
<file path=[Content_Types].xml><?xml version="1.0" encoding="utf-8"?>
<Types xmlns="http://schemas.openxmlformats.org/package/2006/content-types">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wdp" ContentType="image/vnd.ms-photo"/>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ags/tag1.xml" ContentType="application/vnd.openxmlformats-officedocument.presentationml.tags+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notesMasterIdLst>
    <p:notesMasterId r:id="rId39"/>
  </p:notesMasterIdLst>
  <p:handoutMasterIdLst>
    <p:handoutMasterId r:id="rId40"/>
  </p:handoutMasterIdLst>
  <p:sldIdLst>
    <p:sldId id="390" r:id="rId2"/>
    <p:sldId id="375" r:id="rId3"/>
    <p:sldId id="418" r:id="rId4"/>
    <p:sldId id="379" r:id="rId5"/>
    <p:sldId id="424" r:id="rId6"/>
    <p:sldId id="419" r:id="rId7"/>
    <p:sldId id="384" r:id="rId8"/>
    <p:sldId id="310" r:id="rId9"/>
    <p:sldId id="380" r:id="rId10"/>
    <p:sldId id="394" r:id="rId11"/>
    <p:sldId id="423" r:id="rId12"/>
    <p:sldId id="397" r:id="rId13"/>
    <p:sldId id="398" r:id="rId14"/>
    <p:sldId id="399" r:id="rId15"/>
    <p:sldId id="400" r:id="rId16"/>
    <p:sldId id="401" r:id="rId17"/>
    <p:sldId id="402" r:id="rId18"/>
    <p:sldId id="395" r:id="rId19"/>
    <p:sldId id="396" r:id="rId20"/>
    <p:sldId id="403" r:id="rId21"/>
    <p:sldId id="404" r:id="rId22"/>
    <p:sldId id="405" r:id="rId23"/>
    <p:sldId id="406" r:id="rId24"/>
    <p:sldId id="407" r:id="rId25"/>
    <p:sldId id="408" r:id="rId26"/>
    <p:sldId id="425" r:id="rId27"/>
    <p:sldId id="409" r:id="rId28"/>
    <p:sldId id="410" r:id="rId29"/>
    <p:sldId id="411" r:id="rId30"/>
    <p:sldId id="412" r:id="rId31"/>
    <p:sldId id="421" r:id="rId32"/>
    <p:sldId id="422" r:id="rId33"/>
    <p:sldId id="414" r:id="rId34"/>
    <p:sldId id="415" r:id="rId35"/>
    <p:sldId id="416" r:id="rId36"/>
    <p:sldId id="417" r:id="rId37"/>
    <p:sldId id="389" r:id="rId38"/>
  </p:sldIdLst>
  <p:sldSz cx="9144000" cy="6858000" type="screen4x3"/>
  <p:notesSz cx="6797675" cy="9929813"/>
  <p:defaultTex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205" userDrawn="1">
          <p15:clr>
            <a:srgbClr val="A4A3A4"/>
          </p15:clr>
        </p15:guide>
        <p15:guide id="2" pos="2903"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4D784A"/>
    <a:srgbClr val="EA00AD"/>
    <a:srgbClr val="D0009A"/>
    <a:srgbClr val="FF33CC"/>
    <a:srgbClr val="091BD1"/>
    <a:srgbClr val="2E72AF"/>
    <a:srgbClr val="597E77"/>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Style moyen 2 - Accentuation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26781" autoAdjust="0"/>
    <p:restoredTop sz="94660"/>
  </p:normalViewPr>
  <p:slideViewPr>
    <p:cSldViewPr snapToGrid="0">
      <p:cViewPr varScale="1">
        <p:scale>
          <a:sx n="157" d="100"/>
          <a:sy n="157" d="100"/>
        </p:scale>
        <p:origin x="992" y="168"/>
      </p:cViewPr>
      <p:guideLst>
        <p:guide orient="horz" pos="2205"/>
        <p:guide pos="2903"/>
      </p:guideLst>
    </p:cSldViewPr>
  </p:slideViewPr>
  <p:notesTextViewPr>
    <p:cViewPr>
      <p:scale>
        <a:sx n="1" d="1"/>
        <a:sy n="1" d="1"/>
      </p:scale>
      <p:origin x="0" y="0"/>
    </p:cViewPr>
  </p:notesTextViewPr>
  <p:sorterViewPr>
    <p:cViewPr>
      <p:scale>
        <a:sx n="100" d="100"/>
        <a:sy n="100" d="100"/>
      </p:scale>
      <p:origin x="0" y="0"/>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notesMaster" Target="notesMasters/notesMaster1.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viewProps" Target="viewProp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handoutMaster" Target="handoutMasters/handoutMaster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theme" Target="theme/theme1.xml"/><Relationship Id="rId8" Type="http://schemas.openxmlformats.org/officeDocument/2006/relationships/slide" Target="slides/slide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p:cNvSpPr>
            <a:spLocks noGrp="1"/>
          </p:cNvSpPr>
          <p:nvPr>
            <p:ph type="hdr" sz="quarter"/>
          </p:nvPr>
        </p:nvSpPr>
        <p:spPr>
          <a:xfrm>
            <a:off x="0" y="0"/>
            <a:ext cx="2946400" cy="498475"/>
          </a:xfrm>
          <a:prstGeom prst="rect">
            <a:avLst/>
          </a:prstGeom>
        </p:spPr>
        <p:txBody>
          <a:bodyPr vert="horz" lIns="91440" tIns="45720" rIns="91440" bIns="45720" rtlCol="0"/>
          <a:lstStyle>
            <a:lvl1pPr algn="l">
              <a:defRPr sz="1200"/>
            </a:lvl1pPr>
          </a:lstStyle>
          <a:p>
            <a:endParaRPr lang="fr-FR"/>
          </a:p>
        </p:txBody>
      </p:sp>
      <p:sp>
        <p:nvSpPr>
          <p:cNvPr id="3" name="Espace réservé de la date 2"/>
          <p:cNvSpPr>
            <a:spLocks noGrp="1"/>
          </p:cNvSpPr>
          <p:nvPr>
            <p:ph type="dt" sz="quarter" idx="1"/>
          </p:nvPr>
        </p:nvSpPr>
        <p:spPr>
          <a:xfrm>
            <a:off x="3849688" y="0"/>
            <a:ext cx="2946400" cy="498475"/>
          </a:xfrm>
          <a:prstGeom prst="rect">
            <a:avLst/>
          </a:prstGeom>
        </p:spPr>
        <p:txBody>
          <a:bodyPr vert="horz" lIns="91440" tIns="45720" rIns="91440" bIns="45720" rtlCol="0"/>
          <a:lstStyle>
            <a:lvl1pPr algn="r">
              <a:defRPr sz="1200"/>
            </a:lvl1pPr>
          </a:lstStyle>
          <a:p>
            <a:fld id="{39C40F71-2F45-4B5D-BE23-F2265061B3BF}" type="datetimeFigureOut">
              <a:rPr lang="fr-FR" smtClean="0"/>
              <a:t>08/02/2022</a:t>
            </a:fld>
            <a:endParaRPr lang="fr-FR"/>
          </a:p>
        </p:txBody>
      </p:sp>
      <p:sp>
        <p:nvSpPr>
          <p:cNvPr id="4" name="Espace réservé du pied de page 3"/>
          <p:cNvSpPr>
            <a:spLocks noGrp="1"/>
          </p:cNvSpPr>
          <p:nvPr>
            <p:ph type="ftr" sz="quarter" idx="2"/>
          </p:nvPr>
        </p:nvSpPr>
        <p:spPr>
          <a:xfrm>
            <a:off x="0" y="9431338"/>
            <a:ext cx="2946400" cy="498475"/>
          </a:xfrm>
          <a:prstGeom prst="rect">
            <a:avLst/>
          </a:prstGeom>
        </p:spPr>
        <p:txBody>
          <a:bodyPr vert="horz" lIns="91440" tIns="45720" rIns="91440" bIns="45720" rtlCol="0" anchor="b"/>
          <a:lstStyle>
            <a:lvl1pPr algn="l">
              <a:defRPr sz="1200"/>
            </a:lvl1pPr>
          </a:lstStyle>
          <a:p>
            <a:endParaRPr lang="fr-FR"/>
          </a:p>
        </p:txBody>
      </p:sp>
      <p:sp>
        <p:nvSpPr>
          <p:cNvPr id="5" name="Espace réservé du numéro de diapositive 4"/>
          <p:cNvSpPr>
            <a:spLocks noGrp="1"/>
          </p:cNvSpPr>
          <p:nvPr>
            <p:ph type="sldNum" sz="quarter" idx="3"/>
          </p:nvPr>
        </p:nvSpPr>
        <p:spPr>
          <a:xfrm>
            <a:off x="3849688" y="9431338"/>
            <a:ext cx="2946400" cy="498475"/>
          </a:xfrm>
          <a:prstGeom prst="rect">
            <a:avLst/>
          </a:prstGeom>
        </p:spPr>
        <p:txBody>
          <a:bodyPr vert="horz" lIns="91440" tIns="45720" rIns="91440" bIns="45720" rtlCol="0" anchor="b"/>
          <a:lstStyle>
            <a:lvl1pPr algn="r">
              <a:defRPr sz="1200"/>
            </a:lvl1pPr>
          </a:lstStyle>
          <a:p>
            <a:fld id="{67FDD9D6-27CA-44B6-81E7-473A2EBC4C6E}" type="slidenum">
              <a:rPr lang="fr-FR" smtClean="0"/>
              <a:t>‹N°›</a:t>
            </a:fld>
            <a:endParaRPr lang="fr-FR"/>
          </a:p>
        </p:txBody>
      </p:sp>
    </p:spTree>
    <p:extLst>
      <p:ext uri="{BB962C8B-B14F-4D97-AF65-F5344CB8AC3E}">
        <p14:creationId xmlns:p14="http://schemas.microsoft.com/office/powerpoint/2010/main" val="11336831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p:cNvSpPr>
            <a:spLocks noGrp="1"/>
          </p:cNvSpPr>
          <p:nvPr>
            <p:ph type="hdr" sz="quarter"/>
          </p:nvPr>
        </p:nvSpPr>
        <p:spPr>
          <a:xfrm>
            <a:off x="1" y="0"/>
            <a:ext cx="2945659" cy="498215"/>
          </a:xfrm>
          <a:prstGeom prst="rect">
            <a:avLst/>
          </a:prstGeom>
        </p:spPr>
        <p:txBody>
          <a:bodyPr vert="horz" lIns="91440" tIns="45720" rIns="91440" bIns="45720" rtlCol="0"/>
          <a:lstStyle>
            <a:lvl1pPr algn="l">
              <a:defRPr sz="1200"/>
            </a:lvl1pPr>
          </a:lstStyle>
          <a:p>
            <a:endParaRPr lang="fr-FR"/>
          </a:p>
        </p:txBody>
      </p:sp>
      <p:sp>
        <p:nvSpPr>
          <p:cNvPr id="3" name="Espace réservé de la date 2"/>
          <p:cNvSpPr>
            <a:spLocks noGrp="1"/>
          </p:cNvSpPr>
          <p:nvPr>
            <p:ph type="dt" idx="1"/>
          </p:nvPr>
        </p:nvSpPr>
        <p:spPr>
          <a:xfrm>
            <a:off x="3850444" y="0"/>
            <a:ext cx="2945659" cy="498215"/>
          </a:xfrm>
          <a:prstGeom prst="rect">
            <a:avLst/>
          </a:prstGeom>
        </p:spPr>
        <p:txBody>
          <a:bodyPr vert="horz" lIns="91440" tIns="45720" rIns="91440" bIns="45720" rtlCol="0"/>
          <a:lstStyle>
            <a:lvl1pPr algn="r">
              <a:defRPr sz="1200"/>
            </a:lvl1pPr>
          </a:lstStyle>
          <a:p>
            <a:fld id="{EC989D67-FEDA-40C2-B8B1-518C1A5CA172}" type="datetimeFigureOut">
              <a:rPr lang="fr-FR" smtClean="0"/>
              <a:t>08/02/2022</a:t>
            </a:fld>
            <a:endParaRPr lang="fr-FR"/>
          </a:p>
        </p:txBody>
      </p:sp>
      <p:sp>
        <p:nvSpPr>
          <p:cNvPr id="4" name="Espace réservé de l'image des diapositives 3"/>
          <p:cNvSpPr>
            <a:spLocks noGrp="1" noRot="1" noChangeAspect="1"/>
          </p:cNvSpPr>
          <p:nvPr>
            <p:ph type="sldImg" idx="2"/>
          </p:nvPr>
        </p:nvSpPr>
        <p:spPr>
          <a:xfrm>
            <a:off x="1165225" y="1241425"/>
            <a:ext cx="4467225" cy="3351213"/>
          </a:xfrm>
          <a:prstGeom prst="rect">
            <a:avLst/>
          </a:prstGeom>
          <a:noFill/>
          <a:ln w="12700">
            <a:solidFill>
              <a:prstClr val="black"/>
            </a:solidFill>
          </a:ln>
        </p:spPr>
        <p:txBody>
          <a:bodyPr vert="horz" lIns="91440" tIns="45720" rIns="91440" bIns="45720" rtlCol="0" anchor="ctr"/>
          <a:lstStyle/>
          <a:p>
            <a:endParaRPr lang="fr-FR"/>
          </a:p>
        </p:txBody>
      </p:sp>
      <p:sp>
        <p:nvSpPr>
          <p:cNvPr id="5" name="Espace réservé des commentaires 4"/>
          <p:cNvSpPr>
            <a:spLocks noGrp="1"/>
          </p:cNvSpPr>
          <p:nvPr>
            <p:ph type="body" sz="quarter" idx="3"/>
          </p:nvPr>
        </p:nvSpPr>
        <p:spPr>
          <a:xfrm>
            <a:off x="679768" y="4778722"/>
            <a:ext cx="5438140" cy="3909864"/>
          </a:xfrm>
          <a:prstGeom prst="rect">
            <a:avLst/>
          </a:prstGeom>
        </p:spPr>
        <p:txBody>
          <a:bodyPr vert="horz" lIns="91440" tIns="45720" rIns="91440" bIns="45720" rtlCol="0"/>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6" name="Espace réservé du pied de page 5"/>
          <p:cNvSpPr>
            <a:spLocks noGrp="1"/>
          </p:cNvSpPr>
          <p:nvPr>
            <p:ph type="ftr" sz="quarter" idx="4"/>
          </p:nvPr>
        </p:nvSpPr>
        <p:spPr>
          <a:xfrm>
            <a:off x="1" y="9431600"/>
            <a:ext cx="2945659" cy="498214"/>
          </a:xfrm>
          <a:prstGeom prst="rect">
            <a:avLst/>
          </a:prstGeom>
        </p:spPr>
        <p:txBody>
          <a:bodyPr vert="horz" lIns="91440" tIns="45720" rIns="91440" bIns="45720" rtlCol="0" anchor="b"/>
          <a:lstStyle>
            <a:lvl1pPr algn="l">
              <a:defRPr sz="1200"/>
            </a:lvl1pPr>
          </a:lstStyle>
          <a:p>
            <a:endParaRPr lang="fr-FR"/>
          </a:p>
        </p:txBody>
      </p:sp>
      <p:sp>
        <p:nvSpPr>
          <p:cNvPr id="7" name="Espace réservé du numéro de diapositive 6"/>
          <p:cNvSpPr>
            <a:spLocks noGrp="1"/>
          </p:cNvSpPr>
          <p:nvPr>
            <p:ph type="sldNum" sz="quarter" idx="5"/>
          </p:nvPr>
        </p:nvSpPr>
        <p:spPr>
          <a:xfrm>
            <a:off x="3850444" y="9431600"/>
            <a:ext cx="2945659" cy="498214"/>
          </a:xfrm>
          <a:prstGeom prst="rect">
            <a:avLst/>
          </a:prstGeom>
        </p:spPr>
        <p:txBody>
          <a:bodyPr vert="horz" lIns="91440" tIns="45720" rIns="91440" bIns="45720" rtlCol="0" anchor="b"/>
          <a:lstStyle>
            <a:lvl1pPr algn="r">
              <a:defRPr sz="1200"/>
            </a:lvl1pPr>
          </a:lstStyle>
          <a:p>
            <a:fld id="{069400A3-EF5E-46F5-B378-4EED32DA4106}" type="slidenum">
              <a:rPr lang="fr-FR" smtClean="0"/>
              <a:t>‹N°›</a:t>
            </a:fld>
            <a:endParaRPr lang="fr-FR"/>
          </a:p>
        </p:txBody>
      </p:sp>
    </p:spTree>
    <p:extLst>
      <p:ext uri="{BB962C8B-B14F-4D97-AF65-F5344CB8AC3E}">
        <p14:creationId xmlns:p14="http://schemas.microsoft.com/office/powerpoint/2010/main" val="197421790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Espace réservé de l'image des diapositives 1"/>
          <p:cNvSpPr>
            <a:spLocks noGrp="1" noRot="1" noChangeAspect="1" noTextEdit="1"/>
          </p:cNvSpPr>
          <p:nvPr>
            <p:ph type="sldImg"/>
          </p:nvPr>
        </p:nvSpPr>
        <p:spPr bwMode="auto">
          <a:noFill/>
          <a:ln>
            <a:solidFill>
              <a:srgbClr val="000000"/>
            </a:solidFill>
            <a:miter lim="800000"/>
            <a:headEnd/>
            <a:tailEnd/>
          </a:ln>
        </p:spPr>
      </p:sp>
      <p:sp>
        <p:nvSpPr>
          <p:cNvPr id="33795" name="Espace réservé des commentaires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r>
              <a:rPr lang="fr-FR" dirty="0"/>
              <a:t>Présentation (Marion Fourches, Direction de la Propreté, Chargée de la réduction des déchets) et explication du déroulement de la formation.</a:t>
            </a:r>
          </a:p>
        </p:txBody>
      </p:sp>
      <p:sp>
        <p:nvSpPr>
          <p:cNvPr id="33796" name="Espace réservé du numéro de diapositive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B4CF10E8-5ED6-4EFE-8034-A4C8AC1B8A56}" type="slidenum">
              <a:rPr lang="fr-FR"/>
              <a:pPr fontAlgn="base">
                <a:spcBef>
                  <a:spcPct val="0"/>
                </a:spcBef>
                <a:spcAft>
                  <a:spcPct val="0"/>
                </a:spcAft>
              </a:pPr>
              <a:t>1</a:t>
            </a:fld>
            <a:endParaRPr lang="fr-FR"/>
          </a:p>
        </p:txBody>
      </p:sp>
    </p:spTree>
    <p:extLst>
      <p:ext uri="{BB962C8B-B14F-4D97-AF65-F5344CB8AC3E}">
        <p14:creationId xmlns:p14="http://schemas.microsoft.com/office/powerpoint/2010/main" val="302148437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r>
              <a:rPr lang="fr-FR" dirty="0"/>
              <a:t>Le compostage est un processus qui ne fonctionne qu’avec de l’oxygène. Les bactéries en ont besoin pour pouvoir travailler, c’est pour ça qu’on met des copeaux de bois dans le composteur, pour avoir de l’espace entre les déchets humides afin de laisser passer l’oxygène. Les copeaux de bois ont une fonction structurante dans le tas de compost d’où l’intérêt d’homogénéiser les déchets apportés</a:t>
            </a:r>
            <a:r>
              <a:rPr lang="fr-FR" baseline="0" dirty="0"/>
              <a:t> en </a:t>
            </a:r>
            <a:r>
              <a:rPr lang="fr-FR" baseline="0" dirty="0" err="1"/>
              <a:t>brassouillant</a:t>
            </a:r>
            <a:r>
              <a:rPr lang="fr-FR" baseline="0" dirty="0"/>
              <a:t> la surface </a:t>
            </a:r>
            <a:endParaRPr lang="fr-FR" dirty="0"/>
          </a:p>
          <a:p>
            <a:r>
              <a:rPr lang="fr-FR" dirty="0"/>
              <a:t>Parler du brassage et du</a:t>
            </a:r>
            <a:r>
              <a:rPr lang="fr-FR" baseline="0" dirty="0"/>
              <a:t> besoin d’homogénéiser le tas tout en apportant de l’oxygène! Très important pour ne pas dégager de gaz à effet de serre.</a:t>
            </a:r>
            <a:endParaRPr lang="fr-FR" dirty="0"/>
          </a:p>
        </p:txBody>
      </p:sp>
      <p:sp>
        <p:nvSpPr>
          <p:cNvPr id="4" name="Espace réservé du numéro de diapositive 3"/>
          <p:cNvSpPr>
            <a:spLocks noGrp="1"/>
          </p:cNvSpPr>
          <p:nvPr>
            <p:ph type="sldNum" sz="quarter" idx="10"/>
          </p:nvPr>
        </p:nvSpPr>
        <p:spPr/>
        <p:txBody>
          <a:bodyPr/>
          <a:lstStyle/>
          <a:p>
            <a:pPr>
              <a:defRPr/>
            </a:pPr>
            <a:fld id="{FAF93B8B-D648-430C-AE85-EA6138AEA47D}" type="slidenum">
              <a:rPr lang="fr-FR" smtClean="0"/>
              <a:pPr>
                <a:defRPr/>
              </a:pPr>
              <a:t>16</a:t>
            </a:fld>
            <a:endParaRPr lang="fr-FR"/>
          </a:p>
        </p:txBody>
      </p:sp>
    </p:spTree>
    <p:extLst>
      <p:ext uri="{BB962C8B-B14F-4D97-AF65-F5344CB8AC3E}">
        <p14:creationId xmlns:p14="http://schemas.microsoft.com/office/powerpoint/2010/main" val="342222118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r>
              <a:rPr lang="fr-FR" dirty="0"/>
              <a:t>Expliquer qu’il y</a:t>
            </a:r>
            <a:r>
              <a:rPr lang="fr-FR" baseline="0" dirty="0"/>
              <a:t> a plusieurs manières de faire son compost dont les plus connues et abordables sont le compost en tas et en composteur. La grande différence se fait au niveau de la technicité qui est plus élevée en composteur puisque nos déchets sont « en boite » et que nous contrôlons chacun des paramètres. Grande différence aussi au niveau de la rapidité et de la praticité de la méthode : le tas peut s’avérer plus simple puisqu’on a accès à tous nos déchets mais on obtiendra bien plus rapidement notre compost en composteur puisque les déchets ne seront pas soumis aux aléas climatiques.</a:t>
            </a:r>
          </a:p>
          <a:p>
            <a:r>
              <a:rPr lang="fr-FR" baseline="0" dirty="0"/>
              <a:t>Faire une transition en demandant aux usagers s’ils ont déjà pu remarquer des avantages ou des inconvénients qu’on vient de citer, s’ils ont une méthode préférée …</a:t>
            </a:r>
          </a:p>
          <a:p>
            <a:endParaRPr lang="fr-FR" dirty="0"/>
          </a:p>
        </p:txBody>
      </p:sp>
      <p:sp>
        <p:nvSpPr>
          <p:cNvPr id="4" name="Espace réservé du numéro de diapositive 3"/>
          <p:cNvSpPr>
            <a:spLocks noGrp="1"/>
          </p:cNvSpPr>
          <p:nvPr>
            <p:ph type="sldNum" sz="quarter" idx="10"/>
          </p:nvPr>
        </p:nvSpPr>
        <p:spPr/>
        <p:txBody>
          <a:bodyPr/>
          <a:lstStyle/>
          <a:p>
            <a:pPr>
              <a:defRPr/>
            </a:pPr>
            <a:fld id="{FAF93B8B-D648-430C-AE85-EA6138AEA47D}" type="slidenum">
              <a:rPr lang="fr-FR" smtClean="0"/>
              <a:pPr>
                <a:defRPr/>
              </a:pPr>
              <a:t>17</a:t>
            </a:fld>
            <a:endParaRPr lang="fr-FR"/>
          </a:p>
        </p:txBody>
      </p:sp>
    </p:spTree>
    <p:extLst>
      <p:ext uri="{BB962C8B-B14F-4D97-AF65-F5344CB8AC3E}">
        <p14:creationId xmlns:p14="http://schemas.microsoft.com/office/powerpoint/2010/main" val="33720242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lnSpcReduction="10000"/>
          </a:bodyPr>
          <a:lstStyle/>
          <a:p>
            <a:r>
              <a:rPr lang="fr-FR" dirty="0"/>
              <a:t>Si on veut</a:t>
            </a:r>
            <a:r>
              <a:rPr lang="fr-FR" baseline="0" dirty="0"/>
              <a:t> se lancer dans le compostage, il y a quelques règles à respecter. Même si on est sur un processus naturel, certains paramètres nécessitent de l’attention comme on le verra par la suite. </a:t>
            </a:r>
          </a:p>
          <a:p>
            <a:r>
              <a:rPr lang="fr-FR" baseline="0" dirty="0"/>
              <a:t>Déjà, au niveau de l’emplacement du composteur, il est impératif qu’il soit sur l’herbe pour que les micro-organismes du sol puissent accéder à leur nourriture. </a:t>
            </a:r>
          </a:p>
          <a:p>
            <a:r>
              <a:rPr lang="fr-FR" baseline="0" dirty="0"/>
              <a:t>Concernant l’ensoleillement, l’idéal est que le composteur soit à l’ombre tout simplement parce que le soleil va venir assécher les déchets et faire évaporer l’eau qui les compose. Si vous n’avez pas le choix, pas de panique, il faudra simplement faire plus attention à l’humidité des déchets.</a:t>
            </a:r>
          </a:p>
          <a:p>
            <a:r>
              <a:rPr lang="fr-FR" baseline="0" dirty="0"/>
              <a:t>Les usagers nous parlent souvent des activateurs de compost. Pas besoin de débourser des cents et des milles, le meilleur activateur reste l’usager lui-même, qui, en apportant des déchets, les brassant, surveillant son humidité, son équilibre … va permettre au processus de se dérouler dans des conditions optimales. Pour commencer, vous pouvez déjà retourner les quelques premiers millimètres à l’emplacement du composteur. Pas besoin de retourner le sol entier, ça ne ferait que perturber l’équilibre naturel du sol. Juste la couche supérieure pour aider les bactéries à commencer leur travail. Rajouter du marc de café avec le filtre, des peaux de bananes et de jeunes pousses d’ortie comme premiers déchets et c’est parti! </a:t>
            </a:r>
          </a:p>
          <a:p>
            <a:r>
              <a:rPr lang="fr-FR" baseline="0" dirty="0"/>
              <a:t>Attention l’activateur permet juste d’accélérer les choses, ça n’est pas un élément indispensable.</a:t>
            </a:r>
          </a:p>
          <a:p>
            <a:r>
              <a:rPr lang="fr-FR" baseline="0" dirty="0"/>
              <a:t>Parler des propriétés du purin d’ortie et enchaîner avec la recette sur la diapo suivante.</a:t>
            </a:r>
          </a:p>
          <a:p>
            <a:endParaRPr lang="fr-FR" dirty="0"/>
          </a:p>
        </p:txBody>
      </p:sp>
      <p:sp>
        <p:nvSpPr>
          <p:cNvPr id="4" name="Espace réservé du numéro de diapositive 3"/>
          <p:cNvSpPr>
            <a:spLocks noGrp="1"/>
          </p:cNvSpPr>
          <p:nvPr>
            <p:ph type="sldNum" sz="quarter" idx="10"/>
          </p:nvPr>
        </p:nvSpPr>
        <p:spPr/>
        <p:txBody>
          <a:bodyPr/>
          <a:lstStyle/>
          <a:p>
            <a:pPr>
              <a:defRPr/>
            </a:pPr>
            <a:fld id="{FAF93B8B-D648-430C-AE85-EA6138AEA47D}" type="slidenum">
              <a:rPr lang="fr-FR" smtClean="0"/>
              <a:pPr>
                <a:defRPr/>
              </a:pPr>
              <a:t>18</a:t>
            </a:fld>
            <a:endParaRPr lang="fr-FR"/>
          </a:p>
        </p:txBody>
      </p:sp>
    </p:spTree>
    <p:extLst>
      <p:ext uri="{BB962C8B-B14F-4D97-AF65-F5344CB8AC3E}">
        <p14:creationId xmlns:p14="http://schemas.microsoft.com/office/powerpoint/2010/main" val="307212282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r>
              <a:rPr lang="fr-FR" dirty="0"/>
              <a:t>On leur donne la recette dans le récapitulatif.</a:t>
            </a:r>
          </a:p>
        </p:txBody>
      </p:sp>
      <p:sp>
        <p:nvSpPr>
          <p:cNvPr id="4" name="Espace réservé du numéro de diapositive 3"/>
          <p:cNvSpPr>
            <a:spLocks noGrp="1"/>
          </p:cNvSpPr>
          <p:nvPr>
            <p:ph type="sldNum" sz="quarter" idx="10"/>
          </p:nvPr>
        </p:nvSpPr>
        <p:spPr/>
        <p:txBody>
          <a:bodyPr/>
          <a:lstStyle/>
          <a:p>
            <a:pPr>
              <a:defRPr/>
            </a:pPr>
            <a:fld id="{FAF93B8B-D648-430C-AE85-EA6138AEA47D}" type="slidenum">
              <a:rPr lang="fr-FR" smtClean="0"/>
              <a:pPr>
                <a:defRPr/>
              </a:pPr>
              <a:t>19</a:t>
            </a:fld>
            <a:endParaRPr lang="fr-FR"/>
          </a:p>
        </p:txBody>
      </p:sp>
    </p:spTree>
    <p:extLst>
      <p:ext uri="{BB962C8B-B14F-4D97-AF65-F5344CB8AC3E}">
        <p14:creationId xmlns:p14="http://schemas.microsoft.com/office/powerpoint/2010/main" val="148488783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Espace réservé de l'image des diapositives 1"/>
          <p:cNvSpPr>
            <a:spLocks noGrp="1" noRot="1" noChangeAspect="1" noTextEdit="1"/>
          </p:cNvSpPr>
          <p:nvPr>
            <p:ph type="sldImg"/>
          </p:nvPr>
        </p:nvSpPr>
        <p:spPr bwMode="auto">
          <a:noFill/>
          <a:ln>
            <a:solidFill>
              <a:srgbClr val="000000"/>
            </a:solidFill>
            <a:miter lim="800000"/>
            <a:headEnd/>
            <a:tailEnd/>
          </a:ln>
        </p:spPr>
      </p:sp>
      <p:sp>
        <p:nvSpPr>
          <p:cNvPr id="41987" name="Espace réservé des commentaires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r>
              <a:rPr lang="fr-FR" dirty="0"/>
              <a:t>Expliquer que si un compost sent mauvais, c’est principalement dû à un manque d’air. Le processus passe en anaérobie d’où les odeurs nauséabondes. La viande, le poisson, le fromage peuvent aussi provoquer de mauvaises odeurs surtout s’ils ne sont pas enfouis</a:t>
            </a:r>
            <a:r>
              <a:rPr lang="fr-FR" baseline="0" dirty="0"/>
              <a:t> au cœur du composteur et ne sont pas recouverts de broyats</a:t>
            </a:r>
            <a:r>
              <a:rPr lang="fr-FR" dirty="0"/>
              <a:t>.</a:t>
            </a:r>
          </a:p>
          <a:p>
            <a:pPr>
              <a:spcBef>
                <a:spcPct val="0"/>
              </a:spcBef>
            </a:pPr>
            <a:r>
              <a:rPr lang="fr-FR" dirty="0"/>
              <a:t>Pour éviter les odeurs, il faut refaire notre tas de compost en y apportant de la matière structurante comme des feuilles mortes, du fumier, des petites branches, du broyat … Pas besoin d’avoir un structurant sec, il sera bien plus utile humide. Le stocker à côté du composteur dans un grillage pour ne pas qu’il s’envole et c’est parfait.</a:t>
            </a:r>
          </a:p>
        </p:txBody>
      </p:sp>
      <p:sp>
        <p:nvSpPr>
          <p:cNvPr id="41988" name="Espace réservé du numéro de diapositive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A1AA53BB-810D-4E28-8A28-6C188184D2A3}" type="slidenum">
              <a:rPr lang="fr-FR"/>
              <a:pPr fontAlgn="base">
                <a:spcBef>
                  <a:spcPct val="0"/>
                </a:spcBef>
                <a:spcAft>
                  <a:spcPct val="0"/>
                </a:spcAft>
              </a:pPr>
              <a:t>20</a:t>
            </a:fld>
            <a:endParaRPr lang="fr-FR"/>
          </a:p>
        </p:txBody>
      </p:sp>
    </p:spTree>
    <p:extLst>
      <p:ext uri="{BB962C8B-B14F-4D97-AF65-F5344CB8AC3E}">
        <p14:creationId xmlns:p14="http://schemas.microsoft.com/office/powerpoint/2010/main" val="307591191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r>
              <a:rPr lang="fr-FR" dirty="0"/>
              <a:t>Les particuliers croient souvent que le</a:t>
            </a:r>
            <a:r>
              <a:rPr lang="fr-FR" baseline="0" dirty="0"/>
              <a:t> composteur n’est là que pour accueillir les déchets de tonte. Cependant, en trop grandes quantités, l’herbe va poser problème puisqu’elle contient énormément d’eau. Le problème de mauvaises odeurs vu précédemment vient souvent d’ici.</a:t>
            </a:r>
          </a:p>
          <a:p>
            <a:r>
              <a:rPr lang="fr-FR" baseline="0" dirty="0"/>
              <a:t>La tonte </a:t>
            </a:r>
            <a:r>
              <a:rPr lang="fr-FR" baseline="0" dirty="0" err="1"/>
              <a:t>mulching</a:t>
            </a:r>
            <a:r>
              <a:rPr lang="fr-FR" baseline="0" dirty="0"/>
              <a:t> permet de tondre et de laisser l’herbe sur le sol, pas besoin de ramasser. Par ailleurs, vous n’êtes pas obligés de tondre tout votre terrain, seules les parcelles auxquelles vous souhaitez avoir un accès facile régulier peuvent être tondues. Vous conservez et préservez ainsi toute la biodiversité de votre terrain.</a:t>
            </a:r>
          </a:p>
          <a:p>
            <a:r>
              <a:rPr lang="fr-FR" baseline="0" dirty="0"/>
              <a:t>Si vous tenez à tout tondre, vous pouvez utiliser la tonte en paillage au pied des plantes : elle servira d’engrais qui se diffusera au fur et à mesure et protègera vos plants. Si vous en avez en trop, vous pouvez composter l’herbe en prenant soin de la faire sécher avant.</a:t>
            </a:r>
            <a:endParaRPr lang="fr-FR" dirty="0"/>
          </a:p>
        </p:txBody>
      </p:sp>
      <p:sp>
        <p:nvSpPr>
          <p:cNvPr id="4" name="Espace réservé du numéro de diapositive 3"/>
          <p:cNvSpPr>
            <a:spLocks noGrp="1"/>
          </p:cNvSpPr>
          <p:nvPr>
            <p:ph type="sldNum" sz="quarter" idx="10"/>
          </p:nvPr>
        </p:nvSpPr>
        <p:spPr/>
        <p:txBody>
          <a:bodyPr/>
          <a:lstStyle/>
          <a:p>
            <a:pPr>
              <a:defRPr/>
            </a:pPr>
            <a:fld id="{FAF93B8B-D648-430C-AE85-EA6138AEA47D}" type="slidenum">
              <a:rPr lang="fr-FR" smtClean="0"/>
              <a:pPr>
                <a:defRPr/>
              </a:pPr>
              <a:t>21</a:t>
            </a:fld>
            <a:endParaRPr lang="fr-FR"/>
          </a:p>
        </p:txBody>
      </p:sp>
    </p:spTree>
    <p:extLst>
      <p:ext uri="{BB962C8B-B14F-4D97-AF65-F5344CB8AC3E}">
        <p14:creationId xmlns:p14="http://schemas.microsoft.com/office/powerpoint/2010/main" val="150258359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Espace réservé de l'image des diapositives 1"/>
          <p:cNvSpPr>
            <a:spLocks noGrp="1" noRot="1" noChangeAspect="1" noTextEdit="1"/>
          </p:cNvSpPr>
          <p:nvPr>
            <p:ph type="sldImg"/>
          </p:nvPr>
        </p:nvSpPr>
        <p:spPr bwMode="auto">
          <a:noFill/>
          <a:ln>
            <a:solidFill>
              <a:srgbClr val="000000"/>
            </a:solidFill>
            <a:miter lim="800000"/>
            <a:headEnd/>
            <a:tailEnd/>
          </a:ln>
        </p:spPr>
      </p:sp>
      <p:sp>
        <p:nvSpPr>
          <p:cNvPr id="43011" name="Espace réservé des commentaires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r>
              <a:rPr lang="fr-FR" dirty="0"/>
              <a:t>Problème qui survient quand on n’équilibre pas les quantités de déchets mises</a:t>
            </a:r>
            <a:r>
              <a:rPr lang="fr-FR" baseline="0" dirty="0"/>
              <a:t> au composteur : on aura un tas trop sec ou trop humide</a:t>
            </a:r>
            <a:r>
              <a:rPr lang="fr-FR" dirty="0"/>
              <a:t>. Trop d’un déchet ou trop de l’autre ne permet pas une dégradation optimale des déchets organiques.</a:t>
            </a:r>
            <a:r>
              <a:rPr lang="fr-FR" baseline="0" dirty="0"/>
              <a:t> Le problème peut aussi être tout simplement dû à un manque de matière dans le composteur. La solution est donc d’attendre qu’on ait plus de matière ou d’équilibrer les déchets qu’on y apporte.</a:t>
            </a:r>
            <a:endParaRPr lang="fr-FR" dirty="0"/>
          </a:p>
        </p:txBody>
      </p:sp>
      <p:sp>
        <p:nvSpPr>
          <p:cNvPr id="43012" name="Espace réservé du numéro de diapositive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ADBB82A3-8F5D-467E-A0AD-427F8E5ABD99}" type="slidenum">
              <a:rPr lang="fr-FR"/>
              <a:pPr fontAlgn="base">
                <a:spcBef>
                  <a:spcPct val="0"/>
                </a:spcBef>
                <a:spcAft>
                  <a:spcPct val="0"/>
                </a:spcAft>
              </a:pPr>
              <a:t>22</a:t>
            </a:fld>
            <a:endParaRPr lang="fr-FR"/>
          </a:p>
        </p:txBody>
      </p:sp>
    </p:spTree>
    <p:extLst>
      <p:ext uri="{BB962C8B-B14F-4D97-AF65-F5344CB8AC3E}">
        <p14:creationId xmlns:p14="http://schemas.microsoft.com/office/powerpoint/2010/main" val="37787007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Espace réservé de l'image des diapositives 1"/>
          <p:cNvSpPr>
            <a:spLocks noGrp="1" noRot="1" noChangeAspect="1" noTextEdit="1"/>
          </p:cNvSpPr>
          <p:nvPr>
            <p:ph type="sldImg"/>
          </p:nvPr>
        </p:nvSpPr>
        <p:spPr bwMode="auto">
          <a:noFill/>
          <a:ln>
            <a:solidFill>
              <a:srgbClr val="000000"/>
            </a:solidFill>
            <a:miter lim="800000"/>
            <a:headEnd/>
            <a:tailEnd/>
          </a:ln>
        </p:spPr>
      </p:sp>
      <p:sp>
        <p:nvSpPr>
          <p:cNvPr id="44035" name="Espace réservé des commentaires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r>
              <a:rPr lang="fr-FR" dirty="0"/>
              <a:t>Vous aurez souvent des moucherons dans votre composteur. Les déchets organiques sont leur nourriture et plus particulièrement les fruits. Il sera difficile de ne pas en avoir mais recouvrir ses déchets de matières sèches peut être une bonne solution.</a:t>
            </a:r>
          </a:p>
        </p:txBody>
      </p:sp>
      <p:sp>
        <p:nvSpPr>
          <p:cNvPr id="44036" name="Espace réservé du numéro de diapositive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E3AD2795-BA5A-49B0-9C6C-EC3B6E9DEEA8}" type="slidenum">
              <a:rPr lang="fr-FR"/>
              <a:pPr fontAlgn="base">
                <a:spcBef>
                  <a:spcPct val="0"/>
                </a:spcBef>
                <a:spcAft>
                  <a:spcPct val="0"/>
                </a:spcAft>
              </a:pPr>
              <a:t>23</a:t>
            </a:fld>
            <a:endParaRPr lang="fr-FR"/>
          </a:p>
        </p:txBody>
      </p:sp>
    </p:spTree>
    <p:extLst>
      <p:ext uri="{BB962C8B-B14F-4D97-AF65-F5344CB8AC3E}">
        <p14:creationId xmlns:p14="http://schemas.microsoft.com/office/powerpoint/2010/main" val="330336346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Espace réservé de l'image des diapositives 1"/>
          <p:cNvSpPr>
            <a:spLocks noGrp="1" noRot="1" noChangeAspect="1" noTextEdit="1"/>
          </p:cNvSpPr>
          <p:nvPr>
            <p:ph type="sldImg"/>
          </p:nvPr>
        </p:nvSpPr>
        <p:spPr bwMode="auto">
          <a:noFill/>
          <a:ln>
            <a:solidFill>
              <a:srgbClr val="000000"/>
            </a:solidFill>
            <a:miter lim="800000"/>
            <a:headEnd/>
            <a:tailEnd/>
          </a:ln>
        </p:spPr>
      </p:sp>
      <p:sp>
        <p:nvSpPr>
          <p:cNvPr id="45059" name="Espace réservé des commentaires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r>
              <a:rPr lang="fr-FR" dirty="0"/>
              <a:t>Les filaments blancs sont dus à un trop grand apport de matières carbonées. Il faut simplement sortir les déchets et les arroser puis reconstruire le tas en rajoutant des déchets humides.</a:t>
            </a:r>
          </a:p>
        </p:txBody>
      </p:sp>
      <p:sp>
        <p:nvSpPr>
          <p:cNvPr id="45060" name="Espace réservé du numéro de diapositive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722E9764-A573-47A1-9FA4-3AAF4D5859DE}" type="slidenum">
              <a:rPr lang="fr-FR"/>
              <a:pPr fontAlgn="base">
                <a:spcBef>
                  <a:spcPct val="0"/>
                </a:spcBef>
                <a:spcAft>
                  <a:spcPct val="0"/>
                </a:spcAft>
              </a:pPr>
              <a:t>24</a:t>
            </a:fld>
            <a:endParaRPr lang="fr-FR"/>
          </a:p>
        </p:txBody>
      </p:sp>
    </p:spTree>
    <p:extLst>
      <p:ext uri="{BB962C8B-B14F-4D97-AF65-F5344CB8AC3E}">
        <p14:creationId xmlns:p14="http://schemas.microsoft.com/office/powerpoint/2010/main" val="182202873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Espace réservé de l'image des diapositives 1"/>
          <p:cNvSpPr>
            <a:spLocks noGrp="1" noRot="1" noChangeAspect="1" noTextEdit="1"/>
          </p:cNvSpPr>
          <p:nvPr>
            <p:ph type="sldImg"/>
          </p:nvPr>
        </p:nvSpPr>
        <p:spPr bwMode="auto">
          <a:noFill/>
          <a:ln>
            <a:solidFill>
              <a:srgbClr val="000000"/>
            </a:solidFill>
            <a:miter lim="800000"/>
            <a:headEnd/>
            <a:tailEnd/>
          </a:ln>
        </p:spPr>
      </p:sp>
      <p:sp>
        <p:nvSpPr>
          <p:cNvPr id="46083" name="Espace réservé des commentaires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r>
              <a:rPr lang="fr-FR" dirty="0"/>
              <a:t>Les rongeurs peuvent se mettre dans votre composteur s’il est trop pailleux. C’est un nid parfait pour eux puisqu’il y fait chaud et il y a de la nourriture. Si c’est le cas, disposez un grillage sous le composteur assez fin pour qu’ils ne puissent plus passer. Pensez à bien humidifier vos déchets secs et à ajouter des déchets humides. Tout est encore une question d’équilibre.</a:t>
            </a:r>
          </a:p>
        </p:txBody>
      </p:sp>
      <p:sp>
        <p:nvSpPr>
          <p:cNvPr id="46084" name="Espace réservé du numéro de diapositive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B1502817-6A62-460B-9C62-9D263C2E5775}" type="slidenum">
              <a:rPr lang="fr-FR"/>
              <a:pPr fontAlgn="base">
                <a:spcBef>
                  <a:spcPct val="0"/>
                </a:spcBef>
                <a:spcAft>
                  <a:spcPct val="0"/>
                </a:spcAft>
              </a:pPr>
              <a:t>25</a:t>
            </a:fld>
            <a:endParaRPr lang="fr-FR"/>
          </a:p>
        </p:txBody>
      </p:sp>
    </p:spTree>
    <p:extLst>
      <p:ext uri="{BB962C8B-B14F-4D97-AF65-F5344CB8AC3E}">
        <p14:creationId xmlns:p14="http://schemas.microsoft.com/office/powerpoint/2010/main" val="211555809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Espace réservé de l'image des diapositives 1"/>
          <p:cNvSpPr>
            <a:spLocks noGrp="1" noRot="1" noChangeAspect="1" noTextEdit="1"/>
          </p:cNvSpPr>
          <p:nvPr>
            <p:ph type="sldImg"/>
          </p:nvPr>
        </p:nvSpPr>
        <p:spPr bwMode="auto">
          <a:noFill/>
          <a:ln>
            <a:solidFill>
              <a:srgbClr val="000000"/>
            </a:solidFill>
            <a:miter lim="800000"/>
            <a:headEnd/>
            <a:tailEnd/>
          </a:ln>
        </p:spPr>
      </p:sp>
      <p:sp>
        <p:nvSpPr>
          <p:cNvPr id="34819" name="Espace réservé des commentaires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r>
              <a:rPr lang="fr-FR" dirty="0"/>
              <a:t>Notre territoire comprend 18 communes avec ses quelques 200 000 habitants dont vous faites parti. Chaque jour vous produisez des OM qui,</a:t>
            </a:r>
            <a:r>
              <a:rPr lang="fr-FR" baseline="0" dirty="0"/>
              <a:t> même si les chiffres restent trop élevés, ne cessent de diminuer</a:t>
            </a:r>
            <a:r>
              <a:rPr lang="fr-FR" dirty="0"/>
              <a:t> grâce à vos actions de tri et au respect que vous accordez au DD. </a:t>
            </a:r>
          </a:p>
          <a:p>
            <a:pPr>
              <a:spcBef>
                <a:spcPct val="0"/>
              </a:spcBef>
            </a:pPr>
            <a:r>
              <a:rPr lang="fr-FR" dirty="0"/>
              <a:t>Limoges</a:t>
            </a:r>
            <a:r>
              <a:rPr lang="fr-FR" baseline="0" dirty="0"/>
              <a:t> Métropole s’engage de son côté dans un programme local de réduction des déchets pour répondre aux attentes du Grenelle de l’Environnement. Notre principal objectif d’ici 2015 est de réduire de 7% le tonnage de déchets produits par un habitant sur une année. On a donc choisi 6 axes sur lesquels on va travailler afin d’atteindre nos 7%. </a:t>
            </a:r>
          </a:p>
          <a:p>
            <a:pPr>
              <a:spcBef>
                <a:spcPct val="0"/>
              </a:spcBef>
            </a:pPr>
            <a:r>
              <a:rPr lang="fr-FR" baseline="0" dirty="0"/>
              <a:t>(6 axes = </a:t>
            </a:r>
            <a:r>
              <a:rPr lang="fr-FR" sz="1200" kern="1200" dirty="0">
                <a:solidFill>
                  <a:schemeClr val="tx1"/>
                </a:solidFill>
                <a:latin typeface="+mn-lt"/>
                <a:ea typeface="+mn-ea"/>
                <a:cs typeface="+mn-cs"/>
              </a:rPr>
              <a:t>compostage, éco-exemplarité de Limoges Métropole et de ses communes membres, sensibilisation sur la réduction des déchets en général, mise en place d’actions de réduction des déchets auprès des professionnels, communication autour du réemploi et de la réparation et étude d’un financement incitatif).</a:t>
            </a:r>
            <a:endParaRPr lang="fr-FR" dirty="0"/>
          </a:p>
        </p:txBody>
      </p:sp>
      <p:sp>
        <p:nvSpPr>
          <p:cNvPr id="34820" name="Espace réservé du numéro de diapositive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69C9A28D-5FFC-4EE4-9859-B67A297C5606}" type="slidenum">
              <a:rPr lang="fr-FR"/>
              <a:pPr fontAlgn="base">
                <a:spcBef>
                  <a:spcPct val="0"/>
                </a:spcBef>
                <a:spcAft>
                  <a:spcPct val="0"/>
                </a:spcAft>
              </a:pPr>
              <a:t>2</a:t>
            </a:fld>
            <a:endParaRPr lang="fr-FR"/>
          </a:p>
        </p:txBody>
      </p:sp>
    </p:spTree>
    <p:extLst>
      <p:ext uri="{BB962C8B-B14F-4D97-AF65-F5344CB8AC3E}">
        <p14:creationId xmlns:p14="http://schemas.microsoft.com/office/powerpoint/2010/main" val="145627575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Espace réservé de l'image des diapositives 1"/>
          <p:cNvSpPr>
            <a:spLocks noGrp="1" noRot="1" noChangeAspect="1" noTextEdit="1"/>
          </p:cNvSpPr>
          <p:nvPr>
            <p:ph type="sldImg"/>
          </p:nvPr>
        </p:nvSpPr>
        <p:spPr bwMode="auto">
          <a:noFill/>
          <a:ln>
            <a:solidFill>
              <a:srgbClr val="000000"/>
            </a:solidFill>
            <a:miter lim="800000"/>
            <a:headEnd/>
            <a:tailEnd/>
          </a:ln>
        </p:spPr>
      </p:sp>
      <p:sp>
        <p:nvSpPr>
          <p:cNvPr id="46083" name="Espace réservé des commentaires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r>
              <a:rPr lang="fr-FR" dirty="0"/>
              <a:t>Les rongeurs peuvent se mettre dans votre composteur s’il est trop pailleux. C’est un nid parfait pour eux puisqu’il y fait chaud et il y a de la nourriture. Si c’est le cas, disposez un grillage sous le composteur assez fin pour qu’ils ne puissent plus passer. Pensez à bien humidifier vos déchets secs et à ajouter des déchets humides. Tout est encore une question d’équilibre.</a:t>
            </a:r>
          </a:p>
        </p:txBody>
      </p:sp>
      <p:sp>
        <p:nvSpPr>
          <p:cNvPr id="46084" name="Espace réservé du numéro de diapositive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B1502817-6A62-460B-9C62-9D263C2E5775}" type="slidenum">
              <a:rPr lang="fr-FR"/>
              <a:pPr fontAlgn="base">
                <a:spcBef>
                  <a:spcPct val="0"/>
                </a:spcBef>
                <a:spcAft>
                  <a:spcPct val="0"/>
                </a:spcAft>
              </a:pPr>
              <a:t>26</a:t>
            </a:fld>
            <a:endParaRPr lang="fr-FR"/>
          </a:p>
        </p:txBody>
      </p:sp>
    </p:spTree>
    <p:extLst>
      <p:ext uri="{BB962C8B-B14F-4D97-AF65-F5344CB8AC3E}">
        <p14:creationId xmlns:p14="http://schemas.microsoft.com/office/powerpoint/2010/main" val="195521071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Espace réservé de l'image des diapositives 1"/>
          <p:cNvSpPr>
            <a:spLocks noGrp="1" noRot="1" noChangeAspect="1" noTextEdit="1"/>
          </p:cNvSpPr>
          <p:nvPr>
            <p:ph type="sldImg"/>
          </p:nvPr>
        </p:nvSpPr>
        <p:spPr bwMode="auto">
          <a:noFill/>
          <a:ln>
            <a:solidFill>
              <a:srgbClr val="000000"/>
            </a:solidFill>
            <a:miter lim="800000"/>
            <a:headEnd/>
            <a:tailEnd/>
          </a:ln>
        </p:spPr>
      </p:sp>
      <p:sp>
        <p:nvSpPr>
          <p:cNvPr id="47107" name="Espace réservé des commentaires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r>
              <a:rPr lang="fr-FR" dirty="0"/>
              <a:t>Expliquer la photo en haut à gauche avec les différents états de décomposition et de maturation.</a:t>
            </a:r>
          </a:p>
          <a:p>
            <a:pPr>
              <a:spcBef>
                <a:spcPct val="0"/>
              </a:spcBef>
            </a:pPr>
            <a:r>
              <a:rPr lang="fr-FR" dirty="0"/>
              <a:t>Expliquer chaque</a:t>
            </a:r>
            <a:r>
              <a:rPr lang="fr-FR" baseline="0" dirty="0"/>
              <a:t> phrase de la diapo pour qu’ils comprennent bien ce qu’est un compost mur. Souvent on croit ne rien avoir et en fait, on a du compost sans s’en rendre compte.</a:t>
            </a:r>
          </a:p>
          <a:p>
            <a:pPr>
              <a:spcBef>
                <a:spcPct val="0"/>
              </a:spcBef>
            </a:pPr>
            <a:r>
              <a:rPr lang="fr-FR" baseline="0" dirty="0"/>
              <a:t>Pas de chaleur parce que les bactéries n’ont plus rien a dégrader dans cette partie là du composteur. Plus d’insectes parce qu’il n’y a plus rien à assimiler, on est arrivé sur une matière stable. Forte ressemblance tactile avec du terreau, couleur sombre, et si on essaie de faire une boule avec ça doit s’effriter sans pour autant être trop sec. Au niveau de l’odeur, on s’approche de celle de l’humus, ça ne doit plus sentir le « déchet » en décomposition.</a:t>
            </a:r>
          </a:p>
          <a:p>
            <a:pPr>
              <a:spcBef>
                <a:spcPct val="0"/>
              </a:spcBef>
            </a:pPr>
            <a:r>
              <a:rPr lang="fr-FR" baseline="0" dirty="0"/>
              <a:t>Expliquer que le délai de maturation varie en fonction de l’attention qu’on porte à notre composteur :  plus on s’en occupera, plus on obtiendra un compost rapidement et de qualité.</a:t>
            </a:r>
            <a:endParaRPr lang="fr-FR" dirty="0"/>
          </a:p>
        </p:txBody>
      </p:sp>
      <p:sp>
        <p:nvSpPr>
          <p:cNvPr id="47108" name="Espace réservé du numéro de diapositive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F19698BD-2A9B-40CD-918C-8E0415DBE577}" type="slidenum">
              <a:rPr lang="fr-FR"/>
              <a:pPr fontAlgn="base">
                <a:spcBef>
                  <a:spcPct val="0"/>
                </a:spcBef>
                <a:spcAft>
                  <a:spcPct val="0"/>
                </a:spcAft>
              </a:pPr>
              <a:t>27</a:t>
            </a:fld>
            <a:endParaRPr lang="fr-FR"/>
          </a:p>
        </p:txBody>
      </p:sp>
    </p:spTree>
    <p:extLst>
      <p:ext uri="{BB962C8B-B14F-4D97-AF65-F5344CB8AC3E}">
        <p14:creationId xmlns:p14="http://schemas.microsoft.com/office/powerpoint/2010/main" val="313378715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r>
              <a:rPr lang="fr-FR" dirty="0"/>
              <a:t>Expliquer</a:t>
            </a:r>
            <a:r>
              <a:rPr lang="fr-FR" baseline="0" dirty="0"/>
              <a:t> que la technique de tamisage permet d’obtenir un « compost de luxe », on ne garde que le meilleur, le plus fin. Les éléments grossiers peuvent être remis au compost. Il n’est absolument pas indispensable de tamiser son compost, on vous présente juste une technique pour ceux qui veulent un produit fini de qualité.</a:t>
            </a:r>
          </a:p>
          <a:p>
            <a:r>
              <a:rPr lang="fr-FR" baseline="0" dirty="0"/>
              <a:t>Vous pouvez vous en servir en incorporation sur une parcelle où vous allez semer. La terre préalablement griffée, vous pouvez saupoudrer du compost dessus comme si vous glaciez un gâteau au chocolat : vous recouvrez le sol de quelques centimètres mais n’en faite pas une de plusieurs centimètres. </a:t>
            </a:r>
            <a:r>
              <a:rPr lang="fr-FR" baseline="0" dirty="0" err="1"/>
              <a:t>Regriffer</a:t>
            </a:r>
            <a:r>
              <a:rPr lang="fr-FR" baseline="0" dirty="0"/>
              <a:t> ensuite le sol pour incorporer le compost saupoudré dessus. Vous pourrez y faire pousser ce que vous semble une semaine plus tard.</a:t>
            </a:r>
          </a:p>
          <a:p>
            <a:r>
              <a:rPr lang="fr-FR" baseline="0" dirty="0"/>
              <a:t>En traitement de surface, étaler juste une fine de couche de compost sur vos sols pour les nourrir et arroser (avec de l’eau de pluie récupérée!)</a:t>
            </a:r>
          </a:p>
          <a:p>
            <a:r>
              <a:rPr lang="fr-FR" baseline="0" dirty="0"/>
              <a:t>Vous pouvez aussi pailler avec en faisant un tas à la base de vos plants. Vous protègerez vos plantations des aléas climatiques.</a:t>
            </a:r>
          </a:p>
          <a:p>
            <a:r>
              <a:rPr lang="fr-FR" baseline="0" dirty="0"/>
              <a:t>Ne jamais enterrer de compost pur au pied des plantes, vous les brûleriez. Toujours associer à de la terre ou du terreau pour éviter un effet coup de fouet et une retombée dramatique.</a:t>
            </a:r>
            <a:endParaRPr lang="fr-FR" dirty="0"/>
          </a:p>
        </p:txBody>
      </p:sp>
      <p:sp>
        <p:nvSpPr>
          <p:cNvPr id="4" name="Espace réservé du numéro de diapositive 3"/>
          <p:cNvSpPr>
            <a:spLocks noGrp="1"/>
          </p:cNvSpPr>
          <p:nvPr>
            <p:ph type="sldNum" sz="quarter" idx="10"/>
          </p:nvPr>
        </p:nvSpPr>
        <p:spPr/>
        <p:txBody>
          <a:bodyPr/>
          <a:lstStyle/>
          <a:p>
            <a:pPr>
              <a:defRPr/>
            </a:pPr>
            <a:fld id="{FAF93B8B-D648-430C-AE85-EA6138AEA47D}" type="slidenum">
              <a:rPr lang="fr-FR" smtClean="0"/>
              <a:pPr>
                <a:defRPr/>
              </a:pPr>
              <a:t>28</a:t>
            </a:fld>
            <a:endParaRPr lang="fr-FR"/>
          </a:p>
        </p:txBody>
      </p:sp>
    </p:spTree>
    <p:extLst>
      <p:ext uri="{BB962C8B-B14F-4D97-AF65-F5344CB8AC3E}">
        <p14:creationId xmlns:p14="http://schemas.microsoft.com/office/powerpoint/2010/main" val="160052328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Espace réservé de l'image des diapositives 1"/>
          <p:cNvSpPr>
            <a:spLocks noGrp="1" noRot="1" noChangeAspect="1" noTextEdit="1"/>
          </p:cNvSpPr>
          <p:nvPr>
            <p:ph type="sldImg"/>
          </p:nvPr>
        </p:nvSpPr>
        <p:spPr bwMode="auto">
          <a:noFill/>
          <a:ln>
            <a:solidFill>
              <a:srgbClr val="000000"/>
            </a:solidFill>
            <a:miter lim="800000"/>
            <a:headEnd/>
            <a:tailEnd/>
          </a:ln>
        </p:spPr>
      </p:sp>
      <p:sp>
        <p:nvSpPr>
          <p:cNvPr id="48131" name="Espace réservé des commentaires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fr-FR" dirty="0"/>
          </a:p>
        </p:txBody>
      </p:sp>
      <p:sp>
        <p:nvSpPr>
          <p:cNvPr id="48132" name="Espace réservé du numéro de diapositive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ADE8AC49-1C43-4F55-93C1-6B2827DAE7F6}" type="slidenum">
              <a:rPr lang="fr-FR"/>
              <a:pPr fontAlgn="base">
                <a:spcBef>
                  <a:spcPct val="0"/>
                </a:spcBef>
                <a:spcAft>
                  <a:spcPct val="0"/>
                </a:spcAft>
              </a:pPr>
              <a:t>29</a:t>
            </a:fld>
            <a:endParaRPr lang="fr-FR"/>
          </a:p>
        </p:txBody>
      </p:sp>
    </p:spTree>
    <p:extLst>
      <p:ext uri="{BB962C8B-B14F-4D97-AF65-F5344CB8AC3E}">
        <p14:creationId xmlns:p14="http://schemas.microsoft.com/office/powerpoint/2010/main" val="159200637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Espace réservé de l'image des diapositives 1"/>
          <p:cNvSpPr>
            <a:spLocks noGrp="1" noRot="1" noChangeAspect="1" noTextEdit="1"/>
          </p:cNvSpPr>
          <p:nvPr>
            <p:ph type="sldImg"/>
          </p:nvPr>
        </p:nvSpPr>
        <p:spPr bwMode="auto">
          <a:noFill/>
          <a:ln>
            <a:solidFill>
              <a:srgbClr val="000000"/>
            </a:solidFill>
            <a:miter lim="800000"/>
            <a:headEnd/>
            <a:tailEnd/>
          </a:ln>
        </p:spPr>
      </p:sp>
      <p:sp>
        <p:nvSpPr>
          <p:cNvPr id="49155" name="Espace réservé des commentaires 2"/>
          <p:cNvSpPr>
            <a:spLocks noGrp="1"/>
          </p:cNvSpPr>
          <p:nvPr>
            <p:ph type="body" idx="1"/>
          </p:nvPr>
        </p:nvSpPr>
        <p:spPr bwMode="auto">
          <a:noFill/>
        </p:spPr>
        <p:txBody>
          <a:bodyPr wrap="square" numCol="1" anchor="t" anchorCtr="0" compatLnSpc="1">
            <a:prstTxWarp prst="textNoShape">
              <a:avLst/>
            </a:prstTxWarp>
          </a:bodyPr>
          <a:lstStyle/>
          <a:p>
            <a:pPr>
              <a:spcBef>
                <a:spcPct val="0"/>
              </a:spcBef>
              <a:buFontTx/>
              <a:buChar char="•"/>
            </a:pPr>
            <a:r>
              <a:rPr lang="fr-FR" dirty="0"/>
              <a:t> Eviter les déchets grossiers qui mettront trop longtemps à se décomposer et joueront mal leur rôle de structurant. En profiter pour parler de l’action de broyage de branche de LM</a:t>
            </a:r>
          </a:p>
          <a:p>
            <a:pPr>
              <a:spcBef>
                <a:spcPct val="0"/>
              </a:spcBef>
              <a:buFontTx/>
              <a:buChar char="•"/>
            </a:pPr>
            <a:endParaRPr lang="fr-FR" dirty="0"/>
          </a:p>
          <a:p>
            <a:pPr>
              <a:spcBef>
                <a:spcPct val="0"/>
              </a:spcBef>
              <a:buFontTx/>
              <a:buChar char="•"/>
            </a:pPr>
            <a:r>
              <a:rPr lang="fr-FR" dirty="0"/>
              <a:t> Ne pas rajouter un même déchet d’un coup. Toujours penser à l’équilibre!!</a:t>
            </a:r>
          </a:p>
          <a:p>
            <a:pPr>
              <a:spcBef>
                <a:spcPct val="0"/>
              </a:spcBef>
              <a:buFontTx/>
              <a:buChar char="•"/>
            </a:pPr>
            <a:endParaRPr lang="fr-FR" dirty="0"/>
          </a:p>
          <a:p>
            <a:pPr>
              <a:spcBef>
                <a:spcPct val="0"/>
              </a:spcBef>
              <a:buFontTx/>
              <a:buChar char="•"/>
            </a:pPr>
            <a:r>
              <a:rPr lang="fr-FR" dirty="0"/>
              <a:t> Eviter de commencer en hiver puisqu’il fait froid et que les bactéries auront plus de difficultés à se reproduire et à décomposer la matière. Ca compostera quand même mais plus lentement, ça</a:t>
            </a:r>
            <a:r>
              <a:rPr lang="fr-FR" baseline="0" dirty="0"/>
              <a:t> démarrera plus difficilement.</a:t>
            </a:r>
            <a:endParaRPr lang="fr-FR" dirty="0"/>
          </a:p>
          <a:p>
            <a:pPr>
              <a:spcBef>
                <a:spcPct val="0"/>
              </a:spcBef>
              <a:buFontTx/>
              <a:buNone/>
            </a:pPr>
            <a:endParaRPr lang="fr-FR" dirty="0"/>
          </a:p>
          <a:p>
            <a:pPr>
              <a:spcBef>
                <a:spcPct val="0"/>
              </a:spcBef>
              <a:buFontTx/>
              <a:buChar char="•"/>
            </a:pPr>
            <a:r>
              <a:rPr lang="fr-FR" dirty="0"/>
              <a:t> Brasser de temps en temps. Une fois par mois n’est qu’une indication mais si vous composez bien votre tas, vous n’aurez presque pas besoin de brasser. Il faut simplement surveiller l’activité du compost et l’homogénéité.</a:t>
            </a:r>
          </a:p>
          <a:p>
            <a:pPr>
              <a:spcBef>
                <a:spcPct val="0"/>
              </a:spcBef>
              <a:buFontTx/>
              <a:buChar char="•"/>
            </a:pPr>
            <a:endParaRPr lang="fr-FR" dirty="0"/>
          </a:p>
          <a:p>
            <a:pPr>
              <a:spcBef>
                <a:spcPct val="0"/>
              </a:spcBef>
              <a:buFontTx/>
              <a:buChar char="•"/>
            </a:pPr>
            <a:r>
              <a:rPr lang="fr-FR" dirty="0"/>
              <a:t> Penser à stocker de la matière carbonée  pour les beaux jours quand il sera plus difficile d’en trouver chez soi.</a:t>
            </a:r>
          </a:p>
          <a:p>
            <a:pPr>
              <a:spcBef>
                <a:spcPct val="0"/>
              </a:spcBef>
              <a:buFontTx/>
              <a:buChar char="•"/>
            </a:pPr>
            <a:endParaRPr lang="fr-FR" dirty="0"/>
          </a:p>
          <a:p>
            <a:pPr>
              <a:spcBef>
                <a:spcPct val="0"/>
              </a:spcBef>
              <a:buFontTx/>
              <a:buChar char="•"/>
            </a:pPr>
            <a:r>
              <a:rPr lang="fr-FR" dirty="0"/>
              <a:t> Toujours une question d’équilibre! Considérez votre composteur comme un gros bébé qui doit grandir avec une nourriture variée, de l’eau et de l’air!!</a:t>
            </a:r>
          </a:p>
        </p:txBody>
      </p:sp>
      <p:sp>
        <p:nvSpPr>
          <p:cNvPr id="49156" name="Espace réservé du numéro de diapositive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80962D7B-F462-4741-AAE3-9A4CC0604349}" type="slidenum">
              <a:rPr lang="fr-FR"/>
              <a:pPr fontAlgn="base">
                <a:spcBef>
                  <a:spcPct val="0"/>
                </a:spcBef>
                <a:spcAft>
                  <a:spcPct val="0"/>
                </a:spcAft>
              </a:pPr>
              <a:t>30</a:t>
            </a:fld>
            <a:endParaRPr lang="fr-FR"/>
          </a:p>
        </p:txBody>
      </p:sp>
    </p:spTree>
    <p:extLst>
      <p:ext uri="{BB962C8B-B14F-4D97-AF65-F5344CB8AC3E}">
        <p14:creationId xmlns:p14="http://schemas.microsoft.com/office/powerpoint/2010/main" val="267117320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Espace réservé de l'image des diapositives 1"/>
          <p:cNvSpPr>
            <a:spLocks noGrp="1" noRot="1" noChangeAspect="1" noTextEdit="1"/>
          </p:cNvSpPr>
          <p:nvPr>
            <p:ph type="sldImg"/>
          </p:nvPr>
        </p:nvSpPr>
        <p:spPr bwMode="auto">
          <a:noFill/>
          <a:ln>
            <a:solidFill>
              <a:srgbClr val="000000"/>
            </a:solidFill>
            <a:miter lim="800000"/>
            <a:headEnd/>
            <a:tailEnd/>
          </a:ln>
        </p:spPr>
      </p:sp>
      <p:sp>
        <p:nvSpPr>
          <p:cNvPr id="50179" name="Espace réservé des commentaires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r>
              <a:rPr lang="fr-FR" dirty="0"/>
              <a:t>Dire</a:t>
            </a:r>
            <a:r>
              <a:rPr lang="fr-FR" baseline="0" dirty="0"/>
              <a:t> qu’on va bientôt proposer des </a:t>
            </a:r>
            <a:r>
              <a:rPr lang="fr-FR" baseline="0" dirty="0" err="1"/>
              <a:t>lombricomposteurs</a:t>
            </a:r>
            <a:r>
              <a:rPr lang="fr-FR" baseline="0" dirty="0"/>
              <a:t> à des prix attractifs pour les particuliers. C’est une solution que l’on propose pour les particuliers qui n’ont pas de jardin mais souhaitent tout de même valoriser leurs biodéchets. En comparaison au compostage, la technique est plus pointilleuse et l’erreur moins pardonnable. Les vers sont très sensibles aux paramètres extérieurs comme la chaleur et en souffriront très vite. Ils travaillent idéalement entre 10 et 25°C.</a:t>
            </a:r>
          </a:p>
          <a:p>
            <a:pPr>
              <a:spcBef>
                <a:spcPct val="0"/>
              </a:spcBef>
            </a:pPr>
            <a:endParaRPr lang="fr-FR" dirty="0"/>
          </a:p>
        </p:txBody>
      </p:sp>
      <p:sp>
        <p:nvSpPr>
          <p:cNvPr id="50180" name="Espace réservé du numéro de diapositive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A0DD0776-C3B5-4CFE-802A-5C501C9327E0}" type="slidenum">
              <a:rPr lang="fr-FR"/>
              <a:pPr fontAlgn="base">
                <a:spcBef>
                  <a:spcPct val="0"/>
                </a:spcBef>
                <a:spcAft>
                  <a:spcPct val="0"/>
                </a:spcAft>
              </a:pPr>
              <a:t>33</a:t>
            </a:fld>
            <a:endParaRPr lang="fr-FR"/>
          </a:p>
        </p:txBody>
      </p:sp>
    </p:spTree>
    <p:extLst>
      <p:ext uri="{BB962C8B-B14F-4D97-AF65-F5344CB8AC3E}">
        <p14:creationId xmlns:p14="http://schemas.microsoft.com/office/powerpoint/2010/main" val="14496292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Espace réservé de l'image des diapositives 1"/>
          <p:cNvSpPr>
            <a:spLocks noGrp="1" noRot="1" noChangeAspect="1" noTextEdit="1"/>
          </p:cNvSpPr>
          <p:nvPr>
            <p:ph type="sldImg"/>
          </p:nvPr>
        </p:nvSpPr>
        <p:spPr bwMode="auto">
          <a:noFill/>
          <a:ln>
            <a:solidFill>
              <a:srgbClr val="000000"/>
            </a:solidFill>
            <a:miter lim="800000"/>
            <a:headEnd/>
            <a:tailEnd/>
          </a:ln>
        </p:spPr>
      </p:sp>
      <p:sp>
        <p:nvSpPr>
          <p:cNvPr id="51203" name="Espace réservé des commentaires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r>
              <a:rPr lang="fr-FR" dirty="0"/>
              <a:t>Présenter un lombricomposteur maison en présentant</a:t>
            </a:r>
            <a:r>
              <a:rPr lang="fr-FR" baseline="0" dirty="0"/>
              <a:t> </a:t>
            </a:r>
            <a:r>
              <a:rPr lang="fr-FR" baseline="0"/>
              <a:t>le nôtre.</a:t>
            </a:r>
            <a:endParaRPr lang="fr-FR"/>
          </a:p>
        </p:txBody>
      </p:sp>
      <p:sp>
        <p:nvSpPr>
          <p:cNvPr id="51204" name="Espace réservé du numéro de diapositive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9BD886D6-144C-48B9-8B8D-F191DC494034}" type="slidenum">
              <a:rPr lang="fr-FR"/>
              <a:pPr fontAlgn="base">
                <a:spcBef>
                  <a:spcPct val="0"/>
                </a:spcBef>
                <a:spcAft>
                  <a:spcPct val="0"/>
                </a:spcAft>
              </a:pPr>
              <a:t>34</a:t>
            </a:fld>
            <a:endParaRPr lang="fr-FR"/>
          </a:p>
        </p:txBody>
      </p:sp>
    </p:spTree>
    <p:extLst>
      <p:ext uri="{BB962C8B-B14F-4D97-AF65-F5344CB8AC3E}">
        <p14:creationId xmlns:p14="http://schemas.microsoft.com/office/powerpoint/2010/main" val="357467655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Espace réservé de l'image des diapositives 1"/>
          <p:cNvSpPr>
            <a:spLocks noGrp="1" noRot="1" noChangeAspect="1" noTextEdit="1"/>
          </p:cNvSpPr>
          <p:nvPr>
            <p:ph type="sldImg"/>
          </p:nvPr>
        </p:nvSpPr>
        <p:spPr bwMode="auto">
          <a:noFill/>
          <a:ln>
            <a:solidFill>
              <a:srgbClr val="000000"/>
            </a:solidFill>
            <a:miter lim="800000"/>
            <a:headEnd/>
            <a:tailEnd/>
          </a:ln>
        </p:spPr>
      </p:sp>
      <p:sp>
        <p:nvSpPr>
          <p:cNvPr id="52227" name="Espace réservé des commentaires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r>
              <a:rPr lang="fr-FR" dirty="0"/>
              <a:t>Les vers rouges sont les plus adaptés pour le lombricompostage. On parle de lombricompostage mais c’est un faux ami puisque les lombrics interviennent</a:t>
            </a:r>
            <a:r>
              <a:rPr lang="fr-FR" baseline="0" dirty="0"/>
              <a:t> dans les « profondeurs » de la terre pour la retourner alors que les vers rouges sont plutôt en surface et vont digérer plus de la moitié de leur poids en 24h. Aucun problème de surpopulation puisqu’ils se régulent tous seuls de ce côté-là.</a:t>
            </a:r>
            <a:endParaRPr lang="fr-FR" dirty="0"/>
          </a:p>
        </p:txBody>
      </p:sp>
      <p:sp>
        <p:nvSpPr>
          <p:cNvPr id="52228" name="Espace réservé du numéro de diapositive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07CCCCB3-7306-47B0-A308-B31E0F33961F}" type="slidenum">
              <a:rPr lang="fr-FR"/>
              <a:pPr fontAlgn="base">
                <a:spcBef>
                  <a:spcPct val="0"/>
                </a:spcBef>
                <a:spcAft>
                  <a:spcPct val="0"/>
                </a:spcAft>
              </a:pPr>
              <a:t>35</a:t>
            </a:fld>
            <a:endParaRPr lang="fr-FR"/>
          </a:p>
        </p:txBody>
      </p:sp>
    </p:spTree>
    <p:extLst>
      <p:ext uri="{BB962C8B-B14F-4D97-AF65-F5344CB8AC3E}">
        <p14:creationId xmlns:p14="http://schemas.microsoft.com/office/powerpoint/2010/main" val="110940074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Espace réservé de l'image des diapositives 1"/>
          <p:cNvSpPr>
            <a:spLocks noGrp="1" noRot="1" noChangeAspect="1" noTextEdit="1"/>
          </p:cNvSpPr>
          <p:nvPr>
            <p:ph type="sldImg"/>
          </p:nvPr>
        </p:nvSpPr>
        <p:spPr bwMode="auto">
          <a:noFill/>
          <a:ln>
            <a:solidFill>
              <a:srgbClr val="000000"/>
            </a:solidFill>
            <a:miter lim="800000"/>
            <a:headEnd/>
            <a:tailEnd/>
          </a:ln>
        </p:spPr>
      </p:sp>
      <p:sp>
        <p:nvSpPr>
          <p:cNvPr id="53251" name="Espace réservé des commentaires 2"/>
          <p:cNvSpPr>
            <a:spLocks noGrp="1"/>
          </p:cNvSpPr>
          <p:nvPr>
            <p:ph type="body" idx="1"/>
          </p:nvPr>
        </p:nvSpPr>
        <p:spPr bwMode="auto">
          <a:noFill/>
        </p:spPr>
        <p:txBody>
          <a:bodyPr wrap="square" numCol="1" anchor="t" anchorCtr="0" compatLnSpc="1">
            <a:prstTxWarp prst="textNoShape">
              <a:avLst/>
            </a:prstTxWarp>
            <a:normAutofit fontScale="92500" lnSpcReduction="10000"/>
          </a:bodyPr>
          <a:lstStyle/>
          <a:p>
            <a:pPr>
              <a:spcBef>
                <a:spcPct val="0"/>
              </a:spcBef>
              <a:buFontTx/>
              <a:buChar char="•"/>
            </a:pPr>
            <a:r>
              <a:rPr lang="fr-FR" dirty="0"/>
              <a:t> Geste éco-citoyen parce qu’on est en plein dans la démarche de DD avec cette action et que se prêter au jeu du compostage permet de se rendre compte du cycle de vie de nos déchets organiques et de la quantité qu’on produit et valorise chaque jour grâce au compostage. On en tire une certaine satisfaction personnelle, fier d’apporter notre pierre à l’édifice et de « fabriquer » notre engrais naturel.</a:t>
            </a:r>
          </a:p>
          <a:p>
            <a:pPr>
              <a:spcBef>
                <a:spcPct val="0"/>
              </a:spcBef>
            </a:pPr>
            <a:endParaRPr lang="fr-FR" dirty="0"/>
          </a:p>
          <a:p>
            <a:pPr>
              <a:spcBef>
                <a:spcPct val="0"/>
              </a:spcBef>
              <a:buFontTx/>
              <a:buChar char="•"/>
            </a:pPr>
            <a:r>
              <a:rPr lang="fr-FR" dirty="0"/>
              <a:t> Tout ce qu’on valorise via le compostage est un déchet en moins pour l’incinérateur. Gisement non négligeable puisque les déchets organiques représentent ¼ de notre poubelle verte.</a:t>
            </a:r>
          </a:p>
          <a:p>
            <a:pPr>
              <a:spcBef>
                <a:spcPct val="0"/>
              </a:spcBef>
            </a:pPr>
            <a:endParaRPr lang="fr-FR" dirty="0"/>
          </a:p>
          <a:p>
            <a:pPr>
              <a:spcBef>
                <a:spcPct val="0"/>
              </a:spcBef>
              <a:buFontTx/>
              <a:buChar char="•"/>
            </a:pPr>
            <a:r>
              <a:rPr lang="fr-FR" dirty="0"/>
              <a:t> Impact financier aussi puisque le coût de l’incinération est plus élevé que celui de la valorisation matière. Les collectivités ont moins à payer pour l’incinération et donc les particuliers verront leur TEOM se réduire.</a:t>
            </a:r>
          </a:p>
          <a:p>
            <a:pPr>
              <a:spcBef>
                <a:spcPct val="0"/>
              </a:spcBef>
            </a:pPr>
            <a:endParaRPr lang="fr-FR" dirty="0"/>
          </a:p>
          <a:p>
            <a:pPr>
              <a:spcBef>
                <a:spcPct val="0"/>
              </a:spcBef>
              <a:buFontTx/>
              <a:buChar char="•"/>
            </a:pPr>
            <a:r>
              <a:rPr lang="fr-FR" dirty="0"/>
              <a:t> Démarche utile puisque on transforme nos déchets en compost, utile pour nos jardins et sans frais pour nos porte-monnaie</a:t>
            </a:r>
          </a:p>
          <a:p>
            <a:pPr>
              <a:spcBef>
                <a:spcPct val="0"/>
              </a:spcBef>
            </a:pPr>
            <a:endParaRPr lang="fr-FR" dirty="0"/>
          </a:p>
          <a:p>
            <a:pPr>
              <a:spcBef>
                <a:spcPct val="0"/>
              </a:spcBef>
              <a:buFontTx/>
              <a:buChar char="•"/>
            </a:pPr>
            <a:r>
              <a:rPr lang="fr-FR" dirty="0"/>
              <a:t> Plus besoin d’engrais chimiques puisque le compost apporte les éléments nécessaires au sol</a:t>
            </a:r>
          </a:p>
          <a:p>
            <a:pPr>
              <a:spcBef>
                <a:spcPct val="0"/>
              </a:spcBef>
            </a:pPr>
            <a:endParaRPr lang="fr-FR" dirty="0"/>
          </a:p>
          <a:p>
            <a:pPr>
              <a:spcBef>
                <a:spcPct val="0"/>
              </a:spcBef>
              <a:buFontTx/>
              <a:buChar char="•"/>
            </a:pPr>
            <a:r>
              <a:rPr lang="fr-FR" dirty="0"/>
              <a:t> Donc protection des nappes phréatiques qui ne reçoivent plus les engrais et protection des sols qui voient leur MO renouvelée </a:t>
            </a:r>
          </a:p>
          <a:p>
            <a:pPr>
              <a:spcBef>
                <a:spcPct val="0"/>
              </a:spcBef>
              <a:buFontTx/>
              <a:buChar char="•"/>
            </a:pPr>
            <a:endParaRPr lang="fr-FR" dirty="0"/>
          </a:p>
          <a:p>
            <a:pPr>
              <a:spcBef>
                <a:spcPct val="0"/>
              </a:spcBef>
            </a:pPr>
            <a:r>
              <a:rPr lang="fr-FR" dirty="0"/>
              <a:t> </a:t>
            </a:r>
          </a:p>
        </p:txBody>
      </p:sp>
      <p:sp>
        <p:nvSpPr>
          <p:cNvPr id="53252" name="Espace réservé du numéro de diapositive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3D30A8B0-C5AF-4336-9A7E-590EF3A3455D}" type="slidenum">
              <a:rPr lang="fr-FR"/>
              <a:pPr fontAlgn="base">
                <a:spcBef>
                  <a:spcPct val="0"/>
                </a:spcBef>
                <a:spcAft>
                  <a:spcPct val="0"/>
                </a:spcAft>
              </a:pPr>
              <a:t>36</a:t>
            </a:fld>
            <a:endParaRPr lang="fr-FR"/>
          </a:p>
        </p:txBody>
      </p:sp>
    </p:spTree>
    <p:extLst>
      <p:ext uri="{BB962C8B-B14F-4D97-AF65-F5344CB8AC3E}">
        <p14:creationId xmlns:p14="http://schemas.microsoft.com/office/powerpoint/2010/main" val="213812772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
          <p:cNvSpPr>
            <a:spLocks noGrp="1" noChangeArrowheads="1"/>
          </p:cNvSpPr>
          <p:nvPr>
            <p:ph type="sldNum" sz="quarter" idx="5"/>
          </p:nvPr>
        </p:nvSpPr>
        <p:spPr>
          <a:noFill/>
        </p:spPr>
        <p:txBody>
          <a:bodyPr/>
          <a:lstStyle/>
          <a:p>
            <a:fld id="{1E916892-16C4-4AFA-B5F5-56EB95D05579}" type="slidenum">
              <a:rPr lang="fr-FR" smtClean="0"/>
              <a:pPr/>
              <a:t>5</a:t>
            </a:fld>
            <a:endParaRPr lang="fr-FR"/>
          </a:p>
        </p:txBody>
      </p:sp>
      <p:sp>
        <p:nvSpPr>
          <p:cNvPr id="26627" name="Rectangle 2"/>
          <p:cNvSpPr>
            <a:spLocks noGrp="1" noRot="1" noChangeAspect="1" noChangeArrowheads="1" noTextEdit="1"/>
          </p:cNvSpPr>
          <p:nvPr>
            <p:ph type="sldImg"/>
          </p:nvPr>
        </p:nvSpPr>
        <p:spPr>
          <a:xfrm>
            <a:off x="993775" y="768350"/>
            <a:ext cx="5113338" cy="3836988"/>
          </a:xfrm>
          <a:ln/>
        </p:spPr>
      </p:sp>
      <p:sp>
        <p:nvSpPr>
          <p:cNvPr id="26628" name="Rectangle 3"/>
          <p:cNvSpPr>
            <a:spLocks noGrp="1" noChangeArrowheads="1"/>
          </p:cNvSpPr>
          <p:nvPr>
            <p:ph type="body" idx="1"/>
          </p:nvPr>
        </p:nvSpPr>
        <p:spPr>
          <a:noFill/>
          <a:ln/>
        </p:spPr>
        <p:txBody>
          <a:bodyPr/>
          <a:lstStyle/>
          <a:p>
            <a:pPr eaLnBrk="1" hangingPunct="1"/>
            <a:endParaRPr lang="fr-FR"/>
          </a:p>
        </p:txBody>
      </p:sp>
    </p:spTree>
    <p:extLst>
      <p:ext uri="{BB962C8B-B14F-4D97-AF65-F5344CB8AC3E}">
        <p14:creationId xmlns:p14="http://schemas.microsoft.com/office/powerpoint/2010/main" val="39037829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Espace réservé de l'image des diapositives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7283" name="Espace réservé des commentaires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a:p>
        </p:txBody>
      </p:sp>
      <p:sp>
        <p:nvSpPr>
          <p:cNvPr id="97284" name="Espace réservé du numéro de diapositive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fld id="{3DEE86A3-D871-4963-8BB5-5EB444A7EEBE}" type="slidenum">
              <a:rPr lang="fr-FR" altLang="fr-FR" smtClean="0"/>
              <a:pPr/>
              <a:t>8</a:t>
            </a:fld>
            <a:endParaRPr lang="fr-FR" altLang="fr-FR"/>
          </a:p>
        </p:txBody>
      </p:sp>
    </p:spTree>
    <p:extLst>
      <p:ext uri="{BB962C8B-B14F-4D97-AF65-F5344CB8AC3E}">
        <p14:creationId xmlns:p14="http://schemas.microsoft.com/office/powerpoint/2010/main" val="143731741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Espace réservé de l'image des diapositives 1"/>
          <p:cNvSpPr>
            <a:spLocks noGrp="1" noRot="1" noChangeAspect="1" noTextEdit="1"/>
          </p:cNvSpPr>
          <p:nvPr>
            <p:ph type="sldImg"/>
          </p:nvPr>
        </p:nvSpPr>
        <p:spPr bwMode="auto">
          <a:noFill/>
          <a:ln>
            <a:solidFill>
              <a:srgbClr val="000000"/>
            </a:solidFill>
            <a:miter lim="800000"/>
            <a:headEnd/>
            <a:tailEnd/>
          </a:ln>
        </p:spPr>
      </p:sp>
      <p:sp>
        <p:nvSpPr>
          <p:cNvPr id="37891" name="Espace réservé des commentaires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r>
              <a:rPr lang="fr-FR" dirty="0"/>
              <a:t>Expliquer aux gens que le compostage c’est quelque chose de naturel qui existe depuis toujours, qu’on copie</a:t>
            </a:r>
            <a:r>
              <a:rPr lang="fr-FR" baseline="0" dirty="0"/>
              <a:t> juste le processus naturel de dégradation</a:t>
            </a:r>
            <a:r>
              <a:rPr lang="fr-FR" dirty="0"/>
              <a:t>. Les feuilles tombent, sont dégradées par des insectes pour qui c’est de la nourriture, qui eux-mêmes meurent et donnent leur matière organique à la terre qui servira à nourrir les sols et la flore. </a:t>
            </a:r>
          </a:p>
          <a:p>
            <a:pPr>
              <a:spcBef>
                <a:spcPct val="0"/>
              </a:spcBef>
            </a:pPr>
            <a:r>
              <a:rPr lang="fr-FR" dirty="0"/>
              <a:t>La matière organique, sans parler de </a:t>
            </a:r>
            <a:r>
              <a:rPr lang="fr-FR"/>
              <a:t>déchet, </a:t>
            </a:r>
            <a:r>
              <a:rPr lang="fr-FR" dirty="0"/>
              <a:t>c’est tout ce qui est vivant et qui va donner la vie</a:t>
            </a:r>
            <a:r>
              <a:rPr lang="fr-FR" baseline="0" dirty="0"/>
              <a:t> (ou tout ce qui pourri)</a:t>
            </a:r>
            <a:r>
              <a:rPr lang="fr-FR" dirty="0"/>
              <a:t>! </a:t>
            </a:r>
          </a:p>
          <a:p>
            <a:pPr>
              <a:spcBef>
                <a:spcPct val="0"/>
              </a:spcBef>
            </a:pPr>
            <a:endParaRPr lang="fr-FR" dirty="0"/>
          </a:p>
        </p:txBody>
      </p:sp>
      <p:sp>
        <p:nvSpPr>
          <p:cNvPr id="37892" name="Espace réservé du numéro de diapositive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FA0C5CAF-0356-446A-B7CB-33841669DD6D}" type="slidenum">
              <a:rPr lang="fr-FR"/>
              <a:pPr fontAlgn="base">
                <a:spcBef>
                  <a:spcPct val="0"/>
                </a:spcBef>
                <a:spcAft>
                  <a:spcPct val="0"/>
                </a:spcAft>
              </a:pPr>
              <a:t>10</a:t>
            </a:fld>
            <a:endParaRPr lang="fr-FR"/>
          </a:p>
        </p:txBody>
      </p:sp>
    </p:spTree>
    <p:extLst>
      <p:ext uri="{BB962C8B-B14F-4D97-AF65-F5344CB8AC3E}">
        <p14:creationId xmlns:p14="http://schemas.microsoft.com/office/powerpoint/2010/main" val="144166263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Espace réservé de l'image des diapositives 1"/>
          <p:cNvSpPr>
            <a:spLocks noGrp="1" noRot="1" noChangeAspect="1" noTextEdit="1"/>
          </p:cNvSpPr>
          <p:nvPr>
            <p:ph type="sldImg"/>
          </p:nvPr>
        </p:nvSpPr>
        <p:spPr bwMode="auto">
          <a:noFill/>
          <a:ln>
            <a:solidFill>
              <a:srgbClr val="000000"/>
            </a:solidFill>
            <a:miter lim="800000"/>
            <a:headEnd/>
            <a:tailEnd/>
          </a:ln>
        </p:spPr>
      </p:sp>
      <p:sp>
        <p:nvSpPr>
          <p:cNvPr id="38915" name="Espace réservé des commentaires 2"/>
          <p:cNvSpPr>
            <a:spLocks noGrp="1"/>
          </p:cNvSpPr>
          <p:nvPr>
            <p:ph type="body" idx="1"/>
          </p:nvPr>
        </p:nvSpPr>
        <p:spPr bwMode="auto">
          <a:noFill/>
        </p:spPr>
        <p:txBody>
          <a:bodyPr wrap="square" numCol="1" anchor="t" anchorCtr="0" compatLnSpc="1">
            <a:prstTxWarp prst="textNoShape">
              <a:avLst/>
            </a:prstTxWarp>
          </a:bodyPr>
          <a:lstStyle/>
          <a:p>
            <a:pPr>
              <a:spcBef>
                <a:spcPct val="0"/>
              </a:spcBef>
              <a:buFontTx/>
              <a:buNone/>
            </a:pPr>
            <a:r>
              <a:rPr lang="fr-FR" b="0" dirty="0">
                <a:sym typeface="Wingdings" pitchFamily="2" charset="2"/>
              </a:rPr>
              <a:t>Type</a:t>
            </a:r>
            <a:r>
              <a:rPr lang="fr-FR" b="0" baseline="0" dirty="0">
                <a:sym typeface="Wingdings" pitchFamily="2" charset="2"/>
              </a:rPr>
              <a:t> de déchets mis au compost </a:t>
            </a:r>
            <a:r>
              <a:rPr lang="fr-FR" b="1" dirty="0">
                <a:sym typeface="Wingdings" pitchFamily="2" charset="2"/>
              </a:rPr>
              <a:t> Cliquer sur le vers de terre</a:t>
            </a:r>
          </a:p>
          <a:p>
            <a:pPr>
              <a:spcBef>
                <a:spcPct val="0"/>
              </a:spcBef>
              <a:buFontTx/>
              <a:buNone/>
            </a:pPr>
            <a:endParaRPr lang="fr-FR" b="1" dirty="0">
              <a:sym typeface="Wingdings" pitchFamily="2" charset="2"/>
            </a:endParaRPr>
          </a:p>
          <a:p>
            <a:pPr>
              <a:spcBef>
                <a:spcPct val="0"/>
              </a:spcBef>
              <a:buFontTx/>
              <a:buNone/>
            </a:pPr>
            <a:r>
              <a:rPr lang="fr-FR" b="0" dirty="0">
                <a:sym typeface="Wingdings" pitchFamily="2" charset="2"/>
              </a:rPr>
              <a:t>Déchets</a:t>
            </a:r>
            <a:r>
              <a:rPr lang="fr-FR" b="0" baseline="0" dirty="0">
                <a:sym typeface="Wingdings" pitchFamily="2" charset="2"/>
              </a:rPr>
              <a:t> secs et déchets humides </a:t>
            </a:r>
            <a:r>
              <a:rPr lang="fr-FR" b="1" baseline="0" dirty="0">
                <a:sym typeface="Wingdings" pitchFamily="2" charset="2"/>
              </a:rPr>
              <a:t> Cliquer sur le vers de terre </a:t>
            </a:r>
          </a:p>
          <a:p>
            <a:pPr>
              <a:spcBef>
                <a:spcPct val="0"/>
              </a:spcBef>
              <a:buFontTx/>
              <a:buNone/>
            </a:pPr>
            <a:endParaRPr lang="fr-FR" b="1" baseline="0" dirty="0">
              <a:sym typeface="Wingdings" pitchFamily="2" charset="2"/>
            </a:endParaRPr>
          </a:p>
          <a:p>
            <a:pPr>
              <a:spcBef>
                <a:spcPct val="0"/>
              </a:spcBef>
              <a:buFontTx/>
              <a:buNone/>
            </a:pPr>
            <a:r>
              <a:rPr lang="fr-FR" b="0" baseline="0" dirty="0">
                <a:sym typeface="Wingdings" pitchFamily="2" charset="2"/>
              </a:rPr>
              <a:t>Température</a:t>
            </a:r>
            <a:r>
              <a:rPr lang="fr-FR" b="1" baseline="0" dirty="0">
                <a:sym typeface="Wingdings" pitchFamily="2" charset="2"/>
              </a:rPr>
              <a:t>  Cliquer sur le composteur</a:t>
            </a:r>
          </a:p>
          <a:p>
            <a:pPr>
              <a:spcBef>
                <a:spcPct val="0"/>
              </a:spcBef>
              <a:buFontTx/>
              <a:buNone/>
            </a:pPr>
            <a:endParaRPr lang="fr-FR" b="1" baseline="0" dirty="0">
              <a:sym typeface="Wingdings" pitchFamily="2" charset="2"/>
            </a:endParaRPr>
          </a:p>
          <a:p>
            <a:pPr>
              <a:spcBef>
                <a:spcPct val="0"/>
              </a:spcBef>
              <a:buFontTx/>
              <a:buNone/>
            </a:pPr>
            <a:r>
              <a:rPr lang="fr-FR" b="0" baseline="0" dirty="0">
                <a:sym typeface="Wingdings" pitchFamily="2" charset="2"/>
              </a:rPr>
              <a:t>Aération</a:t>
            </a:r>
            <a:r>
              <a:rPr lang="fr-FR" b="1" baseline="0" dirty="0">
                <a:sym typeface="Wingdings" pitchFamily="2" charset="2"/>
              </a:rPr>
              <a:t>  Cliquer sur le composteur</a:t>
            </a:r>
            <a:endParaRPr lang="fr-FR" dirty="0"/>
          </a:p>
          <a:p>
            <a:pPr>
              <a:spcBef>
                <a:spcPct val="0"/>
              </a:spcBef>
              <a:buFontTx/>
              <a:buChar char="•"/>
            </a:pPr>
            <a:endParaRPr lang="fr-FR" dirty="0"/>
          </a:p>
          <a:p>
            <a:pPr>
              <a:spcBef>
                <a:spcPct val="0"/>
              </a:spcBef>
            </a:pPr>
            <a:r>
              <a:rPr lang="fr-FR" dirty="0"/>
              <a:t>Bien insister sur les 3 paramètres essentiels pour avoir un bon compost: de l’eau, de l’air et des déchets équilibrés. Un composteur est comme</a:t>
            </a:r>
            <a:r>
              <a:rPr lang="fr-FR" baseline="0" dirty="0"/>
              <a:t> un gros bébé dont vous devez vous occuper en lui donnant une nourriture équilibrée, de l’eau si besoin et de l’air, de l’air, de l’air !!</a:t>
            </a:r>
            <a:endParaRPr lang="fr-FR" b="1" dirty="0"/>
          </a:p>
        </p:txBody>
      </p:sp>
      <p:sp>
        <p:nvSpPr>
          <p:cNvPr id="38916" name="Espace réservé du numéro de diapositive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6EBE2BB6-6988-4207-9F74-A1F49B4D8367}" type="slidenum">
              <a:rPr lang="fr-FR"/>
              <a:pPr fontAlgn="base">
                <a:spcBef>
                  <a:spcPct val="0"/>
                </a:spcBef>
                <a:spcAft>
                  <a:spcPct val="0"/>
                </a:spcAft>
              </a:pPr>
              <a:t>12</a:t>
            </a:fld>
            <a:endParaRPr lang="fr-FR"/>
          </a:p>
        </p:txBody>
      </p:sp>
    </p:spTree>
    <p:extLst>
      <p:ext uri="{BB962C8B-B14F-4D97-AF65-F5344CB8AC3E}">
        <p14:creationId xmlns:p14="http://schemas.microsoft.com/office/powerpoint/2010/main" val="19262496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Espace réservé de l'image des diapositives 1"/>
          <p:cNvSpPr>
            <a:spLocks noGrp="1" noRot="1" noChangeAspect="1" noTextEdit="1"/>
          </p:cNvSpPr>
          <p:nvPr>
            <p:ph type="sldImg"/>
          </p:nvPr>
        </p:nvSpPr>
        <p:spPr bwMode="auto">
          <a:noFill/>
          <a:ln>
            <a:solidFill>
              <a:srgbClr val="000000"/>
            </a:solidFill>
            <a:miter lim="800000"/>
            <a:headEnd/>
            <a:tailEnd/>
          </a:ln>
        </p:spPr>
      </p:sp>
      <p:sp>
        <p:nvSpPr>
          <p:cNvPr id="39939" name="Espace réservé des commentaires 2"/>
          <p:cNvSpPr>
            <a:spLocks noGrp="1"/>
          </p:cNvSpPr>
          <p:nvPr>
            <p:ph type="body" idx="1"/>
          </p:nvPr>
        </p:nvSpPr>
        <p:spPr bwMode="auto">
          <a:noFill/>
        </p:spPr>
        <p:txBody>
          <a:bodyPr wrap="square" numCol="1" anchor="t" anchorCtr="0" compatLnSpc="1">
            <a:prstTxWarp prst="textNoShape">
              <a:avLst/>
            </a:prstTxWarp>
          </a:bodyPr>
          <a:lstStyle/>
          <a:p>
            <a:pPr>
              <a:spcBef>
                <a:spcPct val="0"/>
              </a:spcBef>
              <a:buFontTx/>
              <a:buChar char="•"/>
            </a:pPr>
            <a:r>
              <a:rPr lang="fr-FR" dirty="0"/>
              <a:t> Dans les épluchures, préciser qu’on y va doucement sur les pelures d’agrumes (à cause de leur acidité) ainsi que sur l’ail et l’oignon qui n’attirent pas spécialement les insectes (effet vermifuge). On peut les composter mais doucement sur les quantités au début. Quand le compost est lancé et qu’il chauffe, ce sera plus facile pour dégrader les agrumes. On aura juste un compost plus</a:t>
            </a:r>
            <a:r>
              <a:rPr lang="fr-FR" baseline="0" dirty="0"/>
              <a:t> acide et qui sent l’orange si on en met beaucoup. Aux usagers de voir en fonction de l’utilisation qu’ils réservent à leur compost et de la qualité qu’ils veulent.</a:t>
            </a:r>
            <a:endParaRPr lang="fr-FR" dirty="0"/>
          </a:p>
          <a:p>
            <a:pPr>
              <a:spcBef>
                <a:spcPct val="0"/>
              </a:spcBef>
            </a:pPr>
            <a:endParaRPr lang="fr-FR" dirty="0"/>
          </a:p>
          <a:p>
            <a:pPr>
              <a:spcBef>
                <a:spcPct val="0"/>
              </a:spcBef>
              <a:buFontTx/>
              <a:buChar char="•"/>
            </a:pPr>
            <a:r>
              <a:rPr lang="fr-FR" dirty="0"/>
              <a:t> La viande peut tout à fait être compostée mais elle attire les animaux et donne de mauvaises odeurs. Si on veut quand même le faire, il faut la placer en petits morceaux au centre du composteur et bien recouvrir</a:t>
            </a:r>
            <a:r>
              <a:rPr lang="fr-FR" baseline="0" dirty="0"/>
              <a:t> mais ca reste risqué.</a:t>
            </a:r>
            <a:endParaRPr lang="fr-FR" dirty="0"/>
          </a:p>
          <a:p>
            <a:pPr>
              <a:spcBef>
                <a:spcPct val="0"/>
              </a:spcBef>
              <a:buFontTx/>
              <a:buChar char="•"/>
            </a:pPr>
            <a:endParaRPr lang="fr-FR" dirty="0"/>
          </a:p>
          <a:p>
            <a:pPr>
              <a:spcBef>
                <a:spcPct val="0"/>
              </a:spcBef>
              <a:buFontTx/>
              <a:buChar char="•"/>
            </a:pPr>
            <a:r>
              <a:rPr lang="fr-FR" dirty="0"/>
              <a:t>Expliquer pourquoi on ne peut pas composter les matières grasses (bloque l’air dont les bactéries ont besoin), les grosses branches (plus c’est gros, plus la décomposition sera longue, on peut les mettre mais une fois broyées), la terre et le sable (ils freinent le processus de compostage et composter de la terre ne permettra rien d’autre que d’obtenir de la terre).</a:t>
            </a:r>
          </a:p>
          <a:p>
            <a:pPr>
              <a:spcBef>
                <a:spcPct val="0"/>
              </a:spcBef>
              <a:buFontTx/>
              <a:buChar char="•"/>
            </a:pPr>
            <a:endParaRPr lang="fr-FR" dirty="0"/>
          </a:p>
          <a:p>
            <a:pPr>
              <a:spcBef>
                <a:spcPct val="0"/>
              </a:spcBef>
              <a:buFontTx/>
              <a:buNone/>
            </a:pPr>
            <a:r>
              <a:rPr lang="fr-FR" dirty="0">
                <a:sym typeface="Wingdings" pitchFamily="2" charset="2"/>
              </a:rPr>
              <a:t> </a:t>
            </a:r>
            <a:r>
              <a:rPr lang="fr-FR" b="1" dirty="0">
                <a:sym typeface="Wingdings" pitchFamily="2" charset="2"/>
              </a:rPr>
              <a:t>CLIQUER SUR L’ARBITRE POUR REVENIR AU TABLEAU</a:t>
            </a:r>
            <a:endParaRPr lang="fr-FR" b="1" dirty="0"/>
          </a:p>
        </p:txBody>
      </p:sp>
      <p:sp>
        <p:nvSpPr>
          <p:cNvPr id="39940" name="Espace réservé du numéro de diapositive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5CA1C9B2-8987-4C4A-9317-CE1B718E1C22}" type="slidenum">
              <a:rPr lang="fr-FR"/>
              <a:pPr fontAlgn="base">
                <a:spcBef>
                  <a:spcPct val="0"/>
                </a:spcBef>
                <a:spcAft>
                  <a:spcPct val="0"/>
                </a:spcAft>
              </a:pPr>
              <a:t>13</a:t>
            </a:fld>
            <a:endParaRPr lang="fr-FR"/>
          </a:p>
        </p:txBody>
      </p:sp>
    </p:spTree>
    <p:extLst>
      <p:ext uri="{BB962C8B-B14F-4D97-AF65-F5344CB8AC3E}">
        <p14:creationId xmlns:p14="http://schemas.microsoft.com/office/powerpoint/2010/main" val="126699129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Espace réservé de l'image des diapositives 1"/>
          <p:cNvSpPr>
            <a:spLocks noGrp="1" noRot="1" noChangeAspect="1" noTextEdit="1"/>
          </p:cNvSpPr>
          <p:nvPr>
            <p:ph type="sldImg"/>
          </p:nvPr>
        </p:nvSpPr>
        <p:spPr bwMode="auto">
          <a:noFill/>
          <a:ln>
            <a:solidFill>
              <a:srgbClr val="000000"/>
            </a:solidFill>
            <a:miter lim="800000"/>
            <a:headEnd/>
            <a:tailEnd/>
          </a:ln>
        </p:spPr>
      </p:sp>
      <p:sp>
        <p:nvSpPr>
          <p:cNvPr id="40963" name="Espace réservé des commentaires 2"/>
          <p:cNvSpPr>
            <a:spLocks noGrp="1"/>
          </p:cNvSpPr>
          <p:nvPr>
            <p:ph type="body" idx="1"/>
          </p:nvPr>
        </p:nvSpPr>
        <p:spPr bwMode="auto">
          <a:noFill/>
        </p:spPr>
        <p:txBody>
          <a:bodyPr wrap="square" numCol="1"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defRPr/>
            </a:pPr>
            <a:r>
              <a:rPr lang="fr-FR" dirty="0"/>
              <a:t>Il faut une part de sec et une part d’humide parce que les micro-organismes ont besoin de nourriture variée. Leur dire que quand on met une part d’humide, de vert et de mou, (déchets azotés) on rajoute une part sec, de marron et de dur pour équilibrer (déchets carbonés). </a:t>
            </a:r>
            <a:endParaRPr lang="fr-FR" dirty="0">
              <a:sym typeface="Wingdings" pitchFamily="2" charset="2"/>
            </a:endParaRPr>
          </a:p>
          <a:p>
            <a:pPr>
              <a:spcBef>
                <a:spcPct val="0"/>
              </a:spcBef>
            </a:pPr>
            <a:r>
              <a:rPr lang="fr-FR" dirty="0"/>
              <a:t>Vérifier que le compost est assez humide mais pas trop non plus, nécessaire pour le travail des bactéries. Pour ça, on prend une poignée de nos déchets en décomposition et on vérifie en la serrant, qu’une petite goutte d’eau se forme.</a:t>
            </a:r>
          </a:p>
          <a:p>
            <a:pPr>
              <a:spcBef>
                <a:spcPct val="0"/>
              </a:spcBef>
            </a:pPr>
            <a:r>
              <a:rPr lang="fr-FR" dirty="0"/>
              <a:t>Les déchets secs doivent être gardés à l’humidité ambiante, c’est assez paradoxal mais</a:t>
            </a:r>
            <a:r>
              <a:rPr lang="fr-FR" baseline="0" dirty="0"/>
              <a:t> un déchet sec trop sec ne pourra pas jouer son rôle correctement et on obtiendra une matière trop hétérogène. Donc garder le broyat, les feuilles mortes et autres déchets « secs » à l’extérieur.</a:t>
            </a:r>
            <a:endParaRPr lang="fr-FR" dirty="0"/>
          </a:p>
          <a:p>
            <a:pPr>
              <a:spcBef>
                <a:spcPct val="0"/>
              </a:spcBef>
            </a:pPr>
            <a:endParaRPr lang="fr-FR" dirty="0">
              <a:sym typeface="Wingdings" pitchFamily="2" charset="2"/>
            </a:endParaRPr>
          </a:p>
          <a:p>
            <a:pPr>
              <a:spcBef>
                <a:spcPct val="0"/>
              </a:spcBef>
            </a:pPr>
            <a:r>
              <a:rPr lang="fr-FR" dirty="0">
                <a:sym typeface="Wingdings" pitchFamily="2" charset="2"/>
              </a:rPr>
              <a:t> </a:t>
            </a:r>
            <a:r>
              <a:rPr lang="fr-FR" b="1" dirty="0">
                <a:sym typeface="Wingdings" pitchFamily="2" charset="2"/>
              </a:rPr>
              <a:t>CLIQUER SUR LE COMPOSTEUR POUR REVENIR AU TABLEAU</a:t>
            </a:r>
            <a:endParaRPr lang="fr-FR" b="1" dirty="0"/>
          </a:p>
        </p:txBody>
      </p:sp>
      <p:sp>
        <p:nvSpPr>
          <p:cNvPr id="40964" name="Espace réservé du numéro de diapositive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C7113EA9-5CC9-446A-8084-B7CD48C2DD20}" type="slidenum">
              <a:rPr lang="fr-FR"/>
              <a:pPr fontAlgn="base">
                <a:spcBef>
                  <a:spcPct val="0"/>
                </a:spcBef>
                <a:spcAft>
                  <a:spcPct val="0"/>
                </a:spcAft>
              </a:pPr>
              <a:t>14</a:t>
            </a:fld>
            <a:endParaRPr lang="fr-FR"/>
          </a:p>
        </p:txBody>
      </p:sp>
    </p:spTree>
    <p:extLst>
      <p:ext uri="{BB962C8B-B14F-4D97-AF65-F5344CB8AC3E}">
        <p14:creationId xmlns:p14="http://schemas.microsoft.com/office/powerpoint/2010/main" val="12794590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r>
              <a:rPr lang="fr-FR" dirty="0"/>
              <a:t>Montée en température, on peut aller jusqu’à 60° sur un composteur individuel et plus sur de l’industriel. C’est dû à l’activité des bactéries qui interviennent les premières pour dégrader les déchets. Elles facilitent</a:t>
            </a:r>
            <a:r>
              <a:rPr lang="fr-FR" baseline="0" dirty="0"/>
              <a:t> en fait le travail des vers et autres insectes qui digèreront les déchets par la suite. Sur le schéma, on observe une seule montée en température : ça reste quelque chose de très théorique puisque globalement, chez le particulier, les déchets sont apportés au fur et à mesure, et la courbe de température obtenue ressemblerait davantage à une sinusoïde. </a:t>
            </a:r>
          </a:p>
          <a:p>
            <a:r>
              <a:rPr lang="fr-FR" baseline="0" dirty="0"/>
              <a:t>Dans tous les cas, les bactéries en premières pour s’occuper des cellules des déchets et en faire de la purée en quelque sorte, assimilable par les </a:t>
            </a:r>
            <a:r>
              <a:rPr lang="fr-FR" baseline="0" dirty="0" err="1"/>
              <a:t>macro-organismes</a:t>
            </a:r>
            <a:r>
              <a:rPr lang="fr-FR" baseline="0" dirty="0"/>
              <a:t>.</a:t>
            </a:r>
          </a:p>
          <a:p>
            <a:r>
              <a:rPr lang="fr-FR" dirty="0"/>
              <a:t>Lors du brassage, on pourra voir de la vapeur sortir du tas: les bactéries sont en pleine action. Pour surveiller cette activité, on pourra planter une barre de fer dans le compost, la laisser 15min et si elle ressort chaude et légèrement humide, c’est parfait.</a:t>
            </a:r>
            <a:endParaRPr lang="fr-FR" dirty="0">
              <a:sym typeface="Wingdings" pitchFamily="2" charset="2"/>
            </a:endParaRPr>
          </a:p>
          <a:p>
            <a:endParaRPr lang="fr-FR" dirty="0">
              <a:sym typeface="Wingdings" pitchFamily="2" charset="2"/>
            </a:endParaRPr>
          </a:p>
          <a:p>
            <a:r>
              <a:rPr lang="fr-FR" dirty="0">
                <a:sym typeface="Wingdings" pitchFamily="2" charset="2"/>
              </a:rPr>
              <a:t> </a:t>
            </a:r>
            <a:r>
              <a:rPr lang="fr-FR" b="1" dirty="0">
                <a:sym typeface="Wingdings" pitchFamily="2" charset="2"/>
              </a:rPr>
              <a:t>CLIQUER SUR LE GRAPHIQUE POUR REVENIR AU TABLEAU</a:t>
            </a:r>
            <a:endParaRPr lang="fr-FR" b="1" dirty="0"/>
          </a:p>
        </p:txBody>
      </p:sp>
      <p:sp>
        <p:nvSpPr>
          <p:cNvPr id="4" name="Espace réservé du numéro de diapositive 3"/>
          <p:cNvSpPr>
            <a:spLocks noGrp="1"/>
          </p:cNvSpPr>
          <p:nvPr>
            <p:ph type="sldNum" sz="quarter" idx="10"/>
          </p:nvPr>
        </p:nvSpPr>
        <p:spPr/>
        <p:txBody>
          <a:bodyPr/>
          <a:lstStyle/>
          <a:p>
            <a:pPr>
              <a:defRPr/>
            </a:pPr>
            <a:fld id="{FAF93B8B-D648-430C-AE85-EA6138AEA47D}" type="slidenum">
              <a:rPr lang="fr-FR" smtClean="0"/>
              <a:pPr>
                <a:defRPr/>
              </a:pPr>
              <a:t>15</a:t>
            </a:fld>
            <a:endParaRPr lang="fr-FR"/>
          </a:p>
        </p:txBody>
      </p:sp>
    </p:spTree>
    <p:extLst>
      <p:ext uri="{BB962C8B-B14F-4D97-AF65-F5344CB8AC3E}">
        <p14:creationId xmlns:p14="http://schemas.microsoft.com/office/powerpoint/2010/main" val="224957367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fr-FR"/>
              <a:t>Modifiez le style du titre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FR"/>
              <a:t>Modifiez le style des sous-titres du masque</a:t>
            </a:r>
            <a:endParaRPr lang="en-US" dirty="0"/>
          </a:p>
        </p:txBody>
      </p:sp>
      <p:sp>
        <p:nvSpPr>
          <p:cNvPr id="4" name="Date Placeholder 3"/>
          <p:cNvSpPr>
            <a:spLocks noGrp="1"/>
          </p:cNvSpPr>
          <p:nvPr>
            <p:ph type="dt" sz="half" idx="10"/>
          </p:nvPr>
        </p:nvSpPr>
        <p:spPr/>
        <p:txBody>
          <a:bodyPr/>
          <a:lstStyle/>
          <a:p>
            <a:fld id="{5DA90B5C-D6E7-40C5-8B11-A5BD3395660B}" type="datetimeFigureOut">
              <a:rPr lang="fr-FR" smtClean="0"/>
              <a:t>08/02/2022</a:t>
            </a:fld>
            <a:endParaRPr lang="fr-FR"/>
          </a:p>
        </p:txBody>
      </p:sp>
      <p:sp>
        <p:nvSpPr>
          <p:cNvPr id="5" name="Footer Placeholder 4"/>
          <p:cNvSpPr>
            <a:spLocks noGrp="1"/>
          </p:cNvSpPr>
          <p:nvPr>
            <p:ph type="ftr" sz="quarter" idx="11"/>
          </p:nvPr>
        </p:nvSpPr>
        <p:spPr/>
        <p:txBody>
          <a:bodyPr/>
          <a:lstStyle/>
          <a:p>
            <a:endParaRPr lang="fr-FR"/>
          </a:p>
        </p:txBody>
      </p:sp>
      <p:sp>
        <p:nvSpPr>
          <p:cNvPr id="6" name="Slide Number Placeholder 5"/>
          <p:cNvSpPr>
            <a:spLocks noGrp="1"/>
          </p:cNvSpPr>
          <p:nvPr>
            <p:ph type="sldNum" sz="quarter" idx="12"/>
          </p:nvPr>
        </p:nvSpPr>
        <p:spPr/>
        <p:txBody>
          <a:bodyPr/>
          <a:lstStyle/>
          <a:p>
            <a:fld id="{D560BB42-0351-49AB-A4ED-2ED8AE62139C}" type="slidenum">
              <a:rPr lang="fr-FR" smtClean="0"/>
              <a:t>‹N°›</a:t>
            </a:fld>
            <a:endParaRPr lang="fr-FR"/>
          </a:p>
        </p:txBody>
      </p:sp>
    </p:spTree>
    <p:extLst>
      <p:ext uri="{BB962C8B-B14F-4D97-AF65-F5344CB8AC3E}">
        <p14:creationId xmlns:p14="http://schemas.microsoft.com/office/powerpoint/2010/main" val="141377548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a:t>Modifiez le style du titre</a:t>
            </a:r>
            <a:endParaRPr lang="en-US" dirty="0"/>
          </a:p>
        </p:txBody>
      </p:sp>
      <p:sp>
        <p:nvSpPr>
          <p:cNvPr id="3" name="Vertical Text Placeholder 2"/>
          <p:cNvSpPr>
            <a:spLocks noGrp="1"/>
          </p:cNvSpPr>
          <p:nvPr>
            <p:ph type="body" orient="vert" idx="1"/>
          </p:nvPr>
        </p:nvSpPr>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US" dirty="0"/>
          </a:p>
        </p:txBody>
      </p:sp>
      <p:sp>
        <p:nvSpPr>
          <p:cNvPr id="4" name="Date Placeholder 3"/>
          <p:cNvSpPr>
            <a:spLocks noGrp="1"/>
          </p:cNvSpPr>
          <p:nvPr>
            <p:ph type="dt" sz="half" idx="10"/>
          </p:nvPr>
        </p:nvSpPr>
        <p:spPr/>
        <p:txBody>
          <a:bodyPr/>
          <a:lstStyle/>
          <a:p>
            <a:fld id="{5DA90B5C-D6E7-40C5-8B11-A5BD3395660B}" type="datetimeFigureOut">
              <a:rPr lang="fr-FR" smtClean="0"/>
              <a:t>08/02/2022</a:t>
            </a:fld>
            <a:endParaRPr lang="fr-FR"/>
          </a:p>
        </p:txBody>
      </p:sp>
      <p:sp>
        <p:nvSpPr>
          <p:cNvPr id="5" name="Footer Placeholder 4"/>
          <p:cNvSpPr>
            <a:spLocks noGrp="1"/>
          </p:cNvSpPr>
          <p:nvPr>
            <p:ph type="ftr" sz="quarter" idx="11"/>
          </p:nvPr>
        </p:nvSpPr>
        <p:spPr/>
        <p:txBody>
          <a:bodyPr/>
          <a:lstStyle/>
          <a:p>
            <a:endParaRPr lang="fr-FR"/>
          </a:p>
        </p:txBody>
      </p:sp>
      <p:sp>
        <p:nvSpPr>
          <p:cNvPr id="6" name="Slide Number Placeholder 5"/>
          <p:cNvSpPr>
            <a:spLocks noGrp="1"/>
          </p:cNvSpPr>
          <p:nvPr>
            <p:ph type="sldNum" sz="quarter" idx="12"/>
          </p:nvPr>
        </p:nvSpPr>
        <p:spPr/>
        <p:txBody>
          <a:bodyPr/>
          <a:lstStyle/>
          <a:p>
            <a:fld id="{D560BB42-0351-49AB-A4ED-2ED8AE62139C}" type="slidenum">
              <a:rPr lang="fr-FR" smtClean="0"/>
              <a:t>‹N°›</a:t>
            </a:fld>
            <a:endParaRPr lang="fr-FR"/>
          </a:p>
        </p:txBody>
      </p:sp>
    </p:spTree>
    <p:extLst>
      <p:ext uri="{BB962C8B-B14F-4D97-AF65-F5344CB8AC3E}">
        <p14:creationId xmlns:p14="http://schemas.microsoft.com/office/powerpoint/2010/main" val="372980749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fr-FR"/>
              <a:t>Modifiez le style du titre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US" dirty="0"/>
          </a:p>
        </p:txBody>
      </p:sp>
      <p:sp>
        <p:nvSpPr>
          <p:cNvPr id="4" name="Date Placeholder 3"/>
          <p:cNvSpPr>
            <a:spLocks noGrp="1"/>
          </p:cNvSpPr>
          <p:nvPr>
            <p:ph type="dt" sz="half" idx="10"/>
          </p:nvPr>
        </p:nvSpPr>
        <p:spPr/>
        <p:txBody>
          <a:bodyPr/>
          <a:lstStyle/>
          <a:p>
            <a:fld id="{5DA90B5C-D6E7-40C5-8B11-A5BD3395660B}" type="datetimeFigureOut">
              <a:rPr lang="fr-FR" smtClean="0"/>
              <a:t>08/02/2022</a:t>
            </a:fld>
            <a:endParaRPr lang="fr-FR"/>
          </a:p>
        </p:txBody>
      </p:sp>
      <p:sp>
        <p:nvSpPr>
          <p:cNvPr id="5" name="Footer Placeholder 4"/>
          <p:cNvSpPr>
            <a:spLocks noGrp="1"/>
          </p:cNvSpPr>
          <p:nvPr>
            <p:ph type="ftr" sz="quarter" idx="11"/>
          </p:nvPr>
        </p:nvSpPr>
        <p:spPr/>
        <p:txBody>
          <a:bodyPr/>
          <a:lstStyle/>
          <a:p>
            <a:endParaRPr lang="fr-FR"/>
          </a:p>
        </p:txBody>
      </p:sp>
      <p:sp>
        <p:nvSpPr>
          <p:cNvPr id="6" name="Slide Number Placeholder 5"/>
          <p:cNvSpPr>
            <a:spLocks noGrp="1"/>
          </p:cNvSpPr>
          <p:nvPr>
            <p:ph type="sldNum" sz="quarter" idx="12"/>
          </p:nvPr>
        </p:nvSpPr>
        <p:spPr/>
        <p:txBody>
          <a:bodyPr/>
          <a:lstStyle/>
          <a:p>
            <a:fld id="{D560BB42-0351-49AB-A4ED-2ED8AE62139C}" type="slidenum">
              <a:rPr lang="fr-FR" smtClean="0"/>
              <a:t>‹N°›</a:t>
            </a:fld>
            <a:endParaRPr lang="fr-FR"/>
          </a:p>
        </p:txBody>
      </p:sp>
    </p:spTree>
    <p:extLst>
      <p:ext uri="{BB962C8B-B14F-4D97-AF65-F5344CB8AC3E}">
        <p14:creationId xmlns:p14="http://schemas.microsoft.com/office/powerpoint/2010/main" val="78722975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re et contenu">
    <p:spTree>
      <p:nvGrpSpPr>
        <p:cNvPr id="1" name=""/>
        <p:cNvGrpSpPr/>
        <p:nvPr/>
      </p:nvGrpSpPr>
      <p:grpSpPr>
        <a:xfrm>
          <a:off x="0" y="0"/>
          <a:ext cx="0" cy="0"/>
          <a:chOff x="0" y="0"/>
          <a:chExt cx="0" cy="0"/>
        </a:xfrm>
      </p:grpSpPr>
    </p:spTree>
    <p:extLst>
      <p:ext uri="{BB962C8B-B14F-4D97-AF65-F5344CB8AC3E}">
        <p14:creationId xmlns:p14="http://schemas.microsoft.com/office/powerpoint/2010/main" val="375659461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a:t>Modifiez le style du titre</a:t>
            </a:r>
            <a:endParaRPr lang="en-US" dirty="0"/>
          </a:p>
        </p:txBody>
      </p:sp>
      <p:sp>
        <p:nvSpPr>
          <p:cNvPr id="3" name="Content Placeholder 2"/>
          <p:cNvSpPr>
            <a:spLocks noGrp="1"/>
          </p:cNvSpPr>
          <p:nvPr>
            <p:ph idx="1"/>
          </p:nvPr>
        </p:nvSpPr>
        <p:spPr/>
        <p:txBody>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US" dirty="0"/>
          </a:p>
        </p:txBody>
      </p:sp>
      <p:sp>
        <p:nvSpPr>
          <p:cNvPr id="4" name="Date Placeholder 3"/>
          <p:cNvSpPr>
            <a:spLocks noGrp="1"/>
          </p:cNvSpPr>
          <p:nvPr>
            <p:ph type="dt" sz="half" idx="10"/>
          </p:nvPr>
        </p:nvSpPr>
        <p:spPr/>
        <p:txBody>
          <a:bodyPr/>
          <a:lstStyle/>
          <a:p>
            <a:fld id="{5DA90B5C-D6E7-40C5-8B11-A5BD3395660B}" type="datetimeFigureOut">
              <a:rPr lang="fr-FR" smtClean="0"/>
              <a:t>08/02/2022</a:t>
            </a:fld>
            <a:endParaRPr lang="fr-FR"/>
          </a:p>
        </p:txBody>
      </p:sp>
      <p:sp>
        <p:nvSpPr>
          <p:cNvPr id="5" name="Footer Placeholder 4"/>
          <p:cNvSpPr>
            <a:spLocks noGrp="1"/>
          </p:cNvSpPr>
          <p:nvPr>
            <p:ph type="ftr" sz="quarter" idx="11"/>
          </p:nvPr>
        </p:nvSpPr>
        <p:spPr/>
        <p:txBody>
          <a:bodyPr/>
          <a:lstStyle/>
          <a:p>
            <a:endParaRPr lang="fr-FR"/>
          </a:p>
        </p:txBody>
      </p:sp>
      <p:sp>
        <p:nvSpPr>
          <p:cNvPr id="6" name="Slide Number Placeholder 5"/>
          <p:cNvSpPr>
            <a:spLocks noGrp="1"/>
          </p:cNvSpPr>
          <p:nvPr>
            <p:ph type="sldNum" sz="quarter" idx="12"/>
          </p:nvPr>
        </p:nvSpPr>
        <p:spPr/>
        <p:txBody>
          <a:bodyPr/>
          <a:lstStyle/>
          <a:p>
            <a:fld id="{D560BB42-0351-49AB-A4ED-2ED8AE62139C}" type="slidenum">
              <a:rPr lang="fr-FR" smtClean="0"/>
              <a:t>‹N°›</a:t>
            </a:fld>
            <a:endParaRPr lang="fr-FR"/>
          </a:p>
        </p:txBody>
      </p:sp>
    </p:spTree>
    <p:extLst>
      <p:ext uri="{BB962C8B-B14F-4D97-AF65-F5344CB8AC3E}">
        <p14:creationId xmlns:p14="http://schemas.microsoft.com/office/powerpoint/2010/main" val="366086697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fr-FR"/>
              <a:t>Modifiez le style du titre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r-FR"/>
              <a:t>Modifiez les styles du texte du masque</a:t>
            </a:r>
          </a:p>
        </p:txBody>
      </p:sp>
      <p:sp>
        <p:nvSpPr>
          <p:cNvPr id="4" name="Date Placeholder 3"/>
          <p:cNvSpPr>
            <a:spLocks noGrp="1"/>
          </p:cNvSpPr>
          <p:nvPr>
            <p:ph type="dt" sz="half" idx="10"/>
          </p:nvPr>
        </p:nvSpPr>
        <p:spPr/>
        <p:txBody>
          <a:bodyPr/>
          <a:lstStyle/>
          <a:p>
            <a:fld id="{5DA90B5C-D6E7-40C5-8B11-A5BD3395660B}" type="datetimeFigureOut">
              <a:rPr lang="fr-FR" smtClean="0"/>
              <a:t>08/02/2022</a:t>
            </a:fld>
            <a:endParaRPr lang="fr-FR"/>
          </a:p>
        </p:txBody>
      </p:sp>
      <p:sp>
        <p:nvSpPr>
          <p:cNvPr id="5" name="Footer Placeholder 4"/>
          <p:cNvSpPr>
            <a:spLocks noGrp="1"/>
          </p:cNvSpPr>
          <p:nvPr>
            <p:ph type="ftr" sz="quarter" idx="11"/>
          </p:nvPr>
        </p:nvSpPr>
        <p:spPr/>
        <p:txBody>
          <a:bodyPr/>
          <a:lstStyle/>
          <a:p>
            <a:endParaRPr lang="fr-FR"/>
          </a:p>
        </p:txBody>
      </p:sp>
      <p:sp>
        <p:nvSpPr>
          <p:cNvPr id="6" name="Slide Number Placeholder 5"/>
          <p:cNvSpPr>
            <a:spLocks noGrp="1"/>
          </p:cNvSpPr>
          <p:nvPr>
            <p:ph type="sldNum" sz="quarter" idx="12"/>
          </p:nvPr>
        </p:nvSpPr>
        <p:spPr/>
        <p:txBody>
          <a:bodyPr/>
          <a:lstStyle/>
          <a:p>
            <a:fld id="{D560BB42-0351-49AB-A4ED-2ED8AE62139C}" type="slidenum">
              <a:rPr lang="fr-FR" smtClean="0"/>
              <a:t>‹N°›</a:t>
            </a:fld>
            <a:endParaRPr lang="fr-FR"/>
          </a:p>
        </p:txBody>
      </p:sp>
    </p:spTree>
    <p:extLst>
      <p:ext uri="{BB962C8B-B14F-4D97-AF65-F5344CB8AC3E}">
        <p14:creationId xmlns:p14="http://schemas.microsoft.com/office/powerpoint/2010/main" val="387808289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a:t>Modifiez le style du titre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US" dirty="0"/>
          </a:p>
        </p:txBody>
      </p:sp>
      <p:sp>
        <p:nvSpPr>
          <p:cNvPr id="5" name="Date Placeholder 4"/>
          <p:cNvSpPr>
            <a:spLocks noGrp="1"/>
          </p:cNvSpPr>
          <p:nvPr>
            <p:ph type="dt" sz="half" idx="10"/>
          </p:nvPr>
        </p:nvSpPr>
        <p:spPr/>
        <p:txBody>
          <a:bodyPr/>
          <a:lstStyle/>
          <a:p>
            <a:fld id="{5DA90B5C-D6E7-40C5-8B11-A5BD3395660B}" type="datetimeFigureOut">
              <a:rPr lang="fr-FR" smtClean="0"/>
              <a:t>08/02/2022</a:t>
            </a:fld>
            <a:endParaRPr lang="fr-FR"/>
          </a:p>
        </p:txBody>
      </p:sp>
      <p:sp>
        <p:nvSpPr>
          <p:cNvPr id="6" name="Footer Placeholder 5"/>
          <p:cNvSpPr>
            <a:spLocks noGrp="1"/>
          </p:cNvSpPr>
          <p:nvPr>
            <p:ph type="ftr" sz="quarter" idx="11"/>
          </p:nvPr>
        </p:nvSpPr>
        <p:spPr/>
        <p:txBody>
          <a:bodyPr/>
          <a:lstStyle/>
          <a:p>
            <a:endParaRPr lang="fr-FR"/>
          </a:p>
        </p:txBody>
      </p:sp>
      <p:sp>
        <p:nvSpPr>
          <p:cNvPr id="7" name="Slide Number Placeholder 6"/>
          <p:cNvSpPr>
            <a:spLocks noGrp="1"/>
          </p:cNvSpPr>
          <p:nvPr>
            <p:ph type="sldNum" sz="quarter" idx="12"/>
          </p:nvPr>
        </p:nvSpPr>
        <p:spPr/>
        <p:txBody>
          <a:bodyPr/>
          <a:lstStyle/>
          <a:p>
            <a:fld id="{D560BB42-0351-49AB-A4ED-2ED8AE62139C}" type="slidenum">
              <a:rPr lang="fr-FR" smtClean="0"/>
              <a:t>‹N°›</a:t>
            </a:fld>
            <a:endParaRPr lang="fr-FR"/>
          </a:p>
        </p:txBody>
      </p:sp>
    </p:spTree>
    <p:extLst>
      <p:ext uri="{BB962C8B-B14F-4D97-AF65-F5344CB8AC3E}">
        <p14:creationId xmlns:p14="http://schemas.microsoft.com/office/powerpoint/2010/main" val="114946477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fr-FR"/>
              <a:t>Modifiez le style du titre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4" name="Content Placeholder 3"/>
          <p:cNvSpPr>
            <a:spLocks noGrp="1"/>
          </p:cNvSpPr>
          <p:nvPr>
            <p:ph sz="half" idx="2"/>
          </p:nvPr>
        </p:nvSpPr>
        <p:spPr>
          <a:xfrm>
            <a:off x="629842" y="2505075"/>
            <a:ext cx="3868340" cy="3684588"/>
          </a:xfrm>
        </p:spPr>
        <p:txBody>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6" name="Content Placeholder 5"/>
          <p:cNvSpPr>
            <a:spLocks noGrp="1"/>
          </p:cNvSpPr>
          <p:nvPr>
            <p:ph sz="quarter" idx="4"/>
          </p:nvPr>
        </p:nvSpPr>
        <p:spPr>
          <a:xfrm>
            <a:off x="4629150" y="2505075"/>
            <a:ext cx="3887391" cy="3684588"/>
          </a:xfrm>
        </p:spPr>
        <p:txBody>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US" dirty="0"/>
          </a:p>
        </p:txBody>
      </p:sp>
      <p:sp>
        <p:nvSpPr>
          <p:cNvPr id="7" name="Date Placeholder 6"/>
          <p:cNvSpPr>
            <a:spLocks noGrp="1"/>
          </p:cNvSpPr>
          <p:nvPr>
            <p:ph type="dt" sz="half" idx="10"/>
          </p:nvPr>
        </p:nvSpPr>
        <p:spPr/>
        <p:txBody>
          <a:bodyPr/>
          <a:lstStyle/>
          <a:p>
            <a:fld id="{5DA90B5C-D6E7-40C5-8B11-A5BD3395660B}" type="datetimeFigureOut">
              <a:rPr lang="fr-FR" smtClean="0"/>
              <a:t>08/02/2022</a:t>
            </a:fld>
            <a:endParaRPr lang="fr-FR"/>
          </a:p>
        </p:txBody>
      </p:sp>
      <p:sp>
        <p:nvSpPr>
          <p:cNvPr id="8" name="Footer Placeholder 7"/>
          <p:cNvSpPr>
            <a:spLocks noGrp="1"/>
          </p:cNvSpPr>
          <p:nvPr>
            <p:ph type="ftr" sz="quarter" idx="11"/>
          </p:nvPr>
        </p:nvSpPr>
        <p:spPr/>
        <p:txBody>
          <a:bodyPr/>
          <a:lstStyle/>
          <a:p>
            <a:endParaRPr lang="fr-FR"/>
          </a:p>
        </p:txBody>
      </p:sp>
      <p:sp>
        <p:nvSpPr>
          <p:cNvPr id="9" name="Slide Number Placeholder 8"/>
          <p:cNvSpPr>
            <a:spLocks noGrp="1"/>
          </p:cNvSpPr>
          <p:nvPr>
            <p:ph type="sldNum" sz="quarter" idx="12"/>
          </p:nvPr>
        </p:nvSpPr>
        <p:spPr/>
        <p:txBody>
          <a:bodyPr/>
          <a:lstStyle/>
          <a:p>
            <a:fld id="{D560BB42-0351-49AB-A4ED-2ED8AE62139C}" type="slidenum">
              <a:rPr lang="fr-FR" smtClean="0"/>
              <a:t>‹N°›</a:t>
            </a:fld>
            <a:endParaRPr lang="fr-FR"/>
          </a:p>
        </p:txBody>
      </p:sp>
    </p:spTree>
    <p:extLst>
      <p:ext uri="{BB962C8B-B14F-4D97-AF65-F5344CB8AC3E}">
        <p14:creationId xmlns:p14="http://schemas.microsoft.com/office/powerpoint/2010/main" val="338323389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a:t>Modifiez le style du titre</a:t>
            </a:r>
            <a:endParaRPr lang="en-US" dirty="0"/>
          </a:p>
        </p:txBody>
      </p:sp>
      <p:sp>
        <p:nvSpPr>
          <p:cNvPr id="3" name="Date Placeholder 2"/>
          <p:cNvSpPr>
            <a:spLocks noGrp="1"/>
          </p:cNvSpPr>
          <p:nvPr>
            <p:ph type="dt" sz="half" idx="10"/>
          </p:nvPr>
        </p:nvSpPr>
        <p:spPr/>
        <p:txBody>
          <a:bodyPr/>
          <a:lstStyle/>
          <a:p>
            <a:fld id="{5DA90B5C-D6E7-40C5-8B11-A5BD3395660B}" type="datetimeFigureOut">
              <a:rPr lang="fr-FR" smtClean="0"/>
              <a:t>08/02/2022</a:t>
            </a:fld>
            <a:endParaRPr lang="fr-FR"/>
          </a:p>
        </p:txBody>
      </p:sp>
      <p:sp>
        <p:nvSpPr>
          <p:cNvPr id="4" name="Footer Placeholder 3"/>
          <p:cNvSpPr>
            <a:spLocks noGrp="1"/>
          </p:cNvSpPr>
          <p:nvPr>
            <p:ph type="ftr" sz="quarter" idx="11"/>
          </p:nvPr>
        </p:nvSpPr>
        <p:spPr/>
        <p:txBody>
          <a:bodyPr/>
          <a:lstStyle/>
          <a:p>
            <a:endParaRPr lang="fr-FR"/>
          </a:p>
        </p:txBody>
      </p:sp>
      <p:sp>
        <p:nvSpPr>
          <p:cNvPr id="5" name="Slide Number Placeholder 4"/>
          <p:cNvSpPr>
            <a:spLocks noGrp="1"/>
          </p:cNvSpPr>
          <p:nvPr>
            <p:ph type="sldNum" sz="quarter" idx="12"/>
          </p:nvPr>
        </p:nvSpPr>
        <p:spPr/>
        <p:txBody>
          <a:bodyPr/>
          <a:lstStyle/>
          <a:p>
            <a:fld id="{D560BB42-0351-49AB-A4ED-2ED8AE62139C}" type="slidenum">
              <a:rPr lang="fr-FR" smtClean="0"/>
              <a:t>‹N°›</a:t>
            </a:fld>
            <a:endParaRPr lang="fr-FR"/>
          </a:p>
        </p:txBody>
      </p:sp>
    </p:spTree>
    <p:extLst>
      <p:ext uri="{BB962C8B-B14F-4D97-AF65-F5344CB8AC3E}">
        <p14:creationId xmlns:p14="http://schemas.microsoft.com/office/powerpoint/2010/main" val="364262128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DA90B5C-D6E7-40C5-8B11-A5BD3395660B}" type="datetimeFigureOut">
              <a:rPr lang="fr-FR" smtClean="0"/>
              <a:t>08/02/2022</a:t>
            </a:fld>
            <a:endParaRPr lang="fr-FR"/>
          </a:p>
        </p:txBody>
      </p:sp>
      <p:sp>
        <p:nvSpPr>
          <p:cNvPr id="3" name="Footer Placeholder 2"/>
          <p:cNvSpPr>
            <a:spLocks noGrp="1"/>
          </p:cNvSpPr>
          <p:nvPr>
            <p:ph type="ftr" sz="quarter" idx="11"/>
          </p:nvPr>
        </p:nvSpPr>
        <p:spPr/>
        <p:txBody>
          <a:bodyPr/>
          <a:lstStyle/>
          <a:p>
            <a:endParaRPr lang="fr-FR"/>
          </a:p>
        </p:txBody>
      </p:sp>
      <p:sp>
        <p:nvSpPr>
          <p:cNvPr id="4" name="Slide Number Placeholder 3"/>
          <p:cNvSpPr>
            <a:spLocks noGrp="1"/>
          </p:cNvSpPr>
          <p:nvPr>
            <p:ph type="sldNum" sz="quarter" idx="12"/>
          </p:nvPr>
        </p:nvSpPr>
        <p:spPr/>
        <p:txBody>
          <a:bodyPr/>
          <a:lstStyle/>
          <a:p>
            <a:fld id="{D560BB42-0351-49AB-A4ED-2ED8AE62139C}" type="slidenum">
              <a:rPr lang="fr-FR" smtClean="0"/>
              <a:t>‹N°›</a:t>
            </a:fld>
            <a:endParaRPr lang="fr-FR"/>
          </a:p>
        </p:txBody>
      </p:sp>
    </p:spTree>
    <p:extLst>
      <p:ext uri="{BB962C8B-B14F-4D97-AF65-F5344CB8AC3E}">
        <p14:creationId xmlns:p14="http://schemas.microsoft.com/office/powerpoint/2010/main" val="352411687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fr-FR"/>
              <a:t>Modifiez le style du titre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fr-FR"/>
              <a:t>Modifiez les styles du texte du masque</a:t>
            </a:r>
          </a:p>
        </p:txBody>
      </p:sp>
      <p:sp>
        <p:nvSpPr>
          <p:cNvPr id="5" name="Date Placeholder 4"/>
          <p:cNvSpPr>
            <a:spLocks noGrp="1"/>
          </p:cNvSpPr>
          <p:nvPr>
            <p:ph type="dt" sz="half" idx="10"/>
          </p:nvPr>
        </p:nvSpPr>
        <p:spPr/>
        <p:txBody>
          <a:bodyPr/>
          <a:lstStyle/>
          <a:p>
            <a:fld id="{5DA90B5C-D6E7-40C5-8B11-A5BD3395660B}" type="datetimeFigureOut">
              <a:rPr lang="fr-FR" smtClean="0"/>
              <a:t>08/02/2022</a:t>
            </a:fld>
            <a:endParaRPr lang="fr-FR"/>
          </a:p>
        </p:txBody>
      </p:sp>
      <p:sp>
        <p:nvSpPr>
          <p:cNvPr id="6" name="Footer Placeholder 5"/>
          <p:cNvSpPr>
            <a:spLocks noGrp="1"/>
          </p:cNvSpPr>
          <p:nvPr>
            <p:ph type="ftr" sz="quarter" idx="11"/>
          </p:nvPr>
        </p:nvSpPr>
        <p:spPr/>
        <p:txBody>
          <a:bodyPr/>
          <a:lstStyle/>
          <a:p>
            <a:endParaRPr lang="fr-FR"/>
          </a:p>
        </p:txBody>
      </p:sp>
      <p:sp>
        <p:nvSpPr>
          <p:cNvPr id="7" name="Slide Number Placeholder 6"/>
          <p:cNvSpPr>
            <a:spLocks noGrp="1"/>
          </p:cNvSpPr>
          <p:nvPr>
            <p:ph type="sldNum" sz="quarter" idx="12"/>
          </p:nvPr>
        </p:nvSpPr>
        <p:spPr/>
        <p:txBody>
          <a:bodyPr/>
          <a:lstStyle/>
          <a:p>
            <a:fld id="{D560BB42-0351-49AB-A4ED-2ED8AE62139C}" type="slidenum">
              <a:rPr lang="fr-FR" smtClean="0"/>
              <a:t>‹N°›</a:t>
            </a:fld>
            <a:endParaRPr lang="fr-FR"/>
          </a:p>
        </p:txBody>
      </p:sp>
    </p:spTree>
    <p:extLst>
      <p:ext uri="{BB962C8B-B14F-4D97-AF65-F5344CB8AC3E}">
        <p14:creationId xmlns:p14="http://schemas.microsoft.com/office/powerpoint/2010/main" val="293412635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fr-FR"/>
              <a:t>Modifiez le style du titre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FR"/>
              <a:t>Cliquez sur l'icône pour ajouter une image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fr-FR"/>
              <a:t>Modifiez les styles du texte du masque</a:t>
            </a:r>
          </a:p>
        </p:txBody>
      </p:sp>
      <p:sp>
        <p:nvSpPr>
          <p:cNvPr id="5" name="Date Placeholder 4"/>
          <p:cNvSpPr>
            <a:spLocks noGrp="1"/>
          </p:cNvSpPr>
          <p:nvPr>
            <p:ph type="dt" sz="half" idx="10"/>
          </p:nvPr>
        </p:nvSpPr>
        <p:spPr/>
        <p:txBody>
          <a:bodyPr/>
          <a:lstStyle/>
          <a:p>
            <a:fld id="{5DA90B5C-D6E7-40C5-8B11-A5BD3395660B}" type="datetimeFigureOut">
              <a:rPr lang="fr-FR" smtClean="0"/>
              <a:t>08/02/2022</a:t>
            </a:fld>
            <a:endParaRPr lang="fr-FR"/>
          </a:p>
        </p:txBody>
      </p:sp>
      <p:sp>
        <p:nvSpPr>
          <p:cNvPr id="6" name="Footer Placeholder 5"/>
          <p:cNvSpPr>
            <a:spLocks noGrp="1"/>
          </p:cNvSpPr>
          <p:nvPr>
            <p:ph type="ftr" sz="quarter" idx="11"/>
          </p:nvPr>
        </p:nvSpPr>
        <p:spPr/>
        <p:txBody>
          <a:bodyPr/>
          <a:lstStyle/>
          <a:p>
            <a:endParaRPr lang="fr-FR"/>
          </a:p>
        </p:txBody>
      </p:sp>
      <p:sp>
        <p:nvSpPr>
          <p:cNvPr id="7" name="Slide Number Placeholder 6"/>
          <p:cNvSpPr>
            <a:spLocks noGrp="1"/>
          </p:cNvSpPr>
          <p:nvPr>
            <p:ph type="sldNum" sz="quarter" idx="12"/>
          </p:nvPr>
        </p:nvSpPr>
        <p:spPr/>
        <p:txBody>
          <a:bodyPr/>
          <a:lstStyle/>
          <a:p>
            <a:fld id="{D560BB42-0351-49AB-A4ED-2ED8AE62139C}" type="slidenum">
              <a:rPr lang="fr-FR" smtClean="0"/>
              <a:t>‹N°›</a:t>
            </a:fld>
            <a:endParaRPr lang="fr-FR"/>
          </a:p>
        </p:txBody>
      </p:sp>
    </p:spTree>
    <p:extLst>
      <p:ext uri="{BB962C8B-B14F-4D97-AF65-F5344CB8AC3E}">
        <p14:creationId xmlns:p14="http://schemas.microsoft.com/office/powerpoint/2010/main" val="103293449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fr-FR"/>
              <a:t>Modifiez le style du titre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DA90B5C-D6E7-40C5-8B11-A5BD3395660B}" type="datetimeFigureOut">
              <a:rPr lang="fr-FR" smtClean="0"/>
              <a:t>08/02/2022</a:t>
            </a:fld>
            <a:endParaRPr lang="fr-F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F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560BB42-0351-49AB-A4ED-2ED8AE62139C}" type="slidenum">
              <a:rPr lang="fr-FR" smtClean="0"/>
              <a:t>‹N°›</a:t>
            </a:fld>
            <a:endParaRPr lang="fr-FR"/>
          </a:p>
        </p:txBody>
      </p:sp>
    </p:spTree>
    <p:extLst>
      <p:ext uri="{BB962C8B-B14F-4D97-AF65-F5344CB8AC3E}">
        <p14:creationId xmlns:p14="http://schemas.microsoft.com/office/powerpoint/2010/main" val="2797421063"/>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6.jpg"/><Relationship Id="rId3" Type="http://schemas.openxmlformats.org/officeDocument/2006/relationships/image" Target="../media/image1.jpeg"/><Relationship Id="rId7" Type="http://schemas.openxmlformats.org/officeDocument/2006/relationships/image" Target="../media/image5.jpg"/><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4.png"/><Relationship Id="rId5" Type="http://schemas.openxmlformats.org/officeDocument/2006/relationships/image" Target="../media/image3.jpeg"/><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8" Type="http://schemas.openxmlformats.org/officeDocument/2006/relationships/image" Target="../media/image56.wmf"/><Relationship Id="rId3" Type="http://schemas.openxmlformats.org/officeDocument/2006/relationships/image" Target="../media/image51.png"/><Relationship Id="rId7" Type="http://schemas.openxmlformats.org/officeDocument/2006/relationships/image" Target="../media/image55.png"/><Relationship Id="rId2" Type="http://schemas.openxmlformats.org/officeDocument/2006/relationships/notesSlide" Target="../notesSlides/notesSlide5.xml"/><Relationship Id="rId1" Type="http://schemas.openxmlformats.org/officeDocument/2006/relationships/slideLayout" Target="../slideLayouts/slideLayout7.xml"/><Relationship Id="rId6" Type="http://schemas.openxmlformats.org/officeDocument/2006/relationships/image" Target="../media/image54.png"/><Relationship Id="rId5" Type="http://schemas.openxmlformats.org/officeDocument/2006/relationships/image" Target="../media/image53.jpeg"/><Relationship Id="rId10" Type="http://schemas.openxmlformats.org/officeDocument/2006/relationships/image" Target="../media/image58.jpg"/><Relationship Id="rId4" Type="http://schemas.openxmlformats.org/officeDocument/2006/relationships/image" Target="../media/image52.png"/><Relationship Id="rId9" Type="http://schemas.openxmlformats.org/officeDocument/2006/relationships/image" Target="../media/image57.jpeg"/></Relationships>
</file>

<file path=ppt/slides/_rels/slide11.xml.rels><?xml version="1.0" encoding="UTF-8" standalone="yes"?>
<Relationships xmlns="http://schemas.openxmlformats.org/package/2006/relationships"><Relationship Id="rId8" Type="http://schemas.openxmlformats.org/officeDocument/2006/relationships/image" Target="../media/image40.png"/><Relationship Id="rId3" Type="http://schemas.openxmlformats.org/officeDocument/2006/relationships/image" Target="../media/image46.jpeg"/><Relationship Id="rId7" Type="http://schemas.openxmlformats.org/officeDocument/2006/relationships/image" Target="../media/image59.jpeg"/><Relationship Id="rId2" Type="http://schemas.openxmlformats.org/officeDocument/2006/relationships/image" Target="../media/image45.jpg"/><Relationship Id="rId1" Type="http://schemas.openxmlformats.org/officeDocument/2006/relationships/slideLayout" Target="../slideLayouts/slideLayout2.xml"/><Relationship Id="rId6" Type="http://schemas.openxmlformats.org/officeDocument/2006/relationships/image" Target="../media/image49.png"/><Relationship Id="rId5" Type="http://schemas.openxmlformats.org/officeDocument/2006/relationships/image" Target="../media/image48.jpeg"/><Relationship Id="rId10" Type="http://schemas.openxmlformats.org/officeDocument/2006/relationships/image" Target="../media/image61.jpeg"/><Relationship Id="rId4" Type="http://schemas.openxmlformats.org/officeDocument/2006/relationships/image" Target="../media/image47.jpg"/><Relationship Id="rId9" Type="http://schemas.openxmlformats.org/officeDocument/2006/relationships/image" Target="../media/image60.jpeg"/></Relationships>
</file>

<file path=ppt/slides/_rels/slide12.xml.rels><?xml version="1.0" encoding="UTF-8" standalone="yes"?>
<Relationships xmlns="http://schemas.openxmlformats.org/package/2006/relationships"><Relationship Id="rId8" Type="http://schemas.openxmlformats.org/officeDocument/2006/relationships/slide" Target="slide14.xml"/><Relationship Id="rId3" Type="http://schemas.openxmlformats.org/officeDocument/2006/relationships/slide" Target="slide15.xml"/><Relationship Id="rId7" Type="http://schemas.openxmlformats.org/officeDocument/2006/relationships/image" Target="../media/image64.wmf"/><Relationship Id="rId2" Type="http://schemas.openxmlformats.org/officeDocument/2006/relationships/notesSlide" Target="../notesSlides/notesSlide6.xml"/><Relationship Id="rId1" Type="http://schemas.openxmlformats.org/officeDocument/2006/relationships/slideLayout" Target="../slideLayouts/slideLayout7.xml"/><Relationship Id="rId6" Type="http://schemas.openxmlformats.org/officeDocument/2006/relationships/slide" Target="slide16.xml"/><Relationship Id="rId5" Type="http://schemas.openxmlformats.org/officeDocument/2006/relationships/image" Target="../media/image63.wmf"/><Relationship Id="rId10" Type="http://schemas.openxmlformats.org/officeDocument/2006/relationships/slide" Target="slide13.xml"/><Relationship Id="rId4" Type="http://schemas.openxmlformats.org/officeDocument/2006/relationships/image" Target="../media/image62.png"/><Relationship Id="rId9" Type="http://schemas.openxmlformats.org/officeDocument/2006/relationships/image" Target="../media/image65.jpeg"/></Relationships>
</file>

<file path=ppt/slides/_rels/slide13.xml.rels><?xml version="1.0" encoding="UTF-8" standalone="yes"?>
<Relationships xmlns="http://schemas.openxmlformats.org/package/2006/relationships"><Relationship Id="rId8" Type="http://schemas.openxmlformats.org/officeDocument/2006/relationships/image" Target="../media/image70.png"/><Relationship Id="rId13" Type="http://schemas.openxmlformats.org/officeDocument/2006/relationships/image" Target="../media/image75.png"/><Relationship Id="rId18" Type="http://schemas.openxmlformats.org/officeDocument/2006/relationships/image" Target="../media/image80.png"/><Relationship Id="rId3" Type="http://schemas.openxmlformats.org/officeDocument/2006/relationships/slide" Target="slide12.xml"/><Relationship Id="rId7" Type="http://schemas.openxmlformats.org/officeDocument/2006/relationships/image" Target="../media/image69.png"/><Relationship Id="rId12" Type="http://schemas.openxmlformats.org/officeDocument/2006/relationships/image" Target="../media/image74.png"/><Relationship Id="rId17" Type="http://schemas.openxmlformats.org/officeDocument/2006/relationships/image" Target="../media/image79.png"/><Relationship Id="rId2" Type="http://schemas.openxmlformats.org/officeDocument/2006/relationships/notesSlide" Target="../notesSlides/notesSlide7.xml"/><Relationship Id="rId16" Type="http://schemas.openxmlformats.org/officeDocument/2006/relationships/image" Target="../media/image78.png"/><Relationship Id="rId1" Type="http://schemas.openxmlformats.org/officeDocument/2006/relationships/slideLayout" Target="../slideLayouts/slideLayout7.xml"/><Relationship Id="rId6" Type="http://schemas.openxmlformats.org/officeDocument/2006/relationships/image" Target="../media/image68.png"/><Relationship Id="rId11" Type="http://schemas.openxmlformats.org/officeDocument/2006/relationships/image" Target="../media/image73.png"/><Relationship Id="rId5" Type="http://schemas.openxmlformats.org/officeDocument/2006/relationships/image" Target="../media/image67.gif"/><Relationship Id="rId15" Type="http://schemas.openxmlformats.org/officeDocument/2006/relationships/image" Target="../media/image77.png"/><Relationship Id="rId10" Type="http://schemas.openxmlformats.org/officeDocument/2006/relationships/image" Target="../media/image72.png"/><Relationship Id="rId4" Type="http://schemas.openxmlformats.org/officeDocument/2006/relationships/image" Target="../media/image66.wmf"/><Relationship Id="rId9" Type="http://schemas.openxmlformats.org/officeDocument/2006/relationships/image" Target="../media/image71.jpeg"/><Relationship Id="rId14" Type="http://schemas.openxmlformats.org/officeDocument/2006/relationships/image" Target="../media/image76.png"/></Relationships>
</file>

<file path=ppt/slides/_rels/slide14.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8.xml"/><Relationship Id="rId1" Type="http://schemas.openxmlformats.org/officeDocument/2006/relationships/slideLayout" Target="../slideLayouts/slideLayout7.xml"/><Relationship Id="rId6" Type="http://schemas.openxmlformats.org/officeDocument/2006/relationships/image" Target="../media/image82.png"/><Relationship Id="rId5" Type="http://schemas.openxmlformats.org/officeDocument/2006/relationships/image" Target="../media/image62.png"/><Relationship Id="rId4" Type="http://schemas.openxmlformats.org/officeDocument/2006/relationships/slide" Target="slide12.xml"/></Relationships>
</file>

<file path=ppt/slides/_rels/slide15.xml.rels><?xml version="1.0" encoding="UTF-8" standalone="yes"?>
<Relationships xmlns="http://schemas.openxmlformats.org/package/2006/relationships"><Relationship Id="rId3" Type="http://schemas.openxmlformats.org/officeDocument/2006/relationships/slide" Target="slide12.xml"/><Relationship Id="rId7" Type="http://schemas.openxmlformats.org/officeDocument/2006/relationships/image" Target="../media/image86.png"/><Relationship Id="rId2" Type="http://schemas.openxmlformats.org/officeDocument/2006/relationships/notesSlide" Target="../notesSlides/notesSlide9.xml"/><Relationship Id="rId1" Type="http://schemas.openxmlformats.org/officeDocument/2006/relationships/slideLayout" Target="../slideLayouts/slideLayout7.xml"/><Relationship Id="rId6" Type="http://schemas.openxmlformats.org/officeDocument/2006/relationships/image" Target="../media/image85.jpeg"/><Relationship Id="rId5" Type="http://schemas.openxmlformats.org/officeDocument/2006/relationships/image" Target="../media/image84.jpeg"/><Relationship Id="rId4" Type="http://schemas.openxmlformats.org/officeDocument/2006/relationships/image" Target="../media/image83.png"/></Relationships>
</file>

<file path=ppt/slides/_rels/slide16.xml.rels><?xml version="1.0" encoding="UTF-8" standalone="yes"?>
<Relationships xmlns="http://schemas.openxmlformats.org/package/2006/relationships"><Relationship Id="rId8" Type="http://schemas.openxmlformats.org/officeDocument/2006/relationships/image" Target="../media/image92.gif"/><Relationship Id="rId3" Type="http://schemas.openxmlformats.org/officeDocument/2006/relationships/image" Target="../media/image87.jpeg"/><Relationship Id="rId7" Type="http://schemas.openxmlformats.org/officeDocument/2006/relationships/image" Target="../media/image91.png"/><Relationship Id="rId2" Type="http://schemas.openxmlformats.org/officeDocument/2006/relationships/notesSlide" Target="../notesSlides/notesSlide10.xml"/><Relationship Id="rId1" Type="http://schemas.openxmlformats.org/officeDocument/2006/relationships/slideLayout" Target="../slideLayouts/slideLayout7.xml"/><Relationship Id="rId6" Type="http://schemas.openxmlformats.org/officeDocument/2006/relationships/image" Target="../media/image90.jpeg"/><Relationship Id="rId5" Type="http://schemas.openxmlformats.org/officeDocument/2006/relationships/image" Target="../media/image89.jpeg"/><Relationship Id="rId4" Type="http://schemas.openxmlformats.org/officeDocument/2006/relationships/image" Target="../media/image88.jpeg"/></Relationships>
</file>

<file path=ppt/slides/_rels/slide17.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11.xml"/><Relationship Id="rId1" Type="http://schemas.openxmlformats.org/officeDocument/2006/relationships/slideLayout" Target="../slideLayouts/slideLayout4.xml"/><Relationship Id="rId4" Type="http://schemas.openxmlformats.org/officeDocument/2006/relationships/image" Target="../media/image94.jpeg"/></Relationships>
</file>

<file path=ppt/slides/_rels/slide18.xml.rels><?xml version="1.0" encoding="UTF-8" standalone="yes"?>
<Relationships xmlns="http://schemas.openxmlformats.org/package/2006/relationships"><Relationship Id="rId8" Type="http://schemas.openxmlformats.org/officeDocument/2006/relationships/image" Target="../media/image95.wmf"/><Relationship Id="rId3" Type="http://schemas.openxmlformats.org/officeDocument/2006/relationships/image" Target="../media/image62.png"/><Relationship Id="rId7" Type="http://schemas.openxmlformats.org/officeDocument/2006/relationships/image" Target="../media/image69.png"/><Relationship Id="rId2" Type="http://schemas.openxmlformats.org/officeDocument/2006/relationships/notesSlide" Target="../notesSlides/notesSlide12.xml"/><Relationship Id="rId1" Type="http://schemas.openxmlformats.org/officeDocument/2006/relationships/slideLayout" Target="../slideLayouts/slideLayout7.xml"/><Relationship Id="rId6" Type="http://schemas.openxmlformats.org/officeDocument/2006/relationships/image" Target="../media/image55.png"/><Relationship Id="rId5" Type="http://schemas.openxmlformats.org/officeDocument/2006/relationships/image" Target="../media/image53.jpeg"/><Relationship Id="rId4" Type="http://schemas.openxmlformats.org/officeDocument/2006/relationships/image" Target="../media/image52.png"/><Relationship Id="rId9" Type="http://schemas.openxmlformats.org/officeDocument/2006/relationships/image" Target="../media/image96.png"/></Relationships>
</file>

<file path=ppt/slides/_rels/slide19.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notesSlide" Target="../notesSlides/notesSlide13.xml"/><Relationship Id="rId1" Type="http://schemas.openxmlformats.org/officeDocument/2006/relationships/slideLayout" Target="../slideLayouts/slideLayout7.xml"/><Relationship Id="rId4" Type="http://schemas.openxmlformats.org/officeDocument/2006/relationships/image" Target="../media/image98.jpeg"/></Relationships>
</file>

<file path=ppt/slides/_rels/slide2.xml.rels><?xml version="1.0" encoding="UTF-8" standalone="yes"?>
<Relationships xmlns="http://schemas.openxmlformats.org/package/2006/relationships"><Relationship Id="rId3" Type="http://schemas.openxmlformats.org/officeDocument/2006/relationships/image" Target="../media/image1.jpeg"/><Relationship Id="rId7" Type="http://schemas.openxmlformats.org/officeDocument/2006/relationships/image" Target="../media/image10.emf"/><Relationship Id="rId2" Type="http://schemas.openxmlformats.org/officeDocument/2006/relationships/notesSlide" Target="../notesSlides/notesSlide2.xml"/><Relationship Id="rId1" Type="http://schemas.openxmlformats.org/officeDocument/2006/relationships/slideLayout" Target="../slideLayouts/slideLayout7.xml"/><Relationship Id="rId6" Type="http://schemas.openxmlformats.org/officeDocument/2006/relationships/image" Target="../media/image9.png"/><Relationship Id="rId5" Type="http://schemas.openxmlformats.org/officeDocument/2006/relationships/image" Target="../media/image8.png"/><Relationship Id="rId4" Type="http://schemas.openxmlformats.org/officeDocument/2006/relationships/image" Target="../media/image7.wmf"/></Relationships>
</file>

<file path=ppt/slides/_rels/slide20.xml.rels><?xml version="1.0" encoding="UTF-8" standalone="yes"?>
<Relationships xmlns="http://schemas.openxmlformats.org/package/2006/relationships"><Relationship Id="rId8" Type="http://schemas.openxmlformats.org/officeDocument/2006/relationships/image" Target="../media/image102.wmf"/><Relationship Id="rId3" Type="http://schemas.openxmlformats.org/officeDocument/2006/relationships/image" Target="../media/image51.png"/><Relationship Id="rId7" Type="http://schemas.openxmlformats.org/officeDocument/2006/relationships/image" Target="../media/image101.png"/><Relationship Id="rId2" Type="http://schemas.openxmlformats.org/officeDocument/2006/relationships/notesSlide" Target="../notesSlides/notesSlide14.xml"/><Relationship Id="rId1" Type="http://schemas.openxmlformats.org/officeDocument/2006/relationships/slideLayout" Target="../slideLayouts/slideLayout7.xml"/><Relationship Id="rId6" Type="http://schemas.openxmlformats.org/officeDocument/2006/relationships/image" Target="../media/image100.png"/><Relationship Id="rId5" Type="http://schemas.openxmlformats.org/officeDocument/2006/relationships/image" Target="../media/image99.png"/><Relationship Id="rId10" Type="http://schemas.openxmlformats.org/officeDocument/2006/relationships/image" Target="../media/image64.wmf"/><Relationship Id="rId4" Type="http://schemas.openxmlformats.org/officeDocument/2006/relationships/image" Target="../media/image62.png"/><Relationship Id="rId9" Type="http://schemas.openxmlformats.org/officeDocument/2006/relationships/slide" Target="slide29.xml"/></Relationships>
</file>

<file path=ppt/slides/_rels/slide21.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15.xml"/><Relationship Id="rId1" Type="http://schemas.openxmlformats.org/officeDocument/2006/relationships/slideLayout" Target="../slideLayouts/slideLayout4.xml"/><Relationship Id="rId5" Type="http://schemas.openxmlformats.org/officeDocument/2006/relationships/image" Target="../media/image105.png"/><Relationship Id="rId4" Type="http://schemas.openxmlformats.org/officeDocument/2006/relationships/image" Target="../media/image104.jpeg"/></Relationships>
</file>

<file path=ppt/slides/_rels/slide22.xml.rels><?xml version="1.0" encoding="UTF-8" standalone="yes"?>
<Relationships xmlns="http://schemas.openxmlformats.org/package/2006/relationships"><Relationship Id="rId8" Type="http://schemas.openxmlformats.org/officeDocument/2006/relationships/image" Target="../media/image106.wmf"/><Relationship Id="rId3" Type="http://schemas.openxmlformats.org/officeDocument/2006/relationships/image" Target="../media/image51.png"/><Relationship Id="rId7" Type="http://schemas.openxmlformats.org/officeDocument/2006/relationships/image" Target="../media/image101.png"/><Relationship Id="rId2" Type="http://schemas.openxmlformats.org/officeDocument/2006/relationships/notesSlide" Target="../notesSlides/notesSlide16.xml"/><Relationship Id="rId1" Type="http://schemas.openxmlformats.org/officeDocument/2006/relationships/slideLayout" Target="../slideLayouts/slideLayout7.xml"/><Relationship Id="rId6" Type="http://schemas.openxmlformats.org/officeDocument/2006/relationships/image" Target="../media/image100.png"/><Relationship Id="rId5" Type="http://schemas.openxmlformats.org/officeDocument/2006/relationships/image" Target="../media/image99.png"/><Relationship Id="rId10" Type="http://schemas.openxmlformats.org/officeDocument/2006/relationships/image" Target="../media/image64.wmf"/><Relationship Id="rId4" Type="http://schemas.openxmlformats.org/officeDocument/2006/relationships/image" Target="../media/image62.png"/><Relationship Id="rId9" Type="http://schemas.openxmlformats.org/officeDocument/2006/relationships/slide" Target="slide29.xml"/></Relationships>
</file>

<file path=ppt/slides/_rels/slide23.xml.rels><?xml version="1.0" encoding="UTF-8" standalone="yes"?>
<Relationships xmlns="http://schemas.openxmlformats.org/package/2006/relationships"><Relationship Id="rId8" Type="http://schemas.openxmlformats.org/officeDocument/2006/relationships/image" Target="../media/image107.wmf"/><Relationship Id="rId3" Type="http://schemas.openxmlformats.org/officeDocument/2006/relationships/image" Target="../media/image51.png"/><Relationship Id="rId7" Type="http://schemas.openxmlformats.org/officeDocument/2006/relationships/image" Target="../media/image101.png"/><Relationship Id="rId2" Type="http://schemas.openxmlformats.org/officeDocument/2006/relationships/notesSlide" Target="../notesSlides/notesSlide17.xml"/><Relationship Id="rId1" Type="http://schemas.openxmlformats.org/officeDocument/2006/relationships/slideLayout" Target="../slideLayouts/slideLayout7.xml"/><Relationship Id="rId6" Type="http://schemas.openxmlformats.org/officeDocument/2006/relationships/image" Target="../media/image100.png"/><Relationship Id="rId5" Type="http://schemas.openxmlformats.org/officeDocument/2006/relationships/image" Target="../media/image99.png"/><Relationship Id="rId4" Type="http://schemas.openxmlformats.org/officeDocument/2006/relationships/image" Target="../media/image62.png"/></Relationships>
</file>

<file path=ppt/slides/_rels/slide24.xml.rels><?xml version="1.0" encoding="UTF-8" standalone="yes"?>
<Relationships xmlns="http://schemas.openxmlformats.org/package/2006/relationships"><Relationship Id="rId8" Type="http://schemas.openxmlformats.org/officeDocument/2006/relationships/image" Target="../media/image106.wmf"/><Relationship Id="rId3" Type="http://schemas.openxmlformats.org/officeDocument/2006/relationships/image" Target="../media/image51.png"/><Relationship Id="rId7" Type="http://schemas.openxmlformats.org/officeDocument/2006/relationships/image" Target="../media/image101.png"/><Relationship Id="rId2" Type="http://schemas.openxmlformats.org/officeDocument/2006/relationships/notesSlide" Target="../notesSlides/notesSlide18.xml"/><Relationship Id="rId1" Type="http://schemas.openxmlformats.org/officeDocument/2006/relationships/slideLayout" Target="../slideLayouts/slideLayout7.xml"/><Relationship Id="rId6" Type="http://schemas.openxmlformats.org/officeDocument/2006/relationships/image" Target="../media/image100.png"/><Relationship Id="rId5" Type="http://schemas.openxmlformats.org/officeDocument/2006/relationships/image" Target="../media/image99.png"/><Relationship Id="rId4" Type="http://schemas.openxmlformats.org/officeDocument/2006/relationships/image" Target="../media/image62.png"/><Relationship Id="rId9" Type="http://schemas.openxmlformats.org/officeDocument/2006/relationships/image" Target="../media/image108.png"/></Relationships>
</file>

<file path=ppt/slides/_rels/slide25.xml.rels><?xml version="1.0" encoding="UTF-8" standalone="yes"?>
<Relationships xmlns="http://schemas.openxmlformats.org/package/2006/relationships"><Relationship Id="rId8" Type="http://schemas.openxmlformats.org/officeDocument/2006/relationships/image" Target="../media/image106.wmf"/><Relationship Id="rId3" Type="http://schemas.openxmlformats.org/officeDocument/2006/relationships/image" Target="../media/image51.png"/><Relationship Id="rId7" Type="http://schemas.openxmlformats.org/officeDocument/2006/relationships/image" Target="../media/image101.png"/><Relationship Id="rId2" Type="http://schemas.openxmlformats.org/officeDocument/2006/relationships/notesSlide" Target="../notesSlides/notesSlide19.xml"/><Relationship Id="rId1" Type="http://schemas.openxmlformats.org/officeDocument/2006/relationships/slideLayout" Target="../slideLayouts/slideLayout7.xml"/><Relationship Id="rId6" Type="http://schemas.openxmlformats.org/officeDocument/2006/relationships/image" Target="../media/image100.png"/><Relationship Id="rId5" Type="http://schemas.openxmlformats.org/officeDocument/2006/relationships/image" Target="../media/image99.png"/><Relationship Id="rId10" Type="http://schemas.openxmlformats.org/officeDocument/2006/relationships/image" Target="../media/image64.wmf"/><Relationship Id="rId4" Type="http://schemas.openxmlformats.org/officeDocument/2006/relationships/image" Target="../media/image62.png"/><Relationship Id="rId9" Type="http://schemas.openxmlformats.org/officeDocument/2006/relationships/image" Target="../media/image109.wmf"/></Relationships>
</file>

<file path=ppt/slides/_rels/slide26.xml.rels><?xml version="1.0" encoding="UTF-8" standalone="yes"?>
<Relationships xmlns="http://schemas.openxmlformats.org/package/2006/relationships"><Relationship Id="rId8" Type="http://schemas.openxmlformats.org/officeDocument/2006/relationships/image" Target="../media/image106.wmf"/><Relationship Id="rId3" Type="http://schemas.openxmlformats.org/officeDocument/2006/relationships/image" Target="../media/image51.png"/><Relationship Id="rId7" Type="http://schemas.openxmlformats.org/officeDocument/2006/relationships/image" Target="../media/image101.png"/><Relationship Id="rId2" Type="http://schemas.openxmlformats.org/officeDocument/2006/relationships/notesSlide" Target="../notesSlides/notesSlide20.xml"/><Relationship Id="rId1" Type="http://schemas.openxmlformats.org/officeDocument/2006/relationships/slideLayout" Target="../slideLayouts/slideLayout7.xml"/><Relationship Id="rId6" Type="http://schemas.openxmlformats.org/officeDocument/2006/relationships/image" Target="../media/image100.png"/><Relationship Id="rId11" Type="http://schemas.openxmlformats.org/officeDocument/2006/relationships/image" Target="../media/image64.wmf"/><Relationship Id="rId5" Type="http://schemas.openxmlformats.org/officeDocument/2006/relationships/image" Target="../media/image99.png"/><Relationship Id="rId10" Type="http://schemas.microsoft.com/office/2007/relationships/hdphoto" Target="../media/hdphoto1.wdp"/><Relationship Id="rId4" Type="http://schemas.openxmlformats.org/officeDocument/2006/relationships/image" Target="../media/image62.png"/><Relationship Id="rId9" Type="http://schemas.openxmlformats.org/officeDocument/2006/relationships/image" Target="../media/image110.png"/></Relationships>
</file>

<file path=ppt/slides/_rels/slide27.xml.rels><?xml version="1.0" encoding="UTF-8" standalone="yes"?>
<Relationships xmlns="http://schemas.openxmlformats.org/package/2006/relationships"><Relationship Id="rId3" Type="http://schemas.openxmlformats.org/officeDocument/2006/relationships/slide" Target="slide12.xml"/><Relationship Id="rId2" Type="http://schemas.openxmlformats.org/officeDocument/2006/relationships/notesSlide" Target="../notesSlides/notesSlide21.xml"/><Relationship Id="rId1" Type="http://schemas.openxmlformats.org/officeDocument/2006/relationships/slideLayout" Target="../slideLayouts/slideLayout7.xml"/><Relationship Id="rId6" Type="http://schemas.openxmlformats.org/officeDocument/2006/relationships/image" Target="../media/image111.png"/><Relationship Id="rId5" Type="http://schemas.openxmlformats.org/officeDocument/2006/relationships/image" Target="../media/image61.jpeg"/><Relationship Id="rId4" Type="http://schemas.openxmlformats.org/officeDocument/2006/relationships/image" Target="../media/image62.png"/></Relationships>
</file>

<file path=ppt/slides/_rels/slide28.xml.rels><?xml version="1.0" encoding="UTF-8" standalone="yes"?>
<Relationships xmlns="http://schemas.openxmlformats.org/package/2006/relationships"><Relationship Id="rId3" Type="http://schemas.openxmlformats.org/officeDocument/2006/relationships/hyperlink" Target="http://images.google.fr/imgres?imgurl=http://www.jardin-eco.com/blog/wp-content/gallery/composteur-hiver/compost-tamis.jpg&amp;imgrefurl=http://www.jardin-eco.com/blog/category/utilisation-du-compost/&amp;usg=__T3z2Hkc2G8YrHE91mTlC3ip-9g4=&amp;h=499&amp;w=749&amp;sz=198&amp;hl=fr&amp;start=6&amp;um=1&amp;tbnid=lbP4KRr5m77t3M:&amp;tbnh=94&amp;tbnw=141&amp;prev=/images?q=tamisage+compost&amp;hl=fr&amp;rlz=1W1HPND_fr&amp;sa=N&amp;um=1" TargetMode="External"/><Relationship Id="rId2" Type="http://schemas.openxmlformats.org/officeDocument/2006/relationships/notesSlide" Target="../notesSlides/notesSlide22.xml"/><Relationship Id="rId1" Type="http://schemas.openxmlformats.org/officeDocument/2006/relationships/slideLayout" Target="../slideLayouts/slideLayout4.xml"/><Relationship Id="rId6" Type="http://schemas.openxmlformats.org/officeDocument/2006/relationships/image" Target="../media/image62.png"/><Relationship Id="rId5" Type="http://schemas.openxmlformats.org/officeDocument/2006/relationships/image" Target="../media/image113.jpeg"/><Relationship Id="rId4" Type="http://schemas.openxmlformats.org/officeDocument/2006/relationships/image" Target="../media/image112.jpeg"/></Relationships>
</file>

<file path=ppt/slides/_rels/slide29.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8" Type="http://schemas.openxmlformats.org/officeDocument/2006/relationships/image" Target="../media/image117.wmf"/><Relationship Id="rId3" Type="http://schemas.openxmlformats.org/officeDocument/2006/relationships/image" Target="../media/image62.png"/><Relationship Id="rId7" Type="http://schemas.openxmlformats.org/officeDocument/2006/relationships/image" Target="../media/image116.png"/><Relationship Id="rId2" Type="http://schemas.openxmlformats.org/officeDocument/2006/relationships/notesSlide" Target="../notesSlides/notesSlide24.xml"/><Relationship Id="rId1" Type="http://schemas.openxmlformats.org/officeDocument/2006/relationships/slideLayout" Target="../slideLayouts/slideLayout7.xml"/><Relationship Id="rId6" Type="http://schemas.openxmlformats.org/officeDocument/2006/relationships/image" Target="../media/image64.wmf"/><Relationship Id="rId5" Type="http://schemas.openxmlformats.org/officeDocument/2006/relationships/image" Target="../media/image106.wmf"/><Relationship Id="rId4" Type="http://schemas.openxmlformats.org/officeDocument/2006/relationships/image" Target="../media/image115.png"/></Relationships>
</file>

<file path=ppt/slides/_rels/slide31.xml.rels><?xml version="1.0" encoding="UTF-8" standalone="yes"?>
<Relationships xmlns="http://schemas.openxmlformats.org/package/2006/relationships"><Relationship Id="rId3" Type="http://schemas.openxmlformats.org/officeDocument/2006/relationships/image" Target="../media/image118.jpeg"/><Relationship Id="rId7" Type="http://schemas.openxmlformats.org/officeDocument/2006/relationships/image" Target="../media/image122.jpeg"/><Relationship Id="rId2" Type="http://schemas.openxmlformats.org/officeDocument/2006/relationships/image" Target="../media/image18.jpeg"/><Relationship Id="rId1" Type="http://schemas.openxmlformats.org/officeDocument/2006/relationships/slideLayout" Target="../slideLayouts/slideLayout2.xml"/><Relationship Id="rId6" Type="http://schemas.openxmlformats.org/officeDocument/2006/relationships/image" Target="../media/image121.jpeg"/><Relationship Id="rId5" Type="http://schemas.openxmlformats.org/officeDocument/2006/relationships/image" Target="../media/image120.jpeg"/><Relationship Id="rId4" Type="http://schemas.openxmlformats.org/officeDocument/2006/relationships/image" Target="../media/image119.jpeg"/></Relationships>
</file>

<file path=ppt/slides/_rels/slide32.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image" Target="../media/image18.jpeg"/><Relationship Id="rId1" Type="http://schemas.openxmlformats.org/officeDocument/2006/relationships/slideLayout" Target="../slideLayouts/slideLayout2.xml"/><Relationship Id="rId5" Type="http://schemas.openxmlformats.org/officeDocument/2006/relationships/image" Target="../media/image125.jpeg"/><Relationship Id="rId4" Type="http://schemas.openxmlformats.org/officeDocument/2006/relationships/image" Target="../media/image124.jpeg"/></Relationships>
</file>

<file path=ppt/slides/_rels/slide33.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notesSlide" Target="../notesSlides/notesSlide25.xml"/><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notesSlide" Target="../notesSlides/notesSlide26.xml"/><Relationship Id="rId1" Type="http://schemas.openxmlformats.org/officeDocument/2006/relationships/slideLayout" Target="../slideLayouts/slideLayout7.xml"/><Relationship Id="rId4" Type="http://schemas.openxmlformats.org/officeDocument/2006/relationships/image" Target="../media/image127.jpeg"/></Relationships>
</file>

<file path=ppt/slides/_rels/slide35.xml.rels><?xml version="1.0" encoding="UTF-8" standalone="yes"?>
<Relationships xmlns="http://schemas.openxmlformats.org/package/2006/relationships"><Relationship Id="rId3" Type="http://schemas.openxmlformats.org/officeDocument/2006/relationships/image" Target="../media/image128.png"/><Relationship Id="rId2" Type="http://schemas.openxmlformats.org/officeDocument/2006/relationships/notesSlide" Target="../notesSlides/notesSlide27.xml"/><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3" Type="http://schemas.openxmlformats.org/officeDocument/2006/relationships/image" Target="../media/image62.png"/><Relationship Id="rId7" Type="http://schemas.openxmlformats.org/officeDocument/2006/relationships/image" Target="../media/image9.png"/><Relationship Id="rId2" Type="http://schemas.openxmlformats.org/officeDocument/2006/relationships/notesSlide" Target="../notesSlides/notesSlide28.xml"/><Relationship Id="rId1" Type="http://schemas.openxmlformats.org/officeDocument/2006/relationships/slideLayout" Target="../slideLayouts/slideLayout7.xml"/><Relationship Id="rId6" Type="http://schemas.openxmlformats.org/officeDocument/2006/relationships/image" Target="../media/image99.png"/><Relationship Id="rId5" Type="http://schemas.openxmlformats.org/officeDocument/2006/relationships/image" Target="../media/image130.png"/><Relationship Id="rId4" Type="http://schemas.openxmlformats.org/officeDocument/2006/relationships/image" Target="../media/image129.png"/></Relationships>
</file>

<file path=ppt/slides/_rels/slide37.xml.rels><?xml version="1.0" encoding="UTF-8" standalone="yes"?>
<Relationships xmlns="http://schemas.openxmlformats.org/package/2006/relationships"><Relationship Id="rId2" Type="http://schemas.openxmlformats.org/officeDocument/2006/relationships/image" Target="../media/image131.png"/><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openxmlformats.org/officeDocument/2006/relationships/image" Target="../media/image13.png"/><Relationship Id="rId7" Type="http://schemas.openxmlformats.org/officeDocument/2006/relationships/image" Target="../media/image17.jpeg"/><Relationship Id="rId2" Type="http://schemas.openxmlformats.org/officeDocument/2006/relationships/image" Target="../media/image12.png"/><Relationship Id="rId1" Type="http://schemas.openxmlformats.org/officeDocument/2006/relationships/slideLayout" Target="../slideLayouts/slideLayout7.xml"/><Relationship Id="rId6" Type="http://schemas.openxmlformats.org/officeDocument/2006/relationships/image" Target="../media/image16.jpeg"/><Relationship Id="rId5" Type="http://schemas.openxmlformats.org/officeDocument/2006/relationships/image" Target="../media/image15.jpeg"/><Relationship Id="rId4" Type="http://schemas.openxmlformats.org/officeDocument/2006/relationships/image" Target="../media/image14.png"/></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3.xml"/><Relationship Id="rId7" Type="http://schemas.openxmlformats.org/officeDocument/2006/relationships/image" Target="../media/image21.png"/><Relationship Id="rId2" Type="http://schemas.openxmlformats.org/officeDocument/2006/relationships/slideLayout" Target="../slideLayouts/slideLayout2.xml"/><Relationship Id="rId1" Type="http://schemas.openxmlformats.org/officeDocument/2006/relationships/tags" Target="../tags/tag1.xml"/><Relationship Id="rId6" Type="http://schemas.openxmlformats.org/officeDocument/2006/relationships/image" Target="../media/image20.jpeg"/><Relationship Id="rId5" Type="http://schemas.openxmlformats.org/officeDocument/2006/relationships/image" Target="../media/image19.png"/><Relationship Id="rId4" Type="http://schemas.openxmlformats.org/officeDocument/2006/relationships/image" Target="../media/image18.jpeg"/></Relationships>
</file>

<file path=ppt/slides/_rels/slide6.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8" Type="http://schemas.openxmlformats.org/officeDocument/2006/relationships/image" Target="../media/image28.png"/><Relationship Id="rId13" Type="http://schemas.openxmlformats.org/officeDocument/2006/relationships/image" Target="../media/image33.jpeg"/><Relationship Id="rId18" Type="http://schemas.openxmlformats.org/officeDocument/2006/relationships/image" Target="../media/image38.jpeg"/><Relationship Id="rId3" Type="http://schemas.openxmlformats.org/officeDocument/2006/relationships/image" Target="../media/image23.jpeg"/><Relationship Id="rId7" Type="http://schemas.openxmlformats.org/officeDocument/2006/relationships/image" Target="../media/image27.png"/><Relationship Id="rId12" Type="http://schemas.openxmlformats.org/officeDocument/2006/relationships/image" Target="../media/image32.jpeg"/><Relationship Id="rId17" Type="http://schemas.openxmlformats.org/officeDocument/2006/relationships/image" Target="../media/image37.jpeg"/><Relationship Id="rId2" Type="http://schemas.openxmlformats.org/officeDocument/2006/relationships/image" Target="../media/image22.gif"/><Relationship Id="rId16" Type="http://schemas.openxmlformats.org/officeDocument/2006/relationships/image" Target="../media/image36.jpeg"/><Relationship Id="rId20" Type="http://schemas.openxmlformats.org/officeDocument/2006/relationships/image" Target="../media/image40.png"/><Relationship Id="rId1" Type="http://schemas.openxmlformats.org/officeDocument/2006/relationships/slideLayout" Target="../slideLayouts/slideLayout12.xml"/><Relationship Id="rId6" Type="http://schemas.openxmlformats.org/officeDocument/2006/relationships/image" Target="../media/image26.png"/><Relationship Id="rId11" Type="http://schemas.openxmlformats.org/officeDocument/2006/relationships/image" Target="../media/image31.jpeg"/><Relationship Id="rId5" Type="http://schemas.openxmlformats.org/officeDocument/2006/relationships/image" Target="../media/image25.jpeg"/><Relationship Id="rId15" Type="http://schemas.openxmlformats.org/officeDocument/2006/relationships/image" Target="../media/image35.jpeg"/><Relationship Id="rId10" Type="http://schemas.openxmlformats.org/officeDocument/2006/relationships/image" Target="../media/image30.jpeg"/><Relationship Id="rId19" Type="http://schemas.openxmlformats.org/officeDocument/2006/relationships/image" Target="../media/image39.jpeg"/><Relationship Id="rId4" Type="http://schemas.openxmlformats.org/officeDocument/2006/relationships/image" Target="../media/image24.jpeg"/><Relationship Id="rId9" Type="http://schemas.openxmlformats.org/officeDocument/2006/relationships/image" Target="../media/image29.png"/><Relationship Id="rId14" Type="http://schemas.openxmlformats.org/officeDocument/2006/relationships/image" Target="../media/image34.png"/></Relationships>
</file>

<file path=ppt/slides/_rels/slide8.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4.xml"/><Relationship Id="rId1" Type="http://schemas.openxmlformats.org/officeDocument/2006/relationships/slideLayout" Target="../slideLayouts/slideLayout7.xml"/><Relationship Id="rId6" Type="http://schemas.openxmlformats.org/officeDocument/2006/relationships/image" Target="../media/image44.png"/><Relationship Id="rId5" Type="http://schemas.openxmlformats.org/officeDocument/2006/relationships/image" Target="../media/image43.png"/><Relationship Id="rId4" Type="http://schemas.openxmlformats.org/officeDocument/2006/relationships/image" Target="../media/image42.png"/></Relationships>
</file>

<file path=ppt/slides/_rels/slide9.xml.rels><?xml version="1.0" encoding="UTF-8" standalone="yes"?>
<Relationships xmlns="http://schemas.openxmlformats.org/package/2006/relationships"><Relationship Id="rId3" Type="http://schemas.openxmlformats.org/officeDocument/2006/relationships/image" Target="../media/image46.jpeg"/><Relationship Id="rId7" Type="http://schemas.openxmlformats.org/officeDocument/2006/relationships/image" Target="../media/image50.jpeg"/><Relationship Id="rId2" Type="http://schemas.openxmlformats.org/officeDocument/2006/relationships/image" Target="../media/image45.jpg"/><Relationship Id="rId1" Type="http://schemas.openxmlformats.org/officeDocument/2006/relationships/slideLayout" Target="../slideLayouts/slideLayout2.xml"/><Relationship Id="rId6" Type="http://schemas.openxmlformats.org/officeDocument/2006/relationships/image" Target="../media/image49.png"/><Relationship Id="rId5" Type="http://schemas.openxmlformats.org/officeDocument/2006/relationships/image" Target="../media/image48.jpeg"/><Relationship Id="rId4" Type="http://schemas.openxmlformats.org/officeDocument/2006/relationships/image" Target="../media/image47.jp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Groupe 11"/>
          <p:cNvGrpSpPr>
            <a:grpSpLocks/>
          </p:cNvGrpSpPr>
          <p:nvPr/>
        </p:nvGrpSpPr>
        <p:grpSpPr bwMode="auto">
          <a:xfrm>
            <a:off x="0" y="0"/>
            <a:ext cx="1247775" cy="6944497"/>
            <a:chOff x="0" y="0"/>
            <a:chExt cx="1247775" cy="6944498"/>
          </a:xfrm>
        </p:grpSpPr>
        <p:sp>
          <p:nvSpPr>
            <p:cNvPr id="58" name="Rectangle 57"/>
            <p:cNvSpPr/>
            <p:nvPr/>
          </p:nvSpPr>
          <p:spPr>
            <a:xfrm>
              <a:off x="0" y="0"/>
              <a:ext cx="923925" cy="6858001"/>
            </a:xfrm>
            <a:prstGeom prst="rect">
              <a:avLst/>
            </a:prstGeom>
            <a:solidFill>
              <a:srgbClr val="D967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a:p>
          </p:txBody>
        </p:sp>
        <p:sp>
          <p:nvSpPr>
            <p:cNvPr id="59" name="Ellipse 58"/>
            <p:cNvSpPr/>
            <p:nvPr/>
          </p:nvSpPr>
          <p:spPr>
            <a:xfrm>
              <a:off x="600075" y="86497"/>
              <a:ext cx="647700" cy="685800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grpSp>
      <p:pic>
        <p:nvPicPr>
          <p:cNvPr id="60" name="Image 59"/>
          <p:cNvPicPr>
            <a:picLocks noChangeAspect="1"/>
          </p:cNvPicPr>
          <p:nvPr/>
        </p:nvPicPr>
        <p:blipFill rotWithShape="1">
          <a:blip r:embed="rId3" cstate="email">
            <a:extLst>
              <a:ext uri="{28A0092B-C50C-407E-A947-70E740481C1C}">
                <a14:useLocalDpi xmlns:a14="http://schemas.microsoft.com/office/drawing/2010/main"/>
              </a:ext>
            </a:extLst>
          </a:blip>
          <a:srcRect b="18289"/>
          <a:stretch/>
        </p:blipFill>
        <p:spPr>
          <a:xfrm>
            <a:off x="0" y="1"/>
            <a:ext cx="1247775" cy="526131"/>
          </a:xfrm>
          <a:prstGeom prst="rect">
            <a:avLst/>
          </a:prstGeom>
        </p:spPr>
      </p:pic>
      <p:sp>
        <p:nvSpPr>
          <p:cNvPr id="4" name="ZoneTexte 3"/>
          <p:cNvSpPr txBox="1">
            <a:spLocks noChangeArrowheads="1"/>
          </p:cNvSpPr>
          <p:nvPr/>
        </p:nvSpPr>
        <p:spPr bwMode="auto">
          <a:xfrm>
            <a:off x="1061050" y="153521"/>
            <a:ext cx="7720642" cy="1107996"/>
          </a:xfrm>
          <a:prstGeom prst="rect">
            <a:avLst/>
          </a:prstGeom>
          <a:noFill/>
          <a:ln w="9525">
            <a:noFill/>
            <a:miter lim="800000"/>
            <a:headEnd/>
            <a:tailEnd/>
          </a:ln>
        </p:spPr>
        <p:txBody>
          <a:bodyPr wrap="square">
            <a:spAutoFit/>
          </a:bodyPr>
          <a:lstStyle/>
          <a:p>
            <a:pPr algn="ctr"/>
            <a:r>
              <a:rPr lang="fr-FR" sz="3600" b="1" dirty="0">
                <a:ln>
                  <a:solidFill>
                    <a:sysClr val="windowText" lastClr="000000"/>
                  </a:solidFill>
                </a:ln>
                <a:solidFill>
                  <a:srgbClr val="C00000"/>
                </a:solidFill>
                <a:latin typeface="Segoe Print" pitchFamily="2" charset="0"/>
              </a:rPr>
              <a:t>Le compostage</a:t>
            </a:r>
          </a:p>
          <a:p>
            <a:pPr algn="ctr"/>
            <a:endParaRPr lang="fr-FR" sz="1000" b="1" dirty="0">
              <a:ln>
                <a:solidFill>
                  <a:sysClr val="windowText" lastClr="000000"/>
                </a:solidFill>
              </a:ln>
              <a:solidFill>
                <a:srgbClr val="C00000"/>
              </a:solidFill>
              <a:latin typeface="Segoe Print" pitchFamily="2" charset="0"/>
            </a:endParaRPr>
          </a:p>
          <a:p>
            <a:pPr algn="ctr"/>
            <a:r>
              <a:rPr lang="fr-FR" sz="2000" b="1" dirty="0">
                <a:ln>
                  <a:solidFill>
                    <a:sysClr val="windowText" lastClr="000000"/>
                  </a:solidFill>
                </a:ln>
                <a:solidFill>
                  <a:srgbClr val="C00000"/>
                </a:solidFill>
                <a:latin typeface="Segoe Print" pitchFamily="2" charset="0"/>
              </a:rPr>
              <a:t>Ou comment transformer les </a:t>
            </a:r>
            <a:r>
              <a:rPr lang="fr-FR" sz="2000" b="1" dirty="0" err="1">
                <a:ln>
                  <a:solidFill>
                    <a:sysClr val="windowText" lastClr="000000"/>
                  </a:solidFill>
                </a:ln>
                <a:solidFill>
                  <a:srgbClr val="C00000"/>
                </a:solidFill>
                <a:latin typeface="Segoe Print" pitchFamily="2" charset="0"/>
              </a:rPr>
              <a:t>biodéchets</a:t>
            </a:r>
            <a:r>
              <a:rPr lang="fr-FR" sz="2000" b="1" dirty="0">
                <a:ln>
                  <a:solidFill>
                    <a:sysClr val="windowText" lastClr="000000"/>
                  </a:solidFill>
                </a:ln>
                <a:solidFill>
                  <a:srgbClr val="C00000"/>
                </a:solidFill>
                <a:latin typeface="Segoe Print" pitchFamily="2" charset="0"/>
              </a:rPr>
              <a:t> en compost</a:t>
            </a:r>
          </a:p>
        </p:txBody>
      </p:sp>
      <p:pic>
        <p:nvPicPr>
          <p:cNvPr id="3075" name="Picture 9"/>
          <p:cNvPicPr>
            <a:picLocks noChangeAspect="1" noChangeArrowheads="1"/>
          </p:cNvPicPr>
          <p:nvPr/>
        </p:nvPicPr>
        <p:blipFill>
          <a:blip r:embed="rId4" cstate="print">
            <a:clrChange>
              <a:clrFrom>
                <a:srgbClr val="FFFFFF"/>
              </a:clrFrom>
              <a:clrTo>
                <a:srgbClr val="FFFFFF">
                  <a:alpha val="0"/>
                </a:srgbClr>
              </a:clrTo>
            </a:clrChange>
          </a:blip>
          <a:srcRect l="41690" t="44270" r="41153" b="30209"/>
          <a:stretch>
            <a:fillRect/>
          </a:stretch>
        </p:blipFill>
        <p:spPr bwMode="auto">
          <a:xfrm>
            <a:off x="800905" y="5838825"/>
            <a:ext cx="785812" cy="876300"/>
          </a:xfrm>
          <a:prstGeom prst="rect">
            <a:avLst/>
          </a:prstGeom>
          <a:noFill/>
          <a:ln w="9525">
            <a:noFill/>
            <a:miter lim="800000"/>
            <a:headEnd/>
            <a:tailEnd/>
          </a:ln>
        </p:spPr>
      </p:pic>
      <p:sp>
        <p:nvSpPr>
          <p:cNvPr id="56" name="Espace réservé du numéro de diapositive 55"/>
          <p:cNvSpPr>
            <a:spLocks noGrp="1"/>
          </p:cNvSpPr>
          <p:nvPr>
            <p:ph type="sldNum" sz="quarter" idx="12"/>
          </p:nvPr>
        </p:nvSpPr>
        <p:spPr/>
        <p:txBody>
          <a:bodyPr/>
          <a:lstStyle/>
          <a:p>
            <a:pPr>
              <a:defRPr/>
            </a:pPr>
            <a:fld id="{18AE9E01-77FC-4B1F-A417-153662AF4E3F}" type="slidenum">
              <a:rPr lang="fr-FR" smtClean="0"/>
              <a:pPr>
                <a:defRPr/>
              </a:pPr>
              <a:t>1</a:t>
            </a:fld>
            <a:endParaRPr lang="fr-FR"/>
          </a:p>
        </p:txBody>
      </p:sp>
      <p:pic>
        <p:nvPicPr>
          <p:cNvPr id="102" name="Image 3" descr="logo_zero_dechet_zero_gaspi_RVB_HD_contour.jpg"/>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237322" y="5802252"/>
            <a:ext cx="708261" cy="8917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Image 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rot="14391303" flipV="1">
            <a:off x="592886" y="2566211"/>
            <a:ext cx="3561634" cy="2849307"/>
          </a:xfrm>
          <a:prstGeom prst="rect">
            <a:avLst/>
          </a:prstGeom>
        </p:spPr>
      </p:pic>
      <p:pic>
        <p:nvPicPr>
          <p:cNvPr id="12" name="Image 11"/>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997105" y="4217556"/>
            <a:ext cx="1500601" cy="2726941"/>
          </a:xfrm>
          <a:prstGeom prst="rect">
            <a:avLst/>
          </a:prstGeom>
        </p:spPr>
      </p:pic>
      <p:pic>
        <p:nvPicPr>
          <p:cNvPr id="9" name="Image 8"/>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5255856" y="2294627"/>
            <a:ext cx="3259494" cy="2895689"/>
          </a:xfrm>
          <a:prstGeom prst="rect">
            <a:avLst/>
          </a:prstGeom>
        </p:spPr>
      </p:pic>
    </p:spTree>
    <p:extLst>
      <p:ext uri="{BB962C8B-B14F-4D97-AF65-F5344CB8AC3E}">
        <p14:creationId xmlns:p14="http://schemas.microsoft.com/office/powerpoint/2010/main" val="26449039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childTnLst>
                                </p:cTn>
                              </p:par>
                              <p:par>
                                <p:cTn id="8" presetID="10" presetClass="entr" presetSubtype="0" fill="hold" nodeType="withEffect">
                                  <p:stCondLst>
                                    <p:cond delay="0"/>
                                  </p:stCondLst>
                                  <p:childTnLst>
                                    <p:set>
                                      <p:cBhvr>
                                        <p:cTn id="9" dur="1" fill="hold">
                                          <p:stCondLst>
                                            <p:cond delay="0"/>
                                          </p:stCondLst>
                                        </p:cTn>
                                        <p:tgtEl>
                                          <p:spTgt spid="3075"/>
                                        </p:tgtEl>
                                        <p:attrNameLst>
                                          <p:attrName>style.visibility</p:attrName>
                                        </p:attrNameLst>
                                      </p:cBhvr>
                                      <p:to>
                                        <p:strVal val="visible"/>
                                      </p:to>
                                    </p:set>
                                    <p:animEffect transition="in" filter="fade">
                                      <p:cBhvr>
                                        <p:cTn id="10" dur="1000"/>
                                        <p:tgtEl>
                                          <p:spTgt spid="30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oneTexte 1"/>
          <p:cNvSpPr txBox="1">
            <a:spLocks noChangeArrowheads="1"/>
          </p:cNvSpPr>
          <p:nvPr/>
        </p:nvSpPr>
        <p:spPr bwMode="auto">
          <a:xfrm>
            <a:off x="428654" y="214313"/>
            <a:ext cx="8358188" cy="584200"/>
          </a:xfrm>
          <a:prstGeom prst="rect">
            <a:avLst/>
          </a:prstGeom>
          <a:noFill/>
          <a:ln w="9525">
            <a:noFill/>
            <a:miter lim="800000"/>
            <a:headEnd/>
            <a:tailEnd/>
          </a:ln>
        </p:spPr>
        <p:txBody>
          <a:bodyPr>
            <a:spAutoFit/>
          </a:bodyPr>
          <a:lstStyle/>
          <a:p>
            <a:pPr algn="ctr"/>
            <a:r>
              <a:rPr lang="fr-FR" sz="3200" b="1" dirty="0">
                <a:ln>
                  <a:solidFill>
                    <a:sysClr val="windowText" lastClr="000000"/>
                  </a:solidFill>
                </a:ln>
                <a:solidFill>
                  <a:srgbClr val="C00000"/>
                </a:solidFill>
                <a:latin typeface="Segoe Print" pitchFamily="2" charset="0"/>
              </a:rPr>
              <a:t>Qu’est-ce que le compostage ?</a:t>
            </a:r>
          </a:p>
        </p:txBody>
      </p:sp>
      <p:pic>
        <p:nvPicPr>
          <p:cNvPr id="3" name="Picture 2"/>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a:off x="571500" y="4000500"/>
            <a:ext cx="8239125" cy="2571750"/>
          </a:xfrm>
          <a:prstGeom prst="rect">
            <a:avLst/>
          </a:prstGeom>
          <a:noFill/>
          <a:ln w="9525">
            <a:noFill/>
            <a:miter lim="800000"/>
            <a:headEnd/>
            <a:tailEnd/>
          </a:ln>
        </p:spPr>
      </p:pic>
      <p:grpSp>
        <p:nvGrpSpPr>
          <p:cNvPr id="4" name="Groupe 15"/>
          <p:cNvGrpSpPr>
            <a:grpSpLocks/>
          </p:cNvGrpSpPr>
          <p:nvPr/>
        </p:nvGrpSpPr>
        <p:grpSpPr bwMode="auto">
          <a:xfrm>
            <a:off x="1000125" y="4143375"/>
            <a:ext cx="571500" cy="469900"/>
            <a:chOff x="5292080" y="476672"/>
            <a:chExt cx="1080120" cy="953156"/>
          </a:xfrm>
        </p:grpSpPr>
        <p:sp>
          <p:nvSpPr>
            <p:cNvPr id="56" name="Forme libre 55"/>
            <p:cNvSpPr/>
            <p:nvPr/>
          </p:nvSpPr>
          <p:spPr>
            <a:xfrm>
              <a:off x="5796136" y="476672"/>
              <a:ext cx="144016" cy="93705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7" name="Forme libre 56"/>
            <p:cNvSpPr/>
            <p:nvPr/>
          </p:nvSpPr>
          <p:spPr>
            <a:xfrm>
              <a:off x="5796136" y="547515"/>
              <a:ext cx="405046" cy="88231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8" name="Forme libre 57"/>
            <p:cNvSpPr/>
            <p:nvPr/>
          </p:nvSpPr>
          <p:spPr>
            <a:xfrm flipH="1">
              <a:off x="5292080" y="837326"/>
              <a:ext cx="585066" cy="59250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9" name="Forme libre 58"/>
            <p:cNvSpPr/>
            <p:nvPr/>
          </p:nvSpPr>
          <p:spPr>
            <a:xfrm flipH="1">
              <a:off x="5436096" y="621578"/>
              <a:ext cx="432048" cy="743847"/>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0" name="Forme libre 59"/>
            <p:cNvSpPr/>
            <p:nvPr/>
          </p:nvSpPr>
          <p:spPr>
            <a:xfrm>
              <a:off x="5796136" y="763264"/>
              <a:ext cx="576064" cy="66656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 name="Groupe 27"/>
          <p:cNvGrpSpPr>
            <a:grpSpLocks/>
          </p:cNvGrpSpPr>
          <p:nvPr/>
        </p:nvGrpSpPr>
        <p:grpSpPr bwMode="auto">
          <a:xfrm>
            <a:off x="1714500" y="4286250"/>
            <a:ext cx="403225" cy="327025"/>
            <a:chOff x="5292080" y="476672"/>
            <a:chExt cx="1080120" cy="953156"/>
          </a:xfrm>
        </p:grpSpPr>
        <p:sp>
          <p:nvSpPr>
            <p:cNvPr id="51" name="Forme libre 50"/>
            <p:cNvSpPr/>
            <p:nvPr/>
          </p:nvSpPr>
          <p:spPr>
            <a:xfrm>
              <a:off x="5798122" y="476672"/>
              <a:ext cx="140329"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2" name="Forme libre 51"/>
            <p:cNvSpPr/>
            <p:nvPr/>
          </p:nvSpPr>
          <p:spPr>
            <a:xfrm>
              <a:off x="5798122" y="550704"/>
              <a:ext cx="403981"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3" name="Forme libre 52"/>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4" name="Forme libre 53"/>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5" name="Forme libre 54"/>
            <p:cNvSpPr/>
            <p:nvPr/>
          </p:nvSpPr>
          <p:spPr>
            <a:xfrm>
              <a:off x="5798122" y="763544"/>
              <a:ext cx="574078"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6" name="Groupe 45"/>
          <p:cNvGrpSpPr>
            <a:grpSpLocks/>
          </p:cNvGrpSpPr>
          <p:nvPr/>
        </p:nvGrpSpPr>
        <p:grpSpPr bwMode="auto">
          <a:xfrm>
            <a:off x="1285875" y="4286250"/>
            <a:ext cx="403225" cy="327025"/>
            <a:chOff x="5292080" y="476672"/>
            <a:chExt cx="1080120" cy="953156"/>
          </a:xfrm>
        </p:grpSpPr>
        <p:sp>
          <p:nvSpPr>
            <p:cNvPr id="36" name="Forme libre 35"/>
            <p:cNvSpPr/>
            <p:nvPr/>
          </p:nvSpPr>
          <p:spPr>
            <a:xfrm>
              <a:off x="5798122" y="476672"/>
              <a:ext cx="140329"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7" name="Forme libre 36"/>
            <p:cNvSpPr/>
            <p:nvPr/>
          </p:nvSpPr>
          <p:spPr>
            <a:xfrm>
              <a:off x="5798122" y="550704"/>
              <a:ext cx="403981"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8" name="Forme libre 37"/>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9" name="Forme libre 38"/>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0" name="Forme libre 39"/>
            <p:cNvSpPr/>
            <p:nvPr/>
          </p:nvSpPr>
          <p:spPr>
            <a:xfrm>
              <a:off x="5798122" y="763544"/>
              <a:ext cx="574078"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7" name="Groupe 51"/>
          <p:cNvGrpSpPr>
            <a:grpSpLocks/>
          </p:cNvGrpSpPr>
          <p:nvPr/>
        </p:nvGrpSpPr>
        <p:grpSpPr bwMode="auto">
          <a:xfrm>
            <a:off x="642938" y="4286250"/>
            <a:ext cx="403225" cy="327025"/>
            <a:chOff x="5292080" y="476672"/>
            <a:chExt cx="1080120" cy="953156"/>
          </a:xfrm>
        </p:grpSpPr>
        <p:sp>
          <p:nvSpPr>
            <p:cNvPr id="31" name="Forme libre 30"/>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2" name="Forme libre 31"/>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3" name="Forme libre 32"/>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4" name="Forme libre 33"/>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5" name="Forme libre 34"/>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8" name="Groupe 57"/>
          <p:cNvGrpSpPr>
            <a:grpSpLocks/>
          </p:cNvGrpSpPr>
          <p:nvPr/>
        </p:nvGrpSpPr>
        <p:grpSpPr bwMode="auto">
          <a:xfrm>
            <a:off x="1500188" y="4286250"/>
            <a:ext cx="403225" cy="327025"/>
            <a:chOff x="5292080" y="476672"/>
            <a:chExt cx="1080120" cy="953156"/>
          </a:xfrm>
        </p:grpSpPr>
        <p:sp>
          <p:nvSpPr>
            <p:cNvPr id="26" name="Forme libre 25"/>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7" name="Forme libre 26"/>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8" name="Forme libre 27"/>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9" name="Forme libre 28"/>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0" name="Forme libre 29"/>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9" name="Groupe 63"/>
          <p:cNvGrpSpPr>
            <a:grpSpLocks/>
          </p:cNvGrpSpPr>
          <p:nvPr/>
        </p:nvGrpSpPr>
        <p:grpSpPr bwMode="auto">
          <a:xfrm>
            <a:off x="857250" y="4286250"/>
            <a:ext cx="403225" cy="327025"/>
            <a:chOff x="5292080" y="476672"/>
            <a:chExt cx="1080120" cy="953156"/>
          </a:xfrm>
        </p:grpSpPr>
        <p:sp>
          <p:nvSpPr>
            <p:cNvPr id="21" name="Forme libre 20"/>
            <p:cNvSpPr/>
            <p:nvPr/>
          </p:nvSpPr>
          <p:spPr>
            <a:xfrm>
              <a:off x="5798122" y="476672"/>
              <a:ext cx="140329"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2" name="Forme libre 21"/>
            <p:cNvSpPr/>
            <p:nvPr/>
          </p:nvSpPr>
          <p:spPr>
            <a:xfrm>
              <a:off x="5798122" y="550704"/>
              <a:ext cx="403981"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3" name="Forme libre 22"/>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4" name="Forme libre 23"/>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 name="Forme libre 24"/>
            <p:cNvSpPr/>
            <p:nvPr/>
          </p:nvSpPr>
          <p:spPr>
            <a:xfrm>
              <a:off x="5798122" y="763544"/>
              <a:ext cx="574078"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0" name="Groupe 69"/>
          <p:cNvGrpSpPr>
            <a:grpSpLocks/>
          </p:cNvGrpSpPr>
          <p:nvPr/>
        </p:nvGrpSpPr>
        <p:grpSpPr bwMode="auto">
          <a:xfrm>
            <a:off x="739775" y="4214813"/>
            <a:ext cx="403225" cy="327025"/>
            <a:chOff x="5292080" y="476672"/>
            <a:chExt cx="1080120" cy="953156"/>
          </a:xfrm>
        </p:grpSpPr>
        <p:sp>
          <p:nvSpPr>
            <p:cNvPr id="16" name="Forme libre 15"/>
            <p:cNvSpPr/>
            <p:nvPr/>
          </p:nvSpPr>
          <p:spPr>
            <a:xfrm>
              <a:off x="5798122" y="476672"/>
              <a:ext cx="140329"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7" name="Forme libre 16"/>
            <p:cNvSpPr/>
            <p:nvPr/>
          </p:nvSpPr>
          <p:spPr>
            <a:xfrm>
              <a:off x="5798122" y="550704"/>
              <a:ext cx="403981"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8" name="Forme libre 17"/>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9" name="Forme libre 18"/>
            <p:cNvSpPr/>
            <p:nvPr/>
          </p:nvSpPr>
          <p:spPr>
            <a:xfrm flipH="1">
              <a:off x="5436663" y="620107"/>
              <a:ext cx="433749" cy="74494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0" name="Forme libre 19"/>
            <p:cNvSpPr/>
            <p:nvPr/>
          </p:nvSpPr>
          <p:spPr>
            <a:xfrm>
              <a:off x="5798122" y="763544"/>
              <a:ext cx="574078"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1" name="Groupe 15"/>
          <p:cNvGrpSpPr>
            <a:grpSpLocks/>
          </p:cNvGrpSpPr>
          <p:nvPr/>
        </p:nvGrpSpPr>
        <p:grpSpPr bwMode="auto">
          <a:xfrm>
            <a:off x="6072188" y="4143375"/>
            <a:ext cx="571500" cy="469900"/>
            <a:chOff x="5292080" y="476672"/>
            <a:chExt cx="1080120" cy="953156"/>
          </a:xfrm>
        </p:grpSpPr>
        <p:sp>
          <p:nvSpPr>
            <p:cNvPr id="75" name="Forme libre 74"/>
            <p:cNvSpPr/>
            <p:nvPr/>
          </p:nvSpPr>
          <p:spPr>
            <a:xfrm>
              <a:off x="5796136" y="476672"/>
              <a:ext cx="144016" cy="93705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6" name="Forme libre 75"/>
            <p:cNvSpPr/>
            <p:nvPr/>
          </p:nvSpPr>
          <p:spPr>
            <a:xfrm>
              <a:off x="5796136" y="547515"/>
              <a:ext cx="405044" cy="88231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7" name="Forme libre 76"/>
            <p:cNvSpPr/>
            <p:nvPr/>
          </p:nvSpPr>
          <p:spPr>
            <a:xfrm flipH="1">
              <a:off x="5292080" y="837326"/>
              <a:ext cx="585064" cy="59250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8" name="Forme libre 77"/>
            <p:cNvSpPr/>
            <p:nvPr/>
          </p:nvSpPr>
          <p:spPr>
            <a:xfrm flipH="1">
              <a:off x="5436096" y="621578"/>
              <a:ext cx="432048" cy="743847"/>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9" name="Forme libre 78"/>
            <p:cNvSpPr/>
            <p:nvPr/>
          </p:nvSpPr>
          <p:spPr>
            <a:xfrm>
              <a:off x="5796136" y="763264"/>
              <a:ext cx="576064" cy="66656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2" name="Groupe 15"/>
          <p:cNvGrpSpPr>
            <a:grpSpLocks/>
          </p:cNvGrpSpPr>
          <p:nvPr/>
        </p:nvGrpSpPr>
        <p:grpSpPr bwMode="auto">
          <a:xfrm>
            <a:off x="2928938" y="4143375"/>
            <a:ext cx="571500" cy="469900"/>
            <a:chOff x="5292080" y="476672"/>
            <a:chExt cx="1080120" cy="953156"/>
          </a:xfrm>
        </p:grpSpPr>
        <p:sp>
          <p:nvSpPr>
            <p:cNvPr id="81" name="Forme libre 80"/>
            <p:cNvSpPr/>
            <p:nvPr/>
          </p:nvSpPr>
          <p:spPr>
            <a:xfrm>
              <a:off x="5796136" y="476672"/>
              <a:ext cx="144016" cy="93705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2" name="Forme libre 81"/>
            <p:cNvSpPr/>
            <p:nvPr/>
          </p:nvSpPr>
          <p:spPr>
            <a:xfrm>
              <a:off x="5796136" y="547515"/>
              <a:ext cx="405044" cy="88231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3" name="Forme libre 82"/>
            <p:cNvSpPr/>
            <p:nvPr/>
          </p:nvSpPr>
          <p:spPr>
            <a:xfrm flipH="1">
              <a:off x="5292080" y="837326"/>
              <a:ext cx="585064" cy="59250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4" name="Forme libre 83"/>
            <p:cNvSpPr/>
            <p:nvPr/>
          </p:nvSpPr>
          <p:spPr>
            <a:xfrm flipH="1">
              <a:off x="5436096" y="621578"/>
              <a:ext cx="432048" cy="743847"/>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5" name="Forme libre 84"/>
            <p:cNvSpPr/>
            <p:nvPr/>
          </p:nvSpPr>
          <p:spPr>
            <a:xfrm>
              <a:off x="5796136" y="763264"/>
              <a:ext cx="576064" cy="66656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3" name="Groupe 27"/>
          <p:cNvGrpSpPr>
            <a:grpSpLocks/>
          </p:cNvGrpSpPr>
          <p:nvPr/>
        </p:nvGrpSpPr>
        <p:grpSpPr bwMode="auto">
          <a:xfrm>
            <a:off x="1928813" y="4214813"/>
            <a:ext cx="403225" cy="327025"/>
            <a:chOff x="5292080" y="476672"/>
            <a:chExt cx="1080120" cy="953156"/>
          </a:xfrm>
        </p:grpSpPr>
        <p:sp>
          <p:nvSpPr>
            <p:cNvPr id="87" name="Forme libre 86"/>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8" name="Forme libre 87"/>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9" name="Forme libre 88"/>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0" name="Forme libre 89"/>
            <p:cNvSpPr/>
            <p:nvPr/>
          </p:nvSpPr>
          <p:spPr>
            <a:xfrm flipH="1">
              <a:off x="5436663" y="620107"/>
              <a:ext cx="433749" cy="74494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1" name="Forme libre 90"/>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4" name="Groupe 27"/>
          <p:cNvGrpSpPr>
            <a:grpSpLocks/>
          </p:cNvGrpSpPr>
          <p:nvPr/>
        </p:nvGrpSpPr>
        <p:grpSpPr bwMode="auto">
          <a:xfrm>
            <a:off x="2143125" y="4286250"/>
            <a:ext cx="403225" cy="327025"/>
            <a:chOff x="5292080" y="476672"/>
            <a:chExt cx="1080120" cy="953156"/>
          </a:xfrm>
        </p:grpSpPr>
        <p:sp>
          <p:nvSpPr>
            <p:cNvPr id="93" name="Forme libre 92"/>
            <p:cNvSpPr/>
            <p:nvPr/>
          </p:nvSpPr>
          <p:spPr>
            <a:xfrm>
              <a:off x="5798122" y="476672"/>
              <a:ext cx="140329"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4" name="Forme libre 93"/>
            <p:cNvSpPr/>
            <p:nvPr/>
          </p:nvSpPr>
          <p:spPr>
            <a:xfrm>
              <a:off x="5798122" y="550704"/>
              <a:ext cx="403981"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5" name="Forme libre 9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6" name="Forme libre 9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7" name="Forme libre 96"/>
            <p:cNvSpPr/>
            <p:nvPr/>
          </p:nvSpPr>
          <p:spPr>
            <a:xfrm>
              <a:off x="5798122" y="763544"/>
              <a:ext cx="574078"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5" name="Groupe 27"/>
          <p:cNvGrpSpPr>
            <a:grpSpLocks/>
          </p:cNvGrpSpPr>
          <p:nvPr/>
        </p:nvGrpSpPr>
        <p:grpSpPr bwMode="auto">
          <a:xfrm>
            <a:off x="2286000" y="4214813"/>
            <a:ext cx="403225" cy="327025"/>
            <a:chOff x="5292080" y="476672"/>
            <a:chExt cx="1080120" cy="953156"/>
          </a:xfrm>
        </p:grpSpPr>
        <p:sp>
          <p:nvSpPr>
            <p:cNvPr id="99" name="Forme libre 98"/>
            <p:cNvSpPr/>
            <p:nvPr/>
          </p:nvSpPr>
          <p:spPr>
            <a:xfrm>
              <a:off x="5798122" y="476672"/>
              <a:ext cx="140329"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00" name="Forme libre 99"/>
            <p:cNvSpPr/>
            <p:nvPr/>
          </p:nvSpPr>
          <p:spPr>
            <a:xfrm>
              <a:off x="5798122" y="550704"/>
              <a:ext cx="403981"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01" name="Forme libre 100"/>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02" name="Forme libre 101"/>
            <p:cNvSpPr/>
            <p:nvPr/>
          </p:nvSpPr>
          <p:spPr>
            <a:xfrm flipH="1">
              <a:off x="5436663" y="620107"/>
              <a:ext cx="433749" cy="74494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03" name="Forme libre 102"/>
            <p:cNvSpPr/>
            <p:nvPr/>
          </p:nvSpPr>
          <p:spPr>
            <a:xfrm>
              <a:off x="5798122" y="763544"/>
              <a:ext cx="574078"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1" name="Groupe 27"/>
          <p:cNvGrpSpPr>
            <a:grpSpLocks/>
          </p:cNvGrpSpPr>
          <p:nvPr/>
        </p:nvGrpSpPr>
        <p:grpSpPr bwMode="auto">
          <a:xfrm>
            <a:off x="2428875" y="4286250"/>
            <a:ext cx="403225" cy="327025"/>
            <a:chOff x="5292080" y="476672"/>
            <a:chExt cx="1080120" cy="953156"/>
          </a:xfrm>
        </p:grpSpPr>
        <p:sp>
          <p:nvSpPr>
            <p:cNvPr id="105" name="Forme libre 104"/>
            <p:cNvSpPr/>
            <p:nvPr/>
          </p:nvSpPr>
          <p:spPr>
            <a:xfrm>
              <a:off x="5798122" y="476672"/>
              <a:ext cx="140329"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06" name="Forme libre 105"/>
            <p:cNvSpPr/>
            <p:nvPr/>
          </p:nvSpPr>
          <p:spPr>
            <a:xfrm>
              <a:off x="5798122" y="550704"/>
              <a:ext cx="403981"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07" name="Forme libre 106"/>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08" name="Forme libre 107"/>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09" name="Forme libre 108"/>
            <p:cNvSpPr/>
            <p:nvPr/>
          </p:nvSpPr>
          <p:spPr>
            <a:xfrm>
              <a:off x="5798122" y="763544"/>
              <a:ext cx="574078"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2" name="Groupe 27"/>
          <p:cNvGrpSpPr>
            <a:grpSpLocks/>
          </p:cNvGrpSpPr>
          <p:nvPr/>
        </p:nvGrpSpPr>
        <p:grpSpPr bwMode="auto">
          <a:xfrm>
            <a:off x="2714625" y="4286250"/>
            <a:ext cx="403225" cy="327025"/>
            <a:chOff x="5292080" y="476672"/>
            <a:chExt cx="1080120" cy="953156"/>
          </a:xfrm>
        </p:grpSpPr>
        <p:sp>
          <p:nvSpPr>
            <p:cNvPr id="111" name="Forme libre 110"/>
            <p:cNvSpPr/>
            <p:nvPr/>
          </p:nvSpPr>
          <p:spPr>
            <a:xfrm>
              <a:off x="5798122" y="476672"/>
              <a:ext cx="140329"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12" name="Forme libre 111"/>
            <p:cNvSpPr/>
            <p:nvPr/>
          </p:nvSpPr>
          <p:spPr>
            <a:xfrm>
              <a:off x="5798122" y="550704"/>
              <a:ext cx="403981"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13" name="Forme libre 112"/>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14" name="Forme libre 113"/>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15" name="Forme libre 114"/>
            <p:cNvSpPr/>
            <p:nvPr/>
          </p:nvSpPr>
          <p:spPr>
            <a:xfrm>
              <a:off x="5798122" y="763544"/>
              <a:ext cx="574078"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3" name="Groupe 27"/>
          <p:cNvGrpSpPr>
            <a:grpSpLocks/>
          </p:cNvGrpSpPr>
          <p:nvPr/>
        </p:nvGrpSpPr>
        <p:grpSpPr bwMode="auto">
          <a:xfrm>
            <a:off x="3143250" y="4286250"/>
            <a:ext cx="403225" cy="327025"/>
            <a:chOff x="5292080" y="476672"/>
            <a:chExt cx="1080120" cy="953156"/>
          </a:xfrm>
        </p:grpSpPr>
        <p:sp>
          <p:nvSpPr>
            <p:cNvPr id="117" name="Forme libre 116"/>
            <p:cNvSpPr/>
            <p:nvPr/>
          </p:nvSpPr>
          <p:spPr>
            <a:xfrm>
              <a:off x="5798122" y="476672"/>
              <a:ext cx="140329"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18" name="Forme libre 117"/>
            <p:cNvSpPr/>
            <p:nvPr/>
          </p:nvSpPr>
          <p:spPr>
            <a:xfrm>
              <a:off x="5798122" y="550704"/>
              <a:ext cx="403981"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19" name="Forme libre 118"/>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20" name="Forme libre 119"/>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21" name="Forme libre 120"/>
            <p:cNvSpPr/>
            <p:nvPr/>
          </p:nvSpPr>
          <p:spPr>
            <a:xfrm>
              <a:off x="5798122" y="763544"/>
              <a:ext cx="574078"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4" name="Groupe 27"/>
          <p:cNvGrpSpPr>
            <a:grpSpLocks/>
          </p:cNvGrpSpPr>
          <p:nvPr/>
        </p:nvGrpSpPr>
        <p:grpSpPr bwMode="auto">
          <a:xfrm>
            <a:off x="3857625" y="4286250"/>
            <a:ext cx="403225" cy="327025"/>
            <a:chOff x="5292080" y="476672"/>
            <a:chExt cx="1080120" cy="953156"/>
          </a:xfrm>
        </p:grpSpPr>
        <p:sp>
          <p:nvSpPr>
            <p:cNvPr id="123" name="Forme libre 122"/>
            <p:cNvSpPr/>
            <p:nvPr/>
          </p:nvSpPr>
          <p:spPr>
            <a:xfrm>
              <a:off x="5798122" y="476672"/>
              <a:ext cx="140329"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24" name="Forme libre 123"/>
            <p:cNvSpPr/>
            <p:nvPr/>
          </p:nvSpPr>
          <p:spPr>
            <a:xfrm>
              <a:off x="5798122" y="550704"/>
              <a:ext cx="403981"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25" name="Forme libre 12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26" name="Forme libre 12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27" name="Forme libre 126"/>
            <p:cNvSpPr/>
            <p:nvPr/>
          </p:nvSpPr>
          <p:spPr>
            <a:xfrm>
              <a:off x="5798122" y="763544"/>
              <a:ext cx="574078"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5" name="Groupe 27"/>
          <p:cNvGrpSpPr>
            <a:grpSpLocks/>
          </p:cNvGrpSpPr>
          <p:nvPr/>
        </p:nvGrpSpPr>
        <p:grpSpPr bwMode="auto">
          <a:xfrm>
            <a:off x="6786563" y="4286250"/>
            <a:ext cx="403225" cy="327025"/>
            <a:chOff x="5292080" y="476672"/>
            <a:chExt cx="1080120" cy="953156"/>
          </a:xfrm>
        </p:grpSpPr>
        <p:sp>
          <p:nvSpPr>
            <p:cNvPr id="129" name="Forme libre 128"/>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0" name="Forme libre 129"/>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1" name="Forme libre 130"/>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2" name="Forme libre 131"/>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3" name="Forme libre 132"/>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6" name="Groupe 27"/>
          <p:cNvGrpSpPr>
            <a:grpSpLocks/>
          </p:cNvGrpSpPr>
          <p:nvPr/>
        </p:nvGrpSpPr>
        <p:grpSpPr bwMode="auto">
          <a:xfrm>
            <a:off x="7000875" y="4286250"/>
            <a:ext cx="403225" cy="327025"/>
            <a:chOff x="5292080" y="476672"/>
            <a:chExt cx="1080120" cy="953156"/>
          </a:xfrm>
        </p:grpSpPr>
        <p:sp>
          <p:nvSpPr>
            <p:cNvPr id="135" name="Forme libre 134"/>
            <p:cNvSpPr/>
            <p:nvPr/>
          </p:nvSpPr>
          <p:spPr>
            <a:xfrm>
              <a:off x="5798122" y="476672"/>
              <a:ext cx="140329"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6" name="Forme libre 135"/>
            <p:cNvSpPr/>
            <p:nvPr/>
          </p:nvSpPr>
          <p:spPr>
            <a:xfrm>
              <a:off x="5798122" y="550704"/>
              <a:ext cx="403981"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7" name="Forme libre 136"/>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8" name="Forme libre 137"/>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9" name="Forme libre 138"/>
            <p:cNvSpPr/>
            <p:nvPr/>
          </p:nvSpPr>
          <p:spPr>
            <a:xfrm>
              <a:off x="5798122" y="763544"/>
              <a:ext cx="574078"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7" name="Groupe 27"/>
          <p:cNvGrpSpPr>
            <a:grpSpLocks/>
          </p:cNvGrpSpPr>
          <p:nvPr/>
        </p:nvGrpSpPr>
        <p:grpSpPr bwMode="auto">
          <a:xfrm>
            <a:off x="7143750" y="4214813"/>
            <a:ext cx="403225" cy="327025"/>
            <a:chOff x="5292080" y="476672"/>
            <a:chExt cx="1080120" cy="953156"/>
          </a:xfrm>
        </p:grpSpPr>
        <p:sp>
          <p:nvSpPr>
            <p:cNvPr id="141" name="Forme libre 140"/>
            <p:cNvSpPr/>
            <p:nvPr/>
          </p:nvSpPr>
          <p:spPr>
            <a:xfrm>
              <a:off x="5798122" y="476672"/>
              <a:ext cx="140329"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2" name="Forme libre 141"/>
            <p:cNvSpPr/>
            <p:nvPr/>
          </p:nvSpPr>
          <p:spPr>
            <a:xfrm>
              <a:off x="5798122" y="550704"/>
              <a:ext cx="403981"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3" name="Forme libre 142"/>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4" name="Forme libre 143"/>
            <p:cNvSpPr/>
            <p:nvPr/>
          </p:nvSpPr>
          <p:spPr>
            <a:xfrm flipH="1">
              <a:off x="5436663" y="620107"/>
              <a:ext cx="433749" cy="74494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5" name="Forme libre 144"/>
            <p:cNvSpPr/>
            <p:nvPr/>
          </p:nvSpPr>
          <p:spPr>
            <a:xfrm>
              <a:off x="5798122" y="763544"/>
              <a:ext cx="574078"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8" name="Groupe 27"/>
          <p:cNvGrpSpPr>
            <a:grpSpLocks/>
          </p:cNvGrpSpPr>
          <p:nvPr/>
        </p:nvGrpSpPr>
        <p:grpSpPr bwMode="auto">
          <a:xfrm>
            <a:off x="7286625" y="4286250"/>
            <a:ext cx="403225" cy="327025"/>
            <a:chOff x="5292080" y="476672"/>
            <a:chExt cx="1080120" cy="953156"/>
          </a:xfrm>
        </p:grpSpPr>
        <p:sp>
          <p:nvSpPr>
            <p:cNvPr id="147" name="Forme libre 146"/>
            <p:cNvSpPr/>
            <p:nvPr/>
          </p:nvSpPr>
          <p:spPr>
            <a:xfrm>
              <a:off x="5798122" y="476672"/>
              <a:ext cx="140329"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8" name="Forme libre 147"/>
            <p:cNvSpPr/>
            <p:nvPr/>
          </p:nvSpPr>
          <p:spPr>
            <a:xfrm>
              <a:off x="5798122" y="550704"/>
              <a:ext cx="403981"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9" name="Forme libre 148"/>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50" name="Forme libre 149"/>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51" name="Forme libre 150"/>
            <p:cNvSpPr/>
            <p:nvPr/>
          </p:nvSpPr>
          <p:spPr>
            <a:xfrm>
              <a:off x="5798122" y="763544"/>
              <a:ext cx="574078"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9" name="Groupe 27"/>
          <p:cNvGrpSpPr>
            <a:grpSpLocks/>
          </p:cNvGrpSpPr>
          <p:nvPr/>
        </p:nvGrpSpPr>
        <p:grpSpPr bwMode="auto">
          <a:xfrm>
            <a:off x="7500938" y="4286250"/>
            <a:ext cx="403225" cy="327025"/>
            <a:chOff x="5292080" y="476672"/>
            <a:chExt cx="1080120" cy="953156"/>
          </a:xfrm>
        </p:grpSpPr>
        <p:sp>
          <p:nvSpPr>
            <p:cNvPr id="153" name="Forme libre 15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54" name="Forme libre 15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55" name="Forme libre 15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56" name="Forme libre 15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57" name="Forme libre 15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0" name="Groupe 27"/>
          <p:cNvGrpSpPr>
            <a:grpSpLocks/>
          </p:cNvGrpSpPr>
          <p:nvPr/>
        </p:nvGrpSpPr>
        <p:grpSpPr bwMode="auto">
          <a:xfrm>
            <a:off x="7715250" y="4286250"/>
            <a:ext cx="403225" cy="327025"/>
            <a:chOff x="5292080" y="476672"/>
            <a:chExt cx="1080120" cy="953156"/>
          </a:xfrm>
        </p:grpSpPr>
        <p:sp>
          <p:nvSpPr>
            <p:cNvPr id="159" name="Forme libre 158"/>
            <p:cNvSpPr/>
            <p:nvPr/>
          </p:nvSpPr>
          <p:spPr>
            <a:xfrm>
              <a:off x="5798122" y="476672"/>
              <a:ext cx="140329"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60" name="Forme libre 159"/>
            <p:cNvSpPr/>
            <p:nvPr/>
          </p:nvSpPr>
          <p:spPr>
            <a:xfrm>
              <a:off x="5798122" y="550704"/>
              <a:ext cx="403981"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61" name="Forme libre 160"/>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62" name="Forme libre 161"/>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63" name="Forme libre 162"/>
            <p:cNvSpPr/>
            <p:nvPr/>
          </p:nvSpPr>
          <p:spPr>
            <a:xfrm>
              <a:off x="5798122" y="763544"/>
              <a:ext cx="574078"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61" name="Groupe 27"/>
          <p:cNvGrpSpPr>
            <a:grpSpLocks/>
          </p:cNvGrpSpPr>
          <p:nvPr/>
        </p:nvGrpSpPr>
        <p:grpSpPr bwMode="auto">
          <a:xfrm>
            <a:off x="4929188" y="4286250"/>
            <a:ext cx="403225" cy="327025"/>
            <a:chOff x="5292080" y="476672"/>
            <a:chExt cx="1080120" cy="953156"/>
          </a:xfrm>
        </p:grpSpPr>
        <p:sp>
          <p:nvSpPr>
            <p:cNvPr id="165" name="Forme libre 164"/>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66" name="Forme libre 165"/>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67" name="Forme libre 166"/>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68" name="Forme libre 167"/>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69" name="Forme libre 168"/>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62" name="Groupe 27"/>
          <p:cNvGrpSpPr>
            <a:grpSpLocks/>
          </p:cNvGrpSpPr>
          <p:nvPr/>
        </p:nvGrpSpPr>
        <p:grpSpPr bwMode="auto">
          <a:xfrm>
            <a:off x="4643438" y="4286250"/>
            <a:ext cx="403225" cy="327025"/>
            <a:chOff x="5292080" y="476672"/>
            <a:chExt cx="1080120" cy="953156"/>
          </a:xfrm>
        </p:grpSpPr>
        <p:sp>
          <p:nvSpPr>
            <p:cNvPr id="171" name="Forme libre 170"/>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72" name="Forme libre 171"/>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73" name="Forme libre 172"/>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74" name="Forme libre 173"/>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75" name="Forme libre 174"/>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63" name="Groupe 27"/>
          <p:cNvGrpSpPr>
            <a:grpSpLocks/>
          </p:cNvGrpSpPr>
          <p:nvPr/>
        </p:nvGrpSpPr>
        <p:grpSpPr bwMode="auto">
          <a:xfrm>
            <a:off x="4500563" y="4286250"/>
            <a:ext cx="403225" cy="327025"/>
            <a:chOff x="5292080" y="476672"/>
            <a:chExt cx="1080120" cy="953156"/>
          </a:xfrm>
        </p:grpSpPr>
        <p:sp>
          <p:nvSpPr>
            <p:cNvPr id="177" name="Forme libre 176"/>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78" name="Forme libre 177"/>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79" name="Forme libre 178"/>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80" name="Forme libre 179"/>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81" name="Forme libre 180"/>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64" name="Groupe 27"/>
          <p:cNvGrpSpPr>
            <a:grpSpLocks/>
          </p:cNvGrpSpPr>
          <p:nvPr/>
        </p:nvGrpSpPr>
        <p:grpSpPr bwMode="auto">
          <a:xfrm>
            <a:off x="3714750" y="4286250"/>
            <a:ext cx="403225" cy="327025"/>
            <a:chOff x="5292080" y="476672"/>
            <a:chExt cx="1080120" cy="953156"/>
          </a:xfrm>
        </p:grpSpPr>
        <p:sp>
          <p:nvSpPr>
            <p:cNvPr id="183" name="Forme libre 182"/>
            <p:cNvSpPr/>
            <p:nvPr/>
          </p:nvSpPr>
          <p:spPr>
            <a:xfrm>
              <a:off x="5798122" y="476672"/>
              <a:ext cx="140329"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84" name="Forme libre 183"/>
            <p:cNvSpPr/>
            <p:nvPr/>
          </p:nvSpPr>
          <p:spPr>
            <a:xfrm>
              <a:off x="5798122" y="550704"/>
              <a:ext cx="403981"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85" name="Forme libre 18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86" name="Forme libre 18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87" name="Forme libre 186"/>
            <p:cNvSpPr/>
            <p:nvPr/>
          </p:nvSpPr>
          <p:spPr>
            <a:xfrm>
              <a:off x="5798122" y="763544"/>
              <a:ext cx="574078"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65" name="Groupe 27"/>
          <p:cNvGrpSpPr>
            <a:grpSpLocks/>
          </p:cNvGrpSpPr>
          <p:nvPr/>
        </p:nvGrpSpPr>
        <p:grpSpPr bwMode="auto">
          <a:xfrm>
            <a:off x="3357563" y="4286250"/>
            <a:ext cx="403225" cy="327025"/>
            <a:chOff x="5292080" y="476672"/>
            <a:chExt cx="1080120" cy="953156"/>
          </a:xfrm>
        </p:grpSpPr>
        <p:sp>
          <p:nvSpPr>
            <p:cNvPr id="189" name="Forme libre 188"/>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90" name="Forme libre 189"/>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91" name="Forme libre 190"/>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92" name="Forme libre 191"/>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93" name="Forme libre 192"/>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66" name="Groupe 27"/>
          <p:cNvGrpSpPr>
            <a:grpSpLocks/>
          </p:cNvGrpSpPr>
          <p:nvPr/>
        </p:nvGrpSpPr>
        <p:grpSpPr bwMode="auto">
          <a:xfrm>
            <a:off x="3429000" y="4143375"/>
            <a:ext cx="571500" cy="469900"/>
            <a:chOff x="5292080" y="476672"/>
            <a:chExt cx="1080120" cy="953156"/>
          </a:xfrm>
        </p:grpSpPr>
        <p:sp>
          <p:nvSpPr>
            <p:cNvPr id="195" name="Forme libre 194"/>
            <p:cNvSpPr/>
            <p:nvPr/>
          </p:nvSpPr>
          <p:spPr>
            <a:xfrm>
              <a:off x="5796136" y="476672"/>
              <a:ext cx="144016" cy="93705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96" name="Forme libre 195"/>
            <p:cNvSpPr/>
            <p:nvPr/>
          </p:nvSpPr>
          <p:spPr>
            <a:xfrm>
              <a:off x="5796136" y="547515"/>
              <a:ext cx="405046" cy="88231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97" name="Forme libre 196"/>
            <p:cNvSpPr/>
            <p:nvPr/>
          </p:nvSpPr>
          <p:spPr>
            <a:xfrm flipH="1">
              <a:off x="5292080" y="837326"/>
              <a:ext cx="585066" cy="59250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98" name="Forme libre 197"/>
            <p:cNvSpPr/>
            <p:nvPr/>
          </p:nvSpPr>
          <p:spPr>
            <a:xfrm flipH="1">
              <a:off x="5436096" y="621578"/>
              <a:ext cx="432048" cy="743847"/>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99" name="Forme libre 198"/>
            <p:cNvSpPr/>
            <p:nvPr/>
          </p:nvSpPr>
          <p:spPr>
            <a:xfrm>
              <a:off x="5796136" y="763264"/>
              <a:ext cx="576064" cy="66656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67" name="Groupe 27"/>
          <p:cNvGrpSpPr>
            <a:grpSpLocks/>
          </p:cNvGrpSpPr>
          <p:nvPr/>
        </p:nvGrpSpPr>
        <p:grpSpPr bwMode="auto">
          <a:xfrm>
            <a:off x="5715000" y="4286250"/>
            <a:ext cx="403225" cy="327025"/>
            <a:chOff x="5292080" y="476672"/>
            <a:chExt cx="1080120" cy="953156"/>
          </a:xfrm>
        </p:grpSpPr>
        <p:sp>
          <p:nvSpPr>
            <p:cNvPr id="201" name="Forme libre 200"/>
            <p:cNvSpPr/>
            <p:nvPr/>
          </p:nvSpPr>
          <p:spPr>
            <a:xfrm>
              <a:off x="5798122" y="476672"/>
              <a:ext cx="140329"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02" name="Forme libre 201"/>
            <p:cNvSpPr/>
            <p:nvPr/>
          </p:nvSpPr>
          <p:spPr>
            <a:xfrm>
              <a:off x="5798122" y="550704"/>
              <a:ext cx="403981"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03" name="Forme libre 202"/>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04" name="Forme libre 203"/>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05" name="Forme libre 204"/>
            <p:cNvSpPr/>
            <p:nvPr/>
          </p:nvSpPr>
          <p:spPr>
            <a:xfrm>
              <a:off x="5798122" y="763544"/>
              <a:ext cx="574078"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68" name="Groupe 27"/>
          <p:cNvGrpSpPr>
            <a:grpSpLocks/>
          </p:cNvGrpSpPr>
          <p:nvPr/>
        </p:nvGrpSpPr>
        <p:grpSpPr bwMode="auto">
          <a:xfrm>
            <a:off x="5929313" y="4286250"/>
            <a:ext cx="403225" cy="327025"/>
            <a:chOff x="5292080" y="476672"/>
            <a:chExt cx="1080120" cy="953156"/>
          </a:xfrm>
        </p:grpSpPr>
        <p:sp>
          <p:nvSpPr>
            <p:cNvPr id="207" name="Forme libre 206"/>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08" name="Forme libre 207"/>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09" name="Forme libre 208"/>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10" name="Forme libre 209"/>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11" name="Forme libre 210"/>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69" name="Groupe 27"/>
          <p:cNvGrpSpPr>
            <a:grpSpLocks/>
          </p:cNvGrpSpPr>
          <p:nvPr/>
        </p:nvGrpSpPr>
        <p:grpSpPr bwMode="auto">
          <a:xfrm>
            <a:off x="6500813" y="4286250"/>
            <a:ext cx="403225" cy="327025"/>
            <a:chOff x="5292080" y="476672"/>
            <a:chExt cx="1080120" cy="953156"/>
          </a:xfrm>
        </p:grpSpPr>
        <p:sp>
          <p:nvSpPr>
            <p:cNvPr id="213" name="Forme libre 21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14" name="Forme libre 21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15" name="Forme libre 21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16" name="Forme libre 21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17" name="Forme libre 21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70" name="Groupe 27"/>
          <p:cNvGrpSpPr>
            <a:grpSpLocks/>
          </p:cNvGrpSpPr>
          <p:nvPr/>
        </p:nvGrpSpPr>
        <p:grpSpPr bwMode="auto">
          <a:xfrm>
            <a:off x="5357813" y="4214813"/>
            <a:ext cx="403225" cy="327025"/>
            <a:chOff x="5292080" y="476672"/>
            <a:chExt cx="1080120" cy="953156"/>
          </a:xfrm>
        </p:grpSpPr>
        <p:sp>
          <p:nvSpPr>
            <p:cNvPr id="219" name="Forme libre 218"/>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20" name="Forme libre 219"/>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21" name="Forme libre 220"/>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22" name="Forme libre 221"/>
            <p:cNvSpPr/>
            <p:nvPr/>
          </p:nvSpPr>
          <p:spPr>
            <a:xfrm flipH="1">
              <a:off x="5436663" y="620107"/>
              <a:ext cx="433749" cy="74494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23" name="Forme libre 222"/>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71" name="Groupe 27"/>
          <p:cNvGrpSpPr>
            <a:grpSpLocks/>
          </p:cNvGrpSpPr>
          <p:nvPr/>
        </p:nvGrpSpPr>
        <p:grpSpPr bwMode="auto">
          <a:xfrm>
            <a:off x="5500688" y="4286250"/>
            <a:ext cx="403225" cy="327025"/>
            <a:chOff x="5292080" y="476672"/>
            <a:chExt cx="1080120" cy="953156"/>
          </a:xfrm>
        </p:grpSpPr>
        <p:sp>
          <p:nvSpPr>
            <p:cNvPr id="225" name="Forme libre 224"/>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26" name="Forme libre 225"/>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27" name="Forme libre 226"/>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28" name="Forme libre 227"/>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29" name="Forme libre 228"/>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72" name="Groupe 27"/>
          <p:cNvGrpSpPr>
            <a:grpSpLocks/>
          </p:cNvGrpSpPr>
          <p:nvPr/>
        </p:nvGrpSpPr>
        <p:grpSpPr bwMode="auto">
          <a:xfrm>
            <a:off x="5214938" y="4286250"/>
            <a:ext cx="403225" cy="327025"/>
            <a:chOff x="5292080" y="476672"/>
            <a:chExt cx="1080120" cy="953156"/>
          </a:xfrm>
        </p:grpSpPr>
        <p:sp>
          <p:nvSpPr>
            <p:cNvPr id="231" name="Forme libre 230"/>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32" name="Forme libre 231"/>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33" name="Forme libre 232"/>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34" name="Forme libre 233"/>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35" name="Forme libre 234"/>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73" name="Groupe 27"/>
          <p:cNvGrpSpPr>
            <a:grpSpLocks/>
          </p:cNvGrpSpPr>
          <p:nvPr/>
        </p:nvGrpSpPr>
        <p:grpSpPr bwMode="auto">
          <a:xfrm>
            <a:off x="4286250" y="4214813"/>
            <a:ext cx="403225" cy="327025"/>
            <a:chOff x="5292080" y="476672"/>
            <a:chExt cx="1080120" cy="953156"/>
          </a:xfrm>
        </p:grpSpPr>
        <p:sp>
          <p:nvSpPr>
            <p:cNvPr id="237" name="Forme libre 236"/>
            <p:cNvSpPr/>
            <p:nvPr/>
          </p:nvSpPr>
          <p:spPr>
            <a:xfrm>
              <a:off x="5798122" y="476672"/>
              <a:ext cx="140329"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38" name="Forme libre 237"/>
            <p:cNvSpPr/>
            <p:nvPr/>
          </p:nvSpPr>
          <p:spPr>
            <a:xfrm>
              <a:off x="5798122" y="550704"/>
              <a:ext cx="403981"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39" name="Forme libre 238"/>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40" name="Forme libre 239"/>
            <p:cNvSpPr/>
            <p:nvPr/>
          </p:nvSpPr>
          <p:spPr>
            <a:xfrm flipH="1">
              <a:off x="5436663" y="620107"/>
              <a:ext cx="433749" cy="74494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41" name="Forme libre 240"/>
            <p:cNvSpPr/>
            <p:nvPr/>
          </p:nvSpPr>
          <p:spPr>
            <a:xfrm>
              <a:off x="5798122" y="763544"/>
              <a:ext cx="574078"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74" name="Groupe 27"/>
          <p:cNvGrpSpPr>
            <a:grpSpLocks/>
          </p:cNvGrpSpPr>
          <p:nvPr/>
        </p:nvGrpSpPr>
        <p:grpSpPr bwMode="auto">
          <a:xfrm>
            <a:off x="4071938" y="4286250"/>
            <a:ext cx="403225" cy="327025"/>
            <a:chOff x="5292080" y="476672"/>
            <a:chExt cx="1080120" cy="953156"/>
          </a:xfrm>
        </p:grpSpPr>
        <p:sp>
          <p:nvSpPr>
            <p:cNvPr id="243" name="Forme libre 24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44" name="Forme libre 24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45" name="Forme libre 24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46" name="Forme libre 24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47" name="Forme libre 24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80" name="Groupe 27"/>
          <p:cNvGrpSpPr>
            <a:grpSpLocks/>
          </p:cNvGrpSpPr>
          <p:nvPr/>
        </p:nvGrpSpPr>
        <p:grpSpPr bwMode="auto">
          <a:xfrm>
            <a:off x="6357938" y="4286250"/>
            <a:ext cx="403225" cy="327025"/>
            <a:chOff x="5292080" y="476672"/>
            <a:chExt cx="1080120" cy="953156"/>
          </a:xfrm>
        </p:grpSpPr>
        <p:sp>
          <p:nvSpPr>
            <p:cNvPr id="249" name="Forme libre 248"/>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0" name="Forme libre 249"/>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1" name="Forme libre 250"/>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2" name="Forme libre 251"/>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3" name="Forme libre 252"/>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86" name="Groupe 27"/>
          <p:cNvGrpSpPr>
            <a:grpSpLocks/>
          </p:cNvGrpSpPr>
          <p:nvPr/>
        </p:nvGrpSpPr>
        <p:grpSpPr bwMode="auto">
          <a:xfrm>
            <a:off x="4214813" y="4286250"/>
            <a:ext cx="403225" cy="327025"/>
            <a:chOff x="5292080" y="476672"/>
            <a:chExt cx="1080120" cy="953156"/>
          </a:xfrm>
        </p:grpSpPr>
        <p:sp>
          <p:nvSpPr>
            <p:cNvPr id="255" name="Forme libre 254"/>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6" name="Forme libre 255"/>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7" name="Forme libre 256"/>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8" name="Forme libre 257"/>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9" name="Forme libre 258"/>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92" name="Group 5"/>
          <p:cNvGrpSpPr>
            <a:grpSpLocks noChangeAspect="1"/>
          </p:cNvGrpSpPr>
          <p:nvPr/>
        </p:nvGrpSpPr>
        <p:grpSpPr bwMode="auto">
          <a:xfrm>
            <a:off x="4572000" y="2571750"/>
            <a:ext cx="1546225" cy="1685925"/>
            <a:chOff x="2393" y="1602"/>
            <a:chExt cx="974" cy="1062"/>
          </a:xfrm>
        </p:grpSpPr>
        <p:sp>
          <p:nvSpPr>
            <p:cNvPr id="9794" name="Freeform 6"/>
            <p:cNvSpPr>
              <a:spLocks/>
            </p:cNvSpPr>
            <p:nvPr/>
          </p:nvSpPr>
          <p:spPr bwMode="auto">
            <a:xfrm>
              <a:off x="2393" y="1602"/>
              <a:ext cx="974" cy="710"/>
            </a:xfrm>
            <a:custGeom>
              <a:avLst/>
              <a:gdLst>
                <a:gd name="T0" fmla="*/ 942 w 974"/>
                <a:gd name="T1" fmla="*/ 476 h 710"/>
                <a:gd name="T2" fmla="*/ 912 w 974"/>
                <a:gd name="T3" fmla="*/ 412 h 710"/>
                <a:gd name="T4" fmla="*/ 888 w 974"/>
                <a:gd name="T5" fmla="*/ 396 h 710"/>
                <a:gd name="T6" fmla="*/ 904 w 974"/>
                <a:gd name="T7" fmla="*/ 362 h 710"/>
                <a:gd name="T8" fmla="*/ 954 w 974"/>
                <a:gd name="T9" fmla="*/ 314 h 710"/>
                <a:gd name="T10" fmla="*/ 944 w 974"/>
                <a:gd name="T11" fmla="*/ 284 h 710"/>
                <a:gd name="T12" fmla="*/ 950 w 974"/>
                <a:gd name="T13" fmla="*/ 220 h 710"/>
                <a:gd name="T14" fmla="*/ 892 w 974"/>
                <a:gd name="T15" fmla="*/ 184 h 710"/>
                <a:gd name="T16" fmla="*/ 822 w 974"/>
                <a:gd name="T17" fmla="*/ 174 h 710"/>
                <a:gd name="T18" fmla="*/ 778 w 974"/>
                <a:gd name="T19" fmla="*/ 174 h 710"/>
                <a:gd name="T20" fmla="*/ 750 w 974"/>
                <a:gd name="T21" fmla="*/ 176 h 710"/>
                <a:gd name="T22" fmla="*/ 734 w 974"/>
                <a:gd name="T23" fmla="*/ 154 h 710"/>
                <a:gd name="T24" fmla="*/ 688 w 974"/>
                <a:gd name="T25" fmla="*/ 136 h 710"/>
                <a:gd name="T26" fmla="*/ 658 w 974"/>
                <a:gd name="T27" fmla="*/ 118 h 710"/>
                <a:gd name="T28" fmla="*/ 632 w 974"/>
                <a:gd name="T29" fmla="*/ 90 h 710"/>
                <a:gd name="T30" fmla="*/ 602 w 974"/>
                <a:gd name="T31" fmla="*/ 54 h 710"/>
                <a:gd name="T32" fmla="*/ 552 w 974"/>
                <a:gd name="T33" fmla="*/ 0 h 710"/>
                <a:gd name="T34" fmla="*/ 484 w 974"/>
                <a:gd name="T35" fmla="*/ 32 h 710"/>
                <a:gd name="T36" fmla="*/ 462 w 974"/>
                <a:gd name="T37" fmla="*/ 86 h 710"/>
                <a:gd name="T38" fmla="*/ 420 w 974"/>
                <a:gd name="T39" fmla="*/ 84 h 710"/>
                <a:gd name="T40" fmla="*/ 364 w 974"/>
                <a:gd name="T41" fmla="*/ 72 h 710"/>
                <a:gd name="T42" fmla="*/ 302 w 974"/>
                <a:gd name="T43" fmla="*/ 80 h 710"/>
                <a:gd name="T44" fmla="*/ 250 w 974"/>
                <a:gd name="T45" fmla="*/ 132 h 710"/>
                <a:gd name="T46" fmla="*/ 156 w 974"/>
                <a:gd name="T47" fmla="*/ 134 h 710"/>
                <a:gd name="T48" fmla="*/ 126 w 974"/>
                <a:gd name="T49" fmla="*/ 186 h 710"/>
                <a:gd name="T50" fmla="*/ 130 w 974"/>
                <a:gd name="T51" fmla="*/ 228 h 710"/>
                <a:gd name="T52" fmla="*/ 84 w 974"/>
                <a:gd name="T53" fmla="*/ 248 h 710"/>
                <a:gd name="T54" fmla="*/ 72 w 974"/>
                <a:gd name="T55" fmla="*/ 280 h 710"/>
                <a:gd name="T56" fmla="*/ 74 w 974"/>
                <a:gd name="T57" fmla="*/ 312 h 710"/>
                <a:gd name="T58" fmla="*/ 20 w 974"/>
                <a:gd name="T59" fmla="*/ 344 h 710"/>
                <a:gd name="T60" fmla="*/ 4 w 974"/>
                <a:gd name="T61" fmla="*/ 410 h 710"/>
                <a:gd name="T62" fmla="*/ 76 w 974"/>
                <a:gd name="T63" fmla="*/ 452 h 710"/>
                <a:gd name="T64" fmla="*/ 118 w 974"/>
                <a:gd name="T65" fmla="*/ 486 h 710"/>
                <a:gd name="T66" fmla="*/ 138 w 974"/>
                <a:gd name="T67" fmla="*/ 528 h 710"/>
                <a:gd name="T68" fmla="*/ 168 w 974"/>
                <a:gd name="T69" fmla="*/ 532 h 710"/>
                <a:gd name="T70" fmla="*/ 126 w 974"/>
                <a:gd name="T71" fmla="*/ 550 h 710"/>
                <a:gd name="T72" fmla="*/ 116 w 974"/>
                <a:gd name="T73" fmla="*/ 602 h 710"/>
                <a:gd name="T74" fmla="*/ 190 w 974"/>
                <a:gd name="T75" fmla="*/ 630 h 710"/>
                <a:gd name="T76" fmla="*/ 222 w 974"/>
                <a:gd name="T77" fmla="*/ 644 h 710"/>
                <a:gd name="T78" fmla="*/ 244 w 974"/>
                <a:gd name="T79" fmla="*/ 664 h 710"/>
                <a:gd name="T80" fmla="*/ 276 w 974"/>
                <a:gd name="T81" fmla="*/ 708 h 710"/>
                <a:gd name="T82" fmla="*/ 322 w 974"/>
                <a:gd name="T83" fmla="*/ 688 h 710"/>
                <a:gd name="T84" fmla="*/ 360 w 974"/>
                <a:gd name="T85" fmla="*/ 676 h 710"/>
                <a:gd name="T86" fmla="*/ 374 w 974"/>
                <a:gd name="T87" fmla="*/ 632 h 710"/>
                <a:gd name="T88" fmla="*/ 412 w 974"/>
                <a:gd name="T89" fmla="*/ 638 h 710"/>
                <a:gd name="T90" fmla="*/ 372 w 974"/>
                <a:gd name="T91" fmla="*/ 554 h 710"/>
                <a:gd name="T92" fmla="*/ 398 w 974"/>
                <a:gd name="T93" fmla="*/ 520 h 710"/>
                <a:gd name="T94" fmla="*/ 414 w 974"/>
                <a:gd name="T95" fmla="*/ 476 h 710"/>
                <a:gd name="T96" fmla="*/ 434 w 974"/>
                <a:gd name="T97" fmla="*/ 464 h 710"/>
                <a:gd name="T98" fmla="*/ 444 w 974"/>
                <a:gd name="T99" fmla="*/ 442 h 710"/>
                <a:gd name="T100" fmla="*/ 498 w 974"/>
                <a:gd name="T101" fmla="*/ 470 h 710"/>
                <a:gd name="T102" fmla="*/ 552 w 974"/>
                <a:gd name="T103" fmla="*/ 494 h 710"/>
                <a:gd name="T104" fmla="*/ 620 w 974"/>
                <a:gd name="T105" fmla="*/ 500 h 710"/>
                <a:gd name="T106" fmla="*/ 588 w 974"/>
                <a:gd name="T107" fmla="*/ 576 h 710"/>
                <a:gd name="T108" fmla="*/ 608 w 974"/>
                <a:gd name="T109" fmla="*/ 596 h 710"/>
                <a:gd name="T110" fmla="*/ 640 w 974"/>
                <a:gd name="T111" fmla="*/ 634 h 710"/>
                <a:gd name="T112" fmla="*/ 700 w 974"/>
                <a:gd name="T113" fmla="*/ 668 h 710"/>
                <a:gd name="T114" fmla="*/ 748 w 974"/>
                <a:gd name="T115" fmla="*/ 666 h 710"/>
                <a:gd name="T116" fmla="*/ 822 w 974"/>
                <a:gd name="T117" fmla="*/ 616 h 710"/>
                <a:gd name="T118" fmla="*/ 854 w 974"/>
                <a:gd name="T119" fmla="*/ 590 h 710"/>
                <a:gd name="T120" fmla="*/ 880 w 974"/>
                <a:gd name="T121" fmla="*/ 580 h 710"/>
                <a:gd name="T122" fmla="*/ 946 w 974"/>
                <a:gd name="T123" fmla="*/ 550 h 710"/>
                <a:gd name="T124" fmla="*/ 972 w 974"/>
                <a:gd name="T125" fmla="*/ 496 h 71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74"/>
                <a:gd name="T190" fmla="*/ 0 h 710"/>
                <a:gd name="T191" fmla="*/ 974 w 974"/>
                <a:gd name="T192" fmla="*/ 710 h 71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74" h="710">
                  <a:moveTo>
                    <a:pt x="972" y="496"/>
                  </a:moveTo>
                  <a:lnTo>
                    <a:pt x="972" y="496"/>
                  </a:lnTo>
                  <a:lnTo>
                    <a:pt x="970" y="484"/>
                  </a:lnTo>
                  <a:lnTo>
                    <a:pt x="968" y="480"/>
                  </a:lnTo>
                  <a:lnTo>
                    <a:pt x="966" y="478"/>
                  </a:lnTo>
                  <a:lnTo>
                    <a:pt x="956" y="476"/>
                  </a:lnTo>
                  <a:lnTo>
                    <a:pt x="942" y="476"/>
                  </a:lnTo>
                  <a:lnTo>
                    <a:pt x="940" y="464"/>
                  </a:lnTo>
                  <a:lnTo>
                    <a:pt x="936" y="454"/>
                  </a:lnTo>
                  <a:lnTo>
                    <a:pt x="922" y="432"/>
                  </a:lnTo>
                  <a:lnTo>
                    <a:pt x="916" y="418"/>
                  </a:lnTo>
                  <a:lnTo>
                    <a:pt x="912" y="412"/>
                  </a:lnTo>
                  <a:lnTo>
                    <a:pt x="904" y="408"/>
                  </a:lnTo>
                  <a:lnTo>
                    <a:pt x="892" y="408"/>
                  </a:lnTo>
                  <a:lnTo>
                    <a:pt x="882" y="408"/>
                  </a:lnTo>
                  <a:lnTo>
                    <a:pt x="884" y="402"/>
                  </a:lnTo>
                  <a:lnTo>
                    <a:pt x="888" y="396"/>
                  </a:lnTo>
                  <a:lnTo>
                    <a:pt x="892" y="392"/>
                  </a:lnTo>
                  <a:lnTo>
                    <a:pt x="894" y="384"/>
                  </a:lnTo>
                  <a:lnTo>
                    <a:pt x="894" y="370"/>
                  </a:lnTo>
                  <a:lnTo>
                    <a:pt x="898" y="366"/>
                  </a:lnTo>
                  <a:lnTo>
                    <a:pt x="904" y="362"/>
                  </a:lnTo>
                  <a:lnTo>
                    <a:pt x="924" y="346"/>
                  </a:lnTo>
                  <a:lnTo>
                    <a:pt x="946" y="328"/>
                  </a:lnTo>
                  <a:lnTo>
                    <a:pt x="952" y="322"/>
                  </a:lnTo>
                  <a:lnTo>
                    <a:pt x="954" y="320"/>
                  </a:lnTo>
                  <a:lnTo>
                    <a:pt x="954" y="314"/>
                  </a:lnTo>
                  <a:lnTo>
                    <a:pt x="950" y="308"/>
                  </a:lnTo>
                  <a:lnTo>
                    <a:pt x="942" y="302"/>
                  </a:lnTo>
                  <a:lnTo>
                    <a:pt x="934" y="296"/>
                  </a:lnTo>
                  <a:lnTo>
                    <a:pt x="928" y="288"/>
                  </a:lnTo>
                  <a:lnTo>
                    <a:pt x="936" y="286"/>
                  </a:lnTo>
                  <a:lnTo>
                    <a:pt x="944" y="284"/>
                  </a:lnTo>
                  <a:lnTo>
                    <a:pt x="948" y="280"/>
                  </a:lnTo>
                  <a:lnTo>
                    <a:pt x="952" y="274"/>
                  </a:lnTo>
                  <a:lnTo>
                    <a:pt x="956" y="268"/>
                  </a:lnTo>
                  <a:lnTo>
                    <a:pt x="958" y="262"/>
                  </a:lnTo>
                  <a:lnTo>
                    <a:pt x="958" y="248"/>
                  </a:lnTo>
                  <a:lnTo>
                    <a:pt x="956" y="234"/>
                  </a:lnTo>
                  <a:lnTo>
                    <a:pt x="950" y="220"/>
                  </a:lnTo>
                  <a:lnTo>
                    <a:pt x="942" y="208"/>
                  </a:lnTo>
                  <a:lnTo>
                    <a:pt x="932" y="200"/>
                  </a:lnTo>
                  <a:lnTo>
                    <a:pt x="920" y="192"/>
                  </a:lnTo>
                  <a:lnTo>
                    <a:pt x="906" y="186"/>
                  </a:lnTo>
                  <a:lnTo>
                    <a:pt x="892" y="184"/>
                  </a:lnTo>
                  <a:lnTo>
                    <a:pt x="878" y="184"/>
                  </a:lnTo>
                  <a:lnTo>
                    <a:pt x="864" y="184"/>
                  </a:lnTo>
                  <a:lnTo>
                    <a:pt x="852" y="182"/>
                  </a:lnTo>
                  <a:lnTo>
                    <a:pt x="838" y="178"/>
                  </a:lnTo>
                  <a:lnTo>
                    <a:pt x="830" y="176"/>
                  </a:lnTo>
                  <a:lnTo>
                    <a:pt x="822" y="174"/>
                  </a:lnTo>
                  <a:lnTo>
                    <a:pt x="814" y="176"/>
                  </a:lnTo>
                  <a:lnTo>
                    <a:pt x="802" y="178"/>
                  </a:lnTo>
                  <a:lnTo>
                    <a:pt x="790" y="180"/>
                  </a:lnTo>
                  <a:lnTo>
                    <a:pt x="782" y="178"/>
                  </a:lnTo>
                  <a:lnTo>
                    <a:pt x="778" y="174"/>
                  </a:lnTo>
                  <a:lnTo>
                    <a:pt x="778" y="170"/>
                  </a:lnTo>
                  <a:lnTo>
                    <a:pt x="776" y="166"/>
                  </a:lnTo>
                  <a:lnTo>
                    <a:pt x="770" y="164"/>
                  </a:lnTo>
                  <a:lnTo>
                    <a:pt x="766" y="166"/>
                  </a:lnTo>
                  <a:lnTo>
                    <a:pt x="760" y="168"/>
                  </a:lnTo>
                  <a:lnTo>
                    <a:pt x="750" y="176"/>
                  </a:lnTo>
                  <a:lnTo>
                    <a:pt x="734" y="192"/>
                  </a:lnTo>
                  <a:lnTo>
                    <a:pt x="736" y="186"/>
                  </a:lnTo>
                  <a:lnTo>
                    <a:pt x="738" y="178"/>
                  </a:lnTo>
                  <a:lnTo>
                    <a:pt x="736" y="162"/>
                  </a:lnTo>
                  <a:lnTo>
                    <a:pt x="734" y="154"/>
                  </a:lnTo>
                  <a:lnTo>
                    <a:pt x="730" y="150"/>
                  </a:lnTo>
                  <a:lnTo>
                    <a:pt x="724" y="146"/>
                  </a:lnTo>
                  <a:lnTo>
                    <a:pt x="718" y="144"/>
                  </a:lnTo>
                  <a:lnTo>
                    <a:pt x="702" y="142"/>
                  </a:lnTo>
                  <a:lnTo>
                    <a:pt x="694" y="140"/>
                  </a:lnTo>
                  <a:lnTo>
                    <a:pt x="688" y="136"/>
                  </a:lnTo>
                  <a:lnTo>
                    <a:pt x="684" y="132"/>
                  </a:lnTo>
                  <a:lnTo>
                    <a:pt x="680" y="128"/>
                  </a:lnTo>
                  <a:lnTo>
                    <a:pt x="674" y="122"/>
                  </a:lnTo>
                  <a:lnTo>
                    <a:pt x="672" y="118"/>
                  </a:lnTo>
                  <a:lnTo>
                    <a:pt x="668" y="118"/>
                  </a:lnTo>
                  <a:lnTo>
                    <a:pt x="664" y="116"/>
                  </a:lnTo>
                  <a:lnTo>
                    <a:pt x="658" y="118"/>
                  </a:lnTo>
                  <a:lnTo>
                    <a:pt x="656" y="122"/>
                  </a:lnTo>
                  <a:lnTo>
                    <a:pt x="652" y="112"/>
                  </a:lnTo>
                  <a:lnTo>
                    <a:pt x="646" y="104"/>
                  </a:lnTo>
                  <a:lnTo>
                    <a:pt x="640" y="96"/>
                  </a:lnTo>
                  <a:lnTo>
                    <a:pt x="632" y="90"/>
                  </a:lnTo>
                  <a:lnTo>
                    <a:pt x="624" y="86"/>
                  </a:lnTo>
                  <a:lnTo>
                    <a:pt x="614" y="84"/>
                  </a:lnTo>
                  <a:lnTo>
                    <a:pt x="604" y="82"/>
                  </a:lnTo>
                  <a:lnTo>
                    <a:pt x="594" y="80"/>
                  </a:lnTo>
                  <a:lnTo>
                    <a:pt x="600" y="68"/>
                  </a:lnTo>
                  <a:lnTo>
                    <a:pt x="602" y="54"/>
                  </a:lnTo>
                  <a:lnTo>
                    <a:pt x="600" y="40"/>
                  </a:lnTo>
                  <a:lnTo>
                    <a:pt x="596" y="28"/>
                  </a:lnTo>
                  <a:lnTo>
                    <a:pt x="588" y="16"/>
                  </a:lnTo>
                  <a:lnTo>
                    <a:pt x="578" y="8"/>
                  </a:lnTo>
                  <a:lnTo>
                    <a:pt x="566" y="2"/>
                  </a:lnTo>
                  <a:lnTo>
                    <a:pt x="552" y="0"/>
                  </a:lnTo>
                  <a:lnTo>
                    <a:pt x="532" y="0"/>
                  </a:lnTo>
                  <a:lnTo>
                    <a:pt x="524" y="2"/>
                  </a:lnTo>
                  <a:lnTo>
                    <a:pt x="516" y="4"/>
                  </a:lnTo>
                  <a:lnTo>
                    <a:pt x="498" y="16"/>
                  </a:lnTo>
                  <a:lnTo>
                    <a:pt x="490" y="24"/>
                  </a:lnTo>
                  <a:lnTo>
                    <a:pt x="484" y="32"/>
                  </a:lnTo>
                  <a:lnTo>
                    <a:pt x="474" y="46"/>
                  </a:lnTo>
                  <a:lnTo>
                    <a:pt x="472" y="58"/>
                  </a:lnTo>
                  <a:lnTo>
                    <a:pt x="472" y="72"/>
                  </a:lnTo>
                  <a:lnTo>
                    <a:pt x="474" y="90"/>
                  </a:lnTo>
                  <a:lnTo>
                    <a:pt x="462" y="86"/>
                  </a:lnTo>
                  <a:lnTo>
                    <a:pt x="452" y="82"/>
                  </a:lnTo>
                  <a:lnTo>
                    <a:pt x="444" y="82"/>
                  </a:lnTo>
                  <a:lnTo>
                    <a:pt x="434" y="84"/>
                  </a:lnTo>
                  <a:lnTo>
                    <a:pt x="426" y="84"/>
                  </a:lnTo>
                  <a:lnTo>
                    <a:pt x="420" y="84"/>
                  </a:lnTo>
                  <a:lnTo>
                    <a:pt x="412" y="84"/>
                  </a:lnTo>
                  <a:lnTo>
                    <a:pt x="406" y="80"/>
                  </a:lnTo>
                  <a:lnTo>
                    <a:pt x="398" y="78"/>
                  </a:lnTo>
                  <a:lnTo>
                    <a:pt x="390" y="76"/>
                  </a:lnTo>
                  <a:lnTo>
                    <a:pt x="378" y="76"/>
                  </a:lnTo>
                  <a:lnTo>
                    <a:pt x="364" y="72"/>
                  </a:lnTo>
                  <a:lnTo>
                    <a:pt x="346" y="68"/>
                  </a:lnTo>
                  <a:lnTo>
                    <a:pt x="336" y="68"/>
                  </a:lnTo>
                  <a:lnTo>
                    <a:pt x="328" y="68"/>
                  </a:lnTo>
                  <a:lnTo>
                    <a:pt x="318" y="70"/>
                  </a:lnTo>
                  <a:lnTo>
                    <a:pt x="310" y="74"/>
                  </a:lnTo>
                  <a:lnTo>
                    <a:pt x="302" y="80"/>
                  </a:lnTo>
                  <a:lnTo>
                    <a:pt x="296" y="86"/>
                  </a:lnTo>
                  <a:lnTo>
                    <a:pt x="276" y="110"/>
                  </a:lnTo>
                  <a:lnTo>
                    <a:pt x="268" y="122"/>
                  </a:lnTo>
                  <a:lnTo>
                    <a:pt x="260" y="136"/>
                  </a:lnTo>
                  <a:lnTo>
                    <a:pt x="250" y="132"/>
                  </a:lnTo>
                  <a:lnTo>
                    <a:pt x="238" y="128"/>
                  </a:lnTo>
                  <a:lnTo>
                    <a:pt x="226" y="122"/>
                  </a:lnTo>
                  <a:lnTo>
                    <a:pt x="214" y="118"/>
                  </a:lnTo>
                  <a:lnTo>
                    <a:pt x="200" y="120"/>
                  </a:lnTo>
                  <a:lnTo>
                    <a:pt x="184" y="124"/>
                  </a:lnTo>
                  <a:lnTo>
                    <a:pt x="156" y="134"/>
                  </a:lnTo>
                  <a:lnTo>
                    <a:pt x="140" y="142"/>
                  </a:lnTo>
                  <a:lnTo>
                    <a:pt x="134" y="146"/>
                  </a:lnTo>
                  <a:lnTo>
                    <a:pt x="130" y="152"/>
                  </a:lnTo>
                  <a:lnTo>
                    <a:pt x="126" y="162"/>
                  </a:lnTo>
                  <a:lnTo>
                    <a:pt x="124" y="174"/>
                  </a:lnTo>
                  <a:lnTo>
                    <a:pt x="126" y="186"/>
                  </a:lnTo>
                  <a:lnTo>
                    <a:pt x="132" y="200"/>
                  </a:lnTo>
                  <a:lnTo>
                    <a:pt x="138" y="212"/>
                  </a:lnTo>
                  <a:lnTo>
                    <a:pt x="146" y="224"/>
                  </a:lnTo>
                  <a:lnTo>
                    <a:pt x="140" y="222"/>
                  </a:lnTo>
                  <a:lnTo>
                    <a:pt x="136" y="224"/>
                  </a:lnTo>
                  <a:lnTo>
                    <a:pt x="130" y="228"/>
                  </a:lnTo>
                  <a:lnTo>
                    <a:pt x="126" y="236"/>
                  </a:lnTo>
                  <a:lnTo>
                    <a:pt x="118" y="242"/>
                  </a:lnTo>
                  <a:lnTo>
                    <a:pt x="110" y="244"/>
                  </a:lnTo>
                  <a:lnTo>
                    <a:pt x="102" y="244"/>
                  </a:lnTo>
                  <a:lnTo>
                    <a:pt x="92" y="244"/>
                  </a:lnTo>
                  <a:lnTo>
                    <a:pt x="84" y="248"/>
                  </a:lnTo>
                  <a:lnTo>
                    <a:pt x="78" y="256"/>
                  </a:lnTo>
                  <a:lnTo>
                    <a:pt x="72" y="264"/>
                  </a:lnTo>
                  <a:lnTo>
                    <a:pt x="70" y="272"/>
                  </a:lnTo>
                  <a:lnTo>
                    <a:pt x="72" y="280"/>
                  </a:lnTo>
                  <a:lnTo>
                    <a:pt x="78" y="286"/>
                  </a:lnTo>
                  <a:lnTo>
                    <a:pt x="86" y="292"/>
                  </a:lnTo>
                  <a:lnTo>
                    <a:pt x="92" y="298"/>
                  </a:lnTo>
                  <a:lnTo>
                    <a:pt x="96" y="306"/>
                  </a:lnTo>
                  <a:lnTo>
                    <a:pt x="86" y="310"/>
                  </a:lnTo>
                  <a:lnTo>
                    <a:pt x="74" y="312"/>
                  </a:lnTo>
                  <a:lnTo>
                    <a:pt x="62" y="314"/>
                  </a:lnTo>
                  <a:lnTo>
                    <a:pt x="50" y="318"/>
                  </a:lnTo>
                  <a:lnTo>
                    <a:pt x="42" y="322"/>
                  </a:lnTo>
                  <a:lnTo>
                    <a:pt x="32" y="328"/>
                  </a:lnTo>
                  <a:lnTo>
                    <a:pt x="26" y="336"/>
                  </a:lnTo>
                  <a:lnTo>
                    <a:pt x="20" y="344"/>
                  </a:lnTo>
                  <a:lnTo>
                    <a:pt x="10" y="362"/>
                  </a:lnTo>
                  <a:lnTo>
                    <a:pt x="2" y="384"/>
                  </a:lnTo>
                  <a:lnTo>
                    <a:pt x="2" y="392"/>
                  </a:lnTo>
                  <a:lnTo>
                    <a:pt x="0" y="398"/>
                  </a:lnTo>
                  <a:lnTo>
                    <a:pt x="2" y="406"/>
                  </a:lnTo>
                  <a:lnTo>
                    <a:pt x="4" y="410"/>
                  </a:lnTo>
                  <a:lnTo>
                    <a:pt x="12" y="420"/>
                  </a:lnTo>
                  <a:lnTo>
                    <a:pt x="24" y="426"/>
                  </a:lnTo>
                  <a:lnTo>
                    <a:pt x="36" y="432"/>
                  </a:lnTo>
                  <a:lnTo>
                    <a:pt x="50" y="436"/>
                  </a:lnTo>
                  <a:lnTo>
                    <a:pt x="78" y="444"/>
                  </a:lnTo>
                  <a:lnTo>
                    <a:pt x="76" y="452"/>
                  </a:lnTo>
                  <a:lnTo>
                    <a:pt x="76" y="460"/>
                  </a:lnTo>
                  <a:lnTo>
                    <a:pt x="78" y="466"/>
                  </a:lnTo>
                  <a:lnTo>
                    <a:pt x="86" y="474"/>
                  </a:lnTo>
                  <a:lnTo>
                    <a:pt x="96" y="480"/>
                  </a:lnTo>
                  <a:lnTo>
                    <a:pt x="108" y="482"/>
                  </a:lnTo>
                  <a:lnTo>
                    <a:pt x="118" y="486"/>
                  </a:lnTo>
                  <a:lnTo>
                    <a:pt x="130" y="490"/>
                  </a:lnTo>
                  <a:lnTo>
                    <a:pt x="130" y="502"/>
                  </a:lnTo>
                  <a:lnTo>
                    <a:pt x="130" y="514"/>
                  </a:lnTo>
                  <a:lnTo>
                    <a:pt x="132" y="518"/>
                  </a:lnTo>
                  <a:lnTo>
                    <a:pt x="134" y="524"/>
                  </a:lnTo>
                  <a:lnTo>
                    <a:pt x="138" y="528"/>
                  </a:lnTo>
                  <a:lnTo>
                    <a:pt x="144" y="530"/>
                  </a:lnTo>
                  <a:lnTo>
                    <a:pt x="150" y="532"/>
                  </a:lnTo>
                  <a:lnTo>
                    <a:pt x="156" y="532"/>
                  </a:lnTo>
                  <a:lnTo>
                    <a:pt x="162" y="532"/>
                  </a:lnTo>
                  <a:lnTo>
                    <a:pt x="168" y="532"/>
                  </a:lnTo>
                  <a:lnTo>
                    <a:pt x="174" y="536"/>
                  </a:lnTo>
                  <a:lnTo>
                    <a:pt x="154" y="536"/>
                  </a:lnTo>
                  <a:lnTo>
                    <a:pt x="144" y="538"/>
                  </a:lnTo>
                  <a:lnTo>
                    <a:pt x="134" y="544"/>
                  </a:lnTo>
                  <a:lnTo>
                    <a:pt x="126" y="550"/>
                  </a:lnTo>
                  <a:lnTo>
                    <a:pt x="120" y="560"/>
                  </a:lnTo>
                  <a:lnTo>
                    <a:pt x="114" y="570"/>
                  </a:lnTo>
                  <a:lnTo>
                    <a:pt x="110" y="580"/>
                  </a:lnTo>
                  <a:lnTo>
                    <a:pt x="110" y="586"/>
                  </a:lnTo>
                  <a:lnTo>
                    <a:pt x="112" y="592"/>
                  </a:lnTo>
                  <a:lnTo>
                    <a:pt x="116" y="602"/>
                  </a:lnTo>
                  <a:lnTo>
                    <a:pt x="126" y="612"/>
                  </a:lnTo>
                  <a:lnTo>
                    <a:pt x="138" y="620"/>
                  </a:lnTo>
                  <a:lnTo>
                    <a:pt x="152" y="626"/>
                  </a:lnTo>
                  <a:lnTo>
                    <a:pt x="166" y="630"/>
                  </a:lnTo>
                  <a:lnTo>
                    <a:pt x="178" y="630"/>
                  </a:lnTo>
                  <a:lnTo>
                    <a:pt x="190" y="630"/>
                  </a:lnTo>
                  <a:lnTo>
                    <a:pt x="192" y="632"/>
                  </a:lnTo>
                  <a:lnTo>
                    <a:pt x="194" y="634"/>
                  </a:lnTo>
                  <a:lnTo>
                    <a:pt x="202" y="638"/>
                  </a:lnTo>
                  <a:lnTo>
                    <a:pt x="212" y="640"/>
                  </a:lnTo>
                  <a:lnTo>
                    <a:pt x="220" y="640"/>
                  </a:lnTo>
                  <a:lnTo>
                    <a:pt x="222" y="644"/>
                  </a:lnTo>
                  <a:lnTo>
                    <a:pt x="220" y="648"/>
                  </a:lnTo>
                  <a:lnTo>
                    <a:pt x="218" y="658"/>
                  </a:lnTo>
                  <a:lnTo>
                    <a:pt x="224" y="660"/>
                  </a:lnTo>
                  <a:lnTo>
                    <a:pt x="230" y="662"/>
                  </a:lnTo>
                  <a:lnTo>
                    <a:pt x="244" y="664"/>
                  </a:lnTo>
                  <a:lnTo>
                    <a:pt x="246" y="672"/>
                  </a:lnTo>
                  <a:lnTo>
                    <a:pt x="248" y="678"/>
                  </a:lnTo>
                  <a:lnTo>
                    <a:pt x="254" y="684"/>
                  </a:lnTo>
                  <a:lnTo>
                    <a:pt x="260" y="688"/>
                  </a:lnTo>
                  <a:lnTo>
                    <a:pt x="270" y="698"/>
                  </a:lnTo>
                  <a:lnTo>
                    <a:pt x="274" y="702"/>
                  </a:lnTo>
                  <a:lnTo>
                    <a:pt x="276" y="708"/>
                  </a:lnTo>
                  <a:lnTo>
                    <a:pt x="286" y="710"/>
                  </a:lnTo>
                  <a:lnTo>
                    <a:pt x="294" y="708"/>
                  </a:lnTo>
                  <a:lnTo>
                    <a:pt x="302" y="706"/>
                  </a:lnTo>
                  <a:lnTo>
                    <a:pt x="310" y="700"/>
                  </a:lnTo>
                  <a:lnTo>
                    <a:pt x="316" y="694"/>
                  </a:lnTo>
                  <a:lnTo>
                    <a:pt x="322" y="688"/>
                  </a:lnTo>
                  <a:lnTo>
                    <a:pt x="326" y="680"/>
                  </a:lnTo>
                  <a:lnTo>
                    <a:pt x="328" y="672"/>
                  </a:lnTo>
                  <a:lnTo>
                    <a:pt x="332" y="674"/>
                  </a:lnTo>
                  <a:lnTo>
                    <a:pt x="338" y="676"/>
                  </a:lnTo>
                  <a:lnTo>
                    <a:pt x="348" y="678"/>
                  </a:lnTo>
                  <a:lnTo>
                    <a:pt x="360" y="676"/>
                  </a:lnTo>
                  <a:lnTo>
                    <a:pt x="364" y="672"/>
                  </a:lnTo>
                  <a:lnTo>
                    <a:pt x="368" y="670"/>
                  </a:lnTo>
                  <a:lnTo>
                    <a:pt x="372" y="662"/>
                  </a:lnTo>
                  <a:lnTo>
                    <a:pt x="374" y="652"/>
                  </a:lnTo>
                  <a:lnTo>
                    <a:pt x="374" y="632"/>
                  </a:lnTo>
                  <a:lnTo>
                    <a:pt x="380" y="632"/>
                  </a:lnTo>
                  <a:lnTo>
                    <a:pt x="386" y="634"/>
                  </a:lnTo>
                  <a:lnTo>
                    <a:pt x="394" y="638"/>
                  </a:lnTo>
                  <a:lnTo>
                    <a:pt x="398" y="640"/>
                  </a:lnTo>
                  <a:lnTo>
                    <a:pt x="402" y="642"/>
                  </a:lnTo>
                  <a:lnTo>
                    <a:pt x="408" y="640"/>
                  </a:lnTo>
                  <a:lnTo>
                    <a:pt x="412" y="638"/>
                  </a:lnTo>
                  <a:lnTo>
                    <a:pt x="408" y="624"/>
                  </a:lnTo>
                  <a:lnTo>
                    <a:pt x="400" y="612"/>
                  </a:lnTo>
                  <a:lnTo>
                    <a:pt x="388" y="590"/>
                  </a:lnTo>
                  <a:lnTo>
                    <a:pt x="380" y="578"/>
                  </a:lnTo>
                  <a:lnTo>
                    <a:pt x="376" y="566"/>
                  </a:lnTo>
                  <a:lnTo>
                    <a:pt x="372" y="554"/>
                  </a:lnTo>
                  <a:lnTo>
                    <a:pt x="370" y="540"/>
                  </a:lnTo>
                  <a:lnTo>
                    <a:pt x="370" y="522"/>
                  </a:lnTo>
                  <a:lnTo>
                    <a:pt x="384" y="522"/>
                  </a:lnTo>
                  <a:lnTo>
                    <a:pt x="392" y="522"/>
                  </a:lnTo>
                  <a:lnTo>
                    <a:pt x="398" y="520"/>
                  </a:lnTo>
                  <a:lnTo>
                    <a:pt x="404" y="516"/>
                  </a:lnTo>
                  <a:lnTo>
                    <a:pt x="408" y="512"/>
                  </a:lnTo>
                  <a:lnTo>
                    <a:pt x="410" y="506"/>
                  </a:lnTo>
                  <a:lnTo>
                    <a:pt x="412" y="502"/>
                  </a:lnTo>
                  <a:lnTo>
                    <a:pt x="414" y="490"/>
                  </a:lnTo>
                  <a:lnTo>
                    <a:pt x="414" y="476"/>
                  </a:lnTo>
                  <a:lnTo>
                    <a:pt x="418" y="476"/>
                  </a:lnTo>
                  <a:lnTo>
                    <a:pt x="422" y="474"/>
                  </a:lnTo>
                  <a:lnTo>
                    <a:pt x="426" y="470"/>
                  </a:lnTo>
                  <a:lnTo>
                    <a:pt x="428" y="466"/>
                  </a:lnTo>
                  <a:lnTo>
                    <a:pt x="434" y="464"/>
                  </a:lnTo>
                  <a:lnTo>
                    <a:pt x="438" y="462"/>
                  </a:lnTo>
                  <a:lnTo>
                    <a:pt x="440" y="458"/>
                  </a:lnTo>
                  <a:lnTo>
                    <a:pt x="440" y="456"/>
                  </a:lnTo>
                  <a:lnTo>
                    <a:pt x="442" y="448"/>
                  </a:lnTo>
                  <a:lnTo>
                    <a:pt x="442" y="446"/>
                  </a:lnTo>
                  <a:lnTo>
                    <a:pt x="444" y="442"/>
                  </a:lnTo>
                  <a:lnTo>
                    <a:pt x="448" y="440"/>
                  </a:lnTo>
                  <a:lnTo>
                    <a:pt x="454" y="440"/>
                  </a:lnTo>
                  <a:lnTo>
                    <a:pt x="468" y="438"/>
                  </a:lnTo>
                  <a:lnTo>
                    <a:pt x="492" y="442"/>
                  </a:lnTo>
                  <a:lnTo>
                    <a:pt x="494" y="458"/>
                  </a:lnTo>
                  <a:lnTo>
                    <a:pt x="498" y="470"/>
                  </a:lnTo>
                  <a:lnTo>
                    <a:pt x="506" y="480"/>
                  </a:lnTo>
                  <a:lnTo>
                    <a:pt x="518" y="490"/>
                  </a:lnTo>
                  <a:lnTo>
                    <a:pt x="532" y="498"/>
                  </a:lnTo>
                  <a:lnTo>
                    <a:pt x="538" y="500"/>
                  </a:lnTo>
                  <a:lnTo>
                    <a:pt x="542" y="498"/>
                  </a:lnTo>
                  <a:lnTo>
                    <a:pt x="552" y="494"/>
                  </a:lnTo>
                  <a:lnTo>
                    <a:pt x="564" y="484"/>
                  </a:lnTo>
                  <a:lnTo>
                    <a:pt x="570" y="488"/>
                  </a:lnTo>
                  <a:lnTo>
                    <a:pt x="576" y="492"/>
                  </a:lnTo>
                  <a:lnTo>
                    <a:pt x="590" y="496"/>
                  </a:lnTo>
                  <a:lnTo>
                    <a:pt x="620" y="500"/>
                  </a:lnTo>
                  <a:lnTo>
                    <a:pt x="608" y="518"/>
                  </a:lnTo>
                  <a:lnTo>
                    <a:pt x="598" y="536"/>
                  </a:lnTo>
                  <a:lnTo>
                    <a:pt x="594" y="546"/>
                  </a:lnTo>
                  <a:lnTo>
                    <a:pt x="590" y="556"/>
                  </a:lnTo>
                  <a:lnTo>
                    <a:pt x="588" y="566"/>
                  </a:lnTo>
                  <a:lnTo>
                    <a:pt x="588" y="576"/>
                  </a:lnTo>
                  <a:lnTo>
                    <a:pt x="594" y="576"/>
                  </a:lnTo>
                  <a:lnTo>
                    <a:pt x="600" y="578"/>
                  </a:lnTo>
                  <a:lnTo>
                    <a:pt x="602" y="586"/>
                  </a:lnTo>
                  <a:lnTo>
                    <a:pt x="602" y="594"/>
                  </a:lnTo>
                  <a:lnTo>
                    <a:pt x="608" y="596"/>
                  </a:lnTo>
                  <a:lnTo>
                    <a:pt x="612" y="600"/>
                  </a:lnTo>
                  <a:lnTo>
                    <a:pt x="618" y="610"/>
                  </a:lnTo>
                  <a:lnTo>
                    <a:pt x="624" y="622"/>
                  </a:lnTo>
                  <a:lnTo>
                    <a:pt x="628" y="626"/>
                  </a:lnTo>
                  <a:lnTo>
                    <a:pt x="632" y="630"/>
                  </a:lnTo>
                  <a:lnTo>
                    <a:pt x="640" y="634"/>
                  </a:lnTo>
                  <a:lnTo>
                    <a:pt x="650" y="636"/>
                  </a:lnTo>
                  <a:lnTo>
                    <a:pt x="660" y="636"/>
                  </a:lnTo>
                  <a:lnTo>
                    <a:pt x="670" y="634"/>
                  </a:lnTo>
                  <a:lnTo>
                    <a:pt x="680" y="646"/>
                  </a:lnTo>
                  <a:lnTo>
                    <a:pt x="690" y="658"/>
                  </a:lnTo>
                  <a:lnTo>
                    <a:pt x="700" y="668"/>
                  </a:lnTo>
                  <a:lnTo>
                    <a:pt x="706" y="672"/>
                  </a:lnTo>
                  <a:lnTo>
                    <a:pt x="714" y="676"/>
                  </a:lnTo>
                  <a:lnTo>
                    <a:pt x="724" y="676"/>
                  </a:lnTo>
                  <a:lnTo>
                    <a:pt x="732" y="674"/>
                  </a:lnTo>
                  <a:lnTo>
                    <a:pt x="740" y="670"/>
                  </a:lnTo>
                  <a:lnTo>
                    <a:pt x="748" y="666"/>
                  </a:lnTo>
                  <a:lnTo>
                    <a:pt x="760" y="658"/>
                  </a:lnTo>
                  <a:lnTo>
                    <a:pt x="774" y="652"/>
                  </a:lnTo>
                  <a:lnTo>
                    <a:pt x="798" y="642"/>
                  </a:lnTo>
                  <a:lnTo>
                    <a:pt x="808" y="634"/>
                  </a:lnTo>
                  <a:lnTo>
                    <a:pt x="816" y="626"/>
                  </a:lnTo>
                  <a:lnTo>
                    <a:pt x="822" y="616"/>
                  </a:lnTo>
                  <a:lnTo>
                    <a:pt x="824" y="600"/>
                  </a:lnTo>
                  <a:lnTo>
                    <a:pt x="836" y="600"/>
                  </a:lnTo>
                  <a:lnTo>
                    <a:pt x="848" y="596"/>
                  </a:lnTo>
                  <a:lnTo>
                    <a:pt x="852" y="594"/>
                  </a:lnTo>
                  <a:lnTo>
                    <a:pt x="854" y="590"/>
                  </a:lnTo>
                  <a:lnTo>
                    <a:pt x="860" y="588"/>
                  </a:lnTo>
                  <a:lnTo>
                    <a:pt x="864" y="588"/>
                  </a:lnTo>
                  <a:lnTo>
                    <a:pt x="870" y="588"/>
                  </a:lnTo>
                  <a:lnTo>
                    <a:pt x="876" y="584"/>
                  </a:lnTo>
                  <a:lnTo>
                    <a:pt x="880" y="580"/>
                  </a:lnTo>
                  <a:lnTo>
                    <a:pt x="882" y="574"/>
                  </a:lnTo>
                  <a:lnTo>
                    <a:pt x="882" y="560"/>
                  </a:lnTo>
                  <a:lnTo>
                    <a:pt x="906" y="558"/>
                  </a:lnTo>
                  <a:lnTo>
                    <a:pt x="926" y="556"/>
                  </a:lnTo>
                  <a:lnTo>
                    <a:pt x="936" y="554"/>
                  </a:lnTo>
                  <a:lnTo>
                    <a:pt x="946" y="550"/>
                  </a:lnTo>
                  <a:lnTo>
                    <a:pt x="954" y="542"/>
                  </a:lnTo>
                  <a:lnTo>
                    <a:pt x="964" y="534"/>
                  </a:lnTo>
                  <a:lnTo>
                    <a:pt x="968" y="524"/>
                  </a:lnTo>
                  <a:lnTo>
                    <a:pt x="972" y="516"/>
                  </a:lnTo>
                  <a:lnTo>
                    <a:pt x="974" y="506"/>
                  </a:lnTo>
                  <a:lnTo>
                    <a:pt x="972" y="496"/>
                  </a:lnTo>
                  <a:close/>
                </a:path>
              </a:pathLst>
            </a:custGeom>
            <a:solidFill>
              <a:srgbClr val="AFDC5C"/>
            </a:solidFill>
            <a:ln w="9525">
              <a:noFill/>
              <a:round/>
              <a:headEnd/>
              <a:tailEnd/>
            </a:ln>
          </p:spPr>
          <p:txBody>
            <a:bodyPr/>
            <a:lstStyle/>
            <a:p>
              <a:endParaRPr lang="fr-FR">
                <a:latin typeface="Calibri" pitchFamily="34" charset="0"/>
              </a:endParaRPr>
            </a:p>
          </p:txBody>
        </p:sp>
        <p:sp>
          <p:nvSpPr>
            <p:cNvPr id="9795" name="Freeform 7"/>
            <p:cNvSpPr>
              <a:spLocks/>
            </p:cNvSpPr>
            <p:nvPr/>
          </p:nvSpPr>
          <p:spPr bwMode="auto">
            <a:xfrm>
              <a:off x="2637" y="2078"/>
              <a:ext cx="368" cy="258"/>
            </a:xfrm>
            <a:custGeom>
              <a:avLst/>
              <a:gdLst>
                <a:gd name="T0" fmla="*/ 0 w 368"/>
                <a:gd name="T1" fmla="*/ 60 h 258"/>
                <a:gd name="T2" fmla="*/ 0 w 368"/>
                <a:gd name="T3" fmla="*/ 88 h 258"/>
                <a:gd name="T4" fmla="*/ 2 w 368"/>
                <a:gd name="T5" fmla="*/ 102 h 258"/>
                <a:gd name="T6" fmla="*/ 16 w 368"/>
                <a:gd name="T7" fmla="*/ 120 h 258"/>
                <a:gd name="T8" fmla="*/ 46 w 368"/>
                <a:gd name="T9" fmla="*/ 138 h 258"/>
                <a:gd name="T10" fmla="*/ 68 w 368"/>
                <a:gd name="T11" fmla="*/ 148 h 258"/>
                <a:gd name="T12" fmla="*/ 60 w 368"/>
                <a:gd name="T13" fmla="*/ 160 h 258"/>
                <a:gd name="T14" fmla="*/ 48 w 368"/>
                <a:gd name="T15" fmla="*/ 174 h 258"/>
                <a:gd name="T16" fmla="*/ 44 w 368"/>
                <a:gd name="T17" fmla="*/ 186 h 258"/>
                <a:gd name="T18" fmla="*/ 44 w 368"/>
                <a:gd name="T19" fmla="*/ 194 h 258"/>
                <a:gd name="T20" fmla="*/ 56 w 368"/>
                <a:gd name="T21" fmla="*/ 214 h 258"/>
                <a:gd name="T22" fmla="*/ 80 w 368"/>
                <a:gd name="T23" fmla="*/ 232 h 258"/>
                <a:gd name="T24" fmla="*/ 104 w 368"/>
                <a:gd name="T25" fmla="*/ 236 h 258"/>
                <a:gd name="T26" fmla="*/ 122 w 368"/>
                <a:gd name="T27" fmla="*/ 232 h 258"/>
                <a:gd name="T28" fmla="*/ 140 w 368"/>
                <a:gd name="T29" fmla="*/ 220 h 258"/>
                <a:gd name="T30" fmla="*/ 150 w 368"/>
                <a:gd name="T31" fmla="*/ 212 h 258"/>
                <a:gd name="T32" fmla="*/ 170 w 368"/>
                <a:gd name="T33" fmla="*/ 228 h 258"/>
                <a:gd name="T34" fmla="*/ 202 w 368"/>
                <a:gd name="T35" fmla="*/ 250 h 258"/>
                <a:gd name="T36" fmla="*/ 224 w 368"/>
                <a:gd name="T37" fmla="*/ 258 h 258"/>
                <a:gd name="T38" fmla="*/ 236 w 368"/>
                <a:gd name="T39" fmla="*/ 256 h 258"/>
                <a:gd name="T40" fmla="*/ 252 w 368"/>
                <a:gd name="T41" fmla="*/ 248 h 258"/>
                <a:gd name="T42" fmla="*/ 260 w 368"/>
                <a:gd name="T43" fmla="*/ 238 h 258"/>
                <a:gd name="T44" fmla="*/ 270 w 368"/>
                <a:gd name="T45" fmla="*/ 220 h 258"/>
                <a:gd name="T46" fmla="*/ 274 w 368"/>
                <a:gd name="T47" fmla="*/ 214 h 258"/>
                <a:gd name="T48" fmla="*/ 288 w 368"/>
                <a:gd name="T49" fmla="*/ 206 h 258"/>
                <a:gd name="T50" fmla="*/ 324 w 368"/>
                <a:gd name="T51" fmla="*/ 198 h 258"/>
                <a:gd name="T52" fmla="*/ 340 w 368"/>
                <a:gd name="T53" fmla="*/ 194 h 258"/>
                <a:gd name="T54" fmla="*/ 358 w 368"/>
                <a:gd name="T55" fmla="*/ 182 h 258"/>
                <a:gd name="T56" fmla="*/ 368 w 368"/>
                <a:gd name="T57" fmla="*/ 166 h 258"/>
                <a:gd name="T58" fmla="*/ 368 w 368"/>
                <a:gd name="T59" fmla="*/ 148 h 258"/>
                <a:gd name="T60" fmla="*/ 360 w 368"/>
                <a:gd name="T61" fmla="*/ 126 h 258"/>
                <a:gd name="T62" fmla="*/ 354 w 368"/>
                <a:gd name="T63" fmla="*/ 116 h 258"/>
                <a:gd name="T64" fmla="*/ 334 w 368"/>
                <a:gd name="T65" fmla="*/ 90 h 258"/>
                <a:gd name="T66" fmla="*/ 304 w 368"/>
                <a:gd name="T67" fmla="*/ 58 h 258"/>
                <a:gd name="T68" fmla="*/ 298 w 368"/>
                <a:gd name="T69" fmla="*/ 50 h 258"/>
                <a:gd name="T70" fmla="*/ 296 w 368"/>
                <a:gd name="T71" fmla="*/ 40 h 258"/>
                <a:gd name="T72" fmla="*/ 264 w 368"/>
                <a:gd name="T73" fmla="*/ 28 h 258"/>
                <a:gd name="T74" fmla="*/ 222 w 368"/>
                <a:gd name="T75" fmla="*/ 8 h 258"/>
                <a:gd name="T76" fmla="*/ 190 w 368"/>
                <a:gd name="T77" fmla="*/ 0 h 258"/>
                <a:gd name="T78" fmla="*/ 0 w 368"/>
                <a:gd name="T79" fmla="*/ 60 h 25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68"/>
                <a:gd name="T121" fmla="*/ 0 h 258"/>
                <a:gd name="T122" fmla="*/ 368 w 368"/>
                <a:gd name="T123" fmla="*/ 258 h 25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68" h="258">
                  <a:moveTo>
                    <a:pt x="0" y="60"/>
                  </a:moveTo>
                  <a:lnTo>
                    <a:pt x="0" y="60"/>
                  </a:lnTo>
                  <a:lnTo>
                    <a:pt x="0" y="74"/>
                  </a:lnTo>
                  <a:lnTo>
                    <a:pt x="0" y="88"/>
                  </a:lnTo>
                  <a:lnTo>
                    <a:pt x="2" y="102"/>
                  </a:lnTo>
                  <a:lnTo>
                    <a:pt x="8" y="112"/>
                  </a:lnTo>
                  <a:lnTo>
                    <a:pt x="16" y="120"/>
                  </a:lnTo>
                  <a:lnTo>
                    <a:pt x="26" y="126"/>
                  </a:lnTo>
                  <a:lnTo>
                    <a:pt x="46" y="138"/>
                  </a:lnTo>
                  <a:lnTo>
                    <a:pt x="68" y="148"/>
                  </a:lnTo>
                  <a:lnTo>
                    <a:pt x="64" y="154"/>
                  </a:lnTo>
                  <a:lnTo>
                    <a:pt x="60" y="160"/>
                  </a:lnTo>
                  <a:lnTo>
                    <a:pt x="52" y="170"/>
                  </a:lnTo>
                  <a:lnTo>
                    <a:pt x="48" y="174"/>
                  </a:lnTo>
                  <a:lnTo>
                    <a:pt x="44" y="180"/>
                  </a:lnTo>
                  <a:lnTo>
                    <a:pt x="44" y="186"/>
                  </a:lnTo>
                  <a:lnTo>
                    <a:pt x="44" y="194"/>
                  </a:lnTo>
                  <a:lnTo>
                    <a:pt x="48" y="204"/>
                  </a:lnTo>
                  <a:lnTo>
                    <a:pt x="56" y="214"/>
                  </a:lnTo>
                  <a:lnTo>
                    <a:pt x="66" y="224"/>
                  </a:lnTo>
                  <a:lnTo>
                    <a:pt x="80" y="232"/>
                  </a:lnTo>
                  <a:lnTo>
                    <a:pt x="94" y="236"/>
                  </a:lnTo>
                  <a:lnTo>
                    <a:pt x="104" y="236"/>
                  </a:lnTo>
                  <a:lnTo>
                    <a:pt x="112" y="234"/>
                  </a:lnTo>
                  <a:lnTo>
                    <a:pt x="122" y="232"/>
                  </a:lnTo>
                  <a:lnTo>
                    <a:pt x="130" y="228"/>
                  </a:lnTo>
                  <a:lnTo>
                    <a:pt x="140" y="220"/>
                  </a:lnTo>
                  <a:lnTo>
                    <a:pt x="150" y="212"/>
                  </a:lnTo>
                  <a:lnTo>
                    <a:pt x="160" y="220"/>
                  </a:lnTo>
                  <a:lnTo>
                    <a:pt x="170" y="228"/>
                  </a:lnTo>
                  <a:lnTo>
                    <a:pt x="190" y="244"/>
                  </a:lnTo>
                  <a:lnTo>
                    <a:pt x="202" y="250"/>
                  </a:lnTo>
                  <a:lnTo>
                    <a:pt x="212" y="256"/>
                  </a:lnTo>
                  <a:lnTo>
                    <a:pt x="224" y="258"/>
                  </a:lnTo>
                  <a:lnTo>
                    <a:pt x="236" y="256"/>
                  </a:lnTo>
                  <a:lnTo>
                    <a:pt x="246" y="252"/>
                  </a:lnTo>
                  <a:lnTo>
                    <a:pt x="252" y="248"/>
                  </a:lnTo>
                  <a:lnTo>
                    <a:pt x="256" y="244"/>
                  </a:lnTo>
                  <a:lnTo>
                    <a:pt x="260" y="238"/>
                  </a:lnTo>
                  <a:lnTo>
                    <a:pt x="266" y="226"/>
                  </a:lnTo>
                  <a:lnTo>
                    <a:pt x="270" y="220"/>
                  </a:lnTo>
                  <a:lnTo>
                    <a:pt x="274" y="214"/>
                  </a:lnTo>
                  <a:lnTo>
                    <a:pt x="280" y="210"/>
                  </a:lnTo>
                  <a:lnTo>
                    <a:pt x="288" y="206"/>
                  </a:lnTo>
                  <a:lnTo>
                    <a:pt x="306" y="202"/>
                  </a:lnTo>
                  <a:lnTo>
                    <a:pt x="324" y="198"/>
                  </a:lnTo>
                  <a:lnTo>
                    <a:pt x="340" y="194"/>
                  </a:lnTo>
                  <a:lnTo>
                    <a:pt x="350" y="188"/>
                  </a:lnTo>
                  <a:lnTo>
                    <a:pt x="358" y="182"/>
                  </a:lnTo>
                  <a:lnTo>
                    <a:pt x="364" y="174"/>
                  </a:lnTo>
                  <a:lnTo>
                    <a:pt x="368" y="166"/>
                  </a:lnTo>
                  <a:lnTo>
                    <a:pt x="368" y="158"/>
                  </a:lnTo>
                  <a:lnTo>
                    <a:pt x="368" y="148"/>
                  </a:lnTo>
                  <a:lnTo>
                    <a:pt x="366" y="138"/>
                  </a:lnTo>
                  <a:lnTo>
                    <a:pt x="360" y="126"/>
                  </a:lnTo>
                  <a:lnTo>
                    <a:pt x="354" y="116"/>
                  </a:lnTo>
                  <a:lnTo>
                    <a:pt x="348" y="108"/>
                  </a:lnTo>
                  <a:lnTo>
                    <a:pt x="334" y="90"/>
                  </a:lnTo>
                  <a:lnTo>
                    <a:pt x="318" y="74"/>
                  </a:lnTo>
                  <a:lnTo>
                    <a:pt x="304" y="58"/>
                  </a:lnTo>
                  <a:lnTo>
                    <a:pt x="298" y="50"/>
                  </a:lnTo>
                  <a:lnTo>
                    <a:pt x="296" y="46"/>
                  </a:lnTo>
                  <a:lnTo>
                    <a:pt x="296" y="40"/>
                  </a:lnTo>
                  <a:lnTo>
                    <a:pt x="264" y="28"/>
                  </a:lnTo>
                  <a:lnTo>
                    <a:pt x="222" y="8"/>
                  </a:lnTo>
                  <a:lnTo>
                    <a:pt x="200" y="2"/>
                  </a:lnTo>
                  <a:lnTo>
                    <a:pt x="190" y="0"/>
                  </a:lnTo>
                  <a:lnTo>
                    <a:pt x="180" y="0"/>
                  </a:lnTo>
                  <a:lnTo>
                    <a:pt x="0" y="60"/>
                  </a:lnTo>
                  <a:close/>
                </a:path>
              </a:pathLst>
            </a:custGeom>
            <a:solidFill>
              <a:srgbClr val="91CD2D"/>
            </a:solidFill>
            <a:ln w="9525">
              <a:noFill/>
              <a:round/>
              <a:headEnd/>
              <a:tailEnd/>
            </a:ln>
          </p:spPr>
          <p:txBody>
            <a:bodyPr/>
            <a:lstStyle/>
            <a:p>
              <a:endParaRPr lang="fr-FR">
                <a:latin typeface="Calibri" pitchFamily="34" charset="0"/>
              </a:endParaRPr>
            </a:p>
          </p:txBody>
        </p:sp>
        <p:sp>
          <p:nvSpPr>
            <p:cNvPr id="9796" name="Freeform 8"/>
            <p:cNvSpPr>
              <a:spLocks/>
            </p:cNvSpPr>
            <p:nvPr/>
          </p:nvSpPr>
          <p:spPr bwMode="auto">
            <a:xfrm>
              <a:off x="2835" y="1946"/>
              <a:ext cx="344" cy="404"/>
            </a:xfrm>
            <a:custGeom>
              <a:avLst/>
              <a:gdLst>
                <a:gd name="T0" fmla="*/ 84 w 344"/>
                <a:gd name="T1" fmla="*/ 96 h 404"/>
                <a:gd name="T2" fmla="*/ 26 w 344"/>
                <a:gd name="T3" fmla="*/ 142 h 404"/>
                <a:gd name="T4" fmla="*/ 8 w 344"/>
                <a:gd name="T5" fmla="*/ 160 h 404"/>
                <a:gd name="T6" fmla="*/ 0 w 344"/>
                <a:gd name="T7" fmla="*/ 182 h 404"/>
                <a:gd name="T8" fmla="*/ 0 w 344"/>
                <a:gd name="T9" fmla="*/ 206 h 404"/>
                <a:gd name="T10" fmla="*/ 4 w 344"/>
                <a:gd name="T11" fmla="*/ 220 h 404"/>
                <a:gd name="T12" fmla="*/ 16 w 344"/>
                <a:gd name="T13" fmla="*/ 240 h 404"/>
                <a:gd name="T14" fmla="*/ 42 w 344"/>
                <a:gd name="T15" fmla="*/ 262 h 404"/>
                <a:gd name="T16" fmla="*/ 62 w 344"/>
                <a:gd name="T17" fmla="*/ 276 h 404"/>
                <a:gd name="T18" fmla="*/ 58 w 344"/>
                <a:gd name="T19" fmla="*/ 282 h 404"/>
                <a:gd name="T20" fmla="*/ 44 w 344"/>
                <a:gd name="T21" fmla="*/ 296 h 404"/>
                <a:gd name="T22" fmla="*/ 32 w 344"/>
                <a:gd name="T23" fmla="*/ 310 h 404"/>
                <a:gd name="T24" fmla="*/ 30 w 344"/>
                <a:gd name="T25" fmla="*/ 316 h 404"/>
                <a:gd name="T26" fmla="*/ 28 w 344"/>
                <a:gd name="T27" fmla="*/ 346 h 404"/>
                <a:gd name="T28" fmla="*/ 32 w 344"/>
                <a:gd name="T29" fmla="*/ 374 h 404"/>
                <a:gd name="T30" fmla="*/ 36 w 344"/>
                <a:gd name="T31" fmla="*/ 384 h 404"/>
                <a:gd name="T32" fmla="*/ 50 w 344"/>
                <a:gd name="T33" fmla="*/ 398 h 404"/>
                <a:gd name="T34" fmla="*/ 62 w 344"/>
                <a:gd name="T35" fmla="*/ 402 h 404"/>
                <a:gd name="T36" fmla="*/ 86 w 344"/>
                <a:gd name="T37" fmla="*/ 402 h 404"/>
                <a:gd name="T38" fmla="*/ 104 w 344"/>
                <a:gd name="T39" fmla="*/ 396 h 404"/>
                <a:gd name="T40" fmla="*/ 116 w 344"/>
                <a:gd name="T41" fmla="*/ 382 h 404"/>
                <a:gd name="T42" fmla="*/ 126 w 344"/>
                <a:gd name="T43" fmla="*/ 358 h 404"/>
                <a:gd name="T44" fmla="*/ 136 w 344"/>
                <a:gd name="T45" fmla="*/ 366 h 404"/>
                <a:gd name="T46" fmla="*/ 162 w 344"/>
                <a:gd name="T47" fmla="*/ 376 h 404"/>
                <a:gd name="T48" fmla="*/ 190 w 344"/>
                <a:gd name="T49" fmla="*/ 376 h 404"/>
                <a:gd name="T50" fmla="*/ 214 w 344"/>
                <a:gd name="T51" fmla="*/ 366 h 404"/>
                <a:gd name="T52" fmla="*/ 220 w 344"/>
                <a:gd name="T53" fmla="*/ 354 h 404"/>
                <a:gd name="T54" fmla="*/ 222 w 344"/>
                <a:gd name="T55" fmla="*/ 350 h 404"/>
                <a:gd name="T56" fmla="*/ 220 w 344"/>
                <a:gd name="T57" fmla="*/ 342 h 404"/>
                <a:gd name="T58" fmla="*/ 222 w 344"/>
                <a:gd name="T59" fmla="*/ 338 h 404"/>
                <a:gd name="T60" fmla="*/ 230 w 344"/>
                <a:gd name="T61" fmla="*/ 330 h 404"/>
                <a:gd name="T62" fmla="*/ 252 w 344"/>
                <a:gd name="T63" fmla="*/ 326 h 404"/>
                <a:gd name="T64" fmla="*/ 278 w 344"/>
                <a:gd name="T65" fmla="*/ 326 h 404"/>
                <a:gd name="T66" fmla="*/ 294 w 344"/>
                <a:gd name="T67" fmla="*/ 320 h 404"/>
                <a:gd name="T68" fmla="*/ 302 w 344"/>
                <a:gd name="T69" fmla="*/ 312 h 404"/>
                <a:gd name="T70" fmla="*/ 304 w 344"/>
                <a:gd name="T71" fmla="*/ 306 h 404"/>
                <a:gd name="T72" fmla="*/ 302 w 344"/>
                <a:gd name="T73" fmla="*/ 286 h 404"/>
                <a:gd name="T74" fmla="*/ 290 w 344"/>
                <a:gd name="T75" fmla="*/ 266 h 404"/>
                <a:gd name="T76" fmla="*/ 270 w 344"/>
                <a:gd name="T77" fmla="*/ 238 h 404"/>
                <a:gd name="T78" fmla="*/ 268 w 344"/>
                <a:gd name="T79" fmla="*/ 230 h 404"/>
                <a:gd name="T80" fmla="*/ 276 w 344"/>
                <a:gd name="T81" fmla="*/ 214 h 404"/>
                <a:gd name="T82" fmla="*/ 292 w 344"/>
                <a:gd name="T83" fmla="*/ 202 h 404"/>
                <a:gd name="T84" fmla="*/ 320 w 344"/>
                <a:gd name="T85" fmla="*/ 186 h 404"/>
                <a:gd name="T86" fmla="*/ 326 w 344"/>
                <a:gd name="T87" fmla="*/ 180 h 404"/>
                <a:gd name="T88" fmla="*/ 342 w 344"/>
                <a:gd name="T89" fmla="*/ 158 h 404"/>
                <a:gd name="T90" fmla="*/ 344 w 344"/>
                <a:gd name="T91" fmla="*/ 144 h 404"/>
                <a:gd name="T92" fmla="*/ 340 w 344"/>
                <a:gd name="T93" fmla="*/ 122 h 404"/>
                <a:gd name="T94" fmla="*/ 322 w 344"/>
                <a:gd name="T95" fmla="*/ 94 h 404"/>
                <a:gd name="T96" fmla="*/ 292 w 344"/>
                <a:gd name="T97" fmla="*/ 70 h 404"/>
                <a:gd name="T98" fmla="*/ 222 w 344"/>
                <a:gd name="T99" fmla="*/ 26 h 404"/>
                <a:gd name="T100" fmla="*/ 84 w 344"/>
                <a:gd name="T101" fmla="*/ 96 h 40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44"/>
                <a:gd name="T154" fmla="*/ 0 h 404"/>
                <a:gd name="T155" fmla="*/ 344 w 344"/>
                <a:gd name="T156" fmla="*/ 404 h 40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44" h="404">
                  <a:moveTo>
                    <a:pt x="84" y="96"/>
                  </a:moveTo>
                  <a:lnTo>
                    <a:pt x="84" y="96"/>
                  </a:lnTo>
                  <a:lnTo>
                    <a:pt x="44" y="126"/>
                  </a:lnTo>
                  <a:lnTo>
                    <a:pt x="26" y="142"/>
                  </a:lnTo>
                  <a:lnTo>
                    <a:pt x="8" y="160"/>
                  </a:lnTo>
                  <a:lnTo>
                    <a:pt x="2" y="170"/>
                  </a:lnTo>
                  <a:lnTo>
                    <a:pt x="0" y="182"/>
                  </a:lnTo>
                  <a:lnTo>
                    <a:pt x="0" y="194"/>
                  </a:lnTo>
                  <a:lnTo>
                    <a:pt x="0" y="206"/>
                  </a:lnTo>
                  <a:lnTo>
                    <a:pt x="4" y="220"/>
                  </a:lnTo>
                  <a:lnTo>
                    <a:pt x="8" y="232"/>
                  </a:lnTo>
                  <a:lnTo>
                    <a:pt x="16" y="240"/>
                  </a:lnTo>
                  <a:lnTo>
                    <a:pt x="24" y="248"/>
                  </a:lnTo>
                  <a:lnTo>
                    <a:pt x="42" y="262"/>
                  </a:lnTo>
                  <a:lnTo>
                    <a:pt x="52" y="268"/>
                  </a:lnTo>
                  <a:lnTo>
                    <a:pt x="62" y="276"/>
                  </a:lnTo>
                  <a:lnTo>
                    <a:pt x="58" y="282"/>
                  </a:lnTo>
                  <a:lnTo>
                    <a:pt x="54" y="288"/>
                  </a:lnTo>
                  <a:lnTo>
                    <a:pt x="44" y="296"/>
                  </a:lnTo>
                  <a:lnTo>
                    <a:pt x="36" y="304"/>
                  </a:lnTo>
                  <a:lnTo>
                    <a:pt x="32" y="310"/>
                  </a:lnTo>
                  <a:lnTo>
                    <a:pt x="30" y="316"/>
                  </a:lnTo>
                  <a:lnTo>
                    <a:pt x="30" y="330"/>
                  </a:lnTo>
                  <a:lnTo>
                    <a:pt x="28" y="346"/>
                  </a:lnTo>
                  <a:lnTo>
                    <a:pt x="30" y="360"/>
                  </a:lnTo>
                  <a:lnTo>
                    <a:pt x="32" y="374"/>
                  </a:lnTo>
                  <a:lnTo>
                    <a:pt x="36" y="384"/>
                  </a:lnTo>
                  <a:lnTo>
                    <a:pt x="42" y="392"/>
                  </a:lnTo>
                  <a:lnTo>
                    <a:pt x="50" y="398"/>
                  </a:lnTo>
                  <a:lnTo>
                    <a:pt x="62" y="402"/>
                  </a:lnTo>
                  <a:lnTo>
                    <a:pt x="74" y="404"/>
                  </a:lnTo>
                  <a:lnTo>
                    <a:pt x="86" y="402"/>
                  </a:lnTo>
                  <a:lnTo>
                    <a:pt x="94" y="400"/>
                  </a:lnTo>
                  <a:lnTo>
                    <a:pt x="104" y="396"/>
                  </a:lnTo>
                  <a:lnTo>
                    <a:pt x="110" y="390"/>
                  </a:lnTo>
                  <a:lnTo>
                    <a:pt x="116" y="382"/>
                  </a:lnTo>
                  <a:lnTo>
                    <a:pt x="122" y="370"/>
                  </a:lnTo>
                  <a:lnTo>
                    <a:pt x="126" y="358"/>
                  </a:lnTo>
                  <a:lnTo>
                    <a:pt x="136" y="366"/>
                  </a:lnTo>
                  <a:lnTo>
                    <a:pt x="148" y="372"/>
                  </a:lnTo>
                  <a:lnTo>
                    <a:pt x="162" y="376"/>
                  </a:lnTo>
                  <a:lnTo>
                    <a:pt x="176" y="378"/>
                  </a:lnTo>
                  <a:lnTo>
                    <a:pt x="190" y="376"/>
                  </a:lnTo>
                  <a:lnTo>
                    <a:pt x="204" y="372"/>
                  </a:lnTo>
                  <a:lnTo>
                    <a:pt x="214" y="366"/>
                  </a:lnTo>
                  <a:lnTo>
                    <a:pt x="218" y="360"/>
                  </a:lnTo>
                  <a:lnTo>
                    <a:pt x="220" y="354"/>
                  </a:lnTo>
                  <a:lnTo>
                    <a:pt x="222" y="350"/>
                  </a:lnTo>
                  <a:lnTo>
                    <a:pt x="220" y="346"/>
                  </a:lnTo>
                  <a:lnTo>
                    <a:pt x="220" y="342"/>
                  </a:lnTo>
                  <a:lnTo>
                    <a:pt x="222" y="338"/>
                  </a:lnTo>
                  <a:lnTo>
                    <a:pt x="226" y="334"/>
                  </a:lnTo>
                  <a:lnTo>
                    <a:pt x="230" y="330"/>
                  </a:lnTo>
                  <a:lnTo>
                    <a:pt x="240" y="326"/>
                  </a:lnTo>
                  <a:lnTo>
                    <a:pt x="252" y="326"/>
                  </a:lnTo>
                  <a:lnTo>
                    <a:pt x="266" y="326"/>
                  </a:lnTo>
                  <a:lnTo>
                    <a:pt x="278" y="326"/>
                  </a:lnTo>
                  <a:lnTo>
                    <a:pt x="290" y="322"/>
                  </a:lnTo>
                  <a:lnTo>
                    <a:pt x="294" y="320"/>
                  </a:lnTo>
                  <a:lnTo>
                    <a:pt x="298" y="316"/>
                  </a:lnTo>
                  <a:lnTo>
                    <a:pt x="302" y="312"/>
                  </a:lnTo>
                  <a:lnTo>
                    <a:pt x="304" y="306"/>
                  </a:lnTo>
                  <a:lnTo>
                    <a:pt x="306" y="296"/>
                  </a:lnTo>
                  <a:lnTo>
                    <a:pt x="302" y="286"/>
                  </a:lnTo>
                  <a:lnTo>
                    <a:pt x="296" y="276"/>
                  </a:lnTo>
                  <a:lnTo>
                    <a:pt x="290" y="266"/>
                  </a:lnTo>
                  <a:lnTo>
                    <a:pt x="276" y="248"/>
                  </a:lnTo>
                  <a:lnTo>
                    <a:pt x="270" y="238"/>
                  </a:lnTo>
                  <a:lnTo>
                    <a:pt x="268" y="230"/>
                  </a:lnTo>
                  <a:lnTo>
                    <a:pt x="270" y="222"/>
                  </a:lnTo>
                  <a:lnTo>
                    <a:pt x="276" y="214"/>
                  </a:lnTo>
                  <a:lnTo>
                    <a:pt x="284" y="208"/>
                  </a:lnTo>
                  <a:lnTo>
                    <a:pt x="292" y="202"/>
                  </a:lnTo>
                  <a:lnTo>
                    <a:pt x="312" y="190"/>
                  </a:lnTo>
                  <a:lnTo>
                    <a:pt x="320" y="186"/>
                  </a:lnTo>
                  <a:lnTo>
                    <a:pt x="326" y="180"/>
                  </a:lnTo>
                  <a:lnTo>
                    <a:pt x="338" y="166"/>
                  </a:lnTo>
                  <a:lnTo>
                    <a:pt x="342" y="158"/>
                  </a:lnTo>
                  <a:lnTo>
                    <a:pt x="344" y="150"/>
                  </a:lnTo>
                  <a:lnTo>
                    <a:pt x="344" y="144"/>
                  </a:lnTo>
                  <a:lnTo>
                    <a:pt x="344" y="136"/>
                  </a:lnTo>
                  <a:lnTo>
                    <a:pt x="340" y="122"/>
                  </a:lnTo>
                  <a:lnTo>
                    <a:pt x="332" y="108"/>
                  </a:lnTo>
                  <a:lnTo>
                    <a:pt x="322" y="94"/>
                  </a:lnTo>
                  <a:lnTo>
                    <a:pt x="308" y="82"/>
                  </a:lnTo>
                  <a:lnTo>
                    <a:pt x="292" y="70"/>
                  </a:lnTo>
                  <a:lnTo>
                    <a:pt x="258" y="46"/>
                  </a:lnTo>
                  <a:lnTo>
                    <a:pt x="222" y="26"/>
                  </a:lnTo>
                  <a:lnTo>
                    <a:pt x="166" y="0"/>
                  </a:lnTo>
                  <a:lnTo>
                    <a:pt x="84" y="96"/>
                  </a:lnTo>
                  <a:close/>
                </a:path>
              </a:pathLst>
            </a:custGeom>
            <a:solidFill>
              <a:srgbClr val="91CD2D"/>
            </a:solidFill>
            <a:ln w="9525">
              <a:noFill/>
              <a:round/>
              <a:headEnd/>
              <a:tailEnd/>
            </a:ln>
          </p:spPr>
          <p:txBody>
            <a:bodyPr/>
            <a:lstStyle/>
            <a:p>
              <a:endParaRPr lang="fr-FR">
                <a:latin typeface="Calibri" pitchFamily="34" charset="0"/>
              </a:endParaRPr>
            </a:p>
          </p:txBody>
        </p:sp>
        <p:sp>
          <p:nvSpPr>
            <p:cNvPr id="9797" name="Freeform 9"/>
            <p:cNvSpPr>
              <a:spLocks/>
            </p:cNvSpPr>
            <p:nvPr/>
          </p:nvSpPr>
          <p:spPr bwMode="auto">
            <a:xfrm>
              <a:off x="2481" y="1844"/>
              <a:ext cx="768" cy="520"/>
            </a:xfrm>
            <a:custGeom>
              <a:avLst/>
              <a:gdLst>
                <a:gd name="T0" fmla="*/ 48 w 768"/>
                <a:gd name="T1" fmla="*/ 50 h 520"/>
                <a:gd name="T2" fmla="*/ 40 w 768"/>
                <a:gd name="T3" fmla="*/ 70 h 520"/>
                <a:gd name="T4" fmla="*/ 14 w 768"/>
                <a:gd name="T5" fmla="*/ 92 h 520"/>
                <a:gd name="T6" fmla="*/ 2 w 768"/>
                <a:gd name="T7" fmla="*/ 130 h 520"/>
                <a:gd name="T8" fmla="*/ 0 w 768"/>
                <a:gd name="T9" fmla="*/ 154 h 520"/>
                <a:gd name="T10" fmla="*/ 2 w 768"/>
                <a:gd name="T11" fmla="*/ 166 h 520"/>
                <a:gd name="T12" fmla="*/ 24 w 768"/>
                <a:gd name="T13" fmla="*/ 180 h 520"/>
                <a:gd name="T14" fmla="*/ 30 w 768"/>
                <a:gd name="T15" fmla="*/ 192 h 520"/>
                <a:gd name="T16" fmla="*/ 20 w 768"/>
                <a:gd name="T17" fmla="*/ 220 h 520"/>
                <a:gd name="T18" fmla="*/ 22 w 768"/>
                <a:gd name="T19" fmla="*/ 232 h 520"/>
                <a:gd name="T20" fmla="*/ 38 w 768"/>
                <a:gd name="T21" fmla="*/ 248 h 520"/>
                <a:gd name="T22" fmla="*/ 54 w 768"/>
                <a:gd name="T23" fmla="*/ 264 h 520"/>
                <a:gd name="T24" fmla="*/ 70 w 768"/>
                <a:gd name="T25" fmla="*/ 296 h 520"/>
                <a:gd name="T26" fmla="*/ 80 w 768"/>
                <a:gd name="T27" fmla="*/ 304 h 520"/>
                <a:gd name="T28" fmla="*/ 72 w 768"/>
                <a:gd name="T29" fmla="*/ 324 h 520"/>
                <a:gd name="T30" fmla="*/ 56 w 768"/>
                <a:gd name="T31" fmla="*/ 344 h 520"/>
                <a:gd name="T32" fmla="*/ 50 w 768"/>
                <a:gd name="T33" fmla="*/ 360 h 520"/>
                <a:gd name="T34" fmla="*/ 56 w 768"/>
                <a:gd name="T35" fmla="*/ 382 h 520"/>
                <a:gd name="T36" fmla="*/ 80 w 768"/>
                <a:gd name="T37" fmla="*/ 398 h 520"/>
                <a:gd name="T38" fmla="*/ 134 w 768"/>
                <a:gd name="T39" fmla="*/ 400 h 520"/>
                <a:gd name="T40" fmla="*/ 138 w 768"/>
                <a:gd name="T41" fmla="*/ 418 h 520"/>
                <a:gd name="T42" fmla="*/ 160 w 768"/>
                <a:gd name="T43" fmla="*/ 440 h 520"/>
                <a:gd name="T44" fmla="*/ 224 w 768"/>
                <a:gd name="T45" fmla="*/ 462 h 520"/>
                <a:gd name="T46" fmla="*/ 270 w 768"/>
                <a:gd name="T47" fmla="*/ 464 h 520"/>
                <a:gd name="T48" fmla="*/ 284 w 768"/>
                <a:gd name="T49" fmla="*/ 456 h 520"/>
                <a:gd name="T50" fmla="*/ 294 w 768"/>
                <a:gd name="T51" fmla="*/ 484 h 520"/>
                <a:gd name="T52" fmla="*/ 320 w 768"/>
                <a:gd name="T53" fmla="*/ 494 h 520"/>
                <a:gd name="T54" fmla="*/ 384 w 768"/>
                <a:gd name="T55" fmla="*/ 498 h 520"/>
                <a:gd name="T56" fmla="*/ 404 w 768"/>
                <a:gd name="T57" fmla="*/ 510 h 520"/>
                <a:gd name="T58" fmla="*/ 416 w 768"/>
                <a:gd name="T59" fmla="*/ 520 h 520"/>
                <a:gd name="T60" fmla="*/ 440 w 768"/>
                <a:gd name="T61" fmla="*/ 518 h 520"/>
                <a:gd name="T62" fmla="*/ 466 w 768"/>
                <a:gd name="T63" fmla="*/ 486 h 520"/>
                <a:gd name="T64" fmla="*/ 486 w 768"/>
                <a:gd name="T65" fmla="*/ 446 h 520"/>
                <a:gd name="T66" fmla="*/ 506 w 768"/>
                <a:gd name="T67" fmla="*/ 452 h 520"/>
                <a:gd name="T68" fmla="*/ 526 w 768"/>
                <a:gd name="T69" fmla="*/ 448 h 520"/>
                <a:gd name="T70" fmla="*/ 552 w 768"/>
                <a:gd name="T71" fmla="*/ 438 h 520"/>
                <a:gd name="T72" fmla="*/ 574 w 768"/>
                <a:gd name="T73" fmla="*/ 440 h 520"/>
                <a:gd name="T74" fmla="*/ 632 w 768"/>
                <a:gd name="T75" fmla="*/ 456 h 520"/>
                <a:gd name="T76" fmla="*/ 654 w 768"/>
                <a:gd name="T77" fmla="*/ 452 h 520"/>
                <a:gd name="T78" fmla="*/ 668 w 768"/>
                <a:gd name="T79" fmla="*/ 440 h 520"/>
                <a:gd name="T80" fmla="*/ 668 w 768"/>
                <a:gd name="T81" fmla="*/ 412 h 520"/>
                <a:gd name="T82" fmla="*/ 666 w 768"/>
                <a:gd name="T83" fmla="*/ 362 h 520"/>
                <a:gd name="T84" fmla="*/ 676 w 768"/>
                <a:gd name="T85" fmla="*/ 348 h 520"/>
                <a:gd name="T86" fmla="*/ 706 w 768"/>
                <a:gd name="T87" fmla="*/ 338 h 520"/>
                <a:gd name="T88" fmla="*/ 746 w 768"/>
                <a:gd name="T89" fmla="*/ 328 h 520"/>
                <a:gd name="T90" fmla="*/ 762 w 768"/>
                <a:gd name="T91" fmla="*/ 310 h 520"/>
                <a:gd name="T92" fmla="*/ 768 w 768"/>
                <a:gd name="T93" fmla="*/ 276 h 520"/>
                <a:gd name="T94" fmla="*/ 750 w 768"/>
                <a:gd name="T95" fmla="*/ 210 h 520"/>
                <a:gd name="T96" fmla="*/ 730 w 768"/>
                <a:gd name="T97" fmla="*/ 148 h 520"/>
                <a:gd name="T98" fmla="*/ 730 w 768"/>
                <a:gd name="T99" fmla="*/ 124 h 520"/>
                <a:gd name="T100" fmla="*/ 734 w 768"/>
                <a:gd name="T101" fmla="*/ 82 h 520"/>
                <a:gd name="T102" fmla="*/ 710 w 768"/>
                <a:gd name="T103" fmla="*/ 54 h 520"/>
                <a:gd name="T104" fmla="*/ 658 w 768"/>
                <a:gd name="T105" fmla="*/ 24 h 520"/>
                <a:gd name="T106" fmla="*/ 598 w 768"/>
                <a:gd name="T107" fmla="*/ 4 h 520"/>
                <a:gd name="T108" fmla="*/ 42 w 768"/>
                <a:gd name="T109" fmla="*/ 42 h 52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68"/>
                <a:gd name="T166" fmla="*/ 0 h 520"/>
                <a:gd name="T167" fmla="*/ 768 w 768"/>
                <a:gd name="T168" fmla="*/ 520 h 52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68" h="520">
                  <a:moveTo>
                    <a:pt x="42" y="42"/>
                  </a:moveTo>
                  <a:lnTo>
                    <a:pt x="42" y="42"/>
                  </a:lnTo>
                  <a:lnTo>
                    <a:pt x="48" y="50"/>
                  </a:lnTo>
                  <a:lnTo>
                    <a:pt x="50" y="56"/>
                  </a:lnTo>
                  <a:lnTo>
                    <a:pt x="46" y="62"/>
                  </a:lnTo>
                  <a:lnTo>
                    <a:pt x="40" y="70"/>
                  </a:lnTo>
                  <a:lnTo>
                    <a:pt x="26" y="82"/>
                  </a:lnTo>
                  <a:lnTo>
                    <a:pt x="14" y="92"/>
                  </a:lnTo>
                  <a:lnTo>
                    <a:pt x="8" y="102"/>
                  </a:lnTo>
                  <a:lnTo>
                    <a:pt x="4" y="116"/>
                  </a:lnTo>
                  <a:lnTo>
                    <a:pt x="2" y="130"/>
                  </a:lnTo>
                  <a:lnTo>
                    <a:pt x="0" y="142"/>
                  </a:lnTo>
                  <a:lnTo>
                    <a:pt x="0" y="154"/>
                  </a:lnTo>
                  <a:lnTo>
                    <a:pt x="0" y="160"/>
                  </a:lnTo>
                  <a:lnTo>
                    <a:pt x="2" y="166"/>
                  </a:lnTo>
                  <a:lnTo>
                    <a:pt x="8" y="172"/>
                  </a:lnTo>
                  <a:lnTo>
                    <a:pt x="16" y="176"/>
                  </a:lnTo>
                  <a:lnTo>
                    <a:pt x="24" y="180"/>
                  </a:lnTo>
                  <a:lnTo>
                    <a:pt x="30" y="186"/>
                  </a:lnTo>
                  <a:lnTo>
                    <a:pt x="30" y="192"/>
                  </a:lnTo>
                  <a:lnTo>
                    <a:pt x="30" y="198"/>
                  </a:lnTo>
                  <a:lnTo>
                    <a:pt x="26" y="208"/>
                  </a:lnTo>
                  <a:lnTo>
                    <a:pt x="20" y="220"/>
                  </a:lnTo>
                  <a:lnTo>
                    <a:pt x="20" y="226"/>
                  </a:lnTo>
                  <a:lnTo>
                    <a:pt x="22" y="232"/>
                  </a:lnTo>
                  <a:lnTo>
                    <a:pt x="24" y="238"/>
                  </a:lnTo>
                  <a:lnTo>
                    <a:pt x="28" y="242"/>
                  </a:lnTo>
                  <a:lnTo>
                    <a:pt x="38" y="248"/>
                  </a:lnTo>
                  <a:lnTo>
                    <a:pt x="46" y="256"/>
                  </a:lnTo>
                  <a:lnTo>
                    <a:pt x="54" y="264"/>
                  </a:lnTo>
                  <a:lnTo>
                    <a:pt x="60" y="274"/>
                  </a:lnTo>
                  <a:lnTo>
                    <a:pt x="64" y="286"/>
                  </a:lnTo>
                  <a:lnTo>
                    <a:pt x="70" y="296"/>
                  </a:lnTo>
                  <a:lnTo>
                    <a:pt x="74" y="300"/>
                  </a:lnTo>
                  <a:lnTo>
                    <a:pt x="80" y="304"/>
                  </a:lnTo>
                  <a:lnTo>
                    <a:pt x="80" y="312"/>
                  </a:lnTo>
                  <a:lnTo>
                    <a:pt x="78" y="318"/>
                  </a:lnTo>
                  <a:lnTo>
                    <a:pt x="72" y="324"/>
                  </a:lnTo>
                  <a:lnTo>
                    <a:pt x="66" y="330"/>
                  </a:lnTo>
                  <a:lnTo>
                    <a:pt x="60" y="336"/>
                  </a:lnTo>
                  <a:lnTo>
                    <a:pt x="56" y="344"/>
                  </a:lnTo>
                  <a:lnTo>
                    <a:pt x="52" y="352"/>
                  </a:lnTo>
                  <a:lnTo>
                    <a:pt x="50" y="360"/>
                  </a:lnTo>
                  <a:lnTo>
                    <a:pt x="52" y="370"/>
                  </a:lnTo>
                  <a:lnTo>
                    <a:pt x="54" y="376"/>
                  </a:lnTo>
                  <a:lnTo>
                    <a:pt x="56" y="382"/>
                  </a:lnTo>
                  <a:lnTo>
                    <a:pt x="60" y="388"/>
                  </a:lnTo>
                  <a:lnTo>
                    <a:pt x="70" y="394"/>
                  </a:lnTo>
                  <a:lnTo>
                    <a:pt x="80" y="398"/>
                  </a:lnTo>
                  <a:lnTo>
                    <a:pt x="94" y="400"/>
                  </a:lnTo>
                  <a:lnTo>
                    <a:pt x="108" y="400"/>
                  </a:lnTo>
                  <a:lnTo>
                    <a:pt x="134" y="400"/>
                  </a:lnTo>
                  <a:lnTo>
                    <a:pt x="134" y="410"/>
                  </a:lnTo>
                  <a:lnTo>
                    <a:pt x="138" y="418"/>
                  </a:lnTo>
                  <a:lnTo>
                    <a:pt x="144" y="426"/>
                  </a:lnTo>
                  <a:lnTo>
                    <a:pt x="152" y="432"/>
                  </a:lnTo>
                  <a:lnTo>
                    <a:pt x="160" y="440"/>
                  </a:lnTo>
                  <a:lnTo>
                    <a:pt x="172" y="446"/>
                  </a:lnTo>
                  <a:lnTo>
                    <a:pt x="196" y="456"/>
                  </a:lnTo>
                  <a:lnTo>
                    <a:pt x="224" y="462"/>
                  </a:lnTo>
                  <a:lnTo>
                    <a:pt x="248" y="466"/>
                  </a:lnTo>
                  <a:lnTo>
                    <a:pt x="260" y="466"/>
                  </a:lnTo>
                  <a:lnTo>
                    <a:pt x="270" y="464"/>
                  </a:lnTo>
                  <a:lnTo>
                    <a:pt x="278" y="460"/>
                  </a:lnTo>
                  <a:lnTo>
                    <a:pt x="284" y="456"/>
                  </a:lnTo>
                  <a:lnTo>
                    <a:pt x="286" y="468"/>
                  </a:lnTo>
                  <a:lnTo>
                    <a:pt x="290" y="478"/>
                  </a:lnTo>
                  <a:lnTo>
                    <a:pt x="294" y="484"/>
                  </a:lnTo>
                  <a:lnTo>
                    <a:pt x="302" y="488"/>
                  </a:lnTo>
                  <a:lnTo>
                    <a:pt x="310" y="492"/>
                  </a:lnTo>
                  <a:lnTo>
                    <a:pt x="320" y="494"/>
                  </a:lnTo>
                  <a:lnTo>
                    <a:pt x="342" y="494"/>
                  </a:lnTo>
                  <a:lnTo>
                    <a:pt x="364" y="494"/>
                  </a:lnTo>
                  <a:lnTo>
                    <a:pt x="384" y="498"/>
                  </a:lnTo>
                  <a:lnTo>
                    <a:pt x="392" y="500"/>
                  </a:lnTo>
                  <a:lnTo>
                    <a:pt x="400" y="504"/>
                  </a:lnTo>
                  <a:lnTo>
                    <a:pt x="404" y="510"/>
                  </a:lnTo>
                  <a:lnTo>
                    <a:pt x="406" y="520"/>
                  </a:lnTo>
                  <a:lnTo>
                    <a:pt x="416" y="520"/>
                  </a:lnTo>
                  <a:lnTo>
                    <a:pt x="424" y="520"/>
                  </a:lnTo>
                  <a:lnTo>
                    <a:pt x="432" y="520"/>
                  </a:lnTo>
                  <a:lnTo>
                    <a:pt x="440" y="518"/>
                  </a:lnTo>
                  <a:lnTo>
                    <a:pt x="450" y="510"/>
                  </a:lnTo>
                  <a:lnTo>
                    <a:pt x="458" y="498"/>
                  </a:lnTo>
                  <a:lnTo>
                    <a:pt x="466" y="486"/>
                  </a:lnTo>
                  <a:lnTo>
                    <a:pt x="472" y="472"/>
                  </a:lnTo>
                  <a:lnTo>
                    <a:pt x="478" y="458"/>
                  </a:lnTo>
                  <a:lnTo>
                    <a:pt x="486" y="446"/>
                  </a:lnTo>
                  <a:lnTo>
                    <a:pt x="496" y="450"/>
                  </a:lnTo>
                  <a:lnTo>
                    <a:pt x="506" y="452"/>
                  </a:lnTo>
                  <a:lnTo>
                    <a:pt x="516" y="450"/>
                  </a:lnTo>
                  <a:lnTo>
                    <a:pt x="526" y="448"/>
                  </a:lnTo>
                  <a:lnTo>
                    <a:pt x="538" y="442"/>
                  </a:lnTo>
                  <a:lnTo>
                    <a:pt x="546" y="440"/>
                  </a:lnTo>
                  <a:lnTo>
                    <a:pt x="552" y="438"/>
                  </a:lnTo>
                  <a:lnTo>
                    <a:pt x="564" y="438"/>
                  </a:lnTo>
                  <a:lnTo>
                    <a:pt x="574" y="440"/>
                  </a:lnTo>
                  <a:lnTo>
                    <a:pt x="598" y="448"/>
                  </a:lnTo>
                  <a:lnTo>
                    <a:pt x="622" y="454"/>
                  </a:lnTo>
                  <a:lnTo>
                    <a:pt x="632" y="456"/>
                  </a:lnTo>
                  <a:lnTo>
                    <a:pt x="644" y="454"/>
                  </a:lnTo>
                  <a:lnTo>
                    <a:pt x="654" y="452"/>
                  </a:lnTo>
                  <a:lnTo>
                    <a:pt x="660" y="450"/>
                  </a:lnTo>
                  <a:lnTo>
                    <a:pt x="664" y="444"/>
                  </a:lnTo>
                  <a:lnTo>
                    <a:pt x="668" y="440"/>
                  </a:lnTo>
                  <a:lnTo>
                    <a:pt x="668" y="434"/>
                  </a:lnTo>
                  <a:lnTo>
                    <a:pt x="670" y="426"/>
                  </a:lnTo>
                  <a:lnTo>
                    <a:pt x="668" y="412"/>
                  </a:lnTo>
                  <a:lnTo>
                    <a:pt x="664" y="382"/>
                  </a:lnTo>
                  <a:lnTo>
                    <a:pt x="664" y="368"/>
                  </a:lnTo>
                  <a:lnTo>
                    <a:pt x="666" y="362"/>
                  </a:lnTo>
                  <a:lnTo>
                    <a:pt x="668" y="356"/>
                  </a:lnTo>
                  <a:lnTo>
                    <a:pt x="676" y="348"/>
                  </a:lnTo>
                  <a:lnTo>
                    <a:pt x="684" y="342"/>
                  </a:lnTo>
                  <a:lnTo>
                    <a:pt x="694" y="340"/>
                  </a:lnTo>
                  <a:lnTo>
                    <a:pt x="706" y="338"/>
                  </a:lnTo>
                  <a:lnTo>
                    <a:pt x="726" y="334"/>
                  </a:lnTo>
                  <a:lnTo>
                    <a:pt x="736" y="332"/>
                  </a:lnTo>
                  <a:lnTo>
                    <a:pt x="746" y="328"/>
                  </a:lnTo>
                  <a:lnTo>
                    <a:pt x="756" y="320"/>
                  </a:lnTo>
                  <a:lnTo>
                    <a:pt x="762" y="310"/>
                  </a:lnTo>
                  <a:lnTo>
                    <a:pt x="766" y="300"/>
                  </a:lnTo>
                  <a:lnTo>
                    <a:pt x="768" y="288"/>
                  </a:lnTo>
                  <a:lnTo>
                    <a:pt x="768" y="276"/>
                  </a:lnTo>
                  <a:lnTo>
                    <a:pt x="768" y="264"/>
                  </a:lnTo>
                  <a:lnTo>
                    <a:pt x="760" y="236"/>
                  </a:lnTo>
                  <a:lnTo>
                    <a:pt x="750" y="210"/>
                  </a:lnTo>
                  <a:lnTo>
                    <a:pt x="740" y="182"/>
                  </a:lnTo>
                  <a:lnTo>
                    <a:pt x="734" y="158"/>
                  </a:lnTo>
                  <a:lnTo>
                    <a:pt x="730" y="148"/>
                  </a:lnTo>
                  <a:lnTo>
                    <a:pt x="730" y="138"/>
                  </a:lnTo>
                  <a:lnTo>
                    <a:pt x="730" y="124"/>
                  </a:lnTo>
                  <a:lnTo>
                    <a:pt x="732" y="112"/>
                  </a:lnTo>
                  <a:lnTo>
                    <a:pt x="736" y="90"/>
                  </a:lnTo>
                  <a:lnTo>
                    <a:pt x="734" y="82"/>
                  </a:lnTo>
                  <a:lnTo>
                    <a:pt x="730" y="72"/>
                  </a:lnTo>
                  <a:lnTo>
                    <a:pt x="722" y="64"/>
                  </a:lnTo>
                  <a:lnTo>
                    <a:pt x="710" y="54"/>
                  </a:lnTo>
                  <a:lnTo>
                    <a:pt x="676" y="34"/>
                  </a:lnTo>
                  <a:lnTo>
                    <a:pt x="658" y="24"/>
                  </a:lnTo>
                  <a:lnTo>
                    <a:pt x="638" y="16"/>
                  </a:lnTo>
                  <a:lnTo>
                    <a:pt x="618" y="8"/>
                  </a:lnTo>
                  <a:lnTo>
                    <a:pt x="598" y="4"/>
                  </a:lnTo>
                  <a:lnTo>
                    <a:pt x="580" y="0"/>
                  </a:lnTo>
                  <a:lnTo>
                    <a:pt x="560" y="0"/>
                  </a:lnTo>
                  <a:lnTo>
                    <a:pt x="42" y="42"/>
                  </a:lnTo>
                  <a:close/>
                </a:path>
              </a:pathLst>
            </a:custGeom>
            <a:solidFill>
              <a:srgbClr val="91CD2D"/>
            </a:solidFill>
            <a:ln w="9525">
              <a:noFill/>
              <a:round/>
              <a:headEnd/>
              <a:tailEnd/>
            </a:ln>
          </p:spPr>
          <p:txBody>
            <a:bodyPr/>
            <a:lstStyle/>
            <a:p>
              <a:endParaRPr lang="fr-FR">
                <a:latin typeface="Calibri" pitchFamily="34" charset="0"/>
              </a:endParaRPr>
            </a:p>
          </p:txBody>
        </p:sp>
        <p:sp>
          <p:nvSpPr>
            <p:cNvPr id="9798" name="Freeform 11"/>
            <p:cNvSpPr>
              <a:spLocks/>
            </p:cNvSpPr>
            <p:nvPr/>
          </p:nvSpPr>
          <p:spPr bwMode="auto">
            <a:xfrm>
              <a:off x="2791" y="1952"/>
              <a:ext cx="248" cy="470"/>
            </a:xfrm>
            <a:custGeom>
              <a:avLst/>
              <a:gdLst>
                <a:gd name="T0" fmla="*/ 226 w 248"/>
                <a:gd name="T1" fmla="*/ 172 h 470"/>
                <a:gd name="T2" fmla="*/ 210 w 248"/>
                <a:gd name="T3" fmla="*/ 174 h 470"/>
                <a:gd name="T4" fmla="*/ 202 w 248"/>
                <a:gd name="T5" fmla="*/ 182 h 470"/>
                <a:gd name="T6" fmla="*/ 172 w 248"/>
                <a:gd name="T7" fmla="*/ 228 h 470"/>
                <a:gd name="T8" fmla="*/ 134 w 248"/>
                <a:gd name="T9" fmla="*/ 290 h 470"/>
                <a:gd name="T10" fmla="*/ 122 w 248"/>
                <a:gd name="T11" fmla="*/ 312 h 470"/>
                <a:gd name="T12" fmla="*/ 112 w 248"/>
                <a:gd name="T13" fmla="*/ 318 h 470"/>
                <a:gd name="T14" fmla="*/ 110 w 248"/>
                <a:gd name="T15" fmla="*/ 298 h 470"/>
                <a:gd name="T16" fmla="*/ 120 w 248"/>
                <a:gd name="T17" fmla="*/ 264 h 470"/>
                <a:gd name="T18" fmla="*/ 128 w 248"/>
                <a:gd name="T19" fmla="*/ 230 h 470"/>
                <a:gd name="T20" fmla="*/ 156 w 248"/>
                <a:gd name="T21" fmla="*/ 126 h 470"/>
                <a:gd name="T22" fmla="*/ 176 w 248"/>
                <a:gd name="T23" fmla="*/ 22 h 470"/>
                <a:gd name="T24" fmla="*/ 170 w 248"/>
                <a:gd name="T25" fmla="*/ 36 h 470"/>
                <a:gd name="T26" fmla="*/ 144 w 248"/>
                <a:gd name="T27" fmla="*/ 134 h 470"/>
                <a:gd name="T28" fmla="*/ 144 w 248"/>
                <a:gd name="T29" fmla="*/ 120 h 470"/>
                <a:gd name="T30" fmla="*/ 142 w 248"/>
                <a:gd name="T31" fmla="*/ 114 h 470"/>
                <a:gd name="T32" fmla="*/ 142 w 248"/>
                <a:gd name="T33" fmla="*/ 82 h 470"/>
                <a:gd name="T34" fmla="*/ 140 w 248"/>
                <a:gd name="T35" fmla="*/ 136 h 470"/>
                <a:gd name="T36" fmla="*/ 136 w 248"/>
                <a:gd name="T37" fmla="*/ 152 h 470"/>
                <a:gd name="T38" fmla="*/ 120 w 248"/>
                <a:gd name="T39" fmla="*/ 218 h 470"/>
                <a:gd name="T40" fmla="*/ 98 w 248"/>
                <a:gd name="T41" fmla="*/ 266 h 470"/>
                <a:gd name="T42" fmla="*/ 92 w 248"/>
                <a:gd name="T43" fmla="*/ 268 h 470"/>
                <a:gd name="T44" fmla="*/ 72 w 248"/>
                <a:gd name="T45" fmla="*/ 238 h 470"/>
                <a:gd name="T46" fmla="*/ 64 w 248"/>
                <a:gd name="T47" fmla="*/ 204 h 470"/>
                <a:gd name="T48" fmla="*/ 30 w 248"/>
                <a:gd name="T49" fmla="*/ 80 h 470"/>
                <a:gd name="T50" fmla="*/ 24 w 248"/>
                <a:gd name="T51" fmla="*/ 52 h 470"/>
                <a:gd name="T52" fmla="*/ 2 w 248"/>
                <a:gd name="T53" fmla="*/ 0 h 470"/>
                <a:gd name="T54" fmla="*/ 2 w 248"/>
                <a:gd name="T55" fmla="*/ 22 h 470"/>
                <a:gd name="T56" fmla="*/ 40 w 248"/>
                <a:gd name="T57" fmla="*/ 194 h 470"/>
                <a:gd name="T58" fmla="*/ 48 w 248"/>
                <a:gd name="T59" fmla="*/ 222 h 470"/>
                <a:gd name="T60" fmla="*/ 68 w 248"/>
                <a:gd name="T61" fmla="*/ 332 h 470"/>
                <a:gd name="T62" fmla="*/ 60 w 248"/>
                <a:gd name="T63" fmla="*/ 342 h 470"/>
                <a:gd name="T64" fmla="*/ 54 w 248"/>
                <a:gd name="T65" fmla="*/ 336 h 470"/>
                <a:gd name="T66" fmla="*/ 34 w 248"/>
                <a:gd name="T67" fmla="*/ 276 h 470"/>
                <a:gd name="T68" fmla="*/ 20 w 248"/>
                <a:gd name="T69" fmla="*/ 170 h 470"/>
                <a:gd name="T70" fmla="*/ 18 w 248"/>
                <a:gd name="T71" fmla="*/ 216 h 470"/>
                <a:gd name="T72" fmla="*/ 18 w 248"/>
                <a:gd name="T73" fmla="*/ 262 h 470"/>
                <a:gd name="T74" fmla="*/ 10 w 248"/>
                <a:gd name="T75" fmla="*/ 262 h 470"/>
                <a:gd name="T76" fmla="*/ 2 w 248"/>
                <a:gd name="T77" fmla="*/ 260 h 470"/>
                <a:gd name="T78" fmla="*/ 30 w 248"/>
                <a:gd name="T79" fmla="*/ 334 h 470"/>
                <a:gd name="T80" fmla="*/ 54 w 248"/>
                <a:gd name="T81" fmla="*/ 450 h 470"/>
                <a:gd name="T82" fmla="*/ 76 w 248"/>
                <a:gd name="T83" fmla="*/ 468 h 470"/>
                <a:gd name="T84" fmla="*/ 108 w 248"/>
                <a:gd name="T85" fmla="*/ 470 h 470"/>
                <a:gd name="T86" fmla="*/ 122 w 248"/>
                <a:gd name="T87" fmla="*/ 464 h 470"/>
                <a:gd name="T88" fmla="*/ 140 w 248"/>
                <a:gd name="T89" fmla="*/ 374 h 470"/>
                <a:gd name="T90" fmla="*/ 162 w 248"/>
                <a:gd name="T91" fmla="*/ 312 h 470"/>
                <a:gd name="T92" fmla="*/ 204 w 248"/>
                <a:gd name="T93" fmla="*/ 250 h 470"/>
                <a:gd name="T94" fmla="*/ 248 w 248"/>
                <a:gd name="T95" fmla="*/ 164 h 470"/>
                <a:gd name="T96" fmla="*/ 238 w 248"/>
                <a:gd name="T97" fmla="*/ 168 h 47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8"/>
                <a:gd name="T148" fmla="*/ 0 h 470"/>
                <a:gd name="T149" fmla="*/ 248 w 248"/>
                <a:gd name="T150" fmla="*/ 470 h 47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8" h="470">
                  <a:moveTo>
                    <a:pt x="238" y="168"/>
                  </a:moveTo>
                  <a:lnTo>
                    <a:pt x="238" y="168"/>
                  </a:lnTo>
                  <a:lnTo>
                    <a:pt x="226" y="172"/>
                  </a:lnTo>
                  <a:lnTo>
                    <a:pt x="214" y="174"/>
                  </a:lnTo>
                  <a:lnTo>
                    <a:pt x="210" y="174"/>
                  </a:lnTo>
                  <a:lnTo>
                    <a:pt x="206" y="174"/>
                  </a:lnTo>
                  <a:lnTo>
                    <a:pt x="202" y="182"/>
                  </a:lnTo>
                  <a:lnTo>
                    <a:pt x="196" y="190"/>
                  </a:lnTo>
                  <a:lnTo>
                    <a:pt x="172" y="228"/>
                  </a:lnTo>
                  <a:lnTo>
                    <a:pt x="150" y="266"/>
                  </a:lnTo>
                  <a:lnTo>
                    <a:pt x="134" y="290"/>
                  </a:lnTo>
                  <a:lnTo>
                    <a:pt x="130" y="302"/>
                  </a:lnTo>
                  <a:lnTo>
                    <a:pt x="122" y="312"/>
                  </a:lnTo>
                  <a:lnTo>
                    <a:pt x="116" y="316"/>
                  </a:lnTo>
                  <a:lnTo>
                    <a:pt x="112" y="318"/>
                  </a:lnTo>
                  <a:lnTo>
                    <a:pt x="110" y="308"/>
                  </a:lnTo>
                  <a:lnTo>
                    <a:pt x="110" y="298"/>
                  </a:lnTo>
                  <a:lnTo>
                    <a:pt x="116" y="282"/>
                  </a:lnTo>
                  <a:lnTo>
                    <a:pt x="120" y="264"/>
                  </a:lnTo>
                  <a:lnTo>
                    <a:pt x="124" y="246"/>
                  </a:lnTo>
                  <a:lnTo>
                    <a:pt x="128" y="230"/>
                  </a:lnTo>
                  <a:lnTo>
                    <a:pt x="134" y="218"/>
                  </a:lnTo>
                  <a:lnTo>
                    <a:pt x="140" y="194"/>
                  </a:lnTo>
                  <a:lnTo>
                    <a:pt x="156" y="126"/>
                  </a:lnTo>
                  <a:lnTo>
                    <a:pt x="170" y="60"/>
                  </a:lnTo>
                  <a:lnTo>
                    <a:pt x="174" y="36"/>
                  </a:lnTo>
                  <a:lnTo>
                    <a:pt x="176" y="22"/>
                  </a:lnTo>
                  <a:lnTo>
                    <a:pt x="174" y="24"/>
                  </a:lnTo>
                  <a:lnTo>
                    <a:pt x="170" y="36"/>
                  </a:lnTo>
                  <a:lnTo>
                    <a:pt x="160" y="78"/>
                  </a:lnTo>
                  <a:lnTo>
                    <a:pt x="144" y="134"/>
                  </a:lnTo>
                  <a:lnTo>
                    <a:pt x="146" y="126"/>
                  </a:lnTo>
                  <a:lnTo>
                    <a:pt x="144" y="124"/>
                  </a:lnTo>
                  <a:lnTo>
                    <a:pt x="144" y="120"/>
                  </a:lnTo>
                  <a:lnTo>
                    <a:pt x="142" y="112"/>
                  </a:lnTo>
                  <a:lnTo>
                    <a:pt x="142" y="114"/>
                  </a:lnTo>
                  <a:lnTo>
                    <a:pt x="142" y="112"/>
                  </a:lnTo>
                  <a:lnTo>
                    <a:pt x="142" y="96"/>
                  </a:lnTo>
                  <a:lnTo>
                    <a:pt x="142" y="82"/>
                  </a:lnTo>
                  <a:lnTo>
                    <a:pt x="142" y="110"/>
                  </a:lnTo>
                  <a:lnTo>
                    <a:pt x="140" y="136"/>
                  </a:lnTo>
                  <a:lnTo>
                    <a:pt x="138" y="144"/>
                  </a:lnTo>
                  <a:lnTo>
                    <a:pt x="136" y="152"/>
                  </a:lnTo>
                  <a:lnTo>
                    <a:pt x="130" y="176"/>
                  </a:lnTo>
                  <a:lnTo>
                    <a:pt x="120" y="218"/>
                  </a:lnTo>
                  <a:lnTo>
                    <a:pt x="112" y="238"/>
                  </a:lnTo>
                  <a:lnTo>
                    <a:pt x="106" y="256"/>
                  </a:lnTo>
                  <a:lnTo>
                    <a:pt x="98" y="266"/>
                  </a:lnTo>
                  <a:lnTo>
                    <a:pt x="96" y="268"/>
                  </a:lnTo>
                  <a:lnTo>
                    <a:pt x="92" y="268"/>
                  </a:lnTo>
                  <a:lnTo>
                    <a:pt x="86" y="262"/>
                  </a:lnTo>
                  <a:lnTo>
                    <a:pt x="80" y="256"/>
                  </a:lnTo>
                  <a:lnTo>
                    <a:pt x="72" y="238"/>
                  </a:lnTo>
                  <a:lnTo>
                    <a:pt x="66" y="220"/>
                  </a:lnTo>
                  <a:lnTo>
                    <a:pt x="64" y="204"/>
                  </a:lnTo>
                  <a:lnTo>
                    <a:pt x="56" y="176"/>
                  </a:lnTo>
                  <a:lnTo>
                    <a:pt x="44" y="128"/>
                  </a:lnTo>
                  <a:lnTo>
                    <a:pt x="30" y="80"/>
                  </a:lnTo>
                  <a:lnTo>
                    <a:pt x="26" y="62"/>
                  </a:lnTo>
                  <a:lnTo>
                    <a:pt x="24" y="52"/>
                  </a:lnTo>
                  <a:lnTo>
                    <a:pt x="8" y="8"/>
                  </a:lnTo>
                  <a:lnTo>
                    <a:pt x="2" y="2"/>
                  </a:lnTo>
                  <a:lnTo>
                    <a:pt x="2" y="0"/>
                  </a:lnTo>
                  <a:lnTo>
                    <a:pt x="0" y="2"/>
                  </a:lnTo>
                  <a:lnTo>
                    <a:pt x="0" y="8"/>
                  </a:lnTo>
                  <a:lnTo>
                    <a:pt x="2" y="22"/>
                  </a:lnTo>
                  <a:lnTo>
                    <a:pt x="10" y="58"/>
                  </a:lnTo>
                  <a:lnTo>
                    <a:pt x="30" y="148"/>
                  </a:lnTo>
                  <a:lnTo>
                    <a:pt x="40" y="194"/>
                  </a:lnTo>
                  <a:lnTo>
                    <a:pt x="44" y="204"/>
                  </a:lnTo>
                  <a:lnTo>
                    <a:pt x="48" y="222"/>
                  </a:lnTo>
                  <a:lnTo>
                    <a:pt x="58" y="268"/>
                  </a:lnTo>
                  <a:lnTo>
                    <a:pt x="68" y="332"/>
                  </a:lnTo>
                  <a:lnTo>
                    <a:pt x="66" y="340"/>
                  </a:lnTo>
                  <a:lnTo>
                    <a:pt x="62" y="342"/>
                  </a:lnTo>
                  <a:lnTo>
                    <a:pt x="60" y="342"/>
                  </a:lnTo>
                  <a:lnTo>
                    <a:pt x="58" y="342"/>
                  </a:lnTo>
                  <a:lnTo>
                    <a:pt x="54" y="336"/>
                  </a:lnTo>
                  <a:lnTo>
                    <a:pt x="48" y="326"/>
                  </a:lnTo>
                  <a:lnTo>
                    <a:pt x="40" y="304"/>
                  </a:lnTo>
                  <a:lnTo>
                    <a:pt x="34" y="276"/>
                  </a:lnTo>
                  <a:lnTo>
                    <a:pt x="28" y="246"/>
                  </a:lnTo>
                  <a:lnTo>
                    <a:pt x="22" y="192"/>
                  </a:lnTo>
                  <a:lnTo>
                    <a:pt x="20" y="170"/>
                  </a:lnTo>
                  <a:lnTo>
                    <a:pt x="10" y="178"/>
                  </a:lnTo>
                  <a:lnTo>
                    <a:pt x="18" y="216"/>
                  </a:lnTo>
                  <a:lnTo>
                    <a:pt x="22" y="242"/>
                  </a:lnTo>
                  <a:lnTo>
                    <a:pt x="20" y="256"/>
                  </a:lnTo>
                  <a:lnTo>
                    <a:pt x="18" y="262"/>
                  </a:lnTo>
                  <a:lnTo>
                    <a:pt x="16" y="264"/>
                  </a:lnTo>
                  <a:lnTo>
                    <a:pt x="14" y="264"/>
                  </a:lnTo>
                  <a:lnTo>
                    <a:pt x="10" y="262"/>
                  </a:lnTo>
                  <a:lnTo>
                    <a:pt x="6" y="256"/>
                  </a:lnTo>
                  <a:lnTo>
                    <a:pt x="2" y="260"/>
                  </a:lnTo>
                  <a:lnTo>
                    <a:pt x="12" y="276"/>
                  </a:lnTo>
                  <a:lnTo>
                    <a:pt x="20" y="302"/>
                  </a:lnTo>
                  <a:lnTo>
                    <a:pt x="30" y="334"/>
                  </a:lnTo>
                  <a:lnTo>
                    <a:pt x="38" y="366"/>
                  </a:lnTo>
                  <a:lnTo>
                    <a:pt x="50" y="424"/>
                  </a:lnTo>
                  <a:lnTo>
                    <a:pt x="54" y="450"/>
                  </a:lnTo>
                  <a:lnTo>
                    <a:pt x="64" y="460"/>
                  </a:lnTo>
                  <a:lnTo>
                    <a:pt x="76" y="468"/>
                  </a:lnTo>
                  <a:lnTo>
                    <a:pt x="88" y="470"/>
                  </a:lnTo>
                  <a:lnTo>
                    <a:pt x="98" y="470"/>
                  </a:lnTo>
                  <a:lnTo>
                    <a:pt x="108" y="470"/>
                  </a:lnTo>
                  <a:lnTo>
                    <a:pt x="116" y="466"/>
                  </a:lnTo>
                  <a:lnTo>
                    <a:pt x="122" y="464"/>
                  </a:lnTo>
                  <a:lnTo>
                    <a:pt x="128" y="430"/>
                  </a:lnTo>
                  <a:lnTo>
                    <a:pt x="134" y="400"/>
                  </a:lnTo>
                  <a:lnTo>
                    <a:pt x="140" y="374"/>
                  </a:lnTo>
                  <a:lnTo>
                    <a:pt x="146" y="350"/>
                  </a:lnTo>
                  <a:lnTo>
                    <a:pt x="154" y="330"/>
                  </a:lnTo>
                  <a:lnTo>
                    <a:pt x="162" y="312"/>
                  </a:lnTo>
                  <a:lnTo>
                    <a:pt x="178" y="282"/>
                  </a:lnTo>
                  <a:lnTo>
                    <a:pt x="192" y="262"/>
                  </a:lnTo>
                  <a:lnTo>
                    <a:pt x="204" y="250"/>
                  </a:lnTo>
                  <a:lnTo>
                    <a:pt x="212" y="244"/>
                  </a:lnTo>
                  <a:lnTo>
                    <a:pt x="214" y="242"/>
                  </a:lnTo>
                  <a:lnTo>
                    <a:pt x="248" y="164"/>
                  </a:lnTo>
                  <a:lnTo>
                    <a:pt x="238" y="168"/>
                  </a:lnTo>
                  <a:close/>
                </a:path>
              </a:pathLst>
            </a:custGeom>
            <a:solidFill>
              <a:srgbClr val="B5793B"/>
            </a:solidFill>
            <a:ln w="9525">
              <a:noFill/>
              <a:round/>
              <a:headEnd/>
              <a:tailEnd/>
            </a:ln>
          </p:spPr>
          <p:txBody>
            <a:bodyPr/>
            <a:lstStyle/>
            <a:p>
              <a:endParaRPr lang="fr-FR">
                <a:latin typeface="Calibri" pitchFamily="34" charset="0"/>
              </a:endParaRPr>
            </a:p>
          </p:txBody>
        </p:sp>
        <p:sp>
          <p:nvSpPr>
            <p:cNvPr id="9799" name="Freeform 12"/>
            <p:cNvSpPr>
              <a:spLocks/>
            </p:cNvSpPr>
            <p:nvPr/>
          </p:nvSpPr>
          <p:spPr bwMode="auto">
            <a:xfrm>
              <a:off x="2415" y="1602"/>
              <a:ext cx="930" cy="710"/>
            </a:xfrm>
            <a:custGeom>
              <a:avLst/>
              <a:gdLst>
                <a:gd name="T0" fmla="*/ 900 w 930"/>
                <a:gd name="T1" fmla="*/ 476 h 710"/>
                <a:gd name="T2" fmla="*/ 872 w 930"/>
                <a:gd name="T3" fmla="*/ 412 h 710"/>
                <a:gd name="T4" fmla="*/ 848 w 930"/>
                <a:gd name="T5" fmla="*/ 396 h 710"/>
                <a:gd name="T6" fmla="*/ 864 w 930"/>
                <a:gd name="T7" fmla="*/ 362 h 710"/>
                <a:gd name="T8" fmla="*/ 912 w 930"/>
                <a:gd name="T9" fmla="*/ 314 h 710"/>
                <a:gd name="T10" fmla="*/ 902 w 930"/>
                <a:gd name="T11" fmla="*/ 284 h 710"/>
                <a:gd name="T12" fmla="*/ 908 w 930"/>
                <a:gd name="T13" fmla="*/ 220 h 710"/>
                <a:gd name="T14" fmla="*/ 852 w 930"/>
                <a:gd name="T15" fmla="*/ 184 h 710"/>
                <a:gd name="T16" fmla="*/ 786 w 930"/>
                <a:gd name="T17" fmla="*/ 174 h 710"/>
                <a:gd name="T18" fmla="*/ 744 w 930"/>
                <a:gd name="T19" fmla="*/ 174 h 710"/>
                <a:gd name="T20" fmla="*/ 716 w 930"/>
                <a:gd name="T21" fmla="*/ 176 h 710"/>
                <a:gd name="T22" fmla="*/ 700 w 930"/>
                <a:gd name="T23" fmla="*/ 154 h 710"/>
                <a:gd name="T24" fmla="*/ 656 w 930"/>
                <a:gd name="T25" fmla="*/ 136 h 710"/>
                <a:gd name="T26" fmla="*/ 628 w 930"/>
                <a:gd name="T27" fmla="*/ 118 h 710"/>
                <a:gd name="T28" fmla="*/ 596 w 930"/>
                <a:gd name="T29" fmla="*/ 86 h 710"/>
                <a:gd name="T30" fmla="*/ 574 w 930"/>
                <a:gd name="T31" fmla="*/ 40 h 710"/>
                <a:gd name="T32" fmla="*/ 508 w 930"/>
                <a:gd name="T33" fmla="*/ 0 h 710"/>
                <a:gd name="T34" fmla="*/ 462 w 930"/>
                <a:gd name="T35" fmla="*/ 32 h 710"/>
                <a:gd name="T36" fmla="*/ 430 w 930"/>
                <a:gd name="T37" fmla="*/ 82 h 710"/>
                <a:gd name="T38" fmla="*/ 394 w 930"/>
                <a:gd name="T39" fmla="*/ 84 h 710"/>
                <a:gd name="T40" fmla="*/ 348 w 930"/>
                <a:gd name="T41" fmla="*/ 72 h 710"/>
                <a:gd name="T42" fmla="*/ 282 w 930"/>
                <a:gd name="T43" fmla="*/ 86 h 710"/>
                <a:gd name="T44" fmla="*/ 232 w 930"/>
                <a:gd name="T45" fmla="*/ 138 h 710"/>
                <a:gd name="T46" fmla="*/ 162 w 930"/>
                <a:gd name="T47" fmla="*/ 130 h 710"/>
                <a:gd name="T48" fmla="*/ 120 w 930"/>
                <a:gd name="T49" fmla="*/ 186 h 710"/>
                <a:gd name="T50" fmla="*/ 124 w 930"/>
                <a:gd name="T51" fmla="*/ 228 h 710"/>
                <a:gd name="T52" fmla="*/ 80 w 930"/>
                <a:gd name="T53" fmla="*/ 248 h 710"/>
                <a:gd name="T54" fmla="*/ 70 w 930"/>
                <a:gd name="T55" fmla="*/ 280 h 710"/>
                <a:gd name="T56" fmla="*/ 70 w 930"/>
                <a:gd name="T57" fmla="*/ 312 h 710"/>
                <a:gd name="T58" fmla="*/ 18 w 930"/>
                <a:gd name="T59" fmla="*/ 344 h 710"/>
                <a:gd name="T60" fmla="*/ 4 w 930"/>
                <a:gd name="T61" fmla="*/ 410 h 710"/>
                <a:gd name="T62" fmla="*/ 72 w 930"/>
                <a:gd name="T63" fmla="*/ 452 h 710"/>
                <a:gd name="T64" fmla="*/ 114 w 930"/>
                <a:gd name="T65" fmla="*/ 486 h 710"/>
                <a:gd name="T66" fmla="*/ 136 w 930"/>
                <a:gd name="T67" fmla="*/ 530 h 710"/>
                <a:gd name="T68" fmla="*/ 166 w 930"/>
                <a:gd name="T69" fmla="*/ 536 h 710"/>
                <a:gd name="T70" fmla="*/ 114 w 930"/>
                <a:gd name="T71" fmla="*/ 560 h 710"/>
                <a:gd name="T72" fmla="*/ 120 w 930"/>
                <a:gd name="T73" fmla="*/ 612 h 710"/>
                <a:gd name="T74" fmla="*/ 182 w 930"/>
                <a:gd name="T75" fmla="*/ 632 h 710"/>
                <a:gd name="T76" fmla="*/ 210 w 930"/>
                <a:gd name="T77" fmla="*/ 648 h 710"/>
                <a:gd name="T78" fmla="*/ 234 w 930"/>
                <a:gd name="T79" fmla="*/ 672 h 710"/>
                <a:gd name="T80" fmla="*/ 264 w 930"/>
                <a:gd name="T81" fmla="*/ 708 h 710"/>
                <a:gd name="T82" fmla="*/ 312 w 930"/>
                <a:gd name="T83" fmla="*/ 680 h 710"/>
                <a:gd name="T84" fmla="*/ 348 w 930"/>
                <a:gd name="T85" fmla="*/ 672 h 710"/>
                <a:gd name="T86" fmla="*/ 362 w 930"/>
                <a:gd name="T87" fmla="*/ 632 h 710"/>
                <a:gd name="T88" fmla="*/ 394 w 930"/>
                <a:gd name="T89" fmla="*/ 638 h 710"/>
                <a:gd name="T90" fmla="*/ 352 w 930"/>
                <a:gd name="T91" fmla="*/ 540 h 710"/>
                <a:gd name="T92" fmla="*/ 386 w 930"/>
                <a:gd name="T93" fmla="*/ 516 h 710"/>
                <a:gd name="T94" fmla="*/ 404 w 930"/>
                <a:gd name="T95" fmla="*/ 474 h 710"/>
                <a:gd name="T96" fmla="*/ 420 w 930"/>
                <a:gd name="T97" fmla="*/ 456 h 710"/>
                <a:gd name="T98" fmla="*/ 446 w 930"/>
                <a:gd name="T99" fmla="*/ 438 h 710"/>
                <a:gd name="T100" fmla="*/ 496 w 930"/>
                <a:gd name="T101" fmla="*/ 490 h 710"/>
                <a:gd name="T102" fmla="*/ 544 w 930"/>
                <a:gd name="T103" fmla="*/ 488 h 710"/>
                <a:gd name="T104" fmla="*/ 564 w 930"/>
                <a:gd name="T105" fmla="*/ 556 h 710"/>
                <a:gd name="T106" fmla="*/ 574 w 930"/>
                <a:gd name="T107" fmla="*/ 586 h 710"/>
                <a:gd name="T108" fmla="*/ 600 w 930"/>
                <a:gd name="T109" fmla="*/ 626 h 710"/>
                <a:gd name="T110" fmla="*/ 640 w 930"/>
                <a:gd name="T111" fmla="*/ 634 h 710"/>
                <a:gd name="T112" fmla="*/ 692 w 930"/>
                <a:gd name="T113" fmla="*/ 676 h 710"/>
                <a:gd name="T114" fmla="*/ 762 w 930"/>
                <a:gd name="T115" fmla="*/ 642 h 710"/>
                <a:gd name="T116" fmla="*/ 810 w 930"/>
                <a:gd name="T117" fmla="*/ 596 h 710"/>
                <a:gd name="T118" fmla="*/ 832 w 930"/>
                <a:gd name="T119" fmla="*/ 588 h 710"/>
                <a:gd name="T120" fmla="*/ 864 w 930"/>
                <a:gd name="T121" fmla="*/ 558 h 710"/>
                <a:gd name="T122" fmla="*/ 926 w 930"/>
                <a:gd name="T123" fmla="*/ 524 h 71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30"/>
                <a:gd name="T187" fmla="*/ 0 h 710"/>
                <a:gd name="T188" fmla="*/ 930 w 930"/>
                <a:gd name="T189" fmla="*/ 710 h 71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30" h="710">
                  <a:moveTo>
                    <a:pt x="930" y="496"/>
                  </a:moveTo>
                  <a:lnTo>
                    <a:pt x="930" y="496"/>
                  </a:lnTo>
                  <a:lnTo>
                    <a:pt x="928" y="484"/>
                  </a:lnTo>
                  <a:lnTo>
                    <a:pt x="926" y="480"/>
                  </a:lnTo>
                  <a:lnTo>
                    <a:pt x="922" y="478"/>
                  </a:lnTo>
                  <a:lnTo>
                    <a:pt x="912" y="476"/>
                  </a:lnTo>
                  <a:lnTo>
                    <a:pt x="900" y="476"/>
                  </a:lnTo>
                  <a:lnTo>
                    <a:pt x="898" y="464"/>
                  </a:lnTo>
                  <a:lnTo>
                    <a:pt x="894" y="454"/>
                  </a:lnTo>
                  <a:lnTo>
                    <a:pt x="882" y="432"/>
                  </a:lnTo>
                  <a:lnTo>
                    <a:pt x="876" y="418"/>
                  </a:lnTo>
                  <a:lnTo>
                    <a:pt x="872" y="412"/>
                  </a:lnTo>
                  <a:lnTo>
                    <a:pt x="862" y="408"/>
                  </a:lnTo>
                  <a:lnTo>
                    <a:pt x="852" y="408"/>
                  </a:lnTo>
                  <a:lnTo>
                    <a:pt x="842" y="408"/>
                  </a:lnTo>
                  <a:lnTo>
                    <a:pt x="844" y="402"/>
                  </a:lnTo>
                  <a:lnTo>
                    <a:pt x="848" y="396"/>
                  </a:lnTo>
                  <a:lnTo>
                    <a:pt x="852" y="392"/>
                  </a:lnTo>
                  <a:lnTo>
                    <a:pt x="854" y="384"/>
                  </a:lnTo>
                  <a:lnTo>
                    <a:pt x="854" y="370"/>
                  </a:lnTo>
                  <a:lnTo>
                    <a:pt x="856" y="366"/>
                  </a:lnTo>
                  <a:lnTo>
                    <a:pt x="864" y="362"/>
                  </a:lnTo>
                  <a:lnTo>
                    <a:pt x="884" y="346"/>
                  </a:lnTo>
                  <a:lnTo>
                    <a:pt x="902" y="328"/>
                  </a:lnTo>
                  <a:lnTo>
                    <a:pt x="910" y="322"/>
                  </a:lnTo>
                  <a:lnTo>
                    <a:pt x="912" y="320"/>
                  </a:lnTo>
                  <a:lnTo>
                    <a:pt x="912" y="314"/>
                  </a:lnTo>
                  <a:lnTo>
                    <a:pt x="908" y="308"/>
                  </a:lnTo>
                  <a:lnTo>
                    <a:pt x="900" y="302"/>
                  </a:lnTo>
                  <a:lnTo>
                    <a:pt x="892" y="296"/>
                  </a:lnTo>
                  <a:lnTo>
                    <a:pt x="888" y="288"/>
                  </a:lnTo>
                  <a:lnTo>
                    <a:pt x="894" y="286"/>
                  </a:lnTo>
                  <a:lnTo>
                    <a:pt x="902" y="284"/>
                  </a:lnTo>
                  <a:lnTo>
                    <a:pt x="906" y="280"/>
                  </a:lnTo>
                  <a:lnTo>
                    <a:pt x="910" y="274"/>
                  </a:lnTo>
                  <a:lnTo>
                    <a:pt x="914" y="268"/>
                  </a:lnTo>
                  <a:lnTo>
                    <a:pt x="914" y="262"/>
                  </a:lnTo>
                  <a:lnTo>
                    <a:pt x="916" y="248"/>
                  </a:lnTo>
                  <a:lnTo>
                    <a:pt x="912" y="234"/>
                  </a:lnTo>
                  <a:lnTo>
                    <a:pt x="908" y="220"/>
                  </a:lnTo>
                  <a:lnTo>
                    <a:pt x="900" y="208"/>
                  </a:lnTo>
                  <a:lnTo>
                    <a:pt x="890" y="200"/>
                  </a:lnTo>
                  <a:lnTo>
                    <a:pt x="878" y="192"/>
                  </a:lnTo>
                  <a:lnTo>
                    <a:pt x="866" y="186"/>
                  </a:lnTo>
                  <a:lnTo>
                    <a:pt x="852" y="184"/>
                  </a:lnTo>
                  <a:lnTo>
                    <a:pt x="838" y="184"/>
                  </a:lnTo>
                  <a:lnTo>
                    <a:pt x="826" y="184"/>
                  </a:lnTo>
                  <a:lnTo>
                    <a:pt x="814" y="182"/>
                  </a:lnTo>
                  <a:lnTo>
                    <a:pt x="800" y="178"/>
                  </a:lnTo>
                  <a:lnTo>
                    <a:pt x="794" y="176"/>
                  </a:lnTo>
                  <a:lnTo>
                    <a:pt x="786" y="174"/>
                  </a:lnTo>
                  <a:lnTo>
                    <a:pt x="776" y="176"/>
                  </a:lnTo>
                  <a:lnTo>
                    <a:pt x="766" y="178"/>
                  </a:lnTo>
                  <a:lnTo>
                    <a:pt x="754" y="180"/>
                  </a:lnTo>
                  <a:lnTo>
                    <a:pt x="748" y="178"/>
                  </a:lnTo>
                  <a:lnTo>
                    <a:pt x="744" y="174"/>
                  </a:lnTo>
                  <a:lnTo>
                    <a:pt x="742" y="170"/>
                  </a:lnTo>
                  <a:lnTo>
                    <a:pt x="740" y="166"/>
                  </a:lnTo>
                  <a:lnTo>
                    <a:pt x="734" y="164"/>
                  </a:lnTo>
                  <a:lnTo>
                    <a:pt x="730" y="166"/>
                  </a:lnTo>
                  <a:lnTo>
                    <a:pt x="726" y="168"/>
                  </a:lnTo>
                  <a:lnTo>
                    <a:pt x="716" y="176"/>
                  </a:lnTo>
                  <a:lnTo>
                    <a:pt x="702" y="192"/>
                  </a:lnTo>
                  <a:lnTo>
                    <a:pt x="704" y="186"/>
                  </a:lnTo>
                  <a:lnTo>
                    <a:pt x="704" y="178"/>
                  </a:lnTo>
                  <a:lnTo>
                    <a:pt x="704" y="162"/>
                  </a:lnTo>
                  <a:lnTo>
                    <a:pt x="700" y="154"/>
                  </a:lnTo>
                  <a:lnTo>
                    <a:pt x="696" y="150"/>
                  </a:lnTo>
                  <a:lnTo>
                    <a:pt x="692" y="146"/>
                  </a:lnTo>
                  <a:lnTo>
                    <a:pt x="686" y="144"/>
                  </a:lnTo>
                  <a:lnTo>
                    <a:pt x="672" y="142"/>
                  </a:lnTo>
                  <a:lnTo>
                    <a:pt x="664" y="140"/>
                  </a:lnTo>
                  <a:lnTo>
                    <a:pt x="656" y="136"/>
                  </a:lnTo>
                  <a:lnTo>
                    <a:pt x="650" y="128"/>
                  </a:lnTo>
                  <a:lnTo>
                    <a:pt x="644" y="122"/>
                  </a:lnTo>
                  <a:lnTo>
                    <a:pt x="642" y="118"/>
                  </a:lnTo>
                  <a:lnTo>
                    <a:pt x="638" y="118"/>
                  </a:lnTo>
                  <a:lnTo>
                    <a:pt x="634" y="116"/>
                  </a:lnTo>
                  <a:lnTo>
                    <a:pt x="628" y="118"/>
                  </a:lnTo>
                  <a:lnTo>
                    <a:pt x="626" y="122"/>
                  </a:lnTo>
                  <a:lnTo>
                    <a:pt x="622" y="112"/>
                  </a:lnTo>
                  <a:lnTo>
                    <a:pt x="618" y="104"/>
                  </a:lnTo>
                  <a:lnTo>
                    <a:pt x="612" y="96"/>
                  </a:lnTo>
                  <a:lnTo>
                    <a:pt x="604" y="90"/>
                  </a:lnTo>
                  <a:lnTo>
                    <a:pt x="596" y="86"/>
                  </a:lnTo>
                  <a:lnTo>
                    <a:pt x="586" y="84"/>
                  </a:lnTo>
                  <a:lnTo>
                    <a:pt x="576" y="82"/>
                  </a:lnTo>
                  <a:lnTo>
                    <a:pt x="566" y="80"/>
                  </a:lnTo>
                  <a:lnTo>
                    <a:pt x="572" y="68"/>
                  </a:lnTo>
                  <a:lnTo>
                    <a:pt x="574" y="54"/>
                  </a:lnTo>
                  <a:lnTo>
                    <a:pt x="574" y="40"/>
                  </a:lnTo>
                  <a:lnTo>
                    <a:pt x="568" y="28"/>
                  </a:lnTo>
                  <a:lnTo>
                    <a:pt x="562" y="16"/>
                  </a:lnTo>
                  <a:lnTo>
                    <a:pt x="552" y="8"/>
                  </a:lnTo>
                  <a:lnTo>
                    <a:pt x="540" y="2"/>
                  </a:lnTo>
                  <a:lnTo>
                    <a:pt x="528" y="0"/>
                  </a:lnTo>
                  <a:lnTo>
                    <a:pt x="508" y="0"/>
                  </a:lnTo>
                  <a:lnTo>
                    <a:pt x="500" y="2"/>
                  </a:lnTo>
                  <a:lnTo>
                    <a:pt x="492" y="4"/>
                  </a:lnTo>
                  <a:lnTo>
                    <a:pt x="476" y="16"/>
                  </a:lnTo>
                  <a:lnTo>
                    <a:pt x="468" y="24"/>
                  </a:lnTo>
                  <a:lnTo>
                    <a:pt x="462" y="32"/>
                  </a:lnTo>
                  <a:lnTo>
                    <a:pt x="454" y="46"/>
                  </a:lnTo>
                  <a:lnTo>
                    <a:pt x="450" y="58"/>
                  </a:lnTo>
                  <a:lnTo>
                    <a:pt x="450" y="72"/>
                  </a:lnTo>
                  <a:lnTo>
                    <a:pt x="454" y="90"/>
                  </a:lnTo>
                  <a:lnTo>
                    <a:pt x="442" y="86"/>
                  </a:lnTo>
                  <a:lnTo>
                    <a:pt x="430" y="82"/>
                  </a:lnTo>
                  <a:lnTo>
                    <a:pt x="424" y="82"/>
                  </a:lnTo>
                  <a:lnTo>
                    <a:pt x="416" y="84"/>
                  </a:lnTo>
                  <a:lnTo>
                    <a:pt x="408" y="84"/>
                  </a:lnTo>
                  <a:lnTo>
                    <a:pt x="400" y="84"/>
                  </a:lnTo>
                  <a:lnTo>
                    <a:pt x="394" y="84"/>
                  </a:lnTo>
                  <a:lnTo>
                    <a:pt x="388" y="80"/>
                  </a:lnTo>
                  <a:lnTo>
                    <a:pt x="380" y="78"/>
                  </a:lnTo>
                  <a:lnTo>
                    <a:pt x="374" y="76"/>
                  </a:lnTo>
                  <a:lnTo>
                    <a:pt x="360" y="76"/>
                  </a:lnTo>
                  <a:lnTo>
                    <a:pt x="348" y="72"/>
                  </a:lnTo>
                  <a:lnTo>
                    <a:pt x="330" y="68"/>
                  </a:lnTo>
                  <a:lnTo>
                    <a:pt x="322" y="68"/>
                  </a:lnTo>
                  <a:lnTo>
                    <a:pt x="312" y="68"/>
                  </a:lnTo>
                  <a:lnTo>
                    <a:pt x="304" y="70"/>
                  </a:lnTo>
                  <a:lnTo>
                    <a:pt x="296" y="74"/>
                  </a:lnTo>
                  <a:lnTo>
                    <a:pt x="290" y="80"/>
                  </a:lnTo>
                  <a:lnTo>
                    <a:pt x="282" y="86"/>
                  </a:lnTo>
                  <a:lnTo>
                    <a:pt x="270" y="100"/>
                  </a:lnTo>
                  <a:lnTo>
                    <a:pt x="260" y="112"/>
                  </a:lnTo>
                  <a:lnTo>
                    <a:pt x="248" y="126"/>
                  </a:lnTo>
                  <a:lnTo>
                    <a:pt x="240" y="140"/>
                  </a:lnTo>
                  <a:lnTo>
                    <a:pt x="232" y="138"/>
                  </a:lnTo>
                  <a:lnTo>
                    <a:pt x="222" y="134"/>
                  </a:lnTo>
                  <a:lnTo>
                    <a:pt x="212" y="130"/>
                  </a:lnTo>
                  <a:lnTo>
                    <a:pt x="202" y="128"/>
                  </a:lnTo>
                  <a:lnTo>
                    <a:pt x="188" y="128"/>
                  </a:lnTo>
                  <a:lnTo>
                    <a:pt x="174" y="128"/>
                  </a:lnTo>
                  <a:lnTo>
                    <a:pt x="162" y="130"/>
                  </a:lnTo>
                  <a:lnTo>
                    <a:pt x="148" y="134"/>
                  </a:lnTo>
                  <a:lnTo>
                    <a:pt x="134" y="142"/>
                  </a:lnTo>
                  <a:lnTo>
                    <a:pt x="124" y="152"/>
                  </a:lnTo>
                  <a:lnTo>
                    <a:pt x="120" y="162"/>
                  </a:lnTo>
                  <a:lnTo>
                    <a:pt x="118" y="174"/>
                  </a:lnTo>
                  <a:lnTo>
                    <a:pt x="120" y="186"/>
                  </a:lnTo>
                  <a:lnTo>
                    <a:pt x="126" y="200"/>
                  </a:lnTo>
                  <a:lnTo>
                    <a:pt x="132" y="212"/>
                  </a:lnTo>
                  <a:lnTo>
                    <a:pt x="140" y="224"/>
                  </a:lnTo>
                  <a:lnTo>
                    <a:pt x="134" y="222"/>
                  </a:lnTo>
                  <a:lnTo>
                    <a:pt x="130" y="224"/>
                  </a:lnTo>
                  <a:lnTo>
                    <a:pt x="124" y="228"/>
                  </a:lnTo>
                  <a:lnTo>
                    <a:pt x="120" y="236"/>
                  </a:lnTo>
                  <a:lnTo>
                    <a:pt x="112" y="242"/>
                  </a:lnTo>
                  <a:lnTo>
                    <a:pt x="106" y="244"/>
                  </a:lnTo>
                  <a:lnTo>
                    <a:pt x="96" y="244"/>
                  </a:lnTo>
                  <a:lnTo>
                    <a:pt x="88" y="244"/>
                  </a:lnTo>
                  <a:lnTo>
                    <a:pt x="80" y="248"/>
                  </a:lnTo>
                  <a:lnTo>
                    <a:pt x="74" y="256"/>
                  </a:lnTo>
                  <a:lnTo>
                    <a:pt x="68" y="264"/>
                  </a:lnTo>
                  <a:lnTo>
                    <a:pt x="66" y="272"/>
                  </a:lnTo>
                  <a:lnTo>
                    <a:pt x="70" y="280"/>
                  </a:lnTo>
                  <a:lnTo>
                    <a:pt x="74" y="286"/>
                  </a:lnTo>
                  <a:lnTo>
                    <a:pt x="80" y="292"/>
                  </a:lnTo>
                  <a:lnTo>
                    <a:pt x="88" y="298"/>
                  </a:lnTo>
                  <a:lnTo>
                    <a:pt x="92" y="306"/>
                  </a:lnTo>
                  <a:lnTo>
                    <a:pt x="82" y="310"/>
                  </a:lnTo>
                  <a:lnTo>
                    <a:pt x="70" y="312"/>
                  </a:lnTo>
                  <a:lnTo>
                    <a:pt x="60" y="314"/>
                  </a:lnTo>
                  <a:lnTo>
                    <a:pt x="48" y="318"/>
                  </a:lnTo>
                  <a:lnTo>
                    <a:pt x="40" y="322"/>
                  </a:lnTo>
                  <a:lnTo>
                    <a:pt x="30" y="328"/>
                  </a:lnTo>
                  <a:lnTo>
                    <a:pt x="24" y="336"/>
                  </a:lnTo>
                  <a:lnTo>
                    <a:pt x="18" y="344"/>
                  </a:lnTo>
                  <a:lnTo>
                    <a:pt x="8" y="362"/>
                  </a:lnTo>
                  <a:lnTo>
                    <a:pt x="2" y="384"/>
                  </a:lnTo>
                  <a:lnTo>
                    <a:pt x="0" y="392"/>
                  </a:lnTo>
                  <a:lnTo>
                    <a:pt x="0" y="398"/>
                  </a:lnTo>
                  <a:lnTo>
                    <a:pt x="2" y="406"/>
                  </a:lnTo>
                  <a:lnTo>
                    <a:pt x="4" y="410"/>
                  </a:lnTo>
                  <a:lnTo>
                    <a:pt x="12" y="420"/>
                  </a:lnTo>
                  <a:lnTo>
                    <a:pt x="22" y="426"/>
                  </a:lnTo>
                  <a:lnTo>
                    <a:pt x="34" y="432"/>
                  </a:lnTo>
                  <a:lnTo>
                    <a:pt x="48" y="436"/>
                  </a:lnTo>
                  <a:lnTo>
                    <a:pt x="74" y="444"/>
                  </a:lnTo>
                  <a:lnTo>
                    <a:pt x="72" y="452"/>
                  </a:lnTo>
                  <a:lnTo>
                    <a:pt x="72" y="460"/>
                  </a:lnTo>
                  <a:lnTo>
                    <a:pt x="74" y="466"/>
                  </a:lnTo>
                  <a:lnTo>
                    <a:pt x="82" y="474"/>
                  </a:lnTo>
                  <a:lnTo>
                    <a:pt x="92" y="480"/>
                  </a:lnTo>
                  <a:lnTo>
                    <a:pt x="102" y="482"/>
                  </a:lnTo>
                  <a:lnTo>
                    <a:pt x="114" y="486"/>
                  </a:lnTo>
                  <a:lnTo>
                    <a:pt x="124" y="490"/>
                  </a:lnTo>
                  <a:lnTo>
                    <a:pt x="124" y="502"/>
                  </a:lnTo>
                  <a:lnTo>
                    <a:pt x="124" y="514"/>
                  </a:lnTo>
                  <a:lnTo>
                    <a:pt x="128" y="524"/>
                  </a:lnTo>
                  <a:lnTo>
                    <a:pt x="132" y="528"/>
                  </a:lnTo>
                  <a:lnTo>
                    <a:pt x="136" y="530"/>
                  </a:lnTo>
                  <a:lnTo>
                    <a:pt x="142" y="532"/>
                  </a:lnTo>
                  <a:lnTo>
                    <a:pt x="148" y="532"/>
                  </a:lnTo>
                  <a:lnTo>
                    <a:pt x="154" y="532"/>
                  </a:lnTo>
                  <a:lnTo>
                    <a:pt x="160" y="532"/>
                  </a:lnTo>
                  <a:lnTo>
                    <a:pt x="166" y="536"/>
                  </a:lnTo>
                  <a:lnTo>
                    <a:pt x="146" y="536"/>
                  </a:lnTo>
                  <a:lnTo>
                    <a:pt x="136" y="538"/>
                  </a:lnTo>
                  <a:lnTo>
                    <a:pt x="128" y="544"/>
                  </a:lnTo>
                  <a:lnTo>
                    <a:pt x="120" y="550"/>
                  </a:lnTo>
                  <a:lnTo>
                    <a:pt x="114" y="560"/>
                  </a:lnTo>
                  <a:lnTo>
                    <a:pt x="108" y="570"/>
                  </a:lnTo>
                  <a:lnTo>
                    <a:pt x="106" y="580"/>
                  </a:lnTo>
                  <a:lnTo>
                    <a:pt x="104" y="586"/>
                  </a:lnTo>
                  <a:lnTo>
                    <a:pt x="106" y="592"/>
                  </a:lnTo>
                  <a:lnTo>
                    <a:pt x="112" y="602"/>
                  </a:lnTo>
                  <a:lnTo>
                    <a:pt x="120" y="612"/>
                  </a:lnTo>
                  <a:lnTo>
                    <a:pt x="132" y="620"/>
                  </a:lnTo>
                  <a:lnTo>
                    <a:pt x="144" y="626"/>
                  </a:lnTo>
                  <a:lnTo>
                    <a:pt x="158" y="630"/>
                  </a:lnTo>
                  <a:lnTo>
                    <a:pt x="170" y="630"/>
                  </a:lnTo>
                  <a:lnTo>
                    <a:pt x="182" y="630"/>
                  </a:lnTo>
                  <a:lnTo>
                    <a:pt x="182" y="632"/>
                  </a:lnTo>
                  <a:lnTo>
                    <a:pt x="186" y="634"/>
                  </a:lnTo>
                  <a:lnTo>
                    <a:pt x="194" y="638"/>
                  </a:lnTo>
                  <a:lnTo>
                    <a:pt x="202" y="640"/>
                  </a:lnTo>
                  <a:lnTo>
                    <a:pt x="210" y="640"/>
                  </a:lnTo>
                  <a:lnTo>
                    <a:pt x="212" y="644"/>
                  </a:lnTo>
                  <a:lnTo>
                    <a:pt x="210" y="648"/>
                  </a:lnTo>
                  <a:lnTo>
                    <a:pt x="208" y="658"/>
                  </a:lnTo>
                  <a:lnTo>
                    <a:pt x="214" y="660"/>
                  </a:lnTo>
                  <a:lnTo>
                    <a:pt x="220" y="662"/>
                  </a:lnTo>
                  <a:lnTo>
                    <a:pt x="234" y="664"/>
                  </a:lnTo>
                  <a:lnTo>
                    <a:pt x="234" y="672"/>
                  </a:lnTo>
                  <a:lnTo>
                    <a:pt x="238" y="678"/>
                  </a:lnTo>
                  <a:lnTo>
                    <a:pt x="242" y="684"/>
                  </a:lnTo>
                  <a:lnTo>
                    <a:pt x="248" y="688"/>
                  </a:lnTo>
                  <a:lnTo>
                    <a:pt x="258" y="698"/>
                  </a:lnTo>
                  <a:lnTo>
                    <a:pt x="262" y="702"/>
                  </a:lnTo>
                  <a:lnTo>
                    <a:pt x="264" y="708"/>
                  </a:lnTo>
                  <a:lnTo>
                    <a:pt x="272" y="710"/>
                  </a:lnTo>
                  <a:lnTo>
                    <a:pt x="282" y="708"/>
                  </a:lnTo>
                  <a:lnTo>
                    <a:pt x="290" y="706"/>
                  </a:lnTo>
                  <a:lnTo>
                    <a:pt x="296" y="700"/>
                  </a:lnTo>
                  <a:lnTo>
                    <a:pt x="302" y="696"/>
                  </a:lnTo>
                  <a:lnTo>
                    <a:pt x="308" y="688"/>
                  </a:lnTo>
                  <a:lnTo>
                    <a:pt x="312" y="680"/>
                  </a:lnTo>
                  <a:lnTo>
                    <a:pt x="314" y="672"/>
                  </a:lnTo>
                  <a:lnTo>
                    <a:pt x="318" y="676"/>
                  </a:lnTo>
                  <a:lnTo>
                    <a:pt x="322" y="676"/>
                  </a:lnTo>
                  <a:lnTo>
                    <a:pt x="332" y="678"/>
                  </a:lnTo>
                  <a:lnTo>
                    <a:pt x="344" y="676"/>
                  </a:lnTo>
                  <a:lnTo>
                    <a:pt x="348" y="672"/>
                  </a:lnTo>
                  <a:lnTo>
                    <a:pt x="350" y="670"/>
                  </a:lnTo>
                  <a:lnTo>
                    <a:pt x="354" y="662"/>
                  </a:lnTo>
                  <a:lnTo>
                    <a:pt x="356" y="652"/>
                  </a:lnTo>
                  <a:lnTo>
                    <a:pt x="356" y="632"/>
                  </a:lnTo>
                  <a:lnTo>
                    <a:pt x="362" y="632"/>
                  </a:lnTo>
                  <a:lnTo>
                    <a:pt x="368" y="634"/>
                  </a:lnTo>
                  <a:lnTo>
                    <a:pt x="376" y="638"/>
                  </a:lnTo>
                  <a:lnTo>
                    <a:pt x="380" y="640"/>
                  </a:lnTo>
                  <a:lnTo>
                    <a:pt x="384" y="642"/>
                  </a:lnTo>
                  <a:lnTo>
                    <a:pt x="388" y="640"/>
                  </a:lnTo>
                  <a:lnTo>
                    <a:pt x="394" y="638"/>
                  </a:lnTo>
                  <a:lnTo>
                    <a:pt x="388" y="624"/>
                  </a:lnTo>
                  <a:lnTo>
                    <a:pt x="382" y="612"/>
                  </a:lnTo>
                  <a:lnTo>
                    <a:pt x="370" y="590"/>
                  </a:lnTo>
                  <a:lnTo>
                    <a:pt x="358" y="566"/>
                  </a:lnTo>
                  <a:lnTo>
                    <a:pt x="354" y="554"/>
                  </a:lnTo>
                  <a:lnTo>
                    <a:pt x="352" y="540"/>
                  </a:lnTo>
                  <a:lnTo>
                    <a:pt x="352" y="522"/>
                  </a:lnTo>
                  <a:lnTo>
                    <a:pt x="368" y="522"/>
                  </a:lnTo>
                  <a:lnTo>
                    <a:pt x="374" y="522"/>
                  </a:lnTo>
                  <a:lnTo>
                    <a:pt x="380" y="520"/>
                  </a:lnTo>
                  <a:lnTo>
                    <a:pt x="386" y="516"/>
                  </a:lnTo>
                  <a:lnTo>
                    <a:pt x="390" y="512"/>
                  </a:lnTo>
                  <a:lnTo>
                    <a:pt x="394" y="502"/>
                  </a:lnTo>
                  <a:lnTo>
                    <a:pt x="394" y="490"/>
                  </a:lnTo>
                  <a:lnTo>
                    <a:pt x="394" y="476"/>
                  </a:lnTo>
                  <a:lnTo>
                    <a:pt x="400" y="476"/>
                  </a:lnTo>
                  <a:lnTo>
                    <a:pt x="404" y="474"/>
                  </a:lnTo>
                  <a:lnTo>
                    <a:pt x="406" y="470"/>
                  </a:lnTo>
                  <a:lnTo>
                    <a:pt x="408" y="466"/>
                  </a:lnTo>
                  <a:lnTo>
                    <a:pt x="414" y="464"/>
                  </a:lnTo>
                  <a:lnTo>
                    <a:pt x="418" y="462"/>
                  </a:lnTo>
                  <a:lnTo>
                    <a:pt x="420" y="458"/>
                  </a:lnTo>
                  <a:lnTo>
                    <a:pt x="420" y="456"/>
                  </a:lnTo>
                  <a:lnTo>
                    <a:pt x="422" y="448"/>
                  </a:lnTo>
                  <a:lnTo>
                    <a:pt x="422" y="446"/>
                  </a:lnTo>
                  <a:lnTo>
                    <a:pt x="424" y="442"/>
                  </a:lnTo>
                  <a:lnTo>
                    <a:pt x="428" y="440"/>
                  </a:lnTo>
                  <a:lnTo>
                    <a:pt x="434" y="440"/>
                  </a:lnTo>
                  <a:lnTo>
                    <a:pt x="446" y="438"/>
                  </a:lnTo>
                  <a:lnTo>
                    <a:pt x="470" y="442"/>
                  </a:lnTo>
                  <a:lnTo>
                    <a:pt x="472" y="458"/>
                  </a:lnTo>
                  <a:lnTo>
                    <a:pt x="476" y="470"/>
                  </a:lnTo>
                  <a:lnTo>
                    <a:pt x="484" y="480"/>
                  </a:lnTo>
                  <a:lnTo>
                    <a:pt x="496" y="490"/>
                  </a:lnTo>
                  <a:lnTo>
                    <a:pt x="508" y="498"/>
                  </a:lnTo>
                  <a:lnTo>
                    <a:pt x="514" y="500"/>
                  </a:lnTo>
                  <a:lnTo>
                    <a:pt x="518" y="498"/>
                  </a:lnTo>
                  <a:lnTo>
                    <a:pt x="526" y="494"/>
                  </a:lnTo>
                  <a:lnTo>
                    <a:pt x="540" y="484"/>
                  </a:lnTo>
                  <a:lnTo>
                    <a:pt x="544" y="488"/>
                  </a:lnTo>
                  <a:lnTo>
                    <a:pt x="550" y="492"/>
                  </a:lnTo>
                  <a:lnTo>
                    <a:pt x="564" y="496"/>
                  </a:lnTo>
                  <a:lnTo>
                    <a:pt x="592" y="500"/>
                  </a:lnTo>
                  <a:lnTo>
                    <a:pt x="582" y="518"/>
                  </a:lnTo>
                  <a:lnTo>
                    <a:pt x="572" y="536"/>
                  </a:lnTo>
                  <a:lnTo>
                    <a:pt x="564" y="556"/>
                  </a:lnTo>
                  <a:lnTo>
                    <a:pt x="562" y="566"/>
                  </a:lnTo>
                  <a:lnTo>
                    <a:pt x="562" y="576"/>
                  </a:lnTo>
                  <a:lnTo>
                    <a:pt x="568" y="576"/>
                  </a:lnTo>
                  <a:lnTo>
                    <a:pt x="572" y="578"/>
                  </a:lnTo>
                  <a:lnTo>
                    <a:pt x="574" y="586"/>
                  </a:lnTo>
                  <a:lnTo>
                    <a:pt x="576" y="594"/>
                  </a:lnTo>
                  <a:lnTo>
                    <a:pt x="580" y="596"/>
                  </a:lnTo>
                  <a:lnTo>
                    <a:pt x="584" y="600"/>
                  </a:lnTo>
                  <a:lnTo>
                    <a:pt x="590" y="610"/>
                  </a:lnTo>
                  <a:lnTo>
                    <a:pt x="596" y="622"/>
                  </a:lnTo>
                  <a:lnTo>
                    <a:pt x="600" y="626"/>
                  </a:lnTo>
                  <a:lnTo>
                    <a:pt x="604" y="630"/>
                  </a:lnTo>
                  <a:lnTo>
                    <a:pt x="612" y="634"/>
                  </a:lnTo>
                  <a:lnTo>
                    <a:pt x="622" y="636"/>
                  </a:lnTo>
                  <a:lnTo>
                    <a:pt x="630" y="636"/>
                  </a:lnTo>
                  <a:lnTo>
                    <a:pt x="640" y="634"/>
                  </a:lnTo>
                  <a:lnTo>
                    <a:pt x="650" y="646"/>
                  </a:lnTo>
                  <a:lnTo>
                    <a:pt x="658" y="658"/>
                  </a:lnTo>
                  <a:lnTo>
                    <a:pt x="668" y="668"/>
                  </a:lnTo>
                  <a:lnTo>
                    <a:pt x="674" y="672"/>
                  </a:lnTo>
                  <a:lnTo>
                    <a:pt x="682" y="676"/>
                  </a:lnTo>
                  <a:lnTo>
                    <a:pt x="692" y="676"/>
                  </a:lnTo>
                  <a:lnTo>
                    <a:pt x="700" y="674"/>
                  </a:lnTo>
                  <a:lnTo>
                    <a:pt x="708" y="670"/>
                  </a:lnTo>
                  <a:lnTo>
                    <a:pt x="714" y="666"/>
                  </a:lnTo>
                  <a:lnTo>
                    <a:pt x="726" y="658"/>
                  </a:lnTo>
                  <a:lnTo>
                    <a:pt x="738" y="652"/>
                  </a:lnTo>
                  <a:lnTo>
                    <a:pt x="762" y="642"/>
                  </a:lnTo>
                  <a:lnTo>
                    <a:pt x="772" y="634"/>
                  </a:lnTo>
                  <a:lnTo>
                    <a:pt x="780" y="626"/>
                  </a:lnTo>
                  <a:lnTo>
                    <a:pt x="786" y="616"/>
                  </a:lnTo>
                  <a:lnTo>
                    <a:pt x="788" y="600"/>
                  </a:lnTo>
                  <a:lnTo>
                    <a:pt x="798" y="600"/>
                  </a:lnTo>
                  <a:lnTo>
                    <a:pt x="810" y="596"/>
                  </a:lnTo>
                  <a:lnTo>
                    <a:pt x="814" y="594"/>
                  </a:lnTo>
                  <a:lnTo>
                    <a:pt x="816" y="590"/>
                  </a:lnTo>
                  <a:lnTo>
                    <a:pt x="822" y="588"/>
                  </a:lnTo>
                  <a:lnTo>
                    <a:pt x="826" y="588"/>
                  </a:lnTo>
                  <a:lnTo>
                    <a:pt x="832" y="588"/>
                  </a:lnTo>
                  <a:lnTo>
                    <a:pt x="836" y="584"/>
                  </a:lnTo>
                  <a:lnTo>
                    <a:pt x="840" y="580"/>
                  </a:lnTo>
                  <a:lnTo>
                    <a:pt x="842" y="574"/>
                  </a:lnTo>
                  <a:lnTo>
                    <a:pt x="842" y="560"/>
                  </a:lnTo>
                  <a:lnTo>
                    <a:pt x="864" y="558"/>
                  </a:lnTo>
                  <a:lnTo>
                    <a:pt x="884" y="556"/>
                  </a:lnTo>
                  <a:lnTo>
                    <a:pt x="894" y="554"/>
                  </a:lnTo>
                  <a:lnTo>
                    <a:pt x="904" y="550"/>
                  </a:lnTo>
                  <a:lnTo>
                    <a:pt x="912" y="542"/>
                  </a:lnTo>
                  <a:lnTo>
                    <a:pt x="920" y="534"/>
                  </a:lnTo>
                  <a:lnTo>
                    <a:pt x="926" y="524"/>
                  </a:lnTo>
                  <a:lnTo>
                    <a:pt x="928" y="516"/>
                  </a:lnTo>
                  <a:lnTo>
                    <a:pt x="930" y="506"/>
                  </a:lnTo>
                  <a:lnTo>
                    <a:pt x="930" y="496"/>
                  </a:lnTo>
                  <a:close/>
                </a:path>
              </a:pathLst>
            </a:custGeom>
            <a:solidFill>
              <a:srgbClr val="85C61A"/>
            </a:solidFill>
            <a:ln w="9525">
              <a:noFill/>
              <a:round/>
              <a:headEnd/>
              <a:tailEnd/>
            </a:ln>
          </p:spPr>
          <p:txBody>
            <a:bodyPr/>
            <a:lstStyle/>
            <a:p>
              <a:endParaRPr lang="fr-FR">
                <a:latin typeface="Calibri" pitchFamily="34" charset="0"/>
              </a:endParaRPr>
            </a:p>
          </p:txBody>
        </p:sp>
        <p:sp>
          <p:nvSpPr>
            <p:cNvPr id="9800" name="Freeform 13"/>
            <p:cNvSpPr>
              <a:spLocks/>
            </p:cNvSpPr>
            <p:nvPr/>
          </p:nvSpPr>
          <p:spPr bwMode="auto">
            <a:xfrm>
              <a:off x="2589" y="1768"/>
              <a:ext cx="514" cy="268"/>
            </a:xfrm>
            <a:custGeom>
              <a:avLst/>
              <a:gdLst>
                <a:gd name="T0" fmla="*/ 38 w 514"/>
                <a:gd name="T1" fmla="*/ 194 h 268"/>
                <a:gd name="T2" fmla="*/ 12 w 514"/>
                <a:gd name="T3" fmla="*/ 176 h 268"/>
                <a:gd name="T4" fmla="*/ 0 w 514"/>
                <a:gd name="T5" fmla="*/ 150 h 268"/>
                <a:gd name="T6" fmla="*/ 6 w 514"/>
                <a:gd name="T7" fmla="*/ 138 h 268"/>
                <a:gd name="T8" fmla="*/ 44 w 514"/>
                <a:gd name="T9" fmla="*/ 130 h 268"/>
                <a:gd name="T10" fmla="*/ 68 w 514"/>
                <a:gd name="T11" fmla="*/ 122 h 268"/>
                <a:gd name="T12" fmla="*/ 72 w 514"/>
                <a:gd name="T13" fmla="*/ 110 h 268"/>
                <a:gd name="T14" fmla="*/ 70 w 514"/>
                <a:gd name="T15" fmla="*/ 100 h 268"/>
                <a:gd name="T16" fmla="*/ 50 w 514"/>
                <a:gd name="T17" fmla="*/ 68 h 268"/>
                <a:gd name="T18" fmla="*/ 48 w 514"/>
                <a:gd name="T19" fmla="*/ 54 h 268"/>
                <a:gd name="T20" fmla="*/ 56 w 514"/>
                <a:gd name="T21" fmla="*/ 30 h 268"/>
                <a:gd name="T22" fmla="*/ 76 w 514"/>
                <a:gd name="T23" fmla="*/ 14 h 268"/>
                <a:gd name="T24" fmla="*/ 114 w 514"/>
                <a:gd name="T25" fmla="*/ 0 h 268"/>
                <a:gd name="T26" fmla="*/ 138 w 514"/>
                <a:gd name="T27" fmla="*/ 4 h 268"/>
                <a:gd name="T28" fmla="*/ 158 w 514"/>
                <a:gd name="T29" fmla="*/ 18 h 268"/>
                <a:gd name="T30" fmla="*/ 186 w 514"/>
                <a:gd name="T31" fmla="*/ 38 h 268"/>
                <a:gd name="T32" fmla="*/ 218 w 514"/>
                <a:gd name="T33" fmla="*/ 44 h 268"/>
                <a:gd name="T34" fmla="*/ 246 w 514"/>
                <a:gd name="T35" fmla="*/ 54 h 268"/>
                <a:gd name="T36" fmla="*/ 258 w 514"/>
                <a:gd name="T37" fmla="*/ 66 h 268"/>
                <a:gd name="T38" fmla="*/ 270 w 514"/>
                <a:gd name="T39" fmla="*/ 90 h 268"/>
                <a:gd name="T40" fmla="*/ 296 w 514"/>
                <a:gd name="T41" fmla="*/ 112 h 268"/>
                <a:gd name="T42" fmla="*/ 314 w 514"/>
                <a:gd name="T43" fmla="*/ 116 h 268"/>
                <a:gd name="T44" fmla="*/ 356 w 514"/>
                <a:gd name="T45" fmla="*/ 108 h 268"/>
                <a:gd name="T46" fmla="*/ 398 w 514"/>
                <a:gd name="T47" fmla="*/ 106 h 268"/>
                <a:gd name="T48" fmla="*/ 432 w 514"/>
                <a:gd name="T49" fmla="*/ 114 h 268"/>
                <a:gd name="T50" fmla="*/ 454 w 514"/>
                <a:gd name="T51" fmla="*/ 138 h 268"/>
                <a:gd name="T52" fmla="*/ 460 w 514"/>
                <a:gd name="T53" fmla="*/ 156 h 268"/>
                <a:gd name="T54" fmla="*/ 468 w 514"/>
                <a:gd name="T55" fmla="*/ 168 h 268"/>
                <a:gd name="T56" fmla="*/ 486 w 514"/>
                <a:gd name="T57" fmla="*/ 176 h 268"/>
                <a:gd name="T58" fmla="*/ 512 w 514"/>
                <a:gd name="T59" fmla="*/ 198 h 268"/>
                <a:gd name="T60" fmla="*/ 514 w 514"/>
                <a:gd name="T61" fmla="*/ 212 h 268"/>
                <a:gd name="T62" fmla="*/ 504 w 514"/>
                <a:gd name="T63" fmla="*/ 232 h 268"/>
                <a:gd name="T64" fmla="*/ 484 w 514"/>
                <a:gd name="T65" fmla="*/ 248 h 268"/>
                <a:gd name="T66" fmla="*/ 444 w 514"/>
                <a:gd name="T67" fmla="*/ 262 h 268"/>
                <a:gd name="T68" fmla="*/ 432 w 514"/>
                <a:gd name="T69" fmla="*/ 260 h 268"/>
                <a:gd name="T70" fmla="*/ 418 w 514"/>
                <a:gd name="T71" fmla="*/ 232 h 268"/>
                <a:gd name="T72" fmla="*/ 408 w 514"/>
                <a:gd name="T73" fmla="*/ 220 h 268"/>
                <a:gd name="T74" fmla="*/ 374 w 514"/>
                <a:gd name="T75" fmla="*/ 222 h 268"/>
                <a:gd name="T76" fmla="*/ 338 w 514"/>
                <a:gd name="T77" fmla="*/ 226 h 268"/>
                <a:gd name="T78" fmla="*/ 298 w 514"/>
                <a:gd name="T79" fmla="*/ 248 h 268"/>
                <a:gd name="T80" fmla="*/ 278 w 514"/>
                <a:gd name="T81" fmla="*/ 262 h 268"/>
                <a:gd name="T82" fmla="*/ 256 w 514"/>
                <a:gd name="T83" fmla="*/ 268 h 268"/>
                <a:gd name="T84" fmla="*/ 218 w 514"/>
                <a:gd name="T85" fmla="*/ 258 h 268"/>
                <a:gd name="T86" fmla="*/ 180 w 514"/>
                <a:gd name="T87" fmla="*/ 240 h 268"/>
                <a:gd name="T88" fmla="*/ 162 w 514"/>
                <a:gd name="T89" fmla="*/ 238 h 268"/>
                <a:gd name="T90" fmla="*/ 146 w 514"/>
                <a:gd name="T91" fmla="*/ 246 h 268"/>
                <a:gd name="T92" fmla="*/ 124 w 514"/>
                <a:gd name="T93" fmla="*/ 252 h 268"/>
                <a:gd name="T94" fmla="*/ 100 w 514"/>
                <a:gd name="T95" fmla="*/ 256 h 268"/>
                <a:gd name="T96" fmla="*/ 84 w 514"/>
                <a:gd name="T97" fmla="*/ 250 h 268"/>
                <a:gd name="T98" fmla="*/ 66 w 514"/>
                <a:gd name="T99" fmla="*/ 234 h 268"/>
                <a:gd name="T100" fmla="*/ 62 w 514"/>
                <a:gd name="T101" fmla="*/ 228 h 2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14"/>
                <a:gd name="T154" fmla="*/ 0 h 268"/>
                <a:gd name="T155" fmla="*/ 514 w 514"/>
                <a:gd name="T156" fmla="*/ 268 h 2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14" h="268">
                  <a:moveTo>
                    <a:pt x="46" y="196"/>
                  </a:moveTo>
                  <a:lnTo>
                    <a:pt x="46" y="196"/>
                  </a:lnTo>
                  <a:lnTo>
                    <a:pt x="38" y="194"/>
                  </a:lnTo>
                  <a:lnTo>
                    <a:pt x="30" y="190"/>
                  </a:lnTo>
                  <a:lnTo>
                    <a:pt x="20" y="184"/>
                  </a:lnTo>
                  <a:lnTo>
                    <a:pt x="12" y="176"/>
                  </a:lnTo>
                  <a:lnTo>
                    <a:pt x="6" y="168"/>
                  </a:lnTo>
                  <a:lnTo>
                    <a:pt x="0" y="160"/>
                  </a:lnTo>
                  <a:lnTo>
                    <a:pt x="0" y="150"/>
                  </a:lnTo>
                  <a:lnTo>
                    <a:pt x="2" y="142"/>
                  </a:lnTo>
                  <a:lnTo>
                    <a:pt x="6" y="138"/>
                  </a:lnTo>
                  <a:lnTo>
                    <a:pt x="10" y="136"/>
                  </a:lnTo>
                  <a:lnTo>
                    <a:pt x="20" y="132"/>
                  </a:lnTo>
                  <a:lnTo>
                    <a:pt x="44" y="130"/>
                  </a:lnTo>
                  <a:lnTo>
                    <a:pt x="54" y="128"/>
                  </a:lnTo>
                  <a:lnTo>
                    <a:pt x="64" y="126"/>
                  </a:lnTo>
                  <a:lnTo>
                    <a:pt x="68" y="122"/>
                  </a:lnTo>
                  <a:lnTo>
                    <a:pt x="70" y="120"/>
                  </a:lnTo>
                  <a:lnTo>
                    <a:pt x="72" y="116"/>
                  </a:lnTo>
                  <a:lnTo>
                    <a:pt x="72" y="110"/>
                  </a:lnTo>
                  <a:lnTo>
                    <a:pt x="72" y="106"/>
                  </a:lnTo>
                  <a:lnTo>
                    <a:pt x="70" y="100"/>
                  </a:lnTo>
                  <a:lnTo>
                    <a:pt x="64" y="90"/>
                  </a:lnTo>
                  <a:lnTo>
                    <a:pt x="56" y="78"/>
                  </a:lnTo>
                  <a:lnTo>
                    <a:pt x="50" y="68"/>
                  </a:lnTo>
                  <a:lnTo>
                    <a:pt x="48" y="62"/>
                  </a:lnTo>
                  <a:lnTo>
                    <a:pt x="48" y="54"/>
                  </a:lnTo>
                  <a:lnTo>
                    <a:pt x="48" y="48"/>
                  </a:lnTo>
                  <a:lnTo>
                    <a:pt x="50" y="42"/>
                  </a:lnTo>
                  <a:lnTo>
                    <a:pt x="56" y="30"/>
                  </a:lnTo>
                  <a:lnTo>
                    <a:pt x="66" y="20"/>
                  </a:lnTo>
                  <a:lnTo>
                    <a:pt x="76" y="14"/>
                  </a:lnTo>
                  <a:lnTo>
                    <a:pt x="90" y="8"/>
                  </a:lnTo>
                  <a:lnTo>
                    <a:pt x="102" y="2"/>
                  </a:lnTo>
                  <a:lnTo>
                    <a:pt x="114" y="0"/>
                  </a:lnTo>
                  <a:lnTo>
                    <a:pt x="126" y="0"/>
                  </a:lnTo>
                  <a:lnTo>
                    <a:pt x="138" y="4"/>
                  </a:lnTo>
                  <a:lnTo>
                    <a:pt x="148" y="10"/>
                  </a:lnTo>
                  <a:lnTo>
                    <a:pt x="158" y="18"/>
                  </a:lnTo>
                  <a:lnTo>
                    <a:pt x="170" y="30"/>
                  </a:lnTo>
                  <a:lnTo>
                    <a:pt x="178" y="34"/>
                  </a:lnTo>
                  <a:lnTo>
                    <a:pt x="186" y="38"/>
                  </a:lnTo>
                  <a:lnTo>
                    <a:pt x="202" y="40"/>
                  </a:lnTo>
                  <a:lnTo>
                    <a:pt x="218" y="44"/>
                  </a:lnTo>
                  <a:lnTo>
                    <a:pt x="232" y="46"/>
                  </a:lnTo>
                  <a:lnTo>
                    <a:pt x="240" y="50"/>
                  </a:lnTo>
                  <a:lnTo>
                    <a:pt x="246" y="54"/>
                  </a:lnTo>
                  <a:lnTo>
                    <a:pt x="252" y="60"/>
                  </a:lnTo>
                  <a:lnTo>
                    <a:pt x="258" y="66"/>
                  </a:lnTo>
                  <a:lnTo>
                    <a:pt x="264" y="80"/>
                  </a:lnTo>
                  <a:lnTo>
                    <a:pt x="270" y="90"/>
                  </a:lnTo>
                  <a:lnTo>
                    <a:pt x="276" y="98"/>
                  </a:lnTo>
                  <a:lnTo>
                    <a:pt x="284" y="106"/>
                  </a:lnTo>
                  <a:lnTo>
                    <a:pt x="296" y="112"/>
                  </a:lnTo>
                  <a:lnTo>
                    <a:pt x="304" y="114"/>
                  </a:lnTo>
                  <a:lnTo>
                    <a:pt x="314" y="116"/>
                  </a:lnTo>
                  <a:lnTo>
                    <a:pt x="326" y="114"/>
                  </a:lnTo>
                  <a:lnTo>
                    <a:pt x="336" y="112"/>
                  </a:lnTo>
                  <a:lnTo>
                    <a:pt x="356" y="108"/>
                  </a:lnTo>
                  <a:lnTo>
                    <a:pt x="376" y="104"/>
                  </a:lnTo>
                  <a:lnTo>
                    <a:pt x="398" y="106"/>
                  </a:lnTo>
                  <a:lnTo>
                    <a:pt x="410" y="108"/>
                  </a:lnTo>
                  <a:lnTo>
                    <a:pt x="420" y="110"/>
                  </a:lnTo>
                  <a:lnTo>
                    <a:pt x="432" y="114"/>
                  </a:lnTo>
                  <a:lnTo>
                    <a:pt x="440" y="120"/>
                  </a:lnTo>
                  <a:lnTo>
                    <a:pt x="448" y="128"/>
                  </a:lnTo>
                  <a:lnTo>
                    <a:pt x="454" y="138"/>
                  </a:lnTo>
                  <a:lnTo>
                    <a:pt x="458" y="150"/>
                  </a:lnTo>
                  <a:lnTo>
                    <a:pt x="460" y="156"/>
                  </a:lnTo>
                  <a:lnTo>
                    <a:pt x="464" y="162"/>
                  </a:lnTo>
                  <a:lnTo>
                    <a:pt x="468" y="168"/>
                  </a:lnTo>
                  <a:lnTo>
                    <a:pt x="474" y="170"/>
                  </a:lnTo>
                  <a:lnTo>
                    <a:pt x="486" y="176"/>
                  </a:lnTo>
                  <a:lnTo>
                    <a:pt x="502" y="186"/>
                  </a:lnTo>
                  <a:lnTo>
                    <a:pt x="506" y="192"/>
                  </a:lnTo>
                  <a:lnTo>
                    <a:pt x="512" y="198"/>
                  </a:lnTo>
                  <a:lnTo>
                    <a:pt x="514" y="206"/>
                  </a:lnTo>
                  <a:lnTo>
                    <a:pt x="514" y="212"/>
                  </a:lnTo>
                  <a:lnTo>
                    <a:pt x="514" y="218"/>
                  </a:lnTo>
                  <a:lnTo>
                    <a:pt x="512" y="222"/>
                  </a:lnTo>
                  <a:lnTo>
                    <a:pt x="504" y="232"/>
                  </a:lnTo>
                  <a:lnTo>
                    <a:pt x="494" y="242"/>
                  </a:lnTo>
                  <a:lnTo>
                    <a:pt x="484" y="248"/>
                  </a:lnTo>
                  <a:lnTo>
                    <a:pt x="470" y="254"/>
                  </a:lnTo>
                  <a:lnTo>
                    <a:pt x="458" y="260"/>
                  </a:lnTo>
                  <a:lnTo>
                    <a:pt x="444" y="262"/>
                  </a:lnTo>
                  <a:lnTo>
                    <a:pt x="436" y="262"/>
                  </a:lnTo>
                  <a:lnTo>
                    <a:pt x="432" y="260"/>
                  </a:lnTo>
                  <a:lnTo>
                    <a:pt x="428" y="254"/>
                  </a:lnTo>
                  <a:lnTo>
                    <a:pt x="424" y="248"/>
                  </a:lnTo>
                  <a:lnTo>
                    <a:pt x="418" y="232"/>
                  </a:lnTo>
                  <a:lnTo>
                    <a:pt x="414" y="226"/>
                  </a:lnTo>
                  <a:lnTo>
                    <a:pt x="408" y="220"/>
                  </a:lnTo>
                  <a:lnTo>
                    <a:pt x="402" y="218"/>
                  </a:lnTo>
                  <a:lnTo>
                    <a:pt x="392" y="218"/>
                  </a:lnTo>
                  <a:lnTo>
                    <a:pt x="374" y="222"/>
                  </a:lnTo>
                  <a:lnTo>
                    <a:pt x="352" y="224"/>
                  </a:lnTo>
                  <a:lnTo>
                    <a:pt x="338" y="226"/>
                  </a:lnTo>
                  <a:lnTo>
                    <a:pt x="326" y="230"/>
                  </a:lnTo>
                  <a:lnTo>
                    <a:pt x="316" y="234"/>
                  </a:lnTo>
                  <a:lnTo>
                    <a:pt x="298" y="248"/>
                  </a:lnTo>
                  <a:lnTo>
                    <a:pt x="284" y="258"/>
                  </a:lnTo>
                  <a:lnTo>
                    <a:pt x="278" y="262"/>
                  </a:lnTo>
                  <a:lnTo>
                    <a:pt x="270" y="266"/>
                  </a:lnTo>
                  <a:lnTo>
                    <a:pt x="256" y="268"/>
                  </a:lnTo>
                  <a:lnTo>
                    <a:pt x="242" y="266"/>
                  </a:lnTo>
                  <a:lnTo>
                    <a:pt x="230" y="262"/>
                  </a:lnTo>
                  <a:lnTo>
                    <a:pt x="218" y="258"/>
                  </a:lnTo>
                  <a:lnTo>
                    <a:pt x="198" y="248"/>
                  </a:lnTo>
                  <a:lnTo>
                    <a:pt x="180" y="240"/>
                  </a:lnTo>
                  <a:lnTo>
                    <a:pt x="170" y="238"/>
                  </a:lnTo>
                  <a:lnTo>
                    <a:pt x="162" y="238"/>
                  </a:lnTo>
                  <a:lnTo>
                    <a:pt x="154" y="242"/>
                  </a:lnTo>
                  <a:lnTo>
                    <a:pt x="146" y="246"/>
                  </a:lnTo>
                  <a:lnTo>
                    <a:pt x="142" y="250"/>
                  </a:lnTo>
                  <a:lnTo>
                    <a:pt x="136" y="250"/>
                  </a:lnTo>
                  <a:lnTo>
                    <a:pt x="124" y="252"/>
                  </a:lnTo>
                  <a:lnTo>
                    <a:pt x="108" y="256"/>
                  </a:lnTo>
                  <a:lnTo>
                    <a:pt x="100" y="256"/>
                  </a:lnTo>
                  <a:lnTo>
                    <a:pt x="92" y="254"/>
                  </a:lnTo>
                  <a:lnTo>
                    <a:pt x="84" y="250"/>
                  </a:lnTo>
                  <a:lnTo>
                    <a:pt x="76" y="244"/>
                  </a:lnTo>
                  <a:lnTo>
                    <a:pt x="68" y="238"/>
                  </a:lnTo>
                  <a:lnTo>
                    <a:pt x="66" y="234"/>
                  </a:lnTo>
                  <a:lnTo>
                    <a:pt x="66" y="228"/>
                  </a:lnTo>
                  <a:lnTo>
                    <a:pt x="62" y="228"/>
                  </a:lnTo>
                  <a:lnTo>
                    <a:pt x="46" y="196"/>
                  </a:lnTo>
                  <a:close/>
                </a:path>
              </a:pathLst>
            </a:custGeom>
            <a:solidFill>
              <a:srgbClr val="91CD2D"/>
            </a:solidFill>
            <a:ln w="9525">
              <a:noFill/>
              <a:round/>
              <a:headEnd/>
              <a:tailEnd/>
            </a:ln>
          </p:spPr>
          <p:txBody>
            <a:bodyPr/>
            <a:lstStyle/>
            <a:p>
              <a:endParaRPr lang="fr-FR">
                <a:latin typeface="Calibri" pitchFamily="34" charset="0"/>
              </a:endParaRPr>
            </a:p>
          </p:txBody>
        </p:sp>
        <p:sp>
          <p:nvSpPr>
            <p:cNvPr id="9801" name="Freeform 20"/>
            <p:cNvSpPr>
              <a:spLocks/>
            </p:cNvSpPr>
            <p:nvPr/>
          </p:nvSpPr>
          <p:spPr bwMode="auto">
            <a:xfrm>
              <a:off x="2725" y="2412"/>
              <a:ext cx="286" cy="225"/>
            </a:xfrm>
            <a:custGeom>
              <a:avLst/>
              <a:gdLst>
                <a:gd name="T0" fmla="*/ 10 w 286"/>
                <a:gd name="T1" fmla="*/ 194 h 202"/>
                <a:gd name="T2" fmla="*/ 22 w 286"/>
                <a:gd name="T3" fmla="*/ 186 h 202"/>
                <a:gd name="T4" fmla="*/ 56 w 286"/>
                <a:gd name="T5" fmla="*/ 188 h 202"/>
                <a:gd name="T6" fmla="*/ 38 w 286"/>
                <a:gd name="T7" fmla="*/ 211 h 202"/>
                <a:gd name="T8" fmla="*/ 32 w 286"/>
                <a:gd name="T9" fmla="*/ 226 h 202"/>
                <a:gd name="T10" fmla="*/ 28 w 286"/>
                <a:gd name="T11" fmla="*/ 233 h 202"/>
                <a:gd name="T12" fmla="*/ 50 w 286"/>
                <a:gd name="T13" fmla="*/ 226 h 202"/>
                <a:gd name="T14" fmla="*/ 60 w 286"/>
                <a:gd name="T15" fmla="*/ 218 h 202"/>
                <a:gd name="T16" fmla="*/ 68 w 286"/>
                <a:gd name="T17" fmla="*/ 208 h 202"/>
                <a:gd name="T18" fmla="*/ 80 w 286"/>
                <a:gd name="T19" fmla="*/ 200 h 202"/>
                <a:gd name="T20" fmla="*/ 100 w 286"/>
                <a:gd name="T21" fmla="*/ 196 h 202"/>
                <a:gd name="T22" fmla="*/ 120 w 286"/>
                <a:gd name="T23" fmla="*/ 204 h 202"/>
                <a:gd name="T24" fmla="*/ 134 w 286"/>
                <a:gd name="T25" fmla="*/ 211 h 202"/>
                <a:gd name="T26" fmla="*/ 144 w 286"/>
                <a:gd name="T27" fmla="*/ 223 h 202"/>
                <a:gd name="T28" fmla="*/ 154 w 286"/>
                <a:gd name="T29" fmla="*/ 251 h 202"/>
                <a:gd name="T30" fmla="*/ 150 w 286"/>
                <a:gd name="T31" fmla="*/ 231 h 202"/>
                <a:gd name="T32" fmla="*/ 146 w 286"/>
                <a:gd name="T33" fmla="*/ 208 h 202"/>
                <a:gd name="T34" fmla="*/ 186 w 286"/>
                <a:gd name="T35" fmla="*/ 214 h 202"/>
                <a:gd name="T36" fmla="*/ 212 w 286"/>
                <a:gd name="T37" fmla="*/ 228 h 202"/>
                <a:gd name="T38" fmla="*/ 230 w 286"/>
                <a:gd name="T39" fmla="*/ 243 h 202"/>
                <a:gd name="T40" fmla="*/ 238 w 286"/>
                <a:gd name="T41" fmla="*/ 246 h 202"/>
                <a:gd name="T42" fmla="*/ 228 w 286"/>
                <a:gd name="T43" fmla="*/ 231 h 202"/>
                <a:gd name="T44" fmla="*/ 218 w 286"/>
                <a:gd name="T45" fmla="*/ 218 h 202"/>
                <a:gd name="T46" fmla="*/ 228 w 286"/>
                <a:gd name="T47" fmla="*/ 214 h 202"/>
                <a:gd name="T48" fmla="*/ 260 w 286"/>
                <a:gd name="T49" fmla="*/ 223 h 202"/>
                <a:gd name="T50" fmla="*/ 286 w 286"/>
                <a:gd name="T51" fmla="*/ 241 h 202"/>
                <a:gd name="T52" fmla="*/ 272 w 286"/>
                <a:gd name="T53" fmla="*/ 228 h 202"/>
                <a:gd name="T54" fmla="*/ 242 w 286"/>
                <a:gd name="T55" fmla="*/ 211 h 202"/>
                <a:gd name="T56" fmla="*/ 238 w 286"/>
                <a:gd name="T57" fmla="*/ 200 h 202"/>
                <a:gd name="T58" fmla="*/ 250 w 286"/>
                <a:gd name="T59" fmla="*/ 196 h 202"/>
                <a:gd name="T60" fmla="*/ 264 w 286"/>
                <a:gd name="T61" fmla="*/ 192 h 202"/>
                <a:gd name="T62" fmla="*/ 284 w 286"/>
                <a:gd name="T63" fmla="*/ 192 h 202"/>
                <a:gd name="T64" fmla="*/ 272 w 286"/>
                <a:gd name="T65" fmla="*/ 184 h 202"/>
                <a:gd name="T66" fmla="*/ 236 w 286"/>
                <a:gd name="T67" fmla="*/ 178 h 202"/>
                <a:gd name="T68" fmla="*/ 222 w 286"/>
                <a:gd name="T69" fmla="*/ 174 h 202"/>
                <a:gd name="T70" fmla="*/ 198 w 286"/>
                <a:gd name="T71" fmla="*/ 134 h 202"/>
                <a:gd name="T72" fmla="*/ 188 w 286"/>
                <a:gd name="T73" fmla="*/ 107 h 202"/>
                <a:gd name="T74" fmla="*/ 184 w 286"/>
                <a:gd name="T75" fmla="*/ 65 h 202"/>
                <a:gd name="T76" fmla="*/ 184 w 286"/>
                <a:gd name="T77" fmla="*/ 20 h 202"/>
                <a:gd name="T78" fmla="*/ 178 w 286"/>
                <a:gd name="T79" fmla="*/ 18 h 202"/>
                <a:gd name="T80" fmla="*/ 162 w 286"/>
                <a:gd name="T81" fmla="*/ 14 h 202"/>
                <a:gd name="T82" fmla="*/ 144 w 286"/>
                <a:gd name="T83" fmla="*/ 12 h 202"/>
                <a:gd name="T84" fmla="*/ 126 w 286"/>
                <a:gd name="T85" fmla="*/ 4 h 202"/>
                <a:gd name="T86" fmla="*/ 122 w 286"/>
                <a:gd name="T87" fmla="*/ 0 h 202"/>
                <a:gd name="T88" fmla="*/ 116 w 286"/>
                <a:gd name="T89" fmla="*/ 79 h 202"/>
                <a:gd name="T90" fmla="*/ 102 w 286"/>
                <a:gd name="T91" fmla="*/ 134 h 202"/>
                <a:gd name="T92" fmla="*/ 86 w 286"/>
                <a:gd name="T93" fmla="*/ 159 h 202"/>
                <a:gd name="T94" fmla="*/ 62 w 286"/>
                <a:gd name="T95" fmla="*/ 172 h 202"/>
                <a:gd name="T96" fmla="*/ 0 w 286"/>
                <a:gd name="T97" fmla="*/ 206 h 20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6"/>
                <a:gd name="T148" fmla="*/ 0 h 202"/>
                <a:gd name="T149" fmla="*/ 286 w 286"/>
                <a:gd name="T150" fmla="*/ 202 h 20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6" h="202">
                  <a:moveTo>
                    <a:pt x="0" y="166"/>
                  </a:moveTo>
                  <a:lnTo>
                    <a:pt x="0" y="166"/>
                  </a:lnTo>
                  <a:lnTo>
                    <a:pt x="10" y="156"/>
                  </a:lnTo>
                  <a:lnTo>
                    <a:pt x="16" y="152"/>
                  </a:lnTo>
                  <a:lnTo>
                    <a:pt x="22" y="150"/>
                  </a:lnTo>
                  <a:lnTo>
                    <a:pt x="38" y="150"/>
                  </a:lnTo>
                  <a:lnTo>
                    <a:pt x="56" y="152"/>
                  </a:lnTo>
                  <a:lnTo>
                    <a:pt x="44" y="164"/>
                  </a:lnTo>
                  <a:lnTo>
                    <a:pt x="38" y="170"/>
                  </a:lnTo>
                  <a:lnTo>
                    <a:pt x="34" y="176"/>
                  </a:lnTo>
                  <a:lnTo>
                    <a:pt x="32" y="182"/>
                  </a:lnTo>
                  <a:lnTo>
                    <a:pt x="30" y="184"/>
                  </a:lnTo>
                  <a:lnTo>
                    <a:pt x="28" y="188"/>
                  </a:lnTo>
                  <a:lnTo>
                    <a:pt x="34" y="186"/>
                  </a:lnTo>
                  <a:lnTo>
                    <a:pt x="42" y="184"/>
                  </a:lnTo>
                  <a:lnTo>
                    <a:pt x="50" y="182"/>
                  </a:lnTo>
                  <a:lnTo>
                    <a:pt x="58" y="180"/>
                  </a:lnTo>
                  <a:lnTo>
                    <a:pt x="60" y="176"/>
                  </a:lnTo>
                  <a:lnTo>
                    <a:pt x="62" y="172"/>
                  </a:lnTo>
                  <a:lnTo>
                    <a:pt x="68" y="168"/>
                  </a:lnTo>
                  <a:lnTo>
                    <a:pt x="74" y="166"/>
                  </a:lnTo>
                  <a:lnTo>
                    <a:pt x="80" y="162"/>
                  </a:lnTo>
                  <a:lnTo>
                    <a:pt x="86" y="160"/>
                  </a:lnTo>
                  <a:lnTo>
                    <a:pt x="100" y="158"/>
                  </a:lnTo>
                  <a:lnTo>
                    <a:pt x="116" y="160"/>
                  </a:lnTo>
                  <a:lnTo>
                    <a:pt x="120" y="164"/>
                  </a:lnTo>
                  <a:lnTo>
                    <a:pt x="126" y="166"/>
                  </a:lnTo>
                  <a:lnTo>
                    <a:pt x="134" y="170"/>
                  </a:lnTo>
                  <a:lnTo>
                    <a:pt x="140" y="174"/>
                  </a:lnTo>
                  <a:lnTo>
                    <a:pt x="144" y="180"/>
                  </a:lnTo>
                  <a:lnTo>
                    <a:pt x="148" y="190"/>
                  </a:lnTo>
                  <a:lnTo>
                    <a:pt x="154" y="202"/>
                  </a:lnTo>
                  <a:lnTo>
                    <a:pt x="152" y="192"/>
                  </a:lnTo>
                  <a:lnTo>
                    <a:pt x="150" y="186"/>
                  </a:lnTo>
                  <a:lnTo>
                    <a:pt x="146" y="178"/>
                  </a:lnTo>
                  <a:lnTo>
                    <a:pt x="146" y="168"/>
                  </a:lnTo>
                  <a:lnTo>
                    <a:pt x="160" y="168"/>
                  </a:lnTo>
                  <a:lnTo>
                    <a:pt x="174" y="170"/>
                  </a:lnTo>
                  <a:lnTo>
                    <a:pt x="186" y="172"/>
                  </a:lnTo>
                  <a:lnTo>
                    <a:pt x="200" y="178"/>
                  </a:lnTo>
                  <a:lnTo>
                    <a:pt x="212" y="184"/>
                  </a:lnTo>
                  <a:lnTo>
                    <a:pt x="224" y="190"/>
                  </a:lnTo>
                  <a:lnTo>
                    <a:pt x="230" y="196"/>
                  </a:lnTo>
                  <a:lnTo>
                    <a:pt x="234" y="198"/>
                  </a:lnTo>
                  <a:lnTo>
                    <a:pt x="238" y="198"/>
                  </a:lnTo>
                  <a:lnTo>
                    <a:pt x="234" y="192"/>
                  </a:lnTo>
                  <a:lnTo>
                    <a:pt x="228" y="186"/>
                  </a:lnTo>
                  <a:lnTo>
                    <a:pt x="224" y="180"/>
                  </a:lnTo>
                  <a:lnTo>
                    <a:pt x="222" y="178"/>
                  </a:lnTo>
                  <a:lnTo>
                    <a:pt x="218" y="176"/>
                  </a:lnTo>
                  <a:lnTo>
                    <a:pt x="222" y="172"/>
                  </a:lnTo>
                  <a:lnTo>
                    <a:pt x="228" y="172"/>
                  </a:lnTo>
                  <a:lnTo>
                    <a:pt x="238" y="174"/>
                  </a:lnTo>
                  <a:lnTo>
                    <a:pt x="260" y="180"/>
                  </a:lnTo>
                  <a:lnTo>
                    <a:pt x="276" y="188"/>
                  </a:lnTo>
                  <a:lnTo>
                    <a:pt x="286" y="194"/>
                  </a:lnTo>
                  <a:lnTo>
                    <a:pt x="280" y="188"/>
                  </a:lnTo>
                  <a:lnTo>
                    <a:pt x="272" y="184"/>
                  </a:lnTo>
                  <a:lnTo>
                    <a:pt x="256" y="174"/>
                  </a:lnTo>
                  <a:lnTo>
                    <a:pt x="242" y="170"/>
                  </a:lnTo>
                  <a:lnTo>
                    <a:pt x="238" y="168"/>
                  </a:lnTo>
                  <a:lnTo>
                    <a:pt x="236" y="166"/>
                  </a:lnTo>
                  <a:lnTo>
                    <a:pt x="238" y="162"/>
                  </a:lnTo>
                  <a:lnTo>
                    <a:pt x="244" y="160"/>
                  </a:lnTo>
                  <a:lnTo>
                    <a:pt x="250" y="158"/>
                  </a:lnTo>
                  <a:lnTo>
                    <a:pt x="256" y="156"/>
                  </a:lnTo>
                  <a:lnTo>
                    <a:pt x="264" y="154"/>
                  </a:lnTo>
                  <a:lnTo>
                    <a:pt x="274" y="154"/>
                  </a:lnTo>
                  <a:lnTo>
                    <a:pt x="284" y="154"/>
                  </a:lnTo>
                  <a:lnTo>
                    <a:pt x="278" y="150"/>
                  </a:lnTo>
                  <a:lnTo>
                    <a:pt x="272" y="148"/>
                  </a:lnTo>
                  <a:lnTo>
                    <a:pt x="258" y="146"/>
                  </a:lnTo>
                  <a:lnTo>
                    <a:pt x="242" y="146"/>
                  </a:lnTo>
                  <a:lnTo>
                    <a:pt x="236" y="144"/>
                  </a:lnTo>
                  <a:lnTo>
                    <a:pt x="228" y="142"/>
                  </a:lnTo>
                  <a:lnTo>
                    <a:pt x="222" y="140"/>
                  </a:lnTo>
                  <a:lnTo>
                    <a:pt x="218" y="136"/>
                  </a:lnTo>
                  <a:lnTo>
                    <a:pt x="208" y="122"/>
                  </a:lnTo>
                  <a:lnTo>
                    <a:pt x="198" y="108"/>
                  </a:lnTo>
                  <a:lnTo>
                    <a:pt x="192" y="96"/>
                  </a:lnTo>
                  <a:lnTo>
                    <a:pt x="188" y="86"/>
                  </a:lnTo>
                  <a:lnTo>
                    <a:pt x="186" y="74"/>
                  </a:lnTo>
                  <a:lnTo>
                    <a:pt x="184" y="52"/>
                  </a:lnTo>
                  <a:lnTo>
                    <a:pt x="186" y="34"/>
                  </a:lnTo>
                  <a:lnTo>
                    <a:pt x="186" y="24"/>
                  </a:lnTo>
                  <a:lnTo>
                    <a:pt x="184" y="16"/>
                  </a:lnTo>
                  <a:lnTo>
                    <a:pt x="184" y="14"/>
                  </a:lnTo>
                  <a:lnTo>
                    <a:pt x="178" y="14"/>
                  </a:lnTo>
                  <a:lnTo>
                    <a:pt x="170" y="12"/>
                  </a:lnTo>
                  <a:lnTo>
                    <a:pt x="162" y="12"/>
                  </a:lnTo>
                  <a:lnTo>
                    <a:pt x="152" y="12"/>
                  </a:lnTo>
                  <a:lnTo>
                    <a:pt x="144" y="10"/>
                  </a:lnTo>
                  <a:lnTo>
                    <a:pt x="136" y="8"/>
                  </a:lnTo>
                  <a:lnTo>
                    <a:pt x="126" y="4"/>
                  </a:lnTo>
                  <a:lnTo>
                    <a:pt x="124" y="2"/>
                  </a:lnTo>
                  <a:lnTo>
                    <a:pt x="124" y="0"/>
                  </a:lnTo>
                  <a:lnTo>
                    <a:pt x="122" y="0"/>
                  </a:lnTo>
                  <a:lnTo>
                    <a:pt x="120" y="32"/>
                  </a:lnTo>
                  <a:lnTo>
                    <a:pt x="116" y="64"/>
                  </a:lnTo>
                  <a:lnTo>
                    <a:pt x="114" y="80"/>
                  </a:lnTo>
                  <a:lnTo>
                    <a:pt x="108" y="94"/>
                  </a:lnTo>
                  <a:lnTo>
                    <a:pt x="102" y="108"/>
                  </a:lnTo>
                  <a:lnTo>
                    <a:pt x="94" y="122"/>
                  </a:lnTo>
                  <a:lnTo>
                    <a:pt x="86" y="128"/>
                  </a:lnTo>
                  <a:lnTo>
                    <a:pt x="78" y="132"/>
                  </a:lnTo>
                  <a:lnTo>
                    <a:pt x="70" y="136"/>
                  </a:lnTo>
                  <a:lnTo>
                    <a:pt x="62" y="138"/>
                  </a:lnTo>
                  <a:lnTo>
                    <a:pt x="44" y="140"/>
                  </a:lnTo>
                  <a:lnTo>
                    <a:pt x="26" y="142"/>
                  </a:lnTo>
                  <a:lnTo>
                    <a:pt x="0" y="166"/>
                  </a:lnTo>
                  <a:close/>
                </a:path>
              </a:pathLst>
            </a:custGeom>
            <a:solidFill>
              <a:srgbClr val="B5793B"/>
            </a:solidFill>
            <a:ln w="9525">
              <a:noFill/>
              <a:round/>
              <a:headEnd/>
              <a:tailEnd/>
            </a:ln>
          </p:spPr>
          <p:txBody>
            <a:bodyPr/>
            <a:lstStyle/>
            <a:p>
              <a:endParaRPr lang="fr-FR">
                <a:latin typeface="Calibri" pitchFamily="34" charset="0"/>
              </a:endParaRPr>
            </a:p>
          </p:txBody>
        </p:sp>
        <p:sp>
          <p:nvSpPr>
            <p:cNvPr id="9802" name="Freeform 21"/>
            <p:cNvSpPr>
              <a:spLocks/>
            </p:cNvSpPr>
            <p:nvPr/>
          </p:nvSpPr>
          <p:spPr bwMode="auto">
            <a:xfrm>
              <a:off x="2911" y="1762"/>
              <a:ext cx="54" cy="56"/>
            </a:xfrm>
            <a:custGeom>
              <a:avLst/>
              <a:gdLst>
                <a:gd name="T0" fmla="*/ 36 w 54"/>
                <a:gd name="T1" fmla="*/ 6 h 56"/>
                <a:gd name="T2" fmla="*/ 36 w 54"/>
                <a:gd name="T3" fmla="*/ 6 h 56"/>
                <a:gd name="T4" fmla="*/ 32 w 54"/>
                <a:gd name="T5" fmla="*/ 4 h 56"/>
                <a:gd name="T6" fmla="*/ 30 w 54"/>
                <a:gd name="T7" fmla="*/ 2 h 56"/>
                <a:gd name="T8" fmla="*/ 22 w 54"/>
                <a:gd name="T9" fmla="*/ 0 h 56"/>
                <a:gd name="T10" fmla="*/ 14 w 54"/>
                <a:gd name="T11" fmla="*/ 4 h 56"/>
                <a:gd name="T12" fmla="*/ 8 w 54"/>
                <a:gd name="T13" fmla="*/ 12 h 56"/>
                <a:gd name="T14" fmla="*/ 2 w 54"/>
                <a:gd name="T15" fmla="*/ 20 h 56"/>
                <a:gd name="T16" fmla="*/ 0 w 54"/>
                <a:gd name="T17" fmla="*/ 30 h 56"/>
                <a:gd name="T18" fmla="*/ 0 w 54"/>
                <a:gd name="T19" fmla="*/ 36 h 56"/>
                <a:gd name="T20" fmla="*/ 2 w 54"/>
                <a:gd name="T21" fmla="*/ 40 h 56"/>
                <a:gd name="T22" fmla="*/ 6 w 54"/>
                <a:gd name="T23" fmla="*/ 44 h 56"/>
                <a:gd name="T24" fmla="*/ 12 w 54"/>
                <a:gd name="T25" fmla="*/ 50 h 56"/>
                <a:gd name="T26" fmla="*/ 12 w 54"/>
                <a:gd name="T27" fmla="*/ 50 h 56"/>
                <a:gd name="T28" fmla="*/ 20 w 54"/>
                <a:gd name="T29" fmla="*/ 54 h 56"/>
                <a:gd name="T30" fmla="*/ 30 w 54"/>
                <a:gd name="T31" fmla="*/ 56 h 56"/>
                <a:gd name="T32" fmla="*/ 40 w 54"/>
                <a:gd name="T33" fmla="*/ 56 h 56"/>
                <a:gd name="T34" fmla="*/ 46 w 54"/>
                <a:gd name="T35" fmla="*/ 54 h 56"/>
                <a:gd name="T36" fmla="*/ 52 w 54"/>
                <a:gd name="T37" fmla="*/ 50 h 56"/>
                <a:gd name="T38" fmla="*/ 54 w 54"/>
                <a:gd name="T39" fmla="*/ 44 h 56"/>
                <a:gd name="T40" fmla="*/ 52 w 54"/>
                <a:gd name="T41" fmla="*/ 38 h 56"/>
                <a:gd name="T42" fmla="*/ 46 w 54"/>
                <a:gd name="T43" fmla="*/ 28 h 56"/>
                <a:gd name="T44" fmla="*/ 36 w 54"/>
                <a:gd name="T45" fmla="*/ 6 h 5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4"/>
                <a:gd name="T70" fmla="*/ 0 h 56"/>
                <a:gd name="T71" fmla="*/ 54 w 54"/>
                <a:gd name="T72" fmla="*/ 56 h 5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4" h="56">
                  <a:moveTo>
                    <a:pt x="36" y="6"/>
                  </a:moveTo>
                  <a:lnTo>
                    <a:pt x="36" y="6"/>
                  </a:lnTo>
                  <a:lnTo>
                    <a:pt x="32" y="4"/>
                  </a:lnTo>
                  <a:lnTo>
                    <a:pt x="30" y="2"/>
                  </a:lnTo>
                  <a:lnTo>
                    <a:pt x="22" y="0"/>
                  </a:lnTo>
                  <a:lnTo>
                    <a:pt x="14" y="4"/>
                  </a:lnTo>
                  <a:lnTo>
                    <a:pt x="8" y="12"/>
                  </a:lnTo>
                  <a:lnTo>
                    <a:pt x="2" y="20"/>
                  </a:lnTo>
                  <a:lnTo>
                    <a:pt x="0" y="30"/>
                  </a:lnTo>
                  <a:lnTo>
                    <a:pt x="0" y="36"/>
                  </a:lnTo>
                  <a:lnTo>
                    <a:pt x="2" y="40"/>
                  </a:lnTo>
                  <a:lnTo>
                    <a:pt x="6" y="44"/>
                  </a:lnTo>
                  <a:lnTo>
                    <a:pt x="12" y="50"/>
                  </a:lnTo>
                  <a:lnTo>
                    <a:pt x="20" y="54"/>
                  </a:lnTo>
                  <a:lnTo>
                    <a:pt x="30" y="56"/>
                  </a:lnTo>
                  <a:lnTo>
                    <a:pt x="40" y="56"/>
                  </a:lnTo>
                  <a:lnTo>
                    <a:pt x="46" y="54"/>
                  </a:lnTo>
                  <a:lnTo>
                    <a:pt x="52" y="50"/>
                  </a:lnTo>
                  <a:lnTo>
                    <a:pt x="54" y="44"/>
                  </a:lnTo>
                  <a:lnTo>
                    <a:pt x="52" y="38"/>
                  </a:lnTo>
                  <a:lnTo>
                    <a:pt x="46" y="28"/>
                  </a:lnTo>
                  <a:lnTo>
                    <a:pt x="36" y="6"/>
                  </a:lnTo>
                  <a:close/>
                </a:path>
              </a:pathLst>
            </a:custGeom>
            <a:solidFill>
              <a:srgbClr val="91CD2D"/>
            </a:solidFill>
            <a:ln w="9525">
              <a:noFill/>
              <a:round/>
              <a:headEnd/>
              <a:tailEnd/>
            </a:ln>
          </p:spPr>
          <p:txBody>
            <a:bodyPr/>
            <a:lstStyle/>
            <a:p>
              <a:endParaRPr lang="fr-FR">
                <a:latin typeface="Calibri" pitchFamily="34" charset="0"/>
              </a:endParaRPr>
            </a:p>
          </p:txBody>
        </p:sp>
        <p:sp>
          <p:nvSpPr>
            <p:cNvPr id="9803" name="Freeform 22"/>
            <p:cNvSpPr>
              <a:spLocks/>
            </p:cNvSpPr>
            <p:nvPr/>
          </p:nvSpPr>
          <p:spPr bwMode="auto">
            <a:xfrm>
              <a:off x="3027" y="1820"/>
              <a:ext cx="28" cy="22"/>
            </a:xfrm>
            <a:custGeom>
              <a:avLst/>
              <a:gdLst>
                <a:gd name="T0" fmla="*/ 22 w 28"/>
                <a:gd name="T1" fmla="*/ 2 h 22"/>
                <a:gd name="T2" fmla="*/ 22 w 28"/>
                <a:gd name="T3" fmla="*/ 2 h 22"/>
                <a:gd name="T4" fmla="*/ 12 w 28"/>
                <a:gd name="T5" fmla="*/ 0 h 22"/>
                <a:gd name="T6" fmla="*/ 6 w 28"/>
                <a:gd name="T7" fmla="*/ 0 h 22"/>
                <a:gd name="T8" fmla="*/ 0 w 28"/>
                <a:gd name="T9" fmla="*/ 2 h 22"/>
                <a:gd name="T10" fmla="*/ 0 w 28"/>
                <a:gd name="T11" fmla="*/ 2 h 22"/>
                <a:gd name="T12" fmla="*/ 2 w 28"/>
                <a:gd name="T13" fmla="*/ 8 h 22"/>
                <a:gd name="T14" fmla="*/ 4 w 28"/>
                <a:gd name="T15" fmla="*/ 14 h 22"/>
                <a:gd name="T16" fmla="*/ 10 w 28"/>
                <a:gd name="T17" fmla="*/ 18 h 22"/>
                <a:gd name="T18" fmla="*/ 14 w 28"/>
                <a:gd name="T19" fmla="*/ 22 h 22"/>
                <a:gd name="T20" fmla="*/ 20 w 28"/>
                <a:gd name="T21" fmla="*/ 22 h 22"/>
                <a:gd name="T22" fmla="*/ 26 w 28"/>
                <a:gd name="T23" fmla="*/ 22 h 22"/>
                <a:gd name="T24" fmla="*/ 28 w 28"/>
                <a:gd name="T25" fmla="*/ 18 h 22"/>
                <a:gd name="T26" fmla="*/ 28 w 28"/>
                <a:gd name="T27" fmla="*/ 12 h 22"/>
                <a:gd name="T28" fmla="*/ 22 w 28"/>
                <a:gd name="T29" fmla="*/ 2 h 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8"/>
                <a:gd name="T46" fmla="*/ 0 h 22"/>
                <a:gd name="T47" fmla="*/ 28 w 28"/>
                <a:gd name="T48" fmla="*/ 22 h 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8" h="22">
                  <a:moveTo>
                    <a:pt x="22" y="2"/>
                  </a:moveTo>
                  <a:lnTo>
                    <a:pt x="22" y="2"/>
                  </a:lnTo>
                  <a:lnTo>
                    <a:pt x="12" y="0"/>
                  </a:lnTo>
                  <a:lnTo>
                    <a:pt x="6" y="0"/>
                  </a:lnTo>
                  <a:lnTo>
                    <a:pt x="0" y="2"/>
                  </a:lnTo>
                  <a:lnTo>
                    <a:pt x="2" y="8"/>
                  </a:lnTo>
                  <a:lnTo>
                    <a:pt x="4" y="14"/>
                  </a:lnTo>
                  <a:lnTo>
                    <a:pt x="10" y="18"/>
                  </a:lnTo>
                  <a:lnTo>
                    <a:pt x="14" y="22"/>
                  </a:lnTo>
                  <a:lnTo>
                    <a:pt x="20" y="22"/>
                  </a:lnTo>
                  <a:lnTo>
                    <a:pt x="26" y="22"/>
                  </a:lnTo>
                  <a:lnTo>
                    <a:pt x="28" y="18"/>
                  </a:lnTo>
                  <a:lnTo>
                    <a:pt x="28" y="12"/>
                  </a:lnTo>
                  <a:lnTo>
                    <a:pt x="22" y="2"/>
                  </a:lnTo>
                  <a:close/>
                </a:path>
              </a:pathLst>
            </a:custGeom>
            <a:solidFill>
              <a:srgbClr val="91CD2D"/>
            </a:solidFill>
            <a:ln w="9525">
              <a:noFill/>
              <a:round/>
              <a:headEnd/>
              <a:tailEnd/>
            </a:ln>
          </p:spPr>
          <p:txBody>
            <a:bodyPr/>
            <a:lstStyle/>
            <a:p>
              <a:endParaRPr lang="fr-FR">
                <a:latin typeface="Calibri" pitchFamily="34" charset="0"/>
              </a:endParaRPr>
            </a:p>
          </p:txBody>
        </p:sp>
        <p:sp>
          <p:nvSpPr>
            <p:cNvPr id="9804" name="Freeform 23"/>
            <p:cNvSpPr>
              <a:spLocks/>
            </p:cNvSpPr>
            <p:nvPr/>
          </p:nvSpPr>
          <p:spPr bwMode="auto">
            <a:xfrm>
              <a:off x="2995" y="1770"/>
              <a:ext cx="28" cy="32"/>
            </a:xfrm>
            <a:custGeom>
              <a:avLst/>
              <a:gdLst>
                <a:gd name="T0" fmla="*/ 14 w 28"/>
                <a:gd name="T1" fmla="*/ 4 h 32"/>
                <a:gd name="T2" fmla="*/ 14 w 28"/>
                <a:gd name="T3" fmla="*/ 4 h 32"/>
                <a:gd name="T4" fmla="*/ 14 w 28"/>
                <a:gd name="T5" fmla="*/ 2 h 32"/>
                <a:gd name="T6" fmla="*/ 12 w 28"/>
                <a:gd name="T7" fmla="*/ 0 h 32"/>
                <a:gd name="T8" fmla="*/ 12 w 28"/>
                <a:gd name="T9" fmla="*/ 0 h 32"/>
                <a:gd name="T10" fmla="*/ 4 w 28"/>
                <a:gd name="T11" fmla="*/ 4 h 32"/>
                <a:gd name="T12" fmla="*/ 0 w 28"/>
                <a:gd name="T13" fmla="*/ 10 h 32"/>
                <a:gd name="T14" fmla="*/ 0 w 28"/>
                <a:gd name="T15" fmla="*/ 16 h 32"/>
                <a:gd name="T16" fmla="*/ 2 w 28"/>
                <a:gd name="T17" fmla="*/ 22 h 32"/>
                <a:gd name="T18" fmla="*/ 6 w 28"/>
                <a:gd name="T19" fmla="*/ 26 h 32"/>
                <a:gd name="T20" fmla="*/ 10 w 28"/>
                <a:gd name="T21" fmla="*/ 30 h 32"/>
                <a:gd name="T22" fmla="*/ 18 w 28"/>
                <a:gd name="T23" fmla="*/ 32 h 32"/>
                <a:gd name="T24" fmla="*/ 26 w 28"/>
                <a:gd name="T25" fmla="*/ 32 h 32"/>
                <a:gd name="T26" fmla="*/ 26 w 28"/>
                <a:gd name="T27" fmla="*/ 32 h 32"/>
                <a:gd name="T28" fmla="*/ 28 w 28"/>
                <a:gd name="T29" fmla="*/ 22 h 32"/>
                <a:gd name="T30" fmla="*/ 28 w 28"/>
                <a:gd name="T31" fmla="*/ 12 h 32"/>
                <a:gd name="T32" fmla="*/ 14 w 28"/>
                <a:gd name="T33" fmla="*/ 4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2"/>
                <a:gd name="T53" fmla="*/ 28 w 28"/>
                <a:gd name="T54" fmla="*/ 32 h 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2">
                  <a:moveTo>
                    <a:pt x="14" y="4"/>
                  </a:moveTo>
                  <a:lnTo>
                    <a:pt x="14" y="4"/>
                  </a:lnTo>
                  <a:lnTo>
                    <a:pt x="14" y="2"/>
                  </a:lnTo>
                  <a:lnTo>
                    <a:pt x="12" y="0"/>
                  </a:lnTo>
                  <a:lnTo>
                    <a:pt x="4" y="4"/>
                  </a:lnTo>
                  <a:lnTo>
                    <a:pt x="0" y="10"/>
                  </a:lnTo>
                  <a:lnTo>
                    <a:pt x="0" y="16"/>
                  </a:lnTo>
                  <a:lnTo>
                    <a:pt x="2" y="22"/>
                  </a:lnTo>
                  <a:lnTo>
                    <a:pt x="6" y="26"/>
                  </a:lnTo>
                  <a:lnTo>
                    <a:pt x="10" y="30"/>
                  </a:lnTo>
                  <a:lnTo>
                    <a:pt x="18" y="32"/>
                  </a:lnTo>
                  <a:lnTo>
                    <a:pt x="26" y="32"/>
                  </a:lnTo>
                  <a:lnTo>
                    <a:pt x="28" y="22"/>
                  </a:lnTo>
                  <a:lnTo>
                    <a:pt x="28" y="12"/>
                  </a:lnTo>
                  <a:lnTo>
                    <a:pt x="14" y="4"/>
                  </a:lnTo>
                  <a:close/>
                </a:path>
              </a:pathLst>
            </a:custGeom>
            <a:solidFill>
              <a:srgbClr val="91CD2D"/>
            </a:solidFill>
            <a:ln w="9525">
              <a:noFill/>
              <a:round/>
              <a:headEnd/>
              <a:tailEnd/>
            </a:ln>
          </p:spPr>
          <p:txBody>
            <a:bodyPr/>
            <a:lstStyle/>
            <a:p>
              <a:endParaRPr lang="fr-FR">
                <a:latin typeface="Calibri" pitchFamily="34" charset="0"/>
              </a:endParaRPr>
            </a:p>
          </p:txBody>
        </p:sp>
        <p:sp>
          <p:nvSpPr>
            <p:cNvPr id="9805" name="Freeform 24"/>
            <p:cNvSpPr>
              <a:spLocks/>
            </p:cNvSpPr>
            <p:nvPr/>
          </p:nvSpPr>
          <p:spPr bwMode="auto">
            <a:xfrm>
              <a:off x="2587" y="1998"/>
              <a:ext cx="54" cy="56"/>
            </a:xfrm>
            <a:custGeom>
              <a:avLst/>
              <a:gdLst>
                <a:gd name="T0" fmla="*/ 36 w 54"/>
                <a:gd name="T1" fmla="*/ 6 h 56"/>
                <a:gd name="T2" fmla="*/ 36 w 54"/>
                <a:gd name="T3" fmla="*/ 6 h 56"/>
                <a:gd name="T4" fmla="*/ 34 w 54"/>
                <a:gd name="T5" fmla="*/ 2 h 56"/>
                <a:gd name="T6" fmla="*/ 30 w 54"/>
                <a:gd name="T7" fmla="*/ 0 h 56"/>
                <a:gd name="T8" fmla="*/ 24 w 54"/>
                <a:gd name="T9" fmla="*/ 0 h 56"/>
                <a:gd name="T10" fmla="*/ 16 w 54"/>
                <a:gd name="T11" fmla="*/ 4 h 56"/>
                <a:gd name="T12" fmla="*/ 8 w 54"/>
                <a:gd name="T13" fmla="*/ 10 h 56"/>
                <a:gd name="T14" fmla="*/ 2 w 54"/>
                <a:gd name="T15" fmla="*/ 20 h 56"/>
                <a:gd name="T16" fmla="*/ 0 w 54"/>
                <a:gd name="T17" fmla="*/ 30 h 56"/>
                <a:gd name="T18" fmla="*/ 2 w 54"/>
                <a:gd name="T19" fmla="*/ 34 h 56"/>
                <a:gd name="T20" fmla="*/ 4 w 54"/>
                <a:gd name="T21" fmla="*/ 40 h 56"/>
                <a:gd name="T22" fmla="*/ 6 w 54"/>
                <a:gd name="T23" fmla="*/ 44 h 56"/>
                <a:gd name="T24" fmla="*/ 12 w 54"/>
                <a:gd name="T25" fmla="*/ 48 h 56"/>
                <a:gd name="T26" fmla="*/ 12 w 54"/>
                <a:gd name="T27" fmla="*/ 48 h 56"/>
                <a:gd name="T28" fmla="*/ 22 w 54"/>
                <a:gd name="T29" fmla="*/ 54 h 56"/>
                <a:gd name="T30" fmla="*/ 30 w 54"/>
                <a:gd name="T31" fmla="*/ 56 h 56"/>
                <a:gd name="T32" fmla="*/ 40 w 54"/>
                <a:gd name="T33" fmla="*/ 56 h 56"/>
                <a:gd name="T34" fmla="*/ 46 w 54"/>
                <a:gd name="T35" fmla="*/ 54 h 56"/>
                <a:gd name="T36" fmla="*/ 52 w 54"/>
                <a:gd name="T37" fmla="*/ 50 h 56"/>
                <a:gd name="T38" fmla="*/ 54 w 54"/>
                <a:gd name="T39" fmla="*/ 44 h 56"/>
                <a:gd name="T40" fmla="*/ 52 w 54"/>
                <a:gd name="T41" fmla="*/ 36 h 56"/>
                <a:gd name="T42" fmla="*/ 46 w 54"/>
                <a:gd name="T43" fmla="*/ 28 h 56"/>
                <a:gd name="T44" fmla="*/ 36 w 54"/>
                <a:gd name="T45" fmla="*/ 6 h 5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4"/>
                <a:gd name="T70" fmla="*/ 0 h 56"/>
                <a:gd name="T71" fmla="*/ 54 w 54"/>
                <a:gd name="T72" fmla="*/ 56 h 5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4" h="56">
                  <a:moveTo>
                    <a:pt x="36" y="6"/>
                  </a:moveTo>
                  <a:lnTo>
                    <a:pt x="36" y="6"/>
                  </a:lnTo>
                  <a:lnTo>
                    <a:pt x="34" y="2"/>
                  </a:lnTo>
                  <a:lnTo>
                    <a:pt x="30" y="0"/>
                  </a:lnTo>
                  <a:lnTo>
                    <a:pt x="24" y="0"/>
                  </a:lnTo>
                  <a:lnTo>
                    <a:pt x="16" y="4"/>
                  </a:lnTo>
                  <a:lnTo>
                    <a:pt x="8" y="10"/>
                  </a:lnTo>
                  <a:lnTo>
                    <a:pt x="2" y="20"/>
                  </a:lnTo>
                  <a:lnTo>
                    <a:pt x="0" y="30"/>
                  </a:lnTo>
                  <a:lnTo>
                    <a:pt x="2" y="34"/>
                  </a:lnTo>
                  <a:lnTo>
                    <a:pt x="4" y="40"/>
                  </a:lnTo>
                  <a:lnTo>
                    <a:pt x="6" y="44"/>
                  </a:lnTo>
                  <a:lnTo>
                    <a:pt x="12" y="48"/>
                  </a:lnTo>
                  <a:lnTo>
                    <a:pt x="22" y="54"/>
                  </a:lnTo>
                  <a:lnTo>
                    <a:pt x="30" y="56"/>
                  </a:lnTo>
                  <a:lnTo>
                    <a:pt x="40" y="56"/>
                  </a:lnTo>
                  <a:lnTo>
                    <a:pt x="46" y="54"/>
                  </a:lnTo>
                  <a:lnTo>
                    <a:pt x="52" y="50"/>
                  </a:lnTo>
                  <a:lnTo>
                    <a:pt x="54" y="44"/>
                  </a:lnTo>
                  <a:lnTo>
                    <a:pt x="52" y="36"/>
                  </a:lnTo>
                  <a:lnTo>
                    <a:pt x="46" y="28"/>
                  </a:lnTo>
                  <a:lnTo>
                    <a:pt x="36" y="6"/>
                  </a:lnTo>
                  <a:close/>
                </a:path>
              </a:pathLst>
            </a:custGeom>
            <a:solidFill>
              <a:srgbClr val="91CD2D"/>
            </a:solidFill>
            <a:ln w="9525">
              <a:noFill/>
              <a:round/>
              <a:headEnd/>
              <a:tailEnd/>
            </a:ln>
          </p:spPr>
          <p:txBody>
            <a:bodyPr/>
            <a:lstStyle/>
            <a:p>
              <a:endParaRPr lang="fr-FR">
                <a:latin typeface="Calibri" pitchFamily="34" charset="0"/>
              </a:endParaRPr>
            </a:p>
          </p:txBody>
        </p:sp>
        <p:sp>
          <p:nvSpPr>
            <p:cNvPr id="9806" name="Freeform 25"/>
            <p:cNvSpPr>
              <a:spLocks/>
            </p:cNvSpPr>
            <p:nvPr/>
          </p:nvSpPr>
          <p:spPr bwMode="auto">
            <a:xfrm>
              <a:off x="3151" y="1944"/>
              <a:ext cx="26" cy="24"/>
            </a:xfrm>
            <a:custGeom>
              <a:avLst/>
              <a:gdLst>
                <a:gd name="T0" fmla="*/ 22 w 26"/>
                <a:gd name="T1" fmla="*/ 2 h 24"/>
                <a:gd name="T2" fmla="*/ 22 w 26"/>
                <a:gd name="T3" fmla="*/ 2 h 24"/>
                <a:gd name="T4" fmla="*/ 10 w 26"/>
                <a:gd name="T5" fmla="*/ 0 h 24"/>
                <a:gd name="T6" fmla="*/ 4 w 26"/>
                <a:gd name="T7" fmla="*/ 2 h 24"/>
                <a:gd name="T8" fmla="*/ 0 w 26"/>
                <a:gd name="T9" fmla="*/ 2 h 24"/>
                <a:gd name="T10" fmla="*/ 0 w 26"/>
                <a:gd name="T11" fmla="*/ 2 h 24"/>
                <a:gd name="T12" fmla="*/ 0 w 26"/>
                <a:gd name="T13" fmla="*/ 10 h 24"/>
                <a:gd name="T14" fmla="*/ 2 w 26"/>
                <a:gd name="T15" fmla="*/ 16 h 24"/>
                <a:gd name="T16" fmla="*/ 8 w 26"/>
                <a:gd name="T17" fmla="*/ 20 h 24"/>
                <a:gd name="T18" fmla="*/ 14 w 26"/>
                <a:gd name="T19" fmla="*/ 24 h 24"/>
                <a:gd name="T20" fmla="*/ 18 w 26"/>
                <a:gd name="T21" fmla="*/ 24 h 24"/>
                <a:gd name="T22" fmla="*/ 24 w 26"/>
                <a:gd name="T23" fmla="*/ 22 h 24"/>
                <a:gd name="T24" fmla="*/ 26 w 26"/>
                <a:gd name="T25" fmla="*/ 20 h 24"/>
                <a:gd name="T26" fmla="*/ 26 w 26"/>
                <a:gd name="T27" fmla="*/ 14 h 24"/>
                <a:gd name="T28" fmla="*/ 22 w 26"/>
                <a:gd name="T29" fmla="*/ 2 h 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24"/>
                <a:gd name="T47" fmla="*/ 26 w 26"/>
                <a:gd name="T48" fmla="*/ 24 h 2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24">
                  <a:moveTo>
                    <a:pt x="22" y="2"/>
                  </a:moveTo>
                  <a:lnTo>
                    <a:pt x="22" y="2"/>
                  </a:lnTo>
                  <a:lnTo>
                    <a:pt x="10" y="0"/>
                  </a:lnTo>
                  <a:lnTo>
                    <a:pt x="4" y="2"/>
                  </a:lnTo>
                  <a:lnTo>
                    <a:pt x="0" y="2"/>
                  </a:lnTo>
                  <a:lnTo>
                    <a:pt x="0" y="10"/>
                  </a:lnTo>
                  <a:lnTo>
                    <a:pt x="2" y="16"/>
                  </a:lnTo>
                  <a:lnTo>
                    <a:pt x="8" y="20"/>
                  </a:lnTo>
                  <a:lnTo>
                    <a:pt x="14" y="24"/>
                  </a:lnTo>
                  <a:lnTo>
                    <a:pt x="18" y="24"/>
                  </a:lnTo>
                  <a:lnTo>
                    <a:pt x="24" y="22"/>
                  </a:lnTo>
                  <a:lnTo>
                    <a:pt x="26" y="20"/>
                  </a:lnTo>
                  <a:lnTo>
                    <a:pt x="26" y="14"/>
                  </a:lnTo>
                  <a:lnTo>
                    <a:pt x="22" y="2"/>
                  </a:lnTo>
                  <a:close/>
                </a:path>
              </a:pathLst>
            </a:custGeom>
            <a:solidFill>
              <a:srgbClr val="91CD2D"/>
            </a:solidFill>
            <a:ln w="9525">
              <a:noFill/>
              <a:round/>
              <a:headEnd/>
              <a:tailEnd/>
            </a:ln>
          </p:spPr>
          <p:txBody>
            <a:bodyPr/>
            <a:lstStyle/>
            <a:p>
              <a:endParaRPr lang="fr-FR">
                <a:latin typeface="Calibri" pitchFamily="34" charset="0"/>
              </a:endParaRPr>
            </a:p>
          </p:txBody>
        </p:sp>
        <p:sp>
          <p:nvSpPr>
            <p:cNvPr id="9807" name="Freeform 26"/>
            <p:cNvSpPr>
              <a:spLocks/>
            </p:cNvSpPr>
            <p:nvPr/>
          </p:nvSpPr>
          <p:spPr bwMode="auto">
            <a:xfrm>
              <a:off x="3117" y="1896"/>
              <a:ext cx="28" cy="32"/>
            </a:xfrm>
            <a:custGeom>
              <a:avLst/>
              <a:gdLst>
                <a:gd name="T0" fmla="*/ 14 w 28"/>
                <a:gd name="T1" fmla="*/ 2 h 32"/>
                <a:gd name="T2" fmla="*/ 14 w 28"/>
                <a:gd name="T3" fmla="*/ 2 h 32"/>
                <a:gd name="T4" fmla="*/ 14 w 28"/>
                <a:gd name="T5" fmla="*/ 0 h 32"/>
                <a:gd name="T6" fmla="*/ 12 w 28"/>
                <a:gd name="T7" fmla="*/ 0 h 32"/>
                <a:gd name="T8" fmla="*/ 12 w 28"/>
                <a:gd name="T9" fmla="*/ 0 h 32"/>
                <a:gd name="T10" fmla="*/ 4 w 28"/>
                <a:gd name="T11" fmla="*/ 4 h 32"/>
                <a:gd name="T12" fmla="*/ 2 w 28"/>
                <a:gd name="T13" fmla="*/ 10 h 32"/>
                <a:gd name="T14" fmla="*/ 0 w 28"/>
                <a:gd name="T15" fmla="*/ 16 h 32"/>
                <a:gd name="T16" fmla="*/ 2 w 28"/>
                <a:gd name="T17" fmla="*/ 20 h 32"/>
                <a:gd name="T18" fmla="*/ 6 w 28"/>
                <a:gd name="T19" fmla="*/ 26 h 32"/>
                <a:gd name="T20" fmla="*/ 10 w 28"/>
                <a:gd name="T21" fmla="*/ 30 h 32"/>
                <a:gd name="T22" fmla="*/ 18 w 28"/>
                <a:gd name="T23" fmla="*/ 32 h 32"/>
                <a:gd name="T24" fmla="*/ 26 w 28"/>
                <a:gd name="T25" fmla="*/ 32 h 32"/>
                <a:gd name="T26" fmla="*/ 26 w 28"/>
                <a:gd name="T27" fmla="*/ 32 h 32"/>
                <a:gd name="T28" fmla="*/ 28 w 28"/>
                <a:gd name="T29" fmla="*/ 22 h 32"/>
                <a:gd name="T30" fmla="*/ 28 w 28"/>
                <a:gd name="T31" fmla="*/ 12 h 32"/>
                <a:gd name="T32" fmla="*/ 14 w 28"/>
                <a:gd name="T33" fmla="*/ 2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2"/>
                <a:gd name="T53" fmla="*/ 28 w 28"/>
                <a:gd name="T54" fmla="*/ 32 h 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2">
                  <a:moveTo>
                    <a:pt x="14" y="2"/>
                  </a:moveTo>
                  <a:lnTo>
                    <a:pt x="14" y="2"/>
                  </a:lnTo>
                  <a:lnTo>
                    <a:pt x="14" y="0"/>
                  </a:lnTo>
                  <a:lnTo>
                    <a:pt x="12" y="0"/>
                  </a:lnTo>
                  <a:lnTo>
                    <a:pt x="4" y="4"/>
                  </a:lnTo>
                  <a:lnTo>
                    <a:pt x="2" y="10"/>
                  </a:lnTo>
                  <a:lnTo>
                    <a:pt x="0" y="16"/>
                  </a:lnTo>
                  <a:lnTo>
                    <a:pt x="2" y="20"/>
                  </a:lnTo>
                  <a:lnTo>
                    <a:pt x="6" y="26"/>
                  </a:lnTo>
                  <a:lnTo>
                    <a:pt x="10" y="30"/>
                  </a:lnTo>
                  <a:lnTo>
                    <a:pt x="18" y="32"/>
                  </a:lnTo>
                  <a:lnTo>
                    <a:pt x="26" y="32"/>
                  </a:lnTo>
                  <a:lnTo>
                    <a:pt x="28" y="22"/>
                  </a:lnTo>
                  <a:lnTo>
                    <a:pt x="28" y="12"/>
                  </a:lnTo>
                  <a:lnTo>
                    <a:pt x="14" y="2"/>
                  </a:lnTo>
                  <a:close/>
                </a:path>
              </a:pathLst>
            </a:custGeom>
            <a:solidFill>
              <a:srgbClr val="91CD2D"/>
            </a:solidFill>
            <a:ln w="9525">
              <a:noFill/>
              <a:round/>
              <a:headEnd/>
              <a:tailEnd/>
            </a:ln>
          </p:spPr>
          <p:txBody>
            <a:bodyPr/>
            <a:lstStyle/>
            <a:p>
              <a:endParaRPr lang="fr-FR">
                <a:latin typeface="Calibri" pitchFamily="34" charset="0"/>
              </a:endParaRPr>
            </a:p>
          </p:txBody>
        </p:sp>
        <p:sp>
          <p:nvSpPr>
            <p:cNvPr id="9808" name="Freeform 27"/>
            <p:cNvSpPr>
              <a:spLocks/>
            </p:cNvSpPr>
            <p:nvPr/>
          </p:nvSpPr>
          <p:spPr bwMode="auto">
            <a:xfrm>
              <a:off x="2401" y="1604"/>
              <a:ext cx="636" cy="710"/>
            </a:xfrm>
            <a:custGeom>
              <a:avLst/>
              <a:gdLst>
                <a:gd name="T0" fmla="*/ 608 w 636"/>
                <a:gd name="T1" fmla="*/ 82 h 710"/>
                <a:gd name="T2" fmla="*/ 584 w 636"/>
                <a:gd name="T3" fmla="*/ 20 h 710"/>
                <a:gd name="T4" fmla="*/ 472 w 636"/>
                <a:gd name="T5" fmla="*/ 32 h 710"/>
                <a:gd name="T6" fmla="*/ 472 w 636"/>
                <a:gd name="T7" fmla="*/ 88 h 710"/>
                <a:gd name="T8" fmla="*/ 412 w 636"/>
                <a:gd name="T9" fmla="*/ 88 h 710"/>
                <a:gd name="T10" fmla="*/ 380 w 636"/>
                <a:gd name="T11" fmla="*/ 74 h 710"/>
                <a:gd name="T12" fmla="*/ 306 w 636"/>
                <a:gd name="T13" fmla="*/ 72 h 710"/>
                <a:gd name="T14" fmla="*/ 256 w 636"/>
                <a:gd name="T15" fmla="*/ 124 h 710"/>
                <a:gd name="T16" fmla="*/ 214 w 636"/>
                <a:gd name="T17" fmla="*/ 116 h 710"/>
                <a:gd name="T18" fmla="*/ 128 w 636"/>
                <a:gd name="T19" fmla="*/ 168 h 710"/>
                <a:gd name="T20" fmla="*/ 124 w 636"/>
                <a:gd name="T21" fmla="*/ 222 h 710"/>
                <a:gd name="T22" fmla="*/ 90 w 636"/>
                <a:gd name="T23" fmla="*/ 246 h 710"/>
                <a:gd name="T24" fmla="*/ 76 w 636"/>
                <a:gd name="T25" fmla="*/ 294 h 710"/>
                <a:gd name="T26" fmla="*/ 50 w 636"/>
                <a:gd name="T27" fmla="*/ 316 h 710"/>
                <a:gd name="T28" fmla="*/ 0 w 636"/>
                <a:gd name="T29" fmla="*/ 388 h 710"/>
                <a:gd name="T30" fmla="*/ 80 w 636"/>
                <a:gd name="T31" fmla="*/ 442 h 710"/>
                <a:gd name="T32" fmla="*/ 88 w 636"/>
                <a:gd name="T33" fmla="*/ 466 h 710"/>
                <a:gd name="T34" fmla="*/ 140 w 636"/>
                <a:gd name="T35" fmla="*/ 494 h 710"/>
                <a:gd name="T36" fmla="*/ 152 w 636"/>
                <a:gd name="T37" fmla="*/ 526 h 710"/>
                <a:gd name="T38" fmla="*/ 120 w 636"/>
                <a:gd name="T39" fmla="*/ 554 h 710"/>
                <a:gd name="T40" fmla="*/ 114 w 636"/>
                <a:gd name="T41" fmla="*/ 612 h 710"/>
                <a:gd name="T42" fmla="*/ 182 w 636"/>
                <a:gd name="T43" fmla="*/ 634 h 710"/>
                <a:gd name="T44" fmla="*/ 204 w 636"/>
                <a:gd name="T45" fmla="*/ 634 h 710"/>
                <a:gd name="T46" fmla="*/ 228 w 636"/>
                <a:gd name="T47" fmla="*/ 660 h 710"/>
                <a:gd name="T48" fmla="*/ 256 w 636"/>
                <a:gd name="T49" fmla="*/ 686 h 710"/>
                <a:gd name="T50" fmla="*/ 328 w 636"/>
                <a:gd name="T51" fmla="*/ 706 h 710"/>
                <a:gd name="T52" fmla="*/ 356 w 636"/>
                <a:gd name="T53" fmla="*/ 654 h 710"/>
                <a:gd name="T54" fmla="*/ 350 w 636"/>
                <a:gd name="T55" fmla="*/ 692 h 710"/>
                <a:gd name="T56" fmla="*/ 274 w 636"/>
                <a:gd name="T57" fmla="*/ 702 h 710"/>
                <a:gd name="T58" fmla="*/ 262 w 636"/>
                <a:gd name="T59" fmla="*/ 662 h 710"/>
                <a:gd name="T60" fmla="*/ 232 w 636"/>
                <a:gd name="T61" fmla="*/ 656 h 710"/>
                <a:gd name="T62" fmla="*/ 230 w 636"/>
                <a:gd name="T63" fmla="*/ 642 h 710"/>
                <a:gd name="T64" fmla="*/ 204 w 636"/>
                <a:gd name="T65" fmla="*/ 624 h 710"/>
                <a:gd name="T66" fmla="*/ 152 w 636"/>
                <a:gd name="T67" fmla="*/ 628 h 710"/>
                <a:gd name="T68" fmla="*/ 114 w 636"/>
                <a:gd name="T69" fmla="*/ 568 h 710"/>
                <a:gd name="T70" fmla="*/ 174 w 636"/>
                <a:gd name="T71" fmla="*/ 536 h 710"/>
                <a:gd name="T72" fmla="*/ 174 w 636"/>
                <a:gd name="T73" fmla="*/ 532 h 710"/>
                <a:gd name="T74" fmla="*/ 134 w 636"/>
                <a:gd name="T75" fmla="*/ 506 h 710"/>
                <a:gd name="T76" fmla="*/ 134 w 636"/>
                <a:gd name="T77" fmla="*/ 488 h 710"/>
                <a:gd name="T78" fmla="*/ 86 w 636"/>
                <a:gd name="T79" fmla="*/ 454 h 710"/>
                <a:gd name="T80" fmla="*/ 42 w 636"/>
                <a:gd name="T81" fmla="*/ 428 h 710"/>
                <a:gd name="T82" fmla="*/ 8 w 636"/>
                <a:gd name="T83" fmla="*/ 360 h 710"/>
                <a:gd name="T84" fmla="*/ 84 w 636"/>
                <a:gd name="T85" fmla="*/ 310 h 710"/>
                <a:gd name="T86" fmla="*/ 110 w 636"/>
                <a:gd name="T87" fmla="*/ 310 h 710"/>
                <a:gd name="T88" fmla="*/ 76 w 636"/>
                <a:gd name="T89" fmla="*/ 266 h 710"/>
                <a:gd name="T90" fmla="*/ 124 w 636"/>
                <a:gd name="T91" fmla="*/ 244 h 710"/>
                <a:gd name="T92" fmla="*/ 154 w 636"/>
                <a:gd name="T93" fmla="*/ 226 h 710"/>
                <a:gd name="T94" fmla="*/ 134 w 636"/>
                <a:gd name="T95" fmla="*/ 174 h 710"/>
                <a:gd name="T96" fmla="*/ 212 w 636"/>
                <a:gd name="T97" fmla="*/ 120 h 710"/>
                <a:gd name="T98" fmla="*/ 260 w 636"/>
                <a:gd name="T99" fmla="*/ 142 h 710"/>
                <a:gd name="T100" fmla="*/ 288 w 636"/>
                <a:gd name="T101" fmla="*/ 86 h 710"/>
                <a:gd name="T102" fmla="*/ 370 w 636"/>
                <a:gd name="T103" fmla="*/ 76 h 710"/>
                <a:gd name="T104" fmla="*/ 382 w 636"/>
                <a:gd name="T105" fmla="*/ 84 h 710"/>
                <a:gd name="T106" fmla="*/ 398 w 636"/>
                <a:gd name="T107" fmla="*/ 80 h 710"/>
                <a:gd name="T108" fmla="*/ 436 w 636"/>
                <a:gd name="T109" fmla="*/ 82 h 710"/>
                <a:gd name="T110" fmla="*/ 478 w 636"/>
                <a:gd name="T111" fmla="*/ 98 h 710"/>
                <a:gd name="T112" fmla="*/ 470 w 636"/>
                <a:gd name="T113" fmla="*/ 42 h 710"/>
                <a:gd name="T114" fmla="*/ 560 w 636"/>
                <a:gd name="T115" fmla="*/ 8 h 710"/>
                <a:gd name="T116" fmla="*/ 594 w 636"/>
                <a:gd name="T117" fmla="*/ 72 h 710"/>
                <a:gd name="T118" fmla="*/ 594 w 636"/>
                <a:gd name="T119" fmla="*/ 86 h 710"/>
                <a:gd name="T120" fmla="*/ 632 w 636"/>
                <a:gd name="T121" fmla="*/ 124 h 71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36"/>
                <a:gd name="T184" fmla="*/ 0 h 710"/>
                <a:gd name="T185" fmla="*/ 636 w 636"/>
                <a:gd name="T186" fmla="*/ 710 h 71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36" h="710">
                  <a:moveTo>
                    <a:pt x="636" y="124"/>
                  </a:moveTo>
                  <a:lnTo>
                    <a:pt x="636" y="124"/>
                  </a:lnTo>
                  <a:lnTo>
                    <a:pt x="636" y="114"/>
                  </a:lnTo>
                  <a:lnTo>
                    <a:pt x="634" y="104"/>
                  </a:lnTo>
                  <a:lnTo>
                    <a:pt x="628" y="96"/>
                  </a:lnTo>
                  <a:lnTo>
                    <a:pt x="620" y="88"/>
                  </a:lnTo>
                  <a:lnTo>
                    <a:pt x="608" y="82"/>
                  </a:lnTo>
                  <a:lnTo>
                    <a:pt x="602" y="80"/>
                  </a:lnTo>
                  <a:lnTo>
                    <a:pt x="596" y="80"/>
                  </a:lnTo>
                  <a:lnTo>
                    <a:pt x="600" y="70"/>
                  </a:lnTo>
                  <a:lnTo>
                    <a:pt x="602" y="56"/>
                  </a:lnTo>
                  <a:lnTo>
                    <a:pt x="600" y="44"/>
                  </a:lnTo>
                  <a:lnTo>
                    <a:pt x="596" y="32"/>
                  </a:lnTo>
                  <a:lnTo>
                    <a:pt x="584" y="20"/>
                  </a:lnTo>
                  <a:lnTo>
                    <a:pt x="572" y="10"/>
                  </a:lnTo>
                  <a:lnTo>
                    <a:pt x="556" y="4"/>
                  </a:lnTo>
                  <a:lnTo>
                    <a:pt x="540" y="0"/>
                  </a:lnTo>
                  <a:lnTo>
                    <a:pt x="530" y="2"/>
                  </a:lnTo>
                  <a:lnTo>
                    <a:pt x="520" y="2"/>
                  </a:lnTo>
                  <a:lnTo>
                    <a:pt x="502" y="10"/>
                  </a:lnTo>
                  <a:lnTo>
                    <a:pt x="486" y="20"/>
                  </a:lnTo>
                  <a:lnTo>
                    <a:pt x="472" y="32"/>
                  </a:lnTo>
                  <a:lnTo>
                    <a:pt x="466" y="40"/>
                  </a:lnTo>
                  <a:lnTo>
                    <a:pt x="464" y="48"/>
                  </a:lnTo>
                  <a:lnTo>
                    <a:pt x="462" y="56"/>
                  </a:lnTo>
                  <a:lnTo>
                    <a:pt x="464" y="64"/>
                  </a:lnTo>
                  <a:lnTo>
                    <a:pt x="466" y="78"/>
                  </a:lnTo>
                  <a:lnTo>
                    <a:pt x="472" y="88"/>
                  </a:lnTo>
                  <a:lnTo>
                    <a:pt x="464" y="86"/>
                  </a:lnTo>
                  <a:lnTo>
                    <a:pt x="456" y="82"/>
                  </a:lnTo>
                  <a:lnTo>
                    <a:pt x="448" y="80"/>
                  </a:lnTo>
                  <a:lnTo>
                    <a:pt x="438" y="80"/>
                  </a:lnTo>
                  <a:lnTo>
                    <a:pt x="430" y="80"/>
                  </a:lnTo>
                  <a:lnTo>
                    <a:pt x="412" y="88"/>
                  </a:lnTo>
                  <a:lnTo>
                    <a:pt x="410" y="84"/>
                  </a:lnTo>
                  <a:lnTo>
                    <a:pt x="408" y="82"/>
                  </a:lnTo>
                  <a:lnTo>
                    <a:pt x="400" y="76"/>
                  </a:lnTo>
                  <a:lnTo>
                    <a:pt x="390" y="72"/>
                  </a:lnTo>
                  <a:lnTo>
                    <a:pt x="386" y="72"/>
                  </a:lnTo>
                  <a:lnTo>
                    <a:pt x="384" y="72"/>
                  </a:lnTo>
                  <a:lnTo>
                    <a:pt x="380" y="74"/>
                  </a:lnTo>
                  <a:lnTo>
                    <a:pt x="378" y="76"/>
                  </a:lnTo>
                  <a:lnTo>
                    <a:pt x="370" y="72"/>
                  </a:lnTo>
                  <a:lnTo>
                    <a:pt x="362" y="68"/>
                  </a:lnTo>
                  <a:lnTo>
                    <a:pt x="348" y="66"/>
                  </a:lnTo>
                  <a:lnTo>
                    <a:pt x="334" y="66"/>
                  </a:lnTo>
                  <a:lnTo>
                    <a:pt x="320" y="68"/>
                  </a:lnTo>
                  <a:lnTo>
                    <a:pt x="306" y="72"/>
                  </a:lnTo>
                  <a:lnTo>
                    <a:pt x="296" y="76"/>
                  </a:lnTo>
                  <a:lnTo>
                    <a:pt x="286" y="82"/>
                  </a:lnTo>
                  <a:lnTo>
                    <a:pt x="278" y="90"/>
                  </a:lnTo>
                  <a:lnTo>
                    <a:pt x="270" y="100"/>
                  </a:lnTo>
                  <a:lnTo>
                    <a:pt x="264" y="108"/>
                  </a:lnTo>
                  <a:lnTo>
                    <a:pt x="258" y="116"/>
                  </a:lnTo>
                  <a:lnTo>
                    <a:pt x="256" y="124"/>
                  </a:lnTo>
                  <a:lnTo>
                    <a:pt x="254" y="134"/>
                  </a:lnTo>
                  <a:lnTo>
                    <a:pt x="244" y="128"/>
                  </a:lnTo>
                  <a:lnTo>
                    <a:pt x="228" y="120"/>
                  </a:lnTo>
                  <a:lnTo>
                    <a:pt x="214" y="116"/>
                  </a:lnTo>
                  <a:lnTo>
                    <a:pt x="198" y="114"/>
                  </a:lnTo>
                  <a:lnTo>
                    <a:pt x="184" y="116"/>
                  </a:lnTo>
                  <a:lnTo>
                    <a:pt x="170" y="120"/>
                  </a:lnTo>
                  <a:lnTo>
                    <a:pt x="156" y="126"/>
                  </a:lnTo>
                  <a:lnTo>
                    <a:pt x="144" y="134"/>
                  </a:lnTo>
                  <a:lnTo>
                    <a:pt x="136" y="144"/>
                  </a:lnTo>
                  <a:lnTo>
                    <a:pt x="132" y="156"/>
                  </a:lnTo>
                  <a:lnTo>
                    <a:pt x="128" y="168"/>
                  </a:lnTo>
                  <a:lnTo>
                    <a:pt x="130" y="182"/>
                  </a:lnTo>
                  <a:lnTo>
                    <a:pt x="134" y="194"/>
                  </a:lnTo>
                  <a:lnTo>
                    <a:pt x="140" y="206"/>
                  </a:lnTo>
                  <a:lnTo>
                    <a:pt x="148" y="218"/>
                  </a:lnTo>
                  <a:lnTo>
                    <a:pt x="136" y="218"/>
                  </a:lnTo>
                  <a:lnTo>
                    <a:pt x="124" y="222"/>
                  </a:lnTo>
                  <a:lnTo>
                    <a:pt x="120" y="224"/>
                  </a:lnTo>
                  <a:lnTo>
                    <a:pt x="116" y="230"/>
                  </a:lnTo>
                  <a:lnTo>
                    <a:pt x="116" y="232"/>
                  </a:lnTo>
                  <a:lnTo>
                    <a:pt x="116" y="236"/>
                  </a:lnTo>
                  <a:lnTo>
                    <a:pt x="118" y="240"/>
                  </a:lnTo>
                  <a:lnTo>
                    <a:pt x="102" y="242"/>
                  </a:lnTo>
                  <a:lnTo>
                    <a:pt x="90" y="246"/>
                  </a:lnTo>
                  <a:lnTo>
                    <a:pt x="84" y="250"/>
                  </a:lnTo>
                  <a:lnTo>
                    <a:pt x="78" y="254"/>
                  </a:lnTo>
                  <a:lnTo>
                    <a:pt x="74" y="260"/>
                  </a:lnTo>
                  <a:lnTo>
                    <a:pt x="70" y="268"/>
                  </a:lnTo>
                  <a:lnTo>
                    <a:pt x="68" y="276"/>
                  </a:lnTo>
                  <a:lnTo>
                    <a:pt x="70" y="282"/>
                  </a:lnTo>
                  <a:lnTo>
                    <a:pt x="72" y="288"/>
                  </a:lnTo>
                  <a:lnTo>
                    <a:pt x="76" y="294"/>
                  </a:lnTo>
                  <a:lnTo>
                    <a:pt x="82" y="302"/>
                  </a:lnTo>
                  <a:lnTo>
                    <a:pt x="92" y="306"/>
                  </a:lnTo>
                  <a:lnTo>
                    <a:pt x="80" y="306"/>
                  </a:lnTo>
                  <a:lnTo>
                    <a:pt x="72" y="308"/>
                  </a:lnTo>
                  <a:lnTo>
                    <a:pt x="64" y="310"/>
                  </a:lnTo>
                  <a:lnTo>
                    <a:pt x="50" y="316"/>
                  </a:lnTo>
                  <a:lnTo>
                    <a:pt x="38" y="324"/>
                  </a:lnTo>
                  <a:lnTo>
                    <a:pt x="26" y="330"/>
                  </a:lnTo>
                  <a:lnTo>
                    <a:pt x="18" y="340"/>
                  </a:lnTo>
                  <a:lnTo>
                    <a:pt x="10" y="352"/>
                  </a:lnTo>
                  <a:lnTo>
                    <a:pt x="4" y="364"/>
                  </a:lnTo>
                  <a:lnTo>
                    <a:pt x="0" y="376"/>
                  </a:lnTo>
                  <a:lnTo>
                    <a:pt x="0" y="388"/>
                  </a:lnTo>
                  <a:lnTo>
                    <a:pt x="4" y="400"/>
                  </a:lnTo>
                  <a:lnTo>
                    <a:pt x="12" y="412"/>
                  </a:lnTo>
                  <a:lnTo>
                    <a:pt x="24" y="422"/>
                  </a:lnTo>
                  <a:lnTo>
                    <a:pt x="36" y="430"/>
                  </a:lnTo>
                  <a:lnTo>
                    <a:pt x="48" y="434"/>
                  </a:lnTo>
                  <a:lnTo>
                    <a:pt x="64" y="438"/>
                  </a:lnTo>
                  <a:lnTo>
                    <a:pt x="80" y="442"/>
                  </a:lnTo>
                  <a:lnTo>
                    <a:pt x="86" y="444"/>
                  </a:lnTo>
                  <a:lnTo>
                    <a:pt x="86" y="446"/>
                  </a:lnTo>
                  <a:lnTo>
                    <a:pt x="84" y="450"/>
                  </a:lnTo>
                  <a:lnTo>
                    <a:pt x="84" y="456"/>
                  </a:lnTo>
                  <a:lnTo>
                    <a:pt x="84" y="460"/>
                  </a:lnTo>
                  <a:lnTo>
                    <a:pt x="88" y="466"/>
                  </a:lnTo>
                  <a:lnTo>
                    <a:pt x="92" y="470"/>
                  </a:lnTo>
                  <a:lnTo>
                    <a:pt x="102" y="476"/>
                  </a:lnTo>
                  <a:lnTo>
                    <a:pt x="116" y="484"/>
                  </a:lnTo>
                  <a:lnTo>
                    <a:pt x="130" y="488"/>
                  </a:lnTo>
                  <a:lnTo>
                    <a:pt x="136" y="492"/>
                  </a:lnTo>
                  <a:lnTo>
                    <a:pt x="140" y="494"/>
                  </a:lnTo>
                  <a:lnTo>
                    <a:pt x="136" y="498"/>
                  </a:lnTo>
                  <a:lnTo>
                    <a:pt x="132" y="502"/>
                  </a:lnTo>
                  <a:lnTo>
                    <a:pt x="132" y="506"/>
                  </a:lnTo>
                  <a:lnTo>
                    <a:pt x="132" y="510"/>
                  </a:lnTo>
                  <a:lnTo>
                    <a:pt x="136" y="516"/>
                  </a:lnTo>
                  <a:lnTo>
                    <a:pt x="140" y="520"/>
                  </a:lnTo>
                  <a:lnTo>
                    <a:pt x="152" y="526"/>
                  </a:lnTo>
                  <a:lnTo>
                    <a:pt x="168" y="532"/>
                  </a:lnTo>
                  <a:lnTo>
                    <a:pt x="158" y="534"/>
                  </a:lnTo>
                  <a:lnTo>
                    <a:pt x="148" y="538"/>
                  </a:lnTo>
                  <a:lnTo>
                    <a:pt x="134" y="544"/>
                  </a:lnTo>
                  <a:lnTo>
                    <a:pt x="126" y="548"/>
                  </a:lnTo>
                  <a:lnTo>
                    <a:pt x="120" y="554"/>
                  </a:lnTo>
                  <a:lnTo>
                    <a:pt x="112" y="562"/>
                  </a:lnTo>
                  <a:lnTo>
                    <a:pt x="108" y="570"/>
                  </a:lnTo>
                  <a:lnTo>
                    <a:pt x="106" y="578"/>
                  </a:lnTo>
                  <a:lnTo>
                    <a:pt x="106" y="586"/>
                  </a:lnTo>
                  <a:lnTo>
                    <a:pt x="108" y="596"/>
                  </a:lnTo>
                  <a:lnTo>
                    <a:pt x="110" y="604"/>
                  </a:lnTo>
                  <a:lnTo>
                    <a:pt x="114" y="612"/>
                  </a:lnTo>
                  <a:lnTo>
                    <a:pt x="122" y="618"/>
                  </a:lnTo>
                  <a:lnTo>
                    <a:pt x="130" y="624"/>
                  </a:lnTo>
                  <a:lnTo>
                    <a:pt x="140" y="628"/>
                  </a:lnTo>
                  <a:lnTo>
                    <a:pt x="150" y="632"/>
                  </a:lnTo>
                  <a:lnTo>
                    <a:pt x="160" y="634"/>
                  </a:lnTo>
                  <a:lnTo>
                    <a:pt x="170" y="634"/>
                  </a:lnTo>
                  <a:lnTo>
                    <a:pt x="182" y="634"/>
                  </a:lnTo>
                  <a:lnTo>
                    <a:pt x="190" y="630"/>
                  </a:lnTo>
                  <a:lnTo>
                    <a:pt x="198" y="628"/>
                  </a:lnTo>
                  <a:lnTo>
                    <a:pt x="202" y="626"/>
                  </a:lnTo>
                  <a:lnTo>
                    <a:pt x="202" y="628"/>
                  </a:lnTo>
                  <a:lnTo>
                    <a:pt x="202" y="632"/>
                  </a:lnTo>
                  <a:lnTo>
                    <a:pt x="204" y="634"/>
                  </a:lnTo>
                  <a:lnTo>
                    <a:pt x="208" y="640"/>
                  </a:lnTo>
                  <a:lnTo>
                    <a:pt x="216" y="646"/>
                  </a:lnTo>
                  <a:lnTo>
                    <a:pt x="220" y="648"/>
                  </a:lnTo>
                  <a:lnTo>
                    <a:pt x="226" y="650"/>
                  </a:lnTo>
                  <a:lnTo>
                    <a:pt x="224" y="654"/>
                  </a:lnTo>
                  <a:lnTo>
                    <a:pt x="226" y="658"/>
                  </a:lnTo>
                  <a:lnTo>
                    <a:pt x="228" y="660"/>
                  </a:lnTo>
                  <a:lnTo>
                    <a:pt x="234" y="664"/>
                  </a:lnTo>
                  <a:lnTo>
                    <a:pt x="240" y="666"/>
                  </a:lnTo>
                  <a:lnTo>
                    <a:pt x="246" y="666"/>
                  </a:lnTo>
                  <a:lnTo>
                    <a:pt x="254" y="666"/>
                  </a:lnTo>
                  <a:lnTo>
                    <a:pt x="252" y="672"/>
                  </a:lnTo>
                  <a:lnTo>
                    <a:pt x="252" y="680"/>
                  </a:lnTo>
                  <a:lnTo>
                    <a:pt x="256" y="686"/>
                  </a:lnTo>
                  <a:lnTo>
                    <a:pt x="258" y="692"/>
                  </a:lnTo>
                  <a:lnTo>
                    <a:pt x="268" y="702"/>
                  </a:lnTo>
                  <a:lnTo>
                    <a:pt x="280" y="706"/>
                  </a:lnTo>
                  <a:lnTo>
                    <a:pt x="292" y="710"/>
                  </a:lnTo>
                  <a:lnTo>
                    <a:pt x="304" y="710"/>
                  </a:lnTo>
                  <a:lnTo>
                    <a:pt x="316" y="708"/>
                  </a:lnTo>
                  <a:lnTo>
                    <a:pt x="328" y="706"/>
                  </a:lnTo>
                  <a:lnTo>
                    <a:pt x="340" y="700"/>
                  </a:lnTo>
                  <a:lnTo>
                    <a:pt x="350" y="694"/>
                  </a:lnTo>
                  <a:lnTo>
                    <a:pt x="360" y="682"/>
                  </a:lnTo>
                  <a:lnTo>
                    <a:pt x="366" y="670"/>
                  </a:lnTo>
                  <a:lnTo>
                    <a:pt x="366" y="666"/>
                  </a:lnTo>
                  <a:lnTo>
                    <a:pt x="364" y="662"/>
                  </a:lnTo>
                  <a:lnTo>
                    <a:pt x="356" y="654"/>
                  </a:lnTo>
                  <a:lnTo>
                    <a:pt x="362" y="662"/>
                  </a:lnTo>
                  <a:lnTo>
                    <a:pt x="364" y="668"/>
                  </a:lnTo>
                  <a:lnTo>
                    <a:pt x="362" y="676"/>
                  </a:lnTo>
                  <a:lnTo>
                    <a:pt x="358" y="684"/>
                  </a:lnTo>
                  <a:lnTo>
                    <a:pt x="350" y="692"/>
                  </a:lnTo>
                  <a:lnTo>
                    <a:pt x="340" y="698"/>
                  </a:lnTo>
                  <a:lnTo>
                    <a:pt x="332" y="702"/>
                  </a:lnTo>
                  <a:lnTo>
                    <a:pt x="324" y="704"/>
                  </a:lnTo>
                  <a:lnTo>
                    <a:pt x="304" y="708"/>
                  </a:lnTo>
                  <a:lnTo>
                    <a:pt x="294" y="708"/>
                  </a:lnTo>
                  <a:lnTo>
                    <a:pt x="284" y="706"/>
                  </a:lnTo>
                  <a:lnTo>
                    <a:pt x="274" y="702"/>
                  </a:lnTo>
                  <a:lnTo>
                    <a:pt x="266" y="696"/>
                  </a:lnTo>
                  <a:lnTo>
                    <a:pt x="258" y="688"/>
                  </a:lnTo>
                  <a:lnTo>
                    <a:pt x="256" y="676"/>
                  </a:lnTo>
                  <a:lnTo>
                    <a:pt x="256" y="672"/>
                  </a:lnTo>
                  <a:lnTo>
                    <a:pt x="256" y="668"/>
                  </a:lnTo>
                  <a:lnTo>
                    <a:pt x="262" y="662"/>
                  </a:lnTo>
                  <a:lnTo>
                    <a:pt x="264" y="660"/>
                  </a:lnTo>
                  <a:lnTo>
                    <a:pt x="262" y="658"/>
                  </a:lnTo>
                  <a:lnTo>
                    <a:pt x="262" y="656"/>
                  </a:lnTo>
                  <a:lnTo>
                    <a:pt x="258" y="656"/>
                  </a:lnTo>
                  <a:lnTo>
                    <a:pt x="252" y="660"/>
                  </a:lnTo>
                  <a:lnTo>
                    <a:pt x="246" y="660"/>
                  </a:lnTo>
                  <a:lnTo>
                    <a:pt x="240" y="658"/>
                  </a:lnTo>
                  <a:lnTo>
                    <a:pt x="232" y="656"/>
                  </a:lnTo>
                  <a:lnTo>
                    <a:pt x="230" y="654"/>
                  </a:lnTo>
                  <a:lnTo>
                    <a:pt x="232" y="650"/>
                  </a:lnTo>
                  <a:lnTo>
                    <a:pt x="234" y="646"/>
                  </a:lnTo>
                  <a:lnTo>
                    <a:pt x="234" y="642"/>
                  </a:lnTo>
                  <a:lnTo>
                    <a:pt x="232" y="642"/>
                  </a:lnTo>
                  <a:lnTo>
                    <a:pt x="230" y="642"/>
                  </a:lnTo>
                  <a:lnTo>
                    <a:pt x="226" y="644"/>
                  </a:lnTo>
                  <a:lnTo>
                    <a:pt x="222" y="644"/>
                  </a:lnTo>
                  <a:lnTo>
                    <a:pt x="214" y="640"/>
                  </a:lnTo>
                  <a:lnTo>
                    <a:pt x="208" y="634"/>
                  </a:lnTo>
                  <a:lnTo>
                    <a:pt x="206" y="632"/>
                  </a:lnTo>
                  <a:lnTo>
                    <a:pt x="206" y="628"/>
                  </a:lnTo>
                  <a:lnTo>
                    <a:pt x="206" y="624"/>
                  </a:lnTo>
                  <a:lnTo>
                    <a:pt x="204" y="624"/>
                  </a:lnTo>
                  <a:lnTo>
                    <a:pt x="200" y="622"/>
                  </a:lnTo>
                  <a:lnTo>
                    <a:pt x="190" y="626"/>
                  </a:lnTo>
                  <a:lnTo>
                    <a:pt x="182" y="630"/>
                  </a:lnTo>
                  <a:lnTo>
                    <a:pt x="170" y="632"/>
                  </a:lnTo>
                  <a:lnTo>
                    <a:pt x="162" y="630"/>
                  </a:lnTo>
                  <a:lnTo>
                    <a:pt x="152" y="628"/>
                  </a:lnTo>
                  <a:lnTo>
                    <a:pt x="132" y="620"/>
                  </a:lnTo>
                  <a:lnTo>
                    <a:pt x="124" y="614"/>
                  </a:lnTo>
                  <a:lnTo>
                    <a:pt x="116" y="606"/>
                  </a:lnTo>
                  <a:lnTo>
                    <a:pt x="112" y="598"/>
                  </a:lnTo>
                  <a:lnTo>
                    <a:pt x="110" y="586"/>
                  </a:lnTo>
                  <a:lnTo>
                    <a:pt x="110" y="576"/>
                  </a:lnTo>
                  <a:lnTo>
                    <a:pt x="114" y="568"/>
                  </a:lnTo>
                  <a:lnTo>
                    <a:pt x="120" y="560"/>
                  </a:lnTo>
                  <a:lnTo>
                    <a:pt x="126" y="554"/>
                  </a:lnTo>
                  <a:lnTo>
                    <a:pt x="134" y="548"/>
                  </a:lnTo>
                  <a:lnTo>
                    <a:pt x="142" y="544"/>
                  </a:lnTo>
                  <a:lnTo>
                    <a:pt x="160" y="538"/>
                  </a:lnTo>
                  <a:lnTo>
                    <a:pt x="166" y="538"/>
                  </a:lnTo>
                  <a:lnTo>
                    <a:pt x="174" y="536"/>
                  </a:lnTo>
                  <a:lnTo>
                    <a:pt x="184" y="540"/>
                  </a:lnTo>
                  <a:lnTo>
                    <a:pt x="186" y="538"/>
                  </a:lnTo>
                  <a:lnTo>
                    <a:pt x="180" y="534"/>
                  </a:lnTo>
                  <a:lnTo>
                    <a:pt x="174" y="532"/>
                  </a:lnTo>
                  <a:lnTo>
                    <a:pt x="166" y="530"/>
                  </a:lnTo>
                  <a:lnTo>
                    <a:pt x="154" y="524"/>
                  </a:lnTo>
                  <a:lnTo>
                    <a:pt x="144" y="520"/>
                  </a:lnTo>
                  <a:lnTo>
                    <a:pt x="138" y="516"/>
                  </a:lnTo>
                  <a:lnTo>
                    <a:pt x="136" y="510"/>
                  </a:lnTo>
                  <a:lnTo>
                    <a:pt x="134" y="506"/>
                  </a:lnTo>
                  <a:lnTo>
                    <a:pt x="134" y="504"/>
                  </a:lnTo>
                  <a:lnTo>
                    <a:pt x="140" y="498"/>
                  </a:lnTo>
                  <a:lnTo>
                    <a:pt x="144" y="494"/>
                  </a:lnTo>
                  <a:lnTo>
                    <a:pt x="144" y="492"/>
                  </a:lnTo>
                  <a:lnTo>
                    <a:pt x="140" y="490"/>
                  </a:lnTo>
                  <a:lnTo>
                    <a:pt x="134" y="488"/>
                  </a:lnTo>
                  <a:lnTo>
                    <a:pt x="114" y="480"/>
                  </a:lnTo>
                  <a:lnTo>
                    <a:pt x="96" y="468"/>
                  </a:lnTo>
                  <a:lnTo>
                    <a:pt x="88" y="462"/>
                  </a:lnTo>
                  <a:lnTo>
                    <a:pt x="86" y="458"/>
                  </a:lnTo>
                  <a:lnTo>
                    <a:pt x="86" y="454"/>
                  </a:lnTo>
                  <a:lnTo>
                    <a:pt x="90" y="446"/>
                  </a:lnTo>
                  <a:lnTo>
                    <a:pt x="90" y="444"/>
                  </a:lnTo>
                  <a:lnTo>
                    <a:pt x="88" y="442"/>
                  </a:lnTo>
                  <a:lnTo>
                    <a:pt x="84" y="440"/>
                  </a:lnTo>
                  <a:lnTo>
                    <a:pt x="74" y="438"/>
                  </a:lnTo>
                  <a:lnTo>
                    <a:pt x="52" y="432"/>
                  </a:lnTo>
                  <a:lnTo>
                    <a:pt x="42" y="428"/>
                  </a:lnTo>
                  <a:lnTo>
                    <a:pt x="32" y="424"/>
                  </a:lnTo>
                  <a:lnTo>
                    <a:pt x="20" y="416"/>
                  </a:lnTo>
                  <a:lnTo>
                    <a:pt x="12" y="406"/>
                  </a:lnTo>
                  <a:lnTo>
                    <a:pt x="6" y="396"/>
                  </a:lnTo>
                  <a:lnTo>
                    <a:pt x="4" y="382"/>
                  </a:lnTo>
                  <a:lnTo>
                    <a:pt x="4" y="372"/>
                  </a:lnTo>
                  <a:lnTo>
                    <a:pt x="8" y="360"/>
                  </a:lnTo>
                  <a:lnTo>
                    <a:pt x="14" y="350"/>
                  </a:lnTo>
                  <a:lnTo>
                    <a:pt x="20" y="342"/>
                  </a:lnTo>
                  <a:lnTo>
                    <a:pt x="28" y="334"/>
                  </a:lnTo>
                  <a:lnTo>
                    <a:pt x="38" y="328"/>
                  </a:lnTo>
                  <a:lnTo>
                    <a:pt x="56" y="318"/>
                  </a:lnTo>
                  <a:lnTo>
                    <a:pt x="70" y="312"/>
                  </a:lnTo>
                  <a:lnTo>
                    <a:pt x="84" y="310"/>
                  </a:lnTo>
                  <a:lnTo>
                    <a:pt x="90" y="310"/>
                  </a:lnTo>
                  <a:lnTo>
                    <a:pt x="96" y="312"/>
                  </a:lnTo>
                  <a:lnTo>
                    <a:pt x="108" y="316"/>
                  </a:lnTo>
                  <a:lnTo>
                    <a:pt x="110" y="314"/>
                  </a:lnTo>
                  <a:lnTo>
                    <a:pt x="110" y="312"/>
                  </a:lnTo>
                  <a:lnTo>
                    <a:pt x="110" y="310"/>
                  </a:lnTo>
                  <a:lnTo>
                    <a:pt x="98" y="304"/>
                  </a:lnTo>
                  <a:lnTo>
                    <a:pt x="86" y="296"/>
                  </a:lnTo>
                  <a:lnTo>
                    <a:pt x="82" y="292"/>
                  </a:lnTo>
                  <a:lnTo>
                    <a:pt x="78" y="288"/>
                  </a:lnTo>
                  <a:lnTo>
                    <a:pt x="76" y="282"/>
                  </a:lnTo>
                  <a:lnTo>
                    <a:pt x="74" y="274"/>
                  </a:lnTo>
                  <a:lnTo>
                    <a:pt x="76" y="266"/>
                  </a:lnTo>
                  <a:lnTo>
                    <a:pt x="80" y="260"/>
                  </a:lnTo>
                  <a:lnTo>
                    <a:pt x="86" y="256"/>
                  </a:lnTo>
                  <a:lnTo>
                    <a:pt x="92" y="252"/>
                  </a:lnTo>
                  <a:lnTo>
                    <a:pt x="106" y="248"/>
                  </a:lnTo>
                  <a:lnTo>
                    <a:pt x="122" y="246"/>
                  </a:lnTo>
                  <a:lnTo>
                    <a:pt x="124" y="246"/>
                  </a:lnTo>
                  <a:lnTo>
                    <a:pt x="124" y="244"/>
                  </a:lnTo>
                  <a:lnTo>
                    <a:pt x="124" y="240"/>
                  </a:lnTo>
                  <a:lnTo>
                    <a:pt x="124" y="236"/>
                  </a:lnTo>
                  <a:lnTo>
                    <a:pt x="124" y="230"/>
                  </a:lnTo>
                  <a:lnTo>
                    <a:pt x="128" y="228"/>
                  </a:lnTo>
                  <a:lnTo>
                    <a:pt x="134" y="224"/>
                  </a:lnTo>
                  <a:lnTo>
                    <a:pt x="140" y="224"/>
                  </a:lnTo>
                  <a:lnTo>
                    <a:pt x="148" y="224"/>
                  </a:lnTo>
                  <a:lnTo>
                    <a:pt x="154" y="226"/>
                  </a:lnTo>
                  <a:lnTo>
                    <a:pt x="156" y="226"/>
                  </a:lnTo>
                  <a:lnTo>
                    <a:pt x="158" y="226"/>
                  </a:lnTo>
                  <a:lnTo>
                    <a:pt x="158" y="222"/>
                  </a:lnTo>
                  <a:lnTo>
                    <a:pt x="142" y="200"/>
                  </a:lnTo>
                  <a:lnTo>
                    <a:pt x="138" y="188"/>
                  </a:lnTo>
                  <a:lnTo>
                    <a:pt x="134" y="174"/>
                  </a:lnTo>
                  <a:lnTo>
                    <a:pt x="136" y="160"/>
                  </a:lnTo>
                  <a:lnTo>
                    <a:pt x="140" y="148"/>
                  </a:lnTo>
                  <a:lnTo>
                    <a:pt x="148" y="138"/>
                  </a:lnTo>
                  <a:lnTo>
                    <a:pt x="158" y="130"/>
                  </a:lnTo>
                  <a:lnTo>
                    <a:pt x="172" y="124"/>
                  </a:lnTo>
                  <a:lnTo>
                    <a:pt x="184" y="120"/>
                  </a:lnTo>
                  <a:lnTo>
                    <a:pt x="198" y="118"/>
                  </a:lnTo>
                  <a:lnTo>
                    <a:pt x="212" y="120"/>
                  </a:lnTo>
                  <a:lnTo>
                    <a:pt x="226" y="124"/>
                  </a:lnTo>
                  <a:lnTo>
                    <a:pt x="238" y="130"/>
                  </a:lnTo>
                  <a:lnTo>
                    <a:pt x="252" y="136"/>
                  </a:lnTo>
                  <a:lnTo>
                    <a:pt x="256" y="142"/>
                  </a:lnTo>
                  <a:lnTo>
                    <a:pt x="260" y="142"/>
                  </a:lnTo>
                  <a:lnTo>
                    <a:pt x="260" y="140"/>
                  </a:lnTo>
                  <a:lnTo>
                    <a:pt x="258" y="134"/>
                  </a:lnTo>
                  <a:lnTo>
                    <a:pt x="258" y="128"/>
                  </a:lnTo>
                  <a:lnTo>
                    <a:pt x="262" y="116"/>
                  </a:lnTo>
                  <a:lnTo>
                    <a:pt x="270" y="104"/>
                  </a:lnTo>
                  <a:lnTo>
                    <a:pt x="278" y="96"/>
                  </a:lnTo>
                  <a:lnTo>
                    <a:pt x="288" y="86"/>
                  </a:lnTo>
                  <a:lnTo>
                    <a:pt x="300" y="78"/>
                  </a:lnTo>
                  <a:lnTo>
                    <a:pt x="312" y="74"/>
                  </a:lnTo>
                  <a:lnTo>
                    <a:pt x="326" y="70"/>
                  </a:lnTo>
                  <a:lnTo>
                    <a:pt x="338" y="70"/>
                  </a:lnTo>
                  <a:lnTo>
                    <a:pt x="348" y="70"/>
                  </a:lnTo>
                  <a:lnTo>
                    <a:pt x="360" y="72"/>
                  </a:lnTo>
                  <a:lnTo>
                    <a:pt x="370" y="76"/>
                  </a:lnTo>
                  <a:lnTo>
                    <a:pt x="374" y="78"/>
                  </a:lnTo>
                  <a:lnTo>
                    <a:pt x="378" y="80"/>
                  </a:lnTo>
                  <a:lnTo>
                    <a:pt x="378" y="82"/>
                  </a:lnTo>
                  <a:lnTo>
                    <a:pt x="380" y="84"/>
                  </a:lnTo>
                  <a:lnTo>
                    <a:pt x="382" y="84"/>
                  </a:lnTo>
                  <a:lnTo>
                    <a:pt x="382" y="82"/>
                  </a:lnTo>
                  <a:lnTo>
                    <a:pt x="386" y="76"/>
                  </a:lnTo>
                  <a:lnTo>
                    <a:pt x="390" y="76"/>
                  </a:lnTo>
                  <a:lnTo>
                    <a:pt x="398" y="80"/>
                  </a:lnTo>
                  <a:lnTo>
                    <a:pt x="406" y="84"/>
                  </a:lnTo>
                  <a:lnTo>
                    <a:pt x="408" y="88"/>
                  </a:lnTo>
                  <a:lnTo>
                    <a:pt x="408" y="90"/>
                  </a:lnTo>
                  <a:lnTo>
                    <a:pt x="410" y="92"/>
                  </a:lnTo>
                  <a:lnTo>
                    <a:pt x="412" y="92"/>
                  </a:lnTo>
                  <a:lnTo>
                    <a:pt x="428" y="84"/>
                  </a:lnTo>
                  <a:lnTo>
                    <a:pt x="436" y="82"/>
                  </a:lnTo>
                  <a:lnTo>
                    <a:pt x="444" y="82"/>
                  </a:lnTo>
                  <a:lnTo>
                    <a:pt x="454" y="84"/>
                  </a:lnTo>
                  <a:lnTo>
                    <a:pt x="464" y="88"/>
                  </a:lnTo>
                  <a:lnTo>
                    <a:pt x="470" y="92"/>
                  </a:lnTo>
                  <a:lnTo>
                    <a:pt x="476" y="96"/>
                  </a:lnTo>
                  <a:lnTo>
                    <a:pt x="478" y="98"/>
                  </a:lnTo>
                  <a:lnTo>
                    <a:pt x="478" y="94"/>
                  </a:lnTo>
                  <a:lnTo>
                    <a:pt x="472" y="82"/>
                  </a:lnTo>
                  <a:lnTo>
                    <a:pt x="468" y="70"/>
                  </a:lnTo>
                  <a:lnTo>
                    <a:pt x="466" y="60"/>
                  </a:lnTo>
                  <a:lnTo>
                    <a:pt x="468" y="52"/>
                  </a:lnTo>
                  <a:lnTo>
                    <a:pt x="470" y="42"/>
                  </a:lnTo>
                  <a:lnTo>
                    <a:pt x="474" y="36"/>
                  </a:lnTo>
                  <a:lnTo>
                    <a:pt x="486" y="24"/>
                  </a:lnTo>
                  <a:lnTo>
                    <a:pt x="500" y="16"/>
                  </a:lnTo>
                  <a:lnTo>
                    <a:pt x="514" y="10"/>
                  </a:lnTo>
                  <a:lnTo>
                    <a:pt x="530" y="6"/>
                  </a:lnTo>
                  <a:lnTo>
                    <a:pt x="546" y="6"/>
                  </a:lnTo>
                  <a:lnTo>
                    <a:pt x="560" y="8"/>
                  </a:lnTo>
                  <a:lnTo>
                    <a:pt x="572" y="16"/>
                  </a:lnTo>
                  <a:lnTo>
                    <a:pt x="584" y="24"/>
                  </a:lnTo>
                  <a:lnTo>
                    <a:pt x="590" y="32"/>
                  </a:lnTo>
                  <a:lnTo>
                    <a:pt x="594" y="40"/>
                  </a:lnTo>
                  <a:lnTo>
                    <a:pt x="596" y="50"/>
                  </a:lnTo>
                  <a:lnTo>
                    <a:pt x="596" y="60"/>
                  </a:lnTo>
                  <a:lnTo>
                    <a:pt x="594" y="72"/>
                  </a:lnTo>
                  <a:lnTo>
                    <a:pt x="592" y="78"/>
                  </a:lnTo>
                  <a:lnTo>
                    <a:pt x="588" y="84"/>
                  </a:lnTo>
                  <a:lnTo>
                    <a:pt x="588" y="86"/>
                  </a:lnTo>
                  <a:lnTo>
                    <a:pt x="588" y="88"/>
                  </a:lnTo>
                  <a:lnTo>
                    <a:pt x="590" y="88"/>
                  </a:lnTo>
                  <a:lnTo>
                    <a:pt x="594" y="86"/>
                  </a:lnTo>
                  <a:lnTo>
                    <a:pt x="598" y="84"/>
                  </a:lnTo>
                  <a:lnTo>
                    <a:pt x="606" y="86"/>
                  </a:lnTo>
                  <a:lnTo>
                    <a:pt x="614" y="90"/>
                  </a:lnTo>
                  <a:lnTo>
                    <a:pt x="620" y="96"/>
                  </a:lnTo>
                  <a:lnTo>
                    <a:pt x="626" y="102"/>
                  </a:lnTo>
                  <a:lnTo>
                    <a:pt x="628" y="110"/>
                  </a:lnTo>
                  <a:lnTo>
                    <a:pt x="632" y="124"/>
                  </a:lnTo>
                  <a:lnTo>
                    <a:pt x="632" y="126"/>
                  </a:lnTo>
                  <a:lnTo>
                    <a:pt x="634" y="126"/>
                  </a:lnTo>
                  <a:lnTo>
                    <a:pt x="636" y="126"/>
                  </a:lnTo>
                  <a:lnTo>
                    <a:pt x="636" y="124"/>
                  </a:lnTo>
                  <a:close/>
                </a:path>
              </a:pathLst>
            </a:custGeom>
            <a:solidFill>
              <a:srgbClr val="000000"/>
            </a:solidFill>
            <a:ln w="9525">
              <a:noFill/>
              <a:round/>
              <a:headEnd/>
              <a:tailEnd/>
            </a:ln>
          </p:spPr>
          <p:txBody>
            <a:bodyPr/>
            <a:lstStyle/>
            <a:p>
              <a:endParaRPr lang="fr-FR">
                <a:latin typeface="Calibri" pitchFamily="34" charset="0"/>
              </a:endParaRPr>
            </a:p>
          </p:txBody>
        </p:sp>
        <p:sp>
          <p:nvSpPr>
            <p:cNvPr id="9809" name="Freeform 28"/>
            <p:cNvSpPr>
              <a:spLocks/>
            </p:cNvSpPr>
            <p:nvPr/>
          </p:nvSpPr>
          <p:spPr bwMode="auto">
            <a:xfrm>
              <a:off x="2401" y="1604"/>
              <a:ext cx="636" cy="710"/>
            </a:xfrm>
            <a:custGeom>
              <a:avLst/>
              <a:gdLst>
                <a:gd name="T0" fmla="*/ 608 w 636"/>
                <a:gd name="T1" fmla="*/ 82 h 710"/>
                <a:gd name="T2" fmla="*/ 584 w 636"/>
                <a:gd name="T3" fmla="*/ 20 h 710"/>
                <a:gd name="T4" fmla="*/ 472 w 636"/>
                <a:gd name="T5" fmla="*/ 32 h 710"/>
                <a:gd name="T6" fmla="*/ 472 w 636"/>
                <a:gd name="T7" fmla="*/ 88 h 710"/>
                <a:gd name="T8" fmla="*/ 412 w 636"/>
                <a:gd name="T9" fmla="*/ 88 h 710"/>
                <a:gd name="T10" fmla="*/ 380 w 636"/>
                <a:gd name="T11" fmla="*/ 74 h 710"/>
                <a:gd name="T12" fmla="*/ 306 w 636"/>
                <a:gd name="T13" fmla="*/ 72 h 710"/>
                <a:gd name="T14" fmla="*/ 256 w 636"/>
                <a:gd name="T15" fmla="*/ 124 h 710"/>
                <a:gd name="T16" fmla="*/ 214 w 636"/>
                <a:gd name="T17" fmla="*/ 116 h 710"/>
                <a:gd name="T18" fmla="*/ 128 w 636"/>
                <a:gd name="T19" fmla="*/ 168 h 710"/>
                <a:gd name="T20" fmla="*/ 124 w 636"/>
                <a:gd name="T21" fmla="*/ 222 h 710"/>
                <a:gd name="T22" fmla="*/ 90 w 636"/>
                <a:gd name="T23" fmla="*/ 246 h 710"/>
                <a:gd name="T24" fmla="*/ 76 w 636"/>
                <a:gd name="T25" fmla="*/ 294 h 710"/>
                <a:gd name="T26" fmla="*/ 50 w 636"/>
                <a:gd name="T27" fmla="*/ 316 h 710"/>
                <a:gd name="T28" fmla="*/ 0 w 636"/>
                <a:gd name="T29" fmla="*/ 388 h 710"/>
                <a:gd name="T30" fmla="*/ 80 w 636"/>
                <a:gd name="T31" fmla="*/ 442 h 710"/>
                <a:gd name="T32" fmla="*/ 88 w 636"/>
                <a:gd name="T33" fmla="*/ 466 h 710"/>
                <a:gd name="T34" fmla="*/ 140 w 636"/>
                <a:gd name="T35" fmla="*/ 494 h 710"/>
                <a:gd name="T36" fmla="*/ 152 w 636"/>
                <a:gd name="T37" fmla="*/ 526 h 710"/>
                <a:gd name="T38" fmla="*/ 120 w 636"/>
                <a:gd name="T39" fmla="*/ 554 h 710"/>
                <a:gd name="T40" fmla="*/ 114 w 636"/>
                <a:gd name="T41" fmla="*/ 612 h 710"/>
                <a:gd name="T42" fmla="*/ 182 w 636"/>
                <a:gd name="T43" fmla="*/ 634 h 710"/>
                <a:gd name="T44" fmla="*/ 204 w 636"/>
                <a:gd name="T45" fmla="*/ 634 h 710"/>
                <a:gd name="T46" fmla="*/ 228 w 636"/>
                <a:gd name="T47" fmla="*/ 660 h 710"/>
                <a:gd name="T48" fmla="*/ 256 w 636"/>
                <a:gd name="T49" fmla="*/ 686 h 710"/>
                <a:gd name="T50" fmla="*/ 328 w 636"/>
                <a:gd name="T51" fmla="*/ 706 h 710"/>
                <a:gd name="T52" fmla="*/ 356 w 636"/>
                <a:gd name="T53" fmla="*/ 654 h 710"/>
                <a:gd name="T54" fmla="*/ 350 w 636"/>
                <a:gd name="T55" fmla="*/ 692 h 710"/>
                <a:gd name="T56" fmla="*/ 274 w 636"/>
                <a:gd name="T57" fmla="*/ 702 h 710"/>
                <a:gd name="T58" fmla="*/ 262 w 636"/>
                <a:gd name="T59" fmla="*/ 662 h 710"/>
                <a:gd name="T60" fmla="*/ 232 w 636"/>
                <a:gd name="T61" fmla="*/ 656 h 710"/>
                <a:gd name="T62" fmla="*/ 230 w 636"/>
                <a:gd name="T63" fmla="*/ 642 h 710"/>
                <a:gd name="T64" fmla="*/ 204 w 636"/>
                <a:gd name="T65" fmla="*/ 624 h 710"/>
                <a:gd name="T66" fmla="*/ 152 w 636"/>
                <a:gd name="T67" fmla="*/ 628 h 710"/>
                <a:gd name="T68" fmla="*/ 114 w 636"/>
                <a:gd name="T69" fmla="*/ 568 h 710"/>
                <a:gd name="T70" fmla="*/ 174 w 636"/>
                <a:gd name="T71" fmla="*/ 536 h 710"/>
                <a:gd name="T72" fmla="*/ 174 w 636"/>
                <a:gd name="T73" fmla="*/ 532 h 710"/>
                <a:gd name="T74" fmla="*/ 134 w 636"/>
                <a:gd name="T75" fmla="*/ 506 h 710"/>
                <a:gd name="T76" fmla="*/ 134 w 636"/>
                <a:gd name="T77" fmla="*/ 488 h 710"/>
                <a:gd name="T78" fmla="*/ 86 w 636"/>
                <a:gd name="T79" fmla="*/ 454 h 710"/>
                <a:gd name="T80" fmla="*/ 42 w 636"/>
                <a:gd name="T81" fmla="*/ 428 h 710"/>
                <a:gd name="T82" fmla="*/ 8 w 636"/>
                <a:gd name="T83" fmla="*/ 360 h 710"/>
                <a:gd name="T84" fmla="*/ 84 w 636"/>
                <a:gd name="T85" fmla="*/ 310 h 710"/>
                <a:gd name="T86" fmla="*/ 110 w 636"/>
                <a:gd name="T87" fmla="*/ 310 h 710"/>
                <a:gd name="T88" fmla="*/ 76 w 636"/>
                <a:gd name="T89" fmla="*/ 266 h 710"/>
                <a:gd name="T90" fmla="*/ 124 w 636"/>
                <a:gd name="T91" fmla="*/ 244 h 710"/>
                <a:gd name="T92" fmla="*/ 154 w 636"/>
                <a:gd name="T93" fmla="*/ 226 h 710"/>
                <a:gd name="T94" fmla="*/ 134 w 636"/>
                <a:gd name="T95" fmla="*/ 174 h 710"/>
                <a:gd name="T96" fmla="*/ 212 w 636"/>
                <a:gd name="T97" fmla="*/ 120 h 710"/>
                <a:gd name="T98" fmla="*/ 260 w 636"/>
                <a:gd name="T99" fmla="*/ 142 h 710"/>
                <a:gd name="T100" fmla="*/ 288 w 636"/>
                <a:gd name="T101" fmla="*/ 86 h 710"/>
                <a:gd name="T102" fmla="*/ 370 w 636"/>
                <a:gd name="T103" fmla="*/ 76 h 710"/>
                <a:gd name="T104" fmla="*/ 382 w 636"/>
                <a:gd name="T105" fmla="*/ 84 h 710"/>
                <a:gd name="T106" fmla="*/ 398 w 636"/>
                <a:gd name="T107" fmla="*/ 80 h 710"/>
                <a:gd name="T108" fmla="*/ 436 w 636"/>
                <a:gd name="T109" fmla="*/ 82 h 710"/>
                <a:gd name="T110" fmla="*/ 478 w 636"/>
                <a:gd name="T111" fmla="*/ 98 h 710"/>
                <a:gd name="T112" fmla="*/ 470 w 636"/>
                <a:gd name="T113" fmla="*/ 42 h 710"/>
                <a:gd name="T114" fmla="*/ 560 w 636"/>
                <a:gd name="T115" fmla="*/ 8 h 710"/>
                <a:gd name="T116" fmla="*/ 594 w 636"/>
                <a:gd name="T117" fmla="*/ 72 h 710"/>
                <a:gd name="T118" fmla="*/ 594 w 636"/>
                <a:gd name="T119" fmla="*/ 86 h 710"/>
                <a:gd name="T120" fmla="*/ 632 w 636"/>
                <a:gd name="T121" fmla="*/ 124 h 71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36"/>
                <a:gd name="T184" fmla="*/ 0 h 710"/>
                <a:gd name="T185" fmla="*/ 636 w 636"/>
                <a:gd name="T186" fmla="*/ 710 h 71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36" h="710">
                  <a:moveTo>
                    <a:pt x="636" y="124"/>
                  </a:moveTo>
                  <a:lnTo>
                    <a:pt x="636" y="124"/>
                  </a:lnTo>
                  <a:lnTo>
                    <a:pt x="636" y="114"/>
                  </a:lnTo>
                  <a:lnTo>
                    <a:pt x="634" y="104"/>
                  </a:lnTo>
                  <a:lnTo>
                    <a:pt x="628" y="96"/>
                  </a:lnTo>
                  <a:lnTo>
                    <a:pt x="620" y="88"/>
                  </a:lnTo>
                  <a:lnTo>
                    <a:pt x="608" y="82"/>
                  </a:lnTo>
                  <a:lnTo>
                    <a:pt x="602" y="80"/>
                  </a:lnTo>
                  <a:lnTo>
                    <a:pt x="596" y="80"/>
                  </a:lnTo>
                  <a:lnTo>
                    <a:pt x="600" y="70"/>
                  </a:lnTo>
                  <a:lnTo>
                    <a:pt x="602" y="56"/>
                  </a:lnTo>
                  <a:lnTo>
                    <a:pt x="600" y="44"/>
                  </a:lnTo>
                  <a:lnTo>
                    <a:pt x="596" y="32"/>
                  </a:lnTo>
                  <a:lnTo>
                    <a:pt x="584" y="20"/>
                  </a:lnTo>
                  <a:lnTo>
                    <a:pt x="572" y="10"/>
                  </a:lnTo>
                  <a:lnTo>
                    <a:pt x="556" y="4"/>
                  </a:lnTo>
                  <a:lnTo>
                    <a:pt x="540" y="0"/>
                  </a:lnTo>
                  <a:lnTo>
                    <a:pt x="530" y="2"/>
                  </a:lnTo>
                  <a:lnTo>
                    <a:pt x="520" y="2"/>
                  </a:lnTo>
                  <a:lnTo>
                    <a:pt x="502" y="10"/>
                  </a:lnTo>
                  <a:lnTo>
                    <a:pt x="486" y="20"/>
                  </a:lnTo>
                  <a:lnTo>
                    <a:pt x="472" y="32"/>
                  </a:lnTo>
                  <a:lnTo>
                    <a:pt x="466" y="40"/>
                  </a:lnTo>
                  <a:lnTo>
                    <a:pt x="464" y="48"/>
                  </a:lnTo>
                  <a:lnTo>
                    <a:pt x="462" y="56"/>
                  </a:lnTo>
                  <a:lnTo>
                    <a:pt x="464" y="64"/>
                  </a:lnTo>
                  <a:lnTo>
                    <a:pt x="466" y="78"/>
                  </a:lnTo>
                  <a:lnTo>
                    <a:pt x="472" y="88"/>
                  </a:lnTo>
                  <a:lnTo>
                    <a:pt x="464" y="86"/>
                  </a:lnTo>
                  <a:lnTo>
                    <a:pt x="456" y="82"/>
                  </a:lnTo>
                  <a:lnTo>
                    <a:pt x="448" y="80"/>
                  </a:lnTo>
                  <a:lnTo>
                    <a:pt x="438" y="80"/>
                  </a:lnTo>
                  <a:lnTo>
                    <a:pt x="430" y="80"/>
                  </a:lnTo>
                  <a:lnTo>
                    <a:pt x="412" y="88"/>
                  </a:lnTo>
                  <a:lnTo>
                    <a:pt x="410" y="84"/>
                  </a:lnTo>
                  <a:lnTo>
                    <a:pt x="408" y="82"/>
                  </a:lnTo>
                  <a:lnTo>
                    <a:pt x="400" y="76"/>
                  </a:lnTo>
                  <a:lnTo>
                    <a:pt x="390" y="72"/>
                  </a:lnTo>
                  <a:lnTo>
                    <a:pt x="386" y="72"/>
                  </a:lnTo>
                  <a:lnTo>
                    <a:pt x="384" y="72"/>
                  </a:lnTo>
                  <a:lnTo>
                    <a:pt x="380" y="74"/>
                  </a:lnTo>
                  <a:lnTo>
                    <a:pt x="378" y="76"/>
                  </a:lnTo>
                  <a:lnTo>
                    <a:pt x="370" y="72"/>
                  </a:lnTo>
                  <a:lnTo>
                    <a:pt x="362" y="68"/>
                  </a:lnTo>
                  <a:lnTo>
                    <a:pt x="348" y="66"/>
                  </a:lnTo>
                  <a:lnTo>
                    <a:pt x="334" y="66"/>
                  </a:lnTo>
                  <a:lnTo>
                    <a:pt x="320" y="68"/>
                  </a:lnTo>
                  <a:lnTo>
                    <a:pt x="306" y="72"/>
                  </a:lnTo>
                  <a:lnTo>
                    <a:pt x="296" y="76"/>
                  </a:lnTo>
                  <a:lnTo>
                    <a:pt x="286" y="82"/>
                  </a:lnTo>
                  <a:lnTo>
                    <a:pt x="278" y="90"/>
                  </a:lnTo>
                  <a:lnTo>
                    <a:pt x="270" y="100"/>
                  </a:lnTo>
                  <a:lnTo>
                    <a:pt x="264" y="108"/>
                  </a:lnTo>
                  <a:lnTo>
                    <a:pt x="258" y="116"/>
                  </a:lnTo>
                  <a:lnTo>
                    <a:pt x="256" y="124"/>
                  </a:lnTo>
                  <a:lnTo>
                    <a:pt x="254" y="134"/>
                  </a:lnTo>
                  <a:lnTo>
                    <a:pt x="244" y="128"/>
                  </a:lnTo>
                  <a:lnTo>
                    <a:pt x="228" y="120"/>
                  </a:lnTo>
                  <a:lnTo>
                    <a:pt x="214" y="116"/>
                  </a:lnTo>
                  <a:lnTo>
                    <a:pt x="198" y="114"/>
                  </a:lnTo>
                  <a:lnTo>
                    <a:pt x="184" y="116"/>
                  </a:lnTo>
                  <a:lnTo>
                    <a:pt x="170" y="120"/>
                  </a:lnTo>
                  <a:lnTo>
                    <a:pt x="156" y="126"/>
                  </a:lnTo>
                  <a:lnTo>
                    <a:pt x="144" y="134"/>
                  </a:lnTo>
                  <a:lnTo>
                    <a:pt x="136" y="144"/>
                  </a:lnTo>
                  <a:lnTo>
                    <a:pt x="132" y="156"/>
                  </a:lnTo>
                  <a:lnTo>
                    <a:pt x="128" y="168"/>
                  </a:lnTo>
                  <a:lnTo>
                    <a:pt x="130" y="182"/>
                  </a:lnTo>
                  <a:lnTo>
                    <a:pt x="134" y="194"/>
                  </a:lnTo>
                  <a:lnTo>
                    <a:pt x="140" y="206"/>
                  </a:lnTo>
                  <a:lnTo>
                    <a:pt x="148" y="218"/>
                  </a:lnTo>
                  <a:lnTo>
                    <a:pt x="136" y="218"/>
                  </a:lnTo>
                  <a:lnTo>
                    <a:pt x="124" y="222"/>
                  </a:lnTo>
                  <a:lnTo>
                    <a:pt x="120" y="224"/>
                  </a:lnTo>
                  <a:lnTo>
                    <a:pt x="116" y="230"/>
                  </a:lnTo>
                  <a:lnTo>
                    <a:pt x="116" y="232"/>
                  </a:lnTo>
                  <a:lnTo>
                    <a:pt x="116" y="236"/>
                  </a:lnTo>
                  <a:lnTo>
                    <a:pt x="118" y="240"/>
                  </a:lnTo>
                  <a:lnTo>
                    <a:pt x="102" y="242"/>
                  </a:lnTo>
                  <a:lnTo>
                    <a:pt x="90" y="246"/>
                  </a:lnTo>
                  <a:lnTo>
                    <a:pt x="84" y="250"/>
                  </a:lnTo>
                  <a:lnTo>
                    <a:pt x="78" y="254"/>
                  </a:lnTo>
                  <a:lnTo>
                    <a:pt x="74" y="260"/>
                  </a:lnTo>
                  <a:lnTo>
                    <a:pt x="70" y="268"/>
                  </a:lnTo>
                  <a:lnTo>
                    <a:pt x="68" y="276"/>
                  </a:lnTo>
                  <a:lnTo>
                    <a:pt x="70" y="282"/>
                  </a:lnTo>
                  <a:lnTo>
                    <a:pt x="72" y="288"/>
                  </a:lnTo>
                  <a:lnTo>
                    <a:pt x="76" y="294"/>
                  </a:lnTo>
                  <a:lnTo>
                    <a:pt x="82" y="302"/>
                  </a:lnTo>
                  <a:lnTo>
                    <a:pt x="92" y="306"/>
                  </a:lnTo>
                  <a:lnTo>
                    <a:pt x="80" y="306"/>
                  </a:lnTo>
                  <a:lnTo>
                    <a:pt x="72" y="308"/>
                  </a:lnTo>
                  <a:lnTo>
                    <a:pt x="64" y="310"/>
                  </a:lnTo>
                  <a:lnTo>
                    <a:pt x="50" y="316"/>
                  </a:lnTo>
                  <a:lnTo>
                    <a:pt x="38" y="324"/>
                  </a:lnTo>
                  <a:lnTo>
                    <a:pt x="26" y="330"/>
                  </a:lnTo>
                  <a:lnTo>
                    <a:pt x="18" y="340"/>
                  </a:lnTo>
                  <a:lnTo>
                    <a:pt x="10" y="352"/>
                  </a:lnTo>
                  <a:lnTo>
                    <a:pt x="4" y="364"/>
                  </a:lnTo>
                  <a:lnTo>
                    <a:pt x="0" y="376"/>
                  </a:lnTo>
                  <a:lnTo>
                    <a:pt x="0" y="388"/>
                  </a:lnTo>
                  <a:lnTo>
                    <a:pt x="4" y="400"/>
                  </a:lnTo>
                  <a:lnTo>
                    <a:pt x="12" y="412"/>
                  </a:lnTo>
                  <a:lnTo>
                    <a:pt x="24" y="422"/>
                  </a:lnTo>
                  <a:lnTo>
                    <a:pt x="36" y="430"/>
                  </a:lnTo>
                  <a:lnTo>
                    <a:pt x="48" y="434"/>
                  </a:lnTo>
                  <a:lnTo>
                    <a:pt x="64" y="438"/>
                  </a:lnTo>
                  <a:lnTo>
                    <a:pt x="80" y="442"/>
                  </a:lnTo>
                  <a:lnTo>
                    <a:pt x="86" y="444"/>
                  </a:lnTo>
                  <a:lnTo>
                    <a:pt x="86" y="446"/>
                  </a:lnTo>
                  <a:lnTo>
                    <a:pt x="84" y="450"/>
                  </a:lnTo>
                  <a:lnTo>
                    <a:pt x="84" y="456"/>
                  </a:lnTo>
                  <a:lnTo>
                    <a:pt x="84" y="460"/>
                  </a:lnTo>
                  <a:lnTo>
                    <a:pt x="88" y="466"/>
                  </a:lnTo>
                  <a:lnTo>
                    <a:pt x="92" y="470"/>
                  </a:lnTo>
                  <a:lnTo>
                    <a:pt x="102" y="476"/>
                  </a:lnTo>
                  <a:lnTo>
                    <a:pt x="116" y="484"/>
                  </a:lnTo>
                  <a:lnTo>
                    <a:pt x="130" y="488"/>
                  </a:lnTo>
                  <a:lnTo>
                    <a:pt x="136" y="492"/>
                  </a:lnTo>
                  <a:lnTo>
                    <a:pt x="140" y="494"/>
                  </a:lnTo>
                  <a:lnTo>
                    <a:pt x="136" y="498"/>
                  </a:lnTo>
                  <a:lnTo>
                    <a:pt x="132" y="502"/>
                  </a:lnTo>
                  <a:lnTo>
                    <a:pt x="132" y="506"/>
                  </a:lnTo>
                  <a:lnTo>
                    <a:pt x="132" y="510"/>
                  </a:lnTo>
                  <a:lnTo>
                    <a:pt x="136" y="516"/>
                  </a:lnTo>
                  <a:lnTo>
                    <a:pt x="140" y="520"/>
                  </a:lnTo>
                  <a:lnTo>
                    <a:pt x="152" y="526"/>
                  </a:lnTo>
                  <a:lnTo>
                    <a:pt x="168" y="532"/>
                  </a:lnTo>
                  <a:lnTo>
                    <a:pt x="158" y="534"/>
                  </a:lnTo>
                  <a:lnTo>
                    <a:pt x="148" y="538"/>
                  </a:lnTo>
                  <a:lnTo>
                    <a:pt x="134" y="544"/>
                  </a:lnTo>
                  <a:lnTo>
                    <a:pt x="126" y="548"/>
                  </a:lnTo>
                  <a:lnTo>
                    <a:pt x="120" y="554"/>
                  </a:lnTo>
                  <a:lnTo>
                    <a:pt x="112" y="562"/>
                  </a:lnTo>
                  <a:lnTo>
                    <a:pt x="108" y="570"/>
                  </a:lnTo>
                  <a:lnTo>
                    <a:pt x="106" y="578"/>
                  </a:lnTo>
                  <a:lnTo>
                    <a:pt x="106" y="586"/>
                  </a:lnTo>
                  <a:lnTo>
                    <a:pt x="108" y="596"/>
                  </a:lnTo>
                  <a:lnTo>
                    <a:pt x="110" y="604"/>
                  </a:lnTo>
                  <a:lnTo>
                    <a:pt x="114" y="612"/>
                  </a:lnTo>
                  <a:lnTo>
                    <a:pt x="122" y="618"/>
                  </a:lnTo>
                  <a:lnTo>
                    <a:pt x="130" y="624"/>
                  </a:lnTo>
                  <a:lnTo>
                    <a:pt x="140" y="628"/>
                  </a:lnTo>
                  <a:lnTo>
                    <a:pt x="150" y="632"/>
                  </a:lnTo>
                  <a:lnTo>
                    <a:pt x="160" y="634"/>
                  </a:lnTo>
                  <a:lnTo>
                    <a:pt x="170" y="634"/>
                  </a:lnTo>
                  <a:lnTo>
                    <a:pt x="182" y="634"/>
                  </a:lnTo>
                  <a:lnTo>
                    <a:pt x="190" y="630"/>
                  </a:lnTo>
                  <a:lnTo>
                    <a:pt x="198" y="628"/>
                  </a:lnTo>
                  <a:lnTo>
                    <a:pt x="202" y="626"/>
                  </a:lnTo>
                  <a:lnTo>
                    <a:pt x="202" y="628"/>
                  </a:lnTo>
                  <a:lnTo>
                    <a:pt x="202" y="632"/>
                  </a:lnTo>
                  <a:lnTo>
                    <a:pt x="204" y="634"/>
                  </a:lnTo>
                  <a:lnTo>
                    <a:pt x="208" y="640"/>
                  </a:lnTo>
                  <a:lnTo>
                    <a:pt x="216" y="646"/>
                  </a:lnTo>
                  <a:lnTo>
                    <a:pt x="220" y="648"/>
                  </a:lnTo>
                  <a:lnTo>
                    <a:pt x="226" y="650"/>
                  </a:lnTo>
                  <a:lnTo>
                    <a:pt x="224" y="654"/>
                  </a:lnTo>
                  <a:lnTo>
                    <a:pt x="226" y="658"/>
                  </a:lnTo>
                  <a:lnTo>
                    <a:pt x="228" y="660"/>
                  </a:lnTo>
                  <a:lnTo>
                    <a:pt x="234" y="664"/>
                  </a:lnTo>
                  <a:lnTo>
                    <a:pt x="240" y="666"/>
                  </a:lnTo>
                  <a:lnTo>
                    <a:pt x="246" y="666"/>
                  </a:lnTo>
                  <a:lnTo>
                    <a:pt x="254" y="666"/>
                  </a:lnTo>
                  <a:lnTo>
                    <a:pt x="252" y="672"/>
                  </a:lnTo>
                  <a:lnTo>
                    <a:pt x="252" y="680"/>
                  </a:lnTo>
                  <a:lnTo>
                    <a:pt x="256" y="686"/>
                  </a:lnTo>
                  <a:lnTo>
                    <a:pt x="258" y="692"/>
                  </a:lnTo>
                  <a:lnTo>
                    <a:pt x="268" y="702"/>
                  </a:lnTo>
                  <a:lnTo>
                    <a:pt x="280" y="706"/>
                  </a:lnTo>
                  <a:lnTo>
                    <a:pt x="292" y="710"/>
                  </a:lnTo>
                  <a:lnTo>
                    <a:pt x="304" y="710"/>
                  </a:lnTo>
                  <a:lnTo>
                    <a:pt x="316" y="708"/>
                  </a:lnTo>
                  <a:lnTo>
                    <a:pt x="328" y="706"/>
                  </a:lnTo>
                  <a:lnTo>
                    <a:pt x="340" y="700"/>
                  </a:lnTo>
                  <a:lnTo>
                    <a:pt x="350" y="694"/>
                  </a:lnTo>
                  <a:lnTo>
                    <a:pt x="360" y="682"/>
                  </a:lnTo>
                  <a:lnTo>
                    <a:pt x="366" y="670"/>
                  </a:lnTo>
                  <a:lnTo>
                    <a:pt x="366" y="666"/>
                  </a:lnTo>
                  <a:lnTo>
                    <a:pt x="364" y="662"/>
                  </a:lnTo>
                  <a:lnTo>
                    <a:pt x="356" y="654"/>
                  </a:lnTo>
                  <a:lnTo>
                    <a:pt x="362" y="662"/>
                  </a:lnTo>
                  <a:lnTo>
                    <a:pt x="364" y="668"/>
                  </a:lnTo>
                  <a:lnTo>
                    <a:pt x="362" y="676"/>
                  </a:lnTo>
                  <a:lnTo>
                    <a:pt x="358" y="684"/>
                  </a:lnTo>
                  <a:lnTo>
                    <a:pt x="350" y="692"/>
                  </a:lnTo>
                  <a:lnTo>
                    <a:pt x="340" y="698"/>
                  </a:lnTo>
                  <a:lnTo>
                    <a:pt x="332" y="702"/>
                  </a:lnTo>
                  <a:lnTo>
                    <a:pt x="324" y="704"/>
                  </a:lnTo>
                  <a:lnTo>
                    <a:pt x="304" y="708"/>
                  </a:lnTo>
                  <a:lnTo>
                    <a:pt x="294" y="708"/>
                  </a:lnTo>
                  <a:lnTo>
                    <a:pt x="284" y="706"/>
                  </a:lnTo>
                  <a:lnTo>
                    <a:pt x="274" y="702"/>
                  </a:lnTo>
                  <a:lnTo>
                    <a:pt x="266" y="696"/>
                  </a:lnTo>
                  <a:lnTo>
                    <a:pt x="258" y="688"/>
                  </a:lnTo>
                  <a:lnTo>
                    <a:pt x="256" y="676"/>
                  </a:lnTo>
                  <a:lnTo>
                    <a:pt x="256" y="672"/>
                  </a:lnTo>
                  <a:lnTo>
                    <a:pt x="256" y="668"/>
                  </a:lnTo>
                  <a:lnTo>
                    <a:pt x="262" y="662"/>
                  </a:lnTo>
                  <a:lnTo>
                    <a:pt x="264" y="660"/>
                  </a:lnTo>
                  <a:lnTo>
                    <a:pt x="262" y="658"/>
                  </a:lnTo>
                  <a:lnTo>
                    <a:pt x="262" y="656"/>
                  </a:lnTo>
                  <a:lnTo>
                    <a:pt x="258" y="656"/>
                  </a:lnTo>
                  <a:lnTo>
                    <a:pt x="252" y="660"/>
                  </a:lnTo>
                  <a:lnTo>
                    <a:pt x="246" y="660"/>
                  </a:lnTo>
                  <a:lnTo>
                    <a:pt x="240" y="658"/>
                  </a:lnTo>
                  <a:lnTo>
                    <a:pt x="232" y="656"/>
                  </a:lnTo>
                  <a:lnTo>
                    <a:pt x="230" y="654"/>
                  </a:lnTo>
                  <a:lnTo>
                    <a:pt x="232" y="650"/>
                  </a:lnTo>
                  <a:lnTo>
                    <a:pt x="234" y="646"/>
                  </a:lnTo>
                  <a:lnTo>
                    <a:pt x="234" y="642"/>
                  </a:lnTo>
                  <a:lnTo>
                    <a:pt x="232" y="642"/>
                  </a:lnTo>
                  <a:lnTo>
                    <a:pt x="230" y="642"/>
                  </a:lnTo>
                  <a:lnTo>
                    <a:pt x="226" y="644"/>
                  </a:lnTo>
                  <a:lnTo>
                    <a:pt x="222" y="644"/>
                  </a:lnTo>
                  <a:lnTo>
                    <a:pt x="214" y="640"/>
                  </a:lnTo>
                  <a:lnTo>
                    <a:pt x="208" y="634"/>
                  </a:lnTo>
                  <a:lnTo>
                    <a:pt x="206" y="632"/>
                  </a:lnTo>
                  <a:lnTo>
                    <a:pt x="206" y="628"/>
                  </a:lnTo>
                  <a:lnTo>
                    <a:pt x="206" y="624"/>
                  </a:lnTo>
                  <a:lnTo>
                    <a:pt x="204" y="624"/>
                  </a:lnTo>
                  <a:lnTo>
                    <a:pt x="200" y="622"/>
                  </a:lnTo>
                  <a:lnTo>
                    <a:pt x="190" y="626"/>
                  </a:lnTo>
                  <a:lnTo>
                    <a:pt x="182" y="630"/>
                  </a:lnTo>
                  <a:lnTo>
                    <a:pt x="170" y="632"/>
                  </a:lnTo>
                  <a:lnTo>
                    <a:pt x="162" y="630"/>
                  </a:lnTo>
                  <a:lnTo>
                    <a:pt x="152" y="628"/>
                  </a:lnTo>
                  <a:lnTo>
                    <a:pt x="132" y="620"/>
                  </a:lnTo>
                  <a:lnTo>
                    <a:pt x="124" y="614"/>
                  </a:lnTo>
                  <a:lnTo>
                    <a:pt x="116" y="606"/>
                  </a:lnTo>
                  <a:lnTo>
                    <a:pt x="112" y="598"/>
                  </a:lnTo>
                  <a:lnTo>
                    <a:pt x="110" y="586"/>
                  </a:lnTo>
                  <a:lnTo>
                    <a:pt x="110" y="576"/>
                  </a:lnTo>
                  <a:lnTo>
                    <a:pt x="114" y="568"/>
                  </a:lnTo>
                  <a:lnTo>
                    <a:pt x="120" y="560"/>
                  </a:lnTo>
                  <a:lnTo>
                    <a:pt x="126" y="554"/>
                  </a:lnTo>
                  <a:lnTo>
                    <a:pt x="134" y="548"/>
                  </a:lnTo>
                  <a:lnTo>
                    <a:pt x="142" y="544"/>
                  </a:lnTo>
                  <a:lnTo>
                    <a:pt x="160" y="538"/>
                  </a:lnTo>
                  <a:lnTo>
                    <a:pt x="166" y="538"/>
                  </a:lnTo>
                  <a:lnTo>
                    <a:pt x="174" y="536"/>
                  </a:lnTo>
                  <a:lnTo>
                    <a:pt x="184" y="540"/>
                  </a:lnTo>
                  <a:lnTo>
                    <a:pt x="186" y="538"/>
                  </a:lnTo>
                  <a:lnTo>
                    <a:pt x="180" y="534"/>
                  </a:lnTo>
                  <a:lnTo>
                    <a:pt x="174" y="532"/>
                  </a:lnTo>
                  <a:lnTo>
                    <a:pt x="166" y="530"/>
                  </a:lnTo>
                  <a:lnTo>
                    <a:pt x="154" y="524"/>
                  </a:lnTo>
                  <a:lnTo>
                    <a:pt x="144" y="520"/>
                  </a:lnTo>
                  <a:lnTo>
                    <a:pt x="138" y="516"/>
                  </a:lnTo>
                  <a:lnTo>
                    <a:pt x="136" y="510"/>
                  </a:lnTo>
                  <a:lnTo>
                    <a:pt x="134" y="506"/>
                  </a:lnTo>
                  <a:lnTo>
                    <a:pt x="134" y="504"/>
                  </a:lnTo>
                  <a:lnTo>
                    <a:pt x="140" y="498"/>
                  </a:lnTo>
                  <a:lnTo>
                    <a:pt x="144" y="494"/>
                  </a:lnTo>
                  <a:lnTo>
                    <a:pt x="144" y="492"/>
                  </a:lnTo>
                  <a:lnTo>
                    <a:pt x="140" y="490"/>
                  </a:lnTo>
                  <a:lnTo>
                    <a:pt x="134" y="488"/>
                  </a:lnTo>
                  <a:lnTo>
                    <a:pt x="114" y="480"/>
                  </a:lnTo>
                  <a:lnTo>
                    <a:pt x="96" y="468"/>
                  </a:lnTo>
                  <a:lnTo>
                    <a:pt x="88" y="462"/>
                  </a:lnTo>
                  <a:lnTo>
                    <a:pt x="86" y="458"/>
                  </a:lnTo>
                  <a:lnTo>
                    <a:pt x="86" y="454"/>
                  </a:lnTo>
                  <a:lnTo>
                    <a:pt x="90" y="446"/>
                  </a:lnTo>
                  <a:lnTo>
                    <a:pt x="90" y="444"/>
                  </a:lnTo>
                  <a:lnTo>
                    <a:pt x="88" y="442"/>
                  </a:lnTo>
                  <a:lnTo>
                    <a:pt x="84" y="440"/>
                  </a:lnTo>
                  <a:lnTo>
                    <a:pt x="74" y="438"/>
                  </a:lnTo>
                  <a:lnTo>
                    <a:pt x="52" y="432"/>
                  </a:lnTo>
                  <a:lnTo>
                    <a:pt x="42" y="428"/>
                  </a:lnTo>
                  <a:lnTo>
                    <a:pt x="32" y="424"/>
                  </a:lnTo>
                  <a:lnTo>
                    <a:pt x="20" y="416"/>
                  </a:lnTo>
                  <a:lnTo>
                    <a:pt x="12" y="406"/>
                  </a:lnTo>
                  <a:lnTo>
                    <a:pt x="6" y="396"/>
                  </a:lnTo>
                  <a:lnTo>
                    <a:pt x="4" y="382"/>
                  </a:lnTo>
                  <a:lnTo>
                    <a:pt x="4" y="372"/>
                  </a:lnTo>
                  <a:lnTo>
                    <a:pt x="8" y="360"/>
                  </a:lnTo>
                  <a:lnTo>
                    <a:pt x="14" y="350"/>
                  </a:lnTo>
                  <a:lnTo>
                    <a:pt x="20" y="342"/>
                  </a:lnTo>
                  <a:lnTo>
                    <a:pt x="28" y="334"/>
                  </a:lnTo>
                  <a:lnTo>
                    <a:pt x="38" y="328"/>
                  </a:lnTo>
                  <a:lnTo>
                    <a:pt x="56" y="318"/>
                  </a:lnTo>
                  <a:lnTo>
                    <a:pt x="70" y="312"/>
                  </a:lnTo>
                  <a:lnTo>
                    <a:pt x="84" y="310"/>
                  </a:lnTo>
                  <a:lnTo>
                    <a:pt x="90" y="310"/>
                  </a:lnTo>
                  <a:lnTo>
                    <a:pt x="96" y="312"/>
                  </a:lnTo>
                  <a:lnTo>
                    <a:pt x="108" y="316"/>
                  </a:lnTo>
                  <a:lnTo>
                    <a:pt x="110" y="314"/>
                  </a:lnTo>
                  <a:lnTo>
                    <a:pt x="110" y="312"/>
                  </a:lnTo>
                  <a:lnTo>
                    <a:pt x="110" y="310"/>
                  </a:lnTo>
                  <a:lnTo>
                    <a:pt x="98" y="304"/>
                  </a:lnTo>
                  <a:lnTo>
                    <a:pt x="86" y="296"/>
                  </a:lnTo>
                  <a:lnTo>
                    <a:pt x="82" y="292"/>
                  </a:lnTo>
                  <a:lnTo>
                    <a:pt x="78" y="288"/>
                  </a:lnTo>
                  <a:lnTo>
                    <a:pt x="76" y="282"/>
                  </a:lnTo>
                  <a:lnTo>
                    <a:pt x="74" y="274"/>
                  </a:lnTo>
                  <a:lnTo>
                    <a:pt x="76" y="266"/>
                  </a:lnTo>
                  <a:lnTo>
                    <a:pt x="80" y="260"/>
                  </a:lnTo>
                  <a:lnTo>
                    <a:pt x="86" y="256"/>
                  </a:lnTo>
                  <a:lnTo>
                    <a:pt x="92" y="252"/>
                  </a:lnTo>
                  <a:lnTo>
                    <a:pt x="106" y="248"/>
                  </a:lnTo>
                  <a:lnTo>
                    <a:pt x="122" y="246"/>
                  </a:lnTo>
                  <a:lnTo>
                    <a:pt x="124" y="246"/>
                  </a:lnTo>
                  <a:lnTo>
                    <a:pt x="124" y="244"/>
                  </a:lnTo>
                  <a:lnTo>
                    <a:pt x="124" y="240"/>
                  </a:lnTo>
                  <a:lnTo>
                    <a:pt x="124" y="236"/>
                  </a:lnTo>
                  <a:lnTo>
                    <a:pt x="124" y="230"/>
                  </a:lnTo>
                  <a:lnTo>
                    <a:pt x="128" y="228"/>
                  </a:lnTo>
                  <a:lnTo>
                    <a:pt x="134" y="224"/>
                  </a:lnTo>
                  <a:lnTo>
                    <a:pt x="140" y="224"/>
                  </a:lnTo>
                  <a:lnTo>
                    <a:pt x="148" y="224"/>
                  </a:lnTo>
                  <a:lnTo>
                    <a:pt x="154" y="226"/>
                  </a:lnTo>
                  <a:lnTo>
                    <a:pt x="156" y="226"/>
                  </a:lnTo>
                  <a:lnTo>
                    <a:pt x="158" y="226"/>
                  </a:lnTo>
                  <a:lnTo>
                    <a:pt x="158" y="222"/>
                  </a:lnTo>
                  <a:lnTo>
                    <a:pt x="142" y="200"/>
                  </a:lnTo>
                  <a:lnTo>
                    <a:pt x="138" y="188"/>
                  </a:lnTo>
                  <a:lnTo>
                    <a:pt x="134" y="174"/>
                  </a:lnTo>
                  <a:lnTo>
                    <a:pt x="136" y="160"/>
                  </a:lnTo>
                  <a:lnTo>
                    <a:pt x="140" y="148"/>
                  </a:lnTo>
                  <a:lnTo>
                    <a:pt x="148" y="138"/>
                  </a:lnTo>
                  <a:lnTo>
                    <a:pt x="158" y="130"/>
                  </a:lnTo>
                  <a:lnTo>
                    <a:pt x="172" y="124"/>
                  </a:lnTo>
                  <a:lnTo>
                    <a:pt x="184" y="120"/>
                  </a:lnTo>
                  <a:lnTo>
                    <a:pt x="198" y="118"/>
                  </a:lnTo>
                  <a:lnTo>
                    <a:pt x="212" y="120"/>
                  </a:lnTo>
                  <a:lnTo>
                    <a:pt x="226" y="124"/>
                  </a:lnTo>
                  <a:lnTo>
                    <a:pt x="238" y="130"/>
                  </a:lnTo>
                  <a:lnTo>
                    <a:pt x="252" y="136"/>
                  </a:lnTo>
                  <a:lnTo>
                    <a:pt x="256" y="142"/>
                  </a:lnTo>
                  <a:lnTo>
                    <a:pt x="260" y="142"/>
                  </a:lnTo>
                  <a:lnTo>
                    <a:pt x="260" y="140"/>
                  </a:lnTo>
                  <a:lnTo>
                    <a:pt x="258" y="134"/>
                  </a:lnTo>
                  <a:lnTo>
                    <a:pt x="258" y="128"/>
                  </a:lnTo>
                  <a:lnTo>
                    <a:pt x="262" y="116"/>
                  </a:lnTo>
                  <a:lnTo>
                    <a:pt x="270" y="104"/>
                  </a:lnTo>
                  <a:lnTo>
                    <a:pt x="278" y="96"/>
                  </a:lnTo>
                  <a:lnTo>
                    <a:pt x="288" y="86"/>
                  </a:lnTo>
                  <a:lnTo>
                    <a:pt x="300" y="78"/>
                  </a:lnTo>
                  <a:lnTo>
                    <a:pt x="312" y="74"/>
                  </a:lnTo>
                  <a:lnTo>
                    <a:pt x="326" y="70"/>
                  </a:lnTo>
                  <a:lnTo>
                    <a:pt x="338" y="70"/>
                  </a:lnTo>
                  <a:lnTo>
                    <a:pt x="348" y="70"/>
                  </a:lnTo>
                  <a:lnTo>
                    <a:pt x="360" y="72"/>
                  </a:lnTo>
                  <a:lnTo>
                    <a:pt x="370" y="76"/>
                  </a:lnTo>
                  <a:lnTo>
                    <a:pt x="374" y="78"/>
                  </a:lnTo>
                  <a:lnTo>
                    <a:pt x="378" y="80"/>
                  </a:lnTo>
                  <a:lnTo>
                    <a:pt x="378" y="82"/>
                  </a:lnTo>
                  <a:lnTo>
                    <a:pt x="380" y="84"/>
                  </a:lnTo>
                  <a:lnTo>
                    <a:pt x="382" y="84"/>
                  </a:lnTo>
                  <a:lnTo>
                    <a:pt x="382" y="82"/>
                  </a:lnTo>
                  <a:lnTo>
                    <a:pt x="386" y="76"/>
                  </a:lnTo>
                  <a:lnTo>
                    <a:pt x="390" y="76"/>
                  </a:lnTo>
                  <a:lnTo>
                    <a:pt x="398" y="80"/>
                  </a:lnTo>
                  <a:lnTo>
                    <a:pt x="406" y="84"/>
                  </a:lnTo>
                  <a:lnTo>
                    <a:pt x="408" y="88"/>
                  </a:lnTo>
                  <a:lnTo>
                    <a:pt x="408" y="90"/>
                  </a:lnTo>
                  <a:lnTo>
                    <a:pt x="410" y="92"/>
                  </a:lnTo>
                  <a:lnTo>
                    <a:pt x="412" y="92"/>
                  </a:lnTo>
                  <a:lnTo>
                    <a:pt x="428" y="84"/>
                  </a:lnTo>
                  <a:lnTo>
                    <a:pt x="436" y="82"/>
                  </a:lnTo>
                  <a:lnTo>
                    <a:pt x="444" y="82"/>
                  </a:lnTo>
                  <a:lnTo>
                    <a:pt x="454" y="84"/>
                  </a:lnTo>
                  <a:lnTo>
                    <a:pt x="464" y="88"/>
                  </a:lnTo>
                  <a:lnTo>
                    <a:pt x="470" y="92"/>
                  </a:lnTo>
                  <a:lnTo>
                    <a:pt x="476" y="96"/>
                  </a:lnTo>
                  <a:lnTo>
                    <a:pt x="478" y="98"/>
                  </a:lnTo>
                  <a:lnTo>
                    <a:pt x="478" y="94"/>
                  </a:lnTo>
                  <a:lnTo>
                    <a:pt x="472" y="82"/>
                  </a:lnTo>
                  <a:lnTo>
                    <a:pt x="468" y="70"/>
                  </a:lnTo>
                  <a:lnTo>
                    <a:pt x="466" y="60"/>
                  </a:lnTo>
                  <a:lnTo>
                    <a:pt x="468" y="52"/>
                  </a:lnTo>
                  <a:lnTo>
                    <a:pt x="470" y="42"/>
                  </a:lnTo>
                  <a:lnTo>
                    <a:pt x="474" y="36"/>
                  </a:lnTo>
                  <a:lnTo>
                    <a:pt x="486" y="24"/>
                  </a:lnTo>
                  <a:lnTo>
                    <a:pt x="500" y="16"/>
                  </a:lnTo>
                  <a:lnTo>
                    <a:pt x="514" y="10"/>
                  </a:lnTo>
                  <a:lnTo>
                    <a:pt x="530" y="6"/>
                  </a:lnTo>
                  <a:lnTo>
                    <a:pt x="546" y="6"/>
                  </a:lnTo>
                  <a:lnTo>
                    <a:pt x="560" y="8"/>
                  </a:lnTo>
                  <a:lnTo>
                    <a:pt x="572" y="16"/>
                  </a:lnTo>
                  <a:lnTo>
                    <a:pt x="584" y="24"/>
                  </a:lnTo>
                  <a:lnTo>
                    <a:pt x="590" y="32"/>
                  </a:lnTo>
                  <a:lnTo>
                    <a:pt x="594" y="40"/>
                  </a:lnTo>
                  <a:lnTo>
                    <a:pt x="596" y="50"/>
                  </a:lnTo>
                  <a:lnTo>
                    <a:pt x="596" y="60"/>
                  </a:lnTo>
                  <a:lnTo>
                    <a:pt x="594" y="72"/>
                  </a:lnTo>
                  <a:lnTo>
                    <a:pt x="592" y="78"/>
                  </a:lnTo>
                  <a:lnTo>
                    <a:pt x="588" y="84"/>
                  </a:lnTo>
                  <a:lnTo>
                    <a:pt x="588" y="86"/>
                  </a:lnTo>
                  <a:lnTo>
                    <a:pt x="588" y="88"/>
                  </a:lnTo>
                  <a:lnTo>
                    <a:pt x="590" y="88"/>
                  </a:lnTo>
                  <a:lnTo>
                    <a:pt x="594" y="86"/>
                  </a:lnTo>
                  <a:lnTo>
                    <a:pt x="598" y="84"/>
                  </a:lnTo>
                  <a:lnTo>
                    <a:pt x="606" y="86"/>
                  </a:lnTo>
                  <a:lnTo>
                    <a:pt x="614" y="90"/>
                  </a:lnTo>
                  <a:lnTo>
                    <a:pt x="620" y="96"/>
                  </a:lnTo>
                  <a:lnTo>
                    <a:pt x="626" y="102"/>
                  </a:lnTo>
                  <a:lnTo>
                    <a:pt x="628" y="110"/>
                  </a:lnTo>
                  <a:lnTo>
                    <a:pt x="632" y="124"/>
                  </a:lnTo>
                  <a:lnTo>
                    <a:pt x="632" y="126"/>
                  </a:lnTo>
                  <a:lnTo>
                    <a:pt x="634" y="126"/>
                  </a:lnTo>
                  <a:lnTo>
                    <a:pt x="636" y="126"/>
                  </a:lnTo>
                  <a:lnTo>
                    <a:pt x="636" y="124"/>
                  </a:lnTo>
                </a:path>
              </a:pathLst>
            </a:custGeom>
            <a:noFill/>
            <a:ln w="9525">
              <a:noFill/>
              <a:round/>
              <a:headEnd/>
              <a:tailEnd/>
            </a:ln>
          </p:spPr>
          <p:txBody>
            <a:bodyPr/>
            <a:lstStyle/>
            <a:p>
              <a:endParaRPr lang="fr-FR">
                <a:latin typeface="Calibri" pitchFamily="34" charset="0"/>
              </a:endParaRPr>
            </a:p>
          </p:txBody>
        </p:sp>
        <p:sp>
          <p:nvSpPr>
            <p:cNvPr id="9810" name="Freeform 29"/>
            <p:cNvSpPr>
              <a:spLocks/>
            </p:cNvSpPr>
            <p:nvPr/>
          </p:nvSpPr>
          <p:spPr bwMode="auto">
            <a:xfrm>
              <a:off x="2727" y="2240"/>
              <a:ext cx="120" cy="352"/>
            </a:xfrm>
            <a:custGeom>
              <a:avLst/>
              <a:gdLst>
                <a:gd name="T0" fmla="*/ 80 w 120"/>
                <a:gd name="T1" fmla="*/ 2 h 352"/>
                <a:gd name="T2" fmla="*/ 80 w 120"/>
                <a:gd name="T3" fmla="*/ 2 h 352"/>
                <a:gd name="T4" fmla="*/ 90 w 120"/>
                <a:gd name="T5" fmla="*/ 30 h 352"/>
                <a:gd name="T6" fmla="*/ 98 w 120"/>
                <a:gd name="T7" fmla="*/ 58 h 352"/>
                <a:gd name="T8" fmla="*/ 104 w 120"/>
                <a:gd name="T9" fmla="*/ 86 h 352"/>
                <a:gd name="T10" fmla="*/ 110 w 120"/>
                <a:gd name="T11" fmla="*/ 116 h 352"/>
                <a:gd name="T12" fmla="*/ 112 w 120"/>
                <a:gd name="T13" fmla="*/ 144 h 352"/>
                <a:gd name="T14" fmla="*/ 114 w 120"/>
                <a:gd name="T15" fmla="*/ 174 h 352"/>
                <a:gd name="T16" fmla="*/ 114 w 120"/>
                <a:gd name="T17" fmla="*/ 204 h 352"/>
                <a:gd name="T18" fmla="*/ 112 w 120"/>
                <a:gd name="T19" fmla="*/ 232 h 352"/>
                <a:gd name="T20" fmla="*/ 112 w 120"/>
                <a:gd name="T21" fmla="*/ 232 h 352"/>
                <a:gd name="T22" fmla="*/ 108 w 120"/>
                <a:gd name="T23" fmla="*/ 260 h 352"/>
                <a:gd name="T24" fmla="*/ 104 w 120"/>
                <a:gd name="T25" fmla="*/ 274 h 352"/>
                <a:gd name="T26" fmla="*/ 100 w 120"/>
                <a:gd name="T27" fmla="*/ 286 h 352"/>
                <a:gd name="T28" fmla="*/ 94 w 120"/>
                <a:gd name="T29" fmla="*/ 298 h 352"/>
                <a:gd name="T30" fmla="*/ 88 w 120"/>
                <a:gd name="T31" fmla="*/ 310 h 352"/>
                <a:gd name="T32" fmla="*/ 76 w 120"/>
                <a:gd name="T33" fmla="*/ 318 h 352"/>
                <a:gd name="T34" fmla="*/ 64 w 120"/>
                <a:gd name="T35" fmla="*/ 324 h 352"/>
                <a:gd name="T36" fmla="*/ 64 w 120"/>
                <a:gd name="T37" fmla="*/ 324 h 352"/>
                <a:gd name="T38" fmla="*/ 46 w 120"/>
                <a:gd name="T39" fmla="*/ 326 h 352"/>
                <a:gd name="T40" fmla="*/ 24 w 120"/>
                <a:gd name="T41" fmla="*/ 326 h 352"/>
                <a:gd name="T42" fmla="*/ 16 w 120"/>
                <a:gd name="T43" fmla="*/ 330 h 352"/>
                <a:gd name="T44" fmla="*/ 8 w 120"/>
                <a:gd name="T45" fmla="*/ 334 h 352"/>
                <a:gd name="T46" fmla="*/ 2 w 120"/>
                <a:gd name="T47" fmla="*/ 340 h 352"/>
                <a:gd name="T48" fmla="*/ 0 w 120"/>
                <a:gd name="T49" fmla="*/ 350 h 352"/>
                <a:gd name="T50" fmla="*/ 0 w 120"/>
                <a:gd name="T51" fmla="*/ 350 h 352"/>
                <a:gd name="T52" fmla="*/ 2 w 120"/>
                <a:gd name="T53" fmla="*/ 352 h 352"/>
                <a:gd name="T54" fmla="*/ 2 w 120"/>
                <a:gd name="T55" fmla="*/ 350 h 352"/>
                <a:gd name="T56" fmla="*/ 2 w 120"/>
                <a:gd name="T57" fmla="*/ 350 h 352"/>
                <a:gd name="T58" fmla="*/ 4 w 120"/>
                <a:gd name="T59" fmla="*/ 342 h 352"/>
                <a:gd name="T60" fmla="*/ 8 w 120"/>
                <a:gd name="T61" fmla="*/ 338 h 352"/>
                <a:gd name="T62" fmla="*/ 14 w 120"/>
                <a:gd name="T63" fmla="*/ 334 h 352"/>
                <a:gd name="T64" fmla="*/ 20 w 120"/>
                <a:gd name="T65" fmla="*/ 330 h 352"/>
                <a:gd name="T66" fmla="*/ 36 w 120"/>
                <a:gd name="T67" fmla="*/ 328 h 352"/>
                <a:gd name="T68" fmla="*/ 50 w 120"/>
                <a:gd name="T69" fmla="*/ 328 h 352"/>
                <a:gd name="T70" fmla="*/ 50 w 120"/>
                <a:gd name="T71" fmla="*/ 328 h 352"/>
                <a:gd name="T72" fmla="*/ 60 w 120"/>
                <a:gd name="T73" fmla="*/ 328 h 352"/>
                <a:gd name="T74" fmla="*/ 70 w 120"/>
                <a:gd name="T75" fmla="*/ 324 h 352"/>
                <a:gd name="T76" fmla="*/ 80 w 120"/>
                <a:gd name="T77" fmla="*/ 320 h 352"/>
                <a:gd name="T78" fmla="*/ 88 w 120"/>
                <a:gd name="T79" fmla="*/ 314 h 352"/>
                <a:gd name="T80" fmla="*/ 88 w 120"/>
                <a:gd name="T81" fmla="*/ 314 h 352"/>
                <a:gd name="T82" fmla="*/ 96 w 120"/>
                <a:gd name="T83" fmla="*/ 308 h 352"/>
                <a:gd name="T84" fmla="*/ 102 w 120"/>
                <a:gd name="T85" fmla="*/ 298 h 352"/>
                <a:gd name="T86" fmla="*/ 106 w 120"/>
                <a:gd name="T87" fmla="*/ 290 h 352"/>
                <a:gd name="T88" fmla="*/ 108 w 120"/>
                <a:gd name="T89" fmla="*/ 280 h 352"/>
                <a:gd name="T90" fmla="*/ 108 w 120"/>
                <a:gd name="T91" fmla="*/ 280 h 352"/>
                <a:gd name="T92" fmla="*/ 114 w 120"/>
                <a:gd name="T93" fmla="*/ 254 h 352"/>
                <a:gd name="T94" fmla="*/ 118 w 120"/>
                <a:gd name="T95" fmla="*/ 226 h 352"/>
                <a:gd name="T96" fmla="*/ 118 w 120"/>
                <a:gd name="T97" fmla="*/ 226 h 352"/>
                <a:gd name="T98" fmla="*/ 120 w 120"/>
                <a:gd name="T99" fmla="*/ 198 h 352"/>
                <a:gd name="T100" fmla="*/ 118 w 120"/>
                <a:gd name="T101" fmla="*/ 170 h 352"/>
                <a:gd name="T102" fmla="*/ 116 w 120"/>
                <a:gd name="T103" fmla="*/ 140 h 352"/>
                <a:gd name="T104" fmla="*/ 114 w 120"/>
                <a:gd name="T105" fmla="*/ 112 h 352"/>
                <a:gd name="T106" fmla="*/ 114 w 120"/>
                <a:gd name="T107" fmla="*/ 112 h 352"/>
                <a:gd name="T108" fmla="*/ 108 w 120"/>
                <a:gd name="T109" fmla="*/ 84 h 352"/>
                <a:gd name="T110" fmla="*/ 100 w 120"/>
                <a:gd name="T111" fmla="*/ 56 h 352"/>
                <a:gd name="T112" fmla="*/ 82 w 120"/>
                <a:gd name="T113" fmla="*/ 0 h 352"/>
                <a:gd name="T114" fmla="*/ 82 w 120"/>
                <a:gd name="T115" fmla="*/ 0 h 352"/>
                <a:gd name="T116" fmla="*/ 80 w 120"/>
                <a:gd name="T117" fmla="*/ 2 h 3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352"/>
                <a:gd name="T179" fmla="*/ 120 w 120"/>
                <a:gd name="T180" fmla="*/ 352 h 35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352">
                  <a:moveTo>
                    <a:pt x="80" y="2"/>
                  </a:moveTo>
                  <a:lnTo>
                    <a:pt x="80" y="2"/>
                  </a:lnTo>
                  <a:lnTo>
                    <a:pt x="90" y="30"/>
                  </a:lnTo>
                  <a:lnTo>
                    <a:pt x="98" y="58"/>
                  </a:lnTo>
                  <a:lnTo>
                    <a:pt x="104" y="86"/>
                  </a:lnTo>
                  <a:lnTo>
                    <a:pt x="110" y="116"/>
                  </a:lnTo>
                  <a:lnTo>
                    <a:pt x="112" y="144"/>
                  </a:lnTo>
                  <a:lnTo>
                    <a:pt x="114" y="174"/>
                  </a:lnTo>
                  <a:lnTo>
                    <a:pt x="114" y="204"/>
                  </a:lnTo>
                  <a:lnTo>
                    <a:pt x="112" y="232"/>
                  </a:lnTo>
                  <a:lnTo>
                    <a:pt x="108" y="260"/>
                  </a:lnTo>
                  <a:lnTo>
                    <a:pt x="104" y="274"/>
                  </a:lnTo>
                  <a:lnTo>
                    <a:pt x="100" y="286"/>
                  </a:lnTo>
                  <a:lnTo>
                    <a:pt x="94" y="298"/>
                  </a:lnTo>
                  <a:lnTo>
                    <a:pt x="88" y="310"/>
                  </a:lnTo>
                  <a:lnTo>
                    <a:pt x="76" y="318"/>
                  </a:lnTo>
                  <a:lnTo>
                    <a:pt x="64" y="324"/>
                  </a:lnTo>
                  <a:lnTo>
                    <a:pt x="46" y="326"/>
                  </a:lnTo>
                  <a:lnTo>
                    <a:pt x="24" y="326"/>
                  </a:lnTo>
                  <a:lnTo>
                    <a:pt x="16" y="330"/>
                  </a:lnTo>
                  <a:lnTo>
                    <a:pt x="8" y="334"/>
                  </a:lnTo>
                  <a:lnTo>
                    <a:pt x="2" y="340"/>
                  </a:lnTo>
                  <a:lnTo>
                    <a:pt x="0" y="350"/>
                  </a:lnTo>
                  <a:lnTo>
                    <a:pt x="2" y="352"/>
                  </a:lnTo>
                  <a:lnTo>
                    <a:pt x="2" y="350"/>
                  </a:lnTo>
                  <a:lnTo>
                    <a:pt x="4" y="342"/>
                  </a:lnTo>
                  <a:lnTo>
                    <a:pt x="8" y="338"/>
                  </a:lnTo>
                  <a:lnTo>
                    <a:pt x="14" y="334"/>
                  </a:lnTo>
                  <a:lnTo>
                    <a:pt x="20" y="330"/>
                  </a:lnTo>
                  <a:lnTo>
                    <a:pt x="36" y="328"/>
                  </a:lnTo>
                  <a:lnTo>
                    <a:pt x="50" y="328"/>
                  </a:lnTo>
                  <a:lnTo>
                    <a:pt x="60" y="328"/>
                  </a:lnTo>
                  <a:lnTo>
                    <a:pt x="70" y="324"/>
                  </a:lnTo>
                  <a:lnTo>
                    <a:pt x="80" y="320"/>
                  </a:lnTo>
                  <a:lnTo>
                    <a:pt x="88" y="314"/>
                  </a:lnTo>
                  <a:lnTo>
                    <a:pt x="96" y="308"/>
                  </a:lnTo>
                  <a:lnTo>
                    <a:pt x="102" y="298"/>
                  </a:lnTo>
                  <a:lnTo>
                    <a:pt x="106" y="290"/>
                  </a:lnTo>
                  <a:lnTo>
                    <a:pt x="108" y="280"/>
                  </a:lnTo>
                  <a:lnTo>
                    <a:pt x="114" y="254"/>
                  </a:lnTo>
                  <a:lnTo>
                    <a:pt x="118" y="226"/>
                  </a:lnTo>
                  <a:lnTo>
                    <a:pt x="120" y="198"/>
                  </a:lnTo>
                  <a:lnTo>
                    <a:pt x="118" y="170"/>
                  </a:lnTo>
                  <a:lnTo>
                    <a:pt x="116" y="140"/>
                  </a:lnTo>
                  <a:lnTo>
                    <a:pt x="114" y="112"/>
                  </a:lnTo>
                  <a:lnTo>
                    <a:pt x="108" y="84"/>
                  </a:lnTo>
                  <a:lnTo>
                    <a:pt x="100" y="56"/>
                  </a:lnTo>
                  <a:lnTo>
                    <a:pt x="82" y="0"/>
                  </a:lnTo>
                  <a:lnTo>
                    <a:pt x="80"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9811" name="Freeform 30"/>
            <p:cNvSpPr>
              <a:spLocks/>
            </p:cNvSpPr>
            <p:nvPr/>
          </p:nvSpPr>
          <p:spPr bwMode="auto">
            <a:xfrm>
              <a:off x="2727" y="2240"/>
              <a:ext cx="120" cy="352"/>
            </a:xfrm>
            <a:custGeom>
              <a:avLst/>
              <a:gdLst>
                <a:gd name="T0" fmla="*/ 80 w 120"/>
                <a:gd name="T1" fmla="*/ 2 h 352"/>
                <a:gd name="T2" fmla="*/ 80 w 120"/>
                <a:gd name="T3" fmla="*/ 2 h 352"/>
                <a:gd name="T4" fmla="*/ 90 w 120"/>
                <a:gd name="T5" fmla="*/ 30 h 352"/>
                <a:gd name="T6" fmla="*/ 98 w 120"/>
                <a:gd name="T7" fmla="*/ 58 h 352"/>
                <a:gd name="T8" fmla="*/ 104 w 120"/>
                <a:gd name="T9" fmla="*/ 86 h 352"/>
                <a:gd name="T10" fmla="*/ 110 w 120"/>
                <a:gd name="T11" fmla="*/ 116 h 352"/>
                <a:gd name="T12" fmla="*/ 112 w 120"/>
                <a:gd name="T13" fmla="*/ 144 h 352"/>
                <a:gd name="T14" fmla="*/ 114 w 120"/>
                <a:gd name="T15" fmla="*/ 174 h 352"/>
                <a:gd name="T16" fmla="*/ 114 w 120"/>
                <a:gd name="T17" fmla="*/ 204 h 352"/>
                <a:gd name="T18" fmla="*/ 112 w 120"/>
                <a:gd name="T19" fmla="*/ 232 h 352"/>
                <a:gd name="T20" fmla="*/ 112 w 120"/>
                <a:gd name="T21" fmla="*/ 232 h 352"/>
                <a:gd name="T22" fmla="*/ 108 w 120"/>
                <a:gd name="T23" fmla="*/ 260 h 352"/>
                <a:gd name="T24" fmla="*/ 104 w 120"/>
                <a:gd name="T25" fmla="*/ 274 h 352"/>
                <a:gd name="T26" fmla="*/ 100 w 120"/>
                <a:gd name="T27" fmla="*/ 286 h 352"/>
                <a:gd name="T28" fmla="*/ 94 w 120"/>
                <a:gd name="T29" fmla="*/ 298 h 352"/>
                <a:gd name="T30" fmla="*/ 88 w 120"/>
                <a:gd name="T31" fmla="*/ 310 h 352"/>
                <a:gd name="T32" fmla="*/ 76 w 120"/>
                <a:gd name="T33" fmla="*/ 318 h 352"/>
                <a:gd name="T34" fmla="*/ 64 w 120"/>
                <a:gd name="T35" fmla="*/ 324 h 352"/>
                <a:gd name="T36" fmla="*/ 64 w 120"/>
                <a:gd name="T37" fmla="*/ 324 h 352"/>
                <a:gd name="T38" fmla="*/ 46 w 120"/>
                <a:gd name="T39" fmla="*/ 326 h 352"/>
                <a:gd name="T40" fmla="*/ 24 w 120"/>
                <a:gd name="T41" fmla="*/ 326 h 352"/>
                <a:gd name="T42" fmla="*/ 16 w 120"/>
                <a:gd name="T43" fmla="*/ 330 h 352"/>
                <a:gd name="T44" fmla="*/ 8 w 120"/>
                <a:gd name="T45" fmla="*/ 334 h 352"/>
                <a:gd name="T46" fmla="*/ 2 w 120"/>
                <a:gd name="T47" fmla="*/ 340 h 352"/>
                <a:gd name="T48" fmla="*/ 0 w 120"/>
                <a:gd name="T49" fmla="*/ 350 h 352"/>
                <a:gd name="T50" fmla="*/ 0 w 120"/>
                <a:gd name="T51" fmla="*/ 350 h 352"/>
                <a:gd name="T52" fmla="*/ 2 w 120"/>
                <a:gd name="T53" fmla="*/ 352 h 352"/>
                <a:gd name="T54" fmla="*/ 2 w 120"/>
                <a:gd name="T55" fmla="*/ 350 h 352"/>
                <a:gd name="T56" fmla="*/ 2 w 120"/>
                <a:gd name="T57" fmla="*/ 350 h 352"/>
                <a:gd name="T58" fmla="*/ 4 w 120"/>
                <a:gd name="T59" fmla="*/ 342 h 352"/>
                <a:gd name="T60" fmla="*/ 8 w 120"/>
                <a:gd name="T61" fmla="*/ 338 h 352"/>
                <a:gd name="T62" fmla="*/ 14 w 120"/>
                <a:gd name="T63" fmla="*/ 334 h 352"/>
                <a:gd name="T64" fmla="*/ 20 w 120"/>
                <a:gd name="T65" fmla="*/ 330 h 352"/>
                <a:gd name="T66" fmla="*/ 36 w 120"/>
                <a:gd name="T67" fmla="*/ 328 h 352"/>
                <a:gd name="T68" fmla="*/ 50 w 120"/>
                <a:gd name="T69" fmla="*/ 328 h 352"/>
                <a:gd name="T70" fmla="*/ 50 w 120"/>
                <a:gd name="T71" fmla="*/ 328 h 352"/>
                <a:gd name="T72" fmla="*/ 60 w 120"/>
                <a:gd name="T73" fmla="*/ 328 h 352"/>
                <a:gd name="T74" fmla="*/ 70 w 120"/>
                <a:gd name="T75" fmla="*/ 324 h 352"/>
                <a:gd name="T76" fmla="*/ 80 w 120"/>
                <a:gd name="T77" fmla="*/ 320 h 352"/>
                <a:gd name="T78" fmla="*/ 88 w 120"/>
                <a:gd name="T79" fmla="*/ 314 h 352"/>
                <a:gd name="T80" fmla="*/ 88 w 120"/>
                <a:gd name="T81" fmla="*/ 314 h 352"/>
                <a:gd name="T82" fmla="*/ 96 w 120"/>
                <a:gd name="T83" fmla="*/ 308 h 352"/>
                <a:gd name="T84" fmla="*/ 102 w 120"/>
                <a:gd name="T85" fmla="*/ 298 h 352"/>
                <a:gd name="T86" fmla="*/ 106 w 120"/>
                <a:gd name="T87" fmla="*/ 290 h 352"/>
                <a:gd name="T88" fmla="*/ 108 w 120"/>
                <a:gd name="T89" fmla="*/ 280 h 352"/>
                <a:gd name="T90" fmla="*/ 108 w 120"/>
                <a:gd name="T91" fmla="*/ 280 h 352"/>
                <a:gd name="T92" fmla="*/ 114 w 120"/>
                <a:gd name="T93" fmla="*/ 254 h 352"/>
                <a:gd name="T94" fmla="*/ 118 w 120"/>
                <a:gd name="T95" fmla="*/ 226 h 352"/>
                <a:gd name="T96" fmla="*/ 118 w 120"/>
                <a:gd name="T97" fmla="*/ 226 h 352"/>
                <a:gd name="T98" fmla="*/ 120 w 120"/>
                <a:gd name="T99" fmla="*/ 198 h 352"/>
                <a:gd name="T100" fmla="*/ 118 w 120"/>
                <a:gd name="T101" fmla="*/ 170 h 352"/>
                <a:gd name="T102" fmla="*/ 116 w 120"/>
                <a:gd name="T103" fmla="*/ 140 h 352"/>
                <a:gd name="T104" fmla="*/ 114 w 120"/>
                <a:gd name="T105" fmla="*/ 112 h 352"/>
                <a:gd name="T106" fmla="*/ 114 w 120"/>
                <a:gd name="T107" fmla="*/ 112 h 352"/>
                <a:gd name="T108" fmla="*/ 108 w 120"/>
                <a:gd name="T109" fmla="*/ 84 h 352"/>
                <a:gd name="T110" fmla="*/ 100 w 120"/>
                <a:gd name="T111" fmla="*/ 56 h 352"/>
                <a:gd name="T112" fmla="*/ 82 w 120"/>
                <a:gd name="T113" fmla="*/ 0 h 352"/>
                <a:gd name="T114" fmla="*/ 82 w 120"/>
                <a:gd name="T115" fmla="*/ 0 h 352"/>
                <a:gd name="T116" fmla="*/ 80 w 120"/>
                <a:gd name="T117" fmla="*/ 2 h 3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352"/>
                <a:gd name="T179" fmla="*/ 120 w 120"/>
                <a:gd name="T180" fmla="*/ 352 h 35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352">
                  <a:moveTo>
                    <a:pt x="80" y="2"/>
                  </a:moveTo>
                  <a:lnTo>
                    <a:pt x="80" y="2"/>
                  </a:lnTo>
                  <a:lnTo>
                    <a:pt x="90" y="30"/>
                  </a:lnTo>
                  <a:lnTo>
                    <a:pt x="98" y="58"/>
                  </a:lnTo>
                  <a:lnTo>
                    <a:pt x="104" y="86"/>
                  </a:lnTo>
                  <a:lnTo>
                    <a:pt x="110" y="116"/>
                  </a:lnTo>
                  <a:lnTo>
                    <a:pt x="112" y="144"/>
                  </a:lnTo>
                  <a:lnTo>
                    <a:pt x="114" y="174"/>
                  </a:lnTo>
                  <a:lnTo>
                    <a:pt x="114" y="204"/>
                  </a:lnTo>
                  <a:lnTo>
                    <a:pt x="112" y="232"/>
                  </a:lnTo>
                  <a:lnTo>
                    <a:pt x="108" y="260"/>
                  </a:lnTo>
                  <a:lnTo>
                    <a:pt x="104" y="274"/>
                  </a:lnTo>
                  <a:lnTo>
                    <a:pt x="100" y="286"/>
                  </a:lnTo>
                  <a:lnTo>
                    <a:pt x="94" y="298"/>
                  </a:lnTo>
                  <a:lnTo>
                    <a:pt x="88" y="310"/>
                  </a:lnTo>
                  <a:lnTo>
                    <a:pt x="76" y="318"/>
                  </a:lnTo>
                  <a:lnTo>
                    <a:pt x="64" y="324"/>
                  </a:lnTo>
                  <a:lnTo>
                    <a:pt x="46" y="326"/>
                  </a:lnTo>
                  <a:lnTo>
                    <a:pt x="24" y="326"/>
                  </a:lnTo>
                  <a:lnTo>
                    <a:pt x="16" y="330"/>
                  </a:lnTo>
                  <a:lnTo>
                    <a:pt x="8" y="334"/>
                  </a:lnTo>
                  <a:lnTo>
                    <a:pt x="2" y="340"/>
                  </a:lnTo>
                  <a:lnTo>
                    <a:pt x="0" y="350"/>
                  </a:lnTo>
                  <a:lnTo>
                    <a:pt x="2" y="352"/>
                  </a:lnTo>
                  <a:lnTo>
                    <a:pt x="2" y="350"/>
                  </a:lnTo>
                  <a:lnTo>
                    <a:pt x="4" y="342"/>
                  </a:lnTo>
                  <a:lnTo>
                    <a:pt x="8" y="338"/>
                  </a:lnTo>
                  <a:lnTo>
                    <a:pt x="14" y="334"/>
                  </a:lnTo>
                  <a:lnTo>
                    <a:pt x="20" y="330"/>
                  </a:lnTo>
                  <a:lnTo>
                    <a:pt x="36" y="328"/>
                  </a:lnTo>
                  <a:lnTo>
                    <a:pt x="50" y="328"/>
                  </a:lnTo>
                  <a:lnTo>
                    <a:pt x="60" y="328"/>
                  </a:lnTo>
                  <a:lnTo>
                    <a:pt x="70" y="324"/>
                  </a:lnTo>
                  <a:lnTo>
                    <a:pt x="80" y="320"/>
                  </a:lnTo>
                  <a:lnTo>
                    <a:pt x="88" y="314"/>
                  </a:lnTo>
                  <a:lnTo>
                    <a:pt x="96" y="308"/>
                  </a:lnTo>
                  <a:lnTo>
                    <a:pt x="102" y="298"/>
                  </a:lnTo>
                  <a:lnTo>
                    <a:pt x="106" y="290"/>
                  </a:lnTo>
                  <a:lnTo>
                    <a:pt x="108" y="280"/>
                  </a:lnTo>
                  <a:lnTo>
                    <a:pt x="114" y="254"/>
                  </a:lnTo>
                  <a:lnTo>
                    <a:pt x="118" y="226"/>
                  </a:lnTo>
                  <a:lnTo>
                    <a:pt x="120" y="198"/>
                  </a:lnTo>
                  <a:lnTo>
                    <a:pt x="118" y="170"/>
                  </a:lnTo>
                  <a:lnTo>
                    <a:pt x="116" y="140"/>
                  </a:lnTo>
                  <a:lnTo>
                    <a:pt x="114" y="112"/>
                  </a:lnTo>
                  <a:lnTo>
                    <a:pt x="108" y="84"/>
                  </a:lnTo>
                  <a:lnTo>
                    <a:pt x="100" y="56"/>
                  </a:lnTo>
                  <a:lnTo>
                    <a:pt x="82" y="0"/>
                  </a:lnTo>
                  <a:lnTo>
                    <a:pt x="80" y="2"/>
                  </a:lnTo>
                </a:path>
              </a:pathLst>
            </a:custGeom>
            <a:noFill/>
            <a:ln w="9525">
              <a:noFill/>
              <a:round/>
              <a:headEnd/>
              <a:tailEnd/>
            </a:ln>
          </p:spPr>
          <p:txBody>
            <a:bodyPr/>
            <a:lstStyle/>
            <a:p>
              <a:endParaRPr lang="fr-FR">
                <a:latin typeface="Calibri" pitchFamily="34" charset="0"/>
              </a:endParaRPr>
            </a:p>
          </p:txBody>
        </p:sp>
        <p:sp>
          <p:nvSpPr>
            <p:cNvPr id="9812" name="Freeform 31"/>
            <p:cNvSpPr>
              <a:spLocks/>
            </p:cNvSpPr>
            <p:nvPr/>
          </p:nvSpPr>
          <p:spPr bwMode="auto">
            <a:xfrm>
              <a:off x="2705" y="2574"/>
              <a:ext cx="84" cy="22"/>
            </a:xfrm>
            <a:custGeom>
              <a:avLst/>
              <a:gdLst>
                <a:gd name="T0" fmla="*/ 0 w 84"/>
                <a:gd name="T1" fmla="*/ 22 h 22"/>
                <a:gd name="T2" fmla="*/ 0 w 84"/>
                <a:gd name="T3" fmla="*/ 22 h 22"/>
                <a:gd name="T4" fmla="*/ 10 w 84"/>
                <a:gd name="T5" fmla="*/ 22 h 22"/>
                <a:gd name="T6" fmla="*/ 10 w 84"/>
                <a:gd name="T7" fmla="*/ 22 h 22"/>
                <a:gd name="T8" fmla="*/ 18 w 84"/>
                <a:gd name="T9" fmla="*/ 20 h 22"/>
                <a:gd name="T10" fmla="*/ 18 w 84"/>
                <a:gd name="T11" fmla="*/ 20 h 22"/>
                <a:gd name="T12" fmla="*/ 24 w 84"/>
                <a:gd name="T13" fmla="*/ 16 h 22"/>
                <a:gd name="T14" fmla="*/ 30 w 84"/>
                <a:gd name="T15" fmla="*/ 12 h 22"/>
                <a:gd name="T16" fmla="*/ 30 w 84"/>
                <a:gd name="T17" fmla="*/ 12 h 22"/>
                <a:gd name="T18" fmla="*/ 36 w 84"/>
                <a:gd name="T19" fmla="*/ 8 h 22"/>
                <a:gd name="T20" fmla="*/ 42 w 84"/>
                <a:gd name="T21" fmla="*/ 6 h 22"/>
                <a:gd name="T22" fmla="*/ 58 w 84"/>
                <a:gd name="T23" fmla="*/ 4 h 22"/>
                <a:gd name="T24" fmla="*/ 58 w 84"/>
                <a:gd name="T25" fmla="*/ 4 h 22"/>
                <a:gd name="T26" fmla="*/ 84 w 84"/>
                <a:gd name="T27" fmla="*/ 6 h 22"/>
                <a:gd name="T28" fmla="*/ 84 w 84"/>
                <a:gd name="T29" fmla="*/ 6 h 22"/>
                <a:gd name="T30" fmla="*/ 84 w 84"/>
                <a:gd name="T31" fmla="*/ 6 h 22"/>
                <a:gd name="T32" fmla="*/ 84 w 84"/>
                <a:gd name="T33" fmla="*/ 6 h 22"/>
                <a:gd name="T34" fmla="*/ 60 w 84"/>
                <a:gd name="T35" fmla="*/ 2 h 22"/>
                <a:gd name="T36" fmla="*/ 60 w 84"/>
                <a:gd name="T37" fmla="*/ 2 h 22"/>
                <a:gd name="T38" fmla="*/ 50 w 84"/>
                <a:gd name="T39" fmla="*/ 0 h 22"/>
                <a:gd name="T40" fmla="*/ 38 w 84"/>
                <a:gd name="T41" fmla="*/ 2 h 22"/>
                <a:gd name="T42" fmla="*/ 38 w 84"/>
                <a:gd name="T43" fmla="*/ 2 h 22"/>
                <a:gd name="T44" fmla="*/ 32 w 84"/>
                <a:gd name="T45" fmla="*/ 6 h 22"/>
                <a:gd name="T46" fmla="*/ 26 w 84"/>
                <a:gd name="T47" fmla="*/ 12 h 22"/>
                <a:gd name="T48" fmla="*/ 26 w 84"/>
                <a:gd name="T49" fmla="*/ 12 h 22"/>
                <a:gd name="T50" fmla="*/ 20 w 84"/>
                <a:gd name="T51" fmla="*/ 16 h 22"/>
                <a:gd name="T52" fmla="*/ 14 w 84"/>
                <a:gd name="T53" fmla="*/ 18 h 22"/>
                <a:gd name="T54" fmla="*/ 0 w 84"/>
                <a:gd name="T55" fmla="*/ 22 h 22"/>
                <a:gd name="T56" fmla="*/ 0 w 84"/>
                <a:gd name="T57" fmla="*/ 22 h 22"/>
                <a:gd name="T58" fmla="*/ 0 w 84"/>
                <a:gd name="T59" fmla="*/ 22 h 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4"/>
                <a:gd name="T91" fmla="*/ 0 h 22"/>
                <a:gd name="T92" fmla="*/ 84 w 84"/>
                <a:gd name="T93" fmla="*/ 22 h 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4" h="22">
                  <a:moveTo>
                    <a:pt x="0" y="22"/>
                  </a:moveTo>
                  <a:lnTo>
                    <a:pt x="0" y="22"/>
                  </a:lnTo>
                  <a:lnTo>
                    <a:pt x="10" y="22"/>
                  </a:lnTo>
                  <a:lnTo>
                    <a:pt x="18" y="20"/>
                  </a:lnTo>
                  <a:lnTo>
                    <a:pt x="24" y="16"/>
                  </a:lnTo>
                  <a:lnTo>
                    <a:pt x="30" y="12"/>
                  </a:lnTo>
                  <a:lnTo>
                    <a:pt x="36" y="8"/>
                  </a:lnTo>
                  <a:lnTo>
                    <a:pt x="42" y="6"/>
                  </a:lnTo>
                  <a:lnTo>
                    <a:pt x="58" y="4"/>
                  </a:lnTo>
                  <a:lnTo>
                    <a:pt x="84" y="6"/>
                  </a:lnTo>
                  <a:lnTo>
                    <a:pt x="60" y="2"/>
                  </a:lnTo>
                  <a:lnTo>
                    <a:pt x="50" y="0"/>
                  </a:lnTo>
                  <a:lnTo>
                    <a:pt x="38" y="2"/>
                  </a:lnTo>
                  <a:lnTo>
                    <a:pt x="32" y="6"/>
                  </a:lnTo>
                  <a:lnTo>
                    <a:pt x="26" y="12"/>
                  </a:lnTo>
                  <a:lnTo>
                    <a:pt x="20" y="16"/>
                  </a:lnTo>
                  <a:lnTo>
                    <a:pt x="14" y="18"/>
                  </a:lnTo>
                  <a:lnTo>
                    <a:pt x="0" y="22"/>
                  </a:lnTo>
                  <a:close/>
                </a:path>
              </a:pathLst>
            </a:custGeom>
            <a:solidFill>
              <a:srgbClr val="000000"/>
            </a:solidFill>
            <a:ln w="9525">
              <a:noFill/>
              <a:round/>
              <a:headEnd/>
              <a:tailEnd/>
            </a:ln>
          </p:spPr>
          <p:txBody>
            <a:bodyPr/>
            <a:lstStyle/>
            <a:p>
              <a:endParaRPr lang="fr-FR">
                <a:latin typeface="Calibri" pitchFamily="34" charset="0"/>
              </a:endParaRPr>
            </a:p>
          </p:txBody>
        </p:sp>
        <p:sp>
          <p:nvSpPr>
            <p:cNvPr id="9813" name="Freeform 32"/>
            <p:cNvSpPr>
              <a:spLocks/>
            </p:cNvSpPr>
            <p:nvPr/>
          </p:nvSpPr>
          <p:spPr bwMode="auto">
            <a:xfrm>
              <a:off x="2705" y="2574"/>
              <a:ext cx="84" cy="22"/>
            </a:xfrm>
            <a:custGeom>
              <a:avLst/>
              <a:gdLst>
                <a:gd name="T0" fmla="*/ 0 w 84"/>
                <a:gd name="T1" fmla="*/ 22 h 22"/>
                <a:gd name="T2" fmla="*/ 0 w 84"/>
                <a:gd name="T3" fmla="*/ 22 h 22"/>
                <a:gd name="T4" fmla="*/ 10 w 84"/>
                <a:gd name="T5" fmla="*/ 22 h 22"/>
                <a:gd name="T6" fmla="*/ 10 w 84"/>
                <a:gd name="T7" fmla="*/ 22 h 22"/>
                <a:gd name="T8" fmla="*/ 18 w 84"/>
                <a:gd name="T9" fmla="*/ 20 h 22"/>
                <a:gd name="T10" fmla="*/ 18 w 84"/>
                <a:gd name="T11" fmla="*/ 20 h 22"/>
                <a:gd name="T12" fmla="*/ 24 w 84"/>
                <a:gd name="T13" fmla="*/ 16 h 22"/>
                <a:gd name="T14" fmla="*/ 30 w 84"/>
                <a:gd name="T15" fmla="*/ 12 h 22"/>
                <a:gd name="T16" fmla="*/ 30 w 84"/>
                <a:gd name="T17" fmla="*/ 12 h 22"/>
                <a:gd name="T18" fmla="*/ 36 w 84"/>
                <a:gd name="T19" fmla="*/ 8 h 22"/>
                <a:gd name="T20" fmla="*/ 42 w 84"/>
                <a:gd name="T21" fmla="*/ 6 h 22"/>
                <a:gd name="T22" fmla="*/ 58 w 84"/>
                <a:gd name="T23" fmla="*/ 4 h 22"/>
                <a:gd name="T24" fmla="*/ 58 w 84"/>
                <a:gd name="T25" fmla="*/ 4 h 22"/>
                <a:gd name="T26" fmla="*/ 84 w 84"/>
                <a:gd name="T27" fmla="*/ 6 h 22"/>
                <a:gd name="T28" fmla="*/ 84 w 84"/>
                <a:gd name="T29" fmla="*/ 6 h 22"/>
                <a:gd name="T30" fmla="*/ 84 w 84"/>
                <a:gd name="T31" fmla="*/ 6 h 22"/>
                <a:gd name="T32" fmla="*/ 84 w 84"/>
                <a:gd name="T33" fmla="*/ 6 h 22"/>
                <a:gd name="T34" fmla="*/ 60 w 84"/>
                <a:gd name="T35" fmla="*/ 2 h 22"/>
                <a:gd name="T36" fmla="*/ 60 w 84"/>
                <a:gd name="T37" fmla="*/ 2 h 22"/>
                <a:gd name="T38" fmla="*/ 50 w 84"/>
                <a:gd name="T39" fmla="*/ 0 h 22"/>
                <a:gd name="T40" fmla="*/ 38 w 84"/>
                <a:gd name="T41" fmla="*/ 2 h 22"/>
                <a:gd name="T42" fmla="*/ 38 w 84"/>
                <a:gd name="T43" fmla="*/ 2 h 22"/>
                <a:gd name="T44" fmla="*/ 32 w 84"/>
                <a:gd name="T45" fmla="*/ 6 h 22"/>
                <a:gd name="T46" fmla="*/ 26 w 84"/>
                <a:gd name="T47" fmla="*/ 12 h 22"/>
                <a:gd name="T48" fmla="*/ 26 w 84"/>
                <a:gd name="T49" fmla="*/ 12 h 22"/>
                <a:gd name="T50" fmla="*/ 20 w 84"/>
                <a:gd name="T51" fmla="*/ 16 h 22"/>
                <a:gd name="T52" fmla="*/ 14 w 84"/>
                <a:gd name="T53" fmla="*/ 18 h 22"/>
                <a:gd name="T54" fmla="*/ 0 w 84"/>
                <a:gd name="T55" fmla="*/ 22 h 22"/>
                <a:gd name="T56" fmla="*/ 0 w 84"/>
                <a:gd name="T57" fmla="*/ 22 h 22"/>
                <a:gd name="T58" fmla="*/ 0 w 84"/>
                <a:gd name="T59" fmla="*/ 22 h 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4"/>
                <a:gd name="T91" fmla="*/ 0 h 22"/>
                <a:gd name="T92" fmla="*/ 84 w 84"/>
                <a:gd name="T93" fmla="*/ 22 h 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4" h="22">
                  <a:moveTo>
                    <a:pt x="0" y="22"/>
                  </a:moveTo>
                  <a:lnTo>
                    <a:pt x="0" y="22"/>
                  </a:lnTo>
                  <a:lnTo>
                    <a:pt x="10" y="22"/>
                  </a:lnTo>
                  <a:lnTo>
                    <a:pt x="18" y="20"/>
                  </a:lnTo>
                  <a:lnTo>
                    <a:pt x="24" y="16"/>
                  </a:lnTo>
                  <a:lnTo>
                    <a:pt x="30" y="12"/>
                  </a:lnTo>
                  <a:lnTo>
                    <a:pt x="36" y="8"/>
                  </a:lnTo>
                  <a:lnTo>
                    <a:pt x="42" y="6"/>
                  </a:lnTo>
                  <a:lnTo>
                    <a:pt x="58" y="4"/>
                  </a:lnTo>
                  <a:lnTo>
                    <a:pt x="84" y="6"/>
                  </a:lnTo>
                  <a:lnTo>
                    <a:pt x="60" y="2"/>
                  </a:lnTo>
                  <a:lnTo>
                    <a:pt x="50" y="0"/>
                  </a:lnTo>
                  <a:lnTo>
                    <a:pt x="38" y="2"/>
                  </a:lnTo>
                  <a:lnTo>
                    <a:pt x="32" y="6"/>
                  </a:lnTo>
                  <a:lnTo>
                    <a:pt x="26" y="12"/>
                  </a:lnTo>
                  <a:lnTo>
                    <a:pt x="20" y="16"/>
                  </a:lnTo>
                  <a:lnTo>
                    <a:pt x="14" y="18"/>
                  </a:lnTo>
                  <a:lnTo>
                    <a:pt x="0" y="22"/>
                  </a:lnTo>
                </a:path>
              </a:pathLst>
            </a:custGeom>
            <a:noFill/>
            <a:ln w="9525">
              <a:noFill/>
              <a:round/>
              <a:headEnd/>
              <a:tailEnd/>
            </a:ln>
          </p:spPr>
          <p:txBody>
            <a:bodyPr/>
            <a:lstStyle/>
            <a:p>
              <a:endParaRPr lang="fr-FR">
                <a:latin typeface="Calibri" pitchFamily="34" charset="0"/>
              </a:endParaRPr>
            </a:p>
          </p:txBody>
        </p:sp>
        <p:sp>
          <p:nvSpPr>
            <p:cNvPr id="9814" name="Freeform 33"/>
            <p:cNvSpPr>
              <a:spLocks/>
            </p:cNvSpPr>
            <p:nvPr/>
          </p:nvSpPr>
          <p:spPr bwMode="auto">
            <a:xfrm>
              <a:off x="2715" y="2576"/>
              <a:ext cx="84" cy="58"/>
            </a:xfrm>
            <a:custGeom>
              <a:avLst/>
              <a:gdLst>
                <a:gd name="T0" fmla="*/ 84 w 84"/>
                <a:gd name="T1" fmla="*/ 0 h 58"/>
                <a:gd name="T2" fmla="*/ 84 w 84"/>
                <a:gd name="T3" fmla="*/ 0 h 58"/>
                <a:gd name="T4" fmla="*/ 74 w 84"/>
                <a:gd name="T5" fmla="*/ 4 h 58"/>
                <a:gd name="T6" fmla="*/ 66 w 84"/>
                <a:gd name="T7" fmla="*/ 8 h 58"/>
                <a:gd name="T8" fmla="*/ 66 w 84"/>
                <a:gd name="T9" fmla="*/ 8 h 58"/>
                <a:gd name="T10" fmla="*/ 58 w 84"/>
                <a:gd name="T11" fmla="*/ 16 h 58"/>
                <a:gd name="T12" fmla="*/ 52 w 84"/>
                <a:gd name="T13" fmla="*/ 24 h 58"/>
                <a:gd name="T14" fmla="*/ 52 w 84"/>
                <a:gd name="T15" fmla="*/ 24 h 58"/>
                <a:gd name="T16" fmla="*/ 48 w 84"/>
                <a:gd name="T17" fmla="*/ 32 h 58"/>
                <a:gd name="T18" fmla="*/ 42 w 84"/>
                <a:gd name="T19" fmla="*/ 36 h 58"/>
                <a:gd name="T20" fmla="*/ 30 w 84"/>
                <a:gd name="T21" fmla="*/ 44 h 58"/>
                <a:gd name="T22" fmla="*/ 0 w 84"/>
                <a:gd name="T23" fmla="*/ 56 h 58"/>
                <a:gd name="T24" fmla="*/ 0 w 84"/>
                <a:gd name="T25" fmla="*/ 56 h 58"/>
                <a:gd name="T26" fmla="*/ 0 w 84"/>
                <a:gd name="T27" fmla="*/ 58 h 58"/>
                <a:gd name="T28" fmla="*/ 0 w 84"/>
                <a:gd name="T29" fmla="*/ 58 h 58"/>
                <a:gd name="T30" fmla="*/ 10 w 84"/>
                <a:gd name="T31" fmla="*/ 54 h 58"/>
                <a:gd name="T32" fmla="*/ 20 w 84"/>
                <a:gd name="T33" fmla="*/ 50 h 58"/>
                <a:gd name="T34" fmla="*/ 20 w 84"/>
                <a:gd name="T35" fmla="*/ 50 h 58"/>
                <a:gd name="T36" fmla="*/ 34 w 84"/>
                <a:gd name="T37" fmla="*/ 46 h 58"/>
                <a:gd name="T38" fmla="*/ 44 w 84"/>
                <a:gd name="T39" fmla="*/ 38 h 58"/>
                <a:gd name="T40" fmla="*/ 44 w 84"/>
                <a:gd name="T41" fmla="*/ 38 h 58"/>
                <a:gd name="T42" fmla="*/ 52 w 84"/>
                <a:gd name="T43" fmla="*/ 30 h 58"/>
                <a:gd name="T44" fmla="*/ 58 w 84"/>
                <a:gd name="T45" fmla="*/ 20 h 58"/>
                <a:gd name="T46" fmla="*/ 58 w 84"/>
                <a:gd name="T47" fmla="*/ 20 h 58"/>
                <a:gd name="T48" fmla="*/ 66 w 84"/>
                <a:gd name="T49" fmla="*/ 10 h 58"/>
                <a:gd name="T50" fmla="*/ 70 w 84"/>
                <a:gd name="T51" fmla="*/ 8 h 58"/>
                <a:gd name="T52" fmla="*/ 74 w 84"/>
                <a:gd name="T53" fmla="*/ 6 h 58"/>
                <a:gd name="T54" fmla="*/ 74 w 84"/>
                <a:gd name="T55" fmla="*/ 6 h 58"/>
                <a:gd name="T56" fmla="*/ 80 w 84"/>
                <a:gd name="T57" fmla="*/ 4 h 58"/>
                <a:gd name="T58" fmla="*/ 84 w 84"/>
                <a:gd name="T59" fmla="*/ 0 h 58"/>
                <a:gd name="T60" fmla="*/ 84 w 84"/>
                <a:gd name="T61" fmla="*/ 0 h 58"/>
                <a:gd name="T62" fmla="*/ 84 w 84"/>
                <a:gd name="T63" fmla="*/ 0 h 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4"/>
                <a:gd name="T97" fmla="*/ 0 h 58"/>
                <a:gd name="T98" fmla="*/ 84 w 84"/>
                <a:gd name="T99" fmla="*/ 58 h 5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4" h="58">
                  <a:moveTo>
                    <a:pt x="84" y="0"/>
                  </a:moveTo>
                  <a:lnTo>
                    <a:pt x="84" y="0"/>
                  </a:lnTo>
                  <a:lnTo>
                    <a:pt x="74" y="4"/>
                  </a:lnTo>
                  <a:lnTo>
                    <a:pt x="66" y="8"/>
                  </a:lnTo>
                  <a:lnTo>
                    <a:pt x="58" y="16"/>
                  </a:lnTo>
                  <a:lnTo>
                    <a:pt x="52" y="24"/>
                  </a:lnTo>
                  <a:lnTo>
                    <a:pt x="48" y="32"/>
                  </a:lnTo>
                  <a:lnTo>
                    <a:pt x="42" y="36"/>
                  </a:lnTo>
                  <a:lnTo>
                    <a:pt x="30" y="44"/>
                  </a:lnTo>
                  <a:lnTo>
                    <a:pt x="0" y="56"/>
                  </a:lnTo>
                  <a:lnTo>
                    <a:pt x="0" y="58"/>
                  </a:lnTo>
                  <a:lnTo>
                    <a:pt x="10" y="54"/>
                  </a:lnTo>
                  <a:lnTo>
                    <a:pt x="20" y="50"/>
                  </a:lnTo>
                  <a:lnTo>
                    <a:pt x="34" y="46"/>
                  </a:lnTo>
                  <a:lnTo>
                    <a:pt x="44" y="38"/>
                  </a:lnTo>
                  <a:lnTo>
                    <a:pt x="52" y="30"/>
                  </a:lnTo>
                  <a:lnTo>
                    <a:pt x="58" y="20"/>
                  </a:lnTo>
                  <a:lnTo>
                    <a:pt x="66" y="10"/>
                  </a:lnTo>
                  <a:lnTo>
                    <a:pt x="70" y="8"/>
                  </a:lnTo>
                  <a:lnTo>
                    <a:pt x="74" y="6"/>
                  </a:lnTo>
                  <a:lnTo>
                    <a:pt x="80" y="4"/>
                  </a:lnTo>
                  <a:lnTo>
                    <a:pt x="84"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815" name="Freeform 34"/>
            <p:cNvSpPr>
              <a:spLocks/>
            </p:cNvSpPr>
            <p:nvPr/>
          </p:nvSpPr>
          <p:spPr bwMode="auto">
            <a:xfrm>
              <a:off x="2715" y="2576"/>
              <a:ext cx="84" cy="58"/>
            </a:xfrm>
            <a:custGeom>
              <a:avLst/>
              <a:gdLst>
                <a:gd name="T0" fmla="*/ 84 w 84"/>
                <a:gd name="T1" fmla="*/ 0 h 58"/>
                <a:gd name="T2" fmla="*/ 84 w 84"/>
                <a:gd name="T3" fmla="*/ 0 h 58"/>
                <a:gd name="T4" fmla="*/ 74 w 84"/>
                <a:gd name="T5" fmla="*/ 4 h 58"/>
                <a:gd name="T6" fmla="*/ 66 w 84"/>
                <a:gd name="T7" fmla="*/ 8 h 58"/>
                <a:gd name="T8" fmla="*/ 66 w 84"/>
                <a:gd name="T9" fmla="*/ 8 h 58"/>
                <a:gd name="T10" fmla="*/ 58 w 84"/>
                <a:gd name="T11" fmla="*/ 16 h 58"/>
                <a:gd name="T12" fmla="*/ 52 w 84"/>
                <a:gd name="T13" fmla="*/ 24 h 58"/>
                <a:gd name="T14" fmla="*/ 52 w 84"/>
                <a:gd name="T15" fmla="*/ 24 h 58"/>
                <a:gd name="T16" fmla="*/ 48 w 84"/>
                <a:gd name="T17" fmla="*/ 32 h 58"/>
                <a:gd name="T18" fmla="*/ 42 w 84"/>
                <a:gd name="T19" fmla="*/ 36 h 58"/>
                <a:gd name="T20" fmla="*/ 30 w 84"/>
                <a:gd name="T21" fmla="*/ 44 h 58"/>
                <a:gd name="T22" fmla="*/ 0 w 84"/>
                <a:gd name="T23" fmla="*/ 56 h 58"/>
                <a:gd name="T24" fmla="*/ 0 w 84"/>
                <a:gd name="T25" fmla="*/ 56 h 58"/>
                <a:gd name="T26" fmla="*/ 0 w 84"/>
                <a:gd name="T27" fmla="*/ 58 h 58"/>
                <a:gd name="T28" fmla="*/ 0 w 84"/>
                <a:gd name="T29" fmla="*/ 58 h 58"/>
                <a:gd name="T30" fmla="*/ 10 w 84"/>
                <a:gd name="T31" fmla="*/ 54 h 58"/>
                <a:gd name="T32" fmla="*/ 20 w 84"/>
                <a:gd name="T33" fmla="*/ 50 h 58"/>
                <a:gd name="T34" fmla="*/ 20 w 84"/>
                <a:gd name="T35" fmla="*/ 50 h 58"/>
                <a:gd name="T36" fmla="*/ 34 w 84"/>
                <a:gd name="T37" fmla="*/ 46 h 58"/>
                <a:gd name="T38" fmla="*/ 44 w 84"/>
                <a:gd name="T39" fmla="*/ 38 h 58"/>
                <a:gd name="T40" fmla="*/ 44 w 84"/>
                <a:gd name="T41" fmla="*/ 38 h 58"/>
                <a:gd name="T42" fmla="*/ 52 w 84"/>
                <a:gd name="T43" fmla="*/ 30 h 58"/>
                <a:gd name="T44" fmla="*/ 58 w 84"/>
                <a:gd name="T45" fmla="*/ 20 h 58"/>
                <a:gd name="T46" fmla="*/ 58 w 84"/>
                <a:gd name="T47" fmla="*/ 20 h 58"/>
                <a:gd name="T48" fmla="*/ 66 w 84"/>
                <a:gd name="T49" fmla="*/ 10 h 58"/>
                <a:gd name="T50" fmla="*/ 70 w 84"/>
                <a:gd name="T51" fmla="*/ 8 h 58"/>
                <a:gd name="T52" fmla="*/ 74 w 84"/>
                <a:gd name="T53" fmla="*/ 6 h 58"/>
                <a:gd name="T54" fmla="*/ 74 w 84"/>
                <a:gd name="T55" fmla="*/ 6 h 58"/>
                <a:gd name="T56" fmla="*/ 80 w 84"/>
                <a:gd name="T57" fmla="*/ 4 h 58"/>
                <a:gd name="T58" fmla="*/ 84 w 84"/>
                <a:gd name="T59" fmla="*/ 0 h 58"/>
                <a:gd name="T60" fmla="*/ 84 w 84"/>
                <a:gd name="T61" fmla="*/ 0 h 58"/>
                <a:gd name="T62" fmla="*/ 84 w 84"/>
                <a:gd name="T63" fmla="*/ 0 h 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4"/>
                <a:gd name="T97" fmla="*/ 0 h 58"/>
                <a:gd name="T98" fmla="*/ 84 w 84"/>
                <a:gd name="T99" fmla="*/ 58 h 5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4" h="58">
                  <a:moveTo>
                    <a:pt x="84" y="0"/>
                  </a:moveTo>
                  <a:lnTo>
                    <a:pt x="84" y="0"/>
                  </a:lnTo>
                  <a:lnTo>
                    <a:pt x="74" y="4"/>
                  </a:lnTo>
                  <a:lnTo>
                    <a:pt x="66" y="8"/>
                  </a:lnTo>
                  <a:lnTo>
                    <a:pt x="58" y="16"/>
                  </a:lnTo>
                  <a:lnTo>
                    <a:pt x="52" y="24"/>
                  </a:lnTo>
                  <a:lnTo>
                    <a:pt x="48" y="32"/>
                  </a:lnTo>
                  <a:lnTo>
                    <a:pt x="42" y="36"/>
                  </a:lnTo>
                  <a:lnTo>
                    <a:pt x="30" y="44"/>
                  </a:lnTo>
                  <a:lnTo>
                    <a:pt x="0" y="56"/>
                  </a:lnTo>
                  <a:lnTo>
                    <a:pt x="0" y="58"/>
                  </a:lnTo>
                  <a:lnTo>
                    <a:pt x="10" y="54"/>
                  </a:lnTo>
                  <a:lnTo>
                    <a:pt x="20" y="50"/>
                  </a:lnTo>
                  <a:lnTo>
                    <a:pt x="34" y="46"/>
                  </a:lnTo>
                  <a:lnTo>
                    <a:pt x="44" y="38"/>
                  </a:lnTo>
                  <a:lnTo>
                    <a:pt x="52" y="30"/>
                  </a:lnTo>
                  <a:lnTo>
                    <a:pt x="58" y="20"/>
                  </a:lnTo>
                  <a:lnTo>
                    <a:pt x="66" y="10"/>
                  </a:lnTo>
                  <a:lnTo>
                    <a:pt x="70" y="8"/>
                  </a:lnTo>
                  <a:lnTo>
                    <a:pt x="74" y="6"/>
                  </a:lnTo>
                  <a:lnTo>
                    <a:pt x="80" y="4"/>
                  </a:lnTo>
                  <a:lnTo>
                    <a:pt x="84" y="0"/>
                  </a:lnTo>
                </a:path>
              </a:pathLst>
            </a:custGeom>
            <a:noFill/>
            <a:ln w="9525">
              <a:noFill/>
              <a:round/>
              <a:headEnd/>
              <a:tailEnd/>
            </a:ln>
          </p:spPr>
          <p:txBody>
            <a:bodyPr/>
            <a:lstStyle/>
            <a:p>
              <a:endParaRPr lang="fr-FR">
                <a:latin typeface="Calibri" pitchFamily="34" charset="0"/>
              </a:endParaRPr>
            </a:p>
          </p:txBody>
        </p:sp>
        <p:sp>
          <p:nvSpPr>
            <p:cNvPr id="9816" name="Freeform 35"/>
            <p:cNvSpPr>
              <a:spLocks/>
            </p:cNvSpPr>
            <p:nvPr/>
          </p:nvSpPr>
          <p:spPr bwMode="auto">
            <a:xfrm>
              <a:off x="2753" y="2584"/>
              <a:ext cx="64" cy="34"/>
            </a:xfrm>
            <a:custGeom>
              <a:avLst/>
              <a:gdLst>
                <a:gd name="T0" fmla="*/ 6 w 64"/>
                <a:gd name="T1" fmla="*/ 34 h 34"/>
                <a:gd name="T2" fmla="*/ 6 w 64"/>
                <a:gd name="T3" fmla="*/ 34 h 34"/>
                <a:gd name="T4" fmla="*/ 10 w 64"/>
                <a:gd name="T5" fmla="*/ 30 h 34"/>
                <a:gd name="T6" fmla="*/ 16 w 64"/>
                <a:gd name="T7" fmla="*/ 26 h 34"/>
                <a:gd name="T8" fmla="*/ 22 w 64"/>
                <a:gd name="T9" fmla="*/ 22 h 34"/>
                <a:gd name="T10" fmla="*/ 28 w 64"/>
                <a:gd name="T11" fmla="*/ 16 h 34"/>
                <a:gd name="T12" fmla="*/ 28 w 64"/>
                <a:gd name="T13" fmla="*/ 16 h 34"/>
                <a:gd name="T14" fmla="*/ 36 w 64"/>
                <a:gd name="T15" fmla="*/ 10 h 34"/>
                <a:gd name="T16" fmla="*/ 44 w 64"/>
                <a:gd name="T17" fmla="*/ 6 h 34"/>
                <a:gd name="T18" fmla="*/ 54 w 64"/>
                <a:gd name="T19" fmla="*/ 4 h 34"/>
                <a:gd name="T20" fmla="*/ 64 w 64"/>
                <a:gd name="T21" fmla="*/ 2 h 34"/>
                <a:gd name="T22" fmla="*/ 64 w 64"/>
                <a:gd name="T23" fmla="*/ 2 h 34"/>
                <a:gd name="T24" fmla="*/ 64 w 64"/>
                <a:gd name="T25" fmla="*/ 2 h 34"/>
                <a:gd name="T26" fmla="*/ 64 w 64"/>
                <a:gd name="T27" fmla="*/ 0 h 34"/>
                <a:gd name="T28" fmla="*/ 64 w 64"/>
                <a:gd name="T29" fmla="*/ 0 h 34"/>
                <a:gd name="T30" fmla="*/ 58 w 64"/>
                <a:gd name="T31" fmla="*/ 0 h 34"/>
                <a:gd name="T32" fmla="*/ 52 w 64"/>
                <a:gd name="T33" fmla="*/ 0 h 34"/>
                <a:gd name="T34" fmla="*/ 40 w 64"/>
                <a:gd name="T35" fmla="*/ 6 h 34"/>
                <a:gd name="T36" fmla="*/ 40 w 64"/>
                <a:gd name="T37" fmla="*/ 6 h 34"/>
                <a:gd name="T38" fmla="*/ 30 w 64"/>
                <a:gd name="T39" fmla="*/ 12 h 34"/>
                <a:gd name="T40" fmla="*/ 22 w 64"/>
                <a:gd name="T41" fmla="*/ 20 h 34"/>
                <a:gd name="T42" fmla="*/ 14 w 64"/>
                <a:gd name="T43" fmla="*/ 26 h 34"/>
                <a:gd name="T44" fmla="*/ 10 w 64"/>
                <a:gd name="T45" fmla="*/ 28 h 34"/>
                <a:gd name="T46" fmla="*/ 4 w 64"/>
                <a:gd name="T47" fmla="*/ 28 h 34"/>
                <a:gd name="T48" fmla="*/ 4 w 64"/>
                <a:gd name="T49" fmla="*/ 28 h 34"/>
                <a:gd name="T50" fmla="*/ 0 w 64"/>
                <a:gd name="T51" fmla="*/ 30 h 34"/>
                <a:gd name="T52" fmla="*/ 0 w 64"/>
                <a:gd name="T53" fmla="*/ 32 h 34"/>
                <a:gd name="T54" fmla="*/ 2 w 64"/>
                <a:gd name="T55" fmla="*/ 34 h 34"/>
                <a:gd name="T56" fmla="*/ 6 w 64"/>
                <a:gd name="T57" fmla="*/ 34 h 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4"/>
                <a:gd name="T88" fmla="*/ 0 h 34"/>
                <a:gd name="T89" fmla="*/ 64 w 64"/>
                <a:gd name="T90" fmla="*/ 34 h 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4" h="34">
                  <a:moveTo>
                    <a:pt x="6" y="34"/>
                  </a:moveTo>
                  <a:lnTo>
                    <a:pt x="6" y="34"/>
                  </a:lnTo>
                  <a:lnTo>
                    <a:pt x="10" y="30"/>
                  </a:lnTo>
                  <a:lnTo>
                    <a:pt x="16" y="26"/>
                  </a:lnTo>
                  <a:lnTo>
                    <a:pt x="22" y="22"/>
                  </a:lnTo>
                  <a:lnTo>
                    <a:pt x="28" y="16"/>
                  </a:lnTo>
                  <a:lnTo>
                    <a:pt x="36" y="10"/>
                  </a:lnTo>
                  <a:lnTo>
                    <a:pt x="44" y="6"/>
                  </a:lnTo>
                  <a:lnTo>
                    <a:pt x="54" y="4"/>
                  </a:lnTo>
                  <a:lnTo>
                    <a:pt x="64" y="2"/>
                  </a:lnTo>
                  <a:lnTo>
                    <a:pt x="64" y="0"/>
                  </a:lnTo>
                  <a:lnTo>
                    <a:pt x="58" y="0"/>
                  </a:lnTo>
                  <a:lnTo>
                    <a:pt x="52" y="0"/>
                  </a:lnTo>
                  <a:lnTo>
                    <a:pt x="40" y="6"/>
                  </a:lnTo>
                  <a:lnTo>
                    <a:pt x="30" y="12"/>
                  </a:lnTo>
                  <a:lnTo>
                    <a:pt x="22" y="20"/>
                  </a:lnTo>
                  <a:lnTo>
                    <a:pt x="14" y="26"/>
                  </a:lnTo>
                  <a:lnTo>
                    <a:pt x="10" y="28"/>
                  </a:lnTo>
                  <a:lnTo>
                    <a:pt x="4" y="28"/>
                  </a:lnTo>
                  <a:lnTo>
                    <a:pt x="0" y="30"/>
                  </a:lnTo>
                  <a:lnTo>
                    <a:pt x="0" y="32"/>
                  </a:lnTo>
                  <a:lnTo>
                    <a:pt x="2" y="34"/>
                  </a:lnTo>
                  <a:lnTo>
                    <a:pt x="6" y="34"/>
                  </a:lnTo>
                  <a:close/>
                </a:path>
              </a:pathLst>
            </a:custGeom>
            <a:solidFill>
              <a:srgbClr val="000000"/>
            </a:solidFill>
            <a:ln w="9525">
              <a:noFill/>
              <a:round/>
              <a:headEnd/>
              <a:tailEnd/>
            </a:ln>
          </p:spPr>
          <p:txBody>
            <a:bodyPr/>
            <a:lstStyle/>
            <a:p>
              <a:endParaRPr lang="fr-FR">
                <a:latin typeface="Calibri" pitchFamily="34" charset="0"/>
              </a:endParaRPr>
            </a:p>
          </p:txBody>
        </p:sp>
        <p:sp>
          <p:nvSpPr>
            <p:cNvPr id="9817" name="Freeform 36"/>
            <p:cNvSpPr>
              <a:spLocks/>
            </p:cNvSpPr>
            <p:nvPr/>
          </p:nvSpPr>
          <p:spPr bwMode="auto">
            <a:xfrm>
              <a:off x="2753" y="2584"/>
              <a:ext cx="64" cy="34"/>
            </a:xfrm>
            <a:custGeom>
              <a:avLst/>
              <a:gdLst>
                <a:gd name="T0" fmla="*/ 6 w 64"/>
                <a:gd name="T1" fmla="*/ 34 h 34"/>
                <a:gd name="T2" fmla="*/ 6 w 64"/>
                <a:gd name="T3" fmla="*/ 34 h 34"/>
                <a:gd name="T4" fmla="*/ 10 w 64"/>
                <a:gd name="T5" fmla="*/ 30 h 34"/>
                <a:gd name="T6" fmla="*/ 16 w 64"/>
                <a:gd name="T7" fmla="*/ 26 h 34"/>
                <a:gd name="T8" fmla="*/ 22 w 64"/>
                <a:gd name="T9" fmla="*/ 22 h 34"/>
                <a:gd name="T10" fmla="*/ 28 w 64"/>
                <a:gd name="T11" fmla="*/ 16 h 34"/>
                <a:gd name="T12" fmla="*/ 28 w 64"/>
                <a:gd name="T13" fmla="*/ 16 h 34"/>
                <a:gd name="T14" fmla="*/ 36 w 64"/>
                <a:gd name="T15" fmla="*/ 10 h 34"/>
                <a:gd name="T16" fmla="*/ 44 w 64"/>
                <a:gd name="T17" fmla="*/ 6 h 34"/>
                <a:gd name="T18" fmla="*/ 54 w 64"/>
                <a:gd name="T19" fmla="*/ 4 h 34"/>
                <a:gd name="T20" fmla="*/ 64 w 64"/>
                <a:gd name="T21" fmla="*/ 2 h 34"/>
                <a:gd name="T22" fmla="*/ 64 w 64"/>
                <a:gd name="T23" fmla="*/ 2 h 34"/>
                <a:gd name="T24" fmla="*/ 64 w 64"/>
                <a:gd name="T25" fmla="*/ 2 h 34"/>
                <a:gd name="T26" fmla="*/ 64 w 64"/>
                <a:gd name="T27" fmla="*/ 0 h 34"/>
                <a:gd name="T28" fmla="*/ 64 w 64"/>
                <a:gd name="T29" fmla="*/ 0 h 34"/>
                <a:gd name="T30" fmla="*/ 58 w 64"/>
                <a:gd name="T31" fmla="*/ 0 h 34"/>
                <a:gd name="T32" fmla="*/ 52 w 64"/>
                <a:gd name="T33" fmla="*/ 0 h 34"/>
                <a:gd name="T34" fmla="*/ 40 w 64"/>
                <a:gd name="T35" fmla="*/ 6 h 34"/>
                <a:gd name="T36" fmla="*/ 40 w 64"/>
                <a:gd name="T37" fmla="*/ 6 h 34"/>
                <a:gd name="T38" fmla="*/ 30 w 64"/>
                <a:gd name="T39" fmla="*/ 12 h 34"/>
                <a:gd name="T40" fmla="*/ 22 w 64"/>
                <a:gd name="T41" fmla="*/ 20 h 34"/>
                <a:gd name="T42" fmla="*/ 14 w 64"/>
                <a:gd name="T43" fmla="*/ 26 h 34"/>
                <a:gd name="T44" fmla="*/ 10 w 64"/>
                <a:gd name="T45" fmla="*/ 28 h 34"/>
                <a:gd name="T46" fmla="*/ 4 w 64"/>
                <a:gd name="T47" fmla="*/ 28 h 34"/>
                <a:gd name="T48" fmla="*/ 4 w 64"/>
                <a:gd name="T49" fmla="*/ 28 h 34"/>
                <a:gd name="T50" fmla="*/ 0 w 64"/>
                <a:gd name="T51" fmla="*/ 30 h 34"/>
                <a:gd name="T52" fmla="*/ 0 w 64"/>
                <a:gd name="T53" fmla="*/ 32 h 34"/>
                <a:gd name="T54" fmla="*/ 2 w 64"/>
                <a:gd name="T55" fmla="*/ 34 h 34"/>
                <a:gd name="T56" fmla="*/ 6 w 64"/>
                <a:gd name="T57" fmla="*/ 34 h 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4"/>
                <a:gd name="T88" fmla="*/ 0 h 34"/>
                <a:gd name="T89" fmla="*/ 64 w 64"/>
                <a:gd name="T90" fmla="*/ 34 h 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4" h="34">
                  <a:moveTo>
                    <a:pt x="6" y="34"/>
                  </a:moveTo>
                  <a:lnTo>
                    <a:pt x="6" y="34"/>
                  </a:lnTo>
                  <a:lnTo>
                    <a:pt x="10" y="30"/>
                  </a:lnTo>
                  <a:lnTo>
                    <a:pt x="16" y="26"/>
                  </a:lnTo>
                  <a:lnTo>
                    <a:pt x="22" y="22"/>
                  </a:lnTo>
                  <a:lnTo>
                    <a:pt x="28" y="16"/>
                  </a:lnTo>
                  <a:lnTo>
                    <a:pt x="36" y="10"/>
                  </a:lnTo>
                  <a:lnTo>
                    <a:pt x="44" y="6"/>
                  </a:lnTo>
                  <a:lnTo>
                    <a:pt x="54" y="4"/>
                  </a:lnTo>
                  <a:lnTo>
                    <a:pt x="64" y="2"/>
                  </a:lnTo>
                  <a:lnTo>
                    <a:pt x="64" y="0"/>
                  </a:lnTo>
                  <a:lnTo>
                    <a:pt x="58" y="0"/>
                  </a:lnTo>
                  <a:lnTo>
                    <a:pt x="52" y="0"/>
                  </a:lnTo>
                  <a:lnTo>
                    <a:pt x="40" y="6"/>
                  </a:lnTo>
                  <a:lnTo>
                    <a:pt x="30" y="12"/>
                  </a:lnTo>
                  <a:lnTo>
                    <a:pt x="22" y="20"/>
                  </a:lnTo>
                  <a:lnTo>
                    <a:pt x="14" y="26"/>
                  </a:lnTo>
                  <a:lnTo>
                    <a:pt x="10" y="28"/>
                  </a:lnTo>
                  <a:lnTo>
                    <a:pt x="4" y="28"/>
                  </a:lnTo>
                  <a:lnTo>
                    <a:pt x="0" y="30"/>
                  </a:lnTo>
                  <a:lnTo>
                    <a:pt x="0" y="32"/>
                  </a:lnTo>
                  <a:lnTo>
                    <a:pt x="2" y="34"/>
                  </a:lnTo>
                  <a:lnTo>
                    <a:pt x="6" y="34"/>
                  </a:lnTo>
                </a:path>
              </a:pathLst>
            </a:custGeom>
            <a:noFill/>
            <a:ln w="9525">
              <a:noFill/>
              <a:round/>
              <a:headEnd/>
              <a:tailEnd/>
            </a:ln>
          </p:spPr>
          <p:txBody>
            <a:bodyPr/>
            <a:lstStyle/>
            <a:p>
              <a:endParaRPr lang="fr-FR">
                <a:latin typeface="Calibri" pitchFamily="34" charset="0"/>
              </a:endParaRPr>
            </a:p>
          </p:txBody>
        </p:sp>
        <p:sp>
          <p:nvSpPr>
            <p:cNvPr id="9818" name="Freeform 37"/>
            <p:cNvSpPr>
              <a:spLocks/>
            </p:cNvSpPr>
            <p:nvPr/>
          </p:nvSpPr>
          <p:spPr bwMode="auto">
            <a:xfrm>
              <a:off x="2681" y="2552"/>
              <a:ext cx="50" cy="26"/>
            </a:xfrm>
            <a:custGeom>
              <a:avLst/>
              <a:gdLst>
                <a:gd name="T0" fmla="*/ 50 w 50"/>
                <a:gd name="T1" fmla="*/ 26 h 26"/>
                <a:gd name="T2" fmla="*/ 50 w 50"/>
                <a:gd name="T3" fmla="*/ 26 h 26"/>
                <a:gd name="T4" fmla="*/ 42 w 50"/>
                <a:gd name="T5" fmla="*/ 16 h 26"/>
                <a:gd name="T6" fmla="*/ 34 w 50"/>
                <a:gd name="T7" fmla="*/ 8 h 26"/>
                <a:gd name="T8" fmla="*/ 24 w 50"/>
                <a:gd name="T9" fmla="*/ 2 h 26"/>
                <a:gd name="T10" fmla="*/ 14 w 50"/>
                <a:gd name="T11" fmla="*/ 0 h 26"/>
                <a:gd name="T12" fmla="*/ 14 w 50"/>
                <a:gd name="T13" fmla="*/ 0 h 26"/>
                <a:gd name="T14" fmla="*/ 8 w 50"/>
                <a:gd name="T15" fmla="*/ 0 h 26"/>
                <a:gd name="T16" fmla="*/ 4 w 50"/>
                <a:gd name="T17" fmla="*/ 2 h 26"/>
                <a:gd name="T18" fmla="*/ 0 w 50"/>
                <a:gd name="T19" fmla="*/ 6 h 26"/>
                <a:gd name="T20" fmla="*/ 0 w 50"/>
                <a:gd name="T21" fmla="*/ 8 h 26"/>
                <a:gd name="T22" fmla="*/ 2 w 50"/>
                <a:gd name="T23" fmla="*/ 10 h 26"/>
                <a:gd name="T24" fmla="*/ 2 w 50"/>
                <a:gd name="T25" fmla="*/ 10 h 26"/>
                <a:gd name="T26" fmla="*/ 4 w 50"/>
                <a:gd name="T27" fmla="*/ 10 h 26"/>
                <a:gd name="T28" fmla="*/ 4 w 50"/>
                <a:gd name="T29" fmla="*/ 8 h 26"/>
                <a:gd name="T30" fmla="*/ 4 w 50"/>
                <a:gd name="T31" fmla="*/ 8 h 26"/>
                <a:gd name="T32" fmla="*/ 6 w 50"/>
                <a:gd name="T33" fmla="*/ 2 h 26"/>
                <a:gd name="T34" fmla="*/ 6 w 50"/>
                <a:gd name="T35" fmla="*/ 2 h 26"/>
                <a:gd name="T36" fmla="*/ 12 w 50"/>
                <a:gd name="T37" fmla="*/ 2 h 26"/>
                <a:gd name="T38" fmla="*/ 20 w 50"/>
                <a:gd name="T39" fmla="*/ 2 h 26"/>
                <a:gd name="T40" fmla="*/ 20 w 50"/>
                <a:gd name="T41" fmla="*/ 2 h 26"/>
                <a:gd name="T42" fmla="*/ 26 w 50"/>
                <a:gd name="T43" fmla="*/ 4 h 26"/>
                <a:gd name="T44" fmla="*/ 32 w 50"/>
                <a:gd name="T45" fmla="*/ 8 h 26"/>
                <a:gd name="T46" fmla="*/ 32 w 50"/>
                <a:gd name="T47" fmla="*/ 8 h 26"/>
                <a:gd name="T48" fmla="*/ 42 w 50"/>
                <a:gd name="T49" fmla="*/ 18 h 26"/>
                <a:gd name="T50" fmla="*/ 50 w 50"/>
                <a:gd name="T51" fmla="*/ 26 h 26"/>
                <a:gd name="T52" fmla="*/ 50 w 50"/>
                <a:gd name="T53" fmla="*/ 26 h 26"/>
                <a:gd name="T54" fmla="*/ 50 w 50"/>
                <a:gd name="T55" fmla="*/ 26 h 2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0"/>
                <a:gd name="T85" fmla="*/ 0 h 26"/>
                <a:gd name="T86" fmla="*/ 50 w 50"/>
                <a:gd name="T87" fmla="*/ 26 h 2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0" h="26">
                  <a:moveTo>
                    <a:pt x="50" y="26"/>
                  </a:moveTo>
                  <a:lnTo>
                    <a:pt x="50" y="26"/>
                  </a:lnTo>
                  <a:lnTo>
                    <a:pt x="42" y="16"/>
                  </a:lnTo>
                  <a:lnTo>
                    <a:pt x="34" y="8"/>
                  </a:lnTo>
                  <a:lnTo>
                    <a:pt x="24" y="2"/>
                  </a:lnTo>
                  <a:lnTo>
                    <a:pt x="14" y="0"/>
                  </a:lnTo>
                  <a:lnTo>
                    <a:pt x="8" y="0"/>
                  </a:lnTo>
                  <a:lnTo>
                    <a:pt x="4" y="2"/>
                  </a:lnTo>
                  <a:lnTo>
                    <a:pt x="0" y="6"/>
                  </a:lnTo>
                  <a:lnTo>
                    <a:pt x="0" y="8"/>
                  </a:lnTo>
                  <a:lnTo>
                    <a:pt x="2" y="10"/>
                  </a:lnTo>
                  <a:lnTo>
                    <a:pt x="4" y="10"/>
                  </a:lnTo>
                  <a:lnTo>
                    <a:pt x="4" y="8"/>
                  </a:lnTo>
                  <a:lnTo>
                    <a:pt x="6" y="2"/>
                  </a:lnTo>
                  <a:lnTo>
                    <a:pt x="12" y="2"/>
                  </a:lnTo>
                  <a:lnTo>
                    <a:pt x="20" y="2"/>
                  </a:lnTo>
                  <a:lnTo>
                    <a:pt x="26" y="4"/>
                  </a:lnTo>
                  <a:lnTo>
                    <a:pt x="32" y="8"/>
                  </a:lnTo>
                  <a:lnTo>
                    <a:pt x="42" y="18"/>
                  </a:lnTo>
                  <a:lnTo>
                    <a:pt x="50" y="26"/>
                  </a:lnTo>
                  <a:close/>
                </a:path>
              </a:pathLst>
            </a:custGeom>
            <a:solidFill>
              <a:srgbClr val="000000"/>
            </a:solidFill>
            <a:ln w="9525">
              <a:noFill/>
              <a:round/>
              <a:headEnd/>
              <a:tailEnd/>
            </a:ln>
          </p:spPr>
          <p:txBody>
            <a:bodyPr/>
            <a:lstStyle/>
            <a:p>
              <a:endParaRPr lang="fr-FR">
                <a:latin typeface="Calibri" pitchFamily="34" charset="0"/>
              </a:endParaRPr>
            </a:p>
          </p:txBody>
        </p:sp>
        <p:sp>
          <p:nvSpPr>
            <p:cNvPr id="9819" name="Freeform 38"/>
            <p:cNvSpPr>
              <a:spLocks/>
            </p:cNvSpPr>
            <p:nvPr/>
          </p:nvSpPr>
          <p:spPr bwMode="auto">
            <a:xfrm>
              <a:off x="2681" y="2552"/>
              <a:ext cx="50" cy="26"/>
            </a:xfrm>
            <a:custGeom>
              <a:avLst/>
              <a:gdLst>
                <a:gd name="T0" fmla="*/ 50 w 50"/>
                <a:gd name="T1" fmla="*/ 26 h 26"/>
                <a:gd name="T2" fmla="*/ 50 w 50"/>
                <a:gd name="T3" fmla="*/ 26 h 26"/>
                <a:gd name="T4" fmla="*/ 42 w 50"/>
                <a:gd name="T5" fmla="*/ 16 h 26"/>
                <a:gd name="T6" fmla="*/ 34 w 50"/>
                <a:gd name="T7" fmla="*/ 8 h 26"/>
                <a:gd name="T8" fmla="*/ 24 w 50"/>
                <a:gd name="T9" fmla="*/ 2 h 26"/>
                <a:gd name="T10" fmla="*/ 14 w 50"/>
                <a:gd name="T11" fmla="*/ 0 h 26"/>
                <a:gd name="T12" fmla="*/ 14 w 50"/>
                <a:gd name="T13" fmla="*/ 0 h 26"/>
                <a:gd name="T14" fmla="*/ 8 w 50"/>
                <a:gd name="T15" fmla="*/ 0 h 26"/>
                <a:gd name="T16" fmla="*/ 4 w 50"/>
                <a:gd name="T17" fmla="*/ 2 h 26"/>
                <a:gd name="T18" fmla="*/ 0 w 50"/>
                <a:gd name="T19" fmla="*/ 6 h 26"/>
                <a:gd name="T20" fmla="*/ 0 w 50"/>
                <a:gd name="T21" fmla="*/ 8 h 26"/>
                <a:gd name="T22" fmla="*/ 2 w 50"/>
                <a:gd name="T23" fmla="*/ 10 h 26"/>
                <a:gd name="T24" fmla="*/ 2 w 50"/>
                <a:gd name="T25" fmla="*/ 10 h 26"/>
                <a:gd name="T26" fmla="*/ 4 w 50"/>
                <a:gd name="T27" fmla="*/ 10 h 26"/>
                <a:gd name="T28" fmla="*/ 4 w 50"/>
                <a:gd name="T29" fmla="*/ 8 h 26"/>
                <a:gd name="T30" fmla="*/ 4 w 50"/>
                <a:gd name="T31" fmla="*/ 8 h 26"/>
                <a:gd name="T32" fmla="*/ 6 w 50"/>
                <a:gd name="T33" fmla="*/ 2 h 26"/>
                <a:gd name="T34" fmla="*/ 6 w 50"/>
                <a:gd name="T35" fmla="*/ 2 h 26"/>
                <a:gd name="T36" fmla="*/ 12 w 50"/>
                <a:gd name="T37" fmla="*/ 2 h 26"/>
                <a:gd name="T38" fmla="*/ 20 w 50"/>
                <a:gd name="T39" fmla="*/ 2 h 26"/>
                <a:gd name="T40" fmla="*/ 20 w 50"/>
                <a:gd name="T41" fmla="*/ 2 h 26"/>
                <a:gd name="T42" fmla="*/ 26 w 50"/>
                <a:gd name="T43" fmla="*/ 4 h 26"/>
                <a:gd name="T44" fmla="*/ 32 w 50"/>
                <a:gd name="T45" fmla="*/ 8 h 26"/>
                <a:gd name="T46" fmla="*/ 32 w 50"/>
                <a:gd name="T47" fmla="*/ 8 h 26"/>
                <a:gd name="T48" fmla="*/ 42 w 50"/>
                <a:gd name="T49" fmla="*/ 18 h 26"/>
                <a:gd name="T50" fmla="*/ 50 w 50"/>
                <a:gd name="T51" fmla="*/ 26 h 26"/>
                <a:gd name="T52" fmla="*/ 50 w 50"/>
                <a:gd name="T53" fmla="*/ 26 h 26"/>
                <a:gd name="T54" fmla="*/ 50 w 50"/>
                <a:gd name="T55" fmla="*/ 26 h 2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0"/>
                <a:gd name="T85" fmla="*/ 0 h 26"/>
                <a:gd name="T86" fmla="*/ 50 w 50"/>
                <a:gd name="T87" fmla="*/ 26 h 2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0" h="26">
                  <a:moveTo>
                    <a:pt x="50" y="26"/>
                  </a:moveTo>
                  <a:lnTo>
                    <a:pt x="50" y="26"/>
                  </a:lnTo>
                  <a:lnTo>
                    <a:pt x="42" y="16"/>
                  </a:lnTo>
                  <a:lnTo>
                    <a:pt x="34" y="8"/>
                  </a:lnTo>
                  <a:lnTo>
                    <a:pt x="24" y="2"/>
                  </a:lnTo>
                  <a:lnTo>
                    <a:pt x="14" y="0"/>
                  </a:lnTo>
                  <a:lnTo>
                    <a:pt x="8" y="0"/>
                  </a:lnTo>
                  <a:lnTo>
                    <a:pt x="4" y="2"/>
                  </a:lnTo>
                  <a:lnTo>
                    <a:pt x="0" y="6"/>
                  </a:lnTo>
                  <a:lnTo>
                    <a:pt x="0" y="8"/>
                  </a:lnTo>
                  <a:lnTo>
                    <a:pt x="2" y="10"/>
                  </a:lnTo>
                  <a:lnTo>
                    <a:pt x="4" y="10"/>
                  </a:lnTo>
                  <a:lnTo>
                    <a:pt x="4" y="8"/>
                  </a:lnTo>
                  <a:lnTo>
                    <a:pt x="6" y="2"/>
                  </a:lnTo>
                  <a:lnTo>
                    <a:pt x="12" y="2"/>
                  </a:lnTo>
                  <a:lnTo>
                    <a:pt x="20" y="2"/>
                  </a:lnTo>
                  <a:lnTo>
                    <a:pt x="26" y="4"/>
                  </a:lnTo>
                  <a:lnTo>
                    <a:pt x="32" y="8"/>
                  </a:lnTo>
                  <a:lnTo>
                    <a:pt x="42" y="18"/>
                  </a:lnTo>
                  <a:lnTo>
                    <a:pt x="50" y="26"/>
                  </a:lnTo>
                </a:path>
              </a:pathLst>
            </a:custGeom>
            <a:noFill/>
            <a:ln w="9525">
              <a:noFill/>
              <a:round/>
              <a:headEnd/>
              <a:tailEnd/>
            </a:ln>
          </p:spPr>
          <p:txBody>
            <a:bodyPr/>
            <a:lstStyle/>
            <a:p>
              <a:endParaRPr lang="fr-FR">
                <a:latin typeface="Calibri" pitchFamily="34" charset="0"/>
              </a:endParaRPr>
            </a:p>
          </p:txBody>
        </p:sp>
        <p:sp>
          <p:nvSpPr>
            <p:cNvPr id="9820" name="Freeform 39"/>
            <p:cNvSpPr>
              <a:spLocks/>
            </p:cNvSpPr>
            <p:nvPr/>
          </p:nvSpPr>
          <p:spPr bwMode="auto">
            <a:xfrm>
              <a:off x="2703" y="2572"/>
              <a:ext cx="22" cy="8"/>
            </a:xfrm>
            <a:custGeom>
              <a:avLst/>
              <a:gdLst>
                <a:gd name="T0" fmla="*/ 22 w 22"/>
                <a:gd name="T1" fmla="*/ 8 h 8"/>
                <a:gd name="T2" fmla="*/ 22 w 22"/>
                <a:gd name="T3" fmla="*/ 8 h 8"/>
                <a:gd name="T4" fmla="*/ 16 w 22"/>
                <a:gd name="T5" fmla="*/ 4 h 8"/>
                <a:gd name="T6" fmla="*/ 6 w 22"/>
                <a:gd name="T7" fmla="*/ 0 h 8"/>
                <a:gd name="T8" fmla="*/ 6 w 22"/>
                <a:gd name="T9" fmla="*/ 0 h 8"/>
                <a:gd name="T10" fmla="*/ 2 w 22"/>
                <a:gd name="T11" fmla="*/ 0 h 8"/>
                <a:gd name="T12" fmla="*/ 0 w 22"/>
                <a:gd name="T13" fmla="*/ 0 h 8"/>
                <a:gd name="T14" fmla="*/ 0 w 22"/>
                <a:gd name="T15" fmla="*/ 2 h 8"/>
                <a:gd name="T16" fmla="*/ 0 w 22"/>
                <a:gd name="T17" fmla="*/ 2 h 8"/>
                <a:gd name="T18" fmla="*/ 0 w 22"/>
                <a:gd name="T19" fmla="*/ 2 h 8"/>
                <a:gd name="T20" fmla="*/ 2 w 22"/>
                <a:gd name="T21" fmla="*/ 2 h 8"/>
                <a:gd name="T22" fmla="*/ 2 w 22"/>
                <a:gd name="T23" fmla="*/ 2 h 8"/>
                <a:gd name="T24" fmla="*/ 4 w 22"/>
                <a:gd name="T25" fmla="*/ 0 h 8"/>
                <a:gd name="T26" fmla="*/ 6 w 22"/>
                <a:gd name="T27" fmla="*/ 2 h 8"/>
                <a:gd name="T28" fmla="*/ 12 w 22"/>
                <a:gd name="T29" fmla="*/ 2 h 8"/>
                <a:gd name="T30" fmla="*/ 12 w 22"/>
                <a:gd name="T31" fmla="*/ 2 h 8"/>
                <a:gd name="T32" fmla="*/ 18 w 22"/>
                <a:gd name="T33" fmla="*/ 6 h 8"/>
                <a:gd name="T34" fmla="*/ 22 w 22"/>
                <a:gd name="T35" fmla="*/ 8 h 8"/>
                <a:gd name="T36" fmla="*/ 22 w 22"/>
                <a:gd name="T37" fmla="*/ 8 h 8"/>
                <a:gd name="T38" fmla="*/ 22 w 22"/>
                <a:gd name="T39" fmla="*/ 8 h 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2"/>
                <a:gd name="T61" fmla="*/ 0 h 8"/>
                <a:gd name="T62" fmla="*/ 22 w 22"/>
                <a:gd name="T63" fmla="*/ 8 h 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2" h="8">
                  <a:moveTo>
                    <a:pt x="22" y="8"/>
                  </a:moveTo>
                  <a:lnTo>
                    <a:pt x="22" y="8"/>
                  </a:lnTo>
                  <a:lnTo>
                    <a:pt x="16" y="4"/>
                  </a:lnTo>
                  <a:lnTo>
                    <a:pt x="6" y="0"/>
                  </a:lnTo>
                  <a:lnTo>
                    <a:pt x="2" y="0"/>
                  </a:lnTo>
                  <a:lnTo>
                    <a:pt x="0" y="0"/>
                  </a:lnTo>
                  <a:lnTo>
                    <a:pt x="0" y="2"/>
                  </a:lnTo>
                  <a:lnTo>
                    <a:pt x="2" y="2"/>
                  </a:lnTo>
                  <a:lnTo>
                    <a:pt x="4" y="0"/>
                  </a:lnTo>
                  <a:lnTo>
                    <a:pt x="6" y="2"/>
                  </a:lnTo>
                  <a:lnTo>
                    <a:pt x="12" y="2"/>
                  </a:lnTo>
                  <a:lnTo>
                    <a:pt x="18" y="6"/>
                  </a:lnTo>
                  <a:lnTo>
                    <a:pt x="22" y="8"/>
                  </a:lnTo>
                  <a:close/>
                </a:path>
              </a:pathLst>
            </a:custGeom>
            <a:solidFill>
              <a:srgbClr val="000000"/>
            </a:solidFill>
            <a:ln w="9525">
              <a:noFill/>
              <a:round/>
              <a:headEnd/>
              <a:tailEnd/>
            </a:ln>
          </p:spPr>
          <p:txBody>
            <a:bodyPr/>
            <a:lstStyle/>
            <a:p>
              <a:endParaRPr lang="fr-FR">
                <a:latin typeface="Calibri" pitchFamily="34" charset="0"/>
              </a:endParaRPr>
            </a:p>
          </p:txBody>
        </p:sp>
        <p:sp>
          <p:nvSpPr>
            <p:cNvPr id="9821" name="Freeform 40"/>
            <p:cNvSpPr>
              <a:spLocks/>
            </p:cNvSpPr>
            <p:nvPr/>
          </p:nvSpPr>
          <p:spPr bwMode="auto">
            <a:xfrm>
              <a:off x="2703" y="2572"/>
              <a:ext cx="22" cy="8"/>
            </a:xfrm>
            <a:custGeom>
              <a:avLst/>
              <a:gdLst>
                <a:gd name="T0" fmla="*/ 22 w 22"/>
                <a:gd name="T1" fmla="*/ 8 h 8"/>
                <a:gd name="T2" fmla="*/ 22 w 22"/>
                <a:gd name="T3" fmla="*/ 8 h 8"/>
                <a:gd name="T4" fmla="*/ 16 w 22"/>
                <a:gd name="T5" fmla="*/ 4 h 8"/>
                <a:gd name="T6" fmla="*/ 6 w 22"/>
                <a:gd name="T7" fmla="*/ 0 h 8"/>
                <a:gd name="T8" fmla="*/ 6 w 22"/>
                <a:gd name="T9" fmla="*/ 0 h 8"/>
                <a:gd name="T10" fmla="*/ 2 w 22"/>
                <a:gd name="T11" fmla="*/ 0 h 8"/>
                <a:gd name="T12" fmla="*/ 0 w 22"/>
                <a:gd name="T13" fmla="*/ 0 h 8"/>
                <a:gd name="T14" fmla="*/ 0 w 22"/>
                <a:gd name="T15" fmla="*/ 2 h 8"/>
                <a:gd name="T16" fmla="*/ 0 w 22"/>
                <a:gd name="T17" fmla="*/ 2 h 8"/>
                <a:gd name="T18" fmla="*/ 0 w 22"/>
                <a:gd name="T19" fmla="*/ 2 h 8"/>
                <a:gd name="T20" fmla="*/ 2 w 22"/>
                <a:gd name="T21" fmla="*/ 2 h 8"/>
                <a:gd name="T22" fmla="*/ 2 w 22"/>
                <a:gd name="T23" fmla="*/ 2 h 8"/>
                <a:gd name="T24" fmla="*/ 4 w 22"/>
                <a:gd name="T25" fmla="*/ 0 h 8"/>
                <a:gd name="T26" fmla="*/ 6 w 22"/>
                <a:gd name="T27" fmla="*/ 2 h 8"/>
                <a:gd name="T28" fmla="*/ 12 w 22"/>
                <a:gd name="T29" fmla="*/ 2 h 8"/>
                <a:gd name="T30" fmla="*/ 12 w 22"/>
                <a:gd name="T31" fmla="*/ 2 h 8"/>
                <a:gd name="T32" fmla="*/ 18 w 22"/>
                <a:gd name="T33" fmla="*/ 6 h 8"/>
                <a:gd name="T34" fmla="*/ 22 w 22"/>
                <a:gd name="T35" fmla="*/ 8 h 8"/>
                <a:gd name="T36" fmla="*/ 22 w 22"/>
                <a:gd name="T37" fmla="*/ 8 h 8"/>
                <a:gd name="T38" fmla="*/ 22 w 22"/>
                <a:gd name="T39" fmla="*/ 8 h 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2"/>
                <a:gd name="T61" fmla="*/ 0 h 8"/>
                <a:gd name="T62" fmla="*/ 22 w 22"/>
                <a:gd name="T63" fmla="*/ 8 h 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2" h="8">
                  <a:moveTo>
                    <a:pt x="22" y="8"/>
                  </a:moveTo>
                  <a:lnTo>
                    <a:pt x="22" y="8"/>
                  </a:lnTo>
                  <a:lnTo>
                    <a:pt x="16" y="4"/>
                  </a:lnTo>
                  <a:lnTo>
                    <a:pt x="6" y="0"/>
                  </a:lnTo>
                  <a:lnTo>
                    <a:pt x="2" y="0"/>
                  </a:lnTo>
                  <a:lnTo>
                    <a:pt x="0" y="0"/>
                  </a:lnTo>
                  <a:lnTo>
                    <a:pt x="0" y="2"/>
                  </a:lnTo>
                  <a:lnTo>
                    <a:pt x="2" y="2"/>
                  </a:lnTo>
                  <a:lnTo>
                    <a:pt x="4" y="0"/>
                  </a:lnTo>
                  <a:lnTo>
                    <a:pt x="6" y="2"/>
                  </a:lnTo>
                  <a:lnTo>
                    <a:pt x="12" y="2"/>
                  </a:lnTo>
                  <a:lnTo>
                    <a:pt x="18" y="6"/>
                  </a:lnTo>
                  <a:lnTo>
                    <a:pt x="22" y="8"/>
                  </a:lnTo>
                </a:path>
              </a:pathLst>
            </a:custGeom>
            <a:noFill/>
            <a:ln w="9525">
              <a:noFill/>
              <a:round/>
              <a:headEnd/>
              <a:tailEnd/>
            </a:ln>
          </p:spPr>
          <p:txBody>
            <a:bodyPr/>
            <a:lstStyle/>
            <a:p>
              <a:endParaRPr lang="fr-FR">
                <a:latin typeface="Calibri" pitchFamily="34" charset="0"/>
              </a:endParaRPr>
            </a:p>
          </p:txBody>
        </p:sp>
        <p:sp>
          <p:nvSpPr>
            <p:cNvPr id="9822" name="Freeform 41"/>
            <p:cNvSpPr>
              <a:spLocks/>
            </p:cNvSpPr>
            <p:nvPr/>
          </p:nvSpPr>
          <p:spPr bwMode="auto">
            <a:xfrm>
              <a:off x="2815" y="2146"/>
              <a:ext cx="44" cy="152"/>
            </a:xfrm>
            <a:custGeom>
              <a:avLst/>
              <a:gdLst>
                <a:gd name="T0" fmla="*/ 0 w 44"/>
                <a:gd name="T1" fmla="*/ 80 h 152"/>
                <a:gd name="T2" fmla="*/ 0 w 44"/>
                <a:gd name="T3" fmla="*/ 80 h 152"/>
                <a:gd name="T4" fmla="*/ 10 w 44"/>
                <a:gd name="T5" fmla="*/ 110 h 152"/>
                <a:gd name="T6" fmla="*/ 16 w 44"/>
                <a:gd name="T7" fmla="*/ 126 h 152"/>
                <a:gd name="T8" fmla="*/ 24 w 44"/>
                <a:gd name="T9" fmla="*/ 140 h 152"/>
                <a:gd name="T10" fmla="*/ 24 w 44"/>
                <a:gd name="T11" fmla="*/ 140 h 152"/>
                <a:gd name="T12" fmla="*/ 30 w 44"/>
                <a:gd name="T13" fmla="*/ 148 h 152"/>
                <a:gd name="T14" fmla="*/ 34 w 44"/>
                <a:gd name="T15" fmla="*/ 152 h 152"/>
                <a:gd name="T16" fmla="*/ 40 w 44"/>
                <a:gd name="T17" fmla="*/ 152 h 152"/>
                <a:gd name="T18" fmla="*/ 40 w 44"/>
                <a:gd name="T19" fmla="*/ 152 h 152"/>
                <a:gd name="T20" fmla="*/ 42 w 44"/>
                <a:gd name="T21" fmla="*/ 152 h 152"/>
                <a:gd name="T22" fmla="*/ 44 w 44"/>
                <a:gd name="T23" fmla="*/ 148 h 152"/>
                <a:gd name="T24" fmla="*/ 44 w 44"/>
                <a:gd name="T25" fmla="*/ 142 h 152"/>
                <a:gd name="T26" fmla="*/ 44 w 44"/>
                <a:gd name="T27" fmla="*/ 142 h 152"/>
                <a:gd name="T28" fmla="*/ 44 w 44"/>
                <a:gd name="T29" fmla="*/ 124 h 152"/>
                <a:gd name="T30" fmla="*/ 42 w 44"/>
                <a:gd name="T31" fmla="*/ 106 h 152"/>
                <a:gd name="T32" fmla="*/ 42 w 44"/>
                <a:gd name="T33" fmla="*/ 106 h 152"/>
                <a:gd name="T34" fmla="*/ 38 w 44"/>
                <a:gd name="T35" fmla="*/ 68 h 152"/>
                <a:gd name="T36" fmla="*/ 38 w 44"/>
                <a:gd name="T37" fmla="*/ 68 h 152"/>
                <a:gd name="T38" fmla="*/ 34 w 44"/>
                <a:gd name="T39" fmla="*/ 50 h 152"/>
                <a:gd name="T40" fmla="*/ 30 w 44"/>
                <a:gd name="T41" fmla="*/ 32 h 152"/>
                <a:gd name="T42" fmla="*/ 26 w 44"/>
                <a:gd name="T43" fmla="*/ 16 h 152"/>
                <a:gd name="T44" fmla="*/ 16 w 44"/>
                <a:gd name="T45" fmla="*/ 0 h 152"/>
                <a:gd name="T46" fmla="*/ 16 w 44"/>
                <a:gd name="T47" fmla="*/ 0 h 152"/>
                <a:gd name="T48" fmla="*/ 16 w 44"/>
                <a:gd name="T49" fmla="*/ 0 h 152"/>
                <a:gd name="T50" fmla="*/ 14 w 44"/>
                <a:gd name="T51" fmla="*/ 0 h 152"/>
                <a:gd name="T52" fmla="*/ 14 w 44"/>
                <a:gd name="T53" fmla="*/ 0 h 152"/>
                <a:gd name="T54" fmla="*/ 26 w 44"/>
                <a:gd name="T55" fmla="*/ 28 h 152"/>
                <a:gd name="T56" fmla="*/ 34 w 44"/>
                <a:gd name="T57" fmla="*/ 58 h 152"/>
                <a:gd name="T58" fmla="*/ 38 w 44"/>
                <a:gd name="T59" fmla="*/ 88 h 152"/>
                <a:gd name="T60" fmla="*/ 40 w 44"/>
                <a:gd name="T61" fmla="*/ 118 h 152"/>
                <a:gd name="T62" fmla="*/ 40 w 44"/>
                <a:gd name="T63" fmla="*/ 118 h 152"/>
                <a:gd name="T64" fmla="*/ 42 w 44"/>
                <a:gd name="T65" fmla="*/ 142 h 152"/>
                <a:gd name="T66" fmla="*/ 42 w 44"/>
                <a:gd name="T67" fmla="*/ 142 h 152"/>
                <a:gd name="T68" fmla="*/ 42 w 44"/>
                <a:gd name="T69" fmla="*/ 144 h 152"/>
                <a:gd name="T70" fmla="*/ 40 w 44"/>
                <a:gd name="T71" fmla="*/ 146 h 152"/>
                <a:gd name="T72" fmla="*/ 34 w 44"/>
                <a:gd name="T73" fmla="*/ 148 h 152"/>
                <a:gd name="T74" fmla="*/ 34 w 44"/>
                <a:gd name="T75" fmla="*/ 148 h 152"/>
                <a:gd name="T76" fmla="*/ 30 w 44"/>
                <a:gd name="T77" fmla="*/ 142 h 152"/>
                <a:gd name="T78" fmla="*/ 30 w 44"/>
                <a:gd name="T79" fmla="*/ 142 h 152"/>
                <a:gd name="T80" fmla="*/ 22 w 44"/>
                <a:gd name="T81" fmla="*/ 132 h 152"/>
                <a:gd name="T82" fmla="*/ 22 w 44"/>
                <a:gd name="T83" fmla="*/ 132 h 152"/>
                <a:gd name="T84" fmla="*/ 14 w 44"/>
                <a:gd name="T85" fmla="*/ 120 h 152"/>
                <a:gd name="T86" fmla="*/ 8 w 44"/>
                <a:gd name="T87" fmla="*/ 106 h 152"/>
                <a:gd name="T88" fmla="*/ 0 w 44"/>
                <a:gd name="T89" fmla="*/ 80 h 152"/>
                <a:gd name="T90" fmla="*/ 0 w 44"/>
                <a:gd name="T91" fmla="*/ 80 h 152"/>
                <a:gd name="T92" fmla="*/ 0 w 44"/>
                <a:gd name="T93" fmla="*/ 80 h 1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4"/>
                <a:gd name="T142" fmla="*/ 0 h 152"/>
                <a:gd name="T143" fmla="*/ 44 w 44"/>
                <a:gd name="T144" fmla="*/ 152 h 1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4" h="152">
                  <a:moveTo>
                    <a:pt x="0" y="80"/>
                  </a:moveTo>
                  <a:lnTo>
                    <a:pt x="0" y="80"/>
                  </a:lnTo>
                  <a:lnTo>
                    <a:pt x="10" y="110"/>
                  </a:lnTo>
                  <a:lnTo>
                    <a:pt x="16" y="126"/>
                  </a:lnTo>
                  <a:lnTo>
                    <a:pt x="24" y="140"/>
                  </a:lnTo>
                  <a:lnTo>
                    <a:pt x="30" y="148"/>
                  </a:lnTo>
                  <a:lnTo>
                    <a:pt x="34" y="152"/>
                  </a:lnTo>
                  <a:lnTo>
                    <a:pt x="40" y="152"/>
                  </a:lnTo>
                  <a:lnTo>
                    <a:pt x="42" y="152"/>
                  </a:lnTo>
                  <a:lnTo>
                    <a:pt x="44" y="148"/>
                  </a:lnTo>
                  <a:lnTo>
                    <a:pt x="44" y="142"/>
                  </a:lnTo>
                  <a:lnTo>
                    <a:pt x="44" y="124"/>
                  </a:lnTo>
                  <a:lnTo>
                    <a:pt x="42" y="106"/>
                  </a:lnTo>
                  <a:lnTo>
                    <a:pt x="38" y="68"/>
                  </a:lnTo>
                  <a:lnTo>
                    <a:pt x="34" y="50"/>
                  </a:lnTo>
                  <a:lnTo>
                    <a:pt x="30" y="32"/>
                  </a:lnTo>
                  <a:lnTo>
                    <a:pt x="26" y="16"/>
                  </a:lnTo>
                  <a:lnTo>
                    <a:pt x="16" y="0"/>
                  </a:lnTo>
                  <a:lnTo>
                    <a:pt x="14" y="0"/>
                  </a:lnTo>
                  <a:lnTo>
                    <a:pt x="26" y="28"/>
                  </a:lnTo>
                  <a:lnTo>
                    <a:pt x="34" y="58"/>
                  </a:lnTo>
                  <a:lnTo>
                    <a:pt x="38" y="88"/>
                  </a:lnTo>
                  <a:lnTo>
                    <a:pt x="40" y="118"/>
                  </a:lnTo>
                  <a:lnTo>
                    <a:pt x="42" y="142"/>
                  </a:lnTo>
                  <a:lnTo>
                    <a:pt x="42" y="144"/>
                  </a:lnTo>
                  <a:lnTo>
                    <a:pt x="40" y="146"/>
                  </a:lnTo>
                  <a:lnTo>
                    <a:pt x="34" y="148"/>
                  </a:lnTo>
                  <a:lnTo>
                    <a:pt x="30" y="142"/>
                  </a:lnTo>
                  <a:lnTo>
                    <a:pt x="22" y="132"/>
                  </a:lnTo>
                  <a:lnTo>
                    <a:pt x="14" y="120"/>
                  </a:lnTo>
                  <a:lnTo>
                    <a:pt x="8" y="106"/>
                  </a:lnTo>
                  <a:lnTo>
                    <a:pt x="0" y="80"/>
                  </a:lnTo>
                  <a:close/>
                </a:path>
              </a:pathLst>
            </a:custGeom>
            <a:solidFill>
              <a:srgbClr val="000000"/>
            </a:solidFill>
            <a:ln w="9525">
              <a:noFill/>
              <a:round/>
              <a:headEnd/>
              <a:tailEnd/>
            </a:ln>
          </p:spPr>
          <p:txBody>
            <a:bodyPr/>
            <a:lstStyle/>
            <a:p>
              <a:endParaRPr lang="fr-FR">
                <a:latin typeface="Calibri" pitchFamily="34" charset="0"/>
              </a:endParaRPr>
            </a:p>
          </p:txBody>
        </p:sp>
        <p:sp>
          <p:nvSpPr>
            <p:cNvPr id="9823" name="Freeform 42"/>
            <p:cNvSpPr>
              <a:spLocks/>
            </p:cNvSpPr>
            <p:nvPr/>
          </p:nvSpPr>
          <p:spPr bwMode="auto">
            <a:xfrm>
              <a:off x="2815" y="2146"/>
              <a:ext cx="44" cy="152"/>
            </a:xfrm>
            <a:custGeom>
              <a:avLst/>
              <a:gdLst>
                <a:gd name="T0" fmla="*/ 0 w 44"/>
                <a:gd name="T1" fmla="*/ 80 h 152"/>
                <a:gd name="T2" fmla="*/ 0 w 44"/>
                <a:gd name="T3" fmla="*/ 80 h 152"/>
                <a:gd name="T4" fmla="*/ 10 w 44"/>
                <a:gd name="T5" fmla="*/ 110 h 152"/>
                <a:gd name="T6" fmla="*/ 16 w 44"/>
                <a:gd name="T7" fmla="*/ 126 h 152"/>
                <a:gd name="T8" fmla="*/ 24 w 44"/>
                <a:gd name="T9" fmla="*/ 140 h 152"/>
                <a:gd name="T10" fmla="*/ 24 w 44"/>
                <a:gd name="T11" fmla="*/ 140 h 152"/>
                <a:gd name="T12" fmla="*/ 30 w 44"/>
                <a:gd name="T13" fmla="*/ 148 h 152"/>
                <a:gd name="T14" fmla="*/ 34 w 44"/>
                <a:gd name="T15" fmla="*/ 152 h 152"/>
                <a:gd name="T16" fmla="*/ 40 w 44"/>
                <a:gd name="T17" fmla="*/ 152 h 152"/>
                <a:gd name="T18" fmla="*/ 40 w 44"/>
                <a:gd name="T19" fmla="*/ 152 h 152"/>
                <a:gd name="T20" fmla="*/ 42 w 44"/>
                <a:gd name="T21" fmla="*/ 152 h 152"/>
                <a:gd name="T22" fmla="*/ 44 w 44"/>
                <a:gd name="T23" fmla="*/ 148 h 152"/>
                <a:gd name="T24" fmla="*/ 44 w 44"/>
                <a:gd name="T25" fmla="*/ 142 h 152"/>
                <a:gd name="T26" fmla="*/ 44 w 44"/>
                <a:gd name="T27" fmla="*/ 142 h 152"/>
                <a:gd name="T28" fmla="*/ 44 w 44"/>
                <a:gd name="T29" fmla="*/ 124 h 152"/>
                <a:gd name="T30" fmla="*/ 42 w 44"/>
                <a:gd name="T31" fmla="*/ 106 h 152"/>
                <a:gd name="T32" fmla="*/ 42 w 44"/>
                <a:gd name="T33" fmla="*/ 106 h 152"/>
                <a:gd name="T34" fmla="*/ 38 w 44"/>
                <a:gd name="T35" fmla="*/ 68 h 152"/>
                <a:gd name="T36" fmla="*/ 38 w 44"/>
                <a:gd name="T37" fmla="*/ 68 h 152"/>
                <a:gd name="T38" fmla="*/ 34 w 44"/>
                <a:gd name="T39" fmla="*/ 50 h 152"/>
                <a:gd name="T40" fmla="*/ 30 w 44"/>
                <a:gd name="T41" fmla="*/ 32 h 152"/>
                <a:gd name="T42" fmla="*/ 26 w 44"/>
                <a:gd name="T43" fmla="*/ 16 h 152"/>
                <a:gd name="T44" fmla="*/ 16 w 44"/>
                <a:gd name="T45" fmla="*/ 0 h 152"/>
                <a:gd name="T46" fmla="*/ 16 w 44"/>
                <a:gd name="T47" fmla="*/ 0 h 152"/>
                <a:gd name="T48" fmla="*/ 16 w 44"/>
                <a:gd name="T49" fmla="*/ 0 h 152"/>
                <a:gd name="T50" fmla="*/ 14 w 44"/>
                <a:gd name="T51" fmla="*/ 0 h 152"/>
                <a:gd name="T52" fmla="*/ 14 w 44"/>
                <a:gd name="T53" fmla="*/ 0 h 152"/>
                <a:gd name="T54" fmla="*/ 26 w 44"/>
                <a:gd name="T55" fmla="*/ 28 h 152"/>
                <a:gd name="T56" fmla="*/ 34 w 44"/>
                <a:gd name="T57" fmla="*/ 58 h 152"/>
                <a:gd name="T58" fmla="*/ 38 w 44"/>
                <a:gd name="T59" fmla="*/ 88 h 152"/>
                <a:gd name="T60" fmla="*/ 40 w 44"/>
                <a:gd name="T61" fmla="*/ 118 h 152"/>
                <a:gd name="T62" fmla="*/ 40 w 44"/>
                <a:gd name="T63" fmla="*/ 118 h 152"/>
                <a:gd name="T64" fmla="*/ 42 w 44"/>
                <a:gd name="T65" fmla="*/ 142 h 152"/>
                <a:gd name="T66" fmla="*/ 42 w 44"/>
                <a:gd name="T67" fmla="*/ 142 h 152"/>
                <a:gd name="T68" fmla="*/ 42 w 44"/>
                <a:gd name="T69" fmla="*/ 144 h 152"/>
                <a:gd name="T70" fmla="*/ 40 w 44"/>
                <a:gd name="T71" fmla="*/ 146 h 152"/>
                <a:gd name="T72" fmla="*/ 34 w 44"/>
                <a:gd name="T73" fmla="*/ 148 h 152"/>
                <a:gd name="T74" fmla="*/ 34 w 44"/>
                <a:gd name="T75" fmla="*/ 148 h 152"/>
                <a:gd name="T76" fmla="*/ 30 w 44"/>
                <a:gd name="T77" fmla="*/ 142 h 152"/>
                <a:gd name="T78" fmla="*/ 30 w 44"/>
                <a:gd name="T79" fmla="*/ 142 h 152"/>
                <a:gd name="T80" fmla="*/ 22 w 44"/>
                <a:gd name="T81" fmla="*/ 132 h 152"/>
                <a:gd name="T82" fmla="*/ 22 w 44"/>
                <a:gd name="T83" fmla="*/ 132 h 152"/>
                <a:gd name="T84" fmla="*/ 14 w 44"/>
                <a:gd name="T85" fmla="*/ 120 h 152"/>
                <a:gd name="T86" fmla="*/ 8 w 44"/>
                <a:gd name="T87" fmla="*/ 106 h 152"/>
                <a:gd name="T88" fmla="*/ 0 w 44"/>
                <a:gd name="T89" fmla="*/ 80 h 152"/>
                <a:gd name="T90" fmla="*/ 0 w 44"/>
                <a:gd name="T91" fmla="*/ 80 h 152"/>
                <a:gd name="T92" fmla="*/ 0 w 44"/>
                <a:gd name="T93" fmla="*/ 80 h 1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4"/>
                <a:gd name="T142" fmla="*/ 0 h 152"/>
                <a:gd name="T143" fmla="*/ 44 w 44"/>
                <a:gd name="T144" fmla="*/ 152 h 1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4" h="152">
                  <a:moveTo>
                    <a:pt x="0" y="80"/>
                  </a:moveTo>
                  <a:lnTo>
                    <a:pt x="0" y="80"/>
                  </a:lnTo>
                  <a:lnTo>
                    <a:pt x="10" y="110"/>
                  </a:lnTo>
                  <a:lnTo>
                    <a:pt x="16" y="126"/>
                  </a:lnTo>
                  <a:lnTo>
                    <a:pt x="24" y="140"/>
                  </a:lnTo>
                  <a:lnTo>
                    <a:pt x="30" y="148"/>
                  </a:lnTo>
                  <a:lnTo>
                    <a:pt x="34" y="152"/>
                  </a:lnTo>
                  <a:lnTo>
                    <a:pt x="40" y="152"/>
                  </a:lnTo>
                  <a:lnTo>
                    <a:pt x="42" y="152"/>
                  </a:lnTo>
                  <a:lnTo>
                    <a:pt x="44" y="148"/>
                  </a:lnTo>
                  <a:lnTo>
                    <a:pt x="44" y="142"/>
                  </a:lnTo>
                  <a:lnTo>
                    <a:pt x="44" y="124"/>
                  </a:lnTo>
                  <a:lnTo>
                    <a:pt x="42" y="106"/>
                  </a:lnTo>
                  <a:lnTo>
                    <a:pt x="38" y="68"/>
                  </a:lnTo>
                  <a:lnTo>
                    <a:pt x="34" y="50"/>
                  </a:lnTo>
                  <a:lnTo>
                    <a:pt x="30" y="32"/>
                  </a:lnTo>
                  <a:lnTo>
                    <a:pt x="26" y="16"/>
                  </a:lnTo>
                  <a:lnTo>
                    <a:pt x="16" y="0"/>
                  </a:lnTo>
                  <a:lnTo>
                    <a:pt x="14" y="0"/>
                  </a:lnTo>
                  <a:lnTo>
                    <a:pt x="26" y="28"/>
                  </a:lnTo>
                  <a:lnTo>
                    <a:pt x="34" y="58"/>
                  </a:lnTo>
                  <a:lnTo>
                    <a:pt x="38" y="88"/>
                  </a:lnTo>
                  <a:lnTo>
                    <a:pt x="40" y="118"/>
                  </a:lnTo>
                  <a:lnTo>
                    <a:pt x="42" y="142"/>
                  </a:lnTo>
                  <a:lnTo>
                    <a:pt x="42" y="144"/>
                  </a:lnTo>
                  <a:lnTo>
                    <a:pt x="40" y="146"/>
                  </a:lnTo>
                  <a:lnTo>
                    <a:pt x="34" y="148"/>
                  </a:lnTo>
                  <a:lnTo>
                    <a:pt x="30" y="142"/>
                  </a:lnTo>
                  <a:lnTo>
                    <a:pt x="22" y="132"/>
                  </a:lnTo>
                  <a:lnTo>
                    <a:pt x="14" y="120"/>
                  </a:lnTo>
                  <a:lnTo>
                    <a:pt x="8" y="106"/>
                  </a:lnTo>
                  <a:lnTo>
                    <a:pt x="0" y="80"/>
                  </a:lnTo>
                </a:path>
              </a:pathLst>
            </a:custGeom>
            <a:noFill/>
            <a:ln w="9525">
              <a:noFill/>
              <a:round/>
              <a:headEnd/>
              <a:tailEnd/>
            </a:ln>
          </p:spPr>
          <p:txBody>
            <a:bodyPr/>
            <a:lstStyle/>
            <a:p>
              <a:endParaRPr lang="fr-FR">
                <a:latin typeface="Calibri" pitchFamily="34" charset="0"/>
              </a:endParaRPr>
            </a:p>
          </p:txBody>
        </p:sp>
        <p:sp>
          <p:nvSpPr>
            <p:cNvPr id="9824" name="Freeform 43"/>
            <p:cNvSpPr>
              <a:spLocks/>
            </p:cNvSpPr>
            <p:nvPr/>
          </p:nvSpPr>
          <p:spPr bwMode="auto">
            <a:xfrm>
              <a:off x="2853" y="2170"/>
              <a:ext cx="56" cy="66"/>
            </a:xfrm>
            <a:custGeom>
              <a:avLst/>
              <a:gdLst>
                <a:gd name="T0" fmla="*/ 0 w 56"/>
                <a:gd name="T1" fmla="*/ 0 h 66"/>
                <a:gd name="T2" fmla="*/ 0 w 56"/>
                <a:gd name="T3" fmla="*/ 0 h 66"/>
                <a:gd name="T4" fmla="*/ 2 w 56"/>
                <a:gd name="T5" fmla="*/ 22 h 66"/>
                <a:gd name="T6" fmla="*/ 8 w 56"/>
                <a:gd name="T7" fmla="*/ 44 h 66"/>
                <a:gd name="T8" fmla="*/ 8 w 56"/>
                <a:gd name="T9" fmla="*/ 44 h 66"/>
                <a:gd name="T10" fmla="*/ 10 w 56"/>
                <a:gd name="T11" fmla="*/ 52 h 66"/>
                <a:gd name="T12" fmla="*/ 16 w 56"/>
                <a:gd name="T13" fmla="*/ 58 h 66"/>
                <a:gd name="T14" fmla="*/ 20 w 56"/>
                <a:gd name="T15" fmla="*/ 64 h 66"/>
                <a:gd name="T16" fmla="*/ 24 w 56"/>
                <a:gd name="T17" fmla="*/ 66 h 66"/>
                <a:gd name="T18" fmla="*/ 28 w 56"/>
                <a:gd name="T19" fmla="*/ 66 h 66"/>
                <a:gd name="T20" fmla="*/ 28 w 56"/>
                <a:gd name="T21" fmla="*/ 66 h 66"/>
                <a:gd name="T22" fmla="*/ 34 w 56"/>
                <a:gd name="T23" fmla="*/ 64 h 66"/>
                <a:gd name="T24" fmla="*/ 38 w 56"/>
                <a:gd name="T25" fmla="*/ 60 h 66"/>
                <a:gd name="T26" fmla="*/ 44 w 56"/>
                <a:gd name="T27" fmla="*/ 48 h 66"/>
                <a:gd name="T28" fmla="*/ 44 w 56"/>
                <a:gd name="T29" fmla="*/ 48 h 66"/>
                <a:gd name="T30" fmla="*/ 48 w 56"/>
                <a:gd name="T31" fmla="*/ 40 h 66"/>
                <a:gd name="T32" fmla="*/ 52 w 56"/>
                <a:gd name="T33" fmla="*/ 30 h 66"/>
                <a:gd name="T34" fmla="*/ 54 w 56"/>
                <a:gd name="T35" fmla="*/ 20 h 66"/>
                <a:gd name="T36" fmla="*/ 56 w 56"/>
                <a:gd name="T37" fmla="*/ 8 h 66"/>
                <a:gd name="T38" fmla="*/ 56 w 56"/>
                <a:gd name="T39" fmla="*/ 8 h 66"/>
                <a:gd name="T40" fmla="*/ 54 w 56"/>
                <a:gd name="T41" fmla="*/ 8 h 66"/>
                <a:gd name="T42" fmla="*/ 54 w 56"/>
                <a:gd name="T43" fmla="*/ 8 h 66"/>
                <a:gd name="T44" fmla="*/ 52 w 56"/>
                <a:gd name="T45" fmla="*/ 24 h 66"/>
                <a:gd name="T46" fmla="*/ 48 w 56"/>
                <a:gd name="T47" fmla="*/ 38 h 66"/>
                <a:gd name="T48" fmla="*/ 42 w 56"/>
                <a:gd name="T49" fmla="*/ 52 h 66"/>
                <a:gd name="T50" fmla="*/ 32 w 56"/>
                <a:gd name="T51" fmla="*/ 62 h 66"/>
                <a:gd name="T52" fmla="*/ 32 w 56"/>
                <a:gd name="T53" fmla="*/ 62 h 66"/>
                <a:gd name="T54" fmla="*/ 28 w 56"/>
                <a:gd name="T55" fmla="*/ 66 h 66"/>
                <a:gd name="T56" fmla="*/ 24 w 56"/>
                <a:gd name="T57" fmla="*/ 66 h 66"/>
                <a:gd name="T58" fmla="*/ 20 w 56"/>
                <a:gd name="T59" fmla="*/ 62 h 66"/>
                <a:gd name="T60" fmla="*/ 16 w 56"/>
                <a:gd name="T61" fmla="*/ 58 h 66"/>
                <a:gd name="T62" fmla="*/ 10 w 56"/>
                <a:gd name="T63" fmla="*/ 46 h 66"/>
                <a:gd name="T64" fmla="*/ 8 w 56"/>
                <a:gd name="T65" fmla="*/ 38 h 66"/>
                <a:gd name="T66" fmla="*/ 8 w 56"/>
                <a:gd name="T67" fmla="*/ 38 h 66"/>
                <a:gd name="T68" fmla="*/ 2 w 56"/>
                <a:gd name="T69" fmla="*/ 20 h 66"/>
                <a:gd name="T70" fmla="*/ 0 w 56"/>
                <a:gd name="T71" fmla="*/ 0 h 66"/>
                <a:gd name="T72" fmla="*/ 0 w 56"/>
                <a:gd name="T73" fmla="*/ 0 h 66"/>
                <a:gd name="T74" fmla="*/ 0 w 56"/>
                <a:gd name="T75" fmla="*/ 0 h 6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6"/>
                <a:gd name="T115" fmla="*/ 0 h 66"/>
                <a:gd name="T116" fmla="*/ 56 w 56"/>
                <a:gd name="T117" fmla="*/ 66 h 6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6" h="66">
                  <a:moveTo>
                    <a:pt x="0" y="0"/>
                  </a:moveTo>
                  <a:lnTo>
                    <a:pt x="0" y="0"/>
                  </a:lnTo>
                  <a:lnTo>
                    <a:pt x="2" y="22"/>
                  </a:lnTo>
                  <a:lnTo>
                    <a:pt x="8" y="44"/>
                  </a:lnTo>
                  <a:lnTo>
                    <a:pt x="10" y="52"/>
                  </a:lnTo>
                  <a:lnTo>
                    <a:pt x="16" y="58"/>
                  </a:lnTo>
                  <a:lnTo>
                    <a:pt x="20" y="64"/>
                  </a:lnTo>
                  <a:lnTo>
                    <a:pt x="24" y="66"/>
                  </a:lnTo>
                  <a:lnTo>
                    <a:pt x="28" y="66"/>
                  </a:lnTo>
                  <a:lnTo>
                    <a:pt x="34" y="64"/>
                  </a:lnTo>
                  <a:lnTo>
                    <a:pt x="38" y="60"/>
                  </a:lnTo>
                  <a:lnTo>
                    <a:pt x="44" y="48"/>
                  </a:lnTo>
                  <a:lnTo>
                    <a:pt x="48" y="40"/>
                  </a:lnTo>
                  <a:lnTo>
                    <a:pt x="52" y="30"/>
                  </a:lnTo>
                  <a:lnTo>
                    <a:pt x="54" y="20"/>
                  </a:lnTo>
                  <a:lnTo>
                    <a:pt x="56" y="8"/>
                  </a:lnTo>
                  <a:lnTo>
                    <a:pt x="54" y="8"/>
                  </a:lnTo>
                  <a:lnTo>
                    <a:pt x="52" y="24"/>
                  </a:lnTo>
                  <a:lnTo>
                    <a:pt x="48" y="38"/>
                  </a:lnTo>
                  <a:lnTo>
                    <a:pt x="42" y="52"/>
                  </a:lnTo>
                  <a:lnTo>
                    <a:pt x="32" y="62"/>
                  </a:lnTo>
                  <a:lnTo>
                    <a:pt x="28" y="66"/>
                  </a:lnTo>
                  <a:lnTo>
                    <a:pt x="24" y="66"/>
                  </a:lnTo>
                  <a:lnTo>
                    <a:pt x="20" y="62"/>
                  </a:lnTo>
                  <a:lnTo>
                    <a:pt x="16" y="58"/>
                  </a:lnTo>
                  <a:lnTo>
                    <a:pt x="10" y="46"/>
                  </a:lnTo>
                  <a:lnTo>
                    <a:pt x="8" y="38"/>
                  </a:lnTo>
                  <a:lnTo>
                    <a:pt x="2" y="20"/>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825" name="Freeform 44"/>
            <p:cNvSpPr>
              <a:spLocks/>
            </p:cNvSpPr>
            <p:nvPr/>
          </p:nvSpPr>
          <p:spPr bwMode="auto">
            <a:xfrm>
              <a:off x="2853" y="2170"/>
              <a:ext cx="56" cy="66"/>
            </a:xfrm>
            <a:custGeom>
              <a:avLst/>
              <a:gdLst>
                <a:gd name="T0" fmla="*/ 0 w 56"/>
                <a:gd name="T1" fmla="*/ 0 h 66"/>
                <a:gd name="T2" fmla="*/ 0 w 56"/>
                <a:gd name="T3" fmla="*/ 0 h 66"/>
                <a:gd name="T4" fmla="*/ 2 w 56"/>
                <a:gd name="T5" fmla="*/ 22 h 66"/>
                <a:gd name="T6" fmla="*/ 8 w 56"/>
                <a:gd name="T7" fmla="*/ 44 h 66"/>
                <a:gd name="T8" fmla="*/ 8 w 56"/>
                <a:gd name="T9" fmla="*/ 44 h 66"/>
                <a:gd name="T10" fmla="*/ 10 w 56"/>
                <a:gd name="T11" fmla="*/ 52 h 66"/>
                <a:gd name="T12" fmla="*/ 16 w 56"/>
                <a:gd name="T13" fmla="*/ 58 h 66"/>
                <a:gd name="T14" fmla="*/ 20 w 56"/>
                <a:gd name="T15" fmla="*/ 64 h 66"/>
                <a:gd name="T16" fmla="*/ 24 w 56"/>
                <a:gd name="T17" fmla="*/ 66 h 66"/>
                <a:gd name="T18" fmla="*/ 28 w 56"/>
                <a:gd name="T19" fmla="*/ 66 h 66"/>
                <a:gd name="T20" fmla="*/ 28 w 56"/>
                <a:gd name="T21" fmla="*/ 66 h 66"/>
                <a:gd name="T22" fmla="*/ 34 w 56"/>
                <a:gd name="T23" fmla="*/ 64 h 66"/>
                <a:gd name="T24" fmla="*/ 38 w 56"/>
                <a:gd name="T25" fmla="*/ 60 h 66"/>
                <a:gd name="T26" fmla="*/ 44 w 56"/>
                <a:gd name="T27" fmla="*/ 48 h 66"/>
                <a:gd name="T28" fmla="*/ 44 w 56"/>
                <a:gd name="T29" fmla="*/ 48 h 66"/>
                <a:gd name="T30" fmla="*/ 48 w 56"/>
                <a:gd name="T31" fmla="*/ 40 h 66"/>
                <a:gd name="T32" fmla="*/ 52 w 56"/>
                <a:gd name="T33" fmla="*/ 30 h 66"/>
                <a:gd name="T34" fmla="*/ 54 w 56"/>
                <a:gd name="T35" fmla="*/ 20 h 66"/>
                <a:gd name="T36" fmla="*/ 56 w 56"/>
                <a:gd name="T37" fmla="*/ 8 h 66"/>
                <a:gd name="T38" fmla="*/ 56 w 56"/>
                <a:gd name="T39" fmla="*/ 8 h 66"/>
                <a:gd name="T40" fmla="*/ 54 w 56"/>
                <a:gd name="T41" fmla="*/ 8 h 66"/>
                <a:gd name="T42" fmla="*/ 54 w 56"/>
                <a:gd name="T43" fmla="*/ 8 h 66"/>
                <a:gd name="T44" fmla="*/ 52 w 56"/>
                <a:gd name="T45" fmla="*/ 24 h 66"/>
                <a:gd name="T46" fmla="*/ 48 w 56"/>
                <a:gd name="T47" fmla="*/ 38 h 66"/>
                <a:gd name="T48" fmla="*/ 42 w 56"/>
                <a:gd name="T49" fmla="*/ 52 h 66"/>
                <a:gd name="T50" fmla="*/ 32 w 56"/>
                <a:gd name="T51" fmla="*/ 62 h 66"/>
                <a:gd name="T52" fmla="*/ 32 w 56"/>
                <a:gd name="T53" fmla="*/ 62 h 66"/>
                <a:gd name="T54" fmla="*/ 28 w 56"/>
                <a:gd name="T55" fmla="*/ 66 h 66"/>
                <a:gd name="T56" fmla="*/ 24 w 56"/>
                <a:gd name="T57" fmla="*/ 66 h 66"/>
                <a:gd name="T58" fmla="*/ 20 w 56"/>
                <a:gd name="T59" fmla="*/ 62 h 66"/>
                <a:gd name="T60" fmla="*/ 16 w 56"/>
                <a:gd name="T61" fmla="*/ 58 h 66"/>
                <a:gd name="T62" fmla="*/ 10 w 56"/>
                <a:gd name="T63" fmla="*/ 46 h 66"/>
                <a:gd name="T64" fmla="*/ 8 w 56"/>
                <a:gd name="T65" fmla="*/ 38 h 66"/>
                <a:gd name="T66" fmla="*/ 8 w 56"/>
                <a:gd name="T67" fmla="*/ 38 h 66"/>
                <a:gd name="T68" fmla="*/ 2 w 56"/>
                <a:gd name="T69" fmla="*/ 20 h 66"/>
                <a:gd name="T70" fmla="*/ 0 w 56"/>
                <a:gd name="T71" fmla="*/ 0 h 66"/>
                <a:gd name="T72" fmla="*/ 0 w 56"/>
                <a:gd name="T73" fmla="*/ 0 h 66"/>
                <a:gd name="T74" fmla="*/ 0 w 56"/>
                <a:gd name="T75" fmla="*/ 0 h 6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6"/>
                <a:gd name="T115" fmla="*/ 0 h 66"/>
                <a:gd name="T116" fmla="*/ 56 w 56"/>
                <a:gd name="T117" fmla="*/ 66 h 6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6" h="66">
                  <a:moveTo>
                    <a:pt x="0" y="0"/>
                  </a:moveTo>
                  <a:lnTo>
                    <a:pt x="0" y="0"/>
                  </a:lnTo>
                  <a:lnTo>
                    <a:pt x="2" y="22"/>
                  </a:lnTo>
                  <a:lnTo>
                    <a:pt x="8" y="44"/>
                  </a:lnTo>
                  <a:lnTo>
                    <a:pt x="10" y="52"/>
                  </a:lnTo>
                  <a:lnTo>
                    <a:pt x="16" y="58"/>
                  </a:lnTo>
                  <a:lnTo>
                    <a:pt x="20" y="64"/>
                  </a:lnTo>
                  <a:lnTo>
                    <a:pt x="24" y="66"/>
                  </a:lnTo>
                  <a:lnTo>
                    <a:pt x="28" y="66"/>
                  </a:lnTo>
                  <a:lnTo>
                    <a:pt x="34" y="64"/>
                  </a:lnTo>
                  <a:lnTo>
                    <a:pt x="38" y="60"/>
                  </a:lnTo>
                  <a:lnTo>
                    <a:pt x="44" y="48"/>
                  </a:lnTo>
                  <a:lnTo>
                    <a:pt x="48" y="40"/>
                  </a:lnTo>
                  <a:lnTo>
                    <a:pt x="52" y="30"/>
                  </a:lnTo>
                  <a:lnTo>
                    <a:pt x="54" y="20"/>
                  </a:lnTo>
                  <a:lnTo>
                    <a:pt x="56" y="8"/>
                  </a:lnTo>
                  <a:lnTo>
                    <a:pt x="54" y="8"/>
                  </a:lnTo>
                  <a:lnTo>
                    <a:pt x="52" y="24"/>
                  </a:lnTo>
                  <a:lnTo>
                    <a:pt x="48" y="38"/>
                  </a:lnTo>
                  <a:lnTo>
                    <a:pt x="42" y="52"/>
                  </a:lnTo>
                  <a:lnTo>
                    <a:pt x="32" y="62"/>
                  </a:lnTo>
                  <a:lnTo>
                    <a:pt x="28" y="66"/>
                  </a:lnTo>
                  <a:lnTo>
                    <a:pt x="24" y="66"/>
                  </a:lnTo>
                  <a:lnTo>
                    <a:pt x="20" y="62"/>
                  </a:lnTo>
                  <a:lnTo>
                    <a:pt x="16" y="58"/>
                  </a:lnTo>
                  <a:lnTo>
                    <a:pt x="10" y="46"/>
                  </a:lnTo>
                  <a:lnTo>
                    <a:pt x="8" y="38"/>
                  </a:lnTo>
                  <a:lnTo>
                    <a:pt x="2" y="20"/>
                  </a:lnTo>
                  <a:lnTo>
                    <a:pt x="0" y="0"/>
                  </a:lnTo>
                </a:path>
              </a:pathLst>
            </a:custGeom>
            <a:noFill/>
            <a:ln w="9525">
              <a:noFill/>
              <a:round/>
              <a:headEnd/>
              <a:tailEnd/>
            </a:ln>
          </p:spPr>
          <p:txBody>
            <a:bodyPr/>
            <a:lstStyle/>
            <a:p>
              <a:endParaRPr lang="fr-FR">
                <a:latin typeface="Calibri" pitchFamily="34" charset="0"/>
              </a:endParaRPr>
            </a:p>
          </p:txBody>
        </p:sp>
        <p:sp>
          <p:nvSpPr>
            <p:cNvPr id="9826" name="Freeform 45"/>
            <p:cNvSpPr>
              <a:spLocks/>
            </p:cNvSpPr>
            <p:nvPr/>
          </p:nvSpPr>
          <p:spPr bwMode="auto">
            <a:xfrm>
              <a:off x="2899" y="2184"/>
              <a:ext cx="56" cy="94"/>
            </a:xfrm>
            <a:custGeom>
              <a:avLst/>
              <a:gdLst>
                <a:gd name="T0" fmla="*/ 16 w 56"/>
                <a:gd name="T1" fmla="*/ 2 h 94"/>
                <a:gd name="T2" fmla="*/ 16 w 56"/>
                <a:gd name="T3" fmla="*/ 2 h 94"/>
                <a:gd name="T4" fmla="*/ 16 w 56"/>
                <a:gd name="T5" fmla="*/ 10 h 94"/>
                <a:gd name="T6" fmla="*/ 12 w 56"/>
                <a:gd name="T7" fmla="*/ 20 h 94"/>
                <a:gd name="T8" fmla="*/ 8 w 56"/>
                <a:gd name="T9" fmla="*/ 34 h 94"/>
                <a:gd name="T10" fmla="*/ 8 w 56"/>
                <a:gd name="T11" fmla="*/ 34 h 94"/>
                <a:gd name="T12" fmla="*/ 2 w 56"/>
                <a:gd name="T13" fmla="*/ 62 h 94"/>
                <a:gd name="T14" fmla="*/ 2 w 56"/>
                <a:gd name="T15" fmla="*/ 62 h 94"/>
                <a:gd name="T16" fmla="*/ 0 w 56"/>
                <a:gd name="T17" fmla="*/ 88 h 94"/>
                <a:gd name="T18" fmla="*/ 0 w 56"/>
                <a:gd name="T19" fmla="*/ 88 h 94"/>
                <a:gd name="T20" fmla="*/ 0 w 56"/>
                <a:gd name="T21" fmla="*/ 92 h 94"/>
                <a:gd name="T22" fmla="*/ 0 w 56"/>
                <a:gd name="T23" fmla="*/ 94 h 94"/>
                <a:gd name="T24" fmla="*/ 2 w 56"/>
                <a:gd name="T25" fmla="*/ 94 h 94"/>
                <a:gd name="T26" fmla="*/ 2 w 56"/>
                <a:gd name="T27" fmla="*/ 94 h 94"/>
                <a:gd name="T28" fmla="*/ 6 w 56"/>
                <a:gd name="T29" fmla="*/ 94 h 94"/>
                <a:gd name="T30" fmla="*/ 10 w 56"/>
                <a:gd name="T31" fmla="*/ 92 h 94"/>
                <a:gd name="T32" fmla="*/ 16 w 56"/>
                <a:gd name="T33" fmla="*/ 86 h 94"/>
                <a:gd name="T34" fmla="*/ 28 w 56"/>
                <a:gd name="T35" fmla="*/ 68 h 94"/>
                <a:gd name="T36" fmla="*/ 28 w 56"/>
                <a:gd name="T37" fmla="*/ 68 h 94"/>
                <a:gd name="T38" fmla="*/ 42 w 56"/>
                <a:gd name="T39" fmla="*/ 42 h 94"/>
                <a:gd name="T40" fmla="*/ 56 w 56"/>
                <a:gd name="T41" fmla="*/ 16 h 94"/>
                <a:gd name="T42" fmla="*/ 56 w 56"/>
                <a:gd name="T43" fmla="*/ 16 h 94"/>
                <a:gd name="T44" fmla="*/ 56 w 56"/>
                <a:gd name="T45" fmla="*/ 14 h 94"/>
                <a:gd name="T46" fmla="*/ 54 w 56"/>
                <a:gd name="T47" fmla="*/ 16 h 94"/>
                <a:gd name="T48" fmla="*/ 54 w 56"/>
                <a:gd name="T49" fmla="*/ 16 h 94"/>
                <a:gd name="T50" fmla="*/ 42 w 56"/>
                <a:gd name="T51" fmla="*/ 32 h 94"/>
                <a:gd name="T52" fmla="*/ 32 w 56"/>
                <a:gd name="T53" fmla="*/ 52 h 94"/>
                <a:gd name="T54" fmla="*/ 22 w 56"/>
                <a:gd name="T55" fmla="*/ 70 h 94"/>
                <a:gd name="T56" fmla="*/ 10 w 56"/>
                <a:gd name="T57" fmla="*/ 86 h 94"/>
                <a:gd name="T58" fmla="*/ 10 w 56"/>
                <a:gd name="T59" fmla="*/ 86 h 94"/>
                <a:gd name="T60" fmla="*/ 6 w 56"/>
                <a:gd name="T61" fmla="*/ 90 h 94"/>
                <a:gd name="T62" fmla="*/ 4 w 56"/>
                <a:gd name="T63" fmla="*/ 90 h 94"/>
                <a:gd name="T64" fmla="*/ 2 w 56"/>
                <a:gd name="T65" fmla="*/ 90 h 94"/>
                <a:gd name="T66" fmla="*/ 2 w 56"/>
                <a:gd name="T67" fmla="*/ 86 h 94"/>
                <a:gd name="T68" fmla="*/ 2 w 56"/>
                <a:gd name="T69" fmla="*/ 76 h 94"/>
                <a:gd name="T70" fmla="*/ 2 w 56"/>
                <a:gd name="T71" fmla="*/ 76 h 94"/>
                <a:gd name="T72" fmla="*/ 4 w 56"/>
                <a:gd name="T73" fmla="*/ 52 h 94"/>
                <a:gd name="T74" fmla="*/ 4 w 56"/>
                <a:gd name="T75" fmla="*/ 52 h 94"/>
                <a:gd name="T76" fmla="*/ 12 w 56"/>
                <a:gd name="T77" fmla="*/ 28 h 94"/>
                <a:gd name="T78" fmla="*/ 20 w 56"/>
                <a:gd name="T79" fmla="*/ 4 h 94"/>
                <a:gd name="T80" fmla="*/ 20 w 56"/>
                <a:gd name="T81" fmla="*/ 4 h 94"/>
                <a:gd name="T82" fmla="*/ 22 w 56"/>
                <a:gd name="T83" fmla="*/ 2 h 94"/>
                <a:gd name="T84" fmla="*/ 18 w 56"/>
                <a:gd name="T85" fmla="*/ 0 h 94"/>
                <a:gd name="T86" fmla="*/ 16 w 56"/>
                <a:gd name="T87" fmla="*/ 0 h 94"/>
                <a:gd name="T88" fmla="*/ 16 w 56"/>
                <a:gd name="T89" fmla="*/ 2 h 9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6"/>
                <a:gd name="T136" fmla="*/ 0 h 94"/>
                <a:gd name="T137" fmla="*/ 56 w 56"/>
                <a:gd name="T138" fmla="*/ 94 h 9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6" h="94">
                  <a:moveTo>
                    <a:pt x="16" y="2"/>
                  </a:moveTo>
                  <a:lnTo>
                    <a:pt x="16" y="2"/>
                  </a:lnTo>
                  <a:lnTo>
                    <a:pt x="16" y="10"/>
                  </a:lnTo>
                  <a:lnTo>
                    <a:pt x="12" y="20"/>
                  </a:lnTo>
                  <a:lnTo>
                    <a:pt x="8" y="34"/>
                  </a:lnTo>
                  <a:lnTo>
                    <a:pt x="2" y="62"/>
                  </a:lnTo>
                  <a:lnTo>
                    <a:pt x="0" y="88"/>
                  </a:lnTo>
                  <a:lnTo>
                    <a:pt x="0" y="92"/>
                  </a:lnTo>
                  <a:lnTo>
                    <a:pt x="0" y="94"/>
                  </a:lnTo>
                  <a:lnTo>
                    <a:pt x="2" y="94"/>
                  </a:lnTo>
                  <a:lnTo>
                    <a:pt x="6" y="94"/>
                  </a:lnTo>
                  <a:lnTo>
                    <a:pt x="10" y="92"/>
                  </a:lnTo>
                  <a:lnTo>
                    <a:pt x="16" y="86"/>
                  </a:lnTo>
                  <a:lnTo>
                    <a:pt x="28" y="68"/>
                  </a:lnTo>
                  <a:lnTo>
                    <a:pt x="42" y="42"/>
                  </a:lnTo>
                  <a:lnTo>
                    <a:pt x="56" y="16"/>
                  </a:lnTo>
                  <a:lnTo>
                    <a:pt x="56" y="14"/>
                  </a:lnTo>
                  <a:lnTo>
                    <a:pt x="54" y="16"/>
                  </a:lnTo>
                  <a:lnTo>
                    <a:pt x="42" y="32"/>
                  </a:lnTo>
                  <a:lnTo>
                    <a:pt x="32" y="52"/>
                  </a:lnTo>
                  <a:lnTo>
                    <a:pt x="22" y="70"/>
                  </a:lnTo>
                  <a:lnTo>
                    <a:pt x="10" y="86"/>
                  </a:lnTo>
                  <a:lnTo>
                    <a:pt x="6" y="90"/>
                  </a:lnTo>
                  <a:lnTo>
                    <a:pt x="4" y="90"/>
                  </a:lnTo>
                  <a:lnTo>
                    <a:pt x="2" y="90"/>
                  </a:lnTo>
                  <a:lnTo>
                    <a:pt x="2" y="86"/>
                  </a:lnTo>
                  <a:lnTo>
                    <a:pt x="2" y="76"/>
                  </a:lnTo>
                  <a:lnTo>
                    <a:pt x="4" y="52"/>
                  </a:lnTo>
                  <a:lnTo>
                    <a:pt x="12" y="28"/>
                  </a:lnTo>
                  <a:lnTo>
                    <a:pt x="20" y="4"/>
                  </a:lnTo>
                  <a:lnTo>
                    <a:pt x="22" y="2"/>
                  </a:lnTo>
                  <a:lnTo>
                    <a:pt x="18" y="0"/>
                  </a:lnTo>
                  <a:lnTo>
                    <a:pt x="16" y="0"/>
                  </a:lnTo>
                  <a:lnTo>
                    <a:pt x="16"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9827" name="Freeform 46"/>
            <p:cNvSpPr>
              <a:spLocks/>
            </p:cNvSpPr>
            <p:nvPr/>
          </p:nvSpPr>
          <p:spPr bwMode="auto">
            <a:xfrm>
              <a:off x="2899" y="2184"/>
              <a:ext cx="56" cy="94"/>
            </a:xfrm>
            <a:custGeom>
              <a:avLst/>
              <a:gdLst>
                <a:gd name="T0" fmla="*/ 16 w 56"/>
                <a:gd name="T1" fmla="*/ 2 h 94"/>
                <a:gd name="T2" fmla="*/ 16 w 56"/>
                <a:gd name="T3" fmla="*/ 2 h 94"/>
                <a:gd name="T4" fmla="*/ 16 w 56"/>
                <a:gd name="T5" fmla="*/ 10 h 94"/>
                <a:gd name="T6" fmla="*/ 12 w 56"/>
                <a:gd name="T7" fmla="*/ 20 h 94"/>
                <a:gd name="T8" fmla="*/ 8 w 56"/>
                <a:gd name="T9" fmla="*/ 34 h 94"/>
                <a:gd name="T10" fmla="*/ 8 w 56"/>
                <a:gd name="T11" fmla="*/ 34 h 94"/>
                <a:gd name="T12" fmla="*/ 2 w 56"/>
                <a:gd name="T13" fmla="*/ 62 h 94"/>
                <a:gd name="T14" fmla="*/ 2 w 56"/>
                <a:gd name="T15" fmla="*/ 62 h 94"/>
                <a:gd name="T16" fmla="*/ 0 w 56"/>
                <a:gd name="T17" fmla="*/ 88 h 94"/>
                <a:gd name="T18" fmla="*/ 0 w 56"/>
                <a:gd name="T19" fmla="*/ 88 h 94"/>
                <a:gd name="T20" fmla="*/ 0 w 56"/>
                <a:gd name="T21" fmla="*/ 92 h 94"/>
                <a:gd name="T22" fmla="*/ 0 w 56"/>
                <a:gd name="T23" fmla="*/ 94 h 94"/>
                <a:gd name="T24" fmla="*/ 2 w 56"/>
                <a:gd name="T25" fmla="*/ 94 h 94"/>
                <a:gd name="T26" fmla="*/ 2 w 56"/>
                <a:gd name="T27" fmla="*/ 94 h 94"/>
                <a:gd name="T28" fmla="*/ 6 w 56"/>
                <a:gd name="T29" fmla="*/ 94 h 94"/>
                <a:gd name="T30" fmla="*/ 10 w 56"/>
                <a:gd name="T31" fmla="*/ 92 h 94"/>
                <a:gd name="T32" fmla="*/ 16 w 56"/>
                <a:gd name="T33" fmla="*/ 86 h 94"/>
                <a:gd name="T34" fmla="*/ 28 w 56"/>
                <a:gd name="T35" fmla="*/ 68 h 94"/>
                <a:gd name="T36" fmla="*/ 28 w 56"/>
                <a:gd name="T37" fmla="*/ 68 h 94"/>
                <a:gd name="T38" fmla="*/ 42 w 56"/>
                <a:gd name="T39" fmla="*/ 42 h 94"/>
                <a:gd name="T40" fmla="*/ 56 w 56"/>
                <a:gd name="T41" fmla="*/ 16 h 94"/>
                <a:gd name="T42" fmla="*/ 56 w 56"/>
                <a:gd name="T43" fmla="*/ 16 h 94"/>
                <a:gd name="T44" fmla="*/ 56 w 56"/>
                <a:gd name="T45" fmla="*/ 14 h 94"/>
                <a:gd name="T46" fmla="*/ 54 w 56"/>
                <a:gd name="T47" fmla="*/ 16 h 94"/>
                <a:gd name="T48" fmla="*/ 54 w 56"/>
                <a:gd name="T49" fmla="*/ 16 h 94"/>
                <a:gd name="T50" fmla="*/ 42 w 56"/>
                <a:gd name="T51" fmla="*/ 32 h 94"/>
                <a:gd name="T52" fmla="*/ 32 w 56"/>
                <a:gd name="T53" fmla="*/ 52 h 94"/>
                <a:gd name="T54" fmla="*/ 22 w 56"/>
                <a:gd name="T55" fmla="*/ 70 h 94"/>
                <a:gd name="T56" fmla="*/ 10 w 56"/>
                <a:gd name="T57" fmla="*/ 86 h 94"/>
                <a:gd name="T58" fmla="*/ 10 w 56"/>
                <a:gd name="T59" fmla="*/ 86 h 94"/>
                <a:gd name="T60" fmla="*/ 6 w 56"/>
                <a:gd name="T61" fmla="*/ 90 h 94"/>
                <a:gd name="T62" fmla="*/ 4 w 56"/>
                <a:gd name="T63" fmla="*/ 90 h 94"/>
                <a:gd name="T64" fmla="*/ 2 w 56"/>
                <a:gd name="T65" fmla="*/ 90 h 94"/>
                <a:gd name="T66" fmla="*/ 2 w 56"/>
                <a:gd name="T67" fmla="*/ 86 h 94"/>
                <a:gd name="T68" fmla="*/ 2 w 56"/>
                <a:gd name="T69" fmla="*/ 76 h 94"/>
                <a:gd name="T70" fmla="*/ 2 w 56"/>
                <a:gd name="T71" fmla="*/ 76 h 94"/>
                <a:gd name="T72" fmla="*/ 4 w 56"/>
                <a:gd name="T73" fmla="*/ 52 h 94"/>
                <a:gd name="T74" fmla="*/ 4 w 56"/>
                <a:gd name="T75" fmla="*/ 52 h 94"/>
                <a:gd name="T76" fmla="*/ 12 w 56"/>
                <a:gd name="T77" fmla="*/ 28 h 94"/>
                <a:gd name="T78" fmla="*/ 20 w 56"/>
                <a:gd name="T79" fmla="*/ 4 h 94"/>
                <a:gd name="T80" fmla="*/ 20 w 56"/>
                <a:gd name="T81" fmla="*/ 4 h 94"/>
                <a:gd name="T82" fmla="*/ 22 w 56"/>
                <a:gd name="T83" fmla="*/ 2 h 94"/>
                <a:gd name="T84" fmla="*/ 18 w 56"/>
                <a:gd name="T85" fmla="*/ 0 h 94"/>
                <a:gd name="T86" fmla="*/ 16 w 56"/>
                <a:gd name="T87" fmla="*/ 0 h 94"/>
                <a:gd name="T88" fmla="*/ 16 w 56"/>
                <a:gd name="T89" fmla="*/ 2 h 9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6"/>
                <a:gd name="T136" fmla="*/ 0 h 94"/>
                <a:gd name="T137" fmla="*/ 56 w 56"/>
                <a:gd name="T138" fmla="*/ 94 h 9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6" h="94">
                  <a:moveTo>
                    <a:pt x="16" y="2"/>
                  </a:moveTo>
                  <a:lnTo>
                    <a:pt x="16" y="2"/>
                  </a:lnTo>
                  <a:lnTo>
                    <a:pt x="16" y="10"/>
                  </a:lnTo>
                  <a:lnTo>
                    <a:pt x="12" y="20"/>
                  </a:lnTo>
                  <a:lnTo>
                    <a:pt x="8" y="34"/>
                  </a:lnTo>
                  <a:lnTo>
                    <a:pt x="2" y="62"/>
                  </a:lnTo>
                  <a:lnTo>
                    <a:pt x="0" y="88"/>
                  </a:lnTo>
                  <a:lnTo>
                    <a:pt x="0" y="92"/>
                  </a:lnTo>
                  <a:lnTo>
                    <a:pt x="0" y="94"/>
                  </a:lnTo>
                  <a:lnTo>
                    <a:pt x="2" y="94"/>
                  </a:lnTo>
                  <a:lnTo>
                    <a:pt x="6" y="94"/>
                  </a:lnTo>
                  <a:lnTo>
                    <a:pt x="10" y="92"/>
                  </a:lnTo>
                  <a:lnTo>
                    <a:pt x="16" y="86"/>
                  </a:lnTo>
                  <a:lnTo>
                    <a:pt x="28" y="68"/>
                  </a:lnTo>
                  <a:lnTo>
                    <a:pt x="42" y="42"/>
                  </a:lnTo>
                  <a:lnTo>
                    <a:pt x="56" y="16"/>
                  </a:lnTo>
                  <a:lnTo>
                    <a:pt x="56" y="14"/>
                  </a:lnTo>
                  <a:lnTo>
                    <a:pt x="54" y="16"/>
                  </a:lnTo>
                  <a:lnTo>
                    <a:pt x="42" y="32"/>
                  </a:lnTo>
                  <a:lnTo>
                    <a:pt x="32" y="52"/>
                  </a:lnTo>
                  <a:lnTo>
                    <a:pt x="22" y="70"/>
                  </a:lnTo>
                  <a:lnTo>
                    <a:pt x="10" y="86"/>
                  </a:lnTo>
                  <a:lnTo>
                    <a:pt x="6" y="90"/>
                  </a:lnTo>
                  <a:lnTo>
                    <a:pt x="4" y="90"/>
                  </a:lnTo>
                  <a:lnTo>
                    <a:pt x="2" y="90"/>
                  </a:lnTo>
                  <a:lnTo>
                    <a:pt x="2" y="86"/>
                  </a:lnTo>
                  <a:lnTo>
                    <a:pt x="2" y="76"/>
                  </a:lnTo>
                  <a:lnTo>
                    <a:pt x="4" y="52"/>
                  </a:lnTo>
                  <a:lnTo>
                    <a:pt x="12" y="28"/>
                  </a:lnTo>
                  <a:lnTo>
                    <a:pt x="20" y="4"/>
                  </a:lnTo>
                  <a:lnTo>
                    <a:pt x="22" y="2"/>
                  </a:lnTo>
                  <a:lnTo>
                    <a:pt x="18" y="0"/>
                  </a:lnTo>
                  <a:lnTo>
                    <a:pt x="16" y="0"/>
                  </a:lnTo>
                  <a:lnTo>
                    <a:pt x="16" y="2"/>
                  </a:lnTo>
                </a:path>
              </a:pathLst>
            </a:custGeom>
            <a:noFill/>
            <a:ln w="9525">
              <a:noFill/>
              <a:round/>
              <a:headEnd/>
              <a:tailEnd/>
            </a:ln>
          </p:spPr>
          <p:txBody>
            <a:bodyPr/>
            <a:lstStyle/>
            <a:p>
              <a:endParaRPr lang="fr-FR">
                <a:latin typeface="Calibri" pitchFamily="34" charset="0"/>
              </a:endParaRPr>
            </a:p>
          </p:txBody>
        </p:sp>
        <p:sp>
          <p:nvSpPr>
            <p:cNvPr id="9828" name="Freeform 47"/>
            <p:cNvSpPr>
              <a:spLocks/>
            </p:cNvSpPr>
            <p:nvPr/>
          </p:nvSpPr>
          <p:spPr bwMode="auto">
            <a:xfrm>
              <a:off x="2907" y="2216"/>
              <a:ext cx="160" cy="376"/>
            </a:xfrm>
            <a:custGeom>
              <a:avLst/>
              <a:gdLst>
                <a:gd name="T0" fmla="*/ 74 w 160"/>
                <a:gd name="T1" fmla="*/ 0 h 376"/>
                <a:gd name="T2" fmla="*/ 56 w 160"/>
                <a:gd name="T3" fmla="*/ 22 h 376"/>
                <a:gd name="T4" fmla="*/ 42 w 160"/>
                <a:gd name="T5" fmla="*/ 48 h 376"/>
                <a:gd name="T6" fmla="*/ 18 w 160"/>
                <a:gd name="T7" fmla="*/ 108 h 376"/>
                <a:gd name="T8" fmla="*/ 10 w 160"/>
                <a:gd name="T9" fmla="*/ 144 h 376"/>
                <a:gd name="T10" fmla="*/ 4 w 160"/>
                <a:gd name="T11" fmla="*/ 180 h 376"/>
                <a:gd name="T12" fmla="*/ 0 w 160"/>
                <a:gd name="T13" fmla="*/ 234 h 376"/>
                <a:gd name="T14" fmla="*/ 0 w 160"/>
                <a:gd name="T15" fmla="*/ 252 h 376"/>
                <a:gd name="T16" fmla="*/ 6 w 160"/>
                <a:gd name="T17" fmla="*/ 302 h 376"/>
                <a:gd name="T18" fmla="*/ 10 w 160"/>
                <a:gd name="T19" fmla="*/ 318 h 376"/>
                <a:gd name="T20" fmla="*/ 24 w 160"/>
                <a:gd name="T21" fmla="*/ 340 h 376"/>
                <a:gd name="T22" fmla="*/ 46 w 160"/>
                <a:gd name="T23" fmla="*/ 354 h 376"/>
                <a:gd name="T24" fmla="*/ 58 w 160"/>
                <a:gd name="T25" fmla="*/ 358 h 376"/>
                <a:gd name="T26" fmla="*/ 70 w 160"/>
                <a:gd name="T27" fmla="*/ 356 h 376"/>
                <a:gd name="T28" fmla="*/ 90 w 160"/>
                <a:gd name="T29" fmla="*/ 358 h 376"/>
                <a:gd name="T30" fmla="*/ 108 w 160"/>
                <a:gd name="T31" fmla="*/ 368 h 376"/>
                <a:gd name="T32" fmla="*/ 118 w 160"/>
                <a:gd name="T33" fmla="*/ 374 h 376"/>
                <a:gd name="T34" fmla="*/ 130 w 160"/>
                <a:gd name="T35" fmla="*/ 376 h 376"/>
                <a:gd name="T36" fmla="*/ 146 w 160"/>
                <a:gd name="T37" fmla="*/ 374 h 376"/>
                <a:gd name="T38" fmla="*/ 152 w 160"/>
                <a:gd name="T39" fmla="*/ 372 h 376"/>
                <a:gd name="T40" fmla="*/ 158 w 160"/>
                <a:gd name="T41" fmla="*/ 370 h 376"/>
                <a:gd name="T42" fmla="*/ 158 w 160"/>
                <a:gd name="T43" fmla="*/ 368 h 376"/>
                <a:gd name="T44" fmla="*/ 150 w 160"/>
                <a:gd name="T45" fmla="*/ 370 h 376"/>
                <a:gd name="T46" fmla="*/ 140 w 160"/>
                <a:gd name="T47" fmla="*/ 372 h 376"/>
                <a:gd name="T48" fmla="*/ 122 w 160"/>
                <a:gd name="T49" fmla="*/ 372 h 376"/>
                <a:gd name="T50" fmla="*/ 104 w 160"/>
                <a:gd name="T51" fmla="*/ 362 h 376"/>
                <a:gd name="T52" fmla="*/ 94 w 160"/>
                <a:gd name="T53" fmla="*/ 356 h 376"/>
                <a:gd name="T54" fmla="*/ 84 w 160"/>
                <a:gd name="T55" fmla="*/ 352 h 376"/>
                <a:gd name="T56" fmla="*/ 70 w 160"/>
                <a:gd name="T57" fmla="*/ 352 h 376"/>
                <a:gd name="T58" fmla="*/ 56 w 160"/>
                <a:gd name="T59" fmla="*/ 354 h 376"/>
                <a:gd name="T60" fmla="*/ 48 w 160"/>
                <a:gd name="T61" fmla="*/ 350 h 376"/>
                <a:gd name="T62" fmla="*/ 28 w 160"/>
                <a:gd name="T63" fmla="*/ 334 h 376"/>
                <a:gd name="T64" fmla="*/ 22 w 160"/>
                <a:gd name="T65" fmla="*/ 328 h 376"/>
                <a:gd name="T66" fmla="*/ 14 w 160"/>
                <a:gd name="T67" fmla="*/ 304 h 376"/>
                <a:gd name="T68" fmla="*/ 8 w 160"/>
                <a:gd name="T69" fmla="*/ 272 h 376"/>
                <a:gd name="T70" fmla="*/ 6 w 160"/>
                <a:gd name="T71" fmla="*/ 238 h 376"/>
                <a:gd name="T72" fmla="*/ 8 w 160"/>
                <a:gd name="T73" fmla="*/ 208 h 376"/>
                <a:gd name="T74" fmla="*/ 12 w 160"/>
                <a:gd name="T75" fmla="*/ 178 h 376"/>
                <a:gd name="T76" fmla="*/ 22 w 160"/>
                <a:gd name="T77" fmla="*/ 112 h 376"/>
                <a:gd name="T78" fmla="*/ 30 w 160"/>
                <a:gd name="T79" fmla="*/ 82 h 376"/>
                <a:gd name="T80" fmla="*/ 42 w 160"/>
                <a:gd name="T81" fmla="*/ 52 h 376"/>
                <a:gd name="T82" fmla="*/ 64 w 160"/>
                <a:gd name="T83" fmla="*/ 12 h 376"/>
                <a:gd name="T84" fmla="*/ 74 w 160"/>
                <a:gd name="T85" fmla="*/ 0 h 37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0"/>
                <a:gd name="T130" fmla="*/ 0 h 376"/>
                <a:gd name="T131" fmla="*/ 160 w 160"/>
                <a:gd name="T132" fmla="*/ 376 h 37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0" h="376">
                  <a:moveTo>
                    <a:pt x="74" y="0"/>
                  </a:moveTo>
                  <a:lnTo>
                    <a:pt x="74" y="0"/>
                  </a:lnTo>
                  <a:lnTo>
                    <a:pt x="64" y="10"/>
                  </a:lnTo>
                  <a:lnTo>
                    <a:pt x="56" y="22"/>
                  </a:lnTo>
                  <a:lnTo>
                    <a:pt x="42" y="48"/>
                  </a:lnTo>
                  <a:lnTo>
                    <a:pt x="30" y="78"/>
                  </a:lnTo>
                  <a:lnTo>
                    <a:pt x="18" y="108"/>
                  </a:lnTo>
                  <a:lnTo>
                    <a:pt x="10" y="144"/>
                  </a:lnTo>
                  <a:lnTo>
                    <a:pt x="4" y="180"/>
                  </a:lnTo>
                  <a:lnTo>
                    <a:pt x="0" y="216"/>
                  </a:lnTo>
                  <a:lnTo>
                    <a:pt x="0" y="234"/>
                  </a:lnTo>
                  <a:lnTo>
                    <a:pt x="0" y="252"/>
                  </a:lnTo>
                  <a:lnTo>
                    <a:pt x="4" y="284"/>
                  </a:lnTo>
                  <a:lnTo>
                    <a:pt x="6" y="302"/>
                  </a:lnTo>
                  <a:lnTo>
                    <a:pt x="10" y="318"/>
                  </a:lnTo>
                  <a:lnTo>
                    <a:pt x="16" y="328"/>
                  </a:lnTo>
                  <a:lnTo>
                    <a:pt x="24" y="340"/>
                  </a:lnTo>
                  <a:lnTo>
                    <a:pt x="36" y="348"/>
                  </a:lnTo>
                  <a:lnTo>
                    <a:pt x="46" y="354"/>
                  </a:lnTo>
                  <a:lnTo>
                    <a:pt x="58" y="358"/>
                  </a:lnTo>
                  <a:lnTo>
                    <a:pt x="70" y="356"/>
                  </a:lnTo>
                  <a:lnTo>
                    <a:pt x="80" y="356"/>
                  </a:lnTo>
                  <a:lnTo>
                    <a:pt x="90" y="358"/>
                  </a:lnTo>
                  <a:lnTo>
                    <a:pt x="98" y="362"/>
                  </a:lnTo>
                  <a:lnTo>
                    <a:pt x="108" y="368"/>
                  </a:lnTo>
                  <a:lnTo>
                    <a:pt x="118" y="374"/>
                  </a:lnTo>
                  <a:lnTo>
                    <a:pt x="124" y="376"/>
                  </a:lnTo>
                  <a:lnTo>
                    <a:pt x="130" y="376"/>
                  </a:lnTo>
                  <a:lnTo>
                    <a:pt x="146" y="374"/>
                  </a:lnTo>
                  <a:lnTo>
                    <a:pt x="152" y="372"/>
                  </a:lnTo>
                  <a:lnTo>
                    <a:pt x="158" y="370"/>
                  </a:lnTo>
                  <a:lnTo>
                    <a:pt x="160" y="368"/>
                  </a:lnTo>
                  <a:lnTo>
                    <a:pt x="158" y="368"/>
                  </a:lnTo>
                  <a:lnTo>
                    <a:pt x="150" y="370"/>
                  </a:lnTo>
                  <a:lnTo>
                    <a:pt x="140" y="372"/>
                  </a:lnTo>
                  <a:lnTo>
                    <a:pt x="130" y="372"/>
                  </a:lnTo>
                  <a:lnTo>
                    <a:pt x="122" y="372"/>
                  </a:lnTo>
                  <a:lnTo>
                    <a:pt x="112" y="368"/>
                  </a:lnTo>
                  <a:lnTo>
                    <a:pt x="104" y="362"/>
                  </a:lnTo>
                  <a:lnTo>
                    <a:pt x="94" y="356"/>
                  </a:lnTo>
                  <a:lnTo>
                    <a:pt x="84" y="352"/>
                  </a:lnTo>
                  <a:lnTo>
                    <a:pt x="78" y="352"/>
                  </a:lnTo>
                  <a:lnTo>
                    <a:pt x="70" y="352"/>
                  </a:lnTo>
                  <a:lnTo>
                    <a:pt x="64" y="354"/>
                  </a:lnTo>
                  <a:lnTo>
                    <a:pt x="56" y="354"/>
                  </a:lnTo>
                  <a:lnTo>
                    <a:pt x="48" y="350"/>
                  </a:lnTo>
                  <a:lnTo>
                    <a:pt x="40" y="346"/>
                  </a:lnTo>
                  <a:lnTo>
                    <a:pt x="28" y="334"/>
                  </a:lnTo>
                  <a:lnTo>
                    <a:pt x="22" y="328"/>
                  </a:lnTo>
                  <a:lnTo>
                    <a:pt x="18" y="320"/>
                  </a:lnTo>
                  <a:lnTo>
                    <a:pt x="14" y="304"/>
                  </a:lnTo>
                  <a:lnTo>
                    <a:pt x="8" y="272"/>
                  </a:lnTo>
                  <a:lnTo>
                    <a:pt x="6" y="238"/>
                  </a:lnTo>
                  <a:lnTo>
                    <a:pt x="6" y="224"/>
                  </a:lnTo>
                  <a:lnTo>
                    <a:pt x="8" y="208"/>
                  </a:lnTo>
                  <a:lnTo>
                    <a:pt x="12" y="178"/>
                  </a:lnTo>
                  <a:lnTo>
                    <a:pt x="16" y="144"/>
                  </a:lnTo>
                  <a:lnTo>
                    <a:pt x="22" y="112"/>
                  </a:lnTo>
                  <a:lnTo>
                    <a:pt x="30" y="82"/>
                  </a:lnTo>
                  <a:lnTo>
                    <a:pt x="42" y="52"/>
                  </a:lnTo>
                  <a:lnTo>
                    <a:pt x="56" y="24"/>
                  </a:lnTo>
                  <a:lnTo>
                    <a:pt x="64" y="12"/>
                  </a:lnTo>
                  <a:lnTo>
                    <a:pt x="74"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829" name="Freeform 49"/>
            <p:cNvSpPr>
              <a:spLocks/>
            </p:cNvSpPr>
            <p:nvPr/>
          </p:nvSpPr>
          <p:spPr bwMode="auto">
            <a:xfrm>
              <a:off x="2819" y="2584"/>
              <a:ext cx="64" cy="46"/>
            </a:xfrm>
            <a:custGeom>
              <a:avLst/>
              <a:gdLst>
                <a:gd name="T0" fmla="*/ 0 w 64"/>
                <a:gd name="T1" fmla="*/ 0 h 46"/>
                <a:gd name="T2" fmla="*/ 0 w 64"/>
                <a:gd name="T3" fmla="*/ 0 h 46"/>
                <a:gd name="T4" fmla="*/ 0 w 64"/>
                <a:gd name="T5" fmla="*/ 2 h 46"/>
                <a:gd name="T6" fmla="*/ 2 w 64"/>
                <a:gd name="T7" fmla="*/ 4 h 46"/>
                <a:gd name="T8" fmla="*/ 2 w 64"/>
                <a:gd name="T9" fmla="*/ 4 h 46"/>
                <a:gd name="T10" fmla="*/ 10 w 64"/>
                <a:gd name="T11" fmla="*/ 8 h 46"/>
                <a:gd name="T12" fmla="*/ 18 w 64"/>
                <a:gd name="T13" fmla="*/ 10 h 46"/>
                <a:gd name="T14" fmla="*/ 18 w 64"/>
                <a:gd name="T15" fmla="*/ 10 h 46"/>
                <a:gd name="T16" fmla="*/ 34 w 64"/>
                <a:gd name="T17" fmla="*/ 12 h 46"/>
                <a:gd name="T18" fmla="*/ 40 w 64"/>
                <a:gd name="T19" fmla="*/ 16 h 46"/>
                <a:gd name="T20" fmla="*/ 48 w 64"/>
                <a:gd name="T21" fmla="*/ 20 h 46"/>
                <a:gd name="T22" fmla="*/ 48 w 64"/>
                <a:gd name="T23" fmla="*/ 20 h 46"/>
                <a:gd name="T24" fmla="*/ 52 w 64"/>
                <a:gd name="T25" fmla="*/ 26 h 46"/>
                <a:gd name="T26" fmla="*/ 56 w 64"/>
                <a:gd name="T27" fmla="*/ 32 h 46"/>
                <a:gd name="T28" fmla="*/ 62 w 64"/>
                <a:gd name="T29" fmla="*/ 44 h 46"/>
                <a:gd name="T30" fmla="*/ 62 w 64"/>
                <a:gd name="T31" fmla="*/ 44 h 46"/>
                <a:gd name="T32" fmla="*/ 62 w 64"/>
                <a:gd name="T33" fmla="*/ 46 h 46"/>
                <a:gd name="T34" fmla="*/ 64 w 64"/>
                <a:gd name="T35" fmla="*/ 44 h 46"/>
                <a:gd name="T36" fmla="*/ 64 w 64"/>
                <a:gd name="T37" fmla="*/ 44 h 46"/>
                <a:gd name="T38" fmla="*/ 60 w 64"/>
                <a:gd name="T39" fmla="*/ 34 h 46"/>
                <a:gd name="T40" fmla="*/ 56 w 64"/>
                <a:gd name="T41" fmla="*/ 26 h 46"/>
                <a:gd name="T42" fmla="*/ 48 w 64"/>
                <a:gd name="T43" fmla="*/ 18 h 46"/>
                <a:gd name="T44" fmla="*/ 40 w 64"/>
                <a:gd name="T45" fmla="*/ 12 h 46"/>
                <a:gd name="T46" fmla="*/ 40 w 64"/>
                <a:gd name="T47" fmla="*/ 12 h 46"/>
                <a:gd name="T48" fmla="*/ 30 w 64"/>
                <a:gd name="T49" fmla="*/ 10 h 46"/>
                <a:gd name="T50" fmla="*/ 22 w 64"/>
                <a:gd name="T51" fmla="*/ 8 h 46"/>
                <a:gd name="T52" fmla="*/ 22 w 64"/>
                <a:gd name="T53" fmla="*/ 8 h 46"/>
                <a:gd name="T54" fmla="*/ 14 w 64"/>
                <a:gd name="T55" fmla="*/ 8 h 46"/>
                <a:gd name="T56" fmla="*/ 8 w 64"/>
                <a:gd name="T57" fmla="*/ 6 h 46"/>
                <a:gd name="T58" fmla="*/ 8 w 64"/>
                <a:gd name="T59" fmla="*/ 6 h 46"/>
                <a:gd name="T60" fmla="*/ 4 w 64"/>
                <a:gd name="T61" fmla="*/ 2 h 46"/>
                <a:gd name="T62" fmla="*/ 0 w 64"/>
                <a:gd name="T63" fmla="*/ 0 h 46"/>
                <a:gd name="T64" fmla="*/ 0 w 64"/>
                <a:gd name="T65" fmla="*/ 0 h 46"/>
                <a:gd name="T66" fmla="*/ 0 w 64"/>
                <a:gd name="T67" fmla="*/ 0 h 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4"/>
                <a:gd name="T103" fmla="*/ 0 h 46"/>
                <a:gd name="T104" fmla="*/ 64 w 64"/>
                <a:gd name="T105" fmla="*/ 46 h 4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4" h="46">
                  <a:moveTo>
                    <a:pt x="0" y="0"/>
                  </a:moveTo>
                  <a:lnTo>
                    <a:pt x="0" y="0"/>
                  </a:lnTo>
                  <a:lnTo>
                    <a:pt x="0" y="2"/>
                  </a:lnTo>
                  <a:lnTo>
                    <a:pt x="2" y="4"/>
                  </a:lnTo>
                  <a:lnTo>
                    <a:pt x="10" y="8"/>
                  </a:lnTo>
                  <a:lnTo>
                    <a:pt x="18" y="10"/>
                  </a:lnTo>
                  <a:lnTo>
                    <a:pt x="34" y="12"/>
                  </a:lnTo>
                  <a:lnTo>
                    <a:pt x="40" y="16"/>
                  </a:lnTo>
                  <a:lnTo>
                    <a:pt x="48" y="20"/>
                  </a:lnTo>
                  <a:lnTo>
                    <a:pt x="52" y="26"/>
                  </a:lnTo>
                  <a:lnTo>
                    <a:pt x="56" y="32"/>
                  </a:lnTo>
                  <a:lnTo>
                    <a:pt x="62" y="44"/>
                  </a:lnTo>
                  <a:lnTo>
                    <a:pt x="62" y="46"/>
                  </a:lnTo>
                  <a:lnTo>
                    <a:pt x="64" y="44"/>
                  </a:lnTo>
                  <a:lnTo>
                    <a:pt x="60" y="34"/>
                  </a:lnTo>
                  <a:lnTo>
                    <a:pt x="56" y="26"/>
                  </a:lnTo>
                  <a:lnTo>
                    <a:pt x="48" y="18"/>
                  </a:lnTo>
                  <a:lnTo>
                    <a:pt x="40" y="12"/>
                  </a:lnTo>
                  <a:lnTo>
                    <a:pt x="30" y="10"/>
                  </a:lnTo>
                  <a:lnTo>
                    <a:pt x="22" y="8"/>
                  </a:lnTo>
                  <a:lnTo>
                    <a:pt x="14" y="8"/>
                  </a:lnTo>
                  <a:lnTo>
                    <a:pt x="8" y="6"/>
                  </a:lnTo>
                  <a:lnTo>
                    <a:pt x="4" y="2"/>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830" name="Freeform 50"/>
            <p:cNvSpPr>
              <a:spLocks/>
            </p:cNvSpPr>
            <p:nvPr/>
          </p:nvSpPr>
          <p:spPr bwMode="auto">
            <a:xfrm>
              <a:off x="2819" y="2584"/>
              <a:ext cx="64" cy="46"/>
            </a:xfrm>
            <a:custGeom>
              <a:avLst/>
              <a:gdLst>
                <a:gd name="T0" fmla="*/ 0 w 64"/>
                <a:gd name="T1" fmla="*/ 0 h 46"/>
                <a:gd name="T2" fmla="*/ 0 w 64"/>
                <a:gd name="T3" fmla="*/ 0 h 46"/>
                <a:gd name="T4" fmla="*/ 0 w 64"/>
                <a:gd name="T5" fmla="*/ 2 h 46"/>
                <a:gd name="T6" fmla="*/ 2 w 64"/>
                <a:gd name="T7" fmla="*/ 4 h 46"/>
                <a:gd name="T8" fmla="*/ 2 w 64"/>
                <a:gd name="T9" fmla="*/ 4 h 46"/>
                <a:gd name="T10" fmla="*/ 10 w 64"/>
                <a:gd name="T11" fmla="*/ 8 h 46"/>
                <a:gd name="T12" fmla="*/ 18 w 64"/>
                <a:gd name="T13" fmla="*/ 10 h 46"/>
                <a:gd name="T14" fmla="*/ 18 w 64"/>
                <a:gd name="T15" fmla="*/ 10 h 46"/>
                <a:gd name="T16" fmla="*/ 34 w 64"/>
                <a:gd name="T17" fmla="*/ 12 h 46"/>
                <a:gd name="T18" fmla="*/ 40 w 64"/>
                <a:gd name="T19" fmla="*/ 16 h 46"/>
                <a:gd name="T20" fmla="*/ 48 w 64"/>
                <a:gd name="T21" fmla="*/ 20 h 46"/>
                <a:gd name="T22" fmla="*/ 48 w 64"/>
                <a:gd name="T23" fmla="*/ 20 h 46"/>
                <a:gd name="T24" fmla="*/ 52 w 64"/>
                <a:gd name="T25" fmla="*/ 26 h 46"/>
                <a:gd name="T26" fmla="*/ 56 w 64"/>
                <a:gd name="T27" fmla="*/ 32 h 46"/>
                <a:gd name="T28" fmla="*/ 62 w 64"/>
                <a:gd name="T29" fmla="*/ 44 h 46"/>
                <a:gd name="T30" fmla="*/ 62 w 64"/>
                <a:gd name="T31" fmla="*/ 44 h 46"/>
                <a:gd name="T32" fmla="*/ 62 w 64"/>
                <a:gd name="T33" fmla="*/ 46 h 46"/>
                <a:gd name="T34" fmla="*/ 64 w 64"/>
                <a:gd name="T35" fmla="*/ 44 h 46"/>
                <a:gd name="T36" fmla="*/ 64 w 64"/>
                <a:gd name="T37" fmla="*/ 44 h 46"/>
                <a:gd name="T38" fmla="*/ 60 w 64"/>
                <a:gd name="T39" fmla="*/ 34 h 46"/>
                <a:gd name="T40" fmla="*/ 56 w 64"/>
                <a:gd name="T41" fmla="*/ 26 h 46"/>
                <a:gd name="T42" fmla="*/ 48 w 64"/>
                <a:gd name="T43" fmla="*/ 18 h 46"/>
                <a:gd name="T44" fmla="*/ 40 w 64"/>
                <a:gd name="T45" fmla="*/ 12 h 46"/>
                <a:gd name="T46" fmla="*/ 40 w 64"/>
                <a:gd name="T47" fmla="*/ 12 h 46"/>
                <a:gd name="T48" fmla="*/ 30 w 64"/>
                <a:gd name="T49" fmla="*/ 10 h 46"/>
                <a:gd name="T50" fmla="*/ 22 w 64"/>
                <a:gd name="T51" fmla="*/ 8 h 46"/>
                <a:gd name="T52" fmla="*/ 22 w 64"/>
                <a:gd name="T53" fmla="*/ 8 h 46"/>
                <a:gd name="T54" fmla="*/ 14 w 64"/>
                <a:gd name="T55" fmla="*/ 8 h 46"/>
                <a:gd name="T56" fmla="*/ 8 w 64"/>
                <a:gd name="T57" fmla="*/ 6 h 46"/>
                <a:gd name="T58" fmla="*/ 8 w 64"/>
                <a:gd name="T59" fmla="*/ 6 h 46"/>
                <a:gd name="T60" fmla="*/ 4 w 64"/>
                <a:gd name="T61" fmla="*/ 2 h 46"/>
                <a:gd name="T62" fmla="*/ 0 w 64"/>
                <a:gd name="T63" fmla="*/ 0 h 46"/>
                <a:gd name="T64" fmla="*/ 0 w 64"/>
                <a:gd name="T65" fmla="*/ 0 h 46"/>
                <a:gd name="T66" fmla="*/ 0 w 64"/>
                <a:gd name="T67" fmla="*/ 0 h 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4"/>
                <a:gd name="T103" fmla="*/ 0 h 46"/>
                <a:gd name="T104" fmla="*/ 64 w 64"/>
                <a:gd name="T105" fmla="*/ 46 h 4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4" h="46">
                  <a:moveTo>
                    <a:pt x="0" y="0"/>
                  </a:moveTo>
                  <a:lnTo>
                    <a:pt x="0" y="0"/>
                  </a:lnTo>
                  <a:lnTo>
                    <a:pt x="0" y="2"/>
                  </a:lnTo>
                  <a:lnTo>
                    <a:pt x="2" y="4"/>
                  </a:lnTo>
                  <a:lnTo>
                    <a:pt x="10" y="8"/>
                  </a:lnTo>
                  <a:lnTo>
                    <a:pt x="18" y="10"/>
                  </a:lnTo>
                  <a:lnTo>
                    <a:pt x="34" y="12"/>
                  </a:lnTo>
                  <a:lnTo>
                    <a:pt x="40" y="16"/>
                  </a:lnTo>
                  <a:lnTo>
                    <a:pt x="48" y="20"/>
                  </a:lnTo>
                  <a:lnTo>
                    <a:pt x="52" y="26"/>
                  </a:lnTo>
                  <a:lnTo>
                    <a:pt x="56" y="32"/>
                  </a:lnTo>
                  <a:lnTo>
                    <a:pt x="62" y="44"/>
                  </a:lnTo>
                  <a:lnTo>
                    <a:pt x="62" y="46"/>
                  </a:lnTo>
                  <a:lnTo>
                    <a:pt x="64" y="44"/>
                  </a:lnTo>
                  <a:lnTo>
                    <a:pt x="60" y="34"/>
                  </a:lnTo>
                  <a:lnTo>
                    <a:pt x="56" y="26"/>
                  </a:lnTo>
                  <a:lnTo>
                    <a:pt x="48" y="18"/>
                  </a:lnTo>
                  <a:lnTo>
                    <a:pt x="40" y="12"/>
                  </a:lnTo>
                  <a:lnTo>
                    <a:pt x="30" y="10"/>
                  </a:lnTo>
                  <a:lnTo>
                    <a:pt x="22" y="8"/>
                  </a:lnTo>
                  <a:lnTo>
                    <a:pt x="14" y="8"/>
                  </a:lnTo>
                  <a:lnTo>
                    <a:pt x="8" y="6"/>
                  </a:lnTo>
                  <a:lnTo>
                    <a:pt x="4" y="2"/>
                  </a:lnTo>
                  <a:lnTo>
                    <a:pt x="0" y="0"/>
                  </a:lnTo>
                </a:path>
              </a:pathLst>
            </a:custGeom>
            <a:noFill/>
            <a:ln w="9525">
              <a:noFill/>
              <a:round/>
              <a:headEnd/>
              <a:tailEnd/>
            </a:ln>
          </p:spPr>
          <p:txBody>
            <a:bodyPr/>
            <a:lstStyle/>
            <a:p>
              <a:endParaRPr lang="fr-FR">
                <a:latin typeface="Calibri" pitchFamily="34" charset="0"/>
              </a:endParaRPr>
            </a:p>
          </p:txBody>
        </p:sp>
        <p:sp>
          <p:nvSpPr>
            <p:cNvPr id="9831" name="Freeform 51"/>
            <p:cNvSpPr>
              <a:spLocks/>
            </p:cNvSpPr>
            <p:nvPr/>
          </p:nvSpPr>
          <p:spPr bwMode="auto">
            <a:xfrm>
              <a:off x="2873" y="2590"/>
              <a:ext cx="52" cy="74"/>
            </a:xfrm>
            <a:custGeom>
              <a:avLst/>
              <a:gdLst>
                <a:gd name="T0" fmla="*/ 0 w 52"/>
                <a:gd name="T1" fmla="*/ 2 h 74"/>
                <a:gd name="T2" fmla="*/ 0 w 52"/>
                <a:gd name="T3" fmla="*/ 2 h 74"/>
                <a:gd name="T4" fmla="*/ 2 w 52"/>
                <a:gd name="T5" fmla="*/ 8 h 74"/>
                <a:gd name="T6" fmla="*/ 4 w 52"/>
                <a:gd name="T7" fmla="*/ 14 h 74"/>
                <a:gd name="T8" fmla="*/ 6 w 52"/>
                <a:gd name="T9" fmla="*/ 28 h 74"/>
                <a:gd name="T10" fmla="*/ 8 w 52"/>
                <a:gd name="T11" fmla="*/ 42 h 74"/>
                <a:gd name="T12" fmla="*/ 10 w 52"/>
                <a:gd name="T13" fmla="*/ 50 h 74"/>
                <a:gd name="T14" fmla="*/ 14 w 52"/>
                <a:gd name="T15" fmla="*/ 56 h 74"/>
                <a:gd name="T16" fmla="*/ 14 w 52"/>
                <a:gd name="T17" fmla="*/ 56 h 74"/>
                <a:gd name="T18" fmla="*/ 22 w 52"/>
                <a:gd name="T19" fmla="*/ 64 h 74"/>
                <a:gd name="T20" fmla="*/ 30 w 52"/>
                <a:gd name="T21" fmla="*/ 70 h 74"/>
                <a:gd name="T22" fmla="*/ 40 w 52"/>
                <a:gd name="T23" fmla="*/ 74 h 74"/>
                <a:gd name="T24" fmla="*/ 52 w 52"/>
                <a:gd name="T25" fmla="*/ 74 h 74"/>
                <a:gd name="T26" fmla="*/ 52 w 52"/>
                <a:gd name="T27" fmla="*/ 74 h 74"/>
                <a:gd name="T28" fmla="*/ 52 w 52"/>
                <a:gd name="T29" fmla="*/ 72 h 74"/>
                <a:gd name="T30" fmla="*/ 50 w 52"/>
                <a:gd name="T31" fmla="*/ 72 h 74"/>
                <a:gd name="T32" fmla="*/ 50 w 52"/>
                <a:gd name="T33" fmla="*/ 72 h 74"/>
                <a:gd name="T34" fmla="*/ 38 w 52"/>
                <a:gd name="T35" fmla="*/ 70 h 74"/>
                <a:gd name="T36" fmla="*/ 26 w 52"/>
                <a:gd name="T37" fmla="*/ 64 h 74"/>
                <a:gd name="T38" fmla="*/ 18 w 52"/>
                <a:gd name="T39" fmla="*/ 56 h 74"/>
                <a:gd name="T40" fmla="*/ 12 w 52"/>
                <a:gd name="T41" fmla="*/ 44 h 74"/>
                <a:gd name="T42" fmla="*/ 12 w 52"/>
                <a:gd name="T43" fmla="*/ 44 h 74"/>
                <a:gd name="T44" fmla="*/ 8 w 52"/>
                <a:gd name="T45" fmla="*/ 22 h 74"/>
                <a:gd name="T46" fmla="*/ 6 w 52"/>
                <a:gd name="T47" fmla="*/ 10 h 74"/>
                <a:gd name="T48" fmla="*/ 0 w 52"/>
                <a:gd name="T49" fmla="*/ 0 h 74"/>
                <a:gd name="T50" fmla="*/ 0 w 52"/>
                <a:gd name="T51" fmla="*/ 0 h 74"/>
                <a:gd name="T52" fmla="*/ 0 w 52"/>
                <a:gd name="T53" fmla="*/ 2 h 7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
                <a:gd name="T82" fmla="*/ 0 h 74"/>
                <a:gd name="T83" fmla="*/ 52 w 52"/>
                <a:gd name="T84" fmla="*/ 74 h 7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 h="74">
                  <a:moveTo>
                    <a:pt x="0" y="2"/>
                  </a:moveTo>
                  <a:lnTo>
                    <a:pt x="0" y="2"/>
                  </a:lnTo>
                  <a:lnTo>
                    <a:pt x="2" y="8"/>
                  </a:lnTo>
                  <a:lnTo>
                    <a:pt x="4" y="14"/>
                  </a:lnTo>
                  <a:lnTo>
                    <a:pt x="6" y="28"/>
                  </a:lnTo>
                  <a:lnTo>
                    <a:pt x="8" y="42"/>
                  </a:lnTo>
                  <a:lnTo>
                    <a:pt x="10" y="50"/>
                  </a:lnTo>
                  <a:lnTo>
                    <a:pt x="14" y="56"/>
                  </a:lnTo>
                  <a:lnTo>
                    <a:pt x="22" y="64"/>
                  </a:lnTo>
                  <a:lnTo>
                    <a:pt x="30" y="70"/>
                  </a:lnTo>
                  <a:lnTo>
                    <a:pt x="40" y="74"/>
                  </a:lnTo>
                  <a:lnTo>
                    <a:pt x="52" y="74"/>
                  </a:lnTo>
                  <a:lnTo>
                    <a:pt x="52" y="72"/>
                  </a:lnTo>
                  <a:lnTo>
                    <a:pt x="50" y="72"/>
                  </a:lnTo>
                  <a:lnTo>
                    <a:pt x="38" y="70"/>
                  </a:lnTo>
                  <a:lnTo>
                    <a:pt x="26" y="64"/>
                  </a:lnTo>
                  <a:lnTo>
                    <a:pt x="18" y="56"/>
                  </a:lnTo>
                  <a:lnTo>
                    <a:pt x="12" y="44"/>
                  </a:lnTo>
                  <a:lnTo>
                    <a:pt x="8" y="22"/>
                  </a:lnTo>
                  <a:lnTo>
                    <a:pt x="6" y="10"/>
                  </a:lnTo>
                  <a:lnTo>
                    <a:pt x="0" y="0"/>
                  </a:lnTo>
                  <a:lnTo>
                    <a:pt x="0"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9832" name="Freeform 52"/>
            <p:cNvSpPr>
              <a:spLocks/>
            </p:cNvSpPr>
            <p:nvPr/>
          </p:nvSpPr>
          <p:spPr bwMode="auto">
            <a:xfrm>
              <a:off x="2873" y="2590"/>
              <a:ext cx="52" cy="74"/>
            </a:xfrm>
            <a:custGeom>
              <a:avLst/>
              <a:gdLst>
                <a:gd name="T0" fmla="*/ 0 w 52"/>
                <a:gd name="T1" fmla="*/ 2 h 74"/>
                <a:gd name="T2" fmla="*/ 0 w 52"/>
                <a:gd name="T3" fmla="*/ 2 h 74"/>
                <a:gd name="T4" fmla="*/ 2 w 52"/>
                <a:gd name="T5" fmla="*/ 8 h 74"/>
                <a:gd name="T6" fmla="*/ 4 w 52"/>
                <a:gd name="T7" fmla="*/ 14 h 74"/>
                <a:gd name="T8" fmla="*/ 6 w 52"/>
                <a:gd name="T9" fmla="*/ 28 h 74"/>
                <a:gd name="T10" fmla="*/ 8 w 52"/>
                <a:gd name="T11" fmla="*/ 42 h 74"/>
                <a:gd name="T12" fmla="*/ 10 w 52"/>
                <a:gd name="T13" fmla="*/ 50 h 74"/>
                <a:gd name="T14" fmla="*/ 14 w 52"/>
                <a:gd name="T15" fmla="*/ 56 h 74"/>
                <a:gd name="T16" fmla="*/ 14 w 52"/>
                <a:gd name="T17" fmla="*/ 56 h 74"/>
                <a:gd name="T18" fmla="*/ 22 w 52"/>
                <a:gd name="T19" fmla="*/ 64 h 74"/>
                <a:gd name="T20" fmla="*/ 30 w 52"/>
                <a:gd name="T21" fmla="*/ 70 h 74"/>
                <a:gd name="T22" fmla="*/ 40 w 52"/>
                <a:gd name="T23" fmla="*/ 74 h 74"/>
                <a:gd name="T24" fmla="*/ 52 w 52"/>
                <a:gd name="T25" fmla="*/ 74 h 74"/>
                <a:gd name="T26" fmla="*/ 52 w 52"/>
                <a:gd name="T27" fmla="*/ 74 h 74"/>
                <a:gd name="T28" fmla="*/ 52 w 52"/>
                <a:gd name="T29" fmla="*/ 72 h 74"/>
                <a:gd name="T30" fmla="*/ 50 w 52"/>
                <a:gd name="T31" fmla="*/ 72 h 74"/>
                <a:gd name="T32" fmla="*/ 50 w 52"/>
                <a:gd name="T33" fmla="*/ 72 h 74"/>
                <a:gd name="T34" fmla="*/ 38 w 52"/>
                <a:gd name="T35" fmla="*/ 70 h 74"/>
                <a:gd name="T36" fmla="*/ 26 w 52"/>
                <a:gd name="T37" fmla="*/ 64 h 74"/>
                <a:gd name="T38" fmla="*/ 18 w 52"/>
                <a:gd name="T39" fmla="*/ 56 h 74"/>
                <a:gd name="T40" fmla="*/ 12 w 52"/>
                <a:gd name="T41" fmla="*/ 44 h 74"/>
                <a:gd name="T42" fmla="*/ 12 w 52"/>
                <a:gd name="T43" fmla="*/ 44 h 74"/>
                <a:gd name="T44" fmla="*/ 8 w 52"/>
                <a:gd name="T45" fmla="*/ 22 h 74"/>
                <a:gd name="T46" fmla="*/ 6 w 52"/>
                <a:gd name="T47" fmla="*/ 10 h 74"/>
                <a:gd name="T48" fmla="*/ 0 w 52"/>
                <a:gd name="T49" fmla="*/ 0 h 74"/>
                <a:gd name="T50" fmla="*/ 0 w 52"/>
                <a:gd name="T51" fmla="*/ 0 h 74"/>
                <a:gd name="T52" fmla="*/ 0 w 52"/>
                <a:gd name="T53" fmla="*/ 2 h 7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
                <a:gd name="T82" fmla="*/ 0 h 74"/>
                <a:gd name="T83" fmla="*/ 52 w 52"/>
                <a:gd name="T84" fmla="*/ 74 h 7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 h="74">
                  <a:moveTo>
                    <a:pt x="0" y="2"/>
                  </a:moveTo>
                  <a:lnTo>
                    <a:pt x="0" y="2"/>
                  </a:lnTo>
                  <a:lnTo>
                    <a:pt x="2" y="8"/>
                  </a:lnTo>
                  <a:lnTo>
                    <a:pt x="4" y="14"/>
                  </a:lnTo>
                  <a:lnTo>
                    <a:pt x="6" y="28"/>
                  </a:lnTo>
                  <a:lnTo>
                    <a:pt x="8" y="42"/>
                  </a:lnTo>
                  <a:lnTo>
                    <a:pt x="10" y="50"/>
                  </a:lnTo>
                  <a:lnTo>
                    <a:pt x="14" y="56"/>
                  </a:lnTo>
                  <a:lnTo>
                    <a:pt x="22" y="64"/>
                  </a:lnTo>
                  <a:lnTo>
                    <a:pt x="30" y="70"/>
                  </a:lnTo>
                  <a:lnTo>
                    <a:pt x="40" y="74"/>
                  </a:lnTo>
                  <a:lnTo>
                    <a:pt x="52" y="74"/>
                  </a:lnTo>
                  <a:lnTo>
                    <a:pt x="52" y="72"/>
                  </a:lnTo>
                  <a:lnTo>
                    <a:pt x="50" y="72"/>
                  </a:lnTo>
                  <a:lnTo>
                    <a:pt x="38" y="70"/>
                  </a:lnTo>
                  <a:lnTo>
                    <a:pt x="26" y="64"/>
                  </a:lnTo>
                  <a:lnTo>
                    <a:pt x="18" y="56"/>
                  </a:lnTo>
                  <a:lnTo>
                    <a:pt x="12" y="44"/>
                  </a:lnTo>
                  <a:lnTo>
                    <a:pt x="8" y="22"/>
                  </a:lnTo>
                  <a:lnTo>
                    <a:pt x="6" y="10"/>
                  </a:lnTo>
                  <a:lnTo>
                    <a:pt x="0" y="0"/>
                  </a:lnTo>
                  <a:lnTo>
                    <a:pt x="0" y="2"/>
                  </a:lnTo>
                </a:path>
              </a:pathLst>
            </a:custGeom>
            <a:noFill/>
            <a:ln w="9525">
              <a:noFill/>
              <a:round/>
              <a:headEnd/>
              <a:tailEnd/>
            </a:ln>
          </p:spPr>
          <p:txBody>
            <a:bodyPr/>
            <a:lstStyle/>
            <a:p>
              <a:endParaRPr lang="fr-FR">
                <a:latin typeface="Calibri" pitchFamily="34" charset="0"/>
              </a:endParaRPr>
            </a:p>
          </p:txBody>
        </p:sp>
        <p:sp>
          <p:nvSpPr>
            <p:cNvPr id="9833" name="Freeform 53"/>
            <p:cNvSpPr>
              <a:spLocks/>
            </p:cNvSpPr>
            <p:nvPr/>
          </p:nvSpPr>
          <p:spPr bwMode="auto">
            <a:xfrm>
              <a:off x="2873" y="2590"/>
              <a:ext cx="86" cy="46"/>
            </a:xfrm>
            <a:custGeom>
              <a:avLst/>
              <a:gdLst>
                <a:gd name="T0" fmla="*/ 6 w 86"/>
                <a:gd name="T1" fmla="*/ 2 h 46"/>
                <a:gd name="T2" fmla="*/ 6 w 86"/>
                <a:gd name="T3" fmla="*/ 0 h 46"/>
                <a:gd name="T4" fmla="*/ 6 w 86"/>
                <a:gd name="T5" fmla="*/ 0 h 46"/>
                <a:gd name="T6" fmla="*/ 6 w 86"/>
                <a:gd name="T7" fmla="*/ 4 h 46"/>
                <a:gd name="T8" fmla="*/ 6 w 86"/>
                <a:gd name="T9" fmla="*/ 4 h 46"/>
                <a:gd name="T10" fmla="*/ 10 w 86"/>
                <a:gd name="T11" fmla="*/ 2 h 46"/>
                <a:gd name="T12" fmla="*/ 16 w 86"/>
                <a:gd name="T13" fmla="*/ 4 h 46"/>
                <a:gd name="T14" fmla="*/ 26 w 86"/>
                <a:gd name="T15" fmla="*/ 10 h 46"/>
                <a:gd name="T16" fmla="*/ 26 w 86"/>
                <a:gd name="T17" fmla="*/ 10 h 46"/>
                <a:gd name="T18" fmla="*/ 36 w 86"/>
                <a:gd name="T19" fmla="*/ 12 h 46"/>
                <a:gd name="T20" fmla="*/ 46 w 86"/>
                <a:gd name="T21" fmla="*/ 16 h 46"/>
                <a:gd name="T22" fmla="*/ 46 w 86"/>
                <a:gd name="T23" fmla="*/ 16 h 46"/>
                <a:gd name="T24" fmla="*/ 58 w 86"/>
                <a:gd name="T25" fmla="*/ 20 h 46"/>
                <a:gd name="T26" fmla="*/ 68 w 86"/>
                <a:gd name="T27" fmla="*/ 26 h 46"/>
                <a:gd name="T28" fmla="*/ 78 w 86"/>
                <a:gd name="T29" fmla="*/ 36 h 46"/>
                <a:gd name="T30" fmla="*/ 86 w 86"/>
                <a:gd name="T31" fmla="*/ 46 h 46"/>
                <a:gd name="T32" fmla="*/ 86 w 86"/>
                <a:gd name="T33" fmla="*/ 46 h 46"/>
                <a:gd name="T34" fmla="*/ 86 w 86"/>
                <a:gd name="T35" fmla="*/ 46 h 46"/>
                <a:gd name="T36" fmla="*/ 86 w 86"/>
                <a:gd name="T37" fmla="*/ 46 h 46"/>
                <a:gd name="T38" fmla="*/ 76 w 86"/>
                <a:gd name="T39" fmla="*/ 34 h 46"/>
                <a:gd name="T40" fmla="*/ 68 w 86"/>
                <a:gd name="T41" fmla="*/ 24 h 46"/>
                <a:gd name="T42" fmla="*/ 56 w 86"/>
                <a:gd name="T43" fmla="*/ 16 h 46"/>
                <a:gd name="T44" fmla="*/ 44 w 86"/>
                <a:gd name="T45" fmla="*/ 12 h 46"/>
                <a:gd name="T46" fmla="*/ 44 w 86"/>
                <a:gd name="T47" fmla="*/ 12 h 46"/>
                <a:gd name="T48" fmla="*/ 16 w 86"/>
                <a:gd name="T49" fmla="*/ 2 h 46"/>
                <a:gd name="T50" fmla="*/ 16 w 86"/>
                <a:gd name="T51" fmla="*/ 2 h 46"/>
                <a:gd name="T52" fmla="*/ 8 w 86"/>
                <a:gd name="T53" fmla="*/ 0 h 46"/>
                <a:gd name="T54" fmla="*/ 6 w 86"/>
                <a:gd name="T55" fmla="*/ 0 h 46"/>
                <a:gd name="T56" fmla="*/ 2 w 86"/>
                <a:gd name="T57" fmla="*/ 2 h 46"/>
                <a:gd name="T58" fmla="*/ 2 w 86"/>
                <a:gd name="T59" fmla="*/ 2 h 46"/>
                <a:gd name="T60" fmla="*/ 0 w 86"/>
                <a:gd name="T61" fmla="*/ 4 h 46"/>
                <a:gd name="T62" fmla="*/ 0 w 86"/>
                <a:gd name="T63" fmla="*/ 4 h 46"/>
                <a:gd name="T64" fmla="*/ 4 w 86"/>
                <a:gd name="T65" fmla="*/ 6 h 46"/>
                <a:gd name="T66" fmla="*/ 8 w 86"/>
                <a:gd name="T67" fmla="*/ 4 h 46"/>
                <a:gd name="T68" fmla="*/ 8 w 86"/>
                <a:gd name="T69" fmla="*/ 4 h 46"/>
                <a:gd name="T70" fmla="*/ 6 w 86"/>
                <a:gd name="T71" fmla="*/ 2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46"/>
                <a:gd name="T110" fmla="*/ 86 w 86"/>
                <a:gd name="T111" fmla="*/ 46 h 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46">
                  <a:moveTo>
                    <a:pt x="6" y="2"/>
                  </a:moveTo>
                  <a:lnTo>
                    <a:pt x="6" y="0"/>
                  </a:lnTo>
                  <a:lnTo>
                    <a:pt x="6" y="4"/>
                  </a:lnTo>
                  <a:lnTo>
                    <a:pt x="10" y="2"/>
                  </a:lnTo>
                  <a:lnTo>
                    <a:pt x="16" y="4"/>
                  </a:lnTo>
                  <a:lnTo>
                    <a:pt x="26" y="10"/>
                  </a:lnTo>
                  <a:lnTo>
                    <a:pt x="36" y="12"/>
                  </a:lnTo>
                  <a:lnTo>
                    <a:pt x="46" y="16"/>
                  </a:lnTo>
                  <a:lnTo>
                    <a:pt x="58" y="20"/>
                  </a:lnTo>
                  <a:lnTo>
                    <a:pt x="68" y="26"/>
                  </a:lnTo>
                  <a:lnTo>
                    <a:pt x="78" y="36"/>
                  </a:lnTo>
                  <a:lnTo>
                    <a:pt x="86" y="46"/>
                  </a:lnTo>
                  <a:lnTo>
                    <a:pt x="76" y="34"/>
                  </a:lnTo>
                  <a:lnTo>
                    <a:pt x="68" y="24"/>
                  </a:lnTo>
                  <a:lnTo>
                    <a:pt x="56" y="16"/>
                  </a:lnTo>
                  <a:lnTo>
                    <a:pt x="44" y="12"/>
                  </a:lnTo>
                  <a:lnTo>
                    <a:pt x="16" y="2"/>
                  </a:lnTo>
                  <a:lnTo>
                    <a:pt x="8" y="0"/>
                  </a:lnTo>
                  <a:lnTo>
                    <a:pt x="6" y="0"/>
                  </a:lnTo>
                  <a:lnTo>
                    <a:pt x="2" y="2"/>
                  </a:lnTo>
                  <a:lnTo>
                    <a:pt x="0" y="4"/>
                  </a:lnTo>
                  <a:lnTo>
                    <a:pt x="4" y="6"/>
                  </a:lnTo>
                  <a:lnTo>
                    <a:pt x="8" y="4"/>
                  </a:lnTo>
                  <a:lnTo>
                    <a:pt x="6"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9834" name="Freeform 54"/>
            <p:cNvSpPr>
              <a:spLocks/>
            </p:cNvSpPr>
            <p:nvPr/>
          </p:nvSpPr>
          <p:spPr bwMode="auto">
            <a:xfrm>
              <a:off x="2873" y="2590"/>
              <a:ext cx="86" cy="46"/>
            </a:xfrm>
            <a:custGeom>
              <a:avLst/>
              <a:gdLst>
                <a:gd name="T0" fmla="*/ 6 w 86"/>
                <a:gd name="T1" fmla="*/ 2 h 46"/>
                <a:gd name="T2" fmla="*/ 6 w 86"/>
                <a:gd name="T3" fmla="*/ 0 h 46"/>
                <a:gd name="T4" fmla="*/ 6 w 86"/>
                <a:gd name="T5" fmla="*/ 0 h 46"/>
                <a:gd name="T6" fmla="*/ 6 w 86"/>
                <a:gd name="T7" fmla="*/ 4 h 46"/>
                <a:gd name="T8" fmla="*/ 6 w 86"/>
                <a:gd name="T9" fmla="*/ 4 h 46"/>
                <a:gd name="T10" fmla="*/ 10 w 86"/>
                <a:gd name="T11" fmla="*/ 2 h 46"/>
                <a:gd name="T12" fmla="*/ 16 w 86"/>
                <a:gd name="T13" fmla="*/ 4 h 46"/>
                <a:gd name="T14" fmla="*/ 26 w 86"/>
                <a:gd name="T15" fmla="*/ 10 h 46"/>
                <a:gd name="T16" fmla="*/ 26 w 86"/>
                <a:gd name="T17" fmla="*/ 10 h 46"/>
                <a:gd name="T18" fmla="*/ 36 w 86"/>
                <a:gd name="T19" fmla="*/ 12 h 46"/>
                <a:gd name="T20" fmla="*/ 46 w 86"/>
                <a:gd name="T21" fmla="*/ 16 h 46"/>
                <a:gd name="T22" fmla="*/ 46 w 86"/>
                <a:gd name="T23" fmla="*/ 16 h 46"/>
                <a:gd name="T24" fmla="*/ 58 w 86"/>
                <a:gd name="T25" fmla="*/ 20 h 46"/>
                <a:gd name="T26" fmla="*/ 68 w 86"/>
                <a:gd name="T27" fmla="*/ 26 h 46"/>
                <a:gd name="T28" fmla="*/ 78 w 86"/>
                <a:gd name="T29" fmla="*/ 36 h 46"/>
                <a:gd name="T30" fmla="*/ 86 w 86"/>
                <a:gd name="T31" fmla="*/ 46 h 46"/>
                <a:gd name="T32" fmla="*/ 86 w 86"/>
                <a:gd name="T33" fmla="*/ 46 h 46"/>
                <a:gd name="T34" fmla="*/ 86 w 86"/>
                <a:gd name="T35" fmla="*/ 46 h 46"/>
                <a:gd name="T36" fmla="*/ 86 w 86"/>
                <a:gd name="T37" fmla="*/ 46 h 46"/>
                <a:gd name="T38" fmla="*/ 76 w 86"/>
                <a:gd name="T39" fmla="*/ 34 h 46"/>
                <a:gd name="T40" fmla="*/ 68 w 86"/>
                <a:gd name="T41" fmla="*/ 24 h 46"/>
                <a:gd name="T42" fmla="*/ 56 w 86"/>
                <a:gd name="T43" fmla="*/ 16 h 46"/>
                <a:gd name="T44" fmla="*/ 44 w 86"/>
                <a:gd name="T45" fmla="*/ 12 h 46"/>
                <a:gd name="T46" fmla="*/ 44 w 86"/>
                <a:gd name="T47" fmla="*/ 12 h 46"/>
                <a:gd name="T48" fmla="*/ 16 w 86"/>
                <a:gd name="T49" fmla="*/ 2 h 46"/>
                <a:gd name="T50" fmla="*/ 16 w 86"/>
                <a:gd name="T51" fmla="*/ 2 h 46"/>
                <a:gd name="T52" fmla="*/ 8 w 86"/>
                <a:gd name="T53" fmla="*/ 0 h 46"/>
                <a:gd name="T54" fmla="*/ 6 w 86"/>
                <a:gd name="T55" fmla="*/ 0 h 46"/>
                <a:gd name="T56" fmla="*/ 2 w 86"/>
                <a:gd name="T57" fmla="*/ 2 h 46"/>
                <a:gd name="T58" fmla="*/ 2 w 86"/>
                <a:gd name="T59" fmla="*/ 2 h 46"/>
                <a:gd name="T60" fmla="*/ 0 w 86"/>
                <a:gd name="T61" fmla="*/ 4 h 46"/>
                <a:gd name="T62" fmla="*/ 0 w 86"/>
                <a:gd name="T63" fmla="*/ 4 h 46"/>
                <a:gd name="T64" fmla="*/ 4 w 86"/>
                <a:gd name="T65" fmla="*/ 6 h 46"/>
                <a:gd name="T66" fmla="*/ 8 w 86"/>
                <a:gd name="T67" fmla="*/ 4 h 46"/>
                <a:gd name="T68" fmla="*/ 8 w 86"/>
                <a:gd name="T69" fmla="*/ 4 h 46"/>
                <a:gd name="T70" fmla="*/ 6 w 86"/>
                <a:gd name="T71" fmla="*/ 2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46"/>
                <a:gd name="T110" fmla="*/ 86 w 86"/>
                <a:gd name="T111" fmla="*/ 46 h 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46">
                  <a:moveTo>
                    <a:pt x="6" y="2"/>
                  </a:moveTo>
                  <a:lnTo>
                    <a:pt x="6" y="0"/>
                  </a:lnTo>
                  <a:lnTo>
                    <a:pt x="6" y="4"/>
                  </a:lnTo>
                  <a:lnTo>
                    <a:pt x="10" y="2"/>
                  </a:lnTo>
                  <a:lnTo>
                    <a:pt x="16" y="4"/>
                  </a:lnTo>
                  <a:lnTo>
                    <a:pt x="26" y="10"/>
                  </a:lnTo>
                  <a:lnTo>
                    <a:pt x="36" y="12"/>
                  </a:lnTo>
                  <a:lnTo>
                    <a:pt x="46" y="16"/>
                  </a:lnTo>
                  <a:lnTo>
                    <a:pt x="58" y="20"/>
                  </a:lnTo>
                  <a:lnTo>
                    <a:pt x="68" y="26"/>
                  </a:lnTo>
                  <a:lnTo>
                    <a:pt x="78" y="36"/>
                  </a:lnTo>
                  <a:lnTo>
                    <a:pt x="86" y="46"/>
                  </a:lnTo>
                  <a:lnTo>
                    <a:pt x="76" y="34"/>
                  </a:lnTo>
                  <a:lnTo>
                    <a:pt x="68" y="24"/>
                  </a:lnTo>
                  <a:lnTo>
                    <a:pt x="56" y="16"/>
                  </a:lnTo>
                  <a:lnTo>
                    <a:pt x="44" y="12"/>
                  </a:lnTo>
                  <a:lnTo>
                    <a:pt x="16" y="2"/>
                  </a:lnTo>
                  <a:lnTo>
                    <a:pt x="8" y="0"/>
                  </a:lnTo>
                  <a:lnTo>
                    <a:pt x="6" y="0"/>
                  </a:lnTo>
                  <a:lnTo>
                    <a:pt x="2" y="2"/>
                  </a:lnTo>
                  <a:lnTo>
                    <a:pt x="0" y="4"/>
                  </a:lnTo>
                  <a:lnTo>
                    <a:pt x="4" y="6"/>
                  </a:lnTo>
                  <a:lnTo>
                    <a:pt x="8" y="4"/>
                  </a:lnTo>
                  <a:lnTo>
                    <a:pt x="6" y="2"/>
                  </a:lnTo>
                </a:path>
              </a:pathLst>
            </a:custGeom>
            <a:noFill/>
            <a:ln w="9525">
              <a:noFill/>
              <a:round/>
              <a:headEnd/>
              <a:tailEnd/>
            </a:ln>
          </p:spPr>
          <p:txBody>
            <a:bodyPr/>
            <a:lstStyle/>
            <a:p>
              <a:endParaRPr lang="fr-FR">
                <a:latin typeface="Calibri" pitchFamily="34" charset="0"/>
              </a:endParaRPr>
            </a:p>
          </p:txBody>
        </p:sp>
        <p:sp>
          <p:nvSpPr>
            <p:cNvPr id="9835" name="Freeform 55"/>
            <p:cNvSpPr>
              <a:spLocks/>
            </p:cNvSpPr>
            <p:nvPr/>
          </p:nvSpPr>
          <p:spPr bwMode="auto">
            <a:xfrm>
              <a:off x="2935" y="2598"/>
              <a:ext cx="78" cy="34"/>
            </a:xfrm>
            <a:custGeom>
              <a:avLst/>
              <a:gdLst>
                <a:gd name="T0" fmla="*/ 28 w 78"/>
                <a:gd name="T1" fmla="*/ 30 h 34"/>
                <a:gd name="T2" fmla="*/ 28 w 78"/>
                <a:gd name="T3" fmla="*/ 30 h 34"/>
                <a:gd name="T4" fmla="*/ 6 w 78"/>
                <a:gd name="T5" fmla="*/ 8 h 34"/>
                <a:gd name="T6" fmla="*/ 6 w 78"/>
                <a:gd name="T7" fmla="*/ 8 h 34"/>
                <a:gd name="T8" fmla="*/ 4 w 78"/>
                <a:gd name="T9" fmla="*/ 4 h 34"/>
                <a:gd name="T10" fmla="*/ 2 w 78"/>
                <a:gd name="T11" fmla="*/ 4 h 34"/>
                <a:gd name="T12" fmla="*/ 6 w 78"/>
                <a:gd name="T13" fmla="*/ 4 h 34"/>
                <a:gd name="T14" fmla="*/ 6 w 78"/>
                <a:gd name="T15" fmla="*/ 4 h 34"/>
                <a:gd name="T16" fmla="*/ 18 w 78"/>
                <a:gd name="T17" fmla="*/ 6 h 34"/>
                <a:gd name="T18" fmla="*/ 18 w 78"/>
                <a:gd name="T19" fmla="*/ 6 h 34"/>
                <a:gd name="T20" fmla="*/ 34 w 78"/>
                <a:gd name="T21" fmla="*/ 12 h 34"/>
                <a:gd name="T22" fmla="*/ 48 w 78"/>
                <a:gd name="T23" fmla="*/ 18 h 34"/>
                <a:gd name="T24" fmla="*/ 62 w 78"/>
                <a:gd name="T25" fmla="*/ 26 h 34"/>
                <a:gd name="T26" fmla="*/ 76 w 78"/>
                <a:gd name="T27" fmla="*/ 34 h 34"/>
                <a:gd name="T28" fmla="*/ 76 w 78"/>
                <a:gd name="T29" fmla="*/ 34 h 34"/>
                <a:gd name="T30" fmla="*/ 78 w 78"/>
                <a:gd name="T31" fmla="*/ 34 h 34"/>
                <a:gd name="T32" fmla="*/ 78 w 78"/>
                <a:gd name="T33" fmla="*/ 34 h 34"/>
                <a:gd name="T34" fmla="*/ 78 w 78"/>
                <a:gd name="T35" fmla="*/ 34 h 34"/>
                <a:gd name="T36" fmla="*/ 70 w 78"/>
                <a:gd name="T37" fmla="*/ 26 h 34"/>
                <a:gd name="T38" fmla="*/ 62 w 78"/>
                <a:gd name="T39" fmla="*/ 20 h 34"/>
                <a:gd name="T40" fmla="*/ 44 w 78"/>
                <a:gd name="T41" fmla="*/ 12 h 34"/>
                <a:gd name="T42" fmla="*/ 26 w 78"/>
                <a:gd name="T43" fmla="*/ 6 h 34"/>
                <a:gd name="T44" fmla="*/ 6 w 78"/>
                <a:gd name="T45" fmla="*/ 2 h 34"/>
                <a:gd name="T46" fmla="*/ 6 w 78"/>
                <a:gd name="T47" fmla="*/ 2 h 34"/>
                <a:gd name="T48" fmla="*/ 2 w 78"/>
                <a:gd name="T49" fmla="*/ 0 h 34"/>
                <a:gd name="T50" fmla="*/ 0 w 78"/>
                <a:gd name="T51" fmla="*/ 2 h 34"/>
                <a:gd name="T52" fmla="*/ 0 w 78"/>
                <a:gd name="T53" fmla="*/ 4 h 34"/>
                <a:gd name="T54" fmla="*/ 0 w 78"/>
                <a:gd name="T55" fmla="*/ 4 h 34"/>
                <a:gd name="T56" fmla="*/ 8 w 78"/>
                <a:gd name="T57" fmla="*/ 12 h 34"/>
                <a:gd name="T58" fmla="*/ 8 w 78"/>
                <a:gd name="T59" fmla="*/ 12 h 34"/>
                <a:gd name="T60" fmla="*/ 28 w 78"/>
                <a:gd name="T61" fmla="*/ 32 h 34"/>
                <a:gd name="T62" fmla="*/ 28 w 78"/>
                <a:gd name="T63" fmla="*/ 32 h 34"/>
                <a:gd name="T64" fmla="*/ 28 w 78"/>
                <a:gd name="T65" fmla="*/ 30 h 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8"/>
                <a:gd name="T100" fmla="*/ 0 h 34"/>
                <a:gd name="T101" fmla="*/ 78 w 78"/>
                <a:gd name="T102" fmla="*/ 34 h 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8" h="34">
                  <a:moveTo>
                    <a:pt x="28" y="30"/>
                  </a:moveTo>
                  <a:lnTo>
                    <a:pt x="28" y="30"/>
                  </a:lnTo>
                  <a:lnTo>
                    <a:pt x="6" y="8"/>
                  </a:lnTo>
                  <a:lnTo>
                    <a:pt x="4" y="4"/>
                  </a:lnTo>
                  <a:lnTo>
                    <a:pt x="2" y="4"/>
                  </a:lnTo>
                  <a:lnTo>
                    <a:pt x="6" y="4"/>
                  </a:lnTo>
                  <a:lnTo>
                    <a:pt x="18" y="6"/>
                  </a:lnTo>
                  <a:lnTo>
                    <a:pt x="34" y="12"/>
                  </a:lnTo>
                  <a:lnTo>
                    <a:pt x="48" y="18"/>
                  </a:lnTo>
                  <a:lnTo>
                    <a:pt x="62" y="26"/>
                  </a:lnTo>
                  <a:lnTo>
                    <a:pt x="76" y="34"/>
                  </a:lnTo>
                  <a:lnTo>
                    <a:pt x="78" y="34"/>
                  </a:lnTo>
                  <a:lnTo>
                    <a:pt x="70" y="26"/>
                  </a:lnTo>
                  <a:lnTo>
                    <a:pt x="62" y="20"/>
                  </a:lnTo>
                  <a:lnTo>
                    <a:pt x="44" y="12"/>
                  </a:lnTo>
                  <a:lnTo>
                    <a:pt x="26" y="6"/>
                  </a:lnTo>
                  <a:lnTo>
                    <a:pt x="6" y="2"/>
                  </a:lnTo>
                  <a:lnTo>
                    <a:pt x="2" y="0"/>
                  </a:lnTo>
                  <a:lnTo>
                    <a:pt x="0" y="2"/>
                  </a:lnTo>
                  <a:lnTo>
                    <a:pt x="0" y="4"/>
                  </a:lnTo>
                  <a:lnTo>
                    <a:pt x="8" y="12"/>
                  </a:lnTo>
                  <a:lnTo>
                    <a:pt x="28" y="32"/>
                  </a:lnTo>
                  <a:lnTo>
                    <a:pt x="28" y="30"/>
                  </a:lnTo>
                  <a:close/>
                </a:path>
              </a:pathLst>
            </a:custGeom>
            <a:solidFill>
              <a:srgbClr val="000000"/>
            </a:solidFill>
            <a:ln w="9525">
              <a:noFill/>
              <a:round/>
              <a:headEnd/>
              <a:tailEnd/>
            </a:ln>
          </p:spPr>
          <p:txBody>
            <a:bodyPr/>
            <a:lstStyle/>
            <a:p>
              <a:endParaRPr lang="fr-FR">
                <a:latin typeface="Calibri" pitchFamily="34" charset="0"/>
              </a:endParaRPr>
            </a:p>
          </p:txBody>
        </p:sp>
        <p:sp>
          <p:nvSpPr>
            <p:cNvPr id="9836" name="Freeform 56"/>
            <p:cNvSpPr>
              <a:spLocks/>
            </p:cNvSpPr>
            <p:nvPr/>
          </p:nvSpPr>
          <p:spPr bwMode="auto">
            <a:xfrm>
              <a:off x="2935" y="2598"/>
              <a:ext cx="78" cy="34"/>
            </a:xfrm>
            <a:custGeom>
              <a:avLst/>
              <a:gdLst>
                <a:gd name="T0" fmla="*/ 28 w 78"/>
                <a:gd name="T1" fmla="*/ 30 h 34"/>
                <a:gd name="T2" fmla="*/ 28 w 78"/>
                <a:gd name="T3" fmla="*/ 30 h 34"/>
                <a:gd name="T4" fmla="*/ 6 w 78"/>
                <a:gd name="T5" fmla="*/ 8 h 34"/>
                <a:gd name="T6" fmla="*/ 6 w 78"/>
                <a:gd name="T7" fmla="*/ 8 h 34"/>
                <a:gd name="T8" fmla="*/ 4 w 78"/>
                <a:gd name="T9" fmla="*/ 4 h 34"/>
                <a:gd name="T10" fmla="*/ 2 w 78"/>
                <a:gd name="T11" fmla="*/ 4 h 34"/>
                <a:gd name="T12" fmla="*/ 6 w 78"/>
                <a:gd name="T13" fmla="*/ 4 h 34"/>
                <a:gd name="T14" fmla="*/ 6 w 78"/>
                <a:gd name="T15" fmla="*/ 4 h 34"/>
                <a:gd name="T16" fmla="*/ 18 w 78"/>
                <a:gd name="T17" fmla="*/ 6 h 34"/>
                <a:gd name="T18" fmla="*/ 18 w 78"/>
                <a:gd name="T19" fmla="*/ 6 h 34"/>
                <a:gd name="T20" fmla="*/ 34 w 78"/>
                <a:gd name="T21" fmla="*/ 12 h 34"/>
                <a:gd name="T22" fmla="*/ 48 w 78"/>
                <a:gd name="T23" fmla="*/ 18 h 34"/>
                <a:gd name="T24" fmla="*/ 62 w 78"/>
                <a:gd name="T25" fmla="*/ 26 h 34"/>
                <a:gd name="T26" fmla="*/ 76 w 78"/>
                <a:gd name="T27" fmla="*/ 34 h 34"/>
                <a:gd name="T28" fmla="*/ 76 w 78"/>
                <a:gd name="T29" fmla="*/ 34 h 34"/>
                <a:gd name="T30" fmla="*/ 78 w 78"/>
                <a:gd name="T31" fmla="*/ 34 h 34"/>
                <a:gd name="T32" fmla="*/ 78 w 78"/>
                <a:gd name="T33" fmla="*/ 34 h 34"/>
                <a:gd name="T34" fmla="*/ 78 w 78"/>
                <a:gd name="T35" fmla="*/ 34 h 34"/>
                <a:gd name="T36" fmla="*/ 70 w 78"/>
                <a:gd name="T37" fmla="*/ 26 h 34"/>
                <a:gd name="T38" fmla="*/ 62 w 78"/>
                <a:gd name="T39" fmla="*/ 20 h 34"/>
                <a:gd name="T40" fmla="*/ 44 w 78"/>
                <a:gd name="T41" fmla="*/ 12 h 34"/>
                <a:gd name="T42" fmla="*/ 26 w 78"/>
                <a:gd name="T43" fmla="*/ 6 h 34"/>
                <a:gd name="T44" fmla="*/ 6 w 78"/>
                <a:gd name="T45" fmla="*/ 2 h 34"/>
                <a:gd name="T46" fmla="*/ 6 w 78"/>
                <a:gd name="T47" fmla="*/ 2 h 34"/>
                <a:gd name="T48" fmla="*/ 2 w 78"/>
                <a:gd name="T49" fmla="*/ 0 h 34"/>
                <a:gd name="T50" fmla="*/ 0 w 78"/>
                <a:gd name="T51" fmla="*/ 2 h 34"/>
                <a:gd name="T52" fmla="*/ 0 w 78"/>
                <a:gd name="T53" fmla="*/ 4 h 34"/>
                <a:gd name="T54" fmla="*/ 0 w 78"/>
                <a:gd name="T55" fmla="*/ 4 h 34"/>
                <a:gd name="T56" fmla="*/ 8 w 78"/>
                <a:gd name="T57" fmla="*/ 12 h 34"/>
                <a:gd name="T58" fmla="*/ 8 w 78"/>
                <a:gd name="T59" fmla="*/ 12 h 34"/>
                <a:gd name="T60" fmla="*/ 28 w 78"/>
                <a:gd name="T61" fmla="*/ 32 h 34"/>
                <a:gd name="T62" fmla="*/ 28 w 78"/>
                <a:gd name="T63" fmla="*/ 32 h 34"/>
                <a:gd name="T64" fmla="*/ 28 w 78"/>
                <a:gd name="T65" fmla="*/ 30 h 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8"/>
                <a:gd name="T100" fmla="*/ 0 h 34"/>
                <a:gd name="T101" fmla="*/ 78 w 78"/>
                <a:gd name="T102" fmla="*/ 34 h 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8" h="34">
                  <a:moveTo>
                    <a:pt x="28" y="30"/>
                  </a:moveTo>
                  <a:lnTo>
                    <a:pt x="28" y="30"/>
                  </a:lnTo>
                  <a:lnTo>
                    <a:pt x="6" y="8"/>
                  </a:lnTo>
                  <a:lnTo>
                    <a:pt x="4" y="4"/>
                  </a:lnTo>
                  <a:lnTo>
                    <a:pt x="2" y="4"/>
                  </a:lnTo>
                  <a:lnTo>
                    <a:pt x="6" y="4"/>
                  </a:lnTo>
                  <a:lnTo>
                    <a:pt x="18" y="6"/>
                  </a:lnTo>
                  <a:lnTo>
                    <a:pt x="34" y="12"/>
                  </a:lnTo>
                  <a:lnTo>
                    <a:pt x="48" y="18"/>
                  </a:lnTo>
                  <a:lnTo>
                    <a:pt x="62" y="26"/>
                  </a:lnTo>
                  <a:lnTo>
                    <a:pt x="76" y="34"/>
                  </a:lnTo>
                  <a:lnTo>
                    <a:pt x="78" y="34"/>
                  </a:lnTo>
                  <a:lnTo>
                    <a:pt x="70" y="26"/>
                  </a:lnTo>
                  <a:lnTo>
                    <a:pt x="62" y="20"/>
                  </a:lnTo>
                  <a:lnTo>
                    <a:pt x="44" y="12"/>
                  </a:lnTo>
                  <a:lnTo>
                    <a:pt x="26" y="6"/>
                  </a:lnTo>
                  <a:lnTo>
                    <a:pt x="6" y="2"/>
                  </a:lnTo>
                  <a:lnTo>
                    <a:pt x="2" y="0"/>
                  </a:lnTo>
                  <a:lnTo>
                    <a:pt x="0" y="2"/>
                  </a:lnTo>
                  <a:lnTo>
                    <a:pt x="0" y="4"/>
                  </a:lnTo>
                  <a:lnTo>
                    <a:pt x="8" y="12"/>
                  </a:lnTo>
                  <a:lnTo>
                    <a:pt x="28" y="32"/>
                  </a:lnTo>
                  <a:lnTo>
                    <a:pt x="28" y="30"/>
                  </a:lnTo>
                </a:path>
              </a:pathLst>
            </a:custGeom>
            <a:noFill/>
            <a:ln w="9525">
              <a:noFill/>
              <a:round/>
              <a:headEnd/>
              <a:tailEnd/>
            </a:ln>
          </p:spPr>
          <p:txBody>
            <a:bodyPr/>
            <a:lstStyle/>
            <a:p>
              <a:endParaRPr lang="fr-FR">
                <a:latin typeface="Calibri" pitchFamily="34" charset="0"/>
              </a:endParaRPr>
            </a:p>
          </p:txBody>
        </p:sp>
        <p:sp>
          <p:nvSpPr>
            <p:cNvPr id="9837" name="Freeform 57"/>
            <p:cNvSpPr>
              <a:spLocks/>
            </p:cNvSpPr>
            <p:nvPr/>
          </p:nvSpPr>
          <p:spPr bwMode="auto">
            <a:xfrm>
              <a:off x="2911" y="2578"/>
              <a:ext cx="124" cy="80"/>
            </a:xfrm>
            <a:custGeom>
              <a:avLst/>
              <a:gdLst>
                <a:gd name="T0" fmla="*/ 0 w 124"/>
                <a:gd name="T1" fmla="*/ 0 h 80"/>
                <a:gd name="T2" fmla="*/ 0 w 124"/>
                <a:gd name="T3" fmla="*/ 0 h 80"/>
                <a:gd name="T4" fmla="*/ 16 w 124"/>
                <a:gd name="T5" fmla="*/ 6 h 80"/>
                <a:gd name="T6" fmla="*/ 34 w 124"/>
                <a:gd name="T7" fmla="*/ 12 h 80"/>
                <a:gd name="T8" fmla="*/ 34 w 124"/>
                <a:gd name="T9" fmla="*/ 12 h 80"/>
                <a:gd name="T10" fmla="*/ 52 w 124"/>
                <a:gd name="T11" fmla="*/ 16 h 80"/>
                <a:gd name="T12" fmla="*/ 70 w 124"/>
                <a:gd name="T13" fmla="*/ 22 h 80"/>
                <a:gd name="T14" fmla="*/ 70 w 124"/>
                <a:gd name="T15" fmla="*/ 22 h 80"/>
                <a:gd name="T16" fmla="*/ 80 w 124"/>
                <a:gd name="T17" fmla="*/ 26 h 80"/>
                <a:gd name="T18" fmla="*/ 88 w 124"/>
                <a:gd name="T19" fmla="*/ 32 h 80"/>
                <a:gd name="T20" fmla="*/ 102 w 124"/>
                <a:gd name="T21" fmla="*/ 46 h 80"/>
                <a:gd name="T22" fmla="*/ 114 w 124"/>
                <a:gd name="T23" fmla="*/ 62 h 80"/>
                <a:gd name="T24" fmla="*/ 124 w 124"/>
                <a:gd name="T25" fmla="*/ 80 h 80"/>
                <a:gd name="T26" fmla="*/ 124 w 124"/>
                <a:gd name="T27" fmla="*/ 80 h 80"/>
                <a:gd name="T28" fmla="*/ 124 w 124"/>
                <a:gd name="T29" fmla="*/ 78 h 80"/>
                <a:gd name="T30" fmla="*/ 124 w 124"/>
                <a:gd name="T31" fmla="*/ 78 h 80"/>
                <a:gd name="T32" fmla="*/ 116 w 124"/>
                <a:gd name="T33" fmla="*/ 62 h 80"/>
                <a:gd name="T34" fmla="*/ 106 w 124"/>
                <a:gd name="T35" fmla="*/ 46 h 80"/>
                <a:gd name="T36" fmla="*/ 106 w 124"/>
                <a:gd name="T37" fmla="*/ 46 h 80"/>
                <a:gd name="T38" fmla="*/ 102 w 124"/>
                <a:gd name="T39" fmla="*/ 38 h 80"/>
                <a:gd name="T40" fmla="*/ 94 w 124"/>
                <a:gd name="T41" fmla="*/ 32 h 80"/>
                <a:gd name="T42" fmla="*/ 78 w 124"/>
                <a:gd name="T43" fmla="*/ 22 h 80"/>
                <a:gd name="T44" fmla="*/ 78 w 124"/>
                <a:gd name="T45" fmla="*/ 22 h 80"/>
                <a:gd name="T46" fmla="*/ 70 w 124"/>
                <a:gd name="T47" fmla="*/ 18 h 80"/>
                <a:gd name="T48" fmla="*/ 60 w 124"/>
                <a:gd name="T49" fmla="*/ 14 h 80"/>
                <a:gd name="T50" fmla="*/ 40 w 124"/>
                <a:gd name="T51" fmla="*/ 10 h 80"/>
                <a:gd name="T52" fmla="*/ 20 w 124"/>
                <a:gd name="T53" fmla="*/ 6 h 80"/>
                <a:gd name="T54" fmla="*/ 0 w 124"/>
                <a:gd name="T55" fmla="*/ 0 h 80"/>
                <a:gd name="T56" fmla="*/ 0 w 124"/>
                <a:gd name="T57" fmla="*/ 0 h 80"/>
                <a:gd name="T58" fmla="*/ 0 w 124"/>
                <a:gd name="T59" fmla="*/ 0 h 8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4"/>
                <a:gd name="T91" fmla="*/ 0 h 80"/>
                <a:gd name="T92" fmla="*/ 124 w 124"/>
                <a:gd name="T93" fmla="*/ 80 h 8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4" h="80">
                  <a:moveTo>
                    <a:pt x="0" y="0"/>
                  </a:moveTo>
                  <a:lnTo>
                    <a:pt x="0" y="0"/>
                  </a:lnTo>
                  <a:lnTo>
                    <a:pt x="16" y="6"/>
                  </a:lnTo>
                  <a:lnTo>
                    <a:pt x="34" y="12"/>
                  </a:lnTo>
                  <a:lnTo>
                    <a:pt x="52" y="16"/>
                  </a:lnTo>
                  <a:lnTo>
                    <a:pt x="70" y="22"/>
                  </a:lnTo>
                  <a:lnTo>
                    <a:pt x="80" y="26"/>
                  </a:lnTo>
                  <a:lnTo>
                    <a:pt x="88" y="32"/>
                  </a:lnTo>
                  <a:lnTo>
                    <a:pt x="102" y="46"/>
                  </a:lnTo>
                  <a:lnTo>
                    <a:pt x="114" y="62"/>
                  </a:lnTo>
                  <a:lnTo>
                    <a:pt x="124" y="80"/>
                  </a:lnTo>
                  <a:lnTo>
                    <a:pt x="124" y="78"/>
                  </a:lnTo>
                  <a:lnTo>
                    <a:pt x="116" y="62"/>
                  </a:lnTo>
                  <a:lnTo>
                    <a:pt x="106" y="46"/>
                  </a:lnTo>
                  <a:lnTo>
                    <a:pt x="102" y="38"/>
                  </a:lnTo>
                  <a:lnTo>
                    <a:pt x="94" y="32"/>
                  </a:lnTo>
                  <a:lnTo>
                    <a:pt x="78" y="22"/>
                  </a:lnTo>
                  <a:lnTo>
                    <a:pt x="70" y="18"/>
                  </a:lnTo>
                  <a:lnTo>
                    <a:pt x="60" y="14"/>
                  </a:lnTo>
                  <a:lnTo>
                    <a:pt x="40" y="10"/>
                  </a:lnTo>
                  <a:lnTo>
                    <a:pt x="20" y="6"/>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838" name="Freeform 58"/>
            <p:cNvSpPr>
              <a:spLocks/>
            </p:cNvSpPr>
            <p:nvPr/>
          </p:nvSpPr>
          <p:spPr bwMode="auto">
            <a:xfrm>
              <a:off x="2911" y="2578"/>
              <a:ext cx="124" cy="80"/>
            </a:xfrm>
            <a:custGeom>
              <a:avLst/>
              <a:gdLst>
                <a:gd name="T0" fmla="*/ 0 w 124"/>
                <a:gd name="T1" fmla="*/ 0 h 80"/>
                <a:gd name="T2" fmla="*/ 0 w 124"/>
                <a:gd name="T3" fmla="*/ 0 h 80"/>
                <a:gd name="T4" fmla="*/ 16 w 124"/>
                <a:gd name="T5" fmla="*/ 6 h 80"/>
                <a:gd name="T6" fmla="*/ 34 w 124"/>
                <a:gd name="T7" fmla="*/ 12 h 80"/>
                <a:gd name="T8" fmla="*/ 34 w 124"/>
                <a:gd name="T9" fmla="*/ 12 h 80"/>
                <a:gd name="T10" fmla="*/ 52 w 124"/>
                <a:gd name="T11" fmla="*/ 16 h 80"/>
                <a:gd name="T12" fmla="*/ 70 w 124"/>
                <a:gd name="T13" fmla="*/ 22 h 80"/>
                <a:gd name="T14" fmla="*/ 70 w 124"/>
                <a:gd name="T15" fmla="*/ 22 h 80"/>
                <a:gd name="T16" fmla="*/ 80 w 124"/>
                <a:gd name="T17" fmla="*/ 26 h 80"/>
                <a:gd name="T18" fmla="*/ 88 w 124"/>
                <a:gd name="T19" fmla="*/ 32 h 80"/>
                <a:gd name="T20" fmla="*/ 102 w 124"/>
                <a:gd name="T21" fmla="*/ 46 h 80"/>
                <a:gd name="T22" fmla="*/ 114 w 124"/>
                <a:gd name="T23" fmla="*/ 62 h 80"/>
                <a:gd name="T24" fmla="*/ 124 w 124"/>
                <a:gd name="T25" fmla="*/ 80 h 80"/>
                <a:gd name="T26" fmla="*/ 124 w 124"/>
                <a:gd name="T27" fmla="*/ 80 h 80"/>
                <a:gd name="T28" fmla="*/ 124 w 124"/>
                <a:gd name="T29" fmla="*/ 78 h 80"/>
                <a:gd name="T30" fmla="*/ 124 w 124"/>
                <a:gd name="T31" fmla="*/ 78 h 80"/>
                <a:gd name="T32" fmla="*/ 116 w 124"/>
                <a:gd name="T33" fmla="*/ 62 h 80"/>
                <a:gd name="T34" fmla="*/ 106 w 124"/>
                <a:gd name="T35" fmla="*/ 46 h 80"/>
                <a:gd name="T36" fmla="*/ 106 w 124"/>
                <a:gd name="T37" fmla="*/ 46 h 80"/>
                <a:gd name="T38" fmla="*/ 102 w 124"/>
                <a:gd name="T39" fmla="*/ 38 h 80"/>
                <a:gd name="T40" fmla="*/ 94 w 124"/>
                <a:gd name="T41" fmla="*/ 32 h 80"/>
                <a:gd name="T42" fmla="*/ 78 w 124"/>
                <a:gd name="T43" fmla="*/ 22 h 80"/>
                <a:gd name="T44" fmla="*/ 78 w 124"/>
                <a:gd name="T45" fmla="*/ 22 h 80"/>
                <a:gd name="T46" fmla="*/ 70 w 124"/>
                <a:gd name="T47" fmla="*/ 18 h 80"/>
                <a:gd name="T48" fmla="*/ 60 w 124"/>
                <a:gd name="T49" fmla="*/ 14 h 80"/>
                <a:gd name="T50" fmla="*/ 40 w 124"/>
                <a:gd name="T51" fmla="*/ 10 h 80"/>
                <a:gd name="T52" fmla="*/ 20 w 124"/>
                <a:gd name="T53" fmla="*/ 6 h 80"/>
                <a:gd name="T54" fmla="*/ 0 w 124"/>
                <a:gd name="T55" fmla="*/ 0 h 80"/>
                <a:gd name="T56" fmla="*/ 0 w 124"/>
                <a:gd name="T57" fmla="*/ 0 h 80"/>
                <a:gd name="T58" fmla="*/ 0 w 124"/>
                <a:gd name="T59" fmla="*/ 0 h 8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4"/>
                <a:gd name="T91" fmla="*/ 0 h 80"/>
                <a:gd name="T92" fmla="*/ 124 w 124"/>
                <a:gd name="T93" fmla="*/ 80 h 8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4" h="80">
                  <a:moveTo>
                    <a:pt x="0" y="0"/>
                  </a:moveTo>
                  <a:lnTo>
                    <a:pt x="0" y="0"/>
                  </a:lnTo>
                  <a:lnTo>
                    <a:pt x="16" y="6"/>
                  </a:lnTo>
                  <a:lnTo>
                    <a:pt x="34" y="12"/>
                  </a:lnTo>
                  <a:lnTo>
                    <a:pt x="52" y="16"/>
                  </a:lnTo>
                  <a:lnTo>
                    <a:pt x="70" y="22"/>
                  </a:lnTo>
                  <a:lnTo>
                    <a:pt x="80" y="26"/>
                  </a:lnTo>
                  <a:lnTo>
                    <a:pt x="88" y="32"/>
                  </a:lnTo>
                  <a:lnTo>
                    <a:pt x="102" y="46"/>
                  </a:lnTo>
                  <a:lnTo>
                    <a:pt x="114" y="62"/>
                  </a:lnTo>
                  <a:lnTo>
                    <a:pt x="124" y="80"/>
                  </a:lnTo>
                  <a:lnTo>
                    <a:pt x="124" y="78"/>
                  </a:lnTo>
                  <a:lnTo>
                    <a:pt x="116" y="62"/>
                  </a:lnTo>
                  <a:lnTo>
                    <a:pt x="106" y="46"/>
                  </a:lnTo>
                  <a:lnTo>
                    <a:pt x="102" y="38"/>
                  </a:lnTo>
                  <a:lnTo>
                    <a:pt x="94" y="32"/>
                  </a:lnTo>
                  <a:lnTo>
                    <a:pt x="78" y="22"/>
                  </a:lnTo>
                  <a:lnTo>
                    <a:pt x="70" y="18"/>
                  </a:lnTo>
                  <a:lnTo>
                    <a:pt x="60" y="14"/>
                  </a:lnTo>
                  <a:lnTo>
                    <a:pt x="40" y="10"/>
                  </a:lnTo>
                  <a:lnTo>
                    <a:pt x="20" y="6"/>
                  </a:lnTo>
                  <a:lnTo>
                    <a:pt x="0" y="0"/>
                  </a:lnTo>
                </a:path>
              </a:pathLst>
            </a:custGeom>
            <a:noFill/>
            <a:ln w="9525">
              <a:noFill/>
              <a:round/>
              <a:headEnd/>
              <a:tailEnd/>
            </a:ln>
          </p:spPr>
          <p:txBody>
            <a:bodyPr/>
            <a:lstStyle/>
            <a:p>
              <a:endParaRPr lang="fr-FR">
                <a:latin typeface="Calibri" pitchFamily="34" charset="0"/>
              </a:endParaRPr>
            </a:p>
          </p:txBody>
        </p:sp>
        <p:sp>
          <p:nvSpPr>
            <p:cNvPr id="9839" name="Freeform 59"/>
            <p:cNvSpPr>
              <a:spLocks/>
            </p:cNvSpPr>
            <p:nvPr/>
          </p:nvSpPr>
          <p:spPr bwMode="auto">
            <a:xfrm>
              <a:off x="2959" y="2578"/>
              <a:ext cx="76" cy="16"/>
            </a:xfrm>
            <a:custGeom>
              <a:avLst/>
              <a:gdLst>
                <a:gd name="T0" fmla="*/ 2 w 76"/>
                <a:gd name="T1" fmla="*/ 14 h 16"/>
                <a:gd name="T2" fmla="*/ 2 w 76"/>
                <a:gd name="T3" fmla="*/ 14 h 16"/>
                <a:gd name="T4" fmla="*/ 10 w 76"/>
                <a:gd name="T5" fmla="*/ 10 h 16"/>
                <a:gd name="T6" fmla="*/ 18 w 76"/>
                <a:gd name="T7" fmla="*/ 6 h 16"/>
                <a:gd name="T8" fmla="*/ 18 w 76"/>
                <a:gd name="T9" fmla="*/ 6 h 16"/>
                <a:gd name="T10" fmla="*/ 22 w 76"/>
                <a:gd name="T11" fmla="*/ 4 h 16"/>
                <a:gd name="T12" fmla="*/ 28 w 76"/>
                <a:gd name="T13" fmla="*/ 2 h 16"/>
                <a:gd name="T14" fmla="*/ 40 w 76"/>
                <a:gd name="T15" fmla="*/ 4 h 16"/>
                <a:gd name="T16" fmla="*/ 40 w 76"/>
                <a:gd name="T17" fmla="*/ 4 h 16"/>
                <a:gd name="T18" fmla="*/ 58 w 76"/>
                <a:gd name="T19" fmla="*/ 8 h 16"/>
                <a:gd name="T20" fmla="*/ 76 w 76"/>
                <a:gd name="T21" fmla="*/ 16 h 16"/>
                <a:gd name="T22" fmla="*/ 76 w 76"/>
                <a:gd name="T23" fmla="*/ 16 h 16"/>
                <a:gd name="T24" fmla="*/ 76 w 76"/>
                <a:gd name="T25" fmla="*/ 16 h 16"/>
                <a:gd name="T26" fmla="*/ 76 w 76"/>
                <a:gd name="T27" fmla="*/ 16 h 16"/>
                <a:gd name="T28" fmla="*/ 76 w 76"/>
                <a:gd name="T29" fmla="*/ 16 h 16"/>
                <a:gd name="T30" fmla="*/ 66 w 76"/>
                <a:gd name="T31" fmla="*/ 10 h 16"/>
                <a:gd name="T32" fmla="*/ 56 w 76"/>
                <a:gd name="T33" fmla="*/ 6 h 16"/>
                <a:gd name="T34" fmla="*/ 34 w 76"/>
                <a:gd name="T35" fmla="*/ 0 h 16"/>
                <a:gd name="T36" fmla="*/ 34 w 76"/>
                <a:gd name="T37" fmla="*/ 0 h 16"/>
                <a:gd name="T38" fmla="*/ 26 w 76"/>
                <a:gd name="T39" fmla="*/ 0 h 16"/>
                <a:gd name="T40" fmla="*/ 16 w 76"/>
                <a:gd name="T41" fmla="*/ 2 h 16"/>
                <a:gd name="T42" fmla="*/ 8 w 76"/>
                <a:gd name="T43" fmla="*/ 6 h 16"/>
                <a:gd name="T44" fmla="*/ 0 w 76"/>
                <a:gd name="T45" fmla="*/ 12 h 16"/>
                <a:gd name="T46" fmla="*/ 0 w 76"/>
                <a:gd name="T47" fmla="*/ 12 h 16"/>
                <a:gd name="T48" fmla="*/ 0 w 76"/>
                <a:gd name="T49" fmla="*/ 14 h 16"/>
                <a:gd name="T50" fmla="*/ 2 w 76"/>
                <a:gd name="T51" fmla="*/ 14 h 1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6"/>
                <a:gd name="T79" fmla="*/ 0 h 16"/>
                <a:gd name="T80" fmla="*/ 76 w 76"/>
                <a:gd name="T81" fmla="*/ 16 h 1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6" h="16">
                  <a:moveTo>
                    <a:pt x="2" y="14"/>
                  </a:moveTo>
                  <a:lnTo>
                    <a:pt x="2" y="14"/>
                  </a:lnTo>
                  <a:lnTo>
                    <a:pt x="10" y="10"/>
                  </a:lnTo>
                  <a:lnTo>
                    <a:pt x="18" y="6"/>
                  </a:lnTo>
                  <a:lnTo>
                    <a:pt x="22" y="4"/>
                  </a:lnTo>
                  <a:lnTo>
                    <a:pt x="28" y="2"/>
                  </a:lnTo>
                  <a:lnTo>
                    <a:pt x="40" y="4"/>
                  </a:lnTo>
                  <a:lnTo>
                    <a:pt x="58" y="8"/>
                  </a:lnTo>
                  <a:lnTo>
                    <a:pt x="76" y="16"/>
                  </a:lnTo>
                  <a:lnTo>
                    <a:pt x="66" y="10"/>
                  </a:lnTo>
                  <a:lnTo>
                    <a:pt x="56" y="6"/>
                  </a:lnTo>
                  <a:lnTo>
                    <a:pt x="34" y="0"/>
                  </a:lnTo>
                  <a:lnTo>
                    <a:pt x="26" y="0"/>
                  </a:lnTo>
                  <a:lnTo>
                    <a:pt x="16" y="2"/>
                  </a:lnTo>
                  <a:lnTo>
                    <a:pt x="8" y="6"/>
                  </a:lnTo>
                  <a:lnTo>
                    <a:pt x="0" y="12"/>
                  </a:lnTo>
                  <a:lnTo>
                    <a:pt x="0" y="14"/>
                  </a:lnTo>
                  <a:lnTo>
                    <a:pt x="2" y="14"/>
                  </a:lnTo>
                  <a:close/>
                </a:path>
              </a:pathLst>
            </a:custGeom>
            <a:solidFill>
              <a:srgbClr val="000000"/>
            </a:solidFill>
            <a:ln w="9525">
              <a:noFill/>
              <a:round/>
              <a:headEnd/>
              <a:tailEnd/>
            </a:ln>
          </p:spPr>
          <p:txBody>
            <a:bodyPr/>
            <a:lstStyle/>
            <a:p>
              <a:endParaRPr lang="fr-FR">
                <a:latin typeface="Calibri" pitchFamily="34" charset="0"/>
              </a:endParaRPr>
            </a:p>
          </p:txBody>
        </p:sp>
        <p:sp>
          <p:nvSpPr>
            <p:cNvPr id="9840" name="Freeform 60"/>
            <p:cNvSpPr>
              <a:spLocks/>
            </p:cNvSpPr>
            <p:nvPr/>
          </p:nvSpPr>
          <p:spPr bwMode="auto">
            <a:xfrm>
              <a:off x="2959" y="2578"/>
              <a:ext cx="76" cy="16"/>
            </a:xfrm>
            <a:custGeom>
              <a:avLst/>
              <a:gdLst>
                <a:gd name="T0" fmla="*/ 2 w 76"/>
                <a:gd name="T1" fmla="*/ 14 h 16"/>
                <a:gd name="T2" fmla="*/ 2 w 76"/>
                <a:gd name="T3" fmla="*/ 14 h 16"/>
                <a:gd name="T4" fmla="*/ 10 w 76"/>
                <a:gd name="T5" fmla="*/ 10 h 16"/>
                <a:gd name="T6" fmla="*/ 18 w 76"/>
                <a:gd name="T7" fmla="*/ 6 h 16"/>
                <a:gd name="T8" fmla="*/ 18 w 76"/>
                <a:gd name="T9" fmla="*/ 6 h 16"/>
                <a:gd name="T10" fmla="*/ 22 w 76"/>
                <a:gd name="T11" fmla="*/ 4 h 16"/>
                <a:gd name="T12" fmla="*/ 28 w 76"/>
                <a:gd name="T13" fmla="*/ 2 h 16"/>
                <a:gd name="T14" fmla="*/ 40 w 76"/>
                <a:gd name="T15" fmla="*/ 4 h 16"/>
                <a:gd name="T16" fmla="*/ 40 w 76"/>
                <a:gd name="T17" fmla="*/ 4 h 16"/>
                <a:gd name="T18" fmla="*/ 58 w 76"/>
                <a:gd name="T19" fmla="*/ 8 h 16"/>
                <a:gd name="T20" fmla="*/ 76 w 76"/>
                <a:gd name="T21" fmla="*/ 16 h 16"/>
                <a:gd name="T22" fmla="*/ 76 w 76"/>
                <a:gd name="T23" fmla="*/ 16 h 16"/>
                <a:gd name="T24" fmla="*/ 76 w 76"/>
                <a:gd name="T25" fmla="*/ 16 h 16"/>
                <a:gd name="T26" fmla="*/ 76 w 76"/>
                <a:gd name="T27" fmla="*/ 16 h 16"/>
                <a:gd name="T28" fmla="*/ 76 w 76"/>
                <a:gd name="T29" fmla="*/ 16 h 16"/>
                <a:gd name="T30" fmla="*/ 66 w 76"/>
                <a:gd name="T31" fmla="*/ 10 h 16"/>
                <a:gd name="T32" fmla="*/ 56 w 76"/>
                <a:gd name="T33" fmla="*/ 6 h 16"/>
                <a:gd name="T34" fmla="*/ 34 w 76"/>
                <a:gd name="T35" fmla="*/ 0 h 16"/>
                <a:gd name="T36" fmla="*/ 34 w 76"/>
                <a:gd name="T37" fmla="*/ 0 h 16"/>
                <a:gd name="T38" fmla="*/ 26 w 76"/>
                <a:gd name="T39" fmla="*/ 0 h 16"/>
                <a:gd name="T40" fmla="*/ 16 w 76"/>
                <a:gd name="T41" fmla="*/ 2 h 16"/>
                <a:gd name="T42" fmla="*/ 8 w 76"/>
                <a:gd name="T43" fmla="*/ 6 h 16"/>
                <a:gd name="T44" fmla="*/ 0 w 76"/>
                <a:gd name="T45" fmla="*/ 12 h 16"/>
                <a:gd name="T46" fmla="*/ 0 w 76"/>
                <a:gd name="T47" fmla="*/ 12 h 16"/>
                <a:gd name="T48" fmla="*/ 0 w 76"/>
                <a:gd name="T49" fmla="*/ 14 h 16"/>
                <a:gd name="T50" fmla="*/ 2 w 76"/>
                <a:gd name="T51" fmla="*/ 14 h 1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6"/>
                <a:gd name="T79" fmla="*/ 0 h 16"/>
                <a:gd name="T80" fmla="*/ 76 w 76"/>
                <a:gd name="T81" fmla="*/ 16 h 1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6" h="16">
                  <a:moveTo>
                    <a:pt x="2" y="14"/>
                  </a:moveTo>
                  <a:lnTo>
                    <a:pt x="2" y="14"/>
                  </a:lnTo>
                  <a:lnTo>
                    <a:pt x="10" y="10"/>
                  </a:lnTo>
                  <a:lnTo>
                    <a:pt x="18" y="6"/>
                  </a:lnTo>
                  <a:lnTo>
                    <a:pt x="22" y="4"/>
                  </a:lnTo>
                  <a:lnTo>
                    <a:pt x="28" y="2"/>
                  </a:lnTo>
                  <a:lnTo>
                    <a:pt x="40" y="4"/>
                  </a:lnTo>
                  <a:lnTo>
                    <a:pt x="58" y="8"/>
                  </a:lnTo>
                  <a:lnTo>
                    <a:pt x="76" y="16"/>
                  </a:lnTo>
                  <a:lnTo>
                    <a:pt x="66" y="10"/>
                  </a:lnTo>
                  <a:lnTo>
                    <a:pt x="56" y="6"/>
                  </a:lnTo>
                  <a:lnTo>
                    <a:pt x="34" y="0"/>
                  </a:lnTo>
                  <a:lnTo>
                    <a:pt x="26" y="0"/>
                  </a:lnTo>
                  <a:lnTo>
                    <a:pt x="16" y="2"/>
                  </a:lnTo>
                  <a:lnTo>
                    <a:pt x="8" y="6"/>
                  </a:lnTo>
                  <a:lnTo>
                    <a:pt x="0" y="12"/>
                  </a:lnTo>
                  <a:lnTo>
                    <a:pt x="0" y="14"/>
                  </a:lnTo>
                  <a:lnTo>
                    <a:pt x="2" y="14"/>
                  </a:lnTo>
                </a:path>
              </a:pathLst>
            </a:custGeom>
            <a:noFill/>
            <a:ln w="9525">
              <a:noFill/>
              <a:round/>
              <a:headEnd/>
              <a:tailEnd/>
            </a:ln>
          </p:spPr>
          <p:txBody>
            <a:bodyPr/>
            <a:lstStyle/>
            <a:p>
              <a:endParaRPr lang="fr-FR">
                <a:latin typeface="Calibri" pitchFamily="34" charset="0"/>
              </a:endParaRPr>
            </a:p>
          </p:txBody>
        </p:sp>
        <p:sp>
          <p:nvSpPr>
            <p:cNvPr id="9841" name="Freeform 61"/>
            <p:cNvSpPr>
              <a:spLocks/>
            </p:cNvSpPr>
            <p:nvPr/>
          </p:nvSpPr>
          <p:spPr bwMode="auto">
            <a:xfrm>
              <a:off x="2999" y="2522"/>
              <a:ext cx="36" cy="84"/>
            </a:xfrm>
            <a:custGeom>
              <a:avLst/>
              <a:gdLst>
                <a:gd name="T0" fmla="*/ 36 w 36"/>
                <a:gd name="T1" fmla="*/ 84 h 84"/>
                <a:gd name="T2" fmla="*/ 36 w 36"/>
                <a:gd name="T3" fmla="*/ 84 h 84"/>
                <a:gd name="T4" fmla="*/ 36 w 36"/>
                <a:gd name="T5" fmla="*/ 66 h 84"/>
                <a:gd name="T6" fmla="*/ 36 w 36"/>
                <a:gd name="T7" fmla="*/ 48 h 84"/>
                <a:gd name="T8" fmla="*/ 32 w 36"/>
                <a:gd name="T9" fmla="*/ 32 h 84"/>
                <a:gd name="T10" fmla="*/ 28 w 36"/>
                <a:gd name="T11" fmla="*/ 24 h 84"/>
                <a:gd name="T12" fmla="*/ 24 w 36"/>
                <a:gd name="T13" fmla="*/ 16 h 84"/>
                <a:gd name="T14" fmla="*/ 24 w 36"/>
                <a:gd name="T15" fmla="*/ 16 h 84"/>
                <a:gd name="T16" fmla="*/ 16 w 36"/>
                <a:gd name="T17" fmla="*/ 6 h 84"/>
                <a:gd name="T18" fmla="*/ 10 w 36"/>
                <a:gd name="T19" fmla="*/ 2 h 84"/>
                <a:gd name="T20" fmla="*/ 4 w 36"/>
                <a:gd name="T21" fmla="*/ 0 h 84"/>
                <a:gd name="T22" fmla="*/ 4 w 36"/>
                <a:gd name="T23" fmla="*/ 0 h 84"/>
                <a:gd name="T24" fmla="*/ 2 w 36"/>
                <a:gd name="T25" fmla="*/ 0 h 84"/>
                <a:gd name="T26" fmla="*/ 0 w 36"/>
                <a:gd name="T27" fmla="*/ 2 h 84"/>
                <a:gd name="T28" fmla="*/ 0 w 36"/>
                <a:gd name="T29" fmla="*/ 10 h 84"/>
                <a:gd name="T30" fmla="*/ 0 w 36"/>
                <a:gd name="T31" fmla="*/ 10 h 84"/>
                <a:gd name="T32" fmla="*/ 2 w 36"/>
                <a:gd name="T33" fmla="*/ 10 h 84"/>
                <a:gd name="T34" fmla="*/ 2 w 36"/>
                <a:gd name="T35" fmla="*/ 8 h 84"/>
                <a:gd name="T36" fmla="*/ 2 w 36"/>
                <a:gd name="T37" fmla="*/ 8 h 84"/>
                <a:gd name="T38" fmla="*/ 2 w 36"/>
                <a:gd name="T39" fmla="*/ 4 h 84"/>
                <a:gd name="T40" fmla="*/ 4 w 36"/>
                <a:gd name="T41" fmla="*/ 4 h 84"/>
                <a:gd name="T42" fmla="*/ 8 w 36"/>
                <a:gd name="T43" fmla="*/ 4 h 84"/>
                <a:gd name="T44" fmla="*/ 10 w 36"/>
                <a:gd name="T45" fmla="*/ 4 h 84"/>
                <a:gd name="T46" fmla="*/ 10 w 36"/>
                <a:gd name="T47" fmla="*/ 4 h 84"/>
                <a:gd name="T48" fmla="*/ 18 w 36"/>
                <a:gd name="T49" fmla="*/ 12 h 84"/>
                <a:gd name="T50" fmla="*/ 18 w 36"/>
                <a:gd name="T51" fmla="*/ 12 h 84"/>
                <a:gd name="T52" fmla="*/ 26 w 36"/>
                <a:gd name="T53" fmla="*/ 24 h 84"/>
                <a:gd name="T54" fmla="*/ 30 w 36"/>
                <a:gd name="T55" fmla="*/ 36 h 84"/>
                <a:gd name="T56" fmla="*/ 30 w 36"/>
                <a:gd name="T57" fmla="*/ 36 h 84"/>
                <a:gd name="T58" fmla="*/ 34 w 36"/>
                <a:gd name="T59" fmla="*/ 48 h 84"/>
                <a:gd name="T60" fmla="*/ 34 w 36"/>
                <a:gd name="T61" fmla="*/ 60 h 84"/>
                <a:gd name="T62" fmla="*/ 36 w 36"/>
                <a:gd name="T63" fmla="*/ 84 h 84"/>
                <a:gd name="T64" fmla="*/ 36 w 36"/>
                <a:gd name="T65" fmla="*/ 84 h 84"/>
                <a:gd name="T66" fmla="*/ 36 w 36"/>
                <a:gd name="T67" fmla="*/ 84 h 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6"/>
                <a:gd name="T103" fmla="*/ 0 h 84"/>
                <a:gd name="T104" fmla="*/ 36 w 36"/>
                <a:gd name="T105" fmla="*/ 84 h 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6" h="84">
                  <a:moveTo>
                    <a:pt x="36" y="84"/>
                  </a:moveTo>
                  <a:lnTo>
                    <a:pt x="36" y="84"/>
                  </a:lnTo>
                  <a:lnTo>
                    <a:pt x="36" y="66"/>
                  </a:lnTo>
                  <a:lnTo>
                    <a:pt x="36" y="48"/>
                  </a:lnTo>
                  <a:lnTo>
                    <a:pt x="32" y="32"/>
                  </a:lnTo>
                  <a:lnTo>
                    <a:pt x="28" y="24"/>
                  </a:lnTo>
                  <a:lnTo>
                    <a:pt x="24" y="16"/>
                  </a:lnTo>
                  <a:lnTo>
                    <a:pt x="16" y="6"/>
                  </a:lnTo>
                  <a:lnTo>
                    <a:pt x="10" y="2"/>
                  </a:lnTo>
                  <a:lnTo>
                    <a:pt x="4" y="0"/>
                  </a:lnTo>
                  <a:lnTo>
                    <a:pt x="2" y="0"/>
                  </a:lnTo>
                  <a:lnTo>
                    <a:pt x="0" y="2"/>
                  </a:lnTo>
                  <a:lnTo>
                    <a:pt x="0" y="10"/>
                  </a:lnTo>
                  <a:lnTo>
                    <a:pt x="2" y="10"/>
                  </a:lnTo>
                  <a:lnTo>
                    <a:pt x="2" y="8"/>
                  </a:lnTo>
                  <a:lnTo>
                    <a:pt x="2" y="4"/>
                  </a:lnTo>
                  <a:lnTo>
                    <a:pt x="4" y="4"/>
                  </a:lnTo>
                  <a:lnTo>
                    <a:pt x="8" y="4"/>
                  </a:lnTo>
                  <a:lnTo>
                    <a:pt x="10" y="4"/>
                  </a:lnTo>
                  <a:lnTo>
                    <a:pt x="18" y="12"/>
                  </a:lnTo>
                  <a:lnTo>
                    <a:pt x="26" y="24"/>
                  </a:lnTo>
                  <a:lnTo>
                    <a:pt x="30" y="36"/>
                  </a:lnTo>
                  <a:lnTo>
                    <a:pt x="34" y="48"/>
                  </a:lnTo>
                  <a:lnTo>
                    <a:pt x="34" y="60"/>
                  </a:lnTo>
                  <a:lnTo>
                    <a:pt x="36" y="84"/>
                  </a:lnTo>
                  <a:close/>
                </a:path>
              </a:pathLst>
            </a:custGeom>
            <a:solidFill>
              <a:srgbClr val="000000"/>
            </a:solidFill>
            <a:ln w="9525">
              <a:noFill/>
              <a:round/>
              <a:headEnd/>
              <a:tailEnd/>
            </a:ln>
          </p:spPr>
          <p:txBody>
            <a:bodyPr/>
            <a:lstStyle/>
            <a:p>
              <a:endParaRPr lang="fr-FR">
                <a:latin typeface="Calibri" pitchFamily="34" charset="0"/>
              </a:endParaRPr>
            </a:p>
          </p:txBody>
        </p:sp>
        <p:sp>
          <p:nvSpPr>
            <p:cNvPr id="9842" name="Freeform 62"/>
            <p:cNvSpPr>
              <a:spLocks/>
            </p:cNvSpPr>
            <p:nvPr/>
          </p:nvSpPr>
          <p:spPr bwMode="auto">
            <a:xfrm>
              <a:off x="2999" y="2522"/>
              <a:ext cx="36" cy="84"/>
            </a:xfrm>
            <a:custGeom>
              <a:avLst/>
              <a:gdLst>
                <a:gd name="T0" fmla="*/ 36 w 36"/>
                <a:gd name="T1" fmla="*/ 84 h 84"/>
                <a:gd name="T2" fmla="*/ 36 w 36"/>
                <a:gd name="T3" fmla="*/ 84 h 84"/>
                <a:gd name="T4" fmla="*/ 36 w 36"/>
                <a:gd name="T5" fmla="*/ 66 h 84"/>
                <a:gd name="T6" fmla="*/ 36 w 36"/>
                <a:gd name="T7" fmla="*/ 48 h 84"/>
                <a:gd name="T8" fmla="*/ 32 w 36"/>
                <a:gd name="T9" fmla="*/ 32 h 84"/>
                <a:gd name="T10" fmla="*/ 28 w 36"/>
                <a:gd name="T11" fmla="*/ 24 h 84"/>
                <a:gd name="T12" fmla="*/ 24 w 36"/>
                <a:gd name="T13" fmla="*/ 16 h 84"/>
                <a:gd name="T14" fmla="*/ 24 w 36"/>
                <a:gd name="T15" fmla="*/ 16 h 84"/>
                <a:gd name="T16" fmla="*/ 16 w 36"/>
                <a:gd name="T17" fmla="*/ 6 h 84"/>
                <a:gd name="T18" fmla="*/ 10 w 36"/>
                <a:gd name="T19" fmla="*/ 2 h 84"/>
                <a:gd name="T20" fmla="*/ 4 w 36"/>
                <a:gd name="T21" fmla="*/ 0 h 84"/>
                <a:gd name="T22" fmla="*/ 4 w 36"/>
                <a:gd name="T23" fmla="*/ 0 h 84"/>
                <a:gd name="T24" fmla="*/ 2 w 36"/>
                <a:gd name="T25" fmla="*/ 0 h 84"/>
                <a:gd name="T26" fmla="*/ 0 w 36"/>
                <a:gd name="T27" fmla="*/ 2 h 84"/>
                <a:gd name="T28" fmla="*/ 0 w 36"/>
                <a:gd name="T29" fmla="*/ 10 h 84"/>
                <a:gd name="T30" fmla="*/ 0 w 36"/>
                <a:gd name="T31" fmla="*/ 10 h 84"/>
                <a:gd name="T32" fmla="*/ 2 w 36"/>
                <a:gd name="T33" fmla="*/ 10 h 84"/>
                <a:gd name="T34" fmla="*/ 2 w 36"/>
                <a:gd name="T35" fmla="*/ 8 h 84"/>
                <a:gd name="T36" fmla="*/ 2 w 36"/>
                <a:gd name="T37" fmla="*/ 8 h 84"/>
                <a:gd name="T38" fmla="*/ 2 w 36"/>
                <a:gd name="T39" fmla="*/ 4 h 84"/>
                <a:gd name="T40" fmla="*/ 4 w 36"/>
                <a:gd name="T41" fmla="*/ 4 h 84"/>
                <a:gd name="T42" fmla="*/ 8 w 36"/>
                <a:gd name="T43" fmla="*/ 4 h 84"/>
                <a:gd name="T44" fmla="*/ 10 w 36"/>
                <a:gd name="T45" fmla="*/ 4 h 84"/>
                <a:gd name="T46" fmla="*/ 10 w 36"/>
                <a:gd name="T47" fmla="*/ 4 h 84"/>
                <a:gd name="T48" fmla="*/ 18 w 36"/>
                <a:gd name="T49" fmla="*/ 12 h 84"/>
                <a:gd name="T50" fmla="*/ 18 w 36"/>
                <a:gd name="T51" fmla="*/ 12 h 84"/>
                <a:gd name="T52" fmla="*/ 26 w 36"/>
                <a:gd name="T53" fmla="*/ 24 h 84"/>
                <a:gd name="T54" fmla="*/ 30 w 36"/>
                <a:gd name="T55" fmla="*/ 36 h 84"/>
                <a:gd name="T56" fmla="*/ 30 w 36"/>
                <a:gd name="T57" fmla="*/ 36 h 84"/>
                <a:gd name="T58" fmla="*/ 34 w 36"/>
                <a:gd name="T59" fmla="*/ 48 h 84"/>
                <a:gd name="T60" fmla="*/ 34 w 36"/>
                <a:gd name="T61" fmla="*/ 60 h 84"/>
                <a:gd name="T62" fmla="*/ 36 w 36"/>
                <a:gd name="T63" fmla="*/ 84 h 84"/>
                <a:gd name="T64" fmla="*/ 36 w 36"/>
                <a:gd name="T65" fmla="*/ 84 h 84"/>
                <a:gd name="T66" fmla="*/ 36 w 36"/>
                <a:gd name="T67" fmla="*/ 84 h 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6"/>
                <a:gd name="T103" fmla="*/ 0 h 84"/>
                <a:gd name="T104" fmla="*/ 36 w 36"/>
                <a:gd name="T105" fmla="*/ 84 h 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6" h="84">
                  <a:moveTo>
                    <a:pt x="36" y="84"/>
                  </a:moveTo>
                  <a:lnTo>
                    <a:pt x="36" y="84"/>
                  </a:lnTo>
                  <a:lnTo>
                    <a:pt x="36" y="66"/>
                  </a:lnTo>
                  <a:lnTo>
                    <a:pt x="36" y="48"/>
                  </a:lnTo>
                  <a:lnTo>
                    <a:pt x="32" y="32"/>
                  </a:lnTo>
                  <a:lnTo>
                    <a:pt x="28" y="24"/>
                  </a:lnTo>
                  <a:lnTo>
                    <a:pt x="24" y="16"/>
                  </a:lnTo>
                  <a:lnTo>
                    <a:pt x="16" y="6"/>
                  </a:lnTo>
                  <a:lnTo>
                    <a:pt x="10" y="2"/>
                  </a:lnTo>
                  <a:lnTo>
                    <a:pt x="4" y="0"/>
                  </a:lnTo>
                  <a:lnTo>
                    <a:pt x="2" y="0"/>
                  </a:lnTo>
                  <a:lnTo>
                    <a:pt x="0" y="2"/>
                  </a:lnTo>
                  <a:lnTo>
                    <a:pt x="0" y="10"/>
                  </a:lnTo>
                  <a:lnTo>
                    <a:pt x="2" y="10"/>
                  </a:lnTo>
                  <a:lnTo>
                    <a:pt x="2" y="8"/>
                  </a:lnTo>
                  <a:lnTo>
                    <a:pt x="2" y="4"/>
                  </a:lnTo>
                  <a:lnTo>
                    <a:pt x="4" y="4"/>
                  </a:lnTo>
                  <a:lnTo>
                    <a:pt x="8" y="4"/>
                  </a:lnTo>
                  <a:lnTo>
                    <a:pt x="10" y="4"/>
                  </a:lnTo>
                  <a:lnTo>
                    <a:pt x="18" y="12"/>
                  </a:lnTo>
                  <a:lnTo>
                    <a:pt x="26" y="24"/>
                  </a:lnTo>
                  <a:lnTo>
                    <a:pt x="30" y="36"/>
                  </a:lnTo>
                  <a:lnTo>
                    <a:pt x="34" y="48"/>
                  </a:lnTo>
                  <a:lnTo>
                    <a:pt x="34" y="60"/>
                  </a:lnTo>
                  <a:lnTo>
                    <a:pt x="36" y="84"/>
                  </a:lnTo>
                </a:path>
              </a:pathLst>
            </a:custGeom>
            <a:noFill/>
            <a:ln w="9525">
              <a:noFill/>
              <a:round/>
              <a:headEnd/>
              <a:tailEnd/>
            </a:ln>
          </p:spPr>
          <p:txBody>
            <a:bodyPr/>
            <a:lstStyle/>
            <a:p>
              <a:endParaRPr lang="fr-FR">
                <a:latin typeface="Calibri" pitchFamily="34" charset="0"/>
              </a:endParaRPr>
            </a:p>
          </p:txBody>
        </p:sp>
        <p:sp>
          <p:nvSpPr>
            <p:cNvPr id="9843" name="Freeform 63"/>
            <p:cNvSpPr>
              <a:spLocks/>
            </p:cNvSpPr>
            <p:nvPr/>
          </p:nvSpPr>
          <p:spPr bwMode="auto">
            <a:xfrm>
              <a:off x="3035" y="2532"/>
              <a:ext cx="20" cy="56"/>
            </a:xfrm>
            <a:custGeom>
              <a:avLst/>
              <a:gdLst>
                <a:gd name="T0" fmla="*/ 0 w 20"/>
                <a:gd name="T1" fmla="*/ 56 h 56"/>
                <a:gd name="T2" fmla="*/ 0 w 20"/>
                <a:gd name="T3" fmla="*/ 56 h 56"/>
                <a:gd name="T4" fmla="*/ 2 w 20"/>
                <a:gd name="T5" fmla="*/ 40 h 56"/>
                <a:gd name="T6" fmla="*/ 2 w 20"/>
                <a:gd name="T7" fmla="*/ 24 h 56"/>
                <a:gd name="T8" fmla="*/ 2 w 20"/>
                <a:gd name="T9" fmla="*/ 24 h 56"/>
                <a:gd name="T10" fmla="*/ 6 w 20"/>
                <a:gd name="T11" fmla="*/ 10 h 56"/>
                <a:gd name="T12" fmla="*/ 6 w 20"/>
                <a:gd name="T13" fmla="*/ 10 h 56"/>
                <a:gd name="T14" fmla="*/ 8 w 20"/>
                <a:gd name="T15" fmla="*/ 6 h 56"/>
                <a:gd name="T16" fmla="*/ 8 w 20"/>
                <a:gd name="T17" fmla="*/ 6 h 56"/>
                <a:gd name="T18" fmla="*/ 20 w 20"/>
                <a:gd name="T19" fmla="*/ 6 h 56"/>
                <a:gd name="T20" fmla="*/ 20 w 20"/>
                <a:gd name="T21" fmla="*/ 6 h 56"/>
                <a:gd name="T22" fmla="*/ 20 w 20"/>
                <a:gd name="T23" fmla="*/ 8 h 56"/>
                <a:gd name="T24" fmla="*/ 20 w 20"/>
                <a:gd name="T25" fmla="*/ 8 h 56"/>
                <a:gd name="T26" fmla="*/ 20 w 20"/>
                <a:gd name="T27" fmla="*/ 8 h 56"/>
                <a:gd name="T28" fmla="*/ 20 w 20"/>
                <a:gd name="T29" fmla="*/ 8 h 56"/>
                <a:gd name="T30" fmla="*/ 20 w 20"/>
                <a:gd name="T31" fmla="*/ 8 h 56"/>
                <a:gd name="T32" fmla="*/ 20 w 20"/>
                <a:gd name="T33" fmla="*/ 8 h 56"/>
                <a:gd name="T34" fmla="*/ 20 w 20"/>
                <a:gd name="T35" fmla="*/ 8 h 56"/>
                <a:gd name="T36" fmla="*/ 20 w 20"/>
                <a:gd name="T37" fmla="*/ 8 h 56"/>
                <a:gd name="T38" fmla="*/ 20 w 20"/>
                <a:gd name="T39" fmla="*/ 2 h 56"/>
                <a:gd name="T40" fmla="*/ 16 w 20"/>
                <a:gd name="T41" fmla="*/ 0 h 56"/>
                <a:gd name="T42" fmla="*/ 12 w 20"/>
                <a:gd name="T43" fmla="*/ 0 h 56"/>
                <a:gd name="T44" fmla="*/ 8 w 20"/>
                <a:gd name="T45" fmla="*/ 4 h 56"/>
                <a:gd name="T46" fmla="*/ 8 w 20"/>
                <a:gd name="T47" fmla="*/ 4 h 56"/>
                <a:gd name="T48" fmla="*/ 4 w 20"/>
                <a:gd name="T49" fmla="*/ 16 h 56"/>
                <a:gd name="T50" fmla="*/ 0 w 20"/>
                <a:gd name="T51" fmla="*/ 30 h 56"/>
                <a:gd name="T52" fmla="*/ 0 w 20"/>
                <a:gd name="T53" fmla="*/ 56 h 56"/>
                <a:gd name="T54" fmla="*/ 0 w 20"/>
                <a:gd name="T55" fmla="*/ 56 h 56"/>
                <a:gd name="T56" fmla="*/ 0 w 20"/>
                <a:gd name="T57" fmla="*/ 56 h 5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56"/>
                <a:gd name="T89" fmla="*/ 20 w 20"/>
                <a:gd name="T90" fmla="*/ 56 h 5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56">
                  <a:moveTo>
                    <a:pt x="0" y="56"/>
                  </a:moveTo>
                  <a:lnTo>
                    <a:pt x="0" y="56"/>
                  </a:lnTo>
                  <a:lnTo>
                    <a:pt x="2" y="40"/>
                  </a:lnTo>
                  <a:lnTo>
                    <a:pt x="2" y="24"/>
                  </a:lnTo>
                  <a:lnTo>
                    <a:pt x="6" y="10"/>
                  </a:lnTo>
                  <a:lnTo>
                    <a:pt x="8" y="6"/>
                  </a:lnTo>
                  <a:lnTo>
                    <a:pt x="20" y="6"/>
                  </a:lnTo>
                  <a:lnTo>
                    <a:pt x="20" y="8"/>
                  </a:lnTo>
                  <a:lnTo>
                    <a:pt x="20" y="2"/>
                  </a:lnTo>
                  <a:lnTo>
                    <a:pt x="16" y="0"/>
                  </a:lnTo>
                  <a:lnTo>
                    <a:pt x="12" y="0"/>
                  </a:lnTo>
                  <a:lnTo>
                    <a:pt x="8" y="4"/>
                  </a:lnTo>
                  <a:lnTo>
                    <a:pt x="4" y="16"/>
                  </a:lnTo>
                  <a:lnTo>
                    <a:pt x="0" y="30"/>
                  </a:lnTo>
                  <a:lnTo>
                    <a:pt x="0" y="56"/>
                  </a:lnTo>
                  <a:close/>
                </a:path>
              </a:pathLst>
            </a:custGeom>
            <a:solidFill>
              <a:srgbClr val="000000"/>
            </a:solidFill>
            <a:ln w="9525">
              <a:noFill/>
              <a:round/>
              <a:headEnd/>
              <a:tailEnd/>
            </a:ln>
          </p:spPr>
          <p:txBody>
            <a:bodyPr/>
            <a:lstStyle/>
            <a:p>
              <a:endParaRPr lang="fr-FR">
                <a:latin typeface="Calibri" pitchFamily="34" charset="0"/>
              </a:endParaRPr>
            </a:p>
          </p:txBody>
        </p:sp>
        <p:sp>
          <p:nvSpPr>
            <p:cNvPr id="9844" name="Freeform 64"/>
            <p:cNvSpPr>
              <a:spLocks/>
            </p:cNvSpPr>
            <p:nvPr/>
          </p:nvSpPr>
          <p:spPr bwMode="auto">
            <a:xfrm>
              <a:off x="3035" y="2532"/>
              <a:ext cx="20" cy="56"/>
            </a:xfrm>
            <a:custGeom>
              <a:avLst/>
              <a:gdLst>
                <a:gd name="T0" fmla="*/ 0 w 20"/>
                <a:gd name="T1" fmla="*/ 56 h 56"/>
                <a:gd name="T2" fmla="*/ 0 w 20"/>
                <a:gd name="T3" fmla="*/ 56 h 56"/>
                <a:gd name="T4" fmla="*/ 2 w 20"/>
                <a:gd name="T5" fmla="*/ 40 h 56"/>
                <a:gd name="T6" fmla="*/ 2 w 20"/>
                <a:gd name="T7" fmla="*/ 24 h 56"/>
                <a:gd name="T8" fmla="*/ 2 w 20"/>
                <a:gd name="T9" fmla="*/ 24 h 56"/>
                <a:gd name="T10" fmla="*/ 6 w 20"/>
                <a:gd name="T11" fmla="*/ 10 h 56"/>
                <a:gd name="T12" fmla="*/ 6 w 20"/>
                <a:gd name="T13" fmla="*/ 10 h 56"/>
                <a:gd name="T14" fmla="*/ 8 w 20"/>
                <a:gd name="T15" fmla="*/ 6 h 56"/>
                <a:gd name="T16" fmla="*/ 8 w 20"/>
                <a:gd name="T17" fmla="*/ 6 h 56"/>
                <a:gd name="T18" fmla="*/ 20 w 20"/>
                <a:gd name="T19" fmla="*/ 6 h 56"/>
                <a:gd name="T20" fmla="*/ 20 w 20"/>
                <a:gd name="T21" fmla="*/ 6 h 56"/>
                <a:gd name="T22" fmla="*/ 20 w 20"/>
                <a:gd name="T23" fmla="*/ 8 h 56"/>
                <a:gd name="T24" fmla="*/ 20 w 20"/>
                <a:gd name="T25" fmla="*/ 8 h 56"/>
                <a:gd name="T26" fmla="*/ 20 w 20"/>
                <a:gd name="T27" fmla="*/ 8 h 56"/>
                <a:gd name="T28" fmla="*/ 20 w 20"/>
                <a:gd name="T29" fmla="*/ 8 h 56"/>
                <a:gd name="T30" fmla="*/ 20 w 20"/>
                <a:gd name="T31" fmla="*/ 8 h 56"/>
                <a:gd name="T32" fmla="*/ 20 w 20"/>
                <a:gd name="T33" fmla="*/ 8 h 56"/>
                <a:gd name="T34" fmla="*/ 20 w 20"/>
                <a:gd name="T35" fmla="*/ 8 h 56"/>
                <a:gd name="T36" fmla="*/ 20 w 20"/>
                <a:gd name="T37" fmla="*/ 8 h 56"/>
                <a:gd name="T38" fmla="*/ 20 w 20"/>
                <a:gd name="T39" fmla="*/ 2 h 56"/>
                <a:gd name="T40" fmla="*/ 16 w 20"/>
                <a:gd name="T41" fmla="*/ 0 h 56"/>
                <a:gd name="T42" fmla="*/ 12 w 20"/>
                <a:gd name="T43" fmla="*/ 0 h 56"/>
                <a:gd name="T44" fmla="*/ 8 w 20"/>
                <a:gd name="T45" fmla="*/ 4 h 56"/>
                <a:gd name="T46" fmla="*/ 8 w 20"/>
                <a:gd name="T47" fmla="*/ 4 h 56"/>
                <a:gd name="T48" fmla="*/ 4 w 20"/>
                <a:gd name="T49" fmla="*/ 16 h 56"/>
                <a:gd name="T50" fmla="*/ 0 w 20"/>
                <a:gd name="T51" fmla="*/ 30 h 56"/>
                <a:gd name="T52" fmla="*/ 0 w 20"/>
                <a:gd name="T53" fmla="*/ 56 h 56"/>
                <a:gd name="T54" fmla="*/ 0 w 20"/>
                <a:gd name="T55" fmla="*/ 56 h 56"/>
                <a:gd name="T56" fmla="*/ 0 w 20"/>
                <a:gd name="T57" fmla="*/ 56 h 5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56"/>
                <a:gd name="T89" fmla="*/ 20 w 20"/>
                <a:gd name="T90" fmla="*/ 56 h 5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56">
                  <a:moveTo>
                    <a:pt x="0" y="56"/>
                  </a:moveTo>
                  <a:lnTo>
                    <a:pt x="0" y="56"/>
                  </a:lnTo>
                  <a:lnTo>
                    <a:pt x="2" y="40"/>
                  </a:lnTo>
                  <a:lnTo>
                    <a:pt x="2" y="24"/>
                  </a:lnTo>
                  <a:lnTo>
                    <a:pt x="6" y="10"/>
                  </a:lnTo>
                  <a:lnTo>
                    <a:pt x="8" y="6"/>
                  </a:lnTo>
                  <a:lnTo>
                    <a:pt x="20" y="6"/>
                  </a:lnTo>
                  <a:lnTo>
                    <a:pt x="20" y="8"/>
                  </a:lnTo>
                  <a:lnTo>
                    <a:pt x="20" y="2"/>
                  </a:lnTo>
                  <a:lnTo>
                    <a:pt x="16" y="0"/>
                  </a:lnTo>
                  <a:lnTo>
                    <a:pt x="12" y="0"/>
                  </a:lnTo>
                  <a:lnTo>
                    <a:pt x="8" y="4"/>
                  </a:lnTo>
                  <a:lnTo>
                    <a:pt x="4" y="16"/>
                  </a:lnTo>
                  <a:lnTo>
                    <a:pt x="0" y="30"/>
                  </a:lnTo>
                  <a:lnTo>
                    <a:pt x="0" y="56"/>
                  </a:lnTo>
                </a:path>
              </a:pathLst>
            </a:custGeom>
            <a:noFill/>
            <a:ln w="9525">
              <a:noFill/>
              <a:round/>
              <a:headEnd/>
              <a:tailEnd/>
            </a:ln>
          </p:spPr>
          <p:txBody>
            <a:bodyPr/>
            <a:lstStyle/>
            <a:p>
              <a:endParaRPr lang="fr-FR">
                <a:latin typeface="Calibri" pitchFamily="34" charset="0"/>
              </a:endParaRPr>
            </a:p>
          </p:txBody>
        </p:sp>
        <p:sp>
          <p:nvSpPr>
            <p:cNvPr id="9845" name="Freeform 65"/>
            <p:cNvSpPr>
              <a:spLocks/>
            </p:cNvSpPr>
            <p:nvPr/>
          </p:nvSpPr>
          <p:spPr bwMode="auto">
            <a:xfrm>
              <a:off x="3007" y="2556"/>
              <a:ext cx="24" cy="48"/>
            </a:xfrm>
            <a:custGeom>
              <a:avLst/>
              <a:gdLst>
                <a:gd name="T0" fmla="*/ 24 w 24"/>
                <a:gd name="T1" fmla="*/ 48 h 48"/>
                <a:gd name="T2" fmla="*/ 24 w 24"/>
                <a:gd name="T3" fmla="*/ 48 h 48"/>
                <a:gd name="T4" fmla="*/ 24 w 24"/>
                <a:gd name="T5" fmla="*/ 36 h 48"/>
                <a:gd name="T6" fmla="*/ 22 w 24"/>
                <a:gd name="T7" fmla="*/ 26 h 48"/>
                <a:gd name="T8" fmla="*/ 18 w 24"/>
                <a:gd name="T9" fmla="*/ 14 h 48"/>
                <a:gd name="T10" fmla="*/ 12 w 24"/>
                <a:gd name="T11" fmla="*/ 6 h 48"/>
                <a:gd name="T12" fmla="*/ 12 w 24"/>
                <a:gd name="T13" fmla="*/ 6 h 48"/>
                <a:gd name="T14" fmla="*/ 8 w 24"/>
                <a:gd name="T15" fmla="*/ 0 h 48"/>
                <a:gd name="T16" fmla="*/ 4 w 24"/>
                <a:gd name="T17" fmla="*/ 0 h 48"/>
                <a:gd name="T18" fmla="*/ 2 w 24"/>
                <a:gd name="T19" fmla="*/ 0 h 48"/>
                <a:gd name="T20" fmla="*/ 2 w 24"/>
                <a:gd name="T21" fmla="*/ 0 h 48"/>
                <a:gd name="T22" fmla="*/ 0 w 24"/>
                <a:gd name="T23" fmla="*/ 2 h 48"/>
                <a:gd name="T24" fmla="*/ 0 w 24"/>
                <a:gd name="T25" fmla="*/ 4 h 48"/>
                <a:gd name="T26" fmla="*/ 0 w 24"/>
                <a:gd name="T27" fmla="*/ 6 h 48"/>
                <a:gd name="T28" fmla="*/ 0 w 24"/>
                <a:gd name="T29" fmla="*/ 6 h 48"/>
                <a:gd name="T30" fmla="*/ 2 w 24"/>
                <a:gd name="T31" fmla="*/ 8 h 48"/>
                <a:gd name="T32" fmla="*/ 2 w 24"/>
                <a:gd name="T33" fmla="*/ 6 h 48"/>
                <a:gd name="T34" fmla="*/ 2 w 24"/>
                <a:gd name="T35" fmla="*/ 6 h 48"/>
                <a:gd name="T36" fmla="*/ 8 w 24"/>
                <a:gd name="T37" fmla="*/ 4 h 48"/>
                <a:gd name="T38" fmla="*/ 8 w 24"/>
                <a:gd name="T39" fmla="*/ 4 h 48"/>
                <a:gd name="T40" fmla="*/ 12 w 24"/>
                <a:gd name="T41" fmla="*/ 8 h 48"/>
                <a:gd name="T42" fmla="*/ 12 w 24"/>
                <a:gd name="T43" fmla="*/ 8 h 48"/>
                <a:gd name="T44" fmla="*/ 16 w 24"/>
                <a:gd name="T45" fmla="*/ 16 h 48"/>
                <a:gd name="T46" fmla="*/ 20 w 24"/>
                <a:gd name="T47" fmla="*/ 26 h 48"/>
                <a:gd name="T48" fmla="*/ 20 w 24"/>
                <a:gd name="T49" fmla="*/ 26 h 48"/>
                <a:gd name="T50" fmla="*/ 22 w 24"/>
                <a:gd name="T51" fmla="*/ 36 h 48"/>
                <a:gd name="T52" fmla="*/ 22 w 24"/>
                <a:gd name="T53" fmla="*/ 48 h 48"/>
                <a:gd name="T54" fmla="*/ 22 w 24"/>
                <a:gd name="T55" fmla="*/ 48 h 48"/>
                <a:gd name="T56" fmla="*/ 24 w 24"/>
                <a:gd name="T57" fmla="*/ 48 h 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48"/>
                <a:gd name="T89" fmla="*/ 24 w 24"/>
                <a:gd name="T90" fmla="*/ 48 h 4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48">
                  <a:moveTo>
                    <a:pt x="24" y="48"/>
                  </a:moveTo>
                  <a:lnTo>
                    <a:pt x="24" y="48"/>
                  </a:lnTo>
                  <a:lnTo>
                    <a:pt x="24" y="36"/>
                  </a:lnTo>
                  <a:lnTo>
                    <a:pt x="22" y="26"/>
                  </a:lnTo>
                  <a:lnTo>
                    <a:pt x="18" y="14"/>
                  </a:lnTo>
                  <a:lnTo>
                    <a:pt x="12" y="6"/>
                  </a:lnTo>
                  <a:lnTo>
                    <a:pt x="8" y="0"/>
                  </a:lnTo>
                  <a:lnTo>
                    <a:pt x="4" y="0"/>
                  </a:lnTo>
                  <a:lnTo>
                    <a:pt x="2" y="0"/>
                  </a:lnTo>
                  <a:lnTo>
                    <a:pt x="0" y="2"/>
                  </a:lnTo>
                  <a:lnTo>
                    <a:pt x="0" y="4"/>
                  </a:lnTo>
                  <a:lnTo>
                    <a:pt x="0" y="6"/>
                  </a:lnTo>
                  <a:lnTo>
                    <a:pt x="2" y="8"/>
                  </a:lnTo>
                  <a:lnTo>
                    <a:pt x="2" y="6"/>
                  </a:lnTo>
                  <a:lnTo>
                    <a:pt x="8" y="4"/>
                  </a:lnTo>
                  <a:lnTo>
                    <a:pt x="12" y="8"/>
                  </a:lnTo>
                  <a:lnTo>
                    <a:pt x="16" y="16"/>
                  </a:lnTo>
                  <a:lnTo>
                    <a:pt x="20" y="26"/>
                  </a:lnTo>
                  <a:lnTo>
                    <a:pt x="22" y="36"/>
                  </a:lnTo>
                  <a:lnTo>
                    <a:pt x="22" y="48"/>
                  </a:lnTo>
                  <a:lnTo>
                    <a:pt x="24" y="48"/>
                  </a:lnTo>
                  <a:close/>
                </a:path>
              </a:pathLst>
            </a:custGeom>
            <a:solidFill>
              <a:srgbClr val="000000"/>
            </a:solidFill>
            <a:ln w="9525">
              <a:noFill/>
              <a:round/>
              <a:headEnd/>
              <a:tailEnd/>
            </a:ln>
          </p:spPr>
          <p:txBody>
            <a:bodyPr/>
            <a:lstStyle/>
            <a:p>
              <a:endParaRPr lang="fr-FR">
                <a:latin typeface="Calibri" pitchFamily="34" charset="0"/>
              </a:endParaRPr>
            </a:p>
          </p:txBody>
        </p:sp>
        <p:sp>
          <p:nvSpPr>
            <p:cNvPr id="9846" name="Freeform 66"/>
            <p:cNvSpPr>
              <a:spLocks/>
            </p:cNvSpPr>
            <p:nvPr/>
          </p:nvSpPr>
          <p:spPr bwMode="auto">
            <a:xfrm>
              <a:off x="3007" y="2556"/>
              <a:ext cx="24" cy="48"/>
            </a:xfrm>
            <a:custGeom>
              <a:avLst/>
              <a:gdLst>
                <a:gd name="T0" fmla="*/ 24 w 24"/>
                <a:gd name="T1" fmla="*/ 48 h 48"/>
                <a:gd name="T2" fmla="*/ 24 w 24"/>
                <a:gd name="T3" fmla="*/ 48 h 48"/>
                <a:gd name="T4" fmla="*/ 24 w 24"/>
                <a:gd name="T5" fmla="*/ 36 h 48"/>
                <a:gd name="T6" fmla="*/ 22 w 24"/>
                <a:gd name="T7" fmla="*/ 26 h 48"/>
                <a:gd name="T8" fmla="*/ 18 w 24"/>
                <a:gd name="T9" fmla="*/ 14 h 48"/>
                <a:gd name="T10" fmla="*/ 12 w 24"/>
                <a:gd name="T11" fmla="*/ 6 h 48"/>
                <a:gd name="T12" fmla="*/ 12 w 24"/>
                <a:gd name="T13" fmla="*/ 6 h 48"/>
                <a:gd name="T14" fmla="*/ 8 w 24"/>
                <a:gd name="T15" fmla="*/ 0 h 48"/>
                <a:gd name="T16" fmla="*/ 4 w 24"/>
                <a:gd name="T17" fmla="*/ 0 h 48"/>
                <a:gd name="T18" fmla="*/ 2 w 24"/>
                <a:gd name="T19" fmla="*/ 0 h 48"/>
                <a:gd name="T20" fmla="*/ 2 w 24"/>
                <a:gd name="T21" fmla="*/ 0 h 48"/>
                <a:gd name="T22" fmla="*/ 0 w 24"/>
                <a:gd name="T23" fmla="*/ 2 h 48"/>
                <a:gd name="T24" fmla="*/ 0 w 24"/>
                <a:gd name="T25" fmla="*/ 4 h 48"/>
                <a:gd name="T26" fmla="*/ 0 w 24"/>
                <a:gd name="T27" fmla="*/ 6 h 48"/>
                <a:gd name="T28" fmla="*/ 0 w 24"/>
                <a:gd name="T29" fmla="*/ 6 h 48"/>
                <a:gd name="T30" fmla="*/ 2 w 24"/>
                <a:gd name="T31" fmla="*/ 8 h 48"/>
                <a:gd name="T32" fmla="*/ 2 w 24"/>
                <a:gd name="T33" fmla="*/ 6 h 48"/>
                <a:gd name="T34" fmla="*/ 2 w 24"/>
                <a:gd name="T35" fmla="*/ 6 h 48"/>
                <a:gd name="T36" fmla="*/ 8 w 24"/>
                <a:gd name="T37" fmla="*/ 4 h 48"/>
                <a:gd name="T38" fmla="*/ 8 w 24"/>
                <a:gd name="T39" fmla="*/ 4 h 48"/>
                <a:gd name="T40" fmla="*/ 12 w 24"/>
                <a:gd name="T41" fmla="*/ 8 h 48"/>
                <a:gd name="T42" fmla="*/ 12 w 24"/>
                <a:gd name="T43" fmla="*/ 8 h 48"/>
                <a:gd name="T44" fmla="*/ 16 w 24"/>
                <a:gd name="T45" fmla="*/ 16 h 48"/>
                <a:gd name="T46" fmla="*/ 20 w 24"/>
                <a:gd name="T47" fmla="*/ 26 h 48"/>
                <a:gd name="T48" fmla="*/ 20 w 24"/>
                <a:gd name="T49" fmla="*/ 26 h 48"/>
                <a:gd name="T50" fmla="*/ 22 w 24"/>
                <a:gd name="T51" fmla="*/ 36 h 48"/>
                <a:gd name="T52" fmla="*/ 22 w 24"/>
                <a:gd name="T53" fmla="*/ 48 h 48"/>
                <a:gd name="T54" fmla="*/ 22 w 24"/>
                <a:gd name="T55" fmla="*/ 48 h 48"/>
                <a:gd name="T56" fmla="*/ 24 w 24"/>
                <a:gd name="T57" fmla="*/ 48 h 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48"/>
                <a:gd name="T89" fmla="*/ 24 w 24"/>
                <a:gd name="T90" fmla="*/ 48 h 4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48">
                  <a:moveTo>
                    <a:pt x="24" y="48"/>
                  </a:moveTo>
                  <a:lnTo>
                    <a:pt x="24" y="48"/>
                  </a:lnTo>
                  <a:lnTo>
                    <a:pt x="24" y="36"/>
                  </a:lnTo>
                  <a:lnTo>
                    <a:pt x="22" y="26"/>
                  </a:lnTo>
                  <a:lnTo>
                    <a:pt x="18" y="14"/>
                  </a:lnTo>
                  <a:lnTo>
                    <a:pt x="12" y="6"/>
                  </a:lnTo>
                  <a:lnTo>
                    <a:pt x="8" y="0"/>
                  </a:lnTo>
                  <a:lnTo>
                    <a:pt x="4" y="0"/>
                  </a:lnTo>
                  <a:lnTo>
                    <a:pt x="2" y="0"/>
                  </a:lnTo>
                  <a:lnTo>
                    <a:pt x="0" y="2"/>
                  </a:lnTo>
                  <a:lnTo>
                    <a:pt x="0" y="4"/>
                  </a:lnTo>
                  <a:lnTo>
                    <a:pt x="0" y="6"/>
                  </a:lnTo>
                  <a:lnTo>
                    <a:pt x="2" y="8"/>
                  </a:lnTo>
                  <a:lnTo>
                    <a:pt x="2" y="6"/>
                  </a:lnTo>
                  <a:lnTo>
                    <a:pt x="8" y="4"/>
                  </a:lnTo>
                  <a:lnTo>
                    <a:pt x="12" y="8"/>
                  </a:lnTo>
                  <a:lnTo>
                    <a:pt x="16" y="16"/>
                  </a:lnTo>
                  <a:lnTo>
                    <a:pt x="20" y="26"/>
                  </a:lnTo>
                  <a:lnTo>
                    <a:pt x="22" y="36"/>
                  </a:lnTo>
                  <a:lnTo>
                    <a:pt x="22" y="48"/>
                  </a:lnTo>
                  <a:lnTo>
                    <a:pt x="24" y="48"/>
                  </a:lnTo>
                </a:path>
              </a:pathLst>
            </a:custGeom>
            <a:noFill/>
            <a:ln w="9525">
              <a:noFill/>
              <a:round/>
              <a:headEnd/>
              <a:tailEnd/>
            </a:ln>
          </p:spPr>
          <p:txBody>
            <a:bodyPr/>
            <a:lstStyle/>
            <a:p>
              <a:endParaRPr lang="fr-FR">
                <a:latin typeface="Calibri" pitchFamily="34" charset="0"/>
              </a:endParaRPr>
            </a:p>
          </p:txBody>
        </p:sp>
        <p:sp>
          <p:nvSpPr>
            <p:cNvPr id="9847" name="Freeform 67"/>
            <p:cNvSpPr>
              <a:spLocks/>
            </p:cNvSpPr>
            <p:nvPr/>
          </p:nvSpPr>
          <p:spPr bwMode="auto">
            <a:xfrm>
              <a:off x="3057" y="2570"/>
              <a:ext cx="48" cy="40"/>
            </a:xfrm>
            <a:custGeom>
              <a:avLst/>
              <a:gdLst>
                <a:gd name="T0" fmla="*/ 2 w 48"/>
                <a:gd name="T1" fmla="*/ 40 h 40"/>
                <a:gd name="T2" fmla="*/ 2 w 48"/>
                <a:gd name="T3" fmla="*/ 40 h 40"/>
                <a:gd name="T4" fmla="*/ 4 w 48"/>
                <a:gd name="T5" fmla="*/ 38 h 40"/>
                <a:gd name="T6" fmla="*/ 6 w 48"/>
                <a:gd name="T7" fmla="*/ 36 h 40"/>
                <a:gd name="T8" fmla="*/ 6 w 48"/>
                <a:gd name="T9" fmla="*/ 36 h 40"/>
                <a:gd name="T10" fmla="*/ 14 w 48"/>
                <a:gd name="T11" fmla="*/ 20 h 40"/>
                <a:gd name="T12" fmla="*/ 14 w 48"/>
                <a:gd name="T13" fmla="*/ 20 h 40"/>
                <a:gd name="T14" fmla="*/ 20 w 48"/>
                <a:gd name="T15" fmla="*/ 14 h 40"/>
                <a:gd name="T16" fmla="*/ 28 w 48"/>
                <a:gd name="T17" fmla="*/ 6 h 40"/>
                <a:gd name="T18" fmla="*/ 28 w 48"/>
                <a:gd name="T19" fmla="*/ 6 h 40"/>
                <a:gd name="T20" fmla="*/ 32 w 48"/>
                <a:gd name="T21" fmla="*/ 4 h 40"/>
                <a:gd name="T22" fmla="*/ 38 w 48"/>
                <a:gd name="T23" fmla="*/ 4 h 40"/>
                <a:gd name="T24" fmla="*/ 44 w 48"/>
                <a:gd name="T25" fmla="*/ 4 h 40"/>
                <a:gd name="T26" fmla="*/ 46 w 48"/>
                <a:gd name="T27" fmla="*/ 6 h 40"/>
                <a:gd name="T28" fmla="*/ 46 w 48"/>
                <a:gd name="T29" fmla="*/ 8 h 40"/>
                <a:gd name="T30" fmla="*/ 46 w 48"/>
                <a:gd name="T31" fmla="*/ 8 h 40"/>
                <a:gd name="T32" fmla="*/ 48 w 48"/>
                <a:gd name="T33" fmla="*/ 8 h 40"/>
                <a:gd name="T34" fmla="*/ 48 w 48"/>
                <a:gd name="T35" fmla="*/ 8 h 40"/>
                <a:gd name="T36" fmla="*/ 48 w 48"/>
                <a:gd name="T37" fmla="*/ 6 h 40"/>
                <a:gd name="T38" fmla="*/ 48 w 48"/>
                <a:gd name="T39" fmla="*/ 4 h 40"/>
                <a:gd name="T40" fmla="*/ 44 w 48"/>
                <a:gd name="T41" fmla="*/ 2 h 40"/>
                <a:gd name="T42" fmla="*/ 38 w 48"/>
                <a:gd name="T43" fmla="*/ 0 h 40"/>
                <a:gd name="T44" fmla="*/ 32 w 48"/>
                <a:gd name="T45" fmla="*/ 0 h 40"/>
                <a:gd name="T46" fmla="*/ 32 w 48"/>
                <a:gd name="T47" fmla="*/ 0 h 40"/>
                <a:gd name="T48" fmla="*/ 28 w 48"/>
                <a:gd name="T49" fmla="*/ 4 h 40"/>
                <a:gd name="T50" fmla="*/ 22 w 48"/>
                <a:gd name="T51" fmla="*/ 8 h 40"/>
                <a:gd name="T52" fmla="*/ 14 w 48"/>
                <a:gd name="T53" fmla="*/ 18 h 40"/>
                <a:gd name="T54" fmla="*/ 14 w 48"/>
                <a:gd name="T55" fmla="*/ 18 h 40"/>
                <a:gd name="T56" fmla="*/ 6 w 48"/>
                <a:gd name="T57" fmla="*/ 30 h 40"/>
                <a:gd name="T58" fmla="*/ 6 w 48"/>
                <a:gd name="T59" fmla="*/ 30 h 40"/>
                <a:gd name="T60" fmla="*/ 4 w 48"/>
                <a:gd name="T61" fmla="*/ 34 h 40"/>
                <a:gd name="T62" fmla="*/ 0 w 48"/>
                <a:gd name="T63" fmla="*/ 40 h 40"/>
                <a:gd name="T64" fmla="*/ 0 w 48"/>
                <a:gd name="T65" fmla="*/ 40 h 40"/>
                <a:gd name="T66" fmla="*/ 2 w 48"/>
                <a:gd name="T67" fmla="*/ 40 h 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8"/>
                <a:gd name="T103" fmla="*/ 0 h 40"/>
                <a:gd name="T104" fmla="*/ 48 w 48"/>
                <a:gd name="T105" fmla="*/ 40 h 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8" h="40">
                  <a:moveTo>
                    <a:pt x="2" y="40"/>
                  </a:moveTo>
                  <a:lnTo>
                    <a:pt x="2" y="40"/>
                  </a:lnTo>
                  <a:lnTo>
                    <a:pt x="4" y="38"/>
                  </a:lnTo>
                  <a:lnTo>
                    <a:pt x="6" y="36"/>
                  </a:lnTo>
                  <a:lnTo>
                    <a:pt x="14" y="20"/>
                  </a:lnTo>
                  <a:lnTo>
                    <a:pt x="20" y="14"/>
                  </a:lnTo>
                  <a:lnTo>
                    <a:pt x="28" y="6"/>
                  </a:lnTo>
                  <a:lnTo>
                    <a:pt x="32" y="4"/>
                  </a:lnTo>
                  <a:lnTo>
                    <a:pt x="38" y="4"/>
                  </a:lnTo>
                  <a:lnTo>
                    <a:pt x="44" y="4"/>
                  </a:lnTo>
                  <a:lnTo>
                    <a:pt x="46" y="6"/>
                  </a:lnTo>
                  <a:lnTo>
                    <a:pt x="46" y="8"/>
                  </a:lnTo>
                  <a:lnTo>
                    <a:pt x="48" y="8"/>
                  </a:lnTo>
                  <a:lnTo>
                    <a:pt x="48" y="6"/>
                  </a:lnTo>
                  <a:lnTo>
                    <a:pt x="48" y="4"/>
                  </a:lnTo>
                  <a:lnTo>
                    <a:pt x="44" y="2"/>
                  </a:lnTo>
                  <a:lnTo>
                    <a:pt x="38" y="0"/>
                  </a:lnTo>
                  <a:lnTo>
                    <a:pt x="32" y="0"/>
                  </a:lnTo>
                  <a:lnTo>
                    <a:pt x="28" y="4"/>
                  </a:lnTo>
                  <a:lnTo>
                    <a:pt x="22" y="8"/>
                  </a:lnTo>
                  <a:lnTo>
                    <a:pt x="14" y="18"/>
                  </a:lnTo>
                  <a:lnTo>
                    <a:pt x="6" y="30"/>
                  </a:lnTo>
                  <a:lnTo>
                    <a:pt x="4" y="34"/>
                  </a:lnTo>
                  <a:lnTo>
                    <a:pt x="0" y="40"/>
                  </a:lnTo>
                  <a:lnTo>
                    <a:pt x="2" y="40"/>
                  </a:lnTo>
                  <a:close/>
                </a:path>
              </a:pathLst>
            </a:custGeom>
            <a:solidFill>
              <a:srgbClr val="000000"/>
            </a:solidFill>
            <a:ln w="9525">
              <a:noFill/>
              <a:round/>
              <a:headEnd/>
              <a:tailEnd/>
            </a:ln>
          </p:spPr>
          <p:txBody>
            <a:bodyPr/>
            <a:lstStyle/>
            <a:p>
              <a:endParaRPr lang="fr-FR">
                <a:latin typeface="Calibri" pitchFamily="34" charset="0"/>
              </a:endParaRPr>
            </a:p>
          </p:txBody>
        </p:sp>
        <p:sp>
          <p:nvSpPr>
            <p:cNvPr id="9848" name="Freeform 68"/>
            <p:cNvSpPr>
              <a:spLocks/>
            </p:cNvSpPr>
            <p:nvPr/>
          </p:nvSpPr>
          <p:spPr bwMode="auto">
            <a:xfrm>
              <a:off x="3057" y="2570"/>
              <a:ext cx="48" cy="40"/>
            </a:xfrm>
            <a:custGeom>
              <a:avLst/>
              <a:gdLst>
                <a:gd name="T0" fmla="*/ 2 w 48"/>
                <a:gd name="T1" fmla="*/ 40 h 40"/>
                <a:gd name="T2" fmla="*/ 2 w 48"/>
                <a:gd name="T3" fmla="*/ 40 h 40"/>
                <a:gd name="T4" fmla="*/ 4 w 48"/>
                <a:gd name="T5" fmla="*/ 38 h 40"/>
                <a:gd name="T6" fmla="*/ 6 w 48"/>
                <a:gd name="T7" fmla="*/ 36 h 40"/>
                <a:gd name="T8" fmla="*/ 6 w 48"/>
                <a:gd name="T9" fmla="*/ 36 h 40"/>
                <a:gd name="T10" fmla="*/ 14 w 48"/>
                <a:gd name="T11" fmla="*/ 20 h 40"/>
                <a:gd name="T12" fmla="*/ 14 w 48"/>
                <a:gd name="T13" fmla="*/ 20 h 40"/>
                <a:gd name="T14" fmla="*/ 20 w 48"/>
                <a:gd name="T15" fmla="*/ 14 h 40"/>
                <a:gd name="T16" fmla="*/ 28 w 48"/>
                <a:gd name="T17" fmla="*/ 6 h 40"/>
                <a:gd name="T18" fmla="*/ 28 w 48"/>
                <a:gd name="T19" fmla="*/ 6 h 40"/>
                <a:gd name="T20" fmla="*/ 32 w 48"/>
                <a:gd name="T21" fmla="*/ 4 h 40"/>
                <a:gd name="T22" fmla="*/ 38 w 48"/>
                <a:gd name="T23" fmla="*/ 4 h 40"/>
                <a:gd name="T24" fmla="*/ 44 w 48"/>
                <a:gd name="T25" fmla="*/ 4 h 40"/>
                <a:gd name="T26" fmla="*/ 46 w 48"/>
                <a:gd name="T27" fmla="*/ 6 h 40"/>
                <a:gd name="T28" fmla="*/ 46 w 48"/>
                <a:gd name="T29" fmla="*/ 8 h 40"/>
                <a:gd name="T30" fmla="*/ 46 w 48"/>
                <a:gd name="T31" fmla="*/ 8 h 40"/>
                <a:gd name="T32" fmla="*/ 48 w 48"/>
                <a:gd name="T33" fmla="*/ 8 h 40"/>
                <a:gd name="T34" fmla="*/ 48 w 48"/>
                <a:gd name="T35" fmla="*/ 8 h 40"/>
                <a:gd name="T36" fmla="*/ 48 w 48"/>
                <a:gd name="T37" fmla="*/ 6 h 40"/>
                <a:gd name="T38" fmla="*/ 48 w 48"/>
                <a:gd name="T39" fmla="*/ 4 h 40"/>
                <a:gd name="T40" fmla="*/ 44 w 48"/>
                <a:gd name="T41" fmla="*/ 2 h 40"/>
                <a:gd name="T42" fmla="*/ 38 w 48"/>
                <a:gd name="T43" fmla="*/ 0 h 40"/>
                <a:gd name="T44" fmla="*/ 32 w 48"/>
                <a:gd name="T45" fmla="*/ 0 h 40"/>
                <a:gd name="T46" fmla="*/ 32 w 48"/>
                <a:gd name="T47" fmla="*/ 0 h 40"/>
                <a:gd name="T48" fmla="*/ 28 w 48"/>
                <a:gd name="T49" fmla="*/ 4 h 40"/>
                <a:gd name="T50" fmla="*/ 22 w 48"/>
                <a:gd name="T51" fmla="*/ 8 h 40"/>
                <a:gd name="T52" fmla="*/ 14 w 48"/>
                <a:gd name="T53" fmla="*/ 18 h 40"/>
                <a:gd name="T54" fmla="*/ 14 w 48"/>
                <a:gd name="T55" fmla="*/ 18 h 40"/>
                <a:gd name="T56" fmla="*/ 6 w 48"/>
                <a:gd name="T57" fmla="*/ 30 h 40"/>
                <a:gd name="T58" fmla="*/ 6 w 48"/>
                <a:gd name="T59" fmla="*/ 30 h 40"/>
                <a:gd name="T60" fmla="*/ 4 w 48"/>
                <a:gd name="T61" fmla="*/ 34 h 40"/>
                <a:gd name="T62" fmla="*/ 0 w 48"/>
                <a:gd name="T63" fmla="*/ 40 h 40"/>
                <a:gd name="T64" fmla="*/ 0 w 48"/>
                <a:gd name="T65" fmla="*/ 40 h 40"/>
                <a:gd name="T66" fmla="*/ 2 w 48"/>
                <a:gd name="T67" fmla="*/ 40 h 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8"/>
                <a:gd name="T103" fmla="*/ 0 h 40"/>
                <a:gd name="T104" fmla="*/ 48 w 48"/>
                <a:gd name="T105" fmla="*/ 40 h 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8" h="40">
                  <a:moveTo>
                    <a:pt x="2" y="40"/>
                  </a:moveTo>
                  <a:lnTo>
                    <a:pt x="2" y="40"/>
                  </a:lnTo>
                  <a:lnTo>
                    <a:pt x="4" y="38"/>
                  </a:lnTo>
                  <a:lnTo>
                    <a:pt x="6" y="36"/>
                  </a:lnTo>
                  <a:lnTo>
                    <a:pt x="14" y="20"/>
                  </a:lnTo>
                  <a:lnTo>
                    <a:pt x="20" y="14"/>
                  </a:lnTo>
                  <a:lnTo>
                    <a:pt x="28" y="6"/>
                  </a:lnTo>
                  <a:lnTo>
                    <a:pt x="32" y="4"/>
                  </a:lnTo>
                  <a:lnTo>
                    <a:pt x="38" y="4"/>
                  </a:lnTo>
                  <a:lnTo>
                    <a:pt x="44" y="4"/>
                  </a:lnTo>
                  <a:lnTo>
                    <a:pt x="46" y="6"/>
                  </a:lnTo>
                  <a:lnTo>
                    <a:pt x="46" y="8"/>
                  </a:lnTo>
                  <a:lnTo>
                    <a:pt x="48" y="8"/>
                  </a:lnTo>
                  <a:lnTo>
                    <a:pt x="48" y="6"/>
                  </a:lnTo>
                  <a:lnTo>
                    <a:pt x="48" y="4"/>
                  </a:lnTo>
                  <a:lnTo>
                    <a:pt x="44" y="2"/>
                  </a:lnTo>
                  <a:lnTo>
                    <a:pt x="38" y="0"/>
                  </a:lnTo>
                  <a:lnTo>
                    <a:pt x="32" y="0"/>
                  </a:lnTo>
                  <a:lnTo>
                    <a:pt x="28" y="4"/>
                  </a:lnTo>
                  <a:lnTo>
                    <a:pt x="22" y="8"/>
                  </a:lnTo>
                  <a:lnTo>
                    <a:pt x="14" y="18"/>
                  </a:lnTo>
                  <a:lnTo>
                    <a:pt x="6" y="30"/>
                  </a:lnTo>
                  <a:lnTo>
                    <a:pt x="4" y="34"/>
                  </a:lnTo>
                  <a:lnTo>
                    <a:pt x="0" y="40"/>
                  </a:lnTo>
                  <a:lnTo>
                    <a:pt x="2" y="40"/>
                  </a:lnTo>
                </a:path>
              </a:pathLst>
            </a:custGeom>
            <a:noFill/>
            <a:ln w="9525">
              <a:noFill/>
              <a:round/>
              <a:headEnd/>
              <a:tailEnd/>
            </a:ln>
          </p:spPr>
          <p:txBody>
            <a:bodyPr/>
            <a:lstStyle/>
            <a:p>
              <a:endParaRPr lang="fr-FR">
                <a:latin typeface="Calibri" pitchFamily="34" charset="0"/>
              </a:endParaRPr>
            </a:p>
          </p:txBody>
        </p:sp>
        <p:sp>
          <p:nvSpPr>
            <p:cNvPr id="9849" name="Freeform 69"/>
            <p:cNvSpPr>
              <a:spLocks/>
            </p:cNvSpPr>
            <p:nvPr/>
          </p:nvSpPr>
          <p:spPr bwMode="auto">
            <a:xfrm>
              <a:off x="3069" y="2596"/>
              <a:ext cx="34" cy="16"/>
            </a:xfrm>
            <a:custGeom>
              <a:avLst/>
              <a:gdLst>
                <a:gd name="T0" fmla="*/ 0 w 34"/>
                <a:gd name="T1" fmla="*/ 16 h 16"/>
                <a:gd name="T2" fmla="*/ 0 w 34"/>
                <a:gd name="T3" fmla="*/ 16 h 16"/>
                <a:gd name="T4" fmla="*/ 8 w 34"/>
                <a:gd name="T5" fmla="*/ 8 h 16"/>
                <a:gd name="T6" fmla="*/ 16 w 34"/>
                <a:gd name="T7" fmla="*/ 4 h 16"/>
                <a:gd name="T8" fmla="*/ 20 w 34"/>
                <a:gd name="T9" fmla="*/ 2 h 16"/>
                <a:gd name="T10" fmla="*/ 24 w 34"/>
                <a:gd name="T11" fmla="*/ 4 h 16"/>
                <a:gd name="T12" fmla="*/ 28 w 34"/>
                <a:gd name="T13" fmla="*/ 6 h 16"/>
                <a:gd name="T14" fmla="*/ 32 w 34"/>
                <a:gd name="T15" fmla="*/ 10 h 16"/>
                <a:gd name="T16" fmla="*/ 32 w 34"/>
                <a:gd name="T17" fmla="*/ 10 h 16"/>
                <a:gd name="T18" fmla="*/ 34 w 34"/>
                <a:gd name="T19" fmla="*/ 8 h 16"/>
                <a:gd name="T20" fmla="*/ 34 w 34"/>
                <a:gd name="T21" fmla="*/ 8 h 16"/>
                <a:gd name="T22" fmla="*/ 32 w 34"/>
                <a:gd name="T23" fmla="*/ 4 h 16"/>
                <a:gd name="T24" fmla="*/ 28 w 34"/>
                <a:gd name="T25" fmla="*/ 2 h 16"/>
                <a:gd name="T26" fmla="*/ 22 w 34"/>
                <a:gd name="T27" fmla="*/ 0 h 16"/>
                <a:gd name="T28" fmla="*/ 18 w 34"/>
                <a:gd name="T29" fmla="*/ 0 h 16"/>
                <a:gd name="T30" fmla="*/ 18 w 34"/>
                <a:gd name="T31" fmla="*/ 0 h 16"/>
                <a:gd name="T32" fmla="*/ 12 w 34"/>
                <a:gd name="T33" fmla="*/ 2 h 16"/>
                <a:gd name="T34" fmla="*/ 8 w 34"/>
                <a:gd name="T35" fmla="*/ 6 h 16"/>
                <a:gd name="T36" fmla="*/ 0 w 34"/>
                <a:gd name="T37" fmla="*/ 16 h 16"/>
                <a:gd name="T38" fmla="*/ 0 w 34"/>
                <a:gd name="T39" fmla="*/ 16 h 16"/>
                <a:gd name="T40" fmla="*/ 0 w 34"/>
                <a:gd name="T41" fmla="*/ 16 h 16"/>
                <a:gd name="T42" fmla="*/ 0 w 34"/>
                <a:gd name="T43" fmla="*/ 16 h 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16"/>
                <a:gd name="T68" fmla="*/ 34 w 34"/>
                <a:gd name="T69" fmla="*/ 16 h 1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16">
                  <a:moveTo>
                    <a:pt x="0" y="16"/>
                  </a:moveTo>
                  <a:lnTo>
                    <a:pt x="0" y="16"/>
                  </a:lnTo>
                  <a:lnTo>
                    <a:pt x="8" y="8"/>
                  </a:lnTo>
                  <a:lnTo>
                    <a:pt x="16" y="4"/>
                  </a:lnTo>
                  <a:lnTo>
                    <a:pt x="20" y="2"/>
                  </a:lnTo>
                  <a:lnTo>
                    <a:pt x="24" y="4"/>
                  </a:lnTo>
                  <a:lnTo>
                    <a:pt x="28" y="6"/>
                  </a:lnTo>
                  <a:lnTo>
                    <a:pt x="32" y="10"/>
                  </a:lnTo>
                  <a:lnTo>
                    <a:pt x="34" y="8"/>
                  </a:lnTo>
                  <a:lnTo>
                    <a:pt x="32" y="4"/>
                  </a:lnTo>
                  <a:lnTo>
                    <a:pt x="28" y="2"/>
                  </a:lnTo>
                  <a:lnTo>
                    <a:pt x="22" y="0"/>
                  </a:lnTo>
                  <a:lnTo>
                    <a:pt x="18" y="0"/>
                  </a:lnTo>
                  <a:lnTo>
                    <a:pt x="12" y="2"/>
                  </a:lnTo>
                  <a:lnTo>
                    <a:pt x="8" y="6"/>
                  </a:lnTo>
                  <a:lnTo>
                    <a:pt x="0" y="16"/>
                  </a:lnTo>
                  <a:close/>
                </a:path>
              </a:pathLst>
            </a:custGeom>
            <a:solidFill>
              <a:srgbClr val="000000"/>
            </a:solidFill>
            <a:ln w="9525">
              <a:noFill/>
              <a:round/>
              <a:headEnd/>
              <a:tailEnd/>
            </a:ln>
          </p:spPr>
          <p:txBody>
            <a:bodyPr/>
            <a:lstStyle/>
            <a:p>
              <a:endParaRPr lang="fr-FR">
                <a:latin typeface="Calibri" pitchFamily="34" charset="0"/>
              </a:endParaRPr>
            </a:p>
          </p:txBody>
        </p:sp>
        <p:sp>
          <p:nvSpPr>
            <p:cNvPr id="9850" name="Freeform 70"/>
            <p:cNvSpPr>
              <a:spLocks/>
            </p:cNvSpPr>
            <p:nvPr/>
          </p:nvSpPr>
          <p:spPr bwMode="auto">
            <a:xfrm>
              <a:off x="3069" y="2596"/>
              <a:ext cx="34" cy="16"/>
            </a:xfrm>
            <a:custGeom>
              <a:avLst/>
              <a:gdLst>
                <a:gd name="T0" fmla="*/ 0 w 34"/>
                <a:gd name="T1" fmla="*/ 16 h 16"/>
                <a:gd name="T2" fmla="*/ 0 w 34"/>
                <a:gd name="T3" fmla="*/ 16 h 16"/>
                <a:gd name="T4" fmla="*/ 8 w 34"/>
                <a:gd name="T5" fmla="*/ 8 h 16"/>
                <a:gd name="T6" fmla="*/ 16 w 34"/>
                <a:gd name="T7" fmla="*/ 4 h 16"/>
                <a:gd name="T8" fmla="*/ 20 w 34"/>
                <a:gd name="T9" fmla="*/ 2 h 16"/>
                <a:gd name="T10" fmla="*/ 24 w 34"/>
                <a:gd name="T11" fmla="*/ 4 h 16"/>
                <a:gd name="T12" fmla="*/ 28 w 34"/>
                <a:gd name="T13" fmla="*/ 6 h 16"/>
                <a:gd name="T14" fmla="*/ 32 w 34"/>
                <a:gd name="T15" fmla="*/ 10 h 16"/>
                <a:gd name="T16" fmla="*/ 32 w 34"/>
                <a:gd name="T17" fmla="*/ 10 h 16"/>
                <a:gd name="T18" fmla="*/ 34 w 34"/>
                <a:gd name="T19" fmla="*/ 8 h 16"/>
                <a:gd name="T20" fmla="*/ 34 w 34"/>
                <a:gd name="T21" fmla="*/ 8 h 16"/>
                <a:gd name="T22" fmla="*/ 32 w 34"/>
                <a:gd name="T23" fmla="*/ 4 h 16"/>
                <a:gd name="T24" fmla="*/ 28 w 34"/>
                <a:gd name="T25" fmla="*/ 2 h 16"/>
                <a:gd name="T26" fmla="*/ 22 w 34"/>
                <a:gd name="T27" fmla="*/ 0 h 16"/>
                <a:gd name="T28" fmla="*/ 18 w 34"/>
                <a:gd name="T29" fmla="*/ 0 h 16"/>
                <a:gd name="T30" fmla="*/ 18 w 34"/>
                <a:gd name="T31" fmla="*/ 0 h 16"/>
                <a:gd name="T32" fmla="*/ 12 w 34"/>
                <a:gd name="T33" fmla="*/ 2 h 16"/>
                <a:gd name="T34" fmla="*/ 8 w 34"/>
                <a:gd name="T35" fmla="*/ 6 h 16"/>
                <a:gd name="T36" fmla="*/ 0 w 34"/>
                <a:gd name="T37" fmla="*/ 16 h 16"/>
                <a:gd name="T38" fmla="*/ 0 w 34"/>
                <a:gd name="T39" fmla="*/ 16 h 16"/>
                <a:gd name="T40" fmla="*/ 0 w 34"/>
                <a:gd name="T41" fmla="*/ 16 h 16"/>
                <a:gd name="T42" fmla="*/ 0 w 34"/>
                <a:gd name="T43" fmla="*/ 16 h 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16"/>
                <a:gd name="T68" fmla="*/ 34 w 34"/>
                <a:gd name="T69" fmla="*/ 16 h 1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16">
                  <a:moveTo>
                    <a:pt x="0" y="16"/>
                  </a:moveTo>
                  <a:lnTo>
                    <a:pt x="0" y="16"/>
                  </a:lnTo>
                  <a:lnTo>
                    <a:pt x="8" y="8"/>
                  </a:lnTo>
                  <a:lnTo>
                    <a:pt x="16" y="4"/>
                  </a:lnTo>
                  <a:lnTo>
                    <a:pt x="20" y="2"/>
                  </a:lnTo>
                  <a:lnTo>
                    <a:pt x="24" y="4"/>
                  </a:lnTo>
                  <a:lnTo>
                    <a:pt x="28" y="6"/>
                  </a:lnTo>
                  <a:lnTo>
                    <a:pt x="32" y="10"/>
                  </a:lnTo>
                  <a:lnTo>
                    <a:pt x="34" y="8"/>
                  </a:lnTo>
                  <a:lnTo>
                    <a:pt x="32" y="4"/>
                  </a:lnTo>
                  <a:lnTo>
                    <a:pt x="28" y="2"/>
                  </a:lnTo>
                  <a:lnTo>
                    <a:pt x="22" y="0"/>
                  </a:lnTo>
                  <a:lnTo>
                    <a:pt x="18" y="0"/>
                  </a:lnTo>
                  <a:lnTo>
                    <a:pt x="12" y="2"/>
                  </a:lnTo>
                  <a:lnTo>
                    <a:pt x="8" y="6"/>
                  </a:lnTo>
                  <a:lnTo>
                    <a:pt x="0" y="16"/>
                  </a:lnTo>
                </a:path>
              </a:pathLst>
            </a:custGeom>
            <a:noFill/>
            <a:ln w="9525">
              <a:noFill/>
              <a:round/>
              <a:headEnd/>
              <a:tailEnd/>
            </a:ln>
          </p:spPr>
          <p:txBody>
            <a:bodyPr/>
            <a:lstStyle/>
            <a:p>
              <a:endParaRPr lang="fr-FR">
                <a:latin typeface="Calibri" pitchFamily="34" charset="0"/>
              </a:endParaRPr>
            </a:p>
          </p:txBody>
        </p:sp>
        <p:sp>
          <p:nvSpPr>
            <p:cNvPr id="9851" name="Freeform 71"/>
            <p:cNvSpPr>
              <a:spLocks/>
            </p:cNvSpPr>
            <p:nvPr/>
          </p:nvSpPr>
          <p:spPr bwMode="auto">
            <a:xfrm>
              <a:off x="2667" y="2578"/>
              <a:ext cx="46" cy="30"/>
            </a:xfrm>
            <a:custGeom>
              <a:avLst/>
              <a:gdLst>
                <a:gd name="T0" fmla="*/ 46 w 46"/>
                <a:gd name="T1" fmla="*/ 28 h 30"/>
                <a:gd name="T2" fmla="*/ 46 w 46"/>
                <a:gd name="T3" fmla="*/ 28 h 30"/>
                <a:gd name="T4" fmla="*/ 40 w 46"/>
                <a:gd name="T5" fmla="*/ 20 h 30"/>
                <a:gd name="T6" fmla="*/ 32 w 46"/>
                <a:gd name="T7" fmla="*/ 12 h 30"/>
                <a:gd name="T8" fmla="*/ 22 w 46"/>
                <a:gd name="T9" fmla="*/ 6 h 30"/>
                <a:gd name="T10" fmla="*/ 12 w 46"/>
                <a:gd name="T11" fmla="*/ 0 h 30"/>
                <a:gd name="T12" fmla="*/ 12 w 46"/>
                <a:gd name="T13" fmla="*/ 0 h 30"/>
                <a:gd name="T14" fmla="*/ 6 w 46"/>
                <a:gd name="T15" fmla="*/ 0 h 30"/>
                <a:gd name="T16" fmla="*/ 2 w 46"/>
                <a:gd name="T17" fmla="*/ 0 h 30"/>
                <a:gd name="T18" fmla="*/ 0 w 46"/>
                <a:gd name="T19" fmla="*/ 2 h 30"/>
                <a:gd name="T20" fmla="*/ 0 w 46"/>
                <a:gd name="T21" fmla="*/ 2 h 30"/>
                <a:gd name="T22" fmla="*/ 0 w 46"/>
                <a:gd name="T23" fmla="*/ 4 h 30"/>
                <a:gd name="T24" fmla="*/ 0 w 46"/>
                <a:gd name="T25" fmla="*/ 6 h 30"/>
                <a:gd name="T26" fmla="*/ 4 w 46"/>
                <a:gd name="T27" fmla="*/ 10 h 30"/>
                <a:gd name="T28" fmla="*/ 4 w 46"/>
                <a:gd name="T29" fmla="*/ 10 h 30"/>
                <a:gd name="T30" fmla="*/ 4 w 46"/>
                <a:gd name="T31" fmla="*/ 8 h 30"/>
                <a:gd name="T32" fmla="*/ 4 w 46"/>
                <a:gd name="T33" fmla="*/ 8 h 30"/>
                <a:gd name="T34" fmla="*/ 4 w 46"/>
                <a:gd name="T35" fmla="*/ 4 h 30"/>
                <a:gd name="T36" fmla="*/ 6 w 46"/>
                <a:gd name="T37" fmla="*/ 2 h 30"/>
                <a:gd name="T38" fmla="*/ 8 w 46"/>
                <a:gd name="T39" fmla="*/ 2 h 30"/>
                <a:gd name="T40" fmla="*/ 10 w 46"/>
                <a:gd name="T41" fmla="*/ 4 h 30"/>
                <a:gd name="T42" fmla="*/ 10 w 46"/>
                <a:gd name="T43" fmla="*/ 4 h 30"/>
                <a:gd name="T44" fmla="*/ 16 w 46"/>
                <a:gd name="T45" fmla="*/ 4 h 30"/>
                <a:gd name="T46" fmla="*/ 16 w 46"/>
                <a:gd name="T47" fmla="*/ 4 h 30"/>
                <a:gd name="T48" fmla="*/ 26 w 46"/>
                <a:gd name="T49" fmla="*/ 10 h 30"/>
                <a:gd name="T50" fmla="*/ 26 w 46"/>
                <a:gd name="T51" fmla="*/ 10 h 30"/>
                <a:gd name="T52" fmla="*/ 36 w 46"/>
                <a:gd name="T53" fmla="*/ 18 h 30"/>
                <a:gd name="T54" fmla="*/ 46 w 46"/>
                <a:gd name="T55" fmla="*/ 30 h 30"/>
                <a:gd name="T56" fmla="*/ 46 w 46"/>
                <a:gd name="T57" fmla="*/ 30 h 30"/>
                <a:gd name="T58" fmla="*/ 46 w 46"/>
                <a:gd name="T59" fmla="*/ 28 h 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6"/>
                <a:gd name="T91" fmla="*/ 0 h 30"/>
                <a:gd name="T92" fmla="*/ 46 w 46"/>
                <a:gd name="T93" fmla="*/ 30 h 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6" h="30">
                  <a:moveTo>
                    <a:pt x="46" y="28"/>
                  </a:moveTo>
                  <a:lnTo>
                    <a:pt x="46" y="28"/>
                  </a:lnTo>
                  <a:lnTo>
                    <a:pt x="40" y="20"/>
                  </a:lnTo>
                  <a:lnTo>
                    <a:pt x="32" y="12"/>
                  </a:lnTo>
                  <a:lnTo>
                    <a:pt x="22" y="6"/>
                  </a:lnTo>
                  <a:lnTo>
                    <a:pt x="12" y="0"/>
                  </a:lnTo>
                  <a:lnTo>
                    <a:pt x="6" y="0"/>
                  </a:lnTo>
                  <a:lnTo>
                    <a:pt x="2" y="0"/>
                  </a:lnTo>
                  <a:lnTo>
                    <a:pt x="0" y="2"/>
                  </a:lnTo>
                  <a:lnTo>
                    <a:pt x="0" y="4"/>
                  </a:lnTo>
                  <a:lnTo>
                    <a:pt x="0" y="6"/>
                  </a:lnTo>
                  <a:lnTo>
                    <a:pt x="4" y="10"/>
                  </a:lnTo>
                  <a:lnTo>
                    <a:pt x="4" y="8"/>
                  </a:lnTo>
                  <a:lnTo>
                    <a:pt x="4" y="4"/>
                  </a:lnTo>
                  <a:lnTo>
                    <a:pt x="6" y="2"/>
                  </a:lnTo>
                  <a:lnTo>
                    <a:pt x="8" y="2"/>
                  </a:lnTo>
                  <a:lnTo>
                    <a:pt x="10" y="4"/>
                  </a:lnTo>
                  <a:lnTo>
                    <a:pt x="16" y="4"/>
                  </a:lnTo>
                  <a:lnTo>
                    <a:pt x="26" y="10"/>
                  </a:lnTo>
                  <a:lnTo>
                    <a:pt x="36" y="18"/>
                  </a:lnTo>
                  <a:lnTo>
                    <a:pt x="46" y="30"/>
                  </a:lnTo>
                  <a:lnTo>
                    <a:pt x="46" y="28"/>
                  </a:lnTo>
                  <a:close/>
                </a:path>
              </a:pathLst>
            </a:custGeom>
            <a:solidFill>
              <a:srgbClr val="000000"/>
            </a:solidFill>
            <a:ln w="9525">
              <a:noFill/>
              <a:round/>
              <a:headEnd/>
              <a:tailEnd/>
            </a:ln>
          </p:spPr>
          <p:txBody>
            <a:bodyPr/>
            <a:lstStyle/>
            <a:p>
              <a:endParaRPr lang="fr-FR">
                <a:latin typeface="Calibri" pitchFamily="34" charset="0"/>
              </a:endParaRPr>
            </a:p>
          </p:txBody>
        </p:sp>
        <p:sp>
          <p:nvSpPr>
            <p:cNvPr id="9852" name="Freeform 72"/>
            <p:cNvSpPr>
              <a:spLocks/>
            </p:cNvSpPr>
            <p:nvPr/>
          </p:nvSpPr>
          <p:spPr bwMode="auto">
            <a:xfrm>
              <a:off x="2667" y="2578"/>
              <a:ext cx="46" cy="30"/>
            </a:xfrm>
            <a:custGeom>
              <a:avLst/>
              <a:gdLst>
                <a:gd name="T0" fmla="*/ 46 w 46"/>
                <a:gd name="T1" fmla="*/ 28 h 30"/>
                <a:gd name="T2" fmla="*/ 46 w 46"/>
                <a:gd name="T3" fmla="*/ 28 h 30"/>
                <a:gd name="T4" fmla="*/ 40 w 46"/>
                <a:gd name="T5" fmla="*/ 20 h 30"/>
                <a:gd name="T6" fmla="*/ 32 w 46"/>
                <a:gd name="T7" fmla="*/ 12 h 30"/>
                <a:gd name="T8" fmla="*/ 22 w 46"/>
                <a:gd name="T9" fmla="*/ 6 h 30"/>
                <a:gd name="T10" fmla="*/ 12 w 46"/>
                <a:gd name="T11" fmla="*/ 0 h 30"/>
                <a:gd name="T12" fmla="*/ 12 w 46"/>
                <a:gd name="T13" fmla="*/ 0 h 30"/>
                <a:gd name="T14" fmla="*/ 6 w 46"/>
                <a:gd name="T15" fmla="*/ 0 h 30"/>
                <a:gd name="T16" fmla="*/ 2 w 46"/>
                <a:gd name="T17" fmla="*/ 0 h 30"/>
                <a:gd name="T18" fmla="*/ 0 w 46"/>
                <a:gd name="T19" fmla="*/ 2 h 30"/>
                <a:gd name="T20" fmla="*/ 0 w 46"/>
                <a:gd name="T21" fmla="*/ 2 h 30"/>
                <a:gd name="T22" fmla="*/ 0 w 46"/>
                <a:gd name="T23" fmla="*/ 4 h 30"/>
                <a:gd name="T24" fmla="*/ 0 w 46"/>
                <a:gd name="T25" fmla="*/ 6 h 30"/>
                <a:gd name="T26" fmla="*/ 4 w 46"/>
                <a:gd name="T27" fmla="*/ 10 h 30"/>
                <a:gd name="T28" fmla="*/ 4 w 46"/>
                <a:gd name="T29" fmla="*/ 10 h 30"/>
                <a:gd name="T30" fmla="*/ 4 w 46"/>
                <a:gd name="T31" fmla="*/ 8 h 30"/>
                <a:gd name="T32" fmla="*/ 4 w 46"/>
                <a:gd name="T33" fmla="*/ 8 h 30"/>
                <a:gd name="T34" fmla="*/ 4 w 46"/>
                <a:gd name="T35" fmla="*/ 4 h 30"/>
                <a:gd name="T36" fmla="*/ 6 w 46"/>
                <a:gd name="T37" fmla="*/ 2 h 30"/>
                <a:gd name="T38" fmla="*/ 8 w 46"/>
                <a:gd name="T39" fmla="*/ 2 h 30"/>
                <a:gd name="T40" fmla="*/ 10 w 46"/>
                <a:gd name="T41" fmla="*/ 4 h 30"/>
                <a:gd name="T42" fmla="*/ 10 w 46"/>
                <a:gd name="T43" fmla="*/ 4 h 30"/>
                <a:gd name="T44" fmla="*/ 16 w 46"/>
                <a:gd name="T45" fmla="*/ 4 h 30"/>
                <a:gd name="T46" fmla="*/ 16 w 46"/>
                <a:gd name="T47" fmla="*/ 4 h 30"/>
                <a:gd name="T48" fmla="*/ 26 w 46"/>
                <a:gd name="T49" fmla="*/ 10 h 30"/>
                <a:gd name="T50" fmla="*/ 26 w 46"/>
                <a:gd name="T51" fmla="*/ 10 h 30"/>
                <a:gd name="T52" fmla="*/ 36 w 46"/>
                <a:gd name="T53" fmla="*/ 18 h 30"/>
                <a:gd name="T54" fmla="*/ 46 w 46"/>
                <a:gd name="T55" fmla="*/ 30 h 30"/>
                <a:gd name="T56" fmla="*/ 46 w 46"/>
                <a:gd name="T57" fmla="*/ 30 h 30"/>
                <a:gd name="T58" fmla="*/ 46 w 46"/>
                <a:gd name="T59" fmla="*/ 28 h 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6"/>
                <a:gd name="T91" fmla="*/ 0 h 30"/>
                <a:gd name="T92" fmla="*/ 46 w 46"/>
                <a:gd name="T93" fmla="*/ 30 h 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6" h="30">
                  <a:moveTo>
                    <a:pt x="46" y="28"/>
                  </a:moveTo>
                  <a:lnTo>
                    <a:pt x="46" y="28"/>
                  </a:lnTo>
                  <a:lnTo>
                    <a:pt x="40" y="20"/>
                  </a:lnTo>
                  <a:lnTo>
                    <a:pt x="32" y="12"/>
                  </a:lnTo>
                  <a:lnTo>
                    <a:pt x="22" y="6"/>
                  </a:lnTo>
                  <a:lnTo>
                    <a:pt x="12" y="0"/>
                  </a:lnTo>
                  <a:lnTo>
                    <a:pt x="6" y="0"/>
                  </a:lnTo>
                  <a:lnTo>
                    <a:pt x="2" y="0"/>
                  </a:lnTo>
                  <a:lnTo>
                    <a:pt x="0" y="2"/>
                  </a:lnTo>
                  <a:lnTo>
                    <a:pt x="0" y="4"/>
                  </a:lnTo>
                  <a:lnTo>
                    <a:pt x="0" y="6"/>
                  </a:lnTo>
                  <a:lnTo>
                    <a:pt x="4" y="10"/>
                  </a:lnTo>
                  <a:lnTo>
                    <a:pt x="4" y="8"/>
                  </a:lnTo>
                  <a:lnTo>
                    <a:pt x="4" y="4"/>
                  </a:lnTo>
                  <a:lnTo>
                    <a:pt x="6" y="2"/>
                  </a:lnTo>
                  <a:lnTo>
                    <a:pt x="8" y="2"/>
                  </a:lnTo>
                  <a:lnTo>
                    <a:pt x="10" y="4"/>
                  </a:lnTo>
                  <a:lnTo>
                    <a:pt x="16" y="4"/>
                  </a:lnTo>
                  <a:lnTo>
                    <a:pt x="26" y="10"/>
                  </a:lnTo>
                  <a:lnTo>
                    <a:pt x="36" y="18"/>
                  </a:lnTo>
                  <a:lnTo>
                    <a:pt x="46" y="30"/>
                  </a:lnTo>
                  <a:lnTo>
                    <a:pt x="46" y="28"/>
                  </a:lnTo>
                </a:path>
              </a:pathLst>
            </a:custGeom>
            <a:noFill/>
            <a:ln w="9525">
              <a:noFill/>
              <a:round/>
              <a:headEnd/>
              <a:tailEnd/>
            </a:ln>
          </p:spPr>
          <p:txBody>
            <a:bodyPr/>
            <a:lstStyle/>
            <a:p>
              <a:endParaRPr lang="fr-FR">
                <a:latin typeface="Calibri" pitchFamily="34" charset="0"/>
              </a:endParaRPr>
            </a:p>
          </p:txBody>
        </p:sp>
        <p:sp>
          <p:nvSpPr>
            <p:cNvPr id="9853" name="Freeform 73"/>
            <p:cNvSpPr>
              <a:spLocks/>
            </p:cNvSpPr>
            <p:nvPr/>
          </p:nvSpPr>
          <p:spPr bwMode="auto">
            <a:xfrm>
              <a:off x="2855" y="2138"/>
              <a:ext cx="6" cy="60"/>
            </a:xfrm>
            <a:custGeom>
              <a:avLst/>
              <a:gdLst>
                <a:gd name="T0" fmla="*/ 0 w 6"/>
                <a:gd name="T1" fmla="*/ 58 h 60"/>
                <a:gd name="T2" fmla="*/ 0 w 6"/>
                <a:gd name="T3" fmla="*/ 58 h 60"/>
                <a:gd name="T4" fmla="*/ 6 w 6"/>
                <a:gd name="T5" fmla="*/ 44 h 60"/>
                <a:gd name="T6" fmla="*/ 6 w 6"/>
                <a:gd name="T7" fmla="*/ 30 h 60"/>
                <a:gd name="T8" fmla="*/ 6 w 6"/>
                <a:gd name="T9" fmla="*/ 30 h 60"/>
                <a:gd name="T10" fmla="*/ 6 w 6"/>
                <a:gd name="T11" fmla="*/ 14 h 60"/>
                <a:gd name="T12" fmla="*/ 6 w 6"/>
                <a:gd name="T13" fmla="*/ 6 h 60"/>
                <a:gd name="T14" fmla="*/ 4 w 6"/>
                <a:gd name="T15" fmla="*/ 0 h 60"/>
                <a:gd name="T16" fmla="*/ 4 w 6"/>
                <a:gd name="T17" fmla="*/ 0 h 60"/>
                <a:gd name="T18" fmla="*/ 2 w 6"/>
                <a:gd name="T19" fmla="*/ 0 h 60"/>
                <a:gd name="T20" fmla="*/ 2 w 6"/>
                <a:gd name="T21" fmla="*/ 0 h 60"/>
                <a:gd name="T22" fmla="*/ 4 w 6"/>
                <a:gd name="T23" fmla="*/ 14 h 60"/>
                <a:gd name="T24" fmla="*/ 4 w 6"/>
                <a:gd name="T25" fmla="*/ 30 h 60"/>
                <a:gd name="T26" fmla="*/ 4 w 6"/>
                <a:gd name="T27" fmla="*/ 44 h 60"/>
                <a:gd name="T28" fmla="*/ 0 w 6"/>
                <a:gd name="T29" fmla="*/ 58 h 60"/>
                <a:gd name="T30" fmla="*/ 0 w 6"/>
                <a:gd name="T31" fmla="*/ 58 h 60"/>
                <a:gd name="T32" fmla="*/ 0 w 6"/>
                <a:gd name="T33" fmla="*/ 60 h 60"/>
                <a:gd name="T34" fmla="*/ 0 w 6"/>
                <a:gd name="T35" fmla="*/ 58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
                <a:gd name="T55" fmla="*/ 0 h 60"/>
                <a:gd name="T56" fmla="*/ 6 w 6"/>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 h="60">
                  <a:moveTo>
                    <a:pt x="0" y="58"/>
                  </a:moveTo>
                  <a:lnTo>
                    <a:pt x="0" y="58"/>
                  </a:lnTo>
                  <a:lnTo>
                    <a:pt x="6" y="44"/>
                  </a:lnTo>
                  <a:lnTo>
                    <a:pt x="6" y="30"/>
                  </a:lnTo>
                  <a:lnTo>
                    <a:pt x="6" y="14"/>
                  </a:lnTo>
                  <a:lnTo>
                    <a:pt x="6" y="6"/>
                  </a:lnTo>
                  <a:lnTo>
                    <a:pt x="4" y="0"/>
                  </a:lnTo>
                  <a:lnTo>
                    <a:pt x="2" y="0"/>
                  </a:lnTo>
                  <a:lnTo>
                    <a:pt x="4" y="14"/>
                  </a:lnTo>
                  <a:lnTo>
                    <a:pt x="4" y="30"/>
                  </a:lnTo>
                  <a:lnTo>
                    <a:pt x="4" y="44"/>
                  </a:lnTo>
                  <a:lnTo>
                    <a:pt x="0" y="58"/>
                  </a:lnTo>
                  <a:lnTo>
                    <a:pt x="0" y="60"/>
                  </a:lnTo>
                  <a:lnTo>
                    <a:pt x="0" y="58"/>
                  </a:lnTo>
                  <a:close/>
                </a:path>
              </a:pathLst>
            </a:custGeom>
            <a:solidFill>
              <a:srgbClr val="000000"/>
            </a:solidFill>
            <a:ln w="9525">
              <a:noFill/>
              <a:round/>
              <a:headEnd/>
              <a:tailEnd/>
            </a:ln>
          </p:spPr>
          <p:txBody>
            <a:bodyPr/>
            <a:lstStyle/>
            <a:p>
              <a:endParaRPr lang="fr-FR">
                <a:latin typeface="Calibri" pitchFamily="34" charset="0"/>
              </a:endParaRPr>
            </a:p>
          </p:txBody>
        </p:sp>
        <p:sp>
          <p:nvSpPr>
            <p:cNvPr id="9854" name="Freeform 74"/>
            <p:cNvSpPr>
              <a:spLocks/>
            </p:cNvSpPr>
            <p:nvPr/>
          </p:nvSpPr>
          <p:spPr bwMode="auto">
            <a:xfrm>
              <a:off x="2855" y="2138"/>
              <a:ext cx="6" cy="60"/>
            </a:xfrm>
            <a:custGeom>
              <a:avLst/>
              <a:gdLst>
                <a:gd name="T0" fmla="*/ 0 w 6"/>
                <a:gd name="T1" fmla="*/ 58 h 60"/>
                <a:gd name="T2" fmla="*/ 0 w 6"/>
                <a:gd name="T3" fmla="*/ 58 h 60"/>
                <a:gd name="T4" fmla="*/ 6 w 6"/>
                <a:gd name="T5" fmla="*/ 44 h 60"/>
                <a:gd name="T6" fmla="*/ 6 w 6"/>
                <a:gd name="T7" fmla="*/ 30 h 60"/>
                <a:gd name="T8" fmla="*/ 6 w 6"/>
                <a:gd name="T9" fmla="*/ 30 h 60"/>
                <a:gd name="T10" fmla="*/ 6 w 6"/>
                <a:gd name="T11" fmla="*/ 14 h 60"/>
                <a:gd name="T12" fmla="*/ 6 w 6"/>
                <a:gd name="T13" fmla="*/ 6 h 60"/>
                <a:gd name="T14" fmla="*/ 4 w 6"/>
                <a:gd name="T15" fmla="*/ 0 h 60"/>
                <a:gd name="T16" fmla="*/ 4 w 6"/>
                <a:gd name="T17" fmla="*/ 0 h 60"/>
                <a:gd name="T18" fmla="*/ 2 w 6"/>
                <a:gd name="T19" fmla="*/ 0 h 60"/>
                <a:gd name="T20" fmla="*/ 2 w 6"/>
                <a:gd name="T21" fmla="*/ 0 h 60"/>
                <a:gd name="T22" fmla="*/ 4 w 6"/>
                <a:gd name="T23" fmla="*/ 14 h 60"/>
                <a:gd name="T24" fmla="*/ 4 w 6"/>
                <a:gd name="T25" fmla="*/ 30 h 60"/>
                <a:gd name="T26" fmla="*/ 4 w 6"/>
                <a:gd name="T27" fmla="*/ 44 h 60"/>
                <a:gd name="T28" fmla="*/ 0 w 6"/>
                <a:gd name="T29" fmla="*/ 58 h 60"/>
                <a:gd name="T30" fmla="*/ 0 w 6"/>
                <a:gd name="T31" fmla="*/ 58 h 60"/>
                <a:gd name="T32" fmla="*/ 0 w 6"/>
                <a:gd name="T33" fmla="*/ 60 h 60"/>
                <a:gd name="T34" fmla="*/ 0 w 6"/>
                <a:gd name="T35" fmla="*/ 58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
                <a:gd name="T55" fmla="*/ 0 h 60"/>
                <a:gd name="T56" fmla="*/ 6 w 6"/>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 h="60">
                  <a:moveTo>
                    <a:pt x="0" y="58"/>
                  </a:moveTo>
                  <a:lnTo>
                    <a:pt x="0" y="58"/>
                  </a:lnTo>
                  <a:lnTo>
                    <a:pt x="6" y="44"/>
                  </a:lnTo>
                  <a:lnTo>
                    <a:pt x="6" y="30"/>
                  </a:lnTo>
                  <a:lnTo>
                    <a:pt x="6" y="14"/>
                  </a:lnTo>
                  <a:lnTo>
                    <a:pt x="6" y="6"/>
                  </a:lnTo>
                  <a:lnTo>
                    <a:pt x="4" y="0"/>
                  </a:lnTo>
                  <a:lnTo>
                    <a:pt x="2" y="0"/>
                  </a:lnTo>
                  <a:lnTo>
                    <a:pt x="4" y="14"/>
                  </a:lnTo>
                  <a:lnTo>
                    <a:pt x="4" y="30"/>
                  </a:lnTo>
                  <a:lnTo>
                    <a:pt x="4" y="44"/>
                  </a:lnTo>
                  <a:lnTo>
                    <a:pt x="0" y="58"/>
                  </a:lnTo>
                  <a:lnTo>
                    <a:pt x="0" y="60"/>
                  </a:lnTo>
                  <a:lnTo>
                    <a:pt x="0" y="58"/>
                  </a:lnTo>
                </a:path>
              </a:pathLst>
            </a:custGeom>
            <a:noFill/>
            <a:ln w="9525">
              <a:noFill/>
              <a:round/>
              <a:headEnd/>
              <a:tailEnd/>
            </a:ln>
          </p:spPr>
          <p:txBody>
            <a:bodyPr/>
            <a:lstStyle/>
            <a:p>
              <a:endParaRPr lang="fr-FR">
                <a:latin typeface="Calibri" pitchFamily="34" charset="0"/>
              </a:endParaRPr>
            </a:p>
          </p:txBody>
        </p:sp>
        <p:sp>
          <p:nvSpPr>
            <p:cNvPr id="9855" name="Freeform 75"/>
            <p:cNvSpPr>
              <a:spLocks/>
            </p:cNvSpPr>
            <p:nvPr/>
          </p:nvSpPr>
          <p:spPr bwMode="auto">
            <a:xfrm>
              <a:off x="2933" y="2068"/>
              <a:ext cx="12" cy="150"/>
            </a:xfrm>
            <a:custGeom>
              <a:avLst/>
              <a:gdLst>
                <a:gd name="T0" fmla="*/ 12 w 12"/>
                <a:gd name="T1" fmla="*/ 148 h 150"/>
                <a:gd name="T2" fmla="*/ 12 w 12"/>
                <a:gd name="T3" fmla="*/ 148 h 150"/>
                <a:gd name="T4" fmla="*/ 10 w 12"/>
                <a:gd name="T5" fmla="*/ 144 h 150"/>
                <a:gd name="T6" fmla="*/ 8 w 12"/>
                <a:gd name="T7" fmla="*/ 138 h 150"/>
                <a:gd name="T8" fmla="*/ 8 w 12"/>
                <a:gd name="T9" fmla="*/ 138 h 150"/>
                <a:gd name="T10" fmla="*/ 4 w 12"/>
                <a:gd name="T11" fmla="*/ 118 h 150"/>
                <a:gd name="T12" fmla="*/ 4 w 12"/>
                <a:gd name="T13" fmla="*/ 118 h 150"/>
                <a:gd name="T14" fmla="*/ 2 w 12"/>
                <a:gd name="T15" fmla="*/ 98 h 150"/>
                <a:gd name="T16" fmla="*/ 2 w 12"/>
                <a:gd name="T17" fmla="*/ 78 h 150"/>
                <a:gd name="T18" fmla="*/ 2 w 12"/>
                <a:gd name="T19" fmla="*/ 78 h 150"/>
                <a:gd name="T20" fmla="*/ 2 w 12"/>
                <a:gd name="T21" fmla="*/ 58 h 150"/>
                <a:gd name="T22" fmla="*/ 4 w 12"/>
                <a:gd name="T23" fmla="*/ 38 h 150"/>
                <a:gd name="T24" fmla="*/ 8 w 12"/>
                <a:gd name="T25" fmla="*/ 18 h 150"/>
                <a:gd name="T26" fmla="*/ 12 w 12"/>
                <a:gd name="T27" fmla="*/ 0 h 150"/>
                <a:gd name="T28" fmla="*/ 12 w 12"/>
                <a:gd name="T29" fmla="*/ 0 h 150"/>
                <a:gd name="T30" fmla="*/ 12 w 12"/>
                <a:gd name="T31" fmla="*/ 0 h 150"/>
                <a:gd name="T32" fmla="*/ 12 w 12"/>
                <a:gd name="T33" fmla="*/ 0 h 150"/>
                <a:gd name="T34" fmla="*/ 6 w 12"/>
                <a:gd name="T35" fmla="*/ 20 h 150"/>
                <a:gd name="T36" fmla="*/ 2 w 12"/>
                <a:gd name="T37" fmla="*/ 40 h 150"/>
                <a:gd name="T38" fmla="*/ 0 w 12"/>
                <a:gd name="T39" fmla="*/ 82 h 150"/>
                <a:gd name="T40" fmla="*/ 0 w 12"/>
                <a:gd name="T41" fmla="*/ 82 h 150"/>
                <a:gd name="T42" fmla="*/ 0 w 12"/>
                <a:gd name="T43" fmla="*/ 104 h 150"/>
                <a:gd name="T44" fmla="*/ 2 w 12"/>
                <a:gd name="T45" fmla="*/ 124 h 150"/>
                <a:gd name="T46" fmla="*/ 2 w 12"/>
                <a:gd name="T47" fmla="*/ 124 h 150"/>
                <a:gd name="T48" fmla="*/ 4 w 12"/>
                <a:gd name="T49" fmla="*/ 134 h 150"/>
                <a:gd name="T50" fmla="*/ 6 w 12"/>
                <a:gd name="T51" fmla="*/ 142 h 150"/>
                <a:gd name="T52" fmla="*/ 6 w 12"/>
                <a:gd name="T53" fmla="*/ 142 h 150"/>
                <a:gd name="T54" fmla="*/ 6 w 12"/>
                <a:gd name="T55" fmla="*/ 148 h 150"/>
                <a:gd name="T56" fmla="*/ 8 w 12"/>
                <a:gd name="T57" fmla="*/ 150 h 150"/>
                <a:gd name="T58" fmla="*/ 8 w 12"/>
                <a:gd name="T59" fmla="*/ 150 h 150"/>
                <a:gd name="T60" fmla="*/ 12 w 12"/>
                <a:gd name="T61" fmla="*/ 150 h 150"/>
                <a:gd name="T62" fmla="*/ 12 w 12"/>
                <a:gd name="T63" fmla="*/ 148 h 15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
                <a:gd name="T97" fmla="*/ 0 h 150"/>
                <a:gd name="T98" fmla="*/ 12 w 12"/>
                <a:gd name="T99" fmla="*/ 150 h 15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 h="150">
                  <a:moveTo>
                    <a:pt x="12" y="148"/>
                  </a:moveTo>
                  <a:lnTo>
                    <a:pt x="12" y="148"/>
                  </a:lnTo>
                  <a:lnTo>
                    <a:pt x="10" y="144"/>
                  </a:lnTo>
                  <a:lnTo>
                    <a:pt x="8" y="138"/>
                  </a:lnTo>
                  <a:lnTo>
                    <a:pt x="4" y="118"/>
                  </a:lnTo>
                  <a:lnTo>
                    <a:pt x="2" y="98"/>
                  </a:lnTo>
                  <a:lnTo>
                    <a:pt x="2" y="78"/>
                  </a:lnTo>
                  <a:lnTo>
                    <a:pt x="2" y="58"/>
                  </a:lnTo>
                  <a:lnTo>
                    <a:pt x="4" y="38"/>
                  </a:lnTo>
                  <a:lnTo>
                    <a:pt x="8" y="18"/>
                  </a:lnTo>
                  <a:lnTo>
                    <a:pt x="12" y="0"/>
                  </a:lnTo>
                  <a:lnTo>
                    <a:pt x="6" y="20"/>
                  </a:lnTo>
                  <a:lnTo>
                    <a:pt x="2" y="40"/>
                  </a:lnTo>
                  <a:lnTo>
                    <a:pt x="0" y="82"/>
                  </a:lnTo>
                  <a:lnTo>
                    <a:pt x="0" y="104"/>
                  </a:lnTo>
                  <a:lnTo>
                    <a:pt x="2" y="124"/>
                  </a:lnTo>
                  <a:lnTo>
                    <a:pt x="4" y="134"/>
                  </a:lnTo>
                  <a:lnTo>
                    <a:pt x="6" y="142"/>
                  </a:lnTo>
                  <a:lnTo>
                    <a:pt x="6" y="148"/>
                  </a:lnTo>
                  <a:lnTo>
                    <a:pt x="8" y="150"/>
                  </a:lnTo>
                  <a:lnTo>
                    <a:pt x="12" y="150"/>
                  </a:lnTo>
                  <a:lnTo>
                    <a:pt x="12" y="148"/>
                  </a:lnTo>
                  <a:close/>
                </a:path>
              </a:pathLst>
            </a:custGeom>
            <a:solidFill>
              <a:srgbClr val="000000"/>
            </a:solidFill>
            <a:ln w="9525">
              <a:noFill/>
              <a:round/>
              <a:headEnd/>
              <a:tailEnd/>
            </a:ln>
          </p:spPr>
          <p:txBody>
            <a:bodyPr/>
            <a:lstStyle/>
            <a:p>
              <a:endParaRPr lang="fr-FR">
                <a:latin typeface="Calibri" pitchFamily="34" charset="0"/>
              </a:endParaRPr>
            </a:p>
          </p:txBody>
        </p:sp>
        <p:sp>
          <p:nvSpPr>
            <p:cNvPr id="9856" name="Freeform 76"/>
            <p:cNvSpPr>
              <a:spLocks/>
            </p:cNvSpPr>
            <p:nvPr/>
          </p:nvSpPr>
          <p:spPr bwMode="auto">
            <a:xfrm>
              <a:off x="2933" y="2068"/>
              <a:ext cx="12" cy="150"/>
            </a:xfrm>
            <a:custGeom>
              <a:avLst/>
              <a:gdLst>
                <a:gd name="T0" fmla="*/ 12 w 12"/>
                <a:gd name="T1" fmla="*/ 148 h 150"/>
                <a:gd name="T2" fmla="*/ 12 w 12"/>
                <a:gd name="T3" fmla="*/ 148 h 150"/>
                <a:gd name="T4" fmla="*/ 10 w 12"/>
                <a:gd name="T5" fmla="*/ 144 h 150"/>
                <a:gd name="T6" fmla="*/ 8 w 12"/>
                <a:gd name="T7" fmla="*/ 138 h 150"/>
                <a:gd name="T8" fmla="*/ 8 w 12"/>
                <a:gd name="T9" fmla="*/ 138 h 150"/>
                <a:gd name="T10" fmla="*/ 4 w 12"/>
                <a:gd name="T11" fmla="*/ 118 h 150"/>
                <a:gd name="T12" fmla="*/ 4 w 12"/>
                <a:gd name="T13" fmla="*/ 118 h 150"/>
                <a:gd name="T14" fmla="*/ 2 w 12"/>
                <a:gd name="T15" fmla="*/ 98 h 150"/>
                <a:gd name="T16" fmla="*/ 2 w 12"/>
                <a:gd name="T17" fmla="*/ 78 h 150"/>
                <a:gd name="T18" fmla="*/ 2 w 12"/>
                <a:gd name="T19" fmla="*/ 78 h 150"/>
                <a:gd name="T20" fmla="*/ 2 w 12"/>
                <a:gd name="T21" fmla="*/ 58 h 150"/>
                <a:gd name="T22" fmla="*/ 4 w 12"/>
                <a:gd name="T23" fmla="*/ 38 h 150"/>
                <a:gd name="T24" fmla="*/ 8 w 12"/>
                <a:gd name="T25" fmla="*/ 18 h 150"/>
                <a:gd name="T26" fmla="*/ 12 w 12"/>
                <a:gd name="T27" fmla="*/ 0 h 150"/>
                <a:gd name="T28" fmla="*/ 12 w 12"/>
                <a:gd name="T29" fmla="*/ 0 h 150"/>
                <a:gd name="T30" fmla="*/ 12 w 12"/>
                <a:gd name="T31" fmla="*/ 0 h 150"/>
                <a:gd name="T32" fmla="*/ 12 w 12"/>
                <a:gd name="T33" fmla="*/ 0 h 150"/>
                <a:gd name="T34" fmla="*/ 6 w 12"/>
                <a:gd name="T35" fmla="*/ 20 h 150"/>
                <a:gd name="T36" fmla="*/ 2 w 12"/>
                <a:gd name="T37" fmla="*/ 40 h 150"/>
                <a:gd name="T38" fmla="*/ 0 w 12"/>
                <a:gd name="T39" fmla="*/ 82 h 150"/>
                <a:gd name="T40" fmla="*/ 0 w 12"/>
                <a:gd name="T41" fmla="*/ 82 h 150"/>
                <a:gd name="T42" fmla="*/ 0 w 12"/>
                <a:gd name="T43" fmla="*/ 104 h 150"/>
                <a:gd name="T44" fmla="*/ 2 w 12"/>
                <a:gd name="T45" fmla="*/ 124 h 150"/>
                <a:gd name="T46" fmla="*/ 2 w 12"/>
                <a:gd name="T47" fmla="*/ 124 h 150"/>
                <a:gd name="T48" fmla="*/ 4 w 12"/>
                <a:gd name="T49" fmla="*/ 134 h 150"/>
                <a:gd name="T50" fmla="*/ 6 w 12"/>
                <a:gd name="T51" fmla="*/ 142 h 150"/>
                <a:gd name="T52" fmla="*/ 6 w 12"/>
                <a:gd name="T53" fmla="*/ 142 h 150"/>
                <a:gd name="T54" fmla="*/ 6 w 12"/>
                <a:gd name="T55" fmla="*/ 148 h 150"/>
                <a:gd name="T56" fmla="*/ 8 w 12"/>
                <a:gd name="T57" fmla="*/ 150 h 150"/>
                <a:gd name="T58" fmla="*/ 8 w 12"/>
                <a:gd name="T59" fmla="*/ 150 h 150"/>
                <a:gd name="T60" fmla="*/ 12 w 12"/>
                <a:gd name="T61" fmla="*/ 150 h 150"/>
                <a:gd name="T62" fmla="*/ 12 w 12"/>
                <a:gd name="T63" fmla="*/ 148 h 15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
                <a:gd name="T97" fmla="*/ 0 h 150"/>
                <a:gd name="T98" fmla="*/ 12 w 12"/>
                <a:gd name="T99" fmla="*/ 150 h 15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 h="150">
                  <a:moveTo>
                    <a:pt x="12" y="148"/>
                  </a:moveTo>
                  <a:lnTo>
                    <a:pt x="12" y="148"/>
                  </a:lnTo>
                  <a:lnTo>
                    <a:pt x="10" y="144"/>
                  </a:lnTo>
                  <a:lnTo>
                    <a:pt x="8" y="138"/>
                  </a:lnTo>
                  <a:lnTo>
                    <a:pt x="4" y="118"/>
                  </a:lnTo>
                  <a:lnTo>
                    <a:pt x="2" y="98"/>
                  </a:lnTo>
                  <a:lnTo>
                    <a:pt x="2" y="78"/>
                  </a:lnTo>
                  <a:lnTo>
                    <a:pt x="2" y="58"/>
                  </a:lnTo>
                  <a:lnTo>
                    <a:pt x="4" y="38"/>
                  </a:lnTo>
                  <a:lnTo>
                    <a:pt x="8" y="18"/>
                  </a:lnTo>
                  <a:lnTo>
                    <a:pt x="12" y="0"/>
                  </a:lnTo>
                  <a:lnTo>
                    <a:pt x="6" y="20"/>
                  </a:lnTo>
                  <a:lnTo>
                    <a:pt x="2" y="40"/>
                  </a:lnTo>
                  <a:lnTo>
                    <a:pt x="0" y="82"/>
                  </a:lnTo>
                  <a:lnTo>
                    <a:pt x="0" y="104"/>
                  </a:lnTo>
                  <a:lnTo>
                    <a:pt x="2" y="124"/>
                  </a:lnTo>
                  <a:lnTo>
                    <a:pt x="4" y="134"/>
                  </a:lnTo>
                  <a:lnTo>
                    <a:pt x="6" y="142"/>
                  </a:lnTo>
                  <a:lnTo>
                    <a:pt x="6" y="148"/>
                  </a:lnTo>
                  <a:lnTo>
                    <a:pt x="8" y="150"/>
                  </a:lnTo>
                  <a:lnTo>
                    <a:pt x="12" y="150"/>
                  </a:lnTo>
                  <a:lnTo>
                    <a:pt x="12" y="148"/>
                  </a:lnTo>
                </a:path>
              </a:pathLst>
            </a:custGeom>
            <a:noFill/>
            <a:ln w="9525">
              <a:noFill/>
              <a:round/>
              <a:headEnd/>
              <a:tailEnd/>
            </a:ln>
          </p:spPr>
          <p:txBody>
            <a:bodyPr/>
            <a:lstStyle/>
            <a:p>
              <a:endParaRPr lang="fr-FR">
                <a:latin typeface="Calibri" pitchFamily="34" charset="0"/>
              </a:endParaRPr>
            </a:p>
          </p:txBody>
        </p:sp>
        <p:sp>
          <p:nvSpPr>
            <p:cNvPr id="9857" name="Freeform 77"/>
            <p:cNvSpPr>
              <a:spLocks/>
            </p:cNvSpPr>
            <p:nvPr/>
          </p:nvSpPr>
          <p:spPr bwMode="auto">
            <a:xfrm>
              <a:off x="2933" y="2096"/>
              <a:ext cx="24" cy="68"/>
            </a:xfrm>
            <a:custGeom>
              <a:avLst/>
              <a:gdLst>
                <a:gd name="T0" fmla="*/ 2 w 24"/>
                <a:gd name="T1" fmla="*/ 68 h 68"/>
                <a:gd name="T2" fmla="*/ 2 w 24"/>
                <a:gd name="T3" fmla="*/ 68 h 68"/>
                <a:gd name="T4" fmla="*/ 10 w 24"/>
                <a:gd name="T5" fmla="*/ 54 h 68"/>
                <a:gd name="T6" fmla="*/ 16 w 24"/>
                <a:gd name="T7" fmla="*/ 42 h 68"/>
                <a:gd name="T8" fmla="*/ 16 w 24"/>
                <a:gd name="T9" fmla="*/ 42 h 68"/>
                <a:gd name="T10" fmla="*/ 22 w 24"/>
                <a:gd name="T11" fmla="*/ 22 h 68"/>
                <a:gd name="T12" fmla="*/ 24 w 24"/>
                <a:gd name="T13" fmla="*/ 2 h 68"/>
                <a:gd name="T14" fmla="*/ 24 w 24"/>
                <a:gd name="T15" fmla="*/ 2 h 68"/>
                <a:gd name="T16" fmla="*/ 24 w 24"/>
                <a:gd name="T17" fmla="*/ 0 h 68"/>
                <a:gd name="T18" fmla="*/ 22 w 24"/>
                <a:gd name="T19" fmla="*/ 2 h 68"/>
                <a:gd name="T20" fmla="*/ 22 w 24"/>
                <a:gd name="T21" fmla="*/ 2 h 68"/>
                <a:gd name="T22" fmla="*/ 18 w 24"/>
                <a:gd name="T23" fmla="*/ 22 h 68"/>
                <a:gd name="T24" fmla="*/ 12 w 24"/>
                <a:gd name="T25" fmla="*/ 40 h 68"/>
                <a:gd name="T26" fmla="*/ 12 w 24"/>
                <a:gd name="T27" fmla="*/ 40 h 68"/>
                <a:gd name="T28" fmla="*/ 8 w 24"/>
                <a:gd name="T29" fmla="*/ 48 h 68"/>
                <a:gd name="T30" fmla="*/ 4 w 24"/>
                <a:gd name="T31" fmla="*/ 56 h 68"/>
                <a:gd name="T32" fmla="*/ 4 w 24"/>
                <a:gd name="T33" fmla="*/ 56 h 68"/>
                <a:gd name="T34" fmla="*/ 2 w 24"/>
                <a:gd name="T35" fmla="*/ 62 h 68"/>
                <a:gd name="T36" fmla="*/ 0 w 24"/>
                <a:gd name="T37" fmla="*/ 66 h 68"/>
                <a:gd name="T38" fmla="*/ 0 w 24"/>
                <a:gd name="T39" fmla="*/ 66 h 68"/>
                <a:gd name="T40" fmla="*/ 0 w 24"/>
                <a:gd name="T41" fmla="*/ 68 h 68"/>
                <a:gd name="T42" fmla="*/ 2 w 24"/>
                <a:gd name="T43" fmla="*/ 68 h 6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
                <a:gd name="T67" fmla="*/ 0 h 68"/>
                <a:gd name="T68" fmla="*/ 24 w 24"/>
                <a:gd name="T69" fmla="*/ 68 h 6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 h="68">
                  <a:moveTo>
                    <a:pt x="2" y="68"/>
                  </a:moveTo>
                  <a:lnTo>
                    <a:pt x="2" y="68"/>
                  </a:lnTo>
                  <a:lnTo>
                    <a:pt x="10" y="54"/>
                  </a:lnTo>
                  <a:lnTo>
                    <a:pt x="16" y="42"/>
                  </a:lnTo>
                  <a:lnTo>
                    <a:pt x="22" y="22"/>
                  </a:lnTo>
                  <a:lnTo>
                    <a:pt x="24" y="2"/>
                  </a:lnTo>
                  <a:lnTo>
                    <a:pt x="24" y="0"/>
                  </a:lnTo>
                  <a:lnTo>
                    <a:pt x="22" y="2"/>
                  </a:lnTo>
                  <a:lnTo>
                    <a:pt x="18" y="22"/>
                  </a:lnTo>
                  <a:lnTo>
                    <a:pt x="12" y="40"/>
                  </a:lnTo>
                  <a:lnTo>
                    <a:pt x="8" y="48"/>
                  </a:lnTo>
                  <a:lnTo>
                    <a:pt x="4" y="56"/>
                  </a:lnTo>
                  <a:lnTo>
                    <a:pt x="2" y="62"/>
                  </a:lnTo>
                  <a:lnTo>
                    <a:pt x="0" y="66"/>
                  </a:lnTo>
                  <a:lnTo>
                    <a:pt x="0" y="68"/>
                  </a:lnTo>
                  <a:lnTo>
                    <a:pt x="2" y="68"/>
                  </a:lnTo>
                  <a:close/>
                </a:path>
              </a:pathLst>
            </a:custGeom>
            <a:solidFill>
              <a:srgbClr val="000000"/>
            </a:solidFill>
            <a:ln w="9525">
              <a:noFill/>
              <a:round/>
              <a:headEnd/>
              <a:tailEnd/>
            </a:ln>
          </p:spPr>
          <p:txBody>
            <a:bodyPr/>
            <a:lstStyle/>
            <a:p>
              <a:endParaRPr lang="fr-FR">
                <a:latin typeface="Calibri" pitchFamily="34" charset="0"/>
              </a:endParaRPr>
            </a:p>
          </p:txBody>
        </p:sp>
        <p:sp>
          <p:nvSpPr>
            <p:cNvPr id="9858" name="Freeform 78"/>
            <p:cNvSpPr>
              <a:spLocks/>
            </p:cNvSpPr>
            <p:nvPr/>
          </p:nvSpPr>
          <p:spPr bwMode="auto">
            <a:xfrm>
              <a:off x="2933" y="2096"/>
              <a:ext cx="24" cy="68"/>
            </a:xfrm>
            <a:custGeom>
              <a:avLst/>
              <a:gdLst>
                <a:gd name="T0" fmla="*/ 2 w 24"/>
                <a:gd name="T1" fmla="*/ 68 h 68"/>
                <a:gd name="T2" fmla="*/ 2 w 24"/>
                <a:gd name="T3" fmla="*/ 68 h 68"/>
                <a:gd name="T4" fmla="*/ 10 w 24"/>
                <a:gd name="T5" fmla="*/ 54 h 68"/>
                <a:gd name="T6" fmla="*/ 16 w 24"/>
                <a:gd name="T7" fmla="*/ 42 h 68"/>
                <a:gd name="T8" fmla="*/ 16 w 24"/>
                <a:gd name="T9" fmla="*/ 42 h 68"/>
                <a:gd name="T10" fmla="*/ 22 w 24"/>
                <a:gd name="T11" fmla="*/ 22 h 68"/>
                <a:gd name="T12" fmla="*/ 24 w 24"/>
                <a:gd name="T13" fmla="*/ 2 h 68"/>
                <a:gd name="T14" fmla="*/ 24 w 24"/>
                <a:gd name="T15" fmla="*/ 2 h 68"/>
                <a:gd name="T16" fmla="*/ 24 w 24"/>
                <a:gd name="T17" fmla="*/ 0 h 68"/>
                <a:gd name="T18" fmla="*/ 22 w 24"/>
                <a:gd name="T19" fmla="*/ 2 h 68"/>
                <a:gd name="T20" fmla="*/ 22 w 24"/>
                <a:gd name="T21" fmla="*/ 2 h 68"/>
                <a:gd name="T22" fmla="*/ 18 w 24"/>
                <a:gd name="T23" fmla="*/ 22 h 68"/>
                <a:gd name="T24" fmla="*/ 12 w 24"/>
                <a:gd name="T25" fmla="*/ 40 h 68"/>
                <a:gd name="T26" fmla="*/ 12 w 24"/>
                <a:gd name="T27" fmla="*/ 40 h 68"/>
                <a:gd name="T28" fmla="*/ 8 w 24"/>
                <a:gd name="T29" fmla="*/ 48 h 68"/>
                <a:gd name="T30" fmla="*/ 4 w 24"/>
                <a:gd name="T31" fmla="*/ 56 h 68"/>
                <a:gd name="T32" fmla="*/ 4 w 24"/>
                <a:gd name="T33" fmla="*/ 56 h 68"/>
                <a:gd name="T34" fmla="*/ 2 w 24"/>
                <a:gd name="T35" fmla="*/ 62 h 68"/>
                <a:gd name="T36" fmla="*/ 0 w 24"/>
                <a:gd name="T37" fmla="*/ 66 h 68"/>
                <a:gd name="T38" fmla="*/ 0 w 24"/>
                <a:gd name="T39" fmla="*/ 66 h 68"/>
                <a:gd name="T40" fmla="*/ 0 w 24"/>
                <a:gd name="T41" fmla="*/ 68 h 68"/>
                <a:gd name="T42" fmla="*/ 2 w 24"/>
                <a:gd name="T43" fmla="*/ 68 h 6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
                <a:gd name="T67" fmla="*/ 0 h 68"/>
                <a:gd name="T68" fmla="*/ 24 w 24"/>
                <a:gd name="T69" fmla="*/ 68 h 6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 h="68">
                  <a:moveTo>
                    <a:pt x="2" y="68"/>
                  </a:moveTo>
                  <a:lnTo>
                    <a:pt x="2" y="68"/>
                  </a:lnTo>
                  <a:lnTo>
                    <a:pt x="10" y="54"/>
                  </a:lnTo>
                  <a:lnTo>
                    <a:pt x="16" y="42"/>
                  </a:lnTo>
                  <a:lnTo>
                    <a:pt x="22" y="22"/>
                  </a:lnTo>
                  <a:lnTo>
                    <a:pt x="24" y="2"/>
                  </a:lnTo>
                  <a:lnTo>
                    <a:pt x="24" y="0"/>
                  </a:lnTo>
                  <a:lnTo>
                    <a:pt x="22" y="2"/>
                  </a:lnTo>
                  <a:lnTo>
                    <a:pt x="18" y="22"/>
                  </a:lnTo>
                  <a:lnTo>
                    <a:pt x="12" y="40"/>
                  </a:lnTo>
                  <a:lnTo>
                    <a:pt x="8" y="48"/>
                  </a:lnTo>
                  <a:lnTo>
                    <a:pt x="4" y="56"/>
                  </a:lnTo>
                  <a:lnTo>
                    <a:pt x="2" y="62"/>
                  </a:lnTo>
                  <a:lnTo>
                    <a:pt x="0" y="66"/>
                  </a:lnTo>
                  <a:lnTo>
                    <a:pt x="0" y="68"/>
                  </a:lnTo>
                  <a:lnTo>
                    <a:pt x="2" y="68"/>
                  </a:lnTo>
                </a:path>
              </a:pathLst>
            </a:custGeom>
            <a:noFill/>
            <a:ln w="9525">
              <a:noFill/>
              <a:round/>
              <a:headEnd/>
              <a:tailEnd/>
            </a:ln>
          </p:spPr>
          <p:txBody>
            <a:bodyPr/>
            <a:lstStyle/>
            <a:p>
              <a:endParaRPr lang="fr-FR">
                <a:latin typeface="Calibri" pitchFamily="34" charset="0"/>
              </a:endParaRPr>
            </a:p>
          </p:txBody>
        </p:sp>
        <p:sp>
          <p:nvSpPr>
            <p:cNvPr id="9859" name="Freeform 79"/>
            <p:cNvSpPr>
              <a:spLocks/>
            </p:cNvSpPr>
            <p:nvPr/>
          </p:nvSpPr>
          <p:spPr bwMode="auto">
            <a:xfrm>
              <a:off x="2861" y="2070"/>
              <a:ext cx="14" cy="86"/>
            </a:xfrm>
            <a:custGeom>
              <a:avLst/>
              <a:gdLst>
                <a:gd name="T0" fmla="*/ 2 w 14"/>
                <a:gd name="T1" fmla="*/ 86 h 86"/>
                <a:gd name="T2" fmla="*/ 2 w 14"/>
                <a:gd name="T3" fmla="*/ 86 h 86"/>
                <a:gd name="T4" fmla="*/ 4 w 14"/>
                <a:gd name="T5" fmla="*/ 78 h 86"/>
                <a:gd name="T6" fmla="*/ 8 w 14"/>
                <a:gd name="T7" fmla="*/ 68 h 86"/>
                <a:gd name="T8" fmla="*/ 10 w 14"/>
                <a:gd name="T9" fmla="*/ 50 h 86"/>
                <a:gd name="T10" fmla="*/ 10 w 14"/>
                <a:gd name="T11" fmla="*/ 50 h 86"/>
                <a:gd name="T12" fmla="*/ 12 w 14"/>
                <a:gd name="T13" fmla="*/ 26 h 86"/>
                <a:gd name="T14" fmla="*/ 14 w 14"/>
                <a:gd name="T15" fmla="*/ 0 h 86"/>
                <a:gd name="T16" fmla="*/ 14 w 14"/>
                <a:gd name="T17" fmla="*/ 0 h 86"/>
                <a:gd name="T18" fmla="*/ 12 w 14"/>
                <a:gd name="T19" fmla="*/ 0 h 86"/>
                <a:gd name="T20" fmla="*/ 12 w 14"/>
                <a:gd name="T21" fmla="*/ 0 h 86"/>
                <a:gd name="T22" fmla="*/ 8 w 14"/>
                <a:gd name="T23" fmla="*/ 44 h 86"/>
                <a:gd name="T24" fmla="*/ 6 w 14"/>
                <a:gd name="T25" fmla="*/ 64 h 86"/>
                <a:gd name="T26" fmla="*/ 0 w 14"/>
                <a:gd name="T27" fmla="*/ 86 h 86"/>
                <a:gd name="T28" fmla="*/ 0 w 14"/>
                <a:gd name="T29" fmla="*/ 86 h 86"/>
                <a:gd name="T30" fmla="*/ 2 w 14"/>
                <a:gd name="T31" fmla="*/ 86 h 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86"/>
                <a:gd name="T50" fmla="*/ 14 w 14"/>
                <a:gd name="T51" fmla="*/ 86 h 8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86">
                  <a:moveTo>
                    <a:pt x="2" y="86"/>
                  </a:moveTo>
                  <a:lnTo>
                    <a:pt x="2" y="86"/>
                  </a:lnTo>
                  <a:lnTo>
                    <a:pt x="4" y="78"/>
                  </a:lnTo>
                  <a:lnTo>
                    <a:pt x="8" y="68"/>
                  </a:lnTo>
                  <a:lnTo>
                    <a:pt x="10" y="50"/>
                  </a:lnTo>
                  <a:lnTo>
                    <a:pt x="12" y="26"/>
                  </a:lnTo>
                  <a:lnTo>
                    <a:pt x="14" y="0"/>
                  </a:lnTo>
                  <a:lnTo>
                    <a:pt x="12" y="0"/>
                  </a:lnTo>
                  <a:lnTo>
                    <a:pt x="8" y="44"/>
                  </a:lnTo>
                  <a:lnTo>
                    <a:pt x="6" y="64"/>
                  </a:lnTo>
                  <a:lnTo>
                    <a:pt x="0" y="86"/>
                  </a:lnTo>
                  <a:lnTo>
                    <a:pt x="2" y="86"/>
                  </a:lnTo>
                  <a:close/>
                </a:path>
              </a:pathLst>
            </a:custGeom>
            <a:solidFill>
              <a:srgbClr val="000000"/>
            </a:solidFill>
            <a:ln w="9525">
              <a:noFill/>
              <a:round/>
              <a:headEnd/>
              <a:tailEnd/>
            </a:ln>
          </p:spPr>
          <p:txBody>
            <a:bodyPr/>
            <a:lstStyle/>
            <a:p>
              <a:endParaRPr lang="fr-FR">
                <a:latin typeface="Calibri" pitchFamily="34" charset="0"/>
              </a:endParaRPr>
            </a:p>
          </p:txBody>
        </p:sp>
        <p:sp>
          <p:nvSpPr>
            <p:cNvPr id="9860" name="Freeform 80"/>
            <p:cNvSpPr>
              <a:spLocks/>
            </p:cNvSpPr>
            <p:nvPr/>
          </p:nvSpPr>
          <p:spPr bwMode="auto">
            <a:xfrm>
              <a:off x="2861" y="2070"/>
              <a:ext cx="14" cy="86"/>
            </a:xfrm>
            <a:custGeom>
              <a:avLst/>
              <a:gdLst>
                <a:gd name="T0" fmla="*/ 2 w 14"/>
                <a:gd name="T1" fmla="*/ 86 h 86"/>
                <a:gd name="T2" fmla="*/ 2 w 14"/>
                <a:gd name="T3" fmla="*/ 86 h 86"/>
                <a:gd name="T4" fmla="*/ 4 w 14"/>
                <a:gd name="T5" fmla="*/ 78 h 86"/>
                <a:gd name="T6" fmla="*/ 8 w 14"/>
                <a:gd name="T7" fmla="*/ 68 h 86"/>
                <a:gd name="T8" fmla="*/ 10 w 14"/>
                <a:gd name="T9" fmla="*/ 50 h 86"/>
                <a:gd name="T10" fmla="*/ 10 w 14"/>
                <a:gd name="T11" fmla="*/ 50 h 86"/>
                <a:gd name="T12" fmla="*/ 12 w 14"/>
                <a:gd name="T13" fmla="*/ 26 h 86"/>
                <a:gd name="T14" fmla="*/ 14 w 14"/>
                <a:gd name="T15" fmla="*/ 0 h 86"/>
                <a:gd name="T16" fmla="*/ 14 w 14"/>
                <a:gd name="T17" fmla="*/ 0 h 86"/>
                <a:gd name="T18" fmla="*/ 12 w 14"/>
                <a:gd name="T19" fmla="*/ 0 h 86"/>
                <a:gd name="T20" fmla="*/ 12 w 14"/>
                <a:gd name="T21" fmla="*/ 0 h 86"/>
                <a:gd name="T22" fmla="*/ 8 w 14"/>
                <a:gd name="T23" fmla="*/ 44 h 86"/>
                <a:gd name="T24" fmla="*/ 6 w 14"/>
                <a:gd name="T25" fmla="*/ 64 h 86"/>
                <a:gd name="T26" fmla="*/ 0 w 14"/>
                <a:gd name="T27" fmla="*/ 86 h 86"/>
                <a:gd name="T28" fmla="*/ 0 w 14"/>
                <a:gd name="T29" fmla="*/ 86 h 86"/>
                <a:gd name="T30" fmla="*/ 2 w 14"/>
                <a:gd name="T31" fmla="*/ 86 h 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86"/>
                <a:gd name="T50" fmla="*/ 14 w 14"/>
                <a:gd name="T51" fmla="*/ 86 h 8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86">
                  <a:moveTo>
                    <a:pt x="2" y="86"/>
                  </a:moveTo>
                  <a:lnTo>
                    <a:pt x="2" y="86"/>
                  </a:lnTo>
                  <a:lnTo>
                    <a:pt x="4" y="78"/>
                  </a:lnTo>
                  <a:lnTo>
                    <a:pt x="8" y="68"/>
                  </a:lnTo>
                  <a:lnTo>
                    <a:pt x="10" y="50"/>
                  </a:lnTo>
                  <a:lnTo>
                    <a:pt x="12" y="26"/>
                  </a:lnTo>
                  <a:lnTo>
                    <a:pt x="14" y="0"/>
                  </a:lnTo>
                  <a:lnTo>
                    <a:pt x="12" y="0"/>
                  </a:lnTo>
                  <a:lnTo>
                    <a:pt x="8" y="44"/>
                  </a:lnTo>
                  <a:lnTo>
                    <a:pt x="6" y="64"/>
                  </a:lnTo>
                  <a:lnTo>
                    <a:pt x="0" y="86"/>
                  </a:lnTo>
                  <a:lnTo>
                    <a:pt x="2" y="86"/>
                  </a:lnTo>
                </a:path>
              </a:pathLst>
            </a:custGeom>
            <a:noFill/>
            <a:ln w="9525">
              <a:noFill/>
              <a:round/>
              <a:headEnd/>
              <a:tailEnd/>
            </a:ln>
          </p:spPr>
          <p:txBody>
            <a:bodyPr/>
            <a:lstStyle/>
            <a:p>
              <a:endParaRPr lang="fr-FR">
                <a:latin typeface="Calibri" pitchFamily="34" charset="0"/>
              </a:endParaRPr>
            </a:p>
          </p:txBody>
        </p:sp>
        <p:sp>
          <p:nvSpPr>
            <p:cNvPr id="9861" name="Freeform 81"/>
            <p:cNvSpPr>
              <a:spLocks/>
            </p:cNvSpPr>
            <p:nvPr/>
          </p:nvSpPr>
          <p:spPr bwMode="auto">
            <a:xfrm>
              <a:off x="2765" y="2112"/>
              <a:ext cx="42" cy="110"/>
            </a:xfrm>
            <a:custGeom>
              <a:avLst/>
              <a:gdLst>
                <a:gd name="T0" fmla="*/ 42 w 42"/>
                <a:gd name="T1" fmla="*/ 108 h 110"/>
                <a:gd name="T2" fmla="*/ 42 w 42"/>
                <a:gd name="T3" fmla="*/ 108 h 110"/>
                <a:gd name="T4" fmla="*/ 38 w 42"/>
                <a:gd name="T5" fmla="*/ 102 h 110"/>
                <a:gd name="T6" fmla="*/ 38 w 42"/>
                <a:gd name="T7" fmla="*/ 102 h 110"/>
                <a:gd name="T8" fmla="*/ 30 w 42"/>
                <a:gd name="T9" fmla="*/ 90 h 110"/>
                <a:gd name="T10" fmla="*/ 30 w 42"/>
                <a:gd name="T11" fmla="*/ 90 h 110"/>
                <a:gd name="T12" fmla="*/ 22 w 42"/>
                <a:gd name="T13" fmla="*/ 76 h 110"/>
                <a:gd name="T14" fmla="*/ 16 w 42"/>
                <a:gd name="T15" fmla="*/ 62 h 110"/>
                <a:gd name="T16" fmla="*/ 16 w 42"/>
                <a:gd name="T17" fmla="*/ 62 h 110"/>
                <a:gd name="T18" fmla="*/ 12 w 42"/>
                <a:gd name="T19" fmla="*/ 46 h 110"/>
                <a:gd name="T20" fmla="*/ 8 w 42"/>
                <a:gd name="T21" fmla="*/ 32 h 110"/>
                <a:gd name="T22" fmla="*/ 2 w 42"/>
                <a:gd name="T23" fmla="*/ 0 h 110"/>
                <a:gd name="T24" fmla="*/ 2 w 42"/>
                <a:gd name="T25" fmla="*/ 0 h 110"/>
                <a:gd name="T26" fmla="*/ 0 w 42"/>
                <a:gd name="T27" fmla="*/ 0 h 110"/>
                <a:gd name="T28" fmla="*/ 0 w 42"/>
                <a:gd name="T29" fmla="*/ 0 h 110"/>
                <a:gd name="T30" fmla="*/ 6 w 42"/>
                <a:gd name="T31" fmla="*/ 34 h 110"/>
                <a:gd name="T32" fmla="*/ 10 w 42"/>
                <a:gd name="T33" fmla="*/ 50 h 110"/>
                <a:gd name="T34" fmla="*/ 16 w 42"/>
                <a:gd name="T35" fmla="*/ 66 h 110"/>
                <a:gd name="T36" fmla="*/ 16 w 42"/>
                <a:gd name="T37" fmla="*/ 66 h 110"/>
                <a:gd name="T38" fmla="*/ 22 w 42"/>
                <a:gd name="T39" fmla="*/ 80 h 110"/>
                <a:gd name="T40" fmla="*/ 30 w 42"/>
                <a:gd name="T41" fmla="*/ 96 h 110"/>
                <a:gd name="T42" fmla="*/ 30 w 42"/>
                <a:gd name="T43" fmla="*/ 96 h 110"/>
                <a:gd name="T44" fmla="*/ 34 w 42"/>
                <a:gd name="T45" fmla="*/ 104 h 110"/>
                <a:gd name="T46" fmla="*/ 38 w 42"/>
                <a:gd name="T47" fmla="*/ 108 h 110"/>
                <a:gd name="T48" fmla="*/ 42 w 42"/>
                <a:gd name="T49" fmla="*/ 110 h 110"/>
                <a:gd name="T50" fmla="*/ 42 w 42"/>
                <a:gd name="T51" fmla="*/ 110 h 110"/>
                <a:gd name="T52" fmla="*/ 42 w 42"/>
                <a:gd name="T53" fmla="*/ 108 h 110"/>
                <a:gd name="T54" fmla="*/ 42 w 42"/>
                <a:gd name="T55" fmla="*/ 108 h 110"/>
                <a:gd name="T56" fmla="*/ 42 w 42"/>
                <a:gd name="T57" fmla="*/ 108 h 110"/>
                <a:gd name="T58" fmla="*/ 42 w 42"/>
                <a:gd name="T59" fmla="*/ 108 h 110"/>
                <a:gd name="T60" fmla="*/ 42 w 42"/>
                <a:gd name="T61" fmla="*/ 106 h 110"/>
                <a:gd name="T62" fmla="*/ 42 w 42"/>
                <a:gd name="T63" fmla="*/ 108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
                <a:gd name="T97" fmla="*/ 0 h 110"/>
                <a:gd name="T98" fmla="*/ 42 w 42"/>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 h="110">
                  <a:moveTo>
                    <a:pt x="42" y="108"/>
                  </a:moveTo>
                  <a:lnTo>
                    <a:pt x="42" y="108"/>
                  </a:lnTo>
                  <a:lnTo>
                    <a:pt x="38" y="102"/>
                  </a:lnTo>
                  <a:lnTo>
                    <a:pt x="30" y="90"/>
                  </a:lnTo>
                  <a:lnTo>
                    <a:pt x="22" y="76"/>
                  </a:lnTo>
                  <a:lnTo>
                    <a:pt x="16" y="62"/>
                  </a:lnTo>
                  <a:lnTo>
                    <a:pt x="12" y="46"/>
                  </a:lnTo>
                  <a:lnTo>
                    <a:pt x="8" y="32"/>
                  </a:lnTo>
                  <a:lnTo>
                    <a:pt x="2" y="0"/>
                  </a:lnTo>
                  <a:lnTo>
                    <a:pt x="0" y="0"/>
                  </a:lnTo>
                  <a:lnTo>
                    <a:pt x="6" y="34"/>
                  </a:lnTo>
                  <a:lnTo>
                    <a:pt x="10" y="50"/>
                  </a:lnTo>
                  <a:lnTo>
                    <a:pt x="16" y="66"/>
                  </a:lnTo>
                  <a:lnTo>
                    <a:pt x="22" y="80"/>
                  </a:lnTo>
                  <a:lnTo>
                    <a:pt x="30" y="96"/>
                  </a:lnTo>
                  <a:lnTo>
                    <a:pt x="34" y="104"/>
                  </a:lnTo>
                  <a:lnTo>
                    <a:pt x="38" y="108"/>
                  </a:lnTo>
                  <a:lnTo>
                    <a:pt x="42" y="110"/>
                  </a:lnTo>
                  <a:lnTo>
                    <a:pt x="42" y="108"/>
                  </a:lnTo>
                  <a:lnTo>
                    <a:pt x="42" y="106"/>
                  </a:lnTo>
                  <a:lnTo>
                    <a:pt x="42" y="108"/>
                  </a:lnTo>
                  <a:close/>
                </a:path>
              </a:pathLst>
            </a:custGeom>
            <a:solidFill>
              <a:srgbClr val="000000"/>
            </a:solidFill>
            <a:ln w="9525">
              <a:noFill/>
              <a:round/>
              <a:headEnd/>
              <a:tailEnd/>
            </a:ln>
          </p:spPr>
          <p:txBody>
            <a:bodyPr/>
            <a:lstStyle/>
            <a:p>
              <a:endParaRPr lang="fr-FR">
                <a:latin typeface="Calibri" pitchFamily="34" charset="0"/>
              </a:endParaRPr>
            </a:p>
          </p:txBody>
        </p:sp>
        <p:sp>
          <p:nvSpPr>
            <p:cNvPr id="9862" name="Freeform 82"/>
            <p:cNvSpPr>
              <a:spLocks/>
            </p:cNvSpPr>
            <p:nvPr/>
          </p:nvSpPr>
          <p:spPr bwMode="auto">
            <a:xfrm>
              <a:off x="2765" y="2112"/>
              <a:ext cx="42" cy="110"/>
            </a:xfrm>
            <a:custGeom>
              <a:avLst/>
              <a:gdLst>
                <a:gd name="T0" fmla="*/ 42 w 42"/>
                <a:gd name="T1" fmla="*/ 108 h 110"/>
                <a:gd name="T2" fmla="*/ 42 w 42"/>
                <a:gd name="T3" fmla="*/ 108 h 110"/>
                <a:gd name="T4" fmla="*/ 38 w 42"/>
                <a:gd name="T5" fmla="*/ 102 h 110"/>
                <a:gd name="T6" fmla="*/ 38 w 42"/>
                <a:gd name="T7" fmla="*/ 102 h 110"/>
                <a:gd name="T8" fmla="*/ 30 w 42"/>
                <a:gd name="T9" fmla="*/ 90 h 110"/>
                <a:gd name="T10" fmla="*/ 30 w 42"/>
                <a:gd name="T11" fmla="*/ 90 h 110"/>
                <a:gd name="T12" fmla="*/ 22 w 42"/>
                <a:gd name="T13" fmla="*/ 76 h 110"/>
                <a:gd name="T14" fmla="*/ 16 w 42"/>
                <a:gd name="T15" fmla="*/ 62 h 110"/>
                <a:gd name="T16" fmla="*/ 16 w 42"/>
                <a:gd name="T17" fmla="*/ 62 h 110"/>
                <a:gd name="T18" fmla="*/ 12 w 42"/>
                <a:gd name="T19" fmla="*/ 46 h 110"/>
                <a:gd name="T20" fmla="*/ 8 w 42"/>
                <a:gd name="T21" fmla="*/ 32 h 110"/>
                <a:gd name="T22" fmla="*/ 2 w 42"/>
                <a:gd name="T23" fmla="*/ 0 h 110"/>
                <a:gd name="T24" fmla="*/ 2 w 42"/>
                <a:gd name="T25" fmla="*/ 0 h 110"/>
                <a:gd name="T26" fmla="*/ 0 w 42"/>
                <a:gd name="T27" fmla="*/ 0 h 110"/>
                <a:gd name="T28" fmla="*/ 0 w 42"/>
                <a:gd name="T29" fmla="*/ 0 h 110"/>
                <a:gd name="T30" fmla="*/ 6 w 42"/>
                <a:gd name="T31" fmla="*/ 34 h 110"/>
                <a:gd name="T32" fmla="*/ 10 w 42"/>
                <a:gd name="T33" fmla="*/ 50 h 110"/>
                <a:gd name="T34" fmla="*/ 16 w 42"/>
                <a:gd name="T35" fmla="*/ 66 h 110"/>
                <a:gd name="T36" fmla="*/ 16 w 42"/>
                <a:gd name="T37" fmla="*/ 66 h 110"/>
                <a:gd name="T38" fmla="*/ 22 w 42"/>
                <a:gd name="T39" fmla="*/ 80 h 110"/>
                <a:gd name="T40" fmla="*/ 30 w 42"/>
                <a:gd name="T41" fmla="*/ 96 h 110"/>
                <a:gd name="T42" fmla="*/ 30 w 42"/>
                <a:gd name="T43" fmla="*/ 96 h 110"/>
                <a:gd name="T44" fmla="*/ 34 w 42"/>
                <a:gd name="T45" fmla="*/ 104 h 110"/>
                <a:gd name="T46" fmla="*/ 38 w 42"/>
                <a:gd name="T47" fmla="*/ 108 h 110"/>
                <a:gd name="T48" fmla="*/ 42 w 42"/>
                <a:gd name="T49" fmla="*/ 110 h 110"/>
                <a:gd name="T50" fmla="*/ 42 w 42"/>
                <a:gd name="T51" fmla="*/ 110 h 110"/>
                <a:gd name="T52" fmla="*/ 42 w 42"/>
                <a:gd name="T53" fmla="*/ 108 h 110"/>
                <a:gd name="T54" fmla="*/ 42 w 42"/>
                <a:gd name="T55" fmla="*/ 108 h 110"/>
                <a:gd name="T56" fmla="*/ 42 w 42"/>
                <a:gd name="T57" fmla="*/ 108 h 110"/>
                <a:gd name="T58" fmla="*/ 42 w 42"/>
                <a:gd name="T59" fmla="*/ 108 h 110"/>
                <a:gd name="T60" fmla="*/ 42 w 42"/>
                <a:gd name="T61" fmla="*/ 106 h 110"/>
                <a:gd name="T62" fmla="*/ 42 w 42"/>
                <a:gd name="T63" fmla="*/ 108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
                <a:gd name="T97" fmla="*/ 0 h 110"/>
                <a:gd name="T98" fmla="*/ 42 w 42"/>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 h="110">
                  <a:moveTo>
                    <a:pt x="42" y="108"/>
                  </a:moveTo>
                  <a:lnTo>
                    <a:pt x="42" y="108"/>
                  </a:lnTo>
                  <a:lnTo>
                    <a:pt x="38" y="102"/>
                  </a:lnTo>
                  <a:lnTo>
                    <a:pt x="30" y="90"/>
                  </a:lnTo>
                  <a:lnTo>
                    <a:pt x="22" y="76"/>
                  </a:lnTo>
                  <a:lnTo>
                    <a:pt x="16" y="62"/>
                  </a:lnTo>
                  <a:lnTo>
                    <a:pt x="12" y="46"/>
                  </a:lnTo>
                  <a:lnTo>
                    <a:pt x="8" y="32"/>
                  </a:lnTo>
                  <a:lnTo>
                    <a:pt x="2" y="0"/>
                  </a:lnTo>
                  <a:lnTo>
                    <a:pt x="0" y="0"/>
                  </a:lnTo>
                  <a:lnTo>
                    <a:pt x="6" y="34"/>
                  </a:lnTo>
                  <a:lnTo>
                    <a:pt x="10" y="50"/>
                  </a:lnTo>
                  <a:lnTo>
                    <a:pt x="16" y="66"/>
                  </a:lnTo>
                  <a:lnTo>
                    <a:pt x="22" y="80"/>
                  </a:lnTo>
                  <a:lnTo>
                    <a:pt x="30" y="96"/>
                  </a:lnTo>
                  <a:lnTo>
                    <a:pt x="34" y="104"/>
                  </a:lnTo>
                  <a:lnTo>
                    <a:pt x="38" y="108"/>
                  </a:lnTo>
                  <a:lnTo>
                    <a:pt x="42" y="110"/>
                  </a:lnTo>
                  <a:lnTo>
                    <a:pt x="42" y="108"/>
                  </a:lnTo>
                  <a:lnTo>
                    <a:pt x="42" y="106"/>
                  </a:lnTo>
                  <a:lnTo>
                    <a:pt x="42" y="108"/>
                  </a:lnTo>
                </a:path>
              </a:pathLst>
            </a:custGeom>
            <a:noFill/>
            <a:ln w="9525">
              <a:noFill/>
              <a:round/>
              <a:headEnd/>
              <a:tailEnd/>
            </a:ln>
          </p:spPr>
          <p:txBody>
            <a:bodyPr/>
            <a:lstStyle/>
            <a:p>
              <a:endParaRPr lang="fr-FR">
                <a:latin typeface="Calibri" pitchFamily="34" charset="0"/>
              </a:endParaRPr>
            </a:p>
          </p:txBody>
        </p:sp>
        <p:sp>
          <p:nvSpPr>
            <p:cNvPr id="9863" name="Freeform 83"/>
            <p:cNvSpPr>
              <a:spLocks/>
            </p:cNvSpPr>
            <p:nvPr/>
          </p:nvSpPr>
          <p:spPr bwMode="auto">
            <a:xfrm>
              <a:off x="2743" y="2126"/>
              <a:ext cx="34" cy="44"/>
            </a:xfrm>
            <a:custGeom>
              <a:avLst/>
              <a:gdLst>
                <a:gd name="T0" fmla="*/ 34 w 34"/>
                <a:gd name="T1" fmla="*/ 42 h 44"/>
                <a:gd name="T2" fmla="*/ 34 w 34"/>
                <a:gd name="T3" fmla="*/ 42 h 44"/>
                <a:gd name="T4" fmla="*/ 18 w 34"/>
                <a:gd name="T5" fmla="*/ 28 h 44"/>
                <a:gd name="T6" fmla="*/ 18 w 34"/>
                <a:gd name="T7" fmla="*/ 28 h 44"/>
                <a:gd name="T8" fmla="*/ 8 w 34"/>
                <a:gd name="T9" fmla="*/ 14 h 44"/>
                <a:gd name="T10" fmla="*/ 2 w 34"/>
                <a:gd name="T11" fmla="*/ 0 h 44"/>
                <a:gd name="T12" fmla="*/ 2 w 34"/>
                <a:gd name="T13" fmla="*/ 0 h 44"/>
                <a:gd name="T14" fmla="*/ 0 w 34"/>
                <a:gd name="T15" fmla="*/ 0 h 44"/>
                <a:gd name="T16" fmla="*/ 0 w 34"/>
                <a:gd name="T17" fmla="*/ 0 h 44"/>
                <a:gd name="T18" fmla="*/ 0 w 34"/>
                <a:gd name="T19" fmla="*/ 0 h 44"/>
                <a:gd name="T20" fmla="*/ 0 w 34"/>
                <a:gd name="T21" fmla="*/ 2 h 44"/>
                <a:gd name="T22" fmla="*/ 0 w 34"/>
                <a:gd name="T23" fmla="*/ 2 h 44"/>
                <a:gd name="T24" fmla="*/ 2 w 34"/>
                <a:gd name="T25" fmla="*/ 2 h 44"/>
                <a:gd name="T26" fmla="*/ 2 w 34"/>
                <a:gd name="T27" fmla="*/ 2 h 44"/>
                <a:gd name="T28" fmla="*/ 2 w 34"/>
                <a:gd name="T29" fmla="*/ 0 h 44"/>
                <a:gd name="T30" fmla="*/ 2 w 34"/>
                <a:gd name="T31" fmla="*/ 0 h 44"/>
                <a:gd name="T32" fmla="*/ 2 w 34"/>
                <a:gd name="T33" fmla="*/ 0 h 44"/>
                <a:gd name="T34" fmla="*/ 0 w 34"/>
                <a:gd name="T35" fmla="*/ 0 h 44"/>
                <a:gd name="T36" fmla="*/ 0 w 34"/>
                <a:gd name="T37" fmla="*/ 0 h 44"/>
                <a:gd name="T38" fmla="*/ 0 w 34"/>
                <a:gd name="T39" fmla="*/ 6 h 44"/>
                <a:gd name="T40" fmla="*/ 2 w 34"/>
                <a:gd name="T41" fmla="*/ 12 h 44"/>
                <a:gd name="T42" fmla="*/ 8 w 34"/>
                <a:gd name="T43" fmla="*/ 20 h 44"/>
                <a:gd name="T44" fmla="*/ 8 w 34"/>
                <a:gd name="T45" fmla="*/ 20 h 44"/>
                <a:gd name="T46" fmla="*/ 20 w 34"/>
                <a:gd name="T47" fmla="*/ 34 h 44"/>
                <a:gd name="T48" fmla="*/ 32 w 34"/>
                <a:gd name="T49" fmla="*/ 44 h 44"/>
                <a:gd name="T50" fmla="*/ 32 w 34"/>
                <a:gd name="T51" fmla="*/ 44 h 44"/>
                <a:gd name="T52" fmla="*/ 34 w 34"/>
                <a:gd name="T53" fmla="*/ 42 h 4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4"/>
                <a:gd name="T82" fmla="*/ 0 h 44"/>
                <a:gd name="T83" fmla="*/ 34 w 34"/>
                <a:gd name="T84" fmla="*/ 44 h 4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4" h="44">
                  <a:moveTo>
                    <a:pt x="34" y="42"/>
                  </a:moveTo>
                  <a:lnTo>
                    <a:pt x="34" y="42"/>
                  </a:lnTo>
                  <a:lnTo>
                    <a:pt x="18" y="28"/>
                  </a:lnTo>
                  <a:lnTo>
                    <a:pt x="8" y="14"/>
                  </a:lnTo>
                  <a:lnTo>
                    <a:pt x="2" y="0"/>
                  </a:lnTo>
                  <a:lnTo>
                    <a:pt x="0" y="0"/>
                  </a:lnTo>
                  <a:lnTo>
                    <a:pt x="0" y="2"/>
                  </a:lnTo>
                  <a:lnTo>
                    <a:pt x="2" y="2"/>
                  </a:lnTo>
                  <a:lnTo>
                    <a:pt x="2" y="0"/>
                  </a:lnTo>
                  <a:lnTo>
                    <a:pt x="0" y="0"/>
                  </a:lnTo>
                  <a:lnTo>
                    <a:pt x="0" y="6"/>
                  </a:lnTo>
                  <a:lnTo>
                    <a:pt x="2" y="12"/>
                  </a:lnTo>
                  <a:lnTo>
                    <a:pt x="8" y="20"/>
                  </a:lnTo>
                  <a:lnTo>
                    <a:pt x="20" y="34"/>
                  </a:lnTo>
                  <a:lnTo>
                    <a:pt x="32" y="44"/>
                  </a:lnTo>
                  <a:lnTo>
                    <a:pt x="34" y="42"/>
                  </a:lnTo>
                  <a:close/>
                </a:path>
              </a:pathLst>
            </a:custGeom>
            <a:solidFill>
              <a:srgbClr val="000000"/>
            </a:solidFill>
            <a:ln w="9525">
              <a:noFill/>
              <a:round/>
              <a:headEnd/>
              <a:tailEnd/>
            </a:ln>
          </p:spPr>
          <p:txBody>
            <a:bodyPr/>
            <a:lstStyle/>
            <a:p>
              <a:endParaRPr lang="fr-FR">
                <a:latin typeface="Calibri" pitchFamily="34" charset="0"/>
              </a:endParaRPr>
            </a:p>
          </p:txBody>
        </p:sp>
        <p:sp>
          <p:nvSpPr>
            <p:cNvPr id="9864" name="Freeform 84"/>
            <p:cNvSpPr>
              <a:spLocks/>
            </p:cNvSpPr>
            <p:nvPr/>
          </p:nvSpPr>
          <p:spPr bwMode="auto">
            <a:xfrm>
              <a:off x="2743" y="2126"/>
              <a:ext cx="34" cy="44"/>
            </a:xfrm>
            <a:custGeom>
              <a:avLst/>
              <a:gdLst>
                <a:gd name="T0" fmla="*/ 34 w 34"/>
                <a:gd name="T1" fmla="*/ 42 h 44"/>
                <a:gd name="T2" fmla="*/ 34 w 34"/>
                <a:gd name="T3" fmla="*/ 42 h 44"/>
                <a:gd name="T4" fmla="*/ 18 w 34"/>
                <a:gd name="T5" fmla="*/ 28 h 44"/>
                <a:gd name="T6" fmla="*/ 18 w 34"/>
                <a:gd name="T7" fmla="*/ 28 h 44"/>
                <a:gd name="T8" fmla="*/ 8 w 34"/>
                <a:gd name="T9" fmla="*/ 14 h 44"/>
                <a:gd name="T10" fmla="*/ 2 w 34"/>
                <a:gd name="T11" fmla="*/ 0 h 44"/>
                <a:gd name="T12" fmla="*/ 2 w 34"/>
                <a:gd name="T13" fmla="*/ 0 h 44"/>
                <a:gd name="T14" fmla="*/ 0 w 34"/>
                <a:gd name="T15" fmla="*/ 0 h 44"/>
                <a:gd name="T16" fmla="*/ 0 w 34"/>
                <a:gd name="T17" fmla="*/ 0 h 44"/>
                <a:gd name="T18" fmla="*/ 0 w 34"/>
                <a:gd name="T19" fmla="*/ 0 h 44"/>
                <a:gd name="T20" fmla="*/ 0 w 34"/>
                <a:gd name="T21" fmla="*/ 2 h 44"/>
                <a:gd name="T22" fmla="*/ 0 w 34"/>
                <a:gd name="T23" fmla="*/ 2 h 44"/>
                <a:gd name="T24" fmla="*/ 2 w 34"/>
                <a:gd name="T25" fmla="*/ 2 h 44"/>
                <a:gd name="T26" fmla="*/ 2 w 34"/>
                <a:gd name="T27" fmla="*/ 2 h 44"/>
                <a:gd name="T28" fmla="*/ 2 w 34"/>
                <a:gd name="T29" fmla="*/ 0 h 44"/>
                <a:gd name="T30" fmla="*/ 2 w 34"/>
                <a:gd name="T31" fmla="*/ 0 h 44"/>
                <a:gd name="T32" fmla="*/ 2 w 34"/>
                <a:gd name="T33" fmla="*/ 0 h 44"/>
                <a:gd name="T34" fmla="*/ 0 w 34"/>
                <a:gd name="T35" fmla="*/ 0 h 44"/>
                <a:gd name="T36" fmla="*/ 0 w 34"/>
                <a:gd name="T37" fmla="*/ 0 h 44"/>
                <a:gd name="T38" fmla="*/ 0 w 34"/>
                <a:gd name="T39" fmla="*/ 6 h 44"/>
                <a:gd name="T40" fmla="*/ 2 w 34"/>
                <a:gd name="T41" fmla="*/ 12 h 44"/>
                <a:gd name="T42" fmla="*/ 8 w 34"/>
                <a:gd name="T43" fmla="*/ 20 h 44"/>
                <a:gd name="T44" fmla="*/ 8 w 34"/>
                <a:gd name="T45" fmla="*/ 20 h 44"/>
                <a:gd name="T46" fmla="*/ 20 w 34"/>
                <a:gd name="T47" fmla="*/ 34 h 44"/>
                <a:gd name="T48" fmla="*/ 32 w 34"/>
                <a:gd name="T49" fmla="*/ 44 h 44"/>
                <a:gd name="T50" fmla="*/ 32 w 34"/>
                <a:gd name="T51" fmla="*/ 44 h 44"/>
                <a:gd name="T52" fmla="*/ 34 w 34"/>
                <a:gd name="T53" fmla="*/ 42 h 4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4"/>
                <a:gd name="T82" fmla="*/ 0 h 44"/>
                <a:gd name="T83" fmla="*/ 34 w 34"/>
                <a:gd name="T84" fmla="*/ 44 h 4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4" h="44">
                  <a:moveTo>
                    <a:pt x="34" y="42"/>
                  </a:moveTo>
                  <a:lnTo>
                    <a:pt x="34" y="42"/>
                  </a:lnTo>
                  <a:lnTo>
                    <a:pt x="18" y="28"/>
                  </a:lnTo>
                  <a:lnTo>
                    <a:pt x="8" y="14"/>
                  </a:lnTo>
                  <a:lnTo>
                    <a:pt x="2" y="0"/>
                  </a:lnTo>
                  <a:lnTo>
                    <a:pt x="0" y="0"/>
                  </a:lnTo>
                  <a:lnTo>
                    <a:pt x="0" y="2"/>
                  </a:lnTo>
                  <a:lnTo>
                    <a:pt x="2" y="2"/>
                  </a:lnTo>
                  <a:lnTo>
                    <a:pt x="2" y="0"/>
                  </a:lnTo>
                  <a:lnTo>
                    <a:pt x="0" y="0"/>
                  </a:lnTo>
                  <a:lnTo>
                    <a:pt x="0" y="6"/>
                  </a:lnTo>
                  <a:lnTo>
                    <a:pt x="2" y="12"/>
                  </a:lnTo>
                  <a:lnTo>
                    <a:pt x="8" y="20"/>
                  </a:lnTo>
                  <a:lnTo>
                    <a:pt x="20" y="34"/>
                  </a:lnTo>
                  <a:lnTo>
                    <a:pt x="32" y="44"/>
                  </a:lnTo>
                  <a:lnTo>
                    <a:pt x="34" y="42"/>
                  </a:lnTo>
                </a:path>
              </a:pathLst>
            </a:custGeom>
            <a:noFill/>
            <a:ln w="9525">
              <a:noFill/>
              <a:round/>
              <a:headEnd/>
              <a:tailEnd/>
            </a:ln>
          </p:spPr>
          <p:txBody>
            <a:bodyPr/>
            <a:lstStyle/>
            <a:p>
              <a:endParaRPr lang="fr-FR">
                <a:latin typeface="Calibri" pitchFamily="34" charset="0"/>
              </a:endParaRPr>
            </a:p>
          </p:txBody>
        </p:sp>
        <p:sp>
          <p:nvSpPr>
            <p:cNvPr id="9865" name="Freeform 85"/>
            <p:cNvSpPr>
              <a:spLocks/>
            </p:cNvSpPr>
            <p:nvPr/>
          </p:nvSpPr>
          <p:spPr bwMode="auto">
            <a:xfrm>
              <a:off x="2805" y="2158"/>
              <a:ext cx="8" cy="66"/>
            </a:xfrm>
            <a:custGeom>
              <a:avLst/>
              <a:gdLst>
                <a:gd name="T0" fmla="*/ 0 w 8"/>
                <a:gd name="T1" fmla="*/ 62 h 66"/>
                <a:gd name="T2" fmla="*/ 0 w 8"/>
                <a:gd name="T3" fmla="*/ 62 h 66"/>
                <a:gd name="T4" fmla="*/ 2 w 8"/>
                <a:gd name="T5" fmla="*/ 64 h 66"/>
                <a:gd name="T6" fmla="*/ 2 w 8"/>
                <a:gd name="T7" fmla="*/ 64 h 66"/>
                <a:gd name="T8" fmla="*/ 4 w 8"/>
                <a:gd name="T9" fmla="*/ 66 h 66"/>
                <a:gd name="T10" fmla="*/ 6 w 8"/>
                <a:gd name="T11" fmla="*/ 64 h 66"/>
                <a:gd name="T12" fmla="*/ 6 w 8"/>
                <a:gd name="T13" fmla="*/ 64 h 66"/>
                <a:gd name="T14" fmla="*/ 8 w 8"/>
                <a:gd name="T15" fmla="*/ 58 h 66"/>
                <a:gd name="T16" fmla="*/ 8 w 8"/>
                <a:gd name="T17" fmla="*/ 52 h 66"/>
                <a:gd name="T18" fmla="*/ 6 w 8"/>
                <a:gd name="T19" fmla="*/ 38 h 66"/>
                <a:gd name="T20" fmla="*/ 6 w 8"/>
                <a:gd name="T21" fmla="*/ 38 h 66"/>
                <a:gd name="T22" fmla="*/ 4 w 8"/>
                <a:gd name="T23" fmla="*/ 20 h 66"/>
                <a:gd name="T24" fmla="*/ 2 w 8"/>
                <a:gd name="T25" fmla="*/ 2 h 66"/>
                <a:gd name="T26" fmla="*/ 2 w 8"/>
                <a:gd name="T27" fmla="*/ 2 h 66"/>
                <a:gd name="T28" fmla="*/ 0 w 8"/>
                <a:gd name="T29" fmla="*/ 0 h 66"/>
                <a:gd name="T30" fmla="*/ 0 w 8"/>
                <a:gd name="T31" fmla="*/ 2 h 66"/>
                <a:gd name="T32" fmla="*/ 0 w 8"/>
                <a:gd name="T33" fmla="*/ 2 h 66"/>
                <a:gd name="T34" fmla="*/ 2 w 8"/>
                <a:gd name="T35" fmla="*/ 40 h 66"/>
                <a:gd name="T36" fmla="*/ 2 w 8"/>
                <a:gd name="T37" fmla="*/ 40 h 66"/>
                <a:gd name="T38" fmla="*/ 4 w 8"/>
                <a:gd name="T39" fmla="*/ 52 h 66"/>
                <a:gd name="T40" fmla="*/ 4 w 8"/>
                <a:gd name="T41" fmla="*/ 58 h 66"/>
                <a:gd name="T42" fmla="*/ 2 w 8"/>
                <a:gd name="T43" fmla="*/ 60 h 66"/>
                <a:gd name="T44" fmla="*/ 0 w 8"/>
                <a:gd name="T45" fmla="*/ 60 h 66"/>
                <a:gd name="T46" fmla="*/ 0 w 8"/>
                <a:gd name="T47" fmla="*/ 60 h 66"/>
                <a:gd name="T48" fmla="*/ 0 w 8"/>
                <a:gd name="T49" fmla="*/ 62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
                <a:gd name="T76" fmla="*/ 0 h 66"/>
                <a:gd name="T77" fmla="*/ 8 w 8"/>
                <a:gd name="T78" fmla="*/ 66 h 6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 h="66">
                  <a:moveTo>
                    <a:pt x="0" y="62"/>
                  </a:moveTo>
                  <a:lnTo>
                    <a:pt x="0" y="62"/>
                  </a:lnTo>
                  <a:lnTo>
                    <a:pt x="2" y="64"/>
                  </a:lnTo>
                  <a:lnTo>
                    <a:pt x="4" y="66"/>
                  </a:lnTo>
                  <a:lnTo>
                    <a:pt x="6" y="64"/>
                  </a:lnTo>
                  <a:lnTo>
                    <a:pt x="8" y="58"/>
                  </a:lnTo>
                  <a:lnTo>
                    <a:pt x="8" y="52"/>
                  </a:lnTo>
                  <a:lnTo>
                    <a:pt x="6" y="38"/>
                  </a:lnTo>
                  <a:lnTo>
                    <a:pt x="4" y="20"/>
                  </a:lnTo>
                  <a:lnTo>
                    <a:pt x="2" y="2"/>
                  </a:lnTo>
                  <a:lnTo>
                    <a:pt x="0" y="0"/>
                  </a:lnTo>
                  <a:lnTo>
                    <a:pt x="0" y="2"/>
                  </a:lnTo>
                  <a:lnTo>
                    <a:pt x="2" y="40"/>
                  </a:lnTo>
                  <a:lnTo>
                    <a:pt x="4" y="52"/>
                  </a:lnTo>
                  <a:lnTo>
                    <a:pt x="4" y="58"/>
                  </a:lnTo>
                  <a:lnTo>
                    <a:pt x="2" y="60"/>
                  </a:lnTo>
                  <a:lnTo>
                    <a:pt x="0" y="60"/>
                  </a:lnTo>
                  <a:lnTo>
                    <a:pt x="0" y="62"/>
                  </a:lnTo>
                  <a:close/>
                </a:path>
              </a:pathLst>
            </a:custGeom>
            <a:solidFill>
              <a:srgbClr val="000000"/>
            </a:solidFill>
            <a:ln w="9525">
              <a:noFill/>
              <a:round/>
              <a:headEnd/>
              <a:tailEnd/>
            </a:ln>
          </p:spPr>
          <p:txBody>
            <a:bodyPr/>
            <a:lstStyle/>
            <a:p>
              <a:endParaRPr lang="fr-FR">
                <a:latin typeface="Calibri" pitchFamily="34" charset="0"/>
              </a:endParaRPr>
            </a:p>
          </p:txBody>
        </p:sp>
        <p:sp>
          <p:nvSpPr>
            <p:cNvPr id="9866" name="Freeform 86"/>
            <p:cNvSpPr>
              <a:spLocks/>
            </p:cNvSpPr>
            <p:nvPr/>
          </p:nvSpPr>
          <p:spPr bwMode="auto">
            <a:xfrm>
              <a:off x="2805" y="2158"/>
              <a:ext cx="8" cy="66"/>
            </a:xfrm>
            <a:custGeom>
              <a:avLst/>
              <a:gdLst>
                <a:gd name="T0" fmla="*/ 0 w 8"/>
                <a:gd name="T1" fmla="*/ 62 h 66"/>
                <a:gd name="T2" fmla="*/ 0 w 8"/>
                <a:gd name="T3" fmla="*/ 62 h 66"/>
                <a:gd name="T4" fmla="*/ 2 w 8"/>
                <a:gd name="T5" fmla="*/ 64 h 66"/>
                <a:gd name="T6" fmla="*/ 2 w 8"/>
                <a:gd name="T7" fmla="*/ 64 h 66"/>
                <a:gd name="T8" fmla="*/ 4 w 8"/>
                <a:gd name="T9" fmla="*/ 66 h 66"/>
                <a:gd name="T10" fmla="*/ 6 w 8"/>
                <a:gd name="T11" fmla="*/ 64 h 66"/>
                <a:gd name="T12" fmla="*/ 6 w 8"/>
                <a:gd name="T13" fmla="*/ 64 h 66"/>
                <a:gd name="T14" fmla="*/ 8 w 8"/>
                <a:gd name="T15" fmla="*/ 58 h 66"/>
                <a:gd name="T16" fmla="*/ 8 w 8"/>
                <a:gd name="T17" fmla="*/ 52 h 66"/>
                <a:gd name="T18" fmla="*/ 6 w 8"/>
                <a:gd name="T19" fmla="*/ 38 h 66"/>
                <a:gd name="T20" fmla="*/ 6 w 8"/>
                <a:gd name="T21" fmla="*/ 38 h 66"/>
                <a:gd name="T22" fmla="*/ 4 w 8"/>
                <a:gd name="T23" fmla="*/ 20 h 66"/>
                <a:gd name="T24" fmla="*/ 2 w 8"/>
                <a:gd name="T25" fmla="*/ 2 h 66"/>
                <a:gd name="T26" fmla="*/ 2 w 8"/>
                <a:gd name="T27" fmla="*/ 2 h 66"/>
                <a:gd name="T28" fmla="*/ 0 w 8"/>
                <a:gd name="T29" fmla="*/ 0 h 66"/>
                <a:gd name="T30" fmla="*/ 0 w 8"/>
                <a:gd name="T31" fmla="*/ 2 h 66"/>
                <a:gd name="T32" fmla="*/ 0 w 8"/>
                <a:gd name="T33" fmla="*/ 2 h 66"/>
                <a:gd name="T34" fmla="*/ 2 w 8"/>
                <a:gd name="T35" fmla="*/ 40 h 66"/>
                <a:gd name="T36" fmla="*/ 2 w 8"/>
                <a:gd name="T37" fmla="*/ 40 h 66"/>
                <a:gd name="T38" fmla="*/ 4 w 8"/>
                <a:gd name="T39" fmla="*/ 52 h 66"/>
                <a:gd name="T40" fmla="*/ 4 w 8"/>
                <a:gd name="T41" fmla="*/ 58 h 66"/>
                <a:gd name="T42" fmla="*/ 2 w 8"/>
                <a:gd name="T43" fmla="*/ 60 h 66"/>
                <a:gd name="T44" fmla="*/ 0 w 8"/>
                <a:gd name="T45" fmla="*/ 60 h 66"/>
                <a:gd name="T46" fmla="*/ 0 w 8"/>
                <a:gd name="T47" fmla="*/ 60 h 66"/>
                <a:gd name="T48" fmla="*/ 0 w 8"/>
                <a:gd name="T49" fmla="*/ 62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
                <a:gd name="T76" fmla="*/ 0 h 66"/>
                <a:gd name="T77" fmla="*/ 8 w 8"/>
                <a:gd name="T78" fmla="*/ 66 h 6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 h="66">
                  <a:moveTo>
                    <a:pt x="0" y="62"/>
                  </a:moveTo>
                  <a:lnTo>
                    <a:pt x="0" y="62"/>
                  </a:lnTo>
                  <a:lnTo>
                    <a:pt x="2" y="64"/>
                  </a:lnTo>
                  <a:lnTo>
                    <a:pt x="4" y="66"/>
                  </a:lnTo>
                  <a:lnTo>
                    <a:pt x="6" y="64"/>
                  </a:lnTo>
                  <a:lnTo>
                    <a:pt x="8" y="58"/>
                  </a:lnTo>
                  <a:lnTo>
                    <a:pt x="8" y="52"/>
                  </a:lnTo>
                  <a:lnTo>
                    <a:pt x="6" y="38"/>
                  </a:lnTo>
                  <a:lnTo>
                    <a:pt x="4" y="20"/>
                  </a:lnTo>
                  <a:lnTo>
                    <a:pt x="2" y="2"/>
                  </a:lnTo>
                  <a:lnTo>
                    <a:pt x="0" y="0"/>
                  </a:lnTo>
                  <a:lnTo>
                    <a:pt x="0" y="2"/>
                  </a:lnTo>
                  <a:lnTo>
                    <a:pt x="2" y="40"/>
                  </a:lnTo>
                  <a:lnTo>
                    <a:pt x="4" y="52"/>
                  </a:lnTo>
                  <a:lnTo>
                    <a:pt x="4" y="58"/>
                  </a:lnTo>
                  <a:lnTo>
                    <a:pt x="2" y="60"/>
                  </a:lnTo>
                  <a:lnTo>
                    <a:pt x="0" y="60"/>
                  </a:lnTo>
                  <a:lnTo>
                    <a:pt x="0" y="62"/>
                  </a:lnTo>
                </a:path>
              </a:pathLst>
            </a:custGeom>
            <a:noFill/>
            <a:ln w="9525">
              <a:noFill/>
              <a:round/>
              <a:headEnd/>
              <a:tailEnd/>
            </a:ln>
          </p:spPr>
          <p:txBody>
            <a:bodyPr/>
            <a:lstStyle/>
            <a:p>
              <a:endParaRPr lang="fr-FR">
                <a:latin typeface="Calibri" pitchFamily="34" charset="0"/>
              </a:endParaRPr>
            </a:p>
          </p:txBody>
        </p:sp>
        <p:sp>
          <p:nvSpPr>
            <p:cNvPr id="9867" name="Freeform 87"/>
            <p:cNvSpPr>
              <a:spLocks/>
            </p:cNvSpPr>
            <p:nvPr/>
          </p:nvSpPr>
          <p:spPr bwMode="auto">
            <a:xfrm>
              <a:off x="2811" y="2218"/>
              <a:ext cx="12" cy="30"/>
            </a:xfrm>
            <a:custGeom>
              <a:avLst/>
              <a:gdLst>
                <a:gd name="T0" fmla="*/ 0 w 12"/>
                <a:gd name="T1" fmla="*/ 0 h 30"/>
                <a:gd name="T2" fmla="*/ 0 w 12"/>
                <a:gd name="T3" fmla="*/ 0 h 30"/>
                <a:gd name="T4" fmla="*/ 2 w 12"/>
                <a:gd name="T5" fmla="*/ 8 h 30"/>
                <a:gd name="T6" fmla="*/ 6 w 12"/>
                <a:gd name="T7" fmla="*/ 16 h 30"/>
                <a:gd name="T8" fmla="*/ 12 w 12"/>
                <a:gd name="T9" fmla="*/ 30 h 30"/>
                <a:gd name="T10" fmla="*/ 12 w 12"/>
                <a:gd name="T11" fmla="*/ 30 h 30"/>
                <a:gd name="T12" fmla="*/ 12 w 12"/>
                <a:gd name="T13" fmla="*/ 30 h 30"/>
                <a:gd name="T14" fmla="*/ 12 w 12"/>
                <a:gd name="T15" fmla="*/ 30 h 30"/>
                <a:gd name="T16" fmla="*/ 6 w 12"/>
                <a:gd name="T17" fmla="*/ 16 h 30"/>
                <a:gd name="T18" fmla="*/ 2 w 12"/>
                <a:gd name="T19" fmla="*/ 8 h 30"/>
                <a:gd name="T20" fmla="*/ 2 w 12"/>
                <a:gd name="T21" fmla="*/ 0 h 30"/>
                <a:gd name="T22" fmla="*/ 2 w 12"/>
                <a:gd name="T23" fmla="*/ 0 h 30"/>
                <a:gd name="T24" fmla="*/ 0 w 12"/>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0"/>
                <a:gd name="T41" fmla="*/ 12 w 12"/>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0">
                  <a:moveTo>
                    <a:pt x="0" y="0"/>
                  </a:moveTo>
                  <a:lnTo>
                    <a:pt x="0" y="0"/>
                  </a:lnTo>
                  <a:lnTo>
                    <a:pt x="2" y="8"/>
                  </a:lnTo>
                  <a:lnTo>
                    <a:pt x="6" y="16"/>
                  </a:lnTo>
                  <a:lnTo>
                    <a:pt x="12" y="30"/>
                  </a:lnTo>
                  <a:lnTo>
                    <a:pt x="6" y="16"/>
                  </a:lnTo>
                  <a:lnTo>
                    <a:pt x="2" y="8"/>
                  </a:lnTo>
                  <a:lnTo>
                    <a:pt x="2" y="0"/>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868" name="Freeform 88"/>
            <p:cNvSpPr>
              <a:spLocks/>
            </p:cNvSpPr>
            <p:nvPr/>
          </p:nvSpPr>
          <p:spPr bwMode="auto">
            <a:xfrm>
              <a:off x="2811" y="2218"/>
              <a:ext cx="12" cy="30"/>
            </a:xfrm>
            <a:custGeom>
              <a:avLst/>
              <a:gdLst>
                <a:gd name="T0" fmla="*/ 0 w 12"/>
                <a:gd name="T1" fmla="*/ 0 h 30"/>
                <a:gd name="T2" fmla="*/ 0 w 12"/>
                <a:gd name="T3" fmla="*/ 0 h 30"/>
                <a:gd name="T4" fmla="*/ 2 w 12"/>
                <a:gd name="T5" fmla="*/ 8 h 30"/>
                <a:gd name="T6" fmla="*/ 6 w 12"/>
                <a:gd name="T7" fmla="*/ 16 h 30"/>
                <a:gd name="T8" fmla="*/ 12 w 12"/>
                <a:gd name="T9" fmla="*/ 30 h 30"/>
                <a:gd name="T10" fmla="*/ 12 w 12"/>
                <a:gd name="T11" fmla="*/ 30 h 30"/>
                <a:gd name="T12" fmla="*/ 12 w 12"/>
                <a:gd name="T13" fmla="*/ 30 h 30"/>
                <a:gd name="T14" fmla="*/ 12 w 12"/>
                <a:gd name="T15" fmla="*/ 30 h 30"/>
                <a:gd name="T16" fmla="*/ 6 w 12"/>
                <a:gd name="T17" fmla="*/ 16 h 30"/>
                <a:gd name="T18" fmla="*/ 2 w 12"/>
                <a:gd name="T19" fmla="*/ 8 h 30"/>
                <a:gd name="T20" fmla="*/ 2 w 12"/>
                <a:gd name="T21" fmla="*/ 0 h 30"/>
                <a:gd name="T22" fmla="*/ 2 w 12"/>
                <a:gd name="T23" fmla="*/ 0 h 30"/>
                <a:gd name="T24" fmla="*/ 0 w 12"/>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0"/>
                <a:gd name="T41" fmla="*/ 12 w 12"/>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0">
                  <a:moveTo>
                    <a:pt x="0" y="0"/>
                  </a:moveTo>
                  <a:lnTo>
                    <a:pt x="0" y="0"/>
                  </a:lnTo>
                  <a:lnTo>
                    <a:pt x="2" y="8"/>
                  </a:lnTo>
                  <a:lnTo>
                    <a:pt x="6" y="16"/>
                  </a:lnTo>
                  <a:lnTo>
                    <a:pt x="12" y="30"/>
                  </a:lnTo>
                  <a:lnTo>
                    <a:pt x="6" y="16"/>
                  </a:lnTo>
                  <a:lnTo>
                    <a:pt x="2" y="8"/>
                  </a:lnTo>
                  <a:lnTo>
                    <a:pt x="2" y="0"/>
                  </a:lnTo>
                  <a:lnTo>
                    <a:pt x="0" y="0"/>
                  </a:lnTo>
                </a:path>
              </a:pathLst>
            </a:custGeom>
            <a:noFill/>
            <a:ln w="9525">
              <a:noFill/>
              <a:round/>
              <a:headEnd/>
              <a:tailEnd/>
            </a:ln>
          </p:spPr>
          <p:txBody>
            <a:bodyPr/>
            <a:lstStyle/>
            <a:p>
              <a:endParaRPr lang="fr-FR">
                <a:latin typeface="Calibri" pitchFamily="34" charset="0"/>
              </a:endParaRPr>
            </a:p>
          </p:txBody>
        </p:sp>
        <p:sp>
          <p:nvSpPr>
            <p:cNvPr id="9869" name="Freeform 89"/>
            <p:cNvSpPr>
              <a:spLocks/>
            </p:cNvSpPr>
            <p:nvPr/>
          </p:nvSpPr>
          <p:spPr bwMode="auto">
            <a:xfrm>
              <a:off x="2993" y="1712"/>
              <a:ext cx="360" cy="574"/>
            </a:xfrm>
            <a:custGeom>
              <a:avLst/>
              <a:gdLst>
                <a:gd name="T0" fmla="*/ 330 w 360"/>
                <a:gd name="T1" fmla="*/ 354 h 574"/>
                <a:gd name="T2" fmla="*/ 300 w 360"/>
                <a:gd name="T3" fmla="*/ 296 h 574"/>
                <a:gd name="T4" fmla="*/ 280 w 360"/>
                <a:gd name="T5" fmla="*/ 280 h 574"/>
                <a:gd name="T6" fmla="*/ 280 w 360"/>
                <a:gd name="T7" fmla="*/ 254 h 574"/>
                <a:gd name="T8" fmla="*/ 326 w 360"/>
                <a:gd name="T9" fmla="*/ 220 h 574"/>
                <a:gd name="T10" fmla="*/ 318 w 360"/>
                <a:gd name="T11" fmla="*/ 168 h 574"/>
                <a:gd name="T12" fmla="*/ 334 w 360"/>
                <a:gd name="T13" fmla="*/ 112 h 574"/>
                <a:gd name="T14" fmla="*/ 262 w 360"/>
                <a:gd name="T15" fmla="*/ 78 h 574"/>
                <a:gd name="T16" fmla="*/ 232 w 360"/>
                <a:gd name="T17" fmla="*/ 60 h 574"/>
                <a:gd name="T18" fmla="*/ 176 w 360"/>
                <a:gd name="T19" fmla="*/ 64 h 574"/>
                <a:gd name="T20" fmla="*/ 124 w 360"/>
                <a:gd name="T21" fmla="*/ 64 h 574"/>
                <a:gd name="T22" fmla="*/ 108 w 360"/>
                <a:gd name="T23" fmla="*/ 44 h 574"/>
                <a:gd name="T24" fmla="*/ 86 w 360"/>
                <a:gd name="T25" fmla="*/ 14 h 574"/>
                <a:gd name="T26" fmla="*/ 52 w 360"/>
                <a:gd name="T27" fmla="*/ 2 h 574"/>
                <a:gd name="T28" fmla="*/ 36 w 360"/>
                <a:gd name="T29" fmla="*/ 18 h 574"/>
                <a:gd name="T30" fmla="*/ 38 w 360"/>
                <a:gd name="T31" fmla="*/ 14 h 574"/>
                <a:gd name="T32" fmla="*/ 72 w 360"/>
                <a:gd name="T33" fmla="*/ 4 h 574"/>
                <a:gd name="T34" fmla="*/ 84 w 360"/>
                <a:gd name="T35" fmla="*/ 36 h 574"/>
                <a:gd name="T36" fmla="*/ 116 w 360"/>
                <a:gd name="T37" fmla="*/ 60 h 574"/>
                <a:gd name="T38" fmla="*/ 128 w 360"/>
                <a:gd name="T39" fmla="*/ 66 h 574"/>
                <a:gd name="T40" fmla="*/ 168 w 360"/>
                <a:gd name="T41" fmla="*/ 62 h 574"/>
                <a:gd name="T42" fmla="*/ 180 w 360"/>
                <a:gd name="T43" fmla="*/ 78 h 574"/>
                <a:gd name="T44" fmla="*/ 236 w 360"/>
                <a:gd name="T45" fmla="*/ 66 h 574"/>
                <a:gd name="T46" fmla="*/ 282 w 360"/>
                <a:gd name="T47" fmla="*/ 84 h 574"/>
                <a:gd name="T48" fmla="*/ 326 w 360"/>
                <a:gd name="T49" fmla="*/ 108 h 574"/>
                <a:gd name="T50" fmla="*/ 318 w 360"/>
                <a:gd name="T51" fmla="*/ 160 h 574"/>
                <a:gd name="T52" fmla="*/ 322 w 360"/>
                <a:gd name="T53" fmla="*/ 182 h 574"/>
                <a:gd name="T54" fmla="*/ 318 w 360"/>
                <a:gd name="T55" fmla="*/ 220 h 574"/>
                <a:gd name="T56" fmla="*/ 270 w 360"/>
                <a:gd name="T57" fmla="*/ 256 h 574"/>
                <a:gd name="T58" fmla="*/ 270 w 360"/>
                <a:gd name="T59" fmla="*/ 282 h 574"/>
                <a:gd name="T60" fmla="*/ 266 w 360"/>
                <a:gd name="T61" fmla="*/ 298 h 574"/>
                <a:gd name="T62" fmla="*/ 312 w 360"/>
                <a:gd name="T63" fmla="*/ 314 h 574"/>
                <a:gd name="T64" fmla="*/ 324 w 360"/>
                <a:gd name="T65" fmla="*/ 360 h 574"/>
                <a:gd name="T66" fmla="*/ 352 w 360"/>
                <a:gd name="T67" fmla="*/ 398 h 574"/>
                <a:gd name="T68" fmla="*/ 310 w 360"/>
                <a:gd name="T69" fmla="*/ 434 h 574"/>
                <a:gd name="T70" fmla="*/ 254 w 360"/>
                <a:gd name="T71" fmla="*/ 446 h 574"/>
                <a:gd name="T72" fmla="*/ 252 w 360"/>
                <a:gd name="T73" fmla="*/ 472 h 574"/>
                <a:gd name="T74" fmla="*/ 206 w 360"/>
                <a:gd name="T75" fmla="*/ 480 h 574"/>
                <a:gd name="T76" fmla="*/ 198 w 360"/>
                <a:gd name="T77" fmla="*/ 516 h 574"/>
                <a:gd name="T78" fmla="*/ 164 w 360"/>
                <a:gd name="T79" fmla="*/ 530 h 574"/>
                <a:gd name="T80" fmla="*/ 132 w 360"/>
                <a:gd name="T81" fmla="*/ 562 h 574"/>
                <a:gd name="T82" fmla="*/ 82 w 360"/>
                <a:gd name="T83" fmla="*/ 550 h 574"/>
                <a:gd name="T84" fmla="*/ 66 w 360"/>
                <a:gd name="T85" fmla="*/ 520 h 574"/>
                <a:gd name="T86" fmla="*/ 24 w 360"/>
                <a:gd name="T87" fmla="*/ 514 h 574"/>
                <a:gd name="T88" fmla="*/ 12 w 360"/>
                <a:gd name="T89" fmla="*/ 486 h 574"/>
                <a:gd name="T90" fmla="*/ 0 w 360"/>
                <a:gd name="T91" fmla="*/ 468 h 574"/>
                <a:gd name="T92" fmla="*/ 10 w 360"/>
                <a:gd name="T93" fmla="*/ 492 h 574"/>
                <a:gd name="T94" fmla="*/ 36 w 360"/>
                <a:gd name="T95" fmla="*/ 530 h 574"/>
                <a:gd name="T96" fmla="*/ 82 w 360"/>
                <a:gd name="T97" fmla="*/ 560 h 574"/>
                <a:gd name="T98" fmla="*/ 130 w 360"/>
                <a:gd name="T99" fmla="*/ 570 h 574"/>
                <a:gd name="T100" fmla="*/ 160 w 360"/>
                <a:gd name="T101" fmla="*/ 540 h 574"/>
                <a:gd name="T102" fmla="*/ 206 w 360"/>
                <a:gd name="T103" fmla="*/ 520 h 574"/>
                <a:gd name="T104" fmla="*/ 208 w 360"/>
                <a:gd name="T105" fmla="*/ 488 h 574"/>
                <a:gd name="T106" fmla="*/ 256 w 360"/>
                <a:gd name="T107" fmla="*/ 478 h 574"/>
                <a:gd name="T108" fmla="*/ 264 w 360"/>
                <a:gd name="T109" fmla="*/ 448 h 574"/>
                <a:gd name="T110" fmla="*/ 334 w 360"/>
                <a:gd name="T111" fmla="*/ 434 h 574"/>
                <a:gd name="T112" fmla="*/ 358 w 360"/>
                <a:gd name="T113" fmla="*/ 384 h 5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60"/>
                <a:gd name="T172" fmla="*/ 0 h 574"/>
                <a:gd name="T173" fmla="*/ 360 w 360"/>
                <a:gd name="T174" fmla="*/ 574 h 5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60" h="574">
                  <a:moveTo>
                    <a:pt x="358" y="384"/>
                  </a:moveTo>
                  <a:lnTo>
                    <a:pt x="358" y="384"/>
                  </a:lnTo>
                  <a:lnTo>
                    <a:pt x="354" y="374"/>
                  </a:lnTo>
                  <a:lnTo>
                    <a:pt x="346" y="366"/>
                  </a:lnTo>
                  <a:lnTo>
                    <a:pt x="338" y="360"/>
                  </a:lnTo>
                  <a:lnTo>
                    <a:pt x="330" y="354"/>
                  </a:lnTo>
                  <a:lnTo>
                    <a:pt x="330" y="344"/>
                  </a:lnTo>
                  <a:lnTo>
                    <a:pt x="330" y="334"/>
                  </a:lnTo>
                  <a:lnTo>
                    <a:pt x="328" y="324"/>
                  </a:lnTo>
                  <a:lnTo>
                    <a:pt x="322" y="314"/>
                  </a:lnTo>
                  <a:lnTo>
                    <a:pt x="312" y="304"/>
                  </a:lnTo>
                  <a:lnTo>
                    <a:pt x="300" y="296"/>
                  </a:lnTo>
                  <a:lnTo>
                    <a:pt x="294" y="292"/>
                  </a:lnTo>
                  <a:lnTo>
                    <a:pt x="290" y="290"/>
                  </a:lnTo>
                  <a:lnTo>
                    <a:pt x="274" y="290"/>
                  </a:lnTo>
                  <a:lnTo>
                    <a:pt x="280" y="280"/>
                  </a:lnTo>
                  <a:lnTo>
                    <a:pt x="282" y="276"/>
                  </a:lnTo>
                  <a:lnTo>
                    <a:pt x="280" y="272"/>
                  </a:lnTo>
                  <a:lnTo>
                    <a:pt x="278" y="264"/>
                  </a:lnTo>
                  <a:lnTo>
                    <a:pt x="278" y="258"/>
                  </a:lnTo>
                  <a:lnTo>
                    <a:pt x="280" y="254"/>
                  </a:lnTo>
                  <a:lnTo>
                    <a:pt x="286" y="250"/>
                  </a:lnTo>
                  <a:lnTo>
                    <a:pt x="292" y="246"/>
                  </a:lnTo>
                  <a:lnTo>
                    <a:pt x="304" y="242"/>
                  </a:lnTo>
                  <a:lnTo>
                    <a:pt x="314" y="236"/>
                  </a:lnTo>
                  <a:lnTo>
                    <a:pt x="320" y="228"/>
                  </a:lnTo>
                  <a:lnTo>
                    <a:pt x="326" y="220"/>
                  </a:lnTo>
                  <a:lnTo>
                    <a:pt x="330" y="210"/>
                  </a:lnTo>
                  <a:lnTo>
                    <a:pt x="332" y="200"/>
                  </a:lnTo>
                  <a:lnTo>
                    <a:pt x="332" y="190"/>
                  </a:lnTo>
                  <a:lnTo>
                    <a:pt x="330" y="182"/>
                  </a:lnTo>
                  <a:lnTo>
                    <a:pt x="324" y="174"/>
                  </a:lnTo>
                  <a:lnTo>
                    <a:pt x="318" y="168"/>
                  </a:lnTo>
                  <a:lnTo>
                    <a:pt x="328" y="156"/>
                  </a:lnTo>
                  <a:lnTo>
                    <a:pt x="334" y="142"/>
                  </a:lnTo>
                  <a:lnTo>
                    <a:pt x="336" y="126"/>
                  </a:lnTo>
                  <a:lnTo>
                    <a:pt x="336" y="120"/>
                  </a:lnTo>
                  <a:lnTo>
                    <a:pt x="334" y="112"/>
                  </a:lnTo>
                  <a:lnTo>
                    <a:pt x="328" y="98"/>
                  </a:lnTo>
                  <a:lnTo>
                    <a:pt x="318" y="90"/>
                  </a:lnTo>
                  <a:lnTo>
                    <a:pt x="306" y="82"/>
                  </a:lnTo>
                  <a:lnTo>
                    <a:pt x="292" y="78"/>
                  </a:lnTo>
                  <a:lnTo>
                    <a:pt x="278" y="78"/>
                  </a:lnTo>
                  <a:lnTo>
                    <a:pt x="262" y="78"/>
                  </a:lnTo>
                  <a:lnTo>
                    <a:pt x="254" y="76"/>
                  </a:lnTo>
                  <a:lnTo>
                    <a:pt x="248" y="70"/>
                  </a:lnTo>
                  <a:lnTo>
                    <a:pt x="238" y="64"/>
                  </a:lnTo>
                  <a:lnTo>
                    <a:pt x="232" y="60"/>
                  </a:lnTo>
                  <a:lnTo>
                    <a:pt x="224" y="58"/>
                  </a:lnTo>
                  <a:lnTo>
                    <a:pt x="216" y="58"/>
                  </a:lnTo>
                  <a:lnTo>
                    <a:pt x="208" y="60"/>
                  </a:lnTo>
                  <a:lnTo>
                    <a:pt x="194" y="66"/>
                  </a:lnTo>
                  <a:lnTo>
                    <a:pt x="180" y="74"/>
                  </a:lnTo>
                  <a:lnTo>
                    <a:pt x="176" y="64"/>
                  </a:lnTo>
                  <a:lnTo>
                    <a:pt x="168" y="58"/>
                  </a:lnTo>
                  <a:lnTo>
                    <a:pt x="158" y="52"/>
                  </a:lnTo>
                  <a:lnTo>
                    <a:pt x="148" y="50"/>
                  </a:lnTo>
                  <a:lnTo>
                    <a:pt x="138" y="52"/>
                  </a:lnTo>
                  <a:lnTo>
                    <a:pt x="132" y="56"/>
                  </a:lnTo>
                  <a:lnTo>
                    <a:pt x="124" y="64"/>
                  </a:lnTo>
                  <a:lnTo>
                    <a:pt x="118" y="70"/>
                  </a:lnTo>
                  <a:lnTo>
                    <a:pt x="120" y="62"/>
                  </a:lnTo>
                  <a:lnTo>
                    <a:pt x="118" y="56"/>
                  </a:lnTo>
                  <a:lnTo>
                    <a:pt x="114" y="50"/>
                  </a:lnTo>
                  <a:lnTo>
                    <a:pt x="108" y="44"/>
                  </a:lnTo>
                  <a:lnTo>
                    <a:pt x="98" y="38"/>
                  </a:lnTo>
                  <a:lnTo>
                    <a:pt x="88" y="34"/>
                  </a:lnTo>
                  <a:lnTo>
                    <a:pt x="86" y="32"/>
                  </a:lnTo>
                  <a:lnTo>
                    <a:pt x="86" y="26"/>
                  </a:lnTo>
                  <a:lnTo>
                    <a:pt x="86" y="20"/>
                  </a:lnTo>
                  <a:lnTo>
                    <a:pt x="86" y="14"/>
                  </a:lnTo>
                  <a:lnTo>
                    <a:pt x="80" y="8"/>
                  </a:lnTo>
                  <a:lnTo>
                    <a:pt x="76" y="2"/>
                  </a:lnTo>
                  <a:lnTo>
                    <a:pt x="70" y="0"/>
                  </a:lnTo>
                  <a:lnTo>
                    <a:pt x="60" y="0"/>
                  </a:lnTo>
                  <a:lnTo>
                    <a:pt x="52" y="2"/>
                  </a:lnTo>
                  <a:lnTo>
                    <a:pt x="44" y="6"/>
                  </a:lnTo>
                  <a:lnTo>
                    <a:pt x="38" y="10"/>
                  </a:lnTo>
                  <a:lnTo>
                    <a:pt x="36" y="14"/>
                  </a:lnTo>
                  <a:lnTo>
                    <a:pt x="36" y="18"/>
                  </a:lnTo>
                  <a:lnTo>
                    <a:pt x="40" y="18"/>
                  </a:lnTo>
                  <a:lnTo>
                    <a:pt x="42" y="18"/>
                  </a:lnTo>
                  <a:lnTo>
                    <a:pt x="40" y="16"/>
                  </a:lnTo>
                  <a:lnTo>
                    <a:pt x="38" y="16"/>
                  </a:lnTo>
                  <a:lnTo>
                    <a:pt x="38" y="14"/>
                  </a:lnTo>
                  <a:lnTo>
                    <a:pt x="40" y="12"/>
                  </a:lnTo>
                  <a:lnTo>
                    <a:pt x="48" y="8"/>
                  </a:lnTo>
                  <a:lnTo>
                    <a:pt x="64" y="4"/>
                  </a:lnTo>
                  <a:lnTo>
                    <a:pt x="68" y="4"/>
                  </a:lnTo>
                  <a:lnTo>
                    <a:pt x="72" y="4"/>
                  </a:lnTo>
                  <a:lnTo>
                    <a:pt x="80" y="10"/>
                  </a:lnTo>
                  <a:lnTo>
                    <a:pt x="82" y="16"/>
                  </a:lnTo>
                  <a:lnTo>
                    <a:pt x="84" y="22"/>
                  </a:lnTo>
                  <a:lnTo>
                    <a:pt x="82" y="34"/>
                  </a:lnTo>
                  <a:lnTo>
                    <a:pt x="84" y="36"/>
                  </a:lnTo>
                  <a:lnTo>
                    <a:pt x="88" y="38"/>
                  </a:lnTo>
                  <a:lnTo>
                    <a:pt x="96" y="40"/>
                  </a:lnTo>
                  <a:lnTo>
                    <a:pt x="106" y="46"/>
                  </a:lnTo>
                  <a:lnTo>
                    <a:pt x="114" y="54"/>
                  </a:lnTo>
                  <a:lnTo>
                    <a:pt x="116" y="60"/>
                  </a:lnTo>
                  <a:lnTo>
                    <a:pt x="116" y="66"/>
                  </a:lnTo>
                  <a:lnTo>
                    <a:pt x="114" y="76"/>
                  </a:lnTo>
                  <a:lnTo>
                    <a:pt x="114" y="78"/>
                  </a:lnTo>
                  <a:lnTo>
                    <a:pt x="116" y="78"/>
                  </a:lnTo>
                  <a:lnTo>
                    <a:pt x="128" y="66"/>
                  </a:lnTo>
                  <a:lnTo>
                    <a:pt x="132" y="60"/>
                  </a:lnTo>
                  <a:lnTo>
                    <a:pt x="140" y="54"/>
                  </a:lnTo>
                  <a:lnTo>
                    <a:pt x="146" y="54"/>
                  </a:lnTo>
                  <a:lnTo>
                    <a:pt x="152" y="54"/>
                  </a:lnTo>
                  <a:lnTo>
                    <a:pt x="164" y="58"/>
                  </a:lnTo>
                  <a:lnTo>
                    <a:pt x="168" y="62"/>
                  </a:lnTo>
                  <a:lnTo>
                    <a:pt x="172" y="66"/>
                  </a:lnTo>
                  <a:lnTo>
                    <a:pt x="176" y="72"/>
                  </a:lnTo>
                  <a:lnTo>
                    <a:pt x="178" y="76"/>
                  </a:lnTo>
                  <a:lnTo>
                    <a:pt x="178" y="78"/>
                  </a:lnTo>
                  <a:lnTo>
                    <a:pt x="180" y="78"/>
                  </a:lnTo>
                  <a:lnTo>
                    <a:pt x="186" y="72"/>
                  </a:lnTo>
                  <a:lnTo>
                    <a:pt x="194" y="68"/>
                  </a:lnTo>
                  <a:lnTo>
                    <a:pt x="202" y="66"/>
                  </a:lnTo>
                  <a:lnTo>
                    <a:pt x="210" y="64"/>
                  </a:lnTo>
                  <a:lnTo>
                    <a:pt x="220" y="62"/>
                  </a:lnTo>
                  <a:lnTo>
                    <a:pt x="228" y="64"/>
                  </a:lnTo>
                  <a:lnTo>
                    <a:pt x="236" y="66"/>
                  </a:lnTo>
                  <a:lnTo>
                    <a:pt x="242" y="72"/>
                  </a:lnTo>
                  <a:lnTo>
                    <a:pt x="248" y="78"/>
                  </a:lnTo>
                  <a:lnTo>
                    <a:pt x="252" y="82"/>
                  </a:lnTo>
                  <a:lnTo>
                    <a:pt x="256" y="84"/>
                  </a:lnTo>
                  <a:lnTo>
                    <a:pt x="282" y="84"/>
                  </a:lnTo>
                  <a:lnTo>
                    <a:pt x="296" y="86"/>
                  </a:lnTo>
                  <a:lnTo>
                    <a:pt x="308" y="90"/>
                  </a:lnTo>
                  <a:lnTo>
                    <a:pt x="318" y="96"/>
                  </a:lnTo>
                  <a:lnTo>
                    <a:pt x="322" y="102"/>
                  </a:lnTo>
                  <a:lnTo>
                    <a:pt x="326" y="108"/>
                  </a:lnTo>
                  <a:lnTo>
                    <a:pt x="328" y="114"/>
                  </a:lnTo>
                  <a:lnTo>
                    <a:pt x="330" y="122"/>
                  </a:lnTo>
                  <a:lnTo>
                    <a:pt x="330" y="130"/>
                  </a:lnTo>
                  <a:lnTo>
                    <a:pt x="328" y="138"/>
                  </a:lnTo>
                  <a:lnTo>
                    <a:pt x="326" y="146"/>
                  </a:lnTo>
                  <a:lnTo>
                    <a:pt x="322" y="152"/>
                  </a:lnTo>
                  <a:lnTo>
                    <a:pt x="318" y="160"/>
                  </a:lnTo>
                  <a:lnTo>
                    <a:pt x="310" y="166"/>
                  </a:lnTo>
                  <a:lnTo>
                    <a:pt x="310" y="168"/>
                  </a:lnTo>
                  <a:lnTo>
                    <a:pt x="310" y="170"/>
                  </a:lnTo>
                  <a:lnTo>
                    <a:pt x="318" y="178"/>
                  </a:lnTo>
                  <a:lnTo>
                    <a:pt x="322" y="182"/>
                  </a:lnTo>
                  <a:lnTo>
                    <a:pt x="324" y="186"/>
                  </a:lnTo>
                  <a:lnTo>
                    <a:pt x="326" y="192"/>
                  </a:lnTo>
                  <a:lnTo>
                    <a:pt x="326" y="198"/>
                  </a:lnTo>
                  <a:lnTo>
                    <a:pt x="322" y="210"/>
                  </a:lnTo>
                  <a:lnTo>
                    <a:pt x="318" y="220"/>
                  </a:lnTo>
                  <a:lnTo>
                    <a:pt x="312" y="228"/>
                  </a:lnTo>
                  <a:lnTo>
                    <a:pt x="304" y="234"/>
                  </a:lnTo>
                  <a:lnTo>
                    <a:pt x="294" y="238"/>
                  </a:lnTo>
                  <a:lnTo>
                    <a:pt x="280" y="246"/>
                  </a:lnTo>
                  <a:lnTo>
                    <a:pt x="274" y="250"/>
                  </a:lnTo>
                  <a:lnTo>
                    <a:pt x="270" y="256"/>
                  </a:lnTo>
                  <a:lnTo>
                    <a:pt x="270" y="260"/>
                  </a:lnTo>
                  <a:lnTo>
                    <a:pt x="270" y="264"/>
                  </a:lnTo>
                  <a:lnTo>
                    <a:pt x="272" y="272"/>
                  </a:lnTo>
                  <a:lnTo>
                    <a:pt x="272" y="278"/>
                  </a:lnTo>
                  <a:lnTo>
                    <a:pt x="270" y="282"/>
                  </a:lnTo>
                  <a:lnTo>
                    <a:pt x="264" y="292"/>
                  </a:lnTo>
                  <a:lnTo>
                    <a:pt x="262" y="294"/>
                  </a:lnTo>
                  <a:lnTo>
                    <a:pt x="262" y="296"/>
                  </a:lnTo>
                  <a:lnTo>
                    <a:pt x="264" y="296"/>
                  </a:lnTo>
                  <a:lnTo>
                    <a:pt x="266" y="298"/>
                  </a:lnTo>
                  <a:lnTo>
                    <a:pt x="280" y="298"/>
                  </a:lnTo>
                  <a:lnTo>
                    <a:pt x="286" y="298"/>
                  </a:lnTo>
                  <a:lnTo>
                    <a:pt x="292" y="300"/>
                  </a:lnTo>
                  <a:lnTo>
                    <a:pt x="304" y="306"/>
                  </a:lnTo>
                  <a:lnTo>
                    <a:pt x="312" y="314"/>
                  </a:lnTo>
                  <a:lnTo>
                    <a:pt x="320" y="324"/>
                  </a:lnTo>
                  <a:lnTo>
                    <a:pt x="322" y="334"/>
                  </a:lnTo>
                  <a:lnTo>
                    <a:pt x="322" y="344"/>
                  </a:lnTo>
                  <a:lnTo>
                    <a:pt x="322" y="356"/>
                  </a:lnTo>
                  <a:lnTo>
                    <a:pt x="322" y="358"/>
                  </a:lnTo>
                  <a:lnTo>
                    <a:pt x="324" y="360"/>
                  </a:lnTo>
                  <a:lnTo>
                    <a:pt x="332" y="366"/>
                  </a:lnTo>
                  <a:lnTo>
                    <a:pt x="340" y="372"/>
                  </a:lnTo>
                  <a:lnTo>
                    <a:pt x="346" y="378"/>
                  </a:lnTo>
                  <a:lnTo>
                    <a:pt x="350" y="386"/>
                  </a:lnTo>
                  <a:lnTo>
                    <a:pt x="352" y="398"/>
                  </a:lnTo>
                  <a:lnTo>
                    <a:pt x="350" y="406"/>
                  </a:lnTo>
                  <a:lnTo>
                    <a:pt x="344" y="414"/>
                  </a:lnTo>
                  <a:lnTo>
                    <a:pt x="338" y="422"/>
                  </a:lnTo>
                  <a:lnTo>
                    <a:pt x="328" y="428"/>
                  </a:lnTo>
                  <a:lnTo>
                    <a:pt x="318" y="432"/>
                  </a:lnTo>
                  <a:lnTo>
                    <a:pt x="310" y="434"/>
                  </a:lnTo>
                  <a:lnTo>
                    <a:pt x="298" y="436"/>
                  </a:lnTo>
                  <a:lnTo>
                    <a:pt x="278" y="438"/>
                  </a:lnTo>
                  <a:lnTo>
                    <a:pt x="258" y="440"/>
                  </a:lnTo>
                  <a:lnTo>
                    <a:pt x="254" y="442"/>
                  </a:lnTo>
                  <a:lnTo>
                    <a:pt x="254" y="446"/>
                  </a:lnTo>
                  <a:lnTo>
                    <a:pt x="256" y="450"/>
                  </a:lnTo>
                  <a:lnTo>
                    <a:pt x="258" y="454"/>
                  </a:lnTo>
                  <a:lnTo>
                    <a:pt x="262" y="460"/>
                  </a:lnTo>
                  <a:lnTo>
                    <a:pt x="260" y="464"/>
                  </a:lnTo>
                  <a:lnTo>
                    <a:pt x="252" y="472"/>
                  </a:lnTo>
                  <a:lnTo>
                    <a:pt x="246" y="476"/>
                  </a:lnTo>
                  <a:lnTo>
                    <a:pt x="238" y="478"/>
                  </a:lnTo>
                  <a:lnTo>
                    <a:pt x="224" y="482"/>
                  </a:lnTo>
                  <a:lnTo>
                    <a:pt x="216" y="480"/>
                  </a:lnTo>
                  <a:lnTo>
                    <a:pt x="212" y="480"/>
                  </a:lnTo>
                  <a:lnTo>
                    <a:pt x="206" y="480"/>
                  </a:lnTo>
                  <a:lnTo>
                    <a:pt x="202" y="482"/>
                  </a:lnTo>
                  <a:lnTo>
                    <a:pt x="200" y="486"/>
                  </a:lnTo>
                  <a:lnTo>
                    <a:pt x="198" y="496"/>
                  </a:lnTo>
                  <a:lnTo>
                    <a:pt x="200" y="510"/>
                  </a:lnTo>
                  <a:lnTo>
                    <a:pt x="198" y="516"/>
                  </a:lnTo>
                  <a:lnTo>
                    <a:pt x="194" y="524"/>
                  </a:lnTo>
                  <a:lnTo>
                    <a:pt x="190" y="528"/>
                  </a:lnTo>
                  <a:lnTo>
                    <a:pt x="186" y="530"/>
                  </a:lnTo>
                  <a:lnTo>
                    <a:pt x="176" y="530"/>
                  </a:lnTo>
                  <a:lnTo>
                    <a:pt x="164" y="530"/>
                  </a:lnTo>
                  <a:lnTo>
                    <a:pt x="158" y="532"/>
                  </a:lnTo>
                  <a:lnTo>
                    <a:pt x="152" y="534"/>
                  </a:lnTo>
                  <a:lnTo>
                    <a:pt x="148" y="542"/>
                  </a:lnTo>
                  <a:lnTo>
                    <a:pt x="144" y="548"/>
                  </a:lnTo>
                  <a:lnTo>
                    <a:pt x="138" y="556"/>
                  </a:lnTo>
                  <a:lnTo>
                    <a:pt x="132" y="562"/>
                  </a:lnTo>
                  <a:lnTo>
                    <a:pt x="120" y="566"/>
                  </a:lnTo>
                  <a:lnTo>
                    <a:pt x="110" y="566"/>
                  </a:lnTo>
                  <a:lnTo>
                    <a:pt x="98" y="564"/>
                  </a:lnTo>
                  <a:lnTo>
                    <a:pt x="90" y="558"/>
                  </a:lnTo>
                  <a:lnTo>
                    <a:pt x="82" y="550"/>
                  </a:lnTo>
                  <a:lnTo>
                    <a:pt x="78" y="542"/>
                  </a:lnTo>
                  <a:lnTo>
                    <a:pt x="74" y="532"/>
                  </a:lnTo>
                  <a:lnTo>
                    <a:pt x="72" y="522"/>
                  </a:lnTo>
                  <a:lnTo>
                    <a:pt x="70" y="520"/>
                  </a:lnTo>
                  <a:lnTo>
                    <a:pt x="66" y="520"/>
                  </a:lnTo>
                  <a:lnTo>
                    <a:pt x="60" y="524"/>
                  </a:lnTo>
                  <a:lnTo>
                    <a:pt x="56" y="526"/>
                  </a:lnTo>
                  <a:lnTo>
                    <a:pt x="50" y="526"/>
                  </a:lnTo>
                  <a:lnTo>
                    <a:pt x="44" y="526"/>
                  </a:lnTo>
                  <a:lnTo>
                    <a:pt x="34" y="522"/>
                  </a:lnTo>
                  <a:lnTo>
                    <a:pt x="24" y="514"/>
                  </a:lnTo>
                  <a:lnTo>
                    <a:pt x="20" y="510"/>
                  </a:lnTo>
                  <a:lnTo>
                    <a:pt x="18" y="502"/>
                  </a:lnTo>
                  <a:lnTo>
                    <a:pt x="16" y="486"/>
                  </a:lnTo>
                  <a:lnTo>
                    <a:pt x="14" y="484"/>
                  </a:lnTo>
                  <a:lnTo>
                    <a:pt x="12" y="486"/>
                  </a:lnTo>
                  <a:lnTo>
                    <a:pt x="8" y="486"/>
                  </a:lnTo>
                  <a:lnTo>
                    <a:pt x="4" y="480"/>
                  </a:lnTo>
                  <a:lnTo>
                    <a:pt x="2" y="468"/>
                  </a:lnTo>
                  <a:lnTo>
                    <a:pt x="2" y="466"/>
                  </a:lnTo>
                  <a:lnTo>
                    <a:pt x="0" y="468"/>
                  </a:lnTo>
                  <a:lnTo>
                    <a:pt x="0" y="476"/>
                  </a:lnTo>
                  <a:lnTo>
                    <a:pt x="2" y="484"/>
                  </a:lnTo>
                  <a:lnTo>
                    <a:pt x="4" y="492"/>
                  </a:lnTo>
                  <a:lnTo>
                    <a:pt x="8" y="494"/>
                  </a:lnTo>
                  <a:lnTo>
                    <a:pt x="10" y="492"/>
                  </a:lnTo>
                  <a:lnTo>
                    <a:pt x="14" y="510"/>
                  </a:lnTo>
                  <a:lnTo>
                    <a:pt x="16" y="514"/>
                  </a:lnTo>
                  <a:lnTo>
                    <a:pt x="18" y="518"/>
                  </a:lnTo>
                  <a:lnTo>
                    <a:pt x="26" y="524"/>
                  </a:lnTo>
                  <a:lnTo>
                    <a:pt x="36" y="530"/>
                  </a:lnTo>
                  <a:lnTo>
                    <a:pt x="46" y="532"/>
                  </a:lnTo>
                  <a:lnTo>
                    <a:pt x="56" y="532"/>
                  </a:lnTo>
                  <a:lnTo>
                    <a:pt x="66" y="528"/>
                  </a:lnTo>
                  <a:lnTo>
                    <a:pt x="72" y="544"/>
                  </a:lnTo>
                  <a:lnTo>
                    <a:pt x="76" y="552"/>
                  </a:lnTo>
                  <a:lnTo>
                    <a:pt x="82" y="560"/>
                  </a:lnTo>
                  <a:lnTo>
                    <a:pt x="88" y="566"/>
                  </a:lnTo>
                  <a:lnTo>
                    <a:pt x="94" y="570"/>
                  </a:lnTo>
                  <a:lnTo>
                    <a:pt x="102" y="574"/>
                  </a:lnTo>
                  <a:lnTo>
                    <a:pt x="112" y="574"/>
                  </a:lnTo>
                  <a:lnTo>
                    <a:pt x="120" y="572"/>
                  </a:lnTo>
                  <a:lnTo>
                    <a:pt x="130" y="570"/>
                  </a:lnTo>
                  <a:lnTo>
                    <a:pt x="138" y="566"/>
                  </a:lnTo>
                  <a:lnTo>
                    <a:pt x="146" y="560"/>
                  </a:lnTo>
                  <a:lnTo>
                    <a:pt x="152" y="552"/>
                  </a:lnTo>
                  <a:lnTo>
                    <a:pt x="156" y="544"/>
                  </a:lnTo>
                  <a:lnTo>
                    <a:pt x="160" y="540"/>
                  </a:lnTo>
                  <a:lnTo>
                    <a:pt x="164" y="538"/>
                  </a:lnTo>
                  <a:lnTo>
                    <a:pt x="176" y="538"/>
                  </a:lnTo>
                  <a:lnTo>
                    <a:pt x="186" y="538"/>
                  </a:lnTo>
                  <a:lnTo>
                    <a:pt x="194" y="534"/>
                  </a:lnTo>
                  <a:lnTo>
                    <a:pt x="200" y="528"/>
                  </a:lnTo>
                  <a:lnTo>
                    <a:pt x="206" y="520"/>
                  </a:lnTo>
                  <a:lnTo>
                    <a:pt x="208" y="516"/>
                  </a:lnTo>
                  <a:lnTo>
                    <a:pt x="208" y="510"/>
                  </a:lnTo>
                  <a:lnTo>
                    <a:pt x="206" y="498"/>
                  </a:lnTo>
                  <a:lnTo>
                    <a:pt x="206" y="492"/>
                  </a:lnTo>
                  <a:lnTo>
                    <a:pt x="208" y="488"/>
                  </a:lnTo>
                  <a:lnTo>
                    <a:pt x="212" y="488"/>
                  </a:lnTo>
                  <a:lnTo>
                    <a:pt x="224" y="490"/>
                  </a:lnTo>
                  <a:lnTo>
                    <a:pt x="236" y="488"/>
                  </a:lnTo>
                  <a:lnTo>
                    <a:pt x="246" y="484"/>
                  </a:lnTo>
                  <a:lnTo>
                    <a:pt x="256" y="478"/>
                  </a:lnTo>
                  <a:lnTo>
                    <a:pt x="266" y="472"/>
                  </a:lnTo>
                  <a:lnTo>
                    <a:pt x="270" y="464"/>
                  </a:lnTo>
                  <a:lnTo>
                    <a:pt x="270" y="456"/>
                  </a:lnTo>
                  <a:lnTo>
                    <a:pt x="268" y="452"/>
                  </a:lnTo>
                  <a:lnTo>
                    <a:pt x="264" y="448"/>
                  </a:lnTo>
                  <a:lnTo>
                    <a:pt x="290" y="446"/>
                  </a:lnTo>
                  <a:lnTo>
                    <a:pt x="302" y="444"/>
                  </a:lnTo>
                  <a:lnTo>
                    <a:pt x="316" y="442"/>
                  </a:lnTo>
                  <a:lnTo>
                    <a:pt x="326" y="440"/>
                  </a:lnTo>
                  <a:lnTo>
                    <a:pt x="334" y="434"/>
                  </a:lnTo>
                  <a:lnTo>
                    <a:pt x="342" y="428"/>
                  </a:lnTo>
                  <a:lnTo>
                    <a:pt x="350" y="422"/>
                  </a:lnTo>
                  <a:lnTo>
                    <a:pt x="356" y="414"/>
                  </a:lnTo>
                  <a:lnTo>
                    <a:pt x="360" y="404"/>
                  </a:lnTo>
                  <a:lnTo>
                    <a:pt x="360" y="394"/>
                  </a:lnTo>
                  <a:lnTo>
                    <a:pt x="358" y="384"/>
                  </a:lnTo>
                  <a:close/>
                </a:path>
              </a:pathLst>
            </a:custGeom>
            <a:solidFill>
              <a:srgbClr val="000000"/>
            </a:solidFill>
            <a:ln w="9525">
              <a:noFill/>
              <a:round/>
              <a:headEnd/>
              <a:tailEnd/>
            </a:ln>
          </p:spPr>
          <p:txBody>
            <a:bodyPr/>
            <a:lstStyle/>
            <a:p>
              <a:endParaRPr lang="fr-FR">
                <a:latin typeface="Calibri" pitchFamily="34" charset="0"/>
              </a:endParaRPr>
            </a:p>
          </p:txBody>
        </p:sp>
        <p:sp>
          <p:nvSpPr>
            <p:cNvPr id="9870" name="Freeform 90"/>
            <p:cNvSpPr>
              <a:spLocks/>
            </p:cNvSpPr>
            <p:nvPr/>
          </p:nvSpPr>
          <p:spPr bwMode="auto">
            <a:xfrm>
              <a:off x="2993" y="1712"/>
              <a:ext cx="360" cy="574"/>
            </a:xfrm>
            <a:custGeom>
              <a:avLst/>
              <a:gdLst>
                <a:gd name="T0" fmla="*/ 330 w 360"/>
                <a:gd name="T1" fmla="*/ 354 h 574"/>
                <a:gd name="T2" fmla="*/ 300 w 360"/>
                <a:gd name="T3" fmla="*/ 296 h 574"/>
                <a:gd name="T4" fmla="*/ 280 w 360"/>
                <a:gd name="T5" fmla="*/ 280 h 574"/>
                <a:gd name="T6" fmla="*/ 280 w 360"/>
                <a:gd name="T7" fmla="*/ 254 h 574"/>
                <a:gd name="T8" fmla="*/ 326 w 360"/>
                <a:gd name="T9" fmla="*/ 220 h 574"/>
                <a:gd name="T10" fmla="*/ 318 w 360"/>
                <a:gd name="T11" fmla="*/ 168 h 574"/>
                <a:gd name="T12" fmla="*/ 334 w 360"/>
                <a:gd name="T13" fmla="*/ 112 h 574"/>
                <a:gd name="T14" fmla="*/ 262 w 360"/>
                <a:gd name="T15" fmla="*/ 78 h 574"/>
                <a:gd name="T16" fmla="*/ 232 w 360"/>
                <a:gd name="T17" fmla="*/ 60 h 574"/>
                <a:gd name="T18" fmla="*/ 176 w 360"/>
                <a:gd name="T19" fmla="*/ 64 h 574"/>
                <a:gd name="T20" fmla="*/ 124 w 360"/>
                <a:gd name="T21" fmla="*/ 64 h 574"/>
                <a:gd name="T22" fmla="*/ 108 w 360"/>
                <a:gd name="T23" fmla="*/ 44 h 574"/>
                <a:gd name="T24" fmla="*/ 86 w 360"/>
                <a:gd name="T25" fmla="*/ 14 h 574"/>
                <a:gd name="T26" fmla="*/ 52 w 360"/>
                <a:gd name="T27" fmla="*/ 2 h 574"/>
                <a:gd name="T28" fmla="*/ 36 w 360"/>
                <a:gd name="T29" fmla="*/ 18 h 574"/>
                <a:gd name="T30" fmla="*/ 38 w 360"/>
                <a:gd name="T31" fmla="*/ 14 h 574"/>
                <a:gd name="T32" fmla="*/ 72 w 360"/>
                <a:gd name="T33" fmla="*/ 4 h 574"/>
                <a:gd name="T34" fmla="*/ 84 w 360"/>
                <a:gd name="T35" fmla="*/ 36 h 574"/>
                <a:gd name="T36" fmla="*/ 116 w 360"/>
                <a:gd name="T37" fmla="*/ 60 h 574"/>
                <a:gd name="T38" fmla="*/ 128 w 360"/>
                <a:gd name="T39" fmla="*/ 66 h 574"/>
                <a:gd name="T40" fmla="*/ 168 w 360"/>
                <a:gd name="T41" fmla="*/ 62 h 574"/>
                <a:gd name="T42" fmla="*/ 180 w 360"/>
                <a:gd name="T43" fmla="*/ 78 h 574"/>
                <a:gd name="T44" fmla="*/ 236 w 360"/>
                <a:gd name="T45" fmla="*/ 66 h 574"/>
                <a:gd name="T46" fmla="*/ 282 w 360"/>
                <a:gd name="T47" fmla="*/ 84 h 574"/>
                <a:gd name="T48" fmla="*/ 326 w 360"/>
                <a:gd name="T49" fmla="*/ 108 h 574"/>
                <a:gd name="T50" fmla="*/ 318 w 360"/>
                <a:gd name="T51" fmla="*/ 160 h 574"/>
                <a:gd name="T52" fmla="*/ 322 w 360"/>
                <a:gd name="T53" fmla="*/ 182 h 574"/>
                <a:gd name="T54" fmla="*/ 318 w 360"/>
                <a:gd name="T55" fmla="*/ 220 h 574"/>
                <a:gd name="T56" fmla="*/ 270 w 360"/>
                <a:gd name="T57" fmla="*/ 256 h 574"/>
                <a:gd name="T58" fmla="*/ 270 w 360"/>
                <a:gd name="T59" fmla="*/ 282 h 574"/>
                <a:gd name="T60" fmla="*/ 266 w 360"/>
                <a:gd name="T61" fmla="*/ 298 h 574"/>
                <a:gd name="T62" fmla="*/ 312 w 360"/>
                <a:gd name="T63" fmla="*/ 314 h 574"/>
                <a:gd name="T64" fmla="*/ 324 w 360"/>
                <a:gd name="T65" fmla="*/ 360 h 574"/>
                <a:gd name="T66" fmla="*/ 352 w 360"/>
                <a:gd name="T67" fmla="*/ 398 h 574"/>
                <a:gd name="T68" fmla="*/ 310 w 360"/>
                <a:gd name="T69" fmla="*/ 434 h 574"/>
                <a:gd name="T70" fmla="*/ 254 w 360"/>
                <a:gd name="T71" fmla="*/ 446 h 574"/>
                <a:gd name="T72" fmla="*/ 252 w 360"/>
                <a:gd name="T73" fmla="*/ 472 h 574"/>
                <a:gd name="T74" fmla="*/ 206 w 360"/>
                <a:gd name="T75" fmla="*/ 480 h 574"/>
                <a:gd name="T76" fmla="*/ 198 w 360"/>
                <a:gd name="T77" fmla="*/ 516 h 574"/>
                <a:gd name="T78" fmla="*/ 164 w 360"/>
                <a:gd name="T79" fmla="*/ 530 h 574"/>
                <a:gd name="T80" fmla="*/ 132 w 360"/>
                <a:gd name="T81" fmla="*/ 562 h 574"/>
                <a:gd name="T82" fmla="*/ 82 w 360"/>
                <a:gd name="T83" fmla="*/ 550 h 574"/>
                <a:gd name="T84" fmla="*/ 66 w 360"/>
                <a:gd name="T85" fmla="*/ 520 h 574"/>
                <a:gd name="T86" fmla="*/ 24 w 360"/>
                <a:gd name="T87" fmla="*/ 514 h 574"/>
                <a:gd name="T88" fmla="*/ 12 w 360"/>
                <a:gd name="T89" fmla="*/ 486 h 574"/>
                <a:gd name="T90" fmla="*/ 0 w 360"/>
                <a:gd name="T91" fmla="*/ 468 h 574"/>
                <a:gd name="T92" fmla="*/ 10 w 360"/>
                <a:gd name="T93" fmla="*/ 492 h 574"/>
                <a:gd name="T94" fmla="*/ 36 w 360"/>
                <a:gd name="T95" fmla="*/ 530 h 574"/>
                <a:gd name="T96" fmla="*/ 82 w 360"/>
                <a:gd name="T97" fmla="*/ 560 h 574"/>
                <a:gd name="T98" fmla="*/ 130 w 360"/>
                <a:gd name="T99" fmla="*/ 570 h 574"/>
                <a:gd name="T100" fmla="*/ 160 w 360"/>
                <a:gd name="T101" fmla="*/ 540 h 574"/>
                <a:gd name="T102" fmla="*/ 206 w 360"/>
                <a:gd name="T103" fmla="*/ 520 h 574"/>
                <a:gd name="T104" fmla="*/ 208 w 360"/>
                <a:gd name="T105" fmla="*/ 488 h 574"/>
                <a:gd name="T106" fmla="*/ 256 w 360"/>
                <a:gd name="T107" fmla="*/ 478 h 574"/>
                <a:gd name="T108" fmla="*/ 264 w 360"/>
                <a:gd name="T109" fmla="*/ 448 h 574"/>
                <a:gd name="T110" fmla="*/ 334 w 360"/>
                <a:gd name="T111" fmla="*/ 434 h 574"/>
                <a:gd name="T112" fmla="*/ 358 w 360"/>
                <a:gd name="T113" fmla="*/ 384 h 5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60"/>
                <a:gd name="T172" fmla="*/ 0 h 574"/>
                <a:gd name="T173" fmla="*/ 360 w 360"/>
                <a:gd name="T174" fmla="*/ 574 h 5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60" h="574">
                  <a:moveTo>
                    <a:pt x="358" y="384"/>
                  </a:moveTo>
                  <a:lnTo>
                    <a:pt x="358" y="384"/>
                  </a:lnTo>
                  <a:lnTo>
                    <a:pt x="354" y="374"/>
                  </a:lnTo>
                  <a:lnTo>
                    <a:pt x="346" y="366"/>
                  </a:lnTo>
                  <a:lnTo>
                    <a:pt x="338" y="360"/>
                  </a:lnTo>
                  <a:lnTo>
                    <a:pt x="330" y="354"/>
                  </a:lnTo>
                  <a:lnTo>
                    <a:pt x="330" y="344"/>
                  </a:lnTo>
                  <a:lnTo>
                    <a:pt x="330" y="334"/>
                  </a:lnTo>
                  <a:lnTo>
                    <a:pt x="328" y="324"/>
                  </a:lnTo>
                  <a:lnTo>
                    <a:pt x="322" y="314"/>
                  </a:lnTo>
                  <a:lnTo>
                    <a:pt x="312" y="304"/>
                  </a:lnTo>
                  <a:lnTo>
                    <a:pt x="300" y="296"/>
                  </a:lnTo>
                  <a:lnTo>
                    <a:pt x="294" y="292"/>
                  </a:lnTo>
                  <a:lnTo>
                    <a:pt x="290" y="290"/>
                  </a:lnTo>
                  <a:lnTo>
                    <a:pt x="274" y="290"/>
                  </a:lnTo>
                  <a:lnTo>
                    <a:pt x="280" y="280"/>
                  </a:lnTo>
                  <a:lnTo>
                    <a:pt x="282" y="276"/>
                  </a:lnTo>
                  <a:lnTo>
                    <a:pt x="280" y="272"/>
                  </a:lnTo>
                  <a:lnTo>
                    <a:pt x="278" y="264"/>
                  </a:lnTo>
                  <a:lnTo>
                    <a:pt x="278" y="258"/>
                  </a:lnTo>
                  <a:lnTo>
                    <a:pt x="280" y="254"/>
                  </a:lnTo>
                  <a:lnTo>
                    <a:pt x="286" y="250"/>
                  </a:lnTo>
                  <a:lnTo>
                    <a:pt x="292" y="246"/>
                  </a:lnTo>
                  <a:lnTo>
                    <a:pt x="304" y="242"/>
                  </a:lnTo>
                  <a:lnTo>
                    <a:pt x="314" y="236"/>
                  </a:lnTo>
                  <a:lnTo>
                    <a:pt x="320" y="228"/>
                  </a:lnTo>
                  <a:lnTo>
                    <a:pt x="326" y="220"/>
                  </a:lnTo>
                  <a:lnTo>
                    <a:pt x="330" y="210"/>
                  </a:lnTo>
                  <a:lnTo>
                    <a:pt x="332" y="200"/>
                  </a:lnTo>
                  <a:lnTo>
                    <a:pt x="332" y="190"/>
                  </a:lnTo>
                  <a:lnTo>
                    <a:pt x="330" y="182"/>
                  </a:lnTo>
                  <a:lnTo>
                    <a:pt x="324" y="174"/>
                  </a:lnTo>
                  <a:lnTo>
                    <a:pt x="318" y="168"/>
                  </a:lnTo>
                  <a:lnTo>
                    <a:pt x="328" y="156"/>
                  </a:lnTo>
                  <a:lnTo>
                    <a:pt x="334" y="142"/>
                  </a:lnTo>
                  <a:lnTo>
                    <a:pt x="336" y="126"/>
                  </a:lnTo>
                  <a:lnTo>
                    <a:pt x="336" y="120"/>
                  </a:lnTo>
                  <a:lnTo>
                    <a:pt x="334" y="112"/>
                  </a:lnTo>
                  <a:lnTo>
                    <a:pt x="328" y="98"/>
                  </a:lnTo>
                  <a:lnTo>
                    <a:pt x="318" y="90"/>
                  </a:lnTo>
                  <a:lnTo>
                    <a:pt x="306" y="82"/>
                  </a:lnTo>
                  <a:lnTo>
                    <a:pt x="292" y="78"/>
                  </a:lnTo>
                  <a:lnTo>
                    <a:pt x="278" y="78"/>
                  </a:lnTo>
                  <a:lnTo>
                    <a:pt x="262" y="78"/>
                  </a:lnTo>
                  <a:lnTo>
                    <a:pt x="254" y="76"/>
                  </a:lnTo>
                  <a:lnTo>
                    <a:pt x="248" y="70"/>
                  </a:lnTo>
                  <a:lnTo>
                    <a:pt x="238" y="64"/>
                  </a:lnTo>
                  <a:lnTo>
                    <a:pt x="232" y="60"/>
                  </a:lnTo>
                  <a:lnTo>
                    <a:pt x="224" y="58"/>
                  </a:lnTo>
                  <a:lnTo>
                    <a:pt x="216" y="58"/>
                  </a:lnTo>
                  <a:lnTo>
                    <a:pt x="208" y="60"/>
                  </a:lnTo>
                  <a:lnTo>
                    <a:pt x="194" y="66"/>
                  </a:lnTo>
                  <a:lnTo>
                    <a:pt x="180" y="74"/>
                  </a:lnTo>
                  <a:lnTo>
                    <a:pt x="176" y="64"/>
                  </a:lnTo>
                  <a:lnTo>
                    <a:pt x="168" y="58"/>
                  </a:lnTo>
                  <a:lnTo>
                    <a:pt x="158" y="52"/>
                  </a:lnTo>
                  <a:lnTo>
                    <a:pt x="148" y="50"/>
                  </a:lnTo>
                  <a:lnTo>
                    <a:pt x="138" y="52"/>
                  </a:lnTo>
                  <a:lnTo>
                    <a:pt x="132" y="56"/>
                  </a:lnTo>
                  <a:lnTo>
                    <a:pt x="124" y="64"/>
                  </a:lnTo>
                  <a:lnTo>
                    <a:pt x="118" y="70"/>
                  </a:lnTo>
                  <a:lnTo>
                    <a:pt x="120" y="62"/>
                  </a:lnTo>
                  <a:lnTo>
                    <a:pt x="118" y="56"/>
                  </a:lnTo>
                  <a:lnTo>
                    <a:pt x="114" y="50"/>
                  </a:lnTo>
                  <a:lnTo>
                    <a:pt x="108" y="44"/>
                  </a:lnTo>
                  <a:lnTo>
                    <a:pt x="98" y="38"/>
                  </a:lnTo>
                  <a:lnTo>
                    <a:pt x="88" y="34"/>
                  </a:lnTo>
                  <a:lnTo>
                    <a:pt x="86" y="32"/>
                  </a:lnTo>
                  <a:lnTo>
                    <a:pt x="86" y="26"/>
                  </a:lnTo>
                  <a:lnTo>
                    <a:pt x="86" y="20"/>
                  </a:lnTo>
                  <a:lnTo>
                    <a:pt x="86" y="14"/>
                  </a:lnTo>
                  <a:lnTo>
                    <a:pt x="80" y="8"/>
                  </a:lnTo>
                  <a:lnTo>
                    <a:pt x="76" y="2"/>
                  </a:lnTo>
                  <a:lnTo>
                    <a:pt x="70" y="0"/>
                  </a:lnTo>
                  <a:lnTo>
                    <a:pt x="60" y="0"/>
                  </a:lnTo>
                  <a:lnTo>
                    <a:pt x="52" y="2"/>
                  </a:lnTo>
                  <a:lnTo>
                    <a:pt x="44" y="6"/>
                  </a:lnTo>
                  <a:lnTo>
                    <a:pt x="38" y="10"/>
                  </a:lnTo>
                  <a:lnTo>
                    <a:pt x="36" y="14"/>
                  </a:lnTo>
                  <a:lnTo>
                    <a:pt x="36" y="18"/>
                  </a:lnTo>
                  <a:lnTo>
                    <a:pt x="40" y="18"/>
                  </a:lnTo>
                  <a:lnTo>
                    <a:pt x="42" y="18"/>
                  </a:lnTo>
                  <a:lnTo>
                    <a:pt x="40" y="16"/>
                  </a:lnTo>
                  <a:lnTo>
                    <a:pt x="38" y="16"/>
                  </a:lnTo>
                  <a:lnTo>
                    <a:pt x="38" y="14"/>
                  </a:lnTo>
                  <a:lnTo>
                    <a:pt x="40" y="12"/>
                  </a:lnTo>
                  <a:lnTo>
                    <a:pt x="48" y="8"/>
                  </a:lnTo>
                  <a:lnTo>
                    <a:pt x="64" y="4"/>
                  </a:lnTo>
                  <a:lnTo>
                    <a:pt x="68" y="4"/>
                  </a:lnTo>
                  <a:lnTo>
                    <a:pt x="72" y="4"/>
                  </a:lnTo>
                  <a:lnTo>
                    <a:pt x="80" y="10"/>
                  </a:lnTo>
                  <a:lnTo>
                    <a:pt x="82" y="16"/>
                  </a:lnTo>
                  <a:lnTo>
                    <a:pt x="84" y="22"/>
                  </a:lnTo>
                  <a:lnTo>
                    <a:pt x="82" y="34"/>
                  </a:lnTo>
                  <a:lnTo>
                    <a:pt x="84" y="36"/>
                  </a:lnTo>
                  <a:lnTo>
                    <a:pt x="88" y="38"/>
                  </a:lnTo>
                  <a:lnTo>
                    <a:pt x="96" y="40"/>
                  </a:lnTo>
                  <a:lnTo>
                    <a:pt x="106" y="46"/>
                  </a:lnTo>
                  <a:lnTo>
                    <a:pt x="114" y="54"/>
                  </a:lnTo>
                  <a:lnTo>
                    <a:pt x="116" y="60"/>
                  </a:lnTo>
                  <a:lnTo>
                    <a:pt x="116" y="66"/>
                  </a:lnTo>
                  <a:lnTo>
                    <a:pt x="114" y="76"/>
                  </a:lnTo>
                  <a:lnTo>
                    <a:pt x="114" y="78"/>
                  </a:lnTo>
                  <a:lnTo>
                    <a:pt x="116" y="78"/>
                  </a:lnTo>
                  <a:lnTo>
                    <a:pt x="128" y="66"/>
                  </a:lnTo>
                  <a:lnTo>
                    <a:pt x="132" y="60"/>
                  </a:lnTo>
                  <a:lnTo>
                    <a:pt x="140" y="54"/>
                  </a:lnTo>
                  <a:lnTo>
                    <a:pt x="146" y="54"/>
                  </a:lnTo>
                  <a:lnTo>
                    <a:pt x="152" y="54"/>
                  </a:lnTo>
                  <a:lnTo>
                    <a:pt x="164" y="58"/>
                  </a:lnTo>
                  <a:lnTo>
                    <a:pt x="168" y="62"/>
                  </a:lnTo>
                  <a:lnTo>
                    <a:pt x="172" y="66"/>
                  </a:lnTo>
                  <a:lnTo>
                    <a:pt x="176" y="72"/>
                  </a:lnTo>
                  <a:lnTo>
                    <a:pt x="178" y="76"/>
                  </a:lnTo>
                  <a:lnTo>
                    <a:pt x="178" y="78"/>
                  </a:lnTo>
                  <a:lnTo>
                    <a:pt x="180" y="78"/>
                  </a:lnTo>
                  <a:lnTo>
                    <a:pt x="186" y="72"/>
                  </a:lnTo>
                  <a:lnTo>
                    <a:pt x="194" y="68"/>
                  </a:lnTo>
                  <a:lnTo>
                    <a:pt x="202" y="66"/>
                  </a:lnTo>
                  <a:lnTo>
                    <a:pt x="210" y="64"/>
                  </a:lnTo>
                  <a:lnTo>
                    <a:pt x="220" y="62"/>
                  </a:lnTo>
                  <a:lnTo>
                    <a:pt x="228" y="64"/>
                  </a:lnTo>
                  <a:lnTo>
                    <a:pt x="236" y="66"/>
                  </a:lnTo>
                  <a:lnTo>
                    <a:pt x="242" y="72"/>
                  </a:lnTo>
                  <a:lnTo>
                    <a:pt x="248" y="78"/>
                  </a:lnTo>
                  <a:lnTo>
                    <a:pt x="252" y="82"/>
                  </a:lnTo>
                  <a:lnTo>
                    <a:pt x="256" y="84"/>
                  </a:lnTo>
                  <a:lnTo>
                    <a:pt x="282" y="84"/>
                  </a:lnTo>
                  <a:lnTo>
                    <a:pt x="296" y="86"/>
                  </a:lnTo>
                  <a:lnTo>
                    <a:pt x="308" y="90"/>
                  </a:lnTo>
                  <a:lnTo>
                    <a:pt x="318" y="96"/>
                  </a:lnTo>
                  <a:lnTo>
                    <a:pt x="322" y="102"/>
                  </a:lnTo>
                  <a:lnTo>
                    <a:pt x="326" y="108"/>
                  </a:lnTo>
                  <a:lnTo>
                    <a:pt x="328" y="114"/>
                  </a:lnTo>
                  <a:lnTo>
                    <a:pt x="330" y="122"/>
                  </a:lnTo>
                  <a:lnTo>
                    <a:pt x="330" y="130"/>
                  </a:lnTo>
                  <a:lnTo>
                    <a:pt x="328" y="138"/>
                  </a:lnTo>
                  <a:lnTo>
                    <a:pt x="326" y="146"/>
                  </a:lnTo>
                  <a:lnTo>
                    <a:pt x="322" y="152"/>
                  </a:lnTo>
                  <a:lnTo>
                    <a:pt x="318" y="160"/>
                  </a:lnTo>
                  <a:lnTo>
                    <a:pt x="310" y="166"/>
                  </a:lnTo>
                  <a:lnTo>
                    <a:pt x="310" y="168"/>
                  </a:lnTo>
                  <a:lnTo>
                    <a:pt x="310" y="170"/>
                  </a:lnTo>
                  <a:lnTo>
                    <a:pt x="318" y="178"/>
                  </a:lnTo>
                  <a:lnTo>
                    <a:pt x="322" y="182"/>
                  </a:lnTo>
                  <a:lnTo>
                    <a:pt x="324" y="186"/>
                  </a:lnTo>
                  <a:lnTo>
                    <a:pt x="326" y="192"/>
                  </a:lnTo>
                  <a:lnTo>
                    <a:pt x="326" y="198"/>
                  </a:lnTo>
                  <a:lnTo>
                    <a:pt x="322" y="210"/>
                  </a:lnTo>
                  <a:lnTo>
                    <a:pt x="318" y="220"/>
                  </a:lnTo>
                  <a:lnTo>
                    <a:pt x="312" y="228"/>
                  </a:lnTo>
                  <a:lnTo>
                    <a:pt x="304" y="234"/>
                  </a:lnTo>
                  <a:lnTo>
                    <a:pt x="294" y="238"/>
                  </a:lnTo>
                  <a:lnTo>
                    <a:pt x="280" y="246"/>
                  </a:lnTo>
                  <a:lnTo>
                    <a:pt x="274" y="250"/>
                  </a:lnTo>
                  <a:lnTo>
                    <a:pt x="270" y="256"/>
                  </a:lnTo>
                  <a:lnTo>
                    <a:pt x="270" y="260"/>
                  </a:lnTo>
                  <a:lnTo>
                    <a:pt x="270" y="264"/>
                  </a:lnTo>
                  <a:lnTo>
                    <a:pt x="272" y="272"/>
                  </a:lnTo>
                  <a:lnTo>
                    <a:pt x="272" y="278"/>
                  </a:lnTo>
                  <a:lnTo>
                    <a:pt x="270" y="282"/>
                  </a:lnTo>
                  <a:lnTo>
                    <a:pt x="264" y="292"/>
                  </a:lnTo>
                  <a:lnTo>
                    <a:pt x="262" y="294"/>
                  </a:lnTo>
                  <a:lnTo>
                    <a:pt x="262" y="296"/>
                  </a:lnTo>
                  <a:lnTo>
                    <a:pt x="264" y="296"/>
                  </a:lnTo>
                  <a:lnTo>
                    <a:pt x="266" y="298"/>
                  </a:lnTo>
                  <a:lnTo>
                    <a:pt x="280" y="298"/>
                  </a:lnTo>
                  <a:lnTo>
                    <a:pt x="286" y="298"/>
                  </a:lnTo>
                  <a:lnTo>
                    <a:pt x="292" y="300"/>
                  </a:lnTo>
                  <a:lnTo>
                    <a:pt x="304" y="306"/>
                  </a:lnTo>
                  <a:lnTo>
                    <a:pt x="312" y="314"/>
                  </a:lnTo>
                  <a:lnTo>
                    <a:pt x="320" y="324"/>
                  </a:lnTo>
                  <a:lnTo>
                    <a:pt x="322" y="334"/>
                  </a:lnTo>
                  <a:lnTo>
                    <a:pt x="322" y="344"/>
                  </a:lnTo>
                  <a:lnTo>
                    <a:pt x="322" y="356"/>
                  </a:lnTo>
                  <a:lnTo>
                    <a:pt x="322" y="358"/>
                  </a:lnTo>
                  <a:lnTo>
                    <a:pt x="324" y="360"/>
                  </a:lnTo>
                  <a:lnTo>
                    <a:pt x="332" y="366"/>
                  </a:lnTo>
                  <a:lnTo>
                    <a:pt x="340" y="372"/>
                  </a:lnTo>
                  <a:lnTo>
                    <a:pt x="346" y="378"/>
                  </a:lnTo>
                  <a:lnTo>
                    <a:pt x="350" y="386"/>
                  </a:lnTo>
                  <a:lnTo>
                    <a:pt x="352" y="398"/>
                  </a:lnTo>
                  <a:lnTo>
                    <a:pt x="350" y="406"/>
                  </a:lnTo>
                  <a:lnTo>
                    <a:pt x="344" y="414"/>
                  </a:lnTo>
                  <a:lnTo>
                    <a:pt x="338" y="422"/>
                  </a:lnTo>
                  <a:lnTo>
                    <a:pt x="328" y="428"/>
                  </a:lnTo>
                  <a:lnTo>
                    <a:pt x="318" y="432"/>
                  </a:lnTo>
                  <a:lnTo>
                    <a:pt x="310" y="434"/>
                  </a:lnTo>
                  <a:lnTo>
                    <a:pt x="298" y="436"/>
                  </a:lnTo>
                  <a:lnTo>
                    <a:pt x="278" y="438"/>
                  </a:lnTo>
                  <a:lnTo>
                    <a:pt x="258" y="440"/>
                  </a:lnTo>
                  <a:lnTo>
                    <a:pt x="254" y="442"/>
                  </a:lnTo>
                  <a:lnTo>
                    <a:pt x="254" y="446"/>
                  </a:lnTo>
                  <a:lnTo>
                    <a:pt x="256" y="450"/>
                  </a:lnTo>
                  <a:lnTo>
                    <a:pt x="258" y="454"/>
                  </a:lnTo>
                  <a:lnTo>
                    <a:pt x="262" y="460"/>
                  </a:lnTo>
                  <a:lnTo>
                    <a:pt x="260" y="464"/>
                  </a:lnTo>
                  <a:lnTo>
                    <a:pt x="252" y="472"/>
                  </a:lnTo>
                  <a:lnTo>
                    <a:pt x="246" y="476"/>
                  </a:lnTo>
                  <a:lnTo>
                    <a:pt x="238" y="478"/>
                  </a:lnTo>
                  <a:lnTo>
                    <a:pt x="224" y="482"/>
                  </a:lnTo>
                  <a:lnTo>
                    <a:pt x="216" y="480"/>
                  </a:lnTo>
                  <a:lnTo>
                    <a:pt x="212" y="480"/>
                  </a:lnTo>
                  <a:lnTo>
                    <a:pt x="206" y="480"/>
                  </a:lnTo>
                  <a:lnTo>
                    <a:pt x="202" y="482"/>
                  </a:lnTo>
                  <a:lnTo>
                    <a:pt x="200" y="486"/>
                  </a:lnTo>
                  <a:lnTo>
                    <a:pt x="198" y="496"/>
                  </a:lnTo>
                  <a:lnTo>
                    <a:pt x="200" y="510"/>
                  </a:lnTo>
                  <a:lnTo>
                    <a:pt x="198" y="516"/>
                  </a:lnTo>
                  <a:lnTo>
                    <a:pt x="194" y="524"/>
                  </a:lnTo>
                  <a:lnTo>
                    <a:pt x="190" y="528"/>
                  </a:lnTo>
                  <a:lnTo>
                    <a:pt x="186" y="530"/>
                  </a:lnTo>
                  <a:lnTo>
                    <a:pt x="176" y="530"/>
                  </a:lnTo>
                  <a:lnTo>
                    <a:pt x="164" y="530"/>
                  </a:lnTo>
                  <a:lnTo>
                    <a:pt x="158" y="532"/>
                  </a:lnTo>
                  <a:lnTo>
                    <a:pt x="152" y="534"/>
                  </a:lnTo>
                  <a:lnTo>
                    <a:pt x="148" y="542"/>
                  </a:lnTo>
                  <a:lnTo>
                    <a:pt x="144" y="548"/>
                  </a:lnTo>
                  <a:lnTo>
                    <a:pt x="138" y="556"/>
                  </a:lnTo>
                  <a:lnTo>
                    <a:pt x="132" y="562"/>
                  </a:lnTo>
                  <a:lnTo>
                    <a:pt x="120" y="566"/>
                  </a:lnTo>
                  <a:lnTo>
                    <a:pt x="110" y="566"/>
                  </a:lnTo>
                  <a:lnTo>
                    <a:pt x="98" y="564"/>
                  </a:lnTo>
                  <a:lnTo>
                    <a:pt x="90" y="558"/>
                  </a:lnTo>
                  <a:lnTo>
                    <a:pt x="82" y="550"/>
                  </a:lnTo>
                  <a:lnTo>
                    <a:pt x="78" y="542"/>
                  </a:lnTo>
                  <a:lnTo>
                    <a:pt x="74" y="532"/>
                  </a:lnTo>
                  <a:lnTo>
                    <a:pt x="72" y="522"/>
                  </a:lnTo>
                  <a:lnTo>
                    <a:pt x="70" y="520"/>
                  </a:lnTo>
                  <a:lnTo>
                    <a:pt x="66" y="520"/>
                  </a:lnTo>
                  <a:lnTo>
                    <a:pt x="60" y="524"/>
                  </a:lnTo>
                  <a:lnTo>
                    <a:pt x="56" y="526"/>
                  </a:lnTo>
                  <a:lnTo>
                    <a:pt x="50" y="526"/>
                  </a:lnTo>
                  <a:lnTo>
                    <a:pt x="44" y="526"/>
                  </a:lnTo>
                  <a:lnTo>
                    <a:pt x="34" y="522"/>
                  </a:lnTo>
                  <a:lnTo>
                    <a:pt x="24" y="514"/>
                  </a:lnTo>
                  <a:lnTo>
                    <a:pt x="20" y="510"/>
                  </a:lnTo>
                  <a:lnTo>
                    <a:pt x="18" y="502"/>
                  </a:lnTo>
                  <a:lnTo>
                    <a:pt x="16" y="486"/>
                  </a:lnTo>
                  <a:lnTo>
                    <a:pt x="14" y="484"/>
                  </a:lnTo>
                  <a:lnTo>
                    <a:pt x="12" y="486"/>
                  </a:lnTo>
                  <a:lnTo>
                    <a:pt x="8" y="486"/>
                  </a:lnTo>
                  <a:lnTo>
                    <a:pt x="4" y="480"/>
                  </a:lnTo>
                  <a:lnTo>
                    <a:pt x="2" y="468"/>
                  </a:lnTo>
                  <a:lnTo>
                    <a:pt x="2" y="466"/>
                  </a:lnTo>
                  <a:lnTo>
                    <a:pt x="0" y="468"/>
                  </a:lnTo>
                  <a:lnTo>
                    <a:pt x="0" y="476"/>
                  </a:lnTo>
                  <a:lnTo>
                    <a:pt x="2" y="484"/>
                  </a:lnTo>
                  <a:lnTo>
                    <a:pt x="4" y="492"/>
                  </a:lnTo>
                  <a:lnTo>
                    <a:pt x="8" y="494"/>
                  </a:lnTo>
                  <a:lnTo>
                    <a:pt x="10" y="492"/>
                  </a:lnTo>
                  <a:lnTo>
                    <a:pt x="14" y="510"/>
                  </a:lnTo>
                  <a:lnTo>
                    <a:pt x="16" y="514"/>
                  </a:lnTo>
                  <a:lnTo>
                    <a:pt x="18" y="518"/>
                  </a:lnTo>
                  <a:lnTo>
                    <a:pt x="26" y="524"/>
                  </a:lnTo>
                  <a:lnTo>
                    <a:pt x="36" y="530"/>
                  </a:lnTo>
                  <a:lnTo>
                    <a:pt x="46" y="532"/>
                  </a:lnTo>
                  <a:lnTo>
                    <a:pt x="56" y="532"/>
                  </a:lnTo>
                  <a:lnTo>
                    <a:pt x="66" y="528"/>
                  </a:lnTo>
                  <a:lnTo>
                    <a:pt x="72" y="544"/>
                  </a:lnTo>
                  <a:lnTo>
                    <a:pt x="76" y="552"/>
                  </a:lnTo>
                  <a:lnTo>
                    <a:pt x="82" y="560"/>
                  </a:lnTo>
                  <a:lnTo>
                    <a:pt x="88" y="566"/>
                  </a:lnTo>
                  <a:lnTo>
                    <a:pt x="94" y="570"/>
                  </a:lnTo>
                  <a:lnTo>
                    <a:pt x="102" y="574"/>
                  </a:lnTo>
                  <a:lnTo>
                    <a:pt x="112" y="574"/>
                  </a:lnTo>
                  <a:lnTo>
                    <a:pt x="120" y="572"/>
                  </a:lnTo>
                  <a:lnTo>
                    <a:pt x="130" y="570"/>
                  </a:lnTo>
                  <a:lnTo>
                    <a:pt x="138" y="566"/>
                  </a:lnTo>
                  <a:lnTo>
                    <a:pt x="146" y="560"/>
                  </a:lnTo>
                  <a:lnTo>
                    <a:pt x="152" y="552"/>
                  </a:lnTo>
                  <a:lnTo>
                    <a:pt x="156" y="544"/>
                  </a:lnTo>
                  <a:lnTo>
                    <a:pt x="160" y="540"/>
                  </a:lnTo>
                  <a:lnTo>
                    <a:pt x="164" y="538"/>
                  </a:lnTo>
                  <a:lnTo>
                    <a:pt x="176" y="538"/>
                  </a:lnTo>
                  <a:lnTo>
                    <a:pt x="186" y="538"/>
                  </a:lnTo>
                  <a:lnTo>
                    <a:pt x="194" y="534"/>
                  </a:lnTo>
                  <a:lnTo>
                    <a:pt x="200" y="528"/>
                  </a:lnTo>
                  <a:lnTo>
                    <a:pt x="206" y="520"/>
                  </a:lnTo>
                  <a:lnTo>
                    <a:pt x="208" y="516"/>
                  </a:lnTo>
                  <a:lnTo>
                    <a:pt x="208" y="510"/>
                  </a:lnTo>
                  <a:lnTo>
                    <a:pt x="206" y="498"/>
                  </a:lnTo>
                  <a:lnTo>
                    <a:pt x="206" y="492"/>
                  </a:lnTo>
                  <a:lnTo>
                    <a:pt x="208" y="488"/>
                  </a:lnTo>
                  <a:lnTo>
                    <a:pt x="212" y="488"/>
                  </a:lnTo>
                  <a:lnTo>
                    <a:pt x="224" y="490"/>
                  </a:lnTo>
                  <a:lnTo>
                    <a:pt x="236" y="488"/>
                  </a:lnTo>
                  <a:lnTo>
                    <a:pt x="246" y="484"/>
                  </a:lnTo>
                  <a:lnTo>
                    <a:pt x="256" y="478"/>
                  </a:lnTo>
                  <a:lnTo>
                    <a:pt x="266" y="472"/>
                  </a:lnTo>
                  <a:lnTo>
                    <a:pt x="270" y="464"/>
                  </a:lnTo>
                  <a:lnTo>
                    <a:pt x="270" y="456"/>
                  </a:lnTo>
                  <a:lnTo>
                    <a:pt x="268" y="452"/>
                  </a:lnTo>
                  <a:lnTo>
                    <a:pt x="264" y="448"/>
                  </a:lnTo>
                  <a:lnTo>
                    <a:pt x="290" y="446"/>
                  </a:lnTo>
                  <a:lnTo>
                    <a:pt x="302" y="444"/>
                  </a:lnTo>
                  <a:lnTo>
                    <a:pt x="316" y="442"/>
                  </a:lnTo>
                  <a:lnTo>
                    <a:pt x="326" y="440"/>
                  </a:lnTo>
                  <a:lnTo>
                    <a:pt x="334" y="434"/>
                  </a:lnTo>
                  <a:lnTo>
                    <a:pt x="342" y="428"/>
                  </a:lnTo>
                  <a:lnTo>
                    <a:pt x="350" y="422"/>
                  </a:lnTo>
                  <a:lnTo>
                    <a:pt x="356" y="414"/>
                  </a:lnTo>
                  <a:lnTo>
                    <a:pt x="360" y="404"/>
                  </a:lnTo>
                  <a:lnTo>
                    <a:pt x="360" y="394"/>
                  </a:lnTo>
                  <a:lnTo>
                    <a:pt x="358" y="384"/>
                  </a:lnTo>
                </a:path>
              </a:pathLst>
            </a:custGeom>
            <a:noFill/>
            <a:ln w="9525">
              <a:noFill/>
              <a:round/>
              <a:headEnd/>
              <a:tailEnd/>
            </a:ln>
          </p:spPr>
          <p:txBody>
            <a:bodyPr/>
            <a:lstStyle/>
            <a:p>
              <a:endParaRPr lang="fr-FR">
                <a:latin typeface="Calibri" pitchFamily="34" charset="0"/>
              </a:endParaRPr>
            </a:p>
          </p:txBody>
        </p:sp>
        <p:sp>
          <p:nvSpPr>
            <p:cNvPr id="9871" name="Freeform 91"/>
            <p:cNvSpPr>
              <a:spLocks/>
            </p:cNvSpPr>
            <p:nvPr/>
          </p:nvSpPr>
          <p:spPr bwMode="auto">
            <a:xfrm>
              <a:off x="2683" y="2018"/>
              <a:ext cx="314" cy="118"/>
            </a:xfrm>
            <a:custGeom>
              <a:avLst/>
              <a:gdLst>
                <a:gd name="T0" fmla="*/ 6 w 314"/>
                <a:gd name="T1" fmla="*/ 98 h 118"/>
                <a:gd name="T2" fmla="*/ 26 w 314"/>
                <a:gd name="T3" fmla="*/ 114 h 118"/>
                <a:gd name="T4" fmla="*/ 70 w 314"/>
                <a:gd name="T5" fmla="*/ 118 h 118"/>
                <a:gd name="T6" fmla="*/ 88 w 314"/>
                <a:gd name="T7" fmla="*/ 98 h 118"/>
                <a:gd name="T8" fmla="*/ 94 w 314"/>
                <a:gd name="T9" fmla="*/ 108 h 118"/>
                <a:gd name="T10" fmla="*/ 112 w 314"/>
                <a:gd name="T11" fmla="*/ 114 h 118"/>
                <a:gd name="T12" fmla="*/ 128 w 314"/>
                <a:gd name="T13" fmla="*/ 104 h 118"/>
                <a:gd name="T14" fmla="*/ 136 w 314"/>
                <a:gd name="T15" fmla="*/ 80 h 118"/>
                <a:gd name="T16" fmla="*/ 132 w 314"/>
                <a:gd name="T17" fmla="*/ 60 h 118"/>
                <a:gd name="T18" fmla="*/ 126 w 314"/>
                <a:gd name="T19" fmla="*/ 52 h 118"/>
                <a:gd name="T20" fmla="*/ 124 w 314"/>
                <a:gd name="T21" fmla="*/ 60 h 118"/>
                <a:gd name="T22" fmla="*/ 146 w 314"/>
                <a:gd name="T23" fmla="*/ 62 h 118"/>
                <a:gd name="T24" fmla="*/ 168 w 314"/>
                <a:gd name="T25" fmla="*/ 50 h 118"/>
                <a:gd name="T26" fmla="*/ 164 w 314"/>
                <a:gd name="T27" fmla="*/ 4 h 118"/>
                <a:gd name="T28" fmla="*/ 158 w 314"/>
                <a:gd name="T29" fmla="*/ 10 h 118"/>
                <a:gd name="T30" fmla="*/ 180 w 314"/>
                <a:gd name="T31" fmla="*/ 22 h 118"/>
                <a:gd name="T32" fmla="*/ 202 w 314"/>
                <a:gd name="T33" fmla="*/ 26 h 118"/>
                <a:gd name="T34" fmla="*/ 208 w 314"/>
                <a:gd name="T35" fmla="*/ 30 h 118"/>
                <a:gd name="T36" fmla="*/ 200 w 314"/>
                <a:gd name="T37" fmla="*/ 44 h 118"/>
                <a:gd name="T38" fmla="*/ 206 w 314"/>
                <a:gd name="T39" fmla="*/ 68 h 118"/>
                <a:gd name="T40" fmla="*/ 250 w 314"/>
                <a:gd name="T41" fmla="*/ 90 h 118"/>
                <a:gd name="T42" fmla="*/ 270 w 314"/>
                <a:gd name="T43" fmla="*/ 80 h 118"/>
                <a:gd name="T44" fmla="*/ 266 w 314"/>
                <a:gd name="T45" fmla="*/ 78 h 118"/>
                <a:gd name="T46" fmla="*/ 302 w 314"/>
                <a:gd name="T47" fmla="*/ 80 h 118"/>
                <a:gd name="T48" fmla="*/ 314 w 314"/>
                <a:gd name="T49" fmla="*/ 64 h 118"/>
                <a:gd name="T50" fmla="*/ 314 w 314"/>
                <a:gd name="T51" fmla="*/ 40 h 118"/>
                <a:gd name="T52" fmla="*/ 308 w 314"/>
                <a:gd name="T53" fmla="*/ 42 h 118"/>
                <a:gd name="T54" fmla="*/ 298 w 314"/>
                <a:gd name="T55" fmla="*/ 74 h 118"/>
                <a:gd name="T56" fmla="*/ 268 w 314"/>
                <a:gd name="T57" fmla="*/ 70 h 118"/>
                <a:gd name="T58" fmla="*/ 262 w 314"/>
                <a:gd name="T59" fmla="*/ 80 h 118"/>
                <a:gd name="T60" fmla="*/ 238 w 314"/>
                <a:gd name="T61" fmla="*/ 78 h 118"/>
                <a:gd name="T62" fmla="*/ 216 w 314"/>
                <a:gd name="T63" fmla="*/ 66 h 118"/>
                <a:gd name="T64" fmla="*/ 208 w 314"/>
                <a:gd name="T65" fmla="*/ 50 h 118"/>
                <a:gd name="T66" fmla="*/ 216 w 314"/>
                <a:gd name="T67" fmla="*/ 34 h 118"/>
                <a:gd name="T68" fmla="*/ 214 w 314"/>
                <a:gd name="T69" fmla="*/ 20 h 118"/>
                <a:gd name="T70" fmla="*/ 192 w 314"/>
                <a:gd name="T71" fmla="*/ 16 h 118"/>
                <a:gd name="T72" fmla="*/ 164 w 314"/>
                <a:gd name="T73" fmla="*/ 4 h 118"/>
                <a:gd name="T74" fmla="*/ 158 w 314"/>
                <a:gd name="T75" fmla="*/ 0 h 118"/>
                <a:gd name="T76" fmla="*/ 162 w 314"/>
                <a:gd name="T77" fmla="*/ 28 h 118"/>
                <a:gd name="T78" fmla="*/ 162 w 314"/>
                <a:gd name="T79" fmla="*/ 46 h 118"/>
                <a:gd name="T80" fmla="*/ 140 w 314"/>
                <a:gd name="T81" fmla="*/ 58 h 118"/>
                <a:gd name="T82" fmla="*/ 128 w 314"/>
                <a:gd name="T83" fmla="*/ 54 h 118"/>
                <a:gd name="T84" fmla="*/ 126 w 314"/>
                <a:gd name="T85" fmla="*/ 64 h 118"/>
                <a:gd name="T86" fmla="*/ 130 w 314"/>
                <a:gd name="T87" fmla="*/ 84 h 118"/>
                <a:gd name="T88" fmla="*/ 122 w 314"/>
                <a:gd name="T89" fmla="*/ 102 h 118"/>
                <a:gd name="T90" fmla="*/ 104 w 314"/>
                <a:gd name="T91" fmla="*/ 108 h 118"/>
                <a:gd name="T92" fmla="*/ 86 w 314"/>
                <a:gd name="T93" fmla="*/ 98 h 118"/>
                <a:gd name="T94" fmla="*/ 80 w 314"/>
                <a:gd name="T95" fmla="*/ 110 h 118"/>
                <a:gd name="T96" fmla="*/ 42 w 314"/>
                <a:gd name="T97" fmla="*/ 114 h 118"/>
                <a:gd name="T98" fmla="*/ 14 w 314"/>
                <a:gd name="T99" fmla="*/ 102 h 118"/>
                <a:gd name="T100" fmla="*/ 6 w 314"/>
                <a:gd name="T101" fmla="*/ 76 h 118"/>
                <a:gd name="T102" fmla="*/ 0 w 314"/>
                <a:gd name="T103" fmla="*/ 72 h 11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14"/>
                <a:gd name="T157" fmla="*/ 0 h 118"/>
                <a:gd name="T158" fmla="*/ 314 w 314"/>
                <a:gd name="T159" fmla="*/ 118 h 11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14" h="118">
                  <a:moveTo>
                    <a:pt x="0" y="76"/>
                  </a:moveTo>
                  <a:lnTo>
                    <a:pt x="0" y="76"/>
                  </a:lnTo>
                  <a:lnTo>
                    <a:pt x="4" y="92"/>
                  </a:lnTo>
                  <a:lnTo>
                    <a:pt x="6" y="98"/>
                  </a:lnTo>
                  <a:lnTo>
                    <a:pt x="12" y="104"/>
                  </a:lnTo>
                  <a:lnTo>
                    <a:pt x="18" y="110"/>
                  </a:lnTo>
                  <a:lnTo>
                    <a:pt x="26" y="114"/>
                  </a:lnTo>
                  <a:lnTo>
                    <a:pt x="42" y="118"/>
                  </a:lnTo>
                  <a:lnTo>
                    <a:pt x="56" y="118"/>
                  </a:lnTo>
                  <a:lnTo>
                    <a:pt x="70" y="118"/>
                  </a:lnTo>
                  <a:lnTo>
                    <a:pt x="76" y="116"/>
                  </a:lnTo>
                  <a:lnTo>
                    <a:pt x="82" y="112"/>
                  </a:lnTo>
                  <a:lnTo>
                    <a:pt x="86" y="106"/>
                  </a:lnTo>
                  <a:lnTo>
                    <a:pt x="88" y="98"/>
                  </a:lnTo>
                  <a:lnTo>
                    <a:pt x="84" y="100"/>
                  </a:lnTo>
                  <a:lnTo>
                    <a:pt x="94" y="108"/>
                  </a:lnTo>
                  <a:lnTo>
                    <a:pt x="100" y="112"/>
                  </a:lnTo>
                  <a:lnTo>
                    <a:pt x="106" y="114"/>
                  </a:lnTo>
                  <a:lnTo>
                    <a:pt x="112" y="114"/>
                  </a:lnTo>
                  <a:lnTo>
                    <a:pt x="118" y="112"/>
                  </a:lnTo>
                  <a:lnTo>
                    <a:pt x="122" y="108"/>
                  </a:lnTo>
                  <a:lnTo>
                    <a:pt x="128" y="104"/>
                  </a:lnTo>
                  <a:lnTo>
                    <a:pt x="132" y="100"/>
                  </a:lnTo>
                  <a:lnTo>
                    <a:pt x="134" y="94"/>
                  </a:lnTo>
                  <a:lnTo>
                    <a:pt x="136" y="80"/>
                  </a:lnTo>
                  <a:lnTo>
                    <a:pt x="134" y="68"/>
                  </a:lnTo>
                  <a:lnTo>
                    <a:pt x="132" y="60"/>
                  </a:lnTo>
                  <a:lnTo>
                    <a:pt x="128" y="54"/>
                  </a:lnTo>
                  <a:lnTo>
                    <a:pt x="128" y="52"/>
                  </a:lnTo>
                  <a:lnTo>
                    <a:pt x="126" y="52"/>
                  </a:lnTo>
                  <a:lnTo>
                    <a:pt x="124" y="52"/>
                  </a:lnTo>
                  <a:lnTo>
                    <a:pt x="122" y="54"/>
                  </a:lnTo>
                  <a:lnTo>
                    <a:pt x="124" y="60"/>
                  </a:lnTo>
                  <a:lnTo>
                    <a:pt x="126" y="64"/>
                  </a:lnTo>
                  <a:lnTo>
                    <a:pt x="130" y="66"/>
                  </a:lnTo>
                  <a:lnTo>
                    <a:pt x="136" y="66"/>
                  </a:lnTo>
                  <a:lnTo>
                    <a:pt x="146" y="62"/>
                  </a:lnTo>
                  <a:lnTo>
                    <a:pt x="156" y="60"/>
                  </a:lnTo>
                  <a:lnTo>
                    <a:pt x="164" y="54"/>
                  </a:lnTo>
                  <a:lnTo>
                    <a:pt x="168" y="50"/>
                  </a:lnTo>
                  <a:lnTo>
                    <a:pt x="170" y="42"/>
                  </a:lnTo>
                  <a:lnTo>
                    <a:pt x="170" y="34"/>
                  </a:lnTo>
                  <a:lnTo>
                    <a:pt x="168" y="18"/>
                  </a:lnTo>
                  <a:lnTo>
                    <a:pt x="164" y="4"/>
                  </a:lnTo>
                  <a:lnTo>
                    <a:pt x="158" y="4"/>
                  </a:lnTo>
                  <a:lnTo>
                    <a:pt x="158" y="10"/>
                  </a:lnTo>
                  <a:lnTo>
                    <a:pt x="160" y="14"/>
                  </a:lnTo>
                  <a:lnTo>
                    <a:pt x="164" y="16"/>
                  </a:lnTo>
                  <a:lnTo>
                    <a:pt x="168" y="20"/>
                  </a:lnTo>
                  <a:lnTo>
                    <a:pt x="180" y="22"/>
                  </a:lnTo>
                  <a:lnTo>
                    <a:pt x="190" y="24"/>
                  </a:lnTo>
                  <a:lnTo>
                    <a:pt x="202" y="26"/>
                  </a:lnTo>
                  <a:lnTo>
                    <a:pt x="206" y="26"/>
                  </a:lnTo>
                  <a:lnTo>
                    <a:pt x="210" y="26"/>
                  </a:lnTo>
                  <a:lnTo>
                    <a:pt x="208" y="30"/>
                  </a:lnTo>
                  <a:lnTo>
                    <a:pt x="204" y="38"/>
                  </a:lnTo>
                  <a:lnTo>
                    <a:pt x="200" y="44"/>
                  </a:lnTo>
                  <a:lnTo>
                    <a:pt x="200" y="52"/>
                  </a:lnTo>
                  <a:lnTo>
                    <a:pt x="202" y="60"/>
                  </a:lnTo>
                  <a:lnTo>
                    <a:pt x="206" y="68"/>
                  </a:lnTo>
                  <a:lnTo>
                    <a:pt x="216" y="76"/>
                  </a:lnTo>
                  <a:lnTo>
                    <a:pt x="226" y="82"/>
                  </a:lnTo>
                  <a:lnTo>
                    <a:pt x="238" y="88"/>
                  </a:lnTo>
                  <a:lnTo>
                    <a:pt x="250" y="90"/>
                  </a:lnTo>
                  <a:lnTo>
                    <a:pt x="260" y="90"/>
                  </a:lnTo>
                  <a:lnTo>
                    <a:pt x="266" y="88"/>
                  </a:lnTo>
                  <a:lnTo>
                    <a:pt x="268" y="84"/>
                  </a:lnTo>
                  <a:lnTo>
                    <a:pt x="270" y="80"/>
                  </a:lnTo>
                  <a:lnTo>
                    <a:pt x="272" y="74"/>
                  </a:lnTo>
                  <a:lnTo>
                    <a:pt x="266" y="78"/>
                  </a:lnTo>
                  <a:lnTo>
                    <a:pt x="276" y="82"/>
                  </a:lnTo>
                  <a:lnTo>
                    <a:pt x="284" y="84"/>
                  </a:lnTo>
                  <a:lnTo>
                    <a:pt x="294" y="84"/>
                  </a:lnTo>
                  <a:lnTo>
                    <a:pt x="302" y="80"/>
                  </a:lnTo>
                  <a:lnTo>
                    <a:pt x="308" y="76"/>
                  </a:lnTo>
                  <a:lnTo>
                    <a:pt x="310" y="72"/>
                  </a:lnTo>
                  <a:lnTo>
                    <a:pt x="314" y="64"/>
                  </a:lnTo>
                  <a:lnTo>
                    <a:pt x="314" y="54"/>
                  </a:lnTo>
                  <a:lnTo>
                    <a:pt x="314" y="42"/>
                  </a:lnTo>
                  <a:lnTo>
                    <a:pt x="314" y="40"/>
                  </a:lnTo>
                  <a:lnTo>
                    <a:pt x="312" y="40"/>
                  </a:lnTo>
                  <a:lnTo>
                    <a:pt x="310" y="40"/>
                  </a:lnTo>
                  <a:lnTo>
                    <a:pt x="308" y="42"/>
                  </a:lnTo>
                  <a:lnTo>
                    <a:pt x="308" y="60"/>
                  </a:lnTo>
                  <a:lnTo>
                    <a:pt x="306" y="68"/>
                  </a:lnTo>
                  <a:lnTo>
                    <a:pt x="298" y="74"/>
                  </a:lnTo>
                  <a:lnTo>
                    <a:pt x="292" y="76"/>
                  </a:lnTo>
                  <a:lnTo>
                    <a:pt x="284" y="76"/>
                  </a:lnTo>
                  <a:lnTo>
                    <a:pt x="268" y="70"/>
                  </a:lnTo>
                  <a:lnTo>
                    <a:pt x="266" y="72"/>
                  </a:lnTo>
                  <a:lnTo>
                    <a:pt x="264" y="74"/>
                  </a:lnTo>
                  <a:lnTo>
                    <a:pt x="262" y="80"/>
                  </a:lnTo>
                  <a:lnTo>
                    <a:pt x="258" y="82"/>
                  </a:lnTo>
                  <a:lnTo>
                    <a:pt x="254" y="82"/>
                  </a:lnTo>
                  <a:lnTo>
                    <a:pt x="248" y="82"/>
                  </a:lnTo>
                  <a:lnTo>
                    <a:pt x="238" y="78"/>
                  </a:lnTo>
                  <a:lnTo>
                    <a:pt x="228" y="74"/>
                  </a:lnTo>
                  <a:lnTo>
                    <a:pt x="216" y="66"/>
                  </a:lnTo>
                  <a:lnTo>
                    <a:pt x="212" y="62"/>
                  </a:lnTo>
                  <a:lnTo>
                    <a:pt x="210" y="58"/>
                  </a:lnTo>
                  <a:lnTo>
                    <a:pt x="208" y="50"/>
                  </a:lnTo>
                  <a:lnTo>
                    <a:pt x="210" y="46"/>
                  </a:lnTo>
                  <a:lnTo>
                    <a:pt x="210" y="42"/>
                  </a:lnTo>
                  <a:lnTo>
                    <a:pt x="216" y="34"/>
                  </a:lnTo>
                  <a:lnTo>
                    <a:pt x="218" y="26"/>
                  </a:lnTo>
                  <a:lnTo>
                    <a:pt x="216" y="22"/>
                  </a:lnTo>
                  <a:lnTo>
                    <a:pt x="214" y="20"/>
                  </a:lnTo>
                  <a:lnTo>
                    <a:pt x="208" y="18"/>
                  </a:lnTo>
                  <a:lnTo>
                    <a:pt x="202" y="18"/>
                  </a:lnTo>
                  <a:lnTo>
                    <a:pt x="192" y="16"/>
                  </a:lnTo>
                  <a:lnTo>
                    <a:pt x="180" y="16"/>
                  </a:lnTo>
                  <a:lnTo>
                    <a:pt x="170" y="12"/>
                  </a:lnTo>
                  <a:lnTo>
                    <a:pt x="166" y="8"/>
                  </a:lnTo>
                  <a:lnTo>
                    <a:pt x="164" y="4"/>
                  </a:lnTo>
                  <a:lnTo>
                    <a:pt x="164" y="0"/>
                  </a:lnTo>
                  <a:lnTo>
                    <a:pt x="160" y="0"/>
                  </a:lnTo>
                  <a:lnTo>
                    <a:pt x="158" y="0"/>
                  </a:lnTo>
                  <a:lnTo>
                    <a:pt x="158" y="4"/>
                  </a:lnTo>
                  <a:lnTo>
                    <a:pt x="160" y="16"/>
                  </a:lnTo>
                  <a:lnTo>
                    <a:pt x="162" y="28"/>
                  </a:lnTo>
                  <a:lnTo>
                    <a:pt x="164" y="38"/>
                  </a:lnTo>
                  <a:lnTo>
                    <a:pt x="162" y="46"/>
                  </a:lnTo>
                  <a:lnTo>
                    <a:pt x="158" y="50"/>
                  </a:lnTo>
                  <a:lnTo>
                    <a:pt x="156" y="52"/>
                  </a:lnTo>
                  <a:lnTo>
                    <a:pt x="140" y="58"/>
                  </a:lnTo>
                  <a:lnTo>
                    <a:pt x="134" y="58"/>
                  </a:lnTo>
                  <a:lnTo>
                    <a:pt x="130" y="58"/>
                  </a:lnTo>
                  <a:lnTo>
                    <a:pt x="128" y="54"/>
                  </a:lnTo>
                  <a:lnTo>
                    <a:pt x="122" y="56"/>
                  </a:lnTo>
                  <a:lnTo>
                    <a:pt x="124" y="60"/>
                  </a:lnTo>
                  <a:lnTo>
                    <a:pt x="126" y="64"/>
                  </a:lnTo>
                  <a:lnTo>
                    <a:pt x="130" y="70"/>
                  </a:lnTo>
                  <a:lnTo>
                    <a:pt x="130" y="78"/>
                  </a:lnTo>
                  <a:lnTo>
                    <a:pt x="130" y="84"/>
                  </a:lnTo>
                  <a:lnTo>
                    <a:pt x="130" y="92"/>
                  </a:lnTo>
                  <a:lnTo>
                    <a:pt x="126" y="98"/>
                  </a:lnTo>
                  <a:lnTo>
                    <a:pt x="122" y="102"/>
                  </a:lnTo>
                  <a:lnTo>
                    <a:pt x="116" y="106"/>
                  </a:lnTo>
                  <a:lnTo>
                    <a:pt x="110" y="108"/>
                  </a:lnTo>
                  <a:lnTo>
                    <a:pt x="104" y="108"/>
                  </a:lnTo>
                  <a:lnTo>
                    <a:pt x="98" y="106"/>
                  </a:lnTo>
                  <a:lnTo>
                    <a:pt x="86" y="96"/>
                  </a:lnTo>
                  <a:lnTo>
                    <a:pt x="86" y="98"/>
                  </a:lnTo>
                  <a:lnTo>
                    <a:pt x="84" y="98"/>
                  </a:lnTo>
                  <a:lnTo>
                    <a:pt x="84" y="106"/>
                  </a:lnTo>
                  <a:lnTo>
                    <a:pt x="80" y="110"/>
                  </a:lnTo>
                  <a:lnTo>
                    <a:pt x="74" y="114"/>
                  </a:lnTo>
                  <a:lnTo>
                    <a:pt x="68" y="114"/>
                  </a:lnTo>
                  <a:lnTo>
                    <a:pt x="54" y="116"/>
                  </a:lnTo>
                  <a:lnTo>
                    <a:pt x="42" y="114"/>
                  </a:lnTo>
                  <a:lnTo>
                    <a:pt x="26" y="110"/>
                  </a:lnTo>
                  <a:lnTo>
                    <a:pt x="20" y="106"/>
                  </a:lnTo>
                  <a:lnTo>
                    <a:pt x="14" y="102"/>
                  </a:lnTo>
                  <a:lnTo>
                    <a:pt x="10" y="98"/>
                  </a:lnTo>
                  <a:lnTo>
                    <a:pt x="8" y="90"/>
                  </a:lnTo>
                  <a:lnTo>
                    <a:pt x="6" y="84"/>
                  </a:lnTo>
                  <a:lnTo>
                    <a:pt x="6" y="76"/>
                  </a:lnTo>
                  <a:lnTo>
                    <a:pt x="6" y="72"/>
                  </a:lnTo>
                  <a:lnTo>
                    <a:pt x="4" y="72"/>
                  </a:lnTo>
                  <a:lnTo>
                    <a:pt x="0" y="72"/>
                  </a:lnTo>
                  <a:lnTo>
                    <a:pt x="0" y="76"/>
                  </a:lnTo>
                  <a:close/>
                </a:path>
              </a:pathLst>
            </a:custGeom>
            <a:solidFill>
              <a:srgbClr val="000000"/>
            </a:solidFill>
            <a:ln w="9525">
              <a:noFill/>
              <a:round/>
              <a:headEnd/>
              <a:tailEnd/>
            </a:ln>
          </p:spPr>
          <p:txBody>
            <a:bodyPr/>
            <a:lstStyle/>
            <a:p>
              <a:endParaRPr lang="fr-FR">
                <a:latin typeface="Calibri" pitchFamily="34" charset="0"/>
              </a:endParaRPr>
            </a:p>
          </p:txBody>
        </p:sp>
        <p:sp>
          <p:nvSpPr>
            <p:cNvPr id="9872" name="Freeform 92"/>
            <p:cNvSpPr>
              <a:spLocks/>
            </p:cNvSpPr>
            <p:nvPr/>
          </p:nvSpPr>
          <p:spPr bwMode="auto">
            <a:xfrm>
              <a:off x="2683" y="2018"/>
              <a:ext cx="314" cy="118"/>
            </a:xfrm>
            <a:custGeom>
              <a:avLst/>
              <a:gdLst>
                <a:gd name="T0" fmla="*/ 6 w 314"/>
                <a:gd name="T1" fmla="*/ 98 h 118"/>
                <a:gd name="T2" fmla="*/ 26 w 314"/>
                <a:gd name="T3" fmla="*/ 114 h 118"/>
                <a:gd name="T4" fmla="*/ 70 w 314"/>
                <a:gd name="T5" fmla="*/ 118 h 118"/>
                <a:gd name="T6" fmla="*/ 88 w 314"/>
                <a:gd name="T7" fmla="*/ 98 h 118"/>
                <a:gd name="T8" fmla="*/ 94 w 314"/>
                <a:gd name="T9" fmla="*/ 108 h 118"/>
                <a:gd name="T10" fmla="*/ 112 w 314"/>
                <a:gd name="T11" fmla="*/ 114 h 118"/>
                <a:gd name="T12" fmla="*/ 128 w 314"/>
                <a:gd name="T13" fmla="*/ 104 h 118"/>
                <a:gd name="T14" fmla="*/ 136 w 314"/>
                <a:gd name="T15" fmla="*/ 80 h 118"/>
                <a:gd name="T16" fmla="*/ 132 w 314"/>
                <a:gd name="T17" fmla="*/ 60 h 118"/>
                <a:gd name="T18" fmla="*/ 126 w 314"/>
                <a:gd name="T19" fmla="*/ 52 h 118"/>
                <a:gd name="T20" fmla="*/ 124 w 314"/>
                <a:gd name="T21" fmla="*/ 60 h 118"/>
                <a:gd name="T22" fmla="*/ 146 w 314"/>
                <a:gd name="T23" fmla="*/ 62 h 118"/>
                <a:gd name="T24" fmla="*/ 168 w 314"/>
                <a:gd name="T25" fmla="*/ 50 h 118"/>
                <a:gd name="T26" fmla="*/ 164 w 314"/>
                <a:gd name="T27" fmla="*/ 4 h 118"/>
                <a:gd name="T28" fmla="*/ 158 w 314"/>
                <a:gd name="T29" fmla="*/ 10 h 118"/>
                <a:gd name="T30" fmla="*/ 180 w 314"/>
                <a:gd name="T31" fmla="*/ 22 h 118"/>
                <a:gd name="T32" fmla="*/ 202 w 314"/>
                <a:gd name="T33" fmla="*/ 26 h 118"/>
                <a:gd name="T34" fmla="*/ 208 w 314"/>
                <a:gd name="T35" fmla="*/ 30 h 118"/>
                <a:gd name="T36" fmla="*/ 200 w 314"/>
                <a:gd name="T37" fmla="*/ 44 h 118"/>
                <a:gd name="T38" fmla="*/ 206 w 314"/>
                <a:gd name="T39" fmla="*/ 68 h 118"/>
                <a:gd name="T40" fmla="*/ 250 w 314"/>
                <a:gd name="T41" fmla="*/ 90 h 118"/>
                <a:gd name="T42" fmla="*/ 270 w 314"/>
                <a:gd name="T43" fmla="*/ 80 h 118"/>
                <a:gd name="T44" fmla="*/ 266 w 314"/>
                <a:gd name="T45" fmla="*/ 78 h 118"/>
                <a:gd name="T46" fmla="*/ 302 w 314"/>
                <a:gd name="T47" fmla="*/ 80 h 118"/>
                <a:gd name="T48" fmla="*/ 314 w 314"/>
                <a:gd name="T49" fmla="*/ 64 h 118"/>
                <a:gd name="T50" fmla="*/ 314 w 314"/>
                <a:gd name="T51" fmla="*/ 40 h 118"/>
                <a:gd name="T52" fmla="*/ 308 w 314"/>
                <a:gd name="T53" fmla="*/ 42 h 118"/>
                <a:gd name="T54" fmla="*/ 298 w 314"/>
                <a:gd name="T55" fmla="*/ 74 h 118"/>
                <a:gd name="T56" fmla="*/ 268 w 314"/>
                <a:gd name="T57" fmla="*/ 70 h 118"/>
                <a:gd name="T58" fmla="*/ 262 w 314"/>
                <a:gd name="T59" fmla="*/ 80 h 118"/>
                <a:gd name="T60" fmla="*/ 238 w 314"/>
                <a:gd name="T61" fmla="*/ 78 h 118"/>
                <a:gd name="T62" fmla="*/ 216 w 314"/>
                <a:gd name="T63" fmla="*/ 66 h 118"/>
                <a:gd name="T64" fmla="*/ 208 w 314"/>
                <a:gd name="T65" fmla="*/ 50 h 118"/>
                <a:gd name="T66" fmla="*/ 216 w 314"/>
                <a:gd name="T67" fmla="*/ 34 h 118"/>
                <a:gd name="T68" fmla="*/ 214 w 314"/>
                <a:gd name="T69" fmla="*/ 20 h 118"/>
                <a:gd name="T70" fmla="*/ 192 w 314"/>
                <a:gd name="T71" fmla="*/ 16 h 118"/>
                <a:gd name="T72" fmla="*/ 164 w 314"/>
                <a:gd name="T73" fmla="*/ 4 h 118"/>
                <a:gd name="T74" fmla="*/ 158 w 314"/>
                <a:gd name="T75" fmla="*/ 0 h 118"/>
                <a:gd name="T76" fmla="*/ 162 w 314"/>
                <a:gd name="T77" fmla="*/ 28 h 118"/>
                <a:gd name="T78" fmla="*/ 162 w 314"/>
                <a:gd name="T79" fmla="*/ 46 h 118"/>
                <a:gd name="T80" fmla="*/ 140 w 314"/>
                <a:gd name="T81" fmla="*/ 58 h 118"/>
                <a:gd name="T82" fmla="*/ 128 w 314"/>
                <a:gd name="T83" fmla="*/ 54 h 118"/>
                <a:gd name="T84" fmla="*/ 126 w 314"/>
                <a:gd name="T85" fmla="*/ 64 h 118"/>
                <a:gd name="T86" fmla="*/ 130 w 314"/>
                <a:gd name="T87" fmla="*/ 84 h 118"/>
                <a:gd name="T88" fmla="*/ 122 w 314"/>
                <a:gd name="T89" fmla="*/ 102 h 118"/>
                <a:gd name="T90" fmla="*/ 104 w 314"/>
                <a:gd name="T91" fmla="*/ 108 h 118"/>
                <a:gd name="T92" fmla="*/ 86 w 314"/>
                <a:gd name="T93" fmla="*/ 98 h 118"/>
                <a:gd name="T94" fmla="*/ 80 w 314"/>
                <a:gd name="T95" fmla="*/ 110 h 118"/>
                <a:gd name="T96" fmla="*/ 42 w 314"/>
                <a:gd name="T97" fmla="*/ 114 h 118"/>
                <a:gd name="T98" fmla="*/ 14 w 314"/>
                <a:gd name="T99" fmla="*/ 102 h 118"/>
                <a:gd name="T100" fmla="*/ 6 w 314"/>
                <a:gd name="T101" fmla="*/ 76 h 118"/>
                <a:gd name="T102" fmla="*/ 0 w 314"/>
                <a:gd name="T103" fmla="*/ 72 h 11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14"/>
                <a:gd name="T157" fmla="*/ 0 h 118"/>
                <a:gd name="T158" fmla="*/ 314 w 314"/>
                <a:gd name="T159" fmla="*/ 118 h 11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14" h="118">
                  <a:moveTo>
                    <a:pt x="0" y="76"/>
                  </a:moveTo>
                  <a:lnTo>
                    <a:pt x="0" y="76"/>
                  </a:lnTo>
                  <a:lnTo>
                    <a:pt x="4" y="92"/>
                  </a:lnTo>
                  <a:lnTo>
                    <a:pt x="6" y="98"/>
                  </a:lnTo>
                  <a:lnTo>
                    <a:pt x="12" y="104"/>
                  </a:lnTo>
                  <a:lnTo>
                    <a:pt x="18" y="110"/>
                  </a:lnTo>
                  <a:lnTo>
                    <a:pt x="26" y="114"/>
                  </a:lnTo>
                  <a:lnTo>
                    <a:pt x="42" y="118"/>
                  </a:lnTo>
                  <a:lnTo>
                    <a:pt x="56" y="118"/>
                  </a:lnTo>
                  <a:lnTo>
                    <a:pt x="70" y="118"/>
                  </a:lnTo>
                  <a:lnTo>
                    <a:pt x="76" y="116"/>
                  </a:lnTo>
                  <a:lnTo>
                    <a:pt x="82" y="112"/>
                  </a:lnTo>
                  <a:lnTo>
                    <a:pt x="86" y="106"/>
                  </a:lnTo>
                  <a:lnTo>
                    <a:pt x="88" y="98"/>
                  </a:lnTo>
                  <a:lnTo>
                    <a:pt x="84" y="100"/>
                  </a:lnTo>
                  <a:lnTo>
                    <a:pt x="94" y="108"/>
                  </a:lnTo>
                  <a:lnTo>
                    <a:pt x="100" y="112"/>
                  </a:lnTo>
                  <a:lnTo>
                    <a:pt x="106" y="114"/>
                  </a:lnTo>
                  <a:lnTo>
                    <a:pt x="112" y="114"/>
                  </a:lnTo>
                  <a:lnTo>
                    <a:pt x="118" y="112"/>
                  </a:lnTo>
                  <a:lnTo>
                    <a:pt x="122" y="108"/>
                  </a:lnTo>
                  <a:lnTo>
                    <a:pt x="128" y="104"/>
                  </a:lnTo>
                  <a:lnTo>
                    <a:pt x="132" y="100"/>
                  </a:lnTo>
                  <a:lnTo>
                    <a:pt x="134" y="94"/>
                  </a:lnTo>
                  <a:lnTo>
                    <a:pt x="136" y="80"/>
                  </a:lnTo>
                  <a:lnTo>
                    <a:pt x="134" y="68"/>
                  </a:lnTo>
                  <a:lnTo>
                    <a:pt x="132" y="60"/>
                  </a:lnTo>
                  <a:lnTo>
                    <a:pt x="128" y="54"/>
                  </a:lnTo>
                  <a:lnTo>
                    <a:pt x="128" y="52"/>
                  </a:lnTo>
                  <a:lnTo>
                    <a:pt x="126" y="52"/>
                  </a:lnTo>
                  <a:lnTo>
                    <a:pt x="124" y="52"/>
                  </a:lnTo>
                  <a:lnTo>
                    <a:pt x="122" y="54"/>
                  </a:lnTo>
                  <a:lnTo>
                    <a:pt x="124" y="60"/>
                  </a:lnTo>
                  <a:lnTo>
                    <a:pt x="126" y="64"/>
                  </a:lnTo>
                  <a:lnTo>
                    <a:pt x="130" y="66"/>
                  </a:lnTo>
                  <a:lnTo>
                    <a:pt x="136" y="66"/>
                  </a:lnTo>
                  <a:lnTo>
                    <a:pt x="146" y="62"/>
                  </a:lnTo>
                  <a:lnTo>
                    <a:pt x="156" y="60"/>
                  </a:lnTo>
                  <a:lnTo>
                    <a:pt x="164" y="54"/>
                  </a:lnTo>
                  <a:lnTo>
                    <a:pt x="168" y="50"/>
                  </a:lnTo>
                  <a:lnTo>
                    <a:pt x="170" y="42"/>
                  </a:lnTo>
                  <a:lnTo>
                    <a:pt x="170" y="34"/>
                  </a:lnTo>
                  <a:lnTo>
                    <a:pt x="168" y="18"/>
                  </a:lnTo>
                  <a:lnTo>
                    <a:pt x="164" y="4"/>
                  </a:lnTo>
                  <a:lnTo>
                    <a:pt x="158" y="4"/>
                  </a:lnTo>
                  <a:lnTo>
                    <a:pt x="158" y="10"/>
                  </a:lnTo>
                  <a:lnTo>
                    <a:pt x="160" y="14"/>
                  </a:lnTo>
                  <a:lnTo>
                    <a:pt x="164" y="16"/>
                  </a:lnTo>
                  <a:lnTo>
                    <a:pt x="168" y="20"/>
                  </a:lnTo>
                  <a:lnTo>
                    <a:pt x="180" y="22"/>
                  </a:lnTo>
                  <a:lnTo>
                    <a:pt x="190" y="24"/>
                  </a:lnTo>
                  <a:lnTo>
                    <a:pt x="202" y="26"/>
                  </a:lnTo>
                  <a:lnTo>
                    <a:pt x="206" y="26"/>
                  </a:lnTo>
                  <a:lnTo>
                    <a:pt x="210" y="26"/>
                  </a:lnTo>
                  <a:lnTo>
                    <a:pt x="208" y="30"/>
                  </a:lnTo>
                  <a:lnTo>
                    <a:pt x="204" y="38"/>
                  </a:lnTo>
                  <a:lnTo>
                    <a:pt x="200" y="44"/>
                  </a:lnTo>
                  <a:lnTo>
                    <a:pt x="200" y="52"/>
                  </a:lnTo>
                  <a:lnTo>
                    <a:pt x="202" y="60"/>
                  </a:lnTo>
                  <a:lnTo>
                    <a:pt x="206" y="68"/>
                  </a:lnTo>
                  <a:lnTo>
                    <a:pt x="216" y="76"/>
                  </a:lnTo>
                  <a:lnTo>
                    <a:pt x="226" y="82"/>
                  </a:lnTo>
                  <a:lnTo>
                    <a:pt x="238" y="88"/>
                  </a:lnTo>
                  <a:lnTo>
                    <a:pt x="250" y="90"/>
                  </a:lnTo>
                  <a:lnTo>
                    <a:pt x="260" y="90"/>
                  </a:lnTo>
                  <a:lnTo>
                    <a:pt x="266" y="88"/>
                  </a:lnTo>
                  <a:lnTo>
                    <a:pt x="268" y="84"/>
                  </a:lnTo>
                  <a:lnTo>
                    <a:pt x="270" y="80"/>
                  </a:lnTo>
                  <a:lnTo>
                    <a:pt x="272" y="74"/>
                  </a:lnTo>
                  <a:lnTo>
                    <a:pt x="266" y="78"/>
                  </a:lnTo>
                  <a:lnTo>
                    <a:pt x="276" y="82"/>
                  </a:lnTo>
                  <a:lnTo>
                    <a:pt x="284" y="84"/>
                  </a:lnTo>
                  <a:lnTo>
                    <a:pt x="294" y="84"/>
                  </a:lnTo>
                  <a:lnTo>
                    <a:pt x="302" y="80"/>
                  </a:lnTo>
                  <a:lnTo>
                    <a:pt x="308" y="76"/>
                  </a:lnTo>
                  <a:lnTo>
                    <a:pt x="310" y="72"/>
                  </a:lnTo>
                  <a:lnTo>
                    <a:pt x="314" y="64"/>
                  </a:lnTo>
                  <a:lnTo>
                    <a:pt x="314" y="54"/>
                  </a:lnTo>
                  <a:lnTo>
                    <a:pt x="314" y="42"/>
                  </a:lnTo>
                  <a:lnTo>
                    <a:pt x="314" y="40"/>
                  </a:lnTo>
                  <a:lnTo>
                    <a:pt x="312" y="40"/>
                  </a:lnTo>
                  <a:lnTo>
                    <a:pt x="310" y="40"/>
                  </a:lnTo>
                  <a:lnTo>
                    <a:pt x="308" y="42"/>
                  </a:lnTo>
                  <a:lnTo>
                    <a:pt x="308" y="60"/>
                  </a:lnTo>
                  <a:lnTo>
                    <a:pt x="306" y="68"/>
                  </a:lnTo>
                  <a:lnTo>
                    <a:pt x="298" y="74"/>
                  </a:lnTo>
                  <a:lnTo>
                    <a:pt x="292" y="76"/>
                  </a:lnTo>
                  <a:lnTo>
                    <a:pt x="284" y="76"/>
                  </a:lnTo>
                  <a:lnTo>
                    <a:pt x="268" y="70"/>
                  </a:lnTo>
                  <a:lnTo>
                    <a:pt x="266" y="72"/>
                  </a:lnTo>
                  <a:lnTo>
                    <a:pt x="264" y="74"/>
                  </a:lnTo>
                  <a:lnTo>
                    <a:pt x="262" y="80"/>
                  </a:lnTo>
                  <a:lnTo>
                    <a:pt x="258" y="82"/>
                  </a:lnTo>
                  <a:lnTo>
                    <a:pt x="254" y="82"/>
                  </a:lnTo>
                  <a:lnTo>
                    <a:pt x="248" y="82"/>
                  </a:lnTo>
                  <a:lnTo>
                    <a:pt x="238" y="78"/>
                  </a:lnTo>
                  <a:lnTo>
                    <a:pt x="228" y="74"/>
                  </a:lnTo>
                  <a:lnTo>
                    <a:pt x="216" y="66"/>
                  </a:lnTo>
                  <a:lnTo>
                    <a:pt x="212" y="62"/>
                  </a:lnTo>
                  <a:lnTo>
                    <a:pt x="210" y="58"/>
                  </a:lnTo>
                  <a:lnTo>
                    <a:pt x="208" y="50"/>
                  </a:lnTo>
                  <a:lnTo>
                    <a:pt x="210" y="46"/>
                  </a:lnTo>
                  <a:lnTo>
                    <a:pt x="210" y="42"/>
                  </a:lnTo>
                  <a:lnTo>
                    <a:pt x="216" y="34"/>
                  </a:lnTo>
                  <a:lnTo>
                    <a:pt x="218" y="26"/>
                  </a:lnTo>
                  <a:lnTo>
                    <a:pt x="216" y="22"/>
                  </a:lnTo>
                  <a:lnTo>
                    <a:pt x="214" y="20"/>
                  </a:lnTo>
                  <a:lnTo>
                    <a:pt x="208" y="18"/>
                  </a:lnTo>
                  <a:lnTo>
                    <a:pt x="202" y="18"/>
                  </a:lnTo>
                  <a:lnTo>
                    <a:pt x="192" y="16"/>
                  </a:lnTo>
                  <a:lnTo>
                    <a:pt x="180" y="16"/>
                  </a:lnTo>
                  <a:lnTo>
                    <a:pt x="170" y="12"/>
                  </a:lnTo>
                  <a:lnTo>
                    <a:pt x="166" y="8"/>
                  </a:lnTo>
                  <a:lnTo>
                    <a:pt x="164" y="4"/>
                  </a:lnTo>
                  <a:lnTo>
                    <a:pt x="164" y="0"/>
                  </a:lnTo>
                  <a:lnTo>
                    <a:pt x="160" y="0"/>
                  </a:lnTo>
                  <a:lnTo>
                    <a:pt x="158" y="0"/>
                  </a:lnTo>
                  <a:lnTo>
                    <a:pt x="158" y="4"/>
                  </a:lnTo>
                  <a:lnTo>
                    <a:pt x="160" y="16"/>
                  </a:lnTo>
                  <a:lnTo>
                    <a:pt x="162" y="28"/>
                  </a:lnTo>
                  <a:lnTo>
                    <a:pt x="164" y="38"/>
                  </a:lnTo>
                  <a:lnTo>
                    <a:pt x="162" y="46"/>
                  </a:lnTo>
                  <a:lnTo>
                    <a:pt x="158" y="50"/>
                  </a:lnTo>
                  <a:lnTo>
                    <a:pt x="156" y="52"/>
                  </a:lnTo>
                  <a:lnTo>
                    <a:pt x="140" y="58"/>
                  </a:lnTo>
                  <a:lnTo>
                    <a:pt x="134" y="58"/>
                  </a:lnTo>
                  <a:lnTo>
                    <a:pt x="130" y="58"/>
                  </a:lnTo>
                  <a:lnTo>
                    <a:pt x="128" y="54"/>
                  </a:lnTo>
                  <a:lnTo>
                    <a:pt x="122" y="56"/>
                  </a:lnTo>
                  <a:lnTo>
                    <a:pt x="124" y="60"/>
                  </a:lnTo>
                  <a:lnTo>
                    <a:pt x="126" y="64"/>
                  </a:lnTo>
                  <a:lnTo>
                    <a:pt x="130" y="70"/>
                  </a:lnTo>
                  <a:lnTo>
                    <a:pt x="130" y="78"/>
                  </a:lnTo>
                  <a:lnTo>
                    <a:pt x="130" y="84"/>
                  </a:lnTo>
                  <a:lnTo>
                    <a:pt x="130" y="92"/>
                  </a:lnTo>
                  <a:lnTo>
                    <a:pt x="126" y="98"/>
                  </a:lnTo>
                  <a:lnTo>
                    <a:pt x="122" y="102"/>
                  </a:lnTo>
                  <a:lnTo>
                    <a:pt x="116" y="106"/>
                  </a:lnTo>
                  <a:lnTo>
                    <a:pt x="110" y="108"/>
                  </a:lnTo>
                  <a:lnTo>
                    <a:pt x="104" y="108"/>
                  </a:lnTo>
                  <a:lnTo>
                    <a:pt x="98" y="106"/>
                  </a:lnTo>
                  <a:lnTo>
                    <a:pt x="86" y="96"/>
                  </a:lnTo>
                  <a:lnTo>
                    <a:pt x="86" y="98"/>
                  </a:lnTo>
                  <a:lnTo>
                    <a:pt x="84" y="98"/>
                  </a:lnTo>
                  <a:lnTo>
                    <a:pt x="84" y="106"/>
                  </a:lnTo>
                  <a:lnTo>
                    <a:pt x="80" y="110"/>
                  </a:lnTo>
                  <a:lnTo>
                    <a:pt x="74" y="114"/>
                  </a:lnTo>
                  <a:lnTo>
                    <a:pt x="68" y="114"/>
                  </a:lnTo>
                  <a:lnTo>
                    <a:pt x="54" y="116"/>
                  </a:lnTo>
                  <a:lnTo>
                    <a:pt x="42" y="114"/>
                  </a:lnTo>
                  <a:lnTo>
                    <a:pt x="26" y="110"/>
                  </a:lnTo>
                  <a:lnTo>
                    <a:pt x="20" y="106"/>
                  </a:lnTo>
                  <a:lnTo>
                    <a:pt x="14" y="102"/>
                  </a:lnTo>
                  <a:lnTo>
                    <a:pt x="10" y="98"/>
                  </a:lnTo>
                  <a:lnTo>
                    <a:pt x="8" y="90"/>
                  </a:lnTo>
                  <a:lnTo>
                    <a:pt x="6" y="84"/>
                  </a:lnTo>
                  <a:lnTo>
                    <a:pt x="6" y="76"/>
                  </a:lnTo>
                  <a:lnTo>
                    <a:pt x="6" y="72"/>
                  </a:lnTo>
                  <a:lnTo>
                    <a:pt x="4" y="72"/>
                  </a:lnTo>
                  <a:lnTo>
                    <a:pt x="0" y="72"/>
                  </a:lnTo>
                  <a:lnTo>
                    <a:pt x="0" y="76"/>
                  </a:lnTo>
                </a:path>
              </a:pathLst>
            </a:custGeom>
            <a:noFill/>
            <a:ln w="9525">
              <a:noFill/>
              <a:round/>
              <a:headEnd/>
              <a:tailEnd/>
            </a:ln>
          </p:spPr>
          <p:txBody>
            <a:bodyPr/>
            <a:lstStyle/>
            <a:p>
              <a:endParaRPr lang="fr-FR">
                <a:latin typeface="Calibri" pitchFamily="34" charset="0"/>
              </a:endParaRPr>
            </a:p>
          </p:txBody>
        </p:sp>
        <p:sp>
          <p:nvSpPr>
            <p:cNvPr id="9873" name="Freeform 93"/>
            <p:cNvSpPr>
              <a:spLocks/>
            </p:cNvSpPr>
            <p:nvPr/>
          </p:nvSpPr>
          <p:spPr bwMode="auto">
            <a:xfrm>
              <a:off x="2987" y="2008"/>
              <a:ext cx="166" cy="154"/>
            </a:xfrm>
            <a:custGeom>
              <a:avLst/>
              <a:gdLst>
                <a:gd name="T0" fmla="*/ 156 w 166"/>
                <a:gd name="T1" fmla="*/ 112 h 154"/>
                <a:gd name="T2" fmla="*/ 162 w 166"/>
                <a:gd name="T3" fmla="*/ 126 h 154"/>
                <a:gd name="T4" fmla="*/ 154 w 166"/>
                <a:gd name="T5" fmla="*/ 142 h 154"/>
                <a:gd name="T6" fmla="*/ 142 w 166"/>
                <a:gd name="T7" fmla="*/ 150 h 154"/>
                <a:gd name="T8" fmla="*/ 118 w 166"/>
                <a:gd name="T9" fmla="*/ 144 h 154"/>
                <a:gd name="T10" fmla="*/ 106 w 166"/>
                <a:gd name="T11" fmla="*/ 136 h 154"/>
                <a:gd name="T12" fmla="*/ 98 w 166"/>
                <a:gd name="T13" fmla="*/ 128 h 154"/>
                <a:gd name="T14" fmla="*/ 94 w 166"/>
                <a:gd name="T15" fmla="*/ 120 h 154"/>
                <a:gd name="T16" fmla="*/ 86 w 166"/>
                <a:gd name="T17" fmla="*/ 124 h 154"/>
                <a:gd name="T18" fmla="*/ 78 w 166"/>
                <a:gd name="T19" fmla="*/ 128 h 154"/>
                <a:gd name="T20" fmla="*/ 62 w 166"/>
                <a:gd name="T21" fmla="*/ 134 h 154"/>
                <a:gd name="T22" fmla="*/ 48 w 166"/>
                <a:gd name="T23" fmla="*/ 130 h 154"/>
                <a:gd name="T24" fmla="*/ 28 w 166"/>
                <a:gd name="T25" fmla="*/ 110 h 154"/>
                <a:gd name="T26" fmla="*/ 24 w 166"/>
                <a:gd name="T27" fmla="*/ 86 h 154"/>
                <a:gd name="T28" fmla="*/ 32 w 166"/>
                <a:gd name="T29" fmla="*/ 70 h 154"/>
                <a:gd name="T30" fmla="*/ 30 w 166"/>
                <a:gd name="T31" fmla="*/ 68 h 154"/>
                <a:gd name="T32" fmla="*/ 22 w 166"/>
                <a:gd name="T33" fmla="*/ 60 h 154"/>
                <a:gd name="T34" fmla="*/ 22 w 166"/>
                <a:gd name="T35" fmla="*/ 34 h 154"/>
                <a:gd name="T36" fmla="*/ 20 w 166"/>
                <a:gd name="T37" fmla="*/ 32 h 154"/>
                <a:gd name="T38" fmla="*/ 8 w 166"/>
                <a:gd name="T39" fmla="*/ 20 h 154"/>
                <a:gd name="T40" fmla="*/ 6 w 166"/>
                <a:gd name="T41" fmla="*/ 2 h 154"/>
                <a:gd name="T42" fmla="*/ 2 w 166"/>
                <a:gd name="T43" fmla="*/ 2 h 154"/>
                <a:gd name="T44" fmla="*/ 2 w 166"/>
                <a:gd name="T45" fmla="*/ 20 h 154"/>
                <a:gd name="T46" fmla="*/ 8 w 166"/>
                <a:gd name="T47" fmla="*/ 30 h 154"/>
                <a:gd name="T48" fmla="*/ 14 w 166"/>
                <a:gd name="T49" fmla="*/ 34 h 154"/>
                <a:gd name="T50" fmla="*/ 16 w 166"/>
                <a:gd name="T51" fmla="*/ 42 h 154"/>
                <a:gd name="T52" fmla="*/ 18 w 166"/>
                <a:gd name="T53" fmla="*/ 62 h 154"/>
                <a:gd name="T54" fmla="*/ 26 w 166"/>
                <a:gd name="T55" fmla="*/ 70 h 154"/>
                <a:gd name="T56" fmla="*/ 30 w 166"/>
                <a:gd name="T57" fmla="*/ 68 h 154"/>
                <a:gd name="T58" fmla="*/ 22 w 166"/>
                <a:gd name="T59" fmla="*/ 84 h 154"/>
                <a:gd name="T60" fmla="*/ 20 w 166"/>
                <a:gd name="T61" fmla="*/ 102 h 154"/>
                <a:gd name="T62" fmla="*/ 36 w 166"/>
                <a:gd name="T63" fmla="*/ 124 h 154"/>
                <a:gd name="T64" fmla="*/ 50 w 166"/>
                <a:gd name="T65" fmla="*/ 134 h 154"/>
                <a:gd name="T66" fmla="*/ 74 w 166"/>
                <a:gd name="T67" fmla="*/ 134 h 154"/>
                <a:gd name="T68" fmla="*/ 86 w 166"/>
                <a:gd name="T69" fmla="*/ 126 h 154"/>
                <a:gd name="T70" fmla="*/ 94 w 166"/>
                <a:gd name="T71" fmla="*/ 122 h 154"/>
                <a:gd name="T72" fmla="*/ 96 w 166"/>
                <a:gd name="T73" fmla="*/ 132 h 154"/>
                <a:gd name="T74" fmla="*/ 106 w 166"/>
                <a:gd name="T75" fmla="*/ 140 h 154"/>
                <a:gd name="T76" fmla="*/ 122 w 166"/>
                <a:gd name="T77" fmla="*/ 150 h 154"/>
                <a:gd name="T78" fmla="*/ 144 w 166"/>
                <a:gd name="T79" fmla="*/ 152 h 154"/>
                <a:gd name="T80" fmla="*/ 160 w 166"/>
                <a:gd name="T81" fmla="*/ 138 h 154"/>
                <a:gd name="T82" fmla="*/ 166 w 166"/>
                <a:gd name="T83" fmla="*/ 120 h 154"/>
                <a:gd name="T84" fmla="*/ 154 w 166"/>
                <a:gd name="T85" fmla="*/ 106 h 154"/>
                <a:gd name="T86" fmla="*/ 150 w 166"/>
                <a:gd name="T87" fmla="*/ 108 h 15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6"/>
                <a:gd name="T133" fmla="*/ 0 h 154"/>
                <a:gd name="T134" fmla="*/ 166 w 166"/>
                <a:gd name="T135" fmla="*/ 154 h 15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6" h="154">
                  <a:moveTo>
                    <a:pt x="152" y="112"/>
                  </a:moveTo>
                  <a:lnTo>
                    <a:pt x="152" y="112"/>
                  </a:lnTo>
                  <a:lnTo>
                    <a:pt x="156" y="112"/>
                  </a:lnTo>
                  <a:lnTo>
                    <a:pt x="160" y="114"/>
                  </a:lnTo>
                  <a:lnTo>
                    <a:pt x="162" y="120"/>
                  </a:lnTo>
                  <a:lnTo>
                    <a:pt x="162" y="126"/>
                  </a:lnTo>
                  <a:lnTo>
                    <a:pt x="160" y="132"/>
                  </a:lnTo>
                  <a:lnTo>
                    <a:pt x="154" y="142"/>
                  </a:lnTo>
                  <a:lnTo>
                    <a:pt x="146" y="148"/>
                  </a:lnTo>
                  <a:lnTo>
                    <a:pt x="142" y="150"/>
                  </a:lnTo>
                  <a:lnTo>
                    <a:pt x="136" y="150"/>
                  </a:lnTo>
                  <a:lnTo>
                    <a:pt x="128" y="148"/>
                  </a:lnTo>
                  <a:lnTo>
                    <a:pt x="118" y="144"/>
                  </a:lnTo>
                  <a:lnTo>
                    <a:pt x="110" y="140"/>
                  </a:lnTo>
                  <a:lnTo>
                    <a:pt x="106" y="136"/>
                  </a:lnTo>
                  <a:lnTo>
                    <a:pt x="102" y="134"/>
                  </a:lnTo>
                  <a:lnTo>
                    <a:pt x="98" y="128"/>
                  </a:lnTo>
                  <a:lnTo>
                    <a:pt x="96" y="120"/>
                  </a:lnTo>
                  <a:lnTo>
                    <a:pt x="94" y="120"/>
                  </a:lnTo>
                  <a:lnTo>
                    <a:pt x="90" y="120"/>
                  </a:lnTo>
                  <a:lnTo>
                    <a:pt x="86" y="124"/>
                  </a:lnTo>
                  <a:lnTo>
                    <a:pt x="82" y="126"/>
                  </a:lnTo>
                  <a:lnTo>
                    <a:pt x="78" y="128"/>
                  </a:lnTo>
                  <a:lnTo>
                    <a:pt x="68" y="134"/>
                  </a:lnTo>
                  <a:lnTo>
                    <a:pt x="62" y="134"/>
                  </a:lnTo>
                  <a:lnTo>
                    <a:pt x="56" y="134"/>
                  </a:lnTo>
                  <a:lnTo>
                    <a:pt x="48" y="130"/>
                  </a:lnTo>
                  <a:lnTo>
                    <a:pt x="40" y="124"/>
                  </a:lnTo>
                  <a:lnTo>
                    <a:pt x="32" y="118"/>
                  </a:lnTo>
                  <a:lnTo>
                    <a:pt x="28" y="110"/>
                  </a:lnTo>
                  <a:lnTo>
                    <a:pt x="24" y="102"/>
                  </a:lnTo>
                  <a:lnTo>
                    <a:pt x="24" y="94"/>
                  </a:lnTo>
                  <a:lnTo>
                    <a:pt x="24" y="86"/>
                  </a:lnTo>
                  <a:lnTo>
                    <a:pt x="26" y="78"/>
                  </a:lnTo>
                  <a:lnTo>
                    <a:pt x="32" y="70"/>
                  </a:lnTo>
                  <a:lnTo>
                    <a:pt x="32" y="68"/>
                  </a:lnTo>
                  <a:lnTo>
                    <a:pt x="30" y="68"/>
                  </a:lnTo>
                  <a:lnTo>
                    <a:pt x="26" y="66"/>
                  </a:lnTo>
                  <a:lnTo>
                    <a:pt x="24" y="64"/>
                  </a:lnTo>
                  <a:lnTo>
                    <a:pt x="22" y="60"/>
                  </a:lnTo>
                  <a:lnTo>
                    <a:pt x="20" y="54"/>
                  </a:lnTo>
                  <a:lnTo>
                    <a:pt x="20" y="42"/>
                  </a:lnTo>
                  <a:lnTo>
                    <a:pt x="22" y="34"/>
                  </a:lnTo>
                  <a:lnTo>
                    <a:pt x="20" y="32"/>
                  </a:lnTo>
                  <a:lnTo>
                    <a:pt x="14" y="30"/>
                  </a:lnTo>
                  <a:lnTo>
                    <a:pt x="12" y="26"/>
                  </a:lnTo>
                  <a:lnTo>
                    <a:pt x="8" y="20"/>
                  </a:lnTo>
                  <a:lnTo>
                    <a:pt x="6" y="10"/>
                  </a:lnTo>
                  <a:lnTo>
                    <a:pt x="6" y="2"/>
                  </a:lnTo>
                  <a:lnTo>
                    <a:pt x="4" y="0"/>
                  </a:lnTo>
                  <a:lnTo>
                    <a:pt x="2" y="0"/>
                  </a:lnTo>
                  <a:lnTo>
                    <a:pt x="2" y="2"/>
                  </a:lnTo>
                  <a:lnTo>
                    <a:pt x="0" y="14"/>
                  </a:lnTo>
                  <a:lnTo>
                    <a:pt x="2" y="20"/>
                  </a:lnTo>
                  <a:lnTo>
                    <a:pt x="4" y="26"/>
                  </a:lnTo>
                  <a:lnTo>
                    <a:pt x="8" y="30"/>
                  </a:lnTo>
                  <a:lnTo>
                    <a:pt x="14" y="34"/>
                  </a:lnTo>
                  <a:lnTo>
                    <a:pt x="16" y="34"/>
                  </a:lnTo>
                  <a:lnTo>
                    <a:pt x="16" y="42"/>
                  </a:lnTo>
                  <a:lnTo>
                    <a:pt x="16" y="52"/>
                  </a:lnTo>
                  <a:lnTo>
                    <a:pt x="18" y="62"/>
                  </a:lnTo>
                  <a:lnTo>
                    <a:pt x="20" y="66"/>
                  </a:lnTo>
                  <a:lnTo>
                    <a:pt x="22" y="70"/>
                  </a:lnTo>
                  <a:lnTo>
                    <a:pt x="26" y="70"/>
                  </a:lnTo>
                  <a:lnTo>
                    <a:pt x="32" y="70"/>
                  </a:lnTo>
                  <a:lnTo>
                    <a:pt x="30" y="68"/>
                  </a:lnTo>
                  <a:lnTo>
                    <a:pt x="24" y="76"/>
                  </a:lnTo>
                  <a:lnTo>
                    <a:pt x="22" y="84"/>
                  </a:lnTo>
                  <a:lnTo>
                    <a:pt x="20" y="92"/>
                  </a:lnTo>
                  <a:lnTo>
                    <a:pt x="20" y="102"/>
                  </a:lnTo>
                  <a:lnTo>
                    <a:pt x="24" y="110"/>
                  </a:lnTo>
                  <a:lnTo>
                    <a:pt x="30" y="118"/>
                  </a:lnTo>
                  <a:lnTo>
                    <a:pt x="36" y="124"/>
                  </a:lnTo>
                  <a:lnTo>
                    <a:pt x="42" y="130"/>
                  </a:lnTo>
                  <a:lnTo>
                    <a:pt x="50" y="134"/>
                  </a:lnTo>
                  <a:lnTo>
                    <a:pt x="58" y="136"/>
                  </a:lnTo>
                  <a:lnTo>
                    <a:pt x="66" y="136"/>
                  </a:lnTo>
                  <a:lnTo>
                    <a:pt x="74" y="134"/>
                  </a:lnTo>
                  <a:lnTo>
                    <a:pt x="86" y="126"/>
                  </a:lnTo>
                  <a:lnTo>
                    <a:pt x="90" y="124"/>
                  </a:lnTo>
                  <a:lnTo>
                    <a:pt x="92" y="122"/>
                  </a:lnTo>
                  <a:lnTo>
                    <a:pt x="94" y="122"/>
                  </a:lnTo>
                  <a:lnTo>
                    <a:pt x="96" y="132"/>
                  </a:lnTo>
                  <a:lnTo>
                    <a:pt x="102" y="138"/>
                  </a:lnTo>
                  <a:lnTo>
                    <a:pt x="106" y="140"/>
                  </a:lnTo>
                  <a:lnTo>
                    <a:pt x="114" y="146"/>
                  </a:lnTo>
                  <a:lnTo>
                    <a:pt x="122" y="150"/>
                  </a:lnTo>
                  <a:lnTo>
                    <a:pt x="130" y="152"/>
                  </a:lnTo>
                  <a:lnTo>
                    <a:pt x="138" y="154"/>
                  </a:lnTo>
                  <a:lnTo>
                    <a:pt x="144" y="152"/>
                  </a:lnTo>
                  <a:lnTo>
                    <a:pt x="152" y="148"/>
                  </a:lnTo>
                  <a:lnTo>
                    <a:pt x="160" y="138"/>
                  </a:lnTo>
                  <a:lnTo>
                    <a:pt x="166" y="126"/>
                  </a:lnTo>
                  <a:lnTo>
                    <a:pt x="166" y="120"/>
                  </a:lnTo>
                  <a:lnTo>
                    <a:pt x="164" y="114"/>
                  </a:lnTo>
                  <a:lnTo>
                    <a:pt x="160" y="110"/>
                  </a:lnTo>
                  <a:lnTo>
                    <a:pt x="154" y="106"/>
                  </a:lnTo>
                  <a:lnTo>
                    <a:pt x="152" y="106"/>
                  </a:lnTo>
                  <a:lnTo>
                    <a:pt x="150" y="108"/>
                  </a:lnTo>
                  <a:lnTo>
                    <a:pt x="150" y="110"/>
                  </a:lnTo>
                  <a:lnTo>
                    <a:pt x="152" y="112"/>
                  </a:lnTo>
                  <a:close/>
                </a:path>
              </a:pathLst>
            </a:custGeom>
            <a:solidFill>
              <a:srgbClr val="000000"/>
            </a:solidFill>
            <a:ln w="9525">
              <a:noFill/>
              <a:round/>
              <a:headEnd/>
              <a:tailEnd/>
            </a:ln>
          </p:spPr>
          <p:txBody>
            <a:bodyPr/>
            <a:lstStyle/>
            <a:p>
              <a:endParaRPr lang="fr-FR">
                <a:latin typeface="Calibri" pitchFamily="34" charset="0"/>
              </a:endParaRPr>
            </a:p>
          </p:txBody>
        </p:sp>
        <p:sp>
          <p:nvSpPr>
            <p:cNvPr id="9874" name="Freeform 94"/>
            <p:cNvSpPr>
              <a:spLocks/>
            </p:cNvSpPr>
            <p:nvPr/>
          </p:nvSpPr>
          <p:spPr bwMode="auto">
            <a:xfrm>
              <a:off x="2987" y="2008"/>
              <a:ext cx="166" cy="154"/>
            </a:xfrm>
            <a:custGeom>
              <a:avLst/>
              <a:gdLst>
                <a:gd name="T0" fmla="*/ 156 w 166"/>
                <a:gd name="T1" fmla="*/ 112 h 154"/>
                <a:gd name="T2" fmla="*/ 162 w 166"/>
                <a:gd name="T3" fmla="*/ 126 h 154"/>
                <a:gd name="T4" fmla="*/ 154 w 166"/>
                <a:gd name="T5" fmla="*/ 142 h 154"/>
                <a:gd name="T6" fmla="*/ 142 w 166"/>
                <a:gd name="T7" fmla="*/ 150 h 154"/>
                <a:gd name="T8" fmla="*/ 118 w 166"/>
                <a:gd name="T9" fmla="*/ 144 h 154"/>
                <a:gd name="T10" fmla="*/ 106 w 166"/>
                <a:gd name="T11" fmla="*/ 136 h 154"/>
                <a:gd name="T12" fmla="*/ 98 w 166"/>
                <a:gd name="T13" fmla="*/ 128 h 154"/>
                <a:gd name="T14" fmla="*/ 94 w 166"/>
                <a:gd name="T15" fmla="*/ 120 h 154"/>
                <a:gd name="T16" fmla="*/ 86 w 166"/>
                <a:gd name="T17" fmla="*/ 124 h 154"/>
                <a:gd name="T18" fmla="*/ 78 w 166"/>
                <a:gd name="T19" fmla="*/ 128 h 154"/>
                <a:gd name="T20" fmla="*/ 62 w 166"/>
                <a:gd name="T21" fmla="*/ 134 h 154"/>
                <a:gd name="T22" fmla="*/ 48 w 166"/>
                <a:gd name="T23" fmla="*/ 130 h 154"/>
                <a:gd name="T24" fmla="*/ 28 w 166"/>
                <a:gd name="T25" fmla="*/ 110 h 154"/>
                <a:gd name="T26" fmla="*/ 24 w 166"/>
                <a:gd name="T27" fmla="*/ 86 h 154"/>
                <a:gd name="T28" fmla="*/ 32 w 166"/>
                <a:gd name="T29" fmla="*/ 70 h 154"/>
                <a:gd name="T30" fmla="*/ 30 w 166"/>
                <a:gd name="T31" fmla="*/ 68 h 154"/>
                <a:gd name="T32" fmla="*/ 22 w 166"/>
                <a:gd name="T33" fmla="*/ 60 h 154"/>
                <a:gd name="T34" fmla="*/ 22 w 166"/>
                <a:gd name="T35" fmla="*/ 34 h 154"/>
                <a:gd name="T36" fmla="*/ 20 w 166"/>
                <a:gd name="T37" fmla="*/ 32 h 154"/>
                <a:gd name="T38" fmla="*/ 8 w 166"/>
                <a:gd name="T39" fmla="*/ 20 h 154"/>
                <a:gd name="T40" fmla="*/ 6 w 166"/>
                <a:gd name="T41" fmla="*/ 2 h 154"/>
                <a:gd name="T42" fmla="*/ 2 w 166"/>
                <a:gd name="T43" fmla="*/ 2 h 154"/>
                <a:gd name="T44" fmla="*/ 2 w 166"/>
                <a:gd name="T45" fmla="*/ 20 h 154"/>
                <a:gd name="T46" fmla="*/ 8 w 166"/>
                <a:gd name="T47" fmla="*/ 30 h 154"/>
                <a:gd name="T48" fmla="*/ 14 w 166"/>
                <a:gd name="T49" fmla="*/ 34 h 154"/>
                <a:gd name="T50" fmla="*/ 16 w 166"/>
                <a:gd name="T51" fmla="*/ 42 h 154"/>
                <a:gd name="T52" fmla="*/ 18 w 166"/>
                <a:gd name="T53" fmla="*/ 62 h 154"/>
                <a:gd name="T54" fmla="*/ 26 w 166"/>
                <a:gd name="T55" fmla="*/ 70 h 154"/>
                <a:gd name="T56" fmla="*/ 30 w 166"/>
                <a:gd name="T57" fmla="*/ 68 h 154"/>
                <a:gd name="T58" fmla="*/ 22 w 166"/>
                <a:gd name="T59" fmla="*/ 84 h 154"/>
                <a:gd name="T60" fmla="*/ 20 w 166"/>
                <a:gd name="T61" fmla="*/ 102 h 154"/>
                <a:gd name="T62" fmla="*/ 36 w 166"/>
                <a:gd name="T63" fmla="*/ 124 h 154"/>
                <a:gd name="T64" fmla="*/ 50 w 166"/>
                <a:gd name="T65" fmla="*/ 134 h 154"/>
                <a:gd name="T66" fmla="*/ 74 w 166"/>
                <a:gd name="T67" fmla="*/ 134 h 154"/>
                <a:gd name="T68" fmla="*/ 86 w 166"/>
                <a:gd name="T69" fmla="*/ 126 h 154"/>
                <a:gd name="T70" fmla="*/ 94 w 166"/>
                <a:gd name="T71" fmla="*/ 122 h 154"/>
                <a:gd name="T72" fmla="*/ 96 w 166"/>
                <a:gd name="T73" fmla="*/ 132 h 154"/>
                <a:gd name="T74" fmla="*/ 106 w 166"/>
                <a:gd name="T75" fmla="*/ 140 h 154"/>
                <a:gd name="T76" fmla="*/ 122 w 166"/>
                <a:gd name="T77" fmla="*/ 150 h 154"/>
                <a:gd name="T78" fmla="*/ 144 w 166"/>
                <a:gd name="T79" fmla="*/ 152 h 154"/>
                <a:gd name="T80" fmla="*/ 160 w 166"/>
                <a:gd name="T81" fmla="*/ 138 h 154"/>
                <a:gd name="T82" fmla="*/ 166 w 166"/>
                <a:gd name="T83" fmla="*/ 120 h 154"/>
                <a:gd name="T84" fmla="*/ 154 w 166"/>
                <a:gd name="T85" fmla="*/ 106 h 154"/>
                <a:gd name="T86" fmla="*/ 150 w 166"/>
                <a:gd name="T87" fmla="*/ 108 h 15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6"/>
                <a:gd name="T133" fmla="*/ 0 h 154"/>
                <a:gd name="T134" fmla="*/ 166 w 166"/>
                <a:gd name="T135" fmla="*/ 154 h 15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6" h="154">
                  <a:moveTo>
                    <a:pt x="152" y="112"/>
                  </a:moveTo>
                  <a:lnTo>
                    <a:pt x="152" y="112"/>
                  </a:lnTo>
                  <a:lnTo>
                    <a:pt x="156" y="112"/>
                  </a:lnTo>
                  <a:lnTo>
                    <a:pt x="160" y="114"/>
                  </a:lnTo>
                  <a:lnTo>
                    <a:pt x="162" y="120"/>
                  </a:lnTo>
                  <a:lnTo>
                    <a:pt x="162" y="126"/>
                  </a:lnTo>
                  <a:lnTo>
                    <a:pt x="160" y="132"/>
                  </a:lnTo>
                  <a:lnTo>
                    <a:pt x="154" y="142"/>
                  </a:lnTo>
                  <a:lnTo>
                    <a:pt x="146" y="148"/>
                  </a:lnTo>
                  <a:lnTo>
                    <a:pt x="142" y="150"/>
                  </a:lnTo>
                  <a:lnTo>
                    <a:pt x="136" y="150"/>
                  </a:lnTo>
                  <a:lnTo>
                    <a:pt x="128" y="148"/>
                  </a:lnTo>
                  <a:lnTo>
                    <a:pt x="118" y="144"/>
                  </a:lnTo>
                  <a:lnTo>
                    <a:pt x="110" y="140"/>
                  </a:lnTo>
                  <a:lnTo>
                    <a:pt x="106" y="136"/>
                  </a:lnTo>
                  <a:lnTo>
                    <a:pt x="102" y="134"/>
                  </a:lnTo>
                  <a:lnTo>
                    <a:pt x="98" y="128"/>
                  </a:lnTo>
                  <a:lnTo>
                    <a:pt x="96" y="120"/>
                  </a:lnTo>
                  <a:lnTo>
                    <a:pt x="94" y="120"/>
                  </a:lnTo>
                  <a:lnTo>
                    <a:pt x="90" y="120"/>
                  </a:lnTo>
                  <a:lnTo>
                    <a:pt x="86" y="124"/>
                  </a:lnTo>
                  <a:lnTo>
                    <a:pt x="82" y="126"/>
                  </a:lnTo>
                  <a:lnTo>
                    <a:pt x="78" y="128"/>
                  </a:lnTo>
                  <a:lnTo>
                    <a:pt x="68" y="134"/>
                  </a:lnTo>
                  <a:lnTo>
                    <a:pt x="62" y="134"/>
                  </a:lnTo>
                  <a:lnTo>
                    <a:pt x="56" y="134"/>
                  </a:lnTo>
                  <a:lnTo>
                    <a:pt x="48" y="130"/>
                  </a:lnTo>
                  <a:lnTo>
                    <a:pt x="40" y="124"/>
                  </a:lnTo>
                  <a:lnTo>
                    <a:pt x="32" y="118"/>
                  </a:lnTo>
                  <a:lnTo>
                    <a:pt x="28" y="110"/>
                  </a:lnTo>
                  <a:lnTo>
                    <a:pt x="24" y="102"/>
                  </a:lnTo>
                  <a:lnTo>
                    <a:pt x="24" y="94"/>
                  </a:lnTo>
                  <a:lnTo>
                    <a:pt x="24" y="86"/>
                  </a:lnTo>
                  <a:lnTo>
                    <a:pt x="26" y="78"/>
                  </a:lnTo>
                  <a:lnTo>
                    <a:pt x="32" y="70"/>
                  </a:lnTo>
                  <a:lnTo>
                    <a:pt x="32" y="68"/>
                  </a:lnTo>
                  <a:lnTo>
                    <a:pt x="30" y="68"/>
                  </a:lnTo>
                  <a:lnTo>
                    <a:pt x="26" y="66"/>
                  </a:lnTo>
                  <a:lnTo>
                    <a:pt x="24" y="64"/>
                  </a:lnTo>
                  <a:lnTo>
                    <a:pt x="22" y="60"/>
                  </a:lnTo>
                  <a:lnTo>
                    <a:pt x="20" y="54"/>
                  </a:lnTo>
                  <a:lnTo>
                    <a:pt x="20" y="42"/>
                  </a:lnTo>
                  <a:lnTo>
                    <a:pt x="22" y="34"/>
                  </a:lnTo>
                  <a:lnTo>
                    <a:pt x="20" y="32"/>
                  </a:lnTo>
                  <a:lnTo>
                    <a:pt x="14" y="30"/>
                  </a:lnTo>
                  <a:lnTo>
                    <a:pt x="12" y="26"/>
                  </a:lnTo>
                  <a:lnTo>
                    <a:pt x="8" y="20"/>
                  </a:lnTo>
                  <a:lnTo>
                    <a:pt x="6" y="10"/>
                  </a:lnTo>
                  <a:lnTo>
                    <a:pt x="6" y="2"/>
                  </a:lnTo>
                  <a:lnTo>
                    <a:pt x="4" y="0"/>
                  </a:lnTo>
                  <a:lnTo>
                    <a:pt x="2" y="0"/>
                  </a:lnTo>
                  <a:lnTo>
                    <a:pt x="2" y="2"/>
                  </a:lnTo>
                  <a:lnTo>
                    <a:pt x="0" y="14"/>
                  </a:lnTo>
                  <a:lnTo>
                    <a:pt x="2" y="20"/>
                  </a:lnTo>
                  <a:lnTo>
                    <a:pt x="4" y="26"/>
                  </a:lnTo>
                  <a:lnTo>
                    <a:pt x="8" y="30"/>
                  </a:lnTo>
                  <a:lnTo>
                    <a:pt x="14" y="34"/>
                  </a:lnTo>
                  <a:lnTo>
                    <a:pt x="16" y="34"/>
                  </a:lnTo>
                  <a:lnTo>
                    <a:pt x="16" y="42"/>
                  </a:lnTo>
                  <a:lnTo>
                    <a:pt x="16" y="52"/>
                  </a:lnTo>
                  <a:lnTo>
                    <a:pt x="18" y="62"/>
                  </a:lnTo>
                  <a:lnTo>
                    <a:pt x="20" y="66"/>
                  </a:lnTo>
                  <a:lnTo>
                    <a:pt x="22" y="70"/>
                  </a:lnTo>
                  <a:lnTo>
                    <a:pt x="26" y="70"/>
                  </a:lnTo>
                  <a:lnTo>
                    <a:pt x="32" y="70"/>
                  </a:lnTo>
                  <a:lnTo>
                    <a:pt x="30" y="68"/>
                  </a:lnTo>
                  <a:lnTo>
                    <a:pt x="24" y="76"/>
                  </a:lnTo>
                  <a:lnTo>
                    <a:pt x="22" y="84"/>
                  </a:lnTo>
                  <a:lnTo>
                    <a:pt x="20" y="92"/>
                  </a:lnTo>
                  <a:lnTo>
                    <a:pt x="20" y="102"/>
                  </a:lnTo>
                  <a:lnTo>
                    <a:pt x="24" y="110"/>
                  </a:lnTo>
                  <a:lnTo>
                    <a:pt x="30" y="118"/>
                  </a:lnTo>
                  <a:lnTo>
                    <a:pt x="36" y="124"/>
                  </a:lnTo>
                  <a:lnTo>
                    <a:pt x="42" y="130"/>
                  </a:lnTo>
                  <a:lnTo>
                    <a:pt x="50" y="134"/>
                  </a:lnTo>
                  <a:lnTo>
                    <a:pt x="58" y="136"/>
                  </a:lnTo>
                  <a:lnTo>
                    <a:pt x="66" y="136"/>
                  </a:lnTo>
                  <a:lnTo>
                    <a:pt x="74" y="134"/>
                  </a:lnTo>
                  <a:lnTo>
                    <a:pt x="86" y="126"/>
                  </a:lnTo>
                  <a:lnTo>
                    <a:pt x="90" y="124"/>
                  </a:lnTo>
                  <a:lnTo>
                    <a:pt x="92" y="122"/>
                  </a:lnTo>
                  <a:lnTo>
                    <a:pt x="94" y="122"/>
                  </a:lnTo>
                  <a:lnTo>
                    <a:pt x="96" y="132"/>
                  </a:lnTo>
                  <a:lnTo>
                    <a:pt x="102" y="138"/>
                  </a:lnTo>
                  <a:lnTo>
                    <a:pt x="106" y="140"/>
                  </a:lnTo>
                  <a:lnTo>
                    <a:pt x="114" y="146"/>
                  </a:lnTo>
                  <a:lnTo>
                    <a:pt x="122" y="150"/>
                  </a:lnTo>
                  <a:lnTo>
                    <a:pt x="130" y="152"/>
                  </a:lnTo>
                  <a:lnTo>
                    <a:pt x="138" y="154"/>
                  </a:lnTo>
                  <a:lnTo>
                    <a:pt x="144" y="152"/>
                  </a:lnTo>
                  <a:lnTo>
                    <a:pt x="152" y="148"/>
                  </a:lnTo>
                  <a:lnTo>
                    <a:pt x="160" y="138"/>
                  </a:lnTo>
                  <a:lnTo>
                    <a:pt x="166" y="126"/>
                  </a:lnTo>
                  <a:lnTo>
                    <a:pt x="166" y="120"/>
                  </a:lnTo>
                  <a:lnTo>
                    <a:pt x="164" y="114"/>
                  </a:lnTo>
                  <a:lnTo>
                    <a:pt x="160" y="110"/>
                  </a:lnTo>
                  <a:lnTo>
                    <a:pt x="154" y="106"/>
                  </a:lnTo>
                  <a:lnTo>
                    <a:pt x="152" y="106"/>
                  </a:lnTo>
                  <a:lnTo>
                    <a:pt x="150" y="108"/>
                  </a:lnTo>
                  <a:lnTo>
                    <a:pt x="150" y="110"/>
                  </a:lnTo>
                  <a:lnTo>
                    <a:pt x="152" y="112"/>
                  </a:lnTo>
                </a:path>
              </a:pathLst>
            </a:custGeom>
            <a:noFill/>
            <a:ln w="9525">
              <a:noFill/>
              <a:round/>
              <a:headEnd/>
              <a:tailEnd/>
            </a:ln>
          </p:spPr>
          <p:txBody>
            <a:bodyPr/>
            <a:lstStyle/>
            <a:p>
              <a:endParaRPr lang="fr-FR">
                <a:latin typeface="Calibri" pitchFamily="34" charset="0"/>
              </a:endParaRPr>
            </a:p>
          </p:txBody>
        </p:sp>
        <p:sp>
          <p:nvSpPr>
            <p:cNvPr id="9875" name="Freeform 113"/>
            <p:cNvSpPr>
              <a:spLocks/>
            </p:cNvSpPr>
            <p:nvPr/>
          </p:nvSpPr>
          <p:spPr bwMode="auto">
            <a:xfrm>
              <a:off x="2915" y="2410"/>
              <a:ext cx="8" cy="24"/>
            </a:xfrm>
            <a:custGeom>
              <a:avLst/>
              <a:gdLst>
                <a:gd name="T0" fmla="*/ 4 w 8"/>
                <a:gd name="T1" fmla="*/ 0 h 24"/>
                <a:gd name="T2" fmla="*/ 4 w 8"/>
                <a:gd name="T3" fmla="*/ 0 h 24"/>
                <a:gd name="T4" fmla="*/ 2 w 8"/>
                <a:gd name="T5" fmla="*/ 4 h 24"/>
                <a:gd name="T6" fmla="*/ 2 w 8"/>
                <a:gd name="T7" fmla="*/ 4 h 24"/>
                <a:gd name="T8" fmla="*/ 0 w 8"/>
                <a:gd name="T9" fmla="*/ 12 h 24"/>
                <a:gd name="T10" fmla="*/ 0 w 8"/>
                <a:gd name="T11" fmla="*/ 12 h 24"/>
                <a:gd name="T12" fmla="*/ 0 w 8"/>
                <a:gd name="T13" fmla="*/ 18 h 24"/>
                <a:gd name="T14" fmla="*/ 4 w 8"/>
                <a:gd name="T15" fmla="*/ 24 h 24"/>
                <a:gd name="T16" fmla="*/ 4 w 8"/>
                <a:gd name="T17" fmla="*/ 24 h 24"/>
                <a:gd name="T18" fmla="*/ 6 w 8"/>
                <a:gd name="T19" fmla="*/ 24 h 24"/>
                <a:gd name="T20" fmla="*/ 8 w 8"/>
                <a:gd name="T21" fmla="*/ 22 h 24"/>
                <a:gd name="T22" fmla="*/ 8 w 8"/>
                <a:gd name="T23" fmla="*/ 22 h 24"/>
                <a:gd name="T24" fmla="*/ 4 w 8"/>
                <a:gd name="T25" fmla="*/ 10 h 24"/>
                <a:gd name="T26" fmla="*/ 4 w 8"/>
                <a:gd name="T27" fmla="*/ 10 h 24"/>
                <a:gd name="T28" fmla="*/ 6 w 8"/>
                <a:gd name="T29" fmla="*/ 2 h 24"/>
                <a:gd name="T30" fmla="*/ 6 w 8"/>
                <a:gd name="T31" fmla="*/ 2 h 24"/>
                <a:gd name="T32" fmla="*/ 4 w 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
                <a:gd name="T52" fmla="*/ 0 h 24"/>
                <a:gd name="T53" fmla="*/ 8 w 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 h="24">
                  <a:moveTo>
                    <a:pt x="4" y="0"/>
                  </a:moveTo>
                  <a:lnTo>
                    <a:pt x="4" y="0"/>
                  </a:lnTo>
                  <a:lnTo>
                    <a:pt x="2" y="4"/>
                  </a:lnTo>
                  <a:lnTo>
                    <a:pt x="0" y="12"/>
                  </a:lnTo>
                  <a:lnTo>
                    <a:pt x="0" y="18"/>
                  </a:lnTo>
                  <a:lnTo>
                    <a:pt x="4" y="24"/>
                  </a:lnTo>
                  <a:lnTo>
                    <a:pt x="6" y="24"/>
                  </a:lnTo>
                  <a:lnTo>
                    <a:pt x="8" y="22"/>
                  </a:lnTo>
                  <a:lnTo>
                    <a:pt x="4" y="10"/>
                  </a:lnTo>
                  <a:lnTo>
                    <a:pt x="6" y="2"/>
                  </a:lnTo>
                  <a:lnTo>
                    <a:pt x="4"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876" name="Freeform 114"/>
            <p:cNvSpPr>
              <a:spLocks/>
            </p:cNvSpPr>
            <p:nvPr/>
          </p:nvSpPr>
          <p:spPr bwMode="auto">
            <a:xfrm>
              <a:off x="2915" y="2410"/>
              <a:ext cx="8" cy="24"/>
            </a:xfrm>
            <a:custGeom>
              <a:avLst/>
              <a:gdLst>
                <a:gd name="T0" fmla="*/ 4 w 8"/>
                <a:gd name="T1" fmla="*/ 0 h 24"/>
                <a:gd name="T2" fmla="*/ 4 w 8"/>
                <a:gd name="T3" fmla="*/ 0 h 24"/>
                <a:gd name="T4" fmla="*/ 2 w 8"/>
                <a:gd name="T5" fmla="*/ 4 h 24"/>
                <a:gd name="T6" fmla="*/ 2 w 8"/>
                <a:gd name="T7" fmla="*/ 4 h 24"/>
                <a:gd name="T8" fmla="*/ 0 w 8"/>
                <a:gd name="T9" fmla="*/ 12 h 24"/>
                <a:gd name="T10" fmla="*/ 0 w 8"/>
                <a:gd name="T11" fmla="*/ 12 h 24"/>
                <a:gd name="T12" fmla="*/ 0 w 8"/>
                <a:gd name="T13" fmla="*/ 18 h 24"/>
                <a:gd name="T14" fmla="*/ 4 w 8"/>
                <a:gd name="T15" fmla="*/ 24 h 24"/>
                <a:gd name="T16" fmla="*/ 4 w 8"/>
                <a:gd name="T17" fmla="*/ 24 h 24"/>
                <a:gd name="T18" fmla="*/ 6 w 8"/>
                <a:gd name="T19" fmla="*/ 24 h 24"/>
                <a:gd name="T20" fmla="*/ 8 w 8"/>
                <a:gd name="T21" fmla="*/ 22 h 24"/>
                <a:gd name="T22" fmla="*/ 8 w 8"/>
                <a:gd name="T23" fmla="*/ 22 h 24"/>
                <a:gd name="T24" fmla="*/ 4 w 8"/>
                <a:gd name="T25" fmla="*/ 10 h 24"/>
                <a:gd name="T26" fmla="*/ 4 w 8"/>
                <a:gd name="T27" fmla="*/ 10 h 24"/>
                <a:gd name="T28" fmla="*/ 6 w 8"/>
                <a:gd name="T29" fmla="*/ 2 h 24"/>
                <a:gd name="T30" fmla="*/ 6 w 8"/>
                <a:gd name="T31" fmla="*/ 2 h 24"/>
                <a:gd name="T32" fmla="*/ 4 w 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
                <a:gd name="T52" fmla="*/ 0 h 24"/>
                <a:gd name="T53" fmla="*/ 8 w 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 h="24">
                  <a:moveTo>
                    <a:pt x="4" y="0"/>
                  </a:moveTo>
                  <a:lnTo>
                    <a:pt x="4" y="0"/>
                  </a:lnTo>
                  <a:lnTo>
                    <a:pt x="2" y="4"/>
                  </a:lnTo>
                  <a:lnTo>
                    <a:pt x="0" y="12"/>
                  </a:lnTo>
                  <a:lnTo>
                    <a:pt x="0" y="18"/>
                  </a:lnTo>
                  <a:lnTo>
                    <a:pt x="4" y="24"/>
                  </a:lnTo>
                  <a:lnTo>
                    <a:pt x="6" y="24"/>
                  </a:lnTo>
                  <a:lnTo>
                    <a:pt x="8" y="22"/>
                  </a:lnTo>
                  <a:lnTo>
                    <a:pt x="4" y="10"/>
                  </a:lnTo>
                  <a:lnTo>
                    <a:pt x="6" y="2"/>
                  </a:lnTo>
                  <a:lnTo>
                    <a:pt x="4" y="0"/>
                  </a:lnTo>
                </a:path>
              </a:pathLst>
            </a:custGeom>
            <a:noFill/>
            <a:ln w="9525">
              <a:noFill/>
              <a:round/>
              <a:headEnd/>
              <a:tailEnd/>
            </a:ln>
          </p:spPr>
          <p:txBody>
            <a:bodyPr/>
            <a:lstStyle/>
            <a:p>
              <a:endParaRPr lang="fr-FR">
                <a:latin typeface="Calibri" pitchFamily="34" charset="0"/>
              </a:endParaRPr>
            </a:p>
          </p:txBody>
        </p:sp>
      </p:grpSp>
      <p:grpSp>
        <p:nvGrpSpPr>
          <p:cNvPr id="98" name="Group 5"/>
          <p:cNvGrpSpPr>
            <a:grpSpLocks noChangeAspect="1"/>
          </p:cNvGrpSpPr>
          <p:nvPr/>
        </p:nvGrpSpPr>
        <p:grpSpPr bwMode="auto">
          <a:xfrm>
            <a:off x="6286500" y="2409825"/>
            <a:ext cx="1643063" cy="1790700"/>
            <a:chOff x="2393" y="1602"/>
            <a:chExt cx="974" cy="1062"/>
          </a:xfrm>
        </p:grpSpPr>
        <p:sp>
          <p:nvSpPr>
            <p:cNvPr id="9711" name="Freeform 6"/>
            <p:cNvSpPr>
              <a:spLocks/>
            </p:cNvSpPr>
            <p:nvPr/>
          </p:nvSpPr>
          <p:spPr bwMode="auto">
            <a:xfrm>
              <a:off x="2393" y="1602"/>
              <a:ext cx="974" cy="710"/>
            </a:xfrm>
            <a:custGeom>
              <a:avLst/>
              <a:gdLst>
                <a:gd name="T0" fmla="*/ 942 w 974"/>
                <a:gd name="T1" fmla="*/ 476 h 710"/>
                <a:gd name="T2" fmla="*/ 912 w 974"/>
                <a:gd name="T3" fmla="*/ 412 h 710"/>
                <a:gd name="T4" fmla="*/ 888 w 974"/>
                <a:gd name="T5" fmla="*/ 396 h 710"/>
                <a:gd name="T6" fmla="*/ 904 w 974"/>
                <a:gd name="T7" fmla="*/ 362 h 710"/>
                <a:gd name="T8" fmla="*/ 954 w 974"/>
                <a:gd name="T9" fmla="*/ 314 h 710"/>
                <a:gd name="T10" fmla="*/ 944 w 974"/>
                <a:gd name="T11" fmla="*/ 284 h 710"/>
                <a:gd name="T12" fmla="*/ 950 w 974"/>
                <a:gd name="T13" fmla="*/ 220 h 710"/>
                <a:gd name="T14" fmla="*/ 892 w 974"/>
                <a:gd name="T15" fmla="*/ 184 h 710"/>
                <a:gd name="T16" fmla="*/ 822 w 974"/>
                <a:gd name="T17" fmla="*/ 174 h 710"/>
                <a:gd name="T18" fmla="*/ 778 w 974"/>
                <a:gd name="T19" fmla="*/ 174 h 710"/>
                <a:gd name="T20" fmla="*/ 750 w 974"/>
                <a:gd name="T21" fmla="*/ 176 h 710"/>
                <a:gd name="T22" fmla="*/ 734 w 974"/>
                <a:gd name="T23" fmla="*/ 154 h 710"/>
                <a:gd name="T24" fmla="*/ 688 w 974"/>
                <a:gd name="T25" fmla="*/ 136 h 710"/>
                <a:gd name="T26" fmla="*/ 658 w 974"/>
                <a:gd name="T27" fmla="*/ 118 h 710"/>
                <a:gd name="T28" fmla="*/ 632 w 974"/>
                <a:gd name="T29" fmla="*/ 90 h 710"/>
                <a:gd name="T30" fmla="*/ 602 w 974"/>
                <a:gd name="T31" fmla="*/ 54 h 710"/>
                <a:gd name="T32" fmla="*/ 552 w 974"/>
                <a:gd name="T33" fmla="*/ 0 h 710"/>
                <a:gd name="T34" fmla="*/ 484 w 974"/>
                <a:gd name="T35" fmla="*/ 32 h 710"/>
                <a:gd name="T36" fmla="*/ 462 w 974"/>
                <a:gd name="T37" fmla="*/ 86 h 710"/>
                <a:gd name="T38" fmla="*/ 420 w 974"/>
                <a:gd name="T39" fmla="*/ 84 h 710"/>
                <a:gd name="T40" fmla="*/ 364 w 974"/>
                <a:gd name="T41" fmla="*/ 72 h 710"/>
                <a:gd name="T42" fmla="*/ 302 w 974"/>
                <a:gd name="T43" fmla="*/ 80 h 710"/>
                <a:gd name="T44" fmla="*/ 250 w 974"/>
                <a:gd name="T45" fmla="*/ 132 h 710"/>
                <a:gd name="T46" fmla="*/ 156 w 974"/>
                <a:gd name="T47" fmla="*/ 134 h 710"/>
                <a:gd name="T48" fmla="*/ 126 w 974"/>
                <a:gd name="T49" fmla="*/ 186 h 710"/>
                <a:gd name="T50" fmla="*/ 130 w 974"/>
                <a:gd name="T51" fmla="*/ 228 h 710"/>
                <a:gd name="T52" fmla="*/ 84 w 974"/>
                <a:gd name="T53" fmla="*/ 248 h 710"/>
                <a:gd name="T54" fmla="*/ 72 w 974"/>
                <a:gd name="T55" fmla="*/ 280 h 710"/>
                <a:gd name="T56" fmla="*/ 74 w 974"/>
                <a:gd name="T57" fmla="*/ 312 h 710"/>
                <a:gd name="T58" fmla="*/ 20 w 974"/>
                <a:gd name="T59" fmla="*/ 344 h 710"/>
                <a:gd name="T60" fmla="*/ 4 w 974"/>
                <a:gd name="T61" fmla="*/ 410 h 710"/>
                <a:gd name="T62" fmla="*/ 76 w 974"/>
                <a:gd name="T63" fmla="*/ 452 h 710"/>
                <a:gd name="T64" fmla="*/ 118 w 974"/>
                <a:gd name="T65" fmla="*/ 486 h 710"/>
                <a:gd name="T66" fmla="*/ 138 w 974"/>
                <a:gd name="T67" fmla="*/ 528 h 710"/>
                <a:gd name="T68" fmla="*/ 168 w 974"/>
                <a:gd name="T69" fmla="*/ 532 h 710"/>
                <a:gd name="T70" fmla="*/ 126 w 974"/>
                <a:gd name="T71" fmla="*/ 550 h 710"/>
                <a:gd name="T72" fmla="*/ 116 w 974"/>
                <a:gd name="T73" fmla="*/ 602 h 710"/>
                <a:gd name="T74" fmla="*/ 190 w 974"/>
                <a:gd name="T75" fmla="*/ 630 h 710"/>
                <a:gd name="T76" fmla="*/ 222 w 974"/>
                <a:gd name="T77" fmla="*/ 644 h 710"/>
                <a:gd name="T78" fmla="*/ 244 w 974"/>
                <a:gd name="T79" fmla="*/ 664 h 710"/>
                <a:gd name="T80" fmla="*/ 276 w 974"/>
                <a:gd name="T81" fmla="*/ 708 h 710"/>
                <a:gd name="T82" fmla="*/ 322 w 974"/>
                <a:gd name="T83" fmla="*/ 688 h 710"/>
                <a:gd name="T84" fmla="*/ 360 w 974"/>
                <a:gd name="T85" fmla="*/ 676 h 710"/>
                <a:gd name="T86" fmla="*/ 374 w 974"/>
                <a:gd name="T87" fmla="*/ 632 h 710"/>
                <a:gd name="T88" fmla="*/ 412 w 974"/>
                <a:gd name="T89" fmla="*/ 638 h 710"/>
                <a:gd name="T90" fmla="*/ 372 w 974"/>
                <a:gd name="T91" fmla="*/ 554 h 710"/>
                <a:gd name="T92" fmla="*/ 398 w 974"/>
                <a:gd name="T93" fmla="*/ 520 h 710"/>
                <a:gd name="T94" fmla="*/ 414 w 974"/>
                <a:gd name="T95" fmla="*/ 476 h 710"/>
                <a:gd name="T96" fmla="*/ 434 w 974"/>
                <a:gd name="T97" fmla="*/ 464 h 710"/>
                <a:gd name="T98" fmla="*/ 444 w 974"/>
                <a:gd name="T99" fmla="*/ 442 h 710"/>
                <a:gd name="T100" fmla="*/ 498 w 974"/>
                <a:gd name="T101" fmla="*/ 470 h 710"/>
                <a:gd name="T102" fmla="*/ 552 w 974"/>
                <a:gd name="T103" fmla="*/ 494 h 710"/>
                <a:gd name="T104" fmla="*/ 620 w 974"/>
                <a:gd name="T105" fmla="*/ 500 h 710"/>
                <a:gd name="T106" fmla="*/ 588 w 974"/>
                <a:gd name="T107" fmla="*/ 576 h 710"/>
                <a:gd name="T108" fmla="*/ 608 w 974"/>
                <a:gd name="T109" fmla="*/ 596 h 710"/>
                <a:gd name="T110" fmla="*/ 640 w 974"/>
                <a:gd name="T111" fmla="*/ 634 h 710"/>
                <a:gd name="T112" fmla="*/ 700 w 974"/>
                <a:gd name="T113" fmla="*/ 668 h 710"/>
                <a:gd name="T114" fmla="*/ 748 w 974"/>
                <a:gd name="T115" fmla="*/ 666 h 710"/>
                <a:gd name="T116" fmla="*/ 822 w 974"/>
                <a:gd name="T117" fmla="*/ 616 h 710"/>
                <a:gd name="T118" fmla="*/ 854 w 974"/>
                <a:gd name="T119" fmla="*/ 590 h 710"/>
                <a:gd name="T120" fmla="*/ 880 w 974"/>
                <a:gd name="T121" fmla="*/ 580 h 710"/>
                <a:gd name="T122" fmla="*/ 946 w 974"/>
                <a:gd name="T123" fmla="*/ 550 h 710"/>
                <a:gd name="T124" fmla="*/ 972 w 974"/>
                <a:gd name="T125" fmla="*/ 496 h 71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74"/>
                <a:gd name="T190" fmla="*/ 0 h 710"/>
                <a:gd name="T191" fmla="*/ 974 w 974"/>
                <a:gd name="T192" fmla="*/ 710 h 71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74" h="710">
                  <a:moveTo>
                    <a:pt x="972" y="496"/>
                  </a:moveTo>
                  <a:lnTo>
                    <a:pt x="972" y="496"/>
                  </a:lnTo>
                  <a:lnTo>
                    <a:pt x="970" y="484"/>
                  </a:lnTo>
                  <a:lnTo>
                    <a:pt x="968" y="480"/>
                  </a:lnTo>
                  <a:lnTo>
                    <a:pt x="966" y="478"/>
                  </a:lnTo>
                  <a:lnTo>
                    <a:pt x="956" y="476"/>
                  </a:lnTo>
                  <a:lnTo>
                    <a:pt x="942" y="476"/>
                  </a:lnTo>
                  <a:lnTo>
                    <a:pt x="940" y="464"/>
                  </a:lnTo>
                  <a:lnTo>
                    <a:pt x="936" y="454"/>
                  </a:lnTo>
                  <a:lnTo>
                    <a:pt x="922" y="432"/>
                  </a:lnTo>
                  <a:lnTo>
                    <a:pt x="916" y="418"/>
                  </a:lnTo>
                  <a:lnTo>
                    <a:pt x="912" y="412"/>
                  </a:lnTo>
                  <a:lnTo>
                    <a:pt x="904" y="408"/>
                  </a:lnTo>
                  <a:lnTo>
                    <a:pt x="892" y="408"/>
                  </a:lnTo>
                  <a:lnTo>
                    <a:pt x="882" y="408"/>
                  </a:lnTo>
                  <a:lnTo>
                    <a:pt x="884" y="402"/>
                  </a:lnTo>
                  <a:lnTo>
                    <a:pt x="888" y="396"/>
                  </a:lnTo>
                  <a:lnTo>
                    <a:pt x="892" y="392"/>
                  </a:lnTo>
                  <a:lnTo>
                    <a:pt x="894" y="384"/>
                  </a:lnTo>
                  <a:lnTo>
                    <a:pt x="894" y="370"/>
                  </a:lnTo>
                  <a:lnTo>
                    <a:pt x="898" y="366"/>
                  </a:lnTo>
                  <a:lnTo>
                    <a:pt x="904" y="362"/>
                  </a:lnTo>
                  <a:lnTo>
                    <a:pt x="924" y="346"/>
                  </a:lnTo>
                  <a:lnTo>
                    <a:pt x="946" y="328"/>
                  </a:lnTo>
                  <a:lnTo>
                    <a:pt x="952" y="322"/>
                  </a:lnTo>
                  <a:lnTo>
                    <a:pt x="954" y="320"/>
                  </a:lnTo>
                  <a:lnTo>
                    <a:pt x="954" y="314"/>
                  </a:lnTo>
                  <a:lnTo>
                    <a:pt x="950" y="308"/>
                  </a:lnTo>
                  <a:lnTo>
                    <a:pt x="942" y="302"/>
                  </a:lnTo>
                  <a:lnTo>
                    <a:pt x="934" y="296"/>
                  </a:lnTo>
                  <a:lnTo>
                    <a:pt x="928" y="288"/>
                  </a:lnTo>
                  <a:lnTo>
                    <a:pt x="936" y="286"/>
                  </a:lnTo>
                  <a:lnTo>
                    <a:pt x="944" y="284"/>
                  </a:lnTo>
                  <a:lnTo>
                    <a:pt x="948" y="280"/>
                  </a:lnTo>
                  <a:lnTo>
                    <a:pt x="952" y="274"/>
                  </a:lnTo>
                  <a:lnTo>
                    <a:pt x="956" y="268"/>
                  </a:lnTo>
                  <a:lnTo>
                    <a:pt x="958" y="262"/>
                  </a:lnTo>
                  <a:lnTo>
                    <a:pt x="958" y="248"/>
                  </a:lnTo>
                  <a:lnTo>
                    <a:pt x="956" y="234"/>
                  </a:lnTo>
                  <a:lnTo>
                    <a:pt x="950" y="220"/>
                  </a:lnTo>
                  <a:lnTo>
                    <a:pt x="942" y="208"/>
                  </a:lnTo>
                  <a:lnTo>
                    <a:pt x="932" y="200"/>
                  </a:lnTo>
                  <a:lnTo>
                    <a:pt x="920" y="192"/>
                  </a:lnTo>
                  <a:lnTo>
                    <a:pt x="906" y="186"/>
                  </a:lnTo>
                  <a:lnTo>
                    <a:pt x="892" y="184"/>
                  </a:lnTo>
                  <a:lnTo>
                    <a:pt x="878" y="184"/>
                  </a:lnTo>
                  <a:lnTo>
                    <a:pt x="864" y="184"/>
                  </a:lnTo>
                  <a:lnTo>
                    <a:pt x="852" y="182"/>
                  </a:lnTo>
                  <a:lnTo>
                    <a:pt x="838" y="178"/>
                  </a:lnTo>
                  <a:lnTo>
                    <a:pt x="830" y="176"/>
                  </a:lnTo>
                  <a:lnTo>
                    <a:pt x="822" y="174"/>
                  </a:lnTo>
                  <a:lnTo>
                    <a:pt x="814" y="176"/>
                  </a:lnTo>
                  <a:lnTo>
                    <a:pt x="802" y="178"/>
                  </a:lnTo>
                  <a:lnTo>
                    <a:pt x="790" y="180"/>
                  </a:lnTo>
                  <a:lnTo>
                    <a:pt x="782" y="178"/>
                  </a:lnTo>
                  <a:lnTo>
                    <a:pt x="778" y="174"/>
                  </a:lnTo>
                  <a:lnTo>
                    <a:pt x="778" y="170"/>
                  </a:lnTo>
                  <a:lnTo>
                    <a:pt x="776" y="166"/>
                  </a:lnTo>
                  <a:lnTo>
                    <a:pt x="770" y="164"/>
                  </a:lnTo>
                  <a:lnTo>
                    <a:pt x="766" y="166"/>
                  </a:lnTo>
                  <a:lnTo>
                    <a:pt x="760" y="168"/>
                  </a:lnTo>
                  <a:lnTo>
                    <a:pt x="750" y="176"/>
                  </a:lnTo>
                  <a:lnTo>
                    <a:pt x="734" y="192"/>
                  </a:lnTo>
                  <a:lnTo>
                    <a:pt x="736" y="186"/>
                  </a:lnTo>
                  <a:lnTo>
                    <a:pt x="738" y="178"/>
                  </a:lnTo>
                  <a:lnTo>
                    <a:pt x="736" y="162"/>
                  </a:lnTo>
                  <a:lnTo>
                    <a:pt x="734" y="154"/>
                  </a:lnTo>
                  <a:lnTo>
                    <a:pt x="730" y="150"/>
                  </a:lnTo>
                  <a:lnTo>
                    <a:pt x="724" y="146"/>
                  </a:lnTo>
                  <a:lnTo>
                    <a:pt x="718" y="144"/>
                  </a:lnTo>
                  <a:lnTo>
                    <a:pt x="702" y="142"/>
                  </a:lnTo>
                  <a:lnTo>
                    <a:pt x="694" y="140"/>
                  </a:lnTo>
                  <a:lnTo>
                    <a:pt x="688" y="136"/>
                  </a:lnTo>
                  <a:lnTo>
                    <a:pt x="684" y="132"/>
                  </a:lnTo>
                  <a:lnTo>
                    <a:pt x="680" y="128"/>
                  </a:lnTo>
                  <a:lnTo>
                    <a:pt x="674" y="122"/>
                  </a:lnTo>
                  <a:lnTo>
                    <a:pt x="672" y="118"/>
                  </a:lnTo>
                  <a:lnTo>
                    <a:pt x="668" y="118"/>
                  </a:lnTo>
                  <a:lnTo>
                    <a:pt x="664" y="116"/>
                  </a:lnTo>
                  <a:lnTo>
                    <a:pt x="658" y="118"/>
                  </a:lnTo>
                  <a:lnTo>
                    <a:pt x="656" y="122"/>
                  </a:lnTo>
                  <a:lnTo>
                    <a:pt x="652" y="112"/>
                  </a:lnTo>
                  <a:lnTo>
                    <a:pt x="646" y="104"/>
                  </a:lnTo>
                  <a:lnTo>
                    <a:pt x="640" y="96"/>
                  </a:lnTo>
                  <a:lnTo>
                    <a:pt x="632" y="90"/>
                  </a:lnTo>
                  <a:lnTo>
                    <a:pt x="624" y="86"/>
                  </a:lnTo>
                  <a:lnTo>
                    <a:pt x="614" y="84"/>
                  </a:lnTo>
                  <a:lnTo>
                    <a:pt x="604" y="82"/>
                  </a:lnTo>
                  <a:lnTo>
                    <a:pt x="594" y="80"/>
                  </a:lnTo>
                  <a:lnTo>
                    <a:pt x="600" y="68"/>
                  </a:lnTo>
                  <a:lnTo>
                    <a:pt x="602" y="54"/>
                  </a:lnTo>
                  <a:lnTo>
                    <a:pt x="600" y="40"/>
                  </a:lnTo>
                  <a:lnTo>
                    <a:pt x="596" y="28"/>
                  </a:lnTo>
                  <a:lnTo>
                    <a:pt x="588" y="16"/>
                  </a:lnTo>
                  <a:lnTo>
                    <a:pt x="578" y="8"/>
                  </a:lnTo>
                  <a:lnTo>
                    <a:pt x="566" y="2"/>
                  </a:lnTo>
                  <a:lnTo>
                    <a:pt x="552" y="0"/>
                  </a:lnTo>
                  <a:lnTo>
                    <a:pt x="532" y="0"/>
                  </a:lnTo>
                  <a:lnTo>
                    <a:pt x="524" y="2"/>
                  </a:lnTo>
                  <a:lnTo>
                    <a:pt x="516" y="4"/>
                  </a:lnTo>
                  <a:lnTo>
                    <a:pt x="498" y="16"/>
                  </a:lnTo>
                  <a:lnTo>
                    <a:pt x="490" y="24"/>
                  </a:lnTo>
                  <a:lnTo>
                    <a:pt x="484" y="32"/>
                  </a:lnTo>
                  <a:lnTo>
                    <a:pt x="474" y="46"/>
                  </a:lnTo>
                  <a:lnTo>
                    <a:pt x="472" y="58"/>
                  </a:lnTo>
                  <a:lnTo>
                    <a:pt x="472" y="72"/>
                  </a:lnTo>
                  <a:lnTo>
                    <a:pt x="474" y="90"/>
                  </a:lnTo>
                  <a:lnTo>
                    <a:pt x="462" y="86"/>
                  </a:lnTo>
                  <a:lnTo>
                    <a:pt x="452" y="82"/>
                  </a:lnTo>
                  <a:lnTo>
                    <a:pt x="444" y="82"/>
                  </a:lnTo>
                  <a:lnTo>
                    <a:pt x="434" y="84"/>
                  </a:lnTo>
                  <a:lnTo>
                    <a:pt x="426" y="84"/>
                  </a:lnTo>
                  <a:lnTo>
                    <a:pt x="420" y="84"/>
                  </a:lnTo>
                  <a:lnTo>
                    <a:pt x="412" y="84"/>
                  </a:lnTo>
                  <a:lnTo>
                    <a:pt x="406" y="80"/>
                  </a:lnTo>
                  <a:lnTo>
                    <a:pt x="398" y="78"/>
                  </a:lnTo>
                  <a:lnTo>
                    <a:pt x="390" y="76"/>
                  </a:lnTo>
                  <a:lnTo>
                    <a:pt x="378" y="76"/>
                  </a:lnTo>
                  <a:lnTo>
                    <a:pt x="364" y="72"/>
                  </a:lnTo>
                  <a:lnTo>
                    <a:pt x="346" y="68"/>
                  </a:lnTo>
                  <a:lnTo>
                    <a:pt x="336" y="68"/>
                  </a:lnTo>
                  <a:lnTo>
                    <a:pt x="328" y="68"/>
                  </a:lnTo>
                  <a:lnTo>
                    <a:pt x="318" y="70"/>
                  </a:lnTo>
                  <a:lnTo>
                    <a:pt x="310" y="74"/>
                  </a:lnTo>
                  <a:lnTo>
                    <a:pt x="302" y="80"/>
                  </a:lnTo>
                  <a:lnTo>
                    <a:pt x="296" y="86"/>
                  </a:lnTo>
                  <a:lnTo>
                    <a:pt x="276" y="110"/>
                  </a:lnTo>
                  <a:lnTo>
                    <a:pt x="268" y="122"/>
                  </a:lnTo>
                  <a:lnTo>
                    <a:pt x="260" y="136"/>
                  </a:lnTo>
                  <a:lnTo>
                    <a:pt x="250" y="132"/>
                  </a:lnTo>
                  <a:lnTo>
                    <a:pt x="238" y="128"/>
                  </a:lnTo>
                  <a:lnTo>
                    <a:pt x="226" y="122"/>
                  </a:lnTo>
                  <a:lnTo>
                    <a:pt x="214" y="118"/>
                  </a:lnTo>
                  <a:lnTo>
                    <a:pt x="200" y="120"/>
                  </a:lnTo>
                  <a:lnTo>
                    <a:pt x="184" y="124"/>
                  </a:lnTo>
                  <a:lnTo>
                    <a:pt x="156" y="134"/>
                  </a:lnTo>
                  <a:lnTo>
                    <a:pt x="140" y="142"/>
                  </a:lnTo>
                  <a:lnTo>
                    <a:pt x="134" y="146"/>
                  </a:lnTo>
                  <a:lnTo>
                    <a:pt x="130" y="152"/>
                  </a:lnTo>
                  <a:lnTo>
                    <a:pt x="126" y="162"/>
                  </a:lnTo>
                  <a:lnTo>
                    <a:pt x="124" y="174"/>
                  </a:lnTo>
                  <a:lnTo>
                    <a:pt x="126" y="186"/>
                  </a:lnTo>
                  <a:lnTo>
                    <a:pt x="132" y="200"/>
                  </a:lnTo>
                  <a:lnTo>
                    <a:pt x="138" y="212"/>
                  </a:lnTo>
                  <a:lnTo>
                    <a:pt x="146" y="224"/>
                  </a:lnTo>
                  <a:lnTo>
                    <a:pt x="140" y="222"/>
                  </a:lnTo>
                  <a:lnTo>
                    <a:pt x="136" y="224"/>
                  </a:lnTo>
                  <a:lnTo>
                    <a:pt x="130" y="228"/>
                  </a:lnTo>
                  <a:lnTo>
                    <a:pt x="126" y="236"/>
                  </a:lnTo>
                  <a:lnTo>
                    <a:pt x="118" y="242"/>
                  </a:lnTo>
                  <a:lnTo>
                    <a:pt x="110" y="244"/>
                  </a:lnTo>
                  <a:lnTo>
                    <a:pt x="102" y="244"/>
                  </a:lnTo>
                  <a:lnTo>
                    <a:pt x="92" y="244"/>
                  </a:lnTo>
                  <a:lnTo>
                    <a:pt x="84" y="248"/>
                  </a:lnTo>
                  <a:lnTo>
                    <a:pt x="78" y="256"/>
                  </a:lnTo>
                  <a:lnTo>
                    <a:pt x="72" y="264"/>
                  </a:lnTo>
                  <a:lnTo>
                    <a:pt x="70" y="272"/>
                  </a:lnTo>
                  <a:lnTo>
                    <a:pt x="72" y="280"/>
                  </a:lnTo>
                  <a:lnTo>
                    <a:pt x="78" y="286"/>
                  </a:lnTo>
                  <a:lnTo>
                    <a:pt x="86" y="292"/>
                  </a:lnTo>
                  <a:lnTo>
                    <a:pt x="92" y="298"/>
                  </a:lnTo>
                  <a:lnTo>
                    <a:pt x="96" y="306"/>
                  </a:lnTo>
                  <a:lnTo>
                    <a:pt x="86" y="310"/>
                  </a:lnTo>
                  <a:lnTo>
                    <a:pt x="74" y="312"/>
                  </a:lnTo>
                  <a:lnTo>
                    <a:pt x="62" y="314"/>
                  </a:lnTo>
                  <a:lnTo>
                    <a:pt x="50" y="318"/>
                  </a:lnTo>
                  <a:lnTo>
                    <a:pt x="42" y="322"/>
                  </a:lnTo>
                  <a:lnTo>
                    <a:pt x="32" y="328"/>
                  </a:lnTo>
                  <a:lnTo>
                    <a:pt x="26" y="336"/>
                  </a:lnTo>
                  <a:lnTo>
                    <a:pt x="20" y="344"/>
                  </a:lnTo>
                  <a:lnTo>
                    <a:pt x="10" y="362"/>
                  </a:lnTo>
                  <a:lnTo>
                    <a:pt x="2" y="384"/>
                  </a:lnTo>
                  <a:lnTo>
                    <a:pt x="2" y="392"/>
                  </a:lnTo>
                  <a:lnTo>
                    <a:pt x="0" y="398"/>
                  </a:lnTo>
                  <a:lnTo>
                    <a:pt x="2" y="406"/>
                  </a:lnTo>
                  <a:lnTo>
                    <a:pt x="4" y="410"/>
                  </a:lnTo>
                  <a:lnTo>
                    <a:pt x="12" y="420"/>
                  </a:lnTo>
                  <a:lnTo>
                    <a:pt x="24" y="426"/>
                  </a:lnTo>
                  <a:lnTo>
                    <a:pt x="36" y="432"/>
                  </a:lnTo>
                  <a:lnTo>
                    <a:pt x="50" y="436"/>
                  </a:lnTo>
                  <a:lnTo>
                    <a:pt x="78" y="444"/>
                  </a:lnTo>
                  <a:lnTo>
                    <a:pt x="76" y="452"/>
                  </a:lnTo>
                  <a:lnTo>
                    <a:pt x="76" y="460"/>
                  </a:lnTo>
                  <a:lnTo>
                    <a:pt x="78" y="466"/>
                  </a:lnTo>
                  <a:lnTo>
                    <a:pt x="86" y="474"/>
                  </a:lnTo>
                  <a:lnTo>
                    <a:pt x="96" y="480"/>
                  </a:lnTo>
                  <a:lnTo>
                    <a:pt x="108" y="482"/>
                  </a:lnTo>
                  <a:lnTo>
                    <a:pt x="118" y="486"/>
                  </a:lnTo>
                  <a:lnTo>
                    <a:pt x="130" y="490"/>
                  </a:lnTo>
                  <a:lnTo>
                    <a:pt x="130" y="502"/>
                  </a:lnTo>
                  <a:lnTo>
                    <a:pt x="130" y="514"/>
                  </a:lnTo>
                  <a:lnTo>
                    <a:pt x="132" y="518"/>
                  </a:lnTo>
                  <a:lnTo>
                    <a:pt x="134" y="524"/>
                  </a:lnTo>
                  <a:lnTo>
                    <a:pt x="138" y="528"/>
                  </a:lnTo>
                  <a:lnTo>
                    <a:pt x="144" y="530"/>
                  </a:lnTo>
                  <a:lnTo>
                    <a:pt x="150" y="532"/>
                  </a:lnTo>
                  <a:lnTo>
                    <a:pt x="156" y="532"/>
                  </a:lnTo>
                  <a:lnTo>
                    <a:pt x="162" y="532"/>
                  </a:lnTo>
                  <a:lnTo>
                    <a:pt x="168" y="532"/>
                  </a:lnTo>
                  <a:lnTo>
                    <a:pt x="174" y="536"/>
                  </a:lnTo>
                  <a:lnTo>
                    <a:pt x="154" y="536"/>
                  </a:lnTo>
                  <a:lnTo>
                    <a:pt x="144" y="538"/>
                  </a:lnTo>
                  <a:lnTo>
                    <a:pt x="134" y="544"/>
                  </a:lnTo>
                  <a:lnTo>
                    <a:pt x="126" y="550"/>
                  </a:lnTo>
                  <a:lnTo>
                    <a:pt x="120" y="560"/>
                  </a:lnTo>
                  <a:lnTo>
                    <a:pt x="114" y="570"/>
                  </a:lnTo>
                  <a:lnTo>
                    <a:pt x="110" y="580"/>
                  </a:lnTo>
                  <a:lnTo>
                    <a:pt x="110" y="586"/>
                  </a:lnTo>
                  <a:lnTo>
                    <a:pt x="112" y="592"/>
                  </a:lnTo>
                  <a:lnTo>
                    <a:pt x="116" y="602"/>
                  </a:lnTo>
                  <a:lnTo>
                    <a:pt x="126" y="612"/>
                  </a:lnTo>
                  <a:lnTo>
                    <a:pt x="138" y="620"/>
                  </a:lnTo>
                  <a:lnTo>
                    <a:pt x="152" y="626"/>
                  </a:lnTo>
                  <a:lnTo>
                    <a:pt x="166" y="630"/>
                  </a:lnTo>
                  <a:lnTo>
                    <a:pt x="178" y="630"/>
                  </a:lnTo>
                  <a:lnTo>
                    <a:pt x="190" y="630"/>
                  </a:lnTo>
                  <a:lnTo>
                    <a:pt x="192" y="632"/>
                  </a:lnTo>
                  <a:lnTo>
                    <a:pt x="194" y="634"/>
                  </a:lnTo>
                  <a:lnTo>
                    <a:pt x="202" y="638"/>
                  </a:lnTo>
                  <a:lnTo>
                    <a:pt x="212" y="640"/>
                  </a:lnTo>
                  <a:lnTo>
                    <a:pt x="220" y="640"/>
                  </a:lnTo>
                  <a:lnTo>
                    <a:pt x="222" y="644"/>
                  </a:lnTo>
                  <a:lnTo>
                    <a:pt x="220" y="648"/>
                  </a:lnTo>
                  <a:lnTo>
                    <a:pt x="218" y="658"/>
                  </a:lnTo>
                  <a:lnTo>
                    <a:pt x="224" y="660"/>
                  </a:lnTo>
                  <a:lnTo>
                    <a:pt x="230" y="662"/>
                  </a:lnTo>
                  <a:lnTo>
                    <a:pt x="244" y="664"/>
                  </a:lnTo>
                  <a:lnTo>
                    <a:pt x="246" y="672"/>
                  </a:lnTo>
                  <a:lnTo>
                    <a:pt x="248" y="678"/>
                  </a:lnTo>
                  <a:lnTo>
                    <a:pt x="254" y="684"/>
                  </a:lnTo>
                  <a:lnTo>
                    <a:pt x="260" y="688"/>
                  </a:lnTo>
                  <a:lnTo>
                    <a:pt x="270" y="698"/>
                  </a:lnTo>
                  <a:lnTo>
                    <a:pt x="274" y="702"/>
                  </a:lnTo>
                  <a:lnTo>
                    <a:pt x="276" y="708"/>
                  </a:lnTo>
                  <a:lnTo>
                    <a:pt x="286" y="710"/>
                  </a:lnTo>
                  <a:lnTo>
                    <a:pt x="294" y="708"/>
                  </a:lnTo>
                  <a:lnTo>
                    <a:pt x="302" y="706"/>
                  </a:lnTo>
                  <a:lnTo>
                    <a:pt x="310" y="700"/>
                  </a:lnTo>
                  <a:lnTo>
                    <a:pt x="316" y="694"/>
                  </a:lnTo>
                  <a:lnTo>
                    <a:pt x="322" y="688"/>
                  </a:lnTo>
                  <a:lnTo>
                    <a:pt x="326" y="680"/>
                  </a:lnTo>
                  <a:lnTo>
                    <a:pt x="328" y="672"/>
                  </a:lnTo>
                  <a:lnTo>
                    <a:pt x="332" y="674"/>
                  </a:lnTo>
                  <a:lnTo>
                    <a:pt x="338" y="676"/>
                  </a:lnTo>
                  <a:lnTo>
                    <a:pt x="348" y="678"/>
                  </a:lnTo>
                  <a:lnTo>
                    <a:pt x="360" y="676"/>
                  </a:lnTo>
                  <a:lnTo>
                    <a:pt x="364" y="672"/>
                  </a:lnTo>
                  <a:lnTo>
                    <a:pt x="368" y="670"/>
                  </a:lnTo>
                  <a:lnTo>
                    <a:pt x="372" y="662"/>
                  </a:lnTo>
                  <a:lnTo>
                    <a:pt x="374" y="652"/>
                  </a:lnTo>
                  <a:lnTo>
                    <a:pt x="374" y="632"/>
                  </a:lnTo>
                  <a:lnTo>
                    <a:pt x="380" y="632"/>
                  </a:lnTo>
                  <a:lnTo>
                    <a:pt x="386" y="634"/>
                  </a:lnTo>
                  <a:lnTo>
                    <a:pt x="394" y="638"/>
                  </a:lnTo>
                  <a:lnTo>
                    <a:pt x="398" y="640"/>
                  </a:lnTo>
                  <a:lnTo>
                    <a:pt x="402" y="642"/>
                  </a:lnTo>
                  <a:lnTo>
                    <a:pt x="408" y="640"/>
                  </a:lnTo>
                  <a:lnTo>
                    <a:pt x="412" y="638"/>
                  </a:lnTo>
                  <a:lnTo>
                    <a:pt x="408" y="624"/>
                  </a:lnTo>
                  <a:lnTo>
                    <a:pt x="400" y="612"/>
                  </a:lnTo>
                  <a:lnTo>
                    <a:pt x="388" y="590"/>
                  </a:lnTo>
                  <a:lnTo>
                    <a:pt x="380" y="578"/>
                  </a:lnTo>
                  <a:lnTo>
                    <a:pt x="376" y="566"/>
                  </a:lnTo>
                  <a:lnTo>
                    <a:pt x="372" y="554"/>
                  </a:lnTo>
                  <a:lnTo>
                    <a:pt x="370" y="540"/>
                  </a:lnTo>
                  <a:lnTo>
                    <a:pt x="370" y="522"/>
                  </a:lnTo>
                  <a:lnTo>
                    <a:pt x="384" y="522"/>
                  </a:lnTo>
                  <a:lnTo>
                    <a:pt x="392" y="522"/>
                  </a:lnTo>
                  <a:lnTo>
                    <a:pt x="398" y="520"/>
                  </a:lnTo>
                  <a:lnTo>
                    <a:pt x="404" y="516"/>
                  </a:lnTo>
                  <a:lnTo>
                    <a:pt x="408" y="512"/>
                  </a:lnTo>
                  <a:lnTo>
                    <a:pt x="410" y="506"/>
                  </a:lnTo>
                  <a:lnTo>
                    <a:pt x="412" y="502"/>
                  </a:lnTo>
                  <a:lnTo>
                    <a:pt x="414" y="490"/>
                  </a:lnTo>
                  <a:lnTo>
                    <a:pt x="414" y="476"/>
                  </a:lnTo>
                  <a:lnTo>
                    <a:pt x="418" y="476"/>
                  </a:lnTo>
                  <a:lnTo>
                    <a:pt x="422" y="474"/>
                  </a:lnTo>
                  <a:lnTo>
                    <a:pt x="426" y="470"/>
                  </a:lnTo>
                  <a:lnTo>
                    <a:pt x="428" y="466"/>
                  </a:lnTo>
                  <a:lnTo>
                    <a:pt x="434" y="464"/>
                  </a:lnTo>
                  <a:lnTo>
                    <a:pt x="438" y="462"/>
                  </a:lnTo>
                  <a:lnTo>
                    <a:pt x="440" y="458"/>
                  </a:lnTo>
                  <a:lnTo>
                    <a:pt x="440" y="456"/>
                  </a:lnTo>
                  <a:lnTo>
                    <a:pt x="442" y="448"/>
                  </a:lnTo>
                  <a:lnTo>
                    <a:pt x="442" y="446"/>
                  </a:lnTo>
                  <a:lnTo>
                    <a:pt x="444" y="442"/>
                  </a:lnTo>
                  <a:lnTo>
                    <a:pt x="448" y="440"/>
                  </a:lnTo>
                  <a:lnTo>
                    <a:pt x="454" y="440"/>
                  </a:lnTo>
                  <a:lnTo>
                    <a:pt x="468" y="438"/>
                  </a:lnTo>
                  <a:lnTo>
                    <a:pt x="492" y="442"/>
                  </a:lnTo>
                  <a:lnTo>
                    <a:pt x="494" y="458"/>
                  </a:lnTo>
                  <a:lnTo>
                    <a:pt x="498" y="470"/>
                  </a:lnTo>
                  <a:lnTo>
                    <a:pt x="506" y="480"/>
                  </a:lnTo>
                  <a:lnTo>
                    <a:pt x="518" y="490"/>
                  </a:lnTo>
                  <a:lnTo>
                    <a:pt x="532" y="498"/>
                  </a:lnTo>
                  <a:lnTo>
                    <a:pt x="538" y="500"/>
                  </a:lnTo>
                  <a:lnTo>
                    <a:pt x="542" y="498"/>
                  </a:lnTo>
                  <a:lnTo>
                    <a:pt x="552" y="494"/>
                  </a:lnTo>
                  <a:lnTo>
                    <a:pt x="564" y="484"/>
                  </a:lnTo>
                  <a:lnTo>
                    <a:pt x="570" y="488"/>
                  </a:lnTo>
                  <a:lnTo>
                    <a:pt x="576" y="492"/>
                  </a:lnTo>
                  <a:lnTo>
                    <a:pt x="590" y="496"/>
                  </a:lnTo>
                  <a:lnTo>
                    <a:pt x="620" y="500"/>
                  </a:lnTo>
                  <a:lnTo>
                    <a:pt x="608" y="518"/>
                  </a:lnTo>
                  <a:lnTo>
                    <a:pt x="598" y="536"/>
                  </a:lnTo>
                  <a:lnTo>
                    <a:pt x="594" y="546"/>
                  </a:lnTo>
                  <a:lnTo>
                    <a:pt x="590" y="556"/>
                  </a:lnTo>
                  <a:lnTo>
                    <a:pt x="588" y="566"/>
                  </a:lnTo>
                  <a:lnTo>
                    <a:pt x="588" y="576"/>
                  </a:lnTo>
                  <a:lnTo>
                    <a:pt x="594" y="576"/>
                  </a:lnTo>
                  <a:lnTo>
                    <a:pt x="600" y="578"/>
                  </a:lnTo>
                  <a:lnTo>
                    <a:pt x="602" y="586"/>
                  </a:lnTo>
                  <a:lnTo>
                    <a:pt x="602" y="594"/>
                  </a:lnTo>
                  <a:lnTo>
                    <a:pt x="608" y="596"/>
                  </a:lnTo>
                  <a:lnTo>
                    <a:pt x="612" y="600"/>
                  </a:lnTo>
                  <a:lnTo>
                    <a:pt x="618" y="610"/>
                  </a:lnTo>
                  <a:lnTo>
                    <a:pt x="624" y="622"/>
                  </a:lnTo>
                  <a:lnTo>
                    <a:pt x="628" y="626"/>
                  </a:lnTo>
                  <a:lnTo>
                    <a:pt x="632" y="630"/>
                  </a:lnTo>
                  <a:lnTo>
                    <a:pt x="640" y="634"/>
                  </a:lnTo>
                  <a:lnTo>
                    <a:pt x="650" y="636"/>
                  </a:lnTo>
                  <a:lnTo>
                    <a:pt x="660" y="636"/>
                  </a:lnTo>
                  <a:lnTo>
                    <a:pt x="670" y="634"/>
                  </a:lnTo>
                  <a:lnTo>
                    <a:pt x="680" y="646"/>
                  </a:lnTo>
                  <a:lnTo>
                    <a:pt x="690" y="658"/>
                  </a:lnTo>
                  <a:lnTo>
                    <a:pt x="700" y="668"/>
                  </a:lnTo>
                  <a:lnTo>
                    <a:pt x="706" y="672"/>
                  </a:lnTo>
                  <a:lnTo>
                    <a:pt x="714" y="676"/>
                  </a:lnTo>
                  <a:lnTo>
                    <a:pt x="724" y="676"/>
                  </a:lnTo>
                  <a:lnTo>
                    <a:pt x="732" y="674"/>
                  </a:lnTo>
                  <a:lnTo>
                    <a:pt x="740" y="670"/>
                  </a:lnTo>
                  <a:lnTo>
                    <a:pt x="748" y="666"/>
                  </a:lnTo>
                  <a:lnTo>
                    <a:pt x="760" y="658"/>
                  </a:lnTo>
                  <a:lnTo>
                    <a:pt x="774" y="652"/>
                  </a:lnTo>
                  <a:lnTo>
                    <a:pt x="798" y="642"/>
                  </a:lnTo>
                  <a:lnTo>
                    <a:pt x="808" y="634"/>
                  </a:lnTo>
                  <a:lnTo>
                    <a:pt x="816" y="626"/>
                  </a:lnTo>
                  <a:lnTo>
                    <a:pt x="822" y="616"/>
                  </a:lnTo>
                  <a:lnTo>
                    <a:pt x="824" y="600"/>
                  </a:lnTo>
                  <a:lnTo>
                    <a:pt x="836" y="600"/>
                  </a:lnTo>
                  <a:lnTo>
                    <a:pt x="848" y="596"/>
                  </a:lnTo>
                  <a:lnTo>
                    <a:pt x="852" y="594"/>
                  </a:lnTo>
                  <a:lnTo>
                    <a:pt x="854" y="590"/>
                  </a:lnTo>
                  <a:lnTo>
                    <a:pt x="860" y="588"/>
                  </a:lnTo>
                  <a:lnTo>
                    <a:pt x="864" y="588"/>
                  </a:lnTo>
                  <a:lnTo>
                    <a:pt x="870" y="588"/>
                  </a:lnTo>
                  <a:lnTo>
                    <a:pt x="876" y="584"/>
                  </a:lnTo>
                  <a:lnTo>
                    <a:pt x="880" y="580"/>
                  </a:lnTo>
                  <a:lnTo>
                    <a:pt x="882" y="574"/>
                  </a:lnTo>
                  <a:lnTo>
                    <a:pt x="882" y="560"/>
                  </a:lnTo>
                  <a:lnTo>
                    <a:pt x="906" y="558"/>
                  </a:lnTo>
                  <a:lnTo>
                    <a:pt x="926" y="556"/>
                  </a:lnTo>
                  <a:lnTo>
                    <a:pt x="936" y="554"/>
                  </a:lnTo>
                  <a:lnTo>
                    <a:pt x="946" y="550"/>
                  </a:lnTo>
                  <a:lnTo>
                    <a:pt x="954" y="542"/>
                  </a:lnTo>
                  <a:lnTo>
                    <a:pt x="964" y="534"/>
                  </a:lnTo>
                  <a:lnTo>
                    <a:pt x="968" y="524"/>
                  </a:lnTo>
                  <a:lnTo>
                    <a:pt x="972" y="516"/>
                  </a:lnTo>
                  <a:lnTo>
                    <a:pt x="974" y="506"/>
                  </a:lnTo>
                  <a:lnTo>
                    <a:pt x="972" y="496"/>
                  </a:lnTo>
                  <a:close/>
                </a:path>
              </a:pathLst>
            </a:custGeom>
            <a:solidFill>
              <a:srgbClr val="AFDC5C"/>
            </a:solidFill>
            <a:ln w="9525">
              <a:noFill/>
              <a:round/>
              <a:headEnd/>
              <a:tailEnd/>
            </a:ln>
          </p:spPr>
          <p:txBody>
            <a:bodyPr/>
            <a:lstStyle/>
            <a:p>
              <a:endParaRPr lang="fr-FR">
                <a:latin typeface="Calibri" pitchFamily="34" charset="0"/>
              </a:endParaRPr>
            </a:p>
          </p:txBody>
        </p:sp>
        <p:sp>
          <p:nvSpPr>
            <p:cNvPr id="9712" name="Freeform 7"/>
            <p:cNvSpPr>
              <a:spLocks/>
            </p:cNvSpPr>
            <p:nvPr/>
          </p:nvSpPr>
          <p:spPr bwMode="auto">
            <a:xfrm>
              <a:off x="2637" y="2078"/>
              <a:ext cx="368" cy="258"/>
            </a:xfrm>
            <a:custGeom>
              <a:avLst/>
              <a:gdLst>
                <a:gd name="T0" fmla="*/ 0 w 368"/>
                <a:gd name="T1" fmla="*/ 60 h 258"/>
                <a:gd name="T2" fmla="*/ 0 w 368"/>
                <a:gd name="T3" fmla="*/ 88 h 258"/>
                <a:gd name="T4" fmla="*/ 2 w 368"/>
                <a:gd name="T5" fmla="*/ 102 h 258"/>
                <a:gd name="T6" fmla="*/ 16 w 368"/>
                <a:gd name="T7" fmla="*/ 120 h 258"/>
                <a:gd name="T8" fmla="*/ 46 w 368"/>
                <a:gd name="T9" fmla="*/ 138 h 258"/>
                <a:gd name="T10" fmla="*/ 68 w 368"/>
                <a:gd name="T11" fmla="*/ 148 h 258"/>
                <a:gd name="T12" fmla="*/ 60 w 368"/>
                <a:gd name="T13" fmla="*/ 160 h 258"/>
                <a:gd name="T14" fmla="*/ 48 w 368"/>
                <a:gd name="T15" fmla="*/ 174 h 258"/>
                <a:gd name="T16" fmla="*/ 44 w 368"/>
                <a:gd name="T17" fmla="*/ 186 h 258"/>
                <a:gd name="T18" fmla="*/ 44 w 368"/>
                <a:gd name="T19" fmla="*/ 194 h 258"/>
                <a:gd name="T20" fmla="*/ 56 w 368"/>
                <a:gd name="T21" fmla="*/ 214 h 258"/>
                <a:gd name="T22" fmla="*/ 80 w 368"/>
                <a:gd name="T23" fmla="*/ 232 h 258"/>
                <a:gd name="T24" fmla="*/ 104 w 368"/>
                <a:gd name="T25" fmla="*/ 236 h 258"/>
                <a:gd name="T26" fmla="*/ 122 w 368"/>
                <a:gd name="T27" fmla="*/ 232 h 258"/>
                <a:gd name="T28" fmla="*/ 140 w 368"/>
                <a:gd name="T29" fmla="*/ 220 h 258"/>
                <a:gd name="T30" fmla="*/ 150 w 368"/>
                <a:gd name="T31" fmla="*/ 212 h 258"/>
                <a:gd name="T32" fmla="*/ 170 w 368"/>
                <a:gd name="T33" fmla="*/ 228 h 258"/>
                <a:gd name="T34" fmla="*/ 202 w 368"/>
                <a:gd name="T35" fmla="*/ 250 h 258"/>
                <a:gd name="T36" fmla="*/ 224 w 368"/>
                <a:gd name="T37" fmla="*/ 258 h 258"/>
                <a:gd name="T38" fmla="*/ 236 w 368"/>
                <a:gd name="T39" fmla="*/ 256 h 258"/>
                <a:gd name="T40" fmla="*/ 252 w 368"/>
                <a:gd name="T41" fmla="*/ 248 h 258"/>
                <a:gd name="T42" fmla="*/ 260 w 368"/>
                <a:gd name="T43" fmla="*/ 238 h 258"/>
                <a:gd name="T44" fmla="*/ 270 w 368"/>
                <a:gd name="T45" fmla="*/ 220 h 258"/>
                <a:gd name="T46" fmla="*/ 274 w 368"/>
                <a:gd name="T47" fmla="*/ 214 h 258"/>
                <a:gd name="T48" fmla="*/ 288 w 368"/>
                <a:gd name="T49" fmla="*/ 206 h 258"/>
                <a:gd name="T50" fmla="*/ 324 w 368"/>
                <a:gd name="T51" fmla="*/ 198 h 258"/>
                <a:gd name="T52" fmla="*/ 340 w 368"/>
                <a:gd name="T53" fmla="*/ 194 h 258"/>
                <a:gd name="T54" fmla="*/ 358 w 368"/>
                <a:gd name="T55" fmla="*/ 182 h 258"/>
                <a:gd name="T56" fmla="*/ 368 w 368"/>
                <a:gd name="T57" fmla="*/ 166 h 258"/>
                <a:gd name="T58" fmla="*/ 368 w 368"/>
                <a:gd name="T59" fmla="*/ 148 h 258"/>
                <a:gd name="T60" fmla="*/ 360 w 368"/>
                <a:gd name="T61" fmla="*/ 126 h 258"/>
                <a:gd name="T62" fmla="*/ 354 w 368"/>
                <a:gd name="T63" fmla="*/ 116 h 258"/>
                <a:gd name="T64" fmla="*/ 334 w 368"/>
                <a:gd name="T65" fmla="*/ 90 h 258"/>
                <a:gd name="T66" fmla="*/ 304 w 368"/>
                <a:gd name="T67" fmla="*/ 58 h 258"/>
                <a:gd name="T68" fmla="*/ 298 w 368"/>
                <a:gd name="T69" fmla="*/ 50 h 258"/>
                <a:gd name="T70" fmla="*/ 296 w 368"/>
                <a:gd name="T71" fmla="*/ 40 h 258"/>
                <a:gd name="T72" fmla="*/ 264 w 368"/>
                <a:gd name="T73" fmla="*/ 28 h 258"/>
                <a:gd name="T74" fmla="*/ 222 w 368"/>
                <a:gd name="T75" fmla="*/ 8 h 258"/>
                <a:gd name="T76" fmla="*/ 190 w 368"/>
                <a:gd name="T77" fmla="*/ 0 h 258"/>
                <a:gd name="T78" fmla="*/ 0 w 368"/>
                <a:gd name="T79" fmla="*/ 60 h 25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68"/>
                <a:gd name="T121" fmla="*/ 0 h 258"/>
                <a:gd name="T122" fmla="*/ 368 w 368"/>
                <a:gd name="T123" fmla="*/ 258 h 25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68" h="258">
                  <a:moveTo>
                    <a:pt x="0" y="60"/>
                  </a:moveTo>
                  <a:lnTo>
                    <a:pt x="0" y="60"/>
                  </a:lnTo>
                  <a:lnTo>
                    <a:pt x="0" y="74"/>
                  </a:lnTo>
                  <a:lnTo>
                    <a:pt x="0" y="88"/>
                  </a:lnTo>
                  <a:lnTo>
                    <a:pt x="2" y="102"/>
                  </a:lnTo>
                  <a:lnTo>
                    <a:pt x="8" y="112"/>
                  </a:lnTo>
                  <a:lnTo>
                    <a:pt x="16" y="120"/>
                  </a:lnTo>
                  <a:lnTo>
                    <a:pt x="26" y="126"/>
                  </a:lnTo>
                  <a:lnTo>
                    <a:pt x="46" y="138"/>
                  </a:lnTo>
                  <a:lnTo>
                    <a:pt x="68" y="148"/>
                  </a:lnTo>
                  <a:lnTo>
                    <a:pt x="64" y="154"/>
                  </a:lnTo>
                  <a:lnTo>
                    <a:pt x="60" y="160"/>
                  </a:lnTo>
                  <a:lnTo>
                    <a:pt x="52" y="170"/>
                  </a:lnTo>
                  <a:lnTo>
                    <a:pt x="48" y="174"/>
                  </a:lnTo>
                  <a:lnTo>
                    <a:pt x="44" y="180"/>
                  </a:lnTo>
                  <a:lnTo>
                    <a:pt x="44" y="186"/>
                  </a:lnTo>
                  <a:lnTo>
                    <a:pt x="44" y="194"/>
                  </a:lnTo>
                  <a:lnTo>
                    <a:pt x="48" y="204"/>
                  </a:lnTo>
                  <a:lnTo>
                    <a:pt x="56" y="214"/>
                  </a:lnTo>
                  <a:lnTo>
                    <a:pt x="66" y="224"/>
                  </a:lnTo>
                  <a:lnTo>
                    <a:pt x="80" y="232"/>
                  </a:lnTo>
                  <a:lnTo>
                    <a:pt x="94" y="236"/>
                  </a:lnTo>
                  <a:lnTo>
                    <a:pt x="104" y="236"/>
                  </a:lnTo>
                  <a:lnTo>
                    <a:pt x="112" y="234"/>
                  </a:lnTo>
                  <a:lnTo>
                    <a:pt x="122" y="232"/>
                  </a:lnTo>
                  <a:lnTo>
                    <a:pt x="130" y="228"/>
                  </a:lnTo>
                  <a:lnTo>
                    <a:pt x="140" y="220"/>
                  </a:lnTo>
                  <a:lnTo>
                    <a:pt x="150" y="212"/>
                  </a:lnTo>
                  <a:lnTo>
                    <a:pt x="160" y="220"/>
                  </a:lnTo>
                  <a:lnTo>
                    <a:pt x="170" y="228"/>
                  </a:lnTo>
                  <a:lnTo>
                    <a:pt x="190" y="244"/>
                  </a:lnTo>
                  <a:lnTo>
                    <a:pt x="202" y="250"/>
                  </a:lnTo>
                  <a:lnTo>
                    <a:pt x="212" y="256"/>
                  </a:lnTo>
                  <a:lnTo>
                    <a:pt x="224" y="258"/>
                  </a:lnTo>
                  <a:lnTo>
                    <a:pt x="236" y="256"/>
                  </a:lnTo>
                  <a:lnTo>
                    <a:pt x="246" y="252"/>
                  </a:lnTo>
                  <a:lnTo>
                    <a:pt x="252" y="248"/>
                  </a:lnTo>
                  <a:lnTo>
                    <a:pt x="256" y="244"/>
                  </a:lnTo>
                  <a:lnTo>
                    <a:pt x="260" y="238"/>
                  </a:lnTo>
                  <a:lnTo>
                    <a:pt x="266" y="226"/>
                  </a:lnTo>
                  <a:lnTo>
                    <a:pt x="270" y="220"/>
                  </a:lnTo>
                  <a:lnTo>
                    <a:pt x="274" y="214"/>
                  </a:lnTo>
                  <a:lnTo>
                    <a:pt x="280" y="210"/>
                  </a:lnTo>
                  <a:lnTo>
                    <a:pt x="288" y="206"/>
                  </a:lnTo>
                  <a:lnTo>
                    <a:pt x="306" y="202"/>
                  </a:lnTo>
                  <a:lnTo>
                    <a:pt x="324" y="198"/>
                  </a:lnTo>
                  <a:lnTo>
                    <a:pt x="340" y="194"/>
                  </a:lnTo>
                  <a:lnTo>
                    <a:pt x="350" y="188"/>
                  </a:lnTo>
                  <a:lnTo>
                    <a:pt x="358" y="182"/>
                  </a:lnTo>
                  <a:lnTo>
                    <a:pt x="364" y="174"/>
                  </a:lnTo>
                  <a:lnTo>
                    <a:pt x="368" y="166"/>
                  </a:lnTo>
                  <a:lnTo>
                    <a:pt x="368" y="158"/>
                  </a:lnTo>
                  <a:lnTo>
                    <a:pt x="368" y="148"/>
                  </a:lnTo>
                  <a:lnTo>
                    <a:pt x="366" y="138"/>
                  </a:lnTo>
                  <a:lnTo>
                    <a:pt x="360" y="126"/>
                  </a:lnTo>
                  <a:lnTo>
                    <a:pt x="354" y="116"/>
                  </a:lnTo>
                  <a:lnTo>
                    <a:pt x="348" y="108"/>
                  </a:lnTo>
                  <a:lnTo>
                    <a:pt x="334" y="90"/>
                  </a:lnTo>
                  <a:lnTo>
                    <a:pt x="318" y="74"/>
                  </a:lnTo>
                  <a:lnTo>
                    <a:pt x="304" y="58"/>
                  </a:lnTo>
                  <a:lnTo>
                    <a:pt x="298" y="50"/>
                  </a:lnTo>
                  <a:lnTo>
                    <a:pt x="296" y="46"/>
                  </a:lnTo>
                  <a:lnTo>
                    <a:pt x="296" y="40"/>
                  </a:lnTo>
                  <a:lnTo>
                    <a:pt x="264" y="28"/>
                  </a:lnTo>
                  <a:lnTo>
                    <a:pt x="222" y="8"/>
                  </a:lnTo>
                  <a:lnTo>
                    <a:pt x="200" y="2"/>
                  </a:lnTo>
                  <a:lnTo>
                    <a:pt x="190" y="0"/>
                  </a:lnTo>
                  <a:lnTo>
                    <a:pt x="180" y="0"/>
                  </a:lnTo>
                  <a:lnTo>
                    <a:pt x="0" y="60"/>
                  </a:lnTo>
                  <a:close/>
                </a:path>
              </a:pathLst>
            </a:custGeom>
            <a:solidFill>
              <a:srgbClr val="91CD2D"/>
            </a:solidFill>
            <a:ln w="9525">
              <a:noFill/>
              <a:round/>
              <a:headEnd/>
              <a:tailEnd/>
            </a:ln>
          </p:spPr>
          <p:txBody>
            <a:bodyPr/>
            <a:lstStyle/>
            <a:p>
              <a:endParaRPr lang="fr-FR">
                <a:latin typeface="Calibri" pitchFamily="34" charset="0"/>
              </a:endParaRPr>
            </a:p>
          </p:txBody>
        </p:sp>
        <p:sp>
          <p:nvSpPr>
            <p:cNvPr id="9713" name="Freeform 8"/>
            <p:cNvSpPr>
              <a:spLocks/>
            </p:cNvSpPr>
            <p:nvPr/>
          </p:nvSpPr>
          <p:spPr bwMode="auto">
            <a:xfrm>
              <a:off x="2835" y="1946"/>
              <a:ext cx="344" cy="404"/>
            </a:xfrm>
            <a:custGeom>
              <a:avLst/>
              <a:gdLst>
                <a:gd name="T0" fmla="*/ 84 w 344"/>
                <a:gd name="T1" fmla="*/ 96 h 404"/>
                <a:gd name="T2" fmla="*/ 26 w 344"/>
                <a:gd name="T3" fmla="*/ 142 h 404"/>
                <a:gd name="T4" fmla="*/ 8 w 344"/>
                <a:gd name="T5" fmla="*/ 160 h 404"/>
                <a:gd name="T6" fmla="*/ 0 w 344"/>
                <a:gd name="T7" fmla="*/ 182 h 404"/>
                <a:gd name="T8" fmla="*/ 0 w 344"/>
                <a:gd name="T9" fmla="*/ 206 h 404"/>
                <a:gd name="T10" fmla="*/ 4 w 344"/>
                <a:gd name="T11" fmla="*/ 220 h 404"/>
                <a:gd name="T12" fmla="*/ 16 w 344"/>
                <a:gd name="T13" fmla="*/ 240 h 404"/>
                <a:gd name="T14" fmla="*/ 42 w 344"/>
                <a:gd name="T15" fmla="*/ 262 h 404"/>
                <a:gd name="T16" fmla="*/ 62 w 344"/>
                <a:gd name="T17" fmla="*/ 276 h 404"/>
                <a:gd name="T18" fmla="*/ 58 w 344"/>
                <a:gd name="T19" fmla="*/ 282 h 404"/>
                <a:gd name="T20" fmla="*/ 44 w 344"/>
                <a:gd name="T21" fmla="*/ 296 h 404"/>
                <a:gd name="T22" fmla="*/ 32 w 344"/>
                <a:gd name="T23" fmla="*/ 310 h 404"/>
                <a:gd name="T24" fmla="*/ 30 w 344"/>
                <a:gd name="T25" fmla="*/ 316 h 404"/>
                <a:gd name="T26" fmla="*/ 28 w 344"/>
                <a:gd name="T27" fmla="*/ 346 h 404"/>
                <a:gd name="T28" fmla="*/ 32 w 344"/>
                <a:gd name="T29" fmla="*/ 374 h 404"/>
                <a:gd name="T30" fmla="*/ 36 w 344"/>
                <a:gd name="T31" fmla="*/ 384 h 404"/>
                <a:gd name="T32" fmla="*/ 50 w 344"/>
                <a:gd name="T33" fmla="*/ 398 h 404"/>
                <a:gd name="T34" fmla="*/ 62 w 344"/>
                <a:gd name="T35" fmla="*/ 402 h 404"/>
                <a:gd name="T36" fmla="*/ 86 w 344"/>
                <a:gd name="T37" fmla="*/ 402 h 404"/>
                <a:gd name="T38" fmla="*/ 104 w 344"/>
                <a:gd name="T39" fmla="*/ 396 h 404"/>
                <a:gd name="T40" fmla="*/ 116 w 344"/>
                <a:gd name="T41" fmla="*/ 382 h 404"/>
                <a:gd name="T42" fmla="*/ 126 w 344"/>
                <a:gd name="T43" fmla="*/ 358 h 404"/>
                <a:gd name="T44" fmla="*/ 136 w 344"/>
                <a:gd name="T45" fmla="*/ 366 h 404"/>
                <a:gd name="T46" fmla="*/ 162 w 344"/>
                <a:gd name="T47" fmla="*/ 376 h 404"/>
                <a:gd name="T48" fmla="*/ 190 w 344"/>
                <a:gd name="T49" fmla="*/ 376 h 404"/>
                <a:gd name="T50" fmla="*/ 214 w 344"/>
                <a:gd name="T51" fmla="*/ 366 h 404"/>
                <a:gd name="T52" fmla="*/ 220 w 344"/>
                <a:gd name="T53" fmla="*/ 354 h 404"/>
                <a:gd name="T54" fmla="*/ 222 w 344"/>
                <a:gd name="T55" fmla="*/ 350 h 404"/>
                <a:gd name="T56" fmla="*/ 220 w 344"/>
                <a:gd name="T57" fmla="*/ 342 h 404"/>
                <a:gd name="T58" fmla="*/ 222 w 344"/>
                <a:gd name="T59" fmla="*/ 338 h 404"/>
                <a:gd name="T60" fmla="*/ 230 w 344"/>
                <a:gd name="T61" fmla="*/ 330 h 404"/>
                <a:gd name="T62" fmla="*/ 252 w 344"/>
                <a:gd name="T63" fmla="*/ 326 h 404"/>
                <a:gd name="T64" fmla="*/ 278 w 344"/>
                <a:gd name="T65" fmla="*/ 326 h 404"/>
                <a:gd name="T66" fmla="*/ 294 w 344"/>
                <a:gd name="T67" fmla="*/ 320 h 404"/>
                <a:gd name="T68" fmla="*/ 302 w 344"/>
                <a:gd name="T69" fmla="*/ 312 h 404"/>
                <a:gd name="T70" fmla="*/ 304 w 344"/>
                <a:gd name="T71" fmla="*/ 306 h 404"/>
                <a:gd name="T72" fmla="*/ 302 w 344"/>
                <a:gd name="T73" fmla="*/ 286 h 404"/>
                <a:gd name="T74" fmla="*/ 290 w 344"/>
                <a:gd name="T75" fmla="*/ 266 h 404"/>
                <a:gd name="T76" fmla="*/ 270 w 344"/>
                <a:gd name="T77" fmla="*/ 238 h 404"/>
                <a:gd name="T78" fmla="*/ 268 w 344"/>
                <a:gd name="T79" fmla="*/ 230 h 404"/>
                <a:gd name="T80" fmla="*/ 276 w 344"/>
                <a:gd name="T81" fmla="*/ 214 h 404"/>
                <a:gd name="T82" fmla="*/ 292 w 344"/>
                <a:gd name="T83" fmla="*/ 202 h 404"/>
                <a:gd name="T84" fmla="*/ 320 w 344"/>
                <a:gd name="T85" fmla="*/ 186 h 404"/>
                <a:gd name="T86" fmla="*/ 326 w 344"/>
                <a:gd name="T87" fmla="*/ 180 h 404"/>
                <a:gd name="T88" fmla="*/ 342 w 344"/>
                <a:gd name="T89" fmla="*/ 158 h 404"/>
                <a:gd name="T90" fmla="*/ 344 w 344"/>
                <a:gd name="T91" fmla="*/ 144 h 404"/>
                <a:gd name="T92" fmla="*/ 340 w 344"/>
                <a:gd name="T93" fmla="*/ 122 h 404"/>
                <a:gd name="T94" fmla="*/ 322 w 344"/>
                <a:gd name="T95" fmla="*/ 94 h 404"/>
                <a:gd name="T96" fmla="*/ 292 w 344"/>
                <a:gd name="T97" fmla="*/ 70 h 404"/>
                <a:gd name="T98" fmla="*/ 222 w 344"/>
                <a:gd name="T99" fmla="*/ 26 h 404"/>
                <a:gd name="T100" fmla="*/ 84 w 344"/>
                <a:gd name="T101" fmla="*/ 96 h 40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44"/>
                <a:gd name="T154" fmla="*/ 0 h 404"/>
                <a:gd name="T155" fmla="*/ 344 w 344"/>
                <a:gd name="T156" fmla="*/ 404 h 40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44" h="404">
                  <a:moveTo>
                    <a:pt x="84" y="96"/>
                  </a:moveTo>
                  <a:lnTo>
                    <a:pt x="84" y="96"/>
                  </a:lnTo>
                  <a:lnTo>
                    <a:pt x="44" y="126"/>
                  </a:lnTo>
                  <a:lnTo>
                    <a:pt x="26" y="142"/>
                  </a:lnTo>
                  <a:lnTo>
                    <a:pt x="8" y="160"/>
                  </a:lnTo>
                  <a:lnTo>
                    <a:pt x="2" y="170"/>
                  </a:lnTo>
                  <a:lnTo>
                    <a:pt x="0" y="182"/>
                  </a:lnTo>
                  <a:lnTo>
                    <a:pt x="0" y="194"/>
                  </a:lnTo>
                  <a:lnTo>
                    <a:pt x="0" y="206"/>
                  </a:lnTo>
                  <a:lnTo>
                    <a:pt x="4" y="220"/>
                  </a:lnTo>
                  <a:lnTo>
                    <a:pt x="8" y="232"/>
                  </a:lnTo>
                  <a:lnTo>
                    <a:pt x="16" y="240"/>
                  </a:lnTo>
                  <a:lnTo>
                    <a:pt x="24" y="248"/>
                  </a:lnTo>
                  <a:lnTo>
                    <a:pt x="42" y="262"/>
                  </a:lnTo>
                  <a:lnTo>
                    <a:pt x="52" y="268"/>
                  </a:lnTo>
                  <a:lnTo>
                    <a:pt x="62" y="276"/>
                  </a:lnTo>
                  <a:lnTo>
                    <a:pt x="58" y="282"/>
                  </a:lnTo>
                  <a:lnTo>
                    <a:pt x="54" y="288"/>
                  </a:lnTo>
                  <a:lnTo>
                    <a:pt x="44" y="296"/>
                  </a:lnTo>
                  <a:lnTo>
                    <a:pt x="36" y="304"/>
                  </a:lnTo>
                  <a:lnTo>
                    <a:pt x="32" y="310"/>
                  </a:lnTo>
                  <a:lnTo>
                    <a:pt x="30" y="316"/>
                  </a:lnTo>
                  <a:lnTo>
                    <a:pt x="30" y="330"/>
                  </a:lnTo>
                  <a:lnTo>
                    <a:pt x="28" y="346"/>
                  </a:lnTo>
                  <a:lnTo>
                    <a:pt x="30" y="360"/>
                  </a:lnTo>
                  <a:lnTo>
                    <a:pt x="32" y="374"/>
                  </a:lnTo>
                  <a:lnTo>
                    <a:pt x="36" y="384"/>
                  </a:lnTo>
                  <a:lnTo>
                    <a:pt x="42" y="392"/>
                  </a:lnTo>
                  <a:lnTo>
                    <a:pt x="50" y="398"/>
                  </a:lnTo>
                  <a:lnTo>
                    <a:pt x="62" y="402"/>
                  </a:lnTo>
                  <a:lnTo>
                    <a:pt x="74" y="404"/>
                  </a:lnTo>
                  <a:lnTo>
                    <a:pt x="86" y="402"/>
                  </a:lnTo>
                  <a:lnTo>
                    <a:pt x="94" y="400"/>
                  </a:lnTo>
                  <a:lnTo>
                    <a:pt x="104" y="396"/>
                  </a:lnTo>
                  <a:lnTo>
                    <a:pt x="110" y="390"/>
                  </a:lnTo>
                  <a:lnTo>
                    <a:pt x="116" y="382"/>
                  </a:lnTo>
                  <a:lnTo>
                    <a:pt x="122" y="370"/>
                  </a:lnTo>
                  <a:lnTo>
                    <a:pt x="126" y="358"/>
                  </a:lnTo>
                  <a:lnTo>
                    <a:pt x="136" y="366"/>
                  </a:lnTo>
                  <a:lnTo>
                    <a:pt x="148" y="372"/>
                  </a:lnTo>
                  <a:lnTo>
                    <a:pt x="162" y="376"/>
                  </a:lnTo>
                  <a:lnTo>
                    <a:pt x="176" y="378"/>
                  </a:lnTo>
                  <a:lnTo>
                    <a:pt x="190" y="376"/>
                  </a:lnTo>
                  <a:lnTo>
                    <a:pt x="204" y="372"/>
                  </a:lnTo>
                  <a:lnTo>
                    <a:pt x="214" y="366"/>
                  </a:lnTo>
                  <a:lnTo>
                    <a:pt x="218" y="360"/>
                  </a:lnTo>
                  <a:lnTo>
                    <a:pt x="220" y="354"/>
                  </a:lnTo>
                  <a:lnTo>
                    <a:pt x="222" y="350"/>
                  </a:lnTo>
                  <a:lnTo>
                    <a:pt x="220" y="346"/>
                  </a:lnTo>
                  <a:lnTo>
                    <a:pt x="220" y="342"/>
                  </a:lnTo>
                  <a:lnTo>
                    <a:pt x="222" y="338"/>
                  </a:lnTo>
                  <a:lnTo>
                    <a:pt x="226" y="334"/>
                  </a:lnTo>
                  <a:lnTo>
                    <a:pt x="230" y="330"/>
                  </a:lnTo>
                  <a:lnTo>
                    <a:pt x="240" y="326"/>
                  </a:lnTo>
                  <a:lnTo>
                    <a:pt x="252" y="326"/>
                  </a:lnTo>
                  <a:lnTo>
                    <a:pt x="266" y="326"/>
                  </a:lnTo>
                  <a:lnTo>
                    <a:pt x="278" y="326"/>
                  </a:lnTo>
                  <a:lnTo>
                    <a:pt x="290" y="322"/>
                  </a:lnTo>
                  <a:lnTo>
                    <a:pt x="294" y="320"/>
                  </a:lnTo>
                  <a:lnTo>
                    <a:pt x="298" y="316"/>
                  </a:lnTo>
                  <a:lnTo>
                    <a:pt x="302" y="312"/>
                  </a:lnTo>
                  <a:lnTo>
                    <a:pt x="304" y="306"/>
                  </a:lnTo>
                  <a:lnTo>
                    <a:pt x="306" y="296"/>
                  </a:lnTo>
                  <a:lnTo>
                    <a:pt x="302" y="286"/>
                  </a:lnTo>
                  <a:lnTo>
                    <a:pt x="296" y="276"/>
                  </a:lnTo>
                  <a:lnTo>
                    <a:pt x="290" y="266"/>
                  </a:lnTo>
                  <a:lnTo>
                    <a:pt x="276" y="248"/>
                  </a:lnTo>
                  <a:lnTo>
                    <a:pt x="270" y="238"/>
                  </a:lnTo>
                  <a:lnTo>
                    <a:pt x="268" y="230"/>
                  </a:lnTo>
                  <a:lnTo>
                    <a:pt x="270" y="222"/>
                  </a:lnTo>
                  <a:lnTo>
                    <a:pt x="276" y="214"/>
                  </a:lnTo>
                  <a:lnTo>
                    <a:pt x="284" y="208"/>
                  </a:lnTo>
                  <a:lnTo>
                    <a:pt x="292" y="202"/>
                  </a:lnTo>
                  <a:lnTo>
                    <a:pt x="312" y="190"/>
                  </a:lnTo>
                  <a:lnTo>
                    <a:pt x="320" y="186"/>
                  </a:lnTo>
                  <a:lnTo>
                    <a:pt x="326" y="180"/>
                  </a:lnTo>
                  <a:lnTo>
                    <a:pt x="338" y="166"/>
                  </a:lnTo>
                  <a:lnTo>
                    <a:pt x="342" y="158"/>
                  </a:lnTo>
                  <a:lnTo>
                    <a:pt x="344" y="150"/>
                  </a:lnTo>
                  <a:lnTo>
                    <a:pt x="344" y="144"/>
                  </a:lnTo>
                  <a:lnTo>
                    <a:pt x="344" y="136"/>
                  </a:lnTo>
                  <a:lnTo>
                    <a:pt x="340" y="122"/>
                  </a:lnTo>
                  <a:lnTo>
                    <a:pt x="332" y="108"/>
                  </a:lnTo>
                  <a:lnTo>
                    <a:pt x="322" y="94"/>
                  </a:lnTo>
                  <a:lnTo>
                    <a:pt x="308" y="82"/>
                  </a:lnTo>
                  <a:lnTo>
                    <a:pt x="292" y="70"/>
                  </a:lnTo>
                  <a:lnTo>
                    <a:pt x="258" y="46"/>
                  </a:lnTo>
                  <a:lnTo>
                    <a:pt x="222" y="26"/>
                  </a:lnTo>
                  <a:lnTo>
                    <a:pt x="166" y="0"/>
                  </a:lnTo>
                  <a:lnTo>
                    <a:pt x="84" y="96"/>
                  </a:lnTo>
                  <a:close/>
                </a:path>
              </a:pathLst>
            </a:custGeom>
            <a:solidFill>
              <a:srgbClr val="91CD2D"/>
            </a:solidFill>
            <a:ln w="9525">
              <a:noFill/>
              <a:round/>
              <a:headEnd/>
              <a:tailEnd/>
            </a:ln>
          </p:spPr>
          <p:txBody>
            <a:bodyPr/>
            <a:lstStyle/>
            <a:p>
              <a:endParaRPr lang="fr-FR">
                <a:latin typeface="Calibri" pitchFamily="34" charset="0"/>
              </a:endParaRPr>
            </a:p>
          </p:txBody>
        </p:sp>
        <p:sp>
          <p:nvSpPr>
            <p:cNvPr id="9714" name="Freeform 9"/>
            <p:cNvSpPr>
              <a:spLocks/>
            </p:cNvSpPr>
            <p:nvPr/>
          </p:nvSpPr>
          <p:spPr bwMode="auto">
            <a:xfrm>
              <a:off x="2481" y="1844"/>
              <a:ext cx="768" cy="520"/>
            </a:xfrm>
            <a:custGeom>
              <a:avLst/>
              <a:gdLst>
                <a:gd name="T0" fmla="*/ 48 w 768"/>
                <a:gd name="T1" fmla="*/ 50 h 520"/>
                <a:gd name="T2" fmla="*/ 40 w 768"/>
                <a:gd name="T3" fmla="*/ 70 h 520"/>
                <a:gd name="T4" fmla="*/ 14 w 768"/>
                <a:gd name="T5" fmla="*/ 92 h 520"/>
                <a:gd name="T6" fmla="*/ 2 w 768"/>
                <a:gd name="T7" fmla="*/ 130 h 520"/>
                <a:gd name="T8" fmla="*/ 0 w 768"/>
                <a:gd name="T9" fmla="*/ 154 h 520"/>
                <a:gd name="T10" fmla="*/ 2 w 768"/>
                <a:gd name="T11" fmla="*/ 166 h 520"/>
                <a:gd name="T12" fmla="*/ 24 w 768"/>
                <a:gd name="T13" fmla="*/ 180 h 520"/>
                <a:gd name="T14" fmla="*/ 30 w 768"/>
                <a:gd name="T15" fmla="*/ 192 h 520"/>
                <a:gd name="T16" fmla="*/ 20 w 768"/>
                <a:gd name="T17" fmla="*/ 220 h 520"/>
                <a:gd name="T18" fmla="*/ 22 w 768"/>
                <a:gd name="T19" fmla="*/ 232 h 520"/>
                <a:gd name="T20" fmla="*/ 38 w 768"/>
                <a:gd name="T21" fmla="*/ 248 h 520"/>
                <a:gd name="T22" fmla="*/ 54 w 768"/>
                <a:gd name="T23" fmla="*/ 264 h 520"/>
                <a:gd name="T24" fmla="*/ 70 w 768"/>
                <a:gd name="T25" fmla="*/ 296 h 520"/>
                <a:gd name="T26" fmla="*/ 80 w 768"/>
                <a:gd name="T27" fmla="*/ 304 h 520"/>
                <a:gd name="T28" fmla="*/ 72 w 768"/>
                <a:gd name="T29" fmla="*/ 324 h 520"/>
                <a:gd name="T30" fmla="*/ 56 w 768"/>
                <a:gd name="T31" fmla="*/ 344 h 520"/>
                <a:gd name="T32" fmla="*/ 50 w 768"/>
                <a:gd name="T33" fmla="*/ 360 h 520"/>
                <a:gd name="T34" fmla="*/ 56 w 768"/>
                <a:gd name="T35" fmla="*/ 382 h 520"/>
                <a:gd name="T36" fmla="*/ 80 w 768"/>
                <a:gd name="T37" fmla="*/ 398 h 520"/>
                <a:gd name="T38" fmla="*/ 134 w 768"/>
                <a:gd name="T39" fmla="*/ 400 h 520"/>
                <a:gd name="T40" fmla="*/ 138 w 768"/>
                <a:gd name="T41" fmla="*/ 418 h 520"/>
                <a:gd name="T42" fmla="*/ 160 w 768"/>
                <a:gd name="T43" fmla="*/ 440 h 520"/>
                <a:gd name="T44" fmla="*/ 224 w 768"/>
                <a:gd name="T45" fmla="*/ 462 h 520"/>
                <a:gd name="T46" fmla="*/ 270 w 768"/>
                <a:gd name="T47" fmla="*/ 464 h 520"/>
                <a:gd name="T48" fmla="*/ 284 w 768"/>
                <a:gd name="T49" fmla="*/ 456 h 520"/>
                <a:gd name="T50" fmla="*/ 294 w 768"/>
                <a:gd name="T51" fmla="*/ 484 h 520"/>
                <a:gd name="T52" fmla="*/ 320 w 768"/>
                <a:gd name="T53" fmla="*/ 494 h 520"/>
                <a:gd name="T54" fmla="*/ 384 w 768"/>
                <a:gd name="T55" fmla="*/ 498 h 520"/>
                <a:gd name="T56" fmla="*/ 404 w 768"/>
                <a:gd name="T57" fmla="*/ 510 h 520"/>
                <a:gd name="T58" fmla="*/ 416 w 768"/>
                <a:gd name="T59" fmla="*/ 520 h 520"/>
                <a:gd name="T60" fmla="*/ 440 w 768"/>
                <a:gd name="T61" fmla="*/ 518 h 520"/>
                <a:gd name="T62" fmla="*/ 466 w 768"/>
                <a:gd name="T63" fmla="*/ 486 h 520"/>
                <a:gd name="T64" fmla="*/ 486 w 768"/>
                <a:gd name="T65" fmla="*/ 446 h 520"/>
                <a:gd name="T66" fmla="*/ 506 w 768"/>
                <a:gd name="T67" fmla="*/ 452 h 520"/>
                <a:gd name="T68" fmla="*/ 526 w 768"/>
                <a:gd name="T69" fmla="*/ 448 h 520"/>
                <a:gd name="T70" fmla="*/ 552 w 768"/>
                <a:gd name="T71" fmla="*/ 438 h 520"/>
                <a:gd name="T72" fmla="*/ 574 w 768"/>
                <a:gd name="T73" fmla="*/ 440 h 520"/>
                <a:gd name="T74" fmla="*/ 632 w 768"/>
                <a:gd name="T75" fmla="*/ 456 h 520"/>
                <a:gd name="T76" fmla="*/ 654 w 768"/>
                <a:gd name="T77" fmla="*/ 452 h 520"/>
                <a:gd name="T78" fmla="*/ 668 w 768"/>
                <a:gd name="T79" fmla="*/ 440 h 520"/>
                <a:gd name="T80" fmla="*/ 668 w 768"/>
                <a:gd name="T81" fmla="*/ 412 h 520"/>
                <a:gd name="T82" fmla="*/ 666 w 768"/>
                <a:gd name="T83" fmla="*/ 362 h 520"/>
                <a:gd name="T84" fmla="*/ 676 w 768"/>
                <a:gd name="T85" fmla="*/ 348 h 520"/>
                <a:gd name="T86" fmla="*/ 706 w 768"/>
                <a:gd name="T87" fmla="*/ 338 h 520"/>
                <a:gd name="T88" fmla="*/ 746 w 768"/>
                <a:gd name="T89" fmla="*/ 328 h 520"/>
                <a:gd name="T90" fmla="*/ 762 w 768"/>
                <a:gd name="T91" fmla="*/ 310 h 520"/>
                <a:gd name="T92" fmla="*/ 768 w 768"/>
                <a:gd name="T93" fmla="*/ 276 h 520"/>
                <a:gd name="T94" fmla="*/ 750 w 768"/>
                <a:gd name="T95" fmla="*/ 210 h 520"/>
                <a:gd name="T96" fmla="*/ 730 w 768"/>
                <a:gd name="T97" fmla="*/ 148 h 520"/>
                <a:gd name="T98" fmla="*/ 730 w 768"/>
                <a:gd name="T99" fmla="*/ 124 h 520"/>
                <a:gd name="T100" fmla="*/ 734 w 768"/>
                <a:gd name="T101" fmla="*/ 82 h 520"/>
                <a:gd name="T102" fmla="*/ 710 w 768"/>
                <a:gd name="T103" fmla="*/ 54 h 520"/>
                <a:gd name="T104" fmla="*/ 658 w 768"/>
                <a:gd name="T105" fmla="*/ 24 h 520"/>
                <a:gd name="T106" fmla="*/ 598 w 768"/>
                <a:gd name="T107" fmla="*/ 4 h 520"/>
                <a:gd name="T108" fmla="*/ 42 w 768"/>
                <a:gd name="T109" fmla="*/ 42 h 52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68"/>
                <a:gd name="T166" fmla="*/ 0 h 520"/>
                <a:gd name="T167" fmla="*/ 768 w 768"/>
                <a:gd name="T168" fmla="*/ 520 h 52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68" h="520">
                  <a:moveTo>
                    <a:pt x="42" y="42"/>
                  </a:moveTo>
                  <a:lnTo>
                    <a:pt x="42" y="42"/>
                  </a:lnTo>
                  <a:lnTo>
                    <a:pt x="48" y="50"/>
                  </a:lnTo>
                  <a:lnTo>
                    <a:pt x="50" y="56"/>
                  </a:lnTo>
                  <a:lnTo>
                    <a:pt x="46" y="62"/>
                  </a:lnTo>
                  <a:lnTo>
                    <a:pt x="40" y="70"/>
                  </a:lnTo>
                  <a:lnTo>
                    <a:pt x="26" y="82"/>
                  </a:lnTo>
                  <a:lnTo>
                    <a:pt x="14" y="92"/>
                  </a:lnTo>
                  <a:lnTo>
                    <a:pt x="8" y="102"/>
                  </a:lnTo>
                  <a:lnTo>
                    <a:pt x="4" y="116"/>
                  </a:lnTo>
                  <a:lnTo>
                    <a:pt x="2" y="130"/>
                  </a:lnTo>
                  <a:lnTo>
                    <a:pt x="0" y="142"/>
                  </a:lnTo>
                  <a:lnTo>
                    <a:pt x="0" y="154"/>
                  </a:lnTo>
                  <a:lnTo>
                    <a:pt x="0" y="160"/>
                  </a:lnTo>
                  <a:lnTo>
                    <a:pt x="2" y="166"/>
                  </a:lnTo>
                  <a:lnTo>
                    <a:pt x="8" y="172"/>
                  </a:lnTo>
                  <a:lnTo>
                    <a:pt x="16" y="176"/>
                  </a:lnTo>
                  <a:lnTo>
                    <a:pt x="24" y="180"/>
                  </a:lnTo>
                  <a:lnTo>
                    <a:pt x="30" y="186"/>
                  </a:lnTo>
                  <a:lnTo>
                    <a:pt x="30" y="192"/>
                  </a:lnTo>
                  <a:lnTo>
                    <a:pt x="30" y="198"/>
                  </a:lnTo>
                  <a:lnTo>
                    <a:pt x="26" y="208"/>
                  </a:lnTo>
                  <a:lnTo>
                    <a:pt x="20" y="220"/>
                  </a:lnTo>
                  <a:lnTo>
                    <a:pt x="20" y="226"/>
                  </a:lnTo>
                  <a:lnTo>
                    <a:pt x="22" y="232"/>
                  </a:lnTo>
                  <a:lnTo>
                    <a:pt x="24" y="238"/>
                  </a:lnTo>
                  <a:lnTo>
                    <a:pt x="28" y="242"/>
                  </a:lnTo>
                  <a:lnTo>
                    <a:pt x="38" y="248"/>
                  </a:lnTo>
                  <a:lnTo>
                    <a:pt x="46" y="256"/>
                  </a:lnTo>
                  <a:lnTo>
                    <a:pt x="54" y="264"/>
                  </a:lnTo>
                  <a:lnTo>
                    <a:pt x="60" y="274"/>
                  </a:lnTo>
                  <a:lnTo>
                    <a:pt x="64" y="286"/>
                  </a:lnTo>
                  <a:lnTo>
                    <a:pt x="70" y="296"/>
                  </a:lnTo>
                  <a:lnTo>
                    <a:pt x="74" y="300"/>
                  </a:lnTo>
                  <a:lnTo>
                    <a:pt x="80" y="304"/>
                  </a:lnTo>
                  <a:lnTo>
                    <a:pt x="80" y="312"/>
                  </a:lnTo>
                  <a:lnTo>
                    <a:pt x="78" y="318"/>
                  </a:lnTo>
                  <a:lnTo>
                    <a:pt x="72" y="324"/>
                  </a:lnTo>
                  <a:lnTo>
                    <a:pt x="66" y="330"/>
                  </a:lnTo>
                  <a:lnTo>
                    <a:pt x="60" y="336"/>
                  </a:lnTo>
                  <a:lnTo>
                    <a:pt x="56" y="344"/>
                  </a:lnTo>
                  <a:lnTo>
                    <a:pt x="52" y="352"/>
                  </a:lnTo>
                  <a:lnTo>
                    <a:pt x="50" y="360"/>
                  </a:lnTo>
                  <a:lnTo>
                    <a:pt x="52" y="370"/>
                  </a:lnTo>
                  <a:lnTo>
                    <a:pt x="54" y="376"/>
                  </a:lnTo>
                  <a:lnTo>
                    <a:pt x="56" y="382"/>
                  </a:lnTo>
                  <a:lnTo>
                    <a:pt x="60" y="388"/>
                  </a:lnTo>
                  <a:lnTo>
                    <a:pt x="70" y="394"/>
                  </a:lnTo>
                  <a:lnTo>
                    <a:pt x="80" y="398"/>
                  </a:lnTo>
                  <a:lnTo>
                    <a:pt x="94" y="400"/>
                  </a:lnTo>
                  <a:lnTo>
                    <a:pt x="108" y="400"/>
                  </a:lnTo>
                  <a:lnTo>
                    <a:pt x="134" y="400"/>
                  </a:lnTo>
                  <a:lnTo>
                    <a:pt x="134" y="410"/>
                  </a:lnTo>
                  <a:lnTo>
                    <a:pt x="138" y="418"/>
                  </a:lnTo>
                  <a:lnTo>
                    <a:pt x="144" y="426"/>
                  </a:lnTo>
                  <a:lnTo>
                    <a:pt x="152" y="432"/>
                  </a:lnTo>
                  <a:lnTo>
                    <a:pt x="160" y="440"/>
                  </a:lnTo>
                  <a:lnTo>
                    <a:pt x="172" y="446"/>
                  </a:lnTo>
                  <a:lnTo>
                    <a:pt x="196" y="456"/>
                  </a:lnTo>
                  <a:lnTo>
                    <a:pt x="224" y="462"/>
                  </a:lnTo>
                  <a:lnTo>
                    <a:pt x="248" y="466"/>
                  </a:lnTo>
                  <a:lnTo>
                    <a:pt x="260" y="466"/>
                  </a:lnTo>
                  <a:lnTo>
                    <a:pt x="270" y="464"/>
                  </a:lnTo>
                  <a:lnTo>
                    <a:pt x="278" y="460"/>
                  </a:lnTo>
                  <a:lnTo>
                    <a:pt x="284" y="456"/>
                  </a:lnTo>
                  <a:lnTo>
                    <a:pt x="286" y="468"/>
                  </a:lnTo>
                  <a:lnTo>
                    <a:pt x="290" y="478"/>
                  </a:lnTo>
                  <a:lnTo>
                    <a:pt x="294" y="484"/>
                  </a:lnTo>
                  <a:lnTo>
                    <a:pt x="302" y="488"/>
                  </a:lnTo>
                  <a:lnTo>
                    <a:pt x="310" y="492"/>
                  </a:lnTo>
                  <a:lnTo>
                    <a:pt x="320" y="494"/>
                  </a:lnTo>
                  <a:lnTo>
                    <a:pt x="342" y="494"/>
                  </a:lnTo>
                  <a:lnTo>
                    <a:pt x="364" y="494"/>
                  </a:lnTo>
                  <a:lnTo>
                    <a:pt x="384" y="498"/>
                  </a:lnTo>
                  <a:lnTo>
                    <a:pt x="392" y="500"/>
                  </a:lnTo>
                  <a:lnTo>
                    <a:pt x="400" y="504"/>
                  </a:lnTo>
                  <a:lnTo>
                    <a:pt x="404" y="510"/>
                  </a:lnTo>
                  <a:lnTo>
                    <a:pt x="406" y="520"/>
                  </a:lnTo>
                  <a:lnTo>
                    <a:pt x="416" y="520"/>
                  </a:lnTo>
                  <a:lnTo>
                    <a:pt x="424" y="520"/>
                  </a:lnTo>
                  <a:lnTo>
                    <a:pt x="432" y="520"/>
                  </a:lnTo>
                  <a:lnTo>
                    <a:pt x="440" y="518"/>
                  </a:lnTo>
                  <a:lnTo>
                    <a:pt x="450" y="510"/>
                  </a:lnTo>
                  <a:lnTo>
                    <a:pt x="458" y="498"/>
                  </a:lnTo>
                  <a:lnTo>
                    <a:pt x="466" y="486"/>
                  </a:lnTo>
                  <a:lnTo>
                    <a:pt x="472" y="472"/>
                  </a:lnTo>
                  <a:lnTo>
                    <a:pt x="478" y="458"/>
                  </a:lnTo>
                  <a:lnTo>
                    <a:pt x="486" y="446"/>
                  </a:lnTo>
                  <a:lnTo>
                    <a:pt x="496" y="450"/>
                  </a:lnTo>
                  <a:lnTo>
                    <a:pt x="506" y="452"/>
                  </a:lnTo>
                  <a:lnTo>
                    <a:pt x="516" y="450"/>
                  </a:lnTo>
                  <a:lnTo>
                    <a:pt x="526" y="448"/>
                  </a:lnTo>
                  <a:lnTo>
                    <a:pt x="538" y="442"/>
                  </a:lnTo>
                  <a:lnTo>
                    <a:pt x="546" y="440"/>
                  </a:lnTo>
                  <a:lnTo>
                    <a:pt x="552" y="438"/>
                  </a:lnTo>
                  <a:lnTo>
                    <a:pt x="564" y="438"/>
                  </a:lnTo>
                  <a:lnTo>
                    <a:pt x="574" y="440"/>
                  </a:lnTo>
                  <a:lnTo>
                    <a:pt x="598" y="448"/>
                  </a:lnTo>
                  <a:lnTo>
                    <a:pt x="622" y="454"/>
                  </a:lnTo>
                  <a:lnTo>
                    <a:pt x="632" y="456"/>
                  </a:lnTo>
                  <a:lnTo>
                    <a:pt x="644" y="454"/>
                  </a:lnTo>
                  <a:lnTo>
                    <a:pt x="654" y="452"/>
                  </a:lnTo>
                  <a:lnTo>
                    <a:pt x="660" y="450"/>
                  </a:lnTo>
                  <a:lnTo>
                    <a:pt x="664" y="444"/>
                  </a:lnTo>
                  <a:lnTo>
                    <a:pt x="668" y="440"/>
                  </a:lnTo>
                  <a:lnTo>
                    <a:pt x="668" y="434"/>
                  </a:lnTo>
                  <a:lnTo>
                    <a:pt x="670" y="426"/>
                  </a:lnTo>
                  <a:lnTo>
                    <a:pt x="668" y="412"/>
                  </a:lnTo>
                  <a:lnTo>
                    <a:pt x="664" y="382"/>
                  </a:lnTo>
                  <a:lnTo>
                    <a:pt x="664" y="368"/>
                  </a:lnTo>
                  <a:lnTo>
                    <a:pt x="666" y="362"/>
                  </a:lnTo>
                  <a:lnTo>
                    <a:pt x="668" y="356"/>
                  </a:lnTo>
                  <a:lnTo>
                    <a:pt x="676" y="348"/>
                  </a:lnTo>
                  <a:lnTo>
                    <a:pt x="684" y="342"/>
                  </a:lnTo>
                  <a:lnTo>
                    <a:pt x="694" y="340"/>
                  </a:lnTo>
                  <a:lnTo>
                    <a:pt x="706" y="338"/>
                  </a:lnTo>
                  <a:lnTo>
                    <a:pt x="726" y="334"/>
                  </a:lnTo>
                  <a:lnTo>
                    <a:pt x="736" y="332"/>
                  </a:lnTo>
                  <a:lnTo>
                    <a:pt x="746" y="328"/>
                  </a:lnTo>
                  <a:lnTo>
                    <a:pt x="756" y="320"/>
                  </a:lnTo>
                  <a:lnTo>
                    <a:pt x="762" y="310"/>
                  </a:lnTo>
                  <a:lnTo>
                    <a:pt x="766" y="300"/>
                  </a:lnTo>
                  <a:lnTo>
                    <a:pt x="768" y="288"/>
                  </a:lnTo>
                  <a:lnTo>
                    <a:pt x="768" y="276"/>
                  </a:lnTo>
                  <a:lnTo>
                    <a:pt x="768" y="264"/>
                  </a:lnTo>
                  <a:lnTo>
                    <a:pt x="760" y="236"/>
                  </a:lnTo>
                  <a:lnTo>
                    <a:pt x="750" y="210"/>
                  </a:lnTo>
                  <a:lnTo>
                    <a:pt x="740" y="182"/>
                  </a:lnTo>
                  <a:lnTo>
                    <a:pt x="734" y="158"/>
                  </a:lnTo>
                  <a:lnTo>
                    <a:pt x="730" y="148"/>
                  </a:lnTo>
                  <a:lnTo>
                    <a:pt x="730" y="138"/>
                  </a:lnTo>
                  <a:lnTo>
                    <a:pt x="730" y="124"/>
                  </a:lnTo>
                  <a:lnTo>
                    <a:pt x="732" y="112"/>
                  </a:lnTo>
                  <a:lnTo>
                    <a:pt x="736" y="90"/>
                  </a:lnTo>
                  <a:lnTo>
                    <a:pt x="734" y="82"/>
                  </a:lnTo>
                  <a:lnTo>
                    <a:pt x="730" y="72"/>
                  </a:lnTo>
                  <a:lnTo>
                    <a:pt x="722" y="64"/>
                  </a:lnTo>
                  <a:lnTo>
                    <a:pt x="710" y="54"/>
                  </a:lnTo>
                  <a:lnTo>
                    <a:pt x="676" y="34"/>
                  </a:lnTo>
                  <a:lnTo>
                    <a:pt x="658" y="24"/>
                  </a:lnTo>
                  <a:lnTo>
                    <a:pt x="638" y="16"/>
                  </a:lnTo>
                  <a:lnTo>
                    <a:pt x="618" y="8"/>
                  </a:lnTo>
                  <a:lnTo>
                    <a:pt x="598" y="4"/>
                  </a:lnTo>
                  <a:lnTo>
                    <a:pt x="580" y="0"/>
                  </a:lnTo>
                  <a:lnTo>
                    <a:pt x="560" y="0"/>
                  </a:lnTo>
                  <a:lnTo>
                    <a:pt x="42" y="42"/>
                  </a:lnTo>
                  <a:close/>
                </a:path>
              </a:pathLst>
            </a:custGeom>
            <a:solidFill>
              <a:srgbClr val="91CD2D"/>
            </a:solidFill>
            <a:ln w="9525">
              <a:noFill/>
              <a:round/>
              <a:headEnd/>
              <a:tailEnd/>
            </a:ln>
          </p:spPr>
          <p:txBody>
            <a:bodyPr/>
            <a:lstStyle/>
            <a:p>
              <a:endParaRPr lang="fr-FR">
                <a:latin typeface="Calibri" pitchFamily="34" charset="0"/>
              </a:endParaRPr>
            </a:p>
          </p:txBody>
        </p:sp>
        <p:sp>
          <p:nvSpPr>
            <p:cNvPr id="9715" name="Freeform 11"/>
            <p:cNvSpPr>
              <a:spLocks/>
            </p:cNvSpPr>
            <p:nvPr/>
          </p:nvSpPr>
          <p:spPr bwMode="auto">
            <a:xfrm>
              <a:off x="2791" y="1952"/>
              <a:ext cx="248" cy="470"/>
            </a:xfrm>
            <a:custGeom>
              <a:avLst/>
              <a:gdLst>
                <a:gd name="T0" fmla="*/ 226 w 248"/>
                <a:gd name="T1" fmla="*/ 172 h 470"/>
                <a:gd name="T2" fmla="*/ 210 w 248"/>
                <a:gd name="T3" fmla="*/ 174 h 470"/>
                <a:gd name="T4" fmla="*/ 202 w 248"/>
                <a:gd name="T5" fmla="*/ 182 h 470"/>
                <a:gd name="T6" fmla="*/ 172 w 248"/>
                <a:gd name="T7" fmla="*/ 228 h 470"/>
                <a:gd name="T8" fmla="*/ 134 w 248"/>
                <a:gd name="T9" fmla="*/ 290 h 470"/>
                <a:gd name="T10" fmla="*/ 122 w 248"/>
                <a:gd name="T11" fmla="*/ 312 h 470"/>
                <a:gd name="T12" fmla="*/ 112 w 248"/>
                <a:gd name="T13" fmla="*/ 318 h 470"/>
                <a:gd name="T14" fmla="*/ 110 w 248"/>
                <a:gd name="T15" fmla="*/ 298 h 470"/>
                <a:gd name="T16" fmla="*/ 120 w 248"/>
                <a:gd name="T17" fmla="*/ 264 h 470"/>
                <a:gd name="T18" fmla="*/ 128 w 248"/>
                <a:gd name="T19" fmla="*/ 230 h 470"/>
                <a:gd name="T20" fmla="*/ 156 w 248"/>
                <a:gd name="T21" fmla="*/ 126 h 470"/>
                <a:gd name="T22" fmla="*/ 176 w 248"/>
                <a:gd name="T23" fmla="*/ 22 h 470"/>
                <a:gd name="T24" fmla="*/ 170 w 248"/>
                <a:gd name="T25" fmla="*/ 36 h 470"/>
                <a:gd name="T26" fmla="*/ 144 w 248"/>
                <a:gd name="T27" fmla="*/ 134 h 470"/>
                <a:gd name="T28" fmla="*/ 144 w 248"/>
                <a:gd name="T29" fmla="*/ 120 h 470"/>
                <a:gd name="T30" fmla="*/ 142 w 248"/>
                <a:gd name="T31" fmla="*/ 114 h 470"/>
                <a:gd name="T32" fmla="*/ 142 w 248"/>
                <a:gd name="T33" fmla="*/ 82 h 470"/>
                <a:gd name="T34" fmla="*/ 140 w 248"/>
                <a:gd name="T35" fmla="*/ 136 h 470"/>
                <a:gd name="T36" fmla="*/ 136 w 248"/>
                <a:gd name="T37" fmla="*/ 152 h 470"/>
                <a:gd name="T38" fmla="*/ 120 w 248"/>
                <a:gd name="T39" fmla="*/ 218 h 470"/>
                <a:gd name="T40" fmla="*/ 98 w 248"/>
                <a:gd name="T41" fmla="*/ 266 h 470"/>
                <a:gd name="T42" fmla="*/ 92 w 248"/>
                <a:gd name="T43" fmla="*/ 268 h 470"/>
                <a:gd name="T44" fmla="*/ 72 w 248"/>
                <a:gd name="T45" fmla="*/ 238 h 470"/>
                <a:gd name="T46" fmla="*/ 64 w 248"/>
                <a:gd name="T47" fmla="*/ 204 h 470"/>
                <a:gd name="T48" fmla="*/ 30 w 248"/>
                <a:gd name="T49" fmla="*/ 80 h 470"/>
                <a:gd name="T50" fmla="*/ 24 w 248"/>
                <a:gd name="T51" fmla="*/ 52 h 470"/>
                <a:gd name="T52" fmla="*/ 2 w 248"/>
                <a:gd name="T53" fmla="*/ 0 h 470"/>
                <a:gd name="T54" fmla="*/ 2 w 248"/>
                <a:gd name="T55" fmla="*/ 22 h 470"/>
                <a:gd name="T56" fmla="*/ 40 w 248"/>
                <a:gd name="T57" fmla="*/ 194 h 470"/>
                <a:gd name="T58" fmla="*/ 48 w 248"/>
                <a:gd name="T59" fmla="*/ 222 h 470"/>
                <a:gd name="T60" fmla="*/ 68 w 248"/>
                <a:gd name="T61" fmla="*/ 332 h 470"/>
                <a:gd name="T62" fmla="*/ 60 w 248"/>
                <a:gd name="T63" fmla="*/ 342 h 470"/>
                <a:gd name="T64" fmla="*/ 54 w 248"/>
                <a:gd name="T65" fmla="*/ 336 h 470"/>
                <a:gd name="T66" fmla="*/ 34 w 248"/>
                <a:gd name="T67" fmla="*/ 276 h 470"/>
                <a:gd name="T68" fmla="*/ 20 w 248"/>
                <a:gd name="T69" fmla="*/ 170 h 470"/>
                <a:gd name="T70" fmla="*/ 18 w 248"/>
                <a:gd name="T71" fmla="*/ 216 h 470"/>
                <a:gd name="T72" fmla="*/ 18 w 248"/>
                <a:gd name="T73" fmla="*/ 262 h 470"/>
                <a:gd name="T74" fmla="*/ 10 w 248"/>
                <a:gd name="T75" fmla="*/ 262 h 470"/>
                <a:gd name="T76" fmla="*/ 2 w 248"/>
                <a:gd name="T77" fmla="*/ 260 h 470"/>
                <a:gd name="T78" fmla="*/ 30 w 248"/>
                <a:gd name="T79" fmla="*/ 334 h 470"/>
                <a:gd name="T80" fmla="*/ 54 w 248"/>
                <a:gd name="T81" fmla="*/ 450 h 470"/>
                <a:gd name="T82" fmla="*/ 76 w 248"/>
                <a:gd name="T83" fmla="*/ 468 h 470"/>
                <a:gd name="T84" fmla="*/ 108 w 248"/>
                <a:gd name="T85" fmla="*/ 470 h 470"/>
                <a:gd name="T86" fmla="*/ 122 w 248"/>
                <a:gd name="T87" fmla="*/ 464 h 470"/>
                <a:gd name="T88" fmla="*/ 140 w 248"/>
                <a:gd name="T89" fmla="*/ 374 h 470"/>
                <a:gd name="T90" fmla="*/ 162 w 248"/>
                <a:gd name="T91" fmla="*/ 312 h 470"/>
                <a:gd name="T92" fmla="*/ 204 w 248"/>
                <a:gd name="T93" fmla="*/ 250 h 470"/>
                <a:gd name="T94" fmla="*/ 248 w 248"/>
                <a:gd name="T95" fmla="*/ 164 h 470"/>
                <a:gd name="T96" fmla="*/ 238 w 248"/>
                <a:gd name="T97" fmla="*/ 168 h 47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8"/>
                <a:gd name="T148" fmla="*/ 0 h 470"/>
                <a:gd name="T149" fmla="*/ 248 w 248"/>
                <a:gd name="T150" fmla="*/ 470 h 47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8" h="470">
                  <a:moveTo>
                    <a:pt x="238" y="168"/>
                  </a:moveTo>
                  <a:lnTo>
                    <a:pt x="238" y="168"/>
                  </a:lnTo>
                  <a:lnTo>
                    <a:pt x="226" y="172"/>
                  </a:lnTo>
                  <a:lnTo>
                    <a:pt x="214" y="174"/>
                  </a:lnTo>
                  <a:lnTo>
                    <a:pt x="210" y="174"/>
                  </a:lnTo>
                  <a:lnTo>
                    <a:pt x="206" y="174"/>
                  </a:lnTo>
                  <a:lnTo>
                    <a:pt x="202" y="182"/>
                  </a:lnTo>
                  <a:lnTo>
                    <a:pt x="196" y="190"/>
                  </a:lnTo>
                  <a:lnTo>
                    <a:pt x="172" y="228"/>
                  </a:lnTo>
                  <a:lnTo>
                    <a:pt x="150" y="266"/>
                  </a:lnTo>
                  <a:lnTo>
                    <a:pt x="134" y="290"/>
                  </a:lnTo>
                  <a:lnTo>
                    <a:pt x="130" y="302"/>
                  </a:lnTo>
                  <a:lnTo>
                    <a:pt x="122" y="312"/>
                  </a:lnTo>
                  <a:lnTo>
                    <a:pt x="116" y="316"/>
                  </a:lnTo>
                  <a:lnTo>
                    <a:pt x="112" y="318"/>
                  </a:lnTo>
                  <a:lnTo>
                    <a:pt x="110" y="308"/>
                  </a:lnTo>
                  <a:lnTo>
                    <a:pt x="110" y="298"/>
                  </a:lnTo>
                  <a:lnTo>
                    <a:pt x="116" y="282"/>
                  </a:lnTo>
                  <a:lnTo>
                    <a:pt x="120" y="264"/>
                  </a:lnTo>
                  <a:lnTo>
                    <a:pt x="124" y="246"/>
                  </a:lnTo>
                  <a:lnTo>
                    <a:pt x="128" y="230"/>
                  </a:lnTo>
                  <a:lnTo>
                    <a:pt x="134" y="218"/>
                  </a:lnTo>
                  <a:lnTo>
                    <a:pt x="140" y="194"/>
                  </a:lnTo>
                  <a:lnTo>
                    <a:pt x="156" y="126"/>
                  </a:lnTo>
                  <a:lnTo>
                    <a:pt x="170" y="60"/>
                  </a:lnTo>
                  <a:lnTo>
                    <a:pt x="174" y="36"/>
                  </a:lnTo>
                  <a:lnTo>
                    <a:pt x="176" y="22"/>
                  </a:lnTo>
                  <a:lnTo>
                    <a:pt x="174" y="24"/>
                  </a:lnTo>
                  <a:lnTo>
                    <a:pt x="170" y="36"/>
                  </a:lnTo>
                  <a:lnTo>
                    <a:pt x="160" y="78"/>
                  </a:lnTo>
                  <a:lnTo>
                    <a:pt x="144" y="134"/>
                  </a:lnTo>
                  <a:lnTo>
                    <a:pt x="146" y="126"/>
                  </a:lnTo>
                  <a:lnTo>
                    <a:pt x="144" y="124"/>
                  </a:lnTo>
                  <a:lnTo>
                    <a:pt x="144" y="120"/>
                  </a:lnTo>
                  <a:lnTo>
                    <a:pt x="142" y="112"/>
                  </a:lnTo>
                  <a:lnTo>
                    <a:pt x="142" y="114"/>
                  </a:lnTo>
                  <a:lnTo>
                    <a:pt x="142" y="112"/>
                  </a:lnTo>
                  <a:lnTo>
                    <a:pt x="142" y="96"/>
                  </a:lnTo>
                  <a:lnTo>
                    <a:pt x="142" y="82"/>
                  </a:lnTo>
                  <a:lnTo>
                    <a:pt x="142" y="110"/>
                  </a:lnTo>
                  <a:lnTo>
                    <a:pt x="140" y="136"/>
                  </a:lnTo>
                  <a:lnTo>
                    <a:pt x="138" y="144"/>
                  </a:lnTo>
                  <a:lnTo>
                    <a:pt x="136" y="152"/>
                  </a:lnTo>
                  <a:lnTo>
                    <a:pt x="130" y="176"/>
                  </a:lnTo>
                  <a:lnTo>
                    <a:pt x="120" y="218"/>
                  </a:lnTo>
                  <a:lnTo>
                    <a:pt x="112" y="238"/>
                  </a:lnTo>
                  <a:lnTo>
                    <a:pt x="106" y="256"/>
                  </a:lnTo>
                  <a:lnTo>
                    <a:pt x="98" y="266"/>
                  </a:lnTo>
                  <a:lnTo>
                    <a:pt x="96" y="268"/>
                  </a:lnTo>
                  <a:lnTo>
                    <a:pt x="92" y="268"/>
                  </a:lnTo>
                  <a:lnTo>
                    <a:pt x="86" y="262"/>
                  </a:lnTo>
                  <a:lnTo>
                    <a:pt x="80" y="256"/>
                  </a:lnTo>
                  <a:lnTo>
                    <a:pt x="72" y="238"/>
                  </a:lnTo>
                  <a:lnTo>
                    <a:pt x="66" y="220"/>
                  </a:lnTo>
                  <a:lnTo>
                    <a:pt x="64" y="204"/>
                  </a:lnTo>
                  <a:lnTo>
                    <a:pt x="56" y="176"/>
                  </a:lnTo>
                  <a:lnTo>
                    <a:pt x="44" y="128"/>
                  </a:lnTo>
                  <a:lnTo>
                    <a:pt x="30" y="80"/>
                  </a:lnTo>
                  <a:lnTo>
                    <a:pt x="26" y="62"/>
                  </a:lnTo>
                  <a:lnTo>
                    <a:pt x="24" y="52"/>
                  </a:lnTo>
                  <a:lnTo>
                    <a:pt x="8" y="8"/>
                  </a:lnTo>
                  <a:lnTo>
                    <a:pt x="2" y="2"/>
                  </a:lnTo>
                  <a:lnTo>
                    <a:pt x="2" y="0"/>
                  </a:lnTo>
                  <a:lnTo>
                    <a:pt x="0" y="2"/>
                  </a:lnTo>
                  <a:lnTo>
                    <a:pt x="0" y="8"/>
                  </a:lnTo>
                  <a:lnTo>
                    <a:pt x="2" y="22"/>
                  </a:lnTo>
                  <a:lnTo>
                    <a:pt x="10" y="58"/>
                  </a:lnTo>
                  <a:lnTo>
                    <a:pt x="30" y="148"/>
                  </a:lnTo>
                  <a:lnTo>
                    <a:pt x="40" y="194"/>
                  </a:lnTo>
                  <a:lnTo>
                    <a:pt x="44" y="204"/>
                  </a:lnTo>
                  <a:lnTo>
                    <a:pt x="48" y="222"/>
                  </a:lnTo>
                  <a:lnTo>
                    <a:pt x="58" y="268"/>
                  </a:lnTo>
                  <a:lnTo>
                    <a:pt x="68" y="332"/>
                  </a:lnTo>
                  <a:lnTo>
                    <a:pt x="66" y="340"/>
                  </a:lnTo>
                  <a:lnTo>
                    <a:pt x="62" y="342"/>
                  </a:lnTo>
                  <a:lnTo>
                    <a:pt x="60" y="342"/>
                  </a:lnTo>
                  <a:lnTo>
                    <a:pt x="58" y="342"/>
                  </a:lnTo>
                  <a:lnTo>
                    <a:pt x="54" y="336"/>
                  </a:lnTo>
                  <a:lnTo>
                    <a:pt x="48" y="326"/>
                  </a:lnTo>
                  <a:lnTo>
                    <a:pt x="40" y="304"/>
                  </a:lnTo>
                  <a:lnTo>
                    <a:pt x="34" y="276"/>
                  </a:lnTo>
                  <a:lnTo>
                    <a:pt x="28" y="246"/>
                  </a:lnTo>
                  <a:lnTo>
                    <a:pt x="22" y="192"/>
                  </a:lnTo>
                  <a:lnTo>
                    <a:pt x="20" y="170"/>
                  </a:lnTo>
                  <a:lnTo>
                    <a:pt x="10" y="178"/>
                  </a:lnTo>
                  <a:lnTo>
                    <a:pt x="18" y="216"/>
                  </a:lnTo>
                  <a:lnTo>
                    <a:pt x="22" y="242"/>
                  </a:lnTo>
                  <a:lnTo>
                    <a:pt x="20" y="256"/>
                  </a:lnTo>
                  <a:lnTo>
                    <a:pt x="18" y="262"/>
                  </a:lnTo>
                  <a:lnTo>
                    <a:pt x="16" y="264"/>
                  </a:lnTo>
                  <a:lnTo>
                    <a:pt x="14" y="264"/>
                  </a:lnTo>
                  <a:lnTo>
                    <a:pt x="10" y="262"/>
                  </a:lnTo>
                  <a:lnTo>
                    <a:pt x="6" y="256"/>
                  </a:lnTo>
                  <a:lnTo>
                    <a:pt x="2" y="260"/>
                  </a:lnTo>
                  <a:lnTo>
                    <a:pt x="12" y="276"/>
                  </a:lnTo>
                  <a:lnTo>
                    <a:pt x="20" y="302"/>
                  </a:lnTo>
                  <a:lnTo>
                    <a:pt x="30" y="334"/>
                  </a:lnTo>
                  <a:lnTo>
                    <a:pt x="38" y="366"/>
                  </a:lnTo>
                  <a:lnTo>
                    <a:pt x="50" y="424"/>
                  </a:lnTo>
                  <a:lnTo>
                    <a:pt x="54" y="450"/>
                  </a:lnTo>
                  <a:lnTo>
                    <a:pt x="64" y="460"/>
                  </a:lnTo>
                  <a:lnTo>
                    <a:pt x="76" y="468"/>
                  </a:lnTo>
                  <a:lnTo>
                    <a:pt x="88" y="470"/>
                  </a:lnTo>
                  <a:lnTo>
                    <a:pt x="98" y="470"/>
                  </a:lnTo>
                  <a:lnTo>
                    <a:pt x="108" y="470"/>
                  </a:lnTo>
                  <a:lnTo>
                    <a:pt x="116" y="466"/>
                  </a:lnTo>
                  <a:lnTo>
                    <a:pt x="122" y="464"/>
                  </a:lnTo>
                  <a:lnTo>
                    <a:pt x="128" y="430"/>
                  </a:lnTo>
                  <a:lnTo>
                    <a:pt x="134" y="400"/>
                  </a:lnTo>
                  <a:lnTo>
                    <a:pt x="140" y="374"/>
                  </a:lnTo>
                  <a:lnTo>
                    <a:pt x="146" y="350"/>
                  </a:lnTo>
                  <a:lnTo>
                    <a:pt x="154" y="330"/>
                  </a:lnTo>
                  <a:lnTo>
                    <a:pt x="162" y="312"/>
                  </a:lnTo>
                  <a:lnTo>
                    <a:pt x="178" y="282"/>
                  </a:lnTo>
                  <a:lnTo>
                    <a:pt x="192" y="262"/>
                  </a:lnTo>
                  <a:lnTo>
                    <a:pt x="204" y="250"/>
                  </a:lnTo>
                  <a:lnTo>
                    <a:pt x="212" y="244"/>
                  </a:lnTo>
                  <a:lnTo>
                    <a:pt x="214" y="242"/>
                  </a:lnTo>
                  <a:lnTo>
                    <a:pt x="248" y="164"/>
                  </a:lnTo>
                  <a:lnTo>
                    <a:pt x="238" y="168"/>
                  </a:lnTo>
                  <a:close/>
                </a:path>
              </a:pathLst>
            </a:custGeom>
            <a:solidFill>
              <a:srgbClr val="B5793B"/>
            </a:solidFill>
            <a:ln w="9525">
              <a:noFill/>
              <a:round/>
              <a:headEnd/>
              <a:tailEnd/>
            </a:ln>
          </p:spPr>
          <p:txBody>
            <a:bodyPr/>
            <a:lstStyle/>
            <a:p>
              <a:endParaRPr lang="fr-FR">
                <a:latin typeface="Calibri" pitchFamily="34" charset="0"/>
              </a:endParaRPr>
            </a:p>
          </p:txBody>
        </p:sp>
        <p:sp>
          <p:nvSpPr>
            <p:cNvPr id="9716" name="Freeform 12"/>
            <p:cNvSpPr>
              <a:spLocks/>
            </p:cNvSpPr>
            <p:nvPr/>
          </p:nvSpPr>
          <p:spPr bwMode="auto">
            <a:xfrm>
              <a:off x="2415" y="1602"/>
              <a:ext cx="930" cy="710"/>
            </a:xfrm>
            <a:custGeom>
              <a:avLst/>
              <a:gdLst>
                <a:gd name="T0" fmla="*/ 900 w 930"/>
                <a:gd name="T1" fmla="*/ 476 h 710"/>
                <a:gd name="T2" fmla="*/ 872 w 930"/>
                <a:gd name="T3" fmla="*/ 412 h 710"/>
                <a:gd name="T4" fmla="*/ 848 w 930"/>
                <a:gd name="T5" fmla="*/ 396 h 710"/>
                <a:gd name="T6" fmla="*/ 864 w 930"/>
                <a:gd name="T7" fmla="*/ 362 h 710"/>
                <a:gd name="T8" fmla="*/ 912 w 930"/>
                <a:gd name="T9" fmla="*/ 314 h 710"/>
                <a:gd name="T10" fmla="*/ 902 w 930"/>
                <a:gd name="T11" fmla="*/ 284 h 710"/>
                <a:gd name="T12" fmla="*/ 908 w 930"/>
                <a:gd name="T13" fmla="*/ 220 h 710"/>
                <a:gd name="T14" fmla="*/ 852 w 930"/>
                <a:gd name="T15" fmla="*/ 184 h 710"/>
                <a:gd name="T16" fmla="*/ 786 w 930"/>
                <a:gd name="T17" fmla="*/ 174 h 710"/>
                <a:gd name="T18" fmla="*/ 744 w 930"/>
                <a:gd name="T19" fmla="*/ 174 h 710"/>
                <a:gd name="T20" fmla="*/ 716 w 930"/>
                <a:gd name="T21" fmla="*/ 176 h 710"/>
                <a:gd name="T22" fmla="*/ 700 w 930"/>
                <a:gd name="T23" fmla="*/ 154 h 710"/>
                <a:gd name="T24" fmla="*/ 656 w 930"/>
                <a:gd name="T25" fmla="*/ 136 h 710"/>
                <a:gd name="T26" fmla="*/ 628 w 930"/>
                <a:gd name="T27" fmla="*/ 118 h 710"/>
                <a:gd name="T28" fmla="*/ 596 w 930"/>
                <a:gd name="T29" fmla="*/ 86 h 710"/>
                <a:gd name="T30" fmla="*/ 574 w 930"/>
                <a:gd name="T31" fmla="*/ 40 h 710"/>
                <a:gd name="T32" fmla="*/ 508 w 930"/>
                <a:gd name="T33" fmla="*/ 0 h 710"/>
                <a:gd name="T34" fmla="*/ 462 w 930"/>
                <a:gd name="T35" fmla="*/ 32 h 710"/>
                <a:gd name="T36" fmla="*/ 430 w 930"/>
                <a:gd name="T37" fmla="*/ 82 h 710"/>
                <a:gd name="T38" fmla="*/ 394 w 930"/>
                <a:gd name="T39" fmla="*/ 84 h 710"/>
                <a:gd name="T40" fmla="*/ 348 w 930"/>
                <a:gd name="T41" fmla="*/ 72 h 710"/>
                <a:gd name="T42" fmla="*/ 282 w 930"/>
                <a:gd name="T43" fmla="*/ 86 h 710"/>
                <a:gd name="T44" fmla="*/ 232 w 930"/>
                <a:gd name="T45" fmla="*/ 138 h 710"/>
                <a:gd name="T46" fmla="*/ 162 w 930"/>
                <a:gd name="T47" fmla="*/ 130 h 710"/>
                <a:gd name="T48" fmla="*/ 120 w 930"/>
                <a:gd name="T49" fmla="*/ 186 h 710"/>
                <a:gd name="T50" fmla="*/ 124 w 930"/>
                <a:gd name="T51" fmla="*/ 228 h 710"/>
                <a:gd name="T52" fmla="*/ 80 w 930"/>
                <a:gd name="T53" fmla="*/ 248 h 710"/>
                <a:gd name="T54" fmla="*/ 70 w 930"/>
                <a:gd name="T55" fmla="*/ 280 h 710"/>
                <a:gd name="T56" fmla="*/ 70 w 930"/>
                <a:gd name="T57" fmla="*/ 312 h 710"/>
                <a:gd name="T58" fmla="*/ 18 w 930"/>
                <a:gd name="T59" fmla="*/ 344 h 710"/>
                <a:gd name="T60" fmla="*/ 4 w 930"/>
                <a:gd name="T61" fmla="*/ 410 h 710"/>
                <a:gd name="T62" fmla="*/ 72 w 930"/>
                <a:gd name="T63" fmla="*/ 452 h 710"/>
                <a:gd name="T64" fmla="*/ 114 w 930"/>
                <a:gd name="T65" fmla="*/ 486 h 710"/>
                <a:gd name="T66" fmla="*/ 136 w 930"/>
                <a:gd name="T67" fmla="*/ 530 h 710"/>
                <a:gd name="T68" fmla="*/ 166 w 930"/>
                <a:gd name="T69" fmla="*/ 536 h 710"/>
                <a:gd name="T70" fmla="*/ 114 w 930"/>
                <a:gd name="T71" fmla="*/ 560 h 710"/>
                <a:gd name="T72" fmla="*/ 120 w 930"/>
                <a:gd name="T73" fmla="*/ 612 h 710"/>
                <a:gd name="T74" fmla="*/ 182 w 930"/>
                <a:gd name="T75" fmla="*/ 632 h 710"/>
                <a:gd name="T76" fmla="*/ 210 w 930"/>
                <a:gd name="T77" fmla="*/ 648 h 710"/>
                <a:gd name="T78" fmla="*/ 234 w 930"/>
                <a:gd name="T79" fmla="*/ 672 h 710"/>
                <a:gd name="T80" fmla="*/ 264 w 930"/>
                <a:gd name="T81" fmla="*/ 708 h 710"/>
                <a:gd name="T82" fmla="*/ 312 w 930"/>
                <a:gd name="T83" fmla="*/ 680 h 710"/>
                <a:gd name="T84" fmla="*/ 348 w 930"/>
                <a:gd name="T85" fmla="*/ 672 h 710"/>
                <a:gd name="T86" fmla="*/ 362 w 930"/>
                <a:gd name="T87" fmla="*/ 632 h 710"/>
                <a:gd name="T88" fmla="*/ 394 w 930"/>
                <a:gd name="T89" fmla="*/ 638 h 710"/>
                <a:gd name="T90" fmla="*/ 352 w 930"/>
                <a:gd name="T91" fmla="*/ 540 h 710"/>
                <a:gd name="T92" fmla="*/ 386 w 930"/>
                <a:gd name="T93" fmla="*/ 516 h 710"/>
                <a:gd name="T94" fmla="*/ 404 w 930"/>
                <a:gd name="T95" fmla="*/ 474 h 710"/>
                <a:gd name="T96" fmla="*/ 420 w 930"/>
                <a:gd name="T97" fmla="*/ 456 h 710"/>
                <a:gd name="T98" fmla="*/ 446 w 930"/>
                <a:gd name="T99" fmla="*/ 438 h 710"/>
                <a:gd name="T100" fmla="*/ 496 w 930"/>
                <a:gd name="T101" fmla="*/ 490 h 710"/>
                <a:gd name="T102" fmla="*/ 544 w 930"/>
                <a:gd name="T103" fmla="*/ 488 h 710"/>
                <a:gd name="T104" fmla="*/ 564 w 930"/>
                <a:gd name="T105" fmla="*/ 556 h 710"/>
                <a:gd name="T106" fmla="*/ 574 w 930"/>
                <a:gd name="T107" fmla="*/ 586 h 710"/>
                <a:gd name="T108" fmla="*/ 600 w 930"/>
                <a:gd name="T109" fmla="*/ 626 h 710"/>
                <a:gd name="T110" fmla="*/ 640 w 930"/>
                <a:gd name="T111" fmla="*/ 634 h 710"/>
                <a:gd name="T112" fmla="*/ 692 w 930"/>
                <a:gd name="T113" fmla="*/ 676 h 710"/>
                <a:gd name="T114" fmla="*/ 762 w 930"/>
                <a:gd name="T115" fmla="*/ 642 h 710"/>
                <a:gd name="T116" fmla="*/ 810 w 930"/>
                <a:gd name="T117" fmla="*/ 596 h 710"/>
                <a:gd name="T118" fmla="*/ 832 w 930"/>
                <a:gd name="T119" fmla="*/ 588 h 710"/>
                <a:gd name="T120" fmla="*/ 864 w 930"/>
                <a:gd name="T121" fmla="*/ 558 h 710"/>
                <a:gd name="T122" fmla="*/ 926 w 930"/>
                <a:gd name="T123" fmla="*/ 524 h 71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30"/>
                <a:gd name="T187" fmla="*/ 0 h 710"/>
                <a:gd name="T188" fmla="*/ 930 w 930"/>
                <a:gd name="T189" fmla="*/ 710 h 71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30" h="710">
                  <a:moveTo>
                    <a:pt x="930" y="496"/>
                  </a:moveTo>
                  <a:lnTo>
                    <a:pt x="930" y="496"/>
                  </a:lnTo>
                  <a:lnTo>
                    <a:pt x="928" y="484"/>
                  </a:lnTo>
                  <a:lnTo>
                    <a:pt x="926" y="480"/>
                  </a:lnTo>
                  <a:lnTo>
                    <a:pt x="922" y="478"/>
                  </a:lnTo>
                  <a:lnTo>
                    <a:pt x="912" y="476"/>
                  </a:lnTo>
                  <a:lnTo>
                    <a:pt x="900" y="476"/>
                  </a:lnTo>
                  <a:lnTo>
                    <a:pt x="898" y="464"/>
                  </a:lnTo>
                  <a:lnTo>
                    <a:pt x="894" y="454"/>
                  </a:lnTo>
                  <a:lnTo>
                    <a:pt x="882" y="432"/>
                  </a:lnTo>
                  <a:lnTo>
                    <a:pt x="876" y="418"/>
                  </a:lnTo>
                  <a:lnTo>
                    <a:pt x="872" y="412"/>
                  </a:lnTo>
                  <a:lnTo>
                    <a:pt x="862" y="408"/>
                  </a:lnTo>
                  <a:lnTo>
                    <a:pt x="852" y="408"/>
                  </a:lnTo>
                  <a:lnTo>
                    <a:pt x="842" y="408"/>
                  </a:lnTo>
                  <a:lnTo>
                    <a:pt x="844" y="402"/>
                  </a:lnTo>
                  <a:lnTo>
                    <a:pt x="848" y="396"/>
                  </a:lnTo>
                  <a:lnTo>
                    <a:pt x="852" y="392"/>
                  </a:lnTo>
                  <a:lnTo>
                    <a:pt x="854" y="384"/>
                  </a:lnTo>
                  <a:lnTo>
                    <a:pt x="854" y="370"/>
                  </a:lnTo>
                  <a:lnTo>
                    <a:pt x="856" y="366"/>
                  </a:lnTo>
                  <a:lnTo>
                    <a:pt x="864" y="362"/>
                  </a:lnTo>
                  <a:lnTo>
                    <a:pt x="884" y="346"/>
                  </a:lnTo>
                  <a:lnTo>
                    <a:pt x="902" y="328"/>
                  </a:lnTo>
                  <a:lnTo>
                    <a:pt x="910" y="322"/>
                  </a:lnTo>
                  <a:lnTo>
                    <a:pt x="912" y="320"/>
                  </a:lnTo>
                  <a:lnTo>
                    <a:pt x="912" y="314"/>
                  </a:lnTo>
                  <a:lnTo>
                    <a:pt x="908" y="308"/>
                  </a:lnTo>
                  <a:lnTo>
                    <a:pt x="900" y="302"/>
                  </a:lnTo>
                  <a:lnTo>
                    <a:pt x="892" y="296"/>
                  </a:lnTo>
                  <a:lnTo>
                    <a:pt x="888" y="288"/>
                  </a:lnTo>
                  <a:lnTo>
                    <a:pt x="894" y="286"/>
                  </a:lnTo>
                  <a:lnTo>
                    <a:pt x="902" y="284"/>
                  </a:lnTo>
                  <a:lnTo>
                    <a:pt x="906" y="280"/>
                  </a:lnTo>
                  <a:lnTo>
                    <a:pt x="910" y="274"/>
                  </a:lnTo>
                  <a:lnTo>
                    <a:pt x="914" y="268"/>
                  </a:lnTo>
                  <a:lnTo>
                    <a:pt x="914" y="262"/>
                  </a:lnTo>
                  <a:lnTo>
                    <a:pt x="916" y="248"/>
                  </a:lnTo>
                  <a:lnTo>
                    <a:pt x="912" y="234"/>
                  </a:lnTo>
                  <a:lnTo>
                    <a:pt x="908" y="220"/>
                  </a:lnTo>
                  <a:lnTo>
                    <a:pt x="900" y="208"/>
                  </a:lnTo>
                  <a:lnTo>
                    <a:pt x="890" y="200"/>
                  </a:lnTo>
                  <a:lnTo>
                    <a:pt x="878" y="192"/>
                  </a:lnTo>
                  <a:lnTo>
                    <a:pt x="866" y="186"/>
                  </a:lnTo>
                  <a:lnTo>
                    <a:pt x="852" y="184"/>
                  </a:lnTo>
                  <a:lnTo>
                    <a:pt x="838" y="184"/>
                  </a:lnTo>
                  <a:lnTo>
                    <a:pt x="826" y="184"/>
                  </a:lnTo>
                  <a:lnTo>
                    <a:pt x="814" y="182"/>
                  </a:lnTo>
                  <a:lnTo>
                    <a:pt x="800" y="178"/>
                  </a:lnTo>
                  <a:lnTo>
                    <a:pt x="794" y="176"/>
                  </a:lnTo>
                  <a:lnTo>
                    <a:pt x="786" y="174"/>
                  </a:lnTo>
                  <a:lnTo>
                    <a:pt x="776" y="176"/>
                  </a:lnTo>
                  <a:lnTo>
                    <a:pt x="766" y="178"/>
                  </a:lnTo>
                  <a:lnTo>
                    <a:pt x="754" y="180"/>
                  </a:lnTo>
                  <a:lnTo>
                    <a:pt x="748" y="178"/>
                  </a:lnTo>
                  <a:lnTo>
                    <a:pt x="744" y="174"/>
                  </a:lnTo>
                  <a:lnTo>
                    <a:pt x="742" y="170"/>
                  </a:lnTo>
                  <a:lnTo>
                    <a:pt x="740" y="166"/>
                  </a:lnTo>
                  <a:lnTo>
                    <a:pt x="734" y="164"/>
                  </a:lnTo>
                  <a:lnTo>
                    <a:pt x="730" y="166"/>
                  </a:lnTo>
                  <a:lnTo>
                    <a:pt x="726" y="168"/>
                  </a:lnTo>
                  <a:lnTo>
                    <a:pt x="716" y="176"/>
                  </a:lnTo>
                  <a:lnTo>
                    <a:pt x="702" y="192"/>
                  </a:lnTo>
                  <a:lnTo>
                    <a:pt x="704" y="186"/>
                  </a:lnTo>
                  <a:lnTo>
                    <a:pt x="704" y="178"/>
                  </a:lnTo>
                  <a:lnTo>
                    <a:pt x="704" y="162"/>
                  </a:lnTo>
                  <a:lnTo>
                    <a:pt x="700" y="154"/>
                  </a:lnTo>
                  <a:lnTo>
                    <a:pt x="696" y="150"/>
                  </a:lnTo>
                  <a:lnTo>
                    <a:pt x="692" y="146"/>
                  </a:lnTo>
                  <a:lnTo>
                    <a:pt x="686" y="144"/>
                  </a:lnTo>
                  <a:lnTo>
                    <a:pt x="672" y="142"/>
                  </a:lnTo>
                  <a:lnTo>
                    <a:pt x="664" y="140"/>
                  </a:lnTo>
                  <a:lnTo>
                    <a:pt x="656" y="136"/>
                  </a:lnTo>
                  <a:lnTo>
                    <a:pt x="650" y="128"/>
                  </a:lnTo>
                  <a:lnTo>
                    <a:pt x="644" y="122"/>
                  </a:lnTo>
                  <a:lnTo>
                    <a:pt x="642" y="118"/>
                  </a:lnTo>
                  <a:lnTo>
                    <a:pt x="638" y="118"/>
                  </a:lnTo>
                  <a:lnTo>
                    <a:pt x="634" y="116"/>
                  </a:lnTo>
                  <a:lnTo>
                    <a:pt x="628" y="118"/>
                  </a:lnTo>
                  <a:lnTo>
                    <a:pt x="626" y="122"/>
                  </a:lnTo>
                  <a:lnTo>
                    <a:pt x="622" y="112"/>
                  </a:lnTo>
                  <a:lnTo>
                    <a:pt x="618" y="104"/>
                  </a:lnTo>
                  <a:lnTo>
                    <a:pt x="612" y="96"/>
                  </a:lnTo>
                  <a:lnTo>
                    <a:pt x="604" y="90"/>
                  </a:lnTo>
                  <a:lnTo>
                    <a:pt x="596" y="86"/>
                  </a:lnTo>
                  <a:lnTo>
                    <a:pt x="586" y="84"/>
                  </a:lnTo>
                  <a:lnTo>
                    <a:pt x="576" y="82"/>
                  </a:lnTo>
                  <a:lnTo>
                    <a:pt x="566" y="80"/>
                  </a:lnTo>
                  <a:lnTo>
                    <a:pt x="572" y="68"/>
                  </a:lnTo>
                  <a:lnTo>
                    <a:pt x="574" y="54"/>
                  </a:lnTo>
                  <a:lnTo>
                    <a:pt x="574" y="40"/>
                  </a:lnTo>
                  <a:lnTo>
                    <a:pt x="568" y="28"/>
                  </a:lnTo>
                  <a:lnTo>
                    <a:pt x="562" y="16"/>
                  </a:lnTo>
                  <a:lnTo>
                    <a:pt x="552" y="8"/>
                  </a:lnTo>
                  <a:lnTo>
                    <a:pt x="540" y="2"/>
                  </a:lnTo>
                  <a:lnTo>
                    <a:pt x="528" y="0"/>
                  </a:lnTo>
                  <a:lnTo>
                    <a:pt x="508" y="0"/>
                  </a:lnTo>
                  <a:lnTo>
                    <a:pt x="500" y="2"/>
                  </a:lnTo>
                  <a:lnTo>
                    <a:pt x="492" y="4"/>
                  </a:lnTo>
                  <a:lnTo>
                    <a:pt x="476" y="16"/>
                  </a:lnTo>
                  <a:lnTo>
                    <a:pt x="468" y="24"/>
                  </a:lnTo>
                  <a:lnTo>
                    <a:pt x="462" y="32"/>
                  </a:lnTo>
                  <a:lnTo>
                    <a:pt x="454" y="46"/>
                  </a:lnTo>
                  <a:lnTo>
                    <a:pt x="450" y="58"/>
                  </a:lnTo>
                  <a:lnTo>
                    <a:pt x="450" y="72"/>
                  </a:lnTo>
                  <a:lnTo>
                    <a:pt x="454" y="90"/>
                  </a:lnTo>
                  <a:lnTo>
                    <a:pt x="442" y="86"/>
                  </a:lnTo>
                  <a:lnTo>
                    <a:pt x="430" y="82"/>
                  </a:lnTo>
                  <a:lnTo>
                    <a:pt x="424" y="82"/>
                  </a:lnTo>
                  <a:lnTo>
                    <a:pt x="416" y="84"/>
                  </a:lnTo>
                  <a:lnTo>
                    <a:pt x="408" y="84"/>
                  </a:lnTo>
                  <a:lnTo>
                    <a:pt x="400" y="84"/>
                  </a:lnTo>
                  <a:lnTo>
                    <a:pt x="394" y="84"/>
                  </a:lnTo>
                  <a:lnTo>
                    <a:pt x="388" y="80"/>
                  </a:lnTo>
                  <a:lnTo>
                    <a:pt x="380" y="78"/>
                  </a:lnTo>
                  <a:lnTo>
                    <a:pt x="374" y="76"/>
                  </a:lnTo>
                  <a:lnTo>
                    <a:pt x="360" y="76"/>
                  </a:lnTo>
                  <a:lnTo>
                    <a:pt x="348" y="72"/>
                  </a:lnTo>
                  <a:lnTo>
                    <a:pt x="330" y="68"/>
                  </a:lnTo>
                  <a:lnTo>
                    <a:pt x="322" y="68"/>
                  </a:lnTo>
                  <a:lnTo>
                    <a:pt x="312" y="68"/>
                  </a:lnTo>
                  <a:lnTo>
                    <a:pt x="304" y="70"/>
                  </a:lnTo>
                  <a:lnTo>
                    <a:pt x="296" y="74"/>
                  </a:lnTo>
                  <a:lnTo>
                    <a:pt x="290" y="80"/>
                  </a:lnTo>
                  <a:lnTo>
                    <a:pt x="282" y="86"/>
                  </a:lnTo>
                  <a:lnTo>
                    <a:pt x="270" y="100"/>
                  </a:lnTo>
                  <a:lnTo>
                    <a:pt x="260" y="112"/>
                  </a:lnTo>
                  <a:lnTo>
                    <a:pt x="248" y="126"/>
                  </a:lnTo>
                  <a:lnTo>
                    <a:pt x="240" y="140"/>
                  </a:lnTo>
                  <a:lnTo>
                    <a:pt x="232" y="138"/>
                  </a:lnTo>
                  <a:lnTo>
                    <a:pt x="222" y="134"/>
                  </a:lnTo>
                  <a:lnTo>
                    <a:pt x="212" y="130"/>
                  </a:lnTo>
                  <a:lnTo>
                    <a:pt x="202" y="128"/>
                  </a:lnTo>
                  <a:lnTo>
                    <a:pt x="188" y="128"/>
                  </a:lnTo>
                  <a:lnTo>
                    <a:pt x="174" y="128"/>
                  </a:lnTo>
                  <a:lnTo>
                    <a:pt x="162" y="130"/>
                  </a:lnTo>
                  <a:lnTo>
                    <a:pt x="148" y="134"/>
                  </a:lnTo>
                  <a:lnTo>
                    <a:pt x="134" y="142"/>
                  </a:lnTo>
                  <a:lnTo>
                    <a:pt x="124" y="152"/>
                  </a:lnTo>
                  <a:lnTo>
                    <a:pt x="120" y="162"/>
                  </a:lnTo>
                  <a:lnTo>
                    <a:pt x="118" y="174"/>
                  </a:lnTo>
                  <a:lnTo>
                    <a:pt x="120" y="186"/>
                  </a:lnTo>
                  <a:lnTo>
                    <a:pt x="126" y="200"/>
                  </a:lnTo>
                  <a:lnTo>
                    <a:pt x="132" y="212"/>
                  </a:lnTo>
                  <a:lnTo>
                    <a:pt x="140" y="224"/>
                  </a:lnTo>
                  <a:lnTo>
                    <a:pt x="134" y="222"/>
                  </a:lnTo>
                  <a:lnTo>
                    <a:pt x="130" y="224"/>
                  </a:lnTo>
                  <a:lnTo>
                    <a:pt x="124" y="228"/>
                  </a:lnTo>
                  <a:lnTo>
                    <a:pt x="120" y="236"/>
                  </a:lnTo>
                  <a:lnTo>
                    <a:pt x="112" y="242"/>
                  </a:lnTo>
                  <a:lnTo>
                    <a:pt x="106" y="244"/>
                  </a:lnTo>
                  <a:lnTo>
                    <a:pt x="96" y="244"/>
                  </a:lnTo>
                  <a:lnTo>
                    <a:pt x="88" y="244"/>
                  </a:lnTo>
                  <a:lnTo>
                    <a:pt x="80" y="248"/>
                  </a:lnTo>
                  <a:lnTo>
                    <a:pt x="74" y="256"/>
                  </a:lnTo>
                  <a:lnTo>
                    <a:pt x="68" y="264"/>
                  </a:lnTo>
                  <a:lnTo>
                    <a:pt x="66" y="272"/>
                  </a:lnTo>
                  <a:lnTo>
                    <a:pt x="70" y="280"/>
                  </a:lnTo>
                  <a:lnTo>
                    <a:pt x="74" y="286"/>
                  </a:lnTo>
                  <a:lnTo>
                    <a:pt x="80" y="292"/>
                  </a:lnTo>
                  <a:lnTo>
                    <a:pt x="88" y="298"/>
                  </a:lnTo>
                  <a:lnTo>
                    <a:pt x="92" y="306"/>
                  </a:lnTo>
                  <a:lnTo>
                    <a:pt x="82" y="310"/>
                  </a:lnTo>
                  <a:lnTo>
                    <a:pt x="70" y="312"/>
                  </a:lnTo>
                  <a:lnTo>
                    <a:pt x="60" y="314"/>
                  </a:lnTo>
                  <a:lnTo>
                    <a:pt x="48" y="318"/>
                  </a:lnTo>
                  <a:lnTo>
                    <a:pt x="40" y="322"/>
                  </a:lnTo>
                  <a:lnTo>
                    <a:pt x="30" y="328"/>
                  </a:lnTo>
                  <a:lnTo>
                    <a:pt x="24" y="336"/>
                  </a:lnTo>
                  <a:lnTo>
                    <a:pt x="18" y="344"/>
                  </a:lnTo>
                  <a:lnTo>
                    <a:pt x="8" y="362"/>
                  </a:lnTo>
                  <a:lnTo>
                    <a:pt x="2" y="384"/>
                  </a:lnTo>
                  <a:lnTo>
                    <a:pt x="0" y="392"/>
                  </a:lnTo>
                  <a:lnTo>
                    <a:pt x="0" y="398"/>
                  </a:lnTo>
                  <a:lnTo>
                    <a:pt x="2" y="406"/>
                  </a:lnTo>
                  <a:lnTo>
                    <a:pt x="4" y="410"/>
                  </a:lnTo>
                  <a:lnTo>
                    <a:pt x="12" y="420"/>
                  </a:lnTo>
                  <a:lnTo>
                    <a:pt x="22" y="426"/>
                  </a:lnTo>
                  <a:lnTo>
                    <a:pt x="34" y="432"/>
                  </a:lnTo>
                  <a:lnTo>
                    <a:pt x="48" y="436"/>
                  </a:lnTo>
                  <a:lnTo>
                    <a:pt x="74" y="444"/>
                  </a:lnTo>
                  <a:lnTo>
                    <a:pt x="72" y="452"/>
                  </a:lnTo>
                  <a:lnTo>
                    <a:pt x="72" y="460"/>
                  </a:lnTo>
                  <a:lnTo>
                    <a:pt x="74" y="466"/>
                  </a:lnTo>
                  <a:lnTo>
                    <a:pt x="82" y="474"/>
                  </a:lnTo>
                  <a:lnTo>
                    <a:pt x="92" y="480"/>
                  </a:lnTo>
                  <a:lnTo>
                    <a:pt x="102" y="482"/>
                  </a:lnTo>
                  <a:lnTo>
                    <a:pt x="114" y="486"/>
                  </a:lnTo>
                  <a:lnTo>
                    <a:pt x="124" y="490"/>
                  </a:lnTo>
                  <a:lnTo>
                    <a:pt x="124" y="502"/>
                  </a:lnTo>
                  <a:lnTo>
                    <a:pt x="124" y="514"/>
                  </a:lnTo>
                  <a:lnTo>
                    <a:pt x="128" y="524"/>
                  </a:lnTo>
                  <a:lnTo>
                    <a:pt x="132" y="528"/>
                  </a:lnTo>
                  <a:lnTo>
                    <a:pt x="136" y="530"/>
                  </a:lnTo>
                  <a:lnTo>
                    <a:pt x="142" y="532"/>
                  </a:lnTo>
                  <a:lnTo>
                    <a:pt x="148" y="532"/>
                  </a:lnTo>
                  <a:lnTo>
                    <a:pt x="154" y="532"/>
                  </a:lnTo>
                  <a:lnTo>
                    <a:pt x="160" y="532"/>
                  </a:lnTo>
                  <a:lnTo>
                    <a:pt x="166" y="536"/>
                  </a:lnTo>
                  <a:lnTo>
                    <a:pt x="146" y="536"/>
                  </a:lnTo>
                  <a:lnTo>
                    <a:pt x="136" y="538"/>
                  </a:lnTo>
                  <a:lnTo>
                    <a:pt x="128" y="544"/>
                  </a:lnTo>
                  <a:lnTo>
                    <a:pt x="120" y="550"/>
                  </a:lnTo>
                  <a:lnTo>
                    <a:pt x="114" y="560"/>
                  </a:lnTo>
                  <a:lnTo>
                    <a:pt x="108" y="570"/>
                  </a:lnTo>
                  <a:lnTo>
                    <a:pt x="106" y="580"/>
                  </a:lnTo>
                  <a:lnTo>
                    <a:pt x="104" y="586"/>
                  </a:lnTo>
                  <a:lnTo>
                    <a:pt x="106" y="592"/>
                  </a:lnTo>
                  <a:lnTo>
                    <a:pt x="112" y="602"/>
                  </a:lnTo>
                  <a:lnTo>
                    <a:pt x="120" y="612"/>
                  </a:lnTo>
                  <a:lnTo>
                    <a:pt x="132" y="620"/>
                  </a:lnTo>
                  <a:lnTo>
                    <a:pt x="144" y="626"/>
                  </a:lnTo>
                  <a:lnTo>
                    <a:pt x="158" y="630"/>
                  </a:lnTo>
                  <a:lnTo>
                    <a:pt x="170" y="630"/>
                  </a:lnTo>
                  <a:lnTo>
                    <a:pt x="182" y="630"/>
                  </a:lnTo>
                  <a:lnTo>
                    <a:pt x="182" y="632"/>
                  </a:lnTo>
                  <a:lnTo>
                    <a:pt x="186" y="634"/>
                  </a:lnTo>
                  <a:lnTo>
                    <a:pt x="194" y="638"/>
                  </a:lnTo>
                  <a:lnTo>
                    <a:pt x="202" y="640"/>
                  </a:lnTo>
                  <a:lnTo>
                    <a:pt x="210" y="640"/>
                  </a:lnTo>
                  <a:lnTo>
                    <a:pt x="212" y="644"/>
                  </a:lnTo>
                  <a:lnTo>
                    <a:pt x="210" y="648"/>
                  </a:lnTo>
                  <a:lnTo>
                    <a:pt x="208" y="658"/>
                  </a:lnTo>
                  <a:lnTo>
                    <a:pt x="214" y="660"/>
                  </a:lnTo>
                  <a:lnTo>
                    <a:pt x="220" y="662"/>
                  </a:lnTo>
                  <a:lnTo>
                    <a:pt x="234" y="664"/>
                  </a:lnTo>
                  <a:lnTo>
                    <a:pt x="234" y="672"/>
                  </a:lnTo>
                  <a:lnTo>
                    <a:pt x="238" y="678"/>
                  </a:lnTo>
                  <a:lnTo>
                    <a:pt x="242" y="684"/>
                  </a:lnTo>
                  <a:lnTo>
                    <a:pt x="248" y="688"/>
                  </a:lnTo>
                  <a:lnTo>
                    <a:pt x="258" y="698"/>
                  </a:lnTo>
                  <a:lnTo>
                    <a:pt x="262" y="702"/>
                  </a:lnTo>
                  <a:lnTo>
                    <a:pt x="264" y="708"/>
                  </a:lnTo>
                  <a:lnTo>
                    <a:pt x="272" y="710"/>
                  </a:lnTo>
                  <a:lnTo>
                    <a:pt x="282" y="708"/>
                  </a:lnTo>
                  <a:lnTo>
                    <a:pt x="290" y="706"/>
                  </a:lnTo>
                  <a:lnTo>
                    <a:pt x="296" y="700"/>
                  </a:lnTo>
                  <a:lnTo>
                    <a:pt x="302" y="696"/>
                  </a:lnTo>
                  <a:lnTo>
                    <a:pt x="308" y="688"/>
                  </a:lnTo>
                  <a:lnTo>
                    <a:pt x="312" y="680"/>
                  </a:lnTo>
                  <a:lnTo>
                    <a:pt x="314" y="672"/>
                  </a:lnTo>
                  <a:lnTo>
                    <a:pt x="318" y="676"/>
                  </a:lnTo>
                  <a:lnTo>
                    <a:pt x="322" y="676"/>
                  </a:lnTo>
                  <a:lnTo>
                    <a:pt x="332" y="678"/>
                  </a:lnTo>
                  <a:lnTo>
                    <a:pt x="344" y="676"/>
                  </a:lnTo>
                  <a:lnTo>
                    <a:pt x="348" y="672"/>
                  </a:lnTo>
                  <a:lnTo>
                    <a:pt x="350" y="670"/>
                  </a:lnTo>
                  <a:lnTo>
                    <a:pt x="354" y="662"/>
                  </a:lnTo>
                  <a:lnTo>
                    <a:pt x="356" y="652"/>
                  </a:lnTo>
                  <a:lnTo>
                    <a:pt x="356" y="632"/>
                  </a:lnTo>
                  <a:lnTo>
                    <a:pt x="362" y="632"/>
                  </a:lnTo>
                  <a:lnTo>
                    <a:pt x="368" y="634"/>
                  </a:lnTo>
                  <a:lnTo>
                    <a:pt x="376" y="638"/>
                  </a:lnTo>
                  <a:lnTo>
                    <a:pt x="380" y="640"/>
                  </a:lnTo>
                  <a:lnTo>
                    <a:pt x="384" y="642"/>
                  </a:lnTo>
                  <a:lnTo>
                    <a:pt x="388" y="640"/>
                  </a:lnTo>
                  <a:lnTo>
                    <a:pt x="394" y="638"/>
                  </a:lnTo>
                  <a:lnTo>
                    <a:pt x="388" y="624"/>
                  </a:lnTo>
                  <a:lnTo>
                    <a:pt x="382" y="612"/>
                  </a:lnTo>
                  <a:lnTo>
                    <a:pt x="370" y="590"/>
                  </a:lnTo>
                  <a:lnTo>
                    <a:pt x="358" y="566"/>
                  </a:lnTo>
                  <a:lnTo>
                    <a:pt x="354" y="554"/>
                  </a:lnTo>
                  <a:lnTo>
                    <a:pt x="352" y="540"/>
                  </a:lnTo>
                  <a:lnTo>
                    <a:pt x="352" y="522"/>
                  </a:lnTo>
                  <a:lnTo>
                    <a:pt x="368" y="522"/>
                  </a:lnTo>
                  <a:lnTo>
                    <a:pt x="374" y="522"/>
                  </a:lnTo>
                  <a:lnTo>
                    <a:pt x="380" y="520"/>
                  </a:lnTo>
                  <a:lnTo>
                    <a:pt x="386" y="516"/>
                  </a:lnTo>
                  <a:lnTo>
                    <a:pt x="390" y="512"/>
                  </a:lnTo>
                  <a:lnTo>
                    <a:pt x="394" y="502"/>
                  </a:lnTo>
                  <a:lnTo>
                    <a:pt x="394" y="490"/>
                  </a:lnTo>
                  <a:lnTo>
                    <a:pt x="394" y="476"/>
                  </a:lnTo>
                  <a:lnTo>
                    <a:pt x="400" y="476"/>
                  </a:lnTo>
                  <a:lnTo>
                    <a:pt x="404" y="474"/>
                  </a:lnTo>
                  <a:lnTo>
                    <a:pt x="406" y="470"/>
                  </a:lnTo>
                  <a:lnTo>
                    <a:pt x="408" y="466"/>
                  </a:lnTo>
                  <a:lnTo>
                    <a:pt x="414" y="464"/>
                  </a:lnTo>
                  <a:lnTo>
                    <a:pt x="418" y="462"/>
                  </a:lnTo>
                  <a:lnTo>
                    <a:pt x="420" y="458"/>
                  </a:lnTo>
                  <a:lnTo>
                    <a:pt x="420" y="456"/>
                  </a:lnTo>
                  <a:lnTo>
                    <a:pt x="422" y="448"/>
                  </a:lnTo>
                  <a:lnTo>
                    <a:pt x="422" y="446"/>
                  </a:lnTo>
                  <a:lnTo>
                    <a:pt x="424" y="442"/>
                  </a:lnTo>
                  <a:lnTo>
                    <a:pt x="428" y="440"/>
                  </a:lnTo>
                  <a:lnTo>
                    <a:pt x="434" y="440"/>
                  </a:lnTo>
                  <a:lnTo>
                    <a:pt x="446" y="438"/>
                  </a:lnTo>
                  <a:lnTo>
                    <a:pt x="470" y="442"/>
                  </a:lnTo>
                  <a:lnTo>
                    <a:pt x="472" y="458"/>
                  </a:lnTo>
                  <a:lnTo>
                    <a:pt x="476" y="470"/>
                  </a:lnTo>
                  <a:lnTo>
                    <a:pt x="484" y="480"/>
                  </a:lnTo>
                  <a:lnTo>
                    <a:pt x="496" y="490"/>
                  </a:lnTo>
                  <a:lnTo>
                    <a:pt x="508" y="498"/>
                  </a:lnTo>
                  <a:lnTo>
                    <a:pt x="514" y="500"/>
                  </a:lnTo>
                  <a:lnTo>
                    <a:pt x="518" y="498"/>
                  </a:lnTo>
                  <a:lnTo>
                    <a:pt x="526" y="494"/>
                  </a:lnTo>
                  <a:lnTo>
                    <a:pt x="540" y="484"/>
                  </a:lnTo>
                  <a:lnTo>
                    <a:pt x="544" y="488"/>
                  </a:lnTo>
                  <a:lnTo>
                    <a:pt x="550" y="492"/>
                  </a:lnTo>
                  <a:lnTo>
                    <a:pt x="564" y="496"/>
                  </a:lnTo>
                  <a:lnTo>
                    <a:pt x="592" y="500"/>
                  </a:lnTo>
                  <a:lnTo>
                    <a:pt x="582" y="518"/>
                  </a:lnTo>
                  <a:lnTo>
                    <a:pt x="572" y="536"/>
                  </a:lnTo>
                  <a:lnTo>
                    <a:pt x="564" y="556"/>
                  </a:lnTo>
                  <a:lnTo>
                    <a:pt x="562" y="566"/>
                  </a:lnTo>
                  <a:lnTo>
                    <a:pt x="562" y="576"/>
                  </a:lnTo>
                  <a:lnTo>
                    <a:pt x="568" y="576"/>
                  </a:lnTo>
                  <a:lnTo>
                    <a:pt x="572" y="578"/>
                  </a:lnTo>
                  <a:lnTo>
                    <a:pt x="574" y="586"/>
                  </a:lnTo>
                  <a:lnTo>
                    <a:pt x="576" y="594"/>
                  </a:lnTo>
                  <a:lnTo>
                    <a:pt x="580" y="596"/>
                  </a:lnTo>
                  <a:lnTo>
                    <a:pt x="584" y="600"/>
                  </a:lnTo>
                  <a:lnTo>
                    <a:pt x="590" y="610"/>
                  </a:lnTo>
                  <a:lnTo>
                    <a:pt x="596" y="622"/>
                  </a:lnTo>
                  <a:lnTo>
                    <a:pt x="600" y="626"/>
                  </a:lnTo>
                  <a:lnTo>
                    <a:pt x="604" y="630"/>
                  </a:lnTo>
                  <a:lnTo>
                    <a:pt x="612" y="634"/>
                  </a:lnTo>
                  <a:lnTo>
                    <a:pt x="622" y="636"/>
                  </a:lnTo>
                  <a:lnTo>
                    <a:pt x="630" y="636"/>
                  </a:lnTo>
                  <a:lnTo>
                    <a:pt x="640" y="634"/>
                  </a:lnTo>
                  <a:lnTo>
                    <a:pt x="650" y="646"/>
                  </a:lnTo>
                  <a:lnTo>
                    <a:pt x="658" y="658"/>
                  </a:lnTo>
                  <a:lnTo>
                    <a:pt x="668" y="668"/>
                  </a:lnTo>
                  <a:lnTo>
                    <a:pt x="674" y="672"/>
                  </a:lnTo>
                  <a:lnTo>
                    <a:pt x="682" y="676"/>
                  </a:lnTo>
                  <a:lnTo>
                    <a:pt x="692" y="676"/>
                  </a:lnTo>
                  <a:lnTo>
                    <a:pt x="700" y="674"/>
                  </a:lnTo>
                  <a:lnTo>
                    <a:pt x="708" y="670"/>
                  </a:lnTo>
                  <a:lnTo>
                    <a:pt x="714" y="666"/>
                  </a:lnTo>
                  <a:lnTo>
                    <a:pt x="726" y="658"/>
                  </a:lnTo>
                  <a:lnTo>
                    <a:pt x="738" y="652"/>
                  </a:lnTo>
                  <a:lnTo>
                    <a:pt x="762" y="642"/>
                  </a:lnTo>
                  <a:lnTo>
                    <a:pt x="772" y="634"/>
                  </a:lnTo>
                  <a:lnTo>
                    <a:pt x="780" y="626"/>
                  </a:lnTo>
                  <a:lnTo>
                    <a:pt x="786" y="616"/>
                  </a:lnTo>
                  <a:lnTo>
                    <a:pt x="788" y="600"/>
                  </a:lnTo>
                  <a:lnTo>
                    <a:pt x="798" y="600"/>
                  </a:lnTo>
                  <a:lnTo>
                    <a:pt x="810" y="596"/>
                  </a:lnTo>
                  <a:lnTo>
                    <a:pt x="814" y="594"/>
                  </a:lnTo>
                  <a:lnTo>
                    <a:pt x="816" y="590"/>
                  </a:lnTo>
                  <a:lnTo>
                    <a:pt x="822" y="588"/>
                  </a:lnTo>
                  <a:lnTo>
                    <a:pt x="826" y="588"/>
                  </a:lnTo>
                  <a:lnTo>
                    <a:pt x="832" y="588"/>
                  </a:lnTo>
                  <a:lnTo>
                    <a:pt x="836" y="584"/>
                  </a:lnTo>
                  <a:lnTo>
                    <a:pt x="840" y="580"/>
                  </a:lnTo>
                  <a:lnTo>
                    <a:pt x="842" y="574"/>
                  </a:lnTo>
                  <a:lnTo>
                    <a:pt x="842" y="560"/>
                  </a:lnTo>
                  <a:lnTo>
                    <a:pt x="864" y="558"/>
                  </a:lnTo>
                  <a:lnTo>
                    <a:pt x="884" y="556"/>
                  </a:lnTo>
                  <a:lnTo>
                    <a:pt x="894" y="554"/>
                  </a:lnTo>
                  <a:lnTo>
                    <a:pt x="904" y="550"/>
                  </a:lnTo>
                  <a:lnTo>
                    <a:pt x="912" y="542"/>
                  </a:lnTo>
                  <a:lnTo>
                    <a:pt x="920" y="534"/>
                  </a:lnTo>
                  <a:lnTo>
                    <a:pt x="926" y="524"/>
                  </a:lnTo>
                  <a:lnTo>
                    <a:pt x="928" y="516"/>
                  </a:lnTo>
                  <a:lnTo>
                    <a:pt x="930" y="506"/>
                  </a:lnTo>
                  <a:lnTo>
                    <a:pt x="930" y="496"/>
                  </a:lnTo>
                  <a:close/>
                </a:path>
              </a:pathLst>
            </a:custGeom>
            <a:solidFill>
              <a:srgbClr val="85C61A"/>
            </a:solidFill>
            <a:ln w="9525">
              <a:noFill/>
              <a:round/>
              <a:headEnd/>
              <a:tailEnd/>
            </a:ln>
          </p:spPr>
          <p:txBody>
            <a:bodyPr/>
            <a:lstStyle/>
            <a:p>
              <a:endParaRPr lang="fr-FR">
                <a:latin typeface="Calibri" pitchFamily="34" charset="0"/>
              </a:endParaRPr>
            </a:p>
          </p:txBody>
        </p:sp>
        <p:sp>
          <p:nvSpPr>
            <p:cNvPr id="9717" name="Freeform 13"/>
            <p:cNvSpPr>
              <a:spLocks/>
            </p:cNvSpPr>
            <p:nvPr/>
          </p:nvSpPr>
          <p:spPr bwMode="auto">
            <a:xfrm>
              <a:off x="2589" y="1768"/>
              <a:ext cx="514" cy="268"/>
            </a:xfrm>
            <a:custGeom>
              <a:avLst/>
              <a:gdLst>
                <a:gd name="T0" fmla="*/ 38 w 514"/>
                <a:gd name="T1" fmla="*/ 194 h 268"/>
                <a:gd name="T2" fmla="*/ 12 w 514"/>
                <a:gd name="T3" fmla="*/ 176 h 268"/>
                <a:gd name="T4" fmla="*/ 0 w 514"/>
                <a:gd name="T5" fmla="*/ 150 h 268"/>
                <a:gd name="T6" fmla="*/ 6 w 514"/>
                <a:gd name="T7" fmla="*/ 138 h 268"/>
                <a:gd name="T8" fmla="*/ 44 w 514"/>
                <a:gd name="T9" fmla="*/ 130 h 268"/>
                <a:gd name="T10" fmla="*/ 68 w 514"/>
                <a:gd name="T11" fmla="*/ 122 h 268"/>
                <a:gd name="T12" fmla="*/ 72 w 514"/>
                <a:gd name="T13" fmla="*/ 110 h 268"/>
                <a:gd name="T14" fmla="*/ 70 w 514"/>
                <a:gd name="T15" fmla="*/ 100 h 268"/>
                <a:gd name="T16" fmla="*/ 50 w 514"/>
                <a:gd name="T17" fmla="*/ 68 h 268"/>
                <a:gd name="T18" fmla="*/ 48 w 514"/>
                <a:gd name="T19" fmla="*/ 54 h 268"/>
                <a:gd name="T20" fmla="*/ 56 w 514"/>
                <a:gd name="T21" fmla="*/ 30 h 268"/>
                <a:gd name="T22" fmla="*/ 76 w 514"/>
                <a:gd name="T23" fmla="*/ 14 h 268"/>
                <a:gd name="T24" fmla="*/ 114 w 514"/>
                <a:gd name="T25" fmla="*/ 0 h 268"/>
                <a:gd name="T26" fmla="*/ 138 w 514"/>
                <a:gd name="T27" fmla="*/ 4 h 268"/>
                <a:gd name="T28" fmla="*/ 158 w 514"/>
                <a:gd name="T29" fmla="*/ 18 h 268"/>
                <a:gd name="T30" fmla="*/ 186 w 514"/>
                <a:gd name="T31" fmla="*/ 38 h 268"/>
                <a:gd name="T32" fmla="*/ 218 w 514"/>
                <a:gd name="T33" fmla="*/ 44 h 268"/>
                <a:gd name="T34" fmla="*/ 246 w 514"/>
                <a:gd name="T35" fmla="*/ 54 h 268"/>
                <a:gd name="T36" fmla="*/ 258 w 514"/>
                <a:gd name="T37" fmla="*/ 66 h 268"/>
                <a:gd name="T38" fmla="*/ 270 w 514"/>
                <a:gd name="T39" fmla="*/ 90 h 268"/>
                <a:gd name="T40" fmla="*/ 296 w 514"/>
                <a:gd name="T41" fmla="*/ 112 h 268"/>
                <a:gd name="T42" fmla="*/ 314 w 514"/>
                <a:gd name="T43" fmla="*/ 116 h 268"/>
                <a:gd name="T44" fmla="*/ 356 w 514"/>
                <a:gd name="T45" fmla="*/ 108 h 268"/>
                <a:gd name="T46" fmla="*/ 398 w 514"/>
                <a:gd name="T47" fmla="*/ 106 h 268"/>
                <a:gd name="T48" fmla="*/ 432 w 514"/>
                <a:gd name="T49" fmla="*/ 114 h 268"/>
                <a:gd name="T50" fmla="*/ 454 w 514"/>
                <a:gd name="T51" fmla="*/ 138 h 268"/>
                <a:gd name="T52" fmla="*/ 460 w 514"/>
                <a:gd name="T53" fmla="*/ 156 h 268"/>
                <a:gd name="T54" fmla="*/ 468 w 514"/>
                <a:gd name="T55" fmla="*/ 168 h 268"/>
                <a:gd name="T56" fmla="*/ 486 w 514"/>
                <a:gd name="T57" fmla="*/ 176 h 268"/>
                <a:gd name="T58" fmla="*/ 512 w 514"/>
                <a:gd name="T59" fmla="*/ 198 h 268"/>
                <a:gd name="T60" fmla="*/ 514 w 514"/>
                <a:gd name="T61" fmla="*/ 212 h 268"/>
                <a:gd name="T62" fmla="*/ 504 w 514"/>
                <a:gd name="T63" fmla="*/ 232 h 268"/>
                <a:gd name="T64" fmla="*/ 484 w 514"/>
                <a:gd name="T65" fmla="*/ 248 h 268"/>
                <a:gd name="T66" fmla="*/ 444 w 514"/>
                <a:gd name="T67" fmla="*/ 262 h 268"/>
                <a:gd name="T68" fmla="*/ 432 w 514"/>
                <a:gd name="T69" fmla="*/ 260 h 268"/>
                <a:gd name="T70" fmla="*/ 418 w 514"/>
                <a:gd name="T71" fmla="*/ 232 h 268"/>
                <a:gd name="T72" fmla="*/ 408 w 514"/>
                <a:gd name="T73" fmla="*/ 220 h 268"/>
                <a:gd name="T74" fmla="*/ 374 w 514"/>
                <a:gd name="T75" fmla="*/ 222 h 268"/>
                <a:gd name="T76" fmla="*/ 338 w 514"/>
                <a:gd name="T77" fmla="*/ 226 h 268"/>
                <a:gd name="T78" fmla="*/ 298 w 514"/>
                <a:gd name="T79" fmla="*/ 248 h 268"/>
                <a:gd name="T80" fmla="*/ 278 w 514"/>
                <a:gd name="T81" fmla="*/ 262 h 268"/>
                <a:gd name="T82" fmla="*/ 256 w 514"/>
                <a:gd name="T83" fmla="*/ 268 h 268"/>
                <a:gd name="T84" fmla="*/ 218 w 514"/>
                <a:gd name="T85" fmla="*/ 258 h 268"/>
                <a:gd name="T86" fmla="*/ 180 w 514"/>
                <a:gd name="T87" fmla="*/ 240 h 268"/>
                <a:gd name="T88" fmla="*/ 162 w 514"/>
                <a:gd name="T89" fmla="*/ 238 h 268"/>
                <a:gd name="T90" fmla="*/ 146 w 514"/>
                <a:gd name="T91" fmla="*/ 246 h 268"/>
                <a:gd name="T92" fmla="*/ 124 w 514"/>
                <a:gd name="T93" fmla="*/ 252 h 268"/>
                <a:gd name="T94" fmla="*/ 100 w 514"/>
                <a:gd name="T95" fmla="*/ 256 h 268"/>
                <a:gd name="T96" fmla="*/ 84 w 514"/>
                <a:gd name="T97" fmla="*/ 250 h 268"/>
                <a:gd name="T98" fmla="*/ 66 w 514"/>
                <a:gd name="T99" fmla="*/ 234 h 268"/>
                <a:gd name="T100" fmla="*/ 62 w 514"/>
                <a:gd name="T101" fmla="*/ 228 h 2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14"/>
                <a:gd name="T154" fmla="*/ 0 h 268"/>
                <a:gd name="T155" fmla="*/ 514 w 514"/>
                <a:gd name="T156" fmla="*/ 268 h 2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14" h="268">
                  <a:moveTo>
                    <a:pt x="46" y="196"/>
                  </a:moveTo>
                  <a:lnTo>
                    <a:pt x="46" y="196"/>
                  </a:lnTo>
                  <a:lnTo>
                    <a:pt x="38" y="194"/>
                  </a:lnTo>
                  <a:lnTo>
                    <a:pt x="30" y="190"/>
                  </a:lnTo>
                  <a:lnTo>
                    <a:pt x="20" y="184"/>
                  </a:lnTo>
                  <a:lnTo>
                    <a:pt x="12" y="176"/>
                  </a:lnTo>
                  <a:lnTo>
                    <a:pt x="6" y="168"/>
                  </a:lnTo>
                  <a:lnTo>
                    <a:pt x="0" y="160"/>
                  </a:lnTo>
                  <a:lnTo>
                    <a:pt x="0" y="150"/>
                  </a:lnTo>
                  <a:lnTo>
                    <a:pt x="2" y="142"/>
                  </a:lnTo>
                  <a:lnTo>
                    <a:pt x="6" y="138"/>
                  </a:lnTo>
                  <a:lnTo>
                    <a:pt x="10" y="136"/>
                  </a:lnTo>
                  <a:lnTo>
                    <a:pt x="20" y="132"/>
                  </a:lnTo>
                  <a:lnTo>
                    <a:pt x="44" y="130"/>
                  </a:lnTo>
                  <a:lnTo>
                    <a:pt x="54" y="128"/>
                  </a:lnTo>
                  <a:lnTo>
                    <a:pt x="64" y="126"/>
                  </a:lnTo>
                  <a:lnTo>
                    <a:pt x="68" y="122"/>
                  </a:lnTo>
                  <a:lnTo>
                    <a:pt x="70" y="120"/>
                  </a:lnTo>
                  <a:lnTo>
                    <a:pt x="72" y="116"/>
                  </a:lnTo>
                  <a:lnTo>
                    <a:pt x="72" y="110"/>
                  </a:lnTo>
                  <a:lnTo>
                    <a:pt x="72" y="106"/>
                  </a:lnTo>
                  <a:lnTo>
                    <a:pt x="70" y="100"/>
                  </a:lnTo>
                  <a:lnTo>
                    <a:pt x="64" y="90"/>
                  </a:lnTo>
                  <a:lnTo>
                    <a:pt x="56" y="78"/>
                  </a:lnTo>
                  <a:lnTo>
                    <a:pt x="50" y="68"/>
                  </a:lnTo>
                  <a:lnTo>
                    <a:pt x="48" y="62"/>
                  </a:lnTo>
                  <a:lnTo>
                    <a:pt x="48" y="54"/>
                  </a:lnTo>
                  <a:lnTo>
                    <a:pt x="48" y="48"/>
                  </a:lnTo>
                  <a:lnTo>
                    <a:pt x="50" y="42"/>
                  </a:lnTo>
                  <a:lnTo>
                    <a:pt x="56" y="30"/>
                  </a:lnTo>
                  <a:lnTo>
                    <a:pt x="66" y="20"/>
                  </a:lnTo>
                  <a:lnTo>
                    <a:pt x="76" y="14"/>
                  </a:lnTo>
                  <a:lnTo>
                    <a:pt x="90" y="8"/>
                  </a:lnTo>
                  <a:lnTo>
                    <a:pt x="102" y="2"/>
                  </a:lnTo>
                  <a:lnTo>
                    <a:pt x="114" y="0"/>
                  </a:lnTo>
                  <a:lnTo>
                    <a:pt x="126" y="0"/>
                  </a:lnTo>
                  <a:lnTo>
                    <a:pt x="138" y="4"/>
                  </a:lnTo>
                  <a:lnTo>
                    <a:pt x="148" y="10"/>
                  </a:lnTo>
                  <a:lnTo>
                    <a:pt x="158" y="18"/>
                  </a:lnTo>
                  <a:lnTo>
                    <a:pt x="170" y="30"/>
                  </a:lnTo>
                  <a:lnTo>
                    <a:pt x="178" y="34"/>
                  </a:lnTo>
                  <a:lnTo>
                    <a:pt x="186" y="38"/>
                  </a:lnTo>
                  <a:lnTo>
                    <a:pt x="202" y="40"/>
                  </a:lnTo>
                  <a:lnTo>
                    <a:pt x="218" y="44"/>
                  </a:lnTo>
                  <a:lnTo>
                    <a:pt x="232" y="46"/>
                  </a:lnTo>
                  <a:lnTo>
                    <a:pt x="240" y="50"/>
                  </a:lnTo>
                  <a:lnTo>
                    <a:pt x="246" y="54"/>
                  </a:lnTo>
                  <a:lnTo>
                    <a:pt x="252" y="60"/>
                  </a:lnTo>
                  <a:lnTo>
                    <a:pt x="258" y="66"/>
                  </a:lnTo>
                  <a:lnTo>
                    <a:pt x="264" y="80"/>
                  </a:lnTo>
                  <a:lnTo>
                    <a:pt x="270" y="90"/>
                  </a:lnTo>
                  <a:lnTo>
                    <a:pt x="276" y="98"/>
                  </a:lnTo>
                  <a:lnTo>
                    <a:pt x="284" y="106"/>
                  </a:lnTo>
                  <a:lnTo>
                    <a:pt x="296" y="112"/>
                  </a:lnTo>
                  <a:lnTo>
                    <a:pt x="304" y="114"/>
                  </a:lnTo>
                  <a:lnTo>
                    <a:pt x="314" y="116"/>
                  </a:lnTo>
                  <a:lnTo>
                    <a:pt x="326" y="114"/>
                  </a:lnTo>
                  <a:lnTo>
                    <a:pt x="336" y="112"/>
                  </a:lnTo>
                  <a:lnTo>
                    <a:pt x="356" y="108"/>
                  </a:lnTo>
                  <a:lnTo>
                    <a:pt x="376" y="104"/>
                  </a:lnTo>
                  <a:lnTo>
                    <a:pt x="398" y="106"/>
                  </a:lnTo>
                  <a:lnTo>
                    <a:pt x="410" y="108"/>
                  </a:lnTo>
                  <a:lnTo>
                    <a:pt x="420" y="110"/>
                  </a:lnTo>
                  <a:lnTo>
                    <a:pt x="432" y="114"/>
                  </a:lnTo>
                  <a:lnTo>
                    <a:pt x="440" y="120"/>
                  </a:lnTo>
                  <a:lnTo>
                    <a:pt x="448" y="128"/>
                  </a:lnTo>
                  <a:lnTo>
                    <a:pt x="454" y="138"/>
                  </a:lnTo>
                  <a:lnTo>
                    <a:pt x="458" y="150"/>
                  </a:lnTo>
                  <a:lnTo>
                    <a:pt x="460" y="156"/>
                  </a:lnTo>
                  <a:lnTo>
                    <a:pt x="464" y="162"/>
                  </a:lnTo>
                  <a:lnTo>
                    <a:pt x="468" y="168"/>
                  </a:lnTo>
                  <a:lnTo>
                    <a:pt x="474" y="170"/>
                  </a:lnTo>
                  <a:lnTo>
                    <a:pt x="486" y="176"/>
                  </a:lnTo>
                  <a:lnTo>
                    <a:pt x="502" y="186"/>
                  </a:lnTo>
                  <a:lnTo>
                    <a:pt x="506" y="192"/>
                  </a:lnTo>
                  <a:lnTo>
                    <a:pt x="512" y="198"/>
                  </a:lnTo>
                  <a:lnTo>
                    <a:pt x="514" y="206"/>
                  </a:lnTo>
                  <a:lnTo>
                    <a:pt x="514" y="212"/>
                  </a:lnTo>
                  <a:lnTo>
                    <a:pt x="514" y="218"/>
                  </a:lnTo>
                  <a:lnTo>
                    <a:pt x="512" y="222"/>
                  </a:lnTo>
                  <a:lnTo>
                    <a:pt x="504" y="232"/>
                  </a:lnTo>
                  <a:lnTo>
                    <a:pt x="494" y="242"/>
                  </a:lnTo>
                  <a:lnTo>
                    <a:pt x="484" y="248"/>
                  </a:lnTo>
                  <a:lnTo>
                    <a:pt x="470" y="254"/>
                  </a:lnTo>
                  <a:lnTo>
                    <a:pt x="458" y="260"/>
                  </a:lnTo>
                  <a:lnTo>
                    <a:pt x="444" y="262"/>
                  </a:lnTo>
                  <a:lnTo>
                    <a:pt x="436" y="262"/>
                  </a:lnTo>
                  <a:lnTo>
                    <a:pt x="432" y="260"/>
                  </a:lnTo>
                  <a:lnTo>
                    <a:pt x="428" y="254"/>
                  </a:lnTo>
                  <a:lnTo>
                    <a:pt x="424" y="248"/>
                  </a:lnTo>
                  <a:lnTo>
                    <a:pt x="418" y="232"/>
                  </a:lnTo>
                  <a:lnTo>
                    <a:pt x="414" y="226"/>
                  </a:lnTo>
                  <a:lnTo>
                    <a:pt x="408" y="220"/>
                  </a:lnTo>
                  <a:lnTo>
                    <a:pt x="402" y="218"/>
                  </a:lnTo>
                  <a:lnTo>
                    <a:pt x="392" y="218"/>
                  </a:lnTo>
                  <a:lnTo>
                    <a:pt x="374" y="222"/>
                  </a:lnTo>
                  <a:lnTo>
                    <a:pt x="352" y="224"/>
                  </a:lnTo>
                  <a:lnTo>
                    <a:pt x="338" y="226"/>
                  </a:lnTo>
                  <a:lnTo>
                    <a:pt x="326" y="230"/>
                  </a:lnTo>
                  <a:lnTo>
                    <a:pt x="316" y="234"/>
                  </a:lnTo>
                  <a:lnTo>
                    <a:pt x="298" y="248"/>
                  </a:lnTo>
                  <a:lnTo>
                    <a:pt x="284" y="258"/>
                  </a:lnTo>
                  <a:lnTo>
                    <a:pt x="278" y="262"/>
                  </a:lnTo>
                  <a:lnTo>
                    <a:pt x="270" y="266"/>
                  </a:lnTo>
                  <a:lnTo>
                    <a:pt x="256" y="268"/>
                  </a:lnTo>
                  <a:lnTo>
                    <a:pt x="242" y="266"/>
                  </a:lnTo>
                  <a:lnTo>
                    <a:pt x="230" y="262"/>
                  </a:lnTo>
                  <a:lnTo>
                    <a:pt x="218" y="258"/>
                  </a:lnTo>
                  <a:lnTo>
                    <a:pt x="198" y="248"/>
                  </a:lnTo>
                  <a:lnTo>
                    <a:pt x="180" y="240"/>
                  </a:lnTo>
                  <a:lnTo>
                    <a:pt x="170" y="238"/>
                  </a:lnTo>
                  <a:lnTo>
                    <a:pt x="162" y="238"/>
                  </a:lnTo>
                  <a:lnTo>
                    <a:pt x="154" y="242"/>
                  </a:lnTo>
                  <a:lnTo>
                    <a:pt x="146" y="246"/>
                  </a:lnTo>
                  <a:lnTo>
                    <a:pt x="142" y="250"/>
                  </a:lnTo>
                  <a:lnTo>
                    <a:pt x="136" y="250"/>
                  </a:lnTo>
                  <a:lnTo>
                    <a:pt x="124" y="252"/>
                  </a:lnTo>
                  <a:lnTo>
                    <a:pt x="108" y="256"/>
                  </a:lnTo>
                  <a:lnTo>
                    <a:pt x="100" y="256"/>
                  </a:lnTo>
                  <a:lnTo>
                    <a:pt x="92" y="254"/>
                  </a:lnTo>
                  <a:lnTo>
                    <a:pt x="84" y="250"/>
                  </a:lnTo>
                  <a:lnTo>
                    <a:pt x="76" y="244"/>
                  </a:lnTo>
                  <a:lnTo>
                    <a:pt x="68" y="238"/>
                  </a:lnTo>
                  <a:lnTo>
                    <a:pt x="66" y="234"/>
                  </a:lnTo>
                  <a:lnTo>
                    <a:pt x="66" y="228"/>
                  </a:lnTo>
                  <a:lnTo>
                    <a:pt x="62" y="228"/>
                  </a:lnTo>
                  <a:lnTo>
                    <a:pt x="46" y="196"/>
                  </a:lnTo>
                  <a:close/>
                </a:path>
              </a:pathLst>
            </a:custGeom>
            <a:solidFill>
              <a:srgbClr val="91CD2D"/>
            </a:solidFill>
            <a:ln w="9525">
              <a:noFill/>
              <a:round/>
              <a:headEnd/>
              <a:tailEnd/>
            </a:ln>
          </p:spPr>
          <p:txBody>
            <a:bodyPr/>
            <a:lstStyle/>
            <a:p>
              <a:endParaRPr lang="fr-FR">
                <a:latin typeface="Calibri" pitchFamily="34" charset="0"/>
              </a:endParaRPr>
            </a:p>
          </p:txBody>
        </p:sp>
        <p:sp>
          <p:nvSpPr>
            <p:cNvPr id="9718" name="Freeform 20"/>
            <p:cNvSpPr>
              <a:spLocks/>
            </p:cNvSpPr>
            <p:nvPr/>
          </p:nvSpPr>
          <p:spPr bwMode="auto">
            <a:xfrm>
              <a:off x="2725" y="2412"/>
              <a:ext cx="286" cy="225"/>
            </a:xfrm>
            <a:custGeom>
              <a:avLst/>
              <a:gdLst>
                <a:gd name="T0" fmla="*/ 10 w 286"/>
                <a:gd name="T1" fmla="*/ 194 h 202"/>
                <a:gd name="T2" fmla="*/ 22 w 286"/>
                <a:gd name="T3" fmla="*/ 186 h 202"/>
                <a:gd name="T4" fmla="*/ 56 w 286"/>
                <a:gd name="T5" fmla="*/ 188 h 202"/>
                <a:gd name="T6" fmla="*/ 38 w 286"/>
                <a:gd name="T7" fmla="*/ 211 h 202"/>
                <a:gd name="T8" fmla="*/ 32 w 286"/>
                <a:gd name="T9" fmla="*/ 226 h 202"/>
                <a:gd name="T10" fmla="*/ 28 w 286"/>
                <a:gd name="T11" fmla="*/ 233 h 202"/>
                <a:gd name="T12" fmla="*/ 50 w 286"/>
                <a:gd name="T13" fmla="*/ 226 h 202"/>
                <a:gd name="T14" fmla="*/ 60 w 286"/>
                <a:gd name="T15" fmla="*/ 218 h 202"/>
                <a:gd name="T16" fmla="*/ 68 w 286"/>
                <a:gd name="T17" fmla="*/ 208 h 202"/>
                <a:gd name="T18" fmla="*/ 80 w 286"/>
                <a:gd name="T19" fmla="*/ 200 h 202"/>
                <a:gd name="T20" fmla="*/ 100 w 286"/>
                <a:gd name="T21" fmla="*/ 196 h 202"/>
                <a:gd name="T22" fmla="*/ 120 w 286"/>
                <a:gd name="T23" fmla="*/ 204 h 202"/>
                <a:gd name="T24" fmla="*/ 134 w 286"/>
                <a:gd name="T25" fmla="*/ 211 h 202"/>
                <a:gd name="T26" fmla="*/ 144 w 286"/>
                <a:gd name="T27" fmla="*/ 223 h 202"/>
                <a:gd name="T28" fmla="*/ 154 w 286"/>
                <a:gd name="T29" fmla="*/ 251 h 202"/>
                <a:gd name="T30" fmla="*/ 150 w 286"/>
                <a:gd name="T31" fmla="*/ 231 h 202"/>
                <a:gd name="T32" fmla="*/ 146 w 286"/>
                <a:gd name="T33" fmla="*/ 208 h 202"/>
                <a:gd name="T34" fmla="*/ 186 w 286"/>
                <a:gd name="T35" fmla="*/ 214 h 202"/>
                <a:gd name="T36" fmla="*/ 212 w 286"/>
                <a:gd name="T37" fmla="*/ 228 h 202"/>
                <a:gd name="T38" fmla="*/ 230 w 286"/>
                <a:gd name="T39" fmla="*/ 243 h 202"/>
                <a:gd name="T40" fmla="*/ 238 w 286"/>
                <a:gd name="T41" fmla="*/ 246 h 202"/>
                <a:gd name="T42" fmla="*/ 228 w 286"/>
                <a:gd name="T43" fmla="*/ 231 h 202"/>
                <a:gd name="T44" fmla="*/ 218 w 286"/>
                <a:gd name="T45" fmla="*/ 218 h 202"/>
                <a:gd name="T46" fmla="*/ 228 w 286"/>
                <a:gd name="T47" fmla="*/ 214 h 202"/>
                <a:gd name="T48" fmla="*/ 260 w 286"/>
                <a:gd name="T49" fmla="*/ 223 h 202"/>
                <a:gd name="T50" fmla="*/ 286 w 286"/>
                <a:gd name="T51" fmla="*/ 241 h 202"/>
                <a:gd name="T52" fmla="*/ 272 w 286"/>
                <a:gd name="T53" fmla="*/ 228 h 202"/>
                <a:gd name="T54" fmla="*/ 242 w 286"/>
                <a:gd name="T55" fmla="*/ 211 h 202"/>
                <a:gd name="T56" fmla="*/ 238 w 286"/>
                <a:gd name="T57" fmla="*/ 200 h 202"/>
                <a:gd name="T58" fmla="*/ 250 w 286"/>
                <a:gd name="T59" fmla="*/ 196 h 202"/>
                <a:gd name="T60" fmla="*/ 264 w 286"/>
                <a:gd name="T61" fmla="*/ 192 h 202"/>
                <a:gd name="T62" fmla="*/ 284 w 286"/>
                <a:gd name="T63" fmla="*/ 192 h 202"/>
                <a:gd name="T64" fmla="*/ 272 w 286"/>
                <a:gd name="T65" fmla="*/ 184 h 202"/>
                <a:gd name="T66" fmla="*/ 236 w 286"/>
                <a:gd name="T67" fmla="*/ 178 h 202"/>
                <a:gd name="T68" fmla="*/ 222 w 286"/>
                <a:gd name="T69" fmla="*/ 174 h 202"/>
                <a:gd name="T70" fmla="*/ 198 w 286"/>
                <a:gd name="T71" fmla="*/ 134 h 202"/>
                <a:gd name="T72" fmla="*/ 188 w 286"/>
                <a:gd name="T73" fmla="*/ 107 h 202"/>
                <a:gd name="T74" fmla="*/ 184 w 286"/>
                <a:gd name="T75" fmla="*/ 65 h 202"/>
                <a:gd name="T76" fmla="*/ 184 w 286"/>
                <a:gd name="T77" fmla="*/ 20 h 202"/>
                <a:gd name="T78" fmla="*/ 178 w 286"/>
                <a:gd name="T79" fmla="*/ 18 h 202"/>
                <a:gd name="T80" fmla="*/ 162 w 286"/>
                <a:gd name="T81" fmla="*/ 14 h 202"/>
                <a:gd name="T82" fmla="*/ 144 w 286"/>
                <a:gd name="T83" fmla="*/ 12 h 202"/>
                <a:gd name="T84" fmla="*/ 126 w 286"/>
                <a:gd name="T85" fmla="*/ 4 h 202"/>
                <a:gd name="T86" fmla="*/ 122 w 286"/>
                <a:gd name="T87" fmla="*/ 0 h 202"/>
                <a:gd name="T88" fmla="*/ 116 w 286"/>
                <a:gd name="T89" fmla="*/ 79 h 202"/>
                <a:gd name="T90" fmla="*/ 102 w 286"/>
                <a:gd name="T91" fmla="*/ 134 h 202"/>
                <a:gd name="T92" fmla="*/ 86 w 286"/>
                <a:gd name="T93" fmla="*/ 159 h 202"/>
                <a:gd name="T94" fmla="*/ 62 w 286"/>
                <a:gd name="T95" fmla="*/ 172 h 202"/>
                <a:gd name="T96" fmla="*/ 0 w 286"/>
                <a:gd name="T97" fmla="*/ 206 h 20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6"/>
                <a:gd name="T148" fmla="*/ 0 h 202"/>
                <a:gd name="T149" fmla="*/ 286 w 286"/>
                <a:gd name="T150" fmla="*/ 202 h 20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6" h="202">
                  <a:moveTo>
                    <a:pt x="0" y="166"/>
                  </a:moveTo>
                  <a:lnTo>
                    <a:pt x="0" y="166"/>
                  </a:lnTo>
                  <a:lnTo>
                    <a:pt x="10" y="156"/>
                  </a:lnTo>
                  <a:lnTo>
                    <a:pt x="16" y="152"/>
                  </a:lnTo>
                  <a:lnTo>
                    <a:pt x="22" y="150"/>
                  </a:lnTo>
                  <a:lnTo>
                    <a:pt x="38" y="150"/>
                  </a:lnTo>
                  <a:lnTo>
                    <a:pt x="56" y="152"/>
                  </a:lnTo>
                  <a:lnTo>
                    <a:pt x="44" y="164"/>
                  </a:lnTo>
                  <a:lnTo>
                    <a:pt x="38" y="170"/>
                  </a:lnTo>
                  <a:lnTo>
                    <a:pt x="34" y="176"/>
                  </a:lnTo>
                  <a:lnTo>
                    <a:pt x="32" y="182"/>
                  </a:lnTo>
                  <a:lnTo>
                    <a:pt x="30" y="184"/>
                  </a:lnTo>
                  <a:lnTo>
                    <a:pt x="28" y="188"/>
                  </a:lnTo>
                  <a:lnTo>
                    <a:pt x="34" y="186"/>
                  </a:lnTo>
                  <a:lnTo>
                    <a:pt x="42" y="184"/>
                  </a:lnTo>
                  <a:lnTo>
                    <a:pt x="50" y="182"/>
                  </a:lnTo>
                  <a:lnTo>
                    <a:pt x="58" y="180"/>
                  </a:lnTo>
                  <a:lnTo>
                    <a:pt x="60" y="176"/>
                  </a:lnTo>
                  <a:lnTo>
                    <a:pt x="62" y="172"/>
                  </a:lnTo>
                  <a:lnTo>
                    <a:pt x="68" y="168"/>
                  </a:lnTo>
                  <a:lnTo>
                    <a:pt x="74" y="166"/>
                  </a:lnTo>
                  <a:lnTo>
                    <a:pt x="80" y="162"/>
                  </a:lnTo>
                  <a:lnTo>
                    <a:pt x="86" y="160"/>
                  </a:lnTo>
                  <a:lnTo>
                    <a:pt x="100" y="158"/>
                  </a:lnTo>
                  <a:lnTo>
                    <a:pt x="116" y="160"/>
                  </a:lnTo>
                  <a:lnTo>
                    <a:pt x="120" y="164"/>
                  </a:lnTo>
                  <a:lnTo>
                    <a:pt x="126" y="166"/>
                  </a:lnTo>
                  <a:lnTo>
                    <a:pt x="134" y="170"/>
                  </a:lnTo>
                  <a:lnTo>
                    <a:pt x="140" y="174"/>
                  </a:lnTo>
                  <a:lnTo>
                    <a:pt x="144" y="180"/>
                  </a:lnTo>
                  <a:lnTo>
                    <a:pt x="148" y="190"/>
                  </a:lnTo>
                  <a:lnTo>
                    <a:pt x="154" y="202"/>
                  </a:lnTo>
                  <a:lnTo>
                    <a:pt x="152" y="192"/>
                  </a:lnTo>
                  <a:lnTo>
                    <a:pt x="150" y="186"/>
                  </a:lnTo>
                  <a:lnTo>
                    <a:pt x="146" y="178"/>
                  </a:lnTo>
                  <a:lnTo>
                    <a:pt x="146" y="168"/>
                  </a:lnTo>
                  <a:lnTo>
                    <a:pt x="160" y="168"/>
                  </a:lnTo>
                  <a:lnTo>
                    <a:pt x="174" y="170"/>
                  </a:lnTo>
                  <a:lnTo>
                    <a:pt x="186" y="172"/>
                  </a:lnTo>
                  <a:lnTo>
                    <a:pt x="200" y="178"/>
                  </a:lnTo>
                  <a:lnTo>
                    <a:pt x="212" y="184"/>
                  </a:lnTo>
                  <a:lnTo>
                    <a:pt x="224" y="190"/>
                  </a:lnTo>
                  <a:lnTo>
                    <a:pt x="230" y="196"/>
                  </a:lnTo>
                  <a:lnTo>
                    <a:pt x="234" y="198"/>
                  </a:lnTo>
                  <a:lnTo>
                    <a:pt x="238" y="198"/>
                  </a:lnTo>
                  <a:lnTo>
                    <a:pt x="234" y="192"/>
                  </a:lnTo>
                  <a:lnTo>
                    <a:pt x="228" y="186"/>
                  </a:lnTo>
                  <a:lnTo>
                    <a:pt x="224" y="180"/>
                  </a:lnTo>
                  <a:lnTo>
                    <a:pt x="222" y="178"/>
                  </a:lnTo>
                  <a:lnTo>
                    <a:pt x="218" y="176"/>
                  </a:lnTo>
                  <a:lnTo>
                    <a:pt x="222" y="172"/>
                  </a:lnTo>
                  <a:lnTo>
                    <a:pt x="228" y="172"/>
                  </a:lnTo>
                  <a:lnTo>
                    <a:pt x="238" y="174"/>
                  </a:lnTo>
                  <a:lnTo>
                    <a:pt x="260" y="180"/>
                  </a:lnTo>
                  <a:lnTo>
                    <a:pt x="276" y="188"/>
                  </a:lnTo>
                  <a:lnTo>
                    <a:pt x="286" y="194"/>
                  </a:lnTo>
                  <a:lnTo>
                    <a:pt x="280" y="188"/>
                  </a:lnTo>
                  <a:lnTo>
                    <a:pt x="272" y="184"/>
                  </a:lnTo>
                  <a:lnTo>
                    <a:pt x="256" y="174"/>
                  </a:lnTo>
                  <a:lnTo>
                    <a:pt x="242" y="170"/>
                  </a:lnTo>
                  <a:lnTo>
                    <a:pt x="238" y="168"/>
                  </a:lnTo>
                  <a:lnTo>
                    <a:pt x="236" y="166"/>
                  </a:lnTo>
                  <a:lnTo>
                    <a:pt x="238" y="162"/>
                  </a:lnTo>
                  <a:lnTo>
                    <a:pt x="244" y="160"/>
                  </a:lnTo>
                  <a:lnTo>
                    <a:pt x="250" y="158"/>
                  </a:lnTo>
                  <a:lnTo>
                    <a:pt x="256" y="156"/>
                  </a:lnTo>
                  <a:lnTo>
                    <a:pt x="264" y="154"/>
                  </a:lnTo>
                  <a:lnTo>
                    <a:pt x="274" y="154"/>
                  </a:lnTo>
                  <a:lnTo>
                    <a:pt x="284" y="154"/>
                  </a:lnTo>
                  <a:lnTo>
                    <a:pt x="278" y="150"/>
                  </a:lnTo>
                  <a:lnTo>
                    <a:pt x="272" y="148"/>
                  </a:lnTo>
                  <a:lnTo>
                    <a:pt x="258" y="146"/>
                  </a:lnTo>
                  <a:lnTo>
                    <a:pt x="242" y="146"/>
                  </a:lnTo>
                  <a:lnTo>
                    <a:pt x="236" y="144"/>
                  </a:lnTo>
                  <a:lnTo>
                    <a:pt x="228" y="142"/>
                  </a:lnTo>
                  <a:lnTo>
                    <a:pt x="222" y="140"/>
                  </a:lnTo>
                  <a:lnTo>
                    <a:pt x="218" y="136"/>
                  </a:lnTo>
                  <a:lnTo>
                    <a:pt x="208" y="122"/>
                  </a:lnTo>
                  <a:lnTo>
                    <a:pt x="198" y="108"/>
                  </a:lnTo>
                  <a:lnTo>
                    <a:pt x="192" y="96"/>
                  </a:lnTo>
                  <a:lnTo>
                    <a:pt x="188" y="86"/>
                  </a:lnTo>
                  <a:lnTo>
                    <a:pt x="186" y="74"/>
                  </a:lnTo>
                  <a:lnTo>
                    <a:pt x="184" y="52"/>
                  </a:lnTo>
                  <a:lnTo>
                    <a:pt x="186" y="34"/>
                  </a:lnTo>
                  <a:lnTo>
                    <a:pt x="186" y="24"/>
                  </a:lnTo>
                  <a:lnTo>
                    <a:pt x="184" y="16"/>
                  </a:lnTo>
                  <a:lnTo>
                    <a:pt x="184" y="14"/>
                  </a:lnTo>
                  <a:lnTo>
                    <a:pt x="178" y="14"/>
                  </a:lnTo>
                  <a:lnTo>
                    <a:pt x="170" y="12"/>
                  </a:lnTo>
                  <a:lnTo>
                    <a:pt x="162" y="12"/>
                  </a:lnTo>
                  <a:lnTo>
                    <a:pt x="152" y="12"/>
                  </a:lnTo>
                  <a:lnTo>
                    <a:pt x="144" y="10"/>
                  </a:lnTo>
                  <a:lnTo>
                    <a:pt x="136" y="8"/>
                  </a:lnTo>
                  <a:lnTo>
                    <a:pt x="126" y="4"/>
                  </a:lnTo>
                  <a:lnTo>
                    <a:pt x="124" y="2"/>
                  </a:lnTo>
                  <a:lnTo>
                    <a:pt x="124" y="0"/>
                  </a:lnTo>
                  <a:lnTo>
                    <a:pt x="122" y="0"/>
                  </a:lnTo>
                  <a:lnTo>
                    <a:pt x="120" y="32"/>
                  </a:lnTo>
                  <a:lnTo>
                    <a:pt x="116" y="64"/>
                  </a:lnTo>
                  <a:lnTo>
                    <a:pt x="114" y="80"/>
                  </a:lnTo>
                  <a:lnTo>
                    <a:pt x="108" y="94"/>
                  </a:lnTo>
                  <a:lnTo>
                    <a:pt x="102" y="108"/>
                  </a:lnTo>
                  <a:lnTo>
                    <a:pt x="94" y="122"/>
                  </a:lnTo>
                  <a:lnTo>
                    <a:pt x="86" y="128"/>
                  </a:lnTo>
                  <a:lnTo>
                    <a:pt x="78" y="132"/>
                  </a:lnTo>
                  <a:lnTo>
                    <a:pt x="70" y="136"/>
                  </a:lnTo>
                  <a:lnTo>
                    <a:pt x="62" y="138"/>
                  </a:lnTo>
                  <a:lnTo>
                    <a:pt x="44" y="140"/>
                  </a:lnTo>
                  <a:lnTo>
                    <a:pt x="26" y="142"/>
                  </a:lnTo>
                  <a:lnTo>
                    <a:pt x="0" y="166"/>
                  </a:lnTo>
                  <a:close/>
                </a:path>
              </a:pathLst>
            </a:custGeom>
            <a:solidFill>
              <a:srgbClr val="B5793B"/>
            </a:solidFill>
            <a:ln w="9525">
              <a:noFill/>
              <a:round/>
              <a:headEnd/>
              <a:tailEnd/>
            </a:ln>
          </p:spPr>
          <p:txBody>
            <a:bodyPr/>
            <a:lstStyle/>
            <a:p>
              <a:endParaRPr lang="fr-FR">
                <a:latin typeface="Calibri" pitchFamily="34" charset="0"/>
              </a:endParaRPr>
            </a:p>
          </p:txBody>
        </p:sp>
        <p:sp>
          <p:nvSpPr>
            <p:cNvPr id="9719" name="Freeform 21"/>
            <p:cNvSpPr>
              <a:spLocks/>
            </p:cNvSpPr>
            <p:nvPr/>
          </p:nvSpPr>
          <p:spPr bwMode="auto">
            <a:xfrm>
              <a:off x="2911" y="1762"/>
              <a:ext cx="54" cy="56"/>
            </a:xfrm>
            <a:custGeom>
              <a:avLst/>
              <a:gdLst>
                <a:gd name="T0" fmla="*/ 36 w 54"/>
                <a:gd name="T1" fmla="*/ 6 h 56"/>
                <a:gd name="T2" fmla="*/ 36 w 54"/>
                <a:gd name="T3" fmla="*/ 6 h 56"/>
                <a:gd name="T4" fmla="*/ 32 w 54"/>
                <a:gd name="T5" fmla="*/ 4 h 56"/>
                <a:gd name="T6" fmla="*/ 30 w 54"/>
                <a:gd name="T7" fmla="*/ 2 h 56"/>
                <a:gd name="T8" fmla="*/ 22 w 54"/>
                <a:gd name="T9" fmla="*/ 0 h 56"/>
                <a:gd name="T10" fmla="*/ 14 w 54"/>
                <a:gd name="T11" fmla="*/ 4 h 56"/>
                <a:gd name="T12" fmla="*/ 8 w 54"/>
                <a:gd name="T13" fmla="*/ 12 h 56"/>
                <a:gd name="T14" fmla="*/ 2 w 54"/>
                <a:gd name="T15" fmla="*/ 20 h 56"/>
                <a:gd name="T16" fmla="*/ 0 w 54"/>
                <a:gd name="T17" fmla="*/ 30 h 56"/>
                <a:gd name="T18" fmla="*/ 0 w 54"/>
                <a:gd name="T19" fmla="*/ 36 h 56"/>
                <a:gd name="T20" fmla="*/ 2 w 54"/>
                <a:gd name="T21" fmla="*/ 40 h 56"/>
                <a:gd name="T22" fmla="*/ 6 w 54"/>
                <a:gd name="T23" fmla="*/ 44 h 56"/>
                <a:gd name="T24" fmla="*/ 12 w 54"/>
                <a:gd name="T25" fmla="*/ 50 h 56"/>
                <a:gd name="T26" fmla="*/ 12 w 54"/>
                <a:gd name="T27" fmla="*/ 50 h 56"/>
                <a:gd name="T28" fmla="*/ 20 w 54"/>
                <a:gd name="T29" fmla="*/ 54 h 56"/>
                <a:gd name="T30" fmla="*/ 30 w 54"/>
                <a:gd name="T31" fmla="*/ 56 h 56"/>
                <a:gd name="T32" fmla="*/ 40 w 54"/>
                <a:gd name="T33" fmla="*/ 56 h 56"/>
                <a:gd name="T34" fmla="*/ 46 w 54"/>
                <a:gd name="T35" fmla="*/ 54 h 56"/>
                <a:gd name="T36" fmla="*/ 52 w 54"/>
                <a:gd name="T37" fmla="*/ 50 h 56"/>
                <a:gd name="T38" fmla="*/ 54 w 54"/>
                <a:gd name="T39" fmla="*/ 44 h 56"/>
                <a:gd name="T40" fmla="*/ 52 w 54"/>
                <a:gd name="T41" fmla="*/ 38 h 56"/>
                <a:gd name="T42" fmla="*/ 46 w 54"/>
                <a:gd name="T43" fmla="*/ 28 h 56"/>
                <a:gd name="T44" fmla="*/ 36 w 54"/>
                <a:gd name="T45" fmla="*/ 6 h 5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4"/>
                <a:gd name="T70" fmla="*/ 0 h 56"/>
                <a:gd name="T71" fmla="*/ 54 w 54"/>
                <a:gd name="T72" fmla="*/ 56 h 5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4" h="56">
                  <a:moveTo>
                    <a:pt x="36" y="6"/>
                  </a:moveTo>
                  <a:lnTo>
                    <a:pt x="36" y="6"/>
                  </a:lnTo>
                  <a:lnTo>
                    <a:pt x="32" y="4"/>
                  </a:lnTo>
                  <a:lnTo>
                    <a:pt x="30" y="2"/>
                  </a:lnTo>
                  <a:lnTo>
                    <a:pt x="22" y="0"/>
                  </a:lnTo>
                  <a:lnTo>
                    <a:pt x="14" y="4"/>
                  </a:lnTo>
                  <a:lnTo>
                    <a:pt x="8" y="12"/>
                  </a:lnTo>
                  <a:lnTo>
                    <a:pt x="2" y="20"/>
                  </a:lnTo>
                  <a:lnTo>
                    <a:pt x="0" y="30"/>
                  </a:lnTo>
                  <a:lnTo>
                    <a:pt x="0" y="36"/>
                  </a:lnTo>
                  <a:lnTo>
                    <a:pt x="2" y="40"/>
                  </a:lnTo>
                  <a:lnTo>
                    <a:pt x="6" y="44"/>
                  </a:lnTo>
                  <a:lnTo>
                    <a:pt x="12" y="50"/>
                  </a:lnTo>
                  <a:lnTo>
                    <a:pt x="20" y="54"/>
                  </a:lnTo>
                  <a:lnTo>
                    <a:pt x="30" y="56"/>
                  </a:lnTo>
                  <a:lnTo>
                    <a:pt x="40" y="56"/>
                  </a:lnTo>
                  <a:lnTo>
                    <a:pt x="46" y="54"/>
                  </a:lnTo>
                  <a:lnTo>
                    <a:pt x="52" y="50"/>
                  </a:lnTo>
                  <a:lnTo>
                    <a:pt x="54" y="44"/>
                  </a:lnTo>
                  <a:lnTo>
                    <a:pt x="52" y="38"/>
                  </a:lnTo>
                  <a:lnTo>
                    <a:pt x="46" y="28"/>
                  </a:lnTo>
                  <a:lnTo>
                    <a:pt x="36" y="6"/>
                  </a:lnTo>
                  <a:close/>
                </a:path>
              </a:pathLst>
            </a:custGeom>
            <a:solidFill>
              <a:srgbClr val="91CD2D"/>
            </a:solidFill>
            <a:ln w="9525">
              <a:noFill/>
              <a:round/>
              <a:headEnd/>
              <a:tailEnd/>
            </a:ln>
          </p:spPr>
          <p:txBody>
            <a:bodyPr/>
            <a:lstStyle/>
            <a:p>
              <a:endParaRPr lang="fr-FR">
                <a:latin typeface="Calibri" pitchFamily="34" charset="0"/>
              </a:endParaRPr>
            </a:p>
          </p:txBody>
        </p:sp>
        <p:sp>
          <p:nvSpPr>
            <p:cNvPr id="9720" name="Freeform 22"/>
            <p:cNvSpPr>
              <a:spLocks/>
            </p:cNvSpPr>
            <p:nvPr/>
          </p:nvSpPr>
          <p:spPr bwMode="auto">
            <a:xfrm>
              <a:off x="3027" y="1820"/>
              <a:ext cx="28" cy="22"/>
            </a:xfrm>
            <a:custGeom>
              <a:avLst/>
              <a:gdLst>
                <a:gd name="T0" fmla="*/ 22 w 28"/>
                <a:gd name="T1" fmla="*/ 2 h 22"/>
                <a:gd name="T2" fmla="*/ 22 w 28"/>
                <a:gd name="T3" fmla="*/ 2 h 22"/>
                <a:gd name="T4" fmla="*/ 12 w 28"/>
                <a:gd name="T5" fmla="*/ 0 h 22"/>
                <a:gd name="T6" fmla="*/ 6 w 28"/>
                <a:gd name="T7" fmla="*/ 0 h 22"/>
                <a:gd name="T8" fmla="*/ 0 w 28"/>
                <a:gd name="T9" fmla="*/ 2 h 22"/>
                <a:gd name="T10" fmla="*/ 0 w 28"/>
                <a:gd name="T11" fmla="*/ 2 h 22"/>
                <a:gd name="T12" fmla="*/ 2 w 28"/>
                <a:gd name="T13" fmla="*/ 8 h 22"/>
                <a:gd name="T14" fmla="*/ 4 w 28"/>
                <a:gd name="T15" fmla="*/ 14 h 22"/>
                <a:gd name="T16" fmla="*/ 10 w 28"/>
                <a:gd name="T17" fmla="*/ 18 h 22"/>
                <a:gd name="T18" fmla="*/ 14 w 28"/>
                <a:gd name="T19" fmla="*/ 22 h 22"/>
                <a:gd name="T20" fmla="*/ 20 w 28"/>
                <a:gd name="T21" fmla="*/ 22 h 22"/>
                <a:gd name="T22" fmla="*/ 26 w 28"/>
                <a:gd name="T23" fmla="*/ 22 h 22"/>
                <a:gd name="T24" fmla="*/ 28 w 28"/>
                <a:gd name="T25" fmla="*/ 18 h 22"/>
                <a:gd name="T26" fmla="*/ 28 w 28"/>
                <a:gd name="T27" fmla="*/ 12 h 22"/>
                <a:gd name="T28" fmla="*/ 22 w 28"/>
                <a:gd name="T29" fmla="*/ 2 h 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8"/>
                <a:gd name="T46" fmla="*/ 0 h 22"/>
                <a:gd name="T47" fmla="*/ 28 w 28"/>
                <a:gd name="T48" fmla="*/ 22 h 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8" h="22">
                  <a:moveTo>
                    <a:pt x="22" y="2"/>
                  </a:moveTo>
                  <a:lnTo>
                    <a:pt x="22" y="2"/>
                  </a:lnTo>
                  <a:lnTo>
                    <a:pt x="12" y="0"/>
                  </a:lnTo>
                  <a:lnTo>
                    <a:pt x="6" y="0"/>
                  </a:lnTo>
                  <a:lnTo>
                    <a:pt x="0" y="2"/>
                  </a:lnTo>
                  <a:lnTo>
                    <a:pt x="2" y="8"/>
                  </a:lnTo>
                  <a:lnTo>
                    <a:pt x="4" y="14"/>
                  </a:lnTo>
                  <a:lnTo>
                    <a:pt x="10" y="18"/>
                  </a:lnTo>
                  <a:lnTo>
                    <a:pt x="14" y="22"/>
                  </a:lnTo>
                  <a:lnTo>
                    <a:pt x="20" y="22"/>
                  </a:lnTo>
                  <a:lnTo>
                    <a:pt x="26" y="22"/>
                  </a:lnTo>
                  <a:lnTo>
                    <a:pt x="28" y="18"/>
                  </a:lnTo>
                  <a:lnTo>
                    <a:pt x="28" y="12"/>
                  </a:lnTo>
                  <a:lnTo>
                    <a:pt x="22" y="2"/>
                  </a:lnTo>
                  <a:close/>
                </a:path>
              </a:pathLst>
            </a:custGeom>
            <a:solidFill>
              <a:srgbClr val="91CD2D"/>
            </a:solidFill>
            <a:ln w="9525">
              <a:noFill/>
              <a:round/>
              <a:headEnd/>
              <a:tailEnd/>
            </a:ln>
          </p:spPr>
          <p:txBody>
            <a:bodyPr/>
            <a:lstStyle/>
            <a:p>
              <a:endParaRPr lang="fr-FR">
                <a:latin typeface="Calibri" pitchFamily="34" charset="0"/>
              </a:endParaRPr>
            </a:p>
          </p:txBody>
        </p:sp>
        <p:sp>
          <p:nvSpPr>
            <p:cNvPr id="9721" name="Freeform 23"/>
            <p:cNvSpPr>
              <a:spLocks/>
            </p:cNvSpPr>
            <p:nvPr/>
          </p:nvSpPr>
          <p:spPr bwMode="auto">
            <a:xfrm>
              <a:off x="2995" y="1770"/>
              <a:ext cx="28" cy="32"/>
            </a:xfrm>
            <a:custGeom>
              <a:avLst/>
              <a:gdLst>
                <a:gd name="T0" fmla="*/ 14 w 28"/>
                <a:gd name="T1" fmla="*/ 4 h 32"/>
                <a:gd name="T2" fmla="*/ 14 w 28"/>
                <a:gd name="T3" fmla="*/ 4 h 32"/>
                <a:gd name="T4" fmla="*/ 14 w 28"/>
                <a:gd name="T5" fmla="*/ 2 h 32"/>
                <a:gd name="T6" fmla="*/ 12 w 28"/>
                <a:gd name="T7" fmla="*/ 0 h 32"/>
                <a:gd name="T8" fmla="*/ 12 w 28"/>
                <a:gd name="T9" fmla="*/ 0 h 32"/>
                <a:gd name="T10" fmla="*/ 4 w 28"/>
                <a:gd name="T11" fmla="*/ 4 h 32"/>
                <a:gd name="T12" fmla="*/ 0 w 28"/>
                <a:gd name="T13" fmla="*/ 10 h 32"/>
                <a:gd name="T14" fmla="*/ 0 w 28"/>
                <a:gd name="T15" fmla="*/ 16 h 32"/>
                <a:gd name="T16" fmla="*/ 2 w 28"/>
                <a:gd name="T17" fmla="*/ 22 h 32"/>
                <a:gd name="T18" fmla="*/ 6 w 28"/>
                <a:gd name="T19" fmla="*/ 26 h 32"/>
                <a:gd name="T20" fmla="*/ 10 w 28"/>
                <a:gd name="T21" fmla="*/ 30 h 32"/>
                <a:gd name="T22" fmla="*/ 18 w 28"/>
                <a:gd name="T23" fmla="*/ 32 h 32"/>
                <a:gd name="T24" fmla="*/ 26 w 28"/>
                <a:gd name="T25" fmla="*/ 32 h 32"/>
                <a:gd name="T26" fmla="*/ 26 w 28"/>
                <a:gd name="T27" fmla="*/ 32 h 32"/>
                <a:gd name="T28" fmla="*/ 28 w 28"/>
                <a:gd name="T29" fmla="*/ 22 h 32"/>
                <a:gd name="T30" fmla="*/ 28 w 28"/>
                <a:gd name="T31" fmla="*/ 12 h 32"/>
                <a:gd name="T32" fmla="*/ 14 w 28"/>
                <a:gd name="T33" fmla="*/ 4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2"/>
                <a:gd name="T53" fmla="*/ 28 w 28"/>
                <a:gd name="T54" fmla="*/ 32 h 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2">
                  <a:moveTo>
                    <a:pt x="14" y="4"/>
                  </a:moveTo>
                  <a:lnTo>
                    <a:pt x="14" y="4"/>
                  </a:lnTo>
                  <a:lnTo>
                    <a:pt x="14" y="2"/>
                  </a:lnTo>
                  <a:lnTo>
                    <a:pt x="12" y="0"/>
                  </a:lnTo>
                  <a:lnTo>
                    <a:pt x="4" y="4"/>
                  </a:lnTo>
                  <a:lnTo>
                    <a:pt x="0" y="10"/>
                  </a:lnTo>
                  <a:lnTo>
                    <a:pt x="0" y="16"/>
                  </a:lnTo>
                  <a:lnTo>
                    <a:pt x="2" y="22"/>
                  </a:lnTo>
                  <a:lnTo>
                    <a:pt x="6" y="26"/>
                  </a:lnTo>
                  <a:lnTo>
                    <a:pt x="10" y="30"/>
                  </a:lnTo>
                  <a:lnTo>
                    <a:pt x="18" y="32"/>
                  </a:lnTo>
                  <a:lnTo>
                    <a:pt x="26" y="32"/>
                  </a:lnTo>
                  <a:lnTo>
                    <a:pt x="28" y="22"/>
                  </a:lnTo>
                  <a:lnTo>
                    <a:pt x="28" y="12"/>
                  </a:lnTo>
                  <a:lnTo>
                    <a:pt x="14" y="4"/>
                  </a:lnTo>
                  <a:close/>
                </a:path>
              </a:pathLst>
            </a:custGeom>
            <a:solidFill>
              <a:srgbClr val="91CD2D"/>
            </a:solidFill>
            <a:ln w="9525">
              <a:noFill/>
              <a:round/>
              <a:headEnd/>
              <a:tailEnd/>
            </a:ln>
          </p:spPr>
          <p:txBody>
            <a:bodyPr/>
            <a:lstStyle/>
            <a:p>
              <a:endParaRPr lang="fr-FR">
                <a:latin typeface="Calibri" pitchFamily="34" charset="0"/>
              </a:endParaRPr>
            </a:p>
          </p:txBody>
        </p:sp>
        <p:sp>
          <p:nvSpPr>
            <p:cNvPr id="9722" name="Freeform 24"/>
            <p:cNvSpPr>
              <a:spLocks/>
            </p:cNvSpPr>
            <p:nvPr/>
          </p:nvSpPr>
          <p:spPr bwMode="auto">
            <a:xfrm>
              <a:off x="2587" y="1998"/>
              <a:ext cx="54" cy="56"/>
            </a:xfrm>
            <a:custGeom>
              <a:avLst/>
              <a:gdLst>
                <a:gd name="T0" fmla="*/ 36 w 54"/>
                <a:gd name="T1" fmla="*/ 6 h 56"/>
                <a:gd name="T2" fmla="*/ 36 w 54"/>
                <a:gd name="T3" fmla="*/ 6 h 56"/>
                <a:gd name="T4" fmla="*/ 34 w 54"/>
                <a:gd name="T5" fmla="*/ 2 h 56"/>
                <a:gd name="T6" fmla="*/ 30 w 54"/>
                <a:gd name="T7" fmla="*/ 0 h 56"/>
                <a:gd name="T8" fmla="*/ 24 w 54"/>
                <a:gd name="T9" fmla="*/ 0 h 56"/>
                <a:gd name="T10" fmla="*/ 16 w 54"/>
                <a:gd name="T11" fmla="*/ 4 h 56"/>
                <a:gd name="T12" fmla="*/ 8 w 54"/>
                <a:gd name="T13" fmla="*/ 10 h 56"/>
                <a:gd name="T14" fmla="*/ 2 w 54"/>
                <a:gd name="T15" fmla="*/ 20 h 56"/>
                <a:gd name="T16" fmla="*/ 0 w 54"/>
                <a:gd name="T17" fmla="*/ 30 h 56"/>
                <a:gd name="T18" fmla="*/ 2 w 54"/>
                <a:gd name="T19" fmla="*/ 34 h 56"/>
                <a:gd name="T20" fmla="*/ 4 w 54"/>
                <a:gd name="T21" fmla="*/ 40 h 56"/>
                <a:gd name="T22" fmla="*/ 6 w 54"/>
                <a:gd name="T23" fmla="*/ 44 h 56"/>
                <a:gd name="T24" fmla="*/ 12 w 54"/>
                <a:gd name="T25" fmla="*/ 48 h 56"/>
                <a:gd name="T26" fmla="*/ 12 w 54"/>
                <a:gd name="T27" fmla="*/ 48 h 56"/>
                <a:gd name="T28" fmla="*/ 22 w 54"/>
                <a:gd name="T29" fmla="*/ 54 h 56"/>
                <a:gd name="T30" fmla="*/ 30 w 54"/>
                <a:gd name="T31" fmla="*/ 56 h 56"/>
                <a:gd name="T32" fmla="*/ 40 w 54"/>
                <a:gd name="T33" fmla="*/ 56 h 56"/>
                <a:gd name="T34" fmla="*/ 46 w 54"/>
                <a:gd name="T35" fmla="*/ 54 h 56"/>
                <a:gd name="T36" fmla="*/ 52 w 54"/>
                <a:gd name="T37" fmla="*/ 50 h 56"/>
                <a:gd name="T38" fmla="*/ 54 w 54"/>
                <a:gd name="T39" fmla="*/ 44 h 56"/>
                <a:gd name="T40" fmla="*/ 52 w 54"/>
                <a:gd name="T41" fmla="*/ 36 h 56"/>
                <a:gd name="T42" fmla="*/ 46 w 54"/>
                <a:gd name="T43" fmla="*/ 28 h 56"/>
                <a:gd name="T44" fmla="*/ 36 w 54"/>
                <a:gd name="T45" fmla="*/ 6 h 5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4"/>
                <a:gd name="T70" fmla="*/ 0 h 56"/>
                <a:gd name="T71" fmla="*/ 54 w 54"/>
                <a:gd name="T72" fmla="*/ 56 h 5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4" h="56">
                  <a:moveTo>
                    <a:pt x="36" y="6"/>
                  </a:moveTo>
                  <a:lnTo>
                    <a:pt x="36" y="6"/>
                  </a:lnTo>
                  <a:lnTo>
                    <a:pt x="34" y="2"/>
                  </a:lnTo>
                  <a:lnTo>
                    <a:pt x="30" y="0"/>
                  </a:lnTo>
                  <a:lnTo>
                    <a:pt x="24" y="0"/>
                  </a:lnTo>
                  <a:lnTo>
                    <a:pt x="16" y="4"/>
                  </a:lnTo>
                  <a:lnTo>
                    <a:pt x="8" y="10"/>
                  </a:lnTo>
                  <a:lnTo>
                    <a:pt x="2" y="20"/>
                  </a:lnTo>
                  <a:lnTo>
                    <a:pt x="0" y="30"/>
                  </a:lnTo>
                  <a:lnTo>
                    <a:pt x="2" y="34"/>
                  </a:lnTo>
                  <a:lnTo>
                    <a:pt x="4" y="40"/>
                  </a:lnTo>
                  <a:lnTo>
                    <a:pt x="6" y="44"/>
                  </a:lnTo>
                  <a:lnTo>
                    <a:pt x="12" y="48"/>
                  </a:lnTo>
                  <a:lnTo>
                    <a:pt x="22" y="54"/>
                  </a:lnTo>
                  <a:lnTo>
                    <a:pt x="30" y="56"/>
                  </a:lnTo>
                  <a:lnTo>
                    <a:pt x="40" y="56"/>
                  </a:lnTo>
                  <a:lnTo>
                    <a:pt x="46" y="54"/>
                  </a:lnTo>
                  <a:lnTo>
                    <a:pt x="52" y="50"/>
                  </a:lnTo>
                  <a:lnTo>
                    <a:pt x="54" y="44"/>
                  </a:lnTo>
                  <a:lnTo>
                    <a:pt x="52" y="36"/>
                  </a:lnTo>
                  <a:lnTo>
                    <a:pt x="46" y="28"/>
                  </a:lnTo>
                  <a:lnTo>
                    <a:pt x="36" y="6"/>
                  </a:lnTo>
                  <a:close/>
                </a:path>
              </a:pathLst>
            </a:custGeom>
            <a:solidFill>
              <a:srgbClr val="91CD2D"/>
            </a:solidFill>
            <a:ln w="9525">
              <a:noFill/>
              <a:round/>
              <a:headEnd/>
              <a:tailEnd/>
            </a:ln>
          </p:spPr>
          <p:txBody>
            <a:bodyPr/>
            <a:lstStyle/>
            <a:p>
              <a:endParaRPr lang="fr-FR">
                <a:latin typeface="Calibri" pitchFamily="34" charset="0"/>
              </a:endParaRPr>
            </a:p>
          </p:txBody>
        </p:sp>
        <p:sp>
          <p:nvSpPr>
            <p:cNvPr id="9723" name="Freeform 25"/>
            <p:cNvSpPr>
              <a:spLocks/>
            </p:cNvSpPr>
            <p:nvPr/>
          </p:nvSpPr>
          <p:spPr bwMode="auto">
            <a:xfrm>
              <a:off x="3151" y="1944"/>
              <a:ext cx="26" cy="24"/>
            </a:xfrm>
            <a:custGeom>
              <a:avLst/>
              <a:gdLst>
                <a:gd name="T0" fmla="*/ 22 w 26"/>
                <a:gd name="T1" fmla="*/ 2 h 24"/>
                <a:gd name="T2" fmla="*/ 22 w 26"/>
                <a:gd name="T3" fmla="*/ 2 h 24"/>
                <a:gd name="T4" fmla="*/ 10 w 26"/>
                <a:gd name="T5" fmla="*/ 0 h 24"/>
                <a:gd name="T6" fmla="*/ 4 w 26"/>
                <a:gd name="T7" fmla="*/ 2 h 24"/>
                <a:gd name="T8" fmla="*/ 0 w 26"/>
                <a:gd name="T9" fmla="*/ 2 h 24"/>
                <a:gd name="T10" fmla="*/ 0 w 26"/>
                <a:gd name="T11" fmla="*/ 2 h 24"/>
                <a:gd name="T12" fmla="*/ 0 w 26"/>
                <a:gd name="T13" fmla="*/ 10 h 24"/>
                <a:gd name="T14" fmla="*/ 2 w 26"/>
                <a:gd name="T15" fmla="*/ 16 h 24"/>
                <a:gd name="T16" fmla="*/ 8 w 26"/>
                <a:gd name="T17" fmla="*/ 20 h 24"/>
                <a:gd name="T18" fmla="*/ 14 w 26"/>
                <a:gd name="T19" fmla="*/ 24 h 24"/>
                <a:gd name="T20" fmla="*/ 18 w 26"/>
                <a:gd name="T21" fmla="*/ 24 h 24"/>
                <a:gd name="T22" fmla="*/ 24 w 26"/>
                <a:gd name="T23" fmla="*/ 22 h 24"/>
                <a:gd name="T24" fmla="*/ 26 w 26"/>
                <a:gd name="T25" fmla="*/ 20 h 24"/>
                <a:gd name="T26" fmla="*/ 26 w 26"/>
                <a:gd name="T27" fmla="*/ 14 h 24"/>
                <a:gd name="T28" fmla="*/ 22 w 26"/>
                <a:gd name="T29" fmla="*/ 2 h 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24"/>
                <a:gd name="T47" fmla="*/ 26 w 26"/>
                <a:gd name="T48" fmla="*/ 24 h 2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24">
                  <a:moveTo>
                    <a:pt x="22" y="2"/>
                  </a:moveTo>
                  <a:lnTo>
                    <a:pt x="22" y="2"/>
                  </a:lnTo>
                  <a:lnTo>
                    <a:pt x="10" y="0"/>
                  </a:lnTo>
                  <a:lnTo>
                    <a:pt x="4" y="2"/>
                  </a:lnTo>
                  <a:lnTo>
                    <a:pt x="0" y="2"/>
                  </a:lnTo>
                  <a:lnTo>
                    <a:pt x="0" y="10"/>
                  </a:lnTo>
                  <a:lnTo>
                    <a:pt x="2" y="16"/>
                  </a:lnTo>
                  <a:lnTo>
                    <a:pt x="8" y="20"/>
                  </a:lnTo>
                  <a:lnTo>
                    <a:pt x="14" y="24"/>
                  </a:lnTo>
                  <a:lnTo>
                    <a:pt x="18" y="24"/>
                  </a:lnTo>
                  <a:lnTo>
                    <a:pt x="24" y="22"/>
                  </a:lnTo>
                  <a:lnTo>
                    <a:pt x="26" y="20"/>
                  </a:lnTo>
                  <a:lnTo>
                    <a:pt x="26" y="14"/>
                  </a:lnTo>
                  <a:lnTo>
                    <a:pt x="22" y="2"/>
                  </a:lnTo>
                  <a:close/>
                </a:path>
              </a:pathLst>
            </a:custGeom>
            <a:solidFill>
              <a:srgbClr val="91CD2D"/>
            </a:solidFill>
            <a:ln w="9525">
              <a:noFill/>
              <a:round/>
              <a:headEnd/>
              <a:tailEnd/>
            </a:ln>
          </p:spPr>
          <p:txBody>
            <a:bodyPr/>
            <a:lstStyle/>
            <a:p>
              <a:endParaRPr lang="fr-FR">
                <a:latin typeface="Calibri" pitchFamily="34" charset="0"/>
              </a:endParaRPr>
            </a:p>
          </p:txBody>
        </p:sp>
        <p:sp>
          <p:nvSpPr>
            <p:cNvPr id="9724" name="Freeform 26"/>
            <p:cNvSpPr>
              <a:spLocks/>
            </p:cNvSpPr>
            <p:nvPr/>
          </p:nvSpPr>
          <p:spPr bwMode="auto">
            <a:xfrm>
              <a:off x="3117" y="1896"/>
              <a:ext cx="28" cy="32"/>
            </a:xfrm>
            <a:custGeom>
              <a:avLst/>
              <a:gdLst>
                <a:gd name="T0" fmla="*/ 14 w 28"/>
                <a:gd name="T1" fmla="*/ 2 h 32"/>
                <a:gd name="T2" fmla="*/ 14 w 28"/>
                <a:gd name="T3" fmla="*/ 2 h 32"/>
                <a:gd name="T4" fmla="*/ 14 w 28"/>
                <a:gd name="T5" fmla="*/ 0 h 32"/>
                <a:gd name="T6" fmla="*/ 12 w 28"/>
                <a:gd name="T7" fmla="*/ 0 h 32"/>
                <a:gd name="T8" fmla="*/ 12 w 28"/>
                <a:gd name="T9" fmla="*/ 0 h 32"/>
                <a:gd name="T10" fmla="*/ 4 w 28"/>
                <a:gd name="T11" fmla="*/ 4 h 32"/>
                <a:gd name="T12" fmla="*/ 2 w 28"/>
                <a:gd name="T13" fmla="*/ 10 h 32"/>
                <a:gd name="T14" fmla="*/ 0 w 28"/>
                <a:gd name="T15" fmla="*/ 16 h 32"/>
                <a:gd name="T16" fmla="*/ 2 w 28"/>
                <a:gd name="T17" fmla="*/ 20 h 32"/>
                <a:gd name="T18" fmla="*/ 6 w 28"/>
                <a:gd name="T19" fmla="*/ 26 h 32"/>
                <a:gd name="T20" fmla="*/ 10 w 28"/>
                <a:gd name="T21" fmla="*/ 30 h 32"/>
                <a:gd name="T22" fmla="*/ 18 w 28"/>
                <a:gd name="T23" fmla="*/ 32 h 32"/>
                <a:gd name="T24" fmla="*/ 26 w 28"/>
                <a:gd name="T25" fmla="*/ 32 h 32"/>
                <a:gd name="T26" fmla="*/ 26 w 28"/>
                <a:gd name="T27" fmla="*/ 32 h 32"/>
                <a:gd name="T28" fmla="*/ 28 w 28"/>
                <a:gd name="T29" fmla="*/ 22 h 32"/>
                <a:gd name="T30" fmla="*/ 28 w 28"/>
                <a:gd name="T31" fmla="*/ 12 h 32"/>
                <a:gd name="T32" fmla="*/ 14 w 28"/>
                <a:gd name="T33" fmla="*/ 2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2"/>
                <a:gd name="T53" fmla="*/ 28 w 28"/>
                <a:gd name="T54" fmla="*/ 32 h 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2">
                  <a:moveTo>
                    <a:pt x="14" y="2"/>
                  </a:moveTo>
                  <a:lnTo>
                    <a:pt x="14" y="2"/>
                  </a:lnTo>
                  <a:lnTo>
                    <a:pt x="14" y="0"/>
                  </a:lnTo>
                  <a:lnTo>
                    <a:pt x="12" y="0"/>
                  </a:lnTo>
                  <a:lnTo>
                    <a:pt x="4" y="4"/>
                  </a:lnTo>
                  <a:lnTo>
                    <a:pt x="2" y="10"/>
                  </a:lnTo>
                  <a:lnTo>
                    <a:pt x="0" y="16"/>
                  </a:lnTo>
                  <a:lnTo>
                    <a:pt x="2" y="20"/>
                  </a:lnTo>
                  <a:lnTo>
                    <a:pt x="6" y="26"/>
                  </a:lnTo>
                  <a:lnTo>
                    <a:pt x="10" y="30"/>
                  </a:lnTo>
                  <a:lnTo>
                    <a:pt x="18" y="32"/>
                  </a:lnTo>
                  <a:lnTo>
                    <a:pt x="26" y="32"/>
                  </a:lnTo>
                  <a:lnTo>
                    <a:pt x="28" y="22"/>
                  </a:lnTo>
                  <a:lnTo>
                    <a:pt x="28" y="12"/>
                  </a:lnTo>
                  <a:lnTo>
                    <a:pt x="14" y="2"/>
                  </a:lnTo>
                  <a:close/>
                </a:path>
              </a:pathLst>
            </a:custGeom>
            <a:solidFill>
              <a:srgbClr val="91CD2D"/>
            </a:solidFill>
            <a:ln w="9525">
              <a:noFill/>
              <a:round/>
              <a:headEnd/>
              <a:tailEnd/>
            </a:ln>
          </p:spPr>
          <p:txBody>
            <a:bodyPr/>
            <a:lstStyle/>
            <a:p>
              <a:endParaRPr lang="fr-FR">
                <a:latin typeface="Calibri" pitchFamily="34" charset="0"/>
              </a:endParaRPr>
            </a:p>
          </p:txBody>
        </p:sp>
        <p:sp>
          <p:nvSpPr>
            <p:cNvPr id="9725" name="Freeform 27"/>
            <p:cNvSpPr>
              <a:spLocks/>
            </p:cNvSpPr>
            <p:nvPr/>
          </p:nvSpPr>
          <p:spPr bwMode="auto">
            <a:xfrm>
              <a:off x="2401" y="1604"/>
              <a:ext cx="636" cy="710"/>
            </a:xfrm>
            <a:custGeom>
              <a:avLst/>
              <a:gdLst>
                <a:gd name="T0" fmla="*/ 608 w 636"/>
                <a:gd name="T1" fmla="*/ 82 h 710"/>
                <a:gd name="T2" fmla="*/ 584 w 636"/>
                <a:gd name="T3" fmla="*/ 20 h 710"/>
                <a:gd name="T4" fmla="*/ 472 w 636"/>
                <a:gd name="T5" fmla="*/ 32 h 710"/>
                <a:gd name="T6" fmla="*/ 472 w 636"/>
                <a:gd name="T7" fmla="*/ 88 h 710"/>
                <a:gd name="T8" fmla="*/ 412 w 636"/>
                <a:gd name="T9" fmla="*/ 88 h 710"/>
                <a:gd name="T10" fmla="*/ 380 w 636"/>
                <a:gd name="T11" fmla="*/ 74 h 710"/>
                <a:gd name="T12" fmla="*/ 306 w 636"/>
                <a:gd name="T13" fmla="*/ 72 h 710"/>
                <a:gd name="T14" fmla="*/ 256 w 636"/>
                <a:gd name="T15" fmla="*/ 124 h 710"/>
                <a:gd name="T16" fmla="*/ 214 w 636"/>
                <a:gd name="T17" fmla="*/ 116 h 710"/>
                <a:gd name="T18" fmla="*/ 128 w 636"/>
                <a:gd name="T19" fmla="*/ 168 h 710"/>
                <a:gd name="T20" fmla="*/ 124 w 636"/>
                <a:gd name="T21" fmla="*/ 222 h 710"/>
                <a:gd name="T22" fmla="*/ 90 w 636"/>
                <a:gd name="T23" fmla="*/ 246 h 710"/>
                <a:gd name="T24" fmla="*/ 76 w 636"/>
                <a:gd name="T25" fmla="*/ 294 h 710"/>
                <a:gd name="T26" fmla="*/ 50 w 636"/>
                <a:gd name="T27" fmla="*/ 316 h 710"/>
                <a:gd name="T28" fmla="*/ 0 w 636"/>
                <a:gd name="T29" fmla="*/ 388 h 710"/>
                <a:gd name="T30" fmla="*/ 80 w 636"/>
                <a:gd name="T31" fmla="*/ 442 h 710"/>
                <a:gd name="T32" fmla="*/ 88 w 636"/>
                <a:gd name="T33" fmla="*/ 466 h 710"/>
                <a:gd name="T34" fmla="*/ 140 w 636"/>
                <a:gd name="T35" fmla="*/ 494 h 710"/>
                <a:gd name="T36" fmla="*/ 152 w 636"/>
                <a:gd name="T37" fmla="*/ 526 h 710"/>
                <a:gd name="T38" fmla="*/ 120 w 636"/>
                <a:gd name="T39" fmla="*/ 554 h 710"/>
                <a:gd name="T40" fmla="*/ 114 w 636"/>
                <a:gd name="T41" fmla="*/ 612 h 710"/>
                <a:gd name="T42" fmla="*/ 182 w 636"/>
                <a:gd name="T43" fmla="*/ 634 h 710"/>
                <a:gd name="T44" fmla="*/ 204 w 636"/>
                <a:gd name="T45" fmla="*/ 634 h 710"/>
                <a:gd name="T46" fmla="*/ 228 w 636"/>
                <a:gd name="T47" fmla="*/ 660 h 710"/>
                <a:gd name="T48" fmla="*/ 256 w 636"/>
                <a:gd name="T49" fmla="*/ 686 h 710"/>
                <a:gd name="T50" fmla="*/ 328 w 636"/>
                <a:gd name="T51" fmla="*/ 706 h 710"/>
                <a:gd name="T52" fmla="*/ 356 w 636"/>
                <a:gd name="T53" fmla="*/ 654 h 710"/>
                <a:gd name="T54" fmla="*/ 350 w 636"/>
                <a:gd name="T55" fmla="*/ 692 h 710"/>
                <a:gd name="T56" fmla="*/ 274 w 636"/>
                <a:gd name="T57" fmla="*/ 702 h 710"/>
                <a:gd name="T58" fmla="*/ 262 w 636"/>
                <a:gd name="T59" fmla="*/ 662 h 710"/>
                <a:gd name="T60" fmla="*/ 232 w 636"/>
                <a:gd name="T61" fmla="*/ 656 h 710"/>
                <a:gd name="T62" fmla="*/ 230 w 636"/>
                <a:gd name="T63" fmla="*/ 642 h 710"/>
                <a:gd name="T64" fmla="*/ 204 w 636"/>
                <a:gd name="T65" fmla="*/ 624 h 710"/>
                <a:gd name="T66" fmla="*/ 152 w 636"/>
                <a:gd name="T67" fmla="*/ 628 h 710"/>
                <a:gd name="T68" fmla="*/ 114 w 636"/>
                <a:gd name="T69" fmla="*/ 568 h 710"/>
                <a:gd name="T70" fmla="*/ 174 w 636"/>
                <a:gd name="T71" fmla="*/ 536 h 710"/>
                <a:gd name="T72" fmla="*/ 174 w 636"/>
                <a:gd name="T73" fmla="*/ 532 h 710"/>
                <a:gd name="T74" fmla="*/ 134 w 636"/>
                <a:gd name="T75" fmla="*/ 506 h 710"/>
                <a:gd name="T76" fmla="*/ 134 w 636"/>
                <a:gd name="T77" fmla="*/ 488 h 710"/>
                <a:gd name="T78" fmla="*/ 86 w 636"/>
                <a:gd name="T79" fmla="*/ 454 h 710"/>
                <a:gd name="T80" fmla="*/ 42 w 636"/>
                <a:gd name="T81" fmla="*/ 428 h 710"/>
                <a:gd name="T82" fmla="*/ 8 w 636"/>
                <a:gd name="T83" fmla="*/ 360 h 710"/>
                <a:gd name="T84" fmla="*/ 84 w 636"/>
                <a:gd name="T85" fmla="*/ 310 h 710"/>
                <a:gd name="T86" fmla="*/ 110 w 636"/>
                <a:gd name="T87" fmla="*/ 310 h 710"/>
                <a:gd name="T88" fmla="*/ 76 w 636"/>
                <a:gd name="T89" fmla="*/ 266 h 710"/>
                <a:gd name="T90" fmla="*/ 124 w 636"/>
                <a:gd name="T91" fmla="*/ 244 h 710"/>
                <a:gd name="T92" fmla="*/ 154 w 636"/>
                <a:gd name="T93" fmla="*/ 226 h 710"/>
                <a:gd name="T94" fmla="*/ 134 w 636"/>
                <a:gd name="T95" fmla="*/ 174 h 710"/>
                <a:gd name="T96" fmla="*/ 212 w 636"/>
                <a:gd name="T97" fmla="*/ 120 h 710"/>
                <a:gd name="T98" fmla="*/ 260 w 636"/>
                <a:gd name="T99" fmla="*/ 142 h 710"/>
                <a:gd name="T100" fmla="*/ 288 w 636"/>
                <a:gd name="T101" fmla="*/ 86 h 710"/>
                <a:gd name="T102" fmla="*/ 370 w 636"/>
                <a:gd name="T103" fmla="*/ 76 h 710"/>
                <a:gd name="T104" fmla="*/ 382 w 636"/>
                <a:gd name="T105" fmla="*/ 84 h 710"/>
                <a:gd name="T106" fmla="*/ 398 w 636"/>
                <a:gd name="T107" fmla="*/ 80 h 710"/>
                <a:gd name="T108" fmla="*/ 436 w 636"/>
                <a:gd name="T109" fmla="*/ 82 h 710"/>
                <a:gd name="T110" fmla="*/ 478 w 636"/>
                <a:gd name="T111" fmla="*/ 98 h 710"/>
                <a:gd name="T112" fmla="*/ 470 w 636"/>
                <a:gd name="T113" fmla="*/ 42 h 710"/>
                <a:gd name="T114" fmla="*/ 560 w 636"/>
                <a:gd name="T115" fmla="*/ 8 h 710"/>
                <a:gd name="T116" fmla="*/ 594 w 636"/>
                <a:gd name="T117" fmla="*/ 72 h 710"/>
                <a:gd name="T118" fmla="*/ 594 w 636"/>
                <a:gd name="T119" fmla="*/ 86 h 710"/>
                <a:gd name="T120" fmla="*/ 632 w 636"/>
                <a:gd name="T121" fmla="*/ 124 h 71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36"/>
                <a:gd name="T184" fmla="*/ 0 h 710"/>
                <a:gd name="T185" fmla="*/ 636 w 636"/>
                <a:gd name="T186" fmla="*/ 710 h 71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36" h="710">
                  <a:moveTo>
                    <a:pt x="636" y="124"/>
                  </a:moveTo>
                  <a:lnTo>
                    <a:pt x="636" y="124"/>
                  </a:lnTo>
                  <a:lnTo>
                    <a:pt x="636" y="114"/>
                  </a:lnTo>
                  <a:lnTo>
                    <a:pt x="634" y="104"/>
                  </a:lnTo>
                  <a:lnTo>
                    <a:pt x="628" y="96"/>
                  </a:lnTo>
                  <a:lnTo>
                    <a:pt x="620" y="88"/>
                  </a:lnTo>
                  <a:lnTo>
                    <a:pt x="608" y="82"/>
                  </a:lnTo>
                  <a:lnTo>
                    <a:pt x="602" y="80"/>
                  </a:lnTo>
                  <a:lnTo>
                    <a:pt x="596" y="80"/>
                  </a:lnTo>
                  <a:lnTo>
                    <a:pt x="600" y="70"/>
                  </a:lnTo>
                  <a:lnTo>
                    <a:pt x="602" y="56"/>
                  </a:lnTo>
                  <a:lnTo>
                    <a:pt x="600" y="44"/>
                  </a:lnTo>
                  <a:lnTo>
                    <a:pt x="596" y="32"/>
                  </a:lnTo>
                  <a:lnTo>
                    <a:pt x="584" y="20"/>
                  </a:lnTo>
                  <a:lnTo>
                    <a:pt x="572" y="10"/>
                  </a:lnTo>
                  <a:lnTo>
                    <a:pt x="556" y="4"/>
                  </a:lnTo>
                  <a:lnTo>
                    <a:pt x="540" y="0"/>
                  </a:lnTo>
                  <a:lnTo>
                    <a:pt x="530" y="2"/>
                  </a:lnTo>
                  <a:lnTo>
                    <a:pt x="520" y="2"/>
                  </a:lnTo>
                  <a:lnTo>
                    <a:pt x="502" y="10"/>
                  </a:lnTo>
                  <a:lnTo>
                    <a:pt x="486" y="20"/>
                  </a:lnTo>
                  <a:lnTo>
                    <a:pt x="472" y="32"/>
                  </a:lnTo>
                  <a:lnTo>
                    <a:pt x="466" y="40"/>
                  </a:lnTo>
                  <a:lnTo>
                    <a:pt x="464" y="48"/>
                  </a:lnTo>
                  <a:lnTo>
                    <a:pt x="462" y="56"/>
                  </a:lnTo>
                  <a:lnTo>
                    <a:pt x="464" y="64"/>
                  </a:lnTo>
                  <a:lnTo>
                    <a:pt x="466" y="78"/>
                  </a:lnTo>
                  <a:lnTo>
                    <a:pt x="472" y="88"/>
                  </a:lnTo>
                  <a:lnTo>
                    <a:pt x="464" y="86"/>
                  </a:lnTo>
                  <a:lnTo>
                    <a:pt x="456" y="82"/>
                  </a:lnTo>
                  <a:lnTo>
                    <a:pt x="448" y="80"/>
                  </a:lnTo>
                  <a:lnTo>
                    <a:pt x="438" y="80"/>
                  </a:lnTo>
                  <a:lnTo>
                    <a:pt x="430" y="80"/>
                  </a:lnTo>
                  <a:lnTo>
                    <a:pt x="412" y="88"/>
                  </a:lnTo>
                  <a:lnTo>
                    <a:pt x="410" y="84"/>
                  </a:lnTo>
                  <a:lnTo>
                    <a:pt x="408" y="82"/>
                  </a:lnTo>
                  <a:lnTo>
                    <a:pt x="400" y="76"/>
                  </a:lnTo>
                  <a:lnTo>
                    <a:pt x="390" y="72"/>
                  </a:lnTo>
                  <a:lnTo>
                    <a:pt x="386" y="72"/>
                  </a:lnTo>
                  <a:lnTo>
                    <a:pt x="384" y="72"/>
                  </a:lnTo>
                  <a:lnTo>
                    <a:pt x="380" y="74"/>
                  </a:lnTo>
                  <a:lnTo>
                    <a:pt x="378" y="76"/>
                  </a:lnTo>
                  <a:lnTo>
                    <a:pt x="370" y="72"/>
                  </a:lnTo>
                  <a:lnTo>
                    <a:pt x="362" y="68"/>
                  </a:lnTo>
                  <a:lnTo>
                    <a:pt x="348" y="66"/>
                  </a:lnTo>
                  <a:lnTo>
                    <a:pt x="334" y="66"/>
                  </a:lnTo>
                  <a:lnTo>
                    <a:pt x="320" y="68"/>
                  </a:lnTo>
                  <a:lnTo>
                    <a:pt x="306" y="72"/>
                  </a:lnTo>
                  <a:lnTo>
                    <a:pt x="296" y="76"/>
                  </a:lnTo>
                  <a:lnTo>
                    <a:pt x="286" y="82"/>
                  </a:lnTo>
                  <a:lnTo>
                    <a:pt x="278" y="90"/>
                  </a:lnTo>
                  <a:lnTo>
                    <a:pt x="270" y="100"/>
                  </a:lnTo>
                  <a:lnTo>
                    <a:pt x="264" y="108"/>
                  </a:lnTo>
                  <a:lnTo>
                    <a:pt x="258" y="116"/>
                  </a:lnTo>
                  <a:lnTo>
                    <a:pt x="256" y="124"/>
                  </a:lnTo>
                  <a:lnTo>
                    <a:pt x="254" y="134"/>
                  </a:lnTo>
                  <a:lnTo>
                    <a:pt x="244" y="128"/>
                  </a:lnTo>
                  <a:lnTo>
                    <a:pt x="228" y="120"/>
                  </a:lnTo>
                  <a:lnTo>
                    <a:pt x="214" y="116"/>
                  </a:lnTo>
                  <a:lnTo>
                    <a:pt x="198" y="114"/>
                  </a:lnTo>
                  <a:lnTo>
                    <a:pt x="184" y="116"/>
                  </a:lnTo>
                  <a:lnTo>
                    <a:pt x="170" y="120"/>
                  </a:lnTo>
                  <a:lnTo>
                    <a:pt x="156" y="126"/>
                  </a:lnTo>
                  <a:lnTo>
                    <a:pt x="144" y="134"/>
                  </a:lnTo>
                  <a:lnTo>
                    <a:pt x="136" y="144"/>
                  </a:lnTo>
                  <a:lnTo>
                    <a:pt x="132" y="156"/>
                  </a:lnTo>
                  <a:lnTo>
                    <a:pt x="128" y="168"/>
                  </a:lnTo>
                  <a:lnTo>
                    <a:pt x="130" y="182"/>
                  </a:lnTo>
                  <a:lnTo>
                    <a:pt x="134" y="194"/>
                  </a:lnTo>
                  <a:lnTo>
                    <a:pt x="140" y="206"/>
                  </a:lnTo>
                  <a:lnTo>
                    <a:pt x="148" y="218"/>
                  </a:lnTo>
                  <a:lnTo>
                    <a:pt x="136" y="218"/>
                  </a:lnTo>
                  <a:lnTo>
                    <a:pt x="124" y="222"/>
                  </a:lnTo>
                  <a:lnTo>
                    <a:pt x="120" y="224"/>
                  </a:lnTo>
                  <a:lnTo>
                    <a:pt x="116" y="230"/>
                  </a:lnTo>
                  <a:lnTo>
                    <a:pt x="116" y="232"/>
                  </a:lnTo>
                  <a:lnTo>
                    <a:pt x="116" y="236"/>
                  </a:lnTo>
                  <a:lnTo>
                    <a:pt x="118" y="240"/>
                  </a:lnTo>
                  <a:lnTo>
                    <a:pt x="102" y="242"/>
                  </a:lnTo>
                  <a:lnTo>
                    <a:pt x="90" y="246"/>
                  </a:lnTo>
                  <a:lnTo>
                    <a:pt x="84" y="250"/>
                  </a:lnTo>
                  <a:lnTo>
                    <a:pt x="78" y="254"/>
                  </a:lnTo>
                  <a:lnTo>
                    <a:pt x="74" y="260"/>
                  </a:lnTo>
                  <a:lnTo>
                    <a:pt x="70" y="268"/>
                  </a:lnTo>
                  <a:lnTo>
                    <a:pt x="68" y="276"/>
                  </a:lnTo>
                  <a:lnTo>
                    <a:pt x="70" y="282"/>
                  </a:lnTo>
                  <a:lnTo>
                    <a:pt x="72" y="288"/>
                  </a:lnTo>
                  <a:lnTo>
                    <a:pt x="76" y="294"/>
                  </a:lnTo>
                  <a:lnTo>
                    <a:pt x="82" y="302"/>
                  </a:lnTo>
                  <a:lnTo>
                    <a:pt x="92" y="306"/>
                  </a:lnTo>
                  <a:lnTo>
                    <a:pt x="80" y="306"/>
                  </a:lnTo>
                  <a:lnTo>
                    <a:pt x="72" y="308"/>
                  </a:lnTo>
                  <a:lnTo>
                    <a:pt x="64" y="310"/>
                  </a:lnTo>
                  <a:lnTo>
                    <a:pt x="50" y="316"/>
                  </a:lnTo>
                  <a:lnTo>
                    <a:pt x="38" y="324"/>
                  </a:lnTo>
                  <a:lnTo>
                    <a:pt x="26" y="330"/>
                  </a:lnTo>
                  <a:lnTo>
                    <a:pt x="18" y="340"/>
                  </a:lnTo>
                  <a:lnTo>
                    <a:pt x="10" y="352"/>
                  </a:lnTo>
                  <a:lnTo>
                    <a:pt x="4" y="364"/>
                  </a:lnTo>
                  <a:lnTo>
                    <a:pt x="0" y="376"/>
                  </a:lnTo>
                  <a:lnTo>
                    <a:pt x="0" y="388"/>
                  </a:lnTo>
                  <a:lnTo>
                    <a:pt x="4" y="400"/>
                  </a:lnTo>
                  <a:lnTo>
                    <a:pt x="12" y="412"/>
                  </a:lnTo>
                  <a:lnTo>
                    <a:pt x="24" y="422"/>
                  </a:lnTo>
                  <a:lnTo>
                    <a:pt x="36" y="430"/>
                  </a:lnTo>
                  <a:lnTo>
                    <a:pt x="48" y="434"/>
                  </a:lnTo>
                  <a:lnTo>
                    <a:pt x="64" y="438"/>
                  </a:lnTo>
                  <a:lnTo>
                    <a:pt x="80" y="442"/>
                  </a:lnTo>
                  <a:lnTo>
                    <a:pt x="86" y="444"/>
                  </a:lnTo>
                  <a:lnTo>
                    <a:pt x="86" y="446"/>
                  </a:lnTo>
                  <a:lnTo>
                    <a:pt x="84" y="450"/>
                  </a:lnTo>
                  <a:lnTo>
                    <a:pt x="84" y="456"/>
                  </a:lnTo>
                  <a:lnTo>
                    <a:pt x="84" y="460"/>
                  </a:lnTo>
                  <a:lnTo>
                    <a:pt x="88" y="466"/>
                  </a:lnTo>
                  <a:lnTo>
                    <a:pt x="92" y="470"/>
                  </a:lnTo>
                  <a:lnTo>
                    <a:pt x="102" y="476"/>
                  </a:lnTo>
                  <a:lnTo>
                    <a:pt x="116" y="484"/>
                  </a:lnTo>
                  <a:lnTo>
                    <a:pt x="130" y="488"/>
                  </a:lnTo>
                  <a:lnTo>
                    <a:pt x="136" y="492"/>
                  </a:lnTo>
                  <a:lnTo>
                    <a:pt x="140" y="494"/>
                  </a:lnTo>
                  <a:lnTo>
                    <a:pt x="136" y="498"/>
                  </a:lnTo>
                  <a:lnTo>
                    <a:pt x="132" y="502"/>
                  </a:lnTo>
                  <a:lnTo>
                    <a:pt x="132" y="506"/>
                  </a:lnTo>
                  <a:lnTo>
                    <a:pt x="132" y="510"/>
                  </a:lnTo>
                  <a:lnTo>
                    <a:pt x="136" y="516"/>
                  </a:lnTo>
                  <a:lnTo>
                    <a:pt x="140" y="520"/>
                  </a:lnTo>
                  <a:lnTo>
                    <a:pt x="152" y="526"/>
                  </a:lnTo>
                  <a:lnTo>
                    <a:pt x="168" y="532"/>
                  </a:lnTo>
                  <a:lnTo>
                    <a:pt x="158" y="534"/>
                  </a:lnTo>
                  <a:lnTo>
                    <a:pt x="148" y="538"/>
                  </a:lnTo>
                  <a:lnTo>
                    <a:pt x="134" y="544"/>
                  </a:lnTo>
                  <a:lnTo>
                    <a:pt x="126" y="548"/>
                  </a:lnTo>
                  <a:lnTo>
                    <a:pt x="120" y="554"/>
                  </a:lnTo>
                  <a:lnTo>
                    <a:pt x="112" y="562"/>
                  </a:lnTo>
                  <a:lnTo>
                    <a:pt x="108" y="570"/>
                  </a:lnTo>
                  <a:lnTo>
                    <a:pt x="106" y="578"/>
                  </a:lnTo>
                  <a:lnTo>
                    <a:pt x="106" y="586"/>
                  </a:lnTo>
                  <a:lnTo>
                    <a:pt x="108" y="596"/>
                  </a:lnTo>
                  <a:lnTo>
                    <a:pt x="110" y="604"/>
                  </a:lnTo>
                  <a:lnTo>
                    <a:pt x="114" y="612"/>
                  </a:lnTo>
                  <a:lnTo>
                    <a:pt x="122" y="618"/>
                  </a:lnTo>
                  <a:lnTo>
                    <a:pt x="130" y="624"/>
                  </a:lnTo>
                  <a:lnTo>
                    <a:pt x="140" y="628"/>
                  </a:lnTo>
                  <a:lnTo>
                    <a:pt x="150" y="632"/>
                  </a:lnTo>
                  <a:lnTo>
                    <a:pt x="160" y="634"/>
                  </a:lnTo>
                  <a:lnTo>
                    <a:pt x="170" y="634"/>
                  </a:lnTo>
                  <a:lnTo>
                    <a:pt x="182" y="634"/>
                  </a:lnTo>
                  <a:lnTo>
                    <a:pt x="190" y="630"/>
                  </a:lnTo>
                  <a:lnTo>
                    <a:pt x="198" y="628"/>
                  </a:lnTo>
                  <a:lnTo>
                    <a:pt x="202" y="626"/>
                  </a:lnTo>
                  <a:lnTo>
                    <a:pt x="202" y="628"/>
                  </a:lnTo>
                  <a:lnTo>
                    <a:pt x="202" y="632"/>
                  </a:lnTo>
                  <a:lnTo>
                    <a:pt x="204" y="634"/>
                  </a:lnTo>
                  <a:lnTo>
                    <a:pt x="208" y="640"/>
                  </a:lnTo>
                  <a:lnTo>
                    <a:pt x="216" y="646"/>
                  </a:lnTo>
                  <a:lnTo>
                    <a:pt x="220" y="648"/>
                  </a:lnTo>
                  <a:lnTo>
                    <a:pt x="226" y="650"/>
                  </a:lnTo>
                  <a:lnTo>
                    <a:pt x="224" y="654"/>
                  </a:lnTo>
                  <a:lnTo>
                    <a:pt x="226" y="658"/>
                  </a:lnTo>
                  <a:lnTo>
                    <a:pt x="228" y="660"/>
                  </a:lnTo>
                  <a:lnTo>
                    <a:pt x="234" y="664"/>
                  </a:lnTo>
                  <a:lnTo>
                    <a:pt x="240" y="666"/>
                  </a:lnTo>
                  <a:lnTo>
                    <a:pt x="246" y="666"/>
                  </a:lnTo>
                  <a:lnTo>
                    <a:pt x="254" y="666"/>
                  </a:lnTo>
                  <a:lnTo>
                    <a:pt x="252" y="672"/>
                  </a:lnTo>
                  <a:lnTo>
                    <a:pt x="252" y="680"/>
                  </a:lnTo>
                  <a:lnTo>
                    <a:pt x="256" y="686"/>
                  </a:lnTo>
                  <a:lnTo>
                    <a:pt x="258" y="692"/>
                  </a:lnTo>
                  <a:lnTo>
                    <a:pt x="268" y="702"/>
                  </a:lnTo>
                  <a:lnTo>
                    <a:pt x="280" y="706"/>
                  </a:lnTo>
                  <a:lnTo>
                    <a:pt x="292" y="710"/>
                  </a:lnTo>
                  <a:lnTo>
                    <a:pt x="304" y="710"/>
                  </a:lnTo>
                  <a:lnTo>
                    <a:pt x="316" y="708"/>
                  </a:lnTo>
                  <a:lnTo>
                    <a:pt x="328" y="706"/>
                  </a:lnTo>
                  <a:lnTo>
                    <a:pt x="340" y="700"/>
                  </a:lnTo>
                  <a:lnTo>
                    <a:pt x="350" y="694"/>
                  </a:lnTo>
                  <a:lnTo>
                    <a:pt x="360" y="682"/>
                  </a:lnTo>
                  <a:lnTo>
                    <a:pt x="366" y="670"/>
                  </a:lnTo>
                  <a:lnTo>
                    <a:pt x="366" y="666"/>
                  </a:lnTo>
                  <a:lnTo>
                    <a:pt x="364" y="662"/>
                  </a:lnTo>
                  <a:lnTo>
                    <a:pt x="356" y="654"/>
                  </a:lnTo>
                  <a:lnTo>
                    <a:pt x="362" y="662"/>
                  </a:lnTo>
                  <a:lnTo>
                    <a:pt x="364" y="668"/>
                  </a:lnTo>
                  <a:lnTo>
                    <a:pt x="362" y="676"/>
                  </a:lnTo>
                  <a:lnTo>
                    <a:pt x="358" y="684"/>
                  </a:lnTo>
                  <a:lnTo>
                    <a:pt x="350" y="692"/>
                  </a:lnTo>
                  <a:lnTo>
                    <a:pt x="340" y="698"/>
                  </a:lnTo>
                  <a:lnTo>
                    <a:pt x="332" y="702"/>
                  </a:lnTo>
                  <a:lnTo>
                    <a:pt x="324" y="704"/>
                  </a:lnTo>
                  <a:lnTo>
                    <a:pt x="304" y="708"/>
                  </a:lnTo>
                  <a:lnTo>
                    <a:pt x="294" y="708"/>
                  </a:lnTo>
                  <a:lnTo>
                    <a:pt x="284" y="706"/>
                  </a:lnTo>
                  <a:lnTo>
                    <a:pt x="274" y="702"/>
                  </a:lnTo>
                  <a:lnTo>
                    <a:pt x="266" y="696"/>
                  </a:lnTo>
                  <a:lnTo>
                    <a:pt x="258" y="688"/>
                  </a:lnTo>
                  <a:lnTo>
                    <a:pt x="256" y="676"/>
                  </a:lnTo>
                  <a:lnTo>
                    <a:pt x="256" y="672"/>
                  </a:lnTo>
                  <a:lnTo>
                    <a:pt x="256" y="668"/>
                  </a:lnTo>
                  <a:lnTo>
                    <a:pt x="262" y="662"/>
                  </a:lnTo>
                  <a:lnTo>
                    <a:pt x="264" y="660"/>
                  </a:lnTo>
                  <a:lnTo>
                    <a:pt x="262" y="658"/>
                  </a:lnTo>
                  <a:lnTo>
                    <a:pt x="262" y="656"/>
                  </a:lnTo>
                  <a:lnTo>
                    <a:pt x="258" y="656"/>
                  </a:lnTo>
                  <a:lnTo>
                    <a:pt x="252" y="660"/>
                  </a:lnTo>
                  <a:lnTo>
                    <a:pt x="246" y="660"/>
                  </a:lnTo>
                  <a:lnTo>
                    <a:pt x="240" y="658"/>
                  </a:lnTo>
                  <a:lnTo>
                    <a:pt x="232" y="656"/>
                  </a:lnTo>
                  <a:lnTo>
                    <a:pt x="230" y="654"/>
                  </a:lnTo>
                  <a:lnTo>
                    <a:pt x="232" y="650"/>
                  </a:lnTo>
                  <a:lnTo>
                    <a:pt x="234" y="646"/>
                  </a:lnTo>
                  <a:lnTo>
                    <a:pt x="234" y="642"/>
                  </a:lnTo>
                  <a:lnTo>
                    <a:pt x="232" y="642"/>
                  </a:lnTo>
                  <a:lnTo>
                    <a:pt x="230" y="642"/>
                  </a:lnTo>
                  <a:lnTo>
                    <a:pt x="226" y="644"/>
                  </a:lnTo>
                  <a:lnTo>
                    <a:pt x="222" y="644"/>
                  </a:lnTo>
                  <a:lnTo>
                    <a:pt x="214" y="640"/>
                  </a:lnTo>
                  <a:lnTo>
                    <a:pt x="208" y="634"/>
                  </a:lnTo>
                  <a:lnTo>
                    <a:pt x="206" y="632"/>
                  </a:lnTo>
                  <a:lnTo>
                    <a:pt x="206" y="628"/>
                  </a:lnTo>
                  <a:lnTo>
                    <a:pt x="206" y="624"/>
                  </a:lnTo>
                  <a:lnTo>
                    <a:pt x="204" y="624"/>
                  </a:lnTo>
                  <a:lnTo>
                    <a:pt x="200" y="622"/>
                  </a:lnTo>
                  <a:lnTo>
                    <a:pt x="190" y="626"/>
                  </a:lnTo>
                  <a:lnTo>
                    <a:pt x="182" y="630"/>
                  </a:lnTo>
                  <a:lnTo>
                    <a:pt x="170" y="632"/>
                  </a:lnTo>
                  <a:lnTo>
                    <a:pt x="162" y="630"/>
                  </a:lnTo>
                  <a:lnTo>
                    <a:pt x="152" y="628"/>
                  </a:lnTo>
                  <a:lnTo>
                    <a:pt x="132" y="620"/>
                  </a:lnTo>
                  <a:lnTo>
                    <a:pt x="124" y="614"/>
                  </a:lnTo>
                  <a:lnTo>
                    <a:pt x="116" y="606"/>
                  </a:lnTo>
                  <a:lnTo>
                    <a:pt x="112" y="598"/>
                  </a:lnTo>
                  <a:lnTo>
                    <a:pt x="110" y="586"/>
                  </a:lnTo>
                  <a:lnTo>
                    <a:pt x="110" y="576"/>
                  </a:lnTo>
                  <a:lnTo>
                    <a:pt x="114" y="568"/>
                  </a:lnTo>
                  <a:lnTo>
                    <a:pt x="120" y="560"/>
                  </a:lnTo>
                  <a:lnTo>
                    <a:pt x="126" y="554"/>
                  </a:lnTo>
                  <a:lnTo>
                    <a:pt x="134" y="548"/>
                  </a:lnTo>
                  <a:lnTo>
                    <a:pt x="142" y="544"/>
                  </a:lnTo>
                  <a:lnTo>
                    <a:pt x="160" y="538"/>
                  </a:lnTo>
                  <a:lnTo>
                    <a:pt x="166" y="538"/>
                  </a:lnTo>
                  <a:lnTo>
                    <a:pt x="174" y="536"/>
                  </a:lnTo>
                  <a:lnTo>
                    <a:pt x="184" y="540"/>
                  </a:lnTo>
                  <a:lnTo>
                    <a:pt x="186" y="538"/>
                  </a:lnTo>
                  <a:lnTo>
                    <a:pt x="180" y="534"/>
                  </a:lnTo>
                  <a:lnTo>
                    <a:pt x="174" y="532"/>
                  </a:lnTo>
                  <a:lnTo>
                    <a:pt x="166" y="530"/>
                  </a:lnTo>
                  <a:lnTo>
                    <a:pt x="154" y="524"/>
                  </a:lnTo>
                  <a:lnTo>
                    <a:pt x="144" y="520"/>
                  </a:lnTo>
                  <a:lnTo>
                    <a:pt x="138" y="516"/>
                  </a:lnTo>
                  <a:lnTo>
                    <a:pt x="136" y="510"/>
                  </a:lnTo>
                  <a:lnTo>
                    <a:pt x="134" y="506"/>
                  </a:lnTo>
                  <a:lnTo>
                    <a:pt x="134" y="504"/>
                  </a:lnTo>
                  <a:lnTo>
                    <a:pt x="140" y="498"/>
                  </a:lnTo>
                  <a:lnTo>
                    <a:pt x="144" y="494"/>
                  </a:lnTo>
                  <a:lnTo>
                    <a:pt x="144" y="492"/>
                  </a:lnTo>
                  <a:lnTo>
                    <a:pt x="140" y="490"/>
                  </a:lnTo>
                  <a:lnTo>
                    <a:pt x="134" y="488"/>
                  </a:lnTo>
                  <a:lnTo>
                    <a:pt x="114" y="480"/>
                  </a:lnTo>
                  <a:lnTo>
                    <a:pt x="96" y="468"/>
                  </a:lnTo>
                  <a:lnTo>
                    <a:pt x="88" y="462"/>
                  </a:lnTo>
                  <a:lnTo>
                    <a:pt x="86" y="458"/>
                  </a:lnTo>
                  <a:lnTo>
                    <a:pt x="86" y="454"/>
                  </a:lnTo>
                  <a:lnTo>
                    <a:pt x="90" y="446"/>
                  </a:lnTo>
                  <a:lnTo>
                    <a:pt x="90" y="444"/>
                  </a:lnTo>
                  <a:lnTo>
                    <a:pt x="88" y="442"/>
                  </a:lnTo>
                  <a:lnTo>
                    <a:pt x="84" y="440"/>
                  </a:lnTo>
                  <a:lnTo>
                    <a:pt x="74" y="438"/>
                  </a:lnTo>
                  <a:lnTo>
                    <a:pt x="52" y="432"/>
                  </a:lnTo>
                  <a:lnTo>
                    <a:pt x="42" y="428"/>
                  </a:lnTo>
                  <a:lnTo>
                    <a:pt x="32" y="424"/>
                  </a:lnTo>
                  <a:lnTo>
                    <a:pt x="20" y="416"/>
                  </a:lnTo>
                  <a:lnTo>
                    <a:pt x="12" y="406"/>
                  </a:lnTo>
                  <a:lnTo>
                    <a:pt x="6" y="396"/>
                  </a:lnTo>
                  <a:lnTo>
                    <a:pt x="4" y="382"/>
                  </a:lnTo>
                  <a:lnTo>
                    <a:pt x="4" y="372"/>
                  </a:lnTo>
                  <a:lnTo>
                    <a:pt x="8" y="360"/>
                  </a:lnTo>
                  <a:lnTo>
                    <a:pt x="14" y="350"/>
                  </a:lnTo>
                  <a:lnTo>
                    <a:pt x="20" y="342"/>
                  </a:lnTo>
                  <a:lnTo>
                    <a:pt x="28" y="334"/>
                  </a:lnTo>
                  <a:lnTo>
                    <a:pt x="38" y="328"/>
                  </a:lnTo>
                  <a:lnTo>
                    <a:pt x="56" y="318"/>
                  </a:lnTo>
                  <a:lnTo>
                    <a:pt x="70" y="312"/>
                  </a:lnTo>
                  <a:lnTo>
                    <a:pt x="84" y="310"/>
                  </a:lnTo>
                  <a:lnTo>
                    <a:pt x="90" y="310"/>
                  </a:lnTo>
                  <a:lnTo>
                    <a:pt x="96" y="312"/>
                  </a:lnTo>
                  <a:lnTo>
                    <a:pt x="108" y="316"/>
                  </a:lnTo>
                  <a:lnTo>
                    <a:pt x="110" y="314"/>
                  </a:lnTo>
                  <a:lnTo>
                    <a:pt x="110" y="312"/>
                  </a:lnTo>
                  <a:lnTo>
                    <a:pt x="110" y="310"/>
                  </a:lnTo>
                  <a:lnTo>
                    <a:pt x="98" y="304"/>
                  </a:lnTo>
                  <a:lnTo>
                    <a:pt x="86" y="296"/>
                  </a:lnTo>
                  <a:lnTo>
                    <a:pt x="82" y="292"/>
                  </a:lnTo>
                  <a:lnTo>
                    <a:pt x="78" y="288"/>
                  </a:lnTo>
                  <a:lnTo>
                    <a:pt x="76" y="282"/>
                  </a:lnTo>
                  <a:lnTo>
                    <a:pt x="74" y="274"/>
                  </a:lnTo>
                  <a:lnTo>
                    <a:pt x="76" y="266"/>
                  </a:lnTo>
                  <a:lnTo>
                    <a:pt x="80" y="260"/>
                  </a:lnTo>
                  <a:lnTo>
                    <a:pt x="86" y="256"/>
                  </a:lnTo>
                  <a:lnTo>
                    <a:pt x="92" y="252"/>
                  </a:lnTo>
                  <a:lnTo>
                    <a:pt x="106" y="248"/>
                  </a:lnTo>
                  <a:lnTo>
                    <a:pt x="122" y="246"/>
                  </a:lnTo>
                  <a:lnTo>
                    <a:pt x="124" y="246"/>
                  </a:lnTo>
                  <a:lnTo>
                    <a:pt x="124" y="244"/>
                  </a:lnTo>
                  <a:lnTo>
                    <a:pt x="124" y="240"/>
                  </a:lnTo>
                  <a:lnTo>
                    <a:pt x="124" y="236"/>
                  </a:lnTo>
                  <a:lnTo>
                    <a:pt x="124" y="230"/>
                  </a:lnTo>
                  <a:lnTo>
                    <a:pt x="128" y="228"/>
                  </a:lnTo>
                  <a:lnTo>
                    <a:pt x="134" y="224"/>
                  </a:lnTo>
                  <a:lnTo>
                    <a:pt x="140" y="224"/>
                  </a:lnTo>
                  <a:lnTo>
                    <a:pt x="148" y="224"/>
                  </a:lnTo>
                  <a:lnTo>
                    <a:pt x="154" y="226"/>
                  </a:lnTo>
                  <a:lnTo>
                    <a:pt x="156" y="226"/>
                  </a:lnTo>
                  <a:lnTo>
                    <a:pt x="158" y="226"/>
                  </a:lnTo>
                  <a:lnTo>
                    <a:pt x="158" y="222"/>
                  </a:lnTo>
                  <a:lnTo>
                    <a:pt x="142" y="200"/>
                  </a:lnTo>
                  <a:lnTo>
                    <a:pt x="138" y="188"/>
                  </a:lnTo>
                  <a:lnTo>
                    <a:pt x="134" y="174"/>
                  </a:lnTo>
                  <a:lnTo>
                    <a:pt x="136" y="160"/>
                  </a:lnTo>
                  <a:lnTo>
                    <a:pt x="140" y="148"/>
                  </a:lnTo>
                  <a:lnTo>
                    <a:pt x="148" y="138"/>
                  </a:lnTo>
                  <a:lnTo>
                    <a:pt x="158" y="130"/>
                  </a:lnTo>
                  <a:lnTo>
                    <a:pt x="172" y="124"/>
                  </a:lnTo>
                  <a:lnTo>
                    <a:pt x="184" y="120"/>
                  </a:lnTo>
                  <a:lnTo>
                    <a:pt x="198" y="118"/>
                  </a:lnTo>
                  <a:lnTo>
                    <a:pt x="212" y="120"/>
                  </a:lnTo>
                  <a:lnTo>
                    <a:pt x="226" y="124"/>
                  </a:lnTo>
                  <a:lnTo>
                    <a:pt x="238" y="130"/>
                  </a:lnTo>
                  <a:lnTo>
                    <a:pt x="252" y="136"/>
                  </a:lnTo>
                  <a:lnTo>
                    <a:pt x="256" y="142"/>
                  </a:lnTo>
                  <a:lnTo>
                    <a:pt x="260" y="142"/>
                  </a:lnTo>
                  <a:lnTo>
                    <a:pt x="260" y="140"/>
                  </a:lnTo>
                  <a:lnTo>
                    <a:pt x="258" y="134"/>
                  </a:lnTo>
                  <a:lnTo>
                    <a:pt x="258" y="128"/>
                  </a:lnTo>
                  <a:lnTo>
                    <a:pt x="262" y="116"/>
                  </a:lnTo>
                  <a:lnTo>
                    <a:pt x="270" y="104"/>
                  </a:lnTo>
                  <a:lnTo>
                    <a:pt x="278" y="96"/>
                  </a:lnTo>
                  <a:lnTo>
                    <a:pt x="288" y="86"/>
                  </a:lnTo>
                  <a:lnTo>
                    <a:pt x="300" y="78"/>
                  </a:lnTo>
                  <a:lnTo>
                    <a:pt x="312" y="74"/>
                  </a:lnTo>
                  <a:lnTo>
                    <a:pt x="326" y="70"/>
                  </a:lnTo>
                  <a:lnTo>
                    <a:pt x="338" y="70"/>
                  </a:lnTo>
                  <a:lnTo>
                    <a:pt x="348" y="70"/>
                  </a:lnTo>
                  <a:lnTo>
                    <a:pt x="360" y="72"/>
                  </a:lnTo>
                  <a:lnTo>
                    <a:pt x="370" y="76"/>
                  </a:lnTo>
                  <a:lnTo>
                    <a:pt x="374" y="78"/>
                  </a:lnTo>
                  <a:lnTo>
                    <a:pt x="378" y="80"/>
                  </a:lnTo>
                  <a:lnTo>
                    <a:pt x="378" y="82"/>
                  </a:lnTo>
                  <a:lnTo>
                    <a:pt x="380" y="84"/>
                  </a:lnTo>
                  <a:lnTo>
                    <a:pt x="382" y="84"/>
                  </a:lnTo>
                  <a:lnTo>
                    <a:pt x="382" y="82"/>
                  </a:lnTo>
                  <a:lnTo>
                    <a:pt x="386" y="76"/>
                  </a:lnTo>
                  <a:lnTo>
                    <a:pt x="390" y="76"/>
                  </a:lnTo>
                  <a:lnTo>
                    <a:pt x="398" y="80"/>
                  </a:lnTo>
                  <a:lnTo>
                    <a:pt x="406" y="84"/>
                  </a:lnTo>
                  <a:lnTo>
                    <a:pt x="408" y="88"/>
                  </a:lnTo>
                  <a:lnTo>
                    <a:pt x="408" y="90"/>
                  </a:lnTo>
                  <a:lnTo>
                    <a:pt x="410" y="92"/>
                  </a:lnTo>
                  <a:lnTo>
                    <a:pt x="412" y="92"/>
                  </a:lnTo>
                  <a:lnTo>
                    <a:pt x="428" y="84"/>
                  </a:lnTo>
                  <a:lnTo>
                    <a:pt x="436" y="82"/>
                  </a:lnTo>
                  <a:lnTo>
                    <a:pt x="444" y="82"/>
                  </a:lnTo>
                  <a:lnTo>
                    <a:pt x="454" y="84"/>
                  </a:lnTo>
                  <a:lnTo>
                    <a:pt x="464" y="88"/>
                  </a:lnTo>
                  <a:lnTo>
                    <a:pt x="470" y="92"/>
                  </a:lnTo>
                  <a:lnTo>
                    <a:pt x="476" y="96"/>
                  </a:lnTo>
                  <a:lnTo>
                    <a:pt x="478" y="98"/>
                  </a:lnTo>
                  <a:lnTo>
                    <a:pt x="478" y="94"/>
                  </a:lnTo>
                  <a:lnTo>
                    <a:pt x="472" y="82"/>
                  </a:lnTo>
                  <a:lnTo>
                    <a:pt x="468" y="70"/>
                  </a:lnTo>
                  <a:lnTo>
                    <a:pt x="466" y="60"/>
                  </a:lnTo>
                  <a:lnTo>
                    <a:pt x="468" y="52"/>
                  </a:lnTo>
                  <a:lnTo>
                    <a:pt x="470" y="42"/>
                  </a:lnTo>
                  <a:lnTo>
                    <a:pt x="474" y="36"/>
                  </a:lnTo>
                  <a:lnTo>
                    <a:pt x="486" y="24"/>
                  </a:lnTo>
                  <a:lnTo>
                    <a:pt x="500" y="16"/>
                  </a:lnTo>
                  <a:lnTo>
                    <a:pt x="514" y="10"/>
                  </a:lnTo>
                  <a:lnTo>
                    <a:pt x="530" y="6"/>
                  </a:lnTo>
                  <a:lnTo>
                    <a:pt x="546" y="6"/>
                  </a:lnTo>
                  <a:lnTo>
                    <a:pt x="560" y="8"/>
                  </a:lnTo>
                  <a:lnTo>
                    <a:pt x="572" y="16"/>
                  </a:lnTo>
                  <a:lnTo>
                    <a:pt x="584" y="24"/>
                  </a:lnTo>
                  <a:lnTo>
                    <a:pt x="590" y="32"/>
                  </a:lnTo>
                  <a:lnTo>
                    <a:pt x="594" y="40"/>
                  </a:lnTo>
                  <a:lnTo>
                    <a:pt x="596" y="50"/>
                  </a:lnTo>
                  <a:lnTo>
                    <a:pt x="596" y="60"/>
                  </a:lnTo>
                  <a:lnTo>
                    <a:pt x="594" y="72"/>
                  </a:lnTo>
                  <a:lnTo>
                    <a:pt x="592" y="78"/>
                  </a:lnTo>
                  <a:lnTo>
                    <a:pt x="588" y="84"/>
                  </a:lnTo>
                  <a:lnTo>
                    <a:pt x="588" y="86"/>
                  </a:lnTo>
                  <a:lnTo>
                    <a:pt x="588" y="88"/>
                  </a:lnTo>
                  <a:lnTo>
                    <a:pt x="590" y="88"/>
                  </a:lnTo>
                  <a:lnTo>
                    <a:pt x="594" y="86"/>
                  </a:lnTo>
                  <a:lnTo>
                    <a:pt x="598" y="84"/>
                  </a:lnTo>
                  <a:lnTo>
                    <a:pt x="606" y="86"/>
                  </a:lnTo>
                  <a:lnTo>
                    <a:pt x="614" y="90"/>
                  </a:lnTo>
                  <a:lnTo>
                    <a:pt x="620" y="96"/>
                  </a:lnTo>
                  <a:lnTo>
                    <a:pt x="626" y="102"/>
                  </a:lnTo>
                  <a:lnTo>
                    <a:pt x="628" y="110"/>
                  </a:lnTo>
                  <a:lnTo>
                    <a:pt x="632" y="124"/>
                  </a:lnTo>
                  <a:lnTo>
                    <a:pt x="632" y="126"/>
                  </a:lnTo>
                  <a:lnTo>
                    <a:pt x="634" y="126"/>
                  </a:lnTo>
                  <a:lnTo>
                    <a:pt x="636" y="126"/>
                  </a:lnTo>
                  <a:lnTo>
                    <a:pt x="636" y="124"/>
                  </a:lnTo>
                  <a:close/>
                </a:path>
              </a:pathLst>
            </a:custGeom>
            <a:solidFill>
              <a:srgbClr val="000000"/>
            </a:solidFill>
            <a:ln w="9525">
              <a:noFill/>
              <a:round/>
              <a:headEnd/>
              <a:tailEnd/>
            </a:ln>
          </p:spPr>
          <p:txBody>
            <a:bodyPr/>
            <a:lstStyle/>
            <a:p>
              <a:endParaRPr lang="fr-FR">
                <a:latin typeface="Calibri" pitchFamily="34" charset="0"/>
              </a:endParaRPr>
            </a:p>
          </p:txBody>
        </p:sp>
        <p:sp>
          <p:nvSpPr>
            <p:cNvPr id="9726" name="Freeform 28"/>
            <p:cNvSpPr>
              <a:spLocks/>
            </p:cNvSpPr>
            <p:nvPr/>
          </p:nvSpPr>
          <p:spPr bwMode="auto">
            <a:xfrm>
              <a:off x="2401" y="1604"/>
              <a:ext cx="636" cy="710"/>
            </a:xfrm>
            <a:custGeom>
              <a:avLst/>
              <a:gdLst>
                <a:gd name="T0" fmla="*/ 608 w 636"/>
                <a:gd name="T1" fmla="*/ 82 h 710"/>
                <a:gd name="T2" fmla="*/ 584 w 636"/>
                <a:gd name="T3" fmla="*/ 20 h 710"/>
                <a:gd name="T4" fmla="*/ 472 w 636"/>
                <a:gd name="T5" fmla="*/ 32 h 710"/>
                <a:gd name="T6" fmla="*/ 472 w 636"/>
                <a:gd name="T7" fmla="*/ 88 h 710"/>
                <a:gd name="T8" fmla="*/ 412 w 636"/>
                <a:gd name="T9" fmla="*/ 88 h 710"/>
                <a:gd name="T10" fmla="*/ 380 w 636"/>
                <a:gd name="T11" fmla="*/ 74 h 710"/>
                <a:gd name="T12" fmla="*/ 306 w 636"/>
                <a:gd name="T13" fmla="*/ 72 h 710"/>
                <a:gd name="T14" fmla="*/ 256 w 636"/>
                <a:gd name="T15" fmla="*/ 124 h 710"/>
                <a:gd name="T16" fmla="*/ 214 w 636"/>
                <a:gd name="T17" fmla="*/ 116 h 710"/>
                <a:gd name="T18" fmla="*/ 128 w 636"/>
                <a:gd name="T19" fmla="*/ 168 h 710"/>
                <a:gd name="T20" fmla="*/ 124 w 636"/>
                <a:gd name="T21" fmla="*/ 222 h 710"/>
                <a:gd name="T22" fmla="*/ 90 w 636"/>
                <a:gd name="T23" fmla="*/ 246 h 710"/>
                <a:gd name="T24" fmla="*/ 76 w 636"/>
                <a:gd name="T25" fmla="*/ 294 h 710"/>
                <a:gd name="T26" fmla="*/ 50 w 636"/>
                <a:gd name="T27" fmla="*/ 316 h 710"/>
                <a:gd name="T28" fmla="*/ 0 w 636"/>
                <a:gd name="T29" fmla="*/ 388 h 710"/>
                <a:gd name="T30" fmla="*/ 80 w 636"/>
                <a:gd name="T31" fmla="*/ 442 h 710"/>
                <a:gd name="T32" fmla="*/ 88 w 636"/>
                <a:gd name="T33" fmla="*/ 466 h 710"/>
                <a:gd name="T34" fmla="*/ 140 w 636"/>
                <a:gd name="T35" fmla="*/ 494 h 710"/>
                <a:gd name="T36" fmla="*/ 152 w 636"/>
                <a:gd name="T37" fmla="*/ 526 h 710"/>
                <a:gd name="T38" fmla="*/ 120 w 636"/>
                <a:gd name="T39" fmla="*/ 554 h 710"/>
                <a:gd name="T40" fmla="*/ 114 w 636"/>
                <a:gd name="T41" fmla="*/ 612 h 710"/>
                <a:gd name="T42" fmla="*/ 182 w 636"/>
                <a:gd name="T43" fmla="*/ 634 h 710"/>
                <a:gd name="T44" fmla="*/ 204 w 636"/>
                <a:gd name="T45" fmla="*/ 634 h 710"/>
                <a:gd name="T46" fmla="*/ 228 w 636"/>
                <a:gd name="T47" fmla="*/ 660 h 710"/>
                <a:gd name="T48" fmla="*/ 256 w 636"/>
                <a:gd name="T49" fmla="*/ 686 h 710"/>
                <a:gd name="T50" fmla="*/ 328 w 636"/>
                <a:gd name="T51" fmla="*/ 706 h 710"/>
                <a:gd name="T52" fmla="*/ 356 w 636"/>
                <a:gd name="T53" fmla="*/ 654 h 710"/>
                <a:gd name="T54" fmla="*/ 350 w 636"/>
                <a:gd name="T55" fmla="*/ 692 h 710"/>
                <a:gd name="T56" fmla="*/ 274 w 636"/>
                <a:gd name="T57" fmla="*/ 702 h 710"/>
                <a:gd name="T58" fmla="*/ 262 w 636"/>
                <a:gd name="T59" fmla="*/ 662 h 710"/>
                <a:gd name="T60" fmla="*/ 232 w 636"/>
                <a:gd name="T61" fmla="*/ 656 h 710"/>
                <a:gd name="T62" fmla="*/ 230 w 636"/>
                <a:gd name="T63" fmla="*/ 642 h 710"/>
                <a:gd name="T64" fmla="*/ 204 w 636"/>
                <a:gd name="T65" fmla="*/ 624 h 710"/>
                <a:gd name="T66" fmla="*/ 152 w 636"/>
                <a:gd name="T67" fmla="*/ 628 h 710"/>
                <a:gd name="T68" fmla="*/ 114 w 636"/>
                <a:gd name="T69" fmla="*/ 568 h 710"/>
                <a:gd name="T70" fmla="*/ 174 w 636"/>
                <a:gd name="T71" fmla="*/ 536 h 710"/>
                <a:gd name="T72" fmla="*/ 174 w 636"/>
                <a:gd name="T73" fmla="*/ 532 h 710"/>
                <a:gd name="T74" fmla="*/ 134 w 636"/>
                <a:gd name="T75" fmla="*/ 506 h 710"/>
                <a:gd name="T76" fmla="*/ 134 w 636"/>
                <a:gd name="T77" fmla="*/ 488 h 710"/>
                <a:gd name="T78" fmla="*/ 86 w 636"/>
                <a:gd name="T79" fmla="*/ 454 h 710"/>
                <a:gd name="T80" fmla="*/ 42 w 636"/>
                <a:gd name="T81" fmla="*/ 428 h 710"/>
                <a:gd name="T82" fmla="*/ 8 w 636"/>
                <a:gd name="T83" fmla="*/ 360 h 710"/>
                <a:gd name="T84" fmla="*/ 84 w 636"/>
                <a:gd name="T85" fmla="*/ 310 h 710"/>
                <a:gd name="T86" fmla="*/ 110 w 636"/>
                <a:gd name="T87" fmla="*/ 310 h 710"/>
                <a:gd name="T88" fmla="*/ 76 w 636"/>
                <a:gd name="T89" fmla="*/ 266 h 710"/>
                <a:gd name="T90" fmla="*/ 124 w 636"/>
                <a:gd name="T91" fmla="*/ 244 h 710"/>
                <a:gd name="T92" fmla="*/ 154 w 636"/>
                <a:gd name="T93" fmla="*/ 226 h 710"/>
                <a:gd name="T94" fmla="*/ 134 w 636"/>
                <a:gd name="T95" fmla="*/ 174 h 710"/>
                <a:gd name="T96" fmla="*/ 212 w 636"/>
                <a:gd name="T97" fmla="*/ 120 h 710"/>
                <a:gd name="T98" fmla="*/ 260 w 636"/>
                <a:gd name="T99" fmla="*/ 142 h 710"/>
                <a:gd name="T100" fmla="*/ 288 w 636"/>
                <a:gd name="T101" fmla="*/ 86 h 710"/>
                <a:gd name="T102" fmla="*/ 370 w 636"/>
                <a:gd name="T103" fmla="*/ 76 h 710"/>
                <a:gd name="T104" fmla="*/ 382 w 636"/>
                <a:gd name="T105" fmla="*/ 84 h 710"/>
                <a:gd name="T106" fmla="*/ 398 w 636"/>
                <a:gd name="T107" fmla="*/ 80 h 710"/>
                <a:gd name="T108" fmla="*/ 436 w 636"/>
                <a:gd name="T109" fmla="*/ 82 h 710"/>
                <a:gd name="T110" fmla="*/ 478 w 636"/>
                <a:gd name="T111" fmla="*/ 98 h 710"/>
                <a:gd name="T112" fmla="*/ 470 w 636"/>
                <a:gd name="T113" fmla="*/ 42 h 710"/>
                <a:gd name="T114" fmla="*/ 560 w 636"/>
                <a:gd name="T115" fmla="*/ 8 h 710"/>
                <a:gd name="T116" fmla="*/ 594 w 636"/>
                <a:gd name="T117" fmla="*/ 72 h 710"/>
                <a:gd name="T118" fmla="*/ 594 w 636"/>
                <a:gd name="T119" fmla="*/ 86 h 710"/>
                <a:gd name="T120" fmla="*/ 632 w 636"/>
                <a:gd name="T121" fmla="*/ 124 h 71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36"/>
                <a:gd name="T184" fmla="*/ 0 h 710"/>
                <a:gd name="T185" fmla="*/ 636 w 636"/>
                <a:gd name="T186" fmla="*/ 710 h 71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36" h="710">
                  <a:moveTo>
                    <a:pt x="636" y="124"/>
                  </a:moveTo>
                  <a:lnTo>
                    <a:pt x="636" y="124"/>
                  </a:lnTo>
                  <a:lnTo>
                    <a:pt x="636" y="114"/>
                  </a:lnTo>
                  <a:lnTo>
                    <a:pt x="634" y="104"/>
                  </a:lnTo>
                  <a:lnTo>
                    <a:pt x="628" y="96"/>
                  </a:lnTo>
                  <a:lnTo>
                    <a:pt x="620" y="88"/>
                  </a:lnTo>
                  <a:lnTo>
                    <a:pt x="608" y="82"/>
                  </a:lnTo>
                  <a:lnTo>
                    <a:pt x="602" y="80"/>
                  </a:lnTo>
                  <a:lnTo>
                    <a:pt x="596" y="80"/>
                  </a:lnTo>
                  <a:lnTo>
                    <a:pt x="600" y="70"/>
                  </a:lnTo>
                  <a:lnTo>
                    <a:pt x="602" y="56"/>
                  </a:lnTo>
                  <a:lnTo>
                    <a:pt x="600" y="44"/>
                  </a:lnTo>
                  <a:lnTo>
                    <a:pt x="596" y="32"/>
                  </a:lnTo>
                  <a:lnTo>
                    <a:pt x="584" y="20"/>
                  </a:lnTo>
                  <a:lnTo>
                    <a:pt x="572" y="10"/>
                  </a:lnTo>
                  <a:lnTo>
                    <a:pt x="556" y="4"/>
                  </a:lnTo>
                  <a:lnTo>
                    <a:pt x="540" y="0"/>
                  </a:lnTo>
                  <a:lnTo>
                    <a:pt x="530" y="2"/>
                  </a:lnTo>
                  <a:lnTo>
                    <a:pt x="520" y="2"/>
                  </a:lnTo>
                  <a:lnTo>
                    <a:pt x="502" y="10"/>
                  </a:lnTo>
                  <a:lnTo>
                    <a:pt x="486" y="20"/>
                  </a:lnTo>
                  <a:lnTo>
                    <a:pt x="472" y="32"/>
                  </a:lnTo>
                  <a:lnTo>
                    <a:pt x="466" y="40"/>
                  </a:lnTo>
                  <a:lnTo>
                    <a:pt x="464" y="48"/>
                  </a:lnTo>
                  <a:lnTo>
                    <a:pt x="462" y="56"/>
                  </a:lnTo>
                  <a:lnTo>
                    <a:pt x="464" y="64"/>
                  </a:lnTo>
                  <a:lnTo>
                    <a:pt x="466" y="78"/>
                  </a:lnTo>
                  <a:lnTo>
                    <a:pt x="472" y="88"/>
                  </a:lnTo>
                  <a:lnTo>
                    <a:pt x="464" y="86"/>
                  </a:lnTo>
                  <a:lnTo>
                    <a:pt x="456" y="82"/>
                  </a:lnTo>
                  <a:lnTo>
                    <a:pt x="448" y="80"/>
                  </a:lnTo>
                  <a:lnTo>
                    <a:pt x="438" y="80"/>
                  </a:lnTo>
                  <a:lnTo>
                    <a:pt x="430" y="80"/>
                  </a:lnTo>
                  <a:lnTo>
                    <a:pt x="412" y="88"/>
                  </a:lnTo>
                  <a:lnTo>
                    <a:pt x="410" y="84"/>
                  </a:lnTo>
                  <a:lnTo>
                    <a:pt x="408" y="82"/>
                  </a:lnTo>
                  <a:lnTo>
                    <a:pt x="400" y="76"/>
                  </a:lnTo>
                  <a:lnTo>
                    <a:pt x="390" y="72"/>
                  </a:lnTo>
                  <a:lnTo>
                    <a:pt x="386" y="72"/>
                  </a:lnTo>
                  <a:lnTo>
                    <a:pt x="384" y="72"/>
                  </a:lnTo>
                  <a:lnTo>
                    <a:pt x="380" y="74"/>
                  </a:lnTo>
                  <a:lnTo>
                    <a:pt x="378" y="76"/>
                  </a:lnTo>
                  <a:lnTo>
                    <a:pt x="370" y="72"/>
                  </a:lnTo>
                  <a:lnTo>
                    <a:pt x="362" y="68"/>
                  </a:lnTo>
                  <a:lnTo>
                    <a:pt x="348" y="66"/>
                  </a:lnTo>
                  <a:lnTo>
                    <a:pt x="334" y="66"/>
                  </a:lnTo>
                  <a:lnTo>
                    <a:pt x="320" y="68"/>
                  </a:lnTo>
                  <a:lnTo>
                    <a:pt x="306" y="72"/>
                  </a:lnTo>
                  <a:lnTo>
                    <a:pt x="296" y="76"/>
                  </a:lnTo>
                  <a:lnTo>
                    <a:pt x="286" y="82"/>
                  </a:lnTo>
                  <a:lnTo>
                    <a:pt x="278" y="90"/>
                  </a:lnTo>
                  <a:lnTo>
                    <a:pt x="270" y="100"/>
                  </a:lnTo>
                  <a:lnTo>
                    <a:pt x="264" y="108"/>
                  </a:lnTo>
                  <a:lnTo>
                    <a:pt x="258" y="116"/>
                  </a:lnTo>
                  <a:lnTo>
                    <a:pt x="256" y="124"/>
                  </a:lnTo>
                  <a:lnTo>
                    <a:pt x="254" y="134"/>
                  </a:lnTo>
                  <a:lnTo>
                    <a:pt x="244" y="128"/>
                  </a:lnTo>
                  <a:lnTo>
                    <a:pt x="228" y="120"/>
                  </a:lnTo>
                  <a:lnTo>
                    <a:pt x="214" y="116"/>
                  </a:lnTo>
                  <a:lnTo>
                    <a:pt x="198" y="114"/>
                  </a:lnTo>
                  <a:lnTo>
                    <a:pt x="184" y="116"/>
                  </a:lnTo>
                  <a:lnTo>
                    <a:pt x="170" y="120"/>
                  </a:lnTo>
                  <a:lnTo>
                    <a:pt x="156" y="126"/>
                  </a:lnTo>
                  <a:lnTo>
                    <a:pt x="144" y="134"/>
                  </a:lnTo>
                  <a:lnTo>
                    <a:pt x="136" y="144"/>
                  </a:lnTo>
                  <a:lnTo>
                    <a:pt x="132" y="156"/>
                  </a:lnTo>
                  <a:lnTo>
                    <a:pt x="128" y="168"/>
                  </a:lnTo>
                  <a:lnTo>
                    <a:pt x="130" y="182"/>
                  </a:lnTo>
                  <a:lnTo>
                    <a:pt x="134" y="194"/>
                  </a:lnTo>
                  <a:lnTo>
                    <a:pt x="140" y="206"/>
                  </a:lnTo>
                  <a:lnTo>
                    <a:pt x="148" y="218"/>
                  </a:lnTo>
                  <a:lnTo>
                    <a:pt x="136" y="218"/>
                  </a:lnTo>
                  <a:lnTo>
                    <a:pt x="124" y="222"/>
                  </a:lnTo>
                  <a:lnTo>
                    <a:pt x="120" y="224"/>
                  </a:lnTo>
                  <a:lnTo>
                    <a:pt x="116" y="230"/>
                  </a:lnTo>
                  <a:lnTo>
                    <a:pt x="116" y="232"/>
                  </a:lnTo>
                  <a:lnTo>
                    <a:pt x="116" y="236"/>
                  </a:lnTo>
                  <a:lnTo>
                    <a:pt x="118" y="240"/>
                  </a:lnTo>
                  <a:lnTo>
                    <a:pt x="102" y="242"/>
                  </a:lnTo>
                  <a:lnTo>
                    <a:pt x="90" y="246"/>
                  </a:lnTo>
                  <a:lnTo>
                    <a:pt x="84" y="250"/>
                  </a:lnTo>
                  <a:lnTo>
                    <a:pt x="78" y="254"/>
                  </a:lnTo>
                  <a:lnTo>
                    <a:pt x="74" y="260"/>
                  </a:lnTo>
                  <a:lnTo>
                    <a:pt x="70" y="268"/>
                  </a:lnTo>
                  <a:lnTo>
                    <a:pt x="68" y="276"/>
                  </a:lnTo>
                  <a:lnTo>
                    <a:pt x="70" y="282"/>
                  </a:lnTo>
                  <a:lnTo>
                    <a:pt x="72" y="288"/>
                  </a:lnTo>
                  <a:lnTo>
                    <a:pt x="76" y="294"/>
                  </a:lnTo>
                  <a:lnTo>
                    <a:pt x="82" y="302"/>
                  </a:lnTo>
                  <a:lnTo>
                    <a:pt x="92" y="306"/>
                  </a:lnTo>
                  <a:lnTo>
                    <a:pt x="80" y="306"/>
                  </a:lnTo>
                  <a:lnTo>
                    <a:pt x="72" y="308"/>
                  </a:lnTo>
                  <a:lnTo>
                    <a:pt x="64" y="310"/>
                  </a:lnTo>
                  <a:lnTo>
                    <a:pt x="50" y="316"/>
                  </a:lnTo>
                  <a:lnTo>
                    <a:pt x="38" y="324"/>
                  </a:lnTo>
                  <a:lnTo>
                    <a:pt x="26" y="330"/>
                  </a:lnTo>
                  <a:lnTo>
                    <a:pt x="18" y="340"/>
                  </a:lnTo>
                  <a:lnTo>
                    <a:pt x="10" y="352"/>
                  </a:lnTo>
                  <a:lnTo>
                    <a:pt x="4" y="364"/>
                  </a:lnTo>
                  <a:lnTo>
                    <a:pt x="0" y="376"/>
                  </a:lnTo>
                  <a:lnTo>
                    <a:pt x="0" y="388"/>
                  </a:lnTo>
                  <a:lnTo>
                    <a:pt x="4" y="400"/>
                  </a:lnTo>
                  <a:lnTo>
                    <a:pt x="12" y="412"/>
                  </a:lnTo>
                  <a:lnTo>
                    <a:pt x="24" y="422"/>
                  </a:lnTo>
                  <a:lnTo>
                    <a:pt x="36" y="430"/>
                  </a:lnTo>
                  <a:lnTo>
                    <a:pt x="48" y="434"/>
                  </a:lnTo>
                  <a:lnTo>
                    <a:pt x="64" y="438"/>
                  </a:lnTo>
                  <a:lnTo>
                    <a:pt x="80" y="442"/>
                  </a:lnTo>
                  <a:lnTo>
                    <a:pt x="86" y="444"/>
                  </a:lnTo>
                  <a:lnTo>
                    <a:pt x="86" y="446"/>
                  </a:lnTo>
                  <a:lnTo>
                    <a:pt x="84" y="450"/>
                  </a:lnTo>
                  <a:lnTo>
                    <a:pt x="84" y="456"/>
                  </a:lnTo>
                  <a:lnTo>
                    <a:pt x="84" y="460"/>
                  </a:lnTo>
                  <a:lnTo>
                    <a:pt x="88" y="466"/>
                  </a:lnTo>
                  <a:lnTo>
                    <a:pt x="92" y="470"/>
                  </a:lnTo>
                  <a:lnTo>
                    <a:pt x="102" y="476"/>
                  </a:lnTo>
                  <a:lnTo>
                    <a:pt x="116" y="484"/>
                  </a:lnTo>
                  <a:lnTo>
                    <a:pt x="130" y="488"/>
                  </a:lnTo>
                  <a:lnTo>
                    <a:pt x="136" y="492"/>
                  </a:lnTo>
                  <a:lnTo>
                    <a:pt x="140" y="494"/>
                  </a:lnTo>
                  <a:lnTo>
                    <a:pt x="136" y="498"/>
                  </a:lnTo>
                  <a:lnTo>
                    <a:pt x="132" y="502"/>
                  </a:lnTo>
                  <a:lnTo>
                    <a:pt x="132" y="506"/>
                  </a:lnTo>
                  <a:lnTo>
                    <a:pt x="132" y="510"/>
                  </a:lnTo>
                  <a:lnTo>
                    <a:pt x="136" y="516"/>
                  </a:lnTo>
                  <a:lnTo>
                    <a:pt x="140" y="520"/>
                  </a:lnTo>
                  <a:lnTo>
                    <a:pt x="152" y="526"/>
                  </a:lnTo>
                  <a:lnTo>
                    <a:pt x="168" y="532"/>
                  </a:lnTo>
                  <a:lnTo>
                    <a:pt x="158" y="534"/>
                  </a:lnTo>
                  <a:lnTo>
                    <a:pt x="148" y="538"/>
                  </a:lnTo>
                  <a:lnTo>
                    <a:pt x="134" y="544"/>
                  </a:lnTo>
                  <a:lnTo>
                    <a:pt x="126" y="548"/>
                  </a:lnTo>
                  <a:lnTo>
                    <a:pt x="120" y="554"/>
                  </a:lnTo>
                  <a:lnTo>
                    <a:pt x="112" y="562"/>
                  </a:lnTo>
                  <a:lnTo>
                    <a:pt x="108" y="570"/>
                  </a:lnTo>
                  <a:lnTo>
                    <a:pt x="106" y="578"/>
                  </a:lnTo>
                  <a:lnTo>
                    <a:pt x="106" y="586"/>
                  </a:lnTo>
                  <a:lnTo>
                    <a:pt x="108" y="596"/>
                  </a:lnTo>
                  <a:lnTo>
                    <a:pt x="110" y="604"/>
                  </a:lnTo>
                  <a:lnTo>
                    <a:pt x="114" y="612"/>
                  </a:lnTo>
                  <a:lnTo>
                    <a:pt x="122" y="618"/>
                  </a:lnTo>
                  <a:lnTo>
                    <a:pt x="130" y="624"/>
                  </a:lnTo>
                  <a:lnTo>
                    <a:pt x="140" y="628"/>
                  </a:lnTo>
                  <a:lnTo>
                    <a:pt x="150" y="632"/>
                  </a:lnTo>
                  <a:lnTo>
                    <a:pt x="160" y="634"/>
                  </a:lnTo>
                  <a:lnTo>
                    <a:pt x="170" y="634"/>
                  </a:lnTo>
                  <a:lnTo>
                    <a:pt x="182" y="634"/>
                  </a:lnTo>
                  <a:lnTo>
                    <a:pt x="190" y="630"/>
                  </a:lnTo>
                  <a:lnTo>
                    <a:pt x="198" y="628"/>
                  </a:lnTo>
                  <a:lnTo>
                    <a:pt x="202" y="626"/>
                  </a:lnTo>
                  <a:lnTo>
                    <a:pt x="202" y="628"/>
                  </a:lnTo>
                  <a:lnTo>
                    <a:pt x="202" y="632"/>
                  </a:lnTo>
                  <a:lnTo>
                    <a:pt x="204" y="634"/>
                  </a:lnTo>
                  <a:lnTo>
                    <a:pt x="208" y="640"/>
                  </a:lnTo>
                  <a:lnTo>
                    <a:pt x="216" y="646"/>
                  </a:lnTo>
                  <a:lnTo>
                    <a:pt x="220" y="648"/>
                  </a:lnTo>
                  <a:lnTo>
                    <a:pt x="226" y="650"/>
                  </a:lnTo>
                  <a:lnTo>
                    <a:pt x="224" y="654"/>
                  </a:lnTo>
                  <a:lnTo>
                    <a:pt x="226" y="658"/>
                  </a:lnTo>
                  <a:lnTo>
                    <a:pt x="228" y="660"/>
                  </a:lnTo>
                  <a:lnTo>
                    <a:pt x="234" y="664"/>
                  </a:lnTo>
                  <a:lnTo>
                    <a:pt x="240" y="666"/>
                  </a:lnTo>
                  <a:lnTo>
                    <a:pt x="246" y="666"/>
                  </a:lnTo>
                  <a:lnTo>
                    <a:pt x="254" y="666"/>
                  </a:lnTo>
                  <a:lnTo>
                    <a:pt x="252" y="672"/>
                  </a:lnTo>
                  <a:lnTo>
                    <a:pt x="252" y="680"/>
                  </a:lnTo>
                  <a:lnTo>
                    <a:pt x="256" y="686"/>
                  </a:lnTo>
                  <a:lnTo>
                    <a:pt x="258" y="692"/>
                  </a:lnTo>
                  <a:lnTo>
                    <a:pt x="268" y="702"/>
                  </a:lnTo>
                  <a:lnTo>
                    <a:pt x="280" y="706"/>
                  </a:lnTo>
                  <a:lnTo>
                    <a:pt x="292" y="710"/>
                  </a:lnTo>
                  <a:lnTo>
                    <a:pt x="304" y="710"/>
                  </a:lnTo>
                  <a:lnTo>
                    <a:pt x="316" y="708"/>
                  </a:lnTo>
                  <a:lnTo>
                    <a:pt x="328" y="706"/>
                  </a:lnTo>
                  <a:lnTo>
                    <a:pt x="340" y="700"/>
                  </a:lnTo>
                  <a:lnTo>
                    <a:pt x="350" y="694"/>
                  </a:lnTo>
                  <a:lnTo>
                    <a:pt x="360" y="682"/>
                  </a:lnTo>
                  <a:lnTo>
                    <a:pt x="366" y="670"/>
                  </a:lnTo>
                  <a:lnTo>
                    <a:pt x="366" y="666"/>
                  </a:lnTo>
                  <a:lnTo>
                    <a:pt x="364" y="662"/>
                  </a:lnTo>
                  <a:lnTo>
                    <a:pt x="356" y="654"/>
                  </a:lnTo>
                  <a:lnTo>
                    <a:pt x="362" y="662"/>
                  </a:lnTo>
                  <a:lnTo>
                    <a:pt x="364" y="668"/>
                  </a:lnTo>
                  <a:lnTo>
                    <a:pt x="362" y="676"/>
                  </a:lnTo>
                  <a:lnTo>
                    <a:pt x="358" y="684"/>
                  </a:lnTo>
                  <a:lnTo>
                    <a:pt x="350" y="692"/>
                  </a:lnTo>
                  <a:lnTo>
                    <a:pt x="340" y="698"/>
                  </a:lnTo>
                  <a:lnTo>
                    <a:pt x="332" y="702"/>
                  </a:lnTo>
                  <a:lnTo>
                    <a:pt x="324" y="704"/>
                  </a:lnTo>
                  <a:lnTo>
                    <a:pt x="304" y="708"/>
                  </a:lnTo>
                  <a:lnTo>
                    <a:pt x="294" y="708"/>
                  </a:lnTo>
                  <a:lnTo>
                    <a:pt x="284" y="706"/>
                  </a:lnTo>
                  <a:lnTo>
                    <a:pt x="274" y="702"/>
                  </a:lnTo>
                  <a:lnTo>
                    <a:pt x="266" y="696"/>
                  </a:lnTo>
                  <a:lnTo>
                    <a:pt x="258" y="688"/>
                  </a:lnTo>
                  <a:lnTo>
                    <a:pt x="256" y="676"/>
                  </a:lnTo>
                  <a:lnTo>
                    <a:pt x="256" y="672"/>
                  </a:lnTo>
                  <a:lnTo>
                    <a:pt x="256" y="668"/>
                  </a:lnTo>
                  <a:lnTo>
                    <a:pt x="262" y="662"/>
                  </a:lnTo>
                  <a:lnTo>
                    <a:pt x="264" y="660"/>
                  </a:lnTo>
                  <a:lnTo>
                    <a:pt x="262" y="658"/>
                  </a:lnTo>
                  <a:lnTo>
                    <a:pt x="262" y="656"/>
                  </a:lnTo>
                  <a:lnTo>
                    <a:pt x="258" y="656"/>
                  </a:lnTo>
                  <a:lnTo>
                    <a:pt x="252" y="660"/>
                  </a:lnTo>
                  <a:lnTo>
                    <a:pt x="246" y="660"/>
                  </a:lnTo>
                  <a:lnTo>
                    <a:pt x="240" y="658"/>
                  </a:lnTo>
                  <a:lnTo>
                    <a:pt x="232" y="656"/>
                  </a:lnTo>
                  <a:lnTo>
                    <a:pt x="230" y="654"/>
                  </a:lnTo>
                  <a:lnTo>
                    <a:pt x="232" y="650"/>
                  </a:lnTo>
                  <a:lnTo>
                    <a:pt x="234" y="646"/>
                  </a:lnTo>
                  <a:lnTo>
                    <a:pt x="234" y="642"/>
                  </a:lnTo>
                  <a:lnTo>
                    <a:pt x="232" y="642"/>
                  </a:lnTo>
                  <a:lnTo>
                    <a:pt x="230" y="642"/>
                  </a:lnTo>
                  <a:lnTo>
                    <a:pt x="226" y="644"/>
                  </a:lnTo>
                  <a:lnTo>
                    <a:pt x="222" y="644"/>
                  </a:lnTo>
                  <a:lnTo>
                    <a:pt x="214" y="640"/>
                  </a:lnTo>
                  <a:lnTo>
                    <a:pt x="208" y="634"/>
                  </a:lnTo>
                  <a:lnTo>
                    <a:pt x="206" y="632"/>
                  </a:lnTo>
                  <a:lnTo>
                    <a:pt x="206" y="628"/>
                  </a:lnTo>
                  <a:lnTo>
                    <a:pt x="206" y="624"/>
                  </a:lnTo>
                  <a:lnTo>
                    <a:pt x="204" y="624"/>
                  </a:lnTo>
                  <a:lnTo>
                    <a:pt x="200" y="622"/>
                  </a:lnTo>
                  <a:lnTo>
                    <a:pt x="190" y="626"/>
                  </a:lnTo>
                  <a:lnTo>
                    <a:pt x="182" y="630"/>
                  </a:lnTo>
                  <a:lnTo>
                    <a:pt x="170" y="632"/>
                  </a:lnTo>
                  <a:lnTo>
                    <a:pt x="162" y="630"/>
                  </a:lnTo>
                  <a:lnTo>
                    <a:pt x="152" y="628"/>
                  </a:lnTo>
                  <a:lnTo>
                    <a:pt x="132" y="620"/>
                  </a:lnTo>
                  <a:lnTo>
                    <a:pt x="124" y="614"/>
                  </a:lnTo>
                  <a:lnTo>
                    <a:pt x="116" y="606"/>
                  </a:lnTo>
                  <a:lnTo>
                    <a:pt x="112" y="598"/>
                  </a:lnTo>
                  <a:lnTo>
                    <a:pt x="110" y="586"/>
                  </a:lnTo>
                  <a:lnTo>
                    <a:pt x="110" y="576"/>
                  </a:lnTo>
                  <a:lnTo>
                    <a:pt x="114" y="568"/>
                  </a:lnTo>
                  <a:lnTo>
                    <a:pt x="120" y="560"/>
                  </a:lnTo>
                  <a:lnTo>
                    <a:pt x="126" y="554"/>
                  </a:lnTo>
                  <a:lnTo>
                    <a:pt x="134" y="548"/>
                  </a:lnTo>
                  <a:lnTo>
                    <a:pt x="142" y="544"/>
                  </a:lnTo>
                  <a:lnTo>
                    <a:pt x="160" y="538"/>
                  </a:lnTo>
                  <a:lnTo>
                    <a:pt x="166" y="538"/>
                  </a:lnTo>
                  <a:lnTo>
                    <a:pt x="174" y="536"/>
                  </a:lnTo>
                  <a:lnTo>
                    <a:pt x="184" y="540"/>
                  </a:lnTo>
                  <a:lnTo>
                    <a:pt x="186" y="538"/>
                  </a:lnTo>
                  <a:lnTo>
                    <a:pt x="180" y="534"/>
                  </a:lnTo>
                  <a:lnTo>
                    <a:pt x="174" y="532"/>
                  </a:lnTo>
                  <a:lnTo>
                    <a:pt x="166" y="530"/>
                  </a:lnTo>
                  <a:lnTo>
                    <a:pt x="154" y="524"/>
                  </a:lnTo>
                  <a:lnTo>
                    <a:pt x="144" y="520"/>
                  </a:lnTo>
                  <a:lnTo>
                    <a:pt x="138" y="516"/>
                  </a:lnTo>
                  <a:lnTo>
                    <a:pt x="136" y="510"/>
                  </a:lnTo>
                  <a:lnTo>
                    <a:pt x="134" y="506"/>
                  </a:lnTo>
                  <a:lnTo>
                    <a:pt x="134" y="504"/>
                  </a:lnTo>
                  <a:lnTo>
                    <a:pt x="140" y="498"/>
                  </a:lnTo>
                  <a:lnTo>
                    <a:pt x="144" y="494"/>
                  </a:lnTo>
                  <a:lnTo>
                    <a:pt x="144" y="492"/>
                  </a:lnTo>
                  <a:lnTo>
                    <a:pt x="140" y="490"/>
                  </a:lnTo>
                  <a:lnTo>
                    <a:pt x="134" y="488"/>
                  </a:lnTo>
                  <a:lnTo>
                    <a:pt x="114" y="480"/>
                  </a:lnTo>
                  <a:lnTo>
                    <a:pt x="96" y="468"/>
                  </a:lnTo>
                  <a:lnTo>
                    <a:pt x="88" y="462"/>
                  </a:lnTo>
                  <a:lnTo>
                    <a:pt x="86" y="458"/>
                  </a:lnTo>
                  <a:lnTo>
                    <a:pt x="86" y="454"/>
                  </a:lnTo>
                  <a:lnTo>
                    <a:pt x="90" y="446"/>
                  </a:lnTo>
                  <a:lnTo>
                    <a:pt x="90" y="444"/>
                  </a:lnTo>
                  <a:lnTo>
                    <a:pt x="88" y="442"/>
                  </a:lnTo>
                  <a:lnTo>
                    <a:pt x="84" y="440"/>
                  </a:lnTo>
                  <a:lnTo>
                    <a:pt x="74" y="438"/>
                  </a:lnTo>
                  <a:lnTo>
                    <a:pt x="52" y="432"/>
                  </a:lnTo>
                  <a:lnTo>
                    <a:pt x="42" y="428"/>
                  </a:lnTo>
                  <a:lnTo>
                    <a:pt x="32" y="424"/>
                  </a:lnTo>
                  <a:lnTo>
                    <a:pt x="20" y="416"/>
                  </a:lnTo>
                  <a:lnTo>
                    <a:pt x="12" y="406"/>
                  </a:lnTo>
                  <a:lnTo>
                    <a:pt x="6" y="396"/>
                  </a:lnTo>
                  <a:lnTo>
                    <a:pt x="4" y="382"/>
                  </a:lnTo>
                  <a:lnTo>
                    <a:pt x="4" y="372"/>
                  </a:lnTo>
                  <a:lnTo>
                    <a:pt x="8" y="360"/>
                  </a:lnTo>
                  <a:lnTo>
                    <a:pt x="14" y="350"/>
                  </a:lnTo>
                  <a:lnTo>
                    <a:pt x="20" y="342"/>
                  </a:lnTo>
                  <a:lnTo>
                    <a:pt x="28" y="334"/>
                  </a:lnTo>
                  <a:lnTo>
                    <a:pt x="38" y="328"/>
                  </a:lnTo>
                  <a:lnTo>
                    <a:pt x="56" y="318"/>
                  </a:lnTo>
                  <a:lnTo>
                    <a:pt x="70" y="312"/>
                  </a:lnTo>
                  <a:lnTo>
                    <a:pt x="84" y="310"/>
                  </a:lnTo>
                  <a:lnTo>
                    <a:pt x="90" y="310"/>
                  </a:lnTo>
                  <a:lnTo>
                    <a:pt x="96" y="312"/>
                  </a:lnTo>
                  <a:lnTo>
                    <a:pt x="108" y="316"/>
                  </a:lnTo>
                  <a:lnTo>
                    <a:pt x="110" y="314"/>
                  </a:lnTo>
                  <a:lnTo>
                    <a:pt x="110" y="312"/>
                  </a:lnTo>
                  <a:lnTo>
                    <a:pt x="110" y="310"/>
                  </a:lnTo>
                  <a:lnTo>
                    <a:pt x="98" y="304"/>
                  </a:lnTo>
                  <a:lnTo>
                    <a:pt x="86" y="296"/>
                  </a:lnTo>
                  <a:lnTo>
                    <a:pt x="82" y="292"/>
                  </a:lnTo>
                  <a:lnTo>
                    <a:pt x="78" y="288"/>
                  </a:lnTo>
                  <a:lnTo>
                    <a:pt x="76" y="282"/>
                  </a:lnTo>
                  <a:lnTo>
                    <a:pt x="74" y="274"/>
                  </a:lnTo>
                  <a:lnTo>
                    <a:pt x="76" y="266"/>
                  </a:lnTo>
                  <a:lnTo>
                    <a:pt x="80" y="260"/>
                  </a:lnTo>
                  <a:lnTo>
                    <a:pt x="86" y="256"/>
                  </a:lnTo>
                  <a:lnTo>
                    <a:pt x="92" y="252"/>
                  </a:lnTo>
                  <a:lnTo>
                    <a:pt x="106" y="248"/>
                  </a:lnTo>
                  <a:lnTo>
                    <a:pt x="122" y="246"/>
                  </a:lnTo>
                  <a:lnTo>
                    <a:pt x="124" y="246"/>
                  </a:lnTo>
                  <a:lnTo>
                    <a:pt x="124" y="244"/>
                  </a:lnTo>
                  <a:lnTo>
                    <a:pt x="124" y="240"/>
                  </a:lnTo>
                  <a:lnTo>
                    <a:pt x="124" y="236"/>
                  </a:lnTo>
                  <a:lnTo>
                    <a:pt x="124" y="230"/>
                  </a:lnTo>
                  <a:lnTo>
                    <a:pt x="128" y="228"/>
                  </a:lnTo>
                  <a:lnTo>
                    <a:pt x="134" y="224"/>
                  </a:lnTo>
                  <a:lnTo>
                    <a:pt x="140" y="224"/>
                  </a:lnTo>
                  <a:lnTo>
                    <a:pt x="148" y="224"/>
                  </a:lnTo>
                  <a:lnTo>
                    <a:pt x="154" y="226"/>
                  </a:lnTo>
                  <a:lnTo>
                    <a:pt x="156" y="226"/>
                  </a:lnTo>
                  <a:lnTo>
                    <a:pt x="158" y="226"/>
                  </a:lnTo>
                  <a:lnTo>
                    <a:pt x="158" y="222"/>
                  </a:lnTo>
                  <a:lnTo>
                    <a:pt x="142" y="200"/>
                  </a:lnTo>
                  <a:lnTo>
                    <a:pt x="138" y="188"/>
                  </a:lnTo>
                  <a:lnTo>
                    <a:pt x="134" y="174"/>
                  </a:lnTo>
                  <a:lnTo>
                    <a:pt x="136" y="160"/>
                  </a:lnTo>
                  <a:lnTo>
                    <a:pt x="140" y="148"/>
                  </a:lnTo>
                  <a:lnTo>
                    <a:pt x="148" y="138"/>
                  </a:lnTo>
                  <a:lnTo>
                    <a:pt x="158" y="130"/>
                  </a:lnTo>
                  <a:lnTo>
                    <a:pt x="172" y="124"/>
                  </a:lnTo>
                  <a:lnTo>
                    <a:pt x="184" y="120"/>
                  </a:lnTo>
                  <a:lnTo>
                    <a:pt x="198" y="118"/>
                  </a:lnTo>
                  <a:lnTo>
                    <a:pt x="212" y="120"/>
                  </a:lnTo>
                  <a:lnTo>
                    <a:pt x="226" y="124"/>
                  </a:lnTo>
                  <a:lnTo>
                    <a:pt x="238" y="130"/>
                  </a:lnTo>
                  <a:lnTo>
                    <a:pt x="252" y="136"/>
                  </a:lnTo>
                  <a:lnTo>
                    <a:pt x="256" y="142"/>
                  </a:lnTo>
                  <a:lnTo>
                    <a:pt x="260" y="142"/>
                  </a:lnTo>
                  <a:lnTo>
                    <a:pt x="260" y="140"/>
                  </a:lnTo>
                  <a:lnTo>
                    <a:pt x="258" y="134"/>
                  </a:lnTo>
                  <a:lnTo>
                    <a:pt x="258" y="128"/>
                  </a:lnTo>
                  <a:lnTo>
                    <a:pt x="262" y="116"/>
                  </a:lnTo>
                  <a:lnTo>
                    <a:pt x="270" y="104"/>
                  </a:lnTo>
                  <a:lnTo>
                    <a:pt x="278" y="96"/>
                  </a:lnTo>
                  <a:lnTo>
                    <a:pt x="288" y="86"/>
                  </a:lnTo>
                  <a:lnTo>
                    <a:pt x="300" y="78"/>
                  </a:lnTo>
                  <a:lnTo>
                    <a:pt x="312" y="74"/>
                  </a:lnTo>
                  <a:lnTo>
                    <a:pt x="326" y="70"/>
                  </a:lnTo>
                  <a:lnTo>
                    <a:pt x="338" y="70"/>
                  </a:lnTo>
                  <a:lnTo>
                    <a:pt x="348" y="70"/>
                  </a:lnTo>
                  <a:lnTo>
                    <a:pt x="360" y="72"/>
                  </a:lnTo>
                  <a:lnTo>
                    <a:pt x="370" y="76"/>
                  </a:lnTo>
                  <a:lnTo>
                    <a:pt x="374" y="78"/>
                  </a:lnTo>
                  <a:lnTo>
                    <a:pt x="378" y="80"/>
                  </a:lnTo>
                  <a:lnTo>
                    <a:pt x="378" y="82"/>
                  </a:lnTo>
                  <a:lnTo>
                    <a:pt x="380" y="84"/>
                  </a:lnTo>
                  <a:lnTo>
                    <a:pt x="382" y="84"/>
                  </a:lnTo>
                  <a:lnTo>
                    <a:pt x="382" y="82"/>
                  </a:lnTo>
                  <a:lnTo>
                    <a:pt x="386" y="76"/>
                  </a:lnTo>
                  <a:lnTo>
                    <a:pt x="390" y="76"/>
                  </a:lnTo>
                  <a:lnTo>
                    <a:pt x="398" y="80"/>
                  </a:lnTo>
                  <a:lnTo>
                    <a:pt x="406" y="84"/>
                  </a:lnTo>
                  <a:lnTo>
                    <a:pt x="408" y="88"/>
                  </a:lnTo>
                  <a:lnTo>
                    <a:pt x="408" y="90"/>
                  </a:lnTo>
                  <a:lnTo>
                    <a:pt x="410" y="92"/>
                  </a:lnTo>
                  <a:lnTo>
                    <a:pt x="412" y="92"/>
                  </a:lnTo>
                  <a:lnTo>
                    <a:pt x="428" y="84"/>
                  </a:lnTo>
                  <a:lnTo>
                    <a:pt x="436" y="82"/>
                  </a:lnTo>
                  <a:lnTo>
                    <a:pt x="444" y="82"/>
                  </a:lnTo>
                  <a:lnTo>
                    <a:pt x="454" y="84"/>
                  </a:lnTo>
                  <a:lnTo>
                    <a:pt x="464" y="88"/>
                  </a:lnTo>
                  <a:lnTo>
                    <a:pt x="470" y="92"/>
                  </a:lnTo>
                  <a:lnTo>
                    <a:pt x="476" y="96"/>
                  </a:lnTo>
                  <a:lnTo>
                    <a:pt x="478" y="98"/>
                  </a:lnTo>
                  <a:lnTo>
                    <a:pt x="478" y="94"/>
                  </a:lnTo>
                  <a:lnTo>
                    <a:pt x="472" y="82"/>
                  </a:lnTo>
                  <a:lnTo>
                    <a:pt x="468" y="70"/>
                  </a:lnTo>
                  <a:lnTo>
                    <a:pt x="466" y="60"/>
                  </a:lnTo>
                  <a:lnTo>
                    <a:pt x="468" y="52"/>
                  </a:lnTo>
                  <a:lnTo>
                    <a:pt x="470" y="42"/>
                  </a:lnTo>
                  <a:lnTo>
                    <a:pt x="474" y="36"/>
                  </a:lnTo>
                  <a:lnTo>
                    <a:pt x="486" y="24"/>
                  </a:lnTo>
                  <a:lnTo>
                    <a:pt x="500" y="16"/>
                  </a:lnTo>
                  <a:lnTo>
                    <a:pt x="514" y="10"/>
                  </a:lnTo>
                  <a:lnTo>
                    <a:pt x="530" y="6"/>
                  </a:lnTo>
                  <a:lnTo>
                    <a:pt x="546" y="6"/>
                  </a:lnTo>
                  <a:lnTo>
                    <a:pt x="560" y="8"/>
                  </a:lnTo>
                  <a:lnTo>
                    <a:pt x="572" y="16"/>
                  </a:lnTo>
                  <a:lnTo>
                    <a:pt x="584" y="24"/>
                  </a:lnTo>
                  <a:lnTo>
                    <a:pt x="590" y="32"/>
                  </a:lnTo>
                  <a:lnTo>
                    <a:pt x="594" y="40"/>
                  </a:lnTo>
                  <a:lnTo>
                    <a:pt x="596" y="50"/>
                  </a:lnTo>
                  <a:lnTo>
                    <a:pt x="596" y="60"/>
                  </a:lnTo>
                  <a:lnTo>
                    <a:pt x="594" y="72"/>
                  </a:lnTo>
                  <a:lnTo>
                    <a:pt x="592" y="78"/>
                  </a:lnTo>
                  <a:lnTo>
                    <a:pt x="588" y="84"/>
                  </a:lnTo>
                  <a:lnTo>
                    <a:pt x="588" y="86"/>
                  </a:lnTo>
                  <a:lnTo>
                    <a:pt x="588" y="88"/>
                  </a:lnTo>
                  <a:lnTo>
                    <a:pt x="590" y="88"/>
                  </a:lnTo>
                  <a:lnTo>
                    <a:pt x="594" y="86"/>
                  </a:lnTo>
                  <a:lnTo>
                    <a:pt x="598" y="84"/>
                  </a:lnTo>
                  <a:lnTo>
                    <a:pt x="606" y="86"/>
                  </a:lnTo>
                  <a:lnTo>
                    <a:pt x="614" y="90"/>
                  </a:lnTo>
                  <a:lnTo>
                    <a:pt x="620" y="96"/>
                  </a:lnTo>
                  <a:lnTo>
                    <a:pt x="626" y="102"/>
                  </a:lnTo>
                  <a:lnTo>
                    <a:pt x="628" y="110"/>
                  </a:lnTo>
                  <a:lnTo>
                    <a:pt x="632" y="124"/>
                  </a:lnTo>
                  <a:lnTo>
                    <a:pt x="632" y="126"/>
                  </a:lnTo>
                  <a:lnTo>
                    <a:pt x="634" y="126"/>
                  </a:lnTo>
                  <a:lnTo>
                    <a:pt x="636" y="126"/>
                  </a:lnTo>
                  <a:lnTo>
                    <a:pt x="636" y="124"/>
                  </a:lnTo>
                </a:path>
              </a:pathLst>
            </a:custGeom>
            <a:noFill/>
            <a:ln w="9525">
              <a:noFill/>
              <a:round/>
              <a:headEnd/>
              <a:tailEnd/>
            </a:ln>
          </p:spPr>
          <p:txBody>
            <a:bodyPr/>
            <a:lstStyle/>
            <a:p>
              <a:endParaRPr lang="fr-FR">
                <a:latin typeface="Calibri" pitchFamily="34" charset="0"/>
              </a:endParaRPr>
            </a:p>
          </p:txBody>
        </p:sp>
        <p:sp>
          <p:nvSpPr>
            <p:cNvPr id="9727" name="Freeform 29"/>
            <p:cNvSpPr>
              <a:spLocks/>
            </p:cNvSpPr>
            <p:nvPr/>
          </p:nvSpPr>
          <p:spPr bwMode="auto">
            <a:xfrm>
              <a:off x="2727" y="2240"/>
              <a:ext cx="120" cy="352"/>
            </a:xfrm>
            <a:custGeom>
              <a:avLst/>
              <a:gdLst>
                <a:gd name="T0" fmla="*/ 80 w 120"/>
                <a:gd name="T1" fmla="*/ 2 h 352"/>
                <a:gd name="T2" fmla="*/ 80 w 120"/>
                <a:gd name="T3" fmla="*/ 2 h 352"/>
                <a:gd name="T4" fmla="*/ 90 w 120"/>
                <a:gd name="T5" fmla="*/ 30 h 352"/>
                <a:gd name="T6" fmla="*/ 98 w 120"/>
                <a:gd name="T7" fmla="*/ 58 h 352"/>
                <a:gd name="T8" fmla="*/ 104 w 120"/>
                <a:gd name="T9" fmla="*/ 86 h 352"/>
                <a:gd name="T10" fmla="*/ 110 w 120"/>
                <a:gd name="T11" fmla="*/ 116 h 352"/>
                <a:gd name="T12" fmla="*/ 112 w 120"/>
                <a:gd name="T13" fmla="*/ 144 h 352"/>
                <a:gd name="T14" fmla="*/ 114 w 120"/>
                <a:gd name="T15" fmla="*/ 174 h 352"/>
                <a:gd name="T16" fmla="*/ 114 w 120"/>
                <a:gd name="T17" fmla="*/ 204 h 352"/>
                <a:gd name="T18" fmla="*/ 112 w 120"/>
                <a:gd name="T19" fmla="*/ 232 h 352"/>
                <a:gd name="T20" fmla="*/ 112 w 120"/>
                <a:gd name="T21" fmla="*/ 232 h 352"/>
                <a:gd name="T22" fmla="*/ 108 w 120"/>
                <a:gd name="T23" fmla="*/ 260 h 352"/>
                <a:gd name="T24" fmla="*/ 104 w 120"/>
                <a:gd name="T25" fmla="*/ 274 h 352"/>
                <a:gd name="T26" fmla="*/ 100 w 120"/>
                <a:gd name="T27" fmla="*/ 286 h 352"/>
                <a:gd name="T28" fmla="*/ 94 w 120"/>
                <a:gd name="T29" fmla="*/ 298 h 352"/>
                <a:gd name="T30" fmla="*/ 88 w 120"/>
                <a:gd name="T31" fmla="*/ 310 h 352"/>
                <a:gd name="T32" fmla="*/ 76 w 120"/>
                <a:gd name="T33" fmla="*/ 318 h 352"/>
                <a:gd name="T34" fmla="*/ 64 w 120"/>
                <a:gd name="T35" fmla="*/ 324 h 352"/>
                <a:gd name="T36" fmla="*/ 64 w 120"/>
                <a:gd name="T37" fmla="*/ 324 h 352"/>
                <a:gd name="T38" fmla="*/ 46 w 120"/>
                <a:gd name="T39" fmla="*/ 326 h 352"/>
                <a:gd name="T40" fmla="*/ 24 w 120"/>
                <a:gd name="T41" fmla="*/ 326 h 352"/>
                <a:gd name="T42" fmla="*/ 16 w 120"/>
                <a:gd name="T43" fmla="*/ 330 h 352"/>
                <a:gd name="T44" fmla="*/ 8 w 120"/>
                <a:gd name="T45" fmla="*/ 334 h 352"/>
                <a:gd name="T46" fmla="*/ 2 w 120"/>
                <a:gd name="T47" fmla="*/ 340 h 352"/>
                <a:gd name="T48" fmla="*/ 0 w 120"/>
                <a:gd name="T49" fmla="*/ 350 h 352"/>
                <a:gd name="T50" fmla="*/ 0 w 120"/>
                <a:gd name="T51" fmla="*/ 350 h 352"/>
                <a:gd name="T52" fmla="*/ 2 w 120"/>
                <a:gd name="T53" fmla="*/ 352 h 352"/>
                <a:gd name="T54" fmla="*/ 2 w 120"/>
                <a:gd name="T55" fmla="*/ 350 h 352"/>
                <a:gd name="T56" fmla="*/ 2 w 120"/>
                <a:gd name="T57" fmla="*/ 350 h 352"/>
                <a:gd name="T58" fmla="*/ 4 w 120"/>
                <a:gd name="T59" fmla="*/ 342 h 352"/>
                <a:gd name="T60" fmla="*/ 8 w 120"/>
                <a:gd name="T61" fmla="*/ 338 h 352"/>
                <a:gd name="T62" fmla="*/ 14 w 120"/>
                <a:gd name="T63" fmla="*/ 334 h 352"/>
                <a:gd name="T64" fmla="*/ 20 w 120"/>
                <a:gd name="T65" fmla="*/ 330 h 352"/>
                <a:gd name="T66" fmla="*/ 36 w 120"/>
                <a:gd name="T67" fmla="*/ 328 h 352"/>
                <a:gd name="T68" fmla="*/ 50 w 120"/>
                <a:gd name="T69" fmla="*/ 328 h 352"/>
                <a:gd name="T70" fmla="*/ 50 w 120"/>
                <a:gd name="T71" fmla="*/ 328 h 352"/>
                <a:gd name="T72" fmla="*/ 60 w 120"/>
                <a:gd name="T73" fmla="*/ 328 h 352"/>
                <a:gd name="T74" fmla="*/ 70 w 120"/>
                <a:gd name="T75" fmla="*/ 324 h 352"/>
                <a:gd name="T76" fmla="*/ 80 w 120"/>
                <a:gd name="T77" fmla="*/ 320 h 352"/>
                <a:gd name="T78" fmla="*/ 88 w 120"/>
                <a:gd name="T79" fmla="*/ 314 h 352"/>
                <a:gd name="T80" fmla="*/ 88 w 120"/>
                <a:gd name="T81" fmla="*/ 314 h 352"/>
                <a:gd name="T82" fmla="*/ 96 w 120"/>
                <a:gd name="T83" fmla="*/ 308 h 352"/>
                <a:gd name="T84" fmla="*/ 102 w 120"/>
                <a:gd name="T85" fmla="*/ 298 h 352"/>
                <a:gd name="T86" fmla="*/ 106 w 120"/>
                <a:gd name="T87" fmla="*/ 290 h 352"/>
                <a:gd name="T88" fmla="*/ 108 w 120"/>
                <a:gd name="T89" fmla="*/ 280 h 352"/>
                <a:gd name="T90" fmla="*/ 108 w 120"/>
                <a:gd name="T91" fmla="*/ 280 h 352"/>
                <a:gd name="T92" fmla="*/ 114 w 120"/>
                <a:gd name="T93" fmla="*/ 254 h 352"/>
                <a:gd name="T94" fmla="*/ 118 w 120"/>
                <a:gd name="T95" fmla="*/ 226 h 352"/>
                <a:gd name="T96" fmla="*/ 118 w 120"/>
                <a:gd name="T97" fmla="*/ 226 h 352"/>
                <a:gd name="T98" fmla="*/ 120 w 120"/>
                <a:gd name="T99" fmla="*/ 198 h 352"/>
                <a:gd name="T100" fmla="*/ 118 w 120"/>
                <a:gd name="T101" fmla="*/ 170 h 352"/>
                <a:gd name="T102" fmla="*/ 116 w 120"/>
                <a:gd name="T103" fmla="*/ 140 h 352"/>
                <a:gd name="T104" fmla="*/ 114 w 120"/>
                <a:gd name="T105" fmla="*/ 112 h 352"/>
                <a:gd name="T106" fmla="*/ 114 w 120"/>
                <a:gd name="T107" fmla="*/ 112 h 352"/>
                <a:gd name="T108" fmla="*/ 108 w 120"/>
                <a:gd name="T109" fmla="*/ 84 h 352"/>
                <a:gd name="T110" fmla="*/ 100 w 120"/>
                <a:gd name="T111" fmla="*/ 56 h 352"/>
                <a:gd name="T112" fmla="*/ 82 w 120"/>
                <a:gd name="T113" fmla="*/ 0 h 352"/>
                <a:gd name="T114" fmla="*/ 82 w 120"/>
                <a:gd name="T115" fmla="*/ 0 h 352"/>
                <a:gd name="T116" fmla="*/ 80 w 120"/>
                <a:gd name="T117" fmla="*/ 2 h 3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352"/>
                <a:gd name="T179" fmla="*/ 120 w 120"/>
                <a:gd name="T180" fmla="*/ 352 h 35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352">
                  <a:moveTo>
                    <a:pt x="80" y="2"/>
                  </a:moveTo>
                  <a:lnTo>
                    <a:pt x="80" y="2"/>
                  </a:lnTo>
                  <a:lnTo>
                    <a:pt x="90" y="30"/>
                  </a:lnTo>
                  <a:lnTo>
                    <a:pt x="98" y="58"/>
                  </a:lnTo>
                  <a:lnTo>
                    <a:pt x="104" y="86"/>
                  </a:lnTo>
                  <a:lnTo>
                    <a:pt x="110" y="116"/>
                  </a:lnTo>
                  <a:lnTo>
                    <a:pt x="112" y="144"/>
                  </a:lnTo>
                  <a:lnTo>
                    <a:pt x="114" y="174"/>
                  </a:lnTo>
                  <a:lnTo>
                    <a:pt x="114" y="204"/>
                  </a:lnTo>
                  <a:lnTo>
                    <a:pt x="112" y="232"/>
                  </a:lnTo>
                  <a:lnTo>
                    <a:pt x="108" y="260"/>
                  </a:lnTo>
                  <a:lnTo>
                    <a:pt x="104" y="274"/>
                  </a:lnTo>
                  <a:lnTo>
                    <a:pt x="100" y="286"/>
                  </a:lnTo>
                  <a:lnTo>
                    <a:pt x="94" y="298"/>
                  </a:lnTo>
                  <a:lnTo>
                    <a:pt x="88" y="310"/>
                  </a:lnTo>
                  <a:lnTo>
                    <a:pt x="76" y="318"/>
                  </a:lnTo>
                  <a:lnTo>
                    <a:pt x="64" y="324"/>
                  </a:lnTo>
                  <a:lnTo>
                    <a:pt x="46" y="326"/>
                  </a:lnTo>
                  <a:lnTo>
                    <a:pt x="24" y="326"/>
                  </a:lnTo>
                  <a:lnTo>
                    <a:pt x="16" y="330"/>
                  </a:lnTo>
                  <a:lnTo>
                    <a:pt x="8" y="334"/>
                  </a:lnTo>
                  <a:lnTo>
                    <a:pt x="2" y="340"/>
                  </a:lnTo>
                  <a:lnTo>
                    <a:pt x="0" y="350"/>
                  </a:lnTo>
                  <a:lnTo>
                    <a:pt x="2" y="352"/>
                  </a:lnTo>
                  <a:lnTo>
                    <a:pt x="2" y="350"/>
                  </a:lnTo>
                  <a:lnTo>
                    <a:pt x="4" y="342"/>
                  </a:lnTo>
                  <a:lnTo>
                    <a:pt x="8" y="338"/>
                  </a:lnTo>
                  <a:lnTo>
                    <a:pt x="14" y="334"/>
                  </a:lnTo>
                  <a:lnTo>
                    <a:pt x="20" y="330"/>
                  </a:lnTo>
                  <a:lnTo>
                    <a:pt x="36" y="328"/>
                  </a:lnTo>
                  <a:lnTo>
                    <a:pt x="50" y="328"/>
                  </a:lnTo>
                  <a:lnTo>
                    <a:pt x="60" y="328"/>
                  </a:lnTo>
                  <a:lnTo>
                    <a:pt x="70" y="324"/>
                  </a:lnTo>
                  <a:lnTo>
                    <a:pt x="80" y="320"/>
                  </a:lnTo>
                  <a:lnTo>
                    <a:pt x="88" y="314"/>
                  </a:lnTo>
                  <a:lnTo>
                    <a:pt x="96" y="308"/>
                  </a:lnTo>
                  <a:lnTo>
                    <a:pt x="102" y="298"/>
                  </a:lnTo>
                  <a:lnTo>
                    <a:pt x="106" y="290"/>
                  </a:lnTo>
                  <a:lnTo>
                    <a:pt x="108" y="280"/>
                  </a:lnTo>
                  <a:lnTo>
                    <a:pt x="114" y="254"/>
                  </a:lnTo>
                  <a:lnTo>
                    <a:pt x="118" y="226"/>
                  </a:lnTo>
                  <a:lnTo>
                    <a:pt x="120" y="198"/>
                  </a:lnTo>
                  <a:lnTo>
                    <a:pt x="118" y="170"/>
                  </a:lnTo>
                  <a:lnTo>
                    <a:pt x="116" y="140"/>
                  </a:lnTo>
                  <a:lnTo>
                    <a:pt x="114" y="112"/>
                  </a:lnTo>
                  <a:lnTo>
                    <a:pt x="108" y="84"/>
                  </a:lnTo>
                  <a:lnTo>
                    <a:pt x="100" y="56"/>
                  </a:lnTo>
                  <a:lnTo>
                    <a:pt x="82" y="0"/>
                  </a:lnTo>
                  <a:lnTo>
                    <a:pt x="80"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9728" name="Freeform 30"/>
            <p:cNvSpPr>
              <a:spLocks/>
            </p:cNvSpPr>
            <p:nvPr/>
          </p:nvSpPr>
          <p:spPr bwMode="auto">
            <a:xfrm>
              <a:off x="2727" y="2240"/>
              <a:ext cx="120" cy="352"/>
            </a:xfrm>
            <a:custGeom>
              <a:avLst/>
              <a:gdLst>
                <a:gd name="T0" fmla="*/ 80 w 120"/>
                <a:gd name="T1" fmla="*/ 2 h 352"/>
                <a:gd name="T2" fmla="*/ 80 w 120"/>
                <a:gd name="T3" fmla="*/ 2 h 352"/>
                <a:gd name="T4" fmla="*/ 90 w 120"/>
                <a:gd name="T5" fmla="*/ 30 h 352"/>
                <a:gd name="T6" fmla="*/ 98 w 120"/>
                <a:gd name="T7" fmla="*/ 58 h 352"/>
                <a:gd name="T8" fmla="*/ 104 w 120"/>
                <a:gd name="T9" fmla="*/ 86 h 352"/>
                <a:gd name="T10" fmla="*/ 110 w 120"/>
                <a:gd name="T11" fmla="*/ 116 h 352"/>
                <a:gd name="T12" fmla="*/ 112 w 120"/>
                <a:gd name="T13" fmla="*/ 144 h 352"/>
                <a:gd name="T14" fmla="*/ 114 w 120"/>
                <a:gd name="T15" fmla="*/ 174 h 352"/>
                <a:gd name="T16" fmla="*/ 114 w 120"/>
                <a:gd name="T17" fmla="*/ 204 h 352"/>
                <a:gd name="T18" fmla="*/ 112 w 120"/>
                <a:gd name="T19" fmla="*/ 232 h 352"/>
                <a:gd name="T20" fmla="*/ 112 w 120"/>
                <a:gd name="T21" fmla="*/ 232 h 352"/>
                <a:gd name="T22" fmla="*/ 108 w 120"/>
                <a:gd name="T23" fmla="*/ 260 h 352"/>
                <a:gd name="T24" fmla="*/ 104 w 120"/>
                <a:gd name="T25" fmla="*/ 274 h 352"/>
                <a:gd name="T26" fmla="*/ 100 w 120"/>
                <a:gd name="T27" fmla="*/ 286 h 352"/>
                <a:gd name="T28" fmla="*/ 94 w 120"/>
                <a:gd name="T29" fmla="*/ 298 h 352"/>
                <a:gd name="T30" fmla="*/ 88 w 120"/>
                <a:gd name="T31" fmla="*/ 310 h 352"/>
                <a:gd name="T32" fmla="*/ 76 w 120"/>
                <a:gd name="T33" fmla="*/ 318 h 352"/>
                <a:gd name="T34" fmla="*/ 64 w 120"/>
                <a:gd name="T35" fmla="*/ 324 h 352"/>
                <a:gd name="T36" fmla="*/ 64 w 120"/>
                <a:gd name="T37" fmla="*/ 324 h 352"/>
                <a:gd name="T38" fmla="*/ 46 w 120"/>
                <a:gd name="T39" fmla="*/ 326 h 352"/>
                <a:gd name="T40" fmla="*/ 24 w 120"/>
                <a:gd name="T41" fmla="*/ 326 h 352"/>
                <a:gd name="T42" fmla="*/ 16 w 120"/>
                <a:gd name="T43" fmla="*/ 330 h 352"/>
                <a:gd name="T44" fmla="*/ 8 w 120"/>
                <a:gd name="T45" fmla="*/ 334 h 352"/>
                <a:gd name="T46" fmla="*/ 2 w 120"/>
                <a:gd name="T47" fmla="*/ 340 h 352"/>
                <a:gd name="T48" fmla="*/ 0 w 120"/>
                <a:gd name="T49" fmla="*/ 350 h 352"/>
                <a:gd name="T50" fmla="*/ 0 w 120"/>
                <a:gd name="T51" fmla="*/ 350 h 352"/>
                <a:gd name="T52" fmla="*/ 2 w 120"/>
                <a:gd name="T53" fmla="*/ 352 h 352"/>
                <a:gd name="T54" fmla="*/ 2 w 120"/>
                <a:gd name="T55" fmla="*/ 350 h 352"/>
                <a:gd name="T56" fmla="*/ 2 w 120"/>
                <a:gd name="T57" fmla="*/ 350 h 352"/>
                <a:gd name="T58" fmla="*/ 4 w 120"/>
                <a:gd name="T59" fmla="*/ 342 h 352"/>
                <a:gd name="T60" fmla="*/ 8 w 120"/>
                <a:gd name="T61" fmla="*/ 338 h 352"/>
                <a:gd name="T62" fmla="*/ 14 w 120"/>
                <a:gd name="T63" fmla="*/ 334 h 352"/>
                <a:gd name="T64" fmla="*/ 20 w 120"/>
                <a:gd name="T65" fmla="*/ 330 h 352"/>
                <a:gd name="T66" fmla="*/ 36 w 120"/>
                <a:gd name="T67" fmla="*/ 328 h 352"/>
                <a:gd name="T68" fmla="*/ 50 w 120"/>
                <a:gd name="T69" fmla="*/ 328 h 352"/>
                <a:gd name="T70" fmla="*/ 50 w 120"/>
                <a:gd name="T71" fmla="*/ 328 h 352"/>
                <a:gd name="T72" fmla="*/ 60 w 120"/>
                <a:gd name="T73" fmla="*/ 328 h 352"/>
                <a:gd name="T74" fmla="*/ 70 w 120"/>
                <a:gd name="T75" fmla="*/ 324 h 352"/>
                <a:gd name="T76" fmla="*/ 80 w 120"/>
                <a:gd name="T77" fmla="*/ 320 h 352"/>
                <a:gd name="T78" fmla="*/ 88 w 120"/>
                <a:gd name="T79" fmla="*/ 314 h 352"/>
                <a:gd name="T80" fmla="*/ 88 w 120"/>
                <a:gd name="T81" fmla="*/ 314 h 352"/>
                <a:gd name="T82" fmla="*/ 96 w 120"/>
                <a:gd name="T83" fmla="*/ 308 h 352"/>
                <a:gd name="T84" fmla="*/ 102 w 120"/>
                <a:gd name="T85" fmla="*/ 298 h 352"/>
                <a:gd name="T86" fmla="*/ 106 w 120"/>
                <a:gd name="T87" fmla="*/ 290 h 352"/>
                <a:gd name="T88" fmla="*/ 108 w 120"/>
                <a:gd name="T89" fmla="*/ 280 h 352"/>
                <a:gd name="T90" fmla="*/ 108 w 120"/>
                <a:gd name="T91" fmla="*/ 280 h 352"/>
                <a:gd name="T92" fmla="*/ 114 w 120"/>
                <a:gd name="T93" fmla="*/ 254 h 352"/>
                <a:gd name="T94" fmla="*/ 118 w 120"/>
                <a:gd name="T95" fmla="*/ 226 h 352"/>
                <a:gd name="T96" fmla="*/ 118 w 120"/>
                <a:gd name="T97" fmla="*/ 226 h 352"/>
                <a:gd name="T98" fmla="*/ 120 w 120"/>
                <a:gd name="T99" fmla="*/ 198 h 352"/>
                <a:gd name="T100" fmla="*/ 118 w 120"/>
                <a:gd name="T101" fmla="*/ 170 h 352"/>
                <a:gd name="T102" fmla="*/ 116 w 120"/>
                <a:gd name="T103" fmla="*/ 140 h 352"/>
                <a:gd name="T104" fmla="*/ 114 w 120"/>
                <a:gd name="T105" fmla="*/ 112 h 352"/>
                <a:gd name="T106" fmla="*/ 114 w 120"/>
                <a:gd name="T107" fmla="*/ 112 h 352"/>
                <a:gd name="T108" fmla="*/ 108 w 120"/>
                <a:gd name="T109" fmla="*/ 84 h 352"/>
                <a:gd name="T110" fmla="*/ 100 w 120"/>
                <a:gd name="T111" fmla="*/ 56 h 352"/>
                <a:gd name="T112" fmla="*/ 82 w 120"/>
                <a:gd name="T113" fmla="*/ 0 h 352"/>
                <a:gd name="T114" fmla="*/ 82 w 120"/>
                <a:gd name="T115" fmla="*/ 0 h 352"/>
                <a:gd name="T116" fmla="*/ 80 w 120"/>
                <a:gd name="T117" fmla="*/ 2 h 3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352"/>
                <a:gd name="T179" fmla="*/ 120 w 120"/>
                <a:gd name="T180" fmla="*/ 352 h 35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352">
                  <a:moveTo>
                    <a:pt x="80" y="2"/>
                  </a:moveTo>
                  <a:lnTo>
                    <a:pt x="80" y="2"/>
                  </a:lnTo>
                  <a:lnTo>
                    <a:pt x="90" y="30"/>
                  </a:lnTo>
                  <a:lnTo>
                    <a:pt x="98" y="58"/>
                  </a:lnTo>
                  <a:lnTo>
                    <a:pt x="104" y="86"/>
                  </a:lnTo>
                  <a:lnTo>
                    <a:pt x="110" y="116"/>
                  </a:lnTo>
                  <a:lnTo>
                    <a:pt x="112" y="144"/>
                  </a:lnTo>
                  <a:lnTo>
                    <a:pt x="114" y="174"/>
                  </a:lnTo>
                  <a:lnTo>
                    <a:pt x="114" y="204"/>
                  </a:lnTo>
                  <a:lnTo>
                    <a:pt x="112" y="232"/>
                  </a:lnTo>
                  <a:lnTo>
                    <a:pt x="108" y="260"/>
                  </a:lnTo>
                  <a:lnTo>
                    <a:pt x="104" y="274"/>
                  </a:lnTo>
                  <a:lnTo>
                    <a:pt x="100" y="286"/>
                  </a:lnTo>
                  <a:lnTo>
                    <a:pt x="94" y="298"/>
                  </a:lnTo>
                  <a:lnTo>
                    <a:pt x="88" y="310"/>
                  </a:lnTo>
                  <a:lnTo>
                    <a:pt x="76" y="318"/>
                  </a:lnTo>
                  <a:lnTo>
                    <a:pt x="64" y="324"/>
                  </a:lnTo>
                  <a:lnTo>
                    <a:pt x="46" y="326"/>
                  </a:lnTo>
                  <a:lnTo>
                    <a:pt x="24" y="326"/>
                  </a:lnTo>
                  <a:lnTo>
                    <a:pt x="16" y="330"/>
                  </a:lnTo>
                  <a:lnTo>
                    <a:pt x="8" y="334"/>
                  </a:lnTo>
                  <a:lnTo>
                    <a:pt x="2" y="340"/>
                  </a:lnTo>
                  <a:lnTo>
                    <a:pt x="0" y="350"/>
                  </a:lnTo>
                  <a:lnTo>
                    <a:pt x="2" y="352"/>
                  </a:lnTo>
                  <a:lnTo>
                    <a:pt x="2" y="350"/>
                  </a:lnTo>
                  <a:lnTo>
                    <a:pt x="4" y="342"/>
                  </a:lnTo>
                  <a:lnTo>
                    <a:pt x="8" y="338"/>
                  </a:lnTo>
                  <a:lnTo>
                    <a:pt x="14" y="334"/>
                  </a:lnTo>
                  <a:lnTo>
                    <a:pt x="20" y="330"/>
                  </a:lnTo>
                  <a:lnTo>
                    <a:pt x="36" y="328"/>
                  </a:lnTo>
                  <a:lnTo>
                    <a:pt x="50" y="328"/>
                  </a:lnTo>
                  <a:lnTo>
                    <a:pt x="60" y="328"/>
                  </a:lnTo>
                  <a:lnTo>
                    <a:pt x="70" y="324"/>
                  </a:lnTo>
                  <a:lnTo>
                    <a:pt x="80" y="320"/>
                  </a:lnTo>
                  <a:lnTo>
                    <a:pt x="88" y="314"/>
                  </a:lnTo>
                  <a:lnTo>
                    <a:pt x="96" y="308"/>
                  </a:lnTo>
                  <a:lnTo>
                    <a:pt x="102" y="298"/>
                  </a:lnTo>
                  <a:lnTo>
                    <a:pt x="106" y="290"/>
                  </a:lnTo>
                  <a:lnTo>
                    <a:pt x="108" y="280"/>
                  </a:lnTo>
                  <a:lnTo>
                    <a:pt x="114" y="254"/>
                  </a:lnTo>
                  <a:lnTo>
                    <a:pt x="118" y="226"/>
                  </a:lnTo>
                  <a:lnTo>
                    <a:pt x="120" y="198"/>
                  </a:lnTo>
                  <a:lnTo>
                    <a:pt x="118" y="170"/>
                  </a:lnTo>
                  <a:lnTo>
                    <a:pt x="116" y="140"/>
                  </a:lnTo>
                  <a:lnTo>
                    <a:pt x="114" y="112"/>
                  </a:lnTo>
                  <a:lnTo>
                    <a:pt x="108" y="84"/>
                  </a:lnTo>
                  <a:lnTo>
                    <a:pt x="100" y="56"/>
                  </a:lnTo>
                  <a:lnTo>
                    <a:pt x="82" y="0"/>
                  </a:lnTo>
                  <a:lnTo>
                    <a:pt x="80" y="2"/>
                  </a:lnTo>
                </a:path>
              </a:pathLst>
            </a:custGeom>
            <a:noFill/>
            <a:ln w="9525">
              <a:noFill/>
              <a:round/>
              <a:headEnd/>
              <a:tailEnd/>
            </a:ln>
          </p:spPr>
          <p:txBody>
            <a:bodyPr/>
            <a:lstStyle/>
            <a:p>
              <a:endParaRPr lang="fr-FR">
                <a:latin typeface="Calibri" pitchFamily="34" charset="0"/>
              </a:endParaRPr>
            </a:p>
          </p:txBody>
        </p:sp>
        <p:sp>
          <p:nvSpPr>
            <p:cNvPr id="9729" name="Freeform 31"/>
            <p:cNvSpPr>
              <a:spLocks/>
            </p:cNvSpPr>
            <p:nvPr/>
          </p:nvSpPr>
          <p:spPr bwMode="auto">
            <a:xfrm>
              <a:off x="2705" y="2574"/>
              <a:ext cx="84" cy="22"/>
            </a:xfrm>
            <a:custGeom>
              <a:avLst/>
              <a:gdLst>
                <a:gd name="T0" fmla="*/ 0 w 84"/>
                <a:gd name="T1" fmla="*/ 22 h 22"/>
                <a:gd name="T2" fmla="*/ 0 w 84"/>
                <a:gd name="T3" fmla="*/ 22 h 22"/>
                <a:gd name="T4" fmla="*/ 10 w 84"/>
                <a:gd name="T5" fmla="*/ 22 h 22"/>
                <a:gd name="T6" fmla="*/ 10 w 84"/>
                <a:gd name="T7" fmla="*/ 22 h 22"/>
                <a:gd name="T8" fmla="*/ 18 w 84"/>
                <a:gd name="T9" fmla="*/ 20 h 22"/>
                <a:gd name="T10" fmla="*/ 18 w 84"/>
                <a:gd name="T11" fmla="*/ 20 h 22"/>
                <a:gd name="T12" fmla="*/ 24 w 84"/>
                <a:gd name="T13" fmla="*/ 16 h 22"/>
                <a:gd name="T14" fmla="*/ 30 w 84"/>
                <a:gd name="T15" fmla="*/ 12 h 22"/>
                <a:gd name="T16" fmla="*/ 30 w 84"/>
                <a:gd name="T17" fmla="*/ 12 h 22"/>
                <a:gd name="T18" fmla="*/ 36 w 84"/>
                <a:gd name="T19" fmla="*/ 8 h 22"/>
                <a:gd name="T20" fmla="*/ 42 w 84"/>
                <a:gd name="T21" fmla="*/ 6 h 22"/>
                <a:gd name="T22" fmla="*/ 58 w 84"/>
                <a:gd name="T23" fmla="*/ 4 h 22"/>
                <a:gd name="T24" fmla="*/ 58 w 84"/>
                <a:gd name="T25" fmla="*/ 4 h 22"/>
                <a:gd name="T26" fmla="*/ 84 w 84"/>
                <a:gd name="T27" fmla="*/ 6 h 22"/>
                <a:gd name="T28" fmla="*/ 84 w 84"/>
                <a:gd name="T29" fmla="*/ 6 h 22"/>
                <a:gd name="T30" fmla="*/ 84 w 84"/>
                <a:gd name="T31" fmla="*/ 6 h 22"/>
                <a:gd name="T32" fmla="*/ 84 w 84"/>
                <a:gd name="T33" fmla="*/ 6 h 22"/>
                <a:gd name="T34" fmla="*/ 60 w 84"/>
                <a:gd name="T35" fmla="*/ 2 h 22"/>
                <a:gd name="T36" fmla="*/ 60 w 84"/>
                <a:gd name="T37" fmla="*/ 2 h 22"/>
                <a:gd name="T38" fmla="*/ 50 w 84"/>
                <a:gd name="T39" fmla="*/ 0 h 22"/>
                <a:gd name="T40" fmla="*/ 38 w 84"/>
                <a:gd name="T41" fmla="*/ 2 h 22"/>
                <a:gd name="T42" fmla="*/ 38 w 84"/>
                <a:gd name="T43" fmla="*/ 2 h 22"/>
                <a:gd name="T44" fmla="*/ 32 w 84"/>
                <a:gd name="T45" fmla="*/ 6 h 22"/>
                <a:gd name="T46" fmla="*/ 26 w 84"/>
                <a:gd name="T47" fmla="*/ 12 h 22"/>
                <a:gd name="T48" fmla="*/ 26 w 84"/>
                <a:gd name="T49" fmla="*/ 12 h 22"/>
                <a:gd name="T50" fmla="*/ 20 w 84"/>
                <a:gd name="T51" fmla="*/ 16 h 22"/>
                <a:gd name="T52" fmla="*/ 14 w 84"/>
                <a:gd name="T53" fmla="*/ 18 h 22"/>
                <a:gd name="T54" fmla="*/ 0 w 84"/>
                <a:gd name="T55" fmla="*/ 22 h 22"/>
                <a:gd name="T56" fmla="*/ 0 w 84"/>
                <a:gd name="T57" fmla="*/ 22 h 22"/>
                <a:gd name="T58" fmla="*/ 0 w 84"/>
                <a:gd name="T59" fmla="*/ 22 h 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4"/>
                <a:gd name="T91" fmla="*/ 0 h 22"/>
                <a:gd name="T92" fmla="*/ 84 w 84"/>
                <a:gd name="T93" fmla="*/ 22 h 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4" h="22">
                  <a:moveTo>
                    <a:pt x="0" y="22"/>
                  </a:moveTo>
                  <a:lnTo>
                    <a:pt x="0" y="22"/>
                  </a:lnTo>
                  <a:lnTo>
                    <a:pt x="10" y="22"/>
                  </a:lnTo>
                  <a:lnTo>
                    <a:pt x="18" y="20"/>
                  </a:lnTo>
                  <a:lnTo>
                    <a:pt x="24" y="16"/>
                  </a:lnTo>
                  <a:lnTo>
                    <a:pt x="30" y="12"/>
                  </a:lnTo>
                  <a:lnTo>
                    <a:pt x="36" y="8"/>
                  </a:lnTo>
                  <a:lnTo>
                    <a:pt x="42" y="6"/>
                  </a:lnTo>
                  <a:lnTo>
                    <a:pt x="58" y="4"/>
                  </a:lnTo>
                  <a:lnTo>
                    <a:pt x="84" y="6"/>
                  </a:lnTo>
                  <a:lnTo>
                    <a:pt x="60" y="2"/>
                  </a:lnTo>
                  <a:lnTo>
                    <a:pt x="50" y="0"/>
                  </a:lnTo>
                  <a:lnTo>
                    <a:pt x="38" y="2"/>
                  </a:lnTo>
                  <a:lnTo>
                    <a:pt x="32" y="6"/>
                  </a:lnTo>
                  <a:lnTo>
                    <a:pt x="26" y="12"/>
                  </a:lnTo>
                  <a:lnTo>
                    <a:pt x="20" y="16"/>
                  </a:lnTo>
                  <a:lnTo>
                    <a:pt x="14" y="18"/>
                  </a:lnTo>
                  <a:lnTo>
                    <a:pt x="0" y="22"/>
                  </a:lnTo>
                  <a:close/>
                </a:path>
              </a:pathLst>
            </a:custGeom>
            <a:solidFill>
              <a:srgbClr val="000000"/>
            </a:solidFill>
            <a:ln w="9525">
              <a:noFill/>
              <a:round/>
              <a:headEnd/>
              <a:tailEnd/>
            </a:ln>
          </p:spPr>
          <p:txBody>
            <a:bodyPr/>
            <a:lstStyle/>
            <a:p>
              <a:endParaRPr lang="fr-FR">
                <a:latin typeface="Calibri" pitchFamily="34" charset="0"/>
              </a:endParaRPr>
            </a:p>
          </p:txBody>
        </p:sp>
        <p:sp>
          <p:nvSpPr>
            <p:cNvPr id="9730" name="Freeform 32"/>
            <p:cNvSpPr>
              <a:spLocks/>
            </p:cNvSpPr>
            <p:nvPr/>
          </p:nvSpPr>
          <p:spPr bwMode="auto">
            <a:xfrm>
              <a:off x="2705" y="2574"/>
              <a:ext cx="84" cy="22"/>
            </a:xfrm>
            <a:custGeom>
              <a:avLst/>
              <a:gdLst>
                <a:gd name="T0" fmla="*/ 0 w 84"/>
                <a:gd name="T1" fmla="*/ 22 h 22"/>
                <a:gd name="T2" fmla="*/ 0 w 84"/>
                <a:gd name="T3" fmla="*/ 22 h 22"/>
                <a:gd name="T4" fmla="*/ 10 w 84"/>
                <a:gd name="T5" fmla="*/ 22 h 22"/>
                <a:gd name="T6" fmla="*/ 10 w 84"/>
                <a:gd name="T7" fmla="*/ 22 h 22"/>
                <a:gd name="T8" fmla="*/ 18 w 84"/>
                <a:gd name="T9" fmla="*/ 20 h 22"/>
                <a:gd name="T10" fmla="*/ 18 w 84"/>
                <a:gd name="T11" fmla="*/ 20 h 22"/>
                <a:gd name="T12" fmla="*/ 24 w 84"/>
                <a:gd name="T13" fmla="*/ 16 h 22"/>
                <a:gd name="T14" fmla="*/ 30 w 84"/>
                <a:gd name="T15" fmla="*/ 12 h 22"/>
                <a:gd name="T16" fmla="*/ 30 w 84"/>
                <a:gd name="T17" fmla="*/ 12 h 22"/>
                <a:gd name="T18" fmla="*/ 36 w 84"/>
                <a:gd name="T19" fmla="*/ 8 h 22"/>
                <a:gd name="T20" fmla="*/ 42 w 84"/>
                <a:gd name="T21" fmla="*/ 6 h 22"/>
                <a:gd name="T22" fmla="*/ 58 w 84"/>
                <a:gd name="T23" fmla="*/ 4 h 22"/>
                <a:gd name="T24" fmla="*/ 58 w 84"/>
                <a:gd name="T25" fmla="*/ 4 h 22"/>
                <a:gd name="T26" fmla="*/ 84 w 84"/>
                <a:gd name="T27" fmla="*/ 6 h 22"/>
                <a:gd name="T28" fmla="*/ 84 w 84"/>
                <a:gd name="T29" fmla="*/ 6 h 22"/>
                <a:gd name="T30" fmla="*/ 84 w 84"/>
                <a:gd name="T31" fmla="*/ 6 h 22"/>
                <a:gd name="T32" fmla="*/ 84 w 84"/>
                <a:gd name="T33" fmla="*/ 6 h 22"/>
                <a:gd name="T34" fmla="*/ 60 w 84"/>
                <a:gd name="T35" fmla="*/ 2 h 22"/>
                <a:gd name="T36" fmla="*/ 60 w 84"/>
                <a:gd name="T37" fmla="*/ 2 h 22"/>
                <a:gd name="T38" fmla="*/ 50 w 84"/>
                <a:gd name="T39" fmla="*/ 0 h 22"/>
                <a:gd name="T40" fmla="*/ 38 w 84"/>
                <a:gd name="T41" fmla="*/ 2 h 22"/>
                <a:gd name="T42" fmla="*/ 38 w 84"/>
                <a:gd name="T43" fmla="*/ 2 h 22"/>
                <a:gd name="T44" fmla="*/ 32 w 84"/>
                <a:gd name="T45" fmla="*/ 6 h 22"/>
                <a:gd name="T46" fmla="*/ 26 w 84"/>
                <a:gd name="T47" fmla="*/ 12 h 22"/>
                <a:gd name="T48" fmla="*/ 26 w 84"/>
                <a:gd name="T49" fmla="*/ 12 h 22"/>
                <a:gd name="T50" fmla="*/ 20 w 84"/>
                <a:gd name="T51" fmla="*/ 16 h 22"/>
                <a:gd name="T52" fmla="*/ 14 w 84"/>
                <a:gd name="T53" fmla="*/ 18 h 22"/>
                <a:gd name="T54" fmla="*/ 0 w 84"/>
                <a:gd name="T55" fmla="*/ 22 h 22"/>
                <a:gd name="T56" fmla="*/ 0 w 84"/>
                <a:gd name="T57" fmla="*/ 22 h 22"/>
                <a:gd name="T58" fmla="*/ 0 w 84"/>
                <a:gd name="T59" fmla="*/ 22 h 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4"/>
                <a:gd name="T91" fmla="*/ 0 h 22"/>
                <a:gd name="T92" fmla="*/ 84 w 84"/>
                <a:gd name="T93" fmla="*/ 22 h 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4" h="22">
                  <a:moveTo>
                    <a:pt x="0" y="22"/>
                  </a:moveTo>
                  <a:lnTo>
                    <a:pt x="0" y="22"/>
                  </a:lnTo>
                  <a:lnTo>
                    <a:pt x="10" y="22"/>
                  </a:lnTo>
                  <a:lnTo>
                    <a:pt x="18" y="20"/>
                  </a:lnTo>
                  <a:lnTo>
                    <a:pt x="24" y="16"/>
                  </a:lnTo>
                  <a:lnTo>
                    <a:pt x="30" y="12"/>
                  </a:lnTo>
                  <a:lnTo>
                    <a:pt x="36" y="8"/>
                  </a:lnTo>
                  <a:lnTo>
                    <a:pt x="42" y="6"/>
                  </a:lnTo>
                  <a:lnTo>
                    <a:pt x="58" y="4"/>
                  </a:lnTo>
                  <a:lnTo>
                    <a:pt x="84" y="6"/>
                  </a:lnTo>
                  <a:lnTo>
                    <a:pt x="60" y="2"/>
                  </a:lnTo>
                  <a:lnTo>
                    <a:pt x="50" y="0"/>
                  </a:lnTo>
                  <a:lnTo>
                    <a:pt x="38" y="2"/>
                  </a:lnTo>
                  <a:lnTo>
                    <a:pt x="32" y="6"/>
                  </a:lnTo>
                  <a:lnTo>
                    <a:pt x="26" y="12"/>
                  </a:lnTo>
                  <a:lnTo>
                    <a:pt x="20" y="16"/>
                  </a:lnTo>
                  <a:lnTo>
                    <a:pt x="14" y="18"/>
                  </a:lnTo>
                  <a:lnTo>
                    <a:pt x="0" y="22"/>
                  </a:lnTo>
                </a:path>
              </a:pathLst>
            </a:custGeom>
            <a:noFill/>
            <a:ln w="9525">
              <a:noFill/>
              <a:round/>
              <a:headEnd/>
              <a:tailEnd/>
            </a:ln>
          </p:spPr>
          <p:txBody>
            <a:bodyPr/>
            <a:lstStyle/>
            <a:p>
              <a:endParaRPr lang="fr-FR">
                <a:latin typeface="Calibri" pitchFamily="34" charset="0"/>
              </a:endParaRPr>
            </a:p>
          </p:txBody>
        </p:sp>
        <p:sp>
          <p:nvSpPr>
            <p:cNvPr id="9731" name="Freeform 33"/>
            <p:cNvSpPr>
              <a:spLocks/>
            </p:cNvSpPr>
            <p:nvPr/>
          </p:nvSpPr>
          <p:spPr bwMode="auto">
            <a:xfrm>
              <a:off x="2715" y="2576"/>
              <a:ext cx="84" cy="58"/>
            </a:xfrm>
            <a:custGeom>
              <a:avLst/>
              <a:gdLst>
                <a:gd name="T0" fmla="*/ 84 w 84"/>
                <a:gd name="T1" fmla="*/ 0 h 58"/>
                <a:gd name="T2" fmla="*/ 84 w 84"/>
                <a:gd name="T3" fmla="*/ 0 h 58"/>
                <a:gd name="T4" fmla="*/ 74 w 84"/>
                <a:gd name="T5" fmla="*/ 4 h 58"/>
                <a:gd name="T6" fmla="*/ 66 w 84"/>
                <a:gd name="T7" fmla="*/ 8 h 58"/>
                <a:gd name="T8" fmla="*/ 66 w 84"/>
                <a:gd name="T9" fmla="*/ 8 h 58"/>
                <a:gd name="T10" fmla="*/ 58 w 84"/>
                <a:gd name="T11" fmla="*/ 16 h 58"/>
                <a:gd name="T12" fmla="*/ 52 w 84"/>
                <a:gd name="T13" fmla="*/ 24 h 58"/>
                <a:gd name="T14" fmla="*/ 52 w 84"/>
                <a:gd name="T15" fmla="*/ 24 h 58"/>
                <a:gd name="T16" fmla="*/ 48 w 84"/>
                <a:gd name="T17" fmla="*/ 32 h 58"/>
                <a:gd name="T18" fmla="*/ 42 w 84"/>
                <a:gd name="T19" fmla="*/ 36 h 58"/>
                <a:gd name="T20" fmla="*/ 30 w 84"/>
                <a:gd name="T21" fmla="*/ 44 h 58"/>
                <a:gd name="T22" fmla="*/ 0 w 84"/>
                <a:gd name="T23" fmla="*/ 56 h 58"/>
                <a:gd name="T24" fmla="*/ 0 w 84"/>
                <a:gd name="T25" fmla="*/ 56 h 58"/>
                <a:gd name="T26" fmla="*/ 0 w 84"/>
                <a:gd name="T27" fmla="*/ 58 h 58"/>
                <a:gd name="T28" fmla="*/ 0 w 84"/>
                <a:gd name="T29" fmla="*/ 58 h 58"/>
                <a:gd name="T30" fmla="*/ 10 w 84"/>
                <a:gd name="T31" fmla="*/ 54 h 58"/>
                <a:gd name="T32" fmla="*/ 20 w 84"/>
                <a:gd name="T33" fmla="*/ 50 h 58"/>
                <a:gd name="T34" fmla="*/ 20 w 84"/>
                <a:gd name="T35" fmla="*/ 50 h 58"/>
                <a:gd name="T36" fmla="*/ 34 w 84"/>
                <a:gd name="T37" fmla="*/ 46 h 58"/>
                <a:gd name="T38" fmla="*/ 44 w 84"/>
                <a:gd name="T39" fmla="*/ 38 h 58"/>
                <a:gd name="T40" fmla="*/ 44 w 84"/>
                <a:gd name="T41" fmla="*/ 38 h 58"/>
                <a:gd name="T42" fmla="*/ 52 w 84"/>
                <a:gd name="T43" fmla="*/ 30 h 58"/>
                <a:gd name="T44" fmla="*/ 58 w 84"/>
                <a:gd name="T45" fmla="*/ 20 h 58"/>
                <a:gd name="T46" fmla="*/ 58 w 84"/>
                <a:gd name="T47" fmla="*/ 20 h 58"/>
                <a:gd name="T48" fmla="*/ 66 w 84"/>
                <a:gd name="T49" fmla="*/ 10 h 58"/>
                <a:gd name="T50" fmla="*/ 70 w 84"/>
                <a:gd name="T51" fmla="*/ 8 h 58"/>
                <a:gd name="T52" fmla="*/ 74 w 84"/>
                <a:gd name="T53" fmla="*/ 6 h 58"/>
                <a:gd name="T54" fmla="*/ 74 w 84"/>
                <a:gd name="T55" fmla="*/ 6 h 58"/>
                <a:gd name="T56" fmla="*/ 80 w 84"/>
                <a:gd name="T57" fmla="*/ 4 h 58"/>
                <a:gd name="T58" fmla="*/ 84 w 84"/>
                <a:gd name="T59" fmla="*/ 0 h 58"/>
                <a:gd name="T60" fmla="*/ 84 w 84"/>
                <a:gd name="T61" fmla="*/ 0 h 58"/>
                <a:gd name="T62" fmla="*/ 84 w 84"/>
                <a:gd name="T63" fmla="*/ 0 h 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4"/>
                <a:gd name="T97" fmla="*/ 0 h 58"/>
                <a:gd name="T98" fmla="*/ 84 w 84"/>
                <a:gd name="T99" fmla="*/ 58 h 5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4" h="58">
                  <a:moveTo>
                    <a:pt x="84" y="0"/>
                  </a:moveTo>
                  <a:lnTo>
                    <a:pt x="84" y="0"/>
                  </a:lnTo>
                  <a:lnTo>
                    <a:pt x="74" y="4"/>
                  </a:lnTo>
                  <a:lnTo>
                    <a:pt x="66" y="8"/>
                  </a:lnTo>
                  <a:lnTo>
                    <a:pt x="58" y="16"/>
                  </a:lnTo>
                  <a:lnTo>
                    <a:pt x="52" y="24"/>
                  </a:lnTo>
                  <a:lnTo>
                    <a:pt x="48" y="32"/>
                  </a:lnTo>
                  <a:lnTo>
                    <a:pt x="42" y="36"/>
                  </a:lnTo>
                  <a:lnTo>
                    <a:pt x="30" y="44"/>
                  </a:lnTo>
                  <a:lnTo>
                    <a:pt x="0" y="56"/>
                  </a:lnTo>
                  <a:lnTo>
                    <a:pt x="0" y="58"/>
                  </a:lnTo>
                  <a:lnTo>
                    <a:pt x="10" y="54"/>
                  </a:lnTo>
                  <a:lnTo>
                    <a:pt x="20" y="50"/>
                  </a:lnTo>
                  <a:lnTo>
                    <a:pt x="34" y="46"/>
                  </a:lnTo>
                  <a:lnTo>
                    <a:pt x="44" y="38"/>
                  </a:lnTo>
                  <a:lnTo>
                    <a:pt x="52" y="30"/>
                  </a:lnTo>
                  <a:lnTo>
                    <a:pt x="58" y="20"/>
                  </a:lnTo>
                  <a:lnTo>
                    <a:pt x="66" y="10"/>
                  </a:lnTo>
                  <a:lnTo>
                    <a:pt x="70" y="8"/>
                  </a:lnTo>
                  <a:lnTo>
                    <a:pt x="74" y="6"/>
                  </a:lnTo>
                  <a:lnTo>
                    <a:pt x="80" y="4"/>
                  </a:lnTo>
                  <a:lnTo>
                    <a:pt x="84"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732" name="Freeform 34"/>
            <p:cNvSpPr>
              <a:spLocks/>
            </p:cNvSpPr>
            <p:nvPr/>
          </p:nvSpPr>
          <p:spPr bwMode="auto">
            <a:xfrm>
              <a:off x="2715" y="2576"/>
              <a:ext cx="84" cy="58"/>
            </a:xfrm>
            <a:custGeom>
              <a:avLst/>
              <a:gdLst>
                <a:gd name="T0" fmla="*/ 84 w 84"/>
                <a:gd name="T1" fmla="*/ 0 h 58"/>
                <a:gd name="T2" fmla="*/ 84 w 84"/>
                <a:gd name="T3" fmla="*/ 0 h 58"/>
                <a:gd name="T4" fmla="*/ 74 w 84"/>
                <a:gd name="T5" fmla="*/ 4 h 58"/>
                <a:gd name="T6" fmla="*/ 66 w 84"/>
                <a:gd name="T7" fmla="*/ 8 h 58"/>
                <a:gd name="T8" fmla="*/ 66 w 84"/>
                <a:gd name="T9" fmla="*/ 8 h 58"/>
                <a:gd name="T10" fmla="*/ 58 w 84"/>
                <a:gd name="T11" fmla="*/ 16 h 58"/>
                <a:gd name="T12" fmla="*/ 52 w 84"/>
                <a:gd name="T13" fmla="*/ 24 h 58"/>
                <a:gd name="T14" fmla="*/ 52 w 84"/>
                <a:gd name="T15" fmla="*/ 24 h 58"/>
                <a:gd name="T16" fmla="*/ 48 w 84"/>
                <a:gd name="T17" fmla="*/ 32 h 58"/>
                <a:gd name="T18" fmla="*/ 42 w 84"/>
                <a:gd name="T19" fmla="*/ 36 h 58"/>
                <a:gd name="T20" fmla="*/ 30 w 84"/>
                <a:gd name="T21" fmla="*/ 44 h 58"/>
                <a:gd name="T22" fmla="*/ 0 w 84"/>
                <a:gd name="T23" fmla="*/ 56 h 58"/>
                <a:gd name="T24" fmla="*/ 0 w 84"/>
                <a:gd name="T25" fmla="*/ 56 h 58"/>
                <a:gd name="T26" fmla="*/ 0 w 84"/>
                <a:gd name="T27" fmla="*/ 58 h 58"/>
                <a:gd name="T28" fmla="*/ 0 w 84"/>
                <a:gd name="T29" fmla="*/ 58 h 58"/>
                <a:gd name="T30" fmla="*/ 10 w 84"/>
                <a:gd name="T31" fmla="*/ 54 h 58"/>
                <a:gd name="T32" fmla="*/ 20 w 84"/>
                <a:gd name="T33" fmla="*/ 50 h 58"/>
                <a:gd name="T34" fmla="*/ 20 w 84"/>
                <a:gd name="T35" fmla="*/ 50 h 58"/>
                <a:gd name="T36" fmla="*/ 34 w 84"/>
                <a:gd name="T37" fmla="*/ 46 h 58"/>
                <a:gd name="T38" fmla="*/ 44 w 84"/>
                <a:gd name="T39" fmla="*/ 38 h 58"/>
                <a:gd name="T40" fmla="*/ 44 w 84"/>
                <a:gd name="T41" fmla="*/ 38 h 58"/>
                <a:gd name="T42" fmla="*/ 52 w 84"/>
                <a:gd name="T43" fmla="*/ 30 h 58"/>
                <a:gd name="T44" fmla="*/ 58 w 84"/>
                <a:gd name="T45" fmla="*/ 20 h 58"/>
                <a:gd name="T46" fmla="*/ 58 w 84"/>
                <a:gd name="T47" fmla="*/ 20 h 58"/>
                <a:gd name="T48" fmla="*/ 66 w 84"/>
                <a:gd name="T49" fmla="*/ 10 h 58"/>
                <a:gd name="T50" fmla="*/ 70 w 84"/>
                <a:gd name="T51" fmla="*/ 8 h 58"/>
                <a:gd name="T52" fmla="*/ 74 w 84"/>
                <a:gd name="T53" fmla="*/ 6 h 58"/>
                <a:gd name="T54" fmla="*/ 74 w 84"/>
                <a:gd name="T55" fmla="*/ 6 h 58"/>
                <a:gd name="T56" fmla="*/ 80 w 84"/>
                <a:gd name="T57" fmla="*/ 4 h 58"/>
                <a:gd name="T58" fmla="*/ 84 w 84"/>
                <a:gd name="T59" fmla="*/ 0 h 58"/>
                <a:gd name="T60" fmla="*/ 84 w 84"/>
                <a:gd name="T61" fmla="*/ 0 h 58"/>
                <a:gd name="T62" fmla="*/ 84 w 84"/>
                <a:gd name="T63" fmla="*/ 0 h 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4"/>
                <a:gd name="T97" fmla="*/ 0 h 58"/>
                <a:gd name="T98" fmla="*/ 84 w 84"/>
                <a:gd name="T99" fmla="*/ 58 h 5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4" h="58">
                  <a:moveTo>
                    <a:pt x="84" y="0"/>
                  </a:moveTo>
                  <a:lnTo>
                    <a:pt x="84" y="0"/>
                  </a:lnTo>
                  <a:lnTo>
                    <a:pt x="74" y="4"/>
                  </a:lnTo>
                  <a:lnTo>
                    <a:pt x="66" y="8"/>
                  </a:lnTo>
                  <a:lnTo>
                    <a:pt x="58" y="16"/>
                  </a:lnTo>
                  <a:lnTo>
                    <a:pt x="52" y="24"/>
                  </a:lnTo>
                  <a:lnTo>
                    <a:pt x="48" y="32"/>
                  </a:lnTo>
                  <a:lnTo>
                    <a:pt x="42" y="36"/>
                  </a:lnTo>
                  <a:lnTo>
                    <a:pt x="30" y="44"/>
                  </a:lnTo>
                  <a:lnTo>
                    <a:pt x="0" y="56"/>
                  </a:lnTo>
                  <a:lnTo>
                    <a:pt x="0" y="58"/>
                  </a:lnTo>
                  <a:lnTo>
                    <a:pt x="10" y="54"/>
                  </a:lnTo>
                  <a:lnTo>
                    <a:pt x="20" y="50"/>
                  </a:lnTo>
                  <a:lnTo>
                    <a:pt x="34" y="46"/>
                  </a:lnTo>
                  <a:lnTo>
                    <a:pt x="44" y="38"/>
                  </a:lnTo>
                  <a:lnTo>
                    <a:pt x="52" y="30"/>
                  </a:lnTo>
                  <a:lnTo>
                    <a:pt x="58" y="20"/>
                  </a:lnTo>
                  <a:lnTo>
                    <a:pt x="66" y="10"/>
                  </a:lnTo>
                  <a:lnTo>
                    <a:pt x="70" y="8"/>
                  </a:lnTo>
                  <a:lnTo>
                    <a:pt x="74" y="6"/>
                  </a:lnTo>
                  <a:lnTo>
                    <a:pt x="80" y="4"/>
                  </a:lnTo>
                  <a:lnTo>
                    <a:pt x="84" y="0"/>
                  </a:lnTo>
                </a:path>
              </a:pathLst>
            </a:custGeom>
            <a:noFill/>
            <a:ln w="9525">
              <a:noFill/>
              <a:round/>
              <a:headEnd/>
              <a:tailEnd/>
            </a:ln>
          </p:spPr>
          <p:txBody>
            <a:bodyPr/>
            <a:lstStyle/>
            <a:p>
              <a:endParaRPr lang="fr-FR">
                <a:latin typeface="Calibri" pitchFamily="34" charset="0"/>
              </a:endParaRPr>
            </a:p>
          </p:txBody>
        </p:sp>
        <p:sp>
          <p:nvSpPr>
            <p:cNvPr id="9733" name="Freeform 35"/>
            <p:cNvSpPr>
              <a:spLocks/>
            </p:cNvSpPr>
            <p:nvPr/>
          </p:nvSpPr>
          <p:spPr bwMode="auto">
            <a:xfrm>
              <a:off x="2753" y="2584"/>
              <a:ext cx="64" cy="34"/>
            </a:xfrm>
            <a:custGeom>
              <a:avLst/>
              <a:gdLst>
                <a:gd name="T0" fmla="*/ 6 w 64"/>
                <a:gd name="T1" fmla="*/ 34 h 34"/>
                <a:gd name="T2" fmla="*/ 6 w 64"/>
                <a:gd name="T3" fmla="*/ 34 h 34"/>
                <a:gd name="T4" fmla="*/ 10 w 64"/>
                <a:gd name="T5" fmla="*/ 30 h 34"/>
                <a:gd name="T6" fmla="*/ 16 w 64"/>
                <a:gd name="T7" fmla="*/ 26 h 34"/>
                <a:gd name="T8" fmla="*/ 22 w 64"/>
                <a:gd name="T9" fmla="*/ 22 h 34"/>
                <a:gd name="T10" fmla="*/ 28 w 64"/>
                <a:gd name="T11" fmla="*/ 16 h 34"/>
                <a:gd name="T12" fmla="*/ 28 w 64"/>
                <a:gd name="T13" fmla="*/ 16 h 34"/>
                <a:gd name="T14" fmla="*/ 36 w 64"/>
                <a:gd name="T15" fmla="*/ 10 h 34"/>
                <a:gd name="T16" fmla="*/ 44 w 64"/>
                <a:gd name="T17" fmla="*/ 6 h 34"/>
                <a:gd name="T18" fmla="*/ 54 w 64"/>
                <a:gd name="T19" fmla="*/ 4 h 34"/>
                <a:gd name="T20" fmla="*/ 64 w 64"/>
                <a:gd name="T21" fmla="*/ 2 h 34"/>
                <a:gd name="T22" fmla="*/ 64 w 64"/>
                <a:gd name="T23" fmla="*/ 2 h 34"/>
                <a:gd name="T24" fmla="*/ 64 w 64"/>
                <a:gd name="T25" fmla="*/ 2 h 34"/>
                <a:gd name="T26" fmla="*/ 64 w 64"/>
                <a:gd name="T27" fmla="*/ 0 h 34"/>
                <a:gd name="T28" fmla="*/ 64 w 64"/>
                <a:gd name="T29" fmla="*/ 0 h 34"/>
                <a:gd name="T30" fmla="*/ 58 w 64"/>
                <a:gd name="T31" fmla="*/ 0 h 34"/>
                <a:gd name="T32" fmla="*/ 52 w 64"/>
                <a:gd name="T33" fmla="*/ 0 h 34"/>
                <a:gd name="T34" fmla="*/ 40 w 64"/>
                <a:gd name="T35" fmla="*/ 6 h 34"/>
                <a:gd name="T36" fmla="*/ 40 w 64"/>
                <a:gd name="T37" fmla="*/ 6 h 34"/>
                <a:gd name="T38" fmla="*/ 30 w 64"/>
                <a:gd name="T39" fmla="*/ 12 h 34"/>
                <a:gd name="T40" fmla="*/ 22 w 64"/>
                <a:gd name="T41" fmla="*/ 20 h 34"/>
                <a:gd name="T42" fmla="*/ 14 w 64"/>
                <a:gd name="T43" fmla="*/ 26 h 34"/>
                <a:gd name="T44" fmla="*/ 10 w 64"/>
                <a:gd name="T45" fmla="*/ 28 h 34"/>
                <a:gd name="T46" fmla="*/ 4 w 64"/>
                <a:gd name="T47" fmla="*/ 28 h 34"/>
                <a:gd name="T48" fmla="*/ 4 w 64"/>
                <a:gd name="T49" fmla="*/ 28 h 34"/>
                <a:gd name="T50" fmla="*/ 0 w 64"/>
                <a:gd name="T51" fmla="*/ 30 h 34"/>
                <a:gd name="T52" fmla="*/ 0 w 64"/>
                <a:gd name="T53" fmla="*/ 32 h 34"/>
                <a:gd name="T54" fmla="*/ 2 w 64"/>
                <a:gd name="T55" fmla="*/ 34 h 34"/>
                <a:gd name="T56" fmla="*/ 6 w 64"/>
                <a:gd name="T57" fmla="*/ 34 h 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4"/>
                <a:gd name="T88" fmla="*/ 0 h 34"/>
                <a:gd name="T89" fmla="*/ 64 w 64"/>
                <a:gd name="T90" fmla="*/ 34 h 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4" h="34">
                  <a:moveTo>
                    <a:pt x="6" y="34"/>
                  </a:moveTo>
                  <a:lnTo>
                    <a:pt x="6" y="34"/>
                  </a:lnTo>
                  <a:lnTo>
                    <a:pt x="10" y="30"/>
                  </a:lnTo>
                  <a:lnTo>
                    <a:pt x="16" y="26"/>
                  </a:lnTo>
                  <a:lnTo>
                    <a:pt x="22" y="22"/>
                  </a:lnTo>
                  <a:lnTo>
                    <a:pt x="28" y="16"/>
                  </a:lnTo>
                  <a:lnTo>
                    <a:pt x="36" y="10"/>
                  </a:lnTo>
                  <a:lnTo>
                    <a:pt x="44" y="6"/>
                  </a:lnTo>
                  <a:lnTo>
                    <a:pt x="54" y="4"/>
                  </a:lnTo>
                  <a:lnTo>
                    <a:pt x="64" y="2"/>
                  </a:lnTo>
                  <a:lnTo>
                    <a:pt x="64" y="0"/>
                  </a:lnTo>
                  <a:lnTo>
                    <a:pt x="58" y="0"/>
                  </a:lnTo>
                  <a:lnTo>
                    <a:pt x="52" y="0"/>
                  </a:lnTo>
                  <a:lnTo>
                    <a:pt x="40" y="6"/>
                  </a:lnTo>
                  <a:lnTo>
                    <a:pt x="30" y="12"/>
                  </a:lnTo>
                  <a:lnTo>
                    <a:pt x="22" y="20"/>
                  </a:lnTo>
                  <a:lnTo>
                    <a:pt x="14" y="26"/>
                  </a:lnTo>
                  <a:lnTo>
                    <a:pt x="10" y="28"/>
                  </a:lnTo>
                  <a:lnTo>
                    <a:pt x="4" y="28"/>
                  </a:lnTo>
                  <a:lnTo>
                    <a:pt x="0" y="30"/>
                  </a:lnTo>
                  <a:lnTo>
                    <a:pt x="0" y="32"/>
                  </a:lnTo>
                  <a:lnTo>
                    <a:pt x="2" y="34"/>
                  </a:lnTo>
                  <a:lnTo>
                    <a:pt x="6" y="34"/>
                  </a:lnTo>
                  <a:close/>
                </a:path>
              </a:pathLst>
            </a:custGeom>
            <a:solidFill>
              <a:srgbClr val="000000"/>
            </a:solidFill>
            <a:ln w="9525">
              <a:noFill/>
              <a:round/>
              <a:headEnd/>
              <a:tailEnd/>
            </a:ln>
          </p:spPr>
          <p:txBody>
            <a:bodyPr/>
            <a:lstStyle/>
            <a:p>
              <a:endParaRPr lang="fr-FR">
                <a:latin typeface="Calibri" pitchFamily="34" charset="0"/>
              </a:endParaRPr>
            </a:p>
          </p:txBody>
        </p:sp>
        <p:sp>
          <p:nvSpPr>
            <p:cNvPr id="9734" name="Freeform 36"/>
            <p:cNvSpPr>
              <a:spLocks/>
            </p:cNvSpPr>
            <p:nvPr/>
          </p:nvSpPr>
          <p:spPr bwMode="auto">
            <a:xfrm>
              <a:off x="2753" y="2584"/>
              <a:ext cx="64" cy="34"/>
            </a:xfrm>
            <a:custGeom>
              <a:avLst/>
              <a:gdLst>
                <a:gd name="T0" fmla="*/ 6 w 64"/>
                <a:gd name="T1" fmla="*/ 34 h 34"/>
                <a:gd name="T2" fmla="*/ 6 w 64"/>
                <a:gd name="T3" fmla="*/ 34 h 34"/>
                <a:gd name="T4" fmla="*/ 10 w 64"/>
                <a:gd name="T5" fmla="*/ 30 h 34"/>
                <a:gd name="T6" fmla="*/ 16 w 64"/>
                <a:gd name="T7" fmla="*/ 26 h 34"/>
                <a:gd name="T8" fmla="*/ 22 w 64"/>
                <a:gd name="T9" fmla="*/ 22 h 34"/>
                <a:gd name="T10" fmla="*/ 28 w 64"/>
                <a:gd name="T11" fmla="*/ 16 h 34"/>
                <a:gd name="T12" fmla="*/ 28 w 64"/>
                <a:gd name="T13" fmla="*/ 16 h 34"/>
                <a:gd name="T14" fmla="*/ 36 w 64"/>
                <a:gd name="T15" fmla="*/ 10 h 34"/>
                <a:gd name="T16" fmla="*/ 44 w 64"/>
                <a:gd name="T17" fmla="*/ 6 h 34"/>
                <a:gd name="T18" fmla="*/ 54 w 64"/>
                <a:gd name="T19" fmla="*/ 4 h 34"/>
                <a:gd name="T20" fmla="*/ 64 w 64"/>
                <a:gd name="T21" fmla="*/ 2 h 34"/>
                <a:gd name="T22" fmla="*/ 64 w 64"/>
                <a:gd name="T23" fmla="*/ 2 h 34"/>
                <a:gd name="T24" fmla="*/ 64 w 64"/>
                <a:gd name="T25" fmla="*/ 2 h 34"/>
                <a:gd name="T26" fmla="*/ 64 w 64"/>
                <a:gd name="T27" fmla="*/ 0 h 34"/>
                <a:gd name="T28" fmla="*/ 64 w 64"/>
                <a:gd name="T29" fmla="*/ 0 h 34"/>
                <a:gd name="T30" fmla="*/ 58 w 64"/>
                <a:gd name="T31" fmla="*/ 0 h 34"/>
                <a:gd name="T32" fmla="*/ 52 w 64"/>
                <a:gd name="T33" fmla="*/ 0 h 34"/>
                <a:gd name="T34" fmla="*/ 40 w 64"/>
                <a:gd name="T35" fmla="*/ 6 h 34"/>
                <a:gd name="T36" fmla="*/ 40 w 64"/>
                <a:gd name="T37" fmla="*/ 6 h 34"/>
                <a:gd name="T38" fmla="*/ 30 w 64"/>
                <a:gd name="T39" fmla="*/ 12 h 34"/>
                <a:gd name="T40" fmla="*/ 22 w 64"/>
                <a:gd name="T41" fmla="*/ 20 h 34"/>
                <a:gd name="T42" fmla="*/ 14 w 64"/>
                <a:gd name="T43" fmla="*/ 26 h 34"/>
                <a:gd name="T44" fmla="*/ 10 w 64"/>
                <a:gd name="T45" fmla="*/ 28 h 34"/>
                <a:gd name="T46" fmla="*/ 4 w 64"/>
                <a:gd name="T47" fmla="*/ 28 h 34"/>
                <a:gd name="T48" fmla="*/ 4 w 64"/>
                <a:gd name="T49" fmla="*/ 28 h 34"/>
                <a:gd name="T50" fmla="*/ 0 w 64"/>
                <a:gd name="T51" fmla="*/ 30 h 34"/>
                <a:gd name="T52" fmla="*/ 0 w 64"/>
                <a:gd name="T53" fmla="*/ 32 h 34"/>
                <a:gd name="T54" fmla="*/ 2 w 64"/>
                <a:gd name="T55" fmla="*/ 34 h 34"/>
                <a:gd name="T56" fmla="*/ 6 w 64"/>
                <a:gd name="T57" fmla="*/ 34 h 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4"/>
                <a:gd name="T88" fmla="*/ 0 h 34"/>
                <a:gd name="T89" fmla="*/ 64 w 64"/>
                <a:gd name="T90" fmla="*/ 34 h 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4" h="34">
                  <a:moveTo>
                    <a:pt x="6" y="34"/>
                  </a:moveTo>
                  <a:lnTo>
                    <a:pt x="6" y="34"/>
                  </a:lnTo>
                  <a:lnTo>
                    <a:pt x="10" y="30"/>
                  </a:lnTo>
                  <a:lnTo>
                    <a:pt x="16" y="26"/>
                  </a:lnTo>
                  <a:lnTo>
                    <a:pt x="22" y="22"/>
                  </a:lnTo>
                  <a:lnTo>
                    <a:pt x="28" y="16"/>
                  </a:lnTo>
                  <a:lnTo>
                    <a:pt x="36" y="10"/>
                  </a:lnTo>
                  <a:lnTo>
                    <a:pt x="44" y="6"/>
                  </a:lnTo>
                  <a:lnTo>
                    <a:pt x="54" y="4"/>
                  </a:lnTo>
                  <a:lnTo>
                    <a:pt x="64" y="2"/>
                  </a:lnTo>
                  <a:lnTo>
                    <a:pt x="64" y="0"/>
                  </a:lnTo>
                  <a:lnTo>
                    <a:pt x="58" y="0"/>
                  </a:lnTo>
                  <a:lnTo>
                    <a:pt x="52" y="0"/>
                  </a:lnTo>
                  <a:lnTo>
                    <a:pt x="40" y="6"/>
                  </a:lnTo>
                  <a:lnTo>
                    <a:pt x="30" y="12"/>
                  </a:lnTo>
                  <a:lnTo>
                    <a:pt x="22" y="20"/>
                  </a:lnTo>
                  <a:lnTo>
                    <a:pt x="14" y="26"/>
                  </a:lnTo>
                  <a:lnTo>
                    <a:pt x="10" y="28"/>
                  </a:lnTo>
                  <a:lnTo>
                    <a:pt x="4" y="28"/>
                  </a:lnTo>
                  <a:lnTo>
                    <a:pt x="0" y="30"/>
                  </a:lnTo>
                  <a:lnTo>
                    <a:pt x="0" y="32"/>
                  </a:lnTo>
                  <a:lnTo>
                    <a:pt x="2" y="34"/>
                  </a:lnTo>
                  <a:lnTo>
                    <a:pt x="6" y="34"/>
                  </a:lnTo>
                </a:path>
              </a:pathLst>
            </a:custGeom>
            <a:noFill/>
            <a:ln w="9525">
              <a:noFill/>
              <a:round/>
              <a:headEnd/>
              <a:tailEnd/>
            </a:ln>
          </p:spPr>
          <p:txBody>
            <a:bodyPr/>
            <a:lstStyle/>
            <a:p>
              <a:endParaRPr lang="fr-FR">
                <a:latin typeface="Calibri" pitchFamily="34" charset="0"/>
              </a:endParaRPr>
            </a:p>
          </p:txBody>
        </p:sp>
        <p:sp>
          <p:nvSpPr>
            <p:cNvPr id="9735" name="Freeform 37"/>
            <p:cNvSpPr>
              <a:spLocks/>
            </p:cNvSpPr>
            <p:nvPr/>
          </p:nvSpPr>
          <p:spPr bwMode="auto">
            <a:xfrm>
              <a:off x="2681" y="2552"/>
              <a:ext cx="50" cy="26"/>
            </a:xfrm>
            <a:custGeom>
              <a:avLst/>
              <a:gdLst>
                <a:gd name="T0" fmla="*/ 50 w 50"/>
                <a:gd name="T1" fmla="*/ 26 h 26"/>
                <a:gd name="T2" fmla="*/ 50 w 50"/>
                <a:gd name="T3" fmla="*/ 26 h 26"/>
                <a:gd name="T4" fmla="*/ 42 w 50"/>
                <a:gd name="T5" fmla="*/ 16 h 26"/>
                <a:gd name="T6" fmla="*/ 34 w 50"/>
                <a:gd name="T7" fmla="*/ 8 h 26"/>
                <a:gd name="T8" fmla="*/ 24 w 50"/>
                <a:gd name="T9" fmla="*/ 2 h 26"/>
                <a:gd name="T10" fmla="*/ 14 w 50"/>
                <a:gd name="T11" fmla="*/ 0 h 26"/>
                <a:gd name="T12" fmla="*/ 14 w 50"/>
                <a:gd name="T13" fmla="*/ 0 h 26"/>
                <a:gd name="T14" fmla="*/ 8 w 50"/>
                <a:gd name="T15" fmla="*/ 0 h 26"/>
                <a:gd name="T16" fmla="*/ 4 w 50"/>
                <a:gd name="T17" fmla="*/ 2 h 26"/>
                <a:gd name="T18" fmla="*/ 0 w 50"/>
                <a:gd name="T19" fmla="*/ 6 h 26"/>
                <a:gd name="T20" fmla="*/ 0 w 50"/>
                <a:gd name="T21" fmla="*/ 8 h 26"/>
                <a:gd name="T22" fmla="*/ 2 w 50"/>
                <a:gd name="T23" fmla="*/ 10 h 26"/>
                <a:gd name="T24" fmla="*/ 2 w 50"/>
                <a:gd name="T25" fmla="*/ 10 h 26"/>
                <a:gd name="T26" fmla="*/ 4 w 50"/>
                <a:gd name="T27" fmla="*/ 10 h 26"/>
                <a:gd name="T28" fmla="*/ 4 w 50"/>
                <a:gd name="T29" fmla="*/ 8 h 26"/>
                <a:gd name="T30" fmla="*/ 4 w 50"/>
                <a:gd name="T31" fmla="*/ 8 h 26"/>
                <a:gd name="T32" fmla="*/ 6 w 50"/>
                <a:gd name="T33" fmla="*/ 2 h 26"/>
                <a:gd name="T34" fmla="*/ 6 w 50"/>
                <a:gd name="T35" fmla="*/ 2 h 26"/>
                <a:gd name="T36" fmla="*/ 12 w 50"/>
                <a:gd name="T37" fmla="*/ 2 h 26"/>
                <a:gd name="T38" fmla="*/ 20 w 50"/>
                <a:gd name="T39" fmla="*/ 2 h 26"/>
                <a:gd name="T40" fmla="*/ 20 w 50"/>
                <a:gd name="T41" fmla="*/ 2 h 26"/>
                <a:gd name="T42" fmla="*/ 26 w 50"/>
                <a:gd name="T43" fmla="*/ 4 h 26"/>
                <a:gd name="T44" fmla="*/ 32 w 50"/>
                <a:gd name="T45" fmla="*/ 8 h 26"/>
                <a:gd name="T46" fmla="*/ 32 w 50"/>
                <a:gd name="T47" fmla="*/ 8 h 26"/>
                <a:gd name="T48" fmla="*/ 42 w 50"/>
                <a:gd name="T49" fmla="*/ 18 h 26"/>
                <a:gd name="T50" fmla="*/ 50 w 50"/>
                <a:gd name="T51" fmla="*/ 26 h 26"/>
                <a:gd name="T52" fmla="*/ 50 w 50"/>
                <a:gd name="T53" fmla="*/ 26 h 26"/>
                <a:gd name="T54" fmla="*/ 50 w 50"/>
                <a:gd name="T55" fmla="*/ 26 h 2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0"/>
                <a:gd name="T85" fmla="*/ 0 h 26"/>
                <a:gd name="T86" fmla="*/ 50 w 50"/>
                <a:gd name="T87" fmla="*/ 26 h 2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0" h="26">
                  <a:moveTo>
                    <a:pt x="50" y="26"/>
                  </a:moveTo>
                  <a:lnTo>
                    <a:pt x="50" y="26"/>
                  </a:lnTo>
                  <a:lnTo>
                    <a:pt x="42" y="16"/>
                  </a:lnTo>
                  <a:lnTo>
                    <a:pt x="34" y="8"/>
                  </a:lnTo>
                  <a:lnTo>
                    <a:pt x="24" y="2"/>
                  </a:lnTo>
                  <a:lnTo>
                    <a:pt x="14" y="0"/>
                  </a:lnTo>
                  <a:lnTo>
                    <a:pt x="8" y="0"/>
                  </a:lnTo>
                  <a:lnTo>
                    <a:pt x="4" y="2"/>
                  </a:lnTo>
                  <a:lnTo>
                    <a:pt x="0" y="6"/>
                  </a:lnTo>
                  <a:lnTo>
                    <a:pt x="0" y="8"/>
                  </a:lnTo>
                  <a:lnTo>
                    <a:pt x="2" y="10"/>
                  </a:lnTo>
                  <a:lnTo>
                    <a:pt x="4" y="10"/>
                  </a:lnTo>
                  <a:lnTo>
                    <a:pt x="4" y="8"/>
                  </a:lnTo>
                  <a:lnTo>
                    <a:pt x="6" y="2"/>
                  </a:lnTo>
                  <a:lnTo>
                    <a:pt x="12" y="2"/>
                  </a:lnTo>
                  <a:lnTo>
                    <a:pt x="20" y="2"/>
                  </a:lnTo>
                  <a:lnTo>
                    <a:pt x="26" y="4"/>
                  </a:lnTo>
                  <a:lnTo>
                    <a:pt x="32" y="8"/>
                  </a:lnTo>
                  <a:lnTo>
                    <a:pt x="42" y="18"/>
                  </a:lnTo>
                  <a:lnTo>
                    <a:pt x="50" y="26"/>
                  </a:lnTo>
                  <a:close/>
                </a:path>
              </a:pathLst>
            </a:custGeom>
            <a:solidFill>
              <a:srgbClr val="000000"/>
            </a:solidFill>
            <a:ln w="9525">
              <a:noFill/>
              <a:round/>
              <a:headEnd/>
              <a:tailEnd/>
            </a:ln>
          </p:spPr>
          <p:txBody>
            <a:bodyPr/>
            <a:lstStyle/>
            <a:p>
              <a:endParaRPr lang="fr-FR">
                <a:latin typeface="Calibri" pitchFamily="34" charset="0"/>
              </a:endParaRPr>
            </a:p>
          </p:txBody>
        </p:sp>
        <p:sp>
          <p:nvSpPr>
            <p:cNvPr id="9736" name="Freeform 38"/>
            <p:cNvSpPr>
              <a:spLocks/>
            </p:cNvSpPr>
            <p:nvPr/>
          </p:nvSpPr>
          <p:spPr bwMode="auto">
            <a:xfrm>
              <a:off x="2681" y="2552"/>
              <a:ext cx="50" cy="26"/>
            </a:xfrm>
            <a:custGeom>
              <a:avLst/>
              <a:gdLst>
                <a:gd name="T0" fmla="*/ 50 w 50"/>
                <a:gd name="T1" fmla="*/ 26 h 26"/>
                <a:gd name="T2" fmla="*/ 50 w 50"/>
                <a:gd name="T3" fmla="*/ 26 h 26"/>
                <a:gd name="T4" fmla="*/ 42 w 50"/>
                <a:gd name="T5" fmla="*/ 16 h 26"/>
                <a:gd name="T6" fmla="*/ 34 w 50"/>
                <a:gd name="T7" fmla="*/ 8 h 26"/>
                <a:gd name="T8" fmla="*/ 24 w 50"/>
                <a:gd name="T9" fmla="*/ 2 h 26"/>
                <a:gd name="T10" fmla="*/ 14 w 50"/>
                <a:gd name="T11" fmla="*/ 0 h 26"/>
                <a:gd name="T12" fmla="*/ 14 w 50"/>
                <a:gd name="T13" fmla="*/ 0 h 26"/>
                <a:gd name="T14" fmla="*/ 8 w 50"/>
                <a:gd name="T15" fmla="*/ 0 h 26"/>
                <a:gd name="T16" fmla="*/ 4 w 50"/>
                <a:gd name="T17" fmla="*/ 2 h 26"/>
                <a:gd name="T18" fmla="*/ 0 w 50"/>
                <a:gd name="T19" fmla="*/ 6 h 26"/>
                <a:gd name="T20" fmla="*/ 0 w 50"/>
                <a:gd name="T21" fmla="*/ 8 h 26"/>
                <a:gd name="T22" fmla="*/ 2 w 50"/>
                <a:gd name="T23" fmla="*/ 10 h 26"/>
                <a:gd name="T24" fmla="*/ 2 w 50"/>
                <a:gd name="T25" fmla="*/ 10 h 26"/>
                <a:gd name="T26" fmla="*/ 4 w 50"/>
                <a:gd name="T27" fmla="*/ 10 h 26"/>
                <a:gd name="T28" fmla="*/ 4 w 50"/>
                <a:gd name="T29" fmla="*/ 8 h 26"/>
                <a:gd name="T30" fmla="*/ 4 w 50"/>
                <a:gd name="T31" fmla="*/ 8 h 26"/>
                <a:gd name="T32" fmla="*/ 6 w 50"/>
                <a:gd name="T33" fmla="*/ 2 h 26"/>
                <a:gd name="T34" fmla="*/ 6 w 50"/>
                <a:gd name="T35" fmla="*/ 2 h 26"/>
                <a:gd name="T36" fmla="*/ 12 w 50"/>
                <a:gd name="T37" fmla="*/ 2 h 26"/>
                <a:gd name="T38" fmla="*/ 20 w 50"/>
                <a:gd name="T39" fmla="*/ 2 h 26"/>
                <a:gd name="T40" fmla="*/ 20 w 50"/>
                <a:gd name="T41" fmla="*/ 2 h 26"/>
                <a:gd name="T42" fmla="*/ 26 w 50"/>
                <a:gd name="T43" fmla="*/ 4 h 26"/>
                <a:gd name="T44" fmla="*/ 32 w 50"/>
                <a:gd name="T45" fmla="*/ 8 h 26"/>
                <a:gd name="T46" fmla="*/ 32 w 50"/>
                <a:gd name="T47" fmla="*/ 8 h 26"/>
                <a:gd name="T48" fmla="*/ 42 w 50"/>
                <a:gd name="T49" fmla="*/ 18 h 26"/>
                <a:gd name="T50" fmla="*/ 50 w 50"/>
                <a:gd name="T51" fmla="*/ 26 h 26"/>
                <a:gd name="T52" fmla="*/ 50 w 50"/>
                <a:gd name="T53" fmla="*/ 26 h 26"/>
                <a:gd name="T54" fmla="*/ 50 w 50"/>
                <a:gd name="T55" fmla="*/ 26 h 2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0"/>
                <a:gd name="T85" fmla="*/ 0 h 26"/>
                <a:gd name="T86" fmla="*/ 50 w 50"/>
                <a:gd name="T87" fmla="*/ 26 h 2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0" h="26">
                  <a:moveTo>
                    <a:pt x="50" y="26"/>
                  </a:moveTo>
                  <a:lnTo>
                    <a:pt x="50" y="26"/>
                  </a:lnTo>
                  <a:lnTo>
                    <a:pt x="42" y="16"/>
                  </a:lnTo>
                  <a:lnTo>
                    <a:pt x="34" y="8"/>
                  </a:lnTo>
                  <a:lnTo>
                    <a:pt x="24" y="2"/>
                  </a:lnTo>
                  <a:lnTo>
                    <a:pt x="14" y="0"/>
                  </a:lnTo>
                  <a:lnTo>
                    <a:pt x="8" y="0"/>
                  </a:lnTo>
                  <a:lnTo>
                    <a:pt x="4" y="2"/>
                  </a:lnTo>
                  <a:lnTo>
                    <a:pt x="0" y="6"/>
                  </a:lnTo>
                  <a:lnTo>
                    <a:pt x="0" y="8"/>
                  </a:lnTo>
                  <a:lnTo>
                    <a:pt x="2" y="10"/>
                  </a:lnTo>
                  <a:lnTo>
                    <a:pt x="4" y="10"/>
                  </a:lnTo>
                  <a:lnTo>
                    <a:pt x="4" y="8"/>
                  </a:lnTo>
                  <a:lnTo>
                    <a:pt x="6" y="2"/>
                  </a:lnTo>
                  <a:lnTo>
                    <a:pt x="12" y="2"/>
                  </a:lnTo>
                  <a:lnTo>
                    <a:pt x="20" y="2"/>
                  </a:lnTo>
                  <a:lnTo>
                    <a:pt x="26" y="4"/>
                  </a:lnTo>
                  <a:lnTo>
                    <a:pt x="32" y="8"/>
                  </a:lnTo>
                  <a:lnTo>
                    <a:pt x="42" y="18"/>
                  </a:lnTo>
                  <a:lnTo>
                    <a:pt x="50" y="26"/>
                  </a:lnTo>
                </a:path>
              </a:pathLst>
            </a:custGeom>
            <a:noFill/>
            <a:ln w="9525">
              <a:noFill/>
              <a:round/>
              <a:headEnd/>
              <a:tailEnd/>
            </a:ln>
          </p:spPr>
          <p:txBody>
            <a:bodyPr/>
            <a:lstStyle/>
            <a:p>
              <a:endParaRPr lang="fr-FR">
                <a:latin typeface="Calibri" pitchFamily="34" charset="0"/>
              </a:endParaRPr>
            </a:p>
          </p:txBody>
        </p:sp>
        <p:sp>
          <p:nvSpPr>
            <p:cNvPr id="9737" name="Freeform 39"/>
            <p:cNvSpPr>
              <a:spLocks/>
            </p:cNvSpPr>
            <p:nvPr/>
          </p:nvSpPr>
          <p:spPr bwMode="auto">
            <a:xfrm>
              <a:off x="2703" y="2572"/>
              <a:ext cx="22" cy="8"/>
            </a:xfrm>
            <a:custGeom>
              <a:avLst/>
              <a:gdLst>
                <a:gd name="T0" fmla="*/ 22 w 22"/>
                <a:gd name="T1" fmla="*/ 8 h 8"/>
                <a:gd name="T2" fmla="*/ 22 w 22"/>
                <a:gd name="T3" fmla="*/ 8 h 8"/>
                <a:gd name="T4" fmla="*/ 16 w 22"/>
                <a:gd name="T5" fmla="*/ 4 h 8"/>
                <a:gd name="T6" fmla="*/ 6 w 22"/>
                <a:gd name="T7" fmla="*/ 0 h 8"/>
                <a:gd name="T8" fmla="*/ 6 w 22"/>
                <a:gd name="T9" fmla="*/ 0 h 8"/>
                <a:gd name="T10" fmla="*/ 2 w 22"/>
                <a:gd name="T11" fmla="*/ 0 h 8"/>
                <a:gd name="T12" fmla="*/ 0 w 22"/>
                <a:gd name="T13" fmla="*/ 0 h 8"/>
                <a:gd name="T14" fmla="*/ 0 w 22"/>
                <a:gd name="T15" fmla="*/ 2 h 8"/>
                <a:gd name="T16" fmla="*/ 0 w 22"/>
                <a:gd name="T17" fmla="*/ 2 h 8"/>
                <a:gd name="T18" fmla="*/ 0 w 22"/>
                <a:gd name="T19" fmla="*/ 2 h 8"/>
                <a:gd name="T20" fmla="*/ 2 w 22"/>
                <a:gd name="T21" fmla="*/ 2 h 8"/>
                <a:gd name="T22" fmla="*/ 2 w 22"/>
                <a:gd name="T23" fmla="*/ 2 h 8"/>
                <a:gd name="T24" fmla="*/ 4 w 22"/>
                <a:gd name="T25" fmla="*/ 0 h 8"/>
                <a:gd name="T26" fmla="*/ 6 w 22"/>
                <a:gd name="T27" fmla="*/ 2 h 8"/>
                <a:gd name="T28" fmla="*/ 12 w 22"/>
                <a:gd name="T29" fmla="*/ 2 h 8"/>
                <a:gd name="T30" fmla="*/ 12 w 22"/>
                <a:gd name="T31" fmla="*/ 2 h 8"/>
                <a:gd name="T32" fmla="*/ 18 w 22"/>
                <a:gd name="T33" fmla="*/ 6 h 8"/>
                <a:gd name="T34" fmla="*/ 22 w 22"/>
                <a:gd name="T35" fmla="*/ 8 h 8"/>
                <a:gd name="T36" fmla="*/ 22 w 22"/>
                <a:gd name="T37" fmla="*/ 8 h 8"/>
                <a:gd name="T38" fmla="*/ 22 w 22"/>
                <a:gd name="T39" fmla="*/ 8 h 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2"/>
                <a:gd name="T61" fmla="*/ 0 h 8"/>
                <a:gd name="T62" fmla="*/ 22 w 22"/>
                <a:gd name="T63" fmla="*/ 8 h 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2" h="8">
                  <a:moveTo>
                    <a:pt x="22" y="8"/>
                  </a:moveTo>
                  <a:lnTo>
                    <a:pt x="22" y="8"/>
                  </a:lnTo>
                  <a:lnTo>
                    <a:pt x="16" y="4"/>
                  </a:lnTo>
                  <a:lnTo>
                    <a:pt x="6" y="0"/>
                  </a:lnTo>
                  <a:lnTo>
                    <a:pt x="2" y="0"/>
                  </a:lnTo>
                  <a:lnTo>
                    <a:pt x="0" y="0"/>
                  </a:lnTo>
                  <a:lnTo>
                    <a:pt x="0" y="2"/>
                  </a:lnTo>
                  <a:lnTo>
                    <a:pt x="2" y="2"/>
                  </a:lnTo>
                  <a:lnTo>
                    <a:pt x="4" y="0"/>
                  </a:lnTo>
                  <a:lnTo>
                    <a:pt x="6" y="2"/>
                  </a:lnTo>
                  <a:lnTo>
                    <a:pt x="12" y="2"/>
                  </a:lnTo>
                  <a:lnTo>
                    <a:pt x="18" y="6"/>
                  </a:lnTo>
                  <a:lnTo>
                    <a:pt x="22" y="8"/>
                  </a:lnTo>
                  <a:close/>
                </a:path>
              </a:pathLst>
            </a:custGeom>
            <a:solidFill>
              <a:srgbClr val="000000"/>
            </a:solidFill>
            <a:ln w="9525">
              <a:noFill/>
              <a:round/>
              <a:headEnd/>
              <a:tailEnd/>
            </a:ln>
          </p:spPr>
          <p:txBody>
            <a:bodyPr/>
            <a:lstStyle/>
            <a:p>
              <a:endParaRPr lang="fr-FR">
                <a:latin typeface="Calibri" pitchFamily="34" charset="0"/>
              </a:endParaRPr>
            </a:p>
          </p:txBody>
        </p:sp>
        <p:sp>
          <p:nvSpPr>
            <p:cNvPr id="9738" name="Freeform 40"/>
            <p:cNvSpPr>
              <a:spLocks/>
            </p:cNvSpPr>
            <p:nvPr/>
          </p:nvSpPr>
          <p:spPr bwMode="auto">
            <a:xfrm>
              <a:off x="2703" y="2572"/>
              <a:ext cx="22" cy="8"/>
            </a:xfrm>
            <a:custGeom>
              <a:avLst/>
              <a:gdLst>
                <a:gd name="T0" fmla="*/ 22 w 22"/>
                <a:gd name="T1" fmla="*/ 8 h 8"/>
                <a:gd name="T2" fmla="*/ 22 w 22"/>
                <a:gd name="T3" fmla="*/ 8 h 8"/>
                <a:gd name="T4" fmla="*/ 16 w 22"/>
                <a:gd name="T5" fmla="*/ 4 h 8"/>
                <a:gd name="T6" fmla="*/ 6 w 22"/>
                <a:gd name="T7" fmla="*/ 0 h 8"/>
                <a:gd name="T8" fmla="*/ 6 w 22"/>
                <a:gd name="T9" fmla="*/ 0 h 8"/>
                <a:gd name="T10" fmla="*/ 2 w 22"/>
                <a:gd name="T11" fmla="*/ 0 h 8"/>
                <a:gd name="T12" fmla="*/ 0 w 22"/>
                <a:gd name="T13" fmla="*/ 0 h 8"/>
                <a:gd name="T14" fmla="*/ 0 w 22"/>
                <a:gd name="T15" fmla="*/ 2 h 8"/>
                <a:gd name="T16" fmla="*/ 0 w 22"/>
                <a:gd name="T17" fmla="*/ 2 h 8"/>
                <a:gd name="T18" fmla="*/ 0 w 22"/>
                <a:gd name="T19" fmla="*/ 2 h 8"/>
                <a:gd name="T20" fmla="*/ 2 w 22"/>
                <a:gd name="T21" fmla="*/ 2 h 8"/>
                <a:gd name="T22" fmla="*/ 2 w 22"/>
                <a:gd name="T23" fmla="*/ 2 h 8"/>
                <a:gd name="T24" fmla="*/ 4 w 22"/>
                <a:gd name="T25" fmla="*/ 0 h 8"/>
                <a:gd name="T26" fmla="*/ 6 w 22"/>
                <a:gd name="T27" fmla="*/ 2 h 8"/>
                <a:gd name="T28" fmla="*/ 12 w 22"/>
                <a:gd name="T29" fmla="*/ 2 h 8"/>
                <a:gd name="T30" fmla="*/ 12 w 22"/>
                <a:gd name="T31" fmla="*/ 2 h 8"/>
                <a:gd name="T32" fmla="*/ 18 w 22"/>
                <a:gd name="T33" fmla="*/ 6 h 8"/>
                <a:gd name="T34" fmla="*/ 22 w 22"/>
                <a:gd name="T35" fmla="*/ 8 h 8"/>
                <a:gd name="T36" fmla="*/ 22 w 22"/>
                <a:gd name="T37" fmla="*/ 8 h 8"/>
                <a:gd name="T38" fmla="*/ 22 w 22"/>
                <a:gd name="T39" fmla="*/ 8 h 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2"/>
                <a:gd name="T61" fmla="*/ 0 h 8"/>
                <a:gd name="T62" fmla="*/ 22 w 22"/>
                <a:gd name="T63" fmla="*/ 8 h 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2" h="8">
                  <a:moveTo>
                    <a:pt x="22" y="8"/>
                  </a:moveTo>
                  <a:lnTo>
                    <a:pt x="22" y="8"/>
                  </a:lnTo>
                  <a:lnTo>
                    <a:pt x="16" y="4"/>
                  </a:lnTo>
                  <a:lnTo>
                    <a:pt x="6" y="0"/>
                  </a:lnTo>
                  <a:lnTo>
                    <a:pt x="2" y="0"/>
                  </a:lnTo>
                  <a:lnTo>
                    <a:pt x="0" y="0"/>
                  </a:lnTo>
                  <a:lnTo>
                    <a:pt x="0" y="2"/>
                  </a:lnTo>
                  <a:lnTo>
                    <a:pt x="2" y="2"/>
                  </a:lnTo>
                  <a:lnTo>
                    <a:pt x="4" y="0"/>
                  </a:lnTo>
                  <a:lnTo>
                    <a:pt x="6" y="2"/>
                  </a:lnTo>
                  <a:lnTo>
                    <a:pt x="12" y="2"/>
                  </a:lnTo>
                  <a:lnTo>
                    <a:pt x="18" y="6"/>
                  </a:lnTo>
                  <a:lnTo>
                    <a:pt x="22" y="8"/>
                  </a:lnTo>
                </a:path>
              </a:pathLst>
            </a:custGeom>
            <a:noFill/>
            <a:ln w="9525">
              <a:noFill/>
              <a:round/>
              <a:headEnd/>
              <a:tailEnd/>
            </a:ln>
          </p:spPr>
          <p:txBody>
            <a:bodyPr/>
            <a:lstStyle/>
            <a:p>
              <a:endParaRPr lang="fr-FR">
                <a:latin typeface="Calibri" pitchFamily="34" charset="0"/>
              </a:endParaRPr>
            </a:p>
          </p:txBody>
        </p:sp>
        <p:sp>
          <p:nvSpPr>
            <p:cNvPr id="9739" name="Freeform 41"/>
            <p:cNvSpPr>
              <a:spLocks/>
            </p:cNvSpPr>
            <p:nvPr/>
          </p:nvSpPr>
          <p:spPr bwMode="auto">
            <a:xfrm>
              <a:off x="2815" y="2146"/>
              <a:ext cx="44" cy="152"/>
            </a:xfrm>
            <a:custGeom>
              <a:avLst/>
              <a:gdLst>
                <a:gd name="T0" fmla="*/ 0 w 44"/>
                <a:gd name="T1" fmla="*/ 80 h 152"/>
                <a:gd name="T2" fmla="*/ 0 w 44"/>
                <a:gd name="T3" fmla="*/ 80 h 152"/>
                <a:gd name="T4" fmla="*/ 10 w 44"/>
                <a:gd name="T5" fmla="*/ 110 h 152"/>
                <a:gd name="T6" fmla="*/ 16 w 44"/>
                <a:gd name="T7" fmla="*/ 126 h 152"/>
                <a:gd name="T8" fmla="*/ 24 w 44"/>
                <a:gd name="T9" fmla="*/ 140 h 152"/>
                <a:gd name="T10" fmla="*/ 24 w 44"/>
                <a:gd name="T11" fmla="*/ 140 h 152"/>
                <a:gd name="T12" fmla="*/ 30 w 44"/>
                <a:gd name="T13" fmla="*/ 148 h 152"/>
                <a:gd name="T14" fmla="*/ 34 w 44"/>
                <a:gd name="T15" fmla="*/ 152 h 152"/>
                <a:gd name="T16" fmla="*/ 40 w 44"/>
                <a:gd name="T17" fmla="*/ 152 h 152"/>
                <a:gd name="T18" fmla="*/ 40 w 44"/>
                <a:gd name="T19" fmla="*/ 152 h 152"/>
                <a:gd name="T20" fmla="*/ 42 w 44"/>
                <a:gd name="T21" fmla="*/ 152 h 152"/>
                <a:gd name="T22" fmla="*/ 44 w 44"/>
                <a:gd name="T23" fmla="*/ 148 h 152"/>
                <a:gd name="T24" fmla="*/ 44 w 44"/>
                <a:gd name="T25" fmla="*/ 142 h 152"/>
                <a:gd name="T26" fmla="*/ 44 w 44"/>
                <a:gd name="T27" fmla="*/ 142 h 152"/>
                <a:gd name="T28" fmla="*/ 44 w 44"/>
                <a:gd name="T29" fmla="*/ 124 h 152"/>
                <a:gd name="T30" fmla="*/ 42 w 44"/>
                <a:gd name="T31" fmla="*/ 106 h 152"/>
                <a:gd name="T32" fmla="*/ 42 w 44"/>
                <a:gd name="T33" fmla="*/ 106 h 152"/>
                <a:gd name="T34" fmla="*/ 38 w 44"/>
                <a:gd name="T35" fmla="*/ 68 h 152"/>
                <a:gd name="T36" fmla="*/ 38 w 44"/>
                <a:gd name="T37" fmla="*/ 68 h 152"/>
                <a:gd name="T38" fmla="*/ 34 w 44"/>
                <a:gd name="T39" fmla="*/ 50 h 152"/>
                <a:gd name="T40" fmla="*/ 30 w 44"/>
                <a:gd name="T41" fmla="*/ 32 h 152"/>
                <a:gd name="T42" fmla="*/ 26 w 44"/>
                <a:gd name="T43" fmla="*/ 16 h 152"/>
                <a:gd name="T44" fmla="*/ 16 w 44"/>
                <a:gd name="T45" fmla="*/ 0 h 152"/>
                <a:gd name="T46" fmla="*/ 16 w 44"/>
                <a:gd name="T47" fmla="*/ 0 h 152"/>
                <a:gd name="T48" fmla="*/ 16 w 44"/>
                <a:gd name="T49" fmla="*/ 0 h 152"/>
                <a:gd name="T50" fmla="*/ 14 w 44"/>
                <a:gd name="T51" fmla="*/ 0 h 152"/>
                <a:gd name="T52" fmla="*/ 14 w 44"/>
                <a:gd name="T53" fmla="*/ 0 h 152"/>
                <a:gd name="T54" fmla="*/ 26 w 44"/>
                <a:gd name="T55" fmla="*/ 28 h 152"/>
                <a:gd name="T56" fmla="*/ 34 w 44"/>
                <a:gd name="T57" fmla="*/ 58 h 152"/>
                <a:gd name="T58" fmla="*/ 38 w 44"/>
                <a:gd name="T59" fmla="*/ 88 h 152"/>
                <a:gd name="T60" fmla="*/ 40 w 44"/>
                <a:gd name="T61" fmla="*/ 118 h 152"/>
                <a:gd name="T62" fmla="*/ 40 w 44"/>
                <a:gd name="T63" fmla="*/ 118 h 152"/>
                <a:gd name="T64" fmla="*/ 42 w 44"/>
                <a:gd name="T65" fmla="*/ 142 h 152"/>
                <a:gd name="T66" fmla="*/ 42 w 44"/>
                <a:gd name="T67" fmla="*/ 142 h 152"/>
                <a:gd name="T68" fmla="*/ 42 w 44"/>
                <a:gd name="T69" fmla="*/ 144 h 152"/>
                <a:gd name="T70" fmla="*/ 40 w 44"/>
                <a:gd name="T71" fmla="*/ 146 h 152"/>
                <a:gd name="T72" fmla="*/ 34 w 44"/>
                <a:gd name="T73" fmla="*/ 148 h 152"/>
                <a:gd name="T74" fmla="*/ 34 w 44"/>
                <a:gd name="T75" fmla="*/ 148 h 152"/>
                <a:gd name="T76" fmla="*/ 30 w 44"/>
                <a:gd name="T77" fmla="*/ 142 h 152"/>
                <a:gd name="T78" fmla="*/ 30 w 44"/>
                <a:gd name="T79" fmla="*/ 142 h 152"/>
                <a:gd name="T80" fmla="*/ 22 w 44"/>
                <a:gd name="T81" fmla="*/ 132 h 152"/>
                <a:gd name="T82" fmla="*/ 22 w 44"/>
                <a:gd name="T83" fmla="*/ 132 h 152"/>
                <a:gd name="T84" fmla="*/ 14 w 44"/>
                <a:gd name="T85" fmla="*/ 120 h 152"/>
                <a:gd name="T86" fmla="*/ 8 w 44"/>
                <a:gd name="T87" fmla="*/ 106 h 152"/>
                <a:gd name="T88" fmla="*/ 0 w 44"/>
                <a:gd name="T89" fmla="*/ 80 h 152"/>
                <a:gd name="T90" fmla="*/ 0 w 44"/>
                <a:gd name="T91" fmla="*/ 80 h 152"/>
                <a:gd name="T92" fmla="*/ 0 w 44"/>
                <a:gd name="T93" fmla="*/ 80 h 1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4"/>
                <a:gd name="T142" fmla="*/ 0 h 152"/>
                <a:gd name="T143" fmla="*/ 44 w 44"/>
                <a:gd name="T144" fmla="*/ 152 h 1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4" h="152">
                  <a:moveTo>
                    <a:pt x="0" y="80"/>
                  </a:moveTo>
                  <a:lnTo>
                    <a:pt x="0" y="80"/>
                  </a:lnTo>
                  <a:lnTo>
                    <a:pt x="10" y="110"/>
                  </a:lnTo>
                  <a:lnTo>
                    <a:pt x="16" y="126"/>
                  </a:lnTo>
                  <a:lnTo>
                    <a:pt x="24" y="140"/>
                  </a:lnTo>
                  <a:lnTo>
                    <a:pt x="30" y="148"/>
                  </a:lnTo>
                  <a:lnTo>
                    <a:pt x="34" y="152"/>
                  </a:lnTo>
                  <a:lnTo>
                    <a:pt x="40" y="152"/>
                  </a:lnTo>
                  <a:lnTo>
                    <a:pt x="42" y="152"/>
                  </a:lnTo>
                  <a:lnTo>
                    <a:pt x="44" y="148"/>
                  </a:lnTo>
                  <a:lnTo>
                    <a:pt x="44" y="142"/>
                  </a:lnTo>
                  <a:lnTo>
                    <a:pt x="44" y="124"/>
                  </a:lnTo>
                  <a:lnTo>
                    <a:pt x="42" y="106"/>
                  </a:lnTo>
                  <a:lnTo>
                    <a:pt x="38" y="68"/>
                  </a:lnTo>
                  <a:lnTo>
                    <a:pt x="34" y="50"/>
                  </a:lnTo>
                  <a:lnTo>
                    <a:pt x="30" y="32"/>
                  </a:lnTo>
                  <a:lnTo>
                    <a:pt x="26" y="16"/>
                  </a:lnTo>
                  <a:lnTo>
                    <a:pt x="16" y="0"/>
                  </a:lnTo>
                  <a:lnTo>
                    <a:pt x="14" y="0"/>
                  </a:lnTo>
                  <a:lnTo>
                    <a:pt x="26" y="28"/>
                  </a:lnTo>
                  <a:lnTo>
                    <a:pt x="34" y="58"/>
                  </a:lnTo>
                  <a:lnTo>
                    <a:pt x="38" y="88"/>
                  </a:lnTo>
                  <a:lnTo>
                    <a:pt x="40" y="118"/>
                  </a:lnTo>
                  <a:lnTo>
                    <a:pt x="42" y="142"/>
                  </a:lnTo>
                  <a:lnTo>
                    <a:pt x="42" y="144"/>
                  </a:lnTo>
                  <a:lnTo>
                    <a:pt x="40" y="146"/>
                  </a:lnTo>
                  <a:lnTo>
                    <a:pt x="34" y="148"/>
                  </a:lnTo>
                  <a:lnTo>
                    <a:pt x="30" y="142"/>
                  </a:lnTo>
                  <a:lnTo>
                    <a:pt x="22" y="132"/>
                  </a:lnTo>
                  <a:lnTo>
                    <a:pt x="14" y="120"/>
                  </a:lnTo>
                  <a:lnTo>
                    <a:pt x="8" y="106"/>
                  </a:lnTo>
                  <a:lnTo>
                    <a:pt x="0" y="80"/>
                  </a:lnTo>
                  <a:close/>
                </a:path>
              </a:pathLst>
            </a:custGeom>
            <a:solidFill>
              <a:srgbClr val="000000"/>
            </a:solidFill>
            <a:ln w="9525">
              <a:noFill/>
              <a:round/>
              <a:headEnd/>
              <a:tailEnd/>
            </a:ln>
          </p:spPr>
          <p:txBody>
            <a:bodyPr/>
            <a:lstStyle/>
            <a:p>
              <a:endParaRPr lang="fr-FR">
                <a:latin typeface="Calibri" pitchFamily="34" charset="0"/>
              </a:endParaRPr>
            </a:p>
          </p:txBody>
        </p:sp>
        <p:sp>
          <p:nvSpPr>
            <p:cNvPr id="9740" name="Freeform 42"/>
            <p:cNvSpPr>
              <a:spLocks/>
            </p:cNvSpPr>
            <p:nvPr/>
          </p:nvSpPr>
          <p:spPr bwMode="auto">
            <a:xfrm>
              <a:off x="2815" y="2146"/>
              <a:ext cx="44" cy="152"/>
            </a:xfrm>
            <a:custGeom>
              <a:avLst/>
              <a:gdLst>
                <a:gd name="T0" fmla="*/ 0 w 44"/>
                <a:gd name="T1" fmla="*/ 80 h 152"/>
                <a:gd name="T2" fmla="*/ 0 w 44"/>
                <a:gd name="T3" fmla="*/ 80 h 152"/>
                <a:gd name="T4" fmla="*/ 10 w 44"/>
                <a:gd name="T5" fmla="*/ 110 h 152"/>
                <a:gd name="T6" fmla="*/ 16 w 44"/>
                <a:gd name="T7" fmla="*/ 126 h 152"/>
                <a:gd name="T8" fmla="*/ 24 w 44"/>
                <a:gd name="T9" fmla="*/ 140 h 152"/>
                <a:gd name="T10" fmla="*/ 24 w 44"/>
                <a:gd name="T11" fmla="*/ 140 h 152"/>
                <a:gd name="T12" fmla="*/ 30 w 44"/>
                <a:gd name="T13" fmla="*/ 148 h 152"/>
                <a:gd name="T14" fmla="*/ 34 w 44"/>
                <a:gd name="T15" fmla="*/ 152 h 152"/>
                <a:gd name="T16" fmla="*/ 40 w 44"/>
                <a:gd name="T17" fmla="*/ 152 h 152"/>
                <a:gd name="T18" fmla="*/ 40 w 44"/>
                <a:gd name="T19" fmla="*/ 152 h 152"/>
                <a:gd name="T20" fmla="*/ 42 w 44"/>
                <a:gd name="T21" fmla="*/ 152 h 152"/>
                <a:gd name="T22" fmla="*/ 44 w 44"/>
                <a:gd name="T23" fmla="*/ 148 h 152"/>
                <a:gd name="T24" fmla="*/ 44 w 44"/>
                <a:gd name="T25" fmla="*/ 142 h 152"/>
                <a:gd name="T26" fmla="*/ 44 w 44"/>
                <a:gd name="T27" fmla="*/ 142 h 152"/>
                <a:gd name="T28" fmla="*/ 44 w 44"/>
                <a:gd name="T29" fmla="*/ 124 h 152"/>
                <a:gd name="T30" fmla="*/ 42 w 44"/>
                <a:gd name="T31" fmla="*/ 106 h 152"/>
                <a:gd name="T32" fmla="*/ 42 w 44"/>
                <a:gd name="T33" fmla="*/ 106 h 152"/>
                <a:gd name="T34" fmla="*/ 38 w 44"/>
                <a:gd name="T35" fmla="*/ 68 h 152"/>
                <a:gd name="T36" fmla="*/ 38 w 44"/>
                <a:gd name="T37" fmla="*/ 68 h 152"/>
                <a:gd name="T38" fmla="*/ 34 w 44"/>
                <a:gd name="T39" fmla="*/ 50 h 152"/>
                <a:gd name="T40" fmla="*/ 30 w 44"/>
                <a:gd name="T41" fmla="*/ 32 h 152"/>
                <a:gd name="T42" fmla="*/ 26 w 44"/>
                <a:gd name="T43" fmla="*/ 16 h 152"/>
                <a:gd name="T44" fmla="*/ 16 w 44"/>
                <a:gd name="T45" fmla="*/ 0 h 152"/>
                <a:gd name="T46" fmla="*/ 16 w 44"/>
                <a:gd name="T47" fmla="*/ 0 h 152"/>
                <a:gd name="T48" fmla="*/ 16 w 44"/>
                <a:gd name="T49" fmla="*/ 0 h 152"/>
                <a:gd name="T50" fmla="*/ 14 w 44"/>
                <a:gd name="T51" fmla="*/ 0 h 152"/>
                <a:gd name="T52" fmla="*/ 14 w 44"/>
                <a:gd name="T53" fmla="*/ 0 h 152"/>
                <a:gd name="T54" fmla="*/ 26 w 44"/>
                <a:gd name="T55" fmla="*/ 28 h 152"/>
                <a:gd name="T56" fmla="*/ 34 w 44"/>
                <a:gd name="T57" fmla="*/ 58 h 152"/>
                <a:gd name="T58" fmla="*/ 38 w 44"/>
                <a:gd name="T59" fmla="*/ 88 h 152"/>
                <a:gd name="T60" fmla="*/ 40 w 44"/>
                <a:gd name="T61" fmla="*/ 118 h 152"/>
                <a:gd name="T62" fmla="*/ 40 w 44"/>
                <a:gd name="T63" fmla="*/ 118 h 152"/>
                <a:gd name="T64" fmla="*/ 42 w 44"/>
                <a:gd name="T65" fmla="*/ 142 h 152"/>
                <a:gd name="T66" fmla="*/ 42 w 44"/>
                <a:gd name="T67" fmla="*/ 142 h 152"/>
                <a:gd name="T68" fmla="*/ 42 w 44"/>
                <a:gd name="T69" fmla="*/ 144 h 152"/>
                <a:gd name="T70" fmla="*/ 40 w 44"/>
                <a:gd name="T71" fmla="*/ 146 h 152"/>
                <a:gd name="T72" fmla="*/ 34 w 44"/>
                <a:gd name="T73" fmla="*/ 148 h 152"/>
                <a:gd name="T74" fmla="*/ 34 w 44"/>
                <a:gd name="T75" fmla="*/ 148 h 152"/>
                <a:gd name="T76" fmla="*/ 30 w 44"/>
                <a:gd name="T77" fmla="*/ 142 h 152"/>
                <a:gd name="T78" fmla="*/ 30 w 44"/>
                <a:gd name="T79" fmla="*/ 142 h 152"/>
                <a:gd name="T80" fmla="*/ 22 w 44"/>
                <a:gd name="T81" fmla="*/ 132 h 152"/>
                <a:gd name="T82" fmla="*/ 22 w 44"/>
                <a:gd name="T83" fmla="*/ 132 h 152"/>
                <a:gd name="T84" fmla="*/ 14 w 44"/>
                <a:gd name="T85" fmla="*/ 120 h 152"/>
                <a:gd name="T86" fmla="*/ 8 w 44"/>
                <a:gd name="T87" fmla="*/ 106 h 152"/>
                <a:gd name="T88" fmla="*/ 0 w 44"/>
                <a:gd name="T89" fmla="*/ 80 h 152"/>
                <a:gd name="T90" fmla="*/ 0 w 44"/>
                <a:gd name="T91" fmla="*/ 80 h 152"/>
                <a:gd name="T92" fmla="*/ 0 w 44"/>
                <a:gd name="T93" fmla="*/ 80 h 1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4"/>
                <a:gd name="T142" fmla="*/ 0 h 152"/>
                <a:gd name="T143" fmla="*/ 44 w 44"/>
                <a:gd name="T144" fmla="*/ 152 h 1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4" h="152">
                  <a:moveTo>
                    <a:pt x="0" y="80"/>
                  </a:moveTo>
                  <a:lnTo>
                    <a:pt x="0" y="80"/>
                  </a:lnTo>
                  <a:lnTo>
                    <a:pt x="10" y="110"/>
                  </a:lnTo>
                  <a:lnTo>
                    <a:pt x="16" y="126"/>
                  </a:lnTo>
                  <a:lnTo>
                    <a:pt x="24" y="140"/>
                  </a:lnTo>
                  <a:lnTo>
                    <a:pt x="30" y="148"/>
                  </a:lnTo>
                  <a:lnTo>
                    <a:pt x="34" y="152"/>
                  </a:lnTo>
                  <a:lnTo>
                    <a:pt x="40" y="152"/>
                  </a:lnTo>
                  <a:lnTo>
                    <a:pt x="42" y="152"/>
                  </a:lnTo>
                  <a:lnTo>
                    <a:pt x="44" y="148"/>
                  </a:lnTo>
                  <a:lnTo>
                    <a:pt x="44" y="142"/>
                  </a:lnTo>
                  <a:lnTo>
                    <a:pt x="44" y="124"/>
                  </a:lnTo>
                  <a:lnTo>
                    <a:pt x="42" y="106"/>
                  </a:lnTo>
                  <a:lnTo>
                    <a:pt x="38" y="68"/>
                  </a:lnTo>
                  <a:lnTo>
                    <a:pt x="34" y="50"/>
                  </a:lnTo>
                  <a:lnTo>
                    <a:pt x="30" y="32"/>
                  </a:lnTo>
                  <a:lnTo>
                    <a:pt x="26" y="16"/>
                  </a:lnTo>
                  <a:lnTo>
                    <a:pt x="16" y="0"/>
                  </a:lnTo>
                  <a:lnTo>
                    <a:pt x="14" y="0"/>
                  </a:lnTo>
                  <a:lnTo>
                    <a:pt x="26" y="28"/>
                  </a:lnTo>
                  <a:lnTo>
                    <a:pt x="34" y="58"/>
                  </a:lnTo>
                  <a:lnTo>
                    <a:pt x="38" y="88"/>
                  </a:lnTo>
                  <a:lnTo>
                    <a:pt x="40" y="118"/>
                  </a:lnTo>
                  <a:lnTo>
                    <a:pt x="42" y="142"/>
                  </a:lnTo>
                  <a:lnTo>
                    <a:pt x="42" y="144"/>
                  </a:lnTo>
                  <a:lnTo>
                    <a:pt x="40" y="146"/>
                  </a:lnTo>
                  <a:lnTo>
                    <a:pt x="34" y="148"/>
                  </a:lnTo>
                  <a:lnTo>
                    <a:pt x="30" y="142"/>
                  </a:lnTo>
                  <a:lnTo>
                    <a:pt x="22" y="132"/>
                  </a:lnTo>
                  <a:lnTo>
                    <a:pt x="14" y="120"/>
                  </a:lnTo>
                  <a:lnTo>
                    <a:pt x="8" y="106"/>
                  </a:lnTo>
                  <a:lnTo>
                    <a:pt x="0" y="80"/>
                  </a:lnTo>
                </a:path>
              </a:pathLst>
            </a:custGeom>
            <a:noFill/>
            <a:ln w="9525">
              <a:noFill/>
              <a:round/>
              <a:headEnd/>
              <a:tailEnd/>
            </a:ln>
          </p:spPr>
          <p:txBody>
            <a:bodyPr/>
            <a:lstStyle/>
            <a:p>
              <a:endParaRPr lang="fr-FR">
                <a:latin typeface="Calibri" pitchFamily="34" charset="0"/>
              </a:endParaRPr>
            </a:p>
          </p:txBody>
        </p:sp>
        <p:sp>
          <p:nvSpPr>
            <p:cNvPr id="9741" name="Freeform 43"/>
            <p:cNvSpPr>
              <a:spLocks/>
            </p:cNvSpPr>
            <p:nvPr/>
          </p:nvSpPr>
          <p:spPr bwMode="auto">
            <a:xfrm>
              <a:off x="2853" y="2170"/>
              <a:ext cx="56" cy="66"/>
            </a:xfrm>
            <a:custGeom>
              <a:avLst/>
              <a:gdLst>
                <a:gd name="T0" fmla="*/ 0 w 56"/>
                <a:gd name="T1" fmla="*/ 0 h 66"/>
                <a:gd name="T2" fmla="*/ 0 w 56"/>
                <a:gd name="T3" fmla="*/ 0 h 66"/>
                <a:gd name="T4" fmla="*/ 2 w 56"/>
                <a:gd name="T5" fmla="*/ 22 h 66"/>
                <a:gd name="T6" fmla="*/ 8 w 56"/>
                <a:gd name="T7" fmla="*/ 44 h 66"/>
                <a:gd name="T8" fmla="*/ 8 w 56"/>
                <a:gd name="T9" fmla="*/ 44 h 66"/>
                <a:gd name="T10" fmla="*/ 10 w 56"/>
                <a:gd name="T11" fmla="*/ 52 h 66"/>
                <a:gd name="T12" fmla="*/ 16 w 56"/>
                <a:gd name="T13" fmla="*/ 58 h 66"/>
                <a:gd name="T14" fmla="*/ 20 w 56"/>
                <a:gd name="T15" fmla="*/ 64 h 66"/>
                <a:gd name="T16" fmla="*/ 24 w 56"/>
                <a:gd name="T17" fmla="*/ 66 h 66"/>
                <a:gd name="T18" fmla="*/ 28 w 56"/>
                <a:gd name="T19" fmla="*/ 66 h 66"/>
                <a:gd name="T20" fmla="*/ 28 w 56"/>
                <a:gd name="T21" fmla="*/ 66 h 66"/>
                <a:gd name="T22" fmla="*/ 34 w 56"/>
                <a:gd name="T23" fmla="*/ 64 h 66"/>
                <a:gd name="T24" fmla="*/ 38 w 56"/>
                <a:gd name="T25" fmla="*/ 60 h 66"/>
                <a:gd name="T26" fmla="*/ 44 w 56"/>
                <a:gd name="T27" fmla="*/ 48 h 66"/>
                <a:gd name="T28" fmla="*/ 44 w 56"/>
                <a:gd name="T29" fmla="*/ 48 h 66"/>
                <a:gd name="T30" fmla="*/ 48 w 56"/>
                <a:gd name="T31" fmla="*/ 40 h 66"/>
                <a:gd name="T32" fmla="*/ 52 w 56"/>
                <a:gd name="T33" fmla="*/ 30 h 66"/>
                <a:gd name="T34" fmla="*/ 54 w 56"/>
                <a:gd name="T35" fmla="*/ 20 h 66"/>
                <a:gd name="T36" fmla="*/ 56 w 56"/>
                <a:gd name="T37" fmla="*/ 8 h 66"/>
                <a:gd name="T38" fmla="*/ 56 w 56"/>
                <a:gd name="T39" fmla="*/ 8 h 66"/>
                <a:gd name="T40" fmla="*/ 54 w 56"/>
                <a:gd name="T41" fmla="*/ 8 h 66"/>
                <a:gd name="T42" fmla="*/ 54 w 56"/>
                <a:gd name="T43" fmla="*/ 8 h 66"/>
                <a:gd name="T44" fmla="*/ 52 w 56"/>
                <a:gd name="T45" fmla="*/ 24 h 66"/>
                <a:gd name="T46" fmla="*/ 48 w 56"/>
                <a:gd name="T47" fmla="*/ 38 h 66"/>
                <a:gd name="T48" fmla="*/ 42 w 56"/>
                <a:gd name="T49" fmla="*/ 52 h 66"/>
                <a:gd name="T50" fmla="*/ 32 w 56"/>
                <a:gd name="T51" fmla="*/ 62 h 66"/>
                <a:gd name="T52" fmla="*/ 32 w 56"/>
                <a:gd name="T53" fmla="*/ 62 h 66"/>
                <a:gd name="T54" fmla="*/ 28 w 56"/>
                <a:gd name="T55" fmla="*/ 66 h 66"/>
                <a:gd name="T56" fmla="*/ 24 w 56"/>
                <a:gd name="T57" fmla="*/ 66 h 66"/>
                <a:gd name="T58" fmla="*/ 20 w 56"/>
                <a:gd name="T59" fmla="*/ 62 h 66"/>
                <a:gd name="T60" fmla="*/ 16 w 56"/>
                <a:gd name="T61" fmla="*/ 58 h 66"/>
                <a:gd name="T62" fmla="*/ 10 w 56"/>
                <a:gd name="T63" fmla="*/ 46 h 66"/>
                <a:gd name="T64" fmla="*/ 8 w 56"/>
                <a:gd name="T65" fmla="*/ 38 h 66"/>
                <a:gd name="T66" fmla="*/ 8 w 56"/>
                <a:gd name="T67" fmla="*/ 38 h 66"/>
                <a:gd name="T68" fmla="*/ 2 w 56"/>
                <a:gd name="T69" fmla="*/ 20 h 66"/>
                <a:gd name="T70" fmla="*/ 0 w 56"/>
                <a:gd name="T71" fmla="*/ 0 h 66"/>
                <a:gd name="T72" fmla="*/ 0 w 56"/>
                <a:gd name="T73" fmla="*/ 0 h 66"/>
                <a:gd name="T74" fmla="*/ 0 w 56"/>
                <a:gd name="T75" fmla="*/ 0 h 6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6"/>
                <a:gd name="T115" fmla="*/ 0 h 66"/>
                <a:gd name="T116" fmla="*/ 56 w 56"/>
                <a:gd name="T117" fmla="*/ 66 h 6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6" h="66">
                  <a:moveTo>
                    <a:pt x="0" y="0"/>
                  </a:moveTo>
                  <a:lnTo>
                    <a:pt x="0" y="0"/>
                  </a:lnTo>
                  <a:lnTo>
                    <a:pt x="2" y="22"/>
                  </a:lnTo>
                  <a:lnTo>
                    <a:pt x="8" y="44"/>
                  </a:lnTo>
                  <a:lnTo>
                    <a:pt x="10" y="52"/>
                  </a:lnTo>
                  <a:lnTo>
                    <a:pt x="16" y="58"/>
                  </a:lnTo>
                  <a:lnTo>
                    <a:pt x="20" y="64"/>
                  </a:lnTo>
                  <a:lnTo>
                    <a:pt x="24" y="66"/>
                  </a:lnTo>
                  <a:lnTo>
                    <a:pt x="28" y="66"/>
                  </a:lnTo>
                  <a:lnTo>
                    <a:pt x="34" y="64"/>
                  </a:lnTo>
                  <a:lnTo>
                    <a:pt x="38" y="60"/>
                  </a:lnTo>
                  <a:lnTo>
                    <a:pt x="44" y="48"/>
                  </a:lnTo>
                  <a:lnTo>
                    <a:pt x="48" y="40"/>
                  </a:lnTo>
                  <a:lnTo>
                    <a:pt x="52" y="30"/>
                  </a:lnTo>
                  <a:lnTo>
                    <a:pt x="54" y="20"/>
                  </a:lnTo>
                  <a:lnTo>
                    <a:pt x="56" y="8"/>
                  </a:lnTo>
                  <a:lnTo>
                    <a:pt x="54" y="8"/>
                  </a:lnTo>
                  <a:lnTo>
                    <a:pt x="52" y="24"/>
                  </a:lnTo>
                  <a:lnTo>
                    <a:pt x="48" y="38"/>
                  </a:lnTo>
                  <a:lnTo>
                    <a:pt x="42" y="52"/>
                  </a:lnTo>
                  <a:lnTo>
                    <a:pt x="32" y="62"/>
                  </a:lnTo>
                  <a:lnTo>
                    <a:pt x="28" y="66"/>
                  </a:lnTo>
                  <a:lnTo>
                    <a:pt x="24" y="66"/>
                  </a:lnTo>
                  <a:lnTo>
                    <a:pt x="20" y="62"/>
                  </a:lnTo>
                  <a:lnTo>
                    <a:pt x="16" y="58"/>
                  </a:lnTo>
                  <a:lnTo>
                    <a:pt x="10" y="46"/>
                  </a:lnTo>
                  <a:lnTo>
                    <a:pt x="8" y="38"/>
                  </a:lnTo>
                  <a:lnTo>
                    <a:pt x="2" y="20"/>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742" name="Freeform 44"/>
            <p:cNvSpPr>
              <a:spLocks/>
            </p:cNvSpPr>
            <p:nvPr/>
          </p:nvSpPr>
          <p:spPr bwMode="auto">
            <a:xfrm>
              <a:off x="2853" y="2170"/>
              <a:ext cx="56" cy="66"/>
            </a:xfrm>
            <a:custGeom>
              <a:avLst/>
              <a:gdLst>
                <a:gd name="T0" fmla="*/ 0 w 56"/>
                <a:gd name="T1" fmla="*/ 0 h 66"/>
                <a:gd name="T2" fmla="*/ 0 w 56"/>
                <a:gd name="T3" fmla="*/ 0 h 66"/>
                <a:gd name="T4" fmla="*/ 2 w 56"/>
                <a:gd name="T5" fmla="*/ 22 h 66"/>
                <a:gd name="T6" fmla="*/ 8 w 56"/>
                <a:gd name="T7" fmla="*/ 44 h 66"/>
                <a:gd name="T8" fmla="*/ 8 w 56"/>
                <a:gd name="T9" fmla="*/ 44 h 66"/>
                <a:gd name="T10" fmla="*/ 10 w 56"/>
                <a:gd name="T11" fmla="*/ 52 h 66"/>
                <a:gd name="T12" fmla="*/ 16 w 56"/>
                <a:gd name="T13" fmla="*/ 58 h 66"/>
                <a:gd name="T14" fmla="*/ 20 w 56"/>
                <a:gd name="T15" fmla="*/ 64 h 66"/>
                <a:gd name="T16" fmla="*/ 24 w 56"/>
                <a:gd name="T17" fmla="*/ 66 h 66"/>
                <a:gd name="T18" fmla="*/ 28 w 56"/>
                <a:gd name="T19" fmla="*/ 66 h 66"/>
                <a:gd name="T20" fmla="*/ 28 w 56"/>
                <a:gd name="T21" fmla="*/ 66 h 66"/>
                <a:gd name="T22" fmla="*/ 34 w 56"/>
                <a:gd name="T23" fmla="*/ 64 h 66"/>
                <a:gd name="T24" fmla="*/ 38 w 56"/>
                <a:gd name="T25" fmla="*/ 60 h 66"/>
                <a:gd name="T26" fmla="*/ 44 w 56"/>
                <a:gd name="T27" fmla="*/ 48 h 66"/>
                <a:gd name="T28" fmla="*/ 44 w 56"/>
                <a:gd name="T29" fmla="*/ 48 h 66"/>
                <a:gd name="T30" fmla="*/ 48 w 56"/>
                <a:gd name="T31" fmla="*/ 40 h 66"/>
                <a:gd name="T32" fmla="*/ 52 w 56"/>
                <a:gd name="T33" fmla="*/ 30 h 66"/>
                <a:gd name="T34" fmla="*/ 54 w 56"/>
                <a:gd name="T35" fmla="*/ 20 h 66"/>
                <a:gd name="T36" fmla="*/ 56 w 56"/>
                <a:gd name="T37" fmla="*/ 8 h 66"/>
                <a:gd name="T38" fmla="*/ 56 w 56"/>
                <a:gd name="T39" fmla="*/ 8 h 66"/>
                <a:gd name="T40" fmla="*/ 54 w 56"/>
                <a:gd name="T41" fmla="*/ 8 h 66"/>
                <a:gd name="T42" fmla="*/ 54 w 56"/>
                <a:gd name="T43" fmla="*/ 8 h 66"/>
                <a:gd name="T44" fmla="*/ 52 w 56"/>
                <a:gd name="T45" fmla="*/ 24 h 66"/>
                <a:gd name="T46" fmla="*/ 48 w 56"/>
                <a:gd name="T47" fmla="*/ 38 h 66"/>
                <a:gd name="T48" fmla="*/ 42 w 56"/>
                <a:gd name="T49" fmla="*/ 52 h 66"/>
                <a:gd name="T50" fmla="*/ 32 w 56"/>
                <a:gd name="T51" fmla="*/ 62 h 66"/>
                <a:gd name="T52" fmla="*/ 32 w 56"/>
                <a:gd name="T53" fmla="*/ 62 h 66"/>
                <a:gd name="T54" fmla="*/ 28 w 56"/>
                <a:gd name="T55" fmla="*/ 66 h 66"/>
                <a:gd name="T56" fmla="*/ 24 w 56"/>
                <a:gd name="T57" fmla="*/ 66 h 66"/>
                <a:gd name="T58" fmla="*/ 20 w 56"/>
                <a:gd name="T59" fmla="*/ 62 h 66"/>
                <a:gd name="T60" fmla="*/ 16 w 56"/>
                <a:gd name="T61" fmla="*/ 58 h 66"/>
                <a:gd name="T62" fmla="*/ 10 w 56"/>
                <a:gd name="T63" fmla="*/ 46 h 66"/>
                <a:gd name="T64" fmla="*/ 8 w 56"/>
                <a:gd name="T65" fmla="*/ 38 h 66"/>
                <a:gd name="T66" fmla="*/ 8 w 56"/>
                <a:gd name="T67" fmla="*/ 38 h 66"/>
                <a:gd name="T68" fmla="*/ 2 w 56"/>
                <a:gd name="T69" fmla="*/ 20 h 66"/>
                <a:gd name="T70" fmla="*/ 0 w 56"/>
                <a:gd name="T71" fmla="*/ 0 h 66"/>
                <a:gd name="T72" fmla="*/ 0 w 56"/>
                <a:gd name="T73" fmla="*/ 0 h 66"/>
                <a:gd name="T74" fmla="*/ 0 w 56"/>
                <a:gd name="T75" fmla="*/ 0 h 6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6"/>
                <a:gd name="T115" fmla="*/ 0 h 66"/>
                <a:gd name="T116" fmla="*/ 56 w 56"/>
                <a:gd name="T117" fmla="*/ 66 h 6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6" h="66">
                  <a:moveTo>
                    <a:pt x="0" y="0"/>
                  </a:moveTo>
                  <a:lnTo>
                    <a:pt x="0" y="0"/>
                  </a:lnTo>
                  <a:lnTo>
                    <a:pt x="2" y="22"/>
                  </a:lnTo>
                  <a:lnTo>
                    <a:pt x="8" y="44"/>
                  </a:lnTo>
                  <a:lnTo>
                    <a:pt x="10" y="52"/>
                  </a:lnTo>
                  <a:lnTo>
                    <a:pt x="16" y="58"/>
                  </a:lnTo>
                  <a:lnTo>
                    <a:pt x="20" y="64"/>
                  </a:lnTo>
                  <a:lnTo>
                    <a:pt x="24" y="66"/>
                  </a:lnTo>
                  <a:lnTo>
                    <a:pt x="28" y="66"/>
                  </a:lnTo>
                  <a:lnTo>
                    <a:pt x="34" y="64"/>
                  </a:lnTo>
                  <a:lnTo>
                    <a:pt x="38" y="60"/>
                  </a:lnTo>
                  <a:lnTo>
                    <a:pt x="44" y="48"/>
                  </a:lnTo>
                  <a:lnTo>
                    <a:pt x="48" y="40"/>
                  </a:lnTo>
                  <a:lnTo>
                    <a:pt x="52" y="30"/>
                  </a:lnTo>
                  <a:lnTo>
                    <a:pt x="54" y="20"/>
                  </a:lnTo>
                  <a:lnTo>
                    <a:pt x="56" y="8"/>
                  </a:lnTo>
                  <a:lnTo>
                    <a:pt x="54" y="8"/>
                  </a:lnTo>
                  <a:lnTo>
                    <a:pt x="52" y="24"/>
                  </a:lnTo>
                  <a:lnTo>
                    <a:pt x="48" y="38"/>
                  </a:lnTo>
                  <a:lnTo>
                    <a:pt x="42" y="52"/>
                  </a:lnTo>
                  <a:lnTo>
                    <a:pt x="32" y="62"/>
                  </a:lnTo>
                  <a:lnTo>
                    <a:pt x="28" y="66"/>
                  </a:lnTo>
                  <a:lnTo>
                    <a:pt x="24" y="66"/>
                  </a:lnTo>
                  <a:lnTo>
                    <a:pt x="20" y="62"/>
                  </a:lnTo>
                  <a:lnTo>
                    <a:pt x="16" y="58"/>
                  </a:lnTo>
                  <a:lnTo>
                    <a:pt x="10" y="46"/>
                  </a:lnTo>
                  <a:lnTo>
                    <a:pt x="8" y="38"/>
                  </a:lnTo>
                  <a:lnTo>
                    <a:pt x="2" y="20"/>
                  </a:lnTo>
                  <a:lnTo>
                    <a:pt x="0" y="0"/>
                  </a:lnTo>
                </a:path>
              </a:pathLst>
            </a:custGeom>
            <a:noFill/>
            <a:ln w="9525">
              <a:noFill/>
              <a:round/>
              <a:headEnd/>
              <a:tailEnd/>
            </a:ln>
          </p:spPr>
          <p:txBody>
            <a:bodyPr/>
            <a:lstStyle/>
            <a:p>
              <a:endParaRPr lang="fr-FR">
                <a:latin typeface="Calibri" pitchFamily="34" charset="0"/>
              </a:endParaRPr>
            </a:p>
          </p:txBody>
        </p:sp>
        <p:sp>
          <p:nvSpPr>
            <p:cNvPr id="9743" name="Freeform 45"/>
            <p:cNvSpPr>
              <a:spLocks/>
            </p:cNvSpPr>
            <p:nvPr/>
          </p:nvSpPr>
          <p:spPr bwMode="auto">
            <a:xfrm>
              <a:off x="2899" y="2184"/>
              <a:ext cx="56" cy="94"/>
            </a:xfrm>
            <a:custGeom>
              <a:avLst/>
              <a:gdLst>
                <a:gd name="T0" fmla="*/ 16 w 56"/>
                <a:gd name="T1" fmla="*/ 2 h 94"/>
                <a:gd name="T2" fmla="*/ 16 w 56"/>
                <a:gd name="T3" fmla="*/ 2 h 94"/>
                <a:gd name="T4" fmla="*/ 16 w 56"/>
                <a:gd name="T5" fmla="*/ 10 h 94"/>
                <a:gd name="T6" fmla="*/ 12 w 56"/>
                <a:gd name="T7" fmla="*/ 20 h 94"/>
                <a:gd name="T8" fmla="*/ 8 w 56"/>
                <a:gd name="T9" fmla="*/ 34 h 94"/>
                <a:gd name="T10" fmla="*/ 8 w 56"/>
                <a:gd name="T11" fmla="*/ 34 h 94"/>
                <a:gd name="T12" fmla="*/ 2 w 56"/>
                <a:gd name="T13" fmla="*/ 62 h 94"/>
                <a:gd name="T14" fmla="*/ 2 w 56"/>
                <a:gd name="T15" fmla="*/ 62 h 94"/>
                <a:gd name="T16" fmla="*/ 0 w 56"/>
                <a:gd name="T17" fmla="*/ 88 h 94"/>
                <a:gd name="T18" fmla="*/ 0 w 56"/>
                <a:gd name="T19" fmla="*/ 88 h 94"/>
                <a:gd name="T20" fmla="*/ 0 w 56"/>
                <a:gd name="T21" fmla="*/ 92 h 94"/>
                <a:gd name="T22" fmla="*/ 0 w 56"/>
                <a:gd name="T23" fmla="*/ 94 h 94"/>
                <a:gd name="T24" fmla="*/ 2 w 56"/>
                <a:gd name="T25" fmla="*/ 94 h 94"/>
                <a:gd name="T26" fmla="*/ 2 w 56"/>
                <a:gd name="T27" fmla="*/ 94 h 94"/>
                <a:gd name="T28" fmla="*/ 6 w 56"/>
                <a:gd name="T29" fmla="*/ 94 h 94"/>
                <a:gd name="T30" fmla="*/ 10 w 56"/>
                <a:gd name="T31" fmla="*/ 92 h 94"/>
                <a:gd name="T32" fmla="*/ 16 w 56"/>
                <a:gd name="T33" fmla="*/ 86 h 94"/>
                <a:gd name="T34" fmla="*/ 28 w 56"/>
                <a:gd name="T35" fmla="*/ 68 h 94"/>
                <a:gd name="T36" fmla="*/ 28 w 56"/>
                <a:gd name="T37" fmla="*/ 68 h 94"/>
                <a:gd name="T38" fmla="*/ 42 w 56"/>
                <a:gd name="T39" fmla="*/ 42 h 94"/>
                <a:gd name="T40" fmla="*/ 56 w 56"/>
                <a:gd name="T41" fmla="*/ 16 h 94"/>
                <a:gd name="T42" fmla="*/ 56 w 56"/>
                <a:gd name="T43" fmla="*/ 16 h 94"/>
                <a:gd name="T44" fmla="*/ 56 w 56"/>
                <a:gd name="T45" fmla="*/ 14 h 94"/>
                <a:gd name="T46" fmla="*/ 54 w 56"/>
                <a:gd name="T47" fmla="*/ 16 h 94"/>
                <a:gd name="T48" fmla="*/ 54 w 56"/>
                <a:gd name="T49" fmla="*/ 16 h 94"/>
                <a:gd name="T50" fmla="*/ 42 w 56"/>
                <a:gd name="T51" fmla="*/ 32 h 94"/>
                <a:gd name="T52" fmla="*/ 32 w 56"/>
                <a:gd name="T53" fmla="*/ 52 h 94"/>
                <a:gd name="T54" fmla="*/ 22 w 56"/>
                <a:gd name="T55" fmla="*/ 70 h 94"/>
                <a:gd name="T56" fmla="*/ 10 w 56"/>
                <a:gd name="T57" fmla="*/ 86 h 94"/>
                <a:gd name="T58" fmla="*/ 10 w 56"/>
                <a:gd name="T59" fmla="*/ 86 h 94"/>
                <a:gd name="T60" fmla="*/ 6 w 56"/>
                <a:gd name="T61" fmla="*/ 90 h 94"/>
                <a:gd name="T62" fmla="*/ 4 w 56"/>
                <a:gd name="T63" fmla="*/ 90 h 94"/>
                <a:gd name="T64" fmla="*/ 2 w 56"/>
                <a:gd name="T65" fmla="*/ 90 h 94"/>
                <a:gd name="T66" fmla="*/ 2 w 56"/>
                <a:gd name="T67" fmla="*/ 86 h 94"/>
                <a:gd name="T68" fmla="*/ 2 w 56"/>
                <a:gd name="T69" fmla="*/ 76 h 94"/>
                <a:gd name="T70" fmla="*/ 2 w 56"/>
                <a:gd name="T71" fmla="*/ 76 h 94"/>
                <a:gd name="T72" fmla="*/ 4 w 56"/>
                <a:gd name="T73" fmla="*/ 52 h 94"/>
                <a:gd name="T74" fmla="*/ 4 w 56"/>
                <a:gd name="T75" fmla="*/ 52 h 94"/>
                <a:gd name="T76" fmla="*/ 12 w 56"/>
                <a:gd name="T77" fmla="*/ 28 h 94"/>
                <a:gd name="T78" fmla="*/ 20 w 56"/>
                <a:gd name="T79" fmla="*/ 4 h 94"/>
                <a:gd name="T80" fmla="*/ 20 w 56"/>
                <a:gd name="T81" fmla="*/ 4 h 94"/>
                <a:gd name="T82" fmla="*/ 22 w 56"/>
                <a:gd name="T83" fmla="*/ 2 h 94"/>
                <a:gd name="T84" fmla="*/ 18 w 56"/>
                <a:gd name="T85" fmla="*/ 0 h 94"/>
                <a:gd name="T86" fmla="*/ 16 w 56"/>
                <a:gd name="T87" fmla="*/ 0 h 94"/>
                <a:gd name="T88" fmla="*/ 16 w 56"/>
                <a:gd name="T89" fmla="*/ 2 h 9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6"/>
                <a:gd name="T136" fmla="*/ 0 h 94"/>
                <a:gd name="T137" fmla="*/ 56 w 56"/>
                <a:gd name="T138" fmla="*/ 94 h 9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6" h="94">
                  <a:moveTo>
                    <a:pt x="16" y="2"/>
                  </a:moveTo>
                  <a:lnTo>
                    <a:pt x="16" y="2"/>
                  </a:lnTo>
                  <a:lnTo>
                    <a:pt x="16" y="10"/>
                  </a:lnTo>
                  <a:lnTo>
                    <a:pt x="12" y="20"/>
                  </a:lnTo>
                  <a:lnTo>
                    <a:pt x="8" y="34"/>
                  </a:lnTo>
                  <a:lnTo>
                    <a:pt x="2" y="62"/>
                  </a:lnTo>
                  <a:lnTo>
                    <a:pt x="0" y="88"/>
                  </a:lnTo>
                  <a:lnTo>
                    <a:pt x="0" y="92"/>
                  </a:lnTo>
                  <a:lnTo>
                    <a:pt x="0" y="94"/>
                  </a:lnTo>
                  <a:lnTo>
                    <a:pt x="2" y="94"/>
                  </a:lnTo>
                  <a:lnTo>
                    <a:pt x="6" y="94"/>
                  </a:lnTo>
                  <a:lnTo>
                    <a:pt x="10" y="92"/>
                  </a:lnTo>
                  <a:lnTo>
                    <a:pt x="16" y="86"/>
                  </a:lnTo>
                  <a:lnTo>
                    <a:pt x="28" y="68"/>
                  </a:lnTo>
                  <a:lnTo>
                    <a:pt x="42" y="42"/>
                  </a:lnTo>
                  <a:lnTo>
                    <a:pt x="56" y="16"/>
                  </a:lnTo>
                  <a:lnTo>
                    <a:pt x="56" y="14"/>
                  </a:lnTo>
                  <a:lnTo>
                    <a:pt x="54" y="16"/>
                  </a:lnTo>
                  <a:lnTo>
                    <a:pt x="42" y="32"/>
                  </a:lnTo>
                  <a:lnTo>
                    <a:pt x="32" y="52"/>
                  </a:lnTo>
                  <a:lnTo>
                    <a:pt x="22" y="70"/>
                  </a:lnTo>
                  <a:lnTo>
                    <a:pt x="10" y="86"/>
                  </a:lnTo>
                  <a:lnTo>
                    <a:pt x="6" y="90"/>
                  </a:lnTo>
                  <a:lnTo>
                    <a:pt x="4" y="90"/>
                  </a:lnTo>
                  <a:lnTo>
                    <a:pt x="2" y="90"/>
                  </a:lnTo>
                  <a:lnTo>
                    <a:pt x="2" y="86"/>
                  </a:lnTo>
                  <a:lnTo>
                    <a:pt x="2" y="76"/>
                  </a:lnTo>
                  <a:lnTo>
                    <a:pt x="4" y="52"/>
                  </a:lnTo>
                  <a:lnTo>
                    <a:pt x="12" y="28"/>
                  </a:lnTo>
                  <a:lnTo>
                    <a:pt x="20" y="4"/>
                  </a:lnTo>
                  <a:lnTo>
                    <a:pt x="22" y="2"/>
                  </a:lnTo>
                  <a:lnTo>
                    <a:pt x="18" y="0"/>
                  </a:lnTo>
                  <a:lnTo>
                    <a:pt x="16" y="0"/>
                  </a:lnTo>
                  <a:lnTo>
                    <a:pt x="16"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9744" name="Freeform 46"/>
            <p:cNvSpPr>
              <a:spLocks/>
            </p:cNvSpPr>
            <p:nvPr/>
          </p:nvSpPr>
          <p:spPr bwMode="auto">
            <a:xfrm>
              <a:off x="2899" y="2184"/>
              <a:ext cx="56" cy="94"/>
            </a:xfrm>
            <a:custGeom>
              <a:avLst/>
              <a:gdLst>
                <a:gd name="T0" fmla="*/ 16 w 56"/>
                <a:gd name="T1" fmla="*/ 2 h 94"/>
                <a:gd name="T2" fmla="*/ 16 w 56"/>
                <a:gd name="T3" fmla="*/ 2 h 94"/>
                <a:gd name="T4" fmla="*/ 16 w 56"/>
                <a:gd name="T5" fmla="*/ 10 h 94"/>
                <a:gd name="T6" fmla="*/ 12 w 56"/>
                <a:gd name="T7" fmla="*/ 20 h 94"/>
                <a:gd name="T8" fmla="*/ 8 w 56"/>
                <a:gd name="T9" fmla="*/ 34 h 94"/>
                <a:gd name="T10" fmla="*/ 8 w 56"/>
                <a:gd name="T11" fmla="*/ 34 h 94"/>
                <a:gd name="T12" fmla="*/ 2 w 56"/>
                <a:gd name="T13" fmla="*/ 62 h 94"/>
                <a:gd name="T14" fmla="*/ 2 w 56"/>
                <a:gd name="T15" fmla="*/ 62 h 94"/>
                <a:gd name="T16" fmla="*/ 0 w 56"/>
                <a:gd name="T17" fmla="*/ 88 h 94"/>
                <a:gd name="T18" fmla="*/ 0 w 56"/>
                <a:gd name="T19" fmla="*/ 88 h 94"/>
                <a:gd name="T20" fmla="*/ 0 w 56"/>
                <a:gd name="T21" fmla="*/ 92 h 94"/>
                <a:gd name="T22" fmla="*/ 0 w 56"/>
                <a:gd name="T23" fmla="*/ 94 h 94"/>
                <a:gd name="T24" fmla="*/ 2 w 56"/>
                <a:gd name="T25" fmla="*/ 94 h 94"/>
                <a:gd name="T26" fmla="*/ 2 w 56"/>
                <a:gd name="T27" fmla="*/ 94 h 94"/>
                <a:gd name="T28" fmla="*/ 6 w 56"/>
                <a:gd name="T29" fmla="*/ 94 h 94"/>
                <a:gd name="T30" fmla="*/ 10 w 56"/>
                <a:gd name="T31" fmla="*/ 92 h 94"/>
                <a:gd name="T32" fmla="*/ 16 w 56"/>
                <a:gd name="T33" fmla="*/ 86 h 94"/>
                <a:gd name="T34" fmla="*/ 28 w 56"/>
                <a:gd name="T35" fmla="*/ 68 h 94"/>
                <a:gd name="T36" fmla="*/ 28 w 56"/>
                <a:gd name="T37" fmla="*/ 68 h 94"/>
                <a:gd name="T38" fmla="*/ 42 w 56"/>
                <a:gd name="T39" fmla="*/ 42 h 94"/>
                <a:gd name="T40" fmla="*/ 56 w 56"/>
                <a:gd name="T41" fmla="*/ 16 h 94"/>
                <a:gd name="T42" fmla="*/ 56 w 56"/>
                <a:gd name="T43" fmla="*/ 16 h 94"/>
                <a:gd name="T44" fmla="*/ 56 w 56"/>
                <a:gd name="T45" fmla="*/ 14 h 94"/>
                <a:gd name="T46" fmla="*/ 54 w 56"/>
                <a:gd name="T47" fmla="*/ 16 h 94"/>
                <a:gd name="T48" fmla="*/ 54 w 56"/>
                <a:gd name="T49" fmla="*/ 16 h 94"/>
                <a:gd name="T50" fmla="*/ 42 w 56"/>
                <a:gd name="T51" fmla="*/ 32 h 94"/>
                <a:gd name="T52" fmla="*/ 32 w 56"/>
                <a:gd name="T53" fmla="*/ 52 h 94"/>
                <a:gd name="T54" fmla="*/ 22 w 56"/>
                <a:gd name="T55" fmla="*/ 70 h 94"/>
                <a:gd name="T56" fmla="*/ 10 w 56"/>
                <a:gd name="T57" fmla="*/ 86 h 94"/>
                <a:gd name="T58" fmla="*/ 10 w 56"/>
                <a:gd name="T59" fmla="*/ 86 h 94"/>
                <a:gd name="T60" fmla="*/ 6 w 56"/>
                <a:gd name="T61" fmla="*/ 90 h 94"/>
                <a:gd name="T62" fmla="*/ 4 w 56"/>
                <a:gd name="T63" fmla="*/ 90 h 94"/>
                <a:gd name="T64" fmla="*/ 2 w 56"/>
                <a:gd name="T65" fmla="*/ 90 h 94"/>
                <a:gd name="T66" fmla="*/ 2 w 56"/>
                <a:gd name="T67" fmla="*/ 86 h 94"/>
                <a:gd name="T68" fmla="*/ 2 w 56"/>
                <a:gd name="T69" fmla="*/ 76 h 94"/>
                <a:gd name="T70" fmla="*/ 2 w 56"/>
                <a:gd name="T71" fmla="*/ 76 h 94"/>
                <a:gd name="T72" fmla="*/ 4 w 56"/>
                <a:gd name="T73" fmla="*/ 52 h 94"/>
                <a:gd name="T74" fmla="*/ 4 w 56"/>
                <a:gd name="T75" fmla="*/ 52 h 94"/>
                <a:gd name="T76" fmla="*/ 12 w 56"/>
                <a:gd name="T77" fmla="*/ 28 h 94"/>
                <a:gd name="T78" fmla="*/ 20 w 56"/>
                <a:gd name="T79" fmla="*/ 4 h 94"/>
                <a:gd name="T80" fmla="*/ 20 w 56"/>
                <a:gd name="T81" fmla="*/ 4 h 94"/>
                <a:gd name="T82" fmla="*/ 22 w 56"/>
                <a:gd name="T83" fmla="*/ 2 h 94"/>
                <a:gd name="T84" fmla="*/ 18 w 56"/>
                <a:gd name="T85" fmla="*/ 0 h 94"/>
                <a:gd name="T86" fmla="*/ 16 w 56"/>
                <a:gd name="T87" fmla="*/ 0 h 94"/>
                <a:gd name="T88" fmla="*/ 16 w 56"/>
                <a:gd name="T89" fmla="*/ 2 h 9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6"/>
                <a:gd name="T136" fmla="*/ 0 h 94"/>
                <a:gd name="T137" fmla="*/ 56 w 56"/>
                <a:gd name="T138" fmla="*/ 94 h 9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6" h="94">
                  <a:moveTo>
                    <a:pt x="16" y="2"/>
                  </a:moveTo>
                  <a:lnTo>
                    <a:pt x="16" y="2"/>
                  </a:lnTo>
                  <a:lnTo>
                    <a:pt x="16" y="10"/>
                  </a:lnTo>
                  <a:lnTo>
                    <a:pt x="12" y="20"/>
                  </a:lnTo>
                  <a:lnTo>
                    <a:pt x="8" y="34"/>
                  </a:lnTo>
                  <a:lnTo>
                    <a:pt x="2" y="62"/>
                  </a:lnTo>
                  <a:lnTo>
                    <a:pt x="0" y="88"/>
                  </a:lnTo>
                  <a:lnTo>
                    <a:pt x="0" y="92"/>
                  </a:lnTo>
                  <a:lnTo>
                    <a:pt x="0" y="94"/>
                  </a:lnTo>
                  <a:lnTo>
                    <a:pt x="2" y="94"/>
                  </a:lnTo>
                  <a:lnTo>
                    <a:pt x="6" y="94"/>
                  </a:lnTo>
                  <a:lnTo>
                    <a:pt x="10" y="92"/>
                  </a:lnTo>
                  <a:lnTo>
                    <a:pt x="16" y="86"/>
                  </a:lnTo>
                  <a:lnTo>
                    <a:pt x="28" y="68"/>
                  </a:lnTo>
                  <a:lnTo>
                    <a:pt x="42" y="42"/>
                  </a:lnTo>
                  <a:lnTo>
                    <a:pt x="56" y="16"/>
                  </a:lnTo>
                  <a:lnTo>
                    <a:pt x="56" y="14"/>
                  </a:lnTo>
                  <a:lnTo>
                    <a:pt x="54" y="16"/>
                  </a:lnTo>
                  <a:lnTo>
                    <a:pt x="42" y="32"/>
                  </a:lnTo>
                  <a:lnTo>
                    <a:pt x="32" y="52"/>
                  </a:lnTo>
                  <a:lnTo>
                    <a:pt x="22" y="70"/>
                  </a:lnTo>
                  <a:lnTo>
                    <a:pt x="10" y="86"/>
                  </a:lnTo>
                  <a:lnTo>
                    <a:pt x="6" y="90"/>
                  </a:lnTo>
                  <a:lnTo>
                    <a:pt x="4" y="90"/>
                  </a:lnTo>
                  <a:lnTo>
                    <a:pt x="2" y="90"/>
                  </a:lnTo>
                  <a:lnTo>
                    <a:pt x="2" y="86"/>
                  </a:lnTo>
                  <a:lnTo>
                    <a:pt x="2" y="76"/>
                  </a:lnTo>
                  <a:lnTo>
                    <a:pt x="4" y="52"/>
                  </a:lnTo>
                  <a:lnTo>
                    <a:pt x="12" y="28"/>
                  </a:lnTo>
                  <a:lnTo>
                    <a:pt x="20" y="4"/>
                  </a:lnTo>
                  <a:lnTo>
                    <a:pt x="22" y="2"/>
                  </a:lnTo>
                  <a:lnTo>
                    <a:pt x="18" y="0"/>
                  </a:lnTo>
                  <a:lnTo>
                    <a:pt x="16" y="0"/>
                  </a:lnTo>
                  <a:lnTo>
                    <a:pt x="16" y="2"/>
                  </a:lnTo>
                </a:path>
              </a:pathLst>
            </a:custGeom>
            <a:noFill/>
            <a:ln w="9525">
              <a:noFill/>
              <a:round/>
              <a:headEnd/>
              <a:tailEnd/>
            </a:ln>
          </p:spPr>
          <p:txBody>
            <a:bodyPr/>
            <a:lstStyle/>
            <a:p>
              <a:endParaRPr lang="fr-FR">
                <a:latin typeface="Calibri" pitchFamily="34" charset="0"/>
              </a:endParaRPr>
            </a:p>
          </p:txBody>
        </p:sp>
        <p:sp>
          <p:nvSpPr>
            <p:cNvPr id="9745" name="Freeform 47"/>
            <p:cNvSpPr>
              <a:spLocks/>
            </p:cNvSpPr>
            <p:nvPr/>
          </p:nvSpPr>
          <p:spPr bwMode="auto">
            <a:xfrm>
              <a:off x="2907" y="2216"/>
              <a:ext cx="160" cy="376"/>
            </a:xfrm>
            <a:custGeom>
              <a:avLst/>
              <a:gdLst>
                <a:gd name="T0" fmla="*/ 74 w 160"/>
                <a:gd name="T1" fmla="*/ 0 h 376"/>
                <a:gd name="T2" fmla="*/ 56 w 160"/>
                <a:gd name="T3" fmla="*/ 22 h 376"/>
                <a:gd name="T4" fmla="*/ 42 w 160"/>
                <a:gd name="T5" fmla="*/ 48 h 376"/>
                <a:gd name="T6" fmla="*/ 18 w 160"/>
                <a:gd name="T7" fmla="*/ 108 h 376"/>
                <a:gd name="T8" fmla="*/ 10 w 160"/>
                <a:gd name="T9" fmla="*/ 144 h 376"/>
                <a:gd name="T10" fmla="*/ 4 w 160"/>
                <a:gd name="T11" fmla="*/ 180 h 376"/>
                <a:gd name="T12" fmla="*/ 0 w 160"/>
                <a:gd name="T13" fmla="*/ 234 h 376"/>
                <a:gd name="T14" fmla="*/ 0 w 160"/>
                <a:gd name="T15" fmla="*/ 252 h 376"/>
                <a:gd name="T16" fmla="*/ 6 w 160"/>
                <a:gd name="T17" fmla="*/ 302 h 376"/>
                <a:gd name="T18" fmla="*/ 10 w 160"/>
                <a:gd name="T19" fmla="*/ 318 h 376"/>
                <a:gd name="T20" fmla="*/ 24 w 160"/>
                <a:gd name="T21" fmla="*/ 340 h 376"/>
                <a:gd name="T22" fmla="*/ 46 w 160"/>
                <a:gd name="T23" fmla="*/ 354 h 376"/>
                <a:gd name="T24" fmla="*/ 58 w 160"/>
                <a:gd name="T25" fmla="*/ 358 h 376"/>
                <a:gd name="T26" fmla="*/ 70 w 160"/>
                <a:gd name="T27" fmla="*/ 356 h 376"/>
                <a:gd name="T28" fmla="*/ 90 w 160"/>
                <a:gd name="T29" fmla="*/ 358 h 376"/>
                <a:gd name="T30" fmla="*/ 108 w 160"/>
                <a:gd name="T31" fmla="*/ 368 h 376"/>
                <a:gd name="T32" fmla="*/ 118 w 160"/>
                <a:gd name="T33" fmla="*/ 374 h 376"/>
                <a:gd name="T34" fmla="*/ 130 w 160"/>
                <a:gd name="T35" fmla="*/ 376 h 376"/>
                <a:gd name="T36" fmla="*/ 146 w 160"/>
                <a:gd name="T37" fmla="*/ 374 h 376"/>
                <a:gd name="T38" fmla="*/ 152 w 160"/>
                <a:gd name="T39" fmla="*/ 372 h 376"/>
                <a:gd name="T40" fmla="*/ 158 w 160"/>
                <a:gd name="T41" fmla="*/ 370 h 376"/>
                <a:gd name="T42" fmla="*/ 158 w 160"/>
                <a:gd name="T43" fmla="*/ 368 h 376"/>
                <a:gd name="T44" fmla="*/ 150 w 160"/>
                <a:gd name="T45" fmla="*/ 370 h 376"/>
                <a:gd name="T46" fmla="*/ 140 w 160"/>
                <a:gd name="T47" fmla="*/ 372 h 376"/>
                <a:gd name="T48" fmla="*/ 122 w 160"/>
                <a:gd name="T49" fmla="*/ 372 h 376"/>
                <a:gd name="T50" fmla="*/ 104 w 160"/>
                <a:gd name="T51" fmla="*/ 362 h 376"/>
                <a:gd name="T52" fmla="*/ 94 w 160"/>
                <a:gd name="T53" fmla="*/ 356 h 376"/>
                <a:gd name="T54" fmla="*/ 84 w 160"/>
                <a:gd name="T55" fmla="*/ 352 h 376"/>
                <a:gd name="T56" fmla="*/ 70 w 160"/>
                <a:gd name="T57" fmla="*/ 352 h 376"/>
                <a:gd name="T58" fmla="*/ 56 w 160"/>
                <a:gd name="T59" fmla="*/ 354 h 376"/>
                <a:gd name="T60" fmla="*/ 48 w 160"/>
                <a:gd name="T61" fmla="*/ 350 h 376"/>
                <a:gd name="T62" fmla="*/ 28 w 160"/>
                <a:gd name="T63" fmla="*/ 334 h 376"/>
                <a:gd name="T64" fmla="*/ 22 w 160"/>
                <a:gd name="T65" fmla="*/ 328 h 376"/>
                <a:gd name="T66" fmla="*/ 14 w 160"/>
                <a:gd name="T67" fmla="*/ 304 h 376"/>
                <a:gd name="T68" fmla="*/ 8 w 160"/>
                <a:gd name="T69" fmla="*/ 272 h 376"/>
                <a:gd name="T70" fmla="*/ 6 w 160"/>
                <a:gd name="T71" fmla="*/ 238 h 376"/>
                <a:gd name="T72" fmla="*/ 8 w 160"/>
                <a:gd name="T73" fmla="*/ 208 h 376"/>
                <a:gd name="T74" fmla="*/ 12 w 160"/>
                <a:gd name="T75" fmla="*/ 178 h 376"/>
                <a:gd name="T76" fmla="*/ 22 w 160"/>
                <a:gd name="T77" fmla="*/ 112 h 376"/>
                <a:gd name="T78" fmla="*/ 30 w 160"/>
                <a:gd name="T79" fmla="*/ 82 h 376"/>
                <a:gd name="T80" fmla="*/ 42 w 160"/>
                <a:gd name="T81" fmla="*/ 52 h 376"/>
                <a:gd name="T82" fmla="*/ 64 w 160"/>
                <a:gd name="T83" fmla="*/ 12 h 376"/>
                <a:gd name="T84" fmla="*/ 74 w 160"/>
                <a:gd name="T85" fmla="*/ 0 h 37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0"/>
                <a:gd name="T130" fmla="*/ 0 h 376"/>
                <a:gd name="T131" fmla="*/ 160 w 160"/>
                <a:gd name="T132" fmla="*/ 376 h 37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0" h="376">
                  <a:moveTo>
                    <a:pt x="74" y="0"/>
                  </a:moveTo>
                  <a:lnTo>
                    <a:pt x="74" y="0"/>
                  </a:lnTo>
                  <a:lnTo>
                    <a:pt x="64" y="10"/>
                  </a:lnTo>
                  <a:lnTo>
                    <a:pt x="56" y="22"/>
                  </a:lnTo>
                  <a:lnTo>
                    <a:pt x="42" y="48"/>
                  </a:lnTo>
                  <a:lnTo>
                    <a:pt x="30" y="78"/>
                  </a:lnTo>
                  <a:lnTo>
                    <a:pt x="18" y="108"/>
                  </a:lnTo>
                  <a:lnTo>
                    <a:pt x="10" y="144"/>
                  </a:lnTo>
                  <a:lnTo>
                    <a:pt x="4" y="180"/>
                  </a:lnTo>
                  <a:lnTo>
                    <a:pt x="0" y="216"/>
                  </a:lnTo>
                  <a:lnTo>
                    <a:pt x="0" y="234"/>
                  </a:lnTo>
                  <a:lnTo>
                    <a:pt x="0" y="252"/>
                  </a:lnTo>
                  <a:lnTo>
                    <a:pt x="4" y="284"/>
                  </a:lnTo>
                  <a:lnTo>
                    <a:pt x="6" y="302"/>
                  </a:lnTo>
                  <a:lnTo>
                    <a:pt x="10" y="318"/>
                  </a:lnTo>
                  <a:lnTo>
                    <a:pt x="16" y="328"/>
                  </a:lnTo>
                  <a:lnTo>
                    <a:pt x="24" y="340"/>
                  </a:lnTo>
                  <a:lnTo>
                    <a:pt x="36" y="348"/>
                  </a:lnTo>
                  <a:lnTo>
                    <a:pt x="46" y="354"/>
                  </a:lnTo>
                  <a:lnTo>
                    <a:pt x="58" y="358"/>
                  </a:lnTo>
                  <a:lnTo>
                    <a:pt x="70" y="356"/>
                  </a:lnTo>
                  <a:lnTo>
                    <a:pt x="80" y="356"/>
                  </a:lnTo>
                  <a:lnTo>
                    <a:pt x="90" y="358"/>
                  </a:lnTo>
                  <a:lnTo>
                    <a:pt x="98" y="362"/>
                  </a:lnTo>
                  <a:lnTo>
                    <a:pt x="108" y="368"/>
                  </a:lnTo>
                  <a:lnTo>
                    <a:pt x="118" y="374"/>
                  </a:lnTo>
                  <a:lnTo>
                    <a:pt x="124" y="376"/>
                  </a:lnTo>
                  <a:lnTo>
                    <a:pt x="130" y="376"/>
                  </a:lnTo>
                  <a:lnTo>
                    <a:pt x="146" y="374"/>
                  </a:lnTo>
                  <a:lnTo>
                    <a:pt x="152" y="372"/>
                  </a:lnTo>
                  <a:lnTo>
                    <a:pt x="158" y="370"/>
                  </a:lnTo>
                  <a:lnTo>
                    <a:pt x="160" y="368"/>
                  </a:lnTo>
                  <a:lnTo>
                    <a:pt x="158" y="368"/>
                  </a:lnTo>
                  <a:lnTo>
                    <a:pt x="150" y="370"/>
                  </a:lnTo>
                  <a:lnTo>
                    <a:pt x="140" y="372"/>
                  </a:lnTo>
                  <a:lnTo>
                    <a:pt x="130" y="372"/>
                  </a:lnTo>
                  <a:lnTo>
                    <a:pt x="122" y="372"/>
                  </a:lnTo>
                  <a:lnTo>
                    <a:pt x="112" y="368"/>
                  </a:lnTo>
                  <a:lnTo>
                    <a:pt x="104" y="362"/>
                  </a:lnTo>
                  <a:lnTo>
                    <a:pt x="94" y="356"/>
                  </a:lnTo>
                  <a:lnTo>
                    <a:pt x="84" y="352"/>
                  </a:lnTo>
                  <a:lnTo>
                    <a:pt x="78" y="352"/>
                  </a:lnTo>
                  <a:lnTo>
                    <a:pt x="70" y="352"/>
                  </a:lnTo>
                  <a:lnTo>
                    <a:pt x="64" y="354"/>
                  </a:lnTo>
                  <a:lnTo>
                    <a:pt x="56" y="354"/>
                  </a:lnTo>
                  <a:lnTo>
                    <a:pt x="48" y="350"/>
                  </a:lnTo>
                  <a:lnTo>
                    <a:pt x="40" y="346"/>
                  </a:lnTo>
                  <a:lnTo>
                    <a:pt x="28" y="334"/>
                  </a:lnTo>
                  <a:lnTo>
                    <a:pt x="22" y="328"/>
                  </a:lnTo>
                  <a:lnTo>
                    <a:pt x="18" y="320"/>
                  </a:lnTo>
                  <a:lnTo>
                    <a:pt x="14" y="304"/>
                  </a:lnTo>
                  <a:lnTo>
                    <a:pt x="8" y="272"/>
                  </a:lnTo>
                  <a:lnTo>
                    <a:pt x="6" y="238"/>
                  </a:lnTo>
                  <a:lnTo>
                    <a:pt x="6" y="224"/>
                  </a:lnTo>
                  <a:lnTo>
                    <a:pt x="8" y="208"/>
                  </a:lnTo>
                  <a:lnTo>
                    <a:pt x="12" y="178"/>
                  </a:lnTo>
                  <a:lnTo>
                    <a:pt x="16" y="144"/>
                  </a:lnTo>
                  <a:lnTo>
                    <a:pt x="22" y="112"/>
                  </a:lnTo>
                  <a:lnTo>
                    <a:pt x="30" y="82"/>
                  </a:lnTo>
                  <a:lnTo>
                    <a:pt x="42" y="52"/>
                  </a:lnTo>
                  <a:lnTo>
                    <a:pt x="56" y="24"/>
                  </a:lnTo>
                  <a:lnTo>
                    <a:pt x="64" y="12"/>
                  </a:lnTo>
                  <a:lnTo>
                    <a:pt x="74"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746" name="Freeform 49"/>
            <p:cNvSpPr>
              <a:spLocks/>
            </p:cNvSpPr>
            <p:nvPr/>
          </p:nvSpPr>
          <p:spPr bwMode="auto">
            <a:xfrm>
              <a:off x="2819" y="2584"/>
              <a:ext cx="64" cy="46"/>
            </a:xfrm>
            <a:custGeom>
              <a:avLst/>
              <a:gdLst>
                <a:gd name="T0" fmla="*/ 0 w 64"/>
                <a:gd name="T1" fmla="*/ 0 h 46"/>
                <a:gd name="T2" fmla="*/ 0 w 64"/>
                <a:gd name="T3" fmla="*/ 0 h 46"/>
                <a:gd name="T4" fmla="*/ 0 w 64"/>
                <a:gd name="T5" fmla="*/ 2 h 46"/>
                <a:gd name="T6" fmla="*/ 2 w 64"/>
                <a:gd name="T7" fmla="*/ 4 h 46"/>
                <a:gd name="T8" fmla="*/ 2 w 64"/>
                <a:gd name="T9" fmla="*/ 4 h 46"/>
                <a:gd name="T10" fmla="*/ 10 w 64"/>
                <a:gd name="T11" fmla="*/ 8 h 46"/>
                <a:gd name="T12" fmla="*/ 18 w 64"/>
                <a:gd name="T13" fmla="*/ 10 h 46"/>
                <a:gd name="T14" fmla="*/ 18 w 64"/>
                <a:gd name="T15" fmla="*/ 10 h 46"/>
                <a:gd name="T16" fmla="*/ 34 w 64"/>
                <a:gd name="T17" fmla="*/ 12 h 46"/>
                <a:gd name="T18" fmla="*/ 40 w 64"/>
                <a:gd name="T19" fmla="*/ 16 h 46"/>
                <a:gd name="T20" fmla="*/ 48 w 64"/>
                <a:gd name="T21" fmla="*/ 20 h 46"/>
                <a:gd name="T22" fmla="*/ 48 w 64"/>
                <a:gd name="T23" fmla="*/ 20 h 46"/>
                <a:gd name="T24" fmla="*/ 52 w 64"/>
                <a:gd name="T25" fmla="*/ 26 h 46"/>
                <a:gd name="T26" fmla="*/ 56 w 64"/>
                <a:gd name="T27" fmla="*/ 32 h 46"/>
                <a:gd name="T28" fmla="*/ 62 w 64"/>
                <a:gd name="T29" fmla="*/ 44 h 46"/>
                <a:gd name="T30" fmla="*/ 62 w 64"/>
                <a:gd name="T31" fmla="*/ 44 h 46"/>
                <a:gd name="T32" fmla="*/ 62 w 64"/>
                <a:gd name="T33" fmla="*/ 46 h 46"/>
                <a:gd name="T34" fmla="*/ 64 w 64"/>
                <a:gd name="T35" fmla="*/ 44 h 46"/>
                <a:gd name="T36" fmla="*/ 64 w 64"/>
                <a:gd name="T37" fmla="*/ 44 h 46"/>
                <a:gd name="T38" fmla="*/ 60 w 64"/>
                <a:gd name="T39" fmla="*/ 34 h 46"/>
                <a:gd name="T40" fmla="*/ 56 w 64"/>
                <a:gd name="T41" fmla="*/ 26 h 46"/>
                <a:gd name="T42" fmla="*/ 48 w 64"/>
                <a:gd name="T43" fmla="*/ 18 h 46"/>
                <a:gd name="T44" fmla="*/ 40 w 64"/>
                <a:gd name="T45" fmla="*/ 12 h 46"/>
                <a:gd name="T46" fmla="*/ 40 w 64"/>
                <a:gd name="T47" fmla="*/ 12 h 46"/>
                <a:gd name="T48" fmla="*/ 30 w 64"/>
                <a:gd name="T49" fmla="*/ 10 h 46"/>
                <a:gd name="T50" fmla="*/ 22 w 64"/>
                <a:gd name="T51" fmla="*/ 8 h 46"/>
                <a:gd name="T52" fmla="*/ 22 w 64"/>
                <a:gd name="T53" fmla="*/ 8 h 46"/>
                <a:gd name="T54" fmla="*/ 14 w 64"/>
                <a:gd name="T55" fmla="*/ 8 h 46"/>
                <a:gd name="T56" fmla="*/ 8 w 64"/>
                <a:gd name="T57" fmla="*/ 6 h 46"/>
                <a:gd name="T58" fmla="*/ 8 w 64"/>
                <a:gd name="T59" fmla="*/ 6 h 46"/>
                <a:gd name="T60" fmla="*/ 4 w 64"/>
                <a:gd name="T61" fmla="*/ 2 h 46"/>
                <a:gd name="T62" fmla="*/ 0 w 64"/>
                <a:gd name="T63" fmla="*/ 0 h 46"/>
                <a:gd name="T64" fmla="*/ 0 w 64"/>
                <a:gd name="T65" fmla="*/ 0 h 46"/>
                <a:gd name="T66" fmla="*/ 0 w 64"/>
                <a:gd name="T67" fmla="*/ 0 h 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4"/>
                <a:gd name="T103" fmla="*/ 0 h 46"/>
                <a:gd name="T104" fmla="*/ 64 w 64"/>
                <a:gd name="T105" fmla="*/ 46 h 4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4" h="46">
                  <a:moveTo>
                    <a:pt x="0" y="0"/>
                  </a:moveTo>
                  <a:lnTo>
                    <a:pt x="0" y="0"/>
                  </a:lnTo>
                  <a:lnTo>
                    <a:pt x="0" y="2"/>
                  </a:lnTo>
                  <a:lnTo>
                    <a:pt x="2" y="4"/>
                  </a:lnTo>
                  <a:lnTo>
                    <a:pt x="10" y="8"/>
                  </a:lnTo>
                  <a:lnTo>
                    <a:pt x="18" y="10"/>
                  </a:lnTo>
                  <a:lnTo>
                    <a:pt x="34" y="12"/>
                  </a:lnTo>
                  <a:lnTo>
                    <a:pt x="40" y="16"/>
                  </a:lnTo>
                  <a:lnTo>
                    <a:pt x="48" y="20"/>
                  </a:lnTo>
                  <a:lnTo>
                    <a:pt x="52" y="26"/>
                  </a:lnTo>
                  <a:lnTo>
                    <a:pt x="56" y="32"/>
                  </a:lnTo>
                  <a:lnTo>
                    <a:pt x="62" y="44"/>
                  </a:lnTo>
                  <a:lnTo>
                    <a:pt x="62" y="46"/>
                  </a:lnTo>
                  <a:lnTo>
                    <a:pt x="64" y="44"/>
                  </a:lnTo>
                  <a:lnTo>
                    <a:pt x="60" y="34"/>
                  </a:lnTo>
                  <a:lnTo>
                    <a:pt x="56" y="26"/>
                  </a:lnTo>
                  <a:lnTo>
                    <a:pt x="48" y="18"/>
                  </a:lnTo>
                  <a:lnTo>
                    <a:pt x="40" y="12"/>
                  </a:lnTo>
                  <a:lnTo>
                    <a:pt x="30" y="10"/>
                  </a:lnTo>
                  <a:lnTo>
                    <a:pt x="22" y="8"/>
                  </a:lnTo>
                  <a:lnTo>
                    <a:pt x="14" y="8"/>
                  </a:lnTo>
                  <a:lnTo>
                    <a:pt x="8" y="6"/>
                  </a:lnTo>
                  <a:lnTo>
                    <a:pt x="4" y="2"/>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747" name="Freeform 50"/>
            <p:cNvSpPr>
              <a:spLocks/>
            </p:cNvSpPr>
            <p:nvPr/>
          </p:nvSpPr>
          <p:spPr bwMode="auto">
            <a:xfrm>
              <a:off x="2819" y="2584"/>
              <a:ext cx="64" cy="46"/>
            </a:xfrm>
            <a:custGeom>
              <a:avLst/>
              <a:gdLst>
                <a:gd name="T0" fmla="*/ 0 w 64"/>
                <a:gd name="T1" fmla="*/ 0 h 46"/>
                <a:gd name="T2" fmla="*/ 0 w 64"/>
                <a:gd name="T3" fmla="*/ 0 h 46"/>
                <a:gd name="T4" fmla="*/ 0 w 64"/>
                <a:gd name="T5" fmla="*/ 2 h 46"/>
                <a:gd name="T6" fmla="*/ 2 w 64"/>
                <a:gd name="T7" fmla="*/ 4 h 46"/>
                <a:gd name="T8" fmla="*/ 2 w 64"/>
                <a:gd name="T9" fmla="*/ 4 h 46"/>
                <a:gd name="T10" fmla="*/ 10 w 64"/>
                <a:gd name="T11" fmla="*/ 8 h 46"/>
                <a:gd name="T12" fmla="*/ 18 w 64"/>
                <a:gd name="T13" fmla="*/ 10 h 46"/>
                <a:gd name="T14" fmla="*/ 18 w 64"/>
                <a:gd name="T15" fmla="*/ 10 h 46"/>
                <a:gd name="T16" fmla="*/ 34 w 64"/>
                <a:gd name="T17" fmla="*/ 12 h 46"/>
                <a:gd name="T18" fmla="*/ 40 w 64"/>
                <a:gd name="T19" fmla="*/ 16 h 46"/>
                <a:gd name="T20" fmla="*/ 48 w 64"/>
                <a:gd name="T21" fmla="*/ 20 h 46"/>
                <a:gd name="T22" fmla="*/ 48 w 64"/>
                <a:gd name="T23" fmla="*/ 20 h 46"/>
                <a:gd name="T24" fmla="*/ 52 w 64"/>
                <a:gd name="T25" fmla="*/ 26 h 46"/>
                <a:gd name="T26" fmla="*/ 56 w 64"/>
                <a:gd name="T27" fmla="*/ 32 h 46"/>
                <a:gd name="T28" fmla="*/ 62 w 64"/>
                <a:gd name="T29" fmla="*/ 44 h 46"/>
                <a:gd name="T30" fmla="*/ 62 w 64"/>
                <a:gd name="T31" fmla="*/ 44 h 46"/>
                <a:gd name="T32" fmla="*/ 62 w 64"/>
                <a:gd name="T33" fmla="*/ 46 h 46"/>
                <a:gd name="T34" fmla="*/ 64 w 64"/>
                <a:gd name="T35" fmla="*/ 44 h 46"/>
                <a:gd name="T36" fmla="*/ 64 w 64"/>
                <a:gd name="T37" fmla="*/ 44 h 46"/>
                <a:gd name="T38" fmla="*/ 60 w 64"/>
                <a:gd name="T39" fmla="*/ 34 h 46"/>
                <a:gd name="T40" fmla="*/ 56 w 64"/>
                <a:gd name="T41" fmla="*/ 26 h 46"/>
                <a:gd name="T42" fmla="*/ 48 w 64"/>
                <a:gd name="T43" fmla="*/ 18 h 46"/>
                <a:gd name="T44" fmla="*/ 40 w 64"/>
                <a:gd name="T45" fmla="*/ 12 h 46"/>
                <a:gd name="T46" fmla="*/ 40 w 64"/>
                <a:gd name="T47" fmla="*/ 12 h 46"/>
                <a:gd name="T48" fmla="*/ 30 w 64"/>
                <a:gd name="T49" fmla="*/ 10 h 46"/>
                <a:gd name="T50" fmla="*/ 22 w 64"/>
                <a:gd name="T51" fmla="*/ 8 h 46"/>
                <a:gd name="T52" fmla="*/ 22 w 64"/>
                <a:gd name="T53" fmla="*/ 8 h 46"/>
                <a:gd name="T54" fmla="*/ 14 w 64"/>
                <a:gd name="T55" fmla="*/ 8 h 46"/>
                <a:gd name="T56" fmla="*/ 8 w 64"/>
                <a:gd name="T57" fmla="*/ 6 h 46"/>
                <a:gd name="T58" fmla="*/ 8 w 64"/>
                <a:gd name="T59" fmla="*/ 6 h 46"/>
                <a:gd name="T60" fmla="*/ 4 w 64"/>
                <a:gd name="T61" fmla="*/ 2 h 46"/>
                <a:gd name="T62" fmla="*/ 0 w 64"/>
                <a:gd name="T63" fmla="*/ 0 h 46"/>
                <a:gd name="T64" fmla="*/ 0 w 64"/>
                <a:gd name="T65" fmla="*/ 0 h 46"/>
                <a:gd name="T66" fmla="*/ 0 w 64"/>
                <a:gd name="T67" fmla="*/ 0 h 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4"/>
                <a:gd name="T103" fmla="*/ 0 h 46"/>
                <a:gd name="T104" fmla="*/ 64 w 64"/>
                <a:gd name="T105" fmla="*/ 46 h 4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4" h="46">
                  <a:moveTo>
                    <a:pt x="0" y="0"/>
                  </a:moveTo>
                  <a:lnTo>
                    <a:pt x="0" y="0"/>
                  </a:lnTo>
                  <a:lnTo>
                    <a:pt x="0" y="2"/>
                  </a:lnTo>
                  <a:lnTo>
                    <a:pt x="2" y="4"/>
                  </a:lnTo>
                  <a:lnTo>
                    <a:pt x="10" y="8"/>
                  </a:lnTo>
                  <a:lnTo>
                    <a:pt x="18" y="10"/>
                  </a:lnTo>
                  <a:lnTo>
                    <a:pt x="34" y="12"/>
                  </a:lnTo>
                  <a:lnTo>
                    <a:pt x="40" y="16"/>
                  </a:lnTo>
                  <a:lnTo>
                    <a:pt x="48" y="20"/>
                  </a:lnTo>
                  <a:lnTo>
                    <a:pt x="52" y="26"/>
                  </a:lnTo>
                  <a:lnTo>
                    <a:pt x="56" y="32"/>
                  </a:lnTo>
                  <a:lnTo>
                    <a:pt x="62" y="44"/>
                  </a:lnTo>
                  <a:lnTo>
                    <a:pt x="62" y="46"/>
                  </a:lnTo>
                  <a:lnTo>
                    <a:pt x="64" y="44"/>
                  </a:lnTo>
                  <a:lnTo>
                    <a:pt x="60" y="34"/>
                  </a:lnTo>
                  <a:lnTo>
                    <a:pt x="56" y="26"/>
                  </a:lnTo>
                  <a:lnTo>
                    <a:pt x="48" y="18"/>
                  </a:lnTo>
                  <a:lnTo>
                    <a:pt x="40" y="12"/>
                  </a:lnTo>
                  <a:lnTo>
                    <a:pt x="30" y="10"/>
                  </a:lnTo>
                  <a:lnTo>
                    <a:pt x="22" y="8"/>
                  </a:lnTo>
                  <a:lnTo>
                    <a:pt x="14" y="8"/>
                  </a:lnTo>
                  <a:lnTo>
                    <a:pt x="8" y="6"/>
                  </a:lnTo>
                  <a:lnTo>
                    <a:pt x="4" y="2"/>
                  </a:lnTo>
                  <a:lnTo>
                    <a:pt x="0" y="0"/>
                  </a:lnTo>
                </a:path>
              </a:pathLst>
            </a:custGeom>
            <a:noFill/>
            <a:ln w="9525">
              <a:noFill/>
              <a:round/>
              <a:headEnd/>
              <a:tailEnd/>
            </a:ln>
          </p:spPr>
          <p:txBody>
            <a:bodyPr/>
            <a:lstStyle/>
            <a:p>
              <a:endParaRPr lang="fr-FR">
                <a:latin typeface="Calibri" pitchFamily="34" charset="0"/>
              </a:endParaRPr>
            </a:p>
          </p:txBody>
        </p:sp>
        <p:sp>
          <p:nvSpPr>
            <p:cNvPr id="9748" name="Freeform 51"/>
            <p:cNvSpPr>
              <a:spLocks/>
            </p:cNvSpPr>
            <p:nvPr/>
          </p:nvSpPr>
          <p:spPr bwMode="auto">
            <a:xfrm>
              <a:off x="2873" y="2590"/>
              <a:ext cx="52" cy="74"/>
            </a:xfrm>
            <a:custGeom>
              <a:avLst/>
              <a:gdLst>
                <a:gd name="T0" fmla="*/ 0 w 52"/>
                <a:gd name="T1" fmla="*/ 2 h 74"/>
                <a:gd name="T2" fmla="*/ 0 w 52"/>
                <a:gd name="T3" fmla="*/ 2 h 74"/>
                <a:gd name="T4" fmla="*/ 2 w 52"/>
                <a:gd name="T5" fmla="*/ 8 h 74"/>
                <a:gd name="T6" fmla="*/ 4 w 52"/>
                <a:gd name="T7" fmla="*/ 14 h 74"/>
                <a:gd name="T8" fmla="*/ 6 w 52"/>
                <a:gd name="T9" fmla="*/ 28 h 74"/>
                <a:gd name="T10" fmla="*/ 8 w 52"/>
                <a:gd name="T11" fmla="*/ 42 h 74"/>
                <a:gd name="T12" fmla="*/ 10 w 52"/>
                <a:gd name="T13" fmla="*/ 50 h 74"/>
                <a:gd name="T14" fmla="*/ 14 w 52"/>
                <a:gd name="T15" fmla="*/ 56 h 74"/>
                <a:gd name="T16" fmla="*/ 14 w 52"/>
                <a:gd name="T17" fmla="*/ 56 h 74"/>
                <a:gd name="T18" fmla="*/ 22 w 52"/>
                <a:gd name="T19" fmla="*/ 64 h 74"/>
                <a:gd name="T20" fmla="*/ 30 w 52"/>
                <a:gd name="T21" fmla="*/ 70 h 74"/>
                <a:gd name="T22" fmla="*/ 40 w 52"/>
                <a:gd name="T23" fmla="*/ 74 h 74"/>
                <a:gd name="T24" fmla="*/ 52 w 52"/>
                <a:gd name="T25" fmla="*/ 74 h 74"/>
                <a:gd name="T26" fmla="*/ 52 w 52"/>
                <a:gd name="T27" fmla="*/ 74 h 74"/>
                <a:gd name="T28" fmla="*/ 52 w 52"/>
                <a:gd name="T29" fmla="*/ 72 h 74"/>
                <a:gd name="T30" fmla="*/ 50 w 52"/>
                <a:gd name="T31" fmla="*/ 72 h 74"/>
                <a:gd name="T32" fmla="*/ 50 w 52"/>
                <a:gd name="T33" fmla="*/ 72 h 74"/>
                <a:gd name="T34" fmla="*/ 38 w 52"/>
                <a:gd name="T35" fmla="*/ 70 h 74"/>
                <a:gd name="T36" fmla="*/ 26 w 52"/>
                <a:gd name="T37" fmla="*/ 64 h 74"/>
                <a:gd name="T38" fmla="*/ 18 w 52"/>
                <a:gd name="T39" fmla="*/ 56 h 74"/>
                <a:gd name="T40" fmla="*/ 12 w 52"/>
                <a:gd name="T41" fmla="*/ 44 h 74"/>
                <a:gd name="T42" fmla="*/ 12 w 52"/>
                <a:gd name="T43" fmla="*/ 44 h 74"/>
                <a:gd name="T44" fmla="*/ 8 w 52"/>
                <a:gd name="T45" fmla="*/ 22 h 74"/>
                <a:gd name="T46" fmla="*/ 6 w 52"/>
                <a:gd name="T47" fmla="*/ 10 h 74"/>
                <a:gd name="T48" fmla="*/ 0 w 52"/>
                <a:gd name="T49" fmla="*/ 0 h 74"/>
                <a:gd name="T50" fmla="*/ 0 w 52"/>
                <a:gd name="T51" fmla="*/ 0 h 74"/>
                <a:gd name="T52" fmla="*/ 0 w 52"/>
                <a:gd name="T53" fmla="*/ 2 h 7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
                <a:gd name="T82" fmla="*/ 0 h 74"/>
                <a:gd name="T83" fmla="*/ 52 w 52"/>
                <a:gd name="T84" fmla="*/ 74 h 7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 h="74">
                  <a:moveTo>
                    <a:pt x="0" y="2"/>
                  </a:moveTo>
                  <a:lnTo>
                    <a:pt x="0" y="2"/>
                  </a:lnTo>
                  <a:lnTo>
                    <a:pt x="2" y="8"/>
                  </a:lnTo>
                  <a:lnTo>
                    <a:pt x="4" y="14"/>
                  </a:lnTo>
                  <a:lnTo>
                    <a:pt x="6" y="28"/>
                  </a:lnTo>
                  <a:lnTo>
                    <a:pt x="8" y="42"/>
                  </a:lnTo>
                  <a:lnTo>
                    <a:pt x="10" y="50"/>
                  </a:lnTo>
                  <a:lnTo>
                    <a:pt x="14" y="56"/>
                  </a:lnTo>
                  <a:lnTo>
                    <a:pt x="22" y="64"/>
                  </a:lnTo>
                  <a:lnTo>
                    <a:pt x="30" y="70"/>
                  </a:lnTo>
                  <a:lnTo>
                    <a:pt x="40" y="74"/>
                  </a:lnTo>
                  <a:lnTo>
                    <a:pt x="52" y="74"/>
                  </a:lnTo>
                  <a:lnTo>
                    <a:pt x="52" y="72"/>
                  </a:lnTo>
                  <a:lnTo>
                    <a:pt x="50" y="72"/>
                  </a:lnTo>
                  <a:lnTo>
                    <a:pt x="38" y="70"/>
                  </a:lnTo>
                  <a:lnTo>
                    <a:pt x="26" y="64"/>
                  </a:lnTo>
                  <a:lnTo>
                    <a:pt x="18" y="56"/>
                  </a:lnTo>
                  <a:lnTo>
                    <a:pt x="12" y="44"/>
                  </a:lnTo>
                  <a:lnTo>
                    <a:pt x="8" y="22"/>
                  </a:lnTo>
                  <a:lnTo>
                    <a:pt x="6" y="10"/>
                  </a:lnTo>
                  <a:lnTo>
                    <a:pt x="0" y="0"/>
                  </a:lnTo>
                  <a:lnTo>
                    <a:pt x="0"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9749" name="Freeform 52"/>
            <p:cNvSpPr>
              <a:spLocks/>
            </p:cNvSpPr>
            <p:nvPr/>
          </p:nvSpPr>
          <p:spPr bwMode="auto">
            <a:xfrm>
              <a:off x="2873" y="2590"/>
              <a:ext cx="52" cy="74"/>
            </a:xfrm>
            <a:custGeom>
              <a:avLst/>
              <a:gdLst>
                <a:gd name="T0" fmla="*/ 0 w 52"/>
                <a:gd name="T1" fmla="*/ 2 h 74"/>
                <a:gd name="T2" fmla="*/ 0 w 52"/>
                <a:gd name="T3" fmla="*/ 2 h 74"/>
                <a:gd name="T4" fmla="*/ 2 w 52"/>
                <a:gd name="T5" fmla="*/ 8 h 74"/>
                <a:gd name="T6" fmla="*/ 4 w 52"/>
                <a:gd name="T7" fmla="*/ 14 h 74"/>
                <a:gd name="T8" fmla="*/ 6 w 52"/>
                <a:gd name="T9" fmla="*/ 28 h 74"/>
                <a:gd name="T10" fmla="*/ 8 w 52"/>
                <a:gd name="T11" fmla="*/ 42 h 74"/>
                <a:gd name="T12" fmla="*/ 10 w 52"/>
                <a:gd name="T13" fmla="*/ 50 h 74"/>
                <a:gd name="T14" fmla="*/ 14 w 52"/>
                <a:gd name="T15" fmla="*/ 56 h 74"/>
                <a:gd name="T16" fmla="*/ 14 w 52"/>
                <a:gd name="T17" fmla="*/ 56 h 74"/>
                <a:gd name="T18" fmla="*/ 22 w 52"/>
                <a:gd name="T19" fmla="*/ 64 h 74"/>
                <a:gd name="T20" fmla="*/ 30 w 52"/>
                <a:gd name="T21" fmla="*/ 70 h 74"/>
                <a:gd name="T22" fmla="*/ 40 w 52"/>
                <a:gd name="T23" fmla="*/ 74 h 74"/>
                <a:gd name="T24" fmla="*/ 52 w 52"/>
                <a:gd name="T25" fmla="*/ 74 h 74"/>
                <a:gd name="T26" fmla="*/ 52 w 52"/>
                <a:gd name="T27" fmla="*/ 74 h 74"/>
                <a:gd name="T28" fmla="*/ 52 w 52"/>
                <a:gd name="T29" fmla="*/ 72 h 74"/>
                <a:gd name="T30" fmla="*/ 50 w 52"/>
                <a:gd name="T31" fmla="*/ 72 h 74"/>
                <a:gd name="T32" fmla="*/ 50 w 52"/>
                <a:gd name="T33" fmla="*/ 72 h 74"/>
                <a:gd name="T34" fmla="*/ 38 w 52"/>
                <a:gd name="T35" fmla="*/ 70 h 74"/>
                <a:gd name="T36" fmla="*/ 26 w 52"/>
                <a:gd name="T37" fmla="*/ 64 h 74"/>
                <a:gd name="T38" fmla="*/ 18 w 52"/>
                <a:gd name="T39" fmla="*/ 56 h 74"/>
                <a:gd name="T40" fmla="*/ 12 w 52"/>
                <a:gd name="T41" fmla="*/ 44 h 74"/>
                <a:gd name="T42" fmla="*/ 12 w 52"/>
                <a:gd name="T43" fmla="*/ 44 h 74"/>
                <a:gd name="T44" fmla="*/ 8 w 52"/>
                <a:gd name="T45" fmla="*/ 22 h 74"/>
                <a:gd name="T46" fmla="*/ 6 w 52"/>
                <a:gd name="T47" fmla="*/ 10 h 74"/>
                <a:gd name="T48" fmla="*/ 0 w 52"/>
                <a:gd name="T49" fmla="*/ 0 h 74"/>
                <a:gd name="T50" fmla="*/ 0 w 52"/>
                <a:gd name="T51" fmla="*/ 0 h 74"/>
                <a:gd name="T52" fmla="*/ 0 w 52"/>
                <a:gd name="T53" fmla="*/ 2 h 7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
                <a:gd name="T82" fmla="*/ 0 h 74"/>
                <a:gd name="T83" fmla="*/ 52 w 52"/>
                <a:gd name="T84" fmla="*/ 74 h 7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 h="74">
                  <a:moveTo>
                    <a:pt x="0" y="2"/>
                  </a:moveTo>
                  <a:lnTo>
                    <a:pt x="0" y="2"/>
                  </a:lnTo>
                  <a:lnTo>
                    <a:pt x="2" y="8"/>
                  </a:lnTo>
                  <a:lnTo>
                    <a:pt x="4" y="14"/>
                  </a:lnTo>
                  <a:lnTo>
                    <a:pt x="6" y="28"/>
                  </a:lnTo>
                  <a:lnTo>
                    <a:pt x="8" y="42"/>
                  </a:lnTo>
                  <a:lnTo>
                    <a:pt x="10" y="50"/>
                  </a:lnTo>
                  <a:lnTo>
                    <a:pt x="14" y="56"/>
                  </a:lnTo>
                  <a:lnTo>
                    <a:pt x="22" y="64"/>
                  </a:lnTo>
                  <a:lnTo>
                    <a:pt x="30" y="70"/>
                  </a:lnTo>
                  <a:lnTo>
                    <a:pt x="40" y="74"/>
                  </a:lnTo>
                  <a:lnTo>
                    <a:pt x="52" y="74"/>
                  </a:lnTo>
                  <a:lnTo>
                    <a:pt x="52" y="72"/>
                  </a:lnTo>
                  <a:lnTo>
                    <a:pt x="50" y="72"/>
                  </a:lnTo>
                  <a:lnTo>
                    <a:pt x="38" y="70"/>
                  </a:lnTo>
                  <a:lnTo>
                    <a:pt x="26" y="64"/>
                  </a:lnTo>
                  <a:lnTo>
                    <a:pt x="18" y="56"/>
                  </a:lnTo>
                  <a:lnTo>
                    <a:pt x="12" y="44"/>
                  </a:lnTo>
                  <a:lnTo>
                    <a:pt x="8" y="22"/>
                  </a:lnTo>
                  <a:lnTo>
                    <a:pt x="6" y="10"/>
                  </a:lnTo>
                  <a:lnTo>
                    <a:pt x="0" y="0"/>
                  </a:lnTo>
                  <a:lnTo>
                    <a:pt x="0" y="2"/>
                  </a:lnTo>
                </a:path>
              </a:pathLst>
            </a:custGeom>
            <a:noFill/>
            <a:ln w="9525">
              <a:noFill/>
              <a:round/>
              <a:headEnd/>
              <a:tailEnd/>
            </a:ln>
          </p:spPr>
          <p:txBody>
            <a:bodyPr/>
            <a:lstStyle/>
            <a:p>
              <a:endParaRPr lang="fr-FR">
                <a:latin typeface="Calibri" pitchFamily="34" charset="0"/>
              </a:endParaRPr>
            </a:p>
          </p:txBody>
        </p:sp>
        <p:sp>
          <p:nvSpPr>
            <p:cNvPr id="9750" name="Freeform 53"/>
            <p:cNvSpPr>
              <a:spLocks/>
            </p:cNvSpPr>
            <p:nvPr/>
          </p:nvSpPr>
          <p:spPr bwMode="auto">
            <a:xfrm>
              <a:off x="2873" y="2590"/>
              <a:ext cx="86" cy="46"/>
            </a:xfrm>
            <a:custGeom>
              <a:avLst/>
              <a:gdLst>
                <a:gd name="T0" fmla="*/ 6 w 86"/>
                <a:gd name="T1" fmla="*/ 2 h 46"/>
                <a:gd name="T2" fmla="*/ 6 w 86"/>
                <a:gd name="T3" fmla="*/ 0 h 46"/>
                <a:gd name="T4" fmla="*/ 6 w 86"/>
                <a:gd name="T5" fmla="*/ 0 h 46"/>
                <a:gd name="T6" fmla="*/ 6 w 86"/>
                <a:gd name="T7" fmla="*/ 4 h 46"/>
                <a:gd name="T8" fmla="*/ 6 w 86"/>
                <a:gd name="T9" fmla="*/ 4 h 46"/>
                <a:gd name="T10" fmla="*/ 10 w 86"/>
                <a:gd name="T11" fmla="*/ 2 h 46"/>
                <a:gd name="T12" fmla="*/ 16 w 86"/>
                <a:gd name="T13" fmla="*/ 4 h 46"/>
                <a:gd name="T14" fmla="*/ 26 w 86"/>
                <a:gd name="T15" fmla="*/ 10 h 46"/>
                <a:gd name="T16" fmla="*/ 26 w 86"/>
                <a:gd name="T17" fmla="*/ 10 h 46"/>
                <a:gd name="T18" fmla="*/ 36 w 86"/>
                <a:gd name="T19" fmla="*/ 12 h 46"/>
                <a:gd name="T20" fmla="*/ 46 w 86"/>
                <a:gd name="T21" fmla="*/ 16 h 46"/>
                <a:gd name="T22" fmla="*/ 46 w 86"/>
                <a:gd name="T23" fmla="*/ 16 h 46"/>
                <a:gd name="T24" fmla="*/ 58 w 86"/>
                <a:gd name="T25" fmla="*/ 20 h 46"/>
                <a:gd name="T26" fmla="*/ 68 w 86"/>
                <a:gd name="T27" fmla="*/ 26 h 46"/>
                <a:gd name="T28" fmla="*/ 78 w 86"/>
                <a:gd name="T29" fmla="*/ 36 h 46"/>
                <a:gd name="T30" fmla="*/ 86 w 86"/>
                <a:gd name="T31" fmla="*/ 46 h 46"/>
                <a:gd name="T32" fmla="*/ 86 w 86"/>
                <a:gd name="T33" fmla="*/ 46 h 46"/>
                <a:gd name="T34" fmla="*/ 86 w 86"/>
                <a:gd name="T35" fmla="*/ 46 h 46"/>
                <a:gd name="T36" fmla="*/ 86 w 86"/>
                <a:gd name="T37" fmla="*/ 46 h 46"/>
                <a:gd name="T38" fmla="*/ 76 w 86"/>
                <a:gd name="T39" fmla="*/ 34 h 46"/>
                <a:gd name="T40" fmla="*/ 68 w 86"/>
                <a:gd name="T41" fmla="*/ 24 h 46"/>
                <a:gd name="T42" fmla="*/ 56 w 86"/>
                <a:gd name="T43" fmla="*/ 16 h 46"/>
                <a:gd name="T44" fmla="*/ 44 w 86"/>
                <a:gd name="T45" fmla="*/ 12 h 46"/>
                <a:gd name="T46" fmla="*/ 44 w 86"/>
                <a:gd name="T47" fmla="*/ 12 h 46"/>
                <a:gd name="T48" fmla="*/ 16 w 86"/>
                <a:gd name="T49" fmla="*/ 2 h 46"/>
                <a:gd name="T50" fmla="*/ 16 w 86"/>
                <a:gd name="T51" fmla="*/ 2 h 46"/>
                <a:gd name="T52" fmla="*/ 8 w 86"/>
                <a:gd name="T53" fmla="*/ 0 h 46"/>
                <a:gd name="T54" fmla="*/ 6 w 86"/>
                <a:gd name="T55" fmla="*/ 0 h 46"/>
                <a:gd name="T56" fmla="*/ 2 w 86"/>
                <a:gd name="T57" fmla="*/ 2 h 46"/>
                <a:gd name="T58" fmla="*/ 2 w 86"/>
                <a:gd name="T59" fmla="*/ 2 h 46"/>
                <a:gd name="T60" fmla="*/ 0 w 86"/>
                <a:gd name="T61" fmla="*/ 4 h 46"/>
                <a:gd name="T62" fmla="*/ 0 w 86"/>
                <a:gd name="T63" fmla="*/ 4 h 46"/>
                <a:gd name="T64" fmla="*/ 4 w 86"/>
                <a:gd name="T65" fmla="*/ 6 h 46"/>
                <a:gd name="T66" fmla="*/ 8 w 86"/>
                <a:gd name="T67" fmla="*/ 4 h 46"/>
                <a:gd name="T68" fmla="*/ 8 w 86"/>
                <a:gd name="T69" fmla="*/ 4 h 46"/>
                <a:gd name="T70" fmla="*/ 6 w 86"/>
                <a:gd name="T71" fmla="*/ 2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46"/>
                <a:gd name="T110" fmla="*/ 86 w 86"/>
                <a:gd name="T111" fmla="*/ 46 h 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46">
                  <a:moveTo>
                    <a:pt x="6" y="2"/>
                  </a:moveTo>
                  <a:lnTo>
                    <a:pt x="6" y="0"/>
                  </a:lnTo>
                  <a:lnTo>
                    <a:pt x="6" y="4"/>
                  </a:lnTo>
                  <a:lnTo>
                    <a:pt x="10" y="2"/>
                  </a:lnTo>
                  <a:lnTo>
                    <a:pt x="16" y="4"/>
                  </a:lnTo>
                  <a:lnTo>
                    <a:pt x="26" y="10"/>
                  </a:lnTo>
                  <a:lnTo>
                    <a:pt x="36" y="12"/>
                  </a:lnTo>
                  <a:lnTo>
                    <a:pt x="46" y="16"/>
                  </a:lnTo>
                  <a:lnTo>
                    <a:pt x="58" y="20"/>
                  </a:lnTo>
                  <a:lnTo>
                    <a:pt x="68" y="26"/>
                  </a:lnTo>
                  <a:lnTo>
                    <a:pt x="78" y="36"/>
                  </a:lnTo>
                  <a:lnTo>
                    <a:pt x="86" y="46"/>
                  </a:lnTo>
                  <a:lnTo>
                    <a:pt x="76" y="34"/>
                  </a:lnTo>
                  <a:lnTo>
                    <a:pt x="68" y="24"/>
                  </a:lnTo>
                  <a:lnTo>
                    <a:pt x="56" y="16"/>
                  </a:lnTo>
                  <a:lnTo>
                    <a:pt x="44" y="12"/>
                  </a:lnTo>
                  <a:lnTo>
                    <a:pt x="16" y="2"/>
                  </a:lnTo>
                  <a:lnTo>
                    <a:pt x="8" y="0"/>
                  </a:lnTo>
                  <a:lnTo>
                    <a:pt x="6" y="0"/>
                  </a:lnTo>
                  <a:lnTo>
                    <a:pt x="2" y="2"/>
                  </a:lnTo>
                  <a:lnTo>
                    <a:pt x="0" y="4"/>
                  </a:lnTo>
                  <a:lnTo>
                    <a:pt x="4" y="6"/>
                  </a:lnTo>
                  <a:lnTo>
                    <a:pt x="8" y="4"/>
                  </a:lnTo>
                  <a:lnTo>
                    <a:pt x="6"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9751" name="Freeform 54"/>
            <p:cNvSpPr>
              <a:spLocks/>
            </p:cNvSpPr>
            <p:nvPr/>
          </p:nvSpPr>
          <p:spPr bwMode="auto">
            <a:xfrm>
              <a:off x="2873" y="2590"/>
              <a:ext cx="86" cy="46"/>
            </a:xfrm>
            <a:custGeom>
              <a:avLst/>
              <a:gdLst>
                <a:gd name="T0" fmla="*/ 6 w 86"/>
                <a:gd name="T1" fmla="*/ 2 h 46"/>
                <a:gd name="T2" fmla="*/ 6 w 86"/>
                <a:gd name="T3" fmla="*/ 0 h 46"/>
                <a:gd name="T4" fmla="*/ 6 w 86"/>
                <a:gd name="T5" fmla="*/ 0 h 46"/>
                <a:gd name="T6" fmla="*/ 6 w 86"/>
                <a:gd name="T7" fmla="*/ 4 h 46"/>
                <a:gd name="T8" fmla="*/ 6 w 86"/>
                <a:gd name="T9" fmla="*/ 4 h 46"/>
                <a:gd name="T10" fmla="*/ 10 w 86"/>
                <a:gd name="T11" fmla="*/ 2 h 46"/>
                <a:gd name="T12" fmla="*/ 16 w 86"/>
                <a:gd name="T13" fmla="*/ 4 h 46"/>
                <a:gd name="T14" fmla="*/ 26 w 86"/>
                <a:gd name="T15" fmla="*/ 10 h 46"/>
                <a:gd name="T16" fmla="*/ 26 w 86"/>
                <a:gd name="T17" fmla="*/ 10 h 46"/>
                <a:gd name="T18" fmla="*/ 36 w 86"/>
                <a:gd name="T19" fmla="*/ 12 h 46"/>
                <a:gd name="T20" fmla="*/ 46 w 86"/>
                <a:gd name="T21" fmla="*/ 16 h 46"/>
                <a:gd name="T22" fmla="*/ 46 w 86"/>
                <a:gd name="T23" fmla="*/ 16 h 46"/>
                <a:gd name="T24" fmla="*/ 58 w 86"/>
                <a:gd name="T25" fmla="*/ 20 h 46"/>
                <a:gd name="T26" fmla="*/ 68 w 86"/>
                <a:gd name="T27" fmla="*/ 26 h 46"/>
                <a:gd name="T28" fmla="*/ 78 w 86"/>
                <a:gd name="T29" fmla="*/ 36 h 46"/>
                <a:gd name="T30" fmla="*/ 86 w 86"/>
                <a:gd name="T31" fmla="*/ 46 h 46"/>
                <a:gd name="T32" fmla="*/ 86 w 86"/>
                <a:gd name="T33" fmla="*/ 46 h 46"/>
                <a:gd name="T34" fmla="*/ 86 w 86"/>
                <a:gd name="T35" fmla="*/ 46 h 46"/>
                <a:gd name="T36" fmla="*/ 86 w 86"/>
                <a:gd name="T37" fmla="*/ 46 h 46"/>
                <a:gd name="T38" fmla="*/ 76 w 86"/>
                <a:gd name="T39" fmla="*/ 34 h 46"/>
                <a:gd name="T40" fmla="*/ 68 w 86"/>
                <a:gd name="T41" fmla="*/ 24 h 46"/>
                <a:gd name="T42" fmla="*/ 56 w 86"/>
                <a:gd name="T43" fmla="*/ 16 h 46"/>
                <a:gd name="T44" fmla="*/ 44 w 86"/>
                <a:gd name="T45" fmla="*/ 12 h 46"/>
                <a:gd name="T46" fmla="*/ 44 w 86"/>
                <a:gd name="T47" fmla="*/ 12 h 46"/>
                <a:gd name="T48" fmla="*/ 16 w 86"/>
                <a:gd name="T49" fmla="*/ 2 h 46"/>
                <a:gd name="T50" fmla="*/ 16 w 86"/>
                <a:gd name="T51" fmla="*/ 2 h 46"/>
                <a:gd name="T52" fmla="*/ 8 w 86"/>
                <a:gd name="T53" fmla="*/ 0 h 46"/>
                <a:gd name="T54" fmla="*/ 6 w 86"/>
                <a:gd name="T55" fmla="*/ 0 h 46"/>
                <a:gd name="T56" fmla="*/ 2 w 86"/>
                <a:gd name="T57" fmla="*/ 2 h 46"/>
                <a:gd name="T58" fmla="*/ 2 w 86"/>
                <a:gd name="T59" fmla="*/ 2 h 46"/>
                <a:gd name="T60" fmla="*/ 0 w 86"/>
                <a:gd name="T61" fmla="*/ 4 h 46"/>
                <a:gd name="T62" fmla="*/ 0 w 86"/>
                <a:gd name="T63" fmla="*/ 4 h 46"/>
                <a:gd name="T64" fmla="*/ 4 w 86"/>
                <a:gd name="T65" fmla="*/ 6 h 46"/>
                <a:gd name="T66" fmla="*/ 8 w 86"/>
                <a:gd name="T67" fmla="*/ 4 h 46"/>
                <a:gd name="T68" fmla="*/ 8 w 86"/>
                <a:gd name="T69" fmla="*/ 4 h 46"/>
                <a:gd name="T70" fmla="*/ 6 w 86"/>
                <a:gd name="T71" fmla="*/ 2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46"/>
                <a:gd name="T110" fmla="*/ 86 w 86"/>
                <a:gd name="T111" fmla="*/ 46 h 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46">
                  <a:moveTo>
                    <a:pt x="6" y="2"/>
                  </a:moveTo>
                  <a:lnTo>
                    <a:pt x="6" y="0"/>
                  </a:lnTo>
                  <a:lnTo>
                    <a:pt x="6" y="4"/>
                  </a:lnTo>
                  <a:lnTo>
                    <a:pt x="10" y="2"/>
                  </a:lnTo>
                  <a:lnTo>
                    <a:pt x="16" y="4"/>
                  </a:lnTo>
                  <a:lnTo>
                    <a:pt x="26" y="10"/>
                  </a:lnTo>
                  <a:lnTo>
                    <a:pt x="36" y="12"/>
                  </a:lnTo>
                  <a:lnTo>
                    <a:pt x="46" y="16"/>
                  </a:lnTo>
                  <a:lnTo>
                    <a:pt x="58" y="20"/>
                  </a:lnTo>
                  <a:lnTo>
                    <a:pt x="68" y="26"/>
                  </a:lnTo>
                  <a:lnTo>
                    <a:pt x="78" y="36"/>
                  </a:lnTo>
                  <a:lnTo>
                    <a:pt x="86" y="46"/>
                  </a:lnTo>
                  <a:lnTo>
                    <a:pt x="76" y="34"/>
                  </a:lnTo>
                  <a:lnTo>
                    <a:pt x="68" y="24"/>
                  </a:lnTo>
                  <a:lnTo>
                    <a:pt x="56" y="16"/>
                  </a:lnTo>
                  <a:lnTo>
                    <a:pt x="44" y="12"/>
                  </a:lnTo>
                  <a:lnTo>
                    <a:pt x="16" y="2"/>
                  </a:lnTo>
                  <a:lnTo>
                    <a:pt x="8" y="0"/>
                  </a:lnTo>
                  <a:lnTo>
                    <a:pt x="6" y="0"/>
                  </a:lnTo>
                  <a:lnTo>
                    <a:pt x="2" y="2"/>
                  </a:lnTo>
                  <a:lnTo>
                    <a:pt x="0" y="4"/>
                  </a:lnTo>
                  <a:lnTo>
                    <a:pt x="4" y="6"/>
                  </a:lnTo>
                  <a:lnTo>
                    <a:pt x="8" y="4"/>
                  </a:lnTo>
                  <a:lnTo>
                    <a:pt x="6" y="2"/>
                  </a:lnTo>
                </a:path>
              </a:pathLst>
            </a:custGeom>
            <a:noFill/>
            <a:ln w="9525">
              <a:noFill/>
              <a:round/>
              <a:headEnd/>
              <a:tailEnd/>
            </a:ln>
          </p:spPr>
          <p:txBody>
            <a:bodyPr/>
            <a:lstStyle/>
            <a:p>
              <a:endParaRPr lang="fr-FR">
                <a:latin typeface="Calibri" pitchFamily="34" charset="0"/>
              </a:endParaRPr>
            </a:p>
          </p:txBody>
        </p:sp>
        <p:sp>
          <p:nvSpPr>
            <p:cNvPr id="9752" name="Freeform 55"/>
            <p:cNvSpPr>
              <a:spLocks/>
            </p:cNvSpPr>
            <p:nvPr/>
          </p:nvSpPr>
          <p:spPr bwMode="auto">
            <a:xfrm>
              <a:off x="2935" y="2598"/>
              <a:ext cx="78" cy="34"/>
            </a:xfrm>
            <a:custGeom>
              <a:avLst/>
              <a:gdLst>
                <a:gd name="T0" fmla="*/ 28 w 78"/>
                <a:gd name="T1" fmla="*/ 30 h 34"/>
                <a:gd name="T2" fmla="*/ 28 w 78"/>
                <a:gd name="T3" fmla="*/ 30 h 34"/>
                <a:gd name="T4" fmla="*/ 6 w 78"/>
                <a:gd name="T5" fmla="*/ 8 h 34"/>
                <a:gd name="T6" fmla="*/ 6 w 78"/>
                <a:gd name="T7" fmla="*/ 8 h 34"/>
                <a:gd name="T8" fmla="*/ 4 w 78"/>
                <a:gd name="T9" fmla="*/ 4 h 34"/>
                <a:gd name="T10" fmla="*/ 2 w 78"/>
                <a:gd name="T11" fmla="*/ 4 h 34"/>
                <a:gd name="T12" fmla="*/ 6 w 78"/>
                <a:gd name="T13" fmla="*/ 4 h 34"/>
                <a:gd name="T14" fmla="*/ 6 w 78"/>
                <a:gd name="T15" fmla="*/ 4 h 34"/>
                <a:gd name="T16" fmla="*/ 18 w 78"/>
                <a:gd name="T17" fmla="*/ 6 h 34"/>
                <a:gd name="T18" fmla="*/ 18 w 78"/>
                <a:gd name="T19" fmla="*/ 6 h 34"/>
                <a:gd name="T20" fmla="*/ 34 w 78"/>
                <a:gd name="T21" fmla="*/ 12 h 34"/>
                <a:gd name="T22" fmla="*/ 48 w 78"/>
                <a:gd name="T23" fmla="*/ 18 h 34"/>
                <a:gd name="T24" fmla="*/ 62 w 78"/>
                <a:gd name="T25" fmla="*/ 26 h 34"/>
                <a:gd name="T26" fmla="*/ 76 w 78"/>
                <a:gd name="T27" fmla="*/ 34 h 34"/>
                <a:gd name="T28" fmla="*/ 76 w 78"/>
                <a:gd name="T29" fmla="*/ 34 h 34"/>
                <a:gd name="T30" fmla="*/ 78 w 78"/>
                <a:gd name="T31" fmla="*/ 34 h 34"/>
                <a:gd name="T32" fmla="*/ 78 w 78"/>
                <a:gd name="T33" fmla="*/ 34 h 34"/>
                <a:gd name="T34" fmla="*/ 78 w 78"/>
                <a:gd name="T35" fmla="*/ 34 h 34"/>
                <a:gd name="T36" fmla="*/ 70 w 78"/>
                <a:gd name="T37" fmla="*/ 26 h 34"/>
                <a:gd name="T38" fmla="*/ 62 w 78"/>
                <a:gd name="T39" fmla="*/ 20 h 34"/>
                <a:gd name="T40" fmla="*/ 44 w 78"/>
                <a:gd name="T41" fmla="*/ 12 h 34"/>
                <a:gd name="T42" fmla="*/ 26 w 78"/>
                <a:gd name="T43" fmla="*/ 6 h 34"/>
                <a:gd name="T44" fmla="*/ 6 w 78"/>
                <a:gd name="T45" fmla="*/ 2 h 34"/>
                <a:gd name="T46" fmla="*/ 6 w 78"/>
                <a:gd name="T47" fmla="*/ 2 h 34"/>
                <a:gd name="T48" fmla="*/ 2 w 78"/>
                <a:gd name="T49" fmla="*/ 0 h 34"/>
                <a:gd name="T50" fmla="*/ 0 w 78"/>
                <a:gd name="T51" fmla="*/ 2 h 34"/>
                <a:gd name="T52" fmla="*/ 0 w 78"/>
                <a:gd name="T53" fmla="*/ 4 h 34"/>
                <a:gd name="T54" fmla="*/ 0 w 78"/>
                <a:gd name="T55" fmla="*/ 4 h 34"/>
                <a:gd name="T56" fmla="*/ 8 w 78"/>
                <a:gd name="T57" fmla="*/ 12 h 34"/>
                <a:gd name="T58" fmla="*/ 8 w 78"/>
                <a:gd name="T59" fmla="*/ 12 h 34"/>
                <a:gd name="T60" fmla="*/ 28 w 78"/>
                <a:gd name="T61" fmla="*/ 32 h 34"/>
                <a:gd name="T62" fmla="*/ 28 w 78"/>
                <a:gd name="T63" fmla="*/ 32 h 34"/>
                <a:gd name="T64" fmla="*/ 28 w 78"/>
                <a:gd name="T65" fmla="*/ 30 h 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8"/>
                <a:gd name="T100" fmla="*/ 0 h 34"/>
                <a:gd name="T101" fmla="*/ 78 w 78"/>
                <a:gd name="T102" fmla="*/ 34 h 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8" h="34">
                  <a:moveTo>
                    <a:pt x="28" y="30"/>
                  </a:moveTo>
                  <a:lnTo>
                    <a:pt x="28" y="30"/>
                  </a:lnTo>
                  <a:lnTo>
                    <a:pt x="6" y="8"/>
                  </a:lnTo>
                  <a:lnTo>
                    <a:pt x="4" y="4"/>
                  </a:lnTo>
                  <a:lnTo>
                    <a:pt x="2" y="4"/>
                  </a:lnTo>
                  <a:lnTo>
                    <a:pt x="6" y="4"/>
                  </a:lnTo>
                  <a:lnTo>
                    <a:pt x="18" y="6"/>
                  </a:lnTo>
                  <a:lnTo>
                    <a:pt x="34" y="12"/>
                  </a:lnTo>
                  <a:lnTo>
                    <a:pt x="48" y="18"/>
                  </a:lnTo>
                  <a:lnTo>
                    <a:pt x="62" y="26"/>
                  </a:lnTo>
                  <a:lnTo>
                    <a:pt x="76" y="34"/>
                  </a:lnTo>
                  <a:lnTo>
                    <a:pt x="78" y="34"/>
                  </a:lnTo>
                  <a:lnTo>
                    <a:pt x="70" y="26"/>
                  </a:lnTo>
                  <a:lnTo>
                    <a:pt x="62" y="20"/>
                  </a:lnTo>
                  <a:lnTo>
                    <a:pt x="44" y="12"/>
                  </a:lnTo>
                  <a:lnTo>
                    <a:pt x="26" y="6"/>
                  </a:lnTo>
                  <a:lnTo>
                    <a:pt x="6" y="2"/>
                  </a:lnTo>
                  <a:lnTo>
                    <a:pt x="2" y="0"/>
                  </a:lnTo>
                  <a:lnTo>
                    <a:pt x="0" y="2"/>
                  </a:lnTo>
                  <a:lnTo>
                    <a:pt x="0" y="4"/>
                  </a:lnTo>
                  <a:lnTo>
                    <a:pt x="8" y="12"/>
                  </a:lnTo>
                  <a:lnTo>
                    <a:pt x="28" y="32"/>
                  </a:lnTo>
                  <a:lnTo>
                    <a:pt x="28" y="30"/>
                  </a:lnTo>
                  <a:close/>
                </a:path>
              </a:pathLst>
            </a:custGeom>
            <a:solidFill>
              <a:srgbClr val="000000"/>
            </a:solidFill>
            <a:ln w="9525">
              <a:noFill/>
              <a:round/>
              <a:headEnd/>
              <a:tailEnd/>
            </a:ln>
          </p:spPr>
          <p:txBody>
            <a:bodyPr/>
            <a:lstStyle/>
            <a:p>
              <a:endParaRPr lang="fr-FR">
                <a:latin typeface="Calibri" pitchFamily="34" charset="0"/>
              </a:endParaRPr>
            </a:p>
          </p:txBody>
        </p:sp>
        <p:sp>
          <p:nvSpPr>
            <p:cNvPr id="9753" name="Freeform 56"/>
            <p:cNvSpPr>
              <a:spLocks/>
            </p:cNvSpPr>
            <p:nvPr/>
          </p:nvSpPr>
          <p:spPr bwMode="auto">
            <a:xfrm>
              <a:off x="2935" y="2598"/>
              <a:ext cx="78" cy="34"/>
            </a:xfrm>
            <a:custGeom>
              <a:avLst/>
              <a:gdLst>
                <a:gd name="T0" fmla="*/ 28 w 78"/>
                <a:gd name="T1" fmla="*/ 30 h 34"/>
                <a:gd name="T2" fmla="*/ 28 w 78"/>
                <a:gd name="T3" fmla="*/ 30 h 34"/>
                <a:gd name="T4" fmla="*/ 6 w 78"/>
                <a:gd name="T5" fmla="*/ 8 h 34"/>
                <a:gd name="T6" fmla="*/ 6 w 78"/>
                <a:gd name="T7" fmla="*/ 8 h 34"/>
                <a:gd name="T8" fmla="*/ 4 w 78"/>
                <a:gd name="T9" fmla="*/ 4 h 34"/>
                <a:gd name="T10" fmla="*/ 2 w 78"/>
                <a:gd name="T11" fmla="*/ 4 h 34"/>
                <a:gd name="T12" fmla="*/ 6 w 78"/>
                <a:gd name="T13" fmla="*/ 4 h 34"/>
                <a:gd name="T14" fmla="*/ 6 w 78"/>
                <a:gd name="T15" fmla="*/ 4 h 34"/>
                <a:gd name="T16" fmla="*/ 18 w 78"/>
                <a:gd name="T17" fmla="*/ 6 h 34"/>
                <a:gd name="T18" fmla="*/ 18 w 78"/>
                <a:gd name="T19" fmla="*/ 6 h 34"/>
                <a:gd name="T20" fmla="*/ 34 w 78"/>
                <a:gd name="T21" fmla="*/ 12 h 34"/>
                <a:gd name="T22" fmla="*/ 48 w 78"/>
                <a:gd name="T23" fmla="*/ 18 h 34"/>
                <a:gd name="T24" fmla="*/ 62 w 78"/>
                <a:gd name="T25" fmla="*/ 26 h 34"/>
                <a:gd name="T26" fmla="*/ 76 w 78"/>
                <a:gd name="T27" fmla="*/ 34 h 34"/>
                <a:gd name="T28" fmla="*/ 76 w 78"/>
                <a:gd name="T29" fmla="*/ 34 h 34"/>
                <a:gd name="T30" fmla="*/ 78 w 78"/>
                <a:gd name="T31" fmla="*/ 34 h 34"/>
                <a:gd name="T32" fmla="*/ 78 w 78"/>
                <a:gd name="T33" fmla="*/ 34 h 34"/>
                <a:gd name="T34" fmla="*/ 78 w 78"/>
                <a:gd name="T35" fmla="*/ 34 h 34"/>
                <a:gd name="T36" fmla="*/ 70 w 78"/>
                <a:gd name="T37" fmla="*/ 26 h 34"/>
                <a:gd name="T38" fmla="*/ 62 w 78"/>
                <a:gd name="T39" fmla="*/ 20 h 34"/>
                <a:gd name="T40" fmla="*/ 44 w 78"/>
                <a:gd name="T41" fmla="*/ 12 h 34"/>
                <a:gd name="T42" fmla="*/ 26 w 78"/>
                <a:gd name="T43" fmla="*/ 6 h 34"/>
                <a:gd name="T44" fmla="*/ 6 w 78"/>
                <a:gd name="T45" fmla="*/ 2 h 34"/>
                <a:gd name="T46" fmla="*/ 6 w 78"/>
                <a:gd name="T47" fmla="*/ 2 h 34"/>
                <a:gd name="T48" fmla="*/ 2 w 78"/>
                <a:gd name="T49" fmla="*/ 0 h 34"/>
                <a:gd name="T50" fmla="*/ 0 w 78"/>
                <a:gd name="T51" fmla="*/ 2 h 34"/>
                <a:gd name="T52" fmla="*/ 0 w 78"/>
                <a:gd name="T53" fmla="*/ 4 h 34"/>
                <a:gd name="T54" fmla="*/ 0 w 78"/>
                <a:gd name="T55" fmla="*/ 4 h 34"/>
                <a:gd name="T56" fmla="*/ 8 w 78"/>
                <a:gd name="T57" fmla="*/ 12 h 34"/>
                <a:gd name="T58" fmla="*/ 8 w 78"/>
                <a:gd name="T59" fmla="*/ 12 h 34"/>
                <a:gd name="T60" fmla="*/ 28 w 78"/>
                <a:gd name="T61" fmla="*/ 32 h 34"/>
                <a:gd name="T62" fmla="*/ 28 w 78"/>
                <a:gd name="T63" fmla="*/ 32 h 34"/>
                <a:gd name="T64" fmla="*/ 28 w 78"/>
                <a:gd name="T65" fmla="*/ 30 h 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8"/>
                <a:gd name="T100" fmla="*/ 0 h 34"/>
                <a:gd name="T101" fmla="*/ 78 w 78"/>
                <a:gd name="T102" fmla="*/ 34 h 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8" h="34">
                  <a:moveTo>
                    <a:pt x="28" y="30"/>
                  </a:moveTo>
                  <a:lnTo>
                    <a:pt x="28" y="30"/>
                  </a:lnTo>
                  <a:lnTo>
                    <a:pt x="6" y="8"/>
                  </a:lnTo>
                  <a:lnTo>
                    <a:pt x="4" y="4"/>
                  </a:lnTo>
                  <a:lnTo>
                    <a:pt x="2" y="4"/>
                  </a:lnTo>
                  <a:lnTo>
                    <a:pt x="6" y="4"/>
                  </a:lnTo>
                  <a:lnTo>
                    <a:pt x="18" y="6"/>
                  </a:lnTo>
                  <a:lnTo>
                    <a:pt x="34" y="12"/>
                  </a:lnTo>
                  <a:lnTo>
                    <a:pt x="48" y="18"/>
                  </a:lnTo>
                  <a:lnTo>
                    <a:pt x="62" y="26"/>
                  </a:lnTo>
                  <a:lnTo>
                    <a:pt x="76" y="34"/>
                  </a:lnTo>
                  <a:lnTo>
                    <a:pt x="78" y="34"/>
                  </a:lnTo>
                  <a:lnTo>
                    <a:pt x="70" y="26"/>
                  </a:lnTo>
                  <a:lnTo>
                    <a:pt x="62" y="20"/>
                  </a:lnTo>
                  <a:lnTo>
                    <a:pt x="44" y="12"/>
                  </a:lnTo>
                  <a:lnTo>
                    <a:pt x="26" y="6"/>
                  </a:lnTo>
                  <a:lnTo>
                    <a:pt x="6" y="2"/>
                  </a:lnTo>
                  <a:lnTo>
                    <a:pt x="2" y="0"/>
                  </a:lnTo>
                  <a:lnTo>
                    <a:pt x="0" y="2"/>
                  </a:lnTo>
                  <a:lnTo>
                    <a:pt x="0" y="4"/>
                  </a:lnTo>
                  <a:lnTo>
                    <a:pt x="8" y="12"/>
                  </a:lnTo>
                  <a:lnTo>
                    <a:pt x="28" y="32"/>
                  </a:lnTo>
                  <a:lnTo>
                    <a:pt x="28" y="30"/>
                  </a:lnTo>
                </a:path>
              </a:pathLst>
            </a:custGeom>
            <a:noFill/>
            <a:ln w="9525">
              <a:noFill/>
              <a:round/>
              <a:headEnd/>
              <a:tailEnd/>
            </a:ln>
          </p:spPr>
          <p:txBody>
            <a:bodyPr/>
            <a:lstStyle/>
            <a:p>
              <a:endParaRPr lang="fr-FR">
                <a:latin typeface="Calibri" pitchFamily="34" charset="0"/>
              </a:endParaRPr>
            </a:p>
          </p:txBody>
        </p:sp>
        <p:sp>
          <p:nvSpPr>
            <p:cNvPr id="9754" name="Freeform 57"/>
            <p:cNvSpPr>
              <a:spLocks/>
            </p:cNvSpPr>
            <p:nvPr/>
          </p:nvSpPr>
          <p:spPr bwMode="auto">
            <a:xfrm>
              <a:off x="2911" y="2578"/>
              <a:ext cx="124" cy="80"/>
            </a:xfrm>
            <a:custGeom>
              <a:avLst/>
              <a:gdLst>
                <a:gd name="T0" fmla="*/ 0 w 124"/>
                <a:gd name="T1" fmla="*/ 0 h 80"/>
                <a:gd name="T2" fmla="*/ 0 w 124"/>
                <a:gd name="T3" fmla="*/ 0 h 80"/>
                <a:gd name="T4" fmla="*/ 16 w 124"/>
                <a:gd name="T5" fmla="*/ 6 h 80"/>
                <a:gd name="T6" fmla="*/ 34 w 124"/>
                <a:gd name="T7" fmla="*/ 12 h 80"/>
                <a:gd name="T8" fmla="*/ 34 w 124"/>
                <a:gd name="T9" fmla="*/ 12 h 80"/>
                <a:gd name="T10" fmla="*/ 52 w 124"/>
                <a:gd name="T11" fmla="*/ 16 h 80"/>
                <a:gd name="T12" fmla="*/ 70 w 124"/>
                <a:gd name="T13" fmla="*/ 22 h 80"/>
                <a:gd name="T14" fmla="*/ 70 w 124"/>
                <a:gd name="T15" fmla="*/ 22 h 80"/>
                <a:gd name="T16" fmla="*/ 80 w 124"/>
                <a:gd name="T17" fmla="*/ 26 h 80"/>
                <a:gd name="T18" fmla="*/ 88 w 124"/>
                <a:gd name="T19" fmla="*/ 32 h 80"/>
                <a:gd name="T20" fmla="*/ 102 w 124"/>
                <a:gd name="T21" fmla="*/ 46 h 80"/>
                <a:gd name="T22" fmla="*/ 114 w 124"/>
                <a:gd name="T23" fmla="*/ 62 h 80"/>
                <a:gd name="T24" fmla="*/ 124 w 124"/>
                <a:gd name="T25" fmla="*/ 80 h 80"/>
                <a:gd name="T26" fmla="*/ 124 w 124"/>
                <a:gd name="T27" fmla="*/ 80 h 80"/>
                <a:gd name="T28" fmla="*/ 124 w 124"/>
                <a:gd name="T29" fmla="*/ 78 h 80"/>
                <a:gd name="T30" fmla="*/ 124 w 124"/>
                <a:gd name="T31" fmla="*/ 78 h 80"/>
                <a:gd name="T32" fmla="*/ 116 w 124"/>
                <a:gd name="T33" fmla="*/ 62 h 80"/>
                <a:gd name="T34" fmla="*/ 106 w 124"/>
                <a:gd name="T35" fmla="*/ 46 h 80"/>
                <a:gd name="T36" fmla="*/ 106 w 124"/>
                <a:gd name="T37" fmla="*/ 46 h 80"/>
                <a:gd name="T38" fmla="*/ 102 w 124"/>
                <a:gd name="T39" fmla="*/ 38 h 80"/>
                <a:gd name="T40" fmla="*/ 94 w 124"/>
                <a:gd name="T41" fmla="*/ 32 h 80"/>
                <a:gd name="T42" fmla="*/ 78 w 124"/>
                <a:gd name="T43" fmla="*/ 22 h 80"/>
                <a:gd name="T44" fmla="*/ 78 w 124"/>
                <a:gd name="T45" fmla="*/ 22 h 80"/>
                <a:gd name="T46" fmla="*/ 70 w 124"/>
                <a:gd name="T47" fmla="*/ 18 h 80"/>
                <a:gd name="T48" fmla="*/ 60 w 124"/>
                <a:gd name="T49" fmla="*/ 14 h 80"/>
                <a:gd name="T50" fmla="*/ 40 w 124"/>
                <a:gd name="T51" fmla="*/ 10 h 80"/>
                <a:gd name="T52" fmla="*/ 20 w 124"/>
                <a:gd name="T53" fmla="*/ 6 h 80"/>
                <a:gd name="T54" fmla="*/ 0 w 124"/>
                <a:gd name="T55" fmla="*/ 0 h 80"/>
                <a:gd name="T56" fmla="*/ 0 w 124"/>
                <a:gd name="T57" fmla="*/ 0 h 80"/>
                <a:gd name="T58" fmla="*/ 0 w 124"/>
                <a:gd name="T59" fmla="*/ 0 h 8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4"/>
                <a:gd name="T91" fmla="*/ 0 h 80"/>
                <a:gd name="T92" fmla="*/ 124 w 124"/>
                <a:gd name="T93" fmla="*/ 80 h 8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4" h="80">
                  <a:moveTo>
                    <a:pt x="0" y="0"/>
                  </a:moveTo>
                  <a:lnTo>
                    <a:pt x="0" y="0"/>
                  </a:lnTo>
                  <a:lnTo>
                    <a:pt x="16" y="6"/>
                  </a:lnTo>
                  <a:lnTo>
                    <a:pt x="34" y="12"/>
                  </a:lnTo>
                  <a:lnTo>
                    <a:pt x="52" y="16"/>
                  </a:lnTo>
                  <a:lnTo>
                    <a:pt x="70" y="22"/>
                  </a:lnTo>
                  <a:lnTo>
                    <a:pt x="80" y="26"/>
                  </a:lnTo>
                  <a:lnTo>
                    <a:pt x="88" y="32"/>
                  </a:lnTo>
                  <a:lnTo>
                    <a:pt x="102" y="46"/>
                  </a:lnTo>
                  <a:lnTo>
                    <a:pt x="114" y="62"/>
                  </a:lnTo>
                  <a:lnTo>
                    <a:pt x="124" y="80"/>
                  </a:lnTo>
                  <a:lnTo>
                    <a:pt x="124" y="78"/>
                  </a:lnTo>
                  <a:lnTo>
                    <a:pt x="116" y="62"/>
                  </a:lnTo>
                  <a:lnTo>
                    <a:pt x="106" y="46"/>
                  </a:lnTo>
                  <a:lnTo>
                    <a:pt x="102" y="38"/>
                  </a:lnTo>
                  <a:lnTo>
                    <a:pt x="94" y="32"/>
                  </a:lnTo>
                  <a:lnTo>
                    <a:pt x="78" y="22"/>
                  </a:lnTo>
                  <a:lnTo>
                    <a:pt x="70" y="18"/>
                  </a:lnTo>
                  <a:lnTo>
                    <a:pt x="60" y="14"/>
                  </a:lnTo>
                  <a:lnTo>
                    <a:pt x="40" y="10"/>
                  </a:lnTo>
                  <a:lnTo>
                    <a:pt x="20" y="6"/>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755" name="Freeform 58"/>
            <p:cNvSpPr>
              <a:spLocks/>
            </p:cNvSpPr>
            <p:nvPr/>
          </p:nvSpPr>
          <p:spPr bwMode="auto">
            <a:xfrm>
              <a:off x="2911" y="2578"/>
              <a:ext cx="124" cy="80"/>
            </a:xfrm>
            <a:custGeom>
              <a:avLst/>
              <a:gdLst>
                <a:gd name="T0" fmla="*/ 0 w 124"/>
                <a:gd name="T1" fmla="*/ 0 h 80"/>
                <a:gd name="T2" fmla="*/ 0 w 124"/>
                <a:gd name="T3" fmla="*/ 0 h 80"/>
                <a:gd name="T4" fmla="*/ 16 w 124"/>
                <a:gd name="T5" fmla="*/ 6 h 80"/>
                <a:gd name="T6" fmla="*/ 34 w 124"/>
                <a:gd name="T7" fmla="*/ 12 h 80"/>
                <a:gd name="T8" fmla="*/ 34 w 124"/>
                <a:gd name="T9" fmla="*/ 12 h 80"/>
                <a:gd name="T10" fmla="*/ 52 w 124"/>
                <a:gd name="T11" fmla="*/ 16 h 80"/>
                <a:gd name="T12" fmla="*/ 70 w 124"/>
                <a:gd name="T13" fmla="*/ 22 h 80"/>
                <a:gd name="T14" fmla="*/ 70 w 124"/>
                <a:gd name="T15" fmla="*/ 22 h 80"/>
                <a:gd name="T16" fmla="*/ 80 w 124"/>
                <a:gd name="T17" fmla="*/ 26 h 80"/>
                <a:gd name="T18" fmla="*/ 88 w 124"/>
                <a:gd name="T19" fmla="*/ 32 h 80"/>
                <a:gd name="T20" fmla="*/ 102 w 124"/>
                <a:gd name="T21" fmla="*/ 46 h 80"/>
                <a:gd name="T22" fmla="*/ 114 w 124"/>
                <a:gd name="T23" fmla="*/ 62 h 80"/>
                <a:gd name="T24" fmla="*/ 124 w 124"/>
                <a:gd name="T25" fmla="*/ 80 h 80"/>
                <a:gd name="T26" fmla="*/ 124 w 124"/>
                <a:gd name="T27" fmla="*/ 80 h 80"/>
                <a:gd name="T28" fmla="*/ 124 w 124"/>
                <a:gd name="T29" fmla="*/ 78 h 80"/>
                <a:gd name="T30" fmla="*/ 124 w 124"/>
                <a:gd name="T31" fmla="*/ 78 h 80"/>
                <a:gd name="T32" fmla="*/ 116 w 124"/>
                <a:gd name="T33" fmla="*/ 62 h 80"/>
                <a:gd name="T34" fmla="*/ 106 w 124"/>
                <a:gd name="T35" fmla="*/ 46 h 80"/>
                <a:gd name="T36" fmla="*/ 106 w 124"/>
                <a:gd name="T37" fmla="*/ 46 h 80"/>
                <a:gd name="T38" fmla="*/ 102 w 124"/>
                <a:gd name="T39" fmla="*/ 38 h 80"/>
                <a:gd name="T40" fmla="*/ 94 w 124"/>
                <a:gd name="T41" fmla="*/ 32 h 80"/>
                <a:gd name="T42" fmla="*/ 78 w 124"/>
                <a:gd name="T43" fmla="*/ 22 h 80"/>
                <a:gd name="T44" fmla="*/ 78 w 124"/>
                <a:gd name="T45" fmla="*/ 22 h 80"/>
                <a:gd name="T46" fmla="*/ 70 w 124"/>
                <a:gd name="T47" fmla="*/ 18 h 80"/>
                <a:gd name="T48" fmla="*/ 60 w 124"/>
                <a:gd name="T49" fmla="*/ 14 h 80"/>
                <a:gd name="T50" fmla="*/ 40 w 124"/>
                <a:gd name="T51" fmla="*/ 10 h 80"/>
                <a:gd name="T52" fmla="*/ 20 w 124"/>
                <a:gd name="T53" fmla="*/ 6 h 80"/>
                <a:gd name="T54" fmla="*/ 0 w 124"/>
                <a:gd name="T55" fmla="*/ 0 h 80"/>
                <a:gd name="T56" fmla="*/ 0 w 124"/>
                <a:gd name="T57" fmla="*/ 0 h 80"/>
                <a:gd name="T58" fmla="*/ 0 w 124"/>
                <a:gd name="T59" fmla="*/ 0 h 8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4"/>
                <a:gd name="T91" fmla="*/ 0 h 80"/>
                <a:gd name="T92" fmla="*/ 124 w 124"/>
                <a:gd name="T93" fmla="*/ 80 h 8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4" h="80">
                  <a:moveTo>
                    <a:pt x="0" y="0"/>
                  </a:moveTo>
                  <a:lnTo>
                    <a:pt x="0" y="0"/>
                  </a:lnTo>
                  <a:lnTo>
                    <a:pt x="16" y="6"/>
                  </a:lnTo>
                  <a:lnTo>
                    <a:pt x="34" y="12"/>
                  </a:lnTo>
                  <a:lnTo>
                    <a:pt x="52" y="16"/>
                  </a:lnTo>
                  <a:lnTo>
                    <a:pt x="70" y="22"/>
                  </a:lnTo>
                  <a:lnTo>
                    <a:pt x="80" y="26"/>
                  </a:lnTo>
                  <a:lnTo>
                    <a:pt x="88" y="32"/>
                  </a:lnTo>
                  <a:lnTo>
                    <a:pt x="102" y="46"/>
                  </a:lnTo>
                  <a:lnTo>
                    <a:pt x="114" y="62"/>
                  </a:lnTo>
                  <a:lnTo>
                    <a:pt x="124" y="80"/>
                  </a:lnTo>
                  <a:lnTo>
                    <a:pt x="124" y="78"/>
                  </a:lnTo>
                  <a:lnTo>
                    <a:pt x="116" y="62"/>
                  </a:lnTo>
                  <a:lnTo>
                    <a:pt x="106" y="46"/>
                  </a:lnTo>
                  <a:lnTo>
                    <a:pt x="102" y="38"/>
                  </a:lnTo>
                  <a:lnTo>
                    <a:pt x="94" y="32"/>
                  </a:lnTo>
                  <a:lnTo>
                    <a:pt x="78" y="22"/>
                  </a:lnTo>
                  <a:lnTo>
                    <a:pt x="70" y="18"/>
                  </a:lnTo>
                  <a:lnTo>
                    <a:pt x="60" y="14"/>
                  </a:lnTo>
                  <a:lnTo>
                    <a:pt x="40" y="10"/>
                  </a:lnTo>
                  <a:lnTo>
                    <a:pt x="20" y="6"/>
                  </a:lnTo>
                  <a:lnTo>
                    <a:pt x="0" y="0"/>
                  </a:lnTo>
                </a:path>
              </a:pathLst>
            </a:custGeom>
            <a:noFill/>
            <a:ln w="9525">
              <a:noFill/>
              <a:round/>
              <a:headEnd/>
              <a:tailEnd/>
            </a:ln>
          </p:spPr>
          <p:txBody>
            <a:bodyPr/>
            <a:lstStyle/>
            <a:p>
              <a:endParaRPr lang="fr-FR">
                <a:latin typeface="Calibri" pitchFamily="34" charset="0"/>
              </a:endParaRPr>
            </a:p>
          </p:txBody>
        </p:sp>
        <p:sp>
          <p:nvSpPr>
            <p:cNvPr id="9756" name="Freeform 59"/>
            <p:cNvSpPr>
              <a:spLocks/>
            </p:cNvSpPr>
            <p:nvPr/>
          </p:nvSpPr>
          <p:spPr bwMode="auto">
            <a:xfrm>
              <a:off x="2959" y="2578"/>
              <a:ext cx="76" cy="16"/>
            </a:xfrm>
            <a:custGeom>
              <a:avLst/>
              <a:gdLst>
                <a:gd name="T0" fmla="*/ 2 w 76"/>
                <a:gd name="T1" fmla="*/ 14 h 16"/>
                <a:gd name="T2" fmla="*/ 2 w 76"/>
                <a:gd name="T3" fmla="*/ 14 h 16"/>
                <a:gd name="T4" fmla="*/ 10 w 76"/>
                <a:gd name="T5" fmla="*/ 10 h 16"/>
                <a:gd name="T6" fmla="*/ 18 w 76"/>
                <a:gd name="T7" fmla="*/ 6 h 16"/>
                <a:gd name="T8" fmla="*/ 18 w 76"/>
                <a:gd name="T9" fmla="*/ 6 h 16"/>
                <a:gd name="T10" fmla="*/ 22 w 76"/>
                <a:gd name="T11" fmla="*/ 4 h 16"/>
                <a:gd name="T12" fmla="*/ 28 w 76"/>
                <a:gd name="T13" fmla="*/ 2 h 16"/>
                <a:gd name="T14" fmla="*/ 40 w 76"/>
                <a:gd name="T15" fmla="*/ 4 h 16"/>
                <a:gd name="T16" fmla="*/ 40 w 76"/>
                <a:gd name="T17" fmla="*/ 4 h 16"/>
                <a:gd name="T18" fmla="*/ 58 w 76"/>
                <a:gd name="T19" fmla="*/ 8 h 16"/>
                <a:gd name="T20" fmla="*/ 76 w 76"/>
                <a:gd name="T21" fmla="*/ 16 h 16"/>
                <a:gd name="T22" fmla="*/ 76 w 76"/>
                <a:gd name="T23" fmla="*/ 16 h 16"/>
                <a:gd name="T24" fmla="*/ 76 w 76"/>
                <a:gd name="T25" fmla="*/ 16 h 16"/>
                <a:gd name="T26" fmla="*/ 76 w 76"/>
                <a:gd name="T27" fmla="*/ 16 h 16"/>
                <a:gd name="T28" fmla="*/ 76 w 76"/>
                <a:gd name="T29" fmla="*/ 16 h 16"/>
                <a:gd name="T30" fmla="*/ 66 w 76"/>
                <a:gd name="T31" fmla="*/ 10 h 16"/>
                <a:gd name="T32" fmla="*/ 56 w 76"/>
                <a:gd name="T33" fmla="*/ 6 h 16"/>
                <a:gd name="T34" fmla="*/ 34 w 76"/>
                <a:gd name="T35" fmla="*/ 0 h 16"/>
                <a:gd name="T36" fmla="*/ 34 w 76"/>
                <a:gd name="T37" fmla="*/ 0 h 16"/>
                <a:gd name="T38" fmla="*/ 26 w 76"/>
                <a:gd name="T39" fmla="*/ 0 h 16"/>
                <a:gd name="T40" fmla="*/ 16 w 76"/>
                <a:gd name="T41" fmla="*/ 2 h 16"/>
                <a:gd name="T42" fmla="*/ 8 w 76"/>
                <a:gd name="T43" fmla="*/ 6 h 16"/>
                <a:gd name="T44" fmla="*/ 0 w 76"/>
                <a:gd name="T45" fmla="*/ 12 h 16"/>
                <a:gd name="T46" fmla="*/ 0 w 76"/>
                <a:gd name="T47" fmla="*/ 12 h 16"/>
                <a:gd name="T48" fmla="*/ 0 w 76"/>
                <a:gd name="T49" fmla="*/ 14 h 16"/>
                <a:gd name="T50" fmla="*/ 2 w 76"/>
                <a:gd name="T51" fmla="*/ 14 h 1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6"/>
                <a:gd name="T79" fmla="*/ 0 h 16"/>
                <a:gd name="T80" fmla="*/ 76 w 76"/>
                <a:gd name="T81" fmla="*/ 16 h 1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6" h="16">
                  <a:moveTo>
                    <a:pt x="2" y="14"/>
                  </a:moveTo>
                  <a:lnTo>
                    <a:pt x="2" y="14"/>
                  </a:lnTo>
                  <a:lnTo>
                    <a:pt x="10" y="10"/>
                  </a:lnTo>
                  <a:lnTo>
                    <a:pt x="18" y="6"/>
                  </a:lnTo>
                  <a:lnTo>
                    <a:pt x="22" y="4"/>
                  </a:lnTo>
                  <a:lnTo>
                    <a:pt x="28" y="2"/>
                  </a:lnTo>
                  <a:lnTo>
                    <a:pt x="40" y="4"/>
                  </a:lnTo>
                  <a:lnTo>
                    <a:pt x="58" y="8"/>
                  </a:lnTo>
                  <a:lnTo>
                    <a:pt x="76" y="16"/>
                  </a:lnTo>
                  <a:lnTo>
                    <a:pt x="66" y="10"/>
                  </a:lnTo>
                  <a:lnTo>
                    <a:pt x="56" y="6"/>
                  </a:lnTo>
                  <a:lnTo>
                    <a:pt x="34" y="0"/>
                  </a:lnTo>
                  <a:lnTo>
                    <a:pt x="26" y="0"/>
                  </a:lnTo>
                  <a:lnTo>
                    <a:pt x="16" y="2"/>
                  </a:lnTo>
                  <a:lnTo>
                    <a:pt x="8" y="6"/>
                  </a:lnTo>
                  <a:lnTo>
                    <a:pt x="0" y="12"/>
                  </a:lnTo>
                  <a:lnTo>
                    <a:pt x="0" y="14"/>
                  </a:lnTo>
                  <a:lnTo>
                    <a:pt x="2" y="14"/>
                  </a:lnTo>
                  <a:close/>
                </a:path>
              </a:pathLst>
            </a:custGeom>
            <a:solidFill>
              <a:srgbClr val="000000"/>
            </a:solidFill>
            <a:ln w="9525">
              <a:noFill/>
              <a:round/>
              <a:headEnd/>
              <a:tailEnd/>
            </a:ln>
          </p:spPr>
          <p:txBody>
            <a:bodyPr/>
            <a:lstStyle/>
            <a:p>
              <a:endParaRPr lang="fr-FR">
                <a:latin typeface="Calibri" pitchFamily="34" charset="0"/>
              </a:endParaRPr>
            </a:p>
          </p:txBody>
        </p:sp>
        <p:sp>
          <p:nvSpPr>
            <p:cNvPr id="9757" name="Freeform 60"/>
            <p:cNvSpPr>
              <a:spLocks/>
            </p:cNvSpPr>
            <p:nvPr/>
          </p:nvSpPr>
          <p:spPr bwMode="auto">
            <a:xfrm>
              <a:off x="2959" y="2578"/>
              <a:ext cx="76" cy="16"/>
            </a:xfrm>
            <a:custGeom>
              <a:avLst/>
              <a:gdLst>
                <a:gd name="T0" fmla="*/ 2 w 76"/>
                <a:gd name="T1" fmla="*/ 14 h 16"/>
                <a:gd name="T2" fmla="*/ 2 w 76"/>
                <a:gd name="T3" fmla="*/ 14 h 16"/>
                <a:gd name="T4" fmla="*/ 10 w 76"/>
                <a:gd name="T5" fmla="*/ 10 h 16"/>
                <a:gd name="T6" fmla="*/ 18 w 76"/>
                <a:gd name="T7" fmla="*/ 6 h 16"/>
                <a:gd name="T8" fmla="*/ 18 w 76"/>
                <a:gd name="T9" fmla="*/ 6 h 16"/>
                <a:gd name="T10" fmla="*/ 22 w 76"/>
                <a:gd name="T11" fmla="*/ 4 h 16"/>
                <a:gd name="T12" fmla="*/ 28 w 76"/>
                <a:gd name="T13" fmla="*/ 2 h 16"/>
                <a:gd name="T14" fmla="*/ 40 w 76"/>
                <a:gd name="T15" fmla="*/ 4 h 16"/>
                <a:gd name="T16" fmla="*/ 40 w 76"/>
                <a:gd name="T17" fmla="*/ 4 h 16"/>
                <a:gd name="T18" fmla="*/ 58 w 76"/>
                <a:gd name="T19" fmla="*/ 8 h 16"/>
                <a:gd name="T20" fmla="*/ 76 w 76"/>
                <a:gd name="T21" fmla="*/ 16 h 16"/>
                <a:gd name="T22" fmla="*/ 76 w 76"/>
                <a:gd name="T23" fmla="*/ 16 h 16"/>
                <a:gd name="T24" fmla="*/ 76 w 76"/>
                <a:gd name="T25" fmla="*/ 16 h 16"/>
                <a:gd name="T26" fmla="*/ 76 w 76"/>
                <a:gd name="T27" fmla="*/ 16 h 16"/>
                <a:gd name="T28" fmla="*/ 76 w 76"/>
                <a:gd name="T29" fmla="*/ 16 h 16"/>
                <a:gd name="T30" fmla="*/ 66 w 76"/>
                <a:gd name="T31" fmla="*/ 10 h 16"/>
                <a:gd name="T32" fmla="*/ 56 w 76"/>
                <a:gd name="T33" fmla="*/ 6 h 16"/>
                <a:gd name="T34" fmla="*/ 34 w 76"/>
                <a:gd name="T35" fmla="*/ 0 h 16"/>
                <a:gd name="T36" fmla="*/ 34 w 76"/>
                <a:gd name="T37" fmla="*/ 0 h 16"/>
                <a:gd name="T38" fmla="*/ 26 w 76"/>
                <a:gd name="T39" fmla="*/ 0 h 16"/>
                <a:gd name="T40" fmla="*/ 16 w 76"/>
                <a:gd name="T41" fmla="*/ 2 h 16"/>
                <a:gd name="T42" fmla="*/ 8 w 76"/>
                <a:gd name="T43" fmla="*/ 6 h 16"/>
                <a:gd name="T44" fmla="*/ 0 w 76"/>
                <a:gd name="T45" fmla="*/ 12 h 16"/>
                <a:gd name="T46" fmla="*/ 0 w 76"/>
                <a:gd name="T47" fmla="*/ 12 h 16"/>
                <a:gd name="T48" fmla="*/ 0 w 76"/>
                <a:gd name="T49" fmla="*/ 14 h 16"/>
                <a:gd name="T50" fmla="*/ 2 w 76"/>
                <a:gd name="T51" fmla="*/ 14 h 1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6"/>
                <a:gd name="T79" fmla="*/ 0 h 16"/>
                <a:gd name="T80" fmla="*/ 76 w 76"/>
                <a:gd name="T81" fmla="*/ 16 h 1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6" h="16">
                  <a:moveTo>
                    <a:pt x="2" y="14"/>
                  </a:moveTo>
                  <a:lnTo>
                    <a:pt x="2" y="14"/>
                  </a:lnTo>
                  <a:lnTo>
                    <a:pt x="10" y="10"/>
                  </a:lnTo>
                  <a:lnTo>
                    <a:pt x="18" y="6"/>
                  </a:lnTo>
                  <a:lnTo>
                    <a:pt x="22" y="4"/>
                  </a:lnTo>
                  <a:lnTo>
                    <a:pt x="28" y="2"/>
                  </a:lnTo>
                  <a:lnTo>
                    <a:pt x="40" y="4"/>
                  </a:lnTo>
                  <a:lnTo>
                    <a:pt x="58" y="8"/>
                  </a:lnTo>
                  <a:lnTo>
                    <a:pt x="76" y="16"/>
                  </a:lnTo>
                  <a:lnTo>
                    <a:pt x="66" y="10"/>
                  </a:lnTo>
                  <a:lnTo>
                    <a:pt x="56" y="6"/>
                  </a:lnTo>
                  <a:lnTo>
                    <a:pt x="34" y="0"/>
                  </a:lnTo>
                  <a:lnTo>
                    <a:pt x="26" y="0"/>
                  </a:lnTo>
                  <a:lnTo>
                    <a:pt x="16" y="2"/>
                  </a:lnTo>
                  <a:lnTo>
                    <a:pt x="8" y="6"/>
                  </a:lnTo>
                  <a:lnTo>
                    <a:pt x="0" y="12"/>
                  </a:lnTo>
                  <a:lnTo>
                    <a:pt x="0" y="14"/>
                  </a:lnTo>
                  <a:lnTo>
                    <a:pt x="2" y="14"/>
                  </a:lnTo>
                </a:path>
              </a:pathLst>
            </a:custGeom>
            <a:noFill/>
            <a:ln w="9525">
              <a:noFill/>
              <a:round/>
              <a:headEnd/>
              <a:tailEnd/>
            </a:ln>
          </p:spPr>
          <p:txBody>
            <a:bodyPr/>
            <a:lstStyle/>
            <a:p>
              <a:endParaRPr lang="fr-FR">
                <a:latin typeface="Calibri" pitchFamily="34" charset="0"/>
              </a:endParaRPr>
            </a:p>
          </p:txBody>
        </p:sp>
        <p:sp>
          <p:nvSpPr>
            <p:cNvPr id="9758" name="Freeform 61"/>
            <p:cNvSpPr>
              <a:spLocks/>
            </p:cNvSpPr>
            <p:nvPr/>
          </p:nvSpPr>
          <p:spPr bwMode="auto">
            <a:xfrm>
              <a:off x="2999" y="2522"/>
              <a:ext cx="36" cy="84"/>
            </a:xfrm>
            <a:custGeom>
              <a:avLst/>
              <a:gdLst>
                <a:gd name="T0" fmla="*/ 36 w 36"/>
                <a:gd name="T1" fmla="*/ 84 h 84"/>
                <a:gd name="T2" fmla="*/ 36 w 36"/>
                <a:gd name="T3" fmla="*/ 84 h 84"/>
                <a:gd name="T4" fmla="*/ 36 w 36"/>
                <a:gd name="T5" fmla="*/ 66 h 84"/>
                <a:gd name="T6" fmla="*/ 36 w 36"/>
                <a:gd name="T7" fmla="*/ 48 h 84"/>
                <a:gd name="T8" fmla="*/ 32 w 36"/>
                <a:gd name="T9" fmla="*/ 32 h 84"/>
                <a:gd name="T10" fmla="*/ 28 w 36"/>
                <a:gd name="T11" fmla="*/ 24 h 84"/>
                <a:gd name="T12" fmla="*/ 24 w 36"/>
                <a:gd name="T13" fmla="*/ 16 h 84"/>
                <a:gd name="T14" fmla="*/ 24 w 36"/>
                <a:gd name="T15" fmla="*/ 16 h 84"/>
                <a:gd name="T16" fmla="*/ 16 w 36"/>
                <a:gd name="T17" fmla="*/ 6 h 84"/>
                <a:gd name="T18" fmla="*/ 10 w 36"/>
                <a:gd name="T19" fmla="*/ 2 h 84"/>
                <a:gd name="T20" fmla="*/ 4 w 36"/>
                <a:gd name="T21" fmla="*/ 0 h 84"/>
                <a:gd name="T22" fmla="*/ 4 w 36"/>
                <a:gd name="T23" fmla="*/ 0 h 84"/>
                <a:gd name="T24" fmla="*/ 2 w 36"/>
                <a:gd name="T25" fmla="*/ 0 h 84"/>
                <a:gd name="T26" fmla="*/ 0 w 36"/>
                <a:gd name="T27" fmla="*/ 2 h 84"/>
                <a:gd name="T28" fmla="*/ 0 w 36"/>
                <a:gd name="T29" fmla="*/ 10 h 84"/>
                <a:gd name="T30" fmla="*/ 0 w 36"/>
                <a:gd name="T31" fmla="*/ 10 h 84"/>
                <a:gd name="T32" fmla="*/ 2 w 36"/>
                <a:gd name="T33" fmla="*/ 10 h 84"/>
                <a:gd name="T34" fmla="*/ 2 w 36"/>
                <a:gd name="T35" fmla="*/ 8 h 84"/>
                <a:gd name="T36" fmla="*/ 2 w 36"/>
                <a:gd name="T37" fmla="*/ 8 h 84"/>
                <a:gd name="T38" fmla="*/ 2 w 36"/>
                <a:gd name="T39" fmla="*/ 4 h 84"/>
                <a:gd name="T40" fmla="*/ 4 w 36"/>
                <a:gd name="T41" fmla="*/ 4 h 84"/>
                <a:gd name="T42" fmla="*/ 8 w 36"/>
                <a:gd name="T43" fmla="*/ 4 h 84"/>
                <a:gd name="T44" fmla="*/ 10 w 36"/>
                <a:gd name="T45" fmla="*/ 4 h 84"/>
                <a:gd name="T46" fmla="*/ 10 w 36"/>
                <a:gd name="T47" fmla="*/ 4 h 84"/>
                <a:gd name="T48" fmla="*/ 18 w 36"/>
                <a:gd name="T49" fmla="*/ 12 h 84"/>
                <a:gd name="T50" fmla="*/ 18 w 36"/>
                <a:gd name="T51" fmla="*/ 12 h 84"/>
                <a:gd name="T52" fmla="*/ 26 w 36"/>
                <a:gd name="T53" fmla="*/ 24 h 84"/>
                <a:gd name="T54" fmla="*/ 30 w 36"/>
                <a:gd name="T55" fmla="*/ 36 h 84"/>
                <a:gd name="T56" fmla="*/ 30 w 36"/>
                <a:gd name="T57" fmla="*/ 36 h 84"/>
                <a:gd name="T58" fmla="*/ 34 w 36"/>
                <a:gd name="T59" fmla="*/ 48 h 84"/>
                <a:gd name="T60" fmla="*/ 34 w 36"/>
                <a:gd name="T61" fmla="*/ 60 h 84"/>
                <a:gd name="T62" fmla="*/ 36 w 36"/>
                <a:gd name="T63" fmla="*/ 84 h 84"/>
                <a:gd name="T64" fmla="*/ 36 w 36"/>
                <a:gd name="T65" fmla="*/ 84 h 84"/>
                <a:gd name="T66" fmla="*/ 36 w 36"/>
                <a:gd name="T67" fmla="*/ 84 h 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6"/>
                <a:gd name="T103" fmla="*/ 0 h 84"/>
                <a:gd name="T104" fmla="*/ 36 w 36"/>
                <a:gd name="T105" fmla="*/ 84 h 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6" h="84">
                  <a:moveTo>
                    <a:pt x="36" y="84"/>
                  </a:moveTo>
                  <a:lnTo>
                    <a:pt x="36" y="84"/>
                  </a:lnTo>
                  <a:lnTo>
                    <a:pt x="36" y="66"/>
                  </a:lnTo>
                  <a:lnTo>
                    <a:pt x="36" y="48"/>
                  </a:lnTo>
                  <a:lnTo>
                    <a:pt x="32" y="32"/>
                  </a:lnTo>
                  <a:lnTo>
                    <a:pt x="28" y="24"/>
                  </a:lnTo>
                  <a:lnTo>
                    <a:pt x="24" y="16"/>
                  </a:lnTo>
                  <a:lnTo>
                    <a:pt x="16" y="6"/>
                  </a:lnTo>
                  <a:lnTo>
                    <a:pt x="10" y="2"/>
                  </a:lnTo>
                  <a:lnTo>
                    <a:pt x="4" y="0"/>
                  </a:lnTo>
                  <a:lnTo>
                    <a:pt x="2" y="0"/>
                  </a:lnTo>
                  <a:lnTo>
                    <a:pt x="0" y="2"/>
                  </a:lnTo>
                  <a:lnTo>
                    <a:pt x="0" y="10"/>
                  </a:lnTo>
                  <a:lnTo>
                    <a:pt x="2" y="10"/>
                  </a:lnTo>
                  <a:lnTo>
                    <a:pt x="2" y="8"/>
                  </a:lnTo>
                  <a:lnTo>
                    <a:pt x="2" y="4"/>
                  </a:lnTo>
                  <a:lnTo>
                    <a:pt x="4" y="4"/>
                  </a:lnTo>
                  <a:lnTo>
                    <a:pt x="8" y="4"/>
                  </a:lnTo>
                  <a:lnTo>
                    <a:pt x="10" y="4"/>
                  </a:lnTo>
                  <a:lnTo>
                    <a:pt x="18" y="12"/>
                  </a:lnTo>
                  <a:lnTo>
                    <a:pt x="26" y="24"/>
                  </a:lnTo>
                  <a:lnTo>
                    <a:pt x="30" y="36"/>
                  </a:lnTo>
                  <a:lnTo>
                    <a:pt x="34" y="48"/>
                  </a:lnTo>
                  <a:lnTo>
                    <a:pt x="34" y="60"/>
                  </a:lnTo>
                  <a:lnTo>
                    <a:pt x="36" y="84"/>
                  </a:lnTo>
                  <a:close/>
                </a:path>
              </a:pathLst>
            </a:custGeom>
            <a:solidFill>
              <a:srgbClr val="000000"/>
            </a:solidFill>
            <a:ln w="9525">
              <a:noFill/>
              <a:round/>
              <a:headEnd/>
              <a:tailEnd/>
            </a:ln>
          </p:spPr>
          <p:txBody>
            <a:bodyPr/>
            <a:lstStyle/>
            <a:p>
              <a:endParaRPr lang="fr-FR">
                <a:latin typeface="Calibri" pitchFamily="34" charset="0"/>
              </a:endParaRPr>
            </a:p>
          </p:txBody>
        </p:sp>
        <p:sp>
          <p:nvSpPr>
            <p:cNvPr id="9759" name="Freeform 62"/>
            <p:cNvSpPr>
              <a:spLocks/>
            </p:cNvSpPr>
            <p:nvPr/>
          </p:nvSpPr>
          <p:spPr bwMode="auto">
            <a:xfrm>
              <a:off x="2999" y="2522"/>
              <a:ext cx="36" cy="84"/>
            </a:xfrm>
            <a:custGeom>
              <a:avLst/>
              <a:gdLst>
                <a:gd name="T0" fmla="*/ 36 w 36"/>
                <a:gd name="T1" fmla="*/ 84 h 84"/>
                <a:gd name="T2" fmla="*/ 36 w 36"/>
                <a:gd name="T3" fmla="*/ 84 h 84"/>
                <a:gd name="T4" fmla="*/ 36 w 36"/>
                <a:gd name="T5" fmla="*/ 66 h 84"/>
                <a:gd name="T6" fmla="*/ 36 w 36"/>
                <a:gd name="T7" fmla="*/ 48 h 84"/>
                <a:gd name="T8" fmla="*/ 32 w 36"/>
                <a:gd name="T9" fmla="*/ 32 h 84"/>
                <a:gd name="T10" fmla="*/ 28 w 36"/>
                <a:gd name="T11" fmla="*/ 24 h 84"/>
                <a:gd name="T12" fmla="*/ 24 w 36"/>
                <a:gd name="T13" fmla="*/ 16 h 84"/>
                <a:gd name="T14" fmla="*/ 24 w 36"/>
                <a:gd name="T15" fmla="*/ 16 h 84"/>
                <a:gd name="T16" fmla="*/ 16 w 36"/>
                <a:gd name="T17" fmla="*/ 6 h 84"/>
                <a:gd name="T18" fmla="*/ 10 w 36"/>
                <a:gd name="T19" fmla="*/ 2 h 84"/>
                <a:gd name="T20" fmla="*/ 4 w 36"/>
                <a:gd name="T21" fmla="*/ 0 h 84"/>
                <a:gd name="T22" fmla="*/ 4 w 36"/>
                <a:gd name="T23" fmla="*/ 0 h 84"/>
                <a:gd name="T24" fmla="*/ 2 w 36"/>
                <a:gd name="T25" fmla="*/ 0 h 84"/>
                <a:gd name="T26" fmla="*/ 0 w 36"/>
                <a:gd name="T27" fmla="*/ 2 h 84"/>
                <a:gd name="T28" fmla="*/ 0 w 36"/>
                <a:gd name="T29" fmla="*/ 10 h 84"/>
                <a:gd name="T30" fmla="*/ 0 w 36"/>
                <a:gd name="T31" fmla="*/ 10 h 84"/>
                <a:gd name="T32" fmla="*/ 2 w 36"/>
                <a:gd name="T33" fmla="*/ 10 h 84"/>
                <a:gd name="T34" fmla="*/ 2 w 36"/>
                <a:gd name="T35" fmla="*/ 8 h 84"/>
                <a:gd name="T36" fmla="*/ 2 w 36"/>
                <a:gd name="T37" fmla="*/ 8 h 84"/>
                <a:gd name="T38" fmla="*/ 2 w 36"/>
                <a:gd name="T39" fmla="*/ 4 h 84"/>
                <a:gd name="T40" fmla="*/ 4 w 36"/>
                <a:gd name="T41" fmla="*/ 4 h 84"/>
                <a:gd name="T42" fmla="*/ 8 w 36"/>
                <a:gd name="T43" fmla="*/ 4 h 84"/>
                <a:gd name="T44" fmla="*/ 10 w 36"/>
                <a:gd name="T45" fmla="*/ 4 h 84"/>
                <a:gd name="T46" fmla="*/ 10 w 36"/>
                <a:gd name="T47" fmla="*/ 4 h 84"/>
                <a:gd name="T48" fmla="*/ 18 w 36"/>
                <a:gd name="T49" fmla="*/ 12 h 84"/>
                <a:gd name="T50" fmla="*/ 18 w 36"/>
                <a:gd name="T51" fmla="*/ 12 h 84"/>
                <a:gd name="T52" fmla="*/ 26 w 36"/>
                <a:gd name="T53" fmla="*/ 24 h 84"/>
                <a:gd name="T54" fmla="*/ 30 w 36"/>
                <a:gd name="T55" fmla="*/ 36 h 84"/>
                <a:gd name="T56" fmla="*/ 30 w 36"/>
                <a:gd name="T57" fmla="*/ 36 h 84"/>
                <a:gd name="T58" fmla="*/ 34 w 36"/>
                <a:gd name="T59" fmla="*/ 48 h 84"/>
                <a:gd name="T60" fmla="*/ 34 w 36"/>
                <a:gd name="T61" fmla="*/ 60 h 84"/>
                <a:gd name="T62" fmla="*/ 36 w 36"/>
                <a:gd name="T63" fmla="*/ 84 h 84"/>
                <a:gd name="T64" fmla="*/ 36 w 36"/>
                <a:gd name="T65" fmla="*/ 84 h 84"/>
                <a:gd name="T66" fmla="*/ 36 w 36"/>
                <a:gd name="T67" fmla="*/ 84 h 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6"/>
                <a:gd name="T103" fmla="*/ 0 h 84"/>
                <a:gd name="T104" fmla="*/ 36 w 36"/>
                <a:gd name="T105" fmla="*/ 84 h 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6" h="84">
                  <a:moveTo>
                    <a:pt x="36" y="84"/>
                  </a:moveTo>
                  <a:lnTo>
                    <a:pt x="36" y="84"/>
                  </a:lnTo>
                  <a:lnTo>
                    <a:pt x="36" y="66"/>
                  </a:lnTo>
                  <a:lnTo>
                    <a:pt x="36" y="48"/>
                  </a:lnTo>
                  <a:lnTo>
                    <a:pt x="32" y="32"/>
                  </a:lnTo>
                  <a:lnTo>
                    <a:pt x="28" y="24"/>
                  </a:lnTo>
                  <a:lnTo>
                    <a:pt x="24" y="16"/>
                  </a:lnTo>
                  <a:lnTo>
                    <a:pt x="16" y="6"/>
                  </a:lnTo>
                  <a:lnTo>
                    <a:pt x="10" y="2"/>
                  </a:lnTo>
                  <a:lnTo>
                    <a:pt x="4" y="0"/>
                  </a:lnTo>
                  <a:lnTo>
                    <a:pt x="2" y="0"/>
                  </a:lnTo>
                  <a:lnTo>
                    <a:pt x="0" y="2"/>
                  </a:lnTo>
                  <a:lnTo>
                    <a:pt x="0" y="10"/>
                  </a:lnTo>
                  <a:lnTo>
                    <a:pt x="2" y="10"/>
                  </a:lnTo>
                  <a:lnTo>
                    <a:pt x="2" y="8"/>
                  </a:lnTo>
                  <a:lnTo>
                    <a:pt x="2" y="4"/>
                  </a:lnTo>
                  <a:lnTo>
                    <a:pt x="4" y="4"/>
                  </a:lnTo>
                  <a:lnTo>
                    <a:pt x="8" y="4"/>
                  </a:lnTo>
                  <a:lnTo>
                    <a:pt x="10" y="4"/>
                  </a:lnTo>
                  <a:lnTo>
                    <a:pt x="18" y="12"/>
                  </a:lnTo>
                  <a:lnTo>
                    <a:pt x="26" y="24"/>
                  </a:lnTo>
                  <a:lnTo>
                    <a:pt x="30" y="36"/>
                  </a:lnTo>
                  <a:lnTo>
                    <a:pt x="34" y="48"/>
                  </a:lnTo>
                  <a:lnTo>
                    <a:pt x="34" y="60"/>
                  </a:lnTo>
                  <a:lnTo>
                    <a:pt x="36" y="84"/>
                  </a:lnTo>
                </a:path>
              </a:pathLst>
            </a:custGeom>
            <a:noFill/>
            <a:ln w="9525">
              <a:noFill/>
              <a:round/>
              <a:headEnd/>
              <a:tailEnd/>
            </a:ln>
          </p:spPr>
          <p:txBody>
            <a:bodyPr/>
            <a:lstStyle/>
            <a:p>
              <a:endParaRPr lang="fr-FR">
                <a:latin typeface="Calibri" pitchFamily="34" charset="0"/>
              </a:endParaRPr>
            </a:p>
          </p:txBody>
        </p:sp>
        <p:sp>
          <p:nvSpPr>
            <p:cNvPr id="9760" name="Freeform 63"/>
            <p:cNvSpPr>
              <a:spLocks/>
            </p:cNvSpPr>
            <p:nvPr/>
          </p:nvSpPr>
          <p:spPr bwMode="auto">
            <a:xfrm>
              <a:off x="3035" y="2532"/>
              <a:ext cx="20" cy="56"/>
            </a:xfrm>
            <a:custGeom>
              <a:avLst/>
              <a:gdLst>
                <a:gd name="T0" fmla="*/ 0 w 20"/>
                <a:gd name="T1" fmla="*/ 56 h 56"/>
                <a:gd name="T2" fmla="*/ 0 w 20"/>
                <a:gd name="T3" fmla="*/ 56 h 56"/>
                <a:gd name="T4" fmla="*/ 2 w 20"/>
                <a:gd name="T5" fmla="*/ 40 h 56"/>
                <a:gd name="T6" fmla="*/ 2 w 20"/>
                <a:gd name="T7" fmla="*/ 24 h 56"/>
                <a:gd name="T8" fmla="*/ 2 w 20"/>
                <a:gd name="T9" fmla="*/ 24 h 56"/>
                <a:gd name="T10" fmla="*/ 6 w 20"/>
                <a:gd name="T11" fmla="*/ 10 h 56"/>
                <a:gd name="T12" fmla="*/ 6 w 20"/>
                <a:gd name="T13" fmla="*/ 10 h 56"/>
                <a:gd name="T14" fmla="*/ 8 w 20"/>
                <a:gd name="T15" fmla="*/ 6 h 56"/>
                <a:gd name="T16" fmla="*/ 8 w 20"/>
                <a:gd name="T17" fmla="*/ 6 h 56"/>
                <a:gd name="T18" fmla="*/ 20 w 20"/>
                <a:gd name="T19" fmla="*/ 6 h 56"/>
                <a:gd name="T20" fmla="*/ 20 w 20"/>
                <a:gd name="T21" fmla="*/ 6 h 56"/>
                <a:gd name="T22" fmla="*/ 20 w 20"/>
                <a:gd name="T23" fmla="*/ 8 h 56"/>
                <a:gd name="T24" fmla="*/ 20 w 20"/>
                <a:gd name="T25" fmla="*/ 8 h 56"/>
                <a:gd name="T26" fmla="*/ 20 w 20"/>
                <a:gd name="T27" fmla="*/ 8 h 56"/>
                <a:gd name="T28" fmla="*/ 20 w 20"/>
                <a:gd name="T29" fmla="*/ 8 h 56"/>
                <a:gd name="T30" fmla="*/ 20 w 20"/>
                <a:gd name="T31" fmla="*/ 8 h 56"/>
                <a:gd name="T32" fmla="*/ 20 w 20"/>
                <a:gd name="T33" fmla="*/ 8 h 56"/>
                <a:gd name="T34" fmla="*/ 20 w 20"/>
                <a:gd name="T35" fmla="*/ 8 h 56"/>
                <a:gd name="T36" fmla="*/ 20 w 20"/>
                <a:gd name="T37" fmla="*/ 8 h 56"/>
                <a:gd name="T38" fmla="*/ 20 w 20"/>
                <a:gd name="T39" fmla="*/ 2 h 56"/>
                <a:gd name="T40" fmla="*/ 16 w 20"/>
                <a:gd name="T41" fmla="*/ 0 h 56"/>
                <a:gd name="T42" fmla="*/ 12 w 20"/>
                <a:gd name="T43" fmla="*/ 0 h 56"/>
                <a:gd name="T44" fmla="*/ 8 w 20"/>
                <a:gd name="T45" fmla="*/ 4 h 56"/>
                <a:gd name="T46" fmla="*/ 8 w 20"/>
                <a:gd name="T47" fmla="*/ 4 h 56"/>
                <a:gd name="T48" fmla="*/ 4 w 20"/>
                <a:gd name="T49" fmla="*/ 16 h 56"/>
                <a:gd name="T50" fmla="*/ 0 w 20"/>
                <a:gd name="T51" fmla="*/ 30 h 56"/>
                <a:gd name="T52" fmla="*/ 0 w 20"/>
                <a:gd name="T53" fmla="*/ 56 h 56"/>
                <a:gd name="T54" fmla="*/ 0 w 20"/>
                <a:gd name="T55" fmla="*/ 56 h 56"/>
                <a:gd name="T56" fmla="*/ 0 w 20"/>
                <a:gd name="T57" fmla="*/ 56 h 5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56"/>
                <a:gd name="T89" fmla="*/ 20 w 20"/>
                <a:gd name="T90" fmla="*/ 56 h 5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56">
                  <a:moveTo>
                    <a:pt x="0" y="56"/>
                  </a:moveTo>
                  <a:lnTo>
                    <a:pt x="0" y="56"/>
                  </a:lnTo>
                  <a:lnTo>
                    <a:pt x="2" y="40"/>
                  </a:lnTo>
                  <a:lnTo>
                    <a:pt x="2" y="24"/>
                  </a:lnTo>
                  <a:lnTo>
                    <a:pt x="6" y="10"/>
                  </a:lnTo>
                  <a:lnTo>
                    <a:pt x="8" y="6"/>
                  </a:lnTo>
                  <a:lnTo>
                    <a:pt x="20" y="6"/>
                  </a:lnTo>
                  <a:lnTo>
                    <a:pt x="20" y="8"/>
                  </a:lnTo>
                  <a:lnTo>
                    <a:pt x="20" y="2"/>
                  </a:lnTo>
                  <a:lnTo>
                    <a:pt x="16" y="0"/>
                  </a:lnTo>
                  <a:lnTo>
                    <a:pt x="12" y="0"/>
                  </a:lnTo>
                  <a:lnTo>
                    <a:pt x="8" y="4"/>
                  </a:lnTo>
                  <a:lnTo>
                    <a:pt x="4" y="16"/>
                  </a:lnTo>
                  <a:lnTo>
                    <a:pt x="0" y="30"/>
                  </a:lnTo>
                  <a:lnTo>
                    <a:pt x="0" y="56"/>
                  </a:lnTo>
                  <a:close/>
                </a:path>
              </a:pathLst>
            </a:custGeom>
            <a:solidFill>
              <a:srgbClr val="000000"/>
            </a:solidFill>
            <a:ln w="9525">
              <a:noFill/>
              <a:round/>
              <a:headEnd/>
              <a:tailEnd/>
            </a:ln>
          </p:spPr>
          <p:txBody>
            <a:bodyPr/>
            <a:lstStyle/>
            <a:p>
              <a:endParaRPr lang="fr-FR">
                <a:latin typeface="Calibri" pitchFamily="34" charset="0"/>
              </a:endParaRPr>
            </a:p>
          </p:txBody>
        </p:sp>
        <p:sp>
          <p:nvSpPr>
            <p:cNvPr id="9761" name="Freeform 64"/>
            <p:cNvSpPr>
              <a:spLocks/>
            </p:cNvSpPr>
            <p:nvPr/>
          </p:nvSpPr>
          <p:spPr bwMode="auto">
            <a:xfrm>
              <a:off x="3035" y="2532"/>
              <a:ext cx="20" cy="56"/>
            </a:xfrm>
            <a:custGeom>
              <a:avLst/>
              <a:gdLst>
                <a:gd name="T0" fmla="*/ 0 w 20"/>
                <a:gd name="T1" fmla="*/ 56 h 56"/>
                <a:gd name="T2" fmla="*/ 0 w 20"/>
                <a:gd name="T3" fmla="*/ 56 h 56"/>
                <a:gd name="T4" fmla="*/ 2 w 20"/>
                <a:gd name="T5" fmla="*/ 40 h 56"/>
                <a:gd name="T6" fmla="*/ 2 w 20"/>
                <a:gd name="T7" fmla="*/ 24 h 56"/>
                <a:gd name="T8" fmla="*/ 2 w 20"/>
                <a:gd name="T9" fmla="*/ 24 h 56"/>
                <a:gd name="T10" fmla="*/ 6 w 20"/>
                <a:gd name="T11" fmla="*/ 10 h 56"/>
                <a:gd name="T12" fmla="*/ 6 w 20"/>
                <a:gd name="T13" fmla="*/ 10 h 56"/>
                <a:gd name="T14" fmla="*/ 8 w 20"/>
                <a:gd name="T15" fmla="*/ 6 h 56"/>
                <a:gd name="T16" fmla="*/ 8 w 20"/>
                <a:gd name="T17" fmla="*/ 6 h 56"/>
                <a:gd name="T18" fmla="*/ 20 w 20"/>
                <a:gd name="T19" fmla="*/ 6 h 56"/>
                <a:gd name="T20" fmla="*/ 20 w 20"/>
                <a:gd name="T21" fmla="*/ 6 h 56"/>
                <a:gd name="T22" fmla="*/ 20 w 20"/>
                <a:gd name="T23" fmla="*/ 8 h 56"/>
                <a:gd name="T24" fmla="*/ 20 w 20"/>
                <a:gd name="T25" fmla="*/ 8 h 56"/>
                <a:gd name="T26" fmla="*/ 20 w 20"/>
                <a:gd name="T27" fmla="*/ 8 h 56"/>
                <a:gd name="T28" fmla="*/ 20 w 20"/>
                <a:gd name="T29" fmla="*/ 8 h 56"/>
                <a:gd name="T30" fmla="*/ 20 w 20"/>
                <a:gd name="T31" fmla="*/ 8 h 56"/>
                <a:gd name="T32" fmla="*/ 20 w 20"/>
                <a:gd name="T33" fmla="*/ 8 h 56"/>
                <a:gd name="T34" fmla="*/ 20 w 20"/>
                <a:gd name="T35" fmla="*/ 8 h 56"/>
                <a:gd name="T36" fmla="*/ 20 w 20"/>
                <a:gd name="T37" fmla="*/ 8 h 56"/>
                <a:gd name="T38" fmla="*/ 20 w 20"/>
                <a:gd name="T39" fmla="*/ 2 h 56"/>
                <a:gd name="T40" fmla="*/ 16 w 20"/>
                <a:gd name="T41" fmla="*/ 0 h 56"/>
                <a:gd name="T42" fmla="*/ 12 w 20"/>
                <a:gd name="T43" fmla="*/ 0 h 56"/>
                <a:gd name="T44" fmla="*/ 8 w 20"/>
                <a:gd name="T45" fmla="*/ 4 h 56"/>
                <a:gd name="T46" fmla="*/ 8 w 20"/>
                <a:gd name="T47" fmla="*/ 4 h 56"/>
                <a:gd name="T48" fmla="*/ 4 w 20"/>
                <a:gd name="T49" fmla="*/ 16 h 56"/>
                <a:gd name="T50" fmla="*/ 0 w 20"/>
                <a:gd name="T51" fmla="*/ 30 h 56"/>
                <a:gd name="T52" fmla="*/ 0 w 20"/>
                <a:gd name="T53" fmla="*/ 56 h 56"/>
                <a:gd name="T54" fmla="*/ 0 w 20"/>
                <a:gd name="T55" fmla="*/ 56 h 56"/>
                <a:gd name="T56" fmla="*/ 0 w 20"/>
                <a:gd name="T57" fmla="*/ 56 h 5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56"/>
                <a:gd name="T89" fmla="*/ 20 w 20"/>
                <a:gd name="T90" fmla="*/ 56 h 5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56">
                  <a:moveTo>
                    <a:pt x="0" y="56"/>
                  </a:moveTo>
                  <a:lnTo>
                    <a:pt x="0" y="56"/>
                  </a:lnTo>
                  <a:lnTo>
                    <a:pt x="2" y="40"/>
                  </a:lnTo>
                  <a:lnTo>
                    <a:pt x="2" y="24"/>
                  </a:lnTo>
                  <a:lnTo>
                    <a:pt x="6" y="10"/>
                  </a:lnTo>
                  <a:lnTo>
                    <a:pt x="8" y="6"/>
                  </a:lnTo>
                  <a:lnTo>
                    <a:pt x="20" y="6"/>
                  </a:lnTo>
                  <a:lnTo>
                    <a:pt x="20" y="8"/>
                  </a:lnTo>
                  <a:lnTo>
                    <a:pt x="20" y="2"/>
                  </a:lnTo>
                  <a:lnTo>
                    <a:pt x="16" y="0"/>
                  </a:lnTo>
                  <a:lnTo>
                    <a:pt x="12" y="0"/>
                  </a:lnTo>
                  <a:lnTo>
                    <a:pt x="8" y="4"/>
                  </a:lnTo>
                  <a:lnTo>
                    <a:pt x="4" y="16"/>
                  </a:lnTo>
                  <a:lnTo>
                    <a:pt x="0" y="30"/>
                  </a:lnTo>
                  <a:lnTo>
                    <a:pt x="0" y="56"/>
                  </a:lnTo>
                </a:path>
              </a:pathLst>
            </a:custGeom>
            <a:noFill/>
            <a:ln w="9525">
              <a:noFill/>
              <a:round/>
              <a:headEnd/>
              <a:tailEnd/>
            </a:ln>
          </p:spPr>
          <p:txBody>
            <a:bodyPr/>
            <a:lstStyle/>
            <a:p>
              <a:endParaRPr lang="fr-FR">
                <a:latin typeface="Calibri" pitchFamily="34" charset="0"/>
              </a:endParaRPr>
            </a:p>
          </p:txBody>
        </p:sp>
        <p:sp>
          <p:nvSpPr>
            <p:cNvPr id="9762" name="Freeform 65"/>
            <p:cNvSpPr>
              <a:spLocks/>
            </p:cNvSpPr>
            <p:nvPr/>
          </p:nvSpPr>
          <p:spPr bwMode="auto">
            <a:xfrm>
              <a:off x="3007" y="2556"/>
              <a:ext cx="24" cy="48"/>
            </a:xfrm>
            <a:custGeom>
              <a:avLst/>
              <a:gdLst>
                <a:gd name="T0" fmla="*/ 24 w 24"/>
                <a:gd name="T1" fmla="*/ 48 h 48"/>
                <a:gd name="T2" fmla="*/ 24 w 24"/>
                <a:gd name="T3" fmla="*/ 48 h 48"/>
                <a:gd name="T4" fmla="*/ 24 w 24"/>
                <a:gd name="T5" fmla="*/ 36 h 48"/>
                <a:gd name="T6" fmla="*/ 22 w 24"/>
                <a:gd name="T7" fmla="*/ 26 h 48"/>
                <a:gd name="T8" fmla="*/ 18 w 24"/>
                <a:gd name="T9" fmla="*/ 14 h 48"/>
                <a:gd name="T10" fmla="*/ 12 w 24"/>
                <a:gd name="T11" fmla="*/ 6 h 48"/>
                <a:gd name="T12" fmla="*/ 12 w 24"/>
                <a:gd name="T13" fmla="*/ 6 h 48"/>
                <a:gd name="T14" fmla="*/ 8 w 24"/>
                <a:gd name="T15" fmla="*/ 0 h 48"/>
                <a:gd name="T16" fmla="*/ 4 w 24"/>
                <a:gd name="T17" fmla="*/ 0 h 48"/>
                <a:gd name="T18" fmla="*/ 2 w 24"/>
                <a:gd name="T19" fmla="*/ 0 h 48"/>
                <a:gd name="T20" fmla="*/ 2 w 24"/>
                <a:gd name="T21" fmla="*/ 0 h 48"/>
                <a:gd name="T22" fmla="*/ 0 w 24"/>
                <a:gd name="T23" fmla="*/ 2 h 48"/>
                <a:gd name="T24" fmla="*/ 0 w 24"/>
                <a:gd name="T25" fmla="*/ 4 h 48"/>
                <a:gd name="T26" fmla="*/ 0 w 24"/>
                <a:gd name="T27" fmla="*/ 6 h 48"/>
                <a:gd name="T28" fmla="*/ 0 w 24"/>
                <a:gd name="T29" fmla="*/ 6 h 48"/>
                <a:gd name="T30" fmla="*/ 2 w 24"/>
                <a:gd name="T31" fmla="*/ 8 h 48"/>
                <a:gd name="T32" fmla="*/ 2 w 24"/>
                <a:gd name="T33" fmla="*/ 6 h 48"/>
                <a:gd name="T34" fmla="*/ 2 w 24"/>
                <a:gd name="T35" fmla="*/ 6 h 48"/>
                <a:gd name="T36" fmla="*/ 8 w 24"/>
                <a:gd name="T37" fmla="*/ 4 h 48"/>
                <a:gd name="T38" fmla="*/ 8 w 24"/>
                <a:gd name="T39" fmla="*/ 4 h 48"/>
                <a:gd name="T40" fmla="*/ 12 w 24"/>
                <a:gd name="T41" fmla="*/ 8 h 48"/>
                <a:gd name="T42" fmla="*/ 12 w 24"/>
                <a:gd name="T43" fmla="*/ 8 h 48"/>
                <a:gd name="T44" fmla="*/ 16 w 24"/>
                <a:gd name="T45" fmla="*/ 16 h 48"/>
                <a:gd name="T46" fmla="*/ 20 w 24"/>
                <a:gd name="T47" fmla="*/ 26 h 48"/>
                <a:gd name="T48" fmla="*/ 20 w 24"/>
                <a:gd name="T49" fmla="*/ 26 h 48"/>
                <a:gd name="T50" fmla="*/ 22 w 24"/>
                <a:gd name="T51" fmla="*/ 36 h 48"/>
                <a:gd name="T52" fmla="*/ 22 w 24"/>
                <a:gd name="T53" fmla="*/ 48 h 48"/>
                <a:gd name="T54" fmla="*/ 22 w 24"/>
                <a:gd name="T55" fmla="*/ 48 h 48"/>
                <a:gd name="T56" fmla="*/ 24 w 24"/>
                <a:gd name="T57" fmla="*/ 48 h 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48"/>
                <a:gd name="T89" fmla="*/ 24 w 24"/>
                <a:gd name="T90" fmla="*/ 48 h 4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48">
                  <a:moveTo>
                    <a:pt x="24" y="48"/>
                  </a:moveTo>
                  <a:lnTo>
                    <a:pt x="24" y="48"/>
                  </a:lnTo>
                  <a:lnTo>
                    <a:pt x="24" y="36"/>
                  </a:lnTo>
                  <a:lnTo>
                    <a:pt x="22" y="26"/>
                  </a:lnTo>
                  <a:lnTo>
                    <a:pt x="18" y="14"/>
                  </a:lnTo>
                  <a:lnTo>
                    <a:pt x="12" y="6"/>
                  </a:lnTo>
                  <a:lnTo>
                    <a:pt x="8" y="0"/>
                  </a:lnTo>
                  <a:lnTo>
                    <a:pt x="4" y="0"/>
                  </a:lnTo>
                  <a:lnTo>
                    <a:pt x="2" y="0"/>
                  </a:lnTo>
                  <a:lnTo>
                    <a:pt x="0" y="2"/>
                  </a:lnTo>
                  <a:lnTo>
                    <a:pt x="0" y="4"/>
                  </a:lnTo>
                  <a:lnTo>
                    <a:pt x="0" y="6"/>
                  </a:lnTo>
                  <a:lnTo>
                    <a:pt x="2" y="8"/>
                  </a:lnTo>
                  <a:lnTo>
                    <a:pt x="2" y="6"/>
                  </a:lnTo>
                  <a:lnTo>
                    <a:pt x="8" y="4"/>
                  </a:lnTo>
                  <a:lnTo>
                    <a:pt x="12" y="8"/>
                  </a:lnTo>
                  <a:lnTo>
                    <a:pt x="16" y="16"/>
                  </a:lnTo>
                  <a:lnTo>
                    <a:pt x="20" y="26"/>
                  </a:lnTo>
                  <a:lnTo>
                    <a:pt x="22" y="36"/>
                  </a:lnTo>
                  <a:lnTo>
                    <a:pt x="22" y="48"/>
                  </a:lnTo>
                  <a:lnTo>
                    <a:pt x="24" y="48"/>
                  </a:lnTo>
                  <a:close/>
                </a:path>
              </a:pathLst>
            </a:custGeom>
            <a:solidFill>
              <a:srgbClr val="000000"/>
            </a:solidFill>
            <a:ln w="9525">
              <a:noFill/>
              <a:round/>
              <a:headEnd/>
              <a:tailEnd/>
            </a:ln>
          </p:spPr>
          <p:txBody>
            <a:bodyPr/>
            <a:lstStyle/>
            <a:p>
              <a:endParaRPr lang="fr-FR">
                <a:latin typeface="Calibri" pitchFamily="34" charset="0"/>
              </a:endParaRPr>
            </a:p>
          </p:txBody>
        </p:sp>
        <p:sp>
          <p:nvSpPr>
            <p:cNvPr id="9763" name="Freeform 66"/>
            <p:cNvSpPr>
              <a:spLocks/>
            </p:cNvSpPr>
            <p:nvPr/>
          </p:nvSpPr>
          <p:spPr bwMode="auto">
            <a:xfrm>
              <a:off x="3007" y="2556"/>
              <a:ext cx="24" cy="48"/>
            </a:xfrm>
            <a:custGeom>
              <a:avLst/>
              <a:gdLst>
                <a:gd name="T0" fmla="*/ 24 w 24"/>
                <a:gd name="T1" fmla="*/ 48 h 48"/>
                <a:gd name="T2" fmla="*/ 24 w 24"/>
                <a:gd name="T3" fmla="*/ 48 h 48"/>
                <a:gd name="T4" fmla="*/ 24 w 24"/>
                <a:gd name="T5" fmla="*/ 36 h 48"/>
                <a:gd name="T6" fmla="*/ 22 w 24"/>
                <a:gd name="T7" fmla="*/ 26 h 48"/>
                <a:gd name="T8" fmla="*/ 18 w 24"/>
                <a:gd name="T9" fmla="*/ 14 h 48"/>
                <a:gd name="T10" fmla="*/ 12 w 24"/>
                <a:gd name="T11" fmla="*/ 6 h 48"/>
                <a:gd name="T12" fmla="*/ 12 w 24"/>
                <a:gd name="T13" fmla="*/ 6 h 48"/>
                <a:gd name="T14" fmla="*/ 8 w 24"/>
                <a:gd name="T15" fmla="*/ 0 h 48"/>
                <a:gd name="T16" fmla="*/ 4 w 24"/>
                <a:gd name="T17" fmla="*/ 0 h 48"/>
                <a:gd name="T18" fmla="*/ 2 w 24"/>
                <a:gd name="T19" fmla="*/ 0 h 48"/>
                <a:gd name="T20" fmla="*/ 2 w 24"/>
                <a:gd name="T21" fmla="*/ 0 h 48"/>
                <a:gd name="T22" fmla="*/ 0 w 24"/>
                <a:gd name="T23" fmla="*/ 2 h 48"/>
                <a:gd name="T24" fmla="*/ 0 w 24"/>
                <a:gd name="T25" fmla="*/ 4 h 48"/>
                <a:gd name="T26" fmla="*/ 0 w 24"/>
                <a:gd name="T27" fmla="*/ 6 h 48"/>
                <a:gd name="T28" fmla="*/ 0 w 24"/>
                <a:gd name="T29" fmla="*/ 6 h 48"/>
                <a:gd name="T30" fmla="*/ 2 w 24"/>
                <a:gd name="T31" fmla="*/ 8 h 48"/>
                <a:gd name="T32" fmla="*/ 2 w 24"/>
                <a:gd name="T33" fmla="*/ 6 h 48"/>
                <a:gd name="T34" fmla="*/ 2 w 24"/>
                <a:gd name="T35" fmla="*/ 6 h 48"/>
                <a:gd name="T36" fmla="*/ 8 w 24"/>
                <a:gd name="T37" fmla="*/ 4 h 48"/>
                <a:gd name="T38" fmla="*/ 8 w 24"/>
                <a:gd name="T39" fmla="*/ 4 h 48"/>
                <a:gd name="T40" fmla="*/ 12 w 24"/>
                <a:gd name="T41" fmla="*/ 8 h 48"/>
                <a:gd name="T42" fmla="*/ 12 w 24"/>
                <a:gd name="T43" fmla="*/ 8 h 48"/>
                <a:gd name="T44" fmla="*/ 16 w 24"/>
                <a:gd name="T45" fmla="*/ 16 h 48"/>
                <a:gd name="T46" fmla="*/ 20 w 24"/>
                <a:gd name="T47" fmla="*/ 26 h 48"/>
                <a:gd name="T48" fmla="*/ 20 w 24"/>
                <a:gd name="T49" fmla="*/ 26 h 48"/>
                <a:gd name="T50" fmla="*/ 22 w 24"/>
                <a:gd name="T51" fmla="*/ 36 h 48"/>
                <a:gd name="T52" fmla="*/ 22 w 24"/>
                <a:gd name="T53" fmla="*/ 48 h 48"/>
                <a:gd name="T54" fmla="*/ 22 w 24"/>
                <a:gd name="T55" fmla="*/ 48 h 48"/>
                <a:gd name="T56" fmla="*/ 24 w 24"/>
                <a:gd name="T57" fmla="*/ 48 h 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48"/>
                <a:gd name="T89" fmla="*/ 24 w 24"/>
                <a:gd name="T90" fmla="*/ 48 h 4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48">
                  <a:moveTo>
                    <a:pt x="24" y="48"/>
                  </a:moveTo>
                  <a:lnTo>
                    <a:pt x="24" y="48"/>
                  </a:lnTo>
                  <a:lnTo>
                    <a:pt x="24" y="36"/>
                  </a:lnTo>
                  <a:lnTo>
                    <a:pt x="22" y="26"/>
                  </a:lnTo>
                  <a:lnTo>
                    <a:pt x="18" y="14"/>
                  </a:lnTo>
                  <a:lnTo>
                    <a:pt x="12" y="6"/>
                  </a:lnTo>
                  <a:lnTo>
                    <a:pt x="8" y="0"/>
                  </a:lnTo>
                  <a:lnTo>
                    <a:pt x="4" y="0"/>
                  </a:lnTo>
                  <a:lnTo>
                    <a:pt x="2" y="0"/>
                  </a:lnTo>
                  <a:lnTo>
                    <a:pt x="0" y="2"/>
                  </a:lnTo>
                  <a:lnTo>
                    <a:pt x="0" y="4"/>
                  </a:lnTo>
                  <a:lnTo>
                    <a:pt x="0" y="6"/>
                  </a:lnTo>
                  <a:lnTo>
                    <a:pt x="2" y="8"/>
                  </a:lnTo>
                  <a:lnTo>
                    <a:pt x="2" y="6"/>
                  </a:lnTo>
                  <a:lnTo>
                    <a:pt x="8" y="4"/>
                  </a:lnTo>
                  <a:lnTo>
                    <a:pt x="12" y="8"/>
                  </a:lnTo>
                  <a:lnTo>
                    <a:pt x="16" y="16"/>
                  </a:lnTo>
                  <a:lnTo>
                    <a:pt x="20" y="26"/>
                  </a:lnTo>
                  <a:lnTo>
                    <a:pt x="22" y="36"/>
                  </a:lnTo>
                  <a:lnTo>
                    <a:pt x="22" y="48"/>
                  </a:lnTo>
                  <a:lnTo>
                    <a:pt x="24" y="48"/>
                  </a:lnTo>
                </a:path>
              </a:pathLst>
            </a:custGeom>
            <a:noFill/>
            <a:ln w="9525">
              <a:noFill/>
              <a:round/>
              <a:headEnd/>
              <a:tailEnd/>
            </a:ln>
          </p:spPr>
          <p:txBody>
            <a:bodyPr/>
            <a:lstStyle/>
            <a:p>
              <a:endParaRPr lang="fr-FR">
                <a:latin typeface="Calibri" pitchFamily="34" charset="0"/>
              </a:endParaRPr>
            </a:p>
          </p:txBody>
        </p:sp>
        <p:sp>
          <p:nvSpPr>
            <p:cNvPr id="9764" name="Freeform 67"/>
            <p:cNvSpPr>
              <a:spLocks/>
            </p:cNvSpPr>
            <p:nvPr/>
          </p:nvSpPr>
          <p:spPr bwMode="auto">
            <a:xfrm>
              <a:off x="3057" y="2570"/>
              <a:ext cx="48" cy="40"/>
            </a:xfrm>
            <a:custGeom>
              <a:avLst/>
              <a:gdLst>
                <a:gd name="T0" fmla="*/ 2 w 48"/>
                <a:gd name="T1" fmla="*/ 40 h 40"/>
                <a:gd name="T2" fmla="*/ 2 w 48"/>
                <a:gd name="T3" fmla="*/ 40 h 40"/>
                <a:gd name="T4" fmla="*/ 4 w 48"/>
                <a:gd name="T5" fmla="*/ 38 h 40"/>
                <a:gd name="T6" fmla="*/ 6 w 48"/>
                <a:gd name="T7" fmla="*/ 36 h 40"/>
                <a:gd name="T8" fmla="*/ 6 w 48"/>
                <a:gd name="T9" fmla="*/ 36 h 40"/>
                <a:gd name="T10" fmla="*/ 14 w 48"/>
                <a:gd name="T11" fmla="*/ 20 h 40"/>
                <a:gd name="T12" fmla="*/ 14 w 48"/>
                <a:gd name="T13" fmla="*/ 20 h 40"/>
                <a:gd name="T14" fmla="*/ 20 w 48"/>
                <a:gd name="T15" fmla="*/ 14 h 40"/>
                <a:gd name="T16" fmla="*/ 28 w 48"/>
                <a:gd name="T17" fmla="*/ 6 h 40"/>
                <a:gd name="T18" fmla="*/ 28 w 48"/>
                <a:gd name="T19" fmla="*/ 6 h 40"/>
                <a:gd name="T20" fmla="*/ 32 w 48"/>
                <a:gd name="T21" fmla="*/ 4 h 40"/>
                <a:gd name="T22" fmla="*/ 38 w 48"/>
                <a:gd name="T23" fmla="*/ 4 h 40"/>
                <a:gd name="T24" fmla="*/ 44 w 48"/>
                <a:gd name="T25" fmla="*/ 4 h 40"/>
                <a:gd name="T26" fmla="*/ 46 w 48"/>
                <a:gd name="T27" fmla="*/ 6 h 40"/>
                <a:gd name="T28" fmla="*/ 46 w 48"/>
                <a:gd name="T29" fmla="*/ 8 h 40"/>
                <a:gd name="T30" fmla="*/ 46 w 48"/>
                <a:gd name="T31" fmla="*/ 8 h 40"/>
                <a:gd name="T32" fmla="*/ 48 w 48"/>
                <a:gd name="T33" fmla="*/ 8 h 40"/>
                <a:gd name="T34" fmla="*/ 48 w 48"/>
                <a:gd name="T35" fmla="*/ 8 h 40"/>
                <a:gd name="T36" fmla="*/ 48 w 48"/>
                <a:gd name="T37" fmla="*/ 6 h 40"/>
                <a:gd name="T38" fmla="*/ 48 w 48"/>
                <a:gd name="T39" fmla="*/ 4 h 40"/>
                <a:gd name="T40" fmla="*/ 44 w 48"/>
                <a:gd name="T41" fmla="*/ 2 h 40"/>
                <a:gd name="T42" fmla="*/ 38 w 48"/>
                <a:gd name="T43" fmla="*/ 0 h 40"/>
                <a:gd name="T44" fmla="*/ 32 w 48"/>
                <a:gd name="T45" fmla="*/ 0 h 40"/>
                <a:gd name="T46" fmla="*/ 32 w 48"/>
                <a:gd name="T47" fmla="*/ 0 h 40"/>
                <a:gd name="T48" fmla="*/ 28 w 48"/>
                <a:gd name="T49" fmla="*/ 4 h 40"/>
                <a:gd name="T50" fmla="*/ 22 w 48"/>
                <a:gd name="T51" fmla="*/ 8 h 40"/>
                <a:gd name="T52" fmla="*/ 14 w 48"/>
                <a:gd name="T53" fmla="*/ 18 h 40"/>
                <a:gd name="T54" fmla="*/ 14 w 48"/>
                <a:gd name="T55" fmla="*/ 18 h 40"/>
                <a:gd name="T56" fmla="*/ 6 w 48"/>
                <a:gd name="T57" fmla="*/ 30 h 40"/>
                <a:gd name="T58" fmla="*/ 6 w 48"/>
                <a:gd name="T59" fmla="*/ 30 h 40"/>
                <a:gd name="T60" fmla="*/ 4 w 48"/>
                <a:gd name="T61" fmla="*/ 34 h 40"/>
                <a:gd name="T62" fmla="*/ 0 w 48"/>
                <a:gd name="T63" fmla="*/ 40 h 40"/>
                <a:gd name="T64" fmla="*/ 0 w 48"/>
                <a:gd name="T65" fmla="*/ 40 h 40"/>
                <a:gd name="T66" fmla="*/ 2 w 48"/>
                <a:gd name="T67" fmla="*/ 40 h 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8"/>
                <a:gd name="T103" fmla="*/ 0 h 40"/>
                <a:gd name="T104" fmla="*/ 48 w 48"/>
                <a:gd name="T105" fmla="*/ 40 h 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8" h="40">
                  <a:moveTo>
                    <a:pt x="2" y="40"/>
                  </a:moveTo>
                  <a:lnTo>
                    <a:pt x="2" y="40"/>
                  </a:lnTo>
                  <a:lnTo>
                    <a:pt x="4" y="38"/>
                  </a:lnTo>
                  <a:lnTo>
                    <a:pt x="6" y="36"/>
                  </a:lnTo>
                  <a:lnTo>
                    <a:pt x="14" y="20"/>
                  </a:lnTo>
                  <a:lnTo>
                    <a:pt x="20" y="14"/>
                  </a:lnTo>
                  <a:lnTo>
                    <a:pt x="28" y="6"/>
                  </a:lnTo>
                  <a:lnTo>
                    <a:pt x="32" y="4"/>
                  </a:lnTo>
                  <a:lnTo>
                    <a:pt x="38" y="4"/>
                  </a:lnTo>
                  <a:lnTo>
                    <a:pt x="44" y="4"/>
                  </a:lnTo>
                  <a:lnTo>
                    <a:pt x="46" y="6"/>
                  </a:lnTo>
                  <a:lnTo>
                    <a:pt x="46" y="8"/>
                  </a:lnTo>
                  <a:lnTo>
                    <a:pt x="48" y="8"/>
                  </a:lnTo>
                  <a:lnTo>
                    <a:pt x="48" y="6"/>
                  </a:lnTo>
                  <a:lnTo>
                    <a:pt x="48" y="4"/>
                  </a:lnTo>
                  <a:lnTo>
                    <a:pt x="44" y="2"/>
                  </a:lnTo>
                  <a:lnTo>
                    <a:pt x="38" y="0"/>
                  </a:lnTo>
                  <a:lnTo>
                    <a:pt x="32" y="0"/>
                  </a:lnTo>
                  <a:lnTo>
                    <a:pt x="28" y="4"/>
                  </a:lnTo>
                  <a:lnTo>
                    <a:pt x="22" y="8"/>
                  </a:lnTo>
                  <a:lnTo>
                    <a:pt x="14" y="18"/>
                  </a:lnTo>
                  <a:lnTo>
                    <a:pt x="6" y="30"/>
                  </a:lnTo>
                  <a:lnTo>
                    <a:pt x="4" y="34"/>
                  </a:lnTo>
                  <a:lnTo>
                    <a:pt x="0" y="40"/>
                  </a:lnTo>
                  <a:lnTo>
                    <a:pt x="2" y="40"/>
                  </a:lnTo>
                  <a:close/>
                </a:path>
              </a:pathLst>
            </a:custGeom>
            <a:solidFill>
              <a:srgbClr val="000000"/>
            </a:solidFill>
            <a:ln w="9525">
              <a:noFill/>
              <a:round/>
              <a:headEnd/>
              <a:tailEnd/>
            </a:ln>
          </p:spPr>
          <p:txBody>
            <a:bodyPr/>
            <a:lstStyle/>
            <a:p>
              <a:endParaRPr lang="fr-FR">
                <a:latin typeface="Calibri" pitchFamily="34" charset="0"/>
              </a:endParaRPr>
            </a:p>
          </p:txBody>
        </p:sp>
        <p:sp>
          <p:nvSpPr>
            <p:cNvPr id="9765" name="Freeform 68"/>
            <p:cNvSpPr>
              <a:spLocks/>
            </p:cNvSpPr>
            <p:nvPr/>
          </p:nvSpPr>
          <p:spPr bwMode="auto">
            <a:xfrm>
              <a:off x="3057" y="2570"/>
              <a:ext cx="48" cy="40"/>
            </a:xfrm>
            <a:custGeom>
              <a:avLst/>
              <a:gdLst>
                <a:gd name="T0" fmla="*/ 2 w 48"/>
                <a:gd name="T1" fmla="*/ 40 h 40"/>
                <a:gd name="T2" fmla="*/ 2 w 48"/>
                <a:gd name="T3" fmla="*/ 40 h 40"/>
                <a:gd name="T4" fmla="*/ 4 w 48"/>
                <a:gd name="T5" fmla="*/ 38 h 40"/>
                <a:gd name="T6" fmla="*/ 6 w 48"/>
                <a:gd name="T7" fmla="*/ 36 h 40"/>
                <a:gd name="T8" fmla="*/ 6 w 48"/>
                <a:gd name="T9" fmla="*/ 36 h 40"/>
                <a:gd name="T10" fmla="*/ 14 w 48"/>
                <a:gd name="T11" fmla="*/ 20 h 40"/>
                <a:gd name="T12" fmla="*/ 14 w 48"/>
                <a:gd name="T13" fmla="*/ 20 h 40"/>
                <a:gd name="T14" fmla="*/ 20 w 48"/>
                <a:gd name="T15" fmla="*/ 14 h 40"/>
                <a:gd name="T16" fmla="*/ 28 w 48"/>
                <a:gd name="T17" fmla="*/ 6 h 40"/>
                <a:gd name="T18" fmla="*/ 28 w 48"/>
                <a:gd name="T19" fmla="*/ 6 h 40"/>
                <a:gd name="T20" fmla="*/ 32 w 48"/>
                <a:gd name="T21" fmla="*/ 4 h 40"/>
                <a:gd name="T22" fmla="*/ 38 w 48"/>
                <a:gd name="T23" fmla="*/ 4 h 40"/>
                <a:gd name="T24" fmla="*/ 44 w 48"/>
                <a:gd name="T25" fmla="*/ 4 h 40"/>
                <a:gd name="T26" fmla="*/ 46 w 48"/>
                <a:gd name="T27" fmla="*/ 6 h 40"/>
                <a:gd name="T28" fmla="*/ 46 w 48"/>
                <a:gd name="T29" fmla="*/ 8 h 40"/>
                <a:gd name="T30" fmla="*/ 46 w 48"/>
                <a:gd name="T31" fmla="*/ 8 h 40"/>
                <a:gd name="T32" fmla="*/ 48 w 48"/>
                <a:gd name="T33" fmla="*/ 8 h 40"/>
                <a:gd name="T34" fmla="*/ 48 w 48"/>
                <a:gd name="T35" fmla="*/ 8 h 40"/>
                <a:gd name="T36" fmla="*/ 48 w 48"/>
                <a:gd name="T37" fmla="*/ 6 h 40"/>
                <a:gd name="T38" fmla="*/ 48 w 48"/>
                <a:gd name="T39" fmla="*/ 4 h 40"/>
                <a:gd name="T40" fmla="*/ 44 w 48"/>
                <a:gd name="T41" fmla="*/ 2 h 40"/>
                <a:gd name="T42" fmla="*/ 38 w 48"/>
                <a:gd name="T43" fmla="*/ 0 h 40"/>
                <a:gd name="T44" fmla="*/ 32 w 48"/>
                <a:gd name="T45" fmla="*/ 0 h 40"/>
                <a:gd name="T46" fmla="*/ 32 w 48"/>
                <a:gd name="T47" fmla="*/ 0 h 40"/>
                <a:gd name="T48" fmla="*/ 28 w 48"/>
                <a:gd name="T49" fmla="*/ 4 h 40"/>
                <a:gd name="T50" fmla="*/ 22 w 48"/>
                <a:gd name="T51" fmla="*/ 8 h 40"/>
                <a:gd name="T52" fmla="*/ 14 w 48"/>
                <a:gd name="T53" fmla="*/ 18 h 40"/>
                <a:gd name="T54" fmla="*/ 14 w 48"/>
                <a:gd name="T55" fmla="*/ 18 h 40"/>
                <a:gd name="T56" fmla="*/ 6 w 48"/>
                <a:gd name="T57" fmla="*/ 30 h 40"/>
                <a:gd name="T58" fmla="*/ 6 w 48"/>
                <a:gd name="T59" fmla="*/ 30 h 40"/>
                <a:gd name="T60" fmla="*/ 4 w 48"/>
                <a:gd name="T61" fmla="*/ 34 h 40"/>
                <a:gd name="T62" fmla="*/ 0 w 48"/>
                <a:gd name="T63" fmla="*/ 40 h 40"/>
                <a:gd name="T64" fmla="*/ 0 w 48"/>
                <a:gd name="T65" fmla="*/ 40 h 40"/>
                <a:gd name="T66" fmla="*/ 2 w 48"/>
                <a:gd name="T67" fmla="*/ 40 h 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8"/>
                <a:gd name="T103" fmla="*/ 0 h 40"/>
                <a:gd name="T104" fmla="*/ 48 w 48"/>
                <a:gd name="T105" fmla="*/ 40 h 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8" h="40">
                  <a:moveTo>
                    <a:pt x="2" y="40"/>
                  </a:moveTo>
                  <a:lnTo>
                    <a:pt x="2" y="40"/>
                  </a:lnTo>
                  <a:lnTo>
                    <a:pt x="4" y="38"/>
                  </a:lnTo>
                  <a:lnTo>
                    <a:pt x="6" y="36"/>
                  </a:lnTo>
                  <a:lnTo>
                    <a:pt x="14" y="20"/>
                  </a:lnTo>
                  <a:lnTo>
                    <a:pt x="20" y="14"/>
                  </a:lnTo>
                  <a:lnTo>
                    <a:pt x="28" y="6"/>
                  </a:lnTo>
                  <a:lnTo>
                    <a:pt x="32" y="4"/>
                  </a:lnTo>
                  <a:lnTo>
                    <a:pt x="38" y="4"/>
                  </a:lnTo>
                  <a:lnTo>
                    <a:pt x="44" y="4"/>
                  </a:lnTo>
                  <a:lnTo>
                    <a:pt x="46" y="6"/>
                  </a:lnTo>
                  <a:lnTo>
                    <a:pt x="46" y="8"/>
                  </a:lnTo>
                  <a:lnTo>
                    <a:pt x="48" y="8"/>
                  </a:lnTo>
                  <a:lnTo>
                    <a:pt x="48" y="6"/>
                  </a:lnTo>
                  <a:lnTo>
                    <a:pt x="48" y="4"/>
                  </a:lnTo>
                  <a:lnTo>
                    <a:pt x="44" y="2"/>
                  </a:lnTo>
                  <a:lnTo>
                    <a:pt x="38" y="0"/>
                  </a:lnTo>
                  <a:lnTo>
                    <a:pt x="32" y="0"/>
                  </a:lnTo>
                  <a:lnTo>
                    <a:pt x="28" y="4"/>
                  </a:lnTo>
                  <a:lnTo>
                    <a:pt x="22" y="8"/>
                  </a:lnTo>
                  <a:lnTo>
                    <a:pt x="14" y="18"/>
                  </a:lnTo>
                  <a:lnTo>
                    <a:pt x="6" y="30"/>
                  </a:lnTo>
                  <a:lnTo>
                    <a:pt x="4" y="34"/>
                  </a:lnTo>
                  <a:lnTo>
                    <a:pt x="0" y="40"/>
                  </a:lnTo>
                  <a:lnTo>
                    <a:pt x="2" y="40"/>
                  </a:lnTo>
                </a:path>
              </a:pathLst>
            </a:custGeom>
            <a:noFill/>
            <a:ln w="9525">
              <a:noFill/>
              <a:round/>
              <a:headEnd/>
              <a:tailEnd/>
            </a:ln>
          </p:spPr>
          <p:txBody>
            <a:bodyPr/>
            <a:lstStyle/>
            <a:p>
              <a:endParaRPr lang="fr-FR">
                <a:latin typeface="Calibri" pitchFamily="34" charset="0"/>
              </a:endParaRPr>
            </a:p>
          </p:txBody>
        </p:sp>
        <p:sp>
          <p:nvSpPr>
            <p:cNvPr id="9766" name="Freeform 69"/>
            <p:cNvSpPr>
              <a:spLocks/>
            </p:cNvSpPr>
            <p:nvPr/>
          </p:nvSpPr>
          <p:spPr bwMode="auto">
            <a:xfrm>
              <a:off x="3069" y="2596"/>
              <a:ext cx="34" cy="16"/>
            </a:xfrm>
            <a:custGeom>
              <a:avLst/>
              <a:gdLst>
                <a:gd name="T0" fmla="*/ 0 w 34"/>
                <a:gd name="T1" fmla="*/ 16 h 16"/>
                <a:gd name="T2" fmla="*/ 0 w 34"/>
                <a:gd name="T3" fmla="*/ 16 h 16"/>
                <a:gd name="T4" fmla="*/ 8 w 34"/>
                <a:gd name="T5" fmla="*/ 8 h 16"/>
                <a:gd name="T6" fmla="*/ 16 w 34"/>
                <a:gd name="T7" fmla="*/ 4 h 16"/>
                <a:gd name="T8" fmla="*/ 20 w 34"/>
                <a:gd name="T9" fmla="*/ 2 h 16"/>
                <a:gd name="T10" fmla="*/ 24 w 34"/>
                <a:gd name="T11" fmla="*/ 4 h 16"/>
                <a:gd name="T12" fmla="*/ 28 w 34"/>
                <a:gd name="T13" fmla="*/ 6 h 16"/>
                <a:gd name="T14" fmla="*/ 32 w 34"/>
                <a:gd name="T15" fmla="*/ 10 h 16"/>
                <a:gd name="T16" fmla="*/ 32 w 34"/>
                <a:gd name="T17" fmla="*/ 10 h 16"/>
                <a:gd name="T18" fmla="*/ 34 w 34"/>
                <a:gd name="T19" fmla="*/ 8 h 16"/>
                <a:gd name="T20" fmla="*/ 34 w 34"/>
                <a:gd name="T21" fmla="*/ 8 h 16"/>
                <a:gd name="T22" fmla="*/ 32 w 34"/>
                <a:gd name="T23" fmla="*/ 4 h 16"/>
                <a:gd name="T24" fmla="*/ 28 w 34"/>
                <a:gd name="T25" fmla="*/ 2 h 16"/>
                <a:gd name="T26" fmla="*/ 22 w 34"/>
                <a:gd name="T27" fmla="*/ 0 h 16"/>
                <a:gd name="T28" fmla="*/ 18 w 34"/>
                <a:gd name="T29" fmla="*/ 0 h 16"/>
                <a:gd name="T30" fmla="*/ 18 w 34"/>
                <a:gd name="T31" fmla="*/ 0 h 16"/>
                <a:gd name="T32" fmla="*/ 12 w 34"/>
                <a:gd name="T33" fmla="*/ 2 h 16"/>
                <a:gd name="T34" fmla="*/ 8 w 34"/>
                <a:gd name="T35" fmla="*/ 6 h 16"/>
                <a:gd name="T36" fmla="*/ 0 w 34"/>
                <a:gd name="T37" fmla="*/ 16 h 16"/>
                <a:gd name="T38" fmla="*/ 0 w 34"/>
                <a:gd name="T39" fmla="*/ 16 h 16"/>
                <a:gd name="T40" fmla="*/ 0 w 34"/>
                <a:gd name="T41" fmla="*/ 16 h 16"/>
                <a:gd name="T42" fmla="*/ 0 w 34"/>
                <a:gd name="T43" fmla="*/ 16 h 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16"/>
                <a:gd name="T68" fmla="*/ 34 w 34"/>
                <a:gd name="T69" fmla="*/ 16 h 1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16">
                  <a:moveTo>
                    <a:pt x="0" y="16"/>
                  </a:moveTo>
                  <a:lnTo>
                    <a:pt x="0" y="16"/>
                  </a:lnTo>
                  <a:lnTo>
                    <a:pt x="8" y="8"/>
                  </a:lnTo>
                  <a:lnTo>
                    <a:pt x="16" y="4"/>
                  </a:lnTo>
                  <a:lnTo>
                    <a:pt x="20" y="2"/>
                  </a:lnTo>
                  <a:lnTo>
                    <a:pt x="24" y="4"/>
                  </a:lnTo>
                  <a:lnTo>
                    <a:pt x="28" y="6"/>
                  </a:lnTo>
                  <a:lnTo>
                    <a:pt x="32" y="10"/>
                  </a:lnTo>
                  <a:lnTo>
                    <a:pt x="34" y="8"/>
                  </a:lnTo>
                  <a:lnTo>
                    <a:pt x="32" y="4"/>
                  </a:lnTo>
                  <a:lnTo>
                    <a:pt x="28" y="2"/>
                  </a:lnTo>
                  <a:lnTo>
                    <a:pt x="22" y="0"/>
                  </a:lnTo>
                  <a:lnTo>
                    <a:pt x="18" y="0"/>
                  </a:lnTo>
                  <a:lnTo>
                    <a:pt x="12" y="2"/>
                  </a:lnTo>
                  <a:lnTo>
                    <a:pt x="8" y="6"/>
                  </a:lnTo>
                  <a:lnTo>
                    <a:pt x="0" y="16"/>
                  </a:lnTo>
                  <a:close/>
                </a:path>
              </a:pathLst>
            </a:custGeom>
            <a:solidFill>
              <a:srgbClr val="000000"/>
            </a:solidFill>
            <a:ln w="9525">
              <a:noFill/>
              <a:round/>
              <a:headEnd/>
              <a:tailEnd/>
            </a:ln>
          </p:spPr>
          <p:txBody>
            <a:bodyPr/>
            <a:lstStyle/>
            <a:p>
              <a:endParaRPr lang="fr-FR">
                <a:latin typeface="Calibri" pitchFamily="34" charset="0"/>
              </a:endParaRPr>
            </a:p>
          </p:txBody>
        </p:sp>
        <p:sp>
          <p:nvSpPr>
            <p:cNvPr id="9767" name="Freeform 70"/>
            <p:cNvSpPr>
              <a:spLocks/>
            </p:cNvSpPr>
            <p:nvPr/>
          </p:nvSpPr>
          <p:spPr bwMode="auto">
            <a:xfrm>
              <a:off x="3069" y="2596"/>
              <a:ext cx="34" cy="16"/>
            </a:xfrm>
            <a:custGeom>
              <a:avLst/>
              <a:gdLst>
                <a:gd name="T0" fmla="*/ 0 w 34"/>
                <a:gd name="T1" fmla="*/ 16 h 16"/>
                <a:gd name="T2" fmla="*/ 0 w 34"/>
                <a:gd name="T3" fmla="*/ 16 h 16"/>
                <a:gd name="T4" fmla="*/ 8 w 34"/>
                <a:gd name="T5" fmla="*/ 8 h 16"/>
                <a:gd name="T6" fmla="*/ 16 w 34"/>
                <a:gd name="T7" fmla="*/ 4 h 16"/>
                <a:gd name="T8" fmla="*/ 20 w 34"/>
                <a:gd name="T9" fmla="*/ 2 h 16"/>
                <a:gd name="T10" fmla="*/ 24 w 34"/>
                <a:gd name="T11" fmla="*/ 4 h 16"/>
                <a:gd name="T12" fmla="*/ 28 w 34"/>
                <a:gd name="T13" fmla="*/ 6 h 16"/>
                <a:gd name="T14" fmla="*/ 32 w 34"/>
                <a:gd name="T15" fmla="*/ 10 h 16"/>
                <a:gd name="T16" fmla="*/ 32 w 34"/>
                <a:gd name="T17" fmla="*/ 10 h 16"/>
                <a:gd name="T18" fmla="*/ 34 w 34"/>
                <a:gd name="T19" fmla="*/ 8 h 16"/>
                <a:gd name="T20" fmla="*/ 34 w 34"/>
                <a:gd name="T21" fmla="*/ 8 h 16"/>
                <a:gd name="T22" fmla="*/ 32 w 34"/>
                <a:gd name="T23" fmla="*/ 4 h 16"/>
                <a:gd name="T24" fmla="*/ 28 w 34"/>
                <a:gd name="T25" fmla="*/ 2 h 16"/>
                <a:gd name="T26" fmla="*/ 22 w 34"/>
                <a:gd name="T27" fmla="*/ 0 h 16"/>
                <a:gd name="T28" fmla="*/ 18 w 34"/>
                <a:gd name="T29" fmla="*/ 0 h 16"/>
                <a:gd name="T30" fmla="*/ 18 w 34"/>
                <a:gd name="T31" fmla="*/ 0 h 16"/>
                <a:gd name="T32" fmla="*/ 12 w 34"/>
                <a:gd name="T33" fmla="*/ 2 h 16"/>
                <a:gd name="T34" fmla="*/ 8 w 34"/>
                <a:gd name="T35" fmla="*/ 6 h 16"/>
                <a:gd name="T36" fmla="*/ 0 w 34"/>
                <a:gd name="T37" fmla="*/ 16 h 16"/>
                <a:gd name="T38" fmla="*/ 0 w 34"/>
                <a:gd name="T39" fmla="*/ 16 h 16"/>
                <a:gd name="T40" fmla="*/ 0 w 34"/>
                <a:gd name="T41" fmla="*/ 16 h 16"/>
                <a:gd name="T42" fmla="*/ 0 w 34"/>
                <a:gd name="T43" fmla="*/ 16 h 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16"/>
                <a:gd name="T68" fmla="*/ 34 w 34"/>
                <a:gd name="T69" fmla="*/ 16 h 1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16">
                  <a:moveTo>
                    <a:pt x="0" y="16"/>
                  </a:moveTo>
                  <a:lnTo>
                    <a:pt x="0" y="16"/>
                  </a:lnTo>
                  <a:lnTo>
                    <a:pt x="8" y="8"/>
                  </a:lnTo>
                  <a:lnTo>
                    <a:pt x="16" y="4"/>
                  </a:lnTo>
                  <a:lnTo>
                    <a:pt x="20" y="2"/>
                  </a:lnTo>
                  <a:lnTo>
                    <a:pt x="24" y="4"/>
                  </a:lnTo>
                  <a:lnTo>
                    <a:pt x="28" y="6"/>
                  </a:lnTo>
                  <a:lnTo>
                    <a:pt x="32" y="10"/>
                  </a:lnTo>
                  <a:lnTo>
                    <a:pt x="34" y="8"/>
                  </a:lnTo>
                  <a:lnTo>
                    <a:pt x="32" y="4"/>
                  </a:lnTo>
                  <a:lnTo>
                    <a:pt x="28" y="2"/>
                  </a:lnTo>
                  <a:lnTo>
                    <a:pt x="22" y="0"/>
                  </a:lnTo>
                  <a:lnTo>
                    <a:pt x="18" y="0"/>
                  </a:lnTo>
                  <a:lnTo>
                    <a:pt x="12" y="2"/>
                  </a:lnTo>
                  <a:lnTo>
                    <a:pt x="8" y="6"/>
                  </a:lnTo>
                  <a:lnTo>
                    <a:pt x="0" y="16"/>
                  </a:lnTo>
                </a:path>
              </a:pathLst>
            </a:custGeom>
            <a:noFill/>
            <a:ln w="9525">
              <a:noFill/>
              <a:round/>
              <a:headEnd/>
              <a:tailEnd/>
            </a:ln>
          </p:spPr>
          <p:txBody>
            <a:bodyPr/>
            <a:lstStyle/>
            <a:p>
              <a:endParaRPr lang="fr-FR">
                <a:latin typeface="Calibri" pitchFamily="34" charset="0"/>
              </a:endParaRPr>
            </a:p>
          </p:txBody>
        </p:sp>
        <p:sp>
          <p:nvSpPr>
            <p:cNvPr id="9768" name="Freeform 71"/>
            <p:cNvSpPr>
              <a:spLocks/>
            </p:cNvSpPr>
            <p:nvPr/>
          </p:nvSpPr>
          <p:spPr bwMode="auto">
            <a:xfrm>
              <a:off x="2667" y="2578"/>
              <a:ext cx="46" cy="30"/>
            </a:xfrm>
            <a:custGeom>
              <a:avLst/>
              <a:gdLst>
                <a:gd name="T0" fmla="*/ 46 w 46"/>
                <a:gd name="T1" fmla="*/ 28 h 30"/>
                <a:gd name="T2" fmla="*/ 46 w 46"/>
                <a:gd name="T3" fmla="*/ 28 h 30"/>
                <a:gd name="T4" fmla="*/ 40 w 46"/>
                <a:gd name="T5" fmla="*/ 20 h 30"/>
                <a:gd name="T6" fmla="*/ 32 w 46"/>
                <a:gd name="T7" fmla="*/ 12 h 30"/>
                <a:gd name="T8" fmla="*/ 22 w 46"/>
                <a:gd name="T9" fmla="*/ 6 h 30"/>
                <a:gd name="T10" fmla="*/ 12 w 46"/>
                <a:gd name="T11" fmla="*/ 0 h 30"/>
                <a:gd name="T12" fmla="*/ 12 w 46"/>
                <a:gd name="T13" fmla="*/ 0 h 30"/>
                <a:gd name="T14" fmla="*/ 6 w 46"/>
                <a:gd name="T15" fmla="*/ 0 h 30"/>
                <a:gd name="T16" fmla="*/ 2 w 46"/>
                <a:gd name="T17" fmla="*/ 0 h 30"/>
                <a:gd name="T18" fmla="*/ 0 w 46"/>
                <a:gd name="T19" fmla="*/ 2 h 30"/>
                <a:gd name="T20" fmla="*/ 0 w 46"/>
                <a:gd name="T21" fmla="*/ 2 h 30"/>
                <a:gd name="T22" fmla="*/ 0 w 46"/>
                <a:gd name="T23" fmla="*/ 4 h 30"/>
                <a:gd name="T24" fmla="*/ 0 w 46"/>
                <a:gd name="T25" fmla="*/ 6 h 30"/>
                <a:gd name="T26" fmla="*/ 4 w 46"/>
                <a:gd name="T27" fmla="*/ 10 h 30"/>
                <a:gd name="T28" fmla="*/ 4 w 46"/>
                <a:gd name="T29" fmla="*/ 10 h 30"/>
                <a:gd name="T30" fmla="*/ 4 w 46"/>
                <a:gd name="T31" fmla="*/ 8 h 30"/>
                <a:gd name="T32" fmla="*/ 4 w 46"/>
                <a:gd name="T33" fmla="*/ 8 h 30"/>
                <a:gd name="T34" fmla="*/ 4 w 46"/>
                <a:gd name="T35" fmla="*/ 4 h 30"/>
                <a:gd name="T36" fmla="*/ 6 w 46"/>
                <a:gd name="T37" fmla="*/ 2 h 30"/>
                <a:gd name="T38" fmla="*/ 8 w 46"/>
                <a:gd name="T39" fmla="*/ 2 h 30"/>
                <a:gd name="T40" fmla="*/ 10 w 46"/>
                <a:gd name="T41" fmla="*/ 4 h 30"/>
                <a:gd name="T42" fmla="*/ 10 w 46"/>
                <a:gd name="T43" fmla="*/ 4 h 30"/>
                <a:gd name="T44" fmla="*/ 16 w 46"/>
                <a:gd name="T45" fmla="*/ 4 h 30"/>
                <a:gd name="T46" fmla="*/ 16 w 46"/>
                <a:gd name="T47" fmla="*/ 4 h 30"/>
                <a:gd name="T48" fmla="*/ 26 w 46"/>
                <a:gd name="T49" fmla="*/ 10 h 30"/>
                <a:gd name="T50" fmla="*/ 26 w 46"/>
                <a:gd name="T51" fmla="*/ 10 h 30"/>
                <a:gd name="T52" fmla="*/ 36 w 46"/>
                <a:gd name="T53" fmla="*/ 18 h 30"/>
                <a:gd name="T54" fmla="*/ 46 w 46"/>
                <a:gd name="T55" fmla="*/ 30 h 30"/>
                <a:gd name="T56" fmla="*/ 46 w 46"/>
                <a:gd name="T57" fmla="*/ 30 h 30"/>
                <a:gd name="T58" fmla="*/ 46 w 46"/>
                <a:gd name="T59" fmla="*/ 28 h 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6"/>
                <a:gd name="T91" fmla="*/ 0 h 30"/>
                <a:gd name="T92" fmla="*/ 46 w 46"/>
                <a:gd name="T93" fmla="*/ 30 h 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6" h="30">
                  <a:moveTo>
                    <a:pt x="46" y="28"/>
                  </a:moveTo>
                  <a:lnTo>
                    <a:pt x="46" y="28"/>
                  </a:lnTo>
                  <a:lnTo>
                    <a:pt x="40" y="20"/>
                  </a:lnTo>
                  <a:lnTo>
                    <a:pt x="32" y="12"/>
                  </a:lnTo>
                  <a:lnTo>
                    <a:pt x="22" y="6"/>
                  </a:lnTo>
                  <a:lnTo>
                    <a:pt x="12" y="0"/>
                  </a:lnTo>
                  <a:lnTo>
                    <a:pt x="6" y="0"/>
                  </a:lnTo>
                  <a:lnTo>
                    <a:pt x="2" y="0"/>
                  </a:lnTo>
                  <a:lnTo>
                    <a:pt x="0" y="2"/>
                  </a:lnTo>
                  <a:lnTo>
                    <a:pt x="0" y="4"/>
                  </a:lnTo>
                  <a:lnTo>
                    <a:pt x="0" y="6"/>
                  </a:lnTo>
                  <a:lnTo>
                    <a:pt x="4" y="10"/>
                  </a:lnTo>
                  <a:lnTo>
                    <a:pt x="4" y="8"/>
                  </a:lnTo>
                  <a:lnTo>
                    <a:pt x="4" y="4"/>
                  </a:lnTo>
                  <a:lnTo>
                    <a:pt x="6" y="2"/>
                  </a:lnTo>
                  <a:lnTo>
                    <a:pt x="8" y="2"/>
                  </a:lnTo>
                  <a:lnTo>
                    <a:pt x="10" y="4"/>
                  </a:lnTo>
                  <a:lnTo>
                    <a:pt x="16" y="4"/>
                  </a:lnTo>
                  <a:lnTo>
                    <a:pt x="26" y="10"/>
                  </a:lnTo>
                  <a:lnTo>
                    <a:pt x="36" y="18"/>
                  </a:lnTo>
                  <a:lnTo>
                    <a:pt x="46" y="30"/>
                  </a:lnTo>
                  <a:lnTo>
                    <a:pt x="46" y="28"/>
                  </a:lnTo>
                  <a:close/>
                </a:path>
              </a:pathLst>
            </a:custGeom>
            <a:solidFill>
              <a:srgbClr val="000000"/>
            </a:solidFill>
            <a:ln w="9525">
              <a:noFill/>
              <a:round/>
              <a:headEnd/>
              <a:tailEnd/>
            </a:ln>
          </p:spPr>
          <p:txBody>
            <a:bodyPr/>
            <a:lstStyle/>
            <a:p>
              <a:endParaRPr lang="fr-FR">
                <a:latin typeface="Calibri" pitchFamily="34" charset="0"/>
              </a:endParaRPr>
            </a:p>
          </p:txBody>
        </p:sp>
        <p:sp>
          <p:nvSpPr>
            <p:cNvPr id="9769" name="Freeform 72"/>
            <p:cNvSpPr>
              <a:spLocks/>
            </p:cNvSpPr>
            <p:nvPr/>
          </p:nvSpPr>
          <p:spPr bwMode="auto">
            <a:xfrm>
              <a:off x="2667" y="2578"/>
              <a:ext cx="46" cy="30"/>
            </a:xfrm>
            <a:custGeom>
              <a:avLst/>
              <a:gdLst>
                <a:gd name="T0" fmla="*/ 46 w 46"/>
                <a:gd name="T1" fmla="*/ 28 h 30"/>
                <a:gd name="T2" fmla="*/ 46 w 46"/>
                <a:gd name="T3" fmla="*/ 28 h 30"/>
                <a:gd name="T4" fmla="*/ 40 w 46"/>
                <a:gd name="T5" fmla="*/ 20 h 30"/>
                <a:gd name="T6" fmla="*/ 32 w 46"/>
                <a:gd name="T7" fmla="*/ 12 h 30"/>
                <a:gd name="T8" fmla="*/ 22 w 46"/>
                <a:gd name="T9" fmla="*/ 6 h 30"/>
                <a:gd name="T10" fmla="*/ 12 w 46"/>
                <a:gd name="T11" fmla="*/ 0 h 30"/>
                <a:gd name="T12" fmla="*/ 12 w 46"/>
                <a:gd name="T13" fmla="*/ 0 h 30"/>
                <a:gd name="T14" fmla="*/ 6 w 46"/>
                <a:gd name="T15" fmla="*/ 0 h 30"/>
                <a:gd name="T16" fmla="*/ 2 w 46"/>
                <a:gd name="T17" fmla="*/ 0 h 30"/>
                <a:gd name="T18" fmla="*/ 0 w 46"/>
                <a:gd name="T19" fmla="*/ 2 h 30"/>
                <a:gd name="T20" fmla="*/ 0 w 46"/>
                <a:gd name="T21" fmla="*/ 2 h 30"/>
                <a:gd name="T22" fmla="*/ 0 w 46"/>
                <a:gd name="T23" fmla="*/ 4 h 30"/>
                <a:gd name="T24" fmla="*/ 0 w 46"/>
                <a:gd name="T25" fmla="*/ 6 h 30"/>
                <a:gd name="T26" fmla="*/ 4 w 46"/>
                <a:gd name="T27" fmla="*/ 10 h 30"/>
                <a:gd name="T28" fmla="*/ 4 w 46"/>
                <a:gd name="T29" fmla="*/ 10 h 30"/>
                <a:gd name="T30" fmla="*/ 4 w 46"/>
                <a:gd name="T31" fmla="*/ 8 h 30"/>
                <a:gd name="T32" fmla="*/ 4 w 46"/>
                <a:gd name="T33" fmla="*/ 8 h 30"/>
                <a:gd name="T34" fmla="*/ 4 w 46"/>
                <a:gd name="T35" fmla="*/ 4 h 30"/>
                <a:gd name="T36" fmla="*/ 6 w 46"/>
                <a:gd name="T37" fmla="*/ 2 h 30"/>
                <a:gd name="T38" fmla="*/ 8 w 46"/>
                <a:gd name="T39" fmla="*/ 2 h 30"/>
                <a:gd name="T40" fmla="*/ 10 w 46"/>
                <a:gd name="T41" fmla="*/ 4 h 30"/>
                <a:gd name="T42" fmla="*/ 10 w 46"/>
                <a:gd name="T43" fmla="*/ 4 h 30"/>
                <a:gd name="T44" fmla="*/ 16 w 46"/>
                <a:gd name="T45" fmla="*/ 4 h 30"/>
                <a:gd name="T46" fmla="*/ 16 w 46"/>
                <a:gd name="T47" fmla="*/ 4 h 30"/>
                <a:gd name="T48" fmla="*/ 26 w 46"/>
                <a:gd name="T49" fmla="*/ 10 h 30"/>
                <a:gd name="T50" fmla="*/ 26 w 46"/>
                <a:gd name="T51" fmla="*/ 10 h 30"/>
                <a:gd name="T52" fmla="*/ 36 w 46"/>
                <a:gd name="T53" fmla="*/ 18 h 30"/>
                <a:gd name="T54" fmla="*/ 46 w 46"/>
                <a:gd name="T55" fmla="*/ 30 h 30"/>
                <a:gd name="T56" fmla="*/ 46 w 46"/>
                <a:gd name="T57" fmla="*/ 30 h 30"/>
                <a:gd name="T58" fmla="*/ 46 w 46"/>
                <a:gd name="T59" fmla="*/ 28 h 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6"/>
                <a:gd name="T91" fmla="*/ 0 h 30"/>
                <a:gd name="T92" fmla="*/ 46 w 46"/>
                <a:gd name="T93" fmla="*/ 30 h 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6" h="30">
                  <a:moveTo>
                    <a:pt x="46" y="28"/>
                  </a:moveTo>
                  <a:lnTo>
                    <a:pt x="46" y="28"/>
                  </a:lnTo>
                  <a:lnTo>
                    <a:pt x="40" y="20"/>
                  </a:lnTo>
                  <a:lnTo>
                    <a:pt x="32" y="12"/>
                  </a:lnTo>
                  <a:lnTo>
                    <a:pt x="22" y="6"/>
                  </a:lnTo>
                  <a:lnTo>
                    <a:pt x="12" y="0"/>
                  </a:lnTo>
                  <a:lnTo>
                    <a:pt x="6" y="0"/>
                  </a:lnTo>
                  <a:lnTo>
                    <a:pt x="2" y="0"/>
                  </a:lnTo>
                  <a:lnTo>
                    <a:pt x="0" y="2"/>
                  </a:lnTo>
                  <a:lnTo>
                    <a:pt x="0" y="4"/>
                  </a:lnTo>
                  <a:lnTo>
                    <a:pt x="0" y="6"/>
                  </a:lnTo>
                  <a:lnTo>
                    <a:pt x="4" y="10"/>
                  </a:lnTo>
                  <a:lnTo>
                    <a:pt x="4" y="8"/>
                  </a:lnTo>
                  <a:lnTo>
                    <a:pt x="4" y="4"/>
                  </a:lnTo>
                  <a:lnTo>
                    <a:pt x="6" y="2"/>
                  </a:lnTo>
                  <a:lnTo>
                    <a:pt x="8" y="2"/>
                  </a:lnTo>
                  <a:lnTo>
                    <a:pt x="10" y="4"/>
                  </a:lnTo>
                  <a:lnTo>
                    <a:pt x="16" y="4"/>
                  </a:lnTo>
                  <a:lnTo>
                    <a:pt x="26" y="10"/>
                  </a:lnTo>
                  <a:lnTo>
                    <a:pt x="36" y="18"/>
                  </a:lnTo>
                  <a:lnTo>
                    <a:pt x="46" y="30"/>
                  </a:lnTo>
                  <a:lnTo>
                    <a:pt x="46" y="28"/>
                  </a:lnTo>
                </a:path>
              </a:pathLst>
            </a:custGeom>
            <a:noFill/>
            <a:ln w="9525">
              <a:noFill/>
              <a:round/>
              <a:headEnd/>
              <a:tailEnd/>
            </a:ln>
          </p:spPr>
          <p:txBody>
            <a:bodyPr/>
            <a:lstStyle/>
            <a:p>
              <a:endParaRPr lang="fr-FR">
                <a:latin typeface="Calibri" pitchFamily="34" charset="0"/>
              </a:endParaRPr>
            </a:p>
          </p:txBody>
        </p:sp>
        <p:sp>
          <p:nvSpPr>
            <p:cNvPr id="9770" name="Freeform 73"/>
            <p:cNvSpPr>
              <a:spLocks/>
            </p:cNvSpPr>
            <p:nvPr/>
          </p:nvSpPr>
          <p:spPr bwMode="auto">
            <a:xfrm>
              <a:off x="2855" y="2138"/>
              <a:ext cx="6" cy="60"/>
            </a:xfrm>
            <a:custGeom>
              <a:avLst/>
              <a:gdLst>
                <a:gd name="T0" fmla="*/ 0 w 6"/>
                <a:gd name="T1" fmla="*/ 58 h 60"/>
                <a:gd name="T2" fmla="*/ 0 w 6"/>
                <a:gd name="T3" fmla="*/ 58 h 60"/>
                <a:gd name="T4" fmla="*/ 6 w 6"/>
                <a:gd name="T5" fmla="*/ 44 h 60"/>
                <a:gd name="T6" fmla="*/ 6 w 6"/>
                <a:gd name="T7" fmla="*/ 30 h 60"/>
                <a:gd name="T8" fmla="*/ 6 w 6"/>
                <a:gd name="T9" fmla="*/ 30 h 60"/>
                <a:gd name="T10" fmla="*/ 6 w 6"/>
                <a:gd name="T11" fmla="*/ 14 h 60"/>
                <a:gd name="T12" fmla="*/ 6 w 6"/>
                <a:gd name="T13" fmla="*/ 6 h 60"/>
                <a:gd name="T14" fmla="*/ 4 w 6"/>
                <a:gd name="T15" fmla="*/ 0 h 60"/>
                <a:gd name="T16" fmla="*/ 4 w 6"/>
                <a:gd name="T17" fmla="*/ 0 h 60"/>
                <a:gd name="T18" fmla="*/ 2 w 6"/>
                <a:gd name="T19" fmla="*/ 0 h 60"/>
                <a:gd name="T20" fmla="*/ 2 w 6"/>
                <a:gd name="T21" fmla="*/ 0 h 60"/>
                <a:gd name="T22" fmla="*/ 4 w 6"/>
                <a:gd name="T23" fmla="*/ 14 h 60"/>
                <a:gd name="T24" fmla="*/ 4 w 6"/>
                <a:gd name="T25" fmla="*/ 30 h 60"/>
                <a:gd name="T26" fmla="*/ 4 w 6"/>
                <a:gd name="T27" fmla="*/ 44 h 60"/>
                <a:gd name="T28" fmla="*/ 0 w 6"/>
                <a:gd name="T29" fmla="*/ 58 h 60"/>
                <a:gd name="T30" fmla="*/ 0 w 6"/>
                <a:gd name="T31" fmla="*/ 58 h 60"/>
                <a:gd name="T32" fmla="*/ 0 w 6"/>
                <a:gd name="T33" fmla="*/ 60 h 60"/>
                <a:gd name="T34" fmla="*/ 0 w 6"/>
                <a:gd name="T35" fmla="*/ 58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
                <a:gd name="T55" fmla="*/ 0 h 60"/>
                <a:gd name="T56" fmla="*/ 6 w 6"/>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 h="60">
                  <a:moveTo>
                    <a:pt x="0" y="58"/>
                  </a:moveTo>
                  <a:lnTo>
                    <a:pt x="0" y="58"/>
                  </a:lnTo>
                  <a:lnTo>
                    <a:pt x="6" y="44"/>
                  </a:lnTo>
                  <a:lnTo>
                    <a:pt x="6" y="30"/>
                  </a:lnTo>
                  <a:lnTo>
                    <a:pt x="6" y="14"/>
                  </a:lnTo>
                  <a:lnTo>
                    <a:pt x="6" y="6"/>
                  </a:lnTo>
                  <a:lnTo>
                    <a:pt x="4" y="0"/>
                  </a:lnTo>
                  <a:lnTo>
                    <a:pt x="2" y="0"/>
                  </a:lnTo>
                  <a:lnTo>
                    <a:pt x="4" y="14"/>
                  </a:lnTo>
                  <a:lnTo>
                    <a:pt x="4" y="30"/>
                  </a:lnTo>
                  <a:lnTo>
                    <a:pt x="4" y="44"/>
                  </a:lnTo>
                  <a:lnTo>
                    <a:pt x="0" y="58"/>
                  </a:lnTo>
                  <a:lnTo>
                    <a:pt x="0" y="60"/>
                  </a:lnTo>
                  <a:lnTo>
                    <a:pt x="0" y="58"/>
                  </a:lnTo>
                  <a:close/>
                </a:path>
              </a:pathLst>
            </a:custGeom>
            <a:solidFill>
              <a:srgbClr val="000000"/>
            </a:solidFill>
            <a:ln w="9525">
              <a:noFill/>
              <a:round/>
              <a:headEnd/>
              <a:tailEnd/>
            </a:ln>
          </p:spPr>
          <p:txBody>
            <a:bodyPr/>
            <a:lstStyle/>
            <a:p>
              <a:endParaRPr lang="fr-FR">
                <a:latin typeface="Calibri" pitchFamily="34" charset="0"/>
              </a:endParaRPr>
            </a:p>
          </p:txBody>
        </p:sp>
        <p:sp>
          <p:nvSpPr>
            <p:cNvPr id="9771" name="Freeform 74"/>
            <p:cNvSpPr>
              <a:spLocks/>
            </p:cNvSpPr>
            <p:nvPr/>
          </p:nvSpPr>
          <p:spPr bwMode="auto">
            <a:xfrm>
              <a:off x="2855" y="2138"/>
              <a:ext cx="6" cy="60"/>
            </a:xfrm>
            <a:custGeom>
              <a:avLst/>
              <a:gdLst>
                <a:gd name="T0" fmla="*/ 0 w 6"/>
                <a:gd name="T1" fmla="*/ 58 h 60"/>
                <a:gd name="T2" fmla="*/ 0 w 6"/>
                <a:gd name="T3" fmla="*/ 58 h 60"/>
                <a:gd name="T4" fmla="*/ 6 w 6"/>
                <a:gd name="T5" fmla="*/ 44 h 60"/>
                <a:gd name="T6" fmla="*/ 6 w 6"/>
                <a:gd name="T7" fmla="*/ 30 h 60"/>
                <a:gd name="T8" fmla="*/ 6 w 6"/>
                <a:gd name="T9" fmla="*/ 30 h 60"/>
                <a:gd name="T10" fmla="*/ 6 w 6"/>
                <a:gd name="T11" fmla="*/ 14 h 60"/>
                <a:gd name="T12" fmla="*/ 6 w 6"/>
                <a:gd name="T13" fmla="*/ 6 h 60"/>
                <a:gd name="T14" fmla="*/ 4 w 6"/>
                <a:gd name="T15" fmla="*/ 0 h 60"/>
                <a:gd name="T16" fmla="*/ 4 w 6"/>
                <a:gd name="T17" fmla="*/ 0 h 60"/>
                <a:gd name="T18" fmla="*/ 2 w 6"/>
                <a:gd name="T19" fmla="*/ 0 h 60"/>
                <a:gd name="T20" fmla="*/ 2 w 6"/>
                <a:gd name="T21" fmla="*/ 0 h 60"/>
                <a:gd name="T22" fmla="*/ 4 w 6"/>
                <a:gd name="T23" fmla="*/ 14 h 60"/>
                <a:gd name="T24" fmla="*/ 4 w 6"/>
                <a:gd name="T25" fmla="*/ 30 h 60"/>
                <a:gd name="T26" fmla="*/ 4 w 6"/>
                <a:gd name="T27" fmla="*/ 44 h 60"/>
                <a:gd name="T28" fmla="*/ 0 w 6"/>
                <a:gd name="T29" fmla="*/ 58 h 60"/>
                <a:gd name="T30" fmla="*/ 0 w 6"/>
                <a:gd name="T31" fmla="*/ 58 h 60"/>
                <a:gd name="T32" fmla="*/ 0 w 6"/>
                <a:gd name="T33" fmla="*/ 60 h 60"/>
                <a:gd name="T34" fmla="*/ 0 w 6"/>
                <a:gd name="T35" fmla="*/ 58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
                <a:gd name="T55" fmla="*/ 0 h 60"/>
                <a:gd name="T56" fmla="*/ 6 w 6"/>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 h="60">
                  <a:moveTo>
                    <a:pt x="0" y="58"/>
                  </a:moveTo>
                  <a:lnTo>
                    <a:pt x="0" y="58"/>
                  </a:lnTo>
                  <a:lnTo>
                    <a:pt x="6" y="44"/>
                  </a:lnTo>
                  <a:lnTo>
                    <a:pt x="6" y="30"/>
                  </a:lnTo>
                  <a:lnTo>
                    <a:pt x="6" y="14"/>
                  </a:lnTo>
                  <a:lnTo>
                    <a:pt x="6" y="6"/>
                  </a:lnTo>
                  <a:lnTo>
                    <a:pt x="4" y="0"/>
                  </a:lnTo>
                  <a:lnTo>
                    <a:pt x="2" y="0"/>
                  </a:lnTo>
                  <a:lnTo>
                    <a:pt x="4" y="14"/>
                  </a:lnTo>
                  <a:lnTo>
                    <a:pt x="4" y="30"/>
                  </a:lnTo>
                  <a:lnTo>
                    <a:pt x="4" y="44"/>
                  </a:lnTo>
                  <a:lnTo>
                    <a:pt x="0" y="58"/>
                  </a:lnTo>
                  <a:lnTo>
                    <a:pt x="0" y="60"/>
                  </a:lnTo>
                  <a:lnTo>
                    <a:pt x="0" y="58"/>
                  </a:lnTo>
                </a:path>
              </a:pathLst>
            </a:custGeom>
            <a:noFill/>
            <a:ln w="9525">
              <a:noFill/>
              <a:round/>
              <a:headEnd/>
              <a:tailEnd/>
            </a:ln>
          </p:spPr>
          <p:txBody>
            <a:bodyPr/>
            <a:lstStyle/>
            <a:p>
              <a:endParaRPr lang="fr-FR">
                <a:latin typeface="Calibri" pitchFamily="34" charset="0"/>
              </a:endParaRPr>
            </a:p>
          </p:txBody>
        </p:sp>
        <p:sp>
          <p:nvSpPr>
            <p:cNvPr id="9772" name="Freeform 75"/>
            <p:cNvSpPr>
              <a:spLocks/>
            </p:cNvSpPr>
            <p:nvPr/>
          </p:nvSpPr>
          <p:spPr bwMode="auto">
            <a:xfrm>
              <a:off x="2933" y="2068"/>
              <a:ext cx="12" cy="150"/>
            </a:xfrm>
            <a:custGeom>
              <a:avLst/>
              <a:gdLst>
                <a:gd name="T0" fmla="*/ 12 w 12"/>
                <a:gd name="T1" fmla="*/ 148 h 150"/>
                <a:gd name="T2" fmla="*/ 12 w 12"/>
                <a:gd name="T3" fmla="*/ 148 h 150"/>
                <a:gd name="T4" fmla="*/ 10 w 12"/>
                <a:gd name="T5" fmla="*/ 144 h 150"/>
                <a:gd name="T6" fmla="*/ 8 w 12"/>
                <a:gd name="T7" fmla="*/ 138 h 150"/>
                <a:gd name="T8" fmla="*/ 8 w 12"/>
                <a:gd name="T9" fmla="*/ 138 h 150"/>
                <a:gd name="T10" fmla="*/ 4 w 12"/>
                <a:gd name="T11" fmla="*/ 118 h 150"/>
                <a:gd name="T12" fmla="*/ 4 w 12"/>
                <a:gd name="T13" fmla="*/ 118 h 150"/>
                <a:gd name="T14" fmla="*/ 2 w 12"/>
                <a:gd name="T15" fmla="*/ 98 h 150"/>
                <a:gd name="T16" fmla="*/ 2 w 12"/>
                <a:gd name="T17" fmla="*/ 78 h 150"/>
                <a:gd name="T18" fmla="*/ 2 w 12"/>
                <a:gd name="T19" fmla="*/ 78 h 150"/>
                <a:gd name="T20" fmla="*/ 2 w 12"/>
                <a:gd name="T21" fmla="*/ 58 h 150"/>
                <a:gd name="T22" fmla="*/ 4 w 12"/>
                <a:gd name="T23" fmla="*/ 38 h 150"/>
                <a:gd name="T24" fmla="*/ 8 w 12"/>
                <a:gd name="T25" fmla="*/ 18 h 150"/>
                <a:gd name="T26" fmla="*/ 12 w 12"/>
                <a:gd name="T27" fmla="*/ 0 h 150"/>
                <a:gd name="T28" fmla="*/ 12 w 12"/>
                <a:gd name="T29" fmla="*/ 0 h 150"/>
                <a:gd name="T30" fmla="*/ 12 w 12"/>
                <a:gd name="T31" fmla="*/ 0 h 150"/>
                <a:gd name="T32" fmla="*/ 12 w 12"/>
                <a:gd name="T33" fmla="*/ 0 h 150"/>
                <a:gd name="T34" fmla="*/ 6 w 12"/>
                <a:gd name="T35" fmla="*/ 20 h 150"/>
                <a:gd name="T36" fmla="*/ 2 w 12"/>
                <a:gd name="T37" fmla="*/ 40 h 150"/>
                <a:gd name="T38" fmla="*/ 0 w 12"/>
                <a:gd name="T39" fmla="*/ 82 h 150"/>
                <a:gd name="T40" fmla="*/ 0 w 12"/>
                <a:gd name="T41" fmla="*/ 82 h 150"/>
                <a:gd name="T42" fmla="*/ 0 w 12"/>
                <a:gd name="T43" fmla="*/ 104 h 150"/>
                <a:gd name="T44" fmla="*/ 2 w 12"/>
                <a:gd name="T45" fmla="*/ 124 h 150"/>
                <a:gd name="T46" fmla="*/ 2 w 12"/>
                <a:gd name="T47" fmla="*/ 124 h 150"/>
                <a:gd name="T48" fmla="*/ 4 w 12"/>
                <a:gd name="T49" fmla="*/ 134 h 150"/>
                <a:gd name="T50" fmla="*/ 6 w 12"/>
                <a:gd name="T51" fmla="*/ 142 h 150"/>
                <a:gd name="T52" fmla="*/ 6 w 12"/>
                <a:gd name="T53" fmla="*/ 142 h 150"/>
                <a:gd name="T54" fmla="*/ 6 w 12"/>
                <a:gd name="T55" fmla="*/ 148 h 150"/>
                <a:gd name="T56" fmla="*/ 8 w 12"/>
                <a:gd name="T57" fmla="*/ 150 h 150"/>
                <a:gd name="T58" fmla="*/ 8 w 12"/>
                <a:gd name="T59" fmla="*/ 150 h 150"/>
                <a:gd name="T60" fmla="*/ 12 w 12"/>
                <a:gd name="T61" fmla="*/ 150 h 150"/>
                <a:gd name="T62" fmla="*/ 12 w 12"/>
                <a:gd name="T63" fmla="*/ 148 h 15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
                <a:gd name="T97" fmla="*/ 0 h 150"/>
                <a:gd name="T98" fmla="*/ 12 w 12"/>
                <a:gd name="T99" fmla="*/ 150 h 15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 h="150">
                  <a:moveTo>
                    <a:pt x="12" y="148"/>
                  </a:moveTo>
                  <a:lnTo>
                    <a:pt x="12" y="148"/>
                  </a:lnTo>
                  <a:lnTo>
                    <a:pt x="10" y="144"/>
                  </a:lnTo>
                  <a:lnTo>
                    <a:pt x="8" y="138"/>
                  </a:lnTo>
                  <a:lnTo>
                    <a:pt x="4" y="118"/>
                  </a:lnTo>
                  <a:lnTo>
                    <a:pt x="2" y="98"/>
                  </a:lnTo>
                  <a:lnTo>
                    <a:pt x="2" y="78"/>
                  </a:lnTo>
                  <a:lnTo>
                    <a:pt x="2" y="58"/>
                  </a:lnTo>
                  <a:lnTo>
                    <a:pt x="4" y="38"/>
                  </a:lnTo>
                  <a:lnTo>
                    <a:pt x="8" y="18"/>
                  </a:lnTo>
                  <a:lnTo>
                    <a:pt x="12" y="0"/>
                  </a:lnTo>
                  <a:lnTo>
                    <a:pt x="6" y="20"/>
                  </a:lnTo>
                  <a:lnTo>
                    <a:pt x="2" y="40"/>
                  </a:lnTo>
                  <a:lnTo>
                    <a:pt x="0" y="82"/>
                  </a:lnTo>
                  <a:lnTo>
                    <a:pt x="0" y="104"/>
                  </a:lnTo>
                  <a:lnTo>
                    <a:pt x="2" y="124"/>
                  </a:lnTo>
                  <a:lnTo>
                    <a:pt x="4" y="134"/>
                  </a:lnTo>
                  <a:lnTo>
                    <a:pt x="6" y="142"/>
                  </a:lnTo>
                  <a:lnTo>
                    <a:pt x="6" y="148"/>
                  </a:lnTo>
                  <a:lnTo>
                    <a:pt x="8" y="150"/>
                  </a:lnTo>
                  <a:lnTo>
                    <a:pt x="12" y="150"/>
                  </a:lnTo>
                  <a:lnTo>
                    <a:pt x="12" y="148"/>
                  </a:lnTo>
                  <a:close/>
                </a:path>
              </a:pathLst>
            </a:custGeom>
            <a:solidFill>
              <a:srgbClr val="000000"/>
            </a:solidFill>
            <a:ln w="9525">
              <a:noFill/>
              <a:round/>
              <a:headEnd/>
              <a:tailEnd/>
            </a:ln>
          </p:spPr>
          <p:txBody>
            <a:bodyPr/>
            <a:lstStyle/>
            <a:p>
              <a:endParaRPr lang="fr-FR">
                <a:latin typeface="Calibri" pitchFamily="34" charset="0"/>
              </a:endParaRPr>
            </a:p>
          </p:txBody>
        </p:sp>
        <p:sp>
          <p:nvSpPr>
            <p:cNvPr id="9773" name="Freeform 76"/>
            <p:cNvSpPr>
              <a:spLocks/>
            </p:cNvSpPr>
            <p:nvPr/>
          </p:nvSpPr>
          <p:spPr bwMode="auto">
            <a:xfrm>
              <a:off x="2933" y="2068"/>
              <a:ext cx="12" cy="150"/>
            </a:xfrm>
            <a:custGeom>
              <a:avLst/>
              <a:gdLst>
                <a:gd name="T0" fmla="*/ 12 w 12"/>
                <a:gd name="T1" fmla="*/ 148 h 150"/>
                <a:gd name="T2" fmla="*/ 12 w 12"/>
                <a:gd name="T3" fmla="*/ 148 h 150"/>
                <a:gd name="T4" fmla="*/ 10 w 12"/>
                <a:gd name="T5" fmla="*/ 144 h 150"/>
                <a:gd name="T6" fmla="*/ 8 w 12"/>
                <a:gd name="T7" fmla="*/ 138 h 150"/>
                <a:gd name="T8" fmla="*/ 8 w 12"/>
                <a:gd name="T9" fmla="*/ 138 h 150"/>
                <a:gd name="T10" fmla="*/ 4 w 12"/>
                <a:gd name="T11" fmla="*/ 118 h 150"/>
                <a:gd name="T12" fmla="*/ 4 w 12"/>
                <a:gd name="T13" fmla="*/ 118 h 150"/>
                <a:gd name="T14" fmla="*/ 2 w 12"/>
                <a:gd name="T15" fmla="*/ 98 h 150"/>
                <a:gd name="T16" fmla="*/ 2 w 12"/>
                <a:gd name="T17" fmla="*/ 78 h 150"/>
                <a:gd name="T18" fmla="*/ 2 w 12"/>
                <a:gd name="T19" fmla="*/ 78 h 150"/>
                <a:gd name="T20" fmla="*/ 2 w 12"/>
                <a:gd name="T21" fmla="*/ 58 h 150"/>
                <a:gd name="T22" fmla="*/ 4 w 12"/>
                <a:gd name="T23" fmla="*/ 38 h 150"/>
                <a:gd name="T24" fmla="*/ 8 w 12"/>
                <a:gd name="T25" fmla="*/ 18 h 150"/>
                <a:gd name="T26" fmla="*/ 12 w 12"/>
                <a:gd name="T27" fmla="*/ 0 h 150"/>
                <a:gd name="T28" fmla="*/ 12 w 12"/>
                <a:gd name="T29" fmla="*/ 0 h 150"/>
                <a:gd name="T30" fmla="*/ 12 w 12"/>
                <a:gd name="T31" fmla="*/ 0 h 150"/>
                <a:gd name="T32" fmla="*/ 12 w 12"/>
                <a:gd name="T33" fmla="*/ 0 h 150"/>
                <a:gd name="T34" fmla="*/ 6 w 12"/>
                <a:gd name="T35" fmla="*/ 20 h 150"/>
                <a:gd name="T36" fmla="*/ 2 w 12"/>
                <a:gd name="T37" fmla="*/ 40 h 150"/>
                <a:gd name="T38" fmla="*/ 0 w 12"/>
                <a:gd name="T39" fmla="*/ 82 h 150"/>
                <a:gd name="T40" fmla="*/ 0 w 12"/>
                <a:gd name="T41" fmla="*/ 82 h 150"/>
                <a:gd name="T42" fmla="*/ 0 w 12"/>
                <a:gd name="T43" fmla="*/ 104 h 150"/>
                <a:gd name="T44" fmla="*/ 2 w 12"/>
                <a:gd name="T45" fmla="*/ 124 h 150"/>
                <a:gd name="T46" fmla="*/ 2 w 12"/>
                <a:gd name="T47" fmla="*/ 124 h 150"/>
                <a:gd name="T48" fmla="*/ 4 w 12"/>
                <a:gd name="T49" fmla="*/ 134 h 150"/>
                <a:gd name="T50" fmla="*/ 6 w 12"/>
                <a:gd name="T51" fmla="*/ 142 h 150"/>
                <a:gd name="T52" fmla="*/ 6 w 12"/>
                <a:gd name="T53" fmla="*/ 142 h 150"/>
                <a:gd name="T54" fmla="*/ 6 w 12"/>
                <a:gd name="T55" fmla="*/ 148 h 150"/>
                <a:gd name="T56" fmla="*/ 8 w 12"/>
                <a:gd name="T57" fmla="*/ 150 h 150"/>
                <a:gd name="T58" fmla="*/ 8 w 12"/>
                <a:gd name="T59" fmla="*/ 150 h 150"/>
                <a:gd name="T60" fmla="*/ 12 w 12"/>
                <a:gd name="T61" fmla="*/ 150 h 150"/>
                <a:gd name="T62" fmla="*/ 12 w 12"/>
                <a:gd name="T63" fmla="*/ 148 h 15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
                <a:gd name="T97" fmla="*/ 0 h 150"/>
                <a:gd name="T98" fmla="*/ 12 w 12"/>
                <a:gd name="T99" fmla="*/ 150 h 15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 h="150">
                  <a:moveTo>
                    <a:pt x="12" y="148"/>
                  </a:moveTo>
                  <a:lnTo>
                    <a:pt x="12" y="148"/>
                  </a:lnTo>
                  <a:lnTo>
                    <a:pt x="10" y="144"/>
                  </a:lnTo>
                  <a:lnTo>
                    <a:pt x="8" y="138"/>
                  </a:lnTo>
                  <a:lnTo>
                    <a:pt x="4" y="118"/>
                  </a:lnTo>
                  <a:lnTo>
                    <a:pt x="2" y="98"/>
                  </a:lnTo>
                  <a:lnTo>
                    <a:pt x="2" y="78"/>
                  </a:lnTo>
                  <a:lnTo>
                    <a:pt x="2" y="58"/>
                  </a:lnTo>
                  <a:lnTo>
                    <a:pt x="4" y="38"/>
                  </a:lnTo>
                  <a:lnTo>
                    <a:pt x="8" y="18"/>
                  </a:lnTo>
                  <a:lnTo>
                    <a:pt x="12" y="0"/>
                  </a:lnTo>
                  <a:lnTo>
                    <a:pt x="6" y="20"/>
                  </a:lnTo>
                  <a:lnTo>
                    <a:pt x="2" y="40"/>
                  </a:lnTo>
                  <a:lnTo>
                    <a:pt x="0" y="82"/>
                  </a:lnTo>
                  <a:lnTo>
                    <a:pt x="0" y="104"/>
                  </a:lnTo>
                  <a:lnTo>
                    <a:pt x="2" y="124"/>
                  </a:lnTo>
                  <a:lnTo>
                    <a:pt x="4" y="134"/>
                  </a:lnTo>
                  <a:lnTo>
                    <a:pt x="6" y="142"/>
                  </a:lnTo>
                  <a:lnTo>
                    <a:pt x="6" y="148"/>
                  </a:lnTo>
                  <a:lnTo>
                    <a:pt x="8" y="150"/>
                  </a:lnTo>
                  <a:lnTo>
                    <a:pt x="12" y="150"/>
                  </a:lnTo>
                  <a:lnTo>
                    <a:pt x="12" y="148"/>
                  </a:lnTo>
                </a:path>
              </a:pathLst>
            </a:custGeom>
            <a:noFill/>
            <a:ln w="9525">
              <a:noFill/>
              <a:round/>
              <a:headEnd/>
              <a:tailEnd/>
            </a:ln>
          </p:spPr>
          <p:txBody>
            <a:bodyPr/>
            <a:lstStyle/>
            <a:p>
              <a:endParaRPr lang="fr-FR">
                <a:latin typeface="Calibri" pitchFamily="34" charset="0"/>
              </a:endParaRPr>
            </a:p>
          </p:txBody>
        </p:sp>
        <p:sp>
          <p:nvSpPr>
            <p:cNvPr id="9774" name="Freeform 77"/>
            <p:cNvSpPr>
              <a:spLocks/>
            </p:cNvSpPr>
            <p:nvPr/>
          </p:nvSpPr>
          <p:spPr bwMode="auto">
            <a:xfrm>
              <a:off x="2933" y="2096"/>
              <a:ext cx="24" cy="68"/>
            </a:xfrm>
            <a:custGeom>
              <a:avLst/>
              <a:gdLst>
                <a:gd name="T0" fmla="*/ 2 w 24"/>
                <a:gd name="T1" fmla="*/ 68 h 68"/>
                <a:gd name="T2" fmla="*/ 2 w 24"/>
                <a:gd name="T3" fmla="*/ 68 h 68"/>
                <a:gd name="T4" fmla="*/ 10 w 24"/>
                <a:gd name="T5" fmla="*/ 54 h 68"/>
                <a:gd name="T6" fmla="*/ 16 w 24"/>
                <a:gd name="T7" fmla="*/ 42 h 68"/>
                <a:gd name="T8" fmla="*/ 16 w 24"/>
                <a:gd name="T9" fmla="*/ 42 h 68"/>
                <a:gd name="T10" fmla="*/ 22 w 24"/>
                <a:gd name="T11" fmla="*/ 22 h 68"/>
                <a:gd name="T12" fmla="*/ 24 w 24"/>
                <a:gd name="T13" fmla="*/ 2 h 68"/>
                <a:gd name="T14" fmla="*/ 24 w 24"/>
                <a:gd name="T15" fmla="*/ 2 h 68"/>
                <a:gd name="T16" fmla="*/ 24 w 24"/>
                <a:gd name="T17" fmla="*/ 0 h 68"/>
                <a:gd name="T18" fmla="*/ 22 w 24"/>
                <a:gd name="T19" fmla="*/ 2 h 68"/>
                <a:gd name="T20" fmla="*/ 22 w 24"/>
                <a:gd name="T21" fmla="*/ 2 h 68"/>
                <a:gd name="T22" fmla="*/ 18 w 24"/>
                <a:gd name="T23" fmla="*/ 22 h 68"/>
                <a:gd name="T24" fmla="*/ 12 w 24"/>
                <a:gd name="T25" fmla="*/ 40 h 68"/>
                <a:gd name="T26" fmla="*/ 12 w 24"/>
                <a:gd name="T27" fmla="*/ 40 h 68"/>
                <a:gd name="T28" fmla="*/ 8 w 24"/>
                <a:gd name="T29" fmla="*/ 48 h 68"/>
                <a:gd name="T30" fmla="*/ 4 w 24"/>
                <a:gd name="T31" fmla="*/ 56 h 68"/>
                <a:gd name="T32" fmla="*/ 4 w 24"/>
                <a:gd name="T33" fmla="*/ 56 h 68"/>
                <a:gd name="T34" fmla="*/ 2 w 24"/>
                <a:gd name="T35" fmla="*/ 62 h 68"/>
                <a:gd name="T36" fmla="*/ 0 w 24"/>
                <a:gd name="T37" fmla="*/ 66 h 68"/>
                <a:gd name="T38" fmla="*/ 0 w 24"/>
                <a:gd name="T39" fmla="*/ 66 h 68"/>
                <a:gd name="T40" fmla="*/ 0 w 24"/>
                <a:gd name="T41" fmla="*/ 68 h 68"/>
                <a:gd name="T42" fmla="*/ 2 w 24"/>
                <a:gd name="T43" fmla="*/ 68 h 6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
                <a:gd name="T67" fmla="*/ 0 h 68"/>
                <a:gd name="T68" fmla="*/ 24 w 24"/>
                <a:gd name="T69" fmla="*/ 68 h 6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 h="68">
                  <a:moveTo>
                    <a:pt x="2" y="68"/>
                  </a:moveTo>
                  <a:lnTo>
                    <a:pt x="2" y="68"/>
                  </a:lnTo>
                  <a:lnTo>
                    <a:pt x="10" y="54"/>
                  </a:lnTo>
                  <a:lnTo>
                    <a:pt x="16" y="42"/>
                  </a:lnTo>
                  <a:lnTo>
                    <a:pt x="22" y="22"/>
                  </a:lnTo>
                  <a:lnTo>
                    <a:pt x="24" y="2"/>
                  </a:lnTo>
                  <a:lnTo>
                    <a:pt x="24" y="0"/>
                  </a:lnTo>
                  <a:lnTo>
                    <a:pt x="22" y="2"/>
                  </a:lnTo>
                  <a:lnTo>
                    <a:pt x="18" y="22"/>
                  </a:lnTo>
                  <a:lnTo>
                    <a:pt x="12" y="40"/>
                  </a:lnTo>
                  <a:lnTo>
                    <a:pt x="8" y="48"/>
                  </a:lnTo>
                  <a:lnTo>
                    <a:pt x="4" y="56"/>
                  </a:lnTo>
                  <a:lnTo>
                    <a:pt x="2" y="62"/>
                  </a:lnTo>
                  <a:lnTo>
                    <a:pt x="0" y="66"/>
                  </a:lnTo>
                  <a:lnTo>
                    <a:pt x="0" y="68"/>
                  </a:lnTo>
                  <a:lnTo>
                    <a:pt x="2" y="68"/>
                  </a:lnTo>
                  <a:close/>
                </a:path>
              </a:pathLst>
            </a:custGeom>
            <a:solidFill>
              <a:srgbClr val="000000"/>
            </a:solidFill>
            <a:ln w="9525">
              <a:noFill/>
              <a:round/>
              <a:headEnd/>
              <a:tailEnd/>
            </a:ln>
          </p:spPr>
          <p:txBody>
            <a:bodyPr/>
            <a:lstStyle/>
            <a:p>
              <a:endParaRPr lang="fr-FR">
                <a:latin typeface="Calibri" pitchFamily="34" charset="0"/>
              </a:endParaRPr>
            </a:p>
          </p:txBody>
        </p:sp>
        <p:sp>
          <p:nvSpPr>
            <p:cNvPr id="9775" name="Freeform 78"/>
            <p:cNvSpPr>
              <a:spLocks/>
            </p:cNvSpPr>
            <p:nvPr/>
          </p:nvSpPr>
          <p:spPr bwMode="auto">
            <a:xfrm>
              <a:off x="2933" y="2096"/>
              <a:ext cx="24" cy="68"/>
            </a:xfrm>
            <a:custGeom>
              <a:avLst/>
              <a:gdLst>
                <a:gd name="T0" fmla="*/ 2 w 24"/>
                <a:gd name="T1" fmla="*/ 68 h 68"/>
                <a:gd name="T2" fmla="*/ 2 w 24"/>
                <a:gd name="T3" fmla="*/ 68 h 68"/>
                <a:gd name="T4" fmla="*/ 10 w 24"/>
                <a:gd name="T5" fmla="*/ 54 h 68"/>
                <a:gd name="T6" fmla="*/ 16 w 24"/>
                <a:gd name="T7" fmla="*/ 42 h 68"/>
                <a:gd name="T8" fmla="*/ 16 w 24"/>
                <a:gd name="T9" fmla="*/ 42 h 68"/>
                <a:gd name="T10" fmla="*/ 22 w 24"/>
                <a:gd name="T11" fmla="*/ 22 h 68"/>
                <a:gd name="T12" fmla="*/ 24 w 24"/>
                <a:gd name="T13" fmla="*/ 2 h 68"/>
                <a:gd name="T14" fmla="*/ 24 w 24"/>
                <a:gd name="T15" fmla="*/ 2 h 68"/>
                <a:gd name="T16" fmla="*/ 24 w 24"/>
                <a:gd name="T17" fmla="*/ 0 h 68"/>
                <a:gd name="T18" fmla="*/ 22 w 24"/>
                <a:gd name="T19" fmla="*/ 2 h 68"/>
                <a:gd name="T20" fmla="*/ 22 w 24"/>
                <a:gd name="T21" fmla="*/ 2 h 68"/>
                <a:gd name="T22" fmla="*/ 18 w 24"/>
                <a:gd name="T23" fmla="*/ 22 h 68"/>
                <a:gd name="T24" fmla="*/ 12 w 24"/>
                <a:gd name="T25" fmla="*/ 40 h 68"/>
                <a:gd name="T26" fmla="*/ 12 w 24"/>
                <a:gd name="T27" fmla="*/ 40 h 68"/>
                <a:gd name="T28" fmla="*/ 8 w 24"/>
                <a:gd name="T29" fmla="*/ 48 h 68"/>
                <a:gd name="T30" fmla="*/ 4 w 24"/>
                <a:gd name="T31" fmla="*/ 56 h 68"/>
                <a:gd name="T32" fmla="*/ 4 w 24"/>
                <a:gd name="T33" fmla="*/ 56 h 68"/>
                <a:gd name="T34" fmla="*/ 2 w 24"/>
                <a:gd name="T35" fmla="*/ 62 h 68"/>
                <a:gd name="T36" fmla="*/ 0 w 24"/>
                <a:gd name="T37" fmla="*/ 66 h 68"/>
                <a:gd name="T38" fmla="*/ 0 w 24"/>
                <a:gd name="T39" fmla="*/ 66 h 68"/>
                <a:gd name="T40" fmla="*/ 0 w 24"/>
                <a:gd name="T41" fmla="*/ 68 h 68"/>
                <a:gd name="T42" fmla="*/ 2 w 24"/>
                <a:gd name="T43" fmla="*/ 68 h 6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
                <a:gd name="T67" fmla="*/ 0 h 68"/>
                <a:gd name="T68" fmla="*/ 24 w 24"/>
                <a:gd name="T69" fmla="*/ 68 h 6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 h="68">
                  <a:moveTo>
                    <a:pt x="2" y="68"/>
                  </a:moveTo>
                  <a:lnTo>
                    <a:pt x="2" y="68"/>
                  </a:lnTo>
                  <a:lnTo>
                    <a:pt x="10" y="54"/>
                  </a:lnTo>
                  <a:lnTo>
                    <a:pt x="16" y="42"/>
                  </a:lnTo>
                  <a:lnTo>
                    <a:pt x="22" y="22"/>
                  </a:lnTo>
                  <a:lnTo>
                    <a:pt x="24" y="2"/>
                  </a:lnTo>
                  <a:lnTo>
                    <a:pt x="24" y="0"/>
                  </a:lnTo>
                  <a:lnTo>
                    <a:pt x="22" y="2"/>
                  </a:lnTo>
                  <a:lnTo>
                    <a:pt x="18" y="22"/>
                  </a:lnTo>
                  <a:lnTo>
                    <a:pt x="12" y="40"/>
                  </a:lnTo>
                  <a:lnTo>
                    <a:pt x="8" y="48"/>
                  </a:lnTo>
                  <a:lnTo>
                    <a:pt x="4" y="56"/>
                  </a:lnTo>
                  <a:lnTo>
                    <a:pt x="2" y="62"/>
                  </a:lnTo>
                  <a:lnTo>
                    <a:pt x="0" y="66"/>
                  </a:lnTo>
                  <a:lnTo>
                    <a:pt x="0" y="68"/>
                  </a:lnTo>
                  <a:lnTo>
                    <a:pt x="2" y="68"/>
                  </a:lnTo>
                </a:path>
              </a:pathLst>
            </a:custGeom>
            <a:noFill/>
            <a:ln w="9525">
              <a:noFill/>
              <a:round/>
              <a:headEnd/>
              <a:tailEnd/>
            </a:ln>
          </p:spPr>
          <p:txBody>
            <a:bodyPr/>
            <a:lstStyle/>
            <a:p>
              <a:endParaRPr lang="fr-FR">
                <a:latin typeface="Calibri" pitchFamily="34" charset="0"/>
              </a:endParaRPr>
            </a:p>
          </p:txBody>
        </p:sp>
        <p:sp>
          <p:nvSpPr>
            <p:cNvPr id="9776" name="Freeform 79"/>
            <p:cNvSpPr>
              <a:spLocks/>
            </p:cNvSpPr>
            <p:nvPr/>
          </p:nvSpPr>
          <p:spPr bwMode="auto">
            <a:xfrm>
              <a:off x="2861" y="2070"/>
              <a:ext cx="14" cy="86"/>
            </a:xfrm>
            <a:custGeom>
              <a:avLst/>
              <a:gdLst>
                <a:gd name="T0" fmla="*/ 2 w 14"/>
                <a:gd name="T1" fmla="*/ 86 h 86"/>
                <a:gd name="T2" fmla="*/ 2 w 14"/>
                <a:gd name="T3" fmla="*/ 86 h 86"/>
                <a:gd name="T4" fmla="*/ 4 w 14"/>
                <a:gd name="T5" fmla="*/ 78 h 86"/>
                <a:gd name="T6" fmla="*/ 8 w 14"/>
                <a:gd name="T7" fmla="*/ 68 h 86"/>
                <a:gd name="T8" fmla="*/ 10 w 14"/>
                <a:gd name="T9" fmla="*/ 50 h 86"/>
                <a:gd name="T10" fmla="*/ 10 w 14"/>
                <a:gd name="T11" fmla="*/ 50 h 86"/>
                <a:gd name="T12" fmla="*/ 12 w 14"/>
                <a:gd name="T13" fmla="*/ 26 h 86"/>
                <a:gd name="T14" fmla="*/ 14 w 14"/>
                <a:gd name="T15" fmla="*/ 0 h 86"/>
                <a:gd name="T16" fmla="*/ 14 w 14"/>
                <a:gd name="T17" fmla="*/ 0 h 86"/>
                <a:gd name="T18" fmla="*/ 12 w 14"/>
                <a:gd name="T19" fmla="*/ 0 h 86"/>
                <a:gd name="T20" fmla="*/ 12 w 14"/>
                <a:gd name="T21" fmla="*/ 0 h 86"/>
                <a:gd name="T22" fmla="*/ 8 w 14"/>
                <a:gd name="T23" fmla="*/ 44 h 86"/>
                <a:gd name="T24" fmla="*/ 6 w 14"/>
                <a:gd name="T25" fmla="*/ 64 h 86"/>
                <a:gd name="T26" fmla="*/ 0 w 14"/>
                <a:gd name="T27" fmla="*/ 86 h 86"/>
                <a:gd name="T28" fmla="*/ 0 w 14"/>
                <a:gd name="T29" fmla="*/ 86 h 86"/>
                <a:gd name="T30" fmla="*/ 2 w 14"/>
                <a:gd name="T31" fmla="*/ 86 h 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86"/>
                <a:gd name="T50" fmla="*/ 14 w 14"/>
                <a:gd name="T51" fmla="*/ 86 h 8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86">
                  <a:moveTo>
                    <a:pt x="2" y="86"/>
                  </a:moveTo>
                  <a:lnTo>
                    <a:pt x="2" y="86"/>
                  </a:lnTo>
                  <a:lnTo>
                    <a:pt x="4" y="78"/>
                  </a:lnTo>
                  <a:lnTo>
                    <a:pt x="8" y="68"/>
                  </a:lnTo>
                  <a:lnTo>
                    <a:pt x="10" y="50"/>
                  </a:lnTo>
                  <a:lnTo>
                    <a:pt x="12" y="26"/>
                  </a:lnTo>
                  <a:lnTo>
                    <a:pt x="14" y="0"/>
                  </a:lnTo>
                  <a:lnTo>
                    <a:pt x="12" y="0"/>
                  </a:lnTo>
                  <a:lnTo>
                    <a:pt x="8" y="44"/>
                  </a:lnTo>
                  <a:lnTo>
                    <a:pt x="6" y="64"/>
                  </a:lnTo>
                  <a:lnTo>
                    <a:pt x="0" y="86"/>
                  </a:lnTo>
                  <a:lnTo>
                    <a:pt x="2" y="86"/>
                  </a:lnTo>
                  <a:close/>
                </a:path>
              </a:pathLst>
            </a:custGeom>
            <a:solidFill>
              <a:srgbClr val="000000"/>
            </a:solidFill>
            <a:ln w="9525">
              <a:noFill/>
              <a:round/>
              <a:headEnd/>
              <a:tailEnd/>
            </a:ln>
          </p:spPr>
          <p:txBody>
            <a:bodyPr/>
            <a:lstStyle/>
            <a:p>
              <a:endParaRPr lang="fr-FR">
                <a:latin typeface="Calibri" pitchFamily="34" charset="0"/>
              </a:endParaRPr>
            </a:p>
          </p:txBody>
        </p:sp>
        <p:sp>
          <p:nvSpPr>
            <p:cNvPr id="9777" name="Freeform 80"/>
            <p:cNvSpPr>
              <a:spLocks/>
            </p:cNvSpPr>
            <p:nvPr/>
          </p:nvSpPr>
          <p:spPr bwMode="auto">
            <a:xfrm>
              <a:off x="2861" y="2070"/>
              <a:ext cx="14" cy="86"/>
            </a:xfrm>
            <a:custGeom>
              <a:avLst/>
              <a:gdLst>
                <a:gd name="T0" fmla="*/ 2 w 14"/>
                <a:gd name="T1" fmla="*/ 86 h 86"/>
                <a:gd name="T2" fmla="*/ 2 w 14"/>
                <a:gd name="T3" fmla="*/ 86 h 86"/>
                <a:gd name="T4" fmla="*/ 4 w 14"/>
                <a:gd name="T5" fmla="*/ 78 h 86"/>
                <a:gd name="T6" fmla="*/ 8 w 14"/>
                <a:gd name="T7" fmla="*/ 68 h 86"/>
                <a:gd name="T8" fmla="*/ 10 w 14"/>
                <a:gd name="T9" fmla="*/ 50 h 86"/>
                <a:gd name="T10" fmla="*/ 10 w 14"/>
                <a:gd name="T11" fmla="*/ 50 h 86"/>
                <a:gd name="T12" fmla="*/ 12 w 14"/>
                <a:gd name="T13" fmla="*/ 26 h 86"/>
                <a:gd name="T14" fmla="*/ 14 w 14"/>
                <a:gd name="T15" fmla="*/ 0 h 86"/>
                <a:gd name="T16" fmla="*/ 14 w 14"/>
                <a:gd name="T17" fmla="*/ 0 h 86"/>
                <a:gd name="T18" fmla="*/ 12 w 14"/>
                <a:gd name="T19" fmla="*/ 0 h 86"/>
                <a:gd name="T20" fmla="*/ 12 w 14"/>
                <a:gd name="T21" fmla="*/ 0 h 86"/>
                <a:gd name="T22" fmla="*/ 8 w 14"/>
                <a:gd name="T23" fmla="*/ 44 h 86"/>
                <a:gd name="T24" fmla="*/ 6 w 14"/>
                <a:gd name="T25" fmla="*/ 64 h 86"/>
                <a:gd name="T26" fmla="*/ 0 w 14"/>
                <a:gd name="T27" fmla="*/ 86 h 86"/>
                <a:gd name="T28" fmla="*/ 0 w 14"/>
                <a:gd name="T29" fmla="*/ 86 h 86"/>
                <a:gd name="T30" fmla="*/ 2 w 14"/>
                <a:gd name="T31" fmla="*/ 86 h 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86"/>
                <a:gd name="T50" fmla="*/ 14 w 14"/>
                <a:gd name="T51" fmla="*/ 86 h 8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86">
                  <a:moveTo>
                    <a:pt x="2" y="86"/>
                  </a:moveTo>
                  <a:lnTo>
                    <a:pt x="2" y="86"/>
                  </a:lnTo>
                  <a:lnTo>
                    <a:pt x="4" y="78"/>
                  </a:lnTo>
                  <a:lnTo>
                    <a:pt x="8" y="68"/>
                  </a:lnTo>
                  <a:lnTo>
                    <a:pt x="10" y="50"/>
                  </a:lnTo>
                  <a:lnTo>
                    <a:pt x="12" y="26"/>
                  </a:lnTo>
                  <a:lnTo>
                    <a:pt x="14" y="0"/>
                  </a:lnTo>
                  <a:lnTo>
                    <a:pt x="12" y="0"/>
                  </a:lnTo>
                  <a:lnTo>
                    <a:pt x="8" y="44"/>
                  </a:lnTo>
                  <a:lnTo>
                    <a:pt x="6" y="64"/>
                  </a:lnTo>
                  <a:lnTo>
                    <a:pt x="0" y="86"/>
                  </a:lnTo>
                  <a:lnTo>
                    <a:pt x="2" y="86"/>
                  </a:lnTo>
                </a:path>
              </a:pathLst>
            </a:custGeom>
            <a:noFill/>
            <a:ln w="9525">
              <a:noFill/>
              <a:round/>
              <a:headEnd/>
              <a:tailEnd/>
            </a:ln>
          </p:spPr>
          <p:txBody>
            <a:bodyPr/>
            <a:lstStyle/>
            <a:p>
              <a:endParaRPr lang="fr-FR">
                <a:latin typeface="Calibri" pitchFamily="34" charset="0"/>
              </a:endParaRPr>
            </a:p>
          </p:txBody>
        </p:sp>
        <p:sp>
          <p:nvSpPr>
            <p:cNvPr id="9778" name="Freeform 81"/>
            <p:cNvSpPr>
              <a:spLocks/>
            </p:cNvSpPr>
            <p:nvPr/>
          </p:nvSpPr>
          <p:spPr bwMode="auto">
            <a:xfrm>
              <a:off x="2765" y="2112"/>
              <a:ext cx="42" cy="110"/>
            </a:xfrm>
            <a:custGeom>
              <a:avLst/>
              <a:gdLst>
                <a:gd name="T0" fmla="*/ 42 w 42"/>
                <a:gd name="T1" fmla="*/ 108 h 110"/>
                <a:gd name="T2" fmla="*/ 42 w 42"/>
                <a:gd name="T3" fmla="*/ 108 h 110"/>
                <a:gd name="T4" fmla="*/ 38 w 42"/>
                <a:gd name="T5" fmla="*/ 102 h 110"/>
                <a:gd name="T6" fmla="*/ 38 w 42"/>
                <a:gd name="T7" fmla="*/ 102 h 110"/>
                <a:gd name="T8" fmla="*/ 30 w 42"/>
                <a:gd name="T9" fmla="*/ 90 h 110"/>
                <a:gd name="T10" fmla="*/ 30 w 42"/>
                <a:gd name="T11" fmla="*/ 90 h 110"/>
                <a:gd name="T12" fmla="*/ 22 w 42"/>
                <a:gd name="T13" fmla="*/ 76 h 110"/>
                <a:gd name="T14" fmla="*/ 16 w 42"/>
                <a:gd name="T15" fmla="*/ 62 h 110"/>
                <a:gd name="T16" fmla="*/ 16 w 42"/>
                <a:gd name="T17" fmla="*/ 62 h 110"/>
                <a:gd name="T18" fmla="*/ 12 w 42"/>
                <a:gd name="T19" fmla="*/ 46 h 110"/>
                <a:gd name="T20" fmla="*/ 8 w 42"/>
                <a:gd name="T21" fmla="*/ 32 h 110"/>
                <a:gd name="T22" fmla="*/ 2 w 42"/>
                <a:gd name="T23" fmla="*/ 0 h 110"/>
                <a:gd name="T24" fmla="*/ 2 w 42"/>
                <a:gd name="T25" fmla="*/ 0 h 110"/>
                <a:gd name="T26" fmla="*/ 0 w 42"/>
                <a:gd name="T27" fmla="*/ 0 h 110"/>
                <a:gd name="T28" fmla="*/ 0 w 42"/>
                <a:gd name="T29" fmla="*/ 0 h 110"/>
                <a:gd name="T30" fmla="*/ 6 w 42"/>
                <a:gd name="T31" fmla="*/ 34 h 110"/>
                <a:gd name="T32" fmla="*/ 10 w 42"/>
                <a:gd name="T33" fmla="*/ 50 h 110"/>
                <a:gd name="T34" fmla="*/ 16 w 42"/>
                <a:gd name="T35" fmla="*/ 66 h 110"/>
                <a:gd name="T36" fmla="*/ 16 w 42"/>
                <a:gd name="T37" fmla="*/ 66 h 110"/>
                <a:gd name="T38" fmla="*/ 22 w 42"/>
                <a:gd name="T39" fmla="*/ 80 h 110"/>
                <a:gd name="T40" fmla="*/ 30 w 42"/>
                <a:gd name="T41" fmla="*/ 96 h 110"/>
                <a:gd name="T42" fmla="*/ 30 w 42"/>
                <a:gd name="T43" fmla="*/ 96 h 110"/>
                <a:gd name="T44" fmla="*/ 34 w 42"/>
                <a:gd name="T45" fmla="*/ 104 h 110"/>
                <a:gd name="T46" fmla="*/ 38 w 42"/>
                <a:gd name="T47" fmla="*/ 108 h 110"/>
                <a:gd name="T48" fmla="*/ 42 w 42"/>
                <a:gd name="T49" fmla="*/ 110 h 110"/>
                <a:gd name="T50" fmla="*/ 42 w 42"/>
                <a:gd name="T51" fmla="*/ 110 h 110"/>
                <a:gd name="T52" fmla="*/ 42 w 42"/>
                <a:gd name="T53" fmla="*/ 108 h 110"/>
                <a:gd name="T54" fmla="*/ 42 w 42"/>
                <a:gd name="T55" fmla="*/ 108 h 110"/>
                <a:gd name="T56" fmla="*/ 42 w 42"/>
                <a:gd name="T57" fmla="*/ 108 h 110"/>
                <a:gd name="T58" fmla="*/ 42 w 42"/>
                <a:gd name="T59" fmla="*/ 108 h 110"/>
                <a:gd name="T60" fmla="*/ 42 w 42"/>
                <a:gd name="T61" fmla="*/ 106 h 110"/>
                <a:gd name="T62" fmla="*/ 42 w 42"/>
                <a:gd name="T63" fmla="*/ 108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
                <a:gd name="T97" fmla="*/ 0 h 110"/>
                <a:gd name="T98" fmla="*/ 42 w 42"/>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 h="110">
                  <a:moveTo>
                    <a:pt x="42" y="108"/>
                  </a:moveTo>
                  <a:lnTo>
                    <a:pt x="42" y="108"/>
                  </a:lnTo>
                  <a:lnTo>
                    <a:pt x="38" y="102"/>
                  </a:lnTo>
                  <a:lnTo>
                    <a:pt x="30" y="90"/>
                  </a:lnTo>
                  <a:lnTo>
                    <a:pt x="22" y="76"/>
                  </a:lnTo>
                  <a:lnTo>
                    <a:pt x="16" y="62"/>
                  </a:lnTo>
                  <a:lnTo>
                    <a:pt x="12" y="46"/>
                  </a:lnTo>
                  <a:lnTo>
                    <a:pt x="8" y="32"/>
                  </a:lnTo>
                  <a:lnTo>
                    <a:pt x="2" y="0"/>
                  </a:lnTo>
                  <a:lnTo>
                    <a:pt x="0" y="0"/>
                  </a:lnTo>
                  <a:lnTo>
                    <a:pt x="6" y="34"/>
                  </a:lnTo>
                  <a:lnTo>
                    <a:pt x="10" y="50"/>
                  </a:lnTo>
                  <a:lnTo>
                    <a:pt x="16" y="66"/>
                  </a:lnTo>
                  <a:lnTo>
                    <a:pt x="22" y="80"/>
                  </a:lnTo>
                  <a:lnTo>
                    <a:pt x="30" y="96"/>
                  </a:lnTo>
                  <a:lnTo>
                    <a:pt x="34" y="104"/>
                  </a:lnTo>
                  <a:lnTo>
                    <a:pt x="38" y="108"/>
                  </a:lnTo>
                  <a:lnTo>
                    <a:pt x="42" y="110"/>
                  </a:lnTo>
                  <a:lnTo>
                    <a:pt x="42" y="108"/>
                  </a:lnTo>
                  <a:lnTo>
                    <a:pt x="42" y="106"/>
                  </a:lnTo>
                  <a:lnTo>
                    <a:pt x="42" y="108"/>
                  </a:lnTo>
                  <a:close/>
                </a:path>
              </a:pathLst>
            </a:custGeom>
            <a:solidFill>
              <a:srgbClr val="000000"/>
            </a:solidFill>
            <a:ln w="9525">
              <a:noFill/>
              <a:round/>
              <a:headEnd/>
              <a:tailEnd/>
            </a:ln>
          </p:spPr>
          <p:txBody>
            <a:bodyPr/>
            <a:lstStyle/>
            <a:p>
              <a:endParaRPr lang="fr-FR">
                <a:latin typeface="Calibri" pitchFamily="34" charset="0"/>
              </a:endParaRPr>
            </a:p>
          </p:txBody>
        </p:sp>
        <p:sp>
          <p:nvSpPr>
            <p:cNvPr id="9779" name="Freeform 82"/>
            <p:cNvSpPr>
              <a:spLocks/>
            </p:cNvSpPr>
            <p:nvPr/>
          </p:nvSpPr>
          <p:spPr bwMode="auto">
            <a:xfrm>
              <a:off x="2765" y="2112"/>
              <a:ext cx="42" cy="110"/>
            </a:xfrm>
            <a:custGeom>
              <a:avLst/>
              <a:gdLst>
                <a:gd name="T0" fmla="*/ 42 w 42"/>
                <a:gd name="T1" fmla="*/ 108 h 110"/>
                <a:gd name="T2" fmla="*/ 42 w 42"/>
                <a:gd name="T3" fmla="*/ 108 h 110"/>
                <a:gd name="T4" fmla="*/ 38 w 42"/>
                <a:gd name="T5" fmla="*/ 102 h 110"/>
                <a:gd name="T6" fmla="*/ 38 w 42"/>
                <a:gd name="T7" fmla="*/ 102 h 110"/>
                <a:gd name="T8" fmla="*/ 30 w 42"/>
                <a:gd name="T9" fmla="*/ 90 h 110"/>
                <a:gd name="T10" fmla="*/ 30 w 42"/>
                <a:gd name="T11" fmla="*/ 90 h 110"/>
                <a:gd name="T12" fmla="*/ 22 w 42"/>
                <a:gd name="T13" fmla="*/ 76 h 110"/>
                <a:gd name="T14" fmla="*/ 16 w 42"/>
                <a:gd name="T15" fmla="*/ 62 h 110"/>
                <a:gd name="T16" fmla="*/ 16 w 42"/>
                <a:gd name="T17" fmla="*/ 62 h 110"/>
                <a:gd name="T18" fmla="*/ 12 w 42"/>
                <a:gd name="T19" fmla="*/ 46 h 110"/>
                <a:gd name="T20" fmla="*/ 8 w 42"/>
                <a:gd name="T21" fmla="*/ 32 h 110"/>
                <a:gd name="T22" fmla="*/ 2 w 42"/>
                <a:gd name="T23" fmla="*/ 0 h 110"/>
                <a:gd name="T24" fmla="*/ 2 w 42"/>
                <a:gd name="T25" fmla="*/ 0 h 110"/>
                <a:gd name="T26" fmla="*/ 0 w 42"/>
                <a:gd name="T27" fmla="*/ 0 h 110"/>
                <a:gd name="T28" fmla="*/ 0 w 42"/>
                <a:gd name="T29" fmla="*/ 0 h 110"/>
                <a:gd name="T30" fmla="*/ 6 w 42"/>
                <a:gd name="T31" fmla="*/ 34 h 110"/>
                <a:gd name="T32" fmla="*/ 10 w 42"/>
                <a:gd name="T33" fmla="*/ 50 h 110"/>
                <a:gd name="T34" fmla="*/ 16 w 42"/>
                <a:gd name="T35" fmla="*/ 66 h 110"/>
                <a:gd name="T36" fmla="*/ 16 w 42"/>
                <a:gd name="T37" fmla="*/ 66 h 110"/>
                <a:gd name="T38" fmla="*/ 22 w 42"/>
                <a:gd name="T39" fmla="*/ 80 h 110"/>
                <a:gd name="T40" fmla="*/ 30 w 42"/>
                <a:gd name="T41" fmla="*/ 96 h 110"/>
                <a:gd name="T42" fmla="*/ 30 w 42"/>
                <a:gd name="T43" fmla="*/ 96 h 110"/>
                <a:gd name="T44" fmla="*/ 34 w 42"/>
                <a:gd name="T45" fmla="*/ 104 h 110"/>
                <a:gd name="T46" fmla="*/ 38 w 42"/>
                <a:gd name="T47" fmla="*/ 108 h 110"/>
                <a:gd name="T48" fmla="*/ 42 w 42"/>
                <a:gd name="T49" fmla="*/ 110 h 110"/>
                <a:gd name="T50" fmla="*/ 42 w 42"/>
                <a:gd name="T51" fmla="*/ 110 h 110"/>
                <a:gd name="T52" fmla="*/ 42 w 42"/>
                <a:gd name="T53" fmla="*/ 108 h 110"/>
                <a:gd name="T54" fmla="*/ 42 w 42"/>
                <a:gd name="T55" fmla="*/ 108 h 110"/>
                <a:gd name="T56" fmla="*/ 42 w 42"/>
                <a:gd name="T57" fmla="*/ 108 h 110"/>
                <a:gd name="T58" fmla="*/ 42 w 42"/>
                <a:gd name="T59" fmla="*/ 108 h 110"/>
                <a:gd name="T60" fmla="*/ 42 w 42"/>
                <a:gd name="T61" fmla="*/ 106 h 110"/>
                <a:gd name="T62" fmla="*/ 42 w 42"/>
                <a:gd name="T63" fmla="*/ 108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
                <a:gd name="T97" fmla="*/ 0 h 110"/>
                <a:gd name="T98" fmla="*/ 42 w 42"/>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 h="110">
                  <a:moveTo>
                    <a:pt x="42" y="108"/>
                  </a:moveTo>
                  <a:lnTo>
                    <a:pt x="42" y="108"/>
                  </a:lnTo>
                  <a:lnTo>
                    <a:pt x="38" y="102"/>
                  </a:lnTo>
                  <a:lnTo>
                    <a:pt x="30" y="90"/>
                  </a:lnTo>
                  <a:lnTo>
                    <a:pt x="22" y="76"/>
                  </a:lnTo>
                  <a:lnTo>
                    <a:pt x="16" y="62"/>
                  </a:lnTo>
                  <a:lnTo>
                    <a:pt x="12" y="46"/>
                  </a:lnTo>
                  <a:lnTo>
                    <a:pt x="8" y="32"/>
                  </a:lnTo>
                  <a:lnTo>
                    <a:pt x="2" y="0"/>
                  </a:lnTo>
                  <a:lnTo>
                    <a:pt x="0" y="0"/>
                  </a:lnTo>
                  <a:lnTo>
                    <a:pt x="6" y="34"/>
                  </a:lnTo>
                  <a:lnTo>
                    <a:pt x="10" y="50"/>
                  </a:lnTo>
                  <a:lnTo>
                    <a:pt x="16" y="66"/>
                  </a:lnTo>
                  <a:lnTo>
                    <a:pt x="22" y="80"/>
                  </a:lnTo>
                  <a:lnTo>
                    <a:pt x="30" y="96"/>
                  </a:lnTo>
                  <a:lnTo>
                    <a:pt x="34" y="104"/>
                  </a:lnTo>
                  <a:lnTo>
                    <a:pt x="38" y="108"/>
                  </a:lnTo>
                  <a:lnTo>
                    <a:pt x="42" y="110"/>
                  </a:lnTo>
                  <a:lnTo>
                    <a:pt x="42" y="108"/>
                  </a:lnTo>
                  <a:lnTo>
                    <a:pt x="42" y="106"/>
                  </a:lnTo>
                  <a:lnTo>
                    <a:pt x="42" y="108"/>
                  </a:lnTo>
                </a:path>
              </a:pathLst>
            </a:custGeom>
            <a:noFill/>
            <a:ln w="9525">
              <a:noFill/>
              <a:round/>
              <a:headEnd/>
              <a:tailEnd/>
            </a:ln>
          </p:spPr>
          <p:txBody>
            <a:bodyPr/>
            <a:lstStyle/>
            <a:p>
              <a:endParaRPr lang="fr-FR">
                <a:latin typeface="Calibri" pitchFamily="34" charset="0"/>
              </a:endParaRPr>
            </a:p>
          </p:txBody>
        </p:sp>
        <p:sp>
          <p:nvSpPr>
            <p:cNvPr id="9780" name="Freeform 83"/>
            <p:cNvSpPr>
              <a:spLocks/>
            </p:cNvSpPr>
            <p:nvPr/>
          </p:nvSpPr>
          <p:spPr bwMode="auto">
            <a:xfrm>
              <a:off x="2743" y="2126"/>
              <a:ext cx="34" cy="44"/>
            </a:xfrm>
            <a:custGeom>
              <a:avLst/>
              <a:gdLst>
                <a:gd name="T0" fmla="*/ 34 w 34"/>
                <a:gd name="T1" fmla="*/ 42 h 44"/>
                <a:gd name="T2" fmla="*/ 34 w 34"/>
                <a:gd name="T3" fmla="*/ 42 h 44"/>
                <a:gd name="T4" fmla="*/ 18 w 34"/>
                <a:gd name="T5" fmla="*/ 28 h 44"/>
                <a:gd name="T6" fmla="*/ 18 w 34"/>
                <a:gd name="T7" fmla="*/ 28 h 44"/>
                <a:gd name="T8" fmla="*/ 8 w 34"/>
                <a:gd name="T9" fmla="*/ 14 h 44"/>
                <a:gd name="T10" fmla="*/ 2 w 34"/>
                <a:gd name="T11" fmla="*/ 0 h 44"/>
                <a:gd name="T12" fmla="*/ 2 w 34"/>
                <a:gd name="T13" fmla="*/ 0 h 44"/>
                <a:gd name="T14" fmla="*/ 0 w 34"/>
                <a:gd name="T15" fmla="*/ 0 h 44"/>
                <a:gd name="T16" fmla="*/ 0 w 34"/>
                <a:gd name="T17" fmla="*/ 0 h 44"/>
                <a:gd name="T18" fmla="*/ 0 w 34"/>
                <a:gd name="T19" fmla="*/ 0 h 44"/>
                <a:gd name="T20" fmla="*/ 0 w 34"/>
                <a:gd name="T21" fmla="*/ 2 h 44"/>
                <a:gd name="T22" fmla="*/ 0 w 34"/>
                <a:gd name="T23" fmla="*/ 2 h 44"/>
                <a:gd name="T24" fmla="*/ 2 w 34"/>
                <a:gd name="T25" fmla="*/ 2 h 44"/>
                <a:gd name="T26" fmla="*/ 2 w 34"/>
                <a:gd name="T27" fmla="*/ 2 h 44"/>
                <a:gd name="T28" fmla="*/ 2 w 34"/>
                <a:gd name="T29" fmla="*/ 0 h 44"/>
                <a:gd name="T30" fmla="*/ 2 w 34"/>
                <a:gd name="T31" fmla="*/ 0 h 44"/>
                <a:gd name="T32" fmla="*/ 2 w 34"/>
                <a:gd name="T33" fmla="*/ 0 h 44"/>
                <a:gd name="T34" fmla="*/ 0 w 34"/>
                <a:gd name="T35" fmla="*/ 0 h 44"/>
                <a:gd name="T36" fmla="*/ 0 w 34"/>
                <a:gd name="T37" fmla="*/ 0 h 44"/>
                <a:gd name="T38" fmla="*/ 0 w 34"/>
                <a:gd name="T39" fmla="*/ 6 h 44"/>
                <a:gd name="T40" fmla="*/ 2 w 34"/>
                <a:gd name="T41" fmla="*/ 12 h 44"/>
                <a:gd name="T42" fmla="*/ 8 w 34"/>
                <a:gd name="T43" fmla="*/ 20 h 44"/>
                <a:gd name="T44" fmla="*/ 8 w 34"/>
                <a:gd name="T45" fmla="*/ 20 h 44"/>
                <a:gd name="T46" fmla="*/ 20 w 34"/>
                <a:gd name="T47" fmla="*/ 34 h 44"/>
                <a:gd name="T48" fmla="*/ 32 w 34"/>
                <a:gd name="T49" fmla="*/ 44 h 44"/>
                <a:gd name="T50" fmla="*/ 32 w 34"/>
                <a:gd name="T51" fmla="*/ 44 h 44"/>
                <a:gd name="T52" fmla="*/ 34 w 34"/>
                <a:gd name="T53" fmla="*/ 42 h 4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4"/>
                <a:gd name="T82" fmla="*/ 0 h 44"/>
                <a:gd name="T83" fmla="*/ 34 w 34"/>
                <a:gd name="T84" fmla="*/ 44 h 4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4" h="44">
                  <a:moveTo>
                    <a:pt x="34" y="42"/>
                  </a:moveTo>
                  <a:lnTo>
                    <a:pt x="34" y="42"/>
                  </a:lnTo>
                  <a:lnTo>
                    <a:pt x="18" y="28"/>
                  </a:lnTo>
                  <a:lnTo>
                    <a:pt x="8" y="14"/>
                  </a:lnTo>
                  <a:lnTo>
                    <a:pt x="2" y="0"/>
                  </a:lnTo>
                  <a:lnTo>
                    <a:pt x="0" y="0"/>
                  </a:lnTo>
                  <a:lnTo>
                    <a:pt x="0" y="2"/>
                  </a:lnTo>
                  <a:lnTo>
                    <a:pt x="2" y="2"/>
                  </a:lnTo>
                  <a:lnTo>
                    <a:pt x="2" y="0"/>
                  </a:lnTo>
                  <a:lnTo>
                    <a:pt x="0" y="0"/>
                  </a:lnTo>
                  <a:lnTo>
                    <a:pt x="0" y="6"/>
                  </a:lnTo>
                  <a:lnTo>
                    <a:pt x="2" y="12"/>
                  </a:lnTo>
                  <a:lnTo>
                    <a:pt x="8" y="20"/>
                  </a:lnTo>
                  <a:lnTo>
                    <a:pt x="20" y="34"/>
                  </a:lnTo>
                  <a:lnTo>
                    <a:pt x="32" y="44"/>
                  </a:lnTo>
                  <a:lnTo>
                    <a:pt x="34" y="42"/>
                  </a:lnTo>
                  <a:close/>
                </a:path>
              </a:pathLst>
            </a:custGeom>
            <a:solidFill>
              <a:srgbClr val="000000"/>
            </a:solidFill>
            <a:ln w="9525">
              <a:noFill/>
              <a:round/>
              <a:headEnd/>
              <a:tailEnd/>
            </a:ln>
          </p:spPr>
          <p:txBody>
            <a:bodyPr/>
            <a:lstStyle/>
            <a:p>
              <a:endParaRPr lang="fr-FR">
                <a:latin typeface="Calibri" pitchFamily="34" charset="0"/>
              </a:endParaRPr>
            </a:p>
          </p:txBody>
        </p:sp>
        <p:sp>
          <p:nvSpPr>
            <p:cNvPr id="9781" name="Freeform 84"/>
            <p:cNvSpPr>
              <a:spLocks/>
            </p:cNvSpPr>
            <p:nvPr/>
          </p:nvSpPr>
          <p:spPr bwMode="auto">
            <a:xfrm>
              <a:off x="2743" y="2126"/>
              <a:ext cx="34" cy="44"/>
            </a:xfrm>
            <a:custGeom>
              <a:avLst/>
              <a:gdLst>
                <a:gd name="T0" fmla="*/ 34 w 34"/>
                <a:gd name="T1" fmla="*/ 42 h 44"/>
                <a:gd name="T2" fmla="*/ 34 w 34"/>
                <a:gd name="T3" fmla="*/ 42 h 44"/>
                <a:gd name="T4" fmla="*/ 18 w 34"/>
                <a:gd name="T5" fmla="*/ 28 h 44"/>
                <a:gd name="T6" fmla="*/ 18 w 34"/>
                <a:gd name="T7" fmla="*/ 28 h 44"/>
                <a:gd name="T8" fmla="*/ 8 w 34"/>
                <a:gd name="T9" fmla="*/ 14 h 44"/>
                <a:gd name="T10" fmla="*/ 2 w 34"/>
                <a:gd name="T11" fmla="*/ 0 h 44"/>
                <a:gd name="T12" fmla="*/ 2 w 34"/>
                <a:gd name="T13" fmla="*/ 0 h 44"/>
                <a:gd name="T14" fmla="*/ 0 w 34"/>
                <a:gd name="T15" fmla="*/ 0 h 44"/>
                <a:gd name="T16" fmla="*/ 0 w 34"/>
                <a:gd name="T17" fmla="*/ 0 h 44"/>
                <a:gd name="T18" fmla="*/ 0 w 34"/>
                <a:gd name="T19" fmla="*/ 0 h 44"/>
                <a:gd name="T20" fmla="*/ 0 w 34"/>
                <a:gd name="T21" fmla="*/ 2 h 44"/>
                <a:gd name="T22" fmla="*/ 0 w 34"/>
                <a:gd name="T23" fmla="*/ 2 h 44"/>
                <a:gd name="T24" fmla="*/ 2 w 34"/>
                <a:gd name="T25" fmla="*/ 2 h 44"/>
                <a:gd name="T26" fmla="*/ 2 w 34"/>
                <a:gd name="T27" fmla="*/ 2 h 44"/>
                <a:gd name="T28" fmla="*/ 2 w 34"/>
                <a:gd name="T29" fmla="*/ 0 h 44"/>
                <a:gd name="T30" fmla="*/ 2 w 34"/>
                <a:gd name="T31" fmla="*/ 0 h 44"/>
                <a:gd name="T32" fmla="*/ 2 w 34"/>
                <a:gd name="T33" fmla="*/ 0 h 44"/>
                <a:gd name="T34" fmla="*/ 0 w 34"/>
                <a:gd name="T35" fmla="*/ 0 h 44"/>
                <a:gd name="T36" fmla="*/ 0 w 34"/>
                <a:gd name="T37" fmla="*/ 0 h 44"/>
                <a:gd name="T38" fmla="*/ 0 w 34"/>
                <a:gd name="T39" fmla="*/ 6 h 44"/>
                <a:gd name="T40" fmla="*/ 2 w 34"/>
                <a:gd name="T41" fmla="*/ 12 h 44"/>
                <a:gd name="T42" fmla="*/ 8 w 34"/>
                <a:gd name="T43" fmla="*/ 20 h 44"/>
                <a:gd name="T44" fmla="*/ 8 w 34"/>
                <a:gd name="T45" fmla="*/ 20 h 44"/>
                <a:gd name="T46" fmla="*/ 20 w 34"/>
                <a:gd name="T47" fmla="*/ 34 h 44"/>
                <a:gd name="T48" fmla="*/ 32 w 34"/>
                <a:gd name="T49" fmla="*/ 44 h 44"/>
                <a:gd name="T50" fmla="*/ 32 w 34"/>
                <a:gd name="T51" fmla="*/ 44 h 44"/>
                <a:gd name="T52" fmla="*/ 34 w 34"/>
                <a:gd name="T53" fmla="*/ 42 h 4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4"/>
                <a:gd name="T82" fmla="*/ 0 h 44"/>
                <a:gd name="T83" fmla="*/ 34 w 34"/>
                <a:gd name="T84" fmla="*/ 44 h 4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4" h="44">
                  <a:moveTo>
                    <a:pt x="34" y="42"/>
                  </a:moveTo>
                  <a:lnTo>
                    <a:pt x="34" y="42"/>
                  </a:lnTo>
                  <a:lnTo>
                    <a:pt x="18" y="28"/>
                  </a:lnTo>
                  <a:lnTo>
                    <a:pt x="8" y="14"/>
                  </a:lnTo>
                  <a:lnTo>
                    <a:pt x="2" y="0"/>
                  </a:lnTo>
                  <a:lnTo>
                    <a:pt x="0" y="0"/>
                  </a:lnTo>
                  <a:lnTo>
                    <a:pt x="0" y="2"/>
                  </a:lnTo>
                  <a:lnTo>
                    <a:pt x="2" y="2"/>
                  </a:lnTo>
                  <a:lnTo>
                    <a:pt x="2" y="0"/>
                  </a:lnTo>
                  <a:lnTo>
                    <a:pt x="0" y="0"/>
                  </a:lnTo>
                  <a:lnTo>
                    <a:pt x="0" y="6"/>
                  </a:lnTo>
                  <a:lnTo>
                    <a:pt x="2" y="12"/>
                  </a:lnTo>
                  <a:lnTo>
                    <a:pt x="8" y="20"/>
                  </a:lnTo>
                  <a:lnTo>
                    <a:pt x="20" y="34"/>
                  </a:lnTo>
                  <a:lnTo>
                    <a:pt x="32" y="44"/>
                  </a:lnTo>
                  <a:lnTo>
                    <a:pt x="34" y="42"/>
                  </a:lnTo>
                </a:path>
              </a:pathLst>
            </a:custGeom>
            <a:noFill/>
            <a:ln w="9525">
              <a:noFill/>
              <a:round/>
              <a:headEnd/>
              <a:tailEnd/>
            </a:ln>
          </p:spPr>
          <p:txBody>
            <a:bodyPr/>
            <a:lstStyle/>
            <a:p>
              <a:endParaRPr lang="fr-FR">
                <a:latin typeface="Calibri" pitchFamily="34" charset="0"/>
              </a:endParaRPr>
            </a:p>
          </p:txBody>
        </p:sp>
        <p:sp>
          <p:nvSpPr>
            <p:cNvPr id="9782" name="Freeform 85"/>
            <p:cNvSpPr>
              <a:spLocks/>
            </p:cNvSpPr>
            <p:nvPr/>
          </p:nvSpPr>
          <p:spPr bwMode="auto">
            <a:xfrm>
              <a:off x="2805" y="2158"/>
              <a:ext cx="8" cy="66"/>
            </a:xfrm>
            <a:custGeom>
              <a:avLst/>
              <a:gdLst>
                <a:gd name="T0" fmla="*/ 0 w 8"/>
                <a:gd name="T1" fmla="*/ 62 h 66"/>
                <a:gd name="T2" fmla="*/ 0 w 8"/>
                <a:gd name="T3" fmla="*/ 62 h 66"/>
                <a:gd name="T4" fmla="*/ 2 w 8"/>
                <a:gd name="T5" fmla="*/ 64 h 66"/>
                <a:gd name="T6" fmla="*/ 2 w 8"/>
                <a:gd name="T7" fmla="*/ 64 h 66"/>
                <a:gd name="T8" fmla="*/ 4 w 8"/>
                <a:gd name="T9" fmla="*/ 66 h 66"/>
                <a:gd name="T10" fmla="*/ 6 w 8"/>
                <a:gd name="T11" fmla="*/ 64 h 66"/>
                <a:gd name="T12" fmla="*/ 6 w 8"/>
                <a:gd name="T13" fmla="*/ 64 h 66"/>
                <a:gd name="T14" fmla="*/ 8 w 8"/>
                <a:gd name="T15" fmla="*/ 58 h 66"/>
                <a:gd name="T16" fmla="*/ 8 w 8"/>
                <a:gd name="T17" fmla="*/ 52 h 66"/>
                <a:gd name="T18" fmla="*/ 6 w 8"/>
                <a:gd name="T19" fmla="*/ 38 h 66"/>
                <a:gd name="T20" fmla="*/ 6 w 8"/>
                <a:gd name="T21" fmla="*/ 38 h 66"/>
                <a:gd name="T22" fmla="*/ 4 w 8"/>
                <a:gd name="T23" fmla="*/ 20 h 66"/>
                <a:gd name="T24" fmla="*/ 2 w 8"/>
                <a:gd name="T25" fmla="*/ 2 h 66"/>
                <a:gd name="T26" fmla="*/ 2 w 8"/>
                <a:gd name="T27" fmla="*/ 2 h 66"/>
                <a:gd name="T28" fmla="*/ 0 w 8"/>
                <a:gd name="T29" fmla="*/ 0 h 66"/>
                <a:gd name="T30" fmla="*/ 0 w 8"/>
                <a:gd name="T31" fmla="*/ 2 h 66"/>
                <a:gd name="T32" fmla="*/ 0 w 8"/>
                <a:gd name="T33" fmla="*/ 2 h 66"/>
                <a:gd name="T34" fmla="*/ 2 w 8"/>
                <a:gd name="T35" fmla="*/ 40 h 66"/>
                <a:gd name="T36" fmla="*/ 2 w 8"/>
                <a:gd name="T37" fmla="*/ 40 h 66"/>
                <a:gd name="T38" fmla="*/ 4 w 8"/>
                <a:gd name="T39" fmla="*/ 52 h 66"/>
                <a:gd name="T40" fmla="*/ 4 w 8"/>
                <a:gd name="T41" fmla="*/ 58 h 66"/>
                <a:gd name="T42" fmla="*/ 2 w 8"/>
                <a:gd name="T43" fmla="*/ 60 h 66"/>
                <a:gd name="T44" fmla="*/ 0 w 8"/>
                <a:gd name="T45" fmla="*/ 60 h 66"/>
                <a:gd name="T46" fmla="*/ 0 w 8"/>
                <a:gd name="T47" fmla="*/ 60 h 66"/>
                <a:gd name="T48" fmla="*/ 0 w 8"/>
                <a:gd name="T49" fmla="*/ 62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
                <a:gd name="T76" fmla="*/ 0 h 66"/>
                <a:gd name="T77" fmla="*/ 8 w 8"/>
                <a:gd name="T78" fmla="*/ 66 h 6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 h="66">
                  <a:moveTo>
                    <a:pt x="0" y="62"/>
                  </a:moveTo>
                  <a:lnTo>
                    <a:pt x="0" y="62"/>
                  </a:lnTo>
                  <a:lnTo>
                    <a:pt x="2" y="64"/>
                  </a:lnTo>
                  <a:lnTo>
                    <a:pt x="4" y="66"/>
                  </a:lnTo>
                  <a:lnTo>
                    <a:pt x="6" y="64"/>
                  </a:lnTo>
                  <a:lnTo>
                    <a:pt x="8" y="58"/>
                  </a:lnTo>
                  <a:lnTo>
                    <a:pt x="8" y="52"/>
                  </a:lnTo>
                  <a:lnTo>
                    <a:pt x="6" y="38"/>
                  </a:lnTo>
                  <a:lnTo>
                    <a:pt x="4" y="20"/>
                  </a:lnTo>
                  <a:lnTo>
                    <a:pt x="2" y="2"/>
                  </a:lnTo>
                  <a:lnTo>
                    <a:pt x="0" y="0"/>
                  </a:lnTo>
                  <a:lnTo>
                    <a:pt x="0" y="2"/>
                  </a:lnTo>
                  <a:lnTo>
                    <a:pt x="2" y="40"/>
                  </a:lnTo>
                  <a:lnTo>
                    <a:pt x="4" y="52"/>
                  </a:lnTo>
                  <a:lnTo>
                    <a:pt x="4" y="58"/>
                  </a:lnTo>
                  <a:lnTo>
                    <a:pt x="2" y="60"/>
                  </a:lnTo>
                  <a:lnTo>
                    <a:pt x="0" y="60"/>
                  </a:lnTo>
                  <a:lnTo>
                    <a:pt x="0" y="62"/>
                  </a:lnTo>
                  <a:close/>
                </a:path>
              </a:pathLst>
            </a:custGeom>
            <a:solidFill>
              <a:srgbClr val="000000"/>
            </a:solidFill>
            <a:ln w="9525">
              <a:noFill/>
              <a:round/>
              <a:headEnd/>
              <a:tailEnd/>
            </a:ln>
          </p:spPr>
          <p:txBody>
            <a:bodyPr/>
            <a:lstStyle/>
            <a:p>
              <a:endParaRPr lang="fr-FR">
                <a:latin typeface="Calibri" pitchFamily="34" charset="0"/>
              </a:endParaRPr>
            </a:p>
          </p:txBody>
        </p:sp>
        <p:sp>
          <p:nvSpPr>
            <p:cNvPr id="9783" name="Freeform 86"/>
            <p:cNvSpPr>
              <a:spLocks/>
            </p:cNvSpPr>
            <p:nvPr/>
          </p:nvSpPr>
          <p:spPr bwMode="auto">
            <a:xfrm>
              <a:off x="2805" y="2158"/>
              <a:ext cx="8" cy="66"/>
            </a:xfrm>
            <a:custGeom>
              <a:avLst/>
              <a:gdLst>
                <a:gd name="T0" fmla="*/ 0 w 8"/>
                <a:gd name="T1" fmla="*/ 62 h 66"/>
                <a:gd name="T2" fmla="*/ 0 w 8"/>
                <a:gd name="T3" fmla="*/ 62 h 66"/>
                <a:gd name="T4" fmla="*/ 2 w 8"/>
                <a:gd name="T5" fmla="*/ 64 h 66"/>
                <a:gd name="T6" fmla="*/ 2 w 8"/>
                <a:gd name="T7" fmla="*/ 64 h 66"/>
                <a:gd name="T8" fmla="*/ 4 w 8"/>
                <a:gd name="T9" fmla="*/ 66 h 66"/>
                <a:gd name="T10" fmla="*/ 6 w 8"/>
                <a:gd name="T11" fmla="*/ 64 h 66"/>
                <a:gd name="T12" fmla="*/ 6 w 8"/>
                <a:gd name="T13" fmla="*/ 64 h 66"/>
                <a:gd name="T14" fmla="*/ 8 w 8"/>
                <a:gd name="T15" fmla="*/ 58 h 66"/>
                <a:gd name="T16" fmla="*/ 8 w 8"/>
                <a:gd name="T17" fmla="*/ 52 h 66"/>
                <a:gd name="T18" fmla="*/ 6 w 8"/>
                <a:gd name="T19" fmla="*/ 38 h 66"/>
                <a:gd name="T20" fmla="*/ 6 w 8"/>
                <a:gd name="T21" fmla="*/ 38 h 66"/>
                <a:gd name="T22" fmla="*/ 4 w 8"/>
                <a:gd name="T23" fmla="*/ 20 h 66"/>
                <a:gd name="T24" fmla="*/ 2 w 8"/>
                <a:gd name="T25" fmla="*/ 2 h 66"/>
                <a:gd name="T26" fmla="*/ 2 w 8"/>
                <a:gd name="T27" fmla="*/ 2 h 66"/>
                <a:gd name="T28" fmla="*/ 0 w 8"/>
                <a:gd name="T29" fmla="*/ 0 h 66"/>
                <a:gd name="T30" fmla="*/ 0 w 8"/>
                <a:gd name="T31" fmla="*/ 2 h 66"/>
                <a:gd name="T32" fmla="*/ 0 w 8"/>
                <a:gd name="T33" fmla="*/ 2 h 66"/>
                <a:gd name="T34" fmla="*/ 2 w 8"/>
                <a:gd name="T35" fmla="*/ 40 h 66"/>
                <a:gd name="T36" fmla="*/ 2 w 8"/>
                <a:gd name="T37" fmla="*/ 40 h 66"/>
                <a:gd name="T38" fmla="*/ 4 w 8"/>
                <a:gd name="T39" fmla="*/ 52 h 66"/>
                <a:gd name="T40" fmla="*/ 4 w 8"/>
                <a:gd name="T41" fmla="*/ 58 h 66"/>
                <a:gd name="T42" fmla="*/ 2 w 8"/>
                <a:gd name="T43" fmla="*/ 60 h 66"/>
                <a:gd name="T44" fmla="*/ 0 w 8"/>
                <a:gd name="T45" fmla="*/ 60 h 66"/>
                <a:gd name="T46" fmla="*/ 0 w 8"/>
                <a:gd name="T47" fmla="*/ 60 h 66"/>
                <a:gd name="T48" fmla="*/ 0 w 8"/>
                <a:gd name="T49" fmla="*/ 62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
                <a:gd name="T76" fmla="*/ 0 h 66"/>
                <a:gd name="T77" fmla="*/ 8 w 8"/>
                <a:gd name="T78" fmla="*/ 66 h 6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 h="66">
                  <a:moveTo>
                    <a:pt x="0" y="62"/>
                  </a:moveTo>
                  <a:lnTo>
                    <a:pt x="0" y="62"/>
                  </a:lnTo>
                  <a:lnTo>
                    <a:pt x="2" y="64"/>
                  </a:lnTo>
                  <a:lnTo>
                    <a:pt x="4" y="66"/>
                  </a:lnTo>
                  <a:lnTo>
                    <a:pt x="6" y="64"/>
                  </a:lnTo>
                  <a:lnTo>
                    <a:pt x="8" y="58"/>
                  </a:lnTo>
                  <a:lnTo>
                    <a:pt x="8" y="52"/>
                  </a:lnTo>
                  <a:lnTo>
                    <a:pt x="6" y="38"/>
                  </a:lnTo>
                  <a:lnTo>
                    <a:pt x="4" y="20"/>
                  </a:lnTo>
                  <a:lnTo>
                    <a:pt x="2" y="2"/>
                  </a:lnTo>
                  <a:lnTo>
                    <a:pt x="0" y="0"/>
                  </a:lnTo>
                  <a:lnTo>
                    <a:pt x="0" y="2"/>
                  </a:lnTo>
                  <a:lnTo>
                    <a:pt x="2" y="40"/>
                  </a:lnTo>
                  <a:lnTo>
                    <a:pt x="4" y="52"/>
                  </a:lnTo>
                  <a:lnTo>
                    <a:pt x="4" y="58"/>
                  </a:lnTo>
                  <a:lnTo>
                    <a:pt x="2" y="60"/>
                  </a:lnTo>
                  <a:lnTo>
                    <a:pt x="0" y="60"/>
                  </a:lnTo>
                  <a:lnTo>
                    <a:pt x="0" y="62"/>
                  </a:lnTo>
                </a:path>
              </a:pathLst>
            </a:custGeom>
            <a:noFill/>
            <a:ln w="9525">
              <a:noFill/>
              <a:round/>
              <a:headEnd/>
              <a:tailEnd/>
            </a:ln>
          </p:spPr>
          <p:txBody>
            <a:bodyPr/>
            <a:lstStyle/>
            <a:p>
              <a:endParaRPr lang="fr-FR">
                <a:latin typeface="Calibri" pitchFamily="34" charset="0"/>
              </a:endParaRPr>
            </a:p>
          </p:txBody>
        </p:sp>
        <p:sp>
          <p:nvSpPr>
            <p:cNvPr id="9784" name="Freeform 87"/>
            <p:cNvSpPr>
              <a:spLocks/>
            </p:cNvSpPr>
            <p:nvPr/>
          </p:nvSpPr>
          <p:spPr bwMode="auto">
            <a:xfrm>
              <a:off x="2811" y="2218"/>
              <a:ext cx="12" cy="30"/>
            </a:xfrm>
            <a:custGeom>
              <a:avLst/>
              <a:gdLst>
                <a:gd name="T0" fmla="*/ 0 w 12"/>
                <a:gd name="T1" fmla="*/ 0 h 30"/>
                <a:gd name="T2" fmla="*/ 0 w 12"/>
                <a:gd name="T3" fmla="*/ 0 h 30"/>
                <a:gd name="T4" fmla="*/ 2 w 12"/>
                <a:gd name="T5" fmla="*/ 8 h 30"/>
                <a:gd name="T6" fmla="*/ 6 w 12"/>
                <a:gd name="T7" fmla="*/ 16 h 30"/>
                <a:gd name="T8" fmla="*/ 12 w 12"/>
                <a:gd name="T9" fmla="*/ 30 h 30"/>
                <a:gd name="T10" fmla="*/ 12 w 12"/>
                <a:gd name="T11" fmla="*/ 30 h 30"/>
                <a:gd name="T12" fmla="*/ 12 w 12"/>
                <a:gd name="T13" fmla="*/ 30 h 30"/>
                <a:gd name="T14" fmla="*/ 12 w 12"/>
                <a:gd name="T15" fmla="*/ 30 h 30"/>
                <a:gd name="T16" fmla="*/ 6 w 12"/>
                <a:gd name="T17" fmla="*/ 16 h 30"/>
                <a:gd name="T18" fmla="*/ 2 w 12"/>
                <a:gd name="T19" fmla="*/ 8 h 30"/>
                <a:gd name="T20" fmla="*/ 2 w 12"/>
                <a:gd name="T21" fmla="*/ 0 h 30"/>
                <a:gd name="T22" fmla="*/ 2 w 12"/>
                <a:gd name="T23" fmla="*/ 0 h 30"/>
                <a:gd name="T24" fmla="*/ 0 w 12"/>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0"/>
                <a:gd name="T41" fmla="*/ 12 w 12"/>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0">
                  <a:moveTo>
                    <a:pt x="0" y="0"/>
                  </a:moveTo>
                  <a:lnTo>
                    <a:pt x="0" y="0"/>
                  </a:lnTo>
                  <a:lnTo>
                    <a:pt x="2" y="8"/>
                  </a:lnTo>
                  <a:lnTo>
                    <a:pt x="6" y="16"/>
                  </a:lnTo>
                  <a:lnTo>
                    <a:pt x="12" y="30"/>
                  </a:lnTo>
                  <a:lnTo>
                    <a:pt x="6" y="16"/>
                  </a:lnTo>
                  <a:lnTo>
                    <a:pt x="2" y="8"/>
                  </a:lnTo>
                  <a:lnTo>
                    <a:pt x="2" y="0"/>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785" name="Freeform 88"/>
            <p:cNvSpPr>
              <a:spLocks/>
            </p:cNvSpPr>
            <p:nvPr/>
          </p:nvSpPr>
          <p:spPr bwMode="auto">
            <a:xfrm>
              <a:off x="2811" y="2218"/>
              <a:ext cx="12" cy="30"/>
            </a:xfrm>
            <a:custGeom>
              <a:avLst/>
              <a:gdLst>
                <a:gd name="T0" fmla="*/ 0 w 12"/>
                <a:gd name="T1" fmla="*/ 0 h 30"/>
                <a:gd name="T2" fmla="*/ 0 w 12"/>
                <a:gd name="T3" fmla="*/ 0 h 30"/>
                <a:gd name="T4" fmla="*/ 2 w 12"/>
                <a:gd name="T5" fmla="*/ 8 h 30"/>
                <a:gd name="T6" fmla="*/ 6 w 12"/>
                <a:gd name="T7" fmla="*/ 16 h 30"/>
                <a:gd name="T8" fmla="*/ 12 w 12"/>
                <a:gd name="T9" fmla="*/ 30 h 30"/>
                <a:gd name="T10" fmla="*/ 12 w 12"/>
                <a:gd name="T11" fmla="*/ 30 h 30"/>
                <a:gd name="T12" fmla="*/ 12 w 12"/>
                <a:gd name="T13" fmla="*/ 30 h 30"/>
                <a:gd name="T14" fmla="*/ 12 w 12"/>
                <a:gd name="T15" fmla="*/ 30 h 30"/>
                <a:gd name="T16" fmla="*/ 6 w 12"/>
                <a:gd name="T17" fmla="*/ 16 h 30"/>
                <a:gd name="T18" fmla="*/ 2 w 12"/>
                <a:gd name="T19" fmla="*/ 8 h 30"/>
                <a:gd name="T20" fmla="*/ 2 w 12"/>
                <a:gd name="T21" fmla="*/ 0 h 30"/>
                <a:gd name="T22" fmla="*/ 2 w 12"/>
                <a:gd name="T23" fmla="*/ 0 h 30"/>
                <a:gd name="T24" fmla="*/ 0 w 12"/>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0"/>
                <a:gd name="T41" fmla="*/ 12 w 12"/>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0">
                  <a:moveTo>
                    <a:pt x="0" y="0"/>
                  </a:moveTo>
                  <a:lnTo>
                    <a:pt x="0" y="0"/>
                  </a:lnTo>
                  <a:lnTo>
                    <a:pt x="2" y="8"/>
                  </a:lnTo>
                  <a:lnTo>
                    <a:pt x="6" y="16"/>
                  </a:lnTo>
                  <a:lnTo>
                    <a:pt x="12" y="30"/>
                  </a:lnTo>
                  <a:lnTo>
                    <a:pt x="6" y="16"/>
                  </a:lnTo>
                  <a:lnTo>
                    <a:pt x="2" y="8"/>
                  </a:lnTo>
                  <a:lnTo>
                    <a:pt x="2" y="0"/>
                  </a:lnTo>
                  <a:lnTo>
                    <a:pt x="0" y="0"/>
                  </a:lnTo>
                </a:path>
              </a:pathLst>
            </a:custGeom>
            <a:noFill/>
            <a:ln w="9525">
              <a:noFill/>
              <a:round/>
              <a:headEnd/>
              <a:tailEnd/>
            </a:ln>
          </p:spPr>
          <p:txBody>
            <a:bodyPr/>
            <a:lstStyle/>
            <a:p>
              <a:endParaRPr lang="fr-FR">
                <a:latin typeface="Calibri" pitchFamily="34" charset="0"/>
              </a:endParaRPr>
            </a:p>
          </p:txBody>
        </p:sp>
        <p:sp>
          <p:nvSpPr>
            <p:cNvPr id="9786" name="Freeform 89"/>
            <p:cNvSpPr>
              <a:spLocks/>
            </p:cNvSpPr>
            <p:nvPr/>
          </p:nvSpPr>
          <p:spPr bwMode="auto">
            <a:xfrm>
              <a:off x="2993" y="1712"/>
              <a:ext cx="360" cy="574"/>
            </a:xfrm>
            <a:custGeom>
              <a:avLst/>
              <a:gdLst>
                <a:gd name="T0" fmla="*/ 330 w 360"/>
                <a:gd name="T1" fmla="*/ 354 h 574"/>
                <a:gd name="T2" fmla="*/ 300 w 360"/>
                <a:gd name="T3" fmla="*/ 296 h 574"/>
                <a:gd name="T4" fmla="*/ 280 w 360"/>
                <a:gd name="T5" fmla="*/ 280 h 574"/>
                <a:gd name="T6" fmla="*/ 280 w 360"/>
                <a:gd name="T7" fmla="*/ 254 h 574"/>
                <a:gd name="T8" fmla="*/ 326 w 360"/>
                <a:gd name="T9" fmla="*/ 220 h 574"/>
                <a:gd name="T10" fmla="*/ 318 w 360"/>
                <a:gd name="T11" fmla="*/ 168 h 574"/>
                <a:gd name="T12" fmla="*/ 334 w 360"/>
                <a:gd name="T13" fmla="*/ 112 h 574"/>
                <a:gd name="T14" fmla="*/ 262 w 360"/>
                <a:gd name="T15" fmla="*/ 78 h 574"/>
                <a:gd name="T16" fmla="*/ 232 w 360"/>
                <a:gd name="T17" fmla="*/ 60 h 574"/>
                <a:gd name="T18" fmla="*/ 176 w 360"/>
                <a:gd name="T19" fmla="*/ 64 h 574"/>
                <a:gd name="T20" fmla="*/ 124 w 360"/>
                <a:gd name="T21" fmla="*/ 64 h 574"/>
                <a:gd name="T22" fmla="*/ 108 w 360"/>
                <a:gd name="T23" fmla="*/ 44 h 574"/>
                <a:gd name="T24" fmla="*/ 86 w 360"/>
                <a:gd name="T25" fmla="*/ 14 h 574"/>
                <a:gd name="T26" fmla="*/ 52 w 360"/>
                <a:gd name="T27" fmla="*/ 2 h 574"/>
                <a:gd name="T28" fmla="*/ 36 w 360"/>
                <a:gd name="T29" fmla="*/ 18 h 574"/>
                <a:gd name="T30" fmla="*/ 38 w 360"/>
                <a:gd name="T31" fmla="*/ 14 h 574"/>
                <a:gd name="T32" fmla="*/ 72 w 360"/>
                <a:gd name="T33" fmla="*/ 4 h 574"/>
                <a:gd name="T34" fmla="*/ 84 w 360"/>
                <a:gd name="T35" fmla="*/ 36 h 574"/>
                <a:gd name="T36" fmla="*/ 116 w 360"/>
                <a:gd name="T37" fmla="*/ 60 h 574"/>
                <a:gd name="T38" fmla="*/ 128 w 360"/>
                <a:gd name="T39" fmla="*/ 66 h 574"/>
                <a:gd name="T40" fmla="*/ 168 w 360"/>
                <a:gd name="T41" fmla="*/ 62 h 574"/>
                <a:gd name="T42" fmla="*/ 180 w 360"/>
                <a:gd name="T43" fmla="*/ 78 h 574"/>
                <a:gd name="T44" fmla="*/ 236 w 360"/>
                <a:gd name="T45" fmla="*/ 66 h 574"/>
                <a:gd name="T46" fmla="*/ 282 w 360"/>
                <a:gd name="T47" fmla="*/ 84 h 574"/>
                <a:gd name="T48" fmla="*/ 326 w 360"/>
                <a:gd name="T49" fmla="*/ 108 h 574"/>
                <a:gd name="T50" fmla="*/ 318 w 360"/>
                <a:gd name="T51" fmla="*/ 160 h 574"/>
                <a:gd name="T52" fmla="*/ 322 w 360"/>
                <a:gd name="T53" fmla="*/ 182 h 574"/>
                <a:gd name="T54" fmla="*/ 318 w 360"/>
                <a:gd name="T55" fmla="*/ 220 h 574"/>
                <a:gd name="T56" fmla="*/ 270 w 360"/>
                <a:gd name="T57" fmla="*/ 256 h 574"/>
                <a:gd name="T58" fmla="*/ 270 w 360"/>
                <a:gd name="T59" fmla="*/ 282 h 574"/>
                <a:gd name="T60" fmla="*/ 266 w 360"/>
                <a:gd name="T61" fmla="*/ 298 h 574"/>
                <a:gd name="T62" fmla="*/ 312 w 360"/>
                <a:gd name="T63" fmla="*/ 314 h 574"/>
                <a:gd name="T64" fmla="*/ 324 w 360"/>
                <a:gd name="T65" fmla="*/ 360 h 574"/>
                <a:gd name="T66" fmla="*/ 352 w 360"/>
                <a:gd name="T67" fmla="*/ 398 h 574"/>
                <a:gd name="T68" fmla="*/ 310 w 360"/>
                <a:gd name="T69" fmla="*/ 434 h 574"/>
                <a:gd name="T70" fmla="*/ 254 w 360"/>
                <a:gd name="T71" fmla="*/ 446 h 574"/>
                <a:gd name="T72" fmla="*/ 252 w 360"/>
                <a:gd name="T73" fmla="*/ 472 h 574"/>
                <a:gd name="T74" fmla="*/ 206 w 360"/>
                <a:gd name="T75" fmla="*/ 480 h 574"/>
                <a:gd name="T76" fmla="*/ 198 w 360"/>
                <a:gd name="T77" fmla="*/ 516 h 574"/>
                <a:gd name="T78" fmla="*/ 164 w 360"/>
                <a:gd name="T79" fmla="*/ 530 h 574"/>
                <a:gd name="T80" fmla="*/ 132 w 360"/>
                <a:gd name="T81" fmla="*/ 562 h 574"/>
                <a:gd name="T82" fmla="*/ 82 w 360"/>
                <a:gd name="T83" fmla="*/ 550 h 574"/>
                <a:gd name="T84" fmla="*/ 66 w 360"/>
                <a:gd name="T85" fmla="*/ 520 h 574"/>
                <a:gd name="T86" fmla="*/ 24 w 360"/>
                <a:gd name="T87" fmla="*/ 514 h 574"/>
                <a:gd name="T88" fmla="*/ 12 w 360"/>
                <a:gd name="T89" fmla="*/ 486 h 574"/>
                <a:gd name="T90" fmla="*/ 0 w 360"/>
                <a:gd name="T91" fmla="*/ 468 h 574"/>
                <a:gd name="T92" fmla="*/ 10 w 360"/>
                <a:gd name="T93" fmla="*/ 492 h 574"/>
                <a:gd name="T94" fmla="*/ 36 w 360"/>
                <a:gd name="T95" fmla="*/ 530 h 574"/>
                <a:gd name="T96" fmla="*/ 82 w 360"/>
                <a:gd name="T97" fmla="*/ 560 h 574"/>
                <a:gd name="T98" fmla="*/ 130 w 360"/>
                <a:gd name="T99" fmla="*/ 570 h 574"/>
                <a:gd name="T100" fmla="*/ 160 w 360"/>
                <a:gd name="T101" fmla="*/ 540 h 574"/>
                <a:gd name="T102" fmla="*/ 206 w 360"/>
                <a:gd name="T103" fmla="*/ 520 h 574"/>
                <a:gd name="T104" fmla="*/ 208 w 360"/>
                <a:gd name="T105" fmla="*/ 488 h 574"/>
                <a:gd name="T106" fmla="*/ 256 w 360"/>
                <a:gd name="T107" fmla="*/ 478 h 574"/>
                <a:gd name="T108" fmla="*/ 264 w 360"/>
                <a:gd name="T109" fmla="*/ 448 h 574"/>
                <a:gd name="T110" fmla="*/ 334 w 360"/>
                <a:gd name="T111" fmla="*/ 434 h 574"/>
                <a:gd name="T112" fmla="*/ 358 w 360"/>
                <a:gd name="T113" fmla="*/ 384 h 5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60"/>
                <a:gd name="T172" fmla="*/ 0 h 574"/>
                <a:gd name="T173" fmla="*/ 360 w 360"/>
                <a:gd name="T174" fmla="*/ 574 h 5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60" h="574">
                  <a:moveTo>
                    <a:pt x="358" y="384"/>
                  </a:moveTo>
                  <a:lnTo>
                    <a:pt x="358" y="384"/>
                  </a:lnTo>
                  <a:lnTo>
                    <a:pt x="354" y="374"/>
                  </a:lnTo>
                  <a:lnTo>
                    <a:pt x="346" y="366"/>
                  </a:lnTo>
                  <a:lnTo>
                    <a:pt x="338" y="360"/>
                  </a:lnTo>
                  <a:lnTo>
                    <a:pt x="330" y="354"/>
                  </a:lnTo>
                  <a:lnTo>
                    <a:pt x="330" y="344"/>
                  </a:lnTo>
                  <a:lnTo>
                    <a:pt x="330" y="334"/>
                  </a:lnTo>
                  <a:lnTo>
                    <a:pt x="328" y="324"/>
                  </a:lnTo>
                  <a:lnTo>
                    <a:pt x="322" y="314"/>
                  </a:lnTo>
                  <a:lnTo>
                    <a:pt x="312" y="304"/>
                  </a:lnTo>
                  <a:lnTo>
                    <a:pt x="300" y="296"/>
                  </a:lnTo>
                  <a:lnTo>
                    <a:pt x="294" y="292"/>
                  </a:lnTo>
                  <a:lnTo>
                    <a:pt x="290" y="290"/>
                  </a:lnTo>
                  <a:lnTo>
                    <a:pt x="274" y="290"/>
                  </a:lnTo>
                  <a:lnTo>
                    <a:pt x="280" y="280"/>
                  </a:lnTo>
                  <a:lnTo>
                    <a:pt x="282" y="276"/>
                  </a:lnTo>
                  <a:lnTo>
                    <a:pt x="280" y="272"/>
                  </a:lnTo>
                  <a:lnTo>
                    <a:pt x="278" y="264"/>
                  </a:lnTo>
                  <a:lnTo>
                    <a:pt x="278" y="258"/>
                  </a:lnTo>
                  <a:lnTo>
                    <a:pt x="280" y="254"/>
                  </a:lnTo>
                  <a:lnTo>
                    <a:pt x="286" y="250"/>
                  </a:lnTo>
                  <a:lnTo>
                    <a:pt x="292" y="246"/>
                  </a:lnTo>
                  <a:lnTo>
                    <a:pt x="304" y="242"/>
                  </a:lnTo>
                  <a:lnTo>
                    <a:pt x="314" y="236"/>
                  </a:lnTo>
                  <a:lnTo>
                    <a:pt x="320" y="228"/>
                  </a:lnTo>
                  <a:lnTo>
                    <a:pt x="326" y="220"/>
                  </a:lnTo>
                  <a:lnTo>
                    <a:pt x="330" y="210"/>
                  </a:lnTo>
                  <a:lnTo>
                    <a:pt x="332" y="200"/>
                  </a:lnTo>
                  <a:lnTo>
                    <a:pt x="332" y="190"/>
                  </a:lnTo>
                  <a:lnTo>
                    <a:pt x="330" y="182"/>
                  </a:lnTo>
                  <a:lnTo>
                    <a:pt x="324" y="174"/>
                  </a:lnTo>
                  <a:lnTo>
                    <a:pt x="318" y="168"/>
                  </a:lnTo>
                  <a:lnTo>
                    <a:pt x="328" y="156"/>
                  </a:lnTo>
                  <a:lnTo>
                    <a:pt x="334" y="142"/>
                  </a:lnTo>
                  <a:lnTo>
                    <a:pt x="336" y="126"/>
                  </a:lnTo>
                  <a:lnTo>
                    <a:pt x="336" y="120"/>
                  </a:lnTo>
                  <a:lnTo>
                    <a:pt x="334" y="112"/>
                  </a:lnTo>
                  <a:lnTo>
                    <a:pt x="328" y="98"/>
                  </a:lnTo>
                  <a:lnTo>
                    <a:pt x="318" y="90"/>
                  </a:lnTo>
                  <a:lnTo>
                    <a:pt x="306" y="82"/>
                  </a:lnTo>
                  <a:lnTo>
                    <a:pt x="292" y="78"/>
                  </a:lnTo>
                  <a:lnTo>
                    <a:pt x="278" y="78"/>
                  </a:lnTo>
                  <a:lnTo>
                    <a:pt x="262" y="78"/>
                  </a:lnTo>
                  <a:lnTo>
                    <a:pt x="254" y="76"/>
                  </a:lnTo>
                  <a:lnTo>
                    <a:pt x="248" y="70"/>
                  </a:lnTo>
                  <a:lnTo>
                    <a:pt x="238" y="64"/>
                  </a:lnTo>
                  <a:lnTo>
                    <a:pt x="232" y="60"/>
                  </a:lnTo>
                  <a:lnTo>
                    <a:pt x="224" y="58"/>
                  </a:lnTo>
                  <a:lnTo>
                    <a:pt x="216" y="58"/>
                  </a:lnTo>
                  <a:lnTo>
                    <a:pt x="208" y="60"/>
                  </a:lnTo>
                  <a:lnTo>
                    <a:pt x="194" y="66"/>
                  </a:lnTo>
                  <a:lnTo>
                    <a:pt x="180" y="74"/>
                  </a:lnTo>
                  <a:lnTo>
                    <a:pt x="176" y="64"/>
                  </a:lnTo>
                  <a:lnTo>
                    <a:pt x="168" y="58"/>
                  </a:lnTo>
                  <a:lnTo>
                    <a:pt x="158" y="52"/>
                  </a:lnTo>
                  <a:lnTo>
                    <a:pt x="148" y="50"/>
                  </a:lnTo>
                  <a:lnTo>
                    <a:pt x="138" y="52"/>
                  </a:lnTo>
                  <a:lnTo>
                    <a:pt x="132" y="56"/>
                  </a:lnTo>
                  <a:lnTo>
                    <a:pt x="124" y="64"/>
                  </a:lnTo>
                  <a:lnTo>
                    <a:pt x="118" y="70"/>
                  </a:lnTo>
                  <a:lnTo>
                    <a:pt x="120" y="62"/>
                  </a:lnTo>
                  <a:lnTo>
                    <a:pt x="118" y="56"/>
                  </a:lnTo>
                  <a:lnTo>
                    <a:pt x="114" y="50"/>
                  </a:lnTo>
                  <a:lnTo>
                    <a:pt x="108" y="44"/>
                  </a:lnTo>
                  <a:lnTo>
                    <a:pt x="98" y="38"/>
                  </a:lnTo>
                  <a:lnTo>
                    <a:pt x="88" y="34"/>
                  </a:lnTo>
                  <a:lnTo>
                    <a:pt x="86" y="32"/>
                  </a:lnTo>
                  <a:lnTo>
                    <a:pt x="86" y="26"/>
                  </a:lnTo>
                  <a:lnTo>
                    <a:pt x="86" y="20"/>
                  </a:lnTo>
                  <a:lnTo>
                    <a:pt x="86" y="14"/>
                  </a:lnTo>
                  <a:lnTo>
                    <a:pt x="80" y="8"/>
                  </a:lnTo>
                  <a:lnTo>
                    <a:pt x="76" y="2"/>
                  </a:lnTo>
                  <a:lnTo>
                    <a:pt x="70" y="0"/>
                  </a:lnTo>
                  <a:lnTo>
                    <a:pt x="60" y="0"/>
                  </a:lnTo>
                  <a:lnTo>
                    <a:pt x="52" y="2"/>
                  </a:lnTo>
                  <a:lnTo>
                    <a:pt x="44" y="6"/>
                  </a:lnTo>
                  <a:lnTo>
                    <a:pt x="38" y="10"/>
                  </a:lnTo>
                  <a:lnTo>
                    <a:pt x="36" y="14"/>
                  </a:lnTo>
                  <a:lnTo>
                    <a:pt x="36" y="18"/>
                  </a:lnTo>
                  <a:lnTo>
                    <a:pt x="40" y="18"/>
                  </a:lnTo>
                  <a:lnTo>
                    <a:pt x="42" y="18"/>
                  </a:lnTo>
                  <a:lnTo>
                    <a:pt x="40" y="16"/>
                  </a:lnTo>
                  <a:lnTo>
                    <a:pt x="38" y="16"/>
                  </a:lnTo>
                  <a:lnTo>
                    <a:pt x="38" y="14"/>
                  </a:lnTo>
                  <a:lnTo>
                    <a:pt x="40" y="12"/>
                  </a:lnTo>
                  <a:lnTo>
                    <a:pt x="48" y="8"/>
                  </a:lnTo>
                  <a:lnTo>
                    <a:pt x="64" y="4"/>
                  </a:lnTo>
                  <a:lnTo>
                    <a:pt x="68" y="4"/>
                  </a:lnTo>
                  <a:lnTo>
                    <a:pt x="72" y="4"/>
                  </a:lnTo>
                  <a:lnTo>
                    <a:pt x="80" y="10"/>
                  </a:lnTo>
                  <a:lnTo>
                    <a:pt x="82" y="16"/>
                  </a:lnTo>
                  <a:lnTo>
                    <a:pt x="84" y="22"/>
                  </a:lnTo>
                  <a:lnTo>
                    <a:pt x="82" y="34"/>
                  </a:lnTo>
                  <a:lnTo>
                    <a:pt x="84" y="36"/>
                  </a:lnTo>
                  <a:lnTo>
                    <a:pt x="88" y="38"/>
                  </a:lnTo>
                  <a:lnTo>
                    <a:pt x="96" y="40"/>
                  </a:lnTo>
                  <a:lnTo>
                    <a:pt x="106" y="46"/>
                  </a:lnTo>
                  <a:lnTo>
                    <a:pt x="114" y="54"/>
                  </a:lnTo>
                  <a:lnTo>
                    <a:pt x="116" y="60"/>
                  </a:lnTo>
                  <a:lnTo>
                    <a:pt x="116" y="66"/>
                  </a:lnTo>
                  <a:lnTo>
                    <a:pt x="114" y="76"/>
                  </a:lnTo>
                  <a:lnTo>
                    <a:pt x="114" y="78"/>
                  </a:lnTo>
                  <a:lnTo>
                    <a:pt x="116" y="78"/>
                  </a:lnTo>
                  <a:lnTo>
                    <a:pt x="128" y="66"/>
                  </a:lnTo>
                  <a:lnTo>
                    <a:pt x="132" y="60"/>
                  </a:lnTo>
                  <a:lnTo>
                    <a:pt x="140" y="54"/>
                  </a:lnTo>
                  <a:lnTo>
                    <a:pt x="146" y="54"/>
                  </a:lnTo>
                  <a:lnTo>
                    <a:pt x="152" y="54"/>
                  </a:lnTo>
                  <a:lnTo>
                    <a:pt x="164" y="58"/>
                  </a:lnTo>
                  <a:lnTo>
                    <a:pt x="168" y="62"/>
                  </a:lnTo>
                  <a:lnTo>
                    <a:pt x="172" y="66"/>
                  </a:lnTo>
                  <a:lnTo>
                    <a:pt x="176" y="72"/>
                  </a:lnTo>
                  <a:lnTo>
                    <a:pt x="178" y="76"/>
                  </a:lnTo>
                  <a:lnTo>
                    <a:pt x="178" y="78"/>
                  </a:lnTo>
                  <a:lnTo>
                    <a:pt x="180" y="78"/>
                  </a:lnTo>
                  <a:lnTo>
                    <a:pt x="186" y="72"/>
                  </a:lnTo>
                  <a:lnTo>
                    <a:pt x="194" y="68"/>
                  </a:lnTo>
                  <a:lnTo>
                    <a:pt x="202" y="66"/>
                  </a:lnTo>
                  <a:lnTo>
                    <a:pt x="210" y="64"/>
                  </a:lnTo>
                  <a:lnTo>
                    <a:pt x="220" y="62"/>
                  </a:lnTo>
                  <a:lnTo>
                    <a:pt x="228" y="64"/>
                  </a:lnTo>
                  <a:lnTo>
                    <a:pt x="236" y="66"/>
                  </a:lnTo>
                  <a:lnTo>
                    <a:pt x="242" y="72"/>
                  </a:lnTo>
                  <a:lnTo>
                    <a:pt x="248" y="78"/>
                  </a:lnTo>
                  <a:lnTo>
                    <a:pt x="252" y="82"/>
                  </a:lnTo>
                  <a:lnTo>
                    <a:pt x="256" y="84"/>
                  </a:lnTo>
                  <a:lnTo>
                    <a:pt x="282" y="84"/>
                  </a:lnTo>
                  <a:lnTo>
                    <a:pt x="296" y="86"/>
                  </a:lnTo>
                  <a:lnTo>
                    <a:pt x="308" y="90"/>
                  </a:lnTo>
                  <a:lnTo>
                    <a:pt x="318" y="96"/>
                  </a:lnTo>
                  <a:lnTo>
                    <a:pt x="322" y="102"/>
                  </a:lnTo>
                  <a:lnTo>
                    <a:pt x="326" y="108"/>
                  </a:lnTo>
                  <a:lnTo>
                    <a:pt x="328" y="114"/>
                  </a:lnTo>
                  <a:lnTo>
                    <a:pt x="330" y="122"/>
                  </a:lnTo>
                  <a:lnTo>
                    <a:pt x="330" y="130"/>
                  </a:lnTo>
                  <a:lnTo>
                    <a:pt x="328" y="138"/>
                  </a:lnTo>
                  <a:lnTo>
                    <a:pt x="326" y="146"/>
                  </a:lnTo>
                  <a:lnTo>
                    <a:pt x="322" y="152"/>
                  </a:lnTo>
                  <a:lnTo>
                    <a:pt x="318" y="160"/>
                  </a:lnTo>
                  <a:lnTo>
                    <a:pt x="310" y="166"/>
                  </a:lnTo>
                  <a:lnTo>
                    <a:pt x="310" y="168"/>
                  </a:lnTo>
                  <a:lnTo>
                    <a:pt x="310" y="170"/>
                  </a:lnTo>
                  <a:lnTo>
                    <a:pt x="318" y="178"/>
                  </a:lnTo>
                  <a:lnTo>
                    <a:pt x="322" y="182"/>
                  </a:lnTo>
                  <a:lnTo>
                    <a:pt x="324" y="186"/>
                  </a:lnTo>
                  <a:lnTo>
                    <a:pt x="326" y="192"/>
                  </a:lnTo>
                  <a:lnTo>
                    <a:pt x="326" y="198"/>
                  </a:lnTo>
                  <a:lnTo>
                    <a:pt x="322" y="210"/>
                  </a:lnTo>
                  <a:lnTo>
                    <a:pt x="318" y="220"/>
                  </a:lnTo>
                  <a:lnTo>
                    <a:pt x="312" y="228"/>
                  </a:lnTo>
                  <a:lnTo>
                    <a:pt x="304" y="234"/>
                  </a:lnTo>
                  <a:lnTo>
                    <a:pt x="294" y="238"/>
                  </a:lnTo>
                  <a:lnTo>
                    <a:pt x="280" y="246"/>
                  </a:lnTo>
                  <a:lnTo>
                    <a:pt x="274" y="250"/>
                  </a:lnTo>
                  <a:lnTo>
                    <a:pt x="270" y="256"/>
                  </a:lnTo>
                  <a:lnTo>
                    <a:pt x="270" y="260"/>
                  </a:lnTo>
                  <a:lnTo>
                    <a:pt x="270" y="264"/>
                  </a:lnTo>
                  <a:lnTo>
                    <a:pt x="272" y="272"/>
                  </a:lnTo>
                  <a:lnTo>
                    <a:pt x="272" y="278"/>
                  </a:lnTo>
                  <a:lnTo>
                    <a:pt x="270" y="282"/>
                  </a:lnTo>
                  <a:lnTo>
                    <a:pt x="264" y="292"/>
                  </a:lnTo>
                  <a:lnTo>
                    <a:pt x="262" y="294"/>
                  </a:lnTo>
                  <a:lnTo>
                    <a:pt x="262" y="296"/>
                  </a:lnTo>
                  <a:lnTo>
                    <a:pt x="264" y="296"/>
                  </a:lnTo>
                  <a:lnTo>
                    <a:pt x="266" y="298"/>
                  </a:lnTo>
                  <a:lnTo>
                    <a:pt x="280" y="298"/>
                  </a:lnTo>
                  <a:lnTo>
                    <a:pt x="286" y="298"/>
                  </a:lnTo>
                  <a:lnTo>
                    <a:pt x="292" y="300"/>
                  </a:lnTo>
                  <a:lnTo>
                    <a:pt x="304" y="306"/>
                  </a:lnTo>
                  <a:lnTo>
                    <a:pt x="312" y="314"/>
                  </a:lnTo>
                  <a:lnTo>
                    <a:pt x="320" y="324"/>
                  </a:lnTo>
                  <a:lnTo>
                    <a:pt x="322" y="334"/>
                  </a:lnTo>
                  <a:lnTo>
                    <a:pt x="322" y="344"/>
                  </a:lnTo>
                  <a:lnTo>
                    <a:pt x="322" y="356"/>
                  </a:lnTo>
                  <a:lnTo>
                    <a:pt x="322" y="358"/>
                  </a:lnTo>
                  <a:lnTo>
                    <a:pt x="324" y="360"/>
                  </a:lnTo>
                  <a:lnTo>
                    <a:pt x="332" y="366"/>
                  </a:lnTo>
                  <a:lnTo>
                    <a:pt x="340" y="372"/>
                  </a:lnTo>
                  <a:lnTo>
                    <a:pt x="346" y="378"/>
                  </a:lnTo>
                  <a:lnTo>
                    <a:pt x="350" y="386"/>
                  </a:lnTo>
                  <a:lnTo>
                    <a:pt x="352" y="398"/>
                  </a:lnTo>
                  <a:lnTo>
                    <a:pt x="350" y="406"/>
                  </a:lnTo>
                  <a:lnTo>
                    <a:pt x="344" y="414"/>
                  </a:lnTo>
                  <a:lnTo>
                    <a:pt x="338" y="422"/>
                  </a:lnTo>
                  <a:lnTo>
                    <a:pt x="328" y="428"/>
                  </a:lnTo>
                  <a:lnTo>
                    <a:pt x="318" y="432"/>
                  </a:lnTo>
                  <a:lnTo>
                    <a:pt x="310" y="434"/>
                  </a:lnTo>
                  <a:lnTo>
                    <a:pt x="298" y="436"/>
                  </a:lnTo>
                  <a:lnTo>
                    <a:pt x="278" y="438"/>
                  </a:lnTo>
                  <a:lnTo>
                    <a:pt x="258" y="440"/>
                  </a:lnTo>
                  <a:lnTo>
                    <a:pt x="254" y="442"/>
                  </a:lnTo>
                  <a:lnTo>
                    <a:pt x="254" y="446"/>
                  </a:lnTo>
                  <a:lnTo>
                    <a:pt x="256" y="450"/>
                  </a:lnTo>
                  <a:lnTo>
                    <a:pt x="258" y="454"/>
                  </a:lnTo>
                  <a:lnTo>
                    <a:pt x="262" y="460"/>
                  </a:lnTo>
                  <a:lnTo>
                    <a:pt x="260" y="464"/>
                  </a:lnTo>
                  <a:lnTo>
                    <a:pt x="252" y="472"/>
                  </a:lnTo>
                  <a:lnTo>
                    <a:pt x="246" y="476"/>
                  </a:lnTo>
                  <a:lnTo>
                    <a:pt x="238" y="478"/>
                  </a:lnTo>
                  <a:lnTo>
                    <a:pt x="224" y="482"/>
                  </a:lnTo>
                  <a:lnTo>
                    <a:pt x="216" y="480"/>
                  </a:lnTo>
                  <a:lnTo>
                    <a:pt x="212" y="480"/>
                  </a:lnTo>
                  <a:lnTo>
                    <a:pt x="206" y="480"/>
                  </a:lnTo>
                  <a:lnTo>
                    <a:pt x="202" y="482"/>
                  </a:lnTo>
                  <a:lnTo>
                    <a:pt x="200" y="486"/>
                  </a:lnTo>
                  <a:lnTo>
                    <a:pt x="198" y="496"/>
                  </a:lnTo>
                  <a:lnTo>
                    <a:pt x="200" y="510"/>
                  </a:lnTo>
                  <a:lnTo>
                    <a:pt x="198" y="516"/>
                  </a:lnTo>
                  <a:lnTo>
                    <a:pt x="194" y="524"/>
                  </a:lnTo>
                  <a:lnTo>
                    <a:pt x="190" y="528"/>
                  </a:lnTo>
                  <a:lnTo>
                    <a:pt x="186" y="530"/>
                  </a:lnTo>
                  <a:lnTo>
                    <a:pt x="176" y="530"/>
                  </a:lnTo>
                  <a:lnTo>
                    <a:pt x="164" y="530"/>
                  </a:lnTo>
                  <a:lnTo>
                    <a:pt x="158" y="532"/>
                  </a:lnTo>
                  <a:lnTo>
                    <a:pt x="152" y="534"/>
                  </a:lnTo>
                  <a:lnTo>
                    <a:pt x="148" y="542"/>
                  </a:lnTo>
                  <a:lnTo>
                    <a:pt x="144" y="548"/>
                  </a:lnTo>
                  <a:lnTo>
                    <a:pt x="138" y="556"/>
                  </a:lnTo>
                  <a:lnTo>
                    <a:pt x="132" y="562"/>
                  </a:lnTo>
                  <a:lnTo>
                    <a:pt x="120" y="566"/>
                  </a:lnTo>
                  <a:lnTo>
                    <a:pt x="110" y="566"/>
                  </a:lnTo>
                  <a:lnTo>
                    <a:pt x="98" y="564"/>
                  </a:lnTo>
                  <a:lnTo>
                    <a:pt x="90" y="558"/>
                  </a:lnTo>
                  <a:lnTo>
                    <a:pt x="82" y="550"/>
                  </a:lnTo>
                  <a:lnTo>
                    <a:pt x="78" y="542"/>
                  </a:lnTo>
                  <a:lnTo>
                    <a:pt x="74" y="532"/>
                  </a:lnTo>
                  <a:lnTo>
                    <a:pt x="72" y="522"/>
                  </a:lnTo>
                  <a:lnTo>
                    <a:pt x="70" y="520"/>
                  </a:lnTo>
                  <a:lnTo>
                    <a:pt x="66" y="520"/>
                  </a:lnTo>
                  <a:lnTo>
                    <a:pt x="60" y="524"/>
                  </a:lnTo>
                  <a:lnTo>
                    <a:pt x="56" y="526"/>
                  </a:lnTo>
                  <a:lnTo>
                    <a:pt x="50" y="526"/>
                  </a:lnTo>
                  <a:lnTo>
                    <a:pt x="44" y="526"/>
                  </a:lnTo>
                  <a:lnTo>
                    <a:pt x="34" y="522"/>
                  </a:lnTo>
                  <a:lnTo>
                    <a:pt x="24" y="514"/>
                  </a:lnTo>
                  <a:lnTo>
                    <a:pt x="20" y="510"/>
                  </a:lnTo>
                  <a:lnTo>
                    <a:pt x="18" y="502"/>
                  </a:lnTo>
                  <a:lnTo>
                    <a:pt x="16" y="486"/>
                  </a:lnTo>
                  <a:lnTo>
                    <a:pt x="14" y="484"/>
                  </a:lnTo>
                  <a:lnTo>
                    <a:pt x="12" y="486"/>
                  </a:lnTo>
                  <a:lnTo>
                    <a:pt x="8" y="486"/>
                  </a:lnTo>
                  <a:lnTo>
                    <a:pt x="4" y="480"/>
                  </a:lnTo>
                  <a:lnTo>
                    <a:pt x="2" y="468"/>
                  </a:lnTo>
                  <a:lnTo>
                    <a:pt x="2" y="466"/>
                  </a:lnTo>
                  <a:lnTo>
                    <a:pt x="0" y="468"/>
                  </a:lnTo>
                  <a:lnTo>
                    <a:pt x="0" y="476"/>
                  </a:lnTo>
                  <a:lnTo>
                    <a:pt x="2" y="484"/>
                  </a:lnTo>
                  <a:lnTo>
                    <a:pt x="4" y="492"/>
                  </a:lnTo>
                  <a:lnTo>
                    <a:pt x="8" y="494"/>
                  </a:lnTo>
                  <a:lnTo>
                    <a:pt x="10" y="492"/>
                  </a:lnTo>
                  <a:lnTo>
                    <a:pt x="14" y="510"/>
                  </a:lnTo>
                  <a:lnTo>
                    <a:pt x="16" y="514"/>
                  </a:lnTo>
                  <a:lnTo>
                    <a:pt x="18" y="518"/>
                  </a:lnTo>
                  <a:lnTo>
                    <a:pt x="26" y="524"/>
                  </a:lnTo>
                  <a:lnTo>
                    <a:pt x="36" y="530"/>
                  </a:lnTo>
                  <a:lnTo>
                    <a:pt x="46" y="532"/>
                  </a:lnTo>
                  <a:lnTo>
                    <a:pt x="56" y="532"/>
                  </a:lnTo>
                  <a:lnTo>
                    <a:pt x="66" y="528"/>
                  </a:lnTo>
                  <a:lnTo>
                    <a:pt x="72" y="544"/>
                  </a:lnTo>
                  <a:lnTo>
                    <a:pt x="76" y="552"/>
                  </a:lnTo>
                  <a:lnTo>
                    <a:pt x="82" y="560"/>
                  </a:lnTo>
                  <a:lnTo>
                    <a:pt x="88" y="566"/>
                  </a:lnTo>
                  <a:lnTo>
                    <a:pt x="94" y="570"/>
                  </a:lnTo>
                  <a:lnTo>
                    <a:pt x="102" y="574"/>
                  </a:lnTo>
                  <a:lnTo>
                    <a:pt x="112" y="574"/>
                  </a:lnTo>
                  <a:lnTo>
                    <a:pt x="120" y="572"/>
                  </a:lnTo>
                  <a:lnTo>
                    <a:pt x="130" y="570"/>
                  </a:lnTo>
                  <a:lnTo>
                    <a:pt x="138" y="566"/>
                  </a:lnTo>
                  <a:lnTo>
                    <a:pt x="146" y="560"/>
                  </a:lnTo>
                  <a:lnTo>
                    <a:pt x="152" y="552"/>
                  </a:lnTo>
                  <a:lnTo>
                    <a:pt x="156" y="544"/>
                  </a:lnTo>
                  <a:lnTo>
                    <a:pt x="160" y="540"/>
                  </a:lnTo>
                  <a:lnTo>
                    <a:pt x="164" y="538"/>
                  </a:lnTo>
                  <a:lnTo>
                    <a:pt x="176" y="538"/>
                  </a:lnTo>
                  <a:lnTo>
                    <a:pt x="186" y="538"/>
                  </a:lnTo>
                  <a:lnTo>
                    <a:pt x="194" y="534"/>
                  </a:lnTo>
                  <a:lnTo>
                    <a:pt x="200" y="528"/>
                  </a:lnTo>
                  <a:lnTo>
                    <a:pt x="206" y="520"/>
                  </a:lnTo>
                  <a:lnTo>
                    <a:pt x="208" y="516"/>
                  </a:lnTo>
                  <a:lnTo>
                    <a:pt x="208" y="510"/>
                  </a:lnTo>
                  <a:lnTo>
                    <a:pt x="206" y="498"/>
                  </a:lnTo>
                  <a:lnTo>
                    <a:pt x="206" y="492"/>
                  </a:lnTo>
                  <a:lnTo>
                    <a:pt x="208" y="488"/>
                  </a:lnTo>
                  <a:lnTo>
                    <a:pt x="212" y="488"/>
                  </a:lnTo>
                  <a:lnTo>
                    <a:pt x="224" y="490"/>
                  </a:lnTo>
                  <a:lnTo>
                    <a:pt x="236" y="488"/>
                  </a:lnTo>
                  <a:lnTo>
                    <a:pt x="246" y="484"/>
                  </a:lnTo>
                  <a:lnTo>
                    <a:pt x="256" y="478"/>
                  </a:lnTo>
                  <a:lnTo>
                    <a:pt x="266" y="472"/>
                  </a:lnTo>
                  <a:lnTo>
                    <a:pt x="270" y="464"/>
                  </a:lnTo>
                  <a:lnTo>
                    <a:pt x="270" y="456"/>
                  </a:lnTo>
                  <a:lnTo>
                    <a:pt x="268" y="452"/>
                  </a:lnTo>
                  <a:lnTo>
                    <a:pt x="264" y="448"/>
                  </a:lnTo>
                  <a:lnTo>
                    <a:pt x="290" y="446"/>
                  </a:lnTo>
                  <a:lnTo>
                    <a:pt x="302" y="444"/>
                  </a:lnTo>
                  <a:lnTo>
                    <a:pt x="316" y="442"/>
                  </a:lnTo>
                  <a:lnTo>
                    <a:pt x="326" y="440"/>
                  </a:lnTo>
                  <a:lnTo>
                    <a:pt x="334" y="434"/>
                  </a:lnTo>
                  <a:lnTo>
                    <a:pt x="342" y="428"/>
                  </a:lnTo>
                  <a:lnTo>
                    <a:pt x="350" y="422"/>
                  </a:lnTo>
                  <a:lnTo>
                    <a:pt x="356" y="414"/>
                  </a:lnTo>
                  <a:lnTo>
                    <a:pt x="360" y="404"/>
                  </a:lnTo>
                  <a:lnTo>
                    <a:pt x="360" y="394"/>
                  </a:lnTo>
                  <a:lnTo>
                    <a:pt x="358" y="384"/>
                  </a:lnTo>
                  <a:close/>
                </a:path>
              </a:pathLst>
            </a:custGeom>
            <a:solidFill>
              <a:srgbClr val="000000"/>
            </a:solidFill>
            <a:ln w="9525">
              <a:noFill/>
              <a:round/>
              <a:headEnd/>
              <a:tailEnd/>
            </a:ln>
          </p:spPr>
          <p:txBody>
            <a:bodyPr/>
            <a:lstStyle/>
            <a:p>
              <a:endParaRPr lang="fr-FR">
                <a:latin typeface="Calibri" pitchFamily="34" charset="0"/>
              </a:endParaRPr>
            </a:p>
          </p:txBody>
        </p:sp>
        <p:sp>
          <p:nvSpPr>
            <p:cNvPr id="9787" name="Freeform 90"/>
            <p:cNvSpPr>
              <a:spLocks/>
            </p:cNvSpPr>
            <p:nvPr/>
          </p:nvSpPr>
          <p:spPr bwMode="auto">
            <a:xfrm>
              <a:off x="2993" y="1712"/>
              <a:ext cx="360" cy="574"/>
            </a:xfrm>
            <a:custGeom>
              <a:avLst/>
              <a:gdLst>
                <a:gd name="T0" fmla="*/ 330 w 360"/>
                <a:gd name="T1" fmla="*/ 354 h 574"/>
                <a:gd name="T2" fmla="*/ 300 w 360"/>
                <a:gd name="T3" fmla="*/ 296 h 574"/>
                <a:gd name="T4" fmla="*/ 280 w 360"/>
                <a:gd name="T5" fmla="*/ 280 h 574"/>
                <a:gd name="T6" fmla="*/ 280 w 360"/>
                <a:gd name="T7" fmla="*/ 254 h 574"/>
                <a:gd name="T8" fmla="*/ 326 w 360"/>
                <a:gd name="T9" fmla="*/ 220 h 574"/>
                <a:gd name="T10" fmla="*/ 318 w 360"/>
                <a:gd name="T11" fmla="*/ 168 h 574"/>
                <a:gd name="T12" fmla="*/ 334 w 360"/>
                <a:gd name="T13" fmla="*/ 112 h 574"/>
                <a:gd name="T14" fmla="*/ 262 w 360"/>
                <a:gd name="T15" fmla="*/ 78 h 574"/>
                <a:gd name="T16" fmla="*/ 232 w 360"/>
                <a:gd name="T17" fmla="*/ 60 h 574"/>
                <a:gd name="T18" fmla="*/ 176 w 360"/>
                <a:gd name="T19" fmla="*/ 64 h 574"/>
                <a:gd name="T20" fmla="*/ 124 w 360"/>
                <a:gd name="T21" fmla="*/ 64 h 574"/>
                <a:gd name="T22" fmla="*/ 108 w 360"/>
                <a:gd name="T23" fmla="*/ 44 h 574"/>
                <a:gd name="T24" fmla="*/ 86 w 360"/>
                <a:gd name="T25" fmla="*/ 14 h 574"/>
                <a:gd name="T26" fmla="*/ 52 w 360"/>
                <a:gd name="T27" fmla="*/ 2 h 574"/>
                <a:gd name="T28" fmla="*/ 36 w 360"/>
                <a:gd name="T29" fmla="*/ 18 h 574"/>
                <a:gd name="T30" fmla="*/ 38 w 360"/>
                <a:gd name="T31" fmla="*/ 14 h 574"/>
                <a:gd name="T32" fmla="*/ 72 w 360"/>
                <a:gd name="T33" fmla="*/ 4 h 574"/>
                <a:gd name="T34" fmla="*/ 84 w 360"/>
                <a:gd name="T35" fmla="*/ 36 h 574"/>
                <a:gd name="T36" fmla="*/ 116 w 360"/>
                <a:gd name="T37" fmla="*/ 60 h 574"/>
                <a:gd name="T38" fmla="*/ 128 w 360"/>
                <a:gd name="T39" fmla="*/ 66 h 574"/>
                <a:gd name="T40" fmla="*/ 168 w 360"/>
                <a:gd name="T41" fmla="*/ 62 h 574"/>
                <a:gd name="T42" fmla="*/ 180 w 360"/>
                <a:gd name="T43" fmla="*/ 78 h 574"/>
                <a:gd name="T44" fmla="*/ 236 w 360"/>
                <a:gd name="T45" fmla="*/ 66 h 574"/>
                <a:gd name="T46" fmla="*/ 282 w 360"/>
                <a:gd name="T47" fmla="*/ 84 h 574"/>
                <a:gd name="T48" fmla="*/ 326 w 360"/>
                <a:gd name="T49" fmla="*/ 108 h 574"/>
                <a:gd name="T50" fmla="*/ 318 w 360"/>
                <a:gd name="T51" fmla="*/ 160 h 574"/>
                <a:gd name="T52" fmla="*/ 322 w 360"/>
                <a:gd name="T53" fmla="*/ 182 h 574"/>
                <a:gd name="T54" fmla="*/ 318 w 360"/>
                <a:gd name="T55" fmla="*/ 220 h 574"/>
                <a:gd name="T56" fmla="*/ 270 w 360"/>
                <a:gd name="T57" fmla="*/ 256 h 574"/>
                <a:gd name="T58" fmla="*/ 270 w 360"/>
                <a:gd name="T59" fmla="*/ 282 h 574"/>
                <a:gd name="T60" fmla="*/ 266 w 360"/>
                <a:gd name="T61" fmla="*/ 298 h 574"/>
                <a:gd name="T62" fmla="*/ 312 w 360"/>
                <a:gd name="T63" fmla="*/ 314 h 574"/>
                <a:gd name="T64" fmla="*/ 324 w 360"/>
                <a:gd name="T65" fmla="*/ 360 h 574"/>
                <a:gd name="T66" fmla="*/ 352 w 360"/>
                <a:gd name="T67" fmla="*/ 398 h 574"/>
                <a:gd name="T68" fmla="*/ 310 w 360"/>
                <a:gd name="T69" fmla="*/ 434 h 574"/>
                <a:gd name="T70" fmla="*/ 254 w 360"/>
                <a:gd name="T71" fmla="*/ 446 h 574"/>
                <a:gd name="T72" fmla="*/ 252 w 360"/>
                <a:gd name="T73" fmla="*/ 472 h 574"/>
                <a:gd name="T74" fmla="*/ 206 w 360"/>
                <a:gd name="T75" fmla="*/ 480 h 574"/>
                <a:gd name="T76" fmla="*/ 198 w 360"/>
                <a:gd name="T77" fmla="*/ 516 h 574"/>
                <a:gd name="T78" fmla="*/ 164 w 360"/>
                <a:gd name="T79" fmla="*/ 530 h 574"/>
                <a:gd name="T80" fmla="*/ 132 w 360"/>
                <a:gd name="T81" fmla="*/ 562 h 574"/>
                <a:gd name="T82" fmla="*/ 82 w 360"/>
                <a:gd name="T83" fmla="*/ 550 h 574"/>
                <a:gd name="T84" fmla="*/ 66 w 360"/>
                <a:gd name="T85" fmla="*/ 520 h 574"/>
                <a:gd name="T86" fmla="*/ 24 w 360"/>
                <a:gd name="T87" fmla="*/ 514 h 574"/>
                <a:gd name="T88" fmla="*/ 12 w 360"/>
                <a:gd name="T89" fmla="*/ 486 h 574"/>
                <a:gd name="T90" fmla="*/ 0 w 360"/>
                <a:gd name="T91" fmla="*/ 468 h 574"/>
                <a:gd name="T92" fmla="*/ 10 w 360"/>
                <a:gd name="T93" fmla="*/ 492 h 574"/>
                <a:gd name="T94" fmla="*/ 36 w 360"/>
                <a:gd name="T95" fmla="*/ 530 h 574"/>
                <a:gd name="T96" fmla="*/ 82 w 360"/>
                <a:gd name="T97" fmla="*/ 560 h 574"/>
                <a:gd name="T98" fmla="*/ 130 w 360"/>
                <a:gd name="T99" fmla="*/ 570 h 574"/>
                <a:gd name="T100" fmla="*/ 160 w 360"/>
                <a:gd name="T101" fmla="*/ 540 h 574"/>
                <a:gd name="T102" fmla="*/ 206 w 360"/>
                <a:gd name="T103" fmla="*/ 520 h 574"/>
                <a:gd name="T104" fmla="*/ 208 w 360"/>
                <a:gd name="T105" fmla="*/ 488 h 574"/>
                <a:gd name="T106" fmla="*/ 256 w 360"/>
                <a:gd name="T107" fmla="*/ 478 h 574"/>
                <a:gd name="T108" fmla="*/ 264 w 360"/>
                <a:gd name="T109" fmla="*/ 448 h 574"/>
                <a:gd name="T110" fmla="*/ 334 w 360"/>
                <a:gd name="T111" fmla="*/ 434 h 574"/>
                <a:gd name="T112" fmla="*/ 358 w 360"/>
                <a:gd name="T113" fmla="*/ 384 h 5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60"/>
                <a:gd name="T172" fmla="*/ 0 h 574"/>
                <a:gd name="T173" fmla="*/ 360 w 360"/>
                <a:gd name="T174" fmla="*/ 574 h 5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60" h="574">
                  <a:moveTo>
                    <a:pt x="358" y="384"/>
                  </a:moveTo>
                  <a:lnTo>
                    <a:pt x="358" y="384"/>
                  </a:lnTo>
                  <a:lnTo>
                    <a:pt x="354" y="374"/>
                  </a:lnTo>
                  <a:lnTo>
                    <a:pt x="346" y="366"/>
                  </a:lnTo>
                  <a:lnTo>
                    <a:pt x="338" y="360"/>
                  </a:lnTo>
                  <a:lnTo>
                    <a:pt x="330" y="354"/>
                  </a:lnTo>
                  <a:lnTo>
                    <a:pt x="330" y="344"/>
                  </a:lnTo>
                  <a:lnTo>
                    <a:pt x="330" y="334"/>
                  </a:lnTo>
                  <a:lnTo>
                    <a:pt x="328" y="324"/>
                  </a:lnTo>
                  <a:lnTo>
                    <a:pt x="322" y="314"/>
                  </a:lnTo>
                  <a:lnTo>
                    <a:pt x="312" y="304"/>
                  </a:lnTo>
                  <a:lnTo>
                    <a:pt x="300" y="296"/>
                  </a:lnTo>
                  <a:lnTo>
                    <a:pt x="294" y="292"/>
                  </a:lnTo>
                  <a:lnTo>
                    <a:pt x="290" y="290"/>
                  </a:lnTo>
                  <a:lnTo>
                    <a:pt x="274" y="290"/>
                  </a:lnTo>
                  <a:lnTo>
                    <a:pt x="280" y="280"/>
                  </a:lnTo>
                  <a:lnTo>
                    <a:pt x="282" y="276"/>
                  </a:lnTo>
                  <a:lnTo>
                    <a:pt x="280" y="272"/>
                  </a:lnTo>
                  <a:lnTo>
                    <a:pt x="278" y="264"/>
                  </a:lnTo>
                  <a:lnTo>
                    <a:pt x="278" y="258"/>
                  </a:lnTo>
                  <a:lnTo>
                    <a:pt x="280" y="254"/>
                  </a:lnTo>
                  <a:lnTo>
                    <a:pt x="286" y="250"/>
                  </a:lnTo>
                  <a:lnTo>
                    <a:pt x="292" y="246"/>
                  </a:lnTo>
                  <a:lnTo>
                    <a:pt x="304" y="242"/>
                  </a:lnTo>
                  <a:lnTo>
                    <a:pt x="314" y="236"/>
                  </a:lnTo>
                  <a:lnTo>
                    <a:pt x="320" y="228"/>
                  </a:lnTo>
                  <a:lnTo>
                    <a:pt x="326" y="220"/>
                  </a:lnTo>
                  <a:lnTo>
                    <a:pt x="330" y="210"/>
                  </a:lnTo>
                  <a:lnTo>
                    <a:pt x="332" y="200"/>
                  </a:lnTo>
                  <a:lnTo>
                    <a:pt x="332" y="190"/>
                  </a:lnTo>
                  <a:lnTo>
                    <a:pt x="330" y="182"/>
                  </a:lnTo>
                  <a:lnTo>
                    <a:pt x="324" y="174"/>
                  </a:lnTo>
                  <a:lnTo>
                    <a:pt x="318" y="168"/>
                  </a:lnTo>
                  <a:lnTo>
                    <a:pt x="328" y="156"/>
                  </a:lnTo>
                  <a:lnTo>
                    <a:pt x="334" y="142"/>
                  </a:lnTo>
                  <a:lnTo>
                    <a:pt x="336" y="126"/>
                  </a:lnTo>
                  <a:lnTo>
                    <a:pt x="336" y="120"/>
                  </a:lnTo>
                  <a:lnTo>
                    <a:pt x="334" y="112"/>
                  </a:lnTo>
                  <a:lnTo>
                    <a:pt x="328" y="98"/>
                  </a:lnTo>
                  <a:lnTo>
                    <a:pt x="318" y="90"/>
                  </a:lnTo>
                  <a:lnTo>
                    <a:pt x="306" y="82"/>
                  </a:lnTo>
                  <a:lnTo>
                    <a:pt x="292" y="78"/>
                  </a:lnTo>
                  <a:lnTo>
                    <a:pt x="278" y="78"/>
                  </a:lnTo>
                  <a:lnTo>
                    <a:pt x="262" y="78"/>
                  </a:lnTo>
                  <a:lnTo>
                    <a:pt x="254" y="76"/>
                  </a:lnTo>
                  <a:lnTo>
                    <a:pt x="248" y="70"/>
                  </a:lnTo>
                  <a:lnTo>
                    <a:pt x="238" y="64"/>
                  </a:lnTo>
                  <a:lnTo>
                    <a:pt x="232" y="60"/>
                  </a:lnTo>
                  <a:lnTo>
                    <a:pt x="224" y="58"/>
                  </a:lnTo>
                  <a:lnTo>
                    <a:pt x="216" y="58"/>
                  </a:lnTo>
                  <a:lnTo>
                    <a:pt x="208" y="60"/>
                  </a:lnTo>
                  <a:lnTo>
                    <a:pt x="194" y="66"/>
                  </a:lnTo>
                  <a:lnTo>
                    <a:pt x="180" y="74"/>
                  </a:lnTo>
                  <a:lnTo>
                    <a:pt x="176" y="64"/>
                  </a:lnTo>
                  <a:lnTo>
                    <a:pt x="168" y="58"/>
                  </a:lnTo>
                  <a:lnTo>
                    <a:pt x="158" y="52"/>
                  </a:lnTo>
                  <a:lnTo>
                    <a:pt x="148" y="50"/>
                  </a:lnTo>
                  <a:lnTo>
                    <a:pt x="138" y="52"/>
                  </a:lnTo>
                  <a:lnTo>
                    <a:pt x="132" y="56"/>
                  </a:lnTo>
                  <a:lnTo>
                    <a:pt x="124" y="64"/>
                  </a:lnTo>
                  <a:lnTo>
                    <a:pt x="118" y="70"/>
                  </a:lnTo>
                  <a:lnTo>
                    <a:pt x="120" y="62"/>
                  </a:lnTo>
                  <a:lnTo>
                    <a:pt x="118" y="56"/>
                  </a:lnTo>
                  <a:lnTo>
                    <a:pt x="114" y="50"/>
                  </a:lnTo>
                  <a:lnTo>
                    <a:pt x="108" y="44"/>
                  </a:lnTo>
                  <a:lnTo>
                    <a:pt x="98" y="38"/>
                  </a:lnTo>
                  <a:lnTo>
                    <a:pt x="88" y="34"/>
                  </a:lnTo>
                  <a:lnTo>
                    <a:pt x="86" y="32"/>
                  </a:lnTo>
                  <a:lnTo>
                    <a:pt x="86" y="26"/>
                  </a:lnTo>
                  <a:lnTo>
                    <a:pt x="86" y="20"/>
                  </a:lnTo>
                  <a:lnTo>
                    <a:pt x="86" y="14"/>
                  </a:lnTo>
                  <a:lnTo>
                    <a:pt x="80" y="8"/>
                  </a:lnTo>
                  <a:lnTo>
                    <a:pt x="76" y="2"/>
                  </a:lnTo>
                  <a:lnTo>
                    <a:pt x="70" y="0"/>
                  </a:lnTo>
                  <a:lnTo>
                    <a:pt x="60" y="0"/>
                  </a:lnTo>
                  <a:lnTo>
                    <a:pt x="52" y="2"/>
                  </a:lnTo>
                  <a:lnTo>
                    <a:pt x="44" y="6"/>
                  </a:lnTo>
                  <a:lnTo>
                    <a:pt x="38" y="10"/>
                  </a:lnTo>
                  <a:lnTo>
                    <a:pt x="36" y="14"/>
                  </a:lnTo>
                  <a:lnTo>
                    <a:pt x="36" y="18"/>
                  </a:lnTo>
                  <a:lnTo>
                    <a:pt x="40" y="18"/>
                  </a:lnTo>
                  <a:lnTo>
                    <a:pt x="42" y="18"/>
                  </a:lnTo>
                  <a:lnTo>
                    <a:pt x="40" y="16"/>
                  </a:lnTo>
                  <a:lnTo>
                    <a:pt x="38" y="16"/>
                  </a:lnTo>
                  <a:lnTo>
                    <a:pt x="38" y="14"/>
                  </a:lnTo>
                  <a:lnTo>
                    <a:pt x="40" y="12"/>
                  </a:lnTo>
                  <a:lnTo>
                    <a:pt x="48" y="8"/>
                  </a:lnTo>
                  <a:lnTo>
                    <a:pt x="64" y="4"/>
                  </a:lnTo>
                  <a:lnTo>
                    <a:pt x="68" y="4"/>
                  </a:lnTo>
                  <a:lnTo>
                    <a:pt x="72" y="4"/>
                  </a:lnTo>
                  <a:lnTo>
                    <a:pt x="80" y="10"/>
                  </a:lnTo>
                  <a:lnTo>
                    <a:pt x="82" y="16"/>
                  </a:lnTo>
                  <a:lnTo>
                    <a:pt x="84" y="22"/>
                  </a:lnTo>
                  <a:lnTo>
                    <a:pt x="82" y="34"/>
                  </a:lnTo>
                  <a:lnTo>
                    <a:pt x="84" y="36"/>
                  </a:lnTo>
                  <a:lnTo>
                    <a:pt x="88" y="38"/>
                  </a:lnTo>
                  <a:lnTo>
                    <a:pt x="96" y="40"/>
                  </a:lnTo>
                  <a:lnTo>
                    <a:pt x="106" y="46"/>
                  </a:lnTo>
                  <a:lnTo>
                    <a:pt x="114" y="54"/>
                  </a:lnTo>
                  <a:lnTo>
                    <a:pt x="116" y="60"/>
                  </a:lnTo>
                  <a:lnTo>
                    <a:pt x="116" y="66"/>
                  </a:lnTo>
                  <a:lnTo>
                    <a:pt x="114" y="76"/>
                  </a:lnTo>
                  <a:lnTo>
                    <a:pt x="114" y="78"/>
                  </a:lnTo>
                  <a:lnTo>
                    <a:pt x="116" y="78"/>
                  </a:lnTo>
                  <a:lnTo>
                    <a:pt x="128" y="66"/>
                  </a:lnTo>
                  <a:lnTo>
                    <a:pt x="132" y="60"/>
                  </a:lnTo>
                  <a:lnTo>
                    <a:pt x="140" y="54"/>
                  </a:lnTo>
                  <a:lnTo>
                    <a:pt x="146" y="54"/>
                  </a:lnTo>
                  <a:lnTo>
                    <a:pt x="152" y="54"/>
                  </a:lnTo>
                  <a:lnTo>
                    <a:pt x="164" y="58"/>
                  </a:lnTo>
                  <a:lnTo>
                    <a:pt x="168" y="62"/>
                  </a:lnTo>
                  <a:lnTo>
                    <a:pt x="172" y="66"/>
                  </a:lnTo>
                  <a:lnTo>
                    <a:pt x="176" y="72"/>
                  </a:lnTo>
                  <a:lnTo>
                    <a:pt x="178" y="76"/>
                  </a:lnTo>
                  <a:lnTo>
                    <a:pt x="178" y="78"/>
                  </a:lnTo>
                  <a:lnTo>
                    <a:pt x="180" y="78"/>
                  </a:lnTo>
                  <a:lnTo>
                    <a:pt x="186" y="72"/>
                  </a:lnTo>
                  <a:lnTo>
                    <a:pt x="194" y="68"/>
                  </a:lnTo>
                  <a:lnTo>
                    <a:pt x="202" y="66"/>
                  </a:lnTo>
                  <a:lnTo>
                    <a:pt x="210" y="64"/>
                  </a:lnTo>
                  <a:lnTo>
                    <a:pt x="220" y="62"/>
                  </a:lnTo>
                  <a:lnTo>
                    <a:pt x="228" y="64"/>
                  </a:lnTo>
                  <a:lnTo>
                    <a:pt x="236" y="66"/>
                  </a:lnTo>
                  <a:lnTo>
                    <a:pt x="242" y="72"/>
                  </a:lnTo>
                  <a:lnTo>
                    <a:pt x="248" y="78"/>
                  </a:lnTo>
                  <a:lnTo>
                    <a:pt x="252" y="82"/>
                  </a:lnTo>
                  <a:lnTo>
                    <a:pt x="256" y="84"/>
                  </a:lnTo>
                  <a:lnTo>
                    <a:pt x="282" y="84"/>
                  </a:lnTo>
                  <a:lnTo>
                    <a:pt x="296" y="86"/>
                  </a:lnTo>
                  <a:lnTo>
                    <a:pt x="308" y="90"/>
                  </a:lnTo>
                  <a:lnTo>
                    <a:pt x="318" y="96"/>
                  </a:lnTo>
                  <a:lnTo>
                    <a:pt x="322" y="102"/>
                  </a:lnTo>
                  <a:lnTo>
                    <a:pt x="326" y="108"/>
                  </a:lnTo>
                  <a:lnTo>
                    <a:pt x="328" y="114"/>
                  </a:lnTo>
                  <a:lnTo>
                    <a:pt x="330" y="122"/>
                  </a:lnTo>
                  <a:lnTo>
                    <a:pt x="330" y="130"/>
                  </a:lnTo>
                  <a:lnTo>
                    <a:pt x="328" y="138"/>
                  </a:lnTo>
                  <a:lnTo>
                    <a:pt x="326" y="146"/>
                  </a:lnTo>
                  <a:lnTo>
                    <a:pt x="322" y="152"/>
                  </a:lnTo>
                  <a:lnTo>
                    <a:pt x="318" y="160"/>
                  </a:lnTo>
                  <a:lnTo>
                    <a:pt x="310" y="166"/>
                  </a:lnTo>
                  <a:lnTo>
                    <a:pt x="310" y="168"/>
                  </a:lnTo>
                  <a:lnTo>
                    <a:pt x="310" y="170"/>
                  </a:lnTo>
                  <a:lnTo>
                    <a:pt x="318" y="178"/>
                  </a:lnTo>
                  <a:lnTo>
                    <a:pt x="322" y="182"/>
                  </a:lnTo>
                  <a:lnTo>
                    <a:pt x="324" y="186"/>
                  </a:lnTo>
                  <a:lnTo>
                    <a:pt x="326" y="192"/>
                  </a:lnTo>
                  <a:lnTo>
                    <a:pt x="326" y="198"/>
                  </a:lnTo>
                  <a:lnTo>
                    <a:pt x="322" y="210"/>
                  </a:lnTo>
                  <a:lnTo>
                    <a:pt x="318" y="220"/>
                  </a:lnTo>
                  <a:lnTo>
                    <a:pt x="312" y="228"/>
                  </a:lnTo>
                  <a:lnTo>
                    <a:pt x="304" y="234"/>
                  </a:lnTo>
                  <a:lnTo>
                    <a:pt x="294" y="238"/>
                  </a:lnTo>
                  <a:lnTo>
                    <a:pt x="280" y="246"/>
                  </a:lnTo>
                  <a:lnTo>
                    <a:pt x="274" y="250"/>
                  </a:lnTo>
                  <a:lnTo>
                    <a:pt x="270" y="256"/>
                  </a:lnTo>
                  <a:lnTo>
                    <a:pt x="270" y="260"/>
                  </a:lnTo>
                  <a:lnTo>
                    <a:pt x="270" y="264"/>
                  </a:lnTo>
                  <a:lnTo>
                    <a:pt x="272" y="272"/>
                  </a:lnTo>
                  <a:lnTo>
                    <a:pt x="272" y="278"/>
                  </a:lnTo>
                  <a:lnTo>
                    <a:pt x="270" y="282"/>
                  </a:lnTo>
                  <a:lnTo>
                    <a:pt x="264" y="292"/>
                  </a:lnTo>
                  <a:lnTo>
                    <a:pt x="262" y="294"/>
                  </a:lnTo>
                  <a:lnTo>
                    <a:pt x="262" y="296"/>
                  </a:lnTo>
                  <a:lnTo>
                    <a:pt x="264" y="296"/>
                  </a:lnTo>
                  <a:lnTo>
                    <a:pt x="266" y="298"/>
                  </a:lnTo>
                  <a:lnTo>
                    <a:pt x="280" y="298"/>
                  </a:lnTo>
                  <a:lnTo>
                    <a:pt x="286" y="298"/>
                  </a:lnTo>
                  <a:lnTo>
                    <a:pt x="292" y="300"/>
                  </a:lnTo>
                  <a:lnTo>
                    <a:pt x="304" y="306"/>
                  </a:lnTo>
                  <a:lnTo>
                    <a:pt x="312" y="314"/>
                  </a:lnTo>
                  <a:lnTo>
                    <a:pt x="320" y="324"/>
                  </a:lnTo>
                  <a:lnTo>
                    <a:pt x="322" y="334"/>
                  </a:lnTo>
                  <a:lnTo>
                    <a:pt x="322" y="344"/>
                  </a:lnTo>
                  <a:lnTo>
                    <a:pt x="322" y="356"/>
                  </a:lnTo>
                  <a:lnTo>
                    <a:pt x="322" y="358"/>
                  </a:lnTo>
                  <a:lnTo>
                    <a:pt x="324" y="360"/>
                  </a:lnTo>
                  <a:lnTo>
                    <a:pt x="332" y="366"/>
                  </a:lnTo>
                  <a:lnTo>
                    <a:pt x="340" y="372"/>
                  </a:lnTo>
                  <a:lnTo>
                    <a:pt x="346" y="378"/>
                  </a:lnTo>
                  <a:lnTo>
                    <a:pt x="350" y="386"/>
                  </a:lnTo>
                  <a:lnTo>
                    <a:pt x="352" y="398"/>
                  </a:lnTo>
                  <a:lnTo>
                    <a:pt x="350" y="406"/>
                  </a:lnTo>
                  <a:lnTo>
                    <a:pt x="344" y="414"/>
                  </a:lnTo>
                  <a:lnTo>
                    <a:pt x="338" y="422"/>
                  </a:lnTo>
                  <a:lnTo>
                    <a:pt x="328" y="428"/>
                  </a:lnTo>
                  <a:lnTo>
                    <a:pt x="318" y="432"/>
                  </a:lnTo>
                  <a:lnTo>
                    <a:pt x="310" y="434"/>
                  </a:lnTo>
                  <a:lnTo>
                    <a:pt x="298" y="436"/>
                  </a:lnTo>
                  <a:lnTo>
                    <a:pt x="278" y="438"/>
                  </a:lnTo>
                  <a:lnTo>
                    <a:pt x="258" y="440"/>
                  </a:lnTo>
                  <a:lnTo>
                    <a:pt x="254" y="442"/>
                  </a:lnTo>
                  <a:lnTo>
                    <a:pt x="254" y="446"/>
                  </a:lnTo>
                  <a:lnTo>
                    <a:pt x="256" y="450"/>
                  </a:lnTo>
                  <a:lnTo>
                    <a:pt x="258" y="454"/>
                  </a:lnTo>
                  <a:lnTo>
                    <a:pt x="262" y="460"/>
                  </a:lnTo>
                  <a:lnTo>
                    <a:pt x="260" y="464"/>
                  </a:lnTo>
                  <a:lnTo>
                    <a:pt x="252" y="472"/>
                  </a:lnTo>
                  <a:lnTo>
                    <a:pt x="246" y="476"/>
                  </a:lnTo>
                  <a:lnTo>
                    <a:pt x="238" y="478"/>
                  </a:lnTo>
                  <a:lnTo>
                    <a:pt x="224" y="482"/>
                  </a:lnTo>
                  <a:lnTo>
                    <a:pt x="216" y="480"/>
                  </a:lnTo>
                  <a:lnTo>
                    <a:pt x="212" y="480"/>
                  </a:lnTo>
                  <a:lnTo>
                    <a:pt x="206" y="480"/>
                  </a:lnTo>
                  <a:lnTo>
                    <a:pt x="202" y="482"/>
                  </a:lnTo>
                  <a:lnTo>
                    <a:pt x="200" y="486"/>
                  </a:lnTo>
                  <a:lnTo>
                    <a:pt x="198" y="496"/>
                  </a:lnTo>
                  <a:lnTo>
                    <a:pt x="200" y="510"/>
                  </a:lnTo>
                  <a:lnTo>
                    <a:pt x="198" y="516"/>
                  </a:lnTo>
                  <a:lnTo>
                    <a:pt x="194" y="524"/>
                  </a:lnTo>
                  <a:lnTo>
                    <a:pt x="190" y="528"/>
                  </a:lnTo>
                  <a:lnTo>
                    <a:pt x="186" y="530"/>
                  </a:lnTo>
                  <a:lnTo>
                    <a:pt x="176" y="530"/>
                  </a:lnTo>
                  <a:lnTo>
                    <a:pt x="164" y="530"/>
                  </a:lnTo>
                  <a:lnTo>
                    <a:pt x="158" y="532"/>
                  </a:lnTo>
                  <a:lnTo>
                    <a:pt x="152" y="534"/>
                  </a:lnTo>
                  <a:lnTo>
                    <a:pt x="148" y="542"/>
                  </a:lnTo>
                  <a:lnTo>
                    <a:pt x="144" y="548"/>
                  </a:lnTo>
                  <a:lnTo>
                    <a:pt x="138" y="556"/>
                  </a:lnTo>
                  <a:lnTo>
                    <a:pt x="132" y="562"/>
                  </a:lnTo>
                  <a:lnTo>
                    <a:pt x="120" y="566"/>
                  </a:lnTo>
                  <a:lnTo>
                    <a:pt x="110" y="566"/>
                  </a:lnTo>
                  <a:lnTo>
                    <a:pt x="98" y="564"/>
                  </a:lnTo>
                  <a:lnTo>
                    <a:pt x="90" y="558"/>
                  </a:lnTo>
                  <a:lnTo>
                    <a:pt x="82" y="550"/>
                  </a:lnTo>
                  <a:lnTo>
                    <a:pt x="78" y="542"/>
                  </a:lnTo>
                  <a:lnTo>
                    <a:pt x="74" y="532"/>
                  </a:lnTo>
                  <a:lnTo>
                    <a:pt x="72" y="522"/>
                  </a:lnTo>
                  <a:lnTo>
                    <a:pt x="70" y="520"/>
                  </a:lnTo>
                  <a:lnTo>
                    <a:pt x="66" y="520"/>
                  </a:lnTo>
                  <a:lnTo>
                    <a:pt x="60" y="524"/>
                  </a:lnTo>
                  <a:lnTo>
                    <a:pt x="56" y="526"/>
                  </a:lnTo>
                  <a:lnTo>
                    <a:pt x="50" y="526"/>
                  </a:lnTo>
                  <a:lnTo>
                    <a:pt x="44" y="526"/>
                  </a:lnTo>
                  <a:lnTo>
                    <a:pt x="34" y="522"/>
                  </a:lnTo>
                  <a:lnTo>
                    <a:pt x="24" y="514"/>
                  </a:lnTo>
                  <a:lnTo>
                    <a:pt x="20" y="510"/>
                  </a:lnTo>
                  <a:lnTo>
                    <a:pt x="18" y="502"/>
                  </a:lnTo>
                  <a:lnTo>
                    <a:pt x="16" y="486"/>
                  </a:lnTo>
                  <a:lnTo>
                    <a:pt x="14" y="484"/>
                  </a:lnTo>
                  <a:lnTo>
                    <a:pt x="12" y="486"/>
                  </a:lnTo>
                  <a:lnTo>
                    <a:pt x="8" y="486"/>
                  </a:lnTo>
                  <a:lnTo>
                    <a:pt x="4" y="480"/>
                  </a:lnTo>
                  <a:lnTo>
                    <a:pt x="2" y="468"/>
                  </a:lnTo>
                  <a:lnTo>
                    <a:pt x="2" y="466"/>
                  </a:lnTo>
                  <a:lnTo>
                    <a:pt x="0" y="468"/>
                  </a:lnTo>
                  <a:lnTo>
                    <a:pt x="0" y="476"/>
                  </a:lnTo>
                  <a:lnTo>
                    <a:pt x="2" y="484"/>
                  </a:lnTo>
                  <a:lnTo>
                    <a:pt x="4" y="492"/>
                  </a:lnTo>
                  <a:lnTo>
                    <a:pt x="8" y="494"/>
                  </a:lnTo>
                  <a:lnTo>
                    <a:pt x="10" y="492"/>
                  </a:lnTo>
                  <a:lnTo>
                    <a:pt x="14" y="510"/>
                  </a:lnTo>
                  <a:lnTo>
                    <a:pt x="16" y="514"/>
                  </a:lnTo>
                  <a:lnTo>
                    <a:pt x="18" y="518"/>
                  </a:lnTo>
                  <a:lnTo>
                    <a:pt x="26" y="524"/>
                  </a:lnTo>
                  <a:lnTo>
                    <a:pt x="36" y="530"/>
                  </a:lnTo>
                  <a:lnTo>
                    <a:pt x="46" y="532"/>
                  </a:lnTo>
                  <a:lnTo>
                    <a:pt x="56" y="532"/>
                  </a:lnTo>
                  <a:lnTo>
                    <a:pt x="66" y="528"/>
                  </a:lnTo>
                  <a:lnTo>
                    <a:pt x="72" y="544"/>
                  </a:lnTo>
                  <a:lnTo>
                    <a:pt x="76" y="552"/>
                  </a:lnTo>
                  <a:lnTo>
                    <a:pt x="82" y="560"/>
                  </a:lnTo>
                  <a:lnTo>
                    <a:pt x="88" y="566"/>
                  </a:lnTo>
                  <a:lnTo>
                    <a:pt x="94" y="570"/>
                  </a:lnTo>
                  <a:lnTo>
                    <a:pt x="102" y="574"/>
                  </a:lnTo>
                  <a:lnTo>
                    <a:pt x="112" y="574"/>
                  </a:lnTo>
                  <a:lnTo>
                    <a:pt x="120" y="572"/>
                  </a:lnTo>
                  <a:lnTo>
                    <a:pt x="130" y="570"/>
                  </a:lnTo>
                  <a:lnTo>
                    <a:pt x="138" y="566"/>
                  </a:lnTo>
                  <a:lnTo>
                    <a:pt x="146" y="560"/>
                  </a:lnTo>
                  <a:lnTo>
                    <a:pt x="152" y="552"/>
                  </a:lnTo>
                  <a:lnTo>
                    <a:pt x="156" y="544"/>
                  </a:lnTo>
                  <a:lnTo>
                    <a:pt x="160" y="540"/>
                  </a:lnTo>
                  <a:lnTo>
                    <a:pt x="164" y="538"/>
                  </a:lnTo>
                  <a:lnTo>
                    <a:pt x="176" y="538"/>
                  </a:lnTo>
                  <a:lnTo>
                    <a:pt x="186" y="538"/>
                  </a:lnTo>
                  <a:lnTo>
                    <a:pt x="194" y="534"/>
                  </a:lnTo>
                  <a:lnTo>
                    <a:pt x="200" y="528"/>
                  </a:lnTo>
                  <a:lnTo>
                    <a:pt x="206" y="520"/>
                  </a:lnTo>
                  <a:lnTo>
                    <a:pt x="208" y="516"/>
                  </a:lnTo>
                  <a:lnTo>
                    <a:pt x="208" y="510"/>
                  </a:lnTo>
                  <a:lnTo>
                    <a:pt x="206" y="498"/>
                  </a:lnTo>
                  <a:lnTo>
                    <a:pt x="206" y="492"/>
                  </a:lnTo>
                  <a:lnTo>
                    <a:pt x="208" y="488"/>
                  </a:lnTo>
                  <a:lnTo>
                    <a:pt x="212" y="488"/>
                  </a:lnTo>
                  <a:lnTo>
                    <a:pt x="224" y="490"/>
                  </a:lnTo>
                  <a:lnTo>
                    <a:pt x="236" y="488"/>
                  </a:lnTo>
                  <a:lnTo>
                    <a:pt x="246" y="484"/>
                  </a:lnTo>
                  <a:lnTo>
                    <a:pt x="256" y="478"/>
                  </a:lnTo>
                  <a:lnTo>
                    <a:pt x="266" y="472"/>
                  </a:lnTo>
                  <a:lnTo>
                    <a:pt x="270" y="464"/>
                  </a:lnTo>
                  <a:lnTo>
                    <a:pt x="270" y="456"/>
                  </a:lnTo>
                  <a:lnTo>
                    <a:pt x="268" y="452"/>
                  </a:lnTo>
                  <a:lnTo>
                    <a:pt x="264" y="448"/>
                  </a:lnTo>
                  <a:lnTo>
                    <a:pt x="290" y="446"/>
                  </a:lnTo>
                  <a:lnTo>
                    <a:pt x="302" y="444"/>
                  </a:lnTo>
                  <a:lnTo>
                    <a:pt x="316" y="442"/>
                  </a:lnTo>
                  <a:lnTo>
                    <a:pt x="326" y="440"/>
                  </a:lnTo>
                  <a:lnTo>
                    <a:pt x="334" y="434"/>
                  </a:lnTo>
                  <a:lnTo>
                    <a:pt x="342" y="428"/>
                  </a:lnTo>
                  <a:lnTo>
                    <a:pt x="350" y="422"/>
                  </a:lnTo>
                  <a:lnTo>
                    <a:pt x="356" y="414"/>
                  </a:lnTo>
                  <a:lnTo>
                    <a:pt x="360" y="404"/>
                  </a:lnTo>
                  <a:lnTo>
                    <a:pt x="360" y="394"/>
                  </a:lnTo>
                  <a:lnTo>
                    <a:pt x="358" y="384"/>
                  </a:lnTo>
                </a:path>
              </a:pathLst>
            </a:custGeom>
            <a:noFill/>
            <a:ln w="9525">
              <a:noFill/>
              <a:round/>
              <a:headEnd/>
              <a:tailEnd/>
            </a:ln>
          </p:spPr>
          <p:txBody>
            <a:bodyPr/>
            <a:lstStyle/>
            <a:p>
              <a:endParaRPr lang="fr-FR">
                <a:latin typeface="Calibri" pitchFamily="34" charset="0"/>
              </a:endParaRPr>
            </a:p>
          </p:txBody>
        </p:sp>
        <p:sp>
          <p:nvSpPr>
            <p:cNvPr id="9788" name="Freeform 91"/>
            <p:cNvSpPr>
              <a:spLocks/>
            </p:cNvSpPr>
            <p:nvPr/>
          </p:nvSpPr>
          <p:spPr bwMode="auto">
            <a:xfrm>
              <a:off x="2683" y="2018"/>
              <a:ext cx="314" cy="118"/>
            </a:xfrm>
            <a:custGeom>
              <a:avLst/>
              <a:gdLst>
                <a:gd name="T0" fmla="*/ 6 w 314"/>
                <a:gd name="T1" fmla="*/ 98 h 118"/>
                <a:gd name="T2" fmla="*/ 26 w 314"/>
                <a:gd name="T3" fmla="*/ 114 h 118"/>
                <a:gd name="T4" fmla="*/ 70 w 314"/>
                <a:gd name="T5" fmla="*/ 118 h 118"/>
                <a:gd name="T6" fmla="*/ 88 w 314"/>
                <a:gd name="T7" fmla="*/ 98 h 118"/>
                <a:gd name="T8" fmla="*/ 94 w 314"/>
                <a:gd name="T9" fmla="*/ 108 h 118"/>
                <a:gd name="T10" fmla="*/ 112 w 314"/>
                <a:gd name="T11" fmla="*/ 114 h 118"/>
                <a:gd name="T12" fmla="*/ 128 w 314"/>
                <a:gd name="T13" fmla="*/ 104 h 118"/>
                <a:gd name="T14" fmla="*/ 136 w 314"/>
                <a:gd name="T15" fmla="*/ 80 h 118"/>
                <a:gd name="T16" fmla="*/ 132 w 314"/>
                <a:gd name="T17" fmla="*/ 60 h 118"/>
                <a:gd name="T18" fmla="*/ 126 w 314"/>
                <a:gd name="T19" fmla="*/ 52 h 118"/>
                <a:gd name="T20" fmla="*/ 124 w 314"/>
                <a:gd name="T21" fmla="*/ 60 h 118"/>
                <a:gd name="T22" fmla="*/ 146 w 314"/>
                <a:gd name="T23" fmla="*/ 62 h 118"/>
                <a:gd name="T24" fmla="*/ 168 w 314"/>
                <a:gd name="T25" fmla="*/ 50 h 118"/>
                <a:gd name="T26" fmla="*/ 164 w 314"/>
                <a:gd name="T27" fmla="*/ 4 h 118"/>
                <a:gd name="T28" fmla="*/ 158 w 314"/>
                <a:gd name="T29" fmla="*/ 10 h 118"/>
                <a:gd name="T30" fmla="*/ 180 w 314"/>
                <a:gd name="T31" fmla="*/ 22 h 118"/>
                <a:gd name="T32" fmla="*/ 202 w 314"/>
                <a:gd name="T33" fmla="*/ 26 h 118"/>
                <a:gd name="T34" fmla="*/ 208 w 314"/>
                <a:gd name="T35" fmla="*/ 30 h 118"/>
                <a:gd name="T36" fmla="*/ 200 w 314"/>
                <a:gd name="T37" fmla="*/ 44 h 118"/>
                <a:gd name="T38" fmla="*/ 206 w 314"/>
                <a:gd name="T39" fmla="*/ 68 h 118"/>
                <a:gd name="T40" fmla="*/ 250 w 314"/>
                <a:gd name="T41" fmla="*/ 90 h 118"/>
                <a:gd name="T42" fmla="*/ 270 w 314"/>
                <a:gd name="T43" fmla="*/ 80 h 118"/>
                <a:gd name="T44" fmla="*/ 266 w 314"/>
                <a:gd name="T45" fmla="*/ 78 h 118"/>
                <a:gd name="T46" fmla="*/ 302 w 314"/>
                <a:gd name="T47" fmla="*/ 80 h 118"/>
                <a:gd name="T48" fmla="*/ 314 w 314"/>
                <a:gd name="T49" fmla="*/ 64 h 118"/>
                <a:gd name="T50" fmla="*/ 314 w 314"/>
                <a:gd name="T51" fmla="*/ 40 h 118"/>
                <a:gd name="T52" fmla="*/ 308 w 314"/>
                <a:gd name="T53" fmla="*/ 42 h 118"/>
                <a:gd name="T54" fmla="*/ 298 w 314"/>
                <a:gd name="T55" fmla="*/ 74 h 118"/>
                <a:gd name="T56" fmla="*/ 268 w 314"/>
                <a:gd name="T57" fmla="*/ 70 h 118"/>
                <a:gd name="T58" fmla="*/ 262 w 314"/>
                <a:gd name="T59" fmla="*/ 80 h 118"/>
                <a:gd name="T60" fmla="*/ 238 w 314"/>
                <a:gd name="T61" fmla="*/ 78 h 118"/>
                <a:gd name="T62" fmla="*/ 216 w 314"/>
                <a:gd name="T63" fmla="*/ 66 h 118"/>
                <a:gd name="T64" fmla="*/ 208 w 314"/>
                <a:gd name="T65" fmla="*/ 50 h 118"/>
                <a:gd name="T66" fmla="*/ 216 w 314"/>
                <a:gd name="T67" fmla="*/ 34 h 118"/>
                <a:gd name="T68" fmla="*/ 214 w 314"/>
                <a:gd name="T69" fmla="*/ 20 h 118"/>
                <a:gd name="T70" fmla="*/ 192 w 314"/>
                <a:gd name="T71" fmla="*/ 16 h 118"/>
                <a:gd name="T72" fmla="*/ 164 w 314"/>
                <a:gd name="T73" fmla="*/ 4 h 118"/>
                <a:gd name="T74" fmla="*/ 158 w 314"/>
                <a:gd name="T75" fmla="*/ 0 h 118"/>
                <a:gd name="T76" fmla="*/ 162 w 314"/>
                <a:gd name="T77" fmla="*/ 28 h 118"/>
                <a:gd name="T78" fmla="*/ 162 w 314"/>
                <a:gd name="T79" fmla="*/ 46 h 118"/>
                <a:gd name="T80" fmla="*/ 140 w 314"/>
                <a:gd name="T81" fmla="*/ 58 h 118"/>
                <a:gd name="T82" fmla="*/ 128 w 314"/>
                <a:gd name="T83" fmla="*/ 54 h 118"/>
                <a:gd name="T84" fmla="*/ 126 w 314"/>
                <a:gd name="T85" fmla="*/ 64 h 118"/>
                <a:gd name="T86" fmla="*/ 130 w 314"/>
                <a:gd name="T87" fmla="*/ 84 h 118"/>
                <a:gd name="T88" fmla="*/ 122 w 314"/>
                <a:gd name="T89" fmla="*/ 102 h 118"/>
                <a:gd name="T90" fmla="*/ 104 w 314"/>
                <a:gd name="T91" fmla="*/ 108 h 118"/>
                <a:gd name="T92" fmla="*/ 86 w 314"/>
                <a:gd name="T93" fmla="*/ 98 h 118"/>
                <a:gd name="T94" fmla="*/ 80 w 314"/>
                <a:gd name="T95" fmla="*/ 110 h 118"/>
                <a:gd name="T96" fmla="*/ 42 w 314"/>
                <a:gd name="T97" fmla="*/ 114 h 118"/>
                <a:gd name="T98" fmla="*/ 14 w 314"/>
                <a:gd name="T99" fmla="*/ 102 h 118"/>
                <a:gd name="T100" fmla="*/ 6 w 314"/>
                <a:gd name="T101" fmla="*/ 76 h 118"/>
                <a:gd name="T102" fmla="*/ 0 w 314"/>
                <a:gd name="T103" fmla="*/ 72 h 11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14"/>
                <a:gd name="T157" fmla="*/ 0 h 118"/>
                <a:gd name="T158" fmla="*/ 314 w 314"/>
                <a:gd name="T159" fmla="*/ 118 h 11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14" h="118">
                  <a:moveTo>
                    <a:pt x="0" y="76"/>
                  </a:moveTo>
                  <a:lnTo>
                    <a:pt x="0" y="76"/>
                  </a:lnTo>
                  <a:lnTo>
                    <a:pt x="4" y="92"/>
                  </a:lnTo>
                  <a:lnTo>
                    <a:pt x="6" y="98"/>
                  </a:lnTo>
                  <a:lnTo>
                    <a:pt x="12" y="104"/>
                  </a:lnTo>
                  <a:lnTo>
                    <a:pt x="18" y="110"/>
                  </a:lnTo>
                  <a:lnTo>
                    <a:pt x="26" y="114"/>
                  </a:lnTo>
                  <a:lnTo>
                    <a:pt x="42" y="118"/>
                  </a:lnTo>
                  <a:lnTo>
                    <a:pt x="56" y="118"/>
                  </a:lnTo>
                  <a:lnTo>
                    <a:pt x="70" y="118"/>
                  </a:lnTo>
                  <a:lnTo>
                    <a:pt x="76" y="116"/>
                  </a:lnTo>
                  <a:lnTo>
                    <a:pt x="82" y="112"/>
                  </a:lnTo>
                  <a:lnTo>
                    <a:pt x="86" y="106"/>
                  </a:lnTo>
                  <a:lnTo>
                    <a:pt x="88" y="98"/>
                  </a:lnTo>
                  <a:lnTo>
                    <a:pt x="84" y="100"/>
                  </a:lnTo>
                  <a:lnTo>
                    <a:pt x="94" y="108"/>
                  </a:lnTo>
                  <a:lnTo>
                    <a:pt x="100" y="112"/>
                  </a:lnTo>
                  <a:lnTo>
                    <a:pt x="106" y="114"/>
                  </a:lnTo>
                  <a:lnTo>
                    <a:pt x="112" y="114"/>
                  </a:lnTo>
                  <a:lnTo>
                    <a:pt x="118" y="112"/>
                  </a:lnTo>
                  <a:lnTo>
                    <a:pt x="122" y="108"/>
                  </a:lnTo>
                  <a:lnTo>
                    <a:pt x="128" y="104"/>
                  </a:lnTo>
                  <a:lnTo>
                    <a:pt x="132" y="100"/>
                  </a:lnTo>
                  <a:lnTo>
                    <a:pt x="134" y="94"/>
                  </a:lnTo>
                  <a:lnTo>
                    <a:pt x="136" y="80"/>
                  </a:lnTo>
                  <a:lnTo>
                    <a:pt x="134" y="68"/>
                  </a:lnTo>
                  <a:lnTo>
                    <a:pt x="132" y="60"/>
                  </a:lnTo>
                  <a:lnTo>
                    <a:pt x="128" y="54"/>
                  </a:lnTo>
                  <a:lnTo>
                    <a:pt x="128" y="52"/>
                  </a:lnTo>
                  <a:lnTo>
                    <a:pt x="126" y="52"/>
                  </a:lnTo>
                  <a:lnTo>
                    <a:pt x="124" y="52"/>
                  </a:lnTo>
                  <a:lnTo>
                    <a:pt x="122" y="54"/>
                  </a:lnTo>
                  <a:lnTo>
                    <a:pt x="124" y="60"/>
                  </a:lnTo>
                  <a:lnTo>
                    <a:pt x="126" y="64"/>
                  </a:lnTo>
                  <a:lnTo>
                    <a:pt x="130" y="66"/>
                  </a:lnTo>
                  <a:lnTo>
                    <a:pt x="136" y="66"/>
                  </a:lnTo>
                  <a:lnTo>
                    <a:pt x="146" y="62"/>
                  </a:lnTo>
                  <a:lnTo>
                    <a:pt x="156" y="60"/>
                  </a:lnTo>
                  <a:lnTo>
                    <a:pt x="164" y="54"/>
                  </a:lnTo>
                  <a:lnTo>
                    <a:pt x="168" y="50"/>
                  </a:lnTo>
                  <a:lnTo>
                    <a:pt x="170" y="42"/>
                  </a:lnTo>
                  <a:lnTo>
                    <a:pt x="170" y="34"/>
                  </a:lnTo>
                  <a:lnTo>
                    <a:pt x="168" y="18"/>
                  </a:lnTo>
                  <a:lnTo>
                    <a:pt x="164" y="4"/>
                  </a:lnTo>
                  <a:lnTo>
                    <a:pt x="158" y="4"/>
                  </a:lnTo>
                  <a:lnTo>
                    <a:pt x="158" y="10"/>
                  </a:lnTo>
                  <a:lnTo>
                    <a:pt x="160" y="14"/>
                  </a:lnTo>
                  <a:lnTo>
                    <a:pt x="164" y="16"/>
                  </a:lnTo>
                  <a:lnTo>
                    <a:pt x="168" y="20"/>
                  </a:lnTo>
                  <a:lnTo>
                    <a:pt x="180" y="22"/>
                  </a:lnTo>
                  <a:lnTo>
                    <a:pt x="190" y="24"/>
                  </a:lnTo>
                  <a:lnTo>
                    <a:pt x="202" y="26"/>
                  </a:lnTo>
                  <a:lnTo>
                    <a:pt x="206" y="26"/>
                  </a:lnTo>
                  <a:lnTo>
                    <a:pt x="210" y="26"/>
                  </a:lnTo>
                  <a:lnTo>
                    <a:pt x="208" y="30"/>
                  </a:lnTo>
                  <a:lnTo>
                    <a:pt x="204" y="38"/>
                  </a:lnTo>
                  <a:lnTo>
                    <a:pt x="200" y="44"/>
                  </a:lnTo>
                  <a:lnTo>
                    <a:pt x="200" y="52"/>
                  </a:lnTo>
                  <a:lnTo>
                    <a:pt x="202" y="60"/>
                  </a:lnTo>
                  <a:lnTo>
                    <a:pt x="206" y="68"/>
                  </a:lnTo>
                  <a:lnTo>
                    <a:pt x="216" y="76"/>
                  </a:lnTo>
                  <a:lnTo>
                    <a:pt x="226" y="82"/>
                  </a:lnTo>
                  <a:lnTo>
                    <a:pt x="238" y="88"/>
                  </a:lnTo>
                  <a:lnTo>
                    <a:pt x="250" y="90"/>
                  </a:lnTo>
                  <a:lnTo>
                    <a:pt x="260" y="90"/>
                  </a:lnTo>
                  <a:lnTo>
                    <a:pt x="266" y="88"/>
                  </a:lnTo>
                  <a:lnTo>
                    <a:pt x="268" y="84"/>
                  </a:lnTo>
                  <a:lnTo>
                    <a:pt x="270" y="80"/>
                  </a:lnTo>
                  <a:lnTo>
                    <a:pt x="272" y="74"/>
                  </a:lnTo>
                  <a:lnTo>
                    <a:pt x="266" y="78"/>
                  </a:lnTo>
                  <a:lnTo>
                    <a:pt x="276" y="82"/>
                  </a:lnTo>
                  <a:lnTo>
                    <a:pt x="284" y="84"/>
                  </a:lnTo>
                  <a:lnTo>
                    <a:pt x="294" y="84"/>
                  </a:lnTo>
                  <a:lnTo>
                    <a:pt x="302" y="80"/>
                  </a:lnTo>
                  <a:lnTo>
                    <a:pt x="308" y="76"/>
                  </a:lnTo>
                  <a:lnTo>
                    <a:pt x="310" y="72"/>
                  </a:lnTo>
                  <a:lnTo>
                    <a:pt x="314" y="64"/>
                  </a:lnTo>
                  <a:lnTo>
                    <a:pt x="314" y="54"/>
                  </a:lnTo>
                  <a:lnTo>
                    <a:pt x="314" y="42"/>
                  </a:lnTo>
                  <a:lnTo>
                    <a:pt x="314" y="40"/>
                  </a:lnTo>
                  <a:lnTo>
                    <a:pt x="312" y="40"/>
                  </a:lnTo>
                  <a:lnTo>
                    <a:pt x="310" y="40"/>
                  </a:lnTo>
                  <a:lnTo>
                    <a:pt x="308" y="42"/>
                  </a:lnTo>
                  <a:lnTo>
                    <a:pt x="308" y="60"/>
                  </a:lnTo>
                  <a:lnTo>
                    <a:pt x="306" y="68"/>
                  </a:lnTo>
                  <a:lnTo>
                    <a:pt x="298" y="74"/>
                  </a:lnTo>
                  <a:lnTo>
                    <a:pt x="292" y="76"/>
                  </a:lnTo>
                  <a:lnTo>
                    <a:pt x="284" y="76"/>
                  </a:lnTo>
                  <a:lnTo>
                    <a:pt x="268" y="70"/>
                  </a:lnTo>
                  <a:lnTo>
                    <a:pt x="266" y="72"/>
                  </a:lnTo>
                  <a:lnTo>
                    <a:pt x="264" y="74"/>
                  </a:lnTo>
                  <a:lnTo>
                    <a:pt x="262" y="80"/>
                  </a:lnTo>
                  <a:lnTo>
                    <a:pt x="258" y="82"/>
                  </a:lnTo>
                  <a:lnTo>
                    <a:pt x="254" y="82"/>
                  </a:lnTo>
                  <a:lnTo>
                    <a:pt x="248" y="82"/>
                  </a:lnTo>
                  <a:lnTo>
                    <a:pt x="238" y="78"/>
                  </a:lnTo>
                  <a:lnTo>
                    <a:pt x="228" y="74"/>
                  </a:lnTo>
                  <a:lnTo>
                    <a:pt x="216" y="66"/>
                  </a:lnTo>
                  <a:lnTo>
                    <a:pt x="212" y="62"/>
                  </a:lnTo>
                  <a:lnTo>
                    <a:pt x="210" y="58"/>
                  </a:lnTo>
                  <a:lnTo>
                    <a:pt x="208" y="50"/>
                  </a:lnTo>
                  <a:lnTo>
                    <a:pt x="210" y="46"/>
                  </a:lnTo>
                  <a:lnTo>
                    <a:pt x="210" y="42"/>
                  </a:lnTo>
                  <a:lnTo>
                    <a:pt x="216" y="34"/>
                  </a:lnTo>
                  <a:lnTo>
                    <a:pt x="218" y="26"/>
                  </a:lnTo>
                  <a:lnTo>
                    <a:pt x="216" y="22"/>
                  </a:lnTo>
                  <a:lnTo>
                    <a:pt x="214" y="20"/>
                  </a:lnTo>
                  <a:lnTo>
                    <a:pt x="208" y="18"/>
                  </a:lnTo>
                  <a:lnTo>
                    <a:pt x="202" y="18"/>
                  </a:lnTo>
                  <a:lnTo>
                    <a:pt x="192" y="16"/>
                  </a:lnTo>
                  <a:lnTo>
                    <a:pt x="180" y="16"/>
                  </a:lnTo>
                  <a:lnTo>
                    <a:pt x="170" y="12"/>
                  </a:lnTo>
                  <a:lnTo>
                    <a:pt x="166" y="8"/>
                  </a:lnTo>
                  <a:lnTo>
                    <a:pt x="164" y="4"/>
                  </a:lnTo>
                  <a:lnTo>
                    <a:pt x="164" y="0"/>
                  </a:lnTo>
                  <a:lnTo>
                    <a:pt x="160" y="0"/>
                  </a:lnTo>
                  <a:lnTo>
                    <a:pt x="158" y="0"/>
                  </a:lnTo>
                  <a:lnTo>
                    <a:pt x="158" y="4"/>
                  </a:lnTo>
                  <a:lnTo>
                    <a:pt x="160" y="16"/>
                  </a:lnTo>
                  <a:lnTo>
                    <a:pt x="162" y="28"/>
                  </a:lnTo>
                  <a:lnTo>
                    <a:pt x="164" y="38"/>
                  </a:lnTo>
                  <a:lnTo>
                    <a:pt x="162" y="46"/>
                  </a:lnTo>
                  <a:lnTo>
                    <a:pt x="158" y="50"/>
                  </a:lnTo>
                  <a:lnTo>
                    <a:pt x="156" y="52"/>
                  </a:lnTo>
                  <a:lnTo>
                    <a:pt x="140" y="58"/>
                  </a:lnTo>
                  <a:lnTo>
                    <a:pt x="134" y="58"/>
                  </a:lnTo>
                  <a:lnTo>
                    <a:pt x="130" y="58"/>
                  </a:lnTo>
                  <a:lnTo>
                    <a:pt x="128" y="54"/>
                  </a:lnTo>
                  <a:lnTo>
                    <a:pt x="122" y="56"/>
                  </a:lnTo>
                  <a:lnTo>
                    <a:pt x="124" y="60"/>
                  </a:lnTo>
                  <a:lnTo>
                    <a:pt x="126" y="64"/>
                  </a:lnTo>
                  <a:lnTo>
                    <a:pt x="130" y="70"/>
                  </a:lnTo>
                  <a:lnTo>
                    <a:pt x="130" y="78"/>
                  </a:lnTo>
                  <a:lnTo>
                    <a:pt x="130" y="84"/>
                  </a:lnTo>
                  <a:lnTo>
                    <a:pt x="130" y="92"/>
                  </a:lnTo>
                  <a:lnTo>
                    <a:pt x="126" y="98"/>
                  </a:lnTo>
                  <a:lnTo>
                    <a:pt x="122" y="102"/>
                  </a:lnTo>
                  <a:lnTo>
                    <a:pt x="116" y="106"/>
                  </a:lnTo>
                  <a:lnTo>
                    <a:pt x="110" y="108"/>
                  </a:lnTo>
                  <a:lnTo>
                    <a:pt x="104" y="108"/>
                  </a:lnTo>
                  <a:lnTo>
                    <a:pt x="98" y="106"/>
                  </a:lnTo>
                  <a:lnTo>
                    <a:pt x="86" y="96"/>
                  </a:lnTo>
                  <a:lnTo>
                    <a:pt x="86" y="98"/>
                  </a:lnTo>
                  <a:lnTo>
                    <a:pt x="84" y="98"/>
                  </a:lnTo>
                  <a:lnTo>
                    <a:pt x="84" y="106"/>
                  </a:lnTo>
                  <a:lnTo>
                    <a:pt x="80" y="110"/>
                  </a:lnTo>
                  <a:lnTo>
                    <a:pt x="74" y="114"/>
                  </a:lnTo>
                  <a:lnTo>
                    <a:pt x="68" y="114"/>
                  </a:lnTo>
                  <a:lnTo>
                    <a:pt x="54" y="116"/>
                  </a:lnTo>
                  <a:lnTo>
                    <a:pt x="42" y="114"/>
                  </a:lnTo>
                  <a:lnTo>
                    <a:pt x="26" y="110"/>
                  </a:lnTo>
                  <a:lnTo>
                    <a:pt x="20" y="106"/>
                  </a:lnTo>
                  <a:lnTo>
                    <a:pt x="14" y="102"/>
                  </a:lnTo>
                  <a:lnTo>
                    <a:pt x="10" y="98"/>
                  </a:lnTo>
                  <a:lnTo>
                    <a:pt x="8" y="90"/>
                  </a:lnTo>
                  <a:lnTo>
                    <a:pt x="6" y="84"/>
                  </a:lnTo>
                  <a:lnTo>
                    <a:pt x="6" y="76"/>
                  </a:lnTo>
                  <a:lnTo>
                    <a:pt x="6" y="72"/>
                  </a:lnTo>
                  <a:lnTo>
                    <a:pt x="4" y="72"/>
                  </a:lnTo>
                  <a:lnTo>
                    <a:pt x="0" y="72"/>
                  </a:lnTo>
                  <a:lnTo>
                    <a:pt x="0" y="76"/>
                  </a:lnTo>
                  <a:close/>
                </a:path>
              </a:pathLst>
            </a:custGeom>
            <a:solidFill>
              <a:srgbClr val="000000"/>
            </a:solidFill>
            <a:ln w="9525">
              <a:noFill/>
              <a:round/>
              <a:headEnd/>
              <a:tailEnd/>
            </a:ln>
          </p:spPr>
          <p:txBody>
            <a:bodyPr/>
            <a:lstStyle/>
            <a:p>
              <a:endParaRPr lang="fr-FR">
                <a:latin typeface="Calibri" pitchFamily="34" charset="0"/>
              </a:endParaRPr>
            </a:p>
          </p:txBody>
        </p:sp>
        <p:sp>
          <p:nvSpPr>
            <p:cNvPr id="9789" name="Freeform 92"/>
            <p:cNvSpPr>
              <a:spLocks/>
            </p:cNvSpPr>
            <p:nvPr/>
          </p:nvSpPr>
          <p:spPr bwMode="auto">
            <a:xfrm>
              <a:off x="2683" y="2018"/>
              <a:ext cx="314" cy="118"/>
            </a:xfrm>
            <a:custGeom>
              <a:avLst/>
              <a:gdLst>
                <a:gd name="T0" fmla="*/ 6 w 314"/>
                <a:gd name="T1" fmla="*/ 98 h 118"/>
                <a:gd name="T2" fmla="*/ 26 w 314"/>
                <a:gd name="T3" fmla="*/ 114 h 118"/>
                <a:gd name="T4" fmla="*/ 70 w 314"/>
                <a:gd name="T5" fmla="*/ 118 h 118"/>
                <a:gd name="T6" fmla="*/ 88 w 314"/>
                <a:gd name="T7" fmla="*/ 98 h 118"/>
                <a:gd name="T8" fmla="*/ 94 w 314"/>
                <a:gd name="T9" fmla="*/ 108 h 118"/>
                <a:gd name="T10" fmla="*/ 112 w 314"/>
                <a:gd name="T11" fmla="*/ 114 h 118"/>
                <a:gd name="T12" fmla="*/ 128 w 314"/>
                <a:gd name="T13" fmla="*/ 104 h 118"/>
                <a:gd name="T14" fmla="*/ 136 w 314"/>
                <a:gd name="T15" fmla="*/ 80 h 118"/>
                <a:gd name="T16" fmla="*/ 132 w 314"/>
                <a:gd name="T17" fmla="*/ 60 h 118"/>
                <a:gd name="T18" fmla="*/ 126 w 314"/>
                <a:gd name="T19" fmla="*/ 52 h 118"/>
                <a:gd name="T20" fmla="*/ 124 w 314"/>
                <a:gd name="T21" fmla="*/ 60 h 118"/>
                <a:gd name="T22" fmla="*/ 146 w 314"/>
                <a:gd name="T23" fmla="*/ 62 h 118"/>
                <a:gd name="T24" fmla="*/ 168 w 314"/>
                <a:gd name="T25" fmla="*/ 50 h 118"/>
                <a:gd name="T26" fmla="*/ 164 w 314"/>
                <a:gd name="T27" fmla="*/ 4 h 118"/>
                <a:gd name="T28" fmla="*/ 158 w 314"/>
                <a:gd name="T29" fmla="*/ 10 h 118"/>
                <a:gd name="T30" fmla="*/ 180 w 314"/>
                <a:gd name="T31" fmla="*/ 22 h 118"/>
                <a:gd name="T32" fmla="*/ 202 w 314"/>
                <a:gd name="T33" fmla="*/ 26 h 118"/>
                <a:gd name="T34" fmla="*/ 208 w 314"/>
                <a:gd name="T35" fmla="*/ 30 h 118"/>
                <a:gd name="T36" fmla="*/ 200 w 314"/>
                <a:gd name="T37" fmla="*/ 44 h 118"/>
                <a:gd name="T38" fmla="*/ 206 w 314"/>
                <a:gd name="T39" fmla="*/ 68 h 118"/>
                <a:gd name="T40" fmla="*/ 250 w 314"/>
                <a:gd name="T41" fmla="*/ 90 h 118"/>
                <a:gd name="T42" fmla="*/ 270 w 314"/>
                <a:gd name="T43" fmla="*/ 80 h 118"/>
                <a:gd name="T44" fmla="*/ 266 w 314"/>
                <a:gd name="T45" fmla="*/ 78 h 118"/>
                <a:gd name="T46" fmla="*/ 302 w 314"/>
                <a:gd name="T47" fmla="*/ 80 h 118"/>
                <a:gd name="T48" fmla="*/ 314 w 314"/>
                <a:gd name="T49" fmla="*/ 64 h 118"/>
                <a:gd name="T50" fmla="*/ 314 w 314"/>
                <a:gd name="T51" fmla="*/ 40 h 118"/>
                <a:gd name="T52" fmla="*/ 308 w 314"/>
                <a:gd name="T53" fmla="*/ 42 h 118"/>
                <a:gd name="T54" fmla="*/ 298 w 314"/>
                <a:gd name="T55" fmla="*/ 74 h 118"/>
                <a:gd name="T56" fmla="*/ 268 w 314"/>
                <a:gd name="T57" fmla="*/ 70 h 118"/>
                <a:gd name="T58" fmla="*/ 262 w 314"/>
                <a:gd name="T59" fmla="*/ 80 h 118"/>
                <a:gd name="T60" fmla="*/ 238 w 314"/>
                <a:gd name="T61" fmla="*/ 78 h 118"/>
                <a:gd name="T62" fmla="*/ 216 w 314"/>
                <a:gd name="T63" fmla="*/ 66 h 118"/>
                <a:gd name="T64" fmla="*/ 208 w 314"/>
                <a:gd name="T65" fmla="*/ 50 h 118"/>
                <a:gd name="T66" fmla="*/ 216 w 314"/>
                <a:gd name="T67" fmla="*/ 34 h 118"/>
                <a:gd name="T68" fmla="*/ 214 w 314"/>
                <a:gd name="T69" fmla="*/ 20 h 118"/>
                <a:gd name="T70" fmla="*/ 192 w 314"/>
                <a:gd name="T71" fmla="*/ 16 h 118"/>
                <a:gd name="T72" fmla="*/ 164 w 314"/>
                <a:gd name="T73" fmla="*/ 4 h 118"/>
                <a:gd name="T74" fmla="*/ 158 w 314"/>
                <a:gd name="T75" fmla="*/ 0 h 118"/>
                <a:gd name="T76" fmla="*/ 162 w 314"/>
                <a:gd name="T77" fmla="*/ 28 h 118"/>
                <a:gd name="T78" fmla="*/ 162 w 314"/>
                <a:gd name="T79" fmla="*/ 46 h 118"/>
                <a:gd name="T80" fmla="*/ 140 w 314"/>
                <a:gd name="T81" fmla="*/ 58 h 118"/>
                <a:gd name="T82" fmla="*/ 128 w 314"/>
                <a:gd name="T83" fmla="*/ 54 h 118"/>
                <a:gd name="T84" fmla="*/ 126 w 314"/>
                <a:gd name="T85" fmla="*/ 64 h 118"/>
                <a:gd name="T86" fmla="*/ 130 w 314"/>
                <a:gd name="T87" fmla="*/ 84 h 118"/>
                <a:gd name="T88" fmla="*/ 122 w 314"/>
                <a:gd name="T89" fmla="*/ 102 h 118"/>
                <a:gd name="T90" fmla="*/ 104 w 314"/>
                <a:gd name="T91" fmla="*/ 108 h 118"/>
                <a:gd name="T92" fmla="*/ 86 w 314"/>
                <a:gd name="T93" fmla="*/ 98 h 118"/>
                <a:gd name="T94" fmla="*/ 80 w 314"/>
                <a:gd name="T95" fmla="*/ 110 h 118"/>
                <a:gd name="T96" fmla="*/ 42 w 314"/>
                <a:gd name="T97" fmla="*/ 114 h 118"/>
                <a:gd name="T98" fmla="*/ 14 w 314"/>
                <a:gd name="T99" fmla="*/ 102 h 118"/>
                <a:gd name="T100" fmla="*/ 6 w 314"/>
                <a:gd name="T101" fmla="*/ 76 h 118"/>
                <a:gd name="T102" fmla="*/ 0 w 314"/>
                <a:gd name="T103" fmla="*/ 72 h 11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14"/>
                <a:gd name="T157" fmla="*/ 0 h 118"/>
                <a:gd name="T158" fmla="*/ 314 w 314"/>
                <a:gd name="T159" fmla="*/ 118 h 11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14" h="118">
                  <a:moveTo>
                    <a:pt x="0" y="76"/>
                  </a:moveTo>
                  <a:lnTo>
                    <a:pt x="0" y="76"/>
                  </a:lnTo>
                  <a:lnTo>
                    <a:pt x="4" y="92"/>
                  </a:lnTo>
                  <a:lnTo>
                    <a:pt x="6" y="98"/>
                  </a:lnTo>
                  <a:lnTo>
                    <a:pt x="12" y="104"/>
                  </a:lnTo>
                  <a:lnTo>
                    <a:pt x="18" y="110"/>
                  </a:lnTo>
                  <a:lnTo>
                    <a:pt x="26" y="114"/>
                  </a:lnTo>
                  <a:lnTo>
                    <a:pt x="42" y="118"/>
                  </a:lnTo>
                  <a:lnTo>
                    <a:pt x="56" y="118"/>
                  </a:lnTo>
                  <a:lnTo>
                    <a:pt x="70" y="118"/>
                  </a:lnTo>
                  <a:lnTo>
                    <a:pt x="76" y="116"/>
                  </a:lnTo>
                  <a:lnTo>
                    <a:pt x="82" y="112"/>
                  </a:lnTo>
                  <a:lnTo>
                    <a:pt x="86" y="106"/>
                  </a:lnTo>
                  <a:lnTo>
                    <a:pt x="88" y="98"/>
                  </a:lnTo>
                  <a:lnTo>
                    <a:pt x="84" y="100"/>
                  </a:lnTo>
                  <a:lnTo>
                    <a:pt x="94" y="108"/>
                  </a:lnTo>
                  <a:lnTo>
                    <a:pt x="100" y="112"/>
                  </a:lnTo>
                  <a:lnTo>
                    <a:pt x="106" y="114"/>
                  </a:lnTo>
                  <a:lnTo>
                    <a:pt x="112" y="114"/>
                  </a:lnTo>
                  <a:lnTo>
                    <a:pt x="118" y="112"/>
                  </a:lnTo>
                  <a:lnTo>
                    <a:pt x="122" y="108"/>
                  </a:lnTo>
                  <a:lnTo>
                    <a:pt x="128" y="104"/>
                  </a:lnTo>
                  <a:lnTo>
                    <a:pt x="132" y="100"/>
                  </a:lnTo>
                  <a:lnTo>
                    <a:pt x="134" y="94"/>
                  </a:lnTo>
                  <a:lnTo>
                    <a:pt x="136" y="80"/>
                  </a:lnTo>
                  <a:lnTo>
                    <a:pt x="134" y="68"/>
                  </a:lnTo>
                  <a:lnTo>
                    <a:pt x="132" y="60"/>
                  </a:lnTo>
                  <a:lnTo>
                    <a:pt x="128" y="54"/>
                  </a:lnTo>
                  <a:lnTo>
                    <a:pt x="128" y="52"/>
                  </a:lnTo>
                  <a:lnTo>
                    <a:pt x="126" y="52"/>
                  </a:lnTo>
                  <a:lnTo>
                    <a:pt x="124" y="52"/>
                  </a:lnTo>
                  <a:lnTo>
                    <a:pt x="122" y="54"/>
                  </a:lnTo>
                  <a:lnTo>
                    <a:pt x="124" y="60"/>
                  </a:lnTo>
                  <a:lnTo>
                    <a:pt x="126" y="64"/>
                  </a:lnTo>
                  <a:lnTo>
                    <a:pt x="130" y="66"/>
                  </a:lnTo>
                  <a:lnTo>
                    <a:pt x="136" y="66"/>
                  </a:lnTo>
                  <a:lnTo>
                    <a:pt x="146" y="62"/>
                  </a:lnTo>
                  <a:lnTo>
                    <a:pt x="156" y="60"/>
                  </a:lnTo>
                  <a:lnTo>
                    <a:pt x="164" y="54"/>
                  </a:lnTo>
                  <a:lnTo>
                    <a:pt x="168" y="50"/>
                  </a:lnTo>
                  <a:lnTo>
                    <a:pt x="170" y="42"/>
                  </a:lnTo>
                  <a:lnTo>
                    <a:pt x="170" y="34"/>
                  </a:lnTo>
                  <a:lnTo>
                    <a:pt x="168" y="18"/>
                  </a:lnTo>
                  <a:lnTo>
                    <a:pt x="164" y="4"/>
                  </a:lnTo>
                  <a:lnTo>
                    <a:pt x="158" y="4"/>
                  </a:lnTo>
                  <a:lnTo>
                    <a:pt x="158" y="10"/>
                  </a:lnTo>
                  <a:lnTo>
                    <a:pt x="160" y="14"/>
                  </a:lnTo>
                  <a:lnTo>
                    <a:pt x="164" y="16"/>
                  </a:lnTo>
                  <a:lnTo>
                    <a:pt x="168" y="20"/>
                  </a:lnTo>
                  <a:lnTo>
                    <a:pt x="180" y="22"/>
                  </a:lnTo>
                  <a:lnTo>
                    <a:pt x="190" y="24"/>
                  </a:lnTo>
                  <a:lnTo>
                    <a:pt x="202" y="26"/>
                  </a:lnTo>
                  <a:lnTo>
                    <a:pt x="206" y="26"/>
                  </a:lnTo>
                  <a:lnTo>
                    <a:pt x="210" y="26"/>
                  </a:lnTo>
                  <a:lnTo>
                    <a:pt x="208" y="30"/>
                  </a:lnTo>
                  <a:lnTo>
                    <a:pt x="204" y="38"/>
                  </a:lnTo>
                  <a:lnTo>
                    <a:pt x="200" y="44"/>
                  </a:lnTo>
                  <a:lnTo>
                    <a:pt x="200" y="52"/>
                  </a:lnTo>
                  <a:lnTo>
                    <a:pt x="202" y="60"/>
                  </a:lnTo>
                  <a:lnTo>
                    <a:pt x="206" y="68"/>
                  </a:lnTo>
                  <a:lnTo>
                    <a:pt x="216" y="76"/>
                  </a:lnTo>
                  <a:lnTo>
                    <a:pt x="226" y="82"/>
                  </a:lnTo>
                  <a:lnTo>
                    <a:pt x="238" y="88"/>
                  </a:lnTo>
                  <a:lnTo>
                    <a:pt x="250" y="90"/>
                  </a:lnTo>
                  <a:lnTo>
                    <a:pt x="260" y="90"/>
                  </a:lnTo>
                  <a:lnTo>
                    <a:pt x="266" y="88"/>
                  </a:lnTo>
                  <a:lnTo>
                    <a:pt x="268" y="84"/>
                  </a:lnTo>
                  <a:lnTo>
                    <a:pt x="270" y="80"/>
                  </a:lnTo>
                  <a:lnTo>
                    <a:pt x="272" y="74"/>
                  </a:lnTo>
                  <a:lnTo>
                    <a:pt x="266" y="78"/>
                  </a:lnTo>
                  <a:lnTo>
                    <a:pt x="276" y="82"/>
                  </a:lnTo>
                  <a:lnTo>
                    <a:pt x="284" y="84"/>
                  </a:lnTo>
                  <a:lnTo>
                    <a:pt x="294" y="84"/>
                  </a:lnTo>
                  <a:lnTo>
                    <a:pt x="302" y="80"/>
                  </a:lnTo>
                  <a:lnTo>
                    <a:pt x="308" y="76"/>
                  </a:lnTo>
                  <a:lnTo>
                    <a:pt x="310" y="72"/>
                  </a:lnTo>
                  <a:lnTo>
                    <a:pt x="314" y="64"/>
                  </a:lnTo>
                  <a:lnTo>
                    <a:pt x="314" y="54"/>
                  </a:lnTo>
                  <a:lnTo>
                    <a:pt x="314" y="42"/>
                  </a:lnTo>
                  <a:lnTo>
                    <a:pt x="314" y="40"/>
                  </a:lnTo>
                  <a:lnTo>
                    <a:pt x="312" y="40"/>
                  </a:lnTo>
                  <a:lnTo>
                    <a:pt x="310" y="40"/>
                  </a:lnTo>
                  <a:lnTo>
                    <a:pt x="308" y="42"/>
                  </a:lnTo>
                  <a:lnTo>
                    <a:pt x="308" y="60"/>
                  </a:lnTo>
                  <a:lnTo>
                    <a:pt x="306" y="68"/>
                  </a:lnTo>
                  <a:lnTo>
                    <a:pt x="298" y="74"/>
                  </a:lnTo>
                  <a:lnTo>
                    <a:pt x="292" y="76"/>
                  </a:lnTo>
                  <a:lnTo>
                    <a:pt x="284" y="76"/>
                  </a:lnTo>
                  <a:lnTo>
                    <a:pt x="268" y="70"/>
                  </a:lnTo>
                  <a:lnTo>
                    <a:pt x="266" y="72"/>
                  </a:lnTo>
                  <a:lnTo>
                    <a:pt x="264" y="74"/>
                  </a:lnTo>
                  <a:lnTo>
                    <a:pt x="262" y="80"/>
                  </a:lnTo>
                  <a:lnTo>
                    <a:pt x="258" y="82"/>
                  </a:lnTo>
                  <a:lnTo>
                    <a:pt x="254" y="82"/>
                  </a:lnTo>
                  <a:lnTo>
                    <a:pt x="248" y="82"/>
                  </a:lnTo>
                  <a:lnTo>
                    <a:pt x="238" y="78"/>
                  </a:lnTo>
                  <a:lnTo>
                    <a:pt x="228" y="74"/>
                  </a:lnTo>
                  <a:lnTo>
                    <a:pt x="216" y="66"/>
                  </a:lnTo>
                  <a:lnTo>
                    <a:pt x="212" y="62"/>
                  </a:lnTo>
                  <a:lnTo>
                    <a:pt x="210" y="58"/>
                  </a:lnTo>
                  <a:lnTo>
                    <a:pt x="208" y="50"/>
                  </a:lnTo>
                  <a:lnTo>
                    <a:pt x="210" y="46"/>
                  </a:lnTo>
                  <a:lnTo>
                    <a:pt x="210" y="42"/>
                  </a:lnTo>
                  <a:lnTo>
                    <a:pt x="216" y="34"/>
                  </a:lnTo>
                  <a:lnTo>
                    <a:pt x="218" y="26"/>
                  </a:lnTo>
                  <a:lnTo>
                    <a:pt x="216" y="22"/>
                  </a:lnTo>
                  <a:lnTo>
                    <a:pt x="214" y="20"/>
                  </a:lnTo>
                  <a:lnTo>
                    <a:pt x="208" y="18"/>
                  </a:lnTo>
                  <a:lnTo>
                    <a:pt x="202" y="18"/>
                  </a:lnTo>
                  <a:lnTo>
                    <a:pt x="192" y="16"/>
                  </a:lnTo>
                  <a:lnTo>
                    <a:pt x="180" y="16"/>
                  </a:lnTo>
                  <a:lnTo>
                    <a:pt x="170" y="12"/>
                  </a:lnTo>
                  <a:lnTo>
                    <a:pt x="166" y="8"/>
                  </a:lnTo>
                  <a:lnTo>
                    <a:pt x="164" y="4"/>
                  </a:lnTo>
                  <a:lnTo>
                    <a:pt x="164" y="0"/>
                  </a:lnTo>
                  <a:lnTo>
                    <a:pt x="160" y="0"/>
                  </a:lnTo>
                  <a:lnTo>
                    <a:pt x="158" y="0"/>
                  </a:lnTo>
                  <a:lnTo>
                    <a:pt x="158" y="4"/>
                  </a:lnTo>
                  <a:lnTo>
                    <a:pt x="160" y="16"/>
                  </a:lnTo>
                  <a:lnTo>
                    <a:pt x="162" y="28"/>
                  </a:lnTo>
                  <a:lnTo>
                    <a:pt x="164" y="38"/>
                  </a:lnTo>
                  <a:lnTo>
                    <a:pt x="162" y="46"/>
                  </a:lnTo>
                  <a:lnTo>
                    <a:pt x="158" y="50"/>
                  </a:lnTo>
                  <a:lnTo>
                    <a:pt x="156" y="52"/>
                  </a:lnTo>
                  <a:lnTo>
                    <a:pt x="140" y="58"/>
                  </a:lnTo>
                  <a:lnTo>
                    <a:pt x="134" y="58"/>
                  </a:lnTo>
                  <a:lnTo>
                    <a:pt x="130" y="58"/>
                  </a:lnTo>
                  <a:lnTo>
                    <a:pt x="128" y="54"/>
                  </a:lnTo>
                  <a:lnTo>
                    <a:pt x="122" y="56"/>
                  </a:lnTo>
                  <a:lnTo>
                    <a:pt x="124" y="60"/>
                  </a:lnTo>
                  <a:lnTo>
                    <a:pt x="126" y="64"/>
                  </a:lnTo>
                  <a:lnTo>
                    <a:pt x="130" y="70"/>
                  </a:lnTo>
                  <a:lnTo>
                    <a:pt x="130" y="78"/>
                  </a:lnTo>
                  <a:lnTo>
                    <a:pt x="130" y="84"/>
                  </a:lnTo>
                  <a:lnTo>
                    <a:pt x="130" y="92"/>
                  </a:lnTo>
                  <a:lnTo>
                    <a:pt x="126" y="98"/>
                  </a:lnTo>
                  <a:lnTo>
                    <a:pt x="122" y="102"/>
                  </a:lnTo>
                  <a:lnTo>
                    <a:pt x="116" y="106"/>
                  </a:lnTo>
                  <a:lnTo>
                    <a:pt x="110" y="108"/>
                  </a:lnTo>
                  <a:lnTo>
                    <a:pt x="104" y="108"/>
                  </a:lnTo>
                  <a:lnTo>
                    <a:pt x="98" y="106"/>
                  </a:lnTo>
                  <a:lnTo>
                    <a:pt x="86" y="96"/>
                  </a:lnTo>
                  <a:lnTo>
                    <a:pt x="86" y="98"/>
                  </a:lnTo>
                  <a:lnTo>
                    <a:pt x="84" y="98"/>
                  </a:lnTo>
                  <a:lnTo>
                    <a:pt x="84" y="106"/>
                  </a:lnTo>
                  <a:lnTo>
                    <a:pt x="80" y="110"/>
                  </a:lnTo>
                  <a:lnTo>
                    <a:pt x="74" y="114"/>
                  </a:lnTo>
                  <a:lnTo>
                    <a:pt x="68" y="114"/>
                  </a:lnTo>
                  <a:lnTo>
                    <a:pt x="54" y="116"/>
                  </a:lnTo>
                  <a:lnTo>
                    <a:pt x="42" y="114"/>
                  </a:lnTo>
                  <a:lnTo>
                    <a:pt x="26" y="110"/>
                  </a:lnTo>
                  <a:lnTo>
                    <a:pt x="20" y="106"/>
                  </a:lnTo>
                  <a:lnTo>
                    <a:pt x="14" y="102"/>
                  </a:lnTo>
                  <a:lnTo>
                    <a:pt x="10" y="98"/>
                  </a:lnTo>
                  <a:lnTo>
                    <a:pt x="8" y="90"/>
                  </a:lnTo>
                  <a:lnTo>
                    <a:pt x="6" y="84"/>
                  </a:lnTo>
                  <a:lnTo>
                    <a:pt x="6" y="76"/>
                  </a:lnTo>
                  <a:lnTo>
                    <a:pt x="6" y="72"/>
                  </a:lnTo>
                  <a:lnTo>
                    <a:pt x="4" y="72"/>
                  </a:lnTo>
                  <a:lnTo>
                    <a:pt x="0" y="72"/>
                  </a:lnTo>
                  <a:lnTo>
                    <a:pt x="0" y="76"/>
                  </a:lnTo>
                </a:path>
              </a:pathLst>
            </a:custGeom>
            <a:noFill/>
            <a:ln w="9525">
              <a:noFill/>
              <a:round/>
              <a:headEnd/>
              <a:tailEnd/>
            </a:ln>
          </p:spPr>
          <p:txBody>
            <a:bodyPr/>
            <a:lstStyle/>
            <a:p>
              <a:endParaRPr lang="fr-FR">
                <a:latin typeface="Calibri" pitchFamily="34" charset="0"/>
              </a:endParaRPr>
            </a:p>
          </p:txBody>
        </p:sp>
        <p:sp>
          <p:nvSpPr>
            <p:cNvPr id="9790" name="Freeform 93"/>
            <p:cNvSpPr>
              <a:spLocks/>
            </p:cNvSpPr>
            <p:nvPr/>
          </p:nvSpPr>
          <p:spPr bwMode="auto">
            <a:xfrm>
              <a:off x="2987" y="2008"/>
              <a:ext cx="166" cy="154"/>
            </a:xfrm>
            <a:custGeom>
              <a:avLst/>
              <a:gdLst>
                <a:gd name="T0" fmla="*/ 156 w 166"/>
                <a:gd name="T1" fmla="*/ 112 h 154"/>
                <a:gd name="T2" fmla="*/ 162 w 166"/>
                <a:gd name="T3" fmla="*/ 126 h 154"/>
                <a:gd name="T4" fmla="*/ 154 w 166"/>
                <a:gd name="T5" fmla="*/ 142 h 154"/>
                <a:gd name="T6" fmla="*/ 142 w 166"/>
                <a:gd name="T7" fmla="*/ 150 h 154"/>
                <a:gd name="T8" fmla="*/ 118 w 166"/>
                <a:gd name="T9" fmla="*/ 144 h 154"/>
                <a:gd name="T10" fmla="*/ 106 w 166"/>
                <a:gd name="T11" fmla="*/ 136 h 154"/>
                <a:gd name="T12" fmla="*/ 98 w 166"/>
                <a:gd name="T13" fmla="*/ 128 h 154"/>
                <a:gd name="T14" fmla="*/ 94 w 166"/>
                <a:gd name="T15" fmla="*/ 120 h 154"/>
                <a:gd name="T16" fmla="*/ 86 w 166"/>
                <a:gd name="T17" fmla="*/ 124 h 154"/>
                <a:gd name="T18" fmla="*/ 78 w 166"/>
                <a:gd name="T19" fmla="*/ 128 h 154"/>
                <a:gd name="T20" fmla="*/ 62 w 166"/>
                <a:gd name="T21" fmla="*/ 134 h 154"/>
                <a:gd name="T22" fmla="*/ 48 w 166"/>
                <a:gd name="T23" fmla="*/ 130 h 154"/>
                <a:gd name="T24" fmla="*/ 28 w 166"/>
                <a:gd name="T25" fmla="*/ 110 h 154"/>
                <a:gd name="T26" fmla="*/ 24 w 166"/>
                <a:gd name="T27" fmla="*/ 86 h 154"/>
                <a:gd name="T28" fmla="*/ 32 w 166"/>
                <a:gd name="T29" fmla="*/ 70 h 154"/>
                <a:gd name="T30" fmla="*/ 30 w 166"/>
                <a:gd name="T31" fmla="*/ 68 h 154"/>
                <a:gd name="T32" fmla="*/ 22 w 166"/>
                <a:gd name="T33" fmla="*/ 60 h 154"/>
                <a:gd name="T34" fmla="*/ 22 w 166"/>
                <a:gd name="T35" fmla="*/ 34 h 154"/>
                <a:gd name="T36" fmla="*/ 20 w 166"/>
                <a:gd name="T37" fmla="*/ 32 h 154"/>
                <a:gd name="T38" fmla="*/ 8 w 166"/>
                <a:gd name="T39" fmla="*/ 20 h 154"/>
                <a:gd name="T40" fmla="*/ 6 w 166"/>
                <a:gd name="T41" fmla="*/ 2 h 154"/>
                <a:gd name="T42" fmla="*/ 2 w 166"/>
                <a:gd name="T43" fmla="*/ 2 h 154"/>
                <a:gd name="T44" fmla="*/ 2 w 166"/>
                <a:gd name="T45" fmla="*/ 20 h 154"/>
                <a:gd name="T46" fmla="*/ 8 w 166"/>
                <a:gd name="T47" fmla="*/ 30 h 154"/>
                <a:gd name="T48" fmla="*/ 14 w 166"/>
                <a:gd name="T49" fmla="*/ 34 h 154"/>
                <a:gd name="T50" fmla="*/ 16 w 166"/>
                <a:gd name="T51" fmla="*/ 42 h 154"/>
                <a:gd name="T52" fmla="*/ 18 w 166"/>
                <a:gd name="T53" fmla="*/ 62 h 154"/>
                <a:gd name="T54" fmla="*/ 26 w 166"/>
                <a:gd name="T55" fmla="*/ 70 h 154"/>
                <a:gd name="T56" fmla="*/ 30 w 166"/>
                <a:gd name="T57" fmla="*/ 68 h 154"/>
                <a:gd name="T58" fmla="*/ 22 w 166"/>
                <a:gd name="T59" fmla="*/ 84 h 154"/>
                <a:gd name="T60" fmla="*/ 20 w 166"/>
                <a:gd name="T61" fmla="*/ 102 h 154"/>
                <a:gd name="T62" fmla="*/ 36 w 166"/>
                <a:gd name="T63" fmla="*/ 124 h 154"/>
                <a:gd name="T64" fmla="*/ 50 w 166"/>
                <a:gd name="T65" fmla="*/ 134 h 154"/>
                <a:gd name="T66" fmla="*/ 74 w 166"/>
                <a:gd name="T67" fmla="*/ 134 h 154"/>
                <a:gd name="T68" fmla="*/ 86 w 166"/>
                <a:gd name="T69" fmla="*/ 126 h 154"/>
                <a:gd name="T70" fmla="*/ 94 w 166"/>
                <a:gd name="T71" fmla="*/ 122 h 154"/>
                <a:gd name="T72" fmla="*/ 96 w 166"/>
                <a:gd name="T73" fmla="*/ 132 h 154"/>
                <a:gd name="T74" fmla="*/ 106 w 166"/>
                <a:gd name="T75" fmla="*/ 140 h 154"/>
                <a:gd name="T76" fmla="*/ 122 w 166"/>
                <a:gd name="T77" fmla="*/ 150 h 154"/>
                <a:gd name="T78" fmla="*/ 144 w 166"/>
                <a:gd name="T79" fmla="*/ 152 h 154"/>
                <a:gd name="T80" fmla="*/ 160 w 166"/>
                <a:gd name="T81" fmla="*/ 138 h 154"/>
                <a:gd name="T82" fmla="*/ 166 w 166"/>
                <a:gd name="T83" fmla="*/ 120 h 154"/>
                <a:gd name="T84" fmla="*/ 154 w 166"/>
                <a:gd name="T85" fmla="*/ 106 h 154"/>
                <a:gd name="T86" fmla="*/ 150 w 166"/>
                <a:gd name="T87" fmla="*/ 108 h 15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6"/>
                <a:gd name="T133" fmla="*/ 0 h 154"/>
                <a:gd name="T134" fmla="*/ 166 w 166"/>
                <a:gd name="T135" fmla="*/ 154 h 15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6" h="154">
                  <a:moveTo>
                    <a:pt x="152" y="112"/>
                  </a:moveTo>
                  <a:lnTo>
                    <a:pt x="152" y="112"/>
                  </a:lnTo>
                  <a:lnTo>
                    <a:pt x="156" y="112"/>
                  </a:lnTo>
                  <a:lnTo>
                    <a:pt x="160" y="114"/>
                  </a:lnTo>
                  <a:lnTo>
                    <a:pt x="162" y="120"/>
                  </a:lnTo>
                  <a:lnTo>
                    <a:pt x="162" y="126"/>
                  </a:lnTo>
                  <a:lnTo>
                    <a:pt x="160" y="132"/>
                  </a:lnTo>
                  <a:lnTo>
                    <a:pt x="154" y="142"/>
                  </a:lnTo>
                  <a:lnTo>
                    <a:pt x="146" y="148"/>
                  </a:lnTo>
                  <a:lnTo>
                    <a:pt x="142" y="150"/>
                  </a:lnTo>
                  <a:lnTo>
                    <a:pt x="136" y="150"/>
                  </a:lnTo>
                  <a:lnTo>
                    <a:pt x="128" y="148"/>
                  </a:lnTo>
                  <a:lnTo>
                    <a:pt x="118" y="144"/>
                  </a:lnTo>
                  <a:lnTo>
                    <a:pt x="110" y="140"/>
                  </a:lnTo>
                  <a:lnTo>
                    <a:pt x="106" y="136"/>
                  </a:lnTo>
                  <a:lnTo>
                    <a:pt x="102" y="134"/>
                  </a:lnTo>
                  <a:lnTo>
                    <a:pt x="98" y="128"/>
                  </a:lnTo>
                  <a:lnTo>
                    <a:pt x="96" y="120"/>
                  </a:lnTo>
                  <a:lnTo>
                    <a:pt x="94" y="120"/>
                  </a:lnTo>
                  <a:lnTo>
                    <a:pt x="90" y="120"/>
                  </a:lnTo>
                  <a:lnTo>
                    <a:pt x="86" y="124"/>
                  </a:lnTo>
                  <a:lnTo>
                    <a:pt x="82" y="126"/>
                  </a:lnTo>
                  <a:lnTo>
                    <a:pt x="78" y="128"/>
                  </a:lnTo>
                  <a:lnTo>
                    <a:pt x="68" y="134"/>
                  </a:lnTo>
                  <a:lnTo>
                    <a:pt x="62" y="134"/>
                  </a:lnTo>
                  <a:lnTo>
                    <a:pt x="56" y="134"/>
                  </a:lnTo>
                  <a:lnTo>
                    <a:pt x="48" y="130"/>
                  </a:lnTo>
                  <a:lnTo>
                    <a:pt x="40" y="124"/>
                  </a:lnTo>
                  <a:lnTo>
                    <a:pt x="32" y="118"/>
                  </a:lnTo>
                  <a:lnTo>
                    <a:pt x="28" y="110"/>
                  </a:lnTo>
                  <a:lnTo>
                    <a:pt x="24" y="102"/>
                  </a:lnTo>
                  <a:lnTo>
                    <a:pt x="24" y="94"/>
                  </a:lnTo>
                  <a:lnTo>
                    <a:pt x="24" y="86"/>
                  </a:lnTo>
                  <a:lnTo>
                    <a:pt x="26" y="78"/>
                  </a:lnTo>
                  <a:lnTo>
                    <a:pt x="32" y="70"/>
                  </a:lnTo>
                  <a:lnTo>
                    <a:pt x="32" y="68"/>
                  </a:lnTo>
                  <a:lnTo>
                    <a:pt x="30" y="68"/>
                  </a:lnTo>
                  <a:lnTo>
                    <a:pt x="26" y="66"/>
                  </a:lnTo>
                  <a:lnTo>
                    <a:pt x="24" y="64"/>
                  </a:lnTo>
                  <a:lnTo>
                    <a:pt x="22" y="60"/>
                  </a:lnTo>
                  <a:lnTo>
                    <a:pt x="20" y="54"/>
                  </a:lnTo>
                  <a:lnTo>
                    <a:pt x="20" y="42"/>
                  </a:lnTo>
                  <a:lnTo>
                    <a:pt x="22" y="34"/>
                  </a:lnTo>
                  <a:lnTo>
                    <a:pt x="20" y="32"/>
                  </a:lnTo>
                  <a:lnTo>
                    <a:pt x="14" y="30"/>
                  </a:lnTo>
                  <a:lnTo>
                    <a:pt x="12" y="26"/>
                  </a:lnTo>
                  <a:lnTo>
                    <a:pt x="8" y="20"/>
                  </a:lnTo>
                  <a:lnTo>
                    <a:pt x="6" y="10"/>
                  </a:lnTo>
                  <a:lnTo>
                    <a:pt x="6" y="2"/>
                  </a:lnTo>
                  <a:lnTo>
                    <a:pt x="4" y="0"/>
                  </a:lnTo>
                  <a:lnTo>
                    <a:pt x="2" y="0"/>
                  </a:lnTo>
                  <a:lnTo>
                    <a:pt x="2" y="2"/>
                  </a:lnTo>
                  <a:lnTo>
                    <a:pt x="0" y="14"/>
                  </a:lnTo>
                  <a:lnTo>
                    <a:pt x="2" y="20"/>
                  </a:lnTo>
                  <a:lnTo>
                    <a:pt x="4" y="26"/>
                  </a:lnTo>
                  <a:lnTo>
                    <a:pt x="8" y="30"/>
                  </a:lnTo>
                  <a:lnTo>
                    <a:pt x="14" y="34"/>
                  </a:lnTo>
                  <a:lnTo>
                    <a:pt x="16" y="34"/>
                  </a:lnTo>
                  <a:lnTo>
                    <a:pt x="16" y="42"/>
                  </a:lnTo>
                  <a:lnTo>
                    <a:pt x="16" y="52"/>
                  </a:lnTo>
                  <a:lnTo>
                    <a:pt x="18" y="62"/>
                  </a:lnTo>
                  <a:lnTo>
                    <a:pt x="20" y="66"/>
                  </a:lnTo>
                  <a:lnTo>
                    <a:pt x="22" y="70"/>
                  </a:lnTo>
                  <a:lnTo>
                    <a:pt x="26" y="70"/>
                  </a:lnTo>
                  <a:lnTo>
                    <a:pt x="32" y="70"/>
                  </a:lnTo>
                  <a:lnTo>
                    <a:pt x="30" y="68"/>
                  </a:lnTo>
                  <a:lnTo>
                    <a:pt x="24" y="76"/>
                  </a:lnTo>
                  <a:lnTo>
                    <a:pt x="22" y="84"/>
                  </a:lnTo>
                  <a:lnTo>
                    <a:pt x="20" y="92"/>
                  </a:lnTo>
                  <a:lnTo>
                    <a:pt x="20" y="102"/>
                  </a:lnTo>
                  <a:lnTo>
                    <a:pt x="24" y="110"/>
                  </a:lnTo>
                  <a:lnTo>
                    <a:pt x="30" y="118"/>
                  </a:lnTo>
                  <a:lnTo>
                    <a:pt x="36" y="124"/>
                  </a:lnTo>
                  <a:lnTo>
                    <a:pt x="42" y="130"/>
                  </a:lnTo>
                  <a:lnTo>
                    <a:pt x="50" y="134"/>
                  </a:lnTo>
                  <a:lnTo>
                    <a:pt x="58" y="136"/>
                  </a:lnTo>
                  <a:lnTo>
                    <a:pt x="66" y="136"/>
                  </a:lnTo>
                  <a:lnTo>
                    <a:pt x="74" y="134"/>
                  </a:lnTo>
                  <a:lnTo>
                    <a:pt x="86" y="126"/>
                  </a:lnTo>
                  <a:lnTo>
                    <a:pt x="90" y="124"/>
                  </a:lnTo>
                  <a:lnTo>
                    <a:pt x="92" y="122"/>
                  </a:lnTo>
                  <a:lnTo>
                    <a:pt x="94" y="122"/>
                  </a:lnTo>
                  <a:lnTo>
                    <a:pt x="96" y="132"/>
                  </a:lnTo>
                  <a:lnTo>
                    <a:pt x="102" y="138"/>
                  </a:lnTo>
                  <a:lnTo>
                    <a:pt x="106" y="140"/>
                  </a:lnTo>
                  <a:lnTo>
                    <a:pt x="114" y="146"/>
                  </a:lnTo>
                  <a:lnTo>
                    <a:pt x="122" y="150"/>
                  </a:lnTo>
                  <a:lnTo>
                    <a:pt x="130" y="152"/>
                  </a:lnTo>
                  <a:lnTo>
                    <a:pt x="138" y="154"/>
                  </a:lnTo>
                  <a:lnTo>
                    <a:pt x="144" y="152"/>
                  </a:lnTo>
                  <a:lnTo>
                    <a:pt x="152" y="148"/>
                  </a:lnTo>
                  <a:lnTo>
                    <a:pt x="160" y="138"/>
                  </a:lnTo>
                  <a:lnTo>
                    <a:pt x="166" y="126"/>
                  </a:lnTo>
                  <a:lnTo>
                    <a:pt x="166" y="120"/>
                  </a:lnTo>
                  <a:lnTo>
                    <a:pt x="164" y="114"/>
                  </a:lnTo>
                  <a:lnTo>
                    <a:pt x="160" y="110"/>
                  </a:lnTo>
                  <a:lnTo>
                    <a:pt x="154" y="106"/>
                  </a:lnTo>
                  <a:lnTo>
                    <a:pt x="152" y="106"/>
                  </a:lnTo>
                  <a:lnTo>
                    <a:pt x="150" y="108"/>
                  </a:lnTo>
                  <a:lnTo>
                    <a:pt x="150" y="110"/>
                  </a:lnTo>
                  <a:lnTo>
                    <a:pt x="152" y="112"/>
                  </a:lnTo>
                  <a:close/>
                </a:path>
              </a:pathLst>
            </a:custGeom>
            <a:solidFill>
              <a:srgbClr val="000000"/>
            </a:solidFill>
            <a:ln w="9525">
              <a:noFill/>
              <a:round/>
              <a:headEnd/>
              <a:tailEnd/>
            </a:ln>
          </p:spPr>
          <p:txBody>
            <a:bodyPr/>
            <a:lstStyle/>
            <a:p>
              <a:endParaRPr lang="fr-FR">
                <a:latin typeface="Calibri" pitchFamily="34" charset="0"/>
              </a:endParaRPr>
            </a:p>
          </p:txBody>
        </p:sp>
        <p:sp>
          <p:nvSpPr>
            <p:cNvPr id="9791" name="Freeform 94"/>
            <p:cNvSpPr>
              <a:spLocks/>
            </p:cNvSpPr>
            <p:nvPr/>
          </p:nvSpPr>
          <p:spPr bwMode="auto">
            <a:xfrm>
              <a:off x="2987" y="2008"/>
              <a:ext cx="166" cy="154"/>
            </a:xfrm>
            <a:custGeom>
              <a:avLst/>
              <a:gdLst>
                <a:gd name="T0" fmla="*/ 156 w 166"/>
                <a:gd name="T1" fmla="*/ 112 h 154"/>
                <a:gd name="T2" fmla="*/ 162 w 166"/>
                <a:gd name="T3" fmla="*/ 126 h 154"/>
                <a:gd name="T4" fmla="*/ 154 w 166"/>
                <a:gd name="T5" fmla="*/ 142 h 154"/>
                <a:gd name="T6" fmla="*/ 142 w 166"/>
                <a:gd name="T7" fmla="*/ 150 h 154"/>
                <a:gd name="T8" fmla="*/ 118 w 166"/>
                <a:gd name="T9" fmla="*/ 144 h 154"/>
                <a:gd name="T10" fmla="*/ 106 w 166"/>
                <a:gd name="T11" fmla="*/ 136 h 154"/>
                <a:gd name="T12" fmla="*/ 98 w 166"/>
                <a:gd name="T13" fmla="*/ 128 h 154"/>
                <a:gd name="T14" fmla="*/ 94 w 166"/>
                <a:gd name="T15" fmla="*/ 120 h 154"/>
                <a:gd name="T16" fmla="*/ 86 w 166"/>
                <a:gd name="T17" fmla="*/ 124 h 154"/>
                <a:gd name="T18" fmla="*/ 78 w 166"/>
                <a:gd name="T19" fmla="*/ 128 h 154"/>
                <a:gd name="T20" fmla="*/ 62 w 166"/>
                <a:gd name="T21" fmla="*/ 134 h 154"/>
                <a:gd name="T22" fmla="*/ 48 w 166"/>
                <a:gd name="T23" fmla="*/ 130 h 154"/>
                <a:gd name="T24" fmla="*/ 28 w 166"/>
                <a:gd name="T25" fmla="*/ 110 h 154"/>
                <a:gd name="T26" fmla="*/ 24 w 166"/>
                <a:gd name="T27" fmla="*/ 86 h 154"/>
                <a:gd name="T28" fmla="*/ 32 w 166"/>
                <a:gd name="T29" fmla="*/ 70 h 154"/>
                <a:gd name="T30" fmla="*/ 30 w 166"/>
                <a:gd name="T31" fmla="*/ 68 h 154"/>
                <a:gd name="T32" fmla="*/ 22 w 166"/>
                <a:gd name="T33" fmla="*/ 60 h 154"/>
                <a:gd name="T34" fmla="*/ 22 w 166"/>
                <a:gd name="T35" fmla="*/ 34 h 154"/>
                <a:gd name="T36" fmla="*/ 20 w 166"/>
                <a:gd name="T37" fmla="*/ 32 h 154"/>
                <a:gd name="T38" fmla="*/ 8 w 166"/>
                <a:gd name="T39" fmla="*/ 20 h 154"/>
                <a:gd name="T40" fmla="*/ 6 w 166"/>
                <a:gd name="T41" fmla="*/ 2 h 154"/>
                <a:gd name="T42" fmla="*/ 2 w 166"/>
                <a:gd name="T43" fmla="*/ 2 h 154"/>
                <a:gd name="T44" fmla="*/ 2 w 166"/>
                <a:gd name="T45" fmla="*/ 20 h 154"/>
                <a:gd name="T46" fmla="*/ 8 w 166"/>
                <a:gd name="T47" fmla="*/ 30 h 154"/>
                <a:gd name="T48" fmla="*/ 14 w 166"/>
                <a:gd name="T49" fmla="*/ 34 h 154"/>
                <a:gd name="T50" fmla="*/ 16 w 166"/>
                <a:gd name="T51" fmla="*/ 42 h 154"/>
                <a:gd name="T52" fmla="*/ 18 w 166"/>
                <a:gd name="T53" fmla="*/ 62 h 154"/>
                <a:gd name="T54" fmla="*/ 26 w 166"/>
                <a:gd name="T55" fmla="*/ 70 h 154"/>
                <a:gd name="T56" fmla="*/ 30 w 166"/>
                <a:gd name="T57" fmla="*/ 68 h 154"/>
                <a:gd name="T58" fmla="*/ 22 w 166"/>
                <a:gd name="T59" fmla="*/ 84 h 154"/>
                <a:gd name="T60" fmla="*/ 20 w 166"/>
                <a:gd name="T61" fmla="*/ 102 h 154"/>
                <a:gd name="T62" fmla="*/ 36 w 166"/>
                <a:gd name="T63" fmla="*/ 124 h 154"/>
                <a:gd name="T64" fmla="*/ 50 w 166"/>
                <a:gd name="T65" fmla="*/ 134 h 154"/>
                <a:gd name="T66" fmla="*/ 74 w 166"/>
                <a:gd name="T67" fmla="*/ 134 h 154"/>
                <a:gd name="T68" fmla="*/ 86 w 166"/>
                <a:gd name="T69" fmla="*/ 126 h 154"/>
                <a:gd name="T70" fmla="*/ 94 w 166"/>
                <a:gd name="T71" fmla="*/ 122 h 154"/>
                <a:gd name="T72" fmla="*/ 96 w 166"/>
                <a:gd name="T73" fmla="*/ 132 h 154"/>
                <a:gd name="T74" fmla="*/ 106 w 166"/>
                <a:gd name="T75" fmla="*/ 140 h 154"/>
                <a:gd name="T76" fmla="*/ 122 w 166"/>
                <a:gd name="T77" fmla="*/ 150 h 154"/>
                <a:gd name="T78" fmla="*/ 144 w 166"/>
                <a:gd name="T79" fmla="*/ 152 h 154"/>
                <a:gd name="T80" fmla="*/ 160 w 166"/>
                <a:gd name="T81" fmla="*/ 138 h 154"/>
                <a:gd name="T82" fmla="*/ 166 w 166"/>
                <a:gd name="T83" fmla="*/ 120 h 154"/>
                <a:gd name="T84" fmla="*/ 154 w 166"/>
                <a:gd name="T85" fmla="*/ 106 h 154"/>
                <a:gd name="T86" fmla="*/ 150 w 166"/>
                <a:gd name="T87" fmla="*/ 108 h 15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6"/>
                <a:gd name="T133" fmla="*/ 0 h 154"/>
                <a:gd name="T134" fmla="*/ 166 w 166"/>
                <a:gd name="T135" fmla="*/ 154 h 15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6" h="154">
                  <a:moveTo>
                    <a:pt x="152" y="112"/>
                  </a:moveTo>
                  <a:lnTo>
                    <a:pt x="152" y="112"/>
                  </a:lnTo>
                  <a:lnTo>
                    <a:pt x="156" y="112"/>
                  </a:lnTo>
                  <a:lnTo>
                    <a:pt x="160" y="114"/>
                  </a:lnTo>
                  <a:lnTo>
                    <a:pt x="162" y="120"/>
                  </a:lnTo>
                  <a:lnTo>
                    <a:pt x="162" y="126"/>
                  </a:lnTo>
                  <a:lnTo>
                    <a:pt x="160" y="132"/>
                  </a:lnTo>
                  <a:lnTo>
                    <a:pt x="154" y="142"/>
                  </a:lnTo>
                  <a:lnTo>
                    <a:pt x="146" y="148"/>
                  </a:lnTo>
                  <a:lnTo>
                    <a:pt x="142" y="150"/>
                  </a:lnTo>
                  <a:lnTo>
                    <a:pt x="136" y="150"/>
                  </a:lnTo>
                  <a:lnTo>
                    <a:pt x="128" y="148"/>
                  </a:lnTo>
                  <a:lnTo>
                    <a:pt x="118" y="144"/>
                  </a:lnTo>
                  <a:lnTo>
                    <a:pt x="110" y="140"/>
                  </a:lnTo>
                  <a:lnTo>
                    <a:pt x="106" y="136"/>
                  </a:lnTo>
                  <a:lnTo>
                    <a:pt x="102" y="134"/>
                  </a:lnTo>
                  <a:lnTo>
                    <a:pt x="98" y="128"/>
                  </a:lnTo>
                  <a:lnTo>
                    <a:pt x="96" y="120"/>
                  </a:lnTo>
                  <a:lnTo>
                    <a:pt x="94" y="120"/>
                  </a:lnTo>
                  <a:lnTo>
                    <a:pt x="90" y="120"/>
                  </a:lnTo>
                  <a:lnTo>
                    <a:pt x="86" y="124"/>
                  </a:lnTo>
                  <a:lnTo>
                    <a:pt x="82" y="126"/>
                  </a:lnTo>
                  <a:lnTo>
                    <a:pt x="78" y="128"/>
                  </a:lnTo>
                  <a:lnTo>
                    <a:pt x="68" y="134"/>
                  </a:lnTo>
                  <a:lnTo>
                    <a:pt x="62" y="134"/>
                  </a:lnTo>
                  <a:lnTo>
                    <a:pt x="56" y="134"/>
                  </a:lnTo>
                  <a:lnTo>
                    <a:pt x="48" y="130"/>
                  </a:lnTo>
                  <a:lnTo>
                    <a:pt x="40" y="124"/>
                  </a:lnTo>
                  <a:lnTo>
                    <a:pt x="32" y="118"/>
                  </a:lnTo>
                  <a:lnTo>
                    <a:pt x="28" y="110"/>
                  </a:lnTo>
                  <a:lnTo>
                    <a:pt x="24" y="102"/>
                  </a:lnTo>
                  <a:lnTo>
                    <a:pt x="24" y="94"/>
                  </a:lnTo>
                  <a:lnTo>
                    <a:pt x="24" y="86"/>
                  </a:lnTo>
                  <a:lnTo>
                    <a:pt x="26" y="78"/>
                  </a:lnTo>
                  <a:lnTo>
                    <a:pt x="32" y="70"/>
                  </a:lnTo>
                  <a:lnTo>
                    <a:pt x="32" y="68"/>
                  </a:lnTo>
                  <a:lnTo>
                    <a:pt x="30" y="68"/>
                  </a:lnTo>
                  <a:lnTo>
                    <a:pt x="26" y="66"/>
                  </a:lnTo>
                  <a:lnTo>
                    <a:pt x="24" y="64"/>
                  </a:lnTo>
                  <a:lnTo>
                    <a:pt x="22" y="60"/>
                  </a:lnTo>
                  <a:lnTo>
                    <a:pt x="20" y="54"/>
                  </a:lnTo>
                  <a:lnTo>
                    <a:pt x="20" y="42"/>
                  </a:lnTo>
                  <a:lnTo>
                    <a:pt x="22" y="34"/>
                  </a:lnTo>
                  <a:lnTo>
                    <a:pt x="20" y="32"/>
                  </a:lnTo>
                  <a:lnTo>
                    <a:pt x="14" y="30"/>
                  </a:lnTo>
                  <a:lnTo>
                    <a:pt x="12" y="26"/>
                  </a:lnTo>
                  <a:lnTo>
                    <a:pt x="8" y="20"/>
                  </a:lnTo>
                  <a:lnTo>
                    <a:pt x="6" y="10"/>
                  </a:lnTo>
                  <a:lnTo>
                    <a:pt x="6" y="2"/>
                  </a:lnTo>
                  <a:lnTo>
                    <a:pt x="4" y="0"/>
                  </a:lnTo>
                  <a:lnTo>
                    <a:pt x="2" y="0"/>
                  </a:lnTo>
                  <a:lnTo>
                    <a:pt x="2" y="2"/>
                  </a:lnTo>
                  <a:lnTo>
                    <a:pt x="0" y="14"/>
                  </a:lnTo>
                  <a:lnTo>
                    <a:pt x="2" y="20"/>
                  </a:lnTo>
                  <a:lnTo>
                    <a:pt x="4" y="26"/>
                  </a:lnTo>
                  <a:lnTo>
                    <a:pt x="8" y="30"/>
                  </a:lnTo>
                  <a:lnTo>
                    <a:pt x="14" y="34"/>
                  </a:lnTo>
                  <a:lnTo>
                    <a:pt x="16" y="34"/>
                  </a:lnTo>
                  <a:lnTo>
                    <a:pt x="16" y="42"/>
                  </a:lnTo>
                  <a:lnTo>
                    <a:pt x="16" y="52"/>
                  </a:lnTo>
                  <a:lnTo>
                    <a:pt x="18" y="62"/>
                  </a:lnTo>
                  <a:lnTo>
                    <a:pt x="20" y="66"/>
                  </a:lnTo>
                  <a:lnTo>
                    <a:pt x="22" y="70"/>
                  </a:lnTo>
                  <a:lnTo>
                    <a:pt x="26" y="70"/>
                  </a:lnTo>
                  <a:lnTo>
                    <a:pt x="32" y="70"/>
                  </a:lnTo>
                  <a:lnTo>
                    <a:pt x="30" y="68"/>
                  </a:lnTo>
                  <a:lnTo>
                    <a:pt x="24" y="76"/>
                  </a:lnTo>
                  <a:lnTo>
                    <a:pt x="22" y="84"/>
                  </a:lnTo>
                  <a:lnTo>
                    <a:pt x="20" y="92"/>
                  </a:lnTo>
                  <a:lnTo>
                    <a:pt x="20" y="102"/>
                  </a:lnTo>
                  <a:lnTo>
                    <a:pt x="24" y="110"/>
                  </a:lnTo>
                  <a:lnTo>
                    <a:pt x="30" y="118"/>
                  </a:lnTo>
                  <a:lnTo>
                    <a:pt x="36" y="124"/>
                  </a:lnTo>
                  <a:lnTo>
                    <a:pt x="42" y="130"/>
                  </a:lnTo>
                  <a:lnTo>
                    <a:pt x="50" y="134"/>
                  </a:lnTo>
                  <a:lnTo>
                    <a:pt x="58" y="136"/>
                  </a:lnTo>
                  <a:lnTo>
                    <a:pt x="66" y="136"/>
                  </a:lnTo>
                  <a:lnTo>
                    <a:pt x="74" y="134"/>
                  </a:lnTo>
                  <a:lnTo>
                    <a:pt x="86" y="126"/>
                  </a:lnTo>
                  <a:lnTo>
                    <a:pt x="90" y="124"/>
                  </a:lnTo>
                  <a:lnTo>
                    <a:pt x="92" y="122"/>
                  </a:lnTo>
                  <a:lnTo>
                    <a:pt x="94" y="122"/>
                  </a:lnTo>
                  <a:lnTo>
                    <a:pt x="96" y="132"/>
                  </a:lnTo>
                  <a:lnTo>
                    <a:pt x="102" y="138"/>
                  </a:lnTo>
                  <a:lnTo>
                    <a:pt x="106" y="140"/>
                  </a:lnTo>
                  <a:lnTo>
                    <a:pt x="114" y="146"/>
                  </a:lnTo>
                  <a:lnTo>
                    <a:pt x="122" y="150"/>
                  </a:lnTo>
                  <a:lnTo>
                    <a:pt x="130" y="152"/>
                  </a:lnTo>
                  <a:lnTo>
                    <a:pt x="138" y="154"/>
                  </a:lnTo>
                  <a:lnTo>
                    <a:pt x="144" y="152"/>
                  </a:lnTo>
                  <a:lnTo>
                    <a:pt x="152" y="148"/>
                  </a:lnTo>
                  <a:lnTo>
                    <a:pt x="160" y="138"/>
                  </a:lnTo>
                  <a:lnTo>
                    <a:pt x="166" y="126"/>
                  </a:lnTo>
                  <a:lnTo>
                    <a:pt x="166" y="120"/>
                  </a:lnTo>
                  <a:lnTo>
                    <a:pt x="164" y="114"/>
                  </a:lnTo>
                  <a:lnTo>
                    <a:pt x="160" y="110"/>
                  </a:lnTo>
                  <a:lnTo>
                    <a:pt x="154" y="106"/>
                  </a:lnTo>
                  <a:lnTo>
                    <a:pt x="152" y="106"/>
                  </a:lnTo>
                  <a:lnTo>
                    <a:pt x="150" y="108"/>
                  </a:lnTo>
                  <a:lnTo>
                    <a:pt x="150" y="110"/>
                  </a:lnTo>
                  <a:lnTo>
                    <a:pt x="152" y="112"/>
                  </a:lnTo>
                </a:path>
              </a:pathLst>
            </a:custGeom>
            <a:noFill/>
            <a:ln w="9525">
              <a:noFill/>
              <a:round/>
              <a:headEnd/>
              <a:tailEnd/>
            </a:ln>
          </p:spPr>
          <p:txBody>
            <a:bodyPr/>
            <a:lstStyle/>
            <a:p>
              <a:endParaRPr lang="fr-FR">
                <a:latin typeface="Calibri" pitchFamily="34" charset="0"/>
              </a:endParaRPr>
            </a:p>
          </p:txBody>
        </p:sp>
        <p:sp>
          <p:nvSpPr>
            <p:cNvPr id="9792" name="Freeform 113"/>
            <p:cNvSpPr>
              <a:spLocks/>
            </p:cNvSpPr>
            <p:nvPr/>
          </p:nvSpPr>
          <p:spPr bwMode="auto">
            <a:xfrm>
              <a:off x="2915" y="2410"/>
              <a:ext cx="8" cy="24"/>
            </a:xfrm>
            <a:custGeom>
              <a:avLst/>
              <a:gdLst>
                <a:gd name="T0" fmla="*/ 4 w 8"/>
                <a:gd name="T1" fmla="*/ 0 h 24"/>
                <a:gd name="T2" fmla="*/ 4 w 8"/>
                <a:gd name="T3" fmla="*/ 0 h 24"/>
                <a:gd name="T4" fmla="*/ 2 w 8"/>
                <a:gd name="T5" fmla="*/ 4 h 24"/>
                <a:gd name="T6" fmla="*/ 2 w 8"/>
                <a:gd name="T7" fmla="*/ 4 h 24"/>
                <a:gd name="T8" fmla="*/ 0 w 8"/>
                <a:gd name="T9" fmla="*/ 12 h 24"/>
                <a:gd name="T10" fmla="*/ 0 w 8"/>
                <a:gd name="T11" fmla="*/ 12 h 24"/>
                <a:gd name="T12" fmla="*/ 0 w 8"/>
                <a:gd name="T13" fmla="*/ 18 h 24"/>
                <a:gd name="T14" fmla="*/ 4 w 8"/>
                <a:gd name="T15" fmla="*/ 24 h 24"/>
                <a:gd name="T16" fmla="*/ 4 w 8"/>
                <a:gd name="T17" fmla="*/ 24 h 24"/>
                <a:gd name="T18" fmla="*/ 6 w 8"/>
                <a:gd name="T19" fmla="*/ 24 h 24"/>
                <a:gd name="T20" fmla="*/ 8 w 8"/>
                <a:gd name="T21" fmla="*/ 22 h 24"/>
                <a:gd name="T22" fmla="*/ 8 w 8"/>
                <a:gd name="T23" fmla="*/ 22 h 24"/>
                <a:gd name="T24" fmla="*/ 4 w 8"/>
                <a:gd name="T25" fmla="*/ 10 h 24"/>
                <a:gd name="T26" fmla="*/ 4 w 8"/>
                <a:gd name="T27" fmla="*/ 10 h 24"/>
                <a:gd name="T28" fmla="*/ 6 w 8"/>
                <a:gd name="T29" fmla="*/ 2 h 24"/>
                <a:gd name="T30" fmla="*/ 6 w 8"/>
                <a:gd name="T31" fmla="*/ 2 h 24"/>
                <a:gd name="T32" fmla="*/ 4 w 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
                <a:gd name="T52" fmla="*/ 0 h 24"/>
                <a:gd name="T53" fmla="*/ 8 w 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 h="24">
                  <a:moveTo>
                    <a:pt x="4" y="0"/>
                  </a:moveTo>
                  <a:lnTo>
                    <a:pt x="4" y="0"/>
                  </a:lnTo>
                  <a:lnTo>
                    <a:pt x="2" y="4"/>
                  </a:lnTo>
                  <a:lnTo>
                    <a:pt x="0" y="12"/>
                  </a:lnTo>
                  <a:lnTo>
                    <a:pt x="0" y="18"/>
                  </a:lnTo>
                  <a:lnTo>
                    <a:pt x="4" y="24"/>
                  </a:lnTo>
                  <a:lnTo>
                    <a:pt x="6" y="24"/>
                  </a:lnTo>
                  <a:lnTo>
                    <a:pt x="8" y="22"/>
                  </a:lnTo>
                  <a:lnTo>
                    <a:pt x="4" y="10"/>
                  </a:lnTo>
                  <a:lnTo>
                    <a:pt x="6" y="2"/>
                  </a:lnTo>
                  <a:lnTo>
                    <a:pt x="4"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793" name="Freeform 114"/>
            <p:cNvSpPr>
              <a:spLocks/>
            </p:cNvSpPr>
            <p:nvPr/>
          </p:nvSpPr>
          <p:spPr bwMode="auto">
            <a:xfrm>
              <a:off x="2915" y="2410"/>
              <a:ext cx="8" cy="24"/>
            </a:xfrm>
            <a:custGeom>
              <a:avLst/>
              <a:gdLst>
                <a:gd name="T0" fmla="*/ 4 w 8"/>
                <a:gd name="T1" fmla="*/ 0 h 24"/>
                <a:gd name="T2" fmla="*/ 4 w 8"/>
                <a:gd name="T3" fmla="*/ 0 h 24"/>
                <a:gd name="T4" fmla="*/ 2 w 8"/>
                <a:gd name="T5" fmla="*/ 4 h 24"/>
                <a:gd name="T6" fmla="*/ 2 w 8"/>
                <a:gd name="T7" fmla="*/ 4 h 24"/>
                <a:gd name="T8" fmla="*/ 0 w 8"/>
                <a:gd name="T9" fmla="*/ 12 h 24"/>
                <a:gd name="T10" fmla="*/ 0 w 8"/>
                <a:gd name="T11" fmla="*/ 12 h 24"/>
                <a:gd name="T12" fmla="*/ 0 w 8"/>
                <a:gd name="T13" fmla="*/ 18 h 24"/>
                <a:gd name="T14" fmla="*/ 4 w 8"/>
                <a:gd name="T15" fmla="*/ 24 h 24"/>
                <a:gd name="T16" fmla="*/ 4 w 8"/>
                <a:gd name="T17" fmla="*/ 24 h 24"/>
                <a:gd name="T18" fmla="*/ 6 w 8"/>
                <a:gd name="T19" fmla="*/ 24 h 24"/>
                <a:gd name="T20" fmla="*/ 8 w 8"/>
                <a:gd name="T21" fmla="*/ 22 h 24"/>
                <a:gd name="T22" fmla="*/ 8 w 8"/>
                <a:gd name="T23" fmla="*/ 22 h 24"/>
                <a:gd name="T24" fmla="*/ 4 w 8"/>
                <a:gd name="T25" fmla="*/ 10 h 24"/>
                <a:gd name="T26" fmla="*/ 4 w 8"/>
                <a:gd name="T27" fmla="*/ 10 h 24"/>
                <a:gd name="T28" fmla="*/ 6 w 8"/>
                <a:gd name="T29" fmla="*/ 2 h 24"/>
                <a:gd name="T30" fmla="*/ 6 w 8"/>
                <a:gd name="T31" fmla="*/ 2 h 24"/>
                <a:gd name="T32" fmla="*/ 4 w 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
                <a:gd name="T52" fmla="*/ 0 h 24"/>
                <a:gd name="T53" fmla="*/ 8 w 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 h="24">
                  <a:moveTo>
                    <a:pt x="4" y="0"/>
                  </a:moveTo>
                  <a:lnTo>
                    <a:pt x="4" y="0"/>
                  </a:lnTo>
                  <a:lnTo>
                    <a:pt x="2" y="4"/>
                  </a:lnTo>
                  <a:lnTo>
                    <a:pt x="0" y="12"/>
                  </a:lnTo>
                  <a:lnTo>
                    <a:pt x="0" y="18"/>
                  </a:lnTo>
                  <a:lnTo>
                    <a:pt x="4" y="24"/>
                  </a:lnTo>
                  <a:lnTo>
                    <a:pt x="6" y="24"/>
                  </a:lnTo>
                  <a:lnTo>
                    <a:pt x="8" y="22"/>
                  </a:lnTo>
                  <a:lnTo>
                    <a:pt x="4" y="10"/>
                  </a:lnTo>
                  <a:lnTo>
                    <a:pt x="6" y="2"/>
                  </a:lnTo>
                  <a:lnTo>
                    <a:pt x="4" y="0"/>
                  </a:lnTo>
                </a:path>
              </a:pathLst>
            </a:custGeom>
            <a:noFill/>
            <a:ln w="9525">
              <a:noFill/>
              <a:round/>
              <a:headEnd/>
              <a:tailEnd/>
            </a:ln>
          </p:spPr>
          <p:txBody>
            <a:bodyPr/>
            <a:lstStyle/>
            <a:p>
              <a:endParaRPr lang="fr-FR">
                <a:latin typeface="Calibri" pitchFamily="34" charset="0"/>
              </a:endParaRPr>
            </a:p>
          </p:txBody>
        </p:sp>
      </p:grpSp>
      <p:grpSp>
        <p:nvGrpSpPr>
          <p:cNvPr id="104" name="Group 5"/>
          <p:cNvGrpSpPr>
            <a:grpSpLocks noChangeAspect="1"/>
          </p:cNvGrpSpPr>
          <p:nvPr/>
        </p:nvGrpSpPr>
        <p:grpSpPr bwMode="auto">
          <a:xfrm>
            <a:off x="5143500" y="2428875"/>
            <a:ext cx="1743075" cy="1900238"/>
            <a:chOff x="2393" y="1602"/>
            <a:chExt cx="974" cy="1062"/>
          </a:xfrm>
        </p:grpSpPr>
        <p:sp>
          <p:nvSpPr>
            <p:cNvPr id="9628" name="Freeform 6"/>
            <p:cNvSpPr>
              <a:spLocks/>
            </p:cNvSpPr>
            <p:nvPr/>
          </p:nvSpPr>
          <p:spPr bwMode="auto">
            <a:xfrm>
              <a:off x="2393" y="1602"/>
              <a:ext cx="974" cy="710"/>
            </a:xfrm>
            <a:custGeom>
              <a:avLst/>
              <a:gdLst>
                <a:gd name="T0" fmla="*/ 942 w 974"/>
                <a:gd name="T1" fmla="*/ 476 h 710"/>
                <a:gd name="T2" fmla="*/ 912 w 974"/>
                <a:gd name="T3" fmla="*/ 412 h 710"/>
                <a:gd name="T4" fmla="*/ 888 w 974"/>
                <a:gd name="T5" fmla="*/ 396 h 710"/>
                <a:gd name="T6" fmla="*/ 904 w 974"/>
                <a:gd name="T7" fmla="*/ 362 h 710"/>
                <a:gd name="T8" fmla="*/ 954 w 974"/>
                <a:gd name="T9" fmla="*/ 314 h 710"/>
                <a:gd name="T10" fmla="*/ 944 w 974"/>
                <a:gd name="T11" fmla="*/ 284 h 710"/>
                <a:gd name="T12" fmla="*/ 950 w 974"/>
                <a:gd name="T13" fmla="*/ 220 h 710"/>
                <a:gd name="T14" fmla="*/ 892 w 974"/>
                <a:gd name="T15" fmla="*/ 184 h 710"/>
                <a:gd name="T16" fmla="*/ 822 w 974"/>
                <a:gd name="T17" fmla="*/ 174 h 710"/>
                <a:gd name="T18" fmla="*/ 778 w 974"/>
                <a:gd name="T19" fmla="*/ 174 h 710"/>
                <a:gd name="T20" fmla="*/ 750 w 974"/>
                <a:gd name="T21" fmla="*/ 176 h 710"/>
                <a:gd name="T22" fmla="*/ 734 w 974"/>
                <a:gd name="T23" fmla="*/ 154 h 710"/>
                <a:gd name="T24" fmla="*/ 688 w 974"/>
                <a:gd name="T25" fmla="*/ 136 h 710"/>
                <a:gd name="T26" fmla="*/ 658 w 974"/>
                <a:gd name="T27" fmla="*/ 118 h 710"/>
                <a:gd name="T28" fmla="*/ 632 w 974"/>
                <a:gd name="T29" fmla="*/ 90 h 710"/>
                <a:gd name="T30" fmla="*/ 602 w 974"/>
                <a:gd name="T31" fmla="*/ 54 h 710"/>
                <a:gd name="T32" fmla="*/ 552 w 974"/>
                <a:gd name="T33" fmla="*/ 0 h 710"/>
                <a:gd name="T34" fmla="*/ 484 w 974"/>
                <a:gd name="T35" fmla="*/ 32 h 710"/>
                <a:gd name="T36" fmla="*/ 462 w 974"/>
                <a:gd name="T37" fmla="*/ 86 h 710"/>
                <a:gd name="T38" fmla="*/ 420 w 974"/>
                <a:gd name="T39" fmla="*/ 84 h 710"/>
                <a:gd name="T40" fmla="*/ 364 w 974"/>
                <a:gd name="T41" fmla="*/ 72 h 710"/>
                <a:gd name="T42" fmla="*/ 302 w 974"/>
                <a:gd name="T43" fmla="*/ 80 h 710"/>
                <a:gd name="T44" fmla="*/ 250 w 974"/>
                <a:gd name="T45" fmla="*/ 132 h 710"/>
                <a:gd name="T46" fmla="*/ 156 w 974"/>
                <a:gd name="T47" fmla="*/ 134 h 710"/>
                <a:gd name="T48" fmla="*/ 126 w 974"/>
                <a:gd name="T49" fmla="*/ 186 h 710"/>
                <a:gd name="T50" fmla="*/ 130 w 974"/>
                <a:gd name="T51" fmla="*/ 228 h 710"/>
                <a:gd name="T52" fmla="*/ 84 w 974"/>
                <a:gd name="T53" fmla="*/ 248 h 710"/>
                <a:gd name="T54" fmla="*/ 72 w 974"/>
                <a:gd name="T55" fmla="*/ 280 h 710"/>
                <a:gd name="T56" fmla="*/ 74 w 974"/>
                <a:gd name="T57" fmla="*/ 312 h 710"/>
                <a:gd name="T58" fmla="*/ 20 w 974"/>
                <a:gd name="T59" fmla="*/ 344 h 710"/>
                <a:gd name="T60" fmla="*/ 4 w 974"/>
                <a:gd name="T61" fmla="*/ 410 h 710"/>
                <a:gd name="T62" fmla="*/ 76 w 974"/>
                <a:gd name="T63" fmla="*/ 452 h 710"/>
                <a:gd name="T64" fmla="*/ 118 w 974"/>
                <a:gd name="T65" fmla="*/ 486 h 710"/>
                <a:gd name="T66" fmla="*/ 138 w 974"/>
                <a:gd name="T67" fmla="*/ 528 h 710"/>
                <a:gd name="T68" fmla="*/ 168 w 974"/>
                <a:gd name="T69" fmla="*/ 532 h 710"/>
                <a:gd name="T70" fmla="*/ 126 w 974"/>
                <a:gd name="T71" fmla="*/ 550 h 710"/>
                <a:gd name="T72" fmla="*/ 116 w 974"/>
                <a:gd name="T73" fmla="*/ 602 h 710"/>
                <a:gd name="T74" fmla="*/ 190 w 974"/>
                <a:gd name="T75" fmla="*/ 630 h 710"/>
                <a:gd name="T76" fmla="*/ 222 w 974"/>
                <a:gd name="T77" fmla="*/ 644 h 710"/>
                <a:gd name="T78" fmla="*/ 244 w 974"/>
                <a:gd name="T79" fmla="*/ 664 h 710"/>
                <a:gd name="T80" fmla="*/ 276 w 974"/>
                <a:gd name="T81" fmla="*/ 708 h 710"/>
                <a:gd name="T82" fmla="*/ 322 w 974"/>
                <a:gd name="T83" fmla="*/ 688 h 710"/>
                <a:gd name="T84" fmla="*/ 360 w 974"/>
                <a:gd name="T85" fmla="*/ 676 h 710"/>
                <a:gd name="T86" fmla="*/ 374 w 974"/>
                <a:gd name="T87" fmla="*/ 632 h 710"/>
                <a:gd name="T88" fmla="*/ 412 w 974"/>
                <a:gd name="T89" fmla="*/ 638 h 710"/>
                <a:gd name="T90" fmla="*/ 372 w 974"/>
                <a:gd name="T91" fmla="*/ 554 h 710"/>
                <a:gd name="T92" fmla="*/ 398 w 974"/>
                <a:gd name="T93" fmla="*/ 520 h 710"/>
                <a:gd name="T94" fmla="*/ 414 w 974"/>
                <a:gd name="T95" fmla="*/ 476 h 710"/>
                <a:gd name="T96" fmla="*/ 434 w 974"/>
                <a:gd name="T97" fmla="*/ 464 h 710"/>
                <a:gd name="T98" fmla="*/ 444 w 974"/>
                <a:gd name="T99" fmla="*/ 442 h 710"/>
                <a:gd name="T100" fmla="*/ 498 w 974"/>
                <a:gd name="T101" fmla="*/ 470 h 710"/>
                <a:gd name="T102" fmla="*/ 552 w 974"/>
                <a:gd name="T103" fmla="*/ 494 h 710"/>
                <a:gd name="T104" fmla="*/ 620 w 974"/>
                <a:gd name="T105" fmla="*/ 500 h 710"/>
                <a:gd name="T106" fmla="*/ 588 w 974"/>
                <a:gd name="T107" fmla="*/ 576 h 710"/>
                <a:gd name="T108" fmla="*/ 608 w 974"/>
                <a:gd name="T109" fmla="*/ 596 h 710"/>
                <a:gd name="T110" fmla="*/ 640 w 974"/>
                <a:gd name="T111" fmla="*/ 634 h 710"/>
                <a:gd name="T112" fmla="*/ 700 w 974"/>
                <a:gd name="T113" fmla="*/ 668 h 710"/>
                <a:gd name="T114" fmla="*/ 748 w 974"/>
                <a:gd name="T115" fmla="*/ 666 h 710"/>
                <a:gd name="T116" fmla="*/ 822 w 974"/>
                <a:gd name="T117" fmla="*/ 616 h 710"/>
                <a:gd name="T118" fmla="*/ 854 w 974"/>
                <a:gd name="T119" fmla="*/ 590 h 710"/>
                <a:gd name="T120" fmla="*/ 880 w 974"/>
                <a:gd name="T121" fmla="*/ 580 h 710"/>
                <a:gd name="T122" fmla="*/ 946 w 974"/>
                <a:gd name="T123" fmla="*/ 550 h 710"/>
                <a:gd name="T124" fmla="*/ 972 w 974"/>
                <a:gd name="T125" fmla="*/ 496 h 71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74"/>
                <a:gd name="T190" fmla="*/ 0 h 710"/>
                <a:gd name="T191" fmla="*/ 974 w 974"/>
                <a:gd name="T192" fmla="*/ 710 h 71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74" h="710">
                  <a:moveTo>
                    <a:pt x="972" y="496"/>
                  </a:moveTo>
                  <a:lnTo>
                    <a:pt x="972" y="496"/>
                  </a:lnTo>
                  <a:lnTo>
                    <a:pt x="970" y="484"/>
                  </a:lnTo>
                  <a:lnTo>
                    <a:pt x="968" y="480"/>
                  </a:lnTo>
                  <a:lnTo>
                    <a:pt x="966" y="478"/>
                  </a:lnTo>
                  <a:lnTo>
                    <a:pt x="956" y="476"/>
                  </a:lnTo>
                  <a:lnTo>
                    <a:pt x="942" y="476"/>
                  </a:lnTo>
                  <a:lnTo>
                    <a:pt x="940" y="464"/>
                  </a:lnTo>
                  <a:lnTo>
                    <a:pt x="936" y="454"/>
                  </a:lnTo>
                  <a:lnTo>
                    <a:pt x="922" y="432"/>
                  </a:lnTo>
                  <a:lnTo>
                    <a:pt x="916" y="418"/>
                  </a:lnTo>
                  <a:lnTo>
                    <a:pt x="912" y="412"/>
                  </a:lnTo>
                  <a:lnTo>
                    <a:pt x="904" y="408"/>
                  </a:lnTo>
                  <a:lnTo>
                    <a:pt x="892" y="408"/>
                  </a:lnTo>
                  <a:lnTo>
                    <a:pt x="882" y="408"/>
                  </a:lnTo>
                  <a:lnTo>
                    <a:pt x="884" y="402"/>
                  </a:lnTo>
                  <a:lnTo>
                    <a:pt x="888" y="396"/>
                  </a:lnTo>
                  <a:lnTo>
                    <a:pt x="892" y="392"/>
                  </a:lnTo>
                  <a:lnTo>
                    <a:pt x="894" y="384"/>
                  </a:lnTo>
                  <a:lnTo>
                    <a:pt x="894" y="370"/>
                  </a:lnTo>
                  <a:lnTo>
                    <a:pt x="898" y="366"/>
                  </a:lnTo>
                  <a:lnTo>
                    <a:pt x="904" y="362"/>
                  </a:lnTo>
                  <a:lnTo>
                    <a:pt x="924" y="346"/>
                  </a:lnTo>
                  <a:lnTo>
                    <a:pt x="946" y="328"/>
                  </a:lnTo>
                  <a:lnTo>
                    <a:pt x="952" y="322"/>
                  </a:lnTo>
                  <a:lnTo>
                    <a:pt x="954" y="320"/>
                  </a:lnTo>
                  <a:lnTo>
                    <a:pt x="954" y="314"/>
                  </a:lnTo>
                  <a:lnTo>
                    <a:pt x="950" y="308"/>
                  </a:lnTo>
                  <a:lnTo>
                    <a:pt x="942" y="302"/>
                  </a:lnTo>
                  <a:lnTo>
                    <a:pt x="934" y="296"/>
                  </a:lnTo>
                  <a:lnTo>
                    <a:pt x="928" y="288"/>
                  </a:lnTo>
                  <a:lnTo>
                    <a:pt x="936" y="286"/>
                  </a:lnTo>
                  <a:lnTo>
                    <a:pt x="944" y="284"/>
                  </a:lnTo>
                  <a:lnTo>
                    <a:pt x="948" y="280"/>
                  </a:lnTo>
                  <a:lnTo>
                    <a:pt x="952" y="274"/>
                  </a:lnTo>
                  <a:lnTo>
                    <a:pt x="956" y="268"/>
                  </a:lnTo>
                  <a:lnTo>
                    <a:pt x="958" y="262"/>
                  </a:lnTo>
                  <a:lnTo>
                    <a:pt x="958" y="248"/>
                  </a:lnTo>
                  <a:lnTo>
                    <a:pt x="956" y="234"/>
                  </a:lnTo>
                  <a:lnTo>
                    <a:pt x="950" y="220"/>
                  </a:lnTo>
                  <a:lnTo>
                    <a:pt x="942" y="208"/>
                  </a:lnTo>
                  <a:lnTo>
                    <a:pt x="932" y="200"/>
                  </a:lnTo>
                  <a:lnTo>
                    <a:pt x="920" y="192"/>
                  </a:lnTo>
                  <a:lnTo>
                    <a:pt x="906" y="186"/>
                  </a:lnTo>
                  <a:lnTo>
                    <a:pt x="892" y="184"/>
                  </a:lnTo>
                  <a:lnTo>
                    <a:pt x="878" y="184"/>
                  </a:lnTo>
                  <a:lnTo>
                    <a:pt x="864" y="184"/>
                  </a:lnTo>
                  <a:lnTo>
                    <a:pt x="852" y="182"/>
                  </a:lnTo>
                  <a:lnTo>
                    <a:pt x="838" y="178"/>
                  </a:lnTo>
                  <a:lnTo>
                    <a:pt x="830" y="176"/>
                  </a:lnTo>
                  <a:lnTo>
                    <a:pt x="822" y="174"/>
                  </a:lnTo>
                  <a:lnTo>
                    <a:pt x="814" y="176"/>
                  </a:lnTo>
                  <a:lnTo>
                    <a:pt x="802" y="178"/>
                  </a:lnTo>
                  <a:lnTo>
                    <a:pt x="790" y="180"/>
                  </a:lnTo>
                  <a:lnTo>
                    <a:pt x="782" y="178"/>
                  </a:lnTo>
                  <a:lnTo>
                    <a:pt x="778" y="174"/>
                  </a:lnTo>
                  <a:lnTo>
                    <a:pt x="778" y="170"/>
                  </a:lnTo>
                  <a:lnTo>
                    <a:pt x="776" y="166"/>
                  </a:lnTo>
                  <a:lnTo>
                    <a:pt x="770" y="164"/>
                  </a:lnTo>
                  <a:lnTo>
                    <a:pt x="766" y="166"/>
                  </a:lnTo>
                  <a:lnTo>
                    <a:pt x="760" y="168"/>
                  </a:lnTo>
                  <a:lnTo>
                    <a:pt x="750" y="176"/>
                  </a:lnTo>
                  <a:lnTo>
                    <a:pt x="734" y="192"/>
                  </a:lnTo>
                  <a:lnTo>
                    <a:pt x="736" y="186"/>
                  </a:lnTo>
                  <a:lnTo>
                    <a:pt x="738" y="178"/>
                  </a:lnTo>
                  <a:lnTo>
                    <a:pt x="736" y="162"/>
                  </a:lnTo>
                  <a:lnTo>
                    <a:pt x="734" y="154"/>
                  </a:lnTo>
                  <a:lnTo>
                    <a:pt x="730" y="150"/>
                  </a:lnTo>
                  <a:lnTo>
                    <a:pt x="724" y="146"/>
                  </a:lnTo>
                  <a:lnTo>
                    <a:pt x="718" y="144"/>
                  </a:lnTo>
                  <a:lnTo>
                    <a:pt x="702" y="142"/>
                  </a:lnTo>
                  <a:lnTo>
                    <a:pt x="694" y="140"/>
                  </a:lnTo>
                  <a:lnTo>
                    <a:pt x="688" y="136"/>
                  </a:lnTo>
                  <a:lnTo>
                    <a:pt x="684" y="132"/>
                  </a:lnTo>
                  <a:lnTo>
                    <a:pt x="680" y="128"/>
                  </a:lnTo>
                  <a:lnTo>
                    <a:pt x="674" y="122"/>
                  </a:lnTo>
                  <a:lnTo>
                    <a:pt x="672" y="118"/>
                  </a:lnTo>
                  <a:lnTo>
                    <a:pt x="668" y="118"/>
                  </a:lnTo>
                  <a:lnTo>
                    <a:pt x="664" y="116"/>
                  </a:lnTo>
                  <a:lnTo>
                    <a:pt x="658" y="118"/>
                  </a:lnTo>
                  <a:lnTo>
                    <a:pt x="656" y="122"/>
                  </a:lnTo>
                  <a:lnTo>
                    <a:pt x="652" y="112"/>
                  </a:lnTo>
                  <a:lnTo>
                    <a:pt x="646" y="104"/>
                  </a:lnTo>
                  <a:lnTo>
                    <a:pt x="640" y="96"/>
                  </a:lnTo>
                  <a:lnTo>
                    <a:pt x="632" y="90"/>
                  </a:lnTo>
                  <a:lnTo>
                    <a:pt x="624" y="86"/>
                  </a:lnTo>
                  <a:lnTo>
                    <a:pt x="614" y="84"/>
                  </a:lnTo>
                  <a:lnTo>
                    <a:pt x="604" y="82"/>
                  </a:lnTo>
                  <a:lnTo>
                    <a:pt x="594" y="80"/>
                  </a:lnTo>
                  <a:lnTo>
                    <a:pt x="600" y="68"/>
                  </a:lnTo>
                  <a:lnTo>
                    <a:pt x="602" y="54"/>
                  </a:lnTo>
                  <a:lnTo>
                    <a:pt x="600" y="40"/>
                  </a:lnTo>
                  <a:lnTo>
                    <a:pt x="596" y="28"/>
                  </a:lnTo>
                  <a:lnTo>
                    <a:pt x="588" y="16"/>
                  </a:lnTo>
                  <a:lnTo>
                    <a:pt x="578" y="8"/>
                  </a:lnTo>
                  <a:lnTo>
                    <a:pt x="566" y="2"/>
                  </a:lnTo>
                  <a:lnTo>
                    <a:pt x="552" y="0"/>
                  </a:lnTo>
                  <a:lnTo>
                    <a:pt x="532" y="0"/>
                  </a:lnTo>
                  <a:lnTo>
                    <a:pt x="524" y="2"/>
                  </a:lnTo>
                  <a:lnTo>
                    <a:pt x="516" y="4"/>
                  </a:lnTo>
                  <a:lnTo>
                    <a:pt x="498" y="16"/>
                  </a:lnTo>
                  <a:lnTo>
                    <a:pt x="490" y="24"/>
                  </a:lnTo>
                  <a:lnTo>
                    <a:pt x="484" y="32"/>
                  </a:lnTo>
                  <a:lnTo>
                    <a:pt x="474" y="46"/>
                  </a:lnTo>
                  <a:lnTo>
                    <a:pt x="472" y="58"/>
                  </a:lnTo>
                  <a:lnTo>
                    <a:pt x="472" y="72"/>
                  </a:lnTo>
                  <a:lnTo>
                    <a:pt x="474" y="90"/>
                  </a:lnTo>
                  <a:lnTo>
                    <a:pt x="462" y="86"/>
                  </a:lnTo>
                  <a:lnTo>
                    <a:pt x="452" y="82"/>
                  </a:lnTo>
                  <a:lnTo>
                    <a:pt x="444" y="82"/>
                  </a:lnTo>
                  <a:lnTo>
                    <a:pt x="434" y="84"/>
                  </a:lnTo>
                  <a:lnTo>
                    <a:pt x="426" y="84"/>
                  </a:lnTo>
                  <a:lnTo>
                    <a:pt x="420" y="84"/>
                  </a:lnTo>
                  <a:lnTo>
                    <a:pt x="412" y="84"/>
                  </a:lnTo>
                  <a:lnTo>
                    <a:pt x="406" y="80"/>
                  </a:lnTo>
                  <a:lnTo>
                    <a:pt x="398" y="78"/>
                  </a:lnTo>
                  <a:lnTo>
                    <a:pt x="390" y="76"/>
                  </a:lnTo>
                  <a:lnTo>
                    <a:pt x="378" y="76"/>
                  </a:lnTo>
                  <a:lnTo>
                    <a:pt x="364" y="72"/>
                  </a:lnTo>
                  <a:lnTo>
                    <a:pt x="346" y="68"/>
                  </a:lnTo>
                  <a:lnTo>
                    <a:pt x="336" y="68"/>
                  </a:lnTo>
                  <a:lnTo>
                    <a:pt x="328" y="68"/>
                  </a:lnTo>
                  <a:lnTo>
                    <a:pt x="318" y="70"/>
                  </a:lnTo>
                  <a:lnTo>
                    <a:pt x="310" y="74"/>
                  </a:lnTo>
                  <a:lnTo>
                    <a:pt x="302" y="80"/>
                  </a:lnTo>
                  <a:lnTo>
                    <a:pt x="296" y="86"/>
                  </a:lnTo>
                  <a:lnTo>
                    <a:pt x="276" y="110"/>
                  </a:lnTo>
                  <a:lnTo>
                    <a:pt x="268" y="122"/>
                  </a:lnTo>
                  <a:lnTo>
                    <a:pt x="260" y="136"/>
                  </a:lnTo>
                  <a:lnTo>
                    <a:pt x="250" y="132"/>
                  </a:lnTo>
                  <a:lnTo>
                    <a:pt x="238" y="128"/>
                  </a:lnTo>
                  <a:lnTo>
                    <a:pt x="226" y="122"/>
                  </a:lnTo>
                  <a:lnTo>
                    <a:pt x="214" y="118"/>
                  </a:lnTo>
                  <a:lnTo>
                    <a:pt x="200" y="120"/>
                  </a:lnTo>
                  <a:lnTo>
                    <a:pt x="184" y="124"/>
                  </a:lnTo>
                  <a:lnTo>
                    <a:pt x="156" y="134"/>
                  </a:lnTo>
                  <a:lnTo>
                    <a:pt x="140" y="142"/>
                  </a:lnTo>
                  <a:lnTo>
                    <a:pt x="134" y="146"/>
                  </a:lnTo>
                  <a:lnTo>
                    <a:pt x="130" y="152"/>
                  </a:lnTo>
                  <a:lnTo>
                    <a:pt x="126" y="162"/>
                  </a:lnTo>
                  <a:lnTo>
                    <a:pt x="124" y="174"/>
                  </a:lnTo>
                  <a:lnTo>
                    <a:pt x="126" y="186"/>
                  </a:lnTo>
                  <a:lnTo>
                    <a:pt x="132" y="200"/>
                  </a:lnTo>
                  <a:lnTo>
                    <a:pt x="138" y="212"/>
                  </a:lnTo>
                  <a:lnTo>
                    <a:pt x="146" y="224"/>
                  </a:lnTo>
                  <a:lnTo>
                    <a:pt x="140" y="222"/>
                  </a:lnTo>
                  <a:lnTo>
                    <a:pt x="136" y="224"/>
                  </a:lnTo>
                  <a:lnTo>
                    <a:pt x="130" y="228"/>
                  </a:lnTo>
                  <a:lnTo>
                    <a:pt x="126" y="236"/>
                  </a:lnTo>
                  <a:lnTo>
                    <a:pt x="118" y="242"/>
                  </a:lnTo>
                  <a:lnTo>
                    <a:pt x="110" y="244"/>
                  </a:lnTo>
                  <a:lnTo>
                    <a:pt x="102" y="244"/>
                  </a:lnTo>
                  <a:lnTo>
                    <a:pt x="92" y="244"/>
                  </a:lnTo>
                  <a:lnTo>
                    <a:pt x="84" y="248"/>
                  </a:lnTo>
                  <a:lnTo>
                    <a:pt x="78" y="256"/>
                  </a:lnTo>
                  <a:lnTo>
                    <a:pt x="72" y="264"/>
                  </a:lnTo>
                  <a:lnTo>
                    <a:pt x="70" y="272"/>
                  </a:lnTo>
                  <a:lnTo>
                    <a:pt x="72" y="280"/>
                  </a:lnTo>
                  <a:lnTo>
                    <a:pt x="78" y="286"/>
                  </a:lnTo>
                  <a:lnTo>
                    <a:pt x="86" y="292"/>
                  </a:lnTo>
                  <a:lnTo>
                    <a:pt x="92" y="298"/>
                  </a:lnTo>
                  <a:lnTo>
                    <a:pt x="96" y="306"/>
                  </a:lnTo>
                  <a:lnTo>
                    <a:pt x="86" y="310"/>
                  </a:lnTo>
                  <a:lnTo>
                    <a:pt x="74" y="312"/>
                  </a:lnTo>
                  <a:lnTo>
                    <a:pt x="62" y="314"/>
                  </a:lnTo>
                  <a:lnTo>
                    <a:pt x="50" y="318"/>
                  </a:lnTo>
                  <a:lnTo>
                    <a:pt x="42" y="322"/>
                  </a:lnTo>
                  <a:lnTo>
                    <a:pt x="32" y="328"/>
                  </a:lnTo>
                  <a:lnTo>
                    <a:pt x="26" y="336"/>
                  </a:lnTo>
                  <a:lnTo>
                    <a:pt x="20" y="344"/>
                  </a:lnTo>
                  <a:lnTo>
                    <a:pt x="10" y="362"/>
                  </a:lnTo>
                  <a:lnTo>
                    <a:pt x="2" y="384"/>
                  </a:lnTo>
                  <a:lnTo>
                    <a:pt x="2" y="392"/>
                  </a:lnTo>
                  <a:lnTo>
                    <a:pt x="0" y="398"/>
                  </a:lnTo>
                  <a:lnTo>
                    <a:pt x="2" y="406"/>
                  </a:lnTo>
                  <a:lnTo>
                    <a:pt x="4" y="410"/>
                  </a:lnTo>
                  <a:lnTo>
                    <a:pt x="12" y="420"/>
                  </a:lnTo>
                  <a:lnTo>
                    <a:pt x="24" y="426"/>
                  </a:lnTo>
                  <a:lnTo>
                    <a:pt x="36" y="432"/>
                  </a:lnTo>
                  <a:lnTo>
                    <a:pt x="50" y="436"/>
                  </a:lnTo>
                  <a:lnTo>
                    <a:pt x="78" y="444"/>
                  </a:lnTo>
                  <a:lnTo>
                    <a:pt x="76" y="452"/>
                  </a:lnTo>
                  <a:lnTo>
                    <a:pt x="76" y="460"/>
                  </a:lnTo>
                  <a:lnTo>
                    <a:pt x="78" y="466"/>
                  </a:lnTo>
                  <a:lnTo>
                    <a:pt x="86" y="474"/>
                  </a:lnTo>
                  <a:lnTo>
                    <a:pt x="96" y="480"/>
                  </a:lnTo>
                  <a:lnTo>
                    <a:pt x="108" y="482"/>
                  </a:lnTo>
                  <a:lnTo>
                    <a:pt x="118" y="486"/>
                  </a:lnTo>
                  <a:lnTo>
                    <a:pt x="130" y="490"/>
                  </a:lnTo>
                  <a:lnTo>
                    <a:pt x="130" y="502"/>
                  </a:lnTo>
                  <a:lnTo>
                    <a:pt x="130" y="514"/>
                  </a:lnTo>
                  <a:lnTo>
                    <a:pt x="132" y="518"/>
                  </a:lnTo>
                  <a:lnTo>
                    <a:pt x="134" y="524"/>
                  </a:lnTo>
                  <a:lnTo>
                    <a:pt x="138" y="528"/>
                  </a:lnTo>
                  <a:lnTo>
                    <a:pt x="144" y="530"/>
                  </a:lnTo>
                  <a:lnTo>
                    <a:pt x="150" y="532"/>
                  </a:lnTo>
                  <a:lnTo>
                    <a:pt x="156" y="532"/>
                  </a:lnTo>
                  <a:lnTo>
                    <a:pt x="162" y="532"/>
                  </a:lnTo>
                  <a:lnTo>
                    <a:pt x="168" y="532"/>
                  </a:lnTo>
                  <a:lnTo>
                    <a:pt x="174" y="536"/>
                  </a:lnTo>
                  <a:lnTo>
                    <a:pt x="154" y="536"/>
                  </a:lnTo>
                  <a:lnTo>
                    <a:pt x="144" y="538"/>
                  </a:lnTo>
                  <a:lnTo>
                    <a:pt x="134" y="544"/>
                  </a:lnTo>
                  <a:lnTo>
                    <a:pt x="126" y="550"/>
                  </a:lnTo>
                  <a:lnTo>
                    <a:pt x="120" y="560"/>
                  </a:lnTo>
                  <a:lnTo>
                    <a:pt x="114" y="570"/>
                  </a:lnTo>
                  <a:lnTo>
                    <a:pt x="110" y="580"/>
                  </a:lnTo>
                  <a:lnTo>
                    <a:pt x="110" y="586"/>
                  </a:lnTo>
                  <a:lnTo>
                    <a:pt x="112" y="592"/>
                  </a:lnTo>
                  <a:lnTo>
                    <a:pt x="116" y="602"/>
                  </a:lnTo>
                  <a:lnTo>
                    <a:pt x="126" y="612"/>
                  </a:lnTo>
                  <a:lnTo>
                    <a:pt x="138" y="620"/>
                  </a:lnTo>
                  <a:lnTo>
                    <a:pt x="152" y="626"/>
                  </a:lnTo>
                  <a:lnTo>
                    <a:pt x="166" y="630"/>
                  </a:lnTo>
                  <a:lnTo>
                    <a:pt x="178" y="630"/>
                  </a:lnTo>
                  <a:lnTo>
                    <a:pt x="190" y="630"/>
                  </a:lnTo>
                  <a:lnTo>
                    <a:pt x="192" y="632"/>
                  </a:lnTo>
                  <a:lnTo>
                    <a:pt x="194" y="634"/>
                  </a:lnTo>
                  <a:lnTo>
                    <a:pt x="202" y="638"/>
                  </a:lnTo>
                  <a:lnTo>
                    <a:pt x="212" y="640"/>
                  </a:lnTo>
                  <a:lnTo>
                    <a:pt x="220" y="640"/>
                  </a:lnTo>
                  <a:lnTo>
                    <a:pt x="222" y="644"/>
                  </a:lnTo>
                  <a:lnTo>
                    <a:pt x="220" y="648"/>
                  </a:lnTo>
                  <a:lnTo>
                    <a:pt x="218" y="658"/>
                  </a:lnTo>
                  <a:lnTo>
                    <a:pt x="224" y="660"/>
                  </a:lnTo>
                  <a:lnTo>
                    <a:pt x="230" y="662"/>
                  </a:lnTo>
                  <a:lnTo>
                    <a:pt x="244" y="664"/>
                  </a:lnTo>
                  <a:lnTo>
                    <a:pt x="246" y="672"/>
                  </a:lnTo>
                  <a:lnTo>
                    <a:pt x="248" y="678"/>
                  </a:lnTo>
                  <a:lnTo>
                    <a:pt x="254" y="684"/>
                  </a:lnTo>
                  <a:lnTo>
                    <a:pt x="260" y="688"/>
                  </a:lnTo>
                  <a:lnTo>
                    <a:pt x="270" y="698"/>
                  </a:lnTo>
                  <a:lnTo>
                    <a:pt x="274" y="702"/>
                  </a:lnTo>
                  <a:lnTo>
                    <a:pt x="276" y="708"/>
                  </a:lnTo>
                  <a:lnTo>
                    <a:pt x="286" y="710"/>
                  </a:lnTo>
                  <a:lnTo>
                    <a:pt x="294" y="708"/>
                  </a:lnTo>
                  <a:lnTo>
                    <a:pt x="302" y="706"/>
                  </a:lnTo>
                  <a:lnTo>
                    <a:pt x="310" y="700"/>
                  </a:lnTo>
                  <a:lnTo>
                    <a:pt x="316" y="694"/>
                  </a:lnTo>
                  <a:lnTo>
                    <a:pt x="322" y="688"/>
                  </a:lnTo>
                  <a:lnTo>
                    <a:pt x="326" y="680"/>
                  </a:lnTo>
                  <a:lnTo>
                    <a:pt x="328" y="672"/>
                  </a:lnTo>
                  <a:lnTo>
                    <a:pt x="332" y="674"/>
                  </a:lnTo>
                  <a:lnTo>
                    <a:pt x="338" y="676"/>
                  </a:lnTo>
                  <a:lnTo>
                    <a:pt x="348" y="678"/>
                  </a:lnTo>
                  <a:lnTo>
                    <a:pt x="360" y="676"/>
                  </a:lnTo>
                  <a:lnTo>
                    <a:pt x="364" y="672"/>
                  </a:lnTo>
                  <a:lnTo>
                    <a:pt x="368" y="670"/>
                  </a:lnTo>
                  <a:lnTo>
                    <a:pt x="372" y="662"/>
                  </a:lnTo>
                  <a:lnTo>
                    <a:pt x="374" y="652"/>
                  </a:lnTo>
                  <a:lnTo>
                    <a:pt x="374" y="632"/>
                  </a:lnTo>
                  <a:lnTo>
                    <a:pt x="380" y="632"/>
                  </a:lnTo>
                  <a:lnTo>
                    <a:pt x="386" y="634"/>
                  </a:lnTo>
                  <a:lnTo>
                    <a:pt x="394" y="638"/>
                  </a:lnTo>
                  <a:lnTo>
                    <a:pt x="398" y="640"/>
                  </a:lnTo>
                  <a:lnTo>
                    <a:pt x="402" y="642"/>
                  </a:lnTo>
                  <a:lnTo>
                    <a:pt x="408" y="640"/>
                  </a:lnTo>
                  <a:lnTo>
                    <a:pt x="412" y="638"/>
                  </a:lnTo>
                  <a:lnTo>
                    <a:pt x="408" y="624"/>
                  </a:lnTo>
                  <a:lnTo>
                    <a:pt x="400" y="612"/>
                  </a:lnTo>
                  <a:lnTo>
                    <a:pt x="388" y="590"/>
                  </a:lnTo>
                  <a:lnTo>
                    <a:pt x="380" y="578"/>
                  </a:lnTo>
                  <a:lnTo>
                    <a:pt x="376" y="566"/>
                  </a:lnTo>
                  <a:lnTo>
                    <a:pt x="372" y="554"/>
                  </a:lnTo>
                  <a:lnTo>
                    <a:pt x="370" y="540"/>
                  </a:lnTo>
                  <a:lnTo>
                    <a:pt x="370" y="522"/>
                  </a:lnTo>
                  <a:lnTo>
                    <a:pt x="384" y="522"/>
                  </a:lnTo>
                  <a:lnTo>
                    <a:pt x="392" y="522"/>
                  </a:lnTo>
                  <a:lnTo>
                    <a:pt x="398" y="520"/>
                  </a:lnTo>
                  <a:lnTo>
                    <a:pt x="404" y="516"/>
                  </a:lnTo>
                  <a:lnTo>
                    <a:pt x="408" y="512"/>
                  </a:lnTo>
                  <a:lnTo>
                    <a:pt x="410" y="506"/>
                  </a:lnTo>
                  <a:lnTo>
                    <a:pt x="412" y="502"/>
                  </a:lnTo>
                  <a:lnTo>
                    <a:pt x="414" y="490"/>
                  </a:lnTo>
                  <a:lnTo>
                    <a:pt x="414" y="476"/>
                  </a:lnTo>
                  <a:lnTo>
                    <a:pt x="418" y="476"/>
                  </a:lnTo>
                  <a:lnTo>
                    <a:pt x="422" y="474"/>
                  </a:lnTo>
                  <a:lnTo>
                    <a:pt x="426" y="470"/>
                  </a:lnTo>
                  <a:lnTo>
                    <a:pt x="428" y="466"/>
                  </a:lnTo>
                  <a:lnTo>
                    <a:pt x="434" y="464"/>
                  </a:lnTo>
                  <a:lnTo>
                    <a:pt x="438" y="462"/>
                  </a:lnTo>
                  <a:lnTo>
                    <a:pt x="440" y="458"/>
                  </a:lnTo>
                  <a:lnTo>
                    <a:pt x="440" y="456"/>
                  </a:lnTo>
                  <a:lnTo>
                    <a:pt x="442" y="448"/>
                  </a:lnTo>
                  <a:lnTo>
                    <a:pt x="442" y="446"/>
                  </a:lnTo>
                  <a:lnTo>
                    <a:pt x="444" y="442"/>
                  </a:lnTo>
                  <a:lnTo>
                    <a:pt x="448" y="440"/>
                  </a:lnTo>
                  <a:lnTo>
                    <a:pt x="454" y="440"/>
                  </a:lnTo>
                  <a:lnTo>
                    <a:pt x="468" y="438"/>
                  </a:lnTo>
                  <a:lnTo>
                    <a:pt x="492" y="442"/>
                  </a:lnTo>
                  <a:lnTo>
                    <a:pt x="494" y="458"/>
                  </a:lnTo>
                  <a:lnTo>
                    <a:pt x="498" y="470"/>
                  </a:lnTo>
                  <a:lnTo>
                    <a:pt x="506" y="480"/>
                  </a:lnTo>
                  <a:lnTo>
                    <a:pt x="518" y="490"/>
                  </a:lnTo>
                  <a:lnTo>
                    <a:pt x="532" y="498"/>
                  </a:lnTo>
                  <a:lnTo>
                    <a:pt x="538" y="500"/>
                  </a:lnTo>
                  <a:lnTo>
                    <a:pt x="542" y="498"/>
                  </a:lnTo>
                  <a:lnTo>
                    <a:pt x="552" y="494"/>
                  </a:lnTo>
                  <a:lnTo>
                    <a:pt x="564" y="484"/>
                  </a:lnTo>
                  <a:lnTo>
                    <a:pt x="570" y="488"/>
                  </a:lnTo>
                  <a:lnTo>
                    <a:pt x="576" y="492"/>
                  </a:lnTo>
                  <a:lnTo>
                    <a:pt x="590" y="496"/>
                  </a:lnTo>
                  <a:lnTo>
                    <a:pt x="620" y="500"/>
                  </a:lnTo>
                  <a:lnTo>
                    <a:pt x="608" y="518"/>
                  </a:lnTo>
                  <a:lnTo>
                    <a:pt x="598" y="536"/>
                  </a:lnTo>
                  <a:lnTo>
                    <a:pt x="594" y="546"/>
                  </a:lnTo>
                  <a:lnTo>
                    <a:pt x="590" y="556"/>
                  </a:lnTo>
                  <a:lnTo>
                    <a:pt x="588" y="566"/>
                  </a:lnTo>
                  <a:lnTo>
                    <a:pt x="588" y="576"/>
                  </a:lnTo>
                  <a:lnTo>
                    <a:pt x="594" y="576"/>
                  </a:lnTo>
                  <a:lnTo>
                    <a:pt x="600" y="578"/>
                  </a:lnTo>
                  <a:lnTo>
                    <a:pt x="602" y="586"/>
                  </a:lnTo>
                  <a:lnTo>
                    <a:pt x="602" y="594"/>
                  </a:lnTo>
                  <a:lnTo>
                    <a:pt x="608" y="596"/>
                  </a:lnTo>
                  <a:lnTo>
                    <a:pt x="612" y="600"/>
                  </a:lnTo>
                  <a:lnTo>
                    <a:pt x="618" y="610"/>
                  </a:lnTo>
                  <a:lnTo>
                    <a:pt x="624" y="622"/>
                  </a:lnTo>
                  <a:lnTo>
                    <a:pt x="628" y="626"/>
                  </a:lnTo>
                  <a:lnTo>
                    <a:pt x="632" y="630"/>
                  </a:lnTo>
                  <a:lnTo>
                    <a:pt x="640" y="634"/>
                  </a:lnTo>
                  <a:lnTo>
                    <a:pt x="650" y="636"/>
                  </a:lnTo>
                  <a:lnTo>
                    <a:pt x="660" y="636"/>
                  </a:lnTo>
                  <a:lnTo>
                    <a:pt x="670" y="634"/>
                  </a:lnTo>
                  <a:lnTo>
                    <a:pt x="680" y="646"/>
                  </a:lnTo>
                  <a:lnTo>
                    <a:pt x="690" y="658"/>
                  </a:lnTo>
                  <a:lnTo>
                    <a:pt x="700" y="668"/>
                  </a:lnTo>
                  <a:lnTo>
                    <a:pt x="706" y="672"/>
                  </a:lnTo>
                  <a:lnTo>
                    <a:pt x="714" y="676"/>
                  </a:lnTo>
                  <a:lnTo>
                    <a:pt x="724" y="676"/>
                  </a:lnTo>
                  <a:lnTo>
                    <a:pt x="732" y="674"/>
                  </a:lnTo>
                  <a:lnTo>
                    <a:pt x="740" y="670"/>
                  </a:lnTo>
                  <a:lnTo>
                    <a:pt x="748" y="666"/>
                  </a:lnTo>
                  <a:lnTo>
                    <a:pt x="760" y="658"/>
                  </a:lnTo>
                  <a:lnTo>
                    <a:pt x="774" y="652"/>
                  </a:lnTo>
                  <a:lnTo>
                    <a:pt x="798" y="642"/>
                  </a:lnTo>
                  <a:lnTo>
                    <a:pt x="808" y="634"/>
                  </a:lnTo>
                  <a:lnTo>
                    <a:pt x="816" y="626"/>
                  </a:lnTo>
                  <a:lnTo>
                    <a:pt x="822" y="616"/>
                  </a:lnTo>
                  <a:lnTo>
                    <a:pt x="824" y="600"/>
                  </a:lnTo>
                  <a:lnTo>
                    <a:pt x="836" y="600"/>
                  </a:lnTo>
                  <a:lnTo>
                    <a:pt x="848" y="596"/>
                  </a:lnTo>
                  <a:lnTo>
                    <a:pt x="852" y="594"/>
                  </a:lnTo>
                  <a:lnTo>
                    <a:pt x="854" y="590"/>
                  </a:lnTo>
                  <a:lnTo>
                    <a:pt x="860" y="588"/>
                  </a:lnTo>
                  <a:lnTo>
                    <a:pt x="864" y="588"/>
                  </a:lnTo>
                  <a:lnTo>
                    <a:pt x="870" y="588"/>
                  </a:lnTo>
                  <a:lnTo>
                    <a:pt x="876" y="584"/>
                  </a:lnTo>
                  <a:lnTo>
                    <a:pt x="880" y="580"/>
                  </a:lnTo>
                  <a:lnTo>
                    <a:pt x="882" y="574"/>
                  </a:lnTo>
                  <a:lnTo>
                    <a:pt x="882" y="560"/>
                  </a:lnTo>
                  <a:lnTo>
                    <a:pt x="906" y="558"/>
                  </a:lnTo>
                  <a:lnTo>
                    <a:pt x="926" y="556"/>
                  </a:lnTo>
                  <a:lnTo>
                    <a:pt x="936" y="554"/>
                  </a:lnTo>
                  <a:lnTo>
                    <a:pt x="946" y="550"/>
                  </a:lnTo>
                  <a:lnTo>
                    <a:pt x="954" y="542"/>
                  </a:lnTo>
                  <a:lnTo>
                    <a:pt x="964" y="534"/>
                  </a:lnTo>
                  <a:lnTo>
                    <a:pt x="968" y="524"/>
                  </a:lnTo>
                  <a:lnTo>
                    <a:pt x="972" y="516"/>
                  </a:lnTo>
                  <a:lnTo>
                    <a:pt x="974" y="506"/>
                  </a:lnTo>
                  <a:lnTo>
                    <a:pt x="972" y="496"/>
                  </a:lnTo>
                  <a:close/>
                </a:path>
              </a:pathLst>
            </a:custGeom>
            <a:solidFill>
              <a:srgbClr val="AFDC5C"/>
            </a:solidFill>
            <a:ln w="9525">
              <a:noFill/>
              <a:round/>
              <a:headEnd/>
              <a:tailEnd/>
            </a:ln>
          </p:spPr>
          <p:txBody>
            <a:bodyPr/>
            <a:lstStyle/>
            <a:p>
              <a:endParaRPr lang="fr-FR">
                <a:latin typeface="Calibri" pitchFamily="34" charset="0"/>
              </a:endParaRPr>
            </a:p>
          </p:txBody>
        </p:sp>
        <p:sp>
          <p:nvSpPr>
            <p:cNvPr id="9629" name="Freeform 7"/>
            <p:cNvSpPr>
              <a:spLocks/>
            </p:cNvSpPr>
            <p:nvPr/>
          </p:nvSpPr>
          <p:spPr bwMode="auto">
            <a:xfrm>
              <a:off x="2637" y="2078"/>
              <a:ext cx="368" cy="258"/>
            </a:xfrm>
            <a:custGeom>
              <a:avLst/>
              <a:gdLst>
                <a:gd name="T0" fmla="*/ 0 w 368"/>
                <a:gd name="T1" fmla="*/ 60 h 258"/>
                <a:gd name="T2" fmla="*/ 0 w 368"/>
                <a:gd name="T3" fmla="*/ 88 h 258"/>
                <a:gd name="T4" fmla="*/ 2 w 368"/>
                <a:gd name="T5" fmla="*/ 102 h 258"/>
                <a:gd name="T6" fmla="*/ 16 w 368"/>
                <a:gd name="T7" fmla="*/ 120 h 258"/>
                <a:gd name="T8" fmla="*/ 46 w 368"/>
                <a:gd name="T9" fmla="*/ 138 h 258"/>
                <a:gd name="T10" fmla="*/ 68 w 368"/>
                <a:gd name="T11" fmla="*/ 148 h 258"/>
                <a:gd name="T12" fmla="*/ 60 w 368"/>
                <a:gd name="T13" fmla="*/ 160 h 258"/>
                <a:gd name="T14" fmla="*/ 48 w 368"/>
                <a:gd name="T15" fmla="*/ 174 h 258"/>
                <a:gd name="T16" fmla="*/ 44 w 368"/>
                <a:gd name="T17" fmla="*/ 186 h 258"/>
                <a:gd name="T18" fmla="*/ 44 w 368"/>
                <a:gd name="T19" fmla="*/ 194 h 258"/>
                <a:gd name="T20" fmla="*/ 56 w 368"/>
                <a:gd name="T21" fmla="*/ 214 h 258"/>
                <a:gd name="T22" fmla="*/ 80 w 368"/>
                <a:gd name="T23" fmla="*/ 232 h 258"/>
                <a:gd name="T24" fmla="*/ 104 w 368"/>
                <a:gd name="T25" fmla="*/ 236 h 258"/>
                <a:gd name="T26" fmla="*/ 122 w 368"/>
                <a:gd name="T27" fmla="*/ 232 h 258"/>
                <a:gd name="T28" fmla="*/ 140 w 368"/>
                <a:gd name="T29" fmla="*/ 220 h 258"/>
                <a:gd name="T30" fmla="*/ 150 w 368"/>
                <a:gd name="T31" fmla="*/ 212 h 258"/>
                <a:gd name="T32" fmla="*/ 170 w 368"/>
                <a:gd name="T33" fmla="*/ 228 h 258"/>
                <a:gd name="T34" fmla="*/ 202 w 368"/>
                <a:gd name="T35" fmla="*/ 250 h 258"/>
                <a:gd name="T36" fmla="*/ 224 w 368"/>
                <a:gd name="T37" fmla="*/ 258 h 258"/>
                <a:gd name="T38" fmla="*/ 236 w 368"/>
                <a:gd name="T39" fmla="*/ 256 h 258"/>
                <a:gd name="T40" fmla="*/ 252 w 368"/>
                <a:gd name="T41" fmla="*/ 248 h 258"/>
                <a:gd name="T42" fmla="*/ 260 w 368"/>
                <a:gd name="T43" fmla="*/ 238 h 258"/>
                <a:gd name="T44" fmla="*/ 270 w 368"/>
                <a:gd name="T45" fmla="*/ 220 h 258"/>
                <a:gd name="T46" fmla="*/ 274 w 368"/>
                <a:gd name="T47" fmla="*/ 214 h 258"/>
                <a:gd name="T48" fmla="*/ 288 w 368"/>
                <a:gd name="T49" fmla="*/ 206 h 258"/>
                <a:gd name="T50" fmla="*/ 324 w 368"/>
                <a:gd name="T51" fmla="*/ 198 h 258"/>
                <a:gd name="T52" fmla="*/ 340 w 368"/>
                <a:gd name="T53" fmla="*/ 194 h 258"/>
                <a:gd name="T54" fmla="*/ 358 w 368"/>
                <a:gd name="T55" fmla="*/ 182 h 258"/>
                <a:gd name="T56" fmla="*/ 368 w 368"/>
                <a:gd name="T57" fmla="*/ 166 h 258"/>
                <a:gd name="T58" fmla="*/ 368 w 368"/>
                <a:gd name="T59" fmla="*/ 148 h 258"/>
                <a:gd name="T60" fmla="*/ 360 w 368"/>
                <a:gd name="T61" fmla="*/ 126 h 258"/>
                <a:gd name="T62" fmla="*/ 354 w 368"/>
                <a:gd name="T63" fmla="*/ 116 h 258"/>
                <a:gd name="T64" fmla="*/ 334 w 368"/>
                <a:gd name="T65" fmla="*/ 90 h 258"/>
                <a:gd name="T66" fmla="*/ 304 w 368"/>
                <a:gd name="T67" fmla="*/ 58 h 258"/>
                <a:gd name="T68" fmla="*/ 298 w 368"/>
                <a:gd name="T69" fmla="*/ 50 h 258"/>
                <a:gd name="T70" fmla="*/ 296 w 368"/>
                <a:gd name="T71" fmla="*/ 40 h 258"/>
                <a:gd name="T72" fmla="*/ 264 w 368"/>
                <a:gd name="T73" fmla="*/ 28 h 258"/>
                <a:gd name="T74" fmla="*/ 222 w 368"/>
                <a:gd name="T75" fmla="*/ 8 h 258"/>
                <a:gd name="T76" fmla="*/ 190 w 368"/>
                <a:gd name="T77" fmla="*/ 0 h 258"/>
                <a:gd name="T78" fmla="*/ 0 w 368"/>
                <a:gd name="T79" fmla="*/ 60 h 25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68"/>
                <a:gd name="T121" fmla="*/ 0 h 258"/>
                <a:gd name="T122" fmla="*/ 368 w 368"/>
                <a:gd name="T123" fmla="*/ 258 h 25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68" h="258">
                  <a:moveTo>
                    <a:pt x="0" y="60"/>
                  </a:moveTo>
                  <a:lnTo>
                    <a:pt x="0" y="60"/>
                  </a:lnTo>
                  <a:lnTo>
                    <a:pt x="0" y="74"/>
                  </a:lnTo>
                  <a:lnTo>
                    <a:pt x="0" y="88"/>
                  </a:lnTo>
                  <a:lnTo>
                    <a:pt x="2" y="102"/>
                  </a:lnTo>
                  <a:lnTo>
                    <a:pt x="8" y="112"/>
                  </a:lnTo>
                  <a:lnTo>
                    <a:pt x="16" y="120"/>
                  </a:lnTo>
                  <a:lnTo>
                    <a:pt x="26" y="126"/>
                  </a:lnTo>
                  <a:lnTo>
                    <a:pt x="46" y="138"/>
                  </a:lnTo>
                  <a:lnTo>
                    <a:pt x="68" y="148"/>
                  </a:lnTo>
                  <a:lnTo>
                    <a:pt x="64" y="154"/>
                  </a:lnTo>
                  <a:lnTo>
                    <a:pt x="60" y="160"/>
                  </a:lnTo>
                  <a:lnTo>
                    <a:pt x="52" y="170"/>
                  </a:lnTo>
                  <a:lnTo>
                    <a:pt x="48" y="174"/>
                  </a:lnTo>
                  <a:lnTo>
                    <a:pt x="44" y="180"/>
                  </a:lnTo>
                  <a:lnTo>
                    <a:pt x="44" y="186"/>
                  </a:lnTo>
                  <a:lnTo>
                    <a:pt x="44" y="194"/>
                  </a:lnTo>
                  <a:lnTo>
                    <a:pt x="48" y="204"/>
                  </a:lnTo>
                  <a:lnTo>
                    <a:pt x="56" y="214"/>
                  </a:lnTo>
                  <a:lnTo>
                    <a:pt x="66" y="224"/>
                  </a:lnTo>
                  <a:lnTo>
                    <a:pt x="80" y="232"/>
                  </a:lnTo>
                  <a:lnTo>
                    <a:pt x="94" y="236"/>
                  </a:lnTo>
                  <a:lnTo>
                    <a:pt x="104" y="236"/>
                  </a:lnTo>
                  <a:lnTo>
                    <a:pt x="112" y="234"/>
                  </a:lnTo>
                  <a:lnTo>
                    <a:pt x="122" y="232"/>
                  </a:lnTo>
                  <a:lnTo>
                    <a:pt x="130" y="228"/>
                  </a:lnTo>
                  <a:lnTo>
                    <a:pt x="140" y="220"/>
                  </a:lnTo>
                  <a:lnTo>
                    <a:pt x="150" y="212"/>
                  </a:lnTo>
                  <a:lnTo>
                    <a:pt x="160" y="220"/>
                  </a:lnTo>
                  <a:lnTo>
                    <a:pt x="170" y="228"/>
                  </a:lnTo>
                  <a:lnTo>
                    <a:pt x="190" y="244"/>
                  </a:lnTo>
                  <a:lnTo>
                    <a:pt x="202" y="250"/>
                  </a:lnTo>
                  <a:lnTo>
                    <a:pt x="212" y="256"/>
                  </a:lnTo>
                  <a:lnTo>
                    <a:pt x="224" y="258"/>
                  </a:lnTo>
                  <a:lnTo>
                    <a:pt x="236" y="256"/>
                  </a:lnTo>
                  <a:lnTo>
                    <a:pt x="246" y="252"/>
                  </a:lnTo>
                  <a:lnTo>
                    <a:pt x="252" y="248"/>
                  </a:lnTo>
                  <a:lnTo>
                    <a:pt x="256" y="244"/>
                  </a:lnTo>
                  <a:lnTo>
                    <a:pt x="260" y="238"/>
                  </a:lnTo>
                  <a:lnTo>
                    <a:pt x="266" y="226"/>
                  </a:lnTo>
                  <a:lnTo>
                    <a:pt x="270" y="220"/>
                  </a:lnTo>
                  <a:lnTo>
                    <a:pt x="274" y="214"/>
                  </a:lnTo>
                  <a:lnTo>
                    <a:pt x="280" y="210"/>
                  </a:lnTo>
                  <a:lnTo>
                    <a:pt x="288" y="206"/>
                  </a:lnTo>
                  <a:lnTo>
                    <a:pt x="306" y="202"/>
                  </a:lnTo>
                  <a:lnTo>
                    <a:pt x="324" y="198"/>
                  </a:lnTo>
                  <a:lnTo>
                    <a:pt x="340" y="194"/>
                  </a:lnTo>
                  <a:lnTo>
                    <a:pt x="350" y="188"/>
                  </a:lnTo>
                  <a:lnTo>
                    <a:pt x="358" y="182"/>
                  </a:lnTo>
                  <a:lnTo>
                    <a:pt x="364" y="174"/>
                  </a:lnTo>
                  <a:lnTo>
                    <a:pt x="368" y="166"/>
                  </a:lnTo>
                  <a:lnTo>
                    <a:pt x="368" y="158"/>
                  </a:lnTo>
                  <a:lnTo>
                    <a:pt x="368" y="148"/>
                  </a:lnTo>
                  <a:lnTo>
                    <a:pt x="366" y="138"/>
                  </a:lnTo>
                  <a:lnTo>
                    <a:pt x="360" y="126"/>
                  </a:lnTo>
                  <a:lnTo>
                    <a:pt x="354" y="116"/>
                  </a:lnTo>
                  <a:lnTo>
                    <a:pt x="348" y="108"/>
                  </a:lnTo>
                  <a:lnTo>
                    <a:pt x="334" y="90"/>
                  </a:lnTo>
                  <a:lnTo>
                    <a:pt x="318" y="74"/>
                  </a:lnTo>
                  <a:lnTo>
                    <a:pt x="304" y="58"/>
                  </a:lnTo>
                  <a:lnTo>
                    <a:pt x="298" y="50"/>
                  </a:lnTo>
                  <a:lnTo>
                    <a:pt x="296" y="46"/>
                  </a:lnTo>
                  <a:lnTo>
                    <a:pt x="296" y="40"/>
                  </a:lnTo>
                  <a:lnTo>
                    <a:pt x="264" y="28"/>
                  </a:lnTo>
                  <a:lnTo>
                    <a:pt x="222" y="8"/>
                  </a:lnTo>
                  <a:lnTo>
                    <a:pt x="200" y="2"/>
                  </a:lnTo>
                  <a:lnTo>
                    <a:pt x="190" y="0"/>
                  </a:lnTo>
                  <a:lnTo>
                    <a:pt x="180" y="0"/>
                  </a:lnTo>
                  <a:lnTo>
                    <a:pt x="0" y="60"/>
                  </a:lnTo>
                  <a:close/>
                </a:path>
              </a:pathLst>
            </a:custGeom>
            <a:solidFill>
              <a:srgbClr val="91CD2D"/>
            </a:solidFill>
            <a:ln w="9525">
              <a:noFill/>
              <a:round/>
              <a:headEnd/>
              <a:tailEnd/>
            </a:ln>
          </p:spPr>
          <p:txBody>
            <a:bodyPr/>
            <a:lstStyle/>
            <a:p>
              <a:endParaRPr lang="fr-FR">
                <a:latin typeface="Calibri" pitchFamily="34" charset="0"/>
              </a:endParaRPr>
            </a:p>
          </p:txBody>
        </p:sp>
        <p:sp>
          <p:nvSpPr>
            <p:cNvPr id="9630" name="Freeform 8"/>
            <p:cNvSpPr>
              <a:spLocks/>
            </p:cNvSpPr>
            <p:nvPr/>
          </p:nvSpPr>
          <p:spPr bwMode="auto">
            <a:xfrm>
              <a:off x="2835" y="1946"/>
              <a:ext cx="344" cy="404"/>
            </a:xfrm>
            <a:custGeom>
              <a:avLst/>
              <a:gdLst>
                <a:gd name="T0" fmla="*/ 84 w 344"/>
                <a:gd name="T1" fmla="*/ 96 h 404"/>
                <a:gd name="T2" fmla="*/ 26 w 344"/>
                <a:gd name="T3" fmla="*/ 142 h 404"/>
                <a:gd name="T4" fmla="*/ 8 w 344"/>
                <a:gd name="T5" fmla="*/ 160 h 404"/>
                <a:gd name="T6" fmla="*/ 0 w 344"/>
                <a:gd name="T7" fmla="*/ 182 h 404"/>
                <a:gd name="T8" fmla="*/ 0 w 344"/>
                <a:gd name="T9" fmla="*/ 206 h 404"/>
                <a:gd name="T10" fmla="*/ 4 w 344"/>
                <a:gd name="T11" fmla="*/ 220 h 404"/>
                <a:gd name="T12" fmla="*/ 16 w 344"/>
                <a:gd name="T13" fmla="*/ 240 h 404"/>
                <a:gd name="T14" fmla="*/ 42 w 344"/>
                <a:gd name="T15" fmla="*/ 262 h 404"/>
                <a:gd name="T16" fmla="*/ 62 w 344"/>
                <a:gd name="T17" fmla="*/ 276 h 404"/>
                <a:gd name="T18" fmla="*/ 58 w 344"/>
                <a:gd name="T19" fmla="*/ 282 h 404"/>
                <a:gd name="T20" fmla="*/ 44 w 344"/>
                <a:gd name="T21" fmla="*/ 296 h 404"/>
                <a:gd name="T22" fmla="*/ 32 w 344"/>
                <a:gd name="T23" fmla="*/ 310 h 404"/>
                <a:gd name="T24" fmla="*/ 30 w 344"/>
                <a:gd name="T25" fmla="*/ 316 h 404"/>
                <a:gd name="T26" fmla="*/ 28 w 344"/>
                <a:gd name="T27" fmla="*/ 346 h 404"/>
                <a:gd name="T28" fmla="*/ 32 w 344"/>
                <a:gd name="T29" fmla="*/ 374 h 404"/>
                <a:gd name="T30" fmla="*/ 36 w 344"/>
                <a:gd name="T31" fmla="*/ 384 h 404"/>
                <a:gd name="T32" fmla="*/ 50 w 344"/>
                <a:gd name="T33" fmla="*/ 398 h 404"/>
                <a:gd name="T34" fmla="*/ 62 w 344"/>
                <a:gd name="T35" fmla="*/ 402 h 404"/>
                <a:gd name="T36" fmla="*/ 86 w 344"/>
                <a:gd name="T37" fmla="*/ 402 h 404"/>
                <a:gd name="T38" fmla="*/ 104 w 344"/>
                <a:gd name="T39" fmla="*/ 396 h 404"/>
                <a:gd name="T40" fmla="*/ 116 w 344"/>
                <a:gd name="T41" fmla="*/ 382 h 404"/>
                <a:gd name="T42" fmla="*/ 126 w 344"/>
                <a:gd name="T43" fmla="*/ 358 h 404"/>
                <a:gd name="T44" fmla="*/ 136 w 344"/>
                <a:gd name="T45" fmla="*/ 366 h 404"/>
                <a:gd name="T46" fmla="*/ 162 w 344"/>
                <a:gd name="T47" fmla="*/ 376 h 404"/>
                <a:gd name="T48" fmla="*/ 190 w 344"/>
                <a:gd name="T49" fmla="*/ 376 h 404"/>
                <a:gd name="T50" fmla="*/ 214 w 344"/>
                <a:gd name="T51" fmla="*/ 366 h 404"/>
                <a:gd name="T52" fmla="*/ 220 w 344"/>
                <a:gd name="T53" fmla="*/ 354 h 404"/>
                <a:gd name="T54" fmla="*/ 222 w 344"/>
                <a:gd name="T55" fmla="*/ 350 h 404"/>
                <a:gd name="T56" fmla="*/ 220 w 344"/>
                <a:gd name="T57" fmla="*/ 342 h 404"/>
                <a:gd name="T58" fmla="*/ 222 w 344"/>
                <a:gd name="T59" fmla="*/ 338 h 404"/>
                <a:gd name="T60" fmla="*/ 230 w 344"/>
                <a:gd name="T61" fmla="*/ 330 h 404"/>
                <a:gd name="T62" fmla="*/ 252 w 344"/>
                <a:gd name="T63" fmla="*/ 326 h 404"/>
                <a:gd name="T64" fmla="*/ 278 w 344"/>
                <a:gd name="T65" fmla="*/ 326 h 404"/>
                <a:gd name="T66" fmla="*/ 294 w 344"/>
                <a:gd name="T67" fmla="*/ 320 h 404"/>
                <a:gd name="T68" fmla="*/ 302 w 344"/>
                <a:gd name="T69" fmla="*/ 312 h 404"/>
                <a:gd name="T70" fmla="*/ 304 w 344"/>
                <a:gd name="T71" fmla="*/ 306 h 404"/>
                <a:gd name="T72" fmla="*/ 302 w 344"/>
                <a:gd name="T73" fmla="*/ 286 h 404"/>
                <a:gd name="T74" fmla="*/ 290 w 344"/>
                <a:gd name="T75" fmla="*/ 266 h 404"/>
                <a:gd name="T76" fmla="*/ 270 w 344"/>
                <a:gd name="T77" fmla="*/ 238 h 404"/>
                <a:gd name="T78" fmla="*/ 268 w 344"/>
                <a:gd name="T79" fmla="*/ 230 h 404"/>
                <a:gd name="T80" fmla="*/ 276 w 344"/>
                <a:gd name="T81" fmla="*/ 214 h 404"/>
                <a:gd name="T82" fmla="*/ 292 w 344"/>
                <a:gd name="T83" fmla="*/ 202 h 404"/>
                <a:gd name="T84" fmla="*/ 320 w 344"/>
                <a:gd name="T85" fmla="*/ 186 h 404"/>
                <a:gd name="T86" fmla="*/ 326 w 344"/>
                <a:gd name="T87" fmla="*/ 180 h 404"/>
                <a:gd name="T88" fmla="*/ 342 w 344"/>
                <a:gd name="T89" fmla="*/ 158 h 404"/>
                <a:gd name="T90" fmla="*/ 344 w 344"/>
                <a:gd name="T91" fmla="*/ 144 h 404"/>
                <a:gd name="T92" fmla="*/ 340 w 344"/>
                <a:gd name="T93" fmla="*/ 122 h 404"/>
                <a:gd name="T94" fmla="*/ 322 w 344"/>
                <a:gd name="T95" fmla="*/ 94 h 404"/>
                <a:gd name="T96" fmla="*/ 292 w 344"/>
                <a:gd name="T97" fmla="*/ 70 h 404"/>
                <a:gd name="T98" fmla="*/ 222 w 344"/>
                <a:gd name="T99" fmla="*/ 26 h 404"/>
                <a:gd name="T100" fmla="*/ 84 w 344"/>
                <a:gd name="T101" fmla="*/ 96 h 40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44"/>
                <a:gd name="T154" fmla="*/ 0 h 404"/>
                <a:gd name="T155" fmla="*/ 344 w 344"/>
                <a:gd name="T156" fmla="*/ 404 h 40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44" h="404">
                  <a:moveTo>
                    <a:pt x="84" y="96"/>
                  </a:moveTo>
                  <a:lnTo>
                    <a:pt x="84" y="96"/>
                  </a:lnTo>
                  <a:lnTo>
                    <a:pt x="44" y="126"/>
                  </a:lnTo>
                  <a:lnTo>
                    <a:pt x="26" y="142"/>
                  </a:lnTo>
                  <a:lnTo>
                    <a:pt x="8" y="160"/>
                  </a:lnTo>
                  <a:lnTo>
                    <a:pt x="2" y="170"/>
                  </a:lnTo>
                  <a:lnTo>
                    <a:pt x="0" y="182"/>
                  </a:lnTo>
                  <a:lnTo>
                    <a:pt x="0" y="194"/>
                  </a:lnTo>
                  <a:lnTo>
                    <a:pt x="0" y="206"/>
                  </a:lnTo>
                  <a:lnTo>
                    <a:pt x="4" y="220"/>
                  </a:lnTo>
                  <a:lnTo>
                    <a:pt x="8" y="232"/>
                  </a:lnTo>
                  <a:lnTo>
                    <a:pt x="16" y="240"/>
                  </a:lnTo>
                  <a:lnTo>
                    <a:pt x="24" y="248"/>
                  </a:lnTo>
                  <a:lnTo>
                    <a:pt x="42" y="262"/>
                  </a:lnTo>
                  <a:lnTo>
                    <a:pt x="52" y="268"/>
                  </a:lnTo>
                  <a:lnTo>
                    <a:pt x="62" y="276"/>
                  </a:lnTo>
                  <a:lnTo>
                    <a:pt x="58" y="282"/>
                  </a:lnTo>
                  <a:lnTo>
                    <a:pt x="54" y="288"/>
                  </a:lnTo>
                  <a:lnTo>
                    <a:pt x="44" y="296"/>
                  </a:lnTo>
                  <a:lnTo>
                    <a:pt x="36" y="304"/>
                  </a:lnTo>
                  <a:lnTo>
                    <a:pt x="32" y="310"/>
                  </a:lnTo>
                  <a:lnTo>
                    <a:pt x="30" y="316"/>
                  </a:lnTo>
                  <a:lnTo>
                    <a:pt x="30" y="330"/>
                  </a:lnTo>
                  <a:lnTo>
                    <a:pt x="28" y="346"/>
                  </a:lnTo>
                  <a:lnTo>
                    <a:pt x="30" y="360"/>
                  </a:lnTo>
                  <a:lnTo>
                    <a:pt x="32" y="374"/>
                  </a:lnTo>
                  <a:lnTo>
                    <a:pt x="36" y="384"/>
                  </a:lnTo>
                  <a:lnTo>
                    <a:pt x="42" y="392"/>
                  </a:lnTo>
                  <a:lnTo>
                    <a:pt x="50" y="398"/>
                  </a:lnTo>
                  <a:lnTo>
                    <a:pt x="62" y="402"/>
                  </a:lnTo>
                  <a:lnTo>
                    <a:pt x="74" y="404"/>
                  </a:lnTo>
                  <a:lnTo>
                    <a:pt x="86" y="402"/>
                  </a:lnTo>
                  <a:lnTo>
                    <a:pt x="94" y="400"/>
                  </a:lnTo>
                  <a:lnTo>
                    <a:pt x="104" y="396"/>
                  </a:lnTo>
                  <a:lnTo>
                    <a:pt x="110" y="390"/>
                  </a:lnTo>
                  <a:lnTo>
                    <a:pt x="116" y="382"/>
                  </a:lnTo>
                  <a:lnTo>
                    <a:pt x="122" y="370"/>
                  </a:lnTo>
                  <a:lnTo>
                    <a:pt x="126" y="358"/>
                  </a:lnTo>
                  <a:lnTo>
                    <a:pt x="136" y="366"/>
                  </a:lnTo>
                  <a:lnTo>
                    <a:pt x="148" y="372"/>
                  </a:lnTo>
                  <a:lnTo>
                    <a:pt x="162" y="376"/>
                  </a:lnTo>
                  <a:lnTo>
                    <a:pt x="176" y="378"/>
                  </a:lnTo>
                  <a:lnTo>
                    <a:pt x="190" y="376"/>
                  </a:lnTo>
                  <a:lnTo>
                    <a:pt x="204" y="372"/>
                  </a:lnTo>
                  <a:lnTo>
                    <a:pt x="214" y="366"/>
                  </a:lnTo>
                  <a:lnTo>
                    <a:pt x="218" y="360"/>
                  </a:lnTo>
                  <a:lnTo>
                    <a:pt x="220" y="354"/>
                  </a:lnTo>
                  <a:lnTo>
                    <a:pt x="222" y="350"/>
                  </a:lnTo>
                  <a:lnTo>
                    <a:pt x="220" y="346"/>
                  </a:lnTo>
                  <a:lnTo>
                    <a:pt x="220" y="342"/>
                  </a:lnTo>
                  <a:lnTo>
                    <a:pt x="222" y="338"/>
                  </a:lnTo>
                  <a:lnTo>
                    <a:pt x="226" y="334"/>
                  </a:lnTo>
                  <a:lnTo>
                    <a:pt x="230" y="330"/>
                  </a:lnTo>
                  <a:lnTo>
                    <a:pt x="240" y="326"/>
                  </a:lnTo>
                  <a:lnTo>
                    <a:pt x="252" y="326"/>
                  </a:lnTo>
                  <a:lnTo>
                    <a:pt x="266" y="326"/>
                  </a:lnTo>
                  <a:lnTo>
                    <a:pt x="278" y="326"/>
                  </a:lnTo>
                  <a:lnTo>
                    <a:pt x="290" y="322"/>
                  </a:lnTo>
                  <a:lnTo>
                    <a:pt x="294" y="320"/>
                  </a:lnTo>
                  <a:lnTo>
                    <a:pt x="298" y="316"/>
                  </a:lnTo>
                  <a:lnTo>
                    <a:pt x="302" y="312"/>
                  </a:lnTo>
                  <a:lnTo>
                    <a:pt x="304" y="306"/>
                  </a:lnTo>
                  <a:lnTo>
                    <a:pt x="306" y="296"/>
                  </a:lnTo>
                  <a:lnTo>
                    <a:pt x="302" y="286"/>
                  </a:lnTo>
                  <a:lnTo>
                    <a:pt x="296" y="276"/>
                  </a:lnTo>
                  <a:lnTo>
                    <a:pt x="290" y="266"/>
                  </a:lnTo>
                  <a:lnTo>
                    <a:pt x="276" y="248"/>
                  </a:lnTo>
                  <a:lnTo>
                    <a:pt x="270" y="238"/>
                  </a:lnTo>
                  <a:lnTo>
                    <a:pt x="268" y="230"/>
                  </a:lnTo>
                  <a:lnTo>
                    <a:pt x="270" y="222"/>
                  </a:lnTo>
                  <a:lnTo>
                    <a:pt x="276" y="214"/>
                  </a:lnTo>
                  <a:lnTo>
                    <a:pt x="284" y="208"/>
                  </a:lnTo>
                  <a:lnTo>
                    <a:pt x="292" y="202"/>
                  </a:lnTo>
                  <a:lnTo>
                    <a:pt x="312" y="190"/>
                  </a:lnTo>
                  <a:lnTo>
                    <a:pt x="320" y="186"/>
                  </a:lnTo>
                  <a:lnTo>
                    <a:pt x="326" y="180"/>
                  </a:lnTo>
                  <a:lnTo>
                    <a:pt x="338" y="166"/>
                  </a:lnTo>
                  <a:lnTo>
                    <a:pt x="342" y="158"/>
                  </a:lnTo>
                  <a:lnTo>
                    <a:pt x="344" y="150"/>
                  </a:lnTo>
                  <a:lnTo>
                    <a:pt x="344" y="144"/>
                  </a:lnTo>
                  <a:lnTo>
                    <a:pt x="344" y="136"/>
                  </a:lnTo>
                  <a:lnTo>
                    <a:pt x="340" y="122"/>
                  </a:lnTo>
                  <a:lnTo>
                    <a:pt x="332" y="108"/>
                  </a:lnTo>
                  <a:lnTo>
                    <a:pt x="322" y="94"/>
                  </a:lnTo>
                  <a:lnTo>
                    <a:pt x="308" y="82"/>
                  </a:lnTo>
                  <a:lnTo>
                    <a:pt x="292" y="70"/>
                  </a:lnTo>
                  <a:lnTo>
                    <a:pt x="258" y="46"/>
                  </a:lnTo>
                  <a:lnTo>
                    <a:pt x="222" y="26"/>
                  </a:lnTo>
                  <a:lnTo>
                    <a:pt x="166" y="0"/>
                  </a:lnTo>
                  <a:lnTo>
                    <a:pt x="84" y="96"/>
                  </a:lnTo>
                  <a:close/>
                </a:path>
              </a:pathLst>
            </a:custGeom>
            <a:solidFill>
              <a:srgbClr val="91CD2D"/>
            </a:solidFill>
            <a:ln w="9525">
              <a:noFill/>
              <a:round/>
              <a:headEnd/>
              <a:tailEnd/>
            </a:ln>
          </p:spPr>
          <p:txBody>
            <a:bodyPr/>
            <a:lstStyle/>
            <a:p>
              <a:endParaRPr lang="fr-FR">
                <a:latin typeface="Calibri" pitchFamily="34" charset="0"/>
              </a:endParaRPr>
            </a:p>
          </p:txBody>
        </p:sp>
        <p:sp>
          <p:nvSpPr>
            <p:cNvPr id="9631" name="Freeform 9"/>
            <p:cNvSpPr>
              <a:spLocks/>
            </p:cNvSpPr>
            <p:nvPr/>
          </p:nvSpPr>
          <p:spPr bwMode="auto">
            <a:xfrm>
              <a:off x="2481" y="1844"/>
              <a:ext cx="768" cy="520"/>
            </a:xfrm>
            <a:custGeom>
              <a:avLst/>
              <a:gdLst>
                <a:gd name="T0" fmla="*/ 48 w 768"/>
                <a:gd name="T1" fmla="*/ 50 h 520"/>
                <a:gd name="T2" fmla="*/ 40 w 768"/>
                <a:gd name="T3" fmla="*/ 70 h 520"/>
                <a:gd name="T4" fmla="*/ 14 w 768"/>
                <a:gd name="T5" fmla="*/ 92 h 520"/>
                <a:gd name="T6" fmla="*/ 2 w 768"/>
                <a:gd name="T7" fmla="*/ 130 h 520"/>
                <a:gd name="T8" fmla="*/ 0 w 768"/>
                <a:gd name="T9" fmla="*/ 154 h 520"/>
                <a:gd name="T10" fmla="*/ 2 w 768"/>
                <a:gd name="T11" fmla="*/ 166 h 520"/>
                <a:gd name="T12" fmla="*/ 24 w 768"/>
                <a:gd name="T13" fmla="*/ 180 h 520"/>
                <a:gd name="T14" fmla="*/ 30 w 768"/>
                <a:gd name="T15" fmla="*/ 192 h 520"/>
                <a:gd name="T16" fmla="*/ 20 w 768"/>
                <a:gd name="T17" fmla="*/ 220 h 520"/>
                <a:gd name="T18" fmla="*/ 22 w 768"/>
                <a:gd name="T19" fmla="*/ 232 h 520"/>
                <a:gd name="T20" fmla="*/ 38 w 768"/>
                <a:gd name="T21" fmla="*/ 248 h 520"/>
                <a:gd name="T22" fmla="*/ 54 w 768"/>
                <a:gd name="T23" fmla="*/ 264 h 520"/>
                <a:gd name="T24" fmla="*/ 70 w 768"/>
                <a:gd name="T25" fmla="*/ 296 h 520"/>
                <a:gd name="T26" fmla="*/ 80 w 768"/>
                <a:gd name="T27" fmla="*/ 304 h 520"/>
                <a:gd name="T28" fmla="*/ 72 w 768"/>
                <a:gd name="T29" fmla="*/ 324 h 520"/>
                <a:gd name="T30" fmla="*/ 56 w 768"/>
                <a:gd name="T31" fmla="*/ 344 h 520"/>
                <a:gd name="T32" fmla="*/ 50 w 768"/>
                <a:gd name="T33" fmla="*/ 360 h 520"/>
                <a:gd name="T34" fmla="*/ 56 w 768"/>
                <a:gd name="T35" fmla="*/ 382 h 520"/>
                <a:gd name="T36" fmla="*/ 80 w 768"/>
                <a:gd name="T37" fmla="*/ 398 h 520"/>
                <a:gd name="T38" fmla="*/ 134 w 768"/>
                <a:gd name="T39" fmla="*/ 400 h 520"/>
                <a:gd name="T40" fmla="*/ 138 w 768"/>
                <a:gd name="T41" fmla="*/ 418 h 520"/>
                <a:gd name="T42" fmla="*/ 160 w 768"/>
                <a:gd name="T43" fmla="*/ 440 h 520"/>
                <a:gd name="T44" fmla="*/ 224 w 768"/>
                <a:gd name="T45" fmla="*/ 462 h 520"/>
                <a:gd name="T46" fmla="*/ 270 w 768"/>
                <a:gd name="T47" fmla="*/ 464 h 520"/>
                <a:gd name="T48" fmla="*/ 284 w 768"/>
                <a:gd name="T49" fmla="*/ 456 h 520"/>
                <a:gd name="T50" fmla="*/ 294 w 768"/>
                <a:gd name="T51" fmla="*/ 484 h 520"/>
                <a:gd name="T52" fmla="*/ 320 w 768"/>
                <a:gd name="T53" fmla="*/ 494 h 520"/>
                <a:gd name="T54" fmla="*/ 384 w 768"/>
                <a:gd name="T55" fmla="*/ 498 h 520"/>
                <a:gd name="T56" fmla="*/ 404 w 768"/>
                <a:gd name="T57" fmla="*/ 510 h 520"/>
                <a:gd name="T58" fmla="*/ 416 w 768"/>
                <a:gd name="T59" fmla="*/ 520 h 520"/>
                <a:gd name="T60" fmla="*/ 440 w 768"/>
                <a:gd name="T61" fmla="*/ 518 h 520"/>
                <a:gd name="T62" fmla="*/ 466 w 768"/>
                <a:gd name="T63" fmla="*/ 486 h 520"/>
                <a:gd name="T64" fmla="*/ 486 w 768"/>
                <a:gd name="T65" fmla="*/ 446 h 520"/>
                <a:gd name="T66" fmla="*/ 506 w 768"/>
                <a:gd name="T67" fmla="*/ 452 h 520"/>
                <a:gd name="T68" fmla="*/ 526 w 768"/>
                <a:gd name="T69" fmla="*/ 448 h 520"/>
                <a:gd name="T70" fmla="*/ 552 w 768"/>
                <a:gd name="T71" fmla="*/ 438 h 520"/>
                <a:gd name="T72" fmla="*/ 574 w 768"/>
                <a:gd name="T73" fmla="*/ 440 h 520"/>
                <a:gd name="T74" fmla="*/ 632 w 768"/>
                <a:gd name="T75" fmla="*/ 456 h 520"/>
                <a:gd name="T76" fmla="*/ 654 w 768"/>
                <a:gd name="T77" fmla="*/ 452 h 520"/>
                <a:gd name="T78" fmla="*/ 668 w 768"/>
                <a:gd name="T79" fmla="*/ 440 h 520"/>
                <a:gd name="T80" fmla="*/ 668 w 768"/>
                <a:gd name="T81" fmla="*/ 412 h 520"/>
                <a:gd name="T82" fmla="*/ 666 w 768"/>
                <a:gd name="T83" fmla="*/ 362 h 520"/>
                <a:gd name="T84" fmla="*/ 676 w 768"/>
                <a:gd name="T85" fmla="*/ 348 h 520"/>
                <a:gd name="T86" fmla="*/ 706 w 768"/>
                <a:gd name="T87" fmla="*/ 338 h 520"/>
                <a:gd name="T88" fmla="*/ 746 w 768"/>
                <a:gd name="T89" fmla="*/ 328 h 520"/>
                <a:gd name="T90" fmla="*/ 762 w 768"/>
                <a:gd name="T91" fmla="*/ 310 h 520"/>
                <a:gd name="T92" fmla="*/ 768 w 768"/>
                <a:gd name="T93" fmla="*/ 276 h 520"/>
                <a:gd name="T94" fmla="*/ 750 w 768"/>
                <a:gd name="T95" fmla="*/ 210 h 520"/>
                <a:gd name="T96" fmla="*/ 730 w 768"/>
                <a:gd name="T97" fmla="*/ 148 h 520"/>
                <a:gd name="T98" fmla="*/ 730 w 768"/>
                <a:gd name="T99" fmla="*/ 124 h 520"/>
                <a:gd name="T100" fmla="*/ 734 w 768"/>
                <a:gd name="T101" fmla="*/ 82 h 520"/>
                <a:gd name="T102" fmla="*/ 710 w 768"/>
                <a:gd name="T103" fmla="*/ 54 h 520"/>
                <a:gd name="T104" fmla="*/ 658 w 768"/>
                <a:gd name="T105" fmla="*/ 24 h 520"/>
                <a:gd name="T106" fmla="*/ 598 w 768"/>
                <a:gd name="T107" fmla="*/ 4 h 520"/>
                <a:gd name="T108" fmla="*/ 42 w 768"/>
                <a:gd name="T109" fmla="*/ 42 h 52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68"/>
                <a:gd name="T166" fmla="*/ 0 h 520"/>
                <a:gd name="T167" fmla="*/ 768 w 768"/>
                <a:gd name="T168" fmla="*/ 520 h 52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68" h="520">
                  <a:moveTo>
                    <a:pt x="42" y="42"/>
                  </a:moveTo>
                  <a:lnTo>
                    <a:pt x="42" y="42"/>
                  </a:lnTo>
                  <a:lnTo>
                    <a:pt x="48" y="50"/>
                  </a:lnTo>
                  <a:lnTo>
                    <a:pt x="50" y="56"/>
                  </a:lnTo>
                  <a:lnTo>
                    <a:pt x="46" y="62"/>
                  </a:lnTo>
                  <a:lnTo>
                    <a:pt x="40" y="70"/>
                  </a:lnTo>
                  <a:lnTo>
                    <a:pt x="26" y="82"/>
                  </a:lnTo>
                  <a:lnTo>
                    <a:pt x="14" y="92"/>
                  </a:lnTo>
                  <a:lnTo>
                    <a:pt x="8" y="102"/>
                  </a:lnTo>
                  <a:lnTo>
                    <a:pt x="4" y="116"/>
                  </a:lnTo>
                  <a:lnTo>
                    <a:pt x="2" y="130"/>
                  </a:lnTo>
                  <a:lnTo>
                    <a:pt x="0" y="142"/>
                  </a:lnTo>
                  <a:lnTo>
                    <a:pt x="0" y="154"/>
                  </a:lnTo>
                  <a:lnTo>
                    <a:pt x="0" y="160"/>
                  </a:lnTo>
                  <a:lnTo>
                    <a:pt x="2" y="166"/>
                  </a:lnTo>
                  <a:lnTo>
                    <a:pt x="8" y="172"/>
                  </a:lnTo>
                  <a:lnTo>
                    <a:pt x="16" y="176"/>
                  </a:lnTo>
                  <a:lnTo>
                    <a:pt x="24" y="180"/>
                  </a:lnTo>
                  <a:lnTo>
                    <a:pt x="30" y="186"/>
                  </a:lnTo>
                  <a:lnTo>
                    <a:pt x="30" y="192"/>
                  </a:lnTo>
                  <a:lnTo>
                    <a:pt x="30" y="198"/>
                  </a:lnTo>
                  <a:lnTo>
                    <a:pt x="26" y="208"/>
                  </a:lnTo>
                  <a:lnTo>
                    <a:pt x="20" y="220"/>
                  </a:lnTo>
                  <a:lnTo>
                    <a:pt x="20" y="226"/>
                  </a:lnTo>
                  <a:lnTo>
                    <a:pt x="22" y="232"/>
                  </a:lnTo>
                  <a:lnTo>
                    <a:pt x="24" y="238"/>
                  </a:lnTo>
                  <a:lnTo>
                    <a:pt x="28" y="242"/>
                  </a:lnTo>
                  <a:lnTo>
                    <a:pt x="38" y="248"/>
                  </a:lnTo>
                  <a:lnTo>
                    <a:pt x="46" y="256"/>
                  </a:lnTo>
                  <a:lnTo>
                    <a:pt x="54" y="264"/>
                  </a:lnTo>
                  <a:lnTo>
                    <a:pt x="60" y="274"/>
                  </a:lnTo>
                  <a:lnTo>
                    <a:pt x="64" y="286"/>
                  </a:lnTo>
                  <a:lnTo>
                    <a:pt x="70" y="296"/>
                  </a:lnTo>
                  <a:lnTo>
                    <a:pt x="74" y="300"/>
                  </a:lnTo>
                  <a:lnTo>
                    <a:pt x="80" y="304"/>
                  </a:lnTo>
                  <a:lnTo>
                    <a:pt x="80" y="312"/>
                  </a:lnTo>
                  <a:lnTo>
                    <a:pt x="78" y="318"/>
                  </a:lnTo>
                  <a:lnTo>
                    <a:pt x="72" y="324"/>
                  </a:lnTo>
                  <a:lnTo>
                    <a:pt x="66" y="330"/>
                  </a:lnTo>
                  <a:lnTo>
                    <a:pt x="60" y="336"/>
                  </a:lnTo>
                  <a:lnTo>
                    <a:pt x="56" y="344"/>
                  </a:lnTo>
                  <a:lnTo>
                    <a:pt x="52" y="352"/>
                  </a:lnTo>
                  <a:lnTo>
                    <a:pt x="50" y="360"/>
                  </a:lnTo>
                  <a:lnTo>
                    <a:pt x="52" y="370"/>
                  </a:lnTo>
                  <a:lnTo>
                    <a:pt x="54" y="376"/>
                  </a:lnTo>
                  <a:lnTo>
                    <a:pt x="56" y="382"/>
                  </a:lnTo>
                  <a:lnTo>
                    <a:pt x="60" y="388"/>
                  </a:lnTo>
                  <a:lnTo>
                    <a:pt x="70" y="394"/>
                  </a:lnTo>
                  <a:lnTo>
                    <a:pt x="80" y="398"/>
                  </a:lnTo>
                  <a:lnTo>
                    <a:pt x="94" y="400"/>
                  </a:lnTo>
                  <a:lnTo>
                    <a:pt x="108" y="400"/>
                  </a:lnTo>
                  <a:lnTo>
                    <a:pt x="134" y="400"/>
                  </a:lnTo>
                  <a:lnTo>
                    <a:pt x="134" y="410"/>
                  </a:lnTo>
                  <a:lnTo>
                    <a:pt x="138" y="418"/>
                  </a:lnTo>
                  <a:lnTo>
                    <a:pt x="144" y="426"/>
                  </a:lnTo>
                  <a:lnTo>
                    <a:pt x="152" y="432"/>
                  </a:lnTo>
                  <a:lnTo>
                    <a:pt x="160" y="440"/>
                  </a:lnTo>
                  <a:lnTo>
                    <a:pt x="172" y="446"/>
                  </a:lnTo>
                  <a:lnTo>
                    <a:pt x="196" y="456"/>
                  </a:lnTo>
                  <a:lnTo>
                    <a:pt x="224" y="462"/>
                  </a:lnTo>
                  <a:lnTo>
                    <a:pt x="248" y="466"/>
                  </a:lnTo>
                  <a:lnTo>
                    <a:pt x="260" y="466"/>
                  </a:lnTo>
                  <a:lnTo>
                    <a:pt x="270" y="464"/>
                  </a:lnTo>
                  <a:lnTo>
                    <a:pt x="278" y="460"/>
                  </a:lnTo>
                  <a:lnTo>
                    <a:pt x="284" y="456"/>
                  </a:lnTo>
                  <a:lnTo>
                    <a:pt x="286" y="468"/>
                  </a:lnTo>
                  <a:lnTo>
                    <a:pt x="290" y="478"/>
                  </a:lnTo>
                  <a:lnTo>
                    <a:pt x="294" y="484"/>
                  </a:lnTo>
                  <a:lnTo>
                    <a:pt x="302" y="488"/>
                  </a:lnTo>
                  <a:lnTo>
                    <a:pt x="310" y="492"/>
                  </a:lnTo>
                  <a:lnTo>
                    <a:pt x="320" y="494"/>
                  </a:lnTo>
                  <a:lnTo>
                    <a:pt x="342" y="494"/>
                  </a:lnTo>
                  <a:lnTo>
                    <a:pt x="364" y="494"/>
                  </a:lnTo>
                  <a:lnTo>
                    <a:pt x="384" y="498"/>
                  </a:lnTo>
                  <a:lnTo>
                    <a:pt x="392" y="500"/>
                  </a:lnTo>
                  <a:lnTo>
                    <a:pt x="400" y="504"/>
                  </a:lnTo>
                  <a:lnTo>
                    <a:pt x="404" y="510"/>
                  </a:lnTo>
                  <a:lnTo>
                    <a:pt x="406" y="520"/>
                  </a:lnTo>
                  <a:lnTo>
                    <a:pt x="416" y="520"/>
                  </a:lnTo>
                  <a:lnTo>
                    <a:pt x="424" y="520"/>
                  </a:lnTo>
                  <a:lnTo>
                    <a:pt x="432" y="520"/>
                  </a:lnTo>
                  <a:lnTo>
                    <a:pt x="440" y="518"/>
                  </a:lnTo>
                  <a:lnTo>
                    <a:pt x="450" y="510"/>
                  </a:lnTo>
                  <a:lnTo>
                    <a:pt x="458" y="498"/>
                  </a:lnTo>
                  <a:lnTo>
                    <a:pt x="466" y="486"/>
                  </a:lnTo>
                  <a:lnTo>
                    <a:pt x="472" y="472"/>
                  </a:lnTo>
                  <a:lnTo>
                    <a:pt x="478" y="458"/>
                  </a:lnTo>
                  <a:lnTo>
                    <a:pt x="486" y="446"/>
                  </a:lnTo>
                  <a:lnTo>
                    <a:pt x="496" y="450"/>
                  </a:lnTo>
                  <a:lnTo>
                    <a:pt x="506" y="452"/>
                  </a:lnTo>
                  <a:lnTo>
                    <a:pt x="516" y="450"/>
                  </a:lnTo>
                  <a:lnTo>
                    <a:pt x="526" y="448"/>
                  </a:lnTo>
                  <a:lnTo>
                    <a:pt x="538" y="442"/>
                  </a:lnTo>
                  <a:lnTo>
                    <a:pt x="546" y="440"/>
                  </a:lnTo>
                  <a:lnTo>
                    <a:pt x="552" y="438"/>
                  </a:lnTo>
                  <a:lnTo>
                    <a:pt x="564" y="438"/>
                  </a:lnTo>
                  <a:lnTo>
                    <a:pt x="574" y="440"/>
                  </a:lnTo>
                  <a:lnTo>
                    <a:pt x="598" y="448"/>
                  </a:lnTo>
                  <a:lnTo>
                    <a:pt x="622" y="454"/>
                  </a:lnTo>
                  <a:lnTo>
                    <a:pt x="632" y="456"/>
                  </a:lnTo>
                  <a:lnTo>
                    <a:pt x="644" y="454"/>
                  </a:lnTo>
                  <a:lnTo>
                    <a:pt x="654" y="452"/>
                  </a:lnTo>
                  <a:lnTo>
                    <a:pt x="660" y="450"/>
                  </a:lnTo>
                  <a:lnTo>
                    <a:pt x="664" y="444"/>
                  </a:lnTo>
                  <a:lnTo>
                    <a:pt x="668" y="440"/>
                  </a:lnTo>
                  <a:lnTo>
                    <a:pt x="668" y="434"/>
                  </a:lnTo>
                  <a:lnTo>
                    <a:pt x="670" y="426"/>
                  </a:lnTo>
                  <a:lnTo>
                    <a:pt x="668" y="412"/>
                  </a:lnTo>
                  <a:lnTo>
                    <a:pt x="664" y="382"/>
                  </a:lnTo>
                  <a:lnTo>
                    <a:pt x="664" y="368"/>
                  </a:lnTo>
                  <a:lnTo>
                    <a:pt x="666" y="362"/>
                  </a:lnTo>
                  <a:lnTo>
                    <a:pt x="668" y="356"/>
                  </a:lnTo>
                  <a:lnTo>
                    <a:pt x="676" y="348"/>
                  </a:lnTo>
                  <a:lnTo>
                    <a:pt x="684" y="342"/>
                  </a:lnTo>
                  <a:lnTo>
                    <a:pt x="694" y="340"/>
                  </a:lnTo>
                  <a:lnTo>
                    <a:pt x="706" y="338"/>
                  </a:lnTo>
                  <a:lnTo>
                    <a:pt x="726" y="334"/>
                  </a:lnTo>
                  <a:lnTo>
                    <a:pt x="736" y="332"/>
                  </a:lnTo>
                  <a:lnTo>
                    <a:pt x="746" y="328"/>
                  </a:lnTo>
                  <a:lnTo>
                    <a:pt x="756" y="320"/>
                  </a:lnTo>
                  <a:lnTo>
                    <a:pt x="762" y="310"/>
                  </a:lnTo>
                  <a:lnTo>
                    <a:pt x="766" y="300"/>
                  </a:lnTo>
                  <a:lnTo>
                    <a:pt x="768" y="288"/>
                  </a:lnTo>
                  <a:lnTo>
                    <a:pt x="768" y="276"/>
                  </a:lnTo>
                  <a:lnTo>
                    <a:pt x="768" y="264"/>
                  </a:lnTo>
                  <a:lnTo>
                    <a:pt x="760" y="236"/>
                  </a:lnTo>
                  <a:lnTo>
                    <a:pt x="750" y="210"/>
                  </a:lnTo>
                  <a:lnTo>
                    <a:pt x="740" y="182"/>
                  </a:lnTo>
                  <a:lnTo>
                    <a:pt x="734" y="158"/>
                  </a:lnTo>
                  <a:lnTo>
                    <a:pt x="730" y="148"/>
                  </a:lnTo>
                  <a:lnTo>
                    <a:pt x="730" y="138"/>
                  </a:lnTo>
                  <a:lnTo>
                    <a:pt x="730" y="124"/>
                  </a:lnTo>
                  <a:lnTo>
                    <a:pt x="732" y="112"/>
                  </a:lnTo>
                  <a:lnTo>
                    <a:pt x="736" y="90"/>
                  </a:lnTo>
                  <a:lnTo>
                    <a:pt x="734" y="82"/>
                  </a:lnTo>
                  <a:lnTo>
                    <a:pt x="730" y="72"/>
                  </a:lnTo>
                  <a:lnTo>
                    <a:pt x="722" y="64"/>
                  </a:lnTo>
                  <a:lnTo>
                    <a:pt x="710" y="54"/>
                  </a:lnTo>
                  <a:lnTo>
                    <a:pt x="676" y="34"/>
                  </a:lnTo>
                  <a:lnTo>
                    <a:pt x="658" y="24"/>
                  </a:lnTo>
                  <a:lnTo>
                    <a:pt x="638" y="16"/>
                  </a:lnTo>
                  <a:lnTo>
                    <a:pt x="618" y="8"/>
                  </a:lnTo>
                  <a:lnTo>
                    <a:pt x="598" y="4"/>
                  </a:lnTo>
                  <a:lnTo>
                    <a:pt x="580" y="0"/>
                  </a:lnTo>
                  <a:lnTo>
                    <a:pt x="560" y="0"/>
                  </a:lnTo>
                  <a:lnTo>
                    <a:pt x="42" y="42"/>
                  </a:lnTo>
                  <a:close/>
                </a:path>
              </a:pathLst>
            </a:custGeom>
            <a:solidFill>
              <a:srgbClr val="91CD2D"/>
            </a:solidFill>
            <a:ln w="9525">
              <a:noFill/>
              <a:round/>
              <a:headEnd/>
              <a:tailEnd/>
            </a:ln>
          </p:spPr>
          <p:txBody>
            <a:bodyPr/>
            <a:lstStyle/>
            <a:p>
              <a:endParaRPr lang="fr-FR">
                <a:latin typeface="Calibri" pitchFamily="34" charset="0"/>
              </a:endParaRPr>
            </a:p>
          </p:txBody>
        </p:sp>
        <p:sp>
          <p:nvSpPr>
            <p:cNvPr id="9632" name="Freeform 11"/>
            <p:cNvSpPr>
              <a:spLocks/>
            </p:cNvSpPr>
            <p:nvPr/>
          </p:nvSpPr>
          <p:spPr bwMode="auto">
            <a:xfrm>
              <a:off x="2791" y="1952"/>
              <a:ext cx="248" cy="470"/>
            </a:xfrm>
            <a:custGeom>
              <a:avLst/>
              <a:gdLst>
                <a:gd name="T0" fmla="*/ 226 w 248"/>
                <a:gd name="T1" fmla="*/ 172 h 470"/>
                <a:gd name="T2" fmla="*/ 210 w 248"/>
                <a:gd name="T3" fmla="*/ 174 h 470"/>
                <a:gd name="T4" fmla="*/ 202 w 248"/>
                <a:gd name="T5" fmla="*/ 182 h 470"/>
                <a:gd name="T6" fmla="*/ 172 w 248"/>
                <a:gd name="T7" fmla="*/ 228 h 470"/>
                <a:gd name="T8" fmla="*/ 134 w 248"/>
                <a:gd name="T9" fmla="*/ 290 h 470"/>
                <a:gd name="T10" fmla="*/ 122 w 248"/>
                <a:gd name="T11" fmla="*/ 312 h 470"/>
                <a:gd name="T12" fmla="*/ 112 w 248"/>
                <a:gd name="T13" fmla="*/ 318 h 470"/>
                <a:gd name="T14" fmla="*/ 110 w 248"/>
                <a:gd name="T15" fmla="*/ 298 h 470"/>
                <a:gd name="T16" fmla="*/ 120 w 248"/>
                <a:gd name="T17" fmla="*/ 264 h 470"/>
                <a:gd name="T18" fmla="*/ 128 w 248"/>
                <a:gd name="T19" fmla="*/ 230 h 470"/>
                <a:gd name="T20" fmla="*/ 156 w 248"/>
                <a:gd name="T21" fmla="*/ 126 h 470"/>
                <a:gd name="T22" fmla="*/ 176 w 248"/>
                <a:gd name="T23" fmla="*/ 22 h 470"/>
                <a:gd name="T24" fmla="*/ 170 w 248"/>
                <a:gd name="T25" fmla="*/ 36 h 470"/>
                <a:gd name="T26" fmla="*/ 144 w 248"/>
                <a:gd name="T27" fmla="*/ 134 h 470"/>
                <a:gd name="T28" fmla="*/ 144 w 248"/>
                <a:gd name="T29" fmla="*/ 120 h 470"/>
                <a:gd name="T30" fmla="*/ 142 w 248"/>
                <a:gd name="T31" fmla="*/ 114 h 470"/>
                <a:gd name="T32" fmla="*/ 142 w 248"/>
                <a:gd name="T33" fmla="*/ 82 h 470"/>
                <a:gd name="T34" fmla="*/ 140 w 248"/>
                <a:gd name="T35" fmla="*/ 136 h 470"/>
                <a:gd name="T36" fmla="*/ 136 w 248"/>
                <a:gd name="T37" fmla="*/ 152 h 470"/>
                <a:gd name="T38" fmla="*/ 120 w 248"/>
                <a:gd name="T39" fmla="*/ 218 h 470"/>
                <a:gd name="T40" fmla="*/ 98 w 248"/>
                <a:gd name="T41" fmla="*/ 266 h 470"/>
                <a:gd name="T42" fmla="*/ 92 w 248"/>
                <a:gd name="T43" fmla="*/ 268 h 470"/>
                <a:gd name="T44" fmla="*/ 72 w 248"/>
                <a:gd name="T45" fmla="*/ 238 h 470"/>
                <a:gd name="T46" fmla="*/ 64 w 248"/>
                <a:gd name="T47" fmla="*/ 204 h 470"/>
                <a:gd name="T48" fmla="*/ 30 w 248"/>
                <a:gd name="T49" fmla="*/ 80 h 470"/>
                <a:gd name="T50" fmla="*/ 24 w 248"/>
                <a:gd name="T51" fmla="*/ 52 h 470"/>
                <a:gd name="T52" fmla="*/ 2 w 248"/>
                <a:gd name="T53" fmla="*/ 0 h 470"/>
                <a:gd name="T54" fmla="*/ 2 w 248"/>
                <a:gd name="T55" fmla="*/ 22 h 470"/>
                <a:gd name="T56" fmla="*/ 40 w 248"/>
                <a:gd name="T57" fmla="*/ 194 h 470"/>
                <a:gd name="T58" fmla="*/ 48 w 248"/>
                <a:gd name="T59" fmla="*/ 222 h 470"/>
                <a:gd name="T60" fmla="*/ 68 w 248"/>
                <a:gd name="T61" fmla="*/ 332 h 470"/>
                <a:gd name="T62" fmla="*/ 60 w 248"/>
                <a:gd name="T63" fmla="*/ 342 h 470"/>
                <a:gd name="T64" fmla="*/ 54 w 248"/>
                <a:gd name="T65" fmla="*/ 336 h 470"/>
                <a:gd name="T66" fmla="*/ 34 w 248"/>
                <a:gd name="T67" fmla="*/ 276 h 470"/>
                <a:gd name="T68" fmla="*/ 20 w 248"/>
                <a:gd name="T69" fmla="*/ 170 h 470"/>
                <a:gd name="T70" fmla="*/ 18 w 248"/>
                <a:gd name="T71" fmla="*/ 216 h 470"/>
                <a:gd name="T72" fmla="*/ 18 w 248"/>
                <a:gd name="T73" fmla="*/ 262 h 470"/>
                <a:gd name="T74" fmla="*/ 10 w 248"/>
                <a:gd name="T75" fmla="*/ 262 h 470"/>
                <a:gd name="T76" fmla="*/ 2 w 248"/>
                <a:gd name="T77" fmla="*/ 260 h 470"/>
                <a:gd name="T78" fmla="*/ 30 w 248"/>
                <a:gd name="T79" fmla="*/ 334 h 470"/>
                <a:gd name="T80" fmla="*/ 54 w 248"/>
                <a:gd name="T81" fmla="*/ 450 h 470"/>
                <a:gd name="T82" fmla="*/ 76 w 248"/>
                <a:gd name="T83" fmla="*/ 468 h 470"/>
                <a:gd name="T84" fmla="*/ 108 w 248"/>
                <a:gd name="T85" fmla="*/ 470 h 470"/>
                <a:gd name="T86" fmla="*/ 122 w 248"/>
                <a:gd name="T87" fmla="*/ 464 h 470"/>
                <a:gd name="T88" fmla="*/ 140 w 248"/>
                <a:gd name="T89" fmla="*/ 374 h 470"/>
                <a:gd name="T90" fmla="*/ 162 w 248"/>
                <a:gd name="T91" fmla="*/ 312 h 470"/>
                <a:gd name="T92" fmla="*/ 204 w 248"/>
                <a:gd name="T93" fmla="*/ 250 h 470"/>
                <a:gd name="T94" fmla="*/ 248 w 248"/>
                <a:gd name="T95" fmla="*/ 164 h 470"/>
                <a:gd name="T96" fmla="*/ 238 w 248"/>
                <a:gd name="T97" fmla="*/ 168 h 47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8"/>
                <a:gd name="T148" fmla="*/ 0 h 470"/>
                <a:gd name="T149" fmla="*/ 248 w 248"/>
                <a:gd name="T150" fmla="*/ 470 h 47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8" h="470">
                  <a:moveTo>
                    <a:pt x="238" y="168"/>
                  </a:moveTo>
                  <a:lnTo>
                    <a:pt x="238" y="168"/>
                  </a:lnTo>
                  <a:lnTo>
                    <a:pt x="226" y="172"/>
                  </a:lnTo>
                  <a:lnTo>
                    <a:pt x="214" y="174"/>
                  </a:lnTo>
                  <a:lnTo>
                    <a:pt x="210" y="174"/>
                  </a:lnTo>
                  <a:lnTo>
                    <a:pt x="206" y="174"/>
                  </a:lnTo>
                  <a:lnTo>
                    <a:pt x="202" y="182"/>
                  </a:lnTo>
                  <a:lnTo>
                    <a:pt x="196" y="190"/>
                  </a:lnTo>
                  <a:lnTo>
                    <a:pt x="172" y="228"/>
                  </a:lnTo>
                  <a:lnTo>
                    <a:pt x="150" y="266"/>
                  </a:lnTo>
                  <a:lnTo>
                    <a:pt x="134" y="290"/>
                  </a:lnTo>
                  <a:lnTo>
                    <a:pt x="130" y="302"/>
                  </a:lnTo>
                  <a:lnTo>
                    <a:pt x="122" y="312"/>
                  </a:lnTo>
                  <a:lnTo>
                    <a:pt x="116" y="316"/>
                  </a:lnTo>
                  <a:lnTo>
                    <a:pt x="112" y="318"/>
                  </a:lnTo>
                  <a:lnTo>
                    <a:pt x="110" y="308"/>
                  </a:lnTo>
                  <a:lnTo>
                    <a:pt x="110" y="298"/>
                  </a:lnTo>
                  <a:lnTo>
                    <a:pt x="116" y="282"/>
                  </a:lnTo>
                  <a:lnTo>
                    <a:pt x="120" y="264"/>
                  </a:lnTo>
                  <a:lnTo>
                    <a:pt x="124" y="246"/>
                  </a:lnTo>
                  <a:lnTo>
                    <a:pt x="128" y="230"/>
                  </a:lnTo>
                  <a:lnTo>
                    <a:pt x="134" y="218"/>
                  </a:lnTo>
                  <a:lnTo>
                    <a:pt x="140" y="194"/>
                  </a:lnTo>
                  <a:lnTo>
                    <a:pt x="156" y="126"/>
                  </a:lnTo>
                  <a:lnTo>
                    <a:pt x="170" y="60"/>
                  </a:lnTo>
                  <a:lnTo>
                    <a:pt x="174" y="36"/>
                  </a:lnTo>
                  <a:lnTo>
                    <a:pt x="176" y="22"/>
                  </a:lnTo>
                  <a:lnTo>
                    <a:pt x="174" y="24"/>
                  </a:lnTo>
                  <a:lnTo>
                    <a:pt x="170" y="36"/>
                  </a:lnTo>
                  <a:lnTo>
                    <a:pt x="160" y="78"/>
                  </a:lnTo>
                  <a:lnTo>
                    <a:pt x="144" y="134"/>
                  </a:lnTo>
                  <a:lnTo>
                    <a:pt x="146" y="126"/>
                  </a:lnTo>
                  <a:lnTo>
                    <a:pt x="144" y="124"/>
                  </a:lnTo>
                  <a:lnTo>
                    <a:pt x="144" y="120"/>
                  </a:lnTo>
                  <a:lnTo>
                    <a:pt x="142" y="112"/>
                  </a:lnTo>
                  <a:lnTo>
                    <a:pt x="142" y="114"/>
                  </a:lnTo>
                  <a:lnTo>
                    <a:pt x="142" y="112"/>
                  </a:lnTo>
                  <a:lnTo>
                    <a:pt x="142" y="96"/>
                  </a:lnTo>
                  <a:lnTo>
                    <a:pt x="142" y="82"/>
                  </a:lnTo>
                  <a:lnTo>
                    <a:pt x="142" y="110"/>
                  </a:lnTo>
                  <a:lnTo>
                    <a:pt x="140" y="136"/>
                  </a:lnTo>
                  <a:lnTo>
                    <a:pt x="138" y="144"/>
                  </a:lnTo>
                  <a:lnTo>
                    <a:pt x="136" y="152"/>
                  </a:lnTo>
                  <a:lnTo>
                    <a:pt x="130" y="176"/>
                  </a:lnTo>
                  <a:lnTo>
                    <a:pt x="120" y="218"/>
                  </a:lnTo>
                  <a:lnTo>
                    <a:pt x="112" y="238"/>
                  </a:lnTo>
                  <a:lnTo>
                    <a:pt x="106" y="256"/>
                  </a:lnTo>
                  <a:lnTo>
                    <a:pt x="98" y="266"/>
                  </a:lnTo>
                  <a:lnTo>
                    <a:pt x="96" y="268"/>
                  </a:lnTo>
                  <a:lnTo>
                    <a:pt x="92" y="268"/>
                  </a:lnTo>
                  <a:lnTo>
                    <a:pt x="86" y="262"/>
                  </a:lnTo>
                  <a:lnTo>
                    <a:pt x="80" y="256"/>
                  </a:lnTo>
                  <a:lnTo>
                    <a:pt x="72" y="238"/>
                  </a:lnTo>
                  <a:lnTo>
                    <a:pt x="66" y="220"/>
                  </a:lnTo>
                  <a:lnTo>
                    <a:pt x="64" y="204"/>
                  </a:lnTo>
                  <a:lnTo>
                    <a:pt x="56" y="176"/>
                  </a:lnTo>
                  <a:lnTo>
                    <a:pt x="44" y="128"/>
                  </a:lnTo>
                  <a:lnTo>
                    <a:pt x="30" y="80"/>
                  </a:lnTo>
                  <a:lnTo>
                    <a:pt x="26" y="62"/>
                  </a:lnTo>
                  <a:lnTo>
                    <a:pt x="24" y="52"/>
                  </a:lnTo>
                  <a:lnTo>
                    <a:pt x="8" y="8"/>
                  </a:lnTo>
                  <a:lnTo>
                    <a:pt x="2" y="2"/>
                  </a:lnTo>
                  <a:lnTo>
                    <a:pt x="2" y="0"/>
                  </a:lnTo>
                  <a:lnTo>
                    <a:pt x="0" y="2"/>
                  </a:lnTo>
                  <a:lnTo>
                    <a:pt x="0" y="8"/>
                  </a:lnTo>
                  <a:lnTo>
                    <a:pt x="2" y="22"/>
                  </a:lnTo>
                  <a:lnTo>
                    <a:pt x="10" y="58"/>
                  </a:lnTo>
                  <a:lnTo>
                    <a:pt x="30" y="148"/>
                  </a:lnTo>
                  <a:lnTo>
                    <a:pt x="40" y="194"/>
                  </a:lnTo>
                  <a:lnTo>
                    <a:pt x="44" y="204"/>
                  </a:lnTo>
                  <a:lnTo>
                    <a:pt x="48" y="222"/>
                  </a:lnTo>
                  <a:lnTo>
                    <a:pt x="58" y="268"/>
                  </a:lnTo>
                  <a:lnTo>
                    <a:pt x="68" y="332"/>
                  </a:lnTo>
                  <a:lnTo>
                    <a:pt x="66" y="340"/>
                  </a:lnTo>
                  <a:lnTo>
                    <a:pt x="62" y="342"/>
                  </a:lnTo>
                  <a:lnTo>
                    <a:pt x="60" y="342"/>
                  </a:lnTo>
                  <a:lnTo>
                    <a:pt x="58" y="342"/>
                  </a:lnTo>
                  <a:lnTo>
                    <a:pt x="54" y="336"/>
                  </a:lnTo>
                  <a:lnTo>
                    <a:pt x="48" y="326"/>
                  </a:lnTo>
                  <a:lnTo>
                    <a:pt x="40" y="304"/>
                  </a:lnTo>
                  <a:lnTo>
                    <a:pt x="34" y="276"/>
                  </a:lnTo>
                  <a:lnTo>
                    <a:pt x="28" y="246"/>
                  </a:lnTo>
                  <a:lnTo>
                    <a:pt x="22" y="192"/>
                  </a:lnTo>
                  <a:lnTo>
                    <a:pt x="20" y="170"/>
                  </a:lnTo>
                  <a:lnTo>
                    <a:pt x="10" y="178"/>
                  </a:lnTo>
                  <a:lnTo>
                    <a:pt x="18" y="216"/>
                  </a:lnTo>
                  <a:lnTo>
                    <a:pt x="22" y="242"/>
                  </a:lnTo>
                  <a:lnTo>
                    <a:pt x="20" y="256"/>
                  </a:lnTo>
                  <a:lnTo>
                    <a:pt x="18" y="262"/>
                  </a:lnTo>
                  <a:lnTo>
                    <a:pt x="16" y="264"/>
                  </a:lnTo>
                  <a:lnTo>
                    <a:pt x="14" y="264"/>
                  </a:lnTo>
                  <a:lnTo>
                    <a:pt x="10" y="262"/>
                  </a:lnTo>
                  <a:lnTo>
                    <a:pt x="6" y="256"/>
                  </a:lnTo>
                  <a:lnTo>
                    <a:pt x="2" y="260"/>
                  </a:lnTo>
                  <a:lnTo>
                    <a:pt x="12" y="276"/>
                  </a:lnTo>
                  <a:lnTo>
                    <a:pt x="20" y="302"/>
                  </a:lnTo>
                  <a:lnTo>
                    <a:pt x="30" y="334"/>
                  </a:lnTo>
                  <a:lnTo>
                    <a:pt x="38" y="366"/>
                  </a:lnTo>
                  <a:lnTo>
                    <a:pt x="50" y="424"/>
                  </a:lnTo>
                  <a:lnTo>
                    <a:pt x="54" y="450"/>
                  </a:lnTo>
                  <a:lnTo>
                    <a:pt x="64" y="460"/>
                  </a:lnTo>
                  <a:lnTo>
                    <a:pt x="76" y="468"/>
                  </a:lnTo>
                  <a:lnTo>
                    <a:pt x="88" y="470"/>
                  </a:lnTo>
                  <a:lnTo>
                    <a:pt x="98" y="470"/>
                  </a:lnTo>
                  <a:lnTo>
                    <a:pt x="108" y="470"/>
                  </a:lnTo>
                  <a:lnTo>
                    <a:pt x="116" y="466"/>
                  </a:lnTo>
                  <a:lnTo>
                    <a:pt x="122" y="464"/>
                  </a:lnTo>
                  <a:lnTo>
                    <a:pt x="128" y="430"/>
                  </a:lnTo>
                  <a:lnTo>
                    <a:pt x="134" y="400"/>
                  </a:lnTo>
                  <a:lnTo>
                    <a:pt x="140" y="374"/>
                  </a:lnTo>
                  <a:lnTo>
                    <a:pt x="146" y="350"/>
                  </a:lnTo>
                  <a:lnTo>
                    <a:pt x="154" y="330"/>
                  </a:lnTo>
                  <a:lnTo>
                    <a:pt x="162" y="312"/>
                  </a:lnTo>
                  <a:lnTo>
                    <a:pt x="178" y="282"/>
                  </a:lnTo>
                  <a:lnTo>
                    <a:pt x="192" y="262"/>
                  </a:lnTo>
                  <a:lnTo>
                    <a:pt x="204" y="250"/>
                  </a:lnTo>
                  <a:lnTo>
                    <a:pt x="212" y="244"/>
                  </a:lnTo>
                  <a:lnTo>
                    <a:pt x="214" y="242"/>
                  </a:lnTo>
                  <a:lnTo>
                    <a:pt x="248" y="164"/>
                  </a:lnTo>
                  <a:lnTo>
                    <a:pt x="238" y="168"/>
                  </a:lnTo>
                  <a:close/>
                </a:path>
              </a:pathLst>
            </a:custGeom>
            <a:solidFill>
              <a:srgbClr val="B5793B"/>
            </a:solidFill>
            <a:ln w="9525">
              <a:noFill/>
              <a:round/>
              <a:headEnd/>
              <a:tailEnd/>
            </a:ln>
          </p:spPr>
          <p:txBody>
            <a:bodyPr/>
            <a:lstStyle/>
            <a:p>
              <a:endParaRPr lang="fr-FR">
                <a:latin typeface="Calibri" pitchFamily="34" charset="0"/>
              </a:endParaRPr>
            </a:p>
          </p:txBody>
        </p:sp>
        <p:sp>
          <p:nvSpPr>
            <p:cNvPr id="9633" name="Freeform 12"/>
            <p:cNvSpPr>
              <a:spLocks/>
            </p:cNvSpPr>
            <p:nvPr/>
          </p:nvSpPr>
          <p:spPr bwMode="auto">
            <a:xfrm>
              <a:off x="2415" y="1602"/>
              <a:ext cx="930" cy="710"/>
            </a:xfrm>
            <a:custGeom>
              <a:avLst/>
              <a:gdLst>
                <a:gd name="T0" fmla="*/ 900 w 930"/>
                <a:gd name="T1" fmla="*/ 476 h 710"/>
                <a:gd name="T2" fmla="*/ 872 w 930"/>
                <a:gd name="T3" fmla="*/ 412 h 710"/>
                <a:gd name="T4" fmla="*/ 848 w 930"/>
                <a:gd name="T5" fmla="*/ 396 h 710"/>
                <a:gd name="T6" fmla="*/ 864 w 930"/>
                <a:gd name="T7" fmla="*/ 362 h 710"/>
                <a:gd name="T8" fmla="*/ 912 w 930"/>
                <a:gd name="T9" fmla="*/ 314 h 710"/>
                <a:gd name="T10" fmla="*/ 902 w 930"/>
                <a:gd name="T11" fmla="*/ 284 h 710"/>
                <a:gd name="T12" fmla="*/ 908 w 930"/>
                <a:gd name="T13" fmla="*/ 220 h 710"/>
                <a:gd name="T14" fmla="*/ 852 w 930"/>
                <a:gd name="T15" fmla="*/ 184 h 710"/>
                <a:gd name="T16" fmla="*/ 786 w 930"/>
                <a:gd name="T17" fmla="*/ 174 h 710"/>
                <a:gd name="T18" fmla="*/ 744 w 930"/>
                <a:gd name="T19" fmla="*/ 174 h 710"/>
                <a:gd name="T20" fmla="*/ 716 w 930"/>
                <a:gd name="T21" fmla="*/ 176 h 710"/>
                <a:gd name="T22" fmla="*/ 700 w 930"/>
                <a:gd name="T23" fmla="*/ 154 h 710"/>
                <a:gd name="T24" fmla="*/ 656 w 930"/>
                <a:gd name="T25" fmla="*/ 136 h 710"/>
                <a:gd name="T26" fmla="*/ 628 w 930"/>
                <a:gd name="T27" fmla="*/ 118 h 710"/>
                <a:gd name="T28" fmla="*/ 596 w 930"/>
                <a:gd name="T29" fmla="*/ 86 h 710"/>
                <a:gd name="T30" fmla="*/ 574 w 930"/>
                <a:gd name="T31" fmla="*/ 40 h 710"/>
                <a:gd name="T32" fmla="*/ 508 w 930"/>
                <a:gd name="T33" fmla="*/ 0 h 710"/>
                <a:gd name="T34" fmla="*/ 462 w 930"/>
                <a:gd name="T35" fmla="*/ 32 h 710"/>
                <a:gd name="T36" fmla="*/ 430 w 930"/>
                <a:gd name="T37" fmla="*/ 82 h 710"/>
                <a:gd name="T38" fmla="*/ 394 w 930"/>
                <a:gd name="T39" fmla="*/ 84 h 710"/>
                <a:gd name="T40" fmla="*/ 348 w 930"/>
                <a:gd name="T41" fmla="*/ 72 h 710"/>
                <a:gd name="T42" fmla="*/ 282 w 930"/>
                <a:gd name="T43" fmla="*/ 86 h 710"/>
                <a:gd name="T44" fmla="*/ 232 w 930"/>
                <a:gd name="T45" fmla="*/ 138 h 710"/>
                <a:gd name="T46" fmla="*/ 162 w 930"/>
                <a:gd name="T47" fmla="*/ 130 h 710"/>
                <a:gd name="T48" fmla="*/ 120 w 930"/>
                <a:gd name="T49" fmla="*/ 186 h 710"/>
                <a:gd name="T50" fmla="*/ 124 w 930"/>
                <a:gd name="T51" fmla="*/ 228 h 710"/>
                <a:gd name="T52" fmla="*/ 80 w 930"/>
                <a:gd name="T53" fmla="*/ 248 h 710"/>
                <a:gd name="T54" fmla="*/ 70 w 930"/>
                <a:gd name="T55" fmla="*/ 280 h 710"/>
                <a:gd name="T56" fmla="*/ 70 w 930"/>
                <a:gd name="T57" fmla="*/ 312 h 710"/>
                <a:gd name="T58" fmla="*/ 18 w 930"/>
                <a:gd name="T59" fmla="*/ 344 h 710"/>
                <a:gd name="T60" fmla="*/ 4 w 930"/>
                <a:gd name="T61" fmla="*/ 410 h 710"/>
                <a:gd name="T62" fmla="*/ 72 w 930"/>
                <a:gd name="T63" fmla="*/ 452 h 710"/>
                <a:gd name="T64" fmla="*/ 114 w 930"/>
                <a:gd name="T65" fmla="*/ 486 h 710"/>
                <a:gd name="T66" fmla="*/ 136 w 930"/>
                <a:gd name="T67" fmla="*/ 530 h 710"/>
                <a:gd name="T68" fmla="*/ 166 w 930"/>
                <a:gd name="T69" fmla="*/ 536 h 710"/>
                <a:gd name="T70" fmla="*/ 114 w 930"/>
                <a:gd name="T71" fmla="*/ 560 h 710"/>
                <a:gd name="T72" fmla="*/ 120 w 930"/>
                <a:gd name="T73" fmla="*/ 612 h 710"/>
                <a:gd name="T74" fmla="*/ 182 w 930"/>
                <a:gd name="T75" fmla="*/ 632 h 710"/>
                <a:gd name="T76" fmla="*/ 210 w 930"/>
                <a:gd name="T77" fmla="*/ 648 h 710"/>
                <a:gd name="T78" fmla="*/ 234 w 930"/>
                <a:gd name="T79" fmla="*/ 672 h 710"/>
                <a:gd name="T80" fmla="*/ 264 w 930"/>
                <a:gd name="T81" fmla="*/ 708 h 710"/>
                <a:gd name="T82" fmla="*/ 312 w 930"/>
                <a:gd name="T83" fmla="*/ 680 h 710"/>
                <a:gd name="T84" fmla="*/ 348 w 930"/>
                <a:gd name="T85" fmla="*/ 672 h 710"/>
                <a:gd name="T86" fmla="*/ 362 w 930"/>
                <a:gd name="T87" fmla="*/ 632 h 710"/>
                <a:gd name="T88" fmla="*/ 394 w 930"/>
                <a:gd name="T89" fmla="*/ 638 h 710"/>
                <a:gd name="T90" fmla="*/ 352 w 930"/>
                <a:gd name="T91" fmla="*/ 540 h 710"/>
                <a:gd name="T92" fmla="*/ 386 w 930"/>
                <a:gd name="T93" fmla="*/ 516 h 710"/>
                <a:gd name="T94" fmla="*/ 404 w 930"/>
                <a:gd name="T95" fmla="*/ 474 h 710"/>
                <a:gd name="T96" fmla="*/ 420 w 930"/>
                <a:gd name="T97" fmla="*/ 456 h 710"/>
                <a:gd name="T98" fmla="*/ 446 w 930"/>
                <a:gd name="T99" fmla="*/ 438 h 710"/>
                <a:gd name="T100" fmla="*/ 496 w 930"/>
                <a:gd name="T101" fmla="*/ 490 h 710"/>
                <a:gd name="T102" fmla="*/ 544 w 930"/>
                <a:gd name="T103" fmla="*/ 488 h 710"/>
                <a:gd name="T104" fmla="*/ 564 w 930"/>
                <a:gd name="T105" fmla="*/ 556 h 710"/>
                <a:gd name="T106" fmla="*/ 574 w 930"/>
                <a:gd name="T107" fmla="*/ 586 h 710"/>
                <a:gd name="T108" fmla="*/ 600 w 930"/>
                <a:gd name="T109" fmla="*/ 626 h 710"/>
                <a:gd name="T110" fmla="*/ 640 w 930"/>
                <a:gd name="T111" fmla="*/ 634 h 710"/>
                <a:gd name="T112" fmla="*/ 692 w 930"/>
                <a:gd name="T113" fmla="*/ 676 h 710"/>
                <a:gd name="T114" fmla="*/ 762 w 930"/>
                <a:gd name="T115" fmla="*/ 642 h 710"/>
                <a:gd name="T116" fmla="*/ 810 w 930"/>
                <a:gd name="T117" fmla="*/ 596 h 710"/>
                <a:gd name="T118" fmla="*/ 832 w 930"/>
                <a:gd name="T119" fmla="*/ 588 h 710"/>
                <a:gd name="T120" fmla="*/ 864 w 930"/>
                <a:gd name="T121" fmla="*/ 558 h 710"/>
                <a:gd name="T122" fmla="*/ 926 w 930"/>
                <a:gd name="T123" fmla="*/ 524 h 71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30"/>
                <a:gd name="T187" fmla="*/ 0 h 710"/>
                <a:gd name="T188" fmla="*/ 930 w 930"/>
                <a:gd name="T189" fmla="*/ 710 h 71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30" h="710">
                  <a:moveTo>
                    <a:pt x="930" y="496"/>
                  </a:moveTo>
                  <a:lnTo>
                    <a:pt x="930" y="496"/>
                  </a:lnTo>
                  <a:lnTo>
                    <a:pt x="928" y="484"/>
                  </a:lnTo>
                  <a:lnTo>
                    <a:pt x="926" y="480"/>
                  </a:lnTo>
                  <a:lnTo>
                    <a:pt x="922" y="478"/>
                  </a:lnTo>
                  <a:lnTo>
                    <a:pt x="912" y="476"/>
                  </a:lnTo>
                  <a:lnTo>
                    <a:pt x="900" y="476"/>
                  </a:lnTo>
                  <a:lnTo>
                    <a:pt x="898" y="464"/>
                  </a:lnTo>
                  <a:lnTo>
                    <a:pt x="894" y="454"/>
                  </a:lnTo>
                  <a:lnTo>
                    <a:pt x="882" y="432"/>
                  </a:lnTo>
                  <a:lnTo>
                    <a:pt x="876" y="418"/>
                  </a:lnTo>
                  <a:lnTo>
                    <a:pt x="872" y="412"/>
                  </a:lnTo>
                  <a:lnTo>
                    <a:pt x="862" y="408"/>
                  </a:lnTo>
                  <a:lnTo>
                    <a:pt x="852" y="408"/>
                  </a:lnTo>
                  <a:lnTo>
                    <a:pt x="842" y="408"/>
                  </a:lnTo>
                  <a:lnTo>
                    <a:pt x="844" y="402"/>
                  </a:lnTo>
                  <a:lnTo>
                    <a:pt x="848" y="396"/>
                  </a:lnTo>
                  <a:lnTo>
                    <a:pt x="852" y="392"/>
                  </a:lnTo>
                  <a:lnTo>
                    <a:pt x="854" y="384"/>
                  </a:lnTo>
                  <a:lnTo>
                    <a:pt x="854" y="370"/>
                  </a:lnTo>
                  <a:lnTo>
                    <a:pt x="856" y="366"/>
                  </a:lnTo>
                  <a:lnTo>
                    <a:pt x="864" y="362"/>
                  </a:lnTo>
                  <a:lnTo>
                    <a:pt x="884" y="346"/>
                  </a:lnTo>
                  <a:lnTo>
                    <a:pt x="902" y="328"/>
                  </a:lnTo>
                  <a:lnTo>
                    <a:pt x="910" y="322"/>
                  </a:lnTo>
                  <a:lnTo>
                    <a:pt x="912" y="320"/>
                  </a:lnTo>
                  <a:lnTo>
                    <a:pt x="912" y="314"/>
                  </a:lnTo>
                  <a:lnTo>
                    <a:pt x="908" y="308"/>
                  </a:lnTo>
                  <a:lnTo>
                    <a:pt x="900" y="302"/>
                  </a:lnTo>
                  <a:lnTo>
                    <a:pt x="892" y="296"/>
                  </a:lnTo>
                  <a:lnTo>
                    <a:pt x="888" y="288"/>
                  </a:lnTo>
                  <a:lnTo>
                    <a:pt x="894" y="286"/>
                  </a:lnTo>
                  <a:lnTo>
                    <a:pt x="902" y="284"/>
                  </a:lnTo>
                  <a:lnTo>
                    <a:pt x="906" y="280"/>
                  </a:lnTo>
                  <a:lnTo>
                    <a:pt x="910" y="274"/>
                  </a:lnTo>
                  <a:lnTo>
                    <a:pt x="914" y="268"/>
                  </a:lnTo>
                  <a:lnTo>
                    <a:pt x="914" y="262"/>
                  </a:lnTo>
                  <a:lnTo>
                    <a:pt x="916" y="248"/>
                  </a:lnTo>
                  <a:lnTo>
                    <a:pt x="912" y="234"/>
                  </a:lnTo>
                  <a:lnTo>
                    <a:pt x="908" y="220"/>
                  </a:lnTo>
                  <a:lnTo>
                    <a:pt x="900" y="208"/>
                  </a:lnTo>
                  <a:lnTo>
                    <a:pt x="890" y="200"/>
                  </a:lnTo>
                  <a:lnTo>
                    <a:pt x="878" y="192"/>
                  </a:lnTo>
                  <a:lnTo>
                    <a:pt x="866" y="186"/>
                  </a:lnTo>
                  <a:lnTo>
                    <a:pt x="852" y="184"/>
                  </a:lnTo>
                  <a:lnTo>
                    <a:pt x="838" y="184"/>
                  </a:lnTo>
                  <a:lnTo>
                    <a:pt x="826" y="184"/>
                  </a:lnTo>
                  <a:lnTo>
                    <a:pt x="814" y="182"/>
                  </a:lnTo>
                  <a:lnTo>
                    <a:pt x="800" y="178"/>
                  </a:lnTo>
                  <a:lnTo>
                    <a:pt x="794" y="176"/>
                  </a:lnTo>
                  <a:lnTo>
                    <a:pt x="786" y="174"/>
                  </a:lnTo>
                  <a:lnTo>
                    <a:pt x="776" y="176"/>
                  </a:lnTo>
                  <a:lnTo>
                    <a:pt x="766" y="178"/>
                  </a:lnTo>
                  <a:lnTo>
                    <a:pt x="754" y="180"/>
                  </a:lnTo>
                  <a:lnTo>
                    <a:pt x="748" y="178"/>
                  </a:lnTo>
                  <a:lnTo>
                    <a:pt x="744" y="174"/>
                  </a:lnTo>
                  <a:lnTo>
                    <a:pt x="742" y="170"/>
                  </a:lnTo>
                  <a:lnTo>
                    <a:pt x="740" y="166"/>
                  </a:lnTo>
                  <a:lnTo>
                    <a:pt x="734" y="164"/>
                  </a:lnTo>
                  <a:lnTo>
                    <a:pt x="730" y="166"/>
                  </a:lnTo>
                  <a:lnTo>
                    <a:pt x="726" y="168"/>
                  </a:lnTo>
                  <a:lnTo>
                    <a:pt x="716" y="176"/>
                  </a:lnTo>
                  <a:lnTo>
                    <a:pt x="702" y="192"/>
                  </a:lnTo>
                  <a:lnTo>
                    <a:pt x="704" y="186"/>
                  </a:lnTo>
                  <a:lnTo>
                    <a:pt x="704" y="178"/>
                  </a:lnTo>
                  <a:lnTo>
                    <a:pt x="704" y="162"/>
                  </a:lnTo>
                  <a:lnTo>
                    <a:pt x="700" y="154"/>
                  </a:lnTo>
                  <a:lnTo>
                    <a:pt x="696" y="150"/>
                  </a:lnTo>
                  <a:lnTo>
                    <a:pt x="692" y="146"/>
                  </a:lnTo>
                  <a:lnTo>
                    <a:pt x="686" y="144"/>
                  </a:lnTo>
                  <a:lnTo>
                    <a:pt x="672" y="142"/>
                  </a:lnTo>
                  <a:lnTo>
                    <a:pt x="664" y="140"/>
                  </a:lnTo>
                  <a:lnTo>
                    <a:pt x="656" y="136"/>
                  </a:lnTo>
                  <a:lnTo>
                    <a:pt x="650" y="128"/>
                  </a:lnTo>
                  <a:lnTo>
                    <a:pt x="644" y="122"/>
                  </a:lnTo>
                  <a:lnTo>
                    <a:pt x="642" y="118"/>
                  </a:lnTo>
                  <a:lnTo>
                    <a:pt x="638" y="118"/>
                  </a:lnTo>
                  <a:lnTo>
                    <a:pt x="634" y="116"/>
                  </a:lnTo>
                  <a:lnTo>
                    <a:pt x="628" y="118"/>
                  </a:lnTo>
                  <a:lnTo>
                    <a:pt x="626" y="122"/>
                  </a:lnTo>
                  <a:lnTo>
                    <a:pt x="622" y="112"/>
                  </a:lnTo>
                  <a:lnTo>
                    <a:pt x="618" y="104"/>
                  </a:lnTo>
                  <a:lnTo>
                    <a:pt x="612" y="96"/>
                  </a:lnTo>
                  <a:lnTo>
                    <a:pt x="604" y="90"/>
                  </a:lnTo>
                  <a:lnTo>
                    <a:pt x="596" y="86"/>
                  </a:lnTo>
                  <a:lnTo>
                    <a:pt x="586" y="84"/>
                  </a:lnTo>
                  <a:lnTo>
                    <a:pt x="576" y="82"/>
                  </a:lnTo>
                  <a:lnTo>
                    <a:pt x="566" y="80"/>
                  </a:lnTo>
                  <a:lnTo>
                    <a:pt x="572" y="68"/>
                  </a:lnTo>
                  <a:lnTo>
                    <a:pt x="574" y="54"/>
                  </a:lnTo>
                  <a:lnTo>
                    <a:pt x="574" y="40"/>
                  </a:lnTo>
                  <a:lnTo>
                    <a:pt x="568" y="28"/>
                  </a:lnTo>
                  <a:lnTo>
                    <a:pt x="562" y="16"/>
                  </a:lnTo>
                  <a:lnTo>
                    <a:pt x="552" y="8"/>
                  </a:lnTo>
                  <a:lnTo>
                    <a:pt x="540" y="2"/>
                  </a:lnTo>
                  <a:lnTo>
                    <a:pt x="528" y="0"/>
                  </a:lnTo>
                  <a:lnTo>
                    <a:pt x="508" y="0"/>
                  </a:lnTo>
                  <a:lnTo>
                    <a:pt x="500" y="2"/>
                  </a:lnTo>
                  <a:lnTo>
                    <a:pt x="492" y="4"/>
                  </a:lnTo>
                  <a:lnTo>
                    <a:pt x="476" y="16"/>
                  </a:lnTo>
                  <a:lnTo>
                    <a:pt x="468" y="24"/>
                  </a:lnTo>
                  <a:lnTo>
                    <a:pt x="462" y="32"/>
                  </a:lnTo>
                  <a:lnTo>
                    <a:pt x="454" y="46"/>
                  </a:lnTo>
                  <a:lnTo>
                    <a:pt x="450" y="58"/>
                  </a:lnTo>
                  <a:lnTo>
                    <a:pt x="450" y="72"/>
                  </a:lnTo>
                  <a:lnTo>
                    <a:pt x="454" y="90"/>
                  </a:lnTo>
                  <a:lnTo>
                    <a:pt x="442" y="86"/>
                  </a:lnTo>
                  <a:lnTo>
                    <a:pt x="430" y="82"/>
                  </a:lnTo>
                  <a:lnTo>
                    <a:pt x="424" y="82"/>
                  </a:lnTo>
                  <a:lnTo>
                    <a:pt x="416" y="84"/>
                  </a:lnTo>
                  <a:lnTo>
                    <a:pt x="408" y="84"/>
                  </a:lnTo>
                  <a:lnTo>
                    <a:pt x="400" y="84"/>
                  </a:lnTo>
                  <a:lnTo>
                    <a:pt x="394" y="84"/>
                  </a:lnTo>
                  <a:lnTo>
                    <a:pt x="388" y="80"/>
                  </a:lnTo>
                  <a:lnTo>
                    <a:pt x="380" y="78"/>
                  </a:lnTo>
                  <a:lnTo>
                    <a:pt x="374" y="76"/>
                  </a:lnTo>
                  <a:lnTo>
                    <a:pt x="360" y="76"/>
                  </a:lnTo>
                  <a:lnTo>
                    <a:pt x="348" y="72"/>
                  </a:lnTo>
                  <a:lnTo>
                    <a:pt x="330" y="68"/>
                  </a:lnTo>
                  <a:lnTo>
                    <a:pt x="322" y="68"/>
                  </a:lnTo>
                  <a:lnTo>
                    <a:pt x="312" y="68"/>
                  </a:lnTo>
                  <a:lnTo>
                    <a:pt x="304" y="70"/>
                  </a:lnTo>
                  <a:lnTo>
                    <a:pt x="296" y="74"/>
                  </a:lnTo>
                  <a:lnTo>
                    <a:pt x="290" y="80"/>
                  </a:lnTo>
                  <a:lnTo>
                    <a:pt x="282" y="86"/>
                  </a:lnTo>
                  <a:lnTo>
                    <a:pt x="270" y="100"/>
                  </a:lnTo>
                  <a:lnTo>
                    <a:pt x="260" y="112"/>
                  </a:lnTo>
                  <a:lnTo>
                    <a:pt x="248" y="126"/>
                  </a:lnTo>
                  <a:lnTo>
                    <a:pt x="240" y="140"/>
                  </a:lnTo>
                  <a:lnTo>
                    <a:pt x="232" y="138"/>
                  </a:lnTo>
                  <a:lnTo>
                    <a:pt x="222" y="134"/>
                  </a:lnTo>
                  <a:lnTo>
                    <a:pt x="212" y="130"/>
                  </a:lnTo>
                  <a:lnTo>
                    <a:pt x="202" y="128"/>
                  </a:lnTo>
                  <a:lnTo>
                    <a:pt x="188" y="128"/>
                  </a:lnTo>
                  <a:lnTo>
                    <a:pt x="174" y="128"/>
                  </a:lnTo>
                  <a:lnTo>
                    <a:pt x="162" y="130"/>
                  </a:lnTo>
                  <a:lnTo>
                    <a:pt x="148" y="134"/>
                  </a:lnTo>
                  <a:lnTo>
                    <a:pt x="134" y="142"/>
                  </a:lnTo>
                  <a:lnTo>
                    <a:pt x="124" y="152"/>
                  </a:lnTo>
                  <a:lnTo>
                    <a:pt x="120" y="162"/>
                  </a:lnTo>
                  <a:lnTo>
                    <a:pt x="118" y="174"/>
                  </a:lnTo>
                  <a:lnTo>
                    <a:pt x="120" y="186"/>
                  </a:lnTo>
                  <a:lnTo>
                    <a:pt x="126" y="200"/>
                  </a:lnTo>
                  <a:lnTo>
                    <a:pt x="132" y="212"/>
                  </a:lnTo>
                  <a:lnTo>
                    <a:pt x="140" y="224"/>
                  </a:lnTo>
                  <a:lnTo>
                    <a:pt x="134" y="222"/>
                  </a:lnTo>
                  <a:lnTo>
                    <a:pt x="130" y="224"/>
                  </a:lnTo>
                  <a:lnTo>
                    <a:pt x="124" y="228"/>
                  </a:lnTo>
                  <a:lnTo>
                    <a:pt x="120" y="236"/>
                  </a:lnTo>
                  <a:lnTo>
                    <a:pt x="112" y="242"/>
                  </a:lnTo>
                  <a:lnTo>
                    <a:pt x="106" y="244"/>
                  </a:lnTo>
                  <a:lnTo>
                    <a:pt x="96" y="244"/>
                  </a:lnTo>
                  <a:lnTo>
                    <a:pt x="88" y="244"/>
                  </a:lnTo>
                  <a:lnTo>
                    <a:pt x="80" y="248"/>
                  </a:lnTo>
                  <a:lnTo>
                    <a:pt x="74" y="256"/>
                  </a:lnTo>
                  <a:lnTo>
                    <a:pt x="68" y="264"/>
                  </a:lnTo>
                  <a:lnTo>
                    <a:pt x="66" y="272"/>
                  </a:lnTo>
                  <a:lnTo>
                    <a:pt x="70" y="280"/>
                  </a:lnTo>
                  <a:lnTo>
                    <a:pt x="74" y="286"/>
                  </a:lnTo>
                  <a:lnTo>
                    <a:pt x="80" y="292"/>
                  </a:lnTo>
                  <a:lnTo>
                    <a:pt x="88" y="298"/>
                  </a:lnTo>
                  <a:lnTo>
                    <a:pt x="92" y="306"/>
                  </a:lnTo>
                  <a:lnTo>
                    <a:pt x="82" y="310"/>
                  </a:lnTo>
                  <a:lnTo>
                    <a:pt x="70" y="312"/>
                  </a:lnTo>
                  <a:lnTo>
                    <a:pt x="60" y="314"/>
                  </a:lnTo>
                  <a:lnTo>
                    <a:pt x="48" y="318"/>
                  </a:lnTo>
                  <a:lnTo>
                    <a:pt x="40" y="322"/>
                  </a:lnTo>
                  <a:lnTo>
                    <a:pt x="30" y="328"/>
                  </a:lnTo>
                  <a:lnTo>
                    <a:pt x="24" y="336"/>
                  </a:lnTo>
                  <a:lnTo>
                    <a:pt x="18" y="344"/>
                  </a:lnTo>
                  <a:lnTo>
                    <a:pt x="8" y="362"/>
                  </a:lnTo>
                  <a:lnTo>
                    <a:pt x="2" y="384"/>
                  </a:lnTo>
                  <a:lnTo>
                    <a:pt x="0" y="392"/>
                  </a:lnTo>
                  <a:lnTo>
                    <a:pt x="0" y="398"/>
                  </a:lnTo>
                  <a:lnTo>
                    <a:pt x="2" y="406"/>
                  </a:lnTo>
                  <a:lnTo>
                    <a:pt x="4" y="410"/>
                  </a:lnTo>
                  <a:lnTo>
                    <a:pt x="12" y="420"/>
                  </a:lnTo>
                  <a:lnTo>
                    <a:pt x="22" y="426"/>
                  </a:lnTo>
                  <a:lnTo>
                    <a:pt x="34" y="432"/>
                  </a:lnTo>
                  <a:lnTo>
                    <a:pt x="48" y="436"/>
                  </a:lnTo>
                  <a:lnTo>
                    <a:pt x="74" y="444"/>
                  </a:lnTo>
                  <a:lnTo>
                    <a:pt x="72" y="452"/>
                  </a:lnTo>
                  <a:lnTo>
                    <a:pt x="72" y="460"/>
                  </a:lnTo>
                  <a:lnTo>
                    <a:pt x="74" y="466"/>
                  </a:lnTo>
                  <a:lnTo>
                    <a:pt x="82" y="474"/>
                  </a:lnTo>
                  <a:lnTo>
                    <a:pt x="92" y="480"/>
                  </a:lnTo>
                  <a:lnTo>
                    <a:pt x="102" y="482"/>
                  </a:lnTo>
                  <a:lnTo>
                    <a:pt x="114" y="486"/>
                  </a:lnTo>
                  <a:lnTo>
                    <a:pt x="124" y="490"/>
                  </a:lnTo>
                  <a:lnTo>
                    <a:pt x="124" y="502"/>
                  </a:lnTo>
                  <a:lnTo>
                    <a:pt x="124" y="514"/>
                  </a:lnTo>
                  <a:lnTo>
                    <a:pt x="128" y="524"/>
                  </a:lnTo>
                  <a:lnTo>
                    <a:pt x="132" y="528"/>
                  </a:lnTo>
                  <a:lnTo>
                    <a:pt x="136" y="530"/>
                  </a:lnTo>
                  <a:lnTo>
                    <a:pt x="142" y="532"/>
                  </a:lnTo>
                  <a:lnTo>
                    <a:pt x="148" y="532"/>
                  </a:lnTo>
                  <a:lnTo>
                    <a:pt x="154" y="532"/>
                  </a:lnTo>
                  <a:lnTo>
                    <a:pt x="160" y="532"/>
                  </a:lnTo>
                  <a:lnTo>
                    <a:pt x="166" y="536"/>
                  </a:lnTo>
                  <a:lnTo>
                    <a:pt x="146" y="536"/>
                  </a:lnTo>
                  <a:lnTo>
                    <a:pt x="136" y="538"/>
                  </a:lnTo>
                  <a:lnTo>
                    <a:pt x="128" y="544"/>
                  </a:lnTo>
                  <a:lnTo>
                    <a:pt x="120" y="550"/>
                  </a:lnTo>
                  <a:lnTo>
                    <a:pt x="114" y="560"/>
                  </a:lnTo>
                  <a:lnTo>
                    <a:pt x="108" y="570"/>
                  </a:lnTo>
                  <a:lnTo>
                    <a:pt x="106" y="580"/>
                  </a:lnTo>
                  <a:lnTo>
                    <a:pt x="104" y="586"/>
                  </a:lnTo>
                  <a:lnTo>
                    <a:pt x="106" y="592"/>
                  </a:lnTo>
                  <a:lnTo>
                    <a:pt x="112" y="602"/>
                  </a:lnTo>
                  <a:lnTo>
                    <a:pt x="120" y="612"/>
                  </a:lnTo>
                  <a:lnTo>
                    <a:pt x="132" y="620"/>
                  </a:lnTo>
                  <a:lnTo>
                    <a:pt x="144" y="626"/>
                  </a:lnTo>
                  <a:lnTo>
                    <a:pt x="158" y="630"/>
                  </a:lnTo>
                  <a:lnTo>
                    <a:pt x="170" y="630"/>
                  </a:lnTo>
                  <a:lnTo>
                    <a:pt x="182" y="630"/>
                  </a:lnTo>
                  <a:lnTo>
                    <a:pt x="182" y="632"/>
                  </a:lnTo>
                  <a:lnTo>
                    <a:pt x="186" y="634"/>
                  </a:lnTo>
                  <a:lnTo>
                    <a:pt x="194" y="638"/>
                  </a:lnTo>
                  <a:lnTo>
                    <a:pt x="202" y="640"/>
                  </a:lnTo>
                  <a:lnTo>
                    <a:pt x="210" y="640"/>
                  </a:lnTo>
                  <a:lnTo>
                    <a:pt x="212" y="644"/>
                  </a:lnTo>
                  <a:lnTo>
                    <a:pt x="210" y="648"/>
                  </a:lnTo>
                  <a:lnTo>
                    <a:pt x="208" y="658"/>
                  </a:lnTo>
                  <a:lnTo>
                    <a:pt x="214" y="660"/>
                  </a:lnTo>
                  <a:lnTo>
                    <a:pt x="220" y="662"/>
                  </a:lnTo>
                  <a:lnTo>
                    <a:pt x="234" y="664"/>
                  </a:lnTo>
                  <a:lnTo>
                    <a:pt x="234" y="672"/>
                  </a:lnTo>
                  <a:lnTo>
                    <a:pt x="238" y="678"/>
                  </a:lnTo>
                  <a:lnTo>
                    <a:pt x="242" y="684"/>
                  </a:lnTo>
                  <a:lnTo>
                    <a:pt x="248" y="688"/>
                  </a:lnTo>
                  <a:lnTo>
                    <a:pt x="258" y="698"/>
                  </a:lnTo>
                  <a:lnTo>
                    <a:pt x="262" y="702"/>
                  </a:lnTo>
                  <a:lnTo>
                    <a:pt x="264" y="708"/>
                  </a:lnTo>
                  <a:lnTo>
                    <a:pt x="272" y="710"/>
                  </a:lnTo>
                  <a:lnTo>
                    <a:pt x="282" y="708"/>
                  </a:lnTo>
                  <a:lnTo>
                    <a:pt x="290" y="706"/>
                  </a:lnTo>
                  <a:lnTo>
                    <a:pt x="296" y="700"/>
                  </a:lnTo>
                  <a:lnTo>
                    <a:pt x="302" y="696"/>
                  </a:lnTo>
                  <a:lnTo>
                    <a:pt x="308" y="688"/>
                  </a:lnTo>
                  <a:lnTo>
                    <a:pt x="312" y="680"/>
                  </a:lnTo>
                  <a:lnTo>
                    <a:pt x="314" y="672"/>
                  </a:lnTo>
                  <a:lnTo>
                    <a:pt x="318" y="676"/>
                  </a:lnTo>
                  <a:lnTo>
                    <a:pt x="322" y="676"/>
                  </a:lnTo>
                  <a:lnTo>
                    <a:pt x="332" y="678"/>
                  </a:lnTo>
                  <a:lnTo>
                    <a:pt x="344" y="676"/>
                  </a:lnTo>
                  <a:lnTo>
                    <a:pt x="348" y="672"/>
                  </a:lnTo>
                  <a:lnTo>
                    <a:pt x="350" y="670"/>
                  </a:lnTo>
                  <a:lnTo>
                    <a:pt x="354" y="662"/>
                  </a:lnTo>
                  <a:lnTo>
                    <a:pt x="356" y="652"/>
                  </a:lnTo>
                  <a:lnTo>
                    <a:pt x="356" y="632"/>
                  </a:lnTo>
                  <a:lnTo>
                    <a:pt x="362" y="632"/>
                  </a:lnTo>
                  <a:lnTo>
                    <a:pt x="368" y="634"/>
                  </a:lnTo>
                  <a:lnTo>
                    <a:pt x="376" y="638"/>
                  </a:lnTo>
                  <a:lnTo>
                    <a:pt x="380" y="640"/>
                  </a:lnTo>
                  <a:lnTo>
                    <a:pt x="384" y="642"/>
                  </a:lnTo>
                  <a:lnTo>
                    <a:pt x="388" y="640"/>
                  </a:lnTo>
                  <a:lnTo>
                    <a:pt x="394" y="638"/>
                  </a:lnTo>
                  <a:lnTo>
                    <a:pt x="388" y="624"/>
                  </a:lnTo>
                  <a:lnTo>
                    <a:pt x="382" y="612"/>
                  </a:lnTo>
                  <a:lnTo>
                    <a:pt x="370" y="590"/>
                  </a:lnTo>
                  <a:lnTo>
                    <a:pt x="358" y="566"/>
                  </a:lnTo>
                  <a:lnTo>
                    <a:pt x="354" y="554"/>
                  </a:lnTo>
                  <a:lnTo>
                    <a:pt x="352" y="540"/>
                  </a:lnTo>
                  <a:lnTo>
                    <a:pt x="352" y="522"/>
                  </a:lnTo>
                  <a:lnTo>
                    <a:pt x="368" y="522"/>
                  </a:lnTo>
                  <a:lnTo>
                    <a:pt x="374" y="522"/>
                  </a:lnTo>
                  <a:lnTo>
                    <a:pt x="380" y="520"/>
                  </a:lnTo>
                  <a:lnTo>
                    <a:pt x="386" y="516"/>
                  </a:lnTo>
                  <a:lnTo>
                    <a:pt x="390" y="512"/>
                  </a:lnTo>
                  <a:lnTo>
                    <a:pt x="394" y="502"/>
                  </a:lnTo>
                  <a:lnTo>
                    <a:pt x="394" y="490"/>
                  </a:lnTo>
                  <a:lnTo>
                    <a:pt x="394" y="476"/>
                  </a:lnTo>
                  <a:lnTo>
                    <a:pt x="400" y="476"/>
                  </a:lnTo>
                  <a:lnTo>
                    <a:pt x="404" y="474"/>
                  </a:lnTo>
                  <a:lnTo>
                    <a:pt x="406" y="470"/>
                  </a:lnTo>
                  <a:lnTo>
                    <a:pt x="408" y="466"/>
                  </a:lnTo>
                  <a:lnTo>
                    <a:pt x="414" y="464"/>
                  </a:lnTo>
                  <a:lnTo>
                    <a:pt x="418" y="462"/>
                  </a:lnTo>
                  <a:lnTo>
                    <a:pt x="420" y="458"/>
                  </a:lnTo>
                  <a:lnTo>
                    <a:pt x="420" y="456"/>
                  </a:lnTo>
                  <a:lnTo>
                    <a:pt x="422" y="448"/>
                  </a:lnTo>
                  <a:lnTo>
                    <a:pt x="422" y="446"/>
                  </a:lnTo>
                  <a:lnTo>
                    <a:pt x="424" y="442"/>
                  </a:lnTo>
                  <a:lnTo>
                    <a:pt x="428" y="440"/>
                  </a:lnTo>
                  <a:lnTo>
                    <a:pt x="434" y="440"/>
                  </a:lnTo>
                  <a:lnTo>
                    <a:pt x="446" y="438"/>
                  </a:lnTo>
                  <a:lnTo>
                    <a:pt x="470" y="442"/>
                  </a:lnTo>
                  <a:lnTo>
                    <a:pt x="472" y="458"/>
                  </a:lnTo>
                  <a:lnTo>
                    <a:pt x="476" y="470"/>
                  </a:lnTo>
                  <a:lnTo>
                    <a:pt x="484" y="480"/>
                  </a:lnTo>
                  <a:lnTo>
                    <a:pt x="496" y="490"/>
                  </a:lnTo>
                  <a:lnTo>
                    <a:pt x="508" y="498"/>
                  </a:lnTo>
                  <a:lnTo>
                    <a:pt x="514" y="500"/>
                  </a:lnTo>
                  <a:lnTo>
                    <a:pt x="518" y="498"/>
                  </a:lnTo>
                  <a:lnTo>
                    <a:pt x="526" y="494"/>
                  </a:lnTo>
                  <a:lnTo>
                    <a:pt x="540" y="484"/>
                  </a:lnTo>
                  <a:lnTo>
                    <a:pt x="544" y="488"/>
                  </a:lnTo>
                  <a:lnTo>
                    <a:pt x="550" y="492"/>
                  </a:lnTo>
                  <a:lnTo>
                    <a:pt x="564" y="496"/>
                  </a:lnTo>
                  <a:lnTo>
                    <a:pt x="592" y="500"/>
                  </a:lnTo>
                  <a:lnTo>
                    <a:pt x="582" y="518"/>
                  </a:lnTo>
                  <a:lnTo>
                    <a:pt x="572" y="536"/>
                  </a:lnTo>
                  <a:lnTo>
                    <a:pt x="564" y="556"/>
                  </a:lnTo>
                  <a:lnTo>
                    <a:pt x="562" y="566"/>
                  </a:lnTo>
                  <a:lnTo>
                    <a:pt x="562" y="576"/>
                  </a:lnTo>
                  <a:lnTo>
                    <a:pt x="568" y="576"/>
                  </a:lnTo>
                  <a:lnTo>
                    <a:pt x="572" y="578"/>
                  </a:lnTo>
                  <a:lnTo>
                    <a:pt x="574" y="586"/>
                  </a:lnTo>
                  <a:lnTo>
                    <a:pt x="576" y="594"/>
                  </a:lnTo>
                  <a:lnTo>
                    <a:pt x="580" y="596"/>
                  </a:lnTo>
                  <a:lnTo>
                    <a:pt x="584" y="600"/>
                  </a:lnTo>
                  <a:lnTo>
                    <a:pt x="590" y="610"/>
                  </a:lnTo>
                  <a:lnTo>
                    <a:pt x="596" y="622"/>
                  </a:lnTo>
                  <a:lnTo>
                    <a:pt x="600" y="626"/>
                  </a:lnTo>
                  <a:lnTo>
                    <a:pt x="604" y="630"/>
                  </a:lnTo>
                  <a:lnTo>
                    <a:pt x="612" y="634"/>
                  </a:lnTo>
                  <a:lnTo>
                    <a:pt x="622" y="636"/>
                  </a:lnTo>
                  <a:lnTo>
                    <a:pt x="630" y="636"/>
                  </a:lnTo>
                  <a:lnTo>
                    <a:pt x="640" y="634"/>
                  </a:lnTo>
                  <a:lnTo>
                    <a:pt x="650" y="646"/>
                  </a:lnTo>
                  <a:lnTo>
                    <a:pt x="658" y="658"/>
                  </a:lnTo>
                  <a:lnTo>
                    <a:pt x="668" y="668"/>
                  </a:lnTo>
                  <a:lnTo>
                    <a:pt x="674" y="672"/>
                  </a:lnTo>
                  <a:lnTo>
                    <a:pt x="682" y="676"/>
                  </a:lnTo>
                  <a:lnTo>
                    <a:pt x="692" y="676"/>
                  </a:lnTo>
                  <a:lnTo>
                    <a:pt x="700" y="674"/>
                  </a:lnTo>
                  <a:lnTo>
                    <a:pt x="708" y="670"/>
                  </a:lnTo>
                  <a:lnTo>
                    <a:pt x="714" y="666"/>
                  </a:lnTo>
                  <a:lnTo>
                    <a:pt x="726" y="658"/>
                  </a:lnTo>
                  <a:lnTo>
                    <a:pt x="738" y="652"/>
                  </a:lnTo>
                  <a:lnTo>
                    <a:pt x="762" y="642"/>
                  </a:lnTo>
                  <a:lnTo>
                    <a:pt x="772" y="634"/>
                  </a:lnTo>
                  <a:lnTo>
                    <a:pt x="780" y="626"/>
                  </a:lnTo>
                  <a:lnTo>
                    <a:pt x="786" y="616"/>
                  </a:lnTo>
                  <a:lnTo>
                    <a:pt x="788" y="600"/>
                  </a:lnTo>
                  <a:lnTo>
                    <a:pt x="798" y="600"/>
                  </a:lnTo>
                  <a:lnTo>
                    <a:pt x="810" y="596"/>
                  </a:lnTo>
                  <a:lnTo>
                    <a:pt x="814" y="594"/>
                  </a:lnTo>
                  <a:lnTo>
                    <a:pt x="816" y="590"/>
                  </a:lnTo>
                  <a:lnTo>
                    <a:pt x="822" y="588"/>
                  </a:lnTo>
                  <a:lnTo>
                    <a:pt x="826" y="588"/>
                  </a:lnTo>
                  <a:lnTo>
                    <a:pt x="832" y="588"/>
                  </a:lnTo>
                  <a:lnTo>
                    <a:pt x="836" y="584"/>
                  </a:lnTo>
                  <a:lnTo>
                    <a:pt x="840" y="580"/>
                  </a:lnTo>
                  <a:lnTo>
                    <a:pt x="842" y="574"/>
                  </a:lnTo>
                  <a:lnTo>
                    <a:pt x="842" y="560"/>
                  </a:lnTo>
                  <a:lnTo>
                    <a:pt x="864" y="558"/>
                  </a:lnTo>
                  <a:lnTo>
                    <a:pt x="884" y="556"/>
                  </a:lnTo>
                  <a:lnTo>
                    <a:pt x="894" y="554"/>
                  </a:lnTo>
                  <a:lnTo>
                    <a:pt x="904" y="550"/>
                  </a:lnTo>
                  <a:lnTo>
                    <a:pt x="912" y="542"/>
                  </a:lnTo>
                  <a:lnTo>
                    <a:pt x="920" y="534"/>
                  </a:lnTo>
                  <a:lnTo>
                    <a:pt x="926" y="524"/>
                  </a:lnTo>
                  <a:lnTo>
                    <a:pt x="928" y="516"/>
                  </a:lnTo>
                  <a:lnTo>
                    <a:pt x="930" y="506"/>
                  </a:lnTo>
                  <a:lnTo>
                    <a:pt x="930" y="496"/>
                  </a:lnTo>
                  <a:close/>
                </a:path>
              </a:pathLst>
            </a:custGeom>
            <a:solidFill>
              <a:srgbClr val="85C61A"/>
            </a:solidFill>
            <a:ln w="9525">
              <a:noFill/>
              <a:round/>
              <a:headEnd/>
              <a:tailEnd/>
            </a:ln>
          </p:spPr>
          <p:txBody>
            <a:bodyPr/>
            <a:lstStyle/>
            <a:p>
              <a:endParaRPr lang="fr-FR">
                <a:latin typeface="Calibri" pitchFamily="34" charset="0"/>
              </a:endParaRPr>
            </a:p>
          </p:txBody>
        </p:sp>
        <p:sp>
          <p:nvSpPr>
            <p:cNvPr id="9634" name="Freeform 13"/>
            <p:cNvSpPr>
              <a:spLocks/>
            </p:cNvSpPr>
            <p:nvPr/>
          </p:nvSpPr>
          <p:spPr bwMode="auto">
            <a:xfrm>
              <a:off x="2589" y="1768"/>
              <a:ext cx="514" cy="268"/>
            </a:xfrm>
            <a:custGeom>
              <a:avLst/>
              <a:gdLst>
                <a:gd name="T0" fmla="*/ 38 w 514"/>
                <a:gd name="T1" fmla="*/ 194 h 268"/>
                <a:gd name="T2" fmla="*/ 12 w 514"/>
                <a:gd name="T3" fmla="*/ 176 h 268"/>
                <a:gd name="T4" fmla="*/ 0 w 514"/>
                <a:gd name="T5" fmla="*/ 150 h 268"/>
                <a:gd name="T6" fmla="*/ 6 w 514"/>
                <a:gd name="T7" fmla="*/ 138 h 268"/>
                <a:gd name="T8" fmla="*/ 44 w 514"/>
                <a:gd name="T9" fmla="*/ 130 h 268"/>
                <a:gd name="T10" fmla="*/ 68 w 514"/>
                <a:gd name="T11" fmla="*/ 122 h 268"/>
                <a:gd name="T12" fmla="*/ 72 w 514"/>
                <a:gd name="T13" fmla="*/ 110 h 268"/>
                <a:gd name="T14" fmla="*/ 70 w 514"/>
                <a:gd name="T15" fmla="*/ 100 h 268"/>
                <a:gd name="T16" fmla="*/ 50 w 514"/>
                <a:gd name="T17" fmla="*/ 68 h 268"/>
                <a:gd name="T18" fmla="*/ 48 w 514"/>
                <a:gd name="T19" fmla="*/ 54 h 268"/>
                <a:gd name="T20" fmla="*/ 56 w 514"/>
                <a:gd name="T21" fmla="*/ 30 h 268"/>
                <a:gd name="T22" fmla="*/ 76 w 514"/>
                <a:gd name="T23" fmla="*/ 14 h 268"/>
                <a:gd name="T24" fmla="*/ 114 w 514"/>
                <a:gd name="T25" fmla="*/ 0 h 268"/>
                <a:gd name="T26" fmla="*/ 138 w 514"/>
                <a:gd name="T27" fmla="*/ 4 h 268"/>
                <a:gd name="T28" fmla="*/ 158 w 514"/>
                <a:gd name="T29" fmla="*/ 18 h 268"/>
                <a:gd name="T30" fmla="*/ 186 w 514"/>
                <a:gd name="T31" fmla="*/ 38 h 268"/>
                <a:gd name="T32" fmla="*/ 218 w 514"/>
                <a:gd name="T33" fmla="*/ 44 h 268"/>
                <a:gd name="T34" fmla="*/ 246 w 514"/>
                <a:gd name="T35" fmla="*/ 54 h 268"/>
                <a:gd name="T36" fmla="*/ 258 w 514"/>
                <a:gd name="T37" fmla="*/ 66 h 268"/>
                <a:gd name="T38" fmla="*/ 270 w 514"/>
                <a:gd name="T39" fmla="*/ 90 h 268"/>
                <a:gd name="T40" fmla="*/ 296 w 514"/>
                <a:gd name="T41" fmla="*/ 112 h 268"/>
                <a:gd name="T42" fmla="*/ 314 w 514"/>
                <a:gd name="T43" fmla="*/ 116 h 268"/>
                <a:gd name="T44" fmla="*/ 356 w 514"/>
                <a:gd name="T45" fmla="*/ 108 h 268"/>
                <a:gd name="T46" fmla="*/ 398 w 514"/>
                <a:gd name="T47" fmla="*/ 106 h 268"/>
                <a:gd name="T48" fmla="*/ 432 w 514"/>
                <a:gd name="T49" fmla="*/ 114 h 268"/>
                <a:gd name="T50" fmla="*/ 454 w 514"/>
                <a:gd name="T51" fmla="*/ 138 h 268"/>
                <a:gd name="T52" fmla="*/ 460 w 514"/>
                <a:gd name="T53" fmla="*/ 156 h 268"/>
                <a:gd name="T54" fmla="*/ 468 w 514"/>
                <a:gd name="T55" fmla="*/ 168 h 268"/>
                <a:gd name="T56" fmla="*/ 486 w 514"/>
                <a:gd name="T57" fmla="*/ 176 h 268"/>
                <a:gd name="T58" fmla="*/ 512 w 514"/>
                <a:gd name="T59" fmla="*/ 198 h 268"/>
                <a:gd name="T60" fmla="*/ 514 w 514"/>
                <a:gd name="T61" fmla="*/ 212 h 268"/>
                <a:gd name="T62" fmla="*/ 504 w 514"/>
                <a:gd name="T63" fmla="*/ 232 h 268"/>
                <a:gd name="T64" fmla="*/ 484 w 514"/>
                <a:gd name="T65" fmla="*/ 248 h 268"/>
                <a:gd name="T66" fmla="*/ 444 w 514"/>
                <a:gd name="T67" fmla="*/ 262 h 268"/>
                <a:gd name="T68" fmla="*/ 432 w 514"/>
                <a:gd name="T69" fmla="*/ 260 h 268"/>
                <a:gd name="T70" fmla="*/ 418 w 514"/>
                <a:gd name="T71" fmla="*/ 232 h 268"/>
                <a:gd name="T72" fmla="*/ 408 w 514"/>
                <a:gd name="T73" fmla="*/ 220 h 268"/>
                <a:gd name="T74" fmla="*/ 374 w 514"/>
                <a:gd name="T75" fmla="*/ 222 h 268"/>
                <a:gd name="T76" fmla="*/ 338 w 514"/>
                <a:gd name="T77" fmla="*/ 226 h 268"/>
                <a:gd name="T78" fmla="*/ 298 w 514"/>
                <a:gd name="T79" fmla="*/ 248 h 268"/>
                <a:gd name="T80" fmla="*/ 278 w 514"/>
                <a:gd name="T81" fmla="*/ 262 h 268"/>
                <a:gd name="T82" fmla="*/ 256 w 514"/>
                <a:gd name="T83" fmla="*/ 268 h 268"/>
                <a:gd name="T84" fmla="*/ 218 w 514"/>
                <a:gd name="T85" fmla="*/ 258 h 268"/>
                <a:gd name="T86" fmla="*/ 180 w 514"/>
                <a:gd name="T87" fmla="*/ 240 h 268"/>
                <a:gd name="T88" fmla="*/ 162 w 514"/>
                <a:gd name="T89" fmla="*/ 238 h 268"/>
                <a:gd name="T90" fmla="*/ 146 w 514"/>
                <a:gd name="T91" fmla="*/ 246 h 268"/>
                <a:gd name="T92" fmla="*/ 124 w 514"/>
                <a:gd name="T93" fmla="*/ 252 h 268"/>
                <a:gd name="T94" fmla="*/ 100 w 514"/>
                <a:gd name="T95" fmla="*/ 256 h 268"/>
                <a:gd name="T96" fmla="*/ 84 w 514"/>
                <a:gd name="T97" fmla="*/ 250 h 268"/>
                <a:gd name="T98" fmla="*/ 66 w 514"/>
                <a:gd name="T99" fmla="*/ 234 h 268"/>
                <a:gd name="T100" fmla="*/ 62 w 514"/>
                <a:gd name="T101" fmla="*/ 228 h 2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14"/>
                <a:gd name="T154" fmla="*/ 0 h 268"/>
                <a:gd name="T155" fmla="*/ 514 w 514"/>
                <a:gd name="T156" fmla="*/ 268 h 2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14" h="268">
                  <a:moveTo>
                    <a:pt x="46" y="196"/>
                  </a:moveTo>
                  <a:lnTo>
                    <a:pt x="46" y="196"/>
                  </a:lnTo>
                  <a:lnTo>
                    <a:pt x="38" y="194"/>
                  </a:lnTo>
                  <a:lnTo>
                    <a:pt x="30" y="190"/>
                  </a:lnTo>
                  <a:lnTo>
                    <a:pt x="20" y="184"/>
                  </a:lnTo>
                  <a:lnTo>
                    <a:pt x="12" y="176"/>
                  </a:lnTo>
                  <a:lnTo>
                    <a:pt x="6" y="168"/>
                  </a:lnTo>
                  <a:lnTo>
                    <a:pt x="0" y="160"/>
                  </a:lnTo>
                  <a:lnTo>
                    <a:pt x="0" y="150"/>
                  </a:lnTo>
                  <a:lnTo>
                    <a:pt x="2" y="142"/>
                  </a:lnTo>
                  <a:lnTo>
                    <a:pt x="6" y="138"/>
                  </a:lnTo>
                  <a:lnTo>
                    <a:pt x="10" y="136"/>
                  </a:lnTo>
                  <a:lnTo>
                    <a:pt x="20" y="132"/>
                  </a:lnTo>
                  <a:lnTo>
                    <a:pt x="44" y="130"/>
                  </a:lnTo>
                  <a:lnTo>
                    <a:pt x="54" y="128"/>
                  </a:lnTo>
                  <a:lnTo>
                    <a:pt x="64" y="126"/>
                  </a:lnTo>
                  <a:lnTo>
                    <a:pt x="68" y="122"/>
                  </a:lnTo>
                  <a:lnTo>
                    <a:pt x="70" y="120"/>
                  </a:lnTo>
                  <a:lnTo>
                    <a:pt x="72" y="116"/>
                  </a:lnTo>
                  <a:lnTo>
                    <a:pt x="72" y="110"/>
                  </a:lnTo>
                  <a:lnTo>
                    <a:pt x="72" y="106"/>
                  </a:lnTo>
                  <a:lnTo>
                    <a:pt x="70" y="100"/>
                  </a:lnTo>
                  <a:lnTo>
                    <a:pt x="64" y="90"/>
                  </a:lnTo>
                  <a:lnTo>
                    <a:pt x="56" y="78"/>
                  </a:lnTo>
                  <a:lnTo>
                    <a:pt x="50" y="68"/>
                  </a:lnTo>
                  <a:lnTo>
                    <a:pt x="48" y="62"/>
                  </a:lnTo>
                  <a:lnTo>
                    <a:pt x="48" y="54"/>
                  </a:lnTo>
                  <a:lnTo>
                    <a:pt x="48" y="48"/>
                  </a:lnTo>
                  <a:lnTo>
                    <a:pt x="50" y="42"/>
                  </a:lnTo>
                  <a:lnTo>
                    <a:pt x="56" y="30"/>
                  </a:lnTo>
                  <a:lnTo>
                    <a:pt x="66" y="20"/>
                  </a:lnTo>
                  <a:lnTo>
                    <a:pt x="76" y="14"/>
                  </a:lnTo>
                  <a:lnTo>
                    <a:pt x="90" y="8"/>
                  </a:lnTo>
                  <a:lnTo>
                    <a:pt x="102" y="2"/>
                  </a:lnTo>
                  <a:lnTo>
                    <a:pt x="114" y="0"/>
                  </a:lnTo>
                  <a:lnTo>
                    <a:pt x="126" y="0"/>
                  </a:lnTo>
                  <a:lnTo>
                    <a:pt x="138" y="4"/>
                  </a:lnTo>
                  <a:lnTo>
                    <a:pt x="148" y="10"/>
                  </a:lnTo>
                  <a:lnTo>
                    <a:pt x="158" y="18"/>
                  </a:lnTo>
                  <a:lnTo>
                    <a:pt x="170" y="30"/>
                  </a:lnTo>
                  <a:lnTo>
                    <a:pt x="178" y="34"/>
                  </a:lnTo>
                  <a:lnTo>
                    <a:pt x="186" y="38"/>
                  </a:lnTo>
                  <a:lnTo>
                    <a:pt x="202" y="40"/>
                  </a:lnTo>
                  <a:lnTo>
                    <a:pt x="218" y="44"/>
                  </a:lnTo>
                  <a:lnTo>
                    <a:pt x="232" y="46"/>
                  </a:lnTo>
                  <a:lnTo>
                    <a:pt x="240" y="50"/>
                  </a:lnTo>
                  <a:lnTo>
                    <a:pt x="246" y="54"/>
                  </a:lnTo>
                  <a:lnTo>
                    <a:pt x="252" y="60"/>
                  </a:lnTo>
                  <a:lnTo>
                    <a:pt x="258" y="66"/>
                  </a:lnTo>
                  <a:lnTo>
                    <a:pt x="264" y="80"/>
                  </a:lnTo>
                  <a:lnTo>
                    <a:pt x="270" y="90"/>
                  </a:lnTo>
                  <a:lnTo>
                    <a:pt x="276" y="98"/>
                  </a:lnTo>
                  <a:lnTo>
                    <a:pt x="284" y="106"/>
                  </a:lnTo>
                  <a:lnTo>
                    <a:pt x="296" y="112"/>
                  </a:lnTo>
                  <a:lnTo>
                    <a:pt x="304" y="114"/>
                  </a:lnTo>
                  <a:lnTo>
                    <a:pt x="314" y="116"/>
                  </a:lnTo>
                  <a:lnTo>
                    <a:pt x="326" y="114"/>
                  </a:lnTo>
                  <a:lnTo>
                    <a:pt x="336" y="112"/>
                  </a:lnTo>
                  <a:lnTo>
                    <a:pt x="356" y="108"/>
                  </a:lnTo>
                  <a:lnTo>
                    <a:pt x="376" y="104"/>
                  </a:lnTo>
                  <a:lnTo>
                    <a:pt x="398" y="106"/>
                  </a:lnTo>
                  <a:lnTo>
                    <a:pt x="410" y="108"/>
                  </a:lnTo>
                  <a:lnTo>
                    <a:pt x="420" y="110"/>
                  </a:lnTo>
                  <a:lnTo>
                    <a:pt x="432" y="114"/>
                  </a:lnTo>
                  <a:lnTo>
                    <a:pt x="440" y="120"/>
                  </a:lnTo>
                  <a:lnTo>
                    <a:pt x="448" y="128"/>
                  </a:lnTo>
                  <a:lnTo>
                    <a:pt x="454" y="138"/>
                  </a:lnTo>
                  <a:lnTo>
                    <a:pt x="458" y="150"/>
                  </a:lnTo>
                  <a:lnTo>
                    <a:pt x="460" y="156"/>
                  </a:lnTo>
                  <a:lnTo>
                    <a:pt x="464" y="162"/>
                  </a:lnTo>
                  <a:lnTo>
                    <a:pt x="468" y="168"/>
                  </a:lnTo>
                  <a:lnTo>
                    <a:pt x="474" y="170"/>
                  </a:lnTo>
                  <a:lnTo>
                    <a:pt x="486" y="176"/>
                  </a:lnTo>
                  <a:lnTo>
                    <a:pt x="502" y="186"/>
                  </a:lnTo>
                  <a:lnTo>
                    <a:pt x="506" y="192"/>
                  </a:lnTo>
                  <a:lnTo>
                    <a:pt x="512" y="198"/>
                  </a:lnTo>
                  <a:lnTo>
                    <a:pt x="514" y="206"/>
                  </a:lnTo>
                  <a:lnTo>
                    <a:pt x="514" y="212"/>
                  </a:lnTo>
                  <a:lnTo>
                    <a:pt x="514" y="218"/>
                  </a:lnTo>
                  <a:lnTo>
                    <a:pt x="512" y="222"/>
                  </a:lnTo>
                  <a:lnTo>
                    <a:pt x="504" y="232"/>
                  </a:lnTo>
                  <a:lnTo>
                    <a:pt x="494" y="242"/>
                  </a:lnTo>
                  <a:lnTo>
                    <a:pt x="484" y="248"/>
                  </a:lnTo>
                  <a:lnTo>
                    <a:pt x="470" y="254"/>
                  </a:lnTo>
                  <a:lnTo>
                    <a:pt x="458" y="260"/>
                  </a:lnTo>
                  <a:lnTo>
                    <a:pt x="444" y="262"/>
                  </a:lnTo>
                  <a:lnTo>
                    <a:pt x="436" y="262"/>
                  </a:lnTo>
                  <a:lnTo>
                    <a:pt x="432" y="260"/>
                  </a:lnTo>
                  <a:lnTo>
                    <a:pt x="428" y="254"/>
                  </a:lnTo>
                  <a:lnTo>
                    <a:pt x="424" y="248"/>
                  </a:lnTo>
                  <a:lnTo>
                    <a:pt x="418" y="232"/>
                  </a:lnTo>
                  <a:lnTo>
                    <a:pt x="414" y="226"/>
                  </a:lnTo>
                  <a:lnTo>
                    <a:pt x="408" y="220"/>
                  </a:lnTo>
                  <a:lnTo>
                    <a:pt x="402" y="218"/>
                  </a:lnTo>
                  <a:lnTo>
                    <a:pt x="392" y="218"/>
                  </a:lnTo>
                  <a:lnTo>
                    <a:pt x="374" y="222"/>
                  </a:lnTo>
                  <a:lnTo>
                    <a:pt x="352" y="224"/>
                  </a:lnTo>
                  <a:lnTo>
                    <a:pt x="338" y="226"/>
                  </a:lnTo>
                  <a:lnTo>
                    <a:pt x="326" y="230"/>
                  </a:lnTo>
                  <a:lnTo>
                    <a:pt x="316" y="234"/>
                  </a:lnTo>
                  <a:lnTo>
                    <a:pt x="298" y="248"/>
                  </a:lnTo>
                  <a:lnTo>
                    <a:pt x="284" y="258"/>
                  </a:lnTo>
                  <a:lnTo>
                    <a:pt x="278" y="262"/>
                  </a:lnTo>
                  <a:lnTo>
                    <a:pt x="270" y="266"/>
                  </a:lnTo>
                  <a:lnTo>
                    <a:pt x="256" y="268"/>
                  </a:lnTo>
                  <a:lnTo>
                    <a:pt x="242" y="266"/>
                  </a:lnTo>
                  <a:lnTo>
                    <a:pt x="230" y="262"/>
                  </a:lnTo>
                  <a:lnTo>
                    <a:pt x="218" y="258"/>
                  </a:lnTo>
                  <a:lnTo>
                    <a:pt x="198" y="248"/>
                  </a:lnTo>
                  <a:lnTo>
                    <a:pt x="180" y="240"/>
                  </a:lnTo>
                  <a:lnTo>
                    <a:pt x="170" y="238"/>
                  </a:lnTo>
                  <a:lnTo>
                    <a:pt x="162" y="238"/>
                  </a:lnTo>
                  <a:lnTo>
                    <a:pt x="154" y="242"/>
                  </a:lnTo>
                  <a:lnTo>
                    <a:pt x="146" y="246"/>
                  </a:lnTo>
                  <a:lnTo>
                    <a:pt x="142" y="250"/>
                  </a:lnTo>
                  <a:lnTo>
                    <a:pt x="136" y="250"/>
                  </a:lnTo>
                  <a:lnTo>
                    <a:pt x="124" y="252"/>
                  </a:lnTo>
                  <a:lnTo>
                    <a:pt x="108" y="256"/>
                  </a:lnTo>
                  <a:lnTo>
                    <a:pt x="100" y="256"/>
                  </a:lnTo>
                  <a:lnTo>
                    <a:pt x="92" y="254"/>
                  </a:lnTo>
                  <a:lnTo>
                    <a:pt x="84" y="250"/>
                  </a:lnTo>
                  <a:lnTo>
                    <a:pt x="76" y="244"/>
                  </a:lnTo>
                  <a:lnTo>
                    <a:pt x="68" y="238"/>
                  </a:lnTo>
                  <a:lnTo>
                    <a:pt x="66" y="234"/>
                  </a:lnTo>
                  <a:lnTo>
                    <a:pt x="66" y="228"/>
                  </a:lnTo>
                  <a:lnTo>
                    <a:pt x="62" y="228"/>
                  </a:lnTo>
                  <a:lnTo>
                    <a:pt x="46" y="196"/>
                  </a:lnTo>
                  <a:close/>
                </a:path>
              </a:pathLst>
            </a:custGeom>
            <a:solidFill>
              <a:srgbClr val="91CD2D"/>
            </a:solidFill>
            <a:ln w="9525">
              <a:noFill/>
              <a:round/>
              <a:headEnd/>
              <a:tailEnd/>
            </a:ln>
          </p:spPr>
          <p:txBody>
            <a:bodyPr/>
            <a:lstStyle/>
            <a:p>
              <a:endParaRPr lang="fr-FR">
                <a:latin typeface="Calibri" pitchFamily="34" charset="0"/>
              </a:endParaRPr>
            </a:p>
          </p:txBody>
        </p:sp>
        <p:sp>
          <p:nvSpPr>
            <p:cNvPr id="9635" name="Freeform 20"/>
            <p:cNvSpPr>
              <a:spLocks/>
            </p:cNvSpPr>
            <p:nvPr/>
          </p:nvSpPr>
          <p:spPr bwMode="auto">
            <a:xfrm>
              <a:off x="2725" y="2412"/>
              <a:ext cx="286" cy="225"/>
            </a:xfrm>
            <a:custGeom>
              <a:avLst/>
              <a:gdLst>
                <a:gd name="T0" fmla="*/ 10 w 286"/>
                <a:gd name="T1" fmla="*/ 194 h 202"/>
                <a:gd name="T2" fmla="*/ 22 w 286"/>
                <a:gd name="T3" fmla="*/ 186 h 202"/>
                <a:gd name="T4" fmla="*/ 56 w 286"/>
                <a:gd name="T5" fmla="*/ 188 h 202"/>
                <a:gd name="T6" fmla="*/ 38 w 286"/>
                <a:gd name="T7" fmla="*/ 211 h 202"/>
                <a:gd name="T8" fmla="*/ 32 w 286"/>
                <a:gd name="T9" fmla="*/ 226 h 202"/>
                <a:gd name="T10" fmla="*/ 28 w 286"/>
                <a:gd name="T11" fmla="*/ 233 h 202"/>
                <a:gd name="T12" fmla="*/ 50 w 286"/>
                <a:gd name="T13" fmla="*/ 226 h 202"/>
                <a:gd name="T14" fmla="*/ 60 w 286"/>
                <a:gd name="T15" fmla="*/ 218 h 202"/>
                <a:gd name="T16" fmla="*/ 68 w 286"/>
                <a:gd name="T17" fmla="*/ 208 h 202"/>
                <a:gd name="T18" fmla="*/ 80 w 286"/>
                <a:gd name="T19" fmla="*/ 200 h 202"/>
                <a:gd name="T20" fmla="*/ 100 w 286"/>
                <a:gd name="T21" fmla="*/ 196 h 202"/>
                <a:gd name="T22" fmla="*/ 120 w 286"/>
                <a:gd name="T23" fmla="*/ 204 h 202"/>
                <a:gd name="T24" fmla="*/ 134 w 286"/>
                <a:gd name="T25" fmla="*/ 211 h 202"/>
                <a:gd name="T26" fmla="*/ 144 w 286"/>
                <a:gd name="T27" fmla="*/ 223 h 202"/>
                <a:gd name="T28" fmla="*/ 154 w 286"/>
                <a:gd name="T29" fmla="*/ 251 h 202"/>
                <a:gd name="T30" fmla="*/ 150 w 286"/>
                <a:gd name="T31" fmla="*/ 231 h 202"/>
                <a:gd name="T32" fmla="*/ 146 w 286"/>
                <a:gd name="T33" fmla="*/ 208 h 202"/>
                <a:gd name="T34" fmla="*/ 186 w 286"/>
                <a:gd name="T35" fmla="*/ 214 h 202"/>
                <a:gd name="T36" fmla="*/ 212 w 286"/>
                <a:gd name="T37" fmla="*/ 228 h 202"/>
                <a:gd name="T38" fmla="*/ 230 w 286"/>
                <a:gd name="T39" fmla="*/ 243 h 202"/>
                <a:gd name="T40" fmla="*/ 238 w 286"/>
                <a:gd name="T41" fmla="*/ 246 h 202"/>
                <a:gd name="T42" fmla="*/ 228 w 286"/>
                <a:gd name="T43" fmla="*/ 231 h 202"/>
                <a:gd name="T44" fmla="*/ 218 w 286"/>
                <a:gd name="T45" fmla="*/ 218 h 202"/>
                <a:gd name="T46" fmla="*/ 228 w 286"/>
                <a:gd name="T47" fmla="*/ 214 h 202"/>
                <a:gd name="T48" fmla="*/ 260 w 286"/>
                <a:gd name="T49" fmla="*/ 223 h 202"/>
                <a:gd name="T50" fmla="*/ 286 w 286"/>
                <a:gd name="T51" fmla="*/ 241 h 202"/>
                <a:gd name="T52" fmla="*/ 272 w 286"/>
                <a:gd name="T53" fmla="*/ 228 h 202"/>
                <a:gd name="T54" fmla="*/ 242 w 286"/>
                <a:gd name="T55" fmla="*/ 211 h 202"/>
                <a:gd name="T56" fmla="*/ 238 w 286"/>
                <a:gd name="T57" fmla="*/ 200 h 202"/>
                <a:gd name="T58" fmla="*/ 250 w 286"/>
                <a:gd name="T59" fmla="*/ 196 h 202"/>
                <a:gd name="T60" fmla="*/ 264 w 286"/>
                <a:gd name="T61" fmla="*/ 192 h 202"/>
                <a:gd name="T62" fmla="*/ 284 w 286"/>
                <a:gd name="T63" fmla="*/ 192 h 202"/>
                <a:gd name="T64" fmla="*/ 272 w 286"/>
                <a:gd name="T65" fmla="*/ 184 h 202"/>
                <a:gd name="T66" fmla="*/ 236 w 286"/>
                <a:gd name="T67" fmla="*/ 178 h 202"/>
                <a:gd name="T68" fmla="*/ 222 w 286"/>
                <a:gd name="T69" fmla="*/ 174 h 202"/>
                <a:gd name="T70" fmla="*/ 198 w 286"/>
                <a:gd name="T71" fmla="*/ 134 h 202"/>
                <a:gd name="T72" fmla="*/ 188 w 286"/>
                <a:gd name="T73" fmla="*/ 107 h 202"/>
                <a:gd name="T74" fmla="*/ 184 w 286"/>
                <a:gd name="T75" fmla="*/ 65 h 202"/>
                <a:gd name="T76" fmla="*/ 184 w 286"/>
                <a:gd name="T77" fmla="*/ 20 h 202"/>
                <a:gd name="T78" fmla="*/ 178 w 286"/>
                <a:gd name="T79" fmla="*/ 18 h 202"/>
                <a:gd name="T80" fmla="*/ 162 w 286"/>
                <a:gd name="T81" fmla="*/ 14 h 202"/>
                <a:gd name="T82" fmla="*/ 144 w 286"/>
                <a:gd name="T83" fmla="*/ 12 h 202"/>
                <a:gd name="T84" fmla="*/ 126 w 286"/>
                <a:gd name="T85" fmla="*/ 4 h 202"/>
                <a:gd name="T86" fmla="*/ 122 w 286"/>
                <a:gd name="T87" fmla="*/ 0 h 202"/>
                <a:gd name="T88" fmla="*/ 116 w 286"/>
                <a:gd name="T89" fmla="*/ 79 h 202"/>
                <a:gd name="T90" fmla="*/ 102 w 286"/>
                <a:gd name="T91" fmla="*/ 134 h 202"/>
                <a:gd name="T92" fmla="*/ 86 w 286"/>
                <a:gd name="T93" fmla="*/ 159 h 202"/>
                <a:gd name="T94" fmla="*/ 62 w 286"/>
                <a:gd name="T95" fmla="*/ 172 h 202"/>
                <a:gd name="T96" fmla="*/ 0 w 286"/>
                <a:gd name="T97" fmla="*/ 206 h 20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6"/>
                <a:gd name="T148" fmla="*/ 0 h 202"/>
                <a:gd name="T149" fmla="*/ 286 w 286"/>
                <a:gd name="T150" fmla="*/ 202 h 20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6" h="202">
                  <a:moveTo>
                    <a:pt x="0" y="166"/>
                  </a:moveTo>
                  <a:lnTo>
                    <a:pt x="0" y="166"/>
                  </a:lnTo>
                  <a:lnTo>
                    <a:pt x="10" y="156"/>
                  </a:lnTo>
                  <a:lnTo>
                    <a:pt x="16" y="152"/>
                  </a:lnTo>
                  <a:lnTo>
                    <a:pt x="22" y="150"/>
                  </a:lnTo>
                  <a:lnTo>
                    <a:pt x="38" y="150"/>
                  </a:lnTo>
                  <a:lnTo>
                    <a:pt x="56" y="152"/>
                  </a:lnTo>
                  <a:lnTo>
                    <a:pt x="44" y="164"/>
                  </a:lnTo>
                  <a:lnTo>
                    <a:pt x="38" y="170"/>
                  </a:lnTo>
                  <a:lnTo>
                    <a:pt x="34" y="176"/>
                  </a:lnTo>
                  <a:lnTo>
                    <a:pt x="32" y="182"/>
                  </a:lnTo>
                  <a:lnTo>
                    <a:pt x="30" y="184"/>
                  </a:lnTo>
                  <a:lnTo>
                    <a:pt x="28" y="188"/>
                  </a:lnTo>
                  <a:lnTo>
                    <a:pt x="34" y="186"/>
                  </a:lnTo>
                  <a:lnTo>
                    <a:pt x="42" y="184"/>
                  </a:lnTo>
                  <a:lnTo>
                    <a:pt x="50" y="182"/>
                  </a:lnTo>
                  <a:lnTo>
                    <a:pt x="58" y="180"/>
                  </a:lnTo>
                  <a:lnTo>
                    <a:pt x="60" y="176"/>
                  </a:lnTo>
                  <a:lnTo>
                    <a:pt x="62" y="172"/>
                  </a:lnTo>
                  <a:lnTo>
                    <a:pt x="68" y="168"/>
                  </a:lnTo>
                  <a:lnTo>
                    <a:pt x="74" y="166"/>
                  </a:lnTo>
                  <a:lnTo>
                    <a:pt x="80" y="162"/>
                  </a:lnTo>
                  <a:lnTo>
                    <a:pt x="86" y="160"/>
                  </a:lnTo>
                  <a:lnTo>
                    <a:pt x="100" y="158"/>
                  </a:lnTo>
                  <a:lnTo>
                    <a:pt x="116" y="160"/>
                  </a:lnTo>
                  <a:lnTo>
                    <a:pt x="120" y="164"/>
                  </a:lnTo>
                  <a:lnTo>
                    <a:pt x="126" y="166"/>
                  </a:lnTo>
                  <a:lnTo>
                    <a:pt x="134" y="170"/>
                  </a:lnTo>
                  <a:lnTo>
                    <a:pt x="140" y="174"/>
                  </a:lnTo>
                  <a:lnTo>
                    <a:pt x="144" y="180"/>
                  </a:lnTo>
                  <a:lnTo>
                    <a:pt x="148" y="190"/>
                  </a:lnTo>
                  <a:lnTo>
                    <a:pt x="154" y="202"/>
                  </a:lnTo>
                  <a:lnTo>
                    <a:pt x="152" y="192"/>
                  </a:lnTo>
                  <a:lnTo>
                    <a:pt x="150" y="186"/>
                  </a:lnTo>
                  <a:lnTo>
                    <a:pt x="146" y="178"/>
                  </a:lnTo>
                  <a:lnTo>
                    <a:pt x="146" y="168"/>
                  </a:lnTo>
                  <a:lnTo>
                    <a:pt x="160" y="168"/>
                  </a:lnTo>
                  <a:lnTo>
                    <a:pt x="174" y="170"/>
                  </a:lnTo>
                  <a:lnTo>
                    <a:pt x="186" y="172"/>
                  </a:lnTo>
                  <a:lnTo>
                    <a:pt x="200" y="178"/>
                  </a:lnTo>
                  <a:lnTo>
                    <a:pt x="212" y="184"/>
                  </a:lnTo>
                  <a:lnTo>
                    <a:pt x="224" y="190"/>
                  </a:lnTo>
                  <a:lnTo>
                    <a:pt x="230" y="196"/>
                  </a:lnTo>
                  <a:lnTo>
                    <a:pt x="234" y="198"/>
                  </a:lnTo>
                  <a:lnTo>
                    <a:pt x="238" y="198"/>
                  </a:lnTo>
                  <a:lnTo>
                    <a:pt x="234" y="192"/>
                  </a:lnTo>
                  <a:lnTo>
                    <a:pt x="228" y="186"/>
                  </a:lnTo>
                  <a:lnTo>
                    <a:pt x="224" y="180"/>
                  </a:lnTo>
                  <a:lnTo>
                    <a:pt x="222" y="178"/>
                  </a:lnTo>
                  <a:lnTo>
                    <a:pt x="218" y="176"/>
                  </a:lnTo>
                  <a:lnTo>
                    <a:pt x="222" y="172"/>
                  </a:lnTo>
                  <a:lnTo>
                    <a:pt x="228" y="172"/>
                  </a:lnTo>
                  <a:lnTo>
                    <a:pt x="238" y="174"/>
                  </a:lnTo>
                  <a:lnTo>
                    <a:pt x="260" y="180"/>
                  </a:lnTo>
                  <a:lnTo>
                    <a:pt x="276" y="188"/>
                  </a:lnTo>
                  <a:lnTo>
                    <a:pt x="286" y="194"/>
                  </a:lnTo>
                  <a:lnTo>
                    <a:pt x="280" y="188"/>
                  </a:lnTo>
                  <a:lnTo>
                    <a:pt x="272" y="184"/>
                  </a:lnTo>
                  <a:lnTo>
                    <a:pt x="256" y="174"/>
                  </a:lnTo>
                  <a:lnTo>
                    <a:pt x="242" y="170"/>
                  </a:lnTo>
                  <a:lnTo>
                    <a:pt x="238" y="168"/>
                  </a:lnTo>
                  <a:lnTo>
                    <a:pt x="236" y="166"/>
                  </a:lnTo>
                  <a:lnTo>
                    <a:pt x="238" y="162"/>
                  </a:lnTo>
                  <a:lnTo>
                    <a:pt x="244" y="160"/>
                  </a:lnTo>
                  <a:lnTo>
                    <a:pt x="250" y="158"/>
                  </a:lnTo>
                  <a:lnTo>
                    <a:pt x="256" y="156"/>
                  </a:lnTo>
                  <a:lnTo>
                    <a:pt x="264" y="154"/>
                  </a:lnTo>
                  <a:lnTo>
                    <a:pt x="274" y="154"/>
                  </a:lnTo>
                  <a:lnTo>
                    <a:pt x="284" y="154"/>
                  </a:lnTo>
                  <a:lnTo>
                    <a:pt x="278" y="150"/>
                  </a:lnTo>
                  <a:lnTo>
                    <a:pt x="272" y="148"/>
                  </a:lnTo>
                  <a:lnTo>
                    <a:pt x="258" y="146"/>
                  </a:lnTo>
                  <a:lnTo>
                    <a:pt x="242" y="146"/>
                  </a:lnTo>
                  <a:lnTo>
                    <a:pt x="236" y="144"/>
                  </a:lnTo>
                  <a:lnTo>
                    <a:pt x="228" y="142"/>
                  </a:lnTo>
                  <a:lnTo>
                    <a:pt x="222" y="140"/>
                  </a:lnTo>
                  <a:lnTo>
                    <a:pt x="218" y="136"/>
                  </a:lnTo>
                  <a:lnTo>
                    <a:pt x="208" y="122"/>
                  </a:lnTo>
                  <a:lnTo>
                    <a:pt x="198" y="108"/>
                  </a:lnTo>
                  <a:lnTo>
                    <a:pt x="192" y="96"/>
                  </a:lnTo>
                  <a:lnTo>
                    <a:pt x="188" y="86"/>
                  </a:lnTo>
                  <a:lnTo>
                    <a:pt x="186" y="74"/>
                  </a:lnTo>
                  <a:lnTo>
                    <a:pt x="184" y="52"/>
                  </a:lnTo>
                  <a:lnTo>
                    <a:pt x="186" y="34"/>
                  </a:lnTo>
                  <a:lnTo>
                    <a:pt x="186" y="24"/>
                  </a:lnTo>
                  <a:lnTo>
                    <a:pt x="184" y="16"/>
                  </a:lnTo>
                  <a:lnTo>
                    <a:pt x="184" y="14"/>
                  </a:lnTo>
                  <a:lnTo>
                    <a:pt x="178" y="14"/>
                  </a:lnTo>
                  <a:lnTo>
                    <a:pt x="170" y="12"/>
                  </a:lnTo>
                  <a:lnTo>
                    <a:pt x="162" y="12"/>
                  </a:lnTo>
                  <a:lnTo>
                    <a:pt x="152" y="12"/>
                  </a:lnTo>
                  <a:lnTo>
                    <a:pt x="144" y="10"/>
                  </a:lnTo>
                  <a:lnTo>
                    <a:pt x="136" y="8"/>
                  </a:lnTo>
                  <a:lnTo>
                    <a:pt x="126" y="4"/>
                  </a:lnTo>
                  <a:lnTo>
                    <a:pt x="124" y="2"/>
                  </a:lnTo>
                  <a:lnTo>
                    <a:pt x="124" y="0"/>
                  </a:lnTo>
                  <a:lnTo>
                    <a:pt x="122" y="0"/>
                  </a:lnTo>
                  <a:lnTo>
                    <a:pt x="120" y="32"/>
                  </a:lnTo>
                  <a:lnTo>
                    <a:pt x="116" y="64"/>
                  </a:lnTo>
                  <a:lnTo>
                    <a:pt x="114" y="80"/>
                  </a:lnTo>
                  <a:lnTo>
                    <a:pt x="108" y="94"/>
                  </a:lnTo>
                  <a:lnTo>
                    <a:pt x="102" y="108"/>
                  </a:lnTo>
                  <a:lnTo>
                    <a:pt x="94" y="122"/>
                  </a:lnTo>
                  <a:lnTo>
                    <a:pt x="86" y="128"/>
                  </a:lnTo>
                  <a:lnTo>
                    <a:pt x="78" y="132"/>
                  </a:lnTo>
                  <a:lnTo>
                    <a:pt x="70" y="136"/>
                  </a:lnTo>
                  <a:lnTo>
                    <a:pt x="62" y="138"/>
                  </a:lnTo>
                  <a:lnTo>
                    <a:pt x="44" y="140"/>
                  </a:lnTo>
                  <a:lnTo>
                    <a:pt x="26" y="142"/>
                  </a:lnTo>
                  <a:lnTo>
                    <a:pt x="0" y="166"/>
                  </a:lnTo>
                  <a:close/>
                </a:path>
              </a:pathLst>
            </a:custGeom>
            <a:solidFill>
              <a:srgbClr val="B5793B"/>
            </a:solidFill>
            <a:ln w="9525">
              <a:noFill/>
              <a:round/>
              <a:headEnd/>
              <a:tailEnd/>
            </a:ln>
          </p:spPr>
          <p:txBody>
            <a:bodyPr/>
            <a:lstStyle/>
            <a:p>
              <a:endParaRPr lang="fr-FR">
                <a:latin typeface="Calibri" pitchFamily="34" charset="0"/>
              </a:endParaRPr>
            </a:p>
          </p:txBody>
        </p:sp>
        <p:sp>
          <p:nvSpPr>
            <p:cNvPr id="9636" name="Freeform 21"/>
            <p:cNvSpPr>
              <a:spLocks/>
            </p:cNvSpPr>
            <p:nvPr/>
          </p:nvSpPr>
          <p:spPr bwMode="auto">
            <a:xfrm>
              <a:off x="2911" y="1762"/>
              <a:ext cx="54" cy="56"/>
            </a:xfrm>
            <a:custGeom>
              <a:avLst/>
              <a:gdLst>
                <a:gd name="T0" fmla="*/ 36 w 54"/>
                <a:gd name="T1" fmla="*/ 6 h 56"/>
                <a:gd name="T2" fmla="*/ 36 w 54"/>
                <a:gd name="T3" fmla="*/ 6 h 56"/>
                <a:gd name="T4" fmla="*/ 32 w 54"/>
                <a:gd name="T5" fmla="*/ 4 h 56"/>
                <a:gd name="T6" fmla="*/ 30 w 54"/>
                <a:gd name="T7" fmla="*/ 2 h 56"/>
                <a:gd name="T8" fmla="*/ 22 w 54"/>
                <a:gd name="T9" fmla="*/ 0 h 56"/>
                <a:gd name="T10" fmla="*/ 14 w 54"/>
                <a:gd name="T11" fmla="*/ 4 h 56"/>
                <a:gd name="T12" fmla="*/ 8 w 54"/>
                <a:gd name="T13" fmla="*/ 12 h 56"/>
                <a:gd name="T14" fmla="*/ 2 w 54"/>
                <a:gd name="T15" fmla="*/ 20 h 56"/>
                <a:gd name="T16" fmla="*/ 0 w 54"/>
                <a:gd name="T17" fmla="*/ 30 h 56"/>
                <a:gd name="T18" fmla="*/ 0 w 54"/>
                <a:gd name="T19" fmla="*/ 36 h 56"/>
                <a:gd name="T20" fmla="*/ 2 w 54"/>
                <a:gd name="T21" fmla="*/ 40 h 56"/>
                <a:gd name="T22" fmla="*/ 6 w 54"/>
                <a:gd name="T23" fmla="*/ 44 h 56"/>
                <a:gd name="T24" fmla="*/ 12 w 54"/>
                <a:gd name="T25" fmla="*/ 50 h 56"/>
                <a:gd name="T26" fmla="*/ 12 w 54"/>
                <a:gd name="T27" fmla="*/ 50 h 56"/>
                <a:gd name="T28" fmla="*/ 20 w 54"/>
                <a:gd name="T29" fmla="*/ 54 h 56"/>
                <a:gd name="T30" fmla="*/ 30 w 54"/>
                <a:gd name="T31" fmla="*/ 56 h 56"/>
                <a:gd name="T32" fmla="*/ 40 w 54"/>
                <a:gd name="T33" fmla="*/ 56 h 56"/>
                <a:gd name="T34" fmla="*/ 46 w 54"/>
                <a:gd name="T35" fmla="*/ 54 h 56"/>
                <a:gd name="T36" fmla="*/ 52 w 54"/>
                <a:gd name="T37" fmla="*/ 50 h 56"/>
                <a:gd name="T38" fmla="*/ 54 w 54"/>
                <a:gd name="T39" fmla="*/ 44 h 56"/>
                <a:gd name="T40" fmla="*/ 52 w 54"/>
                <a:gd name="T41" fmla="*/ 38 h 56"/>
                <a:gd name="T42" fmla="*/ 46 w 54"/>
                <a:gd name="T43" fmla="*/ 28 h 56"/>
                <a:gd name="T44" fmla="*/ 36 w 54"/>
                <a:gd name="T45" fmla="*/ 6 h 5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4"/>
                <a:gd name="T70" fmla="*/ 0 h 56"/>
                <a:gd name="T71" fmla="*/ 54 w 54"/>
                <a:gd name="T72" fmla="*/ 56 h 5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4" h="56">
                  <a:moveTo>
                    <a:pt x="36" y="6"/>
                  </a:moveTo>
                  <a:lnTo>
                    <a:pt x="36" y="6"/>
                  </a:lnTo>
                  <a:lnTo>
                    <a:pt x="32" y="4"/>
                  </a:lnTo>
                  <a:lnTo>
                    <a:pt x="30" y="2"/>
                  </a:lnTo>
                  <a:lnTo>
                    <a:pt x="22" y="0"/>
                  </a:lnTo>
                  <a:lnTo>
                    <a:pt x="14" y="4"/>
                  </a:lnTo>
                  <a:lnTo>
                    <a:pt x="8" y="12"/>
                  </a:lnTo>
                  <a:lnTo>
                    <a:pt x="2" y="20"/>
                  </a:lnTo>
                  <a:lnTo>
                    <a:pt x="0" y="30"/>
                  </a:lnTo>
                  <a:lnTo>
                    <a:pt x="0" y="36"/>
                  </a:lnTo>
                  <a:lnTo>
                    <a:pt x="2" y="40"/>
                  </a:lnTo>
                  <a:lnTo>
                    <a:pt x="6" y="44"/>
                  </a:lnTo>
                  <a:lnTo>
                    <a:pt x="12" y="50"/>
                  </a:lnTo>
                  <a:lnTo>
                    <a:pt x="20" y="54"/>
                  </a:lnTo>
                  <a:lnTo>
                    <a:pt x="30" y="56"/>
                  </a:lnTo>
                  <a:lnTo>
                    <a:pt x="40" y="56"/>
                  </a:lnTo>
                  <a:lnTo>
                    <a:pt x="46" y="54"/>
                  </a:lnTo>
                  <a:lnTo>
                    <a:pt x="52" y="50"/>
                  </a:lnTo>
                  <a:lnTo>
                    <a:pt x="54" y="44"/>
                  </a:lnTo>
                  <a:lnTo>
                    <a:pt x="52" y="38"/>
                  </a:lnTo>
                  <a:lnTo>
                    <a:pt x="46" y="28"/>
                  </a:lnTo>
                  <a:lnTo>
                    <a:pt x="36" y="6"/>
                  </a:lnTo>
                  <a:close/>
                </a:path>
              </a:pathLst>
            </a:custGeom>
            <a:solidFill>
              <a:srgbClr val="91CD2D"/>
            </a:solidFill>
            <a:ln w="9525">
              <a:noFill/>
              <a:round/>
              <a:headEnd/>
              <a:tailEnd/>
            </a:ln>
          </p:spPr>
          <p:txBody>
            <a:bodyPr/>
            <a:lstStyle/>
            <a:p>
              <a:endParaRPr lang="fr-FR">
                <a:latin typeface="Calibri" pitchFamily="34" charset="0"/>
              </a:endParaRPr>
            </a:p>
          </p:txBody>
        </p:sp>
        <p:sp>
          <p:nvSpPr>
            <p:cNvPr id="9637" name="Freeform 22"/>
            <p:cNvSpPr>
              <a:spLocks/>
            </p:cNvSpPr>
            <p:nvPr/>
          </p:nvSpPr>
          <p:spPr bwMode="auto">
            <a:xfrm>
              <a:off x="3027" y="1820"/>
              <a:ext cx="28" cy="22"/>
            </a:xfrm>
            <a:custGeom>
              <a:avLst/>
              <a:gdLst>
                <a:gd name="T0" fmla="*/ 22 w 28"/>
                <a:gd name="T1" fmla="*/ 2 h 22"/>
                <a:gd name="T2" fmla="*/ 22 w 28"/>
                <a:gd name="T3" fmla="*/ 2 h 22"/>
                <a:gd name="T4" fmla="*/ 12 w 28"/>
                <a:gd name="T5" fmla="*/ 0 h 22"/>
                <a:gd name="T6" fmla="*/ 6 w 28"/>
                <a:gd name="T7" fmla="*/ 0 h 22"/>
                <a:gd name="T8" fmla="*/ 0 w 28"/>
                <a:gd name="T9" fmla="*/ 2 h 22"/>
                <a:gd name="T10" fmla="*/ 0 w 28"/>
                <a:gd name="T11" fmla="*/ 2 h 22"/>
                <a:gd name="T12" fmla="*/ 2 w 28"/>
                <a:gd name="T13" fmla="*/ 8 h 22"/>
                <a:gd name="T14" fmla="*/ 4 w 28"/>
                <a:gd name="T15" fmla="*/ 14 h 22"/>
                <a:gd name="T16" fmla="*/ 10 w 28"/>
                <a:gd name="T17" fmla="*/ 18 h 22"/>
                <a:gd name="T18" fmla="*/ 14 w 28"/>
                <a:gd name="T19" fmla="*/ 22 h 22"/>
                <a:gd name="T20" fmla="*/ 20 w 28"/>
                <a:gd name="T21" fmla="*/ 22 h 22"/>
                <a:gd name="T22" fmla="*/ 26 w 28"/>
                <a:gd name="T23" fmla="*/ 22 h 22"/>
                <a:gd name="T24" fmla="*/ 28 w 28"/>
                <a:gd name="T25" fmla="*/ 18 h 22"/>
                <a:gd name="T26" fmla="*/ 28 w 28"/>
                <a:gd name="T27" fmla="*/ 12 h 22"/>
                <a:gd name="T28" fmla="*/ 22 w 28"/>
                <a:gd name="T29" fmla="*/ 2 h 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8"/>
                <a:gd name="T46" fmla="*/ 0 h 22"/>
                <a:gd name="T47" fmla="*/ 28 w 28"/>
                <a:gd name="T48" fmla="*/ 22 h 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8" h="22">
                  <a:moveTo>
                    <a:pt x="22" y="2"/>
                  </a:moveTo>
                  <a:lnTo>
                    <a:pt x="22" y="2"/>
                  </a:lnTo>
                  <a:lnTo>
                    <a:pt x="12" y="0"/>
                  </a:lnTo>
                  <a:lnTo>
                    <a:pt x="6" y="0"/>
                  </a:lnTo>
                  <a:lnTo>
                    <a:pt x="0" y="2"/>
                  </a:lnTo>
                  <a:lnTo>
                    <a:pt x="2" y="8"/>
                  </a:lnTo>
                  <a:lnTo>
                    <a:pt x="4" y="14"/>
                  </a:lnTo>
                  <a:lnTo>
                    <a:pt x="10" y="18"/>
                  </a:lnTo>
                  <a:lnTo>
                    <a:pt x="14" y="22"/>
                  </a:lnTo>
                  <a:lnTo>
                    <a:pt x="20" y="22"/>
                  </a:lnTo>
                  <a:lnTo>
                    <a:pt x="26" y="22"/>
                  </a:lnTo>
                  <a:lnTo>
                    <a:pt x="28" y="18"/>
                  </a:lnTo>
                  <a:lnTo>
                    <a:pt x="28" y="12"/>
                  </a:lnTo>
                  <a:lnTo>
                    <a:pt x="22" y="2"/>
                  </a:lnTo>
                  <a:close/>
                </a:path>
              </a:pathLst>
            </a:custGeom>
            <a:solidFill>
              <a:srgbClr val="91CD2D"/>
            </a:solidFill>
            <a:ln w="9525">
              <a:noFill/>
              <a:round/>
              <a:headEnd/>
              <a:tailEnd/>
            </a:ln>
          </p:spPr>
          <p:txBody>
            <a:bodyPr/>
            <a:lstStyle/>
            <a:p>
              <a:endParaRPr lang="fr-FR">
                <a:latin typeface="Calibri" pitchFamily="34" charset="0"/>
              </a:endParaRPr>
            </a:p>
          </p:txBody>
        </p:sp>
        <p:sp>
          <p:nvSpPr>
            <p:cNvPr id="9638" name="Freeform 23"/>
            <p:cNvSpPr>
              <a:spLocks/>
            </p:cNvSpPr>
            <p:nvPr/>
          </p:nvSpPr>
          <p:spPr bwMode="auto">
            <a:xfrm>
              <a:off x="2995" y="1770"/>
              <a:ext cx="28" cy="32"/>
            </a:xfrm>
            <a:custGeom>
              <a:avLst/>
              <a:gdLst>
                <a:gd name="T0" fmla="*/ 14 w 28"/>
                <a:gd name="T1" fmla="*/ 4 h 32"/>
                <a:gd name="T2" fmla="*/ 14 w 28"/>
                <a:gd name="T3" fmla="*/ 4 h 32"/>
                <a:gd name="T4" fmla="*/ 14 w 28"/>
                <a:gd name="T5" fmla="*/ 2 h 32"/>
                <a:gd name="T6" fmla="*/ 12 w 28"/>
                <a:gd name="T7" fmla="*/ 0 h 32"/>
                <a:gd name="T8" fmla="*/ 12 w 28"/>
                <a:gd name="T9" fmla="*/ 0 h 32"/>
                <a:gd name="T10" fmla="*/ 4 w 28"/>
                <a:gd name="T11" fmla="*/ 4 h 32"/>
                <a:gd name="T12" fmla="*/ 0 w 28"/>
                <a:gd name="T13" fmla="*/ 10 h 32"/>
                <a:gd name="T14" fmla="*/ 0 w 28"/>
                <a:gd name="T15" fmla="*/ 16 h 32"/>
                <a:gd name="T16" fmla="*/ 2 w 28"/>
                <a:gd name="T17" fmla="*/ 22 h 32"/>
                <a:gd name="T18" fmla="*/ 6 w 28"/>
                <a:gd name="T19" fmla="*/ 26 h 32"/>
                <a:gd name="T20" fmla="*/ 10 w 28"/>
                <a:gd name="T21" fmla="*/ 30 h 32"/>
                <a:gd name="T22" fmla="*/ 18 w 28"/>
                <a:gd name="T23" fmla="*/ 32 h 32"/>
                <a:gd name="T24" fmla="*/ 26 w 28"/>
                <a:gd name="T25" fmla="*/ 32 h 32"/>
                <a:gd name="T26" fmla="*/ 26 w 28"/>
                <a:gd name="T27" fmla="*/ 32 h 32"/>
                <a:gd name="T28" fmla="*/ 28 w 28"/>
                <a:gd name="T29" fmla="*/ 22 h 32"/>
                <a:gd name="T30" fmla="*/ 28 w 28"/>
                <a:gd name="T31" fmla="*/ 12 h 32"/>
                <a:gd name="T32" fmla="*/ 14 w 28"/>
                <a:gd name="T33" fmla="*/ 4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2"/>
                <a:gd name="T53" fmla="*/ 28 w 28"/>
                <a:gd name="T54" fmla="*/ 32 h 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2">
                  <a:moveTo>
                    <a:pt x="14" y="4"/>
                  </a:moveTo>
                  <a:lnTo>
                    <a:pt x="14" y="4"/>
                  </a:lnTo>
                  <a:lnTo>
                    <a:pt x="14" y="2"/>
                  </a:lnTo>
                  <a:lnTo>
                    <a:pt x="12" y="0"/>
                  </a:lnTo>
                  <a:lnTo>
                    <a:pt x="4" y="4"/>
                  </a:lnTo>
                  <a:lnTo>
                    <a:pt x="0" y="10"/>
                  </a:lnTo>
                  <a:lnTo>
                    <a:pt x="0" y="16"/>
                  </a:lnTo>
                  <a:lnTo>
                    <a:pt x="2" y="22"/>
                  </a:lnTo>
                  <a:lnTo>
                    <a:pt x="6" y="26"/>
                  </a:lnTo>
                  <a:lnTo>
                    <a:pt x="10" y="30"/>
                  </a:lnTo>
                  <a:lnTo>
                    <a:pt x="18" y="32"/>
                  </a:lnTo>
                  <a:lnTo>
                    <a:pt x="26" y="32"/>
                  </a:lnTo>
                  <a:lnTo>
                    <a:pt x="28" y="22"/>
                  </a:lnTo>
                  <a:lnTo>
                    <a:pt x="28" y="12"/>
                  </a:lnTo>
                  <a:lnTo>
                    <a:pt x="14" y="4"/>
                  </a:lnTo>
                  <a:close/>
                </a:path>
              </a:pathLst>
            </a:custGeom>
            <a:solidFill>
              <a:srgbClr val="91CD2D"/>
            </a:solidFill>
            <a:ln w="9525">
              <a:noFill/>
              <a:round/>
              <a:headEnd/>
              <a:tailEnd/>
            </a:ln>
          </p:spPr>
          <p:txBody>
            <a:bodyPr/>
            <a:lstStyle/>
            <a:p>
              <a:endParaRPr lang="fr-FR">
                <a:latin typeface="Calibri" pitchFamily="34" charset="0"/>
              </a:endParaRPr>
            </a:p>
          </p:txBody>
        </p:sp>
        <p:sp>
          <p:nvSpPr>
            <p:cNvPr id="9639" name="Freeform 24"/>
            <p:cNvSpPr>
              <a:spLocks/>
            </p:cNvSpPr>
            <p:nvPr/>
          </p:nvSpPr>
          <p:spPr bwMode="auto">
            <a:xfrm>
              <a:off x="2587" y="1998"/>
              <a:ext cx="54" cy="56"/>
            </a:xfrm>
            <a:custGeom>
              <a:avLst/>
              <a:gdLst>
                <a:gd name="T0" fmla="*/ 36 w 54"/>
                <a:gd name="T1" fmla="*/ 6 h 56"/>
                <a:gd name="T2" fmla="*/ 36 w 54"/>
                <a:gd name="T3" fmla="*/ 6 h 56"/>
                <a:gd name="T4" fmla="*/ 34 w 54"/>
                <a:gd name="T5" fmla="*/ 2 h 56"/>
                <a:gd name="T6" fmla="*/ 30 w 54"/>
                <a:gd name="T7" fmla="*/ 0 h 56"/>
                <a:gd name="T8" fmla="*/ 24 w 54"/>
                <a:gd name="T9" fmla="*/ 0 h 56"/>
                <a:gd name="T10" fmla="*/ 16 w 54"/>
                <a:gd name="T11" fmla="*/ 4 h 56"/>
                <a:gd name="T12" fmla="*/ 8 w 54"/>
                <a:gd name="T13" fmla="*/ 10 h 56"/>
                <a:gd name="T14" fmla="*/ 2 w 54"/>
                <a:gd name="T15" fmla="*/ 20 h 56"/>
                <a:gd name="T16" fmla="*/ 0 w 54"/>
                <a:gd name="T17" fmla="*/ 30 h 56"/>
                <a:gd name="T18" fmla="*/ 2 w 54"/>
                <a:gd name="T19" fmla="*/ 34 h 56"/>
                <a:gd name="T20" fmla="*/ 4 w 54"/>
                <a:gd name="T21" fmla="*/ 40 h 56"/>
                <a:gd name="T22" fmla="*/ 6 w 54"/>
                <a:gd name="T23" fmla="*/ 44 h 56"/>
                <a:gd name="T24" fmla="*/ 12 w 54"/>
                <a:gd name="T25" fmla="*/ 48 h 56"/>
                <a:gd name="T26" fmla="*/ 12 w 54"/>
                <a:gd name="T27" fmla="*/ 48 h 56"/>
                <a:gd name="T28" fmla="*/ 22 w 54"/>
                <a:gd name="T29" fmla="*/ 54 h 56"/>
                <a:gd name="T30" fmla="*/ 30 w 54"/>
                <a:gd name="T31" fmla="*/ 56 h 56"/>
                <a:gd name="T32" fmla="*/ 40 w 54"/>
                <a:gd name="T33" fmla="*/ 56 h 56"/>
                <a:gd name="T34" fmla="*/ 46 w 54"/>
                <a:gd name="T35" fmla="*/ 54 h 56"/>
                <a:gd name="T36" fmla="*/ 52 w 54"/>
                <a:gd name="T37" fmla="*/ 50 h 56"/>
                <a:gd name="T38" fmla="*/ 54 w 54"/>
                <a:gd name="T39" fmla="*/ 44 h 56"/>
                <a:gd name="T40" fmla="*/ 52 w 54"/>
                <a:gd name="T41" fmla="*/ 36 h 56"/>
                <a:gd name="T42" fmla="*/ 46 w 54"/>
                <a:gd name="T43" fmla="*/ 28 h 56"/>
                <a:gd name="T44" fmla="*/ 36 w 54"/>
                <a:gd name="T45" fmla="*/ 6 h 5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4"/>
                <a:gd name="T70" fmla="*/ 0 h 56"/>
                <a:gd name="T71" fmla="*/ 54 w 54"/>
                <a:gd name="T72" fmla="*/ 56 h 5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4" h="56">
                  <a:moveTo>
                    <a:pt x="36" y="6"/>
                  </a:moveTo>
                  <a:lnTo>
                    <a:pt x="36" y="6"/>
                  </a:lnTo>
                  <a:lnTo>
                    <a:pt x="34" y="2"/>
                  </a:lnTo>
                  <a:lnTo>
                    <a:pt x="30" y="0"/>
                  </a:lnTo>
                  <a:lnTo>
                    <a:pt x="24" y="0"/>
                  </a:lnTo>
                  <a:lnTo>
                    <a:pt x="16" y="4"/>
                  </a:lnTo>
                  <a:lnTo>
                    <a:pt x="8" y="10"/>
                  </a:lnTo>
                  <a:lnTo>
                    <a:pt x="2" y="20"/>
                  </a:lnTo>
                  <a:lnTo>
                    <a:pt x="0" y="30"/>
                  </a:lnTo>
                  <a:lnTo>
                    <a:pt x="2" y="34"/>
                  </a:lnTo>
                  <a:lnTo>
                    <a:pt x="4" y="40"/>
                  </a:lnTo>
                  <a:lnTo>
                    <a:pt x="6" y="44"/>
                  </a:lnTo>
                  <a:lnTo>
                    <a:pt x="12" y="48"/>
                  </a:lnTo>
                  <a:lnTo>
                    <a:pt x="22" y="54"/>
                  </a:lnTo>
                  <a:lnTo>
                    <a:pt x="30" y="56"/>
                  </a:lnTo>
                  <a:lnTo>
                    <a:pt x="40" y="56"/>
                  </a:lnTo>
                  <a:lnTo>
                    <a:pt x="46" y="54"/>
                  </a:lnTo>
                  <a:lnTo>
                    <a:pt x="52" y="50"/>
                  </a:lnTo>
                  <a:lnTo>
                    <a:pt x="54" y="44"/>
                  </a:lnTo>
                  <a:lnTo>
                    <a:pt x="52" y="36"/>
                  </a:lnTo>
                  <a:lnTo>
                    <a:pt x="46" y="28"/>
                  </a:lnTo>
                  <a:lnTo>
                    <a:pt x="36" y="6"/>
                  </a:lnTo>
                  <a:close/>
                </a:path>
              </a:pathLst>
            </a:custGeom>
            <a:solidFill>
              <a:srgbClr val="91CD2D"/>
            </a:solidFill>
            <a:ln w="9525">
              <a:noFill/>
              <a:round/>
              <a:headEnd/>
              <a:tailEnd/>
            </a:ln>
          </p:spPr>
          <p:txBody>
            <a:bodyPr/>
            <a:lstStyle/>
            <a:p>
              <a:endParaRPr lang="fr-FR">
                <a:latin typeface="Calibri" pitchFamily="34" charset="0"/>
              </a:endParaRPr>
            </a:p>
          </p:txBody>
        </p:sp>
        <p:sp>
          <p:nvSpPr>
            <p:cNvPr id="9640" name="Freeform 25"/>
            <p:cNvSpPr>
              <a:spLocks/>
            </p:cNvSpPr>
            <p:nvPr/>
          </p:nvSpPr>
          <p:spPr bwMode="auto">
            <a:xfrm>
              <a:off x="3151" y="1944"/>
              <a:ext cx="26" cy="24"/>
            </a:xfrm>
            <a:custGeom>
              <a:avLst/>
              <a:gdLst>
                <a:gd name="T0" fmla="*/ 22 w 26"/>
                <a:gd name="T1" fmla="*/ 2 h 24"/>
                <a:gd name="T2" fmla="*/ 22 w 26"/>
                <a:gd name="T3" fmla="*/ 2 h 24"/>
                <a:gd name="T4" fmla="*/ 10 w 26"/>
                <a:gd name="T5" fmla="*/ 0 h 24"/>
                <a:gd name="T6" fmla="*/ 4 w 26"/>
                <a:gd name="T7" fmla="*/ 2 h 24"/>
                <a:gd name="T8" fmla="*/ 0 w 26"/>
                <a:gd name="T9" fmla="*/ 2 h 24"/>
                <a:gd name="T10" fmla="*/ 0 w 26"/>
                <a:gd name="T11" fmla="*/ 2 h 24"/>
                <a:gd name="T12" fmla="*/ 0 w 26"/>
                <a:gd name="T13" fmla="*/ 10 h 24"/>
                <a:gd name="T14" fmla="*/ 2 w 26"/>
                <a:gd name="T15" fmla="*/ 16 h 24"/>
                <a:gd name="T16" fmla="*/ 8 w 26"/>
                <a:gd name="T17" fmla="*/ 20 h 24"/>
                <a:gd name="T18" fmla="*/ 14 w 26"/>
                <a:gd name="T19" fmla="*/ 24 h 24"/>
                <a:gd name="T20" fmla="*/ 18 w 26"/>
                <a:gd name="T21" fmla="*/ 24 h 24"/>
                <a:gd name="T22" fmla="*/ 24 w 26"/>
                <a:gd name="T23" fmla="*/ 22 h 24"/>
                <a:gd name="T24" fmla="*/ 26 w 26"/>
                <a:gd name="T25" fmla="*/ 20 h 24"/>
                <a:gd name="T26" fmla="*/ 26 w 26"/>
                <a:gd name="T27" fmla="*/ 14 h 24"/>
                <a:gd name="T28" fmla="*/ 22 w 26"/>
                <a:gd name="T29" fmla="*/ 2 h 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24"/>
                <a:gd name="T47" fmla="*/ 26 w 26"/>
                <a:gd name="T48" fmla="*/ 24 h 2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24">
                  <a:moveTo>
                    <a:pt x="22" y="2"/>
                  </a:moveTo>
                  <a:lnTo>
                    <a:pt x="22" y="2"/>
                  </a:lnTo>
                  <a:lnTo>
                    <a:pt x="10" y="0"/>
                  </a:lnTo>
                  <a:lnTo>
                    <a:pt x="4" y="2"/>
                  </a:lnTo>
                  <a:lnTo>
                    <a:pt x="0" y="2"/>
                  </a:lnTo>
                  <a:lnTo>
                    <a:pt x="0" y="10"/>
                  </a:lnTo>
                  <a:lnTo>
                    <a:pt x="2" y="16"/>
                  </a:lnTo>
                  <a:lnTo>
                    <a:pt x="8" y="20"/>
                  </a:lnTo>
                  <a:lnTo>
                    <a:pt x="14" y="24"/>
                  </a:lnTo>
                  <a:lnTo>
                    <a:pt x="18" y="24"/>
                  </a:lnTo>
                  <a:lnTo>
                    <a:pt x="24" y="22"/>
                  </a:lnTo>
                  <a:lnTo>
                    <a:pt x="26" y="20"/>
                  </a:lnTo>
                  <a:lnTo>
                    <a:pt x="26" y="14"/>
                  </a:lnTo>
                  <a:lnTo>
                    <a:pt x="22" y="2"/>
                  </a:lnTo>
                  <a:close/>
                </a:path>
              </a:pathLst>
            </a:custGeom>
            <a:solidFill>
              <a:srgbClr val="91CD2D"/>
            </a:solidFill>
            <a:ln w="9525">
              <a:noFill/>
              <a:round/>
              <a:headEnd/>
              <a:tailEnd/>
            </a:ln>
          </p:spPr>
          <p:txBody>
            <a:bodyPr/>
            <a:lstStyle/>
            <a:p>
              <a:endParaRPr lang="fr-FR">
                <a:latin typeface="Calibri" pitchFamily="34" charset="0"/>
              </a:endParaRPr>
            </a:p>
          </p:txBody>
        </p:sp>
        <p:sp>
          <p:nvSpPr>
            <p:cNvPr id="9641" name="Freeform 26"/>
            <p:cNvSpPr>
              <a:spLocks/>
            </p:cNvSpPr>
            <p:nvPr/>
          </p:nvSpPr>
          <p:spPr bwMode="auto">
            <a:xfrm>
              <a:off x="3117" y="1896"/>
              <a:ext cx="28" cy="32"/>
            </a:xfrm>
            <a:custGeom>
              <a:avLst/>
              <a:gdLst>
                <a:gd name="T0" fmla="*/ 14 w 28"/>
                <a:gd name="T1" fmla="*/ 2 h 32"/>
                <a:gd name="T2" fmla="*/ 14 w 28"/>
                <a:gd name="T3" fmla="*/ 2 h 32"/>
                <a:gd name="T4" fmla="*/ 14 w 28"/>
                <a:gd name="T5" fmla="*/ 0 h 32"/>
                <a:gd name="T6" fmla="*/ 12 w 28"/>
                <a:gd name="T7" fmla="*/ 0 h 32"/>
                <a:gd name="T8" fmla="*/ 12 w 28"/>
                <a:gd name="T9" fmla="*/ 0 h 32"/>
                <a:gd name="T10" fmla="*/ 4 w 28"/>
                <a:gd name="T11" fmla="*/ 4 h 32"/>
                <a:gd name="T12" fmla="*/ 2 w 28"/>
                <a:gd name="T13" fmla="*/ 10 h 32"/>
                <a:gd name="T14" fmla="*/ 0 w 28"/>
                <a:gd name="T15" fmla="*/ 16 h 32"/>
                <a:gd name="T16" fmla="*/ 2 w 28"/>
                <a:gd name="T17" fmla="*/ 20 h 32"/>
                <a:gd name="T18" fmla="*/ 6 w 28"/>
                <a:gd name="T19" fmla="*/ 26 h 32"/>
                <a:gd name="T20" fmla="*/ 10 w 28"/>
                <a:gd name="T21" fmla="*/ 30 h 32"/>
                <a:gd name="T22" fmla="*/ 18 w 28"/>
                <a:gd name="T23" fmla="*/ 32 h 32"/>
                <a:gd name="T24" fmla="*/ 26 w 28"/>
                <a:gd name="T25" fmla="*/ 32 h 32"/>
                <a:gd name="T26" fmla="*/ 26 w 28"/>
                <a:gd name="T27" fmla="*/ 32 h 32"/>
                <a:gd name="T28" fmla="*/ 28 w 28"/>
                <a:gd name="T29" fmla="*/ 22 h 32"/>
                <a:gd name="T30" fmla="*/ 28 w 28"/>
                <a:gd name="T31" fmla="*/ 12 h 32"/>
                <a:gd name="T32" fmla="*/ 14 w 28"/>
                <a:gd name="T33" fmla="*/ 2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2"/>
                <a:gd name="T53" fmla="*/ 28 w 28"/>
                <a:gd name="T54" fmla="*/ 32 h 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2">
                  <a:moveTo>
                    <a:pt x="14" y="2"/>
                  </a:moveTo>
                  <a:lnTo>
                    <a:pt x="14" y="2"/>
                  </a:lnTo>
                  <a:lnTo>
                    <a:pt x="14" y="0"/>
                  </a:lnTo>
                  <a:lnTo>
                    <a:pt x="12" y="0"/>
                  </a:lnTo>
                  <a:lnTo>
                    <a:pt x="4" y="4"/>
                  </a:lnTo>
                  <a:lnTo>
                    <a:pt x="2" y="10"/>
                  </a:lnTo>
                  <a:lnTo>
                    <a:pt x="0" y="16"/>
                  </a:lnTo>
                  <a:lnTo>
                    <a:pt x="2" y="20"/>
                  </a:lnTo>
                  <a:lnTo>
                    <a:pt x="6" y="26"/>
                  </a:lnTo>
                  <a:lnTo>
                    <a:pt x="10" y="30"/>
                  </a:lnTo>
                  <a:lnTo>
                    <a:pt x="18" y="32"/>
                  </a:lnTo>
                  <a:lnTo>
                    <a:pt x="26" y="32"/>
                  </a:lnTo>
                  <a:lnTo>
                    <a:pt x="28" y="22"/>
                  </a:lnTo>
                  <a:lnTo>
                    <a:pt x="28" y="12"/>
                  </a:lnTo>
                  <a:lnTo>
                    <a:pt x="14" y="2"/>
                  </a:lnTo>
                  <a:close/>
                </a:path>
              </a:pathLst>
            </a:custGeom>
            <a:solidFill>
              <a:srgbClr val="91CD2D"/>
            </a:solidFill>
            <a:ln w="9525">
              <a:noFill/>
              <a:round/>
              <a:headEnd/>
              <a:tailEnd/>
            </a:ln>
          </p:spPr>
          <p:txBody>
            <a:bodyPr/>
            <a:lstStyle/>
            <a:p>
              <a:endParaRPr lang="fr-FR">
                <a:latin typeface="Calibri" pitchFamily="34" charset="0"/>
              </a:endParaRPr>
            </a:p>
          </p:txBody>
        </p:sp>
        <p:sp>
          <p:nvSpPr>
            <p:cNvPr id="9642" name="Freeform 27"/>
            <p:cNvSpPr>
              <a:spLocks/>
            </p:cNvSpPr>
            <p:nvPr/>
          </p:nvSpPr>
          <p:spPr bwMode="auto">
            <a:xfrm>
              <a:off x="2401" y="1604"/>
              <a:ext cx="636" cy="710"/>
            </a:xfrm>
            <a:custGeom>
              <a:avLst/>
              <a:gdLst>
                <a:gd name="T0" fmla="*/ 608 w 636"/>
                <a:gd name="T1" fmla="*/ 82 h 710"/>
                <a:gd name="T2" fmla="*/ 584 w 636"/>
                <a:gd name="T3" fmla="*/ 20 h 710"/>
                <a:gd name="T4" fmla="*/ 472 w 636"/>
                <a:gd name="T5" fmla="*/ 32 h 710"/>
                <a:gd name="T6" fmla="*/ 472 w 636"/>
                <a:gd name="T7" fmla="*/ 88 h 710"/>
                <a:gd name="T8" fmla="*/ 412 w 636"/>
                <a:gd name="T9" fmla="*/ 88 h 710"/>
                <a:gd name="T10" fmla="*/ 380 w 636"/>
                <a:gd name="T11" fmla="*/ 74 h 710"/>
                <a:gd name="T12" fmla="*/ 306 w 636"/>
                <a:gd name="T13" fmla="*/ 72 h 710"/>
                <a:gd name="T14" fmla="*/ 256 w 636"/>
                <a:gd name="T15" fmla="*/ 124 h 710"/>
                <a:gd name="T16" fmla="*/ 214 w 636"/>
                <a:gd name="T17" fmla="*/ 116 h 710"/>
                <a:gd name="T18" fmla="*/ 128 w 636"/>
                <a:gd name="T19" fmla="*/ 168 h 710"/>
                <a:gd name="T20" fmla="*/ 124 w 636"/>
                <a:gd name="T21" fmla="*/ 222 h 710"/>
                <a:gd name="T22" fmla="*/ 90 w 636"/>
                <a:gd name="T23" fmla="*/ 246 h 710"/>
                <a:gd name="T24" fmla="*/ 76 w 636"/>
                <a:gd name="T25" fmla="*/ 294 h 710"/>
                <a:gd name="T26" fmla="*/ 50 w 636"/>
                <a:gd name="T27" fmla="*/ 316 h 710"/>
                <a:gd name="T28" fmla="*/ 0 w 636"/>
                <a:gd name="T29" fmla="*/ 388 h 710"/>
                <a:gd name="T30" fmla="*/ 80 w 636"/>
                <a:gd name="T31" fmla="*/ 442 h 710"/>
                <a:gd name="T32" fmla="*/ 88 w 636"/>
                <a:gd name="T33" fmla="*/ 466 h 710"/>
                <a:gd name="T34" fmla="*/ 140 w 636"/>
                <a:gd name="T35" fmla="*/ 494 h 710"/>
                <a:gd name="T36" fmla="*/ 152 w 636"/>
                <a:gd name="T37" fmla="*/ 526 h 710"/>
                <a:gd name="T38" fmla="*/ 120 w 636"/>
                <a:gd name="T39" fmla="*/ 554 h 710"/>
                <a:gd name="T40" fmla="*/ 114 w 636"/>
                <a:gd name="T41" fmla="*/ 612 h 710"/>
                <a:gd name="T42" fmla="*/ 182 w 636"/>
                <a:gd name="T43" fmla="*/ 634 h 710"/>
                <a:gd name="T44" fmla="*/ 204 w 636"/>
                <a:gd name="T45" fmla="*/ 634 h 710"/>
                <a:gd name="T46" fmla="*/ 228 w 636"/>
                <a:gd name="T47" fmla="*/ 660 h 710"/>
                <a:gd name="T48" fmla="*/ 256 w 636"/>
                <a:gd name="T49" fmla="*/ 686 h 710"/>
                <a:gd name="T50" fmla="*/ 328 w 636"/>
                <a:gd name="T51" fmla="*/ 706 h 710"/>
                <a:gd name="T52" fmla="*/ 356 w 636"/>
                <a:gd name="T53" fmla="*/ 654 h 710"/>
                <a:gd name="T54" fmla="*/ 350 w 636"/>
                <a:gd name="T55" fmla="*/ 692 h 710"/>
                <a:gd name="T56" fmla="*/ 274 w 636"/>
                <a:gd name="T57" fmla="*/ 702 h 710"/>
                <a:gd name="T58" fmla="*/ 262 w 636"/>
                <a:gd name="T59" fmla="*/ 662 h 710"/>
                <a:gd name="T60" fmla="*/ 232 w 636"/>
                <a:gd name="T61" fmla="*/ 656 h 710"/>
                <a:gd name="T62" fmla="*/ 230 w 636"/>
                <a:gd name="T63" fmla="*/ 642 h 710"/>
                <a:gd name="T64" fmla="*/ 204 w 636"/>
                <a:gd name="T65" fmla="*/ 624 h 710"/>
                <a:gd name="T66" fmla="*/ 152 w 636"/>
                <a:gd name="T67" fmla="*/ 628 h 710"/>
                <a:gd name="T68" fmla="*/ 114 w 636"/>
                <a:gd name="T69" fmla="*/ 568 h 710"/>
                <a:gd name="T70" fmla="*/ 174 w 636"/>
                <a:gd name="T71" fmla="*/ 536 h 710"/>
                <a:gd name="T72" fmla="*/ 174 w 636"/>
                <a:gd name="T73" fmla="*/ 532 h 710"/>
                <a:gd name="T74" fmla="*/ 134 w 636"/>
                <a:gd name="T75" fmla="*/ 506 h 710"/>
                <a:gd name="T76" fmla="*/ 134 w 636"/>
                <a:gd name="T77" fmla="*/ 488 h 710"/>
                <a:gd name="T78" fmla="*/ 86 w 636"/>
                <a:gd name="T79" fmla="*/ 454 h 710"/>
                <a:gd name="T80" fmla="*/ 42 w 636"/>
                <a:gd name="T81" fmla="*/ 428 h 710"/>
                <a:gd name="T82" fmla="*/ 8 w 636"/>
                <a:gd name="T83" fmla="*/ 360 h 710"/>
                <a:gd name="T84" fmla="*/ 84 w 636"/>
                <a:gd name="T85" fmla="*/ 310 h 710"/>
                <a:gd name="T86" fmla="*/ 110 w 636"/>
                <a:gd name="T87" fmla="*/ 310 h 710"/>
                <a:gd name="T88" fmla="*/ 76 w 636"/>
                <a:gd name="T89" fmla="*/ 266 h 710"/>
                <a:gd name="T90" fmla="*/ 124 w 636"/>
                <a:gd name="T91" fmla="*/ 244 h 710"/>
                <a:gd name="T92" fmla="*/ 154 w 636"/>
                <a:gd name="T93" fmla="*/ 226 h 710"/>
                <a:gd name="T94" fmla="*/ 134 w 636"/>
                <a:gd name="T95" fmla="*/ 174 h 710"/>
                <a:gd name="T96" fmla="*/ 212 w 636"/>
                <a:gd name="T97" fmla="*/ 120 h 710"/>
                <a:gd name="T98" fmla="*/ 260 w 636"/>
                <a:gd name="T99" fmla="*/ 142 h 710"/>
                <a:gd name="T100" fmla="*/ 288 w 636"/>
                <a:gd name="T101" fmla="*/ 86 h 710"/>
                <a:gd name="T102" fmla="*/ 370 w 636"/>
                <a:gd name="T103" fmla="*/ 76 h 710"/>
                <a:gd name="T104" fmla="*/ 382 w 636"/>
                <a:gd name="T105" fmla="*/ 84 h 710"/>
                <a:gd name="T106" fmla="*/ 398 w 636"/>
                <a:gd name="T107" fmla="*/ 80 h 710"/>
                <a:gd name="T108" fmla="*/ 436 w 636"/>
                <a:gd name="T109" fmla="*/ 82 h 710"/>
                <a:gd name="T110" fmla="*/ 478 w 636"/>
                <a:gd name="T111" fmla="*/ 98 h 710"/>
                <a:gd name="T112" fmla="*/ 470 w 636"/>
                <a:gd name="T113" fmla="*/ 42 h 710"/>
                <a:gd name="T114" fmla="*/ 560 w 636"/>
                <a:gd name="T115" fmla="*/ 8 h 710"/>
                <a:gd name="T116" fmla="*/ 594 w 636"/>
                <a:gd name="T117" fmla="*/ 72 h 710"/>
                <a:gd name="T118" fmla="*/ 594 w 636"/>
                <a:gd name="T119" fmla="*/ 86 h 710"/>
                <a:gd name="T120" fmla="*/ 632 w 636"/>
                <a:gd name="T121" fmla="*/ 124 h 71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36"/>
                <a:gd name="T184" fmla="*/ 0 h 710"/>
                <a:gd name="T185" fmla="*/ 636 w 636"/>
                <a:gd name="T186" fmla="*/ 710 h 71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36" h="710">
                  <a:moveTo>
                    <a:pt x="636" y="124"/>
                  </a:moveTo>
                  <a:lnTo>
                    <a:pt x="636" y="124"/>
                  </a:lnTo>
                  <a:lnTo>
                    <a:pt x="636" y="114"/>
                  </a:lnTo>
                  <a:lnTo>
                    <a:pt x="634" y="104"/>
                  </a:lnTo>
                  <a:lnTo>
                    <a:pt x="628" y="96"/>
                  </a:lnTo>
                  <a:lnTo>
                    <a:pt x="620" y="88"/>
                  </a:lnTo>
                  <a:lnTo>
                    <a:pt x="608" y="82"/>
                  </a:lnTo>
                  <a:lnTo>
                    <a:pt x="602" y="80"/>
                  </a:lnTo>
                  <a:lnTo>
                    <a:pt x="596" y="80"/>
                  </a:lnTo>
                  <a:lnTo>
                    <a:pt x="600" y="70"/>
                  </a:lnTo>
                  <a:lnTo>
                    <a:pt x="602" y="56"/>
                  </a:lnTo>
                  <a:lnTo>
                    <a:pt x="600" y="44"/>
                  </a:lnTo>
                  <a:lnTo>
                    <a:pt x="596" y="32"/>
                  </a:lnTo>
                  <a:lnTo>
                    <a:pt x="584" y="20"/>
                  </a:lnTo>
                  <a:lnTo>
                    <a:pt x="572" y="10"/>
                  </a:lnTo>
                  <a:lnTo>
                    <a:pt x="556" y="4"/>
                  </a:lnTo>
                  <a:lnTo>
                    <a:pt x="540" y="0"/>
                  </a:lnTo>
                  <a:lnTo>
                    <a:pt x="530" y="2"/>
                  </a:lnTo>
                  <a:lnTo>
                    <a:pt x="520" y="2"/>
                  </a:lnTo>
                  <a:lnTo>
                    <a:pt x="502" y="10"/>
                  </a:lnTo>
                  <a:lnTo>
                    <a:pt x="486" y="20"/>
                  </a:lnTo>
                  <a:lnTo>
                    <a:pt x="472" y="32"/>
                  </a:lnTo>
                  <a:lnTo>
                    <a:pt x="466" y="40"/>
                  </a:lnTo>
                  <a:lnTo>
                    <a:pt x="464" y="48"/>
                  </a:lnTo>
                  <a:lnTo>
                    <a:pt x="462" y="56"/>
                  </a:lnTo>
                  <a:lnTo>
                    <a:pt x="464" y="64"/>
                  </a:lnTo>
                  <a:lnTo>
                    <a:pt x="466" y="78"/>
                  </a:lnTo>
                  <a:lnTo>
                    <a:pt x="472" y="88"/>
                  </a:lnTo>
                  <a:lnTo>
                    <a:pt x="464" y="86"/>
                  </a:lnTo>
                  <a:lnTo>
                    <a:pt x="456" y="82"/>
                  </a:lnTo>
                  <a:lnTo>
                    <a:pt x="448" y="80"/>
                  </a:lnTo>
                  <a:lnTo>
                    <a:pt x="438" y="80"/>
                  </a:lnTo>
                  <a:lnTo>
                    <a:pt x="430" y="80"/>
                  </a:lnTo>
                  <a:lnTo>
                    <a:pt x="412" y="88"/>
                  </a:lnTo>
                  <a:lnTo>
                    <a:pt x="410" y="84"/>
                  </a:lnTo>
                  <a:lnTo>
                    <a:pt x="408" y="82"/>
                  </a:lnTo>
                  <a:lnTo>
                    <a:pt x="400" y="76"/>
                  </a:lnTo>
                  <a:lnTo>
                    <a:pt x="390" y="72"/>
                  </a:lnTo>
                  <a:lnTo>
                    <a:pt x="386" y="72"/>
                  </a:lnTo>
                  <a:lnTo>
                    <a:pt x="384" y="72"/>
                  </a:lnTo>
                  <a:lnTo>
                    <a:pt x="380" y="74"/>
                  </a:lnTo>
                  <a:lnTo>
                    <a:pt x="378" y="76"/>
                  </a:lnTo>
                  <a:lnTo>
                    <a:pt x="370" y="72"/>
                  </a:lnTo>
                  <a:lnTo>
                    <a:pt x="362" y="68"/>
                  </a:lnTo>
                  <a:lnTo>
                    <a:pt x="348" y="66"/>
                  </a:lnTo>
                  <a:lnTo>
                    <a:pt x="334" y="66"/>
                  </a:lnTo>
                  <a:lnTo>
                    <a:pt x="320" y="68"/>
                  </a:lnTo>
                  <a:lnTo>
                    <a:pt x="306" y="72"/>
                  </a:lnTo>
                  <a:lnTo>
                    <a:pt x="296" y="76"/>
                  </a:lnTo>
                  <a:lnTo>
                    <a:pt x="286" y="82"/>
                  </a:lnTo>
                  <a:lnTo>
                    <a:pt x="278" y="90"/>
                  </a:lnTo>
                  <a:lnTo>
                    <a:pt x="270" y="100"/>
                  </a:lnTo>
                  <a:lnTo>
                    <a:pt x="264" y="108"/>
                  </a:lnTo>
                  <a:lnTo>
                    <a:pt x="258" y="116"/>
                  </a:lnTo>
                  <a:lnTo>
                    <a:pt x="256" y="124"/>
                  </a:lnTo>
                  <a:lnTo>
                    <a:pt x="254" y="134"/>
                  </a:lnTo>
                  <a:lnTo>
                    <a:pt x="244" y="128"/>
                  </a:lnTo>
                  <a:lnTo>
                    <a:pt x="228" y="120"/>
                  </a:lnTo>
                  <a:lnTo>
                    <a:pt x="214" y="116"/>
                  </a:lnTo>
                  <a:lnTo>
                    <a:pt x="198" y="114"/>
                  </a:lnTo>
                  <a:lnTo>
                    <a:pt x="184" y="116"/>
                  </a:lnTo>
                  <a:lnTo>
                    <a:pt x="170" y="120"/>
                  </a:lnTo>
                  <a:lnTo>
                    <a:pt x="156" y="126"/>
                  </a:lnTo>
                  <a:lnTo>
                    <a:pt x="144" y="134"/>
                  </a:lnTo>
                  <a:lnTo>
                    <a:pt x="136" y="144"/>
                  </a:lnTo>
                  <a:lnTo>
                    <a:pt x="132" y="156"/>
                  </a:lnTo>
                  <a:lnTo>
                    <a:pt x="128" y="168"/>
                  </a:lnTo>
                  <a:lnTo>
                    <a:pt x="130" y="182"/>
                  </a:lnTo>
                  <a:lnTo>
                    <a:pt x="134" y="194"/>
                  </a:lnTo>
                  <a:lnTo>
                    <a:pt x="140" y="206"/>
                  </a:lnTo>
                  <a:lnTo>
                    <a:pt x="148" y="218"/>
                  </a:lnTo>
                  <a:lnTo>
                    <a:pt x="136" y="218"/>
                  </a:lnTo>
                  <a:lnTo>
                    <a:pt x="124" y="222"/>
                  </a:lnTo>
                  <a:lnTo>
                    <a:pt x="120" y="224"/>
                  </a:lnTo>
                  <a:lnTo>
                    <a:pt x="116" y="230"/>
                  </a:lnTo>
                  <a:lnTo>
                    <a:pt x="116" y="232"/>
                  </a:lnTo>
                  <a:lnTo>
                    <a:pt x="116" y="236"/>
                  </a:lnTo>
                  <a:lnTo>
                    <a:pt x="118" y="240"/>
                  </a:lnTo>
                  <a:lnTo>
                    <a:pt x="102" y="242"/>
                  </a:lnTo>
                  <a:lnTo>
                    <a:pt x="90" y="246"/>
                  </a:lnTo>
                  <a:lnTo>
                    <a:pt x="84" y="250"/>
                  </a:lnTo>
                  <a:lnTo>
                    <a:pt x="78" y="254"/>
                  </a:lnTo>
                  <a:lnTo>
                    <a:pt x="74" y="260"/>
                  </a:lnTo>
                  <a:lnTo>
                    <a:pt x="70" y="268"/>
                  </a:lnTo>
                  <a:lnTo>
                    <a:pt x="68" y="276"/>
                  </a:lnTo>
                  <a:lnTo>
                    <a:pt x="70" y="282"/>
                  </a:lnTo>
                  <a:lnTo>
                    <a:pt x="72" y="288"/>
                  </a:lnTo>
                  <a:lnTo>
                    <a:pt x="76" y="294"/>
                  </a:lnTo>
                  <a:lnTo>
                    <a:pt x="82" y="302"/>
                  </a:lnTo>
                  <a:lnTo>
                    <a:pt x="92" y="306"/>
                  </a:lnTo>
                  <a:lnTo>
                    <a:pt x="80" y="306"/>
                  </a:lnTo>
                  <a:lnTo>
                    <a:pt x="72" y="308"/>
                  </a:lnTo>
                  <a:lnTo>
                    <a:pt x="64" y="310"/>
                  </a:lnTo>
                  <a:lnTo>
                    <a:pt x="50" y="316"/>
                  </a:lnTo>
                  <a:lnTo>
                    <a:pt x="38" y="324"/>
                  </a:lnTo>
                  <a:lnTo>
                    <a:pt x="26" y="330"/>
                  </a:lnTo>
                  <a:lnTo>
                    <a:pt x="18" y="340"/>
                  </a:lnTo>
                  <a:lnTo>
                    <a:pt x="10" y="352"/>
                  </a:lnTo>
                  <a:lnTo>
                    <a:pt x="4" y="364"/>
                  </a:lnTo>
                  <a:lnTo>
                    <a:pt x="0" y="376"/>
                  </a:lnTo>
                  <a:lnTo>
                    <a:pt x="0" y="388"/>
                  </a:lnTo>
                  <a:lnTo>
                    <a:pt x="4" y="400"/>
                  </a:lnTo>
                  <a:lnTo>
                    <a:pt x="12" y="412"/>
                  </a:lnTo>
                  <a:lnTo>
                    <a:pt x="24" y="422"/>
                  </a:lnTo>
                  <a:lnTo>
                    <a:pt x="36" y="430"/>
                  </a:lnTo>
                  <a:lnTo>
                    <a:pt x="48" y="434"/>
                  </a:lnTo>
                  <a:lnTo>
                    <a:pt x="64" y="438"/>
                  </a:lnTo>
                  <a:lnTo>
                    <a:pt x="80" y="442"/>
                  </a:lnTo>
                  <a:lnTo>
                    <a:pt x="86" y="444"/>
                  </a:lnTo>
                  <a:lnTo>
                    <a:pt x="86" y="446"/>
                  </a:lnTo>
                  <a:lnTo>
                    <a:pt x="84" y="450"/>
                  </a:lnTo>
                  <a:lnTo>
                    <a:pt x="84" y="456"/>
                  </a:lnTo>
                  <a:lnTo>
                    <a:pt x="84" y="460"/>
                  </a:lnTo>
                  <a:lnTo>
                    <a:pt x="88" y="466"/>
                  </a:lnTo>
                  <a:lnTo>
                    <a:pt x="92" y="470"/>
                  </a:lnTo>
                  <a:lnTo>
                    <a:pt x="102" y="476"/>
                  </a:lnTo>
                  <a:lnTo>
                    <a:pt x="116" y="484"/>
                  </a:lnTo>
                  <a:lnTo>
                    <a:pt x="130" y="488"/>
                  </a:lnTo>
                  <a:lnTo>
                    <a:pt x="136" y="492"/>
                  </a:lnTo>
                  <a:lnTo>
                    <a:pt x="140" y="494"/>
                  </a:lnTo>
                  <a:lnTo>
                    <a:pt x="136" y="498"/>
                  </a:lnTo>
                  <a:lnTo>
                    <a:pt x="132" y="502"/>
                  </a:lnTo>
                  <a:lnTo>
                    <a:pt x="132" y="506"/>
                  </a:lnTo>
                  <a:lnTo>
                    <a:pt x="132" y="510"/>
                  </a:lnTo>
                  <a:lnTo>
                    <a:pt x="136" y="516"/>
                  </a:lnTo>
                  <a:lnTo>
                    <a:pt x="140" y="520"/>
                  </a:lnTo>
                  <a:lnTo>
                    <a:pt x="152" y="526"/>
                  </a:lnTo>
                  <a:lnTo>
                    <a:pt x="168" y="532"/>
                  </a:lnTo>
                  <a:lnTo>
                    <a:pt x="158" y="534"/>
                  </a:lnTo>
                  <a:lnTo>
                    <a:pt x="148" y="538"/>
                  </a:lnTo>
                  <a:lnTo>
                    <a:pt x="134" y="544"/>
                  </a:lnTo>
                  <a:lnTo>
                    <a:pt x="126" y="548"/>
                  </a:lnTo>
                  <a:lnTo>
                    <a:pt x="120" y="554"/>
                  </a:lnTo>
                  <a:lnTo>
                    <a:pt x="112" y="562"/>
                  </a:lnTo>
                  <a:lnTo>
                    <a:pt x="108" y="570"/>
                  </a:lnTo>
                  <a:lnTo>
                    <a:pt x="106" y="578"/>
                  </a:lnTo>
                  <a:lnTo>
                    <a:pt x="106" y="586"/>
                  </a:lnTo>
                  <a:lnTo>
                    <a:pt x="108" y="596"/>
                  </a:lnTo>
                  <a:lnTo>
                    <a:pt x="110" y="604"/>
                  </a:lnTo>
                  <a:lnTo>
                    <a:pt x="114" y="612"/>
                  </a:lnTo>
                  <a:lnTo>
                    <a:pt x="122" y="618"/>
                  </a:lnTo>
                  <a:lnTo>
                    <a:pt x="130" y="624"/>
                  </a:lnTo>
                  <a:lnTo>
                    <a:pt x="140" y="628"/>
                  </a:lnTo>
                  <a:lnTo>
                    <a:pt x="150" y="632"/>
                  </a:lnTo>
                  <a:lnTo>
                    <a:pt x="160" y="634"/>
                  </a:lnTo>
                  <a:lnTo>
                    <a:pt x="170" y="634"/>
                  </a:lnTo>
                  <a:lnTo>
                    <a:pt x="182" y="634"/>
                  </a:lnTo>
                  <a:lnTo>
                    <a:pt x="190" y="630"/>
                  </a:lnTo>
                  <a:lnTo>
                    <a:pt x="198" y="628"/>
                  </a:lnTo>
                  <a:lnTo>
                    <a:pt x="202" y="626"/>
                  </a:lnTo>
                  <a:lnTo>
                    <a:pt x="202" y="628"/>
                  </a:lnTo>
                  <a:lnTo>
                    <a:pt x="202" y="632"/>
                  </a:lnTo>
                  <a:lnTo>
                    <a:pt x="204" y="634"/>
                  </a:lnTo>
                  <a:lnTo>
                    <a:pt x="208" y="640"/>
                  </a:lnTo>
                  <a:lnTo>
                    <a:pt x="216" y="646"/>
                  </a:lnTo>
                  <a:lnTo>
                    <a:pt x="220" y="648"/>
                  </a:lnTo>
                  <a:lnTo>
                    <a:pt x="226" y="650"/>
                  </a:lnTo>
                  <a:lnTo>
                    <a:pt x="224" y="654"/>
                  </a:lnTo>
                  <a:lnTo>
                    <a:pt x="226" y="658"/>
                  </a:lnTo>
                  <a:lnTo>
                    <a:pt x="228" y="660"/>
                  </a:lnTo>
                  <a:lnTo>
                    <a:pt x="234" y="664"/>
                  </a:lnTo>
                  <a:lnTo>
                    <a:pt x="240" y="666"/>
                  </a:lnTo>
                  <a:lnTo>
                    <a:pt x="246" y="666"/>
                  </a:lnTo>
                  <a:lnTo>
                    <a:pt x="254" y="666"/>
                  </a:lnTo>
                  <a:lnTo>
                    <a:pt x="252" y="672"/>
                  </a:lnTo>
                  <a:lnTo>
                    <a:pt x="252" y="680"/>
                  </a:lnTo>
                  <a:lnTo>
                    <a:pt x="256" y="686"/>
                  </a:lnTo>
                  <a:lnTo>
                    <a:pt x="258" y="692"/>
                  </a:lnTo>
                  <a:lnTo>
                    <a:pt x="268" y="702"/>
                  </a:lnTo>
                  <a:lnTo>
                    <a:pt x="280" y="706"/>
                  </a:lnTo>
                  <a:lnTo>
                    <a:pt x="292" y="710"/>
                  </a:lnTo>
                  <a:lnTo>
                    <a:pt x="304" y="710"/>
                  </a:lnTo>
                  <a:lnTo>
                    <a:pt x="316" y="708"/>
                  </a:lnTo>
                  <a:lnTo>
                    <a:pt x="328" y="706"/>
                  </a:lnTo>
                  <a:lnTo>
                    <a:pt x="340" y="700"/>
                  </a:lnTo>
                  <a:lnTo>
                    <a:pt x="350" y="694"/>
                  </a:lnTo>
                  <a:lnTo>
                    <a:pt x="360" y="682"/>
                  </a:lnTo>
                  <a:lnTo>
                    <a:pt x="366" y="670"/>
                  </a:lnTo>
                  <a:lnTo>
                    <a:pt x="366" y="666"/>
                  </a:lnTo>
                  <a:lnTo>
                    <a:pt x="364" y="662"/>
                  </a:lnTo>
                  <a:lnTo>
                    <a:pt x="356" y="654"/>
                  </a:lnTo>
                  <a:lnTo>
                    <a:pt x="362" y="662"/>
                  </a:lnTo>
                  <a:lnTo>
                    <a:pt x="364" y="668"/>
                  </a:lnTo>
                  <a:lnTo>
                    <a:pt x="362" y="676"/>
                  </a:lnTo>
                  <a:lnTo>
                    <a:pt x="358" y="684"/>
                  </a:lnTo>
                  <a:lnTo>
                    <a:pt x="350" y="692"/>
                  </a:lnTo>
                  <a:lnTo>
                    <a:pt x="340" y="698"/>
                  </a:lnTo>
                  <a:lnTo>
                    <a:pt x="332" y="702"/>
                  </a:lnTo>
                  <a:lnTo>
                    <a:pt x="324" y="704"/>
                  </a:lnTo>
                  <a:lnTo>
                    <a:pt x="304" y="708"/>
                  </a:lnTo>
                  <a:lnTo>
                    <a:pt x="294" y="708"/>
                  </a:lnTo>
                  <a:lnTo>
                    <a:pt x="284" y="706"/>
                  </a:lnTo>
                  <a:lnTo>
                    <a:pt x="274" y="702"/>
                  </a:lnTo>
                  <a:lnTo>
                    <a:pt x="266" y="696"/>
                  </a:lnTo>
                  <a:lnTo>
                    <a:pt x="258" y="688"/>
                  </a:lnTo>
                  <a:lnTo>
                    <a:pt x="256" y="676"/>
                  </a:lnTo>
                  <a:lnTo>
                    <a:pt x="256" y="672"/>
                  </a:lnTo>
                  <a:lnTo>
                    <a:pt x="256" y="668"/>
                  </a:lnTo>
                  <a:lnTo>
                    <a:pt x="262" y="662"/>
                  </a:lnTo>
                  <a:lnTo>
                    <a:pt x="264" y="660"/>
                  </a:lnTo>
                  <a:lnTo>
                    <a:pt x="262" y="658"/>
                  </a:lnTo>
                  <a:lnTo>
                    <a:pt x="262" y="656"/>
                  </a:lnTo>
                  <a:lnTo>
                    <a:pt x="258" y="656"/>
                  </a:lnTo>
                  <a:lnTo>
                    <a:pt x="252" y="660"/>
                  </a:lnTo>
                  <a:lnTo>
                    <a:pt x="246" y="660"/>
                  </a:lnTo>
                  <a:lnTo>
                    <a:pt x="240" y="658"/>
                  </a:lnTo>
                  <a:lnTo>
                    <a:pt x="232" y="656"/>
                  </a:lnTo>
                  <a:lnTo>
                    <a:pt x="230" y="654"/>
                  </a:lnTo>
                  <a:lnTo>
                    <a:pt x="232" y="650"/>
                  </a:lnTo>
                  <a:lnTo>
                    <a:pt x="234" y="646"/>
                  </a:lnTo>
                  <a:lnTo>
                    <a:pt x="234" y="642"/>
                  </a:lnTo>
                  <a:lnTo>
                    <a:pt x="232" y="642"/>
                  </a:lnTo>
                  <a:lnTo>
                    <a:pt x="230" y="642"/>
                  </a:lnTo>
                  <a:lnTo>
                    <a:pt x="226" y="644"/>
                  </a:lnTo>
                  <a:lnTo>
                    <a:pt x="222" y="644"/>
                  </a:lnTo>
                  <a:lnTo>
                    <a:pt x="214" y="640"/>
                  </a:lnTo>
                  <a:lnTo>
                    <a:pt x="208" y="634"/>
                  </a:lnTo>
                  <a:lnTo>
                    <a:pt x="206" y="632"/>
                  </a:lnTo>
                  <a:lnTo>
                    <a:pt x="206" y="628"/>
                  </a:lnTo>
                  <a:lnTo>
                    <a:pt x="206" y="624"/>
                  </a:lnTo>
                  <a:lnTo>
                    <a:pt x="204" y="624"/>
                  </a:lnTo>
                  <a:lnTo>
                    <a:pt x="200" y="622"/>
                  </a:lnTo>
                  <a:lnTo>
                    <a:pt x="190" y="626"/>
                  </a:lnTo>
                  <a:lnTo>
                    <a:pt x="182" y="630"/>
                  </a:lnTo>
                  <a:lnTo>
                    <a:pt x="170" y="632"/>
                  </a:lnTo>
                  <a:lnTo>
                    <a:pt x="162" y="630"/>
                  </a:lnTo>
                  <a:lnTo>
                    <a:pt x="152" y="628"/>
                  </a:lnTo>
                  <a:lnTo>
                    <a:pt x="132" y="620"/>
                  </a:lnTo>
                  <a:lnTo>
                    <a:pt x="124" y="614"/>
                  </a:lnTo>
                  <a:lnTo>
                    <a:pt x="116" y="606"/>
                  </a:lnTo>
                  <a:lnTo>
                    <a:pt x="112" y="598"/>
                  </a:lnTo>
                  <a:lnTo>
                    <a:pt x="110" y="586"/>
                  </a:lnTo>
                  <a:lnTo>
                    <a:pt x="110" y="576"/>
                  </a:lnTo>
                  <a:lnTo>
                    <a:pt x="114" y="568"/>
                  </a:lnTo>
                  <a:lnTo>
                    <a:pt x="120" y="560"/>
                  </a:lnTo>
                  <a:lnTo>
                    <a:pt x="126" y="554"/>
                  </a:lnTo>
                  <a:lnTo>
                    <a:pt x="134" y="548"/>
                  </a:lnTo>
                  <a:lnTo>
                    <a:pt x="142" y="544"/>
                  </a:lnTo>
                  <a:lnTo>
                    <a:pt x="160" y="538"/>
                  </a:lnTo>
                  <a:lnTo>
                    <a:pt x="166" y="538"/>
                  </a:lnTo>
                  <a:lnTo>
                    <a:pt x="174" y="536"/>
                  </a:lnTo>
                  <a:lnTo>
                    <a:pt x="184" y="540"/>
                  </a:lnTo>
                  <a:lnTo>
                    <a:pt x="186" y="538"/>
                  </a:lnTo>
                  <a:lnTo>
                    <a:pt x="180" y="534"/>
                  </a:lnTo>
                  <a:lnTo>
                    <a:pt x="174" y="532"/>
                  </a:lnTo>
                  <a:lnTo>
                    <a:pt x="166" y="530"/>
                  </a:lnTo>
                  <a:lnTo>
                    <a:pt x="154" y="524"/>
                  </a:lnTo>
                  <a:lnTo>
                    <a:pt x="144" y="520"/>
                  </a:lnTo>
                  <a:lnTo>
                    <a:pt x="138" y="516"/>
                  </a:lnTo>
                  <a:lnTo>
                    <a:pt x="136" y="510"/>
                  </a:lnTo>
                  <a:lnTo>
                    <a:pt x="134" y="506"/>
                  </a:lnTo>
                  <a:lnTo>
                    <a:pt x="134" y="504"/>
                  </a:lnTo>
                  <a:lnTo>
                    <a:pt x="140" y="498"/>
                  </a:lnTo>
                  <a:lnTo>
                    <a:pt x="144" y="494"/>
                  </a:lnTo>
                  <a:lnTo>
                    <a:pt x="144" y="492"/>
                  </a:lnTo>
                  <a:lnTo>
                    <a:pt x="140" y="490"/>
                  </a:lnTo>
                  <a:lnTo>
                    <a:pt x="134" y="488"/>
                  </a:lnTo>
                  <a:lnTo>
                    <a:pt x="114" y="480"/>
                  </a:lnTo>
                  <a:lnTo>
                    <a:pt x="96" y="468"/>
                  </a:lnTo>
                  <a:lnTo>
                    <a:pt x="88" y="462"/>
                  </a:lnTo>
                  <a:lnTo>
                    <a:pt x="86" y="458"/>
                  </a:lnTo>
                  <a:lnTo>
                    <a:pt x="86" y="454"/>
                  </a:lnTo>
                  <a:lnTo>
                    <a:pt x="90" y="446"/>
                  </a:lnTo>
                  <a:lnTo>
                    <a:pt x="90" y="444"/>
                  </a:lnTo>
                  <a:lnTo>
                    <a:pt x="88" y="442"/>
                  </a:lnTo>
                  <a:lnTo>
                    <a:pt x="84" y="440"/>
                  </a:lnTo>
                  <a:lnTo>
                    <a:pt x="74" y="438"/>
                  </a:lnTo>
                  <a:lnTo>
                    <a:pt x="52" y="432"/>
                  </a:lnTo>
                  <a:lnTo>
                    <a:pt x="42" y="428"/>
                  </a:lnTo>
                  <a:lnTo>
                    <a:pt x="32" y="424"/>
                  </a:lnTo>
                  <a:lnTo>
                    <a:pt x="20" y="416"/>
                  </a:lnTo>
                  <a:lnTo>
                    <a:pt x="12" y="406"/>
                  </a:lnTo>
                  <a:lnTo>
                    <a:pt x="6" y="396"/>
                  </a:lnTo>
                  <a:lnTo>
                    <a:pt x="4" y="382"/>
                  </a:lnTo>
                  <a:lnTo>
                    <a:pt x="4" y="372"/>
                  </a:lnTo>
                  <a:lnTo>
                    <a:pt x="8" y="360"/>
                  </a:lnTo>
                  <a:lnTo>
                    <a:pt x="14" y="350"/>
                  </a:lnTo>
                  <a:lnTo>
                    <a:pt x="20" y="342"/>
                  </a:lnTo>
                  <a:lnTo>
                    <a:pt x="28" y="334"/>
                  </a:lnTo>
                  <a:lnTo>
                    <a:pt x="38" y="328"/>
                  </a:lnTo>
                  <a:lnTo>
                    <a:pt x="56" y="318"/>
                  </a:lnTo>
                  <a:lnTo>
                    <a:pt x="70" y="312"/>
                  </a:lnTo>
                  <a:lnTo>
                    <a:pt x="84" y="310"/>
                  </a:lnTo>
                  <a:lnTo>
                    <a:pt x="90" y="310"/>
                  </a:lnTo>
                  <a:lnTo>
                    <a:pt x="96" y="312"/>
                  </a:lnTo>
                  <a:lnTo>
                    <a:pt x="108" y="316"/>
                  </a:lnTo>
                  <a:lnTo>
                    <a:pt x="110" y="314"/>
                  </a:lnTo>
                  <a:lnTo>
                    <a:pt x="110" y="312"/>
                  </a:lnTo>
                  <a:lnTo>
                    <a:pt x="110" y="310"/>
                  </a:lnTo>
                  <a:lnTo>
                    <a:pt x="98" y="304"/>
                  </a:lnTo>
                  <a:lnTo>
                    <a:pt x="86" y="296"/>
                  </a:lnTo>
                  <a:lnTo>
                    <a:pt x="82" y="292"/>
                  </a:lnTo>
                  <a:lnTo>
                    <a:pt x="78" y="288"/>
                  </a:lnTo>
                  <a:lnTo>
                    <a:pt x="76" y="282"/>
                  </a:lnTo>
                  <a:lnTo>
                    <a:pt x="74" y="274"/>
                  </a:lnTo>
                  <a:lnTo>
                    <a:pt x="76" y="266"/>
                  </a:lnTo>
                  <a:lnTo>
                    <a:pt x="80" y="260"/>
                  </a:lnTo>
                  <a:lnTo>
                    <a:pt x="86" y="256"/>
                  </a:lnTo>
                  <a:lnTo>
                    <a:pt x="92" y="252"/>
                  </a:lnTo>
                  <a:lnTo>
                    <a:pt x="106" y="248"/>
                  </a:lnTo>
                  <a:lnTo>
                    <a:pt x="122" y="246"/>
                  </a:lnTo>
                  <a:lnTo>
                    <a:pt x="124" y="246"/>
                  </a:lnTo>
                  <a:lnTo>
                    <a:pt x="124" y="244"/>
                  </a:lnTo>
                  <a:lnTo>
                    <a:pt x="124" y="240"/>
                  </a:lnTo>
                  <a:lnTo>
                    <a:pt x="124" y="236"/>
                  </a:lnTo>
                  <a:lnTo>
                    <a:pt x="124" y="230"/>
                  </a:lnTo>
                  <a:lnTo>
                    <a:pt x="128" y="228"/>
                  </a:lnTo>
                  <a:lnTo>
                    <a:pt x="134" y="224"/>
                  </a:lnTo>
                  <a:lnTo>
                    <a:pt x="140" y="224"/>
                  </a:lnTo>
                  <a:lnTo>
                    <a:pt x="148" y="224"/>
                  </a:lnTo>
                  <a:lnTo>
                    <a:pt x="154" y="226"/>
                  </a:lnTo>
                  <a:lnTo>
                    <a:pt x="156" y="226"/>
                  </a:lnTo>
                  <a:lnTo>
                    <a:pt x="158" y="226"/>
                  </a:lnTo>
                  <a:lnTo>
                    <a:pt x="158" y="222"/>
                  </a:lnTo>
                  <a:lnTo>
                    <a:pt x="142" y="200"/>
                  </a:lnTo>
                  <a:lnTo>
                    <a:pt x="138" y="188"/>
                  </a:lnTo>
                  <a:lnTo>
                    <a:pt x="134" y="174"/>
                  </a:lnTo>
                  <a:lnTo>
                    <a:pt x="136" y="160"/>
                  </a:lnTo>
                  <a:lnTo>
                    <a:pt x="140" y="148"/>
                  </a:lnTo>
                  <a:lnTo>
                    <a:pt x="148" y="138"/>
                  </a:lnTo>
                  <a:lnTo>
                    <a:pt x="158" y="130"/>
                  </a:lnTo>
                  <a:lnTo>
                    <a:pt x="172" y="124"/>
                  </a:lnTo>
                  <a:lnTo>
                    <a:pt x="184" y="120"/>
                  </a:lnTo>
                  <a:lnTo>
                    <a:pt x="198" y="118"/>
                  </a:lnTo>
                  <a:lnTo>
                    <a:pt x="212" y="120"/>
                  </a:lnTo>
                  <a:lnTo>
                    <a:pt x="226" y="124"/>
                  </a:lnTo>
                  <a:lnTo>
                    <a:pt x="238" y="130"/>
                  </a:lnTo>
                  <a:lnTo>
                    <a:pt x="252" y="136"/>
                  </a:lnTo>
                  <a:lnTo>
                    <a:pt x="256" y="142"/>
                  </a:lnTo>
                  <a:lnTo>
                    <a:pt x="260" y="142"/>
                  </a:lnTo>
                  <a:lnTo>
                    <a:pt x="260" y="140"/>
                  </a:lnTo>
                  <a:lnTo>
                    <a:pt x="258" y="134"/>
                  </a:lnTo>
                  <a:lnTo>
                    <a:pt x="258" y="128"/>
                  </a:lnTo>
                  <a:lnTo>
                    <a:pt x="262" y="116"/>
                  </a:lnTo>
                  <a:lnTo>
                    <a:pt x="270" y="104"/>
                  </a:lnTo>
                  <a:lnTo>
                    <a:pt x="278" y="96"/>
                  </a:lnTo>
                  <a:lnTo>
                    <a:pt x="288" y="86"/>
                  </a:lnTo>
                  <a:lnTo>
                    <a:pt x="300" y="78"/>
                  </a:lnTo>
                  <a:lnTo>
                    <a:pt x="312" y="74"/>
                  </a:lnTo>
                  <a:lnTo>
                    <a:pt x="326" y="70"/>
                  </a:lnTo>
                  <a:lnTo>
                    <a:pt x="338" y="70"/>
                  </a:lnTo>
                  <a:lnTo>
                    <a:pt x="348" y="70"/>
                  </a:lnTo>
                  <a:lnTo>
                    <a:pt x="360" y="72"/>
                  </a:lnTo>
                  <a:lnTo>
                    <a:pt x="370" y="76"/>
                  </a:lnTo>
                  <a:lnTo>
                    <a:pt x="374" y="78"/>
                  </a:lnTo>
                  <a:lnTo>
                    <a:pt x="378" y="80"/>
                  </a:lnTo>
                  <a:lnTo>
                    <a:pt x="378" y="82"/>
                  </a:lnTo>
                  <a:lnTo>
                    <a:pt x="380" y="84"/>
                  </a:lnTo>
                  <a:lnTo>
                    <a:pt x="382" y="84"/>
                  </a:lnTo>
                  <a:lnTo>
                    <a:pt x="382" y="82"/>
                  </a:lnTo>
                  <a:lnTo>
                    <a:pt x="386" y="76"/>
                  </a:lnTo>
                  <a:lnTo>
                    <a:pt x="390" y="76"/>
                  </a:lnTo>
                  <a:lnTo>
                    <a:pt x="398" y="80"/>
                  </a:lnTo>
                  <a:lnTo>
                    <a:pt x="406" y="84"/>
                  </a:lnTo>
                  <a:lnTo>
                    <a:pt x="408" y="88"/>
                  </a:lnTo>
                  <a:lnTo>
                    <a:pt x="408" y="90"/>
                  </a:lnTo>
                  <a:lnTo>
                    <a:pt x="410" y="92"/>
                  </a:lnTo>
                  <a:lnTo>
                    <a:pt x="412" y="92"/>
                  </a:lnTo>
                  <a:lnTo>
                    <a:pt x="428" y="84"/>
                  </a:lnTo>
                  <a:lnTo>
                    <a:pt x="436" y="82"/>
                  </a:lnTo>
                  <a:lnTo>
                    <a:pt x="444" y="82"/>
                  </a:lnTo>
                  <a:lnTo>
                    <a:pt x="454" y="84"/>
                  </a:lnTo>
                  <a:lnTo>
                    <a:pt x="464" y="88"/>
                  </a:lnTo>
                  <a:lnTo>
                    <a:pt x="470" y="92"/>
                  </a:lnTo>
                  <a:lnTo>
                    <a:pt x="476" y="96"/>
                  </a:lnTo>
                  <a:lnTo>
                    <a:pt x="478" y="98"/>
                  </a:lnTo>
                  <a:lnTo>
                    <a:pt x="478" y="94"/>
                  </a:lnTo>
                  <a:lnTo>
                    <a:pt x="472" y="82"/>
                  </a:lnTo>
                  <a:lnTo>
                    <a:pt x="468" y="70"/>
                  </a:lnTo>
                  <a:lnTo>
                    <a:pt x="466" y="60"/>
                  </a:lnTo>
                  <a:lnTo>
                    <a:pt x="468" y="52"/>
                  </a:lnTo>
                  <a:lnTo>
                    <a:pt x="470" y="42"/>
                  </a:lnTo>
                  <a:lnTo>
                    <a:pt x="474" y="36"/>
                  </a:lnTo>
                  <a:lnTo>
                    <a:pt x="486" y="24"/>
                  </a:lnTo>
                  <a:lnTo>
                    <a:pt x="500" y="16"/>
                  </a:lnTo>
                  <a:lnTo>
                    <a:pt x="514" y="10"/>
                  </a:lnTo>
                  <a:lnTo>
                    <a:pt x="530" y="6"/>
                  </a:lnTo>
                  <a:lnTo>
                    <a:pt x="546" y="6"/>
                  </a:lnTo>
                  <a:lnTo>
                    <a:pt x="560" y="8"/>
                  </a:lnTo>
                  <a:lnTo>
                    <a:pt x="572" y="16"/>
                  </a:lnTo>
                  <a:lnTo>
                    <a:pt x="584" y="24"/>
                  </a:lnTo>
                  <a:lnTo>
                    <a:pt x="590" y="32"/>
                  </a:lnTo>
                  <a:lnTo>
                    <a:pt x="594" y="40"/>
                  </a:lnTo>
                  <a:lnTo>
                    <a:pt x="596" y="50"/>
                  </a:lnTo>
                  <a:lnTo>
                    <a:pt x="596" y="60"/>
                  </a:lnTo>
                  <a:lnTo>
                    <a:pt x="594" y="72"/>
                  </a:lnTo>
                  <a:lnTo>
                    <a:pt x="592" y="78"/>
                  </a:lnTo>
                  <a:lnTo>
                    <a:pt x="588" y="84"/>
                  </a:lnTo>
                  <a:lnTo>
                    <a:pt x="588" y="86"/>
                  </a:lnTo>
                  <a:lnTo>
                    <a:pt x="588" y="88"/>
                  </a:lnTo>
                  <a:lnTo>
                    <a:pt x="590" y="88"/>
                  </a:lnTo>
                  <a:lnTo>
                    <a:pt x="594" y="86"/>
                  </a:lnTo>
                  <a:lnTo>
                    <a:pt x="598" y="84"/>
                  </a:lnTo>
                  <a:lnTo>
                    <a:pt x="606" y="86"/>
                  </a:lnTo>
                  <a:lnTo>
                    <a:pt x="614" y="90"/>
                  </a:lnTo>
                  <a:lnTo>
                    <a:pt x="620" y="96"/>
                  </a:lnTo>
                  <a:lnTo>
                    <a:pt x="626" y="102"/>
                  </a:lnTo>
                  <a:lnTo>
                    <a:pt x="628" y="110"/>
                  </a:lnTo>
                  <a:lnTo>
                    <a:pt x="632" y="124"/>
                  </a:lnTo>
                  <a:lnTo>
                    <a:pt x="632" y="126"/>
                  </a:lnTo>
                  <a:lnTo>
                    <a:pt x="634" y="126"/>
                  </a:lnTo>
                  <a:lnTo>
                    <a:pt x="636" y="126"/>
                  </a:lnTo>
                  <a:lnTo>
                    <a:pt x="636" y="124"/>
                  </a:lnTo>
                  <a:close/>
                </a:path>
              </a:pathLst>
            </a:custGeom>
            <a:solidFill>
              <a:srgbClr val="000000"/>
            </a:solidFill>
            <a:ln w="9525">
              <a:noFill/>
              <a:round/>
              <a:headEnd/>
              <a:tailEnd/>
            </a:ln>
          </p:spPr>
          <p:txBody>
            <a:bodyPr/>
            <a:lstStyle/>
            <a:p>
              <a:endParaRPr lang="fr-FR">
                <a:latin typeface="Calibri" pitchFamily="34" charset="0"/>
              </a:endParaRPr>
            </a:p>
          </p:txBody>
        </p:sp>
        <p:sp>
          <p:nvSpPr>
            <p:cNvPr id="9643" name="Freeform 28"/>
            <p:cNvSpPr>
              <a:spLocks/>
            </p:cNvSpPr>
            <p:nvPr/>
          </p:nvSpPr>
          <p:spPr bwMode="auto">
            <a:xfrm>
              <a:off x="2401" y="1604"/>
              <a:ext cx="636" cy="710"/>
            </a:xfrm>
            <a:custGeom>
              <a:avLst/>
              <a:gdLst>
                <a:gd name="T0" fmla="*/ 608 w 636"/>
                <a:gd name="T1" fmla="*/ 82 h 710"/>
                <a:gd name="T2" fmla="*/ 584 w 636"/>
                <a:gd name="T3" fmla="*/ 20 h 710"/>
                <a:gd name="T4" fmla="*/ 472 w 636"/>
                <a:gd name="T5" fmla="*/ 32 h 710"/>
                <a:gd name="T6" fmla="*/ 472 w 636"/>
                <a:gd name="T7" fmla="*/ 88 h 710"/>
                <a:gd name="T8" fmla="*/ 412 w 636"/>
                <a:gd name="T9" fmla="*/ 88 h 710"/>
                <a:gd name="T10" fmla="*/ 380 w 636"/>
                <a:gd name="T11" fmla="*/ 74 h 710"/>
                <a:gd name="T12" fmla="*/ 306 w 636"/>
                <a:gd name="T13" fmla="*/ 72 h 710"/>
                <a:gd name="T14" fmla="*/ 256 w 636"/>
                <a:gd name="T15" fmla="*/ 124 h 710"/>
                <a:gd name="T16" fmla="*/ 214 w 636"/>
                <a:gd name="T17" fmla="*/ 116 h 710"/>
                <a:gd name="T18" fmla="*/ 128 w 636"/>
                <a:gd name="T19" fmla="*/ 168 h 710"/>
                <a:gd name="T20" fmla="*/ 124 w 636"/>
                <a:gd name="T21" fmla="*/ 222 h 710"/>
                <a:gd name="T22" fmla="*/ 90 w 636"/>
                <a:gd name="T23" fmla="*/ 246 h 710"/>
                <a:gd name="T24" fmla="*/ 76 w 636"/>
                <a:gd name="T25" fmla="*/ 294 h 710"/>
                <a:gd name="T26" fmla="*/ 50 w 636"/>
                <a:gd name="T27" fmla="*/ 316 h 710"/>
                <a:gd name="T28" fmla="*/ 0 w 636"/>
                <a:gd name="T29" fmla="*/ 388 h 710"/>
                <a:gd name="T30" fmla="*/ 80 w 636"/>
                <a:gd name="T31" fmla="*/ 442 h 710"/>
                <a:gd name="T32" fmla="*/ 88 w 636"/>
                <a:gd name="T33" fmla="*/ 466 h 710"/>
                <a:gd name="T34" fmla="*/ 140 w 636"/>
                <a:gd name="T35" fmla="*/ 494 h 710"/>
                <a:gd name="T36" fmla="*/ 152 w 636"/>
                <a:gd name="T37" fmla="*/ 526 h 710"/>
                <a:gd name="T38" fmla="*/ 120 w 636"/>
                <a:gd name="T39" fmla="*/ 554 h 710"/>
                <a:gd name="T40" fmla="*/ 114 w 636"/>
                <a:gd name="T41" fmla="*/ 612 h 710"/>
                <a:gd name="T42" fmla="*/ 182 w 636"/>
                <a:gd name="T43" fmla="*/ 634 h 710"/>
                <a:gd name="T44" fmla="*/ 204 w 636"/>
                <a:gd name="T45" fmla="*/ 634 h 710"/>
                <a:gd name="T46" fmla="*/ 228 w 636"/>
                <a:gd name="T47" fmla="*/ 660 h 710"/>
                <a:gd name="T48" fmla="*/ 256 w 636"/>
                <a:gd name="T49" fmla="*/ 686 h 710"/>
                <a:gd name="T50" fmla="*/ 328 w 636"/>
                <a:gd name="T51" fmla="*/ 706 h 710"/>
                <a:gd name="T52" fmla="*/ 356 w 636"/>
                <a:gd name="T53" fmla="*/ 654 h 710"/>
                <a:gd name="T54" fmla="*/ 350 w 636"/>
                <a:gd name="T55" fmla="*/ 692 h 710"/>
                <a:gd name="T56" fmla="*/ 274 w 636"/>
                <a:gd name="T57" fmla="*/ 702 h 710"/>
                <a:gd name="T58" fmla="*/ 262 w 636"/>
                <a:gd name="T59" fmla="*/ 662 h 710"/>
                <a:gd name="T60" fmla="*/ 232 w 636"/>
                <a:gd name="T61" fmla="*/ 656 h 710"/>
                <a:gd name="T62" fmla="*/ 230 w 636"/>
                <a:gd name="T63" fmla="*/ 642 h 710"/>
                <a:gd name="T64" fmla="*/ 204 w 636"/>
                <a:gd name="T65" fmla="*/ 624 h 710"/>
                <a:gd name="T66" fmla="*/ 152 w 636"/>
                <a:gd name="T67" fmla="*/ 628 h 710"/>
                <a:gd name="T68" fmla="*/ 114 w 636"/>
                <a:gd name="T69" fmla="*/ 568 h 710"/>
                <a:gd name="T70" fmla="*/ 174 w 636"/>
                <a:gd name="T71" fmla="*/ 536 h 710"/>
                <a:gd name="T72" fmla="*/ 174 w 636"/>
                <a:gd name="T73" fmla="*/ 532 h 710"/>
                <a:gd name="T74" fmla="*/ 134 w 636"/>
                <a:gd name="T75" fmla="*/ 506 h 710"/>
                <a:gd name="T76" fmla="*/ 134 w 636"/>
                <a:gd name="T77" fmla="*/ 488 h 710"/>
                <a:gd name="T78" fmla="*/ 86 w 636"/>
                <a:gd name="T79" fmla="*/ 454 h 710"/>
                <a:gd name="T80" fmla="*/ 42 w 636"/>
                <a:gd name="T81" fmla="*/ 428 h 710"/>
                <a:gd name="T82" fmla="*/ 8 w 636"/>
                <a:gd name="T83" fmla="*/ 360 h 710"/>
                <a:gd name="T84" fmla="*/ 84 w 636"/>
                <a:gd name="T85" fmla="*/ 310 h 710"/>
                <a:gd name="T86" fmla="*/ 110 w 636"/>
                <a:gd name="T87" fmla="*/ 310 h 710"/>
                <a:gd name="T88" fmla="*/ 76 w 636"/>
                <a:gd name="T89" fmla="*/ 266 h 710"/>
                <a:gd name="T90" fmla="*/ 124 w 636"/>
                <a:gd name="T91" fmla="*/ 244 h 710"/>
                <a:gd name="T92" fmla="*/ 154 w 636"/>
                <a:gd name="T93" fmla="*/ 226 h 710"/>
                <a:gd name="T94" fmla="*/ 134 w 636"/>
                <a:gd name="T95" fmla="*/ 174 h 710"/>
                <a:gd name="T96" fmla="*/ 212 w 636"/>
                <a:gd name="T97" fmla="*/ 120 h 710"/>
                <a:gd name="T98" fmla="*/ 260 w 636"/>
                <a:gd name="T99" fmla="*/ 142 h 710"/>
                <a:gd name="T100" fmla="*/ 288 w 636"/>
                <a:gd name="T101" fmla="*/ 86 h 710"/>
                <a:gd name="T102" fmla="*/ 370 w 636"/>
                <a:gd name="T103" fmla="*/ 76 h 710"/>
                <a:gd name="T104" fmla="*/ 382 w 636"/>
                <a:gd name="T105" fmla="*/ 84 h 710"/>
                <a:gd name="T106" fmla="*/ 398 w 636"/>
                <a:gd name="T107" fmla="*/ 80 h 710"/>
                <a:gd name="T108" fmla="*/ 436 w 636"/>
                <a:gd name="T109" fmla="*/ 82 h 710"/>
                <a:gd name="T110" fmla="*/ 478 w 636"/>
                <a:gd name="T111" fmla="*/ 98 h 710"/>
                <a:gd name="T112" fmla="*/ 470 w 636"/>
                <a:gd name="T113" fmla="*/ 42 h 710"/>
                <a:gd name="T114" fmla="*/ 560 w 636"/>
                <a:gd name="T115" fmla="*/ 8 h 710"/>
                <a:gd name="T116" fmla="*/ 594 w 636"/>
                <a:gd name="T117" fmla="*/ 72 h 710"/>
                <a:gd name="T118" fmla="*/ 594 w 636"/>
                <a:gd name="T119" fmla="*/ 86 h 710"/>
                <a:gd name="T120" fmla="*/ 632 w 636"/>
                <a:gd name="T121" fmla="*/ 124 h 71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36"/>
                <a:gd name="T184" fmla="*/ 0 h 710"/>
                <a:gd name="T185" fmla="*/ 636 w 636"/>
                <a:gd name="T186" fmla="*/ 710 h 71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36" h="710">
                  <a:moveTo>
                    <a:pt x="636" y="124"/>
                  </a:moveTo>
                  <a:lnTo>
                    <a:pt x="636" y="124"/>
                  </a:lnTo>
                  <a:lnTo>
                    <a:pt x="636" y="114"/>
                  </a:lnTo>
                  <a:lnTo>
                    <a:pt x="634" y="104"/>
                  </a:lnTo>
                  <a:lnTo>
                    <a:pt x="628" y="96"/>
                  </a:lnTo>
                  <a:lnTo>
                    <a:pt x="620" y="88"/>
                  </a:lnTo>
                  <a:lnTo>
                    <a:pt x="608" y="82"/>
                  </a:lnTo>
                  <a:lnTo>
                    <a:pt x="602" y="80"/>
                  </a:lnTo>
                  <a:lnTo>
                    <a:pt x="596" y="80"/>
                  </a:lnTo>
                  <a:lnTo>
                    <a:pt x="600" y="70"/>
                  </a:lnTo>
                  <a:lnTo>
                    <a:pt x="602" y="56"/>
                  </a:lnTo>
                  <a:lnTo>
                    <a:pt x="600" y="44"/>
                  </a:lnTo>
                  <a:lnTo>
                    <a:pt x="596" y="32"/>
                  </a:lnTo>
                  <a:lnTo>
                    <a:pt x="584" y="20"/>
                  </a:lnTo>
                  <a:lnTo>
                    <a:pt x="572" y="10"/>
                  </a:lnTo>
                  <a:lnTo>
                    <a:pt x="556" y="4"/>
                  </a:lnTo>
                  <a:lnTo>
                    <a:pt x="540" y="0"/>
                  </a:lnTo>
                  <a:lnTo>
                    <a:pt x="530" y="2"/>
                  </a:lnTo>
                  <a:lnTo>
                    <a:pt x="520" y="2"/>
                  </a:lnTo>
                  <a:lnTo>
                    <a:pt x="502" y="10"/>
                  </a:lnTo>
                  <a:lnTo>
                    <a:pt x="486" y="20"/>
                  </a:lnTo>
                  <a:lnTo>
                    <a:pt x="472" y="32"/>
                  </a:lnTo>
                  <a:lnTo>
                    <a:pt x="466" y="40"/>
                  </a:lnTo>
                  <a:lnTo>
                    <a:pt x="464" y="48"/>
                  </a:lnTo>
                  <a:lnTo>
                    <a:pt x="462" y="56"/>
                  </a:lnTo>
                  <a:lnTo>
                    <a:pt x="464" y="64"/>
                  </a:lnTo>
                  <a:lnTo>
                    <a:pt x="466" y="78"/>
                  </a:lnTo>
                  <a:lnTo>
                    <a:pt x="472" y="88"/>
                  </a:lnTo>
                  <a:lnTo>
                    <a:pt x="464" y="86"/>
                  </a:lnTo>
                  <a:lnTo>
                    <a:pt x="456" y="82"/>
                  </a:lnTo>
                  <a:lnTo>
                    <a:pt x="448" y="80"/>
                  </a:lnTo>
                  <a:lnTo>
                    <a:pt x="438" y="80"/>
                  </a:lnTo>
                  <a:lnTo>
                    <a:pt x="430" y="80"/>
                  </a:lnTo>
                  <a:lnTo>
                    <a:pt x="412" y="88"/>
                  </a:lnTo>
                  <a:lnTo>
                    <a:pt x="410" y="84"/>
                  </a:lnTo>
                  <a:lnTo>
                    <a:pt x="408" y="82"/>
                  </a:lnTo>
                  <a:lnTo>
                    <a:pt x="400" y="76"/>
                  </a:lnTo>
                  <a:lnTo>
                    <a:pt x="390" y="72"/>
                  </a:lnTo>
                  <a:lnTo>
                    <a:pt x="386" y="72"/>
                  </a:lnTo>
                  <a:lnTo>
                    <a:pt x="384" y="72"/>
                  </a:lnTo>
                  <a:lnTo>
                    <a:pt x="380" y="74"/>
                  </a:lnTo>
                  <a:lnTo>
                    <a:pt x="378" y="76"/>
                  </a:lnTo>
                  <a:lnTo>
                    <a:pt x="370" y="72"/>
                  </a:lnTo>
                  <a:lnTo>
                    <a:pt x="362" y="68"/>
                  </a:lnTo>
                  <a:lnTo>
                    <a:pt x="348" y="66"/>
                  </a:lnTo>
                  <a:lnTo>
                    <a:pt x="334" y="66"/>
                  </a:lnTo>
                  <a:lnTo>
                    <a:pt x="320" y="68"/>
                  </a:lnTo>
                  <a:lnTo>
                    <a:pt x="306" y="72"/>
                  </a:lnTo>
                  <a:lnTo>
                    <a:pt x="296" y="76"/>
                  </a:lnTo>
                  <a:lnTo>
                    <a:pt x="286" y="82"/>
                  </a:lnTo>
                  <a:lnTo>
                    <a:pt x="278" y="90"/>
                  </a:lnTo>
                  <a:lnTo>
                    <a:pt x="270" y="100"/>
                  </a:lnTo>
                  <a:lnTo>
                    <a:pt x="264" y="108"/>
                  </a:lnTo>
                  <a:lnTo>
                    <a:pt x="258" y="116"/>
                  </a:lnTo>
                  <a:lnTo>
                    <a:pt x="256" y="124"/>
                  </a:lnTo>
                  <a:lnTo>
                    <a:pt x="254" y="134"/>
                  </a:lnTo>
                  <a:lnTo>
                    <a:pt x="244" y="128"/>
                  </a:lnTo>
                  <a:lnTo>
                    <a:pt x="228" y="120"/>
                  </a:lnTo>
                  <a:lnTo>
                    <a:pt x="214" y="116"/>
                  </a:lnTo>
                  <a:lnTo>
                    <a:pt x="198" y="114"/>
                  </a:lnTo>
                  <a:lnTo>
                    <a:pt x="184" y="116"/>
                  </a:lnTo>
                  <a:lnTo>
                    <a:pt x="170" y="120"/>
                  </a:lnTo>
                  <a:lnTo>
                    <a:pt x="156" y="126"/>
                  </a:lnTo>
                  <a:lnTo>
                    <a:pt x="144" y="134"/>
                  </a:lnTo>
                  <a:lnTo>
                    <a:pt x="136" y="144"/>
                  </a:lnTo>
                  <a:lnTo>
                    <a:pt x="132" y="156"/>
                  </a:lnTo>
                  <a:lnTo>
                    <a:pt x="128" y="168"/>
                  </a:lnTo>
                  <a:lnTo>
                    <a:pt x="130" y="182"/>
                  </a:lnTo>
                  <a:lnTo>
                    <a:pt x="134" y="194"/>
                  </a:lnTo>
                  <a:lnTo>
                    <a:pt x="140" y="206"/>
                  </a:lnTo>
                  <a:lnTo>
                    <a:pt x="148" y="218"/>
                  </a:lnTo>
                  <a:lnTo>
                    <a:pt x="136" y="218"/>
                  </a:lnTo>
                  <a:lnTo>
                    <a:pt x="124" y="222"/>
                  </a:lnTo>
                  <a:lnTo>
                    <a:pt x="120" y="224"/>
                  </a:lnTo>
                  <a:lnTo>
                    <a:pt x="116" y="230"/>
                  </a:lnTo>
                  <a:lnTo>
                    <a:pt x="116" y="232"/>
                  </a:lnTo>
                  <a:lnTo>
                    <a:pt x="116" y="236"/>
                  </a:lnTo>
                  <a:lnTo>
                    <a:pt x="118" y="240"/>
                  </a:lnTo>
                  <a:lnTo>
                    <a:pt x="102" y="242"/>
                  </a:lnTo>
                  <a:lnTo>
                    <a:pt x="90" y="246"/>
                  </a:lnTo>
                  <a:lnTo>
                    <a:pt x="84" y="250"/>
                  </a:lnTo>
                  <a:lnTo>
                    <a:pt x="78" y="254"/>
                  </a:lnTo>
                  <a:lnTo>
                    <a:pt x="74" y="260"/>
                  </a:lnTo>
                  <a:lnTo>
                    <a:pt x="70" y="268"/>
                  </a:lnTo>
                  <a:lnTo>
                    <a:pt x="68" y="276"/>
                  </a:lnTo>
                  <a:lnTo>
                    <a:pt x="70" y="282"/>
                  </a:lnTo>
                  <a:lnTo>
                    <a:pt x="72" y="288"/>
                  </a:lnTo>
                  <a:lnTo>
                    <a:pt x="76" y="294"/>
                  </a:lnTo>
                  <a:lnTo>
                    <a:pt x="82" y="302"/>
                  </a:lnTo>
                  <a:lnTo>
                    <a:pt x="92" y="306"/>
                  </a:lnTo>
                  <a:lnTo>
                    <a:pt x="80" y="306"/>
                  </a:lnTo>
                  <a:lnTo>
                    <a:pt x="72" y="308"/>
                  </a:lnTo>
                  <a:lnTo>
                    <a:pt x="64" y="310"/>
                  </a:lnTo>
                  <a:lnTo>
                    <a:pt x="50" y="316"/>
                  </a:lnTo>
                  <a:lnTo>
                    <a:pt x="38" y="324"/>
                  </a:lnTo>
                  <a:lnTo>
                    <a:pt x="26" y="330"/>
                  </a:lnTo>
                  <a:lnTo>
                    <a:pt x="18" y="340"/>
                  </a:lnTo>
                  <a:lnTo>
                    <a:pt x="10" y="352"/>
                  </a:lnTo>
                  <a:lnTo>
                    <a:pt x="4" y="364"/>
                  </a:lnTo>
                  <a:lnTo>
                    <a:pt x="0" y="376"/>
                  </a:lnTo>
                  <a:lnTo>
                    <a:pt x="0" y="388"/>
                  </a:lnTo>
                  <a:lnTo>
                    <a:pt x="4" y="400"/>
                  </a:lnTo>
                  <a:lnTo>
                    <a:pt x="12" y="412"/>
                  </a:lnTo>
                  <a:lnTo>
                    <a:pt x="24" y="422"/>
                  </a:lnTo>
                  <a:lnTo>
                    <a:pt x="36" y="430"/>
                  </a:lnTo>
                  <a:lnTo>
                    <a:pt x="48" y="434"/>
                  </a:lnTo>
                  <a:lnTo>
                    <a:pt x="64" y="438"/>
                  </a:lnTo>
                  <a:lnTo>
                    <a:pt x="80" y="442"/>
                  </a:lnTo>
                  <a:lnTo>
                    <a:pt x="86" y="444"/>
                  </a:lnTo>
                  <a:lnTo>
                    <a:pt x="86" y="446"/>
                  </a:lnTo>
                  <a:lnTo>
                    <a:pt x="84" y="450"/>
                  </a:lnTo>
                  <a:lnTo>
                    <a:pt x="84" y="456"/>
                  </a:lnTo>
                  <a:lnTo>
                    <a:pt x="84" y="460"/>
                  </a:lnTo>
                  <a:lnTo>
                    <a:pt x="88" y="466"/>
                  </a:lnTo>
                  <a:lnTo>
                    <a:pt x="92" y="470"/>
                  </a:lnTo>
                  <a:lnTo>
                    <a:pt x="102" y="476"/>
                  </a:lnTo>
                  <a:lnTo>
                    <a:pt x="116" y="484"/>
                  </a:lnTo>
                  <a:lnTo>
                    <a:pt x="130" y="488"/>
                  </a:lnTo>
                  <a:lnTo>
                    <a:pt x="136" y="492"/>
                  </a:lnTo>
                  <a:lnTo>
                    <a:pt x="140" y="494"/>
                  </a:lnTo>
                  <a:lnTo>
                    <a:pt x="136" y="498"/>
                  </a:lnTo>
                  <a:lnTo>
                    <a:pt x="132" y="502"/>
                  </a:lnTo>
                  <a:lnTo>
                    <a:pt x="132" y="506"/>
                  </a:lnTo>
                  <a:lnTo>
                    <a:pt x="132" y="510"/>
                  </a:lnTo>
                  <a:lnTo>
                    <a:pt x="136" y="516"/>
                  </a:lnTo>
                  <a:lnTo>
                    <a:pt x="140" y="520"/>
                  </a:lnTo>
                  <a:lnTo>
                    <a:pt x="152" y="526"/>
                  </a:lnTo>
                  <a:lnTo>
                    <a:pt x="168" y="532"/>
                  </a:lnTo>
                  <a:lnTo>
                    <a:pt x="158" y="534"/>
                  </a:lnTo>
                  <a:lnTo>
                    <a:pt x="148" y="538"/>
                  </a:lnTo>
                  <a:lnTo>
                    <a:pt x="134" y="544"/>
                  </a:lnTo>
                  <a:lnTo>
                    <a:pt x="126" y="548"/>
                  </a:lnTo>
                  <a:lnTo>
                    <a:pt x="120" y="554"/>
                  </a:lnTo>
                  <a:lnTo>
                    <a:pt x="112" y="562"/>
                  </a:lnTo>
                  <a:lnTo>
                    <a:pt x="108" y="570"/>
                  </a:lnTo>
                  <a:lnTo>
                    <a:pt x="106" y="578"/>
                  </a:lnTo>
                  <a:lnTo>
                    <a:pt x="106" y="586"/>
                  </a:lnTo>
                  <a:lnTo>
                    <a:pt x="108" y="596"/>
                  </a:lnTo>
                  <a:lnTo>
                    <a:pt x="110" y="604"/>
                  </a:lnTo>
                  <a:lnTo>
                    <a:pt x="114" y="612"/>
                  </a:lnTo>
                  <a:lnTo>
                    <a:pt x="122" y="618"/>
                  </a:lnTo>
                  <a:lnTo>
                    <a:pt x="130" y="624"/>
                  </a:lnTo>
                  <a:lnTo>
                    <a:pt x="140" y="628"/>
                  </a:lnTo>
                  <a:lnTo>
                    <a:pt x="150" y="632"/>
                  </a:lnTo>
                  <a:lnTo>
                    <a:pt x="160" y="634"/>
                  </a:lnTo>
                  <a:lnTo>
                    <a:pt x="170" y="634"/>
                  </a:lnTo>
                  <a:lnTo>
                    <a:pt x="182" y="634"/>
                  </a:lnTo>
                  <a:lnTo>
                    <a:pt x="190" y="630"/>
                  </a:lnTo>
                  <a:lnTo>
                    <a:pt x="198" y="628"/>
                  </a:lnTo>
                  <a:lnTo>
                    <a:pt x="202" y="626"/>
                  </a:lnTo>
                  <a:lnTo>
                    <a:pt x="202" y="628"/>
                  </a:lnTo>
                  <a:lnTo>
                    <a:pt x="202" y="632"/>
                  </a:lnTo>
                  <a:lnTo>
                    <a:pt x="204" y="634"/>
                  </a:lnTo>
                  <a:lnTo>
                    <a:pt x="208" y="640"/>
                  </a:lnTo>
                  <a:lnTo>
                    <a:pt x="216" y="646"/>
                  </a:lnTo>
                  <a:lnTo>
                    <a:pt x="220" y="648"/>
                  </a:lnTo>
                  <a:lnTo>
                    <a:pt x="226" y="650"/>
                  </a:lnTo>
                  <a:lnTo>
                    <a:pt x="224" y="654"/>
                  </a:lnTo>
                  <a:lnTo>
                    <a:pt x="226" y="658"/>
                  </a:lnTo>
                  <a:lnTo>
                    <a:pt x="228" y="660"/>
                  </a:lnTo>
                  <a:lnTo>
                    <a:pt x="234" y="664"/>
                  </a:lnTo>
                  <a:lnTo>
                    <a:pt x="240" y="666"/>
                  </a:lnTo>
                  <a:lnTo>
                    <a:pt x="246" y="666"/>
                  </a:lnTo>
                  <a:lnTo>
                    <a:pt x="254" y="666"/>
                  </a:lnTo>
                  <a:lnTo>
                    <a:pt x="252" y="672"/>
                  </a:lnTo>
                  <a:lnTo>
                    <a:pt x="252" y="680"/>
                  </a:lnTo>
                  <a:lnTo>
                    <a:pt x="256" y="686"/>
                  </a:lnTo>
                  <a:lnTo>
                    <a:pt x="258" y="692"/>
                  </a:lnTo>
                  <a:lnTo>
                    <a:pt x="268" y="702"/>
                  </a:lnTo>
                  <a:lnTo>
                    <a:pt x="280" y="706"/>
                  </a:lnTo>
                  <a:lnTo>
                    <a:pt x="292" y="710"/>
                  </a:lnTo>
                  <a:lnTo>
                    <a:pt x="304" y="710"/>
                  </a:lnTo>
                  <a:lnTo>
                    <a:pt x="316" y="708"/>
                  </a:lnTo>
                  <a:lnTo>
                    <a:pt x="328" y="706"/>
                  </a:lnTo>
                  <a:lnTo>
                    <a:pt x="340" y="700"/>
                  </a:lnTo>
                  <a:lnTo>
                    <a:pt x="350" y="694"/>
                  </a:lnTo>
                  <a:lnTo>
                    <a:pt x="360" y="682"/>
                  </a:lnTo>
                  <a:lnTo>
                    <a:pt x="366" y="670"/>
                  </a:lnTo>
                  <a:lnTo>
                    <a:pt x="366" y="666"/>
                  </a:lnTo>
                  <a:lnTo>
                    <a:pt x="364" y="662"/>
                  </a:lnTo>
                  <a:lnTo>
                    <a:pt x="356" y="654"/>
                  </a:lnTo>
                  <a:lnTo>
                    <a:pt x="362" y="662"/>
                  </a:lnTo>
                  <a:lnTo>
                    <a:pt x="364" y="668"/>
                  </a:lnTo>
                  <a:lnTo>
                    <a:pt x="362" y="676"/>
                  </a:lnTo>
                  <a:lnTo>
                    <a:pt x="358" y="684"/>
                  </a:lnTo>
                  <a:lnTo>
                    <a:pt x="350" y="692"/>
                  </a:lnTo>
                  <a:lnTo>
                    <a:pt x="340" y="698"/>
                  </a:lnTo>
                  <a:lnTo>
                    <a:pt x="332" y="702"/>
                  </a:lnTo>
                  <a:lnTo>
                    <a:pt x="324" y="704"/>
                  </a:lnTo>
                  <a:lnTo>
                    <a:pt x="304" y="708"/>
                  </a:lnTo>
                  <a:lnTo>
                    <a:pt x="294" y="708"/>
                  </a:lnTo>
                  <a:lnTo>
                    <a:pt x="284" y="706"/>
                  </a:lnTo>
                  <a:lnTo>
                    <a:pt x="274" y="702"/>
                  </a:lnTo>
                  <a:lnTo>
                    <a:pt x="266" y="696"/>
                  </a:lnTo>
                  <a:lnTo>
                    <a:pt x="258" y="688"/>
                  </a:lnTo>
                  <a:lnTo>
                    <a:pt x="256" y="676"/>
                  </a:lnTo>
                  <a:lnTo>
                    <a:pt x="256" y="672"/>
                  </a:lnTo>
                  <a:lnTo>
                    <a:pt x="256" y="668"/>
                  </a:lnTo>
                  <a:lnTo>
                    <a:pt x="262" y="662"/>
                  </a:lnTo>
                  <a:lnTo>
                    <a:pt x="264" y="660"/>
                  </a:lnTo>
                  <a:lnTo>
                    <a:pt x="262" y="658"/>
                  </a:lnTo>
                  <a:lnTo>
                    <a:pt x="262" y="656"/>
                  </a:lnTo>
                  <a:lnTo>
                    <a:pt x="258" y="656"/>
                  </a:lnTo>
                  <a:lnTo>
                    <a:pt x="252" y="660"/>
                  </a:lnTo>
                  <a:lnTo>
                    <a:pt x="246" y="660"/>
                  </a:lnTo>
                  <a:lnTo>
                    <a:pt x="240" y="658"/>
                  </a:lnTo>
                  <a:lnTo>
                    <a:pt x="232" y="656"/>
                  </a:lnTo>
                  <a:lnTo>
                    <a:pt x="230" y="654"/>
                  </a:lnTo>
                  <a:lnTo>
                    <a:pt x="232" y="650"/>
                  </a:lnTo>
                  <a:lnTo>
                    <a:pt x="234" y="646"/>
                  </a:lnTo>
                  <a:lnTo>
                    <a:pt x="234" y="642"/>
                  </a:lnTo>
                  <a:lnTo>
                    <a:pt x="232" y="642"/>
                  </a:lnTo>
                  <a:lnTo>
                    <a:pt x="230" y="642"/>
                  </a:lnTo>
                  <a:lnTo>
                    <a:pt x="226" y="644"/>
                  </a:lnTo>
                  <a:lnTo>
                    <a:pt x="222" y="644"/>
                  </a:lnTo>
                  <a:lnTo>
                    <a:pt x="214" y="640"/>
                  </a:lnTo>
                  <a:lnTo>
                    <a:pt x="208" y="634"/>
                  </a:lnTo>
                  <a:lnTo>
                    <a:pt x="206" y="632"/>
                  </a:lnTo>
                  <a:lnTo>
                    <a:pt x="206" y="628"/>
                  </a:lnTo>
                  <a:lnTo>
                    <a:pt x="206" y="624"/>
                  </a:lnTo>
                  <a:lnTo>
                    <a:pt x="204" y="624"/>
                  </a:lnTo>
                  <a:lnTo>
                    <a:pt x="200" y="622"/>
                  </a:lnTo>
                  <a:lnTo>
                    <a:pt x="190" y="626"/>
                  </a:lnTo>
                  <a:lnTo>
                    <a:pt x="182" y="630"/>
                  </a:lnTo>
                  <a:lnTo>
                    <a:pt x="170" y="632"/>
                  </a:lnTo>
                  <a:lnTo>
                    <a:pt x="162" y="630"/>
                  </a:lnTo>
                  <a:lnTo>
                    <a:pt x="152" y="628"/>
                  </a:lnTo>
                  <a:lnTo>
                    <a:pt x="132" y="620"/>
                  </a:lnTo>
                  <a:lnTo>
                    <a:pt x="124" y="614"/>
                  </a:lnTo>
                  <a:lnTo>
                    <a:pt x="116" y="606"/>
                  </a:lnTo>
                  <a:lnTo>
                    <a:pt x="112" y="598"/>
                  </a:lnTo>
                  <a:lnTo>
                    <a:pt x="110" y="586"/>
                  </a:lnTo>
                  <a:lnTo>
                    <a:pt x="110" y="576"/>
                  </a:lnTo>
                  <a:lnTo>
                    <a:pt x="114" y="568"/>
                  </a:lnTo>
                  <a:lnTo>
                    <a:pt x="120" y="560"/>
                  </a:lnTo>
                  <a:lnTo>
                    <a:pt x="126" y="554"/>
                  </a:lnTo>
                  <a:lnTo>
                    <a:pt x="134" y="548"/>
                  </a:lnTo>
                  <a:lnTo>
                    <a:pt x="142" y="544"/>
                  </a:lnTo>
                  <a:lnTo>
                    <a:pt x="160" y="538"/>
                  </a:lnTo>
                  <a:lnTo>
                    <a:pt x="166" y="538"/>
                  </a:lnTo>
                  <a:lnTo>
                    <a:pt x="174" y="536"/>
                  </a:lnTo>
                  <a:lnTo>
                    <a:pt x="184" y="540"/>
                  </a:lnTo>
                  <a:lnTo>
                    <a:pt x="186" y="538"/>
                  </a:lnTo>
                  <a:lnTo>
                    <a:pt x="180" y="534"/>
                  </a:lnTo>
                  <a:lnTo>
                    <a:pt x="174" y="532"/>
                  </a:lnTo>
                  <a:lnTo>
                    <a:pt x="166" y="530"/>
                  </a:lnTo>
                  <a:lnTo>
                    <a:pt x="154" y="524"/>
                  </a:lnTo>
                  <a:lnTo>
                    <a:pt x="144" y="520"/>
                  </a:lnTo>
                  <a:lnTo>
                    <a:pt x="138" y="516"/>
                  </a:lnTo>
                  <a:lnTo>
                    <a:pt x="136" y="510"/>
                  </a:lnTo>
                  <a:lnTo>
                    <a:pt x="134" y="506"/>
                  </a:lnTo>
                  <a:lnTo>
                    <a:pt x="134" y="504"/>
                  </a:lnTo>
                  <a:lnTo>
                    <a:pt x="140" y="498"/>
                  </a:lnTo>
                  <a:lnTo>
                    <a:pt x="144" y="494"/>
                  </a:lnTo>
                  <a:lnTo>
                    <a:pt x="144" y="492"/>
                  </a:lnTo>
                  <a:lnTo>
                    <a:pt x="140" y="490"/>
                  </a:lnTo>
                  <a:lnTo>
                    <a:pt x="134" y="488"/>
                  </a:lnTo>
                  <a:lnTo>
                    <a:pt x="114" y="480"/>
                  </a:lnTo>
                  <a:lnTo>
                    <a:pt x="96" y="468"/>
                  </a:lnTo>
                  <a:lnTo>
                    <a:pt x="88" y="462"/>
                  </a:lnTo>
                  <a:lnTo>
                    <a:pt x="86" y="458"/>
                  </a:lnTo>
                  <a:lnTo>
                    <a:pt x="86" y="454"/>
                  </a:lnTo>
                  <a:lnTo>
                    <a:pt x="90" y="446"/>
                  </a:lnTo>
                  <a:lnTo>
                    <a:pt x="90" y="444"/>
                  </a:lnTo>
                  <a:lnTo>
                    <a:pt x="88" y="442"/>
                  </a:lnTo>
                  <a:lnTo>
                    <a:pt x="84" y="440"/>
                  </a:lnTo>
                  <a:lnTo>
                    <a:pt x="74" y="438"/>
                  </a:lnTo>
                  <a:lnTo>
                    <a:pt x="52" y="432"/>
                  </a:lnTo>
                  <a:lnTo>
                    <a:pt x="42" y="428"/>
                  </a:lnTo>
                  <a:lnTo>
                    <a:pt x="32" y="424"/>
                  </a:lnTo>
                  <a:lnTo>
                    <a:pt x="20" y="416"/>
                  </a:lnTo>
                  <a:lnTo>
                    <a:pt x="12" y="406"/>
                  </a:lnTo>
                  <a:lnTo>
                    <a:pt x="6" y="396"/>
                  </a:lnTo>
                  <a:lnTo>
                    <a:pt x="4" y="382"/>
                  </a:lnTo>
                  <a:lnTo>
                    <a:pt x="4" y="372"/>
                  </a:lnTo>
                  <a:lnTo>
                    <a:pt x="8" y="360"/>
                  </a:lnTo>
                  <a:lnTo>
                    <a:pt x="14" y="350"/>
                  </a:lnTo>
                  <a:lnTo>
                    <a:pt x="20" y="342"/>
                  </a:lnTo>
                  <a:lnTo>
                    <a:pt x="28" y="334"/>
                  </a:lnTo>
                  <a:lnTo>
                    <a:pt x="38" y="328"/>
                  </a:lnTo>
                  <a:lnTo>
                    <a:pt x="56" y="318"/>
                  </a:lnTo>
                  <a:lnTo>
                    <a:pt x="70" y="312"/>
                  </a:lnTo>
                  <a:lnTo>
                    <a:pt x="84" y="310"/>
                  </a:lnTo>
                  <a:lnTo>
                    <a:pt x="90" y="310"/>
                  </a:lnTo>
                  <a:lnTo>
                    <a:pt x="96" y="312"/>
                  </a:lnTo>
                  <a:lnTo>
                    <a:pt x="108" y="316"/>
                  </a:lnTo>
                  <a:lnTo>
                    <a:pt x="110" y="314"/>
                  </a:lnTo>
                  <a:lnTo>
                    <a:pt x="110" y="312"/>
                  </a:lnTo>
                  <a:lnTo>
                    <a:pt x="110" y="310"/>
                  </a:lnTo>
                  <a:lnTo>
                    <a:pt x="98" y="304"/>
                  </a:lnTo>
                  <a:lnTo>
                    <a:pt x="86" y="296"/>
                  </a:lnTo>
                  <a:lnTo>
                    <a:pt x="82" y="292"/>
                  </a:lnTo>
                  <a:lnTo>
                    <a:pt x="78" y="288"/>
                  </a:lnTo>
                  <a:lnTo>
                    <a:pt x="76" y="282"/>
                  </a:lnTo>
                  <a:lnTo>
                    <a:pt x="74" y="274"/>
                  </a:lnTo>
                  <a:lnTo>
                    <a:pt x="76" y="266"/>
                  </a:lnTo>
                  <a:lnTo>
                    <a:pt x="80" y="260"/>
                  </a:lnTo>
                  <a:lnTo>
                    <a:pt x="86" y="256"/>
                  </a:lnTo>
                  <a:lnTo>
                    <a:pt x="92" y="252"/>
                  </a:lnTo>
                  <a:lnTo>
                    <a:pt x="106" y="248"/>
                  </a:lnTo>
                  <a:lnTo>
                    <a:pt x="122" y="246"/>
                  </a:lnTo>
                  <a:lnTo>
                    <a:pt x="124" y="246"/>
                  </a:lnTo>
                  <a:lnTo>
                    <a:pt x="124" y="244"/>
                  </a:lnTo>
                  <a:lnTo>
                    <a:pt x="124" y="240"/>
                  </a:lnTo>
                  <a:lnTo>
                    <a:pt x="124" y="236"/>
                  </a:lnTo>
                  <a:lnTo>
                    <a:pt x="124" y="230"/>
                  </a:lnTo>
                  <a:lnTo>
                    <a:pt x="128" y="228"/>
                  </a:lnTo>
                  <a:lnTo>
                    <a:pt x="134" y="224"/>
                  </a:lnTo>
                  <a:lnTo>
                    <a:pt x="140" y="224"/>
                  </a:lnTo>
                  <a:lnTo>
                    <a:pt x="148" y="224"/>
                  </a:lnTo>
                  <a:lnTo>
                    <a:pt x="154" y="226"/>
                  </a:lnTo>
                  <a:lnTo>
                    <a:pt x="156" y="226"/>
                  </a:lnTo>
                  <a:lnTo>
                    <a:pt x="158" y="226"/>
                  </a:lnTo>
                  <a:lnTo>
                    <a:pt x="158" y="222"/>
                  </a:lnTo>
                  <a:lnTo>
                    <a:pt x="142" y="200"/>
                  </a:lnTo>
                  <a:lnTo>
                    <a:pt x="138" y="188"/>
                  </a:lnTo>
                  <a:lnTo>
                    <a:pt x="134" y="174"/>
                  </a:lnTo>
                  <a:lnTo>
                    <a:pt x="136" y="160"/>
                  </a:lnTo>
                  <a:lnTo>
                    <a:pt x="140" y="148"/>
                  </a:lnTo>
                  <a:lnTo>
                    <a:pt x="148" y="138"/>
                  </a:lnTo>
                  <a:lnTo>
                    <a:pt x="158" y="130"/>
                  </a:lnTo>
                  <a:lnTo>
                    <a:pt x="172" y="124"/>
                  </a:lnTo>
                  <a:lnTo>
                    <a:pt x="184" y="120"/>
                  </a:lnTo>
                  <a:lnTo>
                    <a:pt x="198" y="118"/>
                  </a:lnTo>
                  <a:lnTo>
                    <a:pt x="212" y="120"/>
                  </a:lnTo>
                  <a:lnTo>
                    <a:pt x="226" y="124"/>
                  </a:lnTo>
                  <a:lnTo>
                    <a:pt x="238" y="130"/>
                  </a:lnTo>
                  <a:lnTo>
                    <a:pt x="252" y="136"/>
                  </a:lnTo>
                  <a:lnTo>
                    <a:pt x="256" y="142"/>
                  </a:lnTo>
                  <a:lnTo>
                    <a:pt x="260" y="142"/>
                  </a:lnTo>
                  <a:lnTo>
                    <a:pt x="260" y="140"/>
                  </a:lnTo>
                  <a:lnTo>
                    <a:pt x="258" y="134"/>
                  </a:lnTo>
                  <a:lnTo>
                    <a:pt x="258" y="128"/>
                  </a:lnTo>
                  <a:lnTo>
                    <a:pt x="262" y="116"/>
                  </a:lnTo>
                  <a:lnTo>
                    <a:pt x="270" y="104"/>
                  </a:lnTo>
                  <a:lnTo>
                    <a:pt x="278" y="96"/>
                  </a:lnTo>
                  <a:lnTo>
                    <a:pt x="288" y="86"/>
                  </a:lnTo>
                  <a:lnTo>
                    <a:pt x="300" y="78"/>
                  </a:lnTo>
                  <a:lnTo>
                    <a:pt x="312" y="74"/>
                  </a:lnTo>
                  <a:lnTo>
                    <a:pt x="326" y="70"/>
                  </a:lnTo>
                  <a:lnTo>
                    <a:pt x="338" y="70"/>
                  </a:lnTo>
                  <a:lnTo>
                    <a:pt x="348" y="70"/>
                  </a:lnTo>
                  <a:lnTo>
                    <a:pt x="360" y="72"/>
                  </a:lnTo>
                  <a:lnTo>
                    <a:pt x="370" y="76"/>
                  </a:lnTo>
                  <a:lnTo>
                    <a:pt x="374" y="78"/>
                  </a:lnTo>
                  <a:lnTo>
                    <a:pt x="378" y="80"/>
                  </a:lnTo>
                  <a:lnTo>
                    <a:pt x="378" y="82"/>
                  </a:lnTo>
                  <a:lnTo>
                    <a:pt x="380" y="84"/>
                  </a:lnTo>
                  <a:lnTo>
                    <a:pt x="382" y="84"/>
                  </a:lnTo>
                  <a:lnTo>
                    <a:pt x="382" y="82"/>
                  </a:lnTo>
                  <a:lnTo>
                    <a:pt x="386" y="76"/>
                  </a:lnTo>
                  <a:lnTo>
                    <a:pt x="390" y="76"/>
                  </a:lnTo>
                  <a:lnTo>
                    <a:pt x="398" y="80"/>
                  </a:lnTo>
                  <a:lnTo>
                    <a:pt x="406" y="84"/>
                  </a:lnTo>
                  <a:lnTo>
                    <a:pt x="408" y="88"/>
                  </a:lnTo>
                  <a:lnTo>
                    <a:pt x="408" y="90"/>
                  </a:lnTo>
                  <a:lnTo>
                    <a:pt x="410" y="92"/>
                  </a:lnTo>
                  <a:lnTo>
                    <a:pt x="412" y="92"/>
                  </a:lnTo>
                  <a:lnTo>
                    <a:pt x="428" y="84"/>
                  </a:lnTo>
                  <a:lnTo>
                    <a:pt x="436" y="82"/>
                  </a:lnTo>
                  <a:lnTo>
                    <a:pt x="444" y="82"/>
                  </a:lnTo>
                  <a:lnTo>
                    <a:pt x="454" y="84"/>
                  </a:lnTo>
                  <a:lnTo>
                    <a:pt x="464" y="88"/>
                  </a:lnTo>
                  <a:lnTo>
                    <a:pt x="470" y="92"/>
                  </a:lnTo>
                  <a:lnTo>
                    <a:pt x="476" y="96"/>
                  </a:lnTo>
                  <a:lnTo>
                    <a:pt x="478" y="98"/>
                  </a:lnTo>
                  <a:lnTo>
                    <a:pt x="478" y="94"/>
                  </a:lnTo>
                  <a:lnTo>
                    <a:pt x="472" y="82"/>
                  </a:lnTo>
                  <a:lnTo>
                    <a:pt x="468" y="70"/>
                  </a:lnTo>
                  <a:lnTo>
                    <a:pt x="466" y="60"/>
                  </a:lnTo>
                  <a:lnTo>
                    <a:pt x="468" y="52"/>
                  </a:lnTo>
                  <a:lnTo>
                    <a:pt x="470" y="42"/>
                  </a:lnTo>
                  <a:lnTo>
                    <a:pt x="474" y="36"/>
                  </a:lnTo>
                  <a:lnTo>
                    <a:pt x="486" y="24"/>
                  </a:lnTo>
                  <a:lnTo>
                    <a:pt x="500" y="16"/>
                  </a:lnTo>
                  <a:lnTo>
                    <a:pt x="514" y="10"/>
                  </a:lnTo>
                  <a:lnTo>
                    <a:pt x="530" y="6"/>
                  </a:lnTo>
                  <a:lnTo>
                    <a:pt x="546" y="6"/>
                  </a:lnTo>
                  <a:lnTo>
                    <a:pt x="560" y="8"/>
                  </a:lnTo>
                  <a:lnTo>
                    <a:pt x="572" y="16"/>
                  </a:lnTo>
                  <a:lnTo>
                    <a:pt x="584" y="24"/>
                  </a:lnTo>
                  <a:lnTo>
                    <a:pt x="590" y="32"/>
                  </a:lnTo>
                  <a:lnTo>
                    <a:pt x="594" y="40"/>
                  </a:lnTo>
                  <a:lnTo>
                    <a:pt x="596" y="50"/>
                  </a:lnTo>
                  <a:lnTo>
                    <a:pt x="596" y="60"/>
                  </a:lnTo>
                  <a:lnTo>
                    <a:pt x="594" y="72"/>
                  </a:lnTo>
                  <a:lnTo>
                    <a:pt x="592" y="78"/>
                  </a:lnTo>
                  <a:lnTo>
                    <a:pt x="588" y="84"/>
                  </a:lnTo>
                  <a:lnTo>
                    <a:pt x="588" y="86"/>
                  </a:lnTo>
                  <a:lnTo>
                    <a:pt x="588" y="88"/>
                  </a:lnTo>
                  <a:lnTo>
                    <a:pt x="590" y="88"/>
                  </a:lnTo>
                  <a:lnTo>
                    <a:pt x="594" y="86"/>
                  </a:lnTo>
                  <a:lnTo>
                    <a:pt x="598" y="84"/>
                  </a:lnTo>
                  <a:lnTo>
                    <a:pt x="606" y="86"/>
                  </a:lnTo>
                  <a:lnTo>
                    <a:pt x="614" y="90"/>
                  </a:lnTo>
                  <a:lnTo>
                    <a:pt x="620" y="96"/>
                  </a:lnTo>
                  <a:lnTo>
                    <a:pt x="626" y="102"/>
                  </a:lnTo>
                  <a:lnTo>
                    <a:pt x="628" y="110"/>
                  </a:lnTo>
                  <a:lnTo>
                    <a:pt x="632" y="124"/>
                  </a:lnTo>
                  <a:lnTo>
                    <a:pt x="632" y="126"/>
                  </a:lnTo>
                  <a:lnTo>
                    <a:pt x="634" y="126"/>
                  </a:lnTo>
                  <a:lnTo>
                    <a:pt x="636" y="126"/>
                  </a:lnTo>
                  <a:lnTo>
                    <a:pt x="636" y="124"/>
                  </a:lnTo>
                </a:path>
              </a:pathLst>
            </a:custGeom>
            <a:noFill/>
            <a:ln w="9525">
              <a:noFill/>
              <a:round/>
              <a:headEnd/>
              <a:tailEnd/>
            </a:ln>
          </p:spPr>
          <p:txBody>
            <a:bodyPr/>
            <a:lstStyle/>
            <a:p>
              <a:endParaRPr lang="fr-FR">
                <a:latin typeface="Calibri" pitchFamily="34" charset="0"/>
              </a:endParaRPr>
            </a:p>
          </p:txBody>
        </p:sp>
        <p:sp>
          <p:nvSpPr>
            <p:cNvPr id="9644" name="Freeform 29"/>
            <p:cNvSpPr>
              <a:spLocks/>
            </p:cNvSpPr>
            <p:nvPr/>
          </p:nvSpPr>
          <p:spPr bwMode="auto">
            <a:xfrm>
              <a:off x="2727" y="2240"/>
              <a:ext cx="120" cy="352"/>
            </a:xfrm>
            <a:custGeom>
              <a:avLst/>
              <a:gdLst>
                <a:gd name="T0" fmla="*/ 80 w 120"/>
                <a:gd name="T1" fmla="*/ 2 h 352"/>
                <a:gd name="T2" fmla="*/ 80 w 120"/>
                <a:gd name="T3" fmla="*/ 2 h 352"/>
                <a:gd name="T4" fmla="*/ 90 w 120"/>
                <a:gd name="T5" fmla="*/ 30 h 352"/>
                <a:gd name="T6" fmla="*/ 98 w 120"/>
                <a:gd name="T7" fmla="*/ 58 h 352"/>
                <a:gd name="T8" fmla="*/ 104 w 120"/>
                <a:gd name="T9" fmla="*/ 86 h 352"/>
                <a:gd name="T10" fmla="*/ 110 w 120"/>
                <a:gd name="T11" fmla="*/ 116 h 352"/>
                <a:gd name="T12" fmla="*/ 112 w 120"/>
                <a:gd name="T13" fmla="*/ 144 h 352"/>
                <a:gd name="T14" fmla="*/ 114 w 120"/>
                <a:gd name="T15" fmla="*/ 174 h 352"/>
                <a:gd name="T16" fmla="*/ 114 w 120"/>
                <a:gd name="T17" fmla="*/ 204 h 352"/>
                <a:gd name="T18" fmla="*/ 112 w 120"/>
                <a:gd name="T19" fmla="*/ 232 h 352"/>
                <a:gd name="T20" fmla="*/ 112 w 120"/>
                <a:gd name="T21" fmla="*/ 232 h 352"/>
                <a:gd name="T22" fmla="*/ 108 w 120"/>
                <a:gd name="T23" fmla="*/ 260 h 352"/>
                <a:gd name="T24" fmla="*/ 104 w 120"/>
                <a:gd name="T25" fmla="*/ 274 h 352"/>
                <a:gd name="T26" fmla="*/ 100 w 120"/>
                <a:gd name="T27" fmla="*/ 286 h 352"/>
                <a:gd name="T28" fmla="*/ 94 w 120"/>
                <a:gd name="T29" fmla="*/ 298 h 352"/>
                <a:gd name="T30" fmla="*/ 88 w 120"/>
                <a:gd name="T31" fmla="*/ 310 h 352"/>
                <a:gd name="T32" fmla="*/ 76 w 120"/>
                <a:gd name="T33" fmla="*/ 318 h 352"/>
                <a:gd name="T34" fmla="*/ 64 w 120"/>
                <a:gd name="T35" fmla="*/ 324 h 352"/>
                <a:gd name="T36" fmla="*/ 64 w 120"/>
                <a:gd name="T37" fmla="*/ 324 h 352"/>
                <a:gd name="T38" fmla="*/ 46 w 120"/>
                <a:gd name="T39" fmla="*/ 326 h 352"/>
                <a:gd name="T40" fmla="*/ 24 w 120"/>
                <a:gd name="T41" fmla="*/ 326 h 352"/>
                <a:gd name="T42" fmla="*/ 16 w 120"/>
                <a:gd name="T43" fmla="*/ 330 h 352"/>
                <a:gd name="T44" fmla="*/ 8 w 120"/>
                <a:gd name="T45" fmla="*/ 334 h 352"/>
                <a:gd name="T46" fmla="*/ 2 w 120"/>
                <a:gd name="T47" fmla="*/ 340 h 352"/>
                <a:gd name="T48" fmla="*/ 0 w 120"/>
                <a:gd name="T49" fmla="*/ 350 h 352"/>
                <a:gd name="T50" fmla="*/ 0 w 120"/>
                <a:gd name="T51" fmla="*/ 350 h 352"/>
                <a:gd name="T52" fmla="*/ 2 w 120"/>
                <a:gd name="T53" fmla="*/ 352 h 352"/>
                <a:gd name="T54" fmla="*/ 2 w 120"/>
                <a:gd name="T55" fmla="*/ 350 h 352"/>
                <a:gd name="T56" fmla="*/ 2 w 120"/>
                <a:gd name="T57" fmla="*/ 350 h 352"/>
                <a:gd name="T58" fmla="*/ 4 w 120"/>
                <a:gd name="T59" fmla="*/ 342 h 352"/>
                <a:gd name="T60" fmla="*/ 8 w 120"/>
                <a:gd name="T61" fmla="*/ 338 h 352"/>
                <a:gd name="T62" fmla="*/ 14 w 120"/>
                <a:gd name="T63" fmla="*/ 334 h 352"/>
                <a:gd name="T64" fmla="*/ 20 w 120"/>
                <a:gd name="T65" fmla="*/ 330 h 352"/>
                <a:gd name="T66" fmla="*/ 36 w 120"/>
                <a:gd name="T67" fmla="*/ 328 h 352"/>
                <a:gd name="T68" fmla="*/ 50 w 120"/>
                <a:gd name="T69" fmla="*/ 328 h 352"/>
                <a:gd name="T70" fmla="*/ 50 w 120"/>
                <a:gd name="T71" fmla="*/ 328 h 352"/>
                <a:gd name="T72" fmla="*/ 60 w 120"/>
                <a:gd name="T73" fmla="*/ 328 h 352"/>
                <a:gd name="T74" fmla="*/ 70 w 120"/>
                <a:gd name="T75" fmla="*/ 324 h 352"/>
                <a:gd name="T76" fmla="*/ 80 w 120"/>
                <a:gd name="T77" fmla="*/ 320 h 352"/>
                <a:gd name="T78" fmla="*/ 88 w 120"/>
                <a:gd name="T79" fmla="*/ 314 h 352"/>
                <a:gd name="T80" fmla="*/ 88 w 120"/>
                <a:gd name="T81" fmla="*/ 314 h 352"/>
                <a:gd name="T82" fmla="*/ 96 w 120"/>
                <a:gd name="T83" fmla="*/ 308 h 352"/>
                <a:gd name="T84" fmla="*/ 102 w 120"/>
                <a:gd name="T85" fmla="*/ 298 h 352"/>
                <a:gd name="T86" fmla="*/ 106 w 120"/>
                <a:gd name="T87" fmla="*/ 290 h 352"/>
                <a:gd name="T88" fmla="*/ 108 w 120"/>
                <a:gd name="T89" fmla="*/ 280 h 352"/>
                <a:gd name="T90" fmla="*/ 108 w 120"/>
                <a:gd name="T91" fmla="*/ 280 h 352"/>
                <a:gd name="T92" fmla="*/ 114 w 120"/>
                <a:gd name="T93" fmla="*/ 254 h 352"/>
                <a:gd name="T94" fmla="*/ 118 w 120"/>
                <a:gd name="T95" fmla="*/ 226 h 352"/>
                <a:gd name="T96" fmla="*/ 118 w 120"/>
                <a:gd name="T97" fmla="*/ 226 h 352"/>
                <a:gd name="T98" fmla="*/ 120 w 120"/>
                <a:gd name="T99" fmla="*/ 198 h 352"/>
                <a:gd name="T100" fmla="*/ 118 w 120"/>
                <a:gd name="T101" fmla="*/ 170 h 352"/>
                <a:gd name="T102" fmla="*/ 116 w 120"/>
                <a:gd name="T103" fmla="*/ 140 h 352"/>
                <a:gd name="T104" fmla="*/ 114 w 120"/>
                <a:gd name="T105" fmla="*/ 112 h 352"/>
                <a:gd name="T106" fmla="*/ 114 w 120"/>
                <a:gd name="T107" fmla="*/ 112 h 352"/>
                <a:gd name="T108" fmla="*/ 108 w 120"/>
                <a:gd name="T109" fmla="*/ 84 h 352"/>
                <a:gd name="T110" fmla="*/ 100 w 120"/>
                <a:gd name="T111" fmla="*/ 56 h 352"/>
                <a:gd name="T112" fmla="*/ 82 w 120"/>
                <a:gd name="T113" fmla="*/ 0 h 352"/>
                <a:gd name="T114" fmla="*/ 82 w 120"/>
                <a:gd name="T115" fmla="*/ 0 h 352"/>
                <a:gd name="T116" fmla="*/ 80 w 120"/>
                <a:gd name="T117" fmla="*/ 2 h 3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352"/>
                <a:gd name="T179" fmla="*/ 120 w 120"/>
                <a:gd name="T180" fmla="*/ 352 h 35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352">
                  <a:moveTo>
                    <a:pt x="80" y="2"/>
                  </a:moveTo>
                  <a:lnTo>
                    <a:pt x="80" y="2"/>
                  </a:lnTo>
                  <a:lnTo>
                    <a:pt x="90" y="30"/>
                  </a:lnTo>
                  <a:lnTo>
                    <a:pt x="98" y="58"/>
                  </a:lnTo>
                  <a:lnTo>
                    <a:pt x="104" y="86"/>
                  </a:lnTo>
                  <a:lnTo>
                    <a:pt x="110" y="116"/>
                  </a:lnTo>
                  <a:lnTo>
                    <a:pt x="112" y="144"/>
                  </a:lnTo>
                  <a:lnTo>
                    <a:pt x="114" y="174"/>
                  </a:lnTo>
                  <a:lnTo>
                    <a:pt x="114" y="204"/>
                  </a:lnTo>
                  <a:lnTo>
                    <a:pt x="112" y="232"/>
                  </a:lnTo>
                  <a:lnTo>
                    <a:pt x="108" y="260"/>
                  </a:lnTo>
                  <a:lnTo>
                    <a:pt x="104" y="274"/>
                  </a:lnTo>
                  <a:lnTo>
                    <a:pt x="100" y="286"/>
                  </a:lnTo>
                  <a:lnTo>
                    <a:pt x="94" y="298"/>
                  </a:lnTo>
                  <a:lnTo>
                    <a:pt x="88" y="310"/>
                  </a:lnTo>
                  <a:lnTo>
                    <a:pt x="76" y="318"/>
                  </a:lnTo>
                  <a:lnTo>
                    <a:pt x="64" y="324"/>
                  </a:lnTo>
                  <a:lnTo>
                    <a:pt x="46" y="326"/>
                  </a:lnTo>
                  <a:lnTo>
                    <a:pt x="24" y="326"/>
                  </a:lnTo>
                  <a:lnTo>
                    <a:pt x="16" y="330"/>
                  </a:lnTo>
                  <a:lnTo>
                    <a:pt x="8" y="334"/>
                  </a:lnTo>
                  <a:lnTo>
                    <a:pt x="2" y="340"/>
                  </a:lnTo>
                  <a:lnTo>
                    <a:pt x="0" y="350"/>
                  </a:lnTo>
                  <a:lnTo>
                    <a:pt x="2" y="352"/>
                  </a:lnTo>
                  <a:lnTo>
                    <a:pt x="2" y="350"/>
                  </a:lnTo>
                  <a:lnTo>
                    <a:pt x="4" y="342"/>
                  </a:lnTo>
                  <a:lnTo>
                    <a:pt x="8" y="338"/>
                  </a:lnTo>
                  <a:lnTo>
                    <a:pt x="14" y="334"/>
                  </a:lnTo>
                  <a:lnTo>
                    <a:pt x="20" y="330"/>
                  </a:lnTo>
                  <a:lnTo>
                    <a:pt x="36" y="328"/>
                  </a:lnTo>
                  <a:lnTo>
                    <a:pt x="50" y="328"/>
                  </a:lnTo>
                  <a:lnTo>
                    <a:pt x="60" y="328"/>
                  </a:lnTo>
                  <a:lnTo>
                    <a:pt x="70" y="324"/>
                  </a:lnTo>
                  <a:lnTo>
                    <a:pt x="80" y="320"/>
                  </a:lnTo>
                  <a:lnTo>
                    <a:pt x="88" y="314"/>
                  </a:lnTo>
                  <a:lnTo>
                    <a:pt x="96" y="308"/>
                  </a:lnTo>
                  <a:lnTo>
                    <a:pt x="102" y="298"/>
                  </a:lnTo>
                  <a:lnTo>
                    <a:pt x="106" y="290"/>
                  </a:lnTo>
                  <a:lnTo>
                    <a:pt x="108" y="280"/>
                  </a:lnTo>
                  <a:lnTo>
                    <a:pt x="114" y="254"/>
                  </a:lnTo>
                  <a:lnTo>
                    <a:pt x="118" y="226"/>
                  </a:lnTo>
                  <a:lnTo>
                    <a:pt x="120" y="198"/>
                  </a:lnTo>
                  <a:lnTo>
                    <a:pt x="118" y="170"/>
                  </a:lnTo>
                  <a:lnTo>
                    <a:pt x="116" y="140"/>
                  </a:lnTo>
                  <a:lnTo>
                    <a:pt x="114" y="112"/>
                  </a:lnTo>
                  <a:lnTo>
                    <a:pt x="108" y="84"/>
                  </a:lnTo>
                  <a:lnTo>
                    <a:pt x="100" y="56"/>
                  </a:lnTo>
                  <a:lnTo>
                    <a:pt x="82" y="0"/>
                  </a:lnTo>
                  <a:lnTo>
                    <a:pt x="80"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9645" name="Freeform 30"/>
            <p:cNvSpPr>
              <a:spLocks/>
            </p:cNvSpPr>
            <p:nvPr/>
          </p:nvSpPr>
          <p:spPr bwMode="auto">
            <a:xfrm>
              <a:off x="2727" y="2240"/>
              <a:ext cx="120" cy="352"/>
            </a:xfrm>
            <a:custGeom>
              <a:avLst/>
              <a:gdLst>
                <a:gd name="T0" fmla="*/ 80 w 120"/>
                <a:gd name="T1" fmla="*/ 2 h 352"/>
                <a:gd name="T2" fmla="*/ 80 w 120"/>
                <a:gd name="T3" fmla="*/ 2 h 352"/>
                <a:gd name="T4" fmla="*/ 90 w 120"/>
                <a:gd name="T5" fmla="*/ 30 h 352"/>
                <a:gd name="T6" fmla="*/ 98 w 120"/>
                <a:gd name="T7" fmla="*/ 58 h 352"/>
                <a:gd name="T8" fmla="*/ 104 w 120"/>
                <a:gd name="T9" fmla="*/ 86 h 352"/>
                <a:gd name="T10" fmla="*/ 110 w 120"/>
                <a:gd name="T11" fmla="*/ 116 h 352"/>
                <a:gd name="T12" fmla="*/ 112 w 120"/>
                <a:gd name="T13" fmla="*/ 144 h 352"/>
                <a:gd name="T14" fmla="*/ 114 w 120"/>
                <a:gd name="T15" fmla="*/ 174 h 352"/>
                <a:gd name="T16" fmla="*/ 114 w 120"/>
                <a:gd name="T17" fmla="*/ 204 h 352"/>
                <a:gd name="T18" fmla="*/ 112 w 120"/>
                <a:gd name="T19" fmla="*/ 232 h 352"/>
                <a:gd name="T20" fmla="*/ 112 w 120"/>
                <a:gd name="T21" fmla="*/ 232 h 352"/>
                <a:gd name="T22" fmla="*/ 108 w 120"/>
                <a:gd name="T23" fmla="*/ 260 h 352"/>
                <a:gd name="T24" fmla="*/ 104 w 120"/>
                <a:gd name="T25" fmla="*/ 274 h 352"/>
                <a:gd name="T26" fmla="*/ 100 w 120"/>
                <a:gd name="T27" fmla="*/ 286 h 352"/>
                <a:gd name="T28" fmla="*/ 94 w 120"/>
                <a:gd name="T29" fmla="*/ 298 h 352"/>
                <a:gd name="T30" fmla="*/ 88 w 120"/>
                <a:gd name="T31" fmla="*/ 310 h 352"/>
                <a:gd name="T32" fmla="*/ 76 w 120"/>
                <a:gd name="T33" fmla="*/ 318 h 352"/>
                <a:gd name="T34" fmla="*/ 64 w 120"/>
                <a:gd name="T35" fmla="*/ 324 h 352"/>
                <a:gd name="T36" fmla="*/ 64 w 120"/>
                <a:gd name="T37" fmla="*/ 324 h 352"/>
                <a:gd name="T38" fmla="*/ 46 w 120"/>
                <a:gd name="T39" fmla="*/ 326 h 352"/>
                <a:gd name="T40" fmla="*/ 24 w 120"/>
                <a:gd name="T41" fmla="*/ 326 h 352"/>
                <a:gd name="T42" fmla="*/ 16 w 120"/>
                <a:gd name="T43" fmla="*/ 330 h 352"/>
                <a:gd name="T44" fmla="*/ 8 w 120"/>
                <a:gd name="T45" fmla="*/ 334 h 352"/>
                <a:gd name="T46" fmla="*/ 2 w 120"/>
                <a:gd name="T47" fmla="*/ 340 h 352"/>
                <a:gd name="T48" fmla="*/ 0 w 120"/>
                <a:gd name="T49" fmla="*/ 350 h 352"/>
                <a:gd name="T50" fmla="*/ 0 w 120"/>
                <a:gd name="T51" fmla="*/ 350 h 352"/>
                <a:gd name="T52" fmla="*/ 2 w 120"/>
                <a:gd name="T53" fmla="*/ 352 h 352"/>
                <a:gd name="T54" fmla="*/ 2 w 120"/>
                <a:gd name="T55" fmla="*/ 350 h 352"/>
                <a:gd name="T56" fmla="*/ 2 w 120"/>
                <a:gd name="T57" fmla="*/ 350 h 352"/>
                <a:gd name="T58" fmla="*/ 4 w 120"/>
                <a:gd name="T59" fmla="*/ 342 h 352"/>
                <a:gd name="T60" fmla="*/ 8 w 120"/>
                <a:gd name="T61" fmla="*/ 338 h 352"/>
                <a:gd name="T62" fmla="*/ 14 w 120"/>
                <a:gd name="T63" fmla="*/ 334 h 352"/>
                <a:gd name="T64" fmla="*/ 20 w 120"/>
                <a:gd name="T65" fmla="*/ 330 h 352"/>
                <a:gd name="T66" fmla="*/ 36 w 120"/>
                <a:gd name="T67" fmla="*/ 328 h 352"/>
                <a:gd name="T68" fmla="*/ 50 w 120"/>
                <a:gd name="T69" fmla="*/ 328 h 352"/>
                <a:gd name="T70" fmla="*/ 50 w 120"/>
                <a:gd name="T71" fmla="*/ 328 h 352"/>
                <a:gd name="T72" fmla="*/ 60 w 120"/>
                <a:gd name="T73" fmla="*/ 328 h 352"/>
                <a:gd name="T74" fmla="*/ 70 w 120"/>
                <a:gd name="T75" fmla="*/ 324 h 352"/>
                <a:gd name="T76" fmla="*/ 80 w 120"/>
                <a:gd name="T77" fmla="*/ 320 h 352"/>
                <a:gd name="T78" fmla="*/ 88 w 120"/>
                <a:gd name="T79" fmla="*/ 314 h 352"/>
                <a:gd name="T80" fmla="*/ 88 w 120"/>
                <a:gd name="T81" fmla="*/ 314 h 352"/>
                <a:gd name="T82" fmla="*/ 96 w 120"/>
                <a:gd name="T83" fmla="*/ 308 h 352"/>
                <a:gd name="T84" fmla="*/ 102 w 120"/>
                <a:gd name="T85" fmla="*/ 298 h 352"/>
                <a:gd name="T86" fmla="*/ 106 w 120"/>
                <a:gd name="T87" fmla="*/ 290 h 352"/>
                <a:gd name="T88" fmla="*/ 108 w 120"/>
                <a:gd name="T89" fmla="*/ 280 h 352"/>
                <a:gd name="T90" fmla="*/ 108 w 120"/>
                <a:gd name="T91" fmla="*/ 280 h 352"/>
                <a:gd name="T92" fmla="*/ 114 w 120"/>
                <a:gd name="T93" fmla="*/ 254 h 352"/>
                <a:gd name="T94" fmla="*/ 118 w 120"/>
                <a:gd name="T95" fmla="*/ 226 h 352"/>
                <a:gd name="T96" fmla="*/ 118 w 120"/>
                <a:gd name="T97" fmla="*/ 226 h 352"/>
                <a:gd name="T98" fmla="*/ 120 w 120"/>
                <a:gd name="T99" fmla="*/ 198 h 352"/>
                <a:gd name="T100" fmla="*/ 118 w 120"/>
                <a:gd name="T101" fmla="*/ 170 h 352"/>
                <a:gd name="T102" fmla="*/ 116 w 120"/>
                <a:gd name="T103" fmla="*/ 140 h 352"/>
                <a:gd name="T104" fmla="*/ 114 w 120"/>
                <a:gd name="T105" fmla="*/ 112 h 352"/>
                <a:gd name="T106" fmla="*/ 114 w 120"/>
                <a:gd name="T107" fmla="*/ 112 h 352"/>
                <a:gd name="T108" fmla="*/ 108 w 120"/>
                <a:gd name="T109" fmla="*/ 84 h 352"/>
                <a:gd name="T110" fmla="*/ 100 w 120"/>
                <a:gd name="T111" fmla="*/ 56 h 352"/>
                <a:gd name="T112" fmla="*/ 82 w 120"/>
                <a:gd name="T113" fmla="*/ 0 h 352"/>
                <a:gd name="T114" fmla="*/ 82 w 120"/>
                <a:gd name="T115" fmla="*/ 0 h 352"/>
                <a:gd name="T116" fmla="*/ 80 w 120"/>
                <a:gd name="T117" fmla="*/ 2 h 3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352"/>
                <a:gd name="T179" fmla="*/ 120 w 120"/>
                <a:gd name="T180" fmla="*/ 352 h 35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352">
                  <a:moveTo>
                    <a:pt x="80" y="2"/>
                  </a:moveTo>
                  <a:lnTo>
                    <a:pt x="80" y="2"/>
                  </a:lnTo>
                  <a:lnTo>
                    <a:pt x="90" y="30"/>
                  </a:lnTo>
                  <a:lnTo>
                    <a:pt x="98" y="58"/>
                  </a:lnTo>
                  <a:lnTo>
                    <a:pt x="104" y="86"/>
                  </a:lnTo>
                  <a:lnTo>
                    <a:pt x="110" y="116"/>
                  </a:lnTo>
                  <a:lnTo>
                    <a:pt x="112" y="144"/>
                  </a:lnTo>
                  <a:lnTo>
                    <a:pt x="114" y="174"/>
                  </a:lnTo>
                  <a:lnTo>
                    <a:pt x="114" y="204"/>
                  </a:lnTo>
                  <a:lnTo>
                    <a:pt x="112" y="232"/>
                  </a:lnTo>
                  <a:lnTo>
                    <a:pt x="108" y="260"/>
                  </a:lnTo>
                  <a:lnTo>
                    <a:pt x="104" y="274"/>
                  </a:lnTo>
                  <a:lnTo>
                    <a:pt x="100" y="286"/>
                  </a:lnTo>
                  <a:lnTo>
                    <a:pt x="94" y="298"/>
                  </a:lnTo>
                  <a:lnTo>
                    <a:pt x="88" y="310"/>
                  </a:lnTo>
                  <a:lnTo>
                    <a:pt x="76" y="318"/>
                  </a:lnTo>
                  <a:lnTo>
                    <a:pt x="64" y="324"/>
                  </a:lnTo>
                  <a:lnTo>
                    <a:pt x="46" y="326"/>
                  </a:lnTo>
                  <a:lnTo>
                    <a:pt x="24" y="326"/>
                  </a:lnTo>
                  <a:lnTo>
                    <a:pt x="16" y="330"/>
                  </a:lnTo>
                  <a:lnTo>
                    <a:pt x="8" y="334"/>
                  </a:lnTo>
                  <a:lnTo>
                    <a:pt x="2" y="340"/>
                  </a:lnTo>
                  <a:lnTo>
                    <a:pt x="0" y="350"/>
                  </a:lnTo>
                  <a:lnTo>
                    <a:pt x="2" y="352"/>
                  </a:lnTo>
                  <a:lnTo>
                    <a:pt x="2" y="350"/>
                  </a:lnTo>
                  <a:lnTo>
                    <a:pt x="4" y="342"/>
                  </a:lnTo>
                  <a:lnTo>
                    <a:pt x="8" y="338"/>
                  </a:lnTo>
                  <a:lnTo>
                    <a:pt x="14" y="334"/>
                  </a:lnTo>
                  <a:lnTo>
                    <a:pt x="20" y="330"/>
                  </a:lnTo>
                  <a:lnTo>
                    <a:pt x="36" y="328"/>
                  </a:lnTo>
                  <a:lnTo>
                    <a:pt x="50" y="328"/>
                  </a:lnTo>
                  <a:lnTo>
                    <a:pt x="60" y="328"/>
                  </a:lnTo>
                  <a:lnTo>
                    <a:pt x="70" y="324"/>
                  </a:lnTo>
                  <a:lnTo>
                    <a:pt x="80" y="320"/>
                  </a:lnTo>
                  <a:lnTo>
                    <a:pt x="88" y="314"/>
                  </a:lnTo>
                  <a:lnTo>
                    <a:pt x="96" y="308"/>
                  </a:lnTo>
                  <a:lnTo>
                    <a:pt x="102" y="298"/>
                  </a:lnTo>
                  <a:lnTo>
                    <a:pt x="106" y="290"/>
                  </a:lnTo>
                  <a:lnTo>
                    <a:pt x="108" y="280"/>
                  </a:lnTo>
                  <a:lnTo>
                    <a:pt x="114" y="254"/>
                  </a:lnTo>
                  <a:lnTo>
                    <a:pt x="118" y="226"/>
                  </a:lnTo>
                  <a:lnTo>
                    <a:pt x="120" y="198"/>
                  </a:lnTo>
                  <a:lnTo>
                    <a:pt x="118" y="170"/>
                  </a:lnTo>
                  <a:lnTo>
                    <a:pt x="116" y="140"/>
                  </a:lnTo>
                  <a:lnTo>
                    <a:pt x="114" y="112"/>
                  </a:lnTo>
                  <a:lnTo>
                    <a:pt x="108" y="84"/>
                  </a:lnTo>
                  <a:lnTo>
                    <a:pt x="100" y="56"/>
                  </a:lnTo>
                  <a:lnTo>
                    <a:pt x="82" y="0"/>
                  </a:lnTo>
                  <a:lnTo>
                    <a:pt x="80" y="2"/>
                  </a:lnTo>
                </a:path>
              </a:pathLst>
            </a:custGeom>
            <a:noFill/>
            <a:ln w="9525">
              <a:noFill/>
              <a:round/>
              <a:headEnd/>
              <a:tailEnd/>
            </a:ln>
          </p:spPr>
          <p:txBody>
            <a:bodyPr/>
            <a:lstStyle/>
            <a:p>
              <a:endParaRPr lang="fr-FR">
                <a:latin typeface="Calibri" pitchFamily="34" charset="0"/>
              </a:endParaRPr>
            </a:p>
          </p:txBody>
        </p:sp>
        <p:sp>
          <p:nvSpPr>
            <p:cNvPr id="9646" name="Freeform 31"/>
            <p:cNvSpPr>
              <a:spLocks/>
            </p:cNvSpPr>
            <p:nvPr/>
          </p:nvSpPr>
          <p:spPr bwMode="auto">
            <a:xfrm>
              <a:off x="2705" y="2574"/>
              <a:ext cx="84" cy="22"/>
            </a:xfrm>
            <a:custGeom>
              <a:avLst/>
              <a:gdLst>
                <a:gd name="T0" fmla="*/ 0 w 84"/>
                <a:gd name="T1" fmla="*/ 22 h 22"/>
                <a:gd name="T2" fmla="*/ 0 w 84"/>
                <a:gd name="T3" fmla="*/ 22 h 22"/>
                <a:gd name="T4" fmla="*/ 10 w 84"/>
                <a:gd name="T5" fmla="*/ 22 h 22"/>
                <a:gd name="T6" fmla="*/ 10 w 84"/>
                <a:gd name="T7" fmla="*/ 22 h 22"/>
                <a:gd name="T8" fmla="*/ 18 w 84"/>
                <a:gd name="T9" fmla="*/ 20 h 22"/>
                <a:gd name="T10" fmla="*/ 18 w 84"/>
                <a:gd name="T11" fmla="*/ 20 h 22"/>
                <a:gd name="T12" fmla="*/ 24 w 84"/>
                <a:gd name="T13" fmla="*/ 16 h 22"/>
                <a:gd name="T14" fmla="*/ 30 w 84"/>
                <a:gd name="T15" fmla="*/ 12 h 22"/>
                <a:gd name="T16" fmla="*/ 30 w 84"/>
                <a:gd name="T17" fmla="*/ 12 h 22"/>
                <a:gd name="T18" fmla="*/ 36 w 84"/>
                <a:gd name="T19" fmla="*/ 8 h 22"/>
                <a:gd name="T20" fmla="*/ 42 w 84"/>
                <a:gd name="T21" fmla="*/ 6 h 22"/>
                <a:gd name="T22" fmla="*/ 58 w 84"/>
                <a:gd name="T23" fmla="*/ 4 h 22"/>
                <a:gd name="T24" fmla="*/ 58 w 84"/>
                <a:gd name="T25" fmla="*/ 4 h 22"/>
                <a:gd name="T26" fmla="*/ 84 w 84"/>
                <a:gd name="T27" fmla="*/ 6 h 22"/>
                <a:gd name="T28" fmla="*/ 84 w 84"/>
                <a:gd name="T29" fmla="*/ 6 h 22"/>
                <a:gd name="T30" fmla="*/ 84 w 84"/>
                <a:gd name="T31" fmla="*/ 6 h 22"/>
                <a:gd name="T32" fmla="*/ 84 w 84"/>
                <a:gd name="T33" fmla="*/ 6 h 22"/>
                <a:gd name="T34" fmla="*/ 60 w 84"/>
                <a:gd name="T35" fmla="*/ 2 h 22"/>
                <a:gd name="T36" fmla="*/ 60 w 84"/>
                <a:gd name="T37" fmla="*/ 2 h 22"/>
                <a:gd name="T38" fmla="*/ 50 w 84"/>
                <a:gd name="T39" fmla="*/ 0 h 22"/>
                <a:gd name="T40" fmla="*/ 38 w 84"/>
                <a:gd name="T41" fmla="*/ 2 h 22"/>
                <a:gd name="T42" fmla="*/ 38 w 84"/>
                <a:gd name="T43" fmla="*/ 2 h 22"/>
                <a:gd name="T44" fmla="*/ 32 w 84"/>
                <a:gd name="T45" fmla="*/ 6 h 22"/>
                <a:gd name="T46" fmla="*/ 26 w 84"/>
                <a:gd name="T47" fmla="*/ 12 h 22"/>
                <a:gd name="T48" fmla="*/ 26 w 84"/>
                <a:gd name="T49" fmla="*/ 12 h 22"/>
                <a:gd name="T50" fmla="*/ 20 w 84"/>
                <a:gd name="T51" fmla="*/ 16 h 22"/>
                <a:gd name="T52" fmla="*/ 14 w 84"/>
                <a:gd name="T53" fmla="*/ 18 h 22"/>
                <a:gd name="T54" fmla="*/ 0 w 84"/>
                <a:gd name="T55" fmla="*/ 22 h 22"/>
                <a:gd name="T56" fmla="*/ 0 w 84"/>
                <a:gd name="T57" fmla="*/ 22 h 22"/>
                <a:gd name="T58" fmla="*/ 0 w 84"/>
                <a:gd name="T59" fmla="*/ 22 h 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4"/>
                <a:gd name="T91" fmla="*/ 0 h 22"/>
                <a:gd name="T92" fmla="*/ 84 w 84"/>
                <a:gd name="T93" fmla="*/ 22 h 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4" h="22">
                  <a:moveTo>
                    <a:pt x="0" y="22"/>
                  </a:moveTo>
                  <a:lnTo>
                    <a:pt x="0" y="22"/>
                  </a:lnTo>
                  <a:lnTo>
                    <a:pt x="10" y="22"/>
                  </a:lnTo>
                  <a:lnTo>
                    <a:pt x="18" y="20"/>
                  </a:lnTo>
                  <a:lnTo>
                    <a:pt x="24" y="16"/>
                  </a:lnTo>
                  <a:lnTo>
                    <a:pt x="30" y="12"/>
                  </a:lnTo>
                  <a:lnTo>
                    <a:pt x="36" y="8"/>
                  </a:lnTo>
                  <a:lnTo>
                    <a:pt x="42" y="6"/>
                  </a:lnTo>
                  <a:lnTo>
                    <a:pt x="58" y="4"/>
                  </a:lnTo>
                  <a:lnTo>
                    <a:pt x="84" y="6"/>
                  </a:lnTo>
                  <a:lnTo>
                    <a:pt x="60" y="2"/>
                  </a:lnTo>
                  <a:lnTo>
                    <a:pt x="50" y="0"/>
                  </a:lnTo>
                  <a:lnTo>
                    <a:pt x="38" y="2"/>
                  </a:lnTo>
                  <a:lnTo>
                    <a:pt x="32" y="6"/>
                  </a:lnTo>
                  <a:lnTo>
                    <a:pt x="26" y="12"/>
                  </a:lnTo>
                  <a:lnTo>
                    <a:pt x="20" y="16"/>
                  </a:lnTo>
                  <a:lnTo>
                    <a:pt x="14" y="18"/>
                  </a:lnTo>
                  <a:lnTo>
                    <a:pt x="0" y="22"/>
                  </a:lnTo>
                  <a:close/>
                </a:path>
              </a:pathLst>
            </a:custGeom>
            <a:solidFill>
              <a:srgbClr val="000000"/>
            </a:solidFill>
            <a:ln w="9525">
              <a:noFill/>
              <a:round/>
              <a:headEnd/>
              <a:tailEnd/>
            </a:ln>
          </p:spPr>
          <p:txBody>
            <a:bodyPr/>
            <a:lstStyle/>
            <a:p>
              <a:endParaRPr lang="fr-FR">
                <a:latin typeface="Calibri" pitchFamily="34" charset="0"/>
              </a:endParaRPr>
            </a:p>
          </p:txBody>
        </p:sp>
        <p:sp>
          <p:nvSpPr>
            <p:cNvPr id="9647" name="Freeform 32"/>
            <p:cNvSpPr>
              <a:spLocks/>
            </p:cNvSpPr>
            <p:nvPr/>
          </p:nvSpPr>
          <p:spPr bwMode="auto">
            <a:xfrm>
              <a:off x="2705" y="2574"/>
              <a:ext cx="84" cy="22"/>
            </a:xfrm>
            <a:custGeom>
              <a:avLst/>
              <a:gdLst>
                <a:gd name="T0" fmla="*/ 0 w 84"/>
                <a:gd name="T1" fmla="*/ 22 h 22"/>
                <a:gd name="T2" fmla="*/ 0 w 84"/>
                <a:gd name="T3" fmla="*/ 22 h 22"/>
                <a:gd name="T4" fmla="*/ 10 w 84"/>
                <a:gd name="T5" fmla="*/ 22 h 22"/>
                <a:gd name="T6" fmla="*/ 10 w 84"/>
                <a:gd name="T7" fmla="*/ 22 h 22"/>
                <a:gd name="T8" fmla="*/ 18 w 84"/>
                <a:gd name="T9" fmla="*/ 20 h 22"/>
                <a:gd name="T10" fmla="*/ 18 w 84"/>
                <a:gd name="T11" fmla="*/ 20 h 22"/>
                <a:gd name="T12" fmla="*/ 24 w 84"/>
                <a:gd name="T13" fmla="*/ 16 h 22"/>
                <a:gd name="T14" fmla="*/ 30 w 84"/>
                <a:gd name="T15" fmla="*/ 12 h 22"/>
                <a:gd name="T16" fmla="*/ 30 w 84"/>
                <a:gd name="T17" fmla="*/ 12 h 22"/>
                <a:gd name="T18" fmla="*/ 36 w 84"/>
                <a:gd name="T19" fmla="*/ 8 h 22"/>
                <a:gd name="T20" fmla="*/ 42 w 84"/>
                <a:gd name="T21" fmla="*/ 6 h 22"/>
                <a:gd name="T22" fmla="*/ 58 w 84"/>
                <a:gd name="T23" fmla="*/ 4 h 22"/>
                <a:gd name="T24" fmla="*/ 58 w 84"/>
                <a:gd name="T25" fmla="*/ 4 h 22"/>
                <a:gd name="T26" fmla="*/ 84 w 84"/>
                <a:gd name="T27" fmla="*/ 6 h 22"/>
                <a:gd name="T28" fmla="*/ 84 w 84"/>
                <a:gd name="T29" fmla="*/ 6 h 22"/>
                <a:gd name="T30" fmla="*/ 84 w 84"/>
                <a:gd name="T31" fmla="*/ 6 h 22"/>
                <a:gd name="T32" fmla="*/ 84 w 84"/>
                <a:gd name="T33" fmla="*/ 6 h 22"/>
                <a:gd name="T34" fmla="*/ 60 w 84"/>
                <a:gd name="T35" fmla="*/ 2 h 22"/>
                <a:gd name="T36" fmla="*/ 60 w 84"/>
                <a:gd name="T37" fmla="*/ 2 h 22"/>
                <a:gd name="T38" fmla="*/ 50 w 84"/>
                <a:gd name="T39" fmla="*/ 0 h 22"/>
                <a:gd name="T40" fmla="*/ 38 w 84"/>
                <a:gd name="T41" fmla="*/ 2 h 22"/>
                <a:gd name="T42" fmla="*/ 38 w 84"/>
                <a:gd name="T43" fmla="*/ 2 h 22"/>
                <a:gd name="T44" fmla="*/ 32 w 84"/>
                <a:gd name="T45" fmla="*/ 6 h 22"/>
                <a:gd name="T46" fmla="*/ 26 w 84"/>
                <a:gd name="T47" fmla="*/ 12 h 22"/>
                <a:gd name="T48" fmla="*/ 26 w 84"/>
                <a:gd name="T49" fmla="*/ 12 h 22"/>
                <a:gd name="T50" fmla="*/ 20 w 84"/>
                <a:gd name="T51" fmla="*/ 16 h 22"/>
                <a:gd name="T52" fmla="*/ 14 w 84"/>
                <a:gd name="T53" fmla="*/ 18 h 22"/>
                <a:gd name="T54" fmla="*/ 0 w 84"/>
                <a:gd name="T55" fmla="*/ 22 h 22"/>
                <a:gd name="T56" fmla="*/ 0 w 84"/>
                <a:gd name="T57" fmla="*/ 22 h 22"/>
                <a:gd name="T58" fmla="*/ 0 w 84"/>
                <a:gd name="T59" fmla="*/ 22 h 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4"/>
                <a:gd name="T91" fmla="*/ 0 h 22"/>
                <a:gd name="T92" fmla="*/ 84 w 84"/>
                <a:gd name="T93" fmla="*/ 22 h 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4" h="22">
                  <a:moveTo>
                    <a:pt x="0" y="22"/>
                  </a:moveTo>
                  <a:lnTo>
                    <a:pt x="0" y="22"/>
                  </a:lnTo>
                  <a:lnTo>
                    <a:pt x="10" y="22"/>
                  </a:lnTo>
                  <a:lnTo>
                    <a:pt x="18" y="20"/>
                  </a:lnTo>
                  <a:lnTo>
                    <a:pt x="24" y="16"/>
                  </a:lnTo>
                  <a:lnTo>
                    <a:pt x="30" y="12"/>
                  </a:lnTo>
                  <a:lnTo>
                    <a:pt x="36" y="8"/>
                  </a:lnTo>
                  <a:lnTo>
                    <a:pt x="42" y="6"/>
                  </a:lnTo>
                  <a:lnTo>
                    <a:pt x="58" y="4"/>
                  </a:lnTo>
                  <a:lnTo>
                    <a:pt x="84" y="6"/>
                  </a:lnTo>
                  <a:lnTo>
                    <a:pt x="60" y="2"/>
                  </a:lnTo>
                  <a:lnTo>
                    <a:pt x="50" y="0"/>
                  </a:lnTo>
                  <a:lnTo>
                    <a:pt x="38" y="2"/>
                  </a:lnTo>
                  <a:lnTo>
                    <a:pt x="32" y="6"/>
                  </a:lnTo>
                  <a:lnTo>
                    <a:pt x="26" y="12"/>
                  </a:lnTo>
                  <a:lnTo>
                    <a:pt x="20" y="16"/>
                  </a:lnTo>
                  <a:lnTo>
                    <a:pt x="14" y="18"/>
                  </a:lnTo>
                  <a:lnTo>
                    <a:pt x="0" y="22"/>
                  </a:lnTo>
                </a:path>
              </a:pathLst>
            </a:custGeom>
            <a:noFill/>
            <a:ln w="9525">
              <a:noFill/>
              <a:round/>
              <a:headEnd/>
              <a:tailEnd/>
            </a:ln>
          </p:spPr>
          <p:txBody>
            <a:bodyPr/>
            <a:lstStyle/>
            <a:p>
              <a:endParaRPr lang="fr-FR">
                <a:latin typeface="Calibri" pitchFamily="34" charset="0"/>
              </a:endParaRPr>
            </a:p>
          </p:txBody>
        </p:sp>
        <p:sp>
          <p:nvSpPr>
            <p:cNvPr id="9648" name="Freeform 33"/>
            <p:cNvSpPr>
              <a:spLocks/>
            </p:cNvSpPr>
            <p:nvPr/>
          </p:nvSpPr>
          <p:spPr bwMode="auto">
            <a:xfrm>
              <a:off x="2715" y="2576"/>
              <a:ext cx="84" cy="58"/>
            </a:xfrm>
            <a:custGeom>
              <a:avLst/>
              <a:gdLst>
                <a:gd name="T0" fmla="*/ 84 w 84"/>
                <a:gd name="T1" fmla="*/ 0 h 58"/>
                <a:gd name="T2" fmla="*/ 84 w 84"/>
                <a:gd name="T3" fmla="*/ 0 h 58"/>
                <a:gd name="T4" fmla="*/ 74 w 84"/>
                <a:gd name="T5" fmla="*/ 4 h 58"/>
                <a:gd name="T6" fmla="*/ 66 w 84"/>
                <a:gd name="T7" fmla="*/ 8 h 58"/>
                <a:gd name="T8" fmla="*/ 66 w 84"/>
                <a:gd name="T9" fmla="*/ 8 h 58"/>
                <a:gd name="T10" fmla="*/ 58 w 84"/>
                <a:gd name="T11" fmla="*/ 16 h 58"/>
                <a:gd name="T12" fmla="*/ 52 w 84"/>
                <a:gd name="T13" fmla="*/ 24 h 58"/>
                <a:gd name="T14" fmla="*/ 52 w 84"/>
                <a:gd name="T15" fmla="*/ 24 h 58"/>
                <a:gd name="T16" fmla="*/ 48 w 84"/>
                <a:gd name="T17" fmla="*/ 32 h 58"/>
                <a:gd name="T18" fmla="*/ 42 w 84"/>
                <a:gd name="T19" fmla="*/ 36 h 58"/>
                <a:gd name="T20" fmla="*/ 30 w 84"/>
                <a:gd name="T21" fmla="*/ 44 h 58"/>
                <a:gd name="T22" fmla="*/ 0 w 84"/>
                <a:gd name="T23" fmla="*/ 56 h 58"/>
                <a:gd name="T24" fmla="*/ 0 w 84"/>
                <a:gd name="T25" fmla="*/ 56 h 58"/>
                <a:gd name="T26" fmla="*/ 0 w 84"/>
                <a:gd name="T27" fmla="*/ 58 h 58"/>
                <a:gd name="T28" fmla="*/ 0 w 84"/>
                <a:gd name="T29" fmla="*/ 58 h 58"/>
                <a:gd name="T30" fmla="*/ 10 w 84"/>
                <a:gd name="T31" fmla="*/ 54 h 58"/>
                <a:gd name="T32" fmla="*/ 20 w 84"/>
                <a:gd name="T33" fmla="*/ 50 h 58"/>
                <a:gd name="T34" fmla="*/ 20 w 84"/>
                <a:gd name="T35" fmla="*/ 50 h 58"/>
                <a:gd name="T36" fmla="*/ 34 w 84"/>
                <a:gd name="T37" fmla="*/ 46 h 58"/>
                <a:gd name="T38" fmla="*/ 44 w 84"/>
                <a:gd name="T39" fmla="*/ 38 h 58"/>
                <a:gd name="T40" fmla="*/ 44 w 84"/>
                <a:gd name="T41" fmla="*/ 38 h 58"/>
                <a:gd name="T42" fmla="*/ 52 w 84"/>
                <a:gd name="T43" fmla="*/ 30 h 58"/>
                <a:gd name="T44" fmla="*/ 58 w 84"/>
                <a:gd name="T45" fmla="*/ 20 h 58"/>
                <a:gd name="T46" fmla="*/ 58 w 84"/>
                <a:gd name="T47" fmla="*/ 20 h 58"/>
                <a:gd name="T48" fmla="*/ 66 w 84"/>
                <a:gd name="T49" fmla="*/ 10 h 58"/>
                <a:gd name="T50" fmla="*/ 70 w 84"/>
                <a:gd name="T51" fmla="*/ 8 h 58"/>
                <a:gd name="T52" fmla="*/ 74 w 84"/>
                <a:gd name="T53" fmla="*/ 6 h 58"/>
                <a:gd name="T54" fmla="*/ 74 w 84"/>
                <a:gd name="T55" fmla="*/ 6 h 58"/>
                <a:gd name="T56" fmla="*/ 80 w 84"/>
                <a:gd name="T57" fmla="*/ 4 h 58"/>
                <a:gd name="T58" fmla="*/ 84 w 84"/>
                <a:gd name="T59" fmla="*/ 0 h 58"/>
                <a:gd name="T60" fmla="*/ 84 w 84"/>
                <a:gd name="T61" fmla="*/ 0 h 58"/>
                <a:gd name="T62" fmla="*/ 84 w 84"/>
                <a:gd name="T63" fmla="*/ 0 h 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4"/>
                <a:gd name="T97" fmla="*/ 0 h 58"/>
                <a:gd name="T98" fmla="*/ 84 w 84"/>
                <a:gd name="T99" fmla="*/ 58 h 5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4" h="58">
                  <a:moveTo>
                    <a:pt x="84" y="0"/>
                  </a:moveTo>
                  <a:lnTo>
                    <a:pt x="84" y="0"/>
                  </a:lnTo>
                  <a:lnTo>
                    <a:pt x="74" y="4"/>
                  </a:lnTo>
                  <a:lnTo>
                    <a:pt x="66" y="8"/>
                  </a:lnTo>
                  <a:lnTo>
                    <a:pt x="58" y="16"/>
                  </a:lnTo>
                  <a:lnTo>
                    <a:pt x="52" y="24"/>
                  </a:lnTo>
                  <a:lnTo>
                    <a:pt x="48" y="32"/>
                  </a:lnTo>
                  <a:lnTo>
                    <a:pt x="42" y="36"/>
                  </a:lnTo>
                  <a:lnTo>
                    <a:pt x="30" y="44"/>
                  </a:lnTo>
                  <a:lnTo>
                    <a:pt x="0" y="56"/>
                  </a:lnTo>
                  <a:lnTo>
                    <a:pt x="0" y="58"/>
                  </a:lnTo>
                  <a:lnTo>
                    <a:pt x="10" y="54"/>
                  </a:lnTo>
                  <a:lnTo>
                    <a:pt x="20" y="50"/>
                  </a:lnTo>
                  <a:lnTo>
                    <a:pt x="34" y="46"/>
                  </a:lnTo>
                  <a:lnTo>
                    <a:pt x="44" y="38"/>
                  </a:lnTo>
                  <a:lnTo>
                    <a:pt x="52" y="30"/>
                  </a:lnTo>
                  <a:lnTo>
                    <a:pt x="58" y="20"/>
                  </a:lnTo>
                  <a:lnTo>
                    <a:pt x="66" y="10"/>
                  </a:lnTo>
                  <a:lnTo>
                    <a:pt x="70" y="8"/>
                  </a:lnTo>
                  <a:lnTo>
                    <a:pt x="74" y="6"/>
                  </a:lnTo>
                  <a:lnTo>
                    <a:pt x="80" y="4"/>
                  </a:lnTo>
                  <a:lnTo>
                    <a:pt x="84"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649" name="Freeform 34"/>
            <p:cNvSpPr>
              <a:spLocks/>
            </p:cNvSpPr>
            <p:nvPr/>
          </p:nvSpPr>
          <p:spPr bwMode="auto">
            <a:xfrm>
              <a:off x="2715" y="2576"/>
              <a:ext cx="84" cy="58"/>
            </a:xfrm>
            <a:custGeom>
              <a:avLst/>
              <a:gdLst>
                <a:gd name="T0" fmla="*/ 84 w 84"/>
                <a:gd name="T1" fmla="*/ 0 h 58"/>
                <a:gd name="T2" fmla="*/ 84 w 84"/>
                <a:gd name="T3" fmla="*/ 0 h 58"/>
                <a:gd name="T4" fmla="*/ 74 w 84"/>
                <a:gd name="T5" fmla="*/ 4 h 58"/>
                <a:gd name="T6" fmla="*/ 66 w 84"/>
                <a:gd name="T7" fmla="*/ 8 h 58"/>
                <a:gd name="T8" fmla="*/ 66 w 84"/>
                <a:gd name="T9" fmla="*/ 8 h 58"/>
                <a:gd name="T10" fmla="*/ 58 w 84"/>
                <a:gd name="T11" fmla="*/ 16 h 58"/>
                <a:gd name="T12" fmla="*/ 52 w 84"/>
                <a:gd name="T13" fmla="*/ 24 h 58"/>
                <a:gd name="T14" fmla="*/ 52 w 84"/>
                <a:gd name="T15" fmla="*/ 24 h 58"/>
                <a:gd name="T16" fmla="*/ 48 w 84"/>
                <a:gd name="T17" fmla="*/ 32 h 58"/>
                <a:gd name="T18" fmla="*/ 42 w 84"/>
                <a:gd name="T19" fmla="*/ 36 h 58"/>
                <a:gd name="T20" fmla="*/ 30 w 84"/>
                <a:gd name="T21" fmla="*/ 44 h 58"/>
                <a:gd name="T22" fmla="*/ 0 w 84"/>
                <a:gd name="T23" fmla="*/ 56 h 58"/>
                <a:gd name="T24" fmla="*/ 0 w 84"/>
                <a:gd name="T25" fmla="*/ 56 h 58"/>
                <a:gd name="T26" fmla="*/ 0 w 84"/>
                <a:gd name="T27" fmla="*/ 58 h 58"/>
                <a:gd name="T28" fmla="*/ 0 w 84"/>
                <a:gd name="T29" fmla="*/ 58 h 58"/>
                <a:gd name="T30" fmla="*/ 10 w 84"/>
                <a:gd name="T31" fmla="*/ 54 h 58"/>
                <a:gd name="T32" fmla="*/ 20 w 84"/>
                <a:gd name="T33" fmla="*/ 50 h 58"/>
                <a:gd name="T34" fmla="*/ 20 w 84"/>
                <a:gd name="T35" fmla="*/ 50 h 58"/>
                <a:gd name="T36" fmla="*/ 34 w 84"/>
                <a:gd name="T37" fmla="*/ 46 h 58"/>
                <a:gd name="T38" fmla="*/ 44 w 84"/>
                <a:gd name="T39" fmla="*/ 38 h 58"/>
                <a:gd name="T40" fmla="*/ 44 w 84"/>
                <a:gd name="T41" fmla="*/ 38 h 58"/>
                <a:gd name="T42" fmla="*/ 52 w 84"/>
                <a:gd name="T43" fmla="*/ 30 h 58"/>
                <a:gd name="T44" fmla="*/ 58 w 84"/>
                <a:gd name="T45" fmla="*/ 20 h 58"/>
                <a:gd name="T46" fmla="*/ 58 w 84"/>
                <a:gd name="T47" fmla="*/ 20 h 58"/>
                <a:gd name="T48" fmla="*/ 66 w 84"/>
                <a:gd name="T49" fmla="*/ 10 h 58"/>
                <a:gd name="T50" fmla="*/ 70 w 84"/>
                <a:gd name="T51" fmla="*/ 8 h 58"/>
                <a:gd name="T52" fmla="*/ 74 w 84"/>
                <a:gd name="T53" fmla="*/ 6 h 58"/>
                <a:gd name="T54" fmla="*/ 74 w 84"/>
                <a:gd name="T55" fmla="*/ 6 h 58"/>
                <a:gd name="T56" fmla="*/ 80 w 84"/>
                <a:gd name="T57" fmla="*/ 4 h 58"/>
                <a:gd name="T58" fmla="*/ 84 w 84"/>
                <a:gd name="T59" fmla="*/ 0 h 58"/>
                <a:gd name="T60" fmla="*/ 84 w 84"/>
                <a:gd name="T61" fmla="*/ 0 h 58"/>
                <a:gd name="T62" fmla="*/ 84 w 84"/>
                <a:gd name="T63" fmla="*/ 0 h 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4"/>
                <a:gd name="T97" fmla="*/ 0 h 58"/>
                <a:gd name="T98" fmla="*/ 84 w 84"/>
                <a:gd name="T99" fmla="*/ 58 h 5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4" h="58">
                  <a:moveTo>
                    <a:pt x="84" y="0"/>
                  </a:moveTo>
                  <a:lnTo>
                    <a:pt x="84" y="0"/>
                  </a:lnTo>
                  <a:lnTo>
                    <a:pt x="74" y="4"/>
                  </a:lnTo>
                  <a:lnTo>
                    <a:pt x="66" y="8"/>
                  </a:lnTo>
                  <a:lnTo>
                    <a:pt x="58" y="16"/>
                  </a:lnTo>
                  <a:lnTo>
                    <a:pt x="52" y="24"/>
                  </a:lnTo>
                  <a:lnTo>
                    <a:pt x="48" y="32"/>
                  </a:lnTo>
                  <a:lnTo>
                    <a:pt x="42" y="36"/>
                  </a:lnTo>
                  <a:lnTo>
                    <a:pt x="30" y="44"/>
                  </a:lnTo>
                  <a:lnTo>
                    <a:pt x="0" y="56"/>
                  </a:lnTo>
                  <a:lnTo>
                    <a:pt x="0" y="58"/>
                  </a:lnTo>
                  <a:lnTo>
                    <a:pt x="10" y="54"/>
                  </a:lnTo>
                  <a:lnTo>
                    <a:pt x="20" y="50"/>
                  </a:lnTo>
                  <a:lnTo>
                    <a:pt x="34" y="46"/>
                  </a:lnTo>
                  <a:lnTo>
                    <a:pt x="44" y="38"/>
                  </a:lnTo>
                  <a:lnTo>
                    <a:pt x="52" y="30"/>
                  </a:lnTo>
                  <a:lnTo>
                    <a:pt x="58" y="20"/>
                  </a:lnTo>
                  <a:lnTo>
                    <a:pt x="66" y="10"/>
                  </a:lnTo>
                  <a:lnTo>
                    <a:pt x="70" y="8"/>
                  </a:lnTo>
                  <a:lnTo>
                    <a:pt x="74" y="6"/>
                  </a:lnTo>
                  <a:lnTo>
                    <a:pt x="80" y="4"/>
                  </a:lnTo>
                  <a:lnTo>
                    <a:pt x="84" y="0"/>
                  </a:lnTo>
                </a:path>
              </a:pathLst>
            </a:custGeom>
            <a:noFill/>
            <a:ln w="9525">
              <a:noFill/>
              <a:round/>
              <a:headEnd/>
              <a:tailEnd/>
            </a:ln>
          </p:spPr>
          <p:txBody>
            <a:bodyPr/>
            <a:lstStyle/>
            <a:p>
              <a:endParaRPr lang="fr-FR">
                <a:latin typeface="Calibri" pitchFamily="34" charset="0"/>
              </a:endParaRPr>
            </a:p>
          </p:txBody>
        </p:sp>
        <p:sp>
          <p:nvSpPr>
            <p:cNvPr id="9650" name="Freeform 35"/>
            <p:cNvSpPr>
              <a:spLocks/>
            </p:cNvSpPr>
            <p:nvPr/>
          </p:nvSpPr>
          <p:spPr bwMode="auto">
            <a:xfrm>
              <a:off x="2753" y="2584"/>
              <a:ext cx="64" cy="34"/>
            </a:xfrm>
            <a:custGeom>
              <a:avLst/>
              <a:gdLst>
                <a:gd name="T0" fmla="*/ 6 w 64"/>
                <a:gd name="T1" fmla="*/ 34 h 34"/>
                <a:gd name="T2" fmla="*/ 6 w 64"/>
                <a:gd name="T3" fmla="*/ 34 h 34"/>
                <a:gd name="T4" fmla="*/ 10 w 64"/>
                <a:gd name="T5" fmla="*/ 30 h 34"/>
                <a:gd name="T6" fmla="*/ 16 w 64"/>
                <a:gd name="T7" fmla="*/ 26 h 34"/>
                <a:gd name="T8" fmla="*/ 22 w 64"/>
                <a:gd name="T9" fmla="*/ 22 h 34"/>
                <a:gd name="T10" fmla="*/ 28 w 64"/>
                <a:gd name="T11" fmla="*/ 16 h 34"/>
                <a:gd name="T12" fmla="*/ 28 w 64"/>
                <a:gd name="T13" fmla="*/ 16 h 34"/>
                <a:gd name="T14" fmla="*/ 36 w 64"/>
                <a:gd name="T15" fmla="*/ 10 h 34"/>
                <a:gd name="T16" fmla="*/ 44 w 64"/>
                <a:gd name="T17" fmla="*/ 6 h 34"/>
                <a:gd name="T18" fmla="*/ 54 w 64"/>
                <a:gd name="T19" fmla="*/ 4 h 34"/>
                <a:gd name="T20" fmla="*/ 64 w 64"/>
                <a:gd name="T21" fmla="*/ 2 h 34"/>
                <a:gd name="T22" fmla="*/ 64 w 64"/>
                <a:gd name="T23" fmla="*/ 2 h 34"/>
                <a:gd name="T24" fmla="*/ 64 w 64"/>
                <a:gd name="T25" fmla="*/ 2 h 34"/>
                <a:gd name="T26" fmla="*/ 64 w 64"/>
                <a:gd name="T27" fmla="*/ 0 h 34"/>
                <a:gd name="T28" fmla="*/ 64 w 64"/>
                <a:gd name="T29" fmla="*/ 0 h 34"/>
                <a:gd name="T30" fmla="*/ 58 w 64"/>
                <a:gd name="T31" fmla="*/ 0 h 34"/>
                <a:gd name="T32" fmla="*/ 52 w 64"/>
                <a:gd name="T33" fmla="*/ 0 h 34"/>
                <a:gd name="T34" fmla="*/ 40 w 64"/>
                <a:gd name="T35" fmla="*/ 6 h 34"/>
                <a:gd name="T36" fmla="*/ 40 w 64"/>
                <a:gd name="T37" fmla="*/ 6 h 34"/>
                <a:gd name="T38" fmla="*/ 30 w 64"/>
                <a:gd name="T39" fmla="*/ 12 h 34"/>
                <a:gd name="T40" fmla="*/ 22 w 64"/>
                <a:gd name="T41" fmla="*/ 20 h 34"/>
                <a:gd name="T42" fmla="*/ 14 w 64"/>
                <a:gd name="T43" fmla="*/ 26 h 34"/>
                <a:gd name="T44" fmla="*/ 10 w 64"/>
                <a:gd name="T45" fmla="*/ 28 h 34"/>
                <a:gd name="T46" fmla="*/ 4 w 64"/>
                <a:gd name="T47" fmla="*/ 28 h 34"/>
                <a:gd name="T48" fmla="*/ 4 w 64"/>
                <a:gd name="T49" fmla="*/ 28 h 34"/>
                <a:gd name="T50" fmla="*/ 0 w 64"/>
                <a:gd name="T51" fmla="*/ 30 h 34"/>
                <a:gd name="T52" fmla="*/ 0 w 64"/>
                <a:gd name="T53" fmla="*/ 32 h 34"/>
                <a:gd name="T54" fmla="*/ 2 w 64"/>
                <a:gd name="T55" fmla="*/ 34 h 34"/>
                <a:gd name="T56" fmla="*/ 6 w 64"/>
                <a:gd name="T57" fmla="*/ 34 h 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4"/>
                <a:gd name="T88" fmla="*/ 0 h 34"/>
                <a:gd name="T89" fmla="*/ 64 w 64"/>
                <a:gd name="T90" fmla="*/ 34 h 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4" h="34">
                  <a:moveTo>
                    <a:pt x="6" y="34"/>
                  </a:moveTo>
                  <a:lnTo>
                    <a:pt x="6" y="34"/>
                  </a:lnTo>
                  <a:lnTo>
                    <a:pt x="10" y="30"/>
                  </a:lnTo>
                  <a:lnTo>
                    <a:pt x="16" y="26"/>
                  </a:lnTo>
                  <a:lnTo>
                    <a:pt x="22" y="22"/>
                  </a:lnTo>
                  <a:lnTo>
                    <a:pt x="28" y="16"/>
                  </a:lnTo>
                  <a:lnTo>
                    <a:pt x="36" y="10"/>
                  </a:lnTo>
                  <a:lnTo>
                    <a:pt x="44" y="6"/>
                  </a:lnTo>
                  <a:lnTo>
                    <a:pt x="54" y="4"/>
                  </a:lnTo>
                  <a:lnTo>
                    <a:pt x="64" y="2"/>
                  </a:lnTo>
                  <a:lnTo>
                    <a:pt x="64" y="0"/>
                  </a:lnTo>
                  <a:lnTo>
                    <a:pt x="58" y="0"/>
                  </a:lnTo>
                  <a:lnTo>
                    <a:pt x="52" y="0"/>
                  </a:lnTo>
                  <a:lnTo>
                    <a:pt x="40" y="6"/>
                  </a:lnTo>
                  <a:lnTo>
                    <a:pt x="30" y="12"/>
                  </a:lnTo>
                  <a:lnTo>
                    <a:pt x="22" y="20"/>
                  </a:lnTo>
                  <a:lnTo>
                    <a:pt x="14" y="26"/>
                  </a:lnTo>
                  <a:lnTo>
                    <a:pt x="10" y="28"/>
                  </a:lnTo>
                  <a:lnTo>
                    <a:pt x="4" y="28"/>
                  </a:lnTo>
                  <a:lnTo>
                    <a:pt x="0" y="30"/>
                  </a:lnTo>
                  <a:lnTo>
                    <a:pt x="0" y="32"/>
                  </a:lnTo>
                  <a:lnTo>
                    <a:pt x="2" y="34"/>
                  </a:lnTo>
                  <a:lnTo>
                    <a:pt x="6" y="34"/>
                  </a:lnTo>
                  <a:close/>
                </a:path>
              </a:pathLst>
            </a:custGeom>
            <a:solidFill>
              <a:srgbClr val="000000"/>
            </a:solidFill>
            <a:ln w="9525">
              <a:noFill/>
              <a:round/>
              <a:headEnd/>
              <a:tailEnd/>
            </a:ln>
          </p:spPr>
          <p:txBody>
            <a:bodyPr/>
            <a:lstStyle/>
            <a:p>
              <a:endParaRPr lang="fr-FR">
                <a:latin typeface="Calibri" pitchFamily="34" charset="0"/>
              </a:endParaRPr>
            </a:p>
          </p:txBody>
        </p:sp>
        <p:sp>
          <p:nvSpPr>
            <p:cNvPr id="9651" name="Freeform 36"/>
            <p:cNvSpPr>
              <a:spLocks/>
            </p:cNvSpPr>
            <p:nvPr/>
          </p:nvSpPr>
          <p:spPr bwMode="auto">
            <a:xfrm>
              <a:off x="2753" y="2584"/>
              <a:ext cx="64" cy="34"/>
            </a:xfrm>
            <a:custGeom>
              <a:avLst/>
              <a:gdLst>
                <a:gd name="T0" fmla="*/ 6 w 64"/>
                <a:gd name="T1" fmla="*/ 34 h 34"/>
                <a:gd name="T2" fmla="*/ 6 w 64"/>
                <a:gd name="T3" fmla="*/ 34 h 34"/>
                <a:gd name="T4" fmla="*/ 10 w 64"/>
                <a:gd name="T5" fmla="*/ 30 h 34"/>
                <a:gd name="T6" fmla="*/ 16 w 64"/>
                <a:gd name="T7" fmla="*/ 26 h 34"/>
                <a:gd name="T8" fmla="*/ 22 w 64"/>
                <a:gd name="T9" fmla="*/ 22 h 34"/>
                <a:gd name="T10" fmla="*/ 28 w 64"/>
                <a:gd name="T11" fmla="*/ 16 h 34"/>
                <a:gd name="T12" fmla="*/ 28 w 64"/>
                <a:gd name="T13" fmla="*/ 16 h 34"/>
                <a:gd name="T14" fmla="*/ 36 w 64"/>
                <a:gd name="T15" fmla="*/ 10 h 34"/>
                <a:gd name="T16" fmla="*/ 44 w 64"/>
                <a:gd name="T17" fmla="*/ 6 h 34"/>
                <a:gd name="T18" fmla="*/ 54 w 64"/>
                <a:gd name="T19" fmla="*/ 4 h 34"/>
                <a:gd name="T20" fmla="*/ 64 w 64"/>
                <a:gd name="T21" fmla="*/ 2 h 34"/>
                <a:gd name="T22" fmla="*/ 64 w 64"/>
                <a:gd name="T23" fmla="*/ 2 h 34"/>
                <a:gd name="T24" fmla="*/ 64 w 64"/>
                <a:gd name="T25" fmla="*/ 2 h 34"/>
                <a:gd name="T26" fmla="*/ 64 w 64"/>
                <a:gd name="T27" fmla="*/ 0 h 34"/>
                <a:gd name="T28" fmla="*/ 64 w 64"/>
                <a:gd name="T29" fmla="*/ 0 h 34"/>
                <a:gd name="T30" fmla="*/ 58 w 64"/>
                <a:gd name="T31" fmla="*/ 0 h 34"/>
                <a:gd name="T32" fmla="*/ 52 w 64"/>
                <a:gd name="T33" fmla="*/ 0 h 34"/>
                <a:gd name="T34" fmla="*/ 40 w 64"/>
                <a:gd name="T35" fmla="*/ 6 h 34"/>
                <a:gd name="T36" fmla="*/ 40 w 64"/>
                <a:gd name="T37" fmla="*/ 6 h 34"/>
                <a:gd name="T38" fmla="*/ 30 w 64"/>
                <a:gd name="T39" fmla="*/ 12 h 34"/>
                <a:gd name="T40" fmla="*/ 22 w 64"/>
                <a:gd name="T41" fmla="*/ 20 h 34"/>
                <a:gd name="T42" fmla="*/ 14 w 64"/>
                <a:gd name="T43" fmla="*/ 26 h 34"/>
                <a:gd name="T44" fmla="*/ 10 w 64"/>
                <a:gd name="T45" fmla="*/ 28 h 34"/>
                <a:gd name="T46" fmla="*/ 4 w 64"/>
                <a:gd name="T47" fmla="*/ 28 h 34"/>
                <a:gd name="T48" fmla="*/ 4 w 64"/>
                <a:gd name="T49" fmla="*/ 28 h 34"/>
                <a:gd name="T50" fmla="*/ 0 w 64"/>
                <a:gd name="T51" fmla="*/ 30 h 34"/>
                <a:gd name="T52" fmla="*/ 0 w 64"/>
                <a:gd name="T53" fmla="*/ 32 h 34"/>
                <a:gd name="T54" fmla="*/ 2 w 64"/>
                <a:gd name="T55" fmla="*/ 34 h 34"/>
                <a:gd name="T56" fmla="*/ 6 w 64"/>
                <a:gd name="T57" fmla="*/ 34 h 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4"/>
                <a:gd name="T88" fmla="*/ 0 h 34"/>
                <a:gd name="T89" fmla="*/ 64 w 64"/>
                <a:gd name="T90" fmla="*/ 34 h 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4" h="34">
                  <a:moveTo>
                    <a:pt x="6" y="34"/>
                  </a:moveTo>
                  <a:lnTo>
                    <a:pt x="6" y="34"/>
                  </a:lnTo>
                  <a:lnTo>
                    <a:pt x="10" y="30"/>
                  </a:lnTo>
                  <a:lnTo>
                    <a:pt x="16" y="26"/>
                  </a:lnTo>
                  <a:lnTo>
                    <a:pt x="22" y="22"/>
                  </a:lnTo>
                  <a:lnTo>
                    <a:pt x="28" y="16"/>
                  </a:lnTo>
                  <a:lnTo>
                    <a:pt x="36" y="10"/>
                  </a:lnTo>
                  <a:lnTo>
                    <a:pt x="44" y="6"/>
                  </a:lnTo>
                  <a:lnTo>
                    <a:pt x="54" y="4"/>
                  </a:lnTo>
                  <a:lnTo>
                    <a:pt x="64" y="2"/>
                  </a:lnTo>
                  <a:lnTo>
                    <a:pt x="64" y="0"/>
                  </a:lnTo>
                  <a:lnTo>
                    <a:pt x="58" y="0"/>
                  </a:lnTo>
                  <a:lnTo>
                    <a:pt x="52" y="0"/>
                  </a:lnTo>
                  <a:lnTo>
                    <a:pt x="40" y="6"/>
                  </a:lnTo>
                  <a:lnTo>
                    <a:pt x="30" y="12"/>
                  </a:lnTo>
                  <a:lnTo>
                    <a:pt x="22" y="20"/>
                  </a:lnTo>
                  <a:lnTo>
                    <a:pt x="14" y="26"/>
                  </a:lnTo>
                  <a:lnTo>
                    <a:pt x="10" y="28"/>
                  </a:lnTo>
                  <a:lnTo>
                    <a:pt x="4" y="28"/>
                  </a:lnTo>
                  <a:lnTo>
                    <a:pt x="0" y="30"/>
                  </a:lnTo>
                  <a:lnTo>
                    <a:pt x="0" y="32"/>
                  </a:lnTo>
                  <a:lnTo>
                    <a:pt x="2" y="34"/>
                  </a:lnTo>
                  <a:lnTo>
                    <a:pt x="6" y="34"/>
                  </a:lnTo>
                </a:path>
              </a:pathLst>
            </a:custGeom>
            <a:noFill/>
            <a:ln w="9525">
              <a:noFill/>
              <a:round/>
              <a:headEnd/>
              <a:tailEnd/>
            </a:ln>
          </p:spPr>
          <p:txBody>
            <a:bodyPr/>
            <a:lstStyle/>
            <a:p>
              <a:endParaRPr lang="fr-FR">
                <a:latin typeface="Calibri" pitchFamily="34" charset="0"/>
              </a:endParaRPr>
            </a:p>
          </p:txBody>
        </p:sp>
        <p:sp>
          <p:nvSpPr>
            <p:cNvPr id="9652" name="Freeform 37"/>
            <p:cNvSpPr>
              <a:spLocks/>
            </p:cNvSpPr>
            <p:nvPr/>
          </p:nvSpPr>
          <p:spPr bwMode="auto">
            <a:xfrm>
              <a:off x="2681" y="2552"/>
              <a:ext cx="50" cy="26"/>
            </a:xfrm>
            <a:custGeom>
              <a:avLst/>
              <a:gdLst>
                <a:gd name="T0" fmla="*/ 50 w 50"/>
                <a:gd name="T1" fmla="*/ 26 h 26"/>
                <a:gd name="T2" fmla="*/ 50 w 50"/>
                <a:gd name="T3" fmla="*/ 26 h 26"/>
                <a:gd name="T4" fmla="*/ 42 w 50"/>
                <a:gd name="T5" fmla="*/ 16 h 26"/>
                <a:gd name="T6" fmla="*/ 34 w 50"/>
                <a:gd name="T7" fmla="*/ 8 h 26"/>
                <a:gd name="T8" fmla="*/ 24 w 50"/>
                <a:gd name="T9" fmla="*/ 2 h 26"/>
                <a:gd name="T10" fmla="*/ 14 w 50"/>
                <a:gd name="T11" fmla="*/ 0 h 26"/>
                <a:gd name="T12" fmla="*/ 14 w 50"/>
                <a:gd name="T13" fmla="*/ 0 h 26"/>
                <a:gd name="T14" fmla="*/ 8 w 50"/>
                <a:gd name="T15" fmla="*/ 0 h 26"/>
                <a:gd name="T16" fmla="*/ 4 w 50"/>
                <a:gd name="T17" fmla="*/ 2 h 26"/>
                <a:gd name="T18" fmla="*/ 0 w 50"/>
                <a:gd name="T19" fmla="*/ 6 h 26"/>
                <a:gd name="T20" fmla="*/ 0 w 50"/>
                <a:gd name="T21" fmla="*/ 8 h 26"/>
                <a:gd name="T22" fmla="*/ 2 w 50"/>
                <a:gd name="T23" fmla="*/ 10 h 26"/>
                <a:gd name="T24" fmla="*/ 2 w 50"/>
                <a:gd name="T25" fmla="*/ 10 h 26"/>
                <a:gd name="T26" fmla="*/ 4 w 50"/>
                <a:gd name="T27" fmla="*/ 10 h 26"/>
                <a:gd name="T28" fmla="*/ 4 w 50"/>
                <a:gd name="T29" fmla="*/ 8 h 26"/>
                <a:gd name="T30" fmla="*/ 4 w 50"/>
                <a:gd name="T31" fmla="*/ 8 h 26"/>
                <a:gd name="T32" fmla="*/ 6 w 50"/>
                <a:gd name="T33" fmla="*/ 2 h 26"/>
                <a:gd name="T34" fmla="*/ 6 w 50"/>
                <a:gd name="T35" fmla="*/ 2 h 26"/>
                <a:gd name="T36" fmla="*/ 12 w 50"/>
                <a:gd name="T37" fmla="*/ 2 h 26"/>
                <a:gd name="T38" fmla="*/ 20 w 50"/>
                <a:gd name="T39" fmla="*/ 2 h 26"/>
                <a:gd name="T40" fmla="*/ 20 w 50"/>
                <a:gd name="T41" fmla="*/ 2 h 26"/>
                <a:gd name="T42" fmla="*/ 26 w 50"/>
                <a:gd name="T43" fmla="*/ 4 h 26"/>
                <a:gd name="T44" fmla="*/ 32 w 50"/>
                <a:gd name="T45" fmla="*/ 8 h 26"/>
                <a:gd name="T46" fmla="*/ 32 w 50"/>
                <a:gd name="T47" fmla="*/ 8 h 26"/>
                <a:gd name="T48" fmla="*/ 42 w 50"/>
                <a:gd name="T49" fmla="*/ 18 h 26"/>
                <a:gd name="T50" fmla="*/ 50 w 50"/>
                <a:gd name="T51" fmla="*/ 26 h 26"/>
                <a:gd name="T52" fmla="*/ 50 w 50"/>
                <a:gd name="T53" fmla="*/ 26 h 26"/>
                <a:gd name="T54" fmla="*/ 50 w 50"/>
                <a:gd name="T55" fmla="*/ 26 h 2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0"/>
                <a:gd name="T85" fmla="*/ 0 h 26"/>
                <a:gd name="T86" fmla="*/ 50 w 50"/>
                <a:gd name="T87" fmla="*/ 26 h 2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0" h="26">
                  <a:moveTo>
                    <a:pt x="50" y="26"/>
                  </a:moveTo>
                  <a:lnTo>
                    <a:pt x="50" y="26"/>
                  </a:lnTo>
                  <a:lnTo>
                    <a:pt x="42" y="16"/>
                  </a:lnTo>
                  <a:lnTo>
                    <a:pt x="34" y="8"/>
                  </a:lnTo>
                  <a:lnTo>
                    <a:pt x="24" y="2"/>
                  </a:lnTo>
                  <a:lnTo>
                    <a:pt x="14" y="0"/>
                  </a:lnTo>
                  <a:lnTo>
                    <a:pt x="8" y="0"/>
                  </a:lnTo>
                  <a:lnTo>
                    <a:pt x="4" y="2"/>
                  </a:lnTo>
                  <a:lnTo>
                    <a:pt x="0" y="6"/>
                  </a:lnTo>
                  <a:lnTo>
                    <a:pt x="0" y="8"/>
                  </a:lnTo>
                  <a:lnTo>
                    <a:pt x="2" y="10"/>
                  </a:lnTo>
                  <a:lnTo>
                    <a:pt x="4" y="10"/>
                  </a:lnTo>
                  <a:lnTo>
                    <a:pt x="4" y="8"/>
                  </a:lnTo>
                  <a:lnTo>
                    <a:pt x="6" y="2"/>
                  </a:lnTo>
                  <a:lnTo>
                    <a:pt x="12" y="2"/>
                  </a:lnTo>
                  <a:lnTo>
                    <a:pt x="20" y="2"/>
                  </a:lnTo>
                  <a:lnTo>
                    <a:pt x="26" y="4"/>
                  </a:lnTo>
                  <a:lnTo>
                    <a:pt x="32" y="8"/>
                  </a:lnTo>
                  <a:lnTo>
                    <a:pt x="42" y="18"/>
                  </a:lnTo>
                  <a:lnTo>
                    <a:pt x="50" y="26"/>
                  </a:lnTo>
                  <a:close/>
                </a:path>
              </a:pathLst>
            </a:custGeom>
            <a:solidFill>
              <a:srgbClr val="000000"/>
            </a:solidFill>
            <a:ln w="9525">
              <a:noFill/>
              <a:round/>
              <a:headEnd/>
              <a:tailEnd/>
            </a:ln>
          </p:spPr>
          <p:txBody>
            <a:bodyPr/>
            <a:lstStyle/>
            <a:p>
              <a:endParaRPr lang="fr-FR">
                <a:latin typeface="Calibri" pitchFamily="34" charset="0"/>
              </a:endParaRPr>
            </a:p>
          </p:txBody>
        </p:sp>
        <p:sp>
          <p:nvSpPr>
            <p:cNvPr id="9653" name="Freeform 38"/>
            <p:cNvSpPr>
              <a:spLocks/>
            </p:cNvSpPr>
            <p:nvPr/>
          </p:nvSpPr>
          <p:spPr bwMode="auto">
            <a:xfrm>
              <a:off x="2681" y="2552"/>
              <a:ext cx="50" cy="26"/>
            </a:xfrm>
            <a:custGeom>
              <a:avLst/>
              <a:gdLst>
                <a:gd name="T0" fmla="*/ 50 w 50"/>
                <a:gd name="T1" fmla="*/ 26 h 26"/>
                <a:gd name="T2" fmla="*/ 50 w 50"/>
                <a:gd name="T3" fmla="*/ 26 h 26"/>
                <a:gd name="T4" fmla="*/ 42 w 50"/>
                <a:gd name="T5" fmla="*/ 16 h 26"/>
                <a:gd name="T6" fmla="*/ 34 w 50"/>
                <a:gd name="T7" fmla="*/ 8 h 26"/>
                <a:gd name="T8" fmla="*/ 24 w 50"/>
                <a:gd name="T9" fmla="*/ 2 h 26"/>
                <a:gd name="T10" fmla="*/ 14 w 50"/>
                <a:gd name="T11" fmla="*/ 0 h 26"/>
                <a:gd name="T12" fmla="*/ 14 w 50"/>
                <a:gd name="T13" fmla="*/ 0 h 26"/>
                <a:gd name="T14" fmla="*/ 8 w 50"/>
                <a:gd name="T15" fmla="*/ 0 h 26"/>
                <a:gd name="T16" fmla="*/ 4 w 50"/>
                <a:gd name="T17" fmla="*/ 2 h 26"/>
                <a:gd name="T18" fmla="*/ 0 w 50"/>
                <a:gd name="T19" fmla="*/ 6 h 26"/>
                <a:gd name="T20" fmla="*/ 0 w 50"/>
                <a:gd name="T21" fmla="*/ 8 h 26"/>
                <a:gd name="T22" fmla="*/ 2 w 50"/>
                <a:gd name="T23" fmla="*/ 10 h 26"/>
                <a:gd name="T24" fmla="*/ 2 w 50"/>
                <a:gd name="T25" fmla="*/ 10 h 26"/>
                <a:gd name="T26" fmla="*/ 4 w 50"/>
                <a:gd name="T27" fmla="*/ 10 h 26"/>
                <a:gd name="T28" fmla="*/ 4 w 50"/>
                <a:gd name="T29" fmla="*/ 8 h 26"/>
                <a:gd name="T30" fmla="*/ 4 w 50"/>
                <a:gd name="T31" fmla="*/ 8 h 26"/>
                <a:gd name="T32" fmla="*/ 6 w 50"/>
                <a:gd name="T33" fmla="*/ 2 h 26"/>
                <a:gd name="T34" fmla="*/ 6 w 50"/>
                <a:gd name="T35" fmla="*/ 2 h 26"/>
                <a:gd name="T36" fmla="*/ 12 w 50"/>
                <a:gd name="T37" fmla="*/ 2 h 26"/>
                <a:gd name="T38" fmla="*/ 20 w 50"/>
                <a:gd name="T39" fmla="*/ 2 h 26"/>
                <a:gd name="T40" fmla="*/ 20 w 50"/>
                <a:gd name="T41" fmla="*/ 2 h 26"/>
                <a:gd name="T42" fmla="*/ 26 w 50"/>
                <a:gd name="T43" fmla="*/ 4 h 26"/>
                <a:gd name="T44" fmla="*/ 32 w 50"/>
                <a:gd name="T45" fmla="*/ 8 h 26"/>
                <a:gd name="T46" fmla="*/ 32 w 50"/>
                <a:gd name="T47" fmla="*/ 8 h 26"/>
                <a:gd name="T48" fmla="*/ 42 w 50"/>
                <a:gd name="T49" fmla="*/ 18 h 26"/>
                <a:gd name="T50" fmla="*/ 50 w 50"/>
                <a:gd name="T51" fmla="*/ 26 h 26"/>
                <a:gd name="T52" fmla="*/ 50 w 50"/>
                <a:gd name="T53" fmla="*/ 26 h 26"/>
                <a:gd name="T54" fmla="*/ 50 w 50"/>
                <a:gd name="T55" fmla="*/ 26 h 2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0"/>
                <a:gd name="T85" fmla="*/ 0 h 26"/>
                <a:gd name="T86" fmla="*/ 50 w 50"/>
                <a:gd name="T87" fmla="*/ 26 h 2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0" h="26">
                  <a:moveTo>
                    <a:pt x="50" y="26"/>
                  </a:moveTo>
                  <a:lnTo>
                    <a:pt x="50" y="26"/>
                  </a:lnTo>
                  <a:lnTo>
                    <a:pt x="42" y="16"/>
                  </a:lnTo>
                  <a:lnTo>
                    <a:pt x="34" y="8"/>
                  </a:lnTo>
                  <a:lnTo>
                    <a:pt x="24" y="2"/>
                  </a:lnTo>
                  <a:lnTo>
                    <a:pt x="14" y="0"/>
                  </a:lnTo>
                  <a:lnTo>
                    <a:pt x="8" y="0"/>
                  </a:lnTo>
                  <a:lnTo>
                    <a:pt x="4" y="2"/>
                  </a:lnTo>
                  <a:lnTo>
                    <a:pt x="0" y="6"/>
                  </a:lnTo>
                  <a:lnTo>
                    <a:pt x="0" y="8"/>
                  </a:lnTo>
                  <a:lnTo>
                    <a:pt x="2" y="10"/>
                  </a:lnTo>
                  <a:lnTo>
                    <a:pt x="4" y="10"/>
                  </a:lnTo>
                  <a:lnTo>
                    <a:pt x="4" y="8"/>
                  </a:lnTo>
                  <a:lnTo>
                    <a:pt x="6" y="2"/>
                  </a:lnTo>
                  <a:lnTo>
                    <a:pt x="12" y="2"/>
                  </a:lnTo>
                  <a:lnTo>
                    <a:pt x="20" y="2"/>
                  </a:lnTo>
                  <a:lnTo>
                    <a:pt x="26" y="4"/>
                  </a:lnTo>
                  <a:lnTo>
                    <a:pt x="32" y="8"/>
                  </a:lnTo>
                  <a:lnTo>
                    <a:pt x="42" y="18"/>
                  </a:lnTo>
                  <a:lnTo>
                    <a:pt x="50" y="26"/>
                  </a:lnTo>
                </a:path>
              </a:pathLst>
            </a:custGeom>
            <a:noFill/>
            <a:ln w="9525">
              <a:noFill/>
              <a:round/>
              <a:headEnd/>
              <a:tailEnd/>
            </a:ln>
          </p:spPr>
          <p:txBody>
            <a:bodyPr/>
            <a:lstStyle/>
            <a:p>
              <a:endParaRPr lang="fr-FR">
                <a:latin typeface="Calibri" pitchFamily="34" charset="0"/>
              </a:endParaRPr>
            </a:p>
          </p:txBody>
        </p:sp>
        <p:sp>
          <p:nvSpPr>
            <p:cNvPr id="9654" name="Freeform 39"/>
            <p:cNvSpPr>
              <a:spLocks/>
            </p:cNvSpPr>
            <p:nvPr/>
          </p:nvSpPr>
          <p:spPr bwMode="auto">
            <a:xfrm>
              <a:off x="2703" y="2572"/>
              <a:ext cx="22" cy="8"/>
            </a:xfrm>
            <a:custGeom>
              <a:avLst/>
              <a:gdLst>
                <a:gd name="T0" fmla="*/ 22 w 22"/>
                <a:gd name="T1" fmla="*/ 8 h 8"/>
                <a:gd name="T2" fmla="*/ 22 w 22"/>
                <a:gd name="T3" fmla="*/ 8 h 8"/>
                <a:gd name="T4" fmla="*/ 16 w 22"/>
                <a:gd name="T5" fmla="*/ 4 h 8"/>
                <a:gd name="T6" fmla="*/ 6 w 22"/>
                <a:gd name="T7" fmla="*/ 0 h 8"/>
                <a:gd name="T8" fmla="*/ 6 w 22"/>
                <a:gd name="T9" fmla="*/ 0 h 8"/>
                <a:gd name="T10" fmla="*/ 2 w 22"/>
                <a:gd name="T11" fmla="*/ 0 h 8"/>
                <a:gd name="T12" fmla="*/ 0 w 22"/>
                <a:gd name="T13" fmla="*/ 0 h 8"/>
                <a:gd name="T14" fmla="*/ 0 w 22"/>
                <a:gd name="T15" fmla="*/ 2 h 8"/>
                <a:gd name="T16" fmla="*/ 0 w 22"/>
                <a:gd name="T17" fmla="*/ 2 h 8"/>
                <a:gd name="T18" fmla="*/ 0 w 22"/>
                <a:gd name="T19" fmla="*/ 2 h 8"/>
                <a:gd name="T20" fmla="*/ 2 w 22"/>
                <a:gd name="T21" fmla="*/ 2 h 8"/>
                <a:gd name="T22" fmla="*/ 2 w 22"/>
                <a:gd name="T23" fmla="*/ 2 h 8"/>
                <a:gd name="T24" fmla="*/ 4 w 22"/>
                <a:gd name="T25" fmla="*/ 0 h 8"/>
                <a:gd name="T26" fmla="*/ 6 w 22"/>
                <a:gd name="T27" fmla="*/ 2 h 8"/>
                <a:gd name="T28" fmla="*/ 12 w 22"/>
                <a:gd name="T29" fmla="*/ 2 h 8"/>
                <a:gd name="T30" fmla="*/ 12 w 22"/>
                <a:gd name="T31" fmla="*/ 2 h 8"/>
                <a:gd name="T32" fmla="*/ 18 w 22"/>
                <a:gd name="T33" fmla="*/ 6 h 8"/>
                <a:gd name="T34" fmla="*/ 22 w 22"/>
                <a:gd name="T35" fmla="*/ 8 h 8"/>
                <a:gd name="T36" fmla="*/ 22 w 22"/>
                <a:gd name="T37" fmla="*/ 8 h 8"/>
                <a:gd name="T38" fmla="*/ 22 w 22"/>
                <a:gd name="T39" fmla="*/ 8 h 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2"/>
                <a:gd name="T61" fmla="*/ 0 h 8"/>
                <a:gd name="T62" fmla="*/ 22 w 22"/>
                <a:gd name="T63" fmla="*/ 8 h 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2" h="8">
                  <a:moveTo>
                    <a:pt x="22" y="8"/>
                  </a:moveTo>
                  <a:lnTo>
                    <a:pt x="22" y="8"/>
                  </a:lnTo>
                  <a:lnTo>
                    <a:pt x="16" y="4"/>
                  </a:lnTo>
                  <a:lnTo>
                    <a:pt x="6" y="0"/>
                  </a:lnTo>
                  <a:lnTo>
                    <a:pt x="2" y="0"/>
                  </a:lnTo>
                  <a:lnTo>
                    <a:pt x="0" y="0"/>
                  </a:lnTo>
                  <a:lnTo>
                    <a:pt x="0" y="2"/>
                  </a:lnTo>
                  <a:lnTo>
                    <a:pt x="2" y="2"/>
                  </a:lnTo>
                  <a:lnTo>
                    <a:pt x="4" y="0"/>
                  </a:lnTo>
                  <a:lnTo>
                    <a:pt x="6" y="2"/>
                  </a:lnTo>
                  <a:lnTo>
                    <a:pt x="12" y="2"/>
                  </a:lnTo>
                  <a:lnTo>
                    <a:pt x="18" y="6"/>
                  </a:lnTo>
                  <a:lnTo>
                    <a:pt x="22" y="8"/>
                  </a:lnTo>
                  <a:close/>
                </a:path>
              </a:pathLst>
            </a:custGeom>
            <a:solidFill>
              <a:srgbClr val="000000"/>
            </a:solidFill>
            <a:ln w="9525">
              <a:noFill/>
              <a:round/>
              <a:headEnd/>
              <a:tailEnd/>
            </a:ln>
          </p:spPr>
          <p:txBody>
            <a:bodyPr/>
            <a:lstStyle/>
            <a:p>
              <a:endParaRPr lang="fr-FR">
                <a:latin typeface="Calibri" pitchFamily="34" charset="0"/>
              </a:endParaRPr>
            </a:p>
          </p:txBody>
        </p:sp>
        <p:sp>
          <p:nvSpPr>
            <p:cNvPr id="9655" name="Freeform 40"/>
            <p:cNvSpPr>
              <a:spLocks/>
            </p:cNvSpPr>
            <p:nvPr/>
          </p:nvSpPr>
          <p:spPr bwMode="auto">
            <a:xfrm>
              <a:off x="2703" y="2572"/>
              <a:ext cx="22" cy="8"/>
            </a:xfrm>
            <a:custGeom>
              <a:avLst/>
              <a:gdLst>
                <a:gd name="T0" fmla="*/ 22 w 22"/>
                <a:gd name="T1" fmla="*/ 8 h 8"/>
                <a:gd name="T2" fmla="*/ 22 w 22"/>
                <a:gd name="T3" fmla="*/ 8 h 8"/>
                <a:gd name="T4" fmla="*/ 16 w 22"/>
                <a:gd name="T5" fmla="*/ 4 h 8"/>
                <a:gd name="T6" fmla="*/ 6 w 22"/>
                <a:gd name="T7" fmla="*/ 0 h 8"/>
                <a:gd name="T8" fmla="*/ 6 w 22"/>
                <a:gd name="T9" fmla="*/ 0 h 8"/>
                <a:gd name="T10" fmla="*/ 2 w 22"/>
                <a:gd name="T11" fmla="*/ 0 h 8"/>
                <a:gd name="T12" fmla="*/ 0 w 22"/>
                <a:gd name="T13" fmla="*/ 0 h 8"/>
                <a:gd name="T14" fmla="*/ 0 w 22"/>
                <a:gd name="T15" fmla="*/ 2 h 8"/>
                <a:gd name="T16" fmla="*/ 0 w 22"/>
                <a:gd name="T17" fmla="*/ 2 h 8"/>
                <a:gd name="T18" fmla="*/ 0 w 22"/>
                <a:gd name="T19" fmla="*/ 2 h 8"/>
                <a:gd name="T20" fmla="*/ 2 w 22"/>
                <a:gd name="T21" fmla="*/ 2 h 8"/>
                <a:gd name="T22" fmla="*/ 2 w 22"/>
                <a:gd name="T23" fmla="*/ 2 h 8"/>
                <a:gd name="T24" fmla="*/ 4 w 22"/>
                <a:gd name="T25" fmla="*/ 0 h 8"/>
                <a:gd name="T26" fmla="*/ 6 w 22"/>
                <a:gd name="T27" fmla="*/ 2 h 8"/>
                <a:gd name="T28" fmla="*/ 12 w 22"/>
                <a:gd name="T29" fmla="*/ 2 h 8"/>
                <a:gd name="T30" fmla="*/ 12 w 22"/>
                <a:gd name="T31" fmla="*/ 2 h 8"/>
                <a:gd name="T32" fmla="*/ 18 w 22"/>
                <a:gd name="T33" fmla="*/ 6 h 8"/>
                <a:gd name="T34" fmla="*/ 22 w 22"/>
                <a:gd name="T35" fmla="*/ 8 h 8"/>
                <a:gd name="T36" fmla="*/ 22 w 22"/>
                <a:gd name="T37" fmla="*/ 8 h 8"/>
                <a:gd name="T38" fmla="*/ 22 w 22"/>
                <a:gd name="T39" fmla="*/ 8 h 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2"/>
                <a:gd name="T61" fmla="*/ 0 h 8"/>
                <a:gd name="T62" fmla="*/ 22 w 22"/>
                <a:gd name="T63" fmla="*/ 8 h 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2" h="8">
                  <a:moveTo>
                    <a:pt x="22" y="8"/>
                  </a:moveTo>
                  <a:lnTo>
                    <a:pt x="22" y="8"/>
                  </a:lnTo>
                  <a:lnTo>
                    <a:pt x="16" y="4"/>
                  </a:lnTo>
                  <a:lnTo>
                    <a:pt x="6" y="0"/>
                  </a:lnTo>
                  <a:lnTo>
                    <a:pt x="2" y="0"/>
                  </a:lnTo>
                  <a:lnTo>
                    <a:pt x="0" y="0"/>
                  </a:lnTo>
                  <a:lnTo>
                    <a:pt x="0" y="2"/>
                  </a:lnTo>
                  <a:lnTo>
                    <a:pt x="2" y="2"/>
                  </a:lnTo>
                  <a:lnTo>
                    <a:pt x="4" y="0"/>
                  </a:lnTo>
                  <a:lnTo>
                    <a:pt x="6" y="2"/>
                  </a:lnTo>
                  <a:lnTo>
                    <a:pt x="12" y="2"/>
                  </a:lnTo>
                  <a:lnTo>
                    <a:pt x="18" y="6"/>
                  </a:lnTo>
                  <a:lnTo>
                    <a:pt x="22" y="8"/>
                  </a:lnTo>
                </a:path>
              </a:pathLst>
            </a:custGeom>
            <a:noFill/>
            <a:ln w="9525">
              <a:noFill/>
              <a:round/>
              <a:headEnd/>
              <a:tailEnd/>
            </a:ln>
          </p:spPr>
          <p:txBody>
            <a:bodyPr/>
            <a:lstStyle/>
            <a:p>
              <a:endParaRPr lang="fr-FR">
                <a:latin typeface="Calibri" pitchFamily="34" charset="0"/>
              </a:endParaRPr>
            </a:p>
          </p:txBody>
        </p:sp>
        <p:sp>
          <p:nvSpPr>
            <p:cNvPr id="9656" name="Freeform 41"/>
            <p:cNvSpPr>
              <a:spLocks/>
            </p:cNvSpPr>
            <p:nvPr/>
          </p:nvSpPr>
          <p:spPr bwMode="auto">
            <a:xfrm>
              <a:off x="2815" y="2146"/>
              <a:ext cx="44" cy="152"/>
            </a:xfrm>
            <a:custGeom>
              <a:avLst/>
              <a:gdLst>
                <a:gd name="T0" fmla="*/ 0 w 44"/>
                <a:gd name="T1" fmla="*/ 80 h 152"/>
                <a:gd name="T2" fmla="*/ 0 w 44"/>
                <a:gd name="T3" fmla="*/ 80 h 152"/>
                <a:gd name="T4" fmla="*/ 10 w 44"/>
                <a:gd name="T5" fmla="*/ 110 h 152"/>
                <a:gd name="T6" fmla="*/ 16 w 44"/>
                <a:gd name="T7" fmla="*/ 126 h 152"/>
                <a:gd name="T8" fmla="*/ 24 w 44"/>
                <a:gd name="T9" fmla="*/ 140 h 152"/>
                <a:gd name="T10" fmla="*/ 24 w 44"/>
                <a:gd name="T11" fmla="*/ 140 h 152"/>
                <a:gd name="T12" fmla="*/ 30 w 44"/>
                <a:gd name="T13" fmla="*/ 148 h 152"/>
                <a:gd name="T14" fmla="*/ 34 w 44"/>
                <a:gd name="T15" fmla="*/ 152 h 152"/>
                <a:gd name="T16" fmla="*/ 40 w 44"/>
                <a:gd name="T17" fmla="*/ 152 h 152"/>
                <a:gd name="T18" fmla="*/ 40 w 44"/>
                <a:gd name="T19" fmla="*/ 152 h 152"/>
                <a:gd name="T20" fmla="*/ 42 w 44"/>
                <a:gd name="T21" fmla="*/ 152 h 152"/>
                <a:gd name="T22" fmla="*/ 44 w 44"/>
                <a:gd name="T23" fmla="*/ 148 h 152"/>
                <a:gd name="T24" fmla="*/ 44 w 44"/>
                <a:gd name="T25" fmla="*/ 142 h 152"/>
                <a:gd name="T26" fmla="*/ 44 w 44"/>
                <a:gd name="T27" fmla="*/ 142 h 152"/>
                <a:gd name="T28" fmla="*/ 44 w 44"/>
                <a:gd name="T29" fmla="*/ 124 h 152"/>
                <a:gd name="T30" fmla="*/ 42 w 44"/>
                <a:gd name="T31" fmla="*/ 106 h 152"/>
                <a:gd name="T32" fmla="*/ 42 w 44"/>
                <a:gd name="T33" fmla="*/ 106 h 152"/>
                <a:gd name="T34" fmla="*/ 38 w 44"/>
                <a:gd name="T35" fmla="*/ 68 h 152"/>
                <a:gd name="T36" fmla="*/ 38 w 44"/>
                <a:gd name="T37" fmla="*/ 68 h 152"/>
                <a:gd name="T38" fmla="*/ 34 w 44"/>
                <a:gd name="T39" fmla="*/ 50 h 152"/>
                <a:gd name="T40" fmla="*/ 30 w 44"/>
                <a:gd name="T41" fmla="*/ 32 h 152"/>
                <a:gd name="T42" fmla="*/ 26 w 44"/>
                <a:gd name="T43" fmla="*/ 16 h 152"/>
                <a:gd name="T44" fmla="*/ 16 w 44"/>
                <a:gd name="T45" fmla="*/ 0 h 152"/>
                <a:gd name="T46" fmla="*/ 16 w 44"/>
                <a:gd name="T47" fmla="*/ 0 h 152"/>
                <a:gd name="T48" fmla="*/ 16 w 44"/>
                <a:gd name="T49" fmla="*/ 0 h 152"/>
                <a:gd name="T50" fmla="*/ 14 w 44"/>
                <a:gd name="T51" fmla="*/ 0 h 152"/>
                <a:gd name="T52" fmla="*/ 14 w 44"/>
                <a:gd name="T53" fmla="*/ 0 h 152"/>
                <a:gd name="T54" fmla="*/ 26 w 44"/>
                <a:gd name="T55" fmla="*/ 28 h 152"/>
                <a:gd name="T56" fmla="*/ 34 w 44"/>
                <a:gd name="T57" fmla="*/ 58 h 152"/>
                <a:gd name="T58" fmla="*/ 38 w 44"/>
                <a:gd name="T59" fmla="*/ 88 h 152"/>
                <a:gd name="T60" fmla="*/ 40 w 44"/>
                <a:gd name="T61" fmla="*/ 118 h 152"/>
                <a:gd name="T62" fmla="*/ 40 w 44"/>
                <a:gd name="T63" fmla="*/ 118 h 152"/>
                <a:gd name="T64" fmla="*/ 42 w 44"/>
                <a:gd name="T65" fmla="*/ 142 h 152"/>
                <a:gd name="T66" fmla="*/ 42 w 44"/>
                <a:gd name="T67" fmla="*/ 142 h 152"/>
                <a:gd name="T68" fmla="*/ 42 w 44"/>
                <a:gd name="T69" fmla="*/ 144 h 152"/>
                <a:gd name="T70" fmla="*/ 40 w 44"/>
                <a:gd name="T71" fmla="*/ 146 h 152"/>
                <a:gd name="T72" fmla="*/ 34 w 44"/>
                <a:gd name="T73" fmla="*/ 148 h 152"/>
                <a:gd name="T74" fmla="*/ 34 w 44"/>
                <a:gd name="T75" fmla="*/ 148 h 152"/>
                <a:gd name="T76" fmla="*/ 30 w 44"/>
                <a:gd name="T77" fmla="*/ 142 h 152"/>
                <a:gd name="T78" fmla="*/ 30 w 44"/>
                <a:gd name="T79" fmla="*/ 142 h 152"/>
                <a:gd name="T80" fmla="*/ 22 w 44"/>
                <a:gd name="T81" fmla="*/ 132 h 152"/>
                <a:gd name="T82" fmla="*/ 22 w 44"/>
                <a:gd name="T83" fmla="*/ 132 h 152"/>
                <a:gd name="T84" fmla="*/ 14 w 44"/>
                <a:gd name="T85" fmla="*/ 120 h 152"/>
                <a:gd name="T86" fmla="*/ 8 w 44"/>
                <a:gd name="T87" fmla="*/ 106 h 152"/>
                <a:gd name="T88" fmla="*/ 0 w 44"/>
                <a:gd name="T89" fmla="*/ 80 h 152"/>
                <a:gd name="T90" fmla="*/ 0 w 44"/>
                <a:gd name="T91" fmla="*/ 80 h 152"/>
                <a:gd name="T92" fmla="*/ 0 w 44"/>
                <a:gd name="T93" fmla="*/ 80 h 1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4"/>
                <a:gd name="T142" fmla="*/ 0 h 152"/>
                <a:gd name="T143" fmla="*/ 44 w 44"/>
                <a:gd name="T144" fmla="*/ 152 h 1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4" h="152">
                  <a:moveTo>
                    <a:pt x="0" y="80"/>
                  </a:moveTo>
                  <a:lnTo>
                    <a:pt x="0" y="80"/>
                  </a:lnTo>
                  <a:lnTo>
                    <a:pt x="10" y="110"/>
                  </a:lnTo>
                  <a:lnTo>
                    <a:pt x="16" y="126"/>
                  </a:lnTo>
                  <a:lnTo>
                    <a:pt x="24" y="140"/>
                  </a:lnTo>
                  <a:lnTo>
                    <a:pt x="30" y="148"/>
                  </a:lnTo>
                  <a:lnTo>
                    <a:pt x="34" y="152"/>
                  </a:lnTo>
                  <a:lnTo>
                    <a:pt x="40" y="152"/>
                  </a:lnTo>
                  <a:lnTo>
                    <a:pt x="42" y="152"/>
                  </a:lnTo>
                  <a:lnTo>
                    <a:pt x="44" y="148"/>
                  </a:lnTo>
                  <a:lnTo>
                    <a:pt x="44" y="142"/>
                  </a:lnTo>
                  <a:lnTo>
                    <a:pt x="44" y="124"/>
                  </a:lnTo>
                  <a:lnTo>
                    <a:pt x="42" y="106"/>
                  </a:lnTo>
                  <a:lnTo>
                    <a:pt x="38" y="68"/>
                  </a:lnTo>
                  <a:lnTo>
                    <a:pt x="34" y="50"/>
                  </a:lnTo>
                  <a:lnTo>
                    <a:pt x="30" y="32"/>
                  </a:lnTo>
                  <a:lnTo>
                    <a:pt x="26" y="16"/>
                  </a:lnTo>
                  <a:lnTo>
                    <a:pt x="16" y="0"/>
                  </a:lnTo>
                  <a:lnTo>
                    <a:pt x="14" y="0"/>
                  </a:lnTo>
                  <a:lnTo>
                    <a:pt x="26" y="28"/>
                  </a:lnTo>
                  <a:lnTo>
                    <a:pt x="34" y="58"/>
                  </a:lnTo>
                  <a:lnTo>
                    <a:pt x="38" y="88"/>
                  </a:lnTo>
                  <a:lnTo>
                    <a:pt x="40" y="118"/>
                  </a:lnTo>
                  <a:lnTo>
                    <a:pt x="42" y="142"/>
                  </a:lnTo>
                  <a:lnTo>
                    <a:pt x="42" y="144"/>
                  </a:lnTo>
                  <a:lnTo>
                    <a:pt x="40" y="146"/>
                  </a:lnTo>
                  <a:lnTo>
                    <a:pt x="34" y="148"/>
                  </a:lnTo>
                  <a:lnTo>
                    <a:pt x="30" y="142"/>
                  </a:lnTo>
                  <a:lnTo>
                    <a:pt x="22" y="132"/>
                  </a:lnTo>
                  <a:lnTo>
                    <a:pt x="14" y="120"/>
                  </a:lnTo>
                  <a:lnTo>
                    <a:pt x="8" y="106"/>
                  </a:lnTo>
                  <a:lnTo>
                    <a:pt x="0" y="80"/>
                  </a:lnTo>
                  <a:close/>
                </a:path>
              </a:pathLst>
            </a:custGeom>
            <a:solidFill>
              <a:srgbClr val="000000"/>
            </a:solidFill>
            <a:ln w="9525">
              <a:noFill/>
              <a:round/>
              <a:headEnd/>
              <a:tailEnd/>
            </a:ln>
          </p:spPr>
          <p:txBody>
            <a:bodyPr/>
            <a:lstStyle/>
            <a:p>
              <a:endParaRPr lang="fr-FR">
                <a:latin typeface="Calibri" pitchFamily="34" charset="0"/>
              </a:endParaRPr>
            </a:p>
          </p:txBody>
        </p:sp>
        <p:sp>
          <p:nvSpPr>
            <p:cNvPr id="9657" name="Freeform 42"/>
            <p:cNvSpPr>
              <a:spLocks/>
            </p:cNvSpPr>
            <p:nvPr/>
          </p:nvSpPr>
          <p:spPr bwMode="auto">
            <a:xfrm>
              <a:off x="2815" y="2146"/>
              <a:ext cx="44" cy="152"/>
            </a:xfrm>
            <a:custGeom>
              <a:avLst/>
              <a:gdLst>
                <a:gd name="T0" fmla="*/ 0 w 44"/>
                <a:gd name="T1" fmla="*/ 80 h 152"/>
                <a:gd name="T2" fmla="*/ 0 w 44"/>
                <a:gd name="T3" fmla="*/ 80 h 152"/>
                <a:gd name="T4" fmla="*/ 10 w 44"/>
                <a:gd name="T5" fmla="*/ 110 h 152"/>
                <a:gd name="T6" fmla="*/ 16 w 44"/>
                <a:gd name="T7" fmla="*/ 126 h 152"/>
                <a:gd name="T8" fmla="*/ 24 w 44"/>
                <a:gd name="T9" fmla="*/ 140 h 152"/>
                <a:gd name="T10" fmla="*/ 24 w 44"/>
                <a:gd name="T11" fmla="*/ 140 h 152"/>
                <a:gd name="T12" fmla="*/ 30 w 44"/>
                <a:gd name="T13" fmla="*/ 148 h 152"/>
                <a:gd name="T14" fmla="*/ 34 w 44"/>
                <a:gd name="T15" fmla="*/ 152 h 152"/>
                <a:gd name="T16" fmla="*/ 40 w 44"/>
                <a:gd name="T17" fmla="*/ 152 h 152"/>
                <a:gd name="T18" fmla="*/ 40 w 44"/>
                <a:gd name="T19" fmla="*/ 152 h 152"/>
                <a:gd name="T20" fmla="*/ 42 w 44"/>
                <a:gd name="T21" fmla="*/ 152 h 152"/>
                <a:gd name="T22" fmla="*/ 44 w 44"/>
                <a:gd name="T23" fmla="*/ 148 h 152"/>
                <a:gd name="T24" fmla="*/ 44 w 44"/>
                <a:gd name="T25" fmla="*/ 142 h 152"/>
                <a:gd name="T26" fmla="*/ 44 w 44"/>
                <a:gd name="T27" fmla="*/ 142 h 152"/>
                <a:gd name="T28" fmla="*/ 44 w 44"/>
                <a:gd name="T29" fmla="*/ 124 h 152"/>
                <a:gd name="T30" fmla="*/ 42 w 44"/>
                <a:gd name="T31" fmla="*/ 106 h 152"/>
                <a:gd name="T32" fmla="*/ 42 w 44"/>
                <a:gd name="T33" fmla="*/ 106 h 152"/>
                <a:gd name="T34" fmla="*/ 38 w 44"/>
                <a:gd name="T35" fmla="*/ 68 h 152"/>
                <a:gd name="T36" fmla="*/ 38 w 44"/>
                <a:gd name="T37" fmla="*/ 68 h 152"/>
                <a:gd name="T38" fmla="*/ 34 w 44"/>
                <a:gd name="T39" fmla="*/ 50 h 152"/>
                <a:gd name="T40" fmla="*/ 30 w 44"/>
                <a:gd name="T41" fmla="*/ 32 h 152"/>
                <a:gd name="T42" fmla="*/ 26 w 44"/>
                <a:gd name="T43" fmla="*/ 16 h 152"/>
                <a:gd name="T44" fmla="*/ 16 w 44"/>
                <a:gd name="T45" fmla="*/ 0 h 152"/>
                <a:gd name="T46" fmla="*/ 16 w 44"/>
                <a:gd name="T47" fmla="*/ 0 h 152"/>
                <a:gd name="T48" fmla="*/ 16 w 44"/>
                <a:gd name="T49" fmla="*/ 0 h 152"/>
                <a:gd name="T50" fmla="*/ 14 w 44"/>
                <a:gd name="T51" fmla="*/ 0 h 152"/>
                <a:gd name="T52" fmla="*/ 14 w 44"/>
                <a:gd name="T53" fmla="*/ 0 h 152"/>
                <a:gd name="T54" fmla="*/ 26 w 44"/>
                <a:gd name="T55" fmla="*/ 28 h 152"/>
                <a:gd name="T56" fmla="*/ 34 w 44"/>
                <a:gd name="T57" fmla="*/ 58 h 152"/>
                <a:gd name="T58" fmla="*/ 38 w 44"/>
                <a:gd name="T59" fmla="*/ 88 h 152"/>
                <a:gd name="T60" fmla="*/ 40 w 44"/>
                <a:gd name="T61" fmla="*/ 118 h 152"/>
                <a:gd name="T62" fmla="*/ 40 w 44"/>
                <a:gd name="T63" fmla="*/ 118 h 152"/>
                <a:gd name="T64" fmla="*/ 42 w 44"/>
                <a:gd name="T65" fmla="*/ 142 h 152"/>
                <a:gd name="T66" fmla="*/ 42 w 44"/>
                <a:gd name="T67" fmla="*/ 142 h 152"/>
                <a:gd name="T68" fmla="*/ 42 w 44"/>
                <a:gd name="T69" fmla="*/ 144 h 152"/>
                <a:gd name="T70" fmla="*/ 40 w 44"/>
                <a:gd name="T71" fmla="*/ 146 h 152"/>
                <a:gd name="T72" fmla="*/ 34 w 44"/>
                <a:gd name="T73" fmla="*/ 148 h 152"/>
                <a:gd name="T74" fmla="*/ 34 w 44"/>
                <a:gd name="T75" fmla="*/ 148 h 152"/>
                <a:gd name="T76" fmla="*/ 30 w 44"/>
                <a:gd name="T77" fmla="*/ 142 h 152"/>
                <a:gd name="T78" fmla="*/ 30 w 44"/>
                <a:gd name="T79" fmla="*/ 142 h 152"/>
                <a:gd name="T80" fmla="*/ 22 w 44"/>
                <a:gd name="T81" fmla="*/ 132 h 152"/>
                <a:gd name="T82" fmla="*/ 22 w 44"/>
                <a:gd name="T83" fmla="*/ 132 h 152"/>
                <a:gd name="T84" fmla="*/ 14 w 44"/>
                <a:gd name="T85" fmla="*/ 120 h 152"/>
                <a:gd name="T86" fmla="*/ 8 w 44"/>
                <a:gd name="T87" fmla="*/ 106 h 152"/>
                <a:gd name="T88" fmla="*/ 0 w 44"/>
                <a:gd name="T89" fmla="*/ 80 h 152"/>
                <a:gd name="T90" fmla="*/ 0 w 44"/>
                <a:gd name="T91" fmla="*/ 80 h 152"/>
                <a:gd name="T92" fmla="*/ 0 w 44"/>
                <a:gd name="T93" fmla="*/ 80 h 1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4"/>
                <a:gd name="T142" fmla="*/ 0 h 152"/>
                <a:gd name="T143" fmla="*/ 44 w 44"/>
                <a:gd name="T144" fmla="*/ 152 h 1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4" h="152">
                  <a:moveTo>
                    <a:pt x="0" y="80"/>
                  </a:moveTo>
                  <a:lnTo>
                    <a:pt x="0" y="80"/>
                  </a:lnTo>
                  <a:lnTo>
                    <a:pt x="10" y="110"/>
                  </a:lnTo>
                  <a:lnTo>
                    <a:pt x="16" y="126"/>
                  </a:lnTo>
                  <a:lnTo>
                    <a:pt x="24" y="140"/>
                  </a:lnTo>
                  <a:lnTo>
                    <a:pt x="30" y="148"/>
                  </a:lnTo>
                  <a:lnTo>
                    <a:pt x="34" y="152"/>
                  </a:lnTo>
                  <a:lnTo>
                    <a:pt x="40" y="152"/>
                  </a:lnTo>
                  <a:lnTo>
                    <a:pt x="42" y="152"/>
                  </a:lnTo>
                  <a:lnTo>
                    <a:pt x="44" y="148"/>
                  </a:lnTo>
                  <a:lnTo>
                    <a:pt x="44" y="142"/>
                  </a:lnTo>
                  <a:lnTo>
                    <a:pt x="44" y="124"/>
                  </a:lnTo>
                  <a:lnTo>
                    <a:pt x="42" y="106"/>
                  </a:lnTo>
                  <a:lnTo>
                    <a:pt x="38" y="68"/>
                  </a:lnTo>
                  <a:lnTo>
                    <a:pt x="34" y="50"/>
                  </a:lnTo>
                  <a:lnTo>
                    <a:pt x="30" y="32"/>
                  </a:lnTo>
                  <a:lnTo>
                    <a:pt x="26" y="16"/>
                  </a:lnTo>
                  <a:lnTo>
                    <a:pt x="16" y="0"/>
                  </a:lnTo>
                  <a:lnTo>
                    <a:pt x="14" y="0"/>
                  </a:lnTo>
                  <a:lnTo>
                    <a:pt x="26" y="28"/>
                  </a:lnTo>
                  <a:lnTo>
                    <a:pt x="34" y="58"/>
                  </a:lnTo>
                  <a:lnTo>
                    <a:pt x="38" y="88"/>
                  </a:lnTo>
                  <a:lnTo>
                    <a:pt x="40" y="118"/>
                  </a:lnTo>
                  <a:lnTo>
                    <a:pt x="42" y="142"/>
                  </a:lnTo>
                  <a:lnTo>
                    <a:pt x="42" y="144"/>
                  </a:lnTo>
                  <a:lnTo>
                    <a:pt x="40" y="146"/>
                  </a:lnTo>
                  <a:lnTo>
                    <a:pt x="34" y="148"/>
                  </a:lnTo>
                  <a:lnTo>
                    <a:pt x="30" y="142"/>
                  </a:lnTo>
                  <a:lnTo>
                    <a:pt x="22" y="132"/>
                  </a:lnTo>
                  <a:lnTo>
                    <a:pt x="14" y="120"/>
                  </a:lnTo>
                  <a:lnTo>
                    <a:pt x="8" y="106"/>
                  </a:lnTo>
                  <a:lnTo>
                    <a:pt x="0" y="80"/>
                  </a:lnTo>
                </a:path>
              </a:pathLst>
            </a:custGeom>
            <a:noFill/>
            <a:ln w="9525">
              <a:noFill/>
              <a:round/>
              <a:headEnd/>
              <a:tailEnd/>
            </a:ln>
          </p:spPr>
          <p:txBody>
            <a:bodyPr/>
            <a:lstStyle/>
            <a:p>
              <a:endParaRPr lang="fr-FR">
                <a:latin typeface="Calibri" pitchFamily="34" charset="0"/>
              </a:endParaRPr>
            </a:p>
          </p:txBody>
        </p:sp>
        <p:sp>
          <p:nvSpPr>
            <p:cNvPr id="9658" name="Freeform 43"/>
            <p:cNvSpPr>
              <a:spLocks/>
            </p:cNvSpPr>
            <p:nvPr/>
          </p:nvSpPr>
          <p:spPr bwMode="auto">
            <a:xfrm>
              <a:off x="2853" y="2170"/>
              <a:ext cx="56" cy="66"/>
            </a:xfrm>
            <a:custGeom>
              <a:avLst/>
              <a:gdLst>
                <a:gd name="T0" fmla="*/ 0 w 56"/>
                <a:gd name="T1" fmla="*/ 0 h 66"/>
                <a:gd name="T2" fmla="*/ 0 w 56"/>
                <a:gd name="T3" fmla="*/ 0 h 66"/>
                <a:gd name="T4" fmla="*/ 2 w 56"/>
                <a:gd name="T5" fmla="*/ 22 h 66"/>
                <a:gd name="T6" fmla="*/ 8 w 56"/>
                <a:gd name="T7" fmla="*/ 44 h 66"/>
                <a:gd name="T8" fmla="*/ 8 w 56"/>
                <a:gd name="T9" fmla="*/ 44 h 66"/>
                <a:gd name="T10" fmla="*/ 10 w 56"/>
                <a:gd name="T11" fmla="*/ 52 h 66"/>
                <a:gd name="T12" fmla="*/ 16 w 56"/>
                <a:gd name="T13" fmla="*/ 58 h 66"/>
                <a:gd name="T14" fmla="*/ 20 w 56"/>
                <a:gd name="T15" fmla="*/ 64 h 66"/>
                <a:gd name="T16" fmla="*/ 24 w 56"/>
                <a:gd name="T17" fmla="*/ 66 h 66"/>
                <a:gd name="T18" fmla="*/ 28 w 56"/>
                <a:gd name="T19" fmla="*/ 66 h 66"/>
                <a:gd name="T20" fmla="*/ 28 w 56"/>
                <a:gd name="T21" fmla="*/ 66 h 66"/>
                <a:gd name="T22" fmla="*/ 34 w 56"/>
                <a:gd name="T23" fmla="*/ 64 h 66"/>
                <a:gd name="T24" fmla="*/ 38 w 56"/>
                <a:gd name="T25" fmla="*/ 60 h 66"/>
                <a:gd name="T26" fmla="*/ 44 w 56"/>
                <a:gd name="T27" fmla="*/ 48 h 66"/>
                <a:gd name="T28" fmla="*/ 44 w 56"/>
                <a:gd name="T29" fmla="*/ 48 h 66"/>
                <a:gd name="T30" fmla="*/ 48 w 56"/>
                <a:gd name="T31" fmla="*/ 40 h 66"/>
                <a:gd name="T32" fmla="*/ 52 w 56"/>
                <a:gd name="T33" fmla="*/ 30 h 66"/>
                <a:gd name="T34" fmla="*/ 54 w 56"/>
                <a:gd name="T35" fmla="*/ 20 h 66"/>
                <a:gd name="T36" fmla="*/ 56 w 56"/>
                <a:gd name="T37" fmla="*/ 8 h 66"/>
                <a:gd name="T38" fmla="*/ 56 w 56"/>
                <a:gd name="T39" fmla="*/ 8 h 66"/>
                <a:gd name="T40" fmla="*/ 54 w 56"/>
                <a:gd name="T41" fmla="*/ 8 h 66"/>
                <a:gd name="T42" fmla="*/ 54 w 56"/>
                <a:gd name="T43" fmla="*/ 8 h 66"/>
                <a:gd name="T44" fmla="*/ 52 w 56"/>
                <a:gd name="T45" fmla="*/ 24 h 66"/>
                <a:gd name="T46" fmla="*/ 48 w 56"/>
                <a:gd name="T47" fmla="*/ 38 h 66"/>
                <a:gd name="T48" fmla="*/ 42 w 56"/>
                <a:gd name="T49" fmla="*/ 52 h 66"/>
                <a:gd name="T50" fmla="*/ 32 w 56"/>
                <a:gd name="T51" fmla="*/ 62 h 66"/>
                <a:gd name="T52" fmla="*/ 32 w 56"/>
                <a:gd name="T53" fmla="*/ 62 h 66"/>
                <a:gd name="T54" fmla="*/ 28 w 56"/>
                <a:gd name="T55" fmla="*/ 66 h 66"/>
                <a:gd name="T56" fmla="*/ 24 w 56"/>
                <a:gd name="T57" fmla="*/ 66 h 66"/>
                <a:gd name="T58" fmla="*/ 20 w 56"/>
                <a:gd name="T59" fmla="*/ 62 h 66"/>
                <a:gd name="T60" fmla="*/ 16 w 56"/>
                <a:gd name="T61" fmla="*/ 58 h 66"/>
                <a:gd name="T62" fmla="*/ 10 w 56"/>
                <a:gd name="T63" fmla="*/ 46 h 66"/>
                <a:gd name="T64" fmla="*/ 8 w 56"/>
                <a:gd name="T65" fmla="*/ 38 h 66"/>
                <a:gd name="T66" fmla="*/ 8 w 56"/>
                <a:gd name="T67" fmla="*/ 38 h 66"/>
                <a:gd name="T68" fmla="*/ 2 w 56"/>
                <a:gd name="T69" fmla="*/ 20 h 66"/>
                <a:gd name="T70" fmla="*/ 0 w 56"/>
                <a:gd name="T71" fmla="*/ 0 h 66"/>
                <a:gd name="T72" fmla="*/ 0 w 56"/>
                <a:gd name="T73" fmla="*/ 0 h 66"/>
                <a:gd name="T74" fmla="*/ 0 w 56"/>
                <a:gd name="T75" fmla="*/ 0 h 6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6"/>
                <a:gd name="T115" fmla="*/ 0 h 66"/>
                <a:gd name="T116" fmla="*/ 56 w 56"/>
                <a:gd name="T117" fmla="*/ 66 h 6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6" h="66">
                  <a:moveTo>
                    <a:pt x="0" y="0"/>
                  </a:moveTo>
                  <a:lnTo>
                    <a:pt x="0" y="0"/>
                  </a:lnTo>
                  <a:lnTo>
                    <a:pt x="2" y="22"/>
                  </a:lnTo>
                  <a:lnTo>
                    <a:pt x="8" y="44"/>
                  </a:lnTo>
                  <a:lnTo>
                    <a:pt x="10" y="52"/>
                  </a:lnTo>
                  <a:lnTo>
                    <a:pt x="16" y="58"/>
                  </a:lnTo>
                  <a:lnTo>
                    <a:pt x="20" y="64"/>
                  </a:lnTo>
                  <a:lnTo>
                    <a:pt x="24" y="66"/>
                  </a:lnTo>
                  <a:lnTo>
                    <a:pt x="28" y="66"/>
                  </a:lnTo>
                  <a:lnTo>
                    <a:pt x="34" y="64"/>
                  </a:lnTo>
                  <a:lnTo>
                    <a:pt x="38" y="60"/>
                  </a:lnTo>
                  <a:lnTo>
                    <a:pt x="44" y="48"/>
                  </a:lnTo>
                  <a:lnTo>
                    <a:pt x="48" y="40"/>
                  </a:lnTo>
                  <a:lnTo>
                    <a:pt x="52" y="30"/>
                  </a:lnTo>
                  <a:lnTo>
                    <a:pt x="54" y="20"/>
                  </a:lnTo>
                  <a:lnTo>
                    <a:pt x="56" y="8"/>
                  </a:lnTo>
                  <a:lnTo>
                    <a:pt x="54" y="8"/>
                  </a:lnTo>
                  <a:lnTo>
                    <a:pt x="52" y="24"/>
                  </a:lnTo>
                  <a:lnTo>
                    <a:pt x="48" y="38"/>
                  </a:lnTo>
                  <a:lnTo>
                    <a:pt x="42" y="52"/>
                  </a:lnTo>
                  <a:lnTo>
                    <a:pt x="32" y="62"/>
                  </a:lnTo>
                  <a:lnTo>
                    <a:pt x="28" y="66"/>
                  </a:lnTo>
                  <a:lnTo>
                    <a:pt x="24" y="66"/>
                  </a:lnTo>
                  <a:lnTo>
                    <a:pt x="20" y="62"/>
                  </a:lnTo>
                  <a:lnTo>
                    <a:pt x="16" y="58"/>
                  </a:lnTo>
                  <a:lnTo>
                    <a:pt x="10" y="46"/>
                  </a:lnTo>
                  <a:lnTo>
                    <a:pt x="8" y="38"/>
                  </a:lnTo>
                  <a:lnTo>
                    <a:pt x="2" y="20"/>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659" name="Freeform 44"/>
            <p:cNvSpPr>
              <a:spLocks/>
            </p:cNvSpPr>
            <p:nvPr/>
          </p:nvSpPr>
          <p:spPr bwMode="auto">
            <a:xfrm>
              <a:off x="2853" y="2170"/>
              <a:ext cx="56" cy="66"/>
            </a:xfrm>
            <a:custGeom>
              <a:avLst/>
              <a:gdLst>
                <a:gd name="T0" fmla="*/ 0 w 56"/>
                <a:gd name="T1" fmla="*/ 0 h 66"/>
                <a:gd name="T2" fmla="*/ 0 w 56"/>
                <a:gd name="T3" fmla="*/ 0 h 66"/>
                <a:gd name="T4" fmla="*/ 2 w 56"/>
                <a:gd name="T5" fmla="*/ 22 h 66"/>
                <a:gd name="T6" fmla="*/ 8 w 56"/>
                <a:gd name="T7" fmla="*/ 44 h 66"/>
                <a:gd name="T8" fmla="*/ 8 w 56"/>
                <a:gd name="T9" fmla="*/ 44 h 66"/>
                <a:gd name="T10" fmla="*/ 10 w 56"/>
                <a:gd name="T11" fmla="*/ 52 h 66"/>
                <a:gd name="T12" fmla="*/ 16 w 56"/>
                <a:gd name="T13" fmla="*/ 58 h 66"/>
                <a:gd name="T14" fmla="*/ 20 w 56"/>
                <a:gd name="T15" fmla="*/ 64 h 66"/>
                <a:gd name="T16" fmla="*/ 24 w 56"/>
                <a:gd name="T17" fmla="*/ 66 h 66"/>
                <a:gd name="T18" fmla="*/ 28 w 56"/>
                <a:gd name="T19" fmla="*/ 66 h 66"/>
                <a:gd name="T20" fmla="*/ 28 w 56"/>
                <a:gd name="T21" fmla="*/ 66 h 66"/>
                <a:gd name="T22" fmla="*/ 34 w 56"/>
                <a:gd name="T23" fmla="*/ 64 h 66"/>
                <a:gd name="T24" fmla="*/ 38 w 56"/>
                <a:gd name="T25" fmla="*/ 60 h 66"/>
                <a:gd name="T26" fmla="*/ 44 w 56"/>
                <a:gd name="T27" fmla="*/ 48 h 66"/>
                <a:gd name="T28" fmla="*/ 44 w 56"/>
                <a:gd name="T29" fmla="*/ 48 h 66"/>
                <a:gd name="T30" fmla="*/ 48 w 56"/>
                <a:gd name="T31" fmla="*/ 40 h 66"/>
                <a:gd name="T32" fmla="*/ 52 w 56"/>
                <a:gd name="T33" fmla="*/ 30 h 66"/>
                <a:gd name="T34" fmla="*/ 54 w 56"/>
                <a:gd name="T35" fmla="*/ 20 h 66"/>
                <a:gd name="T36" fmla="*/ 56 w 56"/>
                <a:gd name="T37" fmla="*/ 8 h 66"/>
                <a:gd name="T38" fmla="*/ 56 w 56"/>
                <a:gd name="T39" fmla="*/ 8 h 66"/>
                <a:gd name="T40" fmla="*/ 54 w 56"/>
                <a:gd name="T41" fmla="*/ 8 h 66"/>
                <a:gd name="T42" fmla="*/ 54 w 56"/>
                <a:gd name="T43" fmla="*/ 8 h 66"/>
                <a:gd name="T44" fmla="*/ 52 w 56"/>
                <a:gd name="T45" fmla="*/ 24 h 66"/>
                <a:gd name="T46" fmla="*/ 48 w 56"/>
                <a:gd name="T47" fmla="*/ 38 h 66"/>
                <a:gd name="T48" fmla="*/ 42 w 56"/>
                <a:gd name="T49" fmla="*/ 52 h 66"/>
                <a:gd name="T50" fmla="*/ 32 w 56"/>
                <a:gd name="T51" fmla="*/ 62 h 66"/>
                <a:gd name="T52" fmla="*/ 32 w 56"/>
                <a:gd name="T53" fmla="*/ 62 h 66"/>
                <a:gd name="T54" fmla="*/ 28 w 56"/>
                <a:gd name="T55" fmla="*/ 66 h 66"/>
                <a:gd name="T56" fmla="*/ 24 w 56"/>
                <a:gd name="T57" fmla="*/ 66 h 66"/>
                <a:gd name="T58" fmla="*/ 20 w 56"/>
                <a:gd name="T59" fmla="*/ 62 h 66"/>
                <a:gd name="T60" fmla="*/ 16 w 56"/>
                <a:gd name="T61" fmla="*/ 58 h 66"/>
                <a:gd name="T62" fmla="*/ 10 w 56"/>
                <a:gd name="T63" fmla="*/ 46 h 66"/>
                <a:gd name="T64" fmla="*/ 8 w 56"/>
                <a:gd name="T65" fmla="*/ 38 h 66"/>
                <a:gd name="T66" fmla="*/ 8 w 56"/>
                <a:gd name="T67" fmla="*/ 38 h 66"/>
                <a:gd name="T68" fmla="*/ 2 w 56"/>
                <a:gd name="T69" fmla="*/ 20 h 66"/>
                <a:gd name="T70" fmla="*/ 0 w 56"/>
                <a:gd name="T71" fmla="*/ 0 h 66"/>
                <a:gd name="T72" fmla="*/ 0 w 56"/>
                <a:gd name="T73" fmla="*/ 0 h 66"/>
                <a:gd name="T74" fmla="*/ 0 w 56"/>
                <a:gd name="T75" fmla="*/ 0 h 6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6"/>
                <a:gd name="T115" fmla="*/ 0 h 66"/>
                <a:gd name="T116" fmla="*/ 56 w 56"/>
                <a:gd name="T117" fmla="*/ 66 h 6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6" h="66">
                  <a:moveTo>
                    <a:pt x="0" y="0"/>
                  </a:moveTo>
                  <a:lnTo>
                    <a:pt x="0" y="0"/>
                  </a:lnTo>
                  <a:lnTo>
                    <a:pt x="2" y="22"/>
                  </a:lnTo>
                  <a:lnTo>
                    <a:pt x="8" y="44"/>
                  </a:lnTo>
                  <a:lnTo>
                    <a:pt x="10" y="52"/>
                  </a:lnTo>
                  <a:lnTo>
                    <a:pt x="16" y="58"/>
                  </a:lnTo>
                  <a:lnTo>
                    <a:pt x="20" y="64"/>
                  </a:lnTo>
                  <a:lnTo>
                    <a:pt x="24" y="66"/>
                  </a:lnTo>
                  <a:lnTo>
                    <a:pt x="28" y="66"/>
                  </a:lnTo>
                  <a:lnTo>
                    <a:pt x="34" y="64"/>
                  </a:lnTo>
                  <a:lnTo>
                    <a:pt x="38" y="60"/>
                  </a:lnTo>
                  <a:lnTo>
                    <a:pt x="44" y="48"/>
                  </a:lnTo>
                  <a:lnTo>
                    <a:pt x="48" y="40"/>
                  </a:lnTo>
                  <a:lnTo>
                    <a:pt x="52" y="30"/>
                  </a:lnTo>
                  <a:lnTo>
                    <a:pt x="54" y="20"/>
                  </a:lnTo>
                  <a:lnTo>
                    <a:pt x="56" y="8"/>
                  </a:lnTo>
                  <a:lnTo>
                    <a:pt x="54" y="8"/>
                  </a:lnTo>
                  <a:lnTo>
                    <a:pt x="52" y="24"/>
                  </a:lnTo>
                  <a:lnTo>
                    <a:pt x="48" y="38"/>
                  </a:lnTo>
                  <a:lnTo>
                    <a:pt x="42" y="52"/>
                  </a:lnTo>
                  <a:lnTo>
                    <a:pt x="32" y="62"/>
                  </a:lnTo>
                  <a:lnTo>
                    <a:pt x="28" y="66"/>
                  </a:lnTo>
                  <a:lnTo>
                    <a:pt x="24" y="66"/>
                  </a:lnTo>
                  <a:lnTo>
                    <a:pt x="20" y="62"/>
                  </a:lnTo>
                  <a:lnTo>
                    <a:pt x="16" y="58"/>
                  </a:lnTo>
                  <a:lnTo>
                    <a:pt x="10" y="46"/>
                  </a:lnTo>
                  <a:lnTo>
                    <a:pt x="8" y="38"/>
                  </a:lnTo>
                  <a:lnTo>
                    <a:pt x="2" y="20"/>
                  </a:lnTo>
                  <a:lnTo>
                    <a:pt x="0" y="0"/>
                  </a:lnTo>
                </a:path>
              </a:pathLst>
            </a:custGeom>
            <a:noFill/>
            <a:ln w="9525">
              <a:noFill/>
              <a:round/>
              <a:headEnd/>
              <a:tailEnd/>
            </a:ln>
          </p:spPr>
          <p:txBody>
            <a:bodyPr/>
            <a:lstStyle/>
            <a:p>
              <a:endParaRPr lang="fr-FR">
                <a:latin typeface="Calibri" pitchFamily="34" charset="0"/>
              </a:endParaRPr>
            </a:p>
          </p:txBody>
        </p:sp>
        <p:sp>
          <p:nvSpPr>
            <p:cNvPr id="9660" name="Freeform 45"/>
            <p:cNvSpPr>
              <a:spLocks/>
            </p:cNvSpPr>
            <p:nvPr/>
          </p:nvSpPr>
          <p:spPr bwMode="auto">
            <a:xfrm>
              <a:off x="2899" y="2184"/>
              <a:ext cx="56" cy="94"/>
            </a:xfrm>
            <a:custGeom>
              <a:avLst/>
              <a:gdLst>
                <a:gd name="T0" fmla="*/ 16 w 56"/>
                <a:gd name="T1" fmla="*/ 2 h 94"/>
                <a:gd name="T2" fmla="*/ 16 w 56"/>
                <a:gd name="T3" fmla="*/ 2 h 94"/>
                <a:gd name="T4" fmla="*/ 16 w 56"/>
                <a:gd name="T5" fmla="*/ 10 h 94"/>
                <a:gd name="T6" fmla="*/ 12 w 56"/>
                <a:gd name="T7" fmla="*/ 20 h 94"/>
                <a:gd name="T8" fmla="*/ 8 w 56"/>
                <a:gd name="T9" fmla="*/ 34 h 94"/>
                <a:gd name="T10" fmla="*/ 8 w 56"/>
                <a:gd name="T11" fmla="*/ 34 h 94"/>
                <a:gd name="T12" fmla="*/ 2 w 56"/>
                <a:gd name="T13" fmla="*/ 62 h 94"/>
                <a:gd name="T14" fmla="*/ 2 w 56"/>
                <a:gd name="T15" fmla="*/ 62 h 94"/>
                <a:gd name="T16" fmla="*/ 0 w 56"/>
                <a:gd name="T17" fmla="*/ 88 h 94"/>
                <a:gd name="T18" fmla="*/ 0 w 56"/>
                <a:gd name="T19" fmla="*/ 88 h 94"/>
                <a:gd name="T20" fmla="*/ 0 w 56"/>
                <a:gd name="T21" fmla="*/ 92 h 94"/>
                <a:gd name="T22" fmla="*/ 0 w 56"/>
                <a:gd name="T23" fmla="*/ 94 h 94"/>
                <a:gd name="T24" fmla="*/ 2 w 56"/>
                <a:gd name="T25" fmla="*/ 94 h 94"/>
                <a:gd name="T26" fmla="*/ 2 w 56"/>
                <a:gd name="T27" fmla="*/ 94 h 94"/>
                <a:gd name="T28" fmla="*/ 6 w 56"/>
                <a:gd name="T29" fmla="*/ 94 h 94"/>
                <a:gd name="T30" fmla="*/ 10 w 56"/>
                <a:gd name="T31" fmla="*/ 92 h 94"/>
                <a:gd name="T32" fmla="*/ 16 w 56"/>
                <a:gd name="T33" fmla="*/ 86 h 94"/>
                <a:gd name="T34" fmla="*/ 28 w 56"/>
                <a:gd name="T35" fmla="*/ 68 h 94"/>
                <a:gd name="T36" fmla="*/ 28 w 56"/>
                <a:gd name="T37" fmla="*/ 68 h 94"/>
                <a:gd name="T38" fmla="*/ 42 w 56"/>
                <a:gd name="T39" fmla="*/ 42 h 94"/>
                <a:gd name="T40" fmla="*/ 56 w 56"/>
                <a:gd name="T41" fmla="*/ 16 h 94"/>
                <a:gd name="T42" fmla="*/ 56 w 56"/>
                <a:gd name="T43" fmla="*/ 16 h 94"/>
                <a:gd name="T44" fmla="*/ 56 w 56"/>
                <a:gd name="T45" fmla="*/ 14 h 94"/>
                <a:gd name="T46" fmla="*/ 54 w 56"/>
                <a:gd name="T47" fmla="*/ 16 h 94"/>
                <a:gd name="T48" fmla="*/ 54 w 56"/>
                <a:gd name="T49" fmla="*/ 16 h 94"/>
                <a:gd name="T50" fmla="*/ 42 w 56"/>
                <a:gd name="T51" fmla="*/ 32 h 94"/>
                <a:gd name="T52" fmla="*/ 32 w 56"/>
                <a:gd name="T53" fmla="*/ 52 h 94"/>
                <a:gd name="T54" fmla="*/ 22 w 56"/>
                <a:gd name="T55" fmla="*/ 70 h 94"/>
                <a:gd name="T56" fmla="*/ 10 w 56"/>
                <a:gd name="T57" fmla="*/ 86 h 94"/>
                <a:gd name="T58" fmla="*/ 10 w 56"/>
                <a:gd name="T59" fmla="*/ 86 h 94"/>
                <a:gd name="T60" fmla="*/ 6 w 56"/>
                <a:gd name="T61" fmla="*/ 90 h 94"/>
                <a:gd name="T62" fmla="*/ 4 w 56"/>
                <a:gd name="T63" fmla="*/ 90 h 94"/>
                <a:gd name="T64" fmla="*/ 2 w 56"/>
                <a:gd name="T65" fmla="*/ 90 h 94"/>
                <a:gd name="T66" fmla="*/ 2 w 56"/>
                <a:gd name="T67" fmla="*/ 86 h 94"/>
                <a:gd name="T68" fmla="*/ 2 w 56"/>
                <a:gd name="T69" fmla="*/ 76 h 94"/>
                <a:gd name="T70" fmla="*/ 2 w 56"/>
                <a:gd name="T71" fmla="*/ 76 h 94"/>
                <a:gd name="T72" fmla="*/ 4 w 56"/>
                <a:gd name="T73" fmla="*/ 52 h 94"/>
                <a:gd name="T74" fmla="*/ 4 w 56"/>
                <a:gd name="T75" fmla="*/ 52 h 94"/>
                <a:gd name="T76" fmla="*/ 12 w 56"/>
                <a:gd name="T77" fmla="*/ 28 h 94"/>
                <a:gd name="T78" fmla="*/ 20 w 56"/>
                <a:gd name="T79" fmla="*/ 4 h 94"/>
                <a:gd name="T80" fmla="*/ 20 w 56"/>
                <a:gd name="T81" fmla="*/ 4 h 94"/>
                <a:gd name="T82" fmla="*/ 22 w 56"/>
                <a:gd name="T83" fmla="*/ 2 h 94"/>
                <a:gd name="T84" fmla="*/ 18 w 56"/>
                <a:gd name="T85" fmla="*/ 0 h 94"/>
                <a:gd name="T86" fmla="*/ 16 w 56"/>
                <a:gd name="T87" fmla="*/ 0 h 94"/>
                <a:gd name="T88" fmla="*/ 16 w 56"/>
                <a:gd name="T89" fmla="*/ 2 h 9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6"/>
                <a:gd name="T136" fmla="*/ 0 h 94"/>
                <a:gd name="T137" fmla="*/ 56 w 56"/>
                <a:gd name="T138" fmla="*/ 94 h 9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6" h="94">
                  <a:moveTo>
                    <a:pt x="16" y="2"/>
                  </a:moveTo>
                  <a:lnTo>
                    <a:pt x="16" y="2"/>
                  </a:lnTo>
                  <a:lnTo>
                    <a:pt x="16" y="10"/>
                  </a:lnTo>
                  <a:lnTo>
                    <a:pt x="12" y="20"/>
                  </a:lnTo>
                  <a:lnTo>
                    <a:pt x="8" y="34"/>
                  </a:lnTo>
                  <a:lnTo>
                    <a:pt x="2" y="62"/>
                  </a:lnTo>
                  <a:lnTo>
                    <a:pt x="0" y="88"/>
                  </a:lnTo>
                  <a:lnTo>
                    <a:pt x="0" y="92"/>
                  </a:lnTo>
                  <a:lnTo>
                    <a:pt x="0" y="94"/>
                  </a:lnTo>
                  <a:lnTo>
                    <a:pt x="2" y="94"/>
                  </a:lnTo>
                  <a:lnTo>
                    <a:pt x="6" y="94"/>
                  </a:lnTo>
                  <a:lnTo>
                    <a:pt x="10" y="92"/>
                  </a:lnTo>
                  <a:lnTo>
                    <a:pt x="16" y="86"/>
                  </a:lnTo>
                  <a:lnTo>
                    <a:pt x="28" y="68"/>
                  </a:lnTo>
                  <a:lnTo>
                    <a:pt x="42" y="42"/>
                  </a:lnTo>
                  <a:lnTo>
                    <a:pt x="56" y="16"/>
                  </a:lnTo>
                  <a:lnTo>
                    <a:pt x="56" y="14"/>
                  </a:lnTo>
                  <a:lnTo>
                    <a:pt x="54" y="16"/>
                  </a:lnTo>
                  <a:lnTo>
                    <a:pt x="42" y="32"/>
                  </a:lnTo>
                  <a:lnTo>
                    <a:pt x="32" y="52"/>
                  </a:lnTo>
                  <a:lnTo>
                    <a:pt x="22" y="70"/>
                  </a:lnTo>
                  <a:lnTo>
                    <a:pt x="10" y="86"/>
                  </a:lnTo>
                  <a:lnTo>
                    <a:pt x="6" y="90"/>
                  </a:lnTo>
                  <a:lnTo>
                    <a:pt x="4" y="90"/>
                  </a:lnTo>
                  <a:lnTo>
                    <a:pt x="2" y="90"/>
                  </a:lnTo>
                  <a:lnTo>
                    <a:pt x="2" y="86"/>
                  </a:lnTo>
                  <a:lnTo>
                    <a:pt x="2" y="76"/>
                  </a:lnTo>
                  <a:lnTo>
                    <a:pt x="4" y="52"/>
                  </a:lnTo>
                  <a:lnTo>
                    <a:pt x="12" y="28"/>
                  </a:lnTo>
                  <a:lnTo>
                    <a:pt x="20" y="4"/>
                  </a:lnTo>
                  <a:lnTo>
                    <a:pt x="22" y="2"/>
                  </a:lnTo>
                  <a:lnTo>
                    <a:pt x="18" y="0"/>
                  </a:lnTo>
                  <a:lnTo>
                    <a:pt x="16" y="0"/>
                  </a:lnTo>
                  <a:lnTo>
                    <a:pt x="16"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9661" name="Freeform 46"/>
            <p:cNvSpPr>
              <a:spLocks/>
            </p:cNvSpPr>
            <p:nvPr/>
          </p:nvSpPr>
          <p:spPr bwMode="auto">
            <a:xfrm>
              <a:off x="2899" y="2184"/>
              <a:ext cx="56" cy="94"/>
            </a:xfrm>
            <a:custGeom>
              <a:avLst/>
              <a:gdLst>
                <a:gd name="T0" fmla="*/ 16 w 56"/>
                <a:gd name="T1" fmla="*/ 2 h 94"/>
                <a:gd name="T2" fmla="*/ 16 w 56"/>
                <a:gd name="T3" fmla="*/ 2 h 94"/>
                <a:gd name="T4" fmla="*/ 16 w 56"/>
                <a:gd name="T5" fmla="*/ 10 h 94"/>
                <a:gd name="T6" fmla="*/ 12 w 56"/>
                <a:gd name="T7" fmla="*/ 20 h 94"/>
                <a:gd name="T8" fmla="*/ 8 w 56"/>
                <a:gd name="T9" fmla="*/ 34 h 94"/>
                <a:gd name="T10" fmla="*/ 8 w 56"/>
                <a:gd name="T11" fmla="*/ 34 h 94"/>
                <a:gd name="T12" fmla="*/ 2 w 56"/>
                <a:gd name="T13" fmla="*/ 62 h 94"/>
                <a:gd name="T14" fmla="*/ 2 w 56"/>
                <a:gd name="T15" fmla="*/ 62 h 94"/>
                <a:gd name="T16" fmla="*/ 0 w 56"/>
                <a:gd name="T17" fmla="*/ 88 h 94"/>
                <a:gd name="T18" fmla="*/ 0 w 56"/>
                <a:gd name="T19" fmla="*/ 88 h 94"/>
                <a:gd name="T20" fmla="*/ 0 w 56"/>
                <a:gd name="T21" fmla="*/ 92 h 94"/>
                <a:gd name="T22" fmla="*/ 0 w 56"/>
                <a:gd name="T23" fmla="*/ 94 h 94"/>
                <a:gd name="T24" fmla="*/ 2 w 56"/>
                <a:gd name="T25" fmla="*/ 94 h 94"/>
                <a:gd name="T26" fmla="*/ 2 w 56"/>
                <a:gd name="T27" fmla="*/ 94 h 94"/>
                <a:gd name="T28" fmla="*/ 6 w 56"/>
                <a:gd name="T29" fmla="*/ 94 h 94"/>
                <a:gd name="T30" fmla="*/ 10 w 56"/>
                <a:gd name="T31" fmla="*/ 92 h 94"/>
                <a:gd name="T32" fmla="*/ 16 w 56"/>
                <a:gd name="T33" fmla="*/ 86 h 94"/>
                <a:gd name="T34" fmla="*/ 28 w 56"/>
                <a:gd name="T35" fmla="*/ 68 h 94"/>
                <a:gd name="T36" fmla="*/ 28 w 56"/>
                <a:gd name="T37" fmla="*/ 68 h 94"/>
                <a:gd name="T38" fmla="*/ 42 w 56"/>
                <a:gd name="T39" fmla="*/ 42 h 94"/>
                <a:gd name="T40" fmla="*/ 56 w 56"/>
                <a:gd name="T41" fmla="*/ 16 h 94"/>
                <a:gd name="T42" fmla="*/ 56 w 56"/>
                <a:gd name="T43" fmla="*/ 16 h 94"/>
                <a:gd name="T44" fmla="*/ 56 w 56"/>
                <a:gd name="T45" fmla="*/ 14 h 94"/>
                <a:gd name="T46" fmla="*/ 54 w 56"/>
                <a:gd name="T47" fmla="*/ 16 h 94"/>
                <a:gd name="T48" fmla="*/ 54 w 56"/>
                <a:gd name="T49" fmla="*/ 16 h 94"/>
                <a:gd name="T50" fmla="*/ 42 w 56"/>
                <a:gd name="T51" fmla="*/ 32 h 94"/>
                <a:gd name="T52" fmla="*/ 32 w 56"/>
                <a:gd name="T53" fmla="*/ 52 h 94"/>
                <a:gd name="T54" fmla="*/ 22 w 56"/>
                <a:gd name="T55" fmla="*/ 70 h 94"/>
                <a:gd name="T56" fmla="*/ 10 w 56"/>
                <a:gd name="T57" fmla="*/ 86 h 94"/>
                <a:gd name="T58" fmla="*/ 10 w 56"/>
                <a:gd name="T59" fmla="*/ 86 h 94"/>
                <a:gd name="T60" fmla="*/ 6 w 56"/>
                <a:gd name="T61" fmla="*/ 90 h 94"/>
                <a:gd name="T62" fmla="*/ 4 w 56"/>
                <a:gd name="T63" fmla="*/ 90 h 94"/>
                <a:gd name="T64" fmla="*/ 2 w 56"/>
                <a:gd name="T65" fmla="*/ 90 h 94"/>
                <a:gd name="T66" fmla="*/ 2 w 56"/>
                <a:gd name="T67" fmla="*/ 86 h 94"/>
                <a:gd name="T68" fmla="*/ 2 w 56"/>
                <a:gd name="T69" fmla="*/ 76 h 94"/>
                <a:gd name="T70" fmla="*/ 2 w 56"/>
                <a:gd name="T71" fmla="*/ 76 h 94"/>
                <a:gd name="T72" fmla="*/ 4 w 56"/>
                <a:gd name="T73" fmla="*/ 52 h 94"/>
                <a:gd name="T74" fmla="*/ 4 w 56"/>
                <a:gd name="T75" fmla="*/ 52 h 94"/>
                <a:gd name="T76" fmla="*/ 12 w 56"/>
                <a:gd name="T77" fmla="*/ 28 h 94"/>
                <a:gd name="T78" fmla="*/ 20 w 56"/>
                <a:gd name="T79" fmla="*/ 4 h 94"/>
                <a:gd name="T80" fmla="*/ 20 w 56"/>
                <a:gd name="T81" fmla="*/ 4 h 94"/>
                <a:gd name="T82" fmla="*/ 22 w 56"/>
                <a:gd name="T83" fmla="*/ 2 h 94"/>
                <a:gd name="T84" fmla="*/ 18 w 56"/>
                <a:gd name="T85" fmla="*/ 0 h 94"/>
                <a:gd name="T86" fmla="*/ 16 w 56"/>
                <a:gd name="T87" fmla="*/ 0 h 94"/>
                <a:gd name="T88" fmla="*/ 16 w 56"/>
                <a:gd name="T89" fmla="*/ 2 h 9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6"/>
                <a:gd name="T136" fmla="*/ 0 h 94"/>
                <a:gd name="T137" fmla="*/ 56 w 56"/>
                <a:gd name="T138" fmla="*/ 94 h 9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6" h="94">
                  <a:moveTo>
                    <a:pt x="16" y="2"/>
                  </a:moveTo>
                  <a:lnTo>
                    <a:pt x="16" y="2"/>
                  </a:lnTo>
                  <a:lnTo>
                    <a:pt x="16" y="10"/>
                  </a:lnTo>
                  <a:lnTo>
                    <a:pt x="12" y="20"/>
                  </a:lnTo>
                  <a:lnTo>
                    <a:pt x="8" y="34"/>
                  </a:lnTo>
                  <a:lnTo>
                    <a:pt x="2" y="62"/>
                  </a:lnTo>
                  <a:lnTo>
                    <a:pt x="0" y="88"/>
                  </a:lnTo>
                  <a:lnTo>
                    <a:pt x="0" y="92"/>
                  </a:lnTo>
                  <a:lnTo>
                    <a:pt x="0" y="94"/>
                  </a:lnTo>
                  <a:lnTo>
                    <a:pt x="2" y="94"/>
                  </a:lnTo>
                  <a:lnTo>
                    <a:pt x="6" y="94"/>
                  </a:lnTo>
                  <a:lnTo>
                    <a:pt x="10" y="92"/>
                  </a:lnTo>
                  <a:lnTo>
                    <a:pt x="16" y="86"/>
                  </a:lnTo>
                  <a:lnTo>
                    <a:pt x="28" y="68"/>
                  </a:lnTo>
                  <a:lnTo>
                    <a:pt x="42" y="42"/>
                  </a:lnTo>
                  <a:lnTo>
                    <a:pt x="56" y="16"/>
                  </a:lnTo>
                  <a:lnTo>
                    <a:pt x="56" y="14"/>
                  </a:lnTo>
                  <a:lnTo>
                    <a:pt x="54" y="16"/>
                  </a:lnTo>
                  <a:lnTo>
                    <a:pt x="42" y="32"/>
                  </a:lnTo>
                  <a:lnTo>
                    <a:pt x="32" y="52"/>
                  </a:lnTo>
                  <a:lnTo>
                    <a:pt x="22" y="70"/>
                  </a:lnTo>
                  <a:lnTo>
                    <a:pt x="10" y="86"/>
                  </a:lnTo>
                  <a:lnTo>
                    <a:pt x="6" y="90"/>
                  </a:lnTo>
                  <a:lnTo>
                    <a:pt x="4" y="90"/>
                  </a:lnTo>
                  <a:lnTo>
                    <a:pt x="2" y="90"/>
                  </a:lnTo>
                  <a:lnTo>
                    <a:pt x="2" y="86"/>
                  </a:lnTo>
                  <a:lnTo>
                    <a:pt x="2" y="76"/>
                  </a:lnTo>
                  <a:lnTo>
                    <a:pt x="4" y="52"/>
                  </a:lnTo>
                  <a:lnTo>
                    <a:pt x="12" y="28"/>
                  </a:lnTo>
                  <a:lnTo>
                    <a:pt x="20" y="4"/>
                  </a:lnTo>
                  <a:lnTo>
                    <a:pt x="22" y="2"/>
                  </a:lnTo>
                  <a:lnTo>
                    <a:pt x="18" y="0"/>
                  </a:lnTo>
                  <a:lnTo>
                    <a:pt x="16" y="0"/>
                  </a:lnTo>
                  <a:lnTo>
                    <a:pt x="16" y="2"/>
                  </a:lnTo>
                </a:path>
              </a:pathLst>
            </a:custGeom>
            <a:noFill/>
            <a:ln w="9525">
              <a:noFill/>
              <a:round/>
              <a:headEnd/>
              <a:tailEnd/>
            </a:ln>
          </p:spPr>
          <p:txBody>
            <a:bodyPr/>
            <a:lstStyle/>
            <a:p>
              <a:endParaRPr lang="fr-FR">
                <a:latin typeface="Calibri" pitchFamily="34" charset="0"/>
              </a:endParaRPr>
            </a:p>
          </p:txBody>
        </p:sp>
        <p:sp>
          <p:nvSpPr>
            <p:cNvPr id="9662" name="Freeform 47"/>
            <p:cNvSpPr>
              <a:spLocks/>
            </p:cNvSpPr>
            <p:nvPr/>
          </p:nvSpPr>
          <p:spPr bwMode="auto">
            <a:xfrm>
              <a:off x="2907" y="2216"/>
              <a:ext cx="160" cy="376"/>
            </a:xfrm>
            <a:custGeom>
              <a:avLst/>
              <a:gdLst>
                <a:gd name="T0" fmla="*/ 74 w 160"/>
                <a:gd name="T1" fmla="*/ 0 h 376"/>
                <a:gd name="T2" fmla="*/ 56 w 160"/>
                <a:gd name="T3" fmla="*/ 22 h 376"/>
                <a:gd name="T4" fmla="*/ 42 w 160"/>
                <a:gd name="T5" fmla="*/ 48 h 376"/>
                <a:gd name="T6" fmla="*/ 18 w 160"/>
                <a:gd name="T7" fmla="*/ 108 h 376"/>
                <a:gd name="T8" fmla="*/ 10 w 160"/>
                <a:gd name="T9" fmla="*/ 144 h 376"/>
                <a:gd name="T10" fmla="*/ 4 w 160"/>
                <a:gd name="T11" fmla="*/ 180 h 376"/>
                <a:gd name="T12" fmla="*/ 0 w 160"/>
                <a:gd name="T13" fmla="*/ 234 h 376"/>
                <a:gd name="T14" fmla="*/ 0 w 160"/>
                <a:gd name="T15" fmla="*/ 252 h 376"/>
                <a:gd name="T16" fmla="*/ 6 w 160"/>
                <a:gd name="T17" fmla="*/ 302 h 376"/>
                <a:gd name="T18" fmla="*/ 10 w 160"/>
                <a:gd name="T19" fmla="*/ 318 h 376"/>
                <a:gd name="T20" fmla="*/ 24 w 160"/>
                <a:gd name="T21" fmla="*/ 340 h 376"/>
                <a:gd name="T22" fmla="*/ 46 w 160"/>
                <a:gd name="T23" fmla="*/ 354 h 376"/>
                <a:gd name="T24" fmla="*/ 58 w 160"/>
                <a:gd name="T25" fmla="*/ 358 h 376"/>
                <a:gd name="T26" fmla="*/ 70 w 160"/>
                <a:gd name="T27" fmla="*/ 356 h 376"/>
                <a:gd name="T28" fmla="*/ 90 w 160"/>
                <a:gd name="T29" fmla="*/ 358 h 376"/>
                <a:gd name="T30" fmla="*/ 108 w 160"/>
                <a:gd name="T31" fmla="*/ 368 h 376"/>
                <a:gd name="T32" fmla="*/ 118 w 160"/>
                <a:gd name="T33" fmla="*/ 374 h 376"/>
                <a:gd name="T34" fmla="*/ 130 w 160"/>
                <a:gd name="T35" fmla="*/ 376 h 376"/>
                <a:gd name="T36" fmla="*/ 146 w 160"/>
                <a:gd name="T37" fmla="*/ 374 h 376"/>
                <a:gd name="T38" fmla="*/ 152 w 160"/>
                <a:gd name="T39" fmla="*/ 372 h 376"/>
                <a:gd name="T40" fmla="*/ 158 w 160"/>
                <a:gd name="T41" fmla="*/ 370 h 376"/>
                <a:gd name="T42" fmla="*/ 158 w 160"/>
                <a:gd name="T43" fmla="*/ 368 h 376"/>
                <a:gd name="T44" fmla="*/ 150 w 160"/>
                <a:gd name="T45" fmla="*/ 370 h 376"/>
                <a:gd name="T46" fmla="*/ 140 w 160"/>
                <a:gd name="T47" fmla="*/ 372 h 376"/>
                <a:gd name="T48" fmla="*/ 122 w 160"/>
                <a:gd name="T49" fmla="*/ 372 h 376"/>
                <a:gd name="T50" fmla="*/ 104 w 160"/>
                <a:gd name="T51" fmla="*/ 362 h 376"/>
                <a:gd name="T52" fmla="*/ 94 w 160"/>
                <a:gd name="T53" fmla="*/ 356 h 376"/>
                <a:gd name="T54" fmla="*/ 84 w 160"/>
                <a:gd name="T55" fmla="*/ 352 h 376"/>
                <a:gd name="T56" fmla="*/ 70 w 160"/>
                <a:gd name="T57" fmla="*/ 352 h 376"/>
                <a:gd name="T58" fmla="*/ 56 w 160"/>
                <a:gd name="T59" fmla="*/ 354 h 376"/>
                <a:gd name="T60" fmla="*/ 48 w 160"/>
                <a:gd name="T61" fmla="*/ 350 h 376"/>
                <a:gd name="T62" fmla="*/ 28 w 160"/>
                <a:gd name="T63" fmla="*/ 334 h 376"/>
                <a:gd name="T64" fmla="*/ 22 w 160"/>
                <a:gd name="T65" fmla="*/ 328 h 376"/>
                <a:gd name="T66" fmla="*/ 14 w 160"/>
                <a:gd name="T67" fmla="*/ 304 h 376"/>
                <a:gd name="T68" fmla="*/ 8 w 160"/>
                <a:gd name="T69" fmla="*/ 272 h 376"/>
                <a:gd name="T70" fmla="*/ 6 w 160"/>
                <a:gd name="T71" fmla="*/ 238 h 376"/>
                <a:gd name="T72" fmla="*/ 8 w 160"/>
                <a:gd name="T73" fmla="*/ 208 h 376"/>
                <a:gd name="T74" fmla="*/ 12 w 160"/>
                <a:gd name="T75" fmla="*/ 178 h 376"/>
                <a:gd name="T76" fmla="*/ 22 w 160"/>
                <a:gd name="T77" fmla="*/ 112 h 376"/>
                <a:gd name="T78" fmla="*/ 30 w 160"/>
                <a:gd name="T79" fmla="*/ 82 h 376"/>
                <a:gd name="T80" fmla="*/ 42 w 160"/>
                <a:gd name="T81" fmla="*/ 52 h 376"/>
                <a:gd name="T82" fmla="*/ 64 w 160"/>
                <a:gd name="T83" fmla="*/ 12 h 376"/>
                <a:gd name="T84" fmla="*/ 74 w 160"/>
                <a:gd name="T85" fmla="*/ 0 h 37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0"/>
                <a:gd name="T130" fmla="*/ 0 h 376"/>
                <a:gd name="T131" fmla="*/ 160 w 160"/>
                <a:gd name="T132" fmla="*/ 376 h 37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0" h="376">
                  <a:moveTo>
                    <a:pt x="74" y="0"/>
                  </a:moveTo>
                  <a:lnTo>
                    <a:pt x="74" y="0"/>
                  </a:lnTo>
                  <a:lnTo>
                    <a:pt x="64" y="10"/>
                  </a:lnTo>
                  <a:lnTo>
                    <a:pt x="56" y="22"/>
                  </a:lnTo>
                  <a:lnTo>
                    <a:pt x="42" y="48"/>
                  </a:lnTo>
                  <a:lnTo>
                    <a:pt x="30" y="78"/>
                  </a:lnTo>
                  <a:lnTo>
                    <a:pt x="18" y="108"/>
                  </a:lnTo>
                  <a:lnTo>
                    <a:pt x="10" y="144"/>
                  </a:lnTo>
                  <a:lnTo>
                    <a:pt x="4" y="180"/>
                  </a:lnTo>
                  <a:lnTo>
                    <a:pt x="0" y="216"/>
                  </a:lnTo>
                  <a:lnTo>
                    <a:pt x="0" y="234"/>
                  </a:lnTo>
                  <a:lnTo>
                    <a:pt x="0" y="252"/>
                  </a:lnTo>
                  <a:lnTo>
                    <a:pt x="4" y="284"/>
                  </a:lnTo>
                  <a:lnTo>
                    <a:pt x="6" y="302"/>
                  </a:lnTo>
                  <a:lnTo>
                    <a:pt x="10" y="318"/>
                  </a:lnTo>
                  <a:lnTo>
                    <a:pt x="16" y="328"/>
                  </a:lnTo>
                  <a:lnTo>
                    <a:pt x="24" y="340"/>
                  </a:lnTo>
                  <a:lnTo>
                    <a:pt x="36" y="348"/>
                  </a:lnTo>
                  <a:lnTo>
                    <a:pt x="46" y="354"/>
                  </a:lnTo>
                  <a:lnTo>
                    <a:pt x="58" y="358"/>
                  </a:lnTo>
                  <a:lnTo>
                    <a:pt x="70" y="356"/>
                  </a:lnTo>
                  <a:lnTo>
                    <a:pt x="80" y="356"/>
                  </a:lnTo>
                  <a:lnTo>
                    <a:pt x="90" y="358"/>
                  </a:lnTo>
                  <a:lnTo>
                    <a:pt x="98" y="362"/>
                  </a:lnTo>
                  <a:lnTo>
                    <a:pt x="108" y="368"/>
                  </a:lnTo>
                  <a:lnTo>
                    <a:pt x="118" y="374"/>
                  </a:lnTo>
                  <a:lnTo>
                    <a:pt x="124" y="376"/>
                  </a:lnTo>
                  <a:lnTo>
                    <a:pt x="130" y="376"/>
                  </a:lnTo>
                  <a:lnTo>
                    <a:pt x="146" y="374"/>
                  </a:lnTo>
                  <a:lnTo>
                    <a:pt x="152" y="372"/>
                  </a:lnTo>
                  <a:lnTo>
                    <a:pt x="158" y="370"/>
                  </a:lnTo>
                  <a:lnTo>
                    <a:pt x="160" y="368"/>
                  </a:lnTo>
                  <a:lnTo>
                    <a:pt x="158" y="368"/>
                  </a:lnTo>
                  <a:lnTo>
                    <a:pt x="150" y="370"/>
                  </a:lnTo>
                  <a:lnTo>
                    <a:pt x="140" y="372"/>
                  </a:lnTo>
                  <a:lnTo>
                    <a:pt x="130" y="372"/>
                  </a:lnTo>
                  <a:lnTo>
                    <a:pt x="122" y="372"/>
                  </a:lnTo>
                  <a:lnTo>
                    <a:pt x="112" y="368"/>
                  </a:lnTo>
                  <a:lnTo>
                    <a:pt x="104" y="362"/>
                  </a:lnTo>
                  <a:lnTo>
                    <a:pt x="94" y="356"/>
                  </a:lnTo>
                  <a:lnTo>
                    <a:pt x="84" y="352"/>
                  </a:lnTo>
                  <a:lnTo>
                    <a:pt x="78" y="352"/>
                  </a:lnTo>
                  <a:lnTo>
                    <a:pt x="70" y="352"/>
                  </a:lnTo>
                  <a:lnTo>
                    <a:pt x="64" y="354"/>
                  </a:lnTo>
                  <a:lnTo>
                    <a:pt x="56" y="354"/>
                  </a:lnTo>
                  <a:lnTo>
                    <a:pt x="48" y="350"/>
                  </a:lnTo>
                  <a:lnTo>
                    <a:pt x="40" y="346"/>
                  </a:lnTo>
                  <a:lnTo>
                    <a:pt x="28" y="334"/>
                  </a:lnTo>
                  <a:lnTo>
                    <a:pt x="22" y="328"/>
                  </a:lnTo>
                  <a:lnTo>
                    <a:pt x="18" y="320"/>
                  </a:lnTo>
                  <a:lnTo>
                    <a:pt x="14" y="304"/>
                  </a:lnTo>
                  <a:lnTo>
                    <a:pt x="8" y="272"/>
                  </a:lnTo>
                  <a:lnTo>
                    <a:pt x="6" y="238"/>
                  </a:lnTo>
                  <a:lnTo>
                    <a:pt x="6" y="224"/>
                  </a:lnTo>
                  <a:lnTo>
                    <a:pt x="8" y="208"/>
                  </a:lnTo>
                  <a:lnTo>
                    <a:pt x="12" y="178"/>
                  </a:lnTo>
                  <a:lnTo>
                    <a:pt x="16" y="144"/>
                  </a:lnTo>
                  <a:lnTo>
                    <a:pt x="22" y="112"/>
                  </a:lnTo>
                  <a:lnTo>
                    <a:pt x="30" y="82"/>
                  </a:lnTo>
                  <a:lnTo>
                    <a:pt x="42" y="52"/>
                  </a:lnTo>
                  <a:lnTo>
                    <a:pt x="56" y="24"/>
                  </a:lnTo>
                  <a:lnTo>
                    <a:pt x="64" y="12"/>
                  </a:lnTo>
                  <a:lnTo>
                    <a:pt x="74"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663" name="Freeform 49"/>
            <p:cNvSpPr>
              <a:spLocks/>
            </p:cNvSpPr>
            <p:nvPr/>
          </p:nvSpPr>
          <p:spPr bwMode="auto">
            <a:xfrm>
              <a:off x="2819" y="2584"/>
              <a:ext cx="64" cy="46"/>
            </a:xfrm>
            <a:custGeom>
              <a:avLst/>
              <a:gdLst>
                <a:gd name="T0" fmla="*/ 0 w 64"/>
                <a:gd name="T1" fmla="*/ 0 h 46"/>
                <a:gd name="T2" fmla="*/ 0 w 64"/>
                <a:gd name="T3" fmla="*/ 0 h 46"/>
                <a:gd name="T4" fmla="*/ 0 w 64"/>
                <a:gd name="T5" fmla="*/ 2 h 46"/>
                <a:gd name="T6" fmla="*/ 2 w 64"/>
                <a:gd name="T7" fmla="*/ 4 h 46"/>
                <a:gd name="T8" fmla="*/ 2 w 64"/>
                <a:gd name="T9" fmla="*/ 4 h 46"/>
                <a:gd name="T10" fmla="*/ 10 w 64"/>
                <a:gd name="T11" fmla="*/ 8 h 46"/>
                <a:gd name="T12" fmla="*/ 18 w 64"/>
                <a:gd name="T13" fmla="*/ 10 h 46"/>
                <a:gd name="T14" fmla="*/ 18 w 64"/>
                <a:gd name="T15" fmla="*/ 10 h 46"/>
                <a:gd name="T16" fmla="*/ 34 w 64"/>
                <a:gd name="T17" fmla="*/ 12 h 46"/>
                <a:gd name="T18" fmla="*/ 40 w 64"/>
                <a:gd name="T19" fmla="*/ 16 h 46"/>
                <a:gd name="T20" fmla="*/ 48 w 64"/>
                <a:gd name="T21" fmla="*/ 20 h 46"/>
                <a:gd name="T22" fmla="*/ 48 w 64"/>
                <a:gd name="T23" fmla="*/ 20 h 46"/>
                <a:gd name="T24" fmla="*/ 52 w 64"/>
                <a:gd name="T25" fmla="*/ 26 h 46"/>
                <a:gd name="T26" fmla="*/ 56 w 64"/>
                <a:gd name="T27" fmla="*/ 32 h 46"/>
                <a:gd name="T28" fmla="*/ 62 w 64"/>
                <a:gd name="T29" fmla="*/ 44 h 46"/>
                <a:gd name="T30" fmla="*/ 62 w 64"/>
                <a:gd name="T31" fmla="*/ 44 h 46"/>
                <a:gd name="T32" fmla="*/ 62 w 64"/>
                <a:gd name="T33" fmla="*/ 46 h 46"/>
                <a:gd name="T34" fmla="*/ 64 w 64"/>
                <a:gd name="T35" fmla="*/ 44 h 46"/>
                <a:gd name="T36" fmla="*/ 64 w 64"/>
                <a:gd name="T37" fmla="*/ 44 h 46"/>
                <a:gd name="T38" fmla="*/ 60 w 64"/>
                <a:gd name="T39" fmla="*/ 34 h 46"/>
                <a:gd name="T40" fmla="*/ 56 w 64"/>
                <a:gd name="T41" fmla="*/ 26 h 46"/>
                <a:gd name="T42" fmla="*/ 48 w 64"/>
                <a:gd name="T43" fmla="*/ 18 h 46"/>
                <a:gd name="T44" fmla="*/ 40 w 64"/>
                <a:gd name="T45" fmla="*/ 12 h 46"/>
                <a:gd name="T46" fmla="*/ 40 w 64"/>
                <a:gd name="T47" fmla="*/ 12 h 46"/>
                <a:gd name="T48" fmla="*/ 30 w 64"/>
                <a:gd name="T49" fmla="*/ 10 h 46"/>
                <a:gd name="T50" fmla="*/ 22 w 64"/>
                <a:gd name="T51" fmla="*/ 8 h 46"/>
                <a:gd name="T52" fmla="*/ 22 w 64"/>
                <a:gd name="T53" fmla="*/ 8 h 46"/>
                <a:gd name="T54" fmla="*/ 14 w 64"/>
                <a:gd name="T55" fmla="*/ 8 h 46"/>
                <a:gd name="T56" fmla="*/ 8 w 64"/>
                <a:gd name="T57" fmla="*/ 6 h 46"/>
                <a:gd name="T58" fmla="*/ 8 w 64"/>
                <a:gd name="T59" fmla="*/ 6 h 46"/>
                <a:gd name="T60" fmla="*/ 4 w 64"/>
                <a:gd name="T61" fmla="*/ 2 h 46"/>
                <a:gd name="T62" fmla="*/ 0 w 64"/>
                <a:gd name="T63" fmla="*/ 0 h 46"/>
                <a:gd name="T64" fmla="*/ 0 w 64"/>
                <a:gd name="T65" fmla="*/ 0 h 46"/>
                <a:gd name="T66" fmla="*/ 0 w 64"/>
                <a:gd name="T67" fmla="*/ 0 h 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4"/>
                <a:gd name="T103" fmla="*/ 0 h 46"/>
                <a:gd name="T104" fmla="*/ 64 w 64"/>
                <a:gd name="T105" fmla="*/ 46 h 4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4" h="46">
                  <a:moveTo>
                    <a:pt x="0" y="0"/>
                  </a:moveTo>
                  <a:lnTo>
                    <a:pt x="0" y="0"/>
                  </a:lnTo>
                  <a:lnTo>
                    <a:pt x="0" y="2"/>
                  </a:lnTo>
                  <a:lnTo>
                    <a:pt x="2" y="4"/>
                  </a:lnTo>
                  <a:lnTo>
                    <a:pt x="10" y="8"/>
                  </a:lnTo>
                  <a:lnTo>
                    <a:pt x="18" y="10"/>
                  </a:lnTo>
                  <a:lnTo>
                    <a:pt x="34" y="12"/>
                  </a:lnTo>
                  <a:lnTo>
                    <a:pt x="40" y="16"/>
                  </a:lnTo>
                  <a:lnTo>
                    <a:pt x="48" y="20"/>
                  </a:lnTo>
                  <a:lnTo>
                    <a:pt x="52" y="26"/>
                  </a:lnTo>
                  <a:lnTo>
                    <a:pt x="56" y="32"/>
                  </a:lnTo>
                  <a:lnTo>
                    <a:pt x="62" y="44"/>
                  </a:lnTo>
                  <a:lnTo>
                    <a:pt x="62" y="46"/>
                  </a:lnTo>
                  <a:lnTo>
                    <a:pt x="64" y="44"/>
                  </a:lnTo>
                  <a:lnTo>
                    <a:pt x="60" y="34"/>
                  </a:lnTo>
                  <a:lnTo>
                    <a:pt x="56" y="26"/>
                  </a:lnTo>
                  <a:lnTo>
                    <a:pt x="48" y="18"/>
                  </a:lnTo>
                  <a:lnTo>
                    <a:pt x="40" y="12"/>
                  </a:lnTo>
                  <a:lnTo>
                    <a:pt x="30" y="10"/>
                  </a:lnTo>
                  <a:lnTo>
                    <a:pt x="22" y="8"/>
                  </a:lnTo>
                  <a:lnTo>
                    <a:pt x="14" y="8"/>
                  </a:lnTo>
                  <a:lnTo>
                    <a:pt x="8" y="6"/>
                  </a:lnTo>
                  <a:lnTo>
                    <a:pt x="4" y="2"/>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664" name="Freeform 50"/>
            <p:cNvSpPr>
              <a:spLocks/>
            </p:cNvSpPr>
            <p:nvPr/>
          </p:nvSpPr>
          <p:spPr bwMode="auto">
            <a:xfrm>
              <a:off x="2819" y="2584"/>
              <a:ext cx="64" cy="46"/>
            </a:xfrm>
            <a:custGeom>
              <a:avLst/>
              <a:gdLst>
                <a:gd name="T0" fmla="*/ 0 w 64"/>
                <a:gd name="T1" fmla="*/ 0 h 46"/>
                <a:gd name="T2" fmla="*/ 0 w 64"/>
                <a:gd name="T3" fmla="*/ 0 h 46"/>
                <a:gd name="T4" fmla="*/ 0 w 64"/>
                <a:gd name="T5" fmla="*/ 2 h 46"/>
                <a:gd name="T6" fmla="*/ 2 w 64"/>
                <a:gd name="T7" fmla="*/ 4 h 46"/>
                <a:gd name="T8" fmla="*/ 2 w 64"/>
                <a:gd name="T9" fmla="*/ 4 h 46"/>
                <a:gd name="T10" fmla="*/ 10 w 64"/>
                <a:gd name="T11" fmla="*/ 8 h 46"/>
                <a:gd name="T12" fmla="*/ 18 w 64"/>
                <a:gd name="T13" fmla="*/ 10 h 46"/>
                <a:gd name="T14" fmla="*/ 18 w 64"/>
                <a:gd name="T15" fmla="*/ 10 h 46"/>
                <a:gd name="T16" fmla="*/ 34 w 64"/>
                <a:gd name="T17" fmla="*/ 12 h 46"/>
                <a:gd name="T18" fmla="*/ 40 w 64"/>
                <a:gd name="T19" fmla="*/ 16 h 46"/>
                <a:gd name="T20" fmla="*/ 48 w 64"/>
                <a:gd name="T21" fmla="*/ 20 h 46"/>
                <a:gd name="T22" fmla="*/ 48 w 64"/>
                <a:gd name="T23" fmla="*/ 20 h 46"/>
                <a:gd name="T24" fmla="*/ 52 w 64"/>
                <a:gd name="T25" fmla="*/ 26 h 46"/>
                <a:gd name="T26" fmla="*/ 56 w 64"/>
                <a:gd name="T27" fmla="*/ 32 h 46"/>
                <a:gd name="T28" fmla="*/ 62 w 64"/>
                <a:gd name="T29" fmla="*/ 44 h 46"/>
                <a:gd name="T30" fmla="*/ 62 w 64"/>
                <a:gd name="T31" fmla="*/ 44 h 46"/>
                <a:gd name="T32" fmla="*/ 62 w 64"/>
                <a:gd name="T33" fmla="*/ 46 h 46"/>
                <a:gd name="T34" fmla="*/ 64 w 64"/>
                <a:gd name="T35" fmla="*/ 44 h 46"/>
                <a:gd name="T36" fmla="*/ 64 w 64"/>
                <a:gd name="T37" fmla="*/ 44 h 46"/>
                <a:gd name="T38" fmla="*/ 60 w 64"/>
                <a:gd name="T39" fmla="*/ 34 h 46"/>
                <a:gd name="T40" fmla="*/ 56 w 64"/>
                <a:gd name="T41" fmla="*/ 26 h 46"/>
                <a:gd name="T42" fmla="*/ 48 w 64"/>
                <a:gd name="T43" fmla="*/ 18 h 46"/>
                <a:gd name="T44" fmla="*/ 40 w 64"/>
                <a:gd name="T45" fmla="*/ 12 h 46"/>
                <a:gd name="T46" fmla="*/ 40 w 64"/>
                <a:gd name="T47" fmla="*/ 12 h 46"/>
                <a:gd name="T48" fmla="*/ 30 w 64"/>
                <a:gd name="T49" fmla="*/ 10 h 46"/>
                <a:gd name="T50" fmla="*/ 22 w 64"/>
                <a:gd name="T51" fmla="*/ 8 h 46"/>
                <a:gd name="T52" fmla="*/ 22 w 64"/>
                <a:gd name="T53" fmla="*/ 8 h 46"/>
                <a:gd name="T54" fmla="*/ 14 w 64"/>
                <a:gd name="T55" fmla="*/ 8 h 46"/>
                <a:gd name="T56" fmla="*/ 8 w 64"/>
                <a:gd name="T57" fmla="*/ 6 h 46"/>
                <a:gd name="T58" fmla="*/ 8 w 64"/>
                <a:gd name="T59" fmla="*/ 6 h 46"/>
                <a:gd name="T60" fmla="*/ 4 w 64"/>
                <a:gd name="T61" fmla="*/ 2 h 46"/>
                <a:gd name="T62" fmla="*/ 0 w 64"/>
                <a:gd name="T63" fmla="*/ 0 h 46"/>
                <a:gd name="T64" fmla="*/ 0 w 64"/>
                <a:gd name="T65" fmla="*/ 0 h 46"/>
                <a:gd name="T66" fmla="*/ 0 w 64"/>
                <a:gd name="T67" fmla="*/ 0 h 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4"/>
                <a:gd name="T103" fmla="*/ 0 h 46"/>
                <a:gd name="T104" fmla="*/ 64 w 64"/>
                <a:gd name="T105" fmla="*/ 46 h 4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4" h="46">
                  <a:moveTo>
                    <a:pt x="0" y="0"/>
                  </a:moveTo>
                  <a:lnTo>
                    <a:pt x="0" y="0"/>
                  </a:lnTo>
                  <a:lnTo>
                    <a:pt x="0" y="2"/>
                  </a:lnTo>
                  <a:lnTo>
                    <a:pt x="2" y="4"/>
                  </a:lnTo>
                  <a:lnTo>
                    <a:pt x="10" y="8"/>
                  </a:lnTo>
                  <a:lnTo>
                    <a:pt x="18" y="10"/>
                  </a:lnTo>
                  <a:lnTo>
                    <a:pt x="34" y="12"/>
                  </a:lnTo>
                  <a:lnTo>
                    <a:pt x="40" y="16"/>
                  </a:lnTo>
                  <a:lnTo>
                    <a:pt x="48" y="20"/>
                  </a:lnTo>
                  <a:lnTo>
                    <a:pt x="52" y="26"/>
                  </a:lnTo>
                  <a:lnTo>
                    <a:pt x="56" y="32"/>
                  </a:lnTo>
                  <a:lnTo>
                    <a:pt x="62" y="44"/>
                  </a:lnTo>
                  <a:lnTo>
                    <a:pt x="62" y="46"/>
                  </a:lnTo>
                  <a:lnTo>
                    <a:pt x="64" y="44"/>
                  </a:lnTo>
                  <a:lnTo>
                    <a:pt x="60" y="34"/>
                  </a:lnTo>
                  <a:lnTo>
                    <a:pt x="56" y="26"/>
                  </a:lnTo>
                  <a:lnTo>
                    <a:pt x="48" y="18"/>
                  </a:lnTo>
                  <a:lnTo>
                    <a:pt x="40" y="12"/>
                  </a:lnTo>
                  <a:lnTo>
                    <a:pt x="30" y="10"/>
                  </a:lnTo>
                  <a:lnTo>
                    <a:pt x="22" y="8"/>
                  </a:lnTo>
                  <a:lnTo>
                    <a:pt x="14" y="8"/>
                  </a:lnTo>
                  <a:lnTo>
                    <a:pt x="8" y="6"/>
                  </a:lnTo>
                  <a:lnTo>
                    <a:pt x="4" y="2"/>
                  </a:lnTo>
                  <a:lnTo>
                    <a:pt x="0" y="0"/>
                  </a:lnTo>
                </a:path>
              </a:pathLst>
            </a:custGeom>
            <a:noFill/>
            <a:ln w="9525">
              <a:noFill/>
              <a:round/>
              <a:headEnd/>
              <a:tailEnd/>
            </a:ln>
          </p:spPr>
          <p:txBody>
            <a:bodyPr/>
            <a:lstStyle/>
            <a:p>
              <a:endParaRPr lang="fr-FR">
                <a:latin typeface="Calibri" pitchFamily="34" charset="0"/>
              </a:endParaRPr>
            </a:p>
          </p:txBody>
        </p:sp>
        <p:sp>
          <p:nvSpPr>
            <p:cNvPr id="9665" name="Freeform 51"/>
            <p:cNvSpPr>
              <a:spLocks/>
            </p:cNvSpPr>
            <p:nvPr/>
          </p:nvSpPr>
          <p:spPr bwMode="auto">
            <a:xfrm>
              <a:off x="2873" y="2590"/>
              <a:ext cx="52" cy="74"/>
            </a:xfrm>
            <a:custGeom>
              <a:avLst/>
              <a:gdLst>
                <a:gd name="T0" fmla="*/ 0 w 52"/>
                <a:gd name="T1" fmla="*/ 2 h 74"/>
                <a:gd name="T2" fmla="*/ 0 w 52"/>
                <a:gd name="T3" fmla="*/ 2 h 74"/>
                <a:gd name="T4" fmla="*/ 2 w 52"/>
                <a:gd name="T5" fmla="*/ 8 h 74"/>
                <a:gd name="T6" fmla="*/ 4 w 52"/>
                <a:gd name="T7" fmla="*/ 14 h 74"/>
                <a:gd name="T8" fmla="*/ 6 w 52"/>
                <a:gd name="T9" fmla="*/ 28 h 74"/>
                <a:gd name="T10" fmla="*/ 8 w 52"/>
                <a:gd name="T11" fmla="*/ 42 h 74"/>
                <a:gd name="T12" fmla="*/ 10 w 52"/>
                <a:gd name="T13" fmla="*/ 50 h 74"/>
                <a:gd name="T14" fmla="*/ 14 w 52"/>
                <a:gd name="T15" fmla="*/ 56 h 74"/>
                <a:gd name="T16" fmla="*/ 14 w 52"/>
                <a:gd name="T17" fmla="*/ 56 h 74"/>
                <a:gd name="T18" fmla="*/ 22 w 52"/>
                <a:gd name="T19" fmla="*/ 64 h 74"/>
                <a:gd name="T20" fmla="*/ 30 w 52"/>
                <a:gd name="T21" fmla="*/ 70 h 74"/>
                <a:gd name="T22" fmla="*/ 40 w 52"/>
                <a:gd name="T23" fmla="*/ 74 h 74"/>
                <a:gd name="T24" fmla="*/ 52 w 52"/>
                <a:gd name="T25" fmla="*/ 74 h 74"/>
                <a:gd name="T26" fmla="*/ 52 w 52"/>
                <a:gd name="T27" fmla="*/ 74 h 74"/>
                <a:gd name="T28" fmla="*/ 52 w 52"/>
                <a:gd name="T29" fmla="*/ 72 h 74"/>
                <a:gd name="T30" fmla="*/ 50 w 52"/>
                <a:gd name="T31" fmla="*/ 72 h 74"/>
                <a:gd name="T32" fmla="*/ 50 w 52"/>
                <a:gd name="T33" fmla="*/ 72 h 74"/>
                <a:gd name="T34" fmla="*/ 38 w 52"/>
                <a:gd name="T35" fmla="*/ 70 h 74"/>
                <a:gd name="T36" fmla="*/ 26 w 52"/>
                <a:gd name="T37" fmla="*/ 64 h 74"/>
                <a:gd name="T38" fmla="*/ 18 w 52"/>
                <a:gd name="T39" fmla="*/ 56 h 74"/>
                <a:gd name="T40" fmla="*/ 12 w 52"/>
                <a:gd name="T41" fmla="*/ 44 h 74"/>
                <a:gd name="T42" fmla="*/ 12 w 52"/>
                <a:gd name="T43" fmla="*/ 44 h 74"/>
                <a:gd name="T44" fmla="*/ 8 w 52"/>
                <a:gd name="T45" fmla="*/ 22 h 74"/>
                <a:gd name="T46" fmla="*/ 6 w 52"/>
                <a:gd name="T47" fmla="*/ 10 h 74"/>
                <a:gd name="T48" fmla="*/ 0 w 52"/>
                <a:gd name="T49" fmla="*/ 0 h 74"/>
                <a:gd name="T50" fmla="*/ 0 w 52"/>
                <a:gd name="T51" fmla="*/ 0 h 74"/>
                <a:gd name="T52" fmla="*/ 0 w 52"/>
                <a:gd name="T53" fmla="*/ 2 h 7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
                <a:gd name="T82" fmla="*/ 0 h 74"/>
                <a:gd name="T83" fmla="*/ 52 w 52"/>
                <a:gd name="T84" fmla="*/ 74 h 7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 h="74">
                  <a:moveTo>
                    <a:pt x="0" y="2"/>
                  </a:moveTo>
                  <a:lnTo>
                    <a:pt x="0" y="2"/>
                  </a:lnTo>
                  <a:lnTo>
                    <a:pt x="2" y="8"/>
                  </a:lnTo>
                  <a:lnTo>
                    <a:pt x="4" y="14"/>
                  </a:lnTo>
                  <a:lnTo>
                    <a:pt x="6" y="28"/>
                  </a:lnTo>
                  <a:lnTo>
                    <a:pt x="8" y="42"/>
                  </a:lnTo>
                  <a:lnTo>
                    <a:pt x="10" y="50"/>
                  </a:lnTo>
                  <a:lnTo>
                    <a:pt x="14" y="56"/>
                  </a:lnTo>
                  <a:lnTo>
                    <a:pt x="22" y="64"/>
                  </a:lnTo>
                  <a:lnTo>
                    <a:pt x="30" y="70"/>
                  </a:lnTo>
                  <a:lnTo>
                    <a:pt x="40" y="74"/>
                  </a:lnTo>
                  <a:lnTo>
                    <a:pt x="52" y="74"/>
                  </a:lnTo>
                  <a:lnTo>
                    <a:pt x="52" y="72"/>
                  </a:lnTo>
                  <a:lnTo>
                    <a:pt x="50" y="72"/>
                  </a:lnTo>
                  <a:lnTo>
                    <a:pt x="38" y="70"/>
                  </a:lnTo>
                  <a:lnTo>
                    <a:pt x="26" y="64"/>
                  </a:lnTo>
                  <a:lnTo>
                    <a:pt x="18" y="56"/>
                  </a:lnTo>
                  <a:lnTo>
                    <a:pt x="12" y="44"/>
                  </a:lnTo>
                  <a:lnTo>
                    <a:pt x="8" y="22"/>
                  </a:lnTo>
                  <a:lnTo>
                    <a:pt x="6" y="10"/>
                  </a:lnTo>
                  <a:lnTo>
                    <a:pt x="0" y="0"/>
                  </a:lnTo>
                  <a:lnTo>
                    <a:pt x="0"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9666" name="Freeform 52"/>
            <p:cNvSpPr>
              <a:spLocks/>
            </p:cNvSpPr>
            <p:nvPr/>
          </p:nvSpPr>
          <p:spPr bwMode="auto">
            <a:xfrm>
              <a:off x="2873" y="2590"/>
              <a:ext cx="52" cy="74"/>
            </a:xfrm>
            <a:custGeom>
              <a:avLst/>
              <a:gdLst>
                <a:gd name="T0" fmla="*/ 0 w 52"/>
                <a:gd name="T1" fmla="*/ 2 h 74"/>
                <a:gd name="T2" fmla="*/ 0 w 52"/>
                <a:gd name="T3" fmla="*/ 2 h 74"/>
                <a:gd name="T4" fmla="*/ 2 w 52"/>
                <a:gd name="T5" fmla="*/ 8 h 74"/>
                <a:gd name="T6" fmla="*/ 4 w 52"/>
                <a:gd name="T7" fmla="*/ 14 h 74"/>
                <a:gd name="T8" fmla="*/ 6 w 52"/>
                <a:gd name="T9" fmla="*/ 28 h 74"/>
                <a:gd name="T10" fmla="*/ 8 w 52"/>
                <a:gd name="T11" fmla="*/ 42 h 74"/>
                <a:gd name="T12" fmla="*/ 10 w 52"/>
                <a:gd name="T13" fmla="*/ 50 h 74"/>
                <a:gd name="T14" fmla="*/ 14 w 52"/>
                <a:gd name="T15" fmla="*/ 56 h 74"/>
                <a:gd name="T16" fmla="*/ 14 w 52"/>
                <a:gd name="T17" fmla="*/ 56 h 74"/>
                <a:gd name="T18" fmla="*/ 22 w 52"/>
                <a:gd name="T19" fmla="*/ 64 h 74"/>
                <a:gd name="T20" fmla="*/ 30 w 52"/>
                <a:gd name="T21" fmla="*/ 70 h 74"/>
                <a:gd name="T22" fmla="*/ 40 w 52"/>
                <a:gd name="T23" fmla="*/ 74 h 74"/>
                <a:gd name="T24" fmla="*/ 52 w 52"/>
                <a:gd name="T25" fmla="*/ 74 h 74"/>
                <a:gd name="T26" fmla="*/ 52 w 52"/>
                <a:gd name="T27" fmla="*/ 74 h 74"/>
                <a:gd name="T28" fmla="*/ 52 w 52"/>
                <a:gd name="T29" fmla="*/ 72 h 74"/>
                <a:gd name="T30" fmla="*/ 50 w 52"/>
                <a:gd name="T31" fmla="*/ 72 h 74"/>
                <a:gd name="T32" fmla="*/ 50 w 52"/>
                <a:gd name="T33" fmla="*/ 72 h 74"/>
                <a:gd name="T34" fmla="*/ 38 w 52"/>
                <a:gd name="T35" fmla="*/ 70 h 74"/>
                <a:gd name="T36" fmla="*/ 26 w 52"/>
                <a:gd name="T37" fmla="*/ 64 h 74"/>
                <a:gd name="T38" fmla="*/ 18 w 52"/>
                <a:gd name="T39" fmla="*/ 56 h 74"/>
                <a:gd name="T40" fmla="*/ 12 w 52"/>
                <a:gd name="T41" fmla="*/ 44 h 74"/>
                <a:gd name="T42" fmla="*/ 12 w 52"/>
                <a:gd name="T43" fmla="*/ 44 h 74"/>
                <a:gd name="T44" fmla="*/ 8 w 52"/>
                <a:gd name="T45" fmla="*/ 22 h 74"/>
                <a:gd name="T46" fmla="*/ 6 w 52"/>
                <a:gd name="T47" fmla="*/ 10 h 74"/>
                <a:gd name="T48" fmla="*/ 0 w 52"/>
                <a:gd name="T49" fmla="*/ 0 h 74"/>
                <a:gd name="T50" fmla="*/ 0 w 52"/>
                <a:gd name="T51" fmla="*/ 0 h 74"/>
                <a:gd name="T52" fmla="*/ 0 w 52"/>
                <a:gd name="T53" fmla="*/ 2 h 7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
                <a:gd name="T82" fmla="*/ 0 h 74"/>
                <a:gd name="T83" fmla="*/ 52 w 52"/>
                <a:gd name="T84" fmla="*/ 74 h 7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 h="74">
                  <a:moveTo>
                    <a:pt x="0" y="2"/>
                  </a:moveTo>
                  <a:lnTo>
                    <a:pt x="0" y="2"/>
                  </a:lnTo>
                  <a:lnTo>
                    <a:pt x="2" y="8"/>
                  </a:lnTo>
                  <a:lnTo>
                    <a:pt x="4" y="14"/>
                  </a:lnTo>
                  <a:lnTo>
                    <a:pt x="6" y="28"/>
                  </a:lnTo>
                  <a:lnTo>
                    <a:pt x="8" y="42"/>
                  </a:lnTo>
                  <a:lnTo>
                    <a:pt x="10" y="50"/>
                  </a:lnTo>
                  <a:lnTo>
                    <a:pt x="14" y="56"/>
                  </a:lnTo>
                  <a:lnTo>
                    <a:pt x="22" y="64"/>
                  </a:lnTo>
                  <a:lnTo>
                    <a:pt x="30" y="70"/>
                  </a:lnTo>
                  <a:lnTo>
                    <a:pt x="40" y="74"/>
                  </a:lnTo>
                  <a:lnTo>
                    <a:pt x="52" y="74"/>
                  </a:lnTo>
                  <a:lnTo>
                    <a:pt x="52" y="72"/>
                  </a:lnTo>
                  <a:lnTo>
                    <a:pt x="50" y="72"/>
                  </a:lnTo>
                  <a:lnTo>
                    <a:pt x="38" y="70"/>
                  </a:lnTo>
                  <a:lnTo>
                    <a:pt x="26" y="64"/>
                  </a:lnTo>
                  <a:lnTo>
                    <a:pt x="18" y="56"/>
                  </a:lnTo>
                  <a:lnTo>
                    <a:pt x="12" y="44"/>
                  </a:lnTo>
                  <a:lnTo>
                    <a:pt x="8" y="22"/>
                  </a:lnTo>
                  <a:lnTo>
                    <a:pt x="6" y="10"/>
                  </a:lnTo>
                  <a:lnTo>
                    <a:pt x="0" y="0"/>
                  </a:lnTo>
                  <a:lnTo>
                    <a:pt x="0" y="2"/>
                  </a:lnTo>
                </a:path>
              </a:pathLst>
            </a:custGeom>
            <a:noFill/>
            <a:ln w="9525">
              <a:noFill/>
              <a:round/>
              <a:headEnd/>
              <a:tailEnd/>
            </a:ln>
          </p:spPr>
          <p:txBody>
            <a:bodyPr/>
            <a:lstStyle/>
            <a:p>
              <a:endParaRPr lang="fr-FR">
                <a:latin typeface="Calibri" pitchFamily="34" charset="0"/>
              </a:endParaRPr>
            </a:p>
          </p:txBody>
        </p:sp>
        <p:sp>
          <p:nvSpPr>
            <p:cNvPr id="9667" name="Freeform 53"/>
            <p:cNvSpPr>
              <a:spLocks/>
            </p:cNvSpPr>
            <p:nvPr/>
          </p:nvSpPr>
          <p:spPr bwMode="auto">
            <a:xfrm>
              <a:off x="2873" y="2590"/>
              <a:ext cx="86" cy="46"/>
            </a:xfrm>
            <a:custGeom>
              <a:avLst/>
              <a:gdLst>
                <a:gd name="T0" fmla="*/ 6 w 86"/>
                <a:gd name="T1" fmla="*/ 2 h 46"/>
                <a:gd name="T2" fmla="*/ 6 w 86"/>
                <a:gd name="T3" fmla="*/ 0 h 46"/>
                <a:gd name="T4" fmla="*/ 6 w 86"/>
                <a:gd name="T5" fmla="*/ 0 h 46"/>
                <a:gd name="T6" fmla="*/ 6 w 86"/>
                <a:gd name="T7" fmla="*/ 4 h 46"/>
                <a:gd name="T8" fmla="*/ 6 w 86"/>
                <a:gd name="T9" fmla="*/ 4 h 46"/>
                <a:gd name="T10" fmla="*/ 10 w 86"/>
                <a:gd name="T11" fmla="*/ 2 h 46"/>
                <a:gd name="T12" fmla="*/ 16 w 86"/>
                <a:gd name="T13" fmla="*/ 4 h 46"/>
                <a:gd name="T14" fmla="*/ 26 w 86"/>
                <a:gd name="T15" fmla="*/ 10 h 46"/>
                <a:gd name="T16" fmla="*/ 26 w 86"/>
                <a:gd name="T17" fmla="*/ 10 h 46"/>
                <a:gd name="T18" fmla="*/ 36 w 86"/>
                <a:gd name="T19" fmla="*/ 12 h 46"/>
                <a:gd name="T20" fmla="*/ 46 w 86"/>
                <a:gd name="T21" fmla="*/ 16 h 46"/>
                <a:gd name="T22" fmla="*/ 46 w 86"/>
                <a:gd name="T23" fmla="*/ 16 h 46"/>
                <a:gd name="T24" fmla="*/ 58 w 86"/>
                <a:gd name="T25" fmla="*/ 20 h 46"/>
                <a:gd name="T26" fmla="*/ 68 w 86"/>
                <a:gd name="T27" fmla="*/ 26 h 46"/>
                <a:gd name="T28" fmla="*/ 78 w 86"/>
                <a:gd name="T29" fmla="*/ 36 h 46"/>
                <a:gd name="T30" fmla="*/ 86 w 86"/>
                <a:gd name="T31" fmla="*/ 46 h 46"/>
                <a:gd name="T32" fmla="*/ 86 w 86"/>
                <a:gd name="T33" fmla="*/ 46 h 46"/>
                <a:gd name="T34" fmla="*/ 86 w 86"/>
                <a:gd name="T35" fmla="*/ 46 h 46"/>
                <a:gd name="T36" fmla="*/ 86 w 86"/>
                <a:gd name="T37" fmla="*/ 46 h 46"/>
                <a:gd name="T38" fmla="*/ 76 w 86"/>
                <a:gd name="T39" fmla="*/ 34 h 46"/>
                <a:gd name="T40" fmla="*/ 68 w 86"/>
                <a:gd name="T41" fmla="*/ 24 h 46"/>
                <a:gd name="T42" fmla="*/ 56 w 86"/>
                <a:gd name="T43" fmla="*/ 16 h 46"/>
                <a:gd name="T44" fmla="*/ 44 w 86"/>
                <a:gd name="T45" fmla="*/ 12 h 46"/>
                <a:gd name="T46" fmla="*/ 44 w 86"/>
                <a:gd name="T47" fmla="*/ 12 h 46"/>
                <a:gd name="T48" fmla="*/ 16 w 86"/>
                <a:gd name="T49" fmla="*/ 2 h 46"/>
                <a:gd name="T50" fmla="*/ 16 w 86"/>
                <a:gd name="T51" fmla="*/ 2 h 46"/>
                <a:gd name="T52" fmla="*/ 8 w 86"/>
                <a:gd name="T53" fmla="*/ 0 h 46"/>
                <a:gd name="T54" fmla="*/ 6 w 86"/>
                <a:gd name="T55" fmla="*/ 0 h 46"/>
                <a:gd name="T56" fmla="*/ 2 w 86"/>
                <a:gd name="T57" fmla="*/ 2 h 46"/>
                <a:gd name="T58" fmla="*/ 2 w 86"/>
                <a:gd name="T59" fmla="*/ 2 h 46"/>
                <a:gd name="T60" fmla="*/ 0 w 86"/>
                <a:gd name="T61" fmla="*/ 4 h 46"/>
                <a:gd name="T62" fmla="*/ 0 w 86"/>
                <a:gd name="T63" fmla="*/ 4 h 46"/>
                <a:gd name="T64" fmla="*/ 4 w 86"/>
                <a:gd name="T65" fmla="*/ 6 h 46"/>
                <a:gd name="T66" fmla="*/ 8 w 86"/>
                <a:gd name="T67" fmla="*/ 4 h 46"/>
                <a:gd name="T68" fmla="*/ 8 w 86"/>
                <a:gd name="T69" fmla="*/ 4 h 46"/>
                <a:gd name="T70" fmla="*/ 6 w 86"/>
                <a:gd name="T71" fmla="*/ 2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46"/>
                <a:gd name="T110" fmla="*/ 86 w 86"/>
                <a:gd name="T111" fmla="*/ 46 h 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46">
                  <a:moveTo>
                    <a:pt x="6" y="2"/>
                  </a:moveTo>
                  <a:lnTo>
                    <a:pt x="6" y="0"/>
                  </a:lnTo>
                  <a:lnTo>
                    <a:pt x="6" y="4"/>
                  </a:lnTo>
                  <a:lnTo>
                    <a:pt x="10" y="2"/>
                  </a:lnTo>
                  <a:lnTo>
                    <a:pt x="16" y="4"/>
                  </a:lnTo>
                  <a:lnTo>
                    <a:pt x="26" y="10"/>
                  </a:lnTo>
                  <a:lnTo>
                    <a:pt x="36" y="12"/>
                  </a:lnTo>
                  <a:lnTo>
                    <a:pt x="46" y="16"/>
                  </a:lnTo>
                  <a:lnTo>
                    <a:pt x="58" y="20"/>
                  </a:lnTo>
                  <a:lnTo>
                    <a:pt x="68" y="26"/>
                  </a:lnTo>
                  <a:lnTo>
                    <a:pt x="78" y="36"/>
                  </a:lnTo>
                  <a:lnTo>
                    <a:pt x="86" y="46"/>
                  </a:lnTo>
                  <a:lnTo>
                    <a:pt x="76" y="34"/>
                  </a:lnTo>
                  <a:lnTo>
                    <a:pt x="68" y="24"/>
                  </a:lnTo>
                  <a:lnTo>
                    <a:pt x="56" y="16"/>
                  </a:lnTo>
                  <a:lnTo>
                    <a:pt x="44" y="12"/>
                  </a:lnTo>
                  <a:lnTo>
                    <a:pt x="16" y="2"/>
                  </a:lnTo>
                  <a:lnTo>
                    <a:pt x="8" y="0"/>
                  </a:lnTo>
                  <a:lnTo>
                    <a:pt x="6" y="0"/>
                  </a:lnTo>
                  <a:lnTo>
                    <a:pt x="2" y="2"/>
                  </a:lnTo>
                  <a:lnTo>
                    <a:pt x="0" y="4"/>
                  </a:lnTo>
                  <a:lnTo>
                    <a:pt x="4" y="6"/>
                  </a:lnTo>
                  <a:lnTo>
                    <a:pt x="8" y="4"/>
                  </a:lnTo>
                  <a:lnTo>
                    <a:pt x="6"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9668" name="Freeform 54"/>
            <p:cNvSpPr>
              <a:spLocks/>
            </p:cNvSpPr>
            <p:nvPr/>
          </p:nvSpPr>
          <p:spPr bwMode="auto">
            <a:xfrm>
              <a:off x="2873" y="2590"/>
              <a:ext cx="86" cy="46"/>
            </a:xfrm>
            <a:custGeom>
              <a:avLst/>
              <a:gdLst>
                <a:gd name="T0" fmla="*/ 6 w 86"/>
                <a:gd name="T1" fmla="*/ 2 h 46"/>
                <a:gd name="T2" fmla="*/ 6 w 86"/>
                <a:gd name="T3" fmla="*/ 0 h 46"/>
                <a:gd name="T4" fmla="*/ 6 w 86"/>
                <a:gd name="T5" fmla="*/ 0 h 46"/>
                <a:gd name="T6" fmla="*/ 6 w 86"/>
                <a:gd name="T7" fmla="*/ 4 h 46"/>
                <a:gd name="T8" fmla="*/ 6 w 86"/>
                <a:gd name="T9" fmla="*/ 4 h 46"/>
                <a:gd name="T10" fmla="*/ 10 w 86"/>
                <a:gd name="T11" fmla="*/ 2 h 46"/>
                <a:gd name="T12" fmla="*/ 16 w 86"/>
                <a:gd name="T13" fmla="*/ 4 h 46"/>
                <a:gd name="T14" fmla="*/ 26 w 86"/>
                <a:gd name="T15" fmla="*/ 10 h 46"/>
                <a:gd name="T16" fmla="*/ 26 w 86"/>
                <a:gd name="T17" fmla="*/ 10 h 46"/>
                <a:gd name="T18" fmla="*/ 36 w 86"/>
                <a:gd name="T19" fmla="*/ 12 h 46"/>
                <a:gd name="T20" fmla="*/ 46 w 86"/>
                <a:gd name="T21" fmla="*/ 16 h 46"/>
                <a:gd name="T22" fmla="*/ 46 w 86"/>
                <a:gd name="T23" fmla="*/ 16 h 46"/>
                <a:gd name="T24" fmla="*/ 58 w 86"/>
                <a:gd name="T25" fmla="*/ 20 h 46"/>
                <a:gd name="T26" fmla="*/ 68 w 86"/>
                <a:gd name="T27" fmla="*/ 26 h 46"/>
                <a:gd name="T28" fmla="*/ 78 w 86"/>
                <a:gd name="T29" fmla="*/ 36 h 46"/>
                <a:gd name="T30" fmla="*/ 86 w 86"/>
                <a:gd name="T31" fmla="*/ 46 h 46"/>
                <a:gd name="T32" fmla="*/ 86 w 86"/>
                <a:gd name="T33" fmla="*/ 46 h 46"/>
                <a:gd name="T34" fmla="*/ 86 w 86"/>
                <a:gd name="T35" fmla="*/ 46 h 46"/>
                <a:gd name="T36" fmla="*/ 86 w 86"/>
                <a:gd name="T37" fmla="*/ 46 h 46"/>
                <a:gd name="T38" fmla="*/ 76 w 86"/>
                <a:gd name="T39" fmla="*/ 34 h 46"/>
                <a:gd name="T40" fmla="*/ 68 w 86"/>
                <a:gd name="T41" fmla="*/ 24 h 46"/>
                <a:gd name="T42" fmla="*/ 56 w 86"/>
                <a:gd name="T43" fmla="*/ 16 h 46"/>
                <a:gd name="T44" fmla="*/ 44 w 86"/>
                <a:gd name="T45" fmla="*/ 12 h 46"/>
                <a:gd name="T46" fmla="*/ 44 w 86"/>
                <a:gd name="T47" fmla="*/ 12 h 46"/>
                <a:gd name="T48" fmla="*/ 16 w 86"/>
                <a:gd name="T49" fmla="*/ 2 h 46"/>
                <a:gd name="T50" fmla="*/ 16 w 86"/>
                <a:gd name="T51" fmla="*/ 2 h 46"/>
                <a:gd name="T52" fmla="*/ 8 w 86"/>
                <a:gd name="T53" fmla="*/ 0 h 46"/>
                <a:gd name="T54" fmla="*/ 6 w 86"/>
                <a:gd name="T55" fmla="*/ 0 h 46"/>
                <a:gd name="T56" fmla="*/ 2 w 86"/>
                <a:gd name="T57" fmla="*/ 2 h 46"/>
                <a:gd name="T58" fmla="*/ 2 w 86"/>
                <a:gd name="T59" fmla="*/ 2 h 46"/>
                <a:gd name="T60" fmla="*/ 0 w 86"/>
                <a:gd name="T61" fmla="*/ 4 h 46"/>
                <a:gd name="T62" fmla="*/ 0 w 86"/>
                <a:gd name="T63" fmla="*/ 4 h 46"/>
                <a:gd name="T64" fmla="*/ 4 w 86"/>
                <a:gd name="T65" fmla="*/ 6 h 46"/>
                <a:gd name="T66" fmla="*/ 8 w 86"/>
                <a:gd name="T67" fmla="*/ 4 h 46"/>
                <a:gd name="T68" fmla="*/ 8 w 86"/>
                <a:gd name="T69" fmla="*/ 4 h 46"/>
                <a:gd name="T70" fmla="*/ 6 w 86"/>
                <a:gd name="T71" fmla="*/ 2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46"/>
                <a:gd name="T110" fmla="*/ 86 w 86"/>
                <a:gd name="T111" fmla="*/ 46 h 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46">
                  <a:moveTo>
                    <a:pt x="6" y="2"/>
                  </a:moveTo>
                  <a:lnTo>
                    <a:pt x="6" y="0"/>
                  </a:lnTo>
                  <a:lnTo>
                    <a:pt x="6" y="4"/>
                  </a:lnTo>
                  <a:lnTo>
                    <a:pt x="10" y="2"/>
                  </a:lnTo>
                  <a:lnTo>
                    <a:pt x="16" y="4"/>
                  </a:lnTo>
                  <a:lnTo>
                    <a:pt x="26" y="10"/>
                  </a:lnTo>
                  <a:lnTo>
                    <a:pt x="36" y="12"/>
                  </a:lnTo>
                  <a:lnTo>
                    <a:pt x="46" y="16"/>
                  </a:lnTo>
                  <a:lnTo>
                    <a:pt x="58" y="20"/>
                  </a:lnTo>
                  <a:lnTo>
                    <a:pt x="68" y="26"/>
                  </a:lnTo>
                  <a:lnTo>
                    <a:pt x="78" y="36"/>
                  </a:lnTo>
                  <a:lnTo>
                    <a:pt x="86" y="46"/>
                  </a:lnTo>
                  <a:lnTo>
                    <a:pt x="76" y="34"/>
                  </a:lnTo>
                  <a:lnTo>
                    <a:pt x="68" y="24"/>
                  </a:lnTo>
                  <a:lnTo>
                    <a:pt x="56" y="16"/>
                  </a:lnTo>
                  <a:lnTo>
                    <a:pt x="44" y="12"/>
                  </a:lnTo>
                  <a:lnTo>
                    <a:pt x="16" y="2"/>
                  </a:lnTo>
                  <a:lnTo>
                    <a:pt x="8" y="0"/>
                  </a:lnTo>
                  <a:lnTo>
                    <a:pt x="6" y="0"/>
                  </a:lnTo>
                  <a:lnTo>
                    <a:pt x="2" y="2"/>
                  </a:lnTo>
                  <a:lnTo>
                    <a:pt x="0" y="4"/>
                  </a:lnTo>
                  <a:lnTo>
                    <a:pt x="4" y="6"/>
                  </a:lnTo>
                  <a:lnTo>
                    <a:pt x="8" y="4"/>
                  </a:lnTo>
                  <a:lnTo>
                    <a:pt x="6" y="2"/>
                  </a:lnTo>
                </a:path>
              </a:pathLst>
            </a:custGeom>
            <a:noFill/>
            <a:ln w="9525">
              <a:noFill/>
              <a:round/>
              <a:headEnd/>
              <a:tailEnd/>
            </a:ln>
          </p:spPr>
          <p:txBody>
            <a:bodyPr/>
            <a:lstStyle/>
            <a:p>
              <a:endParaRPr lang="fr-FR">
                <a:latin typeface="Calibri" pitchFamily="34" charset="0"/>
              </a:endParaRPr>
            </a:p>
          </p:txBody>
        </p:sp>
        <p:sp>
          <p:nvSpPr>
            <p:cNvPr id="9669" name="Freeform 55"/>
            <p:cNvSpPr>
              <a:spLocks/>
            </p:cNvSpPr>
            <p:nvPr/>
          </p:nvSpPr>
          <p:spPr bwMode="auto">
            <a:xfrm>
              <a:off x="2935" y="2598"/>
              <a:ext cx="78" cy="34"/>
            </a:xfrm>
            <a:custGeom>
              <a:avLst/>
              <a:gdLst>
                <a:gd name="T0" fmla="*/ 28 w 78"/>
                <a:gd name="T1" fmla="*/ 30 h 34"/>
                <a:gd name="T2" fmla="*/ 28 w 78"/>
                <a:gd name="T3" fmla="*/ 30 h 34"/>
                <a:gd name="T4" fmla="*/ 6 w 78"/>
                <a:gd name="T5" fmla="*/ 8 h 34"/>
                <a:gd name="T6" fmla="*/ 6 w 78"/>
                <a:gd name="T7" fmla="*/ 8 h 34"/>
                <a:gd name="T8" fmla="*/ 4 w 78"/>
                <a:gd name="T9" fmla="*/ 4 h 34"/>
                <a:gd name="T10" fmla="*/ 2 w 78"/>
                <a:gd name="T11" fmla="*/ 4 h 34"/>
                <a:gd name="T12" fmla="*/ 6 w 78"/>
                <a:gd name="T13" fmla="*/ 4 h 34"/>
                <a:gd name="T14" fmla="*/ 6 w 78"/>
                <a:gd name="T15" fmla="*/ 4 h 34"/>
                <a:gd name="T16" fmla="*/ 18 w 78"/>
                <a:gd name="T17" fmla="*/ 6 h 34"/>
                <a:gd name="T18" fmla="*/ 18 w 78"/>
                <a:gd name="T19" fmla="*/ 6 h 34"/>
                <a:gd name="T20" fmla="*/ 34 w 78"/>
                <a:gd name="T21" fmla="*/ 12 h 34"/>
                <a:gd name="T22" fmla="*/ 48 w 78"/>
                <a:gd name="T23" fmla="*/ 18 h 34"/>
                <a:gd name="T24" fmla="*/ 62 w 78"/>
                <a:gd name="T25" fmla="*/ 26 h 34"/>
                <a:gd name="T26" fmla="*/ 76 w 78"/>
                <a:gd name="T27" fmla="*/ 34 h 34"/>
                <a:gd name="T28" fmla="*/ 76 w 78"/>
                <a:gd name="T29" fmla="*/ 34 h 34"/>
                <a:gd name="T30" fmla="*/ 78 w 78"/>
                <a:gd name="T31" fmla="*/ 34 h 34"/>
                <a:gd name="T32" fmla="*/ 78 w 78"/>
                <a:gd name="T33" fmla="*/ 34 h 34"/>
                <a:gd name="T34" fmla="*/ 78 w 78"/>
                <a:gd name="T35" fmla="*/ 34 h 34"/>
                <a:gd name="T36" fmla="*/ 70 w 78"/>
                <a:gd name="T37" fmla="*/ 26 h 34"/>
                <a:gd name="T38" fmla="*/ 62 w 78"/>
                <a:gd name="T39" fmla="*/ 20 h 34"/>
                <a:gd name="T40" fmla="*/ 44 w 78"/>
                <a:gd name="T41" fmla="*/ 12 h 34"/>
                <a:gd name="T42" fmla="*/ 26 w 78"/>
                <a:gd name="T43" fmla="*/ 6 h 34"/>
                <a:gd name="T44" fmla="*/ 6 w 78"/>
                <a:gd name="T45" fmla="*/ 2 h 34"/>
                <a:gd name="T46" fmla="*/ 6 w 78"/>
                <a:gd name="T47" fmla="*/ 2 h 34"/>
                <a:gd name="T48" fmla="*/ 2 w 78"/>
                <a:gd name="T49" fmla="*/ 0 h 34"/>
                <a:gd name="T50" fmla="*/ 0 w 78"/>
                <a:gd name="T51" fmla="*/ 2 h 34"/>
                <a:gd name="T52" fmla="*/ 0 w 78"/>
                <a:gd name="T53" fmla="*/ 4 h 34"/>
                <a:gd name="T54" fmla="*/ 0 w 78"/>
                <a:gd name="T55" fmla="*/ 4 h 34"/>
                <a:gd name="T56" fmla="*/ 8 w 78"/>
                <a:gd name="T57" fmla="*/ 12 h 34"/>
                <a:gd name="T58" fmla="*/ 8 w 78"/>
                <a:gd name="T59" fmla="*/ 12 h 34"/>
                <a:gd name="T60" fmla="*/ 28 w 78"/>
                <a:gd name="T61" fmla="*/ 32 h 34"/>
                <a:gd name="T62" fmla="*/ 28 w 78"/>
                <a:gd name="T63" fmla="*/ 32 h 34"/>
                <a:gd name="T64" fmla="*/ 28 w 78"/>
                <a:gd name="T65" fmla="*/ 30 h 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8"/>
                <a:gd name="T100" fmla="*/ 0 h 34"/>
                <a:gd name="T101" fmla="*/ 78 w 78"/>
                <a:gd name="T102" fmla="*/ 34 h 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8" h="34">
                  <a:moveTo>
                    <a:pt x="28" y="30"/>
                  </a:moveTo>
                  <a:lnTo>
                    <a:pt x="28" y="30"/>
                  </a:lnTo>
                  <a:lnTo>
                    <a:pt x="6" y="8"/>
                  </a:lnTo>
                  <a:lnTo>
                    <a:pt x="4" y="4"/>
                  </a:lnTo>
                  <a:lnTo>
                    <a:pt x="2" y="4"/>
                  </a:lnTo>
                  <a:lnTo>
                    <a:pt x="6" y="4"/>
                  </a:lnTo>
                  <a:lnTo>
                    <a:pt x="18" y="6"/>
                  </a:lnTo>
                  <a:lnTo>
                    <a:pt x="34" y="12"/>
                  </a:lnTo>
                  <a:lnTo>
                    <a:pt x="48" y="18"/>
                  </a:lnTo>
                  <a:lnTo>
                    <a:pt x="62" y="26"/>
                  </a:lnTo>
                  <a:lnTo>
                    <a:pt x="76" y="34"/>
                  </a:lnTo>
                  <a:lnTo>
                    <a:pt x="78" y="34"/>
                  </a:lnTo>
                  <a:lnTo>
                    <a:pt x="70" y="26"/>
                  </a:lnTo>
                  <a:lnTo>
                    <a:pt x="62" y="20"/>
                  </a:lnTo>
                  <a:lnTo>
                    <a:pt x="44" y="12"/>
                  </a:lnTo>
                  <a:lnTo>
                    <a:pt x="26" y="6"/>
                  </a:lnTo>
                  <a:lnTo>
                    <a:pt x="6" y="2"/>
                  </a:lnTo>
                  <a:lnTo>
                    <a:pt x="2" y="0"/>
                  </a:lnTo>
                  <a:lnTo>
                    <a:pt x="0" y="2"/>
                  </a:lnTo>
                  <a:lnTo>
                    <a:pt x="0" y="4"/>
                  </a:lnTo>
                  <a:lnTo>
                    <a:pt x="8" y="12"/>
                  </a:lnTo>
                  <a:lnTo>
                    <a:pt x="28" y="32"/>
                  </a:lnTo>
                  <a:lnTo>
                    <a:pt x="28" y="30"/>
                  </a:lnTo>
                  <a:close/>
                </a:path>
              </a:pathLst>
            </a:custGeom>
            <a:solidFill>
              <a:srgbClr val="000000"/>
            </a:solidFill>
            <a:ln w="9525">
              <a:noFill/>
              <a:round/>
              <a:headEnd/>
              <a:tailEnd/>
            </a:ln>
          </p:spPr>
          <p:txBody>
            <a:bodyPr/>
            <a:lstStyle/>
            <a:p>
              <a:endParaRPr lang="fr-FR">
                <a:latin typeface="Calibri" pitchFamily="34" charset="0"/>
              </a:endParaRPr>
            </a:p>
          </p:txBody>
        </p:sp>
        <p:sp>
          <p:nvSpPr>
            <p:cNvPr id="9670" name="Freeform 56"/>
            <p:cNvSpPr>
              <a:spLocks/>
            </p:cNvSpPr>
            <p:nvPr/>
          </p:nvSpPr>
          <p:spPr bwMode="auto">
            <a:xfrm>
              <a:off x="2935" y="2598"/>
              <a:ext cx="78" cy="34"/>
            </a:xfrm>
            <a:custGeom>
              <a:avLst/>
              <a:gdLst>
                <a:gd name="T0" fmla="*/ 28 w 78"/>
                <a:gd name="T1" fmla="*/ 30 h 34"/>
                <a:gd name="T2" fmla="*/ 28 w 78"/>
                <a:gd name="T3" fmla="*/ 30 h 34"/>
                <a:gd name="T4" fmla="*/ 6 w 78"/>
                <a:gd name="T5" fmla="*/ 8 h 34"/>
                <a:gd name="T6" fmla="*/ 6 w 78"/>
                <a:gd name="T7" fmla="*/ 8 h 34"/>
                <a:gd name="T8" fmla="*/ 4 w 78"/>
                <a:gd name="T9" fmla="*/ 4 h 34"/>
                <a:gd name="T10" fmla="*/ 2 w 78"/>
                <a:gd name="T11" fmla="*/ 4 h 34"/>
                <a:gd name="T12" fmla="*/ 6 w 78"/>
                <a:gd name="T13" fmla="*/ 4 h 34"/>
                <a:gd name="T14" fmla="*/ 6 w 78"/>
                <a:gd name="T15" fmla="*/ 4 h 34"/>
                <a:gd name="T16" fmla="*/ 18 w 78"/>
                <a:gd name="T17" fmla="*/ 6 h 34"/>
                <a:gd name="T18" fmla="*/ 18 w 78"/>
                <a:gd name="T19" fmla="*/ 6 h 34"/>
                <a:gd name="T20" fmla="*/ 34 w 78"/>
                <a:gd name="T21" fmla="*/ 12 h 34"/>
                <a:gd name="T22" fmla="*/ 48 w 78"/>
                <a:gd name="T23" fmla="*/ 18 h 34"/>
                <a:gd name="T24" fmla="*/ 62 w 78"/>
                <a:gd name="T25" fmla="*/ 26 h 34"/>
                <a:gd name="T26" fmla="*/ 76 w 78"/>
                <a:gd name="T27" fmla="*/ 34 h 34"/>
                <a:gd name="T28" fmla="*/ 76 w 78"/>
                <a:gd name="T29" fmla="*/ 34 h 34"/>
                <a:gd name="T30" fmla="*/ 78 w 78"/>
                <a:gd name="T31" fmla="*/ 34 h 34"/>
                <a:gd name="T32" fmla="*/ 78 w 78"/>
                <a:gd name="T33" fmla="*/ 34 h 34"/>
                <a:gd name="T34" fmla="*/ 78 w 78"/>
                <a:gd name="T35" fmla="*/ 34 h 34"/>
                <a:gd name="T36" fmla="*/ 70 w 78"/>
                <a:gd name="T37" fmla="*/ 26 h 34"/>
                <a:gd name="T38" fmla="*/ 62 w 78"/>
                <a:gd name="T39" fmla="*/ 20 h 34"/>
                <a:gd name="T40" fmla="*/ 44 w 78"/>
                <a:gd name="T41" fmla="*/ 12 h 34"/>
                <a:gd name="T42" fmla="*/ 26 w 78"/>
                <a:gd name="T43" fmla="*/ 6 h 34"/>
                <a:gd name="T44" fmla="*/ 6 w 78"/>
                <a:gd name="T45" fmla="*/ 2 h 34"/>
                <a:gd name="T46" fmla="*/ 6 w 78"/>
                <a:gd name="T47" fmla="*/ 2 h 34"/>
                <a:gd name="T48" fmla="*/ 2 w 78"/>
                <a:gd name="T49" fmla="*/ 0 h 34"/>
                <a:gd name="T50" fmla="*/ 0 w 78"/>
                <a:gd name="T51" fmla="*/ 2 h 34"/>
                <a:gd name="T52" fmla="*/ 0 w 78"/>
                <a:gd name="T53" fmla="*/ 4 h 34"/>
                <a:gd name="T54" fmla="*/ 0 w 78"/>
                <a:gd name="T55" fmla="*/ 4 h 34"/>
                <a:gd name="T56" fmla="*/ 8 w 78"/>
                <a:gd name="T57" fmla="*/ 12 h 34"/>
                <a:gd name="T58" fmla="*/ 8 w 78"/>
                <a:gd name="T59" fmla="*/ 12 h 34"/>
                <a:gd name="T60" fmla="*/ 28 w 78"/>
                <a:gd name="T61" fmla="*/ 32 h 34"/>
                <a:gd name="T62" fmla="*/ 28 w 78"/>
                <a:gd name="T63" fmla="*/ 32 h 34"/>
                <a:gd name="T64" fmla="*/ 28 w 78"/>
                <a:gd name="T65" fmla="*/ 30 h 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8"/>
                <a:gd name="T100" fmla="*/ 0 h 34"/>
                <a:gd name="T101" fmla="*/ 78 w 78"/>
                <a:gd name="T102" fmla="*/ 34 h 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8" h="34">
                  <a:moveTo>
                    <a:pt x="28" y="30"/>
                  </a:moveTo>
                  <a:lnTo>
                    <a:pt x="28" y="30"/>
                  </a:lnTo>
                  <a:lnTo>
                    <a:pt x="6" y="8"/>
                  </a:lnTo>
                  <a:lnTo>
                    <a:pt x="4" y="4"/>
                  </a:lnTo>
                  <a:lnTo>
                    <a:pt x="2" y="4"/>
                  </a:lnTo>
                  <a:lnTo>
                    <a:pt x="6" y="4"/>
                  </a:lnTo>
                  <a:lnTo>
                    <a:pt x="18" y="6"/>
                  </a:lnTo>
                  <a:lnTo>
                    <a:pt x="34" y="12"/>
                  </a:lnTo>
                  <a:lnTo>
                    <a:pt x="48" y="18"/>
                  </a:lnTo>
                  <a:lnTo>
                    <a:pt x="62" y="26"/>
                  </a:lnTo>
                  <a:lnTo>
                    <a:pt x="76" y="34"/>
                  </a:lnTo>
                  <a:lnTo>
                    <a:pt x="78" y="34"/>
                  </a:lnTo>
                  <a:lnTo>
                    <a:pt x="70" y="26"/>
                  </a:lnTo>
                  <a:lnTo>
                    <a:pt x="62" y="20"/>
                  </a:lnTo>
                  <a:lnTo>
                    <a:pt x="44" y="12"/>
                  </a:lnTo>
                  <a:lnTo>
                    <a:pt x="26" y="6"/>
                  </a:lnTo>
                  <a:lnTo>
                    <a:pt x="6" y="2"/>
                  </a:lnTo>
                  <a:lnTo>
                    <a:pt x="2" y="0"/>
                  </a:lnTo>
                  <a:lnTo>
                    <a:pt x="0" y="2"/>
                  </a:lnTo>
                  <a:lnTo>
                    <a:pt x="0" y="4"/>
                  </a:lnTo>
                  <a:lnTo>
                    <a:pt x="8" y="12"/>
                  </a:lnTo>
                  <a:lnTo>
                    <a:pt x="28" y="32"/>
                  </a:lnTo>
                  <a:lnTo>
                    <a:pt x="28" y="30"/>
                  </a:lnTo>
                </a:path>
              </a:pathLst>
            </a:custGeom>
            <a:noFill/>
            <a:ln w="9525">
              <a:noFill/>
              <a:round/>
              <a:headEnd/>
              <a:tailEnd/>
            </a:ln>
          </p:spPr>
          <p:txBody>
            <a:bodyPr/>
            <a:lstStyle/>
            <a:p>
              <a:endParaRPr lang="fr-FR">
                <a:latin typeface="Calibri" pitchFamily="34" charset="0"/>
              </a:endParaRPr>
            </a:p>
          </p:txBody>
        </p:sp>
        <p:sp>
          <p:nvSpPr>
            <p:cNvPr id="9671" name="Freeform 57"/>
            <p:cNvSpPr>
              <a:spLocks/>
            </p:cNvSpPr>
            <p:nvPr/>
          </p:nvSpPr>
          <p:spPr bwMode="auto">
            <a:xfrm>
              <a:off x="2911" y="2578"/>
              <a:ext cx="124" cy="80"/>
            </a:xfrm>
            <a:custGeom>
              <a:avLst/>
              <a:gdLst>
                <a:gd name="T0" fmla="*/ 0 w 124"/>
                <a:gd name="T1" fmla="*/ 0 h 80"/>
                <a:gd name="T2" fmla="*/ 0 w 124"/>
                <a:gd name="T3" fmla="*/ 0 h 80"/>
                <a:gd name="T4" fmla="*/ 16 w 124"/>
                <a:gd name="T5" fmla="*/ 6 h 80"/>
                <a:gd name="T6" fmla="*/ 34 w 124"/>
                <a:gd name="T7" fmla="*/ 12 h 80"/>
                <a:gd name="T8" fmla="*/ 34 w 124"/>
                <a:gd name="T9" fmla="*/ 12 h 80"/>
                <a:gd name="T10" fmla="*/ 52 w 124"/>
                <a:gd name="T11" fmla="*/ 16 h 80"/>
                <a:gd name="T12" fmla="*/ 70 w 124"/>
                <a:gd name="T13" fmla="*/ 22 h 80"/>
                <a:gd name="T14" fmla="*/ 70 w 124"/>
                <a:gd name="T15" fmla="*/ 22 h 80"/>
                <a:gd name="T16" fmla="*/ 80 w 124"/>
                <a:gd name="T17" fmla="*/ 26 h 80"/>
                <a:gd name="T18" fmla="*/ 88 w 124"/>
                <a:gd name="T19" fmla="*/ 32 h 80"/>
                <a:gd name="T20" fmla="*/ 102 w 124"/>
                <a:gd name="T21" fmla="*/ 46 h 80"/>
                <a:gd name="T22" fmla="*/ 114 w 124"/>
                <a:gd name="T23" fmla="*/ 62 h 80"/>
                <a:gd name="T24" fmla="*/ 124 w 124"/>
                <a:gd name="T25" fmla="*/ 80 h 80"/>
                <a:gd name="T26" fmla="*/ 124 w 124"/>
                <a:gd name="T27" fmla="*/ 80 h 80"/>
                <a:gd name="T28" fmla="*/ 124 w 124"/>
                <a:gd name="T29" fmla="*/ 78 h 80"/>
                <a:gd name="T30" fmla="*/ 124 w 124"/>
                <a:gd name="T31" fmla="*/ 78 h 80"/>
                <a:gd name="T32" fmla="*/ 116 w 124"/>
                <a:gd name="T33" fmla="*/ 62 h 80"/>
                <a:gd name="T34" fmla="*/ 106 w 124"/>
                <a:gd name="T35" fmla="*/ 46 h 80"/>
                <a:gd name="T36" fmla="*/ 106 w 124"/>
                <a:gd name="T37" fmla="*/ 46 h 80"/>
                <a:gd name="T38" fmla="*/ 102 w 124"/>
                <a:gd name="T39" fmla="*/ 38 h 80"/>
                <a:gd name="T40" fmla="*/ 94 w 124"/>
                <a:gd name="T41" fmla="*/ 32 h 80"/>
                <a:gd name="T42" fmla="*/ 78 w 124"/>
                <a:gd name="T43" fmla="*/ 22 h 80"/>
                <a:gd name="T44" fmla="*/ 78 w 124"/>
                <a:gd name="T45" fmla="*/ 22 h 80"/>
                <a:gd name="T46" fmla="*/ 70 w 124"/>
                <a:gd name="T47" fmla="*/ 18 h 80"/>
                <a:gd name="T48" fmla="*/ 60 w 124"/>
                <a:gd name="T49" fmla="*/ 14 h 80"/>
                <a:gd name="T50" fmla="*/ 40 w 124"/>
                <a:gd name="T51" fmla="*/ 10 h 80"/>
                <a:gd name="T52" fmla="*/ 20 w 124"/>
                <a:gd name="T53" fmla="*/ 6 h 80"/>
                <a:gd name="T54" fmla="*/ 0 w 124"/>
                <a:gd name="T55" fmla="*/ 0 h 80"/>
                <a:gd name="T56" fmla="*/ 0 w 124"/>
                <a:gd name="T57" fmla="*/ 0 h 80"/>
                <a:gd name="T58" fmla="*/ 0 w 124"/>
                <a:gd name="T59" fmla="*/ 0 h 8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4"/>
                <a:gd name="T91" fmla="*/ 0 h 80"/>
                <a:gd name="T92" fmla="*/ 124 w 124"/>
                <a:gd name="T93" fmla="*/ 80 h 8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4" h="80">
                  <a:moveTo>
                    <a:pt x="0" y="0"/>
                  </a:moveTo>
                  <a:lnTo>
                    <a:pt x="0" y="0"/>
                  </a:lnTo>
                  <a:lnTo>
                    <a:pt x="16" y="6"/>
                  </a:lnTo>
                  <a:lnTo>
                    <a:pt x="34" y="12"/>
                  </a:lnTo>
                  <a:lnTo>
                    <a:pt x="52" y="16"/>
                  </a:lnTo>
                  <a:lnTo>
                    <a:pt x="70" y="22"/>
                  </a:lnTo>
                  <a:lnTo>
                    <a:pt x="80" y="26"/>
                  </a:lnTo>
                  <a:lnTo>
                    <a:pt x="88" y="32"/>
                  </a:lnTo>
                  <a:lnTo>
                    <a:pt x="102" y="46"/>
                  </a:lnTo>
                  <a:lnTo>
                    <a:pt x="114" y="62"/>
                  </a:lnTo>
                  <a:lnTo>
                    <a:pt x="124" y="80"/>
                  </a:lnTo>
                  <a:lnTo>
                    <a:pt x="124" y="78"/>
                  </a:lnTo>
                  <a:lnTo>
                    <a:pt x="116" y="62"/>
                  </a:lnTo>
                  <a:lnTo>
                    <a:pt x="106" y="46"/>
                  </a:lnTo>
                  <a:lnTo>
                    <a:pt x="102" y="38"/>
                  </a:lnTo>
                  <a:lnTo>
                    <a:pt x="94" y="32"/>
                  </a:lnTo>
                  <a:lnTo>
                    <a:pt x="78" y="22"/>
                  </a:lnTo>
                  <a:lnTo>
                    <a:pt x="70" y="18"/>
                  </a:lnTo>
                  <a:lnTo>
                    <a:pt x="60" y="14"/>
                  </a:lnTo>
                  <a:lnTo>
                    <a:pt x="40" y="10"/>
                  </a:lnTo>
                  <a:lnTo>
                    <a:pt x="20" y="6"/>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672" name="Freeform 58"/>
            <p:cNvSpPr>
              <a:spLocks/>
            </p:cNvSpPr>
            <p:nvPr/>
          </p:nvSpPr>
          <p:spPr bwMode="auto">
            <a:xfrm>
              <a:off x="2911" y="2578"/>
              <a:ext cx="124" cy="80"/>
            </a:xfrm>
            <a:custGeom>
              <a:avLst/>
              <a:gdLst>
                <a:gd name="T0" fmla="*/ 0 w 124"/>
                <a:gd name="T1" fmla="*/ 0 h 80"/>
                <a:gd name="T2" fmla="*/ 0 w 124"/>
                <a:gd name="T3" fmla="*/ 0 h 80"/>
                <a:gd name="T4" fmla="*/ 16 w 124"/>
                <a:gd name="T5" fmla="*/ 6 h 80"/>
                <a:gd name="T6" fmla="*/ 34 w 124"/>
                <a:gd name="T7" fmla="*/ 12 h 80"/>
                <a:gd name="T8" fmla="*/ 34 w 124"/>
                <a:gd name="T9" fmla="*/ 12 h 80"/>
                <a:gd name="T10" fmla="*/ 52 w 124"/>
                <a:gd name="T11" fmla="*/ 16 h 80"/>
                <a:gd name="T12" fmla="*/ 70 w 124"/>
                <a:gd name="T13" fmla="*/ 22 h 80"/>
                <a:gd name="T14" fmla="*/ 70 w 124"/>
                <a:gd name="T15" fmla="*/ 22 h 80"/>
                <a:gd name="T16" fmla="*/ 80 w 124"/>
                <a:gd name="T17" fmla="*/ 26 h 80"/>
                <a:gd name="T18" fmla="*/ 88 w 124"/>
                <a:gd name="T19" fmla="*/ 32 h 80"/>
                <a:gd name="T20" fmla="*/ 102 w 124"/>
                <a:gd name="T21" fmla="*/ 46 h 80"/>
                <a:gd name="T22" fmla="*/ 114 w 124"/>
                <a:gd name="T23" fmla="*/ 62 h 80"/>
                <a:gd name="T24" fmla="*/ 124 w 124"/>
                <a:gd name="T25" fmla="*/ 80 h 80"/>
                <a:gd name="T26" fmla="*/ 124 w 124"/>
                <a:gd name="T27" fmla="*/ 80 h 80"/>
                <a:gd name="T28" fmla="*/ 124 w 124"/>
                <a:gd name="T29" fmla="*/ 78 h 80"/>
                <a:gd name="T30" fmla="*/ 124 w 124"/>
                <a:gd name="T31" fmla="*/ 78 h 80"/>
                <a:gd name="T32" fmla="*/ 116 w 124"/>
                <a:gd name="T33" fmla="*/ 62 h 80"/>
                <a:gd name="T34" fmla="*/ 106 w 124"/>
                <a:gd name="T35" fmla="*/ 46 h 80"/>
                <a:gd name="T36" fmla="*/ 106 w 124"/>
                <a:gd name="T37" fmla="*/ 46 h 80"/>
                <a:gd name="T38" fmla="*/ 102 w 124"/>
                <a:gd name="T39" fmla="*/ 38 h 80"/>
                <a:gd name="T40" fmla="*/ 94 w 124"/>
                <a:gd name="T41" fmla="*/ 32 h 80"/>
                <a:gd name="T42" fmla="*/ 78 w 124"/>
                <a:gd name="T43" fmla="*/ 22 h 80"/>
                <a:gd name="T44" fmla="*/ 78 w 124"/>
                <a:gd name="T45" fmla="*/ 22 h 80"/>
                <a:gd name="T46" fmla="*/ 70 w 124"/>
                <a:gd name="T47" fmla="*/ 18 h 80"/>
                <a:gd name="T48" fmla="*/ 60 w 124"/>
                <a:gd name="T49" fmla="*/ 14 h 80"/>
                <a:gd name="T50" fmla="*/ 40 w 124"/>
                <a:gd name="T51" fmla="*/ 10 h 80"/>
                <a:gd name="T52" fmla="*/ 20 w 124"/>
                <a:gd name="T53" fmla="*/ 6 h 80"/>
                <a:gd name="T54" fmla="*/ 0 w 124"/>
                <a:gd name="T55" fmla="*/ 0 h 80"/>
                <a:gd name="T56" fmla="*/ 0 w 124"/>
                <a:gd name="T57" fmla="*/ 0 h 80"/>
                <a:gd name="T58" fmla="*/ 0 w 124"/>
                <a:gd name="T59" fmla="*/ 0 h 8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4"/>
                <a:gd name="T91" fmla="*/ 0 h 80"/>
                <a:gd name="T92" fmla="*/ 124 w 124"/>
                <a:gd name="T93" fmla="*/ 80 h 8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4" h="80">
                  <a:moveTo>
                    <a:pt x="0" y="0"/>
                  </a:moveTo>
                  <a:lnTo>
                    <a:pt x="0" y="0"/>
                  </a:lnTo>
                  <a:lnTo>
                    <a:pt x="16" y="6"/>
                  </a:lnTo>
                  <a:lnTo>
                    <a:pt x="34" y="12"/>
                  </a:lnTo>
                  <a:lnTo>
                    <a:pt x="52" y="16"/>
                  </a:lnTo>
                  <a:lnTo>
                    <a:pt x="70" y="22"/>
                  </a:lnTo>
                  <a:lnTo>
                    <a:pt x="80" y="26"/>
                  </a:lnTo>
                  <a:lnTo>
                    <a:pt x="88" y="32"/>
                  </a:lnTo>
                  <a:lnTo>
                    <a:pt x="102" y="46"/>
                  </a:lnTo>
                  <a:lnTo>
                    <a:pt x="114" y="62"/>
                  </a:lnTo>
                  <a:lnTo>
                    <a:pt x="124" y="80"/>
                  </a:lnTo>
                  <a:lnTo>
                    <a:pt x="124" y="78"/>
                  </a:lnTo>
                  <a:lnTo>
                    <a:pt x="116" y="62"/>
                  </a:lnTo>
                  <a:lnTo>
                    <a:pt x="106" y="46"/>
                  </a:lnTo>
                  <a:lnTo>
                    <a:pt x="102" y="38"/>
                  </a:lnTo>
                  <a:lnTo>
                    <a:pt x="94" y="32"/>
                  </a:lnTo>
                  <a:lnTo>
                    <a:pt x="78" y="22"/>
                  </a:lnTo>
                  <a:lnTo>
                    <a:pt x="70" y="18"/>
                  </a:lnTo>
                  <a:lnTo>
                    <a:pt x="60" y="14"/>
                  </a:lnTo>
                  <a:lnTo>
                    <a:pt x="40" y="10"/>
                  </a:lnTo>
                  <a:lnTo>
                    <a:pt x="20" y="6"/>
                  </a:lnTo>
                  <a:lnTo>
                    <a:pt x="0" y="0"/>
                  </a:lnTo>
                </a:path>
              </a:pathLst>
            </a:custGeom>
            <a:noFill/>
            <a:ln w="9525">
              <a:noFill/>
              <a:round/>
              <a:headEnd/>
              <a:tailEnd/>
            </a:ln>
          </p:spPr>
          <p:txBody>
            <a:bodyPr/>
            <a:lstStyle/>
            <a:p>
              <a:endParaRPr lang="fr-FR">
                <a:latin typeface="Calibri" pitchFamily="34" charset="0"/>
              </a:endParaRPr>
            </a:p>
          </p:txBody>
        </p:sp>
        <p:sp>
          <p:nvSpPr>
            <p:cNvPr id="9673" name="Freeform 59"/>
            <p:cNvSpPr>
              <a:spLocks/>
            </p:cNvSpPr>
            <p:nvPr/>
          </p:nvSpPr>
          <p:spPr bwMode="auto">
            <a:xfrm>
              <a:off x="2959" y="2578"/>
              <a:ext cx="76" cy="16"/>
            </a:xfrm>
            <a:custGeom>
              <a:avLst/>
              <a:gdLst>
                <a:gd name="T0" fmla="*/ 2 w 76"/>
                <a:gd name="T1" fmla="*/ 14 h 16"/>
                <a:gd name="T2" fmla="*/ 2 w 76"/>
                <a:gd name="T3" fmla="*/ 14 h 16"/>
                <a:gd name="T4" fmla="*/ 10 w 76"/>
                <a:gd name="T5" fmla="*/ 10 h 16"/>
                <a:gd name="T6" fmla="*/ 18 w 76"/>
                <a:gd name="T7" fmla="*/ 6 h 16"/>
                <a:gd name="T8" fmla="*/ 18 w 76"/>
                <a:gd name="T9" fmla="*/ 6 h 16"/>
                <a:gd name="T10" fmla="*/ 22 w 76"/>
                <a:gd name="T11" fmla="*/ 4 h 16"/>
                <a:gd name="T12" fmla="*/ 28 w 76"/>
                <a:gd name="T13" fmla="*/ 2 h 16"/>
                <a:gd name="T14" fmla="*/ 40 w 76"/>
                <a:gd name="T15" fmla="*/ 4 h 16"/>
                <a:gd name="T16" fmla="*/ 40 w 76"/>
                <a:gd name="T17" fmla="*/ 4 h 16"/>
                <a:gd name="T18" fmla="*/ 58 w 76"/>
                <a:gd name="T19" fmla="*/ 8 h 16"/>
                <a:gd name="T20" fmla="*/ 76 w 76"/>
                <a:gd name="T21" fmla="*/ 16 h 16"/>
                <a:gd name="T22" fmla="*/ 76 w 76"/>
                <a:gd name="T23" fmla="*/ 16 h 16"/>
                <a:gd name="T24" fmla="*/ 76 w 76"/>
                <a:gd name="T25" fmla="*/ 16 h 16"/>
                <a:gd name="T26" fmla="*/ 76 w 76"/>
                <a:gd name="T27" fmla="*/ 16 h 16"/>
                <a:gd name="T28" fmla="*/ 76 w 76"/>
                <a:gd name="T29" fmla="*/ 16 h 16"/>
                <a:gd name="T30" fmla="*/ 66 w 76"/>
                <a:gd name="T31" fmla="*/ 10 h 16"/>
                <a:gd name="T32" fmla="*/ 56 w 76"/>
                <a:gd name="T33" fmla="*/ 6 h 16"/>
                <a:gd name="T34" fmla="*/ 34 w 76"/>
                <a:gd name="T35" fmla="*/ 0 h 16"/>
                <a:gd name="T36" fmla="*/ 34 w 76"/>
                <a:gd name="T37" fmla="*/ 0 h 16"/>
                <a:gd name="T38" fmla="*/ 26 w 76"/>
                <a:gd name="T39" fmla="*/ 0 h 16"/>
                <a:gd name="T40" fmla="*/ 16 w 76"/>
                <a:gd name="T41" fmla="*/ 2 h 16"/>
                <a:gd name="T42" fmla="*/ 8 w 76"/>
                <a:gd name="T43" fmla="*/ 6 h 16"/>
                <a:gd name="T44" fmla="*/ 0 w 76"/>
                <a:gd name="T45" fmla="*/ 12 h 16"/>
                <a:gd name="T46" fmla="*/ 0 w 76"/>
                <a:gd name="T47" fmla="*/ 12 h 16"/>
                <a:gd name="T48" fmla="*/ 0 w 76"/>
                <a:gd name="T49" fmla="*/ 14 h 16"/>
                <a:gd name="T50" fmla="*/ 2 w 76"/>
                <a:gd name="T51" fmla="*/ 14 h 1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6"/>
                <a:gd name="T79" fmla="*/ 0 h 16"/>
                <a:gd name="T80" fmla="*/ 76 w 76"/>
                <a:gd name="T81" fmla="*/ 16 h 1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6" h="16">
                  <a:moveTo>
                    <a:pt x="2" y="14"/>
                  </a:moveTo>
                  <a:lnTo>
                    <a:pt x="2" y="14"/>
                  </a:lnTo>
                  <a:lnTo>
                    <a:pt x="10" y="10"/>
                  </a:lnTo>
                  <a:lnTo>
                    <a:pt x="18" y="6"/>
                  </a:lnTo>
                  <a:lnTo>
                    <a:pt x="22" y="4"/>
                  </a:lnTo>
                  <a:lnTo>
                    <a:pt x="28" y="2"/>
                  </a:lnTo>
                  <a:lnTo>
                    <a:pt x="40" y="4"/>
                  </a:lnTo>
                  <a:lnTo>
                    <a:pt x="58" y="8"/>
                  </a:lnTo>
                  <a:lnTo>
                    <a:pt x="76" y="16"/>
                  </a:lnTo>
                  <a:lnTo>
                    <a:pt x="66" y="10"/>
                  </a:lnTo>
                  <a:lnTo>
                    <a:pt x="56" y="6"/>
                  </a:lnTo>
                  <a:lnTo>
                    <a:pt x="34" y="0"/>
                  </a:lnTo>
                  <a:lnTo>
                    <a:pt x="26" y="0"/>
                  </a:lnTo>
                  <a:lnTo>
                    <a:pt x="16" y="2"/>
                  </a:lnTo>
                  <a:lnTo>
                    <a:pt x="8" y="6"/>
                  </a:lnTo>
                  <a:lnTo>
                    <a:pt x="0" y="12"/>
                  </a:lnTo>
                  <a:lnTo>
                    <a:pt x="0" y="14"/>
                  </a:lnTo>
                  <a:lnTo>
                    <a:pt x="2" y="14"/>
                  </a:lnTo>
                  <a:close/>
                </a:path>
              </a:pathLst>
            </a:custGeom>
            <a:solidFill>
              <a:srgbClr val="000000"/>
            </a:solidFill>
            <a:ln w="9525">
              <a:noFill/>
              <a:round/>
              <a:headEnd/>
              <a:tailEnd/>
            </a:ln>
          </p:spPr>
          <p:txBody>
            <a:bodyPr/>
            <a:lstStyle/>
            <a:p>
              <a:endParaRPr lang="fr-FR">
                <a:latin typeface="Calibri" pitchFamily="34" charset="0"/>
              </a:endParaRPr>
            </a:p>
          </p:txBody>
        </p:sp>
        <p:sp>
          <p:nvSpPr>
            <p:cNvPr id="9674" name="Freeform 60"/>
            <p:cNvSpPr>
              <a:spLocks/>
            </p:cNvSpPr>
            <p:nvPr/>
          </p:nvSpPr>
          <p:spPr bwMode="auto">
            <a:xfrm>
              <a:off x="2959" y="2578"/>
              <a:ext cx="76" cy="16"/>
            </a:xfrm>
            <a:custGeom>
              <a:avLst/>
              <a:gdLst>
                <a:gd name="T0" fmla="*/ 2 w 76"/>
                <a:gd name="T1" fmla="*/ 14 h 16"/>
                <a:gd name="T2" fmla="*/ 2 w 76"/>
                <a:gd name="T3" fmla="*/ 14 h 16"/>
                <a:gd name="T4" fmla="*/ 10 w 76"/>
                <a:gd name="T5" fmla="*/ 10 h 16"/>
                <a:gd name="T6" fmla="*/ 18 w 76"/>
                <a:gd name="T7" fmla="*/ 6 h 16"/>
                <a:gd name="T8" fmla="*/ 18 w 76"/>
                <a:gd name="T9" fmla="*/ 6 h 16"/>
                <a:gd name="T10" fmla="*/ 22 w 76"/>
                <a:gd name="T11" fmla="*/ 4 h 16"/>
                <a:gd name="T12" fmla="*/ 28 w 76"/>
                <a:gd name="T13" fmla="*/ 2 h 16"/>
                <a:gd name="T14" fmla="*/ 40 w 76"/>
                <a:gd name="T15" fmla="*/ 4 h 16"/>
                <a:gd name="T16" fmla="*/ 40 w 76"/>
                <a:gd name="T17" fmla="*/ 4 h 16"/>
                <a:gd name="T18" fmla="*/ 58 w 76"/>
                <a:gd name="T19" fmla="*/ 8 h 16"/>
                <a:gd name="T20" fmla="*/ 76 w 76"/>
                <a:gd name="T21" fmla="*/ 16 h 16"/>
                <a:gd name="T22" fmla="*/ 76 w 76"/>
                <a:gd name="T23" fmla="*/ 16 h 16"/>
                <a:gd name="T24" fmla="*/ 76 w 76"/>
                <a:gd name="T25" fmla="*/ 16 h 16"/>
                <a:gd name="T26" fmla="*/ 76 w 76"/>
                <a:gd name="T27" fmla="*/ 16 h 16"/>
                <a:gd name="T28" fmla="*/ 76 w 76"/>
                <a:gd name="T29" fmla="*/ 16 h 16"/>
                <a:gd name="T30" fmla="*/ 66 w 76"/>
                <a:gd name="T31" fmla="*/ 10 h 16"/>
                <a:gd name="T32" fmla="*/ 56 w 76"/>
                <a:gd name="T33" fmla="*/ 6 h 16"/>
                <a:gd name="T34" fmla="*/ 34 w 76"/>
                <a:gd name="T35" fmla="*/ 0 h 16"/>
                <a:gd name="T36" fmla="*/ 34 w 76"/>
                <a:gd name="T37" fmla="*/ 0 h 16"/>
                <a:gd name="T38" fmla="*/ 26 w 76"/>
                <a:gd name="T39" fmla="*/ 0 h 16"/>
                <a:gd name="T40" fmla="*/ 16 w 76"/>
                <a:gd name="T41" fmla="*/ 2 h 16"/>
                <a:gd name="T42" fmla="*/ 8 w 76"/>
                <a:gd name="T43" fmla="*/ 6 h 16"/>
                <a:gd name="T44" fmla="*/ 0 w 76"/>
                <a:gd name="T45" fmla="*/ 12 h 16"/>
                <a:gd name="T46" fmla="*/ 0 w 76"/>
                <a:gd name="T47" fmla="*/ 12 h 16"/>
                <a:gd name="T48" fmla="*/ 0 w 76"/>
                <a:gd name="T49" fmla="*/ 14 h 16"/>
                <a:gd name="T50" fmla="*/ 2 w 76"/>
                <a:gd name="T51" fmla="*/ 14 h 1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6"/>
                <a:gd name="T79" fmla="*/ 0 h 16"/>
                <a:gd name="T80" fmla="*/ 76 w 76"/>
                <a:gd name="T81" fmla="*/ 16 h 1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6" h="16">
                  <a:moveTo>
                    <a:pt x="2" y="14"/>
                  </a:moveTo>
                  <a:lnTo>
                    <a:pt x="2" y="14"/>
                  </a:lnTo>
                  <a:lnTo>
                    <a:pt x="10" y="10"/>
                  </a:lnTo>
                  <a:lnTo>
                    <a:pt x="18" y="6"/>
                  </a:lnTo>
                  <a:lnTo>
                    <a:pt x="22" y="4"/>
                  </a:lnTo>
                  <a:lnTo>
                    <a:pt x="28" y="2"/>
                  </a:lnTo>
                  <a:lnTo>
                    <a:pt x="40" y="4"/>
                  </a:lnTo>
                  <a:lnTo>
                    <a:pt x="58" y="8"/>
                  </a:lnTo>
                  <a:lnTo>
                    <a:pt x="76" y="16"/>
                  </a:lnTo>
                  <a:lnTo>
                    <a:pt x="66" y="10"/>
                  </a:lnTo>
                  <a:lnTo>
                    <a:pt x="56" y="6"/>
                  </a:lnTo>
                  <a:lnTo>
                    <a:pt x="34" y="0"/>
                  </a:lnTo>
                  <a:lnTo>
                    <a:pt x="26" y="0"/>
                  </a:lnTo>
                  <a:lnTo>
                    <a:pt x="16" y="2"/>
                  </a:lnTo>
                  <a:lnTo>
                    <a:pt x="8" y="6"/>
                  </a:lnTo>
                  <a:lnTo>
                    <a:pt x="0" y="12"/>
                  </a:lnTo>
                  <a:lnTo>
                    <a:pt x="0" y="14"/>
                  </a:lnTo>
                  <a:lnTo>
                    <a:pt x="2" y="14"/>
                  </a:lnTo>
                </a:path>
              </a:pathLst>
            </a:custGeom>
            <a:noFill/>
            <a:ln w="9525">
              <a:noFill/>
              <a:round/>
              <a:headEnd/>
              <a:tailEnd/>
            </a:ln>
          </p:spPr>
          <p:txBody>
            <a:bodyPr/>
            <a:lstStyle/>
            <a:p>
              <a:endParaRPr lang="fr-FR">
                <a:latin typeface="Calibri" pitchFamily="34" charset="0"/>
              </a:endParaRPr>
            </a:p>
          </p:txBody>
        </p:sp>
        <p:sp>
          <p:nvSpPr>
            <p:cNvPr id="9675" name="Freeform 61"/>
            <p:cNvSpPr>
              <a:spLocks/>
            </p:cNvSpPr>
            <p:nvPr/>
          </p:nvSpPr>
          <p:spPr bwMode="auto">
            <a:xfrm>
              <a:off x="2999" y="2522"/>
              <a:ext cx="36" cy="84"/>
            </a:xfrm>
            <a:custGeom>
              <a:avLst/>
              <a:gdLst>
                <a:gd name="T0" fmla="*/ 36 w 36"/>
                <a:gd name="T1" fmla="*/ 84 h 84"/>
                <a:gd name="T2" fmla="*/ 36 w 36"/>
                <a:gd name="T3" fmla="*/ 84 h 84"/>
                <a:gd name="T4" fmla="*/ 36 w 36"/>
                <a:gd name="T5" fmla="*/ 66 h 84"/>
                <a:gd name="T6" fmla="*/ 36 w 36"/>
                <a:gd name="T7" fmla="*/ 48 h 84"/>
                <a:gd name="T8" fmla="*/ 32 w 36"/>
                <a:gd name="T9" fmla="*/ 32 h 84"/>
                <a:gd name="T10" fmla="*/ 28 w 36"/>
                <a:gd name="T11" fmla="*/ 24 h 84"/>
                <a:gd name="T12" fmla="*/ 24 w 36"/>
                <a:gd name="T13" fmla="*/ 16 h 84"/>
                <a:gd name="T14" fmla="*/ 24 w 36"/>
                <a:gd name="T15" fmla="*/ 16 h 84"/>
                <a:gd name="T16" fmla="*/ 16 w 36"/>
                <a:gd name="T17" fmla="*/ 6 h 84"/>
                <a:gd name="T18" fmla="*/ 10 w 36"/>
                <a:gd name="T19" fmla="*/ 2 h 84"/>
                <a:gd name="T20" fmla="*/ 4 w 36"/>
                <a:gd name="T21" fmla="*/ 0 h 84"/>
                <a:gd name="T22" fmla="*/ 4 w 36"/>
                <a:gd name="T23" fmla="*/ 0 h 84"/>
                <a:gd name="T24" fmla="*/ 2 w 36"/>
                <a:gd name="T25" fmla="*/ 0 h 84"/>
                <a:gd name="T26" fmla="*/ 0 w 36"/>
                <a:gd name="T27" fmla="*/ 2 h 84"/>
                <a:gd name="T28" fmla="*/ 0 w 36"/>
                <a:gd name="T29" fmla="*/ 10 h 84"/>
                <a:gd name="T30" fmla="*/ 0 w 36"/>
                <a:gd name="T31" fmla="*/ 10 h 84"/>
                <a:gd name="T32" fmla="*/ 2 w 36"/>
                <a:gd name="T33" fmla="*/ 10 h 84"/>
                <a:gd name="T34" fmla="*/ 2 w 36"/>
                <a:gd name="T35" fmla="*/ 8 h 84"/>
                <a:gd name="T36" fmla="*/ 2 w 36"/>
                <a:gd name="T37" fmla="*/ 8 h 84"/>
                <a:gd name="T38" fmla="*/ 2 w 36"/>
                <a:gd name="T39" fmla="*/ 4 h 84"/>
                <a:gd name="T40" fmla="*/ 4 w 36"/>
                <a:gd name="T41" fmla="*/ 4 h 84"/>
                <a:gd name="T42" fmla="*/ 8 w 36"/>
                <a:gd name="T43" fmla="*/ 4 h 84"/>
                <a:gd name="T44" fmla="*/ 10 w 36"/>
                <a:gd name="T45" fmla="*/ 4 h 84"/>
                <a:gd name="T46" fmla="*/ 10 w 36"/>
                <a:gd name="T47" fmla="*/ 4 h 84"/>
                <a:gd name="T48" fmla="*/ 18 w 36"/>
                <a:gd name="T49" fmla="*/ 12 h 84"/>
                <a:gd name="T50" fmla="*/ 18 w 36"/>
                <a:gd name="T51" fmla="*/ 12 h 84"/>
                <a:gd name="T52" fmla="*/ 26 w 36"/>
                <a:gd name="T53" fmla="*/ 24 h 84"/>
                <a:gd name="T54" fmla="*/ 30 w 36"/>
                <a:gd name="T55" fmla="*/ 36 h 84"/>
                <a:gd name="T56" fmla="*/ 30 w 36"/>
                <a:gd name="T57" fmla="*/ 36 h 84"/>
                <a:gd name="T58" fmla="*/ 34 w 36"/>
                <a:gd name="T59" fmla="*/ 48 h 84"/>
                <a:gd name="T60" fmla="*/ 34 w 36"/>
                <a:gd name="T61" fmla="*/ 60 h 84"/>
                <a:gd name="T62" fmla="*/ 36 w 36"/>
                <a:gd name="T63" fmla="*/ 84 h 84"/>
                <a:gd name="T64" fmla="*/ 36 w 36"/>
                <a:gd name="T65" fmla="*/ 84 h 84"/>
                <a:gd name="T66" fmla="*/ 36 w 36"/>
                <a:gd name="T67" fmla="*/ 84 h 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6"/>
                <a:gd name="T103" fmla="*/ 0 h 84"/>
                <a:gd name="T104" fmla="*/ 36 w 36"/>
                <a:gd name="T105" fmla="*/ 84 h 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6" h="84">
                  <a:moveTo>
                    <a:pt x="36" y="84"/>
                  </a:moveTo>
                  <a:lnTo>
                    <a:pt x="36" y="84"/>
                  </a:lnTo>
                  <a:lnTo>
                    <a:pt x="36" y="66"/>
                  </a:lnTo>
                  <a:lnTo>
                    <a:pt x="36" y="48"/>
                  </a:lnTo>
                  <a:lnTo>
                    <a:pt x="32" y="32"/>
                  </a:lnTo>
                  <a:lnTo>
                    <a:pt x="28" y="24"/>
                  </a:lnTo>
                  <a:lnTo>
                    <a:pt x="24" y="16"/>
                  </a:lnTo>
                  <a:lnTo>
                    <a:pt x="16" y="6"/>
                  </a:lnTo>
                  <a:lnTo>
                    <a:pt x="10" y="2"/>
                  </a:lnTo>
                  <a:lnTo>
                    <a:pt x="4" y="0"/>
                  </a:lnTo>
                  <a:lnTo>
                    <a:pt x="2" y="0"/>
                  </a:lnTo>
                  <a:lnTo>
                    <a:pt x="0" y="2"/>
                  </a:lnTo>
                  <a:lnTo>
                    <a:pt x="0" y="10"/>
                  </a:lnTo>
                  <a:lnTo>
                    <a:pt x="2" y="10"/>
                  </a:lnTo>
                  <a:lnTo>
                    <a:pt x="2" y="8"/>
                  </a:lnTo>
                  <a:lnTo>
                    <a:pt x="2" y="4"/>
                  </a:lnTo>
                  <a:lnTo>
                    <a:pt x="4" y="4"/>
                  </a:lnTo>
                  <a:lnTo>
                    <a:pt x="8" y="4"/>
                  </a:lnTo>
                  <a:lnTo>
                    <a:pt x="10" y="4"/>
                  </a:lnTo>
                  <a:lnTo>
                    <a:pt x="18" y="12"/>
                  </a:lnTo>
                  <a:lnTo>
                    <a:pt x="26" y="24"/>
                  </a:lnTo>
                  <a:lnTo>
                    <a:pt x="30" y="36"/>
                  </a:lnTo>
                  <a:lnTo>
                    <a:pt x="34" y="48"/>
                  </a:lnTo>
                  <a:lnTo>
                    <a:pt x="34" y="60"/>
                  </a:lnTo>
                  <a:lnTo>
                    <a:pt x="36" y="84"/>
                  </a:lnTo>
                  <a:close/>
                </a:path>
              </a:pathLst>
            </a:custGeom>
            <a:solidFill>
              <a:srgbClr val="000000"/>
            </a:solidFill>
            <a:ln w="9525">
              <a:noFill/>
              <a:round/>
              <a:headEnd/>
              <a:tailEnd/>
            </a:ln>
          </p:spPr>
          <p:txBody>
            <a:bodyPr/>
            <a:lstStyle/>
            <a:p>
              <a:endParaRPr lang="fr-FR">
                <a:latin typeface="Calibri" pitchFamily="34" charset="0"/>
              </a:endParaRPr>
            </a:p>
          </p:txBody>
        </p:sp>
        <p:sp>
          <p:nvSpPr>
            <p:cNvPr id="9676" name="Freeform 62"/>
            <p:cNvSpPr>
              <a:spLocks/>
            </p:cNvSpPr>
            <p:nvPr/>
          </p:nvSpPr>
          <p:spPr bwMode="auto">
            <a:xfrm>
              <a:off x="2999" y="2522"/>
              <a:ext cx="36" cy="84"/>
            </a:xfrm>
            <a:custGeom>
              <a:avLst/>
              <a:gdLst>
                <a:gd name="T0" fmla="*/ 36 w 36"/>
                <a:gd name="T1" fmla="*/ 84 h 84"/>
                <a:gd name="T2" fmla="*/ 36 w 36"/>
                <a:gd name="T3" fmla="*/ 84 h 84"/>
                <a:gd name="T4" fmla="*/ 36 w 36"/>
                <a:gd name="T5" fmla="*/ 66 h 84"/>
                <a:gd name="T6" fmla="*/ 36 w 36"/>
                <a:gd name="T7" fmla="*/ 48 h 84"/>
                <a:gd name="T8" fmla="*/ 32 w 36"/>
                <a:gd name="T9" fmla="*/ 32 h 84"/>
                <a:gd name="T10" fmla="*/ 28 w 36"/>
                <a:gd name="T11" fmla="*/ 24 h 84"/>
                <a:gd name="T12" fmla="*/ 24 w 36"/>
                <a:gd name="T13" fmla="*/ 16 h 84"/>
                <a:gd name="T14" fmla="*/ 24 w 36"/>
                <a:gd name="T15" fmla="*/ 16 h 84"/>
                <a:gd name="T16" fmla="*/ 16 w 36"/>
                <a:gd name="T17" fmla="*/ 6 h 84"/>
                <a:gd name="T18" fmla="*/ 10 w 36"/>
                <a:gd name="T19" fmla="*/ 2 h 84"/>
                <a:gd name="T20" fmla="*/ 4 w 36"/>
                <a:gd name="T21" fmla="*/ 0 h 84"/>
                <a:gd name="T22" fmla="*/ 4 w 36"/>
                <a:gd name="T23" fmla="*/ 0 h 84"/>
                <a:gd name="T24" fmla="*/ 2 w 36"/>
                <a:gd name="T25" fmla="*/ 0 h 84"/>
                <a:gd name="T26" fmla="*/ 0 w 36"/>
                <a:gd name="T27" fmla="*/ 2 h 84"/>
                <a:gd name="T28" fmla="*/ 0 w 36"/>
                <a:gd name="T29" fmla="*/ 10 h 84"/>
                <a:gd name="T30" fmla="*/ 0 w 36"/>
                <a:gd name="T31" fmla="*/ 10 h 84"/>
                <a:gd name="T32" fmla="*/ 2 w 36"/>
                <a:gd name="T33" fmla="*/ 10 h 84"/>
                <a:gd name="T34" fmla="*/ 2 w 36"/>
                <a:gd name="T35" fmla="*/ 8 h 84"/>
                <a:gd name="T36" fmla="*/ 2 w 36"/>
                <a:gd name="T37" fmla="*/ 8 h 84"/>
                <a:gd name="T38" fmla="*/ 2 w 36"/>
                <a:gd name="T39" fmla="*/ 4 h 84"/>
                <a:gd name="T40" fmla="*/ 4 w 36"/>
                <a:gd name="T41" fmla="*/ 4 h 84"/>
                <a:gd name="T42" fmla="*/ 8 w 36"/>
                <a:gd name="T43" fmla="*/ 4 h 84"/>
                <a:gd name="T44" fmla="*/ 10 w 36"/>
                <a:gd name="T45" fmla="*/ 4 h 84"/>
                <a:gd name="T46" fmla="*/ 10 w 36"/>
                <a:gd name="T47" fmla="*/ 4 h 84"/>
                <a:gd name="T48" fmla="*/ 18 w 36"/>
                <a:gd name="T49" fmla="*/ 12 h 84"/>
                <a:gd name="T50" fmla="*/ 18 w 36"/>
                <a:gd name="T51" fmla="*/ 12 h 84"/>
                <a:gd name="T52" fmla="*/ 26 w 36"/>
                <a:gd name="T53" fmla="*/ 24 h 84"/>
                <a:gd name="T54" fmla="*/ 30 w 36"/>
                <a:gd name="T55" fmla="*/ 36 h 84"/>
                <a:gd name="T56" fmla="*/ 30 w 36"/>
                <a:gd name="T57" fmla="*/ 36 h 84"/>
                <a:gd name="T58" fmla="*/ 34 w 36"/>
                <a:gd name="T59" fmla="*/ 48 h 84"/>
                <a:gd name="T60" fmla="*/ 34 w 36"/>
                <a:gd name="T61" fmla="*/ 60 h 84"/>
                <a:gd name="T62" fmla="*/ 36 w 36"/>
                <a:gd name="T63" fmla="*/ 84 h 84"/>
                <a:gd name="T64" fmla="*/ 36 w 36"/>
                <a:gd name="T65" fmla="*/ 84 h 84"/>
                <a:gd name="T66" fmla="*/ 36 w 36"/>
                <a:gd name="T67" fmla="*/ 84 h 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6"/>
                <a:gd name="T103" fmla="*/ 0 h 84"/>
                <a:gd name="T104" fmla="*/ 36 w 36"/>
                <a:gd name="T105" fmla="*/ 84 h 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6" h="84">
                  <a:moveTo>
                    <a:pt x="36" y="84"/>
                  </a:moveTo>
                  <a:lnTo>
                    <a:pt x="36" y="84"/>
                  </a:lnTo>
                  <a:lnTo>
                    <a:pt x="36" y="66"/>
                  </a:lnTo>
                  <a:lnTo>
                    <a:pt x="36" y="48"/>
                  </a:lnTo>
                  <a:lnTo>
                    <a:pt x="32" y="32"/>
                  </a:lnTo>
                  <a:lnTo>
                    <a:pt x="28" y="24"/>
                  </a:lnTo>
                  <a:lnTo>
                    <a:pt x="24" y="16"/>
                  </a:lnTo>
                  <a:lnTo>
                    <a:pt x="16" y="6"/>
                  </a:lnTo>
                  <a:lnTo>
                    <a:pt x="10" y="2"/>
                  </a:lnTo>
                  <a:lnTo>
                    <a:pt x="4" y="0"/>
                  </a:lnTo>
                  <a:lnTo>
                    <a:pt x="2" y="0"/>
                  </a:lnTo>
                  <a:lnTo>
                    <a:pt x="0" y="2"/>
                  </a:lnTo>
                  <a:lnTo>
                    <a:pt x="0" y="10"/>
                  </a:lnTo>
                  <a:lnTo>
                    <a:pt x="2" y="10"/>
                  </a:lnTo>
                  <a:lnTo>
                    <a:pt x="2" y="8"/>
                  </a:lnTo>
                  <a:lnTo>
                    <a:pt x="2" y="4"/>
                  </a:lnTo>
                  <a:lnTo>
                    <a:pt x="4" y="4"/>
                  </a:lnTo>
                  <a:lnTo>
                    <a:pt x="8" y="4"/>
                  </a:lnTo>
                  <a:lnTo>
                    <a:pt x="10" y="4"/>
                  </a:lnTo>
                  <a:lnTo>
                    <a:pt x="18" y="12"/>
                  </a:lnTo>
                  <a:lnTo>
                    <a:pt x="26" y="24"/>
                  </a:lnTo>
                  <a:lnTo>
                    <a:pt x="30" y="36"/>
                  </a:lnTo>
                  <a:lnTo>
                    <a:pt x="34" y="48"/>
                  </a:lnTo>
                  <a:lnTo>
                    <a:pt x="34" y="60"/>
                  </a:lnTo>
                  <a:lnTo>
                    <a:pt x="36" y="84"/>
                  </a:lnTo>
                </a:path>
              </a:pathLst>
            </a:custGeom>
            <a:noFill/>
            <a:ln w="9525">
              <a:noFill/>
              <a:round/>
              <a:headEnd/>
              <a:tailEnd/>
            </a:ln>
          </p:spPr>
          <p:txBody>
            <a:bodyPr/>
            <a:lstStyle/>
            <a:p>
              <a:endParaRPr lang="fr-FR">
                <a:latin typeface="Calibri" pitchFamily="34" charset="0"/>
              </a:endParaRPr>
            </a:p>
          </p:txBody>
        </p:sp>
        <p:sp>
          <p:nvSpPr>
            <p:cNvPr id="9677" name="Freeform 63"/>
            <p:cNvSpPr>
              <a:spLocks/>
            </p:cNvSpPr>
            <p:nvPr/>
          </p:nvSpPr>
          <p:spPr bwMode="auto">
            <a:xfrm>
              <a:off x="3035" y="2532"/>
              <a:ext cx="20" cy="56"/>
            </a:xfrm>
            <a:custGeom>
              <a:avLst/>
              <a:gdLst>
                <a:gd name="T0" fmla="*/ 0 w 20"/>
                <a:gd name="T1" fmla="*/ 56 h 56"/>
                <a:gd name="T2" fmla="*/ 0 w 20"/>
                <a:gd name="T3" fmla="*/ 56 h 56"/>
                <a:gd name="T4" fmla="*/ 2 w 20"/>
                <a:gd name="T5" fmla="*/ 40 h 56"/>
                <a:gd name="T6" fmla="*/ 2 w 20"/>
                <a:gd name="T7" fmla="*/ 24 h 56"/>
                <a:gd name="T8" fmla="*/ 2 w 20"/>
                <a:gd name="T9" fmla="*/ 24 h 56"/>
                <a:gd name="T10" fmla="*/ 6 w 20"/>
                <a:gd name="T11" fmla="*/ 10 h 56"/>
                <a:gd name="T12" fmla="*/ 6 w 20"/>
                <a:gd name="T13" fmla="*/ 10 h 56"/>
                <a:gd name="T14" fmla="*/ 8 w 20"/>
                <a:gd name="T15" fmla="*/ 6 h 56"/>
                <a:gd name="T16" fmla="*/ 8 w 20"/>
                <a:gd name="T17" fmla="*/ 6 h 56"/>
                <a:gd name="T18" fmla="*/ 20 w 20"/>
                <a:gd name="T19" fmla="*/ 6 h 56"/>
                <a:gd name="T20" fmla="*/ 20 w 20"/>
                <a:gd name="T21" fmla="*/ 6 h 56"/>
                <a:gd name="T22" fmla="*/ 20 w 20"/>
                <a:gd name="T23" fmla="*/ 8 h 56"/>
                <a:gd name="T24" fmla="*/ 20 w 20"/>
                <a:gd name="T25" fmla="*/ 8 h 56"/>
                <a:gd name="T26" fmla="*/ 20 w 20"/>
                <a:gd name="T27" fmla="*/ 8 h 56"/>
                <a:gd name="T28" fmla="*/ 20 w 20"/>
                <a:gd name="T29" fmla="*/ 8 h 56"/>
                <a:gd name="T30" fmla="*/ 20 w 20"/>
                <a:gd name="T31" fmla="*/ 8 h 56"/>
                <a:gd name="T32" fmla="*/ 20 w 20"/>
                <a:gd name="T33" fmla="*/ 8 h 56"/>
                <a:gd name="T34" fmla="*/ 20 w 20"/>
                <a:gd name="T35" fmla="*/ 8 h 56"/>
                <a:gd name="T36" fmla="*/ 20 w 20"/>
                <a:gd name="T37" fmla="*/ 8 h 56"/>
                <a:gd name="T38" fmla="*/ 20 w 20"/>
                <a:gd name="T39" fmla="*/ 2 h 56"/>
                <a:gd name="T40" fmla="*/ 16 w 20"/>
                <a:gd name="T41" fmla="*/ 0 h 56"/>
                <a:gd name="T42" fmla="*/ 12 w 20"/>
                <a:gd name="T43" fmla="*/ 0 h 56"/>
                <a:gd name="T44" fmla="*/ 8 w 20"/>
                <a:gd name="T45" fmla="*/ 4 h 56"/>
                <a:gd name="T46" fmla="*/ 8 w 20"/>
                <a:gd name="T47" fmla="*/ 4 h 56"/>
                <a:gd name="T48" fmla="*/ 4 w 20"/>
                <a:gd name="T49" fmla="*/ 16 h 56"/>
                <a:gd name="T50" fmla="*/ 0 w 20"/>
                <a:gd name="T51" fmla="*/ 30 h 56"/>
                <a:gd name="T52" fmla="*/ 0 w 20"/>
                <a:gd name="T53" fmla="*/ 56 h 56"/>
                <a:gd name="T54" fmla="*/ 0 w 20"/>
                <a:gd name="T55" fmla="*/ 56 h 56"/>
                <a:gd name="T56" fmla="*/ 0 w 20"/>
                <a:gd name="T57" fmla="*/ 56 h 5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56"/>
                <a:gd name="T89" fmla="*/ 20 w 20"/>
                <a:gd name="T90" fmla="*/ 56 h 5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56">
                  <a:moveTo>
                    <a:pt x="0" y="56"/>
                  </a:moveTo>
                  <a:lnTo>
                    <a:pt x="0" y="56"/>
                  </a:lnTo>
                  <a:lnTo>
                    <a:pt x="2" y="40"/>
                  </a:lnTo>
                  <a:lnTo>
                    <a:pt x="2" y="24"/>
                  </a:lnTo>
                  <a:lnTo>
                    <a:pt x="6" y="10"/>
                  </a:lnTo>
                  <a:lnTo>
                    <a:pt x="8" y="6"/>
                  </a:lnTo>
                  <a:lnTo>
                    <a:pt x="20" y="6"/>
                  </a:lnTo>
                  <a:lnTo>
                    <a:pt x="20" y="8"/>
                  </a:lnTo>
                  <a:lnTo>
                    <a:pt x="20" y="2"/>
                  </a:lnTo>
                  <a:lnTo>
                    <a:pt x="16" y="0"/>
                  </a:lnTo>
                  <a:lnTo>
                    <a:pt x="12" y="0"/>
                  </a:lnTo>
                  <a:lnTo>
                    <a:pt x="8" y="4"/>
                  </a:lnTo>
                  <a:lnTo>
                    <a:pt x="4" y="16"/>
                  </a:lnTo>
                  <a:lnTo>
                    <a:pt x="0" y="30"/>
                  </a:lnTo>
                  <a:lnTo>
                    <a:pt x="0" y="56"/>
                  </a:lnTo>
                  <a:close/>
                </a:path>
              </a:pathLst>
            </a:custGeom>
            <a:solidFill>
              <a:srgbClr val="000000"/>
            </a:solidFill>
            <a:ln w="9525">
              <a:noFill/>
              <a:round/>
              <a:headEnd/>
              <a:tailEnd/>
            </a:ln>
          </p:spPr>
          <p:txBody>
            <a:bodyPr/>
            <a:lstStyle/>
            <a:p>
              <a:endParaRPr lang="fr-FR">
                <a:latin typeface="Calibri" pitchFamily="34" charset="0"/>
              </a:endParaRPr>
            </a:p>
          </p:txBody>
        </p:sp>
        <p:sp>
          <p:nvSpPr>
            <p:cNvPr id="9678" name="Freeform 64"/>
            <p:cNvSpPr>
              <a:spLocks/>
            </p:cNvSpPr>
            <p:nvPr/>
          </p:nvSpPr>
          <p:spPr bwMode="auto">
            <a:xfrm>
              <a:off x="3035" y="2532"/>
              <a:ext cx="20" cy="56"/>
            </a:xfrm>
            <a:custGeom>
              <a:avLst/>
              <a:gdLst>
                <a:gd name="T0" fmla="*/ 0 w 20"/>
                <a:gd name="T1" fmla="*/ 56 h 56"/>
                <a:gd name="T2" fmla="*/ 0 w 20"/>
                <a:gd name="T3" fmla="*/ 56 h 56"/>
                <a:gd name="T4" fmla="*/ 2 w 20"/>
                <a:gd name="T5" fmla="*/ 40 h 56"/>
                <a:gd name="T6" fmla="*/ 2 w 20"/>
                <a:gd name="T7" fmla="*/ 24 h 56"/>
                <a:gd name="T8" fmla="*/ 2 w 20"/>
                <a:gd name="T9" fmla="*/ 24 h 56"/>
                <a:gd name="T10" fmla="*/ 6 w 20"/>
                <a:gd name="T11" fmla="*/ 10 h 56"/>
                <a:gd name="T12" fmla="*/ 6 w 20"/>
                <a:gd name="T13" fmla="*/ 10 h 56"/>
                <a:gd name="T14" fmla="*/ 8 w 20"/>
                <a:gd name="T15" fmla="*/ 6 h 56"/>
                <a:gd name="T16" fmla="*/ 8 w 20"/>
                <a:gd name="T17" fmla="*/ 6 h 56"/>
                <a:gd name="T18" fmla="*/ 20 w 20"/>
                <a:gd name="T19" fmla="*/ 6 h 56"/>
                <a:gd name="T20" fmla="*/ 20 w 20"/>
                <a:gd name="T21" fmla="*/ 6 h 56"/>
                <a:gd name="T22" fmla="*/ 20 w 20"/>
                <a:gd name="T23" fmla="*/ 8 h 56"/>
                <a:gd name="T24" fmla="*/ 20 w 20"/>
                <a:gd name="T25" fmla="*/ 8 h 56"/>
                <a:gd name="T26" fmla="*/ 20 w 20"/>
                <a:gd name="T27" fmla="*/ 8 h 56"/>
                <a:gd name="T28" fmla="*/ 20 w 20"/>
                <a:gd name="T29" fmla="*/ 8 h 56"/>
                <a:gd name="T30" fmla="*/ 20 w 20"/>
                <a:gd name="T31" fmla="*/ 8 h 56"/>
                <a:gd name="T32" fmla="*/ 20 w 20"/>
                <a:gd name="T33" fmla="*/ 8 h 56"/>
                <a:gd name="T34" fmla="*/ 20 w 20"/>
                <a:gd name="T35" fmla="*/ 8 h 56"/>
                <a:gd name="T36" fmla="*/ 20 w 20"/>
                <a:gd name="T37" fmla="*/ 8 h 56"/>
                <a:gd name="T38" fmla="*/ 20 w 20"/>
                <a:gd name="T39" fmla="*/ 2 h 56"/>
                <a:gd name="T40" fmla="*/ 16 w 20"/>
                <a:gd name="T41" fmla="*/ 0 h 56"/>
                <a:gd name="T42" fmla="*/ 12 w 20"/>
                <a:gd name="T43" fmla="*/ 0 h 56"/>
                <a:gd name="T44" fmla="*/ 8 w 20"/>
                <a:gd name="T45" fmla="*/ 4 h 56"/>
                <a:gd name="T46" fmla="*/ 8 w 20"/>
                <a:gd name="T47" fmla="*/ 4 h 56"/>
                <a:gd name="T48" fmla="*/ 4 w 20"/>
                <a:gd name="T49" fmla="*/ 16 h 56"/>
                <a:gd name="T50" fmla="*/ 0 w 20"/>
                <a:gd name="T51" fmla="*/ 30 h 56"/>
                <a:gd name="T52" fmla="*/ 0 w 20"/>
                <a:gd name="T53" fmla="*/ 56 h 56"/>
                <a:gd name="T54" fmla="*/ 0 w 20"/>
                <a:gd name="T55" fmla="*/ 56 h 56"/>
                <a:gd name="T56" fmla="*/ 0 w 20"/>
                <a:gd name="T57" fmla="*/ 56 h 5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56"/>
                <a:gd name="T89" fmla="*/ 20 w 20"/>
                <a:gd name="T90" fmla="*/ 56 h 5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56">
                  <a:moveTo>
                    <a:pt x="0" y="56"/>
                  </a:moveTo>
                  <a:lnTo>
                    <a:pt x="0" y="56"/>
                  </a:lnTo>
                  <a:lnTo>
                    <a:pt x="2" y="40"/>
                  </a:lnTo>
                  <a:lnTo>
                    <a:pt x="2" y="24"/>
                  </a:lnTo>
                  <a:lnTo>
                    <a:pt x="6" y="10"/>
                  </a:lnTo>
                  <a:lnTo>
                    <a:pt x="8" y="6"/>
                  </a:lnTo>
                  <a:lnTo>
                    <a:pt x="20" y="6"/>
                  </a:lnTo>
                  <a:lnTo>
                    <a:pt x="20" y="8"/>
                  </a:lnTo>
                  <a:lnTo>
                    <a:pt x="20" y="2"/>
                  </a:lnTo>
                  <a:lnTo>
                    <a:pt x="16" y="0"/>
                  </a:lnTo>
                  <a:lnTo>
                    <a:pt x="12" y="0"/>
                  </a:lnTo>
                  <a:lnTo>
                    <a:pt x="8" y="4"/>
                  </a:lnTo>
                  <a:lnTo>
                    <a:pt x="4" y="16"/>
                  </a:lnTo>
                  <a:lnTo>
                    <a:pt x="0" y="30"/>
                  </a:lnTo>
                  <a:lnTo>
                    <a:pt x="0" y="56"/>
                  </a:lnTo>
                </a:path>
              </a:pathLst>
            </a:custGeom>
            <a:noFill/>
            <a:ln w="9525">
              <a:noFill/>
              <a:round/>
              <a:headEnd/>
              <a:tailEnd/>
            </a:ln>
          </p:spPr>
          <p:txBody>
            <a:bodyPr/>
            <a:lstStyle/>
            <a:p>
              <a:endParaRPr lang="fr-FR">
                <a:latin typeface="Calibri" pitchFamily="34" charset="0"/>
              </a:endParaRPr>
            </a:p>
          </p:txBody>
        </p:sp>
        <p:sp>
          <p:nvSpPr>
            <p:cNvPr id="9679" name="Freeform 65"/>
            <p:cNvSpPr>
              <a:spLocks/>
            </p:cNvSpPr>
            <p:nvPr/>
          </p:nvSpPr>
          <p:spPr bwMode="auto">
            <a:xfrm>
              <a:off x="3007" y="2556"/>
              <a:ext cx="24" cy="48"/>
            </a:xfrm>
            <a:custGeom>
              <a:avLst/>
              <a:gdLst>
                <a:gd name="T0" fmla="*/ 24 w 24"/>
                <a:gd name="T1" fmla="*/ 48 h 48"/>
                <a:gd name="T2" fmla="*/ 24 w 24"/>
                <a:gd name="T3" fmla="*/ 48 h 48"/>
                <a:gd name="T4" fmla="*/ 24 w 24"/>
                <a:gd name="T5" fmla="*/ 36 h 48"/>
                <a:gd name="T6" fmla="*/ 22 w 24"/>
                <a:gd name="T7" fmla="*/ 26 h 48"/>
                <a:gd name="T8" fmla="*/ 18 w 24"/>
                <a:gd name="T9" fmla="*/ 14 h 48"/>
                <a:gd name="T10" fmla="*/ 12 w 24"/>
                <a:gd name="T11" fmla="*/ 6 h 48"/>
                <a:gd name="T12" fmla="*/ 12 w 24"/>
                <a:gd name="T13" fmla="*/ 6 h 48"/>
                <a:gd name="T14" fmla="*/ 8 w 24"/>
                <a:gd name="T15" fmla="*/ 0 h 48"/>
                <a:gd name="T16" fmla="*/ 4 w 24"/>
                <a:gd name="T17" fmla="*/ 0 h 48"/>
                <a:gd name="T18" fmla="*/ 2 w 24"/>
                <a:gd name="T19" fmla="*/ 0 h 48"/>
                <a:gd name="T20" fmla="*/ 2 w 24"/>
                <a:gd name="T21" fmla="*/ 0 h 48"/>
                <a:gd name="T22" fmla="*/ 0 w 24"/>
                <a:gd name="T23" fmla="*/ 2 h 48"/>
                <a:gd name="T24" fmla="*/ 0 w 24"/>
                <a:gd name="T25" fmla="*/ 4 h 48"/>
                <a:gd name="T26" fmla="*/ 0 w 24"/>
                <a:gd name="T27" fmla="*/ 6 h 48"/>
                <a:gd name="T28" fmla="*/ 0 w 24"/>
                <a:gd name="T29" fmla="*/ 6 h 48"/>
                <a:gd name="T30" fmla="*/ 2 w 24"/>
                <a:gd name="T31" fmla="*/ 8 h 48"/>
                <a:gd name="T32" fmla="*/ 2 w 24"/>
                <a:gd name="T33" fmla="*/ 6 h 48"/>
                <a:gd name="T34" fmla="*/ 2 w 24"/>
                <a:gd name="T35" fmla="*/ 6 h 48"/>
                <a:gd name="T36" fmla="*/ 8 w 24"/>
                <a:gd name="T37" fmla="*/ 4 h 48"/>
                <a:gd name="T38" fmla="*/ 8 w 24"/>
                <a:gd name="T39" fmla="*/ 4 h 48"/>
                <a:gd name="T40" fmla="*/ 12 w 24"/>
                <a:gd name="T41" fmla="*/ 8 h 48"/>
                <a:gd name="T42" fmla="*/ 12 w 24"/>
                <a:gd name="T43" fmla="*/ 8 h 48"/>
                <a:gd name="T44" fmla="*/ 16 w 24"/>
                <a:gd name="T45" fmla="*/ 16 h 48"/>
                <a:gd name="T46" fmla="*/ 20 w 24"/>
                <a:gd name="T47" fmla="*/ 26 h 48"/>
                <a:gd name="T48" fmla="*/ 20 w 24"/>
                <a:gd name="T49" fmla="*/ 26 h 48"/>
                <a:gd name="T50" fmla="*/ 22 w 24"/>
                <a:gd name="T51" fmla="*/ 36 h 48"/>
                <a:gd name="T52" fmla="*/ 22 w 24"/>
                <a:gd name="T53" fmla="*/ 48 h 48"/>
                <a:gd name="T54" fmla="*/ 22 w 24"/>
                <a:gd name="T55" fmla="*/ 48 h 48"/>
                <a:gd name="T56" fmla="*/ 24 w 24"/>
                <a:gd name="T57" fmla="*/ 48 h 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48"/>
                <a:gd name="T89" fmla="*/ 24 w 24"/>
                <a:gd name="T90" fmla="*/ 48 h 4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48">
                  <a:moveTo>
                    <a:pt x="24" y="48"/>
                  </a:moveTo>
                  <a:lnTo>
                    <a:pt x="24" y="48"/>
                  </a:lnTo>
                  <a:lnTo>
                    <a:pt x="24" y="36"/>
                  </a:lnTo>
                  <a:lnTo>
                    <a:pt x="22" y="26"/>
                  </a:lnTo>
                  <a:lnTo>
                    <a:pt x="18" y="14"/>
                  </a:lnTo>
                  <a:lnTo>
                    <a:pt x="12" y="6"/>
                  </a:lnTo>
                  <a:lnTo>
                    <a:pt x="8" y="0"/>
                  </a:lnTo>
                  <a:lnTo>
                    <a:pt x="4" y="0"/>
                  </a:lnTo>
                  <a:lnTo>
                    <a:pt x="2" y="0"/>
                  </a:lnTo>
                  <a:lnTo>
                    <a:pt x="0" y="2"/>
                  </a:lnTo>
                  <a:lnTo>
                    <a:pt x="0" y="4"/>
                  </a:lnTo>
                  <a:lnTo>
                    <a:pt x="0" y="6"/>
                  </a:lnTo>
                  <a:lnTo>
                    <a:pt x="2" y="8"/>
                  </a:lnTo>
                  <a:lnTo>
                    <a:pt x="2" y="6"/>
                  </a:lnTo>
                  <a:lnTo>
                    <a:pt x="8" y="4"/>
                  </a:lnTo>
                  <a:lnTo>
                    <a:pt x="12" y="8"/>
                  </a:lnTo>
                  <a:lnTo>
                    <a:pt x="16" y="16"/>
                  </a:lnTo>
                  <a:lnTo>
                    <a:pt x="20" y="26"/>
                  </a:lnTo>
                  <a:lnTo>
                    <a:pt x="22" y="36"/>
                  </a:lnTo>
                  <a:lnTo>
                    <a:pt x="22" y="48"/>
                  </a:lnTo>
                  <a:lnTo>
                    <a:pt x="24" y="48"/>
                  </a:lnTo>
                  <a:close/>
                </a:path>
              </a:pathLst>
            </a:custGeom>
            <a:solidFill>
              <a:srgbClr val="000000"/>
            </a:solidFill>
            <a:ln w="9525">
              <a:noFill/>
              <a:round/>
              <a:headEnd/>
              <a:tailEnd/>
            </a:ln>
          </p:spPr>
          <p:txBody>
            <a:bodyPr/>
            <a:lstStyle/>
            <a:p>
              <a:endParaRPr lang="fr-FR">
                <a:latin typeface="Calibri" pitchFamily="34" charset="0"/>
              </a:endParaRPr>
            </a:p>
          </p:txBody>
        </p:sp>
        <p:sp>
          <p:nvSpPr>
            <p:cNvPr id="9680" name="Freeform 66"/>
            <p:cNvSpPr>
              <a:spLocks/>
            </p:cNvSpPr>
            <p:nvPr/>
          </p:nvSpPr>
          <p:spPr bwMode="auto">
            <a:xfrm>
              <a:off x="3007" y="2556"/>
              <a:ext cx="24" cy="48"/>
            </a:xfrm>
            <a:custGeom>
              <a:avLst/>
              <a:gdLst>
                <a:gd name="T0" fmla="*/ 24 w 24"/>
                <a:gd name="T1" fmla="*/ 48 h 48"/>
                <a:gd name="T2" fmla="*/ 24 w 24"/>
                <a:gd name="T3" fmla="*/ 48 h 48"/>
                <a:gd name="T4" fmla="*/ 24 w 24"/>
                <a:gd name="T5" fmla="*/ 36 h 48"/>
                <a:gd name="T6" fmla="*/ 22 w 24"/>
                <a:gd name="T7" fmla="*/ 26 h 48"/>
                <a:gd name="T8" fmla="*/ 18 w 24"/>
                <a:gd name="T9" fmla="*/ 14 h 48"/>
                <a:gd name="T10" fmla="*/ 12 w 24"/>
                <a:gd name="T11" fmla="*/ 6 h 48"/>
                <a:gd name="T12" fmla="*/ 12 w 24"/>
                <a:gd name="T13" fmla="*/ 6 h 48"/>
                <a:gd name="T14" fmla="*/ 8 w 24"/>
                <a:gd name="T15" fmla="*/ 0 h 48"/>
                <a:gd name="T16" fmla="*/ 4 w 24"/>
                <a:gd name="T17" fmla="*/ 0 h 48"/>
                <a:gd name="T18" fmla="*/ 2 w 24"/>
                <a:gd name="T19" fmla="*/ 0 h 48"/>
                <a:gd name="T20" fmla="*/ 2 w 24"/>
                <a:gd name="T21" fmla="*/ 0 h 48"/>
                <a:gd name="T22" fmla="*/ 0 w 24"/>
                <a:gd name="T23" fmla="*/ 2 h 48"/>
                <a:gd name="T24" fmla="*/ 0 w 24"/>
                <a:gd name="T25" fmla="*/ 4 h 48"/>
                <a:gd name="T26" fmla="*/ 0 w 24"/>
                <a:gd name="T27" fmla="*/ 6 h 48"/>
                <a:gd name="T28" fmla="*/ 0 w 24"/>
                <a:gd name="T29" fmla="*/ 6 h 48"/>
                <a:gd name="T30" fmla="*/ 2 w 24"/>
                <a:gd name="T31" fmla="*/ 8 h 48"/>
                <a:gd name="T32" fmla="*/ 2 w 24"/>
                <a:gd name="T33" fmla="*/ 6 h 48"/>
                <a:gd name="T34" fmla="*/ 2 w 24"/>
                <a:gd name="T35" fmla="*/ 6 h 48"/>
                <a:gd name="T36" fmla="*/ 8 w 24"/>
                <a:gd name="T37" fmla="*/ 4 h 48"/>
                <a:gd name="T38" fmla="*/ 8 w 24"/>
                <a:gd name="T39" fmla="*/ 4 h 48"/>
                <a:gd name="T40" fmla="*/ 12 w 24"/>
                <a:gd name="T41" fmla="*/ 8 h 48"/>
                <a:gd name="T42" fmla="*/ 12 w 24"/>
                <a:gd name="T43" fmla="*/ 8 h 48"/>
                <a:gd name="T44" fmla="*/ 16 w 24"/>
                <a:gd name="T45" fmla="*/ 16 h 48"/>
                <a:gd name="T46" fmla="*/ 20 w 24"/>
                <a:gd name="T47" fmla="*/ 26 h 48"/>
                <a:gd name="T48" fmla="*/ 20 w 24"/>
                <a:gd name="T49" fmla="*/ 26 h 48"/>
                <a:gd name="T50" fmla="*/ 22 w 24"/>
                <a:gd name="T51" fmla="*/ 36 h 48"/>
                <a:gd name="T52" fmla="*/ 22 w 24"/>
                <a:gd name="T53" fmla="*/ 48 h 48"/>
                <a:gd name="T54" fmla="*/ 22 w 24"/>
                <a:gd name="T55" fmla="*/ 48 h 48"/>
                <a:gd name="T56" fmla="*/ 24 w 24"/>
                <a:gd name="T57" fmla="*/ 48 h 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48"/>
                <a:gd name="T89" fmla="*/ 24 w 24"/>
                <a:gd name="T90" fmla="*/ 48 h 4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48">
                  <a:moveTo>
                    <a:pt x="24" y="48"/>
                  </a:moveTo>
                  <a:lnTo>
                    <a:pt x="24" y="48"/>
                  </a:lnTo>
                  <a:lnTo>
                    <a:pt x="24" y="36"/>
                  </a:lnTo>
                  <a:lnTo>
                    <a:pt x="22" y="26"/>
                  </a:lnTo>
                  <a:lnTo>
                    <a:pt x="18" y="14"/>
                  </a:lnTo>
                  <a:lnTo>
                    <a:pt x="12" y="6"/>
                  </a:lnTo>
                  <a:lnTo>
                    <a:pt x="8" y="0"/>
                  </a:lnTo>
                  <a:lnTo>
                    <a:pt x="4" y="0"/>
                  </a:lnTo>
                  <a:lnTo>
                    <a:pt x="2" y="0"/>
                  </a:lnTo>
                  <a:lnTo>
                    <a:pt x="0" y="2"/>
                  </a:lnTo>
                  <a:lnTo>
                    <a:pt x="0" y="4"/>
                  </a:lnTo>
                  <a:lnTo>
                    <a:pt x="0" y="6"/>
                  </a:lnTo>
                  <a:lnTo>
                    <a:pt x="2" y="8"/>
                  </a:lnTo>
                  <a:lnTo>
                    <a:pt x="2" y="6"/>
                  </a:lnTo>
                  <a:lnTo>
                    <a:pt x="8" y="4"/>
                  </a:lnTo>
                  <a:lnTo>
                    <a:pt x="12" y="8"/>
                  </a:lnTo>
                  <a:lnTo>
                    <a:pt x="16" y="16"/>
                  </a:lnTo>
                  <a:lnTo>
                    <a:pt x="20" y="26"/>
                  </a:lnTo>
                  <a:lnTo>
                    <a:pt x="22" y="36"/>
                  </a:lnTo>
                  <a:lnTo>
                    <a:pt x="22" y="48"/>
                  </a:lnTo>
                  <a:lnTo>
                    <a:pt x="24" y="48"/>
                  </a:lnTo>
                </a:path>
              </a:pathLst>
            </a:custGeom>
            <a:noFill/>
            <a:ln w="9525">
              <a:noFill/>
              <a:round/>
              <a:headEnd/>
              <a:tailEnd/>
            </a:ln>
          </p:spPr>
          <p:txBody>
            <a:bodyPr/>
            <a:lstStyle/>
            <a:p>
              <a:endParaRPr lang="fr-FR">
                <a:latin typeface="Calibri" pitchFamily="34" charset="0"/>
              </a:endParaRPr>
            </a:p>
          </p:txBody>
        </p:sp>
        <p:sp>
          <p:nvSpPr>
            <p:cNvPr id="9681" name="Freeform 67"/>
            <p:cNvSpPr>
              <a:spLocks/>
            </p:cNvSpPr>
            <p:nvPr/>
          </p:nvSpPr>
          <p:spPr bwMode="auto">
            <a:xfrm>
              <a:off x="3057" y="2570"/>
              <a:ext cx="48" cy="40"/>
            </a:xfrm>
            <a:custGeom>
              <a:avLst/>
              <a:gdLst>
                <a:gd name="T0" fmla="*/ 2 w 48"/>
                <a:gd name="T1" fmla="*/ 40 h 40"/>
                <a:gd name="T2" fmla="*/ 2 w 48"/>
                <a:gd name="T3" fmla="*/ 40 h 40"/>
                <a:gd name="T4" fmla="*/ 4 w 48"/>
                <a:gd name="T5" fmla="*/ 38 h 40"/>
                <a:gd name="T6" fmla="*/ 6 w 48"/>
                <a:gd name="T7" fmla="*/ 36 h 40"/>
                <a:gd name="T8" fmla="*/ 6 w 48"/>
                <a:gd name="T9" fmla="*/ 36 h 40"/>
                <a:gd name="T10" fmla="*/ 14 w 48"/>
                <a:gd name="T11" fmla="*/ 20 h 40"/>
                <a:gd name="T12" fmla="*/ 14 w 48"/>
                <a:gd name="T13" fmla="*/ 20 h 40"/>
                <a:gd name="T14" fmla="*/ 20 w 48"/>
                <a:gd name="T15" fmla="*/ 14 h 40"/>
                <a:gd name="T16" fmla="*/ 28 w 48"/>
                <a:gd name="T17" fmla="*/ 6 h 40"/>
                <a:gd name="T18" fmla="*/ 28 w 48"/>
                <a:gd name="T19" fmla="*/ 6 h 40"/>
                <a:gd name="T20" fmla="*/ 32 w 48"/>
                <a:gd name="T21" fmla="*/ 4 h 40"/>
                <a:gd name="T22" fmla="*/ 38 w 48"/>
                <a:gd name="T23" fmla="*/ 4 h 40"/>
                <a:gd name="T24" fmla="*/ 44 w 48"/>
                <a:gd name="T25" fmla="*/ 4 h 40"/>
                <a:gd name="T26" fmla="*/ 46 w 48"/>
                <a:gd name="T27" fmla="*/ 6 h 40"/>
                <a:gd name="T28" fmla="*/ 46 w 48"/>
                <a:gd name="T29" fmla="*/ 8 h 40"/>
                <a:gd name="T30" fmla="*/ 46 w 48"/>
                <a:gd name="T31" fmla="*/ 8 h 40"/>
                <a:gd name="T32" fmla="*/ 48 w 48"/>
                <a:gd name="T33" fmla="*/ 8 h 40"/>
                <a:gd name="T34" fmla="*/ 48 w 48"/>
                <a:gd name="T35" fmla="*/ 8 h 40"/>
                <a:gd name="T36" fmla="*/ 48 w 48"/>
                <a:gd name="T37" fmla="*/ 6 h 40"/>
                <a:gd name="T38" fmla="*/ 48 w 48"/>
                <a:gd name="T39" fmla="*/ 4 h 40"/>
                <a:gd name="T40" fmla="*/ 44 w 48"/>
                <a:gd name="T41" fmla="*/ 2 h 40"/>
                <a:gd name="T42" fmla="*/ 38 w 48"/>
                <a:gd name="T43" fmla="*/ 0 h 40"/>
                <a:gd name="T44" fmla="*/ 32 w 48"/>
                <a:gd name="T45" fmla="*/ 0 h 40"/>
                <a:gd name="T46" fmla="*/ 32 w 48"/>
                <a:gd name="T47" fmla="*/ 0 h 40"/>
                <a:gd name="T48" fmla="*/ 28 w 48"/>
                <a:gd name="T49" fmla="*/ 4 h 40"/>
                <a:gd name="T50" fmla="*/ 22 w 48"/>
                <a:gd name="T51" fmla="*/ 8 h 40"/>
                <a:gd name="T52" fmla="*/ 14 w 48"/>
                <a:gd name="T53" fmla="*/ 18 h 40"/>
                <a:gd name="T54" fmla="*/ 14 w 48"/>
                <a:gd name="T55" fmla="*/ 18 h 40"/>
                <a:gd name="T56" fmla="*/ 6 w 48"/>
                <a:gd name="T57" fmla="*/ 30 h 40"/>
                <a:gd name="T58" fmla="*/ 6 w 48"/>
                <a:gd name="T59" fmla="*/ 30 h 40"/>
                <a:gd name="T60" fmla="*/ 4 w 48"/>
                <a:gd name="T61" fmla="*/ 34 h 40"/>
                <a:gd name="T62" fmla="*/ 0 w 48"/>
                <a:gd name="T63" fmla="*/ 40 h 40"/>
                <a:gd name="T64" fmla="*/ 0 w 48"/>
                <a:gd name="T65" fmla="*/ 40 h 40"/>
                <a:gd name="T66" fmla="*/ 2 w 48"/>
                <a:gd name="T67" fmla="*/ 40 h 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8"/>
                <a:gd name="T103" fmla="*/ 0 h 40"/>
                <a:gd name="T104" fmla="*/ 48 w 48"/>
                <a:gd name="T105" fmla="*/ 40 h 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8" h="40">
                  <a:moveTo>
                    <a:pt x="2" y="40"/>
                  </a:moveTo>
                  <a:lnTo>
                    <a:pt x="2" y="40"/>
                  </a:lnTo>
                  <a:lnTo>
                    <a:pt x="4" y="38"/>
                  </a:lnTo>
                  <a:lnTo>
                    <a:pt x="6" y="36"/>
                  </a:lnTo>
                  <a:lnTo>
                    <a:pt x="14" y="20"/>
                  </a:lnTo>
                  <a:lnTo>
                    <a:pt x="20" y="14"/>
                  </a:lnTo>
                  <a:lnTo>
                    <a:pt x="28" y="6"/>
                  </a:lnTo>
                  <a:lnTo>
                    <a:pt x="32" y="4"/>
                  </a:lnTo>
                  <a:lnTo>
                    <a:pt x="38" y="4"/>
                  </a:lnTo>
                  <a:lnTo>
                    <a:pt x="44" y="4"/>
                  </a:lnTo>
                  <a:lnTo>
                    <a:pt x="46" y="6"/>
                  </a:lnTo>
                  <a:lnTo>
                    <a:pt x="46" y="8"/>
                  </a:lnTo>
                  <a:lnTo>
                    <a:pt x="48" y="8"/>
                  </a:lnTo>
                  <a:lnTo>
                    <a:pt x="48" y="6"/>
                  </a:lnTo>
                  <a:lnTo>
                    <a:pt x="48" y="4"/>
                  </a:lnTo>
                  <a:lnTo>
                    <a:pt x="44" y="2"/>
                  </a:lnTo>
                  <a:lnTo>
                    <a:pt x="38" y="0"/>
                  </a:lnTo>
                  <a:lnTo>
                    <a:pt x="32" y="0"/>
                  </a:lnTo>
                  <a:lnTo>
                    <a:pt x="28" y="4"/>
                  </a:lnTo>
                  <a:lnTo>
                    <a:pt x="22" y="8"/>
                  </a:lnTo>
                  <a:lnTo>
                    <a:pt x="14" y="18"/>
                  </a:lnTo>
                  <a:lnTo>
                    <a:pt x="6" y="30"/>
                  </a:lnTo>
                  <a:lnTo>
                    <a:pt x="4" y="34"/>
                  </a:lnTo>
                  <a:lnTo>
                    <a:pt x="0" y="40"/>
                  </a:lnTo>
                  <a:lnTo>
                    <a:pt x="2" y="40"/>
                  </a:lnTo>
                  <a:close/>
                </a:path>
              </a:pathLst>
            </a:custGeom>
            <a:solidFill>
              <a:srgbClr val="000000"/>
            </a:solidFill>
            <a:ln w="9525">
              <a:noFill/>
              <a:round/>
              <a:headEnd/>
              <a:tailEnd/>
            </a:ln>
          </p:spPr>
          <p:txBody>
            <a:bodyPr/>
            <a:lstStyle/>
            <a:p>
              <a:endParaRPr lang="fr-FR">
                <a:latin typeface="Calibri" pitchFamily="34" charset="0"/>
              </a:endParaRPr>
            </a:p>
          </p:txBody>
        </p:sp>
        <p:sp>
          <p:nvSpPr>
            <p:cNvPr id="9682" name="Freeform 68"/>
            <p:cNvSpPr>
              <a:spLocks/>
            </p:cNvSpPr>
            <p:nvPr/>
          </p:nvSpPr>
          <p:spPr bwMode="auto">
            <a:xfrm>
              <a:off x="3057" y="2570"/>
              <a:ext cx="48" cy="40"/>
            </a:xfrm>
            <a:custGeom>
              <a:avLst/>
              <a:gdLst>
                <a:gd name="T0" fmla="*/ 2 w 48"/>
                <a:gd name="T1" fmla="*/ 40 h 40"/>
                <a:gd name="T2" fmla="*/ 2 w 48"/>
                <a:gd name="T3" fmla="*/ 40 h 40"/>
                <a:gd name="T4" fmla="*/ 4 w 48"/>
                <a:gd name="T5" fmla="*/ 38 h 40"/>
                <a:gd name="T6" fmla="*/ 6 w 48"/>
                <a:gd name="T7" fmla="*/ 36 h 40"/>
                <a:gd name="T8" fmla="*/ 6 w 48"/>
                <a:gd name="T9" fmla="*/ 36 h 40"/>
                <a:gd name="T10" fmla="*/ 14 w 48"/>
                <a:gd name="T11" fmla="*/ 20 h 40"/>
                <a:gd name="T12" fmla="*/ 14 w 48"/>
                <a:gd name="T13" fmla="*/ 20 h 40"/>
                <a:gd name="T14" fmla="*/ 20 w 48"/>
                <a:gd name="T15" fmla="*/ 14 h 40"/>
                <a:gd name="T16" fmla="*/ 28 w 48"/>
                <a:gd name="T17" fmla="*/ 6 h 40"/>
                <a:gd name="T18" fmla="*/ 28 w 48"/>
                <a:gd name="T19" fmla="*/ 6 h 40"/>
                <a:gd name="T20" fmla="*/ 32 w 48"/>
                <a:gd name="T21" fmla="*/ 4 h 40"/>
                <a:gd name="T22" fmla="*/ 38 w 48"/>
                <a:gd name="T23" fmla="*/ 4 h 40"/>
                <a:gd name="T24" fmla="*/ 44 w 48"/>
                <a:gd name="T25" fmla="*/ 4 h 40"/>
                <a:gd name="T26" fmla="*/ 46 w 48"/>
                <a:gd name="T27" fmla="*/ 6 h 40"/>
                <a:gd name="T28" fmla="*/ 46 w 48"/>
                <a:gd name="T29" fmla="*/ 8 h 40"/>
                <a:gd name="T30" fmla="*/ 46 w 48"/>
                <a:gd name="T31" fmla="*/ 8 h 40"/>
                <a:gd name="T32" fmla="*/ 48 w 48"/>
                <a:gd name="T33" fmla="*/ 8 h 40"/>
                <a:gd name="T34" fmla="*/ 48 w 48"/>
                <a:gd name="T35" fmla="*/ 8 h 40"/>
                <a:gd name="T36" fmla="*/ 48 w 48"/>
                <a:gd name="T37" fmla="*/ 6 h 40"/>
                <a:gd name="T38" fmla="*/ 48 w 48"/>
                <a:gd name="T39" fmla="*/ 4 h 40"/>
                <a:gd name="T40" fmla="*/ 44 w 48"/>
                <a:gd name="T41" fmla="*/ 2 h 40"/>
                <a:gd name="T42" fmla="*/ 38 w 48"/>
                <a:gd name="T43" fmla="*/ 0 h 40"/>
                <a:gd name="T44" fmla="*/ 32 w 48"/>
                <a:gd name="T45" fmla="*/ 0 h 40"/>
                <a:gd name="T46" fmla="*/ 32 w 48"/>
                <a:gd name="T47" fmla="*/ 0 h 40"/>
                <a:gd name="T48" fmla="*/ 28 w 48"/>
                <a:gd name="T49" fmla="*/ 4 h 40"/>
                <a:gd name="T50" fmla="*/ 22 w 48"/>
                <a:gd name="T51" fmla="*/ 8 h 40"/>
                <a:gd name="T52" fmla="*/ 14 w 48"/>
                <a:gd name="T53" fmla="*/ 18 h 40"/>
                <a:gd name="T54" fmla="*/ 14 w 48"/>
                <a:gd name="T55" fmla="*/ 18 h 40"/>
                <a:gd name="T56" fmla="*/ 6 w 48"/>
                <a:gd name="T57" fmla="*/ 30 h 40"/>
                <a:gd name="T58" fmla="*/ 6 w 48"/>
                <a:gd name="T59" fmla="*/ 30 h 40"/>
                <a:gd name="T60" fmla="*/ 4 w 48"/>
                <a:gd name="T61" fmla="*/ 34 h 40"/>
                <a:gd name="T62" fmla="*/ 0 w 48"/>
                <a:gd name="T63" fmla="*/ 40 h 40"/>
                <a:gd name="T64" fmla="*/ 0 w 48"/>
                <a:gd name="T65" fmla="*/ 40 h 40"/>
                <a:gd name="T66" fmla="*/ 2 w 48"/>
                <a:gd name="T67" fmla="*/ 40 h 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8"/>
                <a:gd name="T103" fmla="*/ 0 h 40"/>
                <a:gd name="T104" fmla="*/ 48 w 48"/>
                <a:gd name="T105" fmla="*/ 40 h 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8" h="40">
                  <a:moveTo>
                    <a:pt x="2" y="40"/>
                  </a:moveTo>
                  <a:lnTo>
                    <a:pt x="2" y="40"/>
                  </a:lnTo>
                  <a:lnTo>
                    <a:pt x="4" y="38"/>
                  </a:lnTo>
                  <a:lnTo>
                    <a:pt x="6" y="36"/>
                  </a:lnTo>
                  <a:lnTo>
                    <a:pt x="14" y="20"/>
                  </a:lnTo>
                  <a:lnTo>
                    <a:pt x="20" y="14"/>
                  </a:lnTo>
                  <a:lnTo>
                    <a:pt x="28" y="6"/>
                  </a:lnTo>
                  <a:lnTo>
                    <a:pt x="32" y="4"/>
                  </a:lnTo>
                  <a:lnTo>
                    <a:pt x="38" y="4"/>
                  </a:lnTo>
                  <a:lnTo>
                    <a:pt x="44" y="4"/>
                  </a:lnTo>
                  <a:lnTo>
                    <a:pt x="46" y="6"/>
                  </a:lnTo>
                  <a:lnTo>
                    <a:pt x="46" y="8"/>
                  </a:lnTo>
                  <a:lnTo>
                    <a:pt x="48" y="8"/>
                  </a:lnTo>
                  <a:lnTo>
                    <a:pt x="48" y="6"/>
                  </a:lnTo>
                  <a:lnTo>
                    <a:pt x="48" y="4"/>
                  </a:lnTo>
                  <a:lnTo>
                    <a:pt x="44" y="2"/>
                  </a:lnTo>
                  <a:lnTo>
                    <a:pt x="38" y="0"/>
                  </a:lnTo>
                  <a:lnTo>
                    <a:pt x="32" y="0"/>
                  </a:lnTo>
                  <a:lnTo>
                    <a:pt x="28" y="4"/>
                  </a:lnTo>
                  <a:lnTo>
                    <a:pt x="22" y="8"/>
                  </a:lnTo>
                  <a:lnTo>
                    <a:pt x="14" y="18"/>
                  </a:lnTo>
                  <a:lnTo>
                    <a:pt x="6" y="30"/>
                  </a:lnTo>
                  <a:lnTo>
                    <a:pt x="4" y="34"/>
                  </a:lnTo>
                  <a:lnTo>
                    <a:pt x="0" y="40"/>
                  </a:lnTo>
                  <a:lnTo>
                    <a:pt x="2" y="40"/>
                  </a:lnTo>
                </a:path>
              </a:pathLst>
            </a:custGeom>
            <a:noFill/>
            <a:ln w="9525">
              <a:noFill/>
              <a:round/>
              <a:headEnd/>
              <a:tailEnd/>
            </a:ln>
          </p:spPr>
          <p:txBody>
            <a:bodyPr/>
            <a:lstStyle/>
            <a:p>
              <a:endParaRPr lang="fr-FR">
                <a:latin typeface="Calibri" pitchFamily="34" charset="0"/>
              </a:endParaRPr>
            </a:p>
          </p:txBody>
        </p:sp>
        <p:sp>
          <p:nvSpPr>
            <p:cNvPr id="9683" name="Freeform 69"/>
            <p:cNvSpPr>
              <a:spLocks/>
            </p:cNvSpPr>
            <p:nvPr/>
          </p:nvSpPr>
          <p:spPr bwMode="auto">
            <a:xfrm>
              <a:off x="3069" y="2596"/>
              <a:ext cx="34" cy="16"/>
            </a:xfrm>
            <a:custGeom>
              <a:avLst/>
              <a:gdLst>
                <a:gd name="T0" fmla="*/ 0 w 34"/>
                <a:gd name="T1" fmla="*/ 16 h 16"/>
                <a:gd name="T2" fmla="*/ 0 w 34"/>
                <a:gd name="T3" fmla="*/ 16 h 16"/>
                <a:gd name="T4" fmla="*/ 8 w 34"/>
                <a:gd name="T5" fmla="*/ 8 h 16"/>
                <a:gd name="T6" fmla="*/ 16 w 34"/>
                <a:gd name="T7" fmla="*/ 4 h 16"/>
                <a:gd name="T8" fmla="*/ 20 w 34"/>
                <a:gd name="T9" fmla="*/ 2 h 16"/>
                <a:gd name="T10" fmla="*/ 24 w 34"/>
                <a:gd name="T11" fmla="*/ 4 h 16"/>
                <a:gd name="T12" fmla="*/ 28 w 34"/>
                <a:gd name="T13" fmla="*/ 6 h 16"/>
                <a:gd name="T14" fmla="*/ 32 w 34"/>
                <a:gd name="T15" fmla="*/ 10 h 16"/>
                <a:gd name="T16" fmla="*/ 32 w 34"/>
                <a:gd name="T17" fmla="*/ 10 h 16"/>
                <a:gd name="T18" fmla="*/ 34 w 34"/>
                <a:gd name="T19" fmla="*/ 8 h 16"/>
                <a:gd name="T20" fmla="*/ 34 w 34"/>
                <a:gd name="T21" fmla="*/ 8 h 16"/>
                <a:gd name="T22" fmla="*/ 32 w 34"/>
                <a:gd name="T23" fmla="*/ 4 h 16"/>
                <a:gd name="T24" fmla="*/ 28 w 34"/>
                <a:gd name="T25" fmla="*/ 2 h 16"/>
                <a:gd name="T26" fmla="*/ 22 w 34"/>
                <a:gd name="T27" fmla="*/ 0 h 16"/>
                <a:gd name="T28" fmla="*/ 18 w 34"/>
                <a:gd name="T29" fmla="*/ 0 h 16"/>
                <a:gd name="T30" fmla="*/ 18 w 34"/>
                <a:gd name="T31" fmla="*/ 0 h 16"/>
                <a:gd name="T32" fmla="*/ 12 w 34"/>
                <a:gd name="T33" fmla="*/ 2 h 16"/>
                <a:gd name="T34" fmla="*/ 8 w 34"/>
                <a:gd name="T35" fmla="*/ 6 h 16"/>
                <a:gd name="T36" fmla="*/ 0 w 34"/>
                <a:gd name="T37" fmla="*/ 16 h 16"/>
                <a:gd name="T38" fmla="*/ 0 w 34"/>
                <a:gd name="T39" fmla="*/ 16 h 16"/>
                <a:gd name="T40" fmla="*/ 0 w 34"/>
                <a:gd name="T41" fmla="*/ 16 h 16"/>
                <a:gd name="T42" fmla="*/ 0 w 34"/>
                <a:gd name="T43" fmla="*/ 16 h 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16"/>
                <a:gd name="T68" fmla="*/ 34 w 34"/>
                <a:gd name="T69" fmla="*/ 16 h 1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16">
                  <a:moveTo>
                    <a:pt x="0" y="16"/>
                  </a:moveTo>
                  <a:lnTo>
                    <a:pt x="0" y="16"/>
                  </a:lnTo>
                  <a:lnTo>
                    <a:pt x="8" y="8"/>
                  </a:lnTo>
                  <a:lnTo>
                    <a:pt x="16" y="4"/>
                  </a:lnTo>
                  <a:lnTo>
                    <a:pt x="20" y="2"/>
                  </a:lnTo>
                  <a:lnTo>
                    <a:pt x="24" y="4"/>
                  </a:lnTo>
                  <a:lnTo>
                    <a:pt x="28" y="6"/>
                  </a:lnTo>
                  <a:lnTo>
                    <a:pt x="32" y="10"/>
                  </a:lnTo>
                  <a:lnTo>
                    <a:pt x="34" y="8"/>
                  </a:lnTo>
                  <a:lnTo>
                    <a:pt x="32" y="4"/>
                  </a:lnTo>
                  <a:lnTo>
                    <a:pt x="28" y="2"/>
                  </a:lnTo>
                  <a:lnTo>
                    <a:pt x="22" y="0"/>
                  </a:lnTo>
                  <a:lnTo>
                    <a:pt x="18" y="0"/>
                  </a:lnTo>
                  <a:lnTo>
                    <a:pt x="12" y="2"/>
                  </a:lnTo>
                  <a:lnTo>
                    <a:pt x="8" y="6"/>
                  </a:lnTo>
                  <a:lnTo>
                    <a:pt x="0" y="16"/>
                  </a:lnTo>
                  <a:close/>
                </a:path>
              </a:pathLst>
            </a:custGeom>
            <a:solidFill>
              <a:srgbClr val="000000"/>
            </a:solidFill>
            <a:ln w="9525">
              <a:noFill/>
              <a:round/>
              <a:headEnd/>
              <a:tailEnd/>
            </a:ln>
          </p:spPr>
          <p:txBody>
            <a:bodyPr/>
            <a:lstStyle/>
            <a:p>
              <a:endParaRPr lang="fr-FR">
                <a:latin typeface="Calibri" pitchFamily="34" charset="0"/>
              </a:endParaRPr>
            </a:p>
          </p:txBody>
        </p:sp>
        <p:sp>
          <p:nvSpPr>
            <p:cNvPr id="9684" name="Freeform 70"/>
            <p:cNvSpPr>
              <a:spLocks/>
            </p:cNvSpPr>
            <p:nvPr/>
          </p:nvSpPr>
          <p:spPr bwMode="auto">
            <a:xfrm>
              <a:off x="3069" y="2596"/>
              <a:ext cx="34" cy="16"/>
            </a:xfrm>
            <a:custGeom>
              <a:avLst/>
              <a:gdLst>
                <a:gd name="T0" fmla="*/ 0 w 34"/>
                <a:gd name="T1" fmla="*/ 16 h 16"/>
                <a:gd name="T2" fmla="*/ 0 w 34"/>
                <a:gd name="T3" fmla="*/ 16 h 16"/>
                <a:gd name="T4" fmla="*/ 8 w 34"/>
                <a:gd name="T5" fmla="*/ 8 h 16"/>
                <a:gd name="T6" fmla="*/ 16 w 34"/>
                <a:gd name="T7" fmla="*/ 4 h 16"/>
                <a:gd name="T8" fmla="*/ 20 w 34"/>
                <a:gd name="T9" fmla="*/ 2 h 16"/>
                <a:gd name="T10" fmla="*/ 24 w 34"/>
                <a:gd name="T11" fmla="*/ 4 h 16"/>
                <a:gd name="T12" fmla="*/ 28 w 34"/>
                <a:gd name="T13" fmla="*/ 6 h 16"/>
                <a:gd name="T14" fmla="*/ 32 w 34"/>
                <a:gd name="T15" fmla="*/ 10 h 16"/>
                <a:gd name="T16" fmla="*/ 32 w 34"/>
                <a:gd name="T17" fmla="*/ 10 h 16"/>
                <a:gd name="T18" fmla="*/ 34 w 34"/>
                <a:gd name="T19" fmla="*/ 8 h 16"/>
                <a:gd name="T20" fmla="*/ 34 w 34"/>
                <a:gd name="T21" fmla="*/ 8 h 16"/>
                <a:gd name="T22" fmla="*/ 32 w 34"/>
                <a:gd name="T23" fmla="*/ 4 h 16"/>
                <a:gd name="T24" fmla="*/ 28 w 34"/>
                <a:gd name="T25" fmla="*/ 2 h 16"/>
                <a:gd name="T26" fmla="*/ 22 w 34"/>
                <a:gd name="T27" fmla="*/ 0 h 16"/>
                <a:gd name="T28" fmla="*/ 18 w 34"/>
                <a:gd name="T29" fmla="*/ 0 h 16"/>
                <a:gd name="T30" fmla="*/ 18 w 34"/>
                <a:gd name="T31" fmla="*/ 0 h 16"/>
                <a:gd name="T32" fmla="*/ 12 w 34"/>
                <a:gd name="T33" fmla="*/ 2 h 16"/>
                <a:gd name="T34" fmla="*/ 8 w 34"/>
                <a:gd name="T35" fmla="*/ 6 h 16"/>
                <a:gd name="T36" fmla="*/ 0 w 34"/>
                <a:gd name="T37" fmla="*/ 16 h 16"/>
                <a:gd name="T38" fmla="*/ 0 w 34"/>
                <a:gd name="T39" fmla="*/ 16 h 16"/>
                <a:gd name="T40" fmla="*/ 0 w 34"/>
                <a:gd name="T41" fmla="*/ 16 h 16"/>
                <a:gd name="T42" fmla="*/ 0 w 34"/>
                <a:gd name="T43" fmla="*/ 16 h 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16"/>
                <a:gd name="T68" fmla="*/ 34 w 34"/>
                <a:gd name="T69" fmla="*/ 16 h 1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16">
                  <a:moveTo>
                    <a:pt x="0" y="16"/>
                  </a:moveTo>
                  <a:lnTo>
                    <a:pt x="0" y="16"/>
                  </a:lnTo>
                  <a:lnTo>
                    <a:pt x="8" y="8"/>
                  </a:lnTo>
                  <a:lnTo>
                    <a:pt x="16" y="4"/>
                  </a:lnTo>
                  <a:lnTo>
                    <a:pt x="20" y="2"/>
                  </a:lnTo>
                  <a:lnTo>
                    <a:pt x="24" y="4"/>
                  </a:lnTo>
                  <a:lnTo>
                    <a:pt x="28" y="6"/>
                  </a:lnTo>
                  <a:lnTo>
                    <a:pt x="32" y="10"/>
                  </a:lnTo>
                  <a:lnTo>
                    <a:pt x="34" y="8"/>
                  </a:lnTo>
                  <a:lnTo>
                    <a:pt x="32" y="4"/>
                  </a:lnTo>
                  <a:lnTo>
                    <a:pt x="28" y="2"/>
                  </a:lnTo>
                  <a:lnTo>
                    <a:pt x="22" y="0"/>
                  </a:lnTo>
                  <a:lnTo>
                    <a:pt x="18" y="0"/>
                  </a:lnTo>
                  <a:lnTo>
                    <a:pt x="12" y="2"/>
                  </a:lnTo>
                  <a:lnTo>
                    <a:pt x="8" y="6"/>
                  </a:lnTo>
                  <a:lnTo>
                    <a:pt x="0" y="16"/>
                  </a:lnTo>
                </a:path>
              </a:pathLst>
            </a:custGeom>
            <a:noFill/>
            <a:ln w="9525">
              <a:noFill/>
              <a:round/>
              <a:headEnd/>
              <a:tailEnd/>
            </a:ln>
          </p:spPr>
          <p:txBody>
            <a:bodyPr/>
            <a:lstStyle/>
            <a:p>
              <a:endParaRPr lang="fr-FR">
                <a:latin typeface="Calibri" pitchFamily="34" charset="0"/>
              </a:endParaRPr>
            </a:p>
          </p:txBody>
        </p:sp>
        <p:sp>
          <p:nvSpPr>
            <p:cNvPr id="9685" name="Freeform 71"/>
            <p:cNvSpPr>
              <a:spLocks/>
            </p:cNvSpPr>
            <p:nvPr/>
          </p:nvSpPr>
          <p:spPr bwMode="auto">
            <a:xfrm>
              <a:off x="2667" y="2578"/>
              <a:ext cx="46" cy="30"/>
            </a:xfrm>
            <a:custGeom>
              <a:avLst/>
              <a:gdLst>
                <a:gd name="T0" fmla="*/ 46 w 46"/>
                <a:gd name="T1" fmla="*/ 28 h 30"/>
                <a:gd name="T2" fmla="*/ 46 w 46"/>
                <a:gd name="T3" fmla="*/ 28 h 30"/>
                <a:gd name="T4" fmla="*/ 40 w 46"/>
                <a:gd name="T5" fmla="*/ 20 h 30"/>
                <a:gd name="T6" fmla="*/ 32 w 46"/>
                <a:gd name="T7" fmla="*/ 12 h 30"/>
                <a:gd name="T8" fmla="*/ 22 w 46"/>
                <a:gd name="T9" fmla="*/ 6 h 30"/>
                <a:gd name="T10" fmla="*/ 12 w 46"/>
                <a:gd name="T11" fmla="*/ 0 h 30"/>
                <a:gd name="T12" fmla="*/ 12 w 46"/>
                <a:gd name="T13" fmla="*/ 0 h 30"/>
                <a:gd name="T14" fmla="*/ 6 w 46"/>
                <a:gd name="T15" fmla="*/ 0 h 30"/>
                <a:gd name="T16" fmla="*/ 2 w 46"/>
                <a:gd name="T17" fmla="*/ 0 h 30"/>
                <a:gd name="T18" fmla="*/ 0 w 46"/>
                <a:gd name="T19" fmla="*/ 2 h 30"/>
                <a:gd name="T20" fmla="*/ 0 w 46"/>
                <a:gd name="T21" fmla="*/ 2 h 30"/>
                <a:gd name="T22" fmla="*/ 0 w 46"/>
                <a:gd name="T23" fmla="*/ 4 h 30"/>
                <a:gd name="T24" fmla="*/ 0 w 46"/>
                <a:gd name="T25" fmla="*/ 6 h 30"/>
                <a:gd name="T26" fmla="*/ 4 w 46"/>
                <a:gd name="T27" fmla="*/ 10 h 30"/>
                <a:gd name="T28" fmla="*/ 4 w 46"/>
                <a:gd name="T29" fmla="*/ 10 h 30"/>
                <a:gd name="T30" fmla="*/ 4 w 46"/>
                <a:gd name="T31" fmla="*/ 8 h 30"/>
                <a:gd name="T32" fmla="*/ 4 w 46"/>
                <a:gd name="T33" fmla="*/ 8 h 30"/>
                <a:gd name="T34" fmla="*/ 4 w 46"/>
                <a:gd name="T35" fmla="*/ 4 h 30"/>
                <a:gd name="T36" fmla="*/ 6 w 46"/>
                <a:gd name="T37" fmla="*/ 2 h 30"/>
                <a:gd name="T38" fmla="*/ 8 w 46"/>
                <a:gd name="T39" fmla="*/ 2 h 30"/>
                <a:gd name="T40" fmla="*/ 10 w 46"/>
                <a:gd name="T41" fmla="*/ 4 h 30"/>
                <a:gd name="T42" fmla="*/ 10 w 46"/>
                <a:gd name="T43" fmla="*/ 4 h 30"/>
                <a:gd name="T44" fmla="*/ 16 w 46"/>
                <a:gd name="T45" fmla="*/ 4 h 30"/>
                <a:gd name="T46" fmla="*/ 16 w 46"/>
                <a:gd name="T47" fmla="*/ 4 h 30"/>
                <a:gd name="T48" fmla="*/ 26 w 46"/>
                <a:gd name="T49" fmla="*/ 10 h 30"/>
                <a:gd name="T50" fmla="*/ 26 w 46"/>
                <a:gd name="T51" fmla="*/ 10 h 30"/>
                <a:gd name="T52" fmla="*/ 36 w 46"/>
                <a:gd name="T53" fmla="*/ 18 h 30"/>
                <a:gd name="T54" fmla="*/ 46 w 46"/>
                <a:gd name="T55" fmla="*/ 30 h 30"/>
                <a:gd name="T56" fmla="*/ 46 w 46"/>
                <a:gd name="T57" fmla="*/ 30 h 30"/>
                <a:gd name="T58" fmla="*/ 46 w 46"/>
                <a:gd name="T59" fmla="*/ 28 h 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6"/>
                <a:gd name="T91" fmla="*/ 0 h 30"/>
                <a:gd name="T92" fmla="*/ 46 w 46"/>
                <a:gd name="T93" fmla="*/ 30 h 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6" h="30">
                  <a:moveTo>
                    <a:pt x="46" y="28"/>
                  </a:moveTo>
                  <a:lnTo>
                    <a:pt x="46" y="28"/>
                  </a:lnTo>
                  <a:lnTo>
                    <a:pt x="40" y="20"/>
                  </a:lnTo>
                  <a:lnTo>
                    <a:pt x="32" y="12"/>
                  </a:lnTo>
                  <a:lnTo>
                    <a:pt x="22" y="6"/>
                  </a:lnTo>
                  <a:lnTo>
                    <a:pt x="12" y="0"/>
                  </a:lnTo>
                  <a:lnTo>
                    <a:pt x="6" y="0"/>
                  </a:lnTo>
                  <a:lnTo>
                    <a:pt x="2" y="0"/>
                  </a:lnTo>
                  <a:lnTo>
                    <a:pt x="0" y="2"/>
                  </a:lnTo>
                  <a:lnTo>
                    <a:pt x="0" y="4"/>
                  </a:lnTo>
                  <a:lnTo>
                    <a:pt x="0" y="6"/>
                  </a:lnTo>
                  <a:lnTo>
                    <a:pt x="4" y="10"/>
                  </a:lnTo>
                  <a:lnTo>
                    <a:pt x="4" y="8"/>
                  </a:lnTo>
                  <a:lnTo>
                    <a:pt x="4" y="4"/>
                  </a:lnTo>
                  <a:lnTo>
                    <a:pt x="6" y="2"/>
                  </a:lnTo>
                  <a:lnTo>
                    <a:pt x="8" y="2"/>
                  </a:lnTo>
                  <a:lnTo>
                    <a:pt x="10" y="4"/>
                  </a:lnTo>
                  <a:lnTo>
                    <a:pt x="16" y="4"/>
                  </a:lnTo>
                  <a:lnTo>
                    <a:pt x="26" y="10"/>
                  </a:lnTo>
                  <a:lnTo>
                    <a:pt x="36" y="18"/>
                  </a:lnTo>
                  <a:lnTo>
                    <a:pt x="46" y="30"/>
                  </a:lnTo>
                  <a:lnTo>
                    <a:pt x="46" y="28"/>
                  </a:lnTo>
                  <a:close/>
                </a:path>
              </a:pathLst>
            </a:custGeom>
            <a:solidFill>
              <a:srgbClr val="000000"/>
            </a:solidFill>
            <a:ln w="9525">
              <a:noFill/>
              <a:round/>
              <a:headEnd/>
              <a:tailEnd/>
            </a:ln>
          </p:spPr>
          <p:txBody>
            <a:bodyPr/>
            <a:lstStyle/>
            <a:p>
              <a:endParaRPr lang="fr-FR">
                <a:latin typeface="Calibri" pitchFamily="34" charset="0"/>
              </a:endParaRPr>
            </a:p>
          </p:txBody>
        </p:sp>
        <p:sp>
          <p:nvSpPr>
            <p:cNvPr id="9686" name="Freeform 72"/>
            <p:cNvSpPr>
              <a:spLocks/>
            </p:cNvSpPr>
            <p:nvPr/>
          </p:nvSpPr>
          <p:spPr bwMode="auto">
            <a:xfrm>
              <a:off x="2667" y="2578"/>
              <a:ext cx="46" cy="30"/>
            </a:xfrm>
            <a:custGeom>
              <a:avLst/>
              <a:gdLst>
                <a:gd name="T0" fmla="*/ 46 w 46"/>
                <a:gd name="T1" fmla="*/ 28 h 30"/>
                <a:gd name="T2" fmla="*/ 46 w 46"/>
                <a:gd name="T3" fmla="*/ 28 h 30"/>
                <a:gd name="T4" fmla="*/ 40 w 46"/>
                <a:gd name="T5" fmla="*/ 20 h 30"/>
                <a:gd name="T6" fmla="*/ 32 w 46"/>
                <a:gd name="T7" fmla="*/ 12 h 30"/>
                <a:gd name="T8" fmla="*/ 22 w 46"/>
                <a:gd name="T9" fmla="*/ 6 h 30"/>
                <a:gd name="T10" fmla="*/ 12 w 46"/>
                <a:gd name="T11" fmla="*/ 0 h 30"/>
                <a:gd name="T12" fmla="*/ 12 w 46"/>
                <a:gd name="T13" fmla="*/ 0 h 30"/>
                <a:gd name="T14" fmla="*/ 6 w 46"/>
                <a:gd name="T15" fmla="*/ 0 h 30"/>
                <a:gd name="T16" fmla="*/ 2 w 46"/>
                <a:gd name="T17" fmla="*/ 0 h 30"/>
                <a:gd name="T18" fmla="*/ 0 w 46"/>
                <a:gd name="T19" fmla="*/ 2 h 30"/>
                <a:gd name="T20" fmla="*/ 0 w 46"/>
                <a:gd name="T21" fmla="*/ 2 h 30"/>
                <a:gd name="T22" fmla="*/ 0 w 46"/>
                <a:gd name="T23" fmla="*/ 4 h 30"/>
                <a:gd name="T24" fmla="*/ 0 w 46"/>
                <a:gd name="T25" fmla="*/ 6 h 30"/>
                <a:gd name="T26" fmla="*/ 4 w 46"/>
                <a:gd name="T27" fmla="*/ 10 h 30"/>
                <a:gd name="T28" fmla="*/ 4 w 46"/>
                <a:gd name="T29" fmla="*/ 10 h 30"/>
                <a:gd name="T30" fmla="*/ 4 w 46"/>
                <a:gd name="T31" fmla="*/ 8 h 30"/>
                <a:gd name="T32" fmla="*/ 4 w 46"/>
                <a:gd name="T33" fmla="*/ 8 h 30"/>
                <a:gd name="T34" fmla="*/ 4 w 46"/>
                <a:gd name="T35" fmla="*/ 4 h 30"/>
                <a:gd name="T36" fmla="*/ 6 w 46"/>
                <a:gd name="T37" fmla="*/ 2 h 30"/>
                <a:gd name="T38" fmla="*/ 8 w 46"/>
                <a:gd name="T39" fmla="*/ 2 h 30"/>
                <a:gd name="T40" fmla="*/ 10 w 46"/>
                <a:gd name="T41" fmla="*/ 4 h 30"/>
                <a:gd name="T42" fmla="*/ 10 w 46"/>
                <a:gd name="T43" fmla="*/ 4 h 30"/>
                <a:gd name="T44" fmla="*/ 16 w 46"/>
                <a:gd name="T45" fmla="*/ 4 h 30"/>
                <a:gd name="T46" fmla="*/ 16 w 46"/>
                <a:gd name="T47" fmla="*/ 4 h 30"/>
                <a:gd name="T48" fmla="*/ 26 w 46"/>
                <a:gd name="T49" fmla="*/ 10 h 30"/>
                <a:gd name="T50" fmla="*/ 26 w 46"/>
                <a:gd name="T51" fmla="*/ 10 h 30"/>
                <a:gd name="T52" fmla="*/ 36 w 46"/>
                <a:gd name="T53" fmla="*/ 18 h 30"/>
                <a:gd name="T54" fmla="*/ 46 w 46"/>
                <a:gd name="T55" fmla="*/ 30 h 30"/>
                <a:gd name="T56" fmla="*/ 46 w 46"/>
                <a:gd name="T57" fmla="*/ 30 h 30"/>
                <a:gd name="T58" fmla="*/ 46 w 46"/>
                <a:gd name="T59" fmla="*/ 28 h 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6"/>
                <a:gd name="T91" fmla="*/ 0 h 30"/>
                <a:gd name="T92" fmla="*/ 46 w 46"/>
                <a:gd name="T93" fmla="*/ 30 h 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6" h="30">
                  <a:moveTo>
                    <a:pt x="46" y="28"/>
                  </a:moveTo>
                  <a:lnTo>
                    <a:pt x="46" y="28"/>
                  </a:lnTo>
                  <a:lnTo>
                    <a:pt x="40" y="20"/>
                  </a:lnTo>
                  <a:lnTo>
                    <a:pt x="32" y="12"/>
                  </a:lnTo>
                  <a:lnTo>
                    <a:pt x="22" y="6"/>
                  </a:lnTo>
                  <a:lnTo>
                    <a:pt x="12" y="0"/>
                  </a:lnTo>
                  <a:lnTo>
                    <a:pt x="6" y="0"/>
                  </a:lnTo>
                  <a:lnTo>
                    <a:pt x="2" y="0"/>
                  </a:lnTo>
                  <a:lnTo>
                    <a:pt x="0" y="2"/>
                  </a:lnTo>
                  <a:lnTo>
                    <a:pt x="0" y="4"/>
                  </a:lnTo>
                  <a:lnTo>
                    <a:pt x="0" y="6"/>
                  </a:lnTo>
                  <a:lnTo>
                    <a:pt x="4" y="10"/>
                  </a:lnTo>
                  <a:lnTo>
                    <a:pt x="4" y="8"/>
                  </a:lnTo>
                  <a:lnTo>
                    <a:pt x="4" y="4"/>
                  </a:lnTo>
                  <a:lnTo>
                    <a:pt x="6" y="2"/>
                  </a:lnTo>
                  <a:lnTo>
                    <a:pt x="8" y="2"/>
                  </a:lnTo>
                  <a:lnTo>
                    <a:pt x="10" y="4"/>
                  </a:lnTo>
                  <a:lnTo>
                    <a:pt x="16" y="4"/>
                  </a:lnTo>
                  <a:lnTo>
                    <a:pt x="26" y="10"/>
                  </a:lnTo>
                  <a:lnTo>
                    <a:pt x="36" y="18"/>
                  </a:lnTo>
                  <a:lnTo>
                    <a:pt x="46" y="30"/>
                  </a:lnTo>
                  <a:lnTo>
                    <a:pt x="46" y="28"/>
                  </a:lnTo>
                </a:path>
              </a:pathLst>
            </a:custGeom>
            <a:noFill/>
            <a:ln w="9525">
              <a:noFill/>
              <a:round/>
              <a:headEnd/>
              <a:tailEnd/>
            </a:ln>
          </p:spPr>
          <p:txBody>
            <a:bodyPr/>
            <a:lstStyle/>
            <a:p>
              <a:endParaRPr lang="fr-FR">
                <a:latin typeface="Calibri" pitchFamily="34" charset="0"/>
              </a:endParaRPr>
            </a:p>
          </p:txBody>
        </p:sp>
        <p:sp>
          <p:nvSpPr>
            <p:cNvPr id="9687" name="Freeform 73"/>
            <p:cNvSpPr>
              <a:spLocks/>
            </p:cNvSpPr>
            <p:nvPr/>
          </p:nvSpPr>
          <p:spPr bwMode="auto">
            <a:xfrm>
              <a:off x="2855" y="2138"/>
              <a:ext cx="6" cy="60"/>
            </a:xfrm>
            <a:custGeom>
              <a:avLst/>
              <a:gdLst>
                <a:gd name="T0" fmla="*/ 0 w 6"/>
                <a:gd name="T1" fmla="*/ 58 h 60"/>
                <a:gd name="T2" fmla="*/ 0 w 6"/>
                <a:gd name="T3" fmla="*/ 58 h 60"/>
                <a:gd name="T4" fmla="*/ 6 w 6"/>
                <a:gd name="T5" fmla="*/ 44 h 60"/>
                <a:gd name="T6" fmla="*/ 6 w 6"/>
                <a:gd name="T7" fmla="*/ 30 h 60"/>
                <a:gd name="T8" fmla="*/ 6 w 6"/>
                <a:gd name="T9" fmla="*/ 30 h 60"/>
                <a:gd name="T10" fmla="*/ 6 w 6"/>
                <a:gd name="T11" fmla="*/ 14 h 60"/>
                <a:gd name="T12" fmla="*/ 6 w 6"/>
                <a:gd name="T13" fmla="*/ 6 h 60"/>
                <a:gd name="T14" fmla="*/ 4 w 6"/>
                <a:gd name="T15" fmla="*/ 0 h 60"/>
                <a:gd name="T16" fmla="*/ 4 w 6"/>
                <a:gd name="T17" fmla="*/ 0 h 60"/>
                <a:gd name="T18" fmla="*/ 2 w 6"/>
                <a:gd name="T19" fmla="*/ 0 h 60"/>
                <a:gd name="T20" fmla="*/ 2 w 6"/>
                <a:gd name="T21" fmla="*/ 0 h 60"/>
                <a:gd name="T22" fmla="*/ 4 w 6"/>
                <a:gd name="T23" fmla="*/ 14 h 60"/>
                <a:gd name="T24" fmla="*/ 4 w 6"/>
                <a:gd name="T25" fmla="*/ 30 h 60"/>
                <a:gd name="T26" fmla="*/ 4 w 6"/>
                <a:gd name="T27" fmla="*/ 44 h 60"/>
                <a:gd name="T28" fmla="*/ 0 w 6"/>
                <a:gd name="T29" fmla="*/ 58 h 60"/>
                <a:gd name="T30" fmla="*/ 0 w 6"/>
                <a:gd name="T31" fmla="*/ 58 h 60"/>
                <a:gd name="T32" fmla="*/ 0 w 6"/>
                <a:gd name="T33" fmla="*/ 60 h 60"/>
                <a:gd name="T34" fmla="*/ 0 w 6"/>
                <a:gd name="T35" fmla="*/ 58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
                <a:gd name="T55" fmla="*/ 0 h 60"/>
                <a:gd name="T56" fmla="*/ 6 w 6"/>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 h="60">
                  <a:moveTo>
                    <a:pt x="0" y="58"/>
                  </a:moveTo>
                  <a:lnTo>
                    <a:pt x="0" y="58"/>
                  </a:lnTo>
                  <a:lnTo>
                    <a:pt x="6" y="44"/>
                  </a:lnTo>
                  <a:lnTo>
                    <a:pt x="6" y="30"/>
                  </a:lnTo>
                  <a:lnTo>
                    <a:pt x="6" y="14"/>
                  </a:lnTo>
                  <a:lnTo>
                    <a:pt x="6" y="6"/>
                  </a:lnTo>
                  <a:lnTo>
                    <a:pt x="4" y="0"/>
                  </a:lnTo>
                  <a:lnTo>
                    <a:pt x="2" y="0"/>
                  </a:lnTo>
                  <a:lnTo>
                    <a:pt x="4" y="14"/>
                  </a:lnTo>
                  <a:lnTo>
                    <a:pt x="4" y="30"/>
                  </a:lnTo>
                  <a:lnTo>
                    <a:pt x="4" y="44"/>
                  </a:lnTo>
                  <a:lnTo>
                    <a:pt x="0" y="58"/>
                  </a:lnTo>
                  <a:lnTo>
                    <a:pt x="0" y="60"/>
                  </a:lnTo>
                  <a:lnTo>
                    <a:pt x="0" y="58"/>
                  </a:lnTo>
                  <a:close/>
                </a:path>
              </a:pathLst>
            </a:custGeom>
            <a:solidFill>
              <a:srgbClr val="000000"/>
            </a:solidFill>
            <a:ln w="9525">
              <a:noFill/>
              <a:round/>
              <a:headEnd/>
              <a:tailEnd/>
            </a:ln>
          </p:spPr>
          <p:txBody>
            <a:bodyPr/>
            <a:lstStyle/>
            <a:p>
              <a:endParaRPr lang="fr-FR">
                <a:latin typeface="Calibri" pitchFamily="34" charset="0"/>
              </a:endParaRPr>
            </a:p>
          </p:txBody>
        </p:sp>
        <p:sp>
          <p:nvSpPr>
            <p:cNvPr id="9688" name="Freeform 74"/>
            <p:cNvSpPr>
              <a:spLocks/>
            </p:cNvSpPr>
            <p:nvPr/>
          </p:nvSpPr>
          <p:spPr bwMode="auto">
            <a:xfrm>
              <a:off x="2855" y="2138"/>
              <a:ext cx="6" cy="60"/>
            </a:xfrm>
            <a:custGeom>
              <a:avLst/>
              <a:gdLst>
                <a:gd name="T0" fmla="*/ 0 w 6"/>
                <a:gd name="T1" fmla="*/ 58 h 60"/>
                <a:gd name="T2" fmla="*/ 0 w 6"/>
                <a:gd name="T3" fmla="*/ 58 h 60"/>
                <a:gd name="T4" fmla="*/ 6 w 6"/>
                <a:gd name="T5" fmla="*/ 44 h 60"/>
                <a:gd name="T6" fmla="*/ 6 w 6"/>
                <a:gd name="T7" fmla="*/ 30 h 60"/>
                <a:gd name="T8" fmla="*/ 6 w 6"/>
                <a:gd name="T9" fmla="*/ 30 h 60"/>
                <a:gd name="T10" fmla="*/ 6 w 6"/>
                <a:gd name="T11" fmla="*/ 14 h 60"/>
                <a:gd name="T12" fmla="*/ 6 w 6"/>
                <a:gd name="T13" fmla="*/ 6 h 60"/>
                <a:gd name="T14" fmla="*/ 4 w 6"/>
                <a:gd name="T15" fmla="*/ 0 h 60"/>
                <a:gd name="T16" fmla="*/ 4 w 6"/>
                <a:gd name="T17" fmla="*/ 0 h 60"/>
                <a:gd name="T18" fmla="*/ 2 w 6"/>
                <a:gd name="T19" fmla="*/ 0 h 60"/>
                <a:gd name="T20" fmla="*/ 2 w 6"/>
                <a:gd name="T21" fmla="*/ 0 h 60"/>
                <a:gd name="T22" fmla="*/ 4 w 6"/>
                <a:gd name="T23" fmla="*/ 14 h 60"/>
                <a:gd name="T24" fmla="*/ 4 w 6"/>
                <a:gd name="T25" fmla="*/ 30 h 60"/>
                <a:gd name="T26" fmla="*/ 4 w 6"/>
                <a:gd name="T27" fmla="*/ 44 h 60"/>
                <a:gd name="T28" fmla="*/ 0 w 6"/>
                <a:gd name="T29" fmla="*/ 58 h 60"/>
                <a:gd name="T30" fmla="*/ 0 w 6"/>
                <a:gd name="T31" fmla="*/ 58 h 60"/>
                <a:gd name="T32" fmla="*/ 0 w 6"/>
                <a:gd name="T33" fmla="*/ 60 h 60"/>
                <a:gd name="T34" fmla="*/ 0 w 6"/>
                <a:gd name="T35" fmla="*/ 58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
                <a:gd name="T55" fmla="*/ 0 h 60"/>
                <a:gd name="T56" fmla="*/ 6 w 6"/>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 h="60">
                  <a:moveTo>
                    <a:pt x="0" y="58"/>
                  </a:moveTo>
                  <a:lnTo>
                    <a:pt x="0" y="58"/>
                  </a:lnTo>
                  <a:lnTo>
                    <a:pt x="6" y="44"/>
                  </a:lnTo>
                  <a:lnTo>
                    <a:pt x="6" y="30"/>
                  </a:lnTo>
                  <a:lnTo>
                    <a:pt x="6" y="14"/>
                  </a:lnTo>
                  <a:lnTo>
                    <a:pt x="6" y="6"/>
                  </a:lnTo>
                  <a:lnTo>
                    <a:pt x="4" y="0"/>
                  </a:lnTo>
                  <a:lnTo>
                    <a:pt x="2" y="0"/>
                  </a:lnTo>
                  <a:lnTo>
                    <a:pt x="4" y="14"/>
                  </a:lnTo>
                  <a:lnTo>
                    <a:pt x="4" y="30"/>
                  </a:lnTo>
                  <a:lnTo>
                    <a:pt x="4" y="44"/>
                  </a:lnTo>
                  <a:lnTo>
                    <a:pt x="0" y="58"/>
                  </a:lnTo>
                  <a:lnTo>
                    <a:pt x="0" y="60"/>
                  </a:lnTo>
                  <a:lnTo>
                    <a:pt x="0" y="58"/>
                  </a:lnTo>
                </a:path>
              </a:pathLst>
            </a:custGeom>
            <a:noFill/>
            <a:ln w="9525">
              <a:noFill/>
              <a:round/>
              <a:headEnd/>
              <a:tailEnd/>
            </a:ln>
          </p:spPr>
          <p:txBody>
            <a:bodyPr/>
            <a:lstStyle/>
            <a:p>
              <a:endParaRPr lang="fr-FR">
                <a:latin typeface="Calibri" pitchFamily="34" charset="0"/>
              </a:endParaRPr>
            </a:p>
          </p:txBody>
        </p:sp>
        <p:sp>
          <p:nvSpPr>
            <p:cNvPr id="9689" name="Freeform 75"/>
            <p:cNvSpPr>
              <a:spLocks/>
            </p:cNvSpPr>
            <p:nvPr/>
          </p:nvSpPr>
          <p:spPr bwMode="auto">
            <a:xfrm>
              <a:off x="2933" y="2068"/>
              <a:ext cx="12" cy="150"/>
            </a:xfrm>
            <a:custGeom>
              <a:avLst/>
              <a:gdLst>
                <a:gd name="T0" fmla="*/ 12 w 12"/>
                <a:gd name="T1" fmla="*/ 148 h 150"/>
                <a:gd name="T2" fmla="*/ 12 w 12"/>
                <a:gd name="T3" fmla="*/ 148 h 150"/>
                <a:gd name="T4" fmla="*/ 10 w 12"/>
                <a:gd name="T5" fmla="*/ 144 h 150"/>
                <a:gd name="T6" fmla="*/ 8 w 12"/>
                <a:gd name="T7" fmla="*/ 138 h 150"/>
                <a:gd name="T8" fmla="*/ 8 w 12"/>
                <a:gd name="T9" fmla="*/ 138 h 150"/>
                <a:gd name="T10" fmla="*/ 4 w 12"/>
                <a:gd name="T11" fmla="*/ 118 h 150"/>
                <a:gd name="T12" fmla="*/ 4 w 12"/>
                <a:gd name="T13" fmla="*/ 118 h 150"/>
                <a:gd name="T14" fmla="*/ 2 w 12"/>
                <a:gd name="T15" fmla="*/ 98 h 150"/>
                <a:gd name="T16" fmla="*/ 2 w 12"/>
                <a:gd name="T17" fmla="*/ 78 h 150"/>
                <a:gd name="T18" fmla="*/ 2 w 12"/>
                <a:gd name="T19" fmla="*/ 78 h 150"/>
                <a:gd name="T20" fmla="*/ 2 w 12"/>
                <a:gd name="T21" fmla="*/ 58 h 150"/>
                <a:gd name="T22" fmla="*/ 4 w 12"/>
                <a:gd name="T23" fmla="*/ 38 h 150"/>
                <a:gd name="T24" fmla="*/ 8 w 12"/>
                <a:gd name="T25" fmla="*/ 18 h 150"/>
                <a:gd name="T26" fmla="*/ 12 w 12"/>
                <a:gd name="T27" fmla="*/ 0 h 150"/>
                <a:gd name="T28" fmla="*/ 12 w 12"/>
                <a:gd name="T29" fmla="*/ 0 h 150"/>
                <a:gd name="T30" fmla="*/ 12 w 12"/>
                <a:gd name="T31" fmla="*/ 0 h 150"/>
                <a:gd name="T32" fmla="*/ 12 w 12"/>
                <a:gd name="T33" fmla="*/ 0 h 150"/>
                <a:gd name="T34" fmla="*/ 6 w 12"/>
                <a:gd name="T35" fmla="*/ 20 h 150"/>
                <a:gd name="T36" fmla="*/ 2 w 12"/>
                <a:gd name="T37" fmla="*/ 40 h 150"/>
                <a:gd name="T38" fmla="*/ 0 w 12"/>
                <a:gd name="T39" fmla="*/ 82 h 150"/>
                <a:gd name="T40" fmla="*/ 0 w 12"/>
                <a:gd name="T41" fmla="*/ 82 h 150"/>
                <a:gd name="T42" fmla="*/ 0 w 12"/>
                <a:gd name="T43" fmla="*/ 104 h 150"/>
                <a:gd name="T44" fmla="*/ 2 w 12"/>
                <a:gd name="T45" fmla="*/ 124 h 150"/>
                <a:gd name="T46" fmla="*/ 2 w 12"/>
                <a:gd name="T47" fmla="*/ 124 h 150"/>
                <a:gd name="T48" fmla="*/ 4 w 12"/>
                <a:gd name="T49" fmla="*/ 134 h 150"/>
                <a:gd name="T50" fmla="*/ 6 w 12"/>
                <a:gd name="T51" fmla="*/ 142 h 150"/>
                <a:gd name="T52" fmla="*/ 6 w 12"/>
                <a:gd name="T53" fmla="*/ 142 h 150"/>
                <a:gd name="T54" fmla="*/ 6 w 12"/>
                <a:gd name="T55" fmla="*/ 148 h 150"/>
                <a:gd name="T56" fmla="*/ 8 w 12"/>
                <a:gd name="T57" fmla="*/ 150 h 150"/>
                <a:gd name="T58" fmla="*/ 8 w 12"/>
                <a:gd name="T59" fmla="*/ 150 h 150"/>
                <a:gd name="T60" fmla="*/ 12 w 12"/>
                <a:gd name="T61" fmla="*/ 150 h 150"/>
                <a:gd name="T62" fmla="*/ 12 w 12"/>
                <a:gd name="T63" fmla="*/ 148 h 15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
                <a:gd name="T97" fmla="*/ 0 h 150"/>
                <a:gd name="T98" fmla="*/ 12 w 12"/>
                <a:gd name="T99" fmla="*/ 150 h 15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 h="150">
                  <a:moveTo>
                    <a:pt x="12" y="148"/>
                  </a:moveTo>
                  <a:lnTo>
                    <a:pt x="12" y="148"/>
                  </a:lnTo>
                  <a:lnTo>
                    <a:pt x="10" y="144"/>
                  </a:lnTo>
                  <a:lnTo>
                    <a:pt x="8" y="138"/>
                  </a:lnTo>
                  <a:lnTo>
                    <a:pt x="4" y="118"/>
                  </a:lnTo>
                  <a:lnTo>
                    <a:pt x="2" y="98"/>
                  </a:lnTo>
                  <a:lnTo>
                    <a:pt x="2" y="78"/>
                  </a:lnTo>
                  <a:lnTo>
                    <a:pt x="2" y="58"/>
                  </a:lnTo>
                  <a:lnTo>
                    <a:pt x="4" y="38"/>
                  </a:lnTo>
                  <a:lnTo>
                    <a:pt x="8" y="18"/>
                  </a:lnTo>
                  <a:lnTo>
                    <a:pt x="12" y="0"/>
                  </a:lnTo>
                  <a:lnTo>
                    <a:pt x="6" y="20"/>
                  </a:lnTo>
                  <a:lnTo>
                    <a:pt x="2" y="40"/>
                  </a:lnTo>
                  <a:lnTo>
                    <a:pt x="0" y="82"/>
                  </a:lnTo>
                  <a:lnTo>
                    <a:pt x="0" y="104"/>
                  </a:lnTo>
                  <a:lnTo>
                    <a:pt x="2" y="124"/>
                  </a:lnTo>
                  <a:lnTo>
                    <a:pt x="4" y="134"/>
                  </a:lnTo>
                  <a:lnTo>
                    <a:pt x="6" y="142"/>
                  </a:lnTo>
                  <a:lnTo>
                    <a:pt x="6" y="148"/>
                  </a:lnTo>
                  <a:lnTo>
                    <a:pt x="8" y="150"/>
                  </a:lnTo>
                  <a:lnTo>
                    <a:pt x="12" y="150"/>
                  </a:lnTo>
                  <a:lnTo>
                    <a:pt x="12" y="148"/>
                  </a:lnTo>
                  <a:close/>
                </a:path>
              </a:pathLst>
            </a:custGeom>
            <a:solidFill>
              <a:srgbClr val="000000"/>
            </a:solidFill>
            <a:ln w="9525">
              <a:noFill/>
              <a:round/>
              <a:headEnd/>
              <a:tailEnd/>
            </a:ln>
          </p:spPr>
          <p:txBody>
            <a:bodyPr/>
            <a:lstStyle/>
            <a:p>
              <a:endParaRPr lang="fr-FR">
                <a:latin typeface="Calibri" pitchFamily="34" charset="0"/>
              </a:endParaRPr>
            </a:p>
          </p:txBody>
        </p:sp>
        <p:sp>
          <p:nvSpPr>
            <p:cNvPr id="9690" name="Freeform 76"/>
            <p:cNvSpPr>
              <a:spLocks/>
            </p:cNvSpPr>
            <p:nvPr/>
          </p:nvSpPr>
          <p:spPr bwMode="auto">
            <a:xfrm>
              <a:off x="2933" y="2068"/>
              <a:ext cx="12" cy="150"/>
            </a:xfrm>
            <a:custGeom>
              <a:avLst/>
              <a:gdLst>
                <a:gd name="T0" fmla="*/ 12 w 12"/>
                <a:gd name="T1" fmla="*/ 148 h 150"/>
                <a:gd name="T2" fmla="*/ 12 w 12"/>
                <a:gd name="T3" fmla="*/ 148 h 150"/>
                <a:gd name="T4" fmla="*/ 10 w 12"/>
                <a:gd name="T5" fmla="*/ 144 h 150"/>
                <a:gd name="T6" fmla="*/ 8 w 12"/>
                <a:gd name="T7" fmla="*/ 138 h 150"/>
                <a:gd name="T8" fmla="*/ 8 w 12"/>
                <a:gd name="T9" fmla="*/ 138 h 150"/>
                <a:gd name="T10" fmla="*/ 4 w 12"/>
                <a:gd name="T11" fmla="*/ 118 h 150"/>
                <a:gd name="T12" fmla="*/ 4 w 12"/>
                <a:gd name="T13" fmla="*/ 118 h 150"/>
                <a:gd name="T14" fmla="*/ 2 w 12"/>
                <a:gd name="T15" fmla="*/ 98 h 150"/>
                <a:gd name="T16" fmla="*/ 2 w 12"/>
                <a:gd name="T17" fmla="*/ 78 h 150"/>
                <a:gd name="T18" fmla="*/ 2 w 12"/>
                <a:gd name="T19" fmla="*/ 78 h 150"/>
                <a:gd name="T20" fmla="*/ 2 w 12"/>
                <a:gd name="T21" fmla="*/ 58 h 150"/>
                <a:gd name="T22" fmla="*/ 4 w 12"/>
                <a:gd name="T23" fmla="*/ 38 h 150"/>
                <a:gd name="T24" fmla="*/ 8 w 12"/>
                <a:gd name="T25" fmla="*/ 18 h 150"/>
                <a:gd name="T26" fmla="*/ 12 w 12"/>
                <a:gd name="T27" fmla="*/ 0 h 150"/>
                <a:gd name="T28" fmla="*/ 12 w 12"/>
                <a:gd name="T29" fmla="*/ 0 h 150"/>
                <a:gd name="T30" fmla="*/ 12 w 12"/>
                <a:gd name="T31" fmla="*/ 0 h 150"/>
                <a:gd name="T32" fmla="*/ 12 w 12"/>
                <a:gd name="T33" fmla="*/ 0 h 150"/>
                <a:gd name="T34" fmla="*/ 6 w 12"/>
                <a:gd name="T35" fmla="*/ 20 h 150"/>
                <a:gd name="T36" fmla="*/ 2 w 12"/>
                <a:gd name="T37" fmla="*/ 40 h 150"/>
                <a:gd name="T38" fmla="*/ 0 w 12"/>
                <a:gd name="T39" fmla="*/ 82 h 150"/>
                <a:gd name="T40" fmla="*/ 0 w 12"/>
                <a:gd name="T41" fmla="*/ 82 h 150"/>
                <a:gd name="T42" fmla="*/ 0 w 12"/>
                <a:gd name="T43" fmla="*/ 104 h 150"/>
                <a:gd name="T44" fmla="*/ 2 w 12"/>
                <a:gd name="T45" fmla="*/ 124 h 150"/>
                <a:gd name="T46" fmla="*/ 2 w 12"/>
                <a:gd name="T47" fmla="*/ 124 h 150"/>
                <a:gd name="T48" fmla="*/ 4 w 12"/>
                <a:gd name="T49" fmla="*/ 134 h 150"/>
                <a:gd name="T50" fmla="*/ 6 w 12"/>
                <a:gd name="T51" fmla="*/ 142 h 150"/>
                <a:gd name="T52" fmla="*/ 6 w 12"/>
                <a:gd name="T53" fmla="*/ 142 h 150"/>
                <a:gd name="T54" fmla="*/ 6 w 12"/>
                <a:gd name="T55" fmla="*/ 148 h 150"/>
                <a:gd name="T56" fmla="*/ 8 w 12"/>
                <a:gd name="T57" fmla="*/ 150 h 150"/>
                <a:gd name="T58" fmla="*/ 8 w 12"/>
                <a:gd name="T59" fmla="*/ 150 h 150"/>
                <a:gd name="T60" fmla="*/ 12 w 12"/>
                <a:gd name="T61" fmla="*/ 150 h 150"/>
                <a:gd name="T62" fmla="*/ 12 w 12"/>
                <a:gd name="T63" fmla="*/ 148 h 15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
                <a:gd name="T97" fmla="*/ 0 h 150"/>
                <a:gd name="T98" fmla="*/ 12 w 12"/>
                <a:gd name="T99" fmla="*/ 150 h 15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 h="150">
                  <a:moveTo>
                    <a:pt x="12" y="148"/>
                  </a:moveTo>
                  <a:lnTo>
                    <a:pt x="12" y="148"/>
                  </a:lnTo>
                  <a:lnTo>
                    <a:pt x="10" y="144"/>
                  </a:lnTo>
                  <a:lnTo>
                    <a:pt x="8" y="138"/>
                  </a:lnTo>
                  <a:lnTo>
                    <a:pt x="4" y="118"/>
                  </a:lnTo>
                  <a:lnTo>
                    <a:pt x="2" y="98"/>
                  </a:lnTo>
                  <a:lnTo>
                    <a:pt x="2" y="78"/>
                  </a:lnTo>
                  <a:lnTo>
                    <a:pt x="2" y="58"/>
                  </a:lnTo>
                  <a:lnTo>
                    <a:pt x="4" y="38"/>
                  </a:lnTo>
                  <a:lnTo>
                    <a:pt x="8" y="18"/>
                  </a:lnTo>
                  <a:lnTo>
                    <a:pt x="12" y="0"/>
                  </a:lnTo>
                  <a:lnTo>
                    <a:pt x="6" y="20"/>
                  </a:lnTo>
                  <a:lnTo>
                    <a:pt x="2" y="40"/>
                  </a:lnTo>
                  <a:lnTo>
                    <a:pt x="0" y="82"/>
                  </a:lnTo>
                  <a:lnTo>
                    <a:pt x="0" y="104"/>
                  </a:lnTo>
                  <a:lnTo>
                    <a:pt x="2" y="124"/>
                  </a:lnTo>
                  <a:lnTo>
                    <a:pt x="4" y="134"/>
                  </a:lnTo>
                  <a:lnTo>
                    <a:pt x="6" y="142"/>
                  </a:lnTo>
                  <a:lnTo>
                    <a:pt x="6" y="148"/>
                  </a:lnTo>
                  <a:lnTo>
                    <a:pt x="8" y="150"/>
                  </a:lnTo>
                  <a:lnTo>
                    <a:pt x="12" y="150"/>
                  </a:lnTo>
                  <a:lnTo>
                    <a:pt x="12" y="148"/>
                  </a:lnTo>
                </a:path>
              </a:pathLst>
            </a:custGeom>
            <a:noFill/>
            <a:ln w="9525">
              <a:noFill/>
              <a:round/>
              <a:headEnd/>
              <a:tailEnd/>
            </a:ln>
          </p:spPr>
          <p:txBody>
            <a:bodyPr/>
            <a:lstStyle/>
            <a:p>
              <a:endParaRPr lang="fr-FR">
                <a:latin typeface="Calibri" pitchFamily="34" charset="0"/>
              </a:endParaRPr>
            </a:p>
          </p:txBody>
        </p:sp>
        <p:sp>
          <p:nvSpPr>
            <p:cNvPr id="9691" name="Freeform 77"/>
            <p:cNvSpPr>
              <a:spLocks/>
            </p:cNvSpPr>
            <p:nvPr/>
          </p:nvSpPr>
          <p:spPr bwMode="auto">
            <a:xfrm>
              <a:off x="2933" y="2096"/>
              <a:ext cx="24" cy="68"/>
            </a:xfrm>
            <a:custGeom>
              <a:avLst/>
              <a:gdLst>
                <a:gd name="T0" fmla="*/ 2 w 24"/>
                <a:gd name="T1" fmla="*/ 68 h 68"/>
                <a:gd name="T2" fmla="*/ 2 w 24"/>
                <a:gd name="T3" fmla="*/ 68 h 68"/>
                <a:gd name="T4" fmla="*/ 10 w 24"/>
                <a:gd name="T5" fmla="*/ 54 h 68"/>
                <a:gd name="T6" fmla="*/ 16 w 24"/>
                <a:gd name="T7" fmla="*/ 42 h 68"/>
                <a:gd name="T8" fmla="*/ 16 w 24"/>
                <a:gd name="T9" fmla="*/ 42 h 68"/>
                <a:gd name="T10" fmla="*/ 22 w 24"/>
                <a:gd name="T11" fmla="*/ 22 h 68"/>
                <a:gd name="T12" fmla="*/ 24 w 24"/>
                <a:gd name="T13" fmla="*/ 2 h 68"/>
                <a:gd name="T14" fmla="*/ 24 w 24"/>
                <a:gd name="T15" fmla="*/ 2 h 68"/>
                <a:gd name="T16" fmla="*/ 24 w 24"/>
                <a:gd name="T17" fmla="*/ 0 h 68"/>
                <a:gd name="T18" fmla="*/ 22 w 24"/>
                <a:gd name="T19" fmla="*/ 2 h 68"/>
                <a:gd name="T20" fmla="*/ 22 w 24"/>
                <a:gd name="T21" fmla="*/ 2 h 68"/>
                <a:gd name="T22" fmla="*/ 18 w 24"/>
                <a:gd name="T23" fmla="*/ 22 h 68"/>
                <a:gd name="T24" fmla="*/ 12 w 24"/>
                <a:gd name="T25" fmla="*/ 40 h 68"/>
                <a:gd name="T26" fmla="*/ 12 w 24"/>
                <a:gd name="T27" fmla="*/ 40 h 68"/>
                <a:gd name="T28" fmla="*/ 8 w 24"/>
                <a:gd name="T29" fmla="*/ 48 h 68"/>
                <a:gd name="T30" fmla="*/ 4 w 24"/>
                <a:gd name="T31" fmla="*/ 56 h 68"/>
                <a:gd name="T32" fmla="*/ 4 w 24"/>
                <a:gd name="T33" fmla="*/ 56 h 68"/>
                <a:gd name="T34" fmla="*/ 2 w 24"/>
                <a:gd name="T35" fmla="*/ 62 h 68"/>
                <a:gd name="T36" fmla="*/ 0 w 24"/>
                <a:gd name="T37" fmla="*/ 66 h 68"/>
                <a:gd name="T38" fmla="*/ 0 w 24"/>
                <a:gd name="T39" fmla="*/ 66 h 68"/>
                <a:gd name="T40" fmla="*/ 0 w 24"/>
                <a:gd name="T41" fmla="*/ 68 h 68"/>
                <a:gd name="T42" fmla="*/ 2 w 24"/>
                <a:gd name="T43" fmla="*/ 68 h 6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
                <a:gd name="T67" fmla="*/ 0 h 68"/>
                <a:gd name="T68" fmla="*/ 24 w 24"/>
                <a:gd name="T69" fmla="*/ 68 h 6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 h="68">
                  <a:moveTo>
                    <a:pt x="2" y="68"/>
                  </a:moveTo>
                  <a:lnTo>
                    <a:pt x="2" y="68"/>
                  </a:lnTo>
                  <a:lnTo>
                    <a:pt x="10" y="54"/>
                  </a:lnTo>
                  <a:lnTo>
                    <a:pt x="16" y="42"/>
                  </a:lnTo>
                  <a:lnTo>
                    <a:pt x="22" y="22"/>
                  </a:lnTo>
                  <a:lnTo>
                    <a:pt x="24" y="2"/>
                  </a:lnTo>
                  <a:lnTo>
                    <a:pt x="24" y="0"/>
                  </a:lnTo>
                  <a:lnTo>
                    <a:pt x="22" y="2"/>
                  </a:lnTo>
                  <a:lnTo>
                    <a:pt x="18" y="22"/>
                  </a:lnTo>
                  <a:lnTo>
                    <a:pt x="12" y="40"/>
                  </a:lnTo>
                  <a:lnTo>
                    <a:pt x="8" y="48"/>
                  </a:lnTo>
                  <a:lnTo>
                    <a:pt x="4" y="56"/>
                  </a:lnTo>
                  <a:lnTo>
                    <a:pt x="2" y="62"/>
                  </a:lnTo>
                  <a:lnTo>
                    <a:pt x="0" y="66"/>
                  </a:lnTo>
                  <a:lnTo>
                    <a:pt x="0" y="68"/>
                  </a:lnTo>
                  <a:lnTo>
                    <a:pt x="2" y="68"/>
                  </a:lnTo>
                  <a:close/>
                </a:path>
              </a:pathLst>
            </a:custGeom>
            <a:solidFill>
              <a:srgbClr val="000000"/>
            </a:solidFill>
            <a:ln w="9525">
              <a:noFill/>
              <a:round/>
              <a:headEnd/>
              <a:tailEnd/>
            </a:ln>
          </p:spPr>
          <p:txBody>
            <a:bodyPr/>
            <a:lstStyle/>
            <a:p>
              <a:endParaRPr lang="fr-FR">
                <a:latin typeface="Calibri" pitchFamily="34" charset="0"/>
              </a:endParaRPr>
            </a:p>
          </p:txBody>
        </p:sp>
        <p:sp>
          <p:nvSpPr>
            <p:cNvPr id="9692" name="Freeform 78"/>
            <p:cNvSpPr>
              <a:spLocks/>
            </p:cNvSpPr>
            <p:nvPr/>
          </p:nvSpPr>
          <p:spPr bwMode="auto">
            <a:xfrm>
              <a:off x="2933" y="2096"/>
              <a:ext cx="24" cy="68"/>
            </a:xfrm>
            <a:custGeom>
              <a:avLst/>
              <a:gdLst>
                <a:gd name="T0" fmla="*/ 2 w 24"/>
                <a:gd name="T1" fmla="*/ 68 h 68"/>
                <a:gd name="T2" fmla="*/ 2 w 24"/>
                <a:gd name="T3" fmla="*/ 68 h 68"/>
                <a:gd name="T4" fmla="*/ 10 w 24"/>
                <a:gd name="T5" fmla="*/ 54 h 68"/>
                <a:gd name="T6" fmla="*/ 16 w 24"/>
                <a:gd name="T7" fmla="*/ 42 h 68"/>
                <a:gd name="T8" fmla="*/ 16 w 24"/>
                <a:gd name="T9" fmla="*/ 42 h 68"/>
                <a:gd name="T10" fmla="*/ 22 w 24"/>
                <a:gd name="T11" fmla="*/ 22 h 68"/>
                <a:gd name="T12" fmla="*/ 24 w 24"/>
                <a:gd name="T13" fmla="*/ 2 h 68"/>
                <a:gd name="T14" fmla="*/ 24 w 24"/>
                <a:gd name="T15" fmla="*/ 2 h 68"/>
                <a:gd name="T16" fmla="*/ 24 w 24"/>
                <a:gd name="T17" fmla="*/ 0 h 68"/>
                <a:gd name="T18" fmla="*/ 22 w 24"/>
                <a:gd name="T19" fmla="*/ 2 h 68"/>
                <a:gd name="T20" fmla="*/ 22 w 24"/>
                <a:gd name="T21" fmla="*/ 2 h 68"/>
                <a:gd name="T22" fmla="*/ 18 w 24"/>
                <a:gd name="T23" fmla="*/ 22 h 68"/>
                <a:gd name="T24" fmla="*/ 12 w 24"/>
                <a:gd name="T25" fmla="*/ 40 h 68"/>
                <a:gd name="T26" fmla="*/ 12 w 24"/>
                <a:gd name="T27" fmla="*/ 40 h 68"/>
                <a:gd name="T28" fmla="*/ 8 w 24"/>
                <a:gd name="T29" fmla="*/ 48 h 68"/>
                <a:gd name="T30" fmla="*/ 4 w 24"/>
                <a:gd name="T31" fmla="*/ 56 h 68"/>
                <a:gd name="T32" fmla="*/ 4 w 24"/>
                <a:gd name="T33" fmla="*/ 56 h 68"/>
                <a:gd name="T34" fmla="*/ 2 w 24"/>
                <a:gd name="T35" fmla="*/ 62 h 68"/>
                <a:gd name="T36" fmla="*/ 0 w 24"/>
                <a:gd name="T37" fmla="*/ 66 h 68"/>
                <a:gd name="T38" fmla="*/ 0 w 24"/>
                <a:gd name="T39" fmla="*/ 66 h 68"/>
                <a:gd name="T40" fmla="*/ 0 w 24"/>
                <a:gd name="T41" fmla="*/ 68 h 68"/>
                <a:gd name="T42" fmla="*/ 2 w 24"/>
                <a:gd name="T43" fmla="*/ 68 h 6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
                <a:gd name="T67" fmla="*/ 0 h 68"/>
                <a:gd name="T68" fmla="*/ 24 w 24"/>
                <a:gd name="T69" fmla="*/ 68 h 6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 h="68">
                  <a:moveTo>
                    <a:pt x="2" y="68"/>
                  </a:moveTo>
                  <a:lnTo>
                    <a:pt x="2" y="68"/>
                  </a:lnTo>
                  <a:lnTo>
                    <a:pt x="10" y="54"/>
                  </a:lnTo>
                  <a:lnTo>
                    <a:pt x="16" y="42"/>
                  </a:lnTo>
                  <a:lnTo>
                    <a:pt x="22" y="22"/>
                  </a:lnTo>
                  <a:lnTo>
                    <a:pt x="24" y="2"/>
                  </a:lnTo>
                  <a:lnTo>
                    <a:pt x="24" y="0"/>
                  </a:lnTo>
                  <a:lnTo>
                    <a:pt x="22" y="2"/>
                  </a:lnTo>
                  <a:lnTo>
                    <a:pt x="18" y="22"/>
                  </a:lnTo>
                  <a:lnTo>
                    <a:pt x="12" y="40"/>
                  </a:lnTo>
                  <a:lnTo>
                    <a:pt x="8" y="48"/>
                  </a:lnTo>
                  <a:lnTo>
                    <a:pt x="4" y="56"/>
                  </a:lnTo>
                  <a:lnTo>
                    <a:pt x="2" y="62"/>
                  </a:lnTo>
                  <a:lnTo>
                    <a:pt x="0" y="66"/>
                  </a:lnTo>
                  <a:lnTo>
                    <a:pt x="0" y="68"/>
                  </a:lnTo>
                  <a:lnTo>
                    <a:pt x="2" y="68"/>
                  </a:lnTo>
                </a:path>
              </a:pathLst>
            </a:custGeom>
            <a:noFill/>
            <a:ln w="9525">
              <a:noFill/>
              <a:round/>
              <a:headEnd/>
              <a:tailEnd/>
            </a:ln>
          </p:spPr>
          <p:txBody>
            <a:bodyPr/>
            <a:lstStyle/>
            <a:p>
              <a:endParaRPr lang="fr-FR">
                <a:latin typeface="Calibri" pitchFamily="34" charset="0"/>
              </a:endParaRPr>
            </a:p>
          </p:txBody>
        </p:sp>
        <p:sp>
          <p:nvSpPr>
            <p:cNvPr id="9693" name="Freeform 79"/>
            <p:cNvSpPr>
              <a:spLocks/>
            </p:cNvSpPr>
            <p:nvPr/>
          </p:nvSpPr>
          <p:spPr bwMode="auto">
            <a:xfrm>
              <a:off x="2861" y="2070"/>
              <a:ext cx="14" cy="86"/>
            </a:xfrm>
            <a:custGeom>
              <a:avLst/>
              <a:gdLst>
                <a:gd name="T0" fmla="*/ 2 w 14"/>
                <a:gd name="T1" fmla="*/ 86 h 86"/>
                <a:gd name="T2" fmla="*/ 2 w 14"/>
                <a:gd name="T3" fmla="*/ 86 h 86"/>
                <a:gd name="T4" fmla="*/ 4 w 14"/>
                <a:gd name="T5" fmla="*/ 78 h 86"/>
                <a:gd name="T6" fmla="*/ 8 w 14"/>
                <a:gd name="T7" fmla="*/ 68 h 86"/>
                <a:gd name="T8" fmla="*/ 10 w 14"/>
                <a:gd name="T9" fmla="*/ 50 h 86"/>
                <a:gd name="T10" fmla="*/ 10 w 14"/>
                <a:gd name="T11" fmla="*/ 50 h 86"/>
                <a:gd name="T12" fmla="*/ 12 w 14"/>
                <a:gd name="T13" fmla="*/ 26 h 86"/>
                <a:gd name="T14" fmla="*/ 14 w 14"/>
                <a:gd name="T15" fmla="*/ 0 h 86"/>
                <a:gd name="T16" fmla="*/ 14 w 14"/>
                <a:gd name="T17" fmla="*/ 0 h 86"/>
                <a:gd name="T18" fmla="*/ 12 w 14"/>
                <a:gd name="T19" fmla="*/ 0 h 86"/>
                <a:gd name="T20" fmla="*/ 12 w 14"/>
                <a:gd name="T21" fmla="*/ 0 h 86"/>
                <a:gd name="T22" fmla="*/ 8 w 14"/>
                <a:gd name="T23" fmla="*/ 44 h 86"/>
                <a:gd name="T24" fmla="*/ 6 w 14"/>
                <a:gd name="T25" fmla="*/ 64 h 86"/>
                <a:gd name="T26" fmla="*/ 0 w 14"/>
                <a:gd name="T27" fmla="*/ 86 h 86"/>
                <a:gd name="T28" fmla="*/ 0 w 14"/>
                <a:gd name="T29" fmla="*/ 86 h 86"/>
                <a:gd name="T30" fmla="*/ 2 w 14"/>
                <a:gd name="T31" fmla="*/ 86 h 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86"/>
                <a:gd name="T50" fmla="*/ 14 w 14"/>
                <a:gd name="T51" fmla="*/ 86 h 8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86">
                  <a:moveTo>
                    <a:pt x="2" y="86"/>
                  </a:moveTo>
                  <a:lnTo>
                    <a:pt x="2" y="86"/>
                  </a:lnTo>
                  <a:lnTo>
                    <a:pt x="4" y="78"/>
                  </a:lnTo>
                  <a:lnTo>
                    <a:pt x="8" y="68"/>
                  </a:lnTo>
                  <a:lnTo>
                    <a:pt x="10" y="50"/>
                  </a:lnTo>
                  <a:lnTo>
                    <a:pt x="12" y="26"/>
                  </a:lnTo>
                  <a:lnTo>
                    <a:pt x="14" y="0"/>
                  </a:lnTo>
                  <a:lnTo>
                    <a:pt x="12" y="0"/>
                  </a:lnTo>
                  <a:lnTo>
                    <a:pt x="8" y="44"/>
                  </a:lnTo>
                  <a:lnTo>
                    <a:pt x="6" y="64"/>
                  </a:lnTo>
                  <a:lnTo>
                    <a:pt x="0" y="86"/>
                  </a:lnTo>
                  <a:lnTo>
                    <a:pt x="2" y="86"/>
                  </a:lnTo>
                  <a:close/>
                </a:path>
              </a:pathLst>
            </a:custGeom>
            <a:solidFill>
              <a:srgbClr val="000000"/>
            </a:solidFill>
            <a:ln w="9525">
              <a:noFill/>
              <a:round/>
              <a:headEnd/>
              <a:tailEnd/>
            </a:ln>
          </p:spPr>
          <p:txBody>
            <a:bodyPr/>
            <a:lstStyle/>
            <a:p>
              <a:endParaRPr lang="fr-FR">
                <a:latin typeface="Calibri" pitchFamily="34" charset="0"/>
              </a:endParaRPr>
            </a:p>
          </p:txBody>
        </p:sp>
        <p:sp>
          <p:nvSpPr>
            <p:cNvPr id="9694" name="Freeform 80"/>
            <p:cNvSpPr>
              <a:spLocks/>
            </p:cNvSpPr>
            <p:nvPr/>
          </p:nvSpPr>
          <p:spPr bwMode="auto">
            <a:xfrm>
              <a:off x="2861" y="2070"/>
              <a:ext cx="14" cy="86"/>
            </a:xfrm>
            <a:custGeom>
              <a:avLst/>
              <a:gdLst>
                <a:gd name="T0" fmla="*/ 2 w 14"/>
                <a:gd name="T1" fmla="*/ 86 h 86"/>
                <a:gd name="T2" fmla="*/ 2 w 14"/>
                <a:gd name="T3" fmla="*/ 86 h 86"/>
                <a:gd name="T4" fmla="*/ 4 w 14"/>
                <a:gd name="T5" fmla="*/ 78 h 86"/>
                <a:gd name="T6" fmla="*/ 8 w 14"/>
                <a:gd name="T7" fmla="*/ 68 h 86"/>
                <a:gd name="T8" fmla="*/ 10 w 14"/>
                <a:gd name="T9" fmla="*/ 50 h 86"/>
                <a:gd name="T10" fmla="*/ 10 w 14"/>
                <a:gd name="T11" fmla="*/ 50 h 86"/>
                <a:gd name="T12" fmla="*/ 12 w 14"/>
                <a:gd name="T13" fmla="*/ 26 h 86"/>
                <a:gd name="T14" fmla="*/ 14 w 14"/>
                <a:gd name="T15" fmla="*/ 0 h 86"/>
                <a:gd name="T16" fmla="*/ 14 w 14"/>
                <a:gd name="T17" fmla="*/ 0 h 86"/>
                <a:gd name="T18" fmla="*/ 12 w 14"/>
                <a:gd name="T19" fmla="*/ 0 h 86"/>
                <a:gd name="T20" fmla="*/ 12 w 14"/>
                <a:gd name="T21" fmla="*/ 0 h 86"/>
                <a:gd name="T22" fmla="*/ 8 w 14"/>
                <a:gd name="T23" fmla="*/ 44 h 86"/>
                <a:gd name="T24" fmla="*/ 6 w 14"/>
                <a:gd name="T25" fmla="*/ 64 h 86"/>
                <a:gd name="T26" fmla="*/ 0 w 14"/>
                <a:gd name="T27" fmla="*/ 86 h 86"/>
                <a:gd name="T28" fmla="*/ 0 w 14"/>
                <a:gd name="T29" fmla="*/ 86 h 86"/>
                <a:gd name="T30" fmla="*/ 2 w 14"/>
                <a:gd name="T31" fmla="*/ 86 h 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86"/>
                <a:gd name="T50" fmla="*/ 14 w 14"/>
                <a:gd name="T51" fmla="*/ 86 h 8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86">
                  <a:moveTo>
                    <a:pt x="2" y="86"/>
                  </a:moveTo>
                  <a:lnTo>
                    <a:pt x="2" y="86"/>
                  </a:lnTo>
                  <a:lnTo>
                    <a:pt x="4" y="78"/>
                  </a:lnTo>
                  <a:lnTo>
                    <a:pt x="8" y="68"/>
                  </a:lnTo>
                  <a:lnTo>
                    <a:pt x="10" y="50"/>
                  </a:lnTo>
                  <a:lnTo>
                    <a:pt x="12" y="26"/>
                  </a:lnTo>
                  <a:lnTo>
                    <a:pt x="14" y="0"/>
                  </a:lnTo>
                  <a:lnTo>
                    <a:pt x="12" y="0"/>
                  </a:lnTo>
                  <a:lnTo>
                    <a:pt x="8" y="44"/>
                  </a:lnTo>
                  <a:lnTo>
                    <a:pt x="6" y="64"/>
                  </a:lnTo>
                  <a:lnTo>
                    <a:pt x="0" y="86"/>
                  </a:lnTo>
                  <a:lnTo>
                    <a:pt x="2" y="86"/>
                  </a:lnTo>
                </a:path>
              </a:pathLst>
            </a:custGeom>
            <a:noFill/>
            <a:ln w="9525">
              <a:noFill/>
              <a:round/>
              <a:headEnd/>
              <a:tailEnd/>
            </a:ln>
          </p:spPr>
          <p:txBody>
            <a:bodyPr/>
            <a:lstStyle/>
            <a:p>
              <a:endParaRPr lang="fr-FR">
                <a:latin typeface="Calibri" pitchFamily="34" charset="0"/>
              </a:endParaRPr>
            </a:p>
          </p:txBody>
        </p:sp>
        <p:sp>
          <p:nvSpPr>
            <p:cNvPr id="9695" name="Freeform 81"/>
            <p:cNvSpPr>
              <a:spLocks/>
            </p:cNvSpPr>
            <p:nvPr/>
          </p:nvSpPr>
          <p:spPr bwMode="auto">
            <a:xfrm>
              <a:off x="2765" y="2112"/>
              <a:ext cx="42" cy="110"/>
            </a:xfrm>
            <a:custGeom>
              <a:avLst/>
              <a:gdLst>
                <a:gd name="T0" fmla="*/ 42 w 42"/>
                <a:gd name="T1" fmla="*/ 108 h 110"/>
                <a:gd name="T2" fmla="*/ 42 w 42"/>
                <a:gd name="T3" fmla="*/ 108 h 110"/>
                <a:gd name="T4" fmla="*/ 38 w 42"/>
                <a:gd name="T5" fmla="*/ 102 h 110"/>
                <a:gd name="T6" fmla="*/ 38 w 42"/>
                <a:gd name="T7" fmla="*/ 102 h 110"/>
                <a:gd name="T8" fmla="*/ 30 w 42"/>
                <a:gd name="T9" fmla="*/ 90 h 110"/>
                <a:gd name="T10" fmla="*/ 30 w 42"/>
                <a:gd name="T11" fmla="*/ 90 h 110"/>
                <a:gd name="T12" fmla="*/ 22 w 42"/>
                <a:gd name="T13" fmla="*/ 76 h 110"/>
                <a:gd name="T14" fmla="*/ 16 w 42"/>
                <a:gd name="T15" fmla="*/ 62 h 110"/>
                <a:gd name="T16" fmla="*/ 16 w 42"/>
                <a:gd name="T17" fmla="*/ 62 h 110"/>
                <a:gd name="T18" fmla="*/ 12 w 42"/>
                <a:gd name="T19" fmla="*/ 46 h 110"/>
                <a:gd name="T20" fmla="*/ 8 w 42"/>
                <a:gd name="T21" fmla="*/ 32 h 110"/>
                <a:gd name="T22" fmla="*/ 2 w 42"/>
                <a:gd name="T23" fmla="*/ 0 h 110"/>
                <a:gd name="T24" fmla="*/ 2 w 42"/>
                <a:gd name="T25" fmla="*/ 0 h 110"/>
                <a:gd name="T26" fmla="*/ 0 w 42"/>
                <a:gd name="T27" fmla="*/ 0 h 110"/>
                <a:gd name="T28" fmla="*/ 0 w 42"/>
                <a:gd name="T29" fmla="*/ 0 h 110"/>
                <a:gd name="T30" fmla="*/ 6 w 42"/>
                <a:gd name="T31" fmla="*/ 34 h 110"/>
                <a:gd name="T32" fmla="*/ 10 w 42"/>
                <a:gd name="T33" fmla="*/ 50 h 110"/>
                <a:gd name="T34" fmla="*/ 16 w 42"/>
                <a:gd name="T35" fmla="*/ 66 h 110"/>
                <a:gd name="T36" fmla="*/ 16 w 42"/>
                <a:gd name="T37" fmla="*/ 66 h 110"/>
                <a:gd name="T38" fmla="*/ 22 w 42"/>
                <a:gd name="T39" fmla="*/ 80 h 110"/>
                <a:gd name="T40" fmla="*/ 30 w 42"/>
                <a:gd name="T41" fmla="*/ 96 h 110"/>
                <a:gd name="T42" fmla="*/ 30 w 42"/>
                <a:gd name="T43" fmla="*/ 96 h 110"/>
                <a:gd name="T44" fmla="*/ 34 w 42"/>
                <a:gd name="T45" fmla="*/ 104 h 110"/>
                <a:gd name="T46" fmla="*/ 38 w 42"/>
                <a:gd name="T47" fmla="*/ 108 h 110"/>
                <a:gd name="T48" fmla="*/ 42 w 42"/>
                <a:gd name="T49" fmla="*/ 110 h 110"/>
                <a:gd name="T50" fmla="*/ 42 w 42"/>
                <a:gd name="T51" fmla="*/ 110 h 110"/>
                <a:gd name="T52" fmla="*/ 42 w 42"/>
                <a:gd name="T53" fmla="*/ 108 h 110"/>
                <a:gd name="T54" fmla="*/ 42 w 42"/>
                <a:gd name="T55" fmla="*/ 108 h 110"/>
                <a:gd name="T56" fmla="*/ 42 w 42"/>
                <a:gd name="T57" fmla="*/ 108 h 110"/>
                <a:gd name="T58" fmla="*/ 42 w 42"/>
                <a:gd name="T59" fmla="*/ 108 h 110"/>
                <a:gd name="T60" fmla="*/ 42 w 42"/>
                <a:gd name="T61" fmla="*/ 106 h 110"/>
                <a:gd name="T62" fmla="*/ 42 w 42"/>
                <a:gd name="T63" fmla="*/ 108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
                <a:gd name="T97" fmla="*/ 0 h 110"/>
                <a:gd name="T98" fmla="*/ 42 w 42"/>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 h="110">
                  <a:moveTo>
                    <a:pt x="42" y="108"/>
                  </a:moveTo>
                  <a:lnTo>
                    <a:pt x="42" y="108"/>
                  </a:lnTo>
                  <a:lnTo>
                    <a:pt x="38" y="102"/>
                  </a:lnTo>
                  <a:lnTo>
                    <a:pt x="30" y="90"/>
                  </a:lnTo>
                  <a:lnTo>
                    <a:pt x="22" y="76"/>
                  </a:lnTo>
                  <a:lnTo>
                    <a:pt x="16" y="62"/>
                  </a:lnTo>
                  <a:lnTo>
                    <a:pt x="12" y="46"/>
                  </a:lnTo>
                  <a:lnTo>
                    <a:pt x="8" y="32"/>
                  </a:lnTo>
                  <a:lnTo>
                    <a:pt x="2" y="0"/>
                  </a:lnTo>
                  <a:lnTo>
                    <a:pt x="0" y="0"/>
                  </a:lnTo>
                  <a:lnTo>
                    <a:pt x="6" y="34"/>
                  </a:lnTo>
                  <a:lnTo>
                    <a:pt x="10" y="50"/>
                  </a:lnTo>
                  <a:lnTo>
                    <a:pt x="16" y="66"/>
                  </a:lnTo>
                  <a:lnTo>
                    <a:pt x="22" y="80"/>
                  </a:lnTo>
                  <a:lnTo>
                    <a:pt x="30" y="96"/>
                  </a:lnTo>
                  <a:lnTo>
                    <a:pt x="34" y="104"/>
                  </a:lnTo>
                  <a:lnTo>
                    <a:pt x="38" y="108"/>
                  </a:lnTo>
                  <a:lnTo>
                    <a:pt x="42" y="110"/>
                  </a:lnTo>
                  <a:lnTo>
                    <a:pt x="42" y="108"/>
                  </a:lnTo>
                  <a:lnTo>
                    <a:pt x="42" y="106"/>
                  </a:lnTo>
                  <a:lnTo>
                    <a:pt x="42" y="108"/>
                  </a:lnTo>
                  <a:close/>
                </a:path>
              </a:pathLst>
            </a:custGeom>
            <a:solidFill>
              <a:srgbClr val="000000"/>
            </a:solidFill>
            <a:ln w="9525">
              <a:noFill/>
              <a:round/>
              <a:headEnd/>
              <a:tailEnd/>
            </a:ln>
          </p:spPr>
          <p:txBody>
            <a:bodyPr/>
            <a:lstStyle/>
            <a:p>
              <a:endParaRPr lang="fr-FR">
                <a:latin typeface="Calibri" pitchFamily="34" charset="0"/>
              </a:endParaRPr>
            </a:p>
          </p:txBody>
        </p:sp>
        <p:sp>
          <p:nvSpPr>
            <p:cNvPr id="9696" name="Freeform 82"/>
            <p:cNvSpPr>
              <a:spLocks/>
            </p:cNvSpPr>
            <p:nvPr/>
          </p:nvSpPr>
          <p:spPr bwMode="auto">
            <a:xfrm>
              <a:off x="2765" y="2112"/>
              <a:ext cx="42" cy="110"/>
            </a:xfrm>
            <a:custGeom>
              <a:avLst/>
              <a:gdLst>
                <a:gd name="T0" fmla="*/ 42 w 42"/>
                <a:gd name="T1" fmla="*/ 108 h 110"/>
                <a:gd name="T2" fmla="*/ 42 w 42"/>
                <a:gd name="T3" fmla="*/ 108 h 110"/>
                <a:gd name="T4" fmla="*/ 38 w 42"/>
                <a:gd name="T5" fmla="*/ 102 h 110"/>
                <a:gd name="T6" fmla="*/ 38 w 42"/>
                <a:gd name="T7" fmla="*/ 102 h 110"/>
                <a:gd name="T8" fmla="*/ 30 w 42"/>
                <a:gd name="T9" fmla="*/ 90 h 110"/>
                <a:gd name="T10" fmla="*/ 30 w 42"/>
                <a:gd name="T11" fmla="*/ 90 h 110"/>
                <a:gd name="T12" fmla="*/ 22 w 42"/>
                <a:gd name="T13" fmla="*/ 76 h 110"/>
                <a:gd name="T14" fmla="*/ 16 w 42"/>
                <a:gd name="T15" fmla="*/ 62 h 110"/>
                <a:gd name="T16" fmla="*/ 16 w 42"/>
                <a:gd name="T17" fmla="*/ 62 h 110"/>
                <a:gd name="T18" fmla="*/ 12 w 42"/>
                <a:gd name="T19" fmla="*/ 46 h 110"/>
                <a:gd name="T20" fmla="*/ 8 w 42"/>
                <a:gd name="T21" fmla="*/ 32 h 110"/>
                <a:gd name="T22" fmla="*/ 2 w 42"/>
                <a:gd name="T23" fmla="*/ 0 h 110"/>
                <a:gd name="T24" fmla="*/ 2 w 42"/>
                <a:gd name="T25" fmla="*/ 0 h 110"/>
                <a:gd name="T26" fmla="*/ 0 w 42"/>
                <a:gd name="T27" fmla="*/ 0 h 110"/>
                <a:gd name="T28" fmla="*/ 0 w 42"/>
                <a:gd name="T29" fmla="*/ 0 h 110"/>
                <a:gd name="T30" fmla="*/ 6 w 42"/>
                <a:gd name="T31" fmla="*/ 34 h 110"/>
                <a:gd name="T32" fmla="*/ 10 w 42"/>
                <a:gd name="T33" fmla="*/ 50 h 110"/>
                <a:gd name="T34" fmla="*/ 16 w 42"/>
                <a:gd name="T35" fmla="*/ 66 h 110"/>
                <a:gd name="T36" fmla="*/ 16 w 42"/>
                <a:gd name="T37" fmla="*/ 66 h 110"/>
                <a:gd name="T38" fmla="*/ 22 w 42"/>
                <a:gd name="T39" fmla="*/ 80 h 110"/>
                <a:gd name="T40" fmla="*/ 30 w 42"/>
                <a:gd name="T41" fmla="*/ 96 h 110"/>
                <a:gd name="T42" fmla="*/ 30 w 42"/>
                <a:gd name="T43" fmla="*/ 96 h 110"/>
                <a:gd name="T44" fmla="*/ 34 w 42"/>
                <a:gd name="T45" fmla="*/ 104 h 110"/>
                <a:gd name="T46" fmla="*/ 38 w 42"/>
                <a:gd name="T47" fmla="*/ 108 h 110"/>
                <a:gd name="T48" fmla="*/ 42 w 42"/>
                <a:gd name="T49" fmla="*/ 110 h 110"/>
                <a:gd name="T50" fmla="*/ 42 w 42"/>
                <a:gd name="T51" fmla="*/ 110 h 110"/>
                <a:gd name="T52" fmla="*/ 42 w 42"/>
                <a:gd name="T53" fmla="*/ 108 h 110"/>
                <a:gd name="T54" fmla="*/ 42 w 42"/>
                <a:gd name="T55" fmla="*/ 108 h 110"/>
                <a:gd name="T56" fmla="*/ 42 w 42"/>
                <a:gd name="T57" fmla="*/ 108 h 110"/>
                <a:gd name="T58" fmla="*/ 42 w 42"/>
                <a:gd name="T59" fmla="*/ 108 h 110"/>
                <a:gd name="T60" fmla="*/ 42 w 42"/>
                <a:gd name="T61" fmla="*/ 106 h 110"/>
                <a:gd name="T62" fmla="*/ 42 w 42"/>
                <a:gd name="T63" fmla="*/ 108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
                <a:gd name="T97" fmla="*/ 0 h 110"/>
                <a:gd name="T98" fmla="*/ 42 w 42"/>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 h="110">
                  <a:moveTo>
                    <a:pt x="42" y="108"/>
                  </a:moveTo>
                  <a:lnTo>
                    <a:pt x="42" y="108"/>
                  </a:lnTo>
                  <a:lnTo>
                    <a:pt x="38" y="102"/>
                  </a:lnTo>
                  <a:lnTo>
                    <a:pt x="30" y="90"/>
                  </a:lnTo>
                  <a:lnTo>
                    <a:pt x="22" y="76"/>
                  </a:lnTo>
                  <a:lnTo>
                    <a:pt x="16" y="62"/>
                  </a:lnTo>
                  <a:lnTo>
                    <a:pt x="12" y="46"/>
                  </a:lnTo>
                  <a:lnTo>
                    <a:pt x="8" y="32"/>
                  </a:lnTo>
                  <a:lnTo>
                    <a:pt x="2" y="0"/>
                  </a:lnTo>
                  <a:lnTo>
                    <a:pt x="0" y="0"/>
                  </a:lnTo>
                  <a:lnTo>
                    <a:pt x="6" y="34"/>
                  </a:lnTo>
                  <a:lnTo>
                    <a:pt x="10" y="50"/>
                  </a:lnTo>
                  <a:lnTo>
                    <a:pt x="16" y="66"/>
                  </a:lnTo>
                  <a:lnTo>
                    <a:pt x="22" y="80"/>
                  </a:lnTo>
                  <a:lnTo>
                    <a:pt x="30" y="96"/>
                  </a:lnTo>
                  <a:lnTo>
                    <a:pt x="34" y="104"/>
                  </a:lnTo>
                  <a:lnTo>
                    <a:pt x="38" y="108"/>
                  </a:lnTo>
                  <a:lnTo>
                    <a:pt x="42" y="110"/>
                  </a:lnTo>
                  <a:lnTo>
                    <a:pt x="42" y="108"/>
                  </a:lnTo>
                  <a:lnTo>
                    <a:pt x="42" y="106"/>
                  </a:lnTo>
                  <a:lnTo>
                    <a:pt x="42" y="108"/>
                  </a:lnTo>
                </a:path>
              </a:pathLst>
            </a:custGeom>
            <a:noFill/>
            <a:ln w="9525">
              <a:noFill/>
              <a:round/>
              <a:headEnd/>
              <a:tailEnd/>
            </a:ln>
          </p:spPr>
          <p:txBody>
            <a:bodyPr/>
            <a:lstStyle/>
            <a:p>
              <a:endParaRPr lang="fr-FR">
                <a:latin typeface="Calibri" pitchFamily="34" charset="0"/>
              </a:endParaRPr>
            </a:p>
          </p:txBody>
        </p:sp>
        <p:sp>
          <p:nvSpPr>
            <p:cNvPr id="9697" name="Freeform 83"/>
            <p:cNvSpPr>
              <a:spLocks/>
            </p:cNvSpPr>
            <p:nvPr/>
          </p:nvSpPr>
          <p:spPr bwMode="auto">
            <a:xfrm>
              <a:off x="2743" y="2126"/>
              <a:ext cx="34" cy="44"/>
            </a:xfrm>
            <a:custGeom>
              <a:avLst/>
              <a:gdLst>
                <a:gd name="T0" fmla="*/ 34 w 34"/>
                <a:gd name="T1" fmla="*/ 42 h 44"/>
                <a:gd name="T2" fmla="*/ 34 w 34"/>
                <a:gd name="T3" fmla="*/ 42 h 44"/>
                <a:gd name="T4" fmla="*/ 18 w 34"/>
                <a:gd name="T5" fmla="*/ 28 h 44"/>
                <a:gd name="T6" fmla="*/ 18 w 34"/>
                <a:gd name="T7" fmla="*/ 28 h 44"/>
                <a:gd name="T8" fmla="*/ 8 w 34"/>
                <a:gd name="T9" fmla="*/ 14 h 44"/>
                <a:gd name="T10" fmla="*/ 2 w 34"/>
                <a:gd name="T11" fmla="*/ 0 h 44"/>
                <a:gd name="T12" fmla="*/ 2 w 34"/>
                <a:gd name="T13" fmla="*/ 0 h 44"/>
                <a:gd name="T14" fmla="*/ 0 w 34"/>
                <a:gd name="T15" fmla="*/ 0 h 44"/>
                <a:gd name="T16" fmla="*/ 0 w 34"/>
                <a:gd name="T17" fmla="*/ 0 h 44"/>
                <a:gd name="T18" fmla="*/ 0 w 34"/>
                <a:gd name="T19" fmla="*/ 0 h 44"/>
                <a:gd name="T20" fmla="*/ 0 w 34"/>
                <a:gd name="T21" fmla="*/ 2 h 44"/>
                <a:gd name="T22" fmla="*/ 0 w 34"/>
                <a:gd name="T23" fmla="*/ 2 h 44"/>
                <a:gd name="T24" fmla="*/ 2 w 34"/>
                <a:gd name="T25" fmla="*/ 2 h 44"/>
                <a:gd name="T26" fmla="*/ 2 w 34"/>
                <a:gd name="T27" fmla="*/ 2 h 44"/>
                <a:gd name="T28" fmla="*/ 2 w 34"/>
                <a:gd name="T29" fmla="*/ 0 h 44"/>
                <a:gd name="T30" fmla="*/ 2 w 34"/>
                <a:gd name="T31" fmla="*/ 0 h 44"/>
                <a:gd name="T32" fmla="*/ 2 w 34"/>
                <a:gd name="T33" fmla="*/ 0 h 44"/>
                <a:gd name="T34" fmla="*/ 0 w 34"/>
                <a:gd name="T35" fmla="*/ 0 h 44"/>
                <a:gd name="T36" fmla="*/ 0 w 34"/>
                <a:gd name="T37" fmla="*/ 0 h 44"/>
                <a:gd name="T38" fmla="*/ 0 w 34"/>
                <a:gd name="T39" fmla="*/ 6 h 44"/>
                <a:gd name="T40" fmla="*/ 2 w 34"/>
                <a:gd name="T41" fmla="*/ 12 h 44"/>
                <a:gd name="T42" fmla="*/ 8 w 34"/>
                <a:gd name="T43" fmla="*/ 20 h 44"/>
                <a:gd name="T44" fmla="*/ 8 w 34"/>
                <a:gd name="T45" fmla="*/ 20 h 44"/>
                <a:gd name="T46" fmla="*/ 20 w 34"/>
                <a:gd name="T47" fmla="*/ 34 h 44"/>
                <a:gd name="T48" fmla="*/ 32 w 34"/>
                <a:gd name="T49" fmla="*/ 44 h 44"/>
                <a:gd name="T50" fmla="*/ 32 w 34"/>
                <a:gd name="T51" fmla="*/ 44 h 44"/>
                <a:gd name="T52" fmla="*/ 34 w 34"/>
                <a:gd name="T53" fmla="*/ 42 h 4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4"/>
                <a:gd name="T82" fmla="*/ 0 h 44"/>
                <a:gd name="T83" fmla="*/ 34 w 34"/>
                <a:gd name="T84" fmla="*/ 44 h 4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4" h="44">
                  <a:moveTo>
                    <a:pt x="34" y="42"/>
                  </a:moveTo>
                  <a:lnTo>
                    <a:pt x="34" y="42"/>
                  </a:lnTo>
                  <a:lnTo>
                    <a:pt x="18" y="28"/>
                  </a:lnTo>
                  <a:lnTo>
                    <a:pt x="8" y="14"/>
                  </a:lnTo>
                  <a:lnTo>
                    <a:pt x="2" y="0"/>
                  </a:lnTo>
                  <a:lnTo>
                    <a:pt x="0" y="0"/>
                  </a:lnTo>
                  <a:lnTo>
                    <a:pt x="0" y="2"/>
                  </a:lnTo>
                  <a:lnTo>
                    <a:pt x="2" y="2"/>
                  </a:lnTo>
                  <a:lnTo>
                    <a:pt x="2" y="0"/>
                  </a:lnTo>
                  <a:lnTo>
                    <a:pt x="0" y="0"/>
                  </a:lnTo>
                  <a:lnTo>
                    <a:pt x="0" y="6"/>
                  </a:lnTo>
                  <a:lnTo>
                    <a:pt x="2" y="12"/>
                  </a:lnTo>
                  <a:lnTo>
                    <a:pt x="8" y="20"/>
                  </a:lnTo>
                  <a:lnTo>
                    <a:pt x="20" y="34"/>
                  </a:lnTo>
                  <a:lnTo>
                    <a:pt x="32" y="44"/>
                  </a:lnTo>
                  <a:lnTo>
                    <a:pt x="34" y="42"/>
                  </a:lnTo>
                  <a:close/>
                </a:path>
              </a:pathLst>
            </a:custGeom>
            <a:solidFill>
              <a:srgbClr val="000000"/>
            </a:solidFill>
            <a:ln w="9525">
              <a:noFill/>
              <a:round/>
              <a:headEnd/>
              <a:tailEnd/>
            </a:ln>
          </p:spPr>
          <p:txBody>
            <a:bodyPr/>
            <a:lstStyle/>
            <a:p>
              <a:endParaRPr lang="fr-FR">
                <a:latin typeface="Calibri" pitchFamily="34" charset="0"/>
              </a:endParaRPr>
            </a:p>
          </p:txBody>
        </p:sp>
        <p:sp>
          <p:nvSpPr>
            <p:cNvPr id="9698" name="Freeform 84"/>
            <p:cNvSpPr>
              <a:spLocks/>
            </p:cNvSpPr>
            <p:nvPr/>
          </p:nvSpPr>
          <p:spPr bwMode="auto">
            <a:xfrm>
              <a:off x="2743" y="2126"/>
              <a:ext cx="34" cy="44"/>
            </a:xfrm>
            <a:custGeom>
              <a:avLst/>
              <a:gdLst>
                <a:gd name="T0" fmla="*/ 34 w 34"/>
                <a:gd name="T1" fmla="*/ 42 h 44"/>
                <a:gd name="T2" fmla="*/ 34 w 34"/>
                <a:gd name="T3" fmla="*/ 42 h 44"/>
                <a:gd name="T4" fmla="*/ 18 w 34"/>
                <a:gd name="T5" fmla="*/ 28 h 44"/>
                <a:gd name="T6" fmla="*/ 18 w 34"/>
                <a:gd name="T7" fmla="*/ 28 h 44"/>
                <a:gd name="T8" fmla="*/ 8 w 34"/>
                <a:gd name="T9" fmla="*/ 14 h 44"/>
                <a:gd name="T10" fmla="*/ 2 w 34"/>
                <a:gd name="T11" fmla="*/ 0 h 44"/>
                <a:gd name="T12" fmla="*/ 2 w 34"/>
                <a:gd name="T13" fmla="*/ 0 h 44"/>
                <a:gd name="T14" fmla="*/ 0 w 34"/>
                <a:gd name="T15" fmla="*/ 0 h 44"/>
                <a:gd name="T16" fmla="*/ 0 w 34"/>
                <a:gd name="T17" fmla="*/ 0 h 44"/>
                <a:gd name="T18" fmla="*/ 0 w 34"/>
                <a:gd name="T19" fmla="*/ 0 h 44"/>
                <a:gd name="T20" fmla="*/ 0 w 34"/>
                <a:gd name="T21" fmla="*/ 2 h 44"/>
                <a:gd name="T22" fmla="*/ 0 w 34"/>
                <a:gd name="T23" fmla="*/ 2 h 44"/>
                <a:gd name="T24" fmla="*/ 2 w 34"/>
                <a:gd name="T25" fmla="*/ 2 h 44"/>
                <a:gd name="T26" fmla="*/ 2 w 34"/>
                <a:gd name="T27" fmla="*/ 2 h 44"/>
                <a:gd name="T28" fmla="*/ 2 w 34"/>
                <a:gd name="T29" fmla="*/ 0 h 44"/>
                <a:gd name="T30" fmla="*/ 2 w 34"/>
                <a:gd name="T31" fmla="*/ 0 h 44"/>
                <a:gd name="T32" fmla="*/ 2 w 34"/>
                <a:gd name="T33" fmla="*/ 0 h 44"/>
                <a:gd name="T34" fmla="*/ 0 w 34"/>
                <a:gd name="T35" fmla="*/ 0 h 44"/>
                <a:gd name="T36" fmla="*/ 0 w 34"/>
                <a:gd name="T37" fmla="*/ 0 h 44"/>
                <a:gd name="T38" fmla="*/ 0 w 34"/>
                <a:gd name="T39" fmla="*/ 6 h 44"/>
                <a:gd name="T40" fmla="*/ 2 w 34"/>
                <a:gd name="T41" fmla="*/ 12 h 44"/>
                <a:gd name="T42" fmla="*/ 8 w 34"/>
                <a:gd name="T43" fmla="*/ 20 h 44"/>
                <a:gd name="T44" fmla="*/ 8 w 34"/>
                <a:gd name="T45" fmla="*/ 20 h 44"/>
                <a:gd name="T46" fmla="*/ 20 w 34"/>
                <a:gd name="T47" fmla="*/ 34 h 44"/>
                <a:gd name="T48" fmla="*/ 32 w 34"/>
                <a:gd name="T49" fmla="*/ 44 h 44"/>
                <a:gd name="T50" fmla="*/ 32 w 34"/>
                <a:gd name="T51" fmla="*/ 44 h 44"/>
                <a:gd name="T52" fmla="*/ 34 w 34"/>
                <a:gd name="T53" fmla="*/ 42 h 4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4"/>
                <a:gd name="T82" fmla="*/ 0 h 44"/>
                <a:gd name="T83" fmla="*/ 34 w 34"/>
                <a:gd name="T84" fmla="*/ 44 h 4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4" h="44">
                  <a:moveTo>
                    <a:pt x="34" y="42"/>
                  </a:moveTo>
                  <a:lnTo>
                    <a:pt x="34" y="42"/>
                  </a:lnTo>
                  <a:lnTo>
                    <a:pt x="18" y="28"/>
                  </a:lnTo>
                  <a:lnTo>
                    <a:pt x="8" y="14"/>
                  </a:lnTo>
                  <a:lnTo>
                    <a:pt x="2" y="0"/>
                  </a:lnTo>
                  <a:lnTo>
                    <a:pt x="0" y="0"/>
                  </a:lnTo>
                  <a:lnTo>
                    <a:pt x="0" y="2"/>
                  </a:lnTo>
                  <a:lnTo>
                    <a:pt x="2" y="2"/>
                  </a:lnTo>
                  <a:lnTo>
                    <a:pt x="2" y="0"/>
                  </a:lnTo>
                  <a:lnTo>
                    <a:pt x="0" y="0"/>
                  </a:lnTo>
                  <a:lnTo>
                    <a:pt x="0" y="6"/>
                  </a:lnTo>
                  <a:lnTo>
                    <a:pt x="2" y="12"/>
                  </a:lnTo>
                  <a:lnTo>
                    <a:pt x="8" y="20"/>
                  </a:lnTo>
                  <a:lnTo>
                    <a:pt x="20" y="34"/>
                  </a:lnTo>
                  <a:lnTo>
                    <a:pt x="32" y="44"/>
                  </a:lnTo>
                  <a:lnTo>
                    <a:pt x="34" y="42"/>
                  </a:lnTo>
                </a:path>
              </a:pathLst>
            </a:custGeom>
            <a:noFill/>
            <a:ln w="9525">
              <a:noFill/>
              <a:round/>
              <a:headEnd/>
              <a:tailEnd/>
            </a:ln>
          </p:spPr>
          <p:txBody>
            <a:bodyPr/>
            <a:lstStyle/>
            <a:p>
              <a:endParaRPr lang="fr-FR">
                <a:latin typeface="Calibri" pitchFamily="34" charset="0"/>
              </a:endParaRPr>
            </a:p>
          </p:txBody>
        </p:sp>
        <p:sp>
          <p:nvSpPr>
            <p:cNvPr id="9699" name="Freeform 85"/>
            <p:cNvSpPr>
              <a:spLocks/>
            </p:cNvSpPr>
            <p:nvPr/>
          </p:nvSpPr>
          <p:spPr bwMode="auto">
            <a:xfrm>
              <a:off x="2805" y="2158"/>
              <a:ext cx="8" cy="66"/>
            </a:xfrm>
            <a:custGeom>
              <a:avLst/>
              <a:gdLst>
                <a:gd name="T0" fmla="*/ 0 w 8"/>
                <a:gd name="T1" fmla="*/ 62 h 66"/>
                <a:gd name="T2" fmla="*/ 0 w 8"/>
                <a:gd name="T3" fmla="*/ 62 h 66"/>
                <a:gd name="T4" fmla="*/ 2 w 8"/>
                <a:gd name="T5" fmla="*/ 64 h 66"/>
                <a:gd name="T6" fmla="*/ 2 w 8"/>
                <a:gd name="T7" fmla="*/ 64 h 66"/>
                <a:gd name="T8" fmla="*/ 4 w 8"/>
                <a:gd name="T9" fmla="*/ 66 h 66"/>
                <a:gd name="T10" fmla="*/ 6 w 8"/>
                <a:gd name="T11" fmla="*/ 64 h 66"/>
                <a:gd name="T12" fmla="*/ 6 w 8"/>
                <a:gd name="T13" fmla="*/ 64 h 66"/>
                <a:gd name="T14" fmla="*/ 8 w 8"/>
                <a:gd name="T15" fmla="*/ 58 h 66"/>
                <a:gd name="T16" fmla="*/ 8 w 8"/>
                <a:gd name="T17" fmla="*/ 52 h 66"/>
                <a:gd name="T18" fmla="*/ 6 w 8"/>
                <a:gd name="T19" fmla="*/ 38 h 66"/>
                <a:gd name="T20" fmla="*/ 6 w 8"/>
                <a:gd name="T21" fmla="*/ 38 h 66"/>
                <a:gd name="T22" fmla="*/ 4 w 8"/>
                <a:gd name="T23" fmla="*/ 20 h 66"/>
                <a:gd name="T24" fmla="*/ 2 w 8"/>
                <a:gd name="T25" fmla="*/ 2 h 66"/>
                <a:gd name="T26" fmla="*/ 2 w 8"/>
                <a:gd name="T27" fmla="*/ 2 h 66"/>
                <a:gd name="T28" fmla="*/ 0 w 8"/>
                <a:gd name="T29" fmla="*/ 0 h 66"/>
                <a:gd name="T30" fmla="*/ 0 w 8"/>
                <a:gd name="T31" fmla="*/ 2 h 66"/>
                <a:gd name="T32" fmla="*/ 0 w 8"/>
                <a:gd name="T33" fmla="*/ 2 h 66"/>
                <a:gd name="T34" fmla="*/ 2 w 8"/>
                <a:gd name="T35" fmla="*/ 40 h 66"/>
                <a:gd name="T36" fmla="*/ 2 w 8"/>
                <a:gd name="T37" fmla="*/ 40 h 66"/>
                <a:gd name="T38" fmla="*/ 4 w 8"/>
                <a:gd name="T39" fmla="*/ 52 h 66"/>
                <a:gd name="T40" fmla="*/ 4 w 8"/>
                <a:gd name="T41" fmla="*/ 58 h 66"/>
                <a:gd name="T42" fmla="*/ 2 w 8"/>
                <a:gd name="T43" fmla="*/ 60 h 66"/>
                <a:gd name="T44" fmla="*/ 0 w 8"/>
                <a:gd name="T45" fmla="*/ 60 h 66"/>
                <a:gd name="T46" fmla="*/ 0 w 8"/>
                <a:gd name="T47" fmla="*/ 60 h 66"/>
                <a:gd name="T48" fmla="*/ 0 w 8"/>
                <a:gd name="T49" fmla="*/ 62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
                <a:gd name="T76" fmla="*/ 0 h 66"/>
                <a:gd name="T77" fmla="*/ 8 w 8"/>
                <a:gd name="T78" fmla="*/ 66 h 6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 h="66">
                  <a:moveTo>
                    <a:pt x="0" y="62"/>
                  </a:moveTo>
                  <a:lnTo>
                    <a:pt x="0" y="62"/>
                  </a:lnTo>
                  <a:lnTo>
                    <a:pt x="2" y="64"/>
                  </a:lnTo>
                  <a:lnTo>
                    <a:pt x="4" y="66"/>
                  </a:lnTo>
                  <a:lnTo>
                    <a:pt x="6" y="64"/>
                  </a:lnTo>
                  <a:lnTo>
                    <a:pt x="8" y="58"/>
                  </a:lnTo>
                  <a:lnTo>
                    <a:pt x="8" y="52"/>
                  </a:lnTo>
                  <a:lnTo>
                    <a:pt x="6" y="38"/>
                  </a:lnTo>
                  <a:lnTo>
                    <a:pt x="4" y="20"/>
                  </a:lnTo>
                  <a:lnTo>
                    <a:pt x="2" y="2"/>
                  </a:lnTo>
                  <a:lnTo>
                    <a:pt x="0" y="0"/>
                  </a:lnTo>
                  <a:lnTo>
                    <a:pt x="0" y="2"/>
                  </a:lnTo>
                  <a:lnTo>
                    <a:pt x="2" y="40"/>
                  </a:lnTo>
                  <a:lnTo>
                    <a:pt x="4" y="52"/>
                  </a:lnTo>
                  <a:lnTo>
                    <a:pt x="4" y="58"/>
                  </a:lnTo>
                  <a:lnTo>
                    <a:pt x="2" y="60"/>
                  </a:lnTo>
                  <a:lnTo>
                    <a:pt x="0" y="60"/>
                  </a:lnTo>
                  <a:lnTo>
                    <a:pt x="0" y="62"/>
                  </a:lnTo>
                  <a:close/>
                </a:path>
              </a:pathLst>
            </a:custGeom>
            <a:solidFill>
              <a:srgbClr val="000000"/>
            </a:solidFill>
            <a:ln w="9525">
              <a:noFill/>
              <a:round/>
              <a:headEnd/>
              <a:tailEnd/>
            </a:ln>
          </p:spPr>
          <p:txBody>
            <a:bodyPr/>
            <a:lstStyle/>
            <a:p>
              <a:endParaRPr lang="fr-FR">
                <a:latin typeface="Calibri" pitchFamily="34" charset="0"/>
              </a:endParaRPr>
            </a:p>
          </p:txBody>
        </p:sp>
        <p:sp>
          <p:nvSpPr>
            <p:cNvPr id="9700" name="Freeform 86"/>
            <p:cNvSpPr>
              <a:spLocks/>
            </p:cNvSpPr>
            <p:nvPr/>
          </p:nvSpPr>
          <p:spPr bwMode="auto">
            <a:xfrm>
              <a:off x="2805" y="2158"/>
              <a:ext cx="8" cy="66"/>
            </a:xfrm>
            <a:custGeom>
              <a:avLst/>
              <a:gdLst>
                <a:gd name="T0" fmla="*/ 0 w 8"/>
                <a:gd name="T1" fmla="*/ 62 h 66"/>
                <a:gd name="T2" fmla="*/ 0 w 8"/>
                <a:gd name="T3" fmla="*/ 62 h 66"/>
                <a:gd name="T4" fmla="*/ 2 w 8"/>
                <a:gd name="T5" fmla="*/ 64 h 66"/>
                <a:gd name="T6" fmla="*/ 2 w 8"/>
                <a:gd name="T7" fmla="*/ 64 h 66"/>
                <a:gd name="T8" fmla="*/ 4 w 8"/>
                <a:gd name="T9" fmla="*/ 66 h 66"/>
                <a:gd name="T10" fmla="*/ 6 w 8"/>
                <a:gd name="T11" fmla="*/ 64 h 66"/>
                <a:gd name="T12" fmla="*/ 6 w 8"/>
                <a:gd name="T13" fmla="*/ 64 h 66"/>
                <a:gd name="T14" fmla="*/ 8 w 8"/>
                <a:gd name="T15" fmla="*/ 58 h 66"/>
                <a:gd name="T16" fmla="*/ 8 w 8"/>
                <a:gd name="T17" fmla="*/ 52 h 66"/>
                <a:gd name="T18" fmla="*/ 6 w 8"/>
                <a:gd name="T19" fmla="*/ 38 h 66"/>
                <a:gd name="T20" fmla="*/ 6 w 8"/>
                <a:gd name="T21" fmla="*/ 38 h 66"/>
                <a:gd name="T22" fmla="*/ 4 w 8"/>
                <a:gd name="T23" fmla="*/ 20 h 66"/>
                <a:gd name="T24" fmla="*/ 2 w 8"/>
                <a:gd name="T25" fmla="*/ 2 h 66"/>
                <a:gd name="T26" fmla="*/ 2 w 8"/>
                <a:gd name="T27" fmla="*/ 2 h 66"/>
                <a:gd name="T28" fmla="*/ 0 w 8"/>
                <a:gd name="T29" fmla="*/ 0 h 66"/>
                <a:gd name="T30" fmla="*/ 0 w 8"/>
                <a:gd name="T31" fmla="*/ 2 h 66"/>
                <a:gd name="T32" fmla="*/ 0 w 8"/>
                <a:gd name="T33" fmla="*/ 2 h 66"/>
                <a:gd name="T34" fmla="*/ 2 w 8"/>
                <a:gd name="T35" fmla="*/ 40 h 66"/>
                <a:gd name="T36" fmla="*/ 2 w 8"/>
                <a:gd name="T37" fmla="*/ 40 h 66"/>
                <a:gd name="T38" fmla="*/ 4 w 8"/>
                <a:gd name="T39" fmla="*/ 52 h 66"/>
                <a:gd name="T40" fmla="*/ 4 w 8"/>
                <a:gd name="T41" fmla="*/ 58 h 66"/>
                <a:gd name="T42" fmla="*/ 2 w 8"/>
                <a:gd name="T43" fmla="*/ 60 h 66"/>
                <a:gd name="T44" fmla="*/ 0 w 8"/>
                <a:gd name="T45" fmla="*/ 60 h 66"/>
                <a:gd name="T46" fmla="*/ 0 w 8"/>
                <a:gd name="T47" fmla="*/ 60 h 66"/>
                <a:gd name="T48" fmla="*/ 0 w 8"/>
                <a:gd name="T49" fmla="*/ 62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
                <a:gd name="T76" fmla="*/ 0 h 66"/>
                <a:gd name="T77" fmla="*/ 8 w 8"/>
                <a:gd name="T78" fmla="*/ 66 h 6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 h="66">
                  <a:moveTo>
                    <a:pt x="0" y="62"/>
                  </a:moveTo>
                  <a:lnTo>
                    <a:pt x="0" y="62"/>
                  </a:lnTo>
                  <a:lnTo>
                    <a:pt x="2" y="64"/>
                  </a:lnTo>
                  <a:lnTo>
                    <a:pt x="4" y="66"/>
                  </a:lnTo>
                  <a:lnTo>
                    <a:pt x="6" y="64"/>
                  </a:lnTo>
                  <a:lnTo>
                    <a:pt x="8" y="58"/>
                  </a:lnTo>
                  <a:lnTo>
                    <a:pt x="8" y="52"/>
                  </a:lnTo>
                  <a:lnTo>
                    <a:pt x="6" y="38"/>
                  </a:lnTo>
                  <a:lnTo>
                    <a:pt x="4" y="20"/>
                  </a:lnTo>
                  <a:lnTo>
                    <a:pt x="2" y="2"/>
                  </a:lnTo>
                  <a:lnTo>
                    <a:pt x="0" y="0"/>
                  </a:lnTo>
                  <a:lnTo>
                    <a:pt x="0" y="2"/>
                  </a:lnTo>
                  <a:lnTo>
                    <a:pt x="2" y="40"/>
                  </a:lnTo>
                  <a:lnTo>
                    <a:pt x="4" y="52"/>
                  </a:lnTo>
                  <a:lnTo>
                    <a:pt x="4" y="58"/>
                  </a:lnTo>
                  <a:lnTo>
                    <a:pt x="2" y="60"/>
                  </a:lnTo>
                  <a:lnTo>
                    <a:pt x="0" y="60"/>
                  </a:lnTo>
                  <a:lnTo>
                    <a:pt x="0" y="62"/>
                  </a:lnTo>
                </a:path>
              </a:pathLst>
            </a:custGeom>
            <a:noFill/>
            <a:ln w="9525">
              <a:noFill/>
              <a:round/>
              <a:headEnd/>
              <a:tailEnd/>
            </a:ln>
          </p:spPr>
          <p:txBody>
            <a:bodyPr/>
            <a:lstStyle/>
            <a:p>
              <a:endParaRPr lang="fr-FR">
                <a:latin typeface="Calibri" pitchFamily="34" charset="0"/>
              </a:endParaRPr>
            </a:p>
          </p:txBody>
        </p:sp>
        <p:sp>
          <p:nvSpPr>
            <p:cNvPr id="9701" name="Freeform 87"/>
            <p:cNvSpPr>
              <a:spLocks/>
            </p:cNvSpPr>
            <p:nvPr/>
          </p:nvSpPr>
          <p:spPr bwMode="auto">
            <a:xfrm>
              <a:off x="2811" y="2218"/>
              <a:ext cx="12" cy="30"/>
            </a:xfrm>
            <a:custGeom>
              <a:avLst/>
              <a:gdLst>
                <a:gd name="T0" fmla="*/ 0 w 12"/>
                <a:gd name="T1" fmla="*/ 0 h 30"/>
                <a:gd name="T2" fmla="*/ 0 w 12"/>
                <a:gd name="T3" fmla="*/ 0 h 30"/>
                <a:gd name="T4" fmla="*/ 2 w 12"/>
                <a:gd name="T5" fmla="*/ 8 h 30"/>
                <a:gd name="T6" fmla="*/ 6 w 12"/>
                <a:gd name="T7" fmla="*/ 16 h 30"/>
                <a:gd name="T8" fmla="*/ 12 w 12"/>
                <a:gd name="T9" fmla="*/ 30 h 30"/>
                <a:gd name="T10" fmla="*/ 12 w 12"/>
                <a:gd name="T11" fmla="*/ 30 h 30"/>
                <a:gd name="T12" fmla="*/ 12 w 12"/>
                <a:gd name="T13" fmla="*/ 30 h 30"/>
                <a:gd name="T14" fmla="*/ 12 w 12"/>
                <a:gd name="T15" fmla="*/ 30 h 30"/>
                <a:gd name="T16" fmla="*/ 6 w 12"/>
                <a:gd name="T17" fmla="*/ 16 h 30"/>
                <a:gd name="T18" fmla="*/ 2 w 12"/>
                <a:gd name="T19" fmla="*/ 8 h 30"/>
                <a:gd name="T20" fmla="*/ 2 w 12"/>
                <a:gd name="T21" fmla="*/ 0 h 30"/>
                <a:gd name="T22" fmla="*/ 2 w 12"/>
                <a:gd name="T23" fmla="*/ 0 h 30"/>
                <a:gd name="T24" fmla="*/ 0 w 12"/>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0"/>
                <a:gd name="T41" fmla="*/ 12 w 12"/>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0">
                  <a:moveTo>
                    <a:pt x="0" y="0"/>
                  </a:moveTo>
                  <a:lnTo>
                    <a:pt x="0" y="0"/>
                  </a:lnTo>
                  <a:lnTo>
                    <a:pt x="2" y="8"/>
                  </a:lnTo>
                  <a:lnTo>
                    <a:pt x="6" y="16"/>
                  </a:lnTo>
                  <a:lnTo>
                    <a:pt x="12" y="30"/>
                  </a:lnTo>
                  <a:lnTo>
                    <a:pt x="6" y="16"/>
                  </a:lnTo>
                  <a:lnTo>
                    <a:pt x="2" y="8"/>
                  </a:lnTo>
                  <a:lnTo>
                    <a:pt x="2" y="0"/>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702" name="Freeform 88"/>
            <p:cNvSpPr>
              <a:spLocks/>
            </p:cNvSpPr>
            <p:nvPr/>
          </p:nvSpPr>
          <p:spPr bwMode="auto">
            <a:xfrm>
              <a:off x="2811" y="2218"/>
              <a:ext cx="12" cy="30"/>
            </a:xfrm>
            <a:custGeom>
              <a:avLst/>
              <a:gdLst>
                <a:gd name="T0" fmla="*/ 0 w 12"/>
                <a:gd name="T1" fmla="*/ 0 h 30"/>
                <a:gd name="T2" fmla="*/ 0 w 12"/>
                <a:gd name="T3" fmla="*/ 0 h 30"/>
                <a:gd name="T4" fmla="*/ 2 w 12"/>
                <a:gd name="T5" fmla="*/ 8 h 30"/>
                <a:gd name="T6" fmla="*/ 6 w 12"/>
                <a:gd name="T7" fmla="*/ 16 h 30"/>
                <a:gd name="T8" fmla="*/ 12 w 12"/>
                <a:gd name="T9" fmla="*/ 30 h 30"/>
                <a:gd name="T10" fmla="*/ 12 w 12"/>
                <a:gd name="T11" fmla="*/ 30 h 30"/>
                <a:gd name="T12" fmla="*/ 12 w 12"/>
                <a:gd name="T13" fmla="*/ 30 h 30"/>
                <a:gd name="T14" fmla="*/ 12 w 12"/>
                <a:gd name="T15" fmla="*/ 30 h 30"/>
                <a:gd name="T16" fmla="*/ 6 w 12"/>
                <a:gd name="T17" fmla="*/ 16 h 30"/>
                <a:gd name="T18" fmla="*/ 2 w 12"/>
                <a:gd name="T19" fmla="*/ 8 h 30"/>
                <a:gd name="T20" fmla="*/ 2 w 12"/>
                <a:gd name="T21" fmla="*/ 0 h 30"/>
                <a:gd name="T22" fmla="*/ 2 w 12"/>
                <a:gd name="T23" fmla="*/ 0 h 30"/>
                <a:gd name="T24" fmla="*/ 0 w 12"/>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0"/>
                <a:gd name="T41" fmla="*/ 12 w 12"/>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0">
                  <a:moveTo>
                    <a:pt x="0" y="0"/>
                  </a:moveTo>
                  <a:lnTo>
                    <a:pt x="0" y="0"/>
                  </a:lnTo>
                  <a:lnTo>
                    <a:pt x="2" y="8"/>
                  </a:lnTo>
                  <a:lnTo>
                    <a:pt x="6" y="16"/>
                  </a:lnTo>
                  <a:lnTo>
                    <a:pt x="12" y="30"/>
                  </a:lnTo>
                  <a:lnTo>
                    <a:pt x="6" y="16"/>
                  </a:lnTo>
                  <a:lnTo>
                    <a:pt x="2" y="8"/>
                  </a:lnTo>
                  <a:lnTo>
                    <a:pt x="2" y="0"/>
                  </a:lnTo>
                  <a:lnTo>
                    <a:pt x="0" y="0"/>
                  </a:lnTo>
                </a:path>
              </a:pathLst>
            </a:custGeom>
            <a:noFill/>
            <a:ln w="9525">
              <a:noFill/>
              <a:round/>
              <a:headEnd/>
              <a:tailEnd/>
            </a:ln>
          </p:spPr>
          <p:txBody>
            <a:bodyPr/>
            <a:lstStyle/>
            <a:p>
              <a:endParaRPr lang="fr-FR">
                <a:latin typeface="Calibri" pitchFamily="34" charset="0"/>
              </a:endParaRPr>
            </a:p>
          </p:txBody>
        </p:sp>
        <p:sp>
          <p:nvSpPr>
            <p:cNvPr id="9703" name="Freeform 89"/>
            <p:cNvSpPr>
              <a:spLocks/>
            </p:cNvSpPr>
            <p:nvPr/>
          </p:nvSpPr>
          <p:spPr bwMode="auto">
            <a:xfrm>
              <a:off x="2993" y="1712"/>
              <a:ext cx="360" cy="574"/>
            </a:xfrm>
            <a:custGeom>
              <a:avLst/>
              <a:gdLst>
                <a:gd name="T0" fmla="*/ 330 w 360"/>
                <a:gd name="T1" fmla="*/ 354 h 574"/>
                <a:gd name="T2" fmla="*/ 300 w 360"/>
                <a:gd name="T3" fmla="*/ 296 h 574"/>
                <a:gd name="T4" fmla="*/ 280 w 360"/>
                <a:gd name="T5" fmla="*/ 280 h 574"/>
                <a:gd name="T6" fmla="*/ 280 w 360"/>
                <a:gd name="T7" fmla="*/ 254 h 574"/>
                <a:gd name="T8" fmla="*/ 326 w 360"/>
                <a:gd name="T9" fmla="*/ 220 h 574"/>
                <a:gd name="T10" fmla="*/ 318 w 360"/>
                <a:gd name="T11" fmla="*/ 168 h 574"/>
                <a:gd name="T12" fmla="*/ 334 w 360"/>
                <a:gd name="T13" fmla="*/ 112 h 574"/>
                <a:gd name="T14" fmla="*/ 262 w 360"/>
                <a:gd name="T15" fmla="*/ 78 h 574"/>
                <a:gd name="T16" fmla="*/ 232 w 360"/>
                <a:gd name="T17" fmla="*/ 60 h 574"/>
                <a:gd name="T18" fmla="*/ 176 w 360"/>
                <a:gd name="T19" fmla="*/ 64 h 574"/>
                <a:gd name="T20" fmla="*/ 124 w 360"/>
                <a:gd name="T21" fmla="*/ 64 h 574"/>
                <a:gd name="T22" fmla="*/ 108 w 360"/>
                <a:gd name="T23" fmla="*/ 44 h 574"/>
                <a:gd name="T24" fmla="*/ 86 w 360"/>
                <a:gd name="T25" fmla="*/ 14 h 574"/>
                <a:gd name="T26" fmla="*/ 52 w 360"/>
                <a:gd name="T27" fmla="*/ 2 h 574"/>
                <a:gd name="T28" fmla="*/ 36 w 360"/>
                <a:gd name="T29" fmla="*/ 18 h 574"/>
                <a:gd name="T30" fmla="*/ 38 w 360"/>
                <a:gd name="T31" fmla="*/ 14 h 574"/>
                <a:gd name="T32" fmla="*/ 72 w 360"/>
                <a:gd name="T33" fmla="*/ 4 h 574"/>
                <a:gd name="T34" fmla="*/ 84 w 360"/>
                <a:gd name="T35" fmla="*/ 36 h 574"/>
                <a:gd name="T36" fmla="*/ 116 w 360"/>
                <a:gd name="T37" fmla="*/ 60 h 574"/>
                <a:gd name="T38" fmla="*/ 128 w 360"/>
                <a:gd name="T39" fmla="*/ 66 h 574"/>
                <a:gd name="T40" fmla="*/ 168 w 360"/>
                <a:gd name="T41" fmla="*/ 62 h 574"/>
                <a:gd name="T42" fmla="*/ 180 w 360"/>
                <a:gd name="T43" fmla="*/ 78 h 574"/>
                <a:gd name="T44" fmla="*/ 236 w 360"/>
                <a:gd name="T45" fmla="*/ 66 h 574"/>
                <a:gd name="T46" fmla="*/ 282 w 360"/>
                <a:gd name="T47" fmla="*/ 84 h 574"/>
                <a:gd name="T48" fmla="*/ 326 w 360"/>
                <a:gd name="T49" fmla="*/ 108 h 574"/>
                <a:gd name="T50" fmla="*/ 318 w 360"/>
                <a:gd name="T51" fmla="*/ 160 h 574"/>
                <a:gd name="T52" fmla="*/ 322 w 360"/>
                <a:gd name="T53" fmla="*/ 182 h 574"/>
                <a:gd name="T54" fmla="*/ 318 w 360"/>
                <a:gd name="T55" fmla="*/ 220 h 574"/>
                <a:gd name="T56" fmla="*/ 270 w 360"/>
                <a:gd name="T57" fmla="*/ 256 h 574"/>
                <a:gd name="T58" fmla="*/ 270 w 360"/>
                <a:gd name="T59" fmla="*/ 282 h 574"/>
                <a:gd name="T60" fmla="*/ 266 w 360"/>
                <a:gd name="T61" fmla="*/ 298 h 574"/>
                <a:gd name="T62" fmla="*/ 312 w 360"/>
                <a:gd name="T63" fmla="*/ 314 h 574"/>
                <a:gd name="T64" fmla="*/ 324 w 360"/>
                <a:gd name="T65" fmla="*/ 360 h 574"/>
                <a:gd name="T66" fmla="*/ 352 w 360"/>
                <a:gd name="T67" fmla="*/ 398 h 574"/>
                <a:gd name="T68" fmla="*/ 310 w 360"/>
                <a:gd name="T69" fmla="*/ 434 h 574"/>
                <a:gd name="T70" fmla="*/ 254 w 360"/>
                <a:gd name="T71" fmla="*/ 446 h 574"/>
                <a:gd name="T72" fmla="*/ 252 w 360"/>
                <a:gd name="T73" fmla="*/ 472 h 574"/>
                <a:gd name="T74" fmla="*/ 206 w 360"/>
                <a:gd name="T75" fmla="*/ 480 h 574"/>
                <a:gd name="T76" fmla="*/ 198 w 360"/>
                <a:gd name="T77" fmla="*/ 516 h 574"/>
                <a:gd name="T78" fmla="*/ 164 w 360"/>
                <a:gd name="T79" fmla="*/ 530 h 574"/>
                <a:gd name="T80" fmla="*/ 132 w 360"/>
                <a:gd name="T81" fmla="*/ 562 h 574"/>
                <a:gd name="T82" fmla="*/ 82 w 360"/>
                <a:gd name="T83" fmla="*/ 550 h 574"/>
                <a:gd name="T84" fmla="*/ 66 w 360"/>
                <a:gd name="T85" fmla="*/ 520 h 574"/>
                <a:gd name="T86" fmla="*/ 24 w 360"/>
                <a:gd name="T87" fmla="*/ 514 h 574"/>
                <a:gd name="T88" fmla="*/ 12 w 360"/>
                <a:gd name="T89" fmla="*/ 486 h 574"/>
                <a:gd name="T90" fmla="*/ 0 w 360"/>
                <a:gd name="T91" fmla="*/ 468 h 574"/>
                <a:gd name="T92" fmla="*/ 10 w 360"/>
                <a:gd name="T93" fmla="*/ 492 h 574"/>
                <a:gd name="T94" fmla="*/ 36 w 360"/>
                <a:gd name="T95" fmla="*/ 530 h 574"/>
                <a:gd name="T96" fmla="*/ 82 w 360"/>
                <a:gd name="T97" fmla="*/ 560 h 574"/>
                <a:gd name="T98" fmla="*/ 130 w 360"/>
                <a:gd name="T99" fmla="*/ 570 h 574"/>
                <a:gd name="T100" fmla="*/ 160 w 360"/>
                <a:gd name="T101" fmla="*/ 540 h 574"/>
                <a:gd name="T102" fmla="*/ 206 w 360"/>
                <a:gd name="T103" fmla="*/ 520 h 574"/>
                <a:gd name="T104" fmla="*/ 208 w 360"/>
                <a:gd name="T105" fmla="*/ 488 h 574"/>
                <a:gd name="T106" fmla="*/ 256 w 360"/>
                <a:gd name="T107" fmla="*/ 478 h 574"/>
                <a:gd name="T108" fmla="*/ 264 w 360"/>
                <a:gd name="T109" fmla="*/ 448 h 574"/>
                <a:gd name="T110" fmla="*/ 334 w 360"/>
                <a:gd name="T111" fmla="*/ 434 h 574"/>
                <a:gd name="T112" fmla="*/ 358 w 360"/>
                <a:gd name="T113" fmla="*/ 384 h 5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60"/>
                <a:gd name="T172" fmla="*/ 0 h 574"/>
                <a:gd name="T173" fmla="*/ 360 w 360"/>
                <a:gd name="T174" fmla="*/ 574 h 5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60" h="574">
                  <a:moveTo>
                    <a:pt x="358" y="384"/>
                  </a:moveTo>
                  <a:lnTo>
                    <a:pt x="358" y="384"/>
                  </a:lnTo>
                  <a:lnTo>
                    <a:pt x="354" y="374"/>
                  </a:lnTo>
                  <a:lnTo>
                    <a:pt x="346" y="366"/>
                  </a:lnTo>
                  <a:lnTo>
                    <a:pt x="338" y="360"/>
                  </a:lnTo>
                  <a:lnTo>
                    <a:pt x="330" y="354"/>
                  </a:lnTo>
                  <a:lnTo>
                    <a:pt x="330" y="344"/>
                  </a:lnTo>
                  <a:lnTo>
                    <a:pt x="330" y="334"/>
                  </a:lnTo>
                  <a:lnTo>
                    <a:pt x="328" y="324"/>
                  </a:lnTo>
                  <a:lnTo>
                    <a:pt x="322" y="314"/>
                  </a:lnTo>
                  <a:lnTo>
                    <a:pt x="312" y="304"/>
                  </a:lnTo>
                  <a:lnTo>
                    <a:pt x="300" y="296"/>
                  </a:lnTo>
                  <a:lnTo>
                    <a:pt x="294" y="292"/>
                  </a:lnTo>
                  <a:lnTo>
                    <a:pt x="290" y="290"/>
                  </a:lnTo>
                  <a:lnTo>
                    <a:pt x="274" y="290"/>
                  </a:lnTo>
                  <a:lnTo>
                    <a:pt x="280" y="280"/>
                  </a:lnTo>
                  <a:lnTo>
                    <a:pt x="282" y="276"/>
                  </a:lnTo>
                  <a:lnTo>
                    <a:pt x="280" y="272"/>
                  </a:lnTo>
                  <a:lnTo>
                    <a:pt x="278" y="264"/>
                  </a:lnTo>
                  <a:lnTo>
                    <a:pt x="278" y="258"/>
                  </a:lnTo>
                  <a:lnTo>
                    <a:pt x="280" y="254"/>
                  </a:lnTo>
                  <a:lnTo>
                    <a:pt x="286" y="250"/>
                  </a:lnTo>
                  <a:lnTo>
                    <a:pt x="292" y="246"/>
                  </a:lnTo>
                  <a:lnTo>
                    <a:pt x="304" y="242"/>
                  </a:lnTo>
                  <a:lnTo>
                    <a:pt x="314" y="236"/>
                  </a:lnTo>
                  <a:lnTo>
                    <a:pt x="320" y="228"/>
                  </a:lnTo>
                  <a:lnTo>
                    <a:pt x="326" y="220"/>
                  </a:lnTo>
                  <a:lnTo>
                    <a:pt x="330" y="210"/>
                  </a:lnTo>
                  <a:lnTo>
                    <a:pt x="332" y="200"/>
                  </a:lnTo>
                  <a:lnTo>
                    <a:pt x="332" y="190"/>
                  </a:lnTo>
                  <a:lnTo>
                    <a:pt x="330" y="182"/>
                  </a:lnTo>
                  <a:lnTo>
                    <a:pt x="324" y="174"/>
                  </a:lnTo>
                  <a:lnTo>
                    <a:pt x="318" y="168"/>
                  </a:lnTo>
                  <a:lnTo>
                    <a:pt x="328" y="156"/>
                  </a:lnTo>
                  <a:lnTo>
                    <a:pt x="334" y="142"/>
                  </a:lnTo>
                  <a:lnTo>
                    <a:pt x="336" y="126"/>
                  </a:lnTo>
                  <a:lnTo>
                    <a:pt x="336" y="120"/>
                  </a:lnTo>
                  <a:lnTo>
                    <a:pt x="334" y="112"/>
                  </a:lnTo>
                  <a:lnTo>
                    <a:pt x="328" y="98"/>
                  </a:lnTo>
                  <a:lnTo>
                    <a:pt x="318" y="90"/>
                  </a:lnTo>
                  <a:lnTo>
                    <a:pt x="306" y="82"/>
                  </a:lnTo>
                  <a:lnTo>
                    <a:pt x="292" y="78"/>
                  </a:lnTo>
                  <a:lnTo>
                    <a:pt x="278" y="78"/>
                  </a:lnTo>
                  <a:lnTo>
                    <a:pt x="262" y="78"/>
                  </a:lnTo>
                  <a:lnTo>
                    <a:pt x="254" y="76"/>
                  </a:lnTo>
                  <a:lnTo>
                    <a:pt x="248" y="70"/>
                  </a:lnTo>
                  <a:lnTo>
                    <a:pt x="238" y="64"/>
                  </a:lnTo>
                  <a:lnTo>
                    <a:pt x="232" y="60"/>
                  </a:lnTo>
                  <a:lnTo>
                    <a:pt x="224" y="58"/>
                  </a:lnTo>
                  <a:lnTo>
                    <a:pt x="216" y="58"/>
                  </a:lnTo>
                  <a:lnTo>
                    <a:pt x="208" y="60"/>
                  </a:lnTo>
                  <a:lnTo>
                    <a:pt x="194" y="66"/>
                  </a:lnTo>
                  <a:lnTo>
                    <a:pt x="180" y="74"/>
                  </a:lnTo>
                  <a:lnTo>
                    <a:pt x="176" y="64"/>
                  </a:lnTo>
                  <a:lnTo>
                    <a:pt x="168" y="58"/>
                  </a:lnTo>
                  <a:lnTo>
                    <a:pt x="158" y="52"/>
                  </a:lnTo>
                  <a:lnTo>
                    <a:pt x="148" y="50"/>
                  </a:lnTo>
                  <a:lnTo>
                    <a:pt x="138" y="52"/>
                  </a:lnTo>
                  <a:lnTo>
                    <a:pt x="132" y="56"/>
                  </a:lnTo>
                  <a:lnTo>
                    <a:pt x="124" y="64"/>
                  </a:lnTo>
                  <a:lnTo>
                    <a:pt x="118" y="70"/>
                  </a:lnTo>
                  <a:lnTo>
                    <a:pt x="120" y="62"/>
                  </a:lnTo>
                  <a:lnTo>
                    <a:pt x="118" y="56"/>
                  </a:lnTo>
                  <a:lnTo>
                    <a:pt x="114" y="50"/>
                  </a:lnTo>
                  <a:lnTo>
                    <a:pt x="108" y="44"/>
                  </a:lnTo>
                  <a:lnTo>
                    <a:pt x="98" y="38"/>
                  </a:lnTo>
                  <a:lnTo>
                    <a:pt x="88" y="34"/>
                  </a:lnTo>
                  <a:lnTo>
                    <a:pt x="86" y="32"/>
                  </a:lnTo>
                  <a:lnTo>
                    <a:pt x="86" y="26"/>
                  </a:lnTo>
                  <a:lnTo>
                    <a:pt x="86" y="20"/>
                  </a:lnTo>
                  <a:lnTo>
                    <a:pt x="86" y="14"/>
                  </a:lnTo>
                  <a:lnTo>
                    <a:pt x="80" y="8"/>
                  </a:lnTo>
                  <a:lnTo>
                    <a:pt x="76" y="2"/>
                  </a:lnTo>
                  <a:lnTo>
                    <a:pt x="70" y="0"/>
                  </a:lnTo>
                  <a:lnTo>
                    <a:pt x="60" y="0"/>
                  </a:lnTo>
                  <a:lnTo>
                    <a:pt x="52" y="2"/>
                  </a:lnTo>
                  <a:lnTo>
                    <a:pt x="44" y="6"/>
                  </a:lnTo>
                  <a:lnTo>
                    <a:pt x="38" y="10"/>
                  </a:lnTo>
                  <a:lnTo>
                    <a:pt x="36" y="14"/>
                  </a:lnTo>
                  <a:lnTo>
                    <a:pt x="36" y="18"/>
                  </a:lnTo>
                  <a:lnTo>
                    <a:pt x="40" y="18"/>
                  </a:lnTo>
                  <a:lnTo>
                    <a:pt x="42" y="18"/>
                  </a:lnTo>
                  <a:lnTo>
                    <a:pt x="40" y="16"/>
                  </a:lnTo>
                  <a:lnTo>
                    <a:pt x="38" y="16"/>
                  </a:lnTo>
                  <a:lnTo>
                    <a:pt x="38" y="14"/>
                  </a:lnTo>
                  <a:lnTo>
                    <a:pt x="40" y="12"/>
                  </a:lnTo>
                  <a:lnTo>
                    <a:pt x="48" y="8"/>
                  </a:lnTo>
                  <a:lnTo>
                    <a:pt x="64" y="4"/>
                  </a:lnTo>
                  <a:lnTo>
                    <a:pt x="68" y="4"/>
                  </a:lnTo>
                  <a:lnTo>
                    <a:pt x="72" y="4"/>
                  </a:lnTo>
                  <a:lnTo>
                    <a:pt x="80" y="10"/>
                  </a:lnTo>
                  <a:lnTo>
                    <a:pt x="82" y="16"/>
                  </a:lnTo>
                  <a:lnTo>
                    <a:pt x="84" y="22"/>
                  </a:lnTo>
                  <a:lnTo>
                    <a:pt x="82" y="34"/>
                  </a:lnTo>
                  <a:lnTo>
                    <a:pt x="84" y="36"/>
                  </a:lnTo>
                  <a:lnTo>
                    <a:pt x="88" y="38"/>
                  </a:lnTo>
                  <a:lnTo>
                    <a:pt x="96" y="40"/>
                  </a:lnTo>
                  <a:lnTo>
                    <a:pt x="106" y="46"/>
                  </a:lnTo>
                  <a:lnTo>
                    <a:pt x="114" y="54"/>
                  </a:lnTo>
                  <a:lnTo>
                    <a:pt x="116" y="60"/>
                  </a:lnTo>
                  <a:lnTo>
                    <a:pt x="116" y="66"/>
                  </a:lnTo>
                  <a:lnTo>
                    <a:pt x="114" y="76"/>
                  </a:lnTo>
                  <a:lnTo>
                    <a:pt x="114" y="78"/>
                  </a:lnTo>
                  <a:lnTo>
                    <a:pt x="116" y="78"/>
                  </a:lnTo>
                  <a:lnTo>
                    <a:pt x="128" y="66"/>
                  </a:lnTo>
                  <a:lnTo>
                    <a:pt x="132" y="60"/>
                  </a:lnTo>
                  <a:lnTo>
                    <a:pt x="140" y="54"/>
                  </a:lnTo>
                  <a:lnTo>
                    <a:pt x="146" y="54"/>
                  </a:lnTo>
                  <a:lnTo>
                    <a:pt x="152" y="54"/>
                  </a:lnTo>
                  <a:lnTo>
                    <a:pt x="164" y="58"/>
                  </a:lnTo>
                  <a:lnTo>
                    <a:pt x="168" y="62"/>
                  </a:lnTo>
                  <a:lnTo>
                    <a:pt x="172" y="66"/>
                  </a:lnTo>
                  <a:lnTo>
                    <a:pt x="176" y="72"/>
                  </a:lnTo>
                  <a:lnTo>
                    <a:pt x="178" y="76"/>
                  </a:lnTo>
                  <a:lnTo>
                    <a:pt x="178" y="78"/>
                  </a:lnTo>
                  <a:lnTo>
                    <a:pt x="180" y="78"/>
                  </a:lnTo>
                  <a:lnTo>
                    <a:pt x="186" y="72"/>
                  </a:lnTo>
                  <a:lnTo>
                    <a:pt x="194" y="68"/>
                  </a:lnTo>
                  <a:lnTo>
                    <a:pt x="202" y="66"/>
                  </a:lnTo>
                  <a:lnTo>
                    <a:pt x="210" y="64"/>
                  </a:lnTo>
                  <a:lnTo>
                    <a:pt x="220" y="62"/>
                  </a:lnTo>
                  <a:lnTo>
                    <a:pt x="228" y="64"/>
                  </a:lnTo>
                  <a:lnTo>
                    <a:pt x="236" y="66"/>
                  </a:lnTo>
                  <a:lnTo>
                    <a:pt x="242" y="72"/>
                  </a:lnTo>
                  <a:lnTo>
                    <a:pt x="248" y="78"/>
                  </a:lnTo>
                  <a:lnTo>
                    <a:pt x="252" y="82"/>
                  </a:lnTo>
                  <a:lnTo>
                    <a:pt x="256" y="84"/>
                  </a:lnTo>
                  <a:lnTo>
                    <a:pt x="282" y="84"/>
                  </a:lnTo>
                  <a:lnTo>
                    <a:pt x="296" y="86"/>
                  </a:lnTo>
                  <a:lnTo>
                    <a:pt x="308" y="90"/>
                  </a:lnTo>
                  <a:lnTo>
                    <a:pt x="318" y="96"/>
                  </a:lnTo>
                  <a:lnTo>
                    <a:pt x="322" y="102"/>
                  </a:lnTo>
                  <a:lnTo>
                    <a:pt x="326" y="108"/>
                  </a:lnTo>
                  <a:lnTo>
                    <a:pt x="328" y="114"/>
                  </a:lnTo>
                  <a:lnTo>
                    <a:pt x="330" y="122"/>
                  </a:lnTo>
                  <a:lnTo>
                    <a:pt x="330" y="130"/>
                  </a:lnTo>
                  <a:lnTo>
                    <a:pt x="328" y="138"/>
                  </a:lnTo>
                  <a:lnTo>
                    <a:pt x="326" y="146"/>
                  </a:lnTo>
                  <a:lnTo>
                    <a:pt x="322" y="152"/>
                  </a:lnTo>
                  <a:lnTo>
                    <a:pt x="318" y="160"/>
                  </a:lnTo>
                  <a:lnTo>
                    <a:pt x="310" y="166"/>
                  </a:lnTo>
                  <a:lnTo>
                    <a:pt x="310" y="168"/>
                  </a:lnTo>
                  <a:lnTo>
                    <a:pt x="310" y="170"/>
                  </a:lnTo>
                  <a:lnTo>
                    <a:pt x="318" y="178"/>
                  </a:lnTo>
                  <a:lnTo>
                    <a:pt x="322" y="182"/>
                  </a:lnTo>
                  <a:lnTo>
                    <a:pt x="324" y="186"/>
                  </a:lnTo>
                  <a:lnTo>
                    <a:pt x="326" y="192"/>
                  </a:lnTo>
                  <a:lnTo>
                    <a:pt x="326" y="198"/>
                  </a:lnTo>
                  <a:lnTo>
                    <a:pt x="322" y="210"/>
                  </a:lnTo>
                  <a:lnTo>
                    <a:pt x="318" y="220"/>
                  </a:lnTo>
                  <a:lnTo>
                    <a:pt x="312" y="228"/>
                  </a:lnTo>
                  <a:lnTo>
                    <a:pt x="304" y="234"/>
                  </a:lnTo>
                  <a:lnTo>
                    <a:pt x="294" y="238"/>
                  </a:lnTo>
                  <a:lnTo>
                    <a:pt x="280" y="246"/>
                  </a:lnTo>
                  <a:lnTo>
                    <a:pt x="274" y="250"/>
                  </a:lnTo>
                  <a:lnTo>
                    <a:pt x="270" y="256"/>
                  </a:lnTo>
                  <a:lnTo>
                    <a:pt x="270" y="260"/>
                  </a:lnTo>
                  <a:lnTo>
                    <a:pt x="270" y="264"/>
                  </a:lnTo>
                  <a:lnTo>
                    <a:pt x="272" y="272"/>
                  </a:lnTo>
                  <a:lnTo>
                    <a:pt x="272" y="278"/>
                  </a:lnTo>
                  <a:lnTo>
                    <a:pt x="270" y="282"/>
                  </a:lnTo>
                  <a:lnTo>
                    <a:pt x="264" y="292"/>
                  </a:lnTo>
                  <a:lnTo>
                    <a:pt x="262" y="294"/>
                  </a:lnTo>
                  <a:lnTo>
                    <a:pt x="262" y="296"/>
                  </a:lnTo>
                  <a:lnTo>
                    <a:pt x="264" y="296"/>
                  </a:lnTo>
                  <a:lnTo>
                    <a:pt x="266" y="298"/>
                  </a:lnTo>
                  <a:lnTo>
                    <a:pt x="280" y="298"/>
                  </a:lnTo>
                  <a:lnTo>
                    <a:pt x="286" y="298"/>
                  </a:lnTo>
                  <a:lnTo>
                    <a:pt x="292" y="300"/>
                  </a:lnTo>
                  <a:lnTo>
                    <a:pt x="304" y="306"/>
                  </a:lnTo>
                  <a:lnTo>
                    <a:pt x="312" y="314"/>
                  </a:lnTo>
                  <a:lnTo>
                    <a:pt x="320" y="324"/>
                  </a:lnTo>
                  <a:lnTo>
                    <a:pt x="322" y="334"/>
                  </a:lnTo>
                  <a:lnTo>
                    <a:pt x="322" y="344"/>
                  </a:lnTo>
                  <a:lnTo>
                    <a:pt x="322" y="356"/>
                  </a:lnTo>
                  <a:lnTo>
                    <a:pt x="322" y="358"/>
                  </a:lnTo>
                  <a:lnTo>
                    <a:pt x="324" y="360"/>
                  </a:lnTo>
                  <a:lnTo>
                    <a:pt x="332" y="366"/>
                  </a:lnTo>
                  <a:lnTo>
                    <a:pt x="340" y="372"/>
                  </a:lnTo>
                  <a:lnTo>
                    <a:pt x="346" y="378"/>
                  </a:lnTo>
                  <a:lnTo>
                    <a:pt x="350" y="386"/>
                  </a:lnTo>
                  <a:lnTo>
                    <a:pt x="352" y="398"/>
                  </a:lnTo>
                  <a:lnTo>
                    <a:pt x="350" y="406"/>
                  </a:lnTo>
                  <a:lnTo>
                    <a:pt x="344" y="414"/>
                  </a:lnTo>
                  <a:lnTo>
                    <a:pt x="338" y="422"/>
                  </a:lnTo>
                  <a:lnTo>
                    <a:pt x="328" y="428"/>
                  </a:lnTo>
                  <a:lnTo>
                    <a:pt x="318" y="432"/>
                  </a:lnTo>
                  <a:lnTo>
                    <a:pt x="310" y="434"/>
                  </a:lnTo>
                  <a:lnTo>
                    <a:pt x="298" y="436"/>
                  </a:lnTo>
                  <a:lnTo>
                    <a:pt x="278" y="438"/>
                  </a:lnTo>
                  <a:lnTo>
                    <a:pt x="258" y="440"/>
                  </a:lnTo>
                  <a:lnTo>
                    <a:pt x="254" y="442"/>
                  </a:lnTo>
                  <a:lnTo>
                    <a:pt x="254" y="446"/>
                  </a:lnTo>
                  <a:lnTo>
                    <a:pt x="256" y="450"/>
                  </a:lnTo>
                  <a:lnTo>
                    <a:pt x="258" y="454"/>
                  </a:lnTo>
                  <a:lnTo>
                    <a:pt x="262" y="460"/>
                  </a:lnTo>
                  <a:lnTo>
                    <a:pt x="260" y="464"/>
                  </a:lnTo>
                  <a:lnTo>
                    <a:pt x="252" y="472"/>
                  </a:lnTo>
                  <a:lnTo>
                    <a:pt x="246" y="476"/>
                  </a:lnTo>
                  <a:lnTo>
                    <a:pt x="238" y="478"/>
                  </a:lnTo>
                  <a:lnTo>
                    <a:pt x="224" y="482"/>
                  </a:lnTo>
                  <a:lnTo>
                    <a:pt x="216" y="480"/>
                  </a:lnTo>
                  <a:lnTo>
                    <a:pt x="212" y="480"/>
                  </a:lnTo>
                  <a:lnTo>
                    <a:pt x="206" y="480"/>
                  </a:lnTo>
                  <a:lnTo>
                    <a:pt x="202" y="482"/>
                  </a:lnTo>
                  <a:lnTo>
                    <a:pt x="200" y="486"/>
                  </a:lnTo>
                  <a:lnTo>
                    <a:pt x="198" y="496"/>
                  </a:lnTo>
                  <a:lnTo>
                    <a:pt x="200" y="510"/>
                  </a:lnTo>
                  <a:lnTo>
                    <a:pt x="198" y="516"/>
                  </a:lnTo>
                  <a:lnTo>
                    <a:pt x="194" y="524"/>
                  </a:lnTo>
                  <a:lnTo>
                    <a:pt x="190" y="528"/>
                  </a:lnTo>
                  <a:lnTo>
                    <a:pt x="186" y="530"/>
                  </a:lnTo>
                  <a:lnTo>
                    <a:pt x="176" y="530"/>
                  </a:lnTo>
                  <a:lnTo>
                    <a:pt x="164" y="530"/>
                  </a:lnTo>
                  <a:lnTo>
                    <a:pt x="158" y="532"/>
                  </a:lnTo>
                  <a:lnTo>
                    <a:pt x="152" y="534"/>
                  </a:lnTo>
                  <a:lnTo>
                    <a:pt x="148" y="542"/>
                  </a:lnTo>
                  <a:lnTo>
                    <a:pt x="144" y="548"/>
                  </a:lnTo>
                  <a:lnTo>
                    <a:pt x="138" y="556"/>
                  </a:lnTo>
                  <a:lnTo>
                    <a:pt x="132" y="562"/>
                  </a:lnTo>
                  <a:lnTo>
                    <a:pt x="120" y="566"/>
                  </a:lnTo>
                  <a:lnTo>
                    <a:pt x="110" y="566"/>
                  </a:lnTo>
                  <a:lnTo>
                    <a:pt x="98" y="564"/>
                  </a:lnTo>
                  <a:lnTo>
                    <a:pt x="90" y="558"/>
                  </a:lnTo>
                  <a:lnTo>
                    <a:pt x="82" y="550"/>
                  </a:lnTo>
                  <a:lnTo>
                    <a:pt x="78" y="542"/>
                  </a:lnTo>
                  <a:lnTo>
                    <a:pt x="74" y="532"/>
                  </a:lnTo>
                  <a:lnTo>
                    <a:pt x="72" y="522"/>
                  </a:lnTo>
                  <a:lnTo>
                    <a:pt x="70" y="520"/>
                  </a:lnTo>
                  <a:lnTo>
                    <a:pt x="66" y="520"/>
                  </a:lnTo>
                  <a:lnTo>
                    <a:pt x="60" y="524"/>
                  </a:lnTo>
                  <a:lnTo>
                    <a:pt x="56" y="526"/>
                  </a:lnTo>
                  <a:lnTo>
                    <a:pt x="50" y="526"/>
                  </a:lnTo>
                  <a:lnTo>
                    <a:pt x="44" y="526"/>
                  </a:lnTo>
                  <a:lnTo>
                    <a:pt x="34" y="522"/>
                  </a:lnTo>
                  <a:lnTo>
                    <a:pt x="24" y="514"/>
                  </a:lnTo>
                  <a:lnTo>
                    <a:pt x="20" y="510"/>
                  </a:lnTo>
                  <a:lnTo>
                    <a:pt x="18" y="502"/>
                  </a:lnTo>
                  <a:lnTo>
                    <a:pt x="16" y="486"/>
                  </a:lnTo>
                  <a:lnTo>
                    <a:pt x="14" y="484"/>
                  </a:lnTo>
                  <a:lnTo>
                    <a:pt x="12" y="486"/>
                  </a:lnTo>
                  <a:lnTo>
                    <a:pt x="8" y="486"/>
                  </a:lnTo>
                  <a:lnTo>
                    <a:pt x="4" y="480"/>
                  </a:lnTo>
                  <a:lnTo>
                    <a:pt x="2" y="468"/>
                  </a:lnTo>
                  <a:lnTo>
                    <a:pt x="2" y="466"/>
                  </a:lnTo>
                  <a:lnTo>
                    <a:pt x="0" y="468"/>
                  </a:lnTo>
                  <a:lnTo>
                    <a:pt x="0" y="476"/>
                  </a:lnTo>
                  <a:lnTo>
                    <a:pt x="2" y="484"/>
                  </a:lnTo>
                  <a:lnTo>
                    <a:pt x="4" y="492"/>
                  </a:lnTo>
                  <a:lnTo>
                    <a:pt x="8" y="494"/>
                  </a:lnTo>
                  <a:lnTo>
                    <a:pt x="10" y="492"/>
                  </a:lnTo>
                  <a:lnTo>
                    <a:pt x="14" y="510"/>
                  </a:lnTo>
                  <a:lnTo>
                    <a:pt x="16" y="514"/>
                  </a:lnTo>
                  <a:lnTo>
                    <a:pt x="18" y="518"/>
                  </a:lnTo>
                  <a:lnTo>
                    <a:pt x="26" y="524"/>
                  </a:lnTo>
                  <a:lnTo>
                    <a:pt x="36" y="530"/>
                  </a:lnTo>
                  <a:lnTo>
                    <a:pt x="46" y="532"/>
                  </a:lnTo>
                  <a:lnTo>
                    <a:pt x="56" y="532"/>
                  </a:lnTo>
                  <a:lnTo>
                    <a:pt x="66" y="528"/>
                  </a:lnTo>
                  <a:lnTo>
                    <a:pt x="72" y="544"/>
                  </a:lnTo>
                  <a:lnTo>
                    <a:pt x="76" y="552"/>
                  </a:lnTo>
                  <a:lnTo>
                    <a:pt x="82" y="560"/>
                  </a:lnTo>
                  <a:lnTo>
                    <a:pt x="88" y="566"/>
                  </a:lnTo>
                  <a:lnTo>
                    <a:pt x="94" y="570"/>
                  </a:lnTo>
                  <a:lnTo>
                    <a:pt x="102" y="574"/>
                  </a:lnTo>
                  <a:lnTo>
                    <a:pt x="112" y="574"/>
                  </a:lnTo>
                  <a:lnTo>
                    <a:pt x="120" y="572"/>
                  </a:lnTo>
                  <a:lnTo>
                    <a:pt x="130" y="570"/>
                  </a:lnTo>
                  <a:lnTo>
                    <a:pt x="138" y="566"/>
                  </a:lnTo>
                  <a:lnTo>
                    <a:pt x="146" y="560"/>
                  </a:lnTo>
                  <a:lnTo>
                    <a:pt x="152" y="552"/>
                  </a:lnTo>
                  <a:lnTo>
                    <a:pt x="156" y="544"/>
                  </a:lnTo>
                  <a:lnTo>
                    <a:pt x="160" y="540"/>
                  </a:lnTo>
                  <a:lnTo>
                    <a:pt x="164" y="538"/>
                  </a:lnTo>
                  <a:lnTo>
                    <a:pt x="176" y="538"/>
                  </a:lnTo>
                  <a:lnTo>
                    <a:pt x="186" y="538"/>
                  </a:lnTo>
                  <a:lnTo>
                    <a:pt x="194" y="534"/>
                  </a:lnTo>
                  <a:lnTo>
                    <a:pt x="200" y="528"/>
                  </a:lnTo>
                  <a:lnTo>
                    <a:pt x="206" y="520"/>
                  </a:lnTo>
                  <a:lnTo>
                    <a:pt x="208" y="516"/>
                  </a:lnTo>
                  <a:lnTo>
                    <a:pt x="208" y="510"/>
                  </a:lnTo>
                  <a:lnTo>
                    <a:pt x="206" y="498"/>
                  </a:lnTo>
                  <a:lnTo>
                    <a:pt x="206" y="492"/>
                  </a:lnTo>
                  <a:lnTo>
                    <a:pt x="208" y="488"/>
                  </a:lnTo>
                  <a:lnTo>
                    <a:pt x="212" y="488"/>
                  </a:lnTo>
                  <a:lnTo>
                    <a:pt x="224" y="490"/>
                  </a:lnTo>
                  <a:lnTo>
                    <a:pt x="236" y="488"/>
                  </a:lnTo>
                  <a:lnTo>
                    <a:pt x="246" y="484"/>
                  </a:lnTo>
                  <a:lnTo>
                    <a:pt x="256" y="478"/>
                  </a:lnTo>
                  <a:lnTo>
                    <a:pt x="266" y="472"/>
                  </a:lnTo>
                  <a:lnTo>
                    <a:pt x="270" y="464"/>
                  </a:lnTo>
                  <a:lnTo>
                    <a:pt x="270" y="456"/>
                  </a:lnTo>
                  <a:lnTo>
                    <a:pt x="268" y="452"/>
                  </a:lnTo>
                  <a:lnTo>
                    <a:pt x="264" y="448"/>
                  </a:lnTo>
                  <a:lnTo>
                    <a:pt x="290" y="446"/>
                  </a:lnTo>
                  <a:lnTo>
                    <a:pt x="302" y="444"/>
                  </a:lnTo>
                  <a:lnTo>
                    <a:pt x="316" y="442"/>
                  </a:lnTo>
                  <a:lnTo>
                    <a:pt x="326" y="440"/>
                  </a:lnTo>
                  <a:lnTo>
                    <a:pt x="334" y="434"/>
                  </a:lnTo>
                  <a:lnTo>
                    <a:pt x="342" y="428"/>
                  </a:lnTo>
                  <a:lnTo>
                    <a:pt x="350" y="422"/>
                  </a:lnTo>
                  <a:lnTo>
                    <a:pt x="356" y="414"/>
                  </a:lnTo>
                  <a:lnTo>
                    <a:pt x="360" y="404"/>
                  </a:lnTo>
                  <a:lnTo>
                    <a:pt x="360" y="394"/>
                  </a:lnTo>
                  <a:lnTo>
                    <a:pt x="358" y="384"/>
                  </a:lnTo>
                  <a:close/>
                </a:path>
              </a:pathLst>
            </a:custGeom>
            <a:solidFill>
              <a:srgbClr val="000000"/>
            </a:solidFill>
            <a:ln w="9525">
              <a:noFill/>
              <a:round/>
              <a:headEnd/>
              <a:tailEnd/>
            </a:ln>
          </p:spPr>
          <p:txBody>
            <a:bodyPr/>
            <a:lstStyle/>
            <a:p>
              <a:endParaRPr lang="fr-FR">
                <a:latin typeface="Calibri" pitchFamily="34" charset="0"/>
              </a:endParaRPr>
            </a:p>
          </p:txBody>
        </p:sp>
        <p:sp>
          <p:nvSpPr>
            <p:cNvPr id="9704" name="Freeform 90"/>
            <p:cNvSpPr>
              <a:spLocks/>
            </p:cNvSpPr>
            <p:nvPr/>
          </p:nvSpPr>
          <p:spPr bwMode="auto">
            <a:xfrm>
              <a:off x="2993" y="1712"/>
              <a:ext cx="360" cy="574"/>
            </a:xfrm>
            <a:custGeom>
              <a:avLst/>
              <a:gdLst>
                <a:gd name="T0" fmla="*/ 330 w 360"/>
                <a:gd name="T1" fmla="*/ 354 h 574"/>
                <a:gd name="T2" fmla="*/ 300 w 360"/>
                <a:gd name="T3" fmla="*/ 296 h 574"/>
                <a:gd name="T4" fmla="*/ 280 w 360"/>
                <a:gd name="T5" fmla="*/ 280 h 574"/>
                <a:gd name="T6" fmla="*/ 280 w 360"/>
                <a:gd name="T7" fmla="*/ 254 h 574"/>
                <a:gd name="T8" fmla="*/ 326 w 360"/>
                <a:gd name="T9" fmla="*/ 220 h 574"/>
                <a:gd name="T10" fmla="*/ 318 w 360"/>
                <a:gd name="T11" fmla="*/ 168 h 574"/>
                <a:gd name="T12" fmla="*/ 334 w 360"/>
                <a:gd name="T13" fmla="*/ 112 h 574"/>
                <a:gd name="T14" fmla="*/ 262 w 360"/>
                <a:gd name="T15" fmla="*/ 78 h 574"/>
                <a:gd name="T16" fmla="*/ 232 w 360"/>
                <a:gd name="T17" fmla="*/ 60 h 574"/>
                <a:gd name="T18" fmla="*/ 176 w 360"/>
                <a:gd name="T19" fmla="*/ 64 h 574"/>
                <a:gd name="T20" fmla="*/ 124 w 360"/>
                <a:gd name="T21" fmla="*/ 64 h 574"/>
                <a:gd name="T22" fmla="*/ 108 w 360"/>
                <a:gd name="T23" fmla="*/ 44 h 574"/>
                <a:gd name="T24" fmla="*/ 86 w 360"/>
                <a:gd name="T25" fmla="*/ 14 h 574"/>
                <a:gd name="T26" fmla="*/ 52 w 360"/>
                <a:gd name="T27" fmla="*/ 2 h 574"/>
                <a:gd name="T28" fmla="*/ 36 w 360"/>
                <a:gd name="T29" fmla="*/ 18 h 574"/>
                <a:gd name="T30" fmla="*/ 38 w 360"/>
                <a:gd name="T31" fmla="*/ 14 h 574"/>
                <a:gd name="T32" fmla="*/ 72 w 360"/>
                <a:gd name="T33" fmla="*/ 4 h 574"/>
                <a:gd name="T34" fmla="*/ 84 w 360"/>
                <a:gd name="T35" fmla="*/ 36 h 574"/>
                <a:gd name="T36" fmla="*/ 116 w 360"/>
                <a:gd name="T37" fmla="*/ 60 h 574"/>
                <a:gd name="T38" fmla="*/ 128 w 360"/>
                <a:gd name="T39" fmla="*/ 66 h 574"/>
                <a:gd name="T40" fmla="*/ 168 w 360"/>
                <a:gd name="T41" fmla="*/ 62 h 574"/>
                <a:gd name="T42" fmla="*/ 180 w 360"/>
                <a:gd name="T43" fmla="*/ 78 h 574"/>
                <a:gd name="T44" fmla="*/ 236 w 360"/>
                <a:gd name="T45" fmla="*/ 66 h 574"/>
                <a:gd name="T46" fmla="*/ 282 w 360"/>
                <a:gd name="T47" fmla="*/ 84 h 574"/>
                <a:gd name="T48" fmla="*/ 326 w 360"/>
                <a:gd name="T49" fmla="*/ 108 h 574"/>
                <a:gd name="T50" fmla="*/ 318 w 360"/>
                <a:gd name="T51" fmla="*/ 160 h 574"/>
                <a:gd name="T52" fmla="*/ 322 w 360"/>
                <a:gd name="T53" fmla="*/ 182 h 574"/>
                <a:gd name="T54" fmla="*/ 318 w 360"/>
                <a:gd name="T55" fmla="*/ 220 h 574"/>
                <a:gd name="T56" fmla="*/ 270 w 360"/>
                <a:gd name="T57" fmla="*/ 256 h 574"/>
                <a:gd name="T58" fmla="*/ 270 w 360"/>
                <a:gd name="T59" fmla="*/ 282 h 574"/>
                <a:gd name="T60" fmla="*/ 266 w 360"/>
                <a:gd name="T61" fmla="*/ 298 h 574"/>
                <a:gd name="T62" fmla="*/ 312 w 360"/>
                <a:gd name="T63" fmla="*/ 314 h 574"/>
                <a:gd name="T64" fmla="*/ 324 w 360"/>
                <a:gd name="T65" fmla="*/ 360 h 574"/>
                <a:gd name="T66" fmla="*/ 352 w 360"/>
                <a:gd name="T67" fmla="*/ 398 h 574"/>
                <a:gd name="T68" fmla="*/ 310 w 360"/>
                <a:gd name="T69" fmla="*/ 434 h 574"/>
                <a:gd name="T70" fmla="*/ 254 w 360"/>
                <a:gd name="T71" fmla="*/ 446 h 574"/>
                <a:gd name="T72" fmla="*/ 252 w 360"/>
                <a:gd name="T73" fmla="*/ 472 h 574"/>
                <a:gd name="T74" fmla="*/ 206 w 360"/>
                <a:gd name="T75" fmla="*/ 480 h 574"/>
                <a:gd name="T76" fmla="*/ 198 w 360"/>
                <a:gd name="T77" fmla="*/ 516 h 574"/>
                <a:gd name="T78" fmla="*/ 164 w 360"/>
                <a:gd name="T79" fmla="*/ 530 h 574"/>
                <a:gd name="T80" fmla="*/ 132 w 360"/>
                <a:gd name="T81" fmla="*/ 562 h 574"/>
                <a:gd name="T82" fmla="*/ 82 w 360"/>
                <a:gd name="T83" fmla="*/ 550 h 574"/>
                <a:gd name="T84" fmla="*/ 66 w 360"/>
                <a:gd name="T85" fmla="*/ 520 h 574"/>
                <a:gd name="T86" fmla="*/ 24 w 360"/>
                <a:gd name="T87" fmla="*/ 514 h 574"/>
                <a:gd name="T88" fmla="*/ 12 w 360"/>
                <a:gd name="T89" fmla="*/ 486 h 574"/>
                <a:gd name="T90" fmla="*/ 0 w 360"/>
                <a:gd name="T91" fmla="*/ 468 h 574"/>
                <a:gd name="T92" fmla="*/ 10 w 360"/>
                <a:gd name="T93" fmla="*/ 492 h 574"/>
                <a:gd name="T94" fmla="*/ 36 w 360"/>
                <a:gd name="T95" fmla="*/ 530 h 574"/>
                <a:gd name="T96" fmla="*/ 82 w 360"/>
                <a:gd name="T97" fmla="*/ 560 h 574"/>
                <a:gd name="T98" fmla="*/ 130 w 360"/>
                <a:gd name="T99" fmla="*/ 570 h 574"/>
                <a:gd name="T100" fmla="*/ 160 w 360"/>
                <a:gd name="T101" fmla="*/ 540 h 574"/>
                <a:gd name="T102" fmla="*/ 206 w 360"/>
                <a:gd name="T103" fmla="*/ 520 h 574"/>
                <a:gd name="T104" fmla="*/ 208 w 360"/>
                <a:gd name="T105" fmla="*/ 488 h 574"/>
                <a:gd name="T106" fmla="*/ 256 w 360"/>
                <a:gd name="T107" fmla="*/ 478 h 574"/>
                <a:gd name="T108" fmla="*/ 264 w 360"/>
                <a:gd name="T109" fmla="*/ 448 h 574"/>
                <a:gd name="T110" fmla="*/ 334 w 360"/>
                <a:gd name="T111" fmla="*/ 434 h 574"/>
                <a:gd name="T112" fmla="*/ 358 w 360"/>
                <a:gd name="T113" fmla="*/ 384 h 5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60"/>
                <a:gd name="T172" fmla="*/ 0 h 574"/>
                <a:gd name="T173" fmla="*/ 360 w 360"/>
                <a:gd name="T174" fmla="*/ 574 h 5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60" h="574">
                  <a:moveTo>
                    <a:pt x="358" y="384"/>
                  </a:moveTo>
                  <a:lnTo>
                    <a:pt x="358" y="384"/>
                  </a:lnTo>
                  <a:lnTo>
                    <a:pt x="354" y="374"/>
                  </a:lnTo>
                  <a:lnTo>
                    <a:pt x="346" y="366"/>
                  </a:lnTo>
                  <a:lnTo>
                    <a:pt x="338" y="360"/>
                  </a:lnTo>
                  <a:lnTo>
                    <a:pt x="330" y="354"/>
                  </a:lnTo>
                  <a:lnTo>
                    <a:pt x="330" y="344"/>
                  </a:lnTo>
                  <a:lnTo>
                    <a:pt x="330" y="334"/>
                  </a:lnTo>
                  <a:lnTo>
                    <a:pt x="328" y="324"/>
                  </a:lnTo>
                  <a:lnTo>
                    <a:pt x="322" y="314"/>
                  </a:lnTo>
                  <a:lnTo>
                    <a:pt x="312" y="304"/>
                  </a:lnTo>
                  <a:lnTo>
                    <a:pt x="300" y="296"/>
                  </a:lnTo>
                  <a:lnTo>
                    <a:pt x="294" y="292"/>
                  </a:lnTo>
                  <a:lnTo>
                    <a:pt x="290" y="290"/>
                  </a:lnTo>
                  <a:lnTo>
                    <a:pt x="274" y="290"/>
                  </a:lnTo>
                  <a:lnTo>
                    <a:pt x="280" y="280"/>
                  </a:lnTo>
                  <a:lnTo>
                    <a:pt x="282" y="276"/>
                  </a:lnTo>
                  <a:lnTo>
                    <a:pt x="280" y="272"/>
                  </a:lnTo>
                  <a:lnTo>
                    <a:pt x="278" y="264"/>
                  </a:lnTo>
                  <a:lnTo>
                    <a:pt x="278" y="258"/>
                  </a:lnTo>
                  <a:lnTo>
                    <a:pt x="280" y="254"/>
                  </a:lnTo>
                  <a:lnTo>
                    <a:pt x="286" y="250"/>
                  </a:lnTo>
                  <a:lnTo>
                    <a:pt x="292" y="246"/>
                  </a:lnTo>
                  <a:lnTo>
                    <a:pt x="304" y="242"/>
                  </a:lnTo>
                  <a:lnTo>
                    <a:pt x="314" y="236"/>
                  </a:lnTo>
                  <a:lnTo>
                    <a:pt x="320" y="228"/>
                  </a:lnTo>
                  <a:lnTo>
                    <a:pt x="326" y="220"/>
                  </a:lnTo>
                  <a:lnTo>
                    <a:pt x="330" y="210"/>
                  </a:lnTo>
                  <a:lnTo>
                    <a:pt x="332" y="200"/>
                  </a:lnTo>
                  <a:lnTo>
                    <a:pt x="332" y="190"/>
                  </a:lnTo>
                  <a:lnTo>
                    <a:pt x="330" y="182"/>
                  </a:lnTo>
                  <a:lnTo>
                    <a:pt x="324" y="174"/>
                  </a:lnTo>
                  <a:lnTo>
                    <a:pt x="318" y="168"/>
                  </a:lnTo>
                  <a:lnTo>
                    <a:pt x="328" y="156"/>
                  </a:lnTo>
                  <a:lnTo>
                    <a:pt x="334" y="142"/>
                  </a:lnTo>
                  <a:lnTo>
                    <a:pt x="336" y="126"/>
                  </a:lnTo>
                  <a:lnTo>
                    <a:pt x="336" y="120"/>
                  </a:lnTo>
                  <a:lnTo>
                    <a:pt x="334" y="112"/>
                  </a:lnTo>
                  <a:lnTo>
                    <a:pt x="328" y="98"/>
                  </a:lnTo>
                  <a:lnTo>
                    <a:pt x="318" y="90"/>
                  </a:lnTo>
                  <a:lnTo>
                    <a:pt x="306" y="82"/>
                  </a:lnTo>
                  <a:lnTo>
                    <a:pt x="292" y="78"/>
                  </a:lnTo>
                  <a:lnTo>
                    <a:pt x="278" y="78"/>
                  </a:lnTo>
                  <a:lnTo>
                    <a:pt x="262" y="78"/>
                  </a:lnTo>
                  <a:lnTo>
                    <a:pt x="254" y="76"/>
                  </a:lnTo>
                  <a:lnTo>
                    <a:pt x="248" y="70"/>
                  </a:lnTo>
                  <a:lnTo>
                    <a:pt x="238" y="64"/>
                  </a:lnTo>
                  <a:lnTo>
                    <a:pt x="232" y="60"/>
                  </a:lnTo>
                  <a:lnTo>
                    <a:pt x="224" y="58"/>
                  </a:lnTo>
                  <a:lnTo>
                    <a:pt x="216" y="58"/>
                  </a:lnTo>
                  <a:lnTo>
                    <a:pt x="208" y="60"/>
                  </a:lnTo>
                  <a:lnTo>
                    <a:pt x="194" y="66"/>
                  </a:lnTo>
                  <a:lnTo>
                    <a:pt x="180" y="74"/>
                  </a:lnTo>
                  <a:lnTo>
                    <a:pt x="176" y="64"/>
                  </a:lnTo>
                  <a:lnTo>
                    <a:pt x="168" y="58"/>
                  </a:lnTo>
                  <a:lnTo>
                    <a:pt x="158" y="52"/>
                  </a:lnTo>
                  <a:lnTo>
                    <a:pt x="148" y="50"/>
                  </a:lnTo>
                  <a:lnTo>
                    <a:pt x="138" y="52"/>
                  </a:lnTo>
                  <a:lnTo>
                    <a:pt x="132" y="56"/>
                  </a:lnTo>
                  <a:lnTo>
                    <a:pt x="124" y="64"/>
                  </a:lnTo>
                  <a:lnTo>
                    <a:pt x="118" y="70"/>
                  </a:lnTo>
                  <a:lnTo>
                    <a:pt x="120" y="62"/>
                  </a:lnTo>
                  <a:lnTo>
                    <a:pt x="118" y="56"/>
                  </a:lnTo>
                  <a:lnTo>
                    <a:pt x="114" y="50"/>
                  </a:lnTo>
                  <a:lnTo>
                    <a:pt x="108" y="44"/>
                  </a:lnTo>
                  <a:lnTo>
                    <a:pt x="98" y="38"/>
                  </a:lnTo>
                  <a:lnTo>
                    <a:pt x="88" y="34"/>
                  </a:lnTo>
                  <a:lnTo>
                    <a:pt x="86" y="32"/>
                  </a:lnTo>
                  <a:lnTo>
                    <a:pt x="86" y="26"/>
                  </a:lnTo>
                  <a:lnTo>
                    <a:pt x="86" y="20"/>
                  </a:lnTo>
                  <a:lnTo>
                    <a:pt x="86" y="14"/>
                  </a:lnTo>
                  <a:lnTo>
                    <a:pt x="80" y="8"/>
                  </a:lnTo>
                  <a:lnTo>
                    <a:pt x="76" y="2"/>
                  </a:lnTo>
                  <a:lnTo>
                    <a:pt x="70" y="0"/>
                  </a:lnTo>
                  <a:lnTo>
                    <a:pt x="60" y="0"/>
                  </a:lnTo>
                  <a:lnTo>
                    <a:pt x="52" y="2"/>
                  </a:lnTo>
                  <a:lnTo>
                    <a:pt x="44" y="6"/>
                  </a:lnTo>
                  <a:lnTo>
                    <a:pt x="38" y="10"/>
                  </a:lnTo>
                  <a:lnTo>
                    <a:pt x="36" y="14"/>
                  </a:lnTo>
                  <a:lnTo>
                    <a:pt x="36" y="18"/>
                  </a:lnTo>
                  <a:lnTo>
                    <a:pt x="40" y="18"/>
                  </a:lnTo>
                  <a:lnTo>
                    <a:pt x="42" y="18"/>
                  </a:lnTo>
                  <a:lnTo>
                    <a:pt x="40" y="16"/>
                  </a:lnTo>
                  <a:lnTo>
                    <a:pt x="38" y="16"/>
                  </a:lnTo>
                  <a:lnTo>
                    <a:pt x="38" y="14"/>
                  </a:lnTo>
                  <a:lnTo>
                    <a:pt x="40" y="12"/>
                  </a:lnTo>
                  <a:lnTo>
                    <a:pt x="48" y="8"/>
                  </a:lnTo>
                  <a:lnTo>
                    <a:pt x="64" y="4"/>
                  </a:lnTo>
                  <a:lnTo>
                    <a:pt x="68" y="4"/>
                  </a:lnTo>
                  <a:lnTo>
                    <a:pt x="72" y="4"/>
                  </a:lnTo>
                  <a:lnTo>
                    <a:pt x="80" y="10"/>
                  </a:lnTo>
                  <a:lnTo>
                    <a:pt x="82" y="16"/>
                  </a:lnTo>
                  <a:lnTo>
                    <a:pt x="84" y="22"/>
                  </a:lnTo>
                  <a:lnTo>
                    <a:pt x="82" y="34"/>
                  </a:lnTo>
                  <a:lnTo>
                    <a:pt x="84" y="36"/>
                  </a:lnTo>
                  <a:lnTo>
                    <a:pt x="88" y="38"/>
                  </a:lnTo>
                  <a:lnTo>
                    <a:pt x="96" y="40"/>
                  </a:lnTo>
                  <a:lnTo>
                    <a:pt x="106" y="46"/>
                  </a:lnTo>
                  <a:lnTo>
                    <a:pt x="114" y="54"/>
                  </a:lnTo>
                  <a:lnTo>
                    <a:pt x="116" y="60"/>
                  </a:lnTo>
                  <a:lnTo>
                    <a:pt x="116" y="66"/>
                  </a:lnTo>
                  <a:lnTo>
                    <a:pt x="114" y="76"/>
                  </a:lnTo>
                  <a:lnTo>
                    <a:pt x="114" y="78"/>
                  </a:lnTo>
                  <a:lnTo>
                    <a:pt x="116" y="78"/>
                  </a:lnTo>
                  <a:lnTo>
                    <a:pt x="128" y="66"/>
                  </a:lnTo>
                  <a:lnTo>
                    <a:pt x="132" y="60"/>
                  </a:lnTo>
                  <a:lnTo>
                    <a:pt x="140" y="54"/>
                  </a:lnTo>
                  <a:lnTo>
                    <a:pt x="146" y="54"/>
                  </a:lnTo>
                  <a:lnTo>
                    <a:pt x="152" y="54"/>
                  </a:lnTo>
                  <a:lnTo>
                    <a:pt x="164" y="58"/>
                  </a:lnTo>
                  <a:lnTo>
                    <a:pt x="168" y="62"/>
                  </a:lnTo>
                  <a:lnTo>
                    <a:pt x="172" y="66"/>
                  </a:lnTo>
                  <a:lnTo>
                    <a:pt x="176" y="72"/>
                  </a:lnTo>
                  <a:lnTo>
                    <a:pt x="178" y="76"/>
                  </a:lnTo>
                  <a:lnTo>
                    <a:pt x="178" y="78"/>
                  </a:lnTo>
                  <a:lnTo>
                    <a:pt x="180" y="78"/>
                  </a:lnTo>
                  <a:lnTo>
                    <a:pt x="186" y="72"/>
                  </a:lnTo>
                  <a:lnTo>
                    <a:pt x="194" y="68"/>
                  </a:lnTo>
                  <a:lnTo>
                    <a:pt x="202" y="66"/>
                  </a:lnTo>
                  <a:lnTo>
                    <a:pt x="210" y="64"/>
                  </a:lnTo>
                  <a:lnTo>
                    <a:pt x="220" y="62"/>
                  </a:lnTo>
                  <a:lnTo>
                    <a:pt x="228" y="64"/>
                  </a:lnTo>
                  <a:lnTo>
                    <a:pt x="236" y="66"/>
                  </a:lnTo>
                  <a:lnTo>
                    <a:pt x="242" y="72"/>
                  </a:lnTo>
                  <a:lnTo>
                    <a:pt x="248" y="78"/>
                  </a:lnTo>
                  <a:lnTo>
                    <a:pt x="252" y="82"/>
                  </a:lnTo>
                  <a:lnTo>
                    <a:pt x="256" y="84"/>
                  </a:lnTo>
                  <a:lnTo>
                    <a:pt x="282" y="84"/>
                  </a:lnTo>
                  <a:lnTo>
                    <a:pt x="296" y="86"/>
                  </a:lnTo>
                  <a:lnTo>
                    <a:pt x="308" y="90"/>
                  </a:lnTo>
                  <a:lnTo>
                    <a:pt x="318" y="96"/>
                  </a:lnTo>
                  <a:lnTo>
                    <a:pt x="322" y="102"/>
                  </a:lnTo>
                  <a:lnTo>
                    <a:pt x="326" y="108"/>
                  </a:lnTo>
                  <a:lnTo>
                    <a:pt x="328" y="114"/>
                  </a:lnTo>
                  <a:lnTo>
                    <a:pt x="330" y="122"/>
                  </a:lnTo>
                  <a:lnTo>
                    <a:pt x="330" y="130"/>
                  </a:lnTo>
                  <a:lnTo>
                    <a:pt x="328" y="138"/>
                  </a:lnTo>
                  <a:lnTo>
                    <a:pt x="326" y="146"/>
                  </a:lnTo>
                  <a:lnTo>
                    <a:pt x="322" y="152"/>
                  </a:lnTo>
                  <a:lnTo>
                    <a:pt x="318" y="160"/>
                  </a:lnTo>
                  <a:lnTo>
                    <a:pt x="310" y="166"/>
                  </a:lnTo>
                  <a:lnTo>
                    <a:pt x="310" y="168"/>
                  </a:lnTo>
                  <a:lnTo>
                    <a:pt x="310" y="170"/>
                  </a:lnTo>
                  <a:lnTo>
                    <a:pt x="318" y="178"/>
                  </a:lnTo>
                  <a:lnTo>
                    <a:pt x="322" y="182"/>
                  </a:lnTo>
                  <a:lnTo>
                    <a:pt x="324" y="186"/>
                  </a:lnTo>
                  <a:lnTo>
                    <a:pt x="326" y="192"/>
                  </a:lnTo>
                  <a:lnTo>
                    <a:pt x="326" y="198"/>
                  </a:lnTo>
                  <a:lnTo>
                    <a:pt x="322" y="210"/>
                  </a:lnTo>
                  <a:lnTo>
                    <a:pt x="318" y="220"/>
                  </a:lnTo>
                  <a:lnTo>
                    <a:pt x="312" y="228"/>
                  </a:lnTo>
                  <a:lnTo>
                    <a:pt x="304" y="234"/>
                  </a:lnTo>
                  <a:lnTo>
                    <a:pt x="294" y="238"/>
                  </a:lnTo>
                  <a:lnTo>
                    <a:pt x="280" y="246"/>
                  </a:lnTo>
                  <a:lnTo>
                    <a:pt x="274" y="250"/>
                  </a:lnTo>
                  <a:lnTo>
                    <a:pt x="270" y="256"/>
                  </a:lnTo>
                  <a:lnTo>
                    <a:pt x="270" y="260"/>
                  </a:lnTo>
                  <a:lnTo>
                    <a:pt x="270" y="264"/>
                  </a:lnTo>
                  <a:lnTo>
                    <a:pt x="272" y="272"/>
                  </a:lnTo>
                  <a:lnTo>
                    <a:pt x="272" y="278"/>
                  </a:lnTo>
                  <a:lnTo>
                    <a:pt x="270" y="282"/>
                  </a:lnTo>
                  <a:lnTo>
                    <a:pt x="264" y="292"/>
                  </a:lnTo>
                  <a:lnTo>
                    <a:pt x="262" y="294"/>
                  </a:lnTo>
                  <a:lnTo>
                    <a:pt x="262" y="296"/>
                  </a:lnTo>
                  <a:lnTo>
                    <a:pt x="264" y="296"/>
                  </a:lnTo>
                  <a:lnTo>
                    <a:pt x="266" y="298"/>
                  </a:lnTo>
                  <a:lnTo>
                    <a:pt x="280" y="298"/>
                  </a:lnTo>
                  <a:lnTo>
                    <a:pt x="286" y="298"/>
                  </a:lnTo>
                  <a:lnTo>
                    <a:pt x="292" y="300"/>
                  </a:lnTo>
                  <a:lnTo>
                    <a:pt x="304" y="306"/>
                  </a:lnTo>
                  <a:lnTo>
                    <a:pt x="312" y="314"/>
                  </a:lnTo>
                  <a:lnTo>
                    <a:pt x="320" y="324"/>
                  </a:lnTo>
                  <a:lnTo>
                    <a:pt x="322" y="334"/>
                  </a:lnTo>
                  <a:lnTo>
                    <a:pt x="322" y="344"/>
                  </a:lnTo>
                  <a:lnTo>
                    <a:pt x="322" y="356"/>
                  </a:lnTo>
                  <a:lnTo>
                    <a:pt x="322" y="358"/>
                  </a:lnTo>
                  <a:lnTo>
                    <a:pt x="324" y="360"/>
                  </a:lnTo>
                  <a:lnTo>
                    <a:pt x="332" y="366"/>
                  </a:lnTo>
                  <a:lnTo>
                    <a:pt x="340" y="372"/>
                  </a:lnTo>
                  <a:lnTo>
                    <a:pt x="346" y="378"/>
                  </a:lnTo>
                  <a:lnTo>
                    <a:pt x="350" y="386"/>
                  </a:lnTo>
                  <a:lnTo>
                    <a:pt x="352" y="398"/>
                  </a:lnTo>
                  <a:lnTo>
                    <a:pt x="350" y="406"/>
                  </a:lnTo>
                  <a:lnTo>
                    <a:pt x="344" y="414"/>
                  </a:lnTo>
                  <a:lnTo>
                    <a:pt x="338" y="422"/>
                  </a:lnTo>
                  <a:lnTo>
                    <a:pt x="328" y="428"/>
                  </a:lnTo>
                  <a:lnTo>
                    <a:pt x="318" y="432"/>
                  </a:lnTo>
                  <a:lnTo>
                    <a:pt x="310" y="434"/>
                  </a:lnTo>
                  <a:lnTo>
                    <a:pt x="298" y="436"/>
                  </a:lnTo>
                  <a:lnTo>
                    <a:pt x="278" y="438"/>
                  </a:lnTo>
                  <a:lnTo>
                    <a:pt x="258" y="440"/>
                  </a:lnTo>
                  <a:lnTo>
                    <a:pt x="254" y="442"/>
                  </a:lnTo>
                  <a:lnTo>
                    <a:pt x="254" y="446"/>
                  </a:lnTo>
                  <a:lnTo>
                    <a:pt x="256" y="450"/>
                  </a:lnTo>
                  <a:lnTo>
                    <a:pt x="258" y="454"/>
                  </a:lnTo>
                  <a:lnTo>
                    <a:pt x="262" y="460"/>
                  </a:lnTo>
                  <a:lnTo>
                    <a:pt x="260" y="464"/>
                  </a:lnTo>
                  <a:lnTo>
                    <a:pt x="252" y="472"/>
                  </a:lnTo>
                  <a:lnTo>
                    <a:pt x="246" y="476"/>
                  </a:lnTo>
                  <a:lnTo>
                    <a:pt x="238" y="478"/>
                  </a:lnTo>
                  <a:lnTo>
                    <a:pt x="224" y="482"/>
                  </a:lnTo>
                  <a:lnTo>
                    <a:pt x="216" y="480"/>
                  </a:lnTo>
                  <a:lnTo>
                    <a:pt x="212" y="480"/>
                  </a:lnTo>
                  <a:lnTo>
                    <a:pt x="206" y="480"/>
                  </a:lnTo>
                  <a:lnTo>
                    <a:pt x="202" y="482"/>
                  </a:lnTo>
                  <a:lnTo>
                    <a:pt x="200" y="486"/>
                  </a:lnTo>
                  <a:lnTo>
                    <a:pt x="198" y="496"/>
                  </a:lnTo>
                  <a:lnTo>
                    <a:pt x="200" y="510"/>
                  </a:lnTo>
                  <a:lnTo>
                    <a:pt x="198" y="516"/>
                  </a:lnTo>
                  <a:lnTo>
                    <a:pt x="194" y="524"/>
                  </a:lnTo>
                  <a:lnTo>
                    <a:pt x="190" y="528"/>
                  </a:lnTo>
                  <a:lnTo>
                    <a:pt x="186" y="530"/>
                  </a:lnTo>
                  <a:lnTo>
                    <a:pt x="176" y="530"/>
                  </a:lnTo>
                  <a:lnTo>
                    <a:pt x="164" y="530"/>
                  </a:lnTo>
                  <a:lnTo>
                    <a:pt x="158" y="532"/>
                  </a:lnTo>
                  <a:lnTo>
                    <a:pt x="152" y="534"/>
                  </a:lnTo>
                  <a:lnTo>
                    <a:pt x="148" y="542"/>
                  </a:lnTo>
                  <a:lnTo>
                    <a:pt x="144" y="548"/>
                  </a:lnTo>
                  <a:lnTo>
                    <a:pt x="138" y="556"/>
                  </a:lnTo>
                  <a:lnTo>
                    <a:pt x="132" y="562"/>
                  </a:lnTo>
                  <a:lnTo>
                    <a:pt x="120" y="566"/>
                  </a:lnTo>
                  <a:lnTo>
                    <a:pt x="110" y="566"/>
                  </a:lnTo>
                  <a:lnTo>
                    <a:pt x="98" y="564"/>
                  </a:lnTo>
                  <a:lnTo>
                    <a:pt x="90" y="558"/>
                  </a:lnTo>
                  <a:lnTo>
                    <a:pt x="82" y="550"/>
                  </a:lnTo>
                  <a:lnTo>
                    <a:pt x="78" y="542"/>
                  </a:lnTo>
                  <a:lnTo>
                    <a:pt x="74" y="532"/>
                  </a:lnTo>
                  <a:lnTo>
                    <a:pt x="72" y="522"/>
                  </a:lnTo>
                  <a:lnTo>
                    <a:pt x="70" y="520"/>
                  </a:lnTo>
                  <a:lnTo>
                    <a:pt x="66" y="520"/>
                  </a:lnTo>
                  <a:lnTo>
                    <a:pt x="60" y="524"/>
                  </a:lnTo>
                  <a:lnTo>
                    <a:pt x="56" y="526"/>
                  </a:lnTo>
                  <a:lnTo>
                    <a:pt x="50" y="526"/>
                  </a:lnTo>
                  <a:lnTo>
                    <a:pt x="44" y="526"/>
                  </a:lnTo>
                  <a:lnTo>
                    <a:pt x="34" y="522"/>
                  </a:lnTo>
                  <a:lnTo>
                    <a:pt x="24" y="514"/>
                  </a:lnTo>
                  <a:lnTo>
                    <a:pt x="20" y="510"/>
                  </a:lnTo>
                  <a:lnTo>
                    <a:pt x="18" y="502"/>
                  </a:lnTo>
                  <a:lnTo>
                    <a:pt x="16" y="486"/>
                  </a:lnTo>
                  <a:lnTo>
                    <a:pt x="14" y="484"/>
                  </a:lnTo>
                  <a:lnTo>
                    <a:pt x="12" y="486"/>
                  </a:lnTo>
                  <a:lnTo>
                    <a:pt x="8" y="486"/>
                  </a:lnTo>
                  <a:lnTo>
                    <a:pt x="4" y="480"/>
                  </a:lnTo>
                  <a:lnTo>
                    <a:pt x="2" y="468"/>
                  </a:lnTo>
                  <a:lnTo>
                    <a:pt x="2" y="466"/>
                  </a:lnTo>
                  <a:lnTo>
                    <a:pt x="0" y="468"/>
                  </a:lnTo>
                  <a:lnTo>
                    <a:pt x="0" y="476"/>
                  </a:lnTo>
                  <a:lnTo>
                    <a:pt x="2" y="484"/>
                  </a:lnTo>
                  <a:lnTo>
                    <a:pt x="4" y="492"/>
                  </a:lnTo>
                  <a:lnTo>
                    <a:pt x="8" y="494"/>
                  </a:lnTo>
                  <a:lnTo>
                    <a:pt x="10" y="492"/>
                  </a:lnTo>
                  <a:lnTo>
                    <a:pt x="14" y="510"/>
                  </a:lnTo>
                  <a:lnTo>
                    <a:pt x="16" y="514"/>
                  </a:lnTo>
                  <a:lnTo>
                    <a:pt x="18" y="518"/>
                  </a:lnTo>
                  <a:lnTo>
                    <a:pt x="26" y="524"/>
                  </a:lnTo>
                  <a:lnTo>
                    <a:pt x="36" y="530"/>
                  </a:lnTo>
                  <a:lnTo>
                    <a:pt x="46" y="532"/>
                  </a:lnTo>
                  <a:lnTo>
                    <a:pt x="56" y="532"/>
                  </a:lnTo>
                  <a:lnTo>
                    <a:pt x="66" y="528"/>
                  </a:lnTo>
                  <a:lnTo>
                    <a:pt x="72" y="544"/>
                  </a:lnTo>
                  <a:lnTo>
                    <a:pt x="76" y="552"/>
                  </a:lnTo>
                  <a:lnTo>
                    <a:pt x="82" y="560"/>
                  </a:lnTo>
                  <a:lnTo>
                    <a:pt x="88" y="566"/>
                  </a:lnTo>
                  <a:lnTo>
                    <a:pt x="94" y="570"/>
                  </a:lnTo>
                  <a:lnTo>
                    <a:pt x="102" y="574"/>
                  </a:lnTo>
                  <a:lnTo>
                    <a:pt x="112" y="574"/>
                  </a:lnTo>
                  <a:lnTo>
                    <a:pt x="120" y="572"/>
                  </a:lnTo>
                  <a:lnTo>
                    <a:pt x="130" y="570"/>
                  </a:lnTo>
                  <a:lnTo>
                    <a:pt x="138" y="566"/>
                  </a:lnTo>
                  <a:lnTo>
                    <a:pt x="146" y="560"/>
                  </a:lnTo>
                  <a:lnTo>
                    <a:pt x="152" y="552"/>
                  </a:lnTo>
                  <a:lnTo>
                    <a:pt x="156" y="544"/>
                  </a:lnTo>
                  <a:lnTo>
                    <a:pt x="160" y="540"/>
                  </a:lnTo>
                  <a:lnTo>
                    <a:pt x="164" y="538"/>
                  </a:lnTo>
                  <a:lnTo>
                    <a:pt x="176" y="538"/>
                  </a:lnTo>
                  <a:lnTo>
                    <a:pt x="186" y="538"/>
                  </a:lnTo>
                  <a:lnTo>
                    <a:pt x="194" y="534"/>
                  </a:lnTo>
                  <a:lnTo>
                    <a:pt x="200" y="528"/>
                  </a:lnTo>
                  <a:lnTo>
                    <a:pt x="206" y="520"/>
                  </a:lnTo>
                  <a:lnTo>
                    <a:pt x="208" y="516"/>
                  </a:lnTo>
                  <a:lnTo>
                    <a:pt x="208" y="510"/>
                  </a:lnTo>
                  <a:lnTo>
                    <a:pt x="206" y="498"/>
                  </a:lnTo>
                  <a:lnTo>
                    <a:pt x="206" y="492"/>
                  </a:lnTo>
                  <a:lnTo>
                    <a:pt x="208" y="488"/>
                  </a:lnTo>
                  <a:lnTo>
                    <a:pt x="212" y="488"/>
                  </a:lnTo>
                  <a:lnTo>
                    <a:pt x="224" y="490"/>
                  </a:lnTo>
                  <a:lnTo>
                    <a:pt x="236" y="488"/>
                  </a:lnTo>
                  <a:lnTo>
                    <a:pt x="246" y="484"/>
                  </a:lnTo>
                  <a:lnTo>
                    <a:pt x="256" y="478"/>
                  </a:lnTo>
                  <a:lnTo>
                    <a:pt x="266" y="472"/>
                  </a:lnTo>
                  <a:lnTo>
                    <a:pt x="270" y="464"/>
                  </a:lnTo>
                  <a:lnTo>
                    <a:pt x="270" y="456"/>
                  </a:lnTo>
                  <a:lnTo>
                    <a:pt x="268" y="452"/>
                  </a:lnTo>
                  <a:lnTo>
                    <a:pt x="264" y="448"/>
                  </a:lnTo>
                  <a:lnTo>
                    <a:pt x="290" y="446"/>
                  </a:lnTo>
                  <a:lnTo>
                    <a:pt x="302" y="444"/>
                  </a:lnTo>
                  <a:lnTo>
                    <a:pt x="316" y="442"/>
                  </a:lnTo>
                  <a:lnTo>
                    <a:pt x="326" y="440"/>
                  </a:lnTo>
                  <a:lnTo>
                    <a:pt x="334" y="434"/>
                  </a:lnTo>
                  <a:lnTo>
                    <a:pt x="342" y="428"/>
                  </a:lnTo>
                  <a:lnTo>
                    <a:pt x="350" y="422"/>
                  </a:lnTo>
                  <a:lnTo>
                    <a:pt x="356" y="414"/>
                  </a:lnTo>
                  <a:lnTo>
                    <a:pt x="360" y="404"/>
                  </a:lnTo>
                  <a:lnTo>
                    <a:pt x="360" y="394"/>
                  </a:lnTo>
                  <a:lnTo>
                    <a:pt x="358" y="384"/>
                  </a:lnTo>
                </a:path>
              </a:pathLst>
            </a:custGeom>
            <a:noFill/>
            <a:ln w="9525">
              <a:noFill/>
              <a:round/>
              <a:headEnd/>
              <a:tailEnd/>
            </a:ln>
          </p:spPr>
          <p:txBody>
            <a:bodyPr/>
            <a:lstStyle/>
            <a:p>
              <a:endParaRPr lang="fr-FR">
                <a:latin typeface="Calibri" pitchFamily="34" charset="0"/>
              </a:endParaRPr>
            </a:p>
          </p:txBody>
        </p:sp>
        <p:sp>
          <p:nvSpPr>
            <p:cNvPr id="9705" name="Freeform 91"/>
            <p:cNvSpPr>
              <a:spLocks/>
            </p:cNvSpPr>
            <p:nvPr/>
          </p:nvSpPr>
          <p:spPr bwMode="auto">
            <a:xfrm>
              <a:off x="2683" y="2018"/>
              <a:ext cx="314" cy="118"/>
            </a:xfrm>
            <a:custGeom>
              <a:avLst/>
              <a:gdLst>
                <a:gd name="T0" fmla="*/ 6 w 314"/>
                <a:gd name="T1" fmla="*/ 98 h 118"/>
                <a:gd name="T2" fmla="*/ 26 w 314"/>
                <a:gd name="T3" fmla="*/ 114 h 118"/>
                <a:gd name="T4" fmla="*/ 70 w 314"/>
                <a:gd name="T5" fmla="*/ 118 h 118"/>
                <a:gd name="T6" fmla="*/ 88 w 314"/>
                <a:gd name="T7" fmla="*/ 98 h 118"/>
                <a:gd name="T8" fmla="*/ 94 w 314"/>
                <a:gd name="T9" fmla="*/ 108 h 118"/>
                <a:gd name="T10" fmla="*/ 112 w 314"/>
                <a:gd name="T11" fmla="*/ 114 h 118"/>
                <a:gd name="T12" fmla="*/ 128 w 314"/>
                <a:gd name="T13" fmla="*/ 104 h 118"/>
                <a:gd name="T14" fmla="*/ 136 w 314"/>
                <a:gd name="T15" fmla="*/ 80 h 118"/>
                <a:gd name="T16" fmla="*/ 132 w 314"/>
                <a:gd name="T17" fmla="*/ 60 h 118"/>
                <a:gd name="T18" fmla="*/ 126 w 314"/>
                <a:gd name="T19" fmla="*/ 52 h 118"/>
                <a:gd name="T20" fmla="*/ 124 w 314"/>
                <a:gd name="T21" fmla="*/ 60 h 118"/>
                <a:gd name="T22" fmla="*/ 146 w 314"/>
                <a:gd name="T23" fmla="*/ 62 h 118"/>
                <a:gd name="T24" fmla="*/ 168 w 314"/>
                <a:gd name="T25" fmla="*/ 50 h 118"/>
                <a:gd name="T26" fmla="*/ 164 w 314"/>
                <a:gd name="T27" fmla="*/ 4 h 118"/>
                <a:gd name="T28" fmla="*/ 158 w 314"/>
                <a:gd name="T29" fmla="*/ 10 h 118"/>
                <a:gd name="T30" fmla="*/ 180 w 314"/>
                <a:gd name="T31" fmla="*/ 22 h 118"/>
                <a:gd name="T32" fmla="*/ 202 w 314"/>
                <a:gd name="T33" fmla="*/ 26 h 118"/>
                <a:gd name="T34" fmla="*/ 208 w 314"/>
                <a:gd name="T35" fmla="*/ 30 h 118"/>
                <a:gd name="T36" fmla="*/ 200 w 314"/>
                <a:gd name="T37" fmla="*/ 44 h 118"/>
                <a:gd name="T38" fmla="*/ 206 w 314"/>
                <a:gd name="T39" fmla="*/ 68 h 118"/>
                <a:gd name="T40" fmla="*/ 250 w 314"/>
                <a:gd name="T41" fmla="*/ 90 h 118"/>
                <a:gd name="T42" fmla="*/ 270 w 314"/>
                <a:gd name="T43" fmla="*/ 80 h 118"/>
                <a:gd name="T44" fmla="*/ 266 w 314"/>
                <a:gd name="T45" fmla="*/ 78 h 118"/>
                <a:gd name="T46" fmla="*/ 302 w 314"/>
                <a:gd name="T47" fmla="*/ 80 h 118"/>
                <a:gd name="T48" fmla="*/ 314 w 314"/>
                <a:gd name="T49" fmla="*/ 64 h 118"/>
                <a:gd name="T50" fmla="*/ 314 w 314"/>
                <a:gd name="T51" fmla="*/ 40 h 118"/>
                <a:gd name="T52" fmla="*/ 308 w 314"/>
                <a:gd name="T53" fmla="*/ 42 h 118"/>
                <a:gd name="T54" fmla="*/ 298 w 314"/>
                <a:gd name="T55" fmla="*/ 74 h 118"/>
                <a:gd name="T56" fmla="*/ 268 w 314"/>
                <a:gd name="T57" fmla="*/ 70 h 118"/>
                <a:gd name="T58" fmla="*/ 262 w 314"/>
                <a:gd name="T59" fmla="*/ 80 h 118"/>
                <a:gd name="T60" fmla="*/ 238 w 314"/>
                <a:gd name="T61" fmla="*/ 78 h 118"/>
                <a:gd name="T62" fmla="*/ 216 w 314"/>
                <a:gd name="T63" fmla="*/ 66 h 118"/>
                <a:gd name="T64" fmla="*/ 208 w 314"/>
                <a:gd name="T65" fmla="*/ 50 h 118"/>
                <a:gd name="T66" fmla="*/ 216 w 314"/>
                <a:gd name="T67" fmla="*/ 34 h 118"/>
                <a:gd name="T68" fmla="*/ 214 w 314"/>
                <a:gd name="T69" fmla="*/ 20 h 118"/>
                <a:gd name="T70" fmla="*/ 192 w 314"/>
                <a:gd name="T71" fmla="*/ 16 h 118"/>
                <a:gd name="T72" fmla="*/ 164 w 314"/>
                <a:gd name="T73" fmla="*/ 4 h 118"/>
                <a:gd name="T74" fmla="*/ 158 w 314"/>
                <a:gd name="T75" fmla="*/ 0 h 118"/>
                <a:gd name="T76" fmla="*/ 162 w 314"/>
                <a:gd name="T77" fmla="*/ 28 h 118"/>
                <a:gd name="T78" fmla="*/ 162 w 314"/>
                <a:gd name="T79" fmla="*/ 46 h 118"/>
                <a:gd name="T80" fmla="*/ 140 w 314"/>
                <a:gd name="T81" fmla="*/ 58 h 118"/>
                <a:gd name="T82" fmla="*/ 128 w 314"/>
                <a:gd name="T83" fmla="*/ 54 h 118"/>
                <a:gd name="T84" fmla="*/ 126 w 314"/>
                <a:gd name="T85" fmla="*/ 64 h 118"/>
                <a:gd name="T86" fmla="*/ 130 w 314"/>
                <a:gd name="T87" fmla="*/ 84 h 118"/>
                <a:gd name="T88" fmla="*/ 122 w 314"/>
                <a:gd name="T89" fmla="*/ 102 h 118"/>
                <a:gd name="T90" fmla="*/ 104 w 314"/>
                <a:gd name="T91" fmla="*/ 108 h 118"/>
                <a:gd name="T92" fmla="*/ 86 w 314"/>
                <a:gd name="T93" fmla="*/ 98 h 118"/>
                <a:gd name="T94" fmla="*/ 80 w 314"/>
                <a:gd name="T95" fmla="*/ 110 h 118"/>
                <a:gd name="T96" fmla="*/ 42 w 314"/>
                <a:gd name="T97" fmla="*/ 114 h 118"/>
                <a:gd name="T98" fmla="*/ 14 w 314"/>
                <a:gd name="T99" fmla="*/ 102 h 118"/>
                <a:gd name="T100" fmla="*/ 6 w 314"/>
                <a:gd name="T101" fmla="*/ 76 h 118"/>
                <a:gd name="T102" fmla="*/ 0 w 314"/>
                <a:gd name="T103" fmla="*/ 72 h 11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14"/>
                <a:gd name="T157" fmla="*/ 0 h 118"/>
                <a:gd name="T158" fmla="*/ 314 w 314"/>
                <a:gd name="T159" fmla="*/ 118 h 11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14" h="118">
                  <a:moveTo>
                    <a:pt x="0" y="76"/>
                  </a:moveTo>
                  <a:lnTo>
                    <a:pt x="0" y="76"/>
                  </a:lnTo>
                  <a:lnTo>
                    <a:pt x="4" y="92"/>
                  </a:lnTo>
                  <a:lnTo>
                    <a:pt x="6" y="98"/>
                  </a:lnTo>
                  <a:lnTo>
                    <a:pt x="12" y="104"/>
                  </a:lnTo>
                  <a:lnTo>
                    <a:pt x="18" y="110"/>
                  </a:lnTo>
                  <a:lnTo>
                    <a:pt x="26" y="114"/>
                  </a:lnTo>
                  <a:lnTo>
                    <a:pt x="42" y="118"/>
                  </a:lnTo>
                  <a:lnTo>
                    <a:pt x="56" y="118"/>
                  </a:lnTo>
                  <a:lnTo>
                    <a:pt x="70" y="118"/>
                  </a:lnTo>
                  <a:lnTo>
                    <a:pt x="76" y="116"/>
                  </a:lnTo>
                  <a:lnTo>
                    <a:pt x="82" y="112"/>
                  </a:lnTo>
                  <a:lnTo>
                    <a:pt x="86" y="106"/>
                  </a:lnTo>
                  <a:lnTo>
                    <a:pt x="88" y="98"/>
                  </a:lnTo>
                  <a:lnTo>
                    <a:pt x="84" y="100"/>
                  </a:lnTo>
                  <a:lnTo>
                    <a:pt x="94" y="108"/>
                  </a:lnTo>
                  <a:lnTo>
                    <a:pt x="100" y="112"/>
                  </a:lnTo>
                  <a:lnTo>
                    <a:pt x="106" y="114"/>
                  </a:lnTo>
                  <a:lnTo>
                    <a:pt x="112" y="114"/>
                  </a:lnTo>
                  <a:lnTo>
                    <a:pt x="118" y="112"/>
                  </a:lnTo>
                  <a:lnTo>
                    <a:pt x="122" y="108"/>
                  </a:lnTo>
                  <a:lnTo>
                    <a:pt x="128" y="104"/>
                  </a:lnTo>
                  <a:lnTo>
                    <a:pt x="132" y="100"/>
                  </a:lnTo>
                  <a:lnTo>
                    <a:pt x="134" y="94"/>
                  </a:lnTo>
                  <a:lnTo>
                    <a:pt x="136" y="80"/>
                  </a:lnTo>
                  <a:lnTo>
                    <a:pt x="134" y="68"/>
                  </a:lnTo>
                  <a:lnTo>
                    <a:pt x="132" y="60"/>
                  </a:lnTo>
                  <a:lnTo>
                    <a:pt x="128" y="54"/>
                  </a:lnTo>
                  <a:lnTo>
                    <a:pt x="128" y="52"/>
                  </a:lnTo>
                  <a:lnTo>
                    <a:pt x="126" y="52"/>
                  </a:lnTo>
                  <a:lnTo>
                    <a:pt x="124" y="52"/>
                  </a:lnTo>
                  <a:lnTo>
                    <a:pt x="122" y="54"/>
                  </a:lnTo>
                  <a:lnTo>
                    <a:pt x="124" y="60"/>
                  </a:lnTo>
                  <a:lnTo>
                    <a:pt x="126" y="64"/>
                  </a:lnTo>
                  <a:lnTo>
                    <a:pt x="130" y="66"/>
                  </a:lnTo>
                  <a:lnTo>
                    <a:pt x="136" y="66"/>
                  </a:lnTo>
                  <a:lnTo>
                    <a:pt x="146" y="62"/>
                  </a:lnTo>
                  <a:lnTo>
                    <a:pt x="156" y="60"/>
                  </a:lnTo>
                  <a:lnTo>
                    <a:pt x="164" y="54"/>
                  </a:lnTo>
                  <a:lnTo>
                    <a:pt x="168" y="50"/>
                  </a:lnTo>
                  <a:lnTo>
                    <a:pt x="170" y="42"/>
                  </a:lnTo>
                  <a:lnTo>
                    <a:pt x="170" y="34"/>
                  </a:lnTo>
                  <a:lnTo>
                    <a:pt x="168" y="18"/>
                  </a:lnTo>
                  <a:lnTo>
                    <a:pt x="164" y="4"/>
                  </a:lnTo>
                  <a:lnTo>
                    <a:pt x="158" y="4"/>
                  </a:lnTo>
                  <a:lnTo>
                    <a:pt x="158" y="10"/>
                  </a:lnTo>
                  <a:lnTo>
                    <a:pt x="160" y="14"/>
                  </a:lnTo>
                  <a:lnTo>
                    <a:pt x="164" y="16"/>
                  </a:lnTo>
                  <a:lnTo>
                    <a:pt x="168" y="20"/>
                  </a:lnTo>
                  <a:lnTo>
                    <a:pt x="180" y="22"/>
                  </a:lnTo>
                  <a:lnTo>
                    <a:pt x="190" y="24"/>
                  </a:lnTo>
                  <a:lnTo>
                    <a:pt x="202" y="26"/>
                  </a:lnTo>
                  <a:lnTo>
                    <a:pt x="206" y="26"/>
                  </a:lnTo>
                  <a:lnTo>
                    <a:pt x="210" y="26"/>
                  </a:lnTo>
                  <a:lnTo>
                    <a:pt x="208" y="30"/>
                  </a:lnTo>
                  <a:lnTo>
                    <a:pt x="204" y="38"/>
                  </a:lnTo>
                  <a:lnTo>
                    <a:pt x="200" y="44"/>
                  </a:lnTo>
                  <a:lnTo>
                    <a:pt x="200" y="52"/>
                  </a:lnTo>
                  <a:lnTo>
                    <a:pt x="202" y="60"/>
                  </a:lnTo>
                  <a:lnTo>
                    <a:pt x="206" y="68"/>
                  </a:lnTo>
                  <a:lnTo>
                    <a:pt x="216" y="76"/>
                  </a:lnTo>
                  <a:lnTo>
                    <a:pt x="226" y="82"/>
                  </a:lnTo>
                  <a:lnTo>
                    <a:pt x="238" y="88"/>
                  </a:lnTo>
                  <a:lnTo>
                    <a:pt x="250" y="90"/>
                  </a:lnTo>
                  <a:lnTo>
                    <a:pt x="260" y="90"/>
                  </a:lnTo>
                  <a:lnTo>
                    <a:pt x="266" y="88"/>
                  </a:lnTo>
                  <a:lnTo>
                    <a:pt x="268" y="84"/>
                  </a:lnTo>
                  <a:lnTo>
                    <a:pt x="270" y="80"/>
                  </a:lnTo>
                  <a:lnTo>
                    <a:pt x="272" y="74"/>
                  </a:lnTo>
                  <a:lnTo>
                    <a:pt x="266" y="78"/>
                  </a:lnTo>
                  <a:lnTo>
                    <a:pt x="276" y="82"/>
                  </a:lnTo>
                  <a:lnTo>
                    <a:pt x="284" y="84"/>
                  </a:lnTo>
                  <a:lnTo>
                    <a:pt x="294" y="84"/>
                  </a:lnTo>
                  <a:lnTo>
                    <a:pt x="302" y="80"/>
                  </a:lnTo>
                  <a:lnTo>
                    <a:pt x="308" y="76"/>
                  </a:lnTo>
                  <a:lnTo>
                    <a:pt x="310" y="72"/>
                  </a:lnTo>
                  <a:lnTo>
                    <a:pt x="314" y="64"/>
                  </a:lnTo>
                  <a:lnTo>
                    <a:pt x="314" y="54"/>
                  </a:lnTo>
                  <a:lnTo>
                    <a:pt x="314" y="42"/>
                  </a:lnTo>
                  <a:lnTo>
                    <a:pt x="314" y="40"/>
                  </a:lnTo>
                  <a:lnTo>
                    <a:pt x="312" y="40"/>
                  </a:lnTo>
                  <a:lnTo>
                    <a:pt x="310" y="40"/>
                  </a:lnTo>
                  <a:lnTo>
                    <a:pt x="308" y="42"/>
                  </a:lnTo>
                  <a:lnTo>
                    <a:pt x="308" y="60"/>
                  </a:lnTo>
                  <a:lnTo>
                    <a:pt x="306" y="68"/>
                  </a:lnTo>
                  <a:lnTo>
                    <a:pt x="298" y="74"/>
                  </a:lnTo>
                  <a:lnTo>
                    <a:pt x="292" y="76"/>
                  </a:lnTo>
                  <a:lnTo>
                    <a:pt x="284" y="76"/>
                  </a:lnTo>
                  <a:lnTo>
                    <a:pt x="268" y="70"/>
                  </a:lnTo>
                  <a:lnTo>
                    <a:pt x="266" y="72"/>
                  </a:lnTo>
                  <a:lnTo>
                    <a:pt x="264" y="74"/>
                  </a:lnTo>
                  <a:lnTo>
                    <a:pt x="262" y="80"/>
                  </a:lnTo>
                  <a:lnTo>
                    <a:pt x="258" y="82"/>
                  </a:lnTo>
                  <a:lnTo>
                    <a:pt x="254" y="82"/>
                  </a:lnTo>
                  <a:lnTo>
                    <a:pt x="248" y="82"/>
                  </a:lnTo>
                  <a:lnTo>
                    <a:pt x="238" y="78"/>
                  </a:lnTo>
                  <a:lnTo>
                    <a:pt x="228" y="74"/>
                  </a:lnTo>
                  <a:lnTo>
                    <a:pt x="216" y="66"/>
                  </a:lnTo>
                  <a:lnTo>
                    <a:pt x="212" y="62"/>
                  </a:lnTo>
                  <a:lnTo>
                    <a:pt x="210" y="58"/>
                  </a:lnTo>
                  <a:lnTo>
                    <a:pt x="208" y="50"/>
                  </a:lnTo>
                  <a:lnTo>
                    <a:pt x="210" y="46"/>
                  </a:lnTo>
                  <a:lnTo>
                    <a:pt x="210" y="42"/>
                  </a:lnTo>
                  <a:lnTo>
                    <a:pt x="216" y="34"/>
                  </a:lnTo>
                  <a:lnTo>
                    <a:pt x="218" y="26"/>
                  </a:lnTo>
                  <a:lnTo>
                    <a:pt x="216" y="22"/>
                  </a:lnTo>
                  <a:lnTo>
                    <a:pt x="214" y="20"/>
                  </a:lnTo>
                  <a:lnTo>
                    <a:pt x="208" y="18"/>
                  </a:lnTo>
                  <a:lnTo>
                    <a:pt x="202" y="18"/>
                  </a:lnTo>
                  <a:lnTo>
                    <a:pt x="192" y="16"/>
                  </a:lnTo>
                  <a:lnTo>
                    <a:pt x="180" y="16"/>
                  </a:lnTo>
                  <a:lnTo>
                    <a:pt x="170" y="12"/>
                  </a:lnTo>
                  <a:lnTo>
                    <a:pt x="166" y="8"/>
                  </a:lnTo>
                  <a:lnTo>
                    <a:pt x="164" y="4"/>
                  </a:lnTo>
                  <a:lnTo>
                    <a:pt x="164" y="0"/>
                  </a:lnTo>
                  <a:lnTo>
                    <a:pt x="160" y="0"/>
                  </a:lnTo>
                  <a:lnTo>
                    <a:pt x="158" y="0"/>
                  </a:lnTo>
                  <a:lnTo>
                    <a:pt x="158" y="4"/>
                  </a:lnTo>
                  <a:lnTo>
                    <a:pt x="160" y="16"/>
                  </a:lnTo>
                  <a:lnTo>
                    <a:pt x="162" y="28"/>
                  </a:lnTo>
                  <a:lnTo>
                    <a:pt x="164" y="38"/>
                  </a:lnTo>
                  <a:lnTo>
                    <a:pt x="162" y="46"/>
                  </a:lnTo>
                  <a:lnTo>
                    <a:pt x="158" y="50"/>
                  </a:lnTo>
                  <a:lnTo>
                    <a:pt x="156" y="52"/>
                  </a:lnTo>
                  <a:lnTo>
                    <a:pt x="140" y="58"/>
                  </a:lnTo>
                  <a:lnTo>
                    <a:pt x="134" y="58"/>
                  </a:lnTo>
                  <a:lnTo>
                    <a:pt x="130" y="58"/>
                  </a:lnTo>
                  <a:lnTo>
                    <a:pt x="128" y="54"/>
                  </a:lnTo>
                  <a:lnTo>
                    <a:pt x="122" y="56"/>
                  </a:lnTo>
                  <a:lnTo>
                    <a:pt x="124" y="60"/>
                  </a:lnTo>
                  <a:lnTo>
                    <a:pt x="126" y="64"/>
                  </a:lnTo>
                  <a:lnTo>
                    <a:pt x="130" y="70"/>
                  </a:lnTo>
                  <a:lnTo>
                    <a:pt x="130" y="78"/>
                  </a:lnTo>
                  <a:lnTo>
                    <a:pt x="130" y="84"/>
                  </a:lnTo>
                  <a:lnTo>
                    <a:pt x="130" y="92"/>
                  </a:lnTo>
                  <a:lnTo>
                    <a:pt x="126" y="98"/>
                  </a:lnTo>
                  <a:lnTo>
                    <a:pt x="122" y="102"/>
                  </a:lnTo>
                  <a:lnTo>
                    <a:pt x="116" y="106"/>
                  </a:lnTo>
                  <a:lnTo>
                    <a:pt x="110" y="108"/>
                  </a:lnTo>
                  <a:lnTo>
                    <a:pt x="104" y="108"/>
                  </a:lnTo>
                  <a:lnTo>
                    <a:pt x="98" y="106"/>
                  </a:lnTo>
                  <a:lnTo>
                    <a:pt x="86" y="96"/>
                  </a:lnTo>
                  <a:lnTo>
                    <a:pt x="86" y="98"/>
                  </a:lnTo>
                  <a:lnTo>
                    <a:pt x="84" y="98"/>
                  </a:lnTo>
                  <a:lnTo>
                    <a:pt x="84" y="106"/>
                  </a:lnTo>
                  <a:lnTo>
                    <a:pt x="80" y="110"/>
                  </a:lnTo>
                  <a:lnTo>
                    <a:pt x="74" y="114"/>
                  </a:lnTo>
                  <a:lnTo>
                    <a:pt x="68" y="114"/>
                  </a:lnTo>
                  <a:lnTo>
                    <a:pt x="54" y="116"/>
                  </a:lnTo>
                  <a:lnTo>
                    <a:pt x="42" y="114"/>
                  </a:lnTo>
                  <a:lnTo>
                    <a:pt x="26" y="110"/>
                  </a:lnTo>
                  <a:lnTo>
                    <a:pt x="20" y="106"/>
                  </a:lnTo>
                  <a:lnTo>
                    <a:pt x="14" y="102"/>
                  </a:lnTo>
                  <a:lnTo>
                    <a:pt x="10" y="98"/>
                  </a:lnTo>
                  <a:lnTo>
                    <a:pt x="8" y="90"/>
                  </a:lnTo>
                  <a:lnTo>
                    <a:pt x="6" y="84"/>
                  </a:lnTo>
                  <a:lnTo>
                    <a:pt x="6" y="76"/>
                  </a:lnTo>
                  <a:lnTo>
                    <a:pt x="6" y="72"/>
                  </a:lnTo>
                  <a:lnTo>
                    <a:pt x="4" y="72"/>
                  </a:lnTo>
                  <a:lnTo>
                    <a:pt x="0" y="72"/>
                  </a:lnTo>
                  <a:lnTo>
                    <a:pt x="0" y="76"/>
                  </a:lnTo>
                  <a:close/>
                </a:path>
              </a:pathLst>
            </a:custGeom>
            <a:solidFill>
              <a:srgbClr val="000000"/>
            </a:solidFill>
            <a:ln w="9525">
              <a:noFill/>
              <a:round/>
              <a:headEnd/>
              <a:tailEnd/>
            </a:ln>
          </p:spPr>
          <p:txBody>
            <a:bodyPr/>
            <a:lstStyle/>
            <a:p>
              <a:endParaRPr lang="fr-FR">
                <a:latin typeface="Calibri" pitchFamily="34" charset="0"/>
              </a:endParaRPr>
            </a:p>
          </p:txBody>
        </p:sp>
        <p:sp>
          <p:nvSpPr>
            <p:cNvPr id="9706" name="Freeform 92"/>
            <p:cNvSpPr>
              <a:spLocks/>
            </p:cNvSpPr>
            <p:nvPr/>
          </p:nvSpPr>
          <p:spPr bwMode="auto">
            <a:xfrm>
              <a:off x="2683" y="2018"/>
              <a:ext cx="314" cy="118"/>
            </a:xfrm>
            <a:custGeom>
              <a:avLst/>
              <a:gdLst>
                <a:gd name="T0" fmla="*/ 6 w 314"/>
                <a:gd name="T1" fmla="*/ 98 h 118"/>
                <a:gd name="T2" fmla="*/ 26 w 314"/>
                <a:gd name="T3" fmla="*/ 114 h 118"/>
                <a:gd name="T4" fmla="*/ 70 w 314"/>
                <a:gd name="T5" fmla="*/ 118 h 118"/>
                <a:gd name="T6" fmla="*/ 88 w 314"/>
                <a:gd name="T7" fmla="*/ 98 h 118"/>
                <a:gd name="T8" fmla="*/ 94 w 314"/>
                <a:gd name="T9" fmla="*/ 108 h 118"/>
                <a:gd name="T10" fmla="*/ 112 w 314"/>
                <a:gd name="T11" fmla="*/ 114 h 118"/>
                <a:gd name="T12" fmla="*/ 128 w 314"/>
                <a:gd name="T13" fmla="*/ 104 h 118"/>
                <a:gd name="T14" fmla="*/ 136 w 314"/>
                <a:gd name="T15" fmla="*/ 80 h 118"/>
                <a:gd name="T16" fmla="*/ 132 w 314"/>
                <a:gd name="T17" fmla="*/ 60 h 118"/>
                <a:gd name="T18" fmla="*/ 126 w 314"/>
                <a:gd name="T19" fmla="*/ 52 h 118"/>
                <a:gd name="T20" fmla="*/ 124 w 314"/>
                <a:gd name="T21" fmla="*/ 60 h 118"/>
                <a:gd name="T22" fmla="*/ 146 w 314"/>
                <a:gd name="T23" fmla="*/ 62 h 118"/>
                <a:gd name="T24" fmla="*/ 168 w 314"/>
                <a:gd name="T25" fmla="*/ 50 h 118"/>
                <a:gd name="T26" fmla="*/ 164 w 314"/>
                <a:gd name="T27" fmla="*/ 4 h 118"/>
                <a:gd name="T28" fmla="*/ 158 w 314"/>
                <a:gd name="T29" fmla="*/ 10 h 118"/>
                <a:gd name="T30" fmla="*/ 180 w 314"/>
                <a:gd name="T31" fmla="*/ 22 h 118"/>
                <a:gd name="T32" fmla="*/ 202 w 314"/>
                <a:gd name="T33" fmla="*/ 26 h 118"/>
                <a:gd name="T34" fmla="*/ 208 w 314"/>
                <a:gd name="T35" fmla="*/ 30 h 118"/>
                <a:gd name="T36" fmla="*/ 200 w 314"/>
                <a:gd name="T37" fmla="*/ 44 h 118"/>
                <a:gd name="T38" fmla="*/ 206 w 314"/>
                <a:gd name="T39" fmla="*/ 68 h 118"/>
                <a:gd name="T40" fmla="*/ 250 w 314"/>
                <a:gd name="T41" fmla="*/ 90 h 118"/>
                <a:gd name="T42" fmla="*/ 270 w 314"/>
                <a:gd name="T43" fmla="*/ 80 h 118"/>
                <a:gd name="T44" fmla="*/ 266 w 314"/>
                <a:gd name="T45" fmla="*/ 78 h 118"/>
                <a:gd name="T46" fmla="*/ 302 w 314"/>
                <a:gd name="T47" fmla="*/ 80 h 118"/>
                <a:gd name="T48" fmla="*/ 314 w 314"/>
                <a:gd name="T49" fmla="*/ 64 h 118"/>
                <a:gd name="T50" fmla="*/ 314 w 314"/>
                <a:gd name="T51" fmla="*/ 40 h 118"/>
                <a:gd name="T52" fmla="*/ 308 w 314"/>
                <a:gd name="T53" fmla="*/ 42 h 118"/>
                <a:gd name="T54" fmla="*/ 298 w 314"/>
                <a:gd name="T55" fmla="*/ 74 h 118"/>
                <a:gd name="T56" fmla="*/ 268 w 314"/>
                <a:gd name="T57" fmla="*/ 70 h 118"/>
                <a:gd name="T58" fmla="*/ 262 w 314"/>
                <a:gd name="T59" fmla="*/ 80 h 118"/>
                <a:gd name="T60" fmla="*/ 238 w 314"/>
                <a:gd name="T61" fmla="*/ 78 h 118"/>
                <a:gd name="T62" fmla="*/ 216 w 314"/>
                <a:gd name="T63" fmla="*/ 66 h 118"/>
                <a:gd name="T64" fmla="*/ 208 w 314"/>
                <a:gd name="T65" fmla="*/ 50 h 118"/>
                <a:gd name="T66" fmla="*/ 216 w 314"/>
                <a:gd name="T67" fmla="*/ 34 h 118"/>
                <a:gd name="T68" fmla="*/ 214 w 314"/>
                <a:gd name="T69" fmla="*/ 20 h 118"/>
                <a:gd name="T70" fmla="*/ 192 w 314"/>
                <a:gd name="T71" fmla="*/ 16 h 118"/>
                <a:gd name="T72" fmla="*/ 164 w 314"/>
                <a:gd name="T73" fmla="*/ 4 h 118"/>
                <a:gd name="T74" fmla="*/ 158 w 314"/>
                <a:gd name="T75" fmla="*/ 0 h 118"/>
                <a:gd name="T76" fmla="*/ 162 w 314"/>
                <a:gd name="T77" fmla="*/ 28 h 118"/>
                <a:gd name="T78" fmla="*/ 162 w 314"/>
                <a:gd name="T79" fmla="*/ 46 h 118"/>
                <a:gd name="T80" fmla="*/ 140 w 314"/>
                <a:gd name="T81" fmla="*/ 58 h 118"/>
                <a:gd name="T82" fmla="*/ 128 w 314"/>
                <a:gd name="T83" fmla="*/ 54 h 118"/>
                <a:gd name="T84" fmla="*/ 126 w 314"/>
                <a:gd name="T85" fmla="*/ 64 h 118"/>
                <a:gd name="T86" fmla="*/ 130 w 314"/>
                <a:gd name="T87" fmla="*/ 84 h 118"/>
                <a:gd name="T88" fmla="*/ 122 w 314"/>
                <a:gd name="T89" fmla="*/ 102 h 118"/>
                <a:gd name="T90" fmla="*/ 104 w 314"/>
                <a:gd name="T91" fmla="*/ 108 h 118"/>
                <a:gd name="T92" fmla="*/ 86 w 314"/>
                <a:gd name="T93" fmla="*/ 98 h 118"/>
                <a:gd name="T94" fmla="*/ 80 w 314"/>
                <a:gd name="T95" fmla="*/ 110 h 118"/>
                <a:gd name="T96" fmla="*/ 42 w 314"/>
                <a:gd name="T97" fmla="*/ 114 h 118"/>
                <a:gd name="T98" fmla="*/ 14 w 314"/>
                <a:gd name="T99" fmla="*/ 102 h 118"/>
                <a:gd name="T100" fmla="*/ 6 w 314"/>
                <a:gd name="T101" fmla="*/ 76 h 118"/>
                <a:gd name="T102" fmla="*/ 0 w 314"/>
                <a:gd name="T103" fmla="*/ 72 h 11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14"/>
                <a:gd name="T157" fmla="*/ 0 h 118"/>
                <a:gd name="T158" fmla="*/ 314 w 314"/>
                <a:gd name="T159" fmla="*/ 118 h 11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14" h="118">
                  <a:moveTo>
                    <a:pt x="0" y="76"/>
                  </a:moveTo>
                  <a:lnTo>
                    <a:pt x="0" y="76"/>
                  </a:lnTo>
                  <a:lnTo>
                    <a:pt x="4" y="92"/>
                  </a:lnTo>
                  <a:lnTo>
                    <a:pt x="6" y="98"/>
                  </a:lnTo>
                  <a:lnTo>
                    <a:pt x="12" y="104"/>
                  </a:lnTo>
                  <a:lnTo>
                    <a:pt x="18" y="110"/>
                  </a:lnTo>
                  <a:lnTo>
                    <a:pt x="26" y="114"/>
                  </a:lnTo>
                  <a:lnTo>
                    <a:pt x="42" y="118"/>
                  </a:lnTo>
                  <a:lnTo>
                    <a:pt x="56" y="118"/>
                  </a:lnTo>
                  <a:lnTo>
                    <a:pt x="70" y="118"/>
                  </a:lnTo>
                  <a:lnTo>
                    <a:pt x="76" y="116"/>
                  </a:lnTo>
                  <a:lnTo>
                    <a:pt x="82" y="112"/>
                  </a:lnTo>
                  <a:lnTo>
                    <a:pt x="86" y="106"/>
                  </a:lnTo>
                  <a:lnTo>
                    <a:pt x="88" y="98"/>
                  </a:lnTo>
                  <a:lnTo>
                    <a:pt x="84" y="100"/>
                  </a:lnTo>
                  <a:lnTo>
                    <a:pt x="94" y="108"/>
                  </a:lnTo>
                  <a:lnTo>
                    <a:pt x="100" y="112"/>
                  </a:lnTo>
                  <a:lnTo>
                    <a:pt x="106" y="114"/>
                  </a:lnTo>
                  <a:lnTo>
                    <a:pt x="112" y="114"/>
                  </a:lnTo>
                  <a:lnTo>
                    <a:pt x="118" y="112"/>
                  </a:lnTo>
                  <a:lnTo>
                    <a:pt x="122" y="108"/>
                  </a:lnTo>
                  <a:lnTo>
                    <a:pt x="128" y="104"/>
                  </a:lnTo>
                  <a:lnTo>
                    <a:pt x="132" y="100"/>
                  </a:lnTo>
                  <a:lnTo>
                    <a:pt x="134" y="94"/>
                  </a:lnTo>
                  <a:lnTo>
                    <a:pt x="136" y="80"/>
                  </a:lnTo>
                  <a:lnTo>
                    <a:pt x="134" y="68"/>
                  </a:lnTo>
                  <a:lnTo>
                    <a:pt x="132" y="60"/>
                  </a:lnTo>
                  <a:lnTo>
                    <a:pt x="128" y="54"/>
                  </a:lnTo>
                  <a:lnTo>
                    <a:pt x="128" y="52"/>
                  </a:lnTo>
                  <a:lnTo>
                    <a:pt x="126" y="52"/>
                  </a:lnTo>
                  <a:lnTo>
                    <a:pt x="124" y="52"/>
                  </a:lnTo>
                  <a:lnTo>
                    <a:pt x="122" y="54"/>
                  </a:lnTo>
                  <a:lnTo>
                    <a:pt x="124" y="60"/>
                  </a:lnTo>
                  <a:lnTo>
                    <a:pt x="126" y="64"/>
                  </a:lnTo>
                  <a:lnTo>
                    <a:pt x="130" y="66"/>
                  </a:lnTo>
                  <a:lnTo>
                    <a:pt x="136" y="66"/>
                  </a:lnTo>
                  <a:lnTo>
                    <a:pt x="146" y="62"/>
                  </a:lnTo>
                  <a:lnTo>
                    <a:pt x="156" y="60"/>
                  </a:lnTo>
                  <a:lnTo>
                    <a:pt x="164" y="54"/>
                  </a:lnTo>
                  <a:lnTo>
                    <a:pt x="168" y="50"/>
                  </a:lnTo>
                  <a:lnTo>
                    <a:pt x="170" y="42"/>
                  </a:lnTo>
                  <a:lnTo>
                    <a:pt x="170" y="34"/>
                  </a:lnTo>
                  <a:lnTo>
                    <a:pt x="168" y="18"/>
                  </a:lnTo>
                  <a:lnTo>
                    <a:pt x="164" y="4"/>
                  </a:lnTo>
                  <a:lnTo>
                    <a:pt x="158" y="4"/>
                  </a:lnTo>
                  <a:lnTo>
                    <a:pt x="158" y="10"/>
                  </a:lnTo>
                  <a:lnTo>
                    <a:pt x="160" y="14"/>
                  </a:lnTo>
                  <a:lnTo>
                    <a:pt x="164" y="16"/>
                  </a:lnTo>
                  <a:lnTo>
                    <a:pt x="168" y="20"/>
                  </a:lnTo>
                  <a:lnTo>
                    <a:pt x="180" y="22"/>
                  </a:lnTo>
                  <a:lnTo>
                    <a:pt x="190" y="24"/>
                  </a:lnTo>
                  <a:lnTo>
                    <a:pt x="202" y="26"/>
                  </a:lnTo>
                  <a:lnTo>
                    <a:pt x="206" y="26"/>
                  </a:lnTo>
                  <a:lnTo>
                    <a:pt x="210" y="26"/>
                  </a:lnTo>
                  <a:lnTo>
                    <a:pt x="208" y="30"/>
                  </a:lnTo>
                  <a:lnTo>
                    <a:pt x="204" y="38"/>
                  </a:lnTo>
                  <a:lnTo>
                    <a:pt x="200" y="44"/>
                  </a:lnTo>
                  <a:lnTo>
                    <a:pt x="200" y="52"/>
                  </a:lnTo>
                  <a:lnTo>
                    <a:pt x="202" y="60"/>
                  </a:lnTo>
                  <a:lnTo>
                    <a:pt x="206" y="68"/>
                  </a:lnTo>
                  <a:lnTo>
                    <a:pt x="216" y="76"/>
                  </a:lnTo>
                  <a:lnTo>
                    <a:pt x="226" y="82"/>
                  </a:lnTo>
                  <a:lnTo>
                    <a:pt x="238" y="88"/>
                  </a:lnTo>
                  <a:lnTo>
                    <a:pt x="250" y="90"/>
                  </a:lnTo>
                  <a:lnTo>
                    <a:pt x="260" y="90"/>
                  </a:lnTo>
                  <a:lnTo>
                    <a:pt x="266" y="88"/>
                  </a:lnTo>
                  <a:lnTo>
                    <a:pt x="268" y="84"/>
                  </a:lnTo>
                  <a:lnTo>
                    <a:pt x="270" y="80"/>
                  </a:lnTo>
                  <a:lnTo>
                    <a:pt x="272" y="74"/>
                  </a:lnTo>
                  <a:lnTo>
                    <a:pt x="266" y="78"/>
                  </a:lnTo>
                  <a:lnTo>
                    <a:pt x="276" y="82"/>
                  </a:lnTo>
                  <a:lnTo>
                    <a:pt x="284" y="84"/>
                  </a:lnTo>
                  <a:lnTo>
                    <a:pt x="294" y="84"/>
                  </a:lnTo>
                  <a:lnTo>
                    <a:pt x="302" y="80"/>
                  </a:lnTo>
                  <a:lnTo>
                    <a:pt x="308" y="76"/>
                  </a:lnTo>
                  <a:lnTo>
                    <a:pt x="310" y="72"/>
                  </a:lnTo>
                  <a:lnTo>
                    <a:pt x="314" y="64"/>
                  </a:lnTo>
                  <a:lnTo>
                    <a:pt x="314" y="54"/>
                  </a:lnTo>
                  <a:lnTo>
                    <a:pt x="314" y="42"/>
                  </a:lnTo>
                  <a:lnTo>
                    <a:pt x="314" y="40"/>
                  </a:lnTo>
                  <a:lnTo>
                    <a:pt x="312" y="40"/>
                  </a:lnTo>
                  <a:lnTo>
                    <a:pt x="310" y="40"/>
                  </a:lnTo>
                  <a:lnTo>
                    <a:pt x="308" y="42"/>
                  </a:lnTo>
                  <a:lnTo>
                    <a:pt x="308" y="60"/>
                  </a:lnTo>
                  <a:lnTo>
                    <a:pt x="306" y="68"/>
                  </a:lnTo>
                  <a:lnTo>
                    <a:pt x="298" y="74"/>
                  </a:lnTo>
                  <a:lnTo>
                    <a:pt x="292" y="76"/>
                  </a:lnTo>
                  <a:lnTo>
                    <a:pt x="284" y="76"/>
                  </a:lnTo>
                  <a:lnTo>
                    <a:pt x="268" y="70"/>
                  </a:lnTo>
                  <a:lnTo>
                    <a:pt x="266" y="72"/>
                  </a:lnTo>
                  <a:lnTo>
                    <a:pt x="264" y="74"/>
                  </a:lnTo>
                  <a:lnTo>
                    <a:pt x="262" y="80"/>
                  </a:lnTo>
                  <a:lnTo>
                    <a:pt x="258" y="82"/>
                  </a:lnTo>
                  <a:lnTo>
                    <a:pt x="254" y="82"/>
                  </a:lnTo>
                  <a:lnTo>
                    <a:pt x="248" y="82"/>
                  </a:lnTo>
                  <a:lnTo>
                    <a:pt x="238" y="78"/>
                  </a:lnTo>
                  <a:lnTo>
                    <a:pt x="228" y="74"/>
                  </a:lnTo>
                  <a:lnTo>
                    <a:pt x="216" y="66"/>
                  </a:lnTo>
                  <a:lnTo>
                    <a:pt x="212" y="62"/>
                  </a:lnTo>
                  <a:lnTo>
                    <a:pt x="210" y="58"/>
                  </a:lnTo>
                  <a:lnTo>
                    <a:pt x="208" y="50"/>
                  </a:lnTo>
                  <a:lnTo>
                    <a:pt x="210" y="46"/>
                  </a:lnTo>
                  <a:lnTo>
                    <a:pt x="210" y="42"/>
                  </a:lnTo>
                  <a:lnTo>
                    <a:pt x="216" y="34"/>
                  </a:lnTo>
                  <a:lnTo>
                    <a:pt x="218" y="26"/>
                  </a:lnTo>
                  <a:lnTo>
                    <a:pt x="216" y="22"/>
                  </a:lnTo>
                  <a:lnTo>
                    <a:pt x="214" y="20"/>
                  </a:lnTo>
                  <a:lnTo>
                    <a:pt x="208" y="18"/>
                  </a:lnTo>
                  <a:lnTo>
                    <a:pt x="202" y="18"/>
                  </a:lnTo>
                  <a:lnTo>
                    <a:pt x="192" y="16"/>
                  </a:lnTo>
                  <a:lnTo>
                    <a:pt x="180" y="16"/>
                  </a:lnTo>
                  <a:lnTo>
                    <a:pt x="170" y="12"/>
                  </a:lnTo>
                  <a:lnTo>
                    <a:pt x="166" y="8"/>
                  </a:lnTo>
                  <a:lnTo>
                    <a:pt x="164" y="4"/>
                  </a:lnTo>
                  <a:lnTo>
                    <a:pt x="164" y="0"/>
                  </a:lnTo>
                  <a:lnTo>
                    <a:pt x="160" y="0"/>
                  </a:lnTo>
                  <a:lnTo>
                    <a:pt x="158" y="0"/>
                  </a:lnTo>
                  <a:lnTo>
                    <a:pt x="158" y="4"/>
                  </a:lnTo>
                  <a:lnTo>
                    <a:pt x="160" y="16"/>
                  </a:lnTo>
                  <a:lnTo>
                    <a:pt x="162" y="28"/>
                  </a:lnTo>
                  <a:lnTo>
                    <a:pt x="164" y="38"/>
                  </a:lnTo>
                  <a:lnTo>
                    <a:pt x="162" y="46"/>
                  </a:lnTo>
                  <a:lnTo>
                    <a:pt x="158" y="50"/>
                  </a:lnTo>
                  <a:lnTo>
                    <a:pt x="156" y="52"/>
                  </a:lnTo>
                  <a:lnTo>
                    <a:pt x="140" y="58"/>
                  </a:lnTo>
                  <a:lnTo>
                    <a:pt x="134" y="58"/>
                  </a:lnTo>
                  <a:lnTo>
                    <a:pt x="130" y="58"/>
                  </a:lnTo>
                  <a:lnTo>
                    <a:pt x="128" y="54"/>
                  </a:lnTo>
                  <a:lnTo>
                    <a:pt x="122" y="56"/>
                  </a:lnTo>
                  <a:lnTo>
                    <a:pt x="124" y="60"/>
                  </a:lnTo>
                  <a:lnTo>
                    <a:pt x="126" y="64"/>
                  </a:lnTo>
                  <a:lnTo>
                    <a:pt x="130" y="70"/>
                  </a:lnTo>
                  <a:lnTo>
                    <a:pt x="130" y="78"/>
                  </a:lnTo>
                  <a:lnTo>
                    <a:pt x="130" y="84"/>
                  </a:lnTo>
                  <a:lnTo>
                    <a:pt x="130" y="92"/>
                  </a:lnTo>
                  <a:lnTo>
                    <a:pt x="126" y="98"/>
                  </a:lnTo>
                  <a:lnTo>
                    <a:pt x="122" y="102"/>
                  </a:lnTo>
                  <a:lnTo>
                    <a:pt x="116" y="106"/>
                  </a:lnTo>
                  <a:lnTo>
                    <a:pt x="110" y="108"/>
                  </a:lnTo>
                  <a:lnTo>
                    <a:pt x="104" y="108"/>
                  </a:lnTo>
                  <a:lnTo>
                    <a:pt x="98" y="106"/>
                  </a:lnTo>
                  <a:lnTo>
                    <a:pt x="86" y="96"/>
                  </a:lnTo>
                  <a:lnTo>
                    <a:pt x="86" y="98"/>
                  </a:lnTo>
                  <a:lnTo>
                    <a:pt x="84" y="98"/>
                  </a:lnTo>
                  <a:lnTo>
                    <a:pt x="84" y="106"/>
                  </a:lnTo>
                  <a:lnTo>
                    <a:pt x="80" y="110"/>
                  </a:lnTo>
                  <a:lnTo>
                    <a:pt x="74" y="114"/>
                  </a:lnTo>
                  <a:lnTo>
                    <a:pt x="68" y="114"/>
                  </a:lnTo>
                  <a:lnTo>
                    <a:pt x="54" y="116"/>
                  </a:lnTo>
                  <a:lnTo>
                    <a:pt x="42" y="114"/>
                  </a:lnTo>
                  <a:lnTo>
                    <a:pt x="26" y="110"/>
                  </a:lnTo>
                  <a:lnTo>
                    <a:pt x="20" y="106"/>
                  </a:lnTo>
                  <a:lnTo>
                    <a:pt x="14" y="102"/>
                  </a:lnTo>
                  <a:lnTo>
                    <a:pt x="10" y="98"/>
                  </a:lnTo>
                  <a:lnTo>
                    <a:pt x="8" y="90"/>
                  </a:lnTo>
                  <a:lnTo>
                    <a:pt x="6" y="84"/>
                  </a:lnTo>
                  <a:lnTo>
                    <a:pt x="6" y="76"/>
                  </a:lnTo>
                  <a:lnTo>
                    <a:pt x="6" y="72"/>
                  </a:lnTo>
                  <a:lnTo>
                    <a:pt x="4" y="72"/>
                  </a:lnTo>
                  <a:lnTo>
                    <a:pt x="0" y="72"/>
                  </a:lnTo>
                  <a:lnTo>
                    <a:pt x="0" y="76"/>
                  </a:lnTo>
                </a:path>
              </a:pathLst>
            </a:custGeom>
            <a:noFill/>
            <a:ln w="9525">
              <a:noFill/>
              <a:round/>
              <a:headEnd/>
              <a:tailEnd/>
            </a:ln>
          </p:spPr>
          <p:txBody>
            <a:bodyPr/>
            <a:lstStyle/>
            <a:p>
              <a:endParaRPr lang="fr-FR">
                <a:latin typeface="Calibri" pitchFamily="34" charset="0"/>
              </a:endParaRPr>
            </a:p>
          </p:txBody>
        </p:sp>
        <p:sp>
          <p:nvSpPr>
            <p:cNvPr id="9707" name="Freeform 93"/>
            <p:cNvSpPr>
              <a:spLocks/>
            </p:cNvSpPr>
            <p:nvPr/>
          </p:nvSpPr>
          <p:spPr bwMode="auto">
            <a:xfrm>
              <a:off x="2987" y="2008"/>
              <a:ext cx="166" cy="154"/>
            </a:xfrm>
            <a:custGeom>
              <a:avLst/>
              <a:gdLst>
                <a:gd name="T0" fmla="*/ 156 w 166"/>
                <a:gd name="T1" fmla="*/ 112 h 154"/>
                <a:gd name="T2" fmla="*/ 162 w 166"/>
                <a:gd name="T3" fmla="*/ 126 h 154"/>
                <a:gd name="T4" fmla="*/ 154 w 166"/>
                <a:gd name="T5" fmla="*/ 142 h 154"/>
                <a:gd name="T6" fmla="*/ 142 w 166"/>
                <a:gd name="T7" fmla="*/ 150 h 154"/>
                <a:gd name="T8" fmla="*/ 118 w 166"/>
                <a:gd name="T9" fmla="*/ 144 h 154"/>
                <a:gd name="T10" fmla="*/ 106 w 166"/>
                <a:gd name="T11" fmla="*/ 136 h 154"/>
                <a:gd name="T12" fmla="*/ 98 w 166"/>
                <a:gd name="T13" fmla="*/ 128 h 154"/>
                <a:gd name="T14" fmla="*/ 94 w 166"/>
                <a:gd name="T15" fmla="*/ 120 h 154"/>
                <a:gd name="T16" fmla="*/ 86 w 166"/>
                <a:gd name="T17" fmla="*/ 124 h 154"/>
                <a:gd name="T18" fmla="*/ 78 w 166"/>
                <a:gd name="T19" fmla="*/ 128 h 154"/>
                <a:gd name="T20" fmla="*/ 62 w 166"/>
                <a:gd name="T21" fmla="*/ 134 h 154"/>
                <a:gd name="T22" fmla="*/ 48 w 166"/>
                <a:gd name="T23" fmla="*/ 130 h 154"/>
                <a:gd name="T24" fmla="*/ 28 w 166"/>
                <a:gd name="T25" fmla="*/ 110 h 154"/>
                <a:gd name="T26" fmla="*/ 24 w 166"/>
                <a:gd name="T27" fmla="*/ 86 h 154"/>
                <a:gd name="T28" fmla="*/ 32 w 166"/>
                <a:gd name="T29" fmla="*/ 70 h 154"/>
                <a:gd name="T30" fmla="*/ 30 w 166"/>
                <a:gd name="T31" fmla="*/ 68 h 154"/>
                <a:gd name="T32" fmla="*/ 22 w 166"/>
                <a:gd name="T33" fmla="*/ 60 h 154"/>
                <a:gd name="T34" fmla="*/ 22 w 166"/>
                <a:gd name="T35" fmla="*/ 34 h 154"/>
                <a:gd name="T36" fmla="*/ 20 w 166"/>
                <a:gd name="T37" fmla="*/ 32 h 154"/>
                <a:gd name="T38" fmla="*/ 8 w 166"/>
                <a:gd name="T39" fmla="*/ 20 h 154"/>
                <a:gd name="T40" fmla="*/ 6 w 166"/>
                <a:gd name="T41" fmla="*/ 2 h 154"/>
                <a:gd name="T42" fmla="*/ 2 w 166"/>
                <a:gd name="T43" fmla="*/ 2 h 154"/>
                <a:gd name="T44" fmla="*/ 2 w 166"/>
                <a:gd name="T45" fmla="*/ 20 h 154"/>
                <a:gd name="T46" fmla="*/ 8 w 166"/>
                <a:gd name="T47" fmla="*/ 30 h 154"/>
                <a:gd name="T48" fmla="*/ 14 w 166"/>
                <a:gd name="T49" fmla="*/ 34 h 154"/>
                <a:gd name="T50" fmla="*/ 16 w 166"/>
                <a:gd name="T51" fmla="*/ 42 h 154"/>
                <a:gd name="T52" fmla="*/ 18 w 166"/>
                <a:gd name="T53" fmla="*/ 62 h 154"/>
                <a:gd name="T54" fmla="*/ 26 w 166"/>
                <a:gd name="T55" fmla="*/ 70 h 154"/>
                <a:gd name="T56" fmla="*/ 30 w 166"/>
                <a:gd name="T57" fmla="*/ 68 h 154"/>
                <a:gd name="T58" fmla="*/ 22 w 166"/>
                <a:gd name="T59" fmla="*/ 84 h 154"/>
                <a:gd name="T60" fmla="*/ 20 w 166"/>
                <a:gd name="T61" fmla="*/ 102 h 154"/>
                <a:gd name="T62" fmla="*/ 36 w 166"/>
                <a:gd name="T63" fmla="*/ 124 h 154"/>
                <a:gd name="T64" fmla="*/ 50 w 166"/>
                <a:gd name="T65" fmla="*/ 134 h 154"/>
                <a:gd name="T66" fmla="*/ 74 w 166"/>
                <a:gd name="T67" fmla="*/ 134 h 154"/>
                <a:gd name="T68" fmla="*/ 86 w 166"/>
                <a:gd name="T69" fmla="*/ 126 h 154"/>
                <a:gd name="T70" fmla="*/ 94 w 166"/>
                <a:gd name="T71" fmla="*/ 122 h 154"/>
                <a:gd name="T72" fmla="*/ 96 w 166"/>
                <a:gd name="T73" fmla="*/ 132 h 154"/>
                <a:gd name="T74" fmla="*/ 106 w 166"/>
                <a:gd name="T75" fmla="*/ 140 h 154"/>
                <a:gd name="T76" fmla="*/ 122 w 166"/>
                <a:gd name="T77" fmla="*/ 150 h 154"/>
                <a:gd name="T78" fmla="*/ 144 w 166"/>
                <a:gd name="T79" fmla="*/ 152 h 154"/>
                <a:gd name="T80" fmla="*/ 160 w 166"/>
                <a:gd name="T81" fmla="*/ 138 h 154"/>
                <a:gd name="T82" fmla="*/ 166 w 166"/>
                <a:gd name="T83" fmla="*/ 120 h 154"/>
                <a:gd name="T84" fmla="*/ 154 w 166"/>
                <a:gd name="T85" fmla="*/ 106 h 154"/>
                <a:gd name="T86" fmla="*/ 150 w 166"/>
                <a:gd name="T87" fmla="*/ 108 h 15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6"/>
                <a:gd name="T133" fmla="*/ 0 h 154"/>
                <a:gd name="T134" fmla="*/ 166 w 166"/>
                <a:gd name="T135" fmla="*/ 154 h 15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6" h="154">
                  <a:moveTo>
                    <a:pt x="152" y="112"/>
                  </a:moveTo>
                  <a:lnTo>
                    <a:pt x="152" y="112"/>
                  </a:lnTo>
                  <a:lnTo>
                    <a:pt x="156" y="112"/>
                  </a:lnTo>
                  <a:lnTo>
                    <a:pt x="160" y="114"/>
                  </a:lnTo>
                  <a:lnTo>
                    <a:pt x="162" y="120"/>
                  </a:lnTo>
                  <a:lnTo>
                    <a:pt x="162" y="126"/>
                  </a:lnTo>
                  <a:lnTo>
                    <a:pt x="160" y="132"/>
                  </a:lnTo>
                  <a:lnTo>
                    <a:pt x="154" y="142"/>
                  </a:lnTo>
                  <a:lnTo>
                    <a:pt x="146" y="148"/>
                  </a:lnTo>
                  <a:lnTo>
                    <a:pt x="142" y="150"/>
                  </a:lnTo>
                  <a:lnTo>
                    <a:pt x="136" y="150"/>
                  </a:lnTo>
                  <a:lnTo>
                    <a:pt x="128" y="148"/>
                  </a:lnTo>
                  <a:lnTo>
                    <a:pt x="118" y="144"/>
                  </a:lnTo>
                  <a:lnTo>
                    <a:pt x="110" y="140"/>
                  </a:lnTo>
                  <a:lnTo>
                    <a:pt x="106" y="136"/>
                  </a:lnTo>
                  <a:lnTo>
                    <a:pt x="102" y="134"/>
                  </a:lnTo>
                  <a:lnTo>
                    <a:pt x="98" y="128"/>
                  </a:lnTo>
                  <a:lnTo>
                    <a:pt x="96" y="120"/>
                  </a:lnTo>
                  <a:lnTo>
                    <a:pt x="94" y="120"/>
                  </a:lnTo>
                  <a:lnTo>
                    <a:pt x="90" y="120"/>
                  </a:lnTo>
                  <a:lnTo>
                    <a:pt x="86" y="124"/>
                  </a:lnTo>
                  <a:lnTo>
                    <a:pt x="82" y="126"/>
                  </a:lnTo>
                  <a:lnTo>
                    <a:pt x="78" y="128"/>
                  </a:lnTo>
                  <a:lnTo>
                    <a:pt x="68" y="134"/>
                  </a:lnTo>
                  <a:lnTo>
                    <a:pt x="62" y="134"/>
                  </a:lnTo>
                  <a:lnTo>
                    <a:pt x="56" y="134"/>
                  </a:lnTo>
                  <a:lnTo>
                    <a:pt x="48" y="130"/>
                  </a:lnTo>
                  <a:lnTo>
                    <a:pt x="40" y="124"/>
                  </a:lnTo>
                  <a:lnTo>
                    <a:pt x="32" y="118"/>
                  </a:lnTo>
                  <a:lnTo>
                    <a:pt x="28" y="110"/>
                  </a:lnTo>
                  <a:lnTo>
                    <a:pt x="24" y="102"/>
                  </a:lnTo>
                  <a:lnTo>
                    <a:pt x="24" y="94"/>
                  </a:lnTo>
                  <a:lnTo>
                    <a:pt x="24" y="86"/>
                  </a:lnTo>
                  <a:lnTo>
                    <a:pt x="26" y="78"/>
                  </a:lnTo>
                  <a:lnTo>
                    <a:pt x="32" y="70"/>
                  </a:lnTo>
                  <a:lnTo>
                    <a:pt x="32" y="68"/>
                  </a:lnTo>
                  <a:lnTo>
                    <a:pt x="30" y="68"/>
                  </a:lnTo>
                  <a:lnTo>
                    <a:pt x="26" y="66"/>
                  </a:lnTo>
                  <a:lnTo>
                    <a:pt x="24" y="64"/>
                  </a:lnTo>
                  <a:lnTo>
                    <a:pt x="22" y="60"/>
                  </a:lnTo>
                  <a:lnTo>
                    <a:pt x="20" y="54"/>
                  </a:lnTo>
                  <a:lnTo>
                    <a:pt x="20" y="42"/>
                  </a:lnTo>
                  <a:lnTo>
                    <a:pt x="22" y="34"/>
                  </a:lnTo>
                  <a:lnTo>
                    <a:pt x="20" y="32"/>
                  </a:lnTo>
                  <a:lnTo>
                    <a:pt x="14" y="30"/>
                  </a:lnTo>
                  <a:lnTo>
                    <a:pt x="12" y="26"/>
                  </a:lnTo>
                  <a:lnTo>
                    <a:pt x="8" y="20"/>
                  </a:lnTo>
                  <a:lnTo>
                    <a:pt x="6" y="10"/>
                  </a:lnTo>
                  <a:lnTo>
                    <a:pt x="6" y="2"/>
                  </a:lnTo>
                  <a:lnTo>
                    <a:pt x="4" y="0"/>
                  </a:lnTo>
                  <a:lnTo>
                    <a:pt x="2" y="0"/>
                  </a:lnTo>
                  <a:lnTo>
                    <a:pt x="2" y="2"/>
                  </a:lnTo>
                  <a:lnTo>
                    <a:pt x="0" y="14"/>
                  </a:lnTo>
                  <a:lnTo>
                    <a:pt x="2" y="20"/>
                  </a:lnTo>
                  <a:lnTo>
                    <a:pt x="4" y="26"/>
                  </a:lnTo>
                  <a:lnTo>
                    <a:pt x="8" y="30"/>
                  </a:lnTo>
                  <a:lnTo>
                    <a:pt x="14" y="34"/>
                  </a:lnTo>
                  <a:lnTo>
                    <a:pt x="16" y="34"/>
                  </a:lnTo>
                  <a:lnTo>
                    <a:pt x="16" y="42"/>
                  </a:lnTo>
                  <a:lnTo>
                    <a:pt x="16" y="52"/>
                  </a:lnTo>
                  <a:lnTo>
                    <a:pt x="18" y="62"/>
                  </a:lnTo>
                  <a:lnTo>
                    <a:pt x="20" y="66"/>
                  </a:lnTo>
                  <a:lnTo>
                    <a:pt x="22" y="70"/>
                  </a:lnTo>
                  <a:lnTo>
                    <a:pt x="26" y="70"/>
                  </a:lnTo>
                  <a:lnTo>
                    <a:pt x="32" y="70"/>
                  </a:lnTo>
                  <a:lnTo>
                    <a:pt x="30" y="68"/>
                  </a:lnTo>
                  <a:lnTo>
                    <a:pt x="24" y="76"/>
                  </a:lnTo>
                  <a:lnTo>
                    <a:pt x="22" y="84"/>
                  </a:lnTo>
                  <a:lnTo>
                    <a:pt x="20" y="92"/>
                  </a:lnTo>
                  <a:lnTo>
                    <a:pt x="20" y="102"/>
                  </a:lnTo>
                  <a:lnTo>
                    <a:pt x="24" y="110"/>
                  </a:lnTo>
                  <a:lnTo>
                    <a:pt x="30" y="118"/>
                  </a:lnTo>
                  <a:lnTo>
                    <a:pt x="36" y="124"/>
                  </a:lnTo>
                  <a:lnTo>
                    <a:pt x="42" y="130"/>
                  </a:lnTo>
                  <a:lnTo>
                    <a:pt x="50" y="134"/>
                  </a:lnTo>
                  <a:lnTo>
                    <a:pt x="58" y="136"/>
                  </a:lnTo>
                  <a:lnTo>
                    <a:pt x="66" y="136"/>
                  </a:lnTo>
                  <a:lnTo>
                    <a:pt x="74" y="134"/>
                  </a:lnTo>
                  <a:lnTo>
                    <a:pt x="86" y="126"/>
                  </a:lnTo>
                  <a:lnTo>
                    <a:pt x="90" y="124"/>
                  </a:lnTo>
                  <a:lnTo>
                    <a:pt x="92" y="122"/>
                  </a:lnTo>
                  <a:lnTo>
                    <a:pt x="94" y="122"/>
                  </a:lnTo>
                  <a:lnTo>
                    <a:pt x="96" y="132"/>
                  </a:lnTo>
                  <a:lnTo>
                    <a:pt x="102" y="138"/>
                  </a:lnTo>
                  <a:lnTo>
                    <a:pt x="106" y="140"/>
                  </a:lnTo>
                  <a:lnTo>
                    <a:pt x="114" y="146"/>
                  </a:lnTo>
                  <a:lnTo>
                    <a:pt x="122" y="150"/>
                  </a:lnTo>
                  <a:lnTo>
                    <a:pt x="130" y="152"/>
                  </a:lnTo>
                  <a:lnTo>
                    <a:pt x="138" y="154"/>
                  </a:lnTo>
                  <a:lnTo>
                    <a:pt x="144" y="152"/>
                  </a:lnTo>
                  <a:lnTo>
                    <a:pt x="152" y="148"/>
                  </a:lnTo>
                  <a:lnTo>
                    <a:pt x="160" y="138"/>
                  </a:lnTo>
                  <a:lnTo>
                    <a:pt x="166" y="126"/>
                  </a:lnTo>
                  <a:lnTo>
                    <a:pt x="166" y="120"/>
                  </a:lnTo>
                  <a:lnTo>
                    <a:pt x="164" y="114"/>
                  </a:lnTo>
                  <a:lnTo>
                    <a:pt x="160" y="110"/>
                  </a:lnTo>
                  <a:lnTo>
                    <a:pt x="154" y="106"/>
                  </a:lnTo>
                  <a:lnTo>
                    <a:pt x="152" y="106"/>
                  </a:lnTo>
                  <a:lnTo>
                    <a:pt x="150" y="108"/>
                  </a:lnTo>
                  <a:lnTo>
                    <a:pt x="150" y="110"/>
                  </a:lnTo>
                  <a:lnTo>
                    <a:pt x="152" y="112"/>
                  </a:lnTo>
                  <a:close/>
                </a:path>
              </a:pathLst>
            </a:custGeom>
            <a:solidFill>
              <a:srgbClr val="000000"/>
            </a:solidFill>
            <a:ln w="9525">
              <a:noFill/>
              <a:round/>
              <a:headEnd/>
              <a:tailEnd/>
            </a:ln>
          </p:spPr>
          <p:txBody>
            <a:bodyPr/>
            <a:lstStyle/>
            <a:p>
              <a:endParaRPr lang="fr-FR">
                <a:latin typeface="Calibri" pitchFamily="34" charset="0"/>
              </a:endParaRPr>
            </a:p>
          </p:txBody>
        </p:sp>
        <p:sp>
          <p:nvSpPr>
            <p:cNvPr id="9708" name="Freeform 94"/>
            <p:cNvSpPr>
              <a:spLocks/>
            </p:cNvSpPr>
            <p:nvPr/>
          </p:nvSpPr>
          <p:spPr bwMode="auto">
            <a:xfrm>
              <a:off x="2987" y="2008"/>
              <a:ext cx="166" cy="154"/>
            </a:xfrm>
            <a:custGeom>
              <a:avLst/>
              <a:gdLst>
                <a:gd name="T0" fmla="*/ 156 w 166"/>
                <a:gd name="T1" fmla="*/ 112 h 154"/>
                <a:gd name="T2" fmla="*/ 162 w 166"/>
                <a:gd name="T3" fmla="*/ 126 h 154"/>
                <a:gd name="T4" fmla="*/ 154 w 166"/>
                <a:gd name="T5" fmla="*/ 142 h 154"/>
                <a:gd name="T6" fmla="*/ 142 w 166"/>
                <a:gd name="T7" fmla="*/ 150 h 154"/>
                <a:gd name="T8" fmla="*/ 118 w 166"/>
                <a:gd name="T9" fmla="*/ 144 h 154"/>
                <a:gd name="T10" fmla="*/ 106 w 166"/>
                <a:gd name="T11" fmla="*/ 136 h 154"/>
                <a:gd name="T12" fmla="*/ 98 w 166"/>
                <a:gd name="T13" fmla="*/ 128 h 154"/>
                <a:gd name="T14" fmla="*/ 94 w 166"/>
                <a:gd name="T15" fmla="*/ 120 h 154"/>
                <a:gd name="T16" fmla="*/ 86 w 166"/>
                <a:gd name="T17" fmla="*/ 124 h 154"/>
                <a:gd name="T18" fmla="*/ 78 w 166"/>
                <a:gd name="T19" fmla="*/ 128 h 154"/>
                <a:gd name="T20" fmla="*/ 62 w 166"/>
                <a:gd name="T21" fmla="*/ 134 h 154"/>
                <a:gd name="T22" fmla="*/ 48 w 166"/>
                <a:gd name="T23" fmla="*/ 130 h 154"/>
                <a:gd name="T24" fmla="*/ 28 w 166"/>
                <a:gd name="T25" fmla="*/ 110 h 154"/>
                <a:gd name="T26" fmla="*/ 24 w 166"/>
                <a:gd name="T27" fmla="*/ 86 h 154"/>
                <a:gd name="T28" fmla="*/ 32 w 166"/>
                <a:gd name="T29" fmla="*/ 70 h 154"/>
                <a:gd name="T30" fmla="*/ 30 w 166"/>
                <a:gd name="T31" fmla="*/ 68 h 154"/>
                <a:gd name="T32" fmla="*/ 22 w 166"/>
                <a:gd name="T33" fmla="*/ 60 h 154"/>
                <a:gd name="T34" fmla="*/ 22 w 166"/>
                <a:gd name="T35" fmla="*/ 34 h 154"/>
                <a:gd name="T36" fmla="*/ 20 w 166"/>
                <a:gd name="T37" fmla="*/ 32 h 154"/>
                <a:gd name="T38" fmla="*/ 8 w 166"/>
                <a:gd name="T39" fmla="*/ 20 h 154"/>
                <a:gd name="T40" fmla="*/ 6 w 166"/>
                <a:gd name="T41" fmla="*/ 2 h 154"/>
                <a:gd name="T42" fmla="*/ 2 w 166"/>
                <a:gd name="T43" fmla="*/ 2 h 154"/>
                <a:gd name="T44" fmla="*/ 2 w 166"/>
                <a:gd name="T45" fmla="*/ 20 h 154"/>
                <a:gd name="T46" fmla="*/ 8 w 166"/>
                <a:gd name="T47" fmla="*/ 30 h 154"/>
                <a:gd name="T48" fmla="*/ 14 w 166"/>
                <a:gd name="T49" fmla="*/ 34 h 154"/>
                <a:gd name="T50" fmla="*/ 16 w 166"/>
                <a:gd name="T51" fmla="*/ 42 h 154"/>
                <a:gd name="T52" fmla="*/ 18 w 166"/>
                <a:gd name="T53" fmla="*/ 62 h 154"/>
                <a:gd name="T54" fmla="*/ 26 w 166"/>
                <a:gd name="T55" fmla="*/ 70 h 154"/>
                <a:gd name="T56" fmla="*/ 30 w 166"/>
                <a:gd name="T57" fmla="*/ 68 h 154"/>
                <a:gd name="T58" fmla="*/ 22 w 166"/>
                <a:gd name="T59" fmla="*/ 84 h 154"/>
                <a:gd name="T60" fmla="*/ 20 w 166"/>
                <a:gd name="T61" fmla="*/ 102 h 154"/>
                <a:gd name="T62" fmla="*/ 36 w 166"/>
                <a:gd name="T63" fmla="*/ 124 h 154"/>
                <a:gd name="T64" fmla="*/ 50 w 166"/>
                <a:gd name="T65" fmla="*/ 134 h 154"/>
                <a:gd name="T66" fmla="*/ 74 w 166"/>
                <a:gd name="T67" fmla="*/ 134 h 154"/>
                <a:gd name="T68" fmla="*/ 86 w 166"/>
                <a:gd name="T69" fmla="*/ 126 h 154"/>
                <a:gd name="T70" fmla="*/ 94 w 166"/>
                <a:gd name="T71" fmla="*/ 122 h 154"/>
                <a:gd name="T72" fmla="*/ 96 w 166"/>
                <a:gd name="T73" fmla="*/ 132 h 154"/>
                <a:gd name="T74" fmla="*/ 106 w 166"/>
                <a:gd name="T75" fmla="*/ 140 h 154"/>
                <a:gd name="T76" fmla="*/ 122 w 166"/>
                <a:gd name="T77" fmla="*/ 150 h 154"/>
                <a:gd name="T78" fmla="*/ 144 w 166"/>
                <a:gd name="T79" fmla="*/ 152 h 154"/>
                <a:gd name="T80" fmla="*/ 160 w 166"/>
                <a:gd name="T81" fmla="*/ 138 h 154"/>
                <a:gd name="T82" fmla="*/ 166 w 166"/>
                <a:gd name="T83" fmla="*/ 120 h 154"/>
                <a:gd name="T84" fmla="*/ 154 w 166"/>
                <a:gd name="T85" fmla="*/ 106 h 154"/>
                <a:gd name="T86" fmla="*/ 150 w 166"/>
                <a:gd name="T87" fmla="*/ 108 h 15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6"/>
                <a:gd name="T133" fmla="*/ 0 h 154"/>
                <a:gd name="T134" fmla="*/ 166 w 166"/>
                <a:gd name="T135" fmla="*/ 154 h 15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6" h="154">
                  <a:moveTo>
                    <a:pt x="152" y="112"/>
                  </a:moveTo>
                  <a:lnTo>
                    <a:pt x="152" y="112"/>
                  </a:lnTo>
                  <a:lnTo>
                    <a:pt x="156" y="112"/>
                  </a:lnTo>
                  <a:lnTo>
                    <a:pt x="160" y="114"/>
                  </a:lnTo>
                  <a:lnTo>
                    <a:pt x="162" y="120"/>
                  </a:lnTo>
                  <a:lnTo>
                    <a:pt x="162" y="126"/>
                  </a:lnTo>
                  <a:lnTo>
                    <a:pt x="160" y="132"/>
                  </a:lnTo>
                  <a:lnTo>
                    <a:pt x="154" y="142"/>
                  </a:lnTo>
                  <a:lnTo>
                    <a:pt x="146" y="148"/>
                  </a:lnTo>
                  <a:lnTo>
                    <a:pt x="142" y="150"/>
                  </a:lnTo>
                  <a:lnTo>
                    <a:pt x="136" y="150"/>
                  </a:lnTo>
                  <a:lnTo>
                    <a:pt x="128" y="148"/>
                  </a:lnTo>
                  <a:lnTo>
                    <a:pt x="118" y="144"/>
                  </a:lnTo>
                  <a:lnTo>
                    <a:pt x="110" y="140"/>
                  </a:lnTo>
                  <a:lnTo>
                    <a:pt x="106" y="136"/>
                  </a:lnTo>
                  <a:lnTo>
                    <a:pt x="102" y="134"/>
                  </a:lnTo>
                  <a:lnTo>
                    <a:pt x="98" y="128"/>
                  </a:lnTo>
                  <a:lnTo>
                    <a:pt x="96" y="120"/>
                  </a:lnTo>
                  <a:lnTo>
                    <a:pt x="94" y="120"/>
                  </a:lnTo>
                  <a:lnTo>
                    <a:pt x="90" y="120"/>
                  </a:lnTo>
                  <a:lnTo>
                    <a:pt x="86" y="124"/>
                  </a:lnTo>
                  <a:lnTo>
                    <a:pt x="82" y="126"/>
                  </a:lnTo>
                  <a:lnTo>
                    <a:pt x="78" y="128"/>
                  </a:lnTo>
                  <a:lnTo>
                    <a:pt x="68" y="134"/>
                  </a:lnTo>
                  <a:lnTo>
                    <a:pt x="62" y="134"/>
                  </a:lnTo>
                  <a:lnTo>
                    <a:pt x="56" y="134"/>
                  </a:lnTo>
                  <a:lnTo>
                    <a:pt x="48" y="130"/>
                  </a:lnTo>
                  <a:lnTo>
                    <a:pt x="40" y="124"/>
                  </a:lnTo>
                  <a:lnTo>
                    <a:pt x="32" y="118"/>
                  </a:lnTo>
                  <a:lnTo>
                    <a:pt x="28" y="110"/>
                  </a:lnTo>
                  <a:lnTo>
                    <a:pt x="24" y="102"/>
                  </a:lnTo>
                  <a:lnTo>
                    <a:pt x="24" y="94"/>
                  </a:lnTo>
                  <a:lnTo>
                    <a:pt x="24" y="86"/>
                  </a:lnTo>
                  <a:lnTo>
                    <a:pt x="26" y="78"/>
                  </a:lnTo>
                  <a:lnTo>
                    <a:pt x="32" y="70"/>
                  </a:lnTo>
                  <a:lnTo>
                    <a:pt x="32" y="68"/>
                  </a:lnTo>
                  <a:lnTo>
                    <a:pt x="30" y="68"/>
                  </a:lnTo>
                  <a:lnTo>
                    <a:pt x="26" y="66"/>
                  </a:lnTo>
                  <a:lnTo>
                    <a:pt x="24" y="64"/>
                  </a:lnTo>
                  <a:lnTo>
                    <a:pt x="22" y="60"/>
                  </a:lnTo>
                  <a:lnTo>
                    <a:pt x="20" y="54"/>
                  </a:lnTo>
                  <a:lnTo>
                    <a:pt x="20" y="42"/>
                  </a:lnTo>
                  <a:lnTo>
                    <a:pt x="22" y="34"/>
                  </a:lnTo>
                  <a:lnTo>
                    <a:pt x="20" y="32"/>
                  </a:lnTo>
                  <a:lnTo>
                    <a:pt x="14" y="30"/>
                  </a:lnTo>
                  <a:lnTo>
                    <a:pt x="12" y="26"/>
                  </a:lnTo>
                  <a:lnTo>
                    <a:pt x="8" y="20"/>
                  </a:lnTo>
                  <a:lnTo>
                    <a:pt x="6" y="10"/>
                  </a:lnTo>
                  <a:lnTo>
                    <a:pt x="6" y="2"/>
                  </a:lnTo>
                  <a:lnTo>
                    <a:pt x="4" y="0"/>
                  </a:lnTo>
                  <a:lnTo>
                    <a:pt x="2" y="0"/>
                  </a:lnTo>
                  <a:lnTo>
                    <a:pt x="2" y="2"/>
                  </a:lnTo>
                  <a:lnTo>
                    <a:pt x="0" y="14"/>
                  </a:lnTo>
                  <a:lnTo>
                    <a:pt x="2" y="20"/>
                  </a:lnTo>
                  <a:lnTo>
                    <a:pt x="4" y="26"/>
                  </a:lnTo>
                  <a:lnTo>
                    <a:pt x="8" y="30"/>
                  </a:lnTo>
                  <a:lnTo>
                    <a:pt x="14" y="34"/>
                  </a:lnTo>
                  <a:lnTo>
                    <a:pt x="16" y="34"/>
                  </a:lnTo>
                  <a:lnTo>
                    <a:pt x="16" y="42"/>
                  </a:lnTo>
                  <a:lnTo>
                    <a:pt x="16" y="52"/>
                  </a:lnTo>
                  <a:lnTo>
                    <a:pt x="18" y="62"/>
                  </a:lnTo>
                  <a:lnTo>
                    <a:pt x="20" y="66"/>
                  </a:lnTo>
                  <a:lnTo>
                    <a:pt x="22" y="70"/>
                  </a:lnTo>
                  <a:lnTo>
                    <a:pt x="26" y="70"/>
                  </a:lnTo>
                  <a:lnTo>
                    <a:pt x="32" y="70"/>
                  </a:lnTo>
                  <a:lnTo>
                    <a:pt x="30" y="68"/>
                  </a:lnTo>
                  <a:lnTo>
                    <a:pt x="24" y="76"/>
                  </a:lnTo>
                  <a:lnTo>
                    <a:pt x="22" y="84"/>
                  </a:lnTo>
                  <a:lnTo>
                    <a:pt x="20" y="92"/>
                  </a:lnTo>
                  <a:lnTo>
                    <a:pt x="20" y="102"/>
                  </a:lnTo>
                  <a:lnTo>
                    <a:pt x="24" y="110"/>
                  </a:lnTo>
                  <a:lnTo>
                    <a:pt x="30" y="118"/>
                  </a:lnTo>
                  <a:lnTo>
                    <a:pt x="36" y="124"/>
                  </a:lnTo>
                  <a:lnTo>
                    <a:pt x="42" y="130"/>
                  </a:lnTo>
                  <a:lnTo>
                    <a:pt x="50" y="134"/>
                  </a:lnTo>
                  <a:lnTo>
                    <a:pt x="58" y="136"/>
                  </a:lnTo>
                  <a:lnTo>
                    <a:pt x="66" y="136"/>
                  </a:lnTo>
                  <a:lnTo>
                    <a:pt x="74" y="134"/>
                  </a:lnTo>
                  <a:lnTo>
                    <a:pt x="86" y="126"/>
                  </a:lnTo>
                  <a:lnTo>
                    <a:pt x="90" y="124"/>
                  </a:lnTo>
                  <a:lnTo>
                    <a:pt x="92" y="122"/>
                  </a:lnTo>
                  <a:lnTo>
                    <a:pt x="94" y="122"/>
                  </a:lnTo>
                  <a:lnTo>
                    <a:pt x="96" y="132"/>
                  </a:lnTo>
                  <a:lnTo>
                    <a:pt x="102" y="138"/>
                  </a:lnTo>
                  <a:lnTo>
                    <a:pt x="106" y="140"/>
                  </a:lnTo>
                  <a:lnTo>
                    <a:pt x="114" y="146"/>
                  </a:lnTo>
                  <a:lnTo>
                    <a:pt x="122" y="150"/>
                  </a:lnTo>
                  <a:lnTo>
                    <a:pt x="130" y="152"/>
                  </a:lnTo>
                  <a:lnTo>
                    <a:pt x="138" y="154"/>
                  </a:lnTo>
                  <a:lnTo>
                    <a:pt x="144" y="152"/>
                  </a:lnTo>
                  <a:lnTo>
                    <a:pt x="152" y="148"/>
                  </a:lnTo>
                  <a:lnTo>
                    <a:pt x="160" y="138"/>
                  </a:lnTo>
                  <a:lnTo>
                    <a:pt x="166" y="126"/>
                  </a:lnTo>
                  <a:lnTo>
                    <a:pt x="166" y="120"/>
                  </a:lnTo>
                  <a:lnTo>
                    <a:pt x="164" y="114"/>
                  </a:lnTo>
                  <a:lnTo>
                    <a:pt x="160" y="110"/>
                  </a:lnTo>
                  <a:lnTo>
                    <a:pt x="154" y="106"/>
                  </a:lnTo>
                  <a:lnTo>
                    <a:pt x="152" y="106"/>
                  </a:lnTo>
                  <a:lnTo>
                    <a:pt x="150" y="108"/>
                  </a:lnTo>
                  <a:lnTo>
                    <a:pt x="150" y="110"/>
                  </a:lnTo>
                  <a:lnTo>
                    <a:pt x="152" y="112"/>
                  </a:lnTo>
                </a:path>
              </a:pathLst>
            </a:custGeom>
            <a:noFill/>
            <a:ln w="9525">
              <a:noFill/>
              <a:round/>
              <a:headEnd/>
              <a:tailEnd/>
            </a:ln>
          </p:spPr>
          <p:txBody>
            <a:bodyPr/>
            <a:lstStyle/>
            <a:p>
              <a:endParaRPr lang="fr-FR">
                <a:latin typeface="Calibri" pitchFamily="34" charset="0"/>
              </a:endParaRPr>
            </a:p>
          </p:txBody>
        </p:sp>
        <p:sp>
          <p:nvSpPr>
            <p:cNvPr id="9709" name="Freeform 113"/>
            <p:cNvSpPr>
              <a:spLocks/>
            </p:cNvSpPr>
            <p:nvPr/>
          </p:nvSpPr>
          <p:spPr bwMode="auto">
            <a:xfrm>
              <a:off x="2915" y="2410"/>
              <a:ext cx="8" cy="24"/>
            </a:xfrm>
            <a:custGeom>
              <a:avLst/>
              <a:gdLst>
                <a:gd name="T0" fmla="*/ 4 w 8"/>
                <a:gd name="T1" fmla="*/ 0 h 24"/>
                <a:gd name="T2" fmla="*/ 4 w 8"/>
                <a:gd name="T3" fmla="*/ 0 h 24"/>
                <a:gd name="T4" fmla="*/ 2 w 8"/>
                <a:gd name="T5" fmla="*/ 4 h 24"/>
                <a:gd name="T6" fmla="*/ 2 w 8"/>
                <a:gd name="T7" fmla="*/ 4 h 24"/>
                <a:gd name="T8" fmla="*/ 0 w 8"/>
                <a:gd name="T9" fmla="*/ 12 h 24"/>
                <a:gd name="T10" fmla="*/ 0 w 8"/>
                <a:gd name="T11" fmla="*/ 12 h 24"/>
                <a:gd name="T12" fmla="*/ 0 w 8"/>
                <a:gd name="T13" fmla="*/ 18 h 24"/>
                <a:gd name="T14" fmla="*/ 4 w 8"/>
                <a:gd name="T15" fmla="*/ 24 h 24"/>
                <a:gd name="T16" fmla="*/ 4 w 8"/>
                <a:gd name="T17" fmla="*/ 24 h 24"/>
                <a:gd name="T18" fmla="*/ 6 w 8"/>
                <a:gd name="T19" fmla="*/ 24 h 24"/>
                <a:gd name="T20" fmla="*/ 8 w 8"/>
                <a:gd name="T21" fmla="*/ 22 h 24"/>
                <a:gd name="T22" fmla="*/ 8 w 8"/>
                <a:gd name="T23" fmla="*/ 22 h 24"/>
                <a:gd name="T24" fmla="*/ 4 w 8"/>
                <a:gd name="T25" fmla="*/ 10 h 24"/>
                <a:gd name="T26" fmla="*/ 4 w 8"/>
                <a:gd name="T27" fmla="*/ 10 h 24"/>
                <a:gd name="T28" fmla="*/ 6 w 8"/>
                <a:gd name="T29" fmla="*/ 2 h 24"/>
                <a:gd name="T30" fmla="*/ 6 w 8"/>
                <a:gd name="T31" fmla="*/ 2 h 24"/>
                <a:gd name="T32" fmla="*/ 4 w 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
                <a:gd name="T52" fmla="*/ 0 h 24"/>
                <a:gd name="T53" fmla="*/ 8 w 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 h="24">
                  <a:moveTo>
                    <a:pt x="4" y="0"/>
                  </a:moveTo>
                  <a:lnTo>
                    <a:pt x="4" y="0"/>
                  </a:lnTo>
                  <a:lnTo>
                    <a:pt x="2" y="4"/>
                  </a:lnTo>
                  <a:lnTo>
                    <a:pt x="0" y="12"/>
                  </a:lnTo>
                  <a:lnTo>
                    <a:pt x="0" y="18"/>
                  </a:lnTo>
                  <a:lnTo>
                    <a:pt x="4" y="24"/>
                  </a:lnTo>
                  <a:lnTo>
                    <a:pt x="6" y="24"/>
                  </a:lnTo>
                  <a:lnTo>
                    <a:pt x="8" y="22"/>
                  </a:lnTo>
                  <a:lnTo>
                    <a:pt x="4" y="10"/>
                  </a:lnTo>
                  <a:lnTo>
                    <a:pt x="6" y="2"/>
                  </a:lnTo>
                  <a:lnTo>
                    <a:pt x="4"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710" name="Freeform 114"/>
            <p:cNvSpPr>
              <a:spLocks/>
            </p:cNvSpPr>
            <p:nvPr/>
          </p:nvSpPr>
          <p:spPr bwMode="auto">
            <a:xfrm>
              <a:off x="2915" y="2410"/>
              <a:ext cx="8" cy="24"/>
            </a:xfrm>
            <a:custGeom>
              <a:avLst/>
              <a:gdLst>
                <a:gd name="T0" fmla="*/ 4 w 8"/>
                <a:gd name="T1" fmla="*/ 0 h 24"/>
                <a:gd name="T2" fmla="*/ 4 w 8"/>
                <a:gd name="T3" fmla="*/ 0 h 24"/>
                <a:gd name="T4" fmla="*/ 2 w 8"/>
                <a:gd name="T5" fmla="*/ 4 h 24"/>
                <a:gd name="T6" fmla="*/ 2 w 8"/>
                <a:gd name="T7" fmla="*/ 4 h 24"/>
                <a:gd name="T8" fmla="*/ 0 w 8"/>
                <a:gd name="T9" fmla="*/ 12 h 24"/>
                <a:gd name="T10" fmla="*/ 0 w 8"/>
                <a:gd name="T11" fmla="*/ 12 h 24"/>
                <a:gd name="T12" fmla="*/ 0 w 8"/>
                <a:gd name="T13" fmla="*/ 18 h 24"/>
                <a:gd name="T14" fmla="*/ 4 w 8"/>
                <a:gd name="T15" fmla="*/ 24 h 24"/>
                <a:gd name="T16" fmla="*/ 4 w 8"/>
                <a:gd name="T17" fmla="*/ 24 h 24"/>
                <a:gd name="T18" fmla="*/ 6 w 8"/>
                <a:gd name="T19" fmla="*/ 24 h 24"/>
                <a:gd name="T20" fmla="*/ 8 w 8"/>
                <a:gd name="T21" fmla="*/ 22 h 24"/>
                <a:gd name="T22" fmla="*/ 8 w 8"/>
                <a:gd name="T23" fmla="*/ 22 h 24"/>
                <a:gd name="T24" fmla="*/ 4 w 8"/>
                <a:gd name="T25" fmla="*/ 10 h 24"/>
                <a:gd name="T26" fmla="*/ 4 w 8"/>
                <a:gd name="T27" fmla="*/ 10 h 24"/>
                <a:gd name="T28" fmla="*/ 6 w 8"/>
                <a:gd name="T29" fmla="*/ 2 h 24"/>
                <a:gd name="T30" fmla="*/ 6 w 8"/>
                <a:gd name="T31" fmla="*/ 2 h 24"/>
                <a:gd name="T32" fmla="*/ 4 w 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
                <a:gd name="T52" fmla="*/ 0 h 24"/>
                <a:gd name="T53" fmla="*/ 8 w 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 h="24">
                  <a:moveTo>
                    <a:pt x="4" y="0"/>
                  </a:moveTo>
                  <a:lnTo>
                    <a:pt x="4" y="0"/>
                  </a:lnTo>
                  <a:lnTo>
                    <a:pt x="2" y="4"/>
                  </a:lnTo>
                  <a:lnTo>
                    <a:pt x="0" y="12"/>
                  </a:lnTo>
                  <a:lnTo>
                    <a:pt x="0" y="18"/>
                  </a:lnTo>
                  <a:lnTo>
                    <a:pt x="4" y="24"/>
                  </a:lnTo>
                  <a:lnTo>
                    <a:pt x="6" y="24"/>
                  </a:lnTo>
                  <a:lnTo>
                    <a:pt x="8" y="22"/>
                  </a:lnTo>
                  <a:lnTo>
                    <a:pt x="4" y="10"/>
                  </a:lnTo>
                  <a:lnTo>
                    <a:pt x="6" y="2"/>
                  </a:lnTo>
                  <a:lnTo>
                    <a:pt x="4" y="0"/>
                  </a:lnTo>
                </a:path>
              </a:pathLst>
            </a:custGeom>
            <a:noFill/>
            <a:ln w="9525">
              <a:noFill/>
              <a:round/>
              <a:headEnd/>
              <a:tailEnd/>
            </a:ln>
          </p:spPr>
          <p:txBody>
            <a:bodyPr/>
            <a:lstStyle/>
            <a:p>
              <a:endParaRPr lang="fr-FR">
                <a:latin typeface="Calibri" pitchFamily="34" charset="0"/>
              </a:endParaRPr>
            </a:p>
          </p:txBody>
        </p:sp>
      </p:grpSp>
      <p:grpSp>
        <p:nvGrpSpPr>
          <p:cNvPr id="110" name="Group 5"/>
          <p:cNvGrpSpPr>
            <a:grpSpLocks noChangeAspect="1"/>
          </p:cNvGrpSpPr>
          <p:nvPr/>
        </p:nvGrpSpPr>
        <p:grpSpPr bwMode="auto">
          <a:xfrm>
            <a:off x="6643688" y="2528888"/>
            <a:ext cx="1743075" cy="1900237"/>
            <a:chOff x="2393" y="1602"/>
            <a:chExt cx="974" cy="1062"/>
          </a:xfrm>
        </p:grpSpPr>
        <p:sp>
          <p:nvSpPr>
            <p:cNvPr id="9545" name="Freeform 6"/>
            <p:cNvSpPr>
              <a:spLocks/>
            </p:cNvSpPr>
            <p:nvPr/>
          </p:nvSpPr>
          <p:spPr bwMode="auto">
            <a:xfrm>
              <a:off x="2393" y="1602"/>
              <a:ext cx="974" cy="710"/>
            </a:xfrm>
            <a:custGeom>
              <a:avLst/>
              <a:gdLst>
                <a:gd name="T0" fmla="*/ 942 w 974"/>
                <a:gd name="T1" fmla="*/ 476 h 710"/>
                <a:gd name="T2" fmla="*/ 912 w 974"/>
                <a:gd name="T3" fmla="*/ 412 h 710"/>
                <a:gd name="T4" fmla="*/ 888 w 974"/>
                <a:gd name="T5" fmla="*/ 396 h 710"/>
                <a:gd name="T6" fmla="*/ 904 w 974"/>
                <a:gd name="T7" fmla="*/ 362 h 710"/>
                <a:gd name="T8" fmla="*/ 954 w 974"/>
                <a:gd name="T9" fmla="*/ 314 h 710"/>
                <a:gd name="T10" fmla="*/ 944 w 974"/>
                <a:gd name="T11" fmla="*/ 284 h 710"/>
                <a:gd name="T12" fmla="*/ 950 w 974"/>
                <a:gd name="T13" fmla="*/ 220 h 710"/>
                <a:gd name="T14" fmla="*/ 892 w 974"/>
                <a:gd name="T15" fmla="*/ 184 h 710"/>
                <a:gd name="T16" fmla="*/ 822 w 974"/>
                <a:gd name="T17" fmla="*/ 174 h 710"/>
                <a:gd name="T18" fmla="*/ 778 w 974"/>
                <a:gd name="T19" fmla="*/ 174 h 710"/>
                <a:gd name="T20" fmla="*/ 750 w 974"/>
                <a:gd name="T21" fmla="*/ 176 h 710"/>
                <a:gd name="T22" fmla="*/ 734 w 974"/>
                <a:gd name="T23" fmla="*/ 154 h 710"/>
                <a:gd name="T24" fmla="*/ 688 w 974"/>
                <a:gd name="T25" fmla="*/ 136 h 710"/>
                <a:gd name="T26" fmla="*/ 658 w 974"/>
                <a:gd name="T27" fmla="*/ 118 h 710"/>
                <a:gd name="T28" fmla="*/ 632 w 974"/>
                <a:gd name="T29" fmla="*/ 90 h 710"/>
                <a:gd name="T30" fmla="*/ 602 w 974"/>
                <a:gd name="T31" fmla="*/ 54 h 710"/>
                <a:gd name="T32" fmla="*/ 552 w 974"/>
                <a:gd name="T33" fmla="*/ 0 h 710"/>
                <a:gd name="T34" fmla="*/ 484 w 974"/>
                <a:gd name="T35" fmla="*/ 32 h 710"/>
                <a:gd name="T36" fmla="*/ 462 w 974"/>
                <a:gd name="T37" fmla="*/ 86 h 710"/>
                <a:gd name="T38" fmla="*/ 420 w 974"/>
                <a:gd name="T39" fmla="*/ 84 h 710"/>
                <a:gd name="T40" fmla="*/ 364 w 974"/>
                <a:gd name="T41" fmla="*/ 72 h 710"/>
                <a:gd name="T42" fmla="*/ 302 w 974"/>
                <a:gd name="T43" fmla="*/ 80 h 710"/>
                <a:gd name="T44" fmla="*/ 250 w 974"/>
                <a:gd name="T45" fmla="*/ 132 h 710"/>
                <a:gd name="T46" fmla="*/ 156 w 974"/>
                <a:gd name="T47" fmla="*/ 134 h 710"/>
                <a:gd name="T48" fmla="*/ 126 w 974"/>
                <a:gd name="T49" fmla="*/ 186 h 710"/>
                <a:gd name="T50" fmla="*/ 130 w 974"/>
                <a:gd name="T51" fmla="*/ 228 h 710"/>
                <a:gd name="T52" fmla="*/ 84 w 974"/>
                <a:gd name="T53" fmla="*/ 248 h 710"/>
                <a:gd name="T54" fmla="*/ 72 w 974"/>
                <a:gd name="T55" fmla="*/ 280 h 710"/>
                <a:gd name="T56" fmla="*/ 74 w 974"/>
                <a:gd name="T57" fmla="*/ 312 h 710"/>
                <a:gd name="T58" fmla="*/ 20 w 974"/>
                <a:gd name="T59" fmla="*/ 344 h 710"/>
                <a:gd name="T60" fmla="*/ 4 w 974"/>
                <a:gd name="T61" fmla="*/ 410 h 710"/>
                <a:gd name="T62" fmla="*/ 76 w 974"/>
                <a:gd name="T63" fmla="*/ 452 h 710"/>
                <a:gd name="T64" fmla="*/ 118 w 974"/>
                <a:gd name="T65" fmla="*/ 486 h 710"/>
                <a:gd name="T66" fmla="*/ 138 w 974"/>
                <a:gd name="T67" fmla="*/ 528 h 710"/>
                <a:gd name="T68" fmla="*/ 168 w 974"/>
                <a:gd name="T69" fmla="*/ 532 h 710"/>
                <a:gd name="T70" fmla="*/ 126 w 974"/>
                <a:gd name="T71" fmla="*/ 550 h 710"/>
                <a:gd name="T72" fmla="*/ 116 w 974"/>
                <a:gd name="T73" fmla="*/ 602 h 710"/>
                <a:gd name="T74" fmla="*/ 190 w 974"/>
                <a:gd name="T75" fmla="*/ 630 h 710"/>
                <a:gd name="T76" fmla="*/ 222 w 974"/>
                <a:gd name="T77" fmla="*/ 644 h 710"/>
                <a:gd name="T78" fmla="*/ 244 w 974"/>
                <a:gd name="T79" fmla="*/ 664 h 710"/>
                <a:gd name="T80" fmla="*/ 276 w 974"/>
                <a:gd name="T81" fmla="*/ 708 h 710"/>
                <a:gd name="T82" fmla="*/ 322 w 974"/>
                <a:gd name="T83" fmla="*/ 688 h 710"/>
                <a:gd name="T84" fmla="*/ 360 w 974"/>
                <a:gd name="T85" fmla="*/ 676 h 710"/>
                <a:gd name="T86" fmla="*/ 374 w 974"/>
                <a:gd name="T87" fmla="*/ 632 h 710"/>
                <a:gd name="T88" fmla="*/ 412 w 974"/>
                <a:gd name="T89" fmla="*/ 638 h 710"/>
                <a:gd name="T90" fmla="*/ 372 w 974"/>
                <a:gd name="T91" fmla="*/ 554 h 710"/>
                <a:gd name="T92" fmla="*/ 398 w 974"/>
                <a:gd name="T93" fmla="*/ 520 h 710"/>
                <a:gd name="T94" fmla="*/ 414 w 974"/>
                <a:gd name="T95" fmla="*/ 476 h 710"/>
                <a:gd name="T96" fmla="*/ 434 w 974"/>
                <a:gd name="T97" fmla="*/ 464 h 710"/>
                <a:gd name="T98" fmla="*/ 444 w 974"/>
                <a:gd name="T99" fmla="*/ 442 h 710"/>
                <a:gd name="T100" fmla="*/ 498 w 974"/>
                <a:gd name="T101" fmla="*/ 470 h 710"/>
                <a:gd name="T102" fmla="*/ 552 w 974"/>
                <a:gd name="T103" fmla="*/ 494 h 710"/>
                <a:gd name="T104" fmla="*/ 620 w 974"/>
                <a:gd name="T105" fmla="*/ 500 h 710"/>
                <a:gd name="T106" fmla="*/ 588 w 974"/>
                <a:gd name="T107" fmla="*/ 576 h 710"/>
                <a:gd name="T108" fmla="*/ 608 w 974"/>
                <a:gd name="T109" fmla="*/ 596 h 710"/>
                <a:gd name="T110" fmla="*/ 640 w 974"/>
                <a:gd name="T111" fmla="*/ 634 h 710"/>
                <a:gd name="T112" fmla="*/ 700 w 974"/>
                <a:gd name="T113" fmla="*/ 668 h 710"/>
                <a:gd name="T114" fmla="*/ 748 w 974"/>
                <a:gd name="T115" fmla="*/ 666 h 710"/>
                <a:gd name="T116" fmla="*/ 822 w 974"/>
                <a:gd name="T117" fmla="*/ 616 h 710"/>
                <a:gd name="T118" fmla="*/ 854 w 974"/>
                <a:gd name="T119" fmla="*/ 590 h 710"/>
                <a:gd name="T120" fmla="*/ 880 w 974"/>
                <a:gd name="T121" fmla="*/ 580 h 710"/>
                <a:gd name="T122" fmla="*/ 946 w 974"/>
                <a:gd name="T123" fmla="*/ 550 h 710"/>
                <a:gd name="T124" fmla="*/ 972 w 974"/>
                <a:gd name="T125" fmla="*/ 496 h 71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74"/>
                <a:gd name="T190" fmla="*/ 0 h 710"/>
                <a:gd name="T191" fmla="*/ 974 w 974"/>
                <a:gd name="T192" fmla="*/ 710 h 71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74" h="710">
                  <a:moveTo>
                    <a:pt x="972" y="496"/>
                  </a:moveTo>
                  <a:lnTo>
                    <a:pt x="972" y="496"/>
                  </a:lnTo>
                  <a:lnTo>
                    <a:pt x="970" y="484"/>
                  </a:lnTo>
                  <a:lnTo>
                    <a:pt x="968" y="480"/>
                  </a:lnTo>
                  <a:lnTo>
                    <a:pt x="966" y="478"/>
                  </a:lnTo>
                  <a:lnTo>
                    <a:pt x="956" y="476"/>
                  </a:lnTo>
                  <a:lnTo>
                    <a:pt x="942" y="476"/>
                  </a:lnTo>
                  <a:lnTo>
                    <a:pt x="940" y="464"/>
                  </a:lnTo>
                  <a:lnTo>
                    <a:pt x="936" y="454"/>
                  </a:lnTo>
                  <a:lnTo>
                    <a:pt x="922" y="432"/>
                  </a:lnTo>
                  <a:lnTo>
                    <a:pt x="916" y="418"/>
                  </a:lnTo>
                  <a:lnTo>
                    <a:pt x="912" y="412"/>
                  </a:lnTo>
                  <a:lnTo>
                    <a:pt x="904" y="408"/>
                  </a:lnTo>
                  <a:lnTo>
                    <a:pt x="892" y="408"/>
                  </a:lnTo>
                  <a:lnTo>
                    <a:pt x="882" y="408"/>
                  </a:lnTo>
                  <a:lnTo>
                    <a:pt x="884" y="402"/>
                  </a:lnTo>
                  <a:lnTo>
                    <a:pt x="888" y="396"/>
                  </a:lnTo>
                  <a:lnTo>
                    <a:pt x="892" y="392"/>
                  </a:lnTo>
                  <a:lnTo>
                    <a:pt x="894" y="384"/>
                  </a:lnTo>
                  <a:lnTo>
                    <a:pt x="894" y="370"/>
                  </a:lnTo>
                  <a:lnTo>
                    <a:pt x="898" y="366"/>
                  </a:lnTo>
                  <a:lnTo>
                    <a:pt x="904" y="362"/>
                  </a:lnTo>
                  <a:lnTo>
                    <a:pt x="924" y="346"/>
                  </a:lnTo>
                  <a:lnTo>
                    <a:pt x="946" y="328"/>
                  </a:lnTo>
                  <a:lnTo>
                    <a:pt x="952" y="322"/>
                  </a:lnTo>
                  <a:lnTo>
                    <a:pt x="954" y="320"/>
                  </a:lnTo>
                  <a:lnTo>
                    <a:pt x="954" y="314"/>
                  </a:lnTo>
                  <a:lnTo>
                    <a:pt x="950" y="308"/>
                  </a:lnTo>
                  <a:lnTo>
                    <a:pt x="942" y="302"/>
                  </a:lnTo>
                  <a:lnTo>
                    <a:pt x="934" y="296"/>
                  </a:lnTo>
                  <a:lnTo>
                    <a:pt x="928" y="288"/>
                  </a:lnTo>
                  <a:lnTo>
                    <a:pt x="936" y="286"/>
                  </a:lnTo>
                  <a:lnTo>
                    <a:pt x="944" y="284"/>
                  </a:lnTo>
                  <a:lnTo>
                    <a:pt x="948" y="280"/>
                  </a:lnTo>
                  <a:lnTo>
                    <a:pt x="952" y="274"/>
                  </a:lnTo>
                  <a:lnTo>
                    <a:pt x="956" y="268"/>
                  </a:lnTo>
                  <a:lnTo>
                    <a:pt x="958" y="262"/>
                  </a:lnTo>
                  <a:lnTo>
                    <a:pt x="958" y="248"/>
                  </a:lnTo>
                  <a:lnTo>
                    <a:pt x="956" y="234"/>
                  </a:lnTo>
                  <a:lnTo>
                    <a:pt x="950" y="220"/>
                  </a:lnTo>
                  <a:lnTo>
                    <a:pt x="942" y="208"/>
                  </a:lnTo>
                  <a:lnTo>
                    <a:pt x="932" y="200"/>
                  </a:lnTo>
                  <a:lnTo>
                    <a:pt x="920" y="192"/>
                  </a:lnTo>
                  <a:lnTo>
                    <a:pt x="906" y="186"/>
                  </a:lnTo>
                  <a:lnTo>
                    <a:pt x="892" y="184"/>
                  </a:lnTo>
                  <a:lnTo>
                    <a:pt x="878" y="184"/>
                  </a:lnTo>
                  <a:lnTo>
                    <a:pt x="864" y="184"/>
                  </a:lnTo>
                  <a:lnTo>
                    <a:pt x="852" y="182"/>
                  </a:lnTo>
                  <a:lnTo>
                    <a:pt x="838" y="178"/>
                  </a:lnTo>
                  <a:lnTo>
                    <a:pt x="830" y="176"/>
                  </a:lnTo>
                  <a:lnTo>
                    <a:pt x="822" y="174"/>
                  </a:lnTo>
                  <a:lnTo>
                    <a:pt x="814" y="176"/>
                  </a:lnTo>
                  <a:lnTo>
                    <a:pt x="802" y="178"/>
                  </a:lnTo>
                  <a:lnTo>
                    <a:pt x="790" y="180"/>
                  </a:lnTo>
                  <a:lnTo>
                    <a:pt x="782" y="178"/>
                  </a:lnTo>
                  <a:lnTo>
                    <a:pt x="778" y="174"/>
                  </a:lnTo>
                  <a:lnTo>
                    <a:pt x="778" y="170"/>
                  </a:lnTo>
                  <a:lnTo>
                    <a:pt x="776" y="166"/>
                  </a:lnTo>
                  <a:lnTo>
                    <a:pt x="770" y="164"/>
                  </a:lnTo>
                  <a:lnTo>
                    <a:pt x="766" y="166"/>
                  </a:lnTo>
                  <a:lnTo>
                    <a:pt x="760" y="168"/>
                  </a:lnTo>
                  <a:lnTo>
                    <a:pt x="750" y="176"/>
                  </a:lnTo>
                  <a:lnTo>
                    <a:pt x="734" y="192"/>
                  </a:lnTo>
                  <a:lnTo>
                    <a:pt x="736" y="186"/>
                  </a:lnTo>
                  <a:lnTo>
                    <a:pt x="738" y="178"/>
                  </a:lnTo>
                  <a:lnTo>
                    <a:pt x="736" y="162"/>
                  </a:lnTo>
                  <a:lnTo>
                    <a:pt x="734" y="154"/>
                  </a:lnTo>
                  <a:lnTo>
                    <a:pt x="730" y="150"/>
                  </a:lnTo>
                  <a:lnTo>
                    <a:pt x="724" y="146"/>
                  </a:lnTo>
                  <a:lnTo>
                    <a:pt x="718" y="144"/>
                  </a:lnTo>
                  <a:lnTo>
                    <a:pt x="702" y="142"/>
                  </a:lnTo>
                  <a:lnTo>
                    <a:pt x="694" y="140"/>
                  </a:lnTo>
                  <a:lnTo>
                    <a:pt x="688" y="136"/>
                  </a:lnTo>
                  <a:lnTo>
                    <a:pt x="684" y="132"/>
                  </a:lnTo>
                  <a:lnTo>
                    <a:pt x="680" y="128"/>
                  </a:lnTo>
                  <a:lnTo>
                    <a:pt x="674" y="122"/>
                  </a:lnTo>
                  <a:lnTo>
                    <a:pt x="672" y="118"/>
                  </a:lnTo>
                  <a:lnTo>
                    <a:pt x="668" y="118"/>
                  </a:lnTo>
                  <a:lnTo>
                    <a:pt x="664" y="116"/>
                  </a:lnTo>
                  <a:lnTo>
                    <a:pt x="658" y="118"/>
                  </a:lnTo>
                  <a:lnTo>
                    <a:pt x="656" y="122"/>
                  </a:lnTo>
                  <a:lnTo>
                    <a:pt x="652" y="112"/>
                  </a:lnTo>
                  <a:lnTo>
                    <a:pt x="646" y="104"/>
                  </a:lnTo>
                  <a:lnTo>
                    <a:pt x="640" y="96"/>
                  </a:lnTo>
                  <a:lnTo>
                    <a:pt x="632" y="90"/>
                  </a:lnTo>
                  <a:lnTo>
                    <a:pt x="624" y="86"/>
                  </a:lnTo>
                  <a:lnTo>
                    <a:pt x="614" y="84"/>
                  </a:lnTo>
                  <a:lnTo>
                    <a:pt x="604" y="82"/>
                  </a:lnTo>
                  <a:lnTo>
                    <a:pt x="594" y="80"/>
                  </a:lnTo>
                  <a:lnTo>
                    <a:pt x="600" y="68"/>
                  </a:lnTo>
                  <a:lnTo>
                    <a:pt x="602" y="54"/>
                  </a:lnTo>
                  <a:lnTo>
                    <a:pt x="600" y="40"/>
                  </a:lnTo>
                  <a:lnTo>
                    <a:pt x="596" y="28"/>
                  </a:lnTo>
                  <a:lnTo>
                    <a:pt x="588" y="16"/>
                  </a:lnTo>
                  <a:lnTo>
                    <a:pt x="578" y="8"/>
                  </a:lnTo>
                  <a:lnTo>
                    <a:pt x="566" y="2"/>
                  </a:lnTo>
                  <a:lnTo>
                    <a:pt x="552" y="0"/>
                  </a:lnTo>
                  <a:lnTo>
                    <a:pt x="532" y="0"/>
                  </a:lnTo>
                  <a:lnTo>
                    <a:pt x="524" y="2"/>
                  </a:lnTo>
                  <a:lnTo>
                    <a:pt x="516" y="4"/>
                  </a:lnTo>
                  <a:lnTo>
                    <a:pt x="498" y="16"/>
                  </a:lnTo>
                  <a:lnTo>
                    <a:pt x="490" y="24"/>
                  </a:lnTo>
                  <a:lnTo>
                    <a:pt x="484" y="32"/>
                  </a:lnTo>
                  <a:lnTo>
                    <a:pt x="474" y="46"/>
                  </a:lnTo>
                  <a:lnTo>
                    <a:pt x="472" y="58"/>
                  </a:lnTo>
                  <a:lnTo>
                    <a:pt x="472" y="72"/>
                  </a:lnTo>
                  <a:lnTo>
                    <a:pt x="474" y="90"/>
                  </a:lnTo>
                  <a:lnTo>
                    <a:pt x="462" y="86"/>
                  </a:lnTo>
                  <a:lnTo>
                    <a:pt x="452" y="82"/>
                  </a:lnTo>
                  <a:lnTo>
                    <a:pt x="444" y="82"/>
                  </a:lnTo>
                  <a:lnTo>
                    <a:pt x="434" y="84"/>
                  </a:lnTo>
                  <a:lnTo>
                    <a:pt x="426" y="84"/>
                  </a:lnTo>
                  <a:lnTo>
                    <a:pt x="420" y="84"/>
                  </a:lnTo>
                  <a:lnTo>
                    <a:pt x="412" y="84"/>
                  </a:lnTo>
                  <a:lnTo>
                    <a:pt x="406" y="80"/>
                  </a:lnTo>
                  <a:lnTo>
                    <a:pt x="398" y="78"/>
                  </a:lnTo>
                  <a:lnTo>
                    <a:pt x="390" y="76"/>
                  </a:lnTo>
                  <a:lnTo>
                    <a:pt x="378" y="76"/>
                  </a:lnTo>
                  <a:lnTo>
                    <a:pt x="364" y="72"/>
                  </a:lnTo>
                  <a:lnTo>
                    <a:pt x="346" y="68"/>
                  </a:lnTo>
                  <a:lnTo>
                    <a:pt x="336" y="68"/>
                  </a:lnTo>
                  <a:lnTo>
                    <a:pt x="328" y="68"/>
                  </a:lnTo>
                  <a:lnTo>
                    <a:pt x="318" y="70"/>
                  </a:lnTo>
                  <a:lnTo>
                    <a:pt x="310" y="74"/>
                  </a:lnTo>
                  <a:lnTo>
                    <a:pt x="302" y="80"/>
                  </a:lnTo>
                  <a:lnTo>
                    <a:pt x="296" y="86"/>
                  </a:lnTo>
                  <a:lnTo>
                    <a:pt x="276" y="110"/>
                  </a:lnTo>
                  <a:lnTo>
                    <a:pt x="268" y="122"/>
                  </a:lnTo>
                  <a:lnTo>
                    <a:pt x="260" y="136"/>
                  </a:lnTo>
                  <a:lnTo>
                    <a:pt x="250" y="132"/>
                  </a:lnTo>
                  <a:lnTo>
                    <a:pt x="238" y="128"/>
                  </a:lnTo>
                  <a:lnTo>
                    <a:pt x="226" y="122"/>
                  </a:lnTo>
                  <a:lnTo>
                    <a:pt x="214" y="118"/>
                  </a:lnTo>
                  <a:lnTo>
                    <a:pt x="200" y="120"/>
                  </a:lnTo>
                  <a:lnTo>
                    <a:pt x="184" y="124"/>
                  </a:lnTo>
                  <a:lnTo>
                    <a:pt x="156" y="134"/>
                  </a:lnTo>
                  <a:lnTo>
                    <a:pt x="140" y="142"/>
                  </a:lnTo>
                  <a:lnTo>
                    <a:pt x="134" y="146"/>
                  </a:lnTo>
                  <a:lnTo>
                    <a:pt x="130" y="152"/>
                  </a:lnTo>
                  <a:lnTo>
                    <a:pt x="126" y="162"/>
                  </a:lnTo>
                  <a:lnTo>
                    <a:pt x="124" y="174"/>
                  </a:lnTo>
                  <a:lnTo>
                    <a:pt x="126" y="186"/>
                  </a:lnTo>
                  <a:lnTo>
                    <a:pt x="132" y="200"/>
                  </a:lnTo>
                  <a:lnTo>
                    <a:pt x="138" y="212"/>
                  </a:lnTo>
                  <a:lnTo>
                    <a:pt x="146" y="224"/>
                  </a:lnTo>
                  <a:lnTo>
                    <a:pt x="140" y="222"/>
                  </a:lnTo>
                  <a:lnTo>
                    <a:pt x="136" y="224"/>
                  </a:lnTo>
                  <a:lnTo>
                    <a:pt x="130" y="228"/>
                  </a:lnTo>
                  <a:lnTo>
                    <a:pt x="126" y="236"/>
                  </a:lnTo>
                  <a:lnTo>
                    <a:pt x="118" y="242"/>
                  </a:lnTo>
                  <a:lnTo>
                    <a:pt x="110" y="244"/>
                  </a:lnTo>
                  <a:lnTo>
                    <a:pt x="102" y="244"/>
                  </a:lnTo>
                  <a:lnTo>
                    <a:pt x="92" y="244"/>
                  </a:lnTo>
                  <a:lnTo>
                    <a:pt x="84" y="248"/>
                  </a:lnTo>
                  <a:lnTo>
                    <a:pt x="78" y="256"/>
                  </a:lnTo>
                  <a:lnTo>
                    <a:pt x="72" y="264"/>
                  </a:lnTo>
                  <a:lnTo>
                    <a:pt x="70" y="272"/>
                  </a:lnTo>
                  <a:lnTo>
                    <a:pt x="72" y="280"/>
                  </a:lnTo>
                  <a:lnTo>
                    <a:pt x="78" y="286"/>
                  </a:lnTo>
                  <a:lnTo>
                    <a:pt x="86" y="292"/>
                  </a:lnTo>
                  <a:lnTo>
                    <a:pt x="92" y="298"/>
                  </a:lnTo>
                  <a:lnTo>
                    <a:pt x="96" y="306"/>
                  </a:lnTo>
                  <a:lnTo>
                    <a:pt x="86" y="310"/>
                  </a:lnTo>
                  <a:lnTo>
                    <a:pt x="74" y="312"/>
                  </a:lnTo>
                  <a:lnTo>
                    <a:pt x="62" y="314"/>
                  </a:lnTo>
                  <a:lnTo>
                    <a:pt x="50" y="318"/>
                  </a:lnTo>
                  <a:lnTo>
                    <a:pt x="42" y="322"/>
                  </a:lnTo>
                  <a:lnTo>
                    <a:pt x="32" y="328"/>
                  </a:lnTo>
                  <a:lnTo>
                    <a:pt x="26" y="336"/>
                  </a:lnTo>
                  <a:lnTo>
                    <a:pt x="20" y="344"/>
                  </a:lnTo>
                  <a:lnTo>
                    <a:pt x="10" y="362"/>
                  </a:lnTo>
                  <a:lnTo>
                    <a:pt x="2" y="384"/>
                  </a:lnTo>
                  <a:lnTo>
                    <a:pt x="2" y="392"/>
                  </a:lnTo>
                  <a:lnTo>
                    <a:pt x="0" y="398"/>
                  </a:lnTo>
                  <a:lnTo>
                    <a:pt x="2" y="406"/>
                  </a:lnTo>
                  <a:lnTo>
                    <a:pt x="4" y="410"/>
                  </a:lnTo>
                  <a:lnTo>
                    <a:pt x="12" y="420"/>
                  </a:lnTo>
                  <a:lnTo>
                    <a:pt x="24" y="426"/>
                  </a:lnTo>
                  <a:lnTo>
                    <a:pt x="36" y="432"/>
                  </a:lnTo>
                  <a:lnTo>
                    <a:pt x="50" y="436"/>
                  </a:lnTo>
                  <a:lnTo>
                    <a:pt x="78" y="444"/>
                  </a:lnTo>
                  <a:lnTo>
                    <a:pt x="76" y="452"/>
                  </a:lnTo>
                  <a:lnTo>
                    <a:pt x="76" y="460"/>
                  </a:lnTo>
                  <a:lnTo>
                    <a:pt x="78" y="466"/>
                  </a:lnTo>
                  <a:lnTo>
                    <a:pt x="86" y="474"/>
                  </a:lnTo>
                  <a:lnTo>
                    <a:pt x="96" y="480"/>
                  </a:lnTo>
                  <a:lnTo>
                    <a:pt x="108" y="482"/>
                  </a:lnTo>
                  <a:lnTo>
                    <a:pt x="118" y="486"/>
                  </a:lnTo>
                  <a:lnTo>
                    <a:pt x="130" y="490"/>
                  </a:lnTo>
                  <a:lnTo>
                    <a:pt x="130" y="502"/>
                  </a:lnTo>
                  <a:lnTo>
                    <a:pt x="130" y="514"/>
                  </a:lnTo>
                  <a:lnTo>
                    <a:pt x="132" y="518"/>
                  </a:lnTo>
                  <a:lnTo>
                    <a:pt x="134" y="524"/>
                  </a:lnTo>
                  <a:lnTo>
                    <a:pt x="138" y="528"/>
                  </a:lnTo>
                  <a:lnTo>
                    <a:pt x="144" y="530"/>
                  </a:lnTo>
                  <a:lnTo>
                    <a:pt x="150" y="532"/>
                  </a:lnTo>
                  <a:lnTo>
                    <a:pt x="156" y="532"/>
                  </a:lnTo>
                  <a:lnTo>
                    <a:pt x="162" y="532"/>
                  </a:lnTo>
                  <a:lnTo>
                    <a:pt x="168" y="532"/>
                  </a:lnTo>
                  <a:lnTo>
                    <a:pt x="174" y="536"/>
                  </a:lnTo>
                  <a:lnTo>
                    <a:pt x="154" y="536"/>
                  </a:lnTo>
                  <a:lnTo>
                    <a:pt x="144" y="538"/>
                  </a:lnTo>
                  <a:lnTo>
                    <a:pt x="134" y="544"/>
                  </a:lnTo>
                  <a:lnTo>
                    <a:pt x="126" y="550"/>
                  </a:lnTo>
                  <a:lnTo>
                    <a:pt x="120" y="560"/>
                  </a:lnTo>
                  <a:lnTo>
                    <a:pt x="114" y="570"/>
                  </a:lnTo>
                  <a:lnTo>
                    <a:pt x="110" y="580"/>
                  </a:lnTo>
                  <a:lnTo>
                    <a:pt x="110" y="586"/>
                  </a:lnTo>
                  <a:lnTo>
                    <a:pt x="112" y="592"/>
                  </a:lnTo>
                  <a:lnTo>
                    <a:pt x="116" y="602"/>
                  </a:lnTo>
                  <a:lnTo>
                    <a:pt x="126" y="612"/>
                  </a:lnTo>
                  <a:lnTo>
                    <a:pt x="138" y="620"/>
                  </a:lnTo>
                  <a:lnTo>
                    <a:pt x="152" y="626"/>
                  </a:lnTo>
                  <a:lnTo>
                    <a:pt x="166" y="630"/>
                  </a:lnTo>
                  <a:lnTo>
                    <a:pt x="178" y="630"/>
                  </a:lnTo>
                  <a:lnTo>
                    <a:pt x="190" y="630"/>
                  </a:lnTo>
                  <a:lnTo>
                    <a:pt x="192" y="632"/>
                  </a:lnTo>
                  <a:lnTo>
                    <a:pt x="194" y="634"/>
                  </a:lnTo>
                  <a:lnTo>
                    <a:pt x="202" y="638"/>
                  </a:lnTo>
                  <a:lnTo>
                    <a:pt x="212" y="640"/>
                  </a:lnTo>
                  <a:lnTo>
                    <a:pt x="220" y="640"/>
                  </a:lnTo>
                  <a:lnTo>
                    <a:pt x="222" y="644"/>
                  </a:lnTo>
                  <a:lnTo>
                    <a:pt x="220" y="648"/>
                  </a:lnTo>
                  <a:lnTo>
                    <a:pt x="218" y="658"/>
                  </a:lnTo>
                  <a:lnTo>
                    <a:pt x="224" y="660"/>
                  </a:lnTo>
                  <a:lnTo>
                    <a:pt x="230" y="662"/>
                  </a:lnTo>
                  <a:lnTo>
                    <a:pt x="244" y="664"/>
                  </a:lnTo>
                  <a:lnTo>
                    <a:pt x="246" y="672"/>
                  </a:lnTo>
                  <a:lnTo>
                    <a:pt x="248" y="678"/>
                  </a:lnTo>
                  <a:lnTo>
                    <a:pt x="254" y="684"/>
                  </a:lnTo>
                  <a:lnTo>
                    <a:pt x="260" y="688"/>
                  </a:lnTo>
                  <a:lnTo>
                    <a:pt x="270" y="698"/>
                  </a:lnTo>
                  <a:lnTo>
                    <a:pt x="274" y="702"/>
                  </a:lnTo>
                  <a:lnTo>
                    <a:pt x="276" y="708"/>
                  </a:lnTo>
                  <a:lnTo>
                    <a:pt x="286" y="710"/>
                  </a:lnTo>
                  <a:lnTo>
                    <a:pt x="294" y="708"/>
                  </a:lnTo>
                  <a:lnTo>
                    <a:pt x="302" y="706"/>
                  </a:lnTo>
                  <a:lnTo>
                    <a:pt x="310" y="700"/>
                  </a:lnTo>
                  <a:lnTo>
                    <a:pt x="316" y="694"/>
                  </a:lnTo>
                  <a:lnTo>
                    <a:pt x="322" y="688"/>
                  </a:lnTo>
                  <a:lnTo>
                    <a:pt x="326" y="680"/>
                  </a:lnTo>
                  <a:lnTo>
                    <a:pt x="328" y="672"/>
                  </a:lnTo>
                  <a:lnTo>
                    <a:pt x="332" y="674"/>
                  </a:lnTo>
                  <a:lnTo>
                    <a:pt x="338" y="676"/>
                  </a:lnTo>
                  <a:lnTo>
                    <a:pt x="348" y="678"/>
                  </a:lnTo>
                  <a:lnTo>
                    <a:pt x="360" y="676"/>
                  </a:lnTo>
                  <a:lnTo>
                    <a:pt x="364" y="672"/>
                  </a:lnTo>
                  <a:lnTo>
                    <a:pt x="368" y="670"/>
                  </a:lnTo>
                  <a:lnTo>
                    <a:pt x="372" y="662"/>
                  </a:lnTo>
                  <a:lnTo>
                    <a:pt x="374" y="652"/>
                  </a:lnTo>
                  <a:lnTo>
                    <a:pt x="374" y="632"/>
                  </a:lnTo>
                  <a:lnTo>
                    <a:pt x="380" y="632"/>
                  </a:lnTo>
                  <a:lnTo>
                    <a:pt x="386" y="634"/>
                  </a:lnTo>
                  <a:lnTo>
                    <a:pt x="394" y="638"/>
                  </a:lnTo>
                  <a:lnTo>
                    <a:pt x="398" y="640"/>
                  </a:lnTo>
                  <a:lnTo>
                    <a:pt x="402" y="642"/>
                  </a:lnTo>
                  <a:lnTo>
                    <a:pt x="408" y="640"/>
                  </a:lnTo>
                  <a:lnTo>
                    <a:pt x="412" y="638"/>
                  </a:lnTo>
                  <a:lnTo>
                    <a:pt x="408" y="624"/>
                  </a:lnTo>
                  <a:lnTo>
                    <a:pt x="400" y="612"/>
                  </a:lnTo>
                  <a:lnTo>
                    <a:pt x="388" y="590"/>
                  </a:lnTo>
                  <a:lnTo>
                    <a:pt x="380" y="578"/>
                  </a:lnTo>
                  <a:lnTo>
                    <a:pt x="376" y="566"/>
                  </a:lnTo>
                  <a:lnTo>
                    <a:pt x="372" y="554"/>
                  </a:lnTo>
                  <a:lnTo>
                    <a:pt x="370" y="540"/>
                  </a:lnTo>
                  <a:lnTo>
                    <a:pt x="370" y="522"/>
                  </a:lnTo>
                  <a:lnTo>
                    <a:pt x="384" y="522"/>
                  </a:lnTo>
                  <a:lnTo>
                    <a:pt x="392" y="522"/>
                  </a:lnTo>
                  <a:lnTo>
                    <a:pt x="398" y="520"/>
                  </a:lnTo>
                  <a:lnTo>
                    <a:pt x="404" y="516"/>
                  </a:lnTo>
                  <a:lnTo>
                    <a:pt x="408" y="512"/>
                  </a:lnTo>
                  <a:lnTo>
                    <a:pt x="410" y="506"/>
                  </a:lnTo>
                  <a:lnTo>
                    <a:pt x="412" y="502"/>
                  </a:lnTo>
                  <a:lnTo>
                    <a:pt x="414" y="490"/>
                  </a:lnTo>
                  <a:lnTo>
                    <a:pt x="414" y="476"/>
                  </a:lnTo>
                  <a:lnTo>
                    <a:pt x="418" y="476"/>
                  </a:lnTo>
                  <a:lnTo>
                    <a:pt x="422" y="474"/>
                  </a:lnTo>
                  <a:lnTo>
                    <a:pt x="426" y="470"/>
                  </a:lnTo>
                  <a:lnTo>
                    <a:pt x="428" y="466"/>
                  </a:lnTo>
                  <a:lnTo>
                    <a:pt x="434" y="464"/>
                  </a:lnTo>
                  <a:lnTo>
                    <a:pt x="438" y="462"/>
                  </a:lnTo>
                  <a:lnTo>
                    <a:pt x="440" y="458"/>
                  </a:lnTo>
                  <a:lnTo>
                    <a:pt x="440" y="456"/>
                  </a:lnTo>
                  <a:lnTo>
                    <a:pt x="442" y="448"/>
                  </a:lnTo>
                  <a:lnTo>
                    <a:pt x="442" y="446"/>
                  </a:lnTo>
                  <a:lnTo>
                    <a:pt x="444" y="442"/>
                  </a:lnTo>
                  <a:lnTo>
                    <a:pt x="448" y="440"/>
                  </a:lnTo>
                  <a:lnTo>
                    <a:pt x="454" y="440"/>
                  </a:lnTo>
                  <a:lnTo>
                    <a:pt x="468" y="438"/>
                  </a:lnTo>
                  <a:lnTo>
                    <a:pt x="492" y="442"/>
                  </a:lnTo>
                  <a:lnTo>
                    <a:pt x="494" y="458"/>
                  </a:lnTo>
                  <a:lnTo>
                    <a:pt x="498" y="470"/>
                  </a:lnTo>
                  <a:lnTo>
                    <a:pt x="506" y="480"/>
                  </a:lnTo>
                  <a:lnTo>
                    <a:pt x="518" y="490"/>
                  </a:lnTo>
                  <a:lnTo>
                    <a:pt x="532" y="498"/>
                  </a:lnTo>
                  <a:lnTo>
                    <a:pt x="538" y="500"/>
                  </a:lnTo>
                  <a:lnTo>
                    <a:pt x="542" y="498"/>
                  </a:lnTo>
                  <a:lnTo>
                    <a:pt x="552" y="494"/>
                  </a:lnTo>
                  <a:lnTo>
                    <a:pt x="564" y="484"/>
                  </a:lnTo>
                  <a:lnTo>
                    <a:pt x="570" y="488"/>
                  </a:lnTo>
                  <a:lnTo>
                    <a:pt x="576" y="492"/>
                  </a:lnTo>
                  <a:lnTo>
                    <a:pt x="590" y="496"/>
                  </a:lnTo>
                  <a:lnTo>
                    <a:pt x="620" y="500"/>
                  </a:lnTo>
                  <a:lnTo>
                    <a:pt x="608" y="518"/>
                  </a:lnTo>
                  <a:lnTo>
                    <a:pt x="598" y="536"/>
                  </a:lnTo>
                  <a:lnTo>
                    <a:pt x="594" y="546"/>
                  </a:lnTo>
                  <a:lnTo>
                    <a:pt x="590" y="556"/>
                  </a:lnTo>
                  <a:lnTo>
                    <a:pt x="588" y="566"/>
                  </a:lnTo>
                  <a:lnTo>
                    <a:pt x="588" y="576"/>
                  </a:lnTo>
                  <a:lnTo>
                    <a:pt x="594" y="576"/>
                  </a:lnTo>
                  <a:lnTo>
                    <a:pt x="600" y="578"/>
                  </a:lnTo>
                  <a:lnTo>
                    <a:pt x="602" y="586"/>
                  </a:lnTo>
                  <a:lnTo>
                    <a:pt x="602" y="594"/>
                  </a:lnTo>
                  <a:lnTo>
                    <a:pt x="608" y="596"/>
                  </a:lnTo>
                  <a:lnTo>
                    <a:pt x="612" y="600"/>
                  </a:lnTo>
                  <a:lnTo>
                    <a:pt x="618" y="610"/>
                  </a:lnTo>
                  <a:lnTo>
                    <a:pt x="624" y="622"/>
                  </a:lnTo>
                  <a:lnTo>
                    <a:pt x="628" y="626"/>
                  </a:lnTo>
                  <a:lnTo>
                    <a:pt x="632" y="630"/>
                  </a:lnTo>
                  <a:lnTo>
                    <a:pt x="640" y="634"/>
                  </a:lnTo>
                  <a:lnTo>
                    <a:pt x="650" y="636"/>
                  </a:lnTo>
                  <a:lnTo>
                    <a:pt x="660" y="636"/>
                  </a:lnTo>
                  <a:lnTo>
                    <a:pt x="670" y="634"/>
                  </a:lnTo>
                  <a:lnTo>
                    <a:pt x="680" y="646"/>
                  </a:lnTo>
                  <a:lnTo>
                    <a:pt x="690" y="658"/>
                  </a:lnTo>
                  <a:lnTo>
                    <a:pt x="700" y="668"/>
                  </a:lnTo>
                  <a:lnTo>
                    <a:pt x="706" y="672"/>
                  </a:lnTo>
                  <a:lnTo>
                    <a:pt x="714" y="676"/>
                  </a:lnTo>
                  <a:lnTo>
                    <a:pt x="724" y="676"/>
                  </a:lnTo>
                  <a:lnTo>
                    <a:pt x="732" y="674"/>
                  </a:lnTo>
                  <a:lnTo>
                    <a:pt x="740" y="670"/>
                  </a:lnTo>
                  <a:lnTo>
                    <a:pt x="748" y="666"/>
                  </a:lnTo>
                  <a:lnTo>
                    <a:pt x="760" y="658"/>
                  </a:lnTo>
                  <a:lnTo>
                    <a:pt x="774" y="652"/>
                  </a:lnTo>
                  <a:lnTo>
                    <a:pt x="798" y="642"/>
                  </a:lnTo>
                  <a:lnTo>
                    <a:pt x="808" y="634"/>
                  </a:lnTo>
                  <a:lnTo>
                    <a:pt x="816" y="626"/>
                  </a:lnTo>
                  <a:lnTo>
                    <a:pt x="822" y="616"/>
                  </a:lnTo>
                  <a:lnTo>
                    <a:pt x="824" y="600"/>
                  </a:lnTo>
                  <a:lnTo>
                    <a:pt x="836" y="600"/>
                  </a:lnTo>
                  <a:lnTo>
                    <a:pt x="848" y="596"/>
                  </a:lnTo>
                  <a:lnTo>
                    <a:pt x="852" y="594"/>
                  </a:lnTo>
                  <a:lnTo>
                    <a:pt x="854" y="590"/>
                  </a:lnTo>
                  <a:lnTo>
                    <a:pt x="860" y="588"/>
                  </a:lnTo>
                  <a:lnTo>
                    <a:pt x="864" y="588"/>
                  </a:lnTo>
                  <a:lnTo>
                    <a:pt x="870" y="588"/>
                  </a:lnTo>
                  <a:lnTo>
                    <a:pt x="876" y="584"/>
                  </a:lnTo>
                  <a:lnTo>
                    <a:pt x="880" y="580"/>
                  </a:lnTo>
                  <a:lnTo>
                    <a:pt x="882" y="574"/>
                  </a:lnTo>
                  <a:lnTo>
                    <a:pt x="882" y="560"/>
                  </a:lnTo>
                  <a:lnTo>
                    <a:pt x="906" y="558"/>
                  </a:lnTo>
                  <a:lnTo>
                    <a:pt x="926" y="556"/>
                  </a:lnTo>
                  <a:lnTo>
                    <a:pt x="936" y="554"/>
                  </a:lnTo>
                  <a:lnTo>
                    <a:pt x="946" y="550"/>
                  </a:lnTo>
                  <a:lnTo>
                    <a:pt x="954" y="542"/>
                  </a:lnTo>
                  <a:lnTo>
                    <a:pt x="964" y="534"/>
                  </a:lnTo>
                  <a:lnTo>
                    <a:pt x="968" y="524"/>
                  </a:lnTo>
                  <a:lnTo>
                    <a:pt x="972" y="516"/>
                  </a:lnTo>
                  <a:lnTo>
                    <a:pt x="974" y="506"/>
                  </a:lnTo>
                  <a:lnTo>
                    <a:pt x="972" y="496"/>
                  </a:lnTo>
                  <a:close/>
                </a:path>
              </a:pathLst>
            </a:custGeom>
            <a:solidFill>
              <a:srgbClr val="AFDC5C"/>
            </a:solidFill>
            <a:ln w="9525">
              <a:noFill/>
              <a:round/>
              <a:headEnd/>
              <a:tailEnd/>
            </a:ln>
          </p:spPr>
          <p:txBody>
            <a:bodyPr/>
            <a:lstStyle/>
            <a:p>
              <a:endParaRPr lang="fr-FR">
                <a:latin typeface="Calibri" pitchFamily="34" charset="0"/>
              </a:endParaRPr>
            </a:p>
          </p:txBody>
        </p:sp>
        <p:sp>
          <p:nvSpPr>
            <p:cNvPr id="9546" name="Freeform 7"/>
            <p:cNvSpPr>
              <a:spLocks/>
            </p:cNvSpPr>
            <p:nvPr/>
          </p:nvSpPr>
          <p:spPr bwMode="auto">
            <a:xfrm>
              <a:off x="2637" y="2078"/>
              <a:ext cx="368" cy="258"/>
            </a:xfrm>
            <a:custGeom>
              <a:avLst/>
              <a:gdLst>
                <a:gd name="T0" fmla="*/ 0 w 368"/>
                <a:gd name="T1" fmla="*/ 60 h 258"/>
                <a:gd name="T2" fmla="*/ 0 w 368"/>
                <a:gd name="T3" fmla="*/ 88 h 258"/>
                <a:gd name="T4" fmla="*/ 2 w 368"/>
                <a:gd name="T5" fmla="*/ 102 h 258"/>
                <a:gd name="T6" fmla="*/ 16 w 368"/>
                <a:gd name="T7" fmla="*/ 120 h 258"/>
                <a:gd name="T8" fmla="*/ 46 w 368"/>
                <a:gd name="T9" fmla="*/ 138 h 258"/>
                <a:gd name="T10" fmla="*/ 68 w 368"/>
                <a:gd name="T11" fmla="*/ 148 h 258"/>
                <a:gd name="T12" fmla="*/ 60 w 368"/>
                <a:gd name="T13" fmla="*/ 160 h 258"/>
                <a:gd name="T14" fmla="*/ 48 w 368"/>
                <a:gd name="T15" fmla="*/ 174 h 258"/>
                <a:gd name="T16" fmla="*/ 44 w 368"/>
                <a:gd name="T17" fmla="*/ 186 h 258"/>
                <a:gd name="T18" fmla="*/ 44 w 368"/>
                <a:gd name="T19" fmla="*/ 194 h 258"/>
                <a:gd name="T20" fmla="*/ 56 w 368"/>
                <a:gd name="T21" fmla="*/ 214 h 258"/>
                <a:gd name="T22" fmla="*/ 80 w 368"/>
                <a:gd name="T23" fmla="*/ 232 h 258"/>
                <a:gd name="T24" fmla="*/ 104 w 368"/>
                <a:gd name="T25" fmla="*/ 236 h 258"/>
                <a:gd name="T26" fmla="*/ 122 w 368"/>
                <a:gd name="T27" fmla="*/ 232 h 258"/>
                <a:gd name="T28" fmla="*/ 140 w 368"/>
                <a:gd name="T29" fmla="*/ 220 h 258"/>
                <a:gd name="T30" fmla="*/ 150 w 368"/>
                <a:gd name="T31" fmla="*/ 212 h 258"/>
                <a:gd name="T32" fmla="*/ 170 w 368"/>
                <a:gd name="T33" fmla="*/ 228 h 258"/>
                <a:gd name="T34" fmla="*/ 202 w 368"/>
                <a:gd name="T35" fmla="*/ 250 h 258"/>
                <a:gd name="T36" fmla="*/ 224 w 368"/>
                <a:gd name="T37" fmla="*/ 258 h 258"/>
                <a:gd name="T38" fmla="*/ 236 w 368"/>
                <a:gd name="T39" fmla="*/ 256 h 258"/>
                <a:gd name="T40" fmla="*/ 252 w 368"/>
                <a:gd name="T41" fmla="*/ 248 h 258"/>
                <a:gd name="T42" fmla="*/ 260 w 368"/>
                <a:gd name="T43" fmla="*/ 238 h 258"/>
                <a:gd name="T44" fmla="*/ 270 w 368"/>
                <a:gd name="T45" fmla="*/ 220 h 258"/>
                <a:gd name="T46" fmla="*/ 274 w 368"/>
                <a:gd name="T47" fmla="*/ 214 h 258"/>
                <a:gd name="T48" fmla="*/ 288 w 368"/>
                <a:gd name="T49" fmla="*/ 206 h 258"/>
                <a:gd name="T50" fmla="*/ 324 w 368"/>
                <a:gd name="T51" fmla="*/ 198 h 258"/>
                <a:gd name="T52" fmla="*/ 340 w 368"/>
                <a:gd name="T53" fmla="*/ 194 h 258"/>
                <a:gd name="T54" fmla="*/ 358 w 368"/>
                <a:gd name="T55" fmla="*/ 182 h 258"/>
                <a:gd name="T56" fmla="*/ 368 w 368"/>
                <a:gd name="T57" fmla="*/ 166 h 258"/>
                <a:gd name="T58" fmla="*/ 368 w 368"/>
                <a:gd name="T59" fmla="*/ 148 h 258"/>
                <a:gd name="T60" fmla="*/ 360 w 368"/>
                <a:gd name="T61" fmla="*/ 126 h 258"/>
                <a:gd name="T62" fmla="*/ 354 w 368"/>
                <a:gd name="T63" fmla="*/ 116 h 258"/>
                <a:gd name="T64" fmla="*/ 334 w 368"/>
                <a:gd name="T65" fmla="*/ 90 h 258"/>
                <a:gd name="T66" fmla="*/ 304 w 368"/>
                <a:gd name="T67" fmla="*/ 58 h 258"/>
                <a:gd name="T68" fmla="*/ 298 w 368"/>
                <a:gd name="T69" fmla="*/ 50 h 258"/>
                <a:gd name="T70" fmla="*/ 296 w 368"/>
                <a:gd name="T71" fmla="*/ 40 h 258"/>
                <a:gd name="T72" fmla="*/ 264 w 368"/>
                <a:gd name="T73" fmla="*/ 28 h 258"/>
                <a:gd name="T74" fmla="*/ 222 w 368"/>
                <a:gd name="T75" fmla="*/ 8 h 258"/>
                <a:gd name="T76" fmla="*/ 190 w 368"/>
                <a:gd name="T77" fmla="*/ 0 h 258"/>
                <a:gd name="T78" fmla="*/ 0 w 368"/>
                <a:gd name="T79" fmla="*/ 60 h 25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68"/>
                <a:gd name="T121" fmla="*/ 0 h 258"/>
                <a:gd name="T122" fmla="*/ 368 w 368"/>
                <a:gd name="T123" fmla="*/ 258 h 25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68" h="258">
                  <a:moveTo>
                    <a:pt x="0" y="60"/>
                  </a:moveTo>
                  <a:lnTo>
                    <a:pt x="0" y="60"/>
                  </a:lnTo>
                  <a:lnTo>
                    <a:pt x="0" y="74"/>
                  </a:lnTo>
                  <a:lnTo>
                    <a:pt x="0" y="88"/>
                  </a:lnTo>
                  <a:lnTo>
                    <a:pt x="2" y="102"/>
                  </a:lnTo>
                  <a:lnTo>
                    <a:pt x="8" y="112"/>
                  </a:lnTo>
                  <a:lnTo>
                    <a:pt x="16" y="120"/>
                  </a:lnTo>
                  <a:lnTo>
                    <a:pt x="26" y="126"/>
                  </a:lnTo>
                  <a:lnTo>
                    <a:pt x="46" y="138"/>
                  </a:lnTo>
                  <a:lnTo>
                    <a:pt x="68" y="148"/>
                  </a:lnTo>
                  <a:lnTo>
                    <a:pt x="64" y="154"/>
                  </a:lnTo>
                  <a:lnTo>
                    <a:pt x="60" y="160"/>
                  </a:lnTo>
                  <a:lnTo>
                    <a:pt x="52" y="170"/>
                  </a:lnTo>
                  <a:lnTo>
                    <a:pt x="48" y="174"/>
                  </a:lnTo>
                  <a:lnTo>
                    <a:pt x="44" y="180"/>
                  </a:lnTo>
                  <a:lnTo>
                    <a:pt x="44" y="186"/>
                  </a:lnTo>
                  <a:lnTo>
                    <a:pt x="44" y="194"/>
                  </a:lnTo>
                  <a:lnTo>
                    <a:pt x="48" y="204"/>
                  </a:lnTo>
                  <a:lnTo>
                    <a:pt x="56" y="214"/>
                  </a:lnTo>
                  <a:lnTo>
                    <a:pt x="66" y="224"/>
                  </a:lnTo>
                  <a:lnTo>
                    <a:pt x="80" y="232"/>
                  </a:lnTo>
                  <a:lnTo>
                    <a:pt x="94" y="236"/>
                  </a:lnTo>
                  <a:lnTo>
                    <a:pt x="104" y="236"/>
                  </a:lnTo>
                  <a:lnTo>
                    <a:pt x="112" y="234"/>
                  </a:lnTo>
                  <a:lnTo>
                    <a:pt x="122" y="232"/>
                  </a:lnTo>
                  <a:lnTo>
                    <a:pt x="130" y="228"/>
                  </a:lnTo>
                  <a:lnTo>
                    <a:pt x="140" y="220"/>
                  </a:lnTo>
                  <a:lnTo>
                    <a:pt x="150" y="212"/>
                  </a:lnTo>
                  <a:lnTo>
                    <a:pt x="160" y="220"/>
                  </a:lnTo>
                  <a:lnTo>
                    <a:pt x="170" y="228"/>
                  </a:lnTo>
                  <a:lnTo>
                    <a:pt x="190" y="244"/>
                  </a:lnTo>
                  <a:lnTo>
                    <a:pt x="202" y="250"/>
                  </a:lnTo>
                  <a:lnTo>
                    <a:pt x="212" y="256"/>
                  </a:lnTo>
                  <a:lnTo>
                    <a:pt x="224" y="258"/>
                  </a:lnTo>
                  <a:lnTo>
                    <a:pt x="236" y="256"/>
                  </a:lnTo>
                  <a:lnTo>
                    <a:pt x="246" y="252"/>
                  </a:lnTo>
                  <a:lnTo>
                    <a:pt x="252" y="248"/>
                  </a:lnTo>
                  <a:lnTo>
                    <a:pt x="256" y="244"/>
                  </a:lnTo>
                  <a:lnTo>
                    <a:pt x="260" y="238"/>
                  </a:lnTo>
                  <a:lnTo>
                    <a:pt x="266" y="226"/>
                  </a:lnTo>
                  <a:lnTo>
                    <a:pt x="270" y="220"/>
                  </a:lnTo>
                  <a:lnTo>
                    <a:pt x="274" y="214"/>
                  </a:lnTo>
                  <a:lnTo>
                    <a:pt x="280" y="210"/>
                  </a:lnTo>
                  <a:lnTo>
                    <a:pt x="288" y="206"/>
                  </a:lnTo>
                  <a:lnTo>
                    <a:pt x="306" y="202"/>
                  </a:lnTo>
                  <a:lnTo>
                    <a:pt x="324" y="198"/>
                  </a:lnTo>
                  <a:lnTo>
                    <a:pt x="340" y="194"/>
                  </a:lnTo>
                  <a:lnTo>
                    <a:pt x="350" y="188"/>
                  </a:lnTo>
                  <a:lnTo>
                    <a:pt x="358" y="182"/>
                  </a:lnTo>
                  <a:lnTo>
                    <a:pt x="364" y="174"/>
                  </a:lnTo>
                  <a:lnTo>
                    <a:pt x="368" y="166"/>
                  </a:lnTo>
                  <a:lnTo>
                    <a:pt x="368" y="158"/>
                  </a:lnTo>
                  <a:lnTo>
                    <a:pt x="368" y="148"/>
                  </a:lnTo>
                  <a:lnTo>
                    <a:pt x="366" y="138"/>
                  </a:lnTo>
                  <a:lnTo>
                    <a:pt x="360" y="126"/>
                  </a:lnTo>
                  <a:lnTo>
                    <a:pt x="354" y="116"/>
                  </a:lnTo>
                  <a:lnTo>
                    <a:pt x="348" y="108"/>
                  </a:lnTo>
                  <a:lnTo>
                    <a:pt x="334" y="90"/>
                  </a:lnTo>
                  <a:lnTo>
                    <a:pt x="318" y="74"/>
                  </a:lnTo>
                  <a:lnTo>
                    <a:pt x="304" y="58"/>
                  </a:lnTo>
                  <a:lnTo>
                    <a:pt x="298" y="50"/>
                  </a:lnTo>
                  <a:lnTo>
                    <a:pt x="296" y="46"/>
                  </a:lnTo>
                  <a:lnTo>
                    <a:pt x="296" y="40"/>
                  </a:lnTo>
                  <a:lnTo>
                    <a:pt x="264" y="28"/>
                  </a:lnTo>
                  <a:lnTo>
                    <a:pt x="222" y="8"/>
                  </a:lnTo>
                  <a:lnTo>
                    <a:pt x="200" y="2"/>
                  </a:lnTo>
                  <a:lnTo>
                    <a:pt x="190" y="0"/>
                  </a:lnTo>
                  <a:lnTo>
                    <a:pt x="180" y="0"/>
                  </a:lnTo>
                  <a:lnTo>
                    <a:pt x="0" y="60"/>
                  </a:lnTo>
                  <a:close/>
                </a:path>
              </a:pathLst>
            </a:custGeom>
            <a:solidFill>
              <a:srgbClr val="91CD2D"/>
            </a:solidFill>
            <a:ln w="9525">
              <a:noFill/>
              <a:round/>
              <a:headEnd/>
              <a:tailEnd/>
            </a:ln>
          </p:spPr>
          <p:txBody>
            <a:bodyPr/>
            <a:lstStyle/>
            <a:p>
              <a:endParaRPr lang="fr-FR">
                <a:latin typeface="Calibri" pitchFamily="34" charset="0"/>
              </a:endParaRPr>
            </a:p>
          </p:txBody>
        </p:sp>
        <p:sp>
          <p:nvSpPr>
            <p:cNvPr id="9547" name="Freeform 8"/>
            <p:cNvSpPr>
              <a:spLocks/>
            </p:cNvSpPr>
            <p:nvPr/>
          </p:nvSpPr>
          <p:spPr bwMode="auto">
            <a:xfrm>
              <a:off x="2835" y="1946"/>
              <a:ext cx="344" cy="404"/>
            </a:xfrm>
            <a:custGeom>
              <a:avLst/>
              <a:gdLst>
                <a:gd name="T0" fmla="*/ 84 w 344"/>
                <a:gd name="T1" fmla="*/ 96 h 404"/>
                <a:gd name="T2" fmla="*/ 26 w 344"/>
                <a:gd name="T3" fmla="*/ 142 h 404"/>
                <a:gd name="T4" fmla="*/ 8 w 344"/>
                <a:gd name="T5" fmla="*/ 160 h 404"/>
                <a:gd name="T6" fmla="*/ 0 w 344"/>
                <a:gd name="T7" fmla="*/ 182 h 404"/>
                <a:gd name="T8" fmla="*/ 0 w 344"/>
                <a:gd name="T9" fmla="*/ 206 h 404"/>
                <a:gd name="T10" fmla="*/ 4 w 344"/>
                <a:gd name="T11" fmla="*/ 220 h 404"/>
                <a:gd name="T12" fmla="*/ 16 w 344"/>
                <a:gd name="T13" fmla="*/ 240 h 404"/>
                <a:gd name="T14" fmla="*/ 42 w 344"/>
                <a:gd name="T15" fmla="*/ 262 h 404"/>
                <a:gd name="T16" fmla="*/ 62 w 344"/>
                <a:gd name="T17" fmla="*/ 276 h 404"/>
                <a:gd name="T18" fmla="*/ 58 w 344"/>
                <a:gd name="T19" fmla="*/ 282 h 404"/>
                <a:gd name="T20" fmla="*/ 44 w 344"/>
                <a:gd name="T21" fmla="*/ 296 h 404"/>
                <a:gd name="T22" fmla="*/ 32 w 344"/>
                <a:gd name="T23" fmla="*/ 310 h 404"/>
                <a:gd name="T24" fmla="*/ 30 w 344"/>
                <a:gd name="T25" fmla="*/ 316 h 404"/>
                <a:gd name="T26" fmla="*/ 28 w 344"/>
                <a:gd name="T27" fmla="*/ 346 h 404"/>
                <a:gd name="T28" fmla="*/ 32 w 344"/>
                <a:gd name="T29" fmla="*/ 374 h 404"/>
                <a:gd name="T30" fmla="*/ 36 w 344"/>
                <a:gd name="T31" fmla="*/ 384 h 404"/>
                <a:gd name="T32" fmla="*/ 50 w 344"/>
                <a:gd name="T33" fmla="*/ 398 h 404"/>
                <a:gd name="T34" fmla="*/ 62 w 344"/>
                <a:gd name="T35" fmla="*/ 402 h 404"/>
                <a:gd name="T36" fmla="*/ 86 w 344"/>
                <a:gd name="T37" fmla="*/ 402 h 404"/>
                <a:gd name="T38" fmla="*/ 104 w 344"/>
                <a:gd name="T39" fmla="*/ 396 h 404"/>
                <a:gd name="T40" fmla="*/ 116 w 344"/>
                <a:gd name="T41" fmla="*/ 382 h 404"/>
                <a:gd name="T42" fmla="*/ 126 w 344"/>
                <a:gd name="T43" fmla="*/ 358 h 404"/>
                <a:gd name="T44" fmla="*/ 136 w 344"/>
                <a:gd name="T45" fmla="*/ 366 h 404"/>
                <a:gd name="T46" fmla="*/ 162 w 344"/>
                <a:gd name="T47" fmla="*/ 376 h 404"/>
                <a:gd name="T48" fmla="*/ 190 w 344"/>
                <a:gd name="T49" fmla="*/ 376 h 404"/>
                <a:gd name="T50" fmla="*/ 214 w 344"/>
                <a:gd name="T51" fmla="*/ 366 h 404"/>
                <a:gd name="T52" fmla="*/ 220 w 344"/>
                <a:gd name="T53" fmla="*/ 354 h 404"/>
                <a:gd name="T54" fmla="*/ 222 w 344"/>
                <a:gd name="T55" fmla="*/ 350 h 404"/>
                <a:gd name="T56" fmla="*/ 220 w 344"/>
                <a:gd name="T57" fmla="*/ 342 h 404"/>
                <a:gd name="T58" fmla="*/ 222 w 344"/>
                <a:gd name="T59" fmla="*/ 338 h 404"/>
                <a:gd name="T60" fmla="*/ 230 w 344"/>
                <a:gd name="T61" fmla="*/ 330 h 404"/>
                <a:gd name="T62" fmla="*/ 252 w 344"/>
                <a:gd name="T63" fmla="*/ 326 h 404"/>
                <a:gd name="T64" fmla="*/ 278 w 344"/>
                <a:gd name="T65" fmla="*/ 326 h 404"/>
                <a:gd name="T66" fmla="*/ 294 w 344"/>
                <a:gd name="T67" fmla="*/ 320 h 404"/>
                <a:gd name="T68" fmla="*/ 302 w 344"/>
                <a:gd name="T69" fmla="*/ 312 h 404"/>
                <a:gd name="T70" fmla="*/ 304 w 344"/>
                <a:gd name="T71" fmla="*/ 306 h 404"/>
                <a:gd name="T72" fmla="*/ 302 w 344"/>
                <a:gd name="T73" fmla="*/ 286 h 404"/>
                <a:gd name="T74" fmla="*/ 290 w 344"/>
                <a:gd name="T75" fmla="*/ 266 h 404"/>
                <a:gd name="T76" fmla="*/ 270 w 344"/>
                <a:gd name="T77" fmla="*/ 238 h 404"/>
                <a:gd name="T78" fmla="*/ 268 w 344"/>
                <a:gd name="T79" fmla="*/ 230 h 404"/>
                <a:gd name="T80" fmla="*/ 276 w 344"/>
                <a:gd name="T81" fmla="*/ 214 h 404"/>
                <a:gd name="T82" fmla="*/ 292 w 344"/>
                <a:gd name="T83" fmla="*/ 202 h 404"/>
                <a:gd name="T84" fmla="*/ 320 w 344"/>
                <a:gd name="T85" fmla="*/ 186 h 404"/>
                <a:gd name="T86" fmla="*/ 326 w 344"/>
                <a:gd name="T87" fmla="*/ 180 h 404"/>
                <a:gd name="T88" fmla="*/ 342 w 344"/>
                <a:gd name="T89" fmla="*/ 158 h 404"/>
                <a:gd name="T90" fmla="*/ 344 w 344"/>
                <a:gd name="T91" fmla="*/ 144 h 404"/>
                <a:gd name="T92" fmla="*/ 340 w 344"/>
                <a:gd name="T93" fmla="*/ 122 h 404"/>
                <a:gd name="T94" fmla="*/ 322 w 344"/>
                <a:gd name="T95" fmla="*/ 94 h 404"/>
                <a:gd name="T96" fmla="*/ 292 w 344"/>
                <a:gd name="T97" fmla="*/ 70 h 404"/>
                <a:gd name="T98" fmla="*/ 222 w 344"/>
                <a:gd name="T99" fmla="*/ 26 h 404"/>
                <a:gd name="T100" fmla="*/ 84 w 344"/>
                <a:gd name="T101" fmla="*/ 96 h 40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44"/>
                <a:gd name="T154" fmla="*/ 0 h 404"/>
                <a:gd name="T155" fmla="*/ 344 w 344"/>
                <a:gd name="T156" fmla="*/ 404 h 40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44" h="404">
                  <a:moveTo>
                    <a:pt x="84" y="96"/>
                  </a:moveTo>
                  <a:lnTo>
                    <a:pt x="84" y="96"/>
                  </a:lnTo>
                  <a:lnTo>
                    <a:pt x="44" y="126"/>
                  </a:lnTo>
                  <a:lnTo>
                    <a:pt x="26" y="142"/>
                  </a:lnTo>
                  <a:lnTo>
                    <a:pt x="8" y="160"/>
                  </a:lnTo>
                  <a:lnTo>
                    <a:pt x="2" y="170"/>
                  </a:lnTo>
                  <a:lnTo>
                    <a:pt x="0" y="182"/>
                  </a:lnTo>
                  <a:lnTo>
                    <a:pt x="0" y="194"/>
                  </a:lnTo>
                  <a:lnTo>
                    <a:pt x="0" y="206"/>
                  </a:lnTo>
                  <a:lnTo>
                    <a:pt x="4" y="220"/>
                  </a:lnTo>
                  <a:lnTo>
                    <a:pt x="8" y="232"/>
                  </a:lnTo>
                  <a:lnTo>
                    <a:pt x="16" y="240"/>
                  </a:lnTo>
                  <a:lnTo>
                    <a:pt x="24" y="248"/>
                  </a:lnTo>
                  <a:lnTo>
                    <a:pt x="42" y="262"/>
                  </a:lnTo>
                  <a:lnTo>
                    <a:pt x="52" y="268"/>
                  </a:lnTo>
                  <a:lnTo>
                    <a:pt x="62" y="276"/>
                  </a:lnTo>
                  <a:lnTo>
                    <a:pt x="58" y="282"/>
                  </a:lnTo>
                  <a:lnTo>
                    <a:pt x="54" y="288"/>
                  </a:lnTo>
                  <a:lnTo>
                    <a:pt x="44" y="296"/>
                  </a:lnTo>
                  <a:lnTo>
                    <a:pt x="36" y="304"/>
                  </a:lnTo>
                  <a:lnTo>
                    <a:pt x="32" y="310"/>
                  </a:lnTo>
                  <a:lnTo>
                    <a:pt x="30" y="316"/>
                  </a:lnTo>
                  <a:lnTo>
                    <a:pt x="30" y="330"/>
                  </a:lnTo>
                  <a:lnTo>
                    <a:pt x="28" y="346"/>
                  </a:lnTo>
                  <a:lnTo>
                    <a:pt x="30" y="360"/>
                  </a:lnTo>
                  <a:lnTo>
                    <a:pt x="32" y="374"/>
                  </a:lnTo>
                  <a:lnTo>
                    <a:pt x="36" y="384"/>
                  </a:lnTo>
                  <a:lnTo>
                    <a:pt x="42" y="392"/>
                  </a:lnTo>
                  <a:lnTo>
                    <a:pt x="50" y="398"/>
                  </a:lnTo>
                  <a:lnTo>
                    <a:pt x="62" y="402"/>
                  </a:lnTo>
                  <a:lnTo>
                    <a:pt x="74" y="404"/>
                  </a:lnTo>
                  <a:lnTo>
                    <a:pt x="86" y="402"/>
                  </a:lnTo>
                  <a:lnTo>
                    <a:pt x="94" y="400"/>
                  </a:lnTo>
                  <a:lnTo>
                    <a:pt x="104" y="396"/>
                  </a:lnTo>
                  <a:lnTo>
                    <a:pt x="110" y="390"/>
                  </a:lnTo>
                  <a:lnTo>
                    <a:pt x="116" y="382"/>
                  </a:lnTo>
                  <a:lnTo>
                    <a:pt x="122" y="370"/>
                  </a:lnTo>
                  <a:lnTo>
                    <a:pt x="126" y="358"/>
                  </a:lnTo>
                  <a:lnTo>
                    <a:pt x="136" y="366"/>
                  </a:lnTo>
                  <a:lnTo>
                    <a:pt x="148" y="372"/>
                  </a:lnTo>
                  <a:lnTo>
                    <a:pt x="162" y="376"/>
                  </a:lnTo>
                  <a:lnTo>
                    <a:pt x="176" y="378"/>
                  </a:lnTo>
                  <a:lnTo>
                    <a:pt x="190" y="376"/>
                  </a:lnTo>
                  <a:lnTo>
                    <a:pt x="204" y="372"/>
                  </a:lnTo>
                  <a:lnTo>
                    <a:pt x="214" y="366"/>
                  </a:lnTo>
                  <a:lnTo>
                    <a:pt x="218" y="360"/>
                  </a:lnTo>
                  <a:lnTo>
                    <a:pt x="220" y="354"/>
                  </a:lnTo>
                  <a:lnTo>
                    <a:pt x="222" y="350"/>
                  </a:lnTo>
                  <a:lnTo>
                    <a:pt x="220" y="346"/>
                  </a:lnTo>
                  <a:lnTo>
                    <a:pt x="220" y="342"/>
                  </a:lnTo>
                  <a:lnTo>
                    <a:pt x="222" y="338"/>
                  </a:lnTo>
                  <a:lnTo>
                    <a:pt x="226" y="334"/>
                  </a:lnTo>
                  <a:lnTo>
                    <a:pt x="230" y="330"/>
                  </a:lnTo>
                  <a:lnTo>
                    <a:pt x="240" y="326"/>
                  </a:lnTo>
                  <a:lnTo>
                    <a:pt x="252" y="326"/>
                  </a:lnTo>
                  <a:lnTo>
                    <a:pt x="266" y="326"/>
                  </a:lnTo>
                  <a:lnTo>
                    <a:pt x="278" y="326"/>
                  </a:lnTo>
                  <a:lnTo>
                    <a:pt x="290" y="322"/>
                  </a:lnTo>
                  <a:lnTo>
                    <a:pt x="294" y="320"/>
                  </a:lnTo>
                  <a:lnTo>
                    <a:pt x="298" y="316"/>
                  </a:lnTo>
                  <a:lnTo>
                    <a:pt x="302" y="312"/>
                  </a:lnTo>
                  <a:lnTo>
                    <a:pt x="304" y="306"/>
                  </a:lnTo>
                  <a:lnTo>
                    <a:pt x="306" y="296"/>
                  </a:lnTo>
                  <a:lnTo>
                    <a:pt x="302" y="286"/>
                  </a:lnTo>
                  <a:lnTo>
                    <a:pt x="296" y="276"/>
                  </a:lnTo>
                  <a:lnTo>
                    <a:pt x="290" y="266"/>
                  </a:lnTo>
                  <a:lnTo>
                    <a:pt x="276" y="248"/>
                  </a:lnTo>
                  <a:lnTo>
                    <a:pt x="270" y="238"/>
                  </a:lnTo>
                  <a:lnTo>
                    <a:pt x="268" y="230"/>
                  </a:lnTo>
                  <a:lnTo>
                    <a:pt x="270" y="222"/>
                  </a:lnTo>
                  <a:lnTo>
                    <a:pt x="276" y="214"/>
                  </a:lnTo>
                  <a:lnTo>
                    <a:pt x="284" y="208"/>
                  </a:lnTo>
                  <a:lnTo>
                    <a:pt x="292" y="202"/>
                  </a:lnTo>
                  <a:lnTo>
                    <a:pt x="312" y="190"/>
                  </a:lnTo>
                  <a:lnTo>
                    <a:pt x="320" y="186"/>
                  </a:lnTo>
                  <a:lnTo>
                    <a:pt x="326" y="180"/>
                  </a:lnTo>
                  <a:lnTo>
                    <a:pt x="338" y="166"/>
                  </a:lnTo>
                  <a:lnTo>
                    <a:pt x="342" y="158"/>
                  </a:lnTo>
                  <a:lnTo>
                    <a:pt x="344" y="150"/>
                  </a:lnTo>
                  <a:lnTo>
                    <a:pt x="344" y="144"/>
                  </a:lnTo>
                  <a:lnTo>
                    <a:pt x="344" y="136"/>
                  </a:lnTo>
                  <a:lnTo>
                    <a:pt x="340" y="122"/>
                  </a:lnTo>
                  <a:lnTo>
                    <a:pt x="332" y="108"/>
                  </a:lnTo>
                  <a:lnTo>
                    <a:pt x="322" y="94"/>
                  </a:lnTo>
                  <a:lnTo>
                    <a:pt x="308" y="82"/>
                  </a:lnTo>
                  <a:lnTo>
                    <a:pt x="292" y="70"/>
                  </a:lnTo>
                  <a:lnTo>
                    <a:pt x="258" y="46"/>
                  </a:lnTo>
                  <a:lnTo>
                    <a:pt x="222" y="26"/>
                  </a:lnTo>
                  <a:lnTo>
                    <a:pt x="166" y="0"/>
                  </a:lnTo>
                  <a:lnTo>
                    <a:pt x="84" y="96"/>
                  </a:lnTo>
                  <a:close/>
                </a:path>
              </a:pathLst>
            </a:custGeom>
            <a:solidFill>
              <a:srgbClr val="91CD2D"/>
            </a:solidFill>
            <a:ln w="9525">
              <a:noFill/>
              <a:round/>
              <a:headEnd/>
              <a:tailEnd/>
            </a:ln>
          </p:spPr>
          <p:txBody>
            <a:bodyPr/>
            <a:lstStyle/>
            <a:p>
              <a:endParaRPr lang="fr-FR">
                <a:latin typeface="Calibri" pitchFamily="34" charset="0"/>
              </a:endParaRPr>
            </a:p>
          </p:txBody>
        </p:sp>
        <p:sp>
          <p:nvSpPr>
            <p:cNvPr id="9548" name="Freeform 9"/>
            <p:cNvSpPr>
              <a:spLocks/>
            </p:cNvSpPr>
            <p:nvPr/>
          </p:nvSpPr>
          <p:spPr bwMode="auto">
            <a:xfrm>
              <a:off x="2481" y="1844"/>
              <a:ext cx="768" cy="520"/>
            </a:xfrm>
            <a:custGeom>
              <a:avLst/>
              <a:gdLst>
                <a:gd name="T0" fmla="*/ 48 w 768"/>
                <a:gd name="T1" fmla="*/ 50 h 520"/>
                <a:gd name="T2" fmla="*/ 40 w 768"/>
                <a:gd name="T3" fmla="*/ 70 h 520"/>
                <a:gd name="T4" fmla="*/ 14 w 768"/>
                <a:gd name="T5" fmla="*/ 92 h 520"/>
                <a:gd name="T6" fmla="*/ 2 w 768"/>
                <a:gd name="T7" fmla="*/ 130 h 520"/>
                <a:gd name="T8" fmla="*/ 0 w 768"/>
                <a:gd name="T9" fmla="*/ 154 h 520"/>
                <a:gd name="T10" fmla="*/ 2 w 768"/>
                <a:gd name="T11" fmla="*/ 166 h 520"/>
                <a:gd name="T12" fmla="*/ 24 w 768"/>
                <a:gd name="T13" fmla="*/ 180 h 520"/>
                <a:gd name="T14" fmla="*/ 30 w 768"/>
                <a:gd name="T15" fmla="*/ 192 h 520"/>
                <a:gd name="T16" fmla="*/ 20 w 768"/>
                <a:gd name="T17" fmla="*/ 220 h 520"/>
                <a:gd name="T18" fmla="*/ 22 w 768"/>
                <a:gd name="T19" fmla="*/ 232 h 520"/>
                <a:gd name="T20" fmla="*/ 38 w 768"/>
                <a:gd name="T21" fmla="*/ 248 h 520"/>
                <a:gd name="T22" fmla="*/ 54 w 768"/>
                <a:gd name="T23" fmla="*/ 264 h 520"/>
                <a:gd name="T24" fmla="*/ 70 w 768"/>
                <a:gd name="T25" fmla="*/ 296 h 520"/>
                <a:gd name="T26" fmla="*/ 80 w 768"/>
                <a:gd name="T27" fmla="*/ 304 h 520"/>
                <a:gd name="T28" fmla="*/ 72 w 768"/>
                <a:gd name="T29" fmla="*/ 324 h 520"/>
                <a:gd name="T30" fmla="*/ 56 w 768"/>
                <a:gd name="T31" fmla="*/ 344 h 520"/>
                <a:gd name="T32" fmla="*/ 50 w 768"/>
                <a:gd name="T33" fmla="*/ 360 h 520"/>
                <a:gd name="T34" fmla="*/ 56 w 768"/>
                <a:gd name="T35" fmla="*/ 382 h 520"/>
                <a:gd name="T36" fmla="*/ 80 w 768"/>
                <a:gd name="T37" fmla="*/ 398 h 520"/>
                <a:gd name="T38" fmla="*/ 134 w 768"/>
                <a:gd name="T39" fmla="*/ 400 h 520"/>
                <a:gd name="T40" fmla="*/ 138 w 768"/>
                <a:gd name="T41" fmla="*/ 418 h 520"/>
                <a:gd name="T42" fmla="*/ 160 w 768"/>
                <a:gd name="T43" fmla="*/ 440 h 520"/>
                <a:gd name="T44" fmla="*/ 224 w 768"/>
                <a:gd name="T45" fmla="*/ 462 h 520"/>
                <a:gd name="T46" fmla="*/ 270 w 768"/>
                <a:gd name="T47" fmla="*/ 464 h 520"/>
                <a:gd name="T48" fmla="*/ 284 w 768"/>
                <a:gd name="T49" fmla="*/ 456 h 520"/>
                <a:gd name="T50" fmla="*/ 294 w 768"/>
                <a:gd name="T51" fmla="*/ 484 h 520"/>
                <a:gd name="T52" fmla="*/ 320 w 768"/>
                <a:gd name="T53" fmla="*/ 494 h 520"/>
                <a:gd name="T54" fmla="*/ 384 w 768"/>
                <a:gd name="T55" fmla="*/ 498 h 520"/>
                <a:gd name="T56" fmla="*/ 404 w 768"/>
                <a:gd name="T57" fmla="*/ 510 h 520"/>
                <a:gd name="T58" fmla="*/ 416 w 768"/>
                <a:gd name="T59" fmla="*/ 520 h 520"/>
                <a:gd name="T60" fmla="*/ 440 w 768"/>
                <a:gd name="T61" fmla="*/ 518 h 520"/>
                <a:gd name="T62" fmla="*/ 466 w 768"/>
                <a:gd name="T63" fmla="*/ 486 h 520"/>
                <a:gd name="T64" fmla="*/ 486 w 768"/>
                <a:gd name="T65" fmla="*/ 446 h 520"/>
                <a:gd name="T66" fmla="*/ 506 w 768"/>
                <a:gd name="T67" fmla="*/ 452 h 520"/>
                <a:gd name="T68" fmla="*/ 526 w 768"/>
                <a:gd name="T69" fmla="*/ 448 h 520"/>
                <a:gd name="T70" fmla="*/ 552 w 768"/>
                <a:gd name="T71" fmla="*/ 438 h 520"/>
                <a:gd name="T72" fmla="*/ 574 w 768"/>
                <a:gd name="T73" fmla="*/ 440 h 520"/>
                <a:gd name="T74" fmla="*/ 632 w 768"/>
                <a:gd name="T75" fmla="*/ 456 h 520"/>
                <a:gd name="T76" fmla="*/ 654 w 768"/>
                <a:gd name="T77" fmla="*/ 452 h 520"/>
                <a:gd name="T78" fmla="*/ 668 w 768"/>
                <a:gd name="T79" fmla="*/ 440 h 520"/>
                <a:gd name="T80" fmla="*/ 668 w 768"/>
                <a:gd name="T81" fmla="*/ 412 h 520"/>
                <a:gd name="T82" fmla="*/ 666 w 768"/>
                <a:gd name="T83" fmla="*/ 362 h 520"/>
                <a:gd name="T84" fmla="*/ 676 w 768"/>
                <a:gd name="T85" fmla="*/ 348 h 520"/>
                <a:gd name="T86" fmla="*/ 706 w 768"/>
                <a:gd name="T87" fmla="*/ 338 h 520"/>
                <a:gd name="T88" fmla="*/ 746 w 768"/>
                <a:gd name="T89" fmla="*/ 328 h 520"/>
                <a:gd name="T90" fmla="*/ 762 w 768"/>
                <a:gd name="T91" fmla="*/ 310 h 520"/>
                <a:gd name="T92" fmla="*/ 768 w 768"/>
                <a:gd name="T93" fmla="*/ 276 h 520"/>
                <a:gd name="T94" fmla="*/ 750 w 768"/>
                <a:gd name="T95" fmla="*/ 210 h 520"/>
                <a:gd name="T96" fmla="*/ 730 w 768"/>
                <a:gd name="T97" fmla="*/ 148 h 520"/>
                <a:gd name="T98" fmla="*/ 730 w 768"/>
                <a:gd name="T99" fmla="*/ 124 h 520"/>
                <a:gd name="T100" fmla="*/ 734 w 768"/>
                <a:gd name="T101" fmla="*/ 82 h 520"/>
                <a:gd name="T102" fmla="*/ 710 w 768"/>
                <a:gd name="T103" fmla="*/ 54 h 520"/>
                <a:gd name="T104" fmla="*/ 658 w 768"/>
                <a:gd name="T105" fmla="*/ 24 h 520"/>
                <a:gd name="T106" fmla="*/ 598 w 768"/>
                <a:gd name="T107" fmla="*/ 4 h 520"/>
                <a:gd name="T108" fmla="*/ 42 w 768"/>
                <a:gd name="T109" fmla="*/ 42 h 52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68"/>
                <a:gd name="T166" fmla="*/ 0 h 520"/>
                <a:gd name="T167" fmla="*/ 768 w 768"/>
                <a:gd name="T168" fmla="*/ 520 h 52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68" h="520">
                  <a:moveTo>
                    <a:pt x="42" y="42"/>
                  </a:moveTo>
                  <a:lnTo>
                    <a:pt x="42" y="42"/>
                  </a:lnTo>
                  <a:lnTo>
                    <a:pt x="48" y="50"/>
                  </a:lnTo>
                  <a:lnTo>
                    <a:pt x="50" y="56"/>
                  </a:lnTo>
                  <a:lnTo>
                    <a:pt x="46" y="62"/>
                  </a:lnTo>
                  <a:lnTo>
                    <a:pt x="40" y="70"/>
                  </a:lnTo>
                  <a:lnTo>
                    <a:pt x="26" y="82"/>
                  </a:lnTo>
                  <a:lnTo>
                    <a:pt x="14" y="92"/>
                  </a:lnTo>
                  <a:lnTo>
                    <a:pt x="8" y="102"/>
                  </a:lnTo>
                  <a:lnTo>
                    <a:pt x="4" y="116"/>
                  </a:lnTo>
                  <a:lnTo>
                    <a:pt x="2" y="130"/>
                  </a:lnTo>
                  <a:lnTo>
                    <a:pt x="0" y="142"/>
                  </a:lnTo>
                  <a:lnTo>
                    <a:pt x="0" y="154"/>
                  </a:lnTo>
                  <a:lnTo>
                    <a:pt x="0" y="160"/>
                  </a:lnTo>
                  <a:lnTo>
                    <a:pt x="2" y="166"/>
                  </a:lnTo>
                  <a:lnTo>
                    <a:pt x="8" y="172"/>
                  </a:lnTo>
                  <a:lnTo>
                    <a:pt x="16" y="176"/>
                  </a:lnTo>
                  <a:lnTo>
                    <a:pt x="24" y="180"/>
                  </a:lnTo>
                  <a:lnTo>
                    <a:pt x="30" y="186"/>
                  </a:lnTo>
                  <a:lnTo>
                    <a:pt x="30" y="192"/>
                  </a:lnTo>
                  <a:lnTo>
                    <a:pt x="30" y="198"/>
                  </a:lnTo>
                  <a:lnTo>
                    <a:pt x="26" y="208"/>
                  </a:lnTo>
                  <a:lnTo>
                    <a:pt x="20" y="220"/>
                  </a:lnTo>
                  <a:lnTo>
                    <a:pt x="20" y="226"/>
                  </a:lnTo>
                  <a:lnTo>
                    <a:pt x="22" y="232"/>
                  </a:lnTo>
                  <a:lnTo>
                    <a:pt x="24" y="238"/>
                  </a:lnTo>
                  <a:lnTo>
                    <a:pt x="28" y="242"/>
                  </a:lnTo>
                  <a:lnTo>
                    <a:pt x="38" y="248"/>
                  </a:lnTo>
                  <a:lnTo>
                    <a:pt x="46" y="256"/>
                  </a:lnTo>
                  <a:lnTo>
                    <a:pt x="54" y="264"/>
                  </a:lnTo>
                  <a:lnTo>
                    <a:pt x="60" y="274"/>
                  </a:lnTo>
                  <a:lnTo>
                    <a:pt x="64" y="286"/>
                  </a:lnTo>
                  <a:lnTo>
                    <a:pt x="70" y="296"/>
                  </a:lnTo>
                  <a:lnTo>
                    <a:pt x="74" y="300"/>
                  </a:lnTo>
                  <a:lnTo>
                    <a:pt x="80" y="304"/>
                  </a:lnTo>
                  <a:lnTo>
                    <a:pt x="80" y="312"/>
                  </a:lnTo>
                  <a:lnTo>
                    <a:pt x="78" y="318"/>
                  </a:lnTo>
                  <a:lnTo>
                    <a:pt x="72" y="324"/>
                  </a:lnTo>
                  <a:lnTo>
                    <a:pt x="66" y="330"/>
                  </a:lnTo>
                  <a:lnTo>
                    <a:pt x="60" y="336"/>
                  </a:lnTo>
                  <a:lnTo>
                    <a:pt x="56" y="344"/>
                  </a:lnTo>
                  <a:lnTo>
                    <a:pt x="52" y="352"/>
                  </a:lnTo>
                  <a:lnTo>
                    <a:pt x="50" y="360"/>
                  </a:lnTo>
                  <a:lnTo>
                    <a:pt x="52" y="370"/>
                  </a:lnTo>
                  <a:lnTo>
                    <a:pt x="54" y="376"/>
                  </a:lnTo>
                  <a:lnTo>
                    <a:pt x="56" y="382"/>
                  </a:lnTo>
                  <a:lnTo>
                    <a:pt x="60" y="388"/>
                  </a:lnTo>
                  <a:lnTo>
                    <a:pt x="70" y="394"/>
                  </a:lnTo>
                  <a:lnTo>
                    <a:pt x="80" y="398"/>
                  </a:lnTo>
                  <a:lnTo>
                    <a:pt x="94" y="400"/>
                  </a:lnTo>
                  <a:lnTo>
                    <a:pt x="108" y="400"/>
                  </a:lnTo>
                  <a:lnTo>
                    <a:pt x="134" y="400"/>
                  </a:lnTo>
                  <a:lnTo>
                    <a:pt x="134" y="410"/>
                  </a:lnTo>
                  <a:lnTo>
                    <a:pt x="138" y="418"/>
                  </a:lnTo>
                  <a:lnTo>
                    <a:pt x="144" y="426"/>
                  </a:lnTo>
                  <a:lnTo>
                    <a:pt x="152" y="432"/>
                  </a:lnTo>
                  <a:lnTo>
                    <a:pt x="160" y="440"/>
                  </a:lnTo>
                  <a:lnTo>
                    <a:pt x="172" y="446"/>
                  </a:lnTo>
                  <a:lnTo>
                    <a:pt x="196" y="456"/>
                  </a:lnTo>
                  <a:lnTo>
                    <a:pt x="224" y="462"/>
                  </a:lnTo>
                  <a:lnTo>
                    <a:pt x="248" y="466"/>
                  </a:lnTo>
                  <a:lnTo>
                    <a:pt x="260" y="466"/>
                  </a:lnTo>
                  <a:lnTo>
                    <a:pt x="270" y="464"/>
                  </a:lnTo>
                  <a:lnTo>
                    <a:pt x="278" y="460"/>
                  </a:lnTo>
                  <a:lnTo>
                    <a:pt x="284" y="456"/>
                  </a:lnTo>
                  <a:lnTo>
                    <a:pt x="286" y="468"/>
                  </a:lnTo>
                  <a:lnTo>
                    <a:pt x="290" y="478"/>
                  </a:lnTo>
                  <a:lnTo>
                    <a:pt x="294" y="484"/>
                  </a:lnTo>
                  <a:lnTo>
                    <a:pt x="302" y="488"/>
                  </a:lnTo>
                  <a:lnTo>
                    <a:pt x="310" y="492"/>
                  </a:lnTo>
                  <a:lnTo>
                    <a:pt x="320" y="494"/>
                  </a:lnTo>
                  <a:lnTo>
                    <a:pt x="342" y="494"/>
                  </a:lnTo>
                  <a:lnTo>
                    <a:pt x="364" y="494"/>
                  </a:lnTo>
                  <a:lnTo>
                    <a:pt x="384" y="498"/>
                  </a:lnTo>
                  <a:lnTo>
                    <a:pt x="392" y="500"/>
                  </a:lnTo>
                  <a:lnTo>
                    <a:pt x="400" y="504"/>
                  </a:lnTo>
                  <a:lnTo>
                    <a:pt x="404" y="510"/>
                  </a:lnTo>
                  <a:lnTo>
                    <a:pt x="406" y="520"/>
                  </a:lnTo>
                  <a:lnTo>
                    <a:pt x="416" y="520"/>
                  </a:lnTo>
                  <a:lnTo>
                    <a:pt x="424" y="520"/>
                  </a:lnTo>
                  <a:lnTo>
                    <a:pt x="432" y="520"/>
                  </a:lnTo>
                  <a:lnTo>
                    <a:pt x="440" y="518"/>
                  </a:lnTo>
                  <a:lnTo>
                    <a:pt x="450" y="510"/>
                  </a:lnTo>
                  <a:lnTo>
                    <a:pt x="458" y="498"/>
                  </a:lnTo>
                  <a:lnTo>
                    <a:pt x="466" y="486"/>
                  </a:lnTo>
                  <a:lnTo>
                    <a:pt x="472" y="472"/>
                  </a:lnTo>
                  <a:lnTo>
                    <a:pt x="478" y="458"/>
                  </a:lnTo>
                  <a:lnTo>
                    <a:pt x="486" y="446"/>
                  </a:lnTo>
                  <a:lnTo>
                    <a:pt x="496" y="450"/>
                  </a:lnTo>
                  <a:lnTo>
                    <a:pt x="506" y="452"/>
                  </a:lnTo>
                  <a:lnTo>
                    <a:pt x="516" y="450"/>
                  </a:lnTo>
                  <a:lnTo>
                    <a:pt x="526" y="448"/>
                  </a:lnTo>
                  <a:lnTo>
                    <a:pt x="538" y="442"/>
                  </a:lnTo>
                  <a:lnTo>
                    <a:pt x="546" y="440"/>
                  </a:lnTo>
                  <a:lnTo>
                    <a:pt x="552" y="438"/>
                  </a:lnTo>
                  <a:lnTo>
                    <a:pt x="564" y="438"/>
                  </a:lnTo>
                  <a:lnTo>
                    <a:pt x="574" y="440"/>
                  </a:lnTo>
                  <a:lnTo>
                    <a:pt x="598" y="448"/>
                  </a:lnTo>
                  <a:lnTo>
                    <a:pt x="622" y="454"/>
                  </a:lnTo>
                  <a:lnTo>
                    <a:pt x="632" y="456"/>
                  </a:lnTo>
                  <a:lnTo>
                    <a:pt x="644" y="454"/>
                  </a:lnTo>
                  <a:lnTo>
                    <a:pt x="654" y="452"/>
                  </a:lnTo>
                  <a:lnTo>
                    <a:pt x="660" y="450"/>
                  </a:lnTo>
                  <a:lnTo>
                    <a:pt x="664" y="444"/>
                  </a:lnTo>
                  <a:lnTo>
                    <a:pt x="668" y="440"/>
                  </a:lnTo>
                  <a:lnTo>
                    <a:pt x="668" y="434"/>
                  </a:lnTo>
                  <a:lnTo>
                    <a:pt x="670" y="426"/>
                  </a:lnTo>
                  <a:lnTo>
                    <a:pt x="668" y="412"/>
                  </a:lnTo>
                  <a:lnTo>
                    <a:pt x="664" y="382"/>
                  </a:lnTo>
                  <a:lnTo>
                    <a:pt x="664" y="368"/>
                  </a:lnTo>
                  <a:lnTo>
                    <a:pt x="666" y="362"/>
                  </a:lnTo>
                  <a:lnTo>
                    <a:pt x="668" y="356"/>
                  </a:lnTo>
                  <a:lnTo>
                    <a:pt x="676" y="348"/>
                  </a:lnTo>
                  <a:lnTo>
                    <a:pt x="684" y="342"/>
                  </a:lnTo>
                  <a:lnTo>
                    <a:pt x="694" y="340"/>
                  </a:lnTo>
                  <a:lnTo>
                    <a:pt x="706" y="338"/>
                  </a:lnTo>
                  <a:lnTo>
                    <a:pt x="726" y="334"/>
                  </a:lnTo>
                  <a:lnTo>
                    <a:pt x="736" y="332"/>
                  </a:lnTo>
                  <a:lnTo>
                    <a:pt x="746" y="328"/>
                  </a:lnTo>
                  <a:lnTo>
                    <a:pt x="756" y="320"/>
                  </a:lnTo>
                  <a:lnTo>
                    <a:pt x="762" y="310"/>
                  </a:lnTo>
                  <a:lnTo>
                    <a:pt x="766" y="300"/>
                  </a:lnTo>
                  <a:lnTo>
                    <a:pt x="768" y="288"/>
                  </a:lnTo>
                  <a:lnTo>
                    <a:pt x="768" y="276"/>
                  </a:lnTo>
                  <a:lnTo>
                    <a:pt x="768" y="264"/>
                  </a:lnTo>
                  <a:lnTo>
                    <a:pt x="760" y="236"/>
                  </a:lnTo>
                  <a:lnTo>
                    <a:pt x="750" y="210"/>
                  </a:lnTo>
                  <a:lnTo>
                    <a:pt x="740" y="182"/>
                  </a:lnTo>
                  <a:lnTo>
                    <a:pt x="734" y="158"/>
                  </a:lnTo>
                  <a:lnTo>
                    <a:pt x="730" y="148"/>
                  </a:lnTo>
                  <a:lnTo>
                    <a:pt x="730" y="138"/>
                  </a:lnTo>
                  <a:lnTo>
                    <a:pt x="730" y="124"/>
                  </a:lnTo>
                  <a:lnTo>
                    <a:pt x="732" y="112"/>
                  </a:lnTo>
                  <a:lnTo>
                    <a:pt x="736" y="90"/>
                  </a:lnTo>
                  <a:lnTo>
                    <a:pt x="734" y="82"/>
                  </a:lnTo>
                  <a:lnTo>
                    <a:pt x="730" y="72"/>
                  </a:lnTo>
                  <a:lnTo>
                    <a:pt x="722" y="64"/>
                  </a:lnTo>
                  <a:lnTo>
                    <a:pt x="710" y="54"/>
                  </a:lnTo>
                  <a:lnTo>
                    <a:pt x="676" y="34"/>
                  </a:lnTo>
                  <a:lnTo>
                    <a:pt x="658" y="24"/>
                  </a:lnTo>
                  <a:lnTo>
                    <a:pt x="638" y="16"/>
                  </a:lnTo>
                  <a:lnTo>
                    <a:pt x="618" y="8"/>
                  </a:lnTo>
                  <a:lnTo>
                    <a:pt x="598" y="4"/>
                  </a:lnTo>
                  <a:lnTo>
                    <a:pt x="580" y="0"/>
                  </a:lnTo>
                  <a:lnTo>
                    <a:pt x="560" y="0"/>
                  </a:lnTo>
                  <a:lnTo>
                    <a:pt x="42" y="42"/>
                  </a:lnTo>
                  <a:close/>
                </a:path>
              </a:pathLst>
            </a:custGeom>
            <a:solidFill>
              <a:srgbClr val="91CD2D"/>
            </a:solidFill>
            <a:ln w="9525">
              <a:noFill/>
              <a:round/>
              <a:headEnd/>
              <a:tailEnd/>
            </a:ln>
          </p:spPr>
          <p:txBody>
            <a:bodyPr/>
            <a:lstStyle/>
            <a:p>
              <a:endParaRPr lang="fr-FR">
                <a:latin typeface="Calibri" pitchFamily="34" charset="0"/>
              </a:endParaRPr>
            </a:p>
          </p:txBody>
        </p:sp>
        <p:sp>
          <p:nvSpPr>
            <p:cNvPr id="9549" name="Freeform 11"/>
            <p:cNvSpPr>
              <a:spLocks/>
            </p:cNvSpPr>
            <p:nvPr/>
          </p:nvSpPr>
          <p:spPr bwMode="auto">
            <a:xfrm>
              <a:off x="2791" y="1952"/>
              <a:ext cx="248" cy="470"/>
            </a:xfrm>
            <a:custGeom>
              <a:avLst/>
              <a:gdLst>
                <a:gd name="T0" fmla="*/ 226 w 248"/>
                <a:gd name="T1" fmla="*/ 172 h 470"/>
                <a:gd name="T2" fmla="*/ 210 w 248"/>
                <a:gd name="T3" fmla="*/ 174 h 470"/>
                <a:gd name="T4" fmla="*/ 202 w 248"/>
                <a:gd name="T5" fmla="*/ 182 h 470"/>
                <a:gd name="T6" fmla="*/ 172 w 248"/>
                <a:gd name="T7" fmla="*/ 228 h 470"/>
                <a:gd name="T8" fmla="*/ 134 w 248"/>
                <a:gd name="T9" fmla="*/ 290 h 470"/>
                <a:gd name="T10" fmla="*/ 122 w 248"/>
                <a:gd name="T11" fmla="*/ 312 h 470"/>
                <a:gd name="T12" fmla="*/ 112 w 248"/>
                <a:gd name="T13" fmla="*/ 318 h 470"/>
                <a:gd name="T14" fmla="*/ 110 w 248"/>
                <a:gd name="T15" fmla="*/ 298 h 470"/>
                <a:gd name="T16" fmla="*/ 120 w 248"/>
                <a:gd name="T17" fmla="*/ 264 h 470"/>
                <a:gd name="T18" fmla="*/ 128 w 248"/>
                <a:gd name="T19" fmla="*/ 230 h 470"/>
                <a:gd name="T20" fmla="*/ 156 w 248"/>
                <a:gd name="T21" fmla="*/ 126 h 470"/>
                <a:gd name="T22" fmla="*/ 176 w 248"/>
                <a:gd name="T23" fmla="*/ 22 h 470"/>
                <a:gd name="T24" fmla="*/ 170 w 248"/>
                <a:gd name="T25" fmla="*/ 36 h 470"/>
                <a:gd name="T26" fmla="*/ 144 w 248"/>
                <a:gd name="T27" fmla="*/ 134 h 470"/>
                <a:gd name="T28" fmla="*/ 144 w 248"/>
                <a:gd name="T29" fmla="*/ 120 h 470"/>
                <a:gd name="T30" fmla="*/ 142 w 248"/>
                <a:gd name="T31" fmla="*/ 114 h 470"/>
                <a:gd name="T32" fmla="*/ 142 w 248"/>
                <a:gd name="T33" fmla="*/ 82 h 470"/>
                <a:gd name="T34" fmla="*/ 140 w 248"/>
                <a:gd name="T35" fmla="*/ 136 h 470"/>
                <a:gd name="T36" fmla="*/ 136 w 248"/>
                <a:gd name="T37" fmla="*/ 152 h 470"/>
                <a:gd name="T38" fmla="*/ 120 w 248"/>
                <a:gd name="T39" fmla="*/ 218 h 470"/>
                <a:gd name="T40" fmla="*/ 98 w 248"/>
                <a:gd name="T41" fmla="*/ 266 h 470"/>
                <a:gd name="T42" fmla="*/ 92 w 248"/>
                <a:gd name="T43" fmla="*/ 268 h 470"/>
                <a:gd name="T44" fmla="*/ 72 w 248"/>
                <a:gd name="T45" fmla="*/ 238 h 470"/>
                <a:gd name="T46" fmla="*/ 64 w 248"/>
                <a:gd name="T47" fmla="*/ 204 h 470"/>
                <a:gd name="T48" fmla="*/ 30 w 248"/>
                <a:gd name="T49" fmla="*/ 80 h 470"/>
                <a:gd name="T50" fmla="*/ 24 w 248"/>
                <a:gd name="T51" fmla="*/ 52 h 470"/>
                <a:gd name="T52" fmla="*/ 2 w 248"/>
                <a:gd name="T53" fmla="*/ 0 h 470"/>
                <a:gd name="T54" fmla="*/ 2 w 248"/>
                <a:gd name="T55" fmla="*/ 22 h 470"/>
                <a:gd name="T56" fmla="*/ 40 w 248"/>
                <a:gd name="T57" fmla="*/ 194 h 470"/>
                <a:gd name="T58" fmla="*/ 48 w 248"/>
                <a:gd name="T59" fmla="*/ 222 h 470"/>
                <a:gd name="T60" fmla="*/ 68 w 248"/>
                <a:gd name="T61" fmla="*/ 332 h 470"/>
                <a:gd name="T62" fmla="*/ 60 w 248"/>
                <a:gd name="T63" fmla="*/ 342 h 470"/>
                <a:gd name="T64" fmla="*/ 54 w 248"/>
                <a:gd name="T65" fmla="*/ 336 h 470"/>
                <a:gd name="T66" fmla="*/ 34 w 248"/>
                <a:gd name="T67" fmla="*/ 276 h 470"/>
                <a:gd name="T68" fmla="*/ 20 w 248"/>
                <a:gd name="T69" fmla="*/ 170 h 470"/>
                <a:gd name="T70" fmla="*/ 18 w 248"/>
                <a:gd name="T71" fmla="*/ 216 h 470"/>
                <a:gd name="T72" fmla="*/ 18 w 248"/>
                <a:gd name="T73" fmla="*/ 262 h 470"/>
                <a:gd name="T74" fmla="*/ 10 w 248"/>
                <a:gd name="T75" fmla="*/ 262 h 470"/>
                <a:gd name="T76" fmla="*/ 2 w 248"/>
                <a:gd name="T77" fmla="*/ 260 h 470"/>
                <a:gd name="T78" fmla="*/ 30 w 248"/>
                <a:gd name="T79" fmla="*/ 334 h 470"/>
                <a:gd name="T80" fmla="*/ 54 w 248"/>
                <a:gd name="T81" fmla="*/ 450 h 470"/>
                <a:gd name="T82" fmla="*/ 76 w 248"/>
                <a:gd name="T83" fmla="*/ 468 h 470"/>
                <a:gd name="T84" fmla="*/ 108 w 248"/>
                <a:gd name="T85" fmla="*/ 470 h 470"/>
                <a:gd name="T86" fmla="*/ 122 w 248"/>
                <a:gd name="T87" fmla="*/ 464 h 470"/>
                <a:gd name="T88" fmla="*/ 140 w 248"/>
                <a:gd name="T89" fmla="*/ 374 h 470"/>
                <a:gd name="T90" fmla="*/ 162 w 248"/>
                <a:gd name="T91" fmla="*/ 312 h 470"/>
                <a:gd name="T92" fmla="*/ 204 w 248"/>
                <a:gd name="T93" fmla="*/ 250 h 470"/>
                <a:gd name="T94" fmla="*/ 248 w 248"/>
                <a:gd name="T95" fmla="*/ 164 h 470"/>
                <a:gd name="T96" fmla="*/ 238 w 248"/>
                <a:gd name="T97" fmla="*/ 168 h 47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8"/>
                <a:gd name="T148" fmla="*/ 0 h 470"/>
                <a:gd name="T149" fmla="*/ 248 w 248"/>
                <a:gd name="T150" fmla="*/ 470 h 47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8" h="470">
                  <a:moveTo>
                    <a:pt x="238" y="168"/>
                  </a:moveTo>
                  <a:lnTo>
                    <a:pt x="238" y="168"/>
                  </a:lnTo>
                  <a:lnTo>
                    <a:pt x="226" y="172"/>
                  </a:lnTo>
                  <a:lnTo>
                    <a:pt x="214" y="174"/>
                  </a:lnTo>
                  <a:lnTo>
                    <a:pt x="210" y="174"/>
                  </a:lnTo>
                  <a:lnTo>
                    <a:pt x="206" y="174"/>
                  </a:lnTo>
                  <a:lnTo>
                    <a:pt x="202" y="182"/>
                  </a:lnTo>
                  <a:lnTo>
                    <a:pt x="196" y="190"/>
                  </a:lnTo>
                  <a:lnTo>
                    <a:pt x="172" y="228"/>
                  </a:lnTo>
                  <a:lnTo>
                    <a:pt x="150" y="266"/>
                  </a:lnTo>
                  <a:lnTo>
                    <a:pt x="134" y="290"/>
                  </a:lnTo>
                  <a:lnTo>
                    <a:pt x="130" y="302"/>
                  </a:lnTo>
                  <a:lnTo>
                    <a:pt x="122" y="312"/>
                  </a:lnTo>
                  <a:lnTo>
                    <a:pt x="116" y="316"/>
                  </a:lnTo>
                  <a:lnTo>
                    <a:pt x="112" y="318"/>
                  </a:lnTo>
                  <a:lnTo>
                    <a:pt x="110" y="308"/>
                  </a:lnTo>
                  <a:lnTo>
                    <a:pt x="110" y="298"/>
                  </a:lnTo>
                  <a:lnTo>
                    <a:pt x="116" y="282"/>
                  </a:lnTo>
                  <a:lnTo>
                    <a:pt x="120" y="264"/>
                  </a:lnTo>
                  <a:lnTo>
                    <a:pt x="124" y="246"/>
                  </a:lnTo>
                  <a:lnTo>
                    <a:pt x="128" y="230"/>
                  </a:lnTo>
                  <a:lnTo>
                    <a:pt x="134" y="218"/>
                  </a:lnTo>
                  <a:lnTo>
                    <a:pt x="140" y="194"/>
                  </a:lnTo>
                  <a:lnTo>
                    <a:pt x="156" y="126"/>
                  </a:lnTo>
                  <a:lnTo>
                    <a:pt x="170" y="60"/>
                  </a:lnTo>
                  <a:lnTo>
                    <a:pt x="174" y="36"/>
                  </a:lnTo>
                  <a:lnTo>
                    <a:pt x="176" y="22"/>
                  </a:lnTo>
                  <a:lnTo>
                    <a:pt x="174" y="24"/>
                  </a:lnTo>
                  <a:lnTo>
                    <a:pt x="170" y="36"/>
                  </a:lnTo>
                  <a:lnTo>
                    <a:pt x="160" y="78"/>
                  </a:lnTo>
                  <a:lnTo>
                    <a:pt x="144" y="134"/>
                  </a:lnTo>
                  <a:lnTo>
                    <a:pt x="146" y="126"/>
                  </a:lnTo>
                  <a:lnTo>
                    <a:pt x="144" y="124"/>
                  </a:lnTo>
                  <a:lnTo>
                    <a:pt x="144" y="120"/>
                  </a:lnTo>
                  <a:lnTo>
                    <a:pt x="142" y="112"/>
                  </a:lnTo>
                  <a:lnTo>
                    <a:pt x="142" y="114"/>
                  </a:lnTo>
                  <a:lnTo>
                    <a:pt x="142" y="112"/>
                  </a:lnTo>
                  <a:lnTo>
                    <a:pt x="142" y="96"/>
                  </a:lnTo>
                  <a:lnTo>
                    <a:pt x="142" y="82"/>
                  </a:lnTo>
                  <a:lnTo>
                    <a:pt x="142" y="110"/>
                  </a:lnTo>
                  <a:lnTo>
                    <a:pt x="140" y="136"/>
                  </a:lnTo>
                  <a:lnTo>
                    <a:pt x="138" y="144"/>
                  </a:lnTo>
                  <a:lnTo>
                    <a:pt x="136" y="152"/>
                  </a:lnTo>
                  <a:lnTo>
                    <a:pt x="130" y="176"/>
                  </a:lnTo>
                  <a:lnTo>
                    <a:pt x="120" y="218"/>
                  </a:lnTo>
                  <a:lnTo>
                    <a:pt x="112" y="238"/>
                  </a:lnTo>
                  <a:lnTo>
                    <a:pt x="106" y="256"/>
                  </a:lnTo>
                  <a:lnTo>
                    <a:pt x="98" y="266"/>
                  </a:lnTo>
                  <a:lnTo>
                    <a:pt x="96" y="268"/>
                  </a:lnTo>
                  <a:lnTo>
                    <a:pt x="92" y="268"/>
                  </a:lnTo>
                  <a:lnTo>
                    <a:pt x="86" y="262"/>
                  </a:lnTo>
                  <a:lnTo>
                    <a:pt x="80" y="256"/>
                  </a:lnTo>
                  <a:lnTo>
                    <a:pt x="72" y="238"/>
                  </a:lnTo>
                  <a:lnTo>
                    <a:pt x="66" y="220"/>
                  </a:lnTo>
                  <a:lnTo>
                    <a:pt x="64" y="204"/>
                  </a:lnTo>
                  <a:lnTo>
                    <a:pt x="56" y="176"/>
                  </a:lnTo>
                  <a:lnTo>
                    <a:pt x="44" y="128"/>
                  </a:lnTo>
                  <a:lnTo>
                    <a:pt x="30" y="80"/>
                  </a:lnTo>
                  <a:lnTo>
                    <a:pt x="26" y="62"/>
                  </a:lnTo>
                  <a:lnTo>
                    <a:pt x="24" y="52"/>
                  </a:lnTo>
                  <a:lnTo>
                    <a:pt x="8" y="8"/>
                  </a:lnTo>
                  <a:lnTo>
                    <a:pt x="2" y="2"/>
                  </a:lnTo>
                  <a:lnTo>
                    <a:pt x="2" y="0"/>
                  </a:lnTo>
                  <a:lnTo>
                    <a:pt x="0" y="2"/>
                  </a:lnTo>
                  <a:lnTo>
                    <a:pt x="0" y="8"/>
                  </a:lnTo>
                  <a:lnTo>
                    <a:pt x="2" y="22"/>
                  </a:lnTo>
                  <a:lnTo>
                    <a:pt x="10" y="58"/>
                  </a:lnTo>
                  <a:lnTo>
                    <a:pt x="30" y="148"/>
                  </a:lnTo>
                  <a:lnTo>
                    <a:pt x="40" y="194"/>
                  </a:lnTo>
                  <a:lnTo>
                    <a:pt x="44" y="204"/>
                  </a:lnTo>
                  <a:lnTo>
                    <a:pt x="48" y="222"/>
                  </a:lnTo>
                  <a:lnTo>
                    <a:pt x="58" y="268"/>
                  </a:lnTo>
                  <a:lnTo>
                    <a:pt x="68" y="332"/>
                  </a:lnTo>
                  <a:lnTo>
                    <a:pt x="66" y="340"/>
                  </a:lnTo>
                  <a:lnTo>
                    <a:pt x="62" y="342"/>
                  </a:lnTo>
                  <a:lnTo>
                    <a:pt x="60" y="342"/>
                  </a:lnTo>
                  <a:lnTo>
                    <a:pt x="58" y="342"/>
                  </a:lnTo>
                  <a:lnTo>
                    <a:pt x="54" y="336"/>
                  </a:lnTo>
                  <a:lnTo>
                    <a:pt x="48" y="326"/>
                  </a:lnTo>
                  <a:lnTo>
                    <a:pt x="40" y="304"/>
                  </a:lnTo>
                  <a:lnTo>
                    <a:pt x="34" y="276"/>
                  </a:lnTo>
                  <a:lnTo>
                    <a:pt x="28" y="246"/>
                  </a:lnTo>
                  <a:lnTo>
                    <a:pt x="22" y="192"/>
                  </a:lnTo>
                  <a:lnTo>
                    <a:pt x="20" y="170"/>
                  </a:lnTo>
                  <a:lnTo>
                    <a:pt x="10" y="178"/>
                  </a:lnTo>
                  <a:lnTo>
                    <a:pt x="18" y="216"/>
                  </a:lnTo>
                  <a:lnTo>
                    <a:pt x="22" y="242"/>
                  </a:lnTo>
                  <a:lnTo>
                    <a:pt x="20" y="256"/>
                  </a:lnTo>
                  <a:lnTo>
                    <a:pt x="18" y="262"/>
                  </a:lnTo>
                  <a:lnTo>
                    <a:pt x="16" y="264"/>
                  </a:lnTo>
                  <a:lnTo>
                    <a:pt x="14" y="264"/>
                  </a:lnTo>
                  <a:lnTo>
                    <a:pt x="10" y="262"/>
                  </a:lnTo>
                  <a:lnTo>
                    <a:pt x="6" y="256"/>
                  </a:lnTo>
                  <a:lnTo>
                    <a:pt x="2" y="260"/>
                  </a:lnTo>
                  <a:lnTo>
                    <a:pt x="12" y="276"/>
                  </a:lnTo>
                  <a:lnTo>
                    <a:pt x="20" y="302"/>
                  </a:lnTo>
                  <a:lnTo>
                    <a:pt x="30" y="334"/>
                  </a:lnTo>
                  <a:lnTo>
                    <a:pt x="38" y="366"/>
                  </a:lnTo>
                  <a:lnTo>
                    <a:pt x="50" y="424"/>
                  </a:lnTo>
                  <a:lnTo>
                    <a:pt x="54" y="450"/>
                  </a:lnTo>
                  <a:lnTo>
                    <a:pt x="64" y="460"/>
                  </a:lnTo>
                  <a:lnTo>
                    <a:pt x="76" y="468"/>
                  </a:lnTo>
                  <a:lnTo>
                    <a:pt x="88" y="470"/>
                  </a:lnTo>
                  <a:lnTo>
                    <a:pt x="98" y="470"/>
                  </a:lnTo>
                  <a:lnTo>
                    <a:pt x="108" y="470"/>
                  </a:lnTo>
                  <a:lnTo>
                    <a:pt x="116" y="466"/>
                  </a:lnTo>
                  <a:lnTo>
                    <a:pt x="122" y="464"/>
                  </a:lnTo>
                  <a:lnTo>
                    <a:pt x="128" y="430"/>
                  </a:lnTo>
                  <a:lnTo>
                    <a:pt x="134" y="400"/>
                  </a:lnTo>
                  <a:lnTo>
                    <a:pt x="140" y="374"/>
                  </a:lnTo>
                  <a:lnTo>
                    <a:pt x="146" y="350"/>
                  </a:lnTo>
                  <a:lnTo>
                    <a:pt x="154" y="330"/>
                  </a:lnTo>
                  <a:lnTo>
                    <a:pt x="162" y="312"/>
                  </a:lnTo>
                  <a:lnTo>
                    <a:pt x="178" y="282"/>
                  </a:lnTo>
                  <a:lnTo>
                    <a:pt x="192" y="262"/>
                  </a:lnTo>
                  <a:lnTo>
                    <a:pt x="204" y="250"/>
                  </a:lnTo>
                  <a:lnTo>
                    <a:pt x="212" y="244"/>
                  </a:lnTo>
                  <a:lnTo>
                    <a:pt x="214" y="242"/>
                  </a:lnTo>
                  <a:lnTo>
                    <a:pt x="248" y="164"/>
                  </a:lnTo>
                  <a:lnTo>
                    <a:pt x="238" y="168"/>
                  </a:lnTo>
                  <a:close/>
                </a:path>
              </a:pathLst>
            </a:custGeom>
            <a:solidFill>
              <a:srgbClr val="B5793B"/>
            </a:solidFill>
            <a:ln w="9525">
              <a:noFill/>
              <a:round/>
              <a:headEnd/>
              <a:tailEnd/>
            </a:ln>
          </p:spPr>
          <p:txBody>
            <a:bodyPr/>
            <a:lstStyle/>
            <a:p>
              <a:endParaRPr lang="fr-FR">
                <a:latin typeface="Calibri" pitchFamily="34" charset="0"/>
              </a:endParaRPr>
            </a:p>
          </p:txBody>
        </p:sp>
        <p:sp>
          <p:nvSpPr>
            <p:cNvPr id="9550" name="Freeform 12"/>
            <p:cNvSpPr>
              <a:spLocks/>
            </p:cNvSpPr>
            <p:nvPr/>
          </p:nvSpPr>
          <p:spPr bwMode="auto">
            <a:xfrm>
              <a:off x="2415" y="1602"/>
              <a:ext cx="930" cy="710"/>
            </a:xfrm>
            <a:custGeom>
              <a:avLst/>
              <a:gdLst>
                <a:gd name="T0" fmla="*/ 900 w 930"/>
                <a:gd name="T1" fmla="*/ 476 h 710"/>
                <a:gd name="T2" fmla="*/ 872 w 930"/>
                <a:gd name="T3" fmla="*/ 412 h 710"/>
                <a:gd name="T4" fmla="*/ 848 w 930"/>
                <a:gd name="T5" fmla="*/ 396 h 710"/>
                <a:gd name="T6" fmla="*/ 864 w 930"/>
                <a:gd name="T7" fmla="*/ 362 h 710"/>
                <a:gd name="T8" fmla="*/ 912 w 930"/>
                <a:gd name="T9" fmla="*/ 314 h 710"/>
                <a:gd name="T10" fmla="*/ 902 w 930"/>
                <a:gd name="T11" fmla="*/ 284 h 710"/>
                <a:gd name="T12" fmla="*/ 908 w 930"/>
                <a:gd name="T13" fmla="*/ 220 h 710"/>
                <a:gd name="T14" fmla="*/ 852 w 930"/>
                <a:gd name="T15" fmla="*/ 184 h 710"/>
                <a:gd name="T16" fmla="*/ 786 w 930"/>
                <a:gd name="T17" fmla="*/ 174 h 710"/>
                <a:gd name="T18" fmla="*/ 744 w 930"/>
                <a:gd name="T19" fmla="*/ 174 h 710"/>
                <a:gd name="T20" fmla="*/ 716 w 930"/>
                <a:gd name="T21" fmla="*/ 176 h 710"/>
                <a:gd name="T22" fmla="*/ 700 w 930"/>
                <a:gd name="T23" fmla="*/ 154 h 710"/>
                <a:gd name="T24" fmla="*/ 656 w 930"/>
                <a:gd name="T25" fmla="*/ 136 h 710"/>
                <a:gd name="T26" fmla="*/ 628 w 930"/>
                <a:gd name="T27" fmla="*/ 118 h 710"/>
                <a:gd name="T28" fmla="*/ 596 w 930"/>
                <a:gd name="T29" fmla="*/ 86 h 710"/>
                <a:gd name="T30" fmla="*/ 574 w 930"/>
                <a:gd name="T31" fmla="*/ 40 h 710"/>
                <a:gd name="T32" fmla="*/ 508 w 930"/>
                <a:gd name="T33" fmla="*/ 0 h 710"/>
                <a:gd name="T34" fmla="*/ 462 w 930"/>
                <a:gd name="T35" fmla="*/ 32 h 710"/>
                <a:gd name="T36" fmla="*/ 430 w 930"/>
                <a:gd name="T37" fmla="*/ 82 h 710"/>
                <a:gd name="T38" fmla="*/ 394 w 930"/>
                <a:gd name="T39" fmla="*/ 84 h 710"/>
                <a:gd name="T40" fmla="*/ 348 w 930"/>
                <a:gd name="T41" fmla="*/ 72 h 710"/>
                <a:gd name="T42" fmla="*/ 282 w 930"/>
                <a:gd name="T43" fmla="*/ 86 h 710"/>
                <a:gd name="T44" fmla="*/ 232 w 930"/>
                <a:gd name="T45" fmla="*/ 138 h 710"/>
                <a:gd name="T46" fmla="*/ 162 w 930"/>
                <a:gd name="T47" fmla="*/ 130 h 710"/>
                <a:gd name="T48" fmla="*/ 120 w 930"/>
                <a:gd name="T49" fmla="*/ 186 h 710"/>
                <a:gd name="T50" fmla="*/ 124 w 930"/>
                <a:gd name="T51" fmla="*/ 228 h 710"/>
                <a:gd name="T52" fmla="*/ 80 w 930"/>
                <a:gd name="T53" fmla="*/ 248 h 710"/>
                <a:gd name="T54" fmla="*/ 70 w 930"/>
                <a:gd name="T55" fmla="*/ 280 h 710"/>
                <a:gd name="T56" fmla="*/ 70 w 930"/>
                <a:gd name="T57" fmla="*/ 312 h 710"/>
                <a:gd name="T58" fmla="*/ 18 w 930"/>
                <a:gd name="T59" fmla="*/ 344 h 710"/>
                <a:gd name="T60" fmla="*/ 4 w 930"/>
                <a:gd name="T61" fmla="*/ 410 h 710"/>
                <a:gd name="T62" fmla="*/ 72 w 930"/>
                <a:gd name="T63" fmla="*/ 452 h 710"/>
                <a:gd name="T64" fmla="*/ 114 w 930"/>
                <a:gd name="T65" fmla="*/ 486 h 710"/>
                <a:gd name="T66" fmla="*/ 136 w 930"/>
                <a:gd name="T67" fmla="*/ 530 h 710"/>
                <a:gd name="T68" fmla="*/ 166 w 930"/>
                <a:gd name="T69" fmla="*/ 536 h 710"/>
                <a:gd name="T70" fmla="*/ 114 w 930"/>
                <a:gd name="T71" fmla="*/ 560 h 710"/>
                <a:gd name="T72" fmla="*/ 120 w 930"/>
                <a:gd name="T73" fmla="*/ 612 h 710"/>
                <a:gd name="T74" fmla="*/ 182 w 930"/>
                <a:gd name="T75" fmla="*/ 632 h 710"/>
                <a:gd name="T76" fmla="*/ 210 w 930"/>
                <a:gd name="T77" fmla="*/ 648 h 710"/>
                <a:gd name="T78" fmla="*/ 234 w 930"/>
                <a:gd name="T79" fmla="*/ 672 h 710"/>
                <a:gd name="T80" fmla="*/ 264 w 930"/>
                <a:gd name="T81" fmla="*/ 708 h 710"/>
                <a:gd name="T82" fmla="*/ 312 w 930"/>
                <a:gd name="T83" fmla="*/ 680 h 710"/>
                <a:gd name="T84" fmla="*/ 348 w 930"/>
                <a:gd name="T85" fmla="*/ 672 h 710"/>
                <a:gd name="T86" fmla="*/ 362 w 930"/>
                <a:gd name="T87" fmla="*/ 632 h 710"/>
                <a:gd name="T88" fmla="*/ 394 w 930"/>
                <a:gd name="T89" fmla="*/ 638 h 710"/>
                <a:gd name="T90" fmla="*/ 352 w 930"/>
                <a:gd name="T91" fmla="*/ 540 h 710"/>
                <a:gd name="T92" fmla="*/ 386 w 930"/>
                <a:gd name="T93" fmla="*/ 516 h 710"/>
                <a:gd name="T94" fmla="*/ 404 w 930"/>
                <a:gd name="T95" fmla="*/ 474 h 710"/>
                <a:gd name="T96" fmla="*/ 420 w 930"/>
                <a:gd name="T97" fmla="*/ 456 h 710"/>
                <a:gd name="T98" fmla="*/ 446 w 930"/>
                <a:gd name="T99" fmla="*/ 438 h 710"/>
                <a:gd name="T100" fmla="*/ 496 w 930"/>
                <a:gd name="T101" fmla="*/ 490 h 710"/>
                <a:gd name="T102" fmla="*/ 544 w 930"/>
                <a:gd name="T103" fmla="*/ 488 h 710"/>
                <a:gd name="T104" fmla="*/ 564 w 930"/>
                <a:gd name="T105" fmla="*/ 556 h 710"/>
                <a:gd name="T106" fmla="*/ 574 w 930"/>
                <a:gd name="T107" fmla="*/ 586 h 710"/>
                <a:gd name="T108" fmla="*/ 600 w 930"/>
                <a:gd name="T109" fmla="*/ 626 h 710"/>
                <a:gd name="T110" fmla="*/ 640 w 930"/>
                <a:gd name="T111" fmla="*/ 634 h 710"/>
                <a:gd name="T112" fmla="*/ 692 w 930"/>
                <a:gd name="T113" fmla="*/ 676 h 710"/>
                <a:gd name="T114" fmla="*/ 762 w 930"/>
                <a:gd name="T115" fmla="*/ 642 h 710"/>
                <a:gd name="T116" fmla="*/ 810 w 930"/>
                <a:gd name="T117" fmla="*/ 596 h 710"/>
                <a:gd name="T118" fmla="*/ 832 w 930"/>
                <a:gd name="T119" fmla="*/ 588 h 710"/>
                <a:gd name="T120" fmla="*/ 864 w 930"/>
                <a:gd name="T121" fmla="*/ 558 h 710"/>
                <a:gd name="T122" fmla="*/ 926 w 930"/>
                <a:gd name="T123" fmla="*/ 524 h 71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30"/>
                <a:gd name="T187" fmla="*/ 0 h 710"/>
                <a:gd name="T188" fmla="*/ 930 w 930"/>
                <a:gd name="T189" fmla="*/ 710 h 71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30" h="710">
                  <a:moveTo>
                    <a:pt x="930" y="496"/>
                  </a:moveTo>
                  <a:lnTo>
                    <a:pt x="930" y="496"/>
                  </a:lnTo>
                  <a:lnTo>
                    <a:pt x="928" y="484"/>
                  </a:lnTo>
                  <a:lnTo>
                    <a:pt x="926" y="480"/>
                  </a:lnTo>
                  <a:lnTo>
                    <a:pt x="922" y="478"/>
                  </a:lnTo>
                  <a:lnTo>
                    <a:pt x="912" y="476"/>
                  </a:lnTo>
                  <a:lnTo>
                    <a:pt x="900" y="476"/>
                  </a:lnTo>
                  <a:lnTo>
                    <a:pt x="898" y="464"/>
                  </a:lnTo>
                  <a:lnTo>
                    <a:pt x="894" y="454"/>
                  </a:lnTo>
                  <a:lnTo>
                    <a:pt x="882" y="432"/>
                  </a:lnTo>
                  <a:lnTo>
                    <a:pt x="876" y="418"/>
                  </a:lnTo>
                  <a:lnTo>
                    <a:pt x="872" y="412"/>
                  </a:lnTo>
                  <a:lnTo>
                    <a:pt x="862" y="408"/>
                  </a:lnTo>
                  <a:lnTo>
                    <a:pt x="852" y="408"/>
                  </a:lnTo>
                  <a:lnTo>
                    <a:pt x="842" y="408"/>
                  </a:lnTo>
                  <a:lnTo>
                    <a:pt x="844" y="402"/>
                  </a:lnTo>
                  <a:lnTo>
                    <a:pt x="848" y="396"/>
                  </a:lnTo>
                  <a:lnTo>
                    <a:pt x="852" y="392"/>
                  </a:lnTo>
                  <a:lnTo>
                    <a:pt x="854" y="384"/>
                  </a:lnTo>
                  <a:lnTo>
                    <a:pt x="854" y="370"/>
                  </a:lnTo>
                  <a:lnTo>
                    <a:pt x="856" y="366"/>
                  </a:lnTo>
                  <a:lnTo>
                    <a:pt x="864" y="362"/>
                  </a:lnTo>
                  <a:lnTo>
                    <a:pt x="884" y="346"/>
                  </a:lnTo>
                  <a:lnTo>
                    <a:pt x="902" y="328"/>
                  </a:lnTo>
                  <a:lnTo>
                    <a:pt x="910" y="322"/>
                  </a:lnTo>
                  <a:lnTo>
                    <a:pt x="912" y="320"/>
                  </a:lnTo>
                  <a:lnTo>
                    <a:pt x="912" y="314"/>
                  </a:lnTo>
                  <a:lnTo>
                    <a:pt x="908" y="308"/>
                  </a:lnTo>
                  <a:lnTo>
                    <a:pt x="900" y="302"/>
                  </a:lnTo>
                  <a:lnTo>
                    <a:pt x="892" y="296"/>
                  </a:lnTo>
                  <a:lnTo>
                    <a:pt x="888" y="288"/>
                  </a:lnTo>
                  <a:lnTo>
                    <a:pt x="894" y="286"/>
                  </a:lnTo>
                  <a:lnTo>
                    <a:pt x="902" y="284"/>
                  </a:lnTo>
                  <a:lnTo>
                    <a:pt x="906" y="280"/>
                  </a:lnTo>
                  <a:lnTo>
                    <a:pt x="910" y="274"/>
                  </a:lnTo>
                  <a:lnTo>
                    <a:pt x="914" y="268"/>
                  </a:lnTo>
                  <a:lnTo>
                    <a:pt x="914" y="262"/>
                  </a:lnTo>
                  <a:lnTo>
                    <a:pt x="916" y="248"/>
                  </a:lnTo>
                  <a:lnTo>
                    <a:pt x="912" y="234"/>
                  </a:lnTo>
                  <a:lnTo>
                    <a:pt x="908" y="220"/>
                  </a:lnTo>
                  <a:lnTo>
                    <a:pt x="900" y="208"/>
                  </a:lnTo>
                  <a:lnTo>
                    <a:pt x="890" y="200"/>
                  </a:lnTo>
                  <a:lnTo>
                    <a:pt x="878" y="192"/>
                  </a:lnTo>
                  <a:lnTo>
                    <a:pt x="866" y="186"/>
                  </a:lnTo>
                  <a:lnTo>
                    <a:pt x="852" y="184"/>
                  </a:lnTo>
                  <a:lnTo>
                    <a:pt x="838" y="184"/>
                  </a:lnTo>
                  <a:lnTo>
                    <a:pt x="826" y="184"/>
                  </a:lnTo>
                  <a:lnTo>
                    <a:pt x="814" y="182"/>
                  </a:lnTo>
                  <a:lnTo>
                    <a:pt x="800" y="178"/>
                  </a:lnTo>
                  <a:lnTo>
                    <a:pt x="794" y="176"/>
                  </a:lnTo>
                  <a:lnTo>
                    <a:pt x="786" y="174"/>
                  </a:lnTo>
                  <a:lnTo>
                    <a:pt x="776" y="176"/>
                  </a:lnTo>
                  <a:lnTo>
                    <a:pt x="766" y="178"/>
                  </a:lnTo>
                  <a:lnTo>
                    <a:pt x="754" y="180"/>
                  </a:lnTo>
                  <a:lnTo>
                    <a:pt x="748" y="178"/>
                  </a:lnTo>
                  <a:lnTo>
                    <a:pt x="744" y="174"/>
                  </a:lnTo>
                  <a:lnTo>
                    <a:pt x="742" y="170"/>
                  </a:lnTo>
                  <a:lnTo>
                    <a:pt x="740" y="166"/>
                  </a:lnTo>
                  <a:lnTo>
                    <a:pt x="734" y="164"/>
                  </a:lnTo>
                  <a:lnTo>
                    <a:pt x="730" y="166"/>
                  </a:lnTo>
                  <a:lnTo>
                    <a:pt x="726" y="168"/>
                  </a:lnTo>
                  <a:lnTo>
                    <a:pt x="716" y="176"/>
                  </a:lnTo>
                  <a:lnTo>
                    <a:pt x="702" y="192"/>
                  </a:lnTo>
                  <a:lnTo>
                    <a:pt x="704" y="186"/>
                  </a:lnTo>
                  <a:lnTo>
                    <a:pt x="704" y="178"/>
                  </a:lnTo>
                  <a:lnTo>
                    <a:pt x="704" y="162"/>
                  </a:lnTo>
                  <a:lnTo>
                    <a:pt x="700" y="154"/>
                  </a:lnTo>
                  <a:lnTo>
                    <a:pt x="696" y="150"/>
                  </a:lnTo>
                  <a:lnTo>
                    <a:pt x="692" y="146"/>
                  </a:lnTo>
                  <a:lnTo>
                    <a:pt x="686" y="144"/>
                  </a:lnTo>
                  <a:lnTo>
                    <a:pt x="672" y="142"/>
                  </a:lnTo>
                  <a:lnTo>
                    <a:pt x="664" y="140"/>
                  </a:lnTo>
                  <a:lnTo>
                    <a:pt x="656" y="136"/>
                  </a:lnTo>
                  <a:lnTo>
                    <a:pt x="650" y="128"/>
                  </a:lnTo>
                  <a:lnTo>
                    <a:pt x="644" y="122"/>
                  </a:lnTo>
                  <a:lnTo>
                    <a:pt x="642" y="118"/>
                  </a:lnTo>
                  <a:lnTo>
                    <a:pt x="638" y="118"/>
                  </a:lnTo>
                  <a:lnTo>
                    <a:pt x="634" y="116"/>
                  </a:lnTo>
                  <a:lnTo>
                    <a:pt x="628" y="118"/>
                  </a:lnTo>
                  <a:lnTo>
                    <a:pt x="626" y="122"/>
                  </a:lnTo>
                  <a:lnTo>
                    <a:pt x="622" y="112"/>
                  </a:lnTo>
                  <a:lnTo>
                    <a:pt x="618" y="104"/>
                  </a:lnTo>
                  <a:lnTo>
                    <a:pt x="612" y="96"/>
                  </a:lnTo>
                  <a:lnTo>
                    <a:pt x="604" y="90"/>
                  </a:lnTo>
                  <a:lnTo>
                    <a:pt x="596" y="86"/>
                  </a:lnTo>
                  <a:lnTo>
                    <a:pt x="586" y="84"/>
                  </a:lnTo>
                  <a:lnTo>
                    <a:pt x="576" y="82"/>
                  </a:lnTo>
                  <a:lnTo>
                    <a:pt x="566" y="80"/>
                  </a:lnTo>
                  <a:lnTo>
                    <a:pt x="572" y="68"/>
                  </a:lnTo>
                  <a:lnTo>
                    <a:pt x="574" y="54"/>
                  </a:lnTo>
                  <a:lnTo>
                    <a:pt x="574" y="40"/>
                  </a:lnTo>
                  <a:lnTo>
                    <a:pt x="568" y="28"/>
                  </a:lnTo>
                  <a:lnTo>
                    <a:pt x="562" y="16"/>
                  </a:lnTo>
                  <a:lnTo>
                    <a:pt x="552" y="8"/>
                  </a:lnTo>
                  <a:lnTo>
                    <a:pt x="540" y="2"/>
                  </a:lnTo>
                  <a:lnTo>
                    <a:pt x="528" y="0"/>
                  </a:lnTo>
                  <a:lnTo>
                    <a:pt x="508" y="0"/>
                  </a:lnTo>
                  <a:lnTo>
                    <a:pt x="500" y="2"/>
                  </a:lnTo>
                  <a:lnTo>
                    <a:pt x="492" y="4"/>
                  </a:lnTo>
                  <a:lnTo>
                    <a:pt x="476" y="16"/>
                  </a:lnTo>
                  <a:lnTo>
                    <a:pt x="468" y="24"/>
                  </a:lnTo>
                  <a:lnTo>
                    <a:pt x="462" y="32"/>
                  </a:lnTo>
                  <a:lnTo>
                    <a:pt x="454" y="46"/>
                  </a:lnTo>
                  <a:lnTo>
                    <a:pt x="450" y="58"/>
                  </a:lnTo>
                  <a:lnTo>
                    <a:pt x="450" y="72"/>
                  </a:lnTo>
                  <a:lnTo>
                    <a:pt x="454" y="90"/>
                  </a:lnTo>
                  <a:lnTo>
                    <a:pt x="442" y="86"/>
                  </a:lnTo>
                  <a:lnTo>
                    <a:pt x="430" y="82"/>
                  </a:lnTo>
                  <a:lnTo>
                    <a:pt x="424" y="82"/>
                  </a:lnTo>
                  <a:lnTo>
                    <a:pt x="416" y="84"/>
                  </a:lnTo>
                  <a:lnTo>
                    <a:pt x="408" y="84"/>
                  </a:lnTo>
                  <a:lnTo>
                    <a:pt x="400" y="84"/>
                  </a:lnTo>
                  <a:lnTo>
                    <a:pt x="394" y="84"/>
                  </a:lnTo>
                  <a:lnTo>
                    <a:pt x="388" y="80"/>
                  </a:lnTo>
                  <a:lnTo>
                    <a:pt x="380" y="78"/>
                  </a:lnTo>
                  <a:lnTo>
                    <a:pt x="374" y="76"/>
                  </a:lnTo>
                  <a:lnTo>
                    <a:pt x="360" y="76"/>
                  </a:lnTo>
                  <a:lnTo>
                    <a:pt x="348" y="72"/>
                  </a:lnTo>
                  <a:lnTo>
                    <a:pt x="330" y="68"/>
                  </a:lnTo>
                  <a:lnTo>
                    <a:pt x="322" y="68"/>
                  </a:lnTo>
                  <a:lnTo>
                    <a:pt x="312" y="68"/>
                  </a:lnTo>
                  <a:lnTo>
                    <a:pt x="304" y="70"/>
                  </a:lnTo>
                  <a:lnTo>
                    <a:pt x="296" y="74"/>
                  </a:lnTo>
                  <a:lnTo>
                    <a:pt x="290" y="80"/>
                  </a:lnTo>
                  <a:lnTo>
                    <a:pt x="282" y="86"/>
                  </a:lnTo>
                  <a:lnTo>
                    <a:pt x="270" y="100"/>
                  </a:lnTo>
                  <a:lnTo>
                    <a:pt x="260" y="112"/>
                  </a:lnTo>
                  <a:lnTo>
                    <a:pt x="248" y="126"/>
                  </a:lnTo>
                  <a:lnTo>
                    <a:pt x="240" y="140"/>
                  </a:lnTo>
                  <a:lnTo>
                    <a:pt x="232" y="138"/>
                  </a:lnTo>
                  <a:lnTo>
                    <a:pt x="222" y="134"/>
                  </a:lnTo>
                  <a:lnTo>
                    <a:pt x="212" y="130"/>
                  </a:lnTo>
                  <a:lnTo>
                    <a:pt x="202" y="128"/>
                  </a:lnTo>
                  <a:lnTo>
                    <a:pt x="188" y="128"/>
                  </a:lnTo>
                  <a:lnTo>
                    <a:pt x="174" y="128"/>
                  </a:lnTo>
                  <a:lnTo>
                    <a:pt x="162" y="130"/>
                  </a:lnTo>
                  <a:lnTo>
                    <a:pt x="148" y="134"/>
                  </a:lnTo>
                  <a:lnTo>
                    <a:pt x="134" y="142"/>
                  </a:lnTo>
                  <a:lnTo>
                    <a:pt x="124" y="152"/>
                  </a:lnTo>
                  <a:lnTo>
                    <a:pt x="120" y="162"/>
                  </a:lnTo>
                  <a:lnTo>
                    <a:pt x="118" y="174"/>
                  </a:lnTo>
                  <a:lnTo>
                    <a:pt x="120" y="186"/>
                  </a:lnTo>
                  <a:lnTo>
                    <a:pt x="126" y="200"/>
                  </a:lnTo>
                  <a:lnTo>
                    <a:pt x="132" y="212"/>
                  </a:lnTo>
                  <a:lnTo>
                    <a:pt x="140" y="224"/>
                  </a:lnTo>
                  <a:lnTo>
                    <a:pt x="134" y="222"/>
                  </a:lnTo>
                  <a:lnTo>
                    <a:pt x="130" y="224"/>
                  </a:lnTo>
                  <a:lnTo>
                    <a:pt x="124" y="228"/>
                  </a:lnTo>
                  <a:lnTo>
                    <a:pt x="120" y="236"/>
                  </a:lnTo>
                  <a:lnTo>
                    <a:pt x="112" y="242"/>
                  </a:lnTo>
                  <a:lnTo>
                    <a:pt x="106" y="244"/>
                  </a:lnTo>
                  <a:lnTo>
                    <a:pt x="96" y="244"/>
                  </a:lnTo>
                  <a:lnTo>
                    <a:pt x="88" y="244"/>
                  </a:lnTo>
                  <a:lnTo>
                    <a:pt x="80" y="248"/>
                  </a:lnTo>
                  <a:lnTo>
                    <a:pt x="74" y="256"/>
                  </a:lnTo>
                  <a:lnTo>
                    <a:pt x="68" y="264"/>
                  </a:lnTo>
                  <a:lnTo>
                    <a:pt x="66" y="272"/>
                  </a:lnTo>
                  <a:lnTo>
                    <a:pt x="70" y="280"/>
                  </a:lnTo>
                  <a:lnTo>
                    <a:pt x="74" y="286"/>
                  </a:lnTo>
                  <a:lnTo>
                    <a:pt x="80" y="292"/>
                  </a:lnTo>
                  <a:lnTo>
                    <a:pt x="88" y="298"/>
                  </a:lnTo>
                  <a:lnTo>
                    <a:pt x="92" y="306"/>
                  </a:lnTo>
                  <a:lnTo>
                    <a:pt x="82" y="310"/>
                  </a:lnTo>
                  <a:lnTo>
                    <a:pt x="70" y="312"/>
                  </a:lnTo>
                  <a:lnTo>
                    <a:pt x="60" y="314"/>
                  </a:lnTo>
                  <a:lnTo>
                    <a:pt x="48" y="318"/>
                  </a:lnTo>
                  <a:lnTo>
                    <a:pt x="40" y="322"/>
                  </a:lnTo>
                  <a:lnTo>
                    <a:pt x="30" y="328"/>
                  </a:lnTo>
                  <a:lnTo>
                    <a:pt x="24" y="336"/>
                  </a:lnTo>
                  <a:lnTo>
                    <a:pt x="18" y="344"/>
                  </a:lnTo>
                  <a:lnTo>
                    <a:pt x="8" y="362"/>
                  </a:lnTo>
                  <a:lnTo>
                    <a:pt x="2" y="384"/>
                  </a:lnTo>
                  <a:lnTo>
                    <a:pt x="0" y="392"/>
                  </a:lnTo>
                  <a:lnTo>
                    <a:pt x="0" y="398"/>
                  </a:lnTo>
                  <a:lnTo>
                    <a:pt x="2" y="406"/>
                  </a:lnTo>
                  <a:lnTo>
                    <a:pt x="4" y="410"/>
                  </a:lnTo>
                  <a:lnTo>
                    <a:pt x="12" y="420"/>
                  </a:lnTo>
                  <a:lnTo>
                    <a:pt x="22" y="426"/>
                  </a:lnTo>
                  <a:lnTo>
                    <a:pt x="34" y="432"/>
                  </a:lnTo>
                  <a:lnTo>
                    <a:pt x="48" y="436"/>
                  </a:lnTo>
                  <a:lnTo>
                    <a:pt x="74" y="444"/>
                  </a:lnTo>
                  <a:lnTo>
                    <a:pt x="72" y="452"/>
                  </a:lnTo>
                  <a:lnTo>
                    <a:pt x="72" y="460"/>
                  </a:lnTo>
                  <a:lnTo>
                    <a:pt x="74" y="466"/>
                  </a:lnTo>
                  <a:lnTo>
                    <a:pt x="82" y="474"/>
                  </a:lnTo>
                  <a:lnTo>
                    <a:pt x="92" y="480"/>
                  </a:lnTo>
                  <a:lnTo>
                    <a:pt x="102" y="482"/>
                  </a:lnTo>
                  <a:lnTo>
                    <a:pt x="114" y="486"/>
                  </a:lnTo>
                  <a:lnTo>
                    <a:pt x="124" y="490"/>
                  </a:lnTo>
                  <a:lnTo>
                    <a:pt x="124" y="502"/>
                  </a:lnTo>
                  <a:lnTo>
                    <a:pt x="124" y="514"/>
                  </a:lnTo>
                  <a:lnTo>
                    <a:pt x="128" y="524"/>
                  </a:lnTo>
                  <a:lnTo>
                    <a:pt x="132" y="528"/>
                  </a:lnTo>
                  <a:lnTo>
                    <a:pt x="136" y="530"/>
                  </a:lnTo>
                  <a:lnTo>
                    <a:pt x="142" y="532"/>
                  </a:lnTo>
                  <a:lnTo>
                    <a:pt x="148" y="532"/>
                  </a:lnTo>
                  <a:lnTo>
                    <a:pt x="154" y="532"/>
                  </a:lnTo>
                  <a:lnTo>
                    <a:pt x="160" y="532"/>
                  </a:lnTo>
                  <a:lnTo>
                    <a:pt x="166" y="536"/>
                  </a:lnTo>
                  <a:lnTo>
                    <a:pt x="146" y="536"/>
                  </a:lnTo>
                  <a:lnTo>
                    <a:pt x="136" y="538"/>
                  </a:lnTo>
                  <a:lnTo>
                    <a:pt x="128" y="544"/>
                  </a:lnTo>
                  <a:lnTo>
                    <a:pt x="120" y="550"/>
                  </a:lnTo>
                  <a:lnTo>
                    <a:pt x="114" y="560"/>
                  </a:lnTo>
                  <a:lnTo>
                    <a:pt x="108" y="570"/>
                  </a:lnTo>
                  <a:lnTo>
                    <a:pt x="106" y="580"/>
                  </a:lnTo>
                  <a:lnTo>
                    <a:pt x="104" y="586"/>
                  </a:lnTo>
                  <a:lnTo>
                    <a:pt x="106" y="592"/>
                  </a:lnTo>
                  <a:lnTo>
                    <a:pt x="112" y="602"/>
                  </a:lnTo>
                  <a:lnTo>
                    <a:pt x="120" y="612"/>
                  </a:lnTo>
                  <a:lnTo>
                    <a:pt x="132" y="620"/>
                  </a:lnTo>
                  <a:lnTo>
                    <a:pt x="144" y="626"/>
                  </a:lnTo>
                  <a:lnTo>
                    <a:pt x="158" y="630"/>
                  </a:lnTo>
                  <a:lnTo>
                    <a:pt x="170" y="630"/>
                  </a:lnTo>
                  <a:lnTo>
                    <a:pt x="182" y="630"/>
                  </a:lnTo>
                  <a:lnTo>
                    <a:pt x="182" y="632"/>
                  </a:lnTo>
                  <a:lnTo>
                    <a:pt x="186" y="634"/>
                  </a:lnTo>
                  <a:lnTo>
                    <a:pt x="194" y="638"/>
                  </a:lnTo>
                  <a:lnTo>
                    <a:pt x="202" y="640"/>
                  </a:lnTo>
                  <a:lnTo>
                    <a:pt x="210" y="640"/>
                  </a:lnTo>
                  <a:lnTo>
                    <a:pt x="212" y="644"/>
                  </a:lnTo>
                  <a:lnTo>
                    <a:pt x="210" y="648"/>
                  </a:lnTo>
                  <a:lnTo>
                    <a:pt x="208" y="658"/>
                  </a:lnTo>
                  <a:lnTo>
                    <a:pt x="214" y="660"/>
                  </a:lnTo>
                  <a:lnTo>
                    <a:pt x="220" y="662"/>
                  </a:lnTo>
                  <a:lnTo>
                    <a:pt x="234" y="664"/>
                  </a:lnTo>
                  <a:lnTo>
                    <a:pt x="234" y="672"/>
                  </a:lnTo>
                  <a:lnTo>
                    <a:pt x="238" y="678"/>
                  </a:lnTo>
                  <a:lnTo>
                    <a:pt x="242" y="684"/>
                  </a:lnTo>
                  <a:lnTo>
                    <a:pt x="248" y="688"/>
                  </a:lnTo>
                  <a:lnTo>
                    <a:pt x="258" y="698"/>
                  </a:lnTo>
                  <a:lnTo>
                    <a:pt x="262" y="702"/>
                  </a:lnTo>
                  <a:lnTo>
                    <a:pt x="264" y="708"/>
                  </a:lnTo>
                  <a:lnTo>
                    <a:pt x="272" y="710"/>
                  </a:lnTo>
                  <a:lnTo>
                    <a:pt x="282" y="708"/>
                  </a:lnTo>
                  <a:lnTo>
                    <a:pt x="290" y="706"/>
                  </a:lnTo>
                  <a:lnTo>
                    <a:pt x="296" y="700"/>
                  </a:lnTo>
                  <a:lnTo>
                    <a:pt x="302" y="696"/>
                  </a:lnTo>
                  <a:lnTo>
                    <a:pt x="308" y="688"/>
                  </a:lnTo>
                  <a:lnTo>
                    <a:pt x="312" y="680"/>
                  </a:lnTo>
                  <a:lnTo>
                    <a:pt x="314" y="672"/>
                  </a:lnTo>
                  <a:lnTo>
                    <a:pt x="318" y="676"/>
                  </a:lnTo>
                  <a:lnTo>
                    <a:pt x="322" y="676"/>
                  </a:lnTo>
                  <a:lnTo>
                    <a:pt x="332" y="678"/>
                  </a:lnTo>
                  <a:lnTo>
                    <a:pt x="344" y="676"/>
                  </a:lnTo>
                  <a:lnTo>
                    <a:pt x="348" y="672"/>
                  </a:lnTo>
                  <a:lnTo>
                    <a:pt x="350" y="670"/>
                  </a:lnTo>
                  <a:lnTo>
                    <a:pt x="354" y="662"/>
                  </a:lnTo>
                  <a:lnTo>
                    <a:pt x="356" y="652"/>
                  </a:lnTo>
                  <a:lnTo>
                    <a:pt x="356" y="632"/>
                  </a:lnTo>
                  <a:lnTo>
                    <a:pt x="362" y="632"/>
                  </a:lnTo>
                  <a:lnTo>
                    <a:pt x="368" y="634"/>
                  </a:lnTo>
                  <a:lnTo>
                    <a:pt x="376" y="638"/>
                  </a:lnTo>
                  <a:lnTo>
                    <a:pt x="380" y="640"/>
                  </a:lnTo>
                  <a:lnTo>
                    <a:pt x="384" y="642"/>
                  </a:lnTo>
                  <a:lnTo>
                    <a:pt x="388" y="640"/>
                  </a:lnTo>
                  <a:lnTo>
                    <a:pt x="394" y="638"/>
                  </a:lnTo>
                  <a:lnTo>
                    <a:pt x="388" y="624"/>
                  </a:lnTo>
                  <a:lnTo>
                    <a:pt x="382" y="612"/>
                  </a:lnTo>
                  <a:lnTo>
                    <a:pt x="370" y="590"/>
                  </a:lnTo>
                  <a:lnTo>
                    <a:pt x="358" y="566"/>
                  </a:lnTo>
                  <a:lnTo>
                    <a:pt x="354" y="554"/>
                  </a:lnTo>
                  <a:lnTo>
                    <a:pt x="352" y="540"/>
                  </a:lnTo>
                  <a:lnTo>
                    <a:pt x="352" y="522"/>
                  </a:lnTo>
                  <a:lnTo>
                    <a:pt x="368" y="522"/>
                  </a:lnTo>
                  <a:lnTo>
                    <a:pt x="374" y="522"/>
                  </a:lnTo>
                  <a:lnTo>
                    <a:pt x="380" y="520"/>
                  </a:lnTo>
                  <a:lnTo>
                    <a:pt x="386" y="516"/>
                  </a:lnTo>
                  <a:lnTo>
                    <a:pt x="390" y="512"/>
                  </a:lnTo>
                  <a:lnTo>
                    <a:pt x="394" y="502"/>
                  </a:lnTo>
                  <a:lnTo>
                    <a:pt x="394" y="490"/>
                  </a:lnTo>
                  <a:lnTo>
                    <a:pt x="394" y="476"/>
                  </a:lnTo>
                  <a:lnTo>
                    <a:pt x="400" y="476"/>
                  </a:lnTo>
                  <a:lnTo>
                    <a:pt x="404" y="474"/>
                  </a:lnTo>
                  <a:lnTo>
                    <a:pt x="406" y="470"/>
                  </a:lnTo>
                  <a:lnTo>
                    <a:pt x="408" y="466"/>
                  </a:lnTo>
                  <a:lnTo>
                    <a:pt x="414" y="464"/>
                  </a:lnTo>
                  <a:lnTo>
                    <a:pt x="418" y="462"/>
                  </a:lnTo>
                  <a:lnTo>
                    <a:pt x="420" y="458"/>
                  </a:lnTo>
                  <a:lnTo>
                    <a:pt x="420" y="456"/>
                  </a:lnTo>
                  <a:lnTo>
                    <a:pt x="422" y="448"/>
                  </a:lnTo>
                  <a:lnTo>
                    <a:pt x="422" y="446"/>
                  </a:lnTo>
                  <a:lnTo>
                    <a:pt x="424" y="442"/>
                  </a:lnTo>
                  <a:lnTo>
                    <a:pt x="428" y="440"/>
                  </a:lnTo>
                  <a:lnTo>
                    <a:pt x="434" y="440"/>
                  </a:lnTo>
                  <a:lnTo>
                    <a:pt x="446" y="438"/>
                  </a:lnTo>
                  <a:lnTo>
                    <a:pt x="470" y="442"/>
                  </a:lnTo>
                  <a:lnTo>
                    <a:pt x="472" y="458"/>
                  </a:lnTo>
                  <a:lnTo>
                    <a:pt x="476" y="470"/>
                  </a:lnTo>
                  <a:lnTo>
                    <a:pt x="484" y="480"/>
                  </a:lnTo>
                  <a:lnTo>
                    <a:pt x="496" y="490"/>
                  </a:lnTo>
                  <a:lnTo>
                    <a:pt x="508" y="498"/>
                  </a:lnTo>
                  <a:lnTo>
                    <a:pt x="514" y="500"/>
                  </a:lnTo>
                  <a:lnTo>
                    <a:pt x="518" y="498"/>
                  </a:lnTo>
                  <a:lnTo>
                    <a:pt x="526" y="494"/>
                  </a:lnTo>
                  <a:lnTo>
                    <a:pt x="540" y="484"/>
                  </a:lnTo>
                  <a:lnTo>
                    <a:pt x="544" y="488"/>
                  </a:lnTo>
                  <a:lnTo>
                    <a:pt x="550" y="492"/>
                  </a:lnTo>
                  <a:lnTo>
                    <a:pt x="564" y="496"/>
                  </a:lnTo>
                  <a:lnTo>
                    <a:pt x="592" y="500"/>
                  </a:lnTo>
                  <a:lnTo>
                    <a:pt x="582" y="518"/>
                  </a:lnTo>
                  <a:lnTo>
                    <a:pt x="572" y="536"/>
                  </a:lnTo>
                  <a:lnTo>
                    <a:pt x="564" y="556"/>
                  </a:lnTo>
                  <a:lnTo>
                    <a:pt x="562" y="566"/>
                  </a:lnTo>
                  <a:lnTo>
                    <a:pt x="562" y="576"/>
                  </a:lnTo>
                  <a:lnTo>
                    <a:pt x="568" y="576"/>
                  </a:lnTo>
                  <a:lnTo>
                    <a:pt x="572" y="578"/>
                  </a:lnTo>
                  <a:lnTo>
                    <a:pt x="574" y="586"/>
                  </a:lnTo>
                  <a:lnTo>
                    <a:pt x="576" y="594"/>
                  </a:lnTo>
                  <a:lnTo>
                    <a:pt x="580" y="596"/>
                  </a:lnTo>
                  <a:lnTo>
                    <a:pt x="584" y="600"/>
                  </a:lnTo>
                  <a:lnTo>
                    <a:pt x="590" y="610"/>
                  </a:lnTo>
                  <a:lnTo>
                    <a:pt x="596" y="622"/>
                  </a:lnTo>
                  <a:lnTo>
                    <a:pt x="600" y="626"/>
                  </a:lnTo>
                  <a:lnTo>
                    <a:pt x="604" y="630"/>
                  </a:lnTo>
                  <a:lnTo>
                    <a:pt x="612" y="634"/>
                  </a:lnTo>
                  <a:lnTo>
                    <a:pt x="622" y="636"/>
                  </a:lnTo>
                  <a:lnTo>
                    <a:pt x="630" y="636"/>
                  </a:lnTo>
                  <a:lnTo>
                    <a:pt x="640" y="634"/>
                  </a:lnTo>
                  <a:lnTo>
                    <a:pt x="650" y="646"/>
                  </a:lnTo>
                  <a:lnTo>
                    <a:pt x="658" y="658"/>
                  </a:lnTo>
                  <a:lnTo>
                    <a:pt x="668" y="668"/>
                  </a:lnTo>
                  <a:lnTo>
                    <a:pt x="674" y="672"/>
                  </a:lnTo>
                  <a:lnTo>
                    <a:pt x="682" y="676"/>
                  </a:lnTo>
                  <a:lnTo>
                    <a:pt x="692" y="676"/>
                  </a:lnTo>
                  <a:lnTo>
                    <a:pt x="700" y="674"/>
                  </a:lnTo>
                  <a:lnTo>
                    <a:pt x="708" y="670"/>
                  </a:lnTo>
                  <a:lnTo>
                    <a:pt x="714" y="666"/>
                  </a:lnTo>
                  <a:lnTo>
                    <a:pt x="726" y="658"/>
                  </a:lnTo>
                  <a:lnTo>
                    <a:pt x="738" y="652"/>
                  </a:lnTo>
                  <a:lnTo>
                    <a:pt x="762" y="642"/>
                  </a:lnTo>
                  <a:lnTo>
                    <a:pt x="772" y="634"/>
                  </a:lnTo>
                  <a:lnTo>
                    <a:pt x="780" y="626"/>
                  </a:lnTo>
                  <a:lnTo>
                    <a:pt x="786" y="616"/>
                  </a:lnTo>
                  <a:lnTo>
                    <a:pt x="788" y="600"/>
                  </a:lnTo>
                  <a:lnTo>
                    <a:pt x="798" y="600"/>
                  </a:lnTo>
                  <a:lnTo>
                    <a:pt x="810" y="596"/>
                  </a:lnTo>
                  <a:lnTo>
                    <a:pt x="814" y="594"/>
                  </a:lnTo>
                  <a:lnTo>
                    <a:pt x="816" y="590"/>
                  </a:lnTo>
                  <a:lnTo>
                    <a:pt x="822" y="588"/>
                  </a:lnTo>
                  <a:lnTo>
                    <a:pt x="826" y="588"/>
                  </a:lnTo>
                  <a:lnTo>
                    <a:pt x="832" y="588"/>
                  </a:lnTo>
                  <a:lnTo>
                    <a:pt x="836" y="584"/>
                  </a:lnTo>
                  <a:lnTo>
                    <a:pt x="840" y="580"/>
                  </a:lnTo>
                  <a:lnTo>
                    <a:pt x="842" y="574"/>
                  </a:lnTo>
                  <a:lnTo>
                    <a:pt x="842" y="560"/>
                  </a:lnTo>
                  <a:lnTo>
                    <a:pt x="864" y="558"/>
                  </a:lnTo>
                  <a:lnTo>
                    <a:pt x="884" y="556"/>
                  </a:lnTo>
                  <a:lnTo>
                    <a:pt x="894" y="554"/>
                  </a:lnTo>
                  <a:lnTo>
                    <a:pt x="904" y="550"/>
                  </a:lnTo>
                  <a:lnTo>
                    <a:pt x="912" y="542"/>
                  </a:lnTo>
                  <a:lnTo>
                    <a:pt x="920" y="534"/>
                  </a:lnTo>
                  <a:lnTo>
                    <a:pt x="926" y="524"/>
                  </a:lnTo>
                  <a:lnTo>
                    <a:pt x="928" y="516"/>
                  </a:lnTo>
                  <a:lnTo>
                    <a:pt x="930" y="506"/>
                  </a:lnTo>
                  <a:lnTo>
                    <a:pt x="930" y="496"/>
                  </a:lnTo>
                  <a:close/>
                </a:path>
              </a:pathLst>
            </a:custGeom>
            <a:solidFill>
              <a:srgbClr val="85C61A"/>
            </a:solidFill>
            <a:ln w="9525">
              <a:noFill/>
              <a:round/>
              <a:headEnd/>
              <a:tailEnd/>
            </a:ln>
          </p:spPr>
          <p:txBody>
            <a:bodyPr/>
            <a:lstStyle/>
            <a:p>
              <a:endParaRPr lang="fr-FR">
                <a:latin typeface="Calibri" pitchFamily="34" charset="0"/>
              </a:endParaRPr>
            </a:p>
          </p:txBody>
        </p:sp>
        <p:sp>
          <p:nvSpPr>
            <p:cNvPr id="9551" name="Freeform 13"/>
            <p:cNvSpPr>
              <a:spLocks/>
            </p:cNvSpPr>
            <p:nvPr/>
          </p:nvSpPr>
          <p:spPr bwMode="auto">
            <a:xfrm>
              <a:off x="2589" y="1768"/>
              <a:ext cx="514" cy="268"/>
            </a:xfrm>
            <a:custGeom>
              <a:avLst/>
              <a:gdLst>
                <a:gd name="T0" fmla="*/ 38 w 514"/>
                <a:gd name="T1" fmla="*/ 194 h 268"/>
                <a:gd name="T2" fmla="*/ 12 w 514"/>
                <a:gd name="T3" fmla="*/ 176 h 268"/>
                <a:gd name="T4" fmla="*/ 0 w 514"/>
                <a:gd name="T5" fmla="*/ 150 h 268"/>
                <a:gd name="T6" fmla="*/ 6 w 514"/>
                <a:gd name="T7" fmla="*/ 138 h 268"/>
                <a:gd name="T8" fmla="*/ 44 w 514"/>
                <a:gd name="T9" fmla="*/ 130 h 268"/>
                <a:gd name="T10" fmla="*/ 68 w 514"/>
                <a:gd name="T11" fmla="*/ 122 h 268"/>
                <a:gd name="T12" fmla="*/ 72 w 514"/>
                <a:gd name="T13" fmla="*/ 110 h 268"/>
                <a:gd name="T14" fmla="*/ 70 w 514"/>
                <a:gd name="T15" fmla="*/ 100 h 268"/>
                <a:gd name="T16" fmla="*/ 50 w 514"/>
                <a:gd name="T17" fmla="*/ 68 h 268"/>
                <a:gd name="T18" fmla="*/ 48 w 514"/>
                <a:gd name="T19" fmla="*/ 54 h 268"/>
                <a:gd name="T20" fmla="*/ 56 w 514"/>
                <a:gd name="T21" fmla="*/ 30 h 268"/>
                <a:gd name="T22" fmla="*/ 76 w 514"/>
                <a:gd name="T23" fmla="*/ 14 h 268"/>
                <a:gd name="T24" fmla="*/ 114 w 514"/>
                <a:gd name="T25" fmla="*/ 0 h 268"/>
                <a:gd name="T26" fmla="*/ 138 w 514"/>
                <a:gd name="T27" fmla="*/ 4 h 268"/>
                <a:gd name="T28" fmla="*/ 158 w 514"/>
                <a:gd name="T29" fmla="*/ 18 h 268"/>
                <a:gd name="T30" fmla="*/ 186 w 514"/>
                <a:gd name="T31" fmla="*/ 38 h 268"/>
                <a:gd name="T32" fmla="*/ 218 w 514"/>
                <a:gd name="T33" fmla="*/ 44 h 268"/>
                <a:gd name="T34" fmla="*/ 246 w 514"/>
                <a:gd name="T35" fmla="*/ 54 h 268"/>
                <a:gd name="T36" fmla="*/ 258 w 514"/>
                <a:gd name="T37" fmla="*/ 66 h 268"/>
                <a:gd name="T38" fmla="*/ 270 w 514"/>
                <a:gd name="T39" fmla="*/ 90 h 268"/>
                <a:gd name="T40" fmla="*/ 296 w 514"/>
                <a:gd name="T41" fmla="*/ 112 h 268"/>
                <a:gd name="T42" fmla="*/ 314 w 514"/>
                <a:gd name="T43" fmla="*/ 116 h 268"/>
                <a:gd name="T44" fmla="*/ 356 w 514"/>
                <a:gd name="T45" fmla="*/ 108 h 268"/>
                <a:gd name="T46" fmla="*/ 398 w 514"/>
                <a:gd name="T47" fmla="*/ 106 h 268"/>
                <a:gd name="T48" fmla="*/ 432 w 514"/>
                <a:gd name="T49" fmla="*/ 114 h 268"/>
                <a:gd name="T50" fmla="*/ 454 w 514"/>
                <a:gd name="T51" fmla="*/ 138 h 268"/>
                <a:gd name="T52" fmla="*/ 460 w 514"/>
                <a:gd name="T53" fmla="*/ 156 h 268"/>
                <a:gd name="T54" fmla="*/ 468 w 514"/>
                <a:gd name="T55" fmla="*/ 168 h 268"/>
                <a:gd name="T56" fmla="*/ 486 w 514"/>
                <a:gd name="T57" fmla="*/ 176 h 268"/>
                <a:gd name="T58" fmla="*/ 512 w 514"/>
                <a:gd name="T59" fmla="*/ 198 h 268"/>
                <a:gd name="T60" fmla="*/ 514 w 514"/>
                <a:gd name="T61" fmla="*/ 212 h 268"/>
                <a:gd name="T62" fmla="*/ 504 w 514"/>
                <a:gd name="T63" fmla="*/ 232 h 268"/>
                <a:gd name="T64" fmla="*/ 484 w 514"/>
                <a:gd name="T65" fmla="*/ 248 h 268"/>
                <a:gd name="T66" fmla="*/ 444 w 514"/>
                <a:gd name="T67" fmla="*/ 262 h 268"/>
                <a:gd name="T68" fmla="*/ 432 w 514"/>
                <a:gd name="T69" fmla="*/ 260 h 268"/>
                <a:gd name="T70" fmla="*/ 418 w 514"/>
                <a:gd name="T71" fmla="*/ 232 h 268"/>
                <a:gd name="T72" fmla="*/ 408 w 514"/>
                <a:gd name="T73" fmla="*/ 220 h 268"/>
                <a:gd name="T74" fmla="*/ 374 w 514"/>
                <a:gd name="T75" fmla="*/ 222 h 268"/>
                <a:gd name="T76" fmla="*/ 338 w 514"/>
                <a:gd name="T77" fmla="*/ 226 h 268"/>
                <a:gd name="T78" fmla="*/ 298 w 514"/>
                <a:gd name="T79" fmla="*/ 248 h 268"/>
                <a:gd name="T80" fmla="*/ 278 w 514"/>
                <a:gd name="T81" fmla="*/ 262 h 268"/>
                <a:gd name="T82" fmla="*/ 256 w 514"/>
                <a:gd name="T83" fmla="*/ 268 h 268"/>
                <a:gd name="T84" fmla="*/ 218 w 514"/>
                <a:gd name="T85" fmla="*/ 258 h 268"/>
                <a:gd name="T86" fmla="*/ 180 w 514"/>
                <a:gd name="T87" fmla="*/ 240 h 268"/>
                <a:gd name="T88" fmla="*/ 162 w 514"/>
                <a:gd name="T89" fmla="*/ 238 h 268"/>
                <a:gd name="T90" fmla="*/ 146 w 514"/>
                <a:gd name="T91" fmla="*/ 246 h 268"/>
                <a:gd name="T92" fmla="*/ 124 w 514"/>
                <a:gd name="T93" fmla="*/ 252 h 268"/>
                <a:gd name="T94" fmla="*/ 100 w 514"/>
                <a:gd name="T95" fmla="*/ 256 h 268"/>
                <a:gd name="T96" fmla="*/ 84 w 514"/>
                <a:gd name="T97" fmla="*/ 250 h 268"/>
                <a:gd name="T98" fmla="*/ 66 w 514"/>
                <a:gd name="T99" fmla="*/ 234 h 268"/>
                <a:gd name="T100" fmla="*/ 62 w 514"/>
                <a:gd name="T101" fmla="*/ 228 h 2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14"/>
                <a:gd name="T154" fmla="*/ 0 h 268"/>
                <a:gd name="T155" fmla="*/ 514 w 514"/>
                <a:gd name="T156" fmla="*/ 268 h 2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14" h="268">
                  <a:moveTo>
                    <a:pt x="46" y="196"/>
                  </a:moveTo>
                  <a:lnTo>
                    <a:pt x="46" y="196"/>
                  </a:lnTo>
                  <a:lnTo>
                    <a:pt x="38" y="194"/>
                  </a:lnTo>
                  <a:lnTo>
                    <a:pt x="30" y="190"/>
                  </a:lnTo>
                  <a:lnTo>
                    <a:pt x="20" y="184"/>
                  </a:lnTo>
                  <a:lnTo>
                    <a:pt x="12" y="176"/>
                  </a:lnTo>
                  <a:lnTo>
                    <a:pt x="6" y="168"/>
                  </a:lnTo>
                  <a:lnTo>
                    <a:pt x="0" y="160"/>
                  </a:lnTo>
                  <a:lnTo>
                    <a:pt x="0" y="150"/>
                  </a:lnTo>
                  <a:lnTo>
                    <a:pt x="2" y="142"/>
                  </a:lnTo>
                  <a:lnTo>
                    <a:pt x="6" y="138"/>
                  </a:lnTo>
                  <a:lnTo>
                    <a:pt x="10" y="136"/>
                  </a:lnTo>
                  <a:lnTo>
                    <a:pt x="20" y="132"/>
                  </a:lnTo>
                  <a:lnTo>
                    <a:pt x="44" y="130"/>
                  </a:lnTo>
                  <a:lnTo>
                    <a:pt x="54" y="128"/>
                  </a:lnTo>
                  <a:lnTo>
                    <a:pt x="64" y="126"/>
                  </a:lnTo>
                  <a:lnTo>
                    <a:pt x="68" y="122"/>
                  </a:lnTo>
                  <a:lnTo>
                    <a:pt x="70" y="120"/>
                  </a:lnTo>
                  <a:lnTo>
                    <a:pt x="72" y="116"/>
                  </a:lnTo>
                  <a:lnTo>
                    <a:pt x="72" y="110"/>
                  </a:lnTo>
                  <a:lnTo>
                    <a:pt x="72" y="106"/>
                  </a:lnTo>
                  <a:lnTo>
                    <a:pt x="70" y="100"/>
                  </a:lnTo>
                  <a:lnTo>
                    <a:pt x="64" y="90"/>
                  </a:lnTo>
                  <a:lnTo>
                    <a:pt x="56" y="78"/>
                  </a:lnTo>
                  <a:lnTo>
                    <a:pt x="50" y="68"/>
                  </a:lnTo>
                  <a:lnTo>
                    <a:pt x="48" y="62"/>
                  </a:lnTo>
                  <a:lnTo>
                    <a:pt x="48" y="54"/>
                  </a:lnTo>
                  <a:lnTo>
                    <a:pt x="48" y="48"/>
                  </a:lnTo>
                  <a:lnTo>
                    <a:pt x="50" y="42"/>
                  </a:lnTo>
                  <a:lnTo>
                    <a:pt x="56" y="30"/>
                  </a:lnTo>
                  <a:lnTo>
                    <a:pt x="66" y="20"/>
                  </a:lnTo>
                  <a:lnTo>
                    <a:pt x="76" y="14"/>
                  </a:lnTo>
                  <a:lnTo>
                    <a:pt x="90" y="8"/>
                  </a:lnTo>
                  <a:lnTo>
                    <a:pt x="102" y="2"/>
                  </a:lnTo>
                  <a:lnTo>
                    <a:pt x="114" y="0"/>
                  </a:lnTo>
                  <a:lnTo>
                    <a:pt x="126" y="0"/>
                  </a:lnTo>
                  <a:lnTo>
                    <a:pt x="138" y="4"/>
                  </a:lnTo>
                  <a:lnTo>
                    <a:pt x="148" y="10"/>
                  </a:lnTo>
                  <a:lnTo>
                    <a:pt x="158" y="18"/>
                  </a:lnTo>
                  <a:lnTo>
                    <a:pt x="170" y="30"/>
                  </a:lnTo>
                  <a:lnTo>
                    <a:pt x="178" y="34"/>
                  </a:lnTo>
                  <a:lnTo>
                    <a:pt x="186" y="38"/>
                  </a:lnTo>
                  <a:lnTo>
                    <a:pt x="202" y="40"/>
                  </a:lnTo>
                  <a:lnTo>
                    <a:pt x="218" y="44"/>
                  </a:lnTo>
                  <a:lnTo>
                    <a:pt x="232" y="46"/>
                  </a:lnTo>
                  <a:lnTo>
                    <a:pt x="240" y="50"/>
                  </a:lnTo>
                  <a:lnTo>
                    <a:pt x="246" y="54"/>
                  </a:lnTo>
                  <a:lnTo>
                    <a:pt x="252" y="60"/>
                  </a:lnTo>
                  <a:lnTo>
                    <a:pt x="258" y="66"/>
                  </a:lnTo>
                  <a:lnTo>
                    <a:pt x="264" y="80"/>
                  </a:lnTo>
                  <a:lnTo>
                    <a:pt x="270" y="90"/>
                  </a:lnTo>
                  <a:lnTo>
                    <a:pt x="276" y="98"/>
                  </a:lnTo>
                  <a:lnTo>
                    <a:pt x="284" y="106"/>
                  </a:lnTo>
                  <a:lnTo>
                    <a:pt x="296" y="112"/>
                  </a:lnTo>
                  <a:lnTo>
                    <a:pt x="304" y="114"/>
                  </a:lnTo>
                  <a:lnTo>
                    <a:pt x="314" y="116"/>
                  </a:lnTo>
                  <a:lnTo>
                    <a:pt x="326" y="114"/>
                  </a:lnTo>
                  <a:lnTo>
                    <a:pt x="336" y="112"/>
                  </a:lnTo>
                  <a:lnTo>
                    <a:pt x="356" y="108"/>
                  </a:lnTo>
                  <a:lnTo>
                    <a:pt x="376" y="104"/>
                  </a:lnTo>
                  <a:lnTo>
                    <a:pt x="398" y="106"/>
                  </a:lnTo>
                  <a:lnTo>
                    <a:pt x="410" y="108"/>
                  </a:lnTo>
                  <a:lnTo>
                    <a:pt x="420" y="110"/>
                  </a:lnTo>
                  <a:lnTo>
                    <a:pt x="432" y="114"/>
                  </a:lnTo>
                  <a:lnTo>
                    <a:pt x="440" y="120"/>
                  </a:lnTo>
                  <a:lnTo>
                    <a:pt x="448" y="128"/>
                  </a:lnTo>
                  <a:lnTo>
                    <a:pt x="454" y="138"/>
                  </a:lnTo>
                  <a:lnTo>
                    <a:pt x="458" y="150"/>
                  </a:lnTo>
                  <a:lnTo>
                    <a:pt x="460" y="156"/>
                  </a:lnTo>
                  <a:lnTo>
                    <a:pt x="464" y="162"/>
                  </a:lnTo>
                  <a:lnTo>
                    <a:pt x="468" y="168"/>
                  </a:lnTo>
                  <a:lnTo>
                    <a:pt x="474" y="170"/>
                  </a:lnTo>
                  <a:lnTo>
                    <a:pt x="486" y="176"/>
                  </a:lnTo>
                  <a:lnTo>
                    <a:pt x="502" y="186"/>
                  </a:lnTo>
                  <a:lnTo>
                    <a:pt x="506" y="192"/>
                  </a:lnTo>
                  <a:lnTo>
                    <a:pt x="512" y="198"/>
                  </a:lnTo>
                  <a:lnTo>
                    <a:pt x="514" y="206"/>
                  </a:lnTo>
                  <a:lnTo>
                    <a:pt x="514" y="212"/>
                  </a:lnTo>
                  <a:lnTo>
                    <a:pt x="514" y="218"/>
                  </a:lnTo>
                  <a:lnTo>
                    <a:pt x="512" y="222"/>
                  </a:lnTo>
                  <a:lnTo>
                    <a:pt x="504" y="232"/>
                  </a:lnTo>
                  <a:lnTo>
                    <a:pt x="494" y="242"/>
                  </a:lnTo>
                  <a:lnTo>
                    <a:pt x="484" y="248"/>
                  </a:lnTo>
                  <a:lnTo>
                    <a:pt x="470" y="254"/>
                  </a:lnTo>
                  <a:lnTo>
                    <a:pt x="458" y="260"/>
                  </a:lnTo>
                  <a:lnTo>
                    <a:pt x="444" y="262"/>
                  </a:lnTo>
                  <a:lnTo>
                    <a:pt x="436" y="262"/>
                  </a:lnTo>
                  <a:lnTo>
                    <a:pt x="432" y="260"/>
                  </a:lnTo>
                  <a:lnTo>
                    <a:pt x="428" y="254"/>
                  </a:lnTo>
                  <a:lnTo>
                    <a:pt x="424" y="248"/>
                  </a:lnTo>
                  <a:lnTo>
                    <a:pt x="418" y="232"/>
                  </a:lnTo>
                  <a:lnTo>
                    <a:pt x="414" y="226"/>
                  </a:lnTo>
                  <a:lnTo>
                    <a:pt x="408" y="220"/>
                  </a:lnTo>
                  <a:lnTo>
                    <a:pt x="402" y="218"/>
                  </a:lnTo>
                  <a:lnTo>
                    <a:pt x="392" y="218"/>
                  </a:lnTo>
                  <a:lnTo>
                    <a:pt x="374" y="222"/>
                  </a:lnTo>
                  <a:lnTo>
                    <a:pt x="352" y="224"/>
                  </a:lnTo>
                  <a:lnTo>
                    <a:pt x="338" y="226"/>
                  </a:lnTo>
                  <a:lnTo>
                    <a:pt x="326" y="230"/>
                  </a:lnTo>
                  <a:lnTo>
                    <a:pt x="316" y="234"/>
                  </a:lnTo>
                  <a:lnTo>
                    <a:pt x="298" y="248"/>
                  </a:lnTo>
                  <a:lnTo>
                    <a:pt x="284" y="258"/>
                  </a:lnTo>
                  <a:lnTo>
                    <a:pt x="278" y="262"/>
                  </a:lnTo>
                  <a:lnTo>
                    <a:pt x="270" y="266"/>
                  </a:lnTo>
                  <a:lnTo>
                    <a:pt x="256" y="268"/>
                  </a:lnTo>
                  <a:lnTo>
                    <a:pt x="242" y="266"/>
                  </a:lnTo>
                  <a:lnTo>
                    <a:pt x="230" y="262"/>
                  </a:lnTo>
                  <a:lnTo>
                    <a:pt x="218" y="258"/>
                  </a:lnTo>
                  <a:lnTo>
                    <a:pt x="198" y="248"/>
                  </a:lnTo>
                  <a:lnTo>
                    <a:pt x="180" y="240"/>
                  </a:lnTo>
                  <a:lnTo>
                    <a:pt x="170" y="238"/>
                  </a:lnTo>
                  <a:lnTo>
                    <a:pt x="162" y="238"/>
                  </a:lnTo>
                  <a:lnTo>
                    <a:pt x="154" y="242"/>
                  </a:lnTo>
                  <a:lnTo>
                    <a:pt x="146" y="246"/>
                  </a:lnTo>
                  <a:lnTo>
                    <a:pt x="142" y="250"/>
                  </a:lnTo>
                  <a:lnTo>
                    <a:pt x="136" y="250"/>
                  </a:lnTo>
                  <a:lnTo>
                    <a:pt x="124" y="252"/>
                  </a:lnTo>
                  <a:lnTo>
                    <a:pt x="108" y="256"/>
                  </a:lnTo>
                  <a:lnTo>
                    <a:pt x="100" y="256"/>
                  </a:lnTo>
                  <a:lnTo>
                    <a:pt x="92" y="254"/>
                  </a:lnTo>
                  <a:lnTo>
                    <a:pt x="84" y="250"/>
                  </a:lnTo>
                  <a:lnTo>
                    <a:pt x="76" y="244"/>
                  </a:lnTo>
                  <a:lnTo>
                    <a:pt x="68" y="238"/>
                  </a:lnTo>
                  <a:lnTo>
                    <a:pt x="66" y="234"/>
                  </a:lnTo>
                  <a:lnTo>
                    <a:pt x="66" y="228"/>
                  </a:lnTo>
                  <a:lnTo>
                    <a:pt x="62" y="228"/>
                  </a:lnTo>
                  <a:lnTo>
                    <a:pt x="46" y="196"/>
                  </a:lnTo>
                  <a:close/>
                </a:path>
              </a:pathLst>
            </a:custGeom>
            <a:solidFill>
              <a:srgbClr val="91CD2D"/>
            </a:solidFill>
            <a:ln w="9525">
              <a:noFill/>
              <a:round/>
              <a:headEnd/>
              <a:tailEnd/>
            </a:ln>
          </p:spPr>
          <p:txBody>
            <a:bodyPr/>
            <a:lstStyle/>
            <a:p>
              <a:endParaRPr lang="fr-FR">
                <a:latin typeface="Calibri" pitchFamily="34" charset="0"/>
              </a:endParaRPr>
            </a:p>
          </p:txBody>
        </p:sp>
        <p:sp>
          <p:nvSpPr>
            <p:cNvPr id="9552" name="Freeform 20"/>
            <p:cNvSpPr>
              <a:spLocks/>
            </p:cNvSpPr>
            <p:nvPr/>
          </p:nvSpPr>
          <p:spPr bwMode="auto">
            <a:xfrm>
              <a:off x="2725" y="2412"/>
              <a:ext cx="286" cy="225"/>
            </a:xfrm>
            <a:custGeom>
              <a:avLst/>
              <a:gdLst>
                <a:gd name="T0" fmla="*/ 10 w 286"/>
                <a:gd name="T1" fmla="*/ 194 h 202"/>
                <a:gd name="T2" fmla="*/ 22 w 286"/>
                <a:gd name="T3" fmla="*/ 186 h 202"/>
                <a:gd name="T4" fmla="*/ 56 w 286"/>
                <a:gd name="T5" fmla="*/ 188 h 202"/>
                <a:gd name="T6" fmla="*/ 38 w 286"/>
                <a:gd name="T7" fmla="*/ 211 h 202"/>
                <a:gd name="T8" fmla="*/ 32 w 286"/>
                <a:gd name="T9" fmla="*/ 226 h 202"/>
                <a:gd name="T10" fmla="*/ 28 w 286"/>
                <a:gd name="T11" fmla="*/ 233 h 202"/>
                <a:gd name="T12" fmla="*/ 50 w 286"/>
                <a:gd name="T13" fmla="*/ 226 h 202"/>
                <a:gd name="T14" fmla="*/ 60 w 286"/>
                <a:gd name="T15" fmla="*/ 218 h 202"/>
                <a:gd name="T16" fmla="*/ 68 w 286"/>
                <a:gd name="T17" fmla="*/ 208 h 202"/>
                <a:gd name="T18" fmla="*/ 80 w 286"/>
                <a:gd name="T19" fmla="*/ 200 h 202"/>
                <a:gd name="T20" fmla="*/ 100 w 286"/>
                <a:gd name="T21" fmla="*/ 196 h 202"/>
                <a:gd name="T22" fmla="*/ 120 w 286"/>
                <a:gd name="T23" fmla="*/ 204 h 202"/>
                <a:gd name="T24" fmla="*/ 134 w 286"/>
                <a:gd name="T25" fmla="*/ 211 h 202"/>
                <a:gd name="T26" fmla="*/ 144 w 286"/>
                <a:gd name="T27" fmla="*/ 223 h 202"/>
                <a:gd name="T28" fmla="*/ 154 w 286"/>
                <a:gd name="T29" fmla="*/ 251 h 202"/>
                <a:gd name="T30" fmla="*/ 150 w 286"/>
                <a:gd name="T31" fmla="*/ 231 h 202"/>
                <a:gd name="T32" fmla="*/ 146 w 286"/>
                <a:gd name="T33" fmla="*/ 208 h 202"/>
                <a:gd name="T34" fmla="*/ 186 w 286"/>
                <a:gd name="T35" fmla="*/ 214 h 202"/>
                <a:gd name="T36" fmla="*/ 212 w 286"/>
                <a:gd name="T37" fmla="*/ 228 h 202"/>
                <a:gd name="T38" fmla="*/ 230 w 286"/>
                <a:gd name="T39" fmla="*/ 243 h 202"/>
                <a:gd name="T40" fmla="*/ 238 w 286"/>
                <a:gd name="T41" fmla="*/ 246 h 202"/>
                <a:gd name="T42" fmla="*/ 228 w 286"/>
                <a:gd name="T43" fmla="*/ 231 h 202"/>
                <a:gd name="T44" fmla="*/ 218 w 286"/>
                <a:gd name="T45" fmla="*/ 218 h 202"/>
                <a:gd name="T46" fmla="*/ 228 w 286"/>
                <a:gd name="T47" fmla="*/ 214 h 202"/>
                <a:gd name="T48" fmla="*/ 260 w 286"/>
                <a:gd name="T49" fmla="*/ 223 h 202"/>
                <a:gd name="T50" fmla="*/ 286 w 286"/>
                <a:gd name="T51" fmla="*/ 241 h 202"/>
                <a:gd name="T52" fmla="*/ 272 w 286"/>
                <a:gd name="T53" fmla="*/ 228 h 202"/>
                <a:gd name="T54" fmla="*/ 242 w 286"/>
                <a:gd name="T55" fmla="*/ 211 h 202"/>
                <a:gd name="T56" fmla="*/ 238 w 286"/>
                <a:gd name="T57" fmla="*/ 200 h 202"/>
                <a:gd name="T58" fmla="*/ 250 w 286"/>
                <a:gd name="T59" fmla="*/ 196 h 202"/>
                <a:gd name="T60" fmla="*/ 264 w 286"/>
                <a:gd name="T61" fmla="*/ 192 h 202"/>
                <a:gd name="T62" fmla="*/ 284 w 286"/>
                <a:gd name="T63" fmla="*/ 192 h 202"/>
                <a:gd name="T64" fmla="*/ 272 w 286"/>
                <a:gd name="T65" fmla="*/ 184 h 202"/>
                <a:gd name="T66" fmla="*/ 236 w 286"/>
                <a:gd name="T67" fmla="*/ 178 h 202"/>
                <a:gd name="T68" fmla="*/ 222 w 286"/>
                <a:gd name="T69" fmla="*/ 174 h 202"/>
                <a:gd name="T70" fmla="*/ 198 w 286"/>
                <a:gd name="T71" fmla="*/ 134 h 202"/>
                <a:gd name="T72" fmla="*/ 188 w 286"/>
                <a:gd name="T73" fmla="*/ 107 h 202"/>
                <a:gd name="T74" fmla="*/ 184 w 286"/>
                <a:gd name="T75" fmla="*/ 65 h 202"/>
                <a:gd name="T76" fmla="*/ 184 w 286"/>
                <a:gd name="T77" fmla="*/ 20 h 202"/>
                <a:gd name="T78" fmla="*/ 178 w 286"/>
                <a:gd name="T79" fmla="*/ 18 h 202"/>
                <a:gd name="T80" fmla="*/ 162 w 286"/>
                <a:gd name="T81" fmla="*/ 14 h 202"/>
                <a:gd name="T82" fmla="*/ 144 w 286"/>
                <a:gd name="T83" fmla="*/ 12 h 202"/>
                <a:gd name="T84" fmla="*/ 126 w 286"/>
                <a:gd name="T85" fmla="*/ 4 h 202"/>
                <a:gd name="T86" fmla="*/ 122 w 286"/>
                <a:gd name="T87" fmla="*/ 0 h 202"/>
                <a:gd name="T88" fmla="*/ 116 w 286"/>
                <a:gd name="T89" fmla="*/ 79 h 202"/>
                <a:gd name="T90" fmla="*/ 102 w 286"/>
                <a:gd name="T91" fmla="*/ 134 h 202"/>
                <a:gd name="T92" fmla="*/ 86 w 286"/>
                <a:gd name="T93" fmla="*/ 159 h 202"/>
                <a:gd name="T94" fmla="*/ 62 w 286"/>
                <a:gd name="T95" fmla="*/ 172 h 202"/>
                <a:gd name="T96" fmla="*/ 0 w 286"/>
                <a:gd name="T97" fmla="*/ 206 h 20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6"/>
                <a:gd name="T148" fmla="*/ 0 h 202"/>
                <a:gd name="T149" fmla="*/ 286 w 286"/>
                <a:gd name="T150" fmla="*/ 202 h 20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6" h="202">
                  <a:moveTo>
                    <a:pt x="0" y="166"/>
                  </a:moveTo>
                  <a:lnTo>
                    <a:pt x="0" y="166"/>
                  </a:lnTo>
                  <a:lnTo>
                    <a:pt x="10" y="156"/>
                  </a:lnTo>
                  <a:lnTo>
                    <a:pt x="16" y="152"/>
                  </a:lnTo>
                  <a:lnTo>
                    <a:pt x="22" y="150"/>
                  </a:lnTo>
                  <a:lnTo>
                    <a:pt x="38" y="150"/>
                  </a:lnTo>
                  <a:lnTo>
                    <a:pt x="56" y="152"/>
                  </a:lnTo>
                  <a:lnTo>
                    <a:pt x="44" y="164"/>
                  </a:lnTo>
                  <a:lnTo>
                    <a:pt x="38" y="170"/>
                  </a:lnTo>
                  <a:lnTo>
                    <a:pt x="34" y="176"/>
                  </a:lnTo>
                  <a:lnTo>
                    <a:pt x="32" y="182"/>
                  </a:lnTo>
                  <a:lnTo>
                    <a:pt x="30" y="184"/>
                  </a:lnTo>
                  <a:lnTo>
                    <a:pt x="28" y="188"/>
                  </a:lnTo>
                  <a:lnTo>
                    <a:pt x="34" y="186"/>
                  </a:lnTo>
                  <a:lnTo>
                    <a:pt x="42" y="184"/>
                  </a:lnTo>
                  <a:lnTo>
                    <a:pt x="50" y="182"/>
                  </a:lnTo>
                  <a:lnTo>
                    <a:pt x="58" y="180"/>
                  </a:lnTo>
                  <a:lnTo>
                    <a:pt x="60" y="176"/>
                  </a:lnTo>
                  <a:lnTo>
                    <a:pt x="62" y="172"/>
                  </a:lnTo>
                  <a:lnTo>
                    <a:pt x="68" y="168"/>
                  </a:lnTo>
                  <a:lnTo>
                    <a:pt x="74" y="166"/>
                  </a:lnTo>
                  <a:lnTo>
                    <a:pt x="80" y="162"/>
                  </a:lnTo>
                  <a:lnTo>
                    <a:pt x="86" y="160"/>
                  </a:lnTo>
                  <a:lnTo>
                    <a:pt x="100" y="158"/>
                  </a:lnTo>
                  <a:lnTo>
                    <a:pt x="116" y="160"/>
                  </a:lnTo>
                  <a:lnTo>
                    <a:pt x="120" y="164"/>
                  </a:lnTo>
                  <a:lnTo>
                    <a:pt x="126" y="166"/>
                  </a:lnTo>
                  <a:lnTo>
                    <a:pt x="134" y="170"/>
                  </a:lnTo>
                  <a:lnTo>
                    <a:pt x="140" y="174"/>
                  </a:lnTo>
                  <a:lnTo>
                    <a:pt x="144" y="180"/>
                  </a:lnTo>
                  <a:lnTo>
                    <a:pt x="148" y="190"/>
                  </a:lnTo>
                  <a:lnTo>
                    <a:pt x="154" y="202"/>
                  </a:lnTo>
                  <a:lnTo>
                    <a:pt x="152" y="192"/>
                  </a:lnTo>
                  <a:lnTo>
                    <a:pt x="150" y="186"/>
                  </a:lnTo>
                  <a:lnTo>
                    <a:pt x="146" y="178"/>
                  </a:lnTo>
                  <a:lnTo>
                    <a:pt x="146" y="168"/>
                  </a:lnTo>
                  <a:lnTo>
                    <a:pt x="160" y="168"/>
                  </a:lnTo>
                  <a:lnTo>
                    <a:pt x="174" y="170"/>
                  </a:lnTo>
                  <a:lnTo>
                    <a:pt x="186" y="172"/>
                  </a:lnTo>
                  <a:lnTo>
                    <a:pt x="200" y="178"/>
                  </a:lnTo>
                  <a:lnTo>
                    <a:pt x="212" y="184"/>
                  </a:lnTo>
                  <a:lnTo>
                    <a:pt x="224" y="190"/>
                  </a:lnTo>
                  <a:lnTo>
                    <a:pt x="230" y="196"/>
                  </a:lnTo>
                  <a:lnTo>
                    <a:pt x="234" y="198"/>
                  </a:lnTo>
                  <a:lnTo>
                    <a:pt x="238" y="198"/>
                  </a:lnTo>
                  <a:lnTo>
                    <a:pt x="234" y="192"/>
                  </a:lnTo>
                  <a:lnTo>
                    <a:pt x="228" y="186"/>
                  </a:lnTo>
                  <a:lnTo>
                    <a:pt x="224" y="180"/>
                  </a:lnTo>
                  <a:lnTo>
                    <a:pt x="222" y="178"/>
                  </a:lnTo>
                  <a:lnTo>
                    <a:pt x="218" y="176"/>
                  </a:lnTo>
                  <a:lnTo>
                    <a:pt x="222" y="172"/>
                  </a:lnTo>
                  <a:lnTo>
                    <a:pt x="228" y="172"/>
                  </a:lnTo>
                  <a:lnTo>
                    <a:pt x="238" y="174"/>
                  </a:lnTo>
                  <a:lnTo>
                    <a:pt x="260" y="180"/>
                  </a:lnTo>
                  <a:lnTo>
                    <a:pt x="276" y="188"/>
                  </a:lnTo>
                  <a:lnTo>
                    <a:pt x="286" y="194"/>
                  </a:lnTo>
                  <a:lnTo>
                    <a:pt x="280" y="188"/>
                  </a:lnTo>
                  <a:lnTo>
                    <a:pt x="272" y="184"/>
                  </a:lnTo>
                  <a:lnTo>
                    <a:pt x="256" y="174"/>
                  </a:lnTo>
                  <a:lnTo>
                    <a:pt x="242" y="170"/>
                  </a:lnTo>
                  <a:lnTo>
                    <a:pt x="238" y="168"/>
                  </a:lnTo>
                  <a:lnTo>
                    <a:pt x="236" y="166"/>
                  </a:lnTo>
                  <a:lnTo>
                    <a:pt x="238" y="162"/>
                  </a:lnTo>
                  <a:lnTo>
                    <a:pt x="244" y="160"/>
                  </a:lnTo>
                  <a:lnTo>
                    <a:pt x="250" y="158"/>
                  </a:lnTo>
                  <a:lnTo>
                    <a:pt x="256" y="156"/>
                  </a:lnTo>
                  <a:lnTo>
                    <a:pt x="264" y="154"/>
                  </a:lnTo>
                  <a:lnTo>
                    <a:pt x="274" y="154"/>
                  </a:lnTo>
                  <a:lnTo>
                    <a:pt x="284" y="154"/>
                  </a:lnTo>
                  <a:lnTo>
                    <a:pt x="278" y="150"/>
                  </a:lnTo>
                  <a:lnTo>
                    <a:pt x="272" y="148"/>
                  </a:lnTo>
                  <a:lnTo>
                    <a:pt x="258" y="146"/>
                  </a:lnTo>
                  <a:lnTo>
                    <a:pt x="242" y="146"/>
                  </a:lnTo>
                  <a:lnTo>
                    <a:pt x="236" y="144"/>
                  </a:lnTo>
                  <a:lnTo>
                    <a:pt x="228" y="142"/>
                  </a:lnTo>
                  <a:lnTo>
                    <a:pt x="222" y="140"/>
                  </a:lnTo>
                  <a:lnTo>
                    <a:pt x="218" y="136"/>
                  </a:lnTo>
                  <a:lnTo>
                    <a:pt x="208" y="122"/>
                  </a:lnTo>
                  <a:lnTo>
                    <a:pt x="198" y="108"/>
                  </a:lnTo>
                  <a:lnTo>
                    <a:pt x="192" y="96"/>
                  </a:lnTo>
                  <a:lnTo>
                    <a:pt x="188" y="86"/>
                  </a:lnTo>
                  <a:lnTo>
                    <a:pt x="186" y="74"/>
                  </a:lnTo>
                  <a:lnTo>
                    <a:pt x="184" y="52"/>
                  </a:lnTo>
                  <a:lnTo>
                    <a:pt x="186" y="34"/>
                  </a:lnTo>
                  <a:lnTo>
                    <a:pt x="186" y="24"/>
                  </a:lnTo>
                  <a:lnTo>
                    <a:pt x="184" y="16"/>
                  </a:lnTo>
                  <a:lnTo>
                    <a:pt x="184" y="14"/>
                  </a:lnTo>
                  <a:lnTo>
                    <a:pt x="178" y="14"/>
                  </a:lnTo>
                  <a:lnTo>
                    <a:pt x="170" y="12"/>
                  </a:lnTo>
                  <a:lnTo>
                    <a:pt x="162" y="12"/>
                  </a:lnTo>
                  <a:lnTo>
                    <a:pt x="152" y="12"/>
                  </a:lnTo>
                  <a:lnTo>
                    <a:pt x="144" y="10"/>
                  </a:lnTo>
                  <a:lnTo>
                    <a:pt x="136" y="8"/>
                  </a:lnTo>
                  <a:lnTo>
                    <a:pt x="126" y="4"/>
                  </a:lnTo>
                  <a:lnTo>
                    <a:pt x="124" y="2"/>
                  </a:lnTo>
                  <a:lnTo>
                    <a:pt x="124" y="0"/>
                  </a:lnTo>
                  <a:lnTo>
                    <a:pt x="122" y="0"/>
                  </a:lnTo>
                  <a:lnTo>
                    <a:pt x="120" y="32"/>
                  </a:lnTo>
                  <a:lnTo>
                    <a:pt x="116" y="64"/>
                  </a:lnTo>
                  <a:lnTo>
                    <a:pt x="114" y="80"/>
                  </a:lnTo>
                  <a:lnTo>
                    <a:pt x="108" y="94"/>
                  </a:lnTo>
                  <a:lnTo>
                    <a:pt x="102" y="108"/>
                  </a:lnTo>
                  <a:lnTo>
                    <a:pt x="94" y="122"/>
                  </a:lnTo>
                  <a:lnTo>
                    <a:pt x="86" y="128"/>
                  </a:lnTo>
                  <a:lnTo>
                    <a:pt x="78" y="132"/>
                  </a:lnTo>
                  <a:lnTo>
                    <a:pt x="70" y="136"/>
                  </a:lnTo>
                  <a:lnTo>
                    <a:pt x="62" y="138"/>
                  </a:lnTo>
                  <a:lnTo>
                    <a:pt x="44" y="140"/>
                  </a:lnTo>
                  <a:lnTo>
                    <a:pt x="26" y="142"/>
                  </a:lnTo>
                  <a:lnTo>
                    <a:pt x="0" y="166"/>
                  </a:lnTo>
                  <a:close/>
                </a:path>
              </a:pathLst>
            </a:custGeom>
            <a:solidFill>
              <a:srgbClr val="B5793B"/>
            </a:solidFill>
            <a:ln w="9525">
              <a:noFill/>
              <a:round/>
              <a:headEnd/>
              <a:tailEnd/>
            </a:ln>
          </p:spPr>
          <p:txBody>
            <a:bodyPr/>
            <a:lstStyle/>
            <a:p>
              <a:endParaRPr lang="fr-FR">
                <a:latin typeface="Calibri" pitchFamily="34" charset="0"/>
              </a:endParaRPr>
            </a:p>
          </p:txBody>
        </p:sp>
        <p:sp>
          <p:nvSpPr>
            <p:cNvPr id="9553" name="Freeform 21"/>
            <p:cNvSpPr>
              <a:spLocks/>
            </p:cNvSpPr>
            <p:nvPr/>
          </p:nvSpPr>
          <p:spPr bwMode="auto">
            <a:xfrm>
              <a:off x="2911" y="1762"/>
              <a:ext cx="54" cy="56"/>
            </a:xfrm>
            <a:custGeom>
              <a:avLst/>
              <a:gdLst>
                <a:gd name="T0" fmla="*/ 36 w 54"/>
                <a:gd name="T1" fmla="*/ 6 h 56"/>
                <a:gd name="T2" fmla="*/ 36 w 54"/>
                <a:gd name="T3" fmla="*/ 6 h 56"/>
                <a:gd name="T4" fmla="*/ 32 w 54"/>
                <a:gd name="T5" fmla="*/ 4 h 56"/>
                <a:gd name="T6" fmla="*/ 30 w 54"/>
                <a:gd name="T7" fmla="*/ 2 h 56"/>
                <a:gd name="T8" fmla="*/ 22 w 54"/>
                <a:gd name="T9" fmla="*/ 0 h 56"/>
                <a:gd name="T10" fmla="*/ 14 w 54"/>
                <a:gd name="T11" fmla="*/ 4 h 56"/>
                <a:gd name="T12" fmla="*/ 8 w 54"/>
                <a:gd name="T13" fmla="*/ 12 h 56"/>
                <a:gd name="T14" fmla="*/ 2 w 54"/>
                <a:gd name="T15" fmla="*/ 20 h 56"/>
                <a:gd name="T16" fmla="*/ 0 w 54"/>
                <a:gd name="T17" fmla="*/ 30 h 56"/>
                <a:gd name="T18" fmla="*/ 0 w 54"/>
                <a:gd name="T19" fmla="*/ 36 h 56"/>
                <a:gd name="T20" fmla="*/ 2 w 54"/>
                <a:gd name="T21" fmla="*/ 40 h 56"/>
                <a:gd name="T22" fmla="*/ 6 w 54"/>
                <a:gd name="T23" fmla="*/ 44 h 56"/>
                <a:gd name="T24" fmla="*/ 12 w 54"/>
                <a:gd name="T25" fmla="*/ 50 h 56"/>
                <a:gd name="T26" fmla="*/ 12 w 54"/>
                <a:gd name="T27" fmla="*/ 50 h 56"/>
                <a:gd name="T28" fmla="*/ 20 w 54"/>
                <a:gd name="T29" fmla="*/ 54 h 56"/>
                <a:gd name="T30" fmla="*/ 30 w 54"/>
                <a:gd name="T31" fmla="*/ 56 h 56"/>
                <a:gd name="T32" fmla="*/ 40 w 54"/>
                <a:gd name="T33" fmla="*/ 56 h 56"/>
                <a:gd name="T34" fmla="*/ 46 w 54"/>
                <a:gd name="T35" fmla="*/ 54 h 56"/>
                <a:gd name="T36" fmla="*/ 52 w 54"/>
                <a:gd name="T37" fmla="*/ 50 h 56"/>
                <a:gd name="T38" fmla="*/ 54 w 54"/>
                <a:gd name="T39" fmla="*/ 44 h 56"/>
                <a:gd name="T40" fmla="*/ 52 w 54"/>
                <a:gd name="T41" fmla="*/ 38 h 56"/>
                <a:gd name="T42" fmla="*/ 46 w 54"/>
                <a:gd name="T43" fmla="*/ 28 h 56"/>
                <a:gd name="T44" fmla="*/ 36 w 54"/>
                <a:gd name="T45" fmla="*/ 6 h 5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4"/>
                <a:gd name="T70" fmla="*/ 0 h 56"/>
                <a:gd name="T71" fmla="*/ 54 w 54"/>
                <a:gd name="T72" fmla="*/ 56 h 5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4" h="56">
                  <a:moveTo>
                    <a:pt x="36" y="6"/>
                  </a:moveTo>
                  <a:lnTo>
                    <a:pt x="36" y="6"/>
                  </a:lnTo>
                  <a:lnTo>
                    <a:pt x="32" y="4"/>
                  </a:lnTo>
                  <a:lnTo>
                    <a:pt x="30" y="2"/>
                  </a:lnTo>
                  <a:lnTo>
                    <a:pt x="22" y="0"/>
                  </a:lnTo>
                  <a:lnTo>
                    <a:pt x="14" y="4"/>
                  </a:lnTo>
                  <a:lnTo>
                    <a:pt x="8" y="12"/>
                  </a:lnTo>
                  <a:lnTo>
                    <a:pt x="2" y="20"/>
                  </a:lnTo>
                  <a:lnTo>
                    <a:pt x="0" y="30"/>
                  </a:lnTo>
                  <a:lnTo>
                    <a:pt x="0" y="36"/>
                  </a:lnTo>
                  <a:lnTo>
                    <a:pt x="2" y="40"/>
                  </a:lnTo>
                  <a:lnTo>
                    <a:pt x="6" y="44"/>
                  </a:lnTo>
                  <a:lnTo>
                    <a:pt x="12" y="50"/>
                  </a:lnTo>
                  <a:lnTo>
                    <a:pt x="20" y="54"/>
                  </a:lnTo>
                  <a:lnTo>
                    <a:pt x="30" y="56"/>
                  </a:lnTo>
                  <a:lnTo>
                    <a:pt x="40" y="56"/>
                  </a:lnTo>
                  <a:lnTo>
                    <a:pt x="46" y="54"/>
                  </a:lnTo>
                  <a:lnTo>
                    <a:pt x="52" y="50"/>
                  </a:lnTo>
                  <a:lnTo>
                    <a:pt x="54" y="44"/>
                  </a:lnTo>
                  <a:lnTo>
                    <a:pt x="52" y="38"/>
                  </a:lnTo>
                  <a:lnTo>
                    <a:pt x="46" y="28"/>
                  </a:lnTo>
                  <a:lnTo>
                    <a:pt x="36" y="6"/>
                  </a:lnTo>
                  <a:close/>
                </a:path>
              </a:pathLst>
            </a:custGeom>
            <a:solidFill>
              <a:srgbClr val="91CD2D"/>
            </a:solidFill>
            <a:ln w="9525">
              <a:noFill/>
              <a:round/>
              <a:headEnd/>
              <a:tailEnd/>
            </a:ln>
          </p:spPr>
          <p:txBody>
            <a:bodyPr/>
            <a:lstStyle/>
            <a:p>
              <a:endParaRPr lang="fr-FR">
                <a:latin typeface="Calibri" pitchFamily="34" charset="0"/>
              </a:endParaRPr>
            </a:p>
          </p:txBody>
        </p:sp>
        <p:sp>
          <p:nvSpPr>
            <p:cNvPr id="9554" name="Freeform 22"/>
            <p:cNvSpPr>
              <a:spLocks/>
            </p:cNvSpPr>
            <p:nvPr/>
          </p:nvSpPr>
          <p:spPr bwMode="auto">
            <a:xfrm>
              <a:off x="3027" y="1820"/>
              <a:ext cx="28" cy="22"/>
            </a:xfrm>
            <a:custGeom>
              <a:avLst/>
              <a:gdLst>
                <a:gd name="T0" fmla="*/ 22 w 28"/>
                <a:gd name="T1" fmla="*/ 2 h 22"/>
                <a:gd name="T2" fmla="*/ 22 w 28"/>
                <a:gd name="T3" fmla="*/ 2 h 22"/>
                <a:gd name="T4" fmla="*/ 12 w 28"/>
                <a:gd name="T5" fmla="*/ 0 h 22"/>
                <a:gd name="T6" fmla="*/ 6 w 28"/>
                <a:gd name="T7" fmla="*/ 0 h 22"/>
                <a:gd name="T8" fmla="*/ 0 w 28"/>
                <a:gd name="T9" fmla="*/ 2 h 22"/>
                <a:gd name="T10" fmla="*/ 0 w 28"/>
                <a:gd name="T11" fmla="*/ 2 h 22"/>
                <a:gd name="T12" fmla="*/ 2 w 28"/>
                <a:gd name="T13" fmla="*/ 8 h 22"/>
                <a:gd name="T14" fmla="*/ 4 w 28"/>
                <a:gd name="T15" fmla="*/ 14 h 22"/>
                <a:gd name="T16" fmla="*/ 10 w 28"/>
                <a:gd name="T17" fmla="*/ 18 h 22"/>
                <a:gd name="T18" fmla="*/ 14 w 28"/>
                <a:gd name="T19" fmla="*/ 22 h 22"/>
                <a:gd name="T20" fmla="*/ 20 w 28"/>
                <a:gd name="T21" fmla="*/ 22 h 22"/>
                <a:gd name="T22" fmla="*/ 26 w 28"/>
                <a:gd name="T23" fmla="*/ 22 h 22"/>
                <a:gd name="T24" fmla="*/ 28 w 28"/>
                <a:gd name="T25" fmla="*/ 18 h 22"/>
                <a:gd name="T26" fmla="*/ 28 w 28"/>
                <a:gd name="T27" fmla="*/ 12 h 22"/>
                <a:gd name="T28" fmla="*/ 22 w 28"/>
                <a:gd name="T29" fmla="*/ 2 h 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8"/>
                <a:gd name="T46" fmla="*/ 0 h 22"/>
                <a:gd name="T47" fmla="*/ 28 w 28"/>
                <a:gd name="T48" fmla="*/ 22 h 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8" h="22">
                  <a:moveTo>
                    <a:pt x="22" y="2"/>
                  </a:moveTo>
                  <a:lnTo>
                    <a:pt x="22" y="2"/>
                  </a:lnTo>
                  <a:lnTo>
                    <a:pt x="12" y="0"/>
                  </a:lnTo>
                  <a:lnTo>
                    <a:pt x="6" y="0"/>
                  </a:lnTo>
                  <a:lnTo>
                    <a:pt x="0" y="2"/>
                  </a:lnTo>
                  <a:lnTo>
                    <a:pt x="2" y="8"/>
                  </a:lnTo>
                  <a:lnTo>
                    <a:pt x="4" y="14"/>
                  </a:lnTo>
                  <a:lnTo>
                    <a:pt x="10" y="18"/>
                  </a:lnTo>
                  <a:lnTo>
                    <a:pt x="14" y="22"/>
                  </a:lnTo>
                  <a:lnTo>
                    <a:pt x="20" y="22"/>
                  </a:lnTo>
                  <a:lnTo>
                    <a:pt x="26" y="22"/>
                  </a:lnTo>
                  <a:lnTo>
                    <a:pt x="28" y="18"/>
                  </a:lnTo>
                  <a:lnTo>
                    <a:pt x="28" y="12"/>
                  </a:lnTo>
                  <a:lnTo>
                    <a:pt x="22" y="2"/>
                  </a:lnTo>
                  <a:close/>
                </a:path>
              </a:pathLst>
            </a:custGeom>
            <a:solidFill>
              <a:srgbClr val="91CD2D"/>
            </a:solidFill>
            <a:ln w="9525">
              <a:noFill/>
              <a:round/>
              <a:headEnd/>
              <a:tailEnd/>
            </a:ln>
          </p:spPr>
          <p:txBody>
            <a:bodyPr/>
            <a:lstStyle/>
            <a:p>
              <a:endParaRPr lang="fr-FR">
                <a:latin typeface="Calibri" pitchFamily="34" charset="0"/>
              </a:endParaRPr>
            </a:p>
          </p:txBody>
        </p:sp>
        <p:sp>
          <p:nvSpPr>
            <p:cNvPr id="9555" name="Freeform 23"/>
            <p:cNvSpPr>
              <a:spLocks/>
            </p:cNvSpPr>
            <p:nvPr/>
          </p:nvSpPr>
          <p:spPr bwMode="auto">
            <a:xfrm>
              <a:off x="2995" y="1770"/>
              <a:ext cx="28" cy="32"/>
            </a:xfrm>
            <a:custGeom>
              <a:avLst/>
              <a:gdLst>
                <a:gd name="T0" fmla="*/ 14 w 28"/>
                <a:gd name="T1" fmla="*/ 4 h 32"/>
                <a:gd name="T2" fmla="*/ 14 w 28"/>
                <a:gd name="T3" fmla="*/ 4 h 32"/>
                <a:gd name="T4" fmla="*/ 14 w 28"/>
                <a:gd name="T5" fmla="*/ 2 h 32"/>
                <a:gd name="T6" fmla="*/ 12 w 28"/>
                <a:gd name="T7" fmla="*/ 0 h 32"/>
                <a:gd name="T8" fmla="*/ 12 w 28"/>
                <a:gd name="T9" fmla="*/ 0 h 32"/>
                <a:gd name="T10" fmla="*/ 4 w 28"/>
                <a:gd name="T11" fmla="*/ 4 h 32"/>
                <a:gd name="T12" fmla="*/ 0 w 28"/>
                <a:gd name="T13" fmla="*/ 10 h 32"/>
                <a:gd name="T14" fmla="*/ 0 w 28"/>
                <a:gd name="T15" fmla="*/ 16 h 32"/>
                <a:gd name="T16" fmla="*/ 2 w 28"/>
                <a:gd name="T17" fmla="*/ 22 h 32"/>
                <a:gd name="T18" fmla="*/ 6 w 28"/>
                <a:gd name="T19" fmla="*/ 26 h 32"/>
                <a:gd name="T20" fmla="*/ 10 w 28"/>
                <a:gd name="T21" fmla="*/ 30 h 32"/>
                <a:gd name="T22" fmla="*/ 18 w 28"/>
                <a:gd name="T23" fmla="*/ 32 h 32"/>
                <a:gd name="T24" fmla="*/ 26 w 28"/>
                <a:gd name="T25" fmla="*/ 32 h 32"/>
                <a:gd name="T26" fmla="*/ 26 w 28"/>
                <a:gd name="T27" fmla="*/ 32 h 32"/>
                <a:gd name="T28" fmla="*/ 28 w 28"/>
                <a:gd name="T29" fmla="*/ 22 h 32"/>
                <a:gd name="T30" fmla="*/ 28 w 28"/>
                <a:gd name="T31" fmla="*/ 12 h 32"/>
                <a:gd name="T32" fmla="*/ 14 w 28"/>
                <a:gd name="T33" fmla="*/ 4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2"/>
                <a:gd name="T53" fmla="*/ 28 w 28"/>
                <a:gd name="T54" fmla="*/ 32 h 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2">
                  <a:moveTo>
                    <a:pt x="14" y="4"/>
                  </a:moveTo>
                  <a:lnTo>
                    <a:pt x="14" y="4"/>
                  </a:lnTo>
                  <a:lnTo>
                    <a:pt x="14" y="2"/>
                  </a:lnTo>
                  <a:lnTo>
                    <a:pt x="12" y="0"/>
                  </a:lnTo>
                  <a:lnTo>
                    <a:pt x="4" y="4"/>
                  </a:lnTo>
                  <a:lnTo>
                    <a:pt x="0" y="10"/>
                  </a:lnTo>
                  <a:lnTo>
                    <a:pt x="0" y="16"/>
                  </a:lnTo>
                  <a:lnTo>
                    <a:pt x="2" y="22"/>
                  </a:lnTo>
                  <a:lnTo>
                    <a:pt x="6" y="26"/>
                  </a:lnTo>
                  <a:lnTo>
                    <a:pt x="10" y="30"/>
                  </a:lnTo>
                  <a:lnTo>
                    <a:pt x="18" y="32"/>
                  </a:lnTo>
                  <a:lnTo>
                    <a:pt x="26" y="32"/>
                  </a:lnTo>
                  <a:lnTo>
                    <a:pt x="28" y="22"/>
                  </a:lnTo>
                  <a:lnTo>
                    <a:pt x="28" y="12"/>
                  </a:lnTo>
                  <a:lnTo>
                    <a:pt x="14" y="4"/>
                  </a:lnTo>
                  <a:close/>
                </a:path>
              </a:pathLst>
            </a:custGeom>
            <a:solidFill>
              <a:srgbClr val="91CD2D"/>
            </a:solidFill>
            <a:ln w="9525">
              <a:noFill/>
              <a:round/>
              <a:headEnd/>
              <a:tailEnd/>
            </a:ln>
          </p:spPr>
          <p:txBody>
            <a:bodyPr/>
            <a:lstStyle/>
            <a:p>
              <a:endParaRPr lang="fr-FR">
                <a:latin typeface="Calibri" pitchFamily="34" charset="0"/>
              </a:endParaRPr>
            </a:p>
          </p:txBody>
        </p:sp>
        <p:sp>
          <p:nvSpPr>
            <p:cNvPr id="9556" name="Freeform 24"/>
            <p:cNvSpPr>
              <a:spLocks/>
            </p:cNvSpPr>
            <p:nvPr/>
          </p:nvSpPr>
          <p:spPr bwMode="auto">
            <a:xfrm>
              <a:off x="2587" y="1998"/>
              <a:ext cx="54" cy="56"/>
            </a:xfrm>
            <a:custGeom>
              <a:avLst/>
              <a:gdLst>
                <a:gd name="T0" fmla="*/ 36 w 54"/>
                <a:gd name="T1" fmla="*/ 6 h 56"/>
                <a:gd name="T2" fmla="*/ 36 w 54"/>
                <a:gd name="T3" fmla="*/ 6 h 56"/>
                <a:gd name="T4" fmla="*/ 34 w 54"/>
                <a:gd name="T5" fmla="*/ 2 h 56"/>
                <a:gd name="T6" fmla="*/ 30 w 54"/>
                <a:gd name="T7" fmla="*/ 0 h 56"/>
                <a:gd name="T8" fmla="*/ 24 w 54"/>
                <a:gd name="T9" fmla="*/ 0 h 56"/>
                <a:gd name="T10" fmla="*/ 16 w 54"/>
                <a:gd name="T11" fmla="*/ 4 h 56"/>
                <a:gd name="T12" fmla="*/ 8 w 54"/>
                <a:gd name="T13" fmla="*/ 10 h 56"/>
                <a:gd name="T14" fmla="*/ 2 w 54"/>
                <a:gd name="T15" fmla="*/ 20 h 56"/>
                <a:gd name="T16" fmla="*/ 0 w 54"/>
                <a:gd name="T17" fmla="*/ 30 h 56"/>
                <a:gd name="T18" fmla="*/ 2 w 54"/>
                <a:gd name="T19" fmla="*/ 34 h 56"/>
                <a:gd name="T20" fmla="*/ 4 w 54"/>
                <a:gd name="T21" fmla="*/ 40 h 56"/>
                <a:gd name="T22" fmla="*/ 6 w 54"/>
                <a:gd name="T23" fmla="*/ 44 h 56"/>
                <a:gd name="T24" fmla="*/ 12 w 54"/>
                <a:gd name="T25" fmla="*/ 48 h 56"/>
                <a:gd name="T26" fmla="*/ 12 w 54"/>
                <a:gd name="T27" fmla="*/ 48 h 56"/>
                <a:gd name="T28" fmla="*/ 22 w 54"/>
                <a:gd name="T29" fmla="*/ 54 h 56"/>
                <a:gd name="T30" fmla="*/ 30 w 54"/>
                <a:gd name="T31" fmla="*/ 56 h 56"/>
                <a:gd name="T32" fmla="*/ 40 w 54"/>
                <a:gd name="T33" fmla="*/ 56 h 56"/>
                <a:gd name="T34" fmla="*/ 46 w 54"/>
                <a:gd name="T35" fmla="*/ 54 h 56"/>
                <a:gd name="T36" fmla="*/ 52 w 54"/>
                <a:gd name="T37" fmla="*/ 50 h 56"/>
                <a:gd name="T38" fmla="*/ 54 w 54"/>
                <a:gd name="T39" fmla="*/ 44 h 56"/>
                <a:gd name="T40" fmla="*/ 52 w 54"/>
                <a:gd name="T41" fmla="*/ 36 h 56"/>
                <a:gd name="T42" fmla="*/ 46 w 54"/>
                <a:gd name="T43" fmla="*/ 28 h 56"/>
                <a:gd name="T44" fmla="*/ 36 w 54"/>
                <a:gd name="T45" fmla="*/ 6 h 5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4"/>
                <a:gd name="T70" fmla="*/ 0 h 56"/>
                <a:gd name="T71" fmla="*/ 54 w 54"/>
                <a:gd name="T72" fmla="*/ 56 h 5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4" h="56">
                  <a:moveTo>
                    <a:pt x="36" y="6"/>
                  </a:moveTo>
                  <a:lnTo>
                    <a:pt x="36" y="6"/>
                  </a:lnTo>
                  <a:lnTo>
                    <a:pt x="34" y="2"/>
                  </a:lnTo>
                  <a:lnTo>
                    <a:pt x="30" y="0"/>
                  </a:lnTo>
                  <a:lnTo>
                    <a:pt x="24" y="0"/>
                  </a:lnTo>
                  <a:lnTo>
                    <a:pt x="16" y="4"/>
                  </a:lnTo>
                  <a:lnTo>
                    <a:pt x="8" y="10"/>
                  </a:lnTo>
                  <a:lnTo>
                    <a:pt x="2" y="20"/>
                  </a:lnTo>
                  <a:lnTo>
                    <a:pt x="0" y="30"/>
                  </a:lnTo>
                  <a:lnTo>
                    <a:pt x="2" y="34"/>
                  </a:lnTo>
                  <a:lnTo>
                    <a:pt x="4" y="40"/>
                  </a:lnTo>
                  <a:lnTo>
                    <a:pt x="6" y="44"/>
                  </a:lnTo>
                  <a:lnTo>
                    <a:pt x="12" y="48"/>
                  </a:lnTo>
                  <a:lnTo>
                    <a:pt x="22" y="54"/>
                  </a:lnTo>
                  <a:lnTo>
                    <a:pt x="30" y="56"/>
                  </a:lnTo>
                  <a:lnTo>
                    <a:pt x="40" y="56"/>
                  </a:lnTo>
                  <a:lnTo>
                    <a:pt x="46" y="54"/>
                  </a:lnTo>
                  <a:lnTo>
                    <a:pt x="52" y="50"/>
                  </a:lnTo>
                  <a:lnTo>
                    <a:pt x="54" y="44"/>
                  </a:lnTo>
                  <a:lnTo>
                    <a:pt x="52" y="36"/>
                  </a:lnTo>
                  <a:lnTo>
                    <a:pt x="46" y="28"/>
                  </a:lnTo>
                  <a:lnTo>
                    <a:pt x="36" y="6"/>
                  </a:lnTo>
                  <a:close/>
                </a:path>
              </a:pathLst>
            </a:custGeom>
            <a:solidFill>
              <a:srgbClr val="91CD2D"/>
            </a:solidFill>
            <a:ln w="9525">
              <a:noFill/>
              <a:round/>
              <a:headEnd/>
              <a:tailEnd/>
            </a:ln>
          </p:spPr>
          <p:txBody>
            <a:bodyPr/>
            <a:lstStyle/>
            <a:p>
              <a:endParaRPr lang="fr-FR">
                <a:latin typeface="Calibri" pitchFamily="34" charset="0"/>
              </a:endParaRPr>
            </a:p>
          </p:txBody>
        </p:sp>
        <p:sp>
          <p:nvSpPr>
            <p:cNvPr id="9557" name="Freeform 25"/>
            <p:cNvSpPr>
              <a:spLocks/>
            </p:cNvSpPr>
            <p:nvPr/>
          </p:nvSpPr>
          <p:spPr bwMode="auto">
            <a:xfrm>
              <a:off x="3151" y="1944"/>
              <a:ext cx="26" cy="24"/>
            </a:xfrm>
            <a:custGeom>
              <a:avLst/>
              <a:gdLst>
                <a:gd name="T0" fmla="*/ 22 w 26"/>
                <a:gd name="T1" fmla="*/ 2 h 24"/>
                <a:gd name="T2" fmla="*/ 22 w 26"/>
                <a:gd name="T3" fmla="*/ 2 h 24"/>
                <a:gd name="T4" fmla="*/ 10 w 26"/>
                <a:gd name="T5" fmla="*/ 0 h 24"/>
                <a:gd name="T6" fmla="*/ 4 w 26"/>
                <a:gd name="T7" fmla="*/ 2 h 24"/>
                <a:gd name="T8" fmla="*/ 0 w 26"/>
                <a:gd name="T9" fmla="*/ 2 h 24"/>
                <a:gd name="T10" fmla="*/ 0 w 26"/>
                <a:gd name="T11" fmla="*/ 2 h 24"/>
                <a:gd name="T12" fmla="*/ 0 w 26"/>
                <a:gd name="T13" fmla="*/ 10 h 24"/>
                <a:gd name="T14" fmla="*/ 2 w 26"/>
                <a:gd name="T15" fmla="*/ 16 h 24"/>
                <a:gd name="T16" fmla="*/ 8 w 26"/>
                <a:gd name="T17" fmla="*/ 20 h 24"/>
                <a:gd name="T18" fmla="*/ 14 w 26"/>
                <a:gd name="T19" fmla="*/ 24 h 24"/>
                <a:gd name="T20" fmla="*/ 18 w 26"/>
                <a:gd name="T21" fmla="*/ 24 h 24"/>
                <a:gd name="T22" fmla="*/ 24 w 26"/>
                <a:gd name="T23" fmla="*/ 22 h 24"/>
                <a:gd name="T24" fmla="*/ 26 w 26"/>
                <a:gd name="T25" fmla="*/ 20 h 24"/>
                <a:gd name="T26" fmla="*/ 26 w 26"/>
                <a:gd name="T27" fmla="*/ 14 h 24"/>
                <a:gd name="T28" fmla="*/ 22 w 26"/>
                <a:gd name="T29" fmla="*/ 2 h 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24"/>
                <a:gd name="T47" fmla="*/ 26 w 26"/>
                <a:gd name="T48" fmla="*/ 24 h 2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24">
                  <a:moveTo>
                    <a:pt x="22" y="2"/>
                  </a:moveTo>
                  <a:lnTo>
                    <a:pt x="22" y="2"/>
                  </a:lnTo>
                  <a:lnTo>
                    <a:pt x="10" y="0"/>
                  </a:lnTo>
                  <a:lnTo>
                    <a:pt x="4" y="2"/>
                  </a:lnTo>
                  <a:lnTo>
                    <a:pt x="0" y="2"/>
                  </a:lnTo>
                  <a:lnTo>
                    <a:pt x="0" y="10"/>
                  </a:lnTo>
                  <a:lnTo>
                    <a:pt x="2" y="16"/>
                  </a:lnTo>
                  <a:lnTo>
                    <a:pt x="8" y="20"/>
                  </a:lnTo>
                  <a:lnTo>
                    <a:pt x="14" y="24"/>
                  </a:lnTo>
                  <a:lnTo>
                    <a:pt x="18" y="24"/>
                  </a:lnTo>
                  <a:lnTo>
                    <a:pt x="24" y="22"/>
                  </a:lnTo>
                  <a:lnTo>
                    <a:pt x="26" y="20"/>
                  </a:lnTo>
                  <a:lnTo>
                    <a:pt x="26" y="14"/>
                  </a:lnTo>
                  <a:lnTo>
                    <a:pt x="22" y="2"/>
                  </a:lnTo>
                  <a:close/>
                </a:path>
              </a:pathLst>
            </a:custGeom>
            <a:solidFill>
              <a:srgbClr val="91CD2D"/>
            </a:solidFill>
            <a:ln w="9525">
              <a:noFill/>
              <a:round/>
              <a:headEnd/>
              <a:tailEnd/>
            </a:ln>
          </p:spPr>
          <p:txBody>
            <a:bodyPr/>
            <a:lstStyle/>
            <a:p>
              <a:endParaRPr lang="fr-FR">
                <a:latin typeface="Calibri" pitchFamily="34" charset="0"/>
              </a:endParaRPr>
            </a:p>
          </p:txBody>
        </p:sp>
        <p:sp>
          <p:nvSpPr>
            <p:cNvPr id="9558" name="Freeform 26"/>
            <p:cNvSpPr>
              <a:spLocks/>
            </p:cNvSpPr>
            <p:nvPr/>
          </p:nvSpPr>
          <p:spPr bwMode="auto">
            <a:xfrm>
              <a:off x="3117" y="1896"/>
              <a:ext cx="28" cy="32"/>
            </a:xfrm>
            <a:custGeom>
              <a:avLst/>
              <a:gdLst>
                <a:gd name="T0" fmla="*/ 14 w 28"/>
                <a:gd name="T1" fmla="*/ 2 h 32"/>
                <a:gd name="T2" fmla="*/ 14 w 28"/>
                <a:gd name="T3" fmla="*/ 2 h 32"/>
                <a:gd name="T4" fmla="*/ 14 w 28"/>
                <a:gd name="T5" fmla="*/ 0 h 32"/>
                <a:gd name="T6" fmla="*/ 12 w 28"/>
                <a:gd name="T7" fmla="*/ 0 h 32"/>
                <a:gd name="T8" fmla="*/ 12 w 28"/>
                <a:gd name="T9" fmla="*/ 0 h 32"/>
                <a:gd name="T10" fmla="*/ 4 w 28"/>
                <a:gd name="T11" fmla="*/ 4 h 32"/>
                <a:gd name="T12" fmla="*/ 2 w 28"/>
                <a:gd name="T13" fmla="*/ 10 h 32"/>
                <a:gd name="T14" fmla="*/ 0 w 28"/>
                <a:gd name="T15" fmla="*/ 16 h 32"/>
                <a:gd name="T16" fmla="*/ 2 w 28"/>
                <a:gd name="T17" fmla="*/ 20 h 32"/>
                <a:gd name="T18" fmla="*/ 6 w 28"/>
                <a:gd name="T19" fmla="*/ 26 h 32"/>
                <a:gd name="T20" fmla="*/ 10 w 28"/>
                <a:gd name="T21" fmla="*/ 30 h 32"/>
                <a:gd name="T22" fmla="*/ 18 w 28"/>
                <a:gd name="T23" fmla="*/ 32 h 32"/>
                <a:gd name="T24" fmla="*/ 26 w 28"/>
                <a:gd name="T25" fmla="*/ 32 h 32"/>
                <a:gd name="T26" fmla="*/ 26 w 28"/>
                <a:gd name="T27" fmla="*/ 32 h 32"/>
                <a:gd name="T28" fmla="*/ 28 w 28"/>
                <a:gd name="T29" fmla="*/ 22 h 32"/>
                <a:gd name="T30" fmla="*/ 28 w 28"/>
                <a:gd name="T31" fmla="*/ 12 h 32"/>
                <a:gd name="T32" fmla="*/ 14 w 28"/>
                <a:gd name="T33" fmla="*/ 2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2"/>
                <a:gd name="T53" fmla="*/ 28 w 28"/>
                <a:gd name="T54" fmla="*/ 32 h 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2">
                  <a:moveTo>
                    <a:pt x="14" y="2"/>
                  </a:moveTo>
                  <a:lnTo>
                    <a:pt x="14" y="2"/>
                  </a:lnTo>
                  <a:lnTo>
                    <a:pt x="14" y="0"/>
                  </a:lnTo>
                  <a:lnTo>
                    <a:pt x="12" y="0"/>
                  </a:lnTo>
                  <a:lnTo>
                    <a:pt x="4" y="4"/>
                  </a:lnTo>
                  <a:lnTo>
                    <a:pt x="2" y="10"/>
                  </a:lnTo>
                  <a:lnTo>
                    <a:pt x="0" y="16"/>
                  </a:lnTo>
                  <a:lnTo>
                    <a:pt x="2" y="20"/>
                  </a:lnTo>
                  <a:lnTo>
                    <a:pt x="6" y="26"/>
                  </a:lnTo>
                  <a:lnTo>
                    <a:pt x="10" y="30"/>
                  </a:lnTo>
                  <a:lnTo>
                    <a:pt x="18" y="32"/>
                  </a:lnTo>
                  <a:lnTo>
                    <a:pt x="26" y="32"/>
                  </a:lnTo>
                  <a:lnTo>
                    <a:pt x="28" y="22"/>
                  </a:lnTo>
                  <a:lnTo>
                    <a:pt x="28" y="12"/>
                  </a:lnTo>
                  <a:lnTo>
                    <a:pt x="14" y="2"/>
                  </a:lnTo>
                  <a:close/>
                </a:path>
              </a:pathLst>
            </a:custGeom>
            <a:solidFill>
              <a:srgbClr val="91CD2D"/>
            </a:solidFill>
            <a:ln w="9525">
              <a:noFill/>
              <a:round/>
              <a:headEnd/>
              <a:tailEnd/>
            </a:ln>
          </p:spPr>
          <p:txBody>
            <a:bodyPr/>
            <a:lstStyle/>
            <a:p>
              <a:endParaRPr lang="fr-FR">
                <a:latin typeface="Calibri" pitchFamily="34" charset="0"/>
              </a:endParaRPr>
            </a:p>
          </p:txBody>
        </p:sp>
        <p:sp>
          <p:nvSpPr>
            <p:cNvPr id="9559" name="Freeform 27"/>
            <p:cNvSpPr>
              <a:spLocks/>
            </p:cNvSpPr>
            <p:nvPr/>
          </p:nvSpPr>
          <p:spPr bwMode="auto">
            <a:xfrm>
              <a:off x="2401" y="1604"/>
              <a:ext cx="636" cy="710"/>
            </a:xfrm>
            <a:custGeom>
              <a:avLst/>
              <a:gdLst>
                <a:gd name="T0" fmla="*/ 608 w 636"/>
                <a:gd name="T1" fmla="*/ 82 h 710"/>
                <a:gd name="T2" fmla="*/ 584 w 636"/>
                <a:gd name="T3" fmla="*/ 20 h 710"/>
                <a:gd name="T4" fmla="*/ 472 w 636"/>
                <a:gd name="T5" fmla="*/ 32 h 710"/>
                <a:gd name="T6" fmla="*/ 472 w 636"/>
                <a:gd name="T7" fmla="*/ 88 h 710"/>
                <a:gd name="T8" fmla="*/ 412 w 636"/>
                <a:gd name="T9" fmla="*/ 88 h 710"/>
                <a:gd name="T10" fmla="*/ 380 w 636"/>
                <a:gd name="T11" fmla="*/ 74 h 710"/>
                <a:gd name="T12" fmla="*/ 306 w 636"/>
                <a:gd name="T13" fmla="*/ 72 h 710"/>
                <a:gd name="T14" fmla="*/ 256 w 636"/>
                <a:gd name="T15" fmla="*/ 124 h 710"/>
                <a:gd name="T16" fmla="*/ 214 w 636"/>
                <a:gd name="T17" fmla="*/ 116 h 710"/>
                <a:gd name="T18" fmla="*/ 128 w 636"/>
                <a:gd name="T19" fmla="*/ 168 h 710"/>
                <a:gd name="T20" fmla="*/ 124 w 636"/>
                <a:gd name="T21" fmla="*/ 222 h 710"/>
                <a:gd name="T22" fmla="*/ 90 w 636"/>
                <a:gd name="T23" fmla="*/ 246 h 710"/>
                <a:gd name="T24" fmla="*/ 76 w 636"/>
                <a:gd name="T25" fmla="*/ 294 h 710"/>
                <a:gd name="T26" fmla="*/ 50 w 636"/>
                <a:gd name="T27" fmla="*/ 316 h 710"/>
                <a:gd name="T28" fmla="*/ 0 w 636"/>
                <a:gd name="T29" fmla="*/ 388 h 710"/>
                <a:gd name="T30" fmla="*/ 80 w 636"/>
                <a:gd name="T31" fmla="*/ 442 h 710"/>
                <a:gd name="T32" fmla="*/ 88 w 636"/>
                <a:gd name="T33" fmla="*/ 466 h 710"/>
                <a:gd name="T34" fmla="*/ 140 w 636"/>
                <a:gd name="T35" fmla="*/ 494 h 710"/>
                <a:gd name="T36" fmla="*/ 152 w 636"/>
                <a:gd name="T37" fmla="*/ 526 h 710"/>
                <a:gd name="T38" fmla="*/ 120 w 636"/>
                <a:gd name="T39" fmla="*/ 554 h 710"/>
                <a:gd name="T40" fmla="*/ 114 w 636"/>
                <a:gd name="T41" fmla="*/ 612 h 710"/>
                <a:gd name="T42" fmla="*/ 182 w 636"/>
                <a:gd name="T43" fmla="*/ 634 h 710"/>
                <a:gd name="T44" fmla="*/ 204 w 636"/>
                <a:gd name="T45" fmla="*/ 634 h 710"/>
                <a:gd name="T46" fmla="*/ 228 w 636"/>
                <a:gd name="T47" fmla="*/ 660 h 710"/>
                <a:gd name="T48" fmla="*/ 256 w 636"/>
                <a:gd name="T49" fmla="*/ 686 h 710"/>
                <a:gd name="T50" fmla="*/ 328 w 636"/>
                <a:gd name="T51" fmla="*/ 706 h 710"/>
                <a:gd name="T52" fmla="*/ 356 w 636"/>
                <a:gd name="T53" fmla="*/ 654 h 710"/>
                <a:gd name="T54" fmla="*/ 350 w 636"/>
                <a:gd name="T55" fmla="*/ 692 h 710"/>
                <a:gd name="T56" fmla="*/ 274 w 636"/>
                <a:gd name="T57" fmla="*/ 702 h 710"/>
                <a:gd name="T58" fmla="*/ 262 w 636"/>
                <a:gd name="T59" fmla="*/ 662 h 710"/>
                <a:gd name="T60" fmla="*/ 232 w 636"/>
                <a:gd name="T61" fmla="*/ 656 h 710"/>
                <a:gd name="T62" fmla="*/ 230 w 636"/>
                <a:gd name="T63" fmla="*/ 642 h 710"/>
                <a:gd name="T64" fmla="*/ 204 w 636"/>
                <a:gd name="T65" fmla="*/ 624 h 710"/>
                <a:gd name="T66" fmla="*/ 152 w 636"/>
                <a:gd name="T67" fmla="*/ 628 h 710"/>
                <a:gd name="T68" fmla="*/ 114 w 636"/>
                <a:gd name="T69" fmla="*/ 568 h 710"/>
                <a:gd name="T70" fmla="*/ 174 w 636"/>
                <a:gd name="T71" fmla="*/ 536 h 710"/>
                <a:gd name="T72" fmla="*/ 174 w 636"/>
                <a:gd name="T73" fmla="*/ 532 h 710"/>
                <a:gd name="T74" fmla="*/ 134 w 636"/>
                <a:gd name="T75" fmla="*/ 506 h 710"/>
                <a:gd name="T76" fmla="*/ 134 w 636"/>
                <a:gd name="T77" fmla="*/ 488 h 710"/>
                <a:gd name="T78" fmla="*/ 86 w 636"/>
                <a:gd name="T79" fmla="*/ 454 h 710"/>
                <a:gd name="T80" fmla="*/ 42 w 636"/>
                <a:gd name="T81" fmla="*/ 428 h 710"/>
                <a:gd name="T82" fmla="*/ 8 w 636"/>
                <a:gd name="T83" fmla="*/ 360 h 710"/>
                <a:gd name="T84" fmla="*/ 84 w 636"/>
                <a:gd name="T85" fmla="*/ 310 h 710"/>
                <a:gd name="T86" fmla="*/ 110 w 636"/>
                <a:gd name="T87" fmla="*/ 310 h 710"/>
                <a:gd name="T88" fmla="*/ 76 w 636"/>
                <a:gd name="T89" fmla="*/ 266 h 710"/>
                <a:gd name="T90" fmla="*/ 124 w 636"/>
                <a:gd name="T91" fmla="*/ 244 h 710"/>
                <a:gd name="T92" fmla="*/ 154 w 636"/>
                <a:gd name="T93" fmla="*/ 226 h 710"/>
                <a:gd name="T94" fmla="*/ 134 w 636"/>
                <a:gd name="T95" fmla="*/ 174 h 710"/>
                <a:gd name="T96" fmla="*/ 212 w 636"/>
                <a:gd name="T97" fmla="*/ 120 h 710"/>
                <a:gd name="T98" fmla="*/ 260 w 636"/>
                <a:gd name="T99" fmla="*/ 142 h 710"/>
                <a:gd name="T100" fmla="*/ 288 w 636"/>
                <a:gd name="T101" fmla="*/ 86 h 710"/>
                <a:gd name="T102" fmla="*/ 370 w 636"/>
                <a:gd name="T103" fmla="*/ 76 h 710"/>
                <a:gd name="T104" fmla="*/ 382 w 636"/>
                <a:gd name="T105" fmla="*/ 84 h 710"/>
                <a:gd name="T106" fmla="*/ 398 w 636"/>
                <a:gd name="T107" fmla="*/ 80 h 710"/>
                <a:gd name="T108" fmla="*/ 436 w 636"/>
                <a:gd name="T109" fmla="*/ 82 h 710"/>
                <a:gd name="T110" fmla="*/ 478 w 636"/>
                <a:gd name="T111" fmla="*/ 98 h 710"/>
                <a:gd name="T112" fmla="*/ 470 w 636"/>
                <a:gd name="T113" fmla="*/ 42 h 710"/>
                <a:gd name="T114" fmla="*/ 560 w 636"/>
                <a:gd name="T115" fmla="*/ 8 h 710"/>
                <a:gd name="T116" fmla="*/ 594 w 636"/>
                <a:gd name="T117" fmla="*/ 72 h 710"/>
                <a:gd name="T118" fmla="*/ 594 w 636"/>
                <a:gd name="T119" fmla="*/ 86 h 710"/>
                <a:gd name="T120" fmla="*/ 632 w 636"/>
                <a:gd name="T121" fmla="*/ 124 h 71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36"/>
                <a:gd name="T184" fmla="*/ 0 h 710"/>
                <a:gd name="T185" fmla="*/ 636 w 636"/>
                <a:gd name="T186" fmla="*/ 710 h 71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36" h="710">
                  <a:moveTo>
                    <a:pt x="636" y="124"/>
                  </a:moveTo>
                  <a:lnTo>
                    <a:pt x="636" y="124"/>
                  </a:lnTo>
                  <a:lnTo>
                    <a:pt x="636" y="114"/>
                  </a:lnTo>
                  <a:lnTo>
                    <a:pt x="634" y="104"/>
                  </a:lnTo>
                  <a:lnTo>
                    <a:pt x="628" y="96"/>
                  </a:lnTo>
                  <a:lnTo>
                    <a:pt x="620" y="88"/>
                  </a:lnTo>
                  <a:lnTo>
                    <a:pt x="608" y="82"/>
                  </a:lnTo>
                  <a:lnTo>
                    <a:pt x="602" y="80"/>
                  </a:lnTo>
                  <a:lnTo>
                    <a:pt x="596" y="80"/>
                  </a:lnTo>
                  <a:lnTo>
                    <a:pt x="600" y="70"/>
                  </a:lnTo>
                  <a:lnTo>
                    <a:pt x="602" y="56"/>
                  </a:lnTo>
                  <a:lnTo>
                    <a:pt x="600" y="44"/>
                  </a:lnTo>
                  <a:lnTo>
                    <a:pt x="596" y="32"/>
                  </a:lnTo>
                  <a:lnTo>
                    <a:pt x="584" y="20"/>
                  </a:lnTo>
                  <a:lnTo>
                    <a:pt x="572" y="10"/>
                  </a:lnTo>
                  <a:lnTo>
                    <a:pt x="556" y="4"/>
                  </a:lnTo>
                  <a:lnTo>
                    <a:pt x="540" y="0"/>
                  </a:lnTo>
                  <a:lnTo>
                    <a:pt x="530" y="2"/>
                  </a:lnTo>
                  <a:lnTo>
                    <a:pt x="520" y="2"/>
                  </a:lnTo>
                  <a:lnTo>
                    <a:pt x="502" y="10"/>
                  </a:lnTo>
                  <a:lnTo>
                    <a:pt x="486" y="20"/>
                  </a:lnTo>
                  <a:lnTo>
                    <a:pt x="472" y="32"/>
                  </a:lnTo>
                  <a:lnTo>
                    <a:pt x="466" y="40"/>
                  </a:lnTo>
                  <a:lnTo>
                    <a:pt x="464" y="48"/>
                  </a:lnTo>
                  <a:lnTo>
                    <a:pt x="462" y="56"/>
                  </a:lnTo>
                  <a:lnTo>
                    <a:pt x="464" y="64"/>
                  </a:lnTo>
                  <a:lnTo>
                    <a:pt x="466" y="78"/>
                  </a:lnTo>
                  <a:lnTo>
                    <a:pt x="472" y="88"/>
                  </a:lnTo>
                  <a:lnTo>
                    <a:pt x="464" y="86"/>
                  </a:lnTo>
                  <a:lnTo>
                    <a:pt x="456" y="82"/>
                  </a:lnTo>
                  <a:lnTo>
                    <a:pt x="448" y="80"/>
                  </a:lnTo>
                  <a:lnTo>
                    <a:pt x="438" y="80"/>
                  </a:lnTo>
                  <a:lnTo>
                    <a:pt x="430" y="80"/>
                  </a:lnTo>
                  <a:lnTo>
                    <a:pt x="412" y="88"/>
                  </a:lnTo>
                  <a:lnTo>
                    <a:pt x="410" y="84"/>
                  </a:lnTo>
                  <a:lnTo>
                    <a:pt x="408" y="82"/>
                  </a:lnTo>
                  <a:lnTo>
                    <a:pt x="400" y="76"/>
                  </a:lnTo>
                  <a:lnTo>
                    <a:pt x="390" y="72"/>
                  </a:lnTo>
                  <a:lnTo>
                    <a:pt x="386" y="72"/>
                  </a:lnTo>
                  <a:lnTo>
                    <a:pt x="384" y="72"/>
                  </a:lnTo>
                  <a:lnTo>
                    <a:pt x="380" y="74"/>
                  </a:lnTo>
                  <a:lnTo>
                    <a:pt x="378" y="76"/>
                  </a:lnTo>
                  <a:lnTo>
                    <a:pt x="370" y="72"/>
                  </a:lnTo>
                  <a:lnTo>
                    <a:pt x="362" y="68"/>
                  </a:lnTo>
                  <a:lnTo>
                    <a:pt x="348" y="66"/>
                  </a:lnTo>
                  <a:lnTo>
                    <a:pt x="334" y="66"/>
                  </a:lnTo>
                  <a:lnTo>
                    <a:pt x="320" y="68"/>
                  </a:lnTo>
                  <a:lnTo>
                    <a:pt x="306" y="72"/>
                  </a:lnTo>
                  <a:lnTo>
                    <a:pt x="296" y="76"/>
                  </a:lnTo>
                  <a:lnTo>
                    <a:pt x="286" y="82"/>
                  </a:lnTo>
                  <a:lnTo>
                    <a:pt x="278" y="90"/>
                  </a:lnTo>
                  <a:lnTo>
                    <a:pt x="270" y="100"/>
                  </a:lnTo>
                  <a:lnTo>
                    <a:pt x="264" y="108"/>
                  </a:lnTo>
                  <a:lnTo>
                    <a:pt x="258" y="116"/>
                  </a:lnTo>
                  <a:lnTo>
                    <a:pt x="256" y="124"/>
                  </a:lnTo>
                  <a:lnTo>
                    <a:pt x="254" y="134"/>
                  </a:lnTo>
                  <a:lnTo>
                    <a:pt x="244" y="128"/>
                  </a:lnTo>
                  <a:lnTo>
                    <a:pt x="228" y="120"/>
                  </a:lnTo>
                  <a:lnTo>
                    <a:pt x="214" y="116"/>
                  </a:lnTo>
                  <a:lnTo>
                    <a:pt x="198" y="114"/>
                  </a:lnTo>
                  <a:lnTo>
                    <a:pt x="184" y="116"/>
                  </a:lnTo>
                  <a:lnTo>
                    <a:pt x="170" y="120"/>
                  </a:lnTo>
                  <a:lnTo>
                    <a:pt x="156" y="126"/>
                  </a:lnTo>
                  <a:lnTo>
                    <a:pt x="144" y="134"/>
                  </a:lnTo>
                  <a:lnTo>
                    <a:pt x="136" y="144"/>
                  </a:lnTo>
                  <a:lnTo>
                    <a:pt x="132" y="156"/>
                  </a:lnTo>
                  <a:lnTo>
                    <a:pt x="128" y="168"/>
                  </a:lnTo>
                  <a:lnTo>
                    <a:pt x="130" y="182"/>
                  </a:lnTo>
                  <a:lnTo>
                    <a:pt x="134" y="194"/>
                  </a:lnTo>
                  <a:lnTo>
                    <a:pt x="140" y="206"/>
                  </a:lnTo>
                  <a:lnTo>
                    <a:pt x="148" y="218"/>
                  </a:lnTo>
                  <a:lnTo>
                    <a:pt x="136" y="218"/>
                  </a:lnTo>
                  <a:lnTo>
                    <a:pt x="124" y="222"/>
                  </a:lnTo>
                  <a:lnTo>
                    <a:pt x="120" y="224"/>
                  </a:lnTo>
                  <a:lnTo>
                    <a:pt x="116" y="230"/>
                  </a:lnTo>
                  <a:lnTo>
                    <a:pt x="116" y="232"/>
                  </a:lnTo>
                  <a:lnTo>
                    <a:pt x="116" y="236"/>
                  </a:lnTo>
                  <a:lnTo>
                    <a:pt x="118" y="240"/>
                  </a:lnTo>
                  <a:lnTo>
                    <a:pt x="102" y="242"/>
                  </a:lnTo>
                  <a:lnTo>
                    <a:pt x="90" y="246"/>
                  </a:lnTo>
                  <a:lnTo>
                    <a:pt x="84" y="250"/>
                  </a:lnTo>
                  <a:lnTo>
                    <a:pt x="78" y="254"/>
                  </a:lnTo>
                  <a:lnTo>
                    <a:pt x="74" y="260"/>
                  </a:lnTo>
                  <a:lnTo>
                    <a:pt x="70" y="268"/>
                  </a:lnTo>
                  <a:lnTo>
                    <a:pt x="68" y="276"/>
                  </a:lnTo>
                  <a:lnTo>
                    <a:pt x="70" y="282"/>
                  </a:lnTo>
                  <a:lnTo>
                    <a:pt x="72" y="288"/>
                  </a:lnTo>
                  <a:lnTo>
                    <a:pt x="76" y="294"/>
                  </a:lnTo>
                  <a:lnTo>
                    <a:pt x="82" y="302"/>
                  </a:lnTo>
                  <a:lnTo>
                    <a:pt x="92" y="306"/>
                  </a:lnTo>
                  <a:lnTo>
                    <a:pt x="80" y="306"/>
                  </a:lnTo>
                  <a:lnTo>
                    <a:pt x="72" y="308"/>
                  </a:lnTo>
                  <a:lnTo>
                    <a:pt x="64" y="310"/>
                  </a:lnTo>
                  <a:lnTo>
                    <a:pt x="50" y="316"/>
                  </a:lnTo>
                  <a:lnTo>
                    <a:pt x="38" y="324"/>
                  </a:lnTo>
                  <a:lnTo>
                    <a:pt x="26" y="330"/>
                  </a:lnTo>
                  <a:lnTo>
                    <a:pt x="18" y="340"/>
                  </a:lnTo>
                  <a:lnTo>
                    <a:pt x="10" y="352"/>
                  </a:lnTo>
                  <a:lnTo>
                    <a:pt x="4" y="364"/>
                  </a:lnTo>
                  <a:lnTo>
                    <a:pt x="0" y="376"/>
                  </a:lnTo>
                  <a:lnTo>
                    <a:pt x="0" y="388"/>
                  </a:lnTo>
                  <a:lnTo>
                    <a:pt x="4" y="400"/>
                  </a:lnTo>
                  <a:lnTo>
                    <a:pt x="12" y="412"/>
                  </a:lnTo>
                  <a:lnTo>
                    <a:pt x="24" y="422"/>
                  </a:lnTo>
                  <a:lnTo>
                    <a:pt x="36" y="430"/>
                  </a:lnTo>
                  <a:lnTo>
                    <a:pt x="48" y="434"/>
                  </a:lnTo>
                  <a:lnTo>
                    <a:pt x="64" y="438"/>
                  </a:lnTo>
                  <a:lnTo>
                    <a:pt x="80" y="442"/>
                  </a:lnTo>
                  <a:lnTo>
                    <a:pt x="86" y="444"/>
                  </a:lnTo>
                  <a:lnTo>
                    <a:pt x="86" y="446"/>
                  </a:lnTo>
                  <a:lnTo>
                    <a:pt x="84" y="450"/>
                  </a:lnTo>
                  <a:lnTo>
                    <a:pt x="84" y="456"/>
                  </a:lnTo>
                  <a:lnTo>
                    <a:pt x="84" y="460"/>
                  </a:lnTo>
                  <a:lnTo>
                    <a:pt x="88" y="466"/>
                  </a:lnTo>
                  <a:lnTo>
                    <a:pt x="92" y="470"/>
                  </a:lnTo>
                  <a:lnTo>
                    <a:pt x="102" y="476"/>
                  </a:lnTo>
                  <a:lnTo>
                    <a:pt x="116" y="484"/>
                  </a:lnTo>
                  <a:lnTo>
                    <a:pt x="130" y="488"/>
                  </a:lnTo>
                  <a:lnTo>
                    <a:pt x="136" y="492"/>
                  </a:lnTo>
                  <a:lnTo>
                    <a:pt x="140" y="494"/>
                  </a:lnTo>
                  <a:lnTo>
                    <a:pt x="136" y="498"/>
                  </a:lnTo>
                  <a:lnTo>
                    <a:pt x="132" y="502"/>
                  </a:lnTo>
                  <a:lnTo>
                    <a:pt x="132" y="506"/>
                  </a:lnTo>
                  <a:lnTo>
                    <a:pt x="132" y="510"/>
                  </a:lnTo>
                  <a:lnTo>
                    <a:pt x="136" y="516"/>
                  </a:lnTo>
                  <a:lnTo>
                    <a:pt x="140" y="520"/>
                  </a:lnTo>
                  <a:lnTo>
                    <a:pt x="152" y="526"/>
                  </a:lnTo>
                  <a:lnTo>
                    <a:pt x="168" y="532"/>
                  </a:lnTo>
                  <a:lnTo>
                    <a:pt x="158" y="534"/>
                  </a:lnTo>
                  <a:lnTo>
                    <a:pt x="148" y="538"/>
                  </a:lnTo>
                  <a:lnTo>
                    <a:pt x="134" y="544"/>
                  </a:lnTo>
                  <a:lnTo>
                    <a:pt x="126" y="548"/>
                  </a:lnTo>
                  <a:lnTo>
                    <a:pt x="120" y="554"/>
                  </a:lnTo>
                  <a:lnTo>
                    <a:pt x="112" y="562"/>
                  </a:lnTo>
                  <a:lnTo>
                    <a:pt x="108" y="570"/>
                  </a:lnTo>
                  <a:lnTo>
                    <a:pt x="106" y="578"/>
                  </a:lnTo>
                  <a:lnTo>
                    <a:pt x="106" y="586"/>
                  </a:lnTo>
                  <a:lnTo>
                    <a:pt x="108" y="596"/>
                  </a:lnTo>
                  <a:lnTo>
                    <a:pt x="110" y="604"/>
                  </a:lnTo>
                  <a:lnTo>
                    <a:pt x="114" y="612"/>
                  </a:lnTo>
                  <a:lnTo>
                    <a:pt x="122" y="618"/>
                  </a:lnTo>
                  <a:lnTo>
                    <a:pt x="130" y="624"/>
                  </a:lnTo>
                  <a:lnTo>
                    <a:pt x="140" y="628"/>
                  </a:lnTo>
                  <a:lnTo>
                    <a:pt x="150" y="632"/>
                  </a:lnTo>
                  <a:lnTo>
                    <a:pt x="160" y="634"/>
                  </a:lnTo>
                  <a:lnTo>
                    <a:pt x="170" y="634"/>
                  </a:lnTo>
                  <a:lnTo>
                    <a:pt x="182" y="634"/>
                  </a:lnTo>
                  <a:lnTo>
                    <a:pt x="190" y="630"/>
                  </a:lnTo>
                  <a:lnTo>
                    <a:pt x="198" y="628"/>
                  </a:lnTo>
                  <a:lnTo>
                    <a:pt x="202" y="626"/>
                  </a:lnTo>
                  <a:lnTo>
                    <a:pt x="202" y="628"/>
                  </a:lnTo>
                  <a:lnTo>
                    <a:pt x="202" y="632"/>
                  </a:lnTo>
                  <a:lnTo>
                    <a:pt x="204" y="634"/>
                  </a:lnTo>
                  <a:lnTo>
                    <a:pt x="208" y="640"/>
                  </a:lnTo>
                  <a:lnTo>
                    <a:pt x="216" y="646"/>
                  </a:lnTo>
                  <a:lnTo>
                    <a:pt x="220" y="648"/>
                  </a:lnTo>
                  <a:lnTo>
                    <a:pt x="226" y="650"/>
                  </a:lnTo>
                  <a:lnTo>
                    <a:pt x="224" y="654"/>
                  </a:lnTo>
                  <a:lnTo>
                    <a:pt x="226" y="658"/>
                  </a:lnTo>
                  <a:lnTo>
                    <a:pt x="228" y="660"/>
                  </a:lnTo>
                  <a:lnTo>
                    <a:pt x="234" y="664"/>
                  </a:lnTo>
                  <a:lnTo>
                    <a:pt x="240" y="666"/>
                  </a:lnTo>
                  <a:lnTo>
                    <a:pt x="246" y="666"/>
                  </a:lnTo>
                  <a:lnTo>
                    <a:pt x="254" y="666"/>
                  </a:lnTo>
                  <a:lnTo>
                    <a:pt x="252" y="672"/>
                  </a:lnTo>
                  <a:lnTo>
                    <a:pt x="252" y="680"/>
                  </a:lnTo>
                  <a:lnTo>
                    <a:pt x="256" y="686"/>
                  </a:lnTo>
                  <a:lnTo>
                    <a:pt x="258" y="692"/>
                  </a:lnTo>
                  <a:lnTo>
                    <a:pt x="268" y="702"/>
                  </a:lnTo>
                  <a:lnTo>
                    <a:pt x="280" y="706"/>
                  </a:lnTo>
                  <a:lnTo>
                    <a:pt x="292" y="710"/>
                  </a:lnTo>
                  <a:lnTo>
                    <a:pt x="304" y="710"/>
                  </a:lnTo>
                  <a:lnTo>
                    <a:pt x="316" y="708"/>
                  </a:lnTo>
                  <a:lnTo>
                    <a:pt x="328" y="706"/>
                  </a:lnTo>
                  <a:lnTo>
                    <a:pt x="340" y="700"/>
                  </a:lnTo>
                  <a:lnTo>
                    <a:pt x="350" y="694"/>
                  </a:lnTo>
                  <a:lnTo>
                    <a:pt x="360" y="682"/>
                  </a:lnTo>
                  <a:lnTo>
                    <a:pt x="366" y="670"/>
                  </a:lnTo>
                  <a:lnTo>
                    <a:pt x="366" y="666"/>
                  </a:lnTo>
                  <a:lnTo>
                    <a:pt x="364" y="662"/>
                  </a:lnTo>
                  <a:lnTo>
                    <a:pt x="356" y="654"/>
                  </a:lnTo>
                  <a:lnTo>
                    <a:pt x="362" y="662"/>
                  </a:lnTo>
                  <a:lnTo>
                    <a:pt x="364" y="668"/>
                  </a:lnTo>
                  <a:lnTo>
                    <a:pt x="362" y="676"/>
                  </a:lnTo>
                  <a:lnTo>
                    <a:pt x="358" y="684"/>
                  </a:lnTo>
                  <a:lnTo>
                    <a:pt x="350" y="692"/>
                  </a:lnTo>
                  <a:lnTo>
                    <a:pt x="340" y="698"/>
                  </a:lnTo>
                  <a:lnTo>
                    <a:pt x="332" y="702"/>
                  </a:lnTo>
                  <a:lnTo>
                    <a:pt x="324" y="704"/>
                  </a:lnTo>
                  <a:lnTo>
                    <a:pt x="304" y="708"/>
                  </a:lnTo>
                  <a:lnTo>
                    <a:pt x="294" y="708"/>
                  </a:lnTo>
                  <a:lnTo>
                    <a:pt x="284" y="706"/>
                  </a:lnTo>
                  <a:lnTo>
                    <a:pt x="274" y="702"/>
                  </a:lnTo>
                  <a:lnTo>
                    <a:pt x="266" y="696"/>
                  </a:lnTo>
                  <a:lnTo>
                    <a:pt x="258" y="688"/>
                  </a:lnTo>
                  <a:lnTo>
                    <a:pt x="256" y="676"/>
                  </a:lnTo>
                  <a:lnTo>
                    <a:pt x="256" y="672"/>
                  </a:lnTo>
                  <a:lnTo>
                    <a:pt x="256" y="668"/>
                  </a:lnTo>
                  <a:lnTo>
                    <a:pt x="262" y="662"/>
                  </a:lnTo>
                  <a:lnTo>
                    <a:pt x="264" y="660"/>
                  </a:lnTo>
                  <a:lnTo>
                    <a:pt x="262" y="658"/>
                  </a:lnTo>
                  <a:lnTo>
                    <a:pt x="262" y="656"/>
                  </a:lnTo>
                  <a:lnTo>
                    <a:pt x="258" y="656"/>
                  </a:lnTo>
                  <a:lnTo>
                    <a:pt x="252" y="660"/>
                  </a:lnTo>
                  <a:lnTo>
                    <a:pt x="246" y="660"/>
                  </a:lnTo>
                  <a:lnTo>
                    <a:pt x="240" y="658"/>
                  </a:lnTo>
                  <a:lnTo>
                    <a:pt x="232" y="656"/>
                  </a:lnTo>
                  <a:lnTo>
                    <a:pt x="230" y="654"/>
                  </a:lnTo>
                  <a:lnTo>
                    <a:pt x="232" y="650"/>
                  </a:lnTo>
                  <a:lnTo>
                    <a:pt x="234" y="646"/>
                  </a:lnTo>
                  <a:lnTo>
                    <a:pt x="234" y="642"/>
                  </a:lnTo>
                  <a:lnTo>
                    <a:pt x="232" y="642"/>
                  </a:lnTo>
                  <a:lnTo>
                    <a:pt x="230" y="642"/>
                  </a:lnTo>
                  <a:lnTo>
                    <a:pt x="226" y="644"/>
                  </a:lnTo>
                  <a:lnTo>
                    <a:pt x="222" y="644"/>
                  </a:lnTo>
                  <a:lnTo>
                    <a:pt x="214" y="640"/>
                  </a:lnTo>
                  <a:lnTo>
                    <a:pt x="208" y="634"/>
                  </a:lnTo>
                  <a:lnTo>
                    <a:pt x="206" y="632"/>
                  </a:lnTo>
                  <a:lnTo>
                    <a:pt x="206" y="628"/>
                  </a:lnTo>
                  <a:lnTo>
                    <a:pt x="206" y="624"/>
                  </a:lnTo>
                  <a:lnTo>
                    <a:pt x="204" y="624"/>
                  </a:lnTo>
                  <a:lnTo>
                    <a:pt x="200" y="622"/>
                  </a:lnTo>
                  <a:lnTo>
                    <a:pt x="190" y="626"/>
                  </a:lnTo>
                  <a:lnTo>
                    <a:pt x="182" y="630"/>
                  </a:lnTo>
                  <a:lnTo>
                    <a:pt x="170" y="632"/>
                  </a:lnTo>
                  <a:lnTo>
                    <a:pt x="162" y="630"/>
                  </a:lnTo>
                  <a:lnTo>
                    <a:pt x="152" y="628"/>
                  </a:lnTo>
                  <a:lnTo>
                    <a:pt x="132" y="620"/>
                  </a:lnTo>
                  <a:lnTo>
                    <a:pt x="124" y="614"/>
                  </a:lnTo>
                  <a:lnTo>
                    <a:pt x="116" y="606"/>
                  </a:lnTo>
                  <a:lnTo>
                    <a:pt x="112" y="598"/>
                  </a:lnTo>
                  <a:lnTo>
                    <a:pt x="110" y="586"/>
                  </a:lnTo>
                  <a:lnTo>
                    <a:pt x="110" y="576"/>
                  </a:lnTo>
                  <a:lnTo>
                    <a:pt x="114" y="568"/>
                  </a:lnTo>
                  <a:lnTo>
                    <a:pt x="120" y="560"/>
                  </a:lnTo>
                  <a:lnTo>
                    <a:pt x="126" y="554"/>
                  </a:lnTo>
                  <a:lnTo>
                    <a:pt x="134" y="548"/>
                  </a:lnTo>
                  <a:lnTo>
                    <a:pt x="142" y="544"/>
                  </a:lnTo>
                  <a:lnTo>
                    <a:pt x="160" y="538"/>
                  </a:lnTo>
                  <a:lnTo>
                    <a:pt x="166" y="538"/>
                  </a:lnTo>
                  <a:lnTo>
                    <a:pt x="174" y="536"/>
                  </a:lnTo>
                  <a:lnTo>
                    <a:pt x="184" y="540"/>
                  </a:lnTo>
                  <a:lnTo>
                    <a:pt x="186" y="538"/>
                  </a:lnTo>
                  <a:lnTo>
                    <a:pt x="180" y="534"/>
                  </a:lnTo>
                  <a:lnTo>
                    <a:pt x="174" y="532"/>
                  </a:lnTo>
                  <a:lnTo>
                    <a:pt x="166" y="530"/>
                  </a:lnTo>
                  <a:lnTo>
                    <a:pt x="154" y="524"/>
                  </a:lnTo>
                  <a:lnTo>
                    <a:pt x="144" y="520"/>
                  </a:lnTo>
                  <a:lnTo>
                    <a:pt x="138" y="516"/>
                  </a:lnTo>
                  <a:lnTo>
                    <a:pt x="136" y="510"/>
                  </a:lnTo>
                  <a:lnTo>
                    <a:pt x="134" y="506"/>
                  </a:lnTo>
                  <a:lnTo>
                    <a:pt x="134" y="504"/>
                  </a:lnTo>
                  <a:lnTo>
                    <a:pt x="140" y="498"/>
                  </a:lnTo>
                  <a:lnTo>
                    <a:pt x="144" y="494"/>
                  </a:lnTo>
                  <a:lnTo>
                    <a:pt x="144" y="492"/>
                  </a:lnTo>
                  <a:lnTo>
                    <a:pt x="140" y="490"/>
                  </a:lnTo>
                  <a:lnTo>
                    <a:pt x="134" y="488"/>
                  </a:lnTo>
                  <a:lnTo>
                    <a:pt x="114" y="480"/>
                  </a:lnTo>
                  <a:lnTo>
                    <a:pt x="96" y="468"/>
                  </a:lnTo>
                  <a:lnTo>
                    <a:pt x="88" y="462"/>
                  </a:lnTo>
                  <a:lnTo>
                    <a:pt x="86" y="458"/>
                  </a:lnTo>
                  <a:lnTo>
                    <a:pt x="86" y="454"/>
                  </a:lnTo>
                  <a:lnTo>
                    <a:pt x="90" y="446"/>
                  </a:lnTo>
                  <a:lnTo>
                    <a:pt x="90" y="444"/>
                  </a:lnTo>
                  <a:lnTo>
                    <a:pt x="88" y="442"/>
                  </a:lnTo>
                  <a:lnTo>
                    <a:pt x="84" y="440"/>
                  </a:lnTo>
                  <a:lnTo>
                    <a:pt x="74" y="438"/>
                  </a:lnTo>
                  <a:lnTo>
                    <a:pt x="52" y="432"/>
                  </a:lnTo>
                  <a:lnTo>
                    <a:pt x="42" y="428"/>
                  </a:lnTo>
                  <a:lnTo>
                    <a:pt x="32" y="424"/>
                  </a:lnTo>
                  <a:lnTo>
                    <a:pt x="20" y="416"/>
                  </a:lnTo>
                  <a:lnTo>
                    <a:pt x="12" y="406"/>
                  </a:lnTo>
                  <a:lnTo>
                    <a:pt x="6" y="396"/>
                  </a:lnTo>
                  <a:lnTo>
                    <a:pt x="4" y="382"/>
                  </a:lnTo>
                  <a:lnTo>
                    <a:pt x="4" y="372"/>
                  </a:lnTo>
                  <a:lnTo>
                    <a:pt x="8" y="360"/>
                  </a:lnTo>
                  <a:lnTo>
                    <a:pt x="14" y="350"/>
                  </a:lnTo>
                  <a:lnTo>
                    <a:pt x="20" y="342"/>
                  </a:lnTo>
                  <a:lnTo>
                    <a:pt x="28" y="334"/>
                  </a:lnTo>
                  <a:lnTo>
                    <a:pt x="38" y="328"/>
                  </a:lnTo>
                  <a:lnTo>
                    <a:pt x="56" y="318"/>
                  </a:lnTo>
                  <a:lnTo>
                    <a:pt x="70" y="312"/>
                  </a:lnTo>
                  <a:lnTo>
                    <a:pt x="84" y="310"/>
                  </a:lnTo>
                  <a:lnTo>
                    <a:pt x="90" y="310"/>
                  </a:lnTo>
                  <a:lnTo>
                    <a:pt x="96" y="312"/>
                  </a:lnTo>
                  <a:lnTo>
                    <a:pt x="108" y="316"/>
                  </a:lnTo>
                  <a:lnTo>
                    <a:pt x="110" y="314"/>
                  </a:lnTo>
                  <a:lnTo>
                    <a:pt x="110" y="312"/>
                  </a:lnTo>
                  <a:lnTo>
                    <a:pt x="110" y="310"/>
                  </a:lnTo>
                  <a:lnTo>
                    <a:pt x="98" y="304"/>
                  </a:lnTo>
                  <a:lnTo>
                    <a:pt x="86" y="296"/>
                  </a:lnTo>
                  <a:lnTo>
                    <a:pt x="82" y="292"/>
                  </a:lnTo>
                  <a:lnTo>
                    <a:pt x="78" y="288"/>
                  </a:lnTo>
                  <a:lnTo>
                    <a:pt x="76" y="282"/>
                  </a:lnTo>
                  <a:lnTo>
                    <a:pt x="74" y="274"/>
                  </a:lnTo>
                  <a:lnTo>
                    <a:pt x="76" y="266"/>
                  </a:lnTo>
                  <a:lnTo>
                    <a:pt x="80" y="260"/>
                  </a:lnTo>
                  <a:lnTo>
                    <a:pt x="86" y="256"/>
                  </a:lnTo>
                  <a:lnTo>
                    <a:pt x="92" y="252"/>
                  </a:lnTo>
                  <a:lnTo>
                    <a:pt x="106" y="248"/>
                  </a:lnTo>
                  <a:lnTo>
                    <a:pt x="122" y="246"/>
                  </a:lnTo>
                  <a:lnTo>
                    <a:pt x="124" y="246"/>
                  </a:lnTo>
                  <a:lnTo>
                    <a:pt x="124" y="244"/>
                  </a:lnTo>
                  <a:lnTo>
                    <a:pt x="124" y="240"/>
                  </a:lnTo>
                  <a:lnTo>
                    <a:pt x="124" y="236"/>
                  </a:lnTo>
                  <a:lnTo>
                    <a:pt x="124" y="230"/>
                  </a:lnTo>
                  <a:lnTo>
                    <a:pt x="128" y="228"/>
                  </a:lnTo>
                  <a:lnTo>
                    <a:pt x="134" y="224"/>
                  </a:lnTo>
                  <a:lnTo>
                    <a:pt x="140" y="224"/>
                  </a:lnTo>
                  <a:lnTo>
                    <a:pt x="148" y="224"/>
                  </a:lnTo>
                  <a:lnTo>
                    <a:pt x="154" y="226"/>
                  </a:lnTo>
                  <a:lnTo>
                    <a:pt x="156" y="226"/>
                  </a:lnTo>
                  <a:lnTo>
                    <a:pt x="158" y="226"/>
                  </a:lnTo>
                  <a:lnTo>
                    <a:pt x="158" y="222"/>
                  </a:lnTo>
                  <a:lnTo>
                    <a:pt x="142" y="200"/>
                  </a:lnTo>
                  <a:lnTo>
                    <a:pt x="138" y="188"/>
                  </a:lnTo>
                  <a:lnTo>
                    <a:pt x="134" y="174"/>
                  </a:lnTo>
                  <a:lnTo>
                    <a:pt x="136" y="160"/>
                  </a:lnTo>
                  <a:lnTo>
                    <a:pt x="140" y="148"/>
                  </a:lnTo>
                  <a:lnTo>
                    <a:pt x="148" y="138"/>
                  </a:lnTo>
                  <a:lnTo>
                    <a:pt x="158" y="130"/>
                  </a:lnTo>
                  <a:lnTo>
                    <a:pt x="172" y="124"/>
                  </a:lnTo>
                  <a:lnTo>
                    <a:pt x="184" y="120"/>
                  </a:lnTo>
                  <a:lnTo>
                    <a:pt x="198" y="118"/>
                  </a:lnTo>
                  <a:lnTo>
                    <a:pt x="212" y="120"/>
                  </a:lnTo>
                  <a:lnTo>
                    <a:pt x="226" y="124"/>
                  </a:lnTo>
                  <a:lnTo>
                    <a:pt x="238" y="130"/>
                  </a:lnTo>
                  <a:lnTo>
                    <a:pt x="252" y="136"/>
                  </a:lnTo>
                  <a:lnTo>
                    <a:pt x="256" y="142"/>
                  </a:lnTo>
                  <a:lnTo>
                    <a:pt x="260" y="142"/>
                  </a:lnTo>
                  <a:lnTo>
                    <a:pt x="260" y="140"/>
                  </a:lnTo>
                  <a:lnTo>
                    <a:pt x="258" y="134"/>
                  </a:lnTo>
                  <a:lnTo>
                    <a:pt x="258" y="128"/>
                  </a:lnTo>
                  <a:lnTo>
                    <a:pt x="262" y="116"/>
                  </a:lnTo>
                  <a:lnTo>
                    <a:pt x="270" y="104"/>
                  </a:lnTo>
                  <a:lnTo>
                    <a:pt x="278" y="96"/>
                  </a:lnTo>
                  <a:lnTo>
                    <a:pt x="288" y="86"/>
                  </a:lnTo>
                  <a:lnTo>
                    <a:pt x="300" y="78"/>
                  </a:lnTo>
                  <a:lnTo>
                    <a:pt x="312" y="74"/>
                  </a:lnTo>
                  <a:lnTo>
                    <a:pt x="326" y="70"/>
                  </a:lnTo>
                  <a:lnTo>
                    <a:pt x="338" y="70"/>
                  </a:lnTo>
                  <a:lnTo>
                    <a:pt x="348" y="70"/>
                  </a:lnTo>
                  <a:lnTo>
                    <a:pt x="360" y="72"/>
                  </a:lnTo>
                  <a:lnTo>
                    <a:pt x="370" y="76"/>
                  </a:lnTo>
                  <a:lnTo>
                    <a:pt x="374" y="78"/>
                  </a:lnTo>
                  <a:lnTo>
                    <a:pt x="378" y="80"/>
                  </a:lnTo>
                  <a:lnTo>
                    <a:pt x="378" y="82"/>
                  </a:lnTo>
                  <a:lnTo>
                    <a:pt x="380" y="84"/>
                  </a:lnTo>
                  <a:lnTo>
                    <a:pt x="382" y="84"/>
                  </a:lnTo>
                  <a:lnTo>
                    <a:pt x="382" y="82"/>
                  </a:lnTo>
                  <a:lnTo>
                    <a:pt x="386" y="76"/>
                  </a:lnTo>
                  <a:lnTo>
                    <a:pt x="390" y="76"/>
                  </a:lnTo>
                  <a:lnTo>
                    <a:pt x="398" y="80"/>
                  </a:lnTo>
                  <a:lnTo>
                    <a:pt x="406" y="84"/>
                  </a:lnTo>
                  <a:lnTo>
                    <a:pt x="408" y="88"/>
                  </a:lnTo>
                  <a:lnTo>
                    <a:pt x="408" y="90"/>
                  </a:lnTo>
                  <a:lnTo>
                    <a:pt x="410" y="92"/>
                  </a:lnTo>
                  <a:lnTo>
                    <a:pt x="412" y="92"/>
                  </a:lnTo>
                  <a:lnTo>
                    <a:pt x="428" y="84"/>
                  </a:lnTo>
                  <a:lnTo>
                    <a:pt x="436" y="82"/>
                  </a:lnTo>
                  <a:lnTo>
                    <a:pt x="444" y="82"/>
                  </a:lnTo>
                  <a:lnTo>
                    <a:pt x="454" y="84"/>
                  </a:lnTo>
                  <a:lnTo>
                    <a:pt x="464" y="88"/>
                  </a:lnTo>
                  <a:lnTo>
                    <a:pt x="470" y="92"/>
                  </a:lnTo>
                  <a:lnTo>
                    <a:pt x="476" y="96"/>
                  </a:lnTo>
                  <a:lnTo>
                    <a:pt x="478" y="98"/>
                  </a:lnTo>
                  <a:lnTo>
                    <a:pt x="478" y="94"/>
                  </a:lnTo>
                  <a:lnTo>
                    <a:pt x="472" y="82"/>
                  </a:lnTo>
                  <a:lnTo>
                    <a:pt x="468" y="70"/>
                  </a:lnTo>
                  <a:lnTo>
                    <a:pt x="466" y="60"/>
                  </a:lnTo>
                  <a:lnTo>
                    <a:pt x="468" y="52"/>
                  </a:lnTo>
                  <a:lnTo>
                    <a:pt x="470" y="42"/>
                  </a:lnTo>
                  <a:lnTo>
                    <a:pt x="474" y="36"/>
                  </a:lnTo>
                  <a:lnTo>
                    <a:pt x="486" y="24"/>
                  </a:lnTo>
                  <a:lnTo>
                    <a:pt x="500" y="16"/>
                  </a:lnTo>
                  <a:lnTo>
                    <a:pt x="514" y="10"/>
                  </a:lnTo>
                  <a:lnTo>
                    <a:pt x="530" y="6"/>
                  </a:lnTo>
                  <a:lnTo>
                    <a:pt x="546" y="6"/>
                  </a:lnTo>
                  <a:lnTo>
                    <a:pt x="560" y="8"/>
                  </a:lnTo>
                  <a:lnTo>
                    <a:pt x="572" y="16"/>
                  </a:lnTo>
                  <a:lnTo>
                    <a:pt x="584" y="24"/>
                  </a:lnTo>
                  <a:lnTo>
                    <a:pt x="590" y="32"/>
                  </a:lnTo>
                  <a:lnTo>
                    <a:pt x="594" y="40"/>
                  </a:lnTo>
                  <a:lnTo>
                    <a:pt x="596" y="50"/>
                  </a:lnTo>
                  <a:lnTo>
                    <a:pt x="596" y="60"/>
                  </a:lnTo>
                  <a:lnTo>
                    <a:pt x="594" y="72"/>
                  </a:lnTo>
                  <a:lnTo>
                    <a:pt x="592" y="78"/>
                  </a:lnTo>
                  <a:lnTo>
                    <a:pt x="588" y="84"/>
                  </a:lnTo>
                  <a:lnTo>
                    <a:pt x="588" y="86"/>
                  </a:lnTo>
                  <a:lnTo>
                    <a:pt x="588" y="88"/>
                  </a:lnTo>
                  <a:lnTo>
                    <a:pt x="590" y="88"/>
                  </a:lnTo>
                  <a:lnTo>
                    <a:pt x="594" y="86"/>
                  </a:lnTo>
                  <a:lnTo>
                    <a:pt x="598" y="84"/>
                  </a:lnTo>
                  <a:lnTo>
                    <a:pt x="606" y="86"/>
                  </a:lnTo>
                  <a:lnTo>
                    <a:pt x="614" y="90"/>
                  </a:lnTo>
                  <a:lnTo>
                    <a:pt x="620" y="96"/>
                  </a:lnTo>
                  <a:lnTo>
                    <a:pt x="626" y="102"/>
                  </a:lnTo>
                  <a:lnTo>
                    <a:pt x="628" y="110"/>
                  </a:lnTo>
                  <a:lnTo>
                    <a:pt x="632" y="124"/>
                  </a:lnTo>
                  <a:lnTo>
                    <a:pt x="632" y="126"/>
                  </a:lnTo>
                  <a:lnTo>
                    <a:pt x="634" y="126"/>
                  </a:lnTo>
                  <a:lnTo>
                    <a:pt x="636" y="126"/>
                  </a:lnTo>
                  <a:lnTo>
                    <a:pt x="636" y="124"/>
                  </a:lnTo>
                  <a:close/>
                </a:path>
              </a:pathLst>
            </a:custGeom>
            <a:solidFill>
              <a:srgbClr val="000000"/>
            </a:solidFill>
            <a:ln w="9525">
              <a:noFill/>
              <a:round/>
              <a:headEnd/>
              <a:tailEnd/>
            </a:ln>
          </p:spPr>
          <p:txBody>
            <a:bodyPr/>
            <a:lstStyle/>
            <a:p>
              <a:endParaRPr lang="fr-FR">
                <a:latin typeface="Calibri" pitchFamily="34" charset="0"/>
              </a:endParaRPr>
            </a:p>
          </p:txBody>
        </p:sp>
        <p:sp>
          <p:nvSpPr>
            <p:cNvPr id="9560" name="Freeform 28"/>
            <p:cNvSpPr>
              <a:spLocks/>
            </p:cNvSpPr>
            <p:nvPr/>
          </p:nvSpPr>
          <p:spPr bwMode="auto">
            <a:xfrm>
              <a:off x="2401" y="1604"/>
              <a:ext cx="636" cy="710"/>
            </a:xfrm>
            <a:custGeom>
              <a:avLst/>
              <a:gdLst>
                <a:gd name="T0" fmla="*/ 608 w 636"/>
                <a:gd name="T1" fmla="*/ 82 h 710"/>
                <a:gd name="T2" fmla="*/ 584 w 636"/>
                <a:gd name="T3" fmla="*/ 20 h 710"/>
                <a:gd name="T4" fmla="*/ 472 w 636"/>
                <a:gd name="T5" fmla="*/ 32 h 710"/>
                <a:gd name="T6" fmla="*/ 472 w 636"/>
                <a:gd name="T7" fmla="*/ 88 h 710"/>
                <a:gd name="T8" fmla="*/ 412 w 636"/>
                <a:gd name="T9" fmla="*/ 88 h 710"/>
                <a:gd name="T10" fmla="*/ 380 w 636"/>
                <a:gd name="T11" fmla="*/ 74 h 710"/>
                <a:gd name="T12" fmla="*/ 306 w 636"/>
                <a:gd name="T13" fmla="*/ 72 h 710"/>
                <a:gd name="T14" fmla="*/ 256 w 636"/>
                <a:gd name="T15" fmla="*/ 124 h 710"/>
                <a:gd name="T16" fmla="*/ 214 w 636"/>
                <a:gd name="T17" fmla="*/ 116 h 710"/>
                <a:gd name="T18" fmla="*/ 128 w 636"/>
                <a:gd name="T19" fmla="*/ 168 h 710"/>
                <a:gd name="T20" fmla="*/ 124 w 636"/>
                <a:gd name="T21" fmla="*/ 222 h 710"/>
                <a:gd name="T22" fmla="*/ 90 w 636"/>
                <a:gd name="T23" fmla="*/ 246 h 710"/>
                <a:gd name="T24" fmla="*/ 76 w 636"/>
                <a:gd name="T25" fmla="*/ 294 h 710"/>
                <a:gd name="T26" fmla="*/ 50 w 636"/>
                <a:gd name="T27" fmla="*/ 316 h 710"/>
                <a:gd name="T28" fmla="*/ 0 w 636"/>
                <a:gd name="T29" fmla="*/ 388 h 710"/>
                <a:gd name="T30" fmla="*/ 80 w 636"/>
                <a:gd name="T31" fmla="*/ 442 h 710"/>
                <a:gd name="T32" fmla="*/ 88 w 636"/>
                <a:gd name="T33" fmla="*/ 466 h 710"/>
                <a:gd name="T34" fmla="*/ 140 w 636"/>
                <a:gd name="T35" fmla="*/ 494 h 710"/>
                <a:gd name="T36" fmla="*/ 152 w 636"/>
                <a:gd name="T37" fmla="*/ 526 h 710"/>
                <a:gd name="T38" fmla="*/ 120 w 636"/>
                <a:gd name="T39" fmla="*/ 554 h 710"/>
                <a:gd name="T40" fmla="*/ 114 w 636"/>
                <a:gd name="T41" fmla="*/ 612 h 710"/>
                <a:gd name="T42" fmla="*/ 182 w 636"/>
                <a:gd name="T43" fmla="*/ 634 h 710"/>
                <a:gd name="T44" fmla="*/ 204 w 636"/>
                <a:gd name="T45" fmla="*/ 634 h 710"/>
                <a:gd name="T46" fmla="*/ 228 w 636"/>
                <a:gd name="T47" fmla="*/ 660 h 710"/>
                <a:gd name="T48" fmla="*/ 256 w 636"/>
                <a:gd name="T49" fmla="*/ 686 h 710"/>
                <a:gd name="T50" fmla="*/ 328 w 636"/>
                <a:gd name="T51" fmla="*/ 706 h 710"/>
                <a:gd name="T52" fmla="*/ 356 w 636"/>
                <a:gd name="T53" fmla="*/ 654 h 710"/>
                <a:gd name="T54" fmla="*/ 350 w 636"/>
                <a:gd name="T55" fmla="*/ 692 h 710"/>
                <a:gd name="T56" fmla="*/ 274 w 636"/>
                <a:gd name="T57" fmla="*/ 702 h 710"/>
                <a:gd name="T58" fmla="*/ 262 w 636"/>
                <a:gd name="T59" fmla="*/ 662 h 710"/>
                <a:gd name="T60" fmla="*/ 232 w 636"/>
                <a:gd name="T61" fmla="*/ 656 h 710"/>
                <a:gd name="T62" fmla="*/ 230 w 636"/>
                <a:gd name="T63" fmla="*/ 642 h 710"/>
                <a:gd name="T64" fmla="*/ 204 w 636"/>
                <a:gd name="T65" fmla="*/ 624 h 710"/>
                <a:gd name="T66" fmla="*/ 152 w 636"/>
                <a:gd name="T67" fmla="*/ 628 h 710"/>
                <a:gd name="T68" fmla="*/ 114 w 636"/>
                <a:gd name="T69" fmla="*/ 568 h 710"/>
                <a:gd name="T70" fmla="*/ 174 w 636"/>
                <a:gd name="T71" fmla="*/ 536 h 710"/>
                <a:gd name="T72" fmla="*/ 174 w 636"/>
                <a:gd name="T73" fmla="*/ 532 h 710"/>
                <a:gd name="T74" fmla="*/ 134 w 636"/>
                <a:gd name="T75" fmla="*/ 506 h 710"/>
                <a:gd name="T76" fmla="*/ 134 w 636"/>
                <a:gd name="T77" fmla="*/ 488 h 710"/>
                <a:gd name="T78" fmla="*/ 86 w 636"/>
                <a:gd name="T79" fmla="*/ 454 h 710"/>
                <a:gd name="T80" fmla="*/ 42 w 636"/>
                <a:gd name="T81" fmla="*/ 428 h 710"/>
                <a:gd name="T82" fmla="*/ 8 w 636"/>
                <a:gd name="T83" fmla="*/ 360 h 710"/>
                <a:gd name="T84" fmla="*/ 84 w 636"/>
                <a:gd name="T85" fmla="*/ 310 h 710"/>
                <a:gd name="T86" fmla="*/ 110 w 636"/>
                <a:gd name="T87" fmla="*/ 310 h 710"/>
                <a:gd name="T88" fmla="*/ 76 w 636"/>
                <a:gd name="T89" fmla="*/ 266 h 710"/>
                <a:gd name="T90" fmla="*/ 124 w 636"/>
                <a:gd name="T91" fmla="*/ 244 h 710"/>
                <a:gd name="T92" fmla="*/ 154 w 636"/>
                <a:gd name="T93" fmla="*/ 226 h 710"/>
                <a:gd name="T94" fmla="*/ 134 w 636"/>
                <a:gd name="T95" fmla="*/ 174 h 710"/>
                <a:gd name="T96" fmla="*/ 212 w 636"/>
                <a:gd name="T97" fmla="*/ 120 h 710"/>
                <a:gd name="T98" fmla="*/ 260 w 636"/>
                <a:gd name="T99" fmla="*/ 142 h 710"/>
                <a:gd name="T100" fmla="*/ 288 w 636"/>
                <a:gd name="T101" fmla="*/ 86 h 710"/>
                <a:gd name="T102" fmla="*/ 370 w 636"/>
                <a:gd name="T103" fmla="*/ 76 h 710"/>
                <a:gd name="T104" fmla="*/ 382 w 636"/>
                <a:gd name="T105" fmla="*/ 84 h 710"/>
                <a:gd name="T106" fmla="*/ 398 w 636"/>
                <a:gd name="T107" fmla="*/ 80 h 710"/>
                <a:gd name="T108" fmla="*/ 436 w 636"/>
                <a:gd name="T109" fmla="*/ 82 h 710"/>
                <a:gd name="T110" fmla="*/ 478 w 636"/>
                <a:gd name="T111" fmla="*/ 98 h 710"/>
                <a:gd name="T112" fmla="*/ 470 w 636"/>
                <a:gd name="T113" fmla="*/ 42 h 710"/>
                <a:gd name="T114" fmla="*/ 560 w 636"/>
                <a:gd name="T115" fmla="*/ 8 h 710"/>
                <a:gd name="T116" fmla="*/ 594 w 636"/>
                <a:gd name="T117" fmla="*/ 72 h 710"/>
                <a:gd name="T118" fmla="*/ 594 w 636"/>
                <a:gd name="T119" fmla="*/ 86 h 710"/>
                <a:gd name="T120" fmla="*/ 632 w 636"/>
                <a:gd name="T121" fmla="*/ 124 h 71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36"/>
                <a:gd name="T184" fmla="*/ 0 h 710"/>
                <a:gd name="T185" fmla="*/ 636 w 636"/>
                <a:gd name="T186" fmla="*/ 710 h 71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36" h="710">
                  <a:moveTo>
                    <a:pt x="636" y="124"/>
                  </a:moveTo>
                  <a:lnTo>
                    <a:pt x="636" y="124"/>
                  </a:lnTo>
                  <a:lnTo>
                    <a:pt x="636" y="114"/>
                  </a:lnTo>
                  <a:lnTo>
                    <a:pt x="634" y="104"/>
                  </a:lnTo>
                  <a:lnTo>
                    <a:pt x="628" y="96"/>
                  </a:lnTo>
                  <a:lnTo>
                    <a:pt x="620" y="88"/>
                  </a:lnTo>
                  <a:lnTo>
                    <a:pt x="608" y="82"/>
                  </a:lnTo>
                  <a:lnTo>
                    <a:pt x="602" y="80"/>
                  </a:lnTo>
                  <a:lnTo>
                    <a:pt x="596" y="80"/>
                  </a:lnTo>
                  <a:lnTo>
                    <a:pt x="600" y="70"/>
                  </a:lnTo>
                  <a:lnTo>
                    <a:pt x="602" y="56"/>
                  </a:lnTo>
                  <a:lnTo>
                    <a:pt x="600" y="44"/>
                  </a:lnTo>
                  <a:lnTo>
                    <a:pt x="596" y="32"/>
                  </a:lnTo>
                  <a:lnTo>
                    <a:pt x="584" y="20"/>
                  </a:lnTo>
                  <a:lnTo>
                    <a:pt x="572" y="10"/>
                  </a:lnTo>
                  <a:lnTo>
                    <a:pt x="556" y="4"/>
                  </a:lnTo>
                  <a:lnTo>
                    <a:pt x="540" y="0"/>
                  </a:lnTo>
                  <a:lnTo>
                    <a:pt x="530" y="2"/>
                  </a:lnTo>
                  <a:lnTo>
                    <a:pt x="520" y="2"/>
                  </a:lnTo>
                  <a:lnTo>
                    <a:pt x="502" y="10"/>
                  </a:lnTo>
                  <a:lnTo>
                    <a:pt x="486" y="20"/>
                  </a:lnTo>
                  <a:lnTo>
                    <a:pt x="472" y="32"/>
                  </a:lnTo>
                  <a:lnTo>
                    <a:pt x="466" y="40"/>
                  </a:lnTo>
                  <a:lnTo>
                    <a:pt x="464" y="48"/>
                  </a:lnTo>
                  <a:lnTo>
                    <a:pt x="462" y="56"/>
                  </a:lnTo>
                  <a:lnTo>
                    <a:pt x="464" y="64"/>
                  </a:lnTo>
                  <a:lnTo>
                    <a:pt x="466" y="78"/>
                  </a:lnTo>
                  <a:lnTo>
                    <a:pt x="472" y="88"/>
                  </a:lnTo>
                  <a:lnTo>
                    <a:pt x="464" y="86"/>
                  </a:lnTo>
                  <a:lnTo>
                    <a:pt x="456" y="82"/>
                  </a:lnTo>
                  <a:lnTo>
                    <a:pt x="448" y="80"/>
                  </a:lnTo>
                  <a:lnTo>
                    <a:pt x="438" y="80"/>
                  </a:lnTo>
                  <a:lnTo>
                    <a:pt x="430" y="80"/>
                  </a:lnTo>
                  <a:lnTo>
                    <a:pt x="412" y="88"/>
                  </a:lnTo>
                  <a:lnTo>
                    <a:pt x="410" y="84"/>
                  </a:lnTo>
                  <a:lnTo>
                    <a:pt x="408" y="82"/>
                  </a:lnTo>
                  <a:lnTo>
                    <a:pt x="400" y="76"/>
                  </a:lnTo>
                  <a:lnTo>
                    <a:pt x="390" y="72"/>
                  </a:lnTo>
                  <a:lnTo>
                    <a:pt x="386" y="72"/>
                  </a:lnTo>
                  <a:lnTo>
                    <a:pt x="384" y="72"/>
                  </a:lnTo>
                  <a:lnTo>
                    <a:pt x="380" y="74"/>
                  </a:lnTo>
                  <a:lnTo>
                    <a:pt x="378" y="76"/>
                  </a:lnTo>
                  <a:lnTo>
                    <a:pt x="370" y="72"/>
                  </a:lnTo>
                  <a:lnTo>
                    <a:pt x="362" y="68"/>
                  </a:lnTo>
                  <a:lnTo>
                    <a:pt x="348" y="66"/>
                  </a:lnTo>
                  <a:lnTo>
                    <a:pt x="334" y="66"/>
                  </a:lnTo>
                  <a:lnTo>
                    <a:pt x="320" y="68"/>
                  </a:lnTo>
                  <a:lnTo>
                    <a:pt x="306" y="72"/>
                  </a:lnTo>
                  <a:lnTo>
                    <a:pt x="296" y="76"/>
                  </a:lnTo>
                  <a:lnTo>
                    <a:pt x="286" y="82"/>
                  </a:lnTo>
                  <a:lnTo>
                    <a:pt x="278" y="90"/>
                  </a:lnTo>
                  <a:lnTo>
                    <a:pt x="270" y="100"/>
                  </a:lnTo>
                  <a:lnTo>
                    <a:pt x="264" y="108"/>
                  </a:lnTo>
                  <a:lnTo>
                    <a:pt x="258" y="116"/>
                  </a:lnTo>
                  <a:lnTo>
                    <a:pt x="256" y="124"/>
                  </a:lnTo>
                  <a:lnTo>
                    <a:pt x="254" y="134"/>
                  </a:lnTo>
                  <a:lnTo>
                    <a:pt x="244" y="128"/>
                  </a:lnTo>
                  <a:lnTo>
                    <a:pt x="228" y="120"/>
                  </a:lnTo>
                  <a:lnTo>
                    <a:pt x="214" y="116"/>
                  </a:lnTo>
                  <a:lnTo>
                    <a:pt x="198" y="114"/>
                  </a:lnTo>
                  <a:lnTo>
                    <a:pt x="184" y="116"/>
                  </a:lnTo>
                  <a:lnTo>
                    <a:pt x="170" y="120"/>
                  </a:lnTo>
                  <a:lnTo>
                    <a:pt x="156" y="126"/>
                  </a:lnTo>
                  <a:lnTo>
                    <a:pt x="144" y="134"/>
                  </a:lnTo>
                  <a:lnTo>
                    <a:pt x="136" y="144"/>
                  </a:lnTo>
                  <a:lnTo>
                    <a:pt x="132" y="156"/>
                  </a:lnTo>
                  <a:lnTo>
                    <a:pt x="128" y="168"/>
                  </a:lnTo>
                  <a:lnTo>
                    <a:pt x="130" y="182"/>
                  </a:lnTo>
                  <a:lnTo>
                    <a:pt x="134" y="194"/>
                  </a:lnTo>
                  <a:lnTo>
                    <a:pt x="140" y="206"/>
                  </a:lnTo>
                  <a:lnTo>
                    <a:pt x="148" y="218"/>
                  </a:lnTo>
                  <a:lnTo>
                    <a:pt x="136" y="218"/>
                  </a:lnTo>
                  <a:lnTo>
                    <a:pt x="124" y="222"/>
                  </a:lnTo>
                  <a:lnTo>
                    <a:pt x="120" y="224"/>
                  </a:lnTo>
                  <a:lnTo>
                    <a:pt x="116" y="230"/>
                  </a:lnTo>
                  <a:lnTo>
                    <a:pt x="116" y="232"/>
                  </a:lnTo>
                  <a:lnTo>
                    <a:pt x="116" y="236"/>
                  </a:lnTo>
                  <a:lnTo>
                    <a:pt x="118" y="240"/>
                  </a:lnTo>
                  <a:lnTo>
                    <a:pt x="102" y="242"/>
                  </a:lnTo>
                  <a:lnTo>
                    <a:pt x="90" y="246"/>
                  </a:lnTo>
                  <a:lnTo>
                    <a:pt x="84" y="250"/>
                  </a:lnTo>
                  <a:lnTo>
                    <a:pt x="78" y="254"/>
                  </a:lnTo>
                  <a:lnTo>
                    <a:pt x="74" y="260"/>
                  </a:lnTo>
                  <a:lnTo>
                    <a:pt x="70" y="268"/>
                  </a:lnTo>
                  <a:lnTo>
                    <a:pt x="68" y="276"/>
                  </a:lnTo>
                  <a:lnTo>
                    <a:pt x="70" y="282"/>
                  </a:lnTo>
                  <a:lnTo>
                    <a:pt x="72" y="288"/>
                  </a:lnTo>
                  <a:lnTo>
                    <a:pt x="76" y="294"/>
                  </a:lnTo>
                  <a:lnTo>
                    <a:pt x="82" y="302"/>
                  </a:lnTo>
                  <a:lnTo>
                    <a:pt x="92" y="306"/>
                  </a:lnTo>
                  <a:lnTo>
                    <a:pt x="80" y="306"/>
                  </a:lnTo>
                  <a:lnTo>
                    <a:pt x="72" y="308"/>
                  </a:lnTo>
                  <a:lnTo>
                    <a:pt x="64" y="310"/>
                  </a:lnTo>
                  <a:lnTo>
                    <a:pt x="50" y="316"/>
                  </a:lnTo>
                  <a:lnTo>
                    <a:pt x="38" y="324"/>
                  </a:lnTo>
                  <a:lnTo>
                    <a:pt x="26" y="330"/>
                  </a:lnTo>
                  <a:lnTo>
                    <a:pt x="18" y="340"/>
                  </a:lnTo>
                  <a:lnTo>
                    <a:pt x="10" y="352"/>
                  </a:lnTo>
                  <a:lnTo>
                    <a:pt x="4" y="364"/>
                  </a:lnTo>
                  <a:lnTo>
                    <a:pt x="0" y="376"/>
                  </a:lnTo>
                  <a:lnTo>
                    <a:pt x="0" y="388"/>
                  </a:lnTo>
                  <a:lnTo>
                    <a:pt x="4" y="400"/>
                  </a:lnTo>
                  <a:lnTo>
                    <a:pt x="12" y="412"/>
                  </a:lnTo>
                  <a:lnTo>
                    <a:pt x="24" y="422"/>
                  </a:lnTo>
                  <a:lnTo>
                    <a:pt x="36" y="430"/>
                  </a:lnTo>
                  <a:lnTo>
                    <a:pt x="48" y="434"/>
                  </a:lnTo>
                  <a:lnTo>
                    <a:pt x="64" y="438"/>
                  </a:lnTo>
                  <a:lnTo>
                    <a:pt x="80" y="442"/>
                  </a:lnTo>
                  <a:lnTo>
                    <a:pt x="86" y="444"/>
                  </a:lnTo>
                  <a:lnTo>
                    <a:pt x="86" y="446"/>
                  </a:lnTo>
                  <a:lnTo>
                    <a:pt x="84" y="450"/>
                  </a:lnTo>
                  <a:lnTo>
                    <a:pt x="84" y="456"/>
                  </a:lnTo>
                  <a:lnTo>
                    <a:pt x="84" y="460"/>
                  </a:lnTo>
                  <a:lnTo>
                    <a:pt x="88" y="466"/>
                  </a:lnTo>
                  <a:lnTo>
                    <a:pt x="92" y="470"/>
                  </a:lnTo>
                  <a:lnTo>
                    <a:pt x="102" y="476"/>
                  </a:lnTo>
                  <a:lnTo>
                    <a:pt x="116" y="484"/>
                  </a:lnTo>
                  <a:lnTo>
                    <a:pt x="130" y="488"/>
                  </a:lnTo>
                  <a:lnTo>
                    <a:pt x="136" y="492"/>
                  </a:lnTo>
                  <a:lnTo>
                    <a:pt x="140" y="494"/>
                  </a:lnTo>
                  <a:lnTo>
                    <a:pt x="136" y="498"/>
                  </a:lnTo>
                  <a:lnTo>
                    <a:pt x="132" y="502"/>
                  </a:lnTo>
                  <a:lnTo>
                    <a:pt x="132" y="506"/>
                  </a:lnTo>
                  <a:lnTo>
                    <a:pt x="132" y="510"/>
                  </a:lnTo>
                  <a:lnTo>
                    <a:pt x="136" y="516"/>
                  </a:lnTo>
                  <a:lnTo>
                    <a:pt x="140" y="520"/>
                  </a:lnTo>
                  <a:lnTo>
                    <a:pt x="152" y="526"/>
                  </a:lnTo>
                  <a:lnTo>
                    <a:pt x="168" y="532"/>
                  </a:lnTo>
                  <a:lnTo>
                    <a:pt x="158" y="534"/>
                  </a:lnTo>
                  <a:lnTo>
                    <a:pt x="148" y="538"/>
                  </a:lnTo>
                  <a:lnTo>
                    <a:pt x="134" y="544"/>
                  </a:lnTo>
                  <a:lnTo>
                    <a:pt x="126" y="548"/>
                  </a:lnTo>
                  <a:lnTo>
                    <a:pt x="120" y="554"/>
                  </a:lnTo>
                  <a:lnTo>
                    <a:pt x="112" y="562"/>
                  </a:lnTo>
                  <a:lnTo>
                    <a:pt x="108" y="570"/>
                  </a:lnTo>
                  <a:lnTo>
                    <a:pt x="106" y="578"/>
                  </a:lnTo>
                  <a:lnTo>
                    <a:pt x="106" y="586"/>
                  </a:lnTo>
                  <a:lnTo>
                    <a:pt x="108" y="596"/>
                  </a:lnTo>
                  <a:lnTo>
                    <a:pt x="110" y="604"/>
                  </a:lnTo>
                  <a:lnTo>
                    <a:pt x="114" y="612"/>
                  </a:lnTo>
                  <a:lnTo>
                    <a:pt x="122" y="618"/>
                  </a:lnTo>
                  <a:lnTo>
                    <a:pt x="130" y="624"/>
                  </a:lnTo>
                  <a:lnTo>
                    <a:pt x="140" y="628"/>
                  </a:lnTo>
                  <a:lnTo>
                    <a:pt x="150" y="632"/>
                  </a:lnTo>
                  <a:lnTo>
                    <a:pt x="160" y="634"/>
                  </a:lnTo>
                  <a:lnTo>
                    <a:pt x="170" y="634"/>
                  </a:lnTo>
                  <a:lnTo>
                    <a:pt x="182" y="634"/>
                  </a:lnTo>
                  <a:lnTo>
                    <a:pt x="190" y="630"/>
                  </a:lnTo>
                  <a:lnTo>
                    <a:pt x="198" y="628"/>
                  </a:lnTo>
                  <a:lnTo>
                    <a:pt x="202" y="626"/>
                  </a:lnTo>
                  <a:lnTo>
                    <a:pt x="202" y="628"/>
                  </a:lnTo>
                  <a:lnTo>
                    <a:pt x="202" y="632"/>
                  </a:lnTo>
                  <a:lnTo>
                    <a:pt x="204" y="634"/>
                  </a:lnTo>
                  <a:lnTo>
                    <a:pt x="208" y="640"/>
                  </a:lnTo>
                  <a:lnTo>
                    <a:pt x="216" y="646"/>
                  </a:lnTo>
                  <a:lnTo>
                    <a:pt x="220" y="648"/>
                  </a:lnTo>
                  <a:lnTo>
                    <a:pt x="226" y="650"/>
                  </a:lnTo>
                  <a:lnTo>
                    <a:pt x="224" y="654"/>
                  </a:lnTo>
                  <a:lnTo>
                    <a:pt x="226" y="658"/>
                  </a:lnTo>
                  <a:lnTo>
                    <a:pt x="228" y="660"/>
                  </a:lnTo>
                  <a:lnTo>
                    <a:pt x="234" y="664"/>
                  </a:lnTo>
                  <a:lnTo>
                    <a:pt x="240" y="666"/>
                  </a:lnTo>
                  <a:lnTo>
                    <a:pt x="246" y="666"/>
                  </a:lnTo>
                  <a:lnTo>
                    <a:pt x="254" y="666"/>
                  </a:lnTo>
                  <a:lnTo>
                    <a:pt x="252" y="672"/>
                  </a:lnTo>
                  <a:lnTo>
                    <a:pt x="252" y="680"/>
                  </a:lnTo>
                  <a:lnTo>
                    <a:pt x="256" y="686"/>
                  </a:lnTo>
                  <a:lnTo>
                    <a:pt x="258" y="692"/>
                  </a:lnTo>
                  <a:lnTo>
                    <a:pt x="268" y="702"/>
                  </a:lnTo>
                  <a:lnTo>
                    <a:pt x="280" y="706"/>
                  </a:lnTo>
                  <a:lnTo>
                    <a:pt x="292" y="710"/>
                  </a:lnTo>
                  <a:lnTo>
                    <a:pt x="304" y="710"/>
                  </a:lnTo>
                  <a:lnTo>
                    <a:pt x="316" y="708"/>
                  </a:lnTo>
                  <a:lnTo>
                    <a:pt x="328" y="706"/>
                  </a:lnTo>
                  <a:lnTo>
                    <a:pt x="340" y="700"/>
                  </a:lnTo>
                  <a:lnTo>
                    <a:pt x="350" y="694"/>
                  </a:lnTo>
                  <a:lnTo>
                    <a:pt x="360" y="682"/>
                  </a:lnTo>
                  <a:lnTo>
                    <a:pt x="366" y="670"/>
                  </a:lnTo>
                  <a:lnTo>
                    <a:pt x="366" y="666"/>
                  </a:lnTo>
                  <a:lnTo>
                    <a:pt x="364" y="662"/>
                  </a:lnTo>
                  <a:lnTo>
                    <a:pt x="356" y="654"/>
                  </a:lnTo>
                  <a:lnTo>
                    <a:pt x="362" y="662"/>
                  </a:lnTo>
                  <a:lnTo>
                    <a:pt x="364" y="668"/>
                  </a:lnTo>
                  <a:lnTo>
                    <a:pt x="362" y="676"/>
                  </a:lnTo>
                  <a:lnTo>
                    <a:pt x="358" y="684"/>
                  </a:lnTo>
                  <a:lnTo>
                    <a:pt x="350" y="692"/>
                  </a:lnTo>
                  <a:lnTo>
                    <a:pt x="340" y="698"/>
                  </a:lnTo>
                  <a:lnTo>
                    <a:pt x="332" y="702"/>
                  </a:lnTo>
                  <a:lnTo>
                    <a:pt x="324" y="704"/>
                  </a:lnTo>
                  <a:lnTo>
                    <a:pt x="304" y="708"/>
                  </a:lnTo>
                  <a:lnTo>
                    <a:pt x="294" y="708"/>
                  </a:lnTo>
                  <a:lnTo>
                    <a:pt x="284" y="706"/>
                  </a:lnTo>
                  <a:lnTo>
                    <a:pt x="274" y="702"/>
                  </a:lnTo>
                  <a:lnTo>
                    <a:pt x="266" y="696"/>
                  </a:lnTo>
                  <a:lnTo>
                    <a:pt x="258" y="688"/>
                  </a:lnTo>
                  <a:lnTo>
                    <a:pt x="256" y="676"/>
                  </a:lnTo>
                  <a:lnTo>
                    <a:pt x="256" y="672"/>
                  </a:lnTo>
                  <a:lnTo>
                    <a:pt x="256" y="668"/>
                  </a:lnTo>
                  <a:lnTo>
                    <a:pt x="262" y="662"/>
                  </a:lnTo>
                  <a:lnTo>
                    <a:pt x="264" y="660"/>
                  </a:lnTo>
                  <a:lnTo>
                    <a:pt x="262" y="658"/>
                  </a:lnTo>
                  <a:lnTo>
                    <a:pt x="262" y="656"/>
                  </a:lnTo>
                  <a:lnTo>
                    <a:pt x="258" y="656"/>
                  </a:lnTo>
                  <a:lnTo>
                    <a:pt x="252" y="660"/>
                  </a:lnTo>
                  <a:lnTo>
                    <a:pt x="246" y="660"/>
                  </a:lnTo>
                  <a:lnTo>
                    <a:pt x="240" y="658"/>
                  </a:lnTo>
                  <a:lnTo>
                    <a:pt x="232" y="656"/>
                  </a:lnTo>
                  <a:lnTo>
                    <a:pt x="230" y="654"/>
                  </a:lnTo>
                  <a:lnTo>
                    <a:pt x="232" y="650"/>
                  </a:lnTo>
                  <a:lnTo>
                    <a:pt x="234" y="646"/>
                  </a:lnTo>
                  <a:lnTo>
                    <a:pt x="234" y="642"/>
                  </a:lnTo>
                  <a:lnTo>
                    <a:pt x="232" y="642"/>
                  </a:lnTo>
                  <a:lnTo>
                    <a:pt x="230" y="642"/>
                  </a:lnTo>
                  <a:lnTo>
                    <a:pt x="226" y="644"/>
                  </a:lnTo>
                  <a:lnTo>
                    <a:pt x="222" y="644"/>
                  </a:lnTo>
                  <a:lnTo>
                    <a:pt x="214" y="640"/>
                  </a:lnTo>
                  <a:lnTo>
                    <a:pt x="208" y="634"/>
                  </a:lnTo>
                  <a:lnTo>
                    <a:pt x="206" y="632"/>
                  </a:lnTo>
                  <a:lnTo>
                    <a:pt x="206" y="628"/>
                  </a:lnTo>
                  <a:lnTo>
                    <a:pt x="206" y="624"/>
                  </a:lnTo>
                  <a:lnTo>
                    <a:pt x="204" y="624"/>
                  </a:lnTo>
                  <a:lnTo>
                    <a:pt x="200" y="622"/>
                  </a:lnTo>
                  <a:lnTo>
                    <a:pt x="190" y="626"/>
                  </a:lnTo>
                  <a:lnTo>
                    <a:pt x="182" y="630"/>
                  </a:lnTo>
                  <a:lnTo>
                    <a:pt x="170" y="632"/>
                  </a:lnTo>
                  <a:lnTo>
                    <a:pt x="162" y="630"/>
                  </a:lnTo>
                  <a:lnTo>
                    <a:pt x="152" y="628"/>
                  </a:lnTo>
                  <a:lnTo>
                    <a:pt x="132" y="620"/>
                  </a:lnTo>
                  <a:lnTo>
                    <a:pt x="124" y="614"/>
                  </a:lnTo>
                  <a:lnTo>
                    <a:pt x="116" y="606"/>
                  </a:lnTo>
                  <a:lnTo>
                    <a:pt x="112" y="598"/>
                  </a:lnTo>
                  <a:lnTo>
                    <a:pt x="110" y="586"/>
                  </a:lnTo>
                  <a:lnTo>
                    <a:pt x="110" y="576"/>
                  </a:lnTo>
                  <a:lnTo>
                    <a:pt x="114" y="568"/>
                  </a:lnTo>
                  <a:lnTo>
                    <a:pt x="120" y="560"/>
                  </a:lnTo>
                  <a:lnTo>
                    <a:pt x="126" y="554"/>
                  </a:lnTo>
                  <a:lnTo>
                    <a:pt x="134" y="548"/>
                  </a:lnTo>
                  <a:lnTo>
                    <a:pt x="142" y="544"/>
                  </a:lnTo>
                  <a:lnTo>
                    <a:pt x="160" y="538"/>
                  </a:lnTo>
                  <a:lnTo>
                    <a:pt x="166" y="538"/>
                  </a:lnTo>
                  <a:lnTo>
                    <a:pt x="174" y="536"/>
                  </a:lnTo>
                  <a:lnTo>
                    <a:pt x="184" y="540"/>
                  </a:lnTo>
                  <a:lnTo>
                    <a:pt x="186" y="538"/>
                  </a:lnTo>
                  <a:lnTo>
                    <a:pt x="180" y="534"/>
                  </a:lnTo>
                  <a:lnTo>
                    <a:pt x="174" y="532"/>
                  </a:lnTo>
                  <a:lnTo>
                    <a:pt x="166" y="530"/>
                  </a:lnTo>
                  <a:lnTo>
                    <a:pt x="154" y="524"/>
                  </a:lnTo>
                  <a:lnTo>
                    <a:pt x="144" y="520"/>
                  </a:lnTo>
                  <a:lnTo>
                    <a:pt x="138" y="516"/>
                  </a:lnTo>
                  <a:lnTo>
                    <a:pt x="136" y="510"/>
                  </a:lnTo>
                  <a:lnTo>
                    <a:pt x="134" y="506"/>
                  </a:lnTo>
                  <a:lnTo>
                    <a:pt x="134" y="504"/>
                  </a:lnTo>
                  <a:lnTo>
                    <a:pt x="140" y="498"/>
                  </a:lnTo>
                  <a:lnTo>
                    <a:pt x="144" y="494"/>
                  </a:lnTo>
                  <a:lnTo>
                    <a:pt x="144" y="492"/>
                  </a:lnTo>
                  <a:lnTo>
                    <a:pt x="140" y="490"/>
                  </a:lnTo>
                  <a:lnTo>
                    <a:pt x="134" y="488"/>
                  </a:lnTo>
                  <a:lnTo>
                    <a:pt x="114" y="480"/>
                  </a:lnTo>
                  <a:lnTo>
                    <a:pt x="96" y="468"/>
                  </a:lnTo>
                  <a:lnTo>
                    <a:pt x="88" y="462"/>
                  </a:lnTo>
                  <a:lnTo>
                    <a:pt x="86" y="458"/>
                  </a:lnTo>
                  <a:lnTo>
                    <a:pt x="86" y="454"/>
                  </a:lnTo>
                  <a:lnTo>
                    <a:pt x="90" y="446"/>
                  </a:lnTo>
                  <a:lnTo>
                    <a:pt x="90" y="444"/>
                  </a:lnTo>
                  <a:lnTo>
                    <a:pt x="88" y="442"/>
                  </a:lnTo>
                  <a:lnTo>
                    <a:pt x="84" y="440"/>
                  </a:lnTo>
                  <a:lnTo>
                    <a:pt x="74" y="438"/>
                  </a:lnTo>
                  <a:lnTo>
                    <a:pt x="52" y="432"/>
                  </a:lnTo>
                  <a:lnTo>
                    <a:pt x="42" y="428"/>
                  </a:lnTo>
                  <a:lnTo>
                    <a:pt x="32" y="424"/>
                  </a:lnTo>
                  <a:lnTo>
                    <a:pt x="20" y="416"/>
                  </a:lnTo>
                  <a:lnTo>
                    <a:pt x="12" y="406"/>
                  </a:lnTo>
                  <a:lnTo>
                    <a:pt x="6" y="396"/>
                  </a:lnTo>
                  <a:lnTo>
                    <a:pt x="4" y="382"/>
                  </a:lnTo>
                  <a:lnTo>
                    <a:pt x="4" y="372"/>
                  </a:lnTo>
                  <a:lnTo>
                    <a:pt x="8" y="360"/>
                  </a:lnTo>
                  <a:lnTo>
                    <a:pt x="14" y="350"/>
                  </a:lnTo>
                  <a:lnTo>
                    <a:pt x="20" y="342"/>
                  </a:lnTo>
                  <a:lnTo>
                    <a:pt x="28" y="334"/>
                  </a:lnTo>
                  <a:lnTo>
                    <a:pt x="38" y="328"/>
                  </a:lnTo>
                  <a:lnTo>
                    <a:pt x="56" y="318"/>
                  </a:lnTo>
                  <a:lnTo>
                    <a:pt x="70" y="312"/>
                  </a:lnTo>
                  <a:lnTo>
                    <a:pt x="84" y="310"/>
                  </a:lnTo>
                  <a:lnTo>
                    <a:pt x="90" y="310"/>
                  </a:lnTo>
                  <a:lnTo>
                    <a:pt x="96" y="312"/>
                  </a:lnTo>
                  <a:lnTo>
                    <a:pt x="108" y="316"/>
                  </a:lnTo>
                  <a:lnTo>
                    <a:pt x="110" y="314"/>
                  </a:lnTo>
                  <a:lnTo>
                    <a:pt x="110" y="312"/>
                  </a:lnTo>
                  <a:lnTo>
                    <a:pt x="110" y="310"/>
                  </a:lnTo>
                  <a:lnTo>
                    <a:pt x="98" y="304"/>
                  </a:lnTo>
                  <a:lnTo>
                    <a:pt x="86" y="296"/>
                  </a:lnTo>
                  <a:lnTo>
                    <a:pt x="82" y="292"/>
                  </a:lnTo>
                  <a:lnTo>
                    <a:pt x="78" y="288"/>
                  </a:lnTo>
                  <a:lnTo>
                    <a:pt x="76" y="282"/>
                  </a:lnTo>
                  <a:lnTo>
                    <a:pt x="74" y="274"/>
                  </a:lnTo>
                  <a:lnTo>
                    <a:pt x="76" y="266"/>
                  </a:lnTo>
                  <a:lnTo>
                    <a:pt x="80" y="260"/>
                  </a:lnTo>
                  <a:lnTo>
                    <a:pt x="86" y="256"/>
                  </a:lnTo>
                  <a:lnTo>
                    <a:pt x="92" y="252"/>
                  </a:lnTo>
                  <a:lnTo>
                    <a:pt x="106" y="248"/>
                  </a:lnTo>
                  <a:lnTo>
                    <a:pt x="122" y="246"/>
                  </a:lnTo>
                  <a:lnTo>
                    <a:pt x="124" y="246"/>
                  </a:lnTo>
                  <a:lnTo>
                    <a:pt x="124" y="244"/>
                  </a:lnTo>
                  <a:lnTo>
                    <a:pt x="124" y="240"/>
                  </a:lnTo>
                  <a:lnTo>
                    <a:pt x="124" y="236"/>
                  </a:lnTo>
                  <a:lnTo>
                    <a:pt x="124" y="230"/>
                  </a:lnTo>
                  <a:lnTo>
                    <a:pt x="128" y="228"/>
                  </a:lnTo>
                  <a:lnTo>
                    <a:pt x="134" y="224"/>
                  </a:lnTo>
                  <a:lnTo>
                    <a:pt x="140" y="224"/>
                  </a:lnTo>
                  <a:lnTo>
                    <a:pt x="148" y="224"/>
                  </a:lnTo>
                  <a:lnTo>
                    <a:pt x="154" y="226"/>
                  </a:lnTo>
                  <a:lnTo>
                    <a:pt x="156" y="226"/>
                  </a:lnTo>
                  <a:lnTo>
                    <a:pt x="158" y="226"/>
                  </a:lnTo>
                  <a:lnTo>
                    <a:pt x="158" y="222"/>
                  </a:lnTo>
                  <a:lnTo>
                    <a:pt x="142" y="200"/>
                  </a:lnTo>
                  <a:lnTo>
                    <a:pt x="138" y="188"/>
                  </a:lnTo>
                  <a:lnTo>
                    <a:pt x="134" y="174"/>
                  </a:lnTo>
                  <a:lnTo>
                    <a:pt x="136" y="160"/>
                  </a:lnTo>
                  <a:lnTo>
                    <a:pt x="140" y="148"/>
                  </a:lnTo>
                  <a:lnTo>
                    <a:pt x="148" y="138"/>
                  </a:lnTo>
                  <a:lnTo>
                    <a:pt x="158" y="130"/>
                  </a:lnTo>
                  <a:lnTo>
                    <a:pt x="172" y="124"/>
                  </a:lnTo>
                  <a:lnTo>
                    <a:pt x="184" y="120"/>
                  </a:lnTo>
                  <a:lnTo>
                    <a:pt x="198" y="118"/>
                  </a:lnTo>
                  <a:lnTo>
                    <a:pt x="212" y="120"/>
                  </a:lnTo>
                  <a:lnTo>
                    <a:pt x="226" y="124"/>
                  </a:lnTo>
                  <a:lnTo>
                    <a:pt x="238" y="130"/>
                  </a:lnTo>
                  <a:lnTo>
                    <a:pt x="252" y="136"/>
                  </a:lnTo>
                  <a:lnTo>
                    <a:pt x="256" y="142"/>
                  </a:lnTo>
                  <a:lnTo>
                    <a:pt x="260" y="142"/>
                  </a:lnTo>
                  <a:lnTo>
                    <a:pt x="260" y="140"/>
                  </a:lnTo>
                  <a:lnTo>
                    <a:pt x="258" y="134"/>
                  </a:lnTo>
                  <a:lnTo>
                    <a:pt x="258" y="128"/>
                  </a:lnTo>
                  <a:lnTo>
                    <a:pt x="262" y="116"/>
                  </a:lnTo>
                  <a:lnTo>
                    <a:pt x="270" y="104"/>
                  </a:lnTo>
                  <a:lnTo>
                    <a:pt x="278" y="96"/>
                  </a:lnTo>
                  <a:lnTo>
                    <a:pt x="288" y="86"/>
                  </a:lnTo>
                  <a:lnTo>
                    <a:pt x="300" y="78"/>
                  </a:lnTo>
                  <a:lnTo>
                    <a:pt x="312" y="74"/>
                  </a:lnTo>
                  <a:lnTo>
                    <a:pt x="326" y="70"/>
                  </a:lnTo>
                  <a:lnTo>
                    <a:pt x="338" y="70"/>
                  </a:lnTo>
                  <a:lnTo>
                    <a:pt x="348" y="70"/>
                  </a:lnTo>
                  <a:lnTo>
                    <a:pt x="360" y="72"/>
                  </a:lnTo>
                  <a:lnTo>
                    <a:pt x="370" y="76"/>
                  </a:lnTo>
                  <a:lnTo>
                    <a:pt x="374" y="78"/>
                  </a:lnTo>
                  <a:lnTo>
                    <a:pt x="378" y="80"/>
                  </a:lnTo>
                  <a:lnTo>
                    <a:pt x="378" y="82"/>
                  </a:lnTo>
                  <a:lnTo>
                    <a:pt x="380" y="84"/>
                  </a:lnTo>
                  <a:lnTo>
                    <a:pt x="382" y="84"/>
                  </a:lnTo>
                  <a:lnTo>
                    <a:pt x="382" y="82"/>
                  </a:lnTo>
                  <a:lnTo>
                    <a:pt x="386" y="76"/>
                  </a:lnTo>
                  <a:lnTo>
                    <a:pt x="390" y="76"/>
                  </a:lnTo>
                  <a:lnTo>
                    <a:pt x="398" y="80"/>
                  </a:lnTo>
                  <a:lnTo>
                    <a:pt x="406" y="84"/>
                  </a:lnTo>
                  <a:lnTo>
                    <a:pt x="408" y="88"/>
                  </a:lnTo>
                  <a:lnTo>
                    <a:pt x="408" y="90"/>
                  </a:lnTo>
                  <a:lnTo>
                    <a:pt x="410" y="92"/>
                  </a:lnTo>
                  <a:lnTo>
                    <a:pt x="412" y="92"/>
                  </a:lnTo>
                  <a:lnTo>
                    <a:pt x="428" y="84"/>
                  </a:lnTo>
                  <a:lnTo>
                    <a:pt x="436" y="82"/>
                  </a:lnTo>
                  <a:lnTo>
                    <a:pt x="444" y="82"/>
                  </a:lnTo>
                  <a:lnTo>
                    <a:pt x="454" y="84"/>
                  </a:lnTo>
                  <a:lnTo>
                    <a:pt x="464" y="88"/>
                  </a:lnTo>
                  <a:lnTo>
                    <a:pt x="470" y="92"/>
                  </a:lnTo>
                  <a:lnTo>
                    <a:pt x="476" y="96"/>
                  </a:lnTo>
                  <a:lnTo>
                    <a:pt x="478" y="98"/>
                  </a:lnTo>
                  <a:lnTo>
                    <a:pt x="478" y="94"/>
                  </a:lnTo>
                  <a:lnTo>
                    <a:pt x="472" y="82"/>
                  </a:lnTo>
                  <a:lnTo>
                    <a:pt x="468" y="70"/>
                  </a:lnTo>
                  <a:lnTo>
                    <a:pt x="466" y="60"/>
                  </a:lnTo>
                  <a:lnTo>
                    <a:pt x="468" y="52"/>
                  </a:lnTo>
                  <a:lnTo>
                    <a:pt x="470" y="42"/>
                  </a:lnTo>
                  <a:lnTo>
                    <a:pt x="474" y="36"/>
                  </a:lnTo>
                  <a:lnTo>
                    <a:pt x="486" y="24"/>
                  </a:lnTo>
                  <a:lnTo>
                    <a:pt x="500" y="16"/>
                  </a:lnTo>
                  <a:lnTo>
                    <a:pt x="514" y="10"/>
                  </a:lnTo>
                  <a:lnTo>
                    <a:pt x="530" y="6"/>
                  </a:lnTo>
                  <a:lnTo>
                    <a:pt x="546" y="6"/>
                  </a:lnTo>
                  <a:lnTo>
                    <a:pt x="560" y="8"/>
                  </a:lnTo>
                  <a:lnTo>
                    <a:pt x="572" y="16"/>
                  </a:lnTo>
                  <a:lnTo>
                    <a:pt x="584" y="24"/>
                  </a:lnTo>
                  <a:lnTo>
                    <a:pt x="590" y="32"/>
                  </a:lnTo>
                  <a:lnTo>
                    <a:pt x="594" y="40"/>
                  </a:lnTo>
                  <a:lnTo>
                    <a:pt x="596" y="50"/>
                  </a:lnTo>
                  <a:lnTo>
                    <a:pt x="596" y="60"/>
                  </a:lnTo>
                  <a:lnTo>
                    <a:pt x="594" y="72"/>
                  </a:lnTo>
                  <a:lnTo>
                    <a:pt x="592" y="78"/>
                  </a:lnTo>
                  <a:lnTo>
                    <a:pt x="588" y="84"/>
                  </a:lnTo>
                  <a:lnTo>
                    <a:pt x="588" y="86"/>
                  </a:lnTo>
                  <a:lnTo>
                    <a:pt x="588" y="88"/>
                  </a:lnTo>
                  <a:lnTo>
                    <a:pt x="590" y="88"/>
                  </a:lnTo>
                  <a:lnTo>
                    <a:pt x="594" y="86"/>
                  </a:lnTo>
                  <a:lnTo>
                    <a:pt x="598" y="84"/>
                  </a:lnTo>
                  <a:lnTo>
                    <a:pt x="606" y="86"/>
                  </a:lnTo>
                  <a:lnTo>
                    <a:pt x="614" y="90"/>
                  </a:lnTo>
                  <a:lnTo>
                    <a:pt x="620" y="96"/>
                  </a:lnTo>
                  <a:lnTo>
                    <a:pt x="626" y="102"/>
                  </a:lnTo>
                  <a:lnTo>
                    <a:pt x="628" y="110"/>
                  </a:lnTo>
                  <a:lnTo>
                    <a:pt x="632" y="124"/>
                  </a:lnTo>
                  <a:lnTo>
                    <a:pt x="632" y="126"/>
                  </a:lnTo>
                  <a:lnTo>
                    <a:pt x="634" y="126"/>
                  </a:lnTo>
                  <a:lnTo>
                    <a:pt x="636" y="126"/>
                  </a:lnTo>
                  <a:lnTo>
                    <a:pt x="636" y="124"/>
                  </a:lnTo>
                </a:path>
              </a:pathLst>
            </a:custGeom>
            <a:noFill/>
            <a:ln w="9525">
              <a:noFill/>
              <a:round/>
              <a:headEnd/>
              <a:tailEnd/>
            </a:ln>
          </p:spPr>
          <p:txBody>
            <a:bodyPr/>
            <a:lstStyle/>
            <a:p>
              <a:endParaRPr lang="fr-FR">
                <a:latin typeface="Calibri" pitchFamily="34" charset="0"/>
              </a:endParaRPr>
            </a:p>
          </p:txBody>
        </p:sp>
        <p:sp>
          <p:nvSpPr>
            <p:cNvPr id="9561" name="Freeform 29"/>
            <p:cNvSpPr>
              <a:spLocks/>
            </p:cNvSpPr>
            <p:nvPr/>
          </p:nvSpPr>
          <p:spPr bwMode="auto">
            <a:xfrm>
              <a:off x="2727" y="2240"/>
              <a:ext cx="120" cy="352"/>
            </a:xfrm>
            <a:custGeom>
              <a:avLst/>
              <a:gdLst>
                <a:gd name="T0" fmla="*/ 80 w 120"/>
                <a:gd name="T1" fmla="*/ 2 h 352"/>
                <a:gd name="T2" fmla="*/ 80 w 120"/>
                <a:gd name="T3" fmla="*/ 2 h 352"/>
                <a:gd name="T4" fmla="*/ 90 w 120"/>
                <a:gd name="T5" fmla="*/ 30 h 352"/>
                <a:gd name="T6" fmla="*/ 98 w 120"/>
                <a:gd name="T7" fmla="*/ 58 h 352"/>
                <a:gd name="T8" fmla="*/ 104 w 120"/>
                <a:gd name="T9" fmla="*/ 86 h 352"/>
                <a:gd name="T10" fmla="*/ 110 w 120"/>
                <a:gd name="T11" fmla="*/ 116 h 352"/>
                <a:gd name="T12" fmla="*/ 112 w 120"/>
                <a:gd name="T13" fmla="*/ 144 h 352"/>
                <a:gd name="T14" fmla="*/ 114 w 120"/>
                <a:gd name="T15" fmla="*/ 174 h 352"/>
                <a:gd name="T16" fmla="*/ 114 w 120"/>
                <a:gd name="T17" fmla="*/ 204 h 352"/>
                <a:gd name="T18" fmla="*/ 112 w 120"/>
                <a:gd name="T19" fmla="*/ 232 h 352"/>
                <a:gd name="T20" fmla="*/ 112 w 120"/>
                <a:gd name="T21" fmla="*/ 232 h 352"/>
                <a:gd name="T22" fmla="*/ 108 w 120"/>
                <a:gd name="T23" fmla="*/ 260 h 352"/>
                <a:gd name="T24" fmla="*/ 104 w 120"/>
                <a:gd name="T25" fmla="*/ 274 h 352"/>
                <a:gd name="T26" fmla="*/ 100 w 120"/>
                <a:gd name="T27" fmla="*/ 286 h 352"/>
                <a:gd name="T28" fmla="*/ 94 w 120"/>
                <a:gd name="T29" fmla="*/ 298 h 352"/>
                <a:gd name="T30" fmla="*/ 88 w 120"/>
                <a:gd name="T31" fmla="*/ 310 h 352"/>
                <a:gd name="T32" fmla="*/ 76 w 120"/>
                <a:gd name="T33" fmla="*/ 318 h 352"/>
                <a:gd name="T34" fmla="*/ 64 w 120"/>
                <a:gd name="T35" fmla="*/ 324 h 352"/>
                <a:gd name="T36" fmla="*/ 64 w 120"/>
                <a:gd name="T37" fmla="*/ 324 h 352"/>
                <a:gd name="T38" fmla="*/ 46 w 120"/>
                <a:gd name="T39" fmla="*/ 326 h 352"/>
                <a:gd name="T40" fmla="*/ 24 w 120"/>
                <a:gd name="T41" fmla="*/ 326 h 352"/>
                <a:gd name="T42" fmla="*/ 16 w 120"/>
                <a:gd name="T43" fmla="*/ 330 h 352"/>
                <a:gd name="T44" fmla="*/ 8 w 120"/>
                <a:gd name="T45" fmla="*/ 334 h 352"/>
                <a:gd name="T46" fmla="*/ 2 w 120"/>
                <a:gd name="T47" fmla="*/ 340 h 352"/>
                <a:gd name="T48" fmla="*/ 0 w 120"/>
                <a:gd name="T49" fmla="*/ 350 h 352"/>
                <a:gd name="T50" fmla="*/ 0 w 120"/>
                <a:gd name="T51" fmla="*/ 350 h 352"/>
                <a:gd name="T52" fmla="*/ 2 w 120"/>
                <a:gd name="T53" fmla="*/ 352 h 352"/>
                <a:gd name="T54" fmla="*/ 2 w 120"/>
                <a:gd name="T55" fmla="*/ 350 h 352"/>
                <a:gd name="T56" fmla="*/ 2 w 120"/>
                <a:gd name="T57" fmla="*/ 350 h 352"/>
                <a:gd name="T58" fmla="*/ 4 w 120"/>
                <a:gd name="T59" fmla="*/ 342 h 352"/>
                <a:gd name="T60" fmla="*/ 8 w 120"/>
                <a:gd name="T61" fmla="*/ 338 h 352"/>
                <a:gd name="T62" fmla="*/ 14 w 120"/>
                <a:gd name="T63" fmla="*/ 334 h 352"/>
                <a:gd name="T64" fmla="*/ 20 w 120"/>
                <a:gd name="T65" fmla="*/ 330 h 352"/>
                <a:gd name="T66" fmla="*/ 36 w 120"/>
                <a:gd name="T67" fmla="*/ 328 h 352"/>
                <a:gd name="T68" fmla="*/ 50 w 120"/>
                <a:gd name="T69" fmla="*/ 328 h 352"/>
                <a:gd name="T70" fmla="*/ 50 w 120"/>
                <a:gd name="T71" fmla="*/ 328 h 352"/>
                <a:gd name="T72" fmla="*/ 60 w 120"/>
                <a:gd name="T73" fmla="*/ 328 h 352"/>
                <a:gd name="T74" fmla="*/ 70 w 120"/>
                <a:gd name="T75" fmla="*/ 324 h 352"/>
                <a:gd name="T76" fmla="*/ 80 w 120"/>
                <a:gd name="T77" fmla="*/ 320 h 352"/>
                <a:gd name="T78" fmla="*/ 88 w 120"/>
                <a:gd name="T79" fmla="*/ 314 h 352"/>
                <a:gd name="T80" fmla="*/ 88 w 120"/>
                <a:gd name="T81" fmla="*/ 314 h 352"/>
                <a:gd name="T82" fmla="*/ 96 w 120"/>
                <a:gd name="T83" fmla="*/ 308 h 352"/>
                <a:gd name="T84" fmla="*/ 102 w 120"/>
                <a:gd name="T85" fmla="*/ 298 h 352"/>
                <a:gd name="T86" fmla="*/ 106 w 120"/>
                <a:gd name="T87" fmla="*/ 290 h 352"/>
                <a:gd name="T88" fmla="*/ 108 w 120"/>
                <a:gd name="T89" fmla="*/ 280 h 352"/>
                <a:gd name="T90" fmla="*/ 108 w 120"/>
                <a:gd name="T91" fmla="*/ 280 h 352"/>
                <a:gd name="T92" fmla="*/ 114 w 120"/>
                <a:gd name="T93" fmla="*/ 254 h 352"/>
                <a:gd name="T94" fmla="*/ 118 w 120"/>
                <a:gd name="T95" fmla="*/ 226 h 352"/>
                <a:gd name="T96" fmla="*/ 118 w 120"/>
                <a:gd name="T97" fmla="*/ 226 h 352"/>
                <a:gd name="T98" fmla="*/ 120 w 120"/>
                <a:gd name="T99" fmla="*/ 198 h 352"/>
                <a:gd name="T100" fmla="*/ 118 w 120"/>
                <a:gd name="T101" fmla="*/ 170 h 352"/>
                <a:gd name="T102" fmla="*/ 116 w 120"/>
                <a:gd name="T103" fmla="*/ 140 h 352"/>
                <a:gd name="T104" fmla="*/ 114 w 120"/>
                <a:gd name="T105" fmla="*/ 112 h 352"/>
                <a:gd name="T106" fmla="*/ 114 w 120"/>
                <a:gd name="T107" fmla="*/ 112 h 352"/>
                <a:gd name="T108" fmla="*/ 108 w 120"/>
                <a:gd name="T109" fmla="*/ 84 h 352"/>
                <a:gd name="T110" fmla="*/ 100 w 120"/>
                <a:gd name="T111" fmla="*/ 56 h 352"/>
                <a:gd name="T112" fmla="*/ 82 w 120"/>
                <a:gd name="T113" fmla="*/ 0 h 352"/>
                <a:gd name="T114" fmla="*/ 82 w 120"/>
                <a:gd name="T115" fmla="*/ 0 h 352"/>
                <a:gd name="T116" fmla="*/ 80 w 120"/>
                <a:gd name="T117" fmla="*/ 2 h 3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352"/>
                <a:gd name="T179" fmla="*/ 120 w 120"/>
                <a:gd name="T180" fmla="*/ 352 h 35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352">
                  <a:moveTo>
                    <a:pt x="80" y="2"/>
                  </a:moveTo>
                  <a:lnTo>
                    <a:pt x="80" y="2"/>
                  </a:lnTo>
                  <a:lnTo>
                    <a:pt x="90" y="30"/>
                  </a:lnTo>
                  <a:lnTo>
                    <a:pt x="98" y="58"/>
                  </a:lnTo>
                  <a:lnTo>
                    <a:pt x="104" y="86"/>
                  </a:lnTo>
                  <a:lnTo>
                    <a:pt x="110" y="116"/>
                  </a:lnTo>
                  <a:lnTo>
                    <a:pt x="112" y="144"/>
                  </a:lnTo>
                  <a:lnTo>
                    <a:pt x="114" y="174"/>
                  </a:lnTo>
                  <a:lnTo>
                    <a:pt x="114" y="204"/>
                  </a:lnTo>
                  <a:lnTo>
                    <a:pt x="112" y="232"/>
                  </a:lnTo>
                  <a:lnTo>
                    <a:pt x="108" y="260"/>
                  </a:lnTo>
                  <a:lnTo>
                    <a:pt x="104" y="274"/>
                  </a:lnTo>
                  <a:lnTo>
                    <a:pt x="100" y="286"/>
                  </a:lnTo>
                  <a:lnTo>
                    <a:pt x="94" y="298"/>
                  </a:lnTo>
                  <a:lnTo>
                    <a:pt x="88" y="310"/>
                  </a:lnTo>
                  <a:lnTo>
                    <a:pt x="76" y="318"/>
                  </a:lnTo>
                  <a:lnTo>
                    <a:pt x="64" y="324"/>
                  </a:lnTo>
                  <a:lnTo>
                    <a:pt x="46" y="326"/>
                  </a:lnTo>
                  <a:lnTo>
                    <a:pt x="24" y="326"/>
                  </a:lnTo>
                  <a:lnTo>
                    <a:pt x="16" y="330"/>
                  </a:lnTo>
                  <a:lnTo>
                    <a:pt x="8" y="334"/>
                  </a:lnTo>
                  <a:lnTo>
                    <a:pt x="2" y="340"/>
                  </a:lnTo>
                  <a:lnTo>
                    <a:pt x="0" y="350"/>
                  </a:lnTo>
                  <a:lnTo>
                    <a:pt x="2" y="352"/>
                  </a:lnTo>
                  <a:lnTo>
                    <a:pt x="2" y="350"/>
                  </a:lnTo>
                  <a:lnTo>
                    <a:pt x="4" y="342"/>
                  </a:lnTo>
                  <a:lnTo>
                    <a:pt x="8" y="338"/>
                  </a:lnTo>
                  <a:lnTo>
                    <a:pt x="14" y="334"/>
                  </a:lnTo>
                  <a:lnTo>
                    <a:pt x="20" y="330"/>
                  </a:lnTo>
                  <a:lnTo>
                    <a:pt x="36" y="328"/>
                  </a:lnTo>
                  <a:lnTo>
                    <a:pt x="50" y="328"/>
                  </a:lnTo>
                  <a:lnTo>
                    <a:pt x="60" y="328"/>
                  </a:lnTo>
                  <a:lnTo>
                    <a:pt x="70" y="324"/>
                  </a:lnTo>
                  <a:lnTo>
                    <a:pt x="80" y="320"/>
                  </a:lnTo>
                  <a:lnTo>
                    <a:pt x="88" y="314"/>
                  </a:lnTo>
                  <a:lnTo>
                    <a:pt x="96" y="308"/>
                  </a:lnTo>
                  <a:lnTo>
                    <a:pt x="102" y="298"/>
                  </a:lnTo>
                  <a:lnTo>
                    <a:pt x="106" y="290"/>
                  </a:lnTo>
                  <a:lnTo>
                    <a:pt x="108" y="280"/>
                  </a:lnTo>
                  <a:lnTo>
                    <a:pt x="114" y="254"/>
                  </a:lnTo>
                  <a:lnTo>
                    <a:pt x="118" y="226"/>
                  </a:lnTo>
                  <a:lnTo>
                    <a:pt x="120" y="198"/>
                  </a:lnTo>
                  <a:lnTo>
                    <a:pt x="118" y="170"/>
                  </a:lnTo>
                  <a:lnTo>
                    <a:pt x="116" y="140"/>
                  </a:lnTo>
                  <a:lnTo>
                    <a:pt x="114" y="112"/>
                  </a:lnTo>
                  <a:lnTo>
                    <a:pt x="108" y="84"/>
                  </a:lnTo>
                  <a:lnTo>
                    <a:pt x="100" y="56"/>
                  </a:lnTo>
                  <a:lnTo>
                    <a:pt x="82" y="0"/>
                  </a:lnTo>
                  <a:lnTo>
                    <a:pt x="80"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9562" name="Freeform 30"/>
            <p:cNvSpPr>
              <a:spLocks/>
            </p:cNvSpPr>
            <p:nvPr/>
          </p:nvSpPr>
          <p:spPr bwMode="auto">
            <a:xfrm>
              <a:off x="2727" y="2240"/>
              <a:ext cx="120" cy="352"/>
            </a:xfrm>
            <a:custGeom>
              <a:avLst/>
              <a:gdLst>
                <a:gd name="T0" fmla="*/ 80 w 120"/>
                <a:gd name="T1" fmla="*/ 2 h 352"/>
                <a:gd name="T2" fmla="*/ 80 w 120"/>
                <a:gd name="T3" fmla="*/ 2 h 352"/>
                <a:gd name="T4" fmla="*/ 90 w 120"/>
                <a:gd name="T5" fmla="*/ 30 h 352"/>
                <a:gd name="T6" fmla="*/ 98 w 120"/>
                <a:gd name="T7" fmla="*/ 58 h 352"/>
                <a:gd name="T8" fmla="*/ 104 w 120"/>
                <a:gd name="T9" fmla="*/ 86 h 352"/>
                <a:gd name="T10" fmla="*/ 110 w 120"/>
                <a:gd name="T11" fmla="*/ 116 h 352"/>
                <a:gd name="T12" fmla="*/ 112 w 120"/>
                <a:gd name="T13" fmla="*/ 144 h 352"/>
                <a:gd name="T14" fmla="*/ 114 w 120"/>
                <a:gd name="T15" fmla="*/ 174 h 352"/>
                <a:gd name="T16" fmla="*/ 114 w 120"/>
                <a:gd name="T17" fmla="*/ 204 h 352"/>
                <a:gd name="T18" fmla="*/ 112 w 120"/>
                <a:gd name="T19" fmla="*/ 232 h 352"/>
                <a:gd name="T20" fmla="*/ 112 w 120"/>
                <a:gd name="T21" fmla="*/ 232 h 352"/>
                <a:gd name="T22" fmla="*/ 108 w 120"/>
                <a:gd name="T23" fmla="*/ 260 h 352"/>
                <a:gd name="T24" fmla="*/ 104 w 120"/>
                <a:gd name="T25" fmla="*/ 274 h 352"/>
                <a:gd name="T26" fmla="*/ 100 w 120"/>
                <a:gd name="T27" fmla="*/ 286 h 352"/>
                <a:gd name="T28" fmla="*/ 94 w 120"/>
                <a:gd name="T29" fmla="*/ 298 h 352"/>
                <a:gd name="T30" fmla="*/ 88 w 120"/>
                <a:gd name="T31" fmla="*/ 310 h 352"/>
                <a:gd name="T32" fmla="*/ 76 w 120"/>
                <a:gd name="T33" fmla="*/ 318 h 352"/>
                <a:gd name="T34" fmla="*/ 64 w 120"/>
                <a:gd name="T35" fmla="*/ 324 h 352"/>
                <a:gd name="T36" fmla="*/ 64 w 120"/>
                <a:gd name="T37" fmla="*/ 324 h 352"/>
                <a:gd name="T38" fmla="*/ 46 w 120"/>
                <a:gd name="T39" fmla="*/ 326 h 352"/>
                <a:gd name="T40" fmla="*/ 24 w 120"/>
                <a:gd name="T41" fmla="*/ 326 h 352"/>
                <a:gd name="T42" fmla="*/ 16 w 120"/>
                <a:gd name="T43" fmla="*/ 330 h 352"/>
                <a:gd name="T44" fmla="*/ 8 w 120"/>
                <a:gd name="T45" fmla="*/ 334 h 352"/>
                <a:gd name="T46" fmla="*/ 2 w 120"/>
                <a:gd name="T47" fmla="*/ 340 h 352"/>
                <a:gd name="T48" fmla="*/ 0 w 120"/>
                <a:gd name="T49" fmla="*/ 350 h 352"/>
                <a:gd name="T50" fmla="*/ 0 w 120"/>
                <a:gd name="T51" fmla="*/ 350 h 352"/>
                <a:gd name="T52" fmla="*/ 2 w 120"/>
                <a:gd name="T53" fmla="*/ 352 h 352"/>
                <a:gd name="T54" fmla="*/ 2 w 120"/>
                <a:gd name="T55" fmla="*/ 350 h 352"/>
                <a:gd name="T56" fmla="*/ 2 w 120"/>
                <a:gd name="T57" fmla="*/ 350 h 352"/>
                <a:gd name="T58" fmla="*/ 4 w 120"/>
                <a:gd name="T59" fmla="*/ 342 h 352"/>
                <a:gd name="T60" fmla="*/ 8 w 120"/>
                <a:gd name="T61" fmla="*/ 338 h 352"/>
                <a:gd name="T62" fmla="*/ 14 w 120"/>
                <a:gd name="T63" fmla="*/ 334 h 352"/>
                <a:gd name="T64" fmla="*/ 20 w 120"/>
                <a:gd name="T65" fmla="*/ 330 h 352"/>
                <a:gd name="T66" fmla="*/ 36 w 120"/>
                <a:gd name="T67" fmla="*/ 328 h 352"/>
                <a:gd name="T68" fmla="*/ 50 w 120"/>
                <a:gd name="T69" fmla="*/ 328 h 352"/>
                <a:gd name="T70" fmla="*/ 50 w 120"/>
                <a:gd name="T71" fmla="*/ 328 h 352"/>
                <a:gd name="T72" fmla="*/ 60 w 120"/>
                <a:gd name="T73" fmla="*/ 328 h 352"/>
                <a:gd name="T74" fmla="*/ 70 w 120"/>
                <a:gd name="T75" fmla="*/ 324 h 352"/>
                <a:gd name="T76" fmla="*/ 80 w 120"/>
                <a:gd name="T77" fmla="*/ 320 h 352"/>
                <a:gd name="T78" fmla="*/ 88 w 120"/>
                <a:gd name="T79" fmla="*/ 314 h 352"/>
                <a:gd name="T80" fmla="*/ 88 w 120"/>
                <a:gd name="T81" fmla="*/ 314 h 352"/>
                <a:gd name="T82" fmla="*/ 96 w 120"/>
                <a:gd name="T83" fmla="*/ 308 h 352"/>
                <a:gd name="T84" fmla="*/ 102 w 120"/>
                <a:gd name="T85" fmla="*/ 298 h 352"/>
                <a:gd name="T86" fmla="*/ 106 w 120"/>
                <a:gd name="T87" fmla="*/ 290 h 352"/>
                <a:gd name="T88" fmla="*/ 108 w 120"/>
                <a:gd name="T89" fmla="*/ 280 h 352"/>
                <a:gd name="T90" fmla="*/ 108 w 120"/>
                <a:gd name="T91" fmla="*/ 280 h 352"/>
                <a:gd name="T92" fmla="*/ 114 w 120"/>
                <a:gd name="T93" fmla="*/ 254 h 352"/>
                <a:gd name="T94" fmla="*/ 118 w 120"/>
                <a:gd name="T95" fmla="*/ 226 h 352"/>
                <a:gd name="T96" fmla="*/ 118 w 120"/>
                <a:gd name="T97" fmla="*/ 226 h 352"/>
                <a:gd name="T98" fmla="*/ 120 w 120"/>
                <a:gd name="T99" fmla="*/ 198 h 352"/>
                <a:gd name="T100" fmla="*/ 118 w 120"/>
                <a:gd name="T101" fmla="*/ 170 h 352"/>
                <a:gd name="T102" fmla="*/ 116 w 120"/>
                <a:gd name="T103" fmla="*/ 140 h 352"/>
                <a:gd name="T104" fmla="*/ 114 w 120"/>
                <a:gd name="T105" fmla="*/ 112 h 352"/>
                <a:gd name="T106" fmla="*/ 114 w 120"/>
                <a:gd name="T107" fmla="*/ 112 h 352"/>
                <a:gd name="T108" fmla="*/ 108 w 120"/>
                <a:gd name="T109" fmla="*/ 84 h 352"/>
                <a:gd name="T110" fmla="*/ 100 w 120"/>
                <a:gd name="T111" fmla="*/ 56 h 352"/>
                <a:gd name="T112" fmla="*/ 82 w 120"/>
                <a:gd name="T113" fmla="*/ 0 h 352"/>
                <a:gd name="T114" fmla="*/ 82 w 120"/>
                <a:gd name="T115" fmla="*/ 0 h 352"/>
                <a:gd name="T116" fmla="*/ 80 w 120"/>
                <a:gd name="T117" fmla="*/ 2 h 3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352"/>
                <a:gd name="T179" fmla="*/ 120 w 120"/>
                <a:gd name="T180" fmla="*/ 352 h 35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352">
                  <a:moveTo>
                    <a:pt x="80" y="2"/>
                  </a:moveTo>
                  <a:lnTo>
                    <a:pt x="80" y="2"/>
                  </a:lnTo>
                  <a:lnTo>
                    <a:pt x="90" y="30"/>
                  </a:lnTo>
                  <a:lnTo>
                    <a:pt x="98" y="58"/>
                  </a:lnTo>
                  <a:lnTo>
                    <a:pt x="104" y="86"/>
                  </a:lnTo>
                  <a:lnTo>
                    <a:pt x="110" y="116"/>
                  </a:lnTo>
                  <a:lnTo>
                    <a:pt x="112" y="144"/>
                  </a:lnTo>
                  <a:lnTo>
                    <a:pt x="114" y="174"/>
                  </a:lnTo>
                  <a:lnTo>
                    <a:pt x="114" y="204"/>
                  </a:lnTo>
                  <a:lnTo>
                    <a:pt x="112" y="232"/>
                  </a:lnTo>
                  <a:lnTo>
                    <a:pt x="108" y="260"/>
                  </a:lnTo>
                  <a:lnTo>
                    <a:pt x="104" y="274"/>
                  </a:lnTo>
                  <a:lnTo>
                    <a:pt x="100" y="286"/>
                  </a:lnTo>
                  <a:lnTo>
                    <a:pt x="94" y="298"/>
                  </a:lnTo>
                  <a:lnTo>
                    <a:pt x="88" y="310"/>
                  </a:lnTo>
                  <a:lnTo>
                    <a:pt x="76" y="318"/>
                  </a:lnTo>
                  <a:lnTo>
                    <a:pt x="64" y="324"/>
                  </a:lnTo>
                  <a:lnTo>
                    <a:pt x="46" y="326"/>
                  </a:lnTo>
                  <a:lnTo>
                    <a:pt x="24" y="326"/>
                  </a:lnTo>
                  <a:lnTo>
                    <a:pt x="16" y="330"/>
                  </a:lnTo>
                  <a:lnTo>
                    <a:pt x="8" y="334"/>
                  </a:lnTo>
                  <a:lnTo>
                    <a:pt x="2" y="340"/>
                  </a:lnTo>
                  <a:lnTo>
                    <a:pt x="0" y="350"/>
                  </a:lnTo>
                  <a:lnTo>
                    <a:pt x="2" y="352"/>
                  </a:lnTo>
                  <a:lnTo>
                    <a:pt x="2" y="350"/>
                  </a:lnTo>
                  <a:lnTo>
                    <a:pt x="4" y="342"/>
                  </a:lnTo>
                  <a:lnTo>
                    <a:pt x="8" y="338"/>
                  </a:lnTo>
                  <a:lnTo>
                    <a:pt x="14" y="334"/>
                  </a:lnTo>
                  <a:lnTo>
                    <a:pt x="20" y="330"/>
                  </a:lnTo>
                  <a:lnTo>
                    <a:pt x="36" y="328"/>
                  </a:lnTo>
                  <a:lnTo>
                    <a:pt x="50" y="328"/>
                  </a:lnTo>
                  <a:lnTo>
                    <a:pt x="60" y="328"/>
                  </a:lnTo>
                  <a:lnTo>
                    <a:pt x="70" y="324"/>
                  </a:lnTo>
                  <a:lnTo>
                    <a:pt x="80" y="320"/>
                  </a:lnTo>
                  <a:lnTo>
                    <a:pt x="88" y="314"/>
                  </a:lnTo>
                  <a:lnTo>
                    <a:pt x="96" y="308"/>
                  </a:lnTo>
                  <a:lnTo>
                    <a:pt x="102" y="298"/>
                  </a:lnTo>
                  <a:lnTo>
                    <a:pt x="106" y="290"/>
                  </a:lnTo>
                  <a:lnTo>
                    <a:pt x="108" y="280"/>
                  </a:lnTo>
                  <a:lnTo>
                    <a:pt x="114" y="254"/>
                  </a:lnTo>
                  <a:lnTo>
                    <a:pt x="118" y="226"/>
                  </a:lnTo>
                  <a:lnTo>
                    <a:pt x="120" y="198"/>
                  </a:lnTo>
                  <a:lnTo>
                    <a:pt x="118" y="170"/>
                  </a:lnTo>
                  <a:lnTo>
                    <a:pt x="116" y="140"/>
                  </a:lnTo>
                  <a:lnTo>
                    <a:pt x="114" y="112"/>
                  </a:lnTo>
                  <a:lnTo>
                    <a:pt x="108" y="84"/>
                  </a:lnTo>
                  <a:lnTo>
                    <a:pt x="100" y="56"/>
                  </a:lnTo>
                  <a:lnTo>
                    <a:pt x="82" y="0"/>
                  </a:lnTo>
                  <a:lnTo>
                    <a:pt x="80" y="2"/>
                  </a:lnTo>
                </a:path>
              </a:pathLst>
            </a:custGeom>
            <a:noFill/>
            <a:ln w="9525">
              <a:noFill/>
              <a:round/>
              <a:headEnd/>
              <a:tailEnd/>
            </a:ln>
          </p:spPr>
          <p:txBody>
            <a:bodyPr/>
            <a:lstStyle/>
            <a:p>
              <a:endParaRPr lang="fr-FR">
                <a:latin typeface="Calibri" pitchFamily="34" charset="0"/>
              </a:endParaRPr>
            </a:p>
          </p:txBody>
        </p:sp>
        <p:sp>
          <p:nvSpPr>
            <p:cNvPr id="9563" name="Freeform 31"/>
            <p:cNvSpPr>
              <a:spLocks/>
            </p:cNvSpPr>
            <p:nvPr/>
          </p:nvSpPr>
          <p:spPr bwMode="auto">
            <a:xfrm>
              <a:off x="2705" y="2574"/>
              <a:ext cx="84" cy="22"/>
            </a:xfrm>
            <a:custGeom>
              <a:avLst/>
              <a:gdLst>
                <a:gd name="T0" fmla="*/ 0 w 84"/>
                <a:gd name="T1" fmla="*/ 22 h 22"/>
                <a:gd name="T2" fmla="*/ 0 w 84"/>
                <a:gd name="T3" fmla="*/ 22 h 22"/>
                <a:gd name="T4" fmla="*/ 10 w 84"/>
                <a:gd name="T5" fmla="*/ 22 h 22"/>
                <a:gd name="T6" fmla="*/ 10 w 84"/>
                <a:gd name="T7" fmla="*/ 22 h 22"/>
                <a:gd name="T8" fmla="*/ 18 w 84"/>
                <a:gd name="T9" fmla="*/ 20 h 22"/>
                <a:gd name="T10" fmla="*/ 18 w 84"/>
                <a:gd name="T11" fmla="*/ 20 h 22"/>
                <a:gd name="T12" fmla="*/ 24 w 84"/>
                <a:gd name="T13" fmla="*/ 16 h 22"/>
                <a:gd name="T14" fmla="*/ 30 w 84"/>
                <a:gd name="T15" fmla="*/ 12 h 22"/>
                <a:gd name="T16" fmla="*/ 30 w 84"/>
                <a:gd name="T17" fmla="*/ 12 h 22"/>
                <a:gd name="T18" fmla="*/ 36 w 84"/>
                <a:gd name="T19" fmla="*/ 8 h 22"/>
                <a:gd name="T20" fmla="*/ 42 w 84"/>
                <a:gd name="T21" fmla="*/ 6 h 22"/>
                <a:gd name="T22" fmla="*/ 58 w 84"/>
                <a:gd name="T23" fmla="*/ 4 h 22"/>
                <a:gd name="T24" fmla="*/ 58 w 84"/>
                <a:gd name="T25" fmla="*/ 4 h 22"/>
                <a:gd name="T26" fmla="*/ 84 w 84"/>
                <a:gd name="T27" fmla="*/ 6 h 22"/>
                <a:gd name="T28" fmla="*/ 84 w 84"/>
                <a:gd name="T29" fmla="*/ 6 h 22"/>
                <a:gd name="T30" fmla="*/ 84 w 84"/>
                <a:gd name="T31" fmla="*/ 6 h 22"/>
                <a:gd name="T32" fmla="*/ 84 w 84"/>
                <a:gd name="T33" fmla="*/ 6 h 22"/>
                <a:gd name="T34" fmla="*/ 60 w 84"/>
                <a:gd name="T35" fmla="*/ 2 h 22"/>
                <a:gd name="T36" fmla="*/ 60 w 84"/>
                <a:gd name="T37" fmla="*/ 2 h 22"/>
                <a:gd name="T38" fmla="*/ 50 w 84"/>
                <a:gd name="T39" fmla="*/ 0 h 22"/>
                <a:gd name="T40" fmla="*/ 38 w 84"/>
                <a:gd name="T41" fmla="*/ 2 h 22"/>
                <a:gd name="T42" fmla="*/ 38 w 84"/>
                <a:gd name="T43" fmla="*/ 2 h 22"/>
                <a:gd name="T44" fmla="*/ 32 w 84"/>
                <a:gd name="T45" fmla="*/ 6 h 22"/>
                <a:gd name="T46" fmla="*/ 26 w 84"/>
                <a:gd name="T47" fmla="*/ 12 h 22"/>
                <a:gd name="T48" fmla="*/ 26 w 84"/>
                <a:gd name="T49" fmla="*/ 12 h 22"/>
                <a:gd name="T50" fmla="*/ 20 w 84"/>
                <a:gd name="T51" fmla="*/ 16 h 22"/>
                <a:gd name="T52" fmla="*/ 14 w 84"/>
                <a:gd name="T53" fmla="*/ 18 h 22"/>
                <a:gd name="T54" fmla="*/ 0 w 84"/>
                <a:gd name="T55" fmla="*/ 22 h 22"/>
                <a:gd name="T56" fmla="*/ 0 w 84"/>
                <a:gd name="T57" fmla="*/ 22 h 22"/>
                <a:gd name="T58" fmla="*/ 0 w 84"/>
                <a:gd name="T59" fmla="*/ 22 h 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4"/>
                <a:gd name="T91" fmla="*/ 0 h 22"/>
                <a:gd name="T92" fmla="*/ 84 w 84"/>
                <a:gd name="T93" fmla="*/ 22 h 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4" h="22">
                  <a:moveTo>
                    <a:pt x="0" y="22"/>
                  </a:moveTo>
                  <a:lnTo>
                    <a:pt x="0" y="22"/>
                  </a:lnTo>
                  <a:lnTo>
                    <a:pt x="10" y="22"/>
                  </a:lnTo>
                  <a:lnTo>
                    <a:pt x="18" y="20"/>
                  </a:lnTo>
                  <a:lnTo>
                    <a:pt x="24" y="16"/>
                  </a:lnTo>
                  <a:lnTo>
                    <a:pt x="30" y="12"/>
                  </a:lnTo>
                  <a:lnTo>
                    <a:pt x="36" y="8"/>
                  </a:lnTo>
                  <a:lnTo>
                    <a:pt x="42" y="6"/>
                  </a:lnTo>
                  <a:lnTo>
                    <a:pt x="58" y="4"/>
                  </a:lnTo>
                  <a:lnTo>
                    <a:pt x="84" y="6"/>
                  </a:lnTo>
                  <a:lnTo>
                    <a:pt x="60" y="2"/>
                  </a:lnTo>
                  <a:lnTo>
                    <a:pt x="50" y="0"/>
                  </a:lnTo>
                  <a:lnTo>
                    <a:pt x="38" y="2"/>
                  </a:lnTo>
                  <a:lnTo>
                    <a:pt x="32" y="6"/>
                  </a:lnTo>
                  <a:lnTo>
                    <a:pt x="26" y="12"/>
                  </a:lnTo>
                  <a:lnTo>
                    <a:pt x="20" y="16"/>
                  </a:lnTo>
                  <a:lnTo>
                    <a:pt x="14" y="18"/>
                  </a:lnTo>
                  <a:lnTo>
                    <a:pt x="0" y="22"/>
                  </a:lnTo>
                  <a:close/>
                </a:path>
              </a:pathLst>
            </a:custGeom>
            <a:solidFill>
              <a:srgbClr val="000000"/>
            </a:solidFill>
            <a:ln w="9525">
              <a:noFill/>
              <a:round/>
              <a:headEnd/>
              <a:tailEnd/>
            </a:ln>
          </p:spPr>
          <p:txBody>
            <a:bodyPr/>
            <a:lstStyle/>
            <a:p>
              <a:endParaRPr lang="fr-FR">
                <a:latin typeface="Calibri" pitchFamily="34" charset="0"/>
              </a:endParaRPr>
            </a:p>
          </p:txBody>
        </p:sp>
        <p:sp>
          <p:nvSpPr>
            <p:cNvPr id="9564" name="Freeform 32"/>
            <p:cNvSpPr>
              <a:spLocks/>
            </p:cNvSpPr>
            <p:nvPr/>
          </p:nvSpPr>
          <p:spPr bwMode="auto">
            <a:xfrm>
              <a:off x="2705" y="2574"/>
              <a:ext cx="84" cy="22"/>
            </a:xfrm>
            <a:custGeom>
              <a:avLst/>
              <a:gdLst>
                <a:gd name="T0" fmla="*/ 0 w 84"/>
                <a:gd name="T1" fmla="*/ 22 h 22"/>
                <a:gd name="T2" fmla="*/ 0 w 84"/>
                <a:gd name="T3" fmla="*/ 22 h 22"/>
                <a:gd name="T4" fmla="*/ 10 w 84"/>
                <a:gd name="T5" fmla="*/ 22 h 22"/>
                <a:gd name="T6" fmla="*/ 10 w 84"/>
                <a:gd name="T7" fmla="*/ 22 h 22"/>
                <a:gd name="T8" fmla="*/ 18 w 84"/>
                <a:gd name="T9" fmla="*/ 20 h 22"/>
                <a:gd name="T10" fmla="*/ 18 w 84"/>
                <a:gd name="T11" fmla="*/ 20 h 22"/>
                <a:gd name="T12" fmla="*/ 24 w 84"/>
                <a:gd name="T13" fmla="*/ 16 h 22"/>
                <a:gd name="T14" fmla="*/ 30 w 84"/>
                <a:gd name="T15" fmla="*/ 12 h 22"/>
                <a:gd name="T16" fmla="*/ 30 w 84"/>
                <a:gd name="T17" fmla="*/ 12 h 22"/>
                <a:gd name="T18" fmla="*/ 36 w 84"/>
                <a:gd name="T19" fmla="*/ 8 h 22"/>
                <a:gd name="T20" fmla="*/ 42 w 84"/>
                <a:gd name="T21" fmla="*/ 6 h 22"/>
                <a:gd name="T22" fmla="*/ 58 w 84"/>
                <a:gd name="T23" fmla="*/ 4 h 22"/>
                <a:gd name="T24" fmla="*/ 58 w 84"/>
                <a:gd name="T25" fmla="*/ 4 h 22"/>
                <a:gd name="T26" fmla="*/ 84 w 84"/>
                <a:gd name="T27" fmla="*/ 6 h 22"/>
                <a:gd name="T28" fmla="*/ 84 w 84"/>
                <a:gd name="T29" fmla="*/ 6 h 22"/>
                <a:gd name="T30" fmla="*/ 84 w 84"/>
                <a:gd name="T31" fmla="*/ 6 h 22"/>
                <a:gd name="T32" fmla="*/ 84 w 84"/>
                <a:gd name="T33" fmla="*/ 6 h 22"/>
                <a:gd name="T34" fmla="*/ 60 w 84"/>
                <a:gd name="T35" fmla="*/ 2 h 22"/>
                <a:gd name="T36" fmla="*/ 60 w 84"/>
                <a:gd name="T37" fmla="*/ 2 h 22"/>
                <a:gd name="T38" fmla="*/ 50 w 84"/>
                <a:gd name="T39" fmla="*/ 0 h 22"/>
                <a:gd name="T40" fmla="*/ 38 w 84"/>
                <a:gd name="T41" fmla="*/ 2 h 22"/>
                <a:gd name="T42" fmla="*/ 38 w 84"/>
                <a:gd name="T43" fmla="*/ 2 h 22"/>
                <a:gd name="T44" fmla="*/ 32 w 84"/>
                <a:gd name="T45" fmla="*/ 6 h 22"/>
                <a:gd name="T46" fmla="*/ 26 w 84"/>
                <a:gd name="T47" fmla="*/ 12 h 22"/>
                <a:gd name="T48" fmla="*/ 26 w 84"/>
                <a:gd name="T49" fmla="*/ 12 h 22"/>
                <a:gd name="T50" fmla="*/ 20 w 84"/>
                <a:gd name="T51" fmla="*/ 16 h 22"/>
                <a:gd name="T52" fmla="*/ 14 w 84"/>
                <a:gd name="T53" fmla="*/ 18 h 22"/>
                <a:gd name="T54" fmla="*/ 0 w 84"/>
                <a:gd name="T55" fmla="*/ 22 h 22"/>
                <a:gd name="T56" fmla="*/ 0 w 84"/>
                <a:gd name="T57" fmla="*/ 22 h 22"/>
                <a:gd name="T58" fmla="*/ 0 w 84"/>
                <a:gd name="T59" fmla="*/ 22 h 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4"/>
                <a:gd name="T91" fmla="*/ 0 h 22"/>
                <a:gd name="T92" fmla="*/ 84 w 84"/>
                <a:gd name="T93" fmla="*/ 22 h 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4" h="22">
                  <a:moveTo>
                    <a:pt x="0" y="22"/>
                  </a:moveTo>
                  <a:lnTo>
                    <a:pt x="0" y="22"/>
                  </a:lnTo>
                  <a:lnTo>
                    <a:pt x="10" y="22"/>
                  </a:lnTo>
                  <a:lnTo>
                    <a:pt x="18" y="20"/>
                  </a:lnTo>
                  <a:lnTo>
                    <a:pt x="24" y="16"/>
                  </a:lnTo>
                  <a:lnTo>
                    <a:pt x="30" y="12"/>
                  </a:lnTo>
                  <a:lnTo>
                    <a:pt x="36" y="8"/>
                  </a:lnTo>
                  <a:lnTo>
                    <a:pt x="42" y="6"/>
                  </a:lnTo>
                  <a:lnTo>
                    <a:pt x="58" y="4"/>
                  </a:lnTo>
                  <a:lnTo>
                    <a:pt x="84" y="6"/>
                  </a:lnTo>
                  <a:lnTo>
                    <a:pt x="60" y="2"/>
                  </a:lnTo>
                  <a:lnTo>
                    <a:pt x="50" y="0"/>
                  </a:lnTo>
                  <a:lnTo>
                    <a:pt x="38" y="2"/>
                  </a:lnTo>
                  <a:lnTo>
                    <a:pt x="32" y="6"/>
                  </a:lnTo>
                  <a:lnTo>
                    <a:pt x="26" y="12"/>
                  </a:lnTo>
                  <a:lnTo>
                    <a:pt x="20" y="16"/>
                  </a:lnTo>
                  <a:lnTo>
                    <a:pt x="14" y="18"/>
                  </a:lnTo>
                  <a:lnTo>
                    <a:pt x="0" y="22"/>
                  </a:lnTo>
                </a:path>
              </a:pathLst>
            </a:custGeom>
            <a:noFill/>
            <a:ln w="9525">
              <a:noFill/>
              <a:round/>
              <a:headEnd/>
              <a:tailEnd/>
            </a:ln>
          </p:spPr>
          <p:txBody>
            <a:bodyPr/>
            <a:lstStyle/>
            <a:p>
              <a:endParaRPr lang="fr-FR">
                <a:latin typeface="Calibri" pitchFamily="34" charset="0"/>
              </a:endParaRPr>
            </a:p>
          </p:txBody>
        </p:sp>
        <p:sp>
          <p:nvSpPr>
            <p:cNvPr id="9565" name="Freeform 33"/>
            <p:cNvSpPr>
              <a:spLocks/>
            </p:cNvSpPr>
            <p:nvPr/>
          </p:nvSpPr>
          <p:spPr bwMode="auto">
            <a:xfrm>
              <a:off x="2715" y="2576"/>
              <a:ext cx="84" cy="58"/>
            </a:xfrm>
            <a:custGeom>
              <a:avLst/>
              <a:gdLst>
                <a:gd name="T0" fmla="*/ 84 w 84"/>
                <a:gd name="T1" fmla="*/ 0 h 58"/>
                <a:gd name="T2" fmla="*/ 84 w 84"/>
                <a:gd name="T3" fmla="*/ 0 h 58"/>
                <a:gd name="T4" fmla="*/ 74 w 84"/>
                <a:gd name="T5" fmla="*/ 4 h 58"/>
                <a:gd name="T6" fmla="*/ 66 w 84"/>
                <a:gd name="T7" fmla="*/ 8 h 58"/>
                <a:gd name="T8" fmla="*/ 66 w 84"/>
                <a:gd name="T9" fmla="*/ 8 h 58"/>
                <a:gd name="T10" fmla="*/ 58 w 84"/>
                <a:gd name="T11" fmla="*/ 16 h 58"/>
                <a:gd name="T12" fmla="*/ 52 w 84"/>
                <a:gd name="T13" fmla="*/ 24 h 58"/>
                <a:gd name="T14" fmla="*/ 52 w 84"/>
                <a:gd name="T15" fmla="*/ 24 h 58"/>
                <a:gd name="T16" fmla="*/ 48 w 84"/>
                <a:gd name="T17" fmla="*/ 32 h 58"/>
                <a:gd name="T18" fmla="*/ 42 w 84"/>
                <a:gd name="T19" fmla="*/ 36 h 58"/>
                <a:gd name="T20" fmla="*/ 30 w 84"/>
                <a:gd name="T21" fmla="*/ 44 h 58"/>
                <a:gd name="T22" fmla="*/ 0 w 84"/>
                <a:gd name="T23" fmla="*/ 56 h 58"/>
                <a:gd name="T24" fmla="*/ 0 w 84"/>
                <a:gd name="T25" fmla="*/ 56 h 58"/>
                <a:gd name="T26" fmla="*/ 0 w 84"/>
                <a:gd name="T27" fmla="*/ 58 h 58"/>
                <a:gd name="T28" fmla="*/ 0 w 84"/>
                <a:gd name="T29" fmla="*/ 58 h 58"/>
                <a:gd name="T30" fmla="*/ 10 w 84"/>
                <a:gd name="T31" fmla="*/ 54 h 58"/>
                <a:gd name="T32" fmla="*/ 20 w 84"/>
                <a:gd name="T33" fmla="*/ 50 h 58"/>
                <a:gd name="T34" fmla="*/ 20 w 84"/>
                <a:gd name="T35" fmla="*/ 50 h 58"/>
                <a:gd name="T36" fmla="*/ 34 w 84"/>
                <a:gd name="T37" fmla="*/ 46 h 58"/>
                <a:gd name="T38" fmla="*/ 44 w 84"/>
                <a:gd name="T39" fmla="*/ 38 h 58"/>
                <a:gd name="T40" fmla="*/ 44 w 84"/>
                <a:gd name="T41" fmla="*/ 38 h 58"/>
                <a:gd name="T42" fmla="*/ 52 w 84"/>
                <a:gd name="T43" fmla="*/ 30 h 58"/>
                <a:gd name="T44" fmla="*/ 58 w 84"/>
                <a:gd name="T45" fmla="*/ 20 h 58"/>
                <a:gd name="T46" fmla="*/ 58 w 84"/>
                <a:gd name="T47" fmla="*/ 20 h 58"/>
                <a:gd name="T48" fmla="*/ 66 w 84"/>
                <a:gd name="T49" fmla="*/ 10 h 58"/>
                <a:gd name="T50" fmla="*/ 70 w 84"/>
                <a:gd name="T51" fmla="*/ 8 h 58"/>
                <a:gd name="T52" fmla="*/ 74 w 84"/>
                <a:gd name="T53" fmla="*/ 6 h 58"/>
                <a:gd name="T54" fmla="*/ 74 w 84"/>
                <a:gd name="T55" fmla="*/ 6 h 58"/>
                <a:gd name="T56" fmla="*/ 80 w 84"/>
                <a:gd name="T57" fmla="*/ 4 h 58"/>
                <a:gd name="T58" fmla="*/ 84 w 84"/>
                <a:gd name="T59" fmla="*/ 0 h 58"/>
                <a:gd name="T60" fmla="*/ 84 w 84"/>
                <a:gd name="T61" fmla="*/ 0 h 58"/>
                <a:gd name="T62" fmla="*/ 84 w 84"/>
                <a:gd name="T63" fmla="*/ 0 h 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4"/>
                <a:gd name="T97" fmla="*/ 0 h 58"/>
                <a:gd name="T98" fmla="*/ 84 w 84"/>
                <a:gd name="T99" fmla="*/ 58 h 5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4" h="58">
                  <a:moveTo>
                    <a:pt x="84" y="0"/>
                  </a:moveTo>
                  <a:lnTo>
                    <a:pt x="84" y="0"/>
                  </a:lnTo>
                  <a:lnTo>
                    <a:pt x="74" y="4"/>
                  </a:lnTo>
                  <a:lnTo>
                    <a:pt x="66" y="8"/>
                  </a:lnTo>
                  <a:lnTo>
                    <a:pt x="58" y="16"/>
                  </a:lnTo>
                  <a:lnTo>
                    <a:pt x="52" y="24"/>
                  </a:lnTo>
                  <a:lnTo>
                    <a:pt x="48" y="32"/>
                  </a:lnTo>
                  <a:lnTo>
                    <a:pt x="42" y="36"/>
                  </a:lnTo>
                  <a:lnTo>
                    <a:pt x="30" y="44"/>
                  </a:lnTo>
                  <a:lnTo>
                    <a:pt x="0" y="56"/>
                  </a:lnTo>
                  <a:lnTo>
                    <a:pt x="0" y="58"/>
                  </a:lnTo>
                  <a:lnTo>
                    <a:pt x="10" y="54"/>
                  </a:lnTo>
                  <a:lnTo>
                    <a:pt x="20" y="50"/>
                  </a:lnTo>
                  <a:lnTo>
                    <a:pt x="34" y="46"/>
                  </a:lnTo>
                  <a:lnTo>
                    <a:pt x="44" y="38"/>
                  </a:lnTo>
                  <a:lnTo>
                    <a:pt x="52" y="30"/>
                  </a:lnTo>
                  <a:lnTo>
                    <a:pt x="58" y="20"/>
                  </a:lnTo>
                  <a:lnTo>
                    <a:pt x="66" y="10"/>
                  </a:lnTo>
                  <a:lnTo>
                    <a:pt x="70" y="8"/>
                  </a:lnTo>
                  <a:lnTo>
                    <a:pt x="74" y="6"/>
                  </a:lnTo>
                  <a:lnTo>
                    <a:pt x="80" y="4"/>
                  </a:lnTo>
                  <a:lnTo>
                    <a:pt x="84"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566" name="Freeform 34"/>
            <p:cNvSpPr>
              <a:spLocks/>
            </p:cNvSpPr>
            <p:nvPr/>
          </p:nvSpPr>
          <p:spPr bwMode="auto">
            <a:xfrm>
              <a:off x="2715" y="2576"/>
              <a:ext cx="84" cy="58"/>
            </a:xfrm>
            <a:custGeom>
              <a:avLst/>
              <a:gdLst>
                <a:gd name="T0" fmla="*/ 84 w 84"/>
                <a:gd name="T1" fmla="*/ 0 h 58"/>
                <a:gd name="T2" fmla="*/ 84 w 84"/>
                <a:gd name="T3" fmla="*/ 0 h 58"/>
                <a:gd name="T4" fmla="*/ 74 w 84"/>
                <a:gd name="T5" fmla="*/ 4 h 58"/>
                <a:gd name="T6" fmla="*/ 66 w 84"/>
                <a:gd name="T7" fmla="*/ 8 h 58"/>
                <a:gd name="T8" fmla="*/ 66 w 84"/>
                <a:gd name="T9" fmla="*/ 8 h 58"/>
                <a:gd name="T10" fmla="*/ 58 w 84"/>
                <a:gd name="T11" fmla="*/ 16 h 58"/>
                <a:gd name="T12" fmla="*/ 52 w 84"/>
                <a:gd name="T13" fmla="*/ 24 h 58"/>
                <a:gd name="T14" fmla="*/ 52 w 84"/>
                <a:gd name="T15" fmla="*/ 24 h 58"/>
                <a:gd name="T16" fmla="*/ 48 w 84"/>
                <a:gd name="T17" fmla="*/ 32 h 58"/>
                <a:gd name="T18" fmla="*/ 42 w 84"/>
                <a:gd name="T19" fmla="*/ 36 h 58"/>
                <a:gd name="T20" fmla="*/ 30 w 84"/>
                <a:gd name="T21" fmla="*/ 44 h 58"/>
                <a:gd name="T22" fmla="*/ 0 w 84"/>
                <a:gd name="T23" fmla="*/ 56 h 58"/>
                <a:gd name="T24" fmla="*/ 0 w 84"/>
                <a:gd name="T25" fmla="*/ 56 h 58"/>
                <a:gd name="T26" fmla="*/ 0 w 84"/>
                <a:gd name="T27" fmla="*/ 58 h 58"/>
                <a:gd name="T28" fmla="*/ 0 w 84"/>
                <a:gd name="T29" fmla="*/ 58 h 58"/>
                <a:gd name="T30" fmla="*/ 10 w 84"/>
                <a:gd name="T31" fmla="*/ 54 h 58"/>
                <a:gd name="T32" fmla="*/ 20 w 84"/>
                <a:gd name="T33" fmla="*/ 50 h 58"/>
                <a:gd name="T34" fmla="*/ 20 w 84"/>
                <a:gd name="T35" fmla="*/ 50 h 58"/>
                <a:gd name="T36" fmla="*/ 34 w 84"/>
                <a:gd name="T37" fmla="*/ 46 h 58"/>
                <a:gd name="T38" fmla="*/ 44 w 84"/>
                <a:gd name="T39" fmla="*/ 38 h 58"/>
                <a:gd name="T40" fmla="*/ 44 w 84"/>
                <a:gd name="T41" fmla="*/ 38 h 58"/>
                <a:gd name="T42" fmla="*/ 52 w 84"/>
                <a:gd name="T43" fmla="*/ 30 h 58"/>
                <a:gd name="T44" fmla="*/ 58 w 84"/>
                <a:gd name="T45" fmla="*/ 20 h 58"/>
                <a:gd name="T46" fmla="*/ 58 w 84"/>
                <a:gd name="T47" fmla="*/ 20 h 58"/>
                <a:gd name="T48" fmla="*/ 66 w 84"/>
                <a:gd name="T49" fmla="*/ 10 h 58"/>
                <a:gd name="T50" fmla="*/ 70 w 84"/>
                <a:gd name="T51" fmla="*/ 8 h 58"/>
                <a:gd name="T52" fmla="*/ 74 w 84"/>
                <a:gd name="T53" fmla="*/ 6 h 58"/>
                <a:gd name="T54" fmla="*/ 74 w 84"/>
                <a:gd name="T55" fmla="*/ 6 h 58"/>
                <a:gd name="T56" fmla="*/ 80 w 84"/>
                <a:gd name="T57" fmla="*/ 4 h 58"/>
                <a:gd name="T58" fmla="*/ 84 w 84"/>
                <a:gd name="T59" fmla="*/ 0 h 58"/>
                <a:gd name="T60" fmla="*/ 84 w 84"/>
                <a:gd name="T61" fmla="*/ 0 h 58"/>
                <a:gd name="T62" fmla="*/ 84 w 84"/>
                <a:gd name="T63" fmla="*/ 0 h 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4"/>
                <a:gd name="T97" fmla="*/ 0 h 58"/>
                <a:gd name="T98" fmla="*/ 84 w 84"/>
                <a:gd name="T99" fmla="*/ 58 h 5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4" h="58">
                  <a:moveTo>
                    <a:pt x="84" y="0"/>
                  </a:moveTo>
                  <a:lnTo>
                    <a:pt x="84" y="0"/>
                  </a:lnTo>
                  <a:lnTo>
                    <a:pt x="74" y="4"/>
                  </a:lnTo>
                  <a:lnTo>
                    <a:pt x="66" y="8"/>
                  </a:lnTo>
                  <a:lnTo>
                    <a:pt x="58" y="16"/>
                  </a:lnTo>
                  <a:lnTo>
                    <a:pt x="52" y="24"/>
                  </a:lnTo>
                  <a:lnTo>
                    <a:pt x="48" y="32"/>
                  </a:lnTo>
                  <a:lnTo>
                    <a:pt x="42" y="36"/>
                  </a:lnTo>
                  <a:lnTo>
                    <a:pt x="30" y="44"/>
                  </a:lnTo>
                  <a:lnTo>
                    <a:pt x="0" y="56"/>
                  </a:lnTo>
                  <a:lnTo>
                    <a:pt x="0" y="58"/>
                  </a:lnTo>
                  <a:lnTo>
                    <a:pt x="10" y="54"/>
                  </a:lnTo>
                  <a:lnTo>
                    <a:pt x="20" y="50"/>
                  </a:lnTo>
                  <a:lnTo>
                    <a:pt x="34" y="46"/>
                  </a:lnTo>
                  <a:lnTo>
                    <a:pt x="44" y="38"/>
                  </a:lnTo>
                  <a:lnTo>
                    <a:pt x="52" y="30"/>
                  </a:lnTo>
                  <a:lnTo>
                    <a:pt x="58" y="20"/>
                  </a:lnTo>
                  <a:lnTo>
                    <a:pt x="66" y="10"/>
                  </a:lnTo>
                  <a:lnTo>
                    <a:pt x="70" y="8"/>
                  </a:lnTo>
                  <a:lnTo>
                    <a:pt x="74" y="6"/>
                  </a:lnTo>
                  <a:lnTo>
                    <a:pt x="80" y="4"/>
                  </a:lnTo>
                  <a:lnTo>
                    <a:pt x="84" y="0"/>
                  </a:lnTo>
                </a:path>
              </a:pathLst>
            </a:custGeom>
            <a:noFill/>
            <a:ln w="9525">
              <a:noFill/>
              <a:round/>
              <a:headEnd/>
              <a:tailEnd/>
            </a:ln>
          </p:spPr>
          <p:txBody>
            <a:bodyPr/>
            <a:lstStyle/>
            <a:p>
              <a:endParaRPr lang="fr-FR">
                <a:latin typeface="Calibri" pitchFamily="34" charset="0"/>
              </a:endParaRPr>
            </a:p>
          </p:txBody>
        </p:sp>
        <p:sp>
          <p:nvSpPr>
            <p:cNvPr id="9567" name="Freeform 35"/>
            <p:cNvSpPr>
              <a:spLocks/>
            </p:cNvSpPr>
            <p:nvPr/>
          </p:nvSpPr>
          <p:spPr bwMode="auto">
            <a:xfrm>
              <a:off x="2753" y="2584"/>
              <a:ext cx="64" cy="34"/>
            </a:xfrm>
            <a:custGeom>
              <a:avLst/>
              <a:gdLst>
                <a:gd name="T0" fmla="*/ 6 w 64"/>
                <a:gd name="T1" fmla="*/ 34 h 34"/>
                <a:gd name="T2" fmla="*/ 6 w 64"/>
                <a:gd name="T3" fmla="*/ 34 h 34"/>
                <a:gd name="T4" fmla="*/ 10 w 64"/>
                <a:gd name="T5" fmla="*/ 30 h 34"/>
                <a:gd name="T6" fmla="*/ 16 w 64"/>
                <a:gd name="T7" fmla="*/ 26 h 34"/>
                <a:gd name="T8" fmla="*/ 22 w 64"/>
                <a:gd name="T9" fmla="*/ 22 h 34"/>
                <a:gd name="T10" fmla="*/ 28 w 64"/>
                <a:gd name="T11" fmla="*/ 16 h 34"/>
                <a:gd name="T12" fmla="*/ 28 w 64"/>
                <a:gd name="T13" fmla="*/ 16 h 34"/>
                <a:gd name="T14" fmla="*/ 36 w 64"/>
                <a:gd name="T15" fmla="*/ 10 h 34"/>
                <a:gd name="T16" fmla="*/ 44 w 64"/>
                <a:gd name="T17" fmla="*/ 6 h 34"/>
                <a:gd name="T18" fmla="*/ 54 w 64"/>
                <a:gd name="T19" fmla="*/ 4 h 34"/>
                <a:gd name="T20" fmla="*/ 64 w 64"/>
                <a:gd name="T21" fmla="*/ 2 h 34"/>
                <a:gd name="T22" fmla="*/ 64 w 64"/>
                <a:gd name="T23" fmla="*/ 2 h 34"/>
                <a:gd name="T24" fmla="*/ 64 w 64"/>
                <a:gd name="T25" fmla="*/ 2 h 34"/>
                <a:gd name="T26" fmla="*/ 64 w 64"/>
                <a:gd name="T27" fmla="*/ 0 h 34"/>
                <a:gd name="T28" fmla="*/ 64 w 64"/>
                <a:gd name="T29" fmla="*/ 0 h 34"/>
                <a:gd name="T30" fmla="*/ 58 w 64"/>
                <a:gd name="T31" fmla="*/ 0 h 34"/>
                <a:gd name="T32" fmla="*/ 52 w 64"/>
                <a:gd name="T33" fmla="*/ 0 h 34"/>
                <a:gd name="T34" fmla="*/ 40 w 64"/>
                <a:gd name="T35" fmla="*/ 6 h 34"/>
                <a:gd name="T36" fmla="*/ 40 w 64"/>
                <a:gd name="T37" fmla="*/ 6 h 34"/>
                <a:gd name="T38" fmla="*/ 30 w 64"/>
                <a:gd name="T39" fmla="*/ 12 h 34"/>
                <a:gd name="T40" fmla="*/ 22 w 64"/>
                <a:gd name="T41" fmla="*/ 20 h 34"/>
                <a:gd name="T42" fmla="*/ 14 w 64"/>
                <a:gd name="T43" fmla="*/ 26 h 34"/>
                <a:gd name="T44" fmla="*/ 10 w 64"/>
                <a:gd name="T45" fmla="*/ 28 h 34"/>
                <a:gd name="T46" fmla="*/ 4 w 64"/>
                <a:gd name="T47" fmla="*/ 28 h 34"/>
                <a:gd name="T48" fmla="*/ 4 w 64"/>
                <a:gd name="T49" fmla="*/ 28 h 34"/>
                <a:gd name="T50" fmla="*/ 0 w 64"/>
                <a:gd name="T51" fmla="*/ 30 h 34"/>
                <a:gd name="T52" fmla="*/ 0 w 64"/>
                <a:gd name="T53" fmla="*/ 32 h 34"/>
                <a:gd name="T54" fmla="*/ 2 w 64"/>
                <a:gd name="T55" fmla="*/ 34 h 34"/>
                <a:gd name="T56" fmla="*/ 6 w 64"/>
                <a:gd name="T57" fmla="*/ 34 h 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4"/>
                <a:gd name="T88" fmla="*/ 0 h 34"/>
                <a:gd name="T89" fmla="*/ 64 w 64"/>
                <a:gd name="T90" fmla="*/ 34 h 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4" h="34">
                  <a:moveTo>
                    <a:pt x="6" y="34"/>
                  </a:moveTo>
                  <a:lnTo>
                    <a:pt x="6" y="34"/>
                  </a:lnTo>
                  <a:lnTo>
                    <a:pt x="10" y="30"/>
                  </a:lnTo>
                  <a:lnTo>
                    <a:pt x="16" y="26"/>
                  </a:lnTo>
                  <a:lnTo>
                    <a:pt x="22" y="22"/>
                  </a:lnTo>
                  <a:lnTo>
                    <a:pt x="28" y="16"/>
                  </a:lnTo>
                  <a:lnTo>
                    <a:pt x="36" y="10"/>
                  </a:lnTo>
                  <a:lnTo>
                    <a:pt x="44" y="6"/>
                  </a:lnTo>
                  <a:lnTo>
                    <a:pt x="54" y="4"/>
                  </a:lnTo>
                  <a:lnTo>
                    <a:pt x="64" y="2"/>
                  </a:lnTo>
                  <a:lnTo>
                    <a:pt x="64" y="0"/>
                  </a:lnTo>
                  <a:lnTo>
                    <a:pt x="58" y="0"/>
                  </a:lnTo>
                  <a:lnTo>
                    <a:pt x="52" y="0"/>
                  </a:lnTo>
                  <a:lnTo>
                    <a:pt x="40" y="6"/>
                  </a:lnTo>
                  <a:lnTo>
                    <a:pt x="30" y="12"/>
                  </a:lnTo>
                  <a:lnTo>
                    <a:pt x="22" y="20"/>
                  </a:lnTo>
                  <a:lnTo>
                    <a:pt x="14" y="26"/>
                  </a:lnTo>
                  <a:lnTo>
                    <a:pt x="10" y="28"/>
                  </a:lnTo>
                  <a:lnTo>
                    <a:pt x="4" y="28"/>
                  </a:lnTo>
                  <a:lnTo>
                    <a:pt x="0" y="30"/>
                  </a:lnTo>
                  <a:lnTo>
                    <a:pt x="0" y="32"/>
                  </a:lnTo>
                  <a:lnTo>
                    <a:pt x="2" y="34"/>
                  </a:lnTo>
                  <a:lnTo>
                    <a:pt x="6" y="34"/>
                  </a:lnTo>
                  <a:close/>
                </a:path>
              </a:pathLst>
            </a:custGeom>
            <a:solidFill>
              <a:srgbClr val="000000"/>
            </a:solidFill>
            <a:ln w="9525">
              <a:noFill/>
              <a:round/>
              <a:headEnd/>
              <a:tailEnd/>
            </a:ln>
          </p:spPr>
          <p:txBody>
            <a:bodyPr/>
            <a:lstStyle/>
            <a:p>
              <a:endParaRPr lang="fr-FR">
                <a:latin typeface="Calibri" pitchFamily="34" charset="0"/>
              </a:endParaRPr>
            </a:p>
          </p:txBody>
        </p:sp>
        <p:sp>
          <p:nvSpPr>
            <p:cNvPr id="9568" name="Freeform 36"/>
            <p:cNvSpPr>
              <a:spLocks/>
            </p:cNvSpPr>
            <p:nvPr/>
          </p:nvSpPr>
          <p:spPr bwMode="auto">
            <a:xfrm>
              <a:off x="2753" y="2584"/>
              <a:ext cx="64" cy="34"/>
            </a:xfrm>
            <a:custGeom>
              <a:avLst/>
              <a:gdLst>
                <a:gd name="T0" fmla="*/ 6 w 64"/>
                <a:gd name="T1" fmla="*/ 34 h 34"/>
                <a:gd name="T2" fmla="*/ 6 w 64"/>
                <a:gd name="T3" fmla="*/ 34 h 34"/>
                <a:gd name="T4" fmla="*/ 10 w 64"/>
                <a:gd name="T5" fmla="*/ 30 h 34"/>
                <a:gd name="T6" fmla="*/ 16 w 64"/>
                <a:gd name="T7" fmla="*/ 26 h 34"/>
                <a:gd name="T8" fmla="*/ 22 w 64"/>
                <a:gd name="T9" fmla="*/ 22 h 34"/>
                <a:gd name="T10" fmla="*/ 28 w 64"/>
                <a:gd name="T11" fmla="*/ 16 h 34"/>
                <a:gd name="T12" fmla="*/ 28 w 64"/>
                <a:gd name="T13" fmla="*/ 16 h 34"/>
                <a:gd name="T14" fmla="*/ 36 w 64"/>
                <a:gd name="T15" fmla="*/ 10 h 34"/>
                <a:gd name="T16" fmla="*/ 44 w 64"/>
                <a:gd name="T17" fmla="*/ 6 h 34"/>
                <a:gd name="T18" fmla="*/ 54 w 64"/>
                <a:gd name="T19" fmla="*/ 4 h 34"/>
                <a:gd name="T20" fmla="*/ 64 w 64"/>
                <a:gd name="T21" fmla="*/ 2 h 34"/>
                <a:gd name="T22" fmla="*/ 64 w 64"/>
                <a:gd name="T23" fmla="*/ 2 h 34"/>
                <a:gd name="T24" fmla="*/ 64 w 64"/>
                <a:gd name="T25" fmla="*/ 2 h 34"/>
                <a:gd name="T26" fmla="*/ 64 w 64"/>
                <a:gd name="T27" fmla="*/ 0 h 34"/>
                <a:gd name="T28" fmla="*/ 64 w 64"/>
                <a:gd name="T29" fmla="*/ 0 h 34"/>
                <a:gd name="T30" fmla="*/ 58 w 64"/>
                <a:gd name="T31" fmla="*/ 0 h 34"/>
                <a:gd name="T32" fmla="*/ 52 w 64"/>
                <a:gd name="T33" fmla="*/ 0 h 34"/>
                <a:gd name="T34" fmla="*/ 40 w 64"/>
                <a:gd name="T35" fmla="*/ 6 h 34"/>
                <a:gd name="T36" fmla="*/ 40 w 64"/>
                <a:gd name="T37" fmla="*/ 6 h 34"/>
                <a:gd name="T38" fmla="*/ 30 w 64"/>
                <a:gd name="T39" fmla="*/ 12 h 34"/>
                <a:gd name="T40" fmla="*/ 22 w 64"/>
                <a:gd name="T41" fmla="*/ 20 h 34"/>
                <a:gd name="T42" fmla="*/ 14 w 64"/>
                <a:gd name="T43" fmla="*/ 26 h 34"/>
                <a:gd name="T44" fmla="*/ 10 w 64"/>
                <a:gd name="T45" fmla="*/ 28 h 34"/>
                <a:gd name="T46" fmla="*/ 4 w 64"/>
                <a:gd name="T47" fmla="*/ 28 h 34"/>
                <a:gd name="T48" fmla="*/ 4 w 64"/>
                <a:gd name="T49" fmla="*/ 28 h 34"/>
                <a:gd name="T50" fmla="*/ 0 w 64"/>
                <a:gd name="T51" fmla="*/ 30 h 34"/>
                <a:gd name="T52" fmla="*/ 0 w 64"/>
                <a:gd name="T53" fmla="*/ 32 h 34"/>
                <a:gd name="T54" fmla="*/ 2 w 64"/>
                <a:gd name="T55" fmla="*/ 34 h 34"/>
                <a:gd name="T56" fmla="*/ 6 w 64"/>
                <a:gd name="T57" fmla="*/ 34 h 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4"/>
                <a:gd name="T88" fmla="*/ 0 h 34"/>
                <a:gd name="T89" fmla="*/ 64 w 64"/>
                <a:gd name="T90" fmla="*/ 34 h 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4" h="34">
                  <a:moveTo>
                    <a:pt x="6" y="34"/>
                  </a:moveTo>
                  <a:lnTo>
                    <a:pt x="6" y="34"/>
                  </a:lnTo>
                  <a:lnTo>
                    <a:pt x="10" y="30"/>
                  </a:lnTo>
                  <a:lnTo>
                    <a:pt x="16" y="26"/>
                  </a:lnTo>
                  <a:lnTo>
                    <a:pt x="22" y="22"/>
                  </a:lnTo>
                  <a:lnTo>
                    <a:pt x="28" y="16"/>
                  </a:lnTo>
                  <a:lnTo>
                    <a:pt x="36" y="10"/>
                  </a:lnTo>
                  <a:lnTo>
                    <a:pt x="44" y="6"/>
                  </a:lnTo>
                  <a:lnTo>
                    <a:pt x="54" y="4"/>
                  </a:lnTo>
                  <a:lnTo>
                    <a:pt x="64" y="2"/>
                  </a:lnTo>
                  <a:lnTo>
                    <a:pt x="64" y="0"/>
                  </a:lnTo>
                  <a:lnTo>
                    <a:pt x="58" y="0"/>
                  </a:lnTo>
                  <a:lnTo>
                    <a:pt x="52" y="0"/>
                  </a:lnTo>
                  <a:lnTo>
                    <a:pt x="40" y="6"/>
                  </a:lnTo>
                  <a:lnTo>
                    <a:pt x="30" y="12"/>
                  </a:lnTo>
                  <a:lnTo>
                    <a:pt x="22" y="20"/>
                  </a:lnTo>
                  <a:lnTo>
                    <a:pt x="14" y="26"/>
                  </a:lnTo>
                  <a:lnTo>
                    <a:pt x="10" y="28"/>
                  </a:lnTo>
                  <a:lnTo>
                    <a:pt x="4" y="28"/>
                  </a:lnTo>
                  <a:lnTo>
                    <a:pt x="0" y="30"/>
                  </a:lnTo>
                  <a:lnTo>
                    <a:pt x="0" y="32"/>
                  </a:lnTo>
                  <a:lnTo>
                    <a:pt x="2" y="34"/>
                  </a:lnTo>
                  <a:lnTo>
                    <a:pt x="6" y="34"/>
                  </a:lnTo>
                </a:path>
              </a:pathLst>
            </a:custGeom>
            <a:noFill/>
            <a:ln w="9525">
              <a:noFill/>
              <a:round/>
              <a:headEnd/>
              <a:tailEnd/>
            </a:ln>
          </p:spPr>
          <p:txBody>
            <a:bodyPr/>
            <a:lstStyle/>
            <a:p>
              <a:endParaRPr lang="fr-FR">
                <a:latin typeface="Calibri" pitchFamily="34" charset="0"/>
              </a:endParaRPr>
            </a:p>
          </p:txBody>
        </p:sp>
        <p:sp>
          <p:nvSpPr>
            <p:cNvPr id="9569" name="Freeform 37"/>
            <p:cNvSpPr>
              <a:spLocks/>
            </p:cNvSpPr>
            <p:nvPr/>
          </p:nvSpPr>
          <p:spPr bwMode="auto">
            <a:xfrm>
              <a:off x="2681" y="2552"/>
              <a:ext cx="50" cy="26"/>
            </a:xfrm>
            <a:custGeom>
              <a:avLst/>
              <a:gdLst>
                <a:gd name="T0" fmla="*/ 50 w 50"/>
                <a:gd name="T1" fmla="*/ 26 h 26"/>
                <a:gd name="T2" fmla="*/ 50 w 50"/>
                <a:gd name="T3" fmla="*/ 26 h 26"/>
                <a:gd name="T4" fmla="*/ 42 w 50"/>
                <a:gd name="T5" fmla="*/ 16 h 26"/>
                <a:gd name="T6" fmla="*/ 34 w 50"/>
                <a:gd name="T7" fmla="*/ 8 h 26"/>
                <a:gd name="T8" fmla="*/ 24 w 50"/>
                <a:gd name="T9" fmla="*/ 2 h 26"/>
                <a:gd name="T10" fmla="*/ 14 w 50"/>
                <a:gd name="T11" fmla="*/ 0 h 26"/>
                <a:gd name="T12" fmla="*/ 14 w 50"/>
                <a:gd name="T13" fmla="*/ 0 h 26"/>
                <a:gd name="T14" fmla="*/ 8 w 50"/>
                <a:gd name="T15" fmla="*/ 0 h 26"/>
                <a:gd name="T16" fmla="*/ 4 w 50"/>
                <a:gd name="T17" fmla="*/ 2 h 26"/>
                <a:gd name="T18" fmla="*/ 0 w 50"/>
                <a:gd name="T19" fmla="*/ 6 h 26"/>
                <a:gd name="T20" fmla="*/ 0 w 50"/>
                <a:gd name="T21" fmla="*/ 8 h 26"/>
                <a:gd name="T22" fmla="*/ 2 w 50"/>
                <a:gd name="T23" fmla="*/ 10 h 26"/>
                <a:gd name="T24" fmla="*/ 2 w 50"/>
                <a:gd name="T25" fmla="*/ 10 h 26"/>
                <a:gd name="T26" fmla="*/ 4 w 50"/>
                <a:gd name="T27" fmla="*/ 10 h 26"/>
                <a:gd name="T28" fmla="*/ 4 w 50"/>
                <a:gd name="T29" fmla="*/ 8 h 26"/>
                <a:gd name="T30" fmla="*/ 4 w 50"/>
                <a:gd name="T31" fmla="*/ 8 h 26"/>
                <a:gd name="T32" fmla="*/ 6 w 50"/>
                <a:gd name="T33" fmla="*/ 2 h 26"/>
                <a:gd name="T34" fmla="*/ 6 w 50"/>
                <a:gd name="T35" fmla="*/ 2 h 26"/>
                <a:gd name="T36" fmla="*/ 12 w 50"/>
                <a:gd name="T37" fmla="*/ 2 h 26"/>
                <a:gd name="T38" fmla="*/ 20 w 50"/>
                <a:gd name="T39" fmla="*/ 2 h 26"/>
                <a:gd name="T40" fmla="*/ 20 w 50"/>
                <a:gd name="T41" fmla="*/ 2 h 26"/>
                <a:gd name="T42" fmla="*/ 26 w 50"/>
                <a:gd name="T43" fmla="*/ 4 h 26"/>
                <a:gd name="T44" fmla="*/ 32 w 50"/>
                <a:gd name="T45" fmla="*/ 8 h 26"/>
                <a:gd name="T46" fmla="*/ 32 w 50"/>
                <a:gd name="T47" fmla="*/ 8 h 26"/>
                <a:gd name="T48" fmla="*/ 42 w 50"/>
                <a:gd name="T49" fmla="*/ 18 h 26"/>
                <a:gd name="T50" fmla="*/ 50 w 50"/>
                <a:gd name="T51" fmla="*/ 26 h 26"/>
                <a:gd name="T52" fmla="*/ 50 w 50"/>
                <a:gd name="T53" fmla="*/ 26 h 26"/>
                <a:gd name="T54" fmla="*/ 50 w 50"/>
                <a:gd name="T55" fmla="*/ 26 h 2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0"/>
                <a:gd name="T85" fmla="*/ 0 h 26"/>
                <a:gd name="T86" fmla="*/ 50 w 50"/>
                <a:gd name="T87" fmla="*/ 26 h 2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0" h="26">
                  <a:moveTo>
                    <a:pt x="50" y="26"/>
                  </a:moveTo>
                  <a:lnTo>
                    <a:pt x="50" y="26"/>
                  </a:lnTo>
                  <a:lnTo>
                    <a:pt x="42" y="16"/>
                  </a:lnTo>
                  <a:lnTo>
                    <a:pt x="34" y="8"/>
                  </a:lnTo>
                  <a:lnTo>
                    <a:pt x="24" y="2"/>
                  </a:lnTo>
                  <a:lnTo>
                    <a:pt x="14" y="0"/>
                  </a:lnTo>
                  <a:lnTo>
                    <a:pt x="8" y="0"/>
                  </a:lnTo>
                  <a:lnTo>
                    <a:pt x="4" y="2"/>
                  </a:lnTo>
                  <a:lnTo>
                    <a:pt x="0" y="6"/>
                  </a:lnTo>
                  <a:lnTo>
                    <a:pt x="0" y="8"/>
                  </a:lnTo>
                  <a:lnTo>
                    <a:pt x="2" y="10"/>
                  </a:lnTo>
                  <a:lnTo>
                    <a:pt x="4" y="10"/>
                  </a:lnTo>
                  <a:lnTo>
                    <a:pt x="4" y="8"/>
                  </a:lnTo>
                  <a:lnTo>
                    <a:pt x="6" y="2"/>
                  </a:lnTo>
                  <a:lnTo>
                    <a:pt x="12" y="2"/>
                  </a:lnTo>
                  <a:lnTo>
                    <a:pt x="20" y="2"/>
                  </a:lnTo>
                  <a:lnTo>
                    <a:pt x="26" y="4"/>
                  </a:lnTo>
                  <a:lnTo>
                    <a:pt x="32" y="8"/>
                  </a:lnTo>
                  <a:lnTo>
                    <a:pt x="42" y="18"/>
                  </a:lnTo>
                  <a:lnTo>
                    <a:pt x="50" y="26"/>
                  </a:lnTo>
                  <a:close/>
                </a:path>
              </a:pathLst>
            </a:custGeom>
            <a:solidFill>
              <a:srgbClr val="000000"/>
            </a:solidFill>
            <a:ln w="9525">
              <a:noFill/>
              <a:round/>
              <a:headEnd/>
              <a:tailEnd/>
            </a:ln>
          </p:spPr>
          <p:txBody>
            <a:bodyPr/>
            <a:lstStyle/>
            <a:p>
              <a:endParaRPr lang="fr-FR">
                <a:latin typeface="Calibri" pitchFamily="34" charset="0"/>
              </a:endParaRPr>
            </a:p>
          </p:txBody>
        </p:sp>
        <p:sp>
          <p:nvSpPr>
            <p:cNvPr id="9570" name="Freeform 38"/>
            <p:cNvSpPr>
              <a:spLocks/>
            </p:cNvSpPr>
            <p:nvPr/>
          </p:nvSpPr>
          <p:spPr bwMode="auto">
            <a:xfrm>
              <a:off x="2681" y="2552"/>
              <a:ext cx="50" cy="26"/>
            </a:xfrm>
            <a:custGeom>
              <a:avLst/>
              <a:gdLst>
                <a:gd name="T0" fmla="*/ 50 w 50"/>
                <a:gd name="T1" fmla="*/ 26 h 26"/>
                <a:gd name="T2" fmla="*/ 50 w 50"/>
                <a:gd name="T3" fmla="*/ 26 h 26"/>
                <a:gd name="T4" fmla="*/ 42 w 50"/>
                <a:gd name="T5" fmla="*/ 16 h 26"/>
                <a:gd name="T6" fmla="*/ 34 w 50"/>
                <a:gd name="T7" fmla="*/ 8 h 26"/>
                <a:gd name="T8" fmla="*/ 24 w 50"/>
                <a:gd name="T9" fmla="*/ 2 h 26"/>
                <a:gd name="T10" fmla="*/ 14 w 50"/>
                <a:gd name="T11" fmla="*/ 0 h 26"/>
                <a:gd name="T12" fmla="*/ 14 w 50"/>
                <a:gd name="T13" fmla="*/ 0 h 26"/>
                <a:gd name="T14" fmla="*/ 8 w 50"/>
                <a:gd name="T15" fmla="*/ 0 h 26"/>
                <a:gd name="T16" fmla="*/ 4 w 50"/>
                <a:gd name="T17" fmla="*/ 2 h 26"/>
                <a:gd name="T18" fmla="*/ 0 w 50"/>
                <a:gd name="T19" fmla="*/ 6 h 26"/>
                <a:gd name="T20" fmla="*/ 0 w 50"/>
                <a:gd name="T21" fmla="*/ 8 h 26"/>
                <a:gd name="T22" fmla="*/ 2 w 50"/>
                <a:gd name="T23" fmla="*/ 10 h 26"/>
                <a:gd name="T24" fmla="*/ 2 w 50"/>
                <a:gd name="T25" fmla="*/ 10 h 26"/>
                <a:gd name="T26" fmla="*/ 4 w 50"/>
                <a:gd name="T27" fmla="*/ 10 h 26"/>
                <a:gd name="T28" fmla="*/ 4 w 50"/>
                <a:gd name="T29" fmla="*/ 8 h 26"/>
                <a:gd name="T30" fmla="*/ 4 w 50"/>
                <a:gd name="T31" fmla="*/ 8 h 26"/>
                <a:gd name="T32" fmla="*/ 6 w 50"/>
                <a:gd name="T33" fmla="*/ 2 h 26"/>
                <a:gd name="T34" fmla="*/ 6 w 50"/>
                <a:gd name="T35" fmla="*/ 2 h 26"/>
                <a:gd name="T36" fmla="*/ 12 w 50"/>
                <a:gd name="T37" fmla="*/ 2 h 26"/>
                <a:gd name="T38" fmla="*/ 20 w 50"/>
                <a:gd name="T39" fmla="*/ 2 h 26"/>
                <a:gd name="T40" fmla="*/ 20 w 50"/>
                <a:gd name="T41" fmla="*/ 2 h 26"/>
                <a:gd name="T42" fmla="*/ 26 w 50"/>
                <a:gd name="T43" fmla="*/ 4 h 26"/>
                <a:gd name="T44" fmla="*/ 32 w 50"/>
                <a:gd name="T45" fmla="*/ 8 h 26"/>
                <a:gd name="T46" fmla="*/ 32 w 50"/>
                <a:gd name="T47" fmla="*/ 8 h 26"/>
                <a:gd name="T48" fmla="*/ 42 w 50"/>
                <a:gd name="T49" fmla="*/ 18 h 26"/>
                <a:gd name="T50" fmla="*/ 50 w 50"/>
                <a:gd name="T51" fmla="*/ 26 h 26"/>
                <a:gd name="T52" fmla="*/ 50 w 50"/>
                <a:gd name="T53" fmla="*/ 26 h 26"/>
                <a:gd name="T54" fmla="*/ 50 w 50"/>
                <a:gd name="T55" fmla="*/ 26 h 2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0"/>
                <a:gd name="T85" fmla="*/ 0 h 26"/>
                <a:gd name="T86" fmla="*/ 50 w 50"/>
                <a:gd name="T87" fmla="*/ 26 h 2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0" h="26">
                  <a:moveTo>
                    <a:pt x="50" y="26"/>
                  </a:moveTo>
                  <a:lnTo>
                    <a:pt x="50" y="26"/>
                  </a:lnTo>
                  <a:lnTo>
                    <a:pt x="42" y="16"/>
                  </a:lnTo>
                  <a:lnTo>
                    <a:pt x="34" y="8"/>
                  </a:lnTo>
                  <a:lnTo>
                    <a:pt x="24" y="2"/>
                  </a:lnTo>
                  <a:lnTo>
                    <a:pt x="14" y="0"/>
                  </a:lnTo>
                  <a:lnTo>
                    <a:pt x="8" y="0"/>
                  </a:lnTo>
                  <a:lnTo>
                    <a:pt x="4" y="2"/>
                  </a:lnTo>
                  <a:lnTo>
                    <a:pt x="0" y="6"/>
                  </a:lnTo>
                  <a:lnTo>
                    <a:pt x="0" y="8"/>
                  </a:lnTo>
                  <a:lnTo>
                    <a:pt x="2" y="10"/>
                  </a:lnTo>
                  <a:lnTo>
                    <a:pt x="4" y="10"/>
                  </a:lnTo>
                  <a:lnTo>
                    <a:pt x="4" y="8"/>
                  </a:lnTo>
                  <a:lnTo>
                    <a:pt x="6" y="2"/>
                  </a:lnTo>
                  <a:lnTo>
                    <a:pt x="12" y="2"/>
                  </a:lnTo>
                  <a:lnTo>
                    <a:pt x="20" y="2"/>
                  </a:lnTo>
                  <a:lnTo>
                    <a:pt x="26" y="4"/>
                  </a:lnTo>
                  <a:lnTo>
                    <a:pt x="32" y="8"/>
                  </a:lnTo>
                  <a:lnTo>
                    <a:pt x="42" y="18"/>
                  </a:lnTo>
                  <a:lnTo>
                    <a:pt x="50" y="26"/>
                  </a:lnTo>
                </a:path>
              </a:pathLst>
            </a:custGeom>
            <a:noFill/>
            <a:ln w="9525">
              <a:noFill/>
              <a:round/>
              <a:headEnd/>
              <a:tailEnd/>
            </a:ln>
          </p:spPr>
          <p:txBody>
            <a:bodyPr/>
            <a:lstStyle/>
            <a:p>
              <a:endParaRPr lang="fr-FR">
                <a:latin typeface="Calibri" pitchFamily="34" charset="0"/>
              </a:endParaRPr>
            </a:p>
          </p:txBody>
        </p:sp>
        <p:sp>
          <p:nvSpPr>
            <p:cNvPr id="9571" name="Freeform 39"/>
            <p:cNvSpPr>
              <a:spLocks/>
            </p:cNvSpPr>
            <p:nvPr/>
          </p:nvSpPr>
          <p:spPr bwMode="auto">
            <a:xfrm>
              <a:off x="2703" y="2572"/>
              <a:ext cx="22" cy="8"/>
            </a:xfrm>
            <a:custGeom>
              <a:avLst/>
              <a:gdLst>
                <a:gd name="T0" fmla="*/ 22 w 22"/>
                <a:gd name="T1" fmla="*/ 8 h 8"/>
                <a:gd name="T2" fmla="*/ 22 w 22"/>
                <a:gd name="T3" fmla="*/ 8 h 8"/>
                <a:gd name="T4" fmla="*/ 16 w 22"/>
                <a:gd name="T5" fmla="*/ 4 h 8"/>
                <a:gd name="T6" fmla="*/ 6 w 22"/>
                <a:gd name="T7" fmla="*/ 0 h 8"/>
                <a:gd name="T8" fmla="*/ 6 w 22"/>
                <a:gd name="T9" fmla="*/ 0 h 8"/>
                <a:gd name="T10" fmla="*/ 2 w 22"/>
                <a:gd name="T11" fmla="*/ 0 h 8"/>
                <a:gd name="T12" fmla="*/ 0 w 22"/>
                <a:gd name="T13" fmla="*/ 0 h 8"/>
                <a:gd name="T14" fmla="*/ 0 w 22"/>
                <a:gd name="T15" fmla="*/ 2 h 8"/>
                <a:gd name="T16" fmla="*/ 0 w 22"/>
                <a:gd name="T17" fmla="*/ 2 h 8"/>
                <a:gd name="T18" fmla="*/ 0 w 22"/>
                <a:gd name="T19" fmla="*/ 2 h 8"/>
                <a:gd name="T20" fmla="*/ 2 w 22"/>
                <a:gd name="T21" fmla="*/ 2 h 8"/>
                <a:gd name="T22" fmla="*/ 2 w 22"/>
                <a:gd name="T23" fmla="*/ 2 h 8"/>
                <a:gd name="T24" fmla="*/ 4 w 22"/>
                <a:gd name="T25" fmla="*/ 0 h 8"/>
                <a:gd name="T26" fmla="*/ 6 w 22"/>
                <a:gd name="T27" fmla="*/ 2 h 8"/>
                <a:gd name="T28" fmla="*/ 12 w 22"/>
                <a:gd name="T29" fmla="*/ 2 h 8"/>
                <a:gd name="T30" fmla="*/ 12 w 22"/>
                <a:gd name="T31" fmla="*/ 2 h 8"/>
                <a:gd name="T32" fmla="*/ 18 w 22"/>
                <a:gd name="T33" fmla="*/ 6 h 8"/>
                <a:gd name="T34" fmla="*/ 22 w 22"/>
                <a:gd name="T35" fmla="*/ 8 h 8"/>
                <a:gd name="T36" fmla="*/ 22 w 22"/>
                <a:gd name="T37" fmla="*/ 8 h 8"/>
                <a:gd name="T38" fmla="*/ 22 w 22"/>
                <a:gd name="T39" fmla="*/ 8 h 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2"/>
                <a:gd name="T61" fmla="*/ 0 h 8"/>
                <a:gd name="T62" fmla="*/ 22 w 22"/>
                <a:gd name="T63" fmla="*/ 8 h 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2" h="8">
                  <a:moveTo>
                    <a:pt x="22" y="8"/>
                  </a:moveTo>
                  <a:lnTo>
                    <a:pt x="22" y="8"/>
                  </a:lnTo>
                  <a:lnTo>
                    <a:pt x="16" y="4"/>
                  </a:lnTo>
                  <a:lnTo>
                    <a:pt x="6" y="0"/>
                  </a:lnTo>
                  <a:lnTo>
                    <a:pt x="2" y="0"/>
                  </a:lnTo>
                  <a:lnTo>
                    <a:pt x="0" y="0"/>
                  </a:lnTo>
                  <a:lnTo>
                    <a:pt x="0" y="2"/>
                  </a:lnTo>
                  <a:lnTo>
                    <a:pt x="2" y="2"/>
                  </a:lnTo>
                  <a:lnTo>
                    <a:pt x="4" y="0"/>
                  </a:lnTo>
                  <a:lnTo>
                    <a:pt x="6" y="2"/>
                  </a:lnTo>
                  <a:lnTo>
                    <a:pt x="12" y="2"/>
                  </a:lnTo>
                  <a:lnTo>
                    <a:pt x="18" y="6"/>
                  </a:lnTo>
                  <a:lnTo>
                    <a:pt x="22" y="8"/>
                  </a:lnTo>
                  <a:close/>
                </a:path>
              </a:pathLst>
            </a:custGeom>
            <a:solidFill>
              <a:srgbClr val="000000"/>
            </a:solidFill>
            <a:ln w="9525">
              <a:noFill/>
              <a:round/>
              <a:headEnd/>
              <a:tailEnd/>
            </a:ln>
          </p:spPr>
          <p:txBody>
            <a:bodyPr/>
            <a:lstStyle/>
            <a:p>
              <a:endParaRPr lang="fr-FR">
                <a:latin typeface="Calibri" pitchFamily="34" charset="0"/>
              </a:endParaRPr>
            </a:p>
          </p:txBody>
        </p:sp>
        <p:sp>
          <p:nvSpPr>
            <p:cNvPr id="9572" name="Freeform 40"/>
            <p:cNvSpPr>
              <a:spLocks/>
            </p:cNvSpPr>
            <p:nvPr/>
          </p:nvSpPr>
          <p:spPr bwMode="auto">
            <a:xfrm>
              <a:off x="2703" y="2572"/>
              <a:ext cx="22" cy="8"/>
            </a:xfrm>
            <a:custGeom>
              <a:avLst/>
              <a:gdLst>
                <a:gd name="T0" fmla="*/ 22 w 22"/>
                <a:gd name="T1" fmla="*/ 8 h 8"/>
                <a:gd name="T2" fmla="*/ 22 w 22"/>
                <a:gd name="T3" fmla="*/ 8 h 8"/>
                <a:gd name="T4" fmla="*/ 16 w 22"/>
                <a:gd name="T5" fmla="*/ 4 h 8"/>
                <a:gd name="T6" fmla="*/ 6 w 22"/>
                <a:gd name="T7" fmla="*/ 0 h 8"/>
                <a:gd name="T8" fmla="*/ 6 w 22"/>
                <a:gd name="T9" fmla="*/ 0 h 8"/>
                <a:gd name="T10" fmla="*/ 2 w 22"/>
                <a:gd name="T11" fmla="*/ 0 h 8"/>
                <a:gd name="T12" fmla="*/ 0 w 22"/>
                <a:gd name="T13" fmla="*/ 0 h 8"/>
                <a:gd name="T14" fmla="*/ 0 w 22"/>
                <a:gd name="T15" fmla="*/ 2 h 8"/>
                <a:gd name="T16" fmla="*/ 0 w 22"/>
                <a:gd name="T17" fmla="*/ 2 h 8"/>
                <a:gd name="T18" fmla="*/ 0 w 22"/>
                <a:gd name="T19" fmla="*/ 2 h 8"/>
                <a:gd name="T20" fmla="*/ 2 w 22"/>
                <a:gd name="T21" fmla="*/ 2 h 8"/>
                <a:gd name="T22" fmla="*/ 2 w 22"/>
                <a:gd name="T23" fmla="*/ 2 h 8"/>
                <a:gd name="T24" fmla="*/ 4 w 22"/>
                <a:gd name="T25" fmla="*/ 0 h 8"/>
                <a:gd name="T26" fmla="*/ 6 w 22"/>
                <a:gd name="T27" fmla="*/ 2 h 8"/>
                <a:gd name="T28" fmla="*/ 12 w 22"/>
                <a:gd name="T29" fmla="*/ 2 h 8"/>
                <a:gd name="T30" fmla="*/ 12 w 22"/>
                <a:gd name="T31" fmla="*/ 2 h 8"/>
                <a:gd name="T32" fmla="*/ 18 w 22"/>
                <a:gd name="T33" fmla="*/ 6 h 8"/>
                <a:gd name="T34" fmla="*/ 22 w 22"/>
                <a:gd name="T35" fmla="*/ 8 h 8"/>
                <a:gd name="T36" fmla="*/ 22 w 22"/>
                <a:gd name="T37" fmla="*/ 8 h 8"/>
                <a:gd name="T38" fmla="*/ 22 w 22"/>
                <a:gd name="T39" fmla="*/ 8 h 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2"/>
                <a:gd name="T61" fmla="*/ 0 h 8"/>
                <a:gd name="T62" fmla="*/ 22 w 22"/>
                <a:gd name="T63" fmla="*/ 8 h 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2" h="8">
                  <a:moveTo>
                    <a:pt x="22" y="8"/>
                  </a:moveTo>
                  <a:lnTo>
                    <a:pt x="22" y="8"/>
                  </a:lnTo>
                  <a:lnTo>
                    <a:pt x="16" y="4"/>
                  </a:lnTo>
                  <a:lnTo>
                    <a:pt x="6" y="0"/>
                  </a:lnTo>
                  <a:lnTo>
                    <a:pt x="2" y="0"/>
                  </a:lnTo>
                  <a:lnTo>
                    <a:pt x="0" y="0"/>
                  </a:lnTo>
                  <a:lnTo>
                    <a:pt x="0" y="2"/>
                  </a:lnTo>
                  <a:lnTo>
                    <a:pt x="2" y="2"/>
                  </a:lnTo>
                  <a:lnTo>
                    <a:pt x="4" y="0"/>
                  </a:lnTo>
                  <a:lnTo>
                    <a:pt x="6" y="2"/>
                  </a:lnTo>
                  <a:lnTo>
                    <a:pt x="12" y="2"/>
                  </a:lnTo>
                  <a:lnTo>
                    <a:pt x="18" y="6"/>
                  </a:lnTo>
                  <a:lnTo>
                    <a:pt x="22" y="8"/>
                  </a:lnTo>
                </a:path>
              </a:pathLst>
            </a:custGeom>
            <a:noFill/>
            <a:ln w="9525">
              <a:noFill/>
              <a:round/>
              <a:headEnd/>
              <a:tailEnd/>
            </a:ln>
          </p:spPr>
          <p:txBody>
            <a:bodyPr/>
            <a:lstStyle/>
            <a:p>
              <a:endParaRPr lang="fr-FR">
                <a:latin typeface="Calibri" pitchFamily="34" charset="0"/>
              </a:endParaRPr>
            </a:p>
          </p:txBody>
        </p:sp>
        <p:sp>
          <p:nvSpPr>
            <p:cNvPr id="9573" name="Freeform 41"/>
            <p:cNvSpPr>
              <a:spLocks/>
            </p:cNvSpPr>
            <p:nvPr/>
          </p:nvSpPr>
          <p:spPr bwMode="auto">
            <a:xfrm>
              <a:off x="2815" y="2146"/>
              <a:ext cx="44" cy="152"/>
            </a:xfrm>
            <a:custGeom>
              <a:avLst/>
              <a:gdLst>
                <a:gd name="T0" fmla="*/ 0 w 44"/>
                <a:gd name="T1" fmla="*/ 80 h 152"/>
                <a:gd name="T2" fmla="*/ 0 w 44"/>
                <a:gd name="T3" fmla="*/ 80 h 152"/>
                <a:gd name="T4" fmla="*/ 10 w 44"/>
                <a:gd name="T5" fmla="*/ 110 h 152"/>
                <a:gd name="T6" fmla="*/ 16 w 44"/>
                <a:gd name="T7" fmla="*/ 126 h 152"/>
                <a:gd name="T8" fmla="*/ 24 w 44"/>
                <a:gd name="T9" fmla="*/ 140 h 152"/>
                <a:gd name="T10" fmla="*/ 24 w 44"/>
                <a:gd name="T11" fmla="*/ 140 h 152"/>
                <a:gd name="T12" fmla="*/ 30 w 44"/>
                <a:gd name="T13" fmla="*/ 148 h 152"/>
                <a:gd name="T14" fmla="*/ 34 w 44"/>
                <a:gd name="T15" fmla="*/ 152 h 152"/>
                <a:gd name="T16" fmla="*/ 40 w 44"/>
                <a:gd name="T17" fmla="*/ 152 h 152"/>
                <a:gd name="T18" fmla="*/ 40 w 44"/>
                <a:gd name="T19" fmla="*/ 152 h 152"/>
                <a:gd name="T20" fmla="*/ 42 w 44"/>
                <a:gd name="T21" fmla="*/ 152 h 152"/>
                <a:gd name="T22" fmla="*/ 44 w 44"/>
                <a:gd name="T23" fmla="*/ 148 h 152"/>
                <a:gd name="T24" fmla="*/ 44 w 44"/>
                <a:gd name="T25" fmla="*/ 142 h 152"/>
                <a:gd name="T26" fmla="*/ 44 w 44"/>
                <a:gd name="T27" fmla="*/ 142 h 152"/>
                <a:gd name="T28" fmla="*/ 44 w 44"/>
                <a:gd name="T29" fmla="*/ 124 h 152"/>
                <a:gd name="T30" fmla="*/ 42 w 44"/>
                <a:gd name="T31" fmla="*/ 106 h 152"/>
                <a:gd name="T32" fmla="*/ 42 w 44"/>
                <a:gd name="T33" fmla="*/ 106 h 152"/>
                <a:gd name="T34" fmla="*/ 38 w 44"/>
                <a:gd name="T35" fmla="*/ 68 h 152"/>
                <a:gd name="T36" fmla="*/ 38 w 44"/>
                <a:gd name="T37" fmla="*/ 68 h 152"/>
                <a:gd name="T38" fmla="*/ 34 w 44"/>
                <a:gd name="T39" fmla="*/ 50 h 152"/>
                <a:gd name="T40" fmla="*/ 30 w 44"/>
                <a:gd name="T41" fmla="*/ 32 h 152"/>
                <a:gd name="T42" fmla="*/ 26 w 44"/>
                <a:gd name="T43" fmla="*/ 16 h 152"/>
                <a:gd name="T44" fmla="*/ 16 w 44"/>
                <a:gd name="T45" fmla="*/ 0 h 152"/>
                <a:gd name="T46" fmla="*/ 16 w 44"/>
                <a:gd name="T47" fmla="*/ 0 h 152"/>
                <a:gd name="T48" fmla="*/ 16 w 44"/>
                <a:gd name="T49" fmla="*/ 0 h 152"/>
                <a:gd name="T50" fmla="*/ 14 w 44"/>
                <a:gd name="T51" fmla="*/ 0 h 152"/>
                <a:gd name="T52" fmla="*/ 14 w 44"/>
                <a:gd name="T53" fmla="*/ 0 h 152"/>
                <a:gd name="T54" fmla="*/ 26 w 44"/>
                <a:gd name="T55" fmla="*/ 28 h 152"/>
                <a:gd name="T56" fmla="*/ 34 w 44"/>
                <a:gd name="T57" fmla="*/ 58 h 152"/>
                <a:gd name="T58" fmla="*/ 38 w 44"/>
                <a:gd name="T59" fmla="*/ 88 h 152"/>
                <a:gd name="T60" fmla="*/ 40 w 44"/>
                <a:gd name="T61" fmla="*/ 118 h 152"/>
                <a:gd name="T62" fmla="*/ 40 w 44"/>
                <a:gd name="T63" fmla="*/ 118 h 152"/>
                <a:gd name="T64" fmla="*/ 42 w 44"/>
                <a:gd name="T65" fmla="*/ 142 h 152"/>
                <a:gd name="T66" fmla="*/ 42 w 44"/>
                <a:gd name="T67" fmla="*/ 142 h 152"/>
                <a:gd name="T68" fmla="*/ 42 w 44"/>
                <a:gd name="T69" fmla="*/ 144 h 152"/>
                <a:gd name="T70" fmla="*/ 40 w 44"/>
                <a:gd name="T71" fmla="*/ 146 h 152"/>
                <a:gd name="T72" fmla="*/ 34 w 44"/>
                <a:gd name="T73" fmla="*/ 148 h 152"/>
                <a:gd name="T74" fmla="*/ 34 w 44"/>
                <a:gd name="T75" fmla="*/ 148 h 152"/>
                <a:gd name="T76" fmla="*/ 30 w 44"/>
                <a:gd name="T77" fmla="*/ 142 h 152"/>
                <a:gd name="T78" fmla="*/ 30 w 44"/>
                <a:gd name="T79" fmla="*/ 142 h 152"/>
                <a:gd name="T80" fmla="*/ 22 w 44"/>
                <a:gd name="T81" fmla="*/ 132 h 152"/>
                <a:gd name="T82" fmla="*/ 22 w 44"/>
                <a:gd name="T83" fmla="*/ 132 h 152"/>
                <a:gd name="T84" fmla="*/ 14 w 44"/>
                <a:gd name="T85" fmla="*/ 120 h 152"/>
                <a:gd name="T86" fmla="*/ 8 w 44"/>
                <a:gd name="T87" fmla="*/ 106 h 152"/>
                <a:gd name="T88" fmla="*/ 0 w 44"/>
                <a:gd name="T89" fmla="*/ 80 h 152"/>
                <a:gd name="T90" fmla="*/ 0 w 44"/>
                <a:gd name="T91" fmla="*/ 80 h 152"/>
                <a:gd name="T92" fmla="*/ 0 w 44"/>
                <a:gd name="T93" fmla="*/ 80 h 1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4"/>
                <a:gd name="T142" fmla="*/ 0 h 152"/>
                <a:gd name="T143" fmla="*/ 44 w 44"/>
                <a:gd name="T144" fmla="*/ 152 h 1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4" h="152">
                  <a:moveTo>
                    <a:pt x="0" y="80"/>
                  </a:moveTo>
                  <a:lnTo>
                    <a:pt x="0" y="80"/>
                  </a:lnTo>
                  <a:lnTo>
                    <a:pt x="10" y="110"/>
                  </a:lnTo>
                  <a:lnTo>
                    <a:pt x="16" y="126"/>
                  </a:lnTo>
                  <a:lnTo>
                    <a:pt x="24" y="140"/>
                  </a:lnTo>
                  <a:lnTo>
                    <a:pt x="30" y="148"/>
                  </a:lnTo>
                  <a:lnTo>
                    <a:pt x="34" y="152"/>
                  </a:lnTo>
                  <a:lnTo>
                    <a:pt x="40" y="152"/>
                  </a:lnTo>
                  <a:lnTo>
                    <a:pt x="42" y="152"/>
                  </a:lnTo>
                  <a:lnTo>
                    <a:pt x="44" y="148"/>
                  </a:lnTo>
                  <a:lnTo>
                    <a:pt x="44" y="142"/>
                  </a:lnTo>
                  <a:lnTo>
                    <a:pt x="44" y="124"/>
                  </a:lnTo>
                  <a:lnTo>
                    <a:pt x="42" y="106"/>
                  </a:lnTo>
                  <a:lnTo>
                    <a:pt x="38" y="68"/>
                  </a:lnTo>
                  <a:lnTo>
                    <a:pt x="34" y="50"/>
                  </a:lnTo>
                  <a:lnTo>
                    <a:pt x="30" y="32"/>
                  </a:lnTo>
                  <a:lnTo>
                    <a:pt x="26" y="16"/>
                  </a:lnTo>
                  <a:lnTo>
                    <a:pt x="16" y="0"/>
                  </a:lnTo>
                  <a:lnTo>
                    <a:pt x="14" y="0"/>
                  </a:lnTo>
                  <a:lnTo>
                    <a:pt x="26" y="28"/>
                  </a:lnTo>
                  <a:lnTo>
                    <a:pt x="34" y="58"/>
                  </a:lnTo>
                  <a:lnTo>
                    <a:pt x="38" y="88"/>
                  </a:lnTo>
                  <a:lnTo>
                    <a:pt x="40" y="118"/>
                  </a:lnTo>
                  <a:lnTo>
                    <a:pt x="42" y="142"/>
                  </a:lnTo>
                  <a:lnTo>
                    <a:pt x="42" y="144"/>
                  </a:lnTo>
                  <a:lnTo>
                    <a:pt x="40" y="146"/>
                  </a:lnTo>
                  <a:lnTo>
                    <a:pt x="34" y="148"/>
                  </a:lnTo>
                  <a:lnTo>
                    <a:pt x="30" y="142"/>
                  </a:lnTo>
                  <a:lnTo>
                    <a:pt x="22" y="132"/>
                  </a:lnTo>
                  <a:lnTo>
                    <a:pt x="14" y="120"/>
                  </a:lnTo>
                  <a:lnTo>
                    <a:pt x="8" y="106"/>
                  </a:lnTo>
                  <a:lnTo>
                    <a:pt x="0" y="80"/>
                  </a:lnTo>
                  <a:close/>
                </a:path>
              </a:pathLst>
            </a:custGeom>
            <a:solidFill>
              <a:srgbClr val="000000"/>
            </a:solidFill>
            <a:ln w="9525">
              <a:noFill/>
              <a:round/>
              <a:headEnd/>
              <a:tailEnd/>
            </a:ln>
          </p:spPr>
          <p:txBody>
            <a:bodyPr/>
            <a:lstStyle/>
            <a:p>
              <a:endParaRPr lang="fr-FR">
                <a:latin typeface="Calibri" pitchFamily="34" charset="0"/>
              </a:endParaRPr>
            </a:p>
          </p:txBody>
        </p:sp>
        <p:sp>
          <p:nvSpPr>
            <p:cNvPr id="9574" name="Freeform 42"/>
            <p:cNvSpPr>
              <a:spLocks/>
            </p:cNvSpPr>
            <p:nvPr/>
          </p:nvSpPr>
          <p:spPr bwMode="auto">
            <a:xfrm>
              <a:off x="2815" y="2146"/>
              <a:ext cx="44" cy="152"/>
            </a:xfrm>
            <a:custGeom>
              <a:avLst/>
              <a:gdLst>
                <a:gd name="T0" fmla="*/ 0 w 44"/>
                <a:gd name="T1" fmla="*/ 80 h 152"/>
                <a:gd name="T2" fmla="*/ 0 w 44"/>
                <a:gd name="T3" fmla="*/ 80 h 152"/>
                <a:gd name="T4" fmla="*/ 10 w 44"/>
                <a:gd name="T5" fmla="*/ 110 h 152"/>
                <a:gd name="T6" fmla="*/ 16 w 44"/>
                <a:gd name="T7" fmla="*/ 126 h 152"/>
                <a:gd name="T8" fmla="*/ 24 w 44"/>
                <a:gd name="T9" fmla="*/ 140 h 152"/>
                <a:gd name="T10" fmla="*/ 24 w 44"/>
                <a:gd name="T11" fmla="*/ 140 h 152"/>
                <a:gd name="T12" fmla="*/ 30 w 44"/>
                <a:gd name="T13" fmla="*/ 148 h 152"/>
                <a:gd name="T14" fmla="*/ 34 w 44"/>
                <a:gd name="T15" fmla="*/ 152 h 152"/>
                <a:gd name="T16" fmla="*/ 40 w 44"/>
                <a:gd name="T17" fmla="*/ 152 h 152"/>
                <a:gd name="T18" fmla="*/ 40 w 44"/>
                <a:gd name="T19" fmla="*/ 152 h 152"/>
                <a:gd name="T20" fmla="*/ 42 w 44"/>
                <a:gd name="T21" fmla="*/ 152 h 152"/>
                <a:gd name="T22" fmla="*/ 44 w 44"/>
                <a:gd name="T23" fmla="*/ 148 h 152"/>
                <a:gd name="T24" fmla="*/ 44 w 44"/>
                <a:gd name="T25" fmla="*/ 142 h 152"/>
                <a:gd name="T26" fmla="*/ 44 w 44"/>
                <a:gd name="T27" fmla="*/ 142 h 152"/>
                <a:gd name="T28" fmla="*/ 44 w 44"/>
                <a:gd name="T29" fmla="*/ 124 h 152"/>
                <a:gd name="T30" fmla="*/ 42 w 44"/>
                <a:gd name="T31" fmla="*/ 106 h 152"/>
                <a:gd name="T32" fmla="*/ 42 w 44"/>
                <a:gd name="T33" fmla="*/ 106 h 152"/>
                <a:gd name="T34" fmla="*/ 38 w 44"/>
                <a:gd name="T35" fmla="*/ 68 h 152"/>
                <a:gd name="T36" fmla="*/ 38 w 44"/>
                <a:gd name="T37" fmla="*/ 68 h 152"/>
                <a:gd name="T38" fmla="*/ 34 w 44"/>
                <a:gd name="T39" fmla="*/ 50 h 152"/>
                <a:gd name="T40" fmla="*/ 30 w 44"/>
                <a:gd name="T41" fmla="*/ 32 h 152"/>
                <a:gd name="T42" fmla="*/ 26 w 44"/>
                <a:gd name="T43" fmla="*/ 16 h 152"/>
                <a:gd name="T44" fmla="*/ 16 w 44"/>
                <a:gd name="T45" fmla="*/ 0 h 152"/>
                <a:gd name="T46" fmla="*/ 16 w 44"/>
                <a:gd name="T47" fmla="*/ 0 h 152"/>
                <a:gd name="T48" fmla="*/ 16 w 44"/>
                <a:gd name="T49" fmla="*/ 0 h 152"/>
                <a:gd name="T50" fmla="*/ 14 w 44"/>
                <a:gd name="T51" fmla="*/ 0 h 152"/>
                <a:gd name="T52" fmla="*/ 14 w 44"/>
                <a:gd name="T53" fmla="*/ 0 h 152"/>
                <a:gd name="T54" fmla="*/ 26 w 44"/>
                <a:gd name="T55" fmla="*/ 28 h 152"/>
                <a:gd name="T56" fmla="*/ 34 w 44"/>
                <a:gd name="T57" fmla="*/ 58 h 152"/>
                <a:gd name="T58" fmla="*/ 38 w 44"/>
                <a:gd name="T59" fmla="*/ 88 h 152"/>
                <a:gd name="T60" fmla="*/ 40 w 44"/>
                <a:gd name="T61" fmla="*/ 118 h 152"/>
                <a:gd name="T62" fmla="*/ 40 w 44"/>
                <a:gd name="T63" fmla="*/ 118 h 152"/>
                <a:gd name="T64" fmla="*/ 42 w 44"/>
                <a:gd name="T65" fmla="*/ 142 h 152"/>
                <a:gd name="T66" fmla="*/ 42 w 44"/>
                <a:gd name="T67" fmla="*/ 142 h 152"/>
                <a:gd name="T68" fmla="*/ 42 w 44"/>
                <a:gd name="T69" fmla="*/ 144 h 152"/>
                <a:gd name="T70" fmla="*/ 40 w 44"/>
                <a:gd name="T71" fmla="*/ 146 h 152"/>
                <a:gd name="T72" fmla="*/ 34 w 44"/>
                <a:gd name="T73" fmla="*/ 148 h 152"/>
                <a:gd name="T74" fmla="*/ 34 w 44"/>
                <a:gd name="T75" fmla="*/ 148 h 152"/>
                <a:gd name="T76" fmla="*/ 30 w 44"/>
                <a:gd name="T77" fmla="*/ 142 h 152"/>
                <a:gd name="T78" fmla="*/ 30 w 44"/>
                <a:gd name="T79" fmla="*/ 142 h 152"/>
                <a:gd name="T80" fmla="*/ 22 w 44"/>
                <a:gd name="T81" fmla="*/ 132 h 152"/>
                <a:gd name="T82" fmla="*/ 22 w 44"/>
                <a:gd name="T83" fmla="*/ 132 h 152"/>
                <a:gd name="T84" fmla="*/ 14 w 44"/>
                <a:gd name="T85" fmla="*/ 120 h 152"/>
                <a:gd name="T86" fmla="*/ 8 w 44"/>
                <a:gd name="T87" fmla="*/ 106 h 152"/>
                <a:gd name="T88" fmla="*/ 0 w 44"/>
                <a:gd name="T89" fmla="*/ 80 h 152"/>
                <a:gd name="T90" fmla="*/ 0 w 44"/>
                <a:gd name="T91" fmla="*/ 80 h 152"/>
                <a:gd name="T92" fmla="*/ 0 w 44"/>
                <a:gd name="T93" fmla="*/ 80 h 1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4"/>
                <a:gd name="T142" fmla="*/ 0 h 152"/>
                <a:gd name="T143" fmla="*/ 44 w 44"/>
                <a:gd name="T144" fmla="*/ 152 h 1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4" h="152">
                  <a:moveTo>
                    <a:pt x="0" y="80"/>
                  </a:moveTo>
                  <a:lnTo>
                    <a:pt x="0" y="80"/>
                  </a:lnTo>
                  <a:lnTo>
                    <a:pt x="10" y="110"/>
                  </a:lnTo>
                  <a:lnTo>
                    <a:pt x="16" y="126"/>
                  </a:lnTo>
                  <a:lnTo>
                    <a:pt x="24" y="140"/>
                  </a:lnTo>
                  <a:lnTo>
                    <a:pt x="30" y="148"/>
                  </a:lnTo>
                  <a:lnTo>
                    <a:pt x="34" y="152"/>
                  </a:lnTo>
                  <a:lnTo>
                    <a:pt x="40" y="152"/>
                  </a:lnTo>
                  <a:lnTo>
                    <a:pt x="42" y="152"/>
                  </a:lnTo>
                  <a:lnTo>
                    <a:pt x="44" y="148"/>
                  </a:lnTo>
                  <a:lnTo>
                    <a:pt x="44" y="142"/>
                  </a:lnTo>
                  <a:lnTo>
                    <a:pt x="44" y="124"/>
                  </a:lnTo>
                  <a:lnTo>
                    <a:pt x="42" y="106"/>
                  </a:lnTo>
                  <a:lnTo>
                    <a:pt x="38" y="68"/>
                  </a:lnTo>
                  <a:lnTo>
                    <a:pt x="34" y="50"/>
                  </a:lnTo>
                  <a:lnTo>
                    <a:pt x="30" y="32"/>
                  </a:lnTo>
                  <a:lnTo>
                    <a:pt x="26" y="16"/>
                  </a:lnTo>
                  <a:lnTo>
                    <a:pt x="16" y="0"/>
                  </a:lnTo>
                  <a:lnTo>
                    <a:pt x="14" y="0"/>
                  </a:lnTo>
                  <a:lnTo>
                    <a:pt x="26" y="28"/>
                  </a:lnTo>
                  <a:lnTo>
                    <a:pt x="34" y="58"/>
                  </a:lnTo>
                  <a:lnTo>
                    <a:pt x="38" y="88"/>
                  </a:lnTo>
                  <a:lnTo>
                    <a:pt x="40" y="118"/>
                  </a:lnTo>
                  <a:lnTo>
                    <a:pt x="42" y="142"/>
                  </a:lnTo>
                  <a:lnTo>
                    <a:pt x="42" y="144"/>
                  </a:lnTo>
                  <a:lnTo>
                    <a:pt x="40" y="146"/>
                  </a:lnTo>
                  <a:lnTo>
                    <a:pt x="34" y="148"/>
                  </a:lnTo>
                  <a:lnTo>
                    <a:pt x="30" y="142"/>
                  </a:lnTo>
                  <a:lnTo>
                    <a:pt x="22" y="132"/>
                  </a:lnTo>
                  <a:lnTo>
                    <a:pt x="14" y="120"/>
                  </a:lnTo>
                  <a:lnTo>
                    <a:pt x="8" y="106"/>
                  </a:lnTo>
                  <a:lnTo>
                    <a:pt x="0" y="80"/>
                  </a:lnTo>
                </a:path>
              </a:pathLst>
            </a:custGeom>
            <a:noFill/>
            <a:ln w="9525">
              <a:noFill/>
              <a:round/>
              <a:headEnd/>
              <a:tailEnd/>
            </a:ln>
          </p:spPr>
          <p:txBody>
            <a:bodyPr/>
            <a:lstStyle/>
            <a:p>
              <a:endParaRPr lang="fr-FR">
                <a:latin typeface="Calibri" pitchFamily="34" charset="0"/>
              </a:endParaRPr>
            </a:p>
          </p:txBody>
        </p:sp>
        <p:sp>
          <p:nvSpPr>
            <p:cNvPr id="9575" name="Freeform 43"/>
            <p:cNvSpPr>
              <a:spLocks/>
            </p:cNvSpPr>
            <p:nvPr/>
          </p:nvSpPr>
          <p:spPr bwMode="auto">
            <a:xfrm>
              <a:off x="2853" y="2170"/>
              <a:ext cx="56" cy="66"/>
            </a:xfrm>
            <a:custGeom>
              <a:avLst/>
              <a:gdLst>
                <a:gd name="T0" fmla="*/ 0 w 56"/>
                <a:gd name="T1" fmla="*/ 0 h 66"/>
                <a:gd name="T2" fmla="*/ 0 w 56"/>
                <a:gd name="T3" fmla="*/ 0 h 66"/>
                <a:gd name="T4" fmla="*/ 2 w 56"/>
                <a:gd name="T5" fmla="*/ 22 h 66"/>
                <a:gd name="T6" fmla="*/ 8 w 56"/>
                <a:gd name="T7" fmla="*/ 44 h 66"/>
                <a:gd name="T8" fmla="*/ 8 w 56"/>
                <a:gd name="T9" fmla="*/ 44 h 66"/>
                <a:gd name="T10" fmla="*/ 10 w 56"/>
                <a:gd name="T11" fmla="*/ 52 h 66"/>
                <a:gd name="T12" fmla="*/ 16 w 56"/>
                <a:gd name="T13" fmla="*/ 58 h 66"/>
                <a:gd name="T14" fmla="*/ 20 w 56"/>
                <a:gd name="T15" fmla="*/ 64 h 66"/>
                <a:gd name="T16" fmla="*/ 24 w 56"/>
                <a:gd name="T17" fmla="*/ 66 h 66"/>
                <a:gd name="T18" fmla="*/ 28 w 56"/>
                <a:gd name="T19" fmla="*/ 66 h 66"/>
                <a:gd name="T20" fmla="*/ 28 w 56"/>
                <a:gd name="T21" fmla="*/ 66 h 66"/>
                <a:gd name="T22" fmla="*/ 34 w 56"/>
                <a:gd name="T23" fmla="*/ 64 h 66"/>
                <a:gd name="T24" fmla="*/ 38 w 56"/>
                <a:gd name="T25" fmla="*/ 60 h 66"/>
                <a:gd name="T26" fmla="*/ 44 w 56"/>
                <a:gd name="T27" fmla="*/ 48 h 66"/>
                <a:gd name="T28" fmla="*/ 44 w 56"/>
                <a:gd name="T29" fmla="*/ 48 h 66"/>
                <a:gd name="T30" fmla="*/ 48 w 56"/>
                <a:gd name="T31" fmla="*/ 40 h 66"/>
                <a:gd name="T32" fmla="*/ 52 w 56"/>
                <a:gd name="T33" fmla="*/ 30 h 66"/>
                <a:gd name="T34" fmla="*/ 54 w 56"/>
                <a:gd name="T35" fmla="*/ 20 h 66"/>
                <a:gd name="T36" fmla="*/ 56 w 56"/>
                <a:gd name="T37" fmla="*/ 8 h 66"/>
                <a:gd name="T38" fmla="*/ 56 w 56"/>
                <a:gd name="T39" fmla="*/ 8 h 66"/>
                <a:gd name="T40" fmla="*/ 54 w 56"/>
                <a:gd name="T41" fmla="*/ 8 h 66"/>
                <a:gd name="T42" fmla="*/ 54 w 56"/>
                <a:gd name="T43" fmla="*/ 8 h 66"/>
                <a:gd name="T44" fmla="*/ 52 w 56"/>
                <a:gd name="T45" fmla="*/ 24 h 66"/>
                <a:gd name="T46" fmla="*/ 48 w 56"/>
                <a:gd name="T47" fmla="*/ 38 h 66"/>
                <a:gd name="T48" fmla="*/ 42 w 56"/>
                <a:gd name="T49" fmla="*/ 52 h 66"/>
                <a:gd name="T50" fmla="*/ 32 w 56"/>
                <a:gd name="T51" fmla="*/ 62 h 66"/>
                <a:gd name="T52" fmla="*/ 32 w 56"/>
                <a:gd name="T53" fmla="*/ 62 h 66"/>
                <a:gd name="T54" fmla="*/ 28 w 56"/>
                <a:gd name="T55" fmla="*/ 66 h 66"/>
                <a:gd name="T56" fmla="*/ 24 w 56"/>
                <a:gd name="T57" fmla="*/ 66 h 66"/>
                <a:gd name="T58" fmla="*/ 20 w 56"/>
                <a:gd name="T59" fmla="*/ 62 h 66"/>
                <a:gd name="T60" fmla="*/ 16 w 56"/>
                <a:gd name="T61" fmla="*/ 58 h 66"/>
                <a:gd name="T62" fmla="*/ 10 w 56"/>
                <a:gd name="T63" fmla="*/ 46 h 66"/>
                <a:gd name="T64" fmla="*/ 8 w 56"/>
                <a:gd name="T65" fmla="*/ 38 h 66"/>
                <a:gd name="T66" fmla="*/ 8 w 56"/>
                <a:gd name="T67" fmla="*/ 38 h 66"/>
                <a:gd name="T68" fmla="*/ 2 w 56"/>
                <a:gd name="T69" fmla="*/ 20 h 66"/>
                <a:gd name="T70" fmla="*/ 0 w 56"/>
                <a:gd name="T71" fmla="*/ 0 h 66"/>
                <a:gd name="T72" fmla="*/ 0 w 56"/>
                <a:gd name="T73" fmla="*/ 0 h 66"/>
                <a:gd name="T74" fmla="*/ 0 w 56"/>
                <a:gd name="T75" fmla="*/ 0 h 6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6"/>
                <a:gd name="T115" fmla="*/ 0 h 66"/>
                <a:gd name="T116" fmla="*/ 56 w 56"/>
                <a:gd name="T117" fmla="*/ 66 h 6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6" h="66">
                  <a:moveTo>
                    <a:pt x="0" y="0"/>
                  </a:moveTo>
                  <a:lnTo>
                    <a:pt x="0" y="0"/>
                  </a:lnTo>
                  <a:lnTo>
                    <a:pt x="2" y="22"/>
                  </a:lnTo>
                  <a:lnTo>
                    <a:pt x="8" y="44"/>
                  </a:lnTo>
                  <a:lnTo>
                    <a:pt x="10" y="52"/>
                  </a:lnTo>
                  <a:lnTo>
                    <a:pt x="16" y="58"/>
                  </a:lnTo>
                  <a:lnTo>
                    <a:pt x="20" y="64"/>
                  </a:lnTo>
                  <a:lnTo>
                    <a:pt x="24" y="66"/>
                  </a:lnTo>
                  <a:lnTo>
                    <a:pt x="28" y="66"/>
                  </a:lnTo>
                  <a:lnTo>
                    <a:pt x="34" y="64"/>
                  </a:lnTo>
                  <a:lnTo>
                    <a:pt x="38" y="60"/>
                  </a:lnTo>
                  <a:lnTo>
                    <a:pt x="44" y="48"/>
                  </a:lnTo>
                  <a:lnTo>
                    <a:pt x="48" y="40"/>
                  </a:lnTo>
                  <a:lnTo>
                    <a:pt x="52" y="30"/>
                  </a:lnTo>
                  <a:lnTo>
                    <a:pt x="54" y="20"/>
                  </a:lnTo>
                  <a:lnTo>
                    <a:pt x="56" y="8"/>
                  </a:lnTo>
                  <a:lnTo>
                    <a:pt x="54" y="8"/>
                  </a:lnTo>
                  <a:lnTo>
                    <a:pt x="52" y="24"/>
                  </a:lnTo>
                  <a:lnTo>
                    <a:pt x="48" y="38"/>
                  </a:lnTo>
                  <a:lnTo>
                    <a:pt x="42" y="52"/>
                  </a:lnTo>
                  <a:lnTo>
                    <a:pt x="32" y="62"/>
                  </a:lnTo>
                  <a:lnTo>
                    <a:pt x="28" y="66"/>
                  </a:lnTo>
                  <a:lnTo>
                    <a:pt x="24" y="66"/>
                  </a:lnTo>
                  <a:lnTo>
                    <a:pt x="20" y="62"/>
                  </a:lnTo>
                  <a:lnTo>
                    <a:pt x="16" y="58"/>
                  </a:lnTo>
                  <a:lnTo>
                    <a:pt x="10" y="46"/>
                  </a:lnTo>
                  <a:lnTo>
                    <a:pt x="8" y="38"/>
                  </a:lnTo>
                  <a:lnTo>
                    <a:pt x="2" y="20"/>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576" name="Freeform 44"/>
            <p:cNvSpPr>
              <a:spLocks/>
            </p:cNvSpPr>
            <p:nvPr/>
          </p:nvSpPr>
          <p:spPr bwMode="auto">
            <a:xfrm>
              <a:off x="2853" y="2170"/>
              <a:ext cx="56" cy="66"/>
            </a:xfrm>
            <a:custGeom>
              <a:avLst/>
              <a:gdLst>
                <a:gd name="T0" fmla="*/ 0 w 56"/>
                <a:gd name="T1" fmla="*/ 0 h 66"/>
                <a:gd name="T2" fmla="*/ 0 w 56"/>
                <a:gd name="T3" fmla="*/ 0 h 66"/>
                <a:gd name="T4" fmla="*/ 2 w 56"/>
                <a:gd name="T5" fmla="*/ 22 h 66"/>
                <a:gd name="T6" fmla="*/ 8 w 56"/>
                <a:gd name="T7" fmla="*/ 44 h 66"/>
                <a:gd name="T8" fmla="*/ 8 w 56"/>
                <a:gd name="T9" fmla="*/ 44 h 66"/>
                <a:gd name="T10" fmla="*/ 10 w 56"/>
                <a:gd name="T11" fmla="*/ 52 h 66"/>
                <a:gd name="T12" fmla="*/ 16 w 56"/>
                <a:gd name="T13" fmla="*/ 58 h 66"/>
                <a:gd name="T14" fmla="*/ 20 w 56"/>
                <a:gd name="T15" fmla="*/ 64 h 66"/>
                <a:gd name="T16" fmla="*/ 24 w 56"/>
                <a:gd name="T17" fmla="*/ 66 h 66"/>
                <a:gd name="T18" fmla="*/ 28 w 56"/>
                <a:gd name="T19" fmla="*/ 66 h 66"/>
                <a:gd name="T20" fmla="*/ 28 w 56"/>
                <a:gd name="T21" fmla="*/ 66 h 66"/>
                <a:gd name="T22" fmla="*/ 34 w 56"/>
                <a:gd name="T23" fmla="*/ 64 h 66"/>
                <a:gd name="T24" fmla="*/ 38 w 56"/>
                <a:gd name="T25" fmla="*/ 60 h 66"/>
                <a:gd name="T26" fmla="*/ 44 w 56"/>
                <a:gd name="T27" fmla="*/ 48 h 66"/>
                <a:gd name="T28" fmla="*/ 44 w 56"/>
                <a:gd name="T29" fmla="*/ 48 h 66"/>
                <a:gd name="T30" fmla="*/ 48 w 56"/>
                <a:gd name="T31" fmla="*/ 40 h 66"/>
                <a:gd name="T32" fmla="*/ 52 w 56"/>
                <a:gd name="T33" fmla="*/ 30 h 66"/>
                <a:gd name="T34" fmla="*/ 54 w 56"/>
                <a:gd name="T35" fmla="*/ 20 h 66"/>
                <a:gd name="T36" fmla="*/ 56 w 56"/>
                <a:gd name="T37" fmla="*/ 8 h 66"/>
                <a:gd name="T38" fmla="*/ 56 w 56"/>
                <a:gd name="T39" fmla="*/ 8 h 66"/>
                <a:gd name="T40" fmla="*/ 54 w 56"/>
                <a:gd name="T41" fmla="*/ 8 h 66"/>
                <a:gd name="T42" fmla="*/ 54 w 56"/>
                <a:gd name="T43" fmla="*/ 8 h 66"/>
                <a:gd name="T44" fmla="*/ 52 w 56"/>
                <a:gd name="T45" fmla="*/ 24 h 66"/>
                <a:gd name="T46" fmla="*/ 48 w 56"/>
                <a:gd name="T47" fmla="*/ 38 h 66"/>
                <a:gd name="T48" fmla="*/ 42 w 56"/>
                <a:gd name="T49" fmla="*/ 52 h 66"/>
                <a:gd name="T50" fmla="*/ 32 w 56"/>
                <a:gd name="T51" fmla="*/ 62 h 66"/>
                <a:gd name="T52" fmla="*/ 32 w 56"/>
                <a:gd name="T53" fmla="*/ 62 h 66"/>
                <a:gd name="T54" fmla="*/ 28 w 56"/>
                <a:gd name="T55" fmla="*/ 66 h 66"/>
                <a:gd name="T56" fmla="*/ 24 w 56"/>
                <a:gd name="T57" fmla="*/ 66 h 66"/>
                <a:gd name="T58" fmla="*/ 20 w 56"/>
                <a:gd name="T59" fmla="*/ 62 h 66"/>
                <a:gd name="T60" fmla="*/ 16 w 56"/>
                <a:gd name="T61" fmla="*/ 58 h 66"/>
                <a:gd name="T62" fmla="*/ 10 w 56"/>
                <a:gd name="T63" fmla="*/ 46 h 66"/>
                <a:gd name="T64" fmla="*/ 8 w 56"/>
                <a:gd name="T65" fmla="*/ 38 h 66"/>
                <a:gd name="T66" fmla="*/ 8 w 56"/>
                <a:gd name="T67" fmla="*/ 38 h 66"/>
                <a:gd name="T68" fmla="*/ 2 w 56"/>
                <a:gd name="T69" fmla="*/ 20 h 66"/>
                <a:gd name="T70" fmla="*/ 0 w 56"/>
                <a:gd name="T71" fmla="*/ 0 h 66"/>
                <a:gd name="T72" fmla="*/ 0 w 56"/>
                <a:gd name="T73" fmla="*/ 0 h 66"/>
                <a:gd name="T74" fmla="*/ 0 w 56"/>
                <a:gd name="T75" fmla="*/ 0 h 6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6"/>
                <a:gd name="T115" fmla="*/ 0 h 66"/>
                <a:gd name="T116" fmla="*/ 56 w 56"/>
                <a:gd name="T117" fmla="*/ 66 h 6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6" h="66">
                  <a:moveTo>
                    <a:pt x="0" y="0"/>
                  </a:moveTo>
                  <a:lnTo>
                    <a:pt x="0" y="0"/>
                  </a:lnTo>
                  <a:lnTo>
                    <a:pt x="2" y="22"/>
                  </a:lnTo>
                  <a:lnTo>
                    <a:pt x="8" y="44"/>
                  </a:lnTo>
                  <a:lnTo>
                    <a:pt x="10" y="52"/>
                  </a:lnTo>
                  <a:lnTo>
                    <a:pt x="16" y="58"/>
                  </a:lnTo>
                  <a:lnTo>
                    <a:pt x="20" y="64"/>
                  </a:lnTo>
                  <a:lnTo>
                    <a:pt x="24" y="66"/>
                  </a:lnTo>
                  <a:lnTo>
                    <a:pt x="28" y="66"/>
                  </a:lnTo>
                  <a:lnTo>
                    <a:pt x="34" y="64"/>
                  </a:lnTo>
                  <a:lnTo>
                    <a:pt x="38" y="60"/>
                  </a:lnTo>
                  <a:lnTo>
                    <a:pt x="44" y="48"/>
                  </a:lnTo>
                  <a:lnTo>
                    <a:pt x="48" y="40"/>
                  </a:lnTo>
                  <a:lnTo>
                    <a:pt x="52" y="30"/>
                  </a:lnTo>
                  <a:lnTo>
                    <a:pt x="54" y="20"/>
                  </a:lnTo>
                  <a:lnTo>
                    <a:pt x="56" y="8"/>
                  </a:lnTo>
                  <a:lnTo>
                    <a:pt x="54" y="8"/>
                  </a:lnTo>
                  <a:lnTo>
                    <a:pt x="52" y="24"/>
                  </a:lnTo>
                  <a:lnTo>
                    <a:pt x="48" y="38"/>
                  </a:lnTo>
                  <a:lnTo>
                    <a:pt x="42" y="52"/>
                  </a:lnTo>
                  <a:lnTo>
                    <a:pt x="32" y="62"/>
                  </a:lnTo>
                  <a:lnTo>
                    <a:pt x="28" y="66"/>
                  </a:lnTo>
                  <a:lnTo>
                    <a:pt x="24" y="66"/>
                  </a:lnTo>
                  <a:lnTo>
                    <a:pt x="20" y="62"/>
                  </a:lnTo>
                  <a:lnTo>
                    <a:pt x="16" y="58"/>
                  </a:lnTo>
                  <a:lnTo>
                    <a:pt x="10" y="46"/>
                  </a:lnTo>
                  <a:lnTo>
                    <a:pt x="8" y="38"/>
                  </a:lnTo>
                  <a:lnTo>
                    <a:pt x="2" y="20"/>
                  </a:lnTo>
                  <a:lnTo>
                    <a:pt x="0" y="0"/>
                  </a:lnTo>
                </a:path>
              </a:pathLst>
            </a:custGeom>
            <a:noFill/>
            <a:ln w="9525">
              <a:noFill/>
              <a:round/>
              <a:headEnd/>
              <a:tailEnd/>
            </a:ln>
          </p:spPr>
          <p:txBody>
            <a:bodyPr/>
            <a:lstStyle/>
            <a:p>
              <a:endParaRPr lang="fr-FR">
                <a:latin typeface="Calibri" pitchFamily="34" charset="0"/>
              </a:endParaRPr>
            </a:p>
          </p:txBody>
        </p:sp>
        <p:sp>
          <p:nvSpPr>
            <p:cNvPr id="9577" name="Freeform 45"/>
            <p:cNvSpPr>
              <a:spLocks/>
            </p:cNvSpPr>
            <p:nvPr/>
          </p:nvSpPr>
          <p:spPr bwMode="auto">
            <a:xfrm>
              <a:off x="2899" y="2184"/>
              <a:ext cx="56" cy="94"/>
            </a:xfrm>
            <a:custGeom>
              <a:avLst/>
              <a:gdLst>
                <a:gd name="T0" fmla="*/ 16 w 56"/>
                <a:gd name="T1" fmla="*/ 2 h 94"/>
                <a:gd name="T2" fmla="*/ 16 w 56"/>
                <a:gd name="T3" fmla="*/ 2 h 94"/>
                <a:gd name="T4" fmla="*/ 16 w 56"/>
                <a:gd name="T5" fmla="*/ 10 h 94"/>
                <a:gd name="T6" fmla="*/ 12 w 56"/>
                <a:gd name="T7" fmla="*/ 20 h 94"/>
                <a:gd name="T8" fmla="*/ 8 w 56"/>
                <a:gd name="T9" fmla="*/ 34 h 94"/>
                <a:gd name="T10" fmla="*/ 8 w 56"/>
                <a:gd name="T11" fmla="*/ 34 h 94"/>
                <a:gd name="T12" fmla="*/ 2 w 56"/>
                <a:gd name="T13" fmla="*/ 62 h 94"/>
                <a:gd name="T14" fmla="*/ 2 w 56"/>
                <a:gd name="T15" fmla="*/ 62 h 94"/>
                <a:gd name="T16" fmla="*/ 0 w 56"/>
                <a:gd name="T17" fmla="*/ 88 h 94"/>
                <a:gd name="T18" fmla="*/ 0 w 56"/>
                <a:gd name="T19" fmla="*/ 88 h 94"/>
                <a:gd name="T20" fmla="*/ 0 w 56"/>
                <a:gd name="T21" fmla="*/ 92 h 94"/>
                <a:gd name="T22" fmla="*/ 0 w 56"/>
                <a:gd name="T23" fmla="*/ 94 h 94"/>
                <a:gd name="T24" fmla="*/ 2 w 56"/>
                <a:gd name="T25" fmla="*/ 94 h 94"/>
                <a:gd name="T26" fmla="*/ 2 w 56"/>
                <a:gd name="T27" fmla="*/ 94 h 94"/>
                <a:gd name="T28" fmla="*/ 6 w 56"/>
                <a:gd name="T29" fmla="*/ 94 h 94"/>
                <a:gd name="T30" fmla="*/ 10 w 56"/>
                <a:gd name="T31" fmla="*/ 92 h 94"/>
                <a:gd name="T32" fmla="*/ 16 w 56"/>
                <a:gd name="T33" fmla="*/ 86 h 94"/>
                <a:gd name="T34" fmla="*/ 28 w 56"/>
                <a:gd name="T35" fmla="*/ 68 h 94"/>
                <a:gd name="T36" fmla="*/ 28 w 56"/>
                <a:gd name="T37" fmla="*/ 68 h 94"/>
                <a:gd name="T38" fmla="*/ 42 w 56"/>
                <a:gd name="T39" fmla="*/ 42 h 94"/>
                <a:gd name="T40" fmla="*/ 56 w 56"/>
                <a:gd name="T41" fmla="*/ 16 h 94"/>
                <a:gd name="T42" fmla="*/ 56 w 56"/>
                <a:gd name="T43" fmla="*/ 16 h 94"/>
                <a:gd name="T44" fmla="*/ 56 w 56"/>
                <a:gd name="T45" fmla="*/ 14 h 94"/>
                <a:gd name="T46" fmla="*/ 54 w 56"/>
                <a:gd name="T47" fmla="*/ 16 h 94"/>
                <a:gd name="T48" fmla="*/ 54 w 56"/>
                <a:gd name="T49" fmla="*/ 16 h 94"/>
                <a:gd name="T50" fmla="*/ 42 w 56"/>
                <a:gd name="T51" fmla="*/ 32 h 94"/>
                <a:gd name="T52" fmla="*/ 32 w 56"/>
                <a:gd name="T53" fmla="*/ 52 h 94"/>
                <a:gd name="T54" fmla="*/ 22 w 56"/>
                <a:gd name="T55" fmla="*/ 70 h 94"/>
                <a:gd name="T56" fmla="*/ 10 w 56"/>
                <a:gd name="T57" fmla="*/ 86 h 94"/>
                <a:gd name="T58" fmla="*/ 10 w 56"/>
                <a:gd name="T59" fmla="*/ 86 h 94"/>
                <a:gd name="T60" fmla="*/ 6 w 56"/>
                <a:gd name="T61" fmla="*/ 90 h 94"/>
                <a:gd name="T62" fmla="*/ 4 w 56"/>
                <a:gd name="T63" fmla="*/ 90 h 94"/>
                <a:gd name="T64" fmla="*/ 2 w 56"/>
                <a:gd name="T65" fmla="*/ 90 h 94"/>
                <a:gd name="T66" fmla="*/ 2 w 56"/>
                <a:gd name="T67" fmla="*/ 86 h 94"/>
                <a:gd name="T68" fmla="*/ 2 w 56"/>
                <a:gd name="T69" fmla="*/ 76 h 94"/>
                <a:gd name="T70" fmla="*/ 2 w 56"/>
                <a:gd name="T71" fmla="*/ 76 h 94"/>
                <a:gd name="T72" fmla="*/ 4 w 56"/>
                <a:gd name="T73" fmla="*/ 52 h 94"/>
                <a:gd name="T74" fmla="*/ 4 w 56"/>
                <a:gd name="T75" fmla="*/ 52 h 94"/>
                <a:gd name="T76" fmla="*/ 12 w 56"/>
                <a:gd name="T77" fmla="*/ 28 h 94"/>
                <a:gd name="T78" fmla="*/ 20 w 56"/>
                <a:gd name="T79" fmla="*/ 4 h 94"/>
                <a:gd name="T80" fmla="*/ 20 w 56"/>
                <a:gd name="T81" fmla="*/ 4 h 94"/>
                <a:gd name="T82" fmla="*/ 22 w 56"/>
                <a:gd name="T83" fmla="*/ 2 h 94"/>
                <a:gd name="T84" fmla="*/ 18 w 56"/>
                <a:gd name="T85" fmla="*/ 0 h 94"/>
                <a:gd name="T86" fmla="*/ 16 w 56"/>
                <a:gd name="T87" fmla="*/ 0 h 94"/>
                <a:gd name="T88" fmla="*/ 16 w 56"/>
                <a:gd name="T89" fmla="*/ 2 h 9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6"/>
                <a:gd name="T136" fmla="*/ 0 h 94"/>
                <a:gd name="T137" fmla="*/ 56 w 56"/>
                <a:gd name="T138" fmla="*/ 94 h 9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6" h="94">
                  <a:moveTo>
                    <a:pt x="16" y="2"/>
                  </a:moveTo>
                  <a:lnTo>
                    <a:pt x="16" y="2"/>
                  </a:lnTo>
                  <a:lnTo>
                    <a:pt x="16" y="10"/>
                  </a:lnTo>
                  <a:lnTo>
                    <a:pt x="12" y="20"/>
                  </a:lnTo>
                  <a:lnTo>
                    <a:pt x="8" y="34"/>
                  </a:lnTo>
                  <a:lnTo>
                    <a:pt x="2" y="62"/>
                  </a:lnTo>
                  <a:lnTo>
                    <a:pt x="0" y="88"/>
                  </a:lnTo>
                  <a:lnTo>
                    <a:pt x="0" y="92"/>
                  </a:lnTo>
                  <a:lnTo>
                    <a:pt x="0" y="94"/>
                  </a:lnTo>
                  <a:lnTo>
                    <a:pt x="2" y="94"/>
                  </a:lnTo>
                  <a:lnTo>
                    <a:pt x="6" y="94"/>
                  </a:lnTo>
                  <a:lnTo>
                    <a:pt x="10" y="92"/>
                  </a:lnTo>
                  <a:lnTo>
                    <a:pt x="16" y="86"/>
                  </a:lnTo>
                  <a:lnTo>
                    <a:pt x="28" y="68"/>
                  </a:lnTo>
                  <a:lnTo>
                    <a:pt x="42" y="42"/>
                  </a:lnTo>
                  <a:lnTo>
                    <a:pt x="56" y="16"/>
                  </a:lnTo>
                  <a:lnTo>
                    <a:pt x="56" y="14"/>
                  </a:lnTo>
                  <a:lnTo>
                    <a:pt x="54" y="16"/>
                  </a:lnTo>
                  <a:lnTo>
                    <a:pt x="42" y="32"/>
                  </a:lnTo>
                  <a:lnTo>
                    <a:pt x="32" y="52"/>
                  </a:lnTo>
                  <a:lnTo>
                    <a:pt x="22" y="70"/>
                  </a:lnTo>
                  <a:lnTo>
                    <a:pt x="10" y="86"/>
                  </a:lnTo>
                  <a:lnTo>
                    <a:pt x="6" y="90"/>
                  </a:lnTo>
                  <a:lnTo>
                    <a:pt x="4" y="90"/>
                  </a:lnTo>
                  <a:lnTo>
                    <a:pt x="2" y="90"/>
                  </a:lnTo>
                  <a:lnTo>
                    <a:pt x="2" y="86"/>
                  </a:lnTo>
                  <a:lnTo>
                    <a:pt x="2" y="76"/>
                  </a:lnTo>
                  <a:lnTo>
                    <a:pt x="4" y="52"/>
                  </a:lnTo>
                  <a:lnTo>
                    <a:pt x="12" y="28"/>
                  </a:lnTo>
                  <a:lnTo>
                    <a:pt x="20" y="4"/>
                  </a:lnTo>
                  <a:lnTo>
                    <a:pt x="22" y="2"/>
                  </a:lnTo>
                  <a:lnTo>
                    <a:pt x="18" y="0"/>
                  </a:lnTo>
                  <a:lnTo>
                    <a:pt x="16" y="0"/>
                  </a:lnTo>
                  <a:lnTo>
                    <a:pt x="16"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9578" name="Freeform 46"/>
            <p:cNvSpPr>
              <a:spLocks/>
            </p:cNvSpPr>
            <p:nvPr/>
          </p:nvSpPr>
          <p:spPr bwMode="auto">
            <a:xfrm>
              <a:off x="2899" y="2184"/>
              <a:ext cx="56" cy="94"/>
            </a:xfrm>
            <a:custGeom>
              <a:avLst/>
              <a:gdLst>
                <a:gd name="T0" fmla="*/ 16 w 56"/>
                <a:gd name="T1" fmla="*/ 2 h 94"/>
                <a:gd name="T2" fmla="*/ 16 w 56"/>
                <a:gd name="T3" fmla="*/ 2 h 94"/>
                <a:gd name="T4" fmla="*/ 16 w 56"/>
                <a:gd name="T5" fmla="*/ 10 h 94"/>
                <a:gd name="T6" fmla="*/ 12 w 56"/>
                <a:gd name="T7" fmla="*/ 20 h 94"/>
                <a:gd name="T8" fmla="*/ 8 w 56"/>
                <a:gd name="T9" fmla="*/ 34 h 94"/>
                <a:gd name="T10" fmla="*/ 8 w 56"/>
                <a:gd name="T11" fmla="*/ 34 h 94"/>
                <a:gd name="T12" fmla="*/ 2 w 56"/>
                <a:gd name="T13" fmla="*/ 62 h 94"/>
                <a:gd name="T14" fmla="*/ 2 w 56"/>
                <a:gd name="T15" fmla="*/ 62 h 94"/>
                <a:gd name="T16" fmla="*/ 0 w 56"/>
                <a:gd name="T17" fmla="*/ 88 h 94"/>
                <a:gd name="T18" fmla="*/ 0 w 56"/>
                <a:gd name="T19" fmla="*/ 88 h 94"/>
                <a:gd name="T20" fmla="*/ 0 w 56"/>
                <a:gd name="T21" fmla="*/ 92 h 94"/>
                <a:gd name="T22" fmla="*/ 0 w 56"/>
                <a:gd name="T23" fmla="*/ 94 h 94"/>
                <a:gd name="T24" fmla="*/ 2 w 56"/>
                <a:gd name="T25" fmla="*/ 94 h 94"/>
                <a:gd name="T26" fmla="*/ 2 w 56"/>
                <a:gd name="T27" fmla="*/ 94 h 94"/>
                <a:gd name="T28" fmla="*/ 6 w 56"/>
                <a:gd name="T29" fmla="*/ 94 h 94"/>
                <a:gd name="T30" fmla="*/ 10 w 56"/>
                <a:gd name="T31" fmla="*/ 92 h 94"/>
                <a:gd name="T32" fmla="*/ 16 w 56"/>
                <a:gd name="T33" fmla="*/ 86 h 94"/>
                <a:gd name="T34" fmla="*/ 28 w 56"/>
                <a:gd name="T35" fmla="*/ 68 h 94"/>
                <a:gd name="T36" fmla="*/ 28 w 56"/>
                <a:gd name="T37" fmla="*/ 68 h 94"/>
                <a:gd name="T38" fmla="*/ 42 w 56"/>
                <a:gd name="T39" fmla="*/ 42 h 94"/>
                <a:gd name="T40" fmla="*/ 56 w 56"/>
                <a:gd name="T41" fmla="*/ 16 h 94"/>
                <a:gd name="T42" fmla="*/ 56 w 56"/>
                <a:gd name="T43" fmla="*/ 16 h 94"/>
                <a:gd name="T44" fmla="*/ 56 w 56"/>
                <a:gd name="T45" fmla="*/ 14 h 94"/>
                <a:gd name="T46" fmla="*/ 54 w 56"/>
                <a:gd name="T47" fmla="*/ 16 h 94"/>
                <a:gd name="T48" fmla="*/ 54 w 56"/>
                <a:gd name="T49" fmla="*/ 16 h 94"/>
                <a:gd name="T50" fmla="*/ 42 w 56"/>
                <a:gd name="T51" fmla="*/ 32 h 94"/>
                <a:gd name="T52" fmla="*/ 32 w 56"/>
                <a:gd name="T53" fmla="*/ 52 h 94"/>
                <a:gd name="T54" fmla="*/ 22 w 56"/>
                <a:gd name="T55" fmla="*/ 70 h 94"/>
                <a:gd name="T56" fmla="*/ 10 w 56"/>
                <a:gd name="T57" fmla="*/ 86 h 94"/>
                <a:gd name="T58" fmla="*/ 10 w 56"/>
                <a:gd name="T59" fmla="*/ 86 h 94"/>
                <a:gd name="T60" fmla="*/ 6 w 56"/>
                <a:gd name="T61" fmla="*/ 90 h 94"/>
                <a:gd name="T62" fmla="*/ 4 w 56"/>
                <a:gd name="T63" fmla="*/ 90 h 94"/>
                <a:gd name="T64" fmla="*/ 2 w 56"/>
                <a:gd name="T65" fmla="*/ 90 h 94"/>
                <a:gd name="T66" fmla="*/ 2 w 56"/>
                <a:gd name="T67" fmla="*/ 86 h 94"/>
                <a:gd name="T68" fmla="*/ 2 w 56"/>
                <a:gd name="T69" fmla="*/ 76 h 94"/>
                <a:gd name="T70" fmla="*/ 2 w 56"/>
                <a:gd name="T71" fmla="*/ 76 h 94"/>
                <a:gd name="T72" fmla="*/ 4 w 56"/>
                <a:gd name="T73" fmla="*/ 52 h 94"/>
                <a:gd name="T74" fmla="*/ 4 w 56"/>
                <a:gd name="T75" fmla="*/ 52 h 94"/>
                <a:gd name="T76" fmla="*/ 12 w 56"/>
                <a:gd name="T77" fmla="*/ 28 h 94"/>
                <a:gd name="T78" fmla="*/ 20 w 56"/>
                <a:gd name="T79" fmla="*/ 4 h 94"/>
                <a:gd name="T80" fmla="*/ 20 w 56"/>
                <a:gd name="T81" fmla="*/ 4 h 94"/>
                <a:gd name="T82" fmla="*/ 22 w 56"/>
                <a:gd name="T83" fmla="*/ 2 h 94"/>
                <a:gd name="T84" fmla="*/ 18 w 56"/>
                <a:gd name="T85" fmla="*/ 0 h 94"/>
                <a:gd name="T86" fmla="*/ 16 w 56"/>
                <a:gd name="T87" fmla="*/ 0 h 94"/>
                <a:gd name="T88" fmla="*/ 16 w 56"/>
                <a:gd name="T89" fmla="*/ 2 h 9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6"/>
                <a:gd name="T136" fmla="*/ 0 h 94"/>
                <a:gd name="T137" fmla="*/ 56 w 56"/>
                <a:gd name="T138" fmla="*/ 94 h 9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6" h="94">
                  <a:moveTo>
                    <a:pt x="16" y="2"/>
                  </a:moveTo>
                  <a:lnTo>
                    <a:pt x="16" y="2"/>
                  </a:lnTo>
                  <a:lnTo>
                    <a:pt x="16" y="10"/>
                  </a:lnTo>
                  <a:lnTo>
                    <a:pt x="12" y="20"/>
                  </a:lnTo>
                  <a:lnTo>
                    <a:pt x="8" y="34"/>
                  </a:lnTo>
                  <a:lnTo>
                    <a:pt x="2" y="62"/>
                  </a:lnTo>
                  <a:lnTo>
                    <a:pt x="0" y="88"/>
                  </a:lnTo>
                  <a:lnTo>
                    <a:pt x="0" y="92"/>
                  </a:lnTo>
                  <a:lnTo>
                    <a:pt x="0" y="94"/>
                  </a:lnTo>
                  <a:lnTo>
                    <a:pt x="2" y="94"/>
                  </a:lnTo>
                  <a:lnTo>
                    <a:pt x="6" y="94"/>
                  </a:lnTo>
                  <a:lnTo>
                    <a:pt x="10" y="92"/>
                  </a:lnTo>
                  <a:lnTo>
                    <a:pt x="16" y="86"/>
                  </a:lnTo>
                  <a:lnTo>
                    <a:pt x="28" y="68"/>
                  </a:lnTo>
                  <a:lnTo>
                    <a:pt x="42" y="42"/>
                  </a:lnTo>
                  <a:lnTo>
                    <a:pt x="56" y="16"/>
                  </a:lnTo>
                  <a:lnTo>
                    <a:pt x="56" y="14"/>
                  </a:lnTo>
                  <a:lnTo>
                    <a:pt x="54" y="16"/>
                  </a:lnTo>
                  <a:lnTo>
                    <a:pt x="42" y="32"/>
                  </a:lnTo>
                  <a:lnTo>
                    <a:pt x="32" y="52"/>
                  </a:lnTo>
                  <a:lnTo>
                    <a:pt x="22" y="70"/>
                  </a:lnTo>
                  <a:lnTo>
                    <a:pt x="10" y="86"/>
                  </a:lnTo>
                  <a:lnTo>
                    <a:pt x="6" y="90"/>
                  </a:lnTo>
                  <a:lnTo>
                    <a:pt x="4" y="90"/>
                  </a:lnTo>
                  <a:lnTo>
                    <a:pt x="2" y="90"/>
                  </a:lnTo>
                  <a:lnTo>
                    <a:pt x="2" y="86"/>
                  </a:lnTo>
                  <a:lnTo>
                    <a:pt x="2" y="76"/>
                  </a:lnTo>
                  <a:lnTo>
                    <a:pt x="4" y="52"/>
                  </a:lnTo>
                  <a:lnTo>
                    <a:pt x="12" y="28"/>
                  </a:lnTo>
                  <a:lnTo>
                    <a:pt x="20" y="4"/>
                  </a:lnTo>
                  <a:lnTo>
                    <a:pt x="22" y="2"/>
                  </a:lnTo>
                  <a:lnTo>
                    <a:pt x="18" y="0"/>
                  </a:lnTo>
                  <a:lnTo>
                    <a:pt x="16" y="0"/>
                  </a:lnTo>
                  <a:lnTo>
                    <a:pt x="16" y="2"/>
                  </a:lnTo>
                </a:path>
              </a:pathLst>
            </a:custGeom>
            <a:noFill/>
            <a:ln w="9525">
              <a:noFill/>
              <a:round/>
              <a:headEnd/>
              <a:tailEnd/>
            </a:ln>
          </p:spPr>
          <p:txBody>
            <a:bodyPr/>
            <a:lstStyle/>
            <a:p>
              <a:endParaRPr lang="fr-FR">
                <a:latin typeface="Calibri" pitchFamily="34" charset="0"/>
              </a:endParaRPr>
            </a:p>
          </p:txBody>
        </p:sp>
        <p:sp>
          <p:nvSpPr>
            <p:cNvPr id="9579" name="Freeform 47"/>
            <p:cNvSpPr>
              <a:spLocks/>
            </p:cNvSpPr>
            <p:nvPr/>
          </p:nvSpPr>
          <p:spPr bwMode="auto">
            <a:xfrm>
              <a:off x="2907" y="2216"/>
              <a:ext cx="160" cy="376"/>
            </a:xfrm>
            <a:custGeom>
              <a:avLst/>
              <a:gdLst>
                <a:gd name="T0" fmla="*/ 74 w 160"/>
                <a:gd name="T1" fmla="*/ 0 h 376"/>
                <a:gd name="T2" fmla="*/ 56 w 160"/>
                <a:gd name="T3" fmla="*/ 22 h 376"/>
                <a:gd name="T4" fmla="*/ 42 w 160"/>
                <a:gd name="T5" fmla="*/ 48 h 376"/>
                <a:gd name="T6" fmla="*/ 18 w 160"/>
                <a:gd name="T7" fmla="*/ 108 h 376"/>
                <a:gd name="T8" fmla="*/ 10 w 160"/>
                <a:gd name="T9" fmla="*/ 144 h 376"/>
                <a:gd name="T10" fmla="*/ 4 w 160"/>
                <a:gd name="T11" fmla="*/ 180 h 376"/>
                <a:gd name="T12" fmla="*/ 0 w 160"/>
                <a:gd name="T13" fmla="*/ 234 h 376"/>
                <a:gd name="T14" fmla="*/ 0 w 160"/>
                <a:gd name="T15" fmla="*/ 252 h 376"/>
                <a:gd name="T16" fmla="*/ 6 w 160"/>
                <a:gd name="T17" fmla="*/ 302 h 376"/>
                <a:gd name="T18" fmla="*/ 10 w 160"/>
                <a:gd name="T19" fmla="*/ 318 h 376"/>
                <a:gd name="T20" fmla="*/ 24 w 160"/>
                <a:gd name="T21" fmla="*/ 340 h 376"/>
                <a:gd name="T22" fmla="*/ 46 w 160"/>
                <a:gd name="T23" fmla="*/ 354 h 376"/>
                <a:gd name="T24" fmla="*/ 58 w 160"/>
                <a:gd name="T25" fmla="*/ 358 h 376"/>
                <a:gd name="T26" fmla="*/ 70 w 160"/>
                <a:gd name="T27" fmla="*/ 356 h 376"/>
                <a:gd name="T28" fmla="*/ 90 w 160"/>
                <a:gd name="T29" fmla="*/ 358 h 376"/>
                <a:gd name="T30" fmla="*/ 108 w 160"/>
                <a:gd name="T31" fmla="*/ 368 h 376"/>
                <a:gd name="T32" fmla="*/ 118 w 160"/>
                <a:gd name="T33" fmla="*/ 374 h 376"/>
                <a:gd name="T34" fmla="*/ 130 w 160"/>
                <a:gd name="T35" fmla="*/ 376 h 376"/>
                <a:gd name="T36" fmla="*/ 146 w 160"/>
                <a:gd name="T37" fmla="*/ 374 h 376"/>
                <a:gd name="T38" fmla="*/ 152 w 160"/>
                <a:gd name="T39" fmla="*/ 372 h 376"/>
                <a:gd name="T40" fmla="*/ 158 w 160"/>
                <a:gd name="T41" fmla="*/ 370 h 376"/>
                <a:gd name="T42" fmla="*/ 158 w 160"/>
                <a:gd name="T43" fmla="*/ 368 h 376"/>
                <a:gd name="T44" fmla="*/ 150 w 160"/>
                <a:gd name="T45" fmla="*/ 370 h 376"/>
                <a:gd name="T46" fmla="*/ 140 w 160"/>
                <a:gd name="T47" fmla="*/ 372 h 376"/>
                <a:gd name="T48" fmla="*/ 122 w 160"/>
                <a:gd name="T49" fmla="*/ 372 h 376"/>
                <a:gd name="T50" fmla="*/ 104 w 160"/>
                <a:gd name="T51" fmla="*/ 362 h 376"/>
                <a:gd name="T52" fmla="*/ 94 w 160"/>
                <a:gd name="T53" fmla="*/ 356 h 376"/>
                <a:gd name="T54" fmla="*/ 84 w 160"/>
                <a:gd name="T55" fmla="*/ 352 h 376"/>
                <a:gd name="T56" fmla="*/ 70 w 160"/>
                <a:gd name="T57" fmla="*/ 352 h 376"/>
                <a:gd name="T58" fmla="*/ 56 w 160"/>
                <a:gd name="T59" fmla="*/ 354 h 376"/>
                <a:gd name="T60" fmla="*/ 48 w 160"/>
                <a:gd name="T61" fmla="*/ 350 h 376"/>
                <a:gd name="T62" fmla="*/ 28 w 160"/>
                <a:gd name="T63" fmla="*/ 334 h 376"/>
                <a:gd name="T64" fmla="*/ 22 w 160"/>
                <a:gd name="T65" fmla="*/ 328 h 376"/>
                <a:gd name="T66" fmla="*/ 14 w 160"/>
                <a:gd name="T67" fmla="*/ 304 h 376"/>
                <a:gd name="T68" fmla="*/ 8 w 160"/>
                <a:gd name="T69" fmla="*/ 272 h 376"/>
                <a:gd name="T70" fmla="*/ 6 w 160"/>
                <a:gd name="T71" fmla="*/ 238 h 376"/>
                <a:gd name="T72" fmla="*/ 8 w 160"/>
                <a:gd name="T73" fmla="*/ 208 h 376"/>
                <a:gd name="T74" fmla="*/ 12 w 160"/>
                <a:gd name="T75" fmla="*/ 178 h 376"/>
                <a:gd name="T76" fmla="*/ 22 w 160"/>
                <a:gd name="T77" fmla="*/ 112 h 376"/>
                <a:gd name="T78" fmla="*/ 30 w 160"/>
                <a:gd name="T79" fmla="*/ 82 h 376"/>
                <a:gd name="T80" fmla="*/ 42 w 160"/>
                <a:gd name="T81" fmla="*/ 52 h 376"/>
                <a:gd name="T82" fmla="*/ 64 w 160"/>
                <a:gd name="T83" fmla="*/ 12 h 376"/>
                <a:gd name="T84" fmla="*/ 74 w 160"/>
                <a:gd name="T85" fmla="*/ 0 h 37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0"/>
                <a:gd name="T130" fmla="*/ 0 h 376"/>
                <a:gd name="T131" fmla="*/ 160 w 160"/>
                <a:gd name="T132" fmla="*/ 376 h 37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0" h="376">
                  <a:moveTo>
                    <a:pt x="74" y="0"/>
                  </a:moveTo>
                  <a:lnTo>
                    <a:pt x="74" y="0"/>
                  </a:lnTo>
                  <a:lnTo>
                    <a:pt x="64" y="10"/>
                  </a:lnTo>
                  <a:lnTo>
                    <a:pt x="56" y="22"/>
                  </a:lnTo>
                  <a:lnTo>
                    <a:pt x="42" y="48"/>
                  </a:lnTo>
                  <a:lnTo>
                    <a:pt x="30" y="78"/>
                  </a:lnTo>
                  <a:lnTo>
                    <a:pt x="18" y="108"/>
                  </a:lnTo>
                  <a:lnTo>
                    <a:pt x="10" y="144"/>
                  </a:lnTo>
                  <a:lnTo>
                    <a:pt x="4" y="180"/>
                  </a:lnTo>
                  <a:lnTo>
                    <a:pt x="0" y="216"/>
                  </a:lnTo>
                  <a:lnTo>
                    <a:pt x="0" y="234"/>
                  </a:lnTo>
                  <a:lnTo>
                    <a:pt x="0" y="252"/>
                  </a:lnTo>
                  <a:lnTo>
                    <a:pt x="4" y="284"/>
                  </a:lnTo>
                  <a:lnTo>
                    <a:pt x="6" y="302"/>
                  </a:lnTo>
                  <a:lnTo>
                    <a:pt x="10" y="318"/>
                  </a:lnTo>
                  <a:lnTo>
                    <a:pt x="16" y="328"/>
                  </a:lnTo>
                  <a:lnTo>
                    <a:pt x="24" y="340"/>
                  </a:lnTo>
                  <a:lnTo>
                    <a:pt x="36" y="348"/>
                  </a:lnTo>
                  <a:lnTo>
                    <a:pt x="46" y="354"/>
                  </a:lnTo>
                  <a:lnTo>
                    <a:pt x="58" y="358"/>
                  </a:lnTo>
                  <a:lnTo>
                    <a:pt x="70" y="356"/>
                  </a:lnTo>
                  <a:lnTo>
                    <a:pt x="80" y="356"/>
                  </a:lnTo>
                  <a:lnTo>
                    <a:pt x="90" y="358"/>
                  </a:lnTo>
                  <a:lnTo>
                    <a:pt x="98" y="362"/>
                  </a:lnTo>
                  <a:lnTo>
                    <a:pt x="108" y="368"/>
                  </a:lnTo>
                  <a:lnTo>
                    <a:pt x="118" y="374"/>
                  </a:lnTo>
                  <a:lnTo>
                    <a:pt x="124" y="376"/>
                  </a:lnTo>
                  <a:lnTo>
                    <a:pt x="130" y="376"/>
                  </a:lnTo>
                  <a:lnTo>
                    <a:pt x="146" y="374"/>
                  </a:lnTo>
                  <a:lnTo>
                    <a:pt x="152" y="372"/>
                  </a:lnTo>
                  <a:lnTo>
                    <a:pt x="158" y="370"/>
                  </a:lnTo>
                  <a:lnTo>
                    <a:pt x="160" y="368"/>
                  </a:lnTo>
                  <a:lnTo>
                    <a:pt x="158" y="368"/>
                  </a:lnTo>
                  <a:lnTo>
                    <a:pt x="150" y="370"/>
                  </a:lnTo>
                  <a:lnTo>
                    <a:pt x="140" y="372"/>
                  </a:lnTo>
                  <a:lnTo>
                    <a:pt x="130" y="372"/>
                  </a:lnTo>
                  <a:lnTo>
                    <a:pt x="122" y="372"/>
                  </a:lnTo>
                  <a:lnTo>
                    <a:pt x="112" y="368"/>
                  </a:lnTo>
                  <a:lnTo>
                    <a:pt x="104" y="362"/>
                  </a:lnTo>
                  <a:lnTo>
                    <a:pt x="94" y="356"/>
                  </a:lnTo>
                  <a:lnTo>
                    <a:pt x="84" y="352"/>
                  </a:lnTo>
                  <a:lnTo>
                    <a:pt x="78" y="352"/>
                  </a:lnTo>
                  <a:lnTo>
                    <a:pt x="70" y="352"/>
                  </a:lnTo>
                  <a:lnTo>
                    <a:pt x="64" y="354"/>
                  </a:lnTo>
                  <a:lnTo>
                    <a:pt x="56" y="354"/>
                  </a:lnTo>
                  <a:lnTo>
                    <a:pt x="48" y="350"/>
                  </a:lnTo>
                  <a:lnTo>
                    <a:pt x="40" y="346"/>
                  </a:lnTo>
                  <a:lnTo>
                    <a:pt x="28" y="334"/>
                  </a:lnTo>
                  <a:lnTo>
                    <a:pt x="22" y="328"/>
                  </a:lnTo>
                  <a:lnTo>
                    <a:pt x="18" y="320"/>
                  </a:lnTo>
                  <a:lnTo>
                    <a:pt x="14" y="304"/>
                  </a:lnTo>
                  <a:lnTo>
                    <a:pt x="8" y="272"/>
                  </a:lnTo>
                  <a:lnTo>
                    <a:pt x="6" y="238"/>
                  </a:lnTo>
                  <a:lnTo>
                    <a:pt x="6" y="224"/>
                  </a:lnTo>
                  <a:lnTo>
                    <a:pt x="8" y="208"/>
                  </a:lnTo>
                  <a:lnTo>
                    <a:pt x="12" y="178"/>
                  </a:lnTo>
                  <a:lnTo>
                    <a:pt x="16" y="144"/>
                  </a:lnTo>
                  <a:lnTo>
                    <a:pt x="22" y="112"/>
                  </a:lnTo>
                  <a:lnTo>
                    <a:pt x="30" y="82"/>
                  </a:lnTo>
                  <a:lnTo>
                    <a:pt x="42" y="52"/>
                  </a:lnTo>
                  <a:lnTo>
                    <a:pt x="56" y="24"/>
                  </a:lnTo>
                  <a:lnTo>
                    <a:pt x="64" y="12"/>
                  </a:lnTo>
                  <a:lnTo>
                    <a:pt x="74"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580" name="Freeform 49"/>
            <p:cNvSpPr>
              <a:spLocks/>
            </p:cNvSpPr>
            <p:nvPr/>
          </p:nvSpPr>
          <p:spPr bwMode="auto">
            <a:xfrm>
              <a:off x="2819" y="2584"/>
              <a:ext cx="64" cy="46"/>
            </a:xfrm>
            <a:custGeom>
              <a:avLst/>
              <a:gdLst>
                <a:gd name="T0" fmla="*/ 0 w 64"/>
                <a:gd name="T1" fmla="*/ 0 h 46"/>
                <a:gd name="T2" fmla="*/ 0 w 64"/>
                <a:gd name="T3" fmla="*/ 0 h 46"/>
                <a:gd name="T4" fmla="*/ 0 w 64"/>
                <a:gd name="T5" fmla="*/ 2 h 46"/>
                <a:gd name="T6" fmla="*/ 2 w 64"/>
                <a:gd name="T7" fmla="*/ 4 h 46"/>
                <a:gd name="T8" fmla="*/ 2 w 64"/>
                <a:gd name="T9" fmla="*/ 4 h 46"/>
                <a:gd name="T10" fmla="*/ 10 w 64"/>
                <a:gd name="T11" fmla="*/ 8 h 46"/>
                <a:gd name="T12" fmla="*/ 18 w 64"/>
                <a:gd name="T13" fmla="*/ 10 h 46"/>
                <a:gd name="T14" fmla="*/ 18 w 64"/>
                <a:gd name="T15" fmla="*/ 10 h 46"/>
                <a:gd name="T16" fmla="*/ 34 w 64"/>
                <a:gd name="T17" fmla="*/ 12 h 46"/>
                <a:gd name="T18" fmla="*/ 40 w 64"/>
                <a:gd name="T19" fmla="*/ 16 h 46"/>
                <a:gd name="T20" fmla="*/ 48 w 64"/>
                <a:gd name="T21" fmla="*/ 20 h 46"/>
                <a:gd name="T22" fmla="*/ 48 w 64"/>
                <a:gd name="T23" fmla="*/ 20 h 46"/>
                <a:gd name="T24" fmla="*/ 52 w 64"/>
                <a:gd name="T25" fmla="*/ 26 h 46"/>
                <a:gd name="T26" fmla="*/ 56 w 64"/>
                <a:gd name="T27" fmla="*/ 32 h 46"/>
                <a:gd name="T28" fmla="*/ 62 w 64"/>
                <a:gd name="T29" fmla="*/ 44 h 46"/>
                <a:gd name="T30" fmla="*/ 62 w 64"/>
                <a:gd name="T31" fmla="*/ 44 h 46"/>
                <a:gd name="T32" fmla="*/ 62 w 64"/>
                <a:gd name="T33" fmla="*/ 46 h 46"/>
                <a:gd name="T34" fmla="*/ 64 w 64"/>
                <a:gd name="T35" fmla="*/ 44 h 46"/>
                <a:gd name="T36" fmla="*/ 64 w 64"/>
                <a:gd name="T37" fmla="*/ 44 h 46"/>
                <a:gd name="T38" fmla="*/ 60 w 64"/>
                <a:gd name="T39" fmla="*/ 34 h 46"/>
                <a:gd name="T40" fmla="*/ 56 w 64"/>
                <a:gd name="T41" fmla="*/ 26 h 46"/>
                <a:gd name="T42" fmla="*/ 48 w 64"/>
                <a:gd name="T43" fmla="*/ 18 h 46"/>
                <a:gd name="T44" fmla="*/ 40 w 64"/>
                <a:gd name="T45" fmla="*/ 12 h 46"/>
                <a:gd name="T46" fmla="*/ 40 w 64"/>
                <a:gd name="T47" fmla="*/ 12 h 46"/>
                <a:gd name="T48" fmla="*/ 30 w 64"/>
                <a:gd name="T49" fmla="*/ 10 h 46"/>
                <a:gd name="T50" fmla="*/ 22 w 64"/>
                <a:gd name="T51" fmla="*/ 8 h 46"/>
                <a:gd name="T52" fmla="*/ 22 w 64"/>
                <a:gd name="T53" fmla="*/ 8 h 46"/>
                <a:gd name="T54" fmla="*/ 14 w 64"/>
                <a:gd name="T55" fmla="*/ 8 h 46"/>
                <a:gd name="T56" fmla="*/ 8 w 64"/>
                <a:gd name="T57" fmla="*/ 6 h 46"/>
                <a:gd name="T58" fmla="*/ 8 w 64"/>
                <a:gd name="T59" fmla="*/ 6 h 46"/>
                <a:gd name="T60" fmla="*/ 4 w 64"/>
                <a:gd name="T61" fmla="*/ 2 h 46"/>
                <a:gd name="T62" fmla="*/ 0 w 64"/>
                <a:gd name="T63" fmla="*/ 0 h 46"/>
                <a:gd name="T64" fmla="*/ 0 w 64"/>
                <a:gd name="T65" fmla="*/ 0 h 46"/>
                <a:gd name="T66" fmla="*/ 0 w 64"/>
                <a:gd name="T67" fmla="*/ 0 h 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4"/>
                <a:gd name="T103" fmla="*/ 0 h 46"/>
                <a:gd name="T104" fmla="*/ 64 w 64"/>
                <a:gd name="T105" fmla="*/ 46 h 4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4" h="46">
                  <a:moveTo>
                    <a:pt x="0" y="0"/>
                  </a:moveTo>
                  <a:lnTo>
                    <a:pt x="0" y="0"/>
                  </a:lnTo>
                  <a:lnTo>
                    <a:pt x="0" y="2"/>
                  </a:lnTo>
                  <a:lnTo>
                    <a:pt x="2" y="4"/>
                  </a:lnTo>
                  <a:lnTo>
                    <a:pt x="10" y="8"/>
                  </a:lnTo>
                  <a:lnTo>
                    <a:pt x="18" y="10"/>
                  </a:lnTo>
                  <a:lnTo>
                    <a:pt x="34" y="12"/>
                  </a:lnTo>
                  <a:lnTo>
                    <a:pt x="40" y="16"/>
                  </a:lnTo>
                  <a:lnTo>
                    <a:pt x="48" y="20"/>
                  </a:lnTo>
                  <a:lnTo>
                    <a:pt x="52" y="26"/>
                  </a:lnTo>
                  <a:lnTo>
                    <a:pt x="56" y="32"/>
                  </a:lnTo>
                  <a:lnTo>
                    <a:pt x="62" y="44"/>
                  </a:lnTo>
                  <a:lnTo>
                    <a:pt x="62" y="46"/>
                  </a:lnTo>
                  <a:lnTo>
                    <a:pt x="64" y="44"/>
                  </a:lnTo>
                  <a:lnTo>
                    <a:pt x="60" y="34"/>
                  </a:lnTo>
                  <a:lnTo>
                    <a:pt x="56" y="26"/>
                  </a:lnTo>
                  <a:lnTo>
                    <a:pt x="48" y="18"/>
                  </a:lnTo>
                  <a:lnTo>
                    <a:pt x="40" y="12"/>
                  </a:lnTo>
                  <a:lnTo>
                    <a:pt x="30" y="10"/>
                  </a:lnTo>
                  <a:lnTo>
                    <a:pt x="22" y="8"/>
                  </a:lnTo>
                  <a:lnTo>
                    <a:pt x="14" y="8"/>
                  </a:lnTo>
                  <a:lnTo>
                    <a:pt x="8" y="6"/>
                  </a:lnTo>
                  <a:lnTo>
                    <a:pt x="4" y="2"/>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581" name="Freeform 50"/>
            <p:cNvSpPr>
              <a:spLocks/>
            </p:cNvSpPr>
            <p:nvPr/>
          </p:nvSpPr>
          <p:spPr bwMode="auto">
            <a:xfrm>
              <a:off x="2819" y="2584"/>
              <a:ext cx="64" cy="46"/>
            </a:xfrm>
            <a:custGeom>
              <a:avLst/>
              <a:gdLst>
                <a:gd name="T0" fmla="*/ 0 w 64"/>
                <a:gd name="T1" fmla="*/ 0 h 46"/>
                <a:gd name="T2" fmla="*/ 0 w 64"/>
                <a:gd name="T3" fmla="*/ 0 h 46"/>
                <a:gd name="T4" fmla="*/ 0 w 64"/>
                <a:gd name="T5" fmla="*/ 2 h 46"/>
                <a:gd name="T6" fmla="*/ 2 w 64"/>
                <a:gd name="T7" fmla="*/ 4 h 46"/>
                <a:gd name="T8" fmla="*/ 2 w 64"/>
                <a:gd name="T9" fmla="*/ 4 h 46"/>
                <a:gd name="T10" fmla="*/ 10 w 64"/>
                <a:gd name="T11" fmla="*/ 8 h 46"/>
                <a:gd name="T12" fmla="*/ 18 w 64"/>
                <a:gd name="T13" fmla="*/ 10 h 46"/>
                <a:gd name="T14" fmla="*/ 18 w 64"/>
                <a:gd name="T15" fmla="*/ 10 h 46"/>
                <a:gd name="T16" fmla="*/ 34 w 64"/>
                <a:gd name="T17" fmla="*/ 12 h 46"/>
                <a:gd name="T18" fmla="*/ 40 w 64"/>
                <a:gd name="T19" fmla="*/ 16 h 46"/>
                <a:gd name="T20" fmla="*/ 48 w 64"/>
                <a:gd name="T21" fmla="*/ 20 h 46"/>
                <a:gd name="T22" fmla="*/ 48 w 64"/>
                <a:gd name="T23" fmla="*/ 20 h 46"/>
                <a:gd name="T24" fmla="*/ 52 w 64"/>
                <a:gd name="T25" fmla="*/ 26 h 46"/>
                <a:gd name="T26" fmla="*/ 56 w 64"/>
                <a:gd name="T27" fmla="*/ 32 h 46"/>
                <a:gd name="T28" fmla="*/ 62 w 64"/>
                <a:gd name="T29" fmla="*/ 44 h 46"/>
                <a:gd name="T30" fmla="*/ 62 w 64"/>
                <a:gd name="T31" fmla="*/ 44 h 46"/>
                <a:gd name="T32" fmla="*/ 62 w 64"/>
                <a:gd name="T33" fmla="*/ 46 h 46"/>
                <a:gd name="T34" fmla="*/ 64 w 64"/>
                <a:gd name="T35" fmla="*/ 44 h 46"/>
                <a:gd name="T36" fmla="*/ 64 w 64"/>
                <a:gd name="T37" fmla="*/ 44 h 46"/>
                <a:gd name="T38" fmla="*/ 60 w 64"/>
                <a:gd name="T39" fmla="*/ 34 h 46"/>
                <a:gd name="T40" fmla="*/ 56 w 64"/>
                <a:gd name="T41" fmla="*/ 26 h 46"/>
                <a:gd name="T42" fmla="*/ 48 w 64"/>
                <a:gd name="T43" fmla="*/ 18 h 46"/>
                <a:gd name="T44" fmla="*/ 40 w 64"/>
                <a:gd name="T45" fmla="*/ 12 h 46"/>
                <a:gd name="T46" fmla="*/ 40 w 64"/>
                <a:gd name="T47" fmla="*/ 12 h 46"/>
                <a:gd name="T48" fmla="*/ 30 w 64"/>
                <a:gd name="T49" fmla="*/ 10 h 46"/>
                <a:gd name="T50" fmla="*/ 22 w 64"/>
                <a:gd name="T51" fmla="*/ 8 h 46"/>
                <a:gd name="T52" fmla="*/ 22 w 64"/>
                <a:gd name="T53" fmla="*/ 8 h 46"/>
                <a:gd name="T54" fmla="*/ 14 w 64"/>
                <a:gd name="T55" fmla="*/ 8 h 46"/>
                <a:gd name="T56" fmla="*/ 8 w 64"/>
                <a:gd name="T57" fmla="*/ 6 h 46"/>
                <a:gd name="T58" fmla="*/ 8 w 64"/>
                <a:gd name="T59" fmla="*/ 6 h 46"/>
                <a:gd name="T60" fmla="*/ 4 w 64"/>
                <a:gd name="T61" fmla="*/ 2 h 46"/>
                <a:gd name="T62" fmla="*/ 0 w 64"/>
                <a:gd name="T63" fmla="*/ 0 h 46"/>
                <a:gd name="T64" fmla="*/ 0 w 64"/>
                <a:gd name="T65" fmla="*/ 0 h 46"/>
                <a:gd name="T66" fmla="*/ 0 w 64"/>
                <a:gd name="T67" fmla="*/ 0 h 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4"/>
                <a:gd name="T103" fmla="*/ 0 h 46"/>
                <a:gd name="T104" fmla="*/ 64 w 64"/>
                <a:gd name="T105" fmla="*/ 46 h 4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4" h="46">
                  <a:moveTo>
                    <a:pt x="0" y="0"/>
                  </a:moveTo>
                  <a:lnTo>
                    <a:pt x="0" y="0"/>
                  </a:lnTo>
                  <a:lnTo>
                    <a:pt x="0" y="2"/>
                  </a:lnTo>
                  <a:lnTo>
                    <a:pt x="2" y="4"/>
                  </a:lnTo>
                  <a:lnTo>
                    <a:pt x="10" y="8"/>
                  </a:lnTo>
                  <a:lnTo>
                    <a:pt x="18" y="10"/>
                  </a:lnTo>
                  <a:lnTo>
                    <a:pt x="34" y="12"/>
                  </a:lnTo>
                  <a:lnTo>
                    <a:pt x="40" y="16"/>
                  </a:lnTo>
                  <a:lnTo>
                    <a:pt x="48" y="20"/>
                  </a:lnTo>
                  <a:lnTo>
                    <a:pt x="52" y="26"/>
                  </a:lnTo>
                  <a:lnTo>
                    <a:pt x="56" y="32"/>
                  </a:lnTo>
                  <a:lnTo>
                    <a:pt x="62" y="44"/>
                  </a:lnTo>
                  <a:lnTo>
                    <a:pt x="62" y="46"/>
                  </a:lnTo>
                  <a:lnTo>
                    <a:pt x="64" y="44"/>
                  </a:lnTo>
                  <a:lnTo>
                    <a:pt x="60" y="34"/>
                  </a:lnTo>
                  <a:lnTo>
                    <a:pt x="56" y="26"/>
                  </a:lnTo>
                  <a:lnTo>
                    <a:pt x="48" y="18"/>
                  </a:lnTo>
                  <a:lnTo>
                    <a:pt x="40" y="12"/>
                  </a:lnTo>
                  <a:lnTo>
                    <a:pt x="30" y="10"/>
                  </a:lnTo>
                  <a:lnTo>
                    <a:pt x="22" y="8"/>
                  </a:lnTo>
                  <a:lnTo>
                    <a:pt x="14" y="8"/>
                  </a:lnTo>
                  <a:lnTo>
                    <a:pt x="8" y="6"/>
                  </a:lnTo>
                  <a:lnTo>
                    <a:pt x="4" y="2"/>
                  </a:lnTo>
                  <a:lnTo>
                    <a:pt x="0" y="0"/>
                  </a:lnTo>
                </a:path>
              </a:pathLst>
            </a:custGeom>
            <a:noFill/>
            <a:ln w="9525">
              <a:noFill/>
              <a:round/>
              <a:headEnd/>
              <a:tailEnd/>
            </a:ln>
          </p:spPr>
          <p:txBody>
            <a:bodyPr/>
            <a:lstStyle/>
            <a:p>
              <a:endParaRPr lang="fr-FR">
                <a:latin typeface="Calibri" pitchFamily="34" charset="0"/>
              </a:endParaRPr>
            </a:p>
          </p:txBody>
        </p:sp>
        <p:sp>
          <p:nvSpPr>
            <p:cNvPr id="9582" name="Freeform 51"/>
            <p:cNvSpPr>
              <a:spLocks/>
            </p:cNvSpPr>
            <p:nvPr/>
          </p:nvSpPr>
          <p:spPr bwMode="auto">
            <a:xfrm>
              <a:off x="2873" y="2590"/>
              <a:ext cx="52" cy="74"/>
            </a:xfrm>
            <a:custGeom>
              <a:avLst/>
              <a:gdLst>
                <a:gd name="T0" fmla="*/ 0 w 52"/>
                <a:gd name="T1" fmla="*/ 2 h 74"/>
                <a:gd name="T2" fmla="*/ 0 w 52"/>
                <a:gd name="T3" fmla="*/ 2 h 74"/>
                <a:gd name="T4" fmla="*/ 2 w 52"/>
                <a:gd name="T5" fmla="*/ 8 h 74"/>
                <a:gd name="T6" fmla="*/ 4 w 52"/>
                <a:gd name="T7" fmla="*/ 14 h 74"/>
                <a:gd name="T8" fmla="*/ 6 w 52"/>
                <a:gd name="T9" fmla="*/ 28 h 74"/>
                <a:gd name="T10" fmla="*/ 8 w 52"/>
                <a:gd name="T11" fmla="*/ 42 h 74"/>
                <a:gd name="T12" fmla="*/ 10 w 52"/>
                <a:gd name="T13" fmla="*/ 50 h 74"/>
                <a:gd name="T14" fmla="*/ 14 w 52"/>
                <a:gd name="T15" fmla="*/ 56 h 74"/>
                <a:gd name="T16" fmla="*/ 14 w 52"/>
                <a:gd name="T17" fmla="*/ 56 h 74"/>
                <a:gd name="T18" fmla="*/ 22 w 52"/>
                <a:gd name="T19" fmla="*/ 64 h 74"/>
                <a:gd name="T20" fmla="*/ 30 w 52"/>
                <a:gd name="T21" fmla="*/ 70 h 74"/>
                <a:gd name="T22" fmla="*/ 40 w 52"/>
                <a:gd name="T23" fmla="*/ 74 h 74"/>
                <a:gd name="T24" fmla="*/ 52 w 52"/>
                <a:gd name="T25" fmla="*/ 74 h 74"/>
                <a:gd name="T26" fmla="*/ 52 w 52"/>
                <a:gd name="T27" fmla="*/ 74 h 74"/>
                <a:gd name="T28" fmla="*/ 52 w 52"/>
                <a:gd name="T29" fmla="*/ 72 h 74"/>
                <a:gd name="T30" fmla="*/ 50 w 52"/>
                <a:gd name="T31" fmla="*/ 72 h 74"/>
                <a:gd name="T32" fmla="*/ 50 w 52"/>
                <a:gd name="T33" fmla="*/ 72 h 74"/>
                <a:gd name="T34" fmla="*/ 38 w 52"/>
                <a:gd name="T35" fmla="*/ 70 h 74"/>
                <a:gd name="T36" fmla="*/ 26 w 52"/>
                <a:gd name="T37" fmla="*/ 64 h 74"/>
                <a:gd name="T38" fmla="*/ 18 w 52"/>
                <a:gd name="T39" fmla="*/ 56 h 74"/>
                <a:gd name="T40" fmla="*/ 12 w 52"/>
                <a:gd name="T41" fmla="*/ 44 h 74"/>
                <a:gd name="T42" fmla="*/ 12 w 52"/>
                <a:gd name="T43" fmla="*/ 44 h 74"/>
                <a:gd name="T44" fmla="*/ 8 w 52"/>
                <a:gd name="T45" fmla="*/ 22 h 74"/>
                <a:gd name="T46" fmla="*/ 6 w 52"/>
                <a:gd name="T47" fmla="*/ 10 h 74"/>
                <a:gd name="T48" fmla="*/ 0 w 52"/>
                <a:gd name="T49" fmla="*/ 0 h 74"/>
                <a:gd name="T50" fmla="*/ 0 w 52"/>
                <a:gd name="T51" fmla="*/ 0 h 74"/>
                <a:gd name="T52" fmla="*/ 0 w 52"/>
                <a:gd name="T53" fmla="*/ 2 h 7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
                <a:gd name="T82" fmla="*/ 0 h 74"/>
                <a:gd name="T83" fmla="*/ 52 w 52"/>
                <a:gd name="T84" fmla="*/ 74 h 7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 h="74">
                  <a:moveTo>
                    <a:pt x="0" y="2"/>
                  </a:moveTo>
                  <a:lnTo>
                    <a:pt x="0" y="2"/>
                  </a:lnTo>
                  <a:lnTo>
                    <a:pt x="2" y="8"/>
                  </a:lnTo>
                  <a:lnTo>
                    <a:pt x="4" y="14"/>
                  </a:lnTo>
                  <a:lnTo>
                    <a:pt x="6" y="28"/>
                  </a:lnTo>
                  <a:lnTo>
                    <a:pt x="8" y="42"/>
                  </a:lnTo>
                  <a:lnTo>
                    <a:pt x="10" y="50"/>
                  </a:lnTo>
                  <a:lnTo>
                    <a:pt x="14" y="56"/>
                  </a:lnTo>
                  <a:lnTo>
                    <a:pt x="22" y="64"/>
                  </a:lnTo>
                  <a:lnTo>
                    <a:pt x="30" y="70"/>
                  </a:lnTo>
                  <a:lnTo>
                    <a:pt x="40" y="74"/>
                  </a:lnTo>
                  <a:lnTo>
                    <a:pt x="52" y="74"/>
                  </a:lnTo>
                  <a:lnTo>
                    <a:pt x="52" y="72"/>
                  </a:lnTo>
                  <a:lnTo>
                    <a:pt x="50" y="72"/>
                  </a:lnTo>
                  <a:lnTo>
                    <a:pt x="38" y="70"/>
                  </a:lnTo>
                  <a:lnTo>
                    <a:pt x="26" y="64"/>
                  </a:lnTo>
                  <a:lnTo>
                    <a:pt x="18" y="56"/>
                  </a:lnTo>
                  <a:lnTo>
                    <a:pt x="12" y="44"/>
                  </a:lnTo>
                  <a:lnTo>
                    <a:pt x="8" y="22"/>
                  </a:lnTo>
                  <a:lnTo>
                    <a:pt x="6" y="10"/>
                  </a:lnTo>
                  <a:lnTo>
                    <a:pt x="0" y="0"/>
                  </a:lnTo>
                  <a:lnTo>
                    <a:pt x="0"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9583" name="Freeform 52"/>
            <p:cNvSpPr>
              <a:spLocks/>
            </p:cNvSpPr>
            <p:nvPr/>
          </p:nvSpPr>
          <p:spPr bwMode="auto">
            <a:xfrm>
              <a:off x="2873" y="2590"/>
              <a:ext cx="52" cy="74"/>
            </a:xfrm>
            <a:custGeom>
              <a:avLst/>
              <a:gdLst>
                <a:gd name="T0" fmla="*/ 0 w 52"/>
                <a:gd name="T1" fmla="*/ 2 h 74"/>
                <a:gd name="T2" fmla="*/ 0 w 52"/>
                <a:gd name="T3" fmla="*/ 2 h 74"/>
                <a:gd name="T4" fmla="*/ 2 w 52"/>
                <a:gd name="T5" fmla="*/ 8 h 74"/>
                <a:gd name="T6" fmla="*/ 4 w 52"/>
                <a:gd name="T7" fmla="*/ 14 h 74"/>
                <a:gd name="T8" fmla="*/ 6 w 52"/>
                <a:gd name="T9" fmla="*/ 28 h 74"/>
                <a:gd name="T10" fmla="*/ 8 w 52"/>
                <a:gd name="T11" fmla="*/ 42 h 74"/>
                <a:gd name="T12" fmla="*/ 10 w 52"/>
                <a:gd name="T13" fmla="*/ 50 h 74"/>
                <a:gd name="T14" fmla="*/ 14 w 52"/>
                <a:gd name="T15" fmla="*/ 56 h 74"/>
                <a:gd name="T16" fmla="*/ 14 w 52"/>
                <a:gd name="T17" fmla="*/ 56 h 74"/>
                <a:gd name="T18" fmla="*/ 22 w 52"/>
                <a:gd name="T19" fmla="*/ 64 h 74"/>
                <a:gd name="T20" fmla="*/ 30 w 52"/>
                <a:gd name="T21" fmla="*/ 70 h 74"/>
                <a:gd name="T22" fmla="*/ 40 w 52"/>
                <a:gd name="T23" fmla="*/ 74 h 74"/>
                <a:gd name="T24" fmla="*/ 52 w 52"/>
                <a:gd name="T25" fmla="*/ 74 h 74"/>
                <a:gd name="T26" fmla="*/ 52 w 52"/>
                <a:gd name="T27" fmla="*/ 74 h 74"/>
                <a:gd name="T28" fmla="*/ 52 w 52"/>
                <a:gd name="T29" fmla="*/ 72 h 74"/>
                <a:gd name="T30" fmla="*/ 50 w 52"/>
                <a:gd name="T31" fmla="*/ 72 h 74"/>
                <a:gd name="T32" fmla="*/ 50 w 52"/>
                <a:gd name="T33" fmla="*/ 72 h 74"/>
                <a:gd name="T34" fmla="*/ 38 w 52"/>
                <a:gd name="T35" fmla="*/ 70 h 74"/>
                <a:gd name="T36" fmla="*/ 26 w 52"/>
                <a:gd name="T37" fmla="*/ 64 h 74"/>
                <a:gd name="T38" fmla="*/ 18 w 52"/>
                <a:gd name="T39" fmla="*/ 56 h 74"/>
                <a:gd name="T40" fmla="*/ 12 w 52"/>
                <a:gd name="T41" fmla="*/ 44 h 74"/>
                <a:gd name="T42" fmla="*/ 12 w 52"/>
                <a:gd name="T43" fmla="*/ 44 h 74"/>
                <a:gd name="T44" fmla="*/ 8 w 52"/>
                <a:gd name="T45" fmla="*/ 22 h 74"/>
                <a:gd name="T46" fmla="*/ 6 w 52"/>
                <a:gd name="T47" fmla="*/ 10 h 74"/>
                <a:gd name="T48" fmla="*/ 0 w 52"/>
                <a:gd name="T49" fmla="*/ 0 h 74"/>
                <a:gd name="T50" fmla="*/ 0 w 52"/>
                <a:gd name="T51" fmla="*/ 0 h 74"/>
                <a:gd name="T52" fmla="*/ 0 w 52"/>
                <a:gd name="T53" fmla="*/ 2 h 7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
                <a:gd name="T82" fmla="*/ 0 h 74"/>
                <a:gd name="T83" fmla="*/ 52 w 52"/>
                <a:gd name="T84" fmla="*/ 74 h 7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 h="74">
                  <a:moveTo>
                    <a:pt x="0" y="2"/>
                  </a:moveTo>
                  <a:lnTo>
                    <a:pt x="0" y="2"/>
                  </a:lnTo>
                  <a:lnTo>
                    <a:pt x="2" y="8"/>
                  </a:lnTo>
                  <a:lnTo>
                    <a:pt x="4" y="14"/>
                  </a:lnTo>
                  <a:lnTo>
                    <a:pt x="6" y="28"/>
                  </a:lnTo>
                  <a:lnTo>
                    <a:pt x="8" y="42"/>
                  </a:lnTo>
                  <a:lnTo>
                    <a:pt x="10" y="50"/>
                  </a:lnTo>
                  <a:lnTo>
                    <a:pt x="14" y="56"/>
                  </a:lnTo>
                  <a:lnTo>
                    <a:pt x="22" y="64"/>
                  </a:lnTo>
                  <a:lnTo>
                    <a:pt x="30" y="70"/>
                  </a:lnTo>
                  <a:lnTo>
                    <a:pt x="40" y="74"/>
                  </a:lnTo>
                  <a:lnTo>
                    <a:pt x="52" y="74"/>
                  </a:lnTo>
                  <a:lnTo>
                    <a:pt x="52" y="72"/>
                  </a:lnTo>
                  <a:lnTo>
                    <a:pt x="50" y="72"/>
                  </a:lnTo>
                  <a:lnTo>
                    <a:pt x="38" y="70"/>
                  </a:lnTo>
                  <a:lnTo>
                    <a:pt x="26" y="64"/>
                  </a:lnTo>
                  <a:lnTo>
                    <a:pt x="18" y="56"/>
                  </a:lnTo>
                  <a:lnTo>
                    <a:pt x="12" y="44"/>
                  </a:lnTo>
                  <a:lnTo>
                    <a:pt x="8" y="22"/>
                  </a:lnTo>
                  <a:lnTo>
                    <a:pt x="6" y="10"/>
                  </a:lnTo>
                  <a:lnTo>
                    <a:pt x="0" y="0"/>
                  </a:lnTo>
                  <a:lnTo>
                    <a:pt x="0" y="2"/>
                  </a:lnTo>
                </a:path>
              </a:pathLst>
            </a:custGeom>
            <a:noFill/>
            <a:ln w="9525">
              <a:noFill/>
              <a:round/>
              <a:headEnd/>
              <a:tailEnd/>
            </a:ln>
          </p:spPr>
          <p:txBody>
            <a:bodyPr/>
            <a:lstStyle/>
            <a:p>
              <a:endParaRPr lang="fr-FR">
                <a:latin typeface="Calibri" pitchFamily="34" charset="0"/>
              </a:endParaRPr>
            </a:p>
          </p:txBody>
        </p:sp>
        <p:sp>
          <p:nvSpPr>
            <p:cNvPr id="9584" name="Freeform 53"/>
            <p:cNvSpPr>
              <a:spLocks/>
            </p:cNvSpPr>
            <p:nvPr/>
          </p:nvSpPr>
          <p:spPr bwMode="auto">
            <a:xfrm>
              <a:off x="2873" y="2590"/>
              <a:ext cx="86" cy="46"/>
            </a:xfrm>
            <a:custGeom>
              <a:avLst/>
              <a:gdLst>
                <a:gd name="T0" fmla="*/ 6 w 86"/>
                <a:gd name="T1" fmla="*/ 2 h 46"/>
                <a:gd name="T2" fmla="*/ 6 w 86"/>
                <a:gd name="T3" fmla="*/ 0 h 46"/>
                <a:gd name="T4" fmla="*/ 6 w 86"/>
                <a:gd name="T5" fmla="*/ 0 h 46"/>
                <a:gd name="T6" fmla="*/ 6 w 86"/>
                <a:gd name="T7" fmla="*/ 4 h 46"/>
                <a:gd name="T8" fmla="*/ 6 w 86"/>
                <a:gd name="T9" fmla="*/ 4 h 46"/>
                <a:gd name="T10" fmla="*/ 10 w 86"/>
                <a:gd name="T11" fmla="*/ 2 h 46"/>
                <a:gd name="T12" fmla="*/ 16 w 86"/>
                <a:gd name="T13" fmla="*/ 4 h 46"/>
                <a:gd name="T14" fmla="*/ 26 w 86"/>
                <a:gd name="T15" fmla="*/ 10 h 46"/>
                <a:gd name="T16" fmla="*/ 26 w 86"/>
                <a:gd name="T17" fmla="*/ 10 h 46"/>
                <a:gd name="T18" fmla="*/ 36 w 86"/>
                <a:gd name="T19" fmla="*/ 12 h 46"/>
                <a:gd name="T20" fmla="*/ 46 w 86"/>
                <a:gd name="T21" fmla="*/ 16 h 46"/>
                <a:gd name="T22" fmla="*/ 46 w 86"/>
                <a:gd name="T23" fmla="*/ 16 h 46"/>
                <a:gd name="T24" fmla="*/ 58 w 86"/>
                <a:gd name="T25" fmla="*/ 20 h 46"/>
                <a:gd name="T26" fmla="*/ 68 w 86"/>
                <a:gd name="T27" fmla="*/ 26 h 46"/>
                <a:gd name="T28" fmla="*/ 78 w 86"/>
                <a:gd name="T29" fmla="*/ 36 h 46"/>
                <a:gd name="T30" fmla="*/ 86 w 86"/>
                <a:gd name="T31" fmla="*/ 46 h 46"/>
                <a:gd name="T32" fmla="*/ 86 w 86"/>
                <a:gd name="T33" fmla="*/ 46 h 46"/>
                <a:gd name="T34" fmla="*/ 86 w 86"/>
                <a:gd name="T35" fmla="*/ 46 h 46"/>
                <a:gd name="T36" fmla="*/ 86 w 86"/>
                <a:gd name="T37" fmla="*/ 46 h 46"/>
                <a:gd name="T38" fmla="*/ 76 w 86"/>
                <a:gd name="T39" fmla="*/ 34 h 46"/>
                <a:gd name="T40" fmla="*/ 68 w 86"/>
                <a:gd name="T41" fmla="*/ 24 h 46"/>
                <a:gd name="T42" fmla="*/ 56 w 86"/>
                <a:gd name="T43" fmla="*/ 16 h 46"/>
                <a:gd name="T44" fmla="*/ 44 w 86"/>
                <a:gd name="T45" fmla="*/ 12 h 46"/>
                <a:gd name="T46" fmla="*/ 44 w 86"/>
                <a:gd name="T47" fmla="*/ 12 h 46"/>
                <a:gd name="T48" fmla="*/ 16 w 86"/>
                <a:gd name="T49" fmla="*/ 2 h 46"/>
                <a:gd name="T50" fmla="*/ 16 w 86"/>
                <a:gd name="T51" fmla="*/ 2 h 46"/>
                <a:gd name="T52" fmla="*/ 8 w 86"/>
                <a:gd name="T53" fmla="*/ 0 h 46"/>
                <a:gd name="T54" fmla="*/ 6 w 86"/>
                <a:gd name="T55" fmla="*/ 0 h 46"/>
                <a:gd name="T56" fmla="*/ 2 w 86"/>
                <a:gd name="T57" fmla="*/ 2 h 46"/>
                <a:gd name="T58" fmla="*/ 2 w 86"/>
                <a:gd name="T59" fmla="*/ 2 h 46"/>
                <a:gd name="T60" fmla="*/ 0 w 86"/>
                <a:gd name="T61" fmla="*/ 4 h 46"/>
                <a:gd name="T62" fmla="*/ 0 w 86"/>
                <a:gd name="T63" fmla="*/ 4 h 46"/>
                <a:gd name="T64" fmla="*/ 4 w 86"/>
                <a:gd name="T65" fmla="*/ 6 h 46"/>
                <a:gd name="T66" fmla="*/ 8 w 86"/>
                <a:gd name="T67" fmla="*/ 4 h 46"/>
                <a:gd name="T68" fmla="*/ 8 w 86"/>
                <a:gd name="T69" fmla="*/ 4 h 46"/>
                <a:gd name="T70" fmla="*/ 6 w 86"/>
                <a:gd name="T71" fmla="*/ 2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46"/>
                <a:gd name="T110" fmla="*/ 86 w 86"/>
                <a:gd name="T111" fmla="*/ 46 h 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46">
                  <a:moveTo>
                    <a:pt x="6" y="2"/>
                  </a:moveTo>
                  <a:lnTo>
                    <a:pt x="6" y="0"/>
                  </a:lnTo>
                  <a:lnTo>
                    <a:pt x="6" y="4"/>
                  </a:lnTo>
                  <a:lnTo>
                    <a:pt x="10" y="2"/>
                  </a:lnTo>
                  <a:lnTo>
                    <a:pt x="16" y="4"/>
                  </a:lnTo>
                  <a:lnTo>
                    <a:pt x="26" y="10"/>
                  </a:lnTo>
                  <a:lnTo>
                    <a:pt x="36" y="12"/>
                  </a:lnTo>
                  <a:lnTo>
                    <a:pt x="46" y="16"/>
                  </a:lnTo>
                  <a:lnTo>
                    <a:pt x="58" y="20"/>
                  </a:lnTo>
                  <a:lnTo>
                    <a:pt x="68" y="26"/>
                  </a:lnTo>
                  <a:lnTo>
                    <a:pt x="78" y="36"/>
                  </a:lnTo>
                  <a:lnTo>
                    <a:pt x="86" y="46"/>
                  </a:lnTo>
                  <a:lnTo>
                    <a:pt x="76" y="34"/>
                  </a:lnTo>
                  <a:lnTo>
                    <a:pt x="68" y="24"/>
                  </a:lnTo>
                  <a:lnTo>
                    <a:pt x="56" y="16"/>
                  </a:lnTo>
                  <a:lnTo>
                    <a:pt x="44" y="12"/>
                  </a:lnTo>
                  <a:lnTo>
                    <a:pt x="16" y="2"/>
                  </a:lnTo>
                  <a:lnTo>
                    <a:pt x="8" y="0"/>
                  </a:lnTo>
                  <a:lnTo>
                    <a:pt x="6" y="0"/>
                  </a:lnTo>
                  <a:lnTo>
                    <a:pt x="2" y="2"/>
                  </a:lnTo>
                  <a:lnTo>
                    <a:pt x="0" y="4"/>
                  </a:lnTo>
                  <a:lnTo>
                    <a:pt x="4" y="6"/>
                  </a:lnTo>
                  <a:lnTo>
                    <a:pt x="8" y="4"/>
                  </a:lnTo>
                  <a:lnTo>
                    <a:pt x="6"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9585" name="Freeform 54"/>
            <p:cNvSpPr>
              <a:spLocks/>
            </p:cNvSpPr>
            <p:nvPr/>
          </p:nvSpPr>
          <p:spPr bwMode="auto">
            <a:xfrm>
              <a:off x="2873" y="2590"/>
              <a:ext cx="86" cy="46"/>
            </a:xfrm>
            <a:custGeom>
              <a:avLst/>
              <a:gdLst>
                <a:gd name="T0" fmla="*/ 6 w 86"/>
                <a:gd name="T1" fmla="*/ 2 h 46"/>
                <a:gd name="T2" fmla="*/ 6 w 86"/>
                <a:gd name="T3" fmla="*/ 0 h 46"/>
                <a:gd name="T4" fmla="*/ 6 w 86"/>
                <a:gd name="T5" fmla="*/ 0 h 46"/>
                <a:gd name="T6" fmla="*/ 6 w 86"/>
                <a:gd name="T7" fmla="*/ 4 h 46"/>
                <a:gd name="T8" fmla="*/ 6 w 86"/>
                <a:gd name="T9" fmla="*/ 4 h 46"/>
                <a:gd name="T10" fmla="*/ 10 w 86"/>
                <a:gd name="T11" fmla="*/ 2 h 46"/>
                <a:gd name="T12" fmla="*/ 16 w 86"/>
                <a:gd name="T13" fmla="*/ 4 h 46"/>
                <a:gd name="T14" fmla="*/ 26 w 86"/>
                <a:gd name="T15" fmla="*/ 10 h 46"/>
                <a:gd name="T16" fmla="*/ 26 w 86"/>
                <a:gd name="T17" fmla="*/ 10 h 46"/>
                <a:gd name="T18" fmla="*/ 36 w 86"/>
                <a:gd name="T19" fmla="*/ 12 h 46"/>
                <a:gd name="T20" fmla="*/ 46 w 86"/>
                <a:gd name="T21" fmla="*/ 16 h 46"/>
                <a:gd name="T22" fmla="*/ 46 w 86"/>
                <a:gd name="T23" fmla="*/ 16 h 46"/>
                <a:gd name="T24" fmla="*/ 58 w 86"/>
                <a:gd name="T25" fmla="*/ 20 h 46"/>
                <a:gd name="T26" fmla="*/ 68 w 86"/>
                <a:gd name="T27" fmla="*/ 26 h 46"/>
                <a:gd name="T28" fmla="*/ 78 w 86"/>
                <a:gd name="T29" fmla="*/ 36 h 46"/>
                <a:gd name="T30" fmla="*/ 86 w 86"/>
                <a:gd name="T31" fmla="*/ 46 h 46"/>
                <a:gd name="T32" fmla="*/ 86 w 86"/>
                <a:gd name="T33" fmla="*/ 46 h 46"/>
                <a:gd name="T34" fmla="*/ 86 w 86"/>
                <a:gd name="T35" fmla="*/ 46 h 46"/>
                <a:gd name="T36" fmla="*/ 86 w 86"/>
                <a:gd name="T37" fmla="*/ 46 h 46"/>
                <a:gd name="T38" fmla="*/ 76 w 86"/>
                <a:gd name="T39" fmla="*/ 34 h 46"/>
                <a:gd name="T40" fmla="*/ 68 w 86"/>
                <a:gd name="T41" fmla="*/ 24 h 46"/>
                <a:gd name="T42" fmla="*/ 56 w 86"/>
                <a:gd name="T43" fmla="*/ 16 h 46"/>
                <a:gd name="T44" fmla="*/ 44 w 86"/>
                <a:gd name="T45" fmla="*/ 12 h 46"/>
                <a:gd name="T46" fmla="*/ 44 w 86"/>
                <a:gd name="T47" fmla="*/ 12 h 46"/>
                <a:gd name="T48" fmla="*/ 16 w 86"/>
                <a:gd name="T49" fmla="*/ 2 h 46"/>
                <a:gd name="T50" fmla="*/ 16 w 86"/>
                <a:gd name="T51" fmla="*/ 2 h 46"/>
                <a:gd name="T52" fmla="*/ 8 w 86"/>
                <a:gd name="T53" fmla="*/ 0 h 46"/>
                <a:gd name="T54" fmla="*/ 6 w 86"/>
                <a:gd name="T55" fmla="*/ 0 h 46"/>
                <a:gd name="T56" fmla="*/ 2 w 86"/>
                <a:gd name="T57" fmla="*/ 2 h 46"/>
                <a:gd name="T58" fmla="*/ 2 w 86"/>
                <a:gd name="T59" fmla="*/ 2 h 46"/>
                <a:gd name="T60" fmla="*/ 0 w 86"/>
                <a:gd name="T61" fmla="*/ 4 h 46"/>
                <a:gd name="T62" fmla="*/ 0 w 86"/>
                <a:gd name="T63" fmla="*/ 4 h 46"/>
                <a:gd name="T64" fmla="*/ 4 w 86"/>
                <a:gd name="T65" fmla="*/ 6 h 46"/>
                <a:gd name="T66" fmla="*/ 8 w 86"/>
                <a:gd name="T67" fmla="*/ 4 h 46"/>
                <a:gd name="T68" fmla="*/ 8 w 86"/>
                <a:gd name="T69" fmla="*/ 4 h 46"/>
                <a:gd name="T70" fmla="*/ 6 w 86"/>
                <a:gd name="T71" fmla="*/ 2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46"/>
                <a:gd name="T110" fmla="*/ 86 w 86"/>
                <a:gd name="T111" fmla="*/ 46 h 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46">
                  <a:moveTo>
                    <a:pt x="6" y="2"/>
                  </a:moveTo>
                  <a:lnTo>
                    <a:pt x="6" y="0"/>
                  </a:lnTo>
                  <a:lnTo>
                    <a:pt x="6" y="4"/>
                  </a:lnTo>
                  <a:lnTo>
                    <a:pt x="10" y="2"/>
                  </a:lnTo>
                  <a:lnTo>
                    <a:pt x="16" y="4"/>
                  </a:lnTo>
                  <a:lnTo>
                    <a:pt x="26" y="10"/>
                  </a:lnTo>
                  <a:lnTo>
                    <a:pt x="36" y="12"/>
                  </a:lnTo>
                  <a:lnTo>
                    <a:pt x="46" y="16"/>
                  </a:lnTo>
                  <a:lnTo>
                    <a:pt x="58" y="20"/>
                  </a:lnTo>
                  <a:lnTo>
                    <a:pt x="68" y="26"/>
                  </a:lnTo>
                  <a:lnTo>
                    <a:pt x="78" y="36"/>
                  </a:lnTo>
                  <a:lnTo>
                    <a:pt x="86" y="46"/>
                  </a:lnTo>
                  <a:lnTo>
                    <a:pt x="76" y="34"/>
                  </a:lnTo>
                  <a:lnTo>
                    <a:pt x="68" y="24"/>
                  </a:lnTo>
                  <a:lnTo>
                    <a:pt x="56" y="16"/>
                  </a:lnTo>
                  <a:lnTo>
                    <a:pt x="44" y="12"/>
                  </a:lnTo>
                  <a:lnTo>
                    <a:pt x="16" y="2"/>
                  </a:lnTo>
                  <a:lnTo>
                    <a:pt x="8" y="0"/>
                  </a:lnTo>
                  <a:lnTo>
                    <a:pt x="6" y="0"/>
                  </a:lnTo>
                  <a:lnTo>
                    <a:pt x="2" y="2"/>
                  </a:lnTo>
                  <a:lnTo>
                    <a:pt x="0" y="4"/>
                  </a:lnTo>
                  <a:lnTo>
                    <a:pt x="4" y="6"/>
                  </a:lnTo>
                  <a:lnTo>
                    <a:pt x="8" y="4"/>
                  </a:lnTo>
                  <a:lnTo>
                    <a:pt x="6" y="2"/>
                  </a:lnTo>
                </a:path>
              </a:pathLst>
            </a:custGeom>
            <a:noFill/>
            <a:ln w="9525">
              <a:noFill/>
              <a:round/>
              <a:headEnd/>
              <a:tailEnd/>
            </a:ln>
          </p:spPr>
          <p:txBody>
            <a:bodyPr/>
            <a:lstStyle/>
            <a:p>
              <a:endParaRPr lang="fr-FR">
                <a:latin typeface="Calibri" pitchFamily="34" charset="0"/>
              </a:endParaRPr>
            </a:p>
          </p:txBody>
        </p:sp>
        <p:sp>
          <p:nvSpPr>
            <p:cNvPr id="9586" name="Freeform 55"/>
            <p:cNvSpPr>
              <a:spLocks/>
            </p:cNvSpPr>
            <p:nvPr/>
          </p:nvSpPr>
          <p:spPr bwMode="auto">
            <a:xfrm>
              <a:off x="2935" y="2598"/>
              <a:ext cx="78" cy="34"/>
            </a:xfrm>
            <a:custGeom>
              <a:avLst/>
              <a:gdLst>
                <a:gd name="T0" fmla="*/ 28 w 78"/>
                <a:gd name="T1" fmla="*/ 30 h 34"/>
                <a:gd name="T2" fmla="*/ 28 w 78"/>
                <a:gd name="T3" fmla="*/ 30 h 34"/>
                <a:gd name="T4" fmla="*/ 6 w 78"/>
                <a:gd name="T5" fmla="*/ 8 h 34"/>
                <a:gd name="T6" fmla="*/ 6 w 78"/>
                <a:gd name="T7" fmla="*/ 8 h 34"/>
                <a:gd name="T8" fmla="*/ 4 w 78"/>
                <a:gd name="T9" fmla="*/ 4 h 34"/>
                <a:gd name="T10" fmla="*/ 2 w 78"/>
                <a:gd name="T11" fmla="*/ 4 h 34"/>
                <a:gd name="T12" fmla="*/ 6 w 78"/>
                <a:gd name="T13" fmla="*/ 4 h 34"/>
                <a:gd name="T14" fmla="*/ 6 w 78"/>
                <a:gd name="T15" fmla="*/ 4 h 34"/>
                <a:gd name="T16" fmla="*/ 18 w 78"/>
                <a:gd name="T17" fmla="*/ 6 h 34"/>
                <a:gd name="T18" fmla="*/ 18 w 78"/>
                <a:gd name="T19" fmla="*/ 6 h 34"/>
                <a:gd name="T20" fmla="*/ 34 w 78"/>
                <a:gd name="T21" fmla="*/ 12 h 34"/>
                <a:gd name="T22" fmla="*/ 48 w 78"/>
                <a:gd name="T23" fmla="*/ 18 h 34"/>
                <a:gd name="T24" fmla="*/ 62 w 78"/>
                <a:gd name="T25" fmla="*/ 26 h 34"/>
                <a:gd name="T26" fmla="*/ 76 w 78"/>
                <a:gd name="T27" fmla="*/ 34 h 34"/>
                <a:gd name="T28" fmla="*/ 76 w 78"/>
                <a:gd name="T29" fmla="*/ 34 h 34"/>
                <a:gd name="T30" fmla="*/ 78 w 78"/>
                <a:gd name="T31" fmla="*/ 34 h 34"/>
                <a:gd name="T32" fmla="*/ 78 w 78"/>
                <a:gd name="T33" fmla="*/ 34 h 34"/>
                <a:gd name="T34" fmla="*/ 78 w 78"/>
                <a:gd name="T35" fmla="*/ 34 h 34"/>
                <a:gd name="T36" fmla="*/ 70 w 78"/>
                <a:gd name="T37" fmla="*/ 26 h 34"/>
                <a:gd name="T38" fmla="*/ 62 w 78"/>
                <a:gd name="T39" fmla="*/ 20 h 34"/>
                <a:gd name="T40" fmla="*/ 44 w 78"/>
                <a:gd name="T41" fmla="*/ 12 h 34"/>
                <a:gd name="T42" fmla="*/ 26 w 78"/>
                <a:gd name="T43" fmla="*/ 6 h 34"/>
                <a:gd name="T44" fmla="*/ 6 w 78"/>
                <a:gd name="T45" fmla="*/ 2 h 34"/>
                <a:gd name="T46" fmla="*/ 6 w 78"/>
                <a:gd name="T47" fmla="*/ 2 h 34"/>
                <a:gd name="T48" fmla="*/ 2 w 78"/>
                <a:gd name="T49" fmla="*/ 0 h 34"/>
                <a:gd name="T50" fmla="*/ 0 w 78"/>
                <a:gd name="T51" fmla="*/ 2 h 34"/>
                <a:gd name="T52" fmla="*/ 0 w 78"/>
                <a:gd name="T53" fmla="*/ 4 h 34"/>
                <a:gd name="T54" fmla="*/ 0 w 78"/>
                <a:gd name="T55" fmla="*/ 4 h 34"/>
                <a:gd name="T56" fmla="*/ 8 w 78"/>
                <a:gd name="T57" fmla="*/ 12 h 34"/>
                <a:gd name="T58" fmla="*/ 8 w 78"/>
                <a:gd name="T59" fmla="*/ 12 h 34"/>
                <a:gd name="T60" fmla="*/ 28 w 78"/>
                <a:gd name="T61" fmla="*/ 32 h 34"/>
                <a:gd name="T62" fmla="*/ 28 w 78"/>
                <a:gd name="T63" fmla="*/ 32 h 34"/>
                <a:gd name="T64" fmla="*/ 28 w 78"/>
                <a:gd name="T65" fmla="*/ 30 h 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8"/>
                <a:gd name="T100" fmla="*/ 0 h 34"/>
                <a:gd name="T101" fmla="*/ 78 w 78"/>
                <a:gd name="T102" fmla="*/ 34 h 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8" h="34">
                  <a:moveTo>
                    <a:pt x="28" y="30"/>
                  </a:moveTo>
                  <a:lnTo>
                    <a:pt x="28" y="30"/>
                  </a:lnTo>
                  <a:lnTo>
                    <a:pt x="6" y="8"/>
                  </a:lnTo>
                  <a:lnTo>
                    <a:pt x="4" y="4"/>
                  </a:lnTo>
                  <a:lnTo>
                    <a:pt x="2" y="4"/>
                  </a:lnTo>
                  <a:lnTo>
                    <a:pt x="6" y="4"/>
                  </a:lnTo>
                  <a:lnTo>
                    <a:pt x="18" y="6"/>
                  </a:lnTo>
                  <a:lnTo>
                    <a:pt x="34" y="12"/>
                  </a:lnTo>
                  <a:lnTo>
                    <a:pt x="48" y="18"/>
                  </a:lnTo>
                  <a:lnTo>
                    <a:pt x="62" y="26"/>
                  </a:lnTo>
                  <a:lnTo>
                    <a:pt x="76" y="34"/>
                  </a:lnTo>
                  <a:lnTo>
                    <a:pt x="78" y="34"/>
                  </a:lnTo>
                  <a:lnTo>
                    <a:pt x="70" y="26"/>
                  </a:lnTo>
                  <a:lnTo>
                    <a:pt x="62" y="20"/>
                  </a:lnTo>
                  <a:lnTo>
                    <a:pt x="44" y="12"/>
                  </a:lnTo>
                  <a:lnTo>
                    <a:pt x="26" y="6"/>
                  </a:lnTo>
                  <a:lnTo>
                    <a:pt x="6" y="2"/>
                  </a:lnTo>
                  <a:lnTo>
                    <a:pt x="2" y="0"/>
                  </a:lnTo>
                  <a:lnTo>
                    <a:pt x="0" y="2"/>
                  </a:lnTo>
                  <a:lnTo>
                    <a:pt x="0" y="4"/>
                  </a:lnTo>
                  <a:lnTo>
                    <a:pt x="8" y="12"/>
                  </a:lnTo>
                  <a:lnTo>
                    <a:pt x="28" y="32"/>
                  </a:lnTo>
                  <a:lnTo>
                    <a:pt x="28" y="30"/>
                  </a:lnTo>
                  <a:close/>
                </a:path>
              </a:pathLst>
            </a:custGeom>
            <a:solidFill>
              <a:srgbClr val="000000"/>
            </a:solidFill>
            <a:ln w="9525">
              <a:noFill/>
              <a:round/>
              <a:headEnd/>
              <a:tailEnd/>
            </a:ln>
          </p:spPr>
          <p:txBody>
            <a:bodyPr/>
            <a:lstStyle/>
            <a:p>
              <a:endParaRPr lang="fr-FR">
                <a:latin typeface="Calibri" pitchFamily="34" charset="0"/>
              </a:endParaRPr>
            </a:p>
          </p:txBody>
        </p:sp>
        <p:sp>
          <p:nvSpPr>
            <p:cNvPr id="9587" name="Freeform 56"/>
            <p:cNvSpPr>
              <a:spLocks/>
            </p:cNvSpPr>
            <p:nvPr/>
          </p:nvSpPr>
          <p:spPr bwMode="auto">
            <a:xfrm>
              <a:off x="2935" y="2598"/>
              <a:ext cx="78" cy="34"/>
            </a:xfrm>
            <a:custGeom>
              <a:avLst/>
              <a:gdLst>
                <a:gd name="T0" fmla="*/ 28 w 78"/>
                <a:gd name="T1" fmla="*/ 30 h 34"/>
                <a:gd name="T2" fmla="*/ 28 w 78"/>
                <a:gd name="T3" fmla="*/ 30 h 34"/>
                <a:gd name="T4" fmla="*/ 6 w 78"/>
                <a:gd name="T5" fmla="*/ 8 h 34"/>
                <a:gd name="T6" fmla="*/ 6 w 78"/>
                <a:gd name="T7" fmla="*/ 8 h 34"/>
                <a:gd name="T8" fmla="*/ 4 w 78"/>
                <a:gd name="T9" fmla="*/ 4 h 34"/>
                <a:gd name="T10" fmla="*/ 2 w 78"/>
                <a:gd name="T11" fmla="*/ 4 h 34"/>
                <a:gd name="T12" fmla="*/ 6 w 78"/>
                <a:gd name="T13" fmla="*/ 4 h 34"/>
                <a:gd name="T14" fmla="*/ 6 w 78"/>
                <a:gd name="T15" fmla="*/ 4 h 34"/>
                <a:gd name="T16" fmla="*/ 18 w 78"/>
                <a:gd name="T17" fmla="*/ 6 h 34"/>
                <a:gd name="T18" fmla="*/ 18 w 78"/>
                <a:gd name="T19" fmla="*/ 6 h 34"/>
                <a:gd name="T20" fmla="*/ 34 w 78"/>
                <a:gd name="T21" fmla="*/ 12 h 34"/>
                <a:gd name="T22" fmla="*/ 48 w 78"/>
                <a:gd name="T23" fmla="*/ 18 h 34"/>
                <a:gd name="T24" fmla="*/ 62 w 78"/>
                <a:gd name="T25" fmla="*/ 26 h 34"/>
                <a:gd name="T26" fmla="*/ 76 w 78"/>
                <a:gd name="T27" fmla="*/ 34 h 34"/>
                <a:gd name="T28" fmla="*/ 76 w 78"/>
                <a:gd name="T29" fmla="*/ 34 h 34"/>
                <a:gd name="T30" fmla="*/ 78 w 78"/>
                <a:gd name="T31" fmla="*/ 34 h 34"/>
                <a:gd name="T32" fmla="*/ 78 w 78"/>
                <a:gd name="T33" fmla="*/ 34 h 34"/>
                <a:gd name="T34" fmla="*/ 78 w 78"/>
                <a:gd name="T35" fmla="*/ 34 h 34"/>
                <a:gd name="T36" fmla="*/ 70 w 78"/>
                <a:gd name="T37" fmla="*/ 26 h 34"/>
                <a:gd name="T38" fmla="*/ 62 w 78"/>
                <a:gd name="T39" fmla="*/ 20 h 34"/>
                <a:gd name="T40" fmla="*/ 44 w 78"/>
                <a:gd name="T41" fmla="*/ 12 h 34"/>
                <a:gd name="T42" fmla="*/ 26 w 78"/>
                <a:gd name="T43" fmla="*/ 6 h 34"/>
                <a:gd name="T44" fmla="*/ 6 w 78"/>
                <a:gd name="T45" fmla="*/ 2 h 34"/>
                <a:gd name="T46" fmla="*/ 6 w 78"/>
                <a:gd name="T47" fmla="*/ 2 h 34"/>
                <a:gd name="T48" fmla="*/ 2 w 78"/>
                <a:gd name="T49" fmla="*/ 0 h 34"/>
                <a:gd name="T50" fmla="*/ 0 w 78"/>
                <a:gd name="T51" fmla="*/ 2 h 34"/>
                <a:gd name="T52" fmla="*/ 0 w 78"/>
                <a:gd name="T53" fmla="*/ 4 h 34"/>
                <a:gd name="T54" fmla="*/ 0 w 78"/>
                <a:gd name="T55" fmla="*/ 4 h 34"/>
                <a:gd name="T56" fmla="*/ 8 w 78"/>
                <a:gd name="T57" fmla="*/ 12 h 34"/>
                <a:gd name="T58" fmla="*/ 8 w 78"/>
                <a:gd name="T59" fmla="*/ 12 h 34"/>
                <a:gd name="T60" fmla="*/ 28 w 78"/>
                <a:gd name="T61" fmla="*/ 32 h 34"/>
                <a:gd name="T62" fmla="*/ 28 w 78"/>
                <a:gd name="T63" fmla="*/ 32 h 34"/>
                <a:gd name="T64" fmla="*/ 28 w 78"/>
                <a:gd name="T65" fmla="*/ 30 h 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8"/>
                <a:gd name="T100" fmla="*/ 0 h 34"/>
                <a:gd name="T101" fmla="*/ 78 w 78"/>
                <a:gd name="T102" fmla="*/ 34 h 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8" h="34">
                  <a:moveTo>
                    <a:pt x="28" y="30"/>
                  </a:moveTo>
                  <a:lnTo>
                    <a:pt x="28" y="30"/>
                  </a:lnTo>
                  <a:lnTo>
                    <a:pt x="6" y="8"/>
                  </a:lnTo>
                  <a:lnTo>
                    <a:pt x="4" y="4"/>
                  </a:lnTo>
                  <a:lnTo>
                    <a:pt x="2" y="4"/>
                  </a:lnTo>
                  <a:lnTo>
                    <a:pt x="6" y="4"/>
                  </a:lnTo>
                  <a:lnTo>
                    <a:pt x="18" y="6"/>
                  </a:lnTo>
                  <a:lnTo>
                    <a:pt x="34" y="12"/>
                  </a:lnTo>
                  <a:lnTo>
                    <a:pt x="48" y="18"/>
                  </a:lnTo>
                  <a:lnTo>
                    <a:pt x="62" y="26"/>
                  </a:lnTo>
                  <a:lnTo>
                    <a:pt x="76" y="34"/>
                  </a:lnTo>
                  <a:lnTo>
                    <a:pt x="78" y="34"/>
                  </a:lnTo>
                  <a:lnTo>
                    <a:pt x="70" y="26"/>
                  </a:lnTo>
                  <a:lnTo>
                    <a:pt x="62" y="20"/>
                  </a:lnTo>
                  <a:lnTo>
                    <a:pt x="44" y="12"/>
                  </a:lnTo>
                  <a:lnTo>
                    <a:pt x="26" y="6"/>
                  </a:lnTo>
                  <a:lnTo>
                    <a:pt x="6" y="2"/>
                  </a:lnTo>
                  <a:lnTo>
                    <a:pt x="2" y="0"/>
                  </a:lnTo>
                  <a:lnTo>
                    <a:pt x="0" y="2"/>
                  </a:lnTo>
                  <a:lnTo>
                    <a:pt x="0" y="4"/>
                  </a:lnTo>
                  <a:lnTo>
                    <a:pt x="8" y="12"/>
                  </a:lnTo>
                  <a:lnTo>
                    <a:pt x="28" y="32"/>
                  </a:lnTo>
                  <a:lnTo>
                    <a:pt x="28" y="30"/>
                  </a:lnTo>
                </a:path>
              </a:pathLst>
            </a:custGeom>
            <a:noFill/>
            <a:ln w="9525">
              <a:noFill/>
              <a:round/>
              <a:headEnd/>
              <a:tailEnd/>
            </a:ln>
          </p:spPr>
          <p:txBody>
            <a:bodyPr/>
            <a:lstStyle/>
            <a:p>
              <a:endParaRPr lang="fr-FR">
                <a:latin typeface="Calibri" pitchFamily="34" charset="0"/>
              </a:endParaRPr>
            </a:p>
          </p:txBody>
        </p:sp>
        <p:sp>
          <p:nvSpPr>
            <p:cNvPr id="9588" name="Freeform 57"/>
            <p:cNvSpPr>
              <a:spLocks/>
            </p:cNvSpPr>
            <p:nvPr/>
          </p:nvSpPr>
          <p:spPr bwMode="auto">
            <a:xfrm>
              <a:off x="2911" y="2578"/>
              <a:ext cx="124" cy="80"/>
            </a:xfrm>
            <a:custGeom>
              <a:avLst/>
              <a:gdLst>
                <a:gd name="T0" fmla="*/ 0 w 124"/>
                <a:gd name="T1" fmla="*/ 0 h 80"/>
                <a:gd name="T2" fmla="*/ 0 w 124"/>
                <a:gd name="T3" fmla="*/ 0 h 80"/>
                <a:gd name="T4" fmla="*/ 16 w 124"/>
                <a:gd name="T5" fmla="*/ 6 h 80"/>
                <a:gd name="T6" fmla="*/ 34 w 124"/>
                <a:gd name="T7" fmla="*/ 12 h 80"/>
                <a:gd name="T8" fmla="*/ 34 w 124"/>
                <a:gd name="T9" fmla="*/ 12 h 80"/>
                <a:gd name="T10" fmla="*/ 52 w 124"/>
                <a:gd name="T11" fmla="*/ 16 h 80"/>
                <a:gd name="T12" fmla="*/ 70 w 124"/>
                <a:gd name="T13" fmla="*/ 22 h 80"/>
                <a:gd name="T14" fmla="*/ 70 w 124"/>
                <a:gd name="T15" fmla="*/ 22 h 80"/>
                <a:gd name="T16" fmla="*/ 80 w 124"/>
                <a:gd name="T17" fmla="*/ 26 h 80"/>
                <a:gd name="T18" fmla="*/ 88 w 124"/>
                <a:gd name="T19" fmla="*/ 32 h 80"/>
                <a:gd name="T20" fmla="*/ 102 w 124"/>
                <a:gd name="T21" fmla="*/ 46 h 80"/>
                <a:gd name="T22" fmla="*/ 114 w 124"/>
                <a:gd name="T23" fmla="*/ 62 h 80"/>
                <a:gd name="T24" fmla="*/ 124 w 124"/>
                <a:gd name="T25" fmla="*/ 80 h 80"/>
                <a:gd name="T26" fmla="*/ 124 w 124"/>
                <a:gd name="T27" fmla="*/ 80 h 80"/>
                <a:gd name="T28" fmla="*/ 124 w 124"/>
                <a:gd name="T29" fmla="*/ 78 h 80"/>
                <a:gd name="T30" fmla="*/ 124 w 124"/>
                <a:gd name="T31" fmla="*/ 78 h 80"/>
                <a:gd name="T32" fmla="*/ 116 w 124"/>
                <a:gd name="T33" fmla="*/ 62 h 80"/>
                <a:gd name="T34" fmla="*/ 106 w 124"/>
                <a:gd name="T35" fmla="*/ 46 h 80"/>
                <a:gd name="T36" fmla="*/ 106 w 124"/>
                <a:gd name="T37" fmla="*/ 46 h 80"/>
                <a:gd name="T38" fmla="*/ 102 w 124"/>
                <a:gd name="T39" fmla="*/ 38 h 80"/>
                <a:gd name="T40" fmla="*/ 94 w 124"/>
                <a:gd name="T41" fmla="*/ 32 h 80"/>
                <a:gd name="T42" fmla="*/ 78 w 124"/>
                <a:gd name="T43" fmla="*/ 22 h 80"/>
                <a:gd name="T44" fmla="*/ 78 w 124"/>
                <a:gd name="T45" fmla="*/ 22 h 80"/>
                <a:gd name="T46" fmla="*/ 70 w 124"/>
                <a:gd name="T47" fmla="*/ 18 h 80"/>
                <a:gd name="T48" fmla="*/ 60 w 124"/>
                <a:gd name="T49" fmla="*/ 14 h 80"/>
                <a:gd name="T50" fmla="*/ 40 w 124"/>
                <a:gd name="T51" fmla="*/ 10 h 80"/>
                <a:gd name="T52" fmla="*/ 20 w 124"/>
                <a:gd name="T53" fmla="*/ 6 h 80"/>
                <a:gd name="T54" fmla="*/ 0 w 124"/>
                <a:gd name="T55" fmla="*/ 0 h 80"/>
                <a:gd name="T56" fmla="*/ 0 w 124"/>
                <a:gd name="T57" fmla="*/ 0 h 80"/>
                <a:gd name="T58" fmla="*/ 0 w 124"/>
                <a:gd name="T59" fmla="*/ 0 h 8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4"/>
                <a:gd name="T91" fmla="*/ 0 h 80"/>
                <a:gd name="T92" fmla="*/ 124 w 124"/>
                <a:gd name="T93" fmla="*/ 80 h 8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4" h="80">
                  <a:moveTo>
                    <a:pt x="0" y="0"/>
                  </a:moveTo>
                  <a:lnTo>
                    <a:pt x="0" y="0"/>
                  </a:lnTo>
                  <a:lnTo>
                    <a:pt x="16" y="6"/>
                  </a:lnTo>
                  <a:lnTo>
                    <a:pt x="34" y="12"/>
                  </a:lnTo>
                  <a:lnTo>
                    <a:pt x="52" y="16"/>
                  </a:lnTo>
                  <a:lnTo>
                    <a:pt x="70" y="22"/>
                  </a:lnTo>
                  <a:lnTo>
                    <a:pt x="80" y="26"/>
                  </a:lnTo>
                  <a:lnTo>
                    <a:pt x="88" y="32"/>
                  </a:lnTo>
                  <a:lnTo>
                    <a:pt x="102" y="46"/>
                  </a:lnTo>
                  <a:lnTo>
                    <a:pt x="114" y="62"/>
                  </a:lnTo>
                  <a:lnTo>
                    <a:pt x="124" y="80"/>
                  </a:lnTo>
                  <a:lnTo>
                    <a:pt x="124" y="78"/>
                  </a:lnTo>
                  <a:lnTo>
                    <a:pt x="116" y="62"/>
                  </a:lnTo>
                  <a:lnTo>
                    <a:pt x="106" y="46"/>
                  </a:lnTo>
                  <a:lnTo>
                    <a:pt x="102" y="38"/>
                  </a:lnTo>
                  <a:lnTo>
                    <a:pt x="94" y="32"/>
                  </a:lnTo>
                  <a:lnTo>
                    <a:pt x="78" y="22"/>
                  </a:lnTo>
                  <a:lnTo>
                    <a:pt x="70" y="18"/>
                  </a:lnTo>
                  <a:lnTo>
                    <a:pt x="60" y="14"/>
                  </a:lnTo>
                  <a:lnTo>
                    <a:pt x="40" y="10"/>
                  </a:lnTo>
                  <a:lnTo>
                    <a:pt x="20" y="6"/>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589" name="Freeform 58"/>
            <p:cNvSpPr>
              <a:spLocks/>
            </p:cNvSpPr>
            <p:nvPr/>
          </p:nvSpPr>
          <p:spPr bwMode="auto">
            <a:xfrm>
              <a:off x="2911" y="2578"/>
              <a:ext cx="124" cy="80"/>
            </a:xfrm>
            <a:custGeom>
              <a:avLst/>
              <a:gdLst>
                <a:gd name="T0" fmla="*/ 0 w 124"/>
                <a:gd name="T1" fmla="*/ 0 h 80"/>
                <a:gd name="T2" fmla="*/ 0 w 124"/>
                <a:gd name="T3" fmla="*/ 0 h 80"/>
                <a:gd name="T4" fmla="*/ 16 w 124"/>
                <a:gd name="T5" fmla="*/ 6 h 80"/>
                <a:gd name="T6" fmla="*/ 34 w 124"/>
                <a:gd name="T7" fmla="*/ 12 h 80"/>
                <a:gd name="T8" fmla="*/ 34 w 124"/>
                <a:gd name="T9" fmla="*/ 12 h 80"/>
                <a:gd name="T10" fmla="*/ 52 w 124"/>
                <a:gd name="T11" fmla="*/ 16 h 80"/>
                <a:gd name="T12" fmla="*/ 70 w 124"/>
                <a:gd name="T13" fmla="*/ 22 h 80"/>
                <a:gd name="T14" fmla="*/ 70 w 124"/>
                <a:gd name="T15" fmla="*/ 22 h 80"/>
                <a:gd name="T16" fmla="*/ 80 w 124"/>
                <a:gd name="T17" fmla="*/ 26 h 80"/>
                <a:gd name="T18" fmla="*/ 88 w 124"/>
                <a:gd name="T19" fmla="*/ 32 h 80"/>
                <a:gd name="T20" fmla="*/ 102 w 124"/>
                <a:gd name="T21" fmla="*/ 46 h 80"/>
                <a:gd name="T22" fmla="*/ 114 w 124"/>
                <a:gd name="T23" fmla="*/ 62 h 80"/>
                <a:gd name="T24" fmla="*/ 124 w 124"/>
                <a:gd name="T25" fmla="*/ 80 h 80"/>
                <a:gd name="T26" fmla="*/ 124 w 124"/>
                <a:gd name="T27" fmla="*/ 80 h 80"/>
                <a:gd name="T28" fmla="*/ 124 w 124"/>
                <a:gd name="T29" fmla="*/ 78 h 80"/>
                <a:gd name="T30" fmla="*/ 124 w 124"/>
                <a:gd name="T31" fmla="*/ 78 h 80"/>
                <a:gd name="T32" fmla="*/ 116 w 124"/>
                <a:gd name="T33" fmla="*/ 62 h 80"/>
                <a:gd name="T34" fmla="*/ 106 w 124"/>
                <a:gd name="T35" fmla="*/ 46 h 80"/>
                <a:gd name="T36" fmla="*/ 106 w 124"/>
                <a:gd name="T37" fmla="*/ 46 h 80"/>
                <a:gd name="T38" fmla="*/ 102 w 124"/>
                <a:gd name="T39" fmla="*/ 38 h 80"/>
                <a:gd name="T40" fmla="*/ 94 w 124"/>
                <a:gd name="T41" fmla="*/ 32 h 80"/>
                <a:gd name="T42" fmla="*/ 78 w 124"/>
                <a:gd name="T43" fmla="*/ 22 h 80"/>
                <a:gd name="T44" fmla="*/ 78 w 124"/>
                <a:gd name="T45" fmla="*/ 22 h 80"/>
                <a:gd name="T46" fmla="*/ 70 w 124"/>
                <a:gd name="T47" fmla="*/ 18 h 80"/>
                <a:gd name="T48" fmla="*/ 60 w 124"/>
                <a:gd name="T49" fmla="*/ 14 h 80"/>
                <a:gd name="T50" fmla="*/ 40 w 124"/>
                <a:gd name="T51" fmla="*/ 10 h 80"/>
                <a:gd name="T52" fmla="*/ 20 w 124"/>
                <a:gd name="T53" fmla="*/ 6 h 80"/>
                <a:gd name="T54" fmla="*/ 0 w 124"/>
                <a:gd name="T55" fmla="*/ 0 h 80"/>
                <a:gd name="T56" fmla="*/ 0 w 124"/>
                <a:gd name="T57" fmla="*/ 0 h 80"/>
                <a:gd name="T58" fmla="*/ 0 w 124"/>
                <a:gd name="T59" fmla="*/ 0 h 8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4"/>
                <a:gd name="T91" fmla="*/ 0 h 80"/>
                <a:gd name="T92" fmla="*/ 124 w 124"/>
                <a:gd name="T93" fmla="*/ 80 h 8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4" h="80">
                  <a:moveTo>
                    <a:pt x="0" y="0"/>
                  </a:moveTo>
                  <a:lnTo>
                    <a:pt x="0" y="0"/>
                  </a:lnTo>
                  <a:lnTo>
                    <a:pt x="16" y="6"/>
                  </a:lnTo>
                  <a:lnTo>
                    <a:pt x="34" y="12"/>
                  </a:lnTo>
                  <a:lnTo>
                    <a:pt x="52" y="16"/>
                  </a:lnTo>
                  <a:lnTo>
                    <a:pt x="70" y="22"/>
                  </a:lnTo>
                  <a:lnTo>
                    <a:pt x="80" y="26"/>
                  </a:lnTo>
                  <a:lnTo>
                    <a:pt x="88" y="32"/>
                  </a:lnTo>
                  <a:lnTo>
                    <a:pt x="102" y="46"/>
                  </a:lnTo>
                  <a:lnTo>
                    <a:pt x="114" y="62"/>
                  </a:lnTo>
                  <a:lnTo>
                    <a:pt x="124" y="80"/>
                  </a:lnTo>
                  <a:lnTo>
                    <a:pt x="124" y="78"/>
                  </a:lnTo>
                  <a:lnTo>
                    <a:pt x="116" y="62"/>
                  </a:lnTo>
                  <a:lnTo>
                    <a:pt x="106" y="46"/>
                  </a:lnTo>
                  <a:lnTo>
                    <a:pt x="102" y="38"/>
                  </a:lnTo>
                  <a:lnTo>
                    <a:pt x="94" y="32"/>
                  </a:lnTo>
                  <a:lnTo>
                    <a:pt x="78" y="22"/>
                  </a:lnTo>
                  <a:lnTo>
                    <a:pt x="70" y="18"/>
                  </a:lnTo>
                  <a:lnTo>
                    <a:pt x="60" y="14"/>
                  </a:lnTo>
                  <a:lnTo>
                    <a:pt x="40" y="10"/>
                  </a:lnTo>
                  <a:lnTo>
                    <a:pt x="20" y="6"/>
                  </a:lnTo>
                  <a:lnTo>
                    <a:pt x="0" y="0"/>
                  </a:lnTo>
                </a:path>
              </a:pathLst>
            </a:custGeom>
            <a:noFill/>
            <a:ln w="9525">
              <a:noFill/>
              <a:round/>
              <a:headEnd/>
              <a:tailEnd/>
            </a:ln>
          </p:spPr>
          <p:txBody>
            <a:bodyPr/>
            <a:lstStyle/>
            <a:p>
              <a:endParaRPr lang="fr-FR">
                <a:latin typeface="Calibri" pitchFamily="34" charset="0"/>
              </a:endParaRPr>
            </a:p>
          </p:txBody>
        </p:sp>
        <p:sp>
          <p:nvSpPr>
            <p:cNvPr id="9590" name="Freeform 59"/>
            <p:cNvSpPr>
              <a:spLocks/>
            </p:cNvSpPr>
            <p:nvPr/>
          </p:nvSpPr>
          <p:spPr bwMode="auto">
            <a:xfrm>
              <a:off x="2959" y="2578"/>
              <a:ext cx="76" cy="16"/>
            </a:xfrm>
            <a:custGeom>
              <a:avLst/>
              <a:gdLst>
                <a:gd name="T0" fmla="*/ 2 w 76"/>
                <a:gd name="T1" fmla="*/ 14 h 16"/>
                <a:gd name="T2" fmla="*/ 2 w 76"/>
                <a:gd name="T3" fmla="*/ 14 h 16"/>
                <a:gd name="T4" fmla="*/ 10 w 76"/>
                <a:gd name="T5" fmla="*/ 10 h 16"/>
                <a:gd name="T6" fmla="*/ 18 w 76"/>
                <a:gd name="T7" fmla="*/ 6 h 16"/>
                <a:gd name="T8" fmla="*/ 18 w 76"/>
                <a:gd name="T9" fmla="*/ 6 h 16"/>
                <a:gd name="T10" fmla="*/ 22 w 76"/>
                <a:gd name="T11" fmla="*/ 4 h 16"/>
                <a:gd name="T12" fmla="*/ 28 w 76"/>
                <a:gd name="T13" fmla="*/ 2 h 16"/>
                <a:gd name="T14" fmla="*/ 40 w 76"/>
                <a:gd name="T15" fmla="*/ 4 h 16"/>
                <a:gd name="T16" fmla="*/ 40 w 76"/>
                <a:gd name="T17" fmla="*/ 4 h 16"/>
                <a:gd name="T18" fmla="*/ 58 w 76"/>
                <a:gd name="T19" fmla="*/ 8 h 16"/>
                <a:gd name="T20" fmla="*/ 76 w 76"/>
                <a:gd name="T21" fmla="*/ 16 h 16"/>
                <a:gd name="T22" fmla="*/ 76 w 76"/>
                <a:gd name="T23" fmla="*/ 16 h 16"/>
                <a:gd name="T24" fmla="*/ 76 w 76"/>
                <a:gd name="T25" fmla="*/ 16 h 16"/>
                <a:gd name="T26" fmla="*/ 76 w 76"/>
                <a:gd name="T27" fmla="*/ 16 h 16"/>
                <a:gd name="T28" fmla="*/ 76 w 76"/>
                <a:gd name="T29" fmla="*/ 16 h 16"/>
                <a:gd name="T30" fmla="*/ 66 w 76"/>
                <a:gd name="T31" fmla="*/ 10 h 16"/>
                <a:gd name="T32" fmla="*/ 56 w 76"/>
                <a:gd name="T33" fmla="*/ 6 h 16"/>
                <a:gd name="T34" fmla="*/ 34 w 76"/>
                <a:gd name="T35" fmla="*/ 0 h 16"/>
                <a:gd name="T36" fmla="*/ 34 w 76"/>
                <a:gd name="T37" fmla="*/ 0 h 16"/>
                <a:gd name="T38" fmla="*/ 26 w 76"/>
                <a:gd name="T39" fmla="*/ 0 h 16"/>
                <a:gd name="T40" fmla="*/ 16 w 76"/>
                <a:gd name="T41" fmla="*/ 2 h 16"/>
                <a:gd name="T42" fmla="*/ 8 w 76"/>
                <a:gd name="T43" fmla="*/ 6 h 16"/>
                <a:gd name="T44" fmla="*/ 0 w 76"/>
                <a:gd name="T45" fmla="*/ 12 h 16"/>
                <a:gd name="T46" fmla="*/ 0 w 76"/>
                <a:gd name="T47" fmla="*/ 12 h 16"/>
                <a:gd name="T48" fmla="*/ 0 w 76"/>
                <a:gd name="T49" fmla="*/ 14 h 16"/>
                <a:gd name="T50" fmla="*/ 2 w 76"/>
                <a:gd name="T51" fmla="*/ 14 h 1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6"/>
                <a:gd name="T79" fmla="*/ 0 h 16"/>
                <a:gd name="T80" fmla="*/ 76 w 76"/>
                <a:gd name="T81" fmla="*/ 16 h 1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6" h="16">
                  <a:moveTo>
                    <a:pt x="2" y="14"/>
                  </a:moveTo>
                  <a:lnTo>
                    <a:pt x="2" y="14"/>
                  </a:lnTo>
                  <a:lnTo>
                    <a:pt x="10" y="10"/>
                  </a:lnTo>
                  <a:lnTo>
                    <a:pt x="18" y="6"/>
                  </a:lnTo>
                  <a:lnTo>
                    <a:pt x="22" y="4"/>
                  </a:lnTo>
                  <a:lnTo>
                    <a:pt x="28" y="2"/>
                  </a:lnTo>
                  <a:lnTo>
                    <a:pt x="40" y="4"/>
                  </a:lnTo>
                  <a:lnTo>
                    <a:pt x="58" y="8"/>
                  </a:lnTo>
                  <a:lnTo>
                    <a:pt x="76" y="16"/>
                  </a:lnTo>
                  <a:lnTo>
                    <a:pt x="66" y="10"/>
                  </a:lnTo>
                  <a:lnTo>
                    <a:pt x="56" y="6"/>
                  </a:lnTo>
                  <a:lnTo>
                    <a:pt x="34" y="0"/>
                  </a:lnTo>
                  <a:lnTo>
                    <a:pt x="26" y="0"/>
                  </a:lnTo>
                  <a:lnTo>
                    <a:pt x="16" y="2"/>
                  </a:lnTo>
                  <a:lnTo>
                    <a:pt x="8" y="6"/>
                  </a:lnTo>
                  <a:lnTo>
                    <a:pt x="0" y="12"/>
                  </a:lnTo>
                  <a:lnTo>
                    <a:pt x="0" y="14"/>
                  </a:lnTo>
                  <a:lnTo>
                    <a:pt x="2" y="14"/>
                  </a:lnTo>
                  <a:close/>
                </a:path>
              </a:pathLst>
            </a:custGeom>
            <a:solidFill>
              <a:srgbClr val="000000"/>
            </a:solidFill>
            <a:ln w="9525">
              <a:noFill/>
              <a:round/>
              <a:headEnd/>
              <a:tailEnd/>
            </a:ln>
          </p:spPr>
          <p:txBody>
            <a:bodyPr/>
            <a:lstStyle/>
            <a:p>
              <a:endParaRPr lang="fr-FR">
                <a:latin typeface="Calibri" pitchFamily="34" charset="0"/>
              </a:endParaRPr>
            </a:p>
          </p:txBody>
        </p:sp>
        <p:sp>
          <p:nvSpPr>
            <p:cNvPr id="9591" name="Freeform 60"/>
            <p:cNvSpPr>
              <a:spLocks/>
            </p:cNvSpPr>
            <p:nvPr/>
          </p:nvSpPr>
          <p:spPr bwMode="auto">
            <a:xfrm>
              <a:off x="2959" y="2578"/>
              <a:ext cx="76" cy="16"/>
            </a:xfrm>
            <a:custGeom>
              <a:avLst/>
              <a:gdLst>
                <a:gd name="T0" fmla="*/ 2 w 76"/>
                <a:gd name="T1" fmla="*/ 14 h 16"/>
                <a:gd name="T2" fmla="*/ 2 w 76"/>
                <a:gd name="T3" fmla="*/ 14 h 16"/>
                <a:gd name="T4" fmla="*/ 10 w 76"/>
                <a:gd name="T5" fmla="*/ 10 h 16"/>
                <a:gd name="T6" fmla="*/ 18 w 76"/>
                <a:gd name="T7" fmla="*/ 6 h 16"/>
                <a:gd name="T8" fmla="*/ 18 w 76"/>
                <a:gd name="T9" fmla="*/ 6 h 16"/>
                <a:gd name="T10" fmla="*/ 22 w 76"/>
                <a:gd name="T11" fmla="*/ 4 h 16"/>
                <a:gd name="T12" fmla="*/ 28 w 76"/>
                <a:gd name="T13" fmla="*/ 2 h 16"/>
                <a:gd name="T14" fmla="*/ 40 w 76"/>
                <a:gd name="T15" fmla="*/ 4 h 16"/>
                <a:gd name="T16" fmla="*/ 40 w 76"/>
                <a:gd name="T17" fmla="*/ 4 h 16"/>
                <a:gd name="T18" fmla="*/ 58 w 76"/>
                <a:gd name="T19" fmla="*/ 8 h 16"/>
                <a:gd name="T20" fmla="*/ 76 w 76"/>
                <a:gd name="T21" fmla="*/ 16 h 16"/>
                <a:gd name="T22" fmla="*/ 76 w 76"/>
                <a:gd name="T23" fmla="*/ 16 h 16"/>
                <a:gd name="T24" fmla="*/ 76 w 76"/>
                <a:gd name="T25" fmla="*/ 16 h 16"/>
                <a:gd name="T26" fmla="*/ 76 w 76"/>
                <a:gd name="T27" fmla="*/ 16 h 16"/>
                <a:gd name="T28" fmla="*/ 76 w 76"/>
                <a:gd name="T29" fmla="*/ 16 h 16"/>
                <a:gd name="T30" fmla="*/ 66 w 76"/>
                <a:gd name="T31" fmla="*/ 10 h 16"/>
                <a:gd name="T32" fmla="*/ 56 w 76"/>
                <a:gd name="T33" fmla="*/ 6 h 16"/>
                <a:gd name="T34" fmla="*/ 34 w 76"/>
                <a:gd name="T35" fmla="*/ 0 h 16"/>
                <a:gd name="T36" fmla="*/ 34 w 76"/>
                <a:gd name="T37" fmla="*/ 0 h 16"/>
                <a:gd name="T38" fmla="*/ 26 w 76"/>
                <a:gd name="T39" fmla="*/ 0 h 16"/>
                <a:gd name="T40" fmla="*/ 16 w 76"/>
                <a:gd name="T41" fmla="*/ 2 h 16"/>
                <a:gd name="T42" fmla="*/ 8 w 76"/>
                <a:gd name="T43" fmla="*/ 6 h 16"/>
                <a:gd name="T44" fmla="*/ 0 w 76"/>
                <a:gd name="T45" fmla="*/ 12 h 16"/>
                <a:gd name="T46" fmla="*/ 0 w 76"/>
                <a:gd name="T47" fmla="*/ 12 h 16"/>
                <a:gd name="T48" fmla="*/ 0 w 76"/>
                <a:gd name="T49" fmla="*/ 14 h 16"/>
                <a:gd name="T50" fmla="*/ 2 w 76"/>
                <a:gd name="T51" fmla="*/ 14 h 1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6"/>
                <a:gd name="T79" fmla="*/ 0 h 16"/>
                <a:gd name="T80" fmla="*/ 76 w 76"/>
                <a:gd name="T81" fmla="*/ 16 h 1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6" h="16">
                  <a:moveTo>
                    <a:pt x="2" y="14"/>
                  </a:moveTo>
                  <a:lnTo>
                    <a:pt x="2" y="14"/>
                  </a:lnTo>
                  <a:lnTo>
                    <a:pt x="10" y="10"/>
                  </a:lnTo>
                  <a:lnTo>
                    <a:pt x="18" y="6"/>
                  </a:lnTo>
                  <a:lnTo>
                    <a:pt x="22" y="4"/>
                  </a:lnTo>
                  <a:lnTo>
                    <a:pt x="28" y="2"/>
                  </a:lnTo>
                  <a:lnTo>
                    <a:pt x="40" y="4"/>
                  </a:lnTo>
                  <a:lnTo>
                    <a:pt x="58" y="8"/>
                  </a:lnTo>
                  <a:lnTo>
                    <a:pt x="76" y="16"/>
                  </a:lnTo>
                  <a:lnTo>
                    <a:pt x="66" y="10"/>
                  </a:lnTo>
                  <a:lnTo>
                    <a:pt x="56" y="6"/>
                  </a:lnTo>
                  <a:lnTo>
                    <a:pt x="34" y="0"/>
                  </a:lnTo>
                  <a:lnTo>
                    <a:pt x="26" y="0"/>
                  </a:lnTo>
                  <a:lnTo>
                    <a:pt x="16" y="2"/>
                  </a:lnTo>
                  <a:lnTo>
                    <a:pt x="8" y="6"/>
                  </a:lnTo>
                  <a:lnTo>
                    <a:pt x="0" y="12"/>
                  </a:lnTo>
                  <a:lnTo>
                    <a:pt x="0" y="14"/>
                  </a:lnTo>
                  <a:lnTo>
                    <a:pt x="2" y="14"/>
                  </a:lnTo>
                </a:path>
              </a:pathLst>
            </a:custGeom>
            <a:noFill/>
            <a:ln w="9525">
              <a:noFill/>
              <a:round/>
              <a:headEnd/>
              <a:tailEnd/>
            </a:ln>
          </p:spPr>
          <p:txBody>
            <a:bodyPr/>
            <a:lstStyle/>
            <a:p>
              <a:endParaRPr lang="fr-FR">
                <a:latin typeface="Calibri" pitchFamily="34" charset="0"/>
              </a:endParaRPr>
            </a:p>
          </p:txBody>
        </p:sp>
        <p:sp>
          <p:nvSpPr>
            <p:cNvPr id="9592" name="Freeform 61"/>
            <p:cNvSpPr>
              <a:spLocks/>
            </p:cNvSpPr>
            <p:nvPr/>
          </p:nvSpPr>
          <p:spPr bwMode="auto">
            <a:xfrm>
              <a:off x="2999" y="2522"/>
              <a:ext cx="36" cy="84"/>
            </a:xfrm>
            <a:custGeom>
              <a:avLst/>
              <a:gdLst>
                <a:gd name="T0" fmla="*/ 36 w 36"/>
                <a:gd name="T1" fmla="*/ 84 h 84"/>
                <a:gd name="T2" fmla="*/ 36 w 36"/>
                <a:gd name="T3" fmla="*/ 84 h 84"/>
                <a:gd name="T4" fmla="*/ 36 w 36"/>
                <a:gd name="T5" fmla="*/ 66 h 84"/>
                <a:gd name="T6" fmla="*/ 36 w 36"/>
                <a:gd name="T7" fmla="*/ 48 h 84"/>
                <a:gd name="T8" fmla="*/ 32 w 36"/>
                <a:gd name="T9" fmla="*/ 32 h 84"/>
                <a:gd name="T10" fmla="*/ 28 w 36"/>
                <a:gd name="T11" fmla="*/ 24 h 84"/>
                <a:gd name="T12" fmla="*/ 24 w 36"/>
                <a:gd name="T13" fmla="*/ 16 h 84"/>
                <a:gd name="T14" fmla="*/ 24 w 36"/>
                <a:gd name="T15" fmla="*/ 16 h 84"/>
                <a:gd name="T16" fmla="*/ 16 w 36"/>
                <a:gd name="T17" fmla="*/ 6 h 84"/>
                <a:gd name="T18" fmla="*/ 10 w 36"/>
                <a:gd name="T19" fmla="*/ 2 h 84"/>
                <a:gd name="T20" fmla="*/ 4 w 36"/>
                <a:gd name="T21" fmla="*/ 0 h 84"/>
                <a:gd name="T22" fmla="*/ 4 w 36"/>
                <a:gd name="T23" fmla="*/ 0 h 84"/>
                <a:gd name="T24" fmla="*/ 2 w 36"/>
                <a:gd name="T25" fmla="*/ 0 h 84"/>
                <a:gd name="T26" fmla="*/ 0 w 36"/>
                <a:gd name="T27" fmla="*/ 2 h 84"/>
                <a:gd name="T28" fmla="*/ 0 w 36"/>
                <a:gd name="T29" fmla="*/ 10 h 84"/>
                <a:gd name="T30" fmla="*/ 0 w 36"/>
                <a:gd name="T31" fmla="*/ 10 h 84"/>
                <a:gd name="T32" fmla="*/ 2 w 36"/>
                <a:gd name="T33" fmla="*/ 10 h 84"/>
                <a:gd name="T34" fmla="*/ 2 w 36"/>
                <a:gd name="T35" fmla="*/ 8 h 84"/>
                <a:gd name="T36" fmla="*/ 2 w 36"/>
                <a:gd name="T37" fmla="*/ 8 h 84"/>
                <a:gd name="T38" fmla="*/ 2 w 36"/>
                <a:gd name="T39" fmla="*/ 4 h 84"/>
                <a:gd name="T40" fmla="*/ 4 w 36"/>
                <a:gd name="T41" fmla="*/ 4 h 84"/>
                <a:gd name="T42" fmla="*/ 8 w 36"/>
                <a:gd name="T43" fmla="*/ 4 h 84"/>
                <a:gd name="T44" fmla="*/ 10 w 36"/>
                <a:gd name="T45" fmla="*/ 4 h 84"/>
                <a:gd name="T46" fmla="*/ 10 w 36"/>
                <a:gd name="T47" fmla="*/ 4 h 84"/>
                <a:gd name="T48" fmla="*/ 18 w 36"/>
                <a:gd name="T49" fmla="*/ 12 h 84"/>
                <a:gd name="T50" fmla="*/ 18 w 36"/>
                <a:gd name="T51" fmla="*/ 12 h 84"/>
                <a:gd name="T52" fmla="*/ 26 w 36"/>
                <a:gd name="T53" fmla="*/ 24 h 84"/>
                <a:gd name="T54" fmla="*/ 30 w 36"/>
                <a:gd name="T55" fmla="*/ 36 h 84"/>
                <a:gd name="T56" fmla="*/ 30 w 36"/>
                <a:gd name="T57" fmla="*/ 36 h 84"/>
                <a:gd name="T58" fmla="*/ 34 w 36"/>
                <a:gd name="T59" fmla="*/ 48 h 84"/>
                <a:gd name="T60" fmla="*/ 34 w 36"/>
                <a:gd name="T61" fmla="*/ 60 h 84"/>
                <a:gd name="T62" fmla="*/ 36 w 36"/>
                <a:gd name="T63" fmla="*/ 84 h 84"/>
                <a:gd name="T64" fmla="*/ 36 w 36"/>
                <a:gd name="T65" fmla="*/ 84 h 84"/>
                <a:gd name="T66" fmla="*/ 36 w 36"/>
                <a:gd name="T67" fmla="*/ 84 h 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6"/>
                <a:gd name="T103" fmla="*/ 0 h 84"/>
                <a:gd name="T104" fmla="*/ 36 w 36"/>
                <a:gd name="T105" fmla="*/ 84 h 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6" h="84">
                  <a:moveTo>
                    <a:pt x="36" y="84"/>
                  </a:moveTo>
                  <a:lnTo>
                    <a:pt x="36" y="84"/>
                  </a:lnTo>
                  <a:lnTo>
                    <a:pt x="36" y="66"/>
                  </a:lnTo>
                  <a:lnTo>
                    <a:pt x="36" y="48"/>
                  </a:lnTo>
                  <a:lnTo>
                    <a:pt x="32" y="32"/>
                  </a:lnTo>
                  <a:lnTo>
                    <a:pt x="28" y="24"/>
                  </a:lnTo>
                  <a:lnTo>
                    <a:pt x="24" y="16"/>
                  </a:lnTo>
                  <a:lnTo>
                    <a:pt x="16" y="6"/>
                  </a:lnTo>
                  <a:lnTo>
                    <a:pt x="10" y="2"/>
                  </a:lnTo>
                  <a:lnTo>
                    <a:pt x="4" y="0"/>
                  </a:lnTo>
                  <a:lnTo>
                    <a:pt x="2" y="0"/>
                  </a:lnTo>
                  <a:lnTo>
                    <a:pt x="0" y="2"/>
                  </a:lnTo>
                  <a:lnTo>
                    <a:pt x="0" y="10"/>
                  </a:lnTo>
                  <a:lnTo>
                    <a:pt x="2" y="10"/>
                  </a:lnTo>
                  <a:lnTo>
                    <a:pt x="2" y="8"/>
                  </a:lnTo>
                  <a:lnTo>
                    <a:pt x="2" y="4"/>
                  </a:lnTo>
                  <a:lnTo>
                    <a:pt x="4" y="4"/>
                  </a:lnTo>
                  <a:lnTo>
                    <a:pt x="8" y="4"/>
                  </a:lnTo>
                  <a:lnTo>
                    <a:pt x="10" y="4"/>
                  </a:lnTo>
                  <a:lnTo>
                    <a:pt x="18" y="12"/>
                  </a:lnTo>
                  <a:lnTo>
                    <a:pt x="26" y="24"/>
                  </a:lnTo>
                  <a:lnTo>
                    <a:pt x="30" y="36"/>
                  </a:lnTo>
                  <a:lnTo>
                    <a:pt x="34" y="48"/>
                  </a:lnTo>
                  <a:lnTo>
                    <a:pt x="34" y="60"/>
                  </a:lnTo>
                  <a:lnTo>
                    <a:pt x="36" y="84"/>
                  </a:lnTo>
                  <a:close/>
                </a:path>
              </a:pathLst>
            </a:custGeom>
            <a:solidFill>
              <a:srgbClr val="000000"/>
            </a:solidFill>
            <a:ln w="9525">
              <a:noFill/>
              <a:round/>
              <a:headEnd/>
              <a:tailEnd/>
            </a:ln>
          </p:spPr>
          <p:txBody>
            <a:bodyPr/>
            <a:lstStyle/>
            <a:p>
              <a:endParaRPr lang="fr-FR">
                <a:latin typeface="Calibri" pitchFamily="34" charset="0"/>
              </a:endParaRPr>
            </a:p>
          </p:txBody>
        </p:sp>
        <p:sp>
          <p:nvSpPr>
            <p:cNvPr id="9593" name="Freeform 62"/>
            <p:cNvSpPr>
              <a:spLocks/>
            </p:cNvSpPr>
            <p:nvPr/>
          </p:nvSpPr>
          <p:spPr bwMode="auto">
            <a:xfrm>
              <a:off x="2999" y="2522"/>
              <a:ext cx="36" cy="84"/>
            </a:xfrm>
            <a:custGeom>
              <a:avLst/>
              <a:gdLst>
                <a:gd name="T0" fmla="*/ 36 w 36"/>
                <a:gd name="T1" fmla="*/ 84 h 84"/>
                <a:gd name="T2" fmla="*/ 36 w 36"/>
                <a:gd name="T3" fmla="*/ 84 h 84"/>
                <a:gd name="T4" fmla="*/ 36 w 36"/>
                <a:gd name="T5" fmla="*/ 66 h 84"/>
                <a:gd name="T6" fmla="*/ 36 w 36"/>
                <a:gd name="T7" fmla="*/ 48 h 84"/>
                <a:gd name="T8" fmla="*/ 32 w 36"/>
                <a:gd name="T9" fmla="*/ 32 h 84"/>
                <a:gd name="T10" fmla="*/ 28 w 36"/>
                <a:gd name="T11" fmla="*/ 24 h 84"/>
                <a:gd name="T12" fmla="*/ 24 w 36"/>
                <a:gd name="T13" fmla="*/ 16 h 84"/>
                <a:gd name="T14" fmla="*/ 24 w 36"/>
                <a:gd name="T15" fmla="*/ 16 h 84"/>
                <a:gd name="T16" fmla="*/ 16 w 36"/>
                <a:gd name="T17" fmla="*/ 6 h 84"/>
                <a:gd name="T18" fmla="*/ 10 w 36"/>
                <a:gd name="T19" fmla="*/ 2 h 84"/>
                <a:gd name="T20" fmla="*/ 4 w 36"/>
                <a:gd name="T21" fmla="*/ 0 h 84"/>
                <a:gd name="T22" fmla="*/ 4 w 36"/>
                <a:gd name="T23" fmla="*/ 0 h 84"/>
                <a:gd name="T24" fmla="*/ 2 w 36"/>
                <a:gd name="T25" fmla="*/ 0 h 84"/>
                <a:gd name="T26" fmla="*/ 0 w 36"/>
                <a:gd name="T27" fmla="*/ 2 h 84"/>
                <a:gd name="T28" fmla="*/ 0 w 36"/>
                <a:gd name="T29" fmla="*/ 10 h 84"/>
                <a:gd name="T30" fmla="*/ 0 w 36"/>
                <a:gd name="T31" fmla="*/ 10 h 84"/>
                <a:gd name="T32" fmla="*/ 2 w 36"/>
                <a:gd name="T33" fmla="*/ 10 h 84"/>
                <a:gd name="T34" fmla="*/ 2 w 36"/>
                <a:gd name="T35" fmla="*/ 8 h 84"/>
                <a:gd name="T36" fmla="*/ 2 w 36"/>
                <a:gd name="T37" fmla="*/ 8 h 84"/>
                <a:gd name="T38" fmla="*/ 2 w 36"/>
                <a:gd name="T39" fmla="*/ 4 h 84"/>
                <a:gd name="T40" fmla="*/ 4 w 36"/>
                <a:gd name="T41" fmla="*/ 4 h 84"/>
                <a:gd name="T42" fmla="*/ 8 w 36"/>
                <a:gd name="T43" fmla="*/ 4 h 84"/>
                <a:gd name="T44" fmla="*/ 10 w 36"/>
                <a:gd name="T45" fmla="*/ 4 h 84"/>
                <a:gd name="T46" fmla="*/ 10 w 36"/>
                <a:gd name="T47" fmla="*/ 4 h 84"/>
                <a:gd name="T48" fmla="*/ 18 w 36"/>
                <a:gd name="T49" fmla="*/ 12 h 84"/>
                <a:gd name="T50" fmla="*/ 18 w 36"/>
                <a:gd name="T51" fmla="*/ 12 h 84"/>
                <a:gd name="T52" fmla="*/ 26 w 36"/>
                <a:gd name="T53" fmla="*/ 24 h 84"/>
                <a:gd name="T54" fmla="*/ 30 w 36"/>
                <a:gd name="T55" fmla="*/ 36 h 84"/>
                <a:gd name="T56" fmla="*/ 30 w 36"/>
                <a:gd name="T57" fmla="*/ 36 h 84"/>
                <a:gd name="T58" fmla="*/ 34 w 36"/>
                <a:gd name="T59" fmla="*/ 48 h 84"/>
                <a:gd name="T60" fmla="*/ 34 w 36"/>
                <a:gd name="T61" fmla="*/ 60 h 84"/>
                <a:gd name="T62" fmla="*/ 36 w 36"/>
                <a:gd name="T63" fmla="*/ 84 h 84"/>
                <a:gd name="T64" fmla="*/ 36 w 36"/>
                <a:gd name="T65" fmla="*/ 84 h 84"/>
                <a:gd name="T66" fmla="*/ 36 w 36"/>
                <a:gd name="T67" fmla="*/ 84 h 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6"/>
                <a:gd name="T103" fmla="*/ 0 h 84"/>
                <a:gd name="T104" fmla="*/ 36 w 36"/>
                <a:gd name="T105" fmla="*/ 84 h 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6" h="84">
                  <a:moveTo>
                    <a:pt x="36" y="84"/>
                  </a:moveTo>
                  <a:lnTo>
                    <a:pt x="36" y="84"/>
                  </a:lnTo>
                  <a:lnTo>
                    <a:pt x="36" y="66"/>
                  </a:lnTo>
                  <a:lnTo>
                    <a:pt x="36" y="48"/>
                  </a:lnTo>
                  <a:lnTo>
                    <a:pt x="32" y="32"/>
                  </a:lnTo>
                  <a:lnTo>
                    <a:pt x="28" y="24"/>
                  </a:lnTo>
                  <a:lnTo>
                    <a:pt x="24" y="16"/>
                  </a:lnTo>
                  <a:lnTo>
                    <a:pt x="16" y="6"/>
                  </a:lnTo>
                  <a:lnTo>
                    <a:pt x="10" y="2"/>
                  </a:lnTo>
                  <a:lnTo>
                    <a:pt x="4" y="0"/>
                  </a:lnTo>
                  <a:lnTo>
                    <a:pt x="2" y="0"/>
                  </a:lnTo>
                  <a:lnTo>
                    <a:pt x="0" y="2"/>
                  </a:lnTo>
                  <a:lnTo>
                    <a:pt x="0" y="10"/>
                  </a:lnTo>
                  <a:lnTo>
                    <a:pt x="2" y="10"/>
                  </a:lnTo>
                  <a:lnTo>
                    <a:pt x="2" y="8"/>
                  </a:lnTo>
                  <a:lnTo>
                    <a:pt x="2" y="4"/>
                  </a:lnTo>
                  <a:lnTo>
                    <a:pt x="4" y="4"/>
                  </a:lnTo>
                  <a:lnTo>
                    <a:pt x="8" y="4"/>
                  </a:lnTo>
                  <a:lnTo>
                    <a:pt x="10" y="4"/>
                  </a:lnTo>
                  <a:lnTo>
                    <a:pt x="18" y="12"/>
                  </a:lnTo>
                  <a:lnTo>
                    <a:pt x="26" y="24"/>
                  </a:lnTo>
                  <a:lnTo>
                    <a:pt x="30" y="36"/>
                  </a:lnTo>
                  <a:lnTo>
                    <a:pt x="34" y="48"/>
                  </a:lnTo>
                  <a:lnTo>
                    <a:pt x="34" y="60"/>
                  </a:lnTo>
                  <a:lnTo>
                    <a:pt x="36" y="84"/>
                  </a:lnTo>
                </a:path>
              </a:pathLst>
            </a:custGeom>
            <a:noFill/>
            <a:ln w="9525">
              <a:noFill/>
              <a:round/>
              <a:headEnd/>
              <a:tailEnd/>
            </a:ln>
          </p:spPr>
          <p:txBody>
            <a:bodyPr/>
            <a:lstStyle/>
            <a:p>
              <a:endParaRPr lang="fr-FR">
                <a:latin typeface="Calibri" pitchFamily="34" charset="0"/>
              </a:endParaRPr>
            </a:p>
          </p:txBody>
        </p:sp>
        <p:sp>
          <p:nvSpPr>
            <p:cNvPr id="9594" name="Freeform 63"/>
            <p:cNvSpPr>
              <a:spLocks/>
            </p:cNvSpPr>
            <p:nvPr/>
          </p:nvSpPr>
          <p:spPr bwMode="auto">
            <a:xfrm>
              <a:off x="3035" y="2532"/>
              <a:ext cx="20" cy="56"/>
            </a:xfrm>
            <a:custGeom>
              <a:avLst/>
              <a:gdLst>
                <a:gd name="T0" fmla="*/ 0 w 20"/>
                <a:gd name="T1" fmla="*/ 56 h 56"/>
                <a:gd name="T2" fmla="*/ 0 w 20"/>
                <a:gd name="T3" fmla="*/ 56 h 56"/>
                <a:gd name="T4" fmla="*/ 2 w 20"/>
                <a:gd name="T5" fmla="*/ 40 h 56"/>
                <a:gd name="T6" fmla="*/ 2 w 20"/>
                <a:gd name="T7" fmla="*/ 24 h 56"/>
                <a:gd name="T8" fmla="*/ 2 w 20"/>
                <a:gd name="T9" fmla="*/ 24 h 56"/>
                <a:gd name="T10" fmla="*/ 6 w 20"/>
                <a:gd name="T11" fmla="*/ 10 h 56"/>
                <a:gd name="T12" fmla="*/ 6 w 20"/>
                <a:gd name="T13" fmla="*/ 10 h 56"/>
                <a:gd name="T14" fmla="*/ 8 w 20"/>
                <a:gd name="T15" fmla="*/ 6 h 56"/>
                <a:gd name="T16" fmla="*/ 8 w 20"/>
                <a:gd name="T17" fmla="*/ 6 h 56"/>
                <a:gd name="T18" fmla="*/ 20 w 20"/>
                <a:gd name="T19" fmla="*/ 6 h 56"/>
                <a:gd name="T20" fmla="*/ 20 w 20"/>
                <a:gd name="T21" fmla="*/ 6 h 56"/>
                <a:gd name="T22" fmla="*/ 20 w 20"/>
                <a:gd name="T23" fmla="*/ 8 h 56"/>
                <a:gd name="T24" fmla="*/ 20 w 20"/>
                <a:gd name="T25" fmla="*/ 8 h 56"/>
                <a:gd name="T26" fmla="*/ 20 w 20"/>
                <a:gd name="T27" fmla="*/ 8 h 56"/>
                <a:gd name="T28" fmla="*/ 20 w 20"/>
                <a:gd name="T29" fmla="*/ 8 h 56"/>
                <a:gd name="T30" fmla="*/ 20 w 20"/>
                <a:gd name="T31" fmla="*/ 8 h 56"/>
                <a:gd name="T32" fmla="*/ 20 w 20"/>
                <a:gd name="T33" fmla="*/ 8 h 56"/>
                <a:gd name="T34" fmla="*/ 20 w 20"/>
                <a:gd name="T35" fmla="*/ 8 h 56"/>
                <a:gd name="T36" fmla="*/ 20 w 20"/>
                <a:gd name="T37" fmla="*/ 8 h 56"/>
                <a:gd name="T38" fmla="*/ 20 w 20"/>
                <a:gd name="T39" fmla="*/ 2 h 56"/>
                <a:gd name="T40" fmla="*/ 16 w 20"/>
                <a:gd name="T41" fmla="*/ 0 h 56"/>
                <a:gd name="T42" fmla="*/ 12 w 20"/>
                <a:gd name="T43" fmla="*/ 0 h 56"/>
                <a:gd name="T44" fmla="*/ 8 w 20"/>
                <a:gd name="T45" fmla="*/ 4 h 56"/>
                <a:gd name="T46" fmla="*/ 8 w 20"/>
                <a:gd name="T47" fmla="*/ 4 h 56"/>
                <a:gd name="T48" fmla="*/ 4 w 20"/>
                <a:gd name="T49" fmla="*/ 16 h 56"/>
                <a:gd name="T50" fmla="*/ 0 w 20"/>
                <a:gd name="T51" fmla="*/ 30 h 56"/>
                <a:gd name="T52" fmla="*/ 0 w 20"/>
                <a:gd name="T53" fmla="*/ 56 h 56"/>
                <a:gd name="T54" fmla="*/ 0 w 20"/>
                <a:gd name="T55" fmla="*/ 56 h 56"/>
                <a:gd name="T56" fmla="*/ 0 w 20"/>
                <a:gd name="T57" fmla="*/ 56 h 5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56"/>
                <a:gd name="T89" fmla="*/ 20 w 20"/>
                <a:gd name="T90" fmla="*/ 56 h 5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56">
                  <a:moveTo>
                    <a:pt x="0" y="56"/>
                  </a:moveTo>
                  <a:lnTo>
                    <a:pt x="0" y="56"/>
                  </a:lnTo>
                  <a:lnTo>
                    <a:pt x="2" y="40"/>
                  </a:lnTo>
                  <a:lnTo>
                    <a:pt x="2" y="24"/>
                  </a:lnTo>
                  <a:lnTo>
                    <a:pt x="6" y="10"/>
                  </a:lnTo>
                  <a:lnTo>
                    <a:pt x="8" y="6"/>
                  </a:lnTo>
                  <a:lnTo>
                    <a:pt x="20" y="6"/>
                  </a:lnTo>
                  <a:lnTo>
                    <a:pt x="20" y="8"/>
                  </a:lnTo>
                  <a:lnTo>
                    <a:pt x="20" y="2"/>
                  </a:lnTo>
                  <a:lnTo>
                    <a:pt x="16" y="0"/>
                  </a:lnTo>
                  <a:lnTo>
                    <a:pt x="12" y="0"/>
                  </a:lnTo>
                  <a:lnTo>
                    <a:pt x="8" y="4"/>
                  </a:lnTo>
                  <a:lnTo>
                    <a:pt x="4" y="16"/>
                  </a:lnTo>
                  <a:lnTo>
                    <a:pt x="0" y="30"/>
                  </a:lnTo>
                  <a:lnTo>
                    <a:pt x="0" y="56"/>
                  </a:lnTo>
                  <a:close/>
                </a:path>
              </a:pathLst>
            </a:custGeom>
            <a:solidFill>
              <a:srgbClr val="000000"/>
            </a:solidFill>
            <a:ln w="9525">
              <a:noFill/>
              <a:round/>
              <a:headEnd/>
              <a:tailEnd/>
            </a:ln>
          </p:spPr>
          <p:txBody>
            <a:bodyPr/>
            <a:lstStyle/>
            <a:p>
              <a:endParaRPr lang="fr-FR">
                <a:latin typeface="Calibri" pitchFamily="34" charset="0"/>
              </a:endParaRPr>
            </a:p>
          </p:txBody>
        </p:sp>
        <p:sp>
          <p:nvSpPr>
            <p:cNvPr id="9595" name="Freeform 64"/>
            <p:cNvSpPr>
              <a:spLocks/>
            </p:cNvSpPr>
            <p:nvPr/>
          </p:nvSpPr>
          <p:spPr bwMode="auto">
            <a:xfrm>
              <a:off x="3035" y="2532"/>
              <a:ext cx="20" cy="56"/>
            </a:xfrm>
            <a:custGeom>
              <a:avLst/>
              <a:gdLst>
                <a:gd name="T0" fmla="*/ 0 w 20"/>
                <a:gd name="T1" fmla="*/ 56 h 56"/>
                <a:gd name="T2" fmla="*/ 0 w 20"/>
                <a:gd name="T3" fmla="*/ 56 h 56"/>
                <a:gd name="T4" fmla="*/ 2 w 20"/>
                <a:gd name="T5" fmla="*/ 40 h 56"/>
                <a:gd name="T6" fmla="*/ 2 w 20"/>
                <a:gd name="T7" fmla="*/ 24 h 56"/>
                <a:gd name="T8" fmla="*/ 2 w 20"/>
                <a:gd name="T9" fmla="*/ 24 h 56"/>
                <a:gd name="T10" fmla="*/ 6 w 20"/>
                <a:gd name="T11" fmla="*/ 10 h 56"/>
                <a:gd name="T12" fmla="*/ 6 w 20"/>
                <a:gd name="T13" fmla="*/ 10 h 56"/>
                <a:gd name="T14" fmla="*/ 8 w 20"/>
                <a:gd name="T15" fmla="*/ 6 h 56"/>
                <a:gd name="T16" fmla="*/ 8 w 20"/>
                <a:gd name="T17" fmla="*/ 6 h 56"/>
                <a:gd name="T18" fmla="*/ 20 w 20"/>
                <a:gd name="T19" fmla="*/ 6 h 56"/>
                <a:gd name="T20" fmla="*/ 20 w 20"/>
                <a:gd name="T21" fmla="*/ 6 h 56"/>
                <a:gd name="T22" fmla="*/ 20 w 20"/>
                <a:gd name="T23" fmla="*/ 8 h 56"/>
                <a:gd name="T24" fmla="*/ 20 w 20"/>
                <a:gd name="T25" fmla="*/ 8 h 56"/>
                <a:gd name="T26" fmla="*/ 20 w 20"/>
                <a:gd name="T27" fmla="*/ 8 h 56"/>
                <a:gd name="T28" fmla="*/ 20 w 20"/>
                <a:gd name="T29" fmla="*/ 8 h 56"/>
                <a:gd name="T30" fmla="*/ 20 w 20"/>
                <a:gd name="T31" fmla="*/ 8 h 56"/>
                <a:gd name="T32" fmla="*/ 20 w 20"/>
                <a:gd name="T33" fmla="*/ 8 h 56"/>
                <a:gd name="T34" fmla="*/ 20 w 20"/>
                <a:gd name="T35" fmla="*/ 8 h 56"/>
                <a:gd name="T36" fmla="*/ 20 w 20"/>
                <a:gd name="T37" fmla="*/ 8 h 56"/>
                <a:gd name="T38" fmla="*/ 20 w 20"/>
                <a:gd name="T39" fmla="*/ 2 h 56"/>
                <a:gd name="T40" fmla="*/ 16 w 20"/>
                <a:gd name="T41" fmla="*/ 0 h 56"/>
                <a:gd name="T42" fmla="*/ 12 w 20"/>
                <a:gd name="T43" fmla="*/ 0 h 56"/>
                <a:gd name="T44" fmla="*/ 8 w 20"/>
                <a:gd name="T45" fmla="*/ 4 h 56"/>
                <a:gd name="T46" fmla="*/ 8 w 20"/>
                <a:gd name="T47" fmla="*/ 4 h 56"/>
                <a:gd name="T48" fmla="*/ 4 w 20"/>
                <a:gd name="T49" fmla="*/ 16 h 56"/>
                <a:gd name="T50" fmla="*/ 0 w 20"/>
                <a:gd name="T51" fmla="*/ 30 h 56"/>
                <a:gd name="T52" fmla="*/ 0 w 20"/>
                <a:gd name="T53" fmla="*/ 56 h 56"/>
                <a:gd name="T54" fmla="*/ 0 w 20"/>
                <a:gd name="T55" fmla="*/ 56 h 56"/>
                <a:gd name="T56" fmla="*/ 0 w 20"/>
                <a:gd name="T57" fmla="*/ 56 h 5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56"/>
                <a:gd name="T89" fmla="*/ 20 w 20"/>
                <a:gd name="T90" fmla="*/ 56 h 5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56">
                  <a:moveTo>
                    <a:pt x="0" y="56"/>
                  </a:moveTo>
                  <a:lnTo>
                    <a:pt x="0" y="56"/>
                  </a:lnTo>
                  <a:lnTo>
                    <a:pt x="2" y="40"/>
                  </a:lnTo>
                  <a:lnTo>
                    <a:pt x="2" y="24"/>
                  </a:lnTo>
                  <a:lnTo>
                    <a:pt x="6" y="10"/>
                  </a:lnTo>
                  <a:lnTo>
                    <a:pt x="8" y="6"/>
                  </a:lnTo>
                  <a:lnTo>
                    <a:pt x="20" y="6"/>
                  </a:lnTo>
                  <a:lnTo>
                    <a:pt x="20" y="8"/>
                  </a:lnTo>
                  <a:lnTo>
                    <a:pt x="20" y="2"/>
                  </a:lnTo>
                  <a:lnTo>
                    <a:pt x="16" y="0"/>
                  </a:lnTo>
                  <a:lnTo>
                    <a:pt x="12" y="0"/>
                  </a:lnTo>
                  <a:lnTo>
                    <a:pt x="8" y="4"/>
                  </a:lnTo>
                  <a:lnTo>
                    <a:pt x="4" y="16"/>
                  </a:lnTo>
                  <a:lnTo>
                    <a:pt x="0" y="30"/>
                  </a:lnTo>
                  <a:lnTo>
                    <a:pt x="0" y="56"/>
                  </a:lnTo>
                </a:path>
              </a:pathLst>
            </a:custGeom>
            <a:noFill/>
            <a:ln w="9525">
              <a:noFill/>
              <a:round/>
              <a:headEnd/>
              <a:tailEnd/>
            </a:ln>
          </p:spPr>
          <p:txBody>
            <a:bodyPr/>
            <a:lstStyle/>
            <a:p>
              <a:endParaRPr lang="fr-FR">
                <a:latin typeface="Calibri" pitchFamily="34" charset="0"/>
              </a:endParaRPr>
            </a:p>
          </p:txBody>
        </p:sp>
        <p:sp>
          <p:nvSpPr>
            <p:cNvPr id="9596" name="Freeform 65"/>
            <p:cNvSpPr>
              <a:spLocks/>
            </p:cNvSpPr>
            <p:nvPr/>
          </p:nvSpPr>
          <p:spPr bwMode="auto">
            <a:xfrm>
              <a:off x="3007" y="2556"/>
              <a:ext cx="24" cy="48"/>
            </a:xfrm>
            <a:custGeom>
              <a:avLst/>
              <a:gdLst>
                <a:gd name="T0" fmla="*/ 24 w 24"/>
                <a:gd name="T1" fmla="*/ 48 h 48"/>
                <a:gd name="T2" fmla="*/ 24 w 24"/>
                <a:gd name="T3" fmla="*/ 48 h 48"/>
                <a:gd name="T4" fmla="*/ 24 w 24"/>
                <a:gd name="T5" fmla="*/ 36 h 48"/>
                <a:gd name="T6" fmla="*/ 22 w 24"/>
                <a:gd name="T7" fmla="*/ 26 h 48"/>
                <a:gd name="T8" fmla="*/ 18 w 24"/>
                <a:gd name="T9" fmla="*/ 14 h 48"/>
                <a:gd name="T10" fmla="*/ 12 w 24"/>
                <a:gd name="T11" fmla="*/ 6 h 48"/>
                <a:gd name="T12" fmla="*/ 12 w 24"/>
                <a:gd name="T13" fmla="*/ 6 h 48"/>
                <a:gd name="T14" fmla="*/ 8 w 24"/>
                <a:gd name="T15" fmla="*/ 0 h 48"/>
                <a:gd name="T16" fmla="*/ 4 w 24"/>
                <a:gd name="T17" fmla="*/ 0 h 48"/>
                <a:gd name="T18" fmla="*/ 2 w 24"/>
                <a:gd name="T19" fmla="*/ 0 h 48"/>
                <a:gd name="T20" fmla="*/ 2 w 24"/>
                <a:gd name="T21" fmla="*/ 0 h 48"/>
                <a:gd name="T22" fmla="*/ 0 w 24"/>
                <a:gd name="T23" fmla="*/ 2 h 48"/>
                <a:gd name="T24" fmla="*/ 0 w 24"/>
                <a:gd name="T25" fmla="*/ 4 h 48"/>
                <a:gd name="T26" fmla="*/ 0 w 24"/>
                <a:gd name="T27" fmla="*/ 6 h 48"/>
                <a:gd name="T28" fmla="*/ 0 w 24"/>
                <a:gd name="T29" fmla="*/ 6 h 48"/>
                <a:gd name="T30" fmla="*/ 2 w 24"/>
                <a:gd name="T31" fmla="*/ 8 h 48"/>
                <a:gd name="T32" fmla="*/ 2 w 24"/>
                <a:gd name="T33" fmla="*/ 6 h 48"/>
                <a:gd name="T34" fmla="*/ 2 w 24"/>
                <a:gd name="T35" fmla="*/ 6 h 48"/>
                <a:gd name="T36" fmla="*/ 8 w 24"/>
                <a:gd name="T37" fmla="*/ 4 h 48"/>
                <a:gd name="T38" fmla="*/ 8 w 24"/>
                <a:gd name="T39" fmla="*/ 4 h 48"/>
                <a:gd name="T40" fmla="*/ 12 w 24"/>
                <a:gd name="T41" fmla="*/ 8 h 48"/>
                <a:gd name="T42" fmla="*/ 12 w 24"/>
                <a:gd name="T43" fmla="*/ 8 h 48"/>
                <a:gd name="T44" fmla="*/ 16 w 24"/>
                <a:gd name="T45" fmla="*/ 16 h 48"/>
                <a:gd name="T46" fmla="*/ 20 w 24"/>
                <a:gd name="T47" fmla="*/ 26 h 48"/>
                <a:gd name="T48" fmla="*/ 20 w 24"/>
                <a:gd name="T49" fmla="*/ 26 h 48"/>
                <a:gd name="T50" fmla="*/ 22 w 24"/>
                <a:gd name="T51" fmla="*/ 36 h 48"/>
                <a:gd name="T52" fmla="*/ 22 w 24"/>
                <a:gd name="T53" fmla="*/ 48 h 48"/>
                <a:gd name="T54" fmla="*/ 22 w 24"/>
                <a:gd name="T55" fmla="*/ 48 h 48"/>
                <a:gd name="T56" fmla="*/ 24 w 24"/>
                <a:gd name="T57" fmla="*/ 48 h 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48"/>
                <a:gd name="T89" fmla="*/ 24 w 24"/>
                <a:gd name="T90" fmla="*/ 48 h 4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48">
                  <a:moveTo>
                    <a:pt x="24" y="48"/>
                  </a:moveTo>
                  <a:lnTo>
                    <a:pt x="24" y="48"/>
                  </a:lnTo>
                  <a:lnTo>
                    <a:pt x="24" y="36"/>
                  </a:lnTo>
                  <a:lnTo>
                    <a:pt x="22" y="26"/>
                  </a:lnTo>
                  <a:lnTo>
                    <a:pt x="18" y="14"/>
                  </a:lnTo>
                  <a:lnTo>
                    <a:pt x="12" y="6"/>
                  </a:lnTo>
                  <a:lnTo>
                    <a:pt x="8" y="0"/>
                  </a:lnTo>
                  <a:lnTo>
                    <a:pt x="4" y="0"/>
                  </a:lnTo>
                  <a:lnTo>
                    <a:pt x="2" y="0"/>
                  </a:lnTo>
                  <a:lnTo>
                    <a:pt x="0" y="2"/>
                  </a:lnTo>
                  <a:lnTo>
                    <a:pt x="0" y="4"/>
                  </a:lnTo>
                  <a:lnTo>
                    <a:pt x="0" y="6"/>
                  </a:lnTo>
                  <a:lnTo>
                    <a:pt x="2" y="8"/>
                  </a:lnTo>
                  <a:lnTo>
                    <a:pt x="2" y="6"/>
                  </a:lnTo>
                  <a:lnTo>
                    <a:pt x="8" y="4"/>
                  </a:lnTo>
                  <a:lnTo>
                    <a:pt x="12" y="8"/>
                  </a:lnTo>
                  <a:lnTo>
                    <a:pt x="16" y="16"/>
                  </a:lnTo>
                  <a:lnTo>
                    <a:pt x="20" y="26"/>
                  </a:lnTo>
                  <a:lnTo>
                    <a:pt x="22" y="36"/>
                  </a:lnTo>
                  <a:lnTo>
                    <a:pt x="22" y="48"/>
                  </a:lnTo>
                  <a:lnTo>
                    <a:pt x="24" y="48"/>
                  </a:lnTo>
                  <a:close/>
                </a:path>
              </a:pathLst>
            </a:custGeom>
            <a:solidFill>
              <a:srgbClr val="000000"/>
            </a:solidFill>
            <a:ln w="9525">
              <a:noFill/>
              <a:round/>
              <a:headEnd/>
              <a:tailEnd/>
            </a:ln>
          </p:spPr>
          <p:txBody>
            <a:bodyPr/>
            <a:lstStyle/>
            <a:p>
              <a:endParaRPr lang="fr-FR">
                <a:latin typeface="Calibri" pitchFamily="34" charset="0"/>
              </a:endParaRPr>
            </a:p>
          </p:txBody>
        </p:sp>
        <p:sp>
          <p:nvSpPr>
            <p:cNvPr id="9597" name="Freeform 66"/>
            <p:cNvSpPr>
              <a:spLocks/>
            </p:cNvSpPr>
            <p:nvPr/>
          </p:nvSpPr>
          <p:spPr bwMode="auto">
            <a:xfrm>
              <a:off x="3007" y="2556"/>
              <a:ext cx="24" cy="48"/>
            </a:xfrm>
            <a:custGeom>
              <a:avLst/>
              <a:gdLst>
                <a:gd name="T0" fmla="*/ 24 w 24"/>
                <a:gd name="T1" fmla="*/ 48 h 48"/>
                <a:gd name="T2" fmla="*/ 24 w 24"/>
                <a:gd name="T3" fmla="*/ 48 h 48"/>
                <a:gd name="T4" fmla="*/ 24 w 24"/>
                <a:gd name="T5" fmla="*/ 36 h 48"/>
                <a:gd name="T6" fmla="*/ 22 w 24"/>
                <a:gd name="T7" fmla="*/ 26 h 48"/>
                <a:gd name="T8" fmla="*/ 18 w 24"/>
                <a:gd name="T9" fmla="*/ 14 h 48"/>
                <a:gd name="T10" fmla="*/ 12 w 24"/>
                <a:gd name="T11" fmla="*/ 6 h 48"/>
                <a:gd name="T12" fmla="*/ 12 w 24"/>
                <a:gd name="T13" fmla="*/ 6 h 48"/>
                <a:gd name="T14" fmla="*/ 8 w 24"/>
                <a:gd name="T15" fmla="*/ 0 h 48"/>
                <a:gd name="T16" fmla="*/ 4 w 24"/>
                <a:gd name="T17" fmla="*/ 0 h 48"/>
                <a:gd name="T18" fmla="*/ 2 w 24"/>
                <a:gd name="T19" fmla="*/ 0 h 48"/>
                <a:gd name="T20" fmla="*/ 2 w 24"/>
                <a:gd name="T21" fmla="*/ 0 h 48"/>
                <a:gd name="T22" fmla="*/ 0 w 24"/>
                <a:gd name="T23" fmla="*/ 2 h 48"/>
                <a:gd name="T24" fmla="*/ 0 w 24"/>
                <a:gd name="T25" fmla="*/ 4 h 48"/>
                <a:gd name="T26" fmla="*/ 0 w 24"/>
                <a:gd name="T27" fmla="*/ 6 h 48"/>
                <a:gd name="T28" fmla="*/ 0 w 24"/>
                <a:gd name="T29" fmla="*/ 6 h 48"/>
                <a:gd name="T30" fmla="*/ 2 w 24"/>
                <a:gd name="T31" fmla="*/ 8 h 48"/>
                <a:gd name="T32" fmla="*/ 2 w 24"/>
                <a:gd name="T33" fmla="*/ 6 h 48"/>
                <a:gd name="T34" fmla="*/ 2 w 24"/>
                <a:gd name="T35" fmla="*/ 6 h 48"/>
                <a:gd name="T36" fmla="*/ 8 w 24"/>
                <a:gd name="T37" fmla="*/ 4 h 48"/>
                <a:gd name="T38" fmla="*/ 8 w 24"/>
                <a:gd name="T39" fmla="*/ 4 h 48"/>
                <a:gd name="T40" fmla="*/ 12 w 24"/>
                <a:gd name="T41" fmla="*/ 8 h 48"/>
                <a:gd name="T42" fmla="*/ 12 w 24"/>
                <a:gd name="T43" fmla="*/ 8 h 48"/>
                <a:gd name="T44" fmla="*/ 16 w 24"/>
                <a:gd name="T45" fmla="*/ 16 h 48"/>
                <a:gd name="T46" fmla="*/ 20 w 24"/>
                <a:gd name="T47" fmla="*/ 26 h 48"/>
                <a:gd name="T48" fmla="*/ 20 w 24"/>
                <a:gd name="T49" fmla="*/ 26 h 48"/>
                <a:gd name="T50" fmla="*/ 22 w 24"/>
                <a:gd name="T51" fmla="*/ 36 h 48"/>
                <a:gd name="T52" fmla="*/ 22 w 24"/>
                <a:gd name="T53" fmla="*/ 48 h 48"/>
                <a:gd name="T54" fmla="*/ 22 w 24"/>
                <a:gd name="T55" fmla="*/ 48 h 48"/>
                <a:gd name="T56" fmla="*/ 24 w 24"/>
                <a:gd name="T57" fmla="*/ 48 h 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48"/>
                <a:gd name="T89" fmla="*/ 24 w 24"/>
                <a:gd name="T90" fmla="*/ 48 h 4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48">
                  <a:moveTo>
                    <a:pt x="24" y="48"/>
                  </a:moveTo>
                  <a:lnTo>
                    <a:pt x="24" y="48"/>
                  </a:lnTo>
                  <a:lnTo>
                    <a:pt x="24" y="36"/>
                  </a:lnTo>
                  <a:lnTo>
                    <a:pt x="22" y="26"/>
                  </a:lnTo>
                  <a:lnTo>
                    <a:pt x="18" y="14"/>
                  </a:lnTo>
                  <a:lnTo>
                    <a:pt x="12" y="6"/>
                  </a:lnTo>
                  <a:lnTo>
                    <a:pt x="8" y="0"/>
                  </a:lnTo>
                  <a:lnTo>
                    <a:pt x="4" y="0"/>
                  </a:lnTo>
                  <a:lnTo>
                    <a:pt x="2" y="0"/>
                  </a:lnTo>
                  <a:lnTo>
                    <a:pt x="0" y="2"/>
                  </a:lnTo>
                  <a:lnTo>
                    <a:pt x="0" y="4"/>
                  </a:lnTo>
                  <a:lnTo>
                    <a:pt x="0" y="6"/>
                  </a:lnTo>
                  <a:lnTo>
                    <a:pt x="2" y="8"/>
                  </a:lnTo>
                  <a:lnTo>
                    <a:pt x="2" y="6"/>
                  </a:lnTo>
                  <a:lnTo>
                    <a:pt x="8" y="4"/>
                  </a:lnTo>
                  <a:lnTo>
                    <a:pt x="12" y="8"/>
                  </a:lnTo>
                  <a:lnTo>
                    <a:pt x="16" y="16"/>
                  </a:lnTo>
                  <a:lnTo>
                    <a:pt x="20" y="26"/>
                  </a:lnTo>
                  <a:lnTo>
                    <a:pt x="22" y="36"/>
                  </a:lnTo>
                  <a:lnTo>
                    <a:pt x="22" y="48"/>
                  </a:lnTo>
                  <a:lnTo>
                    <a:pt x="24" y="48"/>
                  </a:lnTo>
                </a:path>
              </a:pathLst>
            </a:custGeom>
            <a:noFill/>
            <a:ln w="9525">
              <a:noFill/>
              <a:round/>
              <a:headEnd/>
              <a:tailEnd/>
            </a:ln>
          </p:spPr>
          <p:txBody>
            <a:bodyPr/>
            <a:lstStyle/>
            <a:p>
              <a:endParaRPr lang="fr-FR">
                <a:latin typeface="Calibri" pitchFamily="34" charset="0"/>
              </a:endParaRPr>
            </a:p>
          </p:txBody>
        </p:sp>
        <p:sp>
          <p:nvSpPr>
            <p:cNvPr id="9598" name="Freeform 67"/>
            <p:cNvSpPr>
              <a:spLocks/>
            </p:cNvSpPr>
            <p:nvPr/>
          </p:nvSpPr>
          <p:spPr bwMode="auto">
            <a:xfrm>
              <a:off x="3057" y="2570"/>
              <a:ext cx="48" cy="40"/>
            </a:xfrm>
            <a:custGeom>
              <a:avLst/>
              <a:gdLst>
                <a:gd name="T0" fmla="*/ 2 w 48"/>
                <a:gd name="T1" fmla="*/ 40 h 40"/>
                <a:gd name="T2" fmla="*/ 2 w 48"/>
                <a:gd name="T3" fmla="*/ 40 h 40"/>
                <a:gd name="T4" fmla="*/ 4 w 48"/>
                <a:gd name="T5" fmla="*/ 38 h 40"/>
                <a:gd name="T6" fmla="*/ 6 w 48"/>
                <a:gd name="T7" fmla="*/ 36 h 40"/>
                <a:gd name="T8" fmla="*/ 6 w 48"/>
                <a:gd name="T9" fmla="*/ 36 h 40"/>
                <a:gd name="T10" fmla="*/ 14 w 48"/>
                <a:gd name="T11" fmla="*/ 20 h 40"/>
                <a:gd name="T12" fmla="*/ 14 w 48"/>
                <a:gd name="T13" fmla="*/ 20 h 40"/>
                <a:gd name="T14" fmla="*/ 20 w 48"/>
                <a:gd name="T15" fmla="*/ 14 h 40"/>
                <a:gd name="T16" fmla="*/ 28 w 48"/>
                <a:gd name="T17" fmla="*/ 6 h 40"/>
                <a:gd name="T18" fmla="*/ 28 w 48"/>
                <a:gd name="T19" fmla="*/ 6 h 40"/>
                <a:gd name="T20" fmla="*/ 32 w 48"/>
                <a:gd name="T21" fmla="*/ 4 h 40"/>
                <a:gd name="T22" fmla="*/ 38 w 48"/>
                <a:gd name="T23" fmla="*/ 4 h 40"/>
                <a:gd name="T24" fmla="*/ 44 w 48"/>
                <a:gd name="T25" fmla="*/ 4 h 40"/>
                <a:gd name="T26" fmla="*/ 46 w 48"/>
                <a:gd name="T27" fmla="*/ 6 h 40"/>
                <a:gd name="T28" fmla="*/ 46 w 48"/>
                <a:gd name="T29" fmla="*/ 8 h 40"/>
                <a:gd name="T30" fmla="*/ 46 w 48"/>
                <a:gd name="T31" fmla="*/ 8 h 40"/>
                <a:gd name="T32" fmla="*/ 48 w 48"/>
                <a:gd name="T33" fmla="*/ 8 h 40"/>
                <a:gd name="T34" fmla="*/ 48 w 48"/>
                <a:gd name="T35" fmla="*/ 8 h 40"/>
                <a:gd name="T36" fmla="*/ 48 w 48"/>
                <a:gd name="T37" fmla="*/ 6 h 40"/>
                <a:gd name="T38" fmla="*/ 48 w 48"/>
                <a:gd name="T39" fmla="*/ 4 h 40"/>
                <a:gd name="T40" fmla="*/ 44 w 48"/>
                <a:gd name="T41" fmla="*/ 2 h 40"/>
                <a:gd name="T42" fmla="*/ 38 w 48"/>
                <a:gd name="T43" fmla="*/ 0 h 40"/>
                <a:gd name="T44" fmla="*/ 32 w 48"/>
                <a:gd name="T45" fmla="*/ 0 h 40"/>
                <a:gd name="T46" fmla="*/ 32 w 48"/>
                <a:gd name="T47" fmla="*/ 0 h 40"/>
                <a:gd name="T48" fmla="*/ 28 w 48"/>
                <a:gd name="T49" fmla="*/ 4 h 40"/>
                <a:gd name="T50" fmla="*/ 22 w 48"/>
                <a:gd name="T51" fmla="*/ 8 h 40"/>
                <a:gd name="T52" fmla="*/ 14 w 48"/>
                <a:gd name="T53" fmla="*/ 18 h 40"/>
                <a:gd name="T54" fmla="*/ 14 w 48"/>
                <a:gd name="T55" fmla="*/ 18 h 40"/>
                <a:gd name="T56" fmla="*/ 6 w 48"/>
                <a:gd name="T57" fmla="*/ 30 h 40"/>
                <a:gd name="T58" fmla="*/ 6 w 48"/>
                <a:gd name="T59" fmla="*/ 30 h 40"/>
                <a:gd name="T60" fmla="*/ 4 w 48"/>
                <a:gd name="T61" fmla="*/ 34 h 40"/>
                <a:gd name="T62" fmla="*/ 0 w 48"/>
                <a:gd name="T63" fmla="*/ 40 h 40"/>
                <a:gd name="T64" fmla="*/ 0 w 48"/>
                <a:gd name="T65" fmla="*/ 40 h 40"/>
                <a:gd name="T66" fmla="*/ 2 w 48"/>
                <a:gd name="T67" fmla="*/ 40 h 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8"/>
                <a:gd name="T103" fmla="*/ 0 h 40"/>
                <a:gd name="T104" fmla="*/ 48 w 48"/>
                <a:gd name="T105" fmla="*/ 40 h 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8" h="40">
                  <a:moveTo>
                    <a:pt x="2" y="40"/>
                  </a:moveTo>
                  <a:lnTo>
                    <a:pt x="2" y="40"/>
                  </a:lnTo>
                  <a:lnTo>
                    <a:pt x="4" y="38"/>
                  </a:lnTo>
                  <a:lnTo>
                    <a:pt x="6" y="36"/>
                  </a:lnTo>
                  <a:lnTo>
                    <a:pt x="14" y="20"/>
                  </a:lnTo>
                  <a:lnTo>
                    <a:pt x="20" y="14"/>
                  </a:lnTo>
                  <a:lnTo>
                    <a:pt x="28" y="6"/>
                  </a:lnTo>
                  <a:lnTo>
                    <a:pt x="32" y="4"/>
                  </a:lnTo>
                  <a:lnTo>
                    <a:pt x="38" y="4"/>
                  </a:lnTo>
                  <a:lnTo>
                    <a:pt x="44" y="4"/>
                  </a:lnTo>
                  <a:lnTo>
                    <a:pt x="46" y="6"/>
                  </a:lnTo>
                  <a:lnTo>
                    <a:pt x="46" y="8"/>
                  </a:lnTo>
                  <a:lnTo>
                    <a:pt x="48" y="8"/>
                  </a:lnTo>
                  <a:lnTo>
                    <a:pt x="48" y="6"/>
                  </a:lnTo>
                  <a:lnTo>
                    <a:pt x="48" y="4"/>
                  </a:lnTo>
                  <a:lnTo>
                    <a:pt x="44" y="2"/>
                  </a:lnTo>
                  <a:lnTo>
                    <a:pt x="38" y="0"/>
                  </a:lnTo>
                  <a:lnTo>
                    <a:pt x="32" y="0"/>
                  </a:lnTo>
                  <a:lnTo>
                    <a:pt x="28" y="4"/>
                  </a:lnTo>
                  <a:lnTo>
                    <a:pt x="22" y="8"/>
                  </a:lnTo>
                  <a:lnTo>
                    <a:pt x="14" y="18"/>
                  </a:lnTo>
                  <a:lnTo>
                    <a:pt x="6" y="30"/>
                  </a:lnTo>
                  <a:lnTo>
                    <a:pt x="4" y="34"/>
                  </a:lnTo>
                  <a:lnTo>
                    <a:pt x="0" y="40"/>
                  </a:lnTo>
                  <a:lnTo>
                    <a:pt x="2" y="40"/>
                  </a:lnTo>
                  <a:close/>
                </a:path>
              </a:pathLst>
            </a:custGeom>
            <a:solidFill>
              <a:srgbClr val="000000"/>
            </a:solidFill>
            <a:ln w="9525">
              <a:noFill/>
              <a:round/>
              <a:headEnd/>
              <a:tailEnd/>
            </a:ln>
          </p:spPr>
          <p:txBody>
            <a:bodyPr/>
            <a:lstStyle/>
            <a:p>
              <a:endParaRPr lang="fr-FR">
                <a:latin typeface="Calibri" pitchFamily="34" charset="0"/>
              </a:endParaRPr>
            </a:p>
          </p:txBody>
        </p:sp>
        <p:sp>
          <p:nvSpPr>
            <p:cNvPr id="9599" name="Freeform 68"/>
            <p:cNvSpPr>
              <a:spLocks/>
            </p:cNvSpPr>
            <p:nvPr/>
          </p:nvSpPr>
          <p:spPr bwMode="auto">
            <a:xfrm>
              <a:off x="3057" y="2570"/>
              <a:ext cx="48" cy="40"/>
            </a:xfrm>
            <a:custGeom>
              <a:avLst/>
              <a:gdLst>
                <a:gd name="T0" fmla="*/ 2 w 48"/>
                <a:gd name="T1" fmla="*/ 40 h 40"/>
                <a:gd name="T2" fmla="*/ 2 w 48"/>
                <a:gd name="T3" fmla="*/ 40 h 40"/>
                <a:gd name="T4" fmla="*/ 4 w 48"/>
                <a:gd name="T5" fmla="*/ 38 h 40"/>
                <a:gd name="T6" fmla="*/ 6 w 48"/>
                <a:gd name="T7" fmla="*/ 36 h 40"/>
                <a:gd name="T8" fmla="*/ 6 w 48"/>
                <a:gd name="T9" fmla="*/ 36 h 40"/>
                <a:gd name="T10" fmla="*/ 14 w 48"/>
                <a:gd name="T11" fmla="*/ 20 h 40"/>
                <a:gd name="T12" fmla="*/ 14 w 48"/>
                <a:gd name="T13" fmla="*/ 20 h 40"/>
                <a:gd name="T14" fmla="*/ 20 w 48"/>
                <a:gd name="T15" fmla="*/ 14 h 40"/>
                <a:gd name="T16" fmla="*/ 28 w 48"/>
                <a:gd name="T17" fmla="*/ 6 h 40"/>
                <a:gd name="T18" fmla="*/ 28 w 48"/>
                <a:gd name="T19" fmla="*/ 6 h 40"/>
                <a:gd name="T20" fmla="*/ 32 w 48"/>
                <a:gd name="T21" fmla="*/ 4 h 40"/>
                <a:gd name="T22" fmla="*/ 38 w 48"/>
                <a:gd name="T23" fmla="*/ 4 h 40"/>
                <a:gd name="T24" fmla="*/ 44 w 48"/>
                <a:gd name="T25" fmla="*/ 4 h 40"/>
                <a:gd name="T26" fmla="*/ 46 w 48"/>
                <a:gd name="T27" fmla="*/ 6 h 40"/>
                <a:gd name="T28" fmla="*/ 46 w 48"/>
                <a:gd name="T29" fmla="*/ 8 h 40"/>
                <a:gd name="T30" fmla="*/ 46 w 48"/>
                <a:gd name="T31" fmla="*/ 8 h 40"/>
                <a:gd name="T32" fmla="*/ 48 w 48"/>
                <a:gd name="T33" fmla="*/ 8 h 40"/>
                <a:gd name="T34" fmla="*/ 48 w 48"/>
                <a:gd name="T35" fmla="*/ 8 h 40"/>
                <a:gd name="T36" fmla="*/ 48 w 48"/>
                <a:gd name="T37" fmla="*/ 6 h 40"/>
                <a:gd name="T38" fmla="*/ 48 w 48"/>
                <a:gd name="T39" fmla="*/ 4 h 40"/>
                <a:gd name="T40" fmla="*/ 44 w 48"/>
                <a:gd name="T41" fmla="*/ 2 h 40"/>
                <a:gd name="T42" fmla="*/ 38 w 48"/>
                <a:gd name="T43" fmla="*/ 0 h 40"/>
                <a:gd name="T44" fmla="*/ 32 w 48"/>
                <a:gd name="T45" fmla="*/ 0 h 40"/>
                <a:gd name="T46" fmla="*/ 32 w 48"/>
                <a:gd name="T47" fmla="*/ 0 h 40"/>
                <a:gd name="T48" fmla="*/ 28 w 48"/>
                <a:gd name="T49" fmla="*/ 4 h 40"/>
                <a:gd name="T50" fmla="*/ 22 w 48"/>
                <a:gd name="T51" fmla="*/ 8 h 40"/>
                <a:gd name="T52" fmla="*/ 14 w 48"/>
                <a:gd name="T53" fmla="*/ 18 h 40"/>
                <a:gd name="T54" fmla="*/ 14 w 48"/>
                <a:gd name="T55" fmla="*/ 18 h 40"/>
                <a:gd name="T56" fmla="*/ 6 w 48"/>
                <a:gd name="T57" fmla="*/ 30 h 40"/>
                <a:gd name="T58" fmla="*/ 6 w 48"/>
                <a:gd name="T59" fmla="*/ 30 h 40"/>
                <a:gd name="T60" fmla="*/ 4 w 48"/>
                <a:gd name="T61" fmla="*/ 34 h 40"/>
                <a:gd name="T62" fmla="*/ 0 w 48"/>
                <a:gd name="T63" fmla="*/ 40 h 40"/>
                <a:gd name="T64" fmla="*/ 0 w 48"/>
                <a:gd name="T65" fmla="*/ 40 h 40"/>
                <a:gd name="T66" fmla="*/ 2 w 48"/>
                <a:gd name="T67" fmla="*/ 40 h 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8"/>
                <a:gd name="T103" fmla="*/ 0 h 40"/>
                <a:gd name="T104" fmla="*/ 48 w 48"/>
                <a:gd name="T105" fmla="*/ 40 h 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8" h="40">
                  <a:moveTo>
                    <a:pt x="2" y="40"/>
                  </a:moveTo>
                  <a:lnTo>
                    <a:pt x="2" y="40"/>
                  </a:lnTo>
                  <a:lnTo>
                    <a:pt x="4" y="38"/>
                  </a:lnTo>
                  <a:lnTo>
                    <a:pt x="6" y="36"/>
                  </a:lnTo>
                  <a:lnTo>
                    <a:pt x="14" y="20"/>
                  </a:lnTo>
                  <a:lnTo>
                    <a:pt x="20" y="14"/>
                  </a:lnTo>
                  <a:lnTo>
                    <a:pt x="28" y="6"/>
                  </a:lnTo>
                  <a:lnTo>
                    <a:pt x="32" y="4"/>
                  </a:lnTo>
                  <a:lnTo>
                    <a:pt x="38" y="4"/>
                  </a:lnTo>
                  <a:lnTo>
                    <a:pt x="44" y="4"/>
                  </a:lnTo>
                  <a:lnTo>
                    <a:pt x="46" y="6"/>
                  </a:lnTo>
                  <a:lnTo>
                    <a:pt x="46" y="8"/>
                  </a:lnTo>
                  <a:lnTo>
                    <a:pt x="48" y="8"/>
                  </a:lnTo>
                  <a:lnTo>
                    <a:pt x="48" y="6"/>
                  </a:lnTo>
                  <a:lnTo>
                    <a:pt x="48" y="4"/>
                  </a:lnTo>
                  <a:lnTo>
                    <a:pt x="44" y="2"/>
                  </a:lnTo>
                  <a:lnTo>
                    <a:pt x="38" y="0"/>
                  </a:lnTo>
                  <a:lnTo>
                    <a:pt x="32" y="0"/>
                  </a:lnTo>
                  <a:lnTo>
                    <a:pt x="28" y="4"/>
                  </a:lnTo>
                  <a:lnTo>
                    <a:pt x="22" y="8"/>
                  </a:lnTo>
                  <a:lnTo>
                    <a:pt x="14" y="18"/>
                  </a:lnTo>
                  <a:lnTo>
                    <a:pt x="6" y="30"/>
                  </a:lnTo>
                  <a:lnTo>
                    <a:pt x="4" y="34"/>
                  </a:lnTo>
                  <a:lnTo>
                    <a:pt x="0" y="40"/>
                  </a:lnTo>
                  <a:lnTo>
                    <a:pt x="2" y="40"/>
                  </a:lnTo>
                </a:path>
              </a:pathLst>
            </a:custGeom>
            <a:noFill/>
            <a:ln w="9525">
              <a:noFill/>
              <a:round/>
              <a:headEnd/>
              <a:tailEnd/>
            </a:ln>
          </p:spPr>
          <p:txBody>
            <a:bodyPr/>
            <a:lstStyle/>
            <a:p>
              <a:endParaRPr lang="fr-FR">
                <a:latin typeface="Calibri" pitchFamily="34" charset="0"/>
              </a:endParaRPr>
            </a:p>
          </p:txBody>
        </p:sp>
        <p:sp>
          <p:nvSpPr>
            <p:cNvPr id="9600" name="Freeform 69"/>
            <p:cNvSpPr>
              <a:spLocks/>
            </p:cNvSpPr>
            <p:nvPr/>
          </p:nvSpPr>
          <p:spPr bwMode="auto">
            <a:xfrm>
              <a:off x="3069" y="2596"/>
              <a:ext cx="34" cy="16"/>
            </a:xfrm>
            <a:custGeom>
              <a:avLst/>
              <a:gdLst>
                <a:gd name="T0" fmla="*/ 0 w 34"/>
                <a:gd name="T1" fmla="*/ 16 h 16"/>
                <a:gd name="T2" fmla="*/ 0 w 34"/>
                <a:gd name="T3" fmla="*/ 16 h 16"/>
                <a:gd name="T4" fmla="*/ 8 w 34"/>
                <a:gd name="T5" fmla="*/ 8 h 16"/>
                <a:gd name="T6" fmla="*/ 16 w 34"/>
                <a:gd name="T7" fmla="*/ 4 h 16"/>
                <a:gd name="T8" fmla="*/ 20 w 34"/>
                <a:gd name="T9" fmla="*/ 2 h 16"/>
                <a:gd name="T10" fmla="*/ 24 w 34"/>
                <a:gd name="T11" fmla="*/ 4 h 16"/>
                <a:gd name="T12" fmla="*/ 28 w 34"/>
                <a:gd name="T13" fmla="*/ 6 h 16"/>
                <a:gd name="T14" fmla="*/ 32 w 34"/>
                <a:gd name="T15" fmla="*/ 10 h 16"/>
                <a:gd name="T16" fmla="*/ 32 w 34"/>
                <a:gd name="T17" fmla="*/ 10 h 16"/>
                <a:gd name="T18" fmla="*/ 34 w 34"/>
                <a:gd name="T19" fmla="*/ 8 h 16"/>
                <a:gd name="T20" fmla="*/ 34 w 34"/>
                <a:gd name="T21" fmla="*/ 8 h 16"/>
                <a:gd name="T22" fmla="*/ 32 w 34"/>
                <a:gd name="T23" fmla="*/ 4 h 16"/>
                <a:gd name="T24" fmla="*/ 28 w 34"/>
                <a:gd name="T25" fmla="*/ 2 h 16"/>
                <a:gd name="T26" fmla="*/ 22 w 34"/>
                <a:gd name="T27" fmla="*/ 0 h 16"/>
                <a:gd name="T28" fmla="*/ 18 w 34"/>
                <a:gd name="T29" fmla="*/ 0 h 16"/>
                <a:gd name="T30" fmla="*/ 18 w 34"/>
                <a:gd name="T31" fmla="*/ 0 h 16"/>
                <a:gd name="T32" fmla="*/ 12 w 34"/>
                <a:gd name="T33" fmla="*/ 2 h 16"/>
                <a:gd name="T34" fmla="*/ 8 w 34"/>
                <a:gd name="T35" fmla="*/ 6 h 16"/>
                <a:gd name="T36" fmla="*/ 0 w 34"/>
                <a:gd name="T37" fmla="*/ 16 h 16"/>
                <a:gd name="T38" fmla="*/ 0 w 34"/>
                <a:gd name="T39" fmla="*/ 16 h 16"/>
                <a:gd name="T40" fmla="*/ 0 w 34"/>
                <a:gd name="T41" fmla="*/ 16 h 16"/>
                <a:gd name="T42" fmla="*/ 0 w 34"/>
                <a:gd name="T43" fmla="*/ 16 h 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16"/>
                <a:gd name="T68" fmla="*/ 34 w 34"/>
                <a:gd name="T69" fmla="*/ 16 h 1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16">
                  <a:moveTo>
                    <a:pt x="0" y="16"/>
                  </a:moveTo>
                  <a:lnTo>
                    <a:pt x="0" y="16"/>
                  </a:lnTo>
                  <a:lnTo>
                    <a:pt x="8" y="8"/>
                  </a:lnTo>
                  <a:lnTo>
                    <a:pt x="16" y="4"/>
                  </a:lnTo>
                  <a:lnTo>
                    <a:pt x="20" y="2"/>
                  </a:lnTo>
                  <a:lnTo>
                    <a:pt x="24" y="4"/>
                  </a:lnTo>
                  <a:lnTo>
                    <a:pt x="28" y="6"/>
                  </a:lnTo>
                  <a:lnTo>
                    <a:pt x="32" y="10"/>
                  </a:lnTo>
                  <a:lnTo>
                    <a:pt x="34" y="8"/>
                  </a:lnTo>
                  <a:lnTo>
                    <a:pt x="32" y="4"/>
                  </a:lnTo>
                  <a:lnTo>
                    <a:pt x="28" y="2"/>
                  </a:lnTo>
                  <a:lnTo>
                    <a:pt x="22" y="0"/>
                  </a:lnTo>
                  <a:lnTo>
                    <a:pt x="18" y="0"/>
                  </a:lnTo>
                  <a:lnTo>
                    <a:pt x="12" y="2"/>
                  </a:lnTo>
                  <a:lnTo>
                    <a:pt x="8" y="6"/>
                  </a:lnTo>
                  <a:lnTo>
                    <a:pt x="0" y="16"/>
                  </a:lnTo>
                  <a:close/>
                </a:path>
              </a:pathLst>
            </a:custGeom>
            <a:solidFill>
              <a:srgbClr val="000000"/>
            </a:solidFill>
            <a:ln w="9525">
              <a:noFill/>
              <a:round/>
              <a:headEnd/>
              <a:tailEnd/>
            </a:ln>
          </p:spPr>
          <p:txBody>
            <a:bodyPr/>
            <a:lstStyle/>
            <a:p>
              <a:endParaRPr lang="fr-FR">
                <a:latin typeface="Calibri" pitchFamily="34" charset="0"/>
              </a:endParaRPr>
            </a:p>
          </p:txBody>
        </p:sp>
        <p:sp>
          <p:nvSpPr>
            <p:cNvPr id="9601" name="Freeform 70"/>
            <p:cNvSpPr>
              <a:spLocks/>
            </p:cNvSpPr>
            <p:nvPr/>
          </p:nvSpPr>
          <p:spPr bwMode="auto">
            <a:xfrm>
              <a:off x="3069" y="2596"/>
              <a:ext cx="34" cy="16"/>
            </a:xfrm>
            <a:custGeom>
              <a:avLst/>
              <a:gdLst>
                <a:gd name="T0" fmla="*/ 0 w 34"/>
                <a:gd name="T1" fmla="*/ 16 h 16"/>
                <a:gd name="T2" fmla="*/ 0 w 34"/>
                <a:gd name="T3" fmla="*/ 16 h 16"/>
                <a:gd name="T4" fmla="*/ 8 w 34"/>
                <a:gd name="T5" fmla="*/ 8 h 16"/>
                <a:gd name="T6" fmla="*/ 16 w 34"/>
                <a:gd name="T7" fmla="*/ 4 h 16"/>
                <a:gd name="T8" fmla="*/ 20 w 34"/>
                <a:gd name="T9" fmla="*/ 2 h 16"/>
                <a:gd name="T10" fmla="*/ 24 w 34"/>
                <a:gd name="T11" fmla="*/ 4 h 16"/>
                <a:gd name="T12" fmla="*/ 28 w 34"/>
                <a:gd name="T13" fmla="*/ 6 h 16"/>
                <a:gd name="T14" fmla="*/ 32 w 34"/>
                <a:gd name="T15" fmla="*/ 10 h 16"/>
                <a:gd name="T16" fmla="*/ 32 w 34"/>
                <a:gd name="T17" fmla="*/ 10 h 16"/>
                <a:gd name="T18" fmla="*/ 34 w 34"/>
                <a:gd name="T19" fmla="*/ 8 h 16"/>
                <a:gd name="T20" fmla="*/ 34 w 34"/>
                <a:gd name="T21" fmla="*/ 8 h 16"/>
                <a:gd name="T22" fmla="*/ 32 w 34"/>
                <a:gd name="T23" fmla="*/ 4 h 16"/>
                <a:gd name="T24" fmla="*/ 28 w 34"/>
                <a:gd name="T25" fmla="*/ 2 h 16"/>
                <a:gd name="T26" fmla="*/ 22 w 34"/>
                <a:gd name="T27" fmla="*/ 0 h 16"/>
                <a:gd name="T28" fmla="*/ 18 w 34"/>
                <a:gd name="T29" fmla="*/ 0 h 16"/>
                <a:gd name="T30" fmla="*/ 18 w 34"/>
                <a:gd name="T31" fmla="*/ 0 h 16"/>
                <a:gd name="T32" fmla="*/ 12 w 34"/>
                <a:gd name="T33" fmla="*/ 2 h 16"/>
                <a:gd name="T34" fmla="*/ 8 w 34"/>
                <a:gd name="T35" fmla="*/ 6 h 16"/>
                <a:gd name="T36" fmla="*/ 0 w 34"/>
                <a:gd name="T37" fmla="*/ 16 h 16"/>
                <a:gd name="T38" fmla="*/ 0 w 34"/>
                <a:gd name="T39" fmla="*/ 16 h 16"/>
                <a:gd name="T40" fmla="*/ 0 w 34"/>
                <a:gd name="T41" fmla="*/ 16 h 16"/>
                <a:gd name="T42" fmla="*/ 0 w 34"/>
                <a:gd name="T43" fmla="*/ 16 h 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16"/>
                <a:gd name="T68" fmla="*/ 34 w 34"/>
                <a:gd name="T69" fmla="*/ 16 h 1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16">
                  <a:moveTo>
                    <a:pt x="0" y="16"/>
                  </a:moveTo>
                  <a:lnTo>
                    <a:pt x="0" y="16"/>
                  </a:lnTo>
                  <a:lnTo>
                    <a:pt x="8" y="8"/>
                  </a:lnTo>
                  <a:lnTo>
                    <a:pt x="16" y="4"/>
                  </a:lnTo>
                  <a:lnTo>
                    <a:pt x="20" y="2"/>
                  </a:lnTo>
                  <a:lnTo>
                    <a:pt x="24" y="4"/>
                  </a:lnTo>
                  <a:lnTo>
                    <a:pt x="28" y="6"/>
                  </a:lnTo>
                  <a:lnTo>
                    <a:pt x="32" y="10"/>
                  </a:lnTo>
                  <a:lnTo>
                    <a:pt x="34" y="8"/>
                  </a:lnTo>
                  <a:lnTo>
                    <a:pt x="32" y="4"/>
                  </a:lnTo>
                  <a:lnTo>
                    <a:pt x="28" y="2"/>
                  </a:lnTo>
                  <a:lnTo>
                    <a:pt x="22" y="0"/>
                  </a:lnTo>
                  <a:lnTo>
                    <a:pt x="18" y="0"/>
                  </a:lnTo>
                  <a:lnTo>
                    <a:pt x="12" y="2"/>
                  </a:lnTo>
                  <a:lnTo>
                    <a:pt x="8" y="6"/>
                  </a:lnTo>
                  <a:lnTo>
                    <a:pt x="0" y="16"/>
                  </a:lnTo>
                </a:path>
              </a:pathLst>
            </a:custGeom>
            <a:noFill/>
            <a:ln w="9525">
              <a:noFill/>
              <a:round/>
              <a:headEnd/>
              <a:tailEnd/>
            </a:ln>
          </p:spPr>
          <p:txBody>
            <a:bodyPr/>
            <a:lstStyle/>
            <a:p>
              <a:endParaRPr lang="fr-FR">
                <a:latin typeface="Calibri" pitchFamily="34" charset="0"/>
              </a:endParaRPr>
            </a:p>
          </p:txBody>
        </p:sp>
        <p:sp>
          <p:nvSpPr>
            <p:cNvPr id="9602" name="Freeform 71"/>
            <p:cNvSpPr>
              <a:spLocks/>
            </p:cNvSpPr>
            <p:nvPr/>
          </p:nvSpPr>
          <p:spPr bwMode="auto">
            <a:xfrm>
              <a:off x="2667" y="2578"/>
              <a:ext cx="46" cy="30"/>
            </a:xfrm>
            <a:custGeom>
              <a:avLst/>
              <a:gdLst>
                <a:gd name="T0" fmla="*/ 46 w 46"/>
                <a:gd name="T1" fmla="*/ 28 h 30"/>
                <a:gd name="T2" fmla="*/ 46 w 46"/>
                <a:gd name="T3" fmla="*/ 28 h 30"/>
                <a:gd name="T4" fmla="*/ 40 w 46"/>
                <a:gd name="T5" fmla="*/ 20 h 30"/>
                <a:gd name="T6" fmla="*/ 32 w 46"/>
                <a:gd name="T7" fmla="*/ 12 h 30"/>
                <a:gd name="T8" fmla="*/ 22 w 46"/>
                <a:gd name="T9" fmla="*/ 6 h 30"/>
                <a:gd name="T10" fmla="*/ 12 w 46"/>
                <a:gd name="T11" fmla="*/ 0 h 30"/>
                <a:gd name="T12" fmla="*/ 12 w 46"/>
                <a:gd name="T13" fmla="*/ 0 h 30"/>
                <a:gd name="T14" fmla="*/ 6 w 46"/>
                <a:gd name="T15" fmla="*/ 0 h 30"/>
                <a:gd name="T16" fmla="*/ 2 w 46"/>
                <a:gd name="T17" fmla="*/ 0 h 30"/>
                <a:gd name="T18" fmla="*/ 0 w 46"/>
                <a:gd name="T19" fmla="*/ 2 h 30"/>
                <a:gd name="T20" fmla="*/ 0 w 46"/>
                <a:gd name="T21" fmla="*/ 2 h 30"/>
                <a:gd name="T22" fmla="*/ 0 w 46"/>
                <a:gd name="T23" fmla="*/ 4 h 30"/>
                <a:gd name="T24" fmla="*/ 0 w 46"/>
                <a:gd name="T25" fmla="*/ 6 h 30"/>
                <a:gd name="T26" fmla="*/ 4 w 46"/>
                <a:gd name="T27" fmla="*/ 10 h 30"/>
                <a:gd name="T28" fmla="*/ 4 w 46"/>
                <a:gd name="T29" fmla="*/ 10 h 30"/>
                <a:gd name="T30" fmla="*/ 4 w 46"/>
                <a:gd name="T31" fmla="*/ 8 h 30"/>
                <a:gd name="T32" fmla="*/ 4 w 46"/>
                <a:gd name="T33" fmla="*/ 8 h 30"/>
                <a:gd name="T34" fmla="*/ 4 w 46"/>
                <a:gd name="T35" fmla="*/ 4 h 30"/>
                <a:gd name="T36" fmla="*/ 6 w 46"/>
                <a:gd name="T37" fmla="*/ 2 h 30"/>
                <a:gd name="T38" fmla="*/ 8 w 46"/>
                <a:gd name="T39" fmla="*/ 2 h 30"/>
                <a:gd name="T40" fmla="*/ 10 w 46"/>
                <a:gd name="T41" fmla="*/ 4 h 30"/>
                <a:gd name="T42" fmla="*/ 10 w 46"/>
                <a:gd name="T43" fmla="*/ 4 h 30"/>
                <a:gd name="T44" fmla="*/ 16 w 46"/>
                <a:gd name="T45" fmla="*/ 4 h 30"/>
                <a:gd name="T46" fmla="*/ 16 w 46"/>
                <a:gd name="T47" fmla="*/ 4 h 30"/>
                <a:gd name="T48" fmla="*/ 26 w 46"/>
                <a:gd name="T49" fmla="*/ 10 h 30"/>
                <a:gd name="T50" fmla="*/ 26 w 46"/>
                <a:gd name="T51" fmla="*/ 10 h 30"/>
                <a:gd name="T52" fmla="*/ 36 w 46"/>
                <a:gd name="T53" fmla="*/ 18 h 30"/>
                <a:gd name="T54" fmla="*/ 46 w 46"/>
                <a:gd name="T55" fmla="*/ 30 h 30"/>
                <a:gd name="T56" fmla="*/ 46 w 46"/>
                <a:gd name="T57" fmla="*/ 30 h 30"/>
                <a:gd name="T58" fmla="*/ 46 w 46"/>
                <a:gd name="T59" fmla="*/ 28 h 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6"/>
                <a:gd name="T91" fmla="*/ 0 h 30"/>
                <a:gd name="T92" fmla="*/ 46 w 46"/>
                <a:gd name="T93" fmla="*/ 30 h 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6" h="30">
                  <a:moveTo>
                    <a:pt x="46" y="28"/>
                  </a:moveTo>
                  <a:lnTo>
                    <a:pt x="46" y="28"/>
                  </a:lnTo>
                  <a:lnTo>
                    <a:pt x="40" y="20"/>
                  </a:lnTo>
                  <a:lnTo>
                    <a:pt x="32" y="12"/>
                  </a:lnTo>
                  <a:lnTo>
                    <a:pt x="22" y="6"/>
                  </a:lnTo>
                  <a:lnTo>
                    <a:pt x="12" y="0"/>
                  </a:lnTo>
                  <a:lnTo>
                    <a:pt x="6" y="0"/>
                  </a:lnTo>
                  <a:lnTo>
                    <a:pt x="2" y="0"/>
                  </a:lnTo>
                  <a:lnTo>
                    <a:pt x="0" y="2"/>
                  </a:lnTo>
                  <a:lnTo>
                    <a:pt x="0" y="4"/>
                  </a:lnTo>
                  <a:lnTo>
                    <a:pt x="0" y="6"/>
                  </a:lnTo>
                  <a:lnTo>
                    <a:pt x="4" y="10"/>
                  </a:lnTo>
                  <a:lnTo>
                    <a:pt x="4" y="8"/>
                  </a:lnTo>
                  <a:lnTo>
                    <a:pt x="4" y="4"/>
                  </a:lnTo>
                  <a:lnTo>
                    <a:pt x="6" y="2"/>
                  </a:lnTo>
                  <a:lnTo>
                    <a:pt x="8" y="2"/>
                  </a:lnTo>
                  <a:lnTo>
                    <a:pt x="10" y="4"/>
                  </a:lnTo>
                  <a:lnTo>
                    <a:pt x="16" y="4"/>
                  </a:lnTo>
                  <a:lnTo>
                    <a:pt x="26" y="10"/>
                  </a:lnTo>
                  <a:lnTo>
                    <a:pt x="36" y="18"/>
                  </a:lnTo>
                  <a:lnTo>
                    <a:pt x="46" y="30"/>
                  </a:lnTo>
                  <a:lnTo>
                    <a:pt x="46" y="28"/>
                  </a:lnTo>
                  <a:close/>
                </a:path>
              </a:pathLst>
            </a:custGeom>
            <a:solidFill>
              <a:srgbClr val="000000"/>
            </a:solidFill>
            <a:ln w="9525">
              <a:noFill/>
              <a:round/>
              <a:headEnd/>
              <a:tailEnd/>
            </a:ln>
          </p:spPr>
          <p:txBody>
            <a:bodyPr/>
            <a:lstStyle/>
            <a:p>
              <a:endParaRPr lang="fr-FR">
                <a:latin typeface="Calibri" pitchFamily="34" charset="0"/>
              </a:endParaRPr>
            </a:p>
          </p:txBody>
        </p:sp>
        <p:sp>
          <p:nvSpPr>
            <p:cNvPr id="9603" name="Freeform 72"/>
            <p:cNvSpPr>
              <a:spLocks/>
            </p:cNvSpPr>
            <p:nvPr/>
          </p:nvSpPr>
          <p:spPr bwMode="auto">
            <a:xfrm>
              <a:off x="2667" y="2578"/>
              <a:ext cx="46" cy="30"/>
            </a:xfrm>
            <a:custGeom>
              <a:avLst/>
              <a:gdLst>
                <a:gd name="T0" fmla="*/ 46 w 46"/>
                <a:gd name="T1" fmla="*/ 28 h 30"/>
                <a:gd name="T2" fmla="*/ 46 w 46"/>
                <a:gd name="T3" fmla="*/ 28 h 30"/>
                <a:gd name="T4" fmla="*/ 40 w 46"/>
                <a:gd name="T5" fmla="*/ 20 h 30"/>
                <a:gd name="T6" fmla="*/ 32 w 46"/>
                <a:gd name="T7" fmla="*/ 12 h 30"/>
                <a:gd name="T8" fmla="*/ 22 w 46"/>
                <a:gd name="T9" fmla="*/ 6 h 30"/>
                <a:gd name="T10" fmla="*/ 12 w 46"/>
                <a:gd name="T11" fmla="*/ 0 h 30"/>
                <a:gd name="T12" fmla="*/ 12 w 46"/>
                <a:gd name="T13" fmla="*/ 0 h 30"/>
                <a:gd name="T14" fmla="*/ 6 w 46"/>
                <a:gd name="T15" fmla="*/ 0 h 30"/>
                <a:gd name="T16" fmla="*/ 2 w 46"/>
                <a:gd name="T17" fmla="*/ 0 h 30"/>
                <a:gd name="T18" fmla="*/ 0 w 46"/>
                <a:gd name="T19" fmla="*/ 2 h 30"/>
                <a:gd name="T20" fmla="*/ 0 w 46"/>
                <a:gd name="T21" fmla="*/ 2 h 30"/>
                <a:gd name="T22" fmla="*/ 0 w 46"/>
                <a:gd name="T23" fmla="*/ 4 h 30"/>
                <a:gd name="T24" fmla="*/ 0 w 46"/>
                <a:gd name="T25" fmla="*/ 6 h 30"/>
                <a:gd name="T26" fmla="*/ 4 w 46"/>
                <a:gd name="T27" fmla="*/ 10 h 30"/>
                <a:gd name="T28" fmla="*/ 4 w 46"/>
                <a:gd name="T29" fmla="*/ 10 h 30"/>
                <a:gd name="T30" fmla="*/ 4 w 46"/>
                <a:gd name="T31" fmla="*/ 8 h 30"/>
                <a:gd name="T32" fmla="*/ 4 w 46"/>
                <a:gd name="T33" fmla="*/ 8 h 30"/>
                <a:gd name="T34" fmla="*/ 4 w 46"/>
                <a:gd name="T35" fmla="*/ 4 h 30"/>
                <a:gd name="T36" fmla="*/ 6 w 46"/>
                <a:gd name="T37" fmla="*/ 2 h 30"/>
                <a:gd name="T38" fmla="*/ 8 w 46"/>
                <a:gd name="T39" fmla="*/ 2 h 30"/>
                <a:gd name="T40" fmla="*/ 10 w 46"/>
                <a:gd name="T41" fmla="*/ 4 h 30"/>
                <a:gd name="T42" fmla="*/ 10 w 46"/>
                <a:gd name="T43" fmla="*/ 4 h 30"/>
                <a:gd name="T44" fmla="*/ 16 w 46"/>
                <a:gd name="T45" fmla="*/ 4 h 30"/>
                <a:gd name="T46" fmla="*/ 16 w 46"/>
                <a:gd name="T47" fmla="*/ 4 h 30"/>
                <a:gd name="T48" fmla="*/ 26 w 46"/>
                <a:gd name="T49" fmla="*/ 10 h 30"/>
                <a:gd name="T50" fmla="*/ 26 w 46"/>
                <a:gd name="T51" fmla="*/ 10 h 30"/>
                <a:gd name="T52" fmla="*/ 36 w 46"/>
                <a:gd name="T53" fmla="*/ 18 h 30"/>
                <a:gd name="T54" fmla="*/ 46 w 46"/>
                <a:gd name="T55" fmla="*/ 30 h 30"/>
                <a:gd name="T56" fmla="*/ 46 w 46"/>
                <a:gd name="T57" fmla="*/ 30 h 30"/>
                <a:gd name="T58" fmla="*/ 46 w 46"/>
                <a:gd name="T59" fmla="*/ 28 h 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6"/>
                <a:gd name="T91" fmla="*/ 0 h 30"/>
                <a:gd name="T92" fmla="*/ 46 w 46"/>
                <a:gd name="T93" fmla="*/ 30 h 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6" h="30">
                  <a:moveTo>
                    <a:pt x="46" y="28"/>
                  </a:moveTo>
                  <a:lnTo>
                    <a:pt x="46" y="28"/>
                  </a:lnTo>
                  <a:lnTo>
                    <a:pt x="40" y="20"/>
                  </a:lnTo>
                  <a:lnTo>
                    <a:pt x="32" y="12"/>
                  </a:lnTo>
                  <a:lnTo>
                    <a:pt x="22" y="6"/>
                  </a:lnTo>
                  <a:lnTo>
                    <a:pt x="12" y="0"/>
                  </a:lnTo>
                  <a:lnTo>
                    <a:pt x="6" y="0"/>
                  </a:lnTo>
                  <a:lnTo>
                    <a:pt x="2" y="0"/>
                  </a:lnTo>
                  <a:lnTo>
                    <a:pt x="0" y="2"/>
                  </a:lnTo>
                  <a:lnTo>
                    <a:pt x="0" y="4"/>
                  </a:lnTo>
                  <a:lnTo>
                    <a:pt x="0" y="6"/>
                  </a:lnTo>
                  <a:lnTo>
                    <a:pt x="4" y="10"/>
                  </a:lnTo>
                  <a:lnTo>
                    <a:pt x="4" y="8"/>
                  </a:lnTo>
                  <a:lnTo>
                    <a:pt x="4" y="4"/>
                  </a:lnTo>
                  <a:lnTo>
                    <a:pt x="6" y="2"/>
                  </a:lnTo>
                  <a:lnTo>
                    <a:pt x="8" y="2"/>
                  </a:lnTo>
                  <a:lnTo>
                    <a:pt x="10" y="4"/>
                  </a:lnTo>
                  <a:lnTo>
                    <a:pt x="16" y="4"/>
                  </a:lnTo>
                  <a:lnTo>
                    <a:pt x="26" y="10"/>
                  </a:lnTo>
                  <a:lnTo>
                    <a:pt x="36" y="18"/>
                  </a:lnTo>
                  <a:lnTo>
                    <a:pt x="46" y="30"/>
                  </a:lnTo>
                  <a:lnTo>
                    <a:pt x="46" y="28"/>
                  </a:lnTo>
                </a:path>
              </a:pathLst>
            </a:custGeom>
            <a:noFill/>
            <a:ln w="9525">
              <a:noFill/>
              <a:round/>
              <a:headEnd/>
              <a:tailEnd/>
            </a:ln>
          </p:spPr>
          <p:txBody>
            <a:bodyPr/>
            <a:lstStyle/>
            <a:p>
              <a:endParaRPr lang="fr-FR">
                <a:latin typeface="Calibri" pitchFamily="34" charset="0"/>
              </a:endParaRPr>
            </a:p>
          </p:txBody>
        </p:sp>
        <p:sp>
          <p:nvSpPr>
            <p:cNvPr id="9604" name="Freeform 73"/>
            <p:cNvSpPr>
              <a:spLocks/>
            </p:cNvSpPr>
            <p:nvPr/>
          </p:nvSpPr>
          <p:spPr bwMode="auto">
            <a:xfrm>
              <a:off x="2855" y="2138"/>
              <a:ext cx="6" cy="60"/>
            </a:xfrm>
            <a:custGeom>
              <a:avLst/>
              <a:gdLst>
                <a:gd name="T0" fmla="*/ 0 w 6"/>
                <a:gd name="T1" fmla="*/ 58 h 60"/>
                <a:gd name="T2" fmla="*/ 0 w 6"/>
                <a:gd name="T3" fmla="*/ 58 h 60"/>
                <a:gd name="T4" fmla="*/ 6 w 6"/>
                <a:gd name="T5" fmla="*/ 44 h 60"/>
                <a:gd name="T6" fmla="*/ 6 w 6"/>
                <a:gd name="T7" fmla="*/ 30 h 60"/>
                <a:gd name="T8" fmla="*/ 6 w 6"/>
                <a:gd name="T9" fmla="*/ 30 h 60"/>
                <a:gd name="T10" fmla="*/ 6 w 6"/>
                <a:gd name="T11" fmla="*/ 14 h 60"/>
                <a:gd name="T12" fmla="*/ 6 w 6"/>
                <a:gd name="T13" fmla="*/ 6 h 60"/>
                <a:gd name="T14" fmla="*/ 4 w 6"/>
                <a:gd name="T15" fmla="*/ 0 h 60"/>
                <a:gd name="T16" fmla="*/ 4 w 6"/>
                <a:gd name="T17" fmla="*/ 0 h 60"/>
                <a:gd name="T18" fmla="*/ 2 w 6"/>
                <a:gd name="T19" fmla="*/ 0 h 60"/>
                <a:gd name="T20" fmla="*/ 2 w 6"/>
                <a:gd name="T21" fmla="*/ 0 h 60"/>
                <a:gd name="T22" fmla="*/ 4 w 6"/>
                <a:gd name="T23" fmla="*/ 14 h 60"/>
                <a:gd name="T24" fmla="*/ 4 w 6"/>
                <a:gd name="T25" fmla="*/ 30 h 60"/>
                <a:gd name="T26" fmla="*/ 4 w 6"/>
                <a:gd name="T27" fmla="*/ 44 h 60"/>
                <a:gd name="T28" fmla="*/ 0 w 6"/>
                <a:gd name="T29" fmla="*/ 58 h 60"/>
                <a:gd name="T30" fmla="*/ 0 w 6"/>
                <a:gd name="T31" fmla="*/ 58 h 60"/>
                <a:gd name="T32" fmla="*/ 0 w 6"/>
                <a:gd name="T33" fmla="*/ 60 h 60"/>
                <a:gd name="T34" fmla="*/ 0 w 6"/>
                <a:gd name="T35" fmla="*/ 58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
                <a:gd name="T55" fmla="*/ 0 h 60"/>
                <a:gd name="T56" fmla="*/ 6 w 6"/>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 h="60">
                  <a:moveTo>
                    <a:pt x="0" y="58"/>
                  </a:moveTo>
                  <a:lnTo>
                    <a:pt x="0" y="58"/>
                  </a:lnTo>
                  <a:lnTo>
                    <a:pt x="6" y="44"/>
                  </a:lnTo>
                  <a:lnTo>
                    <a:pt x="6" y="30"/>
                  </a:lnTo>
                  <a:lnTo>
                    <a:pt x="6" y="14"/>
                  </a:lnTo>
                  <a:lnTo>
                    <a:pt x="6" y="6"/>
                  </a:lnTo>
                  <a:lnTo>
                    <a:pt x="4" y="0"/>
                  </a:lnTo>
                  <a:lnTo>
                    <a:pt x="2" y="0"/>
                  </a:lnTo>
                  <a:lnTo>
                    <a:pt x="4" y="14"/>
                  </a:lnTo>
                  <a:lnTo>
                    <a:pt x="4" y="30"/>
                  </a:lnTo>
                  <a:lnTo>
                    <a:pt x="4" y="44"/>
                  </a:lnTo>
                  <a:lnTo>
                    <a:pt x="0" y="58"/>
                  </a:lnTo>
                  <a:lnTo>
                    <a:pt x="0" y="60"/>
                  </a:lnTo>
                  <a:lnTo>
                    <a:pt x="0" y="58"/>
                  </a:lnTo>
                  <a:close/>
                </a:path>
              </a:pathLst>
            </a:custGeom>
            <a:solidFill>
              <a:srgbClr val="000000"/>
            </a:solidFill>
            <a:ln w="9525">
              <a:noFill/>
              <a:round/>
              <a:headEnd/>
              <a:tailEnd/>
            </a:ln>
          </p:spPr>
          <p:txBody>
            <a:bodyPr/>
            <a:lstStyle/>
            <a:p>
              <a:endParaRPr lang="fr-FR">
                <a:latin typeface="Calibri" pitchFamily="34" charset="0"/>
              </a:endParaRPr>
            </a:p>
          </p:txBody>
        </p:sp>
        <p:sp>
          <p:nvSpPr>
            <p:cNvPr id="9605" name="Freeform 74"/>
            <p:cNvSpPr>
              <a:spLocks/>
            </p:cNvSpPr>
            <p:nvPr/>
          </p:nvSpPr>
          <p:spPr bwMode="auto">
            <a:xfrm>
              <a:off x="2855" y="2138"/>
              <a:ext cx="6" cy="60"/>
            </a:xfrm>
            <a:custGeom>
              <a:avLst/>
              <a:gdLst>
                <a:gd name="T0" fmla="*/ 0 w 6"/>
                <a:gd name="T1" fmla="*/ 58 h 60"/>
                <a:gd name="T2" fmla="*/ 0 w 6"/>
                <a:gd name="T3" fmla="*/ 58 h 60"/>
                <a:gd name="T4" fmla="*/ 6 w 6"/>
                <a:gd name="T5" fmla="*/ 44 h 60"/>
                <a:gd name="T6" fmla="*/ 6 w 6"/>
                <a:gd name="T7" fmla="*/ 30 h 60"/>
                <a:gd name="T8" fmla="*/ 6 w 6"/>
                <a:gd name="T9" fmla="*/ 30 h 60"/>
                <a:gd name="T10" fmla="*/ 6 w 6"/>
                <a:gd name="T11" fmla="*/ 14 h 60"/>
                <a:gd name="T12" fmla="*/ 6 w 6"/>
                <a:gd name="T13" fmla="*/ 6 h 60"/>
                <a:gd name="T14" fmla="*/ 4 w 6"/>
                <a:gd name="T15" fmla="*/ 0 h 60"/>
                <a:gd name="T16" fmla="*/ 4 w 6"/>
                <a:gd name="T17" fmla="*/ 0 h 60"/>
                <a:gd name="T18" fmla="*/ 2 w 6"/>
                <a:gd name="T19" fmla="*/ 0 h 60"/>
                <a:gd name="T20" fmla="*/ 2 w 6"/>
                <a:gd name="T21" fmla="*/ 0 h 60"/>
                <a:gd name="T22" fmla="*/ 4 w 6"/>
                <a:gd name="T23" fmla="*/ 14 h 60"/>
                <a:gd name="T24" fmla="*/ 4 w 6"/>
                <a:gd name="T25" fmla="*/ 30 h 60"/>
                <a:gd name="T26" fmla="*/ 4 w 6"/>
                <a:gd name="T27" fmla="*/ 44 h 60"/>
                <a:gd name="T28" fmla="*/ 0 w 6"/>
                <a:gd name="T29" fmla="*/ 58 h 60"/>
                <a:gd name="T30" fmla="*/ 0 w 6"/>
                <a:gd name="T31" fmla="*/ 58 h 60"/>
                <a:gd name="T32" fmla="*/ 0 w 6"/>
                <a:gd name="T33" fmla="*/ 60 h 60"/>
                <a:gd name="T34" fmla="*/ 0 w 6"/>
                <a:gd name="T35" fmla="*/ 58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
                <a:gd name="T55" fmla="*/ 0 h 60"/>
                <a:gd name="T56" fmla="*/ 6 w 6"/>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 h="60">
                  <a:moveTo>
                    <a:pt x="0" y="58"/>
                  </a:moveTo>
                  <a:lnTo>
                    <a:pt x="0" y="58"/>
                  </a:lnTo>
                  <a:lnTo>
                    <a:pt x="6" y="44"/>
                  </a:lnTo>
                  <a:lnTo>
                    <a:pt x="6" y="30"/>
                  </a:lnTo>
                  <a:lnTo>
                    <a:pt x="6" y="14"/>
                  </a:lnTo>
                  <a:lnTo>
                    <a:pt x="6" y="6"/>
                  </a:lnTo>
                  <a:lnTo>
                    <a:pt x="4" y="0"/>
                  </a:lnTo>
                  <a:lnTo>
                    <a:pt x="2" y="0"/>
                  </a:lnTo>
                  <a:lnTo>
                    <a:pt x="4" y="14"/>
                  </a:lnTo>
                  <a:lnTo>
                    <a:pt x="4" y="30"/>
                  </a:lnTo>
                  <a:lnTo>
                    <a:pt x="4" y="44"/>
                  </a:lnTo>
                  <a:lnTo>
                    <a:pt x="0" y="58"/>
                  </a:lnTo>
                  <a:lnTo>
                    <a:pt x="0" y="60"/>
                  </a:lnTo>
                  <a:lnTo>
                    <a:pt x="0" y="58"/>
                  </a:lnTo>
                </a:path>
              </a:pathLst>
            </a:custGeom>
            <a:noFill/>
            <a:ln w="9525">
              <a:noFill/>
              <a:round/>
              <a:headEnd/>
              <a:tailEnd/>
            </a:ln>
          </p:spPr>
          <p:txBody>
            <a:bodyPr/>
            <a:lstStyle/>
            <a:p>
              <a:endParaRPr lang="fr-FR">
                <a:latin typeface="Calibri" pitchFamily="34" charset="0"/>
              </a:endParaRPr>
            </a:p>
          </p:txBody>
        </p:sp>
        <p:sp>
          <p:nvSpPr>
            <p:cNvPr id="9606" name="Freeform 75"/>
            <p:cNvSpPr>
              <a:spLocks/>
            </p:cNvSpPr>
            <p:nvPr/>
          </p:nvSpPr>
          <p:spPr bwMode="auto">
            <a:xfrm>
              <a:off x="2933" y="2068"/>
              <a:ext cx="12" cy="150"/>
            </a:xfrm>
            <a:custGeom>
              <a:avLst/>
              <a:gdLst>
                <a:gd name="T0" fmla="*/ 12 w 12"/>
                <a:gd name="T1" fmla="*/ 148 h 150"/>
                <a:gd name="T2" fmla="*/ 12 w 12"/>
                <a:gd name="T3" fmla="*/ 148 h 150"/>
                <a:gd name="T4" fmla="*/ 10 w 12"/>
                <a:gd name="T5" fmla="*/ 144 h 150"/>
                <a:gd name="T6" fmla="*/ 8 w 12"/>
                <a:gd name="T7" fmla="*/ 138 h 150"/>
                <a:gd name="T8" fmla="*/ 8 w 12"/>
                <a:gd name="T9" fmla="*/ 138 h 150"/>
                <a:gd name="T10" fmla="*/ 4 w 12"/>
                <a:gd name="T11" fmla="*/ 118 h 150"/>
                <a:gd name="T12" fmla="*/ 4 w 12"/>
                <a:gd name="T13" fmla="*/ 118 h 150"/>
                <a:gd name="T14" fmla="*/ 2 w 12"/>
                <a:gd name="T15" fmla="*/ 98 h 150"/>
                <a:gd name="T16" fmla="*/ 2 w 12"/>
                <a:gd name="T17" fmla="*/ 78 h 150"/>
                <a:gd name="T18" fmla="*/ 2 w 12"/>
                <a:gd name="T19" fmla="*/ 78 h 150"/>
                <a:gd name="T20" fmla="*/ 2 w 12"/>
                <a:gd name="T21" fmla="*/ 58 h 150"/>
                <a:gd name="T22" fmla="*/ 4 w 12"/>
                <a:gd name="T23" fmla="*/ 38 h 150"/>
                <a:gd name="T24" fmla="*/ 8 w 12"/>
                <a:gd name="T25" fmla="*/ 18 h 150"/>
                <a:gd name="T26" fmla="*/ 12 w 12"/>
                <a:gd name="T27" fmla="*/ 0 h 150"/>
                <a:gd name="T28" fmla="*/ 12 w 12"/>
                <a:gd name="T29" fmla="*/ 0 h 150"/>
                <a:gd name="T30" fmla="*/ 12 w 12"/>
                <a:gd name="T31" fmla="*/ 0 h 150"/>
                <a:gd name="T32" fmla="*/ 12 w 12"/>
                <a:gd name="T33" fmla="*/ 0 h 150"/>
                <a:gd name="T34" fmla="*/ 6 w 12"/>
                <a:gd name="T35" fmla="*/ 20 h 150"/>
                <a:gd name="T36" fmla="*/ 2 w 12"/>
                <a:gd name="T37" fmla="*/ 40 h 150"/>
                <a:gd name="T38" fmla="*/ 0 w 12"/>
                <a:gd name="T39" fmla="*/ 82 h 150"/>
                <a:gd name="T40" fmla="*/ 0 w 12"/>
                <a:gd name="T41" fmla="*/ 82 h 150"/>
                <a:gd name="T42" fmla="*/ 0 w 12"/>
                <a:gd name="T43" fmla="*/ 104 h 150"/>
                <a:gd name="T44" fmla="*/ 2 w 12"/>
                <a:gd name="T45" fmla="*/ 124 h 150"/>
                <a:gd name="T46" fmla="*/ 2 w 12"/>
                <a:gd name="T47" fmla="*/ 124 h 150"/>
                <a:gd name="T48" fmla="*/ 4 w 12"/>
                <a:gd name="T49" fmla="*/ 134 h 150"/>
                <a:gd name="T50" fmla="*/ 6 w 12"/>
                <a:gd name="T51" fmla="*/ 142 h 150"/>
                <a:gd name="T52" fmla="*/ 6 w 12"/>
                <a:gd name="T53" fmla="*/ 142 h 150"/>
                <a:gd name="T54" fmla="*/ 6 w 12"/>
                <a:gd name="T55" fmla="*/ 148 h 150"/>
                <a:gd name="T56" fmla="*/ 8 w 12"/>
                <a:gd name="T57" fmla="*/ 150 h 150"/>
                <a:gd name="T58" fmla="*/ 8 w 12"/>
                <a:gd name="T59" fmla="*/ 150 h 150"/>
                <a:gd name="T60" fmla="*/ 12 w 12"/>
                <a:gd name="T61" fmla="*/ 150 h 150"/>
                <a:gd name="T62" fmla="*/ 12 w 12"/>
                <a:gd name="T63" fmla="*/ 148 h 15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
                <a:gd name="T97" fmla="*/ 0 h 150"/>
                <a:gd name="T98" fmla="*/ 12 w 12"/>
                <a:gd name="T99" fmla="*/ 150 h 15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 h="150">
                  <a:moveTo>
                    <a:pt x="12" y="148"/>
                  </a:moveTo>
                  <a:lnTo>
                    <a:pt x="12" y="148"/>
                  </a:lnTo>
                  <a:lnTo>
                    <a:pt x="10" y="144"/>
                  </a:lnTo>
                  <a:lnTo>
                    <a:pt x="8" y="138"/>
                  </a:lnTo>
                  <a:lnTo>
                    <a:pt x="4" y="118"/>
                  </a:lnTo>
                  <a:lnTo>
                    <a:pt x="2" y="98"/>
                  </a:lnTo>
                  <a:lnTo>
                    <a:pt x="2" y="78"/>
                  </a:lnTo>
                  <a:lnTo>
                    <a:pt x="2" y="58"/>
                  </a:lnTo>
                  <a:lnTo>
                    <a:pt x="4" y="38"/>
                  </a:lnTo>
                  <a:lnTo>
                    <a:pt x="8" y="18"/>
                  </a:lnTo>
                  <a:lnTo>
                    <a:pt x="12" y="0"/>
                  </a:lnTo>
                  <a:lnTo>
                    <a:pt x="6" y="20"/>
                  </a:lnTo>
                  <a:lnTo>
                    <a:pt x="2" y="40"/>
                  </a:lnTo>
                  <a:lnTo>
                    <a:pt x="0" y="82"/>
                  </a:lnTo>
                  <a:lnTo>
                    <a:pt x="0" y="104"/>
                  </a:lnTo>
                  <a:lnTo>
                    <a:pt x="2" y="124"/>
                  </a:lnTo>
                  <a:lnTo>
                    <a:pt x="4" y="134"/>
                  </a:lnTo>
                  <a:lnTo>
                    <a:pt x="6" y="142"/>
                  </a:lnTo>
                  <a:lnTo>
                    <a:pt x="6" y="148"/>
                  </a:lnTo>
                  <a:lnTo>
                    <a:pt x="8" y="150"/>
                  </a:lnTo>
                  <a:lnTo>
                    <a:pt x="12" y="150"/>
                  </a:lnTo>
                  <a:lnTo>
                    <a:pt x="12" y="148"/>
                  </a:lnTo>
                  <a:close/>
                </a:path>
              </a:pathLst>
            </a:custGeom>
            <a:solidFill>
              <a:srgbClr val="000000"/>
            </a:solidFill>
            <a:ln w="9525">
              <a:noFill/>
              <a:round/>
              <a:headEnd/>
              <a:tailEnd/>
            </a:ln>
          </p:spPr>
          <p:txBody>
            <a:bodyPr/>
            <a:lstStyle/>
            <a:p>
              <a:endParaRPr lang="fr-FR">
                <a:latin typeface="Calibri" pitchFamily="34" charset="0"/>
              </a:endParaRPr>
            </a:p>
          </p:txBody>
        </p:sp>
        <p:sp>
          <p:nvSpPr>
            <p:cNvPr id="9607" name="Freeform 76"/>
            <p:cNvSpPr>
              <a:spLocks/>
            </p:cNvSpPr>
            <p:nvPr/>
          </p:nvSpPr>
          <p:spPr bwMode="auto">
            <a:xfrm>
              <a:off x="2933" y="2068"/>
              <a:ext cx="12" cy="150"/>
            </a:xfrm>
            <a:custGeom>
              <a:avLst/>
              <a:gdLst>
                <a:gd name="T0" fmla="*/ 12 w 12"/>
                <a:gd name="T1" fmla="*/ 148 h 150"/>
                <a:gd name="T2" fmla="*/ 12 w 12"/>
                <a:gd name="T3" fmla="*/ 148 h 150"/>
                <a:gd name="T4" fmla="*/ 10 w 12"/>
                <a:gd name="T5" fmla="*/ 144 h 150"/>
                <a:gd name="T6" fmla="*/ 8 w 12"/>
                <a:gd name="T7" fmla="*/ 138 h 150"/>
                <a:gd name="T8" fmla="*/ 8 w 12"/>
                <a:gd name="T9" fmla="*/ 138 h 150"/>
                <a:gd name="T10" fmla="*/ 4 w 12"/>
                <a:gd name="T11" fmla="*/ 118 h 150"/>
                <a:gd name="T12" fmla="*/ 4 w 12"/>
                <a:gd name="T13" fmla="*/ 118 h 150"/>
                <a:gd name="T14" fmla="*/ 2 w 12"/>
                <a:gd name="T15" fmla="*/ 98 h 150"/>
                <a:gd name="T16" fmla="*/ 2 w 12"/>
                <a:gd name="T17" fmla="*/ 78 h 150"/>
                <a:gd name="T18" fmla="*/ 2 w 12"/>
                <a:gd name="T19" fmla="*/ 78 h 150"/>
                <a:gd name="T20" fmla="*/ 2 w 12"/>
                <a:gd name="T21" fmla="*/ 58 h 150"/>
                <a:gd name="T22" fmla="*/ 4 w 12"/>
                <a:gd name="T23" fmla="*/ 38 h 150"/>
                <a:gd name="T24" fmla="*/ 8 w 12"/>
                <a:gd name="T25" fmla="*/ 18 h 150"/>
                <a:gd name="T26" fmla="*/ 12 w 12"/>
                <a:gd name="T27" fmla="*/ 0 h 150"/>
                <a:gd name="T28" fmla="*/ 12 w 12"/>
                <a:gd name="T29" fmla="*/ 0 h 150"/>
                <a:gd name="T30" fmla="*/ 12 w 12"/>
                <a:gd name="T31" fmla="*/ 0 h 150"/>
                <a:gd name="T32" fmla="*/ 12 w 12"/>
                <a:gd name="T33" fmla="*/ 0 h 150"/>
                <a:gd name="T34" fmla="*/ 6 w 12"/>
                <a:gd name="T35" fmla="*/ 20 h 150"/>
                <a:gd name="T36" fmla="*/ 2 w 12"/>
                <a:gd name="T37" fmla="*/ 40 h 150"/>
                <a:gd name="T38" fmla="*/ 0 w 12"/>
                <a:gd name="T39" fmla="*/ 82 h 150"/>
                <a:gd name="T40" fmla="*/ 0 w 12"/>
                <a:gd name="T41" fmla="*/ 82 h 150"/>
                <a:gd name="T42" fmla="*/ 0 w 12"/>
                <a:gd name="T43" fmla="*/ 104 h 150"/>
                <a:gd name="T44" fmla="*/ 2 w 12"/>
                <a:gd name="T45" fmla="*/ 124 h 150"/>
                <a:gd name="T46" fmla="*/ 2 w 12"/>
                <a:gd name="T47" fmla="*/ 124 h 150"/>
                <a:gd name="T48" fmla="*/ 4 w 12"/>
                <a:gd name="T49" fmla="*/ 134 h 150"/>
                <a:gd name="T50" fmla="*/ 6 w 12"/>
                <a:gd name="T51" fmla="*/ 142 h 150"/>
                <a:gd name="T52" fmla="*/ 6 w 12"/>
                <a:gd name="T53" fmla="*/ 142 h 150"/>
                <a:gd name="T54" fmla="*/ 6 w 12"/>
                <a:gd name="T55" fmla="*/ 148 h 150"/>
                <a:gd name="T56" fmla="*/ 8 w 12"/>
                <a:gd name="T57" fmla="*/ 150 h 150"/>
                <a:gd name="T58" fmla="*/ 8 w 12"/>
                <a:gd name="T59" fmla="*/ 150 h 150"/>
                <a:gd name="T60" fmla="*/ 12 w 12"/>
                <a:gd name="T61" fmla="*/ 150 h 150"/>
                <a:gd name="T62" fmla="*/ 12 w 12"/>
                <a:gd name="T63" fmla="*/ 148 h 15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
                <a:gd name="T97" fmla="*/ 0 h 150"/>
                <a:gd name="T98" fmla="*/ 12 w 12"/>
                <a:gd name="T99" fmla="*/ 150 h 15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 h="150">
                  <a:moveTo>
                    <a:pt x="12" y="148"/>
                  </a:moveTo>
                  <a:lnTo>
                    <a:pt x="12" y="148"/>
                  </a:lnTo>
                  <a:lnTo>
                    <a:pt x="10" y="144"/>
                  </a:lnTo>
                  <a:lnTo>
                    <a:pt x="8" y="138"/>
                  </a:lnTo>
                  <a:lnTo>
                    <a:pt x="4" y="118"/>
                  </a:lnTo>
                  <a:lnTo>
                    <a:pt x="2" y="98"/>
                  </a:lnTo>
                  <a:lnTo>
                    <a:pt x="2" y="78"/>
                  </a:lnTo>
                  <a:lnTo>
                    <a:pt x="2" y="58"/>
                  </a:lnTo>
                  <a:lnTo>
                    <a:pt x="4" y="38"/>
                  </a:lnTo>
                  <a:lnTo>
                    <a:pt x="8" y="18"/>
                  </a:lnTo>
                  <a:lnTo>
                    <a:pt x="12" y="0"/>
                  </a:lnTo>
                  <a:lnTo>
                    <a:pt x="6" y="20"/>
                  </a:lnTo>
                  <a:lnTo>
                    <a:pt x="2" y="40"/>
                  </a:lnTo>
                  <a:lnTo>
                    <a:pt x="0" y="82"/>
                  </a:lnTo>
                  <a:lnTo>
                    <a:pt x="0" y="104"/>
                  </a:lnTo>
                  <a:lnTo>
                    <a:pt x="2" y="124"/>
                  </a:lnTo>
                  <a:lnTo>
                    <a:pt x="4" y="134"/>
                  </a:lnTo>
                  <a:lnTo>
                    <a:pt x="6" y="142"/>
                  </a:lnTo>
                  <a:lnTo>
                    <a:pt x="6" y="148"/>
                  </a:lnTo>
                  <a:lnTo>
                    <a:pt x="8" y="150"/>
                  </a:lnTo>
                  <a:lnTo>
                    <a:pt x="12" y="150"/>
                  </a:lnTo>
                  <a:lnTo>
                    <a:pt x="12" y="148"/>
                  </a:lnTo>
                </a:path>
              </a:pathLst>
            </a:custGeom>
            <a:noFill/>
            <a:ln w="9525">
              <a:noFill/>
              <a:round/>
              <a:headEnd/>
              <a:tailEnd/>
            </a:ln>
          </p:spPr>
          <p:txBody>
            <a:bodyPr/>
            <a:lstStyle/>
            <a:p>
              <a:endParaRPr lang="fr-FR">
                <a:latin typeface="Calibri" pitchFamily="34" charset="0"/>
              </a:endParaRPr>
            </a:p>
          </p:txBody>
        </p:sp>
        <p:sp>
          <p:nvSpPr>
            <p:cNvPr id="9608" name="Freeform 77"/>
            <p:cNvSpPr>
              <a:spLocks/>
            </p:cNvSpPr>
            <p:nvPr/>
          </p:nvSpPr>
          <p:spPr bwMode="auto">
            <a:xfrm>
              <a:off x="2933" y="2096"/>
              <a:ext cx="24" cy="68"/>
            </a:xfrm>
            <a:custGeom>
              <a:avLst/>
              <a:gdLst>
                <a:gd name="T0" fmla="*/ 2 w 24"/>
                <a:gd name="T1" fmla="*/ 68 h 68"/>
                <a:gd name="T2" fmla="*/ 2 w 24"/>
                <a:gd name="T3" fmla="*/ 68 h 68"/>
                <a:gd name="T4" fmla="*/ 10 w 24"/>
                <a:gd name="T5" fmla="*/ 54 h 68"/>
                <a:gd name="T6" fmla="*/ 16 w 24"/>
                <a:gd name="T7" fmla="*/ 42 h 68"/>
                <a:gd name="T8" fmla="*/ 16 w 24"/>
                <a:gd name="T9" fmla="*/ 42 h 68"/>
                <a:gd name="T10" fmla="*/ 22 w 24"/>
                <a:gd name="T11" fmla="*/ 22 h 68"/>
                <a:gd name="T12" fmla="*/ 24 w 24"/>
                <a:gd name="T13" fmla="*/ 2 h 68"/>
                <a:gd name="T14" fmla="*/ 24 w 24"/>
                <a:gd name="T15" fmla="*/ 2 h 68"/>
                <a:gd name="T16" fmla="*/ 24 w 24"/>
                <a:gd name="T17" fmla="*/ 0 h 68"/>
                <a:gd name="T18" fmla="*/ 22 w 24"/>
                <a:gd name="T19" fmla="*/ 2 h 68"/>
                <a:gd name="T20" fmla="*/ 22 w 24"/>
                <a:gd name="T21" fmla="*/ 2 h 68"/>
                <a:gd name="T22" fmla="*/ 18 w 24"/>
                <a:gd name="T23" fmla="*/ 22 h 68"/>
                <a:gd name="T24" fmla="*/ 12 w 24"/>
                <a:gd name="T25" fmla="*/ 40 h 68"/>
                <a:gd name="T26" fmla="*/ 12 w 24"/>
                <a:gd name="T27" fmla="*/ 40 h 68"/>
                <a:gd name="T28" fmla="*/ 8 w 24"/>
                <a:gd name="T29" fmla="*/ 48 h 68"/>
                <a:gd name="T30" fmla="*/ 4 w 24"/>
                <a:gd name="T31" fmla="*/ 56 h 68"/>
                <a:gd name="T32" fmla="*/ 4 w 24"/>
                <a:gd name="T33" fmla="*/ 56 h 68"/>
                <a:gd name="T34" fmla="*/ 2 w 24"/>
                <a:gd name="T35" fmla="*/ 62 h 68"/>
                <a:gd name="T36" fmla="*/ 0 w 24"/>
                <a:gd name="T37" fmla="*/ 66 h 68"/>
                <a:gd name="T38" fmla="*/ 0 w 24"/>
                <a:gd name="T39" fmla="*/ 66 h 68"/>
                <a:gd name="T40" fmla="*/ 0 w 24"/>
                <a:gd name="T41" fmla="*/ 68 h 68"/>
                <a:gd name="T42" fmla="*/ 2 w 24"/>
                <a:gd name="T43" fmla="*/ 68 h 6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
                <a:gd name="T67" fmla="*/ 0 h 68"/>
                <a:gd name="T68" fmla="*/ 24 w 24"/>
                <a:gd name="T69" fmla="*/ 68 h 6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 h="68">
                  <a:moveTo>
                    <a:pt x="2" y="68"/>
                  </a:moveTo>
                  <a:lnTo>
                    <a:pt x="2" y="68"/>
                  </a:lnTo>
                  <a:lnTo>
                    <a:pt x="10" y="54"/>
                  </a:lnTo>
                  <a:lnTo>
                    <a:pt x="16" y="42"/>
                  </a:lnTo>
                  <a:lnTo>
                    <a:pt x="22" y="22"/>
                  </a:lnTo>
                  <a:lnTo>
                    <a:pt x="24" y="2"/>
                  </a:lnTo>
                  <a:lnTo>
                    <a:pt x="24" y="0"/>
                  </a:lnTo>
                  <a:lnTo>
                    <a:pt x="22" y="2"/>
                  </a:lnTo>
                  <a:lnTo>
                    <a:pt x="18" y="22"/>
                  </a:lnTo>
                  <a:lnTo>
                    <a:pt x="12" y="40"/>
                  </a:lnTo>
                  <a:lnTo>
                    <a:pt x="8" y="48"/>
                  </a:lnTo>
                  <a:lnTo>
                    <a:pt x="4" y="56"/>
                  </a:lnTo>
                  <a:lnTo>
                    <a:pt x="2" y="62"/>
                  </a:lnTo>
                  <a:lnTo>
                    <a:pt x="0" y="66"/>
                  </a:lnTo>
                  <a:lnTo>
                    <a:pt x="0" y="68"/>
                  </a:lnTo>
                  <a:lnTo>
                    <a:pt x="2" y="68"/>
                  </a:lnTo>
                  <a:close/>
                </a:path>
              </a:pathLst>
            </a:custGeom>
            <a:solidFill>
              <a:srgbClr val="000000"/>
            </a:solidFill>
            <a:ln w="9525">
              <a:noFill/>
              <a:round/>
              <a:headEnd/>
              <a:tailEnd/>
            </a:ln>
          </p:spPr>
          <p:txBody>
            <a:bodyPr/>
            <a:lstStyle/>
            <a:p>
              <a:endParaRPr lang="fr-FR">
                <a:latin typeface="Calibri" pitchFamily="34" charset="0"/>
              </a:endParaRPr>
            </a:p>
          </p:txBody>
        </p:sp>
        <p:sp>
          <p:nvSpPr>
            <p:cNvPr id="9609" name="Freeform 78"/>
            <p:cNvSpPr>
              <a:spLocks/>
            </p:cNvSpPr>
            <p:nvPr/>
          </p:nvSpPr>
          <p:spPr bwMode="auto">
            <a:xfrm>
              <a:off x="2933" y="2096"/>
              <a:ext cx="24" cy="68"/>
            </a:xfrm>
            <a:custGeom>
              <a:avLst/>
              <a:gdLst>
                <a:gd name="T0" fmla="*/ 2 w 24"/>
                <a:gd name="T1" fmla="*/ 68 h 68"/>
                <a:gd name="T2" fmla="*/ 2 w 24"/>
                <a:gd name="T3" fmla="*/ 68 h 68"/>
                <a:gd name="T4" fmla="*/ 10 w 24"/>
                <a:gd name="T5" fmla="*/ 54 h 68"/>
                <a:gd name="T6" fmla="*/ 16 w 24"/>
                <a:gd name="T7" fmla="*/ 42 h 68"/>
                <a:gd name="T8" fmla="*/ 16 w 24"/>
                <a:gd name="T9" fmla="*/ 42 h 68"/>
                <a:gd name="T10" fmla="*/ 22 w 24"/>
                <a:gd name="T11" fmla="*/ 22 h 68"/>
                <a:gd name="T12" fmla="*/ 24 w 24"/>
                <a:gd name="T13" fmla="*/ 2 h 68"/>
                <a:gd name="T14" fmla="*/ 24 w 24"/>
                <a:gd name="T15" fmla="*/ 2 h 68"/>
                <a:gd name="T16" fmla="*/ 24 w 24"/>
                <a:gd name="T17" fmla="*/ 0 h 68"/>
                <a:gd name="T18" fmla="*/ 22 w 24"/>
                <a:gd name="T19" fmla="*/ 2 h 68"/>
                <a:gd name="T20" fmla="*/ 22 w 24"/>
                <a:gd name="T21" fmla="*/ 2 h 68"/>
                <a:gd name="T22" fmla="*/ 18 w 24"/>
                <a:gd name="T23" fmla="*/ 22 h 68"/>
                <a:gd name="T24" fmla="*/ 12 w 24"/>
                <a:gd name="T25" fmla="*/ 40 h 68"/>
                <a:gd name="T26" fmla="*/ 12 w 24"/>
                <a:gd name="T27" fmla="*/ 40 h 68"/>
                <a:gd name="T28" fmla="*/ 8 w 24"/>
                <a:gd name="T29" fmla="*/ 48 h 68"/>
                <a:gd name="T30" fmla="*/ 4 w 24"/>
                <a:gd name="T31" fmla="*/ 56 h 68"/>
                <a:gd name="T32" fmla="*/ 4 w 24"/>
                <a:gd name="T33" fmla="*/ 56 h 68"/>
                <a:gd name="T34" fmla="*/ 2 w 24"/>
                <a:gd name="T35" fmla="*/ 62 h 68"/>
                <a:gd name="T36" fmla="*/ 0 w 24"/>
                <a:gd name="T37" fmla="*/ 66 h 68"/>
                <a:gd name="T38" fmla="*/ 0 w 24"/>
                <a:gd name="T39" fmla="*/ 66 h 68"/>
                <a:gd name="T40" fmla="*/ 0 w 24"/>
                <a:gd name="T41" fmla="*/ 68 h 68"/>
                <a:gd name="T42" fmla="*/ 2 w 24"/>
                <a:gd name="T43" fmla="*/ 68 h 6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
                <a:gd name="T67" fmla="*/ 0 h 68"/>
                <a:gd name="T68" fmla="*/ 24 w 24"/>
                <a:gd name="T69" fmla="*/ 68 h 6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 h="68">
                  <a:moveTo>
                    <a:pt x="2" y="68"/>
                  </a:moveTo>
                  <a:lnTo>
                    <a:pt x="2" y="68"/>
                  </a:lnTo>
                  <a:lnTo>
                    <a:pt x="10" y="54"/>
                  </a:lnTo>
                  <a:lnTo>
                    <a:pt x="16" y="42"/>
                  </a:lnTo>
                  <a:lnTo>
                    <a:pt x="22" y="22"/>
                  </a:lnTo>
                  <a:lnTo>
                    <a:pt x="24" y="2"/>
                  </a:lnTo>
                  <a:lnTo>
                    <a:pt x="24" y="0"/>
                  </a:lnTo>
                  <a:lnTo>
                    <a:pt x="22" y="2"/>
                  </a:lnTo>
                  <a:lnTo>
                    <a:pt x="18" y="22"/>
                  </a:lnTo>
                  <a:lnTo>
                    <a:pt x="12" y="40"/>
                  </a:lnTo>
                  <a:lnTo>
                    <a:pt x="8" y="48"/>
                  </a:lnTo>
                  <a:lnTo>
                    <a:pt x="4" y="56"/>
                  </a:lnTo>
                  <a:lnTo>
                    <a:pt x="2" y="62"/>
                  </a:lnTo>
                  <a:lnTo>
                    <a:pt x="0" y="66"/>
                  </a:lnTo>
                  <a:lnTo>
                    <a:pt x="0" y="68"/>
                  </a:lnTo>
                  <a:lnTo>
                    <a:pt x="2" y="68"/>
                  </a:lnTo>
                </a:path>
              </a:pathLst>
            </a:custGeom>
            <a:noFill/>
            <a:ln w="9525">
              <a:noFill/>
              <a:round/>
              <a:headEnd/>
              <a:tailEnd/>
            </a:ln>
          </p:spPr>
          <p:txBody>
            <a:bodyPr/>
            <a:lstStyle/>
            <a:p>
              <a:endParaRPr lang="fr-FR">
                <a:latin typeface="Calibri" pitchFamily="34" charset="0"/>
              </a:endParaRPr>
            </a:p>
          </p:txBody>
        </p:sp>
        <p:sp>
          <p:nvSpPr>
            <p:cNvPr id="9610" name="Freeform 79"/>
            <p:cNvSpPr>
              <a:spLocks/>
            </p:cNvSpPr>
            <p:nvPr/>
          </p:nvSpPr>
          <p:spPr bwMode="auto">
            <a:xfrm>
              <a:off x="2861" y="2070"/>
              <a:ext cx="14" cy="86"/>
            </a:xfrm>
            <a:custGeom>
              <a:avLst/>
              <a:gdLst>
                <a:gd name="T0" fmla="*/ 2 w 14"/>
                <a:gd name="T1" fmla="*/ 86 h 86"/>
                <a:gd name="T2" fmla="*/ 2 w 14"/>
                <a:gd name="T3" fmla="*/ 86 h 86"/>
                <a:gd name="T4" fmla="*/ 4 w 14"/>
                <a:gd name="T5" fmla="*/ 78 h 86"/>
                <a:gd name="T6" fmla="*/ 8 w 14"/>
                <a:gd name="T7" fmla="*/ 68 h 86"/>
                <a:gd name="T8" fmla="*/ 10 w 14"/>
                <a:gd name="T9" fmla="*/ 50 h 86"/>
                <a:gd name="T10" fmla="*/ 10 w 14"/>
                <a:gd name="T11" fmla="*/ 50 h 86"/>
                <a:gd name="T12" fmla="*/ 12 w 14"/>
                <a:gd name="T13" fmla="*/ 26 h 86"/>
                <a:gd name="T14" fmla="*/ 14 w 14"/>
                <a:gd name="T15" fmla="*/ 0 h 86"/>
                <a:gd name="T16" fmla="*/ 14 w 14"/>
                <a:gd name="T17" fmla="*/ 0 h 86"/>
                <a:gd name="T18" fmla="*/ 12 w 14"/>
                <a:gd name="T19" fmla="*/ 0 h 86"/>
                <a:gd name="T20" fmla="*/ 12 w 14"/>
                <a:gd name="T21" fmla="*/ 0 h 86"/>
                <a:gd name="T22" fmla="*/ 8 w 14"/>
                <a:gd name="T23" fmla="*/ 44 h 86"/>
                <a:gd name="T24" fmla="*/ 6 w 14"/>
                <a:gd name="T25" fmla="*/ 64 h 86"/>
                <a:gd name="T26" fmla="*/ 0 w 14"/>
                <a:gd name="T27" fmla="*/ 86 h 86"/>
                <a:gd name="T28" fmla="*/ 0 w 14"/>
                <a:gd name="T29" fmla="*/ 86 h 86"/>
                <a:gd name="T30" fmla="*/ 2 w 14"/>
                <a:gd name="T31" fmla="*/ 86 h 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86"/>
                <a:gd name="T50" fmla="*/ 14 w 14"/>
                <a:gd name="T51" fmla="*/ 86 h 8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86">
                  <a:moveTo>
                    <a:pt x="2" y="86"/>
                  </a:moveTo>
                  <a:lnTo>
                    <a:pt x="2" y="86"/>
                  </a:lnTo>
                  <a:lnTo>
                    <a:pt x="4" y="78"/>
                  </a:lnTo>
                  <a:lnTo>
                    <a:pt x="8" y="68"/>
                  </a:lnTo>
                  <a:lnTo>
                    <a:pt x="10" y="50"/>
                  </a:lnTo>
                  <a:lnTo>
                    <a:pt x="12" y="26"/>
                  </a:lnTo>
                  <a:lnTo>
                    <a:pt x="14" y="0"/>
                  </a:lnTo>
                  <a:lnTo>
                    <a:pt x="12" y="0"/>
                  </a:lnTo>
                  <a:lnTo>
                    <a:pt x="8" y="44"/>
                  </a:lnTo>
                  <a:lnTo>
                    <a:pt x="6" y="64"/>
                  </a:lnTo>
                  <a:lnTo>
                    <a:pt x="0" y="86"/>
                  </a:lnTo>
                  <a:lnTo>
                    <a:pt x="2" y="86"/>
                  </a:lnTo>
                  <a:close/>
                </a:path>
              </a:pathLst>
            </a:custGeom>
            <a:solidFill>
              <a:srgbClr val="000000"/>
            </a:solidFill>
            <a:ln w="9525">
              <a:noFill/>
              <a:round/>
              <a:headEnd/>
              <a:tailEnd/>
            </a:ln>
          </p:spPr>
          <p:txBody>
            <a:bodyPr/>
            <a:lstStyle/>
            <a:p>
              <a:endParaRPr lang="fr-FR">
                <a:latin typeface="Calibri" pitchFamily="34" charset="0"/>
              </a:endParaRPr>
            </a:p>
          </p:txBody>
        </p:sp>
        <p:sp>
          <p:nvSpPr>
            <p:cNvPr id="9611" name="Freeform 80"/>
            <p:cNvSpPr>
              <a:spLocks/>
            </p:cNvSpPr>
            <p:nvPr/>
          </p:nvSpPr>
          <p:spPr bwMode="auto">
            <a:xfrm>
              <a:off x="2861" y="2070"/>
              <a:ext cx="14" cy="86"/>
            </a:xfrm>
            <a:custGeom>
              <a:avLst/>
              <a:gdLst>
                <a:gd name="T0" fmla="*/ 2 w 14"/>
                <a:gd name="T1" fmla="*/ 86 h 86"/>
                <a:gd name="T2" fmla="*/ 2 w 14"/>
                <a:gd name="T3" fmla="*/ 86 h 86"/>
                <a:gd name="T4" fmla="*/ 4 w 14"/>
                <a:gd name="T5" fmla="*/ 78 h 86"/>
                <a:gd name="T6" fmla="*/ 8 w 14"/>
                <a:gd name="T7" fmla="*/ 68 h 86"/>
                <a:gd name="T8" fmla="*/ 10 w 14"/>
                <a:gd name="T9" fmla="*/ 50 h 86"/>
                <a:gd name="T10" fmla="*/ 10 w 14"/>
                <a:gd name="T11" fmla="*/ 50 h 86"/>
                <a:gd name="T12" fmla="*/ 12 w 14"/>
                <a:gd name="T13" fmla="*/ 26 h 86"/>
                <a:gd name="T14" fmla="*/ 14 w 14"/>
                <a:gd name="T15" fmla="*/ 0 h 86"/>
                <a:gd name="T16" fmla="*/ 14 w 14"/>
                <a:gd name="T17" fmla="*/ 0 h 86"/>
                <a:gd name="T18" fmla="*/ 12 w 14"/>
                <a:gd name="T19" fmla="*/ 0 h 86"/>
                <a:gd name="T20" fmla="*/ 12 w 14"/>
                <a:gd name="T21" fmla="*/ 0 h 86"/>
                <a:gd name="T22" fmla="*/ 8 w 14"/>
                <a:gd name="T23" fmla="*/ 44 h 86"/>
                <a:gd name="T24" fmla="*/ 6 w 14"/>
                <a:gd name="T25" fmla="*/ 64 h 86"/>
                <a:gd name="T26" fmla="*/ 0 w 14"/>
                <a:gd name="T27" fmla="*/ 86 h 86"/>
                <a:gd name="T28" fmla="*/ 0 w 14"/>
                <a:gd name="T29" fmla="*/ 86 h 86"/>
                <a:gd name="T30" fmla="*/ 2 w 14"/>
                <a:gd name="T31" fmla="*/ 86 h 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86"/>
                <a:gd name="T50" fmla="*/ 14 w 14"/>
                <a:gd name="T51" fmla="*/ 86 h 8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86">
                  <a:moveTo>
                    <a:pt x="2" y="86"/>
                  </a:moveTo>
                  <a:lnTo>
                    <a:pt x="2" y="86"/>
                  </a:lnTo>
                  <a:lnTo>
                    <a:pt x="4" y="78"/>
                  </a:lnTo>
                  <a:lnTo>
                    <a:pt x="8" y="68"/>
                  </a:lnTo>
                  <a:lnTo>
                    <a:pt x="10" y="50"/>
                  </a:lnTo>
                  <a:lnTo>
                    <a:pt x="12" y="26"/>
                  </a:lnTo>
                  <a:lnTo>
                    <a:pt x="14" y="0"/>
                  </a:lnTo>
                  <a:lnTo>
                    <a:pt x="12" y="0"/>
                  </a:lnTo>
                  <a:lnTo>
                    <a:pt x="8" y="44"/>
                  </a:lnTo>
                  <a:lnTo>
                    <a:pt x="6" y="64"/>
                  </a:lnTo>
                  <a:lnTo>
                    <a:pt x="0" y="86"/>
                  </a:lnTo>
                  <a:lnTo>
                    <a:pt x="2" y="86"/>
                  </a:lnTo>
                </a:path>
              </a:pathLst>
            </a:custGeom>
            <a:noFill/>
            <a:ln w="9525">
              <a:noFill/>
              <a:round/>
              <a:headEnd/>
              <a:tailEnd/>
            </a:ln>
          </p:spPr>
          <p:txBody>
            <a:bodyPr/>
            <a:lstStyle/>
            <a:p>
              <a:endParaRPr lang="fr-FR">
                <a:latin typeface="Calibri" pitchFamily="34" charset="0"/>
              </a:endParaRPr>
            </a:p>
          </p:txBody>
        </p:sp>
        <p:sp>
          <p:nvSpPr>
            <p:cNvPr id="9612" name="Freeform 81"/>
            <p:cNvSpPr>
              <a:spLocks/>
            </p:cNvSpPr>
            <p:nvPr/>
          </p:nvSpPr>
          <p:spPr bwMode="auto">
            <a:xfrm>
              <a:off x="2765" y="2112"/>
              <a:ext cx="42" cy="110"/>
            </a:xfrm>
            <a:custGeom>
              <a:avLst/>
              <a:gdLst>
                <a:gd name="T0" fmla="*/ 42 w 42"/>
                <a:gd name="T1" fmla="*/ 108 h 110"/>
                <a:gd name="T2" fmla="*/ 42 w 42"/>
                <a:gd name="T3" fmla="*/ 108 h 110"/>
                <a:gd name="T4" fmla="*/ 38 w 42"/>
                <a:gd name="T5" fmla="*/ 102 h 110"/>
                <a:gd name="T6" fmla="*/ 38 w 42"/>
                <a:gd name="T7" fmla="*/ 102 h 110"/>
                <a:gd name="T8" fmla="*/ 30 w 42"/>
                <a:gd name="T9" fmla="*/ 90 h 110"/>
                <a:gd name="T10" fmla="*/ 30 w 42"/>
                <a:gd name="T11" fmla="*/ 90 h 110"/>
                <a:gd name="T12" fmla="*/ 22 w 42"/>
                <a:gd name="T13" fmla="*/ 76 h 110"/>
                <a:gd name="T14" fmla="*/ 16 w 42"/>
                <a:gd name="T15" fmla="*/ 62 h 110"/>
                <a:gd name="T16" fmla="*/ 16 w 42"/>
                <a:gd name="T17" fmla="*/ 62 h 110"/>
                <a:gd name="T18" fmla="*/ 12 w 42"/>
                <a:gd name="T19" fmla="*/ 46 h 110"/>
                <a:gd name="T20" fmla="*/ 8 w 42"/>
                <a:gd name="T21" fmla="*/ 32 h 110"/>
                <a:gd name="T22" fmla="*/ 2 w 42"/>
                <a:gd name="T23" fmla="*/ 0 h 110"/>
                <a:gd name="T24" fmla="*/ 2 w 42"/>
                <a:gd name="T25" fmla="*/ 0 h 110"/>
                <a:gd name="T26" fmla="*/ 0 w 42"/>
                <a:gd name="T27" fmla="*/ 0 h 110"/>
                <a:gd name="T28" fmla="*/ 0 w 42"/>
                <a:gd name="T29" fmla="*/ 0 h 110"/>
                <a:gd name="T30" fmla="*/ 6 w 42"/>
                <a:gd name="T31" fmla="*/ 34 h 110"/>
                <a:gd name="T32" fmla="*/ 10 w 42"/>
                <a:gd name="T33" fmla="*/ 50 h 110"/>
                <a:gd name="T34" fmla="*/ 16 w 42"/>
                <a:gd name="T35" fmla="*/ 66 h 110"/>
                <a:gd name="T36" fmla="*/ 16 w 42"/>
                <a:gd name="T37" fmla="*/ 66 h 110"/>
                <a:gd name="T38" fmla="*/ 22 w 42"/>
                <a:gd name="T39" fmla="*/ 80 h 110"/>
                <a:gd name="T40" fmla="*/ 30 w 42"/>
                <a:gd name="T41" fmla="*/ 96 h 110"/>
                <a:gd name="T42" fmla="*/ 30 w 42"/>
                <a:gd name="T43" fmla="*/ 96 h 110"/>
                <a:gd name="T44" fmla="*/ 34 w 42"/>
                <a:gd name="T45" fmla="*/ 104 h 110"/>
                <a:gd name="T46" fmla="*/ 38 w 42"/>
                <a:gd name="T47" fmla="*/ 108 h 110"/>
                <a:gd name="T48" fmla="*/ 42 w 42"/>
                <a:gd name="T49" fmla="*/ 110 h 110"/>
                <a:gd name="T50" fmla="*/ 42 w 42"/>
                <a:gd name="T51" fmla="*/ 110 h 110"/>
                <a:gd name="T52" fmla="*/ 42 w 42"/>
                <a:gd name="T53" fmla="*/ 108 h 110"/>
                <a:gd name="T54" fmla="*/ 42 w 42"/>
                <a:gd name="T55" fmla="*/ 108 h 110"/>
                <a:gd name="T56" fmla="*/ 42 w 42"/>
                <a:gd name="T57" fmla="*/ 108 h 110"/>
                <a:gd name="T58" fmla="*/ 42 w 42"/>
                <a:gd name="T59" fmla="*/ 108 h 110"/>
                <a:gd name="T60" fmla="*/ 42 w 42"/>
                <a:gd name="T61" fmla="*/ 106 h 110"/>
                <a:gd name="T62" fmla="*/ 42 w 42"/>
                <a:gd name="T63" fmla="*/ 108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
                <a:gd name="T97" fmla="*/ 0 h 110"/>
                <a:gd name="T98" fmla="*/ 42 w 42"/>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 h="110">
                  <a:moveTo>
                    <a:pt x="42" y="108"/>
                  </a:moveTo>
                  <a:lnTo>
                    <a:pt x="42" y="108"/>
                  </a:lnTo>
                  <a:lnTo>
                    <a:pt x="38" y="102"/>
                  </a:lnTo>
                  <a:lnTo>
                    <a:pt x="30" y="90"/>
                  </a:lnTo>
                  <a:lnTo>
                    <a:pt x="22" y="76"/>
                  </a:lnTo>
                  <a:lnTo>
                    <a:pt x="16" y="62"/>
                  </a:lnTo>
                  <a:lnTo>
                    <a:pt x="12" y="46"/>
                  </a:lnTo>
                  <a:lnTo>
                    <a:pt x="8" y="32"/>
                  </a:lnTo>
                  <a:lnTo>
                    <a:pt x="2" y="0"/>
                  </a:lnTo>
                  <a:lnTo>
                    <a:pt x="0" y="0"/>
                  </a:lnTo>
                  <a:lnTo>
                    <a:pt x="6" y="34"/>
                  </a:lnTo>
                  <a:lnTo>
                    <a:pt x="10" y="50"/>
                  </a:lnTo>
                  <a:lnTo>
                    <a:pt x="16" y="66"/>
                  </a:lnTo>
                  <a:lnTo>
                    <a:pt x="22" y="80"/>
                  </a:lnTo>
                  <a:lnTo>
                    <a:pt x="30" y="96"/>
                  </a:lnTo>
                  <a:lnTo>
                    <a:pt x="34" y="104"/>
                  </a:lnTo>
                  <a:lnTo>
                    <a:pt x="38" y="108"/>
                  </a:lnTo>
                  <a:lnTo>
                    <a:pt x="42" y="110"/>
                  </a:lnTo>
                  <a:lnTo>
                    <a:pt x="42" y="108"/>
                  </a:lnTo>
                  <a:lnTo>
                    <a:pt x="42" y="106"/>
                  </a:lnTo>
                  <a:lnTo>
                    <a:pt x="42" y="108"/>
                  </a:lnTo>
                  <a:close/>
                </a:path>
              </a:pathLst>
            </a:custGeom>
            <a:solidFill>
              <a:srgbClr val="000000"/>
            </a:solidFill>
            <a:ln w="9525">
              <a:noFill/>
              <a:round/>
              <a:headEnd/>
              <a:tailEnd/>
            </a:ln>
          </p:spPr>
          <p:txBody>
            <a:bodyPr/>
            <a:lstStyle/>
            <a:p>
              <a:endParaRPr lang="fr-FR">
                <a:latin typeface="Calibri" pitchFamily="34" charset="0"/>
              </a:endParaRPr>
            </a:p>
          </p:txBody>
        </p:sp>
        <p:sp>
          <p:nvSpPr>
            <p:cNvPr id="9613" name="Freeform 82"/>
            <p:cNvSpPr>
              <a:spLocks/>
            </p:cNvSpPr>
            <p:nvPr/>
          </p:nvSpPr>
          <p:spPr bwMode="auto">
            <a:xfrm>
              <a:off x="2765" y="2112"/>
              <a:ext cx="42" cy="110"/>
            </a:xfrm>
            <a:custGeom>
              <a:avLst/>
              <a:gdLst>
                <a:gd name="T0" fmla="*/ 42 w 42"/>
                <a:gd name="T1" fmla="*/ 108 h 110"/>
                <a:gd name="T2" fmla="*/ 42 w 42"/>
                <a:gd name="T3" fmla="*/ 108 h 110"/>
                <a:gd name="T4" fmla="*/ 38 w 42"/>
                <a:gd name="T5" fmla="*/ 102 h 110"/>
                <a:gd name="T6" fmla="*/ 38 w 42"/>
                <a:gd name="T7" fmla="*/ 102 h 110"/>
                <a:gd name="T8" fmla="*/ 30 w 42"/>
                <a:gd name="T9" fmla="*/ 90 h 110"/>
                <a:gd name="T10" fmla="*/ 30 w 42"/>
                <a:gd name="T11" fmla="*/ 90 h 110"/>
                <a:gd name="T12" fmla="*/ 22 w 42"/>
                <a:gd name="T13" fmla="*/ 76 h 110"/>
                <a:gd name="T14" fmla="*/ 16 w 42"/>
                <a:gd name="T15" fmla="*/ 62 h 110"/>
                <a:gd name="T16" fmla="*/ 16 w 42"/>
                <a:gd name="T17" fmla="*/ 62 h 110"/>
                <a:gd name="T18" fmla="*/ 12 w 42"/>
                <a:gd name="T19" fmla="*/ 46 h 110"/>
                <a:gd name="T20" fmla="*/ 8 w 42"/>
                <a:gd name="T21" fmla="*/ 32 h 110"/>
                <a:gd name="T22" fmla="*/ 2 w 42"/>
                <a:gd name="T23" fmla="*/ 0 h 110"/>
                <a:gd name="T24" fmla="*/ 2 w 42"/>
                <a:gd name="T25" fmla="*/ 0 h 110"/>
                <a:gd name="T26" fmla="*/ 0 w 42"/>
                <a:gd name="T27" fmla="*/ 0 h 110"/>
                <a:gd name="T28" fmla="*/ 0 w 42"/>
                <a:gd name="T29" fmla="*/ 0 h 110"/>
                <a:gd name="T30" fmla="*/ 6 w 42"/>
                <a:gd name="T31" fmla="*/ 34 h 110"/>
                <a:gd name="T32" fmla="*/ 10 w 42"/>
                <a:gd name="T33" fmla="*/ 50 h 110"/>
                <a:gd name="T34" fmla="*/ 16 w 42"/>
                <a:gd name="T35" fmla="*/ 66 h 110"/>
                <a:gd name="T36" fmla="*/ 16 w 42"/>
                <a:gd name="T37" fmla="*/ 66 h 110"/>
                <a:gd name="T38" fmla="*/ 22 w 42"/>
                <a:gd name="T39" fmla="*/ 80 h 110"/>
                <a:gd name="T40" fmla="*/ 30 w 42"/>
                <a:gd name="T41" fmla="*/ 96 h 110"/>
                <a:gd name="T42" fmla="*/ 30 w 42"/>
                <a:gd name="T43" fmla="*/ 96 h 110"/>
                <a:gd name="T44" fmla="*/ 34 w 42"/>
                <a:gd name="T45" fmla="*/ 104 h 110"/>
                <a:gd name="T46" fmla="*/ 38 w 42"/>
                <a:gd name="T47" fmla="*/ 108 h 110"/>
                <a:gd name="T48" fmla="*/ 42 w 42"/>
                <a:gd name="T49" fmla="*/ 110 h 110"/>
                <a:gd name="T50" fmla="*/ 42 w 42"/>
                <a:gd name="T51" fmla="*/ 110 h 110"/>
                <a:gd name="T52" fmla="*/ 42 w 42"/>
                <a:gd name="T53" fmla="*/ 108 h 110"/>
                <a:gd name="T54" fmla="*/ 42 w 42"/>
                <a:gd name="T55" fmla="*/ 108 h 110"/>
                <a:gd name="T56" fmla="*/ 42 w 42"/>
                <a:gd name="T57" fmla="*/ 108 h 110"/>
                <a:gd name="T58" fmla="*/ 42 w 42"/>
                <a:gd name="T59" fmla="*/ 108 h 110"/>
                <a:gd name="T60" fmla="*/ 42 w 42"/>
                <a:gd name="T61" fmla="*/ 106 h 110"/>
                <a:gd name="T62" fmla="*/ 42 w 42"/>
                <a:gd name="T63" fmla="*/ 108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
                <a:gd name="T97" fmla="*/ 0 h 110"/>
                <a:gd name="T98" fmla="*/ 42 w 42"/>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 h="110">
                  <a:moveTo>
                    <a:pt x="42" y="108"/>
                  </a:moveTo>
                  <a:lnTo>
                    <a:pt x="42" y="108"/>
                  </a:lnTo>
                  <a:lnTo>
                    <a:pt x="38" y="102"/>
                  </a:lnTo>
                  <a:lnTo>
                    <a:pt x="30" y="90"/>
                  </a:lnTo>
                  <a:lnTo>
                    <a:pt x="22" y="76"/>
                  </a:lnTo>
                  <a:lnTo>
                    <a:pt x="16" y="62"/>
                  </a:lnTo>
                  <a:lnTo>
                    <a:pt x="12" y="46"/>
                  </a:lnTo>
                  <a:lnTo>
                    <a:pt x="8" y="32"/>
                  </a:lnTo>
                  <a:lnTo>
                    <a:pt x="2" y="0"/>
                  </a:lnTo>
                  <a:lnTo>
                    <a:pt x="0" y="0"/>
                  </a:lnTo>
                  <a:lnTo>
                    <a:pt x="6" y="34"/>
                  </a:lnTo>
                  <a:lnTo>
                    <a:pt x="10" y="50"/>
                  </a:lnTo>
                  <a:lnTo>
                    <a:pt x="16" y="66"/>
                  </a:lnTo>
                  <a:lnTo>
                    <a:pt x="22" y="80"/>
                  </a:lnTo>
                  <a:lnTo>
                    <a:pt x="30" y="96"/>
                  </a:lnTo>
                  <a:lnTo>
                    <a:pt x="34" y="104"/>
                  </a:lnTo>
                  <a:lnTo>
                    <a:pt x="38" y="108"/>
                  </a:lnTo>
                  <a:lnTo>
                    <a:pt x="42" y="110"/>
                  </a:lnTo>
                  <a:lnTo>
                    <a:pt x="42" y="108"/>
                  </a:lnTo>
                  <a:lnTo>
                    <a:pt x="42" y="106"/>
                  </a:lnTo>
                  <a:lnTo>
                    <a:pt x="42" y="108"/>
                  </a:lnTo>
                </a:path>
              </a:pathLst>
            </a:custGeom>
            <a:noFill/>
            <a:ln w="9525">
              <a:noFill/>
              <a:round/>
              <a:headEnd/>
              <a:tailEnd/>
            </a:ln>
          </p:spPr>
          <p:txBody>
            <a:bodyPr/>
            <a:lstStyle/>
            <a:p>
              <a:endParaRPr lang="fr-FR">
                <a:latin typeface="Calibri" pitchFamily="34" charset="0"/>
              </a:endParaRPr>
            </a:p>
          </p:txBody>
        </p:sp>
        <p:sp>
          <p:nvSpPr>
            <p:cNvPr id="9614" name="Freeform 83"/>
            <p:cNvSpPr>
              <a:spLocks/>
            </p:cNvSpPr>
            <p:nvPr/>
          </p:nvSpPr>
          <p:spPr bwMode="auto">
            <a:xfrm>
              <a:off x="2743" y="2126"/>
              <a:ext cx="34" cy="44"/>
            </a:xfrm>
            <a:custGeom>
              <a:avLst/>
              <a:gdLst>
                <a:gd name="T0" fmla="*/ 34 w 34"/>
                <a:gd name="T1" fmla="*/ 42 h 44"/>
                <a:gd name="T2" fmla="*/ 34 w 34"/>
                <a:gd name="T3" fmla="*/ 42 h 44"/>
                <a:gd name="T4" fmla="*/ 18 w 34"/>
                <a:gd name="T5" fmla="*/ 28 h 44"/>
                <a:gd name="T6" fmla="*/ 18 w 34"/>
                <a:gd name="T7" fmla="*/ 28 h 44"/>
                <a:gd name="T8" fmla="*/ 8 w 34"/>
                <a:gd name="T9" fmla="*/ 14 h 44"/>
                <a:gd name="T10" fmla="*/ 2 w 34"/>
                <a:gd name="T11" fmla="*/ 0 h 44"/>
                <a:gd name="T12" fmla="*/ 2 w 34"/>
                <a:gd name="T13" fmla="*/ 0 h 44"/>
                <a:gd name="T14" fmla="*/ 0 w 34"/>
                <a:gd name="T15" fmla="*/ 0 h 44"/>
                <a:gd name="T16" fmla="*/ 0 w 34"/>
                <a:gd name="T17" fmla="*/ 0 h 44"/>
                <a:gd name="T18" fmla="*/ 0 w 34"/>
                <a:gd name="T19" fmla="*/ 0 h 44"/>
                <a:gd name="T20" fmla="*/ 0 w 34"/>
                <a:gd name="T21" fmla="*/ 2 h 44"/>
                <a:gd name="T22" fmla="*/ 0 w 34"/>
                <a:gd name="T23" fmla="*/ 2 h 44"/>
                <a:gd name="T24" fmla="*/ 2 w 34"/>
                <a:gd name="T25" fmla="*/ 2 h 44"/>
                <a:gd name="T26" fmla="*/ 2 w 34"/>
                <a:gd name="T27" fmla="*/ 2 h 44"/>
                <a:gd name="T28" fmla="*/ 2 w 34"/>
                <a:gd name="T29" fmla="*/ 0 h 44"/>
                <a:gd name="T30" fmla="*/ 2 w 34"/>
                <a:gd name="T31" fmla="*/ 0 h 44"/>
                <a:gd name="T32" fmla="*/ 2 w 34"/>
                <a:gd name="T33" fmla="*/ 0 h 44"/>
                <a:gd name="T34" fmla="*/ 0 w 34"/>
                <a:gd name="T35" fmla="*/ 0 h 44"/>
                <a:gd name="T36" fmla="*/ 0 w 34"/>
                <a:gd name="T37" fmla="*/ 0 h 44"/>
                <a:gd name="T38" fmla="*/ 0 w 34"/>
                <a:gd name="T39" fmla="*/ 6 h 44"/>
                <a:gd name="T40" fmla="*/ 2 w 34"/>
                <a:gd name="T41" fmla="*/ 12 h 44"/>
                <a:gd name="T42" fmla="*/ 8 w 34"/>
                <a:gd name="T43" fmla="*/ 20 h 44"/>
                <a:gd name="T44" fmla="*/ 8 w 34"/>
                <a:gd name="T45" fmla="*/ 20 h 44"/>
                <a:gd name="T46" fmla="*/ 20 w 34"/>
                <a:gd name="T47" fmla="*/ 34 h 44"/>
                <a:gd name="T48" fmla="*/ 32 w 34"/>
                <a:gd name="T49" fmla="*/ 44 h 44"/>
                <a:gd name="T50" fmla="*/ 32 w 34"/>
                <a:gd name="T51" fmla="*/ 44 h 44"/>
                <a:gd name="T52" fmla="*/ 34 w 34"/>
                <a:gd name="T53" fmla="*/ 42 h 4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4"/>
                <a:gd name="T82" fmla="*/ 0 h 44"/>
                <a:gd name="T83" fmla="*/ 34 w 34"/>
                <a:gd name="T84" fmla="*/ 44 h 4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4" h="44">
                  <a:moveTo>
                    <a:pt x="34" y="42"/>
                  </a:moveTo>
                  <a:lnTo>
                    <a:pt x="34" y="42"/>
                  </a:lnTo>
                  <a:lnTo>
                    <a:pt x="18" y="28"/>
                  </a:lnTo>
                  <a:lnTo>
                    <a:pt x="8" y="14"/>
                  </a:lnTo>
                  <a:lnTo>
                    <a:pt x="2" y="0"/>
                  </a:lnTo>
                  <a:lnTo>
                    <a:pt x="0" y="0"/>
                  </a:lnTo>
                  <a:lnTo>
                    <a:pt x="0" y="2"/>
                  </a:lnTo>
                  <a:lnTo>
                    <a:pt x="2" y="2"/>
                  </a:lnTo>
                  <a:lnTo>
                    <a:pt x="2" y="0"/>
                  </a:lnTo>
                  <a:lnTo>
                    <a:pt x="0" y="0"/>
                  </a:lnTo>
                  <a:lnTo>
                    <a:pt x="0" y="6"/>
                  </a:lnTo>
                  <a:lnTo>
                    <a:pt x="2" y="12"/>
                  </a:lnTo>
                  <a:lnTo>
                    <a:pt x="8" y="20"/>
                  </a:lnTo>
                  <a:lnTo>
                    <a:pt x="20" y="34"/>
                  </a:lnTo>
                  <a:lnTo>
                    <a:pt x="32" y="44"/>
                  </a:lnTo>
                  <a:lnTo>
                    <a:pt x="34" y="42"/>
                  </a:lnTo>
                  <a:close/>
                </a:path>
              </a:pathLst>
            </a:custGeom>
            <a:solidFill>
              <a:srgbClr val="000000"/>
            </a:solidFill>
            <a:ln w="9525">
              <a:noFill/>
              <a:round/>
              <a:headEnd/>
              <a:tailEnd/>
            </a:ln>
          </p:spPr>
          <p:txBody>
            <a:bodyPr/>
            <a:lstStyle/>
            <a:p>
              <a:endParaRPr lang="fr-FR">
                <a:latin typeface="Calibri" pitchFamily="34" charset="0"/>
              </a:endParaRPr>
            </a:p>
          </p:txBody>
        </p:sp>
        <p:sp>
          <p:nvSpPr>
            <p:cNvPr id="9615" name="Freeform 84"/>
            <p:cNvSpPr>
              <a:spLocks/>
            </p:cNvSpPr>
            <p:nvPr/>
          </p:nvSpPr>
          <p:spPr bwMode="auto">
            <a:xfrm>
              <a:off x="2743" y="2126"/>
              <a:ext cx="34" cy="44"/>
            </a:xfrm>
            <a:custGeom>
              <a:avLst/>
              <a:gdLst>
                <a:gd name="T0" fmla="*/ 34 w 34"/>
                <a:gd name="T1" fmla="*/ 42 h 44"/>
                <a:gd name="T2" fmla="*/ 34 w 34"/>
                <a:gd name="T3" fmla="*/ 42 h 44"/>
                <a:gd name="T4" fmla="*/ 18 w 34"/>
                <a:gd name="T5" fmla="*/ 28 h 44"/>
                <a:gd name="T6" fmla="*/ 18 w 34"/>
                <a:gd name="T7" fmla="*/ 28 h 44"/>
                <a:gd name="T8" fmla="*/ 8 w 34"/>
                <a:gd name="T9" fmla="*/ 14 h 44"/>
                <a:gd name="T10" fmla="*/ 2 w 34"/>
                <a:gd name="T11" fmla="*/ 0 h 44"/>
                <a:gd name="T12" fmla="*/ 2 w 34"/>
                <a:gd name="T13" fmla="*/ 0 h 44"/>
                <a:gd name="T14" fmla="*/ 0 w 34"/>
                <a:gd name="T15" fmla="*/ 0 h 44"/>
                <a:gd name="T16" fmla="*/ 0 w 34"/>
                <a:gd name="T17" fmla="*/ 0 h 44"/>
                <a:gd name="T18" fmla="*/ 0 w 34"/>
                <a:gd name="T19" fmla="*/ 0 h 44"/>
                <a:gd name="T20" fmla="*/ 0 w 34"/>
                <a:gd name="T21" fmla="*/ 2 h 44"/>
                <a:gd name="T22" fmla="*/ 0 w 34"/>
                <a:gd name="T23" fmla="*/ 2 h 44"/>
                <a:gd name="T24" fmla="*/ 2 w 34"/>
                <a:gd name="T25" fmla="*/ 2 h 44"/>
                <a:gd name="T26" fmla="*/ 2 w 34"/>
                <a:gd name="T27" fmla="*/ 2 h 44"/>
                <a:gd name="T28" fmla="*/ 2 w 34"/>
                <a:gd name="T29" fmla="*/ 0 h 44"/>
                <a:gd name="T30" fmla="*/ 2 w 34"/>
                <a:gd name="T31" fmla="*/ 0 h 44"/>
                <a:gd name="T32" fmla="*/ 2 w 34"/>
                <a:gd name="T33" fmla="*/ 0 h 44"/>
                <a:gd name="T34" fmla="*/ 0 w 34"/>
                <a:gd name="T35" fmla="*/ 0 h 44"/>
                <a:gd name="T36" fmla="*/ 0 w 34"/>
                <a:gd name="T37" fmla="*/ 0 h 44"/>
                <a:gd name="T38" fmla="*/ 0 w 34"/>
                <a:gd name="T39" fmla="*/ 6 h 44"/>
                <a:gd name="T40" fmla="*/ 2 w 34"/>
                <a:gd name="T41" fmla="*/ 12 h 44"/>
                <a:gd name="T42" fmla="*/ 8 w 34"/>
                <a:gd name="T43" fmla="*/ 20 h 44"/>
                <a:gd name="T44" fmla="*/ 8 w 34"/>
                <a:gd name="T45" fmla="*/ 20 h 44"/>
                <a:gd name="T46" fmla="*/ 20 w 34"/>
                <a:gd name="T47" fmla="*/ 34 h 44"/>
                <a:gd name="T48" fmla="*/ 32 w 34"/>
                <a:gd name="T49" fmla="*/ 44 h 44"/>
                <a:gd name="T50" fmla="*/ 32 w 34"/>
                <a:gd name="T51" fmla="*/ 44 h 44"/>
                <a:gd name="T52" fmla="*/ 34 w 34"/>
                <a:gd name="T53" fmla="*/ 42 h 4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4"/>
                <a:gd name="T82" fmla="*/ 0 h 44"/>
                <a:gd name="T83" fmla="*/ 34 w 34"/>
                <a:gd name="T84" fmla="*/ 44 h 4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4" h="44">
                  <a:moveTo>
                    <a:pt x="34" y="42"/>
                  </a:moveTo>
                  <a:lnTo>
                    <a:pt x="34" y="42"/>
                  </a:lnTo>
                  <a:lnTo>
                    <a:pt x="18" y="28"/>
                  </a:lnTo>
                  <a:lnTo>
                    <a:pt x="8" y="14"/>
                  </a:lnTo>
                  <a:lnTo>
                    <a:pt x="2" y="0"/>
                  </a:lnTo>
                  <a:lnTo>
                    <a:pt x="0" y="0"/>
                  </a:lnTo>
                  <a:lnTo>
                    <a:pt x="0" y="2"/>
                  </a:lnTo>
                  <a:lnTo>
                    <a:pt x="2" y="2"/>
                  </a:lnTo>
                  <a:lnTo>
                    <a:pt x="2" y="0"/>
                  </a:lnTo>
                  <a:lnTo>
                    <a:pt x="0" y="0"/>
                  </a:lnTo>
                  <a:lnTo>
                    <a:pt x="0" y="6"/>
                  </a:lnTo>
                  <a:lnTo>
                    <a:pt x="2" y="12"/>
                  </a:lnTo>
                  <a:lnTo>
                    <a:pt x="8" y="20"/>
                  </a:lnTo>
                  <a:lnTo>
                    <a:pt x="20" y="34"/>
                  </a:lnTo>
                  <a:lnTo>
                    <a:pt x="32" y="44"/>
                  </a:lnTo>
                  <a:lnTo>
                    <a:pt x="34" y="42"/>
                  </a:lnTo>
                </a:path>
              </a:pathLst>
            </a:custGeom>
            <a:noFill/>
            <a:ln w="9525">
              <a:noFill/>
              <a:round/>
              <a:headEnd/>
              <a:tailEnd/>
            </a:ln>
          </p:spPr>
          <p:txBody>
            <a:bodyPr/>
            <a:lstStyle/>
            <a:p>
              <a:endParaRPr lang="fr-FR">
                <a:latin typeface="Calibri" pitchFamily="34" charset="0"/>
              </a:endParaRPr>
            </a:p>
          </p:txBody>
        </p:sp>
        <p:sp>
          <p:nvSpPr>
            <p:cNvPr id="9616" name="Freeform 85"/>
            <p:cNvSpPr>
              <a:spLocks/>
            </p:cNvSpPr>
            <p:nvPr/>
          </p:nvSpPr>
          <p:spPr bwMode="auto">
            <a:xfrm>
              <a:off x="2805" y="2158"/>
              <a:ext cx="8" cy="66"/>
            </a:xfrm>
            <a:custGeom>
              <a:avLst/>
              <a:gdLst>
                <a:gd name="T0" fmla="*/ 0 w 8"/>
                <a:gd name="T1" fmla="*/ 62 h 66"/>
                <a:gd name="T2" fmla="*/ 0 w 8"/>
                <a:gd name="T3" fmla="*/ 62 h 66"/>
                <a:gd name="T4" fmla="*/ 2 w 8"/>
                <a:gd name="T5" fmla="*/ 64 h 66"/>
                <a:gd name="T6" fmla="*/ 2 w 8"/>
                <a:gd name="T7" fmla="*/ 64 h 66"/>
                <a:gd name="T8" fmla="*/ 4 w 8"/>
                <a:gd name="T9" fmla="*/ 66 h 66"/>
                <a:gd name="T10" fmla="*/ 6 w 8"/>
                <a:gd name="T11" fmla="*/ 64 h 66"/>
                <a:gd name="T12" fmla="*/ 6 w 8"/>
                <a:gd name="T13" fmla="*/ 64 h 66"/>
                <a:gd name="T14" fmla="*/ 8 w 8"/>
                <a:gd name="T15" fmla="*/ 58 h 66"/>
                <a:gd name="T16" fmla="*/ 8 w 8"/>
                <a:gd name="T17" fmla="*/ 52 h 66"/>
                <a:gd name="T18" fmla="*/ 6 w 8"/>
                <a:gd name="T19" fmla="*/ 38 h 66"/>
                <a:gd name="T20" fmla="*/ 6 w 8"/>
                <a:gd name="T21" fmla="*/ 38 h 66"/>
                <a:gd name="T22" fmla="*/ 4 w 8"/>
                <a:gd name="T23" fmla="*/ 20 h 66"/>
                <a:gd name="T24" fmla="*/ 2 w 8"/>
                <a:gd name="T25" fmla="*/ 2 h 66"/>
                <a:gd name="T26" fmla="*/ 2 w 8"/>
                <a:gd name="T27" fmla="*/ 2 h 66"/>
                <a:gd name="T28" fmla="*/ 0 w 8"/>
                <a:gd name="T29" fmla="*/ 0 h 66"/>
                <a:gd name="T30" fmla="*/ 0 w 8"/>
                <a:gd name="T31" fmla="*/ 2 h 66"/>
                <a:gd name="T32" fmla="*/ 0 w 8"/>
                <a:gd name="T33" fmla="*/ 2 h 66"/>
                <a:gd name="T34" fmla="*/ 2 w 8"/>
                <a:gd name="T35" fmla="*/ 40 h 66"/>
                <a:gd name="T36" fmla="*/ 2 w 8"/>
                <a:gd name="T37" fmla="*/ 40 h 66"/>
                <a:gd name="T38" fmla="*/ 4 w 8"/>
                <a:gd name="T39" fmla="*/ 52 h 66"/>
                <a:gd name="T40" fmla="*/ 4 w 8"/>
                <a:gd name="T41" fmla="*/ 58 h 66"/>
                <a:gd name="T42" fmla="*/ 2 w 8"/>
                <a:gd name="T43" fmla="*/ 60 h 66"/>
                <a:gd name="T44" fmla="*/ 0 w 8"/>
                <a:gd name="T45" fmla="*/ 60 h 66"/>
                <a:gd name="T46" fmla="*/ 0 w 8"/>
                <a:gd name="T47" fmla="*/ 60 h 66"/>
                <a:gd name="T48" fmla="*/ 0 w 8"/>
                <a:gd name="T49" fmla="*/ 62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
                <a:gd name="T76" fmla="*/ 0 h 66"/>
                <a:gd name="T77" fmla="*/ 8 w 8"/>
                <a:gd name="T78" fmla="*/ 66 h 6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 h="66">
                  <a:moveTo>
                    <a:pt x="0" y="62"/>
                  </a:moveTo>
                  <a:lnTo>
                    <a:pt x="0" y="62"/>
                  </a:lnTo>
                  <a:lnTo>
                    <a:pt x="2" y="64"/>
                  </a:lnTo>
                  <a:lnTo>
                    <a:pt x="4" y="66"/>
                  </a:lnTo>
                  <a:lnTo>
                    <a:pt x="6" y="64"/>
                  </a:lnTo>
                  <a:lnTo>
                    <a:pt x="8" y="58"/>
                  </a:lnTo>
                  <a:lnTo>
                    <a:pt x="8" y="52"/>
                  </a:lnTo>
                  <a:lnTo>
                    <a:pt x="6" y="38"/>
                  </a:lnTo>
                  <a:lnTo>
                    <a:pt x="4" y="20"/>
                  </a:lnTo>
                  <a:lnTo>
                    <a:pt x="2" y="2"/>
                  </a:lnTo>
                  <a:lnTo>
                    <a:pt x="0" y="0"/>
                  </a:lnTo>
                  <a:lnTo>
                    <a:pt x="0" y="2"/>
                  </a:lnTo>
                  <a:lnTo>
                    <a:pt x="2" y="40"/>
                  </a:lnTo>
                  <a:lnTo>
                    <a:pt x="4" y="52"/>
                  </a:lnTo>
                  <a:lnTo>
                    <a:pt x="4" y="58"/>
                  </a:lnTo>
                  <a:lnTo>
                    <a:pt x="2" y="60"/>
                  </a:lnTo>
                  <a:lnTo>
                    <a:pt x="0" y="60"/>
                  </a:lnTo>
                  <a:lnTo>
                    <a:pt x="0" y="62"/>
                  </a:lnTo>
                  <a:close/>
                </a:path>
              </a:pathLst>
            </a:custGeom>
            <a:solidFill>
              <a:srgbClr val="000000"/>
            </a:solidFill>
            <a:ln w="9525">
              <a:noFill/>
              <a:round/>
              <a:headEnd/>
              <a:tailEnd/>
            </a:ln>
          </p:spPr>
          <p:txBody>
            <a:bodyPr/>
            <a:lstStyle/>
            <a:p>
              <a:endParaRPr lang="fr-FR">
                <a:latin typeface="Calibri" pitchFamily="34" charset="0"/>
              </a:endParaRPr>
            </a:p>
          </p:txBody>
        </p:sp>
        <p:sp>
          <p:nvSpPr>
            <p:cNvPr id="9617" name="Freeform 86"/>
            <p:cNvSpPr>
              <a:spLocks/>
            </p:cNvSpPr>
            <p:nvPr/>
          </p:nvSpPr>
          <p:spPr bwMode="auto">
            <a:xfrm>
              <a:off x="2805" y="2158"/>
              <a:ext cx="8" cy="66"/>
            </a:xfrm>
            <a:custGeom>
              <a:avLst/>
              <a:gdLst>
                <a:gd name="T0" fmla="*/ 0 w 8"/>
                <a:gd name="T1" fmla="*/ 62 h 66"/>
                <a:gd name="T2" fmla="*/ 0 w 8"/>
                <a:gd name="T3" fmla="*/ 62 h 66"/>
                <a:gd name="T4" fmla="*/ 2 w 8"/>
                <a:gd name="T5" fmla="*/ 64 h 66"/>
                <a:gd name="T6" fmla="*/ 2 w 8"/>
                <a:gd name="T7" fmla="*/ 64 h 66"/>
                <a:gd name="T8" fmla="*/ 4 w 8"/>
                <a:gd name="T9" fmla="*/ 66 h 66"/>
                <a:gd name="T10" fmla="*/ 6 w 8"/>
                <a:gd name="T11" fmla="*/ 64 h 66"/>
                <a:gd name="T12" fmla="*/ 6 w 8"/>
                <a:gd name="T13" fmla="*/ 64 h 66"/>
                <a:gd name="T14" fmla="*/ 8 w 8"/>
                <a:gd name="T15" fmla="*/ 58 h 66"/>
                <a:gd name="T16" fmla="*/ 8 w 8"/>
                <a:gd name="T17" fmla="*/ 52 h 66"/>
                <a:gd name="T18" fmla="*/ 6 w 8"/>
                <a:gd name="T19" fmla="*/ 38 h 66"/>
                <a:gd name="T20" fmla="*/ 6 w 8"/>
                <a:gd name="T21" fmla="*/ 38 h 66"/>
                <a:gd name="T22" fmla="*/ 4 w 8"/>
                <a:gd name="T23" fmla="*/ 20 h 66"/>
                <a:gd name="T24" fmla="*/ 2 w 8"/>
                <a:gd name="T25" fmla="*/ 2 h 66"/>
                <a:gd name="T26" fmla="*/ 2 w 8"/>
                <a:gd name="T27" fmla="*/ 2 h 66"/>
                <a:gd name="T28" fmla="*/ 0 w 8"/>
                <a:gd name="T29" fmla="*/ 0 h 66"/>
                <a:gd name="T30" fmla="*/ 0 w 8"/>
                <a:gd name="T31" fmla="*/ 2 h 66"/>
                <a:gd name="T32" fmla="*/ 0 w 8"/>
                <a:gd name="T33" fmla="*/ 2 h 66"/>
                <a:gd name="T34" fmla="*/ 2 w 8"/>
                <a:gd name="T35" fmla="*/ 40 h 66"/>
                <a:gd name="T36" fmla="*/ 2 w 8"/>
                <a:gd name="T37" fmla="*/ 40 h 66"/>
                <a:gd name="T38" fmla="*/ 4 w 8"/>
                <a:gd name="T39" fmla="*/ 52 h 66"/>
                <a:gd name="T40" fmla="*/ 4 w 8"/>
                <a:gd name="T41" fmla="*/ 58 h 66"/>
                <a:gd name="T42" fmla="*/ 2 w 8"/>
                <a:gd name="T43" fmla="*/ 60 h 66"/>
                <a:gd name="T44" fmla="*/ 0 w 8"/>
                <a:gd name="T45" fmla="*/ 60 h 66"/>
                <a:gd name="T46" fmla="*/ 0 w 8"/>
                <a:gd name="T47" fmla="*/ 60 h 66"/>
                <a:gd name="T48" fmla="*/ 0 w 8"/>
                <a:gd name="T49" fmla="*/ 62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
                <a:gd name="T76" fmla="*/ 0 h 66"/>
                <a:gd name="T77" fmla="*/ 8 w 8"/>
                <a:gd name="T78" fmla="*/ 66 h 6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 h="66">
                  <a:moveTo>
                    <a:pt x="0" y="62"/>
                  </a:moveTo>
                  <a:lnTo>
                    <a:pt x="0" y="62"/>
                  </a:lnTo>
                  <a:lnTo>
                    <a:pt x="2" y="64"/>
                  </a:lnTo>
                  <a:lnTo>
                    <a:pt x="4" y="66"/>
                  </a:lnTo>
                  <a:lnTo>
                    <a:pt x="6" y="64"/>
                  </a:lnTo>
                  <a:lnTo>
                    <a:pt x="8" y="58"/>
                  </a:lnTo>
                  <a:lnTo>
                    <a:pt x="8" y="52"/>
                  </a:lnTo>
                  <a:lnTo>
                    <a:pt x="6" y="38"/>
                  </a:lnTo>
                  <a:lnTo>
                    <a:pt x="4" y="20"/>
                  </a:lnTo>
                  <a:lnTo>
                    <a:pt x="2" y="2"/>
                  </a:lnTo>
                  <a:lnTo>
                    <a:pt x="0" y="0"/>
                  </a:lnTo>
                  <a:lnTo>
                    <a:pt x="0" y="2"/>
                  </a:lnTo>
                  <a:lnTo>
                    <a:pt x="2" y="40"/>
                  </a:lnTo>
                  <a:lnTo>
                    <a:pt x="4" y="52"/>
                  </a:lnTo>
                  <a:lnTo>
                    <a:pt x="4" y="58"/>
                  </a:lnTo>
                  <a:lnTo>
                    <a:pt x="2" y="60"/>
                  </a:lnTo>
                  <a:lnTo>
                    <a:pt x="0" y="60"/>
                  </a:lnTo>
                  <a:lnTo>
                    <a:pt x="0" y="62"/>
                  </a:lnTo>
                </a:path>
              </a:pathLst>
            </a:custGeom>
            <a:noFill/>
            <a:ln w="9525">
              <a:noFill/>
              <a:round/>
              <a:headEnd/>
              <a:tailEnd/>
            </a:ln>
          </p:spPr>
          <p:txBody>
            <a:bodyPr/>
            <a:lstStyle/>
            <a:p>
              <a:endParaRPr lang="fr-FR">
                <a:latin typeface="Calibri" pitchFamily="34" charset="0"/>
              </a:endParaRPr>
            </a:p>
          </p:txBody>
        </p:sp>
        <p:sp>
          <p:nvSpPr>
            <p:cNvPr id="9618" name="Freeform 87"/>
            <p:cNvSpPr>
              <a:spLocks/>
            </p:cNvSpPr>
            <p:nvPr/>
          </p:nvSpPr>
          <p:spPr bwMode="auto">
            <a:xfrm>
              <a:off x="2811" y="2218"/>
              <a:ext cx="12" cy="30"/>
            </a:xfrm>
            <a:custGeom>
              <a:avLst/>
              <a:gdLst>
                <a:gd name="T0" fmla="*/ 0 w 12"/>
                <a:gd name="T1" fmla="*/ 0 h 30"/>
                <a:gd name="T2" fmla="*/ 0 w 12"/>
                <a:gd name="T3" fmla="*/ 0 h 30"/>
                <a:gd name="T4" fmla="*/ 2 w 12"/>
                <a:gd name="T5" fmla="*/ 8 h 30"/>
                <a:gd name="T6" fmla="*/ 6 w 12"/>
                <a:gd name="T7" fmla="*/ 16 h 30"/>
                <a:gd name="T8" fmla="*/ 12 w 12"/>
                <a:gd name="T9" fmla="*/ 30 h 30"/>
                <a:gd name="T10" fmla="*/ 12 w 12"/>
                <a:gd name="T11" fmla="*/ 30 h 30"/>
                <a:gd name="T12" fmla="*/ 12 w 12"/>
                <a:gd name="T13" fmla="*/ 30 h 30"/>
                <a:gd name="T14" fmla="*/ 12 w 12"/>
                <a:gd name="T15" fmla="*/ 30 h 30"/>
                <a:gd name="T16" fmla="*/ 6 w 12"/>
                <a:gd name="T17" fmla="*/ 16 h 30"/>
                <a:gd name="T18" fmla="*/ 2 w 12"/>
                <a:gd name="T19" fmla="*/ 8 h 30"/>
                <a:gd name="T20" fmla="*/ 2 w 12"/>
                <a:gd name="T21" fmla="*/ 0 h 30"/>
                <a:gd name="T22" fmla="*/ 2 w 12"/>
                <a:gd name="T23" fmla="*/ 0 h 30"/>
                <a:gd name="T24" fmla="*/ 0 w 12"/>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0"/>
                <a:gd name="T41" fmla="*/ 12 w 12"/>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0">
                  <a:moveTo>
                    <a:pt x="0" y="0"/>
                  </a:moveTo>
                  <a:lnTo>
                    <a:pt x="0" y="0"/>
                  </a:lnTo>
                  <a:lnTo>
                    <a:pt x="2" y="8"/>
                  </a:lnTo>
                  <a:lnTo>
                    <a:pt x="6" y="16"/>
                  </a:lnTo>
                  <a:lnTo>
                    <a:pt x="12" y="30"/>
                  </a:lnTo>
                  <a:lnTo>
                    <a:pt x="6" y="16"/>
                  </a:lnTo>
                  <a:lnTo>
                    <a:pt x="2" y="8"/>
                  </a:lnTo>
                  <a:lnTo>
                    <a:pt x="2" y="0"/>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619" name="Freeform 88"/>
            <p:cNvSpPr>
              <a:spLocks/>
            </p:cNvSpPr>
            <p:nvPr/>
          </p:nvSpPr>
          <p:spPr bwMode="auto">
            <a:xfrm>
              <a:off x="2811" y="2218"/>
              <a:ext cx="12" cy="30"/>
            </a:xfrm>
            <a:custGeom>
              <a:avLst/>
              <a:gdLst>
                <a:gd name="T0" fmla="*/ 0 w 12"/>
                <a:gd name="T1" fmla="*/ 0 h 30"/>
                <a:gd name="T2" fmla="*/ 0 w 12"/>
                <a:gd name="T3" fmla="*/ 0 h 30"/>
                <a:gd name="T4" fmla="*/ 2 w 12"/>
                <a:gd name="T5" fmla="*/ 8 h 30"/>
                <a:gd name="T6" fmla="*/ 6 w 12"/>
                <a:gd name="T7" fmla="*/ 16 h 30"/>
                <a:gd name="T8" fmla="*/ 12 w 12"/>
                <a:gd name="T9" fmla="*/ 30 h 30"/>
                <a:gd name="T10" fmla="*/ 12 w 12"/>
                <a:gd name="T11" fmla="*/ 30 h 30"/>
                <a:gd name="T12" fmla="*/ 12 w 12"/>
                <a:gd name="T13" fmla="*/ 30 h 30"/>
                <a:gd name="T14" fmla="*/ 12 w 12"/>
                <a:gd name="T15" fmla="*/ 30 h 30"/>
                <a:gd name="T16" fmla="*/ 6 w 12"/>
                <a:gd name="T17" fmla="*/ 16 h 30"/>
                <a:gd name="T18" fmla="*/ 2 w 12"/>
                <a:gd name="T19" fmla="*/ 8 h 30"/>
                <a:gd name="T20" fmla="*/ 2 w 12"/>
                <a:gd name="T21" fmla="*/ 0 h 30"/>
                <a:gd name="T22" fmla="*/ 2 w 12"/>
                <a:gd name="T23" fmla="*/ 0 h 30"/>
                <a:gd name="T24" fmla="*/ 0 w 12"/>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0"/>
                <a:gd name="T41" fmla="*/ 12 w 12"/>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0">
                  <a:moveTo>
                    <a:pt x="0" y="0"/>
                  </a:moveTo>
                  <a:lnTo>
                    <a:pt x="0" y="0"/>
                  </a:lnTo>
                  <a:lnTo>
                    <a:pt x="2" y="8"/>
                  </a:lnTo>
                  <a:lnTo>
                    <a:pt x="6" y="16"/>
                  </a:lnTo>
                  <a:lnTo>
                    <a:pt x="12" y="30"/>
                  </a:lnTo>
                  <a:lnTo>
                    <a:pt x="6" y="16"/>
                  </a:lnTo>
                  <a:lnTo>
                    <a:pt x="2" y="8"/>
                  </a:lnTo>
                  <a:lnTo>
                    <a:pt x="2" y="0"/>
                  </a:lnTo>
                  <a:lnTo>
                    <a:pt x="0" y="0"/>
                  </a:lnTo>
                </a:path>
              </a:pathLst>
            </a:custGeom>
            <a:noFill/>
            <a:ln w="9525">
              <a:noFill/>
              <a:round/>
              <a:headEnd/>
              <a:tailEnd/>
            </a:ln>
          </p:spPr>
          <p:txBody>
            <a:bodyPr/>
            <a:lstStyle/>
            <a:p>
              <a:endParaRPr lang="fr-FR">
                <a:latin typeface="Calibri" pitchFamily="34" charset="0"/>
              </a:endParaRPr>
            </a:p>
          </p:txBody>
        </p:sp>
        <p:sp>
          <p:nvSpPr>
            <p:cNvPr id="9620" name="Freeform 89"/>
            <p:cNvSpPr>
              <a:spLocks/>
            </p:cNvSpPr>
            <p:nvPr/>
          </p:nvSpPr>
          <p:spPr bwMode="auto">
            <a:xfrm>
              <a:off x="2993" y="1712"/>
              <a:ext cx="360" cy="574"/>
            </a:xfrm>
            <a:custGeom>
              <a:avLst/>
              <a:gdLst>
                <a:gd name="T0" fmla="*/ 330 w 360"/>
                <a:gd name="T1" fmla="*/ 354 h 574"/>
                <a:gd name="T2" fmla="*/ 300 w 360"/>
                <a:gd name="T3" fmla="*/ 296 h 574"/>
                <a:gd name="T4" fmla="*/ 280 w 360"/>
                <a:gd name="T5" fmla="*/ 280 h 574"/>
                <a:gd name="T6" fmla="*/ 280 w 360"/>
                <a:gd name="T7" fmla="*/ 254 h 574"/>
                <a:gd name="T8" fmla="*/ 326 w 360"/>
                <a:gd name="T9" fmla="*/ 220 h 574"/>
                <a:gd name="T10" fmla="*/ 318 w 360"/>
                <a:gd name="T11" fmla="*/ 168 h 574"/>
                <a:gd name="T12" fmla="*/ 334 w 360"/>
                <a:gd name="T13" fmla="*/ 112 h 574"/>
                <a:gd name="T14" fmla="*/ 262 w 360"/>
                <a:gd name="T15" fmla="*/ 78 h 574"/>
                <a:gd name="T16" fmla="*/ 232 w 360"/>
                <a:gd name="T17" fmla="*/ 60 h 574"/>
                <a:gd name="T18" fmla="*/ 176 w 360"/>
                <a:gd name="T19" fmla="*/ 64 h 574"/>
                <a:gd name="T20" fmla="*/ 124 w 360"/>
                <a:gd name="T21" fmla="*/ 64 h 574"/>
                <a:gd name="T22" fmla="*/ 108 w 360"/>
                <a:gd name="T23" fmla="*/ 44 h 574"/>
                <a:gd name="T24" fmla="*/ 86 w 360"/>
                <a:gd name="T25" fmla="*/ 14 h 574"/>
                <a:gd name="T26" fmla="*/ 52 w 360"/>
                <a:gd name="T27" fmla="*/ 2 h 574"/>
                <a:gd name="T28" fmla="*/ 36 w 360"/>
                <a:gd name="T29" fmla="*/ 18 h 574"/>
                <a:gd name="T30" fmla="*/ 38 w 360"/>
                <a:gd name="T31" fmla="*/ 14 h 574"/>
                <a:gd name="T32" fmla="*/ 72 w 360"/>
                <a:gd name="T33" fmla="*/ 4 h 574"/>
                <a:gd name="T34" fmla="*/ 84 w 360"/>
                <a:gd name="T35" fmla="*/ 36 h 574"/>
                <a:gd name="T36" fmla="*/ 116 w 360"/>
                <a:gd name="T37" fmla="*/ 60 h 574"/>
                <a:gd name="T38" fmla="*/ 128 w 360"/>
                <a:gd name="T39" fmla="*/ 66 h 574"/>
                <a:gd name="T40" fmla="*/ 168 w 360"/>
                <a:gd name="T41" fmla="*/ 62 h 574"/>
                <a:gd name="T42" fmla="*/ 180 w 360"/>
                <a:gd name="T43" fmla="*/ 78 h 574"/>
                <a:gd name="T44" fmla="*/ 236 w 360"/>
                <a:gd name="T45" fmla="*/ 66 h 574"/>
                <a:gd name="T46" fmla="*/ 282 w 360"/>
                <a:gd name="T47" fmla="*/ 84 h 574"/>
                <a:gd name="T48" fmla="*/ 326 w 360"/>
                <a:gd name="T49" fmla="*/ 108 h 574"/>
                <a:gd name="T50" fmla="*/ 318 w 360"/>
                <a:gd name="T51" fmla="*/ 160 h 574"/>
                <a:gd name="T52" fmla="*/ 322 w 360"/>
                <a:gd name="T53" fmla="*/ 182 h 574"/>
                <a:gd name="T54" fmla="*/ 318 w 360"/>
                <a:gd name="T55" fmla="*/ 220 h 574"/>
                <a:gd name="T56" fmla="*/ 270 w 360"/>
                <a:gd name="T57" fmla="*/ 256 h 574"/>
                <a:gd name="T58" fmla="*/ 270 w 360"/>
                <a:gd name="T59" fmla="*/ 282 h 574"/>
                <a:gd name="T60" fmla="*/ 266 w 360"/>
                <a:gd name="T61" fmla="*/ 298 h 574"/>
                <a:gd name="T62" fmla="*/ 312 w 360"/>
                <a:gd name="T63" fmla="*/ 314 h 574"/>
                <a:gd name="T64" fmla="*/ 324 w 360"/>
                <a:gd name="T65" fmla="*/ 360 h 574"/>
                <a:gd name="T66" fmla="*/ 352 w 360"/>
                <a:gd name="T67" fmla="*/ 398 h 574"/>
                <a:gd name="T68" fmla="*/ 310 w 360"/>
                <a:gd name="T69" fmla="*/ 434 h 574"/>
                <a:gd name="T70" fmla="*/ 254 w 360"/>
                <a:gd name="T71" fmla="*/ 446 h 574"/>
                <a:gd name="T72" fmla="*/ 252 w 360"/>
                <a:gd name="T73" fmla="*/ 472 h 574"/>
                <a:gd name="T74" fmla="*/ 206 w 360"/>
                <a:gd name="T75" fmla="*/ 480 h 574"/>
                <a:gd name="T76" fmla="*/ 198 w 360"/>
                <a:gd name="T77" fmla="*/ 516 h 574"/>
                <a:gd name="T78" fmla="*/ 164 w 360"/>
                <a:gd name="T79" fmla="*/ 530 h 574"/>
                <a:gd name="T80" fmla="*/ 132 w 360"/>
                <a:gd name="T81" fmla="*/ 562 h 574"/>
                <a:gd name="T82" fmla="*/ 82 w 360"/>
                <a:gd name="T83" fmla="*/ 550 h 574"/>
                <a:gd name="T84" fmla="*/ 66 w 360"/>
                <a:gd name="T85" fmla="*/ 520 h 574"/>
                <a:gd name="T86" fmla="*/ 24 w 360"/>
                <a:gd name="T87" fmla="*/ 514 h 574"/>
                <a:gd name="T88" fmla="*/ 12 w 360"/>
                <a:gd name="T89" fmla="*/ 486 h 574"/>
                <a:gd name="T90" fmla="*/ 0 w 360"/>
                <a:gd name="T91" fmla="*/ 468 h 574"/>
                <a:gd name="T92" fmla="*/ 10 w 360"/>
                <a:gd name="T93" fmla="*/ 492 h 574"/>
                <a:gd name="T94" fmla="*/ 36 w 360"/>
                <a:gd name="T95" fmla="*/ 530 h 574"/>
                <a:gd name="T96" fmla="*/ 82 w 360"/>
                <a:gd name="T97" fmla="*/ 560 h 574"/>
                <a:gd name="T98" fmla="*/ 130 w 360"/>
                <a:gd name="T99" fmla="*/ 570 h 574"/>
                <a:gd name="T100" fmla="*/ 160 w 360"/>
                <a:gd name="T101" fmla="*/ 540 h 574"/>
                <a:gd name="T102" fmla="*/ 206 w 360"/>
                <a:gd name="T103" fmla="*/ 520 h 574"/>
                <a:gd name="T104" fmla="*/ 208 w 360"/>
                <a:gd name="T105" fmla="*/ 488 h 574"/>
                <a:gd name="T106" fmla="*/ 256 w 360"/>
                <a:gd name="T107" fmla="*/ 478 h 574"/>
                <a:gd name="T108" fmla="*/ 264 w 360"/>
                <a:gd name="T109" fmla="*/ 448 h 574"/>
                <a:gd name="T110" fmla="*/ 334 w 360"/>
                <a:gd name="T111" fmla="*/ 434 h 574"/>
                <a:gd name="T112" fmla="*/ 358 w 360"/>
                <a:gd name="T113" fmla="*/ 384 h 5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60"/>
                <a:gd name="T172" fmla="*/ 0 h 574"/>
                <a:gd name="T173" fmla="*/ 360 w 360"/>
                <a:gd name="T174" fmla="*/ 574 h 5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60" h="574">
                  <a:moveTo>
                    <a:pt x="358" y="384"/>
                  </a:moveTo>
                  <a:lnTo>
                    <a:pt x="358" y="384"/>
                  </a:lnTo>
                  <a:lnTo>
                    <a:pt x="354" y="374"/>
                  </a:lnTo>
                  <a:lnTo>
                    <a:pt x="346" y="366"/>
                  </a:lnTo>
                  <a:lnTo>
                    <a:pt x="338" y="360"/>
                  </a:lnTo>
                  <a:lnTo>
                    <a:pt x="330" y="354"/>
                  </a:lnTo>
                  <a:lnTo>
                    <a:pt x="330" y="344"/>
                  </a:lnTo>
                  <a:lnTo>
                    <a:pt x="330" y="334"/>
                  </a:lnTo>
                  <a:lnTo>
                    <a:pt x="328" y="324"/>
                  </a:lnTo>
                  <a:lnTo>
                    <a:pt x="322" y="314"/>
                  </a:lnTo>
                  <a:lnTo>
                    <a:pt x="312" y="304"/>
                  </a:lnTo>
                  <a:lnTo>
                    <a:pt x="300" y="296"/>
                  </a:lnTo>
                  <a:lnTo>
                    <a:pt x="294" y="292"/>
                  </a:lnTo>
                  <a:lnTo>
                    <a:pt x="290" y="290"/>
                  </a:lnTo>
                  <a:lnTo>
                    <a:pt x="274" y="290"/>
                  </a:lnTo>
                  <a:lnTo>
                    <a:pt x="280" y="280"/>
                  </a:lnTo>
                  <a:lnTo>
                    <a:pt x="282" y="276"/>
                  </a:lnTo>
                  <a:lnTo>
                    <a:pt x="280" y="272"/>
                  </a:lnTo>
                  <a:lnTo>
                    <a:pt x="278" y="264"/>
                  </a:lnTo>
                  <a:lnTo>
                    <a:pt x="278" y="258"/>
                  </a:lnTo>
                  <a:lnTo>
                    <a:pt x="280" y="254"/>
                  </a:lnTo>
                  <a:lnTo>
                    <a:pt x="286" y="250"/>
                  </a:lnTo>
                  <a:lnTo>
                    <a:pt x="292" y="246"/>
                  </a:lnTo>
                  <a:lnTo>
                    <a:pt x="304" y="242"/>
                  </a:lnTo>
                  <a:lnTo>
                    <a:pt x="314" y="236"/>
                  </a:lnTo>
                  <a:lnTo>
                    <a:pt x="320" y="228"/>
                  </a:lnTo>
                  <a:lnTo>
                    <a:pt x="326" y="220"/>
                  </a:lnTo>
                  <a:lnTo>
                    <a:pt x="330" y="210"/>
                  </a:lnTo>
                  <a:lnTo>
                    <a:pt x="332" y="200"/>
                  </a:lnTo>
                  <a:lnTo>
                    <a:pt x="332" y="190"/>
                  </a:lnTo>
                  <a:lnTo>
                    <a:pt x="330" y="182"/>
                  </a:lnTo>
                  <a:lnTo>
                    <a:pt x="324" y="174"/>
                  </a:lnTo>
                  <a:lnTo>
                    <a:pt x="318" y="168"/>
                  </a:lnTo>
                  <a:lnTo>
                    <a:pt x="328" y="156"/>
                  </a:lnTo>
                  <a:lnTo>
                    <a:pt x="334" y="142"/>
                  </a:lnTo>
                  <a:lnTo>
                    <a:pt x="336" y="126"/>
                  </a:lnTo>
                  <a:lnTo>
                    <a:pt x="336" y="120"/>
                  </a:lnTo>
                  <a:lnTo>
                    <a:pt x="334" y="112"/>
                  </a:lnTo>
                  <a:lnTo>
                    <a:pt x="328" y="98"/>
                  </a:lnTo>
                  <a:lnTo>
                    <a:pt x="318" y="90"/>
                  </a:lnTo>
                  <a:lnTo>
                    <a:pt x="306" y="82"/>
                  </a:lnTo>
                  <a:lnTo>
                    <a:pt x="292" y="78"/>
                  </a:lnTo>
                  <a:lnTo>
                    <a:pt x="278" y="78"/>
                  </a:lnTo>
                  <a:lnTo>
                    <a:pt x="262" y="78"/>
                  </a:lnTo>
                  <a:lnTo>
                    <a:pt x="254" y="76"/>
                  </a:lnTo>
                  <a:lnTo>
                    <a:pt x="248" y="70"/>
                  </a:lnTo>
                  <a:lnTo>
                    <a:pt x="238" y="64"/>
                  </a:lnTo>
                  <a:lnTo>
                    <a:pt x="232" y="60"/>
                  </a:lnTo>
                  <a:lnTo>
                    <a:pt x="224" y="58"/>
                  </a:lnTo>
                  <a:lnTo>
                    <a:pt x="216" y="58"/>
                  </a:lnTo>
                  <a:lnTo>
                    <a:pt x="208" y="60"/>
                  </a:lnTo>
                  <a:lnTo>
                    <a:pt x="194" y="66"/>
                  </a:lnTo>
                  <a:lnTo>
                    <a:pt x="180" y="74"/>
                  </a:lnTo>
                  <a:lnTo>
                    <a:pt x="176" y="64"/>
                  </a:lnTo>
                  <a:lnTo>
                    <a:pt x="168" y="58"/>
                  </a:lnTo>
                  <a:lnTo>
                    <a:pt x="158" y="52"/>
                  </a:lnTo>
                  <a:lnTo>
                    <a:pt x="148" y="50"/>
                  </a:lnTo>
                  <a:lnTo>
                    <a:pt x="138" y="52"/>
                  </a:lnTo>
                  <a:lnTo>
                    <a:pt x="132" y="56"/>
                  </a:lnTo>
                  <a:lnTo>
                    <a:pt x="124" y="64"/>
                  </a:lnTo>
                  <a:lnTo>
                    <a:pt x="118" y="70"/>
                  </a:lnTo>
                  <a:lnTo>
                    <a:pt x="120" y="62"/>
                  </a:lnTo>
                  <a:lnTo>
                    <a:pt x="118" y="56"/>
                  </a:lnTo>
                  <a:lnTo>
                    <a:pt x="114" y="50"/>
                  </a:lnTo>
                  <a:lnTo>
                    <a:pt x="108" y="44"/>
                  </a:lnTo>
                  <a:lnTo>
                    <a:pt x="98" y="38"/>
                  </a:lnTo>
                  <a:lnTo>
                    <a:pt x="88" y="34"/>
                  </a:lnTo>
                  <a:lnTo>
                    <a:pt x="86" y="32"/>
                  </a:lnTo>
                  <a:lnTo>
                    <a:pt x="86" y="26"/>
                  </a:lnTo>
                  <a:lnTo>
                    <a:pt x="86" y="20"/>
                  </a:lnTo>
                  <a:lnTo>
                    <a:pt x="86" y="14"/>
                  </a:lnTo>
                  <a:lnTo>
                    <a:pt x="80" y="8"/>
                  </a:lnTo>
                  <a:lnTo>
                    <a:pt x="76" y="2"/>
                  </a:lnTo>
                  <a:lnTo>
                    <a:pt x="70" y="0"/>
                  </a:lnTo>
                  <a:lnTo>
                    <a:pt x="60" y="0"/>
                  </a:lnTo>
                  <a:lnTo>
                    <a:pt x="52" y="2"/>
                  </a:lnTo>
                  <a:lnTo>
                    <a:pt x="44" y="6"/>
                  </a:lnTo>
                  <a:lnTo>
                    <a:pt x="38" y="10"/>
                  </a:lnTo>
                  <a:lnTo>
                    <a:pt x="36" y="14"/>
                  </a:lnTo>
                  <a:lnTo>
                    <a:pt x="36" y="18"/>
                  </a:lnTo>
                  <a:lnTo>
                    <a:pt x="40" y="18"/>
                  </a:lnTo>
                  <a:lnTo>
                    <a:pt x="42" y="18"/>
                  </a:lnTo>
                  <a:lnTo>
                    <a:pt x="40" y="16"/>
                  </a:lnTo>
                  <a:lnTo>
                    <a:pt x="38" y="16"/>
                  </a:lnTo>
                  <a:lnTo>
                    <a:pt x="38" y="14"/>
                  </a:lnTo>
                  <a:lnTo>
                    <a:pt x="40" y="12"/>
                  </a:lnTo>
                  <a:lnTo>
                    <a:pt x="48" y="8"/>
                  </a:lnTo>
                  <a:lnTo>
                    <a:pt x="64" y="4"/>
                  </a:lnTo>
                  <a:lnTo>
                    <a:pt x="68" y="4"/>
                  </a:lnTo>
                  <a:lnTo>
                    <a:pt x="72" y="4"/>
                  </a:lnTo>
                  <a:lnTo>
                    <a:pt x="80" y="10"/>
                  </a:lnTo>
                  <a:lnTo>
                    <a:pt x="82" y="16"/>
                  </a:lnTo>
                  <a:lnTo>
                    <a:pt x="84" y="22"/>
                  </a:lnTo>
                  <a:lnTo>
                    <a:pt x="82" y="34"/>
                  </a:lnTo>
                  <a:lnTo>
                    <a:pt x="84" y="36"/>
                  </a:lnTo>
                  <a:lnTo>
                    <a:pt x="88" y="38"/>
                  </a:lnTo>
                  <a:lnTo>
                    <a:pt x="96" y="40"/>
                  </a:lnTo>
                  <a:lnTo>
                    <a:pt x="106" y="46"/>
                  </a:lnTo>
                  <a:lnTo>
                    <a:pt x="114" y="54"/>
                  </a:lnTo>
                  <a:lnTo>
                    <a:pt x="116" y="60"/>
                  </a:lnTo>
                  <a:lnTo>
                    <a:pt x="116" y="66"/>
                  </a:lnTo>
                  <a:lnTo>
                    <a:pt x="114" y="76"/>
                  </a:lnTo>
                  <a:lnTo>
                    <a:pt x="114" y="78"/>
                  </a:lnTo>
                  <a:lnTo>
                    <a:pt x="116" y="78"/>
                  </a:lnTo>
                  <a:lnTo>
                    <a:pt x="128" y="66"/>
                  </a:lnTo>
                  <a:lnTo>
                    <a:pt x="132" y="60"/>
                  </a:lnTo>
                  <a:lnTo>
                    <a:pt x="140" y="54"/>
                  </a:lnTo>
                  <a:lnTo>
                    <a:pt x="146" y="54"/>
                  </a:lnTo>
                  <a:lnTo>
                    <a:pt x="152" y="54"/>
                  </a:lnTo>
                  <a:lnTo>
                    <a:pt x="164" y="58"/>
                  </a:lnTo>
                  <a:lnTo>
                    <a:pt x="168" y="62"/>
                  </a:lnTo>
                  <a:lnTo>
                    <a:pt x="172" y="66"/>
                  </a:lnTo>
                  <a:lnTo>
                    <a:pt x="176" y="72"/>
                  </a:lnTo>
                  <a:lnTo>
                    <a:pt x="178" y="76"/>
                  </a:lnTo>
                  <a:lnTo>
                    <a:pt x="178" y="78"/>
                  </a:lnTo>
                  <a:lnTo>
                    <a:pt x="180" y="78"/>
                  </a:lnTo>
                  <a:lnTo>
                    <a:pt x="186" y="72"/>
                  </a:lnTo>
                  <a:lnTo>
                    <a:pt x="194" y="68"/>
                  </a:lnTo>
                  <a:lnTo>
                    <a:pt x="202" y="66"/>
                  </a:lnTo>
                  <a:lnTo>
                    <a:pt x="210" y="64"/>
                  </a:lnTo>
                  <a:lnTo>
                    <a:pt x="220" y="62"/>
                  </a:lnTo>
                  <a:lnTo>
                    <a:pt x="228" y="64"/>
                  </a:lnTo>
                  <a:lnTo>
                    <a:pt x="236" y="66"/>
                  </a:lnTo>
                  <a:lnTo>
                    <a:pt x="242" y="72"/>
                  </a:lnTo>
                  <a:lnTo>
                    <a:pt x="248" y="78"/>
                  </a:lnTo>
                  <a:lnTo>
                    <a:pt x="252" y="82"/>
                  </a:lnTo>
                  <a:lnTo>
                    <a:pt x="256" y="84"/>
                  </a:lnTo>
                  <a:lnTo>
                    <a:pt x="282" y="84"/>
                  </a:lnTo>
                  <a:lnTo>
                    <a:pt x="296" y="86"/>
                  </a:lnTo>
                  <a:lnTo>
                    <a:pt x="308" y="90"/>
                  </a:lnTo>
                  <a:lnTo>
                    <a:pt x="318" y="96"/>
                  </a:lnTo>
                  <a:lnTo>
                    <a:pt x="322" y="102"/>
                  </a:lnTo>
                  <a:lnTo>
                    <a:pt x="326" y="108"/>
                  </a:lnTo>
                  <a:lnTo>
                    <a:pt x="328" y="114"/>
                  </a:lnTo>
                  <a:lnTo>
                    <a:pt x="330" y="122"/>
                  </a:lnTo>
                  <a:lnTo>
                    <a:pt x="330" y="130"/>
                  </a:lnTo>
                  <a:lnTo>
                    <a:pt x="328" y="138"/>
                  </a:lnTo>
                  <a:lnTo>
                    <a:pt x="326" y="146"/>
                  </a:lnTo>
                  <a:lnTo>
                    <a:pt x="322" y="152"/>
                  </a:lnTo>
                  <a:lnTo>
                    <a:pt x="318" y="160"/>
                  </a:lnTo>
                  <a:lnTo>
                    <a:pt x="310" y="166"/>
                  </a:lnTo>
                  <a:lnTo>
                    <a:pt x="310" y="168"/>
                  </a:lnTo>
                  <a:lnTo>
                    <a:pt x="310" y="170"/>
                  </a:lnTo>
                  <a:lnTo>
                    <a:pt x="318" y="178"/>
                  </a:lnTo>
                  <a:lnTo>
                    <a:pt x="322" y="182"/>
                  </a:lnTo>
                  <a:lnTo>
                    <a:pt x="324" y="186"/>
                  </a:lnTo>
                  <a:lnTo>
                    <a:pt x="326" y="192"/>
                  </a:lnTo>
                  <a:lnTo>
                    <a:pt x="326" y="198"/>
                  </a:lnTo>
                  <a:lnTo>
                    <a:pt x="322" y="210"/>
                  </a:lnTo>
                  <a:lnTo>
                    <a:pt x="318" y="220"/>
                  </a:lnTo>
                  <a:lnTo>
                    <a:pt x="312" y="228"/>
                  </a:lnTo>
                  <a:lnTo>
                    <a:pt x="304" y="234"/>
                  </a:lnTo>
                  <a:lnTo>
                    <a:pt x="294" y="238"/>
                  </a:lnTo>
                  <a:lnTo>
                    <a:pt x="280" y="246"/>
                  </a:lnTo>
                  <a:lnTo>
                    <a:pt x="274" y="250"/>
                  </a:lnTo>
                  <a:lnTo>
                    <a:pt x="270" y="256"/>
                  </a:lnTo>
                  <a:lnTo>
                    <a:pt x="270" y="260"/>
                  </a:lnTo>
                  <a:lnTo>
                    <a:pt x="270" y="264"/>
                  </a:lnTo>
                  <a:lnTo>
                    <a:pt x="272" y="272"/>
                  </a:lnTo>
                  <a:lnTo>
                    <a:pt x="272" y="278"/>
                  </a:lnTo>
                  <a:lnTo>
                    <a:pt x="270" y="282"/>
                  </a:lnTo>
                  <a:lnTo>
                    <a:pt x="264" y="292"/>
                  </a:lnTo>
                  <a:lnTo>
                    <a:pt x="262" y="294"/>
                  </a:lnTo>
                  <a:lnTo>
                    <a:pt x="262" y="296"/>
                  </a:lnTo>
                  <a:lnTo>
                    <a:pt x="264" y="296"/>
                  </a:lnTo>
                  <a:lnTo>
                    <a:pt x="266" y="298"/>
                  </a:lnTo>
                  <a:lnTo>
                    <a:pt x="280" y="298"/>
                  </a:lnTo>
                  <a:lnTo>
                    <a:pt x="286" y="298"/>
                  </a:lnTo>
                  <a:lnTo>
                    <a:pt x="292" y="300"/>
                  </a:lnTo>
                  <a:lnTo>
                    <a:pt x="304" y="306"/>
                  </a:lnTo>
                  <a:lnTo>
                    <a:pt x="312" y="314"/>
                  </a:lnTo>
                  <a:lnTo>
                    <a:pt x="320" y="324"/>
                  </a:lnTo>
                  <a:lnTo>
                    <a:pt x="322" y="334"/>
                  </a:lnTo>
                  <a:lnTo>
                    <a:pt x="322" y="344"/>
                  </a:lnTo>
                  <a:lnTo>
                    <a:pt x="322" y="356"/>
                  </a:lnTo>
                  <a:lnTo>
                    <a:pt x="322" y="358"/>
                  </a:lnTo>
                  <a:lnTo>
                    <a:pt x="324" y="360"/>
                  </a:lnTo>
                  <a:lnTo>
                    <a:pt x="332" y="366"/>
                  </a:lnTo>
                  <a:lnTo>
                    <a:pt x="340" y="372"/>
                  </a:lnTo>
                  <a:lnTo>
                    <a:pt x="346" y="378"/>
                  </a:lnTo>
                  <a:lnTo>
                    <a:pt x="350" y="386"/>
                  </a:lnTo>
                  <a:lnTo>
                    <a:pt x="352" y="398"/>
                  </a:lnTo>
                  <a:lnTo>
                    <a:pt x="350" y="406"/>
                  </a:lnTo>
                  <a:lnTo>
                    <a:pt x="344" y="414"/>
                  </a:lnTo>
                  <a:lnTo>
                    <a:pt x="338" y="422"/>
                  </a:lnTo>
                  <a:lnTo>
                    <a:pt x="328" y="428"/>
                  </a:lnTo>
                  <a:lnTo>
                    <a:pt x="318" y="432"/>
                  </a:lnTo>
                  <a:lnTo>
                    <a:pt x="310" y="434"/>
                  </a:lnTo>
                  <a:lnTo>
                    <a:pt x="298" y="436"/>
                  </a:lnTo>
                  <a:lnTo>
                    <a:pt x="278" y="438"/>
                  </a:lnTo>
                  <a:lnTo>
                    <a:pt x="258" y="440"/>
                  </a:lnTo>
                  <a:lnTo>
                    <a:pt x="254" y="442"/>
                  </a:lnTo>
                  <a:lnTo>
                    <a:pt x="254" y="446"/>
                  </a:lnTo>
                  <a:lnTo>
                    <a:pt x="256" y="450"/>
                  </a:lnTo>
                  <a:lnTo>
                    <a:pt x="258" y="454"/>
                  </a:lnTo>
                  <a:lnTo>
                    <a:pt x="262" y="460"/>
                  </a:lnTo>
                  <a:lnTo>
                    <a:pt x="260" y="464"/>
                  </a:lnTo>
                  <a:lnTo>
                    <a:pt x="252" y="472"/>
                  </a:lnTo>
                  <a:lnTo>
                    <a:pt x="246" y="476"/>
                  </a:lnTo>
                  <a:lnTo>
                    <a:pt x="238" y="478"/>
                  </a:lnTo>
                  <a:lnTo>
                    <a:pt x="224" y="482"/>
                  </a:lnTo>
                  <a:lnTo>
                    <a:pt x="216" y="480"/>
                  </a:lnTo>
                  <a:lnTo>
                    <a:pt x="212" y="480"/>
                  </a:lnTo>
                  <a:lnTo>
                    <a:pt x="206" y="480"/>
                  </a:lnTo>
                  <a:lnTo>
                    <a:pt x="202" y="482"/>
                  </a:lnTo>
                  <a:lnTo>
                    <a:pt x="200" y="486"/>
                  </a:lnTo>
                  <a:lnTo>
                    <a:pt x="198" y="496"/>
                  </a:lnTo>
                  <a:lnTo>
                    <a:pt x="200" y="510"/>
                  </a:lnTo>
                  <a:lnTo>
                    <a:pt x="198" y="516"/>
                  </a:lnTo>
                  <a:lnTo>
                    <a:pt x="194" y="524"/>
                  </a:lnTo>
                  <a:lnTo>
                    <a:pt x="190" y="528"/>
                  </a:lnTo>
                  <a:lnTo>
                    <a:pt x="186" y="530"/>
                  </a:lnTo>
                  <a:lnTo>
                    <a:pt x="176" y="530"/>
                  </a:lnTo>
                  <a:lnTo>
                    <a:pt x="164" y="530"/>
                  </a:lnTo>
                  <a:lnTo>
                    <a:pt x="158" y="532"/>
                  </a:lnTo>
                  <a:lnTo>
                    <a:pt x="152" y="534"/>
                  </a:lnTo>
                  <a:lnTo>
                    <a:pt x="148" y="542"/>
                  </a:lnTo>
                  <a:lnTo>
                    <a:pt x="144" y="548"/>
                  </a:lnTo>
                  <a:lnTo>
                    <a:pt x="138" y="556"/>
                  </a:lnTo>
                  <a:lnTo>
                    <a:pt x="132" y="562"/>
                  </a:lnTo>
                  <a:lnTo>
                    <a:pt x="120" y="566"/>
                  </a:lnTo>
                  <a:lnTo>
                    <a:pt x="110" y="566"/>
                  </a:lnTo>
                  <a:lnTo>
                    <a:pt x="98" y="564"/>
                  </a:lnTo>
                  <a:lnTo>
                    <a:pt x="90" y="558"/>
                  </a:lnTo>
                  <a:lnTo>
                    <a:pt x="82" y="550"/>
                  </a:lnTo>
                  <a:lnTo>
                    <a:pt x="78" y="542"/>
                  </a:lnTo>
                  <a:lnTo>
                    <a:pt x="74" y="532"/>
                  </a:lnTo>
                  <a:lnTo>
                    <a:pt x="72" y="522"/>
                  </a:lnTo>
                  <a:lnTo>
                    <a:pt x="70" y="520"/>
                  </a:lnTo>
                  <a:lnTo>
                    <a:pt x="66" y="520"/>
                  </a:lnTo>
                  <a:lnTo>
                    <a:pt x="60" y="524"/>
                  </a:lnTo>
                  <a:lnTo>
                    <a:pt x="56" y="526"/>
                  </a:lnTo>
                  <a:lnTo>
                    <a:pt x="50" y="526"/>
                  </a:lnTo>
                  <a:lnTo>
                    <a:pt x="44" y="526"/>
                  </a:lnTo>
                  <a:lnTo>
                    <a:pt x="34" y="522"/>
                  </a:lnTo>
                  <a:lnTo>
                    <a:pt x="24" y="514"/>
                  </a:lnTo>
                  <a:lnTo>
                    <a:pt x="20" y="510"/>
                  </a:lnTo>
                  <a:lnTo>
                    <a:pt x="18" y="502"/>
                  </a:lnTo>
                  <a:lnTo>
                    <a:pt x="16" y="486"/>
                  </a:lnTo>
                  <a:lnTo>
                    <a:pt x="14" y="484"/>
                  </a:lnTo>
                  <a:lnTo>
                    <a:pt x="12" y="486"/>
                  </a:lnTo>
                  <a:lnTo>
                    <a:pt x="8" y="486"/>
                  </a:lnTo>
                  <a:lnTo>
                    <a:pt x="4" y="480"/>
                  </a:lnTo>
                  <a:lnTo>
                    <a:pt x="2" y="468"/>
                  </a:lnTo>
                  <a:lnTo>
                    <a:pt x="2" y="466"/>
                  </a:lnTo>
                  <a:lnTo>
                    <a:pt x="0" y="468"/>
                  </a:lnTo>
                  <a:lnTo>
                    <a:pt x="0" y="476"/>
                  </a:lnTo>
                  <a:lnTo>
                    <a:pt x="2" y="484"/>
                  </a:lnTo>
                  <a:lnTo>
                    <a:pt x="4" y="492"/>
                  </a:lnTo>
                  <a:lnTo>
                    <a:pt x="8" y="494"/>
                  </a:lnTo>
                  <a:lnTo>
                    <a:pt x="10" y="492"/>
                  </a:lnTo>
                  <a:lnTo>
                    <a:pt x="14" y="510"/>
                  </a:lnTo>
                  <a:lnTo>
                    <a:pt x="16" y="514"/>
                  </a:lnTo>
                  <a:lnTo>
                    <a:pt x="18" y="518"/>
                  </a:lnTo>
                  <a:lnTo>
                    <a:pt x="26" y="524"/>
                  </a:lnTo>
                  <a:lnTo>
                    <a:pt x="36" y="530"/>
                  </a:lnTo>
                  <a:lnTo>
                    <a:pt x="46" y="532"/>
                  </a:lnTo>
                  <a:lnTo>
                    <a:pt x="56" y="532"/>
                  </a:lnTo>
                  <a:lnTo>
                    <a:pt x="66" y="528"/>
                  </a:lnTo>
                  <a:lnTo>
                    <a:pt x="72" y="544"/>
                  </a:lnTo>
                  <a:lnTo>
                    <a:pt x="76" y="552"/>
                  </a:lnTo>
                  <a:lnTo>
                    <a:pt x="82" y="560"/>
                  </a:lnTo>
                  <a:lnTo>
                    <a:pt x="88" y="566"/>
                  </a:lnTo>
                  <a:lnTo>
                    <a:pt x="94" y="570"/>
                  </a:lnTo>
                  <a:lnTo>
                    <a:pt x="102" y="574"/>
                  </a:lnTo>
                  <a:lnTo>
                    <a:pt x="112" y="574"/>
                  </a:lnTo>
                  <a:lnTo>
                    <a:pt x="120" y="572"/>
                  </a:lnTo>
                  <a:lnTo>
                    <a:pt x="130" y="570"/>
                  </a:lnTo>
                  <a:lnTo>
                    <a:pt x="138" y="566"/>
                  </a:lnTo>
                  <a:lnTo>
                    <a:pt x="146" y="560"/>
                  </a:lnTo>
                  <a:lnTo>
                    <a:pt x="152" y="552"/>
                  </a:lnTo>
                  <a:lnTo>
                    <a:pt x="156" y="544"/>
                  </a:lnTo>
                  <a:lnTo>
                    <a:pt x="160" y="540"/>
                  </a:lnTo>
                  <a:lnTo>
                    <a:pt x="164" y="538"/>
                  </a:lnTo>
                  <a:lnTo>
                    <a:pt x="176" y="538"/>
                  </a:lnTo>
                  <a:lnTo>
                    <a:pt x="186" y="538"/>
                  </a:lnTo>
                  <a:lnTo>
                    <a:pt x="194" y="534"/>
                  </a:lnTo>
                  <a:lnTo>
                    <a:pt x="200" y="528"/>
                  </a:lnTo>
                  <a:lnTo>
                    <a:pt x="206" y="520"/>
                  </a:lnTo>
                  <a:lnTo>
                    <a:pt x="208" y="516"/>
                  </a:lnTo>
                  <a:lnTo>
                    <a:pt x="208" y="510"/>
                  </a:lnTo>
                  <a:lnTo>
                    <a:pt x="206" y="498"/>
                  </a:lnTo>
                  <a:lnTo>
                    <a:pt x="206" y="492"/>
                  </a:lnTo>
                  <a:lnTo>
                    <a:pt x="208" y="488"/>
                  </a:lnTo>
                  <a:lnTo>
                    <a:pt x="212" y="488"/>
                  </a:lnTo>
                  <a:lnTo>
                    <a:pt x="224" y="490"/>
                  </a:lnTo>
                  <a:lnTo>
                    <a:pt x="236" y="488"/>
                  </a:lnTo>
                  <a:lnTo>
                    <a:pt x="246" y="484"/>
                  </a:lnTo>
                  <a:lnTo>
                    <a:pt x="256" y="478"/>
                  </a:lnTo>
                  <a:lnTo>
                    <a:pt x="266" y="472"/>
                  </a:lnTo>
                  <a:lnTo>
                    <a:pt x="270" y="464"/>
                  </a:lnTo>
                  <a:lnTo>
                    <a:pt x="270" y="456"/>
                  </a:lnTo>
                  <a:lnTo>
                    <a:pt x="268" y="452"/>
                  </a:lnTo>
                  <a:lnTo>
                    <a:pt x="264" y="448"/>
                  </a:lnTo>
                  <a:lnTo>
                    <a:pt x="290" y="446"/>
                  </a:lnTo>
                  <a:lnTo>
                    <a:pt x="302" y="444"/>
                  </a:lnTo>
                  <a:lnTo>
                    <a:pt x="316" y="442"/>
                  </a:lnTo>
                  <a:lnTo>
                    <a:pt x="326" y="440"/>
                  </a:lnTo>
                  <a:lnTo>
                    <a:pt x="334" y="434"/>
                  </a:lnTo>
                  <a:lnTo>
                    <a:pt x="342" y="428"/>
                  </a:lnTo>
                  <a:lnTo>
                    <a:pt x="350" y="422"/>
                  </a:lnTo>
                  <a:lnTo>
                    <a:pt x="356" y="414"/>
                  </a:lnTo>
                  <a:lnTo>
                    <a:pt x="360" y="404"/>
                  </a:lnTo>
                  <a:lnTo>
                    <a:pt x="360" y="394"/>
                  </a:lnTo>
                  <a:lnTo>
                    <a:pt x="358" y="384"/>
                  </a:lnTo>
                  <a:close/>
                </a:path>
              </a:pathLst>
            </a:custGeom>
            <a:solidFill>
              <a:srgbClr val="000000"/>
            </a:solidFill>
            <a:ln w="9525">
              <a:noFill/>
              <a:round/>
              <a:headEnd/>
              <a:tailEnd/>
            </a:ln>
          </p:spPr>
          <p:txBody>
            <a:bodyPr/>
            <a:lstStyle/>
            <a:p>
              <a:endParaRPr lang="fr-FR">
                <a:latin typeface="Calibri" pitchFamily="34" charset="0"/>
              </a:endParaRPr>
            </a:p>
          </p:txBody>
        </p:sp>
        <p:sp>
          <p:nvSpPr>
            <p:cNvPr id="9621" name="Freeform 90"/>
            <p:cNvSpPr>
              <a:spLocks/>
            </p:cNvSpPr>
            <p:nvPr/>
          </p:nvSpPr>
          <p:spPr bwMode="auto">
            <a:xfrm>
              <a:off x="2993" y="1712"/>
              <a:ext cx="360" cy="574"/>
            </a:xfrm>
            <a:custGeom>
              <a:avLst/>
              <a:gdLst>
                <a:gd name="T0" fmla="*/ 330 w 360"/>
                <a:gd name="T1" fmla="*/ 354 h 574"/>
                <a:gd name="T2" fmla="*/ 300 w 360"/>
                <a:gd name="T3" fmla="*/ 296 h 574"/>
                <a:gd name="T4" fmla="*/ 280 w 360"/>
                <a:gd name="T5" fmla="*/ 280 h 574"/>
                <a:gd name="T6" fmla="*/ 280 w 360"/>
                <a:gd name="T7" fmla="*/ 254 h 574"/>
                <a:gd name="T8" fmla="*/ 326 w 360"/>
                <a:gd name="T9" fmla="*/ 220 h 574"/>
                <a:gd name="T10" fmla="*/ 318 w 360"/>
                <a:gd name="T11" fmla="*/ 168 h 574"/>
                <a:gd name="T12" fmla="*/ 334 w 360"/>
                <a:gd name="T13" fmla="*/ 112 h 574"/>
                <a:gd name="T14" fmla="*/ 262 w 360"/>
                <a:gd name="T15" fmla="*/ 78 h 574"/>
                <a:gd name="T16" fmla="*/ 232 w 360"/>
                <a:gd name="T17" fmla="*/ 60 h 574"/>
                <a:gd name="T18" fmla="*/ 176 w 360"/>
                <a:gd name="T19" fmla="*/ 64 h 574"/>
                <a:gd name="T20" fmla="*/ 124 w 360"/>
                <a:gd name="T21" fmla="*/ 64 h 574"/>
                <a:gd name="T22" fmla="*/ 108 w 360"/>
                <a:gd name="T23" fmla="*/ 44 h 574"/>
                <a:gd name="T24" fmla="*/ 86 w 360"/>
                <a:gd name="T25" fmla="*/ 14 h 574"/>
                <a:gd name="T26" fmla="*/ 52 w 360"/>
                <a:gd name="T27" fmla="*/ 2 h 574"/>
                <a:gd name="T28" fmla="*/ 36 w 360"/>
                <a:gd name="T29" fmla="*/ 18 h 574"/>
                <a:gd name="T30" fmla="*/ 38 w 360"/>
                <a:gd name="T31" fmla="*/ 14 h 574"/>
                <a:gd name="T32" fmla="*/ 72 w 360"/>
                <a:gd name="T33" fmla="*/ 4 h 574"/>
                <a:gd name="T34" fmla="*/ 84 w 360"/>
                <a:gd name="T35" fmla="*/ 36 h 574"/>
                <a:gd name="T36" fmla="*/ 116 w 360"/>
                <a:gd name="T37" fmla="*/ 60 h 574"/>
                <a:gd name="T38" fmla="*/ 128 w 360"/>
                <a:gd name="T39" fmla="*/ 66 h 574"/>
                <a:gd name="T40" fmla="*/ 168 w 360"/>
                <a:gd name="T41" fmla="*/ 62 h 574"/>
                <a:gd name="T42" fmla="*/ 180 w 360"/>
                <a:gd name="T43" fmla="*/ 78 h 574"/>
                <a:gd name="T44" fmla="*/ 236 w 360"/>
                <a:gd name="T45" fmla="*/ 66 h 574"/>
                <a:gd name="T46" fmla="*/ 282 w 360"/>
                <a:gd name="T47" fmla="*/ 84 h 574"/>
                <a:gd name="T48" fmla="*/ 326 w 360"/>
                <a:gd name="T49" fmla="*/ 108 h 574"/>
                <a:gd name="T50" fmla="*/ 318 w 360"/>
                <a:gd name="T51" fmla="*/ 160 h 574"/>
                <a:gd name="T52" fmla="*/ 322 w 360"/>
                <a:gd name="T53" fmla="*/ 182 h 574"/>
                <a:gd name="T54" fmla="*/ 318 w 360"/>
                <a:gd name="T55" fmla="*/ 220 h 574"/>
                <a:gd name="T56" fmla="*/ 270 w 360"/>
                <a:gd name="T57" fmla="*/ 256 h 574"/>
                <a:gd name="T58" fmla="*/ 270 w 360"/>
                <a:gd name="T59" fmla="*/ 282 h 574"/>
                <a:gd name="T60" fmla="*/ 266 w 360"/>
                <a:gd name="T61" fmla="*/ 298 h 574"/>
                <a:gd name="T62" fmla="*/ 312 w 360"/>
                <a:gd name="T63" fmla="*/ 314 h 574"/>
                <a:gd name="T64" fmla="*/ 324 w 360"/>
                <a:gd name="T65" fmla="*/ 360 h 574"/>
                <a:gd name="T66" fmla="*/ 352 w 360"/>
                <a:gd name="T67" fmla="*/ 398 h 574"/>
                <a:gd name="T68" fmla="*/ 310 w 360"/>
                <a:gd name="T69" fmla="*/ 434 h 574"/>
                <a:gd name="T70" fmla="*/ 254 w 360"/>
                <a:gd name="T71" fmla="*/ 446 h 574"/>
                <a:gd name="T72" fmla="*/ 252 w 360"/>
                <a:gd name="T73" fmla="*/ 472 h 574"/>
                <a:gd name="T74" fmla="*/ 206 w 360"/>
                <a:gd name="T75" fmla="*/ 480 h 574"/>
                <a:gd name="T76" fmla="*/ 198 w 360"/>
                <a:gd name="T77" fmla="*/ 516 h 574"/>
                <a:gd name="T78" fmla="*/ 164 w 360"/>
                <a:gd name="T79" fmla="*/ 530 h 574"/>
                <a:gd name="T80" fmla="*/ 132 w 360"/>
                <a:gd name="T81" fmla="*/ 562 h 574"/>
                <a:gd name="T82" fmla="*/ 82 w 360"/>
                <a:gd name="T83" fmla="*/ 550 h 574"/>
                <a:gd name="T84" fmla="*/ 66 w 360"/>
                <a:gd name="T85" fmla="*/ 520 h 574"/>
                <a:gd name="T86" fmla="*/ 24 w 360"/>
                <a:gd name="T87" fmla="*/ 514 h 574"/>
                <a:gd name="T88" fmla="*/ 12 w 360"/>
                <a:gd name="T89" fmla="*/ 486 h 574"/>
                <a:gd name="T90" fmla="*/ 0 w 360"/>
                <a:gd name="T91" fmla="*/ 468 h 574"/>
                <a:gd name="T92" fmla="*/ 10 w 360"/>
                <a:gd name="T93" fmla="*/ 492 h 574"/>
                <a:gd name="T94" fmla="*/ 36 w 360"/>
                <a:gd name="T95" fmla="*/ 530 h 574"/>
                <a:gd name="T96" fmla="*/ 82 w 360"/>
                <a:gd name="T97" fmla="*/ 560 h 574"/>
                <a:gd name="T98" fmla="*/ 130 w 360"/>
                <a:gd name="T99" fmla="*/ 570 h 574"/>
                <a:gd name="T100" fmla="*/ 160 w 360"/>
                <a:gd name="T101" fmla="*/ 540 h 574"/>
                <a:gd name="T102" fmla="*/ 206 w 360"/>
                <a:gd name="T103" fmla="*/ 520 h 574"/>
                <a:gd name="T104" fmla="*/ 208 w 360"/>
                <a:gd name="T105" fmla="*/ 488 h 574"/>
                <a:gd name="T106" fmla="*/ 256 w 360"/>
                <a:gd name="T107" fmla="*/ 478 h 574"/>
                <a:gd name="T108" fmla="*/ 264 w 360"/>
                <a:gd name="T109" fmla="*/ 448 h 574"/>
                <a:gd name="T110" fmla="*/ 334 w 360"/>
                <a:gd name="T111" fmla="*/ 434 h 574"/>
                <a:gd name="T112" fmla="*/ 358 w 360"/>
                <a:gd name="T113" fmla="*/ 384 h 5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60"/>
                <a:gd name="T172" fmla="*/ 0 h 574"/>
                <a:gd name="T173" fmla="*/ 360 w 360"/>
                <a:gd name="T174" fmla="*/ 574 h 5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60" h="574">
                  <a:moveTo>
                    <a:pt x="358" y="384"/>
                  </a:moveTo>
                  <a:lnTo>
                    <a:pt x="358" y="384"/>
                  </a:lnTo>
                  <a:lnTo>
                    <a:pt x="354" y="374"/>
                  </a:lnTo>
                  <a:lnTo>
                    <a:pt x="346" y="366"/>
                  </a:lnTo>
                  <a:lnTo>
                    <a:pt x="338" y="360"/>
                  </a:lnTo>
                  <a:lnTo>
                    <a:pt x="330" y="354"/>
                  </a:lnTo>
                  <a:lnTo>
                    <a:pt x="330" y="344"/>
                  </a:lnTo>
                  <a:lnTo>
                    <a:pt x="330" y="334"/>
                  </a:lnTo>
                  <a:lnTo>
                    <a:pt x="328" y="324"/>
                  </a:lnTo>
                  <a:lnTo>
                    <a:pt x="322" y="314"/>
                  </a:lnTo>
                  <a:lnTo>
                    <a:pt x="312" y="304"/>
                  </a:lnTo>
                  <a:lnTo>
                    <a:pt x="300" y="296"/>
                  </a:lnTo>
                  <a:lnTo>
                    <a:pt x="294" y="292"/>
                  </a:lnTo>
                  <a:lnTo>
                    <a:pt x="290" y="290"/>
                  </a:lnTo>
                  <a:lnTo>
                    <a:pt x="274" y="290"/>
                  </a:lnTo>
                  <a:lnTo>
                    <a:pt x="280" y="280"/>
                  </a:lnTo>
                  <a:lnTo>
                    <a:pt x="282" y="276"/>
                  </a:lnTo>
                  <a:lnTo>
                    <a:pt x="280" y="272"/>
                  </a:lnTo>
                  <a:lnTo>
                    <a:pt x="278" y="264"/>
                  </a:lnTo>
                  <a:lnTo>
                    <a:pt x="278" y="258"/>
                  </a:lnTo>
                  <a:lnTo>
                    <a:pt x="280" y="254"/>
                  </a:lnTo>
                  <a:lnTo>
                    <a:pt x="286" y="250"/>
                  </a:lnTo>
                  <a:lnTo>
                    <a:pt x="292" y="246"/>
                  </a:lnTo>
                  <a:lnTo>
                    <a:pt x="304" y="242"/>
                  </a:lnTo>
                  <a:lnTo>
                    <a:pt x="314" y="236"/>
                  </a:lnTo>
                  <a:lnTo>
                    <a:pt x="320" y="228"/>
                  </a:lnTo>
                  <a:lnTo>
                    <a:pt x="326" y="220"/>
                  </a:lnTo>
                  <a:lnTo>
                    <a:pt x="330" y="210"/>
                  </a:lnTo>
                  <a:lnTo>
                    <a:pt x="332" y="200"/>
                  </a:lnTo>
                  <a:lnTo>
                    <a:pt x="332" y="190"/>
                  </a:lnTo>
                  <a:lnTo>
                    <a:pt x="330" y="182"/>
                  </a:lnTo>
                  <a:lnTo>
                    <a:pt x="324" y="174"/>
                  </a:lnTo>
                  <a:lnTo>
                    <a:pt x="318" y="168"/>
                  </a:lnTo>
                  <a:lnTo>
                    <a:pt x="328" y="156"/>
                  </a:lnTo>
                  <a:lnTo>
                    <a:pt x="334" y="142"/>
                  </a:lnTo>
                  <a:lnTo>
                    <a:pt x="336" y="126"/>
                  </a:lnTo>
                  <a:lnTo>
                    <a:pt x="336" y="120"/>
                  </a:lnTo>
                  <a:lnTo>
                    <a:pt x="334" y="112"/>
                  </a:lnTo>
                  <a:lnTo>
                    <a:pt x="328" y="98"/>
                  </a:lnTo>
                  <a:lnTo>
                    <a:pt x="318" y="90"/>
                  </a:lnTo>
                  <a:lnTo>
                    <a:pt x="306" y="82"/>
                  </a:lnTo>
                  <a:lnTo>
                    <a:pt x="292" y="78"/>
                  </a:lnTo>
                  <a:lnTo>
                    <a:pt x="278" y="78"/>
                  </a:lnTo>
                  <a:lnTo>
                    <a:pt x="262" y="78"/>
                  </a:lnTo>
                  <a:lnTo>
                    <a:pt x="254" y="76"/>
                  </a:lnTo>
                  <a:lnTo>
                    <a:pt x="248" y="70"/>
                  </a:lnTo>
                  <a:lnTo>
                    <a:pt x="238" y="64"/>
                  </a:lnTo>
                  <a:lnTo>
                    <a:pt x="232" y="60"/>
                  </a:lnTo>
                  <a:lnTo>
                    <a:pt x="224" y="58"/>
                  </a:lnTo>
                  <a:lnTo>
                    <a:pt x="216" y="58"/>
                  </a:lnTo>
                  <a:lnTo>
                    <a:pt x="208" y="60"/>
                  </a:lnTo>
                  <a:lnTo>
                    <a:pt x="194" y="66"/>
                  </a:lnTo>
                  <a:lnTo>
                    <a:pt x="180" y="74"/>
                  </a:lnTo>
                  <a:lnTo>
                    <a:pt x="176" y="64"/>
                  </a:lnTo>
                  <a:lnTo>
                    <a:pt x="168" y="58"/>
                  </a:lnTo>
                  <a:lnTo>
                    <a:pt x="158" y="52"/>
                  </a:lnTo>
                  <a:lnTo>
                    <a:pt x="148" y="50"/>
                  </a:lnTo>
                  <a:lnTo>
                    <a:pt x="138" y="52"/>
                  </a:lnTo>
                  <a:lnTo>
                    <a:pt x="132" y="56"/>
                  </a:lnTo>
                  <a:lnTo>
                    <a:pt x="124" y="64"/>
                  </a:lnTo>
                  <a:lnTo>
                    <a:pt x="118" y="70"/>
                  </a:lnTo>
                  <a:lnTo>
                    <a:pt x="120" y="62"/>
                  </a:lnTo>
                  <a:lnTo>
                    <a:pt x="118" y="56"/>
                  </a:lnTo>
                  <a:lnTo>
                    <a:pt x="114" y="50"/>
                  </a:lnTo>
                  <a:lnTo>
                    <a:pt x="108" y="44"/>
                  </a:lnTo>
                  <a:lnTo>
                    <a:pt x="98" y="38"/>
                  </a:lnTo>
                  <a:lnTo>
                    <a:pt x="88" y="34"/>
                  </a:lnTo>
                  <a:lnTo>
                    <a:pt x="86" y="32"/>
                  </a:lnTo>
                  <a:lnTo>
                    <a:pt x="86" y="26"/>
                  </a:lnTo>
                  <a:lnTo>
                    <a:pt x="86" y="20"/>
                  </a:lnTo>
                  <a:lnTo>
                    <a:pt x="86" y="14"/>
                  </a:lnTo>
                  <a:lnTo>
                    <a:pt x="80" y="8"/>
                  </a:lnTo>
                  <a:lnTo>
                    <a:pt x="76" y="2"/>
                  </a:lnTo>
                  <a:lnTo>
                    <a:pt x="70" y="0"/>
                  </a:lnTo>
                  <a:lnTo>
                    <a:pt x="60" y="0"/>
                  </a:lnTo>
                  <a:lnTo>
                    <a:pt x="52" y="2"/>
                  </a:lnTo>
                  <a:lnTo>
                    <a:pt x="44" y="6"/>
                  </a:lnTo>
                  <a:lnTo>
                    <a:pt x="38" y="10"/>
                  </a:lnTo>
                  <a:lnTo>
                    <a:pt x="36" y="14"/>
                  </a:lnTo>
                  <a:lnTo>
                    <a:pt x="36" y="18"/>
                  </a:lnTo>
                  <a:lnTo>
                    <a:pt x="40" y="18"/>
                  </a:lnTo>
                  <a:lnTo>
                    <a:pt x="42" y="18"/>
                  </a:lnTo>
                  <a:lnTo>
                    <a:pt x="40" y="16"/>
                  </a:lnTo>
                  <a:lnTo>
                    <a:pt x="38" y="16"/>
                  </a:lnTo>
                  <a:lnTo>
                    <a:pt x="38" y="14"/>
                  </a:lnTo>
                  <a:lnTo>
                    <a:pt x="40" y="12"/>
                  </a:lnTo>
                  <a:lnTo>
                    <a:pt x="48" y="8"/>
                  </a:lnTo>
                  <a:lnTo>
                    <a:pt x="64" y="4"/>
                  </a:lnTo>
                  <a:lnTo>
                    <a:pt x="68" y="4"/>
                  </a:lnTo>
                  <a:lnTo>
                    <a:pt x="72" y="4"/>
                  </a:lnTo>
                  <a:lnTo>
                    <a:pt x="80" y="10"/>
                  </a:lnTo>
                  <a:lnTo>
                    <a:pt x="82" y="16"/>
                  </a:lnTo>
                  <a:lnTo>
                    <a:pt x="84" y="22"/>
                  </a:lnTo>
                  <a:lnTo>
                    <a:pt x="82" y="34"/>
                  </a:lnTo>
                  <a:lnTo>
                    <a:pt x="84" y="36"/>
                  </a:lnTo>
                  <a:lnTo>
                    <a:pt x="88" y="38"/>
                  </a:lnTo>
                  <a:lnTo>
                    <a:pt x="96" y="40"/>
                  </a:lnTo>
                  <a:lnTo>
                    <a:pt x="106" y="46"/>
                  </a:lnTo>
                  <a:lnTo>
                    <a:pt x="114" y="54"/>
                  </a:lnTo>
                  <a:lnTo>
                    <a:pt x="116" y="60"/>
                  </a:lnTo>
                  <a:lnTo>
                    <a:pt x="116" y="66"/>
                  </a:lnTo>
                  <a:lnTo>
                    <a:pt x="114" y="76"/>
                  </a:lnTo>
                  <a:lnTo>
                    <a:pt x="114" y="78"/>
                  </a:lnTo>
                  <a:lnTo>
                    <a:pt x="116" y="78"/>
                  </a:lnTo>
                  <a:lnTo>
                    <a:pt x="128" y="66"/>
                  </a:lnTo>
                  <a:lnTo>
                    <a:pt x="132" y="60"/>
                  </a:lnTo>
                  <a:lnTo>
                    <a:pt x="140" y="54"/>
                  </a:lnTo>
                  <a:lnTo>
                    <a:pt x="146" y="54"/>
                  </a:lnTo>
                  <a:lnTo>
                    <a:pt x="152" y="54"/>
                  </a:lnTo>
                  <a:lnTo>
                    <a:pt x="164" y="58"/>
                  </a:lnTo>
                  <a:lnTo>
                    <a:pt x="168" y="62"/>
                  </a:lnTo>
                  <a:lnTo>
                    <a:pt x="172" y="66"/>
                  </a:lnTo>
                  <a:lnTo>
                    <a:pt x="176" y="72"/>
                  </a:lnTo>
                  <a:lnTo>
                    <a:pt x="178" y="76"/>
                  </a:lnTo>
                  <a:lnTo>
                    <a:pt x="178" y="78"/>
                  </a:lnTo>
                  <a:lnTo>
                    <a:pt x="180" y="78"/>
                  </a:lnTo>
                  <a:lnTo>
                    <a:pt x="186" y="72"/>
                  </a:lnTo>
                  <a:lnTo>
                    <a:pt x="194" y="68"/>
                  </a:lnTo>
                  <a:lnTo>
                    <a:pt x="202" y="66"/>
                  </a:lnTo>
                  <a:lnTo>
                    <a:pt x="210" y="64"/>
                  </a:lnTo>
                  <a:lnTo>
                    <a:pt x="220" y="62"/>
                  </a:lnTo>
                  <a:lnTo>
                    <a:pt x="228" y="64"/>
                  </a:lnTo>
                  <a:lnTo>
                    <a:pt x="236" y="66"/>
                  </a:lnTo>
                  <a:lnTo>
                    <a:pt x="242" y="72"/>
                  </a:lnTo>
                  <a:lnTo>
                    <a:pt x="248" y="78"/>
                  </a:lnTo>
                  <a:lnTo>
                    <a:pt x="252" y="82"/>
                  </a:lnTo>
                  <a:lnTo>
                    <a:pt x="256" y="84"/>
                  </a:lnTo>
                  <a:lnTo>
                    <a:pt x="282" y="84"/>
                  </a:lnTo>
                  <a:lnTo>
                    <a:pt x="296" y="86"/>
                  </a:lnTo>
                  <a:lnTo>
                    <a:pt x="308" y="90"/>
                  </a:lnTo>
                  <a:lnTo>
                    <a:pt x="318" y="96"/>
                  </a:lnTo>
                  <a:lnTo>
                    <a:pt x="322" y="102"/>
                  </a:lnTo>
                  <a:lnTo>
                    <a:pt x="326" y="108"/>
                  </a:lnTo>
                  <a:lnTo>
                    <a:pt x="328" y="114"/>
                  </a:lnTo>
                  <a:lnTo>
                    <a:pt x="330" y="122"/>
                  </a:lnTo>
                  <a:lnTo>
                    <a:pt x="330" y="130"/>
                  </a:lnTo>
                  <a:lnTo>
                    <a:pt x="328" y="138"/>
                  </a:lnTo>
                  <a:lnTo>
                    <a:pt x="326" y="146"/>
                  </a:lnTo>
                  <a:lnTo>
                    <a:pt x="322" y="152"/>
                  </a:lnTo>
                  <a:lnTo>
                    <a:pt x="318" y="160"/>
                  </a:lnTo>
                  <a:lnTo>
                    <a:pt x="310" y="166"/>
                  </a:lnTo>
                  <a:lnTo>
                    <a:pt x="310" y="168"/>
                  </a:lnTo>
                  <a:lnTo>
                    <a:pt x="310" y="170"/>
                  </a:lnTo>
                  <a:lnTo>
                    <a:pt x="318" y="178"/>
                  </a:lnTo>
                  <a:lnTo>
                    <a:pt x="322" y="182"/>
                  </a:lnTo>
                  <a:lnTo>
                    <a:pt x="324" y="186"/>
                  </a:lnTo>
                  <a:lnTo>
                    <a:pt x="326" y="192"/>
                  </a:lnTo>
                  <a:lnTo>
                    <a:pt x="326" y="198"/>
                  </a:lnTo>
                  <a:lnTo>
                    <a:pt x="322" y="210"/>
                  </a:lnTo>
                  <a:lnTo>
                    <a:pt x="318" y="220"/>
                  </a:lnTo>
                  <a:lnTo>
                    <a:pt x="312" y="228"/>
                  </a:lnTo>
                  <a:lnTo>
                    <a:pt x="304" y="234"/>
                  </a:lnTo>
                  <a:lnTo>
                    <a:pt x="294" y="238"/>
                  </a:lnTo>
                  <a:lnTo>
                    <a:pt x="280" y="246"/>
                  </a:lnTo>
                  <a:lnTo>
                    <a:pt x="274" y="250"/>
                  </a:lnTo>
                  <a:lnTo>
                    <a:pt x="270" y="256"/>
                  </a:lnTo>
                  <a:lnTo>
                    <a:pt x="270" y="260"/>
                  </a:lnTo>
                  <a:lnTo>
                    <a:pt x="270" y="264"/>
                  </a:lnTo>
                  <a:lnTo>
                    <a:pt x="272" y="272"/>
                  </a:lnTo>
                  <a:lnTo>
                    <a:pt x="272" y="278"/>
                  </a:lnTo>
                  <a:lnTo>
                    <a:pt x="270" y="282"/>
                  </a:lnTo>
                  <a:lnTo>
                    <a:pt x="264" y="292"/>
                  </a:lnTo>
                  <a:lnTo>
                    <a:pt x="262" y="294"/>
                  </a:lnTo>
                  <a:lnTo>
                    <a:pt x="262" y="296"/>
                  </a:lnTo>
                  <a:lnTo>
                    <a:pt x="264" y="296"/>
                  </a:lnTo>
                  <a:lnTo>
                    <a:pt x="266" y="298"/>
                  </a:lnTo>
                  <a:lnTo>
                    <a:pt x="280" y="298"/>
                  </a:lnTo>
                  <a:lnTo>
                    <a:pt x="286" y="298"/>
                  </a:lnTo>
                  <a:lnTo>
                    <a:pt x="292" y="300"/>
                  </a:lnTo>
                  <a:lnTo>
                    <a:pt x="304" y="306"/>
                  </a:lnTo>
                  <a:lnTo>
                    <a:pt x="312" y="314"/>
                  </a:lnTo>
                  <a:lnTo>
                    <a:pt x="320" y="324"/>
                  </a:lnTo>
                  <a:lnTo>
                    <a:pt x="322" y="334"/>
                  </a:lnTo>
                  <a:lnTo>
                    <a:pt x="322" y="344"/>
                  </a:lnTo>
                  <a:lnTo>
                    <a:pt x="322" y="356"/>
                  </a:lnTo>
                  <a:lnTo>
                    <a:pt x="322" y="358"/>
                  </a:lnTo>
                  <a:lnTo>
                    <a:pt x="324" y="360"/>
                  </a:lnTo>
                  <a:lnTo>
                    <a:pt x="332" y="366"/>
                  </a:lnTo>
                  <a:lnTo>
                    <a:pt x="340" y="372"/>
                  </a:lnTo>
                  <a:lnTo>
                    <a:pt x="346" y="378"/>
                  </a:lnTo>
                  <a:lnTo>
                    <a:pt x="350" y="386"/>
                  </a:lnTo>
                  <a:lnTo>
                    <a:pt x="352" y="398"/>
                  </a:lnTo>
                  <a:lnTo>
                    <a:pt x="350" y="406"/>
                  </a:lnTo>
                  <a:lnTo>
                    <a:pt x="344" y="414"/>
                  </a:lnTo>
                  <a:lnTo>
                    <a:pt x="338" y="422"/>
                  </a:lnTo>
                  <a:lnTo>
                    <a:pt x="328" y="428"/>
                  </a:lnTo>
                  <a:lnTo>
                    <a:pt x="318" y="432"/>
                  </a:lnTo>
                  <a:lnTo>
                    <a:pt x="310" y="434"/>
                  </a:lnTo>
                  <a:lnTo>
                    <a:pt x="298" y="436"/>
                  </a:lnTo>
                  <a:lnTo>
                    <a:pt x="278" y="438"/>
                  </a:lnTo>
                  <a:lnTo>
                    <a:pt x="258" y="440"/>
                  </a:lnTo>
                  <a:lnTo>
                    <a:pt x="254" y="442"/>
                  </a:lnTo>
                  <a:lnTo>
                    <a:pt x="254" y="446"/>
                  </a:lnTo>
                  <a:lnTo>
                    <a:pt x="256" y="450"/>
                  </a:lnTo>
                  <a:lnTo>
                    <a:pt x="258" y="454"/>
                  </a:lnTo>
                  <a:lnTo>
                    <a:pt x="262" y="460"/>
                  </a:lnTo>
                  <a:lnTo>
                    <a:pt x="260" y="464"/>
                  </a:lnTo>
                  <a:lnTo>
                    <a:pt x="252" y="472"/>
                  </a:lnTo>
                  <a:lnTo>
                    <a:pt x="246" y="476"/>
                  </a:lnTo>
                  <a:lnTo>
                    <a:pt x="238" y="478"/>
                  </a:lnTo>
                  <a:lnTo>
                    <a:pt x="224" y="482"/>
                  </a:lnTo>
                  <a:lnTo>
                    <a:pt x="216" y="480"/>
                  </a:lnTo>
                  <a:lnTo>
                    <a:pt x="212" y="480"/>
                  </a:lnTo>
                  <a:lnTo>
                    <a:pt x="206" y="480"/>
                  </a:lnTo>
                  <a:lnTo>
                    <a:pt x="202" y="482"/>
                  </a:lnTo>
                  <a:lnTo>
                    <a:pt x="200" y="486"/>
                  </a:lnTo>
                  <a:lnTo>
                    <a:pt x="198" y="496"/>
                  </a:lnTo>
                  <a:lnTo>
                    <a:pt x="200" y="510"/>
                  </a:lnTo>
                  <a:lnTo>
                    <a:pt x="198" y="516"/>
                  </a:lnTo>
                  <a:lnTo>
                    <a:pt x="194" y="524"/>
                  </a:lnTo>
                  <a:lnTo>
                    <a:pt x="190" y="528"/>
                  </a:lnTo>
                  <a:lnTo>
                    <a:pt x="186" y="530"/>
                  </a:lnTo>
                  <a:lnTo>
                    <a:pt x="176" y="530"/>
                  </a:lnTo>
                  <a:lnTo>
                    <a:pt x="164" y="530"/>
                  </a:lnTo>
                  <a:lnTo>
                    <a:pt x="158" y="532"/>
                  </a:lnTo>
                  <a:lnTo>
                    <a:pt x="152" y="534"/>
                  </a:lnTo>
                  <a:lnTo>
                    <a:pt x="148" y="542"/>
                  </a:lnTo>
                  <a:lnTo>
                    <a:pt x="144" y="548"/>
                  </a:lnTo>
                  <a:lnTo>
                    <a:pt x="138" y="556"/>
                  </a:lnTo>
                  <a:lnTo>
                    <a:pt x="132" y="562"/>
                  </a:lnTo>
                  <a:lnTo>
                    <a:pt x="120" y="566"/>
                  </a:lnTo>
                  <a:lnTo>
                    <a:pt x="110" y="566"/>
                  </a:lnTo>
                  <a:lnTo>
                    <a:pt x="98" y="564"/>
                  </a:lnTo>
                  <a:lnTo>
                    <a:pt x="90" y="558"/>
                  </a:lnTo>
                  <a:lnTo>
                    <a:pt x="82" y="550"/>
                  </a:lnTo>
                  <a:lnTo>
                    <a:pt x="78" y="542"/>
                  </a:lnTo>
                  <a:lnTo>
                    <a:pt x="74" y="532"/>
                  </a:lnTo>
                  <a:lnTo>
                    <a:pt x="72" y="522"/>
                  </a:lnTo>
                  <a:lnTo>
                    <a:pt x="70" y="520"/>
                  </a:lnTo>
                  <a:lnTo>
                    <a:pt x="66" y="520"/>
                  </a:lnTo>
                  <a:lnTo>
                    <a:pt x="60" y="524"/>
                  </a:lnTo>
                  <a:lnTo>
                    <a:pt x="56" y="526"/>
                  </a:lnTo>
                  <a:lnTo>
                    <a:pt x="50" y="526"/>
                  </a:lnTo>
                  <a:lnTo>
                    <a:pt x="44" y="526"/>
                  </a:lnTo>
                  <a:lnTo>
                    <a:pt x="34" y="522"/>
                  </a:lnTo>
                  <a:lnTo>
                    <a:pt x="24" y="514"/>
                  </a:lnTo>
                  <a:lnTo>
                    <a:pt x="20" y="510"/>
                  </a:lnTo>
                  <a:lnTo>
                    <a:pt x="18" y="502"/>
                  </a:lnTo>
                  <a:lnTo>
                    <a:pt x="16" y="486"/>
                  </a:lnTo>
                  <a:lnTo>
                    <a:pt x="14" y="484"/>
                  </a:lnTo>
                  <a:lnTo>
                    <a:pt x="12" y="486"/>
                  </a:lnTo>
                  <a:lnTo>
                    <a:pt x="8" y="486"/>
                  </a:lnTo>
                  <a:lnTo>
                    <a:pt x="4" y="480"/>
                  </a:lnTo>
                  <a:lnTo>
                    <a:pt x="2" y="468"/>
                  </a:lnTo>
                  <a:lnTo>
                    <a:pt x="2" y="466"/>
                  </a:lnTo>
                  <a:lnTo>
                    <a:pt x="0" y="468"/>
                  </a:lnTo>
                  <a:lnTo>
                    <a:pt x="0" y="476"/>
                  </a:lnTo>
                  <a:lnTo>
                    <a:pt x="2" y="484"/>
                  </a:lnTo>
                  <a:lnTo>
                    <a:pt x="4" y="492"/>
                  </a:lnTo>
                  <a:lnTo>
                    <a:pt x="8" y="494"/>
                  </a:lnTo>
                  <a:lnTo>
                    <a:pt x="10" y="492"/>
                  </a:lnTo>
                  <a:lnTo>
                    <a:pt x="14" y="510"/>
                  </a:lnTo>
                  <a:lnTo>
                    <a:pt x="16" y="514"/>
                  </a:lnTo>
                  <a:lnTo>
                    <a:pt x="18" y="518"/>
                  </a:lnTo>
                  <a:lnTo>
                    <a:pt x="26" y="524"/>
                  </a:lnTo>
                  <a:lnTo>
                    <a:pt x="36" y="530"/>
                  </a:lnTo>
                  <a:lnTo>
                    <a:pt x="46" y="532"/>
                  </a:lnTo>
                  <a:lnTo>
                    <a:pt x="56" y="532"/>
                  </a:lnTo>
                  <a:lnTo>
                    <a:pt x="66" y="528"/>
                  </a:lnTo>
                  <a:lnTo>
                    <a:pt x="72" y="544"/>
                  </a:lnTo>
                  <a:lnTo>
                    <a:pt x="76" y="552"/>
                  </a:lnTo>
                  <a:lnTo>
                    <a:pt x="82" y="560"/>
                  </a:lnTo>
                  <a:lnTo>
                    <a:pt x="88" y="566"/>
                  </a:lnTo>
                  <a:lnTo>
                    <a:pt x="94" y="570"/>
                  </a:lnTo>
                  <a:lnTo>
                    <a:pt x="102" y="574"/>
                  </a:lnTo>
                  <a:lnTo>
                    <a:pt x="112" y="574"/>
                  </a:lnTo>
                  <a:lnTo>
                    <a:pt x="120" y="572"/>
                  </a:lnTo>
                  <a:lnTo>
                    <a:pt x="130" y="570"/>
                  </a:lnTo>
                  <a:lnTo>
                    <a:pt x="138" y="566"/>
                  </a:lnTo>
                  <a:lnTo>
                    <a:pt x="146" y="560"/>
                  </a:lnTo>
                  <a:lnTo>
                    <a:pt x="152" y="552"/>
                  </a:lnTo>
                  <a:lnTo>
                    <a:pt x="156" y="544"/>
                  </a:lnTo>
                  <a:lnTo>
                    <a:pt x="160" y="540"/>
                  </a:lnTo>
                  <a:lnTo>
                    <a:pt x="164" y="538"/>
                  </a:lnTo>
                  <a:lnTo>
                    <a:pt x="176" y="538"/>
                  </a:lnTo>
                  <a:lnTo>
                    <a:pt x="186" y="538"/>
                  </a:lnTo>
                  <a:lnTo>
                    <a:pt x="194" y="534"/>
                  </a:lnTo>
                  <a:lnTo>
                    <a:pt x="200" y="528"/>
                  </a:lnTo>
                  <a:lnTo>
                    <a:pt x="206" y="520"/>
                  </a:lnTo>
                  <a:lnTo>
                    <a:pt x="208" y="516"/>
                  </a:lnTo>
                  <a:lnTo>
                    <a:pt x="208" y="510"/>
                  </a:lnTo>
                  <a:lnTo>
                    <a:pt x="206" y="498"/>
                  </a:lnTo>
                  <a:lnTo>
                    <a:pt x="206" y="492"/>
                  </a:lnTo>
                  <a:lnTo>
                    <a:pt x="208" y="488"/>
                  </a:lnTo>
                  <a:lnTo>
                    <a:pt x="212" y="488"/>
                  </a:lnTo>
                  <a:lnTo>
                    <a:pt x="224" y="490"/>
                  </a:lnTo>
                  <a:lnTo>
                    <a:pt x="236" y="488"/>
                  </a:lnTo>
                  <a:lnTo>
                    <a:pt x="246" y="484"/>
                  </a:lnTo>
                  <a:lnTo>
                    <a:pt x="256" y="478"/>
                  </a:lnTo>
                  <a:lnTo>
                    <a:pt x="266" y="472"/>
                  </a:lnTo>
                  <a:lnTo>
                    <a:pt x="270" y="464"/>
                  </a:lnTo>
                  <a:lnTo>
                    <a:pt x="270" y="456"/>
                  </a:lnTo>
                  <a:lnTo>
                    <a:pt x="268" y="452"/>
                  </a:lnTo>
                  <a:lnTo>
                    <a:pt x="264" y="448"/>
                  </a:lnTo>
                  <a:lnTo>
                    <a:pt x="290" y="446"/>
                  </a:lnTo>
                  <a:lnTo>
                    <a:pt x="302" y="444"/>
                  </a:lnTo>
                  <a:lnTo>
                    <a:pt x="316" y="442"/>
                  </a:lnTo>
                  <a:lnTo>
                    <a:pt x="326" y="440"/>
                  </a:lnTo>
                  <a:lnTo>
                    <a:pt x="334" y="434"/>
                  </a:lnTo>
                  <a:lnTo>
                    <a:pt x="342" y="428"/>
                  </a:lnTo>
                  <a:lnTo>
                    <a:pt x="350" y="422"/>
                  </a:lnTo>
                  <a:lnTo>
                    <a:pt x="356" y="414"/>
                  </a:lnTo>
                  <a:lnTo>
                    <a:pt x="360" y="404"/>
                  </a:lnTo>
                  <a:lnTo>
                    <a:pt x="360" y="394"/>
                  </a:lnTo>
                  <a:lnTo>
                    <a:pt x="358" y="384"/>
                  </a:lnTo>
                </a:path>
              </a:pathLst>
            </a:custGeom>
            <a:noFill/>
            <a:ln w="9525">
              <a:noFill/>
              <a:round/>
              <a:headEnd/>
              <a:tailEnd/>
            </a:ln>
          </p:spPr>
          <p:txBody>
            <a:bodyPr/>
            <a:lstStyle/>
            <a:p>
              <a:endParaRPr lang="fr-FR">
                <a:latin typeface="Calibri" pitchFamily="34" charset="0"/>
              </a:endParaRPr>
            </a:p>
          </p:txBody>
        </p:sp>
        <p:sp>
          <p:nvSpPr>
            <p:cNvPr id="9622" name="Freeform 91"/>
            <p:cNvSpPr>
              <a:spLocks/>
            </p:cNvSpPr>
            <p:nvPr/>
          </p:nvSpPr>
          <p:spPr bwMode="auto">
            <a:xfrm>
              <a:off x="2683" y="2018"/>
              <a:ext cx="314" cy="118"/>
            </a:xfrm>
            <a:custGeom>
              <a:avLst/>
              <a:gdLst>
                <a:gd name="T0" fmla="*/ 6 w 314"/>
                <a:gd name="T1" fmla="*/ 98 h 118"/>
                <a:gd name="T2" fmla="*/ 26 w 314"/>
                <a:gd name="T3" fmla="*/ 114 h 118"/>
                <a:gd name="T4" fmla="*/ 70 w 314"/>
                <a:gd name="T5" fmla="*/ 118 h 118"/>
                <a:gd name="T6" fmla="*/ 88 w 314"/>
                <a:gd name="T7" fmla="*/ 98 h 118"/>
                <a:gd name="T8" fmla="*/ 94 w 314"/>
                <a:gd name="T9" fmla="*/ 108 h 118"/>
                <a:gd name="T10" fmla="*/ 112 w 314"/>
                <a:gd name="T11" fmla="*/ 114 h 118"/>
                <a:gd name="T12" fmla="*/ 128 w 314"/>
                <a:gd name="T13" fmla="*/ 104 h 118"/>
                <a:gd name="T14" fmla="*/ 136 w 314"/>
                <a:gd name="T15" fmla="*/ 80 h 118"/>
                <a:gd name="T16" fmla="*/ 132 w 314"/>
                <a:gd name="T17" fmla="*/ 60 h 118"/>
                <a:gd name="T18" fmla="*/ 126 w 314"/>
                <a:gd name="T19" fmla="*/ 52 h 118"/>
                <a:gd name="T20" fmla="*/ 124 w 314"/>
                <a:gd name="T21" fmla="*/ 60 h 118"/>
                <a:gd name="T22" fmla="*/ 146 w 314"/>
                <a:gd name="T23" fmla="*/ 62 h 118"/>
                <a:gd name="T24" fmla="*/ 168 w 314"/>
                <a:gd name="T25" fmla="*/ 50 h 118"/>
                <a:gd name="T26" fmla="*/ 164 w 314"/>
                <a:gd name="T27" fmla="*/ 4 h 118"/>
                <a:gd name="T28" fmla="*/ 158 w 314"/>
                <a:gd name="T29" fmla="*/ 10 h 118"/>
                <a:gd name="T30" fmla="*/ 180 w 314"/>
                <a:gd name="T31" fmla="*/ 22 h 118"/>
                <a:gd name="T32" fmla="*/ 202 w 314"/>
                <a:gd name="T33" fmla="*/ 26 h 118"/>
                <a:gd name="T34" fmla="*/ 208 w 314"/>
                <a:gd name="T35" fmla="*/ 30 h 118"/>
                <a:gd name="T36" fmla="*/ 200 w 314"/>
                <a:gd name="T37" fmla="*/ 44 h 118"/>
                <a:gd name="T38" fmla="*/ 206 w 314"/>
                <a:gd name="T39" fmla="*/ 68 h 118"/>
                <a:gd name="T40" fmla="*/ 250 w 314"/>
                <a:gd name="T41" fmla="*/ 90 h 118"/>
                <a:gd name="T42" fmla="*/ 270 w 314"/>
                <a:gd name="T43" fmla="*/ 80 h 118"/>
                <a:gd name="T44" fmla="*/ 266 w 314"/>
                <a:gd name="T45" fmla="*/ 78 h 118"/>
                <a:gd name="T46" fmla="*/ 302 w 314"/>
                <a:gd name="T47" fmla="*/ 80 h 118"/>
                <a:gd name="T48" fmla="*/ 314 w 314"/>
                <a:gd name="T49" fmla="*/ 64 h 118"/>
                <a:gd name="T50" fmla="*/ 314 w 314"/>
                <a:gd name="T51" fmla="*/ 40 h 118"/>
                <a:gd name="T52" fmla="*/ 308 w 314"/>
                <a:gd name="T53" fmla="*/ 42 h 118"/>
                <a:gd name="T54" fmla="*/ 298 w 314"/>
                <a:gd name="T55" fmla="*/ 74 h 118"/>
                <a:gd name="T56" fmla="*/ 268 w 314"/>
                <a:gd name="T57" fmla="*/ 70 h 118"/>
                <a:gd name="T58" fmla="*/ 262 w 314"/>
                <a:gd name="T59" fmla="*/ 80 h 118"/>
                <a:gd name="T60" fmla="*/ 238 w 314"/>
                <a:gd name="T61" fmla="*/ 78 h 118"/>
                <a:gd name="T62" fmla="*/ 216 w 314"/>
                <a:gd name="T63" fmla="*/ 66 h 118"/>
                <a:gd name="T64" fmla="*/ 208 w 314"/>
                <a:gd name="T65" fmla="*/ 50 h 118"/>
                <a:gd name="T66" fmla="*/ 216 w 314"/>
                <a:gd name="T67" fmla="*/ 34 h 118"/>
                <a:gd name="T68" fmla="*/ 214 w 314"/>
                <a:gd name="T69" fmla="*/ 20 h 118"/>
                <a:gd name="T70" fmla="*/ 192 w 314"/>
                <a:gd name="T71" fmla="*/ 16 h 118"/>
                <a:gd name="T72" fmla="*/ 164 w 314"/>
                <a:gd name="T73" fmla="*/ 4 h 118"/>
                <a:gd name="T74" fmla="*/ 158 w 314"/>
                <a:gd name="T75" fmla="*/ 0 h 118"/>
                <a:gd name="T76" fmla="*/ 162 w 314"/>
                <a:gd name="T77" fmla="*/ 28 h 118"/>
                <a:gd name="T78" fmla="*/ 162 w 314"/>
                <a:gd name="T79" fmla="*/ 46 h 118"/>
                <a:gd name="T80" fmla="*/ 140 w 314"/>
                <a:gd name="T81" fmla="*/ 58 h 118"/>
                <a:gd name="T82" fmla="*/ 128 w 314"/>
                <a:gd name="T83" fmla="*/ 54 h 118"/>
                <a:gd name="T84" fmla="*/ 126 w 314"/>
                <a:gd name="T85" fmla="*/ 64 h 118"/>
                <a:gd name="T86" fmla="*/ 130 w 314"/>
                <a:gd name="T87" fmla="*/ 84 h 118"/>
                <a:gd name="T88" fmla="*/ 122 w 314"/>
                <a:gd name="T89" fmla="*/ 102 h 118"/>
                <a:gd name="T90" fmla="*/ 104 w 314"/>
                <a:gd name="T91" fmla="*/ 108 h 118"/>
                <a:gd name="T92" fmla="*/ 86 w 314"/>
                <a:gd name="T93" fmla="*/ 98 h 118"/>
                <a:gd name="T94" fmla="*/ 80 w 314"/>
                <a:gd name="T95" fmla="*/ 110 h 118"/>
                <a:gd name="T96" fmla="*/ 42 w 314"/>
                <a:gd name="T97" fmla="*/ 114 h 118"/>
                <a:gd name="T98" fmla="*/ 14 w 314"/>
                <a:gd name="T99" fmla="*/ 102 h 118"/>
                <a:gd name="T100" fmla="*/ 6 w 314"/>
                <a:gd name="T101" fmla="*/ 76 h 118"/>
                <a:gd name="T102" fmla="*/ 0 w 314"/>
                <a:gd name="T103" fmla="*/ 72 h 11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14"/>
                <a:gd name="T157" fmla="*/ 0 h 118"/>
                <a:gd name="T158" fmla="*/ 314 w 314"/>
                <a:gd name="T159" fmla="*/ 118 h 11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14" h="118">
                  <a:moveTo>
                    <a:pt x="0" y="76"/>
                  </a:moveTo>
                  <a:lnTo>
                    <a:pt x="0" y="76"/>
                  </a:lnTo>
                  <a:lnTo>
                    <a:pt x="4" y="92"/>
                  </a:lnTo>
                  <a:lnTo>
                    <a:pt x="6" y="98"/>
                  </a:lnTo>
                  <a:lnTo>
                    <a:pt x="12" y="104"/>
                  </a:lnTo>
                  <a:lnTo>
                    <a:pt x="18" y="110"/>
                  </a:lnTo>
                  <a:lnTo>
                    <a:pt x="26" y="114"/>
                  </a:lnTo>
                  <a:lnTo>
                    <a:pt x="42" y="118"/>
                  </a:lnTo>
                  <a:lnTo>
                    <a:pt x="56" y="118"/>
                  </a:lnTo>
                  <a:lnTo>
                    <a:pt x="70" y="118"/>
                  </a:lnTo>
                  <a:lnTo>
                    <a:pt x="76" y="116"/>
                  </a:lnTo>
                  <a:lnTo>
                    <a:pt x="82" y="112"/>
                  </a:lnTo>
                  <a:lnTo>
                    <a:pt x="86" y="106"/>
                  </a:lnTo>
                  <a:lnTo>
                    <a:pt x="88" y="98"/>
                  </a:lnTo>
                  <a:lnTo>
                    <a:pt x="84" y="100"/>
                  </a:lnTo>
                  <a:lnTo>
                    <a:pt x="94" y="108"/>
                  </a:lnTo>
                  <a:lnTo>
                    <a:pt x="100" y="112"/>
                  </a:lnTo>
                  <a:lnTo>
                    <a:pt x="106" y="114"/>
                  </a:lnTo>
                  <a:lnTo>
                    <a:pt x="112" y="114"/>
                  </a:lnTo>
                  <a:lnTo>
                    <a:pt x="118" y="112"/>
                  </a:lnTo>
                  <a:lnTo>
                    <a:pt x="122" y="108"/>
                  </a:lnTo>
                  <a:lnTo>
                    <a:pt x="128" y="104"/>
                  </a:lnTo>
                  <a:lnTo>
                    <a:pt x="132" y="100"/>
                  </a:lnTo>
                  <a:lnTo>
                    <a:pt x="134" y="94"/>
                  </a:lnTo>
                  <a:lnTo>
                    <a:pt x="136" y="80"/>
                  </a:lnTo>
                  <a:lnTo>
                    <a:pt x="134" y="68"/>
                  </a:lnTo>
                  <a:lnTo>
                    <a:pt x="132" y="60"/>
                  </a:lnTo>
                  <a:lnTo>
                    <a:pt x="128" y="54"/>
                  </a:lnTo>
                  <a:lnTo>
                    <a:pt x="128" y="52"/>
                  </a:lnTo>
                  <a:lnTo>
                    <a:pt x="126" y="52"/>
                  </a:lnTo>
                  <a:lnTo>
                    <a:pt x="124" y="52"/>
                  </a:lnTo>
                  <a:lnTo>
                    <a:pt x="122" y="54"/>
                  </a:lnTo>
                  <a:lnTo>
                    <a:pt x="124" y="60"/>
                  </a:lnTo>
                  <a:lnTo>
                    <a:pt x="126" y="64"/>
                  </a:lnTo>
                  <a:lnTo>
                    <a:pt x="130" y="66"/>
                  </a:lnTo>
                  <a:lnTo>
                    <a:pt x="136" y="66"/>
                  </a:lnTo>
                  <a:lnTo>
                    <a:pt x="146" y="62"/>
                  </a:lnTo>
                  <a:lnTo>
                    <a:pt x="156" y="60"/>
                  </a:lnTo>
                  <a:lnTo>
                    <a:pt x="164" y="54"/>
                  </a:lnTo>
                  <a:lnTo>
                    <a:pt x="168" y="50"/>
                  </a:lnTo>
                  <a:lnTo>
                    <a:pt x="170" y="42"/>
                  </a:lnTo>
                  <a:lnTo>
                    <a:pt x="170" y="34"/>
                  </a:lnTo>
                  <a:lnTo>
                    <a:pt x="168" y="18"/>
                  </a:lnTo>
                  <a:lnTo>
                    <a:pt x="164" y="4"/>
                  </a:lnTo>
                  <a:lnTo>
                    <a:pt x="158" y="4"/>
                  </a:lnTo>
                  <a:lnTo>
                    <a:pt x="158" y="10"/>
                  </a:lnTo>
                  <a:lnTo>
                    <a:pt x="160" y="14"/>
                  </a:lnTo>
                  <a:lnTo>
                    <a:pt x="164" y="16"/>
                  </a:lnTo>
                  <a:lnTo>
                    <a:pt x="168" y="20"/>
                  </a:lnTo>
                  <a:lnTo>
                    <a:pt x="180" y="22"/>
                  </a:lnTo>
                  <a:lnTo>
                    <a:pt x="190" y="24"/>
                  </a:lnTo>
                  <a:lnTo>
                    <a:pt x="202" y="26"/>
                  </a:lnTo>
                  <a:lnTo>
                    <a:pt x="206" y="26"/>
                  </a:lnTo>
                  <a:lnTo>
                    <a:pt x="210" y="26"/>
                  </a:lnTo>
                  <a:lnTo>
                    <a:pt x="208" y="30"/>
                  </a:lnTo>
                  <a:lnTo>
                    <a:pt x="204" y="38"/>
                  </a:lnTo>
                  <a:lnTo>
                    <a:pt x="200" y="44"/>
                  </a:lnTo>
                  <a:lnTo>
                    <a:pt x="200" y="52"/>
                  </a:lnTo>
                  <a:lnTo>
                    <a:pt x="202" y="60"/>
                  </a:lnTo>
                  <a:lnTo>
                    <a:pt x="206" y="68"/>
                  </a:lnTo>
                  <a:lnTo>
                    <a:pt x="216" y="76"/>
                  </a:lnTo>
                  <a:lnTo>
                    <a:pt x="226" y="82"/>
                  </a:lnTo>
                  <a:lnTo>
                    <a:pt x="238" y="88"/>
                  </a:lnTo>
                  <a:lnTo>
                    <a:pt x="250" y="90"/>
                  </a:lnTo>
                  <a:lnTo>
                    <a:pt x="260" y="90"/>
                  </a:lnTo>
                  <a:lnTo>
                    <a:pt x="266" y="88"/>
                  </a:lnTo>
                  <a:lnTo>
                    <a:pt x="268" y="84"/>
                  </a:lnTo>
                  <a:lnTo>
                    <a:pt x="270" y="80"/>
                  </a:lnTo>
                  <a:lnTo>
                    <a:pt x="272" y="74"/>
                  </a:lnTo>
                  <a:lnTo>
                    <a:pt x="266" y="78"/>
                  </a:lnTo>
                  <a:lnTo>
                    <a:pt x="276" y="82"/>
                  </a:lnTo>
                  <a:lnTo>
                    <a:pt x="284" y="84"/>
                  </a:lnTo>
                  <a:lnTo>
                    <a:pt x="294" y="84"/>
                  </a:lnTo>
                  <a:lnTo>
                    <a:pt x="302" y="80"/>
                  </a:lnTo>
                  <a:lnTo>
                    <a:pt x="308" y="76"/>
                  </a:lnTo>
                  <a:lnTo>
                    <a:pt x="310" y="72"/>
                  </a:lnTo>
                  <a:lnTo>
                    <a:pt x="314" y="64"/>
                  </a:lnTo>
                  <a:lnTo>
                    <a:pt x="314" y="54"/>
                  </a:lnTo>
                  <a:lnTo>
                    <a:pt x="314" y="42"/>
                  </a:lnTo>
                  <a:lnTo>
                    <a:pt x="314" y="40"/>
                  </a:lnTo>
                  <a:lnTo>
                    <a:pt x="312" y="40"/>
                  </a:lnTo>
                  <a:lnTo>
                    <a:pt x="310" y="40"/>
                  </a:lnTo>
                  <a:lnTo>
                    <a:pt x="308" y="42"/>
                  </a:lnTo>
                  <a:lnTo>
                    <a:pt x="308" y="60"/>
                  </a:lnTo>
                  <a:lnTo>
                    <a:pt x="306" y="68"/>
                  </a:lnTo>
                  <a:lnTo>
                    <a:pt x="298" y="74"/>
                  </a:lnTo>
                  <a:lnTo>
                    <a:pt x="292" y="76"/>
                  </a:lnTo>
                  <a:lnTo>
                    <a:pt x="284" y="76"/>
                  </a:lnTo>
                  <a:lnTo>
                    <a:pt x="268" y="70"/>
                  </a:lnTo>
                  <a:lnTo>
                    <a:pt x="266" y="72"/>
                  </a:lnTo>
                  <a:lnTo>
                    <a:pt x="264" y="74"/>
                  </a:lnTo>
                  <a:lnTo>
                    <a:pt x="262" y="80"/>
                  </a:lnTo>
                  <a:lnTo>
                    <a:pt x="258" y="82"/>
                  </a:lnTo>
                  <a:lnTo>
                    <a:pt x="254" y="82"/>
                  </a:lnTo>
                  <a:lnTo>
                    <a:pt x="248" y="82"/>
                  </a:lnTo>
                  <a:lnTo>
                    <a:pt x="238" y="78"/>
                  </a:lnTo>
                  <a:lnTo>
                    <a:pt x="228" y="74"/>
                  </a:lnTo>
                  <a:lnTo>
                    <a:pt x="216" y="66"/>
                  </a:lnTo>
                  <a:lnTo>
                    <a:pt x="212" y="62"/>
                  </a:lnTo>
                  <a:lnTo>
                    <a:pt x="210" y="58"/>
                  </a:lnTo>
                  <a:lnTo>
                    <a:pt x="208" y="50"/>
                  </a:lnTo>
                  <a:lnTo>
                    <a:pt x="210" y="46"/>
                  </a:lnTo>
                  <a:lnTo>
                    <a:pt x="210" y="42"/>
                  </a:lnTo>
                  <a:lnTo>
                    <a:pt x="216" y="34"/>
                  </a:lnTo>
                  <a:lnTo>
                    <a:pt x="218" y="26"/>
                  </a:lnTo>
                  <a:lnTo>
                    <a:pt x="216" y="22"/>
                  </a:lnTo>
                  <a:lnTo>
                    <a:pt x="214" y="20"/>
                  </a:lnTo>
                  <a:lnTo>
                    <a:pt x="208" y="18"/>
                  </a:lnTo>
                  <a:lnTo>
                    <a:pt x="202" y="18"/>
                  </a:lnTo>
                  <a:lnTo>
                    <a:pt x="192" y="16"/>
                  </a:lnTo>
                  <a:lnTo>
                    <a:pt x="180" y="16"/>
                  </a:lnTo>
                  <a:lnTo>
                    <a:pt x="170" y="12"/>
                  </a:lnTo>
                  <a:lnTo>
                    <a:pt x="166" y="8"/>
                  </a:lnTo>
                  <a:lnTo>
                    <a:pt x="164" y="4"/>
                  </a:lnTo>
                  <a:lnTo>
                    <a:pt x="164" y="0"/>
                  </a:lnTo>
                  <a:lnTo>
                    <a:pt x="160" y="0"/>
                  </a:lnTo>
                  <a:lnTo>
                    <a:pt x="158" y="0"/>
                  </a:lnTo>
                  <a:lnTo>
                    <a:pt x="158" y="4"/>
                  </a:lnTo>
                  <a:lnTo>
                    <a:pt x="160" y="16"/>
                  </a:lnTo>
                  <a:lnTo>
                    <a:pt x="162" y="28"/>
                  </a:lnTo>
                  <a:lnTo>
                    <a:pt x="164" y="38"/>
                  </a:lnTo>
                  <a:lnTo>
                    <a:pt x="162" y="46"/>
                  </a:lnTo>
                  <a:lnTo>
                    <a:pt x="158" y="50"/>
                  </a:lnTo>
                  <a:lnTo>
                    <a:pt x="156" y="52"/>
                  </a:lnTo>
                  <a:lnTo>
                    <a:pt x="140" y="58"/>
                  </a:lnTo>
                  <a:lnTo>
                    <a:pt x="134" y="58"/>
                  </a:lnTo>
                  <a:lnTo>
                    <a:pt x="130" y="58"/>
                  </a:lnTo>
                  <a:lnTo>
                    <a:pt x="128" y="54"/>
                  </a:lnTo>
                  <a:lnTo>
                    <a:pt x="122" y="56"/>
                  </a:lnTo>
                  <a:lnTo>
                    <a:pt x="124" y="60"/>
                  </a:lnTo>
                  <a:lnTo>
                    <a:pt x="126" y="64"/>
                  </a:lnTo>
                  <a:lnTo>
                    <a:pt x="130" y="70"/>
                  </a:lnTo>
                  <a:lnTo>
                    <a:pt x="130" y="78"/>
                  </a:lnTo>
                  <a:lnTo>
                    <a:pt x="130" y="84"/>
                  </a:lnTo>
                  <a:lnTo>
                    <a:pt x="130" y="92"/>
                  </a:lnTo>
                  <a:lnTo>
                    <a:pt x="126" y="98"/>
                  </a:lnTo>
                  <a:lnTo>
                    <a:pt x="122" y="102"/>
                  </a:lnTo>
                  <a:lnTo>
                    <a:pt x="116" y="106"/>
                  </a:lnTo>
                  <a:lnTo>
                    <a:pt x="110" y="108"/>
                  </a:lnTo>
                  <a:lnTo>
                    <a:pt x="104" y="108"/>
                  </a:lnTo>
                  <a:lnTo>
                    <a:pt x="98" y="106"/>
                  </a:lnTo>
                  <a:lnTo>
                    <a:pt x="86" y="96"/>
                  </a:lnTo>
                  <a:lnTo>
                    <a:pt x="86" y="98"/>
                  </a:lnTo>
                  <a:lnTo>
                    <a:pt x="84" y="98"/>
                  </a:lnTo>
                  <a:lnTo>
                    <a:pt x="84" y="106"/>
                  </a:lnTo>
                  <a:lnTo>
                    <a:pt x="80" y="110"/>
                  </a:lnTo>
                  <a:lnTo>
                    <a:pt x="74" y="114"/>
                  </a:lnTo>
                  <a:lnTo>
                    <a:pt x="68" y="114"/>
                  </a:lnTo>
                  <a:lnTo>
                    <a:pt x="54" y="116"/>
                  </a:lnTo>
                  <a:lnTo>
                    <a:pt x="42" y="114"/>
                  </a:lnTo>
                  <a:lnTo>
                    <a:pt x="26" y="110"/>
                  </a:lnTo>
                  <a:lnTo>
                    <a:pt x="20" y="106"/>
                  </a:lnTo>
                  <a:lnTo>
                    <a:pt x="14" y="102"/>
                  </a:lnTo>
                  <a:lnTo>
                    <a:pt x="10" y="98"/>
                  </a:lnTo>
                  <a:lnTo>
                    <a:pt x="8" y="90"/>
                  </a:lnTo>
                  <a:lnTo>
                    <a:pt x="6" y="84"/>
                  </a:lnTo>
                  <a:lnTo>
                    <a:pt x="6" y="76"/>
                  </a:lnTo>
                  <a:lnTo>
                    <a:pt x="6" y="72"/>
                  </a:lnTo>
                  <a:lnTo>
                    <a:pt x="4" y="72"/>
                  </a:lnTo>
                  <a:lnTo>
                    <a:pt x="0" y="72"/>
                  </a:lnTo>
                  <a:lnTo>
                    <a:pt x="0" y="76"/>
                  </a:lnTo>
                  <a:close/>
                </a:path>
              </a:pathLst>
            </a:custGeom>
            <a:solidFill>
              <a:srgbClr val="000000"/>
            </a:solidFill>
            <a:ln w="9525">
              <a:noFill/>
              <a:round/>
              <a:headEnd/>
              <a:tailEnd/>
            </a:ln>
          </p:spPr>
          <p:txBody>
            <a:bodyPr/>
            <a:lstStyle/>
            <a:p>
              <a:endParaRPr lang="fr-FR">
                <a:latin typeface="Calibri" pitchFamily="34" charset="0"/>
              </a:endParaRPr>
            </a:p>
          </p:txBody>
        </p:sp>
        <p:sp>
          <p:nvSpPr>
            <p:cNvPr id="9623" name="Freeform 92"/>
            <p:cNvSpPr>
              <a:spLocks/>
            </p:cNvSpPr>
            <p:nvPr/>
          </p:nvSpPr>
          <p:spPr bwMode="auto">
            <a:xfrm>
              <a:off x="2683" y="2018"/>
              <a:ext cx="314" cy="118"/>
            </a:xfrm>
            <a:custGeom>
              <a:avLst/>
              <a:gdLst>
                <a:gd name="T0" fmla="*/ 6 w 314"/>
                <a:gd name="T1" fmla="*/ 98 h 118"/>
                <a:gd name="T2" fmla="*/ 26 w 314"/>
                <a:gd name="T3" fmla="*/ 114 h 118"/>
                <a:gd name="T4" fmla="*/ 70 w 314"/>
                <a:gd name="T5" fmla="*/ 118 h 118"/>
                <a:gd name="T6" fmla="*/ 88 w 314"/>
                <a:gd name="T7" fmla="*/ 98 h 118"/>
                <a:gd name="T8" fmla="*/ 94 w 314"/>
                <a:gd name="T9" fmla="*/ 108 h 118"/>
                <a:gd name="T10" fmla="*/ 112 w 314"/>
                <a:gd name="T11" fmla="*/ 114 h 118"/>
                <a:gd name="T12" fmla="*/ 128 w 314"/>
                <a:gd name="T13" fmla="*/ 104 h 118"/>
                <a:gd name="T14" fmla="*/ 136 w 314"/>
                <a:gd name="T15" fmla="*/ 80 h 118"/>
                <a:gd name="T16" fmla="*/ 132 w 314"/>
                <a:gd name="T17" fmla="*/ 60 h 118"/>
                <a:gd name="T18" fmla="*/ 126 w 314"/>
                <a:gd name="T19" fmla="*/ 52 h 118"/>
                <a:gd name="T20" fmla="*/ 124 w 314"/>
                <a:gd name="T21" fmla="*/ 60 h 118"/>
                <a:gd name="T22" fmla="*/ 146 w 314"/>
                <a:gd name="T23" fmla="*/ 62 h 118"/>
                <a:gd name="T24" fmla="*/ 168 w 314"/>
                <a:gd name="T25" fmla="*/ 50 h 118"/>
                <a:gd name="T26" fmla="*/ 164 w 314"/>
                <a:gd name="T27" fmla="*/ 4 h 118"/>
                <a:gd name="T28" fmla="*/ 158 w 314"/>
                <a:gd name="T29" fmla="*/ 10 h 118"/>
                <a:gd name="T30" fmla="*/ 180 w 314"/>
                <a:gd name="T31" fmla="*/ 22 h 118"/>
                <a:gd name="T32" fmla="*/ 202 w 314"/>
                <a:gd name="T33" fmla="*/ 26 h 118"/>
                <a:gd name="T34" fmla="*/ 208 w 314"/>
                <a:gd name="T35" fmla="*/ 30 h 118"/>
                <a:gd name="T36" fmla="*/ 200 w 314"/>
                <a:gd name="T37" fmla="*/ 44 h 118"/>
                <a:gd name="T38" fmla="*/ 206 w 314"/>
                <a:gd name="T39" fmla="*/ 68 h 118"/>
                <a:gd name="T40" fmla="*/ 250 w 314"/>
                <a:gd name="T41" fmla="*/ 90 h 118"/>
                <a:gd name="T42" fmla="*/ 270 w 314"/>
                <a:gd name="T43" fmla="*/ 80 h 118"/>
                <a:gd name="T44" fmla="*/ 266 w 314"/>
                <a:gd name="T45" fmla="*/ 78 h 118"/>
                <a:gd name="T46" fmla="*/ 302 w 314"/>
                <a:gd name="T47" fmla="*/ 80 h 118"/>
                <a:gd name="T48" fmla="*/ 314 w 314"/>
                <a:gd name="T49" fmla="*/ 64 h 118"/>
                <a:gd name="T50" fmla="*/ 314 w 314"/>
                <a:gd name="T51" fmla="*/ 40 h 118"/>
                <a:gd name="T52" fmla="*/ 308 w 314"/>
                <a:gd name="T53" fmla="*/ 42 h 118"/>
                <a:gd name="T54" fmla="*/ 298 w 314"/>
                <a:gd name="T55" fmla="*/ 74 h 118"/>
                <a:gd name="T56" fmla="*/ 268 w 314"/>
                <a:gd name="T57" fmla="*/ 70 h 118"/>
                <a:gd name="T58" fmla="*/ 262 w 314"/>
                <a:gd name="T59" fmla="*/ 80 h 118"/>
                <a:gd name="T60" fmla="*/ 238 w 314"/>
                <a:gd name="T61" fmla="*/ 78 h 118"/>
                <a:gd name="T62" fmla="*/ 216 w 314"/>
                <a:gd name="T63" fmla="*/ 66 h 118"/>
                <a:gd name="T64" fmla="*/ 208 w 314"/>
                <a:gd name="T65" fmla="*/ 50 h 118"/>
                <a:gd name="T66" fmla="*/ 216 w 314"/>
                <a:gd name="T67" fmla="*/ 34 h 118"/>
                <a:gd name="T68" fmla="*/ 214 w 314"/>
                <a:gd name="T69" fmla="*/ 20 h 118"/>
                <a:gd name="T70" fmla="*/ 192 w 314"/>
                <a:gd name="T71" fmla="*/ 16 h 118"/>
                <a:gd name="T72" fmla="*/ 164 w 314"/>
                <a:gd name="T73" fmla="*/ 4 h 118"/>
                <a:gd name="T74" fmla="*/ 158 w 314"/>
                <a:gd name="T75" fmla="*/ 0 h 118"/>
                <a:gd name="T76" fmla="*/ 162 w 314"/>
                <a:gd name="T77" fmla="*/ 28 h 118"/>
                <a:gd name="T78" fmla="*/ 162 w 314"/>
                <a:gd name="T79" fmla="*/ 46 h 118"/>
                <a:gd name="T80" fmla="*/ 140 w 314"/>
                <a:gd name="T81" fmla="*/ 58 h 118"/>
                <a:gd name="T82" fmla="*/ 128 w 314"/>
                <a:gd name="T83" fmla="*/ 54 h 118"/>
                <a:gd name="T84" fmla="*/ 126 w 314"/>
                <a:gd name="T85" fmla="*/ 64 h 118"/>
                <a:gd name="T86" fmla="*/ 130 w 314"/>
                <a:gd name="T87" fmla="*/ 84 h 118"/>
                <a:gd name="T88" fmla="*/ 122 w 314"/>
                <a:gd name="T89" fmla="*/ 102 h 118"/>
                <a:gd name="T90" fmla="*/ 104 w 314"/>
                <a:gd name="T91" fmla="*/ 108 h 118"/>
                <a:gd name="T92" fmla="*/ 86 w 314"/>
                <a:gd name="T93" fmla="*/ 98 h 118"/>
                <a:gd name="T94" fmla="*/ 80 w 314"/>
                <a:gd name="T95" fmla="*/ 110 h 118"/>
                <a:gd name="T96" fmla="*/ 42 w 314"/>
                <a:gd name="T97" fmla="*/ 114 h 118"/>
                <a:gd name="T98" fmla="*/ 14 w 314"/>
                <a:gd name="T99" fmla="*/ 102 h 118"/>
                <a:gd name="T100" fmla="*/ 6 w 314"/>
                <a:gd name="T101" fmla="*/ 76 h 118"/>
                <a:gd name="T102" fmla="*/ 0 w 314"/>
                <a:gd name="T103" fmla="*/ 72 h 11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14"/>
                <a:gd name="T157" fmla="*/ 0 h 118"/>
                <a:gd name="T158" fmla="*/ 314 w 314"/>
                <a:gd name="T159" fmla="*/ 118 h 11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14" h="118">
                  <a:moveTo>
                    <a:pt x="0" y="76"/>
                  </a:moveTo>
                  <a:lnTo>
                    <a:pt x="0" y="76"/>
                  </a:lnTo>
                  <a:lnTo>
                    <a:pt x="4" y="92"/>
                  </a:lnTo>
                  <a:lnTo>
                    <a:pt x="6" y="98"/>
                  </a:lnTo>
                  <a:lnTo>
                    <a:pt x="12" y="104"/>
                  </a:lnTo>
                  <a:lnTo>
                    <a:pt x="18" y="110"/>
                  </a:lnTo>
                  <a:lnTo>
                    <a:pt x="26" y="114"/>
                  </a:lnTo>
                  <a:lnTo>
                    <a:pt x="42" y="118"/>
                  </a:lnTo>
                  <a:lnTo>
                    <a:pt x="56" y="118"/>
                  </a:lnTo>
                  <a:lnTo>
                    <a:pt x="70" y="118"/>
                  </a:lnTo>
                  <a:lnTo>
                    <a:pt x="76" y="116"/>
                  </a:lnTo>
                  <a:lnTo>
                    <a:pt x="82" y="112"/>
                  </a:lnTo>
                  <a:lnTo>
                    <a:pt x="86" y="106"/>
                  </a:lnTo>
                  <a:lnTo>
                    <a:pt x="88" y="98"/>
                  </a:lnTo>
                  <a:lnTo>
                    <a:pt x="84" y="100"/>
                  </a:lnTo>
                  <a:lnTo>
                    <a:pt x="94" y="108"/>
                  </a:lnTo>
                  <a:lnTo>
                    <a:pt x="100" y="112"/>
                  </a:lnTo>
                  <a:lnTo>
                    <a:pt x="106" y="114"/>
                  </a:lnTo>
                  <a:lnTo>
                    <a:pt x="112" y="114"/>
                  </a:lnTo>
                  <a:lnTo>
                    <a:pt x="118" y="112"/>
                  </a:lnTo>
                  <a:lnTo>
                    <a:pt x="122" y="108"/>
                  </a:lnTo>
                  <a:lnTo>
                    <a:pt x="128" y="104"/>
                  </a:lnTo>
                  <a:lnTo>
                    <a:pt x="132" y="100"/>
                  </a:lnTo>
                  <a:lnTo>
                    <a:pt x="134" y="94"/>
                  </a:lnTo>
                  <a:lnTo>
                    <a:pt x="136" y="80"/>
                  </a:lnTo>
                  <a:lnTo>
                    <a:pt x="134" y="68"/>
                  </a:lnTo>
                  <a:lnTo>
                    <a:pt x="132" y="60"/>
                  </a:lnTo>
                  <a:lnTo>
                    <a:pt x="128" y="54"/>
                  </a:lnTo>
                  <a:lnTo>
                    <a:pt x="128" y="52"/>
                  </a:lnTo>
                  <a:lnTo>
                    <a:pt x="126" y="52"/>
                  </a:lnTo>
                  <a:lnTo>
                    <a:pt x="124" y="52"/>
                  </a:lnTo>
                  <a:lnTo>
                    <a:pt x="122" y="54"/>
                  </a:lnTo>
                  <a:lnTo>
                    <a:pt x="124" y="60"/>
                  </a:lnTo>
                  <a:lnTo>
                    <a:pt x="126" y="64"/>
                  </a:lnTo>
                  <a:lnTo>
                    <a:pt x="130" y="66"/>
                  </a:lnTo>
                  <a:lnTo>
                    <a:pt x="136" y="66"/>
                  </a:lnTo>
                  <a:lnTo>
                    <a:pt x="146" y="62"/>
                  </a:lnTo>
                  <a:lnTo>
                    <a:pt x="156" y="60"/>
                  </a:lnTo>
                  <a:lnTo>
                    <a:pt x="164" y="54"/>
                  </a:lnTo>
                  <a:lnTo>
                    <a:pt x="168" y="50"/>
                  </a:lnTo>
                  <a:lnTo>
                    <a:pt x="170" y="42"/>
                  </a:lnTo>
                  <a:lnTo>
                    <a:pt x="170" y="34"/>
                  </a:lnTo>
                  <a:lnTo>
                    <a:pt x="168" y="18"/>
                  </a:lnTo>
                  <a:lnTo>
                    <a:pt x="164" y="4"/>
                  </a:lnTo>
                  <a:lnTo>
                    <a:pt x="158" y="4"/>
                  </a:lnTo>
                  <a:lnTo>
                    <a:pt x="158" y="10"/>
                  </a:lnTo>
                  <a:lnTo>
                    <a:pt x="160" y="14"/>
                  </a:lnTo>
                  <a:lnTo>
                    <a:pt x="164" y="16"/>
                  </a:lnTo>
                  <a:lnTo>
                    <a:pt x="168" y="20"/>
                  </a:lnTo>
                  <a:lnTo>
                    <a:pt x="180" y="22"/>
                  </a:lnTo>
                  <a:lnTo>
                    <a:pt x="190" y="24"/>
                  </a:lnTo>
                  <a:lnTo>
                    <a:pt x="202" y="26"/>
                  </a:lnTo>
                  <a:lnTo>
                    <a:pt x="206" y="26"/>
                  </a:lnTo>
                  <a:lnTo>
                    <a:pt x="210" y="26"/>
                  </a:lnTo>
                  <a:lnTo>
                    <a:pt x="208" y="30"/>
                  </a:lnTo>
                  <a:lnTo>
                    <a:pt x="204" y="38"/>
                  </a:lnTo>
                  <a:lnTo>
                    <a:pt x="200" y="44"/>
                  </a:lnTo>
                  <a:lnTo>
                    <a:pt x="200" y="52"/>
                  </a:lnTo>
                  <a:lnTo>
                    <a:pt x="202" y="60"/>
                  </a:lnTo>
                  <a:lnTo>
                    <a:pt x="206" y="68"/>
                  </a:lnTo>
                  <a:lnTo>
                    <a:pt x="216" y="76"/>
                  </a:lnTo>
                  <a:lnTo>
                    <a:pt x="226" y="82"/>
                  </a:lnTo>
                  <a:lnTo>
                    <a:pt x="238" y="88"/>
                  </a:lnTo>
                  <a:lnTo>
                    <a:pt x="250" y="90"/>
                  </a:lnTo>
                  <a:lnTo>
                    <a:pt x="260" y="90"/>
                  </a:lnTo>
                  <a:lnTo>
                    <a:pt x="266" y="88"/>
                  </a:lnTo>
                  <a:lnTo>
                    <a:pt x="268" y="84"/>
                  </a:lnTo>
                  <a:lnTo>
                    <a:pt x="270" y="80"/>
                  </a:lnTo>
                  <a:lnTo>
                    <a:pt x="272" y="74"/>
                  </a:lnTo>
                  <a:lnTo>
                    <a:pt x="266" y="78"/>
                  </a:lnTo>
                  <a:lnTo>
                    <a:pt x="276" y="82"/>
                  </a:lnTo>
                  <a:lnTo>
                    <a:pt x="284" y="84"/>
                  </a:lnTo>
                  <a:lnTo>
                    <a:pt x="294" y="84"/>
                  </a:lnTo>
                  <a:lnTo>
                    <a:pt x="302" y="80"/>
                  </a:lnTo>
                  <a:lnTo>
                    <a:pt x="308" y="76"/>
                  </a:lnTo>
                  <a:lnTo>
                    <a:pt x="310" y="72"/>
                  </a:lnTo>
                  <a:lnTo>
                    <a:pt x="314" y="64"/>
                  </a:lnTo>
                  <a:lnTo>
                    <a:pt x="314" y="54"/>
                  </a:lnTo>
                  <a:lnTo>
                    <a:pt x="314" y="42"/>
                  </a:lnTo>
                  <a:lnTo>
                    <a:pt x="314" y="40"/>
                  </a:lnTo>
                  <a:lnTo>
                    <a:pt x="312" y="40"/>
                  </a:lnTo>
                  <a:lnTo>
                    <a:pt x="310" y="40"/>
                  </a:lnTo>
                  <a:lnTo>
                    <a:pt x="308" y="42"/>
                  </a:lnTo>
                  <a:lnTo>
                    <a:pt x="308" y="60"/>
                  </a:lnTo>
                  <a:lnTo>
                    <a:pt x="306" y="68"/>
                  </a:lnTo>
                  <a:lnTo>
                    <a:pt x="298" y="74"/>
                  </a:lnTo>
                  <a:lnTo>
                    <a:pt x="292" y="76"/>
                  </a:lnTo>
                  <a:lnTo>
                    <a:pt x="284" y="76"/>
                  </a:lnTo>
                  <a:lnTo>
                    <a:pt x="268" y="70"/>
                  </a:lnTo>
                  <a:lnTo>
                    <a:pt x="266" y="72"/>
                  </a:lnTo>
                  <a:lnTo>
                    <a:pt x="264" y="74"/>
                  </a:lnTo>
                  <a:lnTo>
                    <a:pt x="262" y="80"/>
                  </a:lnTo>
                  <a:lnTo>
                    <a:pt x="258" y="82"/>
                  </a:lnTo>
                  <a:lnTo>
                    <a:pt x="254" y="82"/>
                  </a:lnTo>
                  <a:lnTo>
                    <a:pt x="248" y="82"/>
                  </a:lnTo>
                  <a:lnTo>
                    <a:pt x="238" y="78"/>
                  </a:lnTo>
                  <a:lnTo>
                    <a:pt x="228" y="74"/>
                  </a:lnTo>
                  <a:lnTo>
                    <a:pt x="216" y="66"/>
                  </a:lnTo>
                  <a:lnTo>
                    <a:pt x="212" y="62"/>
                  </a:lnTo>
                  <a:lnTo>
                    <a:pt x="210" y="58"/>
                  </a:lnTo>
                  <a:lnTo>
                    <a:pt x="208" y="50"/>
                  </a:lnTo>
                  <a:lnTo>
                    <a:pt x="210" y="46"/>
                  </a:lnTo>
                  <a:lnTo>
                    <a:pt x="210" y="42"/>
                  </a:lnTo>
                  <a:lnTo>
                    <a:pt x="216" y="34"/>
                  </a:lnTo>
                  <a:lnTo>
                    <a:pt x="218" y="26"/>
                  </a:lnTo>
                  <a:lnTo>
                    <a:pt x="216" y="22"/>
                  </a:lnTo>
                  <a:lnTo>
                    <a:pt x="214" y="20"/>
                  </a:lnTo>
                  <a:lnTo>
                    <a:pt x="208" y="18"/>
                  </a:lnTo>
                  <a:lnTo>
                    <a:pt x="202" y="18"/>
                  </a:lnTo>
                  <a:lnTo>
                    <a:pt x="192" y="16"/>
                  </a:lnTo>
                  <a:lnTo>
                    <a:pt x="180" y="16"/>
                  </a:lnTo>
                  <a:lnTo>
                    <a:pt x="170" y="12"/>
                  </a:lnTo>
                  <a:lnTo>
                    <a:pt x="166" y="8"/>
                  </a:lnTo>
                  <a:lnTo>
                    <a:pt x="164" y="4"/>
                  </a:lnTo>
                  <a:lnTo>
                    <a:pt x="164" y="0"/>
                  </a:lnTo>
                  <a:lnTo>
                    <a:pt x="160" y="0"/>
                  </a:lnTo>
                  <a:lnTo>
                    <a:pt x="158" y="0"/>
                  </a:lnTo>
                  <a:lnTo>
                    <a:pt x="158" y="4"/>
                  </a:lnTo>
                  <a:lnTo>
                    <a:pt x="160" y="16"/>
                  </a:lnTo>
                  <a:lnTo>
                    <a:pt x="162" y="28"/>
                  </a:lnTo>
                  <a:lnTo>
                    <a:pt x="164" y="38"/>
                  </a:lnTo>
                  <a:lnTo>
                    <a:pt x="162" y="46"/>
                  </a:lnTo>
                  <a:lnTo>
                    <a:pt x="158" y="50"/>
                  </a:lnTo>
                  <a:lnTo>
                    <a:pt x="156" y="52"/>
                  </a:lnTo>
                  <a:lnTo>
                    <a:pt x="140" y="58"/>
                  </a:lnTo>
                  <a:lnTo>
                    <a:pt x="134" y="58"/>
                  </a:lnTo>
                  <a:lnTo>
                    <a:pt x="130" y="58"/>
                  </a:lnTo>
                  <a:lnTo>
                    <a:pt x="128" y="54"/>
                  </a:lnTo>
                  <a:lnTo>
                    <a:pt x="122" y="56"/>
                  </a:lnTo>
                  <a:lnTo>
                    <a:pt x="124" y="60"/>
                  </a:lnTo>
                  <a:lnTo>
                    <a:pt x="126" y="64"/>
                  </a:lnTo>
                  <a:lnTo>
                    <a:pt x="130" y="70"/>
                  </a:lnTo>
                  <a:lnTo>
                    <a:pt x="130" y="78"/>
                  </a:lnTo>
                  <a:lnTo>
                    <a:pt x="130" y="84"/>
                  </a:lnTo>
                  <a:lnTo>
                    <a:pt x="130" y="92"/>
                  </a:lnTo>
                  <a:lnTo>
                    <a:pt x="126" y="98"/>
                  </a:lnTo>
                  <a:lnTo>
                    <a:pt x="122" y="102"/>
                  </a:lnTo>
                  <a:lnTo>
                    <a:pt x="116" y="106"/>
                  </a:lnTo>
                  <a:lnTo>
                    <a:pt x="110" y="108"/>
                  </a:lnTo>
                  <a:lnTo>
                    <a:pt x="104" y="108"/>
                  </a:lnTo>
                  <a:lnTo>
                    <a:pt x="98" y="106"/>
                  </a:lnTo>
                  <a:lnTo>
                    <a:pt x="86" y="96"/>
                  </a:lnTo>
                  <a:lnTo>
                    <a:pt x="86" y="98"/>
                  </a:lnTo>
                  <a:lnTo>
                    <a:pt x="84" y="98"/>
                  </a:lnTo>
                  <a:lnTo>
                    <a:pt x="84" y="106"/>
                  </a:lnTo>
                  <a:lnTo>
                    <a:pt x="80" y="110"/>
                  </a:lnTo>
                  <a:lnTo>
                    <a:pt x="74" y="114"/>
                  </a:lnTo>
                  <a:lnTo>
                    <a:pt x="68" y="114"/>
                  </a:lnTo>
                  <a:lnTo>
                    <a:pt x="54" y="116"/>
                  </a:lnTo>
                  <a:lnTo>
                    <a:pt x="42" y="114"/>
                  </a:lnTo>
                  <a:lnTo>
                    <a:pt x="26" y="110"/>
                  </a:lnTo>
                  <a:lnTo>
                    <a:pt x="20" y="106"/>
                  </a:lnTo>
                  <a:lnTo>
                    <a:pt x="14" y="102"/>
                  </a:lnTo>
                  <a:lnTo>
                    <a:pt x="10" y="98"/>
                  </a:lnTo>
                  <a:lnTo>
                    <a:pt x="8" y="90"/>
                  </a:lnTo>
                  <a:lnTo>
                    <a:pt x="6" y="84"/>
                  </a:lnTo>
                  <a:lnTo>
                    <a:pt x="6" y="76"/>
                  </a:lnTo>
                  <a:lnTo>
                    <a:pt x="6" y="72"/>
                  </a:lnTo>
                  <a:lnTo>
                    <a:pt x="4" y="72"/>
                  </a:lnTo>
                  <a:lnTo>
                    <a:pt x="0" y="72"/>
                  </a:lnTo>
                  <a:lnTo>
                    <a:pt x="0" y="76"/>
                  </a:lnTo>
                </a:path>
              </a:pathLst>
            </a:custGeom>
            <a:noFill/>
            <a:ln w="9525">
              <a:noFill/>
              <a:round/>
              <a:headEnd/>
              <a:tailEnd/>
            </a:ln>
          </p:spPr>
          <p:txBody>
            <a:bodyPr/>
            <a:lstStyle/>
            <a:p>
              <a:endParaRPr lang="fr-FR">
                <a:latin typeface="Calibri" pitchFamily="34" charset="0"/>
              </a:endParaRPr>
            </a:p>
          </p:txBody>
        </p:sp>
        <p:sp>
          <p:nvSpPr>
            <p:cNvPr id="9624" name="Freeform 93"/>
            <p:cNvSpPr>
              <a:spLocks/>
            </p:cNvSpPr>
            <p:nvPr/>
          </p:nvSpPr>
          <p:spPr bwMode="auto">
            <a:xfrm>
              <a:off x="2987" y="2008"/>
              <a:ext cx="166" cy="154"/>
            </a:xfrm>
            <a:custGeom>
              <a:avLst/>
              <a:gdLst>
                <a:gd name="T0" fmla="*/ 156 w 166"/>
                <a:gd name="T1" fmla="*/ 112 h 154"/>
                <a:gd name="T2" fmla="*/ 162 w 166"/>
                <a:gd name="T3" fmla="*/ 126 h 154"/>
                <a:gd name="T4" fmla="*/ 154 w 166"/>
                <a:gd name="T5" fmla="*/ 142 h 154"/>
                <a:gd name="T6" fmla="*/ 142 w 166"/>
                <a:gd name="T7" fmla="*/ 150 h 154"/>
                <a:gd name="T8" fmla="*/ 118 w 166"/>
                <a:gd name="T9" fmla="*/ 144 h 154"/>
                <a:gd name="T10" fmla="*/ 106 w 166"/>
                <a:gd name="T11" fmla="*/ 136 h 154"/>
                <a:gd name="T12" fmla="*/ 98 w 166"/>
                <a:gd name="T13" fmla="*/ 128 h 154"/>
                <a:gd name="T14" fmla="*/ 94 w 166"/>
                <a:gd name="T15" fmla="*/ 120 h 154"/>
                <a:gd name="T16" fmla="*/ 86 w 166"/>
                <a:gd name="T17" fmla="*/ 124 h 154"/>
                <a:gd name="T18" fmla="*/ 78 w 166"/>
                <a:gd name="T19" fmla="*/ 128 h 154"/>
                <a:gd name="T20" fmla="*/ 62 w 166"/>
                <a:gd name="T21" fmla="*/ 134 h 154"/>
                <a:gd name="T22" fmla="*/ 48 w 166"/>
                <a:gd name="T23" fmla="*/ 130 h 154"/>
                <a:gd name="T24" fmla="*/ 28 w 166"/>
                <a:gd name="T25" fmla="*/ 110 h 154"/>
                <a:gd name="T26" fmla="*/ 24 w 166"/>
                <a:gd name="T27" fmla="*/ 86 h 154"/>
                <a:gd name="T28" fmla="*/ 32 w 166"/>
                <a:gd name="T29" fmla="*/ 70 h 154"/>
                <a:gd name="T30" fmla="*/ 30 w 166"/>
                <a:gd name="T31" fmla="*/ 68 h 154"/>
                <a:gd name="T32" fmla="*/ 22 w 166"/>
                <a:gd name="T33" fmla="*/ 60 h 154"/>
                <a:gd name="T34" fmla="*/ 22 w 166"/>
                <a:gd name="T35" fmla="*/ 34 h 154"/>
                <a:gd name="T36" fmla="*/ 20 w 166"/>
                <a:gd name="T37" fmla="*/ 32 h 154"/>
                <a:gd name="T38" fmla="*/ 8 w 166"/>
                <a:gd name="T39" fmla="*/ 20 h 154"/>
                <a:gd name="T40" fmla="*/ 6 w 166"/>
                <a:gd name="T41" fmla="*/ 2 h 154"/>
                <a:gd name="T42" fmla="*/ 2 w 166"/>
                <a:gd name="T43" fmla="*/ 2 h 154"/>
                <a:gd name="T44" fmla="*/ 2 w 166"/>
                <a:gd name="T45" fmla="*/ 20 h 154"/>
                <a:gd name="T46" fmla="*/ 8 w 166"/>
                <a:gd name="T47" fmla="*/ 30 h 154"/>
                <a:gd name="T48" fmla="*/ 14 w 166"/>
                <a:gd name="T49" fmla="*/ 34 h 154"/>
                <a:gd name="T50" fmla="*/ 16 w 166"/>
                <a:gd name="T51" fmla="*/ 42 h 154"/>
                <a:gd name="T52" fmla="*/ 18 w 166"/>
                <a:gd name="T53" fmla="*/ 62 h 154"/>
                <a:gd name="T54" fmla="*/ 26 w 166"/>
                <a:gd name="T55" fmla="*/ 70 h 154"/>
                <a:gd name="T56" fmla="*/ 30 w 166"/>
                <a:gd name="T57" fmla="*/ 68 h 154"/>
                <a:gd name="T58" fmla="*/ 22 w 166"/>
                <a:gd name="T59" fmla="*/ 84 h 154"/>
                <a:gd name="T60" fmla="*/ 20 w 166"/>
                <a:gd name="T61" fmla="*/ 102 h 154"/>
                <a:gd name="T62" fmla="*/ 36 w 166"/>
                <a:gd name="T63" fmla="*/ 124 h 154"/>
                <a:gd name="T64" fmla="*/ 50 w 166"/>
                <a:gd name="T65" fmla="*/ 134 h 154"/>
                <a:gd name="T66" fmla="*/ 74 w 166"/>
                <a:gd name="T67" fmla="*/ 134 h 154"/>
                <a:gd name="T68" fmla="*/ 86 w 166"/>
                <a:gd name="T69" fmla="*/ 126 h 154"/>
                <a:gd name="T70" fmla="*/ 94 w 166"/>
                <a:gd name="T71" fmla="*/ 122 h 154"/>
                <a:gd name="T72" fmla="*/ 96 w 166"/>
                <a:gd name="T73" fmla="*/ 132 h 154"/>
                <a:gd name="T74" fmla="*/ 106 w 166"/>
                <a:gd name="T75" fmla="*/ 140 h 154"/>
                <a:gd name="T76" fmla="*/ 122 w 166"/>
                <a:gd name="T77" fmla="*/ 150 h 154"/>
                <a:gd name="T78" fmla="*/ 144 w 166"/>
                <a:gd name="T79" fmla="*/ 152 h 154"/>
                <a:gd name="T80" fmla="*/ 160 w 166"/>
                <a:gd name="T81" fmla="*/ 138 h 154"/>
                <a:gd name="T82" fmla="*/ 166 w 166"/>
                <a:gd name="T83" fmla="*/ 120 h 154"/>
                <a:gd name="T84" fmla="*/ 154 w 166"/>
                <a:gd name="T85" fmla="*/ 106 h 154"/>
                <a:gd name="T86" fmla="*/ 150 w 166"/>
                <a:gd name="T87" fmla="*/ 108 h 15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6"/>
                <a:gd name="T133" fmla="*/ 0 h 154"/>
                <a:gd name="T134" fmla="*/ 166 w 166"/>
                <a:gd name="T135" fmla="*/ 154 h 15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6" h="154">
                  <a:moveTo>
                    <a:pt x="152" y="112"/>
                  </a:moveTo>
                  <a:lnTo>
                    <a:pt x="152" y="112"/>
                  </a:lnTo>
                  <a:lnTo>
                    <a:pt x="156" y="112"/>
                  </a:lnTo>
                  <a:lnTo>
                    <a:pt x="160" y="114"/>
                  </a:lnTo>
                  <a:lnTo>
                    <a:pt x="162" y="120"/>
                  </a:lnTo>
                  <a:lnTo>
                    <a:pt x="162" y="126"/>
                  </a:lnTo>
                  <a:lnTo>
                    <a:pt x="160" y="132"/>
                  </a:lnTo>
                  <a:lnTo>
                    <a:pt x="154" y="142"/>
                  </a:lnTo>
                  <a:lnTo>
                    <a:pt x="146" y="148"/>
                  </a:lnTo>
                  <a:lnTo>
                    <a:pt x="142" y="150"/>
                  </a:lnTo>
                  <a:lnTo>
                    <a:pt x="136" y="150"/>
                  </a:lnTo>
                  <a:lnTo>
                    <a:pt x="128" y="148"/>
                  </a:lnTo>
                  <a:lnTo>
                    <a:pt x="118" y="144"/>
                  </a:lnTo>
                  <a:lnTo>
                    <a:pt x="110" y="140"/>
                  </a:lnTo>
                  <a:lnTo>
                    <a:pt x="106" y="136"/>
                  </a:lnTo>
                  <a:lnTo>
                    <a:pt x="102" y="134"/>
                  </a:lnTo>
                  <a:lnTo>
                    <a:pt x="98" y="128"/>
                  </a:lnTo>
                  <a:lnTo>
                    <a:pt x="96" y="120"/>
                  </a:lnTo>
                  <a:lnTo>
                    <a:pt x="94" y="120"/>
                  </a:lnTo>
                  <a:lnTo>
                    <a:pt x="90" y="120"/>
                  </a:lnTo>
                  <a:lnTo>
                    <a:pt x="86" y="124"/>
                  </a:lnTo>
                  <a:lnTo>
                    <a:pt x="82" y="126"/>
                  </a:lnTo>
                  <a:lnTo>
                    <a:pt x="78" y="128"/>
                  </a:lnTo>
                  <a:lnTo>
                    <a:pt x="68" y="134"/>
                  </a:lnTo>
                  <a:lnTo>
                    <a:pt x="62" y="134"/>
                  </a:lnTo>
                  <a:lnTo>
                    <a:pt x="56" y="134"/>
                  </a:lnTo>
                  <a:lnTo>
                    <a:pt x="48" y="130"/>
                  </a:lnTo>
                  <a:lnTo>
                    <a:pt x="40" y="124"/>
                  </a:lnTo>
                  <a:lnTo>
                    <a:pt x="32" y="118"/>
                  </a:lnTo>
                  <a:lnTo>
                    <a:pt x="28" y="110"/>
                  </a:lnTo>
                  <a:lnTo>
                    <a:pt x="24" y="102"/>
                  </a:lnTo>
                  <a:lnTo>
                    <a:pt x="24" y="94"/>
                  </a:lnTo>
                  <a:lnTo>
                    <a:pt x="24" y="86"/>
                  </a:lnTo>
                  <a:lnTo>
                    <a:pt x="26" y="78"/>
                  </a:lnTo>
                  <a:lnTo>
                    <a:pt x="32" y="70"/>
                  </a:lnTo>
                  <a:lnTo>
                    <a:pt x="32" y="68"/>
                  </a:lnTo>
                  <a:lnTo>
                    <a:pt x="30" y="68"/>
                  </a:lnTo>
                  <a:lnTo>
                    <a:pt x="26" y="66"/>
                  </a:lnTo>
                  <a:lnTo>
                    <a:pt x="24" y="64"/>
                  </a:lnTo>
                  <a:lnTo>
                    <a:pt x="22" y="60"/>
                  </a:lnTo>
                  <a:lnTo>
                    <a:pt x="20" y="54"/>
                  </a:lnTo>
                  <a:lnTo>
                    <a:pt x="20" y="42"/>
                  </a:lnTo>
                  <a:lnTo>
                    <a:pt x="22" y="34"/>
                  </a:lnTo>
                  <a:lnTo>
                    <a:pt x="20" y="32"/>
                  </a:lnTo>
                  <a:lnTo>
                    <a:pt x="14" y="30"/>
                  </a:lnTo>
                  <a:lnTo>
                    <a:pt x="12" y="26"/>
                  </a:lnTo>
                  <a:lnTo>
                    <a:pt x="8" y="20"/>
                  </a:lnTo>
                  <a:lnTo>
                    <a:pt x="6" y="10"/>
                  </a:lnTo>
                  <a:lnTo>
                    <a:pt x="6" y="2"/>
                  </a:lnTo>
                  <a:lnTo>
                    <a:pt x="4" y="0"/>
                  </a:lnTo>
                  <a:lnTo>
                    <a:pt x="2" y="0"/>
                  </a:lnTo>
                  <a:lnTo>
                    <a:pt x="2" y="2"/>
                  </a:lnTo>
                  <a:lnTo>
                    <a:pt x="0" y="14"/>
                  </a:lnTo>
                  <a:lnTo>
                    <a:pt x="2" y="20"/>
                  </a:lnTo>
                  <a:lnTo>
                    <a:pt x="4" y="26"/>
                  </a:lnTo>
                  <a:lnTo>
                    <a:pt x="8" y="30"/>
                  </a:lnTo>
                  <a:lnTo>
                    <a:pt x="14" y="34"/>
                  </a:lnTo>
                  <a:lnTo>
                    <a:pt x="16" y="34"/>
                  </a:lnTo>
                  <a:lnTo>
                    <a:pt x="16" y="42"/>
                  </a:lnTo>
                  <a:lnTo>
                    <a:pt x="16" y="52"/>
                  </a:lnTo>
                  <a:lnTo>
                    <a:pt x="18" y="62"/>
                  </a:lnTo>
                  <a:lnTo>
                    <a:pt x="20" y="66"/>
                  </a:lnTo>
                  <a:lnTo>
                    <a:pt x="22" y="70"/>
                  </a:lnTo>
                  <a:lnTo>
                    <a:pt x="26" y="70"/>
                  </a:lnTo>
                  <a:lnTo>
                    <a:pt x="32" y="70"/>
                  </a:lnTo>
                  <a:lnTo>
                    <a:pt x="30" y="68"/>
                  </a:lnTo>
                  <a:lnTo>
                    <a:pt x="24" y="76"/>
                  </a:lnTo>
                  <a:lnTo>
                    <a:pt x="22" y="84"/>
                  </a:lnTo>
                  <a:lnTo>
                    <a:pt x="20" y="92"/>
                  </a:lnTo>
                  <a:lnTo>
                    <a:pt x="20" y="102"/>
                  </a:lnTo>
                  <a:lnTo>
                    <a:pt x="24" y="110"/>
                  </a:lnTo>
                  <a:lnTo>
                    <a:pt x="30" y="118"/>
                  </a:lnTo>
                  <a:lnTo>
                    <a:pt x="36" y="124"/>
                  </a:lnTo>
                  <a:lnTo>
                    <a:pt x="42" y="130"/>
                  </a:lnTo>
                  <a:lnTo>
                    <a:pt x="50" y="134"/>
                  </a:lnTo>
                  <a:lnTo>
                    <a:pt x="58" y="136"/>
                  </a:lnTo>
                  <a:lnTo>
                    <a:pt x="66" y="136"/>
                  </a:lnTo>
                  <a:lnTo>
                    <a:pt x="74" y="134"/>
                  </a:lnTo>
                  <a:lnTo>
                    <a:pt x="86" y="126"/>
                  </a:lnTo>
                  <a:lnTo>
                    <a:pt x="90" y="124"/>
                  </a:lnTo>
                  <a:lnTo>
                    <a:pt x="92" y="122"/>
                  </a:lnTo>
                  <a:lnTo>
                    <a:pt x="94" y="122"/>
                  </a:lnTo>
                  <a:lnTo>
                    <a:pt x="96" y="132"/>
                  </a:lnTo>
                  <a:lnTo>
                    <a:pt x="102" y="138"/>
                  </a:lnTo>
                  <a:lnTo>
                    <a:pt x="106" y="140"/>
                  </a:lnTo>
                  <a:lnTo>
                    <a:pt x="114" y="146"/>
                  </a:lnTo>
                  <a:lnTo>
                    <a:pt x="122" y="150"/>
                  </a:lnTo>
                  <a:lnTo>
                    <a:pt x="130" y="152"/>
                  </a:lnTo>
                  <a:lnTo>
                    <a:pt x="138" y="154"/>
                  </a:lnTo>
                  <a:lnTo>
                    <a:pt x="144" y="152"/>
                  </a:lnTo>
                  <a:lnTo>
                    <a:pt x="152" y="148"/>
                  </a:lnTo>
                  <a:lnTo>
                    <a:pt x="160" y="138"/>
                  </a:lnTo>
                  <a:lnTo>
                    <a:pt x="166" y="126"/>
                  </a:lnTo>
                  <a:lnTo>
                    <a:pt x="166" y="120"/>
                  </a:lnTo>
                  <a:lnTo>
                    <a:pt x="164" y="114"/>
                  </a:lnTo>
                  <a:lnTo>
                    <a:pt x="160" y="110"/>
                  </a:lnTo>
                  <a:lnTo>
                    <a:pt x="154" y="106"/>
                  </a:lnTo>
                  <a:lnTo>
                    <a:pt x="152" y="106"/>
                  </a:lnTo>
                  <a:lnTo>
                    <a:pt x="150" y="108"/>
                  </a:lnTo>
                  <a:lnTo>
                    <a:pt x="150" y="110"/>
                  </a:lnTo>
                  <a:lnTo>
                    <a:pt x="152" y="112"/>
                  </a:lnTo>
                  <a:close/>
                </a:path>
              </a:pathLst>
            </a:custGeom>
            <a:solidFill>
              <a:srgbClr val="000000"/>
            </a:solidFill>
            <a:ln w="9525">
              <a:noFill/>
              <a:round/>
              <a:headEnd/>
              <a:tailEnd/>
            </a:ln>
          </p:spPr>
          <p:txBody>
            <a:bodyPr/>
            <a:lstStyle/>
            <a:p>
              <a:endParaRPr lang="fr-FR">
                <a:latin typeface="Calibri" pitchFamily="34" charset="0"/>
              </a:endParaRPr>
            </a:p>
          </p:txBody>
        </p:sp>
        <p:sp>
          <p:nvSpPr>
            <p:cNvPr id="9625" name="Freeform 94"/>
            <p:cNvSpPr>
              <a:spLocks/>
            </p:cNvSpPr>
            <p:nvPr/>
          </p:nvSpPr>
          <p:spPr bwMode="auto">
            <a:xfrm>
              <a:off x="2987" y="2008"/>
              <a:ext cx="166" cy="154"/>
            </a:xfrm>
            <a:custGeom>
              <a:avLst/>
              <a:gdLst>
                <a:gd name="T0" fmla="*/ 156 w 166"/>
                <a:gd name="T1" fmla="*/ 112 h 154"/>
                <a:gd name="T2" fmla="*/ 162 w 166"/>
                <a:gd name="T3" fmla="*/ 126 h 154"/>
                <a:gd name="T4" fmla="*/ 154 w 166"/>
                <a:gd name="T5" fmla="*/ 142 h 154"/>
                <a:gd name="T6" fmla="*/ 142 w 166"/>
                <a:gd name="T7" fmla="*/ 150 h 154"/>
                <a:gd name="T8" fmla="*/ 118 w 166"/>
                <a:gd name="T9" fmla="*/ 144 h 154"/>
                <a:gd name="T10" fmla="*/ 106 w 166"/>
                <a:gd name="T11" fmla="*/ 136 h 154"/>
                <a:gd name="T12" fmla="*/ 98 w 166"/>
                <a:gd name="T13" fmla="*/ 128 h 154"/>
                <a:gd name="T14" fmla="*/ 94 w 166"/>
                <a:gd name="T15" fmla="*/ 120 h 154"/>
                <a:gd name="T16" fmla="*/ 86 w 166"/>
                <a:gd name="T17" fmla="*/ 124 h 154"/>
                <a:gd name="T18" fmla="*/ 78 w 166"/>
                <a:gd name="T19" fmla="*/ 128 h 154"/>
                <a:gd name="T20" fmla="*/ 62 w 166"/>
                <a:gd name="T21" fmla="*/ 134 h 154"/>
                <a:gd name="T22" fmla="*/ 48 w 166"/>
                <a:gd name="T23" fmla="*/ 130 h 154"/>
                <a:gd name="T24" fmla="*/ 28 w 166"/>
                <a:gd name="T25" fmla="*/ 110 h 154"/>
                <a:gd name="T26" fmla="*/ 24 w 166"/>
                <a:gd name="T27" fmla="*/ 86 h 154"/>
                <a:gd name="T28" fmla="*/ 32 w 166"/>
                <a:gd name="T29" fmla="*/ 70 h 154"/>
                <a:gd name="T30" fmla="*/ 30 w 166"/>
                <a:gd name="T31" fmla="*/ 68 h 154"/>
                <a:gd name="T32" fmla="*/ 22 w 166"/>
                <a:gd name="T33" fmla="*/ 60 h 154"/>
                <a:gd name="T34" fmla="*/ 22 w 166"/>
                <a:gd name="T35" fmla="*/ 34 h 154"/>
                <a:gd name="T36" fmla="*/ 20 w 166"/>
                <a:gd name="T37" fmla="*/ 32 h 154"/>
                <a:gd name="T38" fmla="*/ 8 w 166"/>
                <a:gd name="T39" fmla="*/ 20 h 154"/>
                <a:gd name="T40" fmla="*/ 6 w 166"/>
                <a:gd name="T41" fmla="*/ 2 h 154"/>
                <a:gd name="T42" fmla="*/ 2 w 166"/>
                <a:gd name="T43" fmla="*/ 2 h 154"/>
                <a:gd name="T44" fmla="*/ 2 w 166"/>
                <a:gd name="T45" fmla="*/ 20 h 154"/>
                <a:gd name="T46" fmla="*/ 8 w 166"/>
                <a:gd name="T47" fmla="*/ 30 h 154"/>
                <a:gd name="T48" fmla="*/ 14 w 166"/>
                <a:gd name="T49" fmla="*/ 34 h 154"/>
                <a:gd name="T50" fmla="*/ 16 w 166"/>
                <a:gd name="T51" fmla="*/ 42 h 154"/>
                <a:gd name="T52" fmla="*/ 18 w 166"/>
                <a:gd name="T53" fmla="*/ 62 h 154"/>
                <a:gd name="T54" fmla="*/ 26 w 166"/>
                <a:gd name="T55" fmla="*/ 70 h 154"/>
                <a:gd name="T56" fmla="*/ 30 w 166"/>
                <a:gd name="T57" fmla="*/ 68 h 154"/>
                <a:gd name="T58" fmla="*/ 22 w 166"/>
                <a:gd name="T59" fmla="*/ 84 h 154"/>
                <a:gd name="T60" fmla="*/ 20 w 166"/>
                <a:gd name="T61" fmla="*/ 102 h 154"/>
                <a:gd name="T62" fmla="*/ 36 w 166"/>
                <a:gd name="T63" fmla="*/ 124 h 154"/>
                <a:gd name="T64" fmla="*/ 50 w 166"/>
                <a:gd name="T65" fmla="*/ 134 h 154"/>
                <a:gd name="T66" fmla="*/ 74 w 166"/>
                <a:gd name="T67" fmla="*/ 134 h 154"/>
                <a:gd name="T68" fmla="*/ 86 w 166"/>
                <a:gd name="T69" fmla="*/ 126 h 154"/>
                <a:gd name="T70" fmla="*/ 94 w 166"/>
                <a:gd name="T71" fmla="*/ 122 h 154"/>
                <a:gd name="T72" fmla="*/ 96 w 166"/>
                <a:gd name="T73" fmla="*/ 132 h 154"/>
                <a:gd name="T74" fmla="*/ 106 w 166"/>
                <a:gd name="T75" fmla="*/ 140 h 154"/>
                <a:gd name="T76" fmla="*/ 122 w 166"/>
                <a:gd name="T77" fmla="*/ 150 h 154"/>
                <a:gd name="T78" fmla="*/ 144 w 166"/>
                <a:gd name="T79" fmla="*/ 152 h 154"/>
                <a:gd name="T80" fmla="*/ 160 w 166"/>
                <a:gd name="T81" fmla="*/ 138 h 154"/>
                <a:gd name="T82" fmla="*/ 166 w 166"/>
                <a:gd name="T83" fmla="*/ 120 h 154"/>
                <a:gd name="T84" fmla="*/ 154 w 166"/>
                <a:gd name="T85" fmla="*/ 106 h 154"/>
                <a:gd name="T86" fmla="*/ 150 w 166"/>
                <a:gd name="T87" fmla="*/ 108 h 15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6"/>
                <a:gd name="T133" fmla="*/ 0 h 154"/>
                <a:gd name="T134" fmla="*/ 166 w 166"/>
                <a:gd name="T135" fmla="*/ 154 h 15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6" h="154">
                  <a:moveTo>
                    <a:pt x="152" y="112"/>
                  </a:moveTo>
                  <a:lnTo>
                    <a:pt x="152" y="112"/>
                  </a:lnTo>
                  <a:lnTo>
                    <a:pt x="156" y="112"/>
                  </a:lnTo>
                  <a:lnTo>
                    <a:pt x="160" y="114"/>
                  </a:lnTo>
                  <a:lnTo>
                    <a:pt x="162" y="120"/>
                  </a:lnTo>
                  <a:lnTo>
                    <a:pt x="162" y="126"/>
                  </a:lnTo>
                  <a:lnTo>
                    <a:pt x="160" y="132"/>
                  </a:lnTo>
                  <a:lnTo>
                    <a:pt x="154" y="142"/>
                  </a:lnTo>
                  <a:lnTo>
                    <a:pt x="146" y="148"/>
                  </a:lnTo>
                  <a:lnTo>
                    <a:pt x="142" y="150"/>
                  </a:lnTo>
                  <a:lnTo>
                    <a:pt x="136" y="150"/>
                  </a:lnTo>
                  <a:lnTo>
                    <a:pt x="128" y="148"/>
                  </a:lnTo>
                  <a:lnTo>
                    <a:pt x="118" y="144"/>
                  </a:lnTo>
                  <a:lnTo>
                    <a:pt x="110" y="140"/>
                  </a:lnTo>
                  <a:lnTo>
                    <a:pt x="106" y="136"/>
                  </a:lnTo>
                  <a:lnTo>
                    <a:pt x="102" y="134"/>
                  </a:lnTo>
                  <a:lnTo>
                    <a:pt x="98" y="128"/>
                  </a:lnTo>
                  <a:lnTo>
                    <a:pt x="96" y="120"/>
                  </a:lnTo>
                  <a:lnTo>
                    <a:pt x="94" y="120"/>
                  </a:lnTo>
                  <a:lnTo>
                    <a:pt x="90" y="120"/>
                  </a:lnTo>
                  <a:lnTo>
                    <a:pt x="86" y="124"/>
                  </a:lnTo>
                  <a:lnTo>
                    <a:pt x="82" y="126"/>
                  </a:lnTo>
                  <a:lnTo>
                    <a:pt x="78" y="128"/>
                  </a:lnTo>
                  <a:lnTo>
                    <a:pt x="68" y="134"/>
                  </a:lnTo>
                  <a:lnTo>
                    <a:pt x="62" y="134"/>
                  </a:lnTo>
                  <a:lnTo>
                    <a:pt x="56" y="134"/>
                  </a:lnTo>
                  <a:lnTo>
                    <a:pt x="48" y="130"/>
                  </a:lnTo>
                  <a:lnTo>
                    <a:pt x="40" y="124"/>
                  </a:lnTo>
                  <a:lnTo>
                    <a:pt x="32" y="118"/>
                  </a:lnTo>
                  <a:lnTo>
                    <a:pt x="28" y="110"/>
                  </a:lnTo>
                  <a:lnTo>
                    <a:pt x="24" y="102"/>
                  </a:lnTo>
                  <a:lnTo>
                    <a:pt x="24" y="94"/>
                  </a:lnTo>
                  <a:lnTo>
                    <a:pt x="24" y="86"/>
                  </a:lnTo>
                  <a:lnTo>
                    <a:pt x="26" y="78"/>
                  </a:lnTo>
                  <a:lnTo>
                    <a:pt x="32" y="70"/>
                  </a:lnTo>
                  <a:lnTo>
                    <a:pt x="32" y="68"/>
                  </a:lnTo>
                  <a:lnTo>
                    <a:pt x="30" y="68"/>
                  </a:lnTo>
                  <a:lnTo>
                    <a:pt x="26" y="66"/>
                  </a:lnTo>
                  <a:lnTo>
                    <a:pt x="24" y="64"/>
                  </a:lnTo>
                  <a:lnTo>
                    <a:pt x="22" y="60"/>
                  </a:lnTo>
                  <a:lnTo>
                    <a:pt x="20" y="54"/>
                  </a:lnTo>
                  <a:lnTo>
                    <a:pt x="20" y="42"/>
                  </a:lnTo>
                  <a:lnTo>
                    <a:pt x="22" y="34"/>
                  </a:lnTo>
                  <a:lnTo>
                    <a:pt x="20" y="32"/>
                  </a:lnTo>
                  <a:lnTo>
                    <a:pt x="14" y="30"/>
                  </a:lnTo>
                  <a:lnTo>
                    <a:pt x="12" y="26"/>
                  </a:lnTo>
                  <a:lnTo>
                    <a:pt x="8" y="20"/>
                  </a:lnTo>
                  <a:lnTo>
                    <a:pt x="6" y="10"/>
                  </a:lnTo>
                  <a:lnTo>
                    <a:pt x="6" y="2"/>
                  </a:lnTo>
                  <a:lnTo>
                    <a:pt x="4" y="0"/>
                  </a:lnTo>
                  <a:lnTo>
                    <a:pt x="2" y="0"/>
                  </a:lnTo>
                  <a:lnTo>
                    <a:pt x="2" y="2"/>
                  </a:lnTo>
                  <a:lnTo>
                    <a:pt x="0" y="14"/>
                  </a:lnTo>
                  <a:lnTo>
                    <a:pt x="2" y="20"/>
                  </a:lnTo>
                  <a:lnTo>
                    <a:pt x="4" y="26"/>
                  </a:lnTo>
                  <a:lnTo>
                    <a:pt x="8" y="30"/>
                  </a:lnTo>
                  <a:lnTo>
                    <a:pt x="14" y="34"/>
                  </a:lnTo>
                  <a:lnTo>
                    <a:pt x="16" y="34"/>
                  </a:lnTo>
                  <a:lnTo>
                    <a:pt x="16" y="42"/>
                  </a:lnTo>
                  <a:lnTo>
                    <a:pt x="16" y="52"/>
                  </a:lnTo>
                  <a:lnTo>
                    <a:pt x="18" y="62"/>
                  </a:lnTo>
                  <a:lnTo>
                    <a:pt x="20" y="66"/>
                  </a:lnTo>
                  <a:lnTo>
                    <a:pt x="22" y="70"/>
                  </a:lnTo>
                  <a:lnTo>
                    <a:pt x="26" y="70"/>
                  </a:lnTo>
                  <a:lnTo>
                    <a:pt x="32" y="70"/>
                  </a:lnTo>
                  <a:lnTo>
                    <a:pt x="30" y="68"/>
                  </a:lnTo>
                  <a:lnTo>
                    <a:pt x="24" y="76"/>
                  </a:lnTo>
                  <a:lnTo>
                    <a:pt x="22" y="84"/>
                  </a:lnTo>
                  <a:lnTo>
                    <a:pt x="20" y="92"/>
                  </a:lnTo>
                  <a:lnTo>
                    <a:pt x="20" y="102"/>
                  </a:lnTo>
                  <a:lnTo>
                    <a:pt x="24" y="110"/>
                  </a:lnTo>
                  <a:lnTo>
                    <a:pt x="30" y="118"/>
                  </a:lnTo>
                  <a:lnTo>
                    <a:pt x="36" y="124"/>
                  </a:lnTo>
                  <a:lnTo>
                    <a:pt x="42" y="130"/>
                  </a:lnTo>
                  <a:lnTo>
                    <a:pt x="50" y="134"/>
                  </a:lnTo>
                  <a:lnTo>
                    <a:pt x="58" y="136"/>
                  </a:lnTo>
                  <a:lnTo>
                    <a:pt x="66" y="136"/>
                  </a:lnTo>
                  <a:lnTo>
                    <a:pt x="74" y="134"/>
                  </a:lnTo>
                  <a:lnTo>
                    <a:pt x="86" y="126"/>
                  </a:lnTo>
                  <a:lnTo>
                    <a:pt x="90" y="124"/>
                  </a:lnTo>
                  <a:lnTo>
                    <a:pt x="92" y="122"/>
                  </a:lnTo>
                  <a:lnTo>
                    <a:pt x="94" y="122"/>
                  </a:lnTo>
                  <a:lnTo>
                    <a:pt x="96" y="132"/>
                  </a:lnTo>
                  <a:lnTo>
                    <a:pt x="102" y="138"/>
                  </a:lnTo>
                  <a:lnTo>
                    <a:pt x="106" y="140"/>
                  </a:lnTo>
                  <a:lnTo>
                    <a:pt x="114" y="146"/>
                  </a:lnTo>
                  <a:lnTo>
                    <a:pt x="122" y="150"/>
                  </a:lnTo>
                  <a:lnTo>
                    <a:pt x="130" y="152"/>
                  </a:lnTo>
                  <a:lnTo>
                    <a:pt x="138" y="154"/>
                  </a:lnTo>
                  <a:lnTo>
                    <a:pt x="144" y="152"/>
                  </a:lnTo>
                  <a:lnTo>
                    <a:pt x="152" y="148"/>
                  </a:lnTo>
                  <a:lnTo>
                    <a:pt x="160" y="138"/>
                  </a:lnTo>
                  <a:lnTo>
                    <a:pt x="166" y="126"/>
                  </a:lnTo>
                  <a:lnTo>
                    <a:pt x="166" y="120"/>
                  </a:lnTo>
                  <a:lnTo>
                    <a:pt x="164" y="114"/>
                  </a:lnTo>
                  <a:lnTo>
                    <a:pt x="160" y="110"/>
                  </a:lnTo>
                  <a:lnTo>
                    <a:pt x="154" y="106"/>
                  </a:lnTo>
                  <a:lnTo>
                    <a:pt x="152" y="106"/>
                  </a:lnTo>
                  <a:lnTo>
                    <a:pt x="150" y="108"/>
                  </a:lnTo>
                  <a:lnTo>
                    <a:pt x="150" y="110"/>
                  </a:lnTo>
                  <a:lnTo>
                    <a:pt x="152" y="112"/>
                  </a:lnTo>
                </a:path>
              </a:pathLst>
            </a:custGeom>
            <a:noFill/>
            <a:ln w="9525">
              <a:noFill/>
              <a:round/>
              <a:headEnd/>
              <a:tailEnd/>
            </a:ln>
          </p:spPr>
          <p:txBody>
            <a:bodyPr/>
            <a:lstStyle/>
            <a:p>
              <a:endParaRPr lang="fr-FR">
                <a:latin typeface="Calibri" pitchFamily="34" charset="0"/>
              </a:endParaRPr>
            </a:p>
          </p:txBody>
        </p:sp>
        <p:sp>
          <p:nvSpPr>
            <p:cNvPr id="9626" name="Freeform 113"/>
            <p:cNvSpPr>
              <a:spLocks/>
            </p:cNvSpPr>
            <p:nvPr/>
          </p:nvSpPr>
          <p:spPr bwMode="auto">
            <a:xfrm>
              <a:off x="2915" y="2410"/>
              <a:ext cx="8" cy="24"/>
            </a:xfrm>
            <a:custGeom>
              <a:avLst/>
              <a:gdLst>
                <a:gd name="T0" fmla="*/ 4 w 8"/>
                <a:gd name="T1" fmla="*/ 0 h 24"/>
                <a:gd name="T2" fmla="*/ 4 w 8"/>
                <a:gd name="T3" fmla="*/ 0 h 24"/>
                <a:gd name="T4" fmla="*/ 2 w 8"/>
                <a:gd name="T5" fmla="*/ 4 h 24"/>
                <a:gd name="T6" fmla="*/ 2 w 8"/>
                <a:gd name="T7" fmla="*/ 4 h 24"/>
                <a:gd name="T8" fmla="*/ 0 w 8"/>
                <a:gd name="T9" fmla="*/ 12 h 24"/>
                <a:gd name="T10" fmla="*/ 0 w 8"/>
                <a:gd name="T11" fmla="*/ 12 h 24"/>
                <a:gd name="T12" fmla="*/ 0 w 8"/>
                <a:gd name="T13" fmla="*/ 18 h 24"/>
                <a:gd name="T14" fmla="*/ 4 w 8"/>
                <a:gd name="T15" fmla="*/ 24 h 24"/>
                <a:gd name="T16" fmla="*/ 4 w 8"/>
                <a:gd name="T17" fmla="*/ 24 h 24"/>
                <a:gd name="T18" fmla="*/ 6 w 8"/>
                <a:gd name="T19" fmla="*/ 24 h 24"/>
                <a:gd name="T20" fmla="*/ 8 w 8"/>
                <a:gd name="T21" fmla="*/ 22 h 24"/>
                <a:gd name="T22" fmla="*/ 8 w 8"/>
                <a:gd name="T23" fmla="*/ 22 h 24"/>
                <a:gd name="T24" fmla="*/ 4 w 8"/>
                <a:gd name="T25" fmla="*/ 10 h 24"/>
                <a:gd name="T26" fmla="*/ 4 w 8"/>
                <a:gd name="T27" fmla="*/ 10 h 24"/>
                <a:gd name="T28" fmla="*/ 6 w 8"/>
                <a:gd name="T29" fmla="*/ 2 h 24"/>
                <a:gd name="T30" fmla="*/ 6 w 8"/>
                <a:gd name="T31" fmla="*/ 2 h 24"/>
                <a:gd name="T32" fmla="*/ 4 w 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
                <a:gd name="T52" fmla="*/ 0 h 24"/>
                <a:gd name="T53" fmla="*/ 8 w 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 h="24">
                  <a:moveTo>
                    <a:pt x="4" y="0"/>
                  </a:moveTo>
                  <a:lnTo>
                    <a:pt x="4" y="0"/>
                  </a:lnTo>
                  <a:lnTo>
                    <a:pt x="2" y="4"/>
                  </a:lnTo>
                  <a:lnTo>
                    <a:pt x="0" y="12"/>
                  </a:lnTo>
                  <a:lnTo>
                    <a:pt x="0" y="18"/>
                  </a:lnTo>
                  <a:lnTo>
                    <a:pt x="4" y="24"/>
                  </a:lnTo>
                  <a:lnTo>
                    <a:pt x="6" y="24"/>
                  </a:lnTo>
                  <a:lnTo>
                    <a:pt x="8" y="22"/>
                  </a:lnTo>
                  <a:lnTo>
                    <a:pt x="4" y="10"/>
                  </a:lnTo>
                  <a:lnTo>
                    <a:pt x="6" y="2"/>
                  </a:lnTo>
                  <a:lnTo>
                    <a:pt x="4"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627" name="Freeform 114"/>
            <p:cNvSpPr>
              <a:spLocks/>
            </p:cNvSpPr>
            <p:nvPr/>
          </p:nvSpPr>
          <p:spPr bwMode="auto">
            <a:xfrm>
              <a:off x="2915" y="2410"/>
              <a:ext cx="8" cy="24"/>
            </a:xfrm>
            <a:custGeom>
              <a:avLst/>
              <a:gdLst>
                <a:gd name="T0" fmla="*/ 4 w 8"/>
                <a:gd name="T1" fmla="*/ 0 h 24"/>
                <a:gd name="T2" fmla="*/ 4 w 8"/>
                <a:gd name="T3" fmla="*/ 0 h 24"/>
                <a:gd name="T4" fmla="*/ 2 w 8"/>
                <a:gd name="T5" fmla="*/ 4 h 24"/>
                <a:gd name="T6" fmla="*/ 2 w 8"/>
                <a:gd name="T7" fmla="*/ 4 h 24"/>
                <a:gd name="T8" fmla="*/ 0 w 8"/>
                <a:gd name="T9" fmla="*/ 12 h 24"/>
                <a:gd name="T10" fmla="*/ 0 w 8"/>
                <a:gd name="T11" fmla="*/ 12 h 24"/>
                <a:gd name="T12" fmla="*/ 0 w 8"/>
                <a:gd name="T13" fmla="*/ 18 h 24"/>
                <a:gd name="T14" fmla="*/ 4 w 8"/>
                <a:gd name="T15" fmla="*/ 24 h 24"/>
                <a:gd name="T16" fmla="*/ 4 w 8"/>
                <a:gd name="T17" fmla="*/ 24 h 24"/>
                <a:gd name="T18" fmla="*/ 6 w 8"/>
                <a:gd name="T19" fmla="*/ 24 h 24"/>
                <a:gd name="T20" fmla="*/ 8 w 8"/>
                <a:gd name="T21" fmla="*/ 22 h 24"/>
                <a:gd name="T22" fmla="*/ 8 w 8"/>
                <a:gd name="T23" fmla="*/ 22 h 24"/>
                <a:gd name="T24" fmla="*/ 4 w 8"/>
                <a:gd name="T25" fmla="*/ 10 h 24"/>
                <a:gd name="T26" fmla="*/ 4 w 8"/>
                <a:gd name="T27" fmla="*/ 10 h 24"/>
                <a:gd name="T28" fmla="*/ 6 w 8"/>
                <a:gd name="T29" fmla="*/ 2 h 24"/>
                <a:gd name="T30" fmla="*/ 6 w 8"/>
                <a:gd name="T31" fmla="*/ 2 h 24"/>
                <a:gd name="T32" fmla="*/ 4 w 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
                <a:gd name="T52" fmla="*/ 0 h 24"/>
                <a:gd name="T53" fmla="*/ 8 w 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 h="24">
                  <a:moveTo>
                    <a:pt x="4" y="0"/>
                  </a:moveTo>
                  <a:lnTo>
                    <a:pt x="4" y="0"/>
                  </a:lnTo>
                  <a:lnTo>
                    <a:pt x="2" y="4"/>
                  </a:lnTo>
                  <a:lnTo>
                    <a:pt x="0" y="12"/>
                  </a:lnTo>
                  <a:lnTo>
                    <a:pt x="0" y="18"/>
                  </a:lnTo>
                  <a:lnTo>
                    <a:pt x="4" y="24"/>
                  </a:lnTo>
                  <a:lnTo>
                    <a:pt x="6" y="24"/>
                  </a:lnTo>
                  <a:lnTo>
                    <a:pt x="8" y="22"/>
                  </a:lnTo>
                  <a:lnTo>
                    <a:pt x="4" y="10"/>
                  </a:lnTo>
                  <a:lnTo>
                    <a:pt x="6" y="2"/>
                  </a:lnTo>
                  <a:lnTo>
                    <a:pt x="4" y="0"/>
                  </a:lnTo>
                </a:path>
              </a:pathLst>
            </a:custGeom>
            <a:noFill/>
            <a:ln w="9525">
              <a:noFill/>
              <a:round/>
              <a:headEnd/>
              <a:tailEnd/>
            </a:ln>
          </p:spPr>
          <p:txBody>
            <a:bodyPr/>
            <a:lstStyle/>
            <a:p>
              <a:endParaRPr lang="fr-FR">
                <a:latin typeface="Calibri" pitchFamily="34" charset="0"/>
              </a:endParaRPr>
            </a:p>
          </p:txBody>
        </p:sp>
      </p:grpSp>
      <p:grpSp>
        <p:nvGrpSpPr>
          <p:cNvPr id="116" name="Group 5"/>
          <p:cNvGrpSpPr>
            <a:grpSpLocks noChangeAspect="1"/>
          </p:cNvGrpSpPr>
          <p:nvPr/>
        </p:nvGrpSpPr>
        <p:grpSpPr bwMode="auto">
          <a:xfrm>
            <a:off x="3786188" y="2571750"/>
            <a:ext cx="1546225" cy="1685925"/>
            <a:chOff x="2393" y="1602"/>
            <a:chExt cx="974" cy="1062"/>
          </a:xfrm>
        </p:grpSpPr>
        <p:sp>
          <p:nvSpPr>
            <p:cNvPr id="9462" name="Freeform 6"/>
            <p:cNvSpPr>
              <a:spLocks/>
            </p:cNvSpPr>
            <p:nvPr/>
          </p:nvSpPr>
          <p:spPr bwMode="auto">
            <a:xfrm>
              <a:off x="2393" y="1602"/>
              <a:ext cx="974" cy="710"/>
            </a:xfrm>
            <a:custGeom>
              <a:avLst/>
              <a:gdLst>
                <a:gd name="T0" fmla="*/ 942 w 974"/>
                <a:gd name="T1" fmla="*/ 476 h 710"/>
                <a:gd name="T2" fmla="*/ 912 w 974"/>
                <a:gd name="T3" fmla="*/ 412 h 710"/>
                <a:gd name="T4" fmla="*/ 888 w 974"/>
                <a:gd name="T5" fmla="*/ 396 h 710"/>
                <a:gd name="T6" fmla="*/ 904 w 974"/>
                <a:gd name="T7" fmla="*/ 362 h 710"/>
                <a:gd name="T8" fmla="*/ 954 w 974"/>
                <a:gd name="T9" fmla="*/ 314 h 710"/>
                <a:gd name="T10" fmla="*/ 944 w 974"/>
                <a:gd name="T11" fmla="*/ 284 h 710"/>
                <a:gd name="T12" fmla="*/ 950 w 974"/>
                <a:gd name="T13" fmla="*/ 220 h 710"/>
                <a:gd name="T14" fmla="*/ 892 w 974"/>
                <a:gd name="T15" fmla="*/ 184 h 710"/>
                <a:gd name="T16" fmla="*/ 822 w 974"/>
                <a:gd name="T17" fmla="*/ 174 h 710"/>
                <a:gd name="T18" fmla="*/ 778 w 974"/>
                <a:gd name="T19" fmla="*/ 174 h 710"/>
                <a:gd name="T20" fmla="*/ 750 w 974"/>
                <a:gd name="T21" fmla="*/ 176 h 710"/>
                <a:gd name="T22" fmla="*/ 734 w 974"/>
                <a:gd name="T23" fmla="*/ 154 h 710"/>
                <a:gd name="T24" fmla="*/ 688 w 974"/>
                <a:gd name="T25" fmla="*/ 136 h 710"/>
                <a:gd name="T26" fmla="*/ 658 w 974"/>
                <a:gd name="T27" fmla="*/ 118 h 710"/>
                <a:gd name="T28" fmla="*/ 632 w 974"/>
                <a:gd name="T29" fmla="*/ 90 h 710"/>
                <a:gd name="T30" fmla="*/ 602 w 974"/>
                <a:gd name="T31" fmla="*/ 54 h 710"/>
                <a:gd name="T32" fmla="*/ 552 w 974"/>
                <a:gd name="T33" fmla="*/ 0 h 710"/>
                <a:gd name="T34" fmla="*/ 484 w 974"/>
                <a:gd name="T35" fmla="*/ 32 h 710"/>
                <a:gd name="T36" fmla="*/ 462 w 974"/>
                <a:gd name="T37" fmla="*/ 86 h 710"/>
                <a:gd name="T38" fmla="*/ 420 w 974"/>
                <a:gd name="T39" fmla="*/ 84 h 710"/>
                <a:gd name="T40" fmla="*/ 364 w 974"/>
                <a:gd name="T41" fmla="*/ 72 h 710"/>
                <a:gd name="T42" fmla="*/ 302 w 974"/>
                <a:gd name="T43" fmla="*/ 80 h 710"/>
                <a:gd name="T44" fmla="*/ 250 w 974"/>
                <a:gd name="T45" fmla="*/ 132 h 710"/>
                <a:gd name="T46" fmla="*/ 156 w 974"/>
                <a:gd name="T47" fmla="*/ 134 h 710"/>
                <a:gd name="T48" fmla="*/ 126 w 974"/>
                <a:gd name="T49" fmla="*/ 186 h 710"/>
                <a:gd name="T50" fmla="*/ 130 w 974"/>
                <a:gd name="T51" fmla="*/ 228 h 710"/>
                <a:gd name="T52" fmla="*/ 84 w 974"/>
                <a:gd name="T53" fmla="*/ 248 h 710"/>
                <a:gd name="T54" fmla="*/ 72 w 974"/>
                <a:gd name="T55" fmla="*/ 280 h 710"/>
                <a:gd name="T56" fmla="*/ 74 w 974"/>
                <a:gd name="T57" fmla="*/ 312 h 710"/>
                <a:gd name="T58" fmla="*/ 20 w 974"/>
                <a:gd name="T59" fmla="*/ 344 h 710"/>
                <a:gd name="T60" fmla="*/ 4 w 974"/>
                <a:gd name="T61" fmla="*/ 410 h 710"/>
                <a:gd name="T62" fmla="*/ 76 w 974"/>
                <a:gd name="T63" fmla="*/ 452 h 710"/>
                <a:gd name="T64" fmla="*/ 118 w 974"/>
                <a:gd name="T65" fmla="*/ 486 h 710"/>
                <a:gd name="T66" fmla="*/ 138 w 974"/>
                <a:gd name="T67" fmla="*/ 528 h 710"/>
                <a:gd name="T68" fmla="*/ 168 w 974"/>
                <a:gd name="T69" fmla="*/ 532 h 710"/>
                <a:gd name="T70" fmla="*/ 126 w 974"/>
                <a:gd name="T71" fmla="*/ 550 h 710"/>
                <a:gd name="T72" fmla="*/ 116 w 974"/>
                <a:gd name="T73" fmla="*/ 602 h 710"/>
                <a:gd name="T74" fmla="*/ 190 w 974"/>
                <a:gd name="T75" fmla="*/ 630 h 710"/>
                <a:gd name="T76" fmla="*/ 222 w 974"/>
                <a:gd name="T77" fmla="*/ 644 h 710"/>
                <a:gd name="T78" fmla="*/ 244 w 974"/>
                <a:gd name="T79" fmla="*/ 664 h 710"/>
                <a:gd name="T80" fmla="*/ 276 w 974"/>
                <a:gd name="T81" fmla="*/ 708 h 710"/>
                <a:gd name="T82" fmla="*/ 322 w 974"/>
                <a:gd name="T83" fmla="*/ 688 h 710"/>
                <a:gd name="T84" fmla="*/ 360 w 974"/>
                <a:gd name="T85" fmla="*/ 676 h 710"/>
                <a:gd name="T86" fmla="*/ 374 w 974"/>
                <a:gd name="T87" fmla="*/ 632 h 710"/>
                <a:gd name="T88" fmla="*/ 412 w 974"/>
                <a:gd name="T89" fmla="*/ 638 h 710"/>
                <a:gd name="T90" fmla="*/ 372 w 974"/>
                <a:gd name="T91" fmla="*/ 554 h 710"/>
                <a:gd name="T92" fmla="*/ 398 w 974"/>
                <a:gd name="T93" fmla="*/ 520 h 710"/>
                <a:gd name="T94" fmla="*/ 414 w 974"/>
                <a:gd name="T95" fmla="*/ 476 h 710"/>
                <a:gd name="T96" fmla="*/ 434 w 974"/>
                <a:gd name="T97" fmla="*/ 464 h 710"/>
                <a:gd name="T98" fmla="*/ 444 w 974"/>
                <a:gd name="T99" fmla="*/ 442 h 710"/>
                <a:gd name="T100" fmla="*/ 498 w 974"/>
                <a:gd name="T101" fmla="*/ 470 h 710"/>
                <a:gd name="T102" fmla="*/ 552 w 974"/>
                <a:gd name="T103" fmla="*/ 494 h 710"/>
                <a:gd name="T104" fmla="*/ 620 w 974"/>
                <a:gd name="T105" fmla="*/ 500 h 710"/>
                <a:gd name="T106" fmla="*/ 588 w 974"/>
                <a:gd name="T107" fmla="*/ 576 h 710"/>
                <a:gd name="T108" fmla="*/ 608 w 974"/>
                <a:gd name="T109" fmla="*/ 596 h 710"/>
                <a:gd name="T110" fmla="*/ 640 w 974"/>
                <a:gd name="T111" fmla="*/ 634 h 710"/>
                <a:gd name="T112" fmla="*/ 700 w 974"/>
                <a:gd name="T113" fmla="*/ 668 h 710"/>
                <a:gd name="T114" fmla="*/ 748 w 974"/>
                <a:gd name="T115" fmla="*/ 666 h 710"/>
                <a:gd name="T116" fmla="*/ 822 w 974"/>
                <a:gd name="T117" fmla="*/ 616 h 710"/>
                <a:gd name="T118" fmla="*/ 854 w 974"/>
                <a:gd name="T119" fmla="*/ 590 h 710"/>
                <a:gd name="T120" fmla="*/ 880 w 974"/>
                <a:gd name="T121" fmla="*/ 580 h 710"/>
                <a:gd name="T122" fmla="*/ 946 w 974"/>
                <a:gd name="T123" fmla="*/ 550 h 710"/>
                <a:gd name="T124" fmla="*/ 972 w 974"/>
                <a:gd name="T125" fmla="*/ 496 h 71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74"/>
                <a:gd name="T190" fmla="*/ 0 h 710"/>
                <a:gd name="T191" fmla="*/ 974 w 974"/>
                <a:gd name="T192" fmla="*/ 710 h 71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74" h="710">
                  <a:moveTo>
                    <a:pt x="972" y="496"/>
                  </a:moveTo>
                  <a:lnTo>
                    <a:pt x="972" y="496"/>
                  </a:lnTo>
                  <a:lnTo>
                    <a:pt x="970" y="484"/>
                  </a:lnTo>
                  <a:lnTo>
                    <a:pt x="968" y="480"/>
                  </a:lnTo>
                  <a:lnTo>
                    <a:pt x="966" y="478"/>
                  </a:lnTo>
                  <a:lnTo>
                    <a:pt x="956" y="476"/>
                  </a:lnTo>
                  <a:lnTo>
                    <a:pt x="942" y="476"/>
                  </a:lnTo>
                  <a:lnTo>
                    <a:pt x="940" y="464"/>
                  </a:lnTo>
                  <a:lnTo>
                    <a:pt x="936" y="454"/>
                  </a:lnTo>
                  <a:lnTo>
                    <a:pt x="922" y="432"/>
                  </a:lnTo>
                  <a:lnTo>
                    <a:pt x="916" y="418"/>
                  </a:lnTo>
                  <a:lnTo>
                    <a:pt x="912" y="412"/>
                  </a:lnTo>
                  <a:lnTo>
                    <a:pt x="904" y="408"/>
                  </a:lnTo>
                  <a:lnTo>
                    <a:pt x="892" y="408"/>
                  </a:lnTo>
                  <a:lnTo>
                    <a:pt x="882" y="408"/>
                  </a:lnTo>
                  <a:lnTo>
                    <a:pt x="884" y="402"/>
                  </a:lnTo>
                  <a:lnTo>
                    <a:pt x="888" y="396"/>
                  </a:lnTo>
                  <a:lnTo>
                    <a:pt x="892" y="392"/>
                  </a:lnTo>
                  <a:lnTo>
                    <a:pt x="894" y="384"/>
                  </a:lnTo>
                  <a:lnTo>
                    <a:pt x="894" y="370"/>
                  </a:lnTo>
                  <a:lnTo>
                    <a:pt x="898" y="366"/>
                  </a:lnTo>
                  <a:lnTo>
                    <a:pt x="904" y="362"/>
                  </a:lnTo>
                  <a:lnTo>
                    <a:pt x="924" y="346"/>
                  </a:lnTo>
                  <a:lnTo>
                    <a:pt x="946" y="328"/>
                  </a:lnTo>
                  <a:lnTo>
                    <a:pt x="952" y="322"/>
                  </a:lnTo>
                  <a:lnTo>
                    <a:pt x="954" y="320"/>
                  </a:lnTo>
                  <a:lnTo>
                    <a:pt x="954" y="314"/>
                  </a:lnTo>
                  <a:lnTo>
                    <a:pt x="950" y="308"/>
                  </a:lnTo>
                  <a:lnTo>
                    <a:pt x="942" y="302"/>
                  </a:lnTo>
                  <a:lnTo>
                    <a:pt x="934" y="296"/>
                  </a:lnTo>
                  <a:lnTo>
                    <a:pt x="928" y="288"/>
                  </a:lnTo>
                  <a:lnTo>
                    <a:pt x="936" y="286"/>
                  </a:lnTo>
                  <a:lnTo>
                    <a:pt x="944" y="284"/>
                  </a:lnTo>
                  <a:lnTo>
                    <a:pt x="948" y="280"/>
                  </a:lnTo>
                  <a:lnTo>
                    <a:pt x="952" y="274"/>
                  </a:lnTo>
                  <a:lnTo>
                    <a:pt x="956" y="268"/>
                  </a:lnTo>
                  <a:lnTo>
                    <a:pt x="958" y="262"/>
                  </a:lnTo>
                  <a:lnTo>
                    <a:pt x="958" y="248"/>
                  </a:lnTo>
                  <a:lnTo>
                    <a:pt x="956" y="234"/>
                  </a:lnTo>
                  <a:lnTo>
                    <a:pt x="950" y="220"/>
                  </a:lnTo>
                  <a:lnTo>
                    <a:pt x="942" y="208"/>
                  </a:lnTo>
                  <a:lnTo>
                    <a:pt x="932" y="200"/>
                  </a:lnTo>
                  <a:lnTo>
                    <a:pt x="920" y="192"/>
                  </a:lnTo>
                  <a:lnTo>
                    <a:pt x="906" y="186"/>
                  </a:lnTo>
                  <a:lnTo>
                    <a:pt x="892" y="184"/>
                  </a:lnTo>
                  <a:lnTo>
                    <a:pt x="878" y="184"/>
                  </a:lnTo>
                  <a:lnTo>
                    <a:pt x="864" y="184"/>
                  </a:lnTo>
                  <a:lnTo>
                    <a:pt x="852" y="182"/>
                  </a:lnTo>
                  <a:lnTo>
                    <a:pt x="838" y="178"/>
                  </a:lnTo>
                  <a:lnTo>
                    <a:pt x="830" y="176"/>
                  </a:lnTo>
                  <a:lnTo>
                    <a:pt x="822" y="174"/>
                  </a:lnTo>
                  <a:lnTo>
                    <a:pt x="814" y="176"/>
                  </a:lnTo>
                  <a:lnTo>
                    <a:pt x="802" y="178"/>
                  </a:lnTo>
                  <a:lnTo>
                    <a:pt x="790" y="180"/>
                  </a:lnTo>
                  <a:lnTo>
                    <a:pt x="782" y="178"/>
                  </a:lnTo>
                  <a:lnTo>
                    <a:pt x="778" y="174"/>
                  </a:lnTo>
                  <a:lnTo>
                    <a:pt x="778" y="170"/>
                  </a:lnTo>
                  <a:lnTo>
                    <a:pt x="776" y="166"/>
                  </a:lnTo>
                  <a:lnTo>
                    <a:pt x="770" y="164"/>
                  </a:lnTo>
                  <a:lnTo>
                    <a:pt x="766" y="166"/>
                  </a:lnTo>
                  <a:lnTo>
                    <a:pt x="760" y="168"/>
                  </a:lnTo>
                  <a:lnTo>
                    <a:pt x="750" y="176"/>
                  </a:lnTo>
                  <a:lnTo>
                    <a:pt x="734" y="192"/>
                  </a:lnTo>
                  <a:lnTo>
                    <a:pt x="736" y="186"/>
                  </a:lnTo>
                  <a:lnTo>
                    <a:pt x="738" y="178"/>
                  </a:lnTo>
                  <a:lnTo>
                    <a:pt x="736" y="162"/>
                  </a:lnTo>
                  <a:lnTo>
                    <a:pt x="734" y="154"/>
                  </a:lnTo>
                  <a:lnTo>
                    <a:pt x="730" y="150"/>
                  </a:lnTo>
                  <a:lnTo>
                    <a:pt x="724" y="146"/>
                  </a:lnTo>
                  <a:lnTo>
                    <a:pt x="718" y="144"/>
                  </a:lnTo>
                  <a:lnTo>
                    <a:pt x="702" y="142"/>
                  </a:lnTo>
                  <a:lnTo>
                    <a:pt x="694" y="140"/>
                  </a:lnTo>
                  <a:lnTo>
                    <a:pt x="688" y="136"/>
                  </a:lnTo>
                  <a:lnTo>
                    <a:pt x="684" y="132"/>
                  </a:lnTo>
                  <a:lnTo>
                    <a:pt x="680" y="128"/>
                  </a:lnTo>
                  <a:lnTo>
                    <a:pt x="674" y="122"/>
                  </a:lnTo>
                  <a:lnTo>
                    <a:pt x="672" y="118"/>
                  </a:lnTo>
                  <a:lnTo>
                    <a:pt x="668" y="118"/>
                  </a:lnTo>
                  <a:lnTo>
                    <a:pt x="664" y="116"/>
                  </a:lnTo>
                  <a:lnTo>
                    <a:pt x="658" y="118"/>
                  </a:lnTo>
                  <a:lnTo>
                    <a:pt x="656" y="122"/>
                  </a:lnTo>
                  <a:lnTo>
                    <a:pt x="652" y="112"/>
                  </a:lnTo>
                  <a:lnTo>
                    <a:pt x="646" y="104"/>
                  </a:lnTo>
                  <a:lnTo>
                    <a:pt x="640" y="96"/>
                  </a:lnTo>
                  <a:lnTo>
                    <a:pt x="632" y="90"/>
                  </a:lnTo>
                  <a:lnTo>
                    <a:pt x="624" y="86"/>
                  </a:lnTo>
                  <a:lnTo>
                    <a:pt x="614" y="84"/>
                  </a:lnTo>
                  <a:lnTo>
                    <a:pt x="604" y="82"/>
                  </a:lnTo>
                  <a:lnTo>
                    <a:pt x="594" y="80"/>
                  </a:lnTo>
                  <a:lnTo>
                    <a:pt x="600" y="68"/>
                  </a:lnTo>
                  <a:lnTo>
                    <a:pt x="602" y="54"/>
                  </a:lnTo>
                  <a:lnTo>
                    <a:pt x="600" y="40"/>
                  </a:lnTo>
                  <a:lnTo>
                    <a:pt x="596" y="28"/>
                  </a:lnTo>
                  <a:lnTo>
                    <a:pt x="588" y="16"/>
                  </a:lnTo>
                  <a:lnTo>
                    <a:pt x="578" y="8"/>
                  </a:lnTo>
                  <a:lnTo>
                    <a:pt x="566" y="2"/>
                  </a:lnTo>
                  <a:lnTo>
                    <a:pt x="552" y="0"/>
                  </a:lnTo>
                  <a:lnTo>
                    <a:pt x="532" y="0"/>
                  </a:lnTo>
                  <a:lnTo>
                    <a:pt x="524" y="2"/>
                  </a:lnTo>
                  <a:lnTo>
                    <a:pt x="516" y="4"/>
                  </a:lnTo>
                  <a:lnTo>
                    <a:pt x="498" y="16"/>
                  </a:lnTo>
                  <a:lnTo>
                    <a:pt x="490" y="24"/>
                  </a:lnTo>
                  <a:lnTo>
                    <a:pt x="484" y="32"/>
                  </a:lnTo>
                  <a:lnTo>
                    <a:pt x="474" y="46"/>
                  </a:lnTo>
                  <a:lnTo>
                    <a:pt x="472" y="58"/>
                  </a:lnTo>
                  <a:lnTo>
                    <a:pt x="472" y="72"/>
                  </a:lnTo>
                  <a:lnTo>
                    <a:pt x="474" y="90"/>
                  </a:lnTo>
                  <a:lnTo>
                    <a:pt x="462" y="86"/>
                  </a:lnTo>
                  <a:lnTo>
                    <a:pt x="452" y="82"/>
                  </a:lnTo>
                  <a:lnTo>
                    <a:pt x="444" y="82"/>
                  </a:lnTo>
                  <a:lnTo>
                    <a:pt x="434" y="84"/>
                  </a:lnTo>
                  <a:lnTo>
                    <a:pt x="426" y="84"/>
                  </a:lnTo>
                  <a:lnTo>
                    <a:pt x="420" y="84"/>
                  </a:lnTo>
                  <a:lnTo>
                    <a:pt x="412" y="84"/>
                  </a:lnTo>
                  <a:lnTo>
                    <a:pt x="406" y="80"/>
                  </a:lnTo>
                  <a:lnTo>
                    <a:pt x="398" y="78"/>
                  </a:lnTo>
                  <a:lnTo>
                    <a:pt x="390" y="76"/>
                  </a:lnTo>
                  <a:lnTo>
                    <a:pt x="378" y="76"/>
                  </a:lnTo>
                  <a:lnTo>
                    <a:pt x="364" y="72"/>
                  </a:lnTo>
                  <a:lnTo>
                    <a:pt x="346" y="68"/>
                  </a:lnTo>
                  <a:lnTo>
                    <a:pt x="336" y="68"/>
                  </a:lnTo>
                  <a:lnTo>
                    <a:pt x="328" y="68"/>
                  </a:lnTo>
                  <a:lnTo>
                    <a:pt x="318" y="70"/>
                  </a:lnTo>
                  <a:lnTo>
                    <a:pt x="310" y="74"/>
                  </a:lnTo>
                  <a:lnTo>
                    <a:pt x="302" y="80"/>
                  </a:lnTo>
                  <a:lnTo>
                    <a:pt x="296" y="86"/>
                  </a:lnTo>
                  <a:lnTo>
                    <a:pt x="276" y="110"/>
                  </a:lnTo>
                  <a:lnTo>
                    <a:pt x="268" y="122"/>
                  </a:lnTo>
                  <a:lnTo>
                    <a:pt x="260" y="136"/>
                  </a:lnTo>
                  <a:lnTo>
                    <a:pt x="250" y="132"/>
                  </a:lnTo>
                  <a:lnTo>
                    <a:pt x="238" y="128"/>
                  </a:lnTo>
                  <a:lnTo>
                    <a:pt x="226" y="122"/>
                  </a:lnTo>
                  <a:lnTo>
                    <a:pt x="214" y="118"/>
                  </a:lnTo>
                  <a:lnTo>
                    <a:pt x="200" y="120"/>
                  </a:lnTo>
                  <a:lnTo>
                    <a:pt x="184" y="124"/>
                  </a:lnTo>
                  <a:lnTo>
                    <a:pt x="156" y="134"/>
                  </a:lnTo>
                  <a:lnTo>
                    <a:pt x="140" y="142"/>
                  </a:lnTo>
                  <a:lnTo>
                    <a:pt x="134" y="146"/>
                  </a:lnTo>
                  <a:lnTo>
                    <a:pt x="130" y="152"/>
                  </a:lnTo>
                  <a:lnTo>
                    <a:pt x="126" y="162"/>
                  </a:lnTo>
                  <a:lnTo>
                    <a:pt x="124" y="174"/>
                  </a:lnTo>
                  <a:lnTo>
                    <a:pt x="126" y="186"/>
                  </a:lnTo>
                  <a:lnTo>
                    <a:pt x="132" y="200"/>
                  </a:lnTo>
                  <a:lnTo>
                    <a:pt x="138" y="212"/>
                  </a:lnTo>
                  <a:lnTo>
                    <a:pt x="146" y="224"/>
                  </a:lnTo>
                  <a:lnTo>
                    <a:pt x="140" y="222"/>
                  </a:lnTo>
                  <a:lnTo>
                    <a:pt x="136" y="224"/>
                  </a:lnTo>
                  <a:lnTo>
                    <a:pt x="130" y="228"/>
                  </a:lnTo>
                  <a:lnTo>
                    <a:pt x="126" y="236"/>
                  </a:lnTo>
                  <a:lnTo>
                    <a:pt x="118" y="242"/>
                  </a:lnTo>
                  <a:lnTo>
                    <a:pt x="110" y="244"/>
                  </a:lnTo>
                  <a:lnTo>
                    <a:pt x="102" y="244"/>
                  </a:lnTo>
                  <a:lnTo>
                    <a:pt x="92" y="244"/>
                  </a:lnTo>
                  <a:lnTo>
                    <a:pt x="84" y="248"/>
                  </a:lnTo>
                  <a:lnTo>
                    <a:pt x="78" y="256"/>
                  </a:lnTo>
                  <a:lnTo>
                    <a:pt x="72" y="264"/>
                  </a:lnTo>
                  <a:lnTo>
                    <a:pt x="70" y="272"/>
                  </a:lnTo>
                  <a:lnTo>
                    <a:pt x="72" y="280"/>
                  </a:lnTo>
                  <a:lnTo>
                    <a:pt x="78" y="286"/>
                  </a:lnTo>
                  <a:lnTo>
                    <a:pt x="86" y="292"/>
                  </a:lnTo>
                  <a:lnTo>
                    <a:pt x="92" y="298"/>
                  </a:lnTo>
                  <a:lnTo>
                    <a:pt x="96" y="306"/>
                  </a:lnTo>
                  <a:lnTo>
                    <a:pt x="86" y="310"/>
                  </a:lnTo>
                  <a:lnTo>
                    <a:pt x="74" y="312"/>
                  </a:lnTo>
                  <a:lnTo>
                    <a:pt x="62" y="314"/>
                  </a:lnTo>
                  <a:lnTo>
                    <a:pt x="50" y="318"/>
                  </a:lnTo>
                  <a:lnTo>
                    <a:pt x="42" y="322"/>
                  </a:lnTo>
                  <a:lnTo>
                    <a:pt x="32" y="328"/>
                  </a:lnTo>
                  <a:lnTo>
                    <a:pt x="26" y="336"/>
                  </a:lnTo>
                  <a:lnTo>
                    <a:pt x="20" y="344"/>
                  </a:lnTo>
                  <a:lnTo>
                    <a:pt x="10" y="362"/>
                  </a:lnTo>
                  <a:lnTo>
                    <a:pt x="2" y="384"/>
                  </a:lnTo>
                  <a:lnTo>
                    <a:pt x="2" y="392"/>
                  </a:lnTo>
                  <a:lnTo>
                    <a:pt x="0" y="398"/>
                  </a:lnTo>
                  <a:lnTo>
                    <a:pt x="2" y="406"/>
                  </a:lnTo>
                  <a:lnTo>
                    <a:pt x="4" y="410"/>
                  </a:lnTo>
                  <a:lnTo>
                    <a:pt x="12" y="420"/>
                  </a:lnTo>
                  <a:lnTo>
                    <a:pt x="24" y="426"/>
                  </a:lnTo>
                  <a:lnTo>
                    <a:pt x="36" y="432"/>
                  </a:lnTo>
                  <a:lnTo>
                    <a:pt x="50" y="436"/>
                  </a:lnTo>
                  <a:lnTo>
                    <a:pt x="78" y="444"/>
                  </a:lnTo>
                  <a:lnTo>
                    <a:pt x="76" y="452"/>
                  </a:lnTo>
                  <a:lnTo>
                    <a:pt x="76" y="460"/>
                  </a:lnTo>
                  <a:lnTo>
                    <a:pt x="78" y="466"/>
                  </a:lnTo>
                  <a:lnTo>
                    <a:pt x="86" y="474"/>
                  </a:lnTo>
                  <a:lnTo>
                    <a:pt x="96" y="480"/>
                  </a:lnTo>
                  <a:lnTo>
                    <a:pt x="108" y="482"/>
                  </a:lnTo>
                  <a:lnTo>
                    <a:pt x="118" y="486"/>
                  </a:lnTo>
                  <a:lnTo>
                    <a:pt x="130" y="490"/>
                  </a:lnTo>
                  <a:lnTo>
                    <a:pt x="130" y="502"/>
                  </a:lnTo>
                  <a:lnTo>
                    <a:pt x="130" y="514"/>
                  </a:lnTo>
                  <a:lnTo>
                    <a:pt x="132" y="518"/>
                  </a:lnTo>
                  <a:lnTo>
                    <a:pt x="134" y="524"/>
                  </a:lnTo>
                  <a:lnTo>
                    <a:pt x="138" y="528"/>
                  </a:lnTo>
                  <a:lnTo>
                    <a:pt x="144" y="530"/>
                  </a:lnTo>
                  <a:lnTo>
                    <a:pt x="150" y="532"/>
                  </a:lnTo>
                  <a:lnTo>
                    <a:pt x="156" y="532"/>
                  </a:lnTo>
                  <a:lnTo>
                    <a:pt x="162" y="532"/>
                  </a:lnTo>
                  <a:lnTo>
                    <a:pt x="168" y="532"/>
                  </a:lnTo>
                  <a:lnTo>
                    <a:pt x="174" y="536"/>
                  </a:lnTo>
                  <a:lnTo>
                    <a:pt x="154" y="536"/>
                  </a:lnTo>
                  <a:lnTo>
                    <a:pt x="144" y="538"/>
                  </a:lnTo>
                  <a:lnTo>
                    <a:pt x="134" y="544"/>
                  </a:lnTo>
                  <a:lnTo>
                    <a:pt x="126" y="550"/>
                  </a:lnTo>
                  <a:lnTo>
                    <a:pt x="120" y="560"/>
                  </a:lnTo>
                  <a:lnTo>
                    <a:pt x="114" y="570"/>
                  </a:lnTo>
                  <a:lnTo>
                    <a:pt x="110" y="580"/>
                  </a:lnTo>
                  <a:lnTo>
                    <a:pt x="110" y="586"/>
                  </a:lnTo>
                  <a:lnTo>
                    <a:pt x="112" y="592"/>
                  </a:lnTo>
                  <a:lnTo>
                    <a:pt x="116" y="602"/>
                  </a:lnTo>
                  <a:lnTo>
                    <a:pt x="126" y="612"/>
                  </a:lnTo>
                  <a:lnTo>
                    <a:pt x="138" y="620"/>
                  </a:lnTo>
                  <a:lnTo>
                    <a:pt x="152" y="626"/>
                  </a:lnTo>
                  <a:lnTo>
                    <a:pt x="166" y="630"/>
                  </a:lnTo>
                  <a:lnTo>
                    <a:pt x="178" y="630"/>
                  </a:lnTo>
                  <a:lnTo>
                    <a:pt x="190" y="630"/>
                  </a:lnTo>
                  <a:lnTo>
                    <a:pt x="192" y="632"/>
                  </a:lnTo>
                  <a:lnTo>
                    <a:pt x="194" y="634"/>
                  </a:lnTo>
                  <a:lnTo>
                    <a:pt x="202" y="638"/>
                  </a:lnTo>
                  <a:lnTo>
                    <a:pt x="212" y="640"/>
                  </a:lnTo>
                  <a:lnTo>
                    <a:pt x="220" y="640"/>
                  </a:lnTo>
                  <a:lnTo>
                    <a:pt x="222" y="644"/>
                  </a:lnTo>
                  <a:lnTo>
                    <a:pt x="220" y="648"/>
                  </a:lnTo>
                  <a:lnTo>
                    <a:pt x="218" y="658"/>
                  </a:lnTo>
                  <a:lnTo>
                    <a:pt x="224" y="660"/>
                  </a:lnTo>
                  <a:lnTo>
                    <a:pt x="230" y="662"/>
                  </a:lnTo>
                  <a:lnTo>
                    <a:pt x="244" y="664"/>
                  </a:lnTo>
                  <a:lnTo>
                    <a:pt x="246" y="672"/>
                  </a:lnTo>
                  <a:lnTo>
                    <a:pt x="248" y="678"/>
                  </a:lnTo>
                  <a:lnTo>
                    <a:pt x="254" y="684"/>
                  </a:lnTo>
                  <a:lnTo>
                    <a:pt x="260" y="688"/>
                  </a:lnTo>
                  <a:lnTo>
                    <a:pt x="270" y="698"/>
                  </a:lnTo>
                  <a:lnTo>
                    <a:pt x="274" y="702"/>
                  </a:lnTo>
                  <a:lnTo>
                    <a:pt x="276" y="708"/>
                  </a:lnTo>
                  <a:lnTo>
                    <a:pt x="286" y="710"/>
                  </a:lnTo>
                  <a:lnTo>
                    <a:pt x="294" y="708"/>
                  </a:lnTo>
                  <a:lnTo>
                    <a:pt x="302" y="706"/>
                  </a:lnTo>
                  <a:lnTo>
                    <a:pt x="310" y="700"/>
                  </a:lnTo>
                  <a:lnTo>
                    <a:pt x="316" y="694"/>
                  </a:lnTo>
                  <a:lnTo>
                    <a:pt x="322" y="688"/>
                  </a:lnTo>
                  <a:lnTo>
                    <a:pt x="326" y="680"/>
                  </a:lnTo>
                  <a:lnTo>
                    <a:pt x="328" y="672"/>
                  </a:lnTo>
                  <a:lnTo>
                    <a:pt x="332" y="674"/>
                  </a:lnTo>
                  <a:lnTo>
                    <a:pt x="338" y="676"/>
                  </a:lnTo>
                  <a:lnTo>
                    <a:pt x="348" y="678"/>
                  </a:lnTo>
                  <a:lnTo>
                    <a:pt x="360" y="676"/>
                  </a:lnTo>
                  <a:lnTo>
                    <a:pt x="364" y="672"/>
                  </a:lnTo>
                  <a:lnTo>
                    <a:pt x="368" y="670"/>
                  </a:lnTo>
                  <a:lnTo>
                    <a:pt x="372" y="662"/>
                  </a:lnTo>
                  <a:lnTo>
                    <a:pt x="374" y="652"/>
                  </a:lnTo>
                  <a:lnTo>
                    <a:pt x="374" y="632"/>
                  </a:lnTo>
                  <a:lnTo>
                    <a:pt x="380" y="632"/>
                  </a:lnTo>
                  <a:lnTo>
                    <a:pt x="386" y="634"/>
                  </a:lnTo>
                  <a:lnTo>
                    <a:pt x="394" y="638"/>
                  </a:lnTo>
                  <a:lnTo>
                    <a:pt x="398" y="640"/>
                  </a:lnTo>
                  <a:lnTo>
                    <a:pt x="402" y="642"/>
                  </a:lnTo>
                  <a:lnTo>
                    <a:pt x="408" y="640"/>
                  </a:lnTo>
                  <a:lnTo>
                    <a:pt x="412" y="638"/>
                  </a:lnTo>
                  <a:lnTo>
                    <a:pt x="408" y="624"/>
                  </a:lnTo>
                  <a:lnTo>
                    <a:pt x="400" y="612"/>
                  </a:lnTo>
                  <a:lnTo>
                    <a:pt x="388" y="590"/>
                  </a:lnTo>
                  <a:lnTo>
                    <a:pt x="380" y="578"/>
                  </a:lnTo>
                  <a:lnTo>
                    <a:pt x="376" y="566"/>
                  </a:lnTo>
                  <a:lnTo>
                    <a:pt x="372" y="554"/>
                  </a:lnTo>
                  <a:lnTo>
                    <a:pt x="370" y="540"/>
                  </a:lnTo>
                  <a:lnTo>
                    <a:pt x="370" y="522"/>
                  </a:lnTo>
                  <a:lnTo>
                    <a:pt x="384" y="522"/>
                  </a:lnTo>
                  <a:lnTo>
                    <a:pt x="392" y="522"/>
                  </a:lnTo>
                  <a:lnTo>
                    <a:pt x="398" y="520"/>
                  </a:lnTo>
                  <a:lnTo>
                    <a:pt x="404" y="516"/>
                  </a:lnTo>
                  <a:lnTo>
                    <a:pt x="408" y="512"/>
                  </a:lnTo>
                  <a:lnTo>
                    <a:pt x="410" y="506"/>
                  </a:lnTo>
                  <a:lnTo>
                    <a:pt x="412" y="502"/>
                  </a:lnTo>
                  <a:lnTo>
                    <a:pt x="414" y="490"/>
                  </a:lnTo>
                  <a:lnTo>
                    <a:pt x="414" y="476"/>
                  </a:lnTo>
                  <a:lnTo>
                    <a:pt x="418" y="476"/>
                  </a:lnTo>
                  <a:lnTo>
                    <a:pt x="422" y="474"/>
                  </a:lnTo>
                  <a:lnTo>
                    <a:pt x="426" y="470"/>
                  </a:lnTo>
                  <a:lnTo>
                    <a:pt x="428" y="466"/>
                  </a:lnTo>
                  <a:lnTo>
                    <a:pt x="434" y="464"/>
                  </a:lnTo>
                  <a:lnTo>
                    <a:pt x="438" y="462"/>
                  </a:lnTo>
                  <a:lnTo>
                    <a:pt x="440" y="458"/>
                  </a:lnTo>
                  <a:lnTo>
                    <a:pt x="440" y="456"/>
                  </a:lnTo>
                  <a:lnTo>
                    <a:pt x="442" y="448"/>
                  </a:lnTo>
                  <a:lnTo>
                    <a:pt x="442" y="446"/>
                  </a:lnTo>
                  <a:lnTo>
                    <a:pt x="444" y="442"/>
                  </a:lnTo>
                  <a:lnTo>
                    <a:pt x="448" y="440"/>
                  </a:lnTo>
                  <a:lnTo>
                    <a:pt x="454" y="440"/>
                  </a:lnTo>
                  <a:lnTo>
                    <a:pt x="468" y="438"/>
                  </a:lnTo>
                  <a:lnTo>
                    <a:pt x="492" y="442"/>
                  </a:lnTo>
                  <a:lnTo>
                    <a:pt x="494" y="458"/>
                  </a:lnTo>
                  <a:lnTo>
                    <a:pt x="498" y="470"/>
                  </a:lnTo>
                  <a:lnTo>
                    <a:pt x="506" y="480"/>
                  </a:lnTo>
                  <a:lnTo>
                    <a:pt x="518" y="490"/>
                  </a:lnTo>
                  <a:lnTo>
                    <a:pt x="532" y="498"/>
                  </a:lnTo>
                  <a:lnTo>
                    <a:pt x="538" y="500"/>
                  </a:lnTo>
                  <a:lnTo>
                    <a:pt x="542" y="498"/>
                  </a:lnTo>
                  <a:lnTo>
                    <a:pt x="552" y="494"/>
                  </a:lnTo>
                  <a:lnTo>
                    <a:pt x="564" y="484"/>
                  </a:lnTo>
                  <a:lnTo>
                    <a:pt x="570" y="488"/>
                  </a:lnTo>
                  <a:lnTo>
                    <a:pt x="576" y="492"/>
                  </a:lnTo>
                  <a:lnTo>
                    <a:pt x="590" y="496"/>
                  </a:lnTo>
                  <a:lnTo>
                    <a:pt x="620" y="500"/>
                  </a:lnTo>
                  <a:lnTo>
                    <a:pt x="608" y="518"/>
                  </a:lnTo>
                  <a:lnTo>
                    <a:pt x="598" y="536"/>
                  </a:lnTo>
                  <a:lnTo>
                    <a:pt x="594" y="546"/>
                  </a:lnTo>
                  <a:lnTo>
                    <a:pt x="590" y="556"/>
                  </a:lnTo>
                  <a:lnTo>
                    <a:pt x="588" y="566"/>
                  </a:lnTo>
                  <a:lnTo>
                    <a:pt x="588" y="576"/>
                  </a:lnTo>
                  <a:lnTo>
                    <a:pt x="594" y="576"/>
                  </a:lnTo>
                  <a:lnTo>
                    <a:pt x="600" y="578"/>
                  </a:lnTo>
                  <a:lnTo>
                    <a:pt x="602" y="586"/>
                  </a:lnTo>
                  <a:lnTo>
                    <a:pt x="602" y="594"/>
                  </a:lnTo>
                  <a:lnTo>
                    <a:pt x="608" y="596"/>
                  </a:lnTo>
                  <a:lnTo>
                    <a:pt x="612" y="600"/>
                  </a:lnTo>
                  <a:lnTo>
                    <a:pt x="618" y="610"/>
                  </a:lnTo>
                  <a:lnTo>
                    <a:pt x="624" y="622"/>
                  </a:lnTo>
                  <a:lnTo>
                    <a:pt x="628" y="626"/>
                  </a:lnTo>
                  <a:lnTo>
                    <a:pt x="632" y="630"/>
                  </a:lnTo>
                  <a:lnTo>
                    <a:pt x="640" y="634"/>
                  </a:lnTo>
                  <a:lnTo>
                    <a:pt x="650" y="636"/>
                  </a:lnTo>
                  <a:lnTo>
                    <a:pt x="660" y="636"/>
                  </a:lnTo>
                  <a:lnTo>
                    <a:pt x="670" y="634"/>
                  </a:lnTo>
                  <a:lnTo>
                    <a:pt x="680" y="646"/>
                  </a:lnTo>
                  <a:lnTo>
                    <a:pt x="690" y="658"/>
                  </a:lnTo>
                  <a:lnTo>
                    <a:pt x="700" y="668"/>
                  </a:lnTo>
                  <a:lnTo>
                    <a:pt x="706" y="672"/>
                  </a:lnTo>
                  <a:lnTo>
                    <a:pt x="714" y="676"/>
                  </a:lnTo>
                  <a:lnTo>
                    <a:pt x="724" y="676"/>
                  </a:lnTo>
                  <a:lnTo>
                    <a:pt x="732" y="674"/>
                  </a:lnTo>
                  <a:lnTo>
                    <a:pt x="740" y="670"/>
                  </a:lnTo>
                  <a:lnTo>
                    <a:pt x="748" y="666"/>
                  </a:lnTo>
                  <a:lnTo>
                    <a:pt x="760" y="658"/>
                  </a:lnTo>
                  <a:lnTo>
                    <a:pt x="774" y="652"/>
                  </a:lnTo>
                  <a:lnTo>
                    <a:pt x="798" y="642"/>
                  </a:lnTo>
                  <a:lnTo>
                    <a:pt x="808" y="634"/>
                  </a:lnTo>
                  <a:lnTo>
                    <a:pt x="816" y="626"/>
                  </a:lnTo>
                  <a:lnTo>
                    <a:pt x="822" y="616"/>
                  </a:lnTo>
                  <a:lnTo>
                    <a:pt x="824" y="600"/>
                  </a:lnTo>
                  <a:lnTo>
                    <a:pt x="836" y="600"/>
                  </a:lnTo>
                  <a:lnTo>
                    <a:pt x="848" y="596"/>
                  </a:lnTo>
                  <a:lnTo>
                    <a:pt x="852" y="594"/>
                  </a:lnTo>
                  <a:lnTo>
                    <a:pt x="854" y="590"/>
                  </a:lnTo>
                  <a:lnTo>
                    <a:pt x="860" y="588"/>
                  </a:lnTo>
                  <a:lnTo>
                    <a:pt x="864" y="588"/>
                  </a:lnTo>
                  <a:lnTo>
                    <a:pt x="870" y="588"/>
                  </a:lnTo>
                  <a:lnTo>
                    <a:pt x="876" y="584"/>
                  </a:lnTo>
                  <a:lnTo>
                    <a:pt x="880" y="580"/>
                  </a:lnTo>
                  <a:lnTo>
                    <a:pt x="882" y="574"/>
                  </a:lnTo>
                  <a:lnTo>
                    <a:pt x="882" y="560"/>
                  </a:lnTo>
                  <a:lnTo>
                    <a:pt x="906" y="558"/>
                  </a:lnTo>
                  <a:lnTo>
                    <a:pt x="926" y="556"/>
                  </a:lnTo>
                  <a:lnTo>
                    <a:pt x="936" y="554"/>
                  </a:lnTo>
                  <a:lnTo>
                    <a:pt x="946" y="550"/>
                  </a:lnTo>
                  <a:lnTo>
                    <a:pt x="954" y="542"/>
                  </a:lnTo>
                  <a:lnTo>
                    <a:pt x="964" y="534"/>
                  </a:lnTo>
                  <a:lnTo>
                    <a:pt x="968" y="524"/>
                  </a:lnTo>
                  <a:lnTo>
                    <a:pt x="972" y="516"/>
                  </a:lnTo>
                  <a:lnTo>
                    <a:pt x="974" y="506"/>
                  </a:lnTo>
                  <a:lnTo>
                    <a:pt x="972" y="496"/>
                  </a:lnTo>
                  <a:close/>
                </a:path>
              </a:pathLst>
            </a:custGeom>
            <a:solidFill>
              <a:srgbClr val="AFDC5C"/>
            </a:solidFill>
            <a:ln w="9525">
              <a:noFill/>
              <a:round/>
              <a:headEnd/>
              <a:tailEnd/>
            </a:ln>
          </p:spPr>
          <p:txBody>
            <a:bodyPr/>
            <a:lstStyle/>
            <a:p>
              <a:endParaRPr lang="fr-FR">
                <a:latin typeface="Calibri" pitchFamily="34" charset="0"/>
              </a:endParaRPr>
            </a:p>
          </p:txBody>
        </p:sp>
        <p:sp>
          <p:nvSpPr>
            <p:cNvPr id="9463" name="Freeform 7"/>
            <p:cNvSpPr>
              <a:spLocks/>
            </p:cNvSpPr>
            <p:nvPr/>
          </p:nvSpPr>
          <p:spPr bwMode="auto">
            <a:xfrm>
              <a:off x="2637" y="2078"/>
              <a:ext cx="368" cy="258"/>
            </a:xfrm>
            <a:custGeom>
              <a:avLst/>
              <a:gdLst>
                <a:gd name="T0" fmla="*/ 0 w 368"/>
                <a:gd name="T1" fmla="*/ 60 h 258"/>
                <a:gd name="T2" fmla="*/ 0 w 368"/>
                <a:gd name="T3" fmla="*/ 88 h 258"/>
                <a:gd name="T4" fmla="*/ 2 w 368"/>
                <a:gd name="T5" fmla="*/ 102 h 258"/>
                <a:gd name="T6" fmla="*/ 16 w 368"/>
                <a:gd name="T7" fmla="*/ 120 h 258"/>
                <a:gd name="T8" fmla="*/ 46 w 368"/>
                <a:gd name="T9" fmla="*/ 138 h 258"/>
                <a:gd name="T10" fmla="*/ 68 w 368"/>
                <a:gd name="T11" fmla="*/ 148 h 258"/>
                <a:gd name="T12" fmla="*/ 60 w 368"/>
                <a:gd name="T13" fmla="*/ 160 h 258"/>
                <a:gd name="T14" fmla="*/ 48 w 368"/>
                <a:gd name="T15" fmla="*/ 174 h 258"/>
                <a:gd name="T16" fmla="*/ 44 w 368"/>
                <a:gd name="T17" fmla="*/ 186 h 258"/>
                <a:gd name="T18" fmla="*/ 44 w 368"/>
                <a:gd name="T19" fmla="*/ 194 h 258"/>
                <a:gd name="T20" fmla="*/ 56 w 368"/>
                <a:gd name="T21" fmla="*/ 214 h 258"/>
                <a:gd name="T22" fmla="*/ 80 w 368"/>
                <a:gd name="T23" fmla="*/ 232 h 258"/>
                <a:gd name="T24" fmla="*/ 104 w 368"/>
                <a:gd name="T25" fmla="*/ 236 h 258"/>
                <a:gd name="T26" fmla="*/ 122 w 368"/>
                <a:gd name="T27" fmla="*/ 232 h 258"/>
                <a:gd name="T28" fmla="*/ 140 w 368"/>
                <a:gd name="T29" fmla="*/ 220 h 258"/>
                <a:gd name="T30" fmla="*/ 150 w 368"/>
                <a:gd name="T31" fmla="*/ 212 h 258"/>
                <a:gd name="T32" fmla="*/ 170 w 368"/>
                <a:gd name="T33" fmla="*/ 228 h 258"/>
                <a:gd name="T34" fmla="*/ 202 w 368"/>
                <a:gd name="T35" fmla="*/ 250 h 258"/>
                <a:gd name="T36" fmla="*/ 224 w 368"/>
                <a:gd name="T37" fmla="*/ 258 h 258"/>
                <a:gd name="T38" fmla="*/ 236 w 368"/>
                <a:gd name="T39" fmla="*/ 256 h 258"/>
                <a:gd name="T40" fmla="*/ 252 w 368"/>
                <a:gd name="T41" fmla="*/ 248 h 258"/>
                <a:gd name="T42" fmla="*/ 260 w 368"/>
                <a:gd name="T43" fmla="*/ 238 h 258"/>
                <a:gd name="T44" fmla="*/ 270 w 368"/>
                <a:gd name="T45" fmla="*/ 220 h 258"/>
                <a:gd name="T46" fmla="*/ 274 w 368"/>
                <a:gd name="T47" fmla="*/ 214 h 258"/>
                <a:gd name="T48" fmla="*/ 288 w 368"/>
                <a:gd name="T49" fmla="*/ 206 h 258"/>
                <a:gd name="T50" fmla="*/ 324 w 368"/>
                <a:gd name="T51" fmla="*/ 198 h 258"/>
                <a:gd name="T52" fmla="*/ 340 w 368"/>
                <a:gd name="T53" fmla="*/ 194 h 258"/>
                <a:gd name="T54" fmla="*/ 358 w 368"/>
                <a:gd name="T55" fmla="*/ 182 h 258"/>
                <a:gd name="T56" fmla="*/ 368 w 368"/>
                <a:gd name="T57" fmla="*/ 166 h 258"/>
                <a:gd name="T58" fmla="*/ 368 w 368"/>
                <a:gd name="T59" fmla="*/ 148 h 258"/>
                <a:gd name="T60" fmla="*/ 360 w 368"/>
                <a:gd name="T61" fmla="*/ 126 h 258"/>
                <a:gd name="T62" fmla="*/ 354 w 368"/>
                <a:gd name="T63" fmla="*/ 116 h 258"/>
                <a:gd name="T64" fmla="*/ 334 w 368"/>
                <a:gd name="T65" fmla="*/ 90 h 258"/>
                <a:gd name="T66" fmla="*/ 304 w 368"/>
                <a:gd name="T67" fmla="*/ 58 h 258"/>
                <a:gd name="T68" fmla="*/ 298 w 368"/>
                <a:gd name="T69" fmla="*/ 50 h 258"/>
                <a:gd name="T70" fmla="*/ 296 w 368"/>
                <a:gd name="T71" fmla="*/ 40 h 258"/>
                <a:gd name="T72" fmla="*/ 264 w 368"/>
                <a:gd name="T73" fmla="*/ 28 h 258"/>
                <a:gd name="T74" fmla="*/ 222 w 368"/>
                <a:gd name="T75" fmla="*/ 8 h 258"/>
                <a:gd name="T76" fmla="*/ 190 w 368"/>
                <a:gd name="T77" fmla="*/ 0 h 258"/>
                <a:gd name="T78" fmla="*/ 0 w 368"/>
                <a:gd name="T79" fmla="*/ 60 h 25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68"/>
                <a:gd name="T121" fmla="*/ 0 h 258"/>
                <a:gd name="T122" fmla="*/ 368 w 368"/>
                <a:gd name="T123" fmla="*/ 258 h 25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68" h="258">
                  <a:moveTo>
                    <a:pt x="0" y="60"/>
                  </a:moveTo>
                  <a:lnTo>
                    <a:pt x="0" y="60"/>
                  </a:lnTo>
                  <a:lnTo>
                    <a:pt x="0" y="74"/>
                  </a:lnTo>
                  <a:lnTo>
                    <a:pt x="0" y="88"/>
                  </a:lnTo>
                  <a:lnTo>
                    <a:pt x="2" y="102"/>
                  </a:lnTo>
                  <a:lnTo>
                    <a:pt x="8" y="112"/>
                  </a:lnTo>
                  <a:lnTo>
                    <a:pt x="16" y="120"/>
                  </a:lnTo>
                  <a:lnTo>
                    <a:pt x="26" y="126"/>
                  </a:lnTo>
                  <a:lnTo>
                    <a:pt x="46" y="138"/>
                  </a:lnTo>
                  <a:lnTo>
                    <a:pt x="68" y="148"/>
                  </a:lnTo>
                  <a:lnTo>
                    <a:pt x="64" y="154"/>
                  </a:lnTo>
                  <a:lnTo>
                    <a:pt x="60" y="160"/>
                  </a:lnTo>
                  <a:lnTo>
                    <a:pt x="52" y="170"/>
                  </a:lnTo>
                  <a:lnTo>
                    <a:pt x="48" y="174"/>
                  </a:lnTo>
                  <a:lnTo>
                    <a:pt x="44" y="180"/>
                  </a:lnTo>
                  <a:lnTo>
                    <a:pt x="44" y="186"/>
                  </a:lnTo>
                  <a:lnTo>
                    <a:pt x="44" y="194"/>
                  </a:lnTo>
                  <a:lnTo>
                    <a:pt x="48" y="204"/>
                  </a:lnTo>
                  <a:lnTo>
                    <a:pt x="56" y="214"/>
                  </a:lnTo>
                  <a:lnTo>
                    <a:pt x="66" y="224"/>
                  </a:lnTo>
                  <a:lnTo>
                    <a:pt x="80" y="232"/>
                  </a:lnTo>
                  <a:lnTo>
                    <a:pt x="94" y="236"/>
                  </a:lnTo>
                  <a:lnTo>
                    <a:pt x="104" y="236"/>
                  </a:lnTo>
                  <a:lnTo>
                    <a:pt x="112" y="234"/>
                  </a:lnTo>
                  <a:lnTo>
                    <a:pt x="122" y="232"/>
                  </a:lnTo>
                  <a:lnTo>
                    <a:pt x="130" y="228"/>
                  </a:lnTo>
                  <a:lnTo>
                    <a:pt x="140" y="220"/>
                  </a:lnTo>
                  <a:lnTo>
                    <a:pt x="150" y="212"/>
                  </a:lnTo>
                  <a:lnTo>
                    <a:pt x="160" y="220"/>
                  </a:lnTo>
                  <a:lnTo>
                    <a:pt x="170" y="228"/>
                  </a:lnTo>
                  <a:lnTo>
                    <a:pt x="190" y="244"/>
                  </a:lnTo>
                  <a:lnTo>
                    <a:pt x="202" y="250"/>
                  </a:lnTo>
                  <a:lnTo>
                    <a:pt x="212" y="256"/>
                  </a:lnTo>
                  <a:lnTo>
                    <a:pt x="224" y="258"/>
                  </a:lnTo>
                  <a:lnTo>
                    <a:pt x="236" y="256"/>
                  </a:lnTo>
                  <a:lnTo>
                    <a:pt x="246" y="252"/>
                  </a:lnTo>
                  <a:lnTo>
                    <a:pt x="252" y="248"/>
                  </a:lnTo>
                  <a:lnTo>
                    <a:pt x="256" y="244"/>
                  </a:lnTo>
                  <a:lnTo>
                    <a:pt x="260" y="238"/>
                  </a:lnTo>
                  <a:lnTo>
                    <a:pt x="266" y="226"/>
                  </a:lnTo>
                  <a:lnTo>
                    <a:pt x="270" y="220"/>
                  </a:lnTo>
                  <a:lnTo>
                    <a:pt x="274" y="214"/>
                  </a:lnTo>
                  <a:lnTo>
                    <a:pt x="280" y="210"/>
                  </a:lnTo>
                  <a:lnTo>
                    <a:pt x="288" y="206"/>
                  </a:lnTo>
                  <a:lnTo>
                    <a:pt x="306" y="202"/>
                  </a:lnTo>
                  <a:lnTo>
                    <a:pt x="324" y="198"/>
                  </a:lnTo>
                  <a:lnTo>
                    <a:pt x="340" y="194"/>
                  </a:lnTo>
                  <a:lnTo>
                    <a:pt x="350" y="188"/>
                  </a:lnTo>
                  <a:lnTo>
                    <a:pt x="358" y="182"/>
                  </a:lnTo>
                  <a:lnTo>
                    <a:pt x="364" y="174"/>
                  </a:lnTo>
                  <a:lnTo>
                    <a:pt x="368" y="166"/>
                  </a:lnTo>
                  <a:lnTo>
                    <a:pt x="368" y="158"/>
                  </a:lnTo>
                  <a:lnTo>
                    <a:pt x="368" y="148"/>
                  </a:lnTo>
                  <a:lnTo>
                    <a:pt x="366" y="138"/>
                  </a:lnTo>
                  <a:lnTo>
                    <a:pt x="360" y="126"/>
                  </a:lnTo>
                  <a:lnTo>
                    <a:pt x="354" y="116"/>
                  </a:lnTo>
                  <a:lnTo>
                    <a:pt x="348" y="108"/>
                  </a:lnTo>
                  <a:lnTo>
                    <a:pt x="334" y="90"/>
                  </a:lnTo>
                  <a:lnTo>
                    <a:pt x="318" y="74"/>
                  </a:lnTo>
                  <a:lnTo>
                    <a:pt x="304" y="58"/>
                  </a:lnTo>
                  <a:lnTo>
                    <a:pt x="298" y="50"/>
                  </a:lnTo>
                  <a:lnTo>
                    <a:pt x="296" y="46"/>
                  </a:lnTo>
                  <a:lnTo>
                    <a:pt x="296" y="40"/>
                  </a:lnTo>
                  <a:lnTo>
                    <a:pt x="264" y="28"/>
                  </a:lnTo>
                  <a:lnTo>
                    <a:pt x="222" y="8"/>
                  </a:lnTo>
                  <a:lnTo>
                    <a:pt x="200" y="2"/>
                  </a:lnTo>
                  <a:lnTo>
                    <a:pt x="190" y="0"/>
                  </a:lnTo>
                  <a:lnTo>
                    <a:pt x="180" y="0"/>
                  </a:lnTo>
                  <a:lnTo>
                    <a:pt x="0" y="60"/>
                  </a:lnTo>
                  <a:close/>
                </a:path>
              </a:pathLst>
            </a:custGeom>
            <a:solidFill>
              <a:srgbClr val="91CD2D"/>
            </a:solidFill>
            <a:ln w="9525">
              <a:noFill/>
              <a:round/>
              <a:headEnd/>
              <a:tailEnd/>
            </a:ln>
          </p:spPr>
          <p:txBody>
            <a:bodyPr/>
            <a:lstStyle/>
            <a:p>
              <a:endParaRPr lang="fr-FR">
                <a:latin typeface="Calibri" pitchFamily="34" charset="0"/>
              </a:endParaRPr>
            </a:p>
          </p:txBody>
        </p:sp>
        <p:sp>
          <p:nvSpPr>
            <p:cNvPr id="9464" name="Freeform 8"/>
            <p:cNvSpPr>
              <a:spLocks/>
            </p:cNvSpPr>
            <p:nvPr/>
          </p:nvSpPr>
          <p:spPr bwMode="auto">
            <a:xfrm>
              <a:off x="2835" y="1946"/>
              <a:ext cx="344" cy="404"/>
            </a:xfrm>
            <a:custGeom>
              <a:avLst/>
              <a:gdLst>
                <a:gd name="T0" fmla="*/ 84 w 344"/>
                <a:gd name="T1" fmla="*/ 96 h 404"/>
                <a:gd name="T2" fmla="*/ 26 w 344"/>
                <a:gd name="T3" fmla="*/ 142 h 404"/>
                <a:gd name="T4" fmla="*/ 8 w 344"/>
                <a:gd name="T5" fmla="*/ 160 h 404"/>
                <a:gd name="T6" fmla="*/ 0 w 344"/>
                <a:gd name="T7" fmla="*/ 182 h 404"/>
                <a:gd name="T8" fmla="*/ 0 w 344"/>
                <a:gd name="T9" fmla="*/ 206 h 404"/>
                <a:gd name="T10" fmla="*/ 4 w 344"/>
                <a:gd name="T11" fmla="*/ 220 h 404"/>
                <a:gd name="T12" fmla="*/ 16 w 344"/>
                <a:gd name="T13" fmla="*/ 240 h 404"/>
                <a:gd name="T14" fmla="*/ 42 w 344"/>
                <a:gd name="T15" fmla="*/ 262 h 404"/>
                <a:gd name="T16" fmla="*/ 62 w 344"/>
                <a:gd name="T17" fmla="*/ 276 h 404"/>
                <a:gd name="T18" fmla="*/ 58 w 344"/>
                <a:gd name="T19" fmla="*/ 282 h 404"/>
                <a:gd name="T20" fmla="*/ 44 w 344"/>
                <a:gd name="T21" fmla="*/ 296 h 404"/>
                <a:gd name="T22" fmla="*/ 32 w 344"/>
                <a:gd name="T23" fmla="*/ 310 h 404"/>
                <a:gd name="T24" fmla="*/ 30 w 344"/>
                <a:gd name="T25" fmla="*/ 316 h 404"/>
                <a:gd name="T26" fmla="*/ 28 w 344"/>
                <a:gd name="T27" fmla="*/ 346 h 404"/>
                <a:gd name="T28" fmla="*/ 32 w 344"/>
                <a:gd name="T29" fmla="*/ 374 h 404"/>
                <a:gd name="T30" fmla="*/ 36 w 344"/>
                <a:gd name="T31" fmla="*/ 384 h 404"/>
                <a:gd name="T32" fmla="*/ 50 w 344"/>
                <a:gd name="T33" fmla="*/ 398 h 404"/>
                <a:gd name="T34" fmla="*/ 62 w 344"/>
                <a:gd name="T35" fmla="*/ 402 h 404"/>
                <a:gd name="T36" fmla="*/ 86 w 344"/>
                <a:gd name="T37" fmla="*/ 402 h 404"/>
                <a:gd name="T38" fmla="*/ 104 w 344"/>
                <a:gd name="T39" fmla="*/ 396 h 404"/>
                <a:gd name="T40" fmla="*/ 116 w 344"/>
                <a:gd name="T41" fmla="*/ 382 h 404"/>
                <a:gd name="T42" fmla="*/ 126 w 344"/>
                <a:gd name="T43" fmla="*/ 358 h 404"/>
                <a:gd name="T44" fmla="*/ 136 w 344"/>
                <a:gd name="T45" fmla="*/ 366 h 404"/>
                <a:gd name="T46" fmla="*/ 162 w 344"/>
                <a:gd name="T47" fmla="*/ 376 h 404"/>
                <a:gd name="T48" fmla="*/ 190 w 344"/>
                <a:gd name="T49" fmla="*/ 376 h 404"/>
                <a:gd name="T50" fmla="*/ 214 w 344"/>
                <a:gd name="T51" fmla="*/ 366 h 404"/>
                <a:gd name="T52" fmla="*/ 220 w 344"/>
                <a:gd name="T53" fmla="*/ 354 h 404"/>
                <a:gd name="T54" fmla="*/ 222 w 344"/>
                <a:gd name="T55" fmla="*/ 350 h 404"/>
                <a:gd name="T56" fmla="*/ 220 w 344"/>
                <a:gd name="T57" fmla="*/ 342 h 404"/>
                <a:gd name="T58" fmla="*/ 222 w 344"/>
                <a:gd name="T59" fmla="*/ 338 h 404"/>
                <a:gd name="T60" fmla="*/ 230 w 344"/>
                <a:gd name="T61" fmla="*/ 330 h 404"/>
                <a:gd name="T62" fmla="*/ 252 w 344"/>
                <a:gd name="T63" fmla="*/ 326 h 404"/>
                <a:gd name="T64" fmla="*/ 278 w 344"/>
                <a:gd name="T65" fmla="*/ 326 h 404"/>
                <a:gd name="T66" fmla="*/ 294 w 344"/>
                <a:gd name="T67" fmla="*/ 320 h 404"/>
                <a:gd name="T68" fmla="*/ 302 w 344"/>
                <a:gd name="T69" fmla="*/ 312 h 404"/>
                <a:gd name="T70" fmla="*/ 304 w 344"/>
                <a:gd name="T71" fmla="*/ 306 h 404"/>
                <a:gd name="T72" fmla="*/ 302 w 344"/>
                <a:gd name="T73" fmla="*/ 286 h 404"/>
                <a:gd name="T74" fmla="*/ 290 w 344"/>
                <a:gd name="T75" fmla="*/ 266 h 404"/>
                <a:gd name="T76" fmla="*/ 270 w 344"/>
                <a:gd name="T77" fmla="*/ 238 h 404"/>
                <a:gd name="T78" fmla="*/ 268 w 344"/>
                <a:gd name="T79" fmla="*/ 230 h 404"/>
                <a:gd name="T80" fmla="*/ 276 w 344"/>
                <a:gd name="T81" fmla="*/ 214 h 404"/>
                <a:gd name="T82" fmla="*/ 292 w 344"/>
                <a:gd name="T83" fmla="*/ 202 h 404"/>
                <a:gd name="T84" fmla="*/ 320 w 344"/>
                <a:gd name="T85" fmla="*/ 186 h 404"/>
                <a:gd name="T86" fmla="*/ 326 w 344"/>
                <a:gd name="T87" fmla="*/ 180 h 404"/>
                <a:gd name="T88" fmla="*/ 342 w 344"/>
                <a:gd name="T89" fmla="*/ 158 h 404"/>
                <a:gd name="T90" fmla="*/ 344 w 344"/>
                <a:gd name="T91" fmla="*/ 144 h 404"/>
                <a:gd name="T92" fmla="*/ 340 w 344"/>
                <a:gd name="T93" fmla="*/ 122 h 404"/>
                <a:gd name="T94" fmla="*/ 322 w 344"/>
                <a:gd name="T95" fmla="*/ 94 h 404"/>
                <a:gd name="T96" fmla="*/ 292 w 344"/>
                <a:gd name="T97" fmla="*/ 70 h 404"/>
                <a:gd name="T98" fmla="*/ 222 w 344"/>
                <a:gd name="T99" fmla="*/ 26 h 404"/>
                <a:gd name="T100" fmla="*/ 84 w 344"/>
                <a:gd name="T101" fmla="*/ 96 h 40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44"/>
                <a:gd name="T154" fmla="*/ 0 h 404"/>
                <a:gd name="T155" fmla="*/ 344 w 344"/>
                <a:gd name="T156" fmla="*/ 404 h 40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44" h="404">
                  <a:moveTo>
                    <a:pt x="84" y="96"/>
                  </a:moveTo>
                  <a:lnTo>
                    <a:pt x="84" y="96"/>
                  </a:lnTo>
                  <a:lnTo>
                    <a:pt x="44" y="126"/>
                  </a:lnTo>
                  <a:lnTo>
                    <a:pt x="26" y="142"/>
                  </a:lnTo>
                  <a:lnTo>
                    <a:pt x="8" y="160"/>
                  </a:lnTo>
                  <a:lnTo>
                    <a:pt x="2" y="170"/>
                  </a:lnTo>
                  <a:lnTo>
                    <a:pt x="0" y="182"/>
                  </a:lnTo>
                  <a:lnTo>
                    <a:pt x="0" y="194"/>
                  </a:lnTo>
                  <a:lnTo>
                    <a:pt x="0" y="206"/>
                  </a:lnTo>
                  <a:lnTo>
                    <a:pt x="4" y="220"/>
                  </a:lnTo>
                  <a:lnTo>
                    <a:pt x="8" y="232"/>
                  </a:lnTo>
                  <a:lnTo>
                    <a:pt x="16" y="240"/>
                  </a:lnTo>
                  <a:lnTo>
                    <a:pt x="24" y="248"/>
                  </a:lnTo>
                  <a:lnTo>
                    <a:pt x="42" y="262"/>
                  </a:lnTo>
                  <a:lnTo>
                    <a:pt x="52" y="268"/>
                  </a:lnTo>
                  <a:lnTo>
                    <a:pt x="62" y="276"/>
                  </a:lnTo>
                  <a:lnTo>
                    <a:pt x="58" y="282"/>
                  </a:lnTo>
                  <a:lnTo>
                    <a:pt x="54" y="288"/>
                  </a:lnTo>
                  <a:lnTo>
                    <a:pt x="44" y="296"/>
                  </a:lnTo>
                  <a:lnTo>
                    <a:pt x="36" y="304"/>
                  </a:lnTo>
                  <a:lnTo>
                    <a:pt x="32" y="310"/>
                  </a:lnTo>
                  <a:lnTo>
                    <a:pt x="30" y="316"/>
                  </a:lnTo>
                  <a:lnTo>
                    <a:pt x="30" y="330"/>
                  </a:lnTo>
                  <a:lnTo>
                    <a:pt x="28" y="346"/>
                  </a:lnTo>
                  <a:lnTo>
                    <a:pt x="30" y="360"/>
                  </a:lnTo>
                  <a:lnTo>
                    <a:pt x="32" y="374"/>
                  </a:lnTo>
                  <a:lnTo>
                    <a:pt x="36" y="384"/>
                  </a:lnTo>
                  <a:lnTo>
                    <a:pt x="42" y="392"/>
                  </a:lnTo>
                  <a:lnTo>
                    <a:pt x="50" y="398"/>
                  </a:lnTo>
                  <a:lnTo>
                    <a:pt x="62" y="402"/>
                  </a:lnTo>
                  <a:lnTo>
                    <a:pt x="74" y="404"/>
                  </a:lnTo>
                  <a:lnTo>
                    <a:pt x="86" y="402"/>
                  </a:lnTo>
                  <a:lnTo>
                    <a:pt x="94" y="400"/>
                  </a:lnTo>
                  <a:lnTo>
                    <a:pt x="104" y="396"/>
                  </a:lnTo>
                  <a:lnTo>
                    <a:pt x="110" y="390"/>
                  </a:lnTo>
                  <a:lnTo>
                    <a:pt x="116" y="382"/>
                  </a:lnTo>
                  <a:lnTo>
                    <a:pt x="122" y="370"/>
                  </a:lnTo>
                  <a:lnTo>
                    <a:pt x="126" y="358"/>
                  </a:lnTo>
                  <a:lnTo>
                    <a:pt x="136" y="366"/>
                  </a:lnTo>
                  <a:lnTo>
                    <a:pt x="148" y="372"/>
                  </a:lnTo>
                  <a:lnTo>
                    <a:pt x="162" y="376"/>
                  </a:lnTo>
                  <a:lnTo>
                    <a:pt x="176" y="378"/>
                  </a:lnTo>
                  <a:lnTo>
                    <a:pt x="190" y="376"/>
                  </a:lnTo>
                  <a:lnTo>
                    <a:pt x="204" y="372"/>
                  </a:lnTo>
                  <a:lnTo>
                    <a:pt x="214" y="366"/>
                  </a:lnTo>
                  <a:lnTo>
                    <a:pt x="218" y="360"/>
                  </a:lnTo>
                  <a:lnTo>
                    <a:pt x="220" y="354"/>
                  </a:lnTo>
                  <a:lnTo>
                    <a:pt x="222" y="350"/>
                  </a:lnTo>
                  <a:lnTo>
                    <a:pt x="220" y="346"/>
                  </a:lnTo>
                  <a:lnTo>
                    <a:pt x="220" y="342"/>
                  </a:lnTo>
                  <a:lnTo>
                    <a:pt x="222" y="338"/>
                  </a:lnTo>
                  <a:lnTo>
                    <a:pt x="226" y="334"/>
                  </a:lnTo>
                  <a:lnTo>
                    <a:pt x="230" y="330"/>
                  </a:lnTo>
                  <a:lnTo>
                    <a:pt x="240" y="326"/>
                  </a:lnTo>
                  <a:lnTo>
                    <a:pt x="252" y="326"/>
                  </a:lnTo>
                  <a:lnTo>
                    <a:pt x="266" y="326"/>
                  </a:lnTo>
                  <a:lnTo>
                    <a:pt x="278" y="326"/>
                  </a:lnTo>
                  <a:lnTo>
                    <a:pt x="290" y="322"/>
                  </a:lnTo>
                  <a:lnTo>
                    <a:pt x="294" y="320"/>
                  </a:lnTo>
                  <a:lnTo>
                    <a:pt x="298" y="316"/>
                  </a:lnTo>
                  <a:lnTo>
                    <a:pt x="302" y="312"/>
                  </a:lnTo>
                  <a:lnTo>
                    <a:pt x="304" y="306"/>
                  </a:lnTo>
                  <a:lnTo>
                    <a:pt x="306" y="296"/>
                  </a:lnTo>
                  <a:lnTo>
                    <a:pt x="302" y="286"/>
                  </a:lnTo>
                  <a:lnTo>
                    <a:pt x="296" y="276"/>
                  </a:lnTo>
                  <a:lnTo>
                    <a:pt x="290" y="266"/>
                  </a:lnTo>
                  <a:lnTo>
                    <a:pt x="276" y="248"/>
                  </a:lnTo>
                  <a:lnTo>
                    <a:pt x="270" y="238"/>
                  </a:lnTo>
                  <a:lnTo>
                    <a:pt x="268" y="230"/>
                  </a:lnTo>
                  <a:lnTo>
                    <a:pt x="270" y="222"/>
                  </a:lnTo>
                  <a:lnTo>
                    <a:pt x="276" y="214"/>
                  </a:lnTo>
                  <a:lnTo>
                    <a:pt x="284" y="208"/>
                  </a:lnTo>
                  <a:lnTo>
                    <a:pt x="292" y="202"/>
                  </a:lnTo>
                  <a:lnTo>
                    <a:pt x="312" y="190"/>
                  </a:lnTo>
                  <a:lnTo>
                    <a:pt x="320" y="186"/>
                  </a:lnTo>
                  <a:lnTo>
                    <a:pt x="326" y="180"/>
                  </a:lnTo>
                  <a:lnTo>
                    <a:pt x="338" y="166"/>
                  </a:lnTo>
                  <a:lnTo>
                    <a:pt x="342" y="158"/>
                  </a:lnTo>
                  <a:lnTo>
                    <a:pt x="344" y="150"/>
                  </a:lnTo>
                  <a:lnTo>
                    <a:pt x="344" y="144"/>
                  </a:lnTo>
                  <a:lnTo>
                    <a:pt x="344" y="136"/>
                  </a:lnTo>
                  <a:lnTo>
                    <a:pt x="340" y="122"/>
                  </a:lnTo>
                  <a:lnTo>
                    <a:pt x="332" y="108"/>
                  </a:lnTo>
                  <a:lnTo>
                    <a:pt x="322" y="94"/>
                  </a:lnTo>
                  <a:lnTo>
                    <a:pt x="308" y="82"/>
                  </a:lnTo>
                  <a:lnTo>
                    <a:pt x="292" y="70"/>
                  </a:lnTo>
                  <a:lnTo>
                    <a:pt x="258" y="46"/>
                  </a:lnTo>
                  <a:lnTo>
                    <a:pt x="222" y="26"/>
                  </a:lnTo>
                  <a:lnTo>
                    <a:pt x="166" y="0"/>
                  </a:lnTo>
                  <a:lnTo>
                    <a:pt x="84" y="96"/>
                  </a:lnTo>
                  <a:close/>
                </a:path>
              </a:pathLst>
            </a:custGeom>
            <a:solidFill>
              <a:srgbClr val="91CD2D"/>
            </a:solidFill>
            <a:ln w="9525">
              <a:noFill/>
              <a:round/>
              <a:headEnd/>
              <a:tailEnd/>
            </a:ln>
          </p:spPr>
          <p:txBody>
            <a:bodyPr/>
            <a:lstStyle/>
            <a:p>
              <a:endParaRPr lang="fr-FR">
                <a:latin typeface="Calibri" pitchFamily="34" charset="0"/>
              </a:endParaRPr>
            </a:p>
          </p:txBody>
        </p:sp>
        <p:sp>
          <p:nvSpPr>
            <p:cNvPr id="9465" name="Freeform 9"/>
            <p:cNvSpPr>
              <a:spLocks/>
            </p:cNvSpPr>
            <p:nvPr/>
          </p:nvSpPr>
          <p:spPr bwMode="auto">
            <a:xfrm>
              <a:off x="2481" y="1844"/>
              <a:ext cx="768" cy="520"/>
            </a:xfrm>
            <a:custGeom>
              <a:avLst/>
              <a:gdLst>
                <a:gd name="T0" fmla="*/ 48 w 768"/>
                <a:gd name="T1" fmla="*/ 50 h 520"/>
                <a:gd name="T2" fmla="*/ 40 w 768"/>
                <a:gd name="T3" fmla="*/ 70 h 520"/>
                <a:gd name="T4" fmla="*/ 14 w 768"/>
                <a:gd name="T5" fmla="*/ 92 h 520"/>
                <a:gd name="T6" fmla="*/ 2 w 768"/>
                <a:gd name="T7" fmla="*/ 130 h 520"/>
                <a:gd name="T8" fmla="*/ 0 w 768"/>
                <a:gd name="T9" fmla="*/ 154 h 520"/>
                <a:gd name="T10" fmla="*/ 2 w 768"/>
                <a:gd name="T11" fmla="*/ 166 h 520"/>
                <a:gd name="T12" fmla="*/ 24 w 768"/>
                <a:gd name="T13" fmla="*/ 180 h 520"/>
                <a:gd name="T14" fmla="*/ 30 w 768"/>
                <a:gd name="T15" fmla="*/ 192 h 520"/>
                <a:gd name="T16" fmla="*/ 20 w 768"/>
                <a:gd name="T17" fmla="*/ 220 h 520"/>
                <a:gd name="T18" fmla="*/ 22 w 768"/>
                <a:gd name="T19" fmla="*/ 232 h 520"/>
                <a:gd name="T20" fmla="*/ 38 w 768"/>
                <a:gd name="T21" fmla="*/ 248 h 520"/>
                <a:gd name="T22" fmla="*/ 54 w 768"/>
                <a:gd name="T23" fmla="*/ 264 h 520"/>
                <a:gd name="T24" fmla="*/ 70 w 768"/>
                <a:gd name="T25" fmla="*/ 296 h 520"/>
                <a:gd name="T26" fmla="*/ 80 w 768"/>
                <a:gd name="T27" fmla="*/ 304 h 520"/>
                <a:gd name="T28" fmla="*/ 72 w 768"/>
                <a:gd name="T29" fmla="*/ 324 h 520"/>
                <a:gd name="T30" fmla="*/ 56 w 768"/>
                <a:gd name="T31" fmla="*/ 344 h 520"/>
                <a:gd name="T32" fmla="*/ 50 w 768"/>
                <a:gd name="T33" fmla="*/ 360 h 520"/>
                <a:gd name="T34" fmla="*/ 56 w 768"/>
                <a:gd name="T35" fmla="*/ 382 h 520"/>
                <a:gd name="T36" fmla="*/ 80 w 768"/>
                <a:gd name="T37" fmla="*/ 398 h 520"/>
                <a:gd name="T38" fmla="*/ 134 w 768"/>
                <a:gd name="T39" fmla="*/ 400 h 520"/>
                <a:gd name="T40" fmla="*/ 138 w 768"/>
                <a:gd name="T41" fmla="*/ 418 h 520"/>
                <a:gd name="T42" fmla="*/ 160 w 768"/>
                <a:gd name="T43" fmla="*/ 440 h 520"/>
                <a:gd name="T44" fmla="*/ 224 w 768"/>
                <a:gd name="T45" fmla="*/ 462 h 520"/>
                <a:gd name="T46" fmla="*/ 270 w 768"/>
                <a:gd name="T47" fmla="*/ 464 h 520"/>
                <a:gd name="T48" fmla="*/ 284 w 768"/>
                <a:gd name="T49" fmla="*/ 456 h 520"/>
                <a:gd name="T50" fmla="*/ 294 w 768"/>
                <a:gd name="T51" fmla="*/ 484 h 520"/>
                <a:gd name="T52" fmla="*/ 320 w 768"/>
                <a:gd name="T53" fmla="*/ 494 h 520"/>
                <a:gd name="T54" fmla="*/ 384 w 768"/>
                <a:gd name="T55" fmla="*/ 498 h 520"/>
                <a:gd name="T56" fmla="*/ 404 w 768"/>
                <a:gd name="T57" fmla="*/ 510 h 520"/>
                <a:gd name="T58" fmla="*/ 416 w 768"/>
                <a:gd name="T59" fmla="*/ 520 h 520"/>
                <a:gd name="T60" fmla="*/ 440 w 768"/>
                <a:gd name="T61" fmla="*/ 518 h 520"/>
                <a:gd name="T62" fmla="*/ 466 w 768"/>
                <a:gd name="T63" fmla="*/ 486 h 520"/>
                <a:gd name="T64" fmla="*/ 486 w 768"/>
                <a:gd name="T65" fmla="*/ 446 h 520"/>
                <a:gd name="T66" fmla="*/ 506 w 768"/>
                <a:gd name="T67" fmla="*/ 452 h 520"/>
                <a:gd name="T68" fmla="*/ 526 w 768"/>
                <a:gd name="T69" fmla="*/ 448 h 520"/>
                <a:gd name="T70" fmla="*/ 552 w 768"/>
                <a:gd name="T71" fmla="*/ 438 h 520"/>
                <a:gd name="T72" fmla="*/ 574 w 768"/>
                <a:gd name="T73" fmla="*/ 440 h 520"/>
                <a:gd name="T74" fmla="*/ 632 w 768"/>
                <a:gd name="T75" fmla="*/ 456 h 520"/>
                <a:gd name="T76" fmla="*/ 654 w 768"/>
                <a:gd name="T77" fmla="*/ 452 h 520"/>
                <a:gd name="T78" fmla="*/ 668 w 768"/>
                <a:gd name="T79" fmla="*/ 440 h 520"/>
                <a:gd name="T80" fmla="*/ 668 w 768"/>
                <a:gd name="T81" fmla="*/ 412 h 520"/>
                <a:gd name="T82" fmla="*/ 666 w 768"/>
                <a:gd name="T83" fmla="*/ 362 h 520"/>
                <a:gd name="T84" fmla="*/ 676 w 768"/>
                <a:gd name="T85" fmla="*/ 348 h 520"/>
                <a:gd name="T86" fmla="*/ 706 w 768"/>
                <a:gd name="T87" fmla="*/ 338 h 520"/>
                <a:gd name="T88" fmla="*/ 746 w 768"/>
                <a:gd name="T89" fmla="*/ 328 h 520"/>
                <a:gd name="T90" fmla="*/ 762 w 768"/>
                <a:gd name="T91" fmla="*/ 310 h 520"/>
                <a:gd name="T92" fmla="*/ 768 w 768"/>
                <a:gd name="T93" fmla="*/ 276 h 520"/>
                <a:gd name="T94" fmla="*/ 750 w 768"/>
                <a:gd name="T95" fmla="*/ 210 h 520"/>
                <a:gd name="T96" fmla="*/ 730 w 768"/>
                <a:gd name="T97" fmla="*/ 148 h 520"/>
                <a:gd name="T98" fmla="*/ 730 w 768"/>
                <a:gd name="T99" fmla="*/ 124 h 520"/>
                <a:gd name="T100" fmla="*/ 734 w 768"/>
                <a:gd name="T101" fmla="*/ 82 h 520"/>
                <a:gd name="T102" fmla="*/ 710 w 768"/>
                <a:gd name="T103" fmla="*/ 54 h 520"/>
                <a:gd name="T104" fmla="*/ 658 w 768"/>
                <a:gd name="T105" fmla="*/ 24 h 520"/>
                <a:gd name="T106" fmla="*/ 598 w 768"/>
                <a:gd name="T107" fmla="*/ 4 h 520"/>
                <a:gd name="T108" fmla="*/ 42 w 768"/>
                <a:gd name="T109" fmla="*/ 42 h 52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68"/>
                <a:gd name="T166" fmla="*/ 0 h 520"/>
                <a:gd name="T167" fmla="*/ 768 w 768"/>
                <a:gd name="T168" fmla="*/ 520 h 52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68" h="520">
                  <a:moveTo>
                    <a:pt x="42" y="42"/>
                  </a:moveTo>
                  <a:lnTo>
                    <a:pt x="42" y="42"/>
                  </a:lnTo>
                  <a:lnTo>
                    <a:pt x="48" y="50"/>
                  </a:lnTo>
                  <a:lnTo>
                    <a:pt x="50" y="56"/>
                  </a:lnTo>
                  <a:lnTo>
                    <a:pt x="46" y="62"/>
                  </a:lnTo>
                  <a:lnTo>
                    <a:pt x="40" y="70"/>
                  </a:lnTo>
                  <a:lnTo>
                    <a:pt x="26" y="82"/>
                  </a:lnTo>
                  <a:lnTo>
                    <a:pt x="14" y="92"/>
                  </a:lnTo>
                  <a:lnTo>
                    <a:pt x="8" y="102"/>
                  </a:lnTo>
                  <a:lnTo>
                    <a:pt x="4" y="116"/>
                  </a:lnTo>
                  <a:lnTo>
                    <a:pt x="2" y="130"/>
                  </a:lnTo>
                  <a:lnTo>
                    <a:pt x="0" y="142"/>
                  </a:lnTo>
                  <a:lnTo>
                    <a:pt x="0" y="154"/>
                  </a:lnTo>
                  <a:lnTo>
                    <a:pt x="0" y="160"/>
                  </a:lnTo>
                  <a:lnTo>
                    <a:pt x="2" y="166"/>
                  </a:lnTo>
                  <a:lnTo>
                    <a:pt x="8" y="172"/>
                  </a:lnTo>
                  <a:lnTo>
                    <a:pt x="16" y="176"/>
                  </a:lnTo>
                  <a:lnTo>
                    <a:pt x="24" y="180"/>
                  </a:lnTo>
                  <a:lnTo>
                    <a:pt x="30" y="186"/>
                  </a:lnTo>
                  <a:lnTo>
                    <a:pt x="30" y="192"/>
                  </a:lnTo>
                  <a:lnTo>
                    <a:pt x="30" y="198"/>
                  </a:lnTo>
                  <a:lnTo>
                    <a:pt x="26" y="208"/>
                  </a:lnTo>
                  <a:lnTo>
                    <a:pt x="20" y="220"/>
                  </a:lnTo>
                  <a:lnTo>
                    <a:pt x="20" y="226"/>
                  </a:lnTo>
                  <a:lnTo>
                    <a:pt x="22" y="232"/>
                  </a:lnTo>
                  <a:lnTo>
                    <a:pt x="24" y="238"/>
                  </a:lnTo>
                  <a:lnTo>
                    <a:pt x="28" y="242"/>
                  </a:lnTo>
                  <a:lnTo>
                    <a:pt x="38" y="248"/>
                  </a:lnTo>
                  <a:lnTo>
                    <a:pt x="46" y="256"/>
                  </a:lnTo>
                  <a:lnTo>
                    <a:pt x="54" y="264"/>
                  </a:lnTo>
                  <a:lnTo>
                    <a:pt x="60" y="274"/>
                  </a:lnTo>
                  <a:lnTo>
                    <a:pt x="64" y="286"/>
                  </a:lnTo>
                  <a:lnTo>
                    <a:pt x="70" y="296"/>
                  </a:lnTo>
                  <a:lnTo>
                    <a:pt x="74" y="300"/>
                  </a:lnTo>
                  <a:lnTo>
                    <a:pt x="80" y="304"/>
                  </a:lnTo>
                  <a:lnTo>
                    <a:pt x="80" y="312"/>
                  </a:lnTo>
                  <a:lnTo>
                    <a:pt x="78" y="318"/>
                  </a:lnTo>
                  <a:lnTo>
                    <a:pt x="72" y="324"/>
                  </a:lnTo>
                  <a:lnTo>
                    <a:pt x="66" y="330"/>
                  </a:lnTo>
                  <a:lnTo>
                    <a:pt x="60" y="336"/>
                  </a:lnTo>
                  <a:lnTo>
                    <a:pt x="56" y="344"/>
                  </a:lnTo>
                  <a:lnTo>
                    <a:pt x="52" y="352"/>
                  </a:lnTo>
                  <a:lnTo>
                    <a:pt x="50" y="360"/>
                  </a:lnTo>
                  <a:lnTo>
                    <a:pt x="52" y="370"/>
                  </a:lnTo>
                  <a:lnTo>
                    <a:pt x="54" y="376"/>
                  </a:lnTo>
                  <a:lnTo>
                    <a:pt x="56" y="382"/>
                  </a:lnTo>
                  <a:lnTo>
                    <a:pt x="60" y="388"/>
                  </a:lnTo>
                  <a:lnTo>
                    <a:pt x="70" y="394"/>
                  </a:lnTo>
                  <a:lnTo>
                    <a:pt x="80" y="398"/>
                  </a:lnTo>
                  <a:lnTo>
                    <a:pt x="94" y="400"/>
                  </a:lnTo>
                  <a:lnTo>
                    <a:pt x="108" y="400"/>
                  </a:lnTo>
                  <a:lnTo>
                    <a:pt x="134" y="400"/>
                  </a:lnTo>
                  <a:lnTo>
                    <a:pt x="134" y="410"/>
                  </a:lnTo>
                  <a:lnTo>
                    <a:pt x="138" y="418"/>
                  </a:lnTo>
                  <a:lnTo>
                    <a:pt x="144" y="426"/>
                  </a:lnTo>
                  <a:lnTo>
                    <a:pt x="152" y="432"/>
                  </a:lnTo>
                  <a:lnTo>
                    <a:pt x="160" y="440"/>
                  </a:lnTo>
                  <a:lnTo>
                    <a:pt x="172" y="446"/>
                  </a:lnTo>
                  <a:lnTo>
                    <a:pt x="196" y="456"/>
                  </a:lnTo>
                  <a:lnTo>
                    <a:pt x="224" y="462"/>
                  </a:lnTo>
                  <a:lnTo>
                    <a:pt x="248" y="466"/>
                  </a:lnTo>
                  <a:lnTo>
                    <a:pt x="260" y="466"/>
                  </a:lnTo>
                  <a:lnTo>
                    <a:pt x="270" y="464"/>
                  </a:lnTo>
                  <a:lnTo>
                    <a:pt x="278" y="460"/>
                  </a:lnTo>
                  <a:lnTo>
                    <a:pt x="284" y="456"/>
                  </a:lnTo>
                  <a:lnTo>
                    <a:pt x="286" y="468"/>
                  </a:lnTo>
                  <a:lnTo>
                    <a:pt x="290" y="478"/>
                  </a:lnTo>
                  <a:lnTo>
                    <a:pt x="294" y="484"/>
                  </a:lnTo>
                  <a:lnTo>
                    <a:pt x="302" y="488"/>
                  </a:lnTo>
                  <a:lnTo>
                    <a:pt x="310" y="492"/>
                  </a:lnTo>
                  <a:lnTo>
                    <a:pt x="320" y="494"/>
                  </a:lnTo>
                  <a:lnTo>
                    <a:pt x="342" y="494"/>
                  </a:lnTo>
                  <a:lnTo>
                    <a:pt x="364" y="494"/>
                  </a:lnTo>
                  <a:lnTo>
                    <a:pt x="384" y="498"/>
                  </a:lnTo>
                  <a:lnTo>
                    <a:pt x="392" y="500"/>
                  </a:lnTo>
                  <a:lnTo>
                    <a:pt x="400" y="504"/>
                  </a:lnTo>
                  <a:lnTo>
                    <a:pt x="404" y="510"/>
                  </a:lnTo>
                  <a:lnTo>
                    <a:pt x="406" y="520"/>
                  </a:lnTo>
                  <a:lnTo>
                    <a:pt x="416" y="520"/>
                  </a:lnTo>
                  <a:lnTo>
                    <a:pt x="424" y="520"/>
                  </a:lnTo>
                  <a:lnTo>
                    <a:pt x="432" y="520"/>
                  </a:lnTo>
                  <a:lnTo>
                    <a:pt x="440" y="518"/>
                  </a:lnTo>
                  <a:lnTo>
                    <a:pt x="450" y="510"/>
                  </a:lnTo>
                  <a:lnTo>
                    <a:pt x="458" y="498"/>
                  </a:lnTo>
                  <a:lnTo>
                    <a:pt x="466" y="486"/>
                  </a:lnTo>
                  <a:lnTo>
                    <a:pt x="472" y="472"/>
                  </a:lnTo>
                  <a:lnTo>
                    <a:pt x="478" y="458"/>
                  </a:lnTo>
                  <a:lnTo>
                    <a:pt x="486" y="446"/>
                  </a:lnTo>
                  <a:lnTo>
                    <a:pt x="496" y="450"/>
                  </a:lnTo>
                  <a:lnTo>
                    <a:pt x="506" y="452"/>
                  </a:lnTo>
                  <a:lnTo>
                    <a:pt x="516" y="450"/>
                  </a:lnTo>
                  <a:lnTo>
                    <a:pt x="526" y="448"/>
                  </a:lnTo>
                  <a:lnTo>
                    <a:pt x="538" y="442"/>
                  </a:lnTo>
                  <a:lnTo>
                    <a:pt x="546" y="440"/>
                  </a:lnTo>
                  <a:lnTo>
                    <a:pt x="552" y="438"/>
                  </a:lnTo>
                  <a:lnTo>
                    <a:pt x="564" y="438"/>
                  </a:lnTo>
                  <a:lnTo>
                    <a:pt x="574" y="440"/>
                  </a:lnTo>
                  <a:lnTo>
                    <a:pt x="598" y="448"/>
                  </a:lnTo>
                  <a:lnTo>
                    <a:pt x="622" y="454"/>
                  </a:lnTo>
                  <a:lnTo>
                    <a:pt x="632" y="456"/>
                  </a:lnTo>
                  <a:lnTo>
                    <a:pt x="644" y="454"/>
                  </a:lnTo>
                  <a:lnTo>
                    <a:pt x="654" y="452"/>
                  </a:lnTo>
                  <a:lnTo>
                    <a:pt x="660" y="450"/>
                  </a:lnTo>
                  <a:lnTo>
                    <a:pt x="664" y="444"/>
                  </a:lnTo>
                  <a:lnTo>
                    <a:pt x="668" y="440"/>
                  </a:lnTo>
                  <a:lnTo>
                    <a:pt x="668" y="434"/>
                  </a:lnTo>
                  <a:lnTo>
                    <a:pt x="670" y="426"/>
                  </a:lnTo>
                  <a:lnTo>
                    <a:pt x="668" y="412"/>
                  </a:lnTo>
                  <a:lnTo>
                    <a:pt x="664" y="382"/>
                  </a:lnTo>
                  <a:lnTo>
                    <a:pt x="664" y="368"/>
                  </a:lnTo>
                  <a:lnTo>
                    <a:pt x="666" y="362"/>
                  </a:lnTo>
                  <a:lnTo>
                    <a:pt x="668" y="356"/>
                  </a:lnTo>
                  <a:lnTo>
                    <a:pt x="676" y="348"/>
                  </a:lnTo>
                  <a:lnTo>
                    <a:pt x="684" y="342"/>
                  </a:lnTo>
                  <a:lnTo>
                    <a:pt x="694" y="340"/>
                  </a:lnTo>
                  <a:lnTo>
                    <a:pt x="706" y="338"/>
                  </a:lnTo>
                  <a:lnTo>
                    <a:pt x="726" y="334"/>
                  </a:lnTo>
                  <a:lnTo>
                    <a:pt x="736" y="332"/>
                  </a:lnTo>
                  <a:lnTo>
                    <a:pt x="746" y="328"/>
                  </a:lnTo>
                  <a:lnTo>
                    <a:pt x="756" y="320"/>
                  </a:lnTo>
                  <a:lnTo>
                    <a:pt x="762" y="310"/>
                  </a:lnTo>
                  <a:lnTo>
                    <a:pt x="766" y="300"/>
                  </a:lnTo>
                  <a:lnTo>
                    <a:pt x="768" y="288"/>
                  </a:lnTo>
                  <a:lnTo>
                    <a:pt x="768" y="276"/>
                  </a:lnTo>
                  <a:lnTo>
                    <a:pt x="768" y="264"/>
                  </a:lnTo>
                  <a:lnTo>
                    <a:pt x="760" y="236"/>
                  </a:lnTo>
                  <a:lnTo>
                    <a:pt x="750" y="210"/>
                  </a:lnTo>
                  <a:lnTo>
                    <a:pt x="740" y="182"/>
                  </a:lnTo>
                  <a:lnTo>
                    <a:pt x="734" y="158"/>
                  </a:lnTo>
                  <a:lnTo>
                    <a:pt x="730" y="148"/>
                  </a:lnTo>
                  <a:lnTo>
                    <a:pt x="730" y="138"/>
                  </a:lnTo>
                  <a:lnTo>
                    <a:pt x="730" y="124"/>
                  </a:lnTo>
                  <a:lnTo>
                    <a:pt x="732" y="112"/>
                  </a:lnTo>
                  <a:lnTo>
                    <a:pt x="736" y="90"/>
                  </a:lnTo>
                  <a:lnTo>
                    <a:pt x="734" y="82"/>
                  </a:lnTo>
                  <a:lnTo>
                    <a:pt x="730" y="72"/>
                  </a:lnTo>
                  <a:lnTo>
                    <a:pt x="722" y="64"/>
                  </a:lnTo>
                  <a:lnTo>
                    <a:pt x="710" y="54"/>
                  </a:lnTo>
                  <a:lnTo>
                    <a:pt x="676" y="34"/>
                  </a:lnTo>
                  <a:lnTo>
                    <a:pt x="658" y="24"/>
                  </a:lnTo>
                  <a:lnTo>
                    <a:pt x="638" y="16"/>
                  </a:lnTo>
                  <a:lnTo>
                    <a:pt x="618" y="8"/>
                  </a:lnTo>
                  <a:lnTo>
                    <a:pt x="598" y="4"/>
                  </a:lnTo>
                  <a:lnTo>
                    <a:pt x="580" y="0"/>
                  </a:lnTo>
                  <a:lnTo>
                    <a:pt x="560" y="0"/>
                  </a:lnTo>
                  <a:lnTo>
                    <a:pt x="42" y="42"/>
                  </a:lnTo>
                  <a:close/>
                </a:path>
              </a:pathLst>
            </a:custGeom>
            <a:solidFill>
              <a:srgbClr val="91CD2D"/>
            </a:solidFill>
            <a:ln w="9525">
              <a:noFill/>
              <a:round/>
              <a:headEnd/>
              <a:tailEnd/>
            </a:ln>
          </p:spPr>
          <p:txBody>
            <a:bodyPr/>
            <a:lstStyle/>
            <a:p>
              <a:endParaRPr lang="fr-FR">
                <a:latin typeface="Calibri" pitchFamily="34" charset="0"/>
              </a:endParaRPr>
            </a:p>
          </p:txBody>
        </p:sp>
        <p:sp>
          <p:nvSpPr>
            <p:cNvPr id="9466" name="Freeform 11"/>
            <p:cNvSpPr>
              <a:spLocks/>
            </p:cNvSpPr>
            <p:nvPr/>
          </p:nvSpPr>
          <p:spPr bwMode="auto">
            <a:xfrm>
              <a:off x="2791" y="1952"/>
              <a:ext cx="248" cy="470"/>
            </a:xfrm>
            <a:custGeom>
              <a:avLst/>
              <a:gdLst>
                <a:gd name="T0" fmla="*/ 226 w 248"/>
                <a:gd name="T1" fmla="*/ 172 h 470"/>
                <a:gd name="T2" fmla="*/ 210 w 248"/>
                <a:gd name="T3" fmla="*/ 174 h 470"/>
                <a:gd name="T4" fmla="*/ 202 w 248"/>
                <a:gd name="T5" fmla="*/ 182 h 470"/>
                <a:gd name="T6" fmla="*/ 172 w 248"/>
                <a:gd name="T7" fmla="*/ 228 h 470"/>
                <a:gd name="T8" fmla="*/ 134 w 248"/>
                <a:gd name="T9" fmla="*/ 290 h 470"/>
                <a:gd name="T10" fmla="*/ 122 w 248"/>
                <a:gd name="T11" fmla="*/ 312 h 470"/>
                <a:gd name="T12" fmla="*/ 112 w 248"/>
                <a:gd name="T13" fmla="*/ 318 h 470"/>
                <a:gd name="T14" fmla="*/ 110 w 248"/>
                <a:gd name="T15" fmla="*/ 298 h 470"/>
                <a:gd name="T16" fmla="*/ 120 w 248"/>
                <a:gd name="T17" fmla="*/ 264 h 470"/>
                <a:gd name="T18" fmla="*/ 128 w 248"/>
                <a:gd name="T19" fmla="*/ 230 h 470"/>
                <a:gd name="T20" fmla="*/ 156 w 248"/>
                <a:gd name="T21" fmla="*/ 126 h 470"/>
                <a:gd name="T22" fmla="*/ 176 w 248"/>
                <a:gd name="T23" fmla="*/ 22 h 470"/>
                <a:gd name="T24" fmla="*/ 170 w 248"/>
                <a:gd name="T25" fmla="*/ 36 h 470"/>
                <a:gd name="T26" fmla="*/ 144 w 248"/>
                <a:gd name="T27" fmla="*/ 134 h 470"/>
                <a:gd name="T28" fmla="*/ 144 w 248"/>
                <a:gd name="T29" fmla="*/ 120 h 470"/>
                <a:gd name="T30" fmla="*/ 142 w 248"/>
                <a:gd name="T31" fmla="*/ 114 h 470"/>
                <a:gd name="T32" fmla="*/ 142 w 248"/>
                <a:gd name="T33" fmla="*/ 82 h 470"/>
                <a:gd name="T34" fmla="*/ 140 w 248"/>
                <a:gd name="T35" fmla="*/ 136 h 470"/>
                <a:gd name="T36" fmla="*/ 136 w 248"/>
                <a:gd name="T37" fmla="*/ 152 h 470"/>
                <a:gd name="T38" fmla="*/ 120 w 248"/>
                <a:gd name="T39" fmla="*/ 218 h 470"/>
                <a:gd name="T40" fmla="*/ 98 w 248"/>
                <a:gd name="T41" fmla="*/ 266 h 470"/>
                <a:gd name="T42" fmla="*/ 92 w 248"/>
                <a:gd name="T43" fmla="*/ 268 h 470"/>
                <a:gd name="T44" fmla="*/ 72 w 248"/>
                <a:gd name="T45" fmla="*/ 238 h 470"/>
                <a:gd name="T46" fmla="*/ 64 w 248"/>
                <a:gd name="T47" fmla="*/ 204 h 470"/>
                <a:gd name="T48" fmla="*/ 30 w 248"/>
                <a:gd name="T49" fmla="*/ 80 h 470"/>
                <a:gd name="T50" fmla="*/ 24 w 248"/>
                <a:gd name="T51" fmla="*/ 52 h 470"/>
                <a:gd name="T52" fmla="*/ 2 w 248"/>
                <a:gd name="T53" fmla="*/ 0 h 470"/>
                <a:gd name="T54" fmla="*/ 2 w 248"/>
                <a:gd name="T55" fmla="*/ 22 h 470"/>
                <a:gd name="T56" fmla="*/ 40 w 248"/>
                <a:gd name="T57" fmla="*/ 194 h 470"/>
                <a:gd name="T58" fmla="*/ 48 w 248"/>
                <a:gd name="T59" fmla="*/ 222 h 470"/>
                <a:gd name="T60" fmla="*/ 68 w 248"/>
                <a:gd name="T61" fmla="*/ 332 h 470"/>
                <a:gd name="T62" fmla="*/ 60 w 248"/>
                <a:gd name="T63" fmla="*/ 342 h 470"/>
                <a:gd name="T64" fmla="*/ 54 w 248"/>
                <a:gd name="T65" fmla="*/ 336 h 470"/>
                <a:gd name="T66" fmla="*/ 34 w 248"/>
                <a:gd name="T67" fmla="*/ 276 h 470"/>
                <a:gd name="T68" fmla="*/ 20 w 248"/>
                <a:gd name="T69" fmla="*/ 170 h 470"/>
                <a:gd name="T70" fmla="*/ 18 w 248"/>
                <a:gd name="T71" fmla="*/ 216 h 470"/>
                <a:gd name="T72" fmla="*/ 18 w 248"/>
                <a:gd name="T73" fmla="*/ 262 h 470"/>
                <a:gd name="T74" fmla="*/ 10 w 248"/>
                <a:gd name="T75" fmla="*/ 262 h 470"/>
                <a:gd name="T76" fmla="*/ 2 w 248"/>
                <a:gd name="T77" fmla="*/ 260 h 470"/>
                <a:gd name="T78" fmla="*/ 30 w 248"/>
                <a:gd name="T79" fmla="*/ 334 h 470"/>
                <a:gd name="T80" fmla="*/ 54 w 248"/>
                <a:gd name="T81" fmla="*/ 450 h 470"/>
                <a:gd name="T82" fmla="*/ 76 w 248"/>
                <a:gd name="T83" fmla="*/ 468 h 470"/>
                <a:gd name="T84" fmla="*/ 108 w 248"/>
                <a:gd name="T85" fmla="*/ 470 h 470"/>
                <a:gd name="T86" fmla="*/ 122 w 248"/>
                <a:gd name="T87" fmla="*/ 464 h 470"/>
                <a:gd name="T88" fmla="*/ 140 w 248"/>
                <a:gd name="T89" fmla="*/ 374 h 470"/>
                <a:gd name="T90" fmla="*/ 162 w 248"/>
                <a:gd name="T91" fmla="*/ 312 h 470"/>
                <a:gd name="T92" fmla="*/ 204 w 248"/>
                <a:gd name="T93" fmla="*/ 250 h 470"/>
                <a:gd name="T94" fmla="*/ 248 w 248"/>
                <a:gd name="T95" fmla="*/ 164 h 470"/>
                <a:gd name="T96" fmla="*/ 238 w 248"/>
                <a:gd name="T97" fmla="*/ 168 h 47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8"/>
                <a:gd name="T148" fmla="*/ 0 h 470"/>
                <a:gd name="T149" fmla="*/ 248 w 248"/>
                <a:gd name="T150" fmla="*/ 470 h 47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8" h="470">
                  <a:moveTo>
                    <a:pt x="238" y="168"/>
                  </a:moveTo>
                  <a:lnTo>
                    <a:pt x="238" y="168"/>
                  </a:lnTo>
                  <a:lnTo>
                    <a:pt x="226" y="172"/>
                  </a:lnTo>
                  <a:lnTo>
                    <a:pt x="214" y="174"/>
                  </a:lnTo>
                  <a:lnTo>
                    <a:pt x="210" y="174"/>
                  </a:lnTo>
                  <a:lnTo>
                    <a:pt x="206" y="174"/>
                  </a:lnTo>
                  <a:lnTo>
                    <a:pt x="202" y="182"/>
                  </a:lnTo>
                  <a:lnTo>
                    <a:pt x="196" y="190"/>
                  </a:lnTo>
                  <a:lnTo>
                    <a:pt x="172" y="228"/>
                  </a:lnTo>
                  <a:lnTo>
                    <a:pt x="150" y="266"/>
                  </a:lnTo>
                  <a:lnTo>
                    <a:pt x="134" y="290"/>
                  </a:lnTo>
                  <a:lnTo>
                    <a:pt x="130" y="302"/>
                  </a:lnTo>
                  <a:lnTo>
                    <a:pt x="122" y="312"/>
                  </a:lnTo>
                  <a:lnTo>
                    <a:pt x="116" y="316"/>
                  </a:lnTo>
                  <a:lnTo>
                    <a:pt x="112" y="318"/>
                  </a:lnTo>
                  <a:lnTo>
                    <a:pt x="110" y="308"/>
                  </a:lnTo>
                  <a:lnTo>
                    <a:pt x="110" y="298"/>
                  </a:lnTo>
                  <a:lnTo>
                    <a:pt x="116" y="282"/>
                  </a:lnTo>
                  <a:lnTo>
                    <a:pt x="120" y="264"/>
                  </a:lnTo>
                  <a:lnTo>
                    <a:pt x="124" y="246"/>
                  </a:lnTo>
                  <a:lnTo>
                    <a:pt x="128" y="230"/>
                  </a:lnTo>
                  <a:lnTo>
                    <a:pt x="134" y="218"/>
                  </a:lnTo>
                  <a:lnTo>
                    <a:pt x="140" y="194"/>
                  </a:lnTo>
                  <a:lnTo>
                    <a:pt x="156" y="126"/>
                  </a:lnTo>
                  <a:lnTo>
                    <a:pt x="170" y="60"/>
                  </a:lnTo>
                  <a:lnTo>
                    <a:pt x="174" y="36"/>
                  </a:lnTo>
                  <a:lnTo>
                    <a:pt x="176" y="22"/>
                  </a:lnTo>
                  <a:lnTo>
                    <a:pt x="174" y="24"/>
                  </a:lnTo>
                  <a:lnTo>
                    <a:pt x="170" y="36"/>
                  </a:lnTo>
                  <a:lnTo>
                    <a:pt x="160" y="78"/>
                  </a:lnTo>
                  <a:lnTo>
                    <a:pt x="144" y="134"/>
                  </a:lnTo>
                  <a:lnTo>
                    <a:pt x="146" y="126"/>
                  </a:lnTo>
                  <a:lnTo>
                    <a:pt x="144" y="124"/>
                  </a:lnTo>
                  <a:lnTo>
                    <a:pt x="144" y="120"/>
                  </a:lnTo>
                  <a:lnTo>
                    <a:pt x="142" y="112"/>
                  </a:lnTo>
                  <a:lnTo>
                    <a:pt x="142" y="114"/>
                  </a:lnTo>
                  <a:lnTo>
                    <a:pt x="142" y="112"/>
                  </a:lnTo>
                  <a:lnTo>
                    <a:pt x="142" y="96"/>
                  </a:lnTo>
                  <a:lnTo>
                    <a:pt x="142" y="82"/>
                  </a:lnTo>
                  <a:lnTo>
                    <a:pt x="142" y="110"/>
                  </a:lnTo>
                  <a:lnTo>
                    <a:pt x="140" y="136"/>
                  </a:lnTo>
                  <a:lnTo>
                    <a:pt x="138" y="144"/>
                  </a:lnTo>
                  <a:lnTo>
                    <a:pt x="136" y="152"/>
                  </a:lnTo>
                  <a:lnTo>
                    <a:pt x="130" y="176"/>
                  </a:lnTo>
                  <a:lnTo>
                    <a:pt x="120" y="218"/>
                  </a:lnTo>
                  <a:lnTo>
                    <a:pt x="112" y="238"/>
                  </a:lnTo>
                  <a:lnTo>
                    <a:pt x="106" y="256"/>
                  </a:lnTo>
                  <a:lnTo>
                    <a:pt x="98" y="266"/>
                  </a:lnTo>
                  <a:lnTo>
                    <a:pt x="96" y="268"/>
                  </a:lnTo>
                  <a:lnTo>
                    <a:pt x="92" y="268"/>
                  </a:lnTo>
                  <a:lnTo>
                    <a:pt x="86" y="262"/>
                  </a:lnTo>
                  <a:lnTo>
                    <a:pt x="80" y="256"/>
                  </a:lnTo>
                  <a:lnTo>
                    <a:pt x="72" y="238"/>
                  </a:lnTo>
                  <a:lnTo>
                    <a:pt x="66" y="220"/>
                  </a:lnTo>
                  <a:lnTo>
                    <a:pt x="64" y="204"/>
                  </a:lnTo>
                  <a:lnTo>
                    <a:pt x="56" y="176"/>
                  </a:lnTo>
                  <a:lnTo>
                    <a:pt x="44" y="128"/>
                  </a:lnTo>
                  <a:lnTo>
                    <a:pt x="30" y="80"/>
                  </a:lnTo>
                  <a:lnTo>
                    <a:pt x="26" y="62"/>
                  </a:lnTo>
                  <a:lnTo>
                    <a:pt x="24" y="52"/>
                  </a:lnTo>
                  <a:lnTo>
                    <a:pt x="8" y="8"/>
                  </a:lnTo>
                  <a:lnTo>
                    <a:pt x="2" y="2"/>
                  </a:lnTo>
                  <a:lnTo>
                    <a:pt x="2" y="0"/>
                  </a:lnTo>
                  <a:lnTo>
                    <a:pt x="0" y="2"/>
                  </a:lnTo>
                  <a:lnTo>
                    <a:pt x="0" y="8"/>
                  </a:lnTo>
                  <a:lnTo>
                    <a:pt x="2" y="22"/>
                  </a:lnTo>
                  <a:lnTo>
                    <a:pt x="10" y="58"/>
                  </a:lnTo>
                  <a:lnTo>
                    <a:pt x="30" y="148"/>
                  </a:lnTo>
                  <a:lnTo>
                    <a:pt x="40" y="194"/>
                  </a:lnTo>
                  <a:lnTo>
                    <a:pt x="44" y="204"/>
                  </a:lnTo>
                  <a:lnTo>
                    <a:pt x="48" y="222"/>
                  </a:lnTo>
                  <a:lnTo>
                    <a:pt x="58" y="268"/>
                  </a:lnTo>
                  <a:lnTo>
                    <a:pt x="68" y="332"/>
                  </a:lnTo>
                  <a:lnTo>
                    <a:pt x="66" y="340"/>
                  </a:lnTo>
                  <a:lnTo>
                    <a:pt x="62" y="342"/>
                  </a:lnTo>
                  <a:lnTo>
                    <a:pt x="60" y="342"/>
                  </a:lnTo>
                  <a:lnTo>
                    <a:pt x="58" y="342"/>
                  </a:lnTo>
                  <a:lnTo>
                    <a:pt x="54" y="336"/>
                  </a:lnTo>
                  <a:lnTo>
                    <a:pt x="48" y="326"/>
                  </a:lnTo>
                  <a:lnTo>
                    <a:pt x="40" y="304"/>
                  </a:lnTo>
                  <a:lnTo>
                    <a:pt x="34" y="276"/>
                  </a:lnTo>
                  <a:lnTo>
                    <a:pt x="28" y="246"/>
                  </a:lnTo>
                  <a:lnTo>
                    <a:pt x="22" y="192"/>
                  </a:lnTo>
                  <a:lnTo>
                    <a:pt x="20" y="170"/>
                  </a:lnTo>
                  <a:lnTo>
                    <a:pt x="10" y="178"/>
                  </a:lnTo>
                  <a:lnTo>
                    <a:pt x="18" y="216"/>
                  </a:lnTo>
                  <a:lnTo>
                    <a:pt x="22" y="242"/>
                  </a:lnTo>
                  <a:lnTo>
                    <a:pt x="20" y="256"/>
                  </a:lnTo>
                  <a:lnTo>
                    <a:pt x="18" y="262"/>
                  </a:lnTo>
                  <a:lnTo>
                    <a:pt x="16" y="264"/>
                  </a:lnTo>
                  <a:lnTo>
                    <a:pt x="14" y="264"/>
                  </a:lnTo>
                  <a:lnTo>
                    <a:pt x="10" y="262"/>
                  </a:lnTo>
                  <a:lnTo>
                    <a:pt x="6" y="256"/>
                  </a:lnTo>
                  <a:lnTo>
                    <a:pt x="2" y="260"/>
                  </a:lnTo>
                  <a:lnTo>
                    <a:pt x="12" y="276"/>
                  </a:lnTo>
                  <a:lnTo>
                    <a:pt x="20" y="302"/>
                  </a:lnTo>
                  <a:lnTo>
                    <a:pt x="30" y="334"/>
                  </a:lnTo>
                  <a:lnTo>
                    <a:pt x="38" y="366"/>
                  </a:lnTo>
                  <a:lnTo>
                    <a:pt x="50" y="424"/>
                  </a:lnTo>
                  <a:lnTo>
                    <a:pt x="54" y="450"/>
                  </a:lnTo>
                  <a:lnTo>
                    <a:pt x="64" y="460"/>
                  </a:lnTo>
                  <a:lnTo>
                    <a:pt x="76" y="468"/>
                  </a:lnTo>
                  <a:lnTo>
                    <a:pt x="88" y="470"/>
                  </a:lnTo>
                  <a:lnTo>
                    <a:pt x="98" y="470"/>
                  </a:lnTo>
                  <a:lnTo>
                    <a:pt x="108" y="470"/>
                  </a:lnTo>
                  <a:lnTo>
                    <a:pt x="116" y="466"/>
                  </a:lnTo>
                  <a:lnTo>
                    <a:pt x="122" y="464"/>
                  </a:lnTo>
                  <a:lnTo>
                    <a:pt x="128" y="430"/>
                  </a:lnTo>
                  <a:lnTo>
                    <a:pt x="134" y="400"/>
                  </a:lnTo>
                  <a:lnTo>
                    <a:pt x="140" y="374"/>
                  </a:lnTo>
                  <a:lnTo>
                    <a:pt x="146" y="350"/>
                  </a:lnTo>
                  <a:lnTo>
                    <a:pt x="154" y="330"/>
                  </a:lnTo>
                  <a:lnTo>
                    <a:pt x="162" y="312"/>
                  </a:lnTo>
                  <a:lnTo>
                    <a:pt x="178" y="282"/>
                  </a:lnTo>
                  <a:lnTo>
                    <a:pt x="192" y="262"/>
                  </a:lnTo>
                  <a:lnTo>
                    <a:pt x="204" y="250"/>
                  </a:lnTo>
                  <a:lnTo>
                    <a:pt x="212" y="244"/>
                  </a:lnTo>
                  <a:lnTo>
                    <a:pt x="214" y="242"/>
                  </a:lnTo>
                  <a:lnTo>
                    <a:pt x="248" y="164"/>
                  </a:lnTo>
                  <a:lnTo>
                    <a:pt x="238" y="168"/>
                  </a:lnTo>
                  <a:close/>
                </a:path>
              </a:pathLst>
            </a:custGeom>
            <a:solidFill>
              <a:srgbClr val="B5793B"/>
            </a:solidFill>
            <a:ln w="9525">
              <a:noFill/>
              <a:round/>
              <a:headEnd/>
              <a:tailEnd/>
            </a:ln>
          </p:spPr>
          <p:txBody>
            <a:bodyPr/>
            <a:lstStyle/>
            <a:p>
              <a:endParaRPr lang="fr-FR">
                <a:latin typeface="Calibri" pitchFamily="34" charset="0"/>
              </a:endParaRPr>
            </a:p>
          </p:txBody>
        </p:sp>
        <p:sp>
          <p:nvSpPr>
            <p:cNvPr id="9467" name="Freeform 12"/>
            <p:cNvSpPr>
              <a:spLocks/>
            </p:cNvSpPr>
            <p:nvPr/>
          </p:nvSpPr>
          <p:spPr bwMode="auto">
            <a:xfrm>
              <a:off x="2415" y="1602"/>
              <a:ext cx="930" cy="710"/>
            </a:xfrm>
            <a:custGeom>
              <a:avLst/>
              <a:gdLst>
                <a:gd name="T0" fmla="*/ 900 w 930"/>
                <a:gd name="T1" fmla="*/ 476 h 710"/>
                <a:gd name="T2" fmla="*/ 872 w 930"/>
                <a:gd name="T3" fmla="*/ 412 h 710"/>
                <a:gd name="T4" fmla="*/ 848 w 930"/>
                <a:gd name="T5" fmla="*/ 396 h 710"/>
                <a:gd name="T6" fmla="*/ 864 w 930"/>
                <a:gd name="T7" fmla="*/ 362 h 710"/>
                <a:gd name="T8" fmla="*/ 912 w 930"/>
                <a:gd name="T9" fmla="*/ 314 h 710"/>
                <a:gd name="T10" fmla="*/ 902 w 930"/>
                <a:gd name="T11" fmla="*/ 284 h 710"/>
                <a:gd name="T12" fmla="*/ 908 w 930"/>
                <a:gd name="T13" fmla="*/ 220 h 710"/>
                <a:gd name="T14" fmla="*/ 852 w 930"/>
                <a:gd name="T15" fmla="*/ 184 h 710"/>
                <a:gd name="T16" fmla="*/ 786 w 930"/>
                <a:gd name="T17" fmla="*/ 174 h 710"/>
                <a:gd name="T18" fmla="*/ 744 w 930"/>
                <a:gd name="T19" fmla="*/ 174 h 710"/>
                <a:gd name="T20" fmla="*/ 716 w 930"/>
                <a:gd name="T21" fmla="*/ 176 h 710"/>
                <a:gd name="T22" fmla="*/ 700 w 930"/>
                <a:gd name="T23" fmla="*/ 154 h 710"/>
                <a:gd name="T24" fmla="*/ 656 w 930"/>
                <a:gd name="T25" fmla="*/ 136 h 710"/>
                <a:gd name="T26" fmla="*/ 628 w 930"/>
                <a:gd name="T27" fmla="*/ 118 h 710"/>
                <a:gd name="T28" fmla="*/ 596 w 930"/>
                <a:gd name="T29" fmla="*/ 86 h 710"/>
                <a:gd name="T30" fmla="*/ 574 w 930"/>
                <a:gd name="T31" fmla="*/ 40 h 710"/>
                <a:gd name="T32" fmla="*/ 508 w 930"/>
                <a:gd name="T33" fmla="*/ 0 h 710"/>
                <a:gd name="T34" fmla="*/ 462 w 930"/>
                <a:gd name="T35" fmla="*/ 32 h 710"/>
                <a:gd name="T36" fmla="*/ 430 w 930"/>
                <a:gd name="T37" fmla="*/ 82 h 710"/>
                <a:gd name="T38" fmla="*/ 394 w 930"/>
                <a:gd name="T39" fmla="*/ 84 h 710"/>
                <a:gd name="T40" fmla="*/ 348 w 930"/>
                <a:gd name="T41" fmla="*/ 72 h 710"/>
                <a:gd name="T42" fmla="*/ 282 w 930"/>
                <a:gd name="T43" fmla="*/ 86 h 710"/>
                <a:gd name="T44" fmla="*/ 232 w 930"/>
                <a:gd name="T45" fmla="*/ 138 h 710"/>
                <a:gd name="T46" fmla="*/ 162 w 930"/>
                <a:gd name="T47" fmla="*/ 130 h 710"/>
                <a:gd name="T48" fmla="*/ 120 w 930"/>
                <a:gd name="T49" fmla="*/ 186 h 710"/>
                <a:gd name="T50" fmla="*/ 124 w 930"/>
                <a:gd name="T51" fmla="*/ 228 h 710"/>
                <a:gd name="T52" fmla="*/ 80 w 930"/>
                <a:gd name="T53" fmla="*/ 248 h 710"/>
                <a:gd name="T54" fmla="*/ 70 w 930"/>
                <a:gd name="T55" fmla="*/ 280 h 710"/>
                <a:gd name="T56" fmla="*/ 70 w 930"/>
                <a:gd name="T57" fmla="*/ 312 h 710"/>
                <a:gd name="T58" fmla="*/ 18 w 930"/>
                <a:gd name="T59" fmla="*/ 344 h 710"/>
                <a:gd name="T60" fmla="*/ 4 w 930"/>
                <a:gd name="T61" fmla="*/ 410 h 710"/>
                <a:gd name="T62" fmla="*/ 72 w 930"/>
                <a:gd name="T63" fmla="*/ 452 h 710"/>
                <a:gd name="T64" fmla="*/ 114 w 930"/>
                <a:gd name="T65" fmla="*/ 486 h 710"/>
                <a:gd name="T66" fmla="*/ 136 w 930"/>
                <a:gd name="T67" fmla="*/ 530 h 710"/>
                <a:gd name="T68" fmla="*/ 166 w 930"/>
                <a:gd name="T69" fmla="*/ 536 h 710"/>
                <a:gd name="T70" fmla="*/ 114 w 930"/>
                <a:gd name="T71" fmla="*/ 560 h 710"/>
                <a:gd name="T72" fmla="*/ 120 w 930"/>
                <a:gd name="T73" fmla="*/ 612 h 710"/>
                <a:gd name="T74" fmla="*/ 182 w 930"/>
                <a:gd name="T75" fmla="*/ 632 h 710"/>
                <a:gd name="T76" fmla="*/ 210 w 930"/>
                <a:gd name="T77" fmla="*/ 648 h 710"/>
                <a:gd name="T78" fmla="*/ 234 w 930"/>
                <a:gd name="T79" fmla="*/ 672 h 710"/>
                <a:gd name="T80" fmla="*/ 264 w 930"/>
                <a:gd name="T81" fmla="*/ 708 h 710"/>
                <a:gd name="T82" fmla="*/ 312 w 930"/>
                <a:gd name="T83" fmla="*/ 680 h 710"/>
                <a:gd name="T84" fmla="*/ 348 w 930"/>
                <a:gd name="T85" fmla="*/ 672 h 710"/>
                <a:gd name="T86" fmla="*/ 362 w 930"/>
                <a:gd name="T87" fmla="*/ 632 h 710"/>
                <a:gd name="T88" fmla="*/ 394 w 930"/>
                <a:gd name="T89" fmla="*/ 638 h 710"/>
                <a:gd name="T90" fmla="*/ 352 w 930"/>
                <a:gd name="T91" fmla="*/ 540 h 710"/>
                <a:gd name="T92" fmla="*/ 386 w 930"/>
                <a:gd name="T93" fmla="*/ 516 h 710"/>
                <a:gd name="T94" fmla="*/ 404 w 930"/>
                <a:gd name="T95" fmla="*/ 474 h 710"/>
                <a:gd name="T96" fmla="*/ 420 w 930"/>
                <a:gd name="T97" fmla="*/ 456 h 710"/>
                <a:gd name="T98" fmla="*/ 446 w 930"/>
                <a:gd name="T99" fmla="*/ 438 h 710"/>
                <a:gd name="T100" fmla="*/ 496 w 930"/>
                <a:gd name="T101" fmla="*/ 490 h 710"/>
                <a:gd name="T102" fmla="*/ 544 w 930"/>
                <a:gd name="T103" fmla="*/ 488 h 710"/>
                <a:gd name="T104" fmla="*/ 564 w 930"/>
                <a:gd name="T105" fmla="*/ 556 h 710"/>
                <a:gd name="T106" fmla="*/ 574 w 930"/>
                <a:gd name="T107" fmla="*/ 586 h 710"/>
                <a:gd name="T108" fmla="*/ 600 w 930"/>
                <a:gd name="T109" fmla="*/ 626 h 710"/>
                <a:gd name="T110" fmla="*/ 640 w 930"/>
                <a:gd name="T111" fmla="*/ 634 h 710"/>
                <a:gd name="T112" fmla="*/ 692 w 930"/>
                <a:gd name="T113" fmla="*/ 676 h 710"/>
                <a:gd name="T114" fmla="*/ 762 w 930"/>
                <a:gd name="T115" fmla="*/ 642 h 710"/>
                <a:gd name="T116" fmla="*/ 810 w 930"/>
                <a:gd name="T117" fmla="*/ 596 h 710"/>
                <a:gd name="T118" fmla="*/ 832 w 930"/>
                <a:gd name="T119" fmla="*/ 588 h 710"/>
                <a:gd name="T120" fmla="*/ 864 w 930"/>
                <a:gd name="T121" fmla="*/ 558 h 710"/>
                <a:gd name="T122" fmla="*/ 926 w 930"/>
                <a:gd name="T123" fmla="*/ 524 h 71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30"/>
                <a:gd name="T187" fmla="*/ 0 h 710"/>
                <a:gd name="T188" fmla="*/ 930 w 930"/>
                <a:gd name="T189" fmla="*/ 710 h 71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30" h="710">
                  <a:moveTo>
                    <a:pt x="930" y="496"/>
                  </a:moveTo>
                  <a:lnTo>
                    <a:pt x="930" y="496"/>
                  </a:lnTo>
                  <a:lnTo>
                    <a:pt x="928" y="484"/>
                  </a:lnTo>
                  <a:lnTo>
                    <a:pt x="926" y="480"/>
                  </a:lnTo>
                  <a:lnTo>
                    <a:pt x="922" y="478"/>
                  </a:lnTo>
                  <a:lnTo>
                    <a:pt x="912" y="476"/>
                  </a:lnTo>
                  <a:lnTo>
                    <a:pt x="900" y="476"/>
                  </a:lnTo>
                  <a:lnTo>
                    <a:pt x="898" y="464"/>
                  </a:lnTo>
                  <a:lnTo>
                    <a:pt x="894" y="454"/>
                  </a:lnTo>
                  <a:lnTo>
                    <a:pt x="882" y="432"/>
                  </a:lnTo>
                  <a:lnTo>
                    <a:pt x="876" y="418"/>
                  </a:lnTo>
                  <a:lnTo>
                    <a:pt x="872" y="412"/>
                  </a:lnTo>
                  <a:lnTo>
                    <a:pt x="862" y="408"/>
                  </a:lnTo>
                  <a:lnTo>
                    <a:pt x="852" y="408"/>
                  </a:lnTo>
                  <a:lnTo>
                    <a:pt x="842" y="408"/>
                  </a:lnTo>
                  <a:lnTo>
                    <a:pt x="844" y="402"/>
                  </a:lnTo>
                  <a:lnTo>
                    <a:pt x="848" y="396"/>
                  </a:lnTo>
                  <a:lnTo>
                    <a:pt x="852" y="392"/>
                  </a:lnTo>
                  <a:lnTo>
                    <a:pt x="854" y="384"/>
                  </a:lnTo>
                  <a:lnTo>
                    <a:pt x="854" y="370"/>
                  </a:lnTo>
                  <a:lnTo>
                    <a:pt x="856" y="366"/>
                  </a:lnTo>
                  <a:lnTo>
                    <a:pt x="864" y="362"/>
                  </a:lnTo>
                  <a:lnTo>
                    <a:pt x="884" y="346"/>
                  </a:lnTo>
                  <a:lnTo>
                    <a:pt x="902" y="328"/>
                  </a:lnTo>
                  <a:lnTo>
                    <a:pt x="910" y="322"/>
                  </a:lnTo>
                  <a:lnTo>
                    <a:pt x="912" y="320"/>
                  </a:lnTo>
                  <a:lnTo>
                    <a:pt x="912" y="314"/>
                  </a:lnTo>
                  <a:lnTo>
                    <a:pt x="908" y="308"/>
                  </a:lnTo>
                  <a:lnTo>
                    <a:pt x="900" y="302"/>
                  </a:lnTo>
                  <a:lnTo>
                    <a:pt x="892" y="296"/>
                  </a:lnTo>
                  <a:lnTo>
                    <a:pt x="888" y="288"/>
                  </a:lnTo>
                  <a:lnTo>
                    <a:pt x="894" y="286"/>
                  </a:lnTo>
                  <a:lnTo>
                    <a:pt x="902" y="284"/>
                  </a:lnTo>
                  <a:lnTo>
                    <a:pt x="906" y="280"/>
                  </a:lnTo>
                  <a:lnTo>
                    <a:pt x="910" y="274"/>
                  </a:lnTo>
                  <a:lnTo>
                    <a:pt x="914" y="268"/>
                  </a:lnTo>
                  <a:lnTo>
                    <a:pt x="914" y="262"/>
                  </a:lnTo>
                  <a:lnTo>
                    <a:pt x="916" y="248"/>
                  </a:lnTo>
                  <a:lnTo>
                    <a:pt x="912" y="234"/>
                  </a:lnTo>
                  <a:lnTo>
                    <a:pt x="908" y="220"/>
                  </a:lnTo>
                  <a:lnTo>
                    <a:pt x="900" y="208"/>
                  </a:lnTo>
                  <a:lnTo>
                    <a:pt x="890" y="200"/>
                  </a:lnTo>
                  <a:lnTo>
                    <a:pt x="878" y="192"/>
                  </a:lnTo>
                  <a:lnTo>
                    <a:pt x="866" y="186"/>
                  </a:lnTo>
                  <a:lnTo>
                    <a:pt x="852" y="184"/>
                  </a:lnTo>
                  <a:lnTo>
                    <a:pt x="838" y="184"/>
                  </a:lnTo>
                  <a:lnTo>
                    <a:pt x="826" y="184"/>
                  </a:lnTo>
                  <a:lnTo>
                    <a:pt x="814" y="182"/>
                  </a:lnTo>
                  <a:lnTo>
                    <a:pt x="800" y="178"/>
                  </a:lnTo>
                  <a:lnTo>
                    <a:pt x="794" y="176"/>
                  </a:lnTo>
                  <a:lnTo>
                    <a:pt x="786" y="174"/>
                  </a:lnTo>
                  <a:lnTo>
                    <a:pt x="776" y="176"/>
                  </a:lnTo>
                  <a:lnTo>
                    <a:pt x="766" y="178"/>
                  </a:lnTo>
                  <a:lnTo>
                    <a:pt x="754" y="180"/>
                  </a:lnTo>
                  <a:lnTo>
                    <a:pt x="748" y="178"/>
                  </a:lnTo>
                  <a:lnTo>
                    <a:pt x="744" y="174"/>
                  </a:lnTo>
                  <a:lnTo>
                    <a:pt x="742" y="170"/>
                  </a:lnTo>
                  <a:lnTo>
                    <a:pt x="740" y="166"/>
                  </a:lnTo>
                  <a:lnTo>
                    <a:pt x="734" y="164"/>
                  </a:lnTo>
                  <a:lnTo>
                    <a:pt x="730" y="166"/>
                  </a:lnTo>
                  <a:lnTo>
                    <a:pt x="726" y="168"/>
                  </a:lnTo>
                  <a:lnTo>
                    <a:pt x="716" y="176"/>
                  </a:lnTo>
                  <a:lnTo>
                    <a:pt x="702" y="192"/>
                  </a:lnTo>
                  <a:lnTo>
                    <a:pt x="704" y="186"/>
                  </a:lnTo>
                  <a:lnTo>
                    <a:pt x="704" y="178"/>
                  </a:lnTo>
                  <a:lnTo>
                    <a:pt x="704" y="162"/>
                  </a:lnTo>
                  <a:lnTo>
                    <a:pt x="700" y="154"/>
                  </a:lnTo>
                  <a:lnTo>
                    <a:pt x="696" y="150"/>
                  </a:lnTo>
                  <a:lnTo>
                    <a:pt x="692" y="146"/>
                  </a:lnTo>
                  <a:lnTo>
                    <a:pt x="686" y="144"/>
                  </a:lnTo>
                  <a:lnTo>
                    <a:pt x="672" y="142"/>
                  </a:lnTo>
                  <a:lnTo>
                    <a:pt x="664" y="140"/>
                  </a:lnTo>
                  <a:lnTo>
                    <a:pt x="656" y="136"/>
                  </a:lnTo>
                  <a:lnTo>
                    <a:pt x="650" y="128"/>
                  </a:lnTo>
                  <a:lnTo>
                    <a:pt x="644" y="122"/>
                  </a:lnTo>
                  <a:lnTo>
                    <a:pt x="642" y="118"/>
                  </a:lnTo>
                  <a:lnTo>
                    <a:pt x="638" y="118"/>
                  </a:lnTo>
                  <a:lnTo>
                    <a:pt x="634" y="116"/>
                  </a:lnTo>
                  <a:lnTo>
                    <a:pt x="628" y="118"/>
                  </a:lnTo>
                  <a:lnTo>
                    <a:pt x="626" y="122"/>
                  </a:lnTo>
                  <a:lnTo>
                    <a:pt x="622" y="112"/>
                  </a:lnTo>
                  <a:lnTo>
                    <a:pt x="618" y="104"/>
                  </a:lnTo>
                  <a:lnTo>
                    <a:pt x="612" y="96"/>
                  </a:lnTo>
                  <a:lnTo>
                    <a:pt x="604" y="90"/>
                  </a:lnTo>
                  <a:lnTo>
                    <a:pt x="596" y="86"/>
                  </a:lnTo>
                  <a:lnTo>
                    <a:pt x="586" y="84"/>
                  </a:lnTo>
                  <a:lnTo>
                    <a:pt x="576" y="82"/>
                  </a:lnTo>
                  <a:lnTo>
                    <a:pt x="566" y="80"/>
                  </a:lnTo>
                  <a:lnTo>
                    <a:pt x="572" y="68"/>
                  </a:lnTo>
                  <a:lnTo>
                    <a:pt x="574" y="54"/>
                  </a:lnTo>
                  <a:lnTo>
                    <a:pt x="574" y="40"/>
                  </a:lnTo>
                  <a:lnTo>
                    <a:pt x="568" y="28"/>
                  </a:lnTo>
                  <a:lnTo>
                    <a:pt x="562" y="16"/>
                  </a:lnTo>
                  <a:lnTo>
                    <a:pt x="552" y="8"/>
                  </a:lnTo>
                  <a:lnTo>
                    <a:pt x="540" y="2"/>
                  </a:lnTo>
                  <a:lnTo>
                    <a:pt x="528" y="0"/>
                  </a:lnTo>
                  <a:lnTo>
                    <a:pt x="508" y="0"/>
                  </a:lnTo>
                  <a:lnTo>
                    <a:pt x="500" y="2"/>
                  </a:lnTo>
                  <a:lnTo>
                    <a:pt x="492" y="4"/>
                  </a:lnTo>
                  <a:lnTo>
                    <a:pt x="476" y="16"/>
                  </a:lnTo>
                  <a:lnTo>
                    <a:pt x="468" y="24"/>
                  </a:lnTo>
                  <a:lnTo>
                    <a:pt x="462" y="32"/>
                  </a:lnTo>
                  <a:lnTo>
                    <a:pt x="454" y="46"/>
                  </a:lnTo>
                  <a:lnTo>
                    <a:pt x="450" y="58"/>
                  </a:lnTo>
                  <a:lnTo>
                    <a:pt x="450" y="72"/>
                  </a:lnTo>
                  <a:lnTo>
                    <a:pt x="454" y="90"/>
                  </a:lnTo>
                  <a:lnTo>
                    <a:pt x="442" y="86"/>
                  </a:lnTo>
                  <a:lnTo>
                    <a:pt x="430" y="82"/>
                  </a:lnTo>
                  <a:lnTo>
                    <a:pt x="424" y="82"/>
                  </a:lnTo>
                  <a:lnTo>
                    <a:pt x="416" y="84"/>
                  </a:lnTo>
                  <a:lnTo>
                    <a:pt x="408" y="84"/>
                  </a:lnTo>
                  <a:lnTo>
                    <a:pt x="400" y="84"/>
                  </a:lnTo>
                  <a:lnTo>
                    <a:pt x="394" y="84"/>
                  </a:lnTo>
                  <a:lnTo>
                    <a:pt x="388" y="80"/>
                  </a:lnTo>
                  <a:lnTo>
                    <a:pt x="380" y="78"/>
                  </a:lnTo>
                  <a:lnTo>
                    <a:pt x="374" y="76"/>
                  </a:lnTo>
                  <a:lnTo>
                    <a:pt x="360" y="76"/>
                  </a:lnTo>
                  <a:lnTo>
                    <a:pt x="348" y="72"/>
                  </a:lnTo>
                  <a:lnTo>
                    <a:pt x="330" y="68"/>
                  </a:lnTo>
                  <a:lnTo>
                    <a:pt x="322" y="68"/>
                  </a:lnTo>
                  <a:lnTo>
                    <a:pt x="312" y="68"/>
                  </a:lnTo>
                  <a:lnTo>
                    <a:pt x="304" y="70"/>
                  </a:lnTo>
                  <a:lnTo>
                    <a:pt x="296" y="74"/>
                  </a:lnTo>
                  <a:lnTo>
                    <a:pt x="290" y="80"/>
                  </a:lnTo>
                  <a:lnTo>
                    <a:pt x="282" y="86"/>
                  </a:lnTo>
                  <a:lnTo>
                    <a:pt x="270" y="100"/>
                  </a:lnTo>
                  <a:lnTo>
                    <a:pt x="260" y="112"/>
                  </a:lnTo>
                  <a:lnTo>
                    <a:pt x="248" y="126"/>
                  </a:lnTo>
                  <a:lnTo>
                    <a:pt x="240" y="140"/>
                  </a:lnTo>
                  <a:lnTo>
                    <a:pt x="232" y="138"/>
                  </a:lnTo>
                  <a:lnTo>
                    <a:pt x="222" y="134"/>
                  </a:lnTo>
                  <a:lnTo>
                    <a:pt x="212" y="130"/>
                  </a:lnTo>
                  <a:lnTo>
                    <a:pt x="202" y="128"/>
                  </a:lnTo>
                  <a:lnTo>
                    <a:pt x="188" y="128"/>
                  </a:lnTo>
                  <a:lnTo>
                    <a:pt x="174" y="128"/>
                  </a:lnTo>
                  <a:lnTo>
                    <a:pt x="162" y="130"/>
                  </a:lnTo>
                  <a:lnTo>
                    <a:pt x="148" y="134"/>
                  </a:lnTo>
                  <a:lnTo>
                    <a:pt x="134" y="142"/>
                  </a:lnTo>
                  <a:lnTo>
                    <a:pt x="124" y="152"/>
                  </a:lnTo>
                  <a:lnTo>
                    <a:pt x="120" y="162"/>
                  </a:lnTo>
                  <a:lnTo>
                    <a:pt x="118" y="174"/>
                  </a:lnTo>
                  <a:lnTo>
                    <a:pt x="120" y="186"/>
                  </a:lnTo>
                  <a:lnTo>
                    <a:pt x="126" y="200"/>
                  </a:lnTo>
                  <a:lnTo>
                    <a:pt x="132" y="212"/>
                  </a:lnTo>
                  <a:lnTo>
                    <a:pt x="140" y="224"/>
                  </a:lnTo>
                  <a:lnTo>
                    <a:pt x="134" y="222"/>
                  </a:lnTo>
                  <a:lnTo>
                    <a:pt x="130" y="224"/>
                  </a:lnTo>
                  <a:lnTo>
                    <a:pt x="124" y="228"/>
                  </a:lnTo>
                  <a:lnTo>
                    <a:pt x="120" y="236"/>
                  </a:lnTo>
                  <a:lnTo>
                    <a:pt x="112" y="242"/>
                  </a:lnTo>
                  <a:lnTo>
                    <a:pt x="106" y="244"/>
                  </a:lnTo>
                  <a:lnTo>
                    <a:pt x="96" y="244"/>
                  </a:lnTo>
                  <a:lnTo>
                    <a:pt x="88" y="244"/>
                  </a:lnTo>
                  <a:lnTo>
                    <a:pt x="80" y="248"/>
                  </a:lnTo>
                  <a:lnTo>
                    <a:pt x="74" y="256"/>
                  </a:lnTo>
                  <a:lnTo>
                    <a:pt x="68" y="264"/>
                  </a:lnTo>
                  <a:lnTo>
                    <a:pt x="66" y="272"/>
                  </a:lnTo>
                  <a:lnTo>
                    <a:pt x="70" y="280"/>
                  </a:lnTo>
                  <a:lnTo>
                    <a:pt x="74" y="286"/>
                  </a:lnTo>
                  <a:lnTo>
                    <a:pt x="80" y="292"/>
                  </a:lnTo>
                  <a:lnTo>
                    <a:pt x="88" y="298"/>
                  </a:lnTo>
                  <a:lnTo>
                    <a:pt x="92" y="306"/>
                  </a:lnTo>
                  <a:lnTo>
                    <a:pt x="82" y="310"/>
                  </a:lnTo>
                  <a:lnTo>
                    <a:pt x="70" y="312"/>
                  </a:lnTo>
                  <a:lnTo>
                    <a:pt x="60" y="314"/>
                  </a:lnTo>
                  <a:lnTo>
                    <a:pt x="48" y="318"/>
                  </a:lnTo>
                  <a:lnTo>
                    <a:pt x="40" y="322"/>
                  </a:lnTo>
                  <a:lnTo>
                    <a:pt x="30" y="328"/>
                  </a:lnTo>
                  <a:lnTo>
                    <a:pt x="24" y="336"/>
                  </a:lnTo>
                  <a:lnTo>
                    <a:pt x="18" y="344"/>
                  </a:lnTo>
                  <a:lnTo>
                    <a:pt x="8" y="362"/>
                  </a:lnTo>
                  <a:lnTo>
                    <a:pt x="2" y="384"/>
                  </a:lnTo>
                  <a:lnTo>
                    <a:pt x="0" y="392"/>
                  </a:lnTo>
                  <a:lnTo>
                    <a:pt x="0" y="398"/>
                  </a:lnTo>
                  <a:lnTo>
                    <a:pt x="2" y="406"/>
                  </a:lnTo>
                  <a:lnTo>
                    <a:pt x="4" y="410"/>
                  </a:lnTo>
                  <a:lnTo>
                    <a:pt x="12" y="420"/>
                  </a:lnTo>
                  <a:lnTo>
                    <a:pt x="22" y="426"/>
                  </a:lnTo>
                  <a:lnTo>
                    <a:pt x="34" y="432"/>
                  </a:lnTo>
                  <a:lnTo>
                    <a:pt x="48" y="436"/>
                  </a:lnTo>
                  <a:lnTo>
                    <a:pt x="74" y="444"/>
                  </a:lnTo>
                  <a:lnTo>
                    <a:pt x="72" y="452"/>
                  </a:lnTo>
                  <a:lnTo>
                    <a:pt x="72" y="460"/>
                  </a:lnTo>
                  <a:lnTo>
                    <a:pt x="74" y="466"/>
                  </a:lnTo>
                  <a:lnTo>
                    <a:pt x="82" y="474"/>
                  </a:lnTo>
                  <a:lnTo>
                    <a:pt x="92" y="480"/>
                  </a:lnTo>
                  <a:lnTo>
                    <a:pt x="102" y="482"/>
                  </a:lnTo>
                  <a:lnTo>
                    <a:pt x="114" y="486"/>
                  </a:lnTo>
                  <a:lnTo>
                    <a:pt x="124" y="490"/>
                  </a:lnTo>
                  <a:lnTo>
                    <a:pt x="124" y="502"/>
                  </a:lnTo>
                  <a:lnTo>
                    <a:pt x="124" y="514"/>
                  </a:lnTo>
                  <a:lnTo>
                    <a:pt x="128" y="524"/>
                  </a:lnTo>
                  <a:lnTo>
                    <a:pt x="132" y="528"/>
                  </a:lnTo>
                  <a:lnTo>
                    <a:pt x="136" y="530"/>
                  </a:lnTo>
                  <a:lnTo>
                    <a:pt x="142" y="532"/>
                  </a:lnTo>
                  <a:lnTo>
                    <a:pt x="148" y="532"/>
                  </a:lnTo>
                  <a:lnTo>
                    <a:pt x="154" y="532"/>
                  </a:lnTo>
                  <a:lnTo>
                    <a:pt x="160" y="532"/>
                  </a:lnTo>
                  <a:lnTo>
                    <a:pt x="166" y="536"/>
                  </a:lnTo>
                  <a:lnTo>
                    <a:pt x="146" y="536"/>
                  </a:lnTo>
                  <a:lnTo>
                    <a:pt x="136" y="538"/>
                  </a:lnTo>
                  <a:lnTo>
                    <a:pt x="128" y="544"/>
                  </a:lnTo>
                  <a:lnTo>
                    <a:pt x="120" y="550"/>
                  </a:lnTo>
                  <a:lnTo>
                    <a:pt x="114" y="560"/>
                  </a:lnTo>
                  <a:lnTo>
                    <a:pt x="108" y="570"/>
                  </a:lnTo>
                  <a:lnTo>
                    <a:pt x="106" y="580"/>
                  </a:lnTo>
                  <a:lnTo>
                    <a:pt x="104" y="586"/>
                  </a:lnTo>
                  <a:lnTo>
                    <a:pt x="106" y="592"/>
                  </a:lnTo>
                  <a:lnTo>
                    <a:pt x="112" y="602"/>
                  </a:lnTo>
                  <a:lnTo>
                    <a:pt x="120" y="612"/>
                  </a:lnTo>
                  <a:lnTo>
                    <a:pt x="132" y="620"/>
                  </a:lnTo>
                  <a:lnTo>
                    <a:pt x="144" y="626"/>
                  </a:lnTo>
                  <a:lnTo>
                    <a:pt x="158" y="630"/>
                  </a:lnTo>
                  <a:lnTo>
                    <a:pt x="170" y="630"/>
                  </a:lnTo>
                  <a:lnTo>
                    <a:pt x="182" y="630"/>
                  </a:lnTo>
                  <a:lnTo>
                    <a:pt x="182" y="632"/>
                  </a:lnTo>
                  <a:lnTo>
                    <a:pt x="186" y="634"/>
                  </a:lnTo>
                  <a:lnTo>
                    <a:pt x="194" y="638"/>
                  </a:lnTo>
                  <a:lnTo>
                    <a:pt x="202" y="640"/>
                  </a:lnTo>
                  <a:lnTo>
                    <a:pt x="210" y="640"/>
                  </a:lnTo>
                  <a:lnTo>
                    <a:pt x="212" y="644"/>
                  </a:lnTo>
                  <a:lnTo>
                    <a:pt x="210" y="648"/>
                  </a:lnTo>
                  <a:lnTo>
                    <a:pt x="208" y="658"/>
                  </a:lnTo>
                  <a:lnTo>
                    <a:pt x="214" y="660"/>
                  </a:lnTo>
                  <a:lnTo>
                    <a:pt x="220" y="662"/>
                  </a:lnTo>
                  <a:lnTo>
                    <a:pt x="234" y="664"/>
                  </a:lnTo>
                  <a:lnTo>
                    <a:pt x="234" y="672"/>
                  </a:lnTo>
                  <a:lnTo>
                    <a:pt x="238" y="678"/>
                  </a:lnTo>
                  <a:lnTo>
                    <a:pt x="242" y="684"/>
                  </a:lnTo>
                  <a:lnTo>
                    <a:pt x="248" y="688"/>
                  </a:lnTo>
                  <a:lnTo>
                    <a:pt x="258" y="698"/>
                  </a:lnTo>
                  <a:lnTo>
                    <a:pt x="262" y="702"/>
                  </a:lnTo>
                  <a:lnTo>
                    <a:pt x="264" y="708"/>
                  </a:lnTo>
                  <a:lnTo>
                    <a:pt x="272" y="710"/>
                  </a:lnTo>
                  <a:lnTo>
                    <a:pt x="282" y="708"/>
                  </a:lnTo>
                  <a:lnTo>
                    <a:pt x="290" y="706"/>
                  </a:lnTo>
                  <a:lnTo>
                    <a:pt x="296" y="700"/>
                  </a:lnTo>
                  <a:lnTo>
                    <a:pt x="302" y="696"/>
                  </a:lnTo>
                  <a:lnTo>
                    <a:pt x="308" y="688"/>
                  </a:lnTo>
                  <a:lnTo>
                    <a:pt x="312" y="680"/>
                  </a:lnTo>
                  <a:lnTo>
                    <a:pt x="314" y="672"/>
                  </a:lnTo>
                  <a:lnTo>
                    <a:pt x="318" y="676"/>
                  </a:lnTo>
                  <a:lnTo>
                    <a:pt x="322" y="676"/>
                  </a:lnTo>
                  <a:lnTo>
                    <a:pt x="332" y="678"/>
                  </a:lnTo>
                  <a:lnTo>
                    <a:pt x="344" y="676"/>
                  </a:lnTo>
                  <a:lnTo>
                    <a:pt x="348" y="672"/>
                  </a:lnTo>
                  <a:lnTo>
                    <a:pt x="350" y="670"/>
                  </a:lnTo>
                  <a:lnTo>
                    <a:pt x="354" y="662"/>
                  </a:lnTo>
                  <a:lnTo>
                    <a:pt x="356" y="652"/>
                  </a:lnTo>
                  <a:lnTo>
                    <a:pt x="356" y="632"/>
                  </a:lnTo>
                  <a:lnTo>
                    <a:pt x="362" y="632"/>
                  </a:lnTo>
                  <a:lnTo>
                    <a:pt x="368" y="634"/>
                  </a:lnTo>
                  <a:lnTo>
                    <a:pt x="376" y="638"/>
                  </a:lnTo>
                  <a:lnTo>
                    <a:pt x="380" y="640"/>
                  </a:lnTo>
                  <a:lnTo>
                    <a:pt x="384" y="642"/>
                  </a:lnTo>
                  <a:lnTo>
                    <a:pt x="388" y="640"/>
                  </a:lnTo>
                  <a:lnTo>
                    <a:pt x="394" y="638"/>
                  </a:lnTo>
                  <a:lnTo>
                    <a:pt x="388" y="624"/>
                  </a:lnTo>
                  <a:lnTo>
                    <a:pt x="382" y="612"/>
                  </a:lnTo>
                  <a:lnTo>
                    <a:pt x="370" y="590"/>
                  </a:lnTo>
                  <a:lnTo>
                    <a:pt x="358" y="566"/>
                  </a:lnTo>
                  <a:lnTo>
                    <a:pt x="354" y="554"/>
                  </a:lnTo>
                  <a:lnTo>
                    <a:pt x="352" y="540"/>
                  </a:lnTo>
                  <a:lnTo>
                    <a:pt x="352" y="522"/>
                  </a:lnTo>
                  <a:lnTo>
                    <a:pt x="368" y="522"/>
                  </a:lnTo>
                  <a:lnTo>
                    <a:pt x="374" y="522"/>
                  </a:lnTo>
                  <a:lnTo>
                    <a:pt x="380" y="520"/>
                  </a:lnTo>
                  <a:lnTo>
                    <a:pt x="386" y="516"/>
                  </a:lnTo>
                  <a:lnTo>
                    <a:pt x="390" y="512"/>
                  </a:lnTo>
                  <a:lnTo>
                    <a:pt x="394" y="502"/>
                  </a:lnTo>
                  <a:lnTo>
                    <a:pt x="394" y="490"/>
                  </a:lnTo>
                  <a:lnTo>
                    <a:pt x="394" y="476"/>
                  </a:lnTo>
                  <a:lnTo>
                    <a:pt x="400" y="476"/>
                  </a:lnTo>
                  <a:lnTo>
                    <a:pt x="404" y="474"/>
                  </a:lnTo>
                  <a:lnTo>
                    <a:pt x="406" y="470"/>
                  </a:lnTo>
                  <a:lnTo>
                    <a:pt x="408" y="466"/>
                  </a:lnTo>
                  <a:lnTo>
                    <a:pt x="414" y="464"/>
                  </a:lnTo>
                  <a:lnTo>
                    <a:pt x="418" y="462"/>
                  </a:lnTo>
                  <a:lnTo>
                    <a:pt x="420" y="458"/>
                  </a:lnTo>
                  <a:lnTo>
                    <a:pt x="420" y="456"/>
                  </a:lnTo>
                  <a:lnTo>
                    <a:pt x="422" y="448"/>
                  </a:lnTo>
                  <a:lnTo>
                    <a:pt x="422" y="446"/>
                  </a:lnTo>
                  <a:lnTo>
                    <a:pt x="424" y="442"/>
                  </a:lnTo>
                  <a:lnTo>
                    <a:pt x="428" y="440"/>
                  </a:lnTo>
                  <a:lnTo>
                    <a:pt x="434" y="440"/>
                  </a:lnTo>
                  <a:lnTo>
                    <a:pt x="446" y="438"/>
                  </a:lnTo>
                  <a:lnTo>
                    <a:pt x="470" y="442"/>
                  </a:lnTo>
                  <a:lnTo>
                    <a:pt x="472" y="458"/>
                  </a:lnTo>
                  <a:lnTo>
                    <a:pt x="476" y="470"/>
                  </a:lnTo>
                  <a:lnTo>
                    <a:pt x="484" y="480"/>
                  </a:lnTo>
                  <a:lnTo>
                    <a:pt x="496" y="490"/>
                  </a:lnTo>
                  <a:lnTo>
                    <a:pt x="508" y="498"/>
                  </a:lnTo>
                  <a:lnTo>
                    <a:pt x="514" y="500"/>
                  </a:lnTo>
                  <a:lnTo>
                    <a:pt x="518" y="498"/>
                  </a:lnTo>
                  <a:lnTo>
                    <a:pt x="526" y="494"/>
                  </a:lnTo>
                  <a:lnTo>
                    <a:pt x="540" y="484"/>
                  </a:lnTo>
                  <a:lnTo>
                    <a:pt x="544" y="488"/>
                  </a:lnTo>
                  <a:lnTo>
                    <a:pt x="550" y="492"/>
                  </a:lnTo>
                  <a:lnTo>
                    <a:pt x="564" y="496"/>
                  </a:lnTo>
                  <a:lnTo>
                    <a:pt x="592" y="500"/>
                  </a:lnTo>
                  <a:lnTo>
                    <a:pt x="582" y="518"/>
                  </a:lnTo>
                  <a:lnTo>
                    <a:pt x="572" y="536"/>
                  </a:lnTo>
                  <a:lnTo>
                    <a:pt x="564" y="556"/>
                  </a:lnTo>
                  <a:lnTo>
                    <a:pt x="562" y="566"/>
                  </a:lnTo>
                  <a:lnTo>
                    <a:pt x="562" y="576"/>
                  </a:lnTo>
                  <a:lnTo>
                    <a:pt x="568" y="576"/>
                  </a:lnTo>
                  <a:lnTo>
                    <a:pt x="572" y="578"/>
                  </a:lnTo>
                  <a:lnTo>
                    <a:pt x="574" y="586"/>
                  </a:lnTo>
                  <a:lnTo>
                    <a:pt x="576" y="594"/>
                  </a:lnTo>
                  <a:lnTo>
                    <a:pt x="580" y="596"/>
                  </a:lnTo>
                  <a:lnTo>
                    <a:pt x="584" y="600"/>
                  </a:lnTo>
                  <a:lnTo>
                    <a:pt x="590" y="610"/>
                  </a:lnTo>
                  <a:lnTo>
                    <a:pt x="596" y="622"/>
                  </a:lnTo>
                  <a:lnTo>
                    <a:pt x="600" y="626"/>
                  </a:lnTo>
                  <a:lnTo>
                    <a:pt x="604" y="630"/>
                  </a:lnTo>
                  <a:lnTo>
                    <a:pt x="612" y="634"/>
                  </a:lnTo>
                  <a:lnTo>
                    <a:pt x="622" y="636"/>
                  </a:lnTo>
                  <a:lnTo>
                    <a:pt x="630" y="636"/>
                  </a:lnTo>
                  <a:lnTo>
                    <a:pt x="640" y="634"/>
                  </a:lnTo>
                  <a:lnTo>
                    <a:pt x="650" y="646"/>
                  </a:lnTo>
                  <a:lnTo>
                    <a:pt x="658" y="658"/>
                  </a:lnTo>
                  <a:lnTo>
                    <a:pt x="668" y="668"/>
                  </a:lnTo>
                  <a:lnTo>
                    <a:pt x="674" y="672"/>
                  </a:lnTo>
                  <a:lnTo>
                    <a:pt x="682" y="676"/>
                  </a:lnTo>
                  <a:lnTo>
                    <a:pt x="692" y="676"/>
                  </a:lnTo>
                  <a:lnTo>
                    <a:pt x="700" y="674"/>
                  </a:lnTo>
                  <a:lnTo>
                    <a:pt x="708" y="670"/>
                  </a:lnTo>
                  <a:lnTo>
                    <a:pt x="714" y="666"/>
                  </a:lnTo>
                  <a:lnTo>
                    <a:pt x="726" y="658"/>
                  </a:lnTo>
                  <a:lnTo>
                    <a:pt x="738" y="652"/>
                  </a:lnTo>
                  <a:lnTo>
                    <a:pt x="762" y="642"/>
                  </a:lnTo>
                  <a:lnTo>
                    <a:pt x="772" y="634"/>
                  </a:lnTo>
                  <a:lnTo>
                    <a:pt x="780" y="626"/>
                  </a:lnTo>
                  <a:lnTo>
                    <a:pt x="786" y="616"/>
                  </a:lnTo>
                  <a:lnTo>
                    <a:pt x="788" y="600"/>
                  </a:lnTo>
                  <a:lnTo>
                    <a:pt x="798" y="600"/>
                  </a:lnTo>
                  <a:lnTo>
                    <a:pt x="810" y="596"/>
                  </a:lnTo>
                  <a:lnTo>
                    <a:pt x="814" y="594"/>
                  </a:lnTo>
                  <a:lnTo>
                    <a:pt x="816" y="590"/>
                  </a:lnTo>
                  <a:lnTo>
                    <a:pt x="822" y="588"/>
                  </a:lnTo>
                  <a:lnTo>
                    <a:pt x="826" y="588"/>
                  </a:lnTo>
                  <a:lnTo>
                    <a:pt x="832" y="588"/>
                  </a:lnTo>
                  <a:lnTo>
                    <a:pt x="836" y="584"/>
                  </a:lnTo>
                  <a:lnTo>
                    <a:pt x="840" y="580"/>
                  </a:lnTo>
                  <a:lnTo>
                    <a:pt x="842" y="574"/>
                  </a:lnTo>
                  <a:lnTo>
                    <a:pt x="842" y="560"/>
                  </a:lnTo>
                  <a:lnTo>
                    <a:pt x="864" y="558"/>
                  </a:lnTo>
                  <a:lnTo>
                    <a:pt x="884" y="556"/>
                  </a:lnTo>
                  <a:lnTo>
                    <a:pt x="894" y="554"/>
                  </a:lnTo>
                  <a:lnTo>
                    <a:pt x="904" y="550"/>
                  </a:lnTo>
                  <a:lnTo>
                    <a:pt x="912" y="542"/>
                  </a:lnTo>
                  <a:lnTo>
                    <a:pt x="920" y="534"/>
                  </a:lnTo>
                  <a:lnTo>
                    <a:pt x="926" y="524"/>
                  </a:lnTo>
                  <a:lnTo>
                    <a:pt x="928" y="516"/>
                  </a:lnTo>
                  <a:lnTo>
                    <a:pt x="930" y="506"/>
                  </a:lnTo>
                  <a:lnTo>
                    <a:pt x="930" y="496"/>
                  </a:lnTo>
                  <a:close/>
                </a:path>
              </a:pathLst>
            </a:custGeom>
            <a:solidFill>
              <a:srgbClr val="85C61A"/>
            </a:solidFill>
            <a:ln w="9525">
              <a:noFill/>
              <a:round/>
              <a:headEnd/>
              <a:tailEnd/>
            </a:ln>
          </p:spPr>
          <p:txBody>
            <a:bodyPr/>
            <a:lstStyle/>
            <a:p>
              <a:endParaRPr lang="fr-FR">
                <a:latin typeface="Calibri" pitchFamily="34" charset="0"/>
              </a:endParaRPr>
            </a:p>
          </p:txBody>
        </p:sp>
        <p:sp>
          <p:nvSpPr>
            <p:cNvPr id="9468" name="Freeform 13"/>
            <p:cNvSpPr>
              <a:spLocks/>
            </p:cNvSpPr>
            <p:nvPr/>
          </p:nvSpPr>
          <p:spPr bwMode="auto">
            <a:xfrm>
              <a:off x="2589" y="1768"/>
              <a:ext cx="514" cy="268"/>
            </a:xfrm>
            <a:custGeom>
              <a:avLst/>
              <a:gdLst>
                <a:gd name="T0" fmla="*/ 38 w 514"/>
                <a:gd name="T1" fmla="*/ 194 h 268"/>
                <a:gd name="T2" fmla="*/ 12 w 514"/>
                <a:gd name="T3" fmla="*/ 176 h 268"/>
                <a:gd name="T4" fmla="*/ 0 w 514"/>
                <a:gd name="T5" fmla="*/ 150 h 268"/>
                <a:gd name="T6" fmla="*/ 6 w 514"/>
                <a:gd name="T7" fmla="*/ 138 h 268"/>
                <a:gd name="T8" fmla="*/ 44 w 514"/>
                <a:gd name="T9" fmla="*/ 130 h 268"/>
                <a:gd name="T10" fmla="*/ 68 w 514"/>
                <a:gd name="T11" fmla="*/ 122 h 268"/>
                <a:gd name="T12" fmla="*/ 72 w 514"/>
                <a:gd name="T13" fmla="*/ 110 h 268"/>
                <a:gd name="T14" fmla="*/ 70 w 514"/>
                <a:gd name="T15" fmla="*/ 100 h 268"/>
                <a:gd name="T16" fmla="*/ 50 w 514"/>
                <a:gd name="T17" fmla="*/ 68 h 268"/>
                <a:gd name="T18" fmla="*/ 48 w 514"/>
                <a:gd name="T19" fmla="*/ 54 h 268"/>
                <a:gd name="T20" fmla="*/ 56 w 514"/>
                <a:gd name="T21" fmla="*/ 30 h 268"/>
                <a:gd name="T22" fmla="*/ 76 w 514"/>
                <a:gd name="T23" fmla="*/ 14 h 268"/>
                <a:gd name="T24" fmla="*/ 114 w 514"/>
                <a:gd name="T25" fmla="*/ 0 h 268"/>
                <a:gd name="T26" fmla="*/ 138 w 514"/>
                <a:gd name="T27" fmla="*/ 4 h 268"/>
                <a:gd name="T28" fmla="*/ 158 w 514"/>
                <a:gd name="T29" fmla="*/ 18 h 268"/>
                <a:gd name="T30" fmla="*/ 186 w 514"/>
                <a:gd name="T31" fmla="*/ 38 h 268"/>
                <a:gd name="T32" fmla="*/ 218 w 514"/>
                <a:gd name="T33" fmla="*/ 44 h 268"/>
                <a:gd name="T34" fmla="*/ 246 w 514"/>
                <a:gd name="T35" fmla="*/ 54 h 268"/>
                <a:gd name="T36" fmla="*/ 258 w 514"/>
                <a:gd name="T37" fmla="*/ 66 h 268"/>
                <a:gd name="T38" fmla="*/ 270 w 514"/>
                <a:gd name="T39" fmla="*/ 90 h 268"/>
                <a:gd name="T40" fmla="*/ 296 w 514"/>
                <a:gd name="T41" fmla="*/ 112 h 268"/>
                <a:gd name="T42" fmla="*/ 314 w 514"/>
                <a:gd name="T43" fmla="*/ 116 h 268"/>
                <a:gd name="T44" fmla="*/ 356 w 514"/>
                <a:gd name="T45" fmla="*/ 108 h 268"/>
                <a:gd name="T46" fmla="*/ 398 w 514"/>
                <a:gd name="T47" fmla="*/ 106 h 268"/>
                <a:gd name="T48" fmla="*/ 432 w 514"/>
                <a:gd name="T49" fmla="*/ 114 h 268"/>
                <a:gd name="T50" fmla="*/ 454 w 514"/>
                <a:gd name="T51" fmla="*/ 138 h 268"/>
                <a:gd name="T52" fmla="*/ 460 w 514"/>
                <a:gd name="T53" fmla="*/ 156 h 268"/>
                <a:gd name="T54" fmla="*/ 468 w 514"/>
                <a:gd name="T55" fmla="*/ 168 h 268"/>
                <a:gd name="T56" fmla="*/ 486 w 514"/>
                <a:gd name="T57" fmla="*/ 176 h 268"/>
                <a:gd name="T58" fmla="*/ 512 w 514"/>
                <a:gd name="T59" fmla="*/ 198 h 268"/>
                <a:gd name="T60" fmla="*/ 514 w 514"/>
                <a:gd name="T61" fmla="*/ 212 h 268"/>
                <a:gd name="T62" fmla="*/ 504 w 514"/>
                <a:gd name="T63" fmla="*/ 232 h 268"/>
                <a:gd name="T64" fmla="*/ 484 w 514"/>
                <a:gd name="T65" fmla="*/ 248 h 268"/>
                <a:gd name="T66" fmla="*/ 444 w 514"/>
                <a:gd name="T67" fmla="*/ 262 h 268"/>
                <a:gd name="T68" fmla="*/ 432 w 514"/>
                <a:gd name="T69" fmla="*/ 260 h 268"/>
                <a:gd name="T70" fmla="*/ 418 w 514"/>
                <a:gd name="T71" fmla="*/ 232 h 268"/>
                <a:gd name="T72" fmla="*/ 408 w 514"/>
                <a:gd name="T73" fmla="*/ 220 h 268"/>
                <a:gd name="T74" fmla="*/ 374 w 514"/>
                <a:gd name="T75" fmla="*/ 222 h 268"/>
                <a:gd name="T76" fmla="*/ 338 w 514"/>
                <a:gd name="T77" fmla="*/ 226 h 268"/>
                <a:gd name="T78" fmla="*/ 298 w 514"/>
                <a:gd name="T79" fmla="*/ 248 h 268"/>
                <a:gd name="T80" fmla="*/ 278 w 514"/>
                <a:gd name="T81" fmla="*/ 262 h 268"/>
                <a:gd name="T82" fmla="*/ 256 w 514"/>
                <a:gd name="T83" fmla="*/ 268 h 268"/>
                <a:gd name="T84" fmla="*/ 218 w 514"/>
                <a:gd name="T85" fmla="*/ 258 h 268"/>
                <a:gd name="T86" fmla="*/ 180 w 514"/>
                <a:gd name="T87" fmla="*/ 240 h 268"/>
                <a:gd name="T88" fmla="*/ 162 w 514"/>
                <a:gd name="T89" fmla="*/ 238 h 268"/>
                <a:gd name="T90" fmla="*/ 146 w 514"/>
                <a:gd name="T91" fmla="*/ 246 h 268"/>
                <a:gd name="T92" fmla="*/ 124 w 514"/>
                <a:gd name="T93" fmla="*/ 252 h 268"/>
                <a:gd name="T94" fmla="*/ 100 w 514"/>
                <a:gd name="T95" fmla="*/ 256 h 268"/>
                <a:gd name="T96" fmla="*/ 84 w 514"/>
                <a:gd name="T97" fmla="*/ 250 h 268"/>
                <a:gd name="T98" fmla="*/ 66 w 514"/>
                <a:gd name="T99" fmla="*/ 234 h 268"/>
                <a:gd name="T100" fmla="*/ 62 w 514"/>
                <a:gd name="T101" fmla="*/ 228 h 2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14"/>
                <a:gd name="T154" fmla="*/ 0 h 268"/>
                <a:gd name="T155" fmla="*/ 514 w 514"/>
                <a:gd name="T156" fmla="*/ 268 h 2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14" h="268">
                  <a:moveTo>
                    <a:pt x="46" y="196"/>
                  </a:moveTo>
                  <a:lnTo>
                    <a:pt x="46" y="196"/>
                  </a:lnTo>
                  <a:lnTo>
                    <a:pt x="38" y="194"/>
                  </a:lnTo>
                  <a:lnTo>
                    <a:pt x="30" y="190"/>
                  </a:lnTo>
                  <a:lnTo>
                    <a:pt x="20" y="184"/>
                  </a:lnTo>
                  <a:lnTo>
                    <a:pt x="12" y="176"/>
                  </a:lnTo>
                  <a:lnTo>
                    <a:pt x="6" y="168"/>
                  </a:lnTo>
                  <a:lnTo>
                    <a:pt x="0" y="160"/>
                  </a:lnTo>
                  <a:lnTo>
                    <a:pt x="0" y="150"/>
                  </a:lnTo>
                  <a:lnTo>
                    <a:pt x="2" y="142"/>
                  </a:lnTo>
                  <a:lnTo>
                    <a:pt x="6" y="138"/>
                  </a:lnTo>
                  <a:lnTo>
                    <a:pt x="10" y="136"/>
                  </a:lnTo>
                  <a:lnTo>
                    <a:pt x="20" y="132"/>
                  </a:lnTo>
                  <a:lnTo>
                    <a:pt x="44" y="130"/>
                  </a:lnTo>
                  <a:lnTo>
                    <a:pt x="54" y="128"/>
                  </a:lnTo>
                  <a:lnTo>
                    <a:pt x="64" y="126"/>
                  </a:lnTo>
                  <a:lnTo>
                    <a:pt x="68" y="122"/>
                  </a:lnTo>
                  <a:lnTo>
                    <a:pt x="70" y="120"/>
                  </a:lnTo>
                  <a:lnTo>
                    <a:pt x="72" y="116"/>
                  </a:lnTo>
                  <a:lnTo>
                    <a:pt x="72" y="110"/>
                  </a:lnTo>
                  <a:lnTo>
                    <a:pt x="72" y="106"/>
                  </a:lnTo>
                  <a:lnTo>
                    <a:pt x="70" y="100"/>
                  </a:lnTo>
                  <a:lnTo>
                    <a:pt x="64" y="90"/>
                  </a:lnTo>
                  <a:lnTo>
                    <a:pt x="56" y="78"/>
                  </a:lnTo>
                  <a:lnTo>
                    <a:pt x="50" y="68"/>
                  </a:lnTo>
                  <a:lnTo>
                    <a:pt x="48" y="62"/>
                  </a:lnTo>
                  <a:lnTo>
                    <a:pt x="48" y="54"/>
                  </a:lnTo>
                  <a:lnTo>
                    <a:pt x="48" y="48"/>
                  </a:lnTo>
                  <a:lnTo>
                    <a:pt x="50" y="42"/>
                  </a:lnTo>
                  <a:lnTo>
                    <a:pt x="56" y="30"/>
                  </a:lnTo>
                  <a:lnTo>
                    <a:pt x="66" y="20"/>
                  </a:lnTo>
                  <a:lnTo>
                    <a:pt x="76" y="14"/>
                  </a:lnTo>
                  <a:lnTo>
                    <a:pt x="90" y="8"/>
                  </a:lnTo>
                  <a:lnTo>
                    <a:pt x="102" y="2"/>
                  </a:lnTo>
                  <a:lnTo>
                    <a:pt x="114" y="0"/>
                  </a:lnTo>
                  <a:lnTo>
                    <a:pt x="126" y="0"/>
                  </a:lnTo>
                  <a:lnTo>
                    <a:pt x="138" y="4"/>
                  </a:lnTo>
                  <a:lnTo>
                    <a:pt x="148" y="10"/>
                  </a:lnTo>
                  <a:lnTo>
                    <a:pt x="158" y="18"/>
                  </a:lnTo>
                  <a:lnTo>
                    <a:pt x="170" y="30"/>
                  </a:lnTo>
                  <a:lnTo>
                    <a:pt x="178" y="34"/>
                  </a:lnTo>
                  <a:lnTo>
                    <a:pt x="186" y="38"/>
                  </a:lnTo>
                  <a:lnTo>
                    <a:pt x="202" y="40"/>
                  </a:lnTo>
                  <a:lnTo>
                    <a:pt x="218" y="44"/>
                  </a:lnTo>
                  <a:lnTo>
                    <a:pt x="232" y="46"/>
                  </a:lnTo>
                  <a:lnTo>
                    <a:pt x="240" y="50"/>
                  </a:lnTo>
                  <a:lnTo>
                    <a:pt x="246" y="54"/>
                  </a:lnTo>
                  <a:lnTo>
                    <a:pt x="252" y="60"/>
                  </a:lnTo>
                  <a:lnTo>
                    <a:pt x="258" y="66"/>
                  </a:lnTo>
                  <a:lnTo>
                    <a:pt x="264" y="80"/>
                  </a:lnTo>
                  <a:lnTo>
                    <a:pt x="270" y="90"/>
                  </a:lnTo>
                  <a:lnTo>
                    <a:pt x="276" y="98"/>
                  </a:lnTo>
                  <a:lnTo>
                    <a:pt x="284" y="106"/>
                  </a:lnTo>
                  <a:lnTo>
                    <a:pt x="296" y="112"/>
                  </a:lnTo>
                  <a:lnTo>
                    <a:pt x="304" y="114"/>
                  </a:lnTo>
                  <a:lnTo>
                    <a:pt x="314" y="116"/>
                  </a:lnTo>
                  <a:lnTo>
                    <a:pt x="326" y="114"/>
                  </a:lnTo>
                  <a:lnTo>
                    <a:pt x="336" y="112"/>
                  </a:lnTo>
                  <a:lnTo>
                    <a:pt x="356" y="108"/>
                  </a:lnTo>
                  <a:lnTo>
                    <a:pt x="376" y="104"/>
                  </a:lnTo>
                  <a:lnTo>
                    <a:pt x="398" y="106"/>
                  </a:lnTo>
                  <a:lnTo>
                    <a:pt x="410" y="108"/>
                  </a:lnTo>
                  <a:lnTo>
                    <a:pt x="420" y="110"/>
                  </a:lnTo>
                  <a:lnTo>
                    <a:pt x="432" y="114"/>
                  </a:lnTo>
                  <a:lnTo>
                    <a:pt x="440" y="120"/>
                  </a:lnTo>
                  <a:lnTo>
                    <a:pt x="448" y="128"/>
                  </a:lnTo>
                  <a:lnTo>
                    <a:pt x="454" y="138"/>
                  </a:lnTo>
                  <a:lnTo>
                    <a:pt x="458" y="150"/>
                  </a:lnTo>
                  <a:lnTo>
                    <a:pt x="460" y="156"/>
                  </a:lnTo>
                  <a:lnTo>
                    <a:pt x="464" y="162"/>
                  </a:lnTo>
                  <a:lnTo>
                    <a:pt x="468" y="168"/>
                  </a:lnTo>
                  <a:lnTo>
                    <a:pt x="474" y="170"/>
                  </a:lnTo>
                  <a:lnTo>
                    <a:pt x="486" y="176"/>
                  </a:lnTo>
                  <a:lnTo>
                    <a:pt x="502" y="186"/>
                  </a:lnTo>
                  <a:lnTo>
                    <a:pt x="506" y="192"/>
                  </a:lnTo>
                  <a:lnTo>
                    <a:pt x="512" y="198"/>
                  </a:lnTo>
                  <a:lnTo>
                    <a:pt x="514" y="206"/>
                  </a:lnTo>
                  <a:lnTo>
                    <a:pt x="514" y="212"/>
                  </a:lnTo>
                  <a:lnTo>
                    <a:pt x="514" y="218"/>
                  </a:lnTo>
                  <a:lnTo>
                    <a:pt x="512" y="222"/>
                  </a:lnTo>
                  <a:lnTo>
                    <a:pt x="504" y="232"/>
                  </a:lnTo>
                  <a:lnTo>
                    <a:pt x="494" y="242"/>
                  </a:lnTo>
                  <a:lnTo>
                    <a:pt x="484" y="248"/>
                  </a:lnTo>
                  <a:lnTo>
                    <a:pt x="470" y="254"/>
                  </a:lnTo>
                  <a:lnTo>
                    <a:pt x="458" y="260"/>
                  </a:lnTo>
                  <a:lnTo>
                    <a:pt x="444" y="262"/>
                  </a:lnTo>
                  <a:lnTo>
                    <a:pt x="436" y="262"/>
                  </a:lnTo>
                  <a:lnTo>
                    <a:pt x="432" y="260"/>
                  </a:lnTo>
                  <a:lnTo>
                    <a:pt x="428" y="254"/>
                  </a:lnTo>
                  <a:lnTo>
                    <a:pt x="424" y="248"/>
                  </a:lnTo>
                  <a:lnTo>
                    <a:pt x="418" y="232"/>
                  </a:lnTo>
                  <a:lnTo>
                    <a:pt x="414" y="226"/>
                  </a:lnTo>
                  <a:lnTo>
                    <a:pt x="408" y="220"/>
                  </a:lnTo>
                  <a:lnTo>
                    <a:pt x="402" y="218"/>
                  </a:lnTo>
                  <a:lnTo>
                    <a:pt x="392" y="218"/>
                  </a:lnTo>
                  <a:lnTo>
                    <a:pt x="374" y="222"/>
                  </a:lnTo>
                  <a:lnTo>
                    <a:pt x="352" y="224"/>
                  </a:lnTo>
                  <a:lnTo>
                    <a:pt x="338" y="226"/>
                  </a:lnTo>
                  <a:lnTo>
                    <a:pt x="326" y="230"/>
                  </a:lnTo>
                  <a:lnTo>
                    <a:pt x="316" y="234"/>
                  </a:lnTo>
                  <a:lnTo>
                    <a:pt x="298" y="248"/>
                  </a:lnTo>
                  <a:lnTo>
                    <a:pt x="284" y="258"/>
                  </a:lnTo>
                  <a:lnTo>
                    <a:pt x="278" y="262"/>
                  </a:lnTo>
                  <a:lnTo>
                    <a:pt x="270" y="266"/>
                  </a:lnTo>
                  <a:lnTo>
                    <a:pt x="256" y="268"/>
                  </a:lnTo>
                  <a:lnTo>
                    <a:pt x="242" y="266"/>
                  </a:lnTo>
                  <a:lnTo>
                    <a:pt x="230" y="262"/>
                  </a:lnTo>
                  <a:lnTo>
                    <a:pt x="218" y="258"/>
                  </a:lnTo>
                  <a:lnTo>
                    <a:pt x="198" y="248"/>
                  </a:lnTo>
                  <a:lnTo>
                    <a:pt x="180" y="240"/>
                  </a:lnTo>
                  <a:lnTo>
                    <a:pt x="170" y="238"/>
                  </a:lnTo>
                  <a:lnTo>
                    <a:pt x="162" y="238"/>
                  </a:lnTo>
                  <a:lnTo>
                    <a:pt x="154" y="242"/>
                  </a:lnTo>
                  <a:lnTo>
                    <a:pt x="146" y="246"/>
                  </a:lnTo>
                  <a:lnTo>
                    <a:pt x="142" y="250"/>
                  </a:lnTo>
                  <a:lnTo>
                    <a:pt x="136" y="250"/>
                  </a:lnTo>
                  <a:lnTo>
                    <a:pt x="124" y="252"/>
                  </a:lnTo>
                  <a:lnTo>
                    <a:pt x="108" y="256"/>
                  </a:lnTo>
                  <a:lnTo>
                    <a:pt x="100" y="256"/>
                  </a:lnTo>
                  <a:lnTo>
                    <a:pt x="92" y="254"/>
                  </a:lnTo>
                  <a:lnTo>
                    <a:pt x="84" y="250"/>
                  </a:lnTo>
                  <a:lnTo>
                    <a:pt x="76" y="244"/>
                  </a:lnTo>
                  <a:lnTo>
                    <a:pt x="68" y="238"/>
                  </a:lnTo>
                  <a:lnTo>
                    <a:pt x="66" y="234"/>
                  </a:lnTo>
                  <a:lnTo>
                    <a:pt x="66" y="228"/>
                  </a:lnTo>
                  <a:lnTo>
                    <a:pt x="62" y="228"/>
                  </a:lnTo>
                  <a:lnTo>
                    <a:pt x="46" y="196"/>
                  </a:lnTo>
                  <a:close/>
                </a:path>
              </a:pathLst>
            </a:custGeom>
            <a:solidFill>
              <a:srgbClr val="91CD2D"/>
            </a:solidFill>
            <a:ln w="9525">
              <a:noFill/>
              <a:round/>
              <a:headEnd/>
              <a:tailEnd/>
            </a:ln>
          </p:spPr>
          <p:txBody>
            <a:bodyPr/>
            <a:lstStyle/>
            <a:p>
              <a:endParaRPr lang="fr-FR">
                <a:latin typeface="Calibri" pitchFamily="34" charset="0"/>
              </a:endParaRPr>
            </a:p>
          </p:txBody>
        </p:sp>
        <p:sp>
          <p:nvSpPr>
            <p:cNvPr id="9469" name="Freeform 20"/>
            <p:cNvSpPr>
              <a:spLocks/>
            </p:cNvSpPr>
            <p:nvPr/>
          </p:nvSpPr>
          <p:spPr bwMode="auto">
            <a:xfrm>
              <a:off x="2725" y="2412"/>
              <a:ext cx="286" cy="225"/>
            </a:xfrm>
            <a:custGeom>
              <a:avLst/>
              <a:gdLst>
                <a:gd name="T0" fmla="*/ 10 w 286"/>
                <a:gd name="T1" fmla="*/ 194 h 202"/>
                <a:gd name="T2" fmla="*/ 22 w 286"/>
                <a:gd name="T3" fmla="*/ 186 h 202"/>
                <a:gd name="T4" fmla="*/ 56 w 286"/>
                <a:gd name="T5" fmla="*/ 188 h 202"/>
                <a:gd name="T6" fmla="*/ 38 w 286"/>
                <a:gd name="T7" fmla="*/ 211 h 202"/>
                <a:gd name="T8" fmla="*/ 32 w 286"/>
                <a:gd name="T9" fmla="*/ 226 h 202"/>
                <a:gd name="T10" fmla="*/ 28 w 286"/>
                <a:gd name="T11" fmla="*/ 233 h 202"/>
                <a:gd name="T12" fmla="*/ 50 w 286"/>
                <a:gd name="T13" fmla="*/ 226 h 202"/>
                <a:gd name="T14" fmla="*/ 60 w 286"/>
                <a:gd name="T15" fmla="*/ 218 h 202"/>
                <a:gd name="T16" fmla="*/ 68 w 286"/>
                <a:gd name="T17" fmla="*/ 208 h 202"/>
                <a:gd name="T18" fmla="*/ 80 w 286"/>
                <a:gd name="T19" fmla="*/ 200 h 202"/>
                <a:gd name="T20" fmla="*/ 100 w 286"/>
                <a:gd name="T21" fmla="*/ 196 h 202"/>
                <a:gd name="T22" fmla="*/ 120 w 286"/>
                <a:gd name="T23" fmla="*/ 204 h 202"/>
                <a:gd name="T24" fmla="*/ 134 w 286"/>
                <a:gd name="T25" fmla="*/ 211 h 202"/>
                <a:gd name="T26" fmla="*/ 144 w 286"/>
                <a:gd name="T27" fmla="*/ 223 h 202"/>
                <a:gd name="T28" fmla="*/ 154 w 286"/>
                <a:gd name="T29" fmla="*/ 251 h 202"/>
                <a:gd name="T30" fmla="*/ 150 w 286"/>
                <a:gd name="T31" fmla="*/ 231 h 202"/>
                <a:gd name="T32" fmla="*/ 146 w 286"/>
                <a:gd name="T33" fmla="*/ 208 h 202"/>
                <a:gd name="T34" fmla="*/ 186 w 286"/>
                <a:gd name="T35" fmla="*/ 214 h 202"/>
                <a:gd name="T36" fmla="*/ 212 w 286"/>
                <a:gd name="T37" fmla="*/ 228 h 202"/>
                <a:gd name="T38" fmla="*/ 230 w 286"/>
                <a:gd name="T39" fmla="*/ 243 h 202"/>
                <a:gd name="T40" fmla="*/ 238 w 286"/>
                <a:gd name="T41" fmla="*/ 246 h 202"/>
                <a:gd name="T42" fmla="*/ 228 w 286"/>
                <a:gd name="T43" fmla="*/ 231 h 202"/>
                <a:gd name="T44" fmla="*/ 218 w 286"/>
                <a:gd name="T45" fmla="*/ 218 h 202"/>
                <a:gd name="T46" fmla="*/ 228 w 286"/>
                <a:gd name="T47" fmla="*/ 214 h 202"/>
                <a:gd name="T48" fmla="*/ 260 w 286"/>
                <a:gd name="T49" fmla="*/ 223 h 202"/>
                <a:gd name="T50" fmla="*/ 286 w 286"/>
                <a:gd name="T51" fmla="*/ 241 h 202"/>
                <a:gd name="T52" fmla="*/ 272 w 286"/>
                <a:gd name="T53" fmla="*/ 228 h 202"/>
                <a:gd name="T54" fmla="*/ 242 w 286"/>
                <a:gd name="T55" fmla="*/ 211 h 202"/>
                <a:gd name="T56" fmla="*/ 238 w 286"/>
                <a:gd name="T57" fmla="*/ 200 h 202"/>
                <a:gd name="T58" fmla="*/ 250 w 286"/>
                <a:gd name="T59" fmla="*/ 196 h 202"/>
                <a:gd name="T60" fmla="*/ 264 w 286"/>
                <a:gd name="T61" fmla="*/ 192 h 202"/>
                <a:gd name="T62" fmla="*/ 284 w 286"/>
                <a:gd name="T63" fmla="*/ 192 h 202"/>
                <a:gd name="T64" fmla="*/ 272 w 286"/>
                <a:gd name="T65" fmla="*/ 184 h 202"/>
                <a:gd name="T66" fmla="*/ 236 w 286"/>
                <a:gd name="T67" fmla="*/ 178 h 202"/>
                <a:gd name="T68" fmla="*/ 222 w 286"/>
                <a:gd name="T69" fmla="*/ 174 h 202"/>
                <a:gd name="T70" fmla="*/ 198 w 286"/>
                <a:gd name="T71" fmla="*/ 134 h 202"/>
                <a:gd name="T72" fmla="*/ 188 w 286"/>
                <a:gd name="T73" fmla="*/ 107 h 202"/>
                <a:gd name="T74" fmla="*/ 184 w 286"/>
                <a:gd name="T75" fmla="*/ 65 h 202"/>
                <a:gd name="T76" fmla="*/ 184 w 286"/>
                <a:gd name="T77" fmla="*/ 20 h 202"/>
                <a:gd name="T78" fmla="*/ 178 w 286"/>
                <a:gd name="T79" fmla="*/ 18 h 202"/>
                <a:gd name="T80" fmla="*/ 162 w 286"/>
                <a:gd name="T81" fmla="*/ 14 h 202"/>
                <a:gd name="T82" fmla="*/ 144 w 286"/>
                <a:gd name="T83" fmla="*/ 12 h 202"/>
                <a:gd name="T84" fmla="*/ 126 w 286"/>
                <a:gd name="T85" fmla="*/ 4 h 202"/>
                <a:gd name="T86" fmla="*/ 122 w 286"/>
                <a:gd name="T87" fmla="*/ 0 h 202"/>
                <a:gd name="T88" fmla="*/ 116 w 286"/>
                <a:gd name="T89" fmla="*/ 79 h 202"/>
                <a:gd name="T90" fmla="*/ 102 w 286"/>
                <a:gd name="T91" fmla="*/ 134 h 202"/>
                <a:gd name="T92" fmla="*/ 86 w 286"/>
                <a:gd name="T93" fmla="*/ 159 h 202"/>
                <a:gd name="T94" fmla="*/ 62 w 286"/>
                <a:gd name="T95" fmla="*/ 172 h 202"/>
                <a:gd name="T96" fmla="*/ 0 w 286"/>
                <a:gd name="T97" fmla="*/ 206 h 20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6"/>
                <a:gd name="T148" fmla="*/ 0 h 202"/>
                <a:gd name="T149" fmla="*/ 286 w 286"/>
                <a:gd name="T150" fmla="*/ 202 h 20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6" h="202">
                  <a:moveTo>
                    <a:pt x="0" y="166"/>
                  </a:moveTo>
                  <a:lnTo>
                    <a:pt x="0" y="166"/>
                  </a:lnTo>
                  <a:lnTo>
                    <a:pt x="10" y="156"/>
                  </a:lnTo>
                  <a:lnTo>
                    <a:pt x="16" y="152"/>
                  </a:lnTo>
                  <a:lnTo>
                    <a:pt x="22" y="150"/>
                  </a:lnTo>
                  <a:lnTo>
                    <a:pt x="38" y="150"/>
                  </a:lnTo>
                  <a:lnTo>
                    <a:pt x="56" y="152"/>
                  </a:lnTo>
                  <a:lnTo>
                    <a:pt x="44" y="164"/>
                  </a:lnTo>
                  <a:lnTo>
                    <a:pt x="38" y="170"/>
                  </a:lnTo>
                  <a:lnTo>
                    <a:pt x="34" y="176"/>
                  </a:lnTo>
                  <a:lnTo>
                    <a:pt x="32" y="182"/>
                  </a:lnTo>
                  <a:lnTo>
                    <a:pt x="30" y="184"/>
                  </a:lnTo>
                  <a:lnTo>
                    <a:pt x="28" y="188"/>
                  </a:lnTo>
                  <a:lnTo>
                    <a:pt x="34" y="186"/>
                  </a:lnTo>
                  <a:lnTo>
                    <a:pt x="42" y="184"/>
                  </a:lnTo>
                  <a:lnTo>
                    <a:pt x="50" y="182"/>
                  </a:lnTo>
                  <a:lnTo>
                    <a:pt x="58" y="180"/>
                  </a:lnTo>
                  <a:lnTo>
                    <a:pt x="60" y="176"/>
                  </a:lnTo>
                  <a:lnTo>
                    <a:pt x="62" y="172"/>
                  </a:lnTo>
                  <a:lnTo>
                    <a:pt x="68" y="168"/>
                  </a:lnTo>
                  <a:lnTo>
                    <a:pt x="74" y="166"/>
                  </a:lnTo>
                  <a:lnTo>
                    <a:pt x="80" y="162"/>
                  </a:lnTo>
                  <a:lnTo>
                    <a:pt x="86" y="160"/>
                  </a:lnTo>
                  <a:lnTo>
                    <a:pt x="100" y="158"/>
                  </a:lnTo>
                  <a:lnTo>
                    <a:pt x="116" y="160"/>
                  </a:lnTo>
                  <a:lnTo>
                    <a:pt x="120" y="164"/>
                  </a:lnTo>
                  <a:lnTo>
                    <a:pt x="126" y="166"/>
                  </a:lnTo>
                  <a:lnTo>
                    <a:pt x="134" y="170"/>
                  </a:lnTo>
                  <a:lnTo>
                    <a:pt x="140" y="174"/>
                  </a:lnTo>
                  <a:lnTo>
                    <a:pt x="144" y="180"/>
                  </a:lnTo>
                  <a:lnTo>
                    <a:pt x="148" y="190"/>
                  </a:lnTo>
                  <a:lnTo>
                    <a:pt x="154" y="202"/>
                  </a:lnTo>
                  <a:lnTo>
                    <a:pt x="152" y="192"/>
                  </a:lnTo>
                  <a:lnTo>
                    <a:pt x="150" y="186"/>
                  </a:lnTo>
                  <a:lnTo>
                    <a:pt x="146" y="178"/>
                  </a:lnTo>
                  <a:lnTo>
                    <a:pt x="146" y="168"/>
                  </a:lnTo>
                  <a:lnTo>
                    <a:pt x="160" y="168"/>
                  </a:lnTo>
                  <a:lnTo>
                    <a:pt x="174" y="170"/>
                  </a:lnTo>
                  <a:lnTo>
                    <a:pt x="186" y="172"/>
                  </a:lnTo>
                  <a:lnTo>
                    <a:pt x="200" y="178"/>
                  </a:lnTo>
                  <a:lnTo>
                    <a:pt x="212" y="184"/>
                  </a:lnTo>
                  <a:lnTo>
                    <a:pt x="224" y="190"/>
                  </a:lnTo>
                  <a:lnTo>
                    <a:pt x="230" y="196"/>
                  </a:lnTo>
                  <a:lnTo>
                    <a:pt x="234" y="198"/>
                  </a:lnTo>
                  <a:lnTo>
                    <a:pt x="238" y="198"/>
                  </a:lnTo>
                  <a:lnTo>
                    <a:pt x="234" y="192"/>
                  </a:lnTo>
                  <a:lnTo>
                    <a:pt x="228" y="186"/>
                  </a:lnTo>
                  <a:lnTo>
                    <a:pt x="224" y="180"/>
                  </a:lnTo>
                  <a:lnTo>
                    <a:pt x="222" y="178"/>
                  </a:lnTo>
                  <a:lnTo>
                    <a:pt x="218" y="176"/>
                  </a:lnTo>
                  <a:lnTo>
                    <a:pt x="222" y="172"/>
                  </a:lnTo>
                  <a:lnTo>
                    <a:pt x="228" y="172"/>
                  </a:lnTo>
                  <a:lnTo>
                    <a:pt x="238" y="174"/>
                  </a:lnTo>
                  <a:lnTo>
                    <a:pt x="260" y="180"/>
                  </a:lnTo>
                  <a:lnTo>
                    <a:pt x="276" y="188"/>
                  </a:lnTo>
                  <a:lnTo>
                    <a:pt x="286" y="194"/>
                  </a:lnTo>
                  <a:lnTo>
                    <a:pt x="280" y="188"/>
                  </a:lnTo>
                  <a:lnTo>
                    <a:pt x="272" y="184"/>
                  </a:lnTo>
                  <a:lnTo>
                    <a:pt x="256" y="174"/>
                  </a:lnTo>
                  <a:lnTo>
                    <a:pt x="242" y="170"/>
                  </a:lnTo>
                  <a:lnTo>
                    <a:pt x="238" y="168"/>
                  </a:lnTo>
                  <a:lnTo>
                    <a:pt x="236" y="166"/>
                  </a:lnTo>
                  <a:lnTo>
                    <a:pt x="238" y="162"/>
                  </a:lnTo>
                  <a:lnTo>
                    <a:pt x="244" y="160"/>
                  </a:lnTo>
                  <a:lnTo>
                    <a:pt x="250" y="158"/>
                  </a:lnTo>
                  <a:lnTo>
                    <a:pt x="256" y="156"/>
                  </a:lnTo>
                  <a:lnTo>
                    <a:pt x="264" y="154"/>
                  </a:lnTo>
                  <a:lnTo>
                    <a:pt x="274" y="154"/>
                  </a:lnTo>
                  <a:lnTo>
                    <a:pt x="284" y="154"/>
                  </a:lnTo>
                  <a:lnTo>
                    <a:pt x="278" y="150"/>
                  </a:lnTo>
                  <a:lnTo>
                    <a:pt x="272" y="148"/>
                  </a:lnTo>
                  <a:lnTo>
                    <a:pt x="258" y="146"/>
                  </a:lnTo>
                  <a:lnTo>
                    <a:pt x="242" y="146"/>
                  </a:lnTo>
                  <a:lnTo>
                    <a:pt x="236" y="144"/>
                  </a:lnTo>
                  <a:lnTo>
                    <a:pt x="228" y="142"/>
                  </a:lnTo>
                  <a:lnTo>
                    <a:pt x="222" y="140"/>
                  </a:lnTo>
                  <a:lnTo>
                    <a:pt x="218" y="136"/>
                  </a:lnTo>
                  <a:lnTo>
                    <a:pt x="208" y="122"/>
                  </a:lnTo>
                  <a:lnTo>
                    <a:pt x="198" y="108"/>
                  </a:lnTo>
                  <a:lnTo>
                    <a:pt x="192" y="96"/>
                  </a:lnTo>
                  <a:lnTo>
                    <a:pt x="188" y="86"/>
                  </a:lnTo>
                  <a:lnTo>
                    <a:pt x="186" y="74"/>
                  </a:lnTo>
                  <a:lnTo>
                    <a:pt x="184" y="52"/>
                  </a:lnTo>
                  <a:lnTo>
                    <a:pt x="186" y="34"/>
                  </a:lnTo>
                  <a:lnTo>
                    <a:pt x="186" y="24"/>
                  </a:lnTo>
                  <a:lnTo>
                    <a:pt x="184" y="16"/>
                  </a:lnTo>
                  <a:lnTo>
                    <a:pt x="184" y="14"/>
                  </a:lnTo>
                  <a:lnTo>
                    <a:pt x="178" y="14"/>
                  </a:lnTo>
                  <a:lnTo>
                    <a:pt x="170" y="12"/>
                  </a:lnTo>
                  <a:lnTo>
                    <a:pt x="162" y="12"/>
                  </a:lnTo>
                  <a:lnTo>
                    <a:pt x="152" y="12"/>
                  </a:lnTo>
                  <a:lnTo>
                    <a:pt x="144" y="10"/>
                  </a:lnTo>
                  <a:lnTo>
                    <a:pt x="136" y="8"/>
                  </a:lnTo>
                  <a:lnTo>
                    <a:pt x="126" y="4"/>
                  </a:lnTo>
                  <a:lnTo>
                    <a:pt x="124" y="2"/>
                  </a:lnTo>
                  <a:lnTo>
                    <a:pt x="124" y="0"/>
                  </a:lnTo>
                  <a:lnTo>
                    <a:pt x="122" y="0"/>
                  </a:lnTo>
                  <a:lnTo>
                    <a:pt x="120" y="32"/>
                  </a:lnTo>
                  <a:lnTo>
                    <a:pt x="116" y="64"/>
                  </a:lnTo>
                  <a:lnTo>
                    <a:pt x="114" y="80"/>
                  </a:lnTo>
                  <a:lnTo>
                    <a:pt x="108" y="94"/>
                  </a:lnTo>
                  <a:lnTo>
                    <a:pt x="102" y="108"/>
                  </a:lnTo>
                  <a:lnTo>
                    <a:pt x="94" y="122"/>
                  </a:lnTo>
                  <a:lnTo>
                    <a:pt x="86" y="128"/>
                  </a:lnTo>
                  <a:lnTo>
                    <a:pt x="78" y="132"/>
                  </a:lnTo>
                  <a:lnTo>
                    <a:pt x="70" y="136"/>
                  </a:lnTo>
                  <a:lnTo>
                    <a:pt x="62" y="138"/>
                  </a:lnTo>
                  <a:lnTo>
                    <a:pt x="44" y="140"/>
                  </a:lnTo>
                  <a:lnTo>
                    <a:pt x="26" y="142"/>
                  </a:lnTo>
                  <a:lnTo>
                    <a:pt x="0" y="166"/>
                  </a:lnTo>
                  <a:close/>
                </a:path>
              </a:pathLst>
            </a:custGeom>
            <a:solidFill>
              <a:srgbClr val="B5793B"/>
            </a:solidFill>
            <a:ln w="9525">
              <a:noFill/>
              <a:round/>
              <a:headEnd/>
              <a:tailEnd/>
            </a:ln>
          </p:spPr>
          <p:txBody>
            <a:bodyPr/>
            <a:lstStyle/>
            <a:p>
              <a:endParaRPr lang="fr-FR">
                <a:latin typeface="Calibri" pitchFamily="34" charset="0"/>
              </a:endParaRPr>
            </a:p>
          </p:txBody>
        </p:sp>
        <p:sp>
          <p:nvSpPr>
            <p:cNvPr id="9470" name="Freeform 21"/>
            <p:cNvSpPr>
              <a:spLocks/>
            </p:cNvSpPr>
            <p:nvPr/>
          </p:nvSpPr>
          <p:spPr bwMode="auto">
            <a:xfrm>
              <a:off x="2911" y="1762"/>
              <a:ext cx="54" cy="56"/>
            </a:xfrm>
            <a:custGeom>
              <a:avLst/>
              <a:gdLst>
                <a:gd name="T0" fmla="*/ 36 w 54"/>
                <a:gd name="T1" fmla="*/ 6 h 56"/>
                <a:gd name="T2" fmla="*/ 36 w 54"/>
                <a:gd name="T3" fmla="*/ 6 h 56"/>
                <a:gd name="T4" fmla="*/ 32 w 54"/>
                <a:gd name="T5" fmla="*/ 4 h 56"/>
                <a:gd name="T6" fmla="*/ 30 w 54"/>
                <a:gd name="T7" fmla="*/ 2 h 56"/>
                <a:gd name="T8" fmla="*/ 22 w 54"/>
                <a:gd name="T9" fmla="*/ 0 h 56"/>
                <a:gd name="T10" fmla="*/ 14 w 54"/>
                <a:gd name="T11" fmla="*/ 4 h 56"/>
                <a:gd name="T12" fmla="*/ 8 w 54"/>
                <a:gd name="T13" fmla="*/ 12 h 56"/>
                <a:gd name="T14" fmla="*/ 2 w 54"/>
                <a:gd name="T15" fmla="*/ 20 h 56"/>
                <a:gd name="T16" fmla="*/ 0 w 54"/>
                <a:gd name="T17" fmla="*/ 30 h 56"/>
                <a:gd name="T18" fmla="*/ 0 w 54"/>
                <a:gd name="T19" fmla="*/ 36 h 56"/>
                <a:gd name="T20" fmla="*/ 2 w 54"/>
                <a:gd name="T21" fmla="*/ 40 h 56"/>
                <a:gd name="T22" fmla="*/ 6 w 54"/>
                <a:gd name="T23" fmla="*/ 44 h 56"/>
                <a:gd name="T24" fmla="*/ 12 w 54"/>
                <a:gd name="T25" fmla="*/ 50 h 56"/>
                <a:gd name="T26" fmla="*/ 12 w 54"/>
                <a:gd name="T27" fmla="*/ 50 h 56"/>
                <a:gd name="T28" fmla="*/ 20 w 54"/>
                <a:gd name="T29" fmla="*/ 54 h 56"/>
                <a:gd name="T30" fmla="*/ 30 w 54"/>
                <a:gd name="T31" fmla="*/ 56 h 56"/>
                <a:gd name="T32" fmla="*/ 40 w 54"/>
                <a:gd name="T33" fmla="*/ 56 h 56"/>
                <a:gd name="T34" fmla="*/ 46 w 54"/>
                <a:gd name="T35" fmla="*/ 54 h 56"/>
                <a:gd name="T36" fmla="*/ 52 w 54"/>
                <a:gd name="T37" fmla="*/ 50 h 56"/>
                <a:gd name="T38" fmla="*/ 54 w 54"/>
                <a:gd name="T39" fmla="*/ 44 h 56"/>
                <a:gd name="T40" fmla="*/ 52 w 54"/>
                <a:gd name="T41" fmla="*/ 38 h 56"/>
                <a:gd name="T42" fmla="*/ 46 w 54"/>
                <a:gd name="T43" fmla="*/ 28 h 56"/>
                <a:gd name="T44" fmla="*/ 36 w 54"/>
                <a:gd name="T45" fmla="*/ 6 h 5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4"/>
                <a:gd name="T70" fmla="*/ 0 h 56"/>
                <a:gd name="T71" fmla="*/ 54 w 54"/>
                <a:gd name="T72" fmla="*/ 56 h 5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4" h="56">
                  <a:moveTo>
                    <a:pt x="36" y="6"/>
                  </a:moveTo>
                  <a:lnTo>
                    <a:pt x="36" y="6"/>
                  </a:lnTo>
                  <a:lnTo>
                    <a:pt x="32" y="4"/>
                  </a:lnTo>
                  <a:lnTo>
                    <a:pt x="30" y="2"/>
                  </a:lnTo>
                  <a:lnTo>
                    <a:pt x="22" y="0"/>
                  </a:lnTo>
                  <a:lnTo>
                    <a:pt x="14" y="4"/>
                  </a:lnTo>
                  <a:lnTo>
                    <a:pt x="8" y="12"/>
                  </a:lnTo>
                  <a:lnTo>
                    <a:pt x="2" y="20"/>
                  </a:lnTo>
                  <a:lnTo>
                    <a:pt x="0" y="30"/>
                  </a:lnTo>
                  <a:lnTo>
                    <a:pt x="0" y="36"/>
                  </a:lnTo>
                  <a:lnTo>
                    <a:pt x="2" y="40"/>
                  </a:lnTo>
                  <a:lnTo>
                    <a:pt x="6" y="44"/>
                  </a:lnTo>
                  <a:lnTo>
                    <a:pt x="12" y="50"/>
                  </a:lnTo>
                  <a:lnTo>
                    <a:pt x="20" y="54"/>
                  </a:lnTo>
                  <a:lnTo>
                    <a:pt x="30" y="56"/>
                  </a:lnTo>
                  <a:lnTo>
                    <a:pt x="40" y="56"/>
                  </a:lnTo>
                  <a:lnTo>
                    <a:pt x="46" y="54"/>
                  </a:lnTo>
                  <a:lnTo>
                    <a:pt x="52" y="50"/>
                  </a:lnTo>
                  <a:lnTo>
                    <a:pt x="54" y="44"/>
                  </a:lnTo>
                  <a:lnTo>
                    <a:pt x="52" y="38"/>
                  </a:lnTo>
                  <a:lnTo>
                    <a:pt x="46" y="28"/>
                  </a:lnTo>
                  <a:lnTo>
                    <a:pt x="36" y="6"/>
                  </a:lnTo>
                  <a:close/>
                </a:path>
              </a:pathLst>
            </a:custGeom>
            <a:solidFill>
              <a:srgbClr val="91CD2D"/>
            </a:solidFill>
            <a:ln w="9525">
              <a:noFill/>
              <a:round/>
              <a:headEnd/>
              <a:tailEnd/>
            </a:ln>
          </p:spPr>
          <p:txBody>
            <a:bodyPr/>
            <a:lstStyle/>
            <a:p>
              <a:endParaRPr lang="fr-FR">
                <a:latin typeface="Calibri" pitchFamily="34" charset="0"/>
              </a:endParaRPr>
            </a:p>
          </p:txBody>
        </p:sp>
        <p:sp>
          <p:nvSpPr>
            <p:cNvPr id="9471" name="Freeform 22"/>
            <p:cNvSpPr>
              <a:spLocks/>
            </p:cNvSpPr>
            <p:nvPr/>
          </p:nvSpPr>
          <p:spPr bwMode="auto">
            <a:xfrm>
              <a:off x="3027" y="1820"/>
              <a:ext cx="28" cy="22"/>
            </a:xfrm>
            <a:custGeom>
              <a:avLst/>
              <a:gdLst>
                <a:gd name="T0" fmla="*/ 22 w 28"/>
                <a:gd name="T1" fmla="*/ 2 h 22"/>
                <a:gd name="T2" fmla="*/ 22 w 28"/>
                <a:gd name="T3" fmla="*/ 2 h 22"/>
                <a:gd name="T4" fmla="*/ 12 w 28"/>
                <a:gd name="T5" fmla="*/ 0 h 22"/>
                <a:gd name="T6" fmla="*/ 6 w 28"/>
                <a:gd name="T7" fmla="*/ 0 h 22"/>
                <a:gd name="T8" fmla="*/ 0 w 28"/>
                <a:gd name="T9" fmla="*/ 2 h 22"/>
                <a:gd name="T10" fmla="*/ 0 w 28"/>
                <a:gd name="T11" fmla="*/ 2 h 22"/>
                <a:gd name="T12" fmla="*/ 2 w 28"/>
                <a:gd name="T13" fmla="*/ 8 h 22"/>
                <a:gd name="T14" fmla="*/ 4 w 28"/>
                <a:gd name="T15" fmla="*/ 14 h 22"/>
                <a:gd name="T16" fmla="*/ 10 w 28"/>
                <a:gd name="T17" fmla="*/ 18 h 22"/>
                <a:gd name="T18" fmla="*/ 14 w 28"/>
                <a:gd name="T19" fmla="*/ 22 h 22"/>
                <a:gd name="T20" fmla="*/ 20 w 28"/>
                <a:gd name="T21" fmla="*/ 22 h 22"/>
                <a:gd name="T22" fmla="*/ 26 w 28"/>
                <a:gd name="T23" fmla="*/ 22 h 22"/>
                <a:gd name="T24" fmla="*/ 28 w 28"/>
                <a:gd name="T25" fmla="*/ 18 h 22"/>
                <a:gd name="T26" fmla="*/ 28 w 28"/>
                <a:gd name="T27" fmla="*/ 12 h 22"/>
                <a:gd name="T28" fmla="*/ 22 w 28"/>
                <a:gd name="T29" fmla="*/ 2 h 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8"/>
                <a:gd name="T46" fmla="*/ 0 h 22"/>
                <a:gd name="T47" fmla="*/ 28 w 28"/>
                <a:gd name="T48" fmla="*/ 22 h 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8" h="22">
                  <a:moveTo>
                    <a:pt x="22" y="2"/>
                  </a:moveTo>
                  <a:lnTo>
                    <a:pt x="22" y="2"/>
                  </a:lnTo>
                  <a:lnTo>
                    <a:pt x="12" y="0"/>
                  </a:lnTo>
                  <a:lnTo>
                    <a:pt x="6" y="0"/>
                  </a:lnTo>
                  <a:lnTo>
                    <a:pt x="0" y="2"/>
                  </a:lnTo>
                  <a:lnTo>
                    <a:pt x="2" y="8"/>
                  </a:lnTo>
                  <a:lnTo>
                    <a:pt x="4" y="14"/>
                  </a:lnTo>
                  <a:lnTo>
                    <a:pt x="10" y="18"/>
                  </a:lnTo>
                  <a:lnTo>
                    <a:pt x="14" y="22"/>
                  </a:lnTo>
                  <a:lnTo>
                    <a:pt x="20" y="22"/>
                  </a:lnTo>
                  <a:lnTo>
                    <a:pt x="26" y="22"/>
                  </a:lnTo>
                  <a:lnTo>
                    <a:pt x="28" y="18"/>
                  </a:lnTo>
                  <a:lnTo>
                    <a:pt x="28" y="12"/>
                  </a:lnTo>
                  <a:lnTo>
                    <a:pt x="22" y="2"/>
                  </a:lnTo>
                  <a:close/>
                </a:path>
              </a:pathLst>
            </a:custGeom>
            <a:solidFill>
              <a:srgbClr val="91CD2D"/>
            </a:solidFill>
            <a:ln w="9525">
              <a:noFill/>
              <a:round/>
              <a:headEnd/>
              <a:tailEnd/>
            </a:ln>
          </p:spPr>
          <p:txBody>
            <a:bodyPr/>
            <a:lstStyle/>
            <a:p>
              <a:endParaRPr lang="fr-FR">
                <a:latin typeface="Calibri" pitchFamily="34" charset="0"/>
              </a:endParaRPr>
            </a:p>
          </p:txBody>
        </p:sp>
        <p:sp>
          <p:nvSpPr>
            <p:cNvPr id="9472" name="Freeform 23"/>
            <p:cNvSpPr>
              <a:spLocks/>
            </p:cNvSpPr>
            <p:nvPr/>
          </p:nvSpPr>
          <p:spPr bwMode="auto">
            <a:xfrm>
              <a:off x="2995" y="1770"/>
              <a:ext cx="28" cy="32"/>
            </a:xfrm>
            <a:custGeom>
              <a:avLst/>
              <a:gdLst>
                <a:gd name="T0" fmla="*/ 14 w 28"/>
                <a:gd name="T1" fmla="*/ 4 h 32"/>
                <a:gd name="T2" fmla="*/ 14 w 28"/>
                <a:gd name="T3" fmla="*/ 4 h 32"/>
                <a:gd name="T4" fmla="*/ 14 w 28"/>
                <a:gd name="T5" fmla="*/ 2 h 32"/>
                <a:gd name="T6" fmla="*/ 12 w 28"/>
                <a:gd name="T7" fmla="*/ 0 h 32"/>
                <a:gd name="T8" fmla="*/ 12 w 28"/>
                <a:gd name="T9" fmla="*/ 0 h 32"/>
                <a:gd name="T10" fmla="*/ 4 w 28"/>
                <a:gd name="T11" fmla="*/ 4 h 32"/>
                <a:gd name="T12" fmla="*/ 0 w 28"/>
                <a:gd name="T13" fmla="*/ 10 h 32"/>
                <a:gd name="T14" fmla="*/ 0 w 28"/>
                <a:gd name="T15" fmla="*/ 16 h 32"/>
                <a:gd name="T16" fmla="*/ 2 w 28"/>
                <a:gd name="T17" fmla="*/ 22 h 32"/>
                <a:gd name="T18" fmla="*/ 6 w 28"/>
                <a:gd name="T19" fmla="*/ 26 h 32"/>
                <a:gd name="T20" fmla="*/ 10 w 28"/>
                <a:gd name="T21" fmla="*/ 30 h 32"/>
                <a:gd name="T22" fmla="*/ 18 w 28"/>
                <a:gd name="T23" fmla="*/ 32 h 32"/>
                <a:gd name="T24" fmla="*/ 26 w 28"/>
                <a:gd name="T25" fmla="*/ 32 h 32"/>
                <a:gd name="T26" fmla="*/ 26 w 28"/>
                <a:gd name="T27" fmla="*/ 32 h 32"/>
                <a:gd name="T28" fmla="*/ 28 w 28"/>
                <a:gd name="T29" fmla="*/ 22 h 32"/>
                <a:gd name="T30" fmla="*/ 28 w 28"/>
                <a:gd name="T31" fmla="*/ 12 h 32"/>
                <a:gd name="T32" fmla="*/ 14 w 28"/>
                <a:gd name="T33" fmla="*/ 4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2"/>
                <a:gd name="T53" fmla="*/ 28 w 28"/>
                <a:gd name="T54" fmla="*/ 32 h 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2">
                  <a:moveTo>
                    <a:pt x="14" y="4"/>
                  </a:moveTo>
                  <a:lnTo>
                    <a:pt x="14" y="4"/>
                  </a:lnTo>
                  <a:lnTo>
                    <a:pt x="14" y="2"/>
                  </a:lnTo>
                  <a:lnTo>
                    <a:pt x="12" y="0"/>
                  </a:lnTo>
                  <a:lnTo>
                    <a:pt x="4" y="4"/>
                  </a:lnTo>
                  <a:lnTo>
                    <a:pt x="0" y="10"/>
                  </a:lnTo>
                  <a:lnTo>
                    <a:pt x="0" y="16"/>
                  </a:lnTo>
                  <a:lnTo>
                    <a:pt x="2" y="22"/>
                  </a:lnTo>
                  <a:lnTo>
                    <a:pt x="6" y="26"/>
                  </a:lnTo>
                  <a:lnTo>
                    <a:pt x="10" y="30"/>
                  </a:lnTo>
                  <a:lnTo>
                    <a:pt x="18" y="32"/>
                  </a:lnTo>
                  <a:lnTo>
                    <a:pt x="26" y="32"/>
                  </a:lnTo>
                  <a:lnTo>
                    <a:pt x="28" y="22"/>
                  </a:lnTo>
                  <a:lnTo>
                    <a:pt x="28" y="12"/>
                  </a:lnTo>
                  <a:lnTo>
                    <a:pt x="14" y="4"/>
                  </a:lnTo>
                  <a:close/>
                </a:path>
              </a:pathLst>
            </a:custGeom>
            <a:solidFill>
              <a:srgbClr val="91CD2D"/>
            </a:solidFill>
            <a:ln w="9525">
              <a:noFill/>
              <a:round/>
              <a:headEnd/>
              <a:tailEnd/>
            </a:ln>
          </p:spPr>
          <p:txBody>
            <a:bodyPr/>
            <a:lstStyle/>
            <a:p>
              <a:endParaRPr lang="fr-FR">
                <a:latin typeface="Calibri" pitchFamily="34" charset="0"/>
              </a:endParaRPr>
            </a:p>
          </p:txBody>
        </p:sp>
        <p:sp>
          <p:nvSpPr>
            <p:cNvPr id="9473" name="Freeform 24"/>
            <p:cNvSpPr>
              <a:spLocks/>
            </p:cNvSpPr>
            <p:nvPr/>
          </p:nvSpPr>
          <p:spPr bwMode="auto">
            <a:xfrm>
              <a:off x="2587" y="1998"/>
              <a:ext cx="54" cy="56"/>
            </a:xfrm>
            <a:custGeom>
              <a:avLst/>
              <a:gdLst>
                <a:gd name="T0" fmla="*/ 36 w 54"/>
                <a:gd name="T1" fmla="*/ 6 h 56"/>
                <a:gd name="T2" fmla="*/ 36 w 54"/>
                <a:gd name="T3" fmla="*/ 6 h 56"/>
                <a:gd name="T4" fmla="*/ 34 w 54"/>
                <a:gd name="T5" fmla="*/ 2 h 56"/>
                <a:gd name="T6" fmla="*/ 30 w 54"/>
                <a:gd name="T7" fmla="*/ 0 h 56"/>
                <a:gd name="T8" fmla="*/ 24 w 54"/>
                <a:gd name="T9" fmla="*/ 0 h 56"/>
                <a:gd name="T10" fmla="*/ 16 w 54"/>
                <a:gd name="T11" fmla="*/ 4 h 56"/>
                <a:gd name="T12" fmla="*/ 8 w 54"/>
                <a:gd name="T13" fmla="*/ 10 h 56"/>
                <a:gd name="T14" fmla="*/ 2 w 54"/>
                <a:gd name="T15" fmla="*/ 20 h 56"/>
                <a:gd name="T16" fmla="*/ 0 w 54"/>
                <a:gd name="T17" fmla="*/ 30 h 56"/>
                <a:gd name="T18" fmla="*/ 2 w 54"/>
                <a:gd name="T19" fmla="*/ 34 h 56"/>
                <a:gd name="T20" fmla="*/ 4 w 54"/>
                <a:gd name="T21" fmla="*/ 40 h 56"/>
                <a:gd name="T22" fmla="*/ 6 w 54"/>
                <a:gd name="T23" fmla="*/ 44 h 56"/>
                <a:gd name="T24" fmla="*/ 12 w 54"/>
                <a:gd name="T25" fmla="*/ 48 h 56"/>
                <a:gd name="T26" fmla="*/ 12 w 54"/>
                <a:gd name="T27" fmla="*/ 48 h 56"/>
                <a:gd name="T28" fmla="*/ 22 w 54"/>
                <a:gd name="T29" fmla="*/ 54 h 56"/>
                <a:gd name="T30" fmla="*/ 30 w 54"/>
                <a:gd name="T31" fmla="*/ 56 h 56"/>
                <a:gd name="T32" fmla="*/ 40 w 54"/>
                <a:gd name="T33" fmla="*/ 56 h 56"/>
                <a:gd name="T34" fmla="*/ 46 w 54"/>
                <a:gd name="T35" fmla="*/ 54 h 56"/>
                <a:gd name="T36" fmla="*/ 52 w 54"/>
                <a:gd name="T37" fmla="*/ 50 h 56"/>
                <a:gd name="T38" fmla="*/ 54 w 54"/>
                <a:gd name="T39" fmla="*/ 44 h 56"/>
                <a:gd name="T40" fmla="*/ 52 w 54"/>
                <a:gd name="T41" fmla="*/ 36 h 56"/>
                <a:gd name="T42" fmla="*/ 46 w 54"/>
                <a:gd name="T43" fmla="*/ 28 h 56"/>
                <a:gd name="T44" fmla="*/ 36 w 54"/>
                <a:gd name="T45" fmla="*/ 6 h 5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4"/>
                <a:gd name="T70" fmla="*/ 0 h 56"/>
                <a:gd name="T71" fmla="*/ 54 w 54"/>
                <a:gd name="T72" fmla="*/ 56 h 5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4" h="56">
                  <a:moveTo>
                    <a:pt x="36" y="6"/>
                  </a:moveTo>
                  <a:lnTo>
                    <a:pt x="36" y="6"/>
                  </a:lnTo>
                  <a:lnTo>
                    <a:pt x="34" y="2"/>
                  </a:lnTo>
                  <a:lnTo>
                    <a:pt x="30" y="0"/>
                  </a:lnTo>
                  <a:lnTo>
                    <a:pt x="24" y="0"/>
                  </a:lnTo>
                  <a:lnTo>
                    <a:pt x="16" y="4"/>
                  </a:lnTo>
                  <a:lnTo>
                    <a:pt x="8" y="10"/>
                  </a:lnTo>
                  <a:lnTo>
                    <a:pt x="2" y="20"/>
                  </a:lnTo>
                  <a:lnTo>
                    <a:pt x="0" y="30"/>
                  </a:lnTo>
                  <a:lnTo>
                    <a:pt x="2" y="34"/>
                  </a:lnTo>
                  <a:lnTo>
                    <a:pt x="4" y="40"/>
                  </a:lnTo>
                  <a:lnTo>
                    <a:pt x="6" y="44"/>
                  </a:lnTo>
                  <a:lnTo>
                    <a:pt x="12" y="48"/>
                  </a:lnTo>
                  <a:lnTo>
                    <a:pt x="22" y="54"/>
                  </a:lnTo>
                  <a:lnTo>
                    <a:pt x="30" y="56"/>
                  </a:lnTo>
                  <a:lnTo>
                    <a:pt x="40" y="56"/>
                  </a:lnTo>
                  <a:lnTo>
                    <a:pt x="46" y="54"/>
                  </a:lnTo>
                  <a:lnTo>
                    <a:pt x="52" y="50"/>
                  </a:lnTo>
                  <a:lnTo>
                    <a:pt x="54" y="44"/>
                  </a:lnTo>
                  <a:lnTo>
                    <a:pt x="52" y="36"/>
                  </a:lnTo>
                  <a:lnTo>
                    <a:pt x="46" y="28"/>
                  </a:lnTo>
                  <a:lnTo>
                    <a:pt x="36" y="6"/>
                  </a:lnTo>
                  <a:close/>
                </a:path>
              </a:pathLst>
            </a:custGeom>
            <a:solidFill>
              <a:srgbClr val="91CD2D"/>
            </a:solidFill>
            <a:ln w="9525">
              <a:noFill/>
              <a:round/>
              <a:headEnd/>
              <a:tailEnd/>
            </a:ln>
          </p:spPr>
          <p:txBody>
            <a:bodyPr/>
            <a:lstStyle/>
            <a:p>
              <a:endParaRPr lang="fr-FR">
                <a:latin typeface="Calibri" pitchFamily="34" charset="0"/>
              </a:endParaRPr>
            </a:p>
          </p:txBody>
        </p:sp>
        <p:sp>
          <p:nvSpPr>
            <p:cNvPr id="9474" name="Freeform 25"/>
            <p:cNvSpPr>
              <a:spLocks/>
            </p:cNvSpPr>
            <p:nvPr/>
          </p:nvSpPr>
          <p:spPr bwMode="auto">
            <a:xfrm>
              <a:off x="3151" y="1944"/>
              <a:ext cx="26" cy="24"/>
            </a:xfrm>
            <a:custGeom>
              <a:avLst/>
              <a:gdLst>
                <a:gd name="T0" fmla="*/ 22 w 26"/>
                <a:gd name="T1" fmla="*/ 2 h 24"/>
                <a:gd name="T2" fmla="*/ 22 w 26"/>
                <a:gd name="T3" fmla="*/ 2 h 24"/>
                <a:gd name="T4" fmla="*/ 10 w 26"/>
                <a:gd name="T5" fmla="*/ 0 h 24"/>
                <a:gd name="T6" fmla="*/ 4 w 26"/>
                <a:gd name="T7" fmla="*/ 2 h 24"/>
                <a:gd name="T8" fmla="*/ 0 w 26"/>
                <a:gd name="T9" fmla="*/ 2 h 24"/>
                <a:gd name="T10" fmla="*/ 0 w 26"/>
                <a:gd name="T11" fmla="*/ 2 h 24"/>
                <a:gd name="T12" fmla="*/ 0 w 26"/>
                <a:gd name="T13" fmla="*/ 10 h 24"/>
                <a:gd name="T14" fmla="*/ 2 w 26"/>
                <a:gd name="T15" fmla="*/ 16 h 24"/>
                <a:gd name="T16" fmla="*/ 8 w 26"/>
                <a:gd name="T17" fmla="*/ 20 h 24"/>
                <a:gd name="T18" fmla="*/ 14 w 26"/>
                <a:gd name="T19" fmla="*/ 24 h 24"/>
                <a:gd name="T20" fmla="*/ 18 w 26"/>
                <a:gd name="T21" fmla="*/ 24 h 24"/>
                <a:gd name="T22" fmla="*/ 24 w 26"/>
                <a:gd name="T23" fmla="*/ 22 h 24"/>
                <a:gd name="T24" fmla="*/ 26 w 26"/>
                <a:gd name="T25" fmla="*/ 20 h 24"/>
                <a:gd name="T26" fmla="*/ 26 w 26"/>
                <a:gd name="T27" fmla="*/ 14 h 24"/>
                <a:gd name="T28" fmla="*/ 22 w 26"/>
                <a:gd name="T29" fmla="*/ 2 h 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24"/>
                <a:gd name="T47" fmla="*/ 26 w 26"/>
                <a:gd name="T48" fmla="*/ 24 h 2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24">
                  <a:moveTo>
                    <a:pt x="22" y="2"/>
                  </a:moveTo>
                  <a:lnTo>
                    <a:pt x="22" y="2"/>
                  </a:lnTo>
                  <a:lnTo>
                    <a:pt x="10" y="0"/>
                  </a:lnTo>
                  <a:lnTo>
                    <a:pt x="4" y="2"/>
                  </a:lnTo>
                  <a:lnTo>
                    <a:pt x="0" y="2"/>
                  </a:lnTo>
                  <a:lnTo>
                    <a:pt x="0" y="10"/>
                  </a:lnTo>
                  <a:lnTo>
                    <a:pt x="2" y="16"/>
                  </a:lnTo>
                  <a:lnTo>
                    <a:pt x="8" y="20"/>
                  </a:lnTo>
                  <a:lnTo>
                    <a:pt x="14" y="24"/>
                  </a:lnTo>
                  <a:lnTo>
                    <a:pt x="18" y="24"/>
                  </a:lnTo>
                  <a:lnTo>
                    <a:pt x="24" y="22"/>
                  </a:lnTo>
                  <a:lnTo>
                    <a:pt x="26" y="20"/>
                  </a:lnTo>
                  <a:lnTo>
                    <a:pt x="26" y="14"/>
                  </a:lnTo>
                  <a:lnTo>
                    <a:pt x="22" y="2"/>
                  </a:lnTo>
                  <a:close/>
                </a:path>
              </a:pathLst>
            </a:custGeom>
            <a:solidFill>
              <a:srgbClr val="91CD2D"/>
            </a:solidFill>
            <a:ln w="9525">
              <a:noFill/>
              <a:round/>
              <a:headEnd/>
              <a:tailEnd/>
            </a:ln>
          </p:spPr>
          <p:txBody>
            <a:bodyPr/>
            <a:lstStyle/>
            <a:p>
              <a:endParaRPr lang="fr-FR">
                <a:latin typeface="Calibri" pitchFamily="34" charset="0"/>
              </a:endParaRPr>
            </a:p>
          </p:txBody>
        </p:sp>
        <p:sp>
          <p:nvSpPr>
            <p:cNvPr id="9475" name="Freeform 26"/>
            <p:cNvSpPr>
              <a:spLocks/>
            </p:cNvSpPr>
            <p:nvPr/>
          </p:nvSpPr>
          <p:spPr bwMode="auto">
            <a:xfrm>
              <a:off x="3117" y="1896"/>
              <a:ext cx="28" cy="32"/>
            </a:xfrm>
            <a:custGeom>
              <a:avLst/>
              <a:gdLst>
                <a:gd name="T0" fmla="*/ 14 w 28"/>
                <a:gd name="T1" fmla="*/ 2 h 32"/>
                <a:gd name="T2" fmla="*/ 14 w 28"/>
                <a:gd name="T3" fmla="*/ 2 h 32"/>
                <a:gd name="T4" fmla="*/ 14 w 28"/>
                <a:gd name="T5" fmla="*/ 0 h 32"/>
                <a:gd name="T6" fmla="*/ 12 w 28"/>
                <a:gd name="T7" fmla="*/ 0 h 32"/>
                <a:gd name="T8" fmla="*/ 12 w 28"/>
                <a:gd name="T9" fmla="*/ 0 h 32"/>
                <a:gd name="T10" fmla="*/ 4 w 28"/>
                <a:gd name="T11" fmla="*/ 4 h 32"/>
                <a:gd name="T12" fmla="*/ 2 w 28"/>
                <a:gd name="T13" fmla="*/ 10 h 32"/>
                <a:gd name="T14" fmla="*/ 0 w 28"/>
                <a:gd name="T15" fmla="*/ 16 h 32"/>
                <a:gd name="T16" fmla="*/ 2 w 28"/>
                <a:gd name="T17" fmla="*/ 20 h 32"/>
                <a:gd name="T18" fmla="*/ 6 w 28"/>
                <a:gd name="T19" fmla="*/ 26 h 32"/>
                <a:gd name="T20" fmla="*/ 10 w 28"/>
                <a:gd name="T21" fmla="*/ 30 h 32"/>
                <a:gd name="T22" fmla="*/ 18 w 28"/>
                <a:gd name="T23" fmla="*/ 32 h 32"/>
                <a:gd name="T24" fmla="*/ 26 w 28"/>
                <a:gd name="T25" fmla="*/ 32 h 32"/>
                <a:gd name="T26" fmla="*/ 26 w 28"/>
                <a:gd name="T27" fmla="*/ 32 h 32"/>
                <a:gd name="T28" fmla="*/ 28 w 28"/>
                <a:gd name="T29" fmla="*/ 22 h 32"/>
                <a:gd name="T30" fmla="*/ 28 w 28"/>
                <a:gd name="T31" fmla="*/ 12 h 32"/>
                <a:gd name="T32" fmla="*/ 14 w 28"/>
                <a:gd name="T33" fmla="*/ 2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2"/>
                <a:gd name="T53" fmla="*/ 28 w 28"/>
                <a:gd name="T54" fmla="*/ 32 h 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2">
                  <a:moveTo>
                    <a:pt x="14" y="2"/>
                  </a:moveTo>
                  <a:lnTo>
                    <a:pt x="14" y="2"/>
                  </a:lnTo>
                  <a:lnTo>
                    <a:pt x="14" y="0"/>
                  </a:lnTo>
                  <a:lnTo>
                    <a:pt x="12" y="0"/>
                  </a:lnTo>
                  <a:lnTo>
                    <a:pt x="4" y="4"/>
                  </a:lnTo>
                  <a:lnTo>
                    <a:pt x="2" y="10"/>
                  </a:lnTo>
                  <a:lnTo>
                    <a:pt x="0" y="16"/>
                  </a:lnTo>
                  <a:lnTo>
                    <a:pt x="2" y="20"/>
                  </a:lnTo>
                  <a:lnTo>
                    <a:pt x="6" y="26"/>
                  </a:lnTo>
                  <a:lnTo>
                    <a:pt x="10" y="30"/>
                  </a:lnTo>
                  <a:lnTo>
                    <a:pt x="18" y="32"/>
                  </a:lnTo>
                  <a:lnTo>
                    <a:pt x="26" y="32"/>
                  </a:lnTo>
                  <a:lnTo>
                    <a:pt x="28" y="22"/>
                  </a:lnTo>
                  <a:lnTo>
                    <a:pt x="28" y="12"/>
                  </a:lnTo>
                  <a:lnTo>
                    <a:pt x="14" y="2"/>
                  </a:lnTo>
                  <a:close/>
                </a:path>
              </a:pathLst>
            </a:custGeom>
            <a:solidFill>
              <a:srgbClr val="91CD2D"/>
            </a:solidFill>
            <a:ln w="9525">
              <a:noFill/>
              <a:round/>
              <a:headEnd/>
              <a:tailEnd/>
            </a:ln>
          </p:spPr>
          <p:txBody>
            <a:bodyPr/>
            <a:lstStyle/>
            <a:p>
              <a:endParaRPr lang="fr-FR">
                <a:latin typeface="Calibri" pitchFamily="34" charset="0"/>
              </a:endParaRPr>
            </a:p>
          </p:txBody>
        </p:sp>
        <p:sp>
          <p:nvSpPr>
            <p:cNvPr id="9476" name="Freeform 27"/>
            <p:cNvSpPr>
              <a:spLocks/>
            </p:cNvSpPr>
            <p:nvPr/>
          </p:nvSpPr>
          <p:spPr bwMode="auto">
            <a:xfrm>
              <a:off x="2401" y="1604"/>
              <a:ext cx="636" cy="710"/>
            </a:xfrm>
            <a:custGeom>
              <a:avLst/>
              <a:gdLst>
                <a:gd name="T0" fmla="*/ 608 w 636"/>
                <a:gd name="T1" fmla="*/ 82 h 710"/>
                <a:gd name="T2" fmla="*/ 584 w 636"/>
                <a:gd name="T3" fmla="*/ 20 h 710"/>
                <a:gd name="T4" fmla="*/ 472 w 636"/>
                <a:gd name="T5" fmla="*/ 32 h 710"/>
                <a:gd name="T6" fmla="*/ 472 w 636"/>
                <a:gd name="T7" fmla="*/ 88 h 710"/>
                <a:gd name="T8" fmla="*/ 412 w 636"/>
                <a:gd name="T9" fmla="*/ 88 h 710"/>
                <a:gd name="T10" fmla="*/ 380 w 636"/>
                <a:gd name="T11" fmla="*/ 74 h 710"/>
                <a:gd name="T12" fmla="*/ 306 w 636"/>
                <a:gd name="T13" fmla="*/ 72 h 710"/>
                <a:gd name="T14" fmla="*/ 256 w 636"/>
                <a:gd name="T15" fmla="*/ 124 h 710"/>
                <a:gd name="T16" fmla="*/ 214 w 636"/>
                <a:gd name="T17" fmla="*/ 116 h 710"/>
                <a:gd name="T18" fmla="*/ 128 w 636"/>
                <a:gd name="T19" fmla="*/ 168 h 710"/>
                <a:gd name="T20" fmla="*/ 124 w 636"/>
                <a:gd name="T21" fmla="*/ 222 h 710"/>
                <a:gd name="T22" fmla="*/ 90 w 636"/>
                <a:gd name="T23" fmla="*/ 246 h 710"/>
                <a:gd name="T24" fmla="*/ 76 w 636"/>
                <a:gd name="T25" fmla="*/ 294 h 710"/>
                <a:gd name="T26" fmla="*/ 50 w 636"/>
                <a:gd name="T27" fmla="*/ 316 h 710"/>
                <a:gd name="T28" fmla="*/ 0 w 636"/>
                <a:gd name="T29" fmla="*/ 388 h 710"/>
                <a:gd name="T30" fmla="*/ 80 w 636"/>
                <a:gd name="T31" fmla="*/ 442 h 710"/>
                <a:gd name="T32" fmla="*/ 88 w 636"/>
                <a:gd name="T33" fmla="*/ 466 h 710"/>
                <a:gd name="T34" fmla="*/ 140 w 636"/>
                <a:gd name="T35" fmla="*/ 494 h 710"/>
                <a:gd name="T36" fmla="*/ 152 w 636"/>
                <a:gd name="T37" fmla="*/ 526 h 710"/>
                <a:gd name="T38" fmla="*/ 120 w 636"/>
                <a:gd name="T39" fmla="*/ 554 h 710"/>
                <a:gd name="T40" fmla="*/ 114 w 636"/>
                <a:gd name="T41" fmla="*/ 612 h 710"/>
                <a:gd name="T42" fmla="*/ 182 w 636"/>
                <a:gd name="T43" fmla="*/ 634 h 710"/>
                <a:gd name="T44" fmla="*/ 204 w 636"/>
                <a:gd name="T45" fmla="*/ 634 h 710"/>
                <a:gd name="T46" fmla="*/ 228 w 636"/>
                <a:gd name="T47" fmla="*/ 660 h 710"/>
                <a:gd name="T48" fmla="*/ 256 w 636"/>
                <a:gd name="T49" fmla="*/ 686 h 710"/>
                <a:gd name="T50" fmla="*/ 328 w 636"/>
                <a:gd name="T51" fmla="*/ 706 h 710"/>
                <a:gd name="T52" fmla="*/ 356 w 636"/>
                <a:gd name="T53" fmla="*/ 654 h 710"/>
                <a:gd name="T54" fmla="*/ 350 w 636"/>
                <a:gd name="T55" fmla="*/ 692 h 710"/>
                <a:gd name="T56" fmla="*/ 274 w 636"/>
                <a:gd name="T57" fmla="*/ 702 h 710"/>
                <a:gd name="T58" fmla="*/ 262 w 636"/>
                <a:gd name="T59" fmla="*/ 662 h 710"/>
                <a:gd name="T60" fmla="*/ 232 w 636"/>
                <a:gd name="T61" fmla="*/ 656 h 710"/>
                <a:gd name="T62" fmla="*/ 230 w 636"/>
                <a:gd name="T63" fmla="*/ 642 h 710"/>
                <a:gd name="T64" fmla="*/ 204 w 636"/>
                <a:gd name="T65" fmla="*/ 624 h 710"/>
                <a:gd name="T66" fmla="*/ 152 w 636"/>
                <a:gd name="T67" fmla="*/ 628 h 710"/>
                <a:gd name="T68" fmla="*/ 114 w 636"/>
                <a:gd name="T69" fmla="*/ 568 h 710"/>
                <a:gd name="T70" fmla="*/ 174 w 636"/>
                <a:gd name="T71" fmla="*/ 536 h 710"/>
                <a:gd name="T72" fmla="*/ 174 w 636"/>
                <a:gd name="T73" fmla="*/ 532 h 710"/>
                <a:gd name="T74" fmla="*/ 134 w 636"/>
                <a:gd name="T75" fmla="*/ 506 h 710"/>
                <a:gd name="T76" fmla="*/ 134 w 636"/>
                <a:gd name="T77" fmla="*/ 488 h 710"/>
                <a:gd name="T78" fmla="*/ 86 w 636"/>
                <a:gd name="T79" fmla="*/ 454 h 710"/>
                <a:gd name="T80" fmla="*/ 42 w 636"/>
                <a:gd name="T81" fmla="*/ 428 h 710"/>
                <a:gd name="T82" fmla="*/ 8 w 636"/>
                <a:gd name="T83" fmla="*/ 360 h 710"/>
                <a:gd name="T84" fmla="*/ 84 w 636"/>
                <a:gd name="T85" fmla="*/ 310 h 710"/>
                <a:gd name="T86" fmla="*/ 110 w 636"/>
                <a:gd name="T87" fmla="*/ 310 h 710"/>
                <a:gd name="T88" fmla="*/ 76 w 636"/>
                <a:gd name="T89" fmla="*/ 266 h 710"/>
                <a:gd name="T90" fmla="*/ 124 w 636"/>
                <a:gd name="T91" fmla="*/ 244 h 710"/>
                <a:gd name="T92" fmla="*/ 154 w 636"/>
                <a:gd name="T93" fmla="*/ 226 h 710"/>
                <a:gd name="T94" fmla="*/ 134 w 636"/>
                <a:gd name="T95" fmla="*/ 174 h 710"/>
                <a:gd name="T96" fmla="*/ 212 w 636"/>
                <a:gd name="T97" fmla="*/ 120 h 710"/>
                <a:gd name="T98" fmla="*/ 260 w 636"/>
                <a:gd name="T99" fmla="*/ 142 h 710"/>
                <a:gd name="T100" fmla="*/ 288 w 636"/>
                <a:gd name="T101" fmla="*/ 86 h 710"/>
                <a:gd name="T102" fmla="*/ 370 w 636"/>
                <a:gd name="T103" fmla="*/ 76 h 710"/>
                <a:gd name="T104" fmla="*/ 382 w 636"/>
                <a:gd name="T105" fmla="*/ 84 h 710"/>
                <a:gd name="T106" fmla="*/ 398 w 636"/>
                <a:gd name="T107" fmla="*/ 80 h 710"/>
                <a:gd name="T108" fmla="*/ 436 w 636"/>
                <a:gd name="T109" fmla="*/ 82 h 710"/>
                <a:gd name="T110" fmla="*/ 478 w 636"/>
                <a:gd name="T111" fmla="*/ 98 h 710"/>
                <a:gd name="T112" fmla="*/ 470 w 636"/>
                <a:gd name="T113" fmla="*/ 42 h 710"/>
                <a:gd name="T114" fmla="*/ 560 w 636"/>
                <a:gd name="T115" fmla="*/ 8 h 710"/>
                <a:gd name="T116" fmla="*/ 594 w 636"/>
                <a:gd name="T117" fmla="*/ 72 h 710"/>
                <a:gd name="T118" fmla="*/ 594 w 636"/>
                <a:gd name="T119" fmla="*/ 86 h 710"/>
                <a:gd name="T120" fmla="*/ 632 w 636"/>
                <a:gd name="T121" fmla="*/ 124 h 71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36"/>
                <a:gd name="T184" fmla="*/ 0 h 710"/>
                <a:gd name="T185" fmla="*/ 636 w 636"/>
                <a:gd name="T186" fmla="*/ 710 h 71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36" h="710">
                  <a:moveTo>
                    <a:pt x="636" y="124"/>
                  </a:moveTo>
                  <a:lnTo>
                    <a:pt x="636" y="124"/>
                  </a:lnTo>
                  <a:lnTo>
                    <a:pt x="636" y="114"/>
                  </a:lnTo>
                  <a:lnTo>
                    <a:pt x="634" y="104"/>
                  </a:lnTo>
                  <a:lnTo>
                    <a:pt x="628" y="96"/>
                  </a:lnTo>
                  <a:lnTo>
                    <a:pt x="620" y="88"/>
                  </a:lnTo>
                  <a:lnTo>
                    <a:pt x="608" y="82"/>
                  </a:lnTo>
                  <a:lnTo>
                    <a:pt x="602" y="80"/>
                  </a:lnTo>
                  <a:lnTo>
                    <a:pt x="596" y="80"/>
                  </a:lnTo>
                  <a:lnTo>
                    <a:pt x="600" y="70"/>
                  </a:lnTo>
                  <a:lnTo>
                    <a:pt x="602" y="56"/>
                  </a:lnTo>
                  <a:lnTo>
                    <a:pt x="600" y="44"/>
                  </a:lnTo>
                  <a:lnTo>
                    <a:pt x="596" y="32"/>
                  </a:lnTo>
                  <a:lnTo>
                    <a:pt x="584" y="20"/>
                  </a:lnTo>
                  <a:lnTo>
                    <a:pt x="572" y="10"/>
                  </a:lnTo>
                  <a:lnTo>
                    <a:pt x="556" y="4"/>
                  </a:lnTo>
                  <a:lnTo>
                    <a:pt x="540" y="0"/>
                  </a:lnTo>
                  <a:lnTo>
                    <a:pt x="530" y="2"/>
                  </a:lnTo>
                  <a:lnTo>
                    <a:pt x="520" y="2"/>
                  </a:lnTo>
                  <a:lnTo>
                    <a:pt x="502" y="10"/>
                  </a:lnTo>
                  <a:lnTo>
                    <a:pt x="486" y="20"/>
                  </a:lnTo>
                  <a:lnTo>
                    <a:pt x="472" y="32"/>
                  </a:lnTo>
                  <a:lnTo>
                    <a:pt x="466" y="40"/>
                  </a:lnTo>
                  <a:lnTo>
                    <a:pt x="464" y="48"/>
                  </a:lnTo>
                  <a:lnTo>
                    <a:pt x="462" y="56"/>
                  </a:lnTo>
                  <a:lnTo>
                    <a:pt x="464" y="64"/>
                  </a:lnTo>
                  <a:lnTo>
                    <a:pt x="466" y="78"/>
                  </a:lnTo>
                  <a:lnTo>
                    <a:pt x="472" y="88"/>
                  </a:lnTo>
                  <a:lnTo>
                    <a:pt x="464" y="86"/>
                  </a:lnTo>
                  <a:lnTo>
                    <a:pt x="456" y="82"/>
                  </a:lnTo>
                  <a:lnTo>
                    <a:pt x="448" y="80"/>
                  </a:lnTo>
                  <a:lnTo>
                    <a:pt x="438" y="80"/>
                  </a:lnTo>
                  <a:lnTo>
                    <a:pt x="430" y="80"/>
                  </a:lnTo>
                  <a:lnTo>
                    <a:pt x="412" y="88"/>
                  </a:lnTo>
                  <a:lnTo>
                    <a:pt x="410" y="84"/>
                  </a:lnTo>
                  <a:lnTo>
                    <a:pt x="408" y="82"/>
                  </a:lnTo>
                  <a:lnTo>
                    <a:pt x="400" y="76"/>
                  </a:lnTo>
                  <a:lnTo>
                    <a:pt x="390" y="72"/>
                  </a:lnTo>
                  <a:lnTo>
                    <a:pt x="386" y="72"/>
                  </a:lnTo>
                  <a:lnTo>
                    <a:pt x="384" y="72"/>
                  </a:lnTo>
                  <a:lnTo>
                    <a:pt x="380" y="74"/>
                  </a:lnTo>
                  <a:lnTo>
                    <a:pt x="378" y="76"/>
                  </a:lnTo>
                  <a:lnTo>
                    <a:pt x="370" y="72"/>
                  </a:lnTo>
                  <a:lnTo>
                    <a:pt x="362" y="68"/>
                  </a:lnTo>
                  <a:lnTo>
                    <a:pt x="348" y="66"/>
                  </a:lnTo>
                  <a:lnTo>
                    <a:pt x="334" y="66"/>
                  </a:lnTo>
                  <a:lnTo>
                    <a:pt x="320" y="68"/>
                  </a:lnTo>
                  <a:lnTo>
                    <a:pt x="306" y="72"/>
                  </a:lnTo>
                  <a:lnTo>
                    <a:pt x="296" y="76"/>
                  </a:lnTo>
                  <a:lnTo>
                    <a:pt x="286" y="82"/>
                  </a:lnTo>
                  <a:lnTo>
                    <a:pt x="278" y="90"/>
                  </a:lnTo>
                  <a:lnTo>
                    <a:pt x="270" y="100"/>
                  </a:lnTo>
                  <a:lnTo>
                    <a:pt x="264" y="108"/>
                  </a:lnTo>
                  <a:lnTo>
                    <a:pt x="258" y="116"/>
                  </a:lnTo>
                  <a:lnTo>
                    <a:pt x="256" y="124"/>
                  </a:lnTo>
                  <a:lnTo>
                    <a:pt x="254" y="134"/>
                  </a:lnTo>
                  <a:lnTo>
                    <a:pt x="244" y="128"/>
                  </a:lnTo>
                  <a:lnTo>
                    <a:pt x="228" y="120"/>
                  </a:lnTo>
                  <a:lnTo>
                    <a:pt x="214" y="116"/>
                  </a:lnTo>
                  <a:lnTo>
                    <a:pt x="198" y="114"/>
                  </a:lnTo>
                  <a:lnTo>
                    <a:pt x="184" y="116"/>
                  </a:lnTo>
                  <a:lnTo>
                    <a:pt x="170" y="120"/>
                  </a:lnTo>
                  <a:lnTo>
                    <a:pt x="156" y="126"/>
                  </a:lnTo>
                  <a:lnTo>
                    <a:pt x="144" y="134"/>
                  </a:lnTo>
                  <a:lnTo>
                    <a:pt x="136" y="144"/>
                  </a:lnTo>
                  <a:lnTo>
                    <a:pt x="132" y="156"/>
                  </a:lnTo>
                  <a:lnTo>
                    <a:pt x="128" y="168"/>
                  </a:lnTo>
                  <a:lnTo>
                    <a:pt x="130" y="182"/>
                  </a:lnTo>
                  <a:lnTo>
                    <a:pt x="134" y="194"/>
                  </a:lnTo>
                  <a:lnTo>
                    <a:pt x="140" y="206"/>
                  </a:lnTo>
                  <a:lnTo>
                    <a:pt x="148" y="218"/>
                  </a:lnTo>
                  <a:lnTo>
                    <a:pt x="136" y="218"/>
                  </a:lnTo>
                  <a:lnTo>
                    <a:pt x="124" y="222"/>
                  </a:lnTo>
                  <a:lnTo>
                    <a:pt x="120" y="224"/>
                  </a:lnTo>
                  <a:lnTo>
                    <a:pt x="116" y="230"/>
                  </a:lnTo>
                  <a:lnTo>
                    <a:pt x="116" y="232"/>
                  </a:lnTo>
                  <a:lnTo>
                    <a:pt x="116" y="236"/>
                  </a:lnTo>
                  <a:lnTo>
                    <a:pt x="118" y="240"/>
                  </a:lnTo>
                  <a:lnTo>
                    <a:pt x="102" y="242"/>
                  </a:lnTo>
                  <a:lnTo>
                    <a:pt x="90" y="246"/>
                  </a:lnTo>
                  <a:lnTo>
                    <a:pt x="84" y="250"/>
                  </a:lnTo>
                  <a:lnTo>
                    <a:pt x="78" y="254"/>
                  </a:lnTo>
                  <a:lnTo>
                    <a:pt x="74" y="260"/>
                  </a:lnTo>
                  <a:lnTo>
                    <a:pt x="70" y="268"/>
                  </a:lnTo>
                  <a:lnTo>
                    <a:pt x="68" y="276"/>
                  </a:lnTo>
                  <a:lnTo>
                    <a:pt x="70" y="282"/>
                  </a:lnTo>
                  <a:lnTo>
                    <a:pt x="72" y="288"/>
                  </a:lnTo>
                  <a:lnTo>
                    <a:pt x="76" y="294"/>
                  </a:lnTo>
                  <a:lnTo>
                    <a:pt x="82" y="302"/>
                  </a:lnTo>
                  <a:lnTo>
                    <a:pt x="92" y="306"/>
                  </a:lnTo>
                  <a:lnTo>
                    <a:pt x="80" y="306"/>
                  </a:lnTo>
                  <a:lnTo>
                    <a:pt x="72" y="308"/>
                  </a:lnTo>
                  <a:lnTo>
                    <a:pt x="64" y="310"/>
                  </a:lnTo>
                  <a:lnTo>
                    <a:pt x="50" y="316"/>
                  </a:lnTo>
                  <a:lnTo>
                    <a:pt x="38" y="324"/>
                  </a:lnTo>
                  <a:lnTo>
                    <a:pt x="26" y="330"/>
                  </a:lnTo>
                  <a:lnTo>
                    <a:pt x="18" y="340"/>
                  </a:lnTo>
                  <a:lnTo>
                    <a:pt x="10" y="352"/>
                  </a:lnTo>
                  <a:lnTo>
                    <a:pt x="4" y="364"/>
                  </a:lnTo>
                  <a:lnTo>
                    <a:pt x="0" y="376"/>
                  </a:lnTo>
                  <a:lnTo>
                    <a:pt x="0" y="388"/>
                  </a:lnTo>
                  <a:lnTo>
                    <a:pt x="4" y="400"/>
                  </a:lnTo>
                  <a:lnTo>
                    <a:pt x="12" y="412"/>
                  </a:lnTo>
                  <a:lnTo>
                    <a:pt x="24" y="422"/>
                  </a:lnTo>
                  <a:lnTo>
                    <a:pt x="36" y="430"/>
                  </a:lnTo>
                  <a:lnTo>
                    <a:pt x="48" y="434"/>
                  </a:lnTo>
                  <a:lnTo>
                    <a:pt x="64" y="438"/>
                  </a:lnTo>
                  <a:lnTo>
                    <a:pt x="80" y="442"/>
                  </a:lnTo>
                  <a:lnTo>
                    <a:pt x="86" y="444"/>
                  </a:lnTo>
                  <a:lnTo>
                    <a:pt x="86" y="446"/>
                  </a:lnTo>
                  <a:lnTo>
                    <a:pt x="84" y="450"/>
                  </a:lnTo>
                  <a:lnTo>
                    <a:pt x="84" y="456"/>
                  </a:lnTo>
                  <a:lnTo>
                    <a:pt x="84" y="460"/>
                  </a:lnTo>
                  <a:lnTo>
                    <a:pt x="88" y="466"/>
                  </a:lnTo>
                  <a:lnTo>
                    <a:pt x="92" y="470"/>
                  </a:lnTo>
                  <a:lnTo>
                    <a:pt x="102" y="476"/>
                  </a:lnTo>
                  <a:lnTo>
                    <a:pt x="116" y="484"/>
                  </a:lnTo>
                  <a:lnTo>
                    <a:pt x="130" y="488"/>
                  </a:lnTo>
                  <a:lnTo>
                    <a:pt x="136" y="492"/>
                  </a:lnTo>
                  <a:lnTo>
                    <a:pt x="140" y="494"/>
                  </a:lnTo>
                  <a:lnTo>
                    <a:pt x="136" y="498"/>
                  </a:lnTo>
                  <a:lnTo>
                    <a:pt x="132" y="502"/>
                  </a:lnTo>
                  <a:lnTo>
                    <a:pt x="132" y="506"/>
                  </a:lnTo>
                  <a:lnTo>
                    <a:pt x="132" y="510"/>
                  </a:lnTo>
                  <a:lnTo>
                    <a:pt x="136" y="516"/>
                  </a:lnTo>
                  <a:lnTo>
                    <a:pt x="140" y="520"/>
                  </a:lnTo>
                  <a:lnTo>
                    <a:pt x="152" y="526"/>
                  </a:lnTo>
                  <a:lnTo>
                    <a:pt x="168" y="532"/>
                  </a:lnTo>
                  <a:lnTo>
                    <a:pt x="158" y="534"/>
                  </a:lnTo>
                  <a:lnTo>
                    <a:pt x="148" y="538"/>
                  </a:lnTo>
                  <a:lnTo>
                    <a:pt x="134" y="544"/>
                  </a:lnTo>
                  <a:lnTo>
                    <a:pt x="126" y="548"/>
                  </a:lnTo>
                  <a:lnTo>
                    <a:pt x="120" y="554"/>
                  </a:lnTo>
                  <a:lnTo>
                    <a:pt x="112" y="562"/>
                  </a:lnTo>
                  <a:lnTo>
                    <a:pt x="108" y="570"/>
                  </a:lnTo>
                  <a:lnTo>
                    <a:pt x="106" y="578"/>
                  </a:lnTo>
                  <a:lnTo>
                    <a:pt x="106" y="586"/>
                  </a:lnTo>
                  <a:lnTo>
                    <a:pt x="108" y="596"/>
                  </a:lnTo>
                  <a:lnTo>
                    <a:pt x="110" y="604"/>
                  </a:lnTo>
                  <a:lnTo>
                    <a:pt x="114" y="612"/>
                  </a:lnTo>
                  <a:lnTo>
                    <a:pt x="122" y="618"/>
                  </a:lnTo>
                  <a:lnTo>
                    <a:pt x="130" y="624"/>
                  </a:lnTo>
                  <a:lnTo>
                    <a:pt x="140" y="628"/>
                  </a:lnTo>
                  <a:lnTo>
                    <a:pt x="150" y="632"/>
                  </a:lnTo>
                  <a:lnTo>
                    <a:pt x="160" y="634"/>
                  </a:lnTo>
                  <a:lnTo>
                    <a:pt x="170" y="634"/>
                  </a:lnTo>
                  <a:lnTo>
                    <a:pt x="182" y="634"/>
                  </a:lnTo>
                  <a:lnTo>
                    <a:pt x="190" y="630"/>
                  </a:lnTo>
                  <a:lnTo>
                    <a:pt x="198" y="628"/>
                  </a:lnTo>
                  <a:lnTo>
                    <a:pt x="202" y="626"/>
                  </a:lnTo>
                  <a:lnTo>
                    <a:pt x="202" y="628"/>
                  </a:lnTo>
                  <a:lnTo>
                    <a:pt x="202" y="632"/>
                  </a:lnTo>
                  <a:lnTo>
                    <a:pt x="204" y="634"/>
                  </a:lnTo>
                  <a:lnTo>
                    <a:pt x="208" y="640"/>
                  </a:lnTo>
                  <a:lnTo>
                    <a:pt x="216" y="646"/>
                  </a:lnTo>
                  <a:lnTo>
                    <a:pt x="220" y="648"/>
                  </a:lnTo>
                  <a:lnTo>
                    <a:pt x="226" y="650"/>
                  </a:lnTo>
                  <a:lnTo>
                    <a:pt x="224" y="654"/>
                  </a:lnTo>
                  <a:lnTo>
                    <a:pt x="226" y="658"/>
                  </a:lnTo>
                  <a:lnTo>
                    <a:pt x="228" y="660"/>
                  </a:lnTo>
                  <a:lnTo>
                    <a:pt x="234" y="664"/>
                  </a:lnTo>
                  <a:lnTo>
                    <a:pt x="240" y="666"/>
                  </a:lnTo>
                  <a:lnTo>
                    <a:pt x="246" y="666"/>
                  </a:lnTo>
                  <a:lnTo>
                    <a:pt x="254" y="666"/>
                  </a:lnTo>
                  <a:lnTo>
                    <a:pt x="252" y="672"/>
                  </a:lnTo>
                  <a:lnTo>
                    <a:pt x="252" y="680"/>
                  </a:lnTo>
                  <a:lnTo>
                    <a:pt x="256" y="686"/>
                  </a:lnTo>
                  <a:lnTo>
                    <a:pt x="258" y="692"/>
                  </a:lnTo>
                  <a:lnTo>
                    <a:pt x="268" y="702"/>
                  </a:lnTo>
                  <a:lnTo>
                    <a:pt x="280" y="706"/>
                  </a:lnTo>
                  <a:lnTo>
                    <a:pt x="292" y="710"/>
                  </a:lnTo>
                  <a:lnTo>
                    <a:pt x="304" y="710"/>
                  </a:lnTo>
                  <a:lnTo>
                    <a:pt x="316" y="708"/>
                  </a:lnTo>
                  <a:lnTo>
                    <a:pt x="328" y="706"/>
                  </a:lnTo>
                  <a:lnTo>
                    <a:pt x="340" y="700"/>
                  </a:lnTo>
                  <a:lnTo>
                    <a:pt x="350" y="694"/>
                  </a:lnTo>
                  <a:lnTo>
                    <a:pt x="360" y="682"/>
                  </a:lnTo>
                  <a:lnTo>
                    <a:pt x="366" y="670"/>
                  </a:lnTo>
                  <a:lnTo>
                    <a:pt x="366" y="666"/>
                  </a:lnTo>
                  <a:lnTo>
                    <a:pt x="364" y="662"/>
                  </a:lnTo>
                  <a:lnTo>
                    <a:pt x="356" y="654"/>
                  </a:lnTo>
                  <a:lnTo>
                    <a:pt x="362" y="662"/>
                  </a:lnTo>
                  <a:lnTo>
                    <a:pt x="364" y="668"/>
                  </a:lnTo>
                  <a:lnTo>
                    <a:pt x="362" y="676"/>
                  </a:lnTo>
                  <a:lnTo>
                    <a:pt x="358" y="684"/>
                  </a:lnTo>
                  <a:lnTo>
                    <a:pt x="350" y="692"/>
                  </a:lnTo>
                  <a:lnTo>
                    <a:pt x="340" y="698"/>
                  </a:lnTo>
                  <a:lnTo>
                    <a:pt x="332" y="702"/>
                  </a:lnTo>
                  <a:lnTo>
                    <a:pt x="324" y="704"/>
                  </a:lnTo>
                  <a:lnTo>
                    <a:pt x="304" y="708"/>
                  </a:lnTo>
                  <a:lnTo>
                    <a:pt x="294" y="708"/>
                  </a:lnTo>
                  <a:lnTo>
                    <a:pt x="284" y="706"/>
                  </a:lnTo>
                  <a:lnTo>
                    <a:pt x="274" y="702"/>
                  </a:lnTo>
                  <a:lnTo>
                    <a:pt x="266" y="696"/>
                  </a:lnTo>
                  <a:lnTo>
                    <a:pt x="258" y="688"/>
                  </a:lnTo>
                  <a:lnTo>
                    <a:pt x="256" y="676"/>
                  </a:lnTo>
                  <a:lnTo>
                    <a:pt x="256" y="672"/>
                  </a:lnTo>
                  <a:lnTo>
                    <a:pt x="256" y="668"/>
                  </a:lnTo>
                  <a:lnTo>
                    <a:pt x="262" y="662"/>
                  </a:lnTo>
                  <a:lnTo>
                    <a:pt x="264" y="660"/>
                  </a:lnTo>
                  <a:lnTo>
                    <a:pt x="262" y="658"/>
                  </a:lnTo>
                  <a:lnTo>
                    <a:pt x="262" y="656"/>
                  </a:lnTo>
                  <a:lnTo>
                    <a:pt x="258" y="656"/>
                  </a:lnTo>
                  <a:lnTo>
                    <a:pt x="252" y="660"/>
                  </a:lnTo>
                  <a:lnTo>
                    <a:pt x="246" y="660"/>
                  </a:lnTo>
                  <a:lnTo>
                    <a:pt x="240" y="658"/>
                  </a:lnTo>
                  <a:lnTo>
                    <a:pt x="232" y="656"/>
                  </a:lnTo>
                  <a:lnTo>
                    <a:pt x="230" y="654"/>
                  </a:lnTo>
                  <a:lnTo>
                    <a:pt x="232" y="650"/>
                  </a:lnTo>
                  <a:lnTo>
                    <a:pt x="234" y="646"/>
                  </a:lnTo>
                  <a:lnTo>
                    <a:pt x="234" y="642"/>
                  </a:lnTo>
                  <a:lnTo>
                    <a:pt x="232" y="642"/>
                  </a:lnTo>
                  <a:lnTo>
                    <a:pt x="230" y="642"/>
                  </a:lnTo>
                  <a:lnTo>
                    <a:pt x="226" y="644"/>
                  </a:lnTo>
                  <a:lnTo>
                    <a:pt x="222" y="644"/>
                  </a:lnTo>
                  <a:lnTo>
                    <a:pt x="214" y="640"/>
                  </a:lnTo>
                  <a:lnTo>
                    <a:pt x="208" y="634"/>
                  </a:lnTo>
                  <a:lnTo>
                    <a:pt x="206" y="632"/>
                  </a:lnTo>
                  <a:lnTo>
                    <a:pt x="206" y="628"/>
                  </a:lnTo>
                  <a:lnTo>
                    <a:pt x="206" y="624"/>
                  </a:lnTo>
                  <a:lnTo>
                    <a:pt x="204" y="624"/>
                  </a:lnTo>
                  <a:lnTo>
                    <a:pt x="200" y="622"/>
                  </a:lnTo>
                  <a:lnTo>
                    <a:pt x="190" y="626"/>
                  </a:lnTo>
                  <a:lnTo>
                    <a:pt x="182" y="630"/>
                  </a:lnTo>
                  <a:lnTo>
                    <a:pt x="170" y="632"/>
                  </a:lnTo>
                  <a:lnTo>
                    <a:pt x="162" y="630"/>
                  </a:lnTo>
                  <a:lnTo>
                    <a:pt x="152" y="628"/>
                  </a:lnTo>
                  <a:lnTo>
                    <a:pt x="132" y="620"/>
                  </a:lnTo>
                  <a:lnTo>
                    <a:pt x="124" y="614"/>
                  </a:lnTo>
                  <a:lnTo>
                    <a:pt x="116" y="606"/>
                  </a:lnTo>
                  <a:lnTo>
                    <a:pt x="112" y="598"/>
                  </a:lnTo>
                  <a:lnTo>
                    <a:pt x="110" y="586"/>
                  </a:lnTo>
                  <a:lnTo>
                    <a:pt x="110" y="576"/>
                  </a:lnTo>
                  <a:lnTo>
                    <a:pt x="114" y="568"/>
                  </a:lnTo>
                  <a:lnTo>
                    <a:pt x="120" y="560"/>
                  </a:lnTo>
                  <a:lnTo>
                    <a:pt x="126" y="554"/>
                  </a:lnTo>
                  <a:lnTo>
                    <a:pt x="134" y="548"/>
                  </a:lnTo>
                  <a:lnTo>
                    <a:pt x="142" y="544"/>
                  </a:lnTo>
                  <a:lnTo>
                    <a:pt x="160" y="538"/>
                  </a:lnTo>
                  <a:lnTo>
                    <a:pt x="166" y="538"/>
                  </a:lnTo>
                  <a:lnTo>
                    <a:pt x="174" y="536"/>
                  </a:lnTo>
                  <a:lnTo>
                    <a:pt x="184" y="540"/>
                  </a:lnTo>
                  <a:lnTo>
                    <a:pt x="186" y="538"/>
                  </a:lnTo>
                  <a:lnTo>
                    <a:pt x="180" y="534"/>
                  </a:lnTo>
                  <a:lnTo>
                    <a:pt x="174" y="532"/>
                  </a:lnTo>
                  <a:lnTo>
                    <a:pt x="166" y="530"/>
                  </a:lnTo>
                  <a:lnTo>
                    <a:pt x="154" y="524"/>
                  </a:lnTo>
                  <a:lnTo>
                    <a:pt x="144" y="520"/>
                  </a:lnTo>
                  <a:lnTo>
                    <a:pt x="138" y="516"/>
                  </a:lnTo>
                  <a:lnTo>
                    <a:pt x="136" y="510"/>
                  </a:lnTo>
                  <a:lnTo>
                    <a:pt x="134" y="506"/>
                  </a:lnTo>
                  <a:lnTo>
                    <a:pt x="134" y="504"/>
                  </a:lnTo>
                  <a:lnTo>
                    <a:pt x="140" y="498"/>
                  </a:lnTo>
                  <a:lnTo>
                    <a:pt x="144" y="494"/>
                  </a:lnTo>
                  <a:lnTo>
                    <a:pt x="144" y="492"/>
                  </a:lnTo>
                  <a:lnTo>
                    <a:pt x="140" y="490"/>
                  </a:lnTo>
                  <a:lnTo>
                    <a:pt x="134" y="488"/>
                  </a:lnTo>
                  <a:lnTo>
                    <a:pt x="114" y="480"/>
                  </a:lnTo>
                  <a:lnTo>
                    <a:pt x="96" y="468"/>
                  </a:lnTo>
                  <a:lnTo>
                    <a:pt x="88" y="462"/>
                  </a:lnTo>
                  <a:lnTo>
                    <a:pt x="86" y="458"/>
                  </a:lnTo>
                  <a:lnTo>
                    <a:pt x="86" y="454"/>
                  </a:lnTo>
                  <a:lnTo>
                    <a:pt x="90" y="446"/>
                  </a:lnTo>
                  <a:lnTo>
                    <a:pt x="90" y="444"/>
                  </a:lnTo>
                  <a:lnTo>
                    <a:pt x="88" y="442"/>
                  </a:lnTo>
                  <a:lnTo>
                    <a:pt x="84" y="440"/>
                  </a:lnTo>
                  <a:lnTo>
                    <a:pt x="74" y="438"/>
                  </a:lnTo>
                  <a:lnTo>
                    <a:pt x="52" y="432"/>
                  </a:lnTo>
                  <a:lnTo>
                    <a:pt x="42" y="428"/>
                  </a:lnTo>
                  <a:lnTo>
                    <a:pt x="32" y="424"/>
                  </a:lnTo>
                  <a:lnTo>
                    <a:pt x="20" y="416"/>
                  </a:lnTo>
                  <a:lnTo>
                    <a:pt x="12" y="406"/>
                  </a:lnTo>
                  <a:lnTo>
                    <a:pt x="6" y="396"/>
                  </a:lnTo>
                  <a:lnTo>
                    <a:pt x="4" y="382"/>
                  </a:lnTo>
                  <a:lnTo>
                    <a:pt x="4" y="372"/>
                  </a:lnTo>
                  <a:lnTo>
                    <a:pt x="8" y="360"/>
                  </a:lnTo>
                  <a:lnTo>
                    <a:pt x="14" y="350"/>
                  </a:lnTo>
                  <a:lnTo>
                    <a:pt x="20" y="342"/>
                  </a:lnTo>
                  <a:lnTo>
                    <a:pt x="28" y="334"/>
                  </a:lnTo>
                  <a:lnTo>
                    <a:pt x="38" y="328"/>
                  </a:lnTo>
                  <a:lnTo>
                    <a:pt x="56" y="318"/>
                  </a:lnTo>
                  <a:lnTo>
                    <a:pt x="70" y="312"/>
                  </a:lnTo>
                  <a:lnTo>
                    <a:pt x="84" y="310"/>
                  </a:lnTo>
                  <a:lnTo>
                    <a:pt x="90" y="310"/>
                  </a:lnTo>
                  <a:lnTo>
                    <a:pt x="96" y="312"/>
                  </a:lnTo>
                  <a:lnTo>
                    <a:pt x="108" y="316"/>
                  </a:lnTo>
                  <a:lnTo>
                    <a:pt x="110" y="314"/>
                  </a:lnTo>
                  <a:lnTo>
                    <a:pt x="110" y="312"/>
                  </a:lnTo>
                  <a:lnTo>
                    <a:pt x="110" y="310"/>
                  </a:lnTo>
                  <a:lnTo>
                    <a:pt x="98" y="304"/>
                  </a:lnTo>
                  <a:lnTo>
                    <a:pt x="86" y="296"/>
                  </a:lnTo>
                  <a:lnTo>
                    <a:pt x="82" y="292"/>
                  </a:lnTo>
                  <a:lnTo>
                    <a:pt x="78" y="288"/>
                  </a:lnTo>
                  <a:lnTo>
                    <a:pt x="76" y="282"/>
                  </a:lnTo>
                  <a:lnTo>
                    <a:pt x="74" y="274"/>
                  </a:lnTo>
                  <a:lnTo>
                    <a:pt x="76" y="266"/>
                  </a:lnTo>
                  <a:lnTo>
                    <a:pt x="80" y="260"/>
                  </a:lnTo>
                  <a:lnTo>
                    <a:pt x="86" y="256"/>
                  </a:lnTo>
                  <a:lnTo>
                    <a:pt x="92" y="252"/>
                  </a:lnTo>
                  <a:lnTo>
                    <a:pt x="106" y="248"/>
                  </a:lnTo>
                  <a:lnTo>
                    <a:pt x="122" y="246"/>
                  </a:lnTo>
                  <a:lnTo>
                    <a:pt x="124" y="246"/>
                  </a:lnTo>
                  <a:lnTo>
                    <a:pt x="124" y="244"/>
                  </a:lnTo>
                  <a:lnTo>
                    <a:pt x="124" y="240"/>
                  </a:lnTo>
                  <a:lnTo>
                    <a:pt x="124" y="236"/>
                  </a:lnTo>
                  <a:lnTo>
                    <a:pt x="124" y="230"/>
                  </a:lnTo>
                  <a:lnTo>
                    <a:pt x="128" y="228"/>
                  </a:lnTo>
                  <a:lnTo>
                    <a:pt x="134" y="224"/>
                  </a:lnTo>
                  <a:lnTo>
                    <a:pt x="140" y="224"/>
                  </a:lnTo>
                  <a:lnTo>
                    <a:pt x="148" y="224"/>
                  </a:lnTo>
                  <a:lnTo>
                    <a:pt x="154" y="226"/>
                  </a:lnTo>
                  <a:lnTo>
                    <a:pt x="156" y="226"/>
                  </a:lnTo>
                  <a:lnTo>
                    <a:pt x="158" y="226"/>
                  </a:lnTo>
                  <a:lnTo>
                    <a:pt x="158" y="222"/>
                  </a:lnTo>
                  <a:lnTo>
                    <a:pt x="142" y="200"/>
                  </a:lnTo>
                  <a:lnTo>
                    <a:pt x="138" y="188"/>
                  </a:lnTo>
                  <a:lnTo>
                    <a:pt x="134" y="174"/>
                  </a:lnTo>
                  <a:lnTo>
                    <a:pt x="136" y="160"/>
                  </a:lnTo>
                  <a:lnTo>
                    <a:pt x="140" y="148"/>
                  </a:lnTo>
                  <a:lnTo>
                    <a:pt x="148" y="138"/>
                  </a:lnTo>
                  <a:lnTo>
                    <a:pt x="158" y="130"/>
                  </a:lnTo>
                  <a:lnTo>
                    <a:pt x="172" y="124"/>
                  </a:lnTo>
                  <a:lnTo>
                    <a:pt x="184" y="120"/>
                  </a:lnTo>
                  <a:lnTo>
                    <a:pt x="198" y="118"/>
                  </a:lnTo>
                  <a:lnTo>
                    <a:pt x="212" y="120"/>
                  </a:lnTo>
                  <a:lnTo>
                    <a:pt x="226" y="124"/>
                  </a:lnTo>
                  <a:lnTo>
                    <a:pt x="238" y="130"/>
                  </a:lnTo>
                  <a:lnTo>
                    <a:pt x="252" y="136"/>
                  </a:lnTo>
                  <a:lnTo>
                    <a:pt x="256" y="142"/>
                  </a:lnTo>
                  <a:lnTo>
                    <a:pt x="260" y="142"/>
                  </a:lnTo>
                  <a:lnTo>
                    <a:pt x="260" y="140"/>
                  </a:lnTo>
                  <a:lnTo>
                    <a:pt x="258" y="134"/>
                  </a:lnTo>
                  <a:lnTo>
                    <a:pt x="258" y="128"/>
                  </a:lnTo>
                  <a:lnTo>
                    <a:pt x="262" y="116"/>
                  </a:lnTo>
                  <a:lnTo>
                    <a:pt x="270" y="104"/>
                  </a:lnTo>
                  <a:lnTo>
                    <a:pt x="278" y="96"/>
                  </a:lnTo>
                  <a:lnTo>
                    <a:pt x="288" y="86"/>
                  </a:lnTo>
                  <a:lnTo>
                    <a:pt x="300" y="78"/>
                  </a:lnTo>
                  <a:lnTo>
                    <a:pt x="312" y="74"/>
                  </a:lnTo>
                  <a:lnTo>
                    <a:pt x="326" y="70"/>
                  </a:lnTo>
                  <a:lnTo>
                    <a:pt x="338" y="70"/>
                  </a:lnTo>
                  <a:lnTo>
                    <a:pt x="348" y="70"/>
                  </a:lnTo>
                  <a:lnTo>
                    <a:pt x="360" y="72"/>
                  </a:lnTo>
                  <a:lnTo>
                    <a:pt x="370" y="76"/>
                  </a:lnTo>
                  <a:lnTo>
                    <a:pt x="374" y="78"/>
                  </a:lnTo>
                  <a:lnTo>
                    <a:pt x="378" y="80"/>
                  </a:lnTo>
                  <a:lnTo>
                    <a:pt x="378" y="82"/>
                  </a:lnTo>
                  <a:lnTo>
                    <a:pt x="380" y="84"/>
                  </a:lnTo>
                  <a:lnTo>
                    <a:pt x="382" y="84"/>
                  </a:lnTo>
                  <a:lnTo>
                    <a:pt x="382" y="82"/>
                  </a:lnTo>
                  <a:lnTo>
                    <a:pt x="386" y="76"/>
                  </a:lnTo>
                  <a:lnTo>
                    <a:pt x="390" y="76"/>
                  </a:lnTo>
                  <a:lnTo>
                    <a:pt x="398" y="80"/>
                  </a:lnTo>
                  <a:lnTo>
                    <a:pt x="406" y="84"/>
                  </a:lnTo>
                  <a:lnTo>
                    <a:pt x="408" y="88"/>
                  </a:lnTo>
                  <a:lnTo>
                    <a:pt x="408" y="90"/>
                  </a:lnTo>
                  <a:lnTo>
                    <a:pt x="410" y="92"/>
                  </a:lnTo>
                  <a:lnTo>
                    <a:pt x="412" y="92"/>
                  </a:lnTo>
                  <a:lnTo>
                    <a:pt x="428" y="84"/>
                  </a:lnTo>
                  <a:lnTo>
                    <a:pt x="436" y="82"/>
                  </a:lnTo>
                  <a:lnTo>
                    <a:pt x="444" y="82"/>
                  </a:lnTo>
                  <a:lnTo>
                    <a:pt x="454" y="84"/>
                  </a:lnTo>
                  <a:lnTo>
                    <a:pt x="464" y="88"/>
                  </a:lnTo>
                  <a:lnTo>
                    <a:pt x="470" y="92"/>
                  </a:lnTo>
                  <a:lnTo>
                    <a:pt x="476" y="96"/>
                  </a:lnTo>
                  <a:lnTo>
                    <a:pt x="478" y="98"/>
                  </a:lnTo>
                  <a:lnTo>
                    <a:pt x="478" y="94"/>
                  </a:lnTo>
                  <a:lnTo>
                    <a:pt x="472" y="82"/>
                  </a:lnTo>
                  <a:lnTo>
                    <a:pt x="468" y="70"/>
                  </a:lnTo>
                  <a:lnTo>
                    <a:pt x="466" y="60"/>
                  </a:lnTo>
                  <a:lnTo>
                    <a:pt x="468" y="52"/>
                  </a:lnTo>
                  <a:lnTo>
                    <a:pt x="470" y="42"/>
                  </a:lnTo>
                  <a:lnTo>
                    <a:pt x="474" y="36"/>
                  </a:lnTo>
                  <a:lnTo>
                    <a:pt x="486" y="24"/>
                  </a:lnTo>
                  <a:lnTo>
                    <a:pt x="500" y="16"/>
                  </a:lnTo>
                  <a:lnTo>
                    <a:pt x="514" y="10"/>
                  </a:lnTo>
                  <a:lnTo>
                    <a:pt x="530" y="6"/>
                  </a:lnTo>
                  <a:lnTo>
                    <a:pt x="546" y="6"/>
                  </a:lnTo>
                  <a:lnTo>
                    <a:pt x="560" y="8"/>
                  </a:lnTo>
                  <a:lnTo>
                    <a:pt x="572" y="16"/>
                  </a:lnTo>
                  <a:lnTo>
                    <a:pt x="584" y="24"/>
                  </a:lnTo>
                  <a:lnTo>
                    <a:pt x="590" y="32"/>
                  </a:lnTo>
                  <a:lnTo>
                    <a:pt x="594" y="40"/>
                  </a:lnTo>
                  <a:lnTo>
                    <a:pt x="596" y="50"/>
                  </a:lnTo>
                  <a:lnTo>
                    <a:pt x="596" y="60"/>
                  </a:lnTo>
                  <a:lnTo>
                    <a:pt x="594" y="72"/>
                  </a:lnTo>
                  <a:lnTo>
                    <a:pt x="592" y="78"/>
                  </a:lnTo>
                  <a:lnTo>
                    <a:pt x="588" y="84"/>
                  </a:lnTo>
                  <a:lnTo>
                    <a:pt x="588" y="86"/>
                  </a:lnTo>
                  <a:lnTo>
                    <a:pt x="588" y="88"/>
                  </a:lnTo>
                  <a:lnTo>
                    <a:pt x="590" y="88"/>
                  </a:lnTo>
                  <a:lnTo>
                    <a:pt x="594" y="86"/>
                  </a:lnTo>
                  <a:lnTo>
                    <a:pt x="598" y="84"/>
                  </a:lnTo>
                  <a:lnTo>
                    <a:pt x="606" y="86"/>
                  </a:lnTo>
                  <a:lnTo>
                    <a:pt x="614" y="90"/>
                  </a:lnTo>
                  <a:lnTo>
                    <a:pt x="620" y="96"/>
                  </a:lnTo>
                  <a:lnTo>
                    <a:pt x="626" y="102"/>
                  </a:lnTo>
                  <a:lnTo>
                    <a:pt x="628" y="110"/>
                  </a:lnTo>
                  <a:lnTo>
                    <a:pt x="632" y="124"/>
                  </a:lnTo>
                  <a:lnTo>
                    <a:pt x="632" y="126"/>
                  </a:lnTo>
                  <a:lnTo>
                    <a:pt x="634" y="126"/>
                  </a:lnTo>
                  <a:lnTo>
                    <a:pt x="636" y="126"/>
                  </a:lnTo>
                  <a:lnTo>
                    <a:pt x="636" y="124"/>
                  </a:lnTo>
                  <a:close/>
                </a:path>
              </a:pathLst>
            </a:custGeom>
            <a:solidFill>
              <a:srgbClr val="000000"/>
            </a:solidFill>
            <a:ln w="9525">
              <a:noFill/>
              <a:round/>
              <a:headEnd/>
              <a:tailEnd/>
            </a:ln>
          </p:spPr>
          <p:txBody>
            <a:bodyPr/>
            <a:lstStyle/>
            <a:p>
              <a:endParaRPr lang="fr-FR">
                <a:latin typeface="Calibri" pitchFamily="34" charset="0"/>
              </a:endParaRPr>
            </a:p>
          </p:txBody>
        </p:sp>
        <p:sp>
          <p:nvSpPr>
            <p:cNvPr id="9477" name="Freeform 28"/>
            <p:cNvSpPr>
              <a:spLocks/>
            </p:cNvSpPr>
            <p:nvPr/>
          </p:nvSpPr>
          <p:spPr bwMode="auto">
            <a:xfrm>
              <a:off x="2401" y="1604"/>
              <a:ext cx="636" cy="710"/>
            </a:xfrm>
            <a:custGeom>
              <a:avLst/>
              <a:gdLst>
                <a:gd name="T0" fmla="*/ 608 w 636"/>
                <a:gd name="T1" fmla="*/ 82 h 710"/>
                <a:gd name="T2" fmla="*/ 584 w 636"/>
                <a:gd name="T3" fmla="*/ 20 h 710"/>
                <a:gd name="T4" fmla="*/ 472 w 636"/>
                <a:gd name="T5" fmla="*/ 32 h 710"/>
                <a:gd name="T6" fmla="*/ 472 w 636"/>
                <a:gd name="T7" fmla="*/ 88 h 710"/>
                <a:gd name="T8" fmla="*/ 412 w 636"/>
                <a:gd name="T9" fmla="*/ 88 h 710"/>
                <a:gd name="T10" fmla="*/ 380 w 636"/>
                <a:gd name="T11" fmla="*/ 74 h 710"/>
                <a:gd name="T12" fmla="*/ 306 w 636"/>
                <a:gd name="T13" fmla="*/ 72 h 710"/>
                <a:gd name="T14" fmla="*/ 256 w 636"/>
                <a:gd name="T15" fmla="*/ 124 h 710"/>
                <a:gd name="T16" fmla="*/ 214 w 636"/>
                <a:gd name="T17" fmla="*/ 116 h 710"/>
                <a:gd name="T18" fmla="*/ 128 w 636"/>
                <a:gd name="T19" fmla="*/ 168 h 710"/>
                <a:gd name="T20" fmla="*/ 124 w 636"/>
                <a:gd name="T21" fmla="*/ 222 h 710"/>
                <a:gd name="T22" fmla="*/ 90 w 636"/>
                <a:gd name="T23" fmla="*/ 246 h 710"/>
                <a:gd name="T24" fmla="*/ 76 w 636"/>
                <a:gd name="T25" fmla="*/ 294 h 710"/>
                <a:gd name="T26" fmla="*/ 50 w 636"/>
                <a:gd name="T27" fmla="*/ 316 h 710"/>
                <a:gd name="T28" fmla="*/ 0 w 636"/>
                <a:gd name="T29" fmla="*/ 388 h 710"/>
                <a:gd name="T30" fmla="*/ 80 w 636"/>
                <a:gd name="T31" fmla="*/ 442 h 710"/>
                <a:gd name="T32" fmla="*/ 88 w 636"/>
                <a:gd name="T33" fmla="*/ 466 h 710"/>
                <a:gd name="T34" fmla="*/ 140 w 636"/>
                <a:gd name="T35" fmla="*/ 494 h 710"/>
                <a:gd name="T36" fmla="*/ 152 w 636"/>
                <a:gd name="T37" fmla="*/ 526 h 710"/>
                <a:gd name="T38" fmla="*/ 120 w 636"/>
                <a:gd name="T39" fmla="*/ 554 h 710"/>
                <a:gd name="T40" fmla="*/ 114 w 636"/>
                <a:gd name="T41" fmla="*/ 612 h 710"/>
                <a:gd name="T42" fmla="*/ 182 w 636"/>
                <a:gd name="T43" fmla="*/ 634 h 710"/>
                <a:gd name="T44" fmla="*/ 204 w 636"/>
                <a:gd name="T45" fmla="*/ 634 h 710"/>
                <a:gd name="T46" fmla="*/ 228 w 636"/>
                <a:gd name="T47" fmla="*/ 660 h 710"/>
                <a:gd name="T48" fmla="*/ 256 w 636"/>
                <a:gd name="T49" fmla="*/ 686 h 710"/>
                <a:gd name="T50" fmla="*/ 328 w 636"/>
                <a:gd name="T51" fmla="*/ 706 h 710"/>
                <a:gd name="T52" fmla="*/ 356 w 636"/>
                <a:gd name="T53" fmla="*/ 654 h 710"/>
                <a:gd name="T54" fmla="*/ 350 w 636"/>
                <a:gd name="T55" fmla="*/ 692 h 710"/>
                <a:gd name="T56" fmla="*/ 274 w 636"/>
                <a:gd name="T57" fmla="*/ 702 h 710"/>
                <a:gd name="T58" fmla="*/ 262 w 636"/>
                <a:gd name="T59" fmla="*/ 662 h 710"/>
                <a:gd name="T60" fmla="*/ 232 w 636"/>
                <a:gd name="T61" fmla="*/ 656 h 710"/>
                <a:gd name="T62" fmla="*/ 230 w 636"/>
                <a:gd name="T63" fmla="*/ 642 h 710"/>
                <a:gd name="T64" fmla="*/ 204 w 636"/>
                <a:gd name="T65" fmla="*/ 624 h 710"/>
                <a:gd name="T66" fmla="*/ 152 w 636"/>
                <a:gd name="T67" fmla="*/ 628 h 710"/>
                <a:gd name="T68" fmla="*/ 114 w 636"/>
                <a:gd name="T69" fmla="*/ 568 h 710"/>
                <a:gd name="T70" fmla="*/ 174 w 636"/>
                <a:gd name="T71" fmla="*/ 536 h 710"/>
                <a:gd name="T72" fmla="*/ 174 w 636"/>
                <a:gd name="T73" fmla="*/ 532 h 710"/>
                <a:gd name="T74" fmla="*/ 134 w 636"/>
                <a:gd name="T75" fmla="*/ 506 h 710"/>
                <a:gd name="T76" fmla="*/ 134 w 636"/>
                <a:gd name="T77" fmla="*/ 488 h 710"/>
                <a:gd name="T78" fmla="*/ 86 w 636"/>
                <a:gd name="T79" fmla="*/ 454 h 710"/>
                <a:gd name="T80" fmla="*/ 42 w 636"/>
                <a:gd name="T81" fmla="*/ 428 h 710"/>
                <a:gd name="T82" fmla="*/ 8 w 636"/>
                <a:gd name="T83" fmla="*/ 360 h 710"/>
                <a:gd name="T84" fmla="*/ 84 w 636"/>
                <a:gd name="T85" fmla="*/ 310 h 710"/>
                <a:gd name="T86" fmla="*/ 110 w 636"/>
                <a:gd name="T87" fmla="*/ 310 h 710"/>
                <a:gd name="T88" fmla="*/ 76 w 636"/>
                <a:gd name="T89" fmla="*/ 266 h 710"/>
                <a:gd name="T90" fmla="*/ 124 w 636"/>
                <a:gd name="T91" fmla="*/ 244 h 710"/>
                <a:gd name="T92" fmla="*/ 154 w 636"/>
                <a:gd name="T93" fmla="*/ 226 h 710"/>
                <a:gd name="T94" fmla="*/ 134 w 636"/>
                <a:gd name="T95" fmla="*/ 174 h 710"/>
                <a:gd name="T96" fmla="*/ 212 w 636"/>
                <a:gd name="T97" fmla="*/ 120 h 710"/>
                <a:gd name="T98" fmla="*/ 260 w 636"/>
                <a:gd name="T99" fmla="*/ 142 h 710"/>
                <a:gd name="T100" fmla="*/ 288 w 636"/>
                <a:gd name="T101" fmla="*/ 86 h 710"/>
                <a:gd name="T102" fmla="*/ 370 w 636"/>
                <a:gd name="T103" fmla="*/ 76 h 710"/>
                <a:gd name="T104" fmla="*/ 382 w 636"/>
                <a:gd name="T105" fmla="*/ 84 h 710"/>
                <a:gd name="T106" fmla="*/ 398 w 636"/>
                <a:gd name="T107" fmla="*/ 80 h 710"/>
                <a:gd name="T108" fmla="*/ 436 w 636"/>
                <a:gd name="T109" fmla="*/ 82 h 710"/>
                <a:gd name="T110" fmla="*/ 478 w 636"/>
                <a:gd name="T111" fmla="*/ 98 h 710"/>
                <a:gd name="T112" fmla="*/ 470 w 636"/>
                <a:gd name="T113" fmla="*/ 42 h 710"/>
                <a:gd name="T114" fmla="*/ 560 w 636"/>
                <a:gd name="T115" fmla="*/ 8 h 710"/>
                <a:gd name="T116" fmla="*/ 594 w 636"/>
                <a:gd name="T117" fmla="*/ 72 h 710"/>
                <a:gd name="T118" fmla="*/ 594 w 636"/>
                <a:gd name="T119" fmla="*/ 86 h 710"/>
                <a:gd name="T120" fmla="*/ 632 w 636"/>
                <a:gd name="T121" fmla="*/ 124 h 71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36"/>
                <a:gd name="T184" fmla="*/ 0 h 710"/>
                <a:gd name="T185" fmla="*/ 636 w 636"/>
                <a:gd name="T186" fmla="*/ 710 h 71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36" h="710">
                  <a:moveTo>
                    <a:pt x="636" y="124"/>
                  </a:moveTo>
                  <a:lnTo>
                    <a:pt x="636" y="124"/>
                  </a:lnTo>
                  <a:lnTo>
                    <a:pt x="636" y="114"/>
                  </a:lnTo>
                  <a:lnTo>
                    <a:pt x="634" y="104"/>
                  </a:lnTo>
                  <a:lnTo>
                    <a:pt x="628" y="96"/>
                  </a:lnTo>
                  <a:lnTo>
                    <a:pt x="620" y="88"/>
                  </a:lnTo>
                  <a:lnTo>
                    <a:pt x="608" y="82"/>
                  </a:lnTo>
                  <a:lnTo>
                    <a:pt x="602" y="80"/>
                  </a:lnTo>
                  <a:lnTo>
                    <a:pt x="596" y="80"/>
                  </a:lnTo>
                  <a:lnTo>
                    <a:pt x="600" y="70"/>
                  </a:lnTo>
                  <a:lnTo>
                    <a:pt x="602" y="56"/>
                  </a:lnTo>
                  <a:lnTo>
                    <a:pt x="600" y="44"/>
                  </a:lnTo>
                  <a:lnTo>
                    <a:pt x="596" y="32"/>
                  </a:lnTo>
                  <a:lnTo>
                    <a:pt x="584" y="20"/>
                  </a:lnTo>
                  <a:lnTo>
                    <a:pt x="572" y="10"/>
                  </a:lnTo>
                  <a:lnTo>
                    <a:pt x="556" y="4"/>
                  </a:lnTo>
                  <a:lnTo>
                    <a:pt x="540" y="0"/>
                  </a:lnTo>
                  <a:lnTo>
                    <a:pt x="530" y="2"/>
                  </a:lnTo>
                  <a:lnTo>
                    <a:pt x="520" y="2"/>
                  </a:lnTo>
                  <a:lnTo>
                    <a:pt x="502" y="10"/>
                  </a:lnTo>
                  <a:lnTo>
                    <a:pt x="486" y="20"/>
                  </a:lnTo>
                  <a:lnTo>
                    <a:pt x="472" y="32"/>
                  </a:lnTo>
                  <a:lnTo>
                    <a:pt x="466" y="40"/>
                  </a:lnTo>
                  <a:lnTo>
                    <a:pt x="464" y="48"/>
                  </a:lnTo>
                  <a:lnTo>
                    <a:pt x="462" y="56"/>
                  </a:lnTo>
                  <a:lnTo>
                    <a:pt x="464" y="64"/>
                  </a:lnTo>
                  <a:lnTo>
                    <a:pt x="466" y="78"/>
                  </a:lnTo>
                  <a:lnTo>
                    <a:pt x="472" y="88"/>
                  </a:lnTo>
                  <a:lnTo>
                    <a:pt x="464" y="86"/>
                  </a:lnTo>
                  <a:lnTo>
                    <a:pt x="456" y="82"/>
                  </a:lnTo>
                  <a:lnTo>
                    <a:pt x="448" y="80"/>
                  </a:lnTo>
                  <a:lnTo>
                    <a:pt x="438" y="80"/>
                  </a:lnTo>
                  <a:lnTo>
                    <a:pt x="430" y="80"/>
                  </a:lnTo>
                  <a:lnTo>
                    <a:pt x="412" y="88"/>
                  </a:lnTo>
                  <a:lnTo>
                    <a:pt x="410" y="84"/>
                  </a:lnTo>
                  <a:lnTo>
                    <a:pt x="408" y="82"/>
                  </a:lnTo>
                  <a:lnTo>
                    <a:pt x="400" y="76"/>
                  </a:lnTo>
                  <a:lnTo>
                    <a:pt x="390" y="72"/>
                  </a:lnTo>
                  <a:lnTo>
                    <a:pt x="386" y="72"/>
                  </a:lnTo>
                  <a:lnTo>
                    <a:pt x="384" y="72"/>
                  </a:lnTo>
                  <a:lnTo>
                    <a:pt x="380" y="74"/>
                  </a:lnTo>
                  <a:lnTo>
                    <a:pt x="378" y="76"/>
                  </a:lnTo>
                  <a:lnTo>
                    <a:pt x="370" y="72"/>
                  </a:lnTo>
                  <a:lnTo>
                    <a:pt x="362" y="68"/>
                  </a:lnTo>
                  <a:lnTo>
                    <a:pt x="348" y="66"/>
                  </a:lnTo>
                  <a:lnTo>
                    <a:pt x="334" y="66"/>
                  </a:lnTo>
                  <a:lnTo>
                    <a:pt x="320" y="68"/>
                  </a:lnTo>
                  <a:lnTo>
                    <a:pt x="306" y="72"/>
                  </a:lnTo>
                  <a:lnTo>
                    <a:pt x="296" y="76"/>
                  </a:lnTo>
                  <a:lnTo>
                    <a:pt x="286" y="82"/>
                  </a:lnTo>
                  <a:lnTo>
                    <a:pt x="278" y="90"/>
                  </a:lnTo>
                  <a:lnTo>
                    <a:pt x="270" y="100"/>
                  </a:lnTo>
                  <a:lnTo>
                    <a:pt x="264" y="108"/>
                  </a:lnTo>
                  <a:lnTo>
                    <a:pt x="258" y="116"/>
                  </a:lnTo>
                  <a:lnTo>
                    <a:pt x="256" y="124"/>
                  </a:lnTo>
                  <a:lnTo>
                    <a:pt x="254" y="134"/>
                  </a:lnTo>
                  <a:lnTo>
                    <a:pt x="244" y="128"/>
                  </a:lnTo>
                  <a:lnTo>
                    <a:pt x="228" y="120"/>
                  </a:lnTo>
                  <a:lnTo>
                    <a:pt x="214" y="116"/>
                  </a:lnTo>
                  <a:lnTo>
                    <a:pt x="198" y="114"/>
                  </a:lnTo>
                  <a:lnTo>
                    <a:pt x="184" y="116"/>
                  </a:lnTo>
                  <a:lnTo>
                    <a:pt x="170" y="120"/>
                  </a:lnTo>
                  <a:lnTo>
                    <a:pt x="156" y="126"/>
                  </a:lnTo>
                  <a:lnTo>
                    <a:pt x="144" y="134"/>
                  </a:lnTo>
                  <a:lnTo>
                    <a:pt x="136" y="144"/>
                  </a:lnTo>
                  <a:lnTo>
                    <a:pt x="132" y="156"/>
                  </a:lnTo>
                  <a:lnTo>
                    <a:pt x="128" y="168"/>
                  </a:lnTo>
                  <a:lnTo>
                    <a:pt x="130" y="182"/>
                  </a:lnTo>
                  <a:lnTo>
                    <a:pt x="134" y="194"/>
                  </a:lnTo>
                  <a:lnTo>
                    <a:pt x="140" y="206"/>
                  </a:lnTo>
                  <a:lnTo>
                    <a:pt x="148" y="218"/>
                  </a:lnTo>
                  <a:lnTo>
                    <a:pt x="136" y="218"/>
                  </a:lnTo>
                  <a:lnTo>
                    <a:pt x="124" y="222"/>
                  </a:lnTo>
                  <a:lnTo>
                    <a:pt x="120" y="224"/>
                  </a:lnTo>
                  <a:lnTo>
                    <a:pt x="116" y="230"/>
                  </a:lnTo>
                  <a:lnTo>
                    <a:pt x="116" y="232"/>
                  </a:lnTo>
                  <a:lnTo>
                    <a:pt x="116" y="236"/>
                  </a:lnTo>
                  <a:lnTo>
                    <a:pt x="118" y="240"/>
                  </a:lnTo>
                  <a:lnTo>
                    <a:pt x="102" y="242"/>
                  </a:lnTo>
                  <a:lnTo>
                    <a:pt x="90" y="246"/>
                  </a:lnTo>
                  <a:lnTo>
                    <a:pt x="84" y="250"/>
                  </a:lnTo>
                  <a:lnTo>
                    <a:pt x="78" y="254"/>
                  </a:lnTo>
                  <a:lnTo>
                    <a:pt x="74" y="260"/>
                  </a:lnTo>
                  <a:lnTo>
                    <a:pt x="70" y="268"/>
                  </a:lnTo>
                  <a:lnTo>
                    <a:pt x="68" y="276"/>
                  </a:lnTo>
                  <a:lnTo>
                    <a:pt x="70" y="282"/>
                  </a:lnTo>
                  <a:lnTo>
                    <a:pt x="72" y="288"/>
                  </a:lnTo>
                  <a:lnTo>
                    <a:pt x="76" y="294"/>
                  </a:lnTo>
                  <a:lnTo>
                    <a:pt x="82" y="302"/>
                  </a:lnTo>
                  <a:lnTo>
                    <a:pt x="92" y="306"/>
                  </a:lnTo>
                  <a:lnTo>
                    <a:pt x="80" y="306"/>
                  </a:lnTo>
                  <a:lnTo>
                    <a:pt x="72" y="308"/>
                  </a:lnTo>
                  <a:lnTo>
                    <a:pt x="64" y="310"/>
                  </a:lnTo>
                  <a:lnTo>
                    <a:pt x="50" y="316"/>
                  </a:lnTo>
                  <a:lnTo>
                    <a:pt x="38" y="324"/>
                  </a:lnTo>
                  <a:lnTo>
                    <a:pt x="26" y="330"/>
                  </a:lnTo>
                  <a:lnTo>
                    <a:pt x="18" y="340"/>
                  </a:lnTo>
                  <a:lnTo>
                    <a:pt x="10" y="352"/>
                  </a:lnTo>
                  <a:lnTo>
                    <a:pt x="4" y="364"/>
                  </a:lnTo>
                  <a:lnTo>
                    <a:pt x="0" y="376"/>
                  </a:lnTo>
                  <a:lnTo>
                    <a:pt x="0" y="388"/>
                  </a:lnTo>
                  <a:lnTo>
                    <a:pt x="4" y="400"/>
                  </a:lnTo>
                  <a:lnTo>
                    <a:pt x="12" y="412"/>
                  </a:lnTo>
                  <a:lnTo>
                    <a:pt x="24" y="422"/>
                  </a:lnTo>
                  <a:lnTo>
                    <a:pt x="36" y="430"/>
                  </a:lnTo>
                  <a:lnTo>
                    <a:pt x="48" y="434"/>
                  </a:lnTo>
                  <a:lnTo>
                    <a:pt x="64" y="438"/>
                  </a:lnTo>
                  <a:lnTo>
                    <a:pt x="80" y="442"/>
                  </a:lnTo>
                  <a:lnTo>
                    <a:pt x="86" y="444"/>
                  </a:lnTo>
                  <a:lnTo>
                    <a:pt x="86" y="446"/>
                  </a:lnTo>
                  <a:lnTo>
                    <a:pt x="84" y="450"/>
                  </a:lnTo>
                  <a:lnTo>
                    <a:pt x="84" y="456"/>
                  </a:lnTo>
                  <a:lnTo>
                    <a:pt x="84" y="460"/>
                  </a:lnTo>
                  <a:lnTo>
                    <a:pt x="88" y="466"/>
                  </a:lnTo>
                  <a:lnTo>
                    <a:pt x="92" y="470"/>
                  </a:lnTo>
                  <a:lnTo>
                    <a:pt x="102" y="476"/>
                  </a:lnTo>
                  <a:lnTo>
                    <a:pt x="116" y="484"/>
                  </a:lnTo>
                  <a:lnTo>
                    <a:pt x="130" y="488"/>
                  </a:lnTo>
                  <a:lnTo>
                    <a:pt x="136" y="492"/>
                  </a:lnTo>
                  <a:lnTo>
                    <a:pt x="140" y="494"/>
                  </a:lnTo>
                  <a:lnTo>
                    <a:pt x="136" y="498"/>
                  </a:lnTo>
                  <a:lnTo>
                    <a:pt x="132" y="502"/>
                  </a:lnTo>
                  <a:lnTo>
                    <a:pt x="132" y="506"/>
                  </a:lnTo>
                  <a:lnTo>
                    <a:pt x="132" y="510"/>
                  </a:lnTo>
                  <a:lnTo>
                    <a:pt x="136" y="516"/>
                  </a:lnTo>
                  <a:lnTo>
                    <a:pt x="140" y="520"/>
                  </a:lnTo>
                  <a:lnTo>
                    <a:pt x="152" y="526"/>
                  </a:lnTo>
                  <a:lnTo>
                    <a:pt x="168" y="532"/>
                  </a:lnTo>
                  <a:lnTo>
                    <a:pt x="158" y="534"/>
                  </a:lnTo>
                  <a:lnTo>
                    <a:pt x="148" y="538"/>
                  </a:lnTo>
                  <a:lnTo>
                    <a:pt x="134" y="544"/>
                  </a:lnTo>
                  <a:lnTo>
                    <a:pt x="126" y="548"/>
                  </a:lnTo>
                  <a:lnTo>
                    <a:pt x="120" y="554"/>
                  </a:lnTo>
                  <a:lnTo>
                    <a:pt x="112" y="562"/>
                  </a:lnTo>
                  <a:lnTo>
                    <a:pt x="108" y="570"/>
                  </a:lnTo>
                  <a:lnTo>
                    <a:pt x="106" y="578"/>
                  </a:lnTo>
                  <a:lnTo>
                    <a:pt x="106" y="586"/>
                  </a:lnTo>
                  <a:lnTo>
                    <a:pt x="108" y="596"/>
                  </a:lnTo>
                  <a:lnTo>
                    <a:pt x="110" y="604"/>
                  </a:lnTo>
                  <a:lnTo>
                    <a:pt x="114" y="612"/>
                  </a:lnTo>
                  <a:lnTo>
                    <a:pt x="122" y="618"/>
                  </a:lnTo>
                  <a:lnTo>
                    <a:pt x="130" y="624"/>
                  </a:lnTo>
                  <a:lnTo>
                    <a:pt x="140" y="628"/>
                  </a:lnTo>
                  <a:lnTo>
                    <a:pt x="150" y="632"/>
                  </a:lnTo>
                  <a:lnTo>
                    <a:pt x="160" y="634"/>
                  </a:lnTo>
                  <a:lnTo>
                    <a:pt x="170" y="634"/>
                  </a:lnTo>
                  <a:lnTo>
                    <a:pt x="182" y="634"/>
                  </a:lnTo>
                  <a:lnTo>
                    <a:pt x="190" y="630"/>
                  </a:lnTo>
                  <a:lnTo>
                    <a:pt x="198" y="628"/>
                  </a:lnTo>
                  <a:lnTo>
                    <a:pt x="202" y="626"/>
                  </a:lnTo>
                  <a:lnTo>
                    <a:pt x="202" y="628"/>
                  </a:lnTo>
                  <a:lnTo>
                    <a:pt x="202" y="632"/>
                  </a:lnTo>
                  <a:lnTo>
                    <a:pt x="204" y="634"/>
                  </a:lnTo>
                  <a:lnTo>
                    <a:pt x="208" y="640"/>
                  </a:lnTo>
                  <a:lnTo>
                    <a:pt x="216" y="646"/>
                  </a:lnTo>
                  <a:lnTo>
                    <a:pt x="220" y="648"/>
                  </a:lnTo>
                  <a:lnTo>
                    <a:pt x="226" y="650"/>
                  </a:lnTo>
                  <a:lnTo>
                    <a:pt x="224" y="654"/>
                  </a:lnTo>
                  <a:lnTo>
                    <a:pt x="226" y="658"/>
                  </a:lnTo>
                  <a:lnTo>
                    <a:pt x="228" y="660"/>
                  </a:lnTo>
                  <a:lnTo>
                    <a:pt x="234" y="664"/>
                  </a:lnTo>
                  <a:lnTo>
                    <a:pt x="240" y="666"/>
                  </a:lnTo>
                  <a:lnTo>
                    <a:pt x="246" y="666"/>
                  </a:lnTo>
                  <a:lnTo>
                    <a:pt x="254" y="666"/>
                  </a:lnTo>
                  <a:lnTo>
                    <a:pt x="252" y="672"/>
                  </a:lnTo>
                  <a:lnTo>
                    <a:pt x="252" y="680"/>
                  </a:lnTo>
                  <a:lnTo>
                    <a:pt x="256" y="686"/>
                  </a:lnTo>
                  <a:lnTo>
                    <a:pt x="258" y="692"/>
                  </a:lnTo>
                  <a:lnTo>
                    <a:pt x="268" y="702"/>
                  </a:lnTo>
                  <a:lnTo>
                    <a:pt x="280" y="706"/>
                  </a:lnTo>
                  <a:lnTo>
                    <a:pt x="292" y="710"/>
                  </a:lnTo>
                  <a:lnTo>
                    <a:pt x="304" y="710"/>
                  </a:lnTo>
                  <a:lnTo>
                    <a:pt x="316" y="708"/>
                  </a:lnTo>
                  <a:lnTo>
                    <a:pt x="328" y="706"/>
                  </a:lnTo>
                  <a:lnTo>
                    <a:pt x="340" y="700"/>
                  </a:lnTo>
                  <a:lnTo>
                    <a:pt x="350" y="694"/>
                  </a:lnTo>
                  <a:lnTo>
                    <a:pt x="360" y="682"/>
                  </a:lnTo>
                  <a:lnTo>
                    <a:pt x="366" y="670"/>
                  </a:lnTo>
                  <a:lnTo>
                    <a:pt x="366" y="666"/>
                  </a:lnTo>
                  <a:lnTo>
                    <a:pt x="364" y="662"/>
                  </a:lnTo>
                  <a:lnTo>
                    <a:pt x="356" y="654"/>
                  </a:lnTo>
                  <a:lnTo>
                    <a:pt x="362" y="662"/>
                  </a:lnTo>
                  <a:lnTo>
                    <a:pt x="364" y="668"/>
                  </a:lnTo>
                  <a:lnTo>
                    <a:pt x="362" y="676"/>
                  </a:lnTo>
                  <a:lnTo>
                    <a:pt x="358" y="684"/>
                  </a:lnTo>
                  <a:lnTo>
                    <a:pt x="350" y="692"/>
                  </a:lnTo>
                  <a:lnTo>
                    <a:pt x="340" y="698"/>
                  </a:lnTo>
                  <a:lnTo>
                    <a:pt x="332" y="702"/>
                  </a:lnTo>
                  <a:lnTo>
                    <a:pt x="324" y="704"/>
                  </a:lnTo>
                  <a:lnTo>
                    <a:pt x="304" y="708"/>
                  </a:lnTo>
                  <a:lnTo>
                    <a:pt x="294" y="708"/>
                  </a:lnTo>
                  <a:lnTo>
                    <a:pt x="284" y="706"/>
                  </a:lnTo>
                  <a:lnTo>
                    <a:pt x="274" y="702"/>
                  </a:lnTo>
                  <a:lnTo>
                    <a:pt x="266" y="696"/>
                  </a:lnTo>
                  <a:lnTo>
                    <a:pt x="258" y="688"/>
                  </a:lnTo>
                  <a:lnTo>
                    <a:pt x="256" y="676"/>
                  </a:lnTo>
                  <a:lnTo>
                    <a:pt x="256" y="672"/>
                  </a:lnTo>
                  <a:lnTo>
                    <a:pt x="256" y="668"/>
                  </a:lnTo>
                  <a:lnTo>
                    <a:pt x="262" y="662"/>
                  </a:lnTo>
                  <a:lnTo>
                    <a:pt x="264" y="660"/>
                  </a:lnTo>
                  <a:lnTo>
                    <a:pt x="262" y="658"/>
                  </a:lnTo>
                  <a:lnTo>
                    <a:pt x="262" y="656"/>
                  </a:lnTo>
                  <a:lnTo>
                    <a:pt x="258" y="656"/>
                  </a:lnTo>
                  <a:lnTo>
                    <a:pt x="252" y="660"/>
                  </a:lnTo>
                  <a:lnTo>
                    <a:pt x="246" y="660"/>
                  </a:lnTo>
                  <a:lnTo>
                    <a:pt x="240" y="658"/>
                  </a:lnTo>
                  <a:lnTo>
                    <a:pt x="232" y="656"/>
                  </a:lnTo>
                  <a:lnTo>
                    <a:pt x="230" y="654"/>
                  </a:lnTo>
                  <a:lnTo>
                    <a:pt x="232" y="650"/>
                  </a:lnTo>
                  <a:lnTo>
                    <a:pt x="234" y="646"/>
                  </a:lnTo>
                  <a:lnTo>
                    <a:pt x="234" y="642"/>
                  </a:lnTo>
                  <a:lnTo>
                    <a:pt x="232" y="642"/>
                  </a:lnTo>
                  <a:lnTo>
                    <a:pt x="230" y="642"/>
                  </a:lnTo>
                  <a:lnTo>
                    <a:pt x="226" y="644"/>
                  </a:lnTo>
                  <a:lnTo>
                    <a:pt x="222" y="644"/>
                  </a:lnTo>
                  <a:lnTo>
                    <a:pt x="214" y="640"/>
                  </a:lnTo>
                  <a:lnTo>
                    <a:pt x="208" y="634"/>
                  </a:lnTo>
                  <a:lnTo>
                    <a:pt x="206" y="632"/>
                  </a:lnTo>
                  <a:lnTo>
                    <a:pt x="206" y="628"/>
                  </a:lnTo>
                  <a:lnTo>
                    <a:pt x="206" y="624"/>
                  </a:lnTo>
                  <a:lnTo>
                    <a:pt x="204" y="624"/>
                  </a:lnTo>
                  <a:lnTo>
                    <a:pt x="200" y="622"/>
                  </a:lnTo>
                  <a:lnTo>
                    <a:pt x="190" y="626"/>
                  </a:lnTo>
                  <a:lnTo>
                    <a:pt x="182" y="630"/>
                  </a:lnTo>
                  <a:lnTo>
                    <a:pt x="170" y="632"/>
                  </a:lnTo>
                  <a:lnTo>
                    <a:pt x="162" y="630"/>
                  </a:lnTo>
                  <a:lnTo>
                    <a:pt x="152" y="628"/>
                  </a:lnTo>
                  <a:lnTo>
                    <a:pt x="132" y="620"/>
                  </a:lnTo>
                  <a:lnTo>
                    <a:pt x="124" y="614"/>
                  </a:lnTo>
                  <a:lnTo>
                    <a:pt x="116" y="606"/>
                  </a:lnTo>
                  <a:lnTo>
                    <a:pt x="112" y="598"/>
                  </a:lnTo>
                  <a:lnTo>
                    <a:pt x="110" y="586"/>
                  </a:lnTo>
                  <a:lnTo>
                    <a:pt x="110" y="576"/>
                  </a:lnTo>
                  <a:lnTo>
                    <a:pt x="114" y="568"/>
                  </a:lnTo>
                  <a:lnTo>
                    <a:pt x="120" y="560"/>
                  </a:lnTo>
                  <a:lnTo>
                    <a:pt x="126" y="554"/>
                  </a:lnTo>
                  <a:lnTo>
                    <a:pt x="134" y="548"/>
                  </a:lnTo>
                  <a:lnTo>
                    <a:pt x="142" y="544"/>
                  </a:lnTo>
                  <a:lnTo>
                    <a:pt x="160" y="538"/>
                  </a:lnTo>
                  <a:lnTo>
                    <a:pt x="166" y="538"/>
                  </a:lnTo>
                  <a:lnTo>
                    <a:pt x="174" y="536"/>
                  </a:lnTo>
                  <a:lnTo>
                    <a:pt x="184" y="540"/>
                  </a:lnTo>
                  <a:lnTo>
                    <a:pt x="186" y="538"/>
                  </a:lnTo>
                  <a:lnTo>
                    <a:pt x="180" y="534"/>
                  </a:lnTo>
                  <a:lnTo>
                    <a:pt x="174" y="532"/>
                  </a:lnTo>
                  <a:lnTo>
                    <a:pt x="166" y="530"/>
                  </a:lnTo>
                  <a:lnTo>
                    <a:pt x="154" y="524"/>
                  </a:lnTo>
                  <a:lnTo>
                    <a:pt x="144" y="520"/>
                  </a:lnTo>
                  <a:lnTo>
                    <a:pt x="138" y="516"/>
                  </a:lnTo>
                  <a:lnTo>
                    <a:pt x="136" y="510"/>
                  </a:lnTo>
                  <a:lnTo>
                    <a:pt x="134" y="506"/>
                  </a:lnTo>
                  <a:lnTo>
                    <a:pt x="134" y="504"/>
                  </a:lnTo>
                  <a:lnTo>
                    <a:pt x="140" y="498"/>
                  </a:lnTo>
                  <a:lnTo>
                    <a:pt x="144" y="494"/>
                  </a:lnTo>
                  <a:lnTo>
                    <a:pt x="144" y="492"/>
                  </a:lnTo>
                  <a:lnTo>
                    <a:pt x="140" y="490"/>
                  </a:lnTo>
                  <a:lnTo>
                    <a:pt x="134" y="488"/>
                  </a:lnTo>
                  <a:lnTo>
                    <a:pt x="114" y="480"/>
                  </a:lnTo>
                  <a:lnTo>
                    <a:pt x="96" y="468"/>
                  </a:lnTo>
                  <a:lnTo>
                    <a:pt x="88" y="462"/>
                  </a:lnTo>
                  <a:lnTo>
                    <a:pt x="86" y="458"/>
                  </a:lnTo>
                  <a:lnTo>
                    <a:pt x="86" y="454"/>
                  </a:lnTo>
                  <a:lnTo>
                    <a:pt x="90" y="446"/>
                  </a:lnTo>
                  <a:lnTo>
                    <a:pt x="90" y="444"/>
                  </a:lnTo>
                  <a:lnTo>
                    <a:pt x="88" y="442"/>
                  </a:lnTo>
                  <a:lnTo>
                    <a:pt x="84" y="440"/>
                  </a:lnTo>
                  <a:lnTo>
                    <a:pt x="74" y="438"/>
                  </a:lnTo>
                  <a:lnTo>
                    <a:pt x="52" y="432"/>
                  </a:lnTo>
                  <a:lnTo>
                    <a:pt x="42" y="428"/>
                  </a:lnTo>
                  <a:lnTo>
                    <a:pt x="32" y="424"/>
                  </a:lnTo>
                  <a:lnTo>
                    <a:pt x="20" y="416"/>
                  </a:lnTo>
                  <a:lnTo>
                    <a:pt x="12" y="406"/>
                  </a:lnTo>
                  <a:lnTo>
                    <a:pt x="6" y="396"/>
                  </a:lnTo>
                  <a:lnTo>
                    <a:pt x="4" y="382"/>
                  </a:lnTo>
                  <a:lnTo>
                    <a:pt x="4" y="372"/>
                  </a:lnTo>
                  <a:lnTo>
                    <a:pt x="8" y="360"/>
                  </a:lnTo>
                  <a:lnTo>
                    <a:pt x="14" y="350"/>
                  </a:lnTo>
                  <a:lnTo>
                    <a:pt x="20" y="342"/>
                  </a:lnTo>
                  <a:lnTo>
                    <a:pt x="28" y="334"/>
                  </a:lnTo>
                  <a:lnTo>
                    <a:pt x="38" y="328"/>
                  </a:lnTo>
                  <a:lnTo>
                    <a:pt x="56" y="318"/>
                  </a:lnTo>
                  <a:lnTo>
                    <a:pt x="70" y="312"/>
                  </a:lnTo>
                  <a:lnTo>
                    <a:pt x="84" y="310"/>
                  </a:lnTo>
                  <a:lnTo>
                    <a:pt x="90" y="310"/>
                  </a:lnTo>
                  <a:lnTo>
                    <a:pt x="96" y="312"/>
                  </a:lnTo>
                  <a:lnTo>
                    <a:pt x="108" y="316"/>
                  </a:lnTo>
                  <a:lnTo>
                    <a:pt x="110" y="314"/>
                  </a:lnTo>
                  <a:lnTo>
                    <a:pt x="110" y="312"/>
                  </a:lnTo>
                  <a:lnTo>
                    <a:pt x="110" y="310"/>
                  </a:lnTo>
                  <a:lnTo>
                    <a:pt x="98" y="304"/>
                  </a:lnTo>
                  <a:lnTo>
                    <a:pt x="86" y="296"/>
                  </a:lnTo>
                  <a:lnTo>
                    <a:pt x="82" y="292"/>
                  </a:lnTo>
                  <a:lnTo>
                    <a:pt x="78" y="288"/>
                  </a:lnTo>
                  <a:lnTo>
                    <a:pt x="76" y="282"/>
                  </a:lnTo>
                  <a:lnTo>
                    <a:pt x="74" y="274"/>
                  </a:lnTo>
                  <a:lnTo>
                    <a:pt x="76" y="266"/>
                  </a:lnTo>
                  <a:lnTo>
                    <a:pt x="80" y="260"/>
                  </a:lnTo>
                  <a:lnTo>
                    <a:pt x="86" y="256"/>
                  </a:lnTo>
                  <a:lnTo>
                    <a:pt x="92" y="252"/>
                  </a:lnTo>
                  <a:lnTo>
                    <a:pt x="106" y="248"/>
                  </a:lnTo>
                  <a:lnTo>
                    <a:pt x="122" y="246"/>
                  </a:lnTo>
                  <a:lnTo>
                    <a:pt x="124" y="246"/>
                  </a:lnTo>
                  <a:lnTo>
                    <a:pt x="124" y="244"/>
                  </a:lnTo>
                  <a:lnTo>
                    <a:pt x="124" y="240"/>
                  </a:lnTo>
                  <a:lnTo>
                    <a:pt x="124" y="236"/>
                  </a:lnTo>
                  <a:lnTo>
                    <a:pt x="124" y="230"/>
                  </a:lnTo>
                  <a:lnTo>
                    <a:pt x="128" y="228"/>
                  </a:lnTo>
                  <a:lnTo>
                    <a:pt x="134" y="224"/>
                  </a:lnTo>
                  <a:lnTo>
                    <a:pt x="140" y="224"/>
                  </a:lnTo>
                  <a:lnTo>
                    <a:pt x="148" y="224"/>
                  </a:lnTo>
                  <a:lnTo>
                    <a:pt x="154" y="226"/>
                  </a:lnTo>
                  <a:lnTo>
                    <a:pt x="156" y="226"/>
                  </a:lnTo>
                  <a:lnTo>
                    <a:pt x="158" y="226"/>
                  </a:lnTo>
                  <a:lnTo>
                    <a:pt x="158" y="222"/>
                  </a:lnTo>
                  <a:lnTo>
                    <a:pt x="142" y="200"/>
                  </a:lnTo>
                  <a:lnTo>
                    <a:pt x="138" y="188"/>
                  </a:lnTo>
                  <a:lnTo>
                    <a:pt x="134" y="174"/>
                  </a:lnTo>
                  <a:lnTo>
                    <a:pt x="136" y="160"/>
                  </a:lnTo>
                  <a:lnTo>
                    <a:pt x="140" y="148"/>
                  </a:lnTo>
                  <a:lnTo>
                    <a:pt x="148" y="138"/>
                  </a:lnTo>
                  <a:lnTo>
                    <a:pt x="158" y="130"/>
                  </a:lnTo>
                  <a:lnTo>
                    <a:pt x="172" y="124"/>
                  </a:lnTo>
                  <a:lnTo>
                    <a:pt x="184" y="120"/>
                  </a:lnTo>
                  <a:lnTo>
                    <a:pt x="198" y="118"/>
                  </a:lnTo>
                  <a:lnTo>
                    <a:pt x="212" y="120"/>
                  </a:lnTo>
                  <a:lnTo>
                    <a:pt x="226" y="124"/>
                  </a:lnTo>
                  <a:lnTo>
                    <a:pt x="238" y="130"/>
                  </a:lnTo>
                  <a:lnTo>
                    <a:pt x="252" y="136"/>
                  </a:lnTo>
                  <a:lnTo>
                    <a:pt x="256" y="142"/>
                  </a:lnTo>
                  <a:lnTo>
                    <a:pt x="260" y="142"/>
                  </a:lnTo>
                  <a:lnTo>
                    <a:pt x="260" y="140"/>
                  </a:lnTo>
                  <a:lnTo>
                    <a:pt x="258" y="134"/>
                  </a:lnTo>
                  <a:lnTo>
                    <a:pt x="258" y="128"/>
                  </a:lnTo>
                  <a:lnTo>
                    <a:pt x="262" y="116"/>
                  </a:lnTo>
                  <a:lnTo>
                    <a:pt x="270" y="104"/>
                  </a:lnTo>
                  <a:lnTo>
                    <a:pt x="278" y="96"/>
                  </a:lnTo>
                  <a:lnTo>
                    <a:pt x="288" y="86"/>
                  </a:lnTo>
                  <a:lnTo>
                    <a:pt x="300" y="78"/>
                  </a:lnTo>
                  <a:lnTo>
                    <a:pt x="312" y="74"/>
                  </a:lnTo>
                  <a:lnTo>
                    <a:pt x="326" y="70"/>
                  </a:lnTo>
                  <a:lnTo>
                    <a:pt x="338" y="70"/>
                  </a:lnTo>
                  <a:lnTo>
                    <a:pt x="348" y="70"/>
                  </a:lnTo>
                  <a:lnTo>
                    <a:pt x="360" y="72"/>
                  </a:lnTo>
                  <a:lnTo>
                    <a:pt x="370" y="76"/>
                  </a:lnTo>
                  <a:lnTo>
                    <a:pt x="374" y="78"/>
                  </a:lnTo>
                  <a:lnTo>
                    <a:pt x="378" y="80"/>
                  </a:lnTo>
                  <a:lnTo>
                    <a:pt x="378" y="82"/>
                  </a:lnTo>
                  <a:lnTo>
                    <a:pt x="380" y="84"/>
                  </a:lnTo>
                  <a:lnTo>
                    <a:pt x="382" y="84"/>
                  </a:lnTo>
                  <a:lnTo>
                    <a:pt x="382" y="82"/>
                  </a:lnTo>
                  <a:lnTo>
                    <a:pt x="386" y="76"/>
                  </a:lnTo>
                  <a:lnTo>
                    <a:pt x="390" y="76"/>
                  </a:lnTo>
                  <a:lnTo>
                    <a:pt x="398" y="80"/>
                  </a:lnTo>
                  <a:lnTo>
                    <a:pt x="406" y="84"/>
                  </a:lnTo>
                  <a:lnTo>
                    <a:pt x="408" y="88"/>
                  </a:lnTo>
                  <a:lnTo>
                    <a:pt x="408" y="90"/>
                  </a:lnTo>
                  <a:lnTo>
                    <a:pt x="410" y="92"/>
                  </a:lnTo>
                  <a:lnTo>
                    <a:pt x="412" y="92"/>
                  </a:lnTo>
                  <a:lnTo>
                    <a:pt x="428" y="84"/>
                  </a:lnTo>
                  <a:lnTo>
                    <a:pt x="436" y="82"/>
                  </a:lnTo>
                  <a:lnTo>
                    <a:pt x="444" y="82"/>
                  </a:lnTo>
                  <a:lnTo>
                    <a:pt x="454" y="84"/>
                  </a:lnTo>
                  <a:lnTo>
                    <a:pt x="464" y="88"/>
                  </a:lnTo>
                  <a:lnTo>
                    <a:pt x="470" y="92"/>
                  </a:lnTo>
                  <a:lnTo>
                    <a:pt x="476" y="96"/>
                  </a:lnTo>
                  <a:lnTo>
                    <a:pt x="478" y="98"/>
                  </a:lnTo>
                  <a:lnTo>
                    <a:pt x="478" y="94"/>
                  </a:lnTo>
                  <a:lnTo>
                    <a:pt x="472" y="82"/>
                  </a:lnTo>
                  <a:lnTo>
                    <a:pt x="468" y="70"/>
                  </a:lnTo>
                  <a:lnTo>
                    <a:pt x="466" y="60"/>
                  </a:lnTo>
                  <a:lnTo>
                    <a:pt x="468" y="52"/>
                  </a:lnTo>
                  <a:lnTo>
                    <a:pt x="470" y="42"/>
                  </a:lnTo>
                  <a:lnTo>
                    <a:pt x="474" y="36"/>
                  </a:lnTo>
                  <a:lnTo>
                    <a:pt x="486" y="24"/>
                  </a:lnTo>
                  <a:lnTo>
                    <a:pt x="500" y="16"/>
                  </a:lnTo>
                  <a:lnTo>
                    <a:pt x="514" y="10"/>
                  </a:lnTo>
                  <a:lnTo>
                    <a:pt x="530" y="6"/>
                  </a:lnTo>
                  <a:lnTo>
                    <a:pt x="546" y="6"/>
                  </a:lnTo>
                  <a:lnTo>
                    <a:pt x="560" y="8"/>
                  </a:lnTo>
                  <a:lnTo>
                    <a:pt x="572" y="16"/>
                  </a:lnTo>
                  <a:lnTo>
                    <a:pt x="584" y="24"/>
                  </a:lnTo>
                  <a:lnTo>
                    <a:pt x="590" y="32"/>
                  </a:lnTo>
                  <a:lnTo>
                    <a:pt x="594" y="40"/>
                  </a:lnTo>
                  <a:lnTo>
                    <a:pt x="596" y="50"/>
                  </a:lnTo>
                  <a:lnTo>
                    <a:pt x="596" y="60"/>
                  </a:lnTo>
                  <a:lnTo>
                    <a:pt x="594" y="72"/>
                  </a:lnTo>
                  <a:lnTo>
                    <a:pt x="592" y="78"/>
                  </a:lnTo>
                  <a:lnTo>
                    <a:pt x="588" y="84"/>
                  </a:lnTo>
                  <a:lnTo>
                    <a:pt x="588" y="86"/>
                  </a:lnTo>
                  <a:lnTo>
                    <a:pt x="588" y="88"/>
                  </a:lnTo>
                  <a:lnTo>
                    <a:pt x="590" y="88"/>
                  </a:lnTo>
                  <a:lnTo>
                    <a:pt x="594" y="86"/>
                  </a:lnTo>
                  <a:lnTo>
                    <a:pt x="598" y="84"/>
                  </a:lnTo>
                  <a:lnTo>
                    <a:pt x="606" y="86"/>
                  </a:lnTo>
                  <a:lnTo>
                    <a:pt x="614" y="90"/>
                  </a:lnTo>
                  <a:lnTo>
                    <a:pt x="620" y="96"/>
                  </a:lnTo>
                  <a:lnTo>
                    <a:pt x="626" y="102"/>
                  </a:lnTo>
                  <a:lnTo>
                    <a:pt x="628" y="110"/>
                  </a:lnTo>
                  <a:lnTo>
                    <a:pt x="632" y="124"/>
                  </a:lnTo>
                  <a:lnTo>
                    <a:pt x="632" y="126"/>
                  </a:lnTo>
                  <a:lnTo>
                    <a:pt x="634" y="126"/>
                  </a:lnTo>
                  <a:lnTo>
                    <a:pt x="636" y="126"/>
                  </a:lnTo>
                  <a:lnTo>
                    <a:pt x="636" y="124"/>
                  </a:lnTo>
                </a:path>
              </a:pathLst>
            </a:custGeom>
            <a:noFill/>
            <a:ln w="9525">
              <a:noFill/>
              <a:round/>
              <a:headEnd/>
              <a:tailEnd/>
            </a:ln>
          </p:spPr>
          <p:txBody>
            <a:bodyPr/>
            <a:lstStyle/>
            <a:p>
              <a:endParaRPr lang="fr-FR">
                <a:latin typeface="Calibri" pitchFamily="34" charset="0"/>
              </a:endParaRPr>
            </a:p>
          </p:txBody>
        </p:sp>
        <p:sp>
          <p:nvSpPr>
            <p:cNvPr id="9478" name="Freeform 29"/>
            <p:cNvSpPr>
              <a:spLocks/>
            </p:cNvSpPr>
            <p:nvPr/>
          </p:nvSpPr>
          <p:spPr bwMode="auto">
            <a:xfrm>
              <a:off x="2727" y="2240"/>
              <a:ext cx="120" cy="352"/>
            </a:xfrm>
            <a:custGeom>
              <a:avLst/>
              <a:gdLst>
                <a:gd name="T0" fmla="*/ 80 w 120"/>
                <a:gd name="T1" fmla="*/ 2 h 352"/>
                <a:gd name="T2" fmla="*/ 80 w 120"/>
                <a:gd name="T3" fmla="*/ 2 h 352"/>
                <a:gd name="T4" fmla="*/ 90 w 120"/>
                <a:gd name="T5" fmla="*/ 30 h 352"/>
                <a:gd name="T6" fmla="*/ 98 w 120"/>
                <a:gd name="T7" fmla="*/ 58 h 352"/>
                <a:gd name="T8" fmla="*/ 104 w 120"/>
                <a:gd name="T9" fmla="*/ 86 h 352"/>
                <a:gd name="T10" fmla="*/ 110 w 120"/>
                <a:gd name="T11" fmla="*/ 116 h 352"/>
                <a:gd name="T12" fmla="*/ 112 w 120"/>
                <a:gd name="T13" fmla="*/ 144 h 352"/>
                <a:gd name="T14" fmla="*/ 114 w 120"/>
                <a:gd name="T15" fmla="*/ 174 h 352"/>
                <a:gd name="T16" fmla="*/ 114 w 120"/>
                <a:gd name="T17" fmla="*/ 204 h 352"/>
                <a:gd name="T18" fmla="*/ 112 w 120"/>
                <a:gd name="T19" fmla="*/ 232 h 352"/>
                <a:gd name="T20" fmla="*/ 112 w 120"/>
                <a:gd name="T21" fmla="*/ 232 h 352"/>
                <a:gd name="T22" fmla="*/ 108 w 120"/>
                <a:gd name="T23" fmla="*/ 260 h 352"/>
                <a:gd name="T24" fmla="*/ 104 w 120"/>
                <a:gd name="T25" fmla="*/ 274 h 352"/>
                <a:gd name="T26" fmla="*/ 100 w 120"/>
                <a:gd name="T27" fmla="*/ 286 h 352"/>
                <a:gd name="T28" fmla="*/ 94 w 120"/>
                <a:gd name="T29" fmla="*/ 298 h 352"/>
                <a:gd name="T30" fmla="*/ 88 w 120"/>
                <a:gd name="T31" fmla="*/ 310 h 352"/>
                <a:gd name="T32" fmla="*/ 76 w 120"/>
                <a:gd name="T33" fmla="*/ 318 h 352"/>
                <a:gd name="T34" fmla="*/ 64 w 120"/>
                <a:gd name="T35" fmla="*/ 324 h 352"/>
                <a:gd name="T36" fmla="*/ 64 w 120"/>
                <a:gd name="T37" fmla="*/ 324 h 352"/>
                <a:gd name="T38" fmla="*/ 46 w 120"/>
                <a:gd name="T39" fmla="*/ 326 h 352"/>
                <a:gd name="T40" fmla="*/ 24 w 120"/>
                <a:gd name="T41" fmla="*/ 326 h 352"/>
                <a:gd name="T42" fmla="*/ 16 w 120"/>
                <a:gd name="T43" fmla="*/ 330 h 352"/>
                <a:gd name="T44" fmla="*/ 8 w 120"/>
                <a:gd name="T45" fmla="*/ 334 h 352"/>
                <a:gd name="T46" fmla="*/ 2 w 120"/>
                <a:gd name="T47" fmla="*/ 340 h 352"/>
                <a:gd name="T48" fmla="*/ 0 w 120"/>
                <a:gd name="T49" fmla="*/ 350 h 352"/>
                <a:gd name="T50" fmla="*/ 0 w 120"/>
                <a:gd name="T51" fmla="*/ 350 h 352"/>
                <a:gd name="T52" fmla="*/ 2 w 120"/>
                <a:gd name="T53" fmla="*/ 352 h 352"/>
                <a:gd name="T54" fmla="*/ 2 w 120"/>
                <a:gd name="T55" fmla="*/ 350 h 352"/>
                <a:gd name="T56" fmla="*/ 2 w 120"/>
                <a:gd name="T57" fmla="*/ 350 h 352"/>
                <a:gd name="T58" fmla="*/ 4 w 120"/>
                <a:gd name="T59" fmla="*/ 342 h 352"/>
                <a:gd name="T60" fmla="*/ 8 w 120"/>
                <a:gd name="T61" fmla="*/ 338 h 352"/>
                <a:gd name="T62" fmla="*/ 14 w 120"/>
                <a:gd name="T63" fmla="*/ 334 h 352"/>
                <a:gd name="T64" fmla="*/ 20 w 120"/>
                <a:gd name="T65" fmla="*/ 330 h 352"/>
                <a:gd name="T66" fmla="*/ 36 w 120"/>
                <a:gd name="T67" fmla="*/ 328 h 352"/>
                <a:gd name="T68" fmla="*/ 50 w 120"/>
                <a:gd name="T69" fmla="*/ 328 h 352"/>
                <a:gd name="T70" fmla="*/ 50 w 120"/>
                <a:gd name="T71" fmla="*/ 328 h 352"/>
                <a:gd name="T72" fmla="*/ 60 w 120"/>
                <a:gd name="T73" fmla="*/ 328 h 352"/>
                <a:gd name="T74" fmla="*/ 70 w 120"/>
                <a:gd name="T75" fmla="*/ 324 h 352"/>
                <a:gd name="T76" fmla="*/ 80 w 120"/>
                <a:gd name="T77" fmla="*/ 320 h 352"/>
                <a:gd name="T78" fmla="*/ 88 w 120"/>
                <a:gd name="T79" fmla="*/ 314 h 352"/>
                <a:gd name="T80" fmla="*/ 88 w 120"/>
                <a:gd name="T81" fmla="*/ 314 h 352"/>
                <a:gd name="T82" fmla="*/ 96 w 120"/>
                <a:gd name="T83" fmla="*/ 308 h 352"/>
                <a:gd name="T84" fmla="*/ 102 w 120"/>
                <a:gd name="T85" fmla="*/ 298 h 352"/>
                <a:gd name="T86" fmla="*/ 106 w 120"/>
                <a:gd name="T87" fmla="*/ 290 h 352"/>
                <a:gd name="T88" fmla="*/ 108 w 120"/>
                <a:gd name="T89" fmla="*/ 280 h 352"/>
                <a:gd name="T90" fmla="*/ 108 w 120"/>
                <a:gd name="T91" fmla="*/ 280 h 352"/>
                <a:gd name="T92" fmla="*/ 114 w 120"/>
                <a:gd name="T93" fmla="*/ 254 h 352"/>
                <a:gd name="T94" fmla="*/ 118 w 120"/>
                <a:gd name="T95" fmla="*/ 226 h 352"/>
                <a:gd name="T96" fmla="*/ 118 w 120"/>
                <a:gd name="T97" fmla="*/ 226 h 352"/>
                <a:gd name="T98" fmla="*/ 120 w 120"/>
                <a:gd name="T99" fmla="*/ 198 h 352"/>
                <a:gd name="T100" fmla="*/ 118 w 120"/>
                <a:gd name="T101" fmla="*/ 170 h 352"/>
                <a:gd name="T102" fmla="*/ 116 w 120"/>
                <a:gd name="T103" fmla="*/ 140 h 352"/>
                <a:gd name="T104" fmla="*/ 114 w 120"/>
                <a:gd name="T105" fmla="*/ 112 h 352"/>
                <a:gd name="T106" fmla="*/ 114 w 120"/>
                <a:gd name="T107" fmla="*/ 112 h 352"/>
                <a:gd name="T108" fmla="*/ 108 w 120"/>
                <a:gd name="T109" fmla="*/ 84 h 352"/>
                <a:gd name="T110" fmla="*/ 100 w 120"/>
                <a:gd name="T111" fmla="*/ 56 h 352"/>
                <a:gd name="T112" fmla="*/ 82 w 120"/>
                <a:gd name="T113" fmla="*/ 0 h 352"/>
                <a:gd name="T114" fmla="*/ 82 w 120"/>
                <a:gd name="T115" fmla="*/ 0 h 352"/>
                <a:gd name="T116" fmla="*/ 80 w 120"/>
                <a:gd name="T117" fmla="*/ 2 h 3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352"/>
                <a:gd name="T179" fmla="*/ 120 w 120"/>
                <a:gd name="T180" fmla="*/ 352 h 35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352">
                  <a:moveTo>
                    <a:pt x="80" y="2"/>
                  </a:moveTo>
                  <a:lnTo>
                    <a:pt x="80" y="2"/>
                  </a:lnTo>
                  <a:lnTo>
                    <a:pt x="90" y="30"/>
                  </a:lnTo>
                  <a:lnTo>
                    <a:pt x="98" y="58"/>
                  </a:lnTo>
                  <a:lnTo>
                    <a:pt x="104" y="86"/>
                  </a:lnTo>
                  <a:lnTo>
                    <a:pt x="110" y="116"/>
                  </a:lnTo>
                  <a:lnTo>
                    <a:pt x="112" y="144"/>
                  </a:lnTo>
                  <a:lnTo>
                    <a:pt x="114" y="174"/>
                  </a:lnTo>
                  <a:lnTo>
                    <a:pt x="114" y="204"/>
                  </a:lnTo>
                  <a:lnTo>
                    <a:pt x="112" y="232"/>
                  </a:lnTo>
                  <a:lnTo>
                    <a:pt x="108" y="260"/>
                  </a:lnTo>
                  <a:lnTo>
                    <a:pt x="104" y="274"/>
                  </a:lnTo>
                  <a:lnTo>
                    <a:pt x="100" y="286"/>
                  </a:lnTo>
                  <a:lnTo>
                    <a:pt x="94" y="298"/>
                  </a:lnTo>
                  <a:lnTo>
                    <a:pt x="88" y="310"/>
                  </a:lnTo>
                  <a:lnTo>
                    <a:pt x="76" y="318"/>
                  </a:lnTo>
                  <a:lnTo>
                    <a:pt x="64" y="324"/>
                  </a:lnTo>
                  <a:lnTo>
                    <a:pt x="46" y="326"/>
                  </a:lnTo>
                  <a:lnTo>
                    <a:pt x="24" y="326"/>
                  </a:lnTo>
                  <a:lnTo>
                    <a:pt x="16" y="330"/>
                  </a:lnTo>
                  <a:lnTo>
                    <a:pt x="8" y="334"/>
                  </a:lnTo>
                  <a:lnTo>
                    <a:pt x="2" y="340"/>
                  </a:lnTo>
                  <a:lnTo>
                    <a:pt x="0" y="350"/>
                  </a:lnTo>
                  <a:lnTo>
                    <a:pt x="2" y="352"/>
                  </a:lnTo>
                  <a:lnTo>
                    <a:pt x="2" y="350"/>
                  </a:lnTo>
                  <a:lnTo>
                    <a:pt x="4" y="342"/>
                  </a:lnTo>
                  <a:lnTo>
                    <a:pt x="8" y="338"/>
                  </a:lnTo>
                  <a:lnTo>
                    <a:pt x="14" y="334"/>
                  </a:lnTo>
                  <a:lnTo>
                    <a:pt x="20" y="330"/>
                  </a:lnTo>
                  <a:lnTo>
                    <a:pt x="36" y="328"/>
                  </a:lnTo>
                  <a:lnTo>
                    <a:pt x="50" y="328"/>
                  </a:lnTo>
                  <a:lnTo>
                    <a:pt x="60" y="328"/>
                  </a:lnTo>
                  <a:lnTo>
                    <a:pt x="70" y="324"/>
                  </a:lnTo>
                  <a:lnTo>
                    <a:pt x="80" y="320"/>
                  </a:lnTo>
                  <a:lnTo>
                    <a:pt x="88" y="314"/>
                  </a:lnTo>
                  <a:lnTo>
                    <a:pt x="96" y="308"/>
                  </a:lnTo>
                  <a:lnTo>
                    <a:pt x="102" y="298"/>
                  </a:lnTo>
                  <a:lnTo>
                    <a:pt x="106" y="290"/>
                  </a:lnTo>
                  <a:lnTo>
                    <a:pt x="108" y="280"/>
                  </a:lnTo>
                  <a:lnTo>
                    <a:pt x="114" y="254"/>
                  </a:lnTo>
                  <a:lnTo>
                    <a:pt x="118" y="226"/>
                  </a:lnTo>
                  <a:lnTo>
                    <a:pt x="120" y="198"/>
                  </a:lnTo>
                  <a:lnTo>
                    <a:pt x="118" y="170"/>
                  </a:lnTo>
                  <a:lnTo>
                    <a:pt x="116" y="140"/>
                  </a:lnTo>
                  <a:lnTo>
                    <a:pt x="114" y="112"/>
                  </a:lnTo>
                  <a:lnTo>
                    <a:pt x="108" y="84"/>
                  </a:lnTo>
                  <a:lnTo>
                    <a:pt x="100" y="56"/>
                  </a:lnTo>
                  <a:lnTo>
                    <a:pt x="82" y="0"/>
                  </a:lnTo>
                  <a:lnTo>
                    <a:pt x="80"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9479" name="Freeform 30"/>
            <p:cNvSpPr>
              <a:spLocks/>
            </p:cNvSpPr>
            <p:nvPr/>
          </p:nvSpPr>
          <p:spPr bwMode="auto">
            <a:xfrm>
              <a:off x="2727" y="2240"/>
              <a:ext cx="120" cy="352"/>
            </a:xfrm>
            <a:custGeom>
              <a:avLst/>
              <a:gdLst>
                <a:gd name="T0" fmla="*/ 80 w 120"/>
                <a:gd name="T1" fmla="*/ 2 h 352"/>
                <a:gd name="T2" fmla="*/ 80 w 120"/>
                <a:gd name="T3" fmla="*/ 2 h 352"/>
                <a:gd name="T4" fmla="*/ 90 w 120"/>
                <a:gd name="T5" fmla="*/ 30 h 352"/>
                <a:gd name="T6" fmla="*/ 98 w 120"/>
                <a:gd name="T7" fmla="*/ 58 h 352"/>
                <a:gd name="T8" fmla="*/ 104 w 120"/>
                <a:gd name="T9" fmla="*/ 86 h 352"/>
                <a:gd name="T10" fmla="*/ 110 w 120"/>
                <a:gd name="T11" fmla="*/ 116 h 352"/>
                <a:gd name="T12" fmla="*/ 112 w 120"/>
                <a:gd name="T13" fmla="*/ 144 h 352"/>
                <a:gd name="T14" fmla="*/ 114 w 120"/>
                <a:gd name="T15" fmla="*/ 174 h 352"/>
                <a:gd name="T16" fmla="*/ 114 w 120"/>
                <a:gd name="T17" fmla="*/ 204 h 352"/>
                <a:gd name="T18" fmla="*/ 112 w 120"/>
                <a:gd name="T19" fmla="*/ 232 h 352"/>
                <a:gd name="T20" fmla="*/ 112 w 120"/>
                <a:gd name="T21" fmla="*/ 232 h 352"/>
                <a:gd name="T22" fmla="*/ 108 w 120"/>
                <a:gd name="T23" fmla="*/ 260 h 352"/>
                <a:gd name="T24" fmla="*/ 104 w 120"/>
                <a:gd name="T25" fmla="*/ 274 h 352"/>
                <a:gd name="T26" fmla="*/ 100 w 120"/>
                <a:gd name="T27" fmla="*/ 286 h 352"/>
                <a:gd name="T28" fmla="*/ 94 w 120"/>
                <a:gd name="T29" fmla="*/ 298 h 352"/>
                <a:gd name="T30" fmla="*/ 88 w 120"/>
                <a:gd name="T31" fmla="*/ 310 h 352"/>
                <a:gd name="T32" fmla="*/ 76 w 120"/>
                <a:gd name="T33" fmla="*/ 318 h 352"/>
                <a:gd name="T34" fmla="*/ 64 w 120"/>
                <a:gd name="T35" fmla="*/ 324 h 352"/>
                <a:gd name="T36" fmla="*/ 64 w 120"/>
                <a:gd name="T37" fmla="*/ 324 h 352"/>
                <a:gd name="T38" fmla="*/ 46 w 120"/>
                <a:gd name="T39" fmla="*/ 326 h 352"/>
                <a:gd name="T40" fmla="*/ 24 w 120"/>
                <a:gd name="T41" fmla="*/ 326 h 352"/>
                <a:gd name="T42" fmla="*/ 16 w 120"/>
                <a:gd name="T43" fmla="*/ 330 h 352"/>
                <a:gd name="T44" fmla="*/ 8 w 120"/>
                <a:gd name="T45" fmla="*/ 334 h 352"/>
                <a:gd name="T46" fmla="*/ 2 w 120"/>
                <a:gd name="T47" fmla="*/ 340 h 352"/>
                <a:gd name="T48" fmla="*/ 0 w 120"/>
                <a:gd name="T49" fmla="*/ 350 h 352"/>
                <a:gd name="T50" fmla="*/ 0 w 120"/>
                <a:gd name="T51" fmla="*/ 350 h 352"/>
                <a:gd name="T52" fmla="*/ 2 w 120"/>
                <a:gd name="T53" fmla="*/ 352 h 352"/>
                <a:gd name="T54" fmla="*/ 2 w 120"/>
                <a:gd name="T55" fmla="*/ 350 h 352"/>
                <a:gd name="T56" fmla="*/ 2 w 120"/>
                <a:gd name="T57" fmla="*/ 350 h 352"/>
                <a:gd name="T58" fmla="*/ 4 w 120"/>
                <a:gd name="T59" fmla="*/ 342 h 352"/>
                <a:gd name="T60" fmla="*/ 8 w 120"/>
                <a:gd name="T61" fmla="*/ 338 h 352"/>
                <a:gd name="T62" fmla="*/ 14 w 120"/>
                <a:gd name="T63" fmla="*/ 334 h 352"/>
                <a:gd name="T64" fmla="*/ 20 w 120"/>
                <a:gd name="T65" fmla="*/ 330 h 352"/>
                <a:gd name="T66" fmla="*/ 36 w 120"/>
                <a:gd name="T67" fmla="*/ 328 h 352"/>
                <a:gd name="T68" fmla="*/ 50 w 120"/>
                <a:gd name="T69" fmla="*/ 328 h 352"/>
                <a:gd name="T70" fmla="*/ 50 w 120"/>
                <a:gd name="T71" fmla="*/ 328 h 352"/>
                <a:gd name="T72" fmla="*/ 60 w 120"/>
                <a:gd name="T73" fmla="*/ 328 h 352"/>
                <a:gd name="T74" fmla="*/ 70 w 120"/>
                <a:gd name="T75" fmla="*/ 324 h 352"/>
                <a:gd name="T76" fmla="*/ 80 w 120"/>
                <a:gd name="T77" fmla="*/ 320 h 352"/>
                <a:gd name="T78" fmla="*/ 88 w 120"/>
                <a:gd name="T79" fmla="*/ 314 h 352"/>
                <a:gd name="T80" fmla="*/ 88 w 120"/>
                <a:gd name="T81" fmla="*/ 314 h 352"/>
                <a:gd name="T82" fmla="*/ 96 w 120"/>
                <a:gd name="T83" fmla="*/ 308 h 352"/>
                <a:gd name="T84" fmla="*/ 102 w 120"/>
                <a:gd name="T85" fmla="*/ 298 h 352"/>
                <a:gd name="T86" fmla="*/ 106 w 120"/>
                <a:gd name="T87" fmla="*/ 290 h 352"/>
                <a:gd name="T88" fmla="*/ 108 w 120"/>
                <a:gd name="T89" fmla="*/ 280 h 352"/>
                <a:gd name="T90" fmla="*/ 108 w 120"/>
                <a:gd name="T91" fmla="*/ 280 h 352"/>
                <a:gd name="T92" fmla="*/ 114 w 120"/>
                <a:gd name="T93" fmla="*/ 254 h 352"/>
                <a:gd name="T94" fmla="*/ 118 w 120"/>
                <a:gd name="T95" fmla="*/ 226 h 352"/>
                <a:gd name="T96" fmla="*/ 118 w 120"/>
                <a:gd name="T97" fmla="*/ 226 h 352"/>
                <a:gd name="T98" fmla="*/ 120 w 120"/>
                <a:gd name="T99" fmla="*/ 198 h 352"/>
                <a:gd name="T100" fmla="*/ 118 w 120"/>
                <a:gd name="T101" fmla="*/ 170 h 352"/>
                <a:gd name="T102" fmla="*/ 116 w 120"/>
                <a:gd name="T103" fmla="*/ 140 h 352"/>
                <a:gd name="T104" fmla="*/ 114 w 120"/>
                <a:gd name="T105" fmla="*/ 112 h 352"/>
                <a:gd name="T106" fmla="*/ 114 w 120"/>
                <a:gd name="T107" fmla="*/ 112 h 352"/>
                <a:gd name="T108" fmla="*/ 108 w 120"/>
                <a:gd name="T109" fmla="*/ 84 h 352"/>
                <a:gd name="T110" fmla="*/ 100 w 120"/>
                <a:gd name="T111" fmla="*/ 56 h 352"/>
                <a:gd name="T112" fmla="*/ 82 w 120"/>
                <a:gd name="T113" fmla="*/ 0 h 352"/>
                <a:gd name="T114" fmla="*/ 82 w 120"/>
                <a:gd name="T115" fmla="*/ 0 h 352"/>
                <a:gd name="T116" fmla="*/ 80 w 120"/>
                <a:gd name="T117" fmla="*/ 2 h 3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352"/>
                <a:gd name="T179" fmla="*/ 120 w 120"/>
                <a:gd name="T180" fmla="*/ 352 h 35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352">
                  <a:moveTo>
                    <a:pt x="80" y="2"/>
                  </a:moveTo>
                  <a:lnTo>
                    <a:pt x="80" y="2"/>
                  </a:lnTo>
                  <a:lnTo>
                    <a:pt x="90" y="30"/>
                  </a:lnTo>
                  <a:lnTo>
                    <a:pt x="98" y="58"/>
                  </a:lnTo>
                  <a:lnTo>
                    <a:pt x="104" y="86"/>
                  </a:lnTo>
                  <a:lnTo>
                    <a:pt x="110" y="116"/>
                  </a:lnTo>
                  <a:lnTo>
                    <a:pt x="112" y="144"/>
                  </a:lnTo>
                  <a:lnTo>
                    <a:pt x="114" y="174"/>
                  </a:lnTo>
                  <a:lnTo>
                    <a:pt x="114" y="204"/>
                  </a:lnTo>
                  <a:lnTo>
                    <a:pt x="112" y="232"/>
                  </a:lnTo>
                  <a:lnTo>
                    <a:pt x="108" y="260"/>
                  </a:lnTo>
                  <a:lnTo>
                    <a:pt x="104" y="274"/>
                  </a:lnTo>
                  <a:lnTo>
                    <a:pt x="100" y="286"/>
                  </a:lnTo>
                  <a:lnTo>
                    <a:pt x="94" y="298"/>
                  </a:lnTo>
                  <a:lnTo>
                    <a:pt x="88" y="310"/>
                  </a:lnTo>
                  <a:lnTo>
                    <a:pt x="76" y="318"/>
                  </a:lnTo>
                  <a:lnTo>
                    <a:pt x="64" y="324"/>
                  </a:lnTo>
                  <a:lnTo>
                    <a:pt x="46" y="326"/>
                  </a:lnTo>
                  <a:lnTo>
                    <a:pt x="24" y="326"/>
                  </a:lnTo>
                  <a:lnTo>
                    <a:pt x="16" y="330"/>
                  </a:lnTo>
                  <a:lnTo>
                    <a:pt x="8" y="334"/>
                  </a:lnTo>
                  <a:lnTo>
                    <a:pt x="2" y="340"/>
                  </a:lnTo>
                  <a:lnTo>
                    <a:pt x="0" y="350"/>
                  </a:lnTo>
                  <a:lnTo>
                    <a:pt x="2" y="352"/>
                  </a:lnTo>
                  <a:lnTo>
                    <a:pt x="2" y="350"/>
                  </a:lnTo>
                  <a:lnTo>
                    <a:pt x="4" y="342"/>
                  </a:lnTo>
                  <a:lnTo>
                    <a:pt x="8" y="338"/>
                  </a:lnTo>
                  <a:lnTo>
                    <a:pt x="14" y="334"/>
                  </a:lnTo>
                  <a:lnTo>
                    <a:pt x="20" y="330"/>
                  </a:lnTo>
                  <a:lnTo>
                    <a:pt x="36" y="328"/>
                  </a:lnTo>
                  <a:lnTo>
                    <a:pt x="50" y="328"/>
                  </a:lnTo>
                  <a:lnTo>
                    <a:pt x="60" y="328"/>
                  </a:lnTo>
                  <a:lnTo>
                    <a:pt x="70" y="324"/>
                  </a:lnTo>
                  <a:lnTo>
                    <a:pt x="80" y="320"/>
                  </a:lnTo>
                  <a:lnTo>
                    <a:pt x="88" y="314"/>
                  </a:lnTo>
                  <a:lnTo>
                    <a:pt x="96" y="308"/>
                  </a:lnTo>
                  <a:lnTo>
                    <a:pt x="102" y="298"/>
                  </a:lnTo>
                  <a:lnTo>
                    <a:pt x="106" y="290"/>
                  </a:lnTo>
                  <a:lnTo>
                    <a:pt x="108" y="280"/>
                  </a:lnTo>
                  <a:lnTo>
                    <a:pt x="114" y="254"/>
                  </a:lnTo>
                  <a:lnTo>
                    <a:pt x="118" y="226"/>
                  </a:lnTo>
                  <a:lnTo>
                    <a:pt x="120" y="198"/>
                  </a:lnTo>
                  <a:lnTo>
                    <a:pt x="118" y="170"/>
                  </a:lnTo>
                  <a:lnTo>
                    <a:pt x="116" y="140"/>
                  </a:lnTo>
                  <a:lnTo>
                    <a:pt x="114" y="112"/>
                  </a:lnTo>
                  <a:lnTo>
                    <a:pt x="108" y="84"/>
                  </a:lnTo>
                  <a:lnTo>
                    <a:pt x="100" y="56"/>
                  </a:lnTo>
                  <a:lnTo>
                    <a:pt x="82" y="0"/>
                  </a:lnTo>
                  <a:lnTo>
                    <a:pt x="80" y="2"/>
                  </a:lnTo>
                </a:path>
              </a:pathLst>
            </a:custGeom>
            <a:noFill/>
            <a:ln w="9525">
              <a:noFill/>
              <a:round/>
              <a:headEnd/>
              <a:tailEnd/>
            </a:ln>
          </p:spPr>
          <p:txBody>
            <a:bodyPr/>
            <a:lstStyle/>
            <a:p>
              <a:endParaRPr lang="fr-FR">
                <a:latin typeface="Calibri" pitchFamily="34" charset="0"/>
              </a:endParaRPr>
            </a:p>
          </p:txBody>
        </p:sp>
        <p:sp>
          <p:nvSpPr>
            <p:cNvPr id="9480" name="Freeform 31"/>
            <p:cNvSpPr>
              <a:spLocks/>
            </p:cNvSpPr>
            <p:nvPr/>
          </p:nvSpPr>
          <p:spPr bwMode="auto">
            <a:xfrm>
              <a:off x="2705" y="2574"/>
              <a:ext cx="84" cy="22"/>
            </a:xfrm>
            <a:custGeom>
              <a:avLst/>
              <a:gdLst>
                <a:gd name="T0" fmla="*/ 0 w 84"/>
                <a:gd name="T1" fmla="*/ 22 h 22"/>
                <a:gd name="T2" fmla="*/ 0 w 84"/>
                <a:gd name="T3" fmla="*/ 22 h 22"/>
                <a:gd name="T4" fmla="*/ 10 w 84"/>
                <a:gd name="T5" fmla="*/ 22 h 22"/>
                <a:gd name="T6" fmla="*/ 10 w 84"/>
                <a:gd name="T7" fmla="*/ 22 h 22"/>
                <a:gd name="T8" fmla="*/ 18 w 84"/>
                <a:gd name="T9" fmla="*/ 20 h 22"/>
                <a:gd name="T10" fmla="*/ 18 w 84"/>
                <a:gd name="T11" fmla="*/ 20 h 22"/>
                <a:gd name="T12" fmla="*/ 24 w 84"/>
                <a:gd name="T13" fmla="*/ 16 h 22"/>
                <a:gd name="T14" fmla="*/ 30 w 84"/>
                <a:gd name="T15" fmla="*/ 12 h 22"/>
                <a:gd name="T16" fmla="*/ 30 w 84"/>
                <a:gd name="T17" fmla="*/ 12 h 22"/>
                <a:gd name="T18" fmla="*/ 36 w 84"/>
                <a:gd name="T19" fmla="*/ 8 h 22"/>
                <a:gd name="T20" fmla="*/ 42 w 84"/>
                <a:gd name="T21" fmla="*/ 6 h 22"/>
                <a:gd name="T22" fmla="*/ 58 w 84"/>
                <a:gd name="T23" fmla="*/ 4 h 22"/>
                <a:gd name="T24" fmla="*/ 58 w 84"/>
                <a:gd name="T25" fmla="*/ 4 h 22"/>
                <a:gd name="T26" fmla="*/ 84 w 84"/>
                <a:gd name="T27" fmla="*/ 6 h 22"/>
                <a:gd name="T28" fmla="*/ 84 w 84"/>
                <a:gd name="T29" fmla="*/ 6 h 22"/>
                <a:gd name="T30" fmla="*/ 84 w 84"/>
                <a:gd name="T31" fmla="*/ 6 h 22"/>
                <a:gd name="T32" fmla="*/ 84 w 84"/>
                <a:gd name="T33" fmla="*/ 6 h 22"/>
                <a:gd name="T34" fmla="*/ 60 w 84"/>
                <a:gd name="T35" fmla="*/ 2 h 22"/>
                <a:gd name="T36" fmla="*/ 60 w 84"/>
                <a:gd name="T37" fmla="*/ 2 h 22"/>
                <a:gd name="T38" fmla="*/ 50 w 84"/>
                <a:gd name="T39" fmla="*/ 0 h 22"/>
                <a:gd name="T40" fmla="*/ 38 w 84"/>
                <a:gd name="T41" fmla="*/ 2 h 22"/>
                <a:gd name="T42" fmla="*/ 38 w 84"/>
                <a:gd name="T43" fmla="*/ 2 h 22"/>
                <a:gd name="T44" fmla="*/ 32 w 84"/>
                <a:gd name="T45" fmla="*/ 6 h 22"/>
                <a:gd name="T46" fmla="*/ 26 w 84"/>
                <a:gd name="T47" fmla="*/ 12 h 22"/>
                <a:gd name="T48" fmla="*/ 26 w 84"/>
                <a:gd name="T49" fmla="*/ 12 h 22"/>
                <a:gd name="T50" fmla="*/ 20 w 84"/>
                <a:gd name="T51" fmla="*/ 16 h 22"/>
                <a:gd name="T52" fmla="*/ 14 w 84"/>
                <a:gd name="T53" fmla="*/ 18 h 22"/>
                <a:gd name="T54" fmla="*/ 0 w 84"/>
                <a:gd name="T55" fmla="*/ 22 h 22"/>
                <a:gd name="T56" fmla="*/ 0 w 84"/>
                <a:gd name="T57" fmla="*/ 22 h 22"/>
                <a:gd name="T58" fmla="*/ 0 w 84"/>
                <a:gd name="T59" fmla="*/ 22 h 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4"/>
                <a:gd name="T91" fmla="*/ 0 h 22"/>
                <a:gd name="T92" fmla="*/ 84 w 84"/>
                <a:gd name="T93" fmla="*/ 22 h 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4" h="22">
                  <a:moveTo>
                    <a:pt x="0" y="22"/>
                  </a:moveTo>
                  <a:lnTo>
                    <a:pt x="0" y="22"/>
                  </a:lnTo>
                  <a:lnTo>
                    <a:pt x="10" y="22"/>
                  </a:lnTo>
                  <a:lnTo>
                    <a:pt x="18" y="20"/>
                  </a:lnTo>
                  <a:lnTo>
                    <a:pt x="24" y="16"/>
                  </a:lnTo>
                  <a:lnTo>
                    <a:pt x="30" y="12"/>
                  </a:lnTo>
                  <a:lnTo>
                    <a:pt x="36" y="8"/>
                  </a:lnTo>
                  <a:lnTo>
                    <a:pt x="42" y="6"/>
                  </a:lnTo>
                  <a:lnTo>
                    <a:pt x="58" y="4"/>
                  </a:lnTo>
                  <a:lnTo>
                    <a:pt x="84" y="6"/>
                  </a:lnTo>
                  <a:lnTo>
                    <a:pt x="60" y="2"/>
                  </a:lnTo>
                  <a:lnTo>
                    <a:pt x="50" y="0"/>
                  </a:lnTo>
                  <a:lnTo>
                    <a:pt x="38" y="2"/>
                  </a:lnTo>
                  <a:lnTo>
                    <a:pt x="32" y="6"/>
                  </a:lnTo>
                  <a:lnTo>
                    <a:pt x="26" y="12"/>
                  </a:lnTo>
                  <a:lnTo>
                    <a:pt x="20" y="16"/>
                  </a:lnTo>
                  <a:lnTo>
                    <a:pt x="14" y="18"/>
                  </a:lnTo>
                  <a:lnTo>
                    <a:pt x="0" y="22"/>
                  </a:lnTo>
                  <a:close/>
                </a:path>
              </a:pathLst>
            </a:custGeom>
            <a:solidFill>
              <a:srgbClr val="000000"/>
            </a:solidFill>
            <a:ln w="9525">
              <a:noFill/>
              <a:round/>
              <a:headEnd/>
              <a:tailEnd/>
            </a:ln>
          </p:spPr>
          <p:txBody>
            <a:bodyPr/>
            <a:lstStyle/>
            <a:p>
              <a:endParaRPr lang="fr-FR">
                <a:latin typeface="Calibri" pitchFamily="34" charset="0"/>
              </a:endParaRPr>
            </a:p>
          </p:txBody>
        </p:sp>
        <p:sp>
          <p:nvSpPr>
            <p:cNvPr id="9481" name="Freeform 32"/>
            <p:cNvSpPr>
              <a:spLocks/>
            </p:cNvSpPr>
            <p:nvPr/>
          </p:nvSpPr>
          <p:spPr bwMode="auto">
            <a:xfrm>
              <a:off x="2705" y="2574"/>
              <a:ext cx="84" cy="22"/>
            </a:xfrm>
            <a:custGeom>
              <a:avLst/>
              <a:gdLst>
                <a:gd name="T0" fmla="*/ 0 w 84"/>
                <a:gd name="T1" fmla="*/ 22 h 22"/>
                <a:gd name="T2" fmla="*/ 0 w 84"/>
                <a:gd name="T3" fmla="*/ 22 h 22"/>
                <a:gd name="T4" fmla="*/ 10 w 84"/>
                <a:gd name="T5" fmla="*/ 22 h 22"/>
                <a:gd name="T6" fmla="*/ 10 w 84"/>
                <a:gd name="T7" fmla="*/ 22 h 22"/>
                <a:gd name="T8" fmla="*/ 18 w 84"/>
                <a:gd name="T9" fmla="*/ 20 h 22"/>
                <a:gd name="T10" fmla="*/ 18 w 84"/>
                <a:gd name="T11" fmla="*/ 20 h 22"/>
                <a:gd name="T12" fmla="*/ 24 w 84"/>
                <a:gd name="T13" fmla="*/ 16 h 22"/>
                <a:gd name="T14" fmla="*/ 30 w 84"/>
                <a:gd name="T15" fmla="*/ 12 h 22"/>
                <a:gd name="T16" fmla="*/ 30 w 84"/>
                <a:gd name="T17" fmla="*/ 12 h 22"/>
                <a:gd name="T18" fmla="*/ 36 w 84"/>
                <a:gd name="T19" fmla="*/ 8 h 22"/>
                <a:gd name="T20" fmla="*/ 42 w 84"/>
                <a:gd name="T21" fmla="*/ 6 h 22"/>
                <a:gd name="T22" fmla="*/ 58 w 84"/>
                <a:gd name="T23" fmla="*/ 4 h 22"/>
                <a:gd name="T24" fmla="*/ 58 w 84"/>
                <a:gd name="T25" fmla="*/ 4 h 22"/>
                <a:gd name="T26" fmla="*/ 84 w 84"/>
                <a:gd name="T27" fmla="*/ 6 h 22"/>
                <a:gd name="T28" fmla="*/ 84 w 84"/>
                <a:gd name="T29" fmla="*/ 6 h 22"/>
                <a:gd name="T30" fmla="*/ 84 w 84"/>
                <a:gd name="T31" fmla="*/ 6 h 22"/>
                <a:gd name="T32" fmla="*/ 84 w 84"/>
                <a:gd name="T33" fmla="*/ 6 h 22"/>
                <a:gd name="T34" fmla="*/ 60 w 84"/>
                <a:gd name="T35" fmla="*/ 2 h 22"/>
                <a:gd name="T36" fmla="*/ 60 w 84"/>
                <a:gd name="T37" fmla="*/ 2 h 22"/>
                <a:gd name="T38" fmla="*/ 50 w 84"/>
                <a:gd name="T39" fmla="*/ 0 h 22"/>
                <a:gd name="T40" fmla="*/ 38 w 84"/>
                <a:gd name="T41" fmla="*/ 2 h 22"/>
                <a:gd name="T42" fmla="*/ 38 w 84"/>
                <a:gd name="T43" fmla="*/ 2 h 22"/>
                <a:gd name="T44" fmla="*/ 32 w 84"/>
                <a:gd name="T45" fmla="*/ 6 h 22"/>
                <a:gd name="T46" fmla="*/ 26 w 84"/>
                <a:gd name="T47" fmla="*/ 12 h 22"/>
                <a:gd name="T48" fmla="*/ 26 w 84"/>
                <a:gd name="T49" fmla="*/ 12 h 22"/>
                <a:gd name="T50" fmla="*/ 20 w 84"/>
                <a:gd name="T51" fmla="*/ 16 h 22"/>
                <a:gd name="T52" fmla="*/ 14 w 84"/>
                <a:gd name="T53" fmla="*/ 18 h 22"/>
                <a:gd name="T54" fmla="*/ 0 w 84"/>
                <a:gd name="T55" fmla="*/ 22 h 22"/>
                <a:gd name="T56" fmla="*/ 0 w 84"/>
                <a:gd name="T57" fmla="*/ 22 h 22"/>
                <a:gd name="T58" fmla="*/ 0 w 84"/>
                <a:gd name="T59" fmla="*/ 22 h 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4"/>
                <a:gd name="T91" fmla="*/ 0 h 22"/>
                <a:gd name="T92" fmla="*/ 84 w 84"/>
                <a:gd name="T93" fmla="*/ 22 h 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4" h="22">
                  <a:moveTo>
                    <a:pt x="0" y="22"/>
                  </a:moveTo>
                  <a:lnTo>
                    <a:pt x="0" y="22"/>
                  </a:lnTo>
                  <a:lnTo>
                    <a:pt x="10" y="22"/>
                  </a:lnTo>
                  <a:lnTo>
                    <a:pt x="18" y="20"/>
                  </a:lnTo>
                  <a:lnTo>
                    <a:pt x="24" y="16"/>
                  </a:lnTo>
                  <a:lnTo>
                    <a:pt x="30" y="12"/>
                  </a:lnTo>
                  <a:lnTo>
                    <a:pt x="36" y="8"/>
                  </a:lnTo>
                  <a:lnTo>
                    <a:pt x="42" y="6"/>
                  </a:lnTo>
                  <a:lnTo>
                    <a:pt x="58" y="4"/>
                  </a:lnTo>
                  <a:lnTo>
                    <a:pt x="84" y="6"/>
                  </a:lnTo>
                  <a:lnTo>
                    <a:pt x="60" y="2"/>
                  </a:lnTo>
                  <a:lnTo>
                    <a:pt x="50" y="0"/>
                  </a:lnTo>
                  <a:lnTo>
                    <a:pt x="38" y="2"/>
                  </a:lnTo>
                  <a:lnTo>
                    <a:pt x="32" y="6"/>
                  </a:lnTo>
                  <a:lnTo>
                    <a:pt x="26" y="12"/>
                  </a:lnTo>
                  <a:lnTo>
                    <a:pt x="20" y="16"/>
                  </a:lnTo>
                  <a:lnTo>
                    <a:pt x="14" y="18"/>
                  </a:lnTo>
                  <a:lnTo>
                    <a:pt x="0" y="22"/>
                  </a:lnTo>
                </a:path>
              </a:pathLst>
            </a:custGeom>
            <a:noFill/>
            <a:ln w="9525">
              <a:noFill/>
              <a:round/>
              <a:headEnd/>
              <a:tailEnd/>
            </a:ln>
          </p:spPr>
          <p:txBody>
            <a:bodyPr/>
            <a:lstStyle/>
            <a:p>
              <a:endParaRPr lang="fr-FR">
                <a:latin typeface="Calibri" pitchFamily="34" charset="0"/>
              </a:endParaRPr>
            </a:p>
          </p:txBody>
        </p:sp>
        <p:sp>
          <p:nvSpPr>
            <p:cNvPr id="9482" name="Freeform 33"/>
            <p:cNvSpPr>
              <a:spLocks/>
            </p:cNvSpPr>
            <p:nvPr/>
          </p:nvSpPr>
          <p:spPr bwMode="auto">
            <a:xfrm>
              <a:off x="2715" y="2576"/>
              <a:ext cx="84" cy="58"/>
            </a:xfrm>
            <a:custGeom>
              <a:avLst/>
              <a:gdLst>
                <a:gd name="T0" fmla="*/ 84 w 84"/>
                <a:gd name="T1" fmla="*/ 0 h 58"/>
                <a:gd name="T2" fmla="*/ 84 w 84"/>
                <a:gd name="T3" fmla="*/ 0 h 58"/>
                <a:gd name="T4" fmla="*/ 74 w 84"/>
                <a:gd name="T5" fmla="*/ 4 h 58"/>
                <a:gd name="T6" fmla="*/ 66 w 84"/>
                <a:gd name="T7" fmla="*/ 8 h 58"/>
                <a:gd name="T8" fmla="*/ 66 w 84"/>
                <a:gd name="T9" fmla="*/ 8 h 58"/>
                <a:gd name="T10" fmla="*/ 58 w 84"/>
                <a:gd name="T11" fmla="*/ 16 h 58"/>
                <a:gd name="T12" fmla="*/ 52 w 84"/>
                <a:gd name="T13" fmla="*/ 24 h 58"/>
                <a:gd name="T14" fmla="*/ 52 w 84"/>
                <a:gd name="T15" fmla="*/ 24 h 58"/>
                <a:gd name="T16" fmla="*/ 48 w 84"/>
                <a:gd name="T17" fmla="*/ 32 h 58"/>
                <a:gd name="T18" fmla="*/ 42 w 84"/>
                <a:gd name="T19" fmla="*/ 36 h 58"/>
                <a:gd name="T20" fmla="*/ 30 w 84"/>
                <a:gd name="T21" fmla="*/ 44 h 58"/>
                <a:gd name="T22" fmla="*/ 0 w 84"/>
                <a:gd name="T23" fmla="*/ 56 h 58"/>
                <a:gd name="T24" fmla="*/ 0 w 84"/>
                <a:gd name="T25" fmla="*/ 56 h 58"/>
                <a:gd name="T26" fmla="*/ 0 w 84"/>
                <a:gd name="T27" fmla="*/ 58 h 58"/>
                <a:gd name="T28" fmla="*/ 0 w 84"/>
                <a:gd name="T29" fmla="*/ 58 h 58"/>
                <a:gd name="T30" fmla="*/ 10 w 84"/>
                <a:gd name="T31" fmla="*/ 54 h 58"/>
                <a:gd name="T32" fmla="*/ 20 w 84"/>
                <a:gd name="T33" fmla="*/ 50 h 58"/>
                <a:gd name="T34" fmla="*/ 20 w 84"/>
                <a:gd name="T35" fmla="*/ 50 h 58"/>
                <a:gd name="T36" fmla="*/ 34 w 84"/>
                <a:gd name="T37" fmla="*/ 46 h 58"/>
                <a:gd name="T38" fmla="*/ 44 w 84"/>
                <a:gd name="T39" fmla="*/ 38 h 58"/>
                <a:gd name="T40" fmla="*/ 44 w 84"/>
                <a:gd name="T41" fmla="*/ 38 h 58"/>
                <a:gd name="T42" fmla="*/ 52 w 84"/>
                <a:gd name="T43" fmla="*/ 30 h 58"/>
                <a:gd name="T44" fmla="*/ 58 w 84"/>
                <a:gd name="T45" fmla="*/ 20 h 58"/>
                <a:gd name="T46" fmla="*/ 58 w 84"/>
                <a:gd name="T47" fmla="*/ 20 h 58"/>
                <a:gd name="T48" fmla="*/ 66 w 84"/>
                <a:gd name="T49" fmla="*/ 10 h 58"/>
                <a:gd name="T50" fmla="*/ 70 w 84"/>
                <a:gd name="T51" fmla="*/ 8 h 58"/>
                <a:gd name="T52" fmla="*/ 74 w 84"/>
                <a:gd name="T53" fmla="*/ 6 h 58"/>
                <a:gd name="T54" fmla="*/ 74 w 84"/>
                <a:gd name="T55" fmla="*/ 6 h 58"/>
                <a:gd name="T56" fmla="*/ 80 w 84"/>
                <a:gd name="T57" fmla="*/ 4 h 58"/>
                <a:gd name="T58" fmla="*/ 84 w 84"/>
                <a:gd name="T59" fmla="*/ 0 h 58"/>
                <a:gd name="T60" fmla="*/ 84 w 84"/>
                <a:gd name="T61" fmla="*/ 0 h 58"/>
                <a:gd name="T62" fmla="*/ 84 w 84"/>
                <a:gd name="T63" fmla="*/ 0 h 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4"/>
                <a:gd name="T97" fmla="*/ 0 h 58"/>
                <a:gd name="T98" fmla="*/ 84 w 84"/>
                <a:gd name="T99" fmla="*/ 58 h 5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4" h="58">
                  <a:moveTo>
                    <a:pt x="84" y="0"/>
                  </a:moveTo>
                  <a:lnTo>
                    <a:pt x="84" y="0"/>
                  </a:lnTo>
                  <a:lnTo>
                    <a:pt x="74" y="4"/>
                  </a:lnTo>
                  <a:lnTo>
                    <a:pt x="66" y="8"/>
                  </a:lnTo>
                  <a:lnTo>
                    <a:pt x="58" y="16"/>
                  </a:lnTo>
                  <a:lnTo>
                    <a:pt x="52" y="24"/>
                  </a:lnTo>
                  <a:lnTo>
                    <a:pt x="48" y="32"/>
                  </a:lnTo>
                  <a:lnTo>
                    <a:pt x="42" y="36"/>
                  </a:lnTo>
                  <a:lnTo>
                    <a:pt x="30" y="44"/>
                  </a:lnTo>
                  <a:lnTo>
                    <a:pt x="0" y="56"/>
                  </a:lnTo>
                  <a:lnTo>
                    <a:pt x="0" y="58"/>
                  </a:lnTo>
                  <a:lnTo>
                    <a:pt x="10" y="54"/>
                  </a:lnTo>
                  <a:lnTo>
                    <a:pt x="20" y="50"/>
                  </a:lnTo>
                  <a:lnTo>
                    <a:pt x="34" y="46"/>
                  </a:lnTo>
                  <a:lnTo>
                    <a:pt x="44" y="38"/>
                  </a:lnTo>
                  <a:lnTo>
                    <a:pt x="52" y="30"/>
                  </a:lnTo>
                  <a:lnTo>
                    <a:pt x="58" y="20"/>
                  </a:lnTo>
                  <a:lnTo>
                    <a:pt x="66" y="10"/>
                  </a:lnTo>
                  <a:lnTo>
                    <a:pt x="70" y="8"/>
                  </a:lnTo>
                  <a:lnTo>
                    <a:pt x="74" y="6"/>
                  </a:lnTo>
                  <a:lnTo>
                    <a:pt x="80" y="4"/>
                  </a:lnTo>
                  <a:lnTo>
                    <a:pt x="84"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483" name="Freeform 34"/>
            <p:cNvSpPr>
              <a:spLocks/>
            </p:cNvSpPr>
            <p:nvPr/>
          </p:nvSpPr>
          <p:spPr bwMode="auto">
            <a:xfrm>
              <a:off x="2715" y="2576"/>
              <a:ext cx="84" cy="58"/>
            </a:xfrm>
            <a:custGeom>
              <a:avLst/>
              <a:gdLst>
                <a:gd name="T0" fmla="*/ 84 w 84"/>
                <a:gd name="T1" fmla="*/ 0 h 58"/>
                <a:gd name="T2" fmla="*/ 84 w 84"/>
                <a:gd name="T3" fmla="*/ 0 h 58"/>
                <a:gd name="T4" fmla="*/ 74 w 84"/>
                <a:gd name="T5" fmla="*/ 4 h 58"/>
                <a:gd name="T6" fmla="*/ 66 w 84"/>
                <a:gd name="T7" fmla="*/ 8 h 58"/>
                <a:gd name="T8" fmla="*/ 66 w 84"/>
                <a:gd name="T9" fmla="*/ 8 h 58"/>
                <a:gd name="T10" fmla="*/ 58 w 84"/>
                <a:gd name="T11" fmla="*/ 16 h 58"/>
                <a:gd name="T12" fmla="*/ 52 w 84"/>
                <a:gd name="T13" fmla="*/ 24 h 58"/>
                <a:gd name="T14" fmla="*/ 52 w 84"/>
                <a:gd name="T15" fmla="*/ 24 h 58"/>
                <a:gd name="T16" fmla="*/ 48 w 84"/>
                <a:gd name="T17" fmla="*/ 32 h 58"/>
                <a:gd name="T18" fmla="*/ 42 w 84"/>
                <a:gd name="T19" fmla="*/ 36 h 58"/>
                <a:gd name="T20" fmla="*/ 30 w 84"/>
                <a:gd name="T21" fmla="*/ 44 h 58"/>
                <a:gd name="T22" fmla="*/ 0 w 84"/>
                <a:gd name="T23" fmla="*/ 56 h 58"/>
                <a:gd name="T24" fmla="*/ 0 w 84"/>
                <a:gd name="T25" fmla="*/ 56 h 58"/>
                <a:gd name="T26" fmla="*/ 0 w 84"/>
                <a:gd name="T27" fmla="*/ 58 h 58"/>
                <a:gd name="T28" fmla="*/ 0 w 84"/>
                <a:gd name="T29" fmla="*/ 58 h 58"/>
                <a:gd name="T30" fmla="*/ 10 w 84"/>
                <a:gd name="T31" fmla="*/ 54 h 58"/>
                <a:gd name="T32" fmla="*/ 20 w 84"/>
                <a:gd name="T33" fmla="*/ 50 h 58"/>
                <a:gd name="T34" fmla="*/ 20 w 84"/>
                <a:gd name="T35" fmla="*/ 50 h 58"/>
                <a:gd name="T36" fmla="*/ 34 w 84"/>
                <a:gd name="T37" fmla="*/ 46 h 58"/>
                <a:gd name="T38" fmla="*/ 44 w 84"/>
                <a:gd name="T39" fmla="*/ 38 h 58"/>
                <a:gd name="T40" fmla="*/ 44 w 84"/>
                <a:gd name="T41" fmla="*/ 38 h 58"/>
                <a:gd name="T42" fmla="*/ 52 w 84"/>
                <a:gd name="T43" fmla="*/ 30 h 58"/>
                <a:gd name="T44" fmla="*/ 58 w 84"/>
                <a:gd name="T45" fmla="*/ 20 h 58"/>
                <a:gd name="T46" fmla="*/ 58 w 84"/>
                <a:gd name="T47" fmla="*/ 20 h 58"/>
                <a:gd name="T48" fmla="*/ 66 w 84"/>
                <a:gd name="T49" fmla="*/ 10 h 58"/>
                <a:gd name="T50" fmla="*/ 70 w 84"/>
                <a:gd name="T51" fmla="*/ 8 h 58"/>
                <a:gd name="T52" fmla="*/ 74 w 84"/>
                <a:gd name="T53" fmla="*/ 6 h 58"/>
                <a:gd name="T54" fmla="*/ 74 w 84"/>
                <a:gd name="T55" fmla="*/ 6 h 58"/>
                <a:gd name="T56" fmla="*/ 80 w 84"/>
                <a:gd name="T57" fmla="*/ 4 h 58"/>
                <a:gd name="T58" fmla="*/ 84 w 84"/>
                <a:gd name="T59" fmla="*/ 0 h 58"/>
                <a:gd name="T60" fmla="*/ 84 w 84"/>
                <a:gd name="T61" fmla="*/ 0 h 58"/>
                <a:gd name="T62" fmla="*/ 84 w 84"/>
                <a:gd name="T63" fmla="*/ 0 h 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4"/>
                <a:gd name="T97" fmla="*/ 0 h 58"/>
                <a:gd name="T98" fmla="*/ 84 w 84"/>
                <a:gd name="T99" fmla="*/ 58 h 5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4" h="58">
                  <a:moveTo>
                    <a:pt x="84" y="0"/>
                  </a:moveTo>
                  <a:lnTo>
                    <a:pt x="84" y="0"/>
                  </a:lnTo>
                  <a:lnTo>
                    <a:pt x="74" y="4"/>
                  </a:lnTo>
                  <a:lnTo>
                    <a:pt x="66" y="8"/>
                  </a:lnTo>
                  <a:lnTo>
                    <a:pt x="58" y="16"/>
                  </a:lnTo>
                  <a:lnTo>
                    <a:pt x="52" y="24"/>
                  </a:lnTo>
                  <a:lnTo>
                    <a:pt x="48" y="32"/>
                  </a:lnTo>
                  <a:lnTo>
                    <a:pt x="42" y="36"/>
                  </a:lnTo>
                  <a:lnTo>
                    <a:pt x="30" y="44"/>
                  </a:lnTo>
                  <a:lnTo>
                    <a:pt x="0" y="56"/>
                  </a:lnTo>
                  <a:lnTo>
                    <a:pt x="0" y="58"/>
                  </a:lnTo>
                  <a:lnTo>
                    <a:pt x="10" y="54"/>
                  </a:lnTo>
                  <a:lnTo>
                    <a:pt x="20" y="50"/>
                  </a:lnTo>
                  <a:lnTo>
                    <a:pt x="34" y="46"/>
                  </a:lnTo>
                  <a:lnTo>
                    <a:pt x="44" y="38"/>
                  </a:lnTo>
                  <a:lnTo>
                    <a:pt x="52" y="30"/>
                  </a:lnTo>
                  <a:lnTo>
                    <a:pt x="58" y="20"/>
                  </a:lnTo>
                  <a:lnTo>
                    <a:pt x="66" y="10"/>
                  </a:lnTo>
                  <a:lnTo>
                    <a:pt x="70" y="8"/>
                  </a:lnTo>
                  <a:lnTo>
                    <a:pt x="74" y="6"/>
                  </a:lnTo>
                  <a:lnTo>
                    <a:pt x="80" y="4"/>
                  </a:lnTo>
                  <a:lnTo>
                    <a:pt x="84" y="0"/>
                  </a:lnTo>
                </a:path>
              </a:pathLst>
            </a:custGeom>
            <a:noFill/>
            <a:ln w="9525">
              <a:noFill/>
              <a:round/>
              <a:headEnd/>
              <a:tailEnd/>
            </a:ln>
          </p:spPr>
          <p:txBody>
            <a:bodyPr/>
            <a:lstStyle/>
            <a:p>
              <a:endParaRPr lang="fr-FR">
                <a:latin typeface="Calibri" pitchFamily="34" charset="0"/>
              </a:endParaRPr>
            </a:p>
          </p:txBody>
        </p:sp>
        <p:sp>
          <p:nvSpPr>
            <p:cNvPr id="9484" name="Freeform 35"/>
            <p:cNvSpPr>
              <a:spLocks/>
            </p:cNvSpPr>
            <p:nvPr/>
          </p:nvSpPr>
          <p:spPr bwMode="auto">
            <a:xfrm>
              <a:off x="2753" y="2584"/>
              <a:ext cx="64" cy="34"/>
            </a:xfrm>
            <a:custGeom>
              <a:avLst/>
              <a:gdLst>
                <a:gd name="T0" fmla="*/ 6 w 64"/>
                <a:gd name="T1" fmla="*/ 34 h 34"/>
                <a:gd name="T2" fmla="*/ 6 w 64"/>
                <a:gd name="T3" fmla="*/ 34 h 34"/>
                <a:gd name="T4" fmla="*/ 10 w 64"/>
                <a:gd name="T5" fmla="*/ 30 h 34"/>
                <a:gd name="T6" fmla="*/ 16 w 64"/>
                <a:gd name="T7" fmla="*/ 26 h 34"/>
                <a:gd name="T8" fmla="*/ 22 w 64"/>
                <a:gd name="T9" fmla="*/ 22 h 34"/>
                <a:gd name="T10" fmla="*/ 28 w 64"/>
                <a:gd name="T11" fmla="*/ 16 h 34"/>
                <a:gd name="T12" fmla="*/ 28 w 64"/>
                <a:gd name="T13" fmla="*/ 16 h 34"/>
                <a:gd name="T14" fmla="*/ 36 w 64"/>
                <a:gd name="T15" fmla="*/ 10 h 34"/>
                <a:gd name="T16" fmla="*/ 44 w 64"/>
                <a:gd name="T17" fmla="*/ 6 h 34"/>
                <a:gd name="T18" fmla="*/ 54 w 64"/>
                <a:gd name="T19" fmla="*/ 4 h 34"/>
                <a:gd name="T20" fmla="*/ 64 w 64"/>
                <a:gd name="T21" fmla="*/ 2 h 34"/>
                <a:gd name="T22" fmla="*/ 64 w 64"/>
                <a:gd name="T23" fmla="*/ 2 h 34"/>
                <a:gd name="T24" fmla="*/ 64 w 64"/>
                <a:gd name="T25" fmla="*/ 2 h 34"/>
                <a:gd name="T26" fmla="*/ 64 w 64"/>
                <a:gd name="T27" fmla="*/ 0 h 34"/>
                <a:gd name="T28" fmla="*/ 64 w 64"/>
                <a:gd name="T29" fmla="*/ 0 h 34"/>
                <a:gd name="T30" fmla="*/ 58 w 64"/>
                <a:gd name="T31" fmla="*/ 0 h 34"/>
                <a:gd name="T32" fmla="*/ 52 w 64"/>
                <a:gd name="T33" fmla="*/ 0 h 34"/>
                <a:gd name="T34" fmla="*/ 40 w 64"/>
                <a:gd name="T35" fmla="*/ 6 h 34"/>
                <a:gd name="T36" fmla="*/ 40 w 64"/>
                <a:gd name="T37" fmla="*/ 6 h 34"/>
                <a:gd name="T38" fmla="*/ 30 w 64"/>
                <a:gd name="T39" fmla="*/ 12 h 34"/>
                <a:gd name="T40" fmla="*/ 22 w 64"/>
                <a:gd name="T41" fmla="*/ 20 h 34"/>
                <a:gd name="T42" fmla="*/ 14 w 64"/>
                <a:gd name="T43" fmla="*/ 26 h 34"/>
                <a:gd name="T44" fmla="*/ 10 w 64"/>
                <a:gd name="T45" fmla="*/ 28 h 34"/>
                <a:gd name="T46" fmla="*/ 4 w 64"/>
                <a:gd name="T47" fmla="*/ 28 h 34"/>
                <a:gd name="T48" fmla="*/ 4 w 64"/>
                <a:gd name="T49" fmla="*/ 28 h 34"/>
                <a:gd name="T50" fmla="*/ 0 w 64"/>
                <a:gd name="T51" fmla="*/ 30 h 34"/>
                <a:gd name="T52" fmla="*/ 0 w 64"/>
                <a:gd name="T53" fmla="*/ 32 h 34"/>
                <a:gd name="T54" fmla="*/ 2 w 64"/>
                <a:gd name="T55" fmla="*/ 34 h 34"/>
                <a:gd name="T56" fmla="*/ 6 w 64"/>
                <a:gd name="T57" fmla="*/ 34 h 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4"/>
                <a:gd name="T88" fmla="*/ 0 h 34"/>
                <a:gd name="T89" fmla="*/ 64 w 64"/>
                <a:gd name="T90" fmla="*/ 34 h 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4" h="34">
                  <a:moveTo>
                    <a:pt x="6" y="34"/>
                  </a:moveTo>
                  <a:lnTo>
                    <a:pt x="6" y="34"/>
                  </a:lnTo>
                  <a:lnTo>
                    <a:pt x="10" y="30"/>
                  </a:lnTo>
                  <a:lnTo>
                    <a:pt x="16" y="26"/>
                  </a:lnTo>
                  <a:lnTo>
                    <a:pt x="22" y="22"/>
                  </a:lnTo>
                  <a:lnTo>
                    <a:pt x="28" y="16"/>
                  </a:lnTo>
                  <a:lnTo>
                    <a:pt x="36" y="10"/>
                  </a:lnTo>
                  <a:lnTo>
                    <a:pt x="44" y="6"/>
                  </a:lnTo>
                  <a:lnTo>
                    <a:pt x="54" y="4"/>
                  </a:lnTo>
                  <a:lnTo>
                    <a:pt x="64" y="2"/>
                  </a:lnTo>
                  <a:lnTo>
                    <a:pt x="64" y="0"/>
                  </a:lnTo>
                  <a:lnTo>
                    <a:pt x="58" y="0"/>
                  </a:lnTo>
                  <a:lnTo>
                    <a:pt x="52" y="0"/>
                  </a:lnTo>
                  <a:lnTo>
                    <a:pt x="40" y="6"/>
                  </a:lnTo>
                  <a:lnTo>
                    <a:pt x="30" y="12"/>
                  </a:lnTo>
                  <a:lnTo>
                    <a:pt x="22" y="20"/>
                  </a:lnTo>
                  <a:lnTo>
                    <a:pt x="14" y="26"/>
                  </a:lnTo>
                  <a:lnTo>
                    <a:pt x="10" y="28"/>
                  </a:lnTo>
                  <a:lnTo>
                    <a:pt x="4" y="28"/>
                  </a:lnTo>
                  <a:lnTo>
                    <a:pt x="0" y="30"/>
                  </a:lnTo>
                  <a:lnTo>
                    <a:pt x="0" y="32"/>
                  </a:lnTo>
                  <a:lnTo>
                    <a:pt x="2" y="34"/>
                  </a:lnTo>
                  <a:lnTo>
                    <a:pt x="6" y="34"/>
                  </a:lnTo>
                  <a:close/>
                </a:path>
              </a:pathLst>
            </a:custGeom>
            <a:solidFill>
              <a:srgbClr val="000000"/>
            </a:solidFill>
            <a:ln w="9525">
              <a:noFill/>
              <a:round/>
              <a:headEnd/>
              <a:tailEnd/>
            </a:ln>
          </p:spPr>
          <p:txBody>
            <a:bodyPr/>
            <a:lstStyle/>
            <a:p>
              <a:endParaRPr lang="fr-FR">
                <a:latin typeface="Calibri" pitchFamily="34" charset="0"/>
              </a:endParaRPr>
            </a:p>
          </p:txBody>
        </p:sp>
        <p:sp>
          <p:nvSpPr>
            <p:cNvPr id="9485" name="Freeform 36"/>
            <p:cNvSpPr>
              <a:spLocks/>
            </p:cNvSpPr>
            <p:nvPr/>
          </p:nvSpPr>
          <p:spPr bwMode="auto">
            <a:xfrm>
              <a:off x="2753" y="2584"/>
              <a:ext cx="64" cy="34"/>
            </a:xfrm>
            <a:custGeom>
              <a:avLst/>
              <a:gdLst>
                <a:gd name="T0" fmla="*/ 6 w 64"/>
                <a:gd name="T1" fmla="*/ 34 h 34"/>
                <a:gd name="T2" fmla="*/ 6 w 64"/>
                <a:gd name="T3" fmla="*/ 34 h 34"/>
                <a:gd name="T4" fmla="*/ 10 w 64"/>
                <a:gd name="T5" fmla="*/ 30 h 34"/>
                <a:gd name="T6" fmla="*/ 16 w 64"/>
                <a:gd name="T7" fmla="*/ 26 h 34"/>
                <a:gd name="T8" fmla="*/ 22 w 64"/>
                <a:gd name="T9" fmla="*/ 22 h 34"/>
                <a:gd name="T10" fmla="*/ 28 w 64"/>
                <a:gd name="T11" fmla="*/ 16 h 34"/>
                <a:gd name="T12" fmla="*/ 28 w 64"/>
                <a:gd name="T13" fmla="*/ 16 h 34"/>
                <a:gd name="T14" fmla="*/ 36 w 64"/>
                <a:gd name="T15" fmla="*/ 10 h 34"/>
                <a:gd name="T16" fmla="*/ 44 w 64"/>
                <a:gd name="T17" fmla="*/ 6 h 34"/>
                <a:gd name="T18" fmla="*/ 54 w 64"/>
                <a:gd name="T19" fmla="*/ 4 h 34"/>
                <a:gd name="T20" fmla="*/ 64 w 64"/>
                <a:gd name="T21" fmla="*/ 2 h 34"/>
                <a:gd name="T22" fmla="*/ 64 w 64"/>
                <a:gd name="T23" fmla="*/ 2 h 34"/>
                <a:gd name="T24" fmla="*/ 64 w 64"/>
                <a:gd name="T25" fmla="*/ 2 h 34"/>
                <a:gd name="T26" fmla="*/ 64 w 64"/>
                <a:gd name="T27" fmla="*/ 0 h 34"/>
                <a:gd name="T28" fmla="*/ 64 w 64"/>
                <a:gd name="T29" fmla="*/ 0 h 34"/>
                <a:gd name="T30" fmla="*/ 58 w 64"/>
                <a:gd name="T31" fmla="*/ 0 h 34"/>
                <a:gd name="T32" fmla="*/ 52 w 64"/>
                <a:gd name="T33" fmla="*/ 0 h 34"/>
                <a:gd name="T34" fmla="*/ 40 w 64"/>
                <a:gd name="T35" fmla="*/ 6 h 34"/>
                <a:gd name="T36" fmla="*/ 40 w 64"/>
                <a:gd name="T37" fmla="*/ 6 h 34"/>
                <a:gd name="T38" fmla="*/ 30 w 64"/>
                <a:gd name="T39" fmla="*/ 12 h 34"/>
                <a:gd name="T40" fmla="*/ 22 w 64"/>
                <a:gd name="T41" fmla="*/ 20 h 34"/>
                <a:gd name="T42" fmla="*/ 14 w 64"/>
                <a:gd name="T43" fmla="*/ 26 h 34"/>
                <a:gd name="T44" fmla="*/ 10 w 64"/>
                <a:gd name="T45" fmla="*/ 28 h 34"/>
                <a:gd name="T46" fmla="*/ 4 w 64"/>
                <a:gd name="T47" fmla="*/ 28 h 34"/>
                <a:gd name="T48" fmla="*/ 4 w 64"/>
                <a:gd name="T49" fmla="*/ 28 h 34"/>
                <a:gd name="T50" fmla="*/ 0 w 64"/>
                <a:gd name="T51" fmla="*/ 30 h 34"/>
                <a:gd name="T52" fmla="*/ 0 w 64"/>
                <a:gd name="T53" fmla="*/ 32 h 34"/>
                <a:gd name="T54" fmla="*/ 2 w 64"/>
                <a:gd name="T55" fmla="*/ 34 h 34"/>
                <a:gd name="T56" fmla="*/ 6 w 64"/>
                <a:gd name="T57" fmla="*/ 34 h 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4"/>
                <a:gd name="T88" fmla="*/ 0 h 34"/>
                <a:gd name="T89" fmla="*/ 64 w 64"/>
                <a:gd name="T90" fmla="*/ 34 h 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4" h="34">
                  <a:moveTo>
                    <a:pt x="6" y="34"/>
                  </a:moveTo>
                  <a:lnTo>
                    <a:pt x="6" y="34"/>
                  </a:lnTo>
                  <a:lnTo>
                    <a:pt x="10" y="30"/>
                  </a:lnTo>
                  <a:lnTo>
                    <a:pt x="16" y="26"/>
                  </a:lnTo>
                  <a:lnTo>
                    <a:pt x="22" y="22"/>
                  </a:lnTo>
                  <a:lnTo>
                    <a:pt x="28" y="16"/>
                  </a:lnTo>
                  <a:lnTo>
                    <a:pt x="36" y="10"/>
                  </a:lnTo>
                  <a:lnTo>
                    <a:pt x="44" y="6"/>
                  </a:lnTo>
                  <a:lnTo>
                    <a:pt x="54" y="4"/>
                  </a:lnTo>
                  <a:lnTo>
                    <a:pt x="64" y="2"/>
                  </a:lnTo>
                  <a:lnTo>
                    <a:pt x="64" y="0"/>
                  </a:lnTo>
                  <a:lnTo>
                    <a:pt x="58" y="0"/>
                  </a:lnTo>
                  <a:lnTo>
                    <a:pt x="52" y="0"/>
                  </a:lnTo>
                  <a:lnTo>
                    <a:pt x="40" y="6"/>
                  </a:lnTo>
                  <a:lnTo>
                    <a:pt x="30" y="12"/>
                  </a:lnTo>
                  <a:lnTo>
                    <a:pt x="22" y="20"/>
                  </a:lnTo>
                  <a:lnTo>
                    <a:pt x="14" y="26"/>
                  </a:lnTo>
                  <a:lnTo>
                    <a:pt x="10" y="28"/>
                  </a:lnTo>
                  <a:lnTo>
                    <a:pt x="4" y="28"/>
                  </a:lnTo>
                  <a:lnTo>
                    <a:pt x="0" y="30"/>
                  </a:lnTo>
                  <a:lnTo>
                    <a:pt x="0" y="32"/>
                  </a:lnTo>
                  <a:lnTo>
                    <a:pt x="2" y="34"/>
                  </a:lnTo>
                  <a:lnTo>
                    <a:pt x="6" y="34"/>
                  </a:lnTo>
                </a:path>
              </a:pathLst>
            </a:custGeom>
            <a:noFill/>
            <a:ln w="9525">
              <a:noFill/>
              <a:round/>
              <a:headEnd/>
              <a:tailEnd/>
            </a:ln>
          </p:spPr>
          <p:txBody>
            <a:bodyPr/>
            <a:lstStyle/>
            <a:p>
              <a:endParaRPr lang="fr-FR">
                <a:latin typeface="Calibri" pitchFamily="34" charset="0"/>
              </a:endParaRPr>
            </a:p>
          </p:txBody>
        </p:sp>
        <p:sp>
          <p:nvSpPr>
            <p:cNvPr id="9486" name="Freeform 37"/>
            <p:cNvSpPr>
              <a:spLocks/>
            </p:cNvSpPr>
            <p:nvPr/>
          </p:nvSpPr>
          <p:spPr bwMode="auto">
            <a:xfrm>
              <a:off x="2681" y="2552"/>
              <a:ext cx="50" cy="26"/>
            </a:xfrm>
            <a:custGeom>
              <a:avLst/>
              <a:gdLst>
                <a:gd name="T0" fmla="*/ 50 w 50"/>
                <a:gd name="T1" fmla="*/ 26 h 26"/>
                <a:gd name="T2" fmla="*/ 50 w 50"/>
                <a:gd name="T3" fmla="*/ 26 h 26"/>
                <a:gd name="T4" fmla="*/ 42 w 50"/>
                <a:gd name="T5" fmla="*/ 16 h 26"/>
                <a:gd name="T6" fmla="*/ 34 w 50"/>
                <a:gd name="T7" fmla="*/ 8 h 26"/>
                <a:gd name="T8" fmla="*/ 24 w 50"/>
                <a:gd name="T9" fmla="*/ 2 h 26"/>
                <a:gd name="T10" fmla="*/ 14 w 50"/>
                <a:gd name="T11" fmla="*/ 0 h 26"/>
                <a:gd name="T12" fmla="*/ 14 w 50"/>
                <a:gd name="T13" fmla="*/ 0 h 26"/>
                <a:gd name="T14" fmla="*/ 8 w 50"/>
                <a:gd name="T15" fmla="*/ 0 h 26"/>
                <a:gd name="T16" fmla="*/ 4 w 50"/>
                <a:gd name="T17" fmla="*/ 2 h 26"/>
                <a:gd name="T18" fmla="*/ 0 w 50"/>
                <a:gd name="T19" fmla="*/ 6 h 26"/>
                <a:gd name="T20" fmla="*/ 0 w 50"/>
                <a:gd name="T21" fmla="*/ 8 h 26"/>
                <a:gd name="T22" fmla="*/ 2 w 50"/>
                <a:gd name="T23" fmla="*/ 10 h 26"/>
                <a:gd name="T24" fmla="*/ 2 w 50"/>
                <a:gd name="T25" fmla="*/ 10 h 26"/>
                <a:gd name="T26" fmla="*/ 4 w 50"/>
                <a:gd name="T27" fmla="*/ 10 h 26"/>
                <a:gd name="T28" fmla="*/ 4 w 50"/>
                <a:gd name="T29" fmla="*/ 8 h 26"/>
                <a:gd name="T30" fmla="*/ 4 w 50"/>
                <a:gd name="T31" fmla="*/ 8 h 26"/>
                <a:gd name="T32" fmla="*/ 6 w 50"/>
                <a:gd name="T33" fmla="*/ 2 h 26"/>
                <a:gd name="T34" fmla="*/ 6 w 50"/>
                <a:gd name="T35" fmla="*/ 2 h 26"/>
                <a:gd name="T36" fmla="*/ 12 w 50"/>
                <a:gd name="T37" fmla="*/ 2 h 26"/>
                <a:gd name="T38" fmla="*/ 20 w 50"/>
                <a:gd name="T39" fmla="*/ 2 h 26"/>
                <a:gd name="T40" fmla="*/ 20 w 50"/>
                <a:gd name="T41" fmla="*/ 2 h 26"/>
                <a:gd name="T42" fmla="*/ 26 w 50"/>
                <a:gd name="T43" fmla="*/ 4 h 26"/>
                <a:gd name="T44" fmla="*/ 32 w 50"/>
                <a:gd name="T45" fmla="*/ 8 h 26"/>
                <a:gd name="T46" fmla="*/ 32 w 50"/>
                <a:gd name="T47" fmla="*/ 8 h 26"/>
                <a:gd name="T48" fmla="*/ 42 w 50"/>
                <a:gd name="T49" fmla="*/ 18 h 26"/>
                <a:gd name="T50" fmla="*/ 50 w 50"/>
                <a:gd name="T51" fmla="*/ 26 h 26"/>
                <a:gd name="T52" fmla="*/ 50 w 50"/>
                <a:gd name="T53" fmla="*/ 26 h 26"/>
                <a:gd name="T54" fmla="*/ 50 w 50"/>
                <a:gd name="T55" fmla="*/ 26 h 2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0"/>
                <a:gd name="T85" fmla="*/ 0 h 26"/>
                <a:gd name="T86" fmla="*/ 50 w 50"/>
                <a:gd name="T87" fmla="*/ 26 h 2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0" h="26">
                  <a:moveTo>
                    <a:pt x="50" y="26"/>
                  </a:moveTo>
                  <a:lnTo>
                    <a:pt x="50" y="26"/>
                  </a:lnTo>
                  <a:lnTo>
                    <a:pt x="42" y="16"/>
                  </a:lnTo>
                  <a:lnTo>
                    <a:pt x="34" y="8"/>
                  </a:lnTo>
                  <a:lnTo>
                    <a:pt x="24" y="2"/>
                  </a:lnTo>
                  <a:lnTo>
                    <a:pt x="14" y="0"/>
                  </a:lnTo>
                  <a:lnTo>
                    <a:pt x="8" y="0"/>
                  </a:lnTo>
                  <a:lnTo>
                    <a:pt x="4" y="2"/>
                  </a:lnTo>
                  <a:lnTo>
                    <a:pt x="0" y="6"/>
                  </a:lnTo>
                  <a:lnTo>
                    <a:pt x="0" y="8"/>
                  </a:lnTo>
                  <a:lnTo>
                    <a:pt x="2" y="10"/>
                  </a:lnTo>
                  <a:lnTo>
                    <a:pt x="4" y="10"/>
                  </a:lnTo>
                  <a:lnTo>
                    <a:pt x="4" y="8"/>
                  </a:lnTo>
                  <a:lnTo>
                    <a:pt x="6" y="2"/>
                  </a:lnTo>
                  <a:lnTo>
                    <a:pt x="12" y="2"/>
                  </a:lnTo>
                  <a:lnTo>
                    <a:pt x="20" y="2"/>
                  </a:lnTo>
                  <a:lnTo>
                    <a:pt x="26" y="4"/>
                  </a:lnTo>
                  <a:lnTo>
                    <a:pt x="32" y="8"/>
                  </a:lnTo>
                  <a:lnTo>
                    <a:pt x="42" y="18"/>
                  </a:lnTo>
                  <a:lnTo>
                    <a:pt x="50" y="26"/>
                  </a:lnTo>
                  <a:close/>
                </a:path>
              </a:pathLst>
            </a:custGeom>
            <a:solidFill>
              <a:srgbClr val="000000"/>
            </a:solidFill>
            <a:ln w="9525">
              <a:noFill/>
              <a:round/>
              <a:headEnd/>
              <a:tailEnd/>
            </a:ln>
          </p:spPr>
          <p:txBody>
            <a:bodyPr/>
            <a:lstStyle/>
            <a:p>
              <a:endParaRPr lang="fr-FR">
                <a:latin typeface="Calibri" pitchFamily="34" charset="0"/>
              </a:endParaRPr>
            </a:p>
          </p:txBody>
        </p:sp>
        <p:sp>
          <p:nvSpPr>
            <p:cNvPr id="9487" name="Freeform 38"/>
            <p:cNvSpPr>
              <a:spLocks/>
            </p:cNvSpPr>
            <p:nvPr/>
          </p:nvSpPr>
          <p:spPr bwMode="auto">
            <a:xfrm>
              <a:off x="2681" y="2552"/>
              <a:ext cx="50" cy="26"/>
            </a:xfrm>
            <a:custGeom>
              <a:avLst/>
              <a:gdLst>
                <a:gd name="T0" fmla="*/ 50 w 50"/>
                <a:gd name="T1" fmla="*/ 26 h 26"/>
                <a:gd name="T2" fmla="*/ 50 w 50"/>
                <a:gd name="T3" fmla="*/ 26 h 26"/>
                <a:gd name="T4" fmla="*/ 42 w 50"/>
                <a:gd name="T5" fmla="*/ 16 h 26"/>
                <a:gd name="T6" fmla="*/ 34 w 50"/>
                <a:gd name="T7" fmla="*/ 8 h 26"/>
                <a:gd name="T8" fmla="*/ 24 w 50"/>
                <a:gd name="T9" fmla="*/ 2 h 26"/>
                <a:gd name="T10" fmla="*/ 14 w 50"/>
                <a:gd name="T11" fmla="*/ 0 h 26"/>
                <a:gd name="T12" fmla="*/ 14 w 50"/>
                <a:gd name="T13" fmla="*/ 0 h 26"/>
                <a:gd name="T14" fmla="*/ 8 w 50"/>
                <a:gd name="T15" fmla="*/ 0 h 26"/>
                <a:gd name="T16" fmla="*/ 4 w 50"/>
                <a:gd name="T17" fmla="*/ 2 h 26"/>
                <a:gd name="T18" fmla="*/ 0 w 50"/>
                <a:gd name="T19" fmla="*/ 6 h 26"/>
                <a:gd name="T20" fmla="*/ 0 w 50"/>
                <a:gd name="T21" fmla="*/ 8 h 26"/>
                <a:gd name="T22" fmla="*/ 2 w 50"/>
                <a:gd name="T23" fmla="*/ 10 h 26"/>
                <a:gd name="T24" fmla="*/ 2 w 50"/>
                <a:gd name="T25" fmla="*/ 10 h 26"/>
                <a:gd name="T26" fmla="*/ 4 w 50"/>
                <a:gd name="T27" fmla="*/ 10 h 26"/>
                <a:gd name="T28" fmla="*/ 4 w 50"/>
                <a:gd name="T29" fmla="*/ 8 h 26"/>
                <a:gd name="T30" fmla="*/ 4 w 50"/>
                <a:gd name="T31" fmla="*/ 8 h 26"/>
                <a:gd name="T32" fmla="*/ 6 w 50"/>
                <a:gd name="T33" fmla="*/ 2 h 26"/>
                <a:gd name="T34" fmla="*/ 6 w 50"/>
                <a:gd name="T35" fmla="*/ 2 h 26"/>
                <a:gd name="T36" fmla="*/ 12 w 50"/>
                <a:gd name="T37" fmla="*/ 2 h 26"/>
                <a:gd name="T38" fmla="*/ 20 w 50"/>
                <a:gd name="T39" fmla="*/ 2 h 26"/>
                <a:gd name="T40" fmla="*/ 20 w 50"/>
                <a:gd name="T41" fmla="*/ 2 h 26"/>
                <a:gd name="T42" fmla="*/ 26 w 50"/>
                <a:gd name="T43" fmla="*/ 4 h 26"/>
                <a:gd name="T44" fmla="*/ 32 w 50"/>
                <a:gd name="T45" fmla="*/ 8 h 26"/>
                <a:gd name="T46" fmla="*/ 32 w 50"/>
                <a:gd name="T47" fmla="*/ 8 h 26"/>
                <a:gd name="T48" fmla="*/ 42 w 50"/>
                <a:gd name="T49" fmla="*/ 18 h 26"/>
                <a:gd name="T50" fmla="*/ 50 w 50"/>
                <a:gd name="T51" fmla="*/ 26 h 26"/>
                <a:gd name="T52" fmla="*/ 50 w 50"/>
                <a:gd name="T53" fmla="*/ 26 h 26"/>
                <a:gd name="T54" fmla="*/ 50 w 50"/>
                <a:gd name="T55" fmla="*/ 26 h 2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0"/>
                <a:gd name="T85" fmla="*/ 0 h 26"/>
                <a:gd name="T86" fmla="*/ 50 w 50"/>
                <a:gd name="T87" fmla="*/ 26 h 2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0" h="26">
                  <a:moveTo>
                    <a:pt x="50" y="26"/>
                  </a:moveTo>
                  <a:lnTo>
                    <a:pt x="50" y="26"/>
                  </a:lnTo>
                  <a:lnTo>
                    <a:pt x="42" y="16"/>
                  </a:lnTo>
                  <a:lnTo>
                    <a:pt x="34" y="8"/>
                  </a:lnTo>
                  <a:lnTo>
                    <a:pt x="24" y="2"/>
                  </a:lnTo>
                  <a:lnTo>
                    <a:pt x="14" y="0"/>
                  </a:lnTo>
                  <a:lnTo>
                    <a:pt x="8" y="0"/>
                  </a:lnTo>
                  <a:lnTo>
                    <a:pt x="4" y="2"/>
                  </a:lnTo>
                  <a:lnTo>
                    <a:pt x="0" y="6"/>
                  </a:lnTo>
                  <a:lnTo>
                    <a:pt x="0" y="8"/>
                  </a:lnTo>
                  <a:lnTo>
                    <a:pt x="2" y="10"/>
                  </a:lnTo>
                  <a:lnTo>
                    <a:pt x="4" y="10"/>
                  </a:lnTo>
                  <a:lnTo>
                    <a:pt x="4" y="8"/>
                  </a:lnTo>
                  <a:lnTo>
                    <a:pt x="6" y="2"/>
                  </a:lnTo>
                  <a:lnTo>
                    <a:pt x="12" y="2"/>
                  </a:lnTo>
                  <a:lnTo>
                    <a:pt x="20" y="2"/>
                  </a:lnTo>
                  <a:lnTo>
                    <a:pt x="26" y="4"/>
                  </a:lnTo>
                  <a:lnTo>
                    <a:pt x="32" y="8"/>
                  </a:lnTo>
                  <a:lnTo>
                    <a:pt x="42" y="18"/>
                  </a:lnTo>
                  <a:lnTo>
                    <a:pt x="50" y="26"/>
                  </a:lnTo>
                </a:path>
              </a:pathLst>
            </a:custGeom>
            <a:noFill/>
            <a:ln w="9525">
              <a:noFill/>
              <a:round/>
              <a:headEnd/>
              <a:tailEnd/>
            </a:ln>
          </p:spPr>
          <p:txBody>
            <a:bodyPr/>
            <a:lstStyle/>
            <a:p>
              <a:endParaRPr lang="fr-FR">
                <a:latin typeface="Calibri" pitchFamily="34" charset="0"/>
              </a:endParaRPr>
            </a:p>
          </p:txBody>
        </p:sp>
        <p:sp>
          <p:nvSpPr>
            <p:cNvPr id="9488" name="Freeform 39"/>
            <p:cNvSpPr>
              <a:spLocks/>
            </p:cNvSpPr>
            <p:nvPr/>
          </p:nvSpPr>
          <p:spPr bwMode="auto">
            <a:xfrm>
              <a:off x="2703" y="2572"/>
              <a:ext cx="22" cy="8"/>
            </a:xfrm>
            <a:custGeom>
              <a:avLst/>
              <a:gdLst>
                <a:gd name="T0" fmla="*/ 22 w 22"/>
                <a:gd name="T1" fmla="*/ 8 h 8"/>
                <a:gd name="T2" fmla="*/ 22 w 22"/>
                <a:gd name="T3" fmla="*/ 8 h 8"/>
                <a:gd name="T4" fmla="*/ 16 w 22"/>
                <a:gd name="T5" fmla="*/ 4 h 8"/>
                <a:gd name="T6" fmla="*/ 6 w 22"/>
                <a:gd name="T7" fmla="*/ 0 h 8"/>
                <a:gd name="T8" fmla="*/ 6 w 22"/>
                <a:gd name="T9" fmla="*/ 0 h 8"/>
                <a:gd name="T10" fmla="*/ 2 w 22"/>
                <a:gd name="T11" fmla="*/ 0 h 8"/>
                <a:gd name="T12" fmla="*/ 0 w 22"/>
                <a:gd name="T13" fmla="*/ 0 h 8"/>
                <a:gd name="T14" fmla="*/ 0 w 22"/>
                <a:gd name="T15" fmla="*/ 2 h 8"/>
                <a:gd name="T16" fmla="*/ 0 w 22"/>
                <a:gd name="T17" fmla="*/ 2 h 8"/>
                <a:gd name="T18" fmla="*/ 0 w 22"/>
                <a:gd name="T19" fmla="*/ 2 h 8"/>
                <a:gd name="T20" fmla="*/ 2 w 22"/>
                <a:gd name="T21" fmla="*/ 2 h 8"/>
                <a:gd name="T22" fmla="*/ 2 w 22"/>
                <a:gd name="T23" fmla="*/ 2 h 8"/>
                <a:gd name="T24" fmla="*/ 4 w 22"/>
                <a:gd name="T25" fmla="*/ 0 h 8"/>
                <a:gd name="T26" fmla="*/ 6 w 22"/>
                <a:gd name="T27" fmla="*/ 2 h 8"/>
                <a:gd name="T28" fmla="*/ 12 w 22"/>
                <a:gd name="T29" fmla="*/ 2 h 8"/>
                <a:gd name="T30" fmla="*/ 12 w 22"/>
                <a:gd name="T31" fmla="*/ 2 h 8"/>
                <a:gd name="T32" fmla="*/ 18 w 22"/>
                <a:gd name="T33" fmla="*/ 6 h 8"/>
                <a:gd name="T34" fmla="*/ 22 w 22"/>
                <a:gd name="T35" fmla="*/ 8 h 8"/>
                <a:gd name="T36" fmla="*/ 22 w 22"/>
                <a:gd name="T37" fmla="*/ 8 h 8"/>
                <a:gd name="T38" fmla="*/ 22 w 22"/>
                <a:gd name="T39" fmla="*/ 8 h 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2"/>
                <a:gd name="T61" fmla="*/ 0 h 8"/>
                <a:gd name="T62" fmla="*/ 22 w 22"/>
                <a:gd name="T63" fmla="*/ 8 h 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2" h="8">
                  <a:moveTo>
                    <a:pt x="22" y="8"/>
                  </a:moveTo>
                  <a:lnTo>
                    <a:pt x="22" y="8"/>
                  </a:lnTo>
                  <a:lnTo>
                    <a:pt x="16" y="4"/>
                  </a:lnTo>
                  <a:lnTo>
                    <a:pt x="6" y="0"/>
                  </a:lnTo>
                  <a:lnTo>
                    <a:pt x="2" y="0"/>
                  </a:lnTo>
                  <a:lnTo>
                    <a:pt x="0" y="0"/>
                  </a:lnTo>
                  <a:lnTo>
                    <a:pt x="0" y="2"/>
                  </a:lnTo>
                  <a:lnTo>
                    <a:pt x="2" y="2"/>
                  </a:lnTo>
                  <a:lnTo>
                    <a:pt x="4" y="0"/>
                  </a:lnTo>
                  <a:lnTo>
                    <a:pt x="6" y="2"/>
                  </a:lnTo>
                  <a:lnTo>
                    <a:pt x="12" y="2"/>
                  </a:lnTo>
                  <a:lnTo>
                    <a:pt x="18" y="6"/>
                  </a:lnTo>
                  <a:lnTo>
                    <a:pt x="22" y="8"/>
                  </a:lnTo>
                  <a:close/>
                </a:path>
              </a:pathLst>
            </a:custGeom>
            <a:solidFill>
              <a:srgbClr val="000000"/>
            </a:solidFill>
            <a:ln w="9525">
              <a:noFill/>
              <a:round/>
              <a:headEnd/>
              <a:tailEnd/>
            </a:ln>
          </p:spPr>
          <p:txBody>
            <a:bodyPr/>
            <a:lstStyle/>
            <a:p>
              <a:endParaRPr lang="fr-FR">
                <a:latin typeface="Calibri" pitchFamily="34" charset="0"/>
              </a:endParaRPr>
            </a:p>
          </p:txBody>
        </p:sp>
        <p:sp>
          <p:nvSpPr>
            <p:cNvPr id="9489" name="Freeform 40"/>
            <p:cNvSpPr>
              <a:spLocks/>
            </p:cNvSpPr>
            <p:nvPr/>
          </p:nvSpPr>
          <p:spPr bwMode="auto">
            <a:xfrm>
              <a:off x="2703" y="2572"/>
              <a:ext cx="22" cy="8"/>
            </a:xfrm>
            <a:custGeom>
              <a:avLst/>
              <a:gdLst>
                <a:gd name="T0" fmla="*/ 22 w 22"/>
                <a:gd name="T1" fmla="*/ 8 h 8"/>
                <a:gd name="T2" fmla="*/ 22 w 22"/>
                <a:gd name="T3" fmla="*/ 8 h 8"/>
                <a:gd name="T4" fmla="*/ 16 w 22"/>
                <a:gd name="T5" fmla="*/ 4 h 8"/>
                <a:gd name="T6" fmla="*/ 6 w 22"/>
                <a:gd name="T7" fmla="*/ 0 h 8"/>
                <a:gd name="T8" fmla="*/ 6 w 22"/>
                <a:gd name="T9" fmla="*/ 0 h 8"/>
                <a:gd name="T10" fmla="*/ 2 w 22"/>
                <a:gd name="T11" fmla="*/ 0 h 8"/>
                <a:gd name="T12" fmla="*/ 0 w 22"/>
                <a:gd name="T13" fmla="*/ 0 h 8"/>
                <a:gd name="T14" fmla="*/ 0 w 22"/>
                <a:gd name="T15" fmla="*/ 2 h 8"/>
                <a:gd name="T16" fmla="*/ 0 w 22"/>
                <a:gd name="T17" fmla="*/ 2 h 8"/>
                <a:gd name="T18" fmla="*/ 0 w 22"/>
                <a:gd name="T19" fmla="*/ 2 h 8"/>
                <a:gd name="T20" fmla="*/ 2 w 22"/>
                <a:gd name="T21" fmla="*/ 2 h 8"/>
                <a:gd name="T22" fmla="*/ 2 w 22"/>
                <a:gd name="T23" fmla="*/ 2 h 8"/>
                <a:gd name="T24" fmla="*/ 4 w 22"/>
                <a:gd name="T25" fmla="*/ 0 h 8"/>
                <a:gd name="T26" fmla="*/ 6 w 22"/>
                <a:gd name="T27" fmla="*/ 2 h 8"/>
                <a:gd name="T28" fmla="*/ 12 w 22"/>
                <a:gd name="T29" fmla="*/ 2 h 8"/>
                <a:gd name="T30" fmla="*/ 12 w 22"/>
                <a:gd name="T31" fmla="*/ 2 h 8"/>
                <a:gd name="T32" fmla="*/ 18 w 22"/>
                <a:gd name="T33" fmla="*/ 6 h 8"/>
                <a:gd name="T34" fmla="*/ 22 w 22"/>
                <a:gd name="T35" fmla="*/ 8 h 8"/>
                <a:gd name="T36" fmla="*/ 22 w 22"/>
                <a:gd name="T37" fmla="*/ 8 h 8"/>
                <a:gd name="T38" fmla="*/ 22 w 22"/>
                <a:gd name="T39" fmla="*/ 8 h 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2"/>
                <a:gd name="T61" fmla="*/ 0 h 8"/>
                <a:gd name="T62" fmla="*/ 22 w 22"/>
                <a:gd name="T63" fmla="*/ 8 h 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2" h="8">
                  <a:moveTo>
                    <a:pt x="22" y="8"/>
                  </a:moveTo>
                  <a:lnTo>
                    <a:pt x="22" y="8"/>
                  </a:lnTo>
                  <a:lnTo>
                    <a:pt x="16" y="4"/>
                  </a:lnTo>
                  <a:lnTo>
                    <a:pt x="6" y="0"/>
                  </a:lnTo>
                  <a:lnTo>
                    <a:pt x="2" y="0"/>
                  </a:lnTo>
                  <a:lnTo>
                    <a:pt x="0" y="0"/>
                  </a:lnTo>
                  <a:lnTo>
                    <a:pt x="0" y="2"/>
                  </a:lnTo>
                  <a:lnTo>
                    <a:pt x="2" y="2"/>
                  </a:lnTo>
                  <a:lnTo>
                    <a:pt x="4" y="0"/>
                  </a:lnTo>
                  <a:lnTo>
                    <a:pt x="6" y="2"/>
                  </a:lnTo>
                  <a:lnTo>
                    <a:pt x="12" y="2"/>
                  </a:lnTo>
                  <a:lnTo>
                    <a:pt x="18" y="6"/>
                  </a:lnTo>
                  <a:lnTo>
                    <a:pt x="22" y="8"/>
                  </a:lnTo>
                </a:path>
              </a:pathLst>
            </a:custGeom>
            <a:noFill/>
            <a:ln w="9525">
              <a:noFill/>
              <a:round/>
              <a:headEnd/>
              <a:tailEnd/>
            </a:ln>
          </p:spPr>
          <p:txBody>
            <a:bodyPr/>
            <a:lstStyle/>
            <a:p>
              <a:endParaRPr lang="fr-FR">
                <a:latin typeface="Calibri" pitchFamily="34" charset="0"/>
              </a:endParaRPr>
            </a:p>
          </p:txBody>
        </p:sp>
        <p:sp>
          <p:nvSpPr>
            <p:cNvPr id="9490" name="Freeform 41"/>
            <p:cNvSpPr>
              <a:spLocks/>
            </p:cNvSpPr>
            <p:nvPr/>
          </p:nvSpPr>
          <p:spPr bwMode="auto">
            <a:xfrm>
              <a:off x="2815" y="2146"/>
              <a:ext cx="44" cy="152"/>
            </a:xfrm>
            <a:custGeom>
              <a:avLst/>
              <a:gdLst>
                <a:gd name="T0" fmla="*/ 0 w 44"/>
                <a:gd name="T1" fmla="*/ 80 h 152"/>
                <a:gd name="T2" fmla="*/ 0 w 44"/>
                <a:gd name="T3" fmla="*/ 80 h 152"/>
                <a:gd name="T4" fmla="*/ 10 w 44"/>
                <a:gd name="T5" fmla="*/ 110 h 152"/>
                <a:gd name="T6" fmla="*/ 16 w 44"/>
                <a:gd name="T7" fmla="*/ 126 h 152"/>
                <a:gd name="T8" fmla="*/ 24 w 44"/>
                <a:gd name="T9" fmla="*/ 140 h 152"/>
                <a:gd name="T10" fmla="*/ 24 w 44"/>
                <a:gd name="T11" fmla="*/ 140 h 152"/>
                <a:gd name="T12" fmla="*/ 30 w 44"/>
                <a:gd name="T13" fmla="*/ 148 h 152"/>
                <a:gd name="T14" fmla="*/ 34 w 44"/>
                <a:gd name="T15" fmla="*/ 152 h 152"/>
                <a:gd name="T16" fmla="*/ 40 w 44"/>
                <a:gd name="T17" fmla="*/ 152 h 152"/>
                <a:gd name="T18" fmla="*/ 40 w 44"/>
                <a:gd name="T19" fmla="*/ 152 h 152"/>
                <a:gd name="T20" fmla="*/ 42 w 44"/>
                <a:gd name="T21" fmla="*/ 152 h 152"/>
                <a:gd name="T22" fmla="*/ 44 w 44"/>
                <a:gd name="T23" fmla="*/ 148 h 152"/>
                <a:gd name="T24" fmla="*/ 44 w 44"/>
                <a:gd name="T25" fmla="*/ 142 h 152"/>
                <a:gd name="T26" fmla="*/ 44 w 44"/>
                <a:gd name="T27" fmla="*/ 142 h 152"/>
                <a:gd name="T28" fmla="*/ 44 w 44"/>
                <a:gd name="T29" fmla="*/ 124 h 152"/>
                <a:gd name="T30" fmla="*/ 42 w 44"/>
                <a:gd name="T31" fmla="*/ 106 h 152"/>
                <a:gd name="T32" fmla="*/ 42 w 44"/>
                <a:gd name="T33" fmla="*/ 106 h 152"/>
                <a:gd name="T34" fmla="*/ 38 w 44"/>
                <a:gd name="T35" fmla="*/ 68 h 152"/>
                <a:gd name="T36" fmla="*/ 38 w 44"/>
                <a:gd name="T37" fmla="*/ 68 h 152"/>
                <a:gd name="T38" fmla="*/ 34 w 44"/>
                <a:gd name="T39" fmla="*/ 50 h 152"/>
                <a:gd name="T40" fmla="*/ 30 w 44"/>
                <a:gd name="T41" fmla="*/ 32 h 152"/>
                <a:gd name="T42" fmla="*/ 26 w 44"/>
                <a:gd name="T43" fmla="*/ 16 h 152"/>
                <a:gd name="T44" fmla="*/ 16 w 44"/>
                <a:gd name="T45" fmla="*/ 0 h 152"/>
                <a:gd name="T46" fmla="*/ 16 w 44"/>
                <a:gd name="T47" fmla="*/ 0 h 152"/>
                <a:gd name="T48" fmla="*/ 16 w 44"/>
                <a:gd name="T49" fmla="*/ 0 h 152"/>
                <a:gd name="T50" fmla="*/ 14 w 44"/>
                <a:gd name="T51" fmla="*/ 0 h 152"/>
                <a:gd name="T52" fmla="*/ 14 w 44"/>
                <a:gd name="T53" fmla="*/ 0 h 152"/>
                <a:gd name="T54" fmla="*/ 26 w 44"/>
                <a:gd name="T55" fmla="*/ 28 h 152"/>
                <a:gd name="T56" fmla="*/ 34 w 44"/>
                <a:gd name="T57" fmla="*/ 58 h 152"/>
                <a:gd name="T58" fmla="*/ 38 w 44"/>
                <a:gd name="T59" fmla="*/ 88 h 152"/>
                <a:gd name="T60" fmla="*/ 40 w 44"/>
                <a:gd name="T61" fmla="*/ 118 h 152"/>
                <a:gd name="T62" fmla="*/ 40 w 44"/>
                <a:gd name="T63" fmla="*/ 118 h 152"/>
                <a:gd name="T64" fmla="*/ 42 w 44"/>
                <a:gd name="T65" fmla="*/ 142 h 152"/>
                <a:gd name="T66" fmla="*/ 42 w 44"/>
                <a:gd name="T67" fmla="*/ 142 h 152"/>
                <a:gd name="T68" fmla="*/ 42 w 44"/>
                <a:gd name="T69" fmla="*/ 144 h 152"/>
                <a:gd name="T70" fmla="*/ 40 w 44"/>
                <a:gd name="T71" fmla="*/ 146 h 152"/>
                <a:gd name="T72" fmla="*/ 34 w 44"/>
                <a:gd name="T73" fmla="*/ 148 h 152"/>
                <a:gd name="T74" fmla="*/ 34 w 44"/>
                <a:gd name="T75" fmla="*/ 148 h 152"/>
                <a:gd name="T76" fmla="*/ 30 w 44"/>
                <a:gd name="T77" fmla="*/ 142 h 152"/>
                <a:gd name="T78" fmla="*/ 30 w 44"/>
                <a:gd name="T79" fmla="*/ 142 h 152"/>
                <a:gd name="T80" fmla="*/ 22 w 44"/>
                <a:gd name="T81" fmla="*/ 132 h 152"/>
                <a:gd name="T82" fmla="*/ 22 w 44"/>
                <a:gd name="T83" fmla="*/ 132 h 152"/>
                <a:gd name="T84" fmla="*/ 14 w 44"/>
                <a:gd name="T85" fmla="*/ 120 h 152"/>
                <a:gd name="T86" fmla="*/ 8 w 44"/>
                <a:gd name="T87" fmla="*/ 106 h 152"/>
                <a:gd name="T88" fmla="*/ 0 w 44"/>
                <a:gd name="T89" fmla="*/ 80 h 152"/>
                <a:gd name="T90" fmla="*/ 0 w 44"/>
                <a:gd name="T91" fmla="*/ 80 h 152"/>
                <a:gd name="T92" fmla="*/ 0 w 44"/>
                <a:gd name="T93" fmla="*/ 80 h 1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4"/>
                <a:gd name="T142" fmla="*/ 0 h 152"/>
                <a:gd name="T143" fmla="*/ 44 w 44"/>
                <a:gd name="T144" fmla="*/ 152 h 1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4" h="152">
                  <a:moveTo>
                    <a:pt x="0" y="80"/>
                  </a:moveTo>
                  <a:lnTo>
                    <a:pt x="0" y="80"/>
                  </a:lnTo>
                  <a:lnTo>
                    <a:pt x="10" y="110"/>
                  </a:lnTo>
                  <a:lnTo>
                    <a:pt x="16" y="126"/>
                  </a:lnTo>
                  <a:lnTo>
                    <a:pt x="24" y="140"/>
                  </a:lnTo>
                  <a:lnTo>
                    <a:pt x="30" y="148"/>
                  </a:lnTo>
                  <a:lnTo>
                    <a:pt x="34" y="152"/>
                  </a:lnTo>
                  <a:lnTo>
                    <a:pt x="40" y="152"/>
                  </a:lnTo>
                  <a:lnTo>
                    <a:pt x="42" y="152"/>
                  </a:lnTo>
                  <a:lnTo>
                    <a:pt x="44" y="148"/>
                  </a:lnTo>
                  <a:lnTo>
                    <a:pt x="44" y="142"/>
                  </a:lnTo>
                  <a:lnTo>
                    <a:pt x="44" y="124"/>
                  </a:lnTo>
                  <a:lnTo>
                    <a:pt x="42" y="106"/>
                  </a:lnTo>
                  <a:lnTo>
                    <a:pt x="38" y="68"/>
                  </a:lnTo>
                  <a:lnTo>
                    <a:pt x="34" y="50"/>
                  </a:lnTo>
                  <a:lnTo>
                    <a:pt x="30" y="32"/>
                  </a:lnTo>
                  <a:lnTo>
                    <a:pt x="26" y="16"/>
                  </a:lnTo>
                  <a:lnTo>
                    <a:pt x="16" y="0"/>
                  </a:lnTo>
                  <a:lnTo>
                    <a:pt x="14" y="0"/>
                  </a:lnTo>
                  <a:lnTo>
                    <a:pt x="26" y="28"/>
                  </a:lnTo>
                  <a:lnTo>
                    <a:pt x="34" y="58"/>
                  </a:lnTo>
                  <a:lnTo>
                    <a:pt x="38" y="88"/>
                  </a:lnTo>
                  <a:lnTo>
                    <a:pt x="40" y="118"/>
                  </a:lnTo>
                  <a:lnTo>
                    <a:pt x="42" y="142"/>
                  </a:lnTo>
                  <a:lnTo>
                    <a:pt x="42" y="144"/>
                  </a:lnTo>
                  <a:lnTo>
                    <a:pt x="40" y="146"/>
                  </a:lnTo>
                  <a:lnTo>
                    <a:pt x="34" y="148"/>
                  </a:lnTo>
                  <a:lnTo>
                    <a:pt x="30" y="142"/>
                  </a:lnTo>
                  <a:lnTo>
                    <a:pt x="22" y="132"/>
                  </a:lnTo>
                  <a:lnTo>
                    <a:pt x="14" y="120"/>
                  </a:lnTo>
                  <a:lnTo>
                    <a:pt x="8" y="106"/>
                  </a:lnTo>
                  <a:lnTo>
                    <a:pt x="0" y="80"/>
                  </a:lnTo>
                  <a:close/>
                </a:path>
              </a:pathLst>
            </a:custGeom>
            <a:solidFill>
              <a:srgbClr val="000000"/>
            </a:solidFill>
            <a:ln w="9525">
              <a:noFill/>
              <a:round/>
              <a:headEnd/>
              <a:tailEnd/>
            </a:ln>
          </p:spPr>
          <p:txBody>
            <a:bodyPr/>
            <a:lstStyle/>
            <a:p>
              <a:endParaRPr lang="fr-FR">
                <a:latin typeface="Calibri" pitchFamily="34" charset="0"/>
              </a:endParaRPr>
            </a:p>
          </p:txBody>
        </p:sp>
        <p:sp>
          <p:nvSpPr>
            <p:cNvPr id="9491" name="Freeform 42"/>
            <p:cNvSpPr>
              <a:spLocks/>
            </p:cNvSpPr>
            <p:nvPr/>
          </p:nvSpPr>
          <p:spPr bwMode="auto">
            <a:xfrm>
              <a:off x="2815" y="2146"/>
              <a:ext cx="44" cy="152"/>
            </a:xfrm>
            <a:custGeom>
              <a:avLst/>
              <a:gdLst>
                <a:gd name="T0" fmla="*/ 0 w 44"/>
                <a:gd name="T1" fmla="*/ 80 h 152"/>
                <a:gd name="T2" fmla="*/ 0 w 44"/>
                <a:gd name="T3" fmla="*/ 80 h 152"/>
                <a:gd name="T4" fmla="*/ 10 w 44"/>
                <a:gd name="T5" fmla="*/ 110 h 152"/>
                <a:gd name="T6" fmla="*/ 16 w 44"/>
                <a:gd name="T7" fmla="*/ 126 h 152"/>
                <a:gd name="T8" fmla="*/ 24 w 44"/>
                <a:gd name="T9" fmla="*/ 140 h 152"/>
                <a:gd name="T10" fmla="*/ 24 w 44"/>
                <a:gd name="T11" fmla="*/ 140 h 152"/>
                <a:gd name="T12" fmla="*/ 30 w 44"/>
                <a:gd name="T13" fmla="*/ 148 h 152"/>
                <a:gd name="T14" fmla="*/ 34 w 44"/>
                <a:gd name="T15" fmla="*/ 152 h 152"/>
                <a:gd name="T16" fmla="*/ 40 w 44"/>
                <a:gd name="T17" fmla="*/ 152 h 152"/>
                <a:gd name="T18" fmla="*/ 40 w 44"/>
                <a:gd name="T19" fmla="*/ 152 h 152"/>
                <a:gd name="T20" fmla="*/ 42 w 44"/>
                <a:gd name="T21" fmla="*/ 152 h 152"/>
                <a:gd name="T22" fmla="*/ 44 w 44"/>
                <a:gd name="T23" fmla="*/ 148 h 152"/>
                <a:gd name="T24" fmla="*/ 44 w 44"/>
                <a:gd name="T25" fmla="*/ 142 h 152"/>
                <a:gd name="T26" fmla="*/ 44 w 44"/>
                <a:gd name="T27" fmla="*/ 142 h 152"/>
                <a:gd name="T28" fmla="*/ 44 w 44"/>
                <a:gd name="T29" fmla="*/ 124 h 152"/>
                <a:gd name="T30" fmla="*/ 42 w 44"/>
                <a:gd name="T31" fmla="*/ 106 h 152"/>
                <a:gd name="T32" fmla="*/ 42 w 44"/>
                <a:gd name="T33" fmla="*/ 106 h 152"/>
                <a:gd name="T34" fmla="*/ 38 w 44"/>
                <a:gd name="T35" fmla="*/ 68 h 152"/>
                <a:gd name="T36" fmla="*/ 38 w 44"/>
                <a:gd name="T37" fmla="*/ 68 h 152"/>
                <a:gd name="T38" fmla="*/ 34 w 44"/>
                <a:gd name="T39" fmla="*/ 50 h 152"/>
                <a:gd name="T40" fmla="*/ 30 w 44"/>
                <a:gd name="T41" fmla="*/ 32 h 152"/>
                <a:gd name="T42" fmla="*/ 26 w 44"/>
                <a:gd name="T43" fmla="*/ 16 h 152"/>
                <a:gd name="T44" fmla="*/ 16 w 44"/>
                <a:gd name="T45" fmla="*/ 0 h 152"/>
                <a:gd name="T46" fmla="*/ 16 w 44"/>
                <a:gd name="T47" fmla="*/ 0 h 152"/>
                <a:gd name="T48" fmla="*/ 16 w 44"/>
                <a:gd name="T49" fmla="*/ 0 h 152"/>
                <a:gd name="T50" fmla="*/ 14 w 44"/>
                <a:gd name="T51" fmla="*/ 0 h 152"/>
                <a:gd name="T52" fmla="*/ 14 w 44"/>
                <a:gd name="T53" fmla="*/ 0 h 152"/>
                <a:gd name="T54" fmla="*/ 26 w 44"/>
                <a:gd name="T55" fmla="*/ 28 h 152"/>
                <a:gd name="T56" fmla="*/ 34 w 44"/>
                <a:gd name="T57" fmla="*/ 58 h 152"/>
                <a:gd name="T58" fmla="*/ 38 w 44"/>
                <a:gd name="T59" fmla="*/ 88 h 152"/>
                <a:gd name="T60" fmla="*/ 40 w 44"/>
                <a:gd name="T61" fmla="*/ 118 h 152"/>
                <a:gd name="T62" fmla="*/ 40 w 44"/>
                <a:gd name="T63" fmla="*/ 118 h 152"/>
                <a:gd name="T64" fmla="*/ 42 w 44"/>
                <a:gd name="T65" fmla="*/ 142 h 152"/>
                <a:gd name="T66" fmla="*/ 42 w 44"/>
                <a:gd name="T67" fmla="*/ 142 h 152"/>
                <a:gd name="T68" fmla="*/ 42 w 44"/>
                <a:gd name="T69" fmla="*/ 144 h 152"/>
                <a:gd name="T70" fmla="*/ 40 w 44"/>
                <a:gd name="T71" fmla="*/ 146 h 152"/>
                <a:gd name="T72" fmla="*/ 34 w 44"/>
                <a:gd name="T73" fmla="*/ 148 h 152"/>
                <a:gd name="T74" fmla="*/ 34 w 44"/>
                <a:gd name="T75" fmla="*/ 148 h 152"/>
                <a:gd name="T76" fmla="*/ 30 w 44"/>
                <a:gd name="T77" fmla="*/ 142 h 152"/>
                <a:gd name="T78" fmla="*/ 30 w 44"/>
                <a:gd name="T79" fmla="*/ 142 h 152"/>
                <a:gd name="T80" fmla="*/ 22 w 44"/>
                <a:gd name="T81" fmla="*/ 132 h 152"/>
                <a:gd name="T82" fmla="*/ 22 w 44"/>
                <a:gd name="T83" fmla="*/ 132 h 152"/>
                <a:gd name="T84" fmla="*/ 14 w 44"/>
                <a:gd name="T85" fmla="*/ 120 h 152"/>
                <a:gd name="T86" fmla="*/ 8 w 44"/>
                <a:gd name="T87" fmla="*/ 106 h 152"/>
                <a:gd name="T88" fmla="*/ 0 w 44"/>
                <a:gd name="T89" fmla="*/ 80 h 152"/>
                <a:gd name="T90" fmla="*/ 0 w 44"/>
                <a:gd name="T91" fmla="*/ 80 h 152"/>
                <a:gd name="T92" fmla="*/ 0 w 44"/>
                <a:gd name="T93" fmla="*/ 80 h 1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4"/>
                <a:gd name="T142" fmla="*/ 0 h 152"/>
                <a:gd name="T143" fmla="*/ 44 w 44"/>
                <a:gd name="T144" fmla="*/ 152 h 1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4" h="152">
                  <a:moveTo>
                    <a:pt x="0" y="80"/>
                  </a:moveTo>
                  <a:lnTo>
                    <a:pt x="0" y="80"/>
                  </a:lnTo>
                  <a:lnTo>
                    <a:pt x="10" y="110"/>
                  </a:lnTo>
                  <a:lnTo>
                    <a:pt x="16" y="126"/>
                  </a:lnTo>
                  <a:lnTo>
                    <a:pt x="24" y="140"/>
                  </a:lnTo>
                  <a:lnTo>
                    <a:pt x="30" y="148"/>
                  </a:lnTo>
                  <a:lnTo>
                    <a:pt x="34" y="152"/>
                  </a:lnTo>
                  <a:lnTo>
                    <a:pt x="40" y="152"/>
                  </a:lnTo>
                  <a:lnTo>
                    <a:pt x="42" y="152"/>
                  </a:lnTo>
                  <a:lnTo>
                    <a:pt x="44" y="148"/>
                  </a:lnTo>
                  <a:lnTo>
                    <a:pt x="44" y="142"/>
                  </a:lnTo>
                  <a:lnTo>
                    <a:pt x="44" y="124"/>
                  </a:lnTo>
                  <a:lnTo>
                    <a:pt x="42" y="106"/>
                  </a:lnTo>
                  <a:lnTo>
                    <a:pt x="38" y="68"/>
                  </a:lnTo>
                  <a:lnTo>
                    <a:pt x="34" y="50"/>
                  </a:lnTo>
                  <a:lnTo>
                    <a:pt x="30" y="32"/>
                  </a:lnTo>
                  <a:lnTo>
                    <a:pt x="26" y="16"/>
                  </a:lnTo>
                  <a:lnTo>
                    <a:pt x="16" y="0"/>
                  </a:lnTo>
                  <a:lnTo>
                    <a:pt x="14" y="0"/>
                  </a:lnTo>
                  <a:lnTo>
                    <a:pt x="26" y="28"/>
                  </a:lnTo>
                  <a:lnTo>
                    <a:pt x="34" y="58"/>
                  </a:lnTo>
                  <a:lnTo>
                    <a:pt x="38" y="88"/>
                  </a:lnTo>
                  <a:lnTo>
                    <a:pt x="40" y="118"/>
                  </a:lnTo>
                  <a:lnTo>
                    <a:pt x="42" y="142"/>
                  </a:lnTo>
                  <a:lnTo>
                    <a:pt x="42" y="144"/>
                  </a:lnTo>
                  <a:lnTo>
                    <a:pt x="40" y="146"/>
                  </a:lnTo>
                  <a:lnTo>
                    <a:pt x="34" y="148"/>
                  </a:lnTo>
                  <a:lnTo>
                    <a:pt x="30" y="142"/>
                  </a:lnTo>
                  <a:lnTo>
                    <a:pt x="22" y="132"/>
                  </a:lnTo>
                  <a:lnTo>
                    <a:pt x="14" y="120"/>
                  </a:lnTo>
                  <a:lnTo>
                    <a:pt x="8" y="106"/>
                  </a:lnTo>
                  <a:lnTo>
                    <a:pt x="0" y="80"/>
                  </a:lnTo>
                </a:path>
              </a:pathLst>
            </a:custGeom>
            <a:noFill/>
            <a:ln w="9525">
              <a:noFill/>
              <a:round/>
              <a:headEnd/>
              <a:tailEnd/>
            </a:ln>
          </p:spPr>
          <p:txBody>
            <a:bodyPr/>
            <a:lstStyle/>
            <a:p>
              <a:endParaRPr lang="fr-FR">
                <a:latin typeface="Calibri" pitchFamily="34" charset="0"/>
              </a:endParaRPr>
            </a:p>
          </p:txBody>
        </p:sp>
        <p:sp>
          <p:nvSpPr>
            <p:cNvPr id="9492" name="Freeform 43"/>
            <p:cNvSpPr>
              <a:spLocks/>
            </p:cNvSpPr>
            <p:nvPr/>
          </p:nvSpPr>
          <p:spPr bwMode="auto">
            <a:xfrm>
              <a:off x="2853" y="2170"/>
              <a:ext cx="56" cy="66"/>
            </a:xfrm>
            <a:custGeom>
              <a:avLst/>
              <a:gdLst>
                <a:gd name="T0" fmla="*/ 0 w 56"/>
                <a:gd name="T1" fmla="*/ 0 h 66"/>
                <a:gd name="T2" fmla="*/ 0 w 56"/>
                <a:gd name="T3" fmla="*/ 0 h 66"/>
                <a:gd name="T4" fmla="*/ 2 w 56"/>
                <a:gd name="T5" fmla="*/ 22 h 66"/>
                <a:gd name="T6" fmla="*/ 8 w 56"/>
                <a:gd name="T7" fmla="*/ 44 h 66"/>
                <a:gd name="T8" fmla="*/ 8 w 56"/>
                <a:gd name="T9" fmla="*/ 44 h 66"/>
                <a:gd name="T10" fmla="*/ 10 w 56"/>
                <a:gd name="T11" fmla="*/ 52 h 66"/>
                <a:gd name="T12" fmla="*/ 16 w 56"/>
                <a:gd name="T13" fmla="*/ 58 h 66"/>
                <a:gd name="T14" fmla="*/ 20 w 56"/>
                <a:gd name="T15" fmla="*/ 64 h 66"/>
                <a:gd name="T16" fmla="*/ 24 w 56"/>
                <a:gd name="T17" fmla="*/ 66 h 66"/>
                <a:gd name="T18" fmla="*/ 28 w 56"/>
                <a:gd name="T19" fmla="*/ 66 h 66"/>
                <a:gd name="T20" fmla="*/ 28 w 56"/>
                <a:gd name="T21" fmla="*/ 66 h 66"/>
                <a:gd name="T22" fmla="*/ 34 w 56"/>
                <a:gd name="T23" fmla="*/ 64 h 66"/>
                <a:gd name="T24" fmla="*/ 38 w 56"/>
                <a:gd name="T25" fmla="*/ 60 h 66"/>
                <a:gd name="T26" fmla="*/ 44 w 56"/>
                <a:gd name="T27" fmla="*/ 48 h 66"/>
                <a:gd name="T28" fmla="*/ 44 w 56"/>
                <a:gd name="T29" fmla="*/ 48 h 66"/>
                <a:gd name="T30" fmla="*/ 48 w 56"/>
                <a:gd name="T31" fmla="*/ 40 h 66"/>
                <a:gd name="T32" fmla="*/ 52 w 56"/>
                <a:gd name="T33" fmla="*/ 30 h 66"/>
                <a:gd name="T34" fmla="*/ 54 w 56"/>
                <a:gd name="T35" fmla="*/ 20 h 66"/>
                <a:gd name="T36" fmla="*/ 56 w 56"/>
                <a:gd name="T37" fmla="*/ 8 h 66"/>
                <a:gd name="T38" fmla="*/ 56 w 56"/>
                <a:gd name="T39" fmla="*/ 8 h 66"/>
                <a:gd name="T40" fmla="*/ 54 w 56"/>
                <a:gd name="T41" fmla="*/ 8 h 66"/>
                <a:gd name="T42" fmla="*/ 54 w 56"/>
                <a:gd name="T43" fmla="*/ 8 h 66"/>
                <a:gd name="T44" fmla="*/ 52 w 56"/>
                <a:gd name="T45" fmla="*/ 24 h 66"/>
                <a:gd name="T46" fmla="*/ 48 w 56"/>
                <a:gd name="T47" fmla="*/ 38 h 66"/>
                <a:gd name="T48" fmla="*/ 42 w 56"/>
                <a:gd name="T49" fmla="*/ 52 h 66"/>
                <a:gd name="T50" fmla="*/ 32 w 56"/>
                <a:gd name="T51" fmla="*/ 62 h 66"/>
                <a:gd name="T52" fmla="*/ 32 w 56"/>
                <a:gd name="T53" fmla="*/ 62 h 66"/>
                <a:gd name="T54" fmla="*/ 28 w 56"/>
                <a:gd name="T55" fmla="*/ 66 h 66"/>
                <a:gd name="T56" fmla="*/ 24 w 56"/>
                <a:gd name="T57" fmla="*/ 66 h 66"/>
                <a:gd name="T58" fmla="*/ 20 w 56"/>
                <a:gd name="T59" fmla="*/ 62 h 66"/>
                <a:gd name="T60" fmla="*/ 16 w 56"/>
                <a:gd name="T61" fmla="*/ 58 h 66"/>
                <a:gd name="T62" fmla="*/ 10 w 56"/>
                <a:gd name="T63" fmla="*/ 46 h 66"/>
                <a:gd name="T64" fmla="*/ 8 w 56"/>
                <a:gd name="T65" fmla="*/ 38 h 66"/>
                <a:gd name="T66" fmla="*/ 8 w 56"/>
                <a:gd name="T67" fmla="*/ 38 h 66"/>
                <a:gd name="T68" fmla="*/ 2 w 56"/>
                <a:gd name="T69" fmla="*/ 20 h 66"/>
                <a:gd name="T70" fmla="*/ 0 w 56"/>
                <a:gd name="T71" fmla="*/ 0 h 66"/>
                <a:gd name="T72" fmla="*/ 0 w 56"/>
                <a:gd name="T73" fmla="*/ 0 h 66"/>
                <a:gd name="T74" fmla="*/ 0 w 56"/>
                <a:gd name="T75" fmla="*/ 0 h 6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6"/>
                <a:gd name="T115" fmla="*/ 0 h 66"/>
                <a:gd name="T116" fmla="*/ 56 w 56"/>
                <a:gd name="T117" fmla="*/ 66 h 6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6" h="66">
                  <a:moveTo>
                    <a:pt x="0" y="0"/>
                  </a:moveTo>
                  <a:lnTo>
                    <a:pt x="0" y="0"/>
                  </a:lnTo>
                  <a:lnTo>
                    <a:pt x="2" y="22"/>
                  </a:lnTo>
                  <a:lnTo>
                    <a:pt x="8" y="44"/>
                  </a:lnTo>
                  <a:lnTo>
                    <a:pt x="10" y="52"/>
                  </a:lnTo>
                  <a:lnTo>
                    <a:pt x="16" y="58"/>
                  </a:lnTo>
                  <a:lnTo>
                    <a:pt x="20" y="64"/>
                  </a:lnTo>
                  <a:lnTo>
                    <a:pt x="24" y="66"/>
                  </a:lnTo>
                  <a:lnTo>
                    <a:pt x="28" y="66"/>
                  </a:lnTo>
                  <a:lnTo>
                    <a:pt x="34" y="64"/>
                  </a:lnTo>
                  <a:lnTo>
                    <a:pt x="38" y="60"/>
                  </a:lnTo>
                  <a:lnTo>
                    <a:pt x="44" y="48"/>
                  </a:lnTo>
                  <a:lnTo>
                    <a:pt x="48" y="40"/>
                  </a:lnTo>
                  <a:lnTo>
                    <a:pt x="52" y="30"/>
                  </a:lnTo>
                  <a:lnTo>
                    <a:pt x="54" y="20"/>
                  </a:lnTo>
                  <a:lnTo>
                    <a:pt x="56" y="8"/>
                  </a:lnTo>
                  <a:lnTo>
                    <a:pt x="54" y="8"/>
                  </a:lnTo>
                  <a:lnTo>
                    <a:pt x="52" y="24"/>
                  </a:lnTo>
                  <a:lnTo>
                    <a:pt x="48" y="38"/>
                  </a:lnTo>
                  <a:lnTo>
                    <a:pt x="42" y="52"/>
                  </a:lnTo>
                  <a:lnTo>
                    <a:pt x="32" y="62"/>
                  </a:lnTo>
                  <a:lnTo>
                    <a:pt x="28" y="66"/>
                  </a:lnTo>
                  <a:lnTo>
                    <a:pt x="24" y="66"/>
                  </a:lnTo>
                  <a:lnTo>
                    <a:pt x="20" y="62"/>
                  </a:lnTo>
                  <a:lnTo>
                    <a:pt x="16" y="58"/>
                  </a:lnTo>
                  <a:lnTo>
                    <a:pt x="10" y="46"/>
                  </a:lnTo>
                  <a:lnTo>
                    <a:pt x="8" y="38"/>
                  </a:lnTo>
                  <a:lnTo>
                    <a:pt x="2" y="20"/>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493" name="Freeform 44"/>
            <p:cNvSpPr>
              <a:spLocks/>
            </p:cNvSpPr>
            <p:nvPr/>
          </p:nvSpPr>
          <p:spPr bwMode="auto">
            <a:xfrm>
              <a:off x="2853" y="2170"/>
              <a:ext cx="56" cy="66"/>
            </a:xfrm>
            <a:custGeom>
              <a:avLst/>
              <a:gdLst>
                <a:gd name="T0" fmla="*/ 0 w 56"/>
                <a:gd name="T1" fmla="*/ 0 h 66"/>
                <a:gd name="T2" fmla="*/ 0 w 56"/>
                <a:gd name="T3" fmla="*/ 0 h 66"/>
                <a:gd name="T4" fmla="*/ 2 w 56"/>
                <a:gd name="T5" fmla="*/ 22 h 66"/>
                <a:gd name="T6" fmla="*/ 8 w 56"/>
                <a:gd name="T7" fmla="*/ 44 h 66"/>
                <a:gd name="T8" fmla="*/ 8 w 56"/>
                <a:gd name="T9" fmla="*/ 44 h 66"/>
                <a:gd name="T10" fmla="*/ 10 w 56"/>
                <a:gd name="T11" fmla="*/ 52 h 66"/>
                <a:gd name="T12" fmla="*/ 16 w 56"/>
                <a:gd name="T13" fmla="*/ 58 h 66"/>
                <a:gd name="T14" fmla="*/ 20 w 56"/>
                <a:gd name="T15" fmla="*/ 64 h 66"/>
                <a:gd name="T16" fmla="*/ 24 w 56"/>
                <a:gd name="T17" fmla="*/ 66 h 66"/>
                <a:gd name="T18" fmla="*/ 28 w 56"/>
                <a:gd name="T19" fmla="*/ 66 h 66"/>
                <a:gd name="T20" fmla="*/ 28 w 56"/>
                <a:gd name="T21" fmla="*/ 66 h 66"/>
                <a:gd name="T22" fmla="*/ 34 w 56"/>
                <a:gd name="T23" fmla="*/ 64 h 66"/>
                <a:gd name="T24" fmla="*/ 38 w 56"/>
                <a:gd name="T25" fmla="*/ 60 h 66"/>
                <a:gd name="T26" fmla="*/ 44 w 56"/>
                <a:gd name="T27" fmla="*/ 48 h 66"/>
                <a:gd name="T28" fmla="*/ 44 w 56"/>
                <a:gd name="T29" fmla="*/ 48 h 66"/>
                <a:gd name="T30" fmla="*/ 48 w 56"/>
                <a:gd name="T31" fmla="*/ 40 h 66"/>
                <a:gd name="T32" fmla="*/ 52 w 56"/>
                <a:gd name="T33" fmla="*/ 30 h 66"/>
                <a:gd name="T34" fmla="*/ 54 w 56"/>
                <a:gd name="T35" fmla="*/ 20 h 66"/>
                <a:gd name="T36" fmla="*/ 56 w 56"/>
                <a:gd name="T37" fmla="*/ 8 h 66"/>
                <a:gd name="T38" fmla="*/ 56 w 56"/>
                <a:gd name="T39" fmla="*/ 8 h 66"/>
                <a:gd name="T40" fmla="*/ 54 w 56"/>
                <a:gd name="T41" fmla="*/ 8 h 66"/>
                <a:gd name="T42" fmla="*/ 54 w 56"/>
                <a:gd name="T43" fmla="*/ 8 h 66"/>
                <a:gd name="T44" fmla="*/ 52 w 56"/>
                <a:gd name="T45" fmla="*/ 24 h 66"/>
                <a:gd name="T46" fmla="*/ 48 w 56"/>
                <a:gd name="T47" fmla="*/ 38 h 66"/>
                <a:gd name="T48" fmla="*/ 42 w 56"/>
                <a:gd name="T49" fmla="*/ 52 h 66"/>
                <a:gd name="T50" fmla="*/ 32 w 56"/>
                <a:gd name="T51" fmla="*/ 62 h 66"/>
                <a:gd name="T52" fmla="*/ 32 w 56"/>
                <a:gd name="T53" fmla="*/ 62 h 66"/>
                <a:gd name="T54" fmla="*/ 28 w 56"/>
                <a:gd name="T55" fmla="*/ 66 h 66"/>
                <a:gd name="T56" fmla="*/ 24 w 56"/>
                <a:gd name="T57" fmla="*/ 66 h 66"/>
                <a:gd name="T58" fmla="*/ 20 w 56"/>
                <a:gd name="T59" fmla="*/ 62 h 66"/>
                <a:gd name="T60" fmla="*/ 16 w 56"/>
                <a:gd name="T61" fmla="*/ 58 h 66"/>
                <a:gd name="T62" fmla="*/ 10 w 56"/>
                <a:gd name="T63" fmla="*/ 46 h 66"/>
                <a:gd name="T64" fmla="*/ 8 w 56"/>
                <a:gd name="T65" fmla="*/ 38 h 66"/>
                <a:gd name="T66" fmla="*/ 8 w 56"/>
                <a:gd name="T67" fmla="*/ 38 h 66"/>
                <a:gd name="T68" fmla="*/ 2 w 56"/>
                <a:gd name="T69" fmla="*/ 20 h 66"/>
                <a:gd name="T70" fmla="*/ 0 w 56"/>
                <a:gd name="T71" fmla="*/ 0 h 66"/>
                <a:gd name="T72" fmla="*/ 0 w 56"/>
                <a:gd name="T73" fmla="*/ 0 h 66"/>
                <a:gd name="T74" fmla="*/ 0 w 56"/>
                <a:gd name="T75" fmla="*/ 0 h 6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6"/>
                <a:gd name="T115" fmla="*/ 0 h 66"/>
                <a:gd name="T116" fmla="*/ 56 w 56"/>
                <a:gd name="T117" fmla="*/ 66 h 6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6" h="66">
                  <a:moveTo>
                    <a:pt x="0" y="0"/>
                  </a:moveTo>
                  <a:lnTo>
                    <a:pt x="0" y="0"/>
                  </a:lnTo>
                  <a:lnTo>
                    <a:pt x="2" y="22"/>
                  </a:lnTo>
                  <a:lnTo>
                    <a:pt x="8" y="44"/>
                  </a:lnTo>
                  <a:lnTo>
                    <a:pt x="10" y="52"/>
                  </a:lnTo>
                  <a:lnTo>
                    <a:pt x="16" y="58"/>
                  </a:lnTo>
                  <a:lnTo>
                    <a:pt x="20" y="64"/>
                  </a:lnTo>
                  <a:lnTo>
                    <a:pt x="24" y="66"/>
                  </a:lnTo>
                  <a:lnTo>
                    <a:pt x="28" y="66"/>
                  </a:lnTo>
                  <a:lnTo>
                    <a:pt x="34" y="64"/>
                  </a:lnTo>
                  <a:lnTo>
                    <a:pt x="38" y="60"/>
                  </a:lnTo>
                  <a:lnTo>
                    <a:pt x="44" y="48"/>
                  </a:lnTo>
                  <a:lnTo>
                    <a:pt x="48" y="40"/>
                  </a:lnTo>
                  <a:lnTo>
                    <a:pt x="52" y="30"/>
                  </a:lnTo>
                  <a:lnTo>
                    <a:pt x="54" y="20"/>
                  </a:lnTo>
                  <a:lnTo>
                    <a:pt x="56" y="8"/>
                  </a:lnTo>
                  <a:lnTo>
                    <a:pt x="54" y="8"/>
                  </a:lnTo>
                  <a:lnTo>
                    <a:pt x="52" y="24"/>
                  </a:lnTo>
                  <a:lnTo>
                    <a:pt x="48" y="38"/>
                  </a:lnTo>
                  <a:lnTo>
                    <a:pt x="42" y="52"/>
                  </a:lnTo>
                  <a:lnTo>
                    <a:pt x="32" y="62"/>
                  </a:lnTo>
                  <a:lnTo>
                    <a:pt x="28" y="66"/>
                  </a:lnTo>
                  <a:lnTo>
                    <a:pt x="24" y="66"/>
                  </a:lnTo>
                  <a:lnTo>
                    <a:pt x="20" y="62"/>
                  </a:lnTo>
                  <a:lnTo>
                    <a:pt x="16" y="58"/>
                  </a:lnTo>
                  <a:lnTo>
                    <a:pt x="10" y="46"/>
                  </a:lnTo>
                  <a:lnTo>
                    <a:pt x="8" y="38"/>
                  </a:lnTo>
                  <a:lnTo>
                    <a:pt x="2" y="20"/>
                  </a:lnTo>
                  <a:lnTo>
                    <a:pt x="0" y="0"/>
                  </a:lnTo>
                </a:path>
              </a:pathLst>
            </a:custGeom>
            <a:noFill/>
            <a:ln w="9525">
              <a:noFill/>
              <a:round/>
              <a:headEnd/>
              <a:tailEnd/>
            </a:ln>
          </p:spPr>
          <p:txBody>
            <a:bodyPr/>
            <a:lstStyle/>
            <a:p>
              <a:endParaRPr lang="fr-FR">
                <a:latin typeface="Calibri" pitchFamily="34" charset="0"/>
              </a:endParaRPr>
            </a:p>
          </p:txBody>
        </p:sp>
        <p:sp>
          <p:nvSpPr>
            <p:cNvPr id="9494" name="Freeform 45"/>
            <p:cNvSpPr>
              <a:spLocks/>
            </p:cNvSpPr>
            <p:nvPr/>
          </p:nvSpPr>
          <p:spPr bwMode="auto">
            <a:xfrm>
              <a:off x="2899" y="2184"/>
              <a:ext cx="56" cy="94"/>
            </a:xfrm>
            <a:custGeom>
              <a:avLst/>
              <a:gdLst>
                <a:gd name="T0" fmla="*/ 16 w 56"/>
                <a:gd name="T1" fmla="*/ 2 h 94"/>
                <a:gd name="T2" fmla="*/ 16 w 56"/>
                <a:gd name="T3" fmla="*/ 2 h 94"/>
                <a:gd name="T4" fmla="*/ 16 w 56"/>
                <a:gd name="T5" fmla="*/ 10 h 94"/>
                <a:gd name="T6" fmla="*/ 12 w 56"/>
                <a:gd name="T7" fmla="*/ 20 h 94"/>
                <a:gd name="T8" fmla="*/ 8 w 56"/>
                <a:gd name="T9" fmla="*/ 34 h 94"/>
                <a:gd name="T10" fmla="*/ 8 w 56"/>
                <a:gd name="T11" fmla="*/ 34 h 94"/>
                <a:gd name="T12" fmla="*/ 2 w 56"/>
                <a:gd name="T13" fmla="*/ 62 h 94"/>
                <a:gd name="T14" fmla="*/ 2 w 56"/>
                <a:gd name="T15" fmla="*/ 62 h 94"/>
                <a:gd name="T16" fmla="*/ 0 w 56"/>
                <a:gd name="T17" fmla="*/ 88 h 94"/>
                <a:gd name="T18" fmla="*/ 0 w 56"/>
                <a:gd name="T19" fmla="*/ 88 h 94"/>
                <a:gd name="T20" fmla="*/ 0 w 56"/>
                <a:gd name="T21" fmla="*/ 92 h 94"/>
                <a:gd name="T22" fmla="*/ 0 w 56"/>
                <a:gd name="T23" fmla="*/ 94 h 94"/>
                <a:gd name="T24" fmla="*/ 2 w 56"/>
                <a:gd name="T25" fmla="*/ 94 h 94"/>
                <a:gd name="T26" fmla="*/ 2 w 56"/>
                <a:gd name="T27" fmla="*/ 94 h 94"/>
                <a:gd name="T28" fmla="*/ 6 w 56"/>
                <a:gd name="T29" fmla="*/ 94 h 94"/>
                <a:gd name="T30" fmla="*/ 10 w 56"/>
                <a:gd name="T31" fmla="*/ 92 h 94"/>
                <a:gd name="T32" fmla="*/ 16 w 56"/>
                <a:gd name="T33" fmla="*/ 86 h 94"/>
                <a:gd name="T34" fmla="*/ 28 w 56"/>
                <a:gd name="T35" fmla="*/ 68 h 94"/>
                <a:gd name="T36" fmla="*/ 28 w 56"/>
                <a:gd name="T37" fmla="*/ 68 h 94"/>
                <a:gd name="T38" fmla="*/ 42 w 56"/>
                <a:gd name="T39" fmla="*/ 42 h 94"/>
                <a:gd name="T40" fmla="*/ 56 w 56"/>
                <a:gd name="T41" fmla="*/ 16 h 94"/>
                <a:gd name="T42" fmla="*/ 56 w 56"/>
                <a:gd name="T43" fmla="*/ 16 h 94"/>
                <a:gd name="T44" fmla="*/ 56 w 56"/>
                <a:gd name="T45" fmla="*/ 14 h 94"/>
                <a:gd name="T46" fmla="*/ 54 w 56"/>
                <a:gd name="T47" fmla="*/ 16 h 94"/>
                <a:gd name="T48" fmla="*/ 54 w 56"/>
                <a:gd name="T49" fmla="*/ 16 h 94"/>
                <a:gd name="T50" fmla="*/ 42 w 56"/>
                <a:gd name="T51" fmla="*/ 32 h 94"/>
                <a:gd name="T52" fmla="*/ 32 w 56"/>
                <a:gd name="T53" fmla="*/ 52 h 94"/>
                <a:gd name="T54" fmla="*/ 22 w 56"/>
                <a:gd name="T55" fmla="*/ 70 h 94"/>
                <a:gd name="T56" fmla="*/ 10 w 56"/>
                <a:gd name="T57" fmla="*/ 86 h 94"/>
                <a:gd name="T58" fmla="*/ 10 w 56"/>
                <a:gd name="T59" fmla="*/ 86 h 94"/>
                <a:gd name="T60" fmla="*/ 6 w 56"/>
                <a:gd name="T61" fmla="*/ 90 h 94"/>
                <a:gd name="T62" fmla="*/ 4 w 56"/>
                <a:gd name="T63" fmla="*/ 90 h 94"/>
                <a:gd name="T64" fmla="*/ 2 w 56"/>
                <a:gd name="T65" fmla="*/ 90 h 94"/>
                <a:gd name="T66" fmla="*/ 2 w 56"/>
                <a:gd name="T67" fmla="*/ 86 h 94"/>
                <a:gd name="T68" fmla="*/ 2 w 56"/>
                <a:gd name="T69" fmla="*/ 76 h 94"/>
                <a:gd name="T70" fmla="*/ 2 w 56"/>
                <a:gd name="T71" fmla="*/ 76 h 94"/>
                <a:gd name="T72" fmla="*/ 4 w 56"/>
                <a:gd name="T73" fmla="*/ 52 h 94"/>
                <a:gd name="T74" fmla="*/ 4 w 56"/>
                <a:gd name="T75" fmla="*/ 52 h 94"/>
                <a:gd name="T76" fmla="*/ 12 w 56"/>
                <a:gd name="T77" fmla="*/ 28 h 94"/>
                <a:gd name="T78" fmla="*/ 20 w 56"/>
                <a:gd name="T79" fmla="*/ 4 h 94"/>
                <a:gd name="T80" fmla="*/ 20 w 56"/>
                <a:gd name="T81" fmla="*/ 4 h 94"/>
                <a:gd name="T82" fmla="*/ 22 w 56"/>
                <a:gd name="T83" fmla="*/ 2 h 94"/>
                <a:gd name="T84" fmla="*/ 18 w 56"/>
                <a:gd name="T85" fmla="*/ 0 h 94"/>
                <a:gd name="T86" fmla="*/ 16 w 56"/>
                <a:gd name="T87" fmla="*/ 0 h 94"/>
                <a:gd name="T88" fmla="*/ 16 w 56"/>
                <a:gd name="T89" fmla="*/ 2 h 9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6"/>
                <a:gd name="T136" fmla="*/ 0 h 94"/>
                <a:gd name="T137" fmla="*/ 56 w 56"/>
                <a:gd name="T138" fmla="*/ 94 h 9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6" h="94">
                  <a:moveTo>
                    <a:pt x="16" y="2"/>
                  </a:moveTo>
                  <a:lnTo>
                    <a:pt x="16" y="2"/>
                  </a:lnTo>
                  <a:lnTo>
                    <a:pt x="16" y="10"/>
                  </a:lnTo>
                  <a:lnTo>
                    <a:pt x="12" y="20"/>
                  </a:lnTo>
                  <a:lnTo>
                    <a:pt x="8" y="34"/>
                  </a:lnTo>
                  <a:lnTo>
                    <a:pt x="2" y="62"/>
                  </a:lnTo>
                  <a:lnTo>
                    <a:pt x="0" y="88"/>
                  </a:lnTo>
                  <a:lnTo>
                    <a:pt x="0" y="92"/>
                  </a:lnTo>
                  <a:lnTo>
                    <a:pt x="0" y="94"/>
                  </a:lnTo>
                  <a:lnTo>
                    <a:pt x="2" y="94"/>
                  </a:lnTo>
                  <a:lnTo>
                    <a:pt x="6" y="94"/>
                  </a:lnTo>
                  <a:lnTo>
                    <a:pt x="10" y="92"/>
                  </a:lnTo>
                  <a:lnTo>
                    <a:pt x="16" y="86"/>
                  </a:lnTo>
                  <a:lnTo>
                    <a:pt x="28" y="68"/>
                  </a:lnTo>
                  <a:lnTo>
                    <a:pt x="42" y="42"/>
                  </a:lnTo>
                  <a:lnTo>
                    <a:pt x="56" y="16"/>
                  </a:lnTo>
                  <a:lnTo>
                    <a:pt x="56" y="14"/>
                  </a:lnTo>
                  <a:lnTo>
                    <a:pt x="54" y="16"/>
                  </a:lnTo>
                  <a:lnTo>
                    <a:pt x="42" y="32"/>
                  </a:lnTo>
                  <a:lnTo>
                    <a:pt x="32" y="52"/>
                  </a:lnTo>
                  <a:lnTo>
                    <a:pt x="22" y="70"/>
                  </a:lnTo>
                  <a:lnTo>
                    <a:pt x="10" y="86"/>
                  </a:lnTo>
                  <a:lnTo>
                    <a:pt x="6" y="90"/>
                  </a:lnTo>
                  <a:lnTo>
                    <a:pt x="4" y="90"/>
                  </a:lnTo>
                  <a:lnTo>
                    <a:pt x="2" y="90"/>
                  </a:lnTo>
                  <a:lnTo>
                    <a:pt x="2" y="86"/>
                  </a:lnTo>
                  <a:lnTo>
                    <a:pt x="2" y="76"/>
                  </a:lnTo>
                  <a:lnTo>
                    <a:pt x="4" y="52"/>
                  </a:lnTo>
                  <a:lnTo>
                    <a:pt x="12" y="28"/>
                  </a:lnTo>
                  <a:lnTo>
                    <a:pt x="20" y="4"/>
                  </a:lnTo>
                  <a:lnTo>
                    <a:pt x="22" y="2"/>
                  </a:lnTo>
                  <a:lnTo>
                    <a:pt x="18" y="0"/>
                  </a:lnTo>
                  <a:lnTo>
                    <a:pt x="16" y="0"/>
                  </a:lnTo>
                  <a:lnTo>
                    <a:pt x="16"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9495" name="Freeform 46"/>
            <p:cNvSpPr>
              <a:spLocks/>
            </p:cNvSpPr>
            <p:nvPr/>
          </p:nvSpPr>
          <p:spPr bwMode="auto">
            <a:xfrm>
              <a:off x="2899" y="2184"/>
              <a:ext cx="56" cy="94"/>
            </a:xfrm>
            <a:custGeom>
              <a:avLst/>
              <a:gdLst>
                <a:gd name="T0" fmla="*/ 16 w 56"/>
                <a:gd name="T1" fmla="*/ 2 h 94"/>
                <a:gd name="T2" fmla="*/ 16 w 56"/>
                <a:gd name="T3" fmla="*/ 2 h 94"/>
                <a:gd name="T4" fmla="*/ 16 w 56"/>
                <a:gd name="T5" fmla="*/ 10 h 94"/>
                <a:gd name="T6" fmla="*/ 12 w 56"/>
                <a:gd name="T7" fmla="*/ 20 h 94"/>
                <a:gd name="T8" fmla="*/ 8 w 56"/>
                <a:gd name="T9" fmla="*/ 34 h 94"/>
                <a:gd name="T10" fmla="*/ 8 w 56"/>
                <a:gd name="T11" fmla="*/ 34 h 94"/>
                <a:gd name="T12" fmla="*/ 2 w 56"/>
                <a:gd name="T13" fmla="*/ 62 h 94"/>
                <a:gd name="T14" fmla="*/ 2 w 56"/>
                <a:gd name="T15" fmla="*/ 62 h 94"/>
                <a:gd name="T16" fmla="*/ 0 w 56"/>
                <a:gd name="T17" fmla="*/ 88 h 94"/>
                <a:gd name="T18" fmla="*/ 0 w 56"/>
                <a:gd name="T19" fmla="*/ 88 h 94"/>
                <a:gd name="T20" fmla="*/ 0 w 56"/>
                <a:gd name="T21" fmla="*/ 92 h 94"/>
                <a:gd name="T22" fmla="*/ 0 w 56"/>
                <a:gd name="T23" fmla="*/ 94 h 94"/>
                <a:gd name="T24" fmla="*/ 2 w 56"/>
                <a:gd name="T25" fmla="*/ 94 h 94"/>
                <a:gd name="T26" fmla="*/ 2 w 56"/>
                <a:gd name="T27" fmla="*/ 94 h 94"/>
                <a:gd name="T28" fmla="*/ 6 w 56"/>
                <a:gd name="T29" fmla="*/ 94 h 94"/>
                <a:gd name="T30" fmla="*/ 10 w 56"/>
                <a:gd name="T31" fmla="*/ 92 h 94"/>
                <a:gd name="T32" fmla="*/ 16 w 56"/>
                <a:gd name="T33" fmla="*/ 86 h 94"/>
                <a:gd name="T34" fmla="*/ 28 w 56"/>
                <a:gd name="T35" fmla="*/ 68 h 94"/>
                <a:gd name="T36" fmla="*/ 28 w 56"/>
                <a:gd name="T37" fmla="*/ 68 h 94"/>
                <a:gd name="T38" fmla="*/ 42 w 56"/>
                <a:gd name="T39" fmla="*/ 42 h 94"/>
                <a:gd name="T40" fmla="*/ 56 w 56"/>
                <a:gd name="T41" fmla="*/ 16 h 94"/>
                <a:gd name="T42" fmla="*/ 56 w 56"/>
                <a:gd name="T43" fmla="*/ 16 h 94"/>
                <a:gd name="T44" fmla="*/ 56 w 56"/>
                <a:gd name="T45" fmla="*/ 14 h 94"/>
                <a:gd name="T46" fmla="*/ 54 w 56"/>
                <a:gd name="T47" fmla="*/ 16 h 94"/>
                <a:gd name="T48" fmla="*/ 54 w 56"/>
                <a:gd name="T49" fmla="*/ 16 h 94"/>
                <a:gd name="T50" fmla="*/ 42 w 56"/>
                <a:gd name="T51" fmla="*/ 32 h 94"/>
                <a:gd name="T52" fmla="*/ 32 w 56"/>
                <a:gd name="T53" fmla="*/ 52 h 94"/>
                <a:gd name="T54" fmla="*/ 22 w 56"/>
                <a:gd name="T55" fmla="*/ 70 h 94"/>
                <a:gd name="T56" fmla="*/ 10 w 56"/>
                <a:gd name="T57" fmla="*/ 86 h 94"/>
                <a:gd name="T58" fmla="*/ 10 w 56"/>
                <a:gd name="T59" fmla="*/ 86 h 94"/>
                <a:gd name="T60" fmla="*/ 6 w 56"/>
                <a:gd name="T61" fmla="*/ 90 h 94"/>
                <a:gd name="T62" fmla="*/ 4 w 56"/>
                <a:gd name="T63" fmla="*/ 90 h 94"/>
                <a:gd name="T64" fmla="*/ 2 w 56"/>
                <a:gd name="T65" fmla="*/ 90 h 94"/>
                <a:gd name="T66" fmla="*/ 2 w 56"/>
                <a:gd name="T67" fmla="*/ 86 h 94"/>
                <a:gd name="T68" fmla="*/ 2 w 56"/>
                <a:gd name="T69" fmla="*/ 76 h 94"/>
                <a:gd name="T70" fmla="*/ 2 w 56"/>
                <a:gd name="T71" fmla="*/ 76 h 94"/>
                <a:gd name="T72" fmla="*/ 4 w 56"/>
                <a:gd name="T73" fmla="*/ 52 h 94"/>
                <a:gd name="T74" fmla="*/ 4 w 56"/>
                <a:gd name="T75" fmla="*/ 52 h 94"/>
                <a:gd name="T76" fmla="*/ 12 w 56"/>
                <a:gd name="T77" fmla="*/ 28 h 94"/>
                <a:gd name="T78" fmla="*/ 20 w 56"/>
                <a:gd name="T79" fmla="*/ 4 h 94"/>
                <a:gd name="T80" fmla="*/ 20 w 56"/>
                <a:gd name="T81" fmla="*/ 4 h 94"/>
                <a:gd name="T82" fmla="*/ 22 w 56"/>
                <a:gd name="T83" fmla="*/ 2 h 94"/>
                <a:gd name="T84" fmla="*/ 18 w 56"/>
                <a:gd name="T85" fmla="*/ 0 h 94"/>
                <a:gd name="T86" fmla="*/ 16 w 56"/>
                <a:gd name="T87" fmla="*/ 0 h 94"/>
                <a:gd name="T88" fmla="*/ 16 w 56"/>
                <a:gd name="T89" fmla="*/ 2 h 9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6"/>
                <a:gd name="T136" fmla="*/ 0 h 94"/>
                <a:gd name="T137" fmla="*/ 56 w 56"/>
                <a:gd name="T138" fmla="*/ 94 h 9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6" h="94">
                  <a:moveTo>
                    <a:pt x="16" y="2"/>
                  </a:moveTo>
                  <a:lnTo>
                    <a:pt x="16" y="2"/>
                  </a:lnTo>
                  <a:lnTo>
                    <a:pt x="16" y="10"/>
                  </a:lnTo>
                  <a:lnTo>
                    <a:pt x="12" y="20"/>
                  </a:lnTo>
                  <a:lnTo>
                    <a:pt x="8" y="34"/>
                  </a:lnTo>
                  <a:lnTo>
                    <a:pt x="2" y="62"/>
                  </a:lnTo>
                  <a:lnTo>
                    <a:pt x="0" y="88"/>
                  </a:lnTo>
                  <a:lnTo>
                    <a:pt x="0" y="92"/>
                  </a:lnTo>
                  <a:lnTo>
                    <a:pt x="0" y="94"/>
                  </a:lnTo>
                  <a:lnTo>
                    <a:pt x="2" y="94"/>
                  </a:lnTo>
                  <a:lnTo>
                    <a:pt x="6" y="94"/>
                  </a:lnTo>
                  <a:lnTo>
                    <a:pt x="10" y="92"/>
                  </a:lnTo>
                  <a:lnTo>
                    <a:pt x="16" y="86"/>
                  </a:lnTo>
                  <a:lnTo>
                    <a:pt x="28" y="68"/>
                  </a:lnTo>
                  <a:lnTo>
                    <a:pt x="42" y="42"/>
                  </a:lnTo>
                  <a:lnTo>
                    <a:pt x="56" y="16"/>
                  </a:lnTo>
                  <a:lnTo>
                    <a:pt x="56" y="14"/>
                  </a:lnTo>
                  <a:lnTo>
                    <a:pt x="54" y="16"/>
                  </a:lnTo>
                  <a:lnTo>
                    <a:pt x="42" y="32"/>
                  </a:lnTo>
                  <a:lnTo>
                    <a:pt x="32" y="52"/>
                  </a:lnTo>
                  <a:lnTo>
                    <a:pt x="22" y="70"/>
                  </a:lnTo>
                  <a:lnTo>
                    <a:pt x="10" y="86"/>
                  </a:lnTo>
                  <a:lnTo>
                    <a:pt x="6" y="90"/>
                  </a:lnTo>
                  <a:lnTo>
                    <a:pt x="4" y="90"/>
                  </a:lnTo>
                  <a:lnTo>
                    <a:pt x="2" y="90"/>
                  </a:lnTo>
                  <a:lnTo>
                    <a:pt x="2" y="86"/>
                  </a:lnTo>
                  <a:lnTo>
                    <a:pt x="2" y="76"/>
                  </a:lnTo>
                  <a:lnTo>
                    <a:pt x="4" y="52"/>
                  </a:lnTo>
                  <a:lnTo>
                    <a:pt x="12" y="28"/>
                  </a:lnTo>
                  <a:lnTo>
                    <a:pt x="20" y="4"/>
                  </a:lnTo>
                  <a:lnTo>
                    <a:pt x="22" y="2"/>
                  </a:lnTo>
                  <a:lnTo>
                    <a:pt x="18" y="0"/>
                  </a:lnTo>
                  <a:lnTo>
                    <a:pt x="16" y="0"/>
                  </a:lnTo>
                  <a:lnTo>
                    <a:pt x="16" y="2"/>
                  </a:lnTo>
                </a:path>
              </a:pathLst>
            </a:custGeom>
            <a:noFill/>
            <a:ln w="9525">
              <a:noFill/>
              <a:round/>
              <a:headEnd/>
              <a:tailEnd/>
            </a:ln>
          </p:spPr>
          <p:txBody>
            <a:bodyPr/>
            <a:lstStyle/>
            <a:p>
              <a:endParaRPr lang="fr-FR">
                <a:latin typeface="Calibri" pitchFamily="34" charset="0"/>
              </a:endParaRPr>
            </a:p>
          </p:txBody>
        </p:sp>
        <p:sp>
          <p:nvSpPr>
            <p:cNvPr id="9496" name="Freeform 47"/>
            <p:cNvSpPr>
              <a:spLocks/>
            </p:cNvSpPr>
            <p:nvPr/>
          </p:nvSpPr>
          <p:spPr bwMode="auto">
            <a:xfrm>
              <a:off x="2907" y="2216"/>
              <a:ext cx="160" cy="376"/>
            </a:xfrm>
            <a:custGeom>
              <a:avLst/>
              <a:gdLst>
                <a:gd name="T0" fmla="*/ 74 w 160"/>
                <a:gd name="T1" fmla="*/ 0 h 376"/>
                <a:gd name="T2" fmla="*/ 56 w 160"/>
                <a:gd name="T3" fmla="*/ 22 h 376"/>
                <a:gd name="T4" fmla="*/ 42 w 160"/>
                <a:gd name="T5" fmla="*/ 48 h 376"/>
                <a:gd name="T6" fmla="*/ 18 w 160"/>
                <a:gd name="T7" fmla="*/ 108 h 376"/>
                <a:gd name="T8" fmla="*/ 10 w 160"/>
                <a:gd name="T9" fmla="*/ 144 h 376"/>
                <a:gd name="T10" fmla="*/ 4 w 160"/>
                <a:gd name="T11" fmla="*/ 180 h 376"/>
                <a:gd name="T12" fmla="*/ 0 w 160"/>
                <a:gd name="T13" fmla="*/ 234 h 376"/>
                <a:gd name="T14" fmla="*/ 0 w 160"/>
                <a:gd name="T15" fmla="*/ 252 h 376"/>
                <a:gd name="T16" fmla="*/ 6 w 160"/>
                <a:gd name="T17" fmla="*/ 302 h 376"/>
                <a:gd name="T18" fmla="*/ 10 w 160"/>
                <a:gd name="T19" fmla="*/ 318 h 376"/>
                <a:gd name="T20" fmla="*/ 24 w 160"/>
                <a:gd name="T21" fmla="*/ 340 h 376"/>
                <a:gd name="T22" fmla="*/ 46 w 160"/>
                <a:gd name="T23" fmla="*/ 354 h 376"/>
                <a:gd name="T24" fmla="*/ 58 w 160"/>
                <a:gd name="T25" fmla="*/ 358 h 376"/>
                <a:gd name="T26" fmla="*/ 70 w 160"/>
                <a:gd name="T27" fmla="*/ 356 h 376"/>
                <a:gd name="T28" fmla="*/ 90 w 160"/>
                <a:gd name="T29" fmla="*/ 358 h 376"/>
                <a:gd name="T30" fmla="*/ 108 w 160"/>
                <a:gd name="T31" fmla="*/ 368 h 376"/>
                <a:gd name="T32" fmla="*/ 118 w 160"/>
                <a:gd name="T33" fmla="*/ 374 h 376"/>
                <a:gd name="T34" fmla="*/ 130 w 160"/>
                <a:gd name="T35" fmla="*/ 376 h 376"/>
                <a:gd name="T36" fmla="*/ 146 w 160"/>
                <a:gd name="T37" fmla="*/ 374 h 376"/>
                <a:gd name="T38" fmla="*/ 152 w 160"/>
                <a:gd name="T39" fmla="*/ 372 h 376"/>
                <a:gd name="T40" fmla="*/ 158 w 160"/>
                <a:gd name="T41" fmla="*/ 370 h 376"/>
                <a:gd name="T42" fmla="*/ 158 w 160"/>
                <a:gd name="T43" fmla="*/ 368 h 376"/>
                <a:gd name="T44" fmla="*/ 150 w 160"/>
                <a:gd name="T45" fmla="*/ 370 h 376"/>
                <a:gd name="T46" fmla="*/ 140 w 160"/>
                <a:gd name="T47" fmla="*/ 372 h 376"/>
                <a:gd name="T48" fmla="*/ 122 w 160"/>
                <a:gd name="T49" fmla="*/ 372 h 376"/>
                <a:gd name="T50" fmla="*/ 104 w 160"/>
                <a:gd name="T51" fmla="*/ 362 h 376"/>
                <a:gd name="T52" fmla="*/ 94 w 160"/>
                <a:gd name="T53" fmla="*/ 356 h 376"/>
                <a:gd name="T54" fmla="*/ 84 w 160"/>
                <a:gd name="T55" fmla="*/ 352 h 376"/>
                <a:gd name="T56" fmla="*/ 70 w 160"/>
                <a:gd name="T57" fmla="*/ 352 h 376"/>
                <a:gd name="T58" fmla="*/ 56 w 160"/>
                <a:gd name="T59" fmla="*/ 354 h 376"/>
                <a:gd name="T60" fmla="*/ 48 w 160"/>
                <a:gd name="T61" fmla="*/ 350 h 376"/>
                <a:gd name="T62" fmla="*/ 28 w 160"/>
                <a:gd name="T63" fmla="*/ 334 h 376"/>
                <a:gd name="T64" fmla="*/ 22 w 160"/>
                <a:gd name="T65" fmla="*/ 328 h 376"/>
                <a:gd name="T66" fmla="*/ 14 w 160"/>
                <a:gd name="T67" fmla="*/ 304 h 376"/>
                <a:gd name="T68" fmla="*/ 8 w 160"/>
                <a:gd name="T69" fmla="*/ 272 h 376"/>
                <a:gd name="T70" fmla="*/ 6 w 160"/>
                <a:gd name="T71" fmla="*/ 238 h 376"/>
                <a:gd name="T72" fmla="*/ 8 w 160"/>
                <a:gd name="T73" fmla="*/ 208 h 376"/>
                <a:gd name="T74" fmla="*/ 12 w 160"/>
                <a:gd name="T75" fmla="*/ 178 h 376"/>
                <a:gd name="T76" fmla="*/ 22 w 160"/>
                <a:gd name="T77" fmla="*/ 112 h 376"/>
                <a:gd name="T78" fmla="*/ 30 w 160"/>
                <a:gd name="T79" fmla="*/ 82 h 376"/>
                <a:gd name="T80" fmla="*/ 42 w 160"/>
                <a:gd name="T81" fmla="*/ 52 h 376"/>
                <a:gd name="T82" fmla="*/ 64 w 160"/>
                <a:gd name="T83" fmla="*/ 12 h 376"/>
                <a:gd name="T84" fmla="*/ 74 w 160"/>
                <a:gd name="T85" fmla="*/ 0 h 37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0"/>
                <a:gd name="T130" fmla="*/ 0 h 376"/>
                <a:gd name="T131" fmla="*/ 160 w 160"/>
                <a:gd name="T132" fmla="*/ 376 h 37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0" h="376">
                  <a:moveTo>
                    <a:pt x="74" y="0"/>
                  </a:moveTo>
                  <a:lnTo>
                    <a:pt x="74" y="0"/>
                  </a:lnTo>
                  <a:lnTo>
                    <a:pt x="64" y="10"/>
                  </a:lnTo>
                  <a:lnTo>
                    <a:pt x="56" y="22"/>
                  </a:lnTo>
                  <a:lnTo>
                    <a:pt x="42" y="48"/>
                  </a:lnTo>
                  <a:lnTo>
                    <a:pt x="30" y="78"/>
                  </a:lnTo>
                  <a:lnTo>
                    <a:pt x="18" y="108"/>
                  </a:lnTo>
                  <a:lnTo>
                    <a:pt x="10" y="144"/>
                  </a:lnTo>
                  <a:lnTo>
                    <a:pt x="4" y="180"/>
                  </a:lnTo>
                  <a:lnTo>
                    <a:pt x="0" y="216"/>
                  </a:lnTo>
                  <a:lnTo>
                    <a:pt x="0" y="234"/>
                  </a:lnTo>
                  <a:lnTo>
                    <a:pt x="0" y="252"/>
                  </a:lnTo>
                  <a:lnTo>
                    <a:pt x="4" y="284"/>
                  </a:lnTo>
                  <a:lnTo>
                    <a:pt x="6" y="302"/>
                  </a:lnTo>
                  <a:lnTo>
                    <a:pt x="10" y="318"/>
                  </a:lnTo>
                  <a:lnTo>
                    <a:pt x="16" y="328"/>
                  </a:lnTo>
                  <a:lnTo>
                    <a:pt x="24" y="340"/>
                  </a:lnTo>
                  <a:lnTo>
                    <a:pt x="36" y="348"/>
                  </a:lnTo>
                  <a:lnTo>
                    <a:pt x="46" y="354"/>
                  </a:lnTo>
                  <a:lnTo>
                    <a:pt x="58" y="358"/>
                  </a:lnTo>
                  <a:lnTo>
                    <a:pt x="70" y="356"/>
                  </a:lnTo>
                  <a:lnTo>
                    <a:pt x="80" y="356"/>
                  </a:lnTo>
                  <a:lnTo>
                    <a:pt x="90" y="358"/>
                  </a:lnTo>
                  <a:lnTo>
                    <a:pt x="98" y="362"/>
                  </a:lnTo>
                  <a:lnTo>
                    <a:pt x="108" y="368"/>
                  </a:lnTo>
                  <a:lnTo>
                    <a:pt x="118" y="374"/>
                  </a:lnTo>
                  <a:lnTo>
                    <a:pt x="124" y="376"/>
                  </a:lnTo>
                  <a:lnTo>
                    <a:pt x="130" y="376"/>
                  </a:lnTo>
                  <a:lnTo>
                    <a:pt x="146" y="374"/>
                  </a:lnTo>
                  <a:lnTo>
                    <a:pt x="152" y="372"/>
                  </a:lnTo>
                  <a:lnTo>
                    <a:pt x="158" y="370"/>
                  </a:lnTo>
                  <a:lnTo>
                    <a:pt x="160" y="368"/>
                  </a:lnTo>
                  <a:lnTo>
                    <a:pt x="158" y="368"/>
                  </a:lnTo>
                  <a:lnTo>
                    <a:pt x="150" y="370"/>
                  </a:lnTo>
                  <a:lnTo>
                    <a:pt x="140" y="372"/>
                  </a:lnTo>
                  <a:lnTo>
                    <a:pt x="130" y="372"/>
                  </a:lnTo>
                  <a:lnTo>
                    <a:pt x="122" y="372"/>
                  </a:lnTo>
                  <a:lnTo>
                    <a:pt x="112" y="368"/>
                  </a:lnTo>
                  <a:lnTo>
                    <a:pt x="104" y="362"/>
                  </a:lnTo>
                  <a:lnTo>
                    <a:pt x="94" y="356"/>
                  </a:lnTo>
                  <a:lnTo>
                    <a:pt x="84" y="352"/>
                  </a:lnTo>
                  <a:lnTo>
                    <a:pt x="78" y="352"/>
                  </a:lnTo>
                  <a:lnTo>
                    <a:pt x="70" y="352"/>
                  </a:lnTo>
                  <a:lnTo>
                    <a:pt x="64" y="354"/>
                  </a:lnTo>
                  <a:lnTo>
                    <a:pt x="56" y="354"/>
                  </a:lnTo>
                  <a:lnTo>
                    <a:pt x="48" y="350"/>
                  </a:lnTo>
                  <a:lnTo>
                    <a:pt x="40" y="346"/>
                  </a:lnTo>
                  <a:lnTo>
                    <a:pt x="28" y="334"/>
                  </a:lnTo>
                  <a:lnTo>
                    <a:pt x="22" y="328"/>
                  </a:lnTo>
                  <a:lnTo>
                    <a:pt x="18" y="320"/>
                  </a:lnTo>
                  <a:lnTo>
                    <a:pt x="14" y="304"/>
                  </a:lnTo>
                  <a:lnTo>
                    <a:pt x="8" y="272"/>
                  </a:lnTo>
                  <a:lnTo>
                    <a:pt x="6" y="238"/>
                  </a:lnTo>
                  <a:lnTo>
                    <a:pt x="6" y="224"/>
                  </a:lnTo>
                  <a:lnTo>
                    <a:pt x="8" y="208"/>
                  </a:lnTo>
                  <a:lnTo>
                    <a:pt x="12" y="178"/>
                  </a:lnTo>
                  <a:lnTo>
                    <a:pt x="16" y="144"/>
                  </a:lnTo>
                  <a:lnTo>
                    <a:pt x="22" y="112"/>
                  </a:lnTo>
                  <a:lnTo>
                    <a:pt x="30" y="82"/>
                  </a:lnTo>
                  <a:lnTo>
                    <a:pt x="42" y="52"/>
                  </a:lnTo>
                  <a:lnTo>
                    <a:pt x="56" y="24"/>
                  </a:lnTo>
                  <a:lnTo>
                    <a:pt x="64" y="12"/>
                  </a:lnTo>
                  <a:lnTo>
                    <a:pt x="74"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497" name="Freeform 49"/>
            <p:cNvSpPr>
              <a:spLocks/>
            </p:cNvSpPr>
            <p:nvPr/>
          </p:nvSpPr>
          <p:spPr bwMode="auto">
            <a:xfrm>
              <a:off x="2819" y="2584"/>
              <a:ext cx="64" cy="46"/>
            </a:xfrm>
            <a:custGeom>
              <a:avLst/>
              <a:gdLst>
                <a:gd name="T0" fmla="*/ 0 w 64"/>
                <a:gd name="T1" fmla="*/ 0 h 46"/>
                <a:gd name="T2" fmla="*/ 0 w 64"/>
                <a:gd name="T3" fmla="*/ 0 h 46"/>
                <a:gd name="T4" fmla="*/ 0 w 64"/>
                <a:gd name="T5" fmla="*/ 2 h 46"/>
                <a:gd name="T6" fmla="*/ 2 w 64"/>
                <a:gd name="T7" fmla="*/ 4 h 46"/>
                <a:gd name="T8" fmla="*/ 2 w 64"/>
                <a:gd name="T9" fmla="*/ 4 h 46"/>
                <a:gd name="T10" fmla="*/ 10 w 64"/>
                <a:gd name="T11" fmla="*/ 8 h 46"/>
                <a:gd name="T12" fmla="*/ 18 w 64"/>
                <a:gd name="T13" fmla="*/ 10 h 46"/>
                <a:gd name="T14" fmla="*/ 18 w 64"/>
                <a:gd name="T15" fmla="*/ 10 h 46"/>
                <a:gd name="T16" fmla="*/ 34 w 64"/>
                <a:gd name="T17" fmla="*/ 12 h 46"/>
                <a:gd name="T18" fmla="*/ 40 w 64"/>
                <a:gd name="T19" fmla="*/ 16 h 46"/>
                <a:gd name="T20" fmla="*/ 48 w 64"/>
                <a:gd name="T21" fmla="*/ 20 h 46"/>
                <a:gd name="T22" fmla="*/ 48 w 64"/>
                <a:gd name="T23" fmla="*/ 20 h 46"/>
                <a:gd name="T24" fmla="*/ 52 w 64"/>
                <a:gd name="T25" fmla="*/ 26 h 46"/>
                <a:gd name="T26" fmla="*/ 56 w 64"/>
                <a:gd name="T27" fmla="*/ 32 h 46"/>
                <a:gd name="T28" fmla="*/ 62 w 64"/>
                <a:gd name="T29" fmla="*/ 44 h 46"/>
                <a:gd name="T30" fmla="*/ 62 w 64"/>
                <a:gd name="T31" fmla="*/ 44 h 46"/>
                <a:gd name="T32" fmla="*/ 62 w 64"/>
                <a:gd name="T33" fmla="*/ 46 h 46"/>
                <a:gd name="T34" fmla="*/ 64 w 64"/>
                <a:gd name="T35" fmla="*/ 44 h 46"/>
                <a:gd name="T36" fmla="*/ 64 w 64"/>
                <a:gd name="T37" fmla="*/ 44 h 46"/>
                <a:gd name="T38" fmla="*/ 60 w 64"/>
                <a:gd name="T39" fmla="*/ 34 h 46"/>
                <a:gd name="T40" fmla="*/ 56 w 64"/>
                <a:gd name="T41" fmla="*/ 26 h 46"/>
                <a:gd name="T42" fmla="*/ 48 w 64"/>
                <a:gd name="T43" fmla="*/ 18 h 46"/>
                <a:gd name="T44" fmla="*/ 40 w 64"/>
                <a:gd name="T45" fmla="*/ 12 h 46"/>
                <a:gd name="T46" fmla="*/ 40 w 64"/>
                <a:gd name="T47" fmla="*/ 12 h 46"/>
                <a:gd name="T48" fmla="*/ 30 w 64"/>
                <a:gd name="T49" fmla="*/ 10 h 46"/>
                <a:gd name="T50" fmla="*/ 22 w 64"/>
                <a:gd name="T51" fmla="*/ 8 h 46"/>
                <a:gd name="T52" fmla="*/ 22 w 64"/>
                <a:gd name="T53" fmla="*/ 8 h 46"/>
                <a:gd name="T54" fmla="*/ 14 w 64"/>
                <a:gd name="T55" fmla="*/ 8 h 46"/>
                <a:gd name="T56" fmla="*/ 8 w 64"/>
                <a:gd name="T57" fmla="*/ 6 h 46"/>
                <a:gd name="T58" fmla="*/ 8 w 64"/>
                <a:gd name="T59" fmla="*/ 6 h 46"/>
                <a:gd name="T60" fmla="*/ 4 w 64"/>
                <a:gd name="T61" fmla="*/ 2 h 46"/>
                <a:gd name="T62" fmla="*/ 0 w 64"/>
                <a:gd name="T63" fmla="*/ 0 h 46"/>
                <a:gd name="T64" fmla="*/ 0 w 64"/>
                <a:gd name="T65" fmla="*/ 0 h 46"/>
                <a:gd name="T66" fmla="*/ 0 w 64"/>
                <a:gd name="T67" fmla="*/ 0 h 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4"/>
                <a:gd name="T103" fmla="*/ 0 h 46"/>
                <a:gd name="T104" fmla="*/ 64 w 64"/>
                <a:gd name="T105" fmla="*/ 46 h 4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4" h="46">
                  <a:moveTo>
                    <a:pt x="0" y="0"/>
                  </a:moveTo>
                  <a:lnTo>
                    <a:pt x="0" y="0"/>
                  </a:lnTo>
                  <a:lnTo>
                    <a:pt x="0" y="2"/>
                  </a:lnTo>
                  <a:lnTo>
                    <a:pt x="2" y="4"/>
                  </a:lnTo>
                  <a:lnTo>
                    <a:pt x="10" y="8"/>
                  </a:lnTo>
                  <a:lnTo>
                    <a:pt x="18" y="10"/>
                  </a:lnTo>
                  <a:lnTo>
                    <a:pt x="34" y="12"/>
                  </a:lnTo>
                  <a:lnTo>
                    <a:pt x="40" y="16"/>
                  </a:lnTo>
                  <a:lnTo>
                    <a:pt x="48" y="20"/>
                  </a:lnTo>
                  <a:lnTo>
                    <a:pt x="52" y="26"/>
                  </a:lnTo>
                  <a:lnTo>
                    <a:pt x="56" y="32"/>
                  </a:lnTo>
                  <a:lnTo>
                    <a:pt x="62" y="44"/>
                  </a:lnTo>
                  <a:lnTo>
                    <a:pt x="62" y="46"/>
                  </a:lnTo>
                  <a:lnTo>
                    <a:pt x="64" y="44"/>
                  </a:lnTo>
                  <a:lnTo>
                    <a:pt x="60" y="34"/>
                  </a:lnTo>
                  <a:lnTo>
                    <a:pt x="56" y="26"/>
                  </a:lnTo>
                  <a:lnTo>
                    <a:pt x="48" y="18"/>
                  </a:lnTo>
                  <a:lnTo>
                    <a:pt x="40" y="12"/>
                  </a:lnTo>
                  <a:lnTo>
                    <a:pt x="30" y="10"/>
                  </a:lnTo>
                  <a:lnTo>
                    <a:pt x="22" y="8"/>
                  </a:lnTo>
                  <a:lnTo>
                    <a:pt x="14" y="8"/>
                  </a:lnTo>
                  <a:lnTo>
                    <a:pt x="8" y="6"/>
                  </a:lnTo>
                  <a:lnTo>
                    <a:pt x="4" y="2"/>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498" name="Freeform 50"/>
            <p:cNvSpPr>
              <a:spLocks/>
            </p:cNvSpPr>
            <p:nvPr/>
          </p:nvSpPr>
          <p:spPr bwMode="auto">
            <a:xfrm>
              <a:off x="2819" y="2584"/>
              <a:ext cx="64" cy="46"/>
            </a:xfrm>
            <a:custGeom>
              <a:avLst/>
              <a:gdLst>
                <a:gd name="T0" fmla="*/ 0 w 64"/>
                <a:gd name="T1" fmla="*/ 0 h 46"/>
                <a:gd name="T2" fmla="*/ 0 w 64"/>
                <a:gd name="T3" fmla="*/ 0 h 46"/>
                <a:gd name="T4" fmla="*/ 0 w 64"/>
                <a:gd name="T5" fmla="*/ 2 h 46"/>
                <a:gd name="T6" fmla="*/ 2 w 64"/>
                <a:gd name="T7" fmla="*/ 4 h 46"/>
                <a:gd name="T8" fmla="*/ 2 w 64"/>
                <a:gd name="T9" fmla="*/ 4 h 46"/>
                <a:gd name="T10" fmla="*/ 10 w 64"/>
                <a:gd name="T11" fmla="*/ 8 h 46"/>
                <a:gd name="T12" fmla="*/ 18 w 64"/>
                <a:gd name="T13" fmla="*/ 10 h 46"/>
                <a:gd name="T14" fmla="*/ 18 w 64"/>
                <a:gd name="T15" fmla="*/ 10 h 46"/>
                <a:gd name="T16" fmla="*/ 34 w 64"/>
                <a:gd name="T17" fmla="*/ 12 h 46"/>
                <a:gd name="T18" fmla="*/ 40 w 64"/>
                <a:gd name="T19" fmla="*/ 16 h 46"/>
                <a:gd name="T20" fmla="*/ 48 w 64"/>
                <a:gd name="T21" fmla="*/ 20 h 46"/>
                <a:gd name="T22" fmla="*/ 48 w 64"/>
                <a:gd name="T23" fmla="*/ 20 h 46"/>
                <a:gd name="T24" fmla="*/ 52 w 64"/>
                <a:gd name="T25" fmla="*/ 26 h 46"/>
                <a:gd name="T26" fmla="*/ 56 w 64"/>
                <a:gd name="T27" fmla="*/ 32 h 46"/>
                <a:gd name="T28" fmla="*/ 62 w 64"/>
                <a:gd name="T29" fmla="*/ 44 h 46"/>
                <a:gd name="T30" fmla="*/ 62 w 64"/>
                <a:gd name="T31" fmla="*/ 44 h 46"/>
                <a:gd name="T32" fmla="*/ 62 w 64"/>
                <a:gd name="T33" fmla="*/ 46 h 46"/>
                <a:gd name="T34" fmla="*/ 64 w 64"/>
                <a:gd name="T35" fmla="*/ 44 h 46"/>
                <a:gd name="T36" fmla="*/ 64 w 64"/>
                <a:gd name="T37" fmla="*/ 44 h 46"/>
                <a:gd name="T38" fmla="*/ 60 w 64"/>
                <a:gd name="T39" fmla="*/ 34 h 46"/>
                <a:gd name="T40" fmla="*/ 56 w 64"/>
                <a:gd name="T41" fmla="*/ 26 h 46"/>
                <a:gd name="T42" fmla="*/ 48 w 64"/>
                <a:gd name="T43" fmla="*/ 18 h 46"/>
                <a:gd name="T44" fmla="*/ 40 w 64"/>
                <a:gd name="T45" fmla="*/ 12 h 46"/>
                <a:gd name="T46" fmla="*/ 40 w 64"/>
                <a:gd name="T47" fmla="*/ 12 h 46"/>
                <a:gd name="T48" fmla="*/ 30 w 64"/>
                <a:gd name="T49" fmla="*/ 10 h 46"/>
                <a:gd name="T50" fmla="*/ 22 w 64"/>
                <a:gd name="T51" fmla="*/ 8 h 46"/>
                <a:gd name="T52" fmla="*/ 22 w 64"/>
                <a:gd name="T53" fmla="*/ 8 h 46"/>
                <a:gd name="T54" fmla="*/ 14 w 64"/>
                <a:gd name="T55" fmla="*/ 8 h 46"/>
                <a:gd name="T56" fmla="*/ 8 w 64"/>
                <a:gd name="T57" fmla="*/ 6 h 46"/>
                <a:gd name="T58" fmla="*/ 8 w 64"/>
                <a:gd name="T59" fmla="*/ 6 h 46"/>
                <a:gd name="T60" fmla="*/ 4 w 64"/>
                <a:gd name="T61" fmla="*/ 2 h 46"/>
                <a:gd name="T62" fmla="*/ 0 w 64"/>
                <a:gd name="T63" fmla="*/ 0 h 46"/>
                <a:gd name="T64" fmla="*/ 0 w 64"/>
                <a:gd name="T65" fmla="*/ 0 h 46"/>
                <a:gd name="T66" fmla="*/ 0 w 64"/>
                <a:gd name="T67" fmla="*/ 0 h 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4"/>
                <a:gd name="T103" fmla="*/ 0 h 46"/>
                <a:gd name="T104" fmla="*/ 64 w 64"/>
                <a:gd name="T105" fmla="*/ 46 h 4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4" h="46">
                  <a:moveTo>
                    <a:pt x="0" y="0"/>
                  </a:moveTo>
                  <a:lnTo>
                    <a:pt x="0" y="0"/>
                  </a:lnTo>
                  <a:lnTo>
                    <a:pt x="0" y="2"/>
                  </a:lnTo>
                  <a:lnTo>
                    <a:pt x="2" y="4"/>
                  </a:lnTo>
                  <a:lnTo>
                    <a:pt x="10" y="8"/>
                  </a:lnTo>
                  <a:lnTo>
                    <a:pt x="18" y="10"/>
                  </a:lnTo>
                  <a:lnTo>
                    <a:pt x="34" y="12"/>
                  </a:lnTo>
                  <a:lnTo>
                    <a:pt x="40" y="16"/>
                  </a:lnTo>
                  <a:lnTo>
                    <a:pt x="48" y="20"/>
                  </a:lnTo>
                  <a:lnTo>
                    <a:pt x="52" y="26"/>
                  </a:lnTo>
                  <a:lnTo>
                    <a:pt x="56" y="32"/>
                  </a:lnTo>
                  <a:lnTo>
                    <a:pt x="62" y="44"/>
                  </a:lnTo>
                  <a:lnTo>
                    <a:pt x="62" y="46"/>
                  </a:lnTo>
                  <a:lnTo>
                    <a:pt x="64" y="44"/>
                  </a:lnTo>
                  <a:lnTo>
                    <a:pt x="60" y="34"/>
                  </a:lnTo>
                  <a:lnTo>
                    <a:pt x="56" y="26"/>
                  </a:lnTo>
                  <a:lnTo>
                    <a:pt x="48" y="18"/>
                  </a:lnTo>
                  <a:lnTo>
                    <a:pt x="40" y="12"/>
                  </a:lnTo>
                  <a:lnTo>
                    <a:pt x="30" y="10"/>
                  </a:lnTo>
                  <a:lnTo>
                    <a:pt x="22" y="8"/>
                  </a:lnTo>
                  <a:lnTo>
                    <a:pt x="14" y="8"/>
                  </a:lnTo>
                  <a:lnTo>
                    <a:pt x="8" y="6"/>
                  </a:lnTo>
                  <a:lnTo>
                    <a:pt x="4" y="2"/>
                  </a:lnTo>
                  <a:lnTo>
                    <a:pt x="0" y="0"/>
                  </a:lnTo>
                </a:path>
              </a:pathLst>
            </a:custGeom>
            <a:noFill/>
            <a:ln w="9525">
              <a:noFill/>
              <a:round/>
              <a:headEnd/>
              <a:tailEnd/>
            </a:ln>
          </p:spPr>
          <p:txBody>
            <a:bodyPr/>
            <a:lstStyle/>
            <a:p>
              <a:endParaRPr lang="fr-FR">
                <a:latin typeface="Calibri" pitchFamily="34" charset="0"/>
              </a:endParaRPr>
            </a:p>
          </p:txBody>
        </p:sp>
        <p:sp>
          <p:nvSpPr>
            <p:cNvPr id="9499" name="Freeform 51"/>
            <p:cNvSpPr>
              <a:spLocks/>
            </p:cNvSpPr>
            <p:nvPr/>
          </p:nvSpPr>
          <p:spPr bwMode="auto">
            <a:xfrm>
              <a:off x="2873" y="2590"/>
              <a:ext cx="52" cy="74"/>
            </a:xfrm>
            <a:custGeom>
              <a:avLst/>
              <a:gdLst>
                <a:gd name="T0" fmla="*/ 0 w 52"/>
                <a:gd name="T1" fmla="*/ 2 h 74"/>
                <a:gd name="T2" fmla="*/ 0 w 52"/>
                <a:gd name="T3" fmla="*/ 2 h 74"/>
                <a:gd name="T4" fmla="*/ 2 w 52"/>
                <a:gd name="T5" fmla="*/ 8 h 74"/>
                <a:gd name="T6" fmla="*/ 4 w 52"/>
                <a:gd name="T7" fmla="*/ 14 h 74"/>
                <a:gd name="T8" fmla="*/ 6 w 52"/>
                <a:gd name="T9" fmla="*/ 28 h 74"/>
                <a:gd name="T10" fmla="*/ 8 w 52"/>
                <a:gd name="T11" fmla="*/ 42 h 74"/>
                <a:gd name="T12" fmla="*/ 10 w 52"/>
                <a:gd name="T13" fmla="*/ 50 h 74"/>
                <a:gd name="T14" fmla="*/ 14 w 52"/>
                <a:gd name="T15" fmla="*/ 56 h 74"/>
                <a:gd name="T16" fmla="*/ 14 w 52"/>
                <a:gd name="T17" fmla="*/ 56 h 74"/>
                <a:gd name="T18" fmla="*/ 22 w 52"/>
                <a:gd name="T19" fmla="*/ 64 h 74"/>
                <a:gd name="T20" fmla="*/ 30 w 52"/>
                <a:gd name="T21" fmla="*/ 70 h 74"/>
                <a:gd name="T22" fmla="*/ 40 w 52"/>
                <a:gd name="T23" fmla="*/ 74 h 74"/>
                <a:gd name="T24" fmla="*/ 52 w 52"/>
                <a:gd name="T25" fmla="*/ 74 h 74"/>
                <a:gd name="T26" fmla="*/ 52 w 52"/>
                <a:gd name="T27" fmla="*/ 74 h 74"/>
                <a:gd name="T28" fmla="*/ 52 w 52"/>
                <a:gd name="T29" fmla="*/ 72 h 74"/>
                <a:gd name="T30" fmla="*/ 50 w 52"/>
                <a:gd name="T31" fmla="*/ 72 h 74"/>
                <a:gd name="T32" fmla="*/ 50 w 52"/>
                <a:gd name="T33" fmla="*/ 72 h 74"/>
                <a:gd name="T34" fmla="*/ 38 w 52"/>
                <a:gd name="T35" fmla="*/ 70 h 74"/>
                <a:gd name="T36" fmla="*/ 26 w 52"/>
                <a:gd name="T37" fmla="*/ 64 h 74"/>
                <a:gd name="T38" fmla="*/ 18 w 52"/>
                <a:gd name="T39" fmla="*/ 56 h 74"/>
                <a:gd name="T40" fmla="*/ 12 w 52"/>
                <a:gd name="T41" fmla="*/ 44 h 74"/>
                <a:gd name="T42" fmla="*/ 12 w 52"/>
                <a:gd name="T43" fmla="*/ 44 h 74"/>
                <a:gd name="T44" fmla="*/ 8 w 52"/>
                <a:gd name="T45" fmla="*/ 22 h 74"/>
                <a:gd name="T46" fmla="*/ 6 w 52"/>
                <a:gd name="T47" fmla="*/ 10 h 74"/>
                <a:gd name="T48" fmla="*/ 0 w 52"/>
                <a:gd name="T49" fmla="*/ 0 h 74"/>
                <a:gd name="T50" fmla="*/ 0 w 52"/>
                <a:gd name="T51" fmla="*/ 0 h 74"/>
                <a:gd name="T52" fmla="*/ 0 w 52"/>
                <a:gd name="T53" fmla="*/ 2 h 7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
                <a:gd name="T82" fmla="*/ 0 h 74"/>
                <a:gd name="T83" fmla="*/ 52 w 52"/>
                <a:gd name="T84" fmla="*/ 74 h 7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 h="74">
                  <a:moveTo>
                    <a:pt x="0" y="2"/>
                  </a:moveTo>
                  <a:lnTo>
                    <a:pt x="0" y="2"/>
                  </a:lnTo>
                  <a:lnTo>
                    <a:pt x="2" y="8"/>
                  </a:lnTo>
                  <a:lnTo>
                    <a:pt x="4" y="14"/>
                  </a:lnTo>
                  <a:lnTo>
                    <a:pt x="6" y="28"/>
                  </a:lnTo>
                  <a:lnTo>
                    <a:pt x="8" y="42"/>
                  </a:lnTo>
                  <a:lnTo>
                    <a:pt x="10" y="50"/>
                  </a:lnTo>
                  <a:lnTo>
                    <a:pt x="14" y="56"/>
                  </a:lnTo>
                  <a:lnTo>
                    <a:pt x="22" y="64"/>
                  </a:lnTo>
                  <a:lnTo>
                    <a:pt x="30" y="70"/>
                  </a:lnTo>
                  <a:lnTo>
                    <a:pt x="40" y="74"/>
                  </a:lnTo>
                  <a:lnTo>
                    <a:pt x="52" y="74"/>
                  </a:lnTo>
                  <a:lnTo>
                    <a:pt x="52" y="72"/>
                  </a:lnTo>
                  <a:lnTo>
                    <a:pt x="50" y="72"/>
                  </a:lnTo>
                  <a:lnTo>
                    <a:pt x="38" y="70"/>
                  </a:lnTo>
                  <a:lnTo>
                    <a:pt x="26" y="64"/>
                  </a:lnTo>
                  <a:lnTo>
                    <a:pt x="18" y="56"/>
                  </a:lnTo>
                  <a:lnTo>
                    <a:pt x="12" y="44"/>
                  </a:lnTo>
                  <a:lnTo>
                    <a:pt x="8" y="22"/>
                  </a:lnTo>
                  <a:lnTo>
                    <a:pt x="6" y="10"/>
                  </a:lnTo>
                  <a:lnTo>
                    <a:pt x="0" y="0"/>
                  </a:lnTo>
                  <a:lnTo>
                    <a:pt x="0"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9500" name="Freeform 52"/>
            <p:cNvSpPr>
              <a:spLocks/>
            </p:cNvSpPr>
            <p:nvPr/>
          </p:nvSpPr>
          <p:spPr bwMode="auto">
            <a:xfrm>
              <a:off x="2873" y="2590"/>
              <a:ext cx="52" cy="74"/>
            </a:xfrm>
            <a:custGeom>
              <a:avLst/>
              <a:gdLst>
                <a:gd name="T0" fmla="*/ 0 w 52"/>
                <a:gd name="T1" fmla="*/ 2 h 74"/>
                <a:gd name="T2" fmla="*/ 0 w 52"/>
                <a:gd name="T3" fmla="*/ 2 h 74"/>
                <a:gd name="T4" fmla="*/ 2 w 52"/>
                <a:gd name="T5" fmla="*/ 8 h 74"/>
                <a:gd name="T6" fmla="*/ 4 w 52"/>
                <a:gd name="T7" fmla="*/ 14 h 74"/>
                <a:gd name="T8" fmla="*/ 6 w 52"/>
                <a:gd name="T9" fmla="*/ 28 h 74"/>
                <a:gd name="T10" fmla="*/ 8 w 52"/>
                <a:gd name="T11" fmla="*/ 42 h 74"/>
                <a:gd name="T12" fmla="*/ 10 w 52"/>
                <a:gd name="T13" fmla="*/ 50 h 74"/>
                <a:gd name="T14" fmla="*/ 14 w 52"/>
                <a:gd name="T15" fmla="*/ 56 h 74"/>
                <a:gd name="T16" fmla="*/ 14 w 52"/>
                <a:gd name="T17" fmla="*/ 56 h 74"/>
                <a:gd name="T18" fmla="*/ 22 w 52"/>
                <a:gd name="T19" fmla="*/ 64 h 74"/>
                <a:gd name="T20" fmla="*/ 30 w 52"/>
                <a:gd name="T21" fmla="*/ 70 h 74"/>
                <a:gd name="T22" fmla="*/ 40 w 52"/>
                <a:gd name="T23" fmla="*/ 74 h 74"/>
                <a:gd name="T24" fmla="*/ 52 w 52"/>
                <a:gd name="T25" fmla="*/ 74 h 74"/>
                <a:gd name="T26" fmla="*/ 52 w 52"/>
                <a:gd name="T27" fmla="*/ 74 h 74"/>
                <a:gd name="T28" fmla="*/ 52 w 52"/>
                <a:gd name="T29" fmla="*/ 72 h 74"/>
                <a:gd name="T30" fmla="*/ 50 w 52"/>
                <a:gd name="T31" fmla="*/ 72 h 74"/>
                <a:gd name="T32" fmla="*/ 50 w 52"/>
                <a:gd name="T33" fmla="*/ 72 h 74"/>
                <a:gd name="T34" fmla="*/ 38 w 52"/>
                <a:gd name="T35" fmla="*/ 70 h 74"/>
                <a:gd name="T36" fmla="*/ 26 w 52"/>
                <a:gd name="T37" fmla="*/ 64 h 74"/>
                <a:gd name="T38" fmla="*/ 18 w 52"/>
                <a:gd name="T39" fmla="*/ 56 h 74"/>
                <a:gd name="T40" fmla="*/ 12 w 52"/>
                <a:gd name="T41" fmla="*/ 44 h 74"/>
                <a:gd name="T42" fmla="*/ 12 w 52"/>
                <a:gd name="T43" fmla="*/ 44 h 74"/>
                <a:gd name="T44" fmla="*/ 8 w 52"/>
                <a:gd name="T45" fmla="*/ 22 h 74"/>
                <a:gd name="T46" fmla="*/ 6 w 52"/>
                <a:gd name="T47" fmla="*/ 10 h 74"/>
                <a:gd name="T48" fmla="*/ 0 w 52"/>
                <a:gd name="T49" fmla="*/ 0 h 74"/>
                <a:gd name="T50" fmla="*/ 0 w 52"/>
                <a:gd name="T51" fmla="*/ 0 h 74"/>
                <a:gd name="T52" fmla="*/ 0 w 52"/>
                <a:gd name="T53" fmla="*/ 2 h 7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
                <a:gd name="T82" fmla="*/ 0 h 74"/>
                <a:gd name="T83" fmla="*/ 52 w 52"/>
                <a:gd name="T84" fmla="*/ 74 h 7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 h="74">
                  <a:moveTo>
                    <a:pt x="0" y="2"/>
                  </a:moveTo>
                  <a:lnTo>
                    <a:pt x="0" y="2"/>
                  </a:lnTo>
                  <a:lnTo>
                    <a:pt x="2" y="8"/>
                  </a:lnTo>
                  <a:lnTo>
                    <a:pt x="4" y="14"/>
                  </a:lnTo>
                  <a:lnTo>
                    <a:pt x="6" y="28"/>
                  </a:lnTo>
                  <a:lnTo>
                    <a:pt x="8" y="42"/>
                  </a:lnTo>
                  <a:lnTo>
                    <a:pt x="10" y="50"/>
                  </a:lnTo>
                  <a:lnTo>
                    <a:pt x="14" y="56"/>
                  </a:lnTo>
                  <a:lnTo>
                    <a:pt x="22" y="64"/>
                  </a:lnTo>
                  <a:lnTo>
                    <a:pt x="30" y="70"/>
                  </a:lnTo>
                  <a:lnTo>
                    <a:pt x="40" y="74"/>
                  </a:lnTo>
                  <a:lnTo>
                    <a:pt x="52" y="74"/>
                  </a:lnTo>
                  <a:lnTo>
                    <a:pt x="52" y="72"/>
                  </a:lnTo>
                  <a:lnTo>
                    <a:pt x="50" y="72"/>
                  </a:lnTo>
                  <a:lnTo>
                    <a:pt x="38" y="70"/>
                  </a:lnTo>
                  <a:lnTo>
                    <a:pt x="26" y="64"/>
                  </a:lnTo>
                  <a:lnTo>
                    <a:pt x="18" y="56"/>
                  </a:lnTo>
                  <a:lnTo>
                    <a:pt x="12" y="44"/>
                  </a:lnTo>
                  <a:lnTo>
                    <a:pt x="8" y="22"/>
                  </a:lnTo>
                  <a:lnTo>
                    <a:pt x="6" y="10"/>
                  </a:lnTo>
                  <a:lnTo>
                    <a:pt x="0" y="0"/>
                  </a:lnTo>
                  <a:lnTo>
                    <a:pt x="0" y="2"/>
                  </a:lnTo>
                </a:path>
              </a:pathLst>
            </a:custGeom>
            <a:noFill/>
            <a:ln w="9525">
              <a:noFill/>
              <a:round/>
              <a:headEnd/>
              <a:tailEnd/>
            </a:ln>
          </p:spPr>
          <p:txBody>
            <a:bodyPr/>
            <a:lstStyle/>
            <a:p>
              <a:endParaRPr lang="fr-FR">
                <a:latin typeface="Calibri" pitchFamily="34" charset="0"/>
              </a:endParaRPr>
            </a:p>
          </p:txBody>
        </p:sp>
        <p:sp>
          <p:nvSpPr>
            <p:cNvPr id="9501" name="Freeform 53"/>
            <p:cNvSpPr>
              <a:spLocks/>
            </p:cNvSpPr>
            <p:nvPr/>
          </p:nvSpPr>
          <p:spPr bwMode="auto">
            <a:xfrm>
              <a:off x="2873" y="2590"/>
              <a:ext cx="86" cy="46"/>
            </a:xfrm>
            <a:custGeom>
              <a:avLst/>
              <a:gdLst>
                <a:gd name="T0" fmla="*/ 6 w 86"/>
                <a:gd name="T1" fmla="*/ 2 h 46"/>
                <a:gd name="T2" fmla="*/ 6 w 86"/>
                <a:gd name="T3" fmla="*/ 0 h 46"/>
                <a:gd name="T4" fmla="*/ 6 w 86"/>
                <a:gd name="T5" fmla="*/ 0 h 46"/>
                <a:gd name="T6" fmla="*/ 6 w 86"/>
                <a:gd name="T7" fmla="*/ 4 h 46"/>
                <a:gd name="T8" fmla="*/ 6 w 86"/>
                <a:gd name="T9" fmla="*/ 4 h 46"/>
                <a:gd name="T10" fmla="*/ 10 w 86"/>
                <a:gd name="T11" fmla="*/ 2 h 46"/>
                <a:gd name="T12" fmla="*/ 16 w 86"/>
                <a:gd name="T13" fmla="*/ 4 h 46"/>
                <a:gd name="T14" fmla="*/ 26 w 86"/>
                <a:gd name="T15" fmla="*/ 10 h 46"/>
                <a:gd name="T16" fmla="*/ 26 w 86"/>
                <a:gd name="T17" fmla="*/ 10 h 46"/>
                <a:gd name="T18" fmla="*/ 36 w 86"/>
                <a:gd name="T19" fmla="*/ 12 h 46"/>
                <a:gd name="T20" fmla="*/ 46 w 86"/>
                <a:gd name="T21" fmla="*/ 16 h 46"/>
                <a:gd name="T22" fmla="*/ 46 w 86"/>
                <a:gd name="T23" fmla="*/ 16 h 46"/>
                <a:gd name="T24" fmla="*/ 58 w 86"/>
                <a:gd name="T25" fmla="*/ 20 h 46"/>
                <a:gd name="T26" fmla="*/ 68 w 86"/>
                <a:gd name="T27" fmla="*/ 26 h 46"/>
                <a:gd name="T28" fmla="*/ 78 w 86"/>
                <a:gd name="T29" fmla="*/ 36 h 46"/>
                <a:gd name="T30" fmla="*/ 86 w 86"/>
                <a:gd name="T31" fmla="*/ 46 h 46"/>
                <a:gd name="T32" fmla="*/ 86 w 86"/>
                <a:gd name="T33" fmla="*/ 46 h 46"/>
                <a:gd name="T34" fmla="*/ 86 w 86"/>
                <a:gd name="T35" fmla="*/ 46 h 46"/>
                <a:gd name="T36" fmla="*/ 86 w 86"/>
                <a:gd name="T37" fmla="*/ 46 h 46"/>
                <a:gd name="T38" fmla="*/ 76 w 86"/>
                <a:gd name="T39" fmla="*/ 34 h 46"/>
                <a:gd name="T40" fmla="*/ 68 w 86"/>
                <a:gd name="T41" fmla="*/ 24 h 46"/>
                <a:gd name="T42" fmla="*/ 56 w 86"/>
                <a:gd name="T43" fmla="*/ 16 h 46"/>
                <a:gd name="T44" fmla="*/ 44 w 86"/>
                <a:gd name="T45" fmla="*/ 12 h 46"/>
                <a:gd name="T46" fmla="*/ 44 w 86"/>
                <a:gd name="T47" fmla="*/ 12 h 46"/>
                <a:gd name="T48" fmla="*/ 16 w 86"/>
                <a:gd name="T49" fmla="*/ 2 h 46"/>
                <a:gd name="T50" fmla="*/ 16 w 86"/>
                <a:gd name="T51" fmla="*/ 2 h 46"/>
                <a:gd name="T52" fmla="*/ 8 w 86"/>
                <a:gd name="T53" fmla="*/ 0 h 46"/>
                <a:gd name="T54" fmla="*/ 6 w 86"/>
                <a:gd name="T55" fmla="*/ 0 h 46"/>
                <a:gd name="T56" fmla="*/ 2 w 86"/>
                <a:gd name="T57" fmla="*/ 2 h 46"/>
                <a:gd name="T58" fmla="*/ 2 w 86"/>
                <a:gd name="T59" fmla="*/ 2 h 46"/>
                <a:gd name="T60" fmla="*/ 0 w 86"/>
                <a:gd name="T61" fmla="*/ 4 h 46"/>
                <a:gd name="T62" fmla="*/ 0 w 86"/>
                <a:gd name="T63" fmla="*/ 4 h 46"/>
                <a:gd name="T64" fmla="*/ 4 w 86"/>
                <a:gd name="T65" fmla="*/ 6 h 46"/>
                <a:gd name="T66" fmla="*/ 8 w 86"/>
                <a:gd name="T67" fmla="*/ 4 h 46"/>
                <a:gd name="T68" fmla="*/ 8 w 86"/>
                <a:gd name="T69" fmla="*/ 4 h 46"/>
                <a:gd name="T70" fmla="*/ 6 w 86"/>
                <a:gd name="T71" fmla="*/ 2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46"/>
                <a:gd name="T110" fmla="*/ 86 w 86"/>
                <a:gd name="T111" fmla="*/ 46 h 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46">
                  <a:moveTo>
                    <a:pt x="6" y="2"/>
                  </a:moveTo>
                  <a:lnTo>
                    <a:pt x="6" y="0"/>
                  </a:lnTo>
                  <a:lnTo>
                    <a:pt x="6" y="4"/>
                  </a:lnTo>
                  <a:lnTo>
                    <a:pt x="10" y="2"/>
                  </a:lnTo>
                  <a:lnTo>
                    <a:pt x="16" y="4"/>
                  </a:lnTo>
                  <a:lnTo>
                    <a:pt x="26" y="10"/>
                  </a:lnTo>
                  <a:lnTo>
                    <a:pt x="36" y="12"/>
                  </a:lnTo>
                  <a:lnTo>
                    <a:pt x="46" y="16"/>
                  </a:lnTo>
                  <a:lnTo>
                    <a:pt x="58" y="20"/>
                  </a:lnTo>
                  <a:lnTo>
                    <a:pt x="68" y="26"/>
                  </a:lnTo>
                  <a:lnTo>
                    <a:pt x="78" y="36"/>
                  </a:lnTo>
                  <a:lnTo>
                    <a:pt x="86" y="46"/>
                  </a:lnTo>
                  <a:lnTo>
                    <a:pt x="76" y="34"/>
                  </a:lnTo>
                  <a:lnTo>
                    <a:pt x="68" y="24"/>
                  </a:lnTo>
                  <a:lnTo>
                    <a:pt x="56" y="16"/>
                  </a:lnTo>
                  <a:lnTo>
                    <a:pt x="44" y="12"/>
                  </a:lnTo>
                  <a:lnTo>
                    <a:pt x="16" y="2"/>
                  </a:lnTo>
                  <a:lnTo>
                    <a:pt x="8" y="0"/>
                  </a:lnTo>
                  <a:lnTo>
                    <a:pt x="6" y="0"/>
                  </a:lnTo>
                  <a:lnTo>
                    <a:pt x="2" y="2"/>
                  </a:lnTo>
                  <a:lnTo>
                    <a:pt x="0" y="4"/>
                  </a:lnTo>
                  <a:lnTo>
                    <a:pt x="4" y="6"/>
                  </a:lnTo>
                  <a:lnTo>
                    <a:pt x="8" y="4"/>
                  </a:lnTo>
                  <a:lnTo>
                    <a:pt x="6"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9502" name="Freeform 54"/>
            <p:cNvSpPr>
              <a:spLocks/>
            </p:cNvSpPr>
            <p:nvPr/>
          </p:nvSpPr>
          <p:spPr bwMode="auto">
            <a:xfrm>
              <a:off x="2873" y="2590"/>
              <a:ext cx="86" cy="46"/>
            </a:xfrm>
            <a:custGeom>
              <a:avLst/>
              <a:gdLst>
                <a:gd name="T0" fmla="*/ 6 w 86"/>
                <a:gd name="T1" fmla="*/ 2 h 46"/>
                <a:gd name="T2" fmla="*/ 6 w 86"/>
                <a:gd name="T3" fmla="*/ 0 h 46"/>
                <a:gd name="T4" fmla="*/ 6 w 86"/>
                <a:gd name="T5" fmla="*/ 0 h 46"/>
                <a:gd name="T6" fmla="*/ 6 w 86"/>
                <a:gd name="T7" fmla="*/ 4 h 46"/>
                <a:gd name="T8" fmla="*/ 6 w 86"/>
                <a:gd name="T9" fmla="*/ 4 h 46"/>
                <a:gd name="T10" fmla="*/ 10 w 86"/>
                <a:gd name="T11" fmla="*/ 2 h 46"/>
                <a:gd name="T12" fmla="*/ 16 w 86"/>
                <a:gd name="T13" fmla="*/ 4 h 46"/>
                <a:gd name="T14" fmla="*/ 26 w 86"/>
                <a:gd name="T15" fmla="*/ 10 h 46"/>
                <a:gd name="T16" fmla="*/ 26 w 86"/>
                <a:gd name="T17" fmla="*/ 10 h 46"/>
                <a:gd name="T18" fmla="*/ 36 w 86"/>
                <a:gd name="T19" fmla="*/ 12 h 46"/>
                <a:gd name="T20" fmla="*/ 46 w 86"/>
                <a:gd name="T21" fmla="*/ 16 h 46"/>
                <a:gd name="T22" fmla="*/ 46 w 86"/>
                <a:gd name="T23" fmla="*/ 16 h 46"/>
                <a:gd name="T24" fmla="*/ 58 w 86"/>
                <a:gd name="T25" fmla="*/ 20 h 46"/>
                <a:gd name="T26" fmla="*/ 68 w 86"/>
                <a:gd name="T27" fmla="*/ 26 h 46"/>
                <a:gd name="T28" fmla="*/ 78 w 86"/>
                <a:gd name="T29" fmla="*/ 36 h 46"/>
                <a:gd name="T30" fmla="*/ 86 w 86"/>
                <a:gd name="T31" fmla="*/ 46 h 46"/>
                <a:gd name="T32" fmla="*/ 86 w 86"/>
                <a:gd name="T33" fmla="*/ 46 h 46"/>
                <a:gd name="T34" fmla="*/ 86 w 86"/>
                <a:gd name="T35" fmla="*/ 46 h 46"/>
                <a:gd name="T36" fmla="*/ 86 w 86"/>
                <a:gd name="T37" fmla="*/ 46 h 46"/>
                <a:gd name="T38" fmla="*/ 76 w 86"/>
                <a:gd name="T39" fmla="*/ 34 h 46"/>
                <a:gd name="T40" fmla="*/ 68 w 86"/>
                <a:gd name="T41" fmla="*/ 24 h 46"/>
                <a:gd name="T42" fmla="*/ 56 w 86"/>
                <a:gd name="T43" fmla="*/ 16 h 46"/>
                <a:gd name="T44" fmla="*/ 44 w 86"/>
                <a:gd name="T45" fmla="*/ 12 h 46"/>
                <a:gd name="T46" fmla="*/ 44 w 86"/>
                <a:gd name="T47" fmla="*/ 12 h 46"/>
                <a:gd name="T48" fmla="*/ 16 w 86"/>
                <a:gd name="T49" fmla="*/ 2 h 46"/>
                <a:gd name="T50" fmla="*/ 16 w 86"/>
                <a:gd name="T51" fmla="*/ 2 h 46"/>
                <a:gd name="T52" fmla="*/ 8 w 86"/>
                <a:gd name="T53" fmla="*/ 0 h 46"/>
                <a:gd name="T54" fmla="*/ 6 w 86"/>
                <a:gd name="T55" fmla="*/ 0 h 46"/>
                <a:gd name="T56" fmla="*/ 2 w 86"/>
                <a:gd name="T57" fmla="*/ 2 h 46"/>
                <a:gd name="T58" fmla="*/ 2 w 86"/>
                <a:gd name="T59" fmla="*/ 2 h 46"/>
                <a:gd name="T60" fmla="*/ 0 w 86"/>
                <a:gd name="T61" fmla="*/ 4 h 46"/>
                <a:gd name="T62" fmla="*/ 0 w 86"/>
                <a:gd name="T63" fmla="*/ 4 h 46"/>
                <a:gd name="T64" fmla="*/ 4 w 86"/>
                <a:gd name="T65" fmla="*/ 6 h 46"/>
                <a:gd name="T66" fmla="*/ 8 w 86"/>
                <a:gd name="T67" fmla="*/ 4 h 46"/>
                <a:gd name="T68" fmla="*/ 8 w 86"/>
                <a:gd name="T69" fmla="*/ 4 h 46"/>
                <a:gd name="T70" fmla="*/ 6 w 86"/>
                <a:gd name="T71" fmla="*/ 2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46"/>
                <a:gd name="T110" fmla="*/ 86 w 86"/>
                <a:gd name="T111" fmla="*/ 46 h 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46">
                  <a:moveTo>
                    <a:pt x="6" y="2"/>
                  </a:moveTo>
                  <a:lnTo>
                    <a:pt x="6" y="0"/>
                  </a:lnTo>
                  <a:lnTo>
                    <a:pt x="6" y="4"/>
                  </a:lnTo>
                  <a:lnTo>
                    <a:pt x="10" y="2"/>
                  </a:lnTo>
                  <a:lnTo>
                    <a:pt x="16" y="4"/>
                  </a:lnTo>
                  <a:lnTo>
                    <a:pt x="26" y="10"/>
                  </a:lnTo>
                  <a:lnTo>
                    <a:pt x="36" y="12"/>
                  </a:lnTo>
                  <a:lnTo>
                    <a:pt x="46" y="16"/>
                  </a:lnTo>
                  <a:lnTo>
                    <a:pt x="58" y="20"/>
                  </a:lnTo>
                  <a:lnTo>
                    <a:pt x="68" y="26"/>
                  </a:lnTo>
                  <a:lnTo>
                    <a:pt x="78" y="36"/>
                  </a:lnTo>
                  <a:lnTo>
                    <a:pt x="86" y="46"/>
                  </a:lnTo>
                  <a:lnTo>
                    <a:pt x="76" y="34"/>
                  </a:lnTo>
                  <a:lnTo>
                    <a:pt x="68" y="24"/>
                  </a:lnTo>
                  <a:lnTo>
                    <a:pt x="56" y="16"/>
                  </a:lnTo>
                  <a:lnTo>
                    <a:pt x="44" y="12"/>
                  </a:lnTo>
                  <a:lnTo>
                    <a:pt x="16" y="2"/>
                  </a:lnTo>
                  <a:lnTo>
                    <a:pt x="8" y="0"/>
                  </a:lnTo>
                  <a:lnTo>
                    <a:pt x="6" y="0"/>
                  </a:lnTo>
                  <a:lnTo>
                    <a:pt x="2" y="2"/>
                  </a:lnTo>
                  <a:lnTo>
                    <a:pt x="0" y="4"/>
                  </a:lnTo>
                  <a:lnTo>
                    <a:pt x="4" y="6"/>
                  </a:lnTo>
                  <a:lnTo>
                    <a:pt x="8" y="4"/>
                  </a:lnTo>
                  <a:lnTo>
                    <a:pt x="6" y="2"/>
                  </a:lnTo>
                </a:path>
              </a:pathLst>
            </a:custGeom>
            <a:noFill/>
            <a:ln w="9525">
              <a:noFill/>
              <a:round/>
              <a:headEnd/>
              <a:tailEnd/>
            </a:ln>
          </p:spPr>
          <p:txBody>
            <a:bodyPr/>
            <a:lstStyle/>
            <a:p>
              <a:endParaRPr lang="fr-FR">
                <a:latin typeface="Calibri" pitchFamily="34" charset="0"/>
              </a:endParaRPr>
            </a:p>
          </p:txBody>
        </p:sp>
        <p:sp>
          <p:nvSpPr>
            <p:cNvPr id="9503" name="Freeform 55"/>
            <p:cNvSpPr>
              <a:spLocks/>
            </p:cNvSpPr>
            <p:nvPr/>
          </p:nvSpPr>
          <p:spPr bwMode="auto">
            <a:xfrm>
              <a:off x="2935" y="2598"/>
              <a:ext cx="78" cy="34"/>
            </a:xfrm>
            <a:custGeom>
              <a:avLst/>
              <a:gdLst>
                <a:gd name="T0" fmla="*/ 28 w 78"/>
                <a:gd name="T1" fmla="*/ 30 h 34"/>
                <a:gd name="T2" fmla="*/ 28 w 78"/>
                <a:gd name="T3" fmla="*/ 30 h 34"/>
                <a:gd name="T4" fmla="*/ 6 w 78"/>
                <a:gd name="T5" fmla="*/ 8 h 34"/>
                <a:gd name="T6" fmla="*/ 6 w 78"/>
                <a:gd name="T7" fmla="*/ 8 h 34"/>
                <a:gd name="T8" fmla="*/ 4 w 78"/>
                <a:gd name="T9" fmla="*/ 4 h 34"/>
                <a:gd name="T10" fmla="*/ 2 w 78"/>
                <a:gd name="T11" fmla="*/ 4 h 34"/>
                <a:gd name="T12" fmla="*/ 6 w 78"/>
                <a:gd name="T13" fmla="*/ 4 h 34"/>
                <a:gd name="T14" fmla="*/ 6 w 78"/>
                <a:gd name="T15" fmla="*/ 4 h 34"/>
                <a:gd name="T16" fmla="*/ 18 w 78"/>
                <a:gd name="T17" fmla="*/ 6 h 34"/>
                <a:gd name="T18" fmla="*/ 18 w 78"/>
                <a:gd name="T19" fmla="*/ 6 h 34"/>
                <a:gd name="T20" fmla="*/ 34 w 78"/>
                <a:gd name="T21" fmla="*/ 12 h 34"/>
                <a:gd name="T22" fmla="*/ 48 w 78"/>
                <a:gd name="T23" fmla="*/ 18 h 34"/>
                <a:gd name="T24" fmla="*/ 62 w 78"/>
                <a:gd name="T25" fmla="*/ 26 h 34"/>
                <a:gd name="T26" fmla="*/ 76 w 78"/>
                <a:gd name="T27" fmla="*/ 34 h 34"/>
                <a:gd name="T28" fmla="*/ 76 w 78"/>
                <a:gd name="T29" fmla="*/ 34 h 34"/>
                <a:gd name="T30" fmla="*/ 78 w 78"/>
                <a:gd name="T31" fmla="*/ 34 h 34"/>
                <a:gd name="T32" fmla="*/ 78 w 78"/>
                <a:gd name="T33" fmla="*/ 34 h 34"/>
                <a:gd name="T34" fmla="*/ 78 w 78"/>
                <a:gd name="T35" fmla="*/ 34 h 34"/>
                <a:gd name="T36" fmla="*/ 70 w 78"/>
                <a:gd name="T37" fmla="*/ 26 h 34"/>
                <a:gd name="T38" fmla="*/ 62 w 78"/>
                <a:gd name="T39" fmla="*/ 20 h 34"/>
                <a:gd name="T40" fmla="*/ 44 w 78"/>
                <a:gd name="T41" fmla="*/ 12 h 34"/>
                <a:gd name="T42" fmla="*/ 26 w 78"/>
                <a:gd name="T43" fmla="*/ 6 h 34"/>
                <a:gd name="T44" fmla="*/ 6 w 78"/>
                <a:gd name="T45" fmla="*/ 2 h 34"/>
                <a:gd name="T46" fmla="*/ 6 w 78"/>
                <a:gd name="T47" fmla="*/ 2 h 34"/>
                <a:gd name="T48" fmla="*/ 2 w 78"/>
                <a:gd name="T49" fmla="*/ 0 h 34"/>
                <a:gd name="T50" fmla="*/ 0 w 78"/>
                <a:gd name="T51" fmla="*/ 2 h 34"/>
                <a:gd name="T52" fmla="*/ 0 w 78"/>
                <a:gd name="T53" fmla="*/ 4 h 34"/>
                <a:gd name="T54" fmla="*/ 0 w 78"/>
                <a:gd name="T55" fmla="*/ 4 h 34"/>
                <a:gd name="T56" fmla="*/ 8 w 78"/>
                <a:gd name="T57" fmla="*/ 12 h 34"/>
                <a:gd name="T58" fmla="*/ 8 w 78"/>
                <a:gd name="T59" fmla="*/ 12 h 34"/>
                <a:gd name="T60" fmla="*/ 28 w 78"/>
                <a:gd name="T61" fmla="*/ 32 h 34"/>
                <a:gd name="T62" fmla="*/ 28 w 78"/>
                <a:gd name="T63" fmla="*/ 32 h 34"/>
                <a:gd name="T64" fmla="*/ 28 w 78"/>
                <a:gd name="T65" fmla="*/ 30 h 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8"/>
                <a:gd name="T100" fmla="*/ 0 h 34"/>
                <a:gd name="T101" fmla="*/ 78 w 78"/>
                <a:gd name="T102" fmla="*/ 34 h 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8" h="34">
                  <a:moveTo>
                    <a:pt x="28" y="30"/>
                  </a:moveTo>
                  <a:lnTo>
                    <a:pt x="28" y="30"/>
                  </a:lnTo>
                  <a:lnTo>
                    <a:pt x="6" y="8"/>
                  </a:lnTo>
                  <a:lnTo>
                    <a:pt x="4" y="4"/>
                  </a:lnTo>
                  <a:lnTo>
                    <a:pt x="2" y="4"/>
                  </a:lnTo>
                  <a:lnTo>
                    <a:pt x="6" y="4"/>
                  </a:lnTo>
                  <a:lnTo>
                    <a:pt x="18" y="6"/>
                  </a:lnTo>
                  <a:lnTo>
                    <a:pt x="34" y="12"/>
                  </a:lnTo>
                  <a:lnTo>
                    <a:pt x="48" y="18"/>
                  </a:lnTo>
                  <a:lnTo>
                    <a:pt x="62" y="26"/>
                  </a:lnTo>
                  <a:lnTo>
                    <a:pt x="76" y="34"/>
                  </a:lnTo>
                  <a:lnTo>
                    <a:pt x="78" y="34"/>
                  </a:lnTo>
                  <a:lnTo>
                    <a:pt x="70" y="26"/>
                  </a:lnTo>
                  <a:lnTo>
                    <a:pt x="62" y="20"/>
                  </a:lnTo>
                  <a:lnTo>
                    <a:pt x="44" y="12"/>
                  </a:lnTo>
                  <a:lnTo>
                    <a:pt x="26" y="6"/>
                  </a:lnTo>
                  <a:lnTo>
                    <a:pt x="6" y="2"/>
                  </a:lnTo>
                  <a:lnTo>
                    <a:pt x="2" y="0"/>
                  </a:lnTo>
                  <a:lnTo>
                    <a:pt x="0" y="2"/>
                  </a:lnTo>
                  <a:lnTo>
                    <a:pt x="0" y="4"/>
                  </a:lnTo>
                  <a:lnTo>
                    <a:pt x="8" y="12"/>
                  </a:lnTo>
                  <a:lnTo>
                    <a:pt x="28" y="32"/>
                  </a:lnTo>
                  <a:lnTo>
                    <a:pt x="28" y="30"/>
                  </a:lnTo>
                  <a:close/>
                </a:path>
              </a:pathLst>
            </a:custGeom>
            <a:solidFill>
              <a:srgbClr val="000000"/>
            </a:solidFill>
            <a:ln w="9525">
              <a:noFill/>
              <a:round/>
              <a:headEnd/>
              <a:tailEnd/>
            </a:ln>
          </p:spPr>
          <p:txBody>
            <a:bodyPr/>
            <a:lstStyle/>
            <a:p>
              <a:endParaRPr lang="fr-FR">
                <a:latin typeface="Calibri" pitchFamily="34" charset="0"/>
              </a:endParaRPr>
            </a:p>
          </p:txBody>
        </p:sp>
        <p:sp>
          <p:nvSpPr>
            <p:cNvPr id="9504" name="Freeform 56"/>
            <p:cNvSpPr>
              <a:spLocks/>
            </p:cNvSpPr>
            <p:nvPr/>
          </p:nvSpPr>
          <p:spPr bwMode="auto">
            <a:xfrm>
              <a:off x="2935" y="2598"/>
              <a:ext cx="78" cy="34"/>
            </a:xfrm>
            <a:custGeom>
              <a:avLst/>
              <a:gdLst>
                <a:gd name="T0" fmla="*/ 28 w 78"/>
                <a:gd name="T1" fmla="*/ 30 h 34"/>
                <a:gd name="T2" fmla="*/ 28 w 78"/>
                <a:gd name="T3" fmla="*/ 30 h 34"/>
                <a:gd name="T4" fmla="*/ 6 w 78"/>
                <a:gd name="T5" fmla="*/ 8 h 34"/>
                <a:gd name="T6" fmla="*/ 6 w 78"/>
                <a:gd name="T7" fmla="*/ 8 h 34"/>
                <a:gd name="T8" fmla="*/ 4 w 78"/>
                <a:gd name="T9" fmla="*/ 4 h 34"/>
                <a:gd name="T10" fmla="*/ 2 w 78"/>
                <a:gd name="T11" fmla="*/ 4 h 34"/>
                <a:gd name="T12" fmla="*/ 6 w 78"/>
                <a:gd name="T13" fmla="*/ 4 h 34"/>
                <a:gd name="T14" fmla="*/ 6 w 78"/>
                <a:gd name="T15" fmla="*/ 4 h 34"/>
                <a:gd name="T16" fmla="*/ 18 w 78"/>
                <a:gd name="T17" fmla="*/ 6 h 34"/>
                <a:gd name="T18" fmla="*/ 18 w 78"/>
                <a:gd name="T19" fmla="*/ 6 h 34"/>
                <a:gd name="T20" fmla="*/ 34 w 78"/>
                <a:gd name="T21" fmla="*/ 12 h 34"/>
                <a:gd name="T22" fmla="*/ 48 w 78"/>
                <a:gd name="T23" fmla="*/ 18 h 34"/>
                <a:gd name="T24" fmla="*/ 62 w 78"/>
                <a:gd name="T25" fmla="*/ 26 h 34"/>
                <a:gd name="T26" fmla="*/ 76 w 78"/>
                <a:gd name="T27" fmla="*/ 34 h 34"/>
                <a:gd name="T28" fmla="*/ 76 w 78"/>
                <a:gd name="T29" fmla="*/ 34 h 34"/>
                <a:gd name="T30" fmla="*/ 78 w 78"/>
                <a:gd name="T31" fmla="*/ 34 h 34"/>
                <a:gd name="T32" fmla="*/ 78 w 78"/>
                <a:gd name="T33" fmla="*/ 34 h 34"/>
                <a:gd name="T34" fmla="*/ 78 w 78"/>
                <a:gd name="T35" fmla="*/ 34 h 34"/>
                <a:gd name="T36" fmla="*/ 70 w 78"/>
                <a:gd name="T37" fmla="*/ 26 h 34"/>
                <a:gd name="T38" fmla="*/ 62 w 78"/>
                <a:gd name="T39" fmla="*/ 20 h 34"/>
                <a:gd name="T40" fmla="*/ 44 w 78"/>
                <a:gd name="T41" fmla="*/ 12 h 34"/>
                <a:gd name="T42" fmla="*/ 26 w 78"/>
                <a:gd name="T43" fmla="*/ 6 h 34"/>
                <a:gd name="T44" fmla="*/ 6 w 78"/>
                <a:gd name="T45" fmla="*/ 2 h 34"/>
                <a:gd name="T46" fmla="*/ 6 w 78"/>
                <a:gd name="T47" fmla="*/ 2 h 34"/>
                <a:gd name="T48" fmla="*/ 2 w 78"/>
                <a:gd name="T49" fmla="*/ 0 h 34"/>
                <a:gd name="T50" fmla="*/ 0 w 78"/>
                <a:gd name="T51" fmla="*/ 2 h 34"/>
                <a:gd name="T52" fmla="*/ 0 w 78"/>
                <a:gd name="T53" fmla="*/ 4 h 34"/>
                <a:gd name="T54" fmla="*/ 0 w 78"/>
                <a:gd name="T55" fmla="*/ 4 h 34"/>
                <a:gd name="T56" fmla="*/ 8 w 78"/>
                <a:gd name="T57" fmla="*/ 12 h 34"/>
                <a:gd name="T58" fmla="*/ 8 w 78"/>
                <a:gd name="T59" fmla="*/ 12 h 34"/>
                <a:gd name="T60" fmla="*/ 28 w 78"/>
                <a:gd name="T61" fmla="*/ 32 h 34"/>
                <a:gd name="T62" fmla="*/ 28 w 78"/>
                <a:gd name="T63" fmla="*/ 32 h 34"/>
                <a:gd name="T64" fmla="*/ 28 w 78"/>
                <a:gd name="T65" fmla="*/ 30 h 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8"/>
                <a:gd name="T100" fmla="*/ 0 h 34"/>
                <a:gd name="T101" fmla="*/ 78 w 78"/>
                <a:gd name="T102" fmla="*/ 34 h 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8" h="34">
                  <a:moveTo>
                    <a:pt x="28" y="30"/>
                  </a:moveTo>
                  <a:lnTo>
                    <a:pt x="28" y="30"/>
                  </a:lnTo>
                  <a:lnTo>
                    <a:pt x="6" y="8"/>
                  </a:lnTo>
                  <a:lnTo>
                    <a:pt x="4" y="4"/>
                  </a:lnTo>
                  <a:lnTo>
                    <a:pt x="2" y="4"/>
                  </a:lnTo>
                  <a:lnTo>
                    <a:pt x="6" y="4"/>
                  </a:lnTo>
                  <a:lnTo>
                    <a:pt x="18" y="6"/>
                  </a:lnTo>
                  <a:lnTo>
                    <a:pt x="34" y="12"/>
                  </a:lnTo>
                  <a:lnTo>
                    <a:pt x="48" y="18"/>
                  </a:lnTo>
                  <a:lnTo>
                    <a:pt x="62" y="26"/>
                  </a:lnTo>
                  <a:lnTo>
                    <a:pt x="76" y="34"/>
                  </a:lnTo>
                  <a:lnTo>
                    <a:pt x="78" y="34"/>
                  </a:lnTo>
                  <a:lnTo>
                    <a:pt x="70" y="26"/>
                  </a:lnTo>
                  <a:lnTo>
                    <a:pt x="62" y="20"/>
                  </a:lnTo>
                  <a:lnTo>
                    <a:pt x="44" y="12"/>
                  </a:lnTo>
                  <a:lnTo>
                    <a:pt x="26" y="6"/>
                  </a:lnTo>
                  <a:lnTo>
                    <a:pt x="6" y="2"/>
                  </a:lnTo>
                  <a:lnTo>
                    <a:pt x="2" y="0"/>
                  </a:lnTo>
                  <a:lnTo>
                    <a:pt x="0" y="2"/>
                  </a:lnTo>
                  <a:lnTo>
                    <a:pt x="0" y="4"/>
                  </a:lnTo>
                  <a:lnTo>
                    <a:pt x="8" y="12"/>
                  </a:lnTo>
                  <a:lnTo>
                    <a:pt x="28" y="32"/>
                  </a:lnTo>
                  <a:lnTo>
                    <a:pt x="28" y="30"/>
                  </a:lnTo>
                </a:path>
              </a:pathLst>
            </a:custGeom>
            <a:noFill/>
            <a:ln w="9525">
              <a:noFill/>
              <a:round/>
              <a:headEnd/>
              <a:tailEnd/>
            </a:ln>
          </p:spPr>
          <p:txBody>
            <a:bodyPr/>
            <a:lstStyle/>
            <a:p>
              <a:endParaRPr lang="fr-FR">
                <a:latin typeface="Calibri" pitchFamily="34" charset="0"/>
              </a:endParaRPr>
            </a:p>
          </p:txBody>
        </p:sp>
        <p:sp>
          <p:nvSpPr>
            <p:cNvPr id="9505" name="Freeform 57"/>
            <p:cNvSpPr>
              <a:spLocks/>
            </p:cNvSpPr>
            <p:nvPr/>
          </p:nvSpPr>
          <p:spPr bwMode="auto">
            <a:xfrm>
              <a:off x="2911" y="2578"/>
              <a:ext cx="124" cy="80"/>
            </a:xfrm>
            <a:custGeom>
              <a:avLst/>
              <a:gdLst>
                <a:gd name="T0" fmla="*/ 0 w 124"/>
                <a:gd name="T1" fmla="*/ 0 h 80"/>
                <a:gd name="T2" fmla="*/ 0 w 124"/>
                <a:gd name="T3" fmla="*/ 0 h 80"/>
                <a:gd name="T4" fmla="*/ 16 w 124"/>
                <a:gd name="T5" fmla="*/ 6 h 80"/>
                <a:gd name="T6" fmla="*/ 34 w 124"/>
                <a:gd name="T7" fmla="*/ 12 h 80"/>
                <a:gd name="T8" fmla="*/ 34 w 124"/>
                <a:gd name="T9" fmla="*/ 12 h 80"/>
                <a:gd name="T10" fmla="*/ 52 w 124"/>
                <a:gd name="T11" fmla="*/ 16 h 80"/>
                <a:gd name="T12" fmla="*/ 70 w 124"/>
                <a:gd name="T13" fmla="*/ 22 h 80"/>
                <a:gd name="T14" fmla="*/ 70 w 124"/>
                <a:gd name="T15" fmla="*/ 22 h 80"/>
                <a:gd name="T16" fmla="*/ 80 w 124"/>
                <a:gd name="T17" fmla="*/ 26 h 80"/>
                <a:gd name="T18" fmla="*/ 88 w 124"/>
                <a:gd name="T19" fmla="*/ 32 h 80"/>
                <a:gd name="T20" fmla="*/ 102 w 124"/>
                <a:gd name="T21" fmla="*/ 46 h 80"/>
                <a:gd name="T22" fmla="*/ 114 w 124"/>
                <a:gd name="T23" fmla="*/ 62 h 80"/>
                <a:gd name="T24" fmla="*/ 124 w 124"/>
                <a:gd name="T25" fmla="*/ 80 h 80"/>
                <a:gd name="T26" fmla="*/ 124 w 124"/>
                <a:gd name="T27" fmla="*/ 80 h 80"/>
                <a:gd name="T28" fmla="*/ 124 w 124"/>
                <a:gd name="T29" fmla="*/ 78 h 80"/>
                <a:gd name="T30" fmla="*/ 124 w 124"/>
                <a:gd name="T31" fmla="*/ 78 h 80"/>
                <a:gd name="T32" fmla="*/ 116 w 124"/>
                <a:gd name="T33" fmla="*/ 62 h 80"/>
                <a:gd name="T34" fmla="*/ 106 w 124"/>
                <a:gd name="T35" fmla="*/ 46 h 80"/>
                <a:gd name="T36" fmla="*/ 106 w 124"/>
                <a:gd name="T37" fmla="*/ 46 h 80"/>
                <a:gd name="T38" fmla="*/ 102 w 124"/>
                <a:gd name="T39" fmla="*/ 38 h 80"/>
                <a:gd name="T40" fmla="*/ 94 w 124"/>
                <a:gd name="T41" fmla="*/ 32 h 80"/>
                <a:gd name="T42" fmla="*/ 78 w 124"/>
                <a:gd name="T43" fmla="*/ 22 h 80"/>
                <a:gd name="T44" fmla="*/ 78 w 124"/>
                <a:gd name="T45" fmla="*/ 22 h 80"/>
                <a:gd name="T46" fmla="*/ 70 w 124"/>
                <a:gd name="T47" fmla="*/ 18 h 80"/>
                <a:gd name="T48" fmla="*/ 60 w 124"/>
                <a:gd name="T49" fmla="*/ 14 h 80"/>
                <a:gd name="T50" fmla="*/ 40 w 124"/>
                <a:gd name="T51" fmla="*/ 10 h 80"/>
                <a:gd name="T52" fmla="*/ 20 w 124"/>
                <a:gd name="T53" fmla="*/ 6 h 80"/>
                <a:gd name="T54" fmla="*/ 0 w 124"/>
                <a:gd name="T55" fmla="*/ 0 h 80"/>
                <a:gd name="T56" fmla="*/ 0 w 124"/>
                <a:gd name="T57" fmla="*/ 0 h 80"/>
                <a:gd name="T58" fmla="*/ 0 w 124"/>
                <a:gd name="T59" fmla="*/ 0 h 8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4"/>
                <a:gd name="T91" fmla="*/ 0 h 80"/>
                <a:gd name="T92" fmla="*/ 124 w 124"/>
                <a:gd name="T93" fmla="*/ 80 h 8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4" h="80">
                  <a:moveTo>
                    <a:pt x="0" y="0"/>
                  </a:moveTo>
                  <a:lnTo>
                    <a:pt x="0" y="0"/>
                  </a:lnTo>
                  <a:lnTo>
                    <a:pt x="16" y="6"/>
                  </a:lnTo>
                  <a:lnTo>
                    <a:pt x="34" y="12"/>
                  </a:lnTo>
                  <a:lnTo>
                    <a:pt x="52" y="16"/>
                  </a:lnTo>
                  <a:lnTo>
                    <a:pt x="70" y="22"/>
                  </a:lnTo>
                  <a:lnTo>
                    <a:pt x="80" y="26"/>
                  </a:lnTo>
                  <a:lnTo>
                    <a:pt x="88" y="32"/>
                  </a:lnTo>
                  <a:lnTo>
                    <a:pt x="102" y="46"/>
                  </a:lnTo>
                  <a:lnTo>
                    <a:pt x="114" y="62"/>
                  </a:lnTo>
                  <a:lnTo>
                    <a:pt x="124" y="80"/>
                  </a:lnTo>
                  <a:lnTo>
                    <a:pt x="124" y="78"/>
                  </a:lnTo>
                  <a:lnTo>
                    <a:pt x="116" y="62"/>
                  </a:lnTo>
                  <a:lnTo>
                    <a:pt x="106" y="46"/>
                  </a:lnTo>
                  <a:lnTo>
                    <a:pt x="102" y="38"/>
                  </a:lnTo>
                  <a:lnTo>
                    <a:pt x="94" y="32"/>
                  </a:lnTo>
                  <a:lnTo>
                    <a:pt x="78" y="22"/>
                  </a:lnTo>
                  <a:lnTo>
                    <a:pt x="70" y="18"/>
                  </a:lnTo>
                  <a:lnTo>
                    <a:pt x="60" y="14"/>
                  </a:lnTo>
                  <a:lnTo>
                    <a:pt x="40" y="10"/>
                  </a:lnTo>
                  <a:lnTo>
                    <a:pt x="20" y="6"/>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506" name="Freeform 58"/>
            <p:cNvSpPr>
              <a:spLocks/>
            </p:cNvSpPr>
            <p:nvPr/>
          </p:nvSpPr>
          <p:spPr bwMode="auto">
            <a:xfrm>
              <a:off x="2911" y="2578"/>
              <a:ext cx="124" cy="80"/>
            </a:xfrm>
            <a:custGeom>
              <a:avLst/>
              <a:gdLst>
                <a:gd name="T0" fmla="*/ 0 w 124"/>
                <a:gd name="T1" fmla="*/ 0 h 80"/>
                <a:gd name="T2" fmla="*/ 0 w 124"/>
                <a:gd name="T3" fmla="*/ 0 h 80"/>
                <a:gd name="T4" fmla="*/ 16 w 124"/>
                <a:gd name="T5" fmla="*/ 6 h 80"/>
                <a:gd name="T6" fmla="*/ 34 w 124"/>
                <a:gd name="T7" fmla="*/ 12 h 80"/>
                <a:gd name="T8" fmla="*/ 34 w 124"/>
                <a:gd name="T9" fmla="*/ 12 h 80"/>
                <a:gd name="T10" fmla="*/ 52 w 124"/>
                <a:gd name="T11" fmla="*/ 16 h 80"/>
                <a:gd name="T12" fmla="*/ 70 w 124"/>
                <a:gd name="T13" fmla="*/ 22 h 80"/>
                <a:gd name="T14" fmla="*/ 70 w 124"/>
                <a:gd name="T15" fmla="*/ 22 h 80"/>
                <a:gd name="T16" fmla="*/ 80 w 124"/>
                <a:gd name="T17" fmla="*/ 26 h 80"/>
                <a:gd name="T18" fmla="*/ 88 w 124"/>
                <a:gd name="T19" fmla="*/ 32 h 80"/>
                <a:gd name="T20" fmla="*/ 102 w 124"/>
                <a:gd name="T21" fmla="*/ 46 h 80"/>
                <a:gd name="T22" fmla="*/ 114 w 124"/>
                <a:gd name="T23" fmla="*/ 62 h 80"/>
                <a:gd name="T24" fmla="*/ 124 w 124"/>
                <a:gd name="T25" fmla="*/ 80 h 80"/>
                <a:gd name="T26" fmla="*/ 124 w 124"/>
                <a:gd name="T27" fmla="*/ 80 h 80"/>
                <a:gd name="T28" fmla="*/ 124 w 124"/>
                <a:gd name="T29" fmla="*/ 78 h 80"/>
                <a:gd name="T30" fmla="*/ 124 w 124"/>
                <a:gd name="T31" fmla="*/ 78 h 80"/>
                <a:gd name="T32" fmla="*/ 116 w 124"/>
                <a:gd name="T33" fmla="*/ 62 h 80"/>
                <a:gd name="T34" fmla="*/ 106 w 124"/>
                <a:gd name="T35" fmla="*/ 46 h 80"/>
                <a:gd name="T36" fmla="*/ 106 w 124"/>
                <a:gd name="T37" fmla="*/ 46 h 80"/>
                <a:gd name="T38" fmla="*/ 102 w 124"/>
                <a:gd name="T39" fmla="*/ 38 h 80"/>
                <a:gd name="T40" fmla="*/ 94 w 124"/>
                <a:gd name="T41" fmla="*/ 32 h 80"/>
                <a:gd name="T42" fmla="*/ 78 w 124"/>
                <a:gd name="T43" fmla="*/ 22 h 80"/>
                <a:gd name="T44" fmla="*/ 78 w 124"/>
                <a:gd name="T45" fmla="*/ 22 h 80"/>
                <a:gd name="T46" fmla="*/ 70 w 124"/>
                <a:gd name="T47" fmla="*/ 18 h 80"/>
                <a:gd name="T48" fmla="*/ 60 w 124"/>
                <a:gd name="T49" fmla="*/ 14 h 80"/>
                <a:gd name="T50" fmla="*/ 40 w 124"/>
                <a:gd name="T51" fmla="*/ 10 h 80"/>
                <a:gd name="T52" fmla="*/ 20 w 124"/>
                <a:gd name="T53" fmla="*/ 6 h 80"/>
                <a:gd name="T54" fmla="*/ 0 w 124"/>
                <a:gd name="T55" fmla="*/ 0 h 80"/>
                <a:gd name="T56" fmla="*/ 0 w 124"/>
                <a:gd name="T57" fmla="*/ 0 h 80"/>
                <a:gd name="T58" fmla="*/ 0 w 124"/>
                <a:gd name="T59" fmla="*/ 0 h 8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4"/>
                <a:gd name="T91" fmla="*/ 0 h 80"/>
                <a:gd name="T92" fmla="*/ 124 w 124"/>
                <a:gd name="T93" fmla="*/ 80 h 8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4" h="80">
                  <a:moveTo>
                    <a:pt x="0" y="0"/>
                  </a:moveTo>
                  <a:lnTo>
                    <a:pt x="0" y="0"/>
                  </a:lnTo>
                  <a:lnTo>
                    <a:pt x="16" y="6"/>
                  </a:lnTo>
                  <a:lnTo>
                    <a:pt x="34" y="12"/>
                  </a:lnTo>
                  <a:lnTo>
                    <a:pt x="52" y="16"/>
                  </a:lnTo>
                  <a:lnTo>
                    <a:pt x="70" y="22"/>
                  </a:lnTo>
                  <a:lnTo>
                    <a:pt x="80" y="26"/>
                  </a:lnTo>
                  <a:lnTo>
                    <a:pt x="88" y="32"/>
                  </a:lnTo>
                  <a:lnTo>
                    <a:pt x="102" y="46"/>
                  </a:lnTo>
                  <a:lnTo>
                    <a:pt x="114" y="62"/>
                  </a:lnTo>
                  <a:lnTo>
                    <a:pt x="124" y="80"/>
                  </a:lnTo>
                  <a:lnTo>
                    <a:pt x="124" y="78"/>
                  </a:lnTo>
                  <a:lnTo>
                    <a:pt x="116" y="62"/>
                  </a:lnTo>
                  <a:lnTo>
                    <a:pt x="106" y="46"/>
                  </a:lnTo>
                  <a:lnTo>
                    <a:pt x="102" y="38"/>
                  </a:lnTo>
                  <a:lnTo>
                    <a:pt x="94" y="32"/>
                  </a:lnTo>
                  <a:lnTo>
                    <a:pt x="78" y="22"/>
                  </a:lnTo>
                  <a:lnTo>
                    <a:pt x="70" y="18"/>
                  </a:lnTo>
                  <a:lnTo>
                    <a:pt x="60" y="14"/>
                  </a:lnTo>
                  <a:lnTo>
                    <a:pt x="40" y="10"/>
                  </a:lnTo>
                  <a:lnTo>
                    <a:pt x="20" y="6"/>
                  </a:lnTo>
                  <a:lnTo>
                    <a:pt x="0" y="0"/>
                  </a:lnTo>
                </a:path>
              </a:pathLst>
            </a:custGeom>
            <a:noFill/>
            <a:ln w="9525">
              <a:noFill/>
              <a:round/>
              <a:headEnd/>
              <a:tailEnd/>
            </a:ln>
          </p:spPr>
          <p:txBody>
            <a:bodyPr/>
            <a:lstStyle/>
            <a:p>
              <a:endParaRPr lang="fr-FR">
                <a:latin typeface="Calibri" pitchFamily="34" charset="0"/>
              </a:endParaRPr>
            </a:p>
          </p:txBody>
        </p:sp>
        <p:sp>
          <p:nvSpPr>
            <p:cNvPr id="9507" name="Freeform 59"/>
            <p:cNvSpPr>
              <a:spLocks/>
            </p:cNvSpPr>
            <p:nvPr/>
          </p:nvSpPr>
          <p:spPr bwMode="auto">
            <a:xfrm>
              <a:off x="2959" y="2578"/>
              <a:ext cx="76" cy="16"/>
            </a:xfrm>
            <a:custGeom>
              <a:avLst/>
              <a:gdLst>
                <a:gd name="T0" fmla="*/ 2 w 76"/>
                <a:gd name="T1" fmla="*/ 14 h 16"/>
                <a:gd name="T2" fmla="*/ 2 w 76"/>
                <a:gd name="T3" fmla="*/ 14 h 16"/>
                <a:gd name="T4" fmla="*/ 10 w 76"/>
                <a:gd name="T5" fmla="*/ 10 h 16"/>
                <a:gd name="T6" fmla="*/ 18 w 76"/>
                <a:gd name="T7" fmla="*/ 6 h 16"/>
                <a:gd name="T8" fmla="*/ 18 w 76"/>
                <a:gd name="T9" fmla="*/ 6 h 16"/>
                <a:gd name="T10" fmla="*/ 22 w 76"/>
                <a:gd name="T11" fmla="*/ 4 h 16"/>
                <a:gd name="T12" fmla="*/ 28 w 76"/>
                <a:gd name="T13" fmla="*/ 2 h 16"/>
                <a:gd name="T14" fmla="*/ 40 w 76"/>
                <a:gd name="T15" fmla="*/ 4 h 16"/>
                <a:gd name="T16" fmla="*/ 40 w 76"/>
                <a:gd name="T17" fmla="*/ 4 h 16"/>
                <a:gd name="T18" fmla="*/ 58 w 76"/>
                <a:gd name="T19" fmla="*/ 8 h 16"/>
                <a:gd name="T20" fmla="*/ 76 w 76"/>
                <a:gd name="T21" fmla="*/ 16 h 16"/>
                <a:gd name="T22" fmla="*/ 76 w 76"/>
                <a:gd name="T23" fmla="*/ 16 h 16"/>
                <a:gd name="T24" fmla="*/ 76 w 76"/>
                <a:gd name="T25" fmla="*/ 16 h 16"/>
                <a:gd name="T26" fmla="*/ 76 w 76"/>
                <a:gd name="T27" fmla="*/ 16 h 16"/>
                <a:gd name="T28" fmla="*/ 76 w 76"/>
                <a:gd name="T29" fmla="*/ 16 h 16"/>
                <a:gd name="T30" fmla="*/ 66 w 76"/>
                <a:gd name="T31" fmla="*/ 10 h 16"/>
                <a:gd name="T32" fmla="*/ 56 w 76"/>
                <a:gd name="T33" fmla="*/ 6 h 16"/>
                <a:gd name="T34" fmla="*/ 34 w 76"/>
                <a:gd name="T35" fmla="*/ 0 h 16"/>
                <a:gd name="T36" fmla="*/ 34 w 76"/>
                <a:gd name="T37" fmla="*/ 0 h 16"/>
                <a:gd name="T38" fmla="*/ 26 w 76"/>
                <a:gd name="T39" fmla="*/ 0 h 16"/>
                <a:gd name="T40" fmla="*/ 16 w 76"/>
                <a:gd name="T41" fmla="*/ 2 h 16"/>
                <a:gd name="T42" fmla="*/ 8 w 76"/>
                <a:gd name="T43" fmla="*/ 6 h 16"/>
                <a:gd name="T44" fmla="*/ 0 w 76"/>
                <a:gd name="T45" fmla="*/ 12 h 16"/>
                <a:gd name="T46" fmla="*/ 0 w 76"/>
                <a:gd name="T47" fmla="*/ 12 h 16"/>
                <a:gd name="T48" fmla="*/ 0 w 76"/>
                <a:gd name="T49" fmla="*/ 14 h 16"/>
                <a:gd name="T50" fmla="*/ 2 w 76"/>
                <a:gd name="T51" fmla="*/ 14 h 1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6"/>
                <a:gd name="T79" fmla="*/ 0 h 16"/>
                <a:gd name="T80" fmla="*/ 76 w 76"/>
                <a:gd name="T81" fmla="*/ 16 h 1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6" h="16">
                  <a:moveTo>
                    <a:pt x="2" y="14"/>
                  </a:moveTo>
                  <a:lnTo>
                    <a:pt x="2" y="14"/>
                  </a:lnTo>
                  <a:lnTo>
                    <a:pt x="10" y="10"/>
                  </a:lnTo>
                  <a:lnTo>
                    <a:pt x="18" y="6"/>
                  </a:lnTo>
                  <a:lnTo>
                    <a:pt x="22" y="4"/>
                  </a:lnTo>
                  <a:lnTo>
                    <a:pt x="28" y="2"/>
                  </a:lnTo>
                  <a:lnTo>
                    <a:pt x="40" y="4"/>
                  </a:lnTo>
                  <a:lnTo>
                    <a:pt x="58" y="8"/>
                  </a:lnTo>
                  <a:lnTo>
                    <a:pt x="76" y="16"/>
                  </a:lnTo>
                  <a:lnTo>
                    <a:pt x="66" y="10"/>
                  </a:lnTo>
                  <a:lnTo>
                    <a:pt x="56" y="6"/>
                  </a:lnTo>
                  <a:lnTo>
                    <a:pt x="34" y="0"/>
                  </a:lnTo>
                  <a:lnTo>
                    <a:pt x="26" y="0"/>
                  </a:lnTo>
                  <a:lnTo>
                    <a:pt x="16" y="2"/>
                  </a:lnTo>
                  <a:lnTo>
                    <a:pt x="8" y="6"/>
                  </a:lnTo>
                  <a:lnTo>
                    <a:pt x="0" y="12"/>
                  </a:lnTo>
                  <a:lnTo>
                    <a:pt x="0" y="14"/>
                  </a:lnTo>
                  <a:lnTo>
                    <a:pt x="2" y="14"/>
                  </a:lnTo>
                  <a:close/>
                </a:path>
              </a:pathLst>
            </a:custGeom>
            <a:solidFill>
              <a:srgbClr val="000000"/>
            </a:solidFill>
            <a:ln w="9525">
              <a:noFill/>
              <a:round/>
              <a:headEnd/>
              <a:tailEnd/>
            </a:ln>
          </p:spPr>
          <p:txBody>
            <a:bodyPr/>
            <a:lstStyle/>
            <a:p>
              <a:endParaRPr lang="fr-FR">
                <a:latin typeface="Calibri" pitchFamily="34" charset="0"/>
              </a:endParaRPr>
            </a:p>
          </p:txBody>
        </p:sp>
        <p:sp>
          <p:nvSpPr>
            <p:cNvPr id="9508" name="Freeform 60"/>
            <p:cNvSpPr>
              <a:spLocks/>
            </p:cNvSpPr>
            <p:nvPr/>
          </p:nvSpPr>
          <p:spPr bwMode="auto">
            <a:xfrm>
              <a:off x="2959" y="2578"/>
              <a:ext cx="76" cy="16"/>
            </a:xfrm>
            <a:custGeom>
              <a:avLst/>
              <a:gdLst>
                <a:gd name="T0" fmla="*/ 2 w 76"/>
                <a:gd name="T1" fmla="*/ 14 h 16"/>
                <a:gd name="T2" fmla="*/ 2 w 76"/>
                <a:gd name="T3" fmla="*/ 14 h 16"/>
                <a:gd name="T4" fmla="*/ 10 w 76"/>
                <a:gd name="T5" fmla="*/ 10 h 16"/>
                <a:gd name="T6" fmla="*/ 18 w 76"/>
                <a:gd name="T7" fmla="*/ 6 h 16"/>
                <a:gd name="T8" fmla="*/ 18 w 76"/>
                <a:gd name="T9" fmla="*/ 6 h 16"/>
                <a:gd name="T10" fmla="*/ 22 w 76"/>
                <a:gd name="T11" fmla="*/ 4 h 16"/>
                <a:gd name="T12" fmla="*/ 28 w 76"/>
                <a:gd name="T13" fmla="*/ 2 h 16"/>
                <a:gd name="T14" fmla="*/ 40 w 76"/>
                <a:gd name="T15" fmla="*/ 4 h 16"/>
                <a:gd name="T16" fmla="*/ 40 w 76"/>
                <a:gd name="T17" fmla="*/ 4 h 16"/>
                <a:gd name="T18" fmla="*/ 58 w 76"/>
                <a:gd name="T19" fmla="*/ 8 h 16"/>
                <a:gd name="T20" fmla="*/ 76 w 76"/>
                <a:gd name="T21" fmla="*/ 16 h 16"/>
                <a:gd name="T22" fmla="*/ 76 w 76"/>
                <a:gd name="T23" fmla="*/ 16 h 16"/>
                <a:gd name="T24" fmla="*/ 76 w 76"/>
                <a:gd name="T25" fmla="*/ 16 h 16"/>
                <a:gd name="T26" fmla="*/ 76 w 76"/>
                <a:gd name="T27" fmla="*/ 16 h 16"/>
                <a:gd name="T28" fmla="*/ 76 w 76"/>
                <a:gd name="T29" fmla="*/ 16 h 16"/>
                <a:gd name="T30" fmla="*/ 66 w 76"/>
                <a:gd name="T31" fmla="*/ 10 h 16"/>
                <a:gd name="T32" fmla="*/ 56 w 76"/>
                <a:gd name="T33" fmla="*/ 6 h 16"/>
                <a:gd name="T34" fmla="*/ 34 w 76"/>
                <a:gd name="T35" fmla="*/ 0 h 16"/>
                <a:gd name="T36" fmla="*/ 34 w 76"/>
                <a:gd name="T37" fmla="*/ 0 h 16"/>
                <a:gd name="T38" fmla="*/ 26 w 76"/>
                <a:gd name="T39" fmla="*/ 0 h 16"/>
                <a:gd name="T40" fmla="*/ 16 w 76"/>
                <a:gd name="T41" fmla="*/ 2 h 16"/>
                <a:gd name="T42" fmla="*/ 8 w 76"/>
                <a:gd name="T43" fmla="*/ 6 h 16"/>
                <a:gd name="T44" fmla="*/ 0 w 76"/>
                <a:gd name="T45" fmla="*/ 12 h 16"/>
                <a:gd name="T46" fmla="*/ 0 w 76"/>
                <a:gd name="T47" fmla="*/ 12 h 16"/>
                <a:gd name="T48" fmla="*/ 0 w 76"/>
                <a:gd name="T49" fmla="*/ 14 h 16"/>
                <a:gd name="T50" fmla="*/ 2 w 76"/>
                <a:gd name="T51" fmla="*/ 14 h 1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6"/>
                <a:gd name="T79" fmla="*/ 0 h 16"/>
                <a:gd name="T80" fmla="*/ 76 w 76"/>
                <a:gd name="T81" fmla="*/ 16 h 1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6" h="16">
                  <a:moveTo>
                    <a:pt x="2" y="14"/>
                  </a:moveTo>
                  <a:lnTo>
                    <a:pt x="2" y="14"/>
                  </a:lnTo>
                  <a:lnTo>
                    <a:pt x="10" y="10"/>
                  </a:lnTo>
                  <a:lnTo>
                    <a:pt x="18" y="6"/>
                  </a:lnTo>
                  <a:lnTo>
                    <a:pt x="22" y="4"/>
                  </a:lnTo>
                  <a:lnTo>
                    <a:pt x="28" y="2"/>
                  </a:lnTo>
                  <a:lnTo>
                    <a:pt x="40" y="4"/>
                  </a:lnTo>
                  <a:lnTo>
                    <a:pt x="58" y="8"/>
                  </a:lnTo>
                  <a:lnTo>
                    <a:pt x="76" y="16"/>
                  </a:lnTo>
                  <a:lnTo>
                    <a:pt x="66" y="10"/>
                  </a:lnTo>
                  <a:lnTo>
                    <a:pt x="56" y="6"/>
                  </a:lnTo>
                  <a:lnTo>
                    <a:pt x="34" y="0"/>
                  </a:lnTo>
                  <a:lnTo>
                    <a:pt x="26" y="0"/>
                  </a:lnTo>
                  <a:lnTo>
                    <a:pt x="16" y="2"/>
                  </a:lnTo>
                  <a:lnTo>
                    <a:pt x="8" y="6"/>
                  </a:lnTo>
                  <a:lnTo>
                    <a:pt x="0" y="12"/>
                  </a:lnTo>
                  <a:lnTo>
                    <a:pt x="0" y="14"/>
                  </a:lnTo>
                  <a:lnTo>
                    <a:pt x="2" y="14"/>
                  </a:lnTo>
                </a:path>
              </a:pathLst>
            </a:custGeom>
            <a:noFill/>
            <a:ln w="9525">
              <a:noFill/>
              <a:round/>
              <a:headEnd/>
              <a:tailEnd/>
            </a:ln>
          </p:spPr>
          <p:txBody>
            <a:bodyPr/>
            <a:lstStyle/>
            <a:p>
              <a:endParaRPr lang="fr-FR">
                <a:latin typeface="Calibri" pitchFamily="34" charset="0"/>
              </a:endParaRPr>
            </a:p>
          </p:txBody>
        </p:sp>
        <p:sp>
          <p:nvSpPr>
            <p:cNvPr id="9509" name="Freeform 61"/>
            <p:cNvSpPr>
              <a:spLocks/>
            </p:cNvSpPr>
            <p:nvPr/>
          </p:nvSpPr>
          <p:spPr bwMode="auto">
            <a:xfrm>
              <a:off x="2999" y="2522"/>
              <a:ext cx="36" cy="84"/>
            </a:xfrm>
            <a:custGeom>
              <a:avLst/>
              <a:gdLst>
                <a:gd name="T0" fmla="*/ 36 w 36"/>
                <a:gd name="T1" fmla="*/ 84 h 84"/>
                <a:gd name="T2" fmla="*/ 36 w 36"/>
                <a:gd name="T3" fmla="*/ 84 h 84"/>
                <a:gd name="T4" fmla="*/ 36 w 36"/>
                <a:gd name="T5" fmla="*/ 66 h 84"/>
                <a:gd name="T6" fmla="*/ 36 w 36"/>
                <a:gd name="T7" fmla="*/ 48 h 84"/>
                <a:gd name="T8" fmla="*/ 32 w 36"/>
                <a:gd name="T9" fmla="*/ 32 h 84"/>
                <a:gd name="T10" fmla="*/ 28 w 36"/>
                <a:gd name="T11" fmla="*/ 24 h 84"/>
                <a:gd name="T12" fmla="*/ 24 w 36"/>
                <a:gd name="T13" fmla="*/ 16 h 84"/>
                <a:gd name="T14" fmla="*/ 24 w 36"/>
                <a:gd name="T15" fmla="*/ 16 h 84"/>
                <a:gd name="T16" fmla="*/ 16 w 36"/>
                <a:gd name="T17" fmla="*/ 6 h 84"/>
                <a:gd name="T18" fmla="*/ 10 w 36"/>
                <a:gd name="T19" fmla="*/ 2 h 84"/>
                <a:gd name="T20" fmla="*/ 4 w 36"/>
                <a:gd name="T21" fmla="*/ 0 h 84"/>
                <a:gd name="T22" fmla="*/ 4 w 36"/>
                <a:gd name="T23" fmla="*/ 0 h 84"/>
                <a:gd name="T24" fmla="*/ 2 w 36"/>
                <a:gd name="T25" fmla="*/ 0 h 84"/>
                <a:gd name="T26" fmla="*/ 0 w 36"/>
                <a:gd name="T27" fmla="*/ 2 h 84"/>
                <a:gd name="T28" fmla="*/ 0 w 36"/>
                <a:gd name="T29" fmla="*/ 10 h 84"/>
                <a:gd name="T30" fmla="*/ 0 w 36"/>
                <a:gd name="T31" fmla="*/ 10 h 84"/>
                <a:gd name="T32" fmla="*/ 2 w 36"/>
                <a:gd name="T33" fmla="*/ 10 h 84"/>
                <a:gd name="T34" fmla="*/ 2 w 36"/>
                <a:gd name="T35" fmla="*/ 8 h 84"/>
                <a:gd name="T36" fmla="*/ 2 w 36"/>
                <a:gd name="T37" fmla="*/ 8 h 84"/>
                <a:gd name="T38" fmla="*/ 2 w 36"/>
                <a:gd name="T39" fmla="*/ 4 h 84"/>
                <a:gd name="T40" fmla="*/ 4 w 36"/>
                <a:gd name="T41" fmla="*/ 4 h 84"/>
                <a:gd name="T42" fmla="*/ 8 w 36"/>
                <a:gd name="T43" fmla="*/ 4 h 84"/>
                <a:gd name="T44" fmla="*/ 10 w 36"/>
                <a:gd name="T45" fmla="*/ 4 h 84"/>
                <a:gd name="T46" fmla="*/ 10 w 36"/>
                <a:gd name="T47" fmla="*/ 4 h 84"/>
                <a:gd name="T48" fmla="*/ 18 w 36"/>
                <a:gd name="T49" fmla="*/ 12 h 84"/>
                <a:gd name="T50" fmla="*/ 18 w 36"/>
                <a:gd name="T51" fmla="*/ 12 h 84"/>
                <a:gd name="T52" fmla="*/ 26 w 36"/>
                <a:gd name="T53" fmla="*/ 24 h 84"/>
                <a:gd name="T54" fmla="*/ 30 w 36"/>
                <a:gd name="T55" fmla="*/ 36 h 84"/>
                <a:gd name="T56" fmla="*/ 30 w 36"/>
                <a:gd name="T57" fmla="*/ 36 h 84"/>
                <a:gd name="T58" fmla="*/ 34 w 36"/>
                <a:gd name="T59" fmla="*/ 48 h 84"/>
                <a:gd name="T60" fmla="*/ 34 w 36"/>
                <a:gd name="T61" fmla="*/ 60 h 84"/>
                <a:gd name="T62" fmla="*/ 36 w 36"/>
                <a:gd name="T63" fmla="*/ 84 h 84"/>
                <a:gd name="T64" fmla="*/ 36 w 36"/>
                <a:gd name="T65" fmla="*/ 84 h 84"/>
                <a:gd name="T66" fmla="*/ 36 w 36"/>
                <a:gd name="T67" fmla="*/ 84 h 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6"/>
                <a:gd name="T103" fmla="*/ 0 h 84"/>
                <a:gd name="T104" fmla="*/ 36 w 36"/>
                <a:gd name="T105" fmla="*/ 84 h 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6" h="84">
                  <a:moveTo>
                    <a:pt x="36" y="84"/>
                  </a:moveTo>
                  <a:lnTo>
                    <a:pt x="36" y="84"/>
                  </a:lnTo>
                  <a:lnTo>
                    <a:pt x="36" y="66"/>
                  </a:lnTo>
                  <a:lnTo>
                    <a:pt x="36" y="48"/>
                  </a:lnTo>
                  <a:lnTo>
                    <a:pt x="32" y="32"/>
                  </a:lnTo>
                  <a:lnTo>
                    <a:pt x="28" y="24"/>
                  </a:lnTo>
                  <a:lnTo>
                    <a:pt x="24" y="16"/>
                  </a:lnTo>
                  <a:lnTo>
                    <a:pt x="16" y="6"/>
                  </a:lnTo>
                  <a:lnTo>
                    <a:pt x="10" y="2"/>
                  </a:lnTo>
                  <a:lnTo>
                    <a:pt x="4" y="0"/>
                  </a:lnTo>
                  <a:lnTo>
                    <a:pt x="2" y="0"/>
                  </a:lnTo>
                  <a:lnTo>
                    <a:pt x="0" y="2"/>
                  </a:lnTo>
                  <a:lnTo>
                    <a:pt x="0" y="10"/>
                  </a:lnTo>
                  <a:lnTo>
                    <a:pt x="2" y="10"/>
                  </a:lnTo>
                  <a:lnTo>
                    <a:pt x="2" y="8"/>
                  </a:lnTo>
                  <a:lnTo>
                    <a:pt x="2" y="4"/>
                  </a:lnTo>
                  <a:lnTo>
                    <a:pt x="4" y="4"/>
                  </a:lnTo>
                  <a:lnTo>
                    <a:pt x="8" y="4"/>
                  </a:lnTo>
                  <a:lnTo>
                    <a:pt x="10" y="4"/>
                  </a:lnTo>
                  <a:lnTo>
                    <a:pt x="18" y="12"/>
                  </a:lnTo>
                  <a:lnTo>
                    <a:pt x="26" y="24"/>
                  </a:lnTo>
                  <a:lnTo>
                    <a:pt x="30" y="36"/>
                  </a:lnTo>
                  <a:lnTo>
                    <a:pt x="34" y="48"/>
                  </a:lnTo>
                  <a:lnTo>
                    <a:pt x="34" y="60"/>
                  </a:lnTo>
                  <a:lnTo>
                    <a:pt x="36" y="84"/>
                  </a:lnTo>
                  <a:close/>
                </a:path>
              </a:pathLst>
            </a:custGeom>
            <a:solidFill>
              <a:srgbClr val="000000"/>
            </a:solidFill>
            <a:ln w="9525">
              <a:noFill/>
              <a:round/>
              <a:headEnd/>
              <a:tailEnd/>
            </a:ln>
          </p:spPr>
          <p:txBody>
            <a:bodyPr/>
            <a:lstStyle/>
            <a:p>
              <a:endParaRPr lang="fr-FR">
                <a:latin typeface="Calibri" pitchFamily="34" charset="0"/>
              </a:endParaRPr>
            </a:p>
          </p:txBody>
        </p:sp>
        <p:sp>
          <p:nvSpPr>
            <p:cNvPr id="9510" name="Freeform 62"/>
            <p:cNvSpPr>
              <a:spLocks/>
            </p:cNvSpPr>
            <p:nvPr/>
          </p:nvSpPr>
          <p:spPr bwMode="auto">
            <a:xfrm>
              <a:off x="2999" y="2522"/>
              <a:ext cx="36" cy="84"/>
            </a:xfrm>
            <a:custGeom>
              <a:avLst/>
              <a:gdLst>
                <a:gd name="T0" fmla="*/ 36 w 36"/>
                <a:gd name="T1" fmla="*/ 84 h 84"/>
                <a:gd name="T2" fmla="*/ 36 w 36"/>
                <a:gd name="T3" fmla="*/ 84 h 84"/>
                <a:gd name="T4" fmla="*/ 36 w 36"/>
                <a:gd name="T5" fmla="*/ 66 h 84"/>
                <a:gd name="T6" fmla="*/ 36 w 36"/>
                <a:gd name="T7" fmla="*/ 48 h 84"/>
                <a:gd name="T8" fmla="*/ 32 w 36"/>
                <a:gd name="T9" fmla="*/ 32 h 84"/>
                <a:gd name="T10" fmla="*/ 28 w 36"/>
                <a:gd name="T11" fmla="*/ 24 h 84"/>
                <a:gd name="T12" fmla="*/ 24 w 36"/>
                <a:gd name="T13" fmla="*/ 16 h 84"/>
                <a:gd name="T14" fmla="*/ 24 w 36"/>
                <a:gd name="T15" fmla="*/ 16 h 84"/>
                <a:gd name="T16" fmla="*/ 16 w 36"/>
                <a:gd name="T17" fmla="*/ 6 h 84"/>
                <a:gd name="T18" fmla="*/ 10 w 36"/>
                <a:gd name="T19" fmla="*/ 2 h 84"/>
                <a:gd name="T20" fmla="*/ 4 w 36"/>
                <a:gd name="T21" fmla="*/ 0 h 84"/>
                <a:gd name="T22" fmla="*/ 4 w 36"/>
                <a:gd name="T23" fmla="*/ 0 h 84"/>
                <a:gd name="T24" fmla="*/ 2 w 36"/>
                <a:gd name="T25" fmla="*/ 0 h 84"/>
                <a:gd name="T26" fmla="*/ 0 w 36"/>
                <a:gd name="T27" fmla="*/ 2 h 84"/>
                <a:gd name="T28" fmla="*/ 0 w 36"/>
                <a:gd name="T29" fmla="*/ 10 h 84"/>
                <a:gd name="T30" fmla="*/ 0 w 36"/>
                <a:gd name="T31" fmla="*/ 10 h 84"/>
                <a:gd name="T32" fmla="*/ 2 w 36"/>
                <a:gd name="T33" fmla="*/ 10 h 84"/>
                <a:gd name="T34" fmla="*/ 2 w 36"/>
                <a:gd name="T35" fmla="*/ 8 h 84"/>
                <a:gd name="T36" fmla="*/ 2 w 36"/>
                <a:gd name="T37" fmla="*/ 8 h 84"/>
                <a:gd name="T38" fmla="*/ 2 w 36"/>
                <a:gd name="T39" fmla="*/ 4 h 84"/>
                <a:gd name="T40" fmla="*/ 4 w 36"/>
                <a:gd name="T41" fmla="*/ 4 h 84"/>
                <a:gd name="T42" fmla="*/ 8 w 36"/>
                <a:gd name="T43" fmla="*/ 4 h 84"/>
                <a:gd name="T44" fmla="*/ 10 w 36"/>
                <a:gd name="T45" fmla="*/ 4 h 84"/>
                <a:gd name="T46" fmla="*/ 10 w 36"/>
                <a:gd name="T47" fmla="*/ 4 h 84"/>
                <a:gd name="T48" fmla="*/ 18 w 36"/>
                <a:gd name="T49" fmla="*/ 12 h 84"/>
                <a:gd name="T50" fmla="*/ 18 w 36"/>
                <a:gd name="T51" fmla="*/ 12 h 84"/>
                <a:gd name="T52" fmla="*/ 26 w 36"/>
                <a:gd name="T53" fmla="*/ 24 h 84"/>
                <a:gd name="T54" fmla="*/ 30 w 36"/>
                <a:gd name="T55" fmla="*/ 36 h 84"/>
                <a:gd name="T56" fmla="*/ 30 w 36"/>
                <a:gd name="T57" fmla="*/ 36 h 84"/>
                <a:gd name="T58" fmla="*/ 34 w 36"/>
                <a:gd name="T59" fmla="*/ 48 h 84"/>
                <a:gd name="T60" fmla="*/ 34 w 36"/>
                <a:gd name="T61" fmla="*/ 60 h 84"/>
                <a:gd name="T62" fmla="*/ 36 w 36"/>
                <a:gd name="T63" fmla="*/ 84 h 84"/>
                <a:gd name="T64" fmla="*/ 36 w 36"/>
                <a:gd name="T65" fmla="*/ 84 h 84"/>
                <a:gd name="T66" fmla="*/ 36 w 36"/>
                <a:gd name="T67" fmla="*/ 84 h 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6"/>
                <a:gd name="T103" fmla="*/ 0 h 84"/>
                <a:gd name="T104" fmla="*/ 36 w 36"/>
                <a:gd name="T105" fmla="*/ 84 h 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6" h="84">
                  <a:moveTo>
                    <a:pt x="36" y="84"/>
                  </a:moveTo>
                  <a:lnTo>
                    <a:pt x="36" y="84"/>
                  </a:lnTo>
                  <a:lnTo>
                    <a:pt x="36" y="66"/>
                  </a:lnTo>
                  <a:lnTo>
                    <a:pt x="36" y="48"/>
                  </a:lnTo>
                  <a:lnTo>
                    <a:pt x="32" y="32"/>
                  </a:lnTo>
                  <a:lnTo>
                    <a:pt x="28" y="24"/>
                  </a:lnTo>
                  <a:lnTo>
                    <a:pt x="24" y="16"/>
                  </a:lnTo>
                  <a:lnTo>
                    <a:pt x="16" y="6"/>
                  </a:lnTo>
                  <a:lnTo>
                    <a:pt x="10" y="2"/>
                  </a:lnTo>
                  <a:lnTo>
                    <a:pt x="4" y="0"/>
                  </a:lnTo>
                  <a:lnTo>
                    <a:pt x="2" y="0"/>
                  </a:lnTo>
                  <a:lnTo>
                    <a:pt x="0" y="2"/>
                  </a:lnTo>
                  <a:lnTo>
                    <a:pt x="0" y="10"/>
                  </a:lnTo>
                  <a:lnTo>
                    <a:pt x="2" y="10"/>
                  </a:lnTo>
                  <a:lnTo>
                    <a:pt x="2" y="8"/>
                  </a:lnTo>
                  <a:lnTo>
                    <a:pt x="2" y="4"/>
                  </a:lnTo>
                  <a:lnTo>
                    <a:pt x="4" y="4"/>
                  </a:lnTo>
                  <a:lnTo>
                    <a:pt x="8" y="4"/>
                  </a:lnTo>
                  <a:lnTo>
                    <a:pt x="10" y="4"/>
                  </a:lnTo>
                  <a:lnTo>
                    <a:pt x="18" y="12"/>
                  </a:lnTo>
                  <a:lnTo>
                    <a:pt x="26" y="24"/>
                  </a:lnTo>
                  <a:lnTo>
                    <a:pt x="30" y="36"/>
                  </a:lnTo>
                  <a:lnTo>
                    <a:pt x="34" y="48"/>
                  </a:lnTo>
                  <a:lnTo>
                    <a:pt x="34" y="60"/>
                  </a:lnTo>
                  <a:lnTo>
                    <a:pt x="36" y="84"/>
                  </a:lnTo>
                </a:path>
              </a:pathLst>
            </a:custGeom>
            <a:noFill/>
            <a:ln w="9525">
              <a:noFill/>
              <a:round/>
              <a:headEnd/>
              <a:tailEnd/>
            </a:ln>
          </p:spPr>
          <p:txBody>
            <a:bodyPr/>
            <a:lstStyle/>
            <a:p>
              <a:endParaRPr lang="fr-FR">
                <a:latin typeface="Calibri" pitchFamily="34" charset="0"/>
              </a:endParaRPr>
            </a:p>
          </p:txBody>
        </p:sp>
        <p:sp>
          <p:nvSpPr>
            <p:cNvPr id="9511" name="Freeform 63"/>
            <p:cNvSpPr>
              <a:spLocks/>
            </p:cNvSpPr>
            <p:nvPr/>
          </p:nvSpPr>
          <p:spPr bwMode="auto">
            <a:xfrm>
              <a:off x="3035" y="2532"/>
              <a:ext cx="20" cy="56"/>
            </a:xfrm>
            <a:custGeom>
              <a:avLst/>
              <a:gdLst>
                <a:gd name="T0" fmla="*/ 0 w 20"/>
                <a:gd name="T1" fmla="*/ 56 h 56"/>
                <a:gd name="T2" fmla="*/ 0 w 20"/>
                <a:gd name="T3" fmla="*/ 56 h 56"/>
                <a:gd name="T4" fmla="*/ 2 w 20"/>
                <a:gd name="T5" fmla="*/ 40 h 56"/>
                <a:gd name="T6" fmla="*/ 2 w 20"/>
                <a:gd name="T7" fmla="*/ 24 h 56"/>
                <a:gd name="T8" fmla="*/ 2 w 20"/>
                <a:gd name="T9" fmla="*/ 24 h 56"/>
                <a:gd name="T10" fmla="*/ 6 w 20"/>
                <a:gd name="T11" fmla="*/ 10 h 56"/>
                <a:gd name="T12" fmla="*/ 6 w 20"/>
                <a:gd name="T13" fmla="*/ 10 h 56"/>
                <a:gd name="T14" fmla="*/ 8 w 20"/>
                <a:gd name="T15" fmla="*/ 6 h 56"/>
                <a:gd name="T16" fmla="*/ 8 w 20"/>
                <a:gd name="T17" fmla="*/ 6 h 56"/>
                <a:gd name="T18" fmla="*/ 20 w 20"/>
                <a:gd name="T19" fmla="*/ 6 h 56"/>
                <a:gd name="T20" fmla="*/ 20 w 20"/>
                <a:gd name="T21" fmla="*/ 6 h 56"/>
                <a:gd name="T22" fmla="*/ 20 w 20"/>
                <a:gd name="T23" fmla="*/ 8 h 56"/>
                <a:gd name="T24" fmla="*/ 20 w 20"/>
                <a:gd name="T25" fmla="*/ 8 h 56"/>
                <a:gd name="T26" fmla="*/ 20 w 20"/>
                <a:gd name="T27" fmla="*/ 8 h 56"/>
                <a:gd name="T28" fmla="*/ 20 w 20"/>
                <a:gd name="T29" fmla="*/ 8 h 56"/>
                <a:gd name="T30" fmla="*/ 20 w 20"/>
                <a:gd name="T31" fmla="*/ 8 h 56"/>
                <a:gd name="T32" fmla="*/ 20 w 20"/>
                <a:gd name="T33" fmla="*/ 8 h 56"/>
                <a:gd name="T34" fmla="*/ 20 w 20"/>
                <a:gd name="T35" fmla="*/ 8 h 56"/>
                <a:gd name="T36" fmla="*/ 20 w 20"/>
                <a:gd name="T37" fmla="*/ 8 h 56"/>
                <a:gd name="T38" fmla="*/ 20 w 20"/>
                <a:gd name="T39" fmla="*/ 2 h 56"/>
                <a:gd name="T40" fmla="*/ 16 w 20"/>
                <a:gd name="T41" fmla="*/ 0 h 56"/>
                <a:gd name="T42" fmla="*/ 12 w 20"/>
                <a:gd name="T43" fmla="*/ 0 h 56"/>
                <a:gd name="T44" fmla="*/ 8 w 20"/>
                <a:gd name="T45" fmla="*/ 4 h 56"/>
                <a:gd name="T46" fmla="*/ 8 w 20"/>
                <a:gd name="T47" fmla="*/ 4 h 56"/>
                <a:gd name="T48" fmla="*/ 4 w 20"/>
                <a:gd name="T49" fmla="*/ 16 h 56"/>
                <a:gd name="T50" fmla="*/ 0 w 20"/>
                <a:gd name="T51" fmla="*/ 30 h 56"/>
                <a:gd name="T52" fmla="*/ 0 w 20"/>
                <a:gd name="T53" fmla="*/ 56 h 56"/>
                <a:gd name="T54" fmla="*/ 0 w 20"/>
                <a:gd name="T55" fmla="*/ 56 h 56"/>
                <a:gd name="T56" fmla="*/ 0 w 20"/>
                <a:gd name="T57" fmla="*/ 56 h 5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56"/>
                <a:gd name="T89" fmla="*/ 20 w 20"/>
                <a:gd name="T90" fmla="*/ 56 h 5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56">
                  <a:moveTo>
                    <a:pt x="0" y="56"/>
                  </a:moveTo>
                  <a:lnTo>
                    <a:pt x="0" y="56"/>
                  </a:lnTo>
                  <a:lnTo>
                    <a:pt x="2" y="40"/>
                  </a:lnTo>
                  <a:lnTo>
                    <a:pt x="2" y="24"/>
                  </a:lnTo>
                  <a:lnTo>
                    <a:pt x="6" y="10"/>
                  </a:lnTo>
                  <a:lnTo>
                    <a:pt x="8" y="6"/>
                  </a:lnTo>
                  <a:lnTo>
                    <a:pt x="20" y="6"/>
                  </a:lnTo>
                  <a:lnTo>
                    <a:pt x="20" y="8"/>
                  </a:lnTo>
                  <a:lnTo>
                    <a:pt x="20" y="2"/>
                  </a:lnTo>
                  <a:lnTo>
                    <a:pt x="16" y="0"/>
                  </a:lnTo>
                  <a:lnTo>
                    <a:pt x="12" y="0"/>
                  </a:lnTo>
                  <a:lnTo>
                    <a:pt x="8" y="4"/>
                  </a:lnTo>
                  <a:lnTo>
                    <a:pt x="4" y="16"/>
                  </a:lnTo>
                  <a:lnTo>
                    <a:pt x="0" y="30"/>
                  </a:lnTo>
                  <a:lnTo>
                    <a:pt x="0" y="56"/>
                  </a:lnTo>
                  <a:close/>
                </a:path>
              </a:pathLst>
            </a:custGeom>
            <a:solidFill>
              <a:srgbClr val="000000"/>
            </a:solidFill>
            <a:ln w="9525">
              <a:noFill/>
              <a:round/>
              <a:headEnd/>
              <a:tailEnd/>
            </a:ln>
          </p:spPr>
          <p:txBody>
            <a:bodyPr/>
            <a:lstStyle/>
            <a:p>
              <a:endParaRPr lang="fr-FR">
                <a:latin typeface="Calibri" pitchFamily="34" charset="0"/>
              </a:endParaRPr>
            </a:p>
          </p:txBody>
        </p:sp>
        <p:sp>
          <p:nvSpPr>
            <p:cNvPr id="9512" name="Freeform 64"/>
            <p:cNvSpPr>
              <a:spLocks/>
            </p:cNvSpPr>
            <p:nvPr/>
          </p:nvSpPr>
          <p:spPr bwMode="auto">
            <a:xfrm>
              <a:off x="3035" y="2532"/>
              <a:ext cx="20" cy="56"/>
            </a:xfrm>
            <a:custGeom>
              <a:avLst/>
              <a:gdLst>
                <a:gd name="T0" fmla="*/ 0 w 20"/>
                <a:gd name="T1" fmla="*/ 56 h 56"/>
                <a:gd name="T2" fmla="*/ 0 w 20"/>
                <a:gd name="T3" fmla="*/ 56 h 56"/>
                <a:gd name="T4" fmla="*/ 2 w 20"/>
                <a:gd name="T5" fmla="*/ 40 h 56"/>
                <a:gd name="T6" fmla="*/ 2 w 20"/>
                <a:gd name="T7" fmla="*/ 24 h 56"/>
                <a:gd name="T8" fmla="*/ 2 w 20"/>
                <a:gd name="T9" fmla="*/ 24 h 56"/>
                <a:gd name="T10" fmla="*/ 6 w 20"/>
                <a:gd name="T11" fmla="*/ 10 h 56"/>
                <a:gd name="T12" fmla="*/ 6 w 20"/>
                <a:gd name="T13" fmla="*/ 10 h 56"/>
                <a:gd name="T14" fmla="*/ 8 w 20"/>
                <a:gd name="T15" fmla="*/ 6 h 56"/>
                <a:gd name="T16" fmla="*/ 8 w 20"/>
                <a:gd name="T17" fmla="*/ 6 h 56"/>
                <a:gd name="T18" fmla="*/ 20 w 20"/>
                <a:gd name="T19" fmla="*/ 6 h 56"/>
                <a:gd name="T20" fmla="*/ 20 w 20"/>
                <a:gd name="T21" fmla="*/ 6 h 56"/>
                <a:gd name="T22" fmla="*/ 20 w 20"/>
                <a:gd name="T23" fmla="*/ 8 h 56"/>
                <a:gd name="T24" fmla="*/ 20 w 20"/>
                <a:gd name="T25" fmla="*/ 8 h 56"/>
                <a:gd name="T26" fmla="*/ 20 w 20"/>
                <a:gd name="T27" fmla="*/ 8 h 56"/>
                <a:gd name="T28" fmla="*/ 20 w 20"/>
                <a:gd name="T29" fmla="*/ 8 h 56"/>
                <a:gd name="T30" fmla="*/ 20 w 20"/>
                <a:gd name="T31" fmla="*/ 8 h 56"/>
                <a:gd name="T32" fmla="*/ 20 w 20"/>
                <a:gd name="T33" fmla="*/ 8 h 56"/>
                <a:gd name="T34" fmla="*/ 20 w 20"/>
                <a:gd name="T35" fmla="*/ 8 h 56"/>
                <a:gd name="T36" fmla="*/ 20 w 20"/>
                <a:gd name="T37" fmla="*/ 8 h 56"/>
                <a:gd name="T38" fmla="*/ 20 w 20"/>
                <a:gd name="T39" fmla="*/ 2 h 56"/>
                <a:gd name="T40" fmla="*/ 16 w 20"/>
                <a:gd name="T41" fmla="*/ 0 h 56"/>
                <a:gd name="T42" fmla="*/ 12 w 20"/>
                <a:gd name="T43" fmla="*/ 0 h 56"/>
                <a:gd name="T44" fmla="*/ 8 w 20"/>
                <a:gd name="T45" fmla="*/ 4 h 56"/>
                <a:gd name="T46" fmla="*/ 8 w 20"/>
                <a:gd name="T47" fmla="*/ 4 h 56"/>
                <a:gd name="T48" fmla="*/ 4 w 20"/>
                <a:gd name="T49" fmla="*/ 16 h 56"/>
                <a:gd name="T50" fmla="*/ 0 w 20"/>
                <a:gd name="T51" fmla="*/ 30 h 56"/>
                <a:gd name="T52" fmla="*/ 0 w 20"/>
                <a:gd name="T53" fmla="*/ 56 h 56"/>
                <a:gd name="T54" fmla="*/ 0 w 20"/>
                <a:gd name="T55" fmla="*/ 56 h 56"/>
                <a:gd name="T56" fmla="*/ 0 w 20"/>
                <a:gd name="T57" fmla="*/ 56 h 5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56"/>
                <a:gd name="T89" fmla="*/ 20 w 20"/>
                <a:gd name="T90" fmla="*/ 56 h 5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56">
                  <a:moveTo>
                    <a:pt x="0" y="56"/>
                  </a:moveTo>
                  <a:lnTo>
                    <a:pt x="0" y="56"/>
                  </a:lnTo>
                  <a:lnTo>
                    <a:pt x="2" y="40"/>
                  </a:lnTo>
                  <a:lnTo>
                    <a:pt x="2" y="24"/>
                  </a:lnTo>
                  <a:lnTo>
                    <a:pt x="6" y="10"/>
                  </a:lnTo>
                  <a:lnTo>
                    <a:pt x="8" y="6"/>
                  </a:lnTo>
                  <a:lnTo>
                    <a:pt x="20" y="6"/>
                  </a:lnTo>
                  <a:lnTo>
                    <a:pt x="20" y="8"/>
                  </a:lnTo>
                  <a:lnTo>
                    <a:pt x="20" y="2"/>
                  </a:lnTo>
                  <a:lnTo>
                    <a:pt x="16" y="0"/>
                  </a:lnTo>
                  <a:lnTo>
                    <a:pt x="12" y="0"/>
                  </a:lnTo>
                  <a:lnTo>
                    <a:pt x="8" y="4"/>
                  </a:lnTo>
                  <a:lnTo>
                    <a:pt x="4" y="16"/>
                  </a:lnTo>
                  <a:lnTo>
                    <a:pt x="0" y="30"/>
                  </a:lnTo>
                  <a:lnTo>
                    <a:pt x="0" y="56"/>
                  </a:lnTo>
                </a:path>
              </a:pathLst>
            </a:custGeom>
            <a:noFill/>
            <a:ln w="9525">
              <a:noFill/>
              <a:round/>
              <a:headEnd/>
              <a:tailEnd/>
            </a:ln>
          </p:spPr>
          <p:txBody>
            <a:bodyPr/>
            <a:lstStyle/>
            <a:p>
              <a:endParaRPr lang="fr-FR">
                <a:latin typeface="Calibri" pitchFamily="34" charset="0"/>
              </a:endParaRPr>
            </a:p>
          </p:txBody>
        </p:sp>
        <p:sp>
          <p:nvSpPr>
            <p:cNvPr id="9513" name="Freeform 65"/>
            <p:cNvSpPr>
              <a:spLocks/>
            </p:cNvSpPr>
            <p:nvPr/>
          </p:nvSpPr>
          <p:spPr bwMode="auto">
            <a:xfrm>
              <a:off x="3007" y="2556"/>
              <a:ext cx="24" cy="48"/>
            </a:xfrm>
            <a:custGeom>
              <a:avLst/>
              <a:gdLst>
                <a:gd name="T0" fmla="*/ 24 w 24"/>
                <a:gd name="T1" fmla="*/ 48 h 48"/>
                <a:gd name="T2" fmla="*/ 24 w 24"/>
                <a:gd name="T3" fmla="*/ 48 h 48"/>
                <a:gd name="T4" fmla="*/ 24 w 24"/>
                <a:gd name="T5" fmla="*/ 36 h 48"/>
                <a:gd name="T6" fmla="*/ 22 w 24"/>
                <a:gd name="T7" fmla="*/ 26 h 48"/>
                <a:gd name="T8" fmla="*/ 18 w 24"/>
                <a:gd name="T9" fmla="*/ 14 h 48"/>
                <a:gd name="T10" fmla="*/ 12 w 24"/>
                <a:gd name="T11" fmla="*/ 6 h 48"/>
                <a:gd name="T12" fmla="*/ 12 w 24"/>
                <a:gd name="T13" fmla="*/ 6 h 48"/>
                <a:gd name="T14" fmla="*/ 8 w 24"/>
                <a:gd name="T15" fmla="*/ 0 h 48"/>
                <a:gd name="T16" fmla="*/ 4 w 24"/>
                <a:gd name="T17" fmla="*/ 0 h 48"/>
                <a:gd name="T18" fmla="*/ 2 w 24"/>
                <a:gd name="T19" fmla="*/ 0 h 48"/>
                <a:gd name="T20" fmla="*/ 2 w 24"/>
                <a:gd name="T21" fmla="*/ 0 h 48"/>
                <a:gd name="T22" fmla="*/ 0 w 24"/>
                <a:gd name="T23" fmla="*/ 2 h 48"/>
                <a:gd name="T24" fmla="*/ 0 w 24"/>
                <a:gd name="T25" fmla="*/ 4 h 48"/>
                <a:gd name="T26" fmla="*/ 0 w 24"/>
                <a:gd name="T27" fmla="*/ 6 h 48"/>
                <a:gd name="T28" fmla="*/ 0 w 24"/>
                <a:gd name="T29" fmla="*/ 6 h 48"/>
                <a:gd name="T30" fmla="*/ 2 w 24"/>
                <a:gd name="T31" fmla="*/ 8 h 48"/>
                <a:gd name="T32" fmla="*/ 2 w 24"/>
                <a:gd name="T33" fmla="*/ 6 h 48"/>
                <a:gd name="T34" fmla="*/ 2 w 24"/>
                <a:gd name="T35" fmla="*/ 6 h 48"/>
                <a:gd name="T36" fmla="*/ 8 w 24"/>
                <a:gd name="T37" fmla="*/ 4 h 48"/>
                <a:gd name="T38" fmla="*/ 8 w 24"/>
                <a:gd name="T39" fmla="*/ 4 h 48"/>
                <a:gd name="T40" fmla="*/ 12 w 24"/>
                <a:gd name="T41" fmla="*/ 8 h 48"/>
                <a:gd name="T42" fmla="*/ 12 w 24"/>
                <a:gd name="T43" fmla="*/ 8 h 48"/>
                <a:gd name="T44" fmla="*/ 16 w 24"/>
                <a:gd name="T45" fmla="*/ 16 h 48"/>
                <a:gd name="T46" fmla="*/ 20 w 24"/>
                <a:gd name="T47" fmla="*/ 26 h 48"/>
                <a:gd name="T48" fmla="*/ 20 w 24"/>
                <a:gd name="T49" fmla="*/ 26 h 48"/>
                <a:gd name="T50" fmla="*/ 22 w 24"/>
                <a:gd name="T51" fmla="*/ 36 h 48"/>
                <a:gd name="T52" fmla="*/ 22 w 24"/>
                <a:gd name="T53" fmla="*/ 48 h 48"/>
                <a:gd name="T54" fmla="*/ 22 w 24"/>
                <a:gd name="T55" fmla="*/ 48 h 48"/>
                <a:gd name="T56" fmla="*/ 24 w 24"/>
                <a:gd name="T57" fmla="*/ 48 h 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48"/>
                <a:gd name="T89" fmla="*/ 24 w 24"/>
                <a:gd name="T90" fmla="*/ 48 h 4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48">
                  <a:moveTo>
                    <a:pt x="24" y="48"/>
                  </a:moveTo>
                  <a:lnTo>
                    <a:pt x="24" y="48"/>
                  </a:lnTo>
                  <a:lnTo>
                    <a:pt x="24" y="36"/>
                  </a:lnTo>
                  <a:lnTo>
                    <a:pt x="22" y="26"/>
                  </a:lnTo>
                  <a:lnTo>
                    <a:pt x="18" y="14"/>
                  </a:lnTo>
                  <a:lnTo>
                    <a:pt x="12" y="6"/>
                  </a:lnTo>
                  <a:lnTo>
                    <a:pt x="8" y="0"/>
                  </a:lnTo>
                  <a:lnTo>
                    <a:pt x="4" y="0"/>
                  </a:lnTo>
                  <a:lnTo>
                    <a:pt x="2" y="0"/>
                  </a:lnTo>
                  <a:lnTo>
                    <a:pt x="0" y="2"/>
                  </a:lnTo>
                  <a:lnTo>
                    <a:pt x="0" y="4"/>
                  </a:lnTo>
                  <a:lnTo>
                    <a:pt x="0" y="6"/>
                  </a:lnTo>
                  <a:lnTo>
                    <a:pt x="2" y="8"/>
                  </a:lnTo>
                  <a:lnTo>
                    <a:pt x="2" y="6"/>
                  </a:lnTo>
                  <a:lnTo>
                    <a:pt x="8" y="4"/>
                  </a:lnTo>
                  <a:lnTo>
                    <a:pt x="12" y="8"/>
                  </a:lnTo>
                  <a:lnTo>
                    <a:pt x="16" y="16"/>
                  </a:lnTo>
                  <a:lnTo>
                    <a:pt x="20" y="26"/>
                  </a:lnTo>
                  <a:lnTo>
                    <a:pt x="22" y="36"/>
                  </a:lnTo>
                  <a:lnTo>
                    <a:pt x="22" y="48"/>
                  </a:lnTo>
                  <a:lnTo>
                    <a:pt x="24" y="48"/>
                  </a:lnTo>
                  <a:close/>
                </a:path>
              </a:pathLst>
            </a:custGeom>
            <a:solidFill>
              <a:srgbClr val="000000"/>
            </a:solidFill>
            <a:ln w="9525">
              <a:noFill/>
              <a:round/>
              <a:headEnd/>
              <a:tailEnd/>
            </a:ln>
          </p:spPr>
          <p:txBody>
            <a:bodyPr/>
            <a:lstStyle/>
            <a:p>
              <a:endParaRPr lang="fr-FR">
                <a:latin typeface="Calibri" pitchFamily="34" charset="0"/>
              </a:endParaRPr>
            </a:p>
          </p:txBody>
        </p:sp>
        <p:sp>
          <p:nvSpPr>
            <p:cNvPr id="9514" name="Freeform 66"/>
            <p:cNvSpPr>
              <a:spLocks/>
            </p:cNvSpPr>
            <p:nvPr/>
          </p:nvSpPr>
          <p:spPr bwMode="auto">
            <a:xfrm>
              <a:off x="3007" y="2556"/>
              <a:ext cx="24" cy="48"/>
            </a:xfrm>
            <a:custGeom>
              <a:avLst/>
              <a:gdLst>
                <a:gd name="T0" fmla="*/ 24 w 24"/>
                <a:gd name="T1" fmla="*/ 48 h 48"/>
                <a:gd name="T2" fmla="*/ 24 w 24"/>
                <a:gd name="T3" fmla="*/ 48 h 48"/>
                <a:gd name="T4" fmla="*/ 24 w 24"/>
                <a:gd name="T5" fmla="*/ 36 h 48"/>
                <a:gd name="T6" fmla="*/ 22 w 24"/>
                <a:gd name="T7" fmla="*/ 26 h 48"/>
                <a:gd name="T8" fmla="*/ 18 w 24"/>
                <a:gd name="T9" fmla="*/ 14 h 48"/>
                <a:gd name="T10" fmla="*/ 12 w 24"/>
                <a:gd name="T11" fmla="*/ 6 h 48"/>
                <a:gd name="T12" fmla="*/ 12 w 24"/>
                <a:gd name="T13" fmla="*/ 6 h 48"/>
                <a:gd name="T14" fmla="*/ 8 w 24"/>
                <a:gd name="T15" fmla="*/ 0 h 48"/>
                <a:gd name="T16" fmla="*/ 4 w 24"/>
                <a:gd name="T17" fmla="*/ 0 h 48"/>
                <a:gd name="T18" fmla="*/ 2 w 24"/>
                <a:gd name="T19" fmla="*/ 0 h 48"/>
                <a:gd name="T20" fmla="*/ 2 w 24"/>
                <a:gd name="T21" fmla="*/ 0 h 48"/>
                <a:gd name="T22" fmla="*/ 0 w 24"/>
                <a:gd name="T23" fmla="*/ 2 h 48"/>
                <a:gd name="T24" fmla="*/ 0 w 24"/>
                <a:gd name="T25" fmla="*/ 4 h 48"/>
                <a:gd name="T26" fmla="*/ 0 w 24"/>
                <a:gd name="T27" fmla="*/ 6 h 48"/>
                <a:gd name="T28" fmla="*/ 0 w 24"/>
                <a:gd name="T29" fmla="*/ 6 h 48"/>
                <a:gd name="T30" fmla="*/ 2 w 24"/>
                <a:gd name="T31" fmla="*/ 8 h 48"/>
                <a:gd name="T32" fmla="*/ 2 w 24"/>
                <a:gd name="T33" fmla="*/ 6 h 48"/>
                <a:gd name="T34" fmla="*/ 2 w 24"/>
                <a:gd name="T35" fmla="*/ 6 h 48"/>
                <a:gd name="T36" fmla="*/ 8 w 24"/>
                <a:gd name="T37" fmla="*/ 4 h 48"/>
                <a:gd name="T38" fmla="*/ 8 w 24"/>
                <a:gd name="T39" fmla="*/ 4 h 48"/>
                <a:gd name="T40" fmla="*/ 12 w 24"/>
                <a:gd name="T41" fmla="*/ 8 h 48"/>
                <a:gd name="T42" fmla="*/ 12 w 24"/>
                <a:gd name="T43" fmla="*/ 8 h 48"/>
                <a:gd name="T44" fmla="*/ 16 w 24"/>
                <a:gd name="T45" fmla="*/ 16 h 48"/>
                <a:gd name="T46" fmla="*/ 20 w 24"/>
                <a:gd name="T47" fmla="*/ 26 h 48"/>
                <a:gd name="T48" fmla="*/ 20 w 24"/>
                <a:gd name="T49" fmla="*/ 26 h 48"/>
                <a:gd name="T50" fmla="*/ 22 w 24"/>
                <a:gd name="T51" fmla="*/ 36 h 48"/>
                <a:gd name="T52" fmla="*/ 22 w 24"/>
                <a:gd name="T53" fmla="*/ 48 h 48"/>
                <a:gd name="T54" fmla="*/ 22 w 24"/>
                <a:gd name="T55" fmla="*/ 48 h 48"/>
                <a:gd name="T56" fmla="*/ 24 w 24"/>
                <a:gd name="T57" fmla="*/ 48 h 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48"/>
                <a:gd name="T89" fmla="*/ 24 w 24"/>
                <a:gd name="T90" fmla="*/ 48 h 4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48">
                  <a:moveTo>
                    <a:pt x="24" y="48"/>
                  </a:moveTo>
                  <a:lnTo>
                    <a:pt x="24" y="48"/>
                  </a:lnTo>
                  <a:lnTo>
                    <a:pt x="24" y="36"/>
                  </a:lnTo>
                  <a:lnTo>
                    <a:pt x="22" y="26"/>
                  </a:lnTo>
                  <a:lnTo>
                    <a:pt x="18" y="14"/>
                  </a:lnTo>
                  <a:lnTo>
                    <a:pt x="12" y="6"/>
                  </a:lnTo>
                  <a:lnTo>
                    <a:pt x="8" y="0"/>
                  </a:lnTo>
                  <a:lnTo>
                    <a:pt x="4" y="0"/>
                  </a:lnTo>
                  <a:lnTo>
                    <a:pt x="2" y="0"/>
                  </a:lnTo>
                  <a:lnTo>
                    <a:pt x="0" y="2"/>
                  </a:lnTo>
                  <a:lnTo>
                    <a:pt x="0" y="4"/>
                  </a:lnTo>
                  <a:lnTo>
                    <a:pt x="0" y="6"/>
                  </a:lnTo>
                  <a:lnTo>
                    <a:pt x="2" y="8"/>
                  </a:lnTo>
                  <a:lnTo>
                    <a:pt x="2" y="6"/>
                  </a:lnTo>
                  <a:lnTo>
                    <a:pt x="8" y="4"/>
                  </a:lnTo>
                  <a:lnTo>
                    <a:pt x="12" y="8"/>
                  </a:lnTo>
                  <a:lnTo>
                    <a:pt x="16" y="16"/>
                  </a:lnTo>
                  <a:lnTo>
                    <a:pt x="20" y="26"/>
                  </a:lnTo>
                  <a:lnTo>
                    <a:pt x="22" y="36"/>
                  </a:lnTo>
                  <a:lnTo>
                    <a:pt x="22" y="48"/>
                  </a:lnTo>
                  <a:lnTo>
                    <a:pt x="24" y="48"/>
                  </a:lnTo>
                </a:path>
              </a:pathLst>
            </a:custGeom>
            <a:noFill/>
            <a:ln w="9525">
              <a:noFill/>
              <a:round/>
              <a:headEnd/>
              <a:tailEnd/>
            </a:ln>
          </p:spPr>
          <p:txBody>
            <a:bodyPr/>
            <a:lstStyle/>
            <a:p>
              <a:endParaRPr lang="fr-FR">
                <a:latin typeface="Calibri" pitchFamily="34" charset="0"/>
              </a:endParaRPr>
            </a:p>
          </p:txBody>
        </p:sp>
        <p:sp>
          <p:nvSpPr>
            <p:cNvPr id="9515" name="Freeform 67"/>
            <p:cNvSpPr>
              <a:spLocks/>
            </p:cNvSpPr>
            <p:nvPr/>
          </p:nvSpPr>
          <p:spPr bwMode="auto">
            <a:xfrm>
              <a:off x="3057" y="2570"/>
              <a:ext cx="48" cy="40"/>
            </a:xfrm>
            <a:custGeom>
              <a:avLst/>
              <a:gdLst>
                <a:gd name="T0" fmla="*/ 2 w 48"/>
                <a:gd name="T1" fmla="*/ 40 h 40"/>
                <a:gd name="T2" fmla="*/ 2 w 48"/>
                <a:gd name="T3" fmla="*/ 40 h 40"/>
                <a:gd name="T4" fmla="*/ 4 w 48"/>
                <a:gd name="T5" fmla="*/ 38 h 40"/>
                <a:gd name="T6" fmla="*/ 6 w 48"/>
                <a:gd name="T7" fmla="*/ 36 h 40"/>
                <a:gd name="T8" fmla="*/ 6 w 48"/>
                <a:gd name="T9" fmla="*/ 36 h 40"/>
                <a:gd name="T10" fmla="*/ 14 w 48"/>
                <a:gd name="T11" fmla="*/ 20 h 40"/>
                <a:gd name="T12" fmla="*/ 14 w 48"/>
                <a:gd name="T13" fmla="*/ 20 h 40"/>
                <a:gd name="T14" fmla="*/ 20 w 48"/>
                <a:gd name="T15" fmla="*/ 14 h 40"/>
                <a:gd name="T16" fmla="*/ 28 w 48"/>
                <a:gd name="T17" fmla="*/ 6 h 40"/>
                <a:gd name="T18" fmla="*/ 28 w 48"/>
                <a:gd name="T19" fmla="*/ 6 h 40"/>
                <a:gd name="T20" fmla="*/ 32 w 48"/>
                <a:gd name="T21" fmla="*/ 4 h 40"/>
                <a:gd name="T22" fmla="*/ 38 w 48"/>
                <a:gd name="T23" fmla="*/ 4 h 40"/>
                <a:gd name="T24" fmla="*/ 44 w 48"/>
                <a:gd name="T25" fmla="*/ 4 h 40"/>
                <a:gd name="T26" fmla="*/ 46 w 48"/>
                <a:gd name="T27" fmla="*/ 6 h 40"/>
                <a:gd name="T28" fmla="*/ 46 w 48"/>
                <a:gd name="T29" fmla="*/ 8 h 40"/>
                <a:gd name="T30" fmla="*/ 46 w 48"/>
                <a:gd name="T31" fmla="*/ 8 h 40"/>
                <a:gd name="T32" fmla="*/ 48 w 48"/>
                <a:gd name="T33" fmla="*/ 8 h 40"/>
                <a:gd name="T34" fmla="*/ 48 w 48"/>
                <a:gd name="T35" fmla="*/ 8 h 40"/>
                <a:gd name="T36" fmla="*/ 48 w 48"/>
                <a:gd name="T37" fmla="*/ 6 h 40"/>
                <a:gd name="T38" fmla="*/ 48 w 48"/>
                <a:gd name="T39" fmla="*/ 4 h 40"/>
                <a:gd name="T40" fmla="*/ 44 w 48"/>
                <a:gd name="T41" fmla="*/ 2 h 40"/>
                <a:gd name="T42" fmla="*/ 38 w 48"/>
                <a:gd name="T43" fmla="*/ 0 h 40"/>
                <a:gd name="T44" fmla="*/ 32 w 48"/>
                <a:gd name="T45" fmla="*/ 0 h 40"/>
                <a:gd name="T46" fmla="*/ 32 w 48"/>
                <a:gd name="T47" fmla="*/ 0 h 40"/>
                <a:gd name="T48" fmla="*/ 28 w 48"/>
                <a:gd name="T49" fmla="*/ 4 h 40"/>
                <a:gd name="T50" fmla="*/ 22 w 48"/>
                <a:gd name="T51" fmla="*/ 8 h 40"/>
                <a:gd name="T52" fmla="*/ 14 w 48"/>
                <a:gd name="T53" fmla="*/ 18 h 40"/>
                <a:gd name="T54" fmla="*/ 14 w 48"/>
                <a:gd name="T55" fmla="*/ 18 h 40"/>
                <a:gd name="T56" fmla="*/ 6 w 48"/>
                <a:gd name="T57" fmla="*/ 30 h 40"/>
                <a:gd name="T58" fmla="*/ 6 w 48"/>
                <a:gd name="T59" fmla="*/ 30 h 40"/>
                <a:gd name="T60" fmla="*/ 4 w 48"/>
                <a:gd name="T61" fmla="*/ 34 h 40"/>
                <a:gd name="T62" fmla="*/ 0 w 48"/>
                <a:gd name="T63" fmla="*/ 40 h 40"/>
                <a:gd name="T64" fmla="*/ 0 w 48"/>
                <a:gd name="T65" fmla="*/ 40 h 40"/>
                <a:gd name="T66" fmla="*/ 2 w 48"/>
                <a:gd name="T67" fmla="*/ 40 h 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8"/>
                <a:gd name="T103" fmla="*/ 0 h 40"/>
                <a:gd name="T104" fmla="*/ 48 w 48"/>
                <a:gd name="T105" fmla="*/ 40 h 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8" h="40">
                  <a:moveTo>
                    <a:pt x="2" y="40"/>
                  </a:moveTo>
                  <a:lnTo>
                    <a:pt x="2" y="40"/>
                  </a:lnTo>
                  <a:lnTo>
                    <a:pt x="4" y="38"/>
                  </a:lnTo>
                  <a:lnTo>
                    <a:pt x="6" y="36"/>
                  </a:lnTo>
                  <a:lnTo>
                    <a:pt x="14" y="20"/>
                  </a:lnTo>
                  <a:lnTo>
                    <a:pt x="20" y="14"/>
                  </a:lnTo>
                  <a:lnTo>
                    <a:pt x="28" y="6"/>
                  </a:lnTo>
                  <a:lnTo>
                    <a:pt x="32" y="4"/>
                  </a:lnTo>
                  <a:lnTo>
                    <a:pt x="38" y="4"/>
                  </a:lnTo>
                  <a:lnTo>
                    <a:pt x="44" y="4"/>
                  </a:lnTo>
                  <a:lnTo>
                    <a:pt x="46" y="6"/>
                  </a:lnTo>
                  <a:lnTo>
                    <a:pt x="46" y="8"/>
                  </a:lnTo>
                  <a:lnTo>
                    <a:pt x="48" y="8"/>
                  </a:lnTo>
                  <a:lnTo>
                    <a:pt x="48" y="6"/>
                  </a:lnTo>
                  <a:lnTo>
                    <a:pt x="48" y="4"/>
                  </a:lnTo>
                  <a:lnTo>
                    <a:pt x="44" y="2"/>
                  </a:lnTo>
                  <a:lnTo>
                    <a:pt x="38" y="0"/>
                  </a:lnTo>
                  <a:lnTo>
                    <a:pt x="32" y="0"/>
                  </a:lnTo>
                  <a:lnTo>
                    <a:pt x="28" y="4"/>
                  </a:lnTo>
                  <a:lnTo>
                    <a:pt x="22" y="8"/>
                  </a:lnTo>
                  <a:lnTo>
                    <a:pt x="14" y="18"/>
                  </a:lnTo>
                  <a:lnTo>
                    <a:pt x="6" y="30"/>
                  </a:lnTo>
                  <a:lnTo>
                    <a:pt x="4" y="34"/>
                  </a:lnTo>
                  <a:lnTo>
                    <a:pt x="0" y="40"/>
                  </a:lnTo>
                  <a:lnTo>
                    <a:pt x="2" y="40"/>
                  </a:lnTo>
                  <a:close/>
                </a:path>
              </a:pathLst>
            </a:custGeom>
            <a:solidFill>
              <a:srgbClr val="000000"/>
            </a:solidFill>
            <a:ln w="9525">
              <a:noFill/>
              <a:round/>
              <a:headEnd/>
              <a:tailEnd/>
            </a:ln>
          </p:spPr>
          <p:txBody>
            <a:bodyPr/>
            <a:lstStyle/>
            <a:p>
              <a:endParaRPr lang="fr-FR">
                <a:latin typeface="Calibri" pitchFamily="34" charset="0"/>
              </a:endParaRPr>
            </a:p>
          </p:txBody>
        </p:sp>
        <p:sp>
          <p:nvSpPr>
            <p:cNvPr id="9516" name="Freeform 68"/>
            <p:cNvSpPr>
              <a:spLocks/>
            </p:cNvSpPr>
            <p:nvPr/>
          </p:nvSpPr>
          <p:spPr bwMode="auto">
            <a:xfrm>
              <a:off x="3057" y="2570"/>
              <a:ext cx="48" cy="40"/>
            </a:xfrm>
            <a:custGeom>
              <a:avLst/>
              <a:gdLst>
                <a:gd name="T0" fmla="*/ 2 w 48"/>
                <a:gd name="T1" fmla="*/ 40 h 40"/>
                <a:gd name="T2" fmla="*/ 2 w 48"/>
                <a:gd name="T3" fmla="*/ 40 h 40"/>
                <a:gd name="T4" fmla="*/ 4 w 48"/>
                <a:gd name="T5" fmla="*/ 38 h 40"/>
                <a:gd name="T6" fmla="*/ 6 w 48"/>
                <a:gd name="T7" fmla="*/ 36 h 40"/>
                <a:gd name="T8" fmla="*/ 6 w 48"/>
                <a:gd name="T9" fmla="*/ 36 h 40"/>
                <a:gd name="T10" fmla="*/ 14 w 48"/>
                <a:gd name="T11" fmla="*/ 20 h 40"/>
                <a:gd name="T12" fmla="*/ 14 w 48"/>
                <a:gd name="T13" fmla="*/ 20 h 40"/>
                <a:gd name="T14" fmla="*/ 20 w 48"/>
                <a:gd name="T15" fmla="*/ 14 h 40"/>
                <a:gd name="T16" fmla="*/ 28 w 48"/>
                <a:gd name="T17" fmla="*/ 6 h 40"/>
                <a:gd name="T18" fmla="*/ 28 w 48"/>
                <a:gd name="T19" fmla="*/ 6 h 40"/>
                <a:gd name="T20" fmla="*/ 32 w 48"/>
                <a:gd name="T21" fmla="*/ 4 h 40"/>
                <a:gd name="T22" fmla="*/ 38 w 48"/>
                <a:gd name="T23" fmla="*/ 4 h 40"/>
                <a:gd name="T24" fmla="*/ 44 w 48"/>
                <a:gd name="T25" fmla="*/ 4 h 40"/>
                <a:gd name="T26" fmla="*/ 46 w 48"/>
                <a:gd name="T27" fmla="*/ 6 h 40"/>
                <a:gd name="T28" fmla="*/ 46 w 48"/>
                <a:gd name="T29" fmla="*/ 8 h 40"/>
                <a:gd name="T30" fmla="*/ 46 w 48"/>
                <a:gd name="T31" fmla="*/ 8 h 40"/>
                <a:gd name="T32" fmla="*/ 48 w 48"/>
                <a:gd name="T33" fmla="*/ 8 h 40"/>
                <a:gd name="T34" fmla="*/ 48 w 48"/>
                <a:gd name="T35" fmla="*/ 8 h 40"/>
                <a:gd name="T36" fmla="*/ 48 w 48"/>
                <a:gd name="T37" fmla="*/ 6 h 40"/>
                <a:gd name="T38" fmla="*/ 48 w 48"/>
                <a:gd name="T39" fmla="*/ 4 h 40"/>
                <a:gd name="T40" fmla="*/ 44 w 48"/>
                <a:gd name="T41" fmla="*/ 2 h 40"/>
                <a:gd name="T42" fmla="*/ 38 w 48"/>
                <a:gd name="T43" fmla="*/ 0 h 40"/>
                <a:gd name="T44" fmla="*/ 32 w 48"/>
                <a:gd name="T45" fmla="*/ 0 h 40"/>
                <a:gd name="T46" fmla="*/ 32 w 48"/>
                <a:gd name="T47" fmla="*/ 0 h 40"/>
                <a:gd name="T48" fmla="*/ 28 w 48"/>
                <a:gd name="T49" fmla="*/ 4 h 40"/>
                <a:gd name="T50" fmla="*/ 22 w 48"/>
                <a:gd name="T51" fmla="*/ 8 h 40"/>
                <a:gd name="T52" fmla="*/ 14 w 48"/>
                <a:gd name="T53" fmla="*/ 18 h 40"/>
                <a:gd name="T54" fmla="*/ 14 w 48"/>
                <a:gd name="T55" fmla="*/ 18 h 40"/>
                <a:gd name="T56" fmla="*/ 6 w 48"/>
                <a:gd name="T57" fmla="*/ 30 h 40"/>
                <a:gd name="T58" fmla="*/ 6 w 48"/>
                <a:gd name="T59" fmla="*/ 30 h 40"/>
                <a:gd name="T60" fmla="*/ 4 w 48"/>
                <a:gd name="T61" fmla="*/ 34 h 40"/>
                <a:gd name="T62" fmla="*/ 0 w 48"/>
                <a:gd name="T63" fmla="*/ 40 h 40"/>
                <a:gd name="T64" fmla="*/ 0 w 48"/>
                <a:gd name="T65" fmla="*/ 40 h 40"/>
                <a:gd name="T66" fmla="*/ 2 w 48"/>
                <a:gd name="T67" fmla="*/ 40 h 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8"/>
                <a:gd name="T103" fmla="*/ 0 h 40"/>
                <a:gd name="T104" fmla="*/ 48 w 48"/>
                <a:gd name="T105" fmla="*/ 40 h 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8" h="40">
                  <a:moveTo>
                    <a:pt x="2" y="40"/>
                  </a:moveTo>
                  <a:lnTo>
                    <a:pt x="2" y="40"/>
                  </a:lnTo>
                  <a:lnTo>
                    <a:pt x="4" y="38"/>
                  </a:lnTo>
                  <a:lnTo>
                    <a:pt x="6" y="36"/>
                  </a:lnTo>
                  <a:lnTo>
                    <a:pt x="14" y="20"/>
                  </a:lnTo>
                  <a:lnTo>
                    <a:pt x="20" y="14"/>
                  </a:lnTo>
                  <a:lnTo>
                    <a:pt x="28" y="6"/>
                  </a:lnTo>
                  <a:lnTo>
                    <a:pt x="32" y="4"/>
                  </a:lnTo>
                  <a:lnTo>
                    <a:pt x="38" y="4"/>
                  </a:lnTo>
                  <a:lnTo>
                    <a:pt x="44" y="4"/>
                  </a:lnTo>
                  <a:lnTo>
                    <a:pt x="46" y="6"/>
                  </a:lnTo>
                  <a:lnTo>
                    <a:pt x="46" y="8"/>
                  </a:lnTo>
                  <a:lnTo>
                    <a:pt x="48" y="8"/>
                  </a:lnTo>
                  <a:lnTo>
                    <a:pt x="48" y="6"/>
                  </a:lnTo>
                  <a:lnTo>
                    <a:pt x="48" y="4"/>
                  </a:lnTo>
                  <a:lnTo>
                    <a:pt x="44" y="2"/>
                  </a:lnTo>
                  <a:lnTo>
                    <a:pt x="38" y="0"/>
                  </a:lnTo>
                  <a:lnTo>
                    <a:pt x="32" y="0"/>
                  </a:lnTo>
                  <a:lnTo>
                    <a:pt x="28" y="4"/>
                  </a:lnTo>
                  <a:lnTo>
                    <a:pt x="22" y="8"/>
                  </a:lnTo>
                  <a:lnTo>
                    <a:pt x="14" y="18"/>
                  </a:lnTo>
                  <a:lnTo>
                    <a:pt x="6" y="30"/>
                  </a:lnTo>
                  <a:lnTo>
                    <a:pt x="4" y="34"/>
                  </a:lnTo>
                  <a:lnTo>
                    <a:pt x="0" y="40"/>
                  </a:lnTo>
                  <a:lnTo>
                    <a:pt x="2" y="40"/>
                  </a:lnTo>
                </a:path>
              </a:pathLst>
            </a:custGeom>
            <a:noFill/>
            <a:ln w="9525">
              <a:noFill/>
              <a:round/>
              <a:headEnd/>
              <a:tailEnd/>
            </a:ln>
          </p:spPr>
          <p:txBody>
            <a:bodyPr/>
            <a:lstStyle/>
            <a:p>
              <a:endParaRPr lang="fr-FR">
                <a:latin typeface="Calibri" pitchFamily="34" charset="0"/>
              </a:endParaRPr>
            </a:p>
          </p:txBody>
        </p:sp>
        <p:sp>
          <p:nvSpPr>
            <p:cNvPr id="9517" name="Freeform 69"/>
            <p:cNvSpPr>
              <a:spLocks/>
            </p:cNvSpPr>
            <p:nvPr/>
          </p:nvSpPr>
          <p:spPr bwMode="auto">
            <a:xfrm>
              <a:off x="3069" y="2596"/>
              <a:ext cx="34" cy="16"/>
            </a:xfrm>
            <a:custGeom>
              <a:avLst/>
              <a:gdLst>
                <a:gd name="T0" fmla="*/ 0 w 34"/>
                <a:gd name="T1" fmla="*/ 16 h 16"/>
                <a:gd name="T2" fmla="*/ 0 w 34"/>
                <a:gd name="T3" fmla="*/ 16 h 16"/>
                <a:gd name="T4" fmla="*/ 8 w 34"/>
                <a:gd name="T5" fmla="*/ 8 h 16"/>
                <a:gd name="T6" fmla="*/ 16 w 34"/>
                <a:gd name="T7" fmla="*/ 4 h 16"/>
                <a:gd name="T8" fmla="*/ 20 w 34"/>
                <a:gd name="T9" fmla="*/ 2 h 16"/>
                <a:gd name="T10" fmla="*/ 24 w 34"/>
                <a:gd name="T11" fmla="*/ 4 h 16"/>
                <a:gd name="T12" fmla="*/ 28 w 34"/>
                <a:gd name="T13" fmla="*/ 6 h 16"/>
                <a:gd name="T14" fmla="*/ 32 w 34"/>
                <a:gd name="T15" fmla="*/ 10 h 16"/>
                <a:gd name="T16" fmla="*/ 32 w 34"/>
                <a:gd name="T17" fmla="*/ 10 h 16"/>
                <a:gd name="T18" fmla="*/ 34 w 34"/>
                <a:gd name="T19" fmla="*/ 8 h 16"/>
                <a:gd name="T20" fmla="*/ 34 w 34"/>
                <a:gd name="T21" fmla="*/ 8 h 16"/>
                <a:gd name="T22" fmla="*/ 32 w 34"/>
                <a:gd name="T23" fmla="*/ 4 h 16"/>
                <a:gd name="T24" fmla="*/ 28 w 34"/>
                <a:gd name="T25" fmla="*/ 2 h 16"/>
                <a:gd name="T26" fmla="*/ 22 w 34"/>
                <a:gd name="T27" fmla="*/ 0 h 16"/>
                <a:gd name="T28" fmla="*/ 18 w 34"/>
                <a:gd name="T29" fmla="*/ 0 h 16"/>
                <a:gd name="T30" fmla="*/ 18 w 34"/>
                <a:gd name="T31" fmla="*/ 0 h 16"/>
                <a:gd name="T32" fmla="*/ 12 w 34"/>
                <a:gd name="T33" fmla="*/ 2 h 16"/>
                <a:gd name="T34" fmla="*/ 8 w 34"/>
                <a:gd name="T35" fmla="*/ 6 h 16"/>
                <a:gd name="T36" fmla="*/ 0 w 34"/>
                <a:gd name="T37" fmla="*/ 16 h 16"/>
                <a:gd name="T38" fmla="*/ 0 w 34"/>
                <a:gd name="T39" fmla="*/ 16 h 16"/>
                <a:gd name="T40" fmla="*/ 0 w 34"/>
                <a:gd name="T41" fmla="*/ 16 h 16"/>
                <a:gd name="T42" fmla="*/ 0 w 34"/>
                <a:gd name="T43" fmla="*/ 16 h 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16"/>
                <a:gd name="T68" fmla="*/ 34 w 34"/>
                <a:gd name="T69" fmla="*/ 16 h 1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16">
                  <a:moveTo>
                    <a:pt x="0" y="16"/>
                  </a:moveTo>
                  <a:lnTo>
                    <a:pt x="0" y="16"/>
                  </a:lnTo>
                  <a:lnTo>
                    <a:pt x="8" y="8"/>
                  </a:lnTo>
                  <a:lnTo>
                    <a:pt x="16" y="4"/>
                  </a:lnTo>
                  <a:lnTo>
                    <a:pt x="20" y="2"/>
                  </a:lnTo>
                  <a:lnTo>
                    <a:pt x="24" y="4"/>
                  </a:lnTo>
                  <a:lnTo>
                    <a:pt x="28" y="6"/>
                  </a:lnTo>
                  <a:lnTo>
                    <a:pt x="32" y="10"/>
                  </a:lnTo>
                  <a:lnTo>
                    <a:pt x="34" y="8"/>
                  </a:lnTo>
                  <a:lnTo>
                    <a:pt x="32" y="4"/>
                  </a:lnTo>
                  <a:lnTo>
                    <a:pt x="28" y="2"/>
                  </a:lnTo>
                  <a:lnTo>
                    <a:pt x="22" y="0"/>
                  </a:lnTo>
                  <a:lnTo>
                    <a:pt x="18" y="0"/>
                  </a:lnTo>
                  <a:lnTo>
                    <a:pt x="12" y="2"/>
                  </a:lnTo>
                  <a:lnTo>
                    <a:pt x="8" y="6"/>
                  </a:lnTo>
                  <a:lnTo>
                    <a:pt x="0" y="16"/>
                  </a:lnTo>
                  <a:close/>
                </a:path>
              </a:pathLst>
            </a:custGeom>
            <a:solidFill>
              <a:srgbClr val="000000"/>
            </a:solidFill>
            <a:ln w="9525">
              <a:noFill/>
              <a:round/>
              <a:headEnd/>
              <a:tailEnd/>
            </a:ln>
          </p:spPr>
          <p:txBody>
            <a:bodyPr/>
            <a:lstStyle/>
            <a:p>
              <a:endParaRPr lang="fr-FR">
                <a:latin typeface="Calibri" pitchFamily="34" charset="0"/>
              </a:endParaRPr>
            </a:p>
          </p:txBody>
        </p:sp>
        <p:sp>
          <p:nvSpPr>
            <p:cNvPr id="9518" name="Freeform 70"/>
            <p:cNvSpPr>
              <a:spLocks/>
            </p:cNvSpPr>
            <p:nvPr/>
          </p:nvSpPr>
          <p:spPr bwMode="auto">
            <a:xfrm>
              <a:off x="3069" y="2596"/>
              <a:ext cx="34" cy="16"/>
            </a:xfrm>
            <a:custGeom>
              <a:avLst/>
              <a:gdLst>
                <a:gd name="T0" fmla="*/ 0 w 34"/>
                <a:gd name="T1" fmla="*/ 16 h 16"/>
                <a:gd name="T2" fmla="*/ 0 w 34"/>
                <a:gd name="T3" fmla="*/ 16 h 16"/>
                <a:gd name="T4" fmla="*/ 8 w 34"/>
                <a:gd name="T5" fmla="*/ 8 h 16"/>
                <a:gd name="T6" fmla="*/ 16 w 34"/>
                <a:gd name="T7" fmla="*/ 4 h 16"/>
                <a:gd name="T8" fmla="*/ 20 w 34"/>
                <a:gd name="T9" fmla="*/ 2 h 16"/>
                <a:gd name="T10" fmla="*/ 24 w 34"/>
                <a:gd name="T11" fmla="*/ 4 h 16"/>
                <a:gd name="T12" fmla="*/ 28 w 34"/>
                <a:gd name="T13" fmla="*/ 6 h 16"/>
                <a:gd name="T14" fmla="*/ 32 w 34"/>
                <a:gd name="T15" fmla="*/ 10 h 16"/>
                <a:gd name="T16" fmla="*/ 32 w 34"/>
                <a:gd name="T17" fmla="*/ 10 h 16"/>
                <a:gd name="T18" fmla="*/ 34 w 34"/>
                <a:gd name="T19" fmla="*/ 8 h 16"/>
                <a:gd name="T20" fmla="*/ 34 w 34"/>
                <a:gd name="T21" fmla="*/ 8 h 16"/>
                <a:gd name="T22" fmla="*/ 32 w 34"/>
                <a:gd name="T23" fmla="*/ 4 h 16"/>
                <a:gd name="T24" fmla="*/ 28 w 34"/>
                <a:gd name="T25" fmla="*/ 2 h 16"/>
                <a:gd name="T26" fmla="*/ 22 w 34"/>
                <a:gd name="T27" fmla="*/ 0 h 16"/>
                <a:gd name="T28" fmla="*/ 18 w 34"/>
                <a:gd name="T29" fmla="*/ 0 h 16"/>
                <a:gd name="T30" fmla="*/ 18 w 34"/>
                <a:gd name="T31" fmla="*/ 0 h 16"/>
                <a:gd name="T32" fmla="*/ 12 w 34"/>
                <a:gd name="T33" fmla="*/ 2 h 16"/>
                <a:gd name="T34" fmla="*/ 8 w 34"/>
                <a:gd name="T35" fmla="*/ 6 h 16"/>
                <a:gd name="T36" fmla="*/ 0 w 34"/>
                <a:gd name="T37" fmla="*/ 16 h 16"/>
                <a:gd name="T38" fmla="*/ 0 w 34"/>
                <a:gd name="T39" fmla="*/ 16 h 16"/>
                <a:gd name="T40" fmla="*/ 0 w 34"/>
                <a:gd name="T41" fmla="*/ 16 h 16"/>
                <a:gd name="T42" fmla="*/ 0 w 34"/>
                <a:gd name="T43" fmla="*/ 16 h 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16"/>
                <a:gd name="T68" fmla="*/ 34 w 34"/>
                <a:gd name="T69" fmla="*/ 16 h 1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16">
                  <a:moveTo>
                    <a:pt x="0" y="16"/>
                  </a:moveTo>
                  <a:lnTo>
                    <a:pt x="0" y="16"/>
                  </a:lnTo>
                  <a:lnTo>
                    <a:pt x="8" y="8"/>
                  </a:lnTo>
                  <a:lnTo>
                    <a:pt x="16" y="4"/>
                  </a:lnTo>
                  <a:lnTo>
                    <a:pt x="20" y="2"/>
                  </a:lnTo>
                  <a:lnTo>
                    <a:pt x="24" y="4"/>
                  </a:lnTo>
                  <a:lnTo>
                    <a:pt x="28" y="6"/>
                  </a:lnTo>
                  <a:lnTo>
                    <a:pt x="32" y="10"/>
                  </a:lnTo>
                  <a:lnTo>
                    <a:pt x="34" y="8"/>
                  </a:lnTo>
                  <a:lnTo>
                    <a:pt x="32" y="4"/>
                  </a:lnTo>
                  <a:lnTo>
                    <a:pt x="28" y="2"/>
                  </a:lnTo>
                  <a:lnTo>
                    <a:pt x="22" y="0"/>
                  </a:lnTo>
                  <a:lnTo>
                    <a:pt x="18" y="0"/>
                  </a:lnTo>
                  <a:lnTo>
                    <a:pt x="12" y="2"/>
                  </a:lnTo>
                  <a:lnTo>
                    <a:pt x="8" y="6"/>
                  </a:lnTo>
                  <a:lnTo>
                    <a:pt x="0" y="16"/>
                  </a:lnTo>
                </a:path>
              </a:pathLst>
            </a:custGeom>
            <a:noFill/>
            <a:ln w="9525">
              <a:noFill/>
              <a:round/>
              <a:headEnd/>
              <a:tailEnd/>
            </a:ln>
          </p:spPr>
          <p:txBody>
            <a:bodyPr/>
            <a:lstStyle/>
            <a:p>
              <a:endParaRPr lang="fr-FR">
                <a:latin typeface="Calibri" pitchFamily="34" charset="0"/>
              </a:endParaRPr>
            </a:p>
          </p:txBody>
        </p:sp>
        <p:sp>
          <p:nvSpPr>
            <p:cNvPr id="9519" name="Freeform 71"/>
            <p:cNvSpPr>
              <a:spLocks/>
            </p:cNvSpPr>
            <p:nvPr/>
          </p:nvSpPr>
          <p:spPr bwMode="auto">
            <a:xfrm>
              <a:off x="2667" y="2578"/>
              <a:ext cx="46" cy="30"/>
            </a:xfrm>
            <a:custGeom>
              <a:avLst/>
              <a:gdLst>
                <a:gd name="T0" fmla="*/ 46 w 46"/>
                <a:gd name="T1" fmla="*/ 28 h 30"/>
                <a:gd name="T2" fmla="*/ 46 w 46"/>
                <a:gd name="T3" fmla="*/ 28 h 30"/>
                <a:gd name="T4" fmla="*/ 40 w 46"/>
                <a:gd name="T5" fmla="*/ 20 h 30"/>
                <a:gd name="T6" fmla="*/ 32 w 46"/>
                <a:gd name="T7" fmla="*/ 12 h 30"/>
                <a:gd name="T8" fmla="*/ 22 w 46"/>
                <a:gd name="T9" fmla="*/ 6 h 30"/>
                <a:gd name="T10" fmla="*/ 12 w 46"/>
                <a:gd name="T11" fmla="*/ 0 h 30"/>
                <a:gd name="T12" fmla="*/ 12 w 46"/>
                <a:gd name="T13" fmla="*/ 0 h 30"/>
                <a:gd name="T14" fmla="*/ 6 w 46"/>
                <a:gd name="T15" fmla="*/ 0 h 30"/>
                <a:gd name="T16" fmla="*/ 2 w 46"/>
                <a:gd name="T17" fmla="*/ 0 h 30"/>
                <a:gd name="T18" fmla="*/ 0 w 46"/>
                <a:gd name="T19" fmla="*/ 2 h 30"/>
                <a:gd name="T20" fmla="*/ 0 w 46"/>
                <a:gd name="T21" fmla="*/ 2 h 30"/>
                <a:gd name="T22" fmla="*/ 0 w 46"/>
                <a:gd name="T23" fmla="*/ 4 h 30"/>
                <a:gd name="T24" fmla="*/ 0 w 46"/>
                <a:gd name="T25" fmla="*/ 6 h 30"/>
                <a:gd name="T26" fmla="*/ 4 w 46"/>
                <a:gd name="T27" fmla="*/ 10 h 30"/>
                <a:gd name="T28" fmla="*/ 4 w 46"/>
                <a:gd name="T29" fmla="*/ 10 h 30"/>
                <a:gd name="T30" fmla="*/ 4 w 46"/>
                <a:gd name="T31" fmla="*/ 8 h 30"/>
                <a:gd name="T32" fmla="*/ 4 w 46"/>
                <a:gd name="T33" fmla="*/ 8 h 30"/>
                <a:gd name="T34" fmla="*/ 4 w 46"/>
                <a:gd name="T35" fmla="*/ 4 h 30"/>
                <a:gd name="T36" fmla="*/ 6 w 46"/>
                <a:gd name="T37" fmla="*/ 2 h 30"/>
                <a:gd name="T38" fmla="*/ 8 w 46"/>
                <a:gd name="T39" fmla="*/ 2 h 30"/>
                <a:gd name="T40" fmla="*/ 10 w 46"/>
                <a:gd name="T41" fmla="*/ 4 h 30"/>
                <a:gd name="T42" fmla="*/ 10 w 46"/>
                <a:gd name="T43" fmla="*/ 4 h 30"/>
                <a:gd name="T44" fmla="*/ 16 w 46"/>
                <a:gd name="T45" fmla="*/ 4 h 30"/>
                <a:gd name="T46" fmla="*/ 16 w 46"/>
                <a:gd name="T47" fmla="*/ 4 h 30"/>
                <a:gd name="T48" fmla="*/ 26 w 46"/>
                <a:gd name="T49" fmla="*/ 10 h 30"/>
                <a:gd name="T50" fmla="*/ 26 w 46"/>
                <a:gd name="T51" fmla="*/ 10 h 30"/>
                <a:gd name="T52" fmla="*/ 36 w 46"/>
                <a:gd name="T53" fmla="*/ 18 h 30"/>
                <a:gd name="T54" fmla="*/ 46 w 46"/>
                <a:gd name="T55" fmla="*/ 30 h 30"/>
                <a:gd name="T56" fmla="*/ 46 w 46"/>
                <a:gd name="T57" fmla="*/ 30 h 30"/>
                <a:gd name="T58" fmla="*/ 46 w 46"/>
                <a:gd name="T59" fmla="*/ 28 h 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6"/>
                <a:gd name="T91" fmla="*/ 0 h 30"/>
                <a:gd name="T92" fmla="*/ 46 w 46"/>
                <a:gd name="T93" fmla="*/ 30 h 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6" h="30">
                  <a:moveTo>
                    <a:pt x="46" y="28"/>
                  </a:moveTo>
                  <a:lnTo>
                    <a:pt x="46" y="28"/>
                  </a:lnTo>
                  <a:lnTo>
                    <a:pt x="40" y="20"/>
                  </a:lnTo>
                  <a:lnTo>
                    <a:pt x="32" y="12"/>
                  </a:lnTo>
                  <a:lnTo>
                    <a:pt x="22" y="6"/>
                  </a:lnTo>
                  <a:lnTo>
                    <a:pt x="12" y="0"/>
                  </a:lnTo>
                  <a:lnTo>
                    <a:pt x="6" y="0"/>
                  </a:lnTo>
                  <a:lnTo>
                    <a:pt x="2" y="0"/>
                  </a:lnTo>
                  <a:lnTo>
                    <a:pt x="0" y="2"/>
                  </a:lnTo>
                  <a:lnTo>
                    <a:pt x="0" y="4"/>
                  </a:lnTo>
                  <a:lnTo>
                    <a:pt x="0" y="6"/>
                  </a:lnTo>
                  <a:lnTo>
                    <a:pt x="4" y="10"/>
                  </a:lnTo>
                  <a:lnTo>
                    <a:pt x="4" y="8"/>
                  </a:lnTo>
                  <a:lnTo>
                    <a:pt x="4" y="4"/>
                  </a:lnTo>
                  <a:lnTo>
                    <a:pt x="6" y="2"/>
                  </a:lnTo>
                  <a:lnTo>
                    <a:pt x="8" y="2"/>
                  </a:lnTo>
                  <a:lnTo>
                    <a:pt x="10" y="4"/>
                  </a:lnTo>
                  <a:lnTo>
                    <a:pt x="16" y="4"/>
                  </a:lnTo>
                  <a:lnTo>
                    <a:pt x="26" y="10"/>
                  </a:lnTo>
                  <a:lnTo>
                    <a:pt x="36" y="18"/>
                  </a:lnTo>
                  <a:lnTo>
                    <a:pt x="46" y="30"/>
                  </a:lnTo>
                  <a:lnTo>
                    <a:pt x="46" y="28"/>
                  </a:lnTo>
                  <a:close/>
                </a:path>
              </a:pathLst>
            </a:custGeom>
            <a:solidFill>
              <a:srgbClr val="000000"/>
            </a:solidFill>
            <a:ln w="9525">
              <a:noFill/>
              <a:round/>
              <a:headEnd/>
              <a:tailEnd/>
            </a:ln>
          </p:spPr>
          <p:txBody>
            <a:bodyPr/>
            <a:lstStyle/>
            <a:p>
              <a:endParaRPr lang="fr-FR">
                <a:latin typeface="Calibri" pitchFamily="34" charset="0"/>
              </a:endParaRPr>
            </a:p>
          </p:txBody>
        </p:sp>
        <p:sp>
          <p:nvSpPr>
            <p:cNvPr id="9520" name="Freeform 72"/>
            <p:cNvSpPr>
              <a:spLocks/>
            </p:cNvSpPr>
            <p:nvPr/>
          </p:nvSpPr>
          <p:spPr bwMode="auto">
            <a:xfrm>
              <a:off x="2667" y="2578"/>
              <a:ext cx="46" cy="30"/>
            </a:xfrm>
            <a:custGeom>
              <a:avLst/>
              <a:gdLst>
                <a:gd name="T0" fmla="*/ 46 w 46"/>
                <a:gd name="T1" fmla="*/ 28 h 30"/>
                <a:gd name="T2" fmla="*/ 46 w 46"/>
                <a:gd name="T3" fmla="*/ 28 h 30"/>
                <a:gd name="T4" fmla="*/ 40 w 46"/>
                <a:gd name="T5" fmla="*/ 20 h 30"/>
                <a:gd name="T6" fmla="*/ 32 w 46"/>
                <a:gd name="T7" fmla="*/ 12 h 30"/>
                <a:gd name="T8" fmla="*/ 22 w 46"/>
                <a:gd name="T9" fmla="*/ 6 h 30"/>
                <a:gd name="T10" fmla="*/ 12 w 46"/>
                <a:gd name="T11" fmla="*/ 0 h 30"/>
                <a:gd name="T12" fmla="*/ 12 w 46"/>
                <a:gd name="T13" fmla="*/ 0 h 30"/>
                <a:gd name="T14" fmla="*/ 6 w 46"/>
                <a:gd name="T15" fmla="*/ 0 h 30"/>
                <a:gd name="T16" fmla="*/ 2 w 46"/>
                <a:gd name="T17" fmla="*/ 0 h 30"/>
                <a:gd name="T18" fmla="*/ 0 w 46"/>
                <a:gd name="T19" fmla="*/ 2 h 30"/>
                <a:gd name="T20" fmla="*/ 0 w 46"/>
                <a:gd name="T21" fmla="*/ 2 h 30"/>
                <a:gd name="T22" fmla="*/ 0 w 46"/>
                <a:gd name="T23" fmla="*/ 4 h 30"/>
                <a:gd name="T24" fmla="*/ 0 w 46"/>
                <a:gd name="T25" fmla="*/ 6 h 30"/>
                <a:gd name="T26" fmla="*/ 4 w 46"/>
                <a:gd name="T27" fmla="*/ 10 h 30"/>
                <a:gd name="T28" fmla="*/ 4 w 46"/>
                <a:gd name="T29" fmla="*/ 10 h 30"/>
                <a:gd name="T30" fmla="*/ 4 w 46"/>
                <a:gd name="T31" fmla="*/ 8 h 30"/>
                <a:gd name="T32" fmla="*/ 4 w 46"/>
                <a:gd name="T33" fmla="*/ 8 h 30"/>
                <a:gd name="T34" fmla="*/ 4 w 46"/>
                <a:gd name="T35" fmla="*/ 4 h 30"/>
                <a:gd name="T36" fmla="*/ 6 w 46"/>
                <a:gd name="T37" fmla="*/ 2 h 30"/>
                <a:gd name="T38" fmla="*/ 8 w 46"/>
                <a:gd name="T39" fmla="*/ 2 h 30"/>
                <a:gd name="T40" fmla="*/ 10 w 46"/>
                <a:gd name="T41" fmla="*/ 4 h 30"/>
                <a:gd name="T42" fmla="*/ 10 w 46"/>
                <a:gd name="T43" fmla="*/ 4 h 30"/>
                <a:gd name="T44" fmla="*/ 16 w 46"/>
                <a:gd name="T45" fmla="*/ 4 h 30"/>
                <a:gd name="T46" fmla="*/ 16 w 46"/>
                <a:gd name="T47" fmla="*/ 4 h 30"/>
                <a:gd name="T48" fmla="*/ 26 w 46"/>
                <a:gd name="T49" fmla="*/ 10 h 30"/>
                <a:gd name="T50" fmla="*/ 26 w 46"/>
                <a:gd name="T51" fmla="*/ 10 h 30"/>
                <a:gd name="T52" fmla="*/ 36 w 46"/>
                <a:gd name="T53" fmla="*/ 18 h 30"/>
                <a:gd name="T54" fmla="*/ 46 w 46"/>
                <a:gd name="T55" fmla="*/ 30 h 30"/>
                <a:gd name="T56" fmla="*/ 46 w 46"/>
                <a:gd name="T57" fmla="*/ 30 h 30"/>
                <a:gd name="T58" fmla="*/ 46 w 46"/>
                <a:gd name="T59" fmla="*/ 28 h 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6"/>
                <a:gd name="T91" fmla="*/ 0 h 30"/>
                <a:gd name="T92" fmla="*/ 46 w 46"/>
                <a:gd name="T93" fmla="*/ 30 h 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6" h="30">
                  <a:moveTo>
                    <a:pt x="46" y="28"/>
                  </a:moveTo>
                  <a:lnTo>
                    <a:pt x="46" y="28"/>
                  </a:lnTo>
                  <a:lnTo>
                    <a:pt x="40" y="20"/>
                  </a:lnTo>
                  <a:lnTo>
                    <a:pt x="32" y="12"/>
                  </a:lnTo>
                  <a:lnTo>
                    <a:pt x="22" y="6"/>
                  </a:lnTo>
                  <a:lnTo>
                    <a:pt x="12" y="0"/>
                  </a:lnTo>
                  <a:lnTo>
                    <a:pt x="6" y="0"/>
                  </a:lnTo>
                  <a:lnTo>
                    <a:pt x="2" y="0"/>
                  </a:lnTo>
                  <a:lnTo>
                    <a:pt x="0" y="2"/>
                  </a:lnTo>
                  <a:lnTo>
                    <a:pt x="0" y="4"/>
                  </a:lnTo>
                  <a:lnTo>
                    <a:pt x="0" y="6"/>
                  </a:lnTo>
                  <a:lnTo>
                    <a:pt x="4" y="10"/>
                  </a:lnTo>
                  <a:lnTo>
                    <a:pt x="4" y="8"/>
                  </a:lnTo>
                  <a:lnTo>
                    <a:pt x="4" y="4"/>
                  </a:lnTo>
                  <a:lnTo>
                    <a:pt x="6" y="2"/>
                  </a:lnTo>
                  <a:lnTo>
                    <a:pt x="8" y="2"/>
                  </a:lnTo>
                  <a:lnTo>
                    <a:pt x="10" y="4"/>
                  </a:lnTo>
                  <a:lnTo>
                    <a:pt x="16" y="4"/>
                  </a:lnTo>
                  <a:lnTo>
                    <a:pt x="26" y="10"/>
                  </a:lnTo>
                  <a:lnTo>
                    <a:pt x="36" y="18"/>
                  </a:lnTo>
                  <a:lnTo>
                    <a:pt x="46" y="30"/>
                  </a:lnTo>
                  <a:lnTo>
                    <a:pt x="46" y="28"/>
                  </a:lnTo>
                </a:path>
              </a:pathLst>
            </a:custGeom>
            <a:noFill/>
            <a:ln w="9525">
              <a:noFill/>
              <a:round/>
              <a:headEnd/>
              <a:tailEnd/>
            </a:ln>
          </p:spPr>
          <p:txBody>
            <a:bodyPr/>
            <a:lstStyle/>
            <a:p>
              <a:endParaRPr lang="fr-FR">
                <a:latin typeface="Calibri" pitchFamily="34" charset="0"/>
              </a:endParaRPr>
            </a:p>
          </p:txBody>
        </p:sp>
        <p:sp>
          <p:nvSpPr>
            <p:cNvPr id="9521" name="Freeform 73"/>
            <p:cNvSpPr>
              <a:spLocks/>
            </p:cNvSpPr>
            <p:nvPr/>
          </p:nvSpPr>
          <p:spPr bwMode="auto">
            <a:xfrm>
              <a:off x="2855" y="2138"/>
              <a:ext cx="6" cy="60"/>
            </a:xfrm>
            <a:custGeom>
              <a:avLst/>
              <a:gdLst>
                <a:gd name="T0" fmla="*/ 0 w 6"/>
                <a:gd name="T1" fmla="*/ 58 h 60"/>
                <a:gd name="T2" fmla="*/ 0 w 6"/>
                <a:gd name="T3" fmla="*/ 58 h 60"/>
                <a:gd name="T4" fmla="*/ 6 w 6"/>
                <a:gd name="T5" fmla="*/ 44 h 60"/>
                <a:gd name="T6" fmla="*/ 6 w 6"/>
                <a:gd name="T7" fmla="*/ 30 h 60"/>
                <a:gd name="T8" fmla="*/ 6 w 6"/>
                <a:gd name="T9" fmla="*/ 30 h 60"/>
                <a:gd name="T10" fmla="*/ 6 w 6"/>
                <a:gd name="T11" fmla="*/ 14 h 60"/>
                <a:gd name="T12" fmla="*/ 6 w 6"/>
                <a:gd name="T13" fmla="*/ 6 h 60"/>
                <a:gd name="T14" fmla="*/ 4 w 6"/>
                <a:gd name="T15" fmla="*/ 0 h 60"/>
                <a:gd name="T16" fmla="*/ 4 w 6"/>
                <a:gd name="T17" fmla="*/ 0 h 60"/>
                <a:gd name="T18" fmla="*/ 2 w 6"/>
                <a:gd name="T19" fmla="*/ 0 h 60"/>
                <a:gd name="T20" fmla="*/ 2 w 6"/>
                <a:gd name="T21" fmla="*/ 0 h 60"/>
                <a:gd name="T22" fmla="*/ 4 w 6"/>
                <a:gd name="T23" fmla="*/ 14 h 60"/>
                <a:gd name="T24" fmla="*/ 4 w 6"/>
                <a:gd name="T25" fmla="*/ 30 h 60"/>
                <a:gd name="T26" fmla="*/ 4 w 6"/>
                <a:gd name="T27" fmla="*/ 44 h 60"/>
                <a:gd name="T28" fmla="*/ 0 w 6"/>
                <a:gd name="T29" fmla="*/ 58 h 60"/>
                <a:gd name="T30" fmla="*/ 0 w 6"/>
                <a:gd name="T31" fmla="*/ 58 h 60"/>
                <a:gd name="T32" fmla="*/ 0 w 6"/>
                <a:gd name="T33" fmla="*/ 60 h 60"/>
                <a:gd name="T34" fmla="*/ 0 w 6"/>
                <a:gd name="T35" fmla="*/ 58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
                <a:gd name="T55" fmla="*/ 0 h 60"/>
                <a:gd name="T56" fmla="*/ 6 w 6"/>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 h="60">
                  <a:moveTo>
                    <a:pt x="0" y="58"/>
                  </a:moveTo>
                  <a:lnTo>
                    <a:pt x="0" y="58"/>
                  </a:lnTo>
                  <a:lnTo>
                    <a:pt x="6" y="44"/>
                  </a:lnTo>
                  <a:lnTo>
                    <a:pt x="6" y="30"/>
                  </a:lnTo>
                  <a:lnTo>
                    <a:pt x="6" y="14"/>
                  </a:lnTo>
                  <a:lnTo>
                    <a:pt x="6" y="6"/>
                  </a:lnTo>
                  <a:lnTo>
                    <a:pt x="4" y="0"/>
                  </a:lnTo>
                  <a:lnTo>
                    <a:pt x="2" y="0"/>
                  </a:lnTo>
                  <a:lnTo>
                    <a:pt x="4" y="14"/>
                  </a:lnTo>
                  <a:lnTo>
                    <a:pt x="4" y="30"/>
                  </a:lnTo>
                  <a:lnTo>
                    <a:pt x="4" y="44"/>
                  </a:lnTo>
                  <a:lnTo>
                    <a:pt x="0" y="58"/>
                  </a:lnTo>
                  <a:lnTo>
                    <a:pt x="0" y="60"/>
                  </a:lnTo>
                  <a:lnTo>
                    <a:pt x="0" y="58"/>
                  </a:lnTo>
                  <a:close/>
                </a:path>
              </a:pathLst>
            </a:custGeom>
            <a:solidFill>
              <a:srgbClr val="000000"/>
            </a:solidFill>
            <a:ln w="9525">
              <a:noFill/>
              <a:round/>
              <a:headEnd/>
              <a:tailEnd/>
            </a:ln>
          </p:spPr>
          <p:txBody>
            <a:bodyPr/>
            <a:lstStyle/>
            <a:p>
              <a:endParaRPr lang="fr-FR">
                <a:latin typeface="Calibri" pitchFamily="34" charset="0"/>
              </a:endParaRPr>
            </a:p>
          </p:txBody>
        </p:sp>
        <p:sp>
          <p:nvSpPr>
            <p:cNvPr id="9522" name="Freeform 74"/>
            <p:cNvSpPr>
              <a:spLocks/>
            </p:cNvSpPr>
            <p:nvPr/>
          </p:nvSpPr>
          <p:spPr bwMode="auto">
            <a:xfrm>
              <a:off x="2855" y="2138"/>
              <a:ext cx="6" cy="60"/>
            </a:xfrm>
            <a:custGeom>
              <a:avLst/>
              <a:gdLst>
                <a:gd name="T0" fmla="*/ 0 w 6"/>
                <a:gd name="T1" fmla="*/ 58 h 60"/>
                <a:gd name="T2" fmla="*/ 0 w 6"/>
                <a:gd name="T3" fmla="*/ 58 h 60"/>
                <a:gd name="T4" fmla="*/ 6 w 6"/>
                <a:gd name="T5" fmla="*/ 44 h 60"/>
                <a:gd name="T6" fmla="*/ 6 w 6"/>
                <a:gd name="T7" fmla="*/ 30 h 60"/>
                <a:gd name="T8" fmla="*/ 6 w 6"/>
                <a:gd name="T9" fmla="*/ 30 h 60"/>
                <a:gd name="T10" fmla="*/ 6 w 6"/>
                <a:gd name="T11" fmla="*/ 14 h 60"/>
                <a:gd name="T12" fmla="*/ 6 w 6"/>
                <a:gd name="T13" fmla="*/ 6 h 60"/>
                <a:gd name="T14" fmla="*/ 4 w 6"/>
                <a:gd name="T15" fmla="*/ 0 h 60"/>
                <a:gd name="T16" fmla="*/ 4 w 6"/>
                <a:gd name="T17" fmla="*/ 0 h 60"/>
                <a:gd name="T18" fmla="*/ 2 w 6"/>
                <a:gd name="T19" fmla="*/ 0 h 60"/>
                <a:gd name="T20" fmla="*/ 2 w 6"/>
                <a:gd name="T21" fmla="*/ 0 h 60"/>
                <a:gd name="T22" fmla="*/ 4 w 6"/>
                <a:gd name="T23" fmla="*/ 14 h 60"/>
                <a:gd name="T24" fmla="*/ 4 w 6"/>
                <a:gd name="T25" fmla="*/ 30 h 60"/>
                <a:gd name="T26" fmla="*/ 4 w 6"/>
                <a:gd name="T27" fmla="*/ 44 h 60"/>
                <a:gd name="T28" fmla="*/ 0 w 6"/>
                <a:gd name="T29" fmla="*/ 58 h 60"/>
                <a:gd name="T30" fmla="*/ 0 w 6"/>
                <a:gd name="T31" fmla="*/ 58 h 60"/>
                <a:gd name="T32" fmla="*/ 0 w 6"/>
                <a:gd name="T33" fmla="*/ 60 h 60"/>
                <a:gd name="T34" fmla="*/ 0 w 6"/>
                <a:gd name="T35" fmla="*/ 58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
                <a:gd name="T55" fmla="*/ 0 h 60"/>
                <a:gd name="T56" fmla="*/ 6 w 6"/>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 h="60">
                  <a:moveTo>
                    <a:pt x="0" y="58"/>
                  </a:moveTo>
                  <a:lnTo>
                    <a:pt x="0" y="58"/>
                  </a:lnTo>
                  <a:lnTo>
                    <a:pt x="6" y="44"/>
                  </a:lnTo>
                  <a:lnTo>
                    <a:pt x="6" y="30"/>
                  </a:lnTo>
                  <a:lnTo>
                    <a:pt x="6" y="14"/>
                  </a:lnTo>
                  <a:lnTo>
                    <a:pt x="6" y="6"/>
                  </a:lnTo>
                  <a:lnTo>
                    <a:pt x="4" y="0"/>
                  </a:lnTo>
                  <a:lnTo>
                    <a:pt x="2" y="0"/>
                  </a:lnTo>
                  <a:lnTo>
                    <a:pt x="4" y="14"/>
                  </a:lnTo>
                  <a:lnTo>
                    <a:pt x="4" y="30"/>
                  </a:lnTo>
                  <a:lnTo>
                    <a:pt x="4" y="44"/>
                  </a:lnTo>
                  <a:lnTo>
                    <a:pt x="0" y="58"/>
                  </a:lnTo>
                  <a:lnTo>
                    <a:pt x="0" y="60"/>
                  </a:lnTo>
                  <a:lnTo>
                    <a:pt x="0" y="58"/>
                  </a:lnTo>
                </a:path>
              </a:pathLst>
            </a:custGeom>
            <a:noFill/>
            <a:ln w="9525">
              <a:noFill/>
              <a:round/>
              <a:headEnd/>
              <a:tailEnd/>
            </a:ln>
          </p:spPr>
          <p:txBody>
            <a:bodyPr/>
            <a:lstStyle/>
            <a:p>
              <a:endParaRPr lang="fr-FR">
                <a:latin typeface="Calibri" pitchFamily="34" charset="0"/>
              </a:endParaRPr>
            </a:p>
          </p:txBody>
        </p:sp>
        <p:sp>
          <p:nvSpPr>
            <p:cNvPr id="9523" name="Freeform 75"/>
            <p:cNvSpPr>
              <a:spLocks/>
            </p:cNvSpPr>
            <p:nvPr/>
          </p:nvSpPr>
          <p:spPr bwMode="auto">
            <a:xfrm>
              <a:off x="2933" y="2068"/>
              <a:ext cx="12" cy="150"/>
            </a:xfrm>
            <a:custGeom>
              <a:avLst/>
              <a:gdLst>
                <a:gd name="T0" fmla="*/ 12 w 12"/>
                <a:gd name="T1" fmla="*/ 148 h 150"/>
                <a:gd name="T2" fmla="*/ 12 w 12"/>
                <a:gd name="T3" fmla="*/ 148 h 150"/>
                <a:gd name="T4" fmla="*/ 10 w 12"/>
                <a:gd name="T5" fmla="*/ 144 h 150"/>
                <a:gd name="T6" fmla="*/ 8 w 12"/>
                <a:gd name="T7" fmla="*/ 138 h 150"/>
                <a:gd name="T8" fmla="*/ 8 w 12"/>
                <a:gd name="T9" fmla="*/ 138 h 150"/>
                <a:gd name="T10" fmla="*/ 4 w 12"/>
                <a:gd name="T11" fmla="*/ 118 h 150"/>
                <a:gd name="T12" fmla="*/ 4 w 12"/>
                <a:gd name="T13" fmla="*/ 118 h 150"/>
                <a:gd name="T14" fmla="*/ 2 w 12"/>
                <a:gd name="T15" fmla="*/ 98 h 150"/>
                <a:gd name="T16" fmla="*/ 2 w 12"/>
                <a:gd name="T17" fmla="*/ 78 h 150"/>
                <a:gd name="T18" fmla="*/ 2 w 12"/>
                <a:gd name="T19" fmla="*/ 78 h 150"/>
                <a:gd name="T20" fmla="*/ 2 w 12"/>
                <a:gd name="T21" fmla="*/ 58 h 150"/>
                <a:gd name="T22" fmla="*/ 4 w 12"/>
                <a:gd name="T23" fmla="*/ 38 h 150"/>
                <a:gd name="T24" fmla="*/ 8 w 12"/>
                <a:gd name="T25" fmla="*/ 18 h 150"/>
                <a:gd name="T26" fmla="*/ 12 w 12"/>
                <a:gd name="T27" fmla="*/ 0 h 150"/>
                <a:gd name="T28" fmla="*/ 12 w 12"/>
                <a:gd name="T29" fmla="*/ 0 h 150"/>
                <a:gd name="T30" fmla="*/ 12 w 12"/>
                <a:gd name="T31" fmla="*/ 0 h 150"/>
                <a:gd name="T32" fmla="*/ 12 w 12"/>
                <a:gd name="T33" fmla="*/ 0 h 150"/>
                <a:gd name="T34" fmla="*/ 6 w 12"/>
                <a:gd name="T35" fmla="*/ 20 h 150"/>
                <a:gd name="T36" fmla="*/ 2 w 12"/>
                <a:gd name="T37" fmla="*/ 40 h 150"/>
                <a:gd name="T38" fmla="*/ 0 w 12"/>
                <a:gd name="T39" fmla="*/ 82 h 150"/>
                <a:gd name="T40" fmla="*/ 0 w 12"/>
                <a:gd name="T41" fmla="*/ 82 h 150"/>
                <a:gd name="T42" fmla="*/ 0 w 12"/>
                <a:gd name="T43" fmla="*/ 104 h 150"/>
                <a:gd name="T44" fmla="*/ 2 w 12"/>
                <a:gd name="T45" fmla="*/ 124 h 150"/>
                <a:gd name="T46" fmla="*/ 2 w 12"/>
                <a:gd name="T47" fmla="*/ 124 h 150"/>
                <a:gd name="T48" fmla="*/ 4 w 12"/>
                <a:gd name="T49" fmla="*/ 134 h 150"/>
                <a:gd name="T50" fmla="*/ 6 w 12"/>
                <a:gd name="T51" fmla="*/ 142 h 150"/>
                <a:gd name="T52" fmla="*/ 6 w 12"/>
                <a:gd name="T53" fmla="*/ 142 h 150"/>
                <a:gd name="T54" fmla="*/ 6 w 12"/>
                <a:gd name="T55" fmla="*/ 148 h 150"/>
                <a:gd name="T56" fmla="*/ 8 w 12"/>
                <a:gd name="T57" fmla="*/ 150 h 150"/>
                <a:gd name="T58" fmla="*/ 8 w 12"/>
                <a:gd name="T59" fmla="*/ 150 h 150"/>
                <a:gd name="T60" fmla="*/ 12 w 12"/>
                <a:gd name="T61" fmla="*/ 150 h 150"/>
                <a:gd name="T62" fmla="*/ 12 w 12"/>
                <a:gd name="T63" fmla="*/ 148 h 15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
                <a:gd name="T97" fmla="*/ 0 h 150"/>
                <a:gd name="T98" fmla="*/ 12 w 12"/>
                <a:gd name="T99" fmla="*/ 150 h 15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 h="150">
                  <a:moveTo>
                    <a:pt x="12" y="148"/>
                  </a:moveTo>
                  <a:lnTo>
                    <a:pt x="12" y="148"/>
                  </a:lnTo>
                  <a:lnTo>
                    <a:pt x="10" y="144"/>
                  </a:lnTo>
                  <a:lnTo>
                    <a:pt x="8" y="138"/>
                  </a:lnTo>
                  <a:lnTo>
                    <a:pt x="4" y="118"/>
                  </a:lnTo>
                  <a:lnTo>
                    <a:pt x="2" y="98"/>
                  </a:lnTo>
                  <a:lnTo>
                    <a:pt x="2" y="78"/>
                  </a:lnTo>
                  <a:lnTo>
                    <a:pt x="2" y="58"/>
                  </a:lnTo>
                  <a:lnTo>
                    <a:pt x="4" y="38"/>
                  </a:lnTo>
                  <a:lnTo>
                    <a:pt x="8" y="18"/>
                  </a:lnTo>
                  <a:lnTo>
                    <a:pt x="12" y="0"/>
                  </a:lnTo>
                  <a:lnTo>
                    <a:pt x="6" y="20"/>
                  </a:lnTo>
                  <a:lnTo>
                    <a:pt x="2" y="40"/>
                  </a:lnTo>
                  <a:lnTo>
                    <a:pt x="0" y="82"/>
                  </a:lnTo>
                  <a:lnTo>
                    <a:pt x="0" y="104"/>
                  </a:lnTo>
                  <a:lnTo>
                    <a:pt x="2" y="124"/>
                  </a:lnTo>
                  <a:lnTo>
                    <a:pt x="4" y="134"/>
                  </a:lnTo>
                  <a:lnTo>
                    <a:pt x="6" y="142"/>
                  </a:lnTo>
                  <a:lnTo>
                    <a:pt x="6" y="148"/>
                  </a:lnTo>
                  <a:lnTo>
                    <a:pt x="8" y="150"/>
                  </a:lnTo>
                  <a:lnTo>
                    <a:pt x="12" y="150"/>
                  </a:lnTo>
                  <a:lnTo>
                    <a:pt x="12" y="148"/>
                  </a:lnTo>
                  <a:close/>
                </a:path>
              </a:pathLst>
            </a:custGeom>
            <a:solidFill>
              <a:srgbClr val="000000"/>
            </a:solidFill>
            <a:ln w="9525">
              <a:noFill/>
              <a:round/>
              <a:headEnd/>
              <a:tailEnd/>
            </a:ln>
          </p:spPr>
          <p:txBody>
            <a:bodyPr/>
            <a:lstStyle/>
            <a:p>
              <a:endParaRPr lang="fr-FR">
                <a:latin typeface="Calibri" pitchFamily="34" charset="0"/>
              </a:endParaRPr>
            </a:p>
          </p:txBody>
        </p:sp>
        <p:sp>
          <p:nvSpPr>
            <p:cNvPr id="9524" name="Freeform 76"/>
            <p:cNvSpPr>
              <a:spLocks/>
            </p:cNvSpPr>
            <p:nvPr/>
          </p:nvSpPr>
          <p:spPr bwMode="auto">
            <a:xfrm>
              <a:off x="2933" y="2068"/>
              <a:ext cx="12" cy="150"/>
            </a:xfrm>
            <a:custGeom>
              <a:avLst/>
              <a:gdLst>
                <a:gd name="T0" fmla="*/ 12 w 12"/>
                <a:gd name="T1" fmla="*/ 148 h 150"/>
                <a:gd name="T2" fmla="*/ 12 w 12"/>
                <a:gd name="T3" fmla="*/ 148 h 150"/>
                <a:gd name="T4" fmla="*/ 10 w 12"/>
                <a:gd name="T5" fmla="*/ 144 h 150"/>
                <a:gd name="T6" fmla="*/ 8 w 12"/>
                <a:gd name="T7" fmla="*/ 138 h 150"/>
                <a:gd name="T8" fmla="*/ 8 w 12"/>
                <a:gd name="T9" fmla="*/ 138 h 150"/>
                <a:gd name="T10" fmla="*/ 4 w 12"/>
                <a:gd name="T11" fmla="*/ 118 h 150"/>
                <a:gd name="T12" fmla="*/ 4 w 12"/>
                <a:gd name="T13" fmla="*/ 118 h 150"/>
                <a:gd name="T14" fmla="*/ 2 w 12"/>
                <a:gd name="T15" fmla="*/ 98 h 150"/>
                <a:gd name="T16" fmla="*/ 2 w 12"/>
                <a:gd name="T17" fmla="*/ 78 h 150"/>
                <a:gd name="T18" fmla="*/ 2 w 12"/>
                <a:gd name="T19" fmla="*/ 78 h 150"/>
                <a:gd name="T20" fmla="*/ 2 w 12"/>
                <a:gd name="T21" fmla="*/ 58 h 150"/>
                <a:gd name="T22" fmla="*/ 4 w 12"/>
                <a:gd name="T23" fmla="*/ 38 h 150"/>
                <a:gd name="T24" fmla="*/ 8 w 12"/>
                <a:gd name="T25" fmla="*/ 18 h 150"/>
                <a:gd name="T26" fmla="*/ 12 w 12"/>
                <a:gd name="T27" fmla="*/ 0 h 150"/>
                <a:gd name="T28" fmla="*/ 12 w 12"/>
                <a:gd name="T29" fmla="*/ 0 h 150"/>
                <a:gd name="T30" fmla="*/ 12 w 12"/>
                <a:gd name="T31" fmla="*/ 0 h 150"/>
                <a:gd name="T32" fmla="*/ 12 w 12"/>
                <a:gd name="T33" fmla="*/ 0 h 150"/>
                <a:gd name="T34" fmla="*/ 6 w 12"/>
                <a:gd name="T35" fmla="*/ 20 h 150"/>
                <a:gd name="T36" fmla="*/ 2 w 12"/>
                <a:gd name="T37" fmla="*/ 40 h 150"/>
                <a:gd name="T38" fmla="*/ 0 w 12"/>
                <a:gd name="T39" fmla="*/ 82 h 150"/>
                <a:gd name="T40" fmla="*/ 0 w 12"/>
                <a:gd name="T41" fmla="*/ 82 h 150"/>
                <a:gd name="T42" fmla="*/ 0 w 12"/>
                <a:gd name="T43" fmla="*/ 104 h 150"/>
                <a:gd name="T44" fmla="*/ 2 w 12"/>
                <a:gd name="T45" fmla="*/ 124 h 150"/>
                <a:gd name="T46" fmla="*/ 2 w 12"/>
                <a:gd name="T47" fmla="*/ 124 h 150"/>
                <a:gd name="T48" fmla="*/ 4 w 12"/>
                <a:gd name="T49" fmla="*/ 134 h 150"/>
                <a:gd name="T50" fmla="*/ 6 w 12"/>
                <a:gd name="T51" fmla="*/ 142 h 150"/>
                <a:gd name="T52" fmla="*/ 6 w 12"/>
                <a:gd name="T53" fmla="*/ 142 h 150"/>
                <a:gd name="T54" fmla="*/ 6 w 12"/>
                <a:gd name="T55" fmla="*/ 148 h 150"/>
                <a:gd name="T56" fmla="*/ 8 w 12"/>
                <a:gd name="T57" fmla="*/ 150 h 150"/>
                <a:gd name="T58" fmla="*/ 8 w 12"/>
                <a:gd name="T59" fmla="*/ 150 h 150"/>
                <a:gd name="T60" fmla="*/ 12 w 12"/>
                <a:gd name="T61" fmla="*/ 150 h 150"/>
                <a:gd name="T62" fmla="*/ 12 w 12"/>
                <a:gd name="T63" fmla="*/ 148 h 15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
                <a:gd name="T97" fmla="*/ 0 h 150"/>
                <a:gd name="T98" fmla="*/ 12 w 12"/>
                <a:gd name="T99" fmla="*/ 150 h 15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 h="150">
                  <a:moveTo>
                    <a:pt x="12" y="148"/>
                  </a:moveTo>
                  <a:lnTo>
                    <a:pt x="12" y="148"/>
                  </a:lnTo>
                  <a:lnTo>
                    <a:pt x="10" y="144"/>
                  </a:lnTo>
                  <a:lnTo>
                    <a:pt x="8" y="138"/>
                  </a:lnTo>
                  <a:lnTo>
                    <a:pt x="4" y="118"/>
                  </a:lnTo>
                  <a:lnTo>
                    <a:pt x="2" y="98"/>
                  </a:lnTo>
                  <a:lnTo>
                    <a:pt x="2" y="78"/>
                  </a:lnTo>
                  <a:lnTo>
                    <a:pt x="2" y="58"/>
                  </a:lnTo>
                  <a:lnTo>
                    <a:pt x="4" y="38"/>
                  </a:lnTo>
                  <a:lnTo>
                    <a:pt x="8" y="18"/>
                  </a:lnTo>
                  <a:lnTo>
                    <a:pt x="12" y="0"/>
                  </a:lnTo>
                  <a:lnTo>
                    <a:pt x="6" y="20"/>
                  </a:lnTo>
                  <a:lnTo>
                    <a:pt x="2" y="40"/>
                  </a:lnTo>
                  <a:lnTo>
                    <a:pt x="0" y="82"/>
                  </a:lnTo>
                  <a:lnTo>
                    <a:pt x="0" y="104"/>
                  </a:lnTo>
                  <a:lnTo>
                    <a:pt x="2" y="124"/>
                  </a:lnTo>
                  <a:lnTo>
                    <a:pt x="4" y="134"/>
                  </a:lnTo>
                  <a:lnTo>
                    <a:pt x="6" y="142"/>
                  </a:lnTo>
                  <a:lnTo>
                    <a:pt x="6" y="148"/>
                  </a:lnTo>
                  <a:lnTo>
                    <a:pt x="8" y="150"/>
                  </a:lnTo>
                  <a:lnTo>
                    <a:pt x="12" y="150"/>
                  </a:lnTo>
                  <a:lnTo>
                    <a:pt x="12" y="148"/>
                  </a:lnTo>
                </a:path>
              </a:pathLst>
            </a:custGeom>
            <a:noFill/>
            <a:ln w="9525">
              <a:noFill/>
              <a:round/>
              <a:headEnd/>
              <a:tailEnd/>
            </a:ln>
          </p:spPr>
          <p:txBody>
            <a:bodyPr/>
            <a:lstStyle/>
            <a:p>
              <a:endParaRPr lang="fr-FR">
                <a:latin typeface="Calibri" pitchFamily="34" charset="0"/>
              </a:endParaRPr>
            </a:p>
          </p:txBody>
        </p:sp>
        <p:sp>
          <p:nvSpPr>
            <p:cNvPr id="9525" name="Freeform 77"/>
            <p:cNvSpPr>
              <a:spLocks/>
            </p:cNvSpPr>
            <p:nvPr/>
          </p:nvSpPr>
          <p:spPr bwMode="auto">
            <a:xfrm>
              <a:off x="2933" y="2096"/>
              <a:ext cx="24" cy="68"/>
            </a:xfrm>
            <a:custGeom>
              <a:avLst/>
              <a:gdLst>
                <a:gd name="T0" fmla="*/ 2 w 24"/>
                <a:gd name="T1" fmla="*/ 68 h 68"/>
                <a:gd name="T2" fmla="*/ 2 w 24"/>
                <a:gd name="T3" fmla="*/ 68 h 68"/>
                <a:gd name="T4" fmla="*/ 10 w 24"/>
                <a:gd name="T5" fmla="*/ 54 h 68"/>
                <a:gd name="T6" fmla="*/ 16 w 24"/>
                <a:gd name="T7" fmla="*/ 42 h 68"/>
                <a:gd name="T8" fmla="*/ 16 w 24"/>
                <a:gd name="T9" fmla="*/ 42 h 68"/>
                <a:gd name="T10" fmla="*/ 22 w 24"/>
                <a:gd name="T11" fmla="*/ 22 h 68"/>
                <a:gd name="T12" fmla="*/ 24 w 24"/>
                <a:gd name="T13" fmla="*/ 2 h 68"/>
                <a:gd name="T14" fmla="*/ 24 w 24"/>
                <a:gd name="T15" fmla="*/ 2 h 68"/>
                <a:gd name="T16" fmla="*/ 24 w 24"/>
                <a:gd name="T17" fmla="*/ 0 h 68"/>
                <a:gd name="T18" fmla="*/ 22 w 24"/>
                <a:gd name="T19" fmla="*/ 2 h 68"/>
                <a:gd name="T20" fmla="*/ 22 w 24"/>
                <a:gd name="T21" fmla="*/ 2 h 68"/>
                <a:gd name="T22" fmla="*/ 18 w 24"/>
                <a:gd name="T23" fmla="*/ 22 h 68"/>
                <a:gd name="T24" fmla="*/ 12 w 24"/>
                <a:gd name="T25" fmla="*/ 40 h 68"/>
                <a:gd name="T26" fmla="*/ 12 w 24"/>
                <a:gd name="T27" fmla="*/ 40 h 68"/>
                <a:gd name="T28" fmla="*/ 8 w 24"/>
                <a:gd name="T29" fmla="*/ 48 h 68"/>
                <a:gd name="T30" fmla="*/ 4 w 24"/>
                <a:gd name="T31" fmla="*/ 56 h 68"/>
                <a:gd name="T32" fmla="*/ 4 w 24"/>
                <a:gd name="T33" fmla="*/ 56 h 68"/>
                <a:gd name="T34" fmla="*/ 2 w 24"/>
                <a:gd name="T35" fmla="*/ 62 h 68"/>
                <a:gd name="T36" fmla="*/ 0 w 24"/>
                <a:gd name="T37" fmla="*/ 66 h 68"/>
                <a:gd name="T38" fmla="*/ 0 w 24"/>
                <a:gd name="T39" fmla="*/ 66 h 68"/>
                <a:gd name="T40" fmla="*/ 0 w 24"/>
                <a:gd name="T41" fmla="*/ 68 h 68"/>
                <a:gd name="T42" fmla="*/ 2 w 24"/>
                <a:gd name="T43" fmla="*/ 68 h 6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
                <a:gd name="T67" fmla="*/ 0 h 68"/>
                <a:gd name="T68" fmla="*/ 24 w 24"/>
                <a:gd name="T69" fmla="*/ 68 h 6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 h="68">
                  <a:moveTo>
                    <a:pt x="2" y="68"/>
                  </a:moveTo>
                  <a:lnTo>
                    <a:pt x="2" y="68"/>
                  </a:lnTo>
                  <a:lnTo>
                    <a:pt x="10" y="54"/>
                  </a:lnTo>
                  <a:lnTo>
                    <a:pt x="16" y="42"/>
                  </a:lnTo>
                  <a:lnTo>
                    <a:pt x="22" y="22"/>
                  </a:lnTo>
                  <a:lnTo>
                    <a:pt x="24" y="2"/>
                  </a:lnTo>
                  <a:lnTo>
                    <a:pt x="24" y="0"/>
                  </a:lnTo>
                  <a:lnTo>
                    <a:pt x="22" y="2"/>
                  </a:lnTo>
                  <a:lnTo>
                    <a:pt x="18" y="22"/>
                  </a:lnTo>
                  <a:lnTo>
                    <a:pt x="12" y="40"/>
                  </a:lnTo>
                  <a:lnTo>
                    <a:pt x="8" y="48"/>
                  </a:lnTo>
                  <a:lnTo>
                    <a:pt x="4" y="56"/>
                  </a:lnTo>
                  <a:lnTo>
                    <a:pt x="2" y="62"/>
                  </a:lnTo>
                  <a:lnTo>
                    <a:pt x="0" y="66"/>
                  </a:lnTo>
                  <a:lnTo>
                    <a:pt x="0" y="68"/>
                  </a:lnTo>
                  <a:lnTo>
                    <a:pt x="2" y="68"/>
                  </a:lnTo>
                  <a:close/>
                </a:path>
              </a:pathLst>
            </a:custGeom>
            <a:solidFill>
              <a:srgbClr val="000000"/>
            </a:solidFill>
            <a:ln w="9525">
              <a:noFill/>
              <a:round/>
              <a:headEnd/>
              <a:tailEnd/>
            </a:ln>
          </p:spPr>
          <p:txBody>
            <a:bodyPr/>
            <a:lstStyle/>
            <a:p>
              <a:endParaRPr lang="fr-FR">
                <a:latin typeface="Calibri" pitchFamily="34" charset="0"/>
              </a:endParaRPr>
            </a:p>
          </p:txBody>
        </p:sp>
        <p:sp>
          <p:nvSpPr>
            <p:cNvPr id="9526" name="Freeform 78"/>
            <p:cNvSpPr>
              <a:spLocks/>
            </p:cNvSpPr>
            <p:nvPr/>
          </p:nvSpPr>
          <p:spPr bwMode="auto">
            <a:xfrm>
              <a:off x="2933" y="2096"/>
              <a:ext cx="24" cy="68"/>
            </a:xfrm>
            <a:custGeom>
              <a:avLst/>
              <a:gdLst>
                <a:gd name="T0" fmla="*/ 2 w 24"/>
                <a:gd name="T1" fmla="*/ 68 h 68"/>
                <a:gd name="T2" fmla="*/ 2 w 24"/>
                <a:gd name="T3" fmla="*/ 68 h 68"/>
                <a:gd name="T4" fmla="*/ 10 w 24"/>
                <a:gd name="T5" fmla="*/ 54 h 68"/>
                <a:gd name="T6" fmla="*/ 16 w 24"/>
                <a:gd name="T7" fmla="*/ 42 h 68"/>
                <a:gd name="T8" fmla="*/ 16 w 24"/>
                <a:gd name="T9" fmla="*/ 42 h 68"/>
                <a:gd name="T10" fmla="*/ 22 w 24"/>
                <a:gd name="T11" fmla="*/ 22 h 68"/>
                <a:gd name="T12" fmla="*/ 24 w 24"/>
                <a:gd name="T13" fmla="*/ 2 h 68"/>
                <a:gd name="T14" fmla="*/ 24 w 24"/>
                <a:gd name="T15" fmla="*/ 2 h 68"/>
                <a:gd name="T16" fmla="*/ 24 w 24"/>
                <a:gd name="T17" fmla="*/ 0 h 68"/>
                <a:gd name="T18" fmla="*/ 22 w 24"/>
                <a:gd name="T19" fmla="*/ 2 h 68"/>
                <a:gd name="T20" fmla="*/ 22 w 24"/>
                <a:gd name="T21" fmla="*/ 2 h 68"/>
                <a:gd name="T22" fmla="*/ 18 w 24"/>
                <a:gd name="T23" fmla="*/ 22 h 68"/>
                <a:gd name="T24" fmla="*/ 12 w 24"/>
                <a:gd name="T25" fmla="*/ 40 h 68"/>
                <a:gd name="T26" fmla="*/ 12 w 24"/>
                <a:gd name="T27" fmla="*/ 40 h 68"/>
                <a:gd name="T28" fmla="*/ 8 w 24"/>
                <a:gd name="T29" fmla="*/ 48 h 68"/>
                <a:gd name="T30" fmla="*/ 4 w 24"/>
                <a:gd name="T31" fmla="*/ 56 h 68"/>
                <a:gd name="T32" fmla="*/ 4 w 24"/>
                <a:gd name="T33" fmla="*/ 56 h 68"/>
                <a:gd name="T34" fmla="*/ 2 w 24"/>
                <a:gd name="T35" fmla="*/ 62 h 68"/>
                <a:gd name="T36" fmla="*/ 0 w 24"/>
                <a:gd name="T37" fmla="*/ 66 h 68"/>
                <a:gd name="T38" fmla="*/ 0 w 24"/>
                <a:gd name="T39" fmla="*/ 66 h 68"/>
                <a:gd name="T40" fmla="*/ 0 w 24"/>
                <a:gd name="T41" fmla="*/ 68 h 68"/>
                <a:gd name="T42" fmla="*/ 2 w 24"/>
                <a:gd name="T43" fmla="*/ 68 h 6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
                <a:gd name="T67" fmla="*/ 0 h 68"/>
                <a:gd name="T68" fmla="*/ 24 w 24"/>
                <a:gd name="T69" fmla="*/ 68 h 6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 h="68">
                  <a:moveTo>
                    <a:pt x="2" y="68"/>
                  </a:moveTo>
                  <a:lnTo>
                    <a:pt x="2" y="68"/>
                  </a:lnTo>
                  <a:lnTo>
                    <a:pt x="10" y="54"/>
                  </a:lnTo>
                  <a:lnTo>
                    <a:pt x="16" y="42"/>
                  </a:lnTo>
                  <a:lnTo>
                    <a:pt x="22" y="22"/>
                  </a:lnTo>
                  <a:lnTo>
                    <a:pt x="24" y="2"/>
                  </a:lnTo>
                  <a:lnTo>
                    <a:pt x="24" y="0"/>
                  </a:lnTo>
                  <a:lnTo>
                    <a:pt x="22" y="2"/>
                  </a:lnTo>
                  <a:lnTo>
                    <a:pt x="18" y="22"/>
                  </a:lnTo>
                  <a:lnTo>
                    <a:pt x="12" y="40"/>
                  </a:lnTo>
                  <a:lnTo>
                    <a:pt x="8" y="48"/>
                  </a:lnTo>
                  <a:lnTo>
                    <a:pt x="4" y="56"/>
                  </a:lnTo>
                  <a:lnTo>
                    <a:pt x="2" y="62"/>
                  </a:lnTo>
                  <a:lnTo>
                    <a:pt x="0" y="66"/>
                  </a:lnTo>
                  <a:lnTo>
                    <a:pt x="0" y="68"/>
                  </a:lnTo>
                  <a:lnTo>
                    <a:pt x="2" y="68"/>
                  </a:lnTo>
                </a:path>
              </a:pathLst>
            </a:custGeom>
            <a:noFill/>
            <a:ln w="9525">
              <a:noFill/>
              <a:round/>
              <a:headEnd/>
              <a:tailEnd/>
            </a:ln>
          </p:spPr>
          <p:txBody>
            <a:bodyPr/>
            <a:lstStyle/>
            <a:p>
              <a:endParaRPr lang="fr-FR">
                <a:latin typeface="Calibri" pitchFamily="34" charset="0"/>
              </a:endParaRPr>
            </a:p>
          </p:txBody>
        </p:sp>
        <p:sp>
          <p:nvSpPr>
            <p:cNvPr id="9527" name="Freeform 79"/>
            <p:cNvSpPr>
              <a:spLocks/>
            </p:cNvSpPr>
            <p:nvPr/>
          </p:nvSpPr>
          <p:spPr bwMode="auto">
            <a:xfrm>
              <a:off x="2861" y="2070"/>
              <a:ext cx="14" cy="86"/>
            </a:xfrm>
            <a:custGeom>
              <a:avLst/>
              <a:gdLst>
                <a:gd name="T0" fmla="*/ 2 w 14"/>
                <a:gd name="T1" fmla="*/ 86 h 86"/>
                <a:gd name="T2" fmla="*/ 2 w 14"/>
                <a:gd name="T3" fmla="*/ 86 h 86"/>
                <a:gd name="T4" fmla="*/ 4 w 14"/>
                <a:gd name="T5" fmla="*/ 78 h 86"/>
                <a:gd name="T6" fmla="*/ 8 w 14"/>
                <a:gd name="T7" fmla="*/ 68 h 86"/>
                <a:gd name="T8" fmla="*/ 10 w 14"/>
                <a:gd name="T9" fmla="*/ 50 h 86"/>
                <a:gd name="T10" fmla="*/ 10 w 14"/>
                <a:gd name="T11" fmla="*/ 50 h 86"/>
                <a:gd name="T12" fmla="*/ 12 w 14"/>
                <a:gd name="T13" fmla="*/ 26 h 86"/>
                <a:gd name="T14" fmla="*/ 14 w 14"/>
                <a:gd name="T15" fmla="*/ 0 h 86"/>
                <a:gd name="T16" fmla="*/ 14 w 14"/>
                <a:gd name="T17" fmla="*/ 0 h 86"/>
                <a:gd name="T18" fmla="*/ 12 w 14"/>
                <a:gd name="T19" fmla="*/ 0 h 86"/>
                <a:gd name="T20" fmla="*/ 12 w 14"/>
                <a:gd name="T21" fmla="*/ 0 h 86"/>
                <a:gd name="T22" fmla="*/ 8 w 14"/>
                <a:gd name="T23" fmla="*/ 44 h 86"/>
                <a:gd name="T24" fmla="*/ 6 w 14"/>
                <a:gd name="T25" fmla="*/ 64 h 86"/>
                <a:gd name="T26" fmla="*/ 0 w 14"/>
                <a:gd name="T27" fmla="*/ 86 h 86"/>
                <a:gd name="T28" fmla="*/ 0 w 14"/>
                <a:gd name="T29" fmla="*/ 86 h 86"/>
                <a:gd name="T30" fmla="*/ 2 w 14"/>
                <a:gd name="T31" fmla="*/ 86 h 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86"/>
                <a:gd name="T50" fmla="*/ 14 w 14"/>
                <a:gd name="T51" fmla="*/ 86 h 8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86">
                  <a:moveTo>
                    <a:pt x="2" y="86"/>
                  </a:moveTo>
                  <a:lnTo>
                    <a:pt x="2" y="86"/>
                  </a:lnTo>
                  <a:lnTo>
                    <a:pt x="4" y="78"/>
                  </a:lnTo>
                  <a:lnTo>
                    <a:pt x="8" y="68"/>
                  </a:lnTo>
                  <a:lnTo>
                    <a:pt x="10" y="50"/>
                  </a:lnTo>
                  <a:lnTo>
                    <a:pt x="12" y="26"/>
                  </a:lnTo>
                  <a:lnTo>
                    <a:pt x="14" y="0"/>
                  </a:lnTo>
                  <a:lnTo>
                    <a:pt x="12" y="0"/>
                  </a:lnTo>
                  <a:lnTo>
                    <a:pt x="8" y="44"/>
                  </a:lnTo>
                  <a:lnTo>
                    <a:pt x="6" y="64"/>
                  </a:lnTo>
                  <a:lnTo>
                    <a:pt x="0" y="86"/>
                  </a:lnTo>
                  <a:lnTo>
                    <a:pt x="2" y="86"/>
                  </a:lnTo>
                  <a:close/>
                </a:path>
              </a:pathLst>
            </a:custGeom>
            <a:solidFill>
              <a:srgbClr val="000000"/>
            </a:solidFill>
            <a:ln w="9525">
              <a:noFill/>
              <a:round/>
              <a:headEnd/>
              <a:tailEnd/>
            </a:ln>
          </p:spPr>
          <p:txBody>
            <a:bodyPr/>
            <a:lstStyle/>
            <a:p>
              <a:endParaRPr lang="fr-FR">
                <a:latin typeface="Calibri" pitchFamily="34" charset="0"/>
              </a:endParaRPr>
            </a:p>
          </p:txBody>
        </p:sp>
        <p:sp>
          <p:nvSpPr>
            <p:cNvPr id="9528" name="Freeform 80"/>
            <p:cNvSpPr>
              <a:spLocks/>
            </p:cNvSpPr>
            <p:nvPr/>
          </p:nvSpPr>
          <p:spPr bwMode="auto">
            <a:xfrm>
              <a:off x="2861" y="2070"/>
              <a:ext cx="14" cy="86"/>
            </a:xfrm>
            <a:custGeom>
              <a:avLst/>
              <a:gdLst>
                <a:gd name="T0" fmla="*/ 2 w 14"/>
                <a:gd name="T1" fmla="*/ 86 h 86"/>
                <a:gd name="T2" fmla="*/ 2 w 14"/>
                <a:gd name="T3" fmla="*/ 86 h 86"/>
                <a:gd name="T4" fmla="*/ 4 w 14"/>
                <a:gd name="T5" fmla="*/ 78 h 86"/>
                <a:gd name="T6" fmla="*/ 8 w 14"/>
                <a:gd name="T7" fmla="*/ 68 h 86"/>
                <a:gd name="T8" fmla="*/ 10 w 14"/>
                <a:gd name="T9" fmla="*/ 50 h 86"/>
                <a:gd name="T10" fmla="*/ 10 w 14"/>
                <a:gd name="T11" fmla="*/ 50 h 86"/>
                <a:gd name="T12" fmla="*/ 12 w 14"/>
                <a:gd name="T13" fmla="*/ 26 h 86"/>
                <a:gd name="T14" fmla="*/ 14 w 14"/>
                <a:gd name="T15" fmla="*/ 0 h 86"/>
                <a:gd name="T16" fmla="*/ 14 w 14"/>
                <a:gd name="T17" fmla="*/ 0 h 86"/>
                <a:gd name="T18" fmla="*/ 12 w 14"/>
                <a:gd name="T19" fmla="*/ 0 h 86"/>
                <a:gd name="T20" fmla="*/ 12 w 14"/>
                <a:gd name="T21" fmla="*/ 0 h 86"/>
                <a:gd name="T22" fmla="*/ 8 w 14"/>
                <a:gd name="T23" fmla="*/ 44 h 86"/>
                <a:gd name="T24" fmla="*/ 6 w 14"/>
                <a:gd name="T25" fmla="*/ 64 h 86"/>
                <a:gd name="T26" fmla="*/ 0 w 14"/>
                <a:gd name="T27" fmla="*/ 86 h 86"/>
                <a:gd name="T28" fmla="*/ 0 w 14"/>
                <a:gd name="T29" fmla="*/ 86 h 86"/>
                <a:gd name="T30" fmla="*/ 2 w 14"/>
                <a:gd name="T31" fmla="*/ 86 h 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86"/>
                <a:gd name="T50" fmla="*/ 14 w 14"/>
                <a:gd name="T51" fmla="*/ 86 h 8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86">
                  <a:moveTo>
                    <a:pt x="2" y="86"/>
                  </a:moveTo>
                  <a:lnTo>
                    <a:pt x="2" y="86"/>
                  </a:lnTo>
                  <a:lnTo>
                    <a:pt x="4" y="78"/>
                  </a:lnTo>
                  <a:lnTo>
                    <a:pt x="8" y="68"/>
                  </a:lnTo>
                  <a:lnTo>
                    <a:pt x="10" y="50"/>
                  </a:lnTo>
                  <a:lnTo>
                    <a:pt x="12" y="26"/>
                  </a:lnTo>
                  <a:lnTo>
                    <a:pt x="14" y="0"/>
                  </a:lnTo>
                  <a:lnTo>
                    <a:pt x="12" y="0"/>
                  </a:lnTo>
                  <a:lnTo>
                    <a:pt x="8" y="44"/>
                  </a:lnTo>
                  <a:lnTo>
                    <a:pt x="6" y="64"/>
                  </a:lnTo>
                  <a:lnTo>
                    <a:pt x="0" y="86"/>
                  </a:lnTo>
                  <a:lnTo>
                    <a:pt x="2" y="86"/>
                  </a:lnTo>
                </a:path>
              </a:pathLst>
            </a:custGeom>
            <a:noFill/>
            <a:ln w="9525">
              <a:noFill/>
              <a:round/>
              <a:headEnd/>
              <a:tailEnd/>
            </a:ln>
          </p:spPr>
          <p:txBody>
            <a:bodyPr/>
            <a:lstStyle/>
            <a:p>
              <a:endParaRPr lang="fr-FR">
                <a:latin typeface="Calibri" pitchFamily="34" charset="0"/>
              </a:endParaRPr>
            </a:p>
          </p:txBody>
        </p:sp>
        <p:sp>
          <p:nvSpPr>
            <p:cNvPr id="9529" name="Freeform 81"/>
            <p:cNvSpPr>
              <a:spLocks/>
            </p:cNvSpPr>
            <p:nvPr/>
          </p:nvSpPr>
          <p:spPr bwMode="auto">
            <a:xfrm>
              <a:off x="2765" y="2112"/>
              <a:ext cx="42" cy="110"/>
            </a:xfrm>
            <a:custGeom>
              <a:avLst/>
              <a:gdLst>
                <a:gd name="T0" fmla="*/ 42 w 42"/>
                <a:gd name="T1" fmla="*/ 108 h 110"/>
                <a:gd name="T2" fmla="*/ 42 w 42"/>
                <a:gd name="T3" fmla="*/ 108 h 110"/>
                <a:gd name="T4" fmla="*/ 38 w 42"/>
                <a:gd name="T5" fmla="*/ 102 h 110"/>
                <a:gd name="T6" fmla="*/ 38 w 42"/>
                <a:gd name="T7" fmla="*/ 102 h 110"/>
                <a:gd name="T8" fmla="*/ 30 w 42"/>
                <a:gd name="T9" fmla="*/ 90 h 110"/>
                <a:gd name="T10" fmla="*/ 30 w 42"/>
                <a:gd name="T11" fmla="*/ 90 h 110"/>
                <a:gd name="T12" fmla="*/ 22 w 42"/>
                <a:gd name="T13" fmla="*/ 76 h 110"/>
                <a:gd name="T14" fmla="*/ 16 w 42"/>
                <a:gd name="T15" fmla="*/ 62 h 110"/>
                <a:gd name="T16" fmla="*/ 16 w 42"/>
                <a:gd name="T17" fmla="*/ 62 h 110"/>
                <a:gd name="T18" fmla="*/ 12 w 42"/>
                <a:gd name="T19" fmla="*/ 46 h 110"/>
                <a:gd name="T20" fmla="*/ 8 w 42"/>
                <a:gd name="T21" fmla="*/ 32 h 110"/>
                <a:gd name="T22" fmla="*/ 2 w 42"/>
                <a:gd name="T23" fmla="*/ 0 h 110"/>
                <a:gd name="T24" fmla="*/ 2 w 42"/>
                <a:gd name="T25" fmla="*/ 0 h 110"/>
                <a:gd name="T26" fmla="*/ 0 w 42"/>
                <a:gd name="T27" fmla="*/ 0 h 110"/>
                <a:gd name="T28" fmla="*/ 0 w 42"/>
                <a:gd name="T29" fmla="*/ 0 h 110"/>
                <a:gd name="T30" fmla="*/ 6 w 42"/>
                <a:gd name="T31" fmla="*/ 34 h 110"/>
                <a:gd name="T32" fmla="*/ 10 w 42"/>
                <a:gd name="T33" fmla="*/ 50 h 110"/>
                <a:gd name="T34" fmla="*/ 16 w 42"/>
                <a:gd name="T35" fmla="*/ 66 h 110"/>
                <a:gd name="T36" fmla="*/ 16 w 42"/>
                <a:gd name="T37" fmla="*/ 66 h 110"/>
                <a:gd name="T38" fmla="*/ 22 w 42"/>
                <a:gd name="T39" fmla="*/ 80 h 110"/>
                <a:gd name="T40" fmla="*/ 30 w 42"/>
                <a:gd name="T41" fmla="*/ 96 h 110"/>
                <a:gd name="T42" fmla="*/ 30 w 42"/>
                <a:gd name="T43" fmla="*/ 96 h 110"/>
                <a:gd name="T44" fmla="*/ 34 w 42"/>
                <a:gd name="T45" fmla="*/ 104 h 110"/>
                <a:gd name="T46" fmla="*/ 38 w 42"/>
                <a:gd name="T47" fmla="*/ 108 h 110"/>
                <a:gd name="T48" fmla="*/ 42 w 42"/>
                <a:gd name="T49" fmla="*/ 110 h 110"/>
                <a:gd name="T50" fmla="*/ 42 w 42"/>
                <a:gd name="T51" fmla="*/ 110 h 110"/>
                <a:gd name="T52" fmla="*/ 42 w 42"/>
                <a:gd name="T53" fmla="*/ 108 h 110"/>
                <a:gd name="T54" fmla="*/ 42 w 42"/>
                <a:gd name="T55" fmla="*/ 108 h 110"/>
                <a:gd name="T56" fmla="*/ 42 w 42"/>
                <a:gd name="T57" fmla="*/ 108 h 110"/>
                <a:gd name="T58" fmla="*/ 42 w 42"/>
                <a:gd name="T59" fmla="*/ 108 h 110"/>
                <a:gd name="T60" fmla="*/ 42 w 42"/>
                <a:gd name="T61" fmla="*/ 106 h 110"/>
                <a:gd name="T62" fmla="*/ 42 w 42"/>
                <a:gd name="T63" fmla="*/ 108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
                <a:gd name="T97" fmla="*/ 0 h 110"/>
                <a:gd name="T98" fmla="*/ 42 w 42"/>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 h="110">
                  <a:moveTo>
                    <a:pt x="42" y="108"/>
                  </a:moveTo>
                  <a:lnTo>
                    <a:pt x="42" y="108"/>
                  </a:lnTo>
                  <a:lnTo>
                    <a:pt x="38" y="102"/>
                  </a:lnTo>
                  <a:lnTo>
                    <a:pt x="30" y="90"/>
                  </a:lnTo>
                  <a:lnTo>
                    <a:pt x="22" y="76"/>
                  </a:lnTo>
                  <a:lnTo>
                    <a:pt x="16" y="62"/>
                  </a:lnTo>
                  <a:lnTo>
                    <a:pt x="12" y="46"/>
                  </a:lnTo>
                  <a:lnTo>
                    <a:pt x="8" y="32"/>
                  </a:lnTo>
                  <a:lnTo>
                    <a:pt x="2" y="0"/>
                  </a:lnTo>
                  <a:lnTo>
                    <a:pt x="0" y="0"/>
                  </a:lnTo>
                  <a:lnTo>
                    <a:pt x="6" y="34"/>
                  </a:lnTo>
                  <a:lnTo>
                    <a:pt x="10" y="50"/>
                  </a:lnTo>
                  <a:lnTo>
                    <a:pt x="16" y="66"/>
                  </a:lnTo>
                  <a:lnTo>
                    <a:pt x="22" y="80"/>
                  </a:lnTo>
                  <a:lnTo>
                    <a:pt x="30" y="96"/>
                  </a:lnTo>
                  <a:lnTo>
                    <a:pt x="34" y="104"/>
                  </a:lnTo>
                  <a:lnTo>
                    <a:pt x="38" y="108"/>
                  </a:lnTo>
                  <a:lnTo>
                    <a:pt x="42" y="110"/>
                  </a:lnTo>
                  <a:lnTo>
                    <a:pt x="42" y="108"/>
                  </a:lnTo>
                  <a:lnTo>
                    <a:pt x="42" y="106"/>
                  </a:lnTo>
                  <a:lnTo>
                    <a:pt x="42" y="108"/>
                  </a:lnTo>
                  <a:close/>
                </a:path>
              </a:pathLst>
            </a:custGeom>
            <a:solidFill>
              <a:srgbClr val="000000"/>
            </a:solidFill>
            <a:ln w="9525">
              <a:noFill/>
              <a:round/>
              <a:headEnd/>
              <a:tailEnd/>
            </a:ln>
          </p:spPr>
          <p:txBody>
            <a:bodyPr/>
            <a:lstStyle/>
            <a:p>
              <a:endParaRPr lang="fr-FR">
                <a:latin typeface="Calibri" pitchFamily="34" charset="0"/>
              </a:endParaRPr>
            </a:p>
          </p:txBody>
        </p:sp>
        <p:sp>
          <p:nvSpPr>
            <p:cNvPr id="9530" name="Freeform 82"/>
            <p:cNvSpPr>
              <a:spLocks/>
            </p:cNvSpPr>
            <p:nvPr/>
          </p:nvSpPr>
          <p:spPr bwMode="auto">
            <a:xfrm>
              <a:off x="2765" y="2112"/>
              <a:ext cx="42" cy="110"/>
            </a:xfrm>
            <a:custGeom>
              <a:avLst/>
              <a:gdLst>
                <a:gd name="T0" fmla="*/ 42 w 42"/>
                <a:gd name="T1" fmla="*/ 108 h 110"/>
                <a:gd name="T2" fmla="*/ 42 w 42"/>
                <a:gd name="T3" fmla="*/ 108 h 110"/>
                <a:gd name="T4" fmla="*/ 38 w 42"/>
                <a:gd name="T5" fmla="*/ 102 h 110"/>
                <a:gd name="T6" fmla="*/ 38 w 42"/>
                <a:gd name="T7" fmla="*/ 102 h 110"/>
                <a:gd name="T8" fmla="*/ 30 w 42"/>
                <a:gd name="T9" fmla="*/ 90 h 110"/>
                <a:gd name="T10" fmla="*/ 30 w 42"/>
                <a:gd name="T11" fmla="*/ 90 h 110"/>
                <a:gd name="T12" fmla="*/ 22 w 42"/>
                <a:gd name="T13" fmla="*/ 76 h 110"/>
                <a:gd name="T14" fmla="*/ 16 w 42"/>
                <a:gd name="T15" fmla="*/ 62 h 110"/>
                <a:gd name="T16" fmla="*/ 16 w 42"/>
                <a:gd name="T17" fmla="*/ 62 h 110"/>
                <a:gd name="T18" fmla="*/ 12 w 42"/>
                <a:gd name="T19" fmla="*/ 46 h 110"/>
                <a:gd name="T20" fmla="*/ 8 w 42"/>
                <a:gd name="T21" fmla="*/ 32 h 110"/>
                <a:gd name="T22" fmla="*/ 2 w 42"/>
                <a:gd name="T23" fmla="*/ 0 h 110"/>
                <a:gd name="T24" fmla="*/ 2 w 42"/>
                <a:gd name="T25" fmla="*/ 0 h 110"/>
                <a:gd name="T26" fmla="*/ 0 w 42"/>
                <a:gd name="T27" fmla="*/ 0 h 110"/>
                <a:gd name="T28" fmla="*/ 0 w 42"/>
                <a:gd name="T29" fmla="*/ 0 h 110"/>
                <a:gd name="T30" fmla="*/ 6 w 42"/>
                <a:gd name="T31" fmla="*/ 34 h 110"/>
                <a:gd name="T32" fmla="*/ 10 w 42"/>
                <a:gd name="T33" fmla="*/ 50 h 110"/>
                <a:gd name="T34" fmla="*/ 16 w 42"/>
                <a:gd name="T35" fmla="*/ 66 h 110"/>
                <a:gd name="T36" fmla="*/ 16 w 42"/>
                <a:gd name="T37" fmla="*/ 66 h 110"/>
                <a:gd name="T38" fmla="*/ 22 w 42"/>
                <a:gd name="T39" fmla="*/ 80 h 110"/>
                <a:gd name="T40" fmla="*/ 30 w 42"/>
                <a:gd name="T41" fmla="*/ 96 h 110"/>
                <a:gd name="T42" fmla="*/ 30 w 42"/>
                <a:gd name="T43" fmla="*/ 96 h 110"/>
                <a:gd name="T44" fmla="*/ 34 w 42"/>
                <a:gd name="T45" fmla="*/ 104 h 110"/>
                <a:gd name="T46" fmla="*/ 38 w 42"/>
                <a:gd name="T47" fmla="*/ 108 h 110"/>
                <a:gd name="T48" fmla="*/ 42 w 42"/>
                <a:gd name="T49" fmla="*/ 110 h 110"/>
                <a:gd name="T50" fmla="*/ 42 w 42"/>
                <a:gd name="T51" fmla="*/ 110 h 110"/>
                <a:gd name="T52" fmla="*/ 42 w 42"/>
                <a:gd name="T53" fmla="*/ 108 h 110"/>
                <a:gd name="T54" fmla="*/ 42 w 42"/>
                <a:gd name="T55" fmla="*/ 108 h 110"/>
                <a:gd name="T56" fmla="*/ 42 w 42"/>
                <a:gd name="T57" fmla="*/ 108 h 110"/>
                <a:gd name="T58" fmla="*/ 42 w 42"/>
                <a:gd name="T59" fmla="*/ 108 h 110"/>
                <a:gd name="T60" fmla="*/ 42 w 42"/>
                <a:gd name="T61" fmla="*/ 106 h 110"/>
                <a:gd name="T62" fmla="*/ 42 w 42"/>
                <a:gd name="T63" fmla="*/ 108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
                <a:gd name="T97" fmla="*/ 0 h 110"/>
                <a:gd name="T98" fmla="*/ 42 w 42"/>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 h="110">
                  <a:moveTo>
                    <a:pt x="42" y="108"/>
                  </a:moveTo>
                  <a:lnTo>
                    <a:pt x="42" y="108"/>
                  </a:lnTo>
                  <a:lnTo>
                    <a:pt x="38" y="102"/>
                  </a:lnTo>
                  <a:lnTo>
                    <a:pt x="30" y="90"/>
                  </a:lnTo>
                  <a:lnTo>
                    <a:pt x="22" y="76"/>
                  </a:lnTo>
                  <a:lnTo>
                    <a:pt x="16" y="62"/>
                  </a:lnTo>
                  <a:lnTo>
                    <a:pt x="12" y="46"/>
                  </a:lnTo>
                  <a:lnTo>
                    <a:pt x="8" y="32"/>
                  </a:lnTo>
                  <a:lnTo>
                    <a:pt x="2" y="0"/>
                  </a:lnTo>
                  <a:lnTo>
                    <a:pt x="0" y="0"/>
                  </a:lnTo>
                  <a:lnTo>
                    <a:pt x="6" y="34"/>
                  </a:lnTo>
                  <a:lnTo>
                    <a:pt x="10" y="50"/>
                  </a:lnTo>
                  <a:lnTo>
                    <a:pt x="16" y="66"/>
                  </a:lnTo>
                  <a:lnTo>
                    <a:pt x="22" y="80"/>
                  </a:lnTo>
                  <a:lnTo>
                    <a:pt x="30" y="96"/>
                  </a:lnTo>
                  <a:lnTo>
                    <a:pt x="34" y="104"/>
                  </a:lnTo>
                  <a:lnTo>
                    <a:pt x="38" y="108"/>
                  </a:lnTo>
                  <a:lnTo>
                    <a:pt x="42" y="110"/>
                  </a:lnTo>
                  <a:lnTo>
                    <a:pt x="42" y="108"/>
                  </a:lnTo>
                  <a:lnTo>
                    <a:pt x="42" y="106"/>
                  </a:lnTo>
                  <a:lnTo>
                    <a:pt x="42" y="108"/>
                  </a:lnTo>
                </a:path>
              </a:pathLst>
            </a:custGeom>
            <a:noFill/>
            <a:ln w="9525">
              <a:noFill/>
              <a:round/>
              <a:headEnd/>
              <a:tailEnd/>
            </a:ln>
          </p:spPr>
          <p:txBody>
            <a:bodyPr/>
            <a:lstStyle/>
            <a:p>
              <a:endParaRPr lang="fr-FR">
                <a:latin typeface="Calibri" pitchFamily="34" charset="0"/>
              </a:endParaRPr>
            </a:p>
          </p:txBody>
        </p:sp>
        <p:sp>
          <p:nvSpPr>
            <p:cNvPr id="9531" name="Freeform 83"/>
            <p:cNvSpPr>
              <a:spLocks/>
            </p:cNvSpPr>
            <p:nvPr/>
          </p:nvSpPr>
          <p:spPr bwMode="auto">
            <a:xfrm>
              <a:off x="2743" y="2126"/>
              <a:ext cx="34" cy="44"/>
            </a:xfrm>
            <a:custGeom>
              <a:avLst/>
              <a:gdLst>
                <a:gd name="T0" fmla="*/ 34 w 34"/>
                <a:gd name="T1" fmla="*/ 42 h 44"/>
                <a:gd name="T2" fmla="*/ 34 w 34"/>
                <a:gd name="T3" fmla="*/ 42 h 44"/>
                <a:gd name="T4" fmla="*/ 18 w 34"/>
                <a:gd name="T5" fmla="*/ 28 h 44"/>
                <a:gd name="T6" fmla="*/ 18 w 34"/>
                <a:gd name="T7" fmla="*/ 28 h 44"/>
                <a:gd name="T8" fmla="*/ 8 w 34"/>
                <a:gd name="T9" fmla="*/ 14 h 44"/>
                <a:gd name="T10" fmla="*/ 2 w 34"/>
                <a:gd name="T11" fmla="*/ 0 h 44"/>
                <a:gd name="T12" fmla="*/ 2 w 34"/>
                <a:gd name="T13" fmla="*/ 0 h 44"/>
                <a:gd name="T14" fmla="*/ 0 w 34"/>
                <a:gd name="T15" fmla="*/ 0 h 44"/>
                <a:gd name="T16" fmla="*/ 0 w 34"/>
                <a:gd name="T17" fmla="*/ 0 h 44"/>
                <a:gd name="T18" fmla="*/ 0 w 34"/>
                <a:gd name="T19" fmla="*/ 0 h 44"/>
                <a:gd name="T20" fmla="*/ 0 w 34"/>
                <a:gd name="T21" fmla="*/ 2 h 44"/>
                <a:gd name="T22" fmla="*/ 0 w 34"/>
                <a:gd name="T23" fmla="*/ 2 h 44"/>
                <a:gd name="T24" fmla="*/ 2 w 34"/>
                <a:gd name="T25" fmla="*/ 2 h 44"/>
                <a:gd name="T26" fmla="*/ 2 w 34"/>
                <a:gd name="T27" fmla="*/ 2 h 44"/>
                <a:gd name="T28" fmla="*/ 2 w 34"/>
                <a:gd name="T29" fmla="*/ 0 h 44"/>
                <a:gd name="T30" fmla="*/ 2 w 34"/>
                <a:gd name="T31" fmla="*/ 0 h 44"/>
                <a:gd name="T32" fmla="*/ 2 w 34"/>
                <a:gd name="T33" fmla="*/ 0 h 44"/>
                <a:gd name="T34" fmla="*/ 0 w 34"/>
                <a:gd name="T35" fmla="*/ 0 h 44"/>
                <a:gd name="T36" fmla="*/ 0 w 34"/>
                <a:gd name="T37" fmla="*/ 0 h 44"/>
                <a:gd name="T38" fmla="*/ 0 w 34"/>
                <a:gd name="T39" fmla="*/ 6 h 44"/>
                <a:gd name="T40" fmla="*/ 2 w 34"/>
                <a:gd name="T41" fmla="*/ 12 h 44"/>
                <a:gd name="T42" fmla="*/ 8 w 34"/>
                <a:gd name="T43" fmla="*/ 20 h 44"/>
                <a:gd name="T44" fmla="*/ 8 w 34"/>
                <a:gd name="T45" fmla="*/ 20 h 44"/>
                <a:gd name="T46" fmla="*/ 20 w 34"/>
                <a:gd name="T47" fmla="*/ 34 h 44"/>
                <a:gd name="T48" fmla="*/ 32 w 34"/>
                <a:gd name="T49" fmla="*/ 44 h 44"/>
                <a:gd name="T50" fmla="*/ 32 w 34"/>
                <a:gd name="T51" fmla="*/ 44 h 44"/>
                <a:gd name="T52" fmla="*/ 34 w 34"/>
                <a:gd name="T53" fmla="*/ 42 h 4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4"/>
                <a:gd name="T82" fmla="*/ 0 h 44"/>
                <a:gd name="T83" fmla="*/ 34 w 34"/>
                <a:gd name="T84" fmla="*/ 44 h 4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4" h="44">
                  <a:moveTo>
                    <a:pt x="34" y="42"/>
                  </a:moveTo>
                  <a:lnTo>
                    <a:pt x="34" y="42"/>
                  </a:lnTo>
                  <a:lnTo>
                    <a:pt x="18" y="28"/>
                  </a:lnTo>
                  <a:lnTo>
                    <a:pt x="8" y="14"/>
                  </a:lnTo>
                  <a:lnTo>
                    <a:pt x="2" y="0"/>
                  </a:lnTo>
                  <a:lnTo>
                    <a:pt x="0" y="0"/>
                  </a:lnTo>
                  <a:lnTo>
                    <a:pt x="0" y="2"/>
                  </a:lnTo>
                  <a:lnTo>
                    <a:pt x="2" y="2"/>
                  </a:lnTo>
                  <a:lnTo>
                    <a:pt x="2" y="0"/>
                  </a:lnTo>
                  <a:lnTo>
                    <a:pt x="0" y="0"/>
                  </a:lnTo>
                  <a:lnTo>
                    <a:pt x="0" y="6"/>
                  </a:lnTo>
                  <a:lnTo>
                    <a:pt x="2" y="12"/>
                  </a:lnTo>
                  <a:lnTo>
                    <a:pt x="8" y="20"/>
                  </a:lnTo>
                  <a:lnTo>
                    <a:pt x="20" y="34"/>
                  </a:lnTo>
                  <a:lnTo>
                    <a:pt x="32" y="44"/>
                  </a:lnTo>
                  <a:lnTo>
                    <a:pt x="34" y="42"/>
                  </a:lnTo>
                  <a:close/>
                </a:path>
              </a:pathLst>
            </a:custGeom>
            <a:solidFill>
              <a:srgbClr val="000000"/>
            </a:solidFill>
            <a:ln w="9525">
              <a:noFill/>
              <a:round/>
              <a:headEnd/>
              <a:tailEnd/>
            </a:ln>
          </p:spPr>
          <p:txBody>
            <a:bodyPr/>
            <a:lstStyle/>
            <a:p>
              <a:endParaRPr lang="fr-FR">
                <a:latin typeface="Calibri" pitchFamily="34" charset="0"/>
              </a:endParaRPr>
            </a:p>
          </p:txBody>
        </p:sp>
        <p:sp>
          <p:nvSpPr>
            <p:cNvPr id="9532" name="Freeform 84"/>
            <p:cNvSpPr>
              <a:spLocks/>
            </p:cNvSpPr>
            <p:nvPr/>
          </p:nvSpPr>
          <p:spPr bwMode="auto">
            <a:xfrm>
              <a:off x="2743" y="2126"/>
              <a:ext cx="34" cy="44"/>
            </a:xfrm>
            <a:custGeom>
              <a:avLst/>
              <a:gdLst>
                <a:gd name="T0" fmla="*/ 34 w 34"/>
                <a:gd name="T1" fmla="*/ 42 h 44"/>
                <a:gd name="T2" fmla="*/ 34 w 34"/>
                <a:gd name="T3" fmla="*/ 42 h 44"/>
                <a:gd name="T4" fmla="*/ 18 w 34"/>
                <a:gd name="T5" fmla="*/ 28 h 44"/>
                <a:gd name="T6" fmla="*/ 18 w 34"/>
                <a:gd name="T7" fmla="*/ 28 h 44"/>
                <a:gd name="T8" fmla="*/ 8 w 34"/>
                <a:gd name="T9" fmla="*/ 14 h 44"/>
                <a:gd name="T10" fmla="*/ 2 w 34"/>
                <a:gd name="T11" fmla="*/ 0 h 44"/>
                <a:gd name="T12" fmla="*/ 2 w 34"/>
                <a:gd name="T13" fmla="*/ 0 h 44"/>
                <a:gd name="T14" fmla="*/ 0 w 34"/>
                <a:gd name="T15" fmla="*/ 0 h 44"/>
                <a:gd name="T16" fmla="*/ 0 w 34"/>
                <a:gd name="T17" fmla="*/ 0 h 44"/>
                <a:gd name="T18" fmla="*/ 0 w 34"/>
                <a:gd name="T19" fmla="*/ 0 h 44"/>
                <a:gd name="T20" fmla="*/ 0 w 34"/>
                <a:gd name="T21" fmla="*/ 2 h 44"/>
                <a:gd name="T22" fmla="*/ 0 w 34"/>
                <a:gd name="T23" fmla="*/ 2 h 44"/>
                <a:gd name="T24" fmla="*/ 2 w 34"/>
                <a:gd name="T25" fmla="*/ 2 h 44"/>
                <a:gd name="T26" fmla="*/ 2 w 34"/>
                <a:gd name="T27" fmla="*/ 2 h 44"/>
                <a:gd name="T28" fmla="*/ 2 w 34"/>
                <a:gd name="T29" fmla="*/ 0 h 44"/>
                <a:gd name="T30" fmla="*/ 2 w 34"/>
                <a:gd name="T31" fmla="*/ 0 h 44"/>
                <a:gd name="T32" fmla="*/ 2 w 34"/>
                <a:gd name="T33" fmla="*/ 0 h 44"/>
                <a:gd name="T34" fmla="*/ 0 w 34"/>
                <a:gd name="T35" fmla="*/ 0 h 44"/>
                <a:gd name="T36" fmla="*/ 0 w 34"/>
                <a:gd name="T37" fmla="*/ 0 h 44"/>
                <a:gd name="T38" fmla="*/ 0 w 34"/>
                <a:gd name="T39" fmla="*/ 6 h 44"/>
                <a:gd name="T40" fmla="*/ 2 w 34"/>
                <a:gd name="T41" fmla="*/ 12 h 44"/>
                <a:gd name="T42" fmla="*/ 8 w 34"/>
                <a:gd name="T43" fmla="*/ 20 h 44"/>
                <a:gd name="T44" fmla="*/ 8 w 34"/>
                <a:gd name="T45" fmla="*/ 20 h 44"/>
                <a:gd name="T46" fmla="*/ 20 w 34"/>
                <a:gd name="T47" fmla="*/ 34 h 44"/>
                <a:gd name="T48" fmla="*/ 32 w 34"/>
                <a:gd name="T49" fmla="*/ 44 h 44"/>
                <a:gd name="T50" fmla="*/ 32 w 34"/>
                <a:gd name="T51" fmla="*/ 44 h 44"/>
                <a:gd name="T52" fmla="*/ 34 w 34"/>
                <a:gd name="T53" fmla="*/ 42 h 4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4"/>
                <a:gd name="T82" fmla="*/ 0 h 44"/>
                <a:gd name="T83" fmla="*/ 34 w 34"/>
                <a:gd name="T84" fmla="*/ 44 h 4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4" h="44">
                  <a:moveTo>
                    <a:pt x="34" y="42"/>
                  </a:moveTo>
                  <a:lnTo>
                    <a:pt x="34" y="42"/>
                  </a:lnTo>
                  <a:lnTo>
                    <a:pt x="18" y="28"/>
                  </a:lnTo>
                  <a:lnTo>
                    <a:pt x="8" y="14"/>
                  </a:lnTo>
                  <a:lnTo>
                    <a:pt x="2" y="0"/>
                  </a:lnTo>
                  <a:lnTo>
                    <a:pt x="0" y="0"/>
                  </a:lnTo>
                  <a:lnTo>
                    <a:pt x="0" y="2"/>
                  </a:lnTo>
                  <a:lnTo>
                    <a:pt x="2" y="2"/>
                  </a:lnTo>
                  <a:lnTo>
                    <a:pt x="2" y="0"/>
                  </a:lnTo>
                  <a:lnTo>
                    <a:pt x="0" y="0"/>
                  </a:lnTo>
                  <a:lnTo>
                    <a:pt x="0" y="6"/>
                  </a:lnTo>
                  <a:lnTo>
                    <a:pt x="2" y="12"/>
                  </a:lnTo>
                  <a:lnTo>
                    <a:pt x="8" y="20"/>
                  </a:lnTo>
                  <a:lnTo>
                    <a:pt x="20" y="34"/>
                  </a:lnTo>
                  <a:lnTo>
                    <a:pt x="32" y="44"/>
                  </a:lnTo>
                  <a:lnTo>
                    <a:pt x="34" y="42"/>
                  </a:lnTo>
                </a:path>
              </a:pathLst>
            </a:custGeom>
            <a:noFill/>
            <a:ln w="9525">
              <a:noFill/>
              <a:round/>
              <a:headEnd/>
              <a:tailEnd/>
            </a:ln>
          </p:spPr>
          <p:txBody>
            <a:bodyPr/>
            <a:lstStyle/>
            <a:p>
              <a:endParaRPr lang="fr-FR">
                <a:latin typeface="Calibri" pitchFamily="34" charset="0"/>
              </a:endParaRPr>
            </a:p>
          </p:txBody>
        </p:sp>
        <p:sp>
          <p:nvSpPr>
            <p:cNvPr id="9533" name="Freeform 85"/>
            <p:cNvSpPr>
              <a:spLocks/>
            </p:cNvSpPr>
            <p:nvPr/>
          </p:nvSpPr>
          <p:spPr bwMode="auto">
            <a:xfrm>
              <a:off x="2805" y="2158"/>
              <a:ext cx="8" cy="66"/>
            </a:xfrm>
            <a:custGeom>
              <a:avLst/>
              <a:gdLst>
                <a:gd name="T0" fmla="*/ 0 w 8"/>
                <a:gd name="T1" fmla="*/ 62 h 66"/>
                <a:gd name="T2" fmla="*/ 0 w 8"/>
                <a:gd name="T3" fmla="*/ 62 h 66"/>
                <a:gd name="T4" fmla="*/ 2 w 8"/>
                <a:gd name="T5" fmla="*/ 64 h 66"/>
                <a:gd name="T6" fmla="*/ 2 w 8"/>
                <a:gd name="T7" fmla="*/ 64 h 66"/>
                <a:gd name="T8" fmla="*/ 4 w 8"/>
                <a:gd name="T9" fmla="*/ 66 h 66"/>
                <a:gd name="T10" fmla="*/ 6 w 8"/>
                <a:gd name="T11" fmla="*/ 64 h 66"/>
                <a:gd name="T12" fmla="*/ 6 w 8"/>
                <a:gd name="T13" fmla="*/ 64 h 66"/>
                <a:gd name="T14" fmla="*/ 8 w 8"/>
                <a:gd name="T15" fmla="*/ 58 h 66"/>
                <a:gd name="T16" fmla="*/ 8 w 8"/>
                <a:gd name="T17" fmla="*/ 52 h 66"/>
                <a:gd name="T18" fmla="*/ 6 w 8"/>
                <a:gd name="T19" fmla="*/ 38 h 66"/>
                <a:gd name="T20" fmla="*/ 6 w 8"/>
                <a:gd name="T21" fmla="*/ 38 h 66"/>
                <a:gd name="T22" fmla="*/ 4 w 8"/>
                <a:gd name="T23" fmla="*/ 20 h 66"/>
                <a:gd name="T24" fmla="*/ 2 w 8"/>
                <a:gd name="T25" fmla="*/ 2 h 66"/>
                <a:gd name="T26" fmla="*/ 2 w 8"/>
                <a:gd name="T27" fmla="*/ 2 h 66"/>
                <a:gd name="T28" fmla="*/ 0 w 8"/>
                <a:gd name="T29" fmla="*/ 0 h 66"/>
                <a:gd name="T30" fmla="*/ 0 w 8"/>
                <a:gd name="T31" fmla="*/ 2 h 66"/>
                <a:gd name="T32" fmla="*/ 0 w 8"/>
                <a:gd name="T33" fmla="*/ 2 h 66"/>
                <a:gd name="T34" fmla="*/ 2 w 8"/>
                <a:gd name="T35" fmla="*/ 40 h 66"/>
                <a:gd name="T36" fmla="*/ 2 w 8"/>
                <a:gd name="T37" fmla="*/ 40 h 66"/>
                <a:gd name="T38" fmla="*/ 4 w 8"/>
                <a:gd name="T39" fmla="*/ 52 h 66"/>
                <a:gd name="T40" fmla="*/ 4 w 8"/>
                <a:gd name="T41" fmla="*/ 58 h 66"/>
                <a:gd name="T42" fmla="*/ 2 w 8"/>
                <a:gd name="T43" fmla="*/ 60 h 66"/>
                <a:gd name="T44" fmla="*/ 0 w 8"/>
                <a:gd name="T45" fmla="*/ 60 h 66"/>
                <a:gd name="T46" fmla="*/ 0 w 8"/>
                <a:gd name="T47" fmla="*/ 60 h 66"/>
                <a:gd name="T48" fmla="*/ 0 w 8"/>
                <a:gd name="T49" fmla="*/ 62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
                <a:gd name="T76" fmla="*/ 0 h 66"/>
                <a:gd name="T77" fmla="*/ 8 w 8"/>
                <a:gd name="T78" fmla="*/ 66 h 6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 h="66">
                  <a:moveTo>
                    <a:pt x="0" y="62"/>
                  </a:moveTo>
                  <a:lnTo>
                    <a:pt x="0" y="62"/>
                  </a:lnTo>
                  <a:lnTo>
                    <a:pt x="2" y="64"/>
                  </a:lnTo>
                  <a:lnTo>
                    <a:pt x="4" y="66"/>
                  </a:lnTo>
                  <a:lnTo>
                    <a:pt x="6" y="64"/>
                  </a:lnTo>
                  <a:lnTo>
                    <a:pt x="8" y="58"/>
                  </a:lnTo>
                  <a:lnTo>
                    <a:pt x="8" y="52"/>
                  </a:lnTo>
                  <a:lnTo>
                    <a:pt x="6" y="38"/>
                  </a:lnTo>
                  <a:lnTo>
                    <a:pt x="4" y="20"/>
                  </a:lnTo>
                  <a:lnTo>
                    <a:pt x="2" y="2"/>
                  </a:lnTo>
                  <a:lnTo>
                    <a:pt x="0" y="0"/>
                  </a:lnTo>
                  <a:lnTo>
                    <a:pt x="0" y="2"/>
                  </a:lnTo>
                  <a:lnTo>
                    <a:pt x="2" y="40"/>
                  </a:lnTo>
                  <a:lnTo>
                    <a:pt x="4" y="52"/>
                  </a:lnTo>
                  <a:lnTo>
                    <a:pt x="4" y="58"/>
                  </a:lnTo>
                  <a:lnTo>
                    <a:pt x="2" y="60"/>
                  </a:lnTo>
                  <a:lnTo>
                    <a:pt x="0" y="60"/>
                  </a:lnTo>
                  <a:lnTo>
                    <a:pt x="0" y="62"/>
                  </a:lnTo>
                  <a:close/>
                </a:path>
              </a:pathLst>
            </a:custGeom>
            <a:solidFill>
              <a:srgbClr val="000000"/>
            </a:solidFill>
            <a:ln w="9525">
              <a:noFill/>
              <a:round/>
              <a:headEnd/>
              <a:tailEnd/>
            </a:ln>
          </p:spPr>
          <p:txBody>
            <a:bodyPr/>
            <a:lstStyle/>
            <a:p>
              <a:endParaRPr lang="fr-FR">
                <a:latin typeface="Calibri" pitchFamily="34" charset="0"/>
              </a:endParaRPr>
            </a:p>
          </p:txBody>
        </p:sp>
        <p:sp>
          <p:nvSpPr>
            <p:cNvPr id="9534" name="Freeform 86"/>
            <p:cNvSpPr>
              <a:spLocks/>
            </p:cNvSpPr>
            <p:nvPr/>
          </p:nvSpPr>
          <p:spPr bwMode="auto">
            <a:xfrm>
              <a:off x="2805" y="2158"/>
              <a:ext cx="8" cy="66"/>
            </a:xfrm>
            <a:custGeom>
              <a:avLst/>
              <a:gdLst>
                <a:gd name="T0" fmla="*/ 0 w 8"/>
                <a:gd name="T1" fmla="*/ 62 h 66"/>
                <a:gd name="T2" fmla="*/ 0 w 8"/>
                <a:gd name="T3" fmla="*/ 62 h 66"/>
                <a:gd name="T4" fmla="*/ 2 w 8"/>
                <a:gd name="T5" fmla="*/ 64 h 66"/>
                <a:gd name="T6" fmla="*/ 2 w 8"/>
                <a:gd name="T7" fmla="*/ 64 h 66"/>
                <a:gd name="T8" fmla="*/ 4 w 8"/>
                <a:gd name="T9" fmla="*/ 66 h 66"/>
                <a:gd name="T10" fmla="*/ 6 w 8"/>
                <a:gd name="T11" fmla="*/ 64 h 66"/>
                <a:gd name="T12" fmla="*/ 6 w 8"/>
                <a:gd name="T13" fmla="*/ 64 h 66"/>
                <a:gd name="T14" fmla="*/ 8 w 8"/>
                <a:gd name="T15" fmla="*/ 58 h 66"/>
                <a:gd name="T16" fmla="*/ 8 w 8"/>
                <a:gd name="T17" fmla="*/ 52 h 66"/>
                <a:gd name="T18" fmla="*/ 6 w 8"/>
                <a:gd name="T19" fmla="*/ 38 h 66"/>
                <a:gd name="T20" fmla="*/ 6 w 8"/>
                <a:gd name="T21" fmla="*/ 38 h 66"/>
                <a:gd name="T22" fmla="*/ 4 w 8"/>
                <a:gd name="T23" fmla="*/ 20 h 66"/>
                <a:gd name="T24" fmla="*/ 2 w 8"/>
                <a:gd name="T25" fmla="*/ 2 h 66"/>
                <a:gd name="T26" fmla="*/ 2 w 8"/>
                <a:gd name="T27" fmla="*/ 2 h 66"/>
                <a:gd name="T28" fmla="*/ 0 w 8"/>
                <a:gd name="T29" fmla="*/ 0 h 66"/>
                <a:gd name="T30" fmla="*/ 0 w 8"/>
                <a:gd name="T31" fmla="*/ 2 h 66"/>
                <a:gd name="T32" fmla="*/ 0 w 8"/>
                <a:gd name="T33" fmla="*/ 2 h 66"/>
                <a:gd name="T34" fmla="*/ 2 w 8"/>
                <a:gd name="T35" fmla="*/ 40 h 66"/>
                <a:gd name="T36" fmla="*/ 2 w 8"/>
                <a:gd name="T37" fmla="*/ 40 h 66"/>
                <a:gd name="T38" fmla="*/ 4 w 8"/>
                <a:gd name="T39" fmla="*/ 52 h 66"/>
                <a:gd name="T40" fmla="*/ 4 w 8"/>
                <a:gd name="T41" fmla="*/ 58 h 66"/>
                <a:gd name="T42" fmla="*/ 2 w 8"/>
                <a:gd name="T43" fmla="*/ 60 h 66"/>
                <a:gd name="T44" fmla="*/ 0 w 8"/>
                <a:gd name="T45" fmla="*/ 60 h 66"/>
                <a:gd name="T46" fmla="*/ 0 w 8"/>
                <a:gd name="T47" fmla="*/ 60 h 66"/>
                <a:gd name="T48" fmla="*/ 0 w 8"/>
                <a:gd name="T49" fmla="*/ 62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
                <a:gd name="T76" fmla="*/ 0 h 66"/>
                <a:gd name="T77" fmla="*/ 8 w 8"/>
                <a:gd name="T78" fmla="*/ 66 h 6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 h="66">
                  <a:moveTo>
                    <a:pt x="0" y="62"/>
                  </a:moveTo>
                  <a:lnTo>
                    <a:pt x="0" y="62"/>
                  </a:lnTo>
                  <a:lnTo>
                    <a:pt x="2" y="64"/>
                  </a:lnTo>
                  <a:lnTo>
                    <a:pt x="4" y="66"/>
                  </a:lnTo>
                  <a:lnTo>
                    <a:pt x="6" y="64"/>
                  </a:lnTo>
                  <a:lnTo>
                    <a:pt x="8" y="58"/>
                  </a:lnTo>
                  <a:lnTo>
                    <a:pt x="8" y="52"/>
                  </a:lnTo>
                  <a:lnTo>
                    <a:pt x="6" y="38"/>
                  </a:lnTo>
                  <a:lnTo>
                    <a:pt x="4" y="20"/>
                  </a:lnTo>
                  <a:lnTo>
                    <a:pt x="2" y="2"/>
                  </a:lnTo>
                  <a:lnTo>
                    <a:pt x="0" y="0"/>
                  </a:lnTo>
                  <a:lnTo>
                    <a:pt x="0" y="2"/>
                  </a:lnTo>
                  <a:lnTo>
                    <a:pt x="2" y="40"/>
                  </a:lnTo>
                  <a:lnTo>
                    <a:pt x="4" y="52"/>
                  </a:lnTo>
                  <a:lnTo>
                    <a:pt x="4" y="58"/>
                  </a:lnTo>
                  <a:lnTo>
                    <a:pt x="2" y="60"/>
                  </a:lnTo>
                  <a:lnTo>
                    <a:pt x="0" y="60"/>
                  </a:lnTo>
                  <a:lnTo>
                    <a:pt x="0" y="62"/>
                  </a:lnTo>
                </a:path>
              </a:pathLst>
            </a:custGeom>
            <a:noFill/>
            <a:ln w="9525">
              <a:noFill/>
              <a:round/>
              <a:headEnd/>
              <a:tailEnd/>
            </a:ln>
          </p:spPr>
          <p:txBody>
            <a:bodyPr/>
            <a:lstStyle/>
            <a:p>
              <a:endParaRPr lang="fr-FR">
                <a:latin typeface="Calibri" pitchFamily="34" charset="0"/>
              </a:endParaRPr>
            </a:p>
          </p:txBody>
        </p:sp>
        <p:sp>
          <p:nvSpPr>
            <p:cNvPr id="9535" name="Freeform 87"/>
            <p:cNvSpPr>
              <a:spLocks/>
            </p:cNvSpPr>
            <p:nvPr/>
          </p:nvSpPr>
          <p:spPr bwMode="auto">
            <a:xfrm>
              <a:off x="2811" y="2218"/>
              <a:ext cx="12" cy="30"/>
            </a:xfrm>
            <a:custGeom>
              <a:avLst/>
              <a:gdLst>
                <a:gd name="T0" fmla="*/ 0 w 12"/>
                <a:gd name="T1" fmla="*/ 0 h 30"/>
                <a:gd name="T2" fmla="*/ 0 w 12"/>
                <a:gd name="T3" fmla="*/ 0 h 30"/>
                <a:gd name="T4" fmla="*/ 2 w 12"/>
                <a:gd name="T5" fmla="*/ 8 h 30"/>
                <a:gd name="T6" fmla="*/ 6 w 12"/>
                <a:gd name="T7" fmla="*/ 16 h 30"/>
                <a:gd name="T8" fmla="*/ 12 w 12"/>
                <a:gd name="T9" fmla="*/ 30 h 30"/>
                <a:gd name="T10" fmla="*/ 12 w 12"/>
                <a:gd name="T11" fmla="*/ 30 h 30"/>
                <a:gd name="T12" fmla="*/ 12 w 12"/>
                <a:gd name="T13" fmla="*/ 30 h 30"/>
                <a:gd name="T14" fmla="*/ 12 w 12"/>
                <a:gd name="T15" fmla="*/ 30 h 30"/>
                <a:gd name="T16" fmla="*/ 6 w 12"/>
                <a:gd name="T17" fmla="*/ 16 h 30"/>
                <a:gd name="T18" fmla="*/ 2 w 12"/>
                <a:gd name="T19" fmla="*/ 8 h 30"/>
                <a:gd name="T20" fmla="*/ 2 w 12"/>
                <a:gd name="T21" fmla="*/ 0 h 30"/>
                <a:gd name="T22" fmla="*/ 2 w 12"/>
                <a:gd name="T23" fmla="*/ 0 h 30"/>
                <a:gd name="T24" fmla="*/ 0 w 12"/>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0"/>
                <a:gd name="T41" fmla="*/ 12 w 12"/>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0">
                  <a:moveTo>
                    <a:pt x="0" y="0"/>
                  </a:moveTo>
                  <a:lnTo>
                    <a:pt x="0" y="0"/>
                  </a:lnTo>
                  <a:lnTo>
                    <a:pt x="2" y="8"/>
                  </a:lnTo>
                  <a:lnTo>
                    <a:pt x="6" y="16"/>
                  </a:lnTo>
                  <a:lnTo>
                    <a:pt x="12" y="30"/>
                  </a:lnTo>
                  <a:lnTo>
                    <a:pt x="6" y="16"/>
                  </a:lnTo>
                  <a:lnTo>
                    <a:pt x="2" y="8"/>
                  </a:lnTo>
                  <a:lnTo>
                    <a:pt x="2" y="0"/>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536" name="Freeform 88"/>
            <p:cNvSpPr>
              <a:spLocks/>
            </p:cNvSpPr>
            <p:nvPr/>
          </p:nvSpPr>
          <p:spPr bwMode="auto">
            <a:xfrm>
              <a:off x="2811" y="2218"/>
              <a:ext cx="12" cy="30"/>
            </a:xfrm>
            <a:custGeom>
              <a:avLst/>
              <a:gdLst>
                <a:gd name="T0" fmla="*/ 0 w 12"/>
                <a:gd name="T1" fmla="*/ 0 h 30"/>
                <a:gd name="T2" fmla="*/ 0 w 12"/>
                <a:gd name="T3" fmla="*/ 0 h 30"/>
                <a:gd name="T4" fmla="*/ 2 w 12"/>
                <a:gd name="T5" fmla="*/ 8 h 30"/>
                <a:gd name="T6" fmla="*/ 6 w 12"/>
                <a:gd name="T7" fmla="*/ 16 h 30"/>
                <a:gd name="T8" fmla="*/ 12 w 12"/>
                <a:gd name="T9" fmla="*/ 30 h 30"/>
                <a:gd name="T10" fmla="*/ 12 w 12"/>
                <a:gd name="T11" fmla="*/ 30 h 30"/>
                <a:gd name="T12" fmla="*/ 12 w 12"/>
                <a:gd name="T13" fmla="*/ 30 h 30"/>
                <a:gd name="T14" fmla="*/ 12 w 12"/>
                <a:gd name="T15" fmla="*/ 30 h 30"/>
                <a:gd name="T16" fmla="*/ 6 w 12"/>
                <a:gd name="T17" fmla="*/ 16 h 30"/>
                <a:gd name="T18" fmla="*/ 2 w 12"/>
                <a:gd name="T19" fmla="*/ 8 h 30"/>
                <a:gd name="T20" fmla="*/ 2 w 12"/>
                <a:gd name="T21" fmla="*/ 0 h 30"/>
                <a:gd name="T22" fmla="*/ 2 w 12"/>
                <a:gd name="T23" fmla="*/ 0 h 30"/>
                <a:gd name="T24" fmla="*/ 0 w 12"/>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0"/>
                <a:gd name="T41" fmla="*/ 12 w 12"/>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0">
                  <a:moveTo>
                    <a:pt x="0" y="0"/>
                  </a:moveTo>
                  <a:lnTo>
                    <a:pt x="0" y="0"/>
                  </a:lnTo>
                  <a:lnTo>
                    <a:pt x="2" y="8"/>
                  </a:lnTo>
                  <a:lnTo>
                    <a:pt x="6" y="16"/>
                  </a:lnTo>
                  <a:lnTo>
                    <a:pt x="12" y="30"/>
                  </a:lnTo>
                  <a:lnTo>
                    <a:pt x="6" y="16"/>
                  </a:lnTo>
                  <a:lnTo>
                    <a:pt x="2" y="8"/>
                  </a:lnTo>
                  <a:lnTo>
                    <a:pt x="2" y="0"/>
                  </a:lnTo>
                  <a:lnTo>
                    <a:pt x="0" y="0"/>
                  </a:lnTo>
                </a:path>
              </a:pathLst>
            </a:custGeom>
            <a:noFill/>
            <a:ln w="9525">
              <a:noFill/>
              <a:round/>
              <a:headEnd/>
              <a:tailEnd/>
            </a:ln>
          </p:spPr>
          <p:txBody>
            <a:bodyPr/>
            <a:lstStyle/>
            <a:p>
              <a:endParaRPr lang="fr-FR">
                <a:latin typeface="Calibri" pitchFamily="34" charset="0"/>
              </a:endParaRPr>
            </a:p>
          </p:txBody>
        </p:sp>
        <p:sp>
          <p:nvSpPr>
            <p:cNvPr id="9537" name="Freeform 89"/>
            <p:cNvSpPr>
              <a:spLocks/>
            </p:cNvSpPr>
            <p:nvPr/>
          </p:nvSpPr>
          <p:spPr bwMode="auto">
            <a:xfrm>
              <a:off x="2993" y="1712"/>
              <a:ext cx="360" cy="574"/>
            </a:xfrm>
            <a:custGeom>
              <a:avLst/>
              <a:gdLst>
                <a:gd name="T0" fmla="*/ 330 w 360"/>
                <a:gd name="T1" fmla="*/ 354 h 574"/>
                <a:gd name="T2" fmla="*/ 300 w 360"/>
                <a:gd name="T3" fmla="*/ 296 h 574"/>
                <a:gd name="T4" fmla="*/ 280 w 360"/>
                <a:gd name="T5" fmla="*/ 280 h 574"/>
                <a:gd name="T6" fmla="*/ 280 w 360"/>
                <a:gd name="T7" fmla="*/ 254 h 574"/>
                <a:gd name="T8" fmla="*/ 326 w 360"/>
                <a:gd name="T9" fmla="*/ 220 h 574"/>
                <a:gd name="T10" fmla="*/ 318 w 360"/>
                <a:gd name="T11" fmla="*/ 168 h 574"/>
                <a:gd name="T12" fmla="*/ 334 w 360"/>
                <a:gd name="T13" fmla="*/ 112 h 574"/>
                <a:gd name="T14" fmla="*/ 262 w 360"/>
                <a:gd name="T15" fmla="*/ 78 h 574"/>
                <a:gd name="T16" fmla="*/ 232 w 360"/>
                <a:gd name="T17" fmla="*/ 60 h 574"/>
                <a:gd name="T18" fmla="*/ 176 w 360"/>
                <a:gd name="T19" fmla="*/ 64 h 574"/>
                <a:gd name="T20" fmla="*/ 124 w 360"/>
                <a:gd name="T21" fmla="*/ 64 h 574"/>
                <a:gd name="T22" fmla="*/ 108 w 360"/>
                <a:gd name="T23" fmla="*/ 44 h 574"/>
                <a:gd name="T24" fmla="*/ 86 w 360"/>
                <a:gd name="T25" fmla="*/ 14 h 574"/>
                <a:gd name="T26" fmla="*/ 52 w 360"/>
                <a:gd name="T27" fmla="*/ 2 h 574"/>
                <a:gd name="T28" fmla="*/ 36 w 360"/>
                <a:gd name="T29" fmla="*/ 18 h 574"/>
                <a:gd name="T30" fmla="*/ 38 w 360"/>
                <a:gd name="T31" fmla="*/ 14 h 574"/>
                <a:gd name="T32" fmla="*/ 72 w 360"/>
                <a:gd name="T33" fmla="*/ 4 h 574"/>
                <a:gd name="T34" fmla="*/ 84 w 360"/>
                <a:gd name="T35" fmla="*/ 36 h 574"/>
                <a:gd name="T36" fmla="*/ 116 w 360"/>
                <a:gd name="T37" fmla="*/ 60 h 574"/>
                <a:gd name="T38" fmla="*/ 128 w 360"/>
                <a:gd name="T39" fmla="*/ 66 h 574"/>
                <a:gd name="T40" fmla="*/ 168 w 360"/>
                <a:gd name="T41" fmla="*/ 62 h 574"/>
                <a:gd name="T42" fmla="*/ 180 w 360"/>
                <a:gd name="T43" fmla="*/ 78 h 574"/>
                <a:gd name="T44" fmla="*/ 236 w 360"/>
                <a:gd name="T45" fmla="*/ 66 h 574"/>
                <a:gd name="T46" fmla="*/ 282 w 360"/>
                <a:gd name="T47" fmla="*/ 84 h 574"/>
                <a:gd name="T48" fmla="*/ 326 w 360"/>
                <a:gd name="T49" fmla="*/ 108 h 574"/>
                <a:gd name="T50" fmla="*/ 318 w 360"/>
                <a:gd name="T51" fmla="*/ 160 h 574"/>
                <a:gd name="T52" fmla="*/ 322 w 360"/>
                <a:gd name="T53" fmla="*/ 182 h 574"/>
                <a:gd name="T54" fmla="*/ 318 w 360"/>
                <a:gd name="T55" fmla="*/ 220 h 574"/>
                <a:gd name="T56" fmla="*/ 270 w 360"/>
                <a:gd name="T57" fmla="*/ 256 h 574"/>
                <a:gd name="T58" fmla="*/ 270 w 360"/>
                <a:gd name="T59" fmla="*/ 282 h 574"/>
                <a:gd name="T60" fmla="*/ 266 w 360"/>
                <a:gd name="T61" fmla="*/ 298 h 574"/>
                <a:gd name="T62" fmla="*/ 312 w 360"/>
                <a:gd name="T63" fmla="*/ 314 h 574"/>
                <a:gd name="T64" fmla="*/ 324 w 360"/>
                <a:gd name="T65" fmla="*/ 360 h 574"/>
                <a:gd name="T66" fmla="*/ 352 w 360"/>
                <a:gd name="T67" fmla="*/ 398 h 574"/>
                <a:gd name="T68" fmla="*/ 310 w 360"/>
                <a:gd name="T69" fmla="*/ 434 h 574"/>
                <a:gd name="T70" fmla="*/ 254 w 360"/>
                <a:gd name="T71" fmla="*/ 446 h 574"/>
                <a:gd name="T72" fmla="*/ 252 w 360"/>
                <a:gd name="T73" fmla="*/ 472 h 574"/>
                <a:gd name="T74" fmla="*/ 206 w 360"/>
                <a:gd name="T75" fmla="*/ 480 h 574"/>
                <a:gd name="T76" fmla="*/ 198 w 360"/>
                <a:gd name="T77" fmla="*/ 516 h 574"/>
                <a:gd name="T78" fmla="*/ 164 w 360"/>
                <a:gd name="T79" fmla="*/ 530 h 574"/>
                <a:gd name="T80" fmla="*/ 132 w 360"/>
                <a:gd name="T81" fmla="*/ 562 h 574"/>
                <a:gd name="T82" fmla="*/ 82 w 360"/>
                <a:gd name="T83" fmla="*/ 550 h 574"/>
                <a:gd name="T84" fmla="*/ 66 w 360"/>
                <a:gd name="T85" fmla="*/ 520 h 574"/>
                <a:gd name="T86" fmla="*/ 24 w 360"/>
                <a:gd name="T87" fmla="*/ 514 h 574"/>
                <a:gd name="T88" fmla="*/ 12 w 360"/>
                <a:gd name="T89" fmla="*/ 486 h 574"/>
                <a:gd name="T90" fmla="*/ 0 w 360"/>
                <a:gd name="T91" fmla="*/ 468 h 574"/>
                <a:gd name="T92" fmla="*/ 10 w 360"/>
                <a:gd name="T93" fmla="*/ 492 h 574"/>
                <a:gd name="T94" fmla="*/ 36 w 360"/>
                <a:gd name="T95" fmla="*/ 530 h 574"/>
                <a:gd name="T96" fmla="*/ 82 w 360"/>
                <a:gd name="T97" fmla="*/ 560 h 574"/>
                <a:gd name="T98" fmla="*/ 130 w 360"/>
                <a:gd name="T99" fmla="*/ 570 h 574"/>
                <a:gd name="T100" fmla="*/ 160 w 360"/>
                <a:gd name="T101" fmla="*/ 540 h 574"/>
                <a:gd name="T102" fmla="*/ 206 w 360"/>
                <a:gd name="T103" fmla="*/ 520 h 574"/>
                <a:gd name="T104" fmla="*/ 208 w 360"/>
                <a:gd name="T105" fmla="*/ 488 h 574"/>
                <a:gd name="T106" fmla="*/ 256 w 360"/>
                <a:gd name="T107" fmla="*/ 478 h 574"/>
                <a:gd name="T108" fmla="*/ 264 w 360"/>
                <a:gd name="T109" fmla="*/ 448 h 574"/>
                <a:gd name="T110" fmla="*/ 334 w 360"/>
                <a:gd name="T111" fmla="*/ 434 h 574"/>
                <a:gd name="T112" fmla="*/ 358 w 360"/>
                <a:gd name="T113" fmla="*/ 384 h 5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60"/>
                <a:gd name="T172" fmla="*/ 0 h 574"/>
                <a:gd name="T173" fmla="*/ 360 w 360"/>
                <a:gd name="T174" fmla="*/ 574 h 5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60" h="574">
                  <a:moveTo>
                    <a:pt x="358" y="384"/>
                  </a:moveTo>
                  <a:lnTo>
                    <a:pt x="358" y="384"/>
                  </a:lnTo>
                  <a:lnTo>
                    <a:pt x="354" y="374"/>
                  </a:lnTo>
                  <a:lnTo>
                    <a:pt x="346" y="366"/>
                  </a:lnTo>
                  <a:lnTo>
                    <a:pt x="338" y="360"/>
                  </a:lnTo>
                  <a:lnTo>
                    <a:pt x="330" y="354"/>
                  </a:lnTo>
                  <a:lnTo>
                    <a:pt x="330" y="344"/>
                  </a:lnTo>
                  <a:lnTo>
                    <a:pt x="330" y="334"/>
                  </a:lnTo>
                  <a:lnTo>
                    <a:pt x="328" y="324"/>
                  </a:lnTo>
                  <a:lnTo>
                    <a:pt x="322" y="314"/>
                  </a:lnTo>
                  <a:lnTo>
                    <a:pt x="312" y="304"/>
                  </a:lnTo>
                  <a:lnTo>
                    <a:pt x="300" y="296"/>
                  </a:lnTo>
                  <a:lnTo>
                    <a:pt x="294" y="292"/>
                  </a:lnTo>
                  <a:lnTo>
                    <a:pt x="290" y="290"/>
                  </a:lnTo>
                  <a:lnTo>
                    <a:pt x="274" y="290"/>
                  </a:lnTo>
                  <a:lnTo>
                    <a:pt x="280" y="280"/>
                  </a:lnTo>
                  <a:lnTo>
                    <a:pt x="282" y="276"/>
                  </a:lnTo>
                  <a:lnTo>
                    <a:pt x="280" y="272"/>
                  </a:lnTo>
                  <a:lnTo>
                    <a:pt x="278" y="264"/>
                  </a:lnTo>
                  <a:lnTo>
                    <a:pt x="278" y="258"/>
                  </a:lnTo>
                  <a:lnTo>
                    <a:pt x="280" y="254"/>
                  </a:lnTo>
                  <a:lnTo>
                    <a:pt x="286" y="250"/>
                  </a:lnTo>
                  <a:lnTo>
                    <a:pt x="292" y="246"/>
                  </a:lnTo>
                  <a:lnTo>
                    <a:pt x="304" y="242"/>
                  </a:lnTo>
                  <a:lnTo>
                    <a:pt x="314" y="236"/>
                  </a:lnTo>
                  <a:lnTo>
                    <a:pt x="320" y="228"/>
                  </a:lnTo>
                  <a:lnTo>
                    <a:pt x="326" y="220"/>
                  </a:lnTo>
                  <a:lnTo>
                    <a:pt x="330" y="210"/>
                  </a:lnTo>
                  <a:lnTo>
                    <a:pt x="332" y="200"/>
                  </a:lnTo>
                  <a:lnTo>
                    <a:pt x="332" y="190"/>
                  </a:lnTo>
                  <a:lnTo>
                    <a:pt x="330" y="182"/>
                  </a:lnTo>
                  <a:lnTo>
                    <a:pt x="324" y="174"/>
                  </a:lnTo>
                  <a:lnTo>
                    <a:pt x="318" y="168"/>
                  </a:lnTo>
                  <a:lnTo>
                    <a:pt x="328" y="156"/>
                  </a:lnTo>
                  <a:lnTo>
                    <a:pt x="334" y="142"/>
                  </a:lnTo>
                  <a:lnTo>
                    <a:pt x="336" y="126"/>
                  </a:lnTo>
                  <a:lnTo>
                    <a:pt x="336" y="120"/>
                  </a:lnTo>
                  <a:lnTo>
                    <a:pt x="334" y="112"/>
                  </a:lnTo>
                  <a:lnTo>
                    <a:pt x="328" y="98"/>
                  </a:lnTo>
                  <a:lnTo>
                    <a:pt x="318" y="90"/>
                  </a:lnTo>
                  <a:lnTo>
                    <a:pt x="306" y="82"/>
                  </a:lnTo>
                  <a:lnTo>
                    <a:pt x="292" y="78"/>
                  </a:lnTo>
                  <a:lnTo>
                    <a:pt x="278" y="78"/>
                  </a:lnTo>
                  <a:lnTo>
                    <a:pt x="262" y="78"/>
                  </a:lnTo>
                  <a:lnTo>
                    <a:pt x="254" y="76"/>
                  </a:lnTo>
                  <a:lnTo>
                    <a:pt x="248" y="70"/>
                  </a:lnTo>
                  <a:lnTo>
                    <a:pt x="238" y="64"/>
                  </a:lnTo>
                  <a:lnTo>
                    <a:pt x="232" y="60"/>
                  </a:lnTo>
                  <a:lnTo>
                    <a:pt x="224" y="58"/>
                  </a:lnTo>
                  <a:lnTo>
                    <a:pt x="216" y="58"/>
                  </a:lnTo>
                  <a:lnTo>
                    <a:pt x="208" y="60"/>
                  </a:lnTo>
                  <a:lnTo>
                    <a:pt x="194" y="66"/>
                  </a:lnTo>
                  <a:lnTo>
                    <a:pt x="180" y="74"/>
                  </a:lnTo>
                  <a:lnTo>
                    <a:pt x="176" y="64"/>
                  </a:lnTo>
                  <a:lnTo>
                    <a:pt x="168" y="58"/>
                  </a:lnTo>
                  <a:lnTo>
                    <a:pt x="158" y="52"/>
                  </a:lnTo>
                  <a:lnTo>
                    <a:pt x="148" y="50"/>
                  </a:lnTo>
                  <a:lnTo>
                    <a:pt x="138" y="52"/>
                  </a:lnTo>
                  <a:lnTo>
                    <a:pt x="132" y="56"/>
                  </a:lnTo>
                  <a:lnTo>
                    <a:pt x="124" y="64"/>
                  </a:lnTo>
                  <a:lnTo>
                    <a:pt x="118" y="70"/>
                  </a:lnTo>
                  <a:lnTo>
                    <a:pt x="120" y="62"/>
                  </a:lnTo>
                  <a:lnTo>
                    <a:pt x="118" y="56"/>
                  </a:lnTo>
                  <a:lnTo>
                    <a:pt x="114" y="50"/>
                  </a:lnTo>
                  <a:lnTo>
                    <a:pt x="108" y="44"/>
                  </a:lnTo>
                  <a:lnTo>
                    <a:pt x="98" y="38"/>
                  </a:lnTo>
                  <a:lnTo>
                    <a:pt x="88" y="34"/>
                  </a:lnTo>
                  <a:lnTo>
                    <a:pt x="86" y="32"/>
                  </a:lnTo>
                  <a:lnTo>
                    <a:pt x="86" y="26"/>
                  </a:lnTo>
                  <a:lnTo>
                    <a:pt x="86" y="20"/>
                  </a:lnTo>
                  <a:lnTo>
                    <a:pt x="86" y="14"/>
                  </a:lnTo>
                  <a:lnTo>
                    <a:pt x="80" y="8"/>
                  </a:lnTo>
                  <a:lnTo>
                    <a:pt x="76" y="2"/>
                  </a:lnTo>
                  <a:lnTo>
                    <a:pt x="70" y="0"/>
                  </a:lnTo>
                  <a:lnTo>
                    <a:pt x="60" y="0"/>
                  </a:lnTo>
                  <a:lnTo>
                    <a:pt x="52" y="2"/>
                  </a:lnTo>
                  <a:lnTo>
                    <a:pt x="44" y="6"/>
                  </a:lnTo>
                  <a:lnTo>
                    <a:pt x="38" y="10"/>
                  </a:lnTo>
                  <a:lnTo>
                    <a:pt x="36" y="14"/>
                  </a:lnTo>
                  <a:lnTo>
                    <a:pt x="36" y="18"/>
                  </a:lnTo>
                  <a:lnTo>
                    <a:pt x="40" y="18"/>
                  </a:lnTo>
                  <a:lnTo>
                    <a:pt x="42" y="18"/>
                  </a:lnTo>
                  <a:lnTo>
                    <a:pt x="40" y="16"/>
                  </a:lnTo>
                  <a:lnTo>
                    <a:pt x="38" y="16"/>
                  </a:lnTo>
                  <a:lnTo>
                    <a:pt x="38" y="14"/>
                  </a:lnTo>
                  <a:lnTo>
                    <a:pt x="40" y="12"/>
                  </a:lnTo>
                  <a:lnTo>
                    <a:pt x="48" y="8"/>
                  </a:lnTo>
                  <a:lnTo>
                    <a:pt x="64" y="4"/>
                  </a:lnTo>
                  <a:lnTo>
                    <a:pt x="68" y="4"/>
                  </a:lnTo>
                  <a:lnTo>
                    <a:pt x="72" y="4"/>
                  </a:lnTo>
                  <a:lnTo>
                    <a:pt x="80" y="10"/>
                  </a:lnTo>
                  <a:lnTo>
                    <a:pt x="82" y="16"/>
                  </a:lnTo>
                  <a:lnTo>
                    <a:pt x="84" y="22"/>
                  </a:lnTo>
                  <a:lnTo>
                    <a:pt x="82" y="34"/>
                  </a:lnTo>
                  <a:lnTo>
                    <a:pt x="84" y="36"/>
                  </a:lnTo>
                  <a:lnTo>
                    <a:pt x="88" y="38"/>
                  </a:lnTo>
                  <a:lnTo>
                    <a:pt x="96" y="40"/>
                  </a:lnTo>
                  <a:lnTo>
                    <a:pt x="106" y="46"/>
                  </a:lnTo>
                  <a:lnTo>
                    <a:pt x="114" y="54"/>
                  </a:lnTo>
                  <a:lnTo>
                    <a:pt x="116" y="60"/>
                  </a:lnTo>
                  <a:lnTo>
                    <a:pt x="116" y="66"/>
                  </a:lnTo>
                  <a:lnTo>
                    <a:pt x="114" y="76"/>
                  </a:lnTo>
                  <a:lnTo>
                    <a:pt x="114" y="78"/>
                  </a:lnTo>
                  <a:lnTo>
                    <a:pt x="116" y="78"/>
                  </a:lnTo>
                  <a:lnTo>
                    <a:pt x="128" y="66"/>
                  </a:lnTo>
                  <a:lnTo>
                    <a:pt x="132" y="60"/>
                  </a:lnTo>
                  <a:lnTo>
                    <a:pt x="140" y="54"/>
                  </a:lnTo>
                  <a:lnTo>
                    <a:pt x="146" y="54"/>
                  </a:lnTo>
                  <a:lnTo>
                    <a:pt x="152" y="54"/>
                  </a:lnTo>
                  <a:lnTo>
                    <a:pt x="164" y="58"/>
                  </a:lnTo>
                  <a:lnTo>
                    <a:pt x="168" y="62"/>
                  </a:lnTo>
                  <a:lnTo>
                    <a:pt x="172" y="66"/>
                  </a:lnTo>
                  <a:lnTo>
                    <a:pt x="176" y="72"/>
                  </a:lnTo>
                  <a:lnTo>
                    <a:pt x="178" y="76"/>
                  </a:lnTo>
                  <a:lnTo>
                    <a:pt x="178" y="78"/>
                  </a:lnTo>
                  <a:lnTo>
                    <a:pt x="180" y="78"/>
                  </a:lnTo>
                  <a:lnTo>
                    <a:pt x="186" y="72"/>
                  </a:lnTo>
                  <a:lnTo>
                    <a:pt x="194" y="68"/>
                  </a:lnTo>
                  <a:lnTo>
                    <a:pt x="202" y="66"/>
                  </a:lnTo>
                  <a:lnTo>
                    <a:pt x="210" y="64"/>
                  </a:lnTo>
                  <a:lnTo>
                    <a:pt x="220" y="62"/>
                  </a:lnTo>
                  <a:lnTo>
                    <a:pt x="228" y="64"/>
                  </a:lnTo>
                  <a:lnTo>
                    <a:pt x="236" y="66"/>
                  </a:lnTo>
                  <a:lnTo>
                    <a:pt x="242" y="72"/>
                  </a:lnTo>
                  <a:lnTo>
                    <a:pt x="248" y="78"/>
                  </a:lnTo>
                  <a:lnTo>
                    <a:pt x="252" y="82"/>
                  </a:lnTo>
                  <a:lnTo>
                    <a:pt x="256" y="84"/>
                  </a:lnTo>
                  <a:lnTo>
                    <a:pt x="282" y="84"/>
                  </a:lnTo>
                  <a:lnTo>
                    <a:pt x="296" y="86"/>
                  </a:lnTo>
                  <a:lnTo>
                    <a:pt x="308" y="90"/>
                  </a:lnTo>
                  <a:lnTo>
                    <a:pt x="318" y="96"/>
                  </a:lnTo>
                  <a:lnTo>
                    <a:pt x="322" y="102"/>
                  </a:lnTo>
                  <a:lnTo>
                    <a:pt x="326" y="108"/>
                  </a:lnTo>
                  <a:lnTo>
                    <a:pt x="328" y="114"/>
                  </a:lnTo>
                  <a:lnTo>
                    <a:pt x="330" y="122"/>
                  </a:lnTo>
                  <a:lnTo>
                    <a:pt x="330" y="130"/>
                  </a:lnTo>
                  <a:lnTo>
                    <a:pt x="328" y="138"/>
                  </a:lnTo>
                  <a:lnTo>
                    <a:pt x="326" y="146"/>
                  </a:lnTo>
                  <a:lnTo>
                    <a:pt x="322" y="152"/>
                  </a:lnTo>
                  <a:lnTo>
                    <a:pt x="318" y="160"/>
                  </a:lnTo>
                  <a:lnTo>
                    <a:pt x="310" y="166"/>
                  </a:lnTo>
                  <a:lnTo>
                    <a:pt x="310" y="168"/>
                  </a:lnTo>
                  <a:lnTo>
                    <a:pt x="310" y="170"/>
                  </a:lnTo>
                  <a:lnTo>
                    <a:pt x="318" y="178"/>
                  </a:lnTo>
                  <a:lnTo>
                    <a:pt x="322" y="182"/>
                  </a:lnTo>
                  <a:lnTo>
                    <a:pt x="324" y="186"/>
                  </a:lnTo>
                  <a:lnTo>
                    <a:pt x="326" y="192"/>
                  </a:lnTo>
                  <a:lnTo>
                    <a:pt x="326" y="198"/>
                  </a:lnTo>
                  <a:lnTo>
                    <a:pt x="322" y="210"/>
                  </a:lnTo>
                  <a:lnTo>
                    <a:pt x="318" y="220"/>
                  </a:lnTo>
                  <a:lnTo>
                    <a:pt x="312" y="228"/>
                  </a:lnTo>
                  <a:lnTo>
                    <a:pt x="304" y="234"/>
                  </a:lnTo>
                  <a:lnTo>
                    <a:pt x="294" y="238"/>
                  </a:lnTo>
                  <a:lnTo>
                    <a:pt x="280" y="246"/>
                  </a:lnTo>
                  <a:lnTo>
                    <a:pt x="274" y="250"/>
                  </a:lnTo>
                  <a:lnTo>
                    <a:pt x="270" y="256"/>
                  </a:lnTo>
                  <a:lnTo>
                    <a:pt x="270" y="260"/>
                  </a:lnTo>
                  <a:lnTo>
                    <a:pt x="270" y="264"/>
                  </a:lnTo>
                  <a:lnTo>
                    <a:pt x="272" y="272"/>
                  </a:lnTo>
                  <a:lnTo>
                    <a:pt x="272" y="278"/>
                  </a:lnTo>
                  <a:lnTo>
                    <a:pt x="270" y="282"/>
                  </a:lnTo>
                  <a:lnTo>
                    <a:pt x="264" y="292"/>
                  </a:lnTo>
                  <a:lnTo>
                    <a:pt x="262" y="294"/>
                  </a:lnTo>
                  <a:lnTo>
                    <a:pt x="262" y="296"/>
                  </a:lnTo>
                  <a:lnTo>
                    <a:pt x="264" y="296"/>
                  </a:lnTo>
                  <a:lnTo>
                    <a:pt x="266" y="298"/>
                  </a:lnTo>
                  <a:lnTo>
                    <a:pt x="280" y="298"/>
                  </a:lnTo>
                  <a:lnTo>
                    <a:pt x="286" y="298"/>
                  </a:lnTo>
                  <a:lnTo>
                    <a:pt x="292" y="300"/>
                  </a:lnTo>
                  <a:lnTo>
                    <a:pt x="304" y="306"/>
                  </a:lnTo>
                  <a:lnTo>
                    <a:pt x="312" y="314"/>
                  </a:lnTo>
                  <a:lnTo>
                    <a:pt x="320" y="324"/>
                  </a:lnTo>
                  <a:lnTo>
                    <a:pt x="322" y="334"/>
                  </a:lnTo>
                  <a:lnTo>
                    <a:pt x="322" y="344"/>
                  </a:lnTo>
                  <a:lnTo>
                    <a:pt x="322" y="356"/>
                  </a:lnTo>
                  <a:lnTo>
                    <a:pt x="322" y="358"/>
                  </a:lnTo>
                  <a:lnTo>
                    <a:pt x="324" y="360"/>
                  </a:lnTo>
                  <a:lnTo>
                    <a:pt x="332" y="366"/>
                  </a:lnTo>
                  <a:lnTo>
                    <a:pt x="340" y="372"/>
                  </a:lnTo>
                  <a:lnTo>
                    <a:pt x="346" y="378"/>
                  </a:lnTo>
                  <a:lnTo>
                    <a:pt x="350" y="386"/>
                  </a:lnTo>
                  <a:lnTo>
                    <a:pt x="352" y="398"/>
                  </a:lnTo>
                  <a:lnTo>
                    <a:pt x="350" y="406"/>
                  </a:lnTo>
                  <a:lnTo>
                    <a:pt x="344" y="414"/>
                  </a:lnTo>
                  <a:lnTo>
                    <a:pt x="338" y="422"/>
                  </a:lnTo>
                  <a:lnTo>
                    <a:pt x="328" y="428"/>
                  </a:lnTo>
                  <a:lnTo>
                    <a:pt x="318" y="432"/>
                  </a:lnTo>
                  <a:lnTo>
                    <a:pt x="310" y="434"/>
                  </a:lnTo>
                  <a:lnTo>
                    <a:pt x="298" y="436"/>
                  </a:lnTo>
                  <a:lnTo>
                    <a:pt x="278" y="438"/>
                  </a:lnTo>
                  <a:lnTo>
                    <a:pt x="258" y="440"/>
                  </a:lnTo>
                  <a:lnTo>
                    <a:pt x="254" y="442"/>
                  </a:lnTo>
                  <a:lnTo>
                    <a:pt x="254" y="446"/>
                  </a:lnTo>
                  <a:lnTo>
                    <a:pt x="256" y="450"/>
                  </a:lnTo>
                  <a:lnTo>
                    <a:pt x="258" y="454"/>
                  </a:lnTo>
                  <a:lnTo>
                    <a:pt x="262" y="460"/>
                  </a:lnTo>
                  <a:lnTo>
                    <a:pt x="260" y="464"/>
                  </a:lnTo>
                  <a:lnTo>
                    <a:pt x="252" y="472"/>
                  </a:lnTo>
                  <a:lnTo>
                    <a:pt x="246" y="476"/>
                  </a:lnTo>
                  <a:lnTo>
                    <a:pt x="238" y="478"/>
                  </a:lnTo>
                  <a:lnTo>
                    <a:pt x="224" y="482"/>
                  </a:lnTo>
                  <a:lnTo>
                    <a:pt x="216" y="480"/>
                  </a:lnTo>
                  <a:lnTo>
                    <a:pt x="212" y="480"/>
                  </a:lnTo>
                  <a:lnTo>
                    <a:pt x="206" y="480"/>
                  </a:lnTo>
                  <a:lnTo>
                    <a:pt x="202" y="482"/>
                  </a:lnTo>
                  <a:lnTo>
                    <a:pt x="200" y="486"/>
                  </a:lnTo>
                  <a:lnTo>
                    <a:pt x="198" y="496"/>
                  </a:lnTo>
                  <a:lnTo>
                    <a:pt x="200" y="510"/>
                  </a:lnTo>
                  <a:lnTo>
                    <a:pt x="198" y="516"/>
                  </a:lnTo>
                  <a:lnTo>
                    <a:pt x="194" y="524"/>
                  </a:lnTo>
                  <a:lnTo>
                    <a:pt x="190" y="528"/>
                  </a:lnTo>
                  <a:lnTo>
                    <a:pt x="186" y="530"/>
                  </a:lnTo>
                  <a:lnTo>
                    <a:pt x="176" y="530"/>
                  </a:lnTo>
                  <a:lnTo>
                    <a:pt x="164" y="530"/>
                  </a:lnTo>
                  <a:lnTo>
                    <a:pt x="158" y="532"/>
                  </a:lnTo>
                  <a:lnTo>
                    <a:pt x="152" y="534"/>
                  </a:lnTo>
                  <a:lnTo>
                    <a:pt x="148" y="542"/>
                  </a:lnTo>
                  <a:lnTo>
                    <a:pt x="144" y="548"/>
                  </a:lnTo>
                  <a:lnTo>
                    <a:pt x="138" y="556"/>
                  </a:lnTo>
                  <a:lnTo>
                    <a:pt x="132" y="562"/>
                  </a:lnTo>
                  <a:lnTo>
                    <a:pt x="120" y="566"/>
                  </a:lnTo>
                  <a:lnTo>
                    <a:pt x="110" y="566"/>
                  </a:lnTo>
                  <a:lnTo>
                    <a:pt x="98" y="564"/>
                  </a:lnTo>
                  <a:lnTo>
                    <a:pt x="90" y="558"/>
                  </a:lnTo>
                  <a:lnTo>
                    <a:pt x="82" y="550"/>
                  </a:lnTo>
                  <a:lnTo>
                    <a:pt x="78" y="542"/>
                  </a:lnTo>
                  <a:lnTo>
                    <a:pt x="74" y="532"/>
                  </a:lnTo>
                  <a:lnTo>
                    <a:pt x="72" y="522"/>
                  </a:lnTo>
                  <a:lnTo>
                    <a:pt x="70" y="520"/>
                  </a:lnTo>
                  <a:lnTo>
                    <a:pt x="66" y="520"/>
                  </a:lnTo>
                  <a:lnTo>
                    <a:pt x="60" y="524"/>
                  </a:lnTo>
                  <a:lnTo>
                    <a:pt x="56" y="526"/>
                  </a:lnTo>
                  <a:lnTo>
                    <a:pt x="50" y="526"/>
                  </a:lnTo>
                  <a:lnTo>
                    <a:pt x="44" y="526"/>
                  </a:lnTo>
                  <a:lnTo>
                    <a:pt x="34" y="522"/>
                  </a:lnTo>
                  <a:lnTo>
                    <a:pt x="24" y="514"/>
                  </a:lnTo>
                  <a:lnTo>
                    <a:pt x="20" y="510"/>
                  </a:lnTo>
                  <a:lnTo>
                    <a:pt x="18" y="502"/>
                  </a:lnTo>
                  <a:lnTo>
                    <a:pt x="16" y="486"/>
                  </a:lnTo>
                  <a:lnTo>
                    <a:pt x="14" y="484"/>
                  </a:lnTo>
                  <a:lnTo>
                    <a:pt x="12" y="486"/>
                  </a:lnTo>
                  <a:lnTo>
                    <a:pt x="8" y="486"/>
                  </a:lnTo>
                  <a:lnTo>
                    <a:pt x="4" y="480"/>
                  </a:lnTo>
                  <a:lnTo>
                    <a:pt x="2" y="468"/>
                  </a:lnTo>
                  <a:lnTo>
                    <a:pt x="2" y="466"/>
                  </a:lnTo>
                  <a:lnTo>
                    <a:pt x="0" y="468"/>
                  </a:lnTo>
                  <a:lnTo>
                    <a:pt x="0" y="476"/>
                  </a:lnTo>
                  <a:lnTo>
                    <a:pt x="2" y="484"/>
                  </a:lnTo>
                  <a:lnTo>
                    <a:pt x="4" y="492"/>
                  </a:lnTo>
                  <a:lnTo>
                    <a:pt x="8" y="494"/>
                  </a:lnTo>
                  <a:lnTo>
                    <a:pt x="10" y="492"/>
                  </a:lnTo>
                  <a:lnTo>
                    <a:pt x="14" y="510"/>
                  </a:lnTo>
                  <a:lnTo>
                    <a:pt x="16" y="514"/>
                  </a:lnTo>
                  <a:lnTo>
                    <a:pt x="18" y="518"/>
                  </a:lnTo>
                  <a:lnTo>
                    <a:pt x="26" y="524"/>
                  </a:lnTo>
                  <a:lnTo>
                    <a:pt x="36" y="530"/>
                  </a:lnTo>
                  <a:lnTo>
                    <a:pt x="46" y="532"/>
                  </a:lnTo>
                  <a:lnTo>
                    <a:pt x="56" y="532"/>
                  </a:lnTo>
                  <a:lnTo>
                    <a:pt x="66" y="528"/>
                  </a:lnTo>
                  <a:lnTo>
                    <a:pt x="72" y="544"/>
                  </a:lnTo>
                  <a:lnTo>
                    <a:pt x="76" y="552"/>
                  </a:lnTo>
                  <a:lnTo>
                    <a:pt x="82" y="560"/>
                  </a:lnTo>
                  <a:lnTo>
                    <a:pt x="88" y="566"/>
                  </a:lnTo>
                  <a:lnTo>
                    <a:pt x="94" y="570"/>
                  </a:lnTo>
                  <a:lnTo>
                    <a:pt x="102" y="574"/>
                  </a:lnTo>
                  <a:lnTo>
                    <a:pt x="112" y="574"/>
                  </a:lnTo>
                  <a:lnTo>
                    <a:pt x="120" y="572"/>
                  </a:lnTo>
                  <a:lnTo>
                    <a:pt x="130" y="570"/>
                  </a:lnTo>
                  <a:lnTo>
                    <a:pt x="138" y="566"/>
                  </a:lnTo>
                  <a:lnTo>
                    <a:pt x="146" y="560"/>
                  </a:lnTo>
                  <a:lnTo>
                    <a:pt x="152" y="552"/>
                  </a:lnTo>
                  <a:lnTo>
                    <a:pt x="156" y="544"/>
                  </a:lnTo>
                  <a:lnTo>
                    <a:pt x="160" y="540"/>
                  </a:lnTo>
                  <a:lnTo>
                    <a:pt x="164" y="538"/>
                  </a:lnTo>
                  <a:lnTo>
                    <a:pt x="176" y="538"/>
                  </a:lnTo>
                  <a:lnTo>
                    <a:pt x="186" y="538"/>
                  </a:lnTo>
                  <a:lnTo>
                    <a:pt x="194" y="534"/>
                  </a:lnTo>
                  <a:lnTo>
                    <a:pt x="200" y="528"/>
                  </a:lnTo>
                  <a:lnTo>
                    <a:pt x="206" y="520"/>
                  </a:lnTo>
                  <a:lnTo>
                    <a:pt x="208" y="516"/>
                  </a:lnTo>
                  <a:lnTo>
                    <a:pt x="208" y="510"/>
                  </a:lnTo>
                  <a:lnTo>
                    <a:pt x="206" y="498"/>
                  </a:lnTo>
                  <a:lnTo>
                    <a:pt x="206" y="492"/>
                  </a:lnTo>
                  <a:lnTo>
                    <a:pt x="208" y="488"/>
                  </a:lnTo>
                  <a:lnTo>
                    <a:pt x="212" y="488"/>
                  </a:lnTo>
                  <a:lnTo>
                    <a:pt x="224" y="490"/>
                  </a:lnTo>
                  <a:lnTo>
                    <a:pt x="236" y="488"/>
                  </a:lnTo>
                  <a:lnTo>
                    <a:pt x="246" y="484"/>
                  </a:lnTo>
                  <a:lnTo>
                    <a:pt x="256" y="478"/>
                  </a:lnTo>
                  <a:lnTo>
                    <a:pt x="266" y="472"/>
                  </a:lnTo>
                  <a:lnTo>
                    <a:pt x="270" y="464"/>
                  </a:lnTo>
                  <a:lnTo>
                    <a:pt x="270" y="456"/>
                  </a:lnTo>
                  <a:lnTo>
                    <a:pt x="268" y="452"/>
                  </a:lnTo>
                  <a:lnTo>
                    <a:pt x="264" y="448"/>
                  </a:lnTo>
                  <a:lnTo>
                    <a:pt x="290" y="446"/>
                  </a:lnTo>
                  <a:lnTo>
                    <a:pt x="302" y="444"/>
                  </a:lnTo>
                  <a:lnTo>
                    <a:pt x="316" y="442"/>
                  </a:lnTo>
                  <a:lnTo>
                    <a:pt x="326" y="440"/>
                  </a:lnTo>
                  <a:lnTo>
                    <a:pt x="334" y="434"/>
                  </a:lnTo>
                  <a:lnTo>
                    <a:pt x="342" y="428"/>
                  </a:lnTo>
                  <a:lnTo>
                    <a:pt x="350" y="422"/>
                  </a:lnTo>
                  <a:lnTo>
                    <a:pt x="356" y="414"/>
                  </a:lnTo>
                  <a:lnTo>
                    <a:pt x="360" y="404"/>
                  </a:lnTo>
                  <a:lnTo>
                    <a:pt x="360" y="394"/>
                  </a:lnTo>
                  <a:lnTo>
                    <a:pt x="358" y="384"/>
                  </a:lnTo>
                  <a:close/>
                </a:path>
              </a:pathLst>
            </a:custGeom>
            <a:solidFill>
              <a:srgbClr val="000000"/>
            </a:solidFill>
            <a:ln w="9525">
              <a:noFill/>
              <a:round/>
              <a:headEnd/>
              <a:tailEnd/>
            </a:ln>
          </p:spPr>
          <p:txBody>
            <a:bodyPr/>
            <a:lstStyle/>
            <a:p>
              <a:endParaRPr lang="fr-FR">
                <a:latin typeface="Calibri" pitchFamily="34" charset="0"/>
              </a:endParaRPr>
            </a:p>
          </p:txBody>
        </p:sp>
        <p:sp>
          <p:nvSpPr>
            <p:cNvPr id="9538" name="Freeform 90"/>
            <p:cNvSpPr>
              <a:spLocks/>
            </p:cNvSpPr>
            <p:nvPr/>
          </p:nvSpPr>
          <p:spPr bwMode="auto">
            <a:xfrm>
              <a:off x="2993" y="1712"/>
              <a:ext cx="360" cy="574"/>
            </a:xfrm>
            <a:custGeom>
              <a:avLst/>
              <a:gdLst>
                <a:gd name="T0" fmla="*/ 330 w 360"/>
                <a:gd name="T1" fmla="*/ 354 h 574"/>
                <a:gd name="T2" fmla="*/ 300 w 360"/>
                <a:gd name="T3" fmla="*/ 296 h 574"/>
                <a:gd name="T4" fmla="*/ 280 w 360"/>
                <a:gd name="T5" fmla="*/ 280 h 574"/>
                <a:gd name="T6" fmla="*/ 280 w 360"/>
                <a:gd name="T7" fmla="*/ 254 h 574"/>
                <a:gd name="T8" fmla="*/ 326 w 360"/>
                <a:gd name="T9" fmla="*/ 220 h 574"/>
                <a:gd name="T10" fmla="*/ 318 w 360"/>
                <a:gd name="T11" fmla="*/ 168 h 574"/>
                <a:gd name="T12" fmla="*/ 334 w 360"/>
                <a:gd name="T13" fmla="*/ 112 h 574"/>
                <a:gd name="T14" fmla="*/ 262 w 360"/>
                <a:gd name="T15" fmla="*/ 78 h 574"/>
                <a:gd name="T16" fmla="*/ 232 w 360"/>
                <a:gd name="T17" fmla="*/ 60 h 574"/>
                <a:gd name="T18" fmla="*/ 176 w 360"/>
                <a:gd name="T19" fmla="*/ 64 h 574"/>
                <a:gd name="T20" fmla="*/ 124 w 360"/>
                <a:gd name="T21" fmla="*/ 64 h 574"/>
                <a:gd name="T22" fmla="*/ 108 w 360"/>
                <a:gd name="T23" fmla="*/ 44 h 574"/>
                <a:gd name="T24" fmla="*/ 86 w 360"/>
                <a:gd name="T25" fmla="*/ 14 h 574"/>
                <a:gd name="T26" fmla="*/ 52 w 360"/>
                <a:gd name="T27" fmla="*/ 2 h 574"/>
                <a:gd name="T28" fmla="*/ 36 w 360"/>
                <a:gd name="T29" fmla="*/ 18 h 574"/>
                <a:gd name="T30" fmla="*/ 38 w 360"/>
                <a:gd name="T31" fmla="*/ 14 h 574"/>
                <a:gd name="T32" fmla="*/ 72 w 360"/>
                <a:gd name="T33" fmla="*/ 4 h 574"/>
                <a:gd name="T34" fmla="*/ 84 w 360"/>
                <a:gd name="T35" fmla="*/ 36 h 574"/>
                <a:gd name="T36" fmla="*/ 116 w 360"/>
                <a:gd name="T37" fmla="*/ 60 h 574"/>
                <a:gd name="T38" fmla="*/ 128 w 360"/>
                <a:gd name="T39" fmla="*/ 66 h 574"/>
                <a:gd name="T40" fmla="*/ 168 w 360"/>
                <a:gd name="T41" fmla="*/ 62 h 574"/>
                <a:gd name="T42" fmla="*/ 180 w 360"/>
                <a:gd name="T43" fmla="*/ 78 h 574"/>
                <a:gd name="T44" fmla="*/ 236 w 360"/>
                <a:gd name="T45" fmla="*/ 66 h 574"/>
                <a:gd name="T46" fmla="*/ 282 w 360"/>
                <a:gd name="T47" fmla="*/ 84 h 574"/>
                <a:gd name="T48" fmla="*/ 326 w 360"/>
                <a:gd name="T49" fmla="*/ 108 h 574"/>
                <a:gd name="T50" fmla="*/ 318 w 360"/>
                <a:gd name="T51" fmla="*/ 160 h 574"/>
                <a:gd name="T52" fmla="*/ 322 w 360"/>
                <a:gd name="T53" fmla="*/ 182 h 574"/>
                <a:gd name="T54" fmla="*/ 318 w 360"/>
                <a:gd name="T55" fmla="*/ 220 h 574"/>
                <a:gd name="T56" fmla="*/ 270 w 360"/>
                <a:gd name="T57" fmla="*/ 256 h 574"/>
                <a:gd name="T58" fmla="*/ 270 w 360"/>
                <a:gd name="T59" fmla="*/ 282 h 574"/>
                <a:gd name="T60" fmla="*/ 266 w 360"/>
                <a:gd name="T61" fmla="*/ 298 h 574"/>
                <a:gd name="T62" fmla="*/ 312 w 360"/>
                <a:gd name="T63" fmla="*/ 314 h 574"/>
                <a:gd name="T64" fmla="*/ 324 w 360"/>
                <a:gd name="T65" fmla="*/ 360 h 574"/>
                <a:gd name="T66" fmla="*/ 352 w 360"/>
                <a:gd name="T67" fmla="*/ 398 h 574"/>
                <a:gd name="T68" fmla="*/ 310 w 360"/>
                <a:gd name="T69" fmla="*/ 434 h 574"/>
                <a:gd name="T70" fmla="*/ 254 w 360"/>
                <a:gd name="T71" fmla="*/ 446 h 574"/>
                <a:gd name="T72" fmla="*/ 252 w 360"/>
                <a:gd name="T73" fmla="*/ 472 h 574"/>
                <a:gd name="T74" fmla="*/ 206 w 360"/>
                <a:gd name="T75" fmla="*/ 480 h 574"/>
                <a:gd name="T76" fmla="*/ 198 w 360"/>
                <a:gd name="T77" fmla="*/ 516 h 574"/>
                <a:gd name="T78" fmla="*/ 164 w 360"/>
                <a:gd name="T79" fmla="*/ 530 h 574"/>
                <a:gd name="T80" fmla="*/ 132 w 360"/>
                <a:gd name="T81" fmla="*/ 562 h 574"/>
                <a:gd name="T82" fmla="*/ 82 w 360"/>
                <a:gd name="T83" fmla="*/ 550 h 574"/>
                <a:gd name="T84" fmla="*/ 66 w 360"/>
                <a:gd name="T85" fmla="*/ 520 h 574"/>
                <a:gd name="T86" fmla="*/ 24 w 360"/>
                <a:gd name="T87" fmla="*/ 514 h 574"/>
                <a:gd name="T88" fmla="*/ 12 w 360"/>
                <a:gd name="T89" fmla="*/ 486 h 574"/>
                <a:gd name="T90" fmla="*/ 0 w 360"/>
                <a:gd name="T91" fmla="*/ 468 h 574"/>
                <a:gd name="T92" fmla="*/ 10 w 360"/>
                <a:gd name="T93" fmla="*/ 492 h 574"/>
                <a:gd name="T94" fmla="*/ 36 w 360"/>
                <a:gd name="T95" fmla="*/ 530 h 574"/>
                <a:gd name="T96" fmla="*/ 82 w 360"/>
                <a:gd name="T97" fmla="*/ 560 h 574"/>
                <a:gd name="T98" fmla="*/ 130 w 360"/>
                <a:gd name="T99" fmla="*/ 570 h 574"/>
                <a:gd name="T100" fmla="*/ 160 w 360"/>
                <a:gd name="T101" fmla="*/ 540 h 574"/>
                <a:gd name="T102" fmla="*/ 206 w 360"/>
                <a:gd name="T103" fmla="*/ 520 h 574"/>
                <a:gd name="T104" fmla="*/ 208 w 360"/>
                <a:gd name="T105" fmla="*/ 488 h 574"/>
                <a:gd name="T106" fmla="*/ 256 w 360"/>
                <a:gd name="T107" fmla="*/ 478 h 574"/>
                <a:gd name="T108" fmla="*/ 264 w 360"/>
                <a:gd name="T109" fmla="*/ 448 h 574"/>
                <a:gd name="T110" fmla="*/ 334 w 360"/>
                <a:gd name="T111" fmla="*/ 434 h 574"/>
                <a:gd name="T112" fmla="*/ 358 w 360"/>
                <a:gd name="T113" fmla="*/ 384 h 5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60"/>
                <a:gd name="T172" fmla="*/ 0 h 574"/>
                <a:gd name="T173" fmla="*/ 360 w 360"/>
                <a:gd name="T174" fmla="*/ 574 h 5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60" h="574">
                  <a:moveTo>
                    <a:pt x="358" y="384"/>
                  </a:moveTo>
                  <a:lnTo>
                    <a:pt x="358" y="384"/>
                  </a:lnTo>
                  <a:lnTo>
                    <a:pt x="354" y="374"/>
                  </a:lnTo>
                  <a:lnTo>
                    <a:pt x="346" y="366"/>
                  </a:lnTo>
                  <a:lnTo>
                    <a:pt x="338" y="360"/>
                  </a:lnTo>
                  <a:lnTo>
                    <a:pt x="330" y="354"/>
                  </a:lnTo>
                  <a:lnTo>
                    <a:pt x="330" y="344"/>
                  </a:lnTo>
                  <a:lnTo>
                    <a:pt x="330" y="334"/>
                  </a:lnTo>
                  <a:lnTo>
                    <a:pt x="328" y="324"/>
                  </a:lnTo>
                  <a:lnTo>
                    <a:pt x="322" y="314"/>
                  </a:lnTo>
                  <a:lnTo>
                    <a:pt x="312" y="304"/>
                  </a:lnTo>
                  <a:lnTo>
                    <a:pt x="300" y="296"/>
                  </a:lnTo>
                  <a:lnTo>
                    <a:pt x="294" y="292"/>
                  </a:lnTo>
                  <a:lnTo>
                    <a:pt x="290" y="290"/>
                  </a:lnTo>
                  <a:lnTo>
                    <a:pt x="274" y="290"/>
                  </a:lnTo>
                  <a:lnTo>
                    <a:pt x="280" y="280"/>
                  </a:lnTo>
                  <a:lnTo>
                    <a:pt x="282" y="276"/>
                  </a:lnTo>
                  <a:lnTo>
                    <a:pt x="280" y="272"/>
                  </a:lnTo>
                  <a:lnTo>
                    <a:pt x="278" y="264"/>
                  </a:lnTo>
                  <a:lnTo>
                    <a:pt x="278" y="258"/>
                  </a:lnTo>
                  <a:lnTo>
                    <a:pt x="280" y="254"/>
                  </a:lnTo>
                  <a:lnTo>
                    <a:pt x="286" y="250"/>
                  </a:lnTo>
                  <a:lnTo>
                    <a:pt x="292" y="246"/>
                  </a:lnTo>
                  <a:lnTo>
                    <a:pt x="304" y="242"/>
                  </a:lnTo>
                  <a:lnTo>
                    <a:pt x="314" y="236"/>
                  </a:lnTo>
                  <a:lnTo>
                    <a:pt x="320" y="228"/>
                  </a:lnTo>
                  <a:lnTo>
                    <a:pt x="326" y="220"/>
                  </a:lnTo>
                  <a:lnTo>
                    <a:pt x="330" y="210"/>
                  </a:lnTo>
                  <a:lnTo>
                    <a:pt x="332" y="200"/>
                  </a:lnTo>
                  <a:lnTo>
                    <a:pt x="332" y="190"/>
                  </a:lnTo>
                  <a:lnTo>
                    <a:pt x="330" y="182"/>
                  </a:lnTo>
                  <a:lnTo>
                    <a:pt x="324" y="174"/>
                  </a:lnTo>
                  <a:lnTo>
                    <a:pt x="318" y="168"/>
                  </a:lnTo>
                  <a:lnTo>
                    <a:pt x="328" y="156"/>
                  </a:lnTo>
                  <a:lnTo>
                    <a:pt x="334" y="142"/>
                  </a:lnTo>
                  <a:lnTo>
                    <a:pt x="336" y="126"/>
                  </a:lnTo>
                  <a:lnTo>
                    <a:pt x="336" y="120"/>
                  </a:lnTo>
                  <a:lnTo>
                    <a:pt x="334" y="112"/>
                  </a:lnTo>
                  <a:lnTo>
                    <a:pt x="328" y="98"/>
                  </a:lnTo>
                  <a:lnTo>
                    <a:pt x="318" y="90"/>
                  </a:lnTo>
                  <a:lnTo>
                    <a:pt x="306" y="82"/>
                  </a:lnTo>
                  <a:lnTo>
                    <a:pt x="292" y="78"/>
                  </a:lnTo>
                  <a:lnTo>
                    <a:pt x="278" y="78"/>
                  </a:lnTo>
                  <a:lnTo>
                    <a:pt x="262" y="78"/>
                  </a:lnTo>
                  <a:lnTo>
                    <a:pt x="254" y="76"/>
                  </a:lnTo>
                  <a:lnTo>
                    <a:pt x="248" y="70"/>
                  </a:lnTo>
                  <a:lnTo>
                    <a:pt x="238" y="64"/>
                  </a:lnTo>
                  <a:lnTo>
                    <a:pt x="232" y="60"/>
                  </a:lnTo>
                  <a:lnTo>
                    <a:pt x="224" y="58"/>
                  </a:lnTo>
                  <a:lnTo>
                    <a:pt x="216" y="58"/>
                  </a:lnTo>
                  <a:lnTo>
                    <a:pt x="208" y="60"/>
                  </a:lnTo>
                  <a:lnTo>
                    <a:pt x="194" y="66"/>
                  </a:lnTo>
                  <a:lnTo>
                    <a:pt x="180" y="74"/>
                  </a:lnTo>
                  <a:lnTo>
                    <a:pt x="176" y="64"/>
                  </a:lnTo>
                  <a:lnTo>
                    <a:pt x="168" y="58"/>
                  </a:lnTo>
                  <a:lnTo>
                    <a:pt x="158" y="52"/>
                  </a:lnTo>
                  <a:lnTo>
                    <a:pt x="148" y="50"/>
                  </a:lnTo>
                  <a:lnTo>
                    <a:pt x="138" y="52"/>
                  </a:lnTo>
                  <a:lnTo>
                    <a:pt x="132" y="56"/>
                  </a:lnTo>
                  <a:lnTo>
                    <a:pt x="124" y="64"/>
                  </a:lnTo>
                  <a:lnTo>
                    <a:pt x="118" y="70"/>
                  </a:lnTo>
                  <a:lnTo>
                    <a:pt x="120" y="62"/>
                  </a:lnTo>
                  <a:lnTo>
                    <a:pt x="118" y="56"/>
                  </a:lnTo>
                  <a:lnTo>
                    <a:pt x="114" y="50"/>
                  </a:lnTo>
                  <a:lnTo>
                    <a:pt x="108" y="44"/>
                  </a:lnTo>
                  <a:lnTo>
                    <a:pt x="98" y="38"/>
                  </a:lnTo>
                  <a:lnTo>
                    <a:pt x="88" y="34"/>
                  </a:lnTo>
                  <a:lnTo>
                    <a:pt x="86" y="32"/>
                  </a:lnTo>
                  <a:lnTo>
                    <a:pt x="86" y="26"/>
                  </a:lnTo>
                  <a:lnTo>
                    <a:pt x="86" y="20"/>
                  </a:lnTo>
                  <a:lnTo>
                    <a:pt x="86" y="14"/>
                  </a:lnTo>
                  <a:lnTo>
                    <a:pt x="80" y="8"/>
                  </a:lnTo>
                  <a:lnTo>
                    <a:pt x="76" y="2"/>
                  </a:lnTo>
                  <a:lnTo>
                    <a:pt x="70" y="0"/>
                  </a:lnTo>
                  <a:lnTo>
                    <a:pt x="60" y="0"/>
                  </a:lnTo>
                  <a:lnTo>
                    <a:pt x="52" y="2"/>
                  </a:lnTo>
                  <a:lnTo>
                    <a:pt x="44" y="6"/>
                  </a:lnTo>
                  <a:lnTo>
                    <a:pt x="38" y="10"/>
                  </a:lnTo>
                  <a:lnTo>
                    <a:pt x="36" y="14"/>
                  </a:lnTo>
                  <a:lnTo>
                    <a:pt x="36" y="18"/>
                  </a:lnTo>
                  <a:lnTo>
                    <a:pt x="40" y="18"/>
                  </a:lnTo>
                  <a:lnTo>
                    <a:pt x="42" y="18"/>
                  </a:lnTo>
                  <a:lnTo>
                    <a:pt x="40" y="16"/>
                  </a:lnTo>
                  <a:lnTo>
                    <a:pt x="38" y="16"/>
                  </a:lnTo>
                  <a:lnTo>
                    <a:pt x="38" y="14"/>
                  </a:lnTo>
                  <a:lnTo>
                    <a:pt x="40" y="12"/>
                  </a:lnTo>
                  <a:lnTo>
                    <a:pt x="48" y="8"/>
                  </a:lnTo>
                  <a:lnTo>
                    <a:pt x="64" y="4"/>
                  </a:lnTo>
                  <a:lnTo>
                    <a:pt x="68" y="4"/>
                  </a:lnTo>
                  <a:lnTo>
                    <a:pt x="72" y="4"/>
                  </a:lnTo>
                  <a:lnTo>
                    <a:pt x="80" y="10"/>
                  </a:lnTo>
                  <a:lnTo>
                    <a:pt x="82" y="16"/>
                  </a:lnTo>
                  <a:lnTo>
                    <a:pt x="84" y="22"/>
                  </a:lnTo>
                  <a:lnTo>
                    <a:pt x="82" y="34"/>
                  </a:lnTo>
                  <a:lnTo>
                    <a:pt x="84" y="36"/>
                  </a:lnTo>
                  <a:lnTo>
                    <a:pt x="88" y="38"/>
                  </a:lnTo>
                  <a:lnTo>
                    <a:pt x="96" y="40"/>
                  </a:lnTo>
                  <a:lnTo>
                    <a:pt x="106" y="46"/>
                  </a:lnTo>
                  <a:lnTo>
                    <a:pt x="114" y="54"/>
                  </a:lnTo>
                  <a:lnTo>
                    <a:pt x="116" y="60"/>
                  </a:lnTo>
                  <a:lnTo>
                    <a:pt x="116" y="66"/>
                  </a:lnTo>
                  <a:lnTo>
                    <a:pt x="114" y="76"/>
                  </a:lnTo>
                  <a:lnTo>
                    <a:pt x="114" y="78"/>
                  </a:lnTo>
                  <a:lnTo>
                    <a:pt x="116" y="78"/>
                  </a:lnTo>
                  <a:lnTo>
                    <a:pt x="128" y="66"/>
                  </a:lnTo>
                  <a:lnTo>
                    <a:pt x="132" y="60"/>
                  </a:lnTo>
                  <a:lnTo>
                    <a:pt x="140" y="54"/>
                  </a:lnTo>
                  <a:lnTo>
                    <a:pt x="146" y="54"/>
                  </a:lnTo>
                  <a:lnTo>
                    <a:pt x="152" y="54"/>
                  </a:lnTo>
                  <a:lnTo>
                    <a:pt x="164" y="58"/>
                  </a:lnTo>
                  <a:lnTo>
                    <a:pt x="168" y="62"/>
                  </a:lnTo>
                  <a:lnTo>
                    <a:pt x="172" y="66"/>
                  </a:lnTo>
                  <a:lnTo>
                    <a:pt x="176" y="72"/>
                  </a:lnTo>
                  <a:lnTo>
                    <a:pt x="178" y="76"/>
                  </a:lnTo>
                  <a:lnTo>
                    <a:pt x="178" y="78"/>
                  </a:lnTo>
                  <a:lnTo>
                    <a:pt x="180" y="78"/>
                  </a:lnTo>
                  <a:lnTo>
                    <a:pt x="186" y="72"/>
                  </a:lnTo>
                  <a:lnTo>
                    <a:pt x="194" y="68"/>
                  </a:lnTo>
                  <a:lnTo>
                    <a:pt x="202" y="66"/>
                  </a:lnTo>
                  <a:lnTo>
                    <a:pt x="210" y="64"/>
                  </a:lnTo>
                  <a:lnTo>
                    <a:pt x="220" y="62"/>
                  </a:lnTo>
                  <a:lnTo>
                    <a:pt x="228" y="64"/>
                  </a:lnTo>
                  <a:lnTo>
                    <a:pt x="236" y="66"/>
                  </a:lnTo>
                  <a:lnTo>
                    <a:pt x="242" y="72"/>
                  </a:lnTo>
                  <a:lnTo>
                    <a:pt x="248" y="78"/>
                  </a:lnTo>
                  <a:lnTo>
                    <a:pt x="252" y="82"/>
                  </a:lnTo>
                  <a:lnTo>
                    <a:pt x="256" y="84"/>
                  </a:lnTo>
                  <a:lnTo>
                    <a:pt x="282" y="84"/>
                  </a:lnTo>
                  <a:lnTo>
                    <a:pt x="296" y="86"/>
                  </a:lnTo>
                  <a:lnTo>
                    <a:pt x="308" y="90"/>
                  </a:lnTo>
                  <a:lnTo>
                    <a:pt x="318" y="96"/>
                  </a:lnTo>
                  <a:lnTo>
                    <a:pt x="322" y="102"/>
                  </a:lnTo>
                  <a:lnTo>
                    <a:pt x="326" y="108"/>
                  </a:lnTo>
                  <a:lnTo>
                    <a:pt x="328" y="114"/>
                  </a:lnTo>
                  <a:lnTo>
                    <a:pt x="330" y="122"/>
                  </a:lnTo>
                  <a:lnTo>
                    <a:pt x="330" y="130"/>
                  </a:lnTo>
                  <a:lnTo>
                    <a:pt x="328" y="138"/>
                  </a:lnTo>
                  <a:lnTo>
                    <a:pt x="326" y="146"/>
                  </a:lnTo>
                  <a:lnTo>
                    <a:pt x="322" y="152"/>
                  </a:lnTo>
                  <a:lnTo>
                    <a:pt x="318" y="160"/>
                  </a:lnTo>
                  <a:lnTo>
                    <a:pt x="310" y="166"/>
                  </a:lnTo>
                  <a:lnTo>
                    <a:pt x="310" y="168"/>
                  </a:lnTo>
                  <a:lnTo>
                    <a:pt x="310" y="170"/>
                  </a:lnTo>
                  <a:lnTo>
                    <a:pt x="318" y="178"/>
                  </a:lnTo>
                  <a:lnTo>
                    <a:pt x="322" y="182"/>
                  </a:lnTo>
                  <a:lnTo>
                    <a:pt x="324" y="186"/>
                  </a:lnTo>
                  <a:lnTo>
                    <a:pt x="326" y="192"/>
                  </a:lnTo>
                  <a:lnTo>
                    <a:pt x="326" y="198"/>
                  </a:lnTo>
                  <a:lnTo>
                    <a:pt x="322" y="210"/>
                  </a:lnTo>
                  <a:lnTo>
                    <a:pt x="318" y="220"/>
                  </a:lnTo>
                  <a:lnTo>
                    <a:pt x="312" y="228"/>
                  </a:lnTo>
                  <a:lnTo>
                    <a:pt x="304" y="234"/>
                  </a:lnTo>
                  <a:lnTo>
                    <a:pt x="294" y="238"/>
                  </a:lnTo>
                  <a:lnTo>
                    <a:pt x="280" y="246"/>
                  </a:lnTo>
                  <a:lnTo>
                    <a:pt x="274" y="250"/>
                  </a:lnTo>
                  <a:lnTo>
                    <a:pt x="270" y="256"/>
                  </a:lnTo>
                  <a:lnTo>
                    <a:pt x="270" y="260"/>
                  </a:lnTo>
                  <a:lnTo>
                    <a:pt x="270" y="264"/>
                  </a:lnTo>
                  <a:lnTo>
                    <a:pt x="272" y="272"/>
                  </a:lnTo>
                  <a:lnTo>
                    <a:pt x="272" y="278"/>
                  </a:lnTo>
                  <a:lnTo>
                    <a:pt x="270" y="282"/>
                  </a:lnTo>
                  <a:lnTo>
                    <a:pt x="264" y="292"/>
                  </a:lnTo>
                  <a:lnTo>
                    <a:pt x="262" y="294"/>
                  </a:lnTo>
                  <a:lnTo>
                    <a:pt x="262" y="296"/>
                  </a:lnTo>
                  <a:lnTo>
                    <a:pt x="264" y="296"/>
                  </a:lnTo>
                  <a:lnTo>
                    <a:pt x="266" y="298"/>
                  </a:lnTo>
                  <a:lnTo>
                    <a:pt x="280" y="298"/>
                  </a:lnTo>
                  <a:lnTo>
                    <a:pt x="286" y="298"/>
                  </a:lnTo>
                  <a:lnTo>
                    <a:pt x="292" y="300"/>
                  </a:lnTo>
                  <a:lnTo>
                    <a:pt x="304" y="306"/>
                  </a:lnTo>
                  <a:lnTo>
                    <a:pt x="312" y="314"/>
                  </a:lnTo>
                  <a:lnTo>
                    <a:pt x="320" y="324"/>
                  </a:lnTo>
                  <a:lnTo>
                    <a:pt x="322" y="334"/>
                  </a:lnTo>
                  <a:lnTo>
                    <a:pt x="322" y="344"/>
                  </a:lnTo>
                  <a:lnTo>
                    <a:pt x="322" y="356"/>
                  </a:lnTo>
                  <a:lnTo>
                    <a:pt x="322" y="358"/>
                  </a:lnTo>
                  <a:lnTo>
                    <a:pt x="324" y="360"/>
                  </a:lnTo>
                  <a:lnTo>
                    <a:pt x="332" y="366"/>
                  </a:lnTo>
                  <a:lnTo>
                    <a:pt x="340" y="372"/>
                  </a:lnTo>
                  <a:lnTo>
                    <a:pt x="346" y="378"/>
                  </a:lnTo>
                  <a:lnTo>
                    <a:pt x="350" y="386"/>
                  </a:lnTo>
                  <a:lnTo>
                    <a:pt x="352" y="398"/>
                  </a:lnTo>
                  <a:lnTo>
                    <a:pt x="350" y="406"/>
                  </a:lnTo>
                  <a:lnTo>
                    <a:pt x="344" y="414"/>
                  </a:lnTo>
                  <a:lnTo>
                    <a:pt x="338" y="422"/>
                  </a:lnTo>
                  <a:lnTo>
                    <a:pt x="328" y="428"/>
                  </a:lnTo>
                  <a:lnTo>
                    <a:pt x="318" y="432"/>
                  </a:lnTo>
                  <a:lnTo>
                    <a:pt x="310" y="434"/>
                  </a:lnTo>
                  <a:lnTo>
                    <a:pt x="298" y="436"/>
                  </a:lnTo>
                  <a:lnTo>
                    <a:pt x="278" y="438"/>
                  </a:lnTo>
                  <a:lnTo>
                    <a:pt x="258" y="440"/>
                  </a:lnTo>
                  <a:lnTo>
                    <a:pt x="254" y="442"/>
                  </a:lnTo>
                  <a:lnTo>
                    <a:pt x="254" y="446"/>
                  </a:lnTo>
                  <a:lnTo>
                    <a:pt x="256" y="450"/>
                  </a:lnTo>
                  <a:lnTo>
                    <a:pt x="258" y="454"/>
                  </a:lnTo>
                  <a:lnTo>
                    <a:pt x="262" y="460"/>
                  </a:lnTo>
                  <a:lnTo>
                    <a:pt x="260" y="464"/>
                  </a:lnTo>
                  <a:lnTo>
                    <a:pt x="252" y="472"/>
                  </a:lnTo>
                  <a:lnTo>
                    <a:pt x="246" y="476"/>
                  </a:lnTo>
                  <a:lnTo>
                    <a:pt x="238" y="478"/>
                  </a:lnTo>
                  <a:lnTo>
                    <a:pt x="224" y="482"/>
                  </a:lnTo>
                  <a:lnTo>
                    <a:pt x="216" y="480"/>
                  </a:lnTo>
                  <a:lnTo>
                    <a:pt x="212" y="480"/>
                  </a:lnTo>
                  <a:lnTo>
                    <a:pt x="206" y="480"/>
                  </a:lnTo>
                  <a:lnTo>
                    <a:pt x="202" y="482"/>
                  </a:lnTo>
                  <a:lnTo>
                    <a:pt x="200" y="486"/>
                  </a:lnTo>
                  <a:lnTo>
                    <a:pt x="198" y="496"/>
                  </a:lnTo>
                  <a:lnTo>
                    <a:pt x="200" y="510"/>
                  </a:lnTo>
                  <a:lnTo>
                    <a:pt x="198" y="516"/>
                  </a:lnTo>
                  <a:lnTo>
                    <a:pt x="194" y="524"/>
                  </a:lnTo>
                  <a:lnTo>
                    <a:pt x="190" y="528"/>
                  </a:lnTo>
                  <a:lnTo>
                    <a:pt x="186" y="530"/>
                  </a:lnTo>
                  <a:lnTo>
                    <a:pt x="176" y="530"/>
                  </a:lnTo>
                  <a:lnTo>
                    <a:pt x="164" y="530"/>
                  </a:lnTo>
                  <a:lnTo>
                    <a:pt x="158" y="532"/>
                  </a:lnTo>
                  <a:lnTo>
                    <a:pt x="152" y="534"/>
                  </a:lnTo>
                  <a:lnTo>
                    <a:pt x="148" y="542"/>
                  </a:lnTo>
                  <a:lnTo>
                    <a:pt x="144" y="548"/>
                  </a:lnTo>
                  <a:lnTo>
                    <a:pt x="138" y="556"/>
                  </a:lnTo>
                  <a:lnTo>
                    <a:pt x="132" y="562"/>
                  </a:lnTo>
                  <a:lnTo>
                    <a:pt x="120" y="566"/>
                  </a:lnTo>
                  <a:lnTo>
                    <a:pt x="110" y="566"/>
                  </a:lnTo>
                  <a:lnTo>
                    <a:pt x="98" y="564"/>
                  </a:lnTo>
                  <a:lnTo>
                    <a:pt x="90" y="558"/>
                  </a:lnTo>
                  <a:lnTo>
                    <a:pt x="82" y="550"/>
                  </a:lnTo>
                  <a:lnTo>
                    <a:pt x="78" y="542"/>
                  </a:lnTo>
                  <a:lnTo>
                    <a:pt x="74" y="532"/>
                  </a:lnTo>
                  <a:lnTo>
                    <a:pt x="72" y="522"/>
                  </a:lnTo>
                  <a:lnTo>
                    <a:pt x="70" y="520"/>
                  </a:lnTo>
                  <a:lnTo>
                    <a:pt x="66" y="520"/>
                  </a:lnTo>
                  <a:lnTo>
                    <a:pt x="60" y="524"/>
                  </a:lnTo>
                  <a:lnTo>
                    <a:pt x="56" y="526"/>
                  </a:lnTo>
                  <a:lnTo>
                    <a:pt x="50" y="526"/>
                  </a:lnTo>
                  <a:lnTo>
                    <a:pt x="44" y="526"/>
                  </a:lnTo>
                  <a:lnTo>
                    <a:pt x="34" y="522"/>
                  </a:lnTo>
                  <a:lnTo>
                    <a:pt x="24" y="514"/>
                  </a:lnTo>
                  <a:lnTo>
                    <a:pt x="20" y="510"/>
                  </a:lnTo>
                  <a:lnTo>
                    <a:pt x="18" y="502"/>
                  </a:lnTo>
                  <a:lnTo>
                    <a:pt x="16" y="486"/>
                  </a:lnTo>
                  <a:lnTo>
                    <a:pt x="14" y="484"/>
                  </a:lnTo>
                  <a:lnTo>
                    <a:pt x="12" y="486"/>
                  </a:lnTo>
                  <a:lnTo>
                    <a:pt x="8" y="486"/>
                  </a:lnTo>
                  <a:lnTo>
                    <a:pt x="4" y="480"/>
                  </a:lnTo>
                  <a:lnTo>
                    <a:pt x="2" y="468"/>
                  </a:lnTo>
                  <a:lnTo>
                    <a:pt x="2" y="466"/>
                  </a:lnTo>
                  <a:lnTo>
                    <a:pt x="0" y="468"/>
                  </a:lnTo>
                  <a:lnTo>
                    <a:pt x="0" y="476"/>
                  </a:lnTo>
                  <a:lnTo>
                    <a:pt x="2" y="484"/>
                  </a:lnTo>
                  <a:lnTo>
                    <a:pt x="4" y="492"/>
                  </a:lnTo>
                  <a:lnTo>
                    <a:pt x="8" y="494"/>
                  </a:lnTo>
                  <a:lnTo>
                    <a:pt x="10" y="492"/>
                  </a:lnTo>
                  <a:lnTo>
                    <a:pt x="14" y="510"/>
                  </a:lnTo>
                  <a:lnTo>
                    <a:pt x="16" y="514"/>
                  </a:lnTo>
                  <a:lnTo>
                    <a:pt x="18" y="518"/>
                  </a:lnTo>
                  <a:lnTo>
                    <a:pt x="26" y="524"/>
                  </a:lnTo>
                  <a:lnTo>
                    <a:pt x="36" y="530"/>
                  </a:lnTo>
                  <a:lnTo>
                    <a:pt x="46" y="532"/>
                  </a:lnTo>
                  <a:lnTo>
                    <a:pt x="56" y="532"/>
                  </a:lnTo>
                  <a:lnTo>
                    <a:pt x="66" y="528"/>
                  </a:lnTo>
                  <a:lnTo>
                    <a:pt x="72" y="544"/>
                  </a:lnTo>
                  <a:lnTo>
                    <a:pt x="76" y="552"/>
                  </a:lnTo>
                  <a:lnTo>
                    <a:pt x="82" y="560"/>
                  </a:lnTo>
                  <a:lnTo>
                    <a:pt x="88" y="566"/>
                  </a:lnTo>
                  <a:lnTo>
                    <a:pt x="94" y="570"/>
                  </a:lnTo>
                  <a:lnTo>
                    <a:pt x="102" y="574"/>
                  </a:lnTo>
                  <a:lnTo>
                    <a:pt x="112" y="574"/>
                  </a:lnTo>
                  <a:lnTo>
                    <a:pt x="120" y="572"/>
                  </a:lnTo>
                  <a:lnTo>
                    <a:pt x="130" y="570"/>
                  </a:lnTo>
                  <a:lnTo>
                    <a:pt x="138" y="566"/>
                  </a:lnTo>
                  <a:lnTo>
                    <a:pt x="146" y="560"/>
                  </a:lnTo>
                  <a:lnTo>
                    <a:pt x="152" y="552"/>
                  </a:lnTo>
                  <a:lnTo>
                    <a:pt x="156" y="544"/>
                  </a:lnTo>
                  <a:lnTo>
                    <a:pt x="160" y="540"/>
                  </a:lnTo>
                  <a:lnTo>
                    <a:pt x="164" y="538"/>
                  </a:lnTo>
                  <a:lnTo>
                    <a:pt x="176" y="538"/>
                  </a:lnTo>
                  <a:lnTo>
                    <a:pt x="186" y="538"/>
                  </a:lnTo>
                  <a:lnTo>
                    <a:pt x="194" y="534"/>
                  </a:lnTo>
                  <a:lnTo>
                    <a:pt x="200" y="528"/>
                  </a:lnTo>
                  <a:lnTo>
                    <a:pt x="206" y="520"/>
                  </a:lnTo>
                  <a:lnTo>
                    <a:pt x="208" y="516"/>
                  </a:lnTo>
                  <a:lnTo>
                    <a:pt x="208" y="510"/>
                  </a:lnTo>
                  <a:lnTo>
                    <a:pt x="206" y="498"/>
                  </a:lnTo>
                  <a:lnTo>
                    <a:pt x="206" y="492"/>
                  </a:lnTo>
                  <a:lnTo>
                    <a:pt x="208" y="488"/>
                  </a:lnTo>
                  <a:lnTo>
                    <a:pt x="212" y="488"/>
                  </a:lnTo>
                  <a:lnTo>
                    <a:pt x="224" y="490"/>
                  </a:lnTo>
                  <a:lnTo>
                    <a:pt x="236" y="488"/>
                  </a:lnTo>
                  <a:lnTo>
                    <a:pt x="246" y="484"/>
                  </a:lnTo>
                  <a:lnTo>
                    <a:pt x="256" y="478"/>
                  </a:lnTo>
                  <a:lnTo>
                    <a:pt x="266" y="472"/>
                  </a:lnTo>
                  <a:lnTo>
                    <a:pt x="270" y="464"/>
                  </a:lnTo>
                  <a:lnTo>
                    <a:pt x="270" y="456"/>
                  </a:lnTo>
                  <a:lnTo>
                    <a:pt x="268" y="452"/>
                  </a:lnTo>
                  <a:lnTo>
                    <a:pt x="264" y="448"/>
                  </a:lnTo>
                  <a:lnTo>
                    <a:pt x="290" y="446"/>
                  </a:lnTo>
                  <a:lnTo>
                    <a:pt x="302" y="444"/>
                  </a:lnTo>
                  <a:lnTo>
                    <a:pt x="316" y="442"/>
                  </a:lnTo>
                  <a:lnTo>
                    <a:pt x="326" y="440"/>
                  </a:lnTo>
                  <a:lnTo>
                    <a:pt x="334" y="434"/>
                  </a:lnTo>
                  <a:lnTo>
                    <a:pt x="342" y="428"/>
                  </a:lnTo>
                  <a:lnTo>
                    <a:pt x="350" y="422"/>
                  </a:lnTo>
                  <a:lnTo>
                    <a:pt x="356" y="414"/>
                  </a:lnTo>
                  <a:lnTo>
                    <a:pt x="360" y="404"/>
                  </a:lnTo>
                  <a:lnTo>
                    <a:pt x="360" y="394"/>
                  </a:lnTo>
                  <a:lnTo>
                    <a:pt x="358" y="384"/>
                  </a:lnTo>
                </a:path>
              </a:pathLst>
            </a:custGeom>
            <a:noFill/>
            <a:ln w="9525">
              <a:noFill/>
              <a:round/>
              <a:headEnd/>
              <a:tailEnd/>
            </a:ln>
          </p:spPr>
          <p:txBody>
            <a:bodyPr/>
            <a:lstStyle/>
            <a:p>
              <a:endParaRPr lang="fr-FR">
                <a:latin typeface="Calibri" pitchFamily="34" charset="0"/>
              </a:endParaRPr>
            </a:p>
          </p:txBody>
        </p:sp>
        <p:sp>
          <p:nvSpPr>
            <p:cNvPr id="9539" name="Freeform 91"/>
            <p:cNvSpPr>
              <a:spLocks/>
            </p:cNvSpPr>
            <p:nvPr/>
          </p:nvSpPr>
          <p:spPr bwMode="auto">
            <a:xfrm>
              <a:off x="2683" y="2018"/>
              <a:ext cx="314" cy="118"/>
            </a:xfrm>
            <a:custGeom>
              <a:avLst/>
              <a:gdLst>
                <a:gd name="T0" fmla="*/ 6 w 314"/>
                <a:gd name="T1" fmla="*/ 98 h 118"/>
                <a:gd name="T2" fmla="*/ 26 w 314"/>
                <a:gd name="T3" fmla="*/ 114 h 118"/>
                <a:gd name="T4" fmla="*/ 70 w 314"/>
                <a:gd name="T5" fmla="*/ 118 h 118"/>
                <a:gd name="T6" fmla="*/ 88 w 314"/>
                <a:gd name="T7" fmla="*/ 98 h 118"/>
                <a:gd name="T8" fmla="*/ 94 w 314"/>
                <a:gd name="T9" fmla="*/ 108 h 118"/>
                <a:gd name="T10" fmla="*/ 112 w 314"/>
                <a:gd name="T11" fmla="*/ 114 h 118"/>
                <a:gd name="T12" fmla="*/ 128 w 314"/>
                <a:gd name="T13" fmla="*/ 104 h 118"/>
                <a:gd name="T14" fmla="*/ 136 w 314"/>
                <a:gd name="T15" fmla="*/ 80 h 118"/>
                <a:gd name="T16" fmla="*/ 132 w 314"/>
                <a:gd name="T17" fmla="*/ 60 h 118"/>
                <a:gd name="T18" fmla="*/ 126 w 314"/>
                <a:gd name="T19" fmla="*/ 52 h 118"/>
                <a:gd name="T20" fmla="*/ 124 w 314"/>
                <a:gd name="T21" fmla="*/ 60 h 118"/>
                <a:gd name="T22" fmla="*/ 146 w 314"/>
                <a:gd name="T23" fmla="*/ 62 h 118"/>
                <a:gd name="T24" fmla="*/ 168 w 314"/>
                <a:gd name="T25" fmla="*/ 50 h 118"/>
                <a:gd name="T26" fmla="*/ 164 w 314"/>
                <a:gd name="T27" fmla="*/ 4 h 118"/>
                <a:gd name="T28" fmla="*/ 158 w 314"/>
                <a:gd name="T29" fmla="*/ 10 h 118"/>
                <a:gd name="T30" fmla="*/ 180 w 314"/>
                <a:gd name="T31" fmla="*/ 22 h 118"/>
                <a:gd name="T32" fmla="*/ 202 w 314"/>
                <a:gd name="T33" fmla="*/ 26 h 118"/>
                <a:gd name="T34" fmla="*/ 208 w 314"/>
                <a:gd name="T35" fmla="*/ 30 h 118"/>
                <a:gd name="T36" fmla="*/ 200 w 314"/>
                <a:gd name="T37" fmla="*/ 44 h 118"/>
                <a:gd name="T38" fmla="*/ 206 w 314"/>
                <a:gd name="T39" fmla="*/ 68 h 118"/>
                <a:gd name="T40" fmla="*/ 250 w 314"/>
                <a:gd name="T41" fmla="*/ 90 h 118"/>
                <a:gd name="T42" fmla="*/ 270 w 314"/>
                <a:gd name="T43" fmla="*/ 80 h 118"/>
                <a:gd name="T44" fmla="*/ 266 w 314"/>
                <a:gd name="T45" fmla="*/ 78 h 118"/>
                <a:gd name="T46" fmla="*/ 302 w 314"/>
                <a:gd name="T47" fmla="*/ 80 h 118"/>
                <a:gd name="T48" fmla="*/ 314 w 314"/>
                <a:gd name="T49" fmla="*/ 64 h 118"/>
                <a:gd name="T50" fmla="*/ 314 w 314"/>
                <a:gd name="T51" fmla="*/ 40 h 118"/>
                <a:gd name="T52" fmla="*/ 308 w 314"/>
                <a:gd name="T53" fmla="*/ 42 h 118"/>
                <a:gd name="T54" fmla="*/ 298 w 314"/>
                <a:gd name="T55" fmla="*/ 74 h 118"/>
                <a:gd name="T56" fmla="*/ 268 w 314"/>
                <a:gd name="T57" fmla="*/ 70 h 118"/>
                <a:gd name="T58" fmla="*/ 262 w 314"/>
                <a:gd name="T59" fmla="*/ 80 h 118"/>
                <a:gd name="T60" fmla="*/ 238 w 314"/>
                <a:gd name="T61" fmla="*/ 78 h 118"/>
                <a:gd name="T62" fmla="*/ 216 w 314"/>
                <a:gd name="T63" fmla="*/ 66 h 118"/>
                <a:gd name="T64" fmla="*/ 208 w 314"/>
                <a:gd name="T65" fmla="*/ 50 h 118"/>
                <a:gd name="T66" fmla="*/ 216 w 314"/>
                <a:gd name="T67" fmla="*/ 34 h 118"/>
                <a:gd name="T68" fmla="*/ 214 w 314"/>
                <a:gd name="T69" fmla="*/ 20 h 118"/>
                <a:gd name="T70" fmla="*/ 192 w 314"/>
                <a:gd name="T71" fmla="*/ 16 h 118"/>
                <a:gd name="T72" fmla="*/ 164 w 314"/>
                <a:gd name="T73" fmla="*/ 4 h 118"/>
                <a:gd name="T74" fmla="*/ 158 w 314"/>
                <a:gd name="T75" fmla="*/ 0 h 118"/>
                <a:gd name="T76" fmla="*/ 162 w 314"/>
                <a:gd name="T77" fmla="*/ 28 h 118"/>
                <a:gd name="T78" fmla="*/ 162 w 314"/>
                <a:gd name="T79" fmla="*/ 46 h 118"/>
                <a:gd name="T80" fmla="*/ 140 w 314"/>
                <a:gd name="T81" fmla="*/ 58 h 118"/>
                <a:gd name="T82" fmla="*/ 128 w 314"/>
                <a:gd name="T83" fmla="*/ 54 h 118"/>
                <a:gd name="T84" fmla="*/ 126 w 314"/>
                <a:gd name="T85" fmla="*/ 64 h 118"/>
                <a:gd name="T86" fmla="*/ 130 w 314"/>
                <a:gd name="T87" fmla="*/ 84 h 118"/>
                <a:gd name="T88" fmla="*/ 122 w 314"/>
                <a:gd name="T89" fmla="*/ 102 h 118"/>
                <a:gd name="T90" fmla="*/ 104 w 314"/>
                <a:gd name="T91" fmla="*/ 108 h 118"/>
                <a:gd name="T92" fmla="*/ 86 w 314"/>
                <a:gd name="T93" fmla="*/ 98 h 118"/>
                <a:gd name="T94" fmla="*/ 80 w 314"/>
                <a:gd name="T95" fmla="*/ 110 h 118"/>
                <a:gd name="T96" fmla="*/ 42 w 314"/>
                <a:gd name="T97" fmla="*/ 114 h 118"/>
                <a:gd name="T98" fmla="*/ 14 w 314"/>
                <a:gd name="T99" fmla="*/ 102 h 118"/>
                <a:gd name="T100" fmla="*/ 6 w 314"/>
                <a:gd name="T101" fmla="*/ 76 h 118"/>
                <a:gd name="T102" fmla="*/ 0 w 314"/>
                <a:gd name="T103" fmla="*/ 72 h 11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14"/>
                <a:gd name="T157" fmla="*/ 0 h 118"/>
                <a:gd name="T158" fmla="*/ 314 w 314"/>
                <a:gd name="T159" fmla="*/ 118 h 11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14" h="118">
                  <a:moveTo>
                    <a:pt x="0" y="76"/>
                  </a:moveTo>
                  <a:lnTo>
                    <a:pt x="0" y="76"/>
                  </a:lnTo>
                  <a:lnTo>
                    <a:pt x="4" y="92"/>
                  </a:lnTo>
                  <a:lnTo>
                    <a:pt x="6" y="98"/>
                  </a:lnTo>
                  <a:lnTo>
                    <a:pt x="12" y="104"/>
                  </a:lnTo>
                  <a:lnTo>
                    <a:pt x="18" y="110"/>
                  </a:lnTo>
                  <a:lnTo>
                    <a:pt x="26" y="114"/>
                  </a:lnTo>
                  <a:lnTo>
                    <a:pt x="42" y="118"/>
                  </a:lnTo>
                  <a:lnTo>
                    <a:pt x="56" y="118"/>
                  </a:lnTo>
                  <a:lnTo>
                    <a:pt x="70" y="118"/>
                  </a:lnTo>
                  <a:lnTo>
                    <a:pt x="76" y="116"/>
                  </a:lnTo>
                  <a:lnTo>
                    <a:pt x="82" y="112"/>
                  </a:lnTo>
                  <a:lnTo>
                    <a:pt x="86" y="106"/>
                  </a:lnTo>
                  <a:lnTo>
                    <a:pt x="88" y="98"/>
                  </a:lnTo>
                  <a:lnTo>
                    <a:pt x="84" y="100"/>
                  </a:lnTo>
                  <a:lnTo>
                    <a:pt x="94" y="108"/>
                  </a:lnTo>
                  <a:lnTo>
                    <a:pt x="100" y="112"/>
                  </a:lnTo>
                  <a:lnTo>
                    <a:pt x="106" y="114"/>
                  </a:lnTo>
                  <a:lnTo>
                    <a:pt x="112" y="114"/>
                  </a:lnTo>
                  <a:lnTo>
                    <a:pt x="118" y="112"/>
                  </a:lnTo>
                  <a:lnTo>
                    <a:pt x="122" y="108"/>
                  </a:lnTo>
                  <a:lnTo>
                    <a:pt x="128" y="104"/>
                  </a:lnTo>
                  <a:lnTo>
                    <a:pt x="132" y="100"/>
                  </a:lnTo>
                  <a:lnTo>
                    <a:pt x="134" y="94"/>
                  </a:lnTo>
                  <a:lnTo>
                    <a:pt x="136" y="80"/>
                  </a:lnTo>
                  <a:lnTo>
                    <a:pt x="134" y="68"/>
                  </a:lnTo>
                  <a:lnTo>
                    <a:pt x="132" y="60"/>
                  </a:lnTo>
                  <a:lnTo>
                    <a:pt x="128" y="54"/>
                  </a:lnTo>
                  <a:lnTo>
                    <a:pt x="128" y="52"/>
                  </a:lnTo>
                  <a:lnTo>
                    <a:pt x="126" y="52"/>
                  </a:lnTo>
                  <a:lnTo>
                    <a:pt x="124" y="52"/>
                  </a:lnTo>
                  <a:lnTo>
                    <a:pt x="122" y="54"/>
                  </a:lnTo>
                  <a:lnTo>
                    <a:pt x="124" y="60"/>
                  </a:lnTo>
                  <a:lnTo>
                    <a:pt x="126" y="64"/>
                  </a:lnTo>
                  <a:lnTo>
                    <a:pt x="130" y="66"/>
                  </a:lnTo>
                  <a:lnTo>
                    <a:pt x="136" y="66"/>
                  </a:lnTo>
                  <a:lnTo>
                    <a:pt x="146" y="62"/>
                  </a:lnTo>
                  <a:lnTo>
                    <a:pt x="156" y="60"/>
                  </a:lnTo>
                  <a:lnTo>
                    <a:pt x="164" y="54"/>
                  </a:lnTo>
                  <a:lnTo>
                    <a:pt x="168" y="50"/>
                  </a:lnTo>
                  <a:lnTo>
                    <a:pt x="170" y="42"/>
                  </a:lnTo>
                  <a:lnTo>
                    <a:pt x="170" y="34"/>
                  </a:lnTo>
                  <a:lnTo>
                    <a:pt x="168" y="18"/>
                  </a:lnTo>
                  <a:lnTo>
                    <a:pt x="164" y="4"/>
                  </a:lnTo>
                  <a:lnTo>
                    <a:pt x="158" y="4"/>
                  </a:lnTo>
                  <a:lnTo>
                    <a:pt x="158" y="10"/>
                  </a:lnTo>
                  <a:lnTo>
                    <a:pt x="160" y="14"/>
                  </a:lnTo>
                  <a:lnTo>
                    <a:pt x="164" y="16"/>
                  </a:lnTo>
                  <a:lnTo>
                    <a:pt x="168" y="20"/>
                  </a:lnTo>
                  <a:lnTo>
                    <a:pt x="180" y="22"/>
                  </a:lnTo>
                  <a:lnTo>
                    <a:pt x="190" y="24"/>
                  </a:lnTo>
                  <a:lnTo>
                    <a:pt x="202" y="26"/>
                  </a:lnTo>
                  <a:lnTo>
                    <a:pt x="206" y="26"/>
                  </a:lnTo>
                  <a:lnTo>
                    <a:pt x="210" y="26"/>
                  </a:lnTo>
                  <a:lnTo>
                    <a:pt x="208" y="30"/>
                  </a:lnTo>
                  <a:lnTo>
                    <a:pt x="204" y="38"/>
                  </a:lnTo>
                  <a:lnTo>
                    <a:pt x="200" y="44"/>
                  </a:lnTo>
                  <a:lnTo>
                    <a:pt x="200" y="52"/>
                  </a:lnTo>
                  <a:lnTo>
                    <a:pt x="202" y="60"/>
                  </a:lnTo>
                  <a:lnTo>
                    <a:pt x="206" y="68"/>
                  </a:lnTo>
                  <a:lnTo>
                    <a:pt x="216" y="76"/>
                  </a:lnTo>
                  <a:lnTo>
                    <a:pt x="226" y="82"/>
                  </a:lnTo>
                  <a:lnTo>
                    <a:pt x="238" y="88"/>
                  </a:lnTo>
                  <a:lnTo>
                    <a:pt x="250" y="90"/>
                  </a:lnTo>
                  <a:lnTo>
                    <a:pt x="260" y="90"/>
                  </a:lnTo>
                  <a:lnTo>
                    <a:pt x="266" y="88"/>
                  </a:lnTo>
                  <a:lnTo>
                    <a:pt x="268" y="84"/>
                  </a:lnTo>
                  <a:lnTo>
                    <a:pt x="270" y="80"/>
                  </a:lnTo>
                  <a:lnTo>
                    <a:pt x="272" y="74"/>
                  </a:lnTo>
                  <a:lnTo>
                    <a:pt x="266" y="78"/>
                  </a:lnTo>
                  <a:lnTo>
                    <a:pt x="276" y="82"/>
                  </a:lnTo>
                  <a:lnTo>
                    <a:pt x="284" y="84"/>
                  </a:lnTo>
                  <a:lnTo>
                    <a:pt x="294" y="84"/>
                  </a:lnTo>
                  <a:lnTo>
                    <a:pt x="302" y="80"/>
                  </a:lnTo>
                  <a:lnTo>
                    <a:pt x="308" y="76"/>
                  </a:lnTo>
                  <a:lnTo>
                    <a:pt x="310" y="72"/>
                  </a:lnTo>
                  <a:lnTo>
                    <a:pt x="314" y="64"/>
                  </a:lnTo>
                  <a:lnTo>
                    <a:pt x="314" y="54"/>
                  </a:lnTo>
                  <a:lnTo>
                    <a:pt x="314" y="42"/>
                  </a:lnTo>
                  <a:lnTo>
                    <a:pt x="314" y="40"/>
                  </a:lnTo>
                  <a:lnTo>
                    <a:pt x="312" y="40"/>
                  </a:lnTo>
                  <a:lnTo>
                    <a:pt x="310" y="40"/>
                  </a:lnTo>
                  <a:lnTo>
                    <a:pt x="308" y="42"/>
                  </a:lnTo>
                  <a:lnTo>
                    <a:pt x="308" y="60"/>
                  </a:lnTo>
                  <a:lnTo>
                    <a:pt x="306" y="68"/>
                  </a:lnTo>
                  <a:lnTo>
                    <a:pt x="298" y="74"/>
                  </a:lnTo>
                  <a:lnTo>
                    <a:pt x="292" y="76"/>
                  </a:lnTo>
                  <a:lnTo>
                    <a:pt x="284" y="76"/>
                  </a:lnTo>
                  <a:lnTo>
                    <a:pt x="268" y="70"/>
                  </a:lnTo>
                  <a:lnTo>
                    <a:pt x="266" y="72"/>
                  </a:lnTo>
                  <a:lnTo>
                    <a:pt x="264" y="74"/>
                  </a:lnTo>
                  <a:lnTo>
                    <a:pt x="262" y="80"/>
                  </a:lnTo>
                  <a:lnTo>
                    <a:pt x="258" y="82"/>
                  </a:lnTo>
                  <a:lnTo>
                    <a:pt x="254" y="82"/>
                  </a:lnTo>
                  <a:lnTo>
                    <a:pt x="248" y="82"/>
                  </a:lnTo>
                  <a:lnTo>
                    <a:pt x="238" y="78"/>
                  </a:lnTo>
                  <a:lnTo>
                    <a:pt x="228" y="74"/>
                  </a:lnTo>
                  <a:lnTo>
                    <a:pt x="216" y="66"/>
                  </a:lnTo>
                  <a:lnTo>
                    <a:pt x="212" y="62"/>
                  </a:lnTo>
                  <a:lnTo>
                    <a:pt x="210" y="58"/>
                  </a:lnTo>
                  <a:lnTo>
                    <a:pt x="208" y="50"/>
                  </a:lnTo>
                  <a:lnTo>
                    <a:pt x="210" y="46"/>
                  </a:lnTo>
                  <a:lnTo>
                    <a:pt x="210" y="42"/>
                  </a:lnTo>
                  <a:lnTo>
                    <a:pt x="216" y="34"/>
                  </a:lnTo>
                  <a:lnTo>
                    <a:pt x="218" y="26"/>
                  </a:lnTo>
                  <a:lnTo>
                    <a:pt x="216" y="22"/>
                  </a:lnTo>
                  <a:lnTo>
                    <a:pt x="214" y="20"/>
                  </a:lnTo>
                  <a:lnTo>
                    <a:pt x="208" y="18"/>
                  </a:lnTo>
                  <a:lnTo>
                    <a:pt x="202" y="18"/>
                  </a:lnTo>
                  <a:lnTo>
                    <a:pt x="192" y="16"/>
                  </a:lnTo>
                  <a:lnTo>
                    <a:pt x="180" y="16"/>
                  </a:lnTo>
                  <a:lnTo>
                    <a:pt x="170" y="12"/>
                  </a:lnTo>
                  <a:lnTo>
                    <a:pt x="166" y="8"/>
                  </a:lnTo>
                  <a:lnTo>
                    <a:pt x="164" y="4"/>
                  </a:lnTo>
                  <a:lnTo>
                    <a:pt x="164" y="0"/>
                  </a:lnTo>
                  <a:lnTo>
                    <a:pt x="160" y="0"/>
                  </a:lnTo>
                  <a:lnTo>
                    <a:pt x="158" y="0"/>
                  </a:lnTo>
                  <a:lnTo>
                    <a:pt x="158" y="4"/>
                  </a:lnTo>
                  <a:lnTo>
                    <a:pt x="160" y="16"/>
                  </a:lnTo>
                  <a:lnTo>
                    <a:pt x="162" y="28"/>
                  </a:lnTo>
                  <a:lnTo>
                    <a:pt x="164" y="38"/>
                  </a:lnTo>
                  <a:lnTo>
                    <a:pt x="162" y="46"/>
                  </a:lnTo>
                  <a:lnTo>
                    <a:pt x="158" y="50"/>
                  </a:lnTo>
                  <a:lnTo>
                    <a:pt x="156" y="52"/>
                  </a:lnTo>
                  <a:lnTo>
                    <a:pt x="140" y="58"/>
                  </a:lnTo>
                  <a:lnTo>
                    <a:pt x="134" y="58"/>
                  </a:lnTo>
                  <a:lnTo>
                    <a:pt x="130" y="58"/>
                  </a:lnTo>
                  <a:lnTo>
                    <a:pt x="128" y="54"/>
                  </a:lnTo>
                  <a:lnTo>
                    <a:pt x="122" y="56"/>
                  </a:lnTo>
                  <a:lnTo>
                    <a:pt x="124" y="60"/>
                  </a:lnTo>
                  <a:lnTo>
                    <a:pt x="126" y="64"/>
                  </a:lnTo>
                  <a:lnTo>
                    <a:pt x="130" y="70"/>
                  </a:lnTo>
                  <a:lnTo>
                    <a:pt x="130" y="78"/>
                  </a:lnTo>
                  <a:lnTo>
                    <a:pt x="130" y="84"/>
                  </a:lnTo>
                  <a:lnTo>
                    <a:pt x="130" y="92"/>
                  </a:lnTo>
                  <a:lnTo>
                    <a:pt x="126" y="98"/>
                  </a:lnTo>
                  <a:lnTo>
                    <a:pt x="122" y="102"/>
                  </a:lnTo>
                  <a:lnTo>
                    <a:pt x="116" y="106"/>
                  </a:lnTo>
                  <a:lnTo>
                    <a:pt x="110" y="108"/>
                  </a:lnTo>
                  <a:lnTo>
                    <a:pt x="104" y="108"/>
                  </a:lnTo>
                  <a:lnTo>
                    <a:pt x="98" y="106"/>
                  </a:lnTo>
                  <a:lnTo>
                    <a:pt x="86" y="96"/>
                  </a:lnTo>
                  <a:lnTo>
                    <a:pt x="86" y="98"/>
                  </a:lnTo>
                  <a:lnTo>
                    <a:pt x="84" y="98"/>
                  </a:lnTo>
                  <a:lnTo>
                    <a:pt x="84" y="106"/>
                  </a:lnTo>
                  <a:lnTo>
                    <a:pt x="80" y="110"/>
                  </a:lnTo>
                  <a:lnTo>
                    <a:pt x="74" y="114"/>
                  </a:lnTo>
                  <a:lnTo>
                    <a:pt x="68" y="114"/>
                  </a:lnTo>
                  <a:lnTo>
                    <a:pt x="54" y="116"/>
                  </a:lnTo>
                  <a:lnTo>
                    <a:pt x="42" y="114"/>
                  </a:lnTo>
                  <a:lnTo>
                    <a:pt x="26" y="110"/>
                  </a:lnTo>
                  <a:lnTo>
                    <a:pt x="20" y="106"/>
                  </a:lnTo>
                  <a:lnTo>
                    <a:pt x="14" y="102"/>
                  </a:lnTo>
                  <a:lnTo>
                    <a:pt x="10" y="98"/>
                  </a:lnTo>
                  <a:lnTo>
                    <a:pt x="8" y="90"/>
                  </a:lnTo>
                  <a:lnTo>
                    <a:pt x="6" y="84"/>
                  </a:lnTo>
                  <a:lnTo>
                    <a:pt x="6" y="76"/>
                  </a:lnTo>
                  <a:lnTo>
                    <a:pt x="6" y="72"/>
                  </a:lnTo>
                  <a:lnTo>
                    <a:pt x="4" y="72"/>
                  </a:lnTo>
                  <a:lnTo>
                    <a:pt x="0" y="72"/>
                  </a:lnTo>
                  <a:lnTo>
                    <a:pt x="0" y="76"/>
                  </a:lnTo>
                  <a:close/>
                </a:path>
              </a:pathLst>
            </a:custGeom>
            <a:solidFill>
              <a:srgbClr val="000000"/>
            </a:solidFill>
            <a:ln w="9525">
              <a:noFill/>
              <a:round/>
              <a:headEnd/>
              <a:tailEnd/>
            </a:ln>
          </p:spPr>
          <p:txBody>
            <a:bodyPr/>
            <a:lstStyle/>
            <a:p>
              <a:endParaRPr lang="fr-FR">
                <a:latin typeface="Calibri" pitchFamily="34" charset="0"/>
              </a:endParaRPr>
            </a:p>
          </p:txBody>
        </p:sp>
        <p:sp>
          <p:nvSpPr>
            <p:cNvPr id="9540" name="Freeform 92"/>
            <p:cNvSpPr>
              <a:spLocks/>
            </p:cNvSpPr>
            <p:nvPr/>
          </p:nvSpPr>
          <p:spPr bwMode="auto">
            <a:xfrm>
              <a:off x="2683" y="2018"/>
              <a:ext cx="314" cy="118"/>
            </a:xfrm>
            <a:custGeom>
              <a:avLst/>
              <a:gdLst>
                <a:gd name="T0" fmla="*/ 6 w 314"/>
                <a:gd name="T1" fmla="*/ 98 h 118"/>
                <a:gd name="T2" fmla="*/ 26 w 314"/>
                <a:gd name="T3" fmla="*/ 114 h 118"/>
                <a:gd name="T4" fmla="*/ 70 w 314"/>
                <a:gd name="T5" fmla="*/ 118 h 118"/>
                <a:gd name="T6" fmla="*/ 88 w 314"/>
                <a:gd name="T7" fmla="*/ 98 h 118"/>
                <a:gd name="T8" fmla="*/ 94 w 314"/>
                <a:gd name="T9" fmla="*/ 108 h 118"/>
                <a:gd name="T10" fmla="*/ 112 w 314"/>
                <a:gd name="T11" fmla="*/ 114 h 118"/>
                <a:gd name="T12" fmla="*/ 128 w 314"/>
                <a:gd name="T13" fmla="*/ 104 h 118"/>
                <a:gd name="T14" fmla="*/ 136 w 314"/>
                <a:gd name="T15" fmla="*/ 80 h 118"/>
                <a:gd name="T16" fmla="*/ 132 w 314"/>
                <a:gd name="T17" fmla="*/ 60 h 118"/>
                <a:gd name="T18" fmla="*/ 126 w 314"/>
                <a:gd name="T19" fmla="*/ 52 h 118"/>
                <a:gd name="T20" fmla="*/ 124 w 314"/>
                <a:gd name="T21" fmla="*/ 60 h 118"/>
                <a:gd name="T22" fmla="*/ 146 w 314"/>
                <a:gd name="T23" fmla="*/ 62 h 118"/>
                <a:gd name="T24" fmla="*/ 168 w 314"/>
                <a:gd name="T25" fmla="*/ 50 h 118"/>
                <a:gd name="T26" fmla="*/ 164 w 314"/>
                <a:gd name="T27" fmla="*/ 4 h 118"/>
                <a:gd name="T28" fmla="*/ 158 w 314"/>
                <a:gd name="T29" fmla="*/ 10 h 118"/>
                <a:gd name="T30" fmla="*/ 180 w 314"/>
                <a:gd name="T31" fmla="*/ 22 h 118"/>
                <a:gd name="T32" fmla="*/ 202 w 314"/>
                <a:gd name="T33" fmla="*/ 26 h 118"/>
                <a:gd name="T34" fmla="*/ 208 w 314"/>
                <a:gd name="T35" fmla="*/ 30 h 118"/>
                <a:gd name="T36" fmla="*/ 200 w 314"/>
                <a:gd name="T37" fmla="*/ 44 h 118"/>
                <a:gd name="T38" fmla="*/ 206 w 314"/>
                <a:gd name="T39" fmla="*/ 68 h 118"/>
                <a:gd name="T40" fmla="*/ 250 w 314"/>
                <a:gd name="T41" fmla="*/ 90 h 118"/>
                <a:gd name="T42" fmla="*/ 270 w 314"/>
                <a:gd name="T43" fmla="*/ 80 h 118"/>
                <a:gd name="T44" fmla="*/ 266 w 314"/>
                <a:gd name="T45" fmla="*/ 78 h 118"/>
                <a:gd name="T46" fmla="*/ 302 w 314"/>
                <a:gd name="T47" fmla="*/ 80 h 118"/>
                <a:gd name="T48" fmla="*/ 314 w 314"/>
                <a:gd name="T49" fmla="*/ 64 h 118"/>
                <a:gd name="T50" fmla="*/ 314 w 314"/>
                <a:gd name="T51" fmla="*/ 40 h 118"/>
                <a:gd name="T52" fmla="*/ 308 w 314"/>
                <a:gd name="T53" fmla="*/ 42 h 118"/>
                <a:gd name="T54" fmla="*/ 298 w 314"/>
                <a:gd name="T55" fmla="*/ 74 h 118"/>
                <a:gd name="T56" fmla="*/ 268 w 314"/>
                <a:gd name="T57" fmla="*/ 70 h 118"/>
                <a:gd name="T58" fmla="*/ 262 w 314"/>
                <a:gd name="T59" fmla="*/ 80 h 118"/>
                <a:gd name="T60" fmla="*/ 238 w 314"/>
                <a:gd name="T61" fmla="*/ 78 h 118"/>
                <a:gd name="T62" fmla="*/ 216 w 314"/>
                <a:gd name="T63" fmla="*/ 66 h 118"/>
                <a:gd name="T64" fmla="*/ 208 w 314"/>
                <a:gd name="T65" fmla="*/ 50 h 118"/>
                <a:gd name="T66" fmla="*/ 216 w 314"/>
                <a:gd name="T67" fmla="*/ 34 h 118"/>
                <a:gd name="T68" fmla="*/ 214 w 314"/>
                <a:gd name="T69" fmla="*/ 20 h 118"/>
                <a:gd name="T70" fmla="*/ 192 w 314"/>
                <a:gd name="T71" fmla="*/ 16 h 118"/>
                <a:gd name="T72" fmla="*/ 164 w 314"/>
                <a:gd name="T73" fmla="*/ 4 h 118"/>
                <a:gd name="T74" fmla="*/ 158 w 314"/>
                <a:gd name="T75" fmla="*/ 0 h 118"/>
                <a:gd name="T76" fmla="*/ 162 w 314"/>
                <a:gd name="T77" fmla="*/ 28 h 118"/>
                <a:gd name="T78" fmla="*/ 162 w 314"/>
                <a:gd name="T79" fmla="*/ 46 h 118"/>
                <a:gd name="T80" fmla="*/ 140 w 314"/>
                <a:gd name="T81" fmla="*/ 58 h 118"/>
                <a:gd name="T82" fmla="*/ 128 w 314"/>
                <a:gd name="T83" fmla="*/ 54 h 118"/>
                <a:gd name="T84" fmla="*/ 126 w 314"/>
                <a:gd name="T85" fmla="*/ 64 h 118"/>
                <a:gd name="T86" fmla="*/ 130 w 314"/>
                <a:gd name="T87" fmla="*/ 84 h 118"/>
                <a:gd name="T88" fmla="*/ 122 w 314"/>
                <a:gd name="T89" fmla="*/ 102 h 118"/>
                <a:gd name="T90" fmla="*/ 104 w 314"/>
                <a:gd name="T91" fmla="*/ 108 h 118"/>
                <a:gd name="T92" fmla="*/ 86 w 314"/>
                <a:gd name="T93" fmla="*/ 98 h 118"/>
                <a:gd name="T94" fmla="*/ 80 w 314"/>
                <a:gd name="T95" fmla="*/ 110 h 118"/>
                <a:gd name="T96" fmla="*/ 42 w 314"/>
                <a:gd name="T97" fmla="*/ 114 h 118"/>
                <a:gd name="T98" fmla="*/ 14 w 314"/>
                <a:gd name="T99" fmla="*/ 102 h 118"/>
                <a:gd name="T100" fmla="*/ 6 w 314"/>
                <a:gd name="T101" fmla="*/ 76 h 118"/>
                <a:gd name="T102" fmla="*/ 0 w 314"/>
                <a:gd name="T103" fmla="*/ 72 h 11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14"/>
                <a:gd name="T157" fmla="*/ 0 h 118"/>
                <a:gd name="T158" fmla="*/ 314 w 314"/>
                <a:gd name="T159" fmla="*/ 118 h 11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14" h="118">
                  <a:moveTo>
                    <a:pt x="0" y="76"/>
                  </a:moveTo>
                  <a:lnTo>
                    <a:pt x="0" y="76"/>
                  </a:lnTo>
                  <a:lnTo>
                    <a:pt x="4" y="92"/>
                  </a:lnTo>
                  <a:lnTo>
                    <a:pt x="6" y="98"/>
                  </a:lnTo>
                  <a:lnTo>
                    <a:pt x="12" y="104"/>
                  </a:lnTo>
                  <a:lnTo>
                    <a:pt x="18" y="110"/>
                  </a:lnTo>
                  <a:lnTo>
                    <a:pt x="26" y="114"/>
                  </a:lnTo>
                  <a:lnTo>
                    <a:pt x="42" y="118"/>
                  </a:lnTo>
                  <a:lnTo>
                    <a:pt x="56" y="118"/>
                  </a:lnTo>
                  <a:lnTo>
                    <a:pt x="70" y="118"/>
                  </a:lnTo>
                  <a:lnTo>
                    <a:pt x="76" y="116"/>
                  </a:lnTo>
                  <a:lnTo>
                    <a:pt x="82" y="112"/>
                  </a:lnTo>
                  <a:lnTo>
                    <a:pt x="86" y="106"/>
                  </a:lnTo>
                  <a:lnTo>
                    <a:pt x="88" y="98"/>
                  </a:lnTo>
                  <a:lnTo>
                    <a:pt x="84" y="100"/>
                  </a:lnTo>
                  <a:lnTo>
                    <a:pt x="94" y="108"/>
                  </a:lnTo>
                  <a:lnTo>
                    <a:pt x="100" y="112"/>
                  </a:lnTo>
                  <a:lnTo>
                    <a:pt x="106" y="114"/>
                  </a:lnTo>
                  <a:lnTo>
                    <a:pt x="112" y="114"/>
                  </a:lnTo>
                  <a:lnTo>
                    <a:pt x="118" y="112"/>
                  </a:lnTo>
                  <a:lnTo>
                    <a:pt x="122" y="108"/>
                  </a:lnTo>
                  <a:lnTo>
                    <a:pt x="128" y="104"/>
                  </a:lnTo>
                  <a:lnTo>
                    <a:pt x="132" y="100"/>
                  </a:lnTo>
                  <a:lnTo>
                    <a:pt x="134" y="94"/>
                  </a:lnTo>
                  <a:lnTo>
                    <a:pt x="136" y="80"/>
                  </a:lnTo>
                  <a:lnTo>
                    <a:pt x="134" y="68"/>
                  </a:lnTo>
                  <a:lnTo>
                    <a:pt x="132" y="60"/>
                  </a:lnTo>
                  <a:lnTo>
                    <a:pt x="128" y="54"/>
                  </a:lnTo>
                  <a:lnTo>
                    <a:pt x="128" y="52"/>
                  </a:lnTo>
                  <a:lnTo>
                    <a:pt x="126" y="52"/>
                  </a:lnTo>
                  <a:lnTo>
                    <a:pt x="124" y="52"/>
                  </a:lnTo>
                  <a:lnTo>
                    <a:pt x="122" y="54"/>
                  </a:lnTo>
                  <a:lnTo>
                    <a:pt x="124" y="60"/>
                  </a:lnTo>
                  <a:lnTo>
                    <a:pt x="126" y="64"/>
                  </a:lnTo>
                  <a:lnTo>
                    <a:pt x="130" y="66"/>
                  </a:lnTo>
                  <a:lnTo>
                    <a:pt x="136" y="66"/>
                  </a:lnTo>
                  <a:lnTo>
                    <a:pt x="146" y="62"/>
                  </a:lnTo>
                  <a:lnTo>
                    <a:pt x="156" y="60"/>
                  </a:lnTo>
                  <a:lnTo>
                    <a:pt x="164" y="54"/>
                  </a:lnTo>
                  <a:lnTo>
                    <a:pt x="168" y="50"/>
                  </a:lnTo>
                  <a:lnTo>
                    <a:pt x="170" y="42"/>
                  </a:lnTo>
                  <a:lnTo>
                    <a:pt x="170" y="34"/>
                  </a:lnTo>
                  <a:lnTo>
                    <a:pt x="168" y="18"/>
                  </a:lnTo>
                  <a:lnTo>
                    <a:pt x="164" y="4"/>
                  </a:lnTo>
                  <a:lnTo>
                    <a:pt x="158" y="4"/>
                  </a:lnTo>
                  <a:lnTo>
                    <a:pt x="158" y="10"/>
                  </a:lnTo>
                  <a:lnTo>
                    <a:pt x="160" y="14"/>
                  </a:lnTo>
                  <a:lnTo>
                    <a:pt x="164" y="16"/>
                  </a:lnTo>
                  <a:lnTo>
                    <a:pt x="168" y="20"/>
                  </a:lnTo>
                  <a:lnTo>
                    <a:pt x="180" y="22"/>
                  </a:lnTo>
                  <a:lnTo>
                    <a:pt x="190" y="24"/>
                  </a:lnTo>
                  <a:lnTo>
                    <a:pt x="202" y="26"/>
                  </a:lnTo>
                  <a:lnTo>
                    <a:pt x="206" y="26"/>
                  </a:lnTo>
                  <a:lnTo>
                    <a:pt x="210" y="26"/>
                  </a:lnTo>
                  <a:lnTo>
                    <a:pt x="208" y="30"/>
                  </a:lnTo>
                  <a:lnTo>
                    <a:pt x="204" y="38"/>
                  </a:lnTo>
                  <a:lnTo>
                    <a:pt x="200" y="44"/>
                  </a:lnTo>
                  <a:lnTo>
                    <a:pt x="200" y="52"/>
                  </a:lnTo>
                  <a:lnTo>
                    <a:pt x="202" y="60"/>
                  </a:lnTo>
                  <a:lnTo>
                    <a:pt x="206" y="68"/>
                  </a:lnTo>
                  <a:lnTo>
                    <a:pt x="216" y="76"/>
                  </a:lnTo>
                  <a:lnTo>
                    <a:pt x="226" y="82"/>
                  </a:lnTo>
                  <a:lnTo>
                    <a:pt x="238" y="88"/>
                  </a:lnTo>
                  <a:lnTo>
                    <a:pt x="250" y="90"/>
                  </a:lnTo>
                  <a:lnTo>
                    <a:pt x="260" y="90"/>
                  </a:lnTo>
                  <a:lnTo>
                    <a:pt x="266" y="88"/>
                  </a:lnTo>
                  <a:lnTo>
                    <a:pt x="268" y="84"/>
                  </a:lnTo>
                  <a:lnTo>
                    <a:pt x="270" y="80"/>
                  </a:lnTo>
                  <a:lnTo>
                    <a:pt x="272" y="74"/>
                  </a:lnTo>
                  <a:lnTo>
                    <a:pt x="266" y="78"/>
                  </a:lnTo>
                  <a:lnTo>
                    <a:pt x="276" y="82"/>
                  </a:lnTo>
                  <a:lnTo>
                    <a:pt x="284" y="84"/>
                  </a:lnTo>
                  <a:lnTo>
                    <a:pt x="294" y="84"/>
                  </a:lnTo>
                  <a:lnTo>
                    <a:pt x="302" y="80"/>
                  </a:lnTo>
                  <a:lnTo>
                    <a:pt x="308" y="76"/>
                  </a:lnTo>
                  <a:lnTo>
                    <a:pt x="310" y="72"/>
                  </a:lnTo>
                  <a:lnTo>
                    <a:pt x="314" y="64"/>
                  </a:lnTo>
                  <a:lnTo>
                    <a:pt x="314" y="54"/>
                  </a:lnTo>
                  <a:lnTo>
                    <a:pt x="314" y="42"/>
                  </a:lnTo>
                  <a:lnTo>
                    <a:pt x="314" y="40"/>
                  </a:lnTo>
                  <a:lnTo>
                    <a:pt x="312" y="40"/>
                  </a:lnTo>
                  <a:lnTo>
                    <a:pt x="310" y="40"/>
                  </a:lnTo>
                  <a:lnTo>
                    <a:pt x="308" y="42"/>
                  </a:lnTo>
                  <a:lnTo>
                    <a:pt x="308" y="60"/>
                  </a:lnTo>
                  <a:lnTo>
                    <a:pt x="306" y="68"/>
                  </a:lnTo>
                  <a:lnTo>
                    <a:pt x="298" y="74"/>
                  </a:lnTo>
                  <a:lnTo>
                    <a:pt x="292" y="76"/>
                  </a:lnTo>
                  <a:lnTo>
                    <a:pt x="284" y="76"/>
                  </a:lnTo>
                  <a:lnTo>
                    <a:pt x="268" y="70"/>
                  </a:lnTo>
                  <a:lnTo>
                    <a:pt x="266" y="72"/>
                  </a:lnTo>
                  <a:lnTo>
                    <a:pt x="264" y="74"/>
                  </a:lnTo>
                  <a:lnTo>
                    <a:pt x="262" y="80"/>
                  </a:lnTo>
                  <a:lnTo>
                    <a:pt x="258" y="82"/>
                  </a:lnTo>
                  <a:lnTo>
                    <a:pt x="254" y="82"/>
                  </a:lnTo>
                  <a:lnTo>
                    <a:pt x="248" y="82"/>
                  </a:lnTo>
                  <a:lnTo>
                    <a:pt x="238" y="78"/>
                  </a:lnTo>
                  <a:lnTo>
                    <a:pt x="228" y="74"/>
                  </a:lnTo>
                  <a:lnTo>
                    <a:pt x="216" y="66"/>
                  </a:lnTo>
                  <a:lnTo>
                    <a:pt x="212" y="62"/>
                  </a:lnTo>
                  <a:lnTo>
                    <a:pt x="210" y="58"/>
                  </a:lnTo>
                  <a:lnTo>
                    <a:pt x="208" y="50"/>
                  </a:lnTo>
                  <a:lnTo>
                    <a:pt x="210" y="46"/>
                  </a:lnTo>
                  <a:lnTo>
                    <a:pt x="210" y="42"/>
                  </a:lnTo>
                  <a:lnTo>
                    <a:pt x="216" y="34"/>
                  </a:lnTo>
                  <a:lnTo>
                    <a:pt x="218" y="26"/>
                  </a:lnTo>
                  <a:lnTo>
                    <a:pt x="216" y="22"/>
                  </a:lnTo>
                  <a:lnTo>
                    <a:pt x="214" y="20"/>
                  </a:lnTo>
                  <a:lnTo>
                    <a:pt x="208" y="18"/>
                  </a:lnTo>
                  <a:lnTo>
                    <a:pt x="202" y="18"/>
                  </a:lnTo>
                  <a:lnTo>
                    <a:pt x="192" y="16"/>
                  </a:lnTo>
                  <a:lnTo>
                    <a:pt x="180" y="16"/>
                  </a:lnTo>
                  <a:lnTo>
                    <a:pt x="170" y="12"/>
                  </a:lnTo>
                  <a:lnTo>
                    <a:pt x="166" y="8"/>
                  </a:lnTo>
                  <a:lnTo>
                    <a:pt x="164" y="4"/>
                  </a:lnTo>
                  <a:lnTo>
                    <a:pt x="164" y="0"/>
                  </a:lnTo>
                  <a:lnTo>
                    <a:pt x="160" y="0"/>
                  </a:lnTo>
                  <a:lnTo>
                    <a:pt x="158" y="0"/>
                  </a:lnTo>
                  <a:lnTo>
                    <a:pt x="158" y="4"/>
                  </a:lnTo>
                  <a:lnTo>
                    <a:pt x="160" y="16"/>
                  </a:lnTo>
                  <a:lnTo>
                    <a:pt x="162" y="28"/>
                  </a:lnTo>
                  <a:lnTo>
                    <a:pt x="164" y="38"/>
                  </a:lnTo>
                  <a:lnTo>
                    <a:pt x="162" y="46"/>
                  </a:lnTo>
                  <a:lnTo>
                    <a:pt x="158" y="50"/>
                  </a:lnTo>
                  <a:lnTo>
                    <a:pt x="156" y="52"/>
                  </a:lnTo>
                  <a:lnTo>
                    <a:pt x="140" y="58"/>
                  </a:lnTo>
                  <a:lnTo>
                    <a:pt x="134" y="58"/>
                  </a:lnTo>
                  <a:lnTo>
                    <a:pt x="130" y="58"/>
                  </a:lnTo>
                  <a:lnTo>
                    <a:pt x="128" y="54"/>
                  </a:lnTo>
                  <a:lnTo>
                    <a:pt x="122" y="56"/>
                  </a:lnTo>
                  <a:lnTo>
                    <a:pt x="124" y="60"/>
                  </a:lnTo>
                  <a:lnTo>
                    <a:pt x="126" y="64"/>
                  </a:lnTo>
                  <a:lnTo>
                    <a:pt x="130" y="70"/>
                  </a:lnTo>
                  <a:lnTo>
                    <a:pt x="130" y="78"/>
                  </a:lnTo>
                  <a:lnTo>
                    <a:pt x="130" y="84"/>
                  </a:lnTo>
                  <a:lnTo>
                    <a:pt x="130" y="92"/>
                  </a:lnTo>
                  <a:lnTo>
                    <a:pt x="126" y="98"/>
                  </a:lnTo>
                  <a:lnTo>
                    <a:pt x="122" y="102"/>
                  </a:lnTo>
                  <a:lnTo>
                    <a:pt x="116" y="106"/>
                  </a:lnTo>
                  <a:lnTo>
                    <a:pt x="110" y="108"/>
                  </a:lnTo>
                  <a:lnTo>
                    <a:pt x="104" y="108"/>
                  </a:lnTo>
                  <a:lnTo>
                    <a:pt x="98" y="106"/>
                  </a:lnTo>
                  <a:lnTo>
                    <a:pt x="86" y="96"/>
                  </a:lnTo>
                  <a:lnTo>
                    <a:pt x="86" y="98"/>
                  </a:lnTo>
                  <a:lnTo>
                    <a:pt x="84" y="98"/>
                  </a:lnTo>
                  <a:lnTo>
                    <a:pt x="84" y="106"/>
                  </a:lnTo>
                  <a:lnTo>
                    <a:pt x="80" y="110"/>
                  </a:lnTo>
                  <a:lnTo>
                    <a:pt x="74" y="114"/>
                  </a:lnTo>
                  <a:lnTo>
                    <a:pt x="68" y="114"/>
                  </a:lnTo>
                  <a:lnTo>
                    <a:pt x="54" y="116"/>
                  </a:lnTo>
                  <a:lnTo>
                    <a:pt x="42" y="114"/>
                  </a:lnTo>
                  <a:lnTo>
                    <a:pt x="26" y="110"/>
                  </a:lnTo>
                  <a:lnTo>
                    <a:pt x="20" y="106"/>
                  </a:lnTo>
                  <a:lnTo>
                    <a:pt x="14" y="102"/>
                  </a:lnTo>
                  <a:lnTo>
                    <a:pt x="10" y="98"/>
                  </a:lnTo>
                  <a:lnTo>
                    <a:pt x="8" y="90"/>
                  </a:lnTo>
                  <a:lnTo>
                    <a:pt x="6" y="84"/>
                  </a:lnTo>
                  <a:lnTo>
                    <a:pt x="6" y="76"/>
                  </a:lnTo>
                  <a:lnTo>
                    <a:pt x="6" y="72"/>
                  </a:lnTo>
                  <a:lnTo>
                    <a:pt x="4" y="72"/>
                  </a:lnTo>
                  <a:lnTo>
                    <a:pt x="0" y="72"/>
                  </a:lnTo>
                  <a:lnTo>
                    <a:pt x="0" y="76"/>
                  </a:lnTo>
                </a:path>
              </a:pathLst>
            </a:custGeom>
            <a:noFill/>
            <a:ln w="9525">
              <a:noFill/>
              <a:round/>
              <a:headEnd/>
              <a:tailEnd/>
            </a:ln>
          </p:spPr>
          <p:txBody>
            <a:bodyPr/>
            <a:lstStyle/>
            <a:p>
              <a:endParaRPr lang="fr-FR">
                <a:latin typeface="Calibri" pitchFamily="34" charset="0"/>
              </a:endParaRPr>
            </a:p>
          </p:txBody>
        </p:sp>
        <p:sp>
          <p:nvSpPr>
            <p:cNvPr id="9541" name="Freeform 93"/>
            <p:cNvSpPr>
              <a:spLocks/>
            </p:cNvSpPr>
            <p:nvPr/>
          </p:nvSpPr>
          <p:spPr bwMode="auto">
            <a:xfrm>
              <a:off x="2987" y="2008"/>
              <a:ext cx="166" cy="154"/>
            </a:xfrm>
            <a:custGeom>
              <a:avLst/>
              <a:gdLst>
                <a:gd name="T0" fmla="*/ 156 w 166"/>
                <a:gd name="T1" fmla="*/ 112 h 154"/>
                <a:gd name="T2" fmla="*/ 162 w 166"/>
                <a:gd name="T3" fmla="*/ 126 h 154"/>
                <a:gd name="T4" fmla="*/ 154 w 166"/>
                <a:gd name="T5" fmla="*/ 142 h 154"/>
                <a:gd name="T6" fmla="*/ 142 w 166"/>
                <a:gd name="T7" fmla="*/ 150 h 154"/>
                <a:gd name="T8" fmla="*/ 118 w 166"/>
                <a:gd name="T9" fmla="*/ 144 h 154"/>
                <a:gd name="T10" fmla="*/ 106 w 166"/>
                <a:gd name="T11" fmla="*/ 136 h 154"/>
                <a:gd name="T12" fmla="*/ 98 w 166"/>
                <a:gd name="T13" fmla="*/ 128 h 154"/>
                <a:gd name="T14" fmla="*/ 94 w 166"/>
                <a:gd name="T15" fmla="*/ 120 h 154"/>
                <a:gd name="T16" fmla="*/ 86 w 166"/>
                <a:gd name="T17" fmla="*/ 124 h 154"/>
                <a:gd name="T18" fmla="*/ 78 w 166"/>
                <a:gd name="T19" fmla="*/ 128 h 154"/>
                <a:gd name="T20" fmla="*/ 62 w 166"/>
                <a:gd name="T21" fmla="*/ 134 h 154"/>
                <a:gd name="T22" fmla="*/ 48 w 166"/>
                <a:gd name="T23" fmla="*/ 130 h 154"/>
                <a:gd name="T24" fmla="*/ 28 w 166"/>
                <a:gd name="T25" fmla="*/ 110 h 154"/>
                <a:gd name="T26" fmla="*/ 24 w 166"/>
                <a:gd name="T27" fmla="*/ 86 h 154"/>
                <a:gd name="T28" fmla="*/ 32 w 166"/>
                <a:gd name="T29" fmla="*/ 70 h 154"/>
                <a:gd name="T30" fmla="*/ 30 w 166"/>
                <a:gd name="T31" fmla="*/ 68 h 154"/>
                <a:gd name="T32" fmla="*/ 22 w 166"/>
                <a:gd name="T33" fmla="*/ 60 h 154"/>
                <a:gd name="T34" fmla="*/ 22 w 166"/>
                <a:gd name="T35" fmla="*/ 34 h 154"/>
                <a:gd name="T36" fmla="*/ 20 w 166"/>
                <a:gd name="T37" fmla="*/ 32 h 154"/>
                <a:gd name="T38" fmla="*/ 8 w 166"/>
                <a:gd name="T39" fmla="*/ 20 h 154"/>
                <a:gd name="T40" fmla="*/ 6 w 166"/>
                <a:gd name="T41" fmla="*/ 2 h 154"/>
                <a:gd name="T42" fmla="*/ 2 w 166"/>
                <a:gd name="T43" fmla="*/ 2 h 154"/>
                <a:gd name="T44" fmla="*/ 2 w 166"/>
                <a:gd name="T45" fmla="*/ 20 h 154"/>
                <a:gd name="T46" fmla="*/ 8 w 166"/>
                <a:gd name="T47" fmla="*/ 30 h 154"/>
                <a:gd name="T48" fmla="*/ 14 w 166"/>
                <a:gd name="T49" fmla="*/ 34 h 154"/>
                <a:gd name="T50" fmla="*/ 16 w 166"/>
                <a:gd name="T51" fmla="*/ 42 h 154"/>
                <a:gd name="T52" fmla="*/ 18 w 166"/>
                <a:gd name="T53" fmla="*/ 62 h 154"/>
                <a:gd name="T54" fmla="*/ 26 w 166"/>
                <a:gd name="T55" fmla="*/ 70 h 154"/>
                <a:gd name="T56" fmla="*/ 30 w 166"/>
                <a:gd name="T57" fmla="*/ 68 h 154"/>
                <a:gd name="T58" fmla="*/ 22 w 166"/>
                <a:gd name="T59" fmla="*/ 84 h 154"/>
                <a:gd name="T60" fmla="*/ 20 w 166"/>
                <a:gd name="T61" fmla="*/ 102 h 154"/>
                <a:gd name="T62" fmla="*/ 36 w 166"/>
                <a:gd name="T63" fmla="*/ 124 h 154"/>
                <a:gd name="T64" fmla="*/ 50 w 166"/>
                <a:gd name="T65" fmla="*/ 134 h 154"/>
                <a:gd name="T66" fmla="*/ 74 w 166"/>
                <a:gd name="T67" fmla="*/ 134 h 154"/>
                <a:gd name="T68" fmla="*/ 86 w 166"/>
                <a:gd name="T69" fmla="*/ 126 h 154"/>
                <a:gd name="T70" fmla="*/ 94 w 166"/>
                <a:gd name="T71" fmla="*/ 122 h 154"/>
                <a:gd name="T72" fmla="*/ 96 w 166"/>
                <a:gd name="T73" fmla="*/ 132 h 154"/>
                <a:gd name="T74" fmla="*/ 106 w 166"/>
                <a:gd name="T75" fmla="*/ 140 h 154"/>
                <a:gd name="T76" fmla="*/ 122 w 166"/>
                <a:gd name="T77" fmla="*/ 150 h 154"/>
                <a:gd name="T78" fmla="*/ 144 w 166"/>
                <a:gd name="T79" fmla="*/ 152 h 154"/>
                <a:gd name="T80" fmla="*/ 160 w 166"/>
                <a:gd name="T81" fmla="*/ 138 h 154"/>
                <a:gd name="T82" fmla="*/ 166 w 166"/>
                <a:gd name="T83" fmla="*/ 120 h 154"/>
                <a:gd name="T84" fmla="*/ 154 w 166"/>
                <a:gd name="T85" fmla="*/ 106 h 154"/>
                <a:gd name="T86" fmla="*/ 150 w 166"/>
                <a:gd name="T87" fmla="*/ 108 h 15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6"/>
                <a:gd name="T133" fmla="*/ 0 h 154"/>
                <a:gd name="T134" fmla="*/ 166 w 166"/>
                <a:gd name="T135" fmla="*/ 154 h 15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6" h="154">
                  <a:moveTo>
                    <a:pt x="152" y="112"/>
                  </a:moveTo>
                  <a:lnTo>
                    <a:pt x="152" y="112"/>
                  </a:lnTo>
                  <a:lnTo>
                    <a:pt x="156" y="112"/>
                  </a:lnTo>
                  <a:lnTo>
                    <a:pt x="160" y="114"/>
                  </a:lnTo>
                  <a:lnTo>
                    <a:pt x="162" y="120"/>
                  </a:lnTo>
                  <a:lnTo>
                    <a:pt x="162" y="126"/>
                  </a:lnTo>
                  <a:lnTo>
                    <a:pt x="160" y="132"/>
                  </a:lnTo>
                  <a:lnTo>
                    <a:pt x="154" y="142"/>
                  </a:lnTo>
                  <a:lnTo>
                    <a:pt x="146" y="148"/>
                  </a:lnTo>
                  <a:lnTo>
                    <a:pt x="142" y="150"/>
                  </a:lnTo>
                  <a:lnTo>
                    <a:pt x="136" y="150"/>
                  </a:lnTo>
                  <a:lnTo>
                    <a:pt x="128" y="148"/>
                  </a:lnTo>
                  <a:lnTo>
                    <a:pt x="118" y="144"/>
                  </a:lnTo>
                  <a:lnTo>
                    <a:pt x="110" y="140"/>
                  </a:lnTo>
                  <a:lnTo>
                    <a:pt x="106" y="136"/>
                  </a:lnTo>
                  <a:lnTo>
                    <a:pt x="102" y="134"/>
                  </a:lnTo>
                  <a:lnTo>
                    <a:pt x="98" y="128"/>
                  </a:lnTo>
                  <a:lnTo>
                    <a:pt x="96" y="120"/>
                  </a:lnTo>
                  <a:lnTo>
                    <a:pt x="94" y="120"/>
                  </a:lnTo>
                  <a:lnTo>
                    <a:pt x="90" y="120"/>
                  </a:lnTo>
                  <a:lnTo>
                    <a:pt x="86" y="124"/>
                  </a:lnTo>
                  <a:lnTo>
                    <a:pt x="82" y="126"/>
                  </a:lnTo>
                  <a:lnTo>
                    <a:pt x="78" y="128"/>
                  </a:lnTo>
                  <a:lnTo>
                    <a:pt x="68" y="134"/>
                  </a:lnTo>
                  <a:lnTo>
                    <a:pt x="62" y="134"/>
                  </a:lnTo>
                  <a:lnTo>
                    <a:pt x="56" y="134"/>
                  </a:lnTo>
                  <a:lnTo>
                    <a:pt x="48" y="130"/>
                  </a:lnTo>
                  <a:lnTo>
                    <a:pt x="40" y="124"/>
                  </a:lnTo>
                  <a:lnTo>
                    <a:pt x="32" y="118"/>
                  </a:lnTo>
                  <a:lnTo>
                    <a:pt x="28" y="110"/>
                  </a:lnTo>
                  <a:lnTo>
                    <a:pt x="24" y="102"/>
                  </a:lnTo>
                  <a:lnTo>
                    <a:pt x="24" y="94"/>
                  </a:lnTo>
                  <a:lnTo>
                    <a:pt x="24" y="86"/>
                  </a:lnTo>
                  <a:lnTo>
                    <a:pt x="26" y="78"/>
                  </a:lnTo>
                  <a:lnTo>
                    <a:pt x="32" y="70"/>
                  </a:lnTo>
                  <a:lnTo>
                    <a:pt x="32" y="68"/>
                  </a:lnTo>
                  <a:lnTo>
                    <a:pt x="30" y="68"/>
                  </a:lnTo>
                  <a:lnTo>
                    <a:pt x="26" y="66"/>
                  </a:lnTo>
                  <a:lnTo>
                    <a:pt x="24" y="64"/>
                  </a:lnTo>
                  <a:lnTo>
                    <a:pt x="22" y="60"/>
                  </a:lnTo>
                  <a:lnTo>
                    <a:pt x="20" y="54"/>
                  </a:lnTo>
                  <a:lnTo>
                    <a:pt x="20" y="42"/>
                  </a:lnTo>
                  <a:lnTo>
                    <a:pt x="22" y="34"/>
                  </a:lnTo>
                  <a:lnTo>
                    <a:pt x="20" y="32"/>
                  </a:lnTo>
                  <a:lnTo>
                    <a:pt x="14" y="30"/>
                  </a:lnTo>
                  <a:lnTo>
                    <a:pt x="12" y="26"/>
                  </a:lnTo>
                  <a:lnTo>
                    <a:pt x="8" y="20"/>
                  </a:lnTo>
                  <a:lnTo>
                    <a:pt x="6" y="10"/>
                  </a:lnTo>
                  <a:lnTo>
                    <a:pt x="6" y="2"/>
                  </a:lnTo>
                  <a:lnTo>
                    <a:pt x="4" y="0"/>
                  </a:lnTo>
                  <a:lnTo>
                    <a:pt x="2" y="0"/>
                  </a:lnTo>
                  <a:lnTo>
                    <a:pt x="2" y="2"/>
                  </a:lnTo>
                  <a:lnTo>
                    <a:pt x="0" y="14"/>
                  </a:lnTo>
                  <a:lnTo>
                    <a:pt x="2" y="20"/>
                  </a:lnTo>
                  <a:lnTo>
                    <a:pt x="4" y="26"/>
                  </a:lnTo>
                  <a:lnTo>
                    <a:pt x="8" y="30"/>
                  </a:lnTo>
                  <a:lnTo>
                    <a:pt x="14" y="34"/>
                  </a:lnTo>
                  <a:lnTo>
                    <a:pt x="16" y="34"/>
                  </a:lnTo>
                  <a:lnTo>
                    <a:pt x="16" y="42"/>
                  </a:lnTo>
                  <a:lnTo>
                    <a:pt x="16" y="52"/>
                  </a:lnTo>
                  <a:lnTo>
                    <a:pt x="18" y="62"/>
                  </a:lnTo>
                  <a:lnTo>
                    <a:pt x="20" y="66"/>
                  </a:lnTo>
                  <a:lnTo>
                    <a:pt x="22" y="70"/>
                  </a:lnTo>
                  <a:lnTo>
                    <a:pt x="26" y="70"/>
                  </a:lnTo>
                  <a:lnTo>
                    <a:pt x="32" y="70"/>
                  </a:lnTo>
                  <a:lnTo>
                    <a:pt x="30" y="68"/>
                  </a:lnTo>
                  <a:lnTo>
                    <a:pt x="24" y="76"/>
                  </a:lnTo>
                  <a:lnTo>
                    <a:pt x="22" y="84"/>
                  </a:lnTo>
                  <a:lnTo>
                    <a:pt x="20" y="92"/>
                  </a:lnTo>
                  <a:lnTo>
                    <a:pt x="20" y="102"/>
                  </a:lnTo>
                  <a:lnTo>
                    <a:pt x="24" y="110"/>
                  </a:lnTo>
                  <a:lnTo>
                    <a:pt x="30" y="118"/>
                  </a:lnTo>
                  <a:lnTo>
                    <a:pt x="36" y="124"/>
                  </a:lnTo>
                  <a:lnTo>
                    <a:pt x="42" y="130"/>
                  </a:lnTo>
                  <a:lnTo>
                    <a:pt x="50" y="134"/>
                  </a:lnTo>
                  <a:lnTo>
                    <a:pt x="58" y="136"/>
                  </a:lnTo>
                  <a:lnTo>
                    <a:pt x="66" y="136"/>
                  </a:lnTo>
                  <a:lnTo>
                    <a:pt x="74" y="134"/>
                  </a:lnTo>
                  <a:lnTo>
                    <a:pt x="86" y="126"/>
                  </a:lnTo>
                  <a:lnTo>
                    <a:pt x="90" y="124"/>
                  </a:lnTo>
                  <a:lnTo>
                    <a:pt x="92" y="122"/>
                  </a:lnTo>
                  <a:lnTo>
                    <a:pt x="94" y="122"/>
                  </a:lnTo>
                  <a:lnTo>
                    <a:pt x="96" y="132"/>
                  </a:lnTo>
                  <a:lnTo>
                    <a:pt x="102" y="138"/>
                  </a:lnTo>
                  <a:lnTo>
                    <a:pt x="106" y="140"/>
                  </a:lnTo>
                  <a:lnTo>
                    <a:pt x="114" y="146"/>
                  </a:lnTo>
                  <a:lnTo>
                    <a:pt x="122" y="150"/>
                  </a:lnTo>
                  <a:lnTo>
                    <a:pt x="130" y="152"/>
                  </a:lnTo>
                  <a:lnTo>
                    <a:pt x="138" y="154"/>
                  </a:lnTo>
                  <a:lnTo>
                    <a:pt x="144" y="152"/>
                  </a:lnTo>
                  <a:lnTo>
                    <a:pt x="152" y="148"/>
                  </a:lnTo>
                  <a:lnTo>
                    <a:pt x="160" y="138"/>
                  </a:lnTo>
                  <a:lnTo>
                    <a:pt x="166" y="126"/>
                  </a:lnTo>
                  <a:lnTo>
                    <a:pt x="166" y="120"/>
                  </a:lnTo>
                  <a:lnTo>
                    <a:pt x="164" y="114"/>
                  </a:lnTo>
                  <a:lnTo>
                    <a:pt x="160" y="110"/>
                  </a:lnTo>
                  <a:lnTo>
                    <a:pt x="154" y="106"/>
                  </a:lnTo>
                  <a:lnTo>
                    <a:pt x="152" y="106"/>
                  </a:lnTo>
                  <a:lnTo>
                    <a:pt x="150" y="108"/>
                  </a:lnTo>
                  <a:lnTo>
                    <a:pt x="150" y="110"/>
                  </a:lnTo>
                  <a:lnTo>
                    <a:pt x="152" y="112"/>
                  </a:lnTo>
                  <a:close/>
                </a:path>
              </a:pathLst>
            </a:custGeom>
            <a:solidFill>
              <a:srgbClr val="000000"/>
            </a:solidFill>
            <a:ln w="9525">
              <a:noFill/>
              <a:round/>
              <a:headEnd/>
              <a:tailEnd/>
            </a:ln>
          </p:spPr>
          <p:txBody>
            <a:bodyPr/>
            <a:lstStyle/>
            <a:p>
              <a:endParaRPr lang="fr-FR">
                <a:latin typeface="Calibri" pitchFamily="34" charset="0"/>
              </a:endParaRPr>
            </a:p>
          </p:txBody>
        </p:sp>
        <p:sp>
          <p:nvSpPr>
            <p:cNvPr id="9542" name="Freeform 94"/>
            <p:cNvSpPr>
              <a:spLocks/>
            </p:cNvSpPr>
            <p:nvPr/>
          </p:nvSpPr>
          <p:spPr bwMode="auto">
            <a:xfrm>
              <a:off x="2987" y="2008"/>
              <a:ext cx="166" cy="154"/>
            </a:xfrm>
            <a:custGeom>
              <a:avLst/>
              <a:gdLst>
                <a:gd name="T0" fmla="*/ 156 w 166"/>
                <a:gd name="T1" fmla="*/ 112 h 154"/>
                <a:gd name="T2" fmla="*/ 162 w 166"/>
                <a:gd name="T3" fmla="*/ 126 h 154"/>
                <a:gd name="T4" fmla="*/ 154 w 166"/>
                <a:gd name="T5" fmla="*/ 142 h 154"/>
                <a:gd name="T6" fmla="*/ 142 w 166"/>
                <a:gd name="T7" fmla="*/ 150 h 154"/>
                <a:gd name="T8" fmla="*/ 118 w 166"/>
                <a:gd name="T9" fmla="*/ 144 h 154"/>
                <a:gd name="T10" fmla="*/ 106 w 166"/>
                <a:gd name="T11" fmla="*/ 136 h 154"/>
                <a:gd name="T12" fmla="*/ 98 w 166"/>
                <a:gd name="T13" fmla="*/ 128 h 154"/>
                <a:gd name="T14" fmla="*/ 94 w 166"/>
                <a:gd name="T15" fmla="*/ 120 h 154"/>
                <a:gd name="T16" fmla="*/ 86 w 166"/>
                <a:gd name="T17" fmla="*/ 124 h 154"/>
                <a:gd name="T18" fmla="*/ 78 w 166"/>
                <a:gd name="T19" fmla="*/ 128 h 154"/>
                <a:gd name="T20" fmla="*/ 62 w 166"/>
                <a:gd name="T21" fmla="*/ 134 h 154"/>
                <a:gd name="T22" fmla="*/ 48 w 166"/>
                <a:gd name="T23" fmla="*/ 130 h 154"/>
                <a:gd name="T24" fmla="*/ 28 w 166"/>
                <a:gd name="T25" fmla="*/ 110 h 154"/>
                <a:gd name="T26" fmla="*/ 24 w 166"/>
                <a:gd name="T27" fmla="*/ 86 h 154"/>
                <a:gd name="T28" fmla="*/ 32 w 166"/>
                <a:gd name="T29" fmla="*/ 70 h 154"/>
                <a:gd name="T30" fmla="*/ 30 w 166"/>
                <a:gd name="T31" fmla="*/ 68 h 154"/>
                <a:gd name="T32" fmla="*/ 22 w 166"/>
                <a:gd name="T33" fmla="*/ 60 h 154"/>
                <a:gd name="T34" fmla="*/ 22 w 166"/>
                <a:gd name="T35" fmla="*/ 34 h 154"/>
                <a:gd name="T36" fmla="*/ 20 w 166"/>
                <a:gd name="T37" fmla="*/ 32 h 154"/>
                <a:gd name="T38" fmla="*/ 8 w 166"/>
                <a:gd name="T39" fmla="*/ 20 h 154"/>
                <a:gd name="T40" fmla="*/ 6 w 166"/>
                <a:gd name="T41" fmla="*/ 2 h 154"/>
                <a:gd name="T42" fmla="*/ 2 w 166"/>
                <a:gd name="T43" fmla="*/ 2 h 154"/>
                <a:gd name="T44" fmla="*/ 2 w 166"/>
                <a:gd name="T45" fmla="*/ 20 h 154"/>
                <a:gd name="T46" fmla="*/ 8 w 166"/>
                <a:gd name="T47" fmla="*/ 30 h 154"/>
                <a:gd name="T48" fmla="*/ 14 w 166"/>
                <a:gd name="T49" fmla="*/ 34 h 154"/>
                <a:gd name="T50" fmla="*/ 16 w 166"/>
                <a:gd name="T51" fmla="*/ 42 h 154"/>
                <a:gd name="T52" fmla="*/ 18 w 166"/>
                <a:gd name="T53" fmla="*/ 62 h 154"/>
                <a:gd name="T54" fmla="*/ 26 w 166"/>
                <a:gd name="T55" fmla="*/ 70 h 154"/>
                <a:gd name="T56" fmla="*/ 30 w 166"/>
                <a:gd name="T57" fmla="*/ 68 h 154"/>
                <a:gd name="T58" fmla="*/ 22 w 166"/>
                <a:gd name="T59" fmla="*/ 84 h 154"/>
                <a:gd name="T60" fmla="*/ 20 w 166"/>
                <a:gd name="T61" fmla="*/ 102 h 154"/>
                <a:gd name="T62" fmla="*/ 36 w 166"/>
                <a:gd name="T63" fmla="*/ 124 h 154"/>
                <a:gd name="T64" fmla="*/ 50 w 166"/>
                <a:gd name="T65" fmla="*/ 134 h 154"/>
                <a:gd name="T66" fmla="*/ 74 w 166"/>
                <a:gd name="T67" fmla="*/ 134 h 154"/>
                <a:gd name="T68" fmla="*/ 86 w 166"/>
                <a:gd name="T69" fmla="*/ 126 h 154"/>
                <a:gd name="T70" fmla="*/ 94 w 166"/>
                <a:gd name="T71" fmla="*/ 122 h 154"/>
                <a:gd name="T72" fmla="*/ 96 w 166"/>
                <a:gd name="T73" fmla="*/ 132 h 154"/>
                <a:gd name="T74" fmla="*/ 106 w 166"/>
                <a:gd name="T75" fmla="*/ 140 h 154"/>
                <a:gd name="T76" fmla="*/ 122 w 166"/>
                <a:gd name="T77" fmla="*/ 150 h 154"/>
                <a:gd name="T78" fmla="*/ 144 w 166"/>
                <a:gd name="T79" fmla="*/ 152 h 154"/>
                <a:gd name="T80" fmla="*/ 160 w 166"/>
                <a:gd name="T81" fmla="*/ 138 h 154"/>
                <a:gd name="T82" fmla="*/ 166 w 166"/>
                <a:gd name="T83" fmla="*/ 120 h 154"/>
                <a:gd name="T84" fmla="*/ 154 w 166"/>
                <a:gd name="T85" fmla="*/ 106 h 154"/>
                <a:gd name="T86" fmla="*/ 150 w 166"/>
                <a:gd name="T87" fmla="*/ 108 h 15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6"/>
                <a:gd name="T133" fmla="*/ 0 h 154"/>
                <a:gd name="T134" fmla="*/ 166 w 166"/>
                <a:gd name="T135" fmla="*/ 154 h 15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6" h="154">
                  <a:moveTo>
                    <a:pt x="152" y="112"/>
                  </a:moveTo>
                  <a:lnTo>
                    <a:pt x="152" y="112"/>
                  </a:lnTo>
                  <a:lnTo>
                    <a:pt x="156" y="112"/>
                  </a:lnTo>
                  <a:lnTo>
                    <a:pt x="160" y="114"/>
                  </a:lnTo>
                  <a:lnTo>
                    <a:pt x="162" y="120"/>
                  </a:lnTo>
                  <a:lnTo>
                    <a:pt x="162" y="126"/>
                  </a:lnTo>
                  <a:lnTo>
                    <a:pt x="160" y="132"/>
                  </a:lnTo>
                  <a:lnTo>
                    <a:pt x="154" y="142"/>
                  </a:lnTo>
                  <a:lnTo>
                    <a:pt x="146" y="148"/>
                  </a:lnTo>
                  <a:lnTo>
                    <a:pt x="142" y="150"/>
                  </a:lnTo>
                  <a:lnTo>
                    <a:pt x="136" y="150"/>
                  </a:lnTo>
                  <a:lnTo>
                    <a:pt x="128" y="148"/>
                  </a:lnTo>
                  <a:lnTo>
                    <a:pt x="118" y="144"/>
                  </a:lnTo>
                  <a:lnTo>
                    <a:pt x="110" y="140"/>
                  </a:lnTo>
                  <a:lnTo>
                    <a:pt x="106" y="136"/>
                  </a:lnTo>
                  <a:lnTo>
                    <a:pt x="102" y="134"/>
                  </a:lnTo>
                  <a:lnTo>
                    <a:pt x="98" y="128"/>
                  </a:lnTo>
                  <a:lnTo>
                    <a:pt x="96" y="120"/>
                  </a:lnTo>
                  <a:lnTo>
                    <a:pt x="94" y="120"/>
                  </a:lnTo>
                  <a:lnTo>
                    <a:pt x="90" y="120"/>
                  </a:lnTo>
                  <a:lnTo>
                    <a:pt x="86" y="124"/>
                  </a:lnTo>
                  <a:lnTo>
                    <a:pt x="82" y="126"/>
                  </a:lnTo>
                  <a:lnTo>
                    <a:pt x="78" y="128"/>
                  </a:lnTo>
                  <a:lnTo>
                    <a:pt x="68" y="134"/>
                  </a:lnTo>
                  <a:lnTo>
                    <a:pt x="62" y="134"/>
                  </a:lnTo>
                  <a:lnTo>
                    <a:pt x="56" y="134"/>
                  </a:lnTo>
                  <a:lnTo>
                    <a:pt x="48" y="130"/>
                  </a:lnTo>
                  <a:lnTo>
                    <a:pt x="40" y="124"/>
                  </a:lnTo>
                  <a:lnTo>
                    <a:pt x="32" y="118"/>
                  </a:lnTo>
                  <a:lnTo>
                    <a:pt x="28" y="110"/>
                  </a:lnTo>
                  <a:lnTo>
                    <a:pt x="24" y="102"/>
                  </a:lnTo>
                  <a:lnTo>
                    <a:pt x="24" y="94"/>
                  </a:lnTo>
                  <a:lnTo>
                    <a:pt x="24" y="86"/>
                  </a:lnTo>
                  <a:lnTo>
                    <a:pt x="26" y="78"/>
                  </a:lnTo>
                  <a:lnTo>
                    <a:pt x="32" y="70"/>
                  </a:lnTo>
                  <a:lnTo>
                    <a:pt x="32" y="68"/>
                  </a:lnTo>
                  <a:lnTo>
                    <a:pt x="30" y="68"/>
                  </a:lnTo>
                  <a:lnTo>
                    <a:pt x="26" y="66"/>
                  </a:lnTo>
                  <a:lnTo>
                    <a:pt x="24" y="64"/>
                  </a:lnTo>
                  <a:lnTo>
                    <a:pt x="22" y="60"/>
                  </a:lnTo>
                  <a:lnTo>
                    <a:pt x="20" y="54"/>
                  </a:lnTo>
                  <a:lnTo>
                    <a:pt x="20" y="42"/>
                  </a:lnTo>
                  <a:lnTo>
                    <a:pt x="22" y="34"/>
                  </a:lnTo>
                  <a:lnTo>
                    <a:pt x="20" y="32"/>
                  </a:lnTo>
                  <a:lnTo>
                    <a:pt x="14" y="30"/>
                  </a:lnTo>
                  <a:lnTo>
                    <a:pt x="12" y="26"/>
                  </a:lnTo>
                  <a:lnTo>
                    <a:pt x="8" y="20"/>
                  </a:lnTo>
                  <a:lnTo>
                    <a:pt x="6" y="10"/>
                  </a:lnTo>
                  <a:lnTo>
                    <a:pt x="6" y="2"/>
                  </a:lnTo>
                  <a:lnTo>
                    <a:pt x="4" y="0"/>
                  </a:lnTo>
                  <a:lnTo>
                    <a:pt x="2" y="0"/>
                  </a:lnTo>
                  <a:lnTo>
                    <a:pt x="2" y="2"/>
                  </a:lnTo>
                  <a:lnTo>
                    <a:pt x="0" y="14"/>
                  </a:lnTo>
                  <a:lnTo>
                    <a:pt x="2" y="20"/>
                  </a:lnTo>
                  <a:lnTo>
                    <a:pt x="4" y="26"/>
                  </a:lnTo>
                  <a:lnTo>
                    <a:pt x="8" y="30"/>
                  </a:lnTo>
                  <a:lnTo>
                    <a:pt x="14" y="34"/>
                  </a:lnTo>
                  <a:lnTo>
                    <a:pt x="16" y="34"/>
                  </a:lnTo>
                  <a:lnTo>
                    <a:pt x="16" y="42"/>
                  </a:lnTo>
                  <a:lnTo>
                    <a:pt x="16" y="52"/>
                  </a:lnTo>
                  <a:lnTo>
                    <a:pt x="18" y="62"/>
                  </a:lnTo>
                  <a:lnTo>
                    <a:pt x="20" y="66"/>
                  </a:lnTo>
                  <a:lnTo>
                    <a:pt x="22" y="70"/>
                  </a:lnTo>
                  <a:lnTo>
                    <a:pt x="26" y="70"/>
                  </a:lnTo>
                  <a:lnTo>
                    <a:pt x="32" y="70"/>
                  </a:lnTo>
                  <a:lnTo>
                    <a:pt x="30" y="68"/>
                  </a:lnTo>
                  <a:lnTo>
                    <a:pt x="24" y="76"/>
                  </a:lnTo>
                  <a:lnTo>
                    <a:pt x="22" y="84"/>
                  </a:lnTo>
                  <a:lnTo>
                    <a:pt x="20" y="92"/>
                  </a:lnTo>
                  <a:lnTo>
                    <a:pt x="20" y="102"/>
                  </a:lnTo>
                  <a:lnTo>
                    <a:pt x="24" y="110"/>
                  </a:lnTo>
                  <a:lnTo>
                    <a:pt x="30" y="118"/>
                  </a:lnTo>
                  <a:lnTo>
                    <a:pt x="36" y="124"/>
                  </a:lnTo>
                  <a:lnTo>
                    <a:pt x="42" y="130"/>
                  </a:lnTo>
                  <a:lnTo>
                    <a:pt x="50" y="134"/>
                  </a:lnTo>
                  <a:lnTo>
                    <a:pt x="58" y="136"/>
                  </a:lnTo>
                  <a:lnTo>
                    <a:pt x="66" y="136"/>
                  </a:lnTo>
                  <a:lnTo>
                    <a:pt x="74" y="134"/>
                  </a:lnTo>
                  <a:lnTo>
                    <a:pt x="86" y="126"/>
                  </a:lnTo>
                  <a:lnTo>
                    <a:pt x="90" y="124"/>
                  </a:lnTo>
                  <a:lnTo>
                    <a:pt x="92" y="122"/>
                  </a:lnTo>
                  <a:lnTo>
                    <a:pt x="94" y="122"/>
                  </a:lnTo>
                  <a:lnTo>
                    <a:pt x="96" y="132"/>
                  </a:lnTo>
                  <a:lnTo>
                    <a:pt x="102" y="138"/>
                  </a:lnTo>
                  <a:lnTo>
                    <a:pt x="106" y="140"/>
                  </a:lnTo>
                  <a:lnTo>
                    <a:pt x="114" y="146"/>
                  </a:lnTo>
                  <a:lnTo>
                    <a:pt x="122" y="150"/>
                  </a:lnTo>
                  <a:lnTo>
                    <a:pt x="130" y="152"/>
                  </a:lnTo>
                  <a:lnTo>
                    <a:pt x="138" y="154"/>
                  </a:lnTo>
                  <a:lnTo>
                    <a:pt x="144" y="152"/>
                  </a:lnTo>
                  <a:lnTo>
                    <a:pt x="152" y="148"/>
                  </a:lnTo>
                  <a:lnTo>
                    <a:pt x="160" y="138"/>
                  </a:lnTo>
                  <a:lnTo>
                    <a:pt x="166" y="126"/>
                  </a:lnTo>
                  <a:lnTo>
                    <a:pt x="166" y="120"/>
                  </a:lnTo>
                  <a:lnTo>
                    <a:pt x="164" y="114"/>
                  </a:lnTo>
                  <a:lnTo>
                    <a:pt x="160" y="110"/>
                  </a:lnTo>
                  <a:lnTo>
                    <a:pt x="154" y="106"/>
                  </a:lnTo>
                  <a:lnTo>
                    <a:pt x="152" y="106"/>
                  </a:lnTo>
                  <a:lnTo>
                    <a:pt x="150" y="108"/>
                  </a:lnTo>
                  <a:lnTo>
                    <a:pt x="150" y="110"/>
                  </a:lnTo>
                  <a:lnTo>
                    <a:pt x="152" y="112"/>
                  </a:lnTo>
                </a:path>
              </a:pathLst>
            </a:custGeom>
            <a:noFill/>
            <a:ln w="9525">
              <a:noFill/>
              <a:round/>
              <a:headEnd/>
              <a:tailEnd/>
            </a:ln>
          </p:spPr>
          <p:txBody>
            <a:bodyPr/>
            <a:lstStyle/>
            <a:p>
              <a:endParaRPr lang="fr-FR">
                <a:latin typeface="Calibri" pitchFamily="34" charset="0"/>
              </a:endParaRPr>
            </a:p>
          </p:txBody>
        </p:sp>
        <p:sp>
          <p:nvSpPr>
            <p:cNvPr id="9543" name="Freeform 113"/>
            <p:cNvSpPr>
              <a:spLocks/>
            </p:cNvSpPr>
            <p:nvPr/>
          </p:nvSpPr>
          <p:spPr bwMode="auto">
            <a:xfrm>
              <a:off x="2915" y="2410"/>
              <a:ext cx="8" cy="24"/>
            </a:xfrm>
            <a:custGeom>
              <a:avLst/>
              <a:gdLst>
                <a:gd name="T0" fmla="*/ 4 w 8"/>
                <a:gd name="T1" fmla="*/ 0 h 24"/>
                <a:gd name="T2" fmla="*/ 4 w 8"/>
                <a:gd name="T3" fmla="*/ 0 h 24"/>
                <a:gd name="T4" fmla="*/ 2 w 8"/>
                <a:gd name="T5" fmla="*/ 4 h 24"/>
                <a:gd name="T6" fmla="*/ 2 w 8"/>
                <a:gd name="T7" fmla="*/ 4 h 24"/>
                <a:gd name="T8" fmla="*/ 0 w 8"/>
                <a:gd name="T9" fmla="*/ 12 h 24"/>
                <a:gd name="T10" fmla="*/ 0 w 8"/>
                <a:gd name="T11" fmla="*/ 12 h 24"/>
                <a:gd name="T12" fmla="*/ 0 w 8"/>
                <a:gd name="T13" fmla="*/ 18 h 24"/>
                <a:gd name="T14" fmla="*/ 4 w 8"/>
                <a:gd name="T15" fmla="*/ 24 h 24"/>
                <a:gd name="T16" fmla="*/ 4 w 8"/>
                <a:gd name="T17" fmla="*/ 24 h 24"/>
                <a:gd name="T18" fmla="*/ 6 w 8"/>
                <a:gd name="T19" fmla="*/ 24 h 24"/>
                <a:gd name="T20" fmla="*/ 8 w 8"/>
                <a:gd name="T21" fmla="*/ 22 h 24"/>
                <a:gd name="T22" fmla="*/ 8 w 8"/>
                <a:gd name="T23" fmla="*/ 22 h 24"/>
                <a:gd name="T24" fmla="*/ 4 w 8"/>
                <a:gd name="T25" fmla="*/ 10 h 24"/>
                <a:gd name="T26" fmla="*/ 4 w 8"/>
                <a:gd name="T27" fmla="*/ 10 h 24"/>
                <a:gd name="T28" fmla="*/ 6 w 8"/>
                <a:gd name="T29" fmla="*/ 2 h 24"/>
                <a:gd name="T30" fmla="*/ 6 w 8"/>
                <a:gd name="T31" fmla="*/ 2 h 24"/>
                <a:gd name="T32" fmla="*/ 4 w 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
                <a:gd name="T52" fmla="*/ 0 h 24"/>
                <a:gd name="T53" fmla="*/ 8 w 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 h="24">
                  <a:moveTo>
                    <a:pt x="4" y="0"/>
                  </a:moveTo>
                  <a:lnTo>
                    <a:pt x="4" y="0"/>
                  </a:lnTo>
                  <a:lnTo>
                    <a:pt x="2" y="4"/>
                  </a:lnTo>
                  <a:lnTo>
                    <a:pt x="0" y="12"/>
                  </a:lnTo>
                  <a:lnTo>
                    <a:pt x="0" y="18"/>
                  </a:lnTo>
                  <a:lnTo>
                    <a:pt x="4" y="24"/>
                  </a:lnTo>
                  <a:lnTo>
                    <a:pt x="6" y="24"/>
                  </a:lnTo>
                  <a:lnTo>
                    <a:pt x="8" y="22"/>
                  </a:lnTo>
                  <a:lnTo>
                    <a:pt x="4" y="10"/>
                  </a:lnTo>
                  <a:lnTo>
                    <a:pt x="6" y="2"/>
                  </a:lnTo>
                  <a:lnTo>
                    <a:pt x="4"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544" name="Freeform 114"/>
            <p:cNvSpPr>
              <a:spLocks/>
            </p:cNvSpPr>
            <p:nvPr/>
          </p:nvSpPr>
          <p:spPr bwMode="auto">
            <a:xfrm>
              <a:off x="2915" y="2410"/>
              <a:ext cx="8" cy="24"/>
            </a:xfrm>
            <a:custGeom>
              <a:avLst/>
              <a:gdLst>
                <a:gd name="T0" fmla="*/ 4 w 8"/>
                <a:gd name="T1" fmla="*/ 0 h 24"/>
                <a:gd name="T2" fmla="*/ 4 w 8"/>
                <a:gd name="T3" fmla="*/ 0 h 24"/>
                <a:gd name="T4" fmla="*/ 2 w 8"/>
                <a:gd name="T5" fmla="*/ 4 h 24"/>
                <a:gd name="T6" fmla="*/ 2 w 8"/>
                <a:gd name="T7" fmla="*/ 4 h 24"/>
                <a:gd name="T8" fmla="*/ 0 w 8"/>
                <a:gd name="T9" fmla="*/ 12 h 24"/>
                <a:gd name="T10" fmla="*/ 0 w 8"/>
                <a:gd name="T11" fmla="*/ 12 h 24"/>
                <a:gd name="T12" fmla="*/ 0 w 8"/>
                <a:gd name="T13" fmla="*/ 18 h 24"/>
                <a:gd name="T14" fmla="*/ 4 w 8"/>
                <a:gd name="T15" fmla="*/ 24 h 24"/>
                <a:gd name="T16" fmla="*/ 4 w 8"/>
                <a:gd name="T17" fmla="*/ 24 h 24"/>
                <a:gd name="T18" fmla="*/ 6 w 8"/>
                <a:gd name="T19" fmla="*/ 24 h 24"/>
                <a:gd name="T20" fmla="*/ 8 w 8"/>
                <a:gd name="T21" fmla="*/ 22 h 24"/>
                <a:gd name="T22" fmla="*/ 8 w 8"/>
                <a:gd name="T23" fmla="*/ 22 h 24"/>
                <a:gd name="T24" fmla="*/ 4 w 8"/>
                <a:gd name="T25" fmla="*/ 10 h 24"/>
                <a:gd name="T26" fmla="*/ 4 w 8"/>
                <a:gd name="T27" fmla="*/ 10 h 24"/>
                <a:gd name="T28" fmla="*/ 6 w 8"/>
                <a:gd name="T29" fmla="*/ 2 h 24"/>
                <a:gd name="T30" fmla="*/ 6 w 8"/>
                <a:gd name="T31" fmla="*/ 2 h 24"/>
                <a:gd name="T32" fmla="*/ 4 w 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
                <a:gd name="T52" fmla="*/ 0 h 24"/>
                <a:gd name="T53" fmla="*/ 8 w 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 h="24">
                  <a:moveTo>
                    <a:pt x="4" y="0"/>
                  </a:moveTo>
                  <a:lnTo>
                    <a:pt x="4" y="0"/>
                  </a:lnTo>
                  <a:lnTo>
                    <a:pt x="2" y="4"/>
                  </a:lnTo>
                  <a:lnTo>
                    <a:pt x="0" y="12"/>
                  </a:lnTo>
                  <a:lnTo>
                    <a:pt x="0" y="18"/>
                  </a:lnTo>
                  <a:lnTo>
                    <a:pt x="4" y="24"/>
                  </a:lnTo>
                  <a:lnTo>
                    <a:pt x="6" y="24"/>
                  </a:lnTo>
                  <a:lnTo>
                    <a:pt x="8" y="22"/>
                  </a:lnTo>
                  <a:lnTo>
                    <a:pt x="4" y="10"/>
                  </a:lnTo>
                  <a:lnTo>
                    <a:pt x="6" y="2"/>
                  </a:lnTo>
                  <a:lnTo>
                    <a:pt x="4" y="0"/>
                  </a:lnTo>
                </a:path>
              </a:pathLst>
            </a:custGeom>
            <a:noFill/>
            <a:ln w="9525">
              <a:noFill/>
              <a:round/>
              <a:headEnd/>
              <a:tailEnd/>
            </a:ln>
          </p:spPr>
          <p:txBody>
            <a:bodyPr/>
            <a:lstStyle/>
            <a:p>
              <a:endParaRPr lang="fr-FR">
                <a:latin typeface="Calibri" pitchFamily="34" charset="0"/>
              </a:endParaRPr>
            </a:p>
          </p:txBody>
        </p:sp>
      </p:grpSp>
      <p:grpSp>
        <p:nvGrpSpPr>
          <p:cNvPr id="122" name="Group 5"/>
          <p:cNvGrpSpPr>
            <a:grpSpLocks noChangeAspect="1"/>
          </p:cNvGrpSpPr>
          <p:nvPr/>
        </p:nvGrpSpPr>
        <p:grpSpPr bwMode="auto">
          <a:xfrm>
            <a:off x="3143250" y="2786063"/>
            <a:ext cx="1546225" cy="1685925"/>
            <a:chOff x="2393" y="1602"/>
            <a:chExt cx="974" cy="1062"/>
          </a:xfrm>
        </p:grpSpPr>
        <p:sp>
          <p:nvSpPr>
            <p:cNvPr id="9379" name="Freeform 6"/>
            <p:cNvSpPr>
              <a:spLocks/>
            </p:cNvSpPr>
            <p:nvPr/>
          </p:nvSpPr>
          <p:spPr bwMode="auto">
            <a:xfrm>
              <a:off x="2393" y="1602"/>
              <a:ext cx="974" cy="710"/>
            </a:xfrm>
            <a:custGeom>
              <a:avLst/>
              <a:gdLst>
                <a:gd name="T0" fmla="*/ 942 w 974"/>
                <a:gd name="T1" fmla="*/ 476 h 710"/>
                <a:gd name="T2" fmla="*/ 912 w 974"/>
                <a:gd name="T3" fmla="*/ 412 h 710"/>
                <a:gd name="T4" fmla="*/ 888 w 974"/>
                <a:gd name="T5" fmla="*/ 396 h 710"/>
                <a:gd name="T6" fmla="*/ 904 w 974"/>
                <a:gd name="T7" fmla="*/ 362 h 710"/>
                <a:gd name="T8" fmla="*/ 954 w 974"/>
                <a:gd name="T9" fmla="*/ 314 h 710"/>
                <a:gd name="T10" fmla="*/ 944 w 974"/>
                <a:gd name="T11" fmla="*/ 284 h 710"/>
                <a:gd name="T12" fmla="*/ 950 w 974"/>
                <a:gd name="T13" fmla="*/ 220 h 710"/>
                <a:gd name="T14" fmla="*/ 892 w 974"/>
                <a:gd name="T15" fmla="*/ 184 h 710"/>
                <a:gd name="T16" fmla="*/ 822 w 974"/>
                <a:gd name="T17" fmla="*/ 174 h 710"/>
                <a:gd name="T18" fmla="*/ 778 w 974"/>
                <a:gd name="T19" fmla="*/ 174 h 710"/>
                <a:gd name="T20" fmla="*/ 750 w 974"/>
                <a:gd name="T21" fmla="*/ 176 h 710"/>
                <a:gd name="T22" fmla="*/ 734 w 974"/>
                <a:gd name="T23" fmla="*/ 154 h 710"/>
                <a:gd name="T24" fmla="*/ 688 w 974"/>
                <a:gd name="T25" fmla="*/ 136 h 710"/>
                <a:gd name="T26" fmla="*/ 658 w 974"/>
                <a:gd name="T27" fmla="*/ 118 h 710"/>
                <a:gd name="T28" fmla="*/ 632 w 974"/>
                <a:gd name="T29" fmla="*/ 90 h 710"/>
                <a:gd name="T30" fmla="*/ 602 w 974"/>
                <a:gd name="T31" fmla="*/ 54 h 710"/>
                <a:gd name="T32" fmla="*/ 552 w 974"/>
                <a:gd name="T33" fmla="*/ 0 h 710"/>
                <a:gd name="T34" fmla="*/ 484 w 974"/>
                <a:gd name="T35" fmla="*/ 32 h 710"/>
                <a:gd name="T36" fmla="*/ 462 w 974"/>
                <a:gd name="T37" fmla="*/ 86 h 710"/>
                <a:gd name="T38" fmla="*/ 420 w 974"/>
                <a:gd name="T39" fmla="*/ 84 h 710"/>
                <a:gd name="T40" fmla="*/ 364 w 974"/>
                <a:gd name="T41" fmla="*/ 72 h 710"/>
                <a:gd name="T42" fmla="*/ 302 w 974"/>
                <a:gd name="T43" fmla="*/ 80 h 710"/>
                <a:gd name="T44" fmla="*/ 250 w 974"/>
                <a:gd name="T45" fmla="*/ 132 h 710"/>
                <a:gd name="T46" fmla="*/ 156 w 974"/>
                <a:gd name="T47" fmla="*/ 134 h 710"/>
                <a:gd name="T48" fmla="*/ 126 w 974"/>
                <a:gd name="T49" fmla="*/ 186 h 710"/>
                <a:gd name="T50" fmla="*/ 130 w 974"/>
                <a:gd name="T51" fmla="*/ 228 h 710"/>
                <a:gd name="T52" fmla="*/ 84 w 974"/>
                <a:gd name="T53" fmla="*/ 248 h 710"/>
                <a:gd name="T54" fmla="*/ 72 w 974"/>
                <a:gd name="T55" fmla="*/ 280 h 710"/>
                <a:gd name="T56" fmla="*/ 74 w 974"/>
                <a:gd name="T57" fmla="*/ 312 h 710"/>
                <a:gd name="T58" fmla="*/ 20 w 974"/>
                <a:gd name="T59" fmla="*/ 344 h 710"/>
                <a:gd name="T60" fmla="*/ 4 w 974"/>
                <a:gd name="T61" fmla="*/ 410 h 710"/>
                <a:gd name="T62" fmla="*/ 76 w 974"/>
                <a:gd name="T63" fmla="*/ 452 h 710"/>
                <a:gd name="T64" fmla="*/ 118 w 974"/>
                <a:gd name="T65" fmla="*/ 486 h 710"/>
                <a:gd name="T66" fmla="*/ 138 w 974"/>
                <a:gd name="T67" fmla="*/ 528 h 710"/>
                <a:gd name="T68" fmla="*/ 168 w 974"/>
                <a:gd name="T69" fmla="*/ 532 h 710"/>
                <a:gd name="T70" fmla="*/ 126 w 974"/>
                <a:gd name="T71" fmla="*/ 550 h 710"/>
                <a:gd name="T72" fmla="*/ 116 w 974"/>
                <a:gd name="T73" fmla="*/ 602 h 710"/>
                <a:gd name="T74" fmla="*/ 190 w 974"/>
                <a:gd name="T75" fmla="*/ 630 h 710"/>
                <a:gd name="T76" fmla="*/ 222 w 974"/>
                <a:gd name="T77" fmla="*/ 644 h 710"/>
                <a:gd name="T78" fmla="*/ 244 w 974"/>
                <a:gd name="T79" fmla="*/ 664 h 710"/>
                <a:gd name="T80" fmla="*/ 276 w 974"/>
                <a:gd name="T81" fmla="*/ 708 h 710"/>
                <a:gd name="T82" fmla="*/ 322 w 974"/>
                <a:gd name="T83" fmla="*/ 688 h 710"/>
                <a:gd name="T84" fmla="*/ 360 w 974"/>
                <a:gd name="T85" fmla="*/ 676 h 710"/>
                <a:gd name="T86" fmla="*/ 374 w 974"/>
                <a:gd name="T87" fmla="*/ 632 h 710"/>
                <a:gd name="T88" fmla="*/ 412 w 974"/>
                <a:gd name="T89" fmla="*/ 638 h 710"/>
                <a:gd name="T90" fmla="*/ 372 w 974"/>
                <a:gd name="T91" fmla="*/ 554 h 710"/>
                <a:gd name="T92" fmla="*/ 398 w 974"/>
                <a:gd name="T93" fmla="*/ 520 h 710"/>
                <a:gd name="T94" fmla="*/ 414 w 974"/>
                <a:gd name="T95" fmla="*/ 476 h 710"/>
                <a:gd name="T96" fmla="*/ 434 w 974"/>
                <a:gd name="T97" fmla="*/ 464 h 710"/>
                <a:gd name="T98" fmla="*/ 444 w 974"/>
                <a:gd name="T99" fmla="*/ 442 h 710"/>
                <a:gd name="T100" fmla="*/ 498 w 974"/>
                <a:gd name="T101" fmla="*/ 470 h 710"/>
                <a:gd name="T102" fmla="*/ 552 w 974"/>
                <a:gd name="T103" fmla="*/ 494 h 710"/>
                <a:gd name="T104" fmla="*/ 620 w 974"/>
                <a:gd name="T105" fmla="*/ 500 h 710"/>
                <a:gd name="T106" fmla="*/ 588 w 974"/>
                <a:gd name="T107" fmla="*/ 576 h 710"/>
                <a:gd name="T108" fmla="*/ 608 w 974"/>
                <a:gd name="T109" fmla="*/ 596 h 710"/>
                <a:gd name="T110" fmla="*/ 640 w 974"/>
                <a:gd name="T111" fmla="*/ 634 h 710"/>
                <a:gd name="T112" fmla="*/ 700 w 974"/>
                <a:gd name="T113" fmla="*/ 668 h 710"/>
                <a:gd name="T114" fmla="*/ 748 w 974"/>
                <a:gd name="T115" fmla="*/ 666 h 710"/>
                <a:gd name="T116" fmla="*/ 822 w 974"/>
                <a:gd name="T117" fmla="*/ 616 h 710"/>
                <a:gd name="T118" fmla="*/ 854 w 974"/>
                <a:gd name="T119" fmla="*/ 590 h 710"/>
                <a:gd name="T120" fmla="*/ 880 w 974"/>
                <a:gd name="T121" fmla="*/ 580 h 710"/>
                <a:gd name="T122" fmla="*/ 946 w 974"/>
                <a:gd name="T123" fmla="*/ 550 h 710"/>
                <a:gd name="T124" fmla="*/ 972 w 974"/>
                <a:gd name="T125" fmla="*/ 496 h 71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74"/>
                <a:gd name="T190" fmla="*/ 0 h 710"/>
                <a:gd name="T191" fmla="*/ 974 w 974"/>
                <a:gd name="T192" fmla="*/ 710 h 71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74" h="710">
                  <a:moveTo>
                    <a:pt x="972" y="496"/>
                  </a:moveTo>
                  <a:lnTo>
                    <a:pt x="972" y="496"/>
                  </a:lnTo>
                  <a:lnTo>
                    <a:pt x="970" y="484"/>
                  </a:lnTo>
                  <a:lnTo>
                    <a:pt x="968" y="480"/>
                  </a:lnTo>
                  <a:lnTo>
                    <a:pt x="966" y="478"/>
                  </a:lnTo>
                  <a:lnTo>
                    <a:pt x="956" y="476"/>
                  </a:lnTo>
                  <a:lnTo>
                    <a:pt x="942" y="476"/>
                  </a:lnTo>
                  <a:lnTo>
                    <a:pt x="940" y="464"/>
                  </a:lnTo>
                  <a:lnTo>
                    <a:pt x="936" y="454"/>
                  </a:lnTo>
                  <a:lnTo>
                    <a:pt x="922" y="432"/>
                  </a:lnTo>
                  <a:lnTo>
                    <a:pt x="916" y="418"/>
                  </a:lnTo>
                  <a:lnTo>
                    <a:pt x="912" y="412"/>
                  </a:lnTo>
                  <a:lnTo>
                    <a:pt x="904" y="408"/>
                  </a:lnTo>
                  <a:lnTo>
                    <a:pt x="892" y="408"/>
                  </a:lnTo>
                  <a:lnTo>
                    <a:pt x="882" y="408"/>
                  </a:lnTo>
                  <a:lnTo>
                    <a:pt x="884" y="402"/>
                  </a:lnTo>
                  <a:lnTo>
                    <a:pt x="888" y="396"/>
                  </a:lnTo>
                  <a:lnTo>
                    <a:pt x="892" y="392"/>
                  </a:lnTo>
                  <a:lnTo>
                    <a:pt x="894" y="384"/>
                  </a:lnTo>
                  <a:lnTo>
                    <a:pt x="894" y="370"/>
                  </a:lnTo>
                  <a:lnTo>
                    <a:pt x="898" y="366"/>
                  </a:lnTo>
                  <a:lnTo>
                    <a:pt x="904" y="362"/>
                  </a:lnTo>
                  <a:lnTo>
                    <a:pt x="924" y="346"/>
                  </a:lnTo>
                  <a:lnTo>
                    <a:pt x="946" y="328"/>
                  </a:lnTo>
                  <a:lnTo>
                    <a:pt x="952" y="322"/>
                  </a:lnTo>
                  <a:lnTo>
                    <a:pt x="954" y="320"/>
                  </a:lnTo>
                  <a:lnTo>
                    <a:pt x="954" y="314"/>
                  </a:lnTo>
                  <a:lnTo>
                    <a:pt x="950" y="308"/>
                  </a:lnTo>
                  <a:lnTo>
                    <a:pt x="942" y="302"/>
                  </a:lnTo>
                  <a:lnTo>
                    <a:pt x="934" y="296"/>
                  </a:lnTo>
                  <a:lnTo>
                    <a:pt x="928" y="288"/>
                  </a:lnTo>
                  <a:lnTo>
                    <a:pt x="936" y="286"/>
                  </a:lnTo>
                  <a:lnTo>
                    <a:pt x="944" y="284"/>
                  </a:lnTo>
                  <a:lnTo>
                    <a:pt x="948" y="280"/>
                  </a:lnTo>
                  <a:lnTo>
                    <a:pt x="952" y="274"/>
                  </a:lnTo>
                  <a:lnTo>
                    <a:pt x="956" y="268"/>
                  </a:lnTo>
                  <a:lnTo>
                    <a:pt x="958" y="262"/>
                  </a:lnTo>
                  <a:lnTo>
                    <a:pt x="958" y="248"/>
                  </a:lnTo>
                  <a:lnTo>
                    <a:pt x="956" y="234"/>
                  </a:lnTo>
                  <a:lnTo>
                    <a:pt x="950" y="220"/>
                  </a:lnTo>
                  <a:lnTo>
                    <a:pt x="942" y="208"/>
                  </a:lnTo>
                  <a:lnTo>
                    <a:pt x="932" y="200"/>
                  </a:lnTo>
                  <a:lnTo>
                    <a:pt x="920" y="192"/>
                  </a:lnTo>
                  <a:lnTo>
                    <a:pt x="906" y="186"/>
                  </a:lnTo>
                  <a:lnTo>
                    <a:pt x="892" y="184"/>
                  </a:lnTo>
                  <a:lnTo>
                    <a:pt x="878" y="184"/>
                  </a:lnTo>
                  <a:lnTo>
                    <a:pt x="864" y="184"/>
                  </a:lnTo>
                  <a:lnTo>
                    <a:pt x="852" y="182"/>
                  </a:lnTo>
                  <a:lnTo>
                    <a:pt x="838" y="178"/>
                  </a:lnTo>
                  <a:lnTo>
                    <a:pt x="830" y="176"/>
                  </a:lnTo>
                  <a:lnTo>
                    <a:pt x="822" y="174"/>
                  </a:lnTo>
                  <a:lnTo>
                    <a:pt x="814" y="176"/>
                  </a:lnTo>
                  <a:lnTo>
                    <a:pt x="802" y="178"/>
                  </a:lnTo>
                  <a:lnTo>
                    <a:pt x="790" y="180"/>
                  </a:lnTo>
                  <a:lnTo>
                    <a:pt x="782" y="178"/>
                  </a:lnTo>
                  <a:lnTo>
                    <a:pt x="778" y="174"/>
                  </a:lnTo>
                  <a:lnTo>
                    <a:pt x="778" y="170"/>
                  </a:lnTo>
                  <a:lnTo>
                    <a:pt x="776" y="166"/>
                  </a:lnTo>
                  <a:lnTo>
                    <a:pt x="770" y="164"/>
                  </a:lnTo>
                  <a:lnTo>
                    <a:pt x="766" y="166"/>
                  </a:lnTo>
                  <a:lnTo>
                    <a:pt x="760" y="168"/>
                  </a:lnTo>
                  <a:lnTo>
                    <a:pt x="750" y="176"/>
                  </a:lnTo>
                  <a:lnTo>
                    <a:pt x="734" y="192"/>
                  </a:lnTo>
                  <a:lnTo>
                    <a:pt x="736" y="186"/>
                  </a:lnTo>
                  <a:lnTo>
                    <a:pt x="738" y="178"/>
                  </a:lnTo>
                  <a:lnTo>
                    <a:pt x="736" y="162"/>
                  </a:lnTo>
                  <a:lnTo>
                    <a:pt x="734" y="154"/>
                  </a:lnTo>
                  <a:lnTo>
                    <a:pt x="730" y="150"/>
                  </a:lnTo>
                  <a:lnTo>
                    <a:pt x="724" y="146"/>
                  </a:lnTo>
                  <a:lnTo>
                    <a:pt x="718" y="144"/>
                  </a:lnTo>
                  <a:lnTo>
                    <a:pt x="702" y="142"/>
                  </a:lnTo>
                  <a:lnTo>
                    <a:pt x="694" y="140"/>
                  </a:lnTo>
                  <a:lnTo>
                    <a:pt x="688" y="136"/>
                  </a:lnTo>
                  <a:lnTo>
                    <a:pt x="684" y="132"/>
                  </a:lnTo>
                  <a:lnTo>
                    <a:pt x="680" y="128"/>
                  </a:lnTo>
                  <a:lnTo>
                    <a:pt x="674" y="122"/>
                  </a:lnTo>
                  <a:lnTo>
                    <a:pt x="672" y="118"/>
                  </a:lnTo>
                  <a:lnTo>
                    <a:pt x="668" y="118"/>
                  </a:lnTo>
                  <a:lnTo>
                    <a:pt x="664" y="116"/>
                  </a:lnTo>
                  <a:lnTo>
                    <a:pt x="658" y="118"/>
                  </a:lnTo>
                  <a:lnTo>
                    <a:pt x="656" y="122"/>
                  </a:lnTo>
                  <a:lnTo>
                    <a:pt x="652" y="112"/>
                  </a:lnTo>
                  <a:lnTo>
                    <a:pt x="646" y="104"/>
                  </a:lnTo>
                  <a:lnTo>
                    <a:pt x="640" y="96"/>
                  </a:lnTo>
                  <a:lnTo>
                    <a:pt x="632" y="90"/>
                  </a:lnTo>
                  <a:lnTo>
                    <a:pt x="624" y="86"/>
                  </a:lnTo>
                  <a:lnTo>
                    <a:pt x="614" y="84"/>
                  </a:lnTo>
                  <a:lnTo>
                    <a:pt x="604" y="82"/>
                  </a:lnTo>
                  <a:lnTo>
                    <a:pt x="594" y="80"/>
                  </a:lnTo>
                  <a:lnTo>
                    <a:pt x="600" y="68"/>
                  </a:lnTo>
                  <a:lnTo>
                    <a:pt x="602" y="54"/>
                  </a:lnTo>
                  <a:lnTo>
                    <a:pt x="600" y="40"/>
                  </a:lnTo>
                  <a:lnTo>
                    <a:pt x="596" y="28"/>
                  </a:lnTo>
                  <a:lnTo>
                    <a:pt x="588" y="16"/>
                  </a:lnTo>
                  <a:lnTo>
                    <a:pt x="578" y="8"/>
                  </a:lnTo>
                  <a:lnTo>
                    <a:pt x="566" y="2"/>
                  </a:lnTo>
                  <a:lnTo>
                    <a:pt x="552" y="0"/>
                  </a:lnTo>
                  <a:lnTo>
                    <a:pt x="532" y="0"/>
                  </a:lnTo>
                  <a:lnTo>
                    <a:pt x="524" y="2"/>
                  </a:lnTo>
                  <a:lnTo>
                    <a:pt x="516" y="4"/>
                  </a:lnTo>
                  <a:lnTo>
                    <a:pt x="498" y="16"/>
                  </a:lnTo>
                  <a:lnTo>
                    <a:pt x="490" y="24"/>
                  </a:lnTo>
                  <a:lnTo>
                    <a:pt x="484" y="32"/>
                  </a:lnTo>
                  <a:lnTo>
                    <a:pt x="474" y="46"/>
                  </a:lnTo>
                  <a:lnTo>
                    <a:pt x="472" y="58"/>
                  </a:lnTo>
                  <a:lnTo>
                    <a:pt x="472" y="72"/>
                  </a:lnTo>
                  <a:lnTo>
                    <a:pt x="474" y="90"/>
                  </a:lnTo>
                  <a:lnTo>
                    <a:pt x="462" y="86"/>
                  </a:lnTo>
                  <a:lnTo>
                    <a:pt x="452" y="82"/>
                  </a:lnTo>
                  <a:lnTo>
                    <a:pt x="444" y="82"/>
                  </a:lnTo>
                  <a:lnTo>
                    <a:pt x="434" y="84"/>
                  </a:lnTo>
                  <a:lnTo>
                    <a:pt x="426" y="84"/>
                  </a:lnTo>
                  <a:lnTo>
                    <a:pt x="420" y="84"/>
                  </a:lnTo>
                  <a:lnTo>
                    <a:pt x="412" y="84"/>
                  </a:lnTo>
                  <a:lnTo>
                    <a:pt x="406" y="80"/>
                  </a:lnTo>
                  <a:lnTo>
                    <a:pt x="398" y="78"/>
                  </a:lnTo>
                  <a:lnTo>
                    <a:pt x="390" y="76"/>
                  </a:lnTo>
                  <a:lnTo>
                    <a:pt x="378" y="76"/>
                  </a:lnTo>
                  <a:lnTo>
                    <a:pt x="364" y="72"/>
                  </a:lnTo>
                  <a:lnTo>
                    <a:pt x="346" y="68"/>
                  </a:lnTo>
                  <a:lnTo>
                    <a:pt x="336" y="68"/>
                  </a:lnTo>
                  <a:lnTo>
                    <a:pt x="328" y="68"/>
                  </a:lnTo>
                  <a:lnTo>
                    <a:pt x="318" y="70"/>
                  </a:lnTo>
                  <a:lnTo>
                    <a:pt x="310" y="74"/>
                  </a:lnTo>
                  <a:lnTo>
                    <a:pt x="302" y="80"/>
                  </a:lnTo>
                  <a:lnTo>
                    <a:pt x="296" y="86"/>
                  </a:lnTo>
                  <a:lnTo>
                    <a:pt x="276" y="110"/>
                  </a:lnTo>
                  <a:lnTo>
                    <a:pt x="268" y="122"/>
                  </a:lnTo>
                  <a:lnTo>
                    <a:pt x="260" y="136"/>
                  </a:lnTo>
                  <a:lnTo>
                    <a:pt x="250" y="132"/>
                  </a:lnTo>
                  <a:lnTo>
                    <a:pt x="238" y="128"/>
                  </a:lnTo>
                  <a:lnTo>
                    <a:pt x="226" y="122"/>
                  </a:lnTo>
                  <a:lnTo>
                    <a:pt x="214" y="118"/>
                  </a:lnTo>
                  <a:lnTo>
                    <a:pt x="200" y="120"/>
                  </a:lnTo>
                  <a:lnTo>
                    <a:pt x="184" y="124"/>
                  </a:lnTo>
                  <a:lnTo>
                    <a:pt x="156" y="134"/>
                  </a:lnTo>
                  <a:lnTo>
                    <a:pt x="140" y="142"/>
                  </a:lnTo>
                  <a:lnTo>
                    <a:pt x="134" y="146"/>
                  </a:lnTo>
                  <a:lnTo>
                    <a:pt x="130" y="152"/>
                  </a:lnTo>
                  <a:lnTo>
                    <a:pt x="126" y="162"/>
                  </a:lnTo>
                  <a:lnTo>
                    <a:pt x="124" y="174"/>
                  </a:lnTo>
                  <a:lnTo>
                    <a:pt x="126" y="186"/>
                  </a:lnTo>
                  <a:lnTo>
                    <a:pt x="132" y="200"/>
                  </a:lnTo>
                  <a:lnTo>
                    <a:pt x="138" y="212"/>
                  </a:lnTo>
                  <a:lnTo>
                    <a:pt x="146" y="224"/>
                  </a:lnTo>
                  <a:lnTo>
                    <a:pt x="140" y="222"/>
                  </a:lnTo>
                  <a:lnTo>
                    <a:pt x="136" y="224"/>
                  </a:lnTo>
                  <a:lnTo>
                    <a:pt x="130" y="228"/>
                  </a:lnTo>
                  <a:lnTo>
                    <a:pt x="126" y="236"/>
                  </a:lnTo>
                  <a:lnTo>
                    <a:pt x="118" y="242"/>
                  </a:lnTo>
                  <a:lnTo>
                    <a:pt x="110" y="244"/>
                  </a:lnTo>
                  <a:lnTo>
                    <a:pt x="102" y="244"/>
                  </a:lnTo>
                  <a:lnTo>
                    <a:pt x="92" y="244"/>
                  </a:lnTo>
                  <a:lnTo>
                    <a:pt x="84" y="248"/>
                  </a:lnTo>
                  <a:lnTo>
                    <a:pt x="78" y="256"/>
                  </a:lnTo>
                  <a:lnTo>
                    <a:pt x="72" y="264"/>
                  </a:lnTo>
                  <a:lnTo>
                    <a:pt x="70" y="272"/>
                  </a:lnTo>
                  <a:lnTo>
                    <a:pt x="72" y="280"/>
                  </a:lnTo>
                  <a:lnTo>
                    <a:pt x="78" y="286"/>
                  </a:lnTo>
                  <a:lnTo>
                    <a:pt x="86" y="292"/>
                  </a:lnTo>
                  <a:lnTo>
                    <a:pt x="92" y="298"/>
                  </a:lnTo>
                  <a:lnTo>
                    <a:pt x="96" y="306"/>
                  </a:lnTo>
                  <a:lnTo>
                    <a:pt x="86" y="310"/>
                  </a:lnTo>
                  <a:lnTo>
                    <a:pt x="74" y="312"/>
                  </a:lnTo>
                  <a:lnTo>
                    <a:pt x="62" y="314"/>
                  </a:lnTo>
                  <a:lnTo>
                    <a:pt x="50" y="318"/>
                  </a:lnTo>
                  <a:lnTo>
                    <a:pt x="42" y="322"/>
                  </a:lnTo>
                  <a:lnTo>
                    <a:pt x="32" y="328"/>
                  </a:lnTo>
                  <a:lnTo>
                    <a:pt x="26" y="336"/>
                  </a:lnTo>
                  <a:lnTo>
                    <a:pt x="20" y="344"/>
                  </a:lnTo>
                  <a:lnTo>
                    <a:pt x="10" y="362"/>
                  </a:lnTo>
                  <a:lnTo>
                    <a:pt x="2" y="384"/>
                  </a:lnTo>
                  <a:lnTo>
                    <a:pt x="2" y="392"/>
                  </a:lnTo>
                  <a:lnTo>
                    <a:pt x="0" y="398"/>
                  </a:lnTo>
                  <a:lnTo>
                    <a:pt x="2" y="406"/>
                  </a:lnTo>
                  <a:lnTo>
                    <a:pt x="4" y="410"/>
                  </a:lnTo>
                  <a:lnTo>
                    <a:pt x="12" y="420"/>
                  </a:lnTo>
                  <a:lnTo>
                    <a:pt x="24" y="426"/>
                  </a:lnTo>
                  <a:lnTo>
                    <a:pt x="36" y="432"/>
                  </a:lnTo>
                  <a:lnTo>
                    <a:pt x="50" y="436"/>
                  </a:lnTo>
                  <a:lnTo>
                    <a:pt x="78" y="444"/>
                  </a:lnTo>
                  <a:lnTo>
                    <a:pt x="76" y="452"/>
                  </a:lnTo>
                  <a:lnTo>
                    <a:pt x="76" y="460"/>
                  </a:lnTo>
                  <a:lnTo>
                    <a:pt x="78" y="466"/>
                  </a:lnTo>
                  <a:lnTo>
                    <a:pt x="86" y="474"/>
                  </a:lnTo>
                  <a:lnTo>
                    <a:pt x="96" y="480"/>
                  </a:lnTo>
                  <a:lnTo>
                    <a:pt x="108" y="482"/>
                  </a:lnTo>
                  <a:lnTo>
                    <a:pt x="118" y="486"/>
                  </a:lnTo>
                  <a:lnTo>
                    <a:pt x="130" y="490"/>
                  </a:lnTo>
                  <a:lnTo>
                    <a:pt x="130" y="502"/>
                  </a:lnTo>
                  <a:lnTo>
                    <a:pt x="130" y="514"/>
                  </a:lnTo>
                  <a:lnTo>
                    <a:pt x="132" y="518"/>
                  </a:lnTo>
                  <a:lnTo>
                    <a:pt x="134" y="524"/>
                  </a:lnTo>
                  <a:lnTo>
                    <a:pt x="138" y="528"/>
                  </a:lnTo>
                  <a:lnTo>
                    <a:pt x="144" y="530"/>
                  </a:lnTo>
                  <a:lnTo>
                    <a:pt x="150" y="532"/>
                  </a:lnTo>
                  <a:lnTo>
                    <a:pt x="156" y="532"/>
                  </a:lnTo>
                  <a:lnTo>
                    <a:pt x="162" y="532"/>
                  </a:lnTo>
                  <a:lnTo>
                    <a:pt x="168" y="532"/>
                  </a:lnTo>
                  <a:lnTo>
                    <a:pt x="174" y="536"/>
                  </a:lnTo>
                  <a:lnTo>
                    <a:pt x="154" y="536"/>
                  </a:lnTo>
                  <a:lnTo>
                    <a:pt x="144" y="538"/>
                  </a:lnTo>
                  <a:lnTo>
                    <a:pt x="134" y="544"/>
                  </a:lnTo>
                  <a:lnTo>
                    <a:pt x="126" y="550"/>
                  </a:lnTo>
                  <a:lnTo>
                    <a:pt x="120" y="560"/>
                  </a:lnTo>
                  <a:lnTo>
                    <a:pt x="114" y="570"/>
                  </a:lnTo>
                  <a:lnTo>
                    <a:pt x="110" y="580"/>
                  </a:lnTo>
                  <a:lnTo>
                    <a:pt x="110" y="586"/>
                  </a:lnTo>
                  <a:lnTo>
                    <a:pt x="112" y="592"/>
                  </a:lnTo>
                  <a:lnTo>
                    <a:pt x="116" y="602"/>
                  </a:lnTo>
                  <a:lnTo>
                    <a:pt x="126" y="612"/>
                  </a:lnTo>
                  <a:lnTo>
                    <a:pt x="138" y="620"/>
                  </a:lnTo>
                  <a:lnTo>
                    <a:pt x="152" y="626"/>
                  </a:lnTo>
                  <a:lnTo>
                    <a:pt x="166" y="630"/>
                  </a:lnTo>
                  <a:lnTo>
                    <a:pt x="178" y="630"/>
                  </a:lnTo>
                  <a:lnTo>
                    <a:pt x="190" y="630"/>
                  </a:lnTo>
                  <a:lnTo>
                    <a:pt x="192" y="632"/>
                  </a:lnTo>
                  <a:lnTo>
                    <a:pt x="194" y="634"/>
                  </a:lnTo>
                  <a:lnTo>
                    <a:pt x="202" y="638"/>
                  </a:lnTo>
                  <a:lnTo>
                    <a:pt x="212" y="640"/>
                  </a:lnTo>
                  <a:lnTo>
                    <a:pt x="220" y="640"/>
                  </a:lnTo>
                  <a:lnTo>
                    <a:pt x="222" y="644"/>
                  </a:lnTo>
                  <a:lnTo>
                    <a:pt x="220" y="648"/>
                  </a:lnTo>
                  <a:lnTo>
                    <a:pt x="218" y="658"/>
                  </a:lnTo>
                  <a:lnTo>
                    <a:pt x="224" y="660"/>
                  </a:lnTo>
                  <a:lnTo>
                    <a:pt x="230" y="662"/>
                  </a:lnTo>
                  <a:lnTo>
                    <a:pt x="244" y="664"/>
                  </a:lnTo>
                  <a:lnTo>
                    <a:pt x="246" y="672"/>
                  </a:lnTo>
                  <a:lnTo>
                    <a:pt x="248" y="678"/>
                  </a:lnTo>
                  <a:lnTo>
                    <a:pt x="254" y="684"/>
                  </a:lnTo>
                  <a:lnTo>
                    <a:pt x="260" y="688"/>
                  </a:lnTo>
                  <a:lnTo>
                    <a:pt x="270" y="698"/>
                  </a:lnTo>
                  <a:lnTo>
                    <a:pt x="274" y="702"/>
                  </a:lnTo>
                  <a:lnTo>
                    <a:pt x="276" y="708"/>
                  </a:lnTo>
                  <a:lnTo>
                    <a:pt x="286" y="710"/>
                  </a:lnTo>
                  <a:lnTo>
                    <a:pt x="294" y="708"/>
                  </a:lnTo>
                  <a:lnTo>
                    <a:pt x="302" y="706"/>
                  </a:lnTo>
                  <a:lnTo>
                    <a:pt x="310" y="700"/>
                  </a:lnTo>
                  <a:lnTo>
                    <a:pt x="316" y="694"/>
                  </a:lnTo>
                  <a:lnTo>
                    <a:pt x="322" y="688"/>
                  </a:lnTo>
                  <a:lnTo>
                    <a:pt x="326" y="680"/>
                  </a:lnTo>
                  <a:lnTo>
                    <a:pt x="328" y="672"/>
                  </a:lnTo>
                  <a:lnTo>
                    <a:pt x="332" y="674"/>
                  </a:lnTo>
                  <a:lnTo>
                    <a:pt x="338" y="676"/>
                  </a:lnTo>
                  <a:lnTo>
                    <a:pt x="348" y="678"/>
                  </a:lnTo>
                  <a:lnTo>
                    <a:pt x="360" y="676"/>
                  </a:lnTo>
                  <a:lnTo>
                    <a:pt x="364" y="672"/>
                  </a:lnTo>
                  <a:lnTo>
                    <a:pt x="368" y="670"/>
                  </a:lnTo>
                  <a:lnTo>
                    <a:pt x="372" y="662"/>
                  </a:lnTo>
                  <a:lnTo>
                    <a:pt x="374" y="652"/>
                  </a:lnTo>
                  <a:lnTo>
                    <a:pt x="374" y="632"/>
                  </a:lnTo>
                  <a:lnTo>
                    <a:pt x="380" y="632"/>
                  </a:lnTo>
                  <a:lnTo>
                    <a:pt x="386" y="634"/>
                  </a:lnTo>
                  <a:lnTo>
                    <a:pt x="394" y="638"/>
                  </a:lnTo>
                  <a:lnTo>
                    <a:pt x="398" y="640"/>
                  </a:lnTo>
                  <a:lnTo>
                    <a:pt x="402" y="642"/>
                  </a:lnTo>
                  <a:lnTo>
                    <a:pt x="408" y="640"/>
                  </a:lnTo>
                  <a:lnTo>
                    <a:pt x="412" y="638"/>
                  </a:lnTo>
                  <a:lnTo>
                    <a:pt x="408" y="624"/>
                  </a:lnTo>
                  <a:lnTo>
                    <a:pt x="400" y="612"/>
                  </a:lnTo>
                  <a:lnTo>
                    <a:pt x="388" y="590"/>
                  </a:lnTo>
                  <a:lnTo>
                    <a:pt x="380" y="578"/>
                  </a:lnTo>
                  <a:lnTo>
                    <a:pt x="376" y="566"/>
                  </a:lnTo>
                  <a:lnTo>
                    <a:pt x="372" y="554"/>
                  </a:lnTo>
                  <a:lnTo>
                    <a:pt x="370" y="540"/>
                  </a:lnTo>
                  <a:lnTo>
                    <a:pt x="370" y="522"/>
                  </a:lnTo>
                  <a:lnTo>
                    <a:pt x="384" y="522"/>
                  </a:lnTo>
                  <a:lnTo>
                    <a:pt x="392" y="522"/>
                  </a:lnTo>
                  <a:lnTo>
                    <a:pt x="398" y="520"/>
                  </a:lnTo>
                  <a:lnTo>
                    <a:pt x="404" y="516"/>
                  </a:lnTo>
                  <a:lnTo>
                    <a:pt x="408" y="512"/>
                  </a:lnTo>
                  <a:lnTo>
                    <a:pt x="410" y="506"/>
                  </a:lnTo>
                  <a:lnTo>
                    <a:pt x="412" y="502"/>
                  </a:lnTo>
                  <a:lnTo>
                    <a:pt x="414" y="490"/>
                  </a:lnTo>
                  <a:lnTo>
                    <a:pt x="414" y="476"/>
                  </a:lnTo>
                  <a:lnTo>
                    <a:pt x="418" y="476"/>
                  </a:lnTo>
                  <a:lnTo>
                    <a:pt x="422" y="474"/>
                  </a:lnTo>
                  <a:lnTo>
                    <a:pt x="426" y="470"/>
                  </a:lnTo>
                  <a:lnTo>
                    <a:pt x="428" y="466"/>
                  </a:lnTo>
                  <a:lnTo>
                    <a:pt x="434" y="464"/>
                  </a:lnTo>
                  <a:lnTo>
                    <a:pt x="438" y="462"/>
                  </a:lnTo>
                  <a:lnTo>
                    <a:pt x="440" y="458"/>
                  </a:lnTo>
                  <a:lnTo>
                    <a:pt x="440" y="456"/>
                  </a:lnTo>
                  <a:lnTo>
                    <a:pt x="442" y="448"/>
                  </a:lnTo>
                  <a:lnTo>
                    <a:pt x="442" y="446"/>
                  </a:lnTo>
                  <a:lnTo>
                    <a:pt x="444" y="442"/>
                  </a:lnTo>
                  <a:lnTo>
                    <a:pt x="448" y="440"/>
                  </a:lnTo>
                  <a:lnTo>
                    <a:pt x="454" y="440"/>
                  </a:lnTo>
                  <a:lnTo>
                    <a:pt x="468" y="438"/>
                  </a:lnTo>
                  <a:lnTo>
                    <a:pt x="492" y="442"/>
                  </a:lnTo>
                  <a:lnTo>
                    <a:pt x="494" y="458"/>
                  </a:lnTo>
                  <a:lnTo>
                    <a:pt x="498" y="470"/>
                  </a:lnTo>
                  <a:lnTo>
                    <a:pt x="506" y="480"/>
                  </a:lnTo>
                  <a:lnTo>
                    <a:pt x="518" y="490"/>
                  </a:lnTo>
                  <a:lnTo>
                    <a:pt x="532" y="498"/>
                  </a:lnTo>
                  <a:lnTo>
                    <a:pt x="538" y="500"/>
                  </a:lnTo>
                  <a:lnTo>
                    <a:pt x="542" y="498"/>
                  </a:lnTo>
                  <a:lnTo>
                    <a:pt x="552" y="494"/>
                  </a:lnTo>
                  <a:lnTo>
                    <a:pt x="564" y="484"/>
                  </a:lnTo>
                  <a:lnTo>
                    <a:pt x="570" y="488"/>
                  </a:lnTo>
                  <a:lnTo>
                    <a:pt x="576" y="492"/>
                  </a:lnTo>
                  <a:lnTo>
                    <a:pt x="590" y="496"/>
                  </a:lnTo>
                  <a:lnTo>
                    <a:pt x="620" y="500"/>
                  </a:lnTo>
                  <a:lnTo>
                    <a:pt x="608" y="518"/>
                  </a:lnTo>
                  <a:lnTo>
                    <a:pt x="598" y="536"/>
                  </a:lnTo>
                  <a:lnTo>
                    <a:pt x="594" y="546"/>
                  </a:lnTo>
                  <a:lnTo>
                    <a:pt x="590" y="556"/>
                  </a:lnTo>
                  <a:lnTo>
                    <a:pt x="588" y="566"/>
                  </a:lnTo>
                  <a:lnTo>
                    <a:pt x="588" y="576"/>
                  </a:lnTo>
                  <a:lnTo>
                    <a:pt x="594" y="576"/>
                  </a:lnTo>
                  <a:lnTo>
                    <a:pt x="600" y="578"/>
                  </a:lnTo>
                  <a:lnTo>
                    <a:pt x="602" y="586"/>
                  </a:lnTo>
                  <a:lnTo>
                    <a:pt x="602" y="594"/>
                  </a:lnTo>
                  <a:lnTo>
                    <a:pt x="608" y="596"/>
                  </a:lnTo>
                  <a:lnTo>
                    <a:pt x="612" y="600"/>
                  </a:lnTo>
                  <a:lnTo>
                    <a:pt x="618" y="610"/>
                  </a:lnTo>
                  <a:lnTo>
                    <a:pt x="624" y="622"/>
                  </a:lnTo>
                  <a:lnTo>
                    <a:pt x="628" y="626"/>
                  </a:lnTo>
                  <a:lnTo>
                    <a:pt x="632" y="630"/>
                  </a:lnTo>
                  <a:lnTo>
                    <a:pt x="640" y="634"/>
                  </a:lnTo>
                  <a:lnTo>
                    <a:pt x="650" y="636"/>
                  </a:lnTo>
                  <a:lnTo>
                    <a:pt x="660" y="636"/>
                  </a:lnTo>
                  <a:lnTo>
                    <a:pt x="670" y="634"/>
                  </a:lnTo>
                  <a:lnTo>
                    <a:pt x="680" y="646"/>
                  </a:lnTo>
                  <a:lnTo>
                    <a:pt x="690" y="658"/>
                  </a:lnTo>
                  <a:lnTo>
                    <a:pt x="700" y="668"/>
                  </a:lnTo>
                  <a:lnTo>
                    <a:pt x="706" y="672"/>
                  </a:lnTo>
                  <a:lnTo>
                    <a:pt x="714" y="676"/>
                  </a:lnTo>
                  <a:lnTo>
                    <a:pt x="724" y="676"/>
                  </a:lnTo>
                  <a:lnTo>
                    <a:pt x="732" y="674"/>
                  </a:lnTo>
                  <a:lnTo>
                    <a:pt x="740" y="670"/>
                  </a:lnTo>
                  <a:lnTo>
                    <a:pt x="748" y="666"/>
                  </a:lnTo>
                  <a:lnTo>
                    <a:pt x="760" y="658"/>
                  </a:lnTo>
                  <a:lnTo>
                    <a:pt x="774" y="652"/>
                  </a:lnTo>
                  <a:lnTo>
                    <a:pt x="798" y="642"/>
                  </a:lnTo>
                  <a:lnTo>
                    <a:pt x="808" y="634"/>
                  </a:lnTo>
                  <a:lnTo>
                    <a:pt x="816" y="626"/>
                  </a:lnTo>
                  <a:lnTo>
                    <a:pt x="822" y="616"/>
                  </a:lnTo>
                  <a:lnTo>
                    <a:pt x="824" y="600"/>
                  </a:lnTo>
                  <a:lnTo>
                    <a:pt x="836" y="600"/>
                  </a:lnTo>
                  <a:lnTo>
                    <a:pt x="848" y="596"/>
                  </a:lnTo>
                  <a:lnTo>
                    <a:pt x="852" y="594"/>
                  </a:lnTo>
                  <a:lnTo>
                    <a:pt x="854" y="590"/>
                  </a:lnTo>
                  <a:lnTo>
                    <a:pt x="860" y="588"/>
                  </a:lnTo>
                  <a:lnTo>
                    <a:pt x="864" y="588"/>
                  </a:lnTo>
                  <a:lnTo>
                    <a:pt x="870" y="588"/>
                  </a:lnTo>
                  <a:lnTo>
                    <a:pt x="876" y="584"/>
                  </a:lnTo>
                  <a:lnTo>
                    <a:pt x="880" y="580"/>
                  </a:lnTo>
                  <a:lnTo>
                    <a:pt x="882" y="574"/>
                  </a:lnTo>
                  <a:lnTo>
                    <a:pt x="882" y="560"/>
                  </a:lnTo>
                  <a:lnTo>
                    <a:pt x="906" y="558"/>
                  </a:lnTo>
                  <a:lnTo>
                    <a:pt x="926" y="556"/>
                  </a:lnTo>
                  <a:lnTo>
                    <a:pt x="936" y="554"/>
                  </a:lnTo>
                  <a:lnTo>
                    <a:pt x="946" y="550"/>
                  </a:lnTo>
                  <a:lnTo>
                    <a:pt x="954" y="542"/>
                  </a:lnTo>
                  <a:lnTo>
                    <a:pt x="964" y="534"/>
                  </a:lnTo>
                  <a:lnTo>
                    <a:pt x="968" y="524"/>
                  </a:lnTo>
                  <a:lnTo>
                    <a:pt x="972" y="516"/>
                  </a:lnTo>
                  <a:lnTo>
                    <a:pt x="974" y="506"/>
                  </a:lnTo>
                  <a:lnTo>
                    <a:pt x="972" y="496"/>
                  </a:lnTo>
                  <a:close/>
                </a:path>
              </a:pathLst>
            </a:custGeom>
            <a:solidFill>
              <a:srgbClr val="AFDC5C"/>
            </a:solidFill>
            <a:ln w="9525">
              <a:noFill/>
              <a:round/>
              <a:headEnd/>
              <a:tailEnd/>
            </a:ln>
          </p:spPr>
          <p:txBody>
            <a:bodyPr/>
            <a:lstStyle/>
            <a:p>
              <a:endParaRPr lang="fr-FR">
                <a:latin typeface="Calibri" pitchFamily="34" charset="0"/>
              </a:endParaRPr>
            </a:p>
          </p:txBody>
        </p:sp>
        <p:sp>
          <p:nvSpPr>
            <p:cNvPr id="9380" name="Freeform 7"/>
            <p:cNvSpPr>
              <a:spLocks/>
            </p:cNvSpPr>
            <p:nvPr/>
          </p:nvSpPr>
          <p:spPr bwMode="auto">
            <a:xfrm>
              <a:off x="2637" y="2078"/>
              <a:ext cx="368" cy="258"/>
            </a:xfrm>
            <a:custGeom>
              <a:avLst/>
              <a:gdLst>
                <a:gd name="T0" fmla="*/ 0 w 368"/>
                <a:gd name="T1" fmla="*/ 60 h 258"/>
                <a:gd name="T2" fmla="*/ 0 w 368"/>
                <a:gd name="T3" fmla="*/ 88 h 258"/>
                <a:gd name="T4" fmla="*/ 2 w 368"/>
                <a:gd name="T5" fmla="*/ 102 h 258"/>
                <a:gd name="T6" fmla="*/ 16 w 368"/>
                <a:gd name="T7" fmla="*/ 120 h 258"/>
                <a:gd name="T8" fmla="*/ 46 w 368"/>
                <a:gd name="T9" fmla="*/ 138 h 258"/>
                <a:gd name="T10" fmla="*/ 68 w 368"/>
                <a:gd name="T11" fmla="*/ 148 h 258"/>
                <a:gd name="T12" fmla="*/ 60 w 368"/>
                <a:gd name="T13" fmla="*/ 160 h 258"/>
                <a:gd name="T14" fmla="*/ 48 w 368"/>
                <a:gd name="T15" fmla="*/ 174 h 258"/>
                <a:gd name="T16" fmla="*/ 44 w 368"/>
                <a:gd name="T17" fmla="*/ 186 h 258"/>
                <a:gd name="T18" fmla="*/ 44 w 368"/>
                <a:gd name="T19" fmla="*/ 194 h 258"/>
                <a:gd name="T20" fmla="*/ 56 w 368"/>
                <a:gd name="T21" fmla="*/ 214 h 258"/>
                <a:gd name="T22" fmla="*/ 80 w 368"/>
                <a:gd name="T23" fmla="*/ 232 h 258"/>
                <a:gd name="T24" fmla="*/ 104 w 368"/>
                <a:gd name="T25" fmla="*/ 236 h 258"/>
                <a:gd name="T26" fmla="*/ 122 w 368"/>
                <a:gd name="T27" fmla="*/ 232 h 258"/>
                <a:gd name="T28" fmla="*/ 140 w 368"/>
                <a:gd name="T29" fmla="*/ 220 h 258"/>
                <a:gd name="T30" fmla="*/ 150 w 368"/>
                <a:gd name="T31" fmla="*/ 212 h 258"/>
                <a:gd name="T32" fmla="*/ 170 w 368"/>
                <a:gd name="T33" fmla="*/ 228 h 258"/>
                <a:gd name="T34" fmla="*/ 202 w 368"/>
                <a:gd name="T35" fmla="*/ 250 h 258"/>
                <a:gd name="T36" fmla="*/ 224 w 368"/>
                <a:gd name="T37" fmla="*/ 258 h 258"/>
                <a:gd name="T38" fmla="*/ 236 w 368"/>
                <a:gd name="T39" fmla="*/ 256 h 258"/>
                <a:gd name="T40" fmla="*/ 252 w 368"/>
                <a:gd name="T41" fmla="*/ 248 h 258"/>
                <a:gd name="T42" fmla="*/ 260 w 368"/>
                <a:gd name="T43" fmla="*/ 238 h 258"/>
                <a:gd name="T44" fmla="*/ 270 w 368"/>
                <a:gd name="T45" fmla="*/ 220 h 258"/>
                <a:gd name="T46" fmla="*/ 274 w 368"/>
                <a:gd name="T47" fmla="*/ 214 h 258"/>
                <a:gd name="T48" fmla="*/ 288 w 368"/>
                <a:gd name="T49" fmla="*/ 206 h 258"/>
                <a:gd name="T50" fmla="*/ 324 w 368"/>
                <a:gd name="T51" fmla="*/ 198 h 258"/>
                <a:gd name="T52" fmla="*/ 340 w 368"/>
                <a:gd name="T53" fmla="*/ 194 h 258"/>
                <a:gd name="T54" fmla="*/ 358 w 368"/>
                <a:gd name="T55" fmla="*/ 182 h 258"/>
                <a:gd name="T56" fmla="*/ 368 w 368"/>
                <a:gd name="T57" fmla="*/ 166 h 258"/>
                <a:gd name="T58" fmla="*/ 368 w 368"/>
                <a:gd name="T59" fmla="*/ 148 h 258"/>
                <a:gd name="T60" fmla="*/ 360 w 368"/>
                <a:gd name="T61" fmla="*/ 126 h 258"/>
                <a:gd name="T62" fmla="*/ 354 w 368"/>
                <a:gd name="T63" fmla="*/ 116 h 258"/>
                <a:gd name="T64" fmla="*/ 334 w 368"/>
                <a:gd name="T65" fmla="*/ 90 h 258"/>
                <a:gd name="T66" fmla="*/ 304 w 368"/>
                <a:gd name="T67" fmla="*/ 58 h 258"/>
                <a:gd name="T68" fmla="*/ 298 w 368"/>
                <a:gd name="T69" fmla="*/ 50 h 258"/>
                <a:gd name="T70" fmla="*/ 296 w 368"/>
                <a:gd name="T71" fmla="*/ 40 h 258"/>
                <a:gd name="T72" fmla="*/ 264 w 368"/>
                <a:gd name="T73" fmla="*/ 28 h 258"/>
                <a:gd name="T74" fmla="*/ 222 w 368"/>
                <a:gd name="T75" fmla="*/ 8 h 258"/>
                <a:gd name="T76" fmla="*/ 190 w 368"/>
                <a:gd name="T77" fmla="*/ 0 h 258"/>
                <a:gd name="T78" fmla="*/ 0 w 368"/>
                <a:gd name="T79" fmla="*/ 60 h 25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68"/>
                <a:gd name="T121" fmla="*/ 0 h 258"/>
                <a:gd name="T122" fmla="*/ 368 w 368"/>
                <a:gd name="T123" fmla="*/ 258 h 25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68" h="258">
                  <a:moveTo>
                    <a:pt x="0" y="60"/>
                  </a:moveTo>
                  <a:lnTo>
                    <a:pt x="0" y="60"/>
                  </a:lnTo>
                  <a:lnTo>
                    <a:pt x="0" y="74"/>
                  </a:lnTo>
                  <a:lnTo>
                    <a:pt x="0" y="88"/>
                  </a:lnTo>
                  <a:lnTo>
                    <a:pt x="2" y="102"/>
                  </a:lnTo>
                  <a:lnTo>
                    <a:pt x="8" y="112"/>
                  </a:lnTo>
                  <a:lnTo>
                    <a:pt x="16" y="120"/>
                  </a:lnTo>
                  <a:lnTo>
                    <a:pt x="26" y="126"/>
                  </a:lnTo>
                  <a:lnTo>
                    <a:pt x="46" y="138"/>
                  </a:lnTo>
                  <a:lnTo>
                    <a:pt x="68" y="148"/>
                  </a:lnTo>
                  <a:lnTo>
                    <a:pt x="64" y="154"/>
                  </a:lnTo>
                  <a:lnTo>
                    <a:pt x="60" y="160"/>
                  </a:lnTo>
                  <a:lnTo>
                    <a:pt x="52" y="170"/>
                  </a:lnTo>
                  <a:lnTo>
                    <a:pt x="48" y="174"/>
                  </a:lnTo>
                  <a:lnTo>
                    <a:pt x="44" y="180"/>
                  </a:lnTo>
                  <a:lnTo>
                    <a:pt x="44" y="186"/>
                  </a:lnTo>
                  <a:lnTo>
                    <a:pt x="44" y="194"/>
                  </a:lnTo>
                  <a:lnTo>
                    <a:pt x="48" y="204"/>
                  </a:lnTo>
                  <a:lnTo>
                    <a:pt x="56" y="214"/>
                  </a:lnTo>
                  <a:lnTo>
                    <a:pt x="66" y="224"/>
                  </a:lnTo>
                  <a:lnTo>
                    <a:pt x="80" y="232"/>
                  </a:lnTo>
                  <a:lnTo>
                    <a:pt x="94" y="236"/>
                  </a:lnTo>
                  <a:lnTo>
                    <a:pt x="104" y="236"/>
                  </a:lnTo>
                  <a:lnTo>
                    <a:pt x="112" y="234"/>
                  </a:lnTo>
                  <a:lnTo>
                    <a:pt x="122" y="232"/>
                  </a:lnTo>
                  <a:lnTo>
                    <a:pt x="130" y="228"/>
                  </a:lnTo>
                  <a:lnTo>
                    <a:pt x="140" y="220"/>
                  </a:lnTo>
                  <a:lnTo>
                    <a:pt x="150" y="212"/>
                  </a:lnTo>
                  <a:lnTo>
                    <a:pt x="160" y="220"/>
                  </a:lnTo>
                  <a:lnTo>
                    <a:pt x="170" y="228"/>
                  </a:lnTo>
                  <a:lnTo>
                    <a:pt x="190" y="244"/>
                  </a:lnTo>
                  <a:lnTo>
                    <a:pt x="202" y="250"/>
                  </a:lnTo>
                  <a:lnTo>
                    <a:pt x="212" y="256"/>
                  </a:lnTo>
                  <a:lnTo>
                    <a:pt x="224" y="258"/>
                  </a:lnTo>
                  <a:lnTo>
                    <a:pt x="236" y="256"/>
                  </a:lnTo>
                  <a:lnTo>
                    <a:pt x="246" y="252"/>
                  </a:lnTo>
                  <a:lnTo>
                    <a:pt x="252" y="248"/>
                  </a:lnTo>
                  <a:lnTo>
                    <a:pt x="256" y="244"/>
                  </a:lnTo>
                  <a:lnTo>
                    <a:pt x="260" y="238"/>
                  </a:lnTo>
                  <a:lnTo>
                    <a:pt x="266" y="226"/>
                  </a:lnTo>
                  <a:lnTo>
                    <a:pt x="270" y="220"/>
                  </a:lnTo>
                  <a:lnTo>
                    <a:pt x="274" y="214"/>
                  </a:lnTo>
                  <a:lnTo>
                    <a:pt x="280" y="210"/>
                  </a:lnTo>
                  <a:lnTo>
                    <a:pt x="288" y="206"/>
                  </a:lnTo>
                  <a:lnTo>
                    <a:pt x="306" y="202"/>
                  </a:lnTo>
                  <a:lnTo>
                    <a:pt x="324" y="198"/>
                  </a:lnTo>
                  <a:lnTo>
                    <a:pt x="340" y="194"/>
                  </a:lnTo>
                  <a:lnTo>
                    <a:pt x="350" y="188"/>
                  </a:lnTo>
                  <a:lnTo>
                    <a:pt x="358" y="182"/>
                  </a:lnTo>
                  <a:lnTo>
                    <a:pt x="364" y="174"/>
                  </a:lnTo>
                  <a:lnTo>
                    <a:pt x="368" y="166"/>
                  </a:lnTo>
                  <a:lnTo>
                    <a:pt x="368" y="158"/>
                  </a:lnTo>
                  <a:lnTo>
                    <a:pt x="368" y="148"/>
                  </a:lnTo>
                  <a:lnTo>
                    <a:pt x="366" y="138"/>
                  </a:lnTo>
                  <a:lnTo>
                    <a:pt x="360" y="126"/>
                  </a:lnTo>
                  <a:lnTo>
                    <a:pt x="354" y="116"/>
                  </a:lnTo>
                  <a:lnTo>
                    <a:pt x="348" y="108"/>
                  </a:lnTo>
                  <a:lnTo>
                    <a:pt x="334" y="90"/>
                  </a:lnTo>
                  <a:lnTo>
                    <a:pt x="318" y="74"/>
                  </a:lnTo>
                  <a:lnTo>
                    <a:pt x="304" y="58"/>
                  </a:lnTo>
                  <a:lnTo>
                    <a:pt x="298" y="50"/>
                  </a:lnTo>
                  <a:lnTo>
                    <a:pt x="296" y="46"/>
                  </a:lnTo>
                  <a:lnTo>
                    <a:pt x="296" y="40"/>
                  </a:lnTo>
                  <a:lnTo>
                    <a:pt x="264" y="28"/>
                  </a:lnTo>
                  <a:lnTo>
                    <a:pt x="222" y="8"/>
                  </a:lnTo>
                  <a:lnTo>
                    <a:pt x="200" y="2"/>
                  </a:lnTo>
                  <a:lnTo>
                    <a:pt x="190" y="0"/>
                  </a:lnTo>
                  <a:lnTo>
                    <a:pt x="180" y="0"/>
                  </a:lnTo>
                  <a:lnTo>
                    <a:pt x="0" y="60"/>
                  </a:lnTo>
                  <a:close/>
                </a:path>
              </a:pathLst>
            </a:custGeom>
            <a:solidFill>
              <a:srgbClr val="91CD2D"/>
            </a:solidFill>
            <a:ln w="9525">
              <a:noFill/>
              <a:round/>
              <a:headEnd/>
              <a:tailEnd/>
            </a:ln>
          </p:spPr>
          <p:txBody>
            <a:bodyPr/>
            <a:lstStyle/>
            <a:p>
              <a:endParaRPr lang="fr-FR">
                <a:latin typeface="Calibri" pitchFamily="34" charset="0"/>
              </a:endParaRPr>
            </a:p>
          </p:txBody>
        </p:sp>
        <p:sp>
          <p:nvSpPr>
            <p:cNvPr id="9381" name="Freeform 8"/>
            <p:cNvSpPr>
              <a:spLocks/>
            </p:cNvSpPr>
            <p:nvPr/>
          </p:nvSpPr>
          <p:spPr bwMode="auto">
            <a:xfrm>
              <a:off x="2835" y="1946"/>
              <a:ext cx="344" cy="404"/>
            </a:xfrm>
            <a:custGeom>
              <a:avLst/>
              <a:gdLst>
                <a:gd name="T0" fmla="*/ 84 w 344"/>
                <a:gd name="T1" fmla="*/ 96 h 404"/>
                <a:gd name="T2" fmla="*/ 26 w 344"/>
                <a:gd name="T3" fmla="*/ 142 h 404"/>
                <a:gd name="T4" fmla="*/ 8 w 344"/>
                <a:gd name="T5" fmla="*/ 160 h 404"/>
                <a:gd name="T6" fmla="*/ 0 w 344"/>
                <a:gd name="T7" fmla="*/ 182 h 404"/>
                <a:gd name="T8" fmla="*/ 0 w 344"/>
                <a:gd name="T9" fmla="*/ 206 h 404"/>
                <a:gd name="T10" fmla="*/ 4 w 344"/>
                <a:gd name="T11" fmla="*/ 220 h 404"/>
                <a:gd name="T12" fmla="*/ 16 w 344"/>
                <a:gd name="T13" fmla="*/ 240 h 404"/>
                <a:gd name="T14" fmla="*/ 42 w 344"/>
                <a:gd name="T15" fmla="*/ 262 h 404"/>
                <a:gd name="T16" fmla="*/ 62 w 344"/>
                <a:gd name="T17" fmla="*/ 276 h 404"/>
                <a:gd name="T18" fmla="*/ 58 w 344"/>
                <a:gd name="T19" fmla="*/ 282 h 404"/>
                <a:gd name="T20" fmla="*/ 44 w 344"/>
                <a:gd name="T21" fmla="*/ 296 h 404"/>
                <a:gd name="T22" fmla="*/ 32 w 344"/>
                <a:gd name="T23" fmla="*/ 310 h 404"/>
                <a:gd name="T24" fmla="*/ 30 w 344"/>
                <a:gd name="T25" fmla="*/ 316 h 404"/>
                <a:gd name="T26" fmla="*/ 28 w 344"/>
                <a:gd name="T27" fmla="*/ 346 h 404"/>
                <a:gd name="T28" fmla="*/ 32 w 344"/>
                <a:gd name="T29" fmla="*/ 374 h 404"/>
                <a:gd name="T30" fmla="*/ 36 w 344"/>
                <a:gd name="T31" fmla="*/ 384 h 404"/>
                <a:gd name="T32" fmla="*/ 50 w 344"/>
                <a:gd name="T33" fmla="*/ 398 h 404"/>
                <a:gd name="T34" fmla="*/ 62 w 344"/>
                <a:gd name="T35" fmla="*/ 402 h 404"/>
                <a:gd name="T36" fmla="*/ 86 w 344"/>
                <a:gd name="T37" fmla="*/ 402 h 404"/>
                <a:gd name="T38" fmla="*/ 104 w 344"/>
                <a:gd name="T39" fmla="*/ 396 h 404"/>
                <a:gd name="T40" fmla="*/ 116 w 344"/>
                <a:gd name="T41" fmla="*/ 382 h 404"/>
                <a:gd name="T42" fmla="*/ 126 w 344"/>
                <a:gd name="T43" fmla="*/ 358 h 404"/>
                <a:gd name="T44" fmla="*/ 136 w 344"/>
                <a:gd name="T45" fmla="*/ 366 h 404"/>
                <a:gd name="T46" fmla="*/ 162 w 344"/>
                <a:gd name="T47" fmla="*/ 376 h 404"/>
                <a:gd name="T48" fmla="*/ 190 w 344"/>
                <a:gd name="T49" fmla="*/ 376 h 404"/>
                <a:gd name="T50" fmla="*/ 214 w 344"/>
                <a:gd name="T51" fmla="*/ 366 h 404"/>
                <a:gd name="T52" fmla="*/ 220 w 344"/>
                <a:gd name="T53" fmla="*/ 354 h 404"/>
                <a:gd name="T54" fmla="*/ 222 w 344"/>
                <a:gd name="T55" fmla="*/ 350 h 404"/>
                <a:gd name="T56" fmla="*/ 220 w 344"/>
                <a:gd name="T57" fmla="*/ 342 h 404"/>
                <a:gd name="T58" fmla="*/ 222 w 344"/>
                <a:gd name="T59" fmla="*/ 338 h 404"/>
                <a:gd name="T60" fmla="*/ 230 w 344"/>
                <a:gd name="T61" fmla="*/ 330 h 404"/>
                <a:gd name="T62" fmla="*/ 252 w 344"/>
                <a:gd name="T63" fmla="*/ 326 h 404"/>
                <a:gd name="T64" fmla="*/ 278 w 344"/>
                <a:gd name="T65" fmla="*/ 326 h 404"/>
                <a:gd name="T66" fmla="*/ 294 w 344"/>
                <a:gd name="T67" fmla="*/ 320 h 404"/>
                <a:gd name="T68" fmla="*/ 302 w 344"/>
                <a:gd name="T69" fmla="*/ 312 h 404"/>
                <a:gd name="T70" fmla="*/ 304 w 344"/>
                <a:gd name="T71" fmla="*/ 306 h 404"/>
                <a:gd name="T72" fmla="*/ 302 w 344"/>
                <a:gd name="T73" fmla="*/ 286 h 404"/>
                <a:gd name="T74" fmla="*/ 290 w 344"/>
                <a:gd name="T75" fmla="*/ 266 h 404"/>
                <a:gd name="T76" fmla="*/ 270 w 344"/>
                <a:gd name="T77" fmla="*/ 238 h 404"/>
                <a:gd name="T78" fmla="*/ 268 w 344"/>
                <a:gd name="T79" fmla="*/ 230 h 404"/>
                <a:gd name="T80" fmla="*/ 276 w 344"/>
                <a:gd name="T81" fmla="*/ 214 h 404"/>
                <a:gd name="T82" fmla="*/ 292 w 344"/>
                <a:gd name="T83" fmla="*/ 202 h 404"/>
                <a:gd name="T84" fmla="*/ 320 w 344"/>
                <a:gd name="T85" fmla="*/ 186 h 404"/>
                <a:gd name="T86" fmla="*/ 326 w 344"/>
                <a:gd name="T87" fmla="*/ 180 h 404"/>
                <a:gd name="T88" fmla="*/ 342 w 344"/>
                <a:gd name="T89" fmla="*/ 158 h 404"/>
                <a:gd name="T90" fmla="*/ 344 w 344"/>
                <a:gd name="T91" fmla="*/ 144 h 404"/>
                <a:gd name="T92" fmla="*/ 340 w 344"/>
                <a:gd name="T93" fmla="*/ 122 h 404"/>
                <a:gd name="T94" fmla="*/ 322 w 344"/>
                <a:gd name="T95" fmla="*/ 94 h 404"/>
                <a:gd name="T96" fmla="*/ 292 w 344"/>
                <a:gd name="T97" fmla="*/ 70 h 404"/>
                <a:gd name="T98" fmla="*/ 222 w 344"/>
                <a:gd name="T99" fmla="*/ 26 h 404"/>
                <a:gd name="T100" fmla="*/ 84 w 344"/>
                <a:gd name="T101" fmla="*/ 96 h 40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44"/>
                <a:gd name="T154" fmla="*/ 0 h 404"/>
                <a:gd name="T155" fmla="*/ 344 w 344"/>
                <a:gd name="T156" fmla="*/ 404 h 40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44" h="404">
                  <a:moveTo>
                    <a:pt x="84" y="96"/>
                  </a:moveTo>
                  <a:lnTo>
                    <a:pt x="84" y="96"/>
                  </a:lnTo>
                  <a:lnTo>
                    <a:pt x="44" y="126"/>
                  </a:lnTo>
                  <a:lnTo>
                    <a:pt x="26" y="142"/>
                  </a:lnTo>
                  <a:lnTo>
                    <a:pt x="8" y="160"/>
                  </a:lnTo>
                  <a:lnTo>
                    <a:pt x="2" y="170"/>
                  </a:lnTo>
                  <a:lnTo>
                    <a:pt x="0" y="182"/>
                  </a:lnTo>
                  <a:lnTo>
                    <a:pt x="0" y="194"/>
                  </a:lnTo>
                  <a:lnTo>
                    <a:pt x="0" y="206"/>
                  </a:lnTo>
                  <a:lnTo>
                    <a:pt x="4" y="220"/>
                  </a:lnTo>
                  <a:lnTo>
                    <a:pt x="8" y="232"/>
                  </a:lnTo>
                  <a:lnTo>
                    <a:pt x="16" y="240"/>
                  </a:lnTo>
                  <a:lnTo>
                    <a:pt x="24" y="248"/>
                  </a:lnTo>
                  <a:lnTo>
                    <a:pt x="42" y="262"/>
                  </a:lnTo>
                  <a:lnTo>
                    <a:pt x="52" y="268"/>
                  </a:lnTo>
                  <a:lnTo>
                    <a:pt x="62" y="276"/>
                  </a:lnTo>
                  <a:lnTo>
                    <a:pt x="58" y="282"/>
                  </a:lnTo>
                  <a:lnTo>
                    <a:pt x="54" y="288"/>
                  </a:lnTo>
                  <a:lnTo>
                    <a:pt x="44" y="296"/>
                  </a:lnTo>
                  <a:lnTo>
                    <a:pt x="36" y="304"/>
                  </a:lnTo>
                  <a:lnTo>
                    <a:pt x="32" y="310"/>
                  </a:lnTo>
                  <a:lnTo>
                    <a:pt x="30" y="316"/>
                  </a:lnTo>
                  <a:lnTo>
                    <a:pt x="30" y="330"/>
                  </a:lnTo>
                  <a:lnTo>
                    <a:pt x="28" y="346"/>
                  </a:lnTo>
                  <a:lnTo>
                    <a:pt x="30" y="360"/>
                  </a:lnTo>
                  <a:lnTo>
                    <a:pt x="32" y="374"/>
                  </a:lnTo>
                  <a:lnTo>
                    <a:pt x="36" y="384"/>
                  </a:lnTo>
                  <a:lnTo>
                    <a:pt x="42" y="392"/>
                  </a:lnTo>
                  <a:lnTo>
                    <a:pt x="50" y="398"/>
                  </a:lnTo>
                  <a:lnTo>
                    <a:pt x="62" y="402"/>
                  </a:lnTo>
                  <a:lnTo>
                    <a:pt x="74" y="404"/>
                  </a:lnTo>
                  <a:lnTo>
                    <a:pt x="86" y="402"/>
                  </a:lnTo>
                  <a:lnTo>
                    <a:pt x="94" y="400"/>
                  </a:lnTo>
                  <a:lnTo>
                    <a:pt x="104" y="396"/>
                  </a:lnTo>
                  <a:lnTo>
                    <a:pt x="110" y="390"/>
                  </a:lnTo>
                  <a:lnTo>
                    <a:pt x="116" y="382"/>
                  </a:lnTo>
                  <a:lnTo>
                    <a:pt x="122" y="370"/>
                  </a:lnTo>
                  <a:lnTo>
                    <a:pt x="126" y="358"/>
                  </a:lnTo>
                  <a:lnTo>
                    <a:pt x="136" y="366"/>
                  </a:lnTo>
                  <a:lnTo>
                    <a:pt x="148" y="372"/>
                  </a:lnTo>
                  <a:lnTo>
                    <a:pt x="162" y="376"/>
                  </a:lnTo>
                  <a:lnTo>
                    <a:pt x="176" y="378"/>
                  </a:lnTo>
                  <a:lnTo>
                    <a:pt x="190" y="376"/>
                  </a:lnTo>
                  <a:lnTo>
                    <a:pt x="204" y="372"/>
                  </a:lnTo>
                  <a:lnTo>
                    <a:pt x="214" y="366"/>
                  </a:lnTo>
                  <a:lnTo>
                    <a:pt x="218" y="360"/>
                  </a:lnTo>
                  <a:lnTo>
                    <a:pt x="220" y="354"/>
                  </a:lnTo>
                  <a:lnTo>
                    <a:pt x="222" y="350"/>
                  </a:lnTo>
                  <a:lnTo>
                    <a:pt x="220" y="346"/>
                  </a:lnTo>
                  <a:lnTo>
                    <a:pt x="220" y="342"/>
                  </a:lnTo>
                  <a:lnTo>
                    <a:pt x="222" y="338"/>
                  </a:lnTo>
                  <a:lnTo>
                    <a:pt x="226" y="334"/>
                  </a:lnTo>
                  <a:lnTo>
                    <a:pt x="230" y="330"/>
                  </a:lnTo>
                  <a:lnTo>
                    <a:pt x="240" y="326"/>
                  </a:lnTo>
                  <a:lnTo>
                    <a:pt x="252" y="326"/>
                  </a:lnTo>
                  <a:lnTo>
                    <a:pt x="266" y="326"/>
                  </a:lnTo>
                  <a:lnTo>
                    <a:pt x="278" y="326"/>
                  </a:lnTo>
                  <a:lnTo>
                    <a:pt x="290" y="322"/>
                  </a:lnTo>
                  <a:lnTo>
                    <a:pt x="294" y="320"/>
                  </a:lnTo>
                  <a:lnTo>
                    <a:pt x="298" y="316"/>
                  </a:lnTo>
                  <a:lnTo>
                    <a:pt x="302" y="312"/>
                  </a:lnTo>
                  <a:lnTo>
                    <a:pt x="304" y="306"/>
                  </a:lnTo>
                  <a:lnTo>
                    <a:pt x="306" y="296"/>
                  </a:lnTo>
                  <a:lnTo>
                    <a:pt x="302" y="286"/>
                  </a:lnTo>
                  <a:lnTo>
                    <a:pt x="296" y="276"/>
                  </a:lnTo>
                  <a:lnTo>
                    <a:pt x="290" y="266"/>
                  </a:lnTo>
                  <a:lnTo>
                    <a:pt x="276" y="248"/>
                  </a:lnTo>
                  <a:lnTo>
                    <a:pt x="270" y="238"/>
                  </a:lnTo>
                  <a:lnTo>
                    <a:pt x="268" y="230"/>
                  </a:lnTo>
                  <a:lnTo>
                    <a:pt x="270" y="222"/>
                  </a:lnTo>
                  <a:lnTo>
                    <a:pt x="276" y="214"/>
                  </a:lnTo>
                  <a:lnTo>
                    <a:pt x="284" y="208"/>
                  </a:lnTo>
                  <a:lnTo>
                    <a:pt x="292" y="202"/>
                  </a:lnTo>
                  <a:lnTo>
                    <a:pt x="312" y="190"/>
                  </a:lnTo>
                  <a:lnTo>
                    <a:pt x="320" y="186"/>
                  </a:lnTo>
                  <a:lnTo>
                    <a:pt x="326" y="180"/>
                  </a:lnTo>
                  <a:lnTo>
                    <a:pt x="338" y="166"/>
                  </a:lnTo>
                  <a:lnTo>
                    <a:pt x="342" y="158"/>
                  </a:lnTo>
                  <a:lnTo>
                    <a:pt x="344" y="150"/>
                  </a:lnTo>
                  <a:lnTo>
                    <a:pt x="344" y="144"/>
                  </a:lnTo>
                  <a:lnTo>
                    <a:pt x="344" y="136"/>
                  </a:lnTo>
                  <a:lnTo>
                    <a:pt x="340" y="122"/>
                  </a:lnTo>
                  <a:lnTo>
                    <a:pt x="332" y="108"/>
                  </a:lnTo>
                  <a:lnTo>
                    <a:pt x="322" y="94"/>
                  </a:lnTo>
                  <a:lnTo>
                    <a:pt x="308" y="82"/>
                  </a:lnTo>
                  <a:lnTo>
                    <a:pt x="292" y="70"/>
                  </a:lnTo>
                  <a:lnTo>
                    <a:pt x="258" y="46"/>
                  </a:lnTo>
                  <a:lnTo>
                    <a:pt x="222" y="26"/>
                  </a:lnTo>
                  <a:lnTo>
                    <a:pt x="166" y="0"/>
                  </a:lnTo>
                  <a:lnTo>
                    <a:pt x="84" y="96"/>
                  </a:lnTo>
                  <a:close/>
                </a:path>
              </a:pathLst>
            </a:custGeom>
            <a:solidFill>
              <a:srgbClr val="91CD2D"/>
            </a:solidFill>
            <a:ln w="9525">
              <a:noFill/>
              <a:round/>
              <a:headEnd/>
              <a:tailEnd/>
            </a:ln>
          </p:spPr>
          <p:txBody>
            <a:bodyPr/>
            <a:lstStyle/>
            <a:p>
              <a:endParaRPr lang="fr-FR">
                <a:latin typeface="Calibri" pitchFamily="34" charset="0"/>
              </a:endParaRPr>
            </a:p>
          </p:txBody>
        </p:sp>
        <p:sp>
          <p:nvSpPr>
            <p:cNvPr id="9382" name="Freeform 9"/>
            <p:cNvSpPr>
              <a:spLocks/>
            </p:cNvSpPr>
            <p:nvPr/>
          </p:nvSpPr>
          <p:spPr bwMode="auto">
            <a:xfrm>
              <a:off x="2481" y="1844"/>
              <a:ext cx="768" cy="520"/>
            </a:xfrm>
            <a:custGeom>
              <a:avLst/>
              <a:gdLst>
                <a:gd name="T0" fmla="*/ 48 w 768"/>
                <a:gd name="T1" fmla="*/ 50 h 520"/>
                <a:gd name="T2" fmla="*/ 40 w 768"/>
                <a:gd name="T3" fmla="*/ 70 h 520"/>
                <a:gd name="T4" fmla="*/ 14 w 768"/>
                <a:gd name="T5" fmla="*/ 92 h 520"/>
                <a:gd name="T6" fmla="*/ 2 w 768"/>
                <a:gd name="T7" fmla="*/ 130 h 520"/>
                <a:gd name="T8" fmla="*/ 0 w 768"/>
                <a:gd name="T9" fmla="*/ 154 h 520"/>
                <a:gd name="T10" fmla="*/ 2 w 768"/>
                <a:gd name="T11" fmla="*/ 166 h 520"/>
                <a:gd name="T12" fmla="*/ 24 w 768"/>
                <a:gd name="T13" fmla="*/ 180 h 520"/>
                <a:gd name="T14" fmla="*/ 30 w 768"/>
                <a:gd name="T15" fmla="*/ 192 h 520"/>
                <a:gd name="T16" fmla="*/ 20 w 768"/>
                <a:gd name="T17" fmla="*/ 220 h 520"/>
                <a:gd name="T18" fmla="*/ 22 w 768"/>
                <a:gd name="T19" fmla="*/ 232 h 520"/>
                <a:gd name="T20" fmla="*/ 38 w 768"/>
                <a:gd name="T21" fmla="*/ 248 h 520"/>
                <a:gd name="T22" fmla="*/ 54 w 768"/>
                <a:gd name="T23" fmla="*/ 264 h 520"/>
                <a:gd name="T24" fmla="*/ 70 w 768"/>
                <a:gd name="T25" fmla="*/ 296 h 520"/>
                <a:gd name="T26" fmla="*/ 80 w 768"/>
                <a:gd name="T27" fmla="*/ 304 h 520"/>
                <a:gd name="T28" fmla="*/ 72 w 768"/>
                <a:gd name="T29" fmla="*/ 324 h 520"/>
                <a:gd name="T30" fmla="*/ 56 w 768"/>
                <a:gd name="T31" fmla="*/ 344 h 520"/>
                <a:gd name="T32" fmla="*/ 50 w 768"/>
                <a:gd name="T33" fmla="*/ 360 h 520"/>
                <a:gd name="T34" fmla="*/ 56 w 768"/>
                <a:gd name="T35" fmla="*/ 382 h 520"/>
                <a:gd name="T36" fmla="*/ 80 w 768"/>
                <a:gd name="T37" fmla="*/ 398 h 520"/>
                <a:gd name="T38" fmla="*/ 134 w 768"/>
                <a:gd name="T39" fmla="*/ 400 h 520"/>
                <a:gd name="T40" fmla="*/ 138 w 768"/>
                <a:gd name="T41" fmla="*/ 418 h 520"/>
                <a:gd name="T42" fmla="*/ 160 w 768"/>
                <a:gd name="T43" fmla="*/ 440 h 520"/>
                <a:gd name="T44" fmla="*/ 224 w 768"/>
                <a:gd name="T45" fmla="*/ 462 h 520"/>
                <a:gd name="T46" fmla="*/ 270 w 768"/>
                <a:gd name="T47" fmla="*/ 464 h 520"/>
                <a:gd name="T48" fmla="*/ 284 w 768"/>
                <a:gd name="T49" fmla="*/ 456 h 520"/>
                <a:gd name="T50" fmla="*/ 294 w 768"/>
                <a:gd name="T51" fmla="*/ 484 h 520"/>
                <a:gd name="T52" fmla="*/ 320 w 768"/>
                <a:gd name="T53" fmla="*/ 494 h 520"/>
                <a:gd name="T54" fmla="*/ 384 w 768"/>
                <a:gd name="T55" fmla="*/ 498 h 520"/>
                <a:gd name="T56" fmla="*/ 404 w 768"/>
                <a:gd name="T57" fmla="*/ 510 h 520"/>
                <a:gd name="T58" fmla="*/ 416 w 768"/>
                <a:gd name="T59" fmla="*/ 520 h 520"/>
                <a:gd name="T60" fmla="*/ 440 w 768"/>
                <a:gd name="T61" fmla="*/ 518 h 520"/>
                <a:gd name="T62" fmla="*/ 466 w 768"/>
                <a:gd name="T63" fmla="*/ 486 h 520"/>
                <a:gd name="T64" fmla="*/ 486 w 768"/>
                <a:gd name="T65" fmla="*/ 446 h 520"/>
                <a:gd name="T66" fmla="*/ 506 w 768"/>
                <a:gd name="T67" fmla="*/ 452 h 520"/>
                <a:gd name="T68" fmla="*/ 526 w 768"/>
                <a:gd name="T69" fmla="*/ 448 h 520"/>
                <a:gd name="T70" fmla="*/ 552 w 768"/>
                <a:gd name="T71" fmla="*/ 438 h 520"/>
                <a:gd name="T72" fmla="*/ 574 w 768"/>
                <a:gd name="T73" fmla="*/ 440 h 520"/>
                <a:gd name="T74" fmla="*/ 632 w 768"/>
                <a:gd name="T75" fmla="*/ 456 h 520"/>
                <a:gd name="T76" fmla="*/ 654 w 768"/>
                <a:gd name="T77" fmla="*/ 452 h 520"/>
                <a:gd name="T78" fmla="*/ 668 w 768"/>
                <a:gd name="T79" fmla="*/ 440 h 520"/>
                <a:gd name="T80" fmla="*/ 668 w 768"/>
                <a:gd name="T81" fmla="*/ 412 h 520"/>
                <a:gd name="T82" fmla="*/ 666 w 768"/>
                <a:gd name="T83" fmla="*/ 362 h 520"/>
                <a:gd name="T84" fmla="*/ 676 w 768"/>
                <a:gd name="T85" fmla="*/ 348 h 520"/>
                <a:gd name="T86" fmla="*/ 706 w 768"/>
                <a:gd name="T87" fmla="*/ 338 h 520"/>
                <a:gd name="T88" fmla="*/ 746 w 768"/>
                <a:gd name="T89" fmla="*/ 328 h 520"/>
                <a:gd name="T90" fmla="*/ 762 w 768"/>
                <a:gd name="T91" fmla="*/ 310 h 520"/>
                <a:gd name="T92" fmla="*/ 768 w 768"/>
                <a:gd name="T93" fmla="*/ 276 h 520"/>
                <a:gd name="T94" fmla="*/ 750 w 768"/>
                <a:gd name="T95" fmla="*/ 210 h 520"/>
                <a:gd name="T96" fmla="*/ 730 w 768"/>
                <a:gd name="T97" fmla="*/ 148 h 520"/>
                <a:gd name="T98" fmla="*/ 730 w 768"/>
                <a:gd name="T99" fmla="*/ 124 h 520"/>
                <a:gd name="T100" fmla="*/ 734 w 768"/>
                <a:gd name="T101" fmla="*/ 82 h 520"/>
                <a:gd name="T102" fmla="*/ 710 w 768"/>
                <a:gd name="T103" fmla="*/ 54 h 520"/>
                <a:gd name="T104" fmla="*/ 658 w 768"/>
                <a:gd name="T105" fmla="*/ 24 h 520"/>
                <a:gd name="T106" fmla="*/ 598 w 768"/>
                <a:gd name="T107" fmla="*/ 4 h 520"/>
                <a:gd name="T108" fmla="*/ 42 w 768"/>
                <a:gd name="T109" fmla="*/ 42 h 52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68"/>
                <a:gd name="T166" fmla="*/ 0 h 520"/>
                <a:gd name="T167" fmla="*/ 768 w 768"/>
                <a:gd name="T168" fmla="*/ 520 h 52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68" h="520">
                  <a:moveTo>
                    <a:pt x="42" y="42"/>
                  </a:moveTo>
                  <a:lnTo>
                    <a:pt x="42" y="42"/>
                  </a:lnTo>
                  <a:lnTo>
                    <a:pt x="48" y="50"/>
                  </a:lnTo>
                  <a:lnTo>
                    <a:pt x="50" y="56"/>
                  </a:lnTo>
                  <a:lnTo>
                    <a:pt x="46" y="62"/>
                  </a:lnTo>
                  <a:lnTo>
                    <a:pt x="40" y="70"/>
                  </a:lnTo>
                  <a:lnTo>
                    <a:pt x="26" y="82"/>
                  </a:lnTo>
                  <a:lnTo>
                    <a:pt x="14" y="92"/>
                  </a:lnTo>
                  <a:lnTo>
                    <a:pt x="8" y="102"/>
                  </a:lnTo>
                  <a:lnTo>
                    <a:pt x="4" y="116"/>
                  </a:lnTo>
                  <a:lnTo>
                    <a:pt x="2" y="130"/>
                  </a:lnTo>
                  <a:lnTo>
                    <a:pt x="0" y="142"/>
                  </a:lnTo>
                  <a:lnTo>
                    <a:pt x="0" y="154"/>
                  </a:lnTo>
                  <a:lnTo>
                    <a:pt x="0" y="160"/>
                  </a:lnTo>
                  <a:lnTo>
                    <a:pt x="2" y="166"/>
                  </a:lnTo>
                  <a:lnTo>
                    <a:pt x="8" y="172"/>
                  </a:lnTo>
                  <a:lnTo>
                    <a:pt x="16" y="176"/>
                  </a:lnTo>
                  <a:lnTo>
                    <a:pt x="24" y="180"/>
                  </a:lnTo>
                  <a:lnTo>
                    <a:pt x="30" y="186"/>
                  </a:lnTo>
                  <a:lnTo>
                    <a:pt x="30" y="192"/>
                  </a:lnTo>
                  <a:lnTo>
                    <a:pt x="30" y="198"/>
                  </a:lnTo>
                  <a:lnTo>
                    <a:pt x="26" y="208"/>
                  </a:lnTo>
                  <a:lnTo>
                    <a:pt x="20" y="220"/>
                  </a:lnTo>
                  <a:lnTo>
                    <a:pt x="20" y="226"/>
                  </a:lnTo>
                  <a:lnTo>
                    <a:pt x="22" y="232"/>
                  </a:lnTo>
                  <a:lnTo>
                    <a:pt x="24" y="238"/>
                  </a:lnTo>
                  <a:lnTo>
                    <a:pt x="28" y="242"/>
                  </a:lnTo>
                  <a:lnTo>
                    <a:pt x="38" y="248"/>
                  </a:lnTo>
                  <a:lnTo>
                    <a:pt x="46" y="256"/>
                  </a:lnTo>
                  <a:lnTo>
                    <a:pt x="54" y="264"/>
                  </a:lnTo>
                  <a:lnTo>
                    <a:pt x="60" y="274"/>
                  </a:lnTo>
                  <a:lnTo>
                    <a:pt x="64" y="286"/>
                  </a:lnTo>
                  <a:lnTo>
                    <a:pt x="70" y="296"/>
                  </a:lnTo>
                  <a:lnTo>
                    <a:pt x="74" y="300"/>
                  </a:lnTo>
                  <a:lnTo>
                    <a:pt x="80" y="304"/>
                  </a:lnTo>
                  <a:lnTo>
                    <a:pt x="80" y="312"/>
                  </a:lnTo>
                  <a:lnTo>
                    <a:pt x="78" y="318"/>
                  </a:lnTo>
                  <a:lnTo>
                    <a:pt x="72" y="324"/>
                  </a:lnTo>
                  <a:lnTo>
                    <a:pt x="66" y="330"/>
                  </a:lnTo>
                  <a:lnTo>
                    <a:pt x="60" y="336"/>
                  </a:lnTo>
                  <a:lnTo>
                    <a:pt x="56" y="344"/>
                  </a:lnTo>
                  <a:lnTo>
                    <a:pt x="52" y="352"/>
                  </a:lnTo>
                  <a:lnTo>
                    <a:pt x="50" y="360"/>
                  </a:lnTo>
                  <a:lnTo>
                    <a:pt x="52" y="370"/>
                  </a:lnTo>
                  <a:lnTo>
                    <a:pt x="54" y="376"/>
                  </a:lnTo>
                  <a:lnTo>
                    <a:pt x="56" y="382"/>
                  </a:lnTo>
                  <a:lnTo>
                    <a:pt x="60" y="388"/>
                  </a:lnTo>
                  <a:lnTo>
                    <a:pt x="70" y="394"/>
                  </a:lnTo>
                  <a:lnTo>
                    <a:pt x="80" y="398"/>
                  </a:lnTo>
                  <a:lnTo>
                    <a:pt x="94" y="400"/>
                  </a:lnTo>
                  <a:lnTo>
                    <a:pt x="108" y="400"/>
                  </a:lnTo>
                  <a:lnTo>
                    <a:pt x="134" y="400"/>
                  </a:lnTo>
                  <a:lnTo>
                    <a:pt x="134" y="410"/>
                  </a:lnTo>
                  <a:lnTo>
                    <a:pt x="138" y="418"/>
                  </a:lnTo>
                  <a:lnTo>
                    <a:pt x="144" y="426"/>
                  </a:lnTo>
                  <a:lnTo>
                    <a:pt x="152" y="432"/>
                  </a:lnTo>
                  <a:lnTo>
                    <a:pt x="160" y="440"/>
                  </a:lnTo>
                  <a:lnTo>
                    <a:pt x="172" y="446"/>
                  </a:lnTo>
                  <a:lnTo>
                    <a:pt x="196" y="456"/>
                  </a:lnTo>
                  <a:lnTo>
                    <a:pt x="224" y="462"/>
                  </a:lnTo>
                  <a:lnTo>
                    <a:pt x="248" y="466"/>
                  </a:lnTo>
                  <a:lnTo>
                    <a:pt x="260" y="466"/>
                  </a:lnTo>
                  <a:lnTo>
                    <a:pt x="270" y="464"/>
                  </a:lnTo>
                  <a:lnTo>
                    <a:pt x="278" y="460"/>
                  </a:lnTo>
                  <a:lnTo>
                    <a:pt x="284" y="456"/>
                  </a:lnTo>
                  <a:lnTo>
                    <a:pt x="286" y="468"/>
                  </a:lnTo>
                  <a:lnTo>
                    <a:pt x="290" y="478"/>
                  </a:lnTo>
                  <a:lnTo>
                    <a:pt x="294" y="484"/>
                  </a:lnTo>
                  <a:lnTo>
                    <a:pt x="302" y="488"/>
                  </a:lnTo>
                  <a:lnTo>
                    <a:pt x="310" y="492"/>
                  </a:lnTo>
                  <a:lnTo>
                    <a:pt x="320" y="494"/>
                  </a:lnTo>
                  <a:lnTo>
                    <a:pt x="342" y="494"/>
                  </a:lnTo>
                  <a:lnTo>
                    <a:pt x="364" y="494"/>
                  </a:lnTo>
                  <a:lnTo>
                    <a:pt x="384" y="498"/>
                  </a:lnTo>
                  <a:lnTo>
                    <a:pt x="392" y="500"/>
                  </a:lnTo>
                  <a:lnTo>
                    <a:pt x="400" y="504"/>
                  </a:lnTo>
                  <a:lnTo>
                    <a:pt x="404" y="510"/>
                  </a:lnTo>
                  <a:lnTo>
                    <a:pt x="406" y="520"/>
                  </a:lnTo>
                  <a:lnTo>
                    <a:pt x="416" y="520"/>
                  </a:lnTo>
                  <a:lnTo>
                    <a:pt x="424" y="520"/>
                  </a:lnTo>
                  <a:lnTo>
                    <a:pt x="432" y="520"/>
                  </a:lnTo>
                  <a:lnTo>
                    <a:pt x="440" y="518"/>
                  </a:lnTo>
                  <a:lnTo>
                    <a:pt x="450" y="510"/>
                  </a:lnTo>
                  <a:lnTo>
                    <a:pt x="458" y="498"/>
                  </a:lnTo>
                  <a:lnTo>
                    <a:pt x="466" y="486"/>
                  </a:lnTo>
                  <a:lnTo>
                    <a:pt x="472" y="472"/>
                  </a:lnTo>
                  <a:lnTo>
                    <a:pt x="478" y="458"/>
                  </a:lnTo>
                  <a:lnTo>
                    <a:pt x="486" y="446"/>
                  </a:lnTo>
                  <a:lnTo>
                    <a:pt x="496" y="450"/>
                  </a:lnTo>
                  <a:lnTo>
                    <a:pt x="506" y="452"/>
                  </a:lnTo>
                  <a:lnTo>
                    <a:pt x="516" y="450"/>
                  </a:lnTo>
                  <a:lnTo>
                    <a:pt x="526" y="448"/>
                  </a:lnTo>
                  <a:lnTo>
                    <a:pt x="538" y="442"/>
                  </a:lnTo>
                  <a:lnTo>
                    <a:pt x="546" y="440"/>
                  </a:lnTo>
                  <a:lnTo>
                    <a:pt x="552" y="438"/>
                  </a:lnTo>
                  <a:lnTo>
                    <a:pt x="564" y="438"/>
                  </a:lnTo>
                  <a:lnTo>
                    <a:pt x="574" y="440"/>
                  </a:lnTo>
                  <a:lnTo>
                    <a:pt x="598" y="448"/>
                  </a:lnTo>
                  <a:lnTo>
                    <a:pt x="622" y="454"/>
                  </a:lnTo>
                  <a:lnTo>
                    <a:pt x="632" y="456"/>
                  </a:lnTo>
                  <a:lnTo>
                    <a:pt x="644" y="454"/>
                  </a:lnTo>
                  <a:lnTo>
                    <a:pt x="654" y="452"/>
                  </a:lnTo>
                  <a:lnTo>
                    <a:pt x="660" y="450"/>
                  </a:lnTo>
                  <a:lnTo>
                    <a:pt x="664" y="444"/>
                  </a:lnTo>
                  <a:lnTo>
                    <a:pt x="668" y="440"/>
                  </a:lnTo>
                  <a:lnTo>
                    <a:pt x="668" y="434"/>
                  </a:lnTo>
                  <a:lnTo>
                    <a:pt x="670" y="426"/>
                  </a:lnTo>
                  <a:lnTo>
                    <a:pt x="668" y="412"/>
                  </a:lnTo>
                  <a:lnTo>
                    <a:pt x="664" y="382"/>
                  </a:lnTo>
                  <a:lnTo>
                    <a:pt x="664" y="368"/>
                  </a:lnTo>
                  <a:lnTo>
                    <a:pt x="666" y="362"/>
                  </a:lnTo>
                  <a:lnTo>
                    <a:pt x="668" y="356"/>
                  </a:lnTo>
                  <a:lnTo>
                    <a:pt x="676" y="348"/>
                  </a:lnTo>
                  <a:lnTo>
                    <a:pt x="684" y="342"/>
                  </a:lnTo>
                  <a:lnTo>
                    <a:pt x="694" y="340"/>
                  </a:lnTo>
                  <a:lnTo>
                    <a:pt x="706" y="338"/>
                  </a:lnTo>
                  <a:lnTo>
                    <a:pt x="726" y="334"/>
                  </a:lnTo>
                  <a:lnTo>
                    <a:pt x="736" y="332"/>
                  </a:lnTo>
                  <a:lnTo>
                    <a:pt x="746" y="328"/>
                  </a:lnTo>
                  <a:lnTo>
                    <a:pt x="756" y="320"/>
                  </a:lnTo>
                  <a:lnTo>
                    <a:pt x="762" y="310"/>
                  </a:lnTo>
                  <a:lnTo>
                    <a:pt x="766" y="300"/>
                  </a:lnTo>
                  <a:lnTo>
                    <a:pt x="768" y="288"/>
                  </a:lnTo>
                  <a:lnTo>
                    <a:pt x="768" y="276"/>
                  </a:lnTo>
                  <a:lnTo>
                    <a:pt x="768" y="264"/>
                  </a:lnTo>
                  <a:lnTo>
                    <a:pt x="760" y="236"/>
                  </a:lnTo>
                  <a:lnTo>
                    <a:pt x="750" y="210"/>
                  </a:lnTo>
                  <a:lnTo>
                    <a:pt x="740" y="182"/>
                  </a:lnTo>
                  <a:lnTo>
                    <a:pt x="734" y="158"/>
                  </a:lnTo>
                  <a:lnTo>
                    <a:pt x="730" y="148"/>
                  </a:lnTo>
                  <a:lnTo>
                    <a:pt x="730" y="138"/>
                  </a:lnTo>
                  <a:lnTo>
                    <a:pt x="730" y="124"/>
                  </a:lnTo>
                  <a:lnTo>
                    <a:pt x="732" y="112"/>
                  </a:lnTo>
                  <a:lnTo>
                    <a:pt x="736" y="90"/>
                  </a:lnTo>
                  <a:lnTo>
                    <a:pt x="734" y="82"/>
                  </a:lnTo>
                  <a:lnTo>
                    <a:pt x="730" y="72"/>
                  </a:lnTo>
                  <a:lnTo>
                    <a:pt x="722" y="64"/>
                  </a:lnTo>
                  <a:lnTo>
                    <a:pt x="710" y="54"/>
                  </a:lnTo>
                  <a:lnTo>
                    <a:pt x="676" y="34"/>
                  </a:lnTo>
                  <a:lnTo>
                    <a:pt x="658" y="24"/>
                  </a:lnTo>
                  <a:lnTo>
                    <a:pt x="638" y="16"/>
                  </a:lnTo>
                  <a:lnTo>
                    <a:pt x="618" y="8"/>
                  </a:lnTo>
                  <a:lnTo>
                    <a:pt x="598" y="4"/>
                  </a:lnTo>
                  <a:lnTo>
                    <a:pt x="580" y="0"/>
                  </a:lnTo>
                  <a:lnTo>
                    <a:pt x="560" y="0"/>
                  </a:lnTo>
                  <a:lnTo>
                    <a:pt x="42" y="42"/>
                  </a:lnTo>
                  <a:close/>
                </a:path>
              </a:pathLst>
            </a:custGeom>
            <a:solidFill>
              <a:srgbClr val="91CD2D"/>
            </a:solidFill>
            <a:ln w="9525">
              <a:noFill/>
              <a:round/>
              <a:headEnd/>
              <a:tailEnd/>
            </a:ln>
          </p:spPr>
          <p:txBody>
            <a:bodyPr/>
            <a:lstStyle/>
            <a:p>
              <a:endParaRPr lang="fr-FR">
                <a:latin typeface="Calibri" pitchFamily="34" charset="0"/>
              </a:endParaRPr>
            </a:p>
          </p:txBody>
        </p:sp>
        <p:sp>
          <p:nvSpPr>
            <p:cNvPr id="9383" name="Freeform 11"/>
            <p:cNvSpPr>
              <a:spLocks/>
            </p:cNvSpPr>
            <p:nvPr/>
          </p:nvSpPr>
          <p:spPr bwMode="auto">
            <a:xfrm>
              <a:off x="2791" y="1952"/>
              <a:ext cx="248" cy="470"/>
            </a:xfrm>
            <a:custGeom>
              <a:avLst/>
              <a:gdLst>
                <a:gd name="T0" fmla="*/ 226 w 248"/>
                <a:gd name="T1" fmla="*/ 172 h 470"/>
                <a:gd name="T2" fmla="*/ 210 w 248"/>
                <a:gd name="T3" fmla="*/ 174 h 470"/>
                <a:gd name="T4" fmla="*/ 202 w 248"/>
                <a:gd name="T5" fmla="*/ 182 h 470"/>
                <a:gd name="T6" fmla="*/ 172 w 248"/>
                <a:gd name="T7" fmla="*/ 228 h 470"/>
                <a:gd name="T8" fmla="*/ 134 w 248"/>
                <a:gd name="T9" fmla="*/ 290 h 470"/>
                <a:gd name="T10" fmla="*/ 122 w 248"/>
                <a:gd name="T11" fmla="*/ 312 h 470"/>
                <a:gd name="T12" fmla="*/ 112 w 248"/>
                <a:gd name="T13" fmla="*/ 318 h 470"/>
                <a:gd name="T14" fmla="*/ 110 w 248"/>
                <a:gd name="T15" fmla="*/ 298 h 470"/>
                <a:gd name="T16" fmla="*/ 120 w 248"/>
                <a:gd name="T17" fmla="*/ 264 h 470"/>
                <a:gd name="T18" fmla="*/ 128 w 248"/>
                <a:gd name="T19" fmla="*/ 230 h 470"/>
                <a:gd name="T20" fmla="*/ 156 w 248"/>
                <a:gd name="T21" fmla="*/ 126 h 470"/>
                <a:gd name="T22" fmla="*/ 176 w 248"/>
                <a:gd name="T23" fmla="*/ 22 h 470"/>
                <a:gd name="T24" fmla="*/ 170 w 248"/>
                <a:gd name="T25" fmla="*/ 36 h 470"/>
                <a:gd name="T26" fmla="*/ 144 w 248"/>
                <a:gd name="T27" fmla="*/ 134 h 470"/>
                <a:gd name="T28" fmla="*/ 144 w 248"/>
                <a:gd name="T29" fmla="*/ 120 h 470"/>
                <a:gd name="T30" fmla="*/ 142 w 248"/>
                <a:gd name="T31" fmla="*/ 114 h 470"/>
                <a:gd name="T32" fmla="*/ 142 w 248"/>
                <a:gd name="T33" fmla="*/ 82 h 470"/>
                <a:gd name="T34" fmla="*/ 140 w 248"/>
                <a:gd name="T35" fmla="*/ 136 h 470"/>
                <a:gd name="T36" fmla="*/ 136 w 248"/>
                <a:gd name="T37" fmla="*/ 152 h 470"/>
                <a:gd name="T38" fmla="*/ 120 w 248"/>
                <a:gd name="T39" fmla="*/ 218 h 470"/>
                <a:gd name="T40" fmla="*/ 98 w 248"/>
                <a:gd name="T41" fmla="*/ 266 h 470"/>
                <a:gd name="T42" fmla="*/ 92 w 248"/>
                <a:gd name="T43" fmla="*/ 268 h 470"/>
                <a:gd name="T44" fmla="*/ 72 w 248"/>
                <a:gd name="T45" fmla="*/ 238 h 470"/>
                <a:gd name="T46" fmla="*/ 64 w 248"/>
                <a:gd name="T47" fmla="*/ 204 h 470"/>
                <a:gd name="T48" fmla="*/ 30 w 248"/>
                <a:gd name="T49" fmla="*/ 80 h 470"/>
                <a:gd name="T50" fmla="*/ 24 w 248"/>
                <a:gd name="T51" fmla="*/ 52 h 470"/>
                <a:gd name="T52" fmla="*/ 2 w 248"/>
                <a:gd name="T53" fmla="*/ 0 h 470"/>
                <a:gd name="T54" fmla="*/ 2 w 248"/>
                <a:gd name="T55" fmla="*/ 22 h 470"/>
                <a:gd name="T56" fmla="*/ 40 w 248"/>
                <a:gd name="T57" fmla="*/ 194 h 470"/>
                <a:gd name="T58" fmla="*/ 48 w 248"/>
                <a:gd name="T59" fmla="*/ 222 h 470"/>
                <a:gd name="T60" fmla="*/ 68 w 248"/>
                <a:gd name="T61" fmla="*/ 332 h 470"/>
                <a:gd name="T62" fmla="*/ 60 w 248"/>
                <a:gd name="T63" fmla="*/ 342 h 470"/>
                <a:gd name="T64" fmla="*/ 54 w 248"/>
                <a:gd name="T65" fmla="*/ 336 h 470"/>
                <a:gd name="T66" fmla="*/ 34 w 248"/>
                <a:gd name="T67" fmla="*/ 276 h 470"/>
                <a:gd name="T68" fmla="*/ 20 w 248"/>
                <a:gd name="T69" fmla="*/ 170 h 470"/>
                <a:gd name="T70" fmla="*/ 18 w 248"/>
                <a:gd name="T71" fmla="*/ 216 h 470"/>
                <a:gd name="T72" fmla="*/ 18 w 248"/>
                <a:gd name="T73" fmla="*/ 262 h 470"/>
                <a:gd name="T74" fmla="*/ 10 w 248"/>
                <a:gd name="T75" fmla="*/ 262 h 470"/>
                <a:gd name="T76" fmla="*/ 2 w 248"/>
                <a:gd name="T77" fmla="*/ 260 h 470"/>
                <a:gd name="T78" fmla="*/ 30 w 248"/>
                <a:gd name="T79" fmla="*/ 334 h 470"/>
                <a:gd name="T80" fmla="*/ 54 w 248"/>
                <a:gd name="T81" fmla="*/ 450 h 470"/>
                <a:gd name="T82" fmla="*/ 76 w 248"/>
                <a:gd name="T83" fmla="*/ 468 h 470"/>
                <a:gd name="T84" fmla="*/ 108 w 248"/>
                <a:gd name="T85" fmla="*/ 470 h 470"/>
                <a:gd name="T86" fmla="*/ 122 w 248"/>
                <a:gd name="T87" fmla="*/ 464 h 470"/>
                <a:gd name="T88" fmla="*/ 140 w 248"/>
                <a:gd name="T89" fmla="*/ 374 h 470"/>
                <a:gd name="T90" fmla="*/ 162 w 248"/>
                <a:gd name="T91" fmla="*/ 312 h 470"/>
                <a:gd name="T92" fmla="*/ 204 w 248"/>
                <a:gd name="T93" fmla="*/ 250 h 470"/>
                <a:gd name="T94" fmla="*/ 248 w 248"/>
                <a:gd name="T95" fmla="*/ 164 h 470"/>
                <a:gd name="T96" fmla="*/ 238 w 248"/>
                <a:gd name="T97" fmla="*/ 168 h 47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8"/>
                <a:gd name="T148" fmla="*/ 0 h 470"/>
                <a:gd name="T149" fmla="*/ 248 w 248"/>
                <a:gd name="T150" fmla="*/ 470 h 47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8" h="470">
                  <a:moveTo>
                    <a:pt x="238" y="168"/>
                  </a:moveTo>
                  <a:lnTo>
                    <a:pt x="238" y="168"/>
                  </a:lnTo>
                  <a:lnTo>
                    <a:pt x="226" y="172"/>
                  </a:lnTo>
                  <a:lnTo>
                    <a:pt x="214" y="174"/>
                  </a:lnTo>
                  <a:lnTo>
                    <a:pt x="210" y="174"/>
                  </a:lnTo>
                  <a:lnTo>
                    <a:pt x="206" y="174"/>
                  </a:lnTo>
                  <a:lnTo>
                    <a:pt x="202" y="182"/>
                  </a:lnTo>
                  <a:lnTo>
                    <a:pt x="196" y="190"/>
                  </a:lnTo>
                  <a:lnTo>
                    <a:pt x="172" y="228"/>
                  </a:lnTo>
                  <a:lnTo>
                    <a:pt x="150" y="266"/>
                  </a:lnTo>
                  <a:lnTo>
                    <a:pt x="134" y="290"/>
                  </a:lnTo>
                  <a:lnTo>
                    <a:pt x="130" y="302"/>
                  </a:lnTo>
                  <a:lnTo>
                    <a:pt x="122" y="312"/>
                  </a:lnTo>
                  <a:lnTo>
                    <a:pt x="116" y="316"/>
                  </a:lnTo>
                  <a:lnTo>
                    <a:pt x="112" y="318"/>
                  </a:lnTo>
                  <a:lnTo>
                    <a:pt x="110" y="308"/>
                  </a:lnTo>
                  <a:lnTo>
                    <a:pt x="110" y="298"/>
                  </a:lnTo>
                  <a:lnTo>
                    <a:pt x="116" y="282"/>
                  </a:lnTo>
                  <a:lnTo>
                    <a:pt x="120" y="264"/>
                  </a:lnTo>
                  <a:lnTo>
                    <a:pt x="124" y="246"/>
                  </a:lnTo>
                  <a:lnTo>
                    <a:pt x="128" y="230"/>
                  </a:lnTo>
                  <a:lnTo>
                    <a:pt x="134" y="218"/>
                  </a:lnTo>
                  <a:lnTo>
                    <a:pt x="140" y="194"/>
                  </a:lnTo>
                  <a:lnTo>
                    <a:pt x="156" y="126"/>
                  </a:lnTo>
                  <a:lnTo>
                    <a:pt x="170" y="60"/>
                  </a:lnTo>
                  <a:lnTo>
                    <a:pt x="174" y="36"/>
                  </a:lnTo>
                  <a:lnTo>
                    <a:pt x="176" y="22"/>
                  </a:lnTo>
                  <a:lnTo>
                    <a:pt x="174" y="24"/>
                  </a:lnTo>
                  <a:lnTo>
                    <a:pt x="170" y="36"/>
                  </a:lnTo>
                  <a:lnTo>
                    <a:pt x="160" y="78"/>
                  </a:lnTo>
                  <a:lnTo>
                    <a:pt x="144" y="134"/>
                  </a:lnTo>
                  <a:lnTo>
                    <a:pt x="146" y="126"/>
                  </a:lnTo>
                  <a:lnTo>
                    <a:pt x="144" y="124"/>
                  </a:lnTo>
                  <a:lnTo>
                    <a:pt x="144" y="120"/>
                  </a:lnTo>
                  <a:lnTo>
                    <a:pt x="142" y="112"/>
                  </a:lnTo>
                  <a:lnTo>
                    <a:pt x="142" y="114"/>
                  </a:lnTo>
                  <a:lnTo>
                    <a:pt x="142" y="112"/>
                  </a:lnTo>
                  <a:lnTo>
                    <a:pt x="142" y="96"/>
                  </a:lnTo>
                  <a:lnTo>
                    <a:pt x="142" y="82"/>
                  </a:lnTo>
                  <a:lnTo>
                    <a:pt x="142" y="110"/>
                  </a:lnTo>
                  <a:lnTo>
                    <a:pt x="140" y="136"/>
                  </a:lnTo>
                  <a:lnTo>
                    <a:pt x="138" y="144"/>
                  </a:lnTo>
                  <a:lnTo>
                    <a:pt x="136" y="152"/>
                  </a:lnTo>
                  <a:lnTo>
                    <a:pt x="130" y="176"/>
                  </a:lnTo>
                  <a:lnTo>
                    <a:pt x="120" y="218"/>
                  </a:lnTo>
                  <a:lnTo>
                    <a:pt x="112" y="238"/>
                  </a:lnTo>
                  <a:lnTo>
                    <a:pt x="106" y="256"/>
                  </a:lnTo>
                  <a:lnTo>
                    <a:pt x="98" y="266"/>
                  </a:lnTo>
                  <a:lnTo>
                    <a:pt x="96" y="268"/>
                  </a:lnTo>
                  <a:lnTo>
                    <a:pt x="92" y="268"/>
                  </a:lnTo>
                  <a:lnTo>
                    <a:pt x="86" y="262"/>
                  </a:lnTo>
                  <a:lnTo>
                    <a:pt x="80" y="256"/>
                  </a:lnTo>
                  <a:lnTo>
                    <a:pt x="72" y="238"/>
                  </a:lnTo>
                  <a:lnTo>
                    <a:pt x="66" y="220"/>
                  </a:lnTo>
                  <a:lnTo>
                    <a:pt x="64" y="204"/>
                  </a:lnTo>
                  <a:lnTo>
                    <a:pt x="56" y="176"/>
                  </a:lnTo>
                  <a:lnTo>
                    <a:pt x="44" y="128"/>
                  </a:lnTo>
                  <a:lnTo>
                    <a:pt x="30" y="80"/>
                  </a:lnTo>
                  <a:lnTo>
                    <a:pt x="26" y="62"/>
                  </a:lnTo>
                  <a:lnTo>
                    <a:pt x="24" y="52"/>
                  </a:lnTo>
                  <a:lnTo>
                    <a:pt x="8" y="8"/>
                  </a:lnTo>
                  <a:lnTo>
                    <a:pt x="2" y="2"/>
                  </a:lnTo>
                  <a:lnTo>
                    <a:pt x="2" y="0"/>
                  </a:lnTo>
                  <a:lnTo>
                    <a:pt x="0" y="2"/>
                  </a:lnTo>
                  <a:lnTo>
                    <a:pt x="0" y="8"/>
                  </a:lnTo>
                  <a:lnTo>
                    <a:pt x="2" y="22"/>
                  </a:lnTo>
                  <a:lnTo>
                    <a:pt x="10" y="58"/>
                  </a:lnTo>
                  <a:lnTo>
                    <a:pt x="30" y="148"/>
                  </a:lnTo>
                  <a:lnTo>
                    <a:pt x="40" y="194"/>
                  </a:lnTo>
                  <a:lnTo>
                    <a:pt x="44" y="204"/>
                  </a:lnTo>
                  <a:lnTo>
                    <a:pt x="48" y="222"/>
                  </a:lnTo>
                  <a:lnTo>
                    <a:pt x="58" y="268"/>
                  </a:lnTo>
                  <a:lnTo>
                    <a:pt x="68" y="332"/>
                  </a:lnTo>
                  <a:lnTo>
                    <a:pt x="66" y="340"/>
                  </a:lnTo>
                  <a:lnTo>
                    <a:pt x="62" y="342"/>
                  </a:lnTo>
                  <a:lnTo>
                    <a:pt x="60" y="342"/>
                  </a:lnTo>
                  <a:lnTo>
                    <a:pt x="58" y="342"/>
                  </a:lnTo>
                  <a:lnTo>
                    <a:pt x="54" y="336"/>
                  </a:lnTo>
                  <a:lnTo>
                    <a:pt x="48" y="326"/>
                  </a:lnTo>
                  <a:lnTo>
                    <a:pt x="40" y="304"/>
                  </a:lnTo>
                  <a:lnTo>
                    <a:pt x="34" y="276"/>
                  </a:lnTo>
                  <a:lnTo>
                    <a:pt x="28" y="246"/>
                  </a:lnTo>
                  <a:lnTo>
                    <a:pt x="22" y="192"/>
                  </a:lnTo>
                  <a:lnTo>
                    <a:pt x="20" y="170"/>
                  </a:lnTo>
                  <a:lnTo>
                    <a:pt x="10" y="178"/>
                  </a:lnTo>
                  <a:lnTo>
                    <a:pt x="18" y="216"/>
                  </a:lnTo>
                  <a:lnTo>
                    <a:pt x="22" y="242"/>
                  </a:lnTo>
                  <a:lnTo>
                    <a:pt x="20" y="256"/>
                  </a:lnTo>
                  <a:lnTo>
                    <a:pt x="18" y="262"/>
                  </a:lnTo>
                  <a:lnTo>
                    <a:pt x="16" y="264"/>
                  </a:lnTo>
                  <a:lnTo>
                    <a:pt x="14" y="264"/>
                  </a:lnTo>
                  <a:lnTo>
                    <a:pt x="10" y="262"/>
                  </a:lnTo>
                  <a:lnTo>
                    <a:pt x="6" y="256"/>
                  </a:lnTo>
                  <a:lnTo>
                    <a:pt x="2" y="260"/>
                  </a:lnTo>
                  <a:lnTo>
                    <a:pt x="12" y="276"/>
                  </a:lnTo>
                  <a:lnTo>
                    <a:pt x="20" y="302"/>
                  </a:lnTo>
                  <a:lnTo>
                    <a:pt x="30" y="334"/>
                  </a:lnTo>
                  <a:lnTo>
                    <a:pt x="38" y="366"/>
                  </a:lnTo>
                  <a:lnTo>
                    <a:pt x="50" y="424"/>
                  </a:lnTo>
                  <a:lnTo>
                    <a:pt x="54" y="450"/>
                  </a:lnTo>
                  <a:lnTo>
                    <a:pt x="64" y="460"/>
                  </a:lnTo>
                  <a:lnTo>
                    <a:pt x="76" y="468"/>
                  </a:lnTo>
                  <a:lnTo>
                    <a:pt x="88" y="470"/>
                  </a:lnTo>
                  <a:lnTo>
                    <a:pt x="98" y="470"/>
                  </a:lnTo>
                  <a:lnTo>
                    <a:pt x="108" y="470"/>
                  </a:lnTo>
                  <a:lnTo>
                    <a:pt x="116" y="466"/>
                  </a:lnTo>
                  <a:lnTo>
                    <a:pt x="122" y="464"/>
                  </a:lnTo>
                  <a:lnTo>
                    <a:pt x="128" y="430"/>
                  </a:lnTo>
                  <a:lnTo>
                    <a:pt x="134" y="400"/>
                  </a:lnTo>
                  <a:lnTo>
                    <a:pt x="140" y="374"/>
                  </a:lnTo>
                  <a:lnTo>
                    <a:pt x="146" y="350"/>
                  </a:lnTo>
                  <a:lnTo>
                    <a:pt x="154" y="330"/>
                  </a:lnTo>
                  <a:lnTo>
                    <a:pt x="162" y="312"/>
                  </a:lnTo>
                  <a:lnTo>
                    <a:pt x="178" y="282"/>
                  </a:lnTo>
                  <a:lnTo>
                    <a:pt x="192" y="262"/>
                  </a:lnTo>
                  <a:lnTo>
                    <a:pt x="204" y="250"/>
                  </a:lnTo>
                  <a:lnTo>
                    <a:pt x="212" y="244"/>
                  </a:lnTo>
                  <a:lnTo>
                    <a:pt x="214" y="242"/>
                  </a:lnTo>
                  <a:lnTo>
                    <a:pt x="248" y="164"/>
                  </a:lnTo>
                  <a:lnTo>
                    <a:pt x="238" y="168"/>
                  </a:lnTo>
                  <a:close/>
                </a:path>
              </a:pathLst>
            </a:custGeom>
            <a:solidFill>
              <a:srgbClr val="B5793B"/>
            </a:solidFill>
            <a:ln w="9525">
              <a:noFill/>
              <a:round/>
              <a:headEnd/>
              <a:tailEnd/>
            </a:ln>
          </p:spPr>
          <p:txBody>
            <a:bodyPr/>
            <a:lstStyle/>
            <a:p>
              <a:endParaRPr lang="fr-FR">
                <a:latin typeface="Calibri" pitchFamily="34" charset="0"/>
              </a:endParaRPr>
            </a:p>
          </p:txBody>
        </p:sp>
        <p:sp>
          <p:nvSpPr>
            <p:cNvPr id="9384" name="Freeform 12"/>
            <p:cNvSpPr>
              <a:spLocks/>
            </p:cNvSpPr>
            <p:nvPr/>
          </p:nvSpPr>
          <p:spPr bwMode="auto">
            <a:xfrm>
              <a:off x="2415" y="1602"/>
              <a:ext cx="930" cy="710"/>
            </a:xfrm>
            <a:custGeom>
              <a:avLst/>
              <a:gdLst>
                <a:gd name="T0" fmla="*/ 900 w 930"/>
                <a:gd name="T1" fmla="*/ 476 h 710"/>
                <a:gd name="T2" fmla="*/ 872 w 930"/>
                <a:gd name="T3" fmla="*/ 412 h 710"/>
                <a:gd name="T4" fmla="*/ 848 w 930"/>
                <a:gd name="T5" fmla="*/ 396 h 710"/>
                <a:gd name="T6" fmla="*/ 864 w 930"/>
                <a:gd name="T7" fmla="*/ 362 h 710"/>
                <a:gd name="T8" fmla="*/ 912 w 930"/>
                <a:gd name="T9" fmla="*/ 314 h 710"/>
                <a:gd name="T10" fmla="*/ 902 w 930"/>
                <a:gd name="T11" fmla="*/ 284 h 710"/>
                <a:gd name="T12" fmla="*/ 908 w 930"/>
                <a:gd name="T13" fmla="*/ 220 h 710"/>
                <a:gd name="T14" fmla="*/ 852 w 930"/>
                <a:gd name="T15" fmla="*/ 184 h 710"/>
                <a:gd name="T16" fmla="*/ 786 w 930"/>
                <a:gd name="T17" fmla="*/ 174 h 710"/>
                <a:gd name="T18" fmla="*/ 744 w 930"/>
                <a:gd name="T19" fmla="*/ 174 h 710"/>
                <a:gd name="T20" fmla="*/ 716 w 930"/>
                <a:gd name="T21" fmla="*/ 176 h 710"/>
                <a:gd name="T22" fmla="*/ 700 w 930"/>
                <a:gd name="T23" fmla="*/ 154 h 710"/>
                <a:gd name="T24" fmla="*/ 656 w 930"/>
                <a:gd name="T25" fmla="*/ 136 h 710"/>
                <a:gd name="T26" fmla="*/ 628 w 930"/>
                <a:gd name="T27" fmla="*/ 118 h 710"/>
                <a:gd name="T28" fmla="*/ 596 w 930"/>
                <a:gd name="T29" fmla="*/ 86 h 710"/>
                <a:gd name="T30" fmla="*/ 574 w 930"/>
                <a:gd name="T31" fmla="*/ 40 h 710"/>
                <a:gd name="T32" fmla="*/ 508 w 930"/>
                <a:gd name="T33" fmla="*/ 0 h 710"/>
                <a:gd name="T34" fmla="*/ 462 w 930"/>
                <a:gd name="T35" fmla="*/ 32 h 710"/>
                <a:gd name="T36" fmla="*/ 430 w 930"/>
                <a:gd name="T37" fmla="*/ 82 h 710"/>
                <a:gd name="T38" fmla="*/ 394 w 930"/>
                <a:gd name="T39" fmla="*/ 84 h 710"/>
                <a:gd name="T40" fmla="*/ 348 w 930"/>
                <a:gd name="T41" fmla="*/ 72 h 710"/>
                <a:gd name="T42" fmla="*/ 282 w 930"/>
                <a:gd name="T43" fmla="*/ 86 h 710"/>
                <a:gd name="T44" fmla="*/ 232 w 930"/>
                <a:gd name="T45" fmla="*/ 138 h 710"/>
                <a:gd name="T46" fmla="*/ 162 w 930"/>
                <a:gd name="T47" fmla="*/ 130 h 710"/>
                <a:gd name="T48" fmla="*/ 120 w 930"/>
                <a:gd name="T49" fmla="*/ 186 h 710"/>
                <a:gd name="T50" fmla="*/ 124 w 930"/>
                <a:gd name="T51" fmla="*/ 228 h 710"/>
                <a:gd name="T52" fmla="*/ 80 w 930"/>
                <a:gd name="T53" fmla="*/ 248 h 710"/>
                <a:gd name="T54" fmla="*/ 70 w 930"/>
                <a:gd name="T55" fmla="*/ 280 h 710"/>
                <a:gd name="T56" fmla="*/ 70 w 930"/>
                <a:gd name="T57" fmla="*/ 312 h 710"/>
                <a:gd name="T58" fmla="*/ 18 w 930"/>
                <a:gd name="T59" fmla="*/ 344 h 710"/>
                <a:gd name="T60" fmla="*/ 4 w 930"/>
                <a:gd name="T61" fmla="*/ 410 h 710"/>
                <a:gd name="T62" fmla="*/ 72 w 930"/>
                <a:gd name="T63" fmla="*/ 452 h 710"/>
                <a:gd name="T64" fmla="*/ 114 w 930"/>
                <a:gd name="T65" fmla="*/ 486 h 710"/>
                <a:gd name="T66" fmla="*/ 136 w 930"/>
                <a:gd name="T67" fmla="*/ 530 h 710"/>
                <a:gd name="T68" fmla="*/ 166 w 930"/>
                <a:gd name="T69" fmla="*/ 536 h 710"/>
                <a:gd name="T70" fmla="*/ 114 w 930"/>
                <a:gd name="T71" fmla="*/ 560 h 710"/>
                <a:gd name="T72" fmla="*/ 120 w 930"/>
                <a:gd name="T73" fmla="*/ 612 h 710"/>
                <a:gd name="T74" fmla="*/ 182 w 930"/>
                <a:gd name="T75" fmla="*/ 632 h 710"/>
                <a:gd name="T76" fmla="*/ 210 w 930"/>
                <a:gd name="T77" fmla="*/ 648 h 710"/>
                <a:gd name="T78" fmla="*/ 234 w 930"/>
                <a:gd name="T79" fmla="*/ 672 h 710"/>
                <a:gd name="T80" fmla="*/ 264 w 930"/>
                <a:gd name="T81" fmla="*/ 708 h 710"/>
                <a:gd name="T82" fmla="*/ 312 w 930"/>
                <a:gd name="T83" fmla="*/ 680 h 710"/>
                <a:gd name="T84" fmla="*/ 348 w 930"/>
                <a:gd name="T85" fmla="*/ 672 h 710"/>
                <a:gd name="T86" fmla="*/ 362 w 930"/>
                <a:gd name="T87" fmla="*/ 632 h 710"/>
                <a:gd name="T88" fmla="*/ 394 w 930"/>
                <a:gd name="T89" fmla="*/ 638 h 710"/>
                <a:gd name="T90" fmla="*/ 352 w 930"/>
                <a:gd name="T91" fmla="*/ 540 h 710"/>
                <a:gd name="T92" fmla="*/ 386 w 930"/>
                <a:gd name="T93" fmla="*/ 516 h 710"/>
                <a:gd name="T94" fmla="*/ 404 w 930"/>
                <a:gd name="T95" fmla="*/ 474 h 710"/>
                <a:gd name="T96" fmla="*/ 420 w 930"/>
                <a:gd name="T97" fmla="*/ 456 h 710"/>
                <a:gd name="T98" fmla="*/ 446 w 930"/>
                <a:gd name="T99" fmla="*/ 438 h 710"/>
                <a:gd name="T100" fmla="*/ 496 w 930"/>
                <a:gd name="T101" fmla="*/ 490 h 710"/>
                <a:gd name="T102" fmla="*/ 544 w 930"/>
                <a:gd name="T103" fmla="*/ 488 h 710"/>
                <a:gd name="T104" fmla="*/ 564 w 930"/>
                <a:gd name="T105" fmla="*/ 556 h 710"/>
                <a:gd name="T106" fmla="*/ 574 w 930"/>
                <a:gd name="T107" fmla="*/ 586 h 710"/>
                <a:gd name="T108" fmla="*/ 600 w 930"/>
                <a:gd name="T109" fmla="*/ 626 h 710"/>
                <a:gd name="T110" fmla="*/ 640 w 930"/>
                <a:gd name="T111" fmla="*/ 634 h 710"/>
                <a:gd name="T112" fmla="*/ 692 w 930"/>
                <a:gd name="T113" fmla="*/ 676 h 710"/>
                <a:gd name="T114" fmla="*/ 762 w 930"/>
                <a:gd name="T115" fmla="*/ 642 h 710"/>
                <a:gd name="T116" fmla="*/ 810 w 930"/>
                <a:gd name="T117" fmla="*/ 596 h 710"/>
                <a:gd name="T118" fmla="*/ 832 w 930"/>
                <a:gd name="T119" fmla="*/ 588 h 710"/>
                <a:gd name="T120" fmla="*/ 864 w 930"/>
                <a:gd name="T121" fmla="*/ 558 h 710"/>
                <a:gd name="T122" fmla="*/ 926 w 930"/>
                <a:gd name="T123" fmla="*/ 524 h 71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30"/>
                <a:gd name="T187" fmla="*/ 0 h 710"/>
                <a:gd name="T188" fmla="*/ 930 w 930"/>
                <a:gd name="T189" fmla="*/ 710 h 71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30" h="710">
                  <a:moveTo>
                    <a:pt x="930" y="496"/>
                  </a:moveTo>
                  <a:lnTo>
                    <a:pt x="930" y="496"/>
                  </a:lnTo>
                  <a:lnTo>
                    <a:pt x="928" y="484"/>
                  </a:lnTo>
                  <a:lnTo>
                    <a:pt x="926" y="480"/>
                  </a:lnTo>
                  <a:lnTo>
                    <a:pt x="922" y="478"/>
                  </a:lnTo>
                  <a:lnTo>
                    <a:pt x="912" y="476"/>
                  </a:lnTo>
                  <a:lnTo>
                    <a:pt x="900" y="476"/>
                  </a:lnTo>
                  <a:lnTo>
                    <a:pt x="898" y="464"/>
                  </a:lnTo>
                  <a:lnTo>
                    <a:pt x="894" y="454"/>
                  </a:lnTo>
                  <a:lnTo>
                    <a:pt x="882" y="432"/>
                  </a:lnTo>
                  <a:lnTo>
                    <a:pt x="876" y="418"/>
                  </a:lnTo>
                  <a:lnTo>
                    <a:pt x="872" y="412"/>
                  </a:lnTo>
                  <a:lnTo>
                    <a:pt x="862" y="408"/>
                  </a:lnTo>
                  <a:lnTo>
                    <a:pt x="852" y="408"/>
                  </a:lnTo>
                  <a:lnTo>
                    <a:pt x="842" y="408"/>
                  </a:lnTo>
                  <a:lnTo>
                    <a:pt x="844" y="402"/>
                  </a:lnTo>
                  <a:lnTo>
                    <a:pt x="848" y="396"/>
                  </a:lnTo>
                  <a:lnTo>
                    <a:pt x="852" y="392"/>
                  </a:lnTo>
                  <a:lnTo>
                    <a:pt x="854" y="384"/>
                  </a:lnTo>
                  <a:lnTo>
                    <a:pt x="854" y="370"/>
                  </a:lnTo>
                  <a:lnTo>
                    <a:pt x="856" y="366"/>
                  </a:lnTo>
                  <a:lnTo>
                    <a:pt x="864" y="362"/>
                  </a:lnTo>
                  <a:lnTo>
                    <a:pt x="884" y="346"/>
                  </a:lnTo>
                  <a:lnTo>
                    <a:pt x="902" y="328"/>
                  </a:lnTo>
                  <a:lnTo>
                    <a:pt x="910" y="322"/>
                  </a:lnTo>
                  <a:lnTo>
                    <a:pt x="912" y="320"/>
                  </a:lnTo>
                  <a:lnTo>
                    <a:pt x="912" y="314"/>
                  </a:lnTo>
                  <a:lnTo>
                    <a:pt x="908" y="308"/>
                  </a:lnTo>
                  <a:lnTo>
                    <a:pt x="900" y="302"/>
                  </a:lnTo>
                  <a:lnTo>
                    <a:pt x="892" y="296"/>
                  </a:lnTo>
                  <a:lnTo>
                    <a:pt x="888" y="288"/>
                  </a:lnTo>
                  <a:lnTo>
                    <a:pt x="894" y="286"/>
                  </a:lnTo>
                  <a:lnTo>
                    <a:pt x="902" y="284"/>
                  </a:lnTo>
                  <a:lnTo>
                    <a:pt x="906" y="280"/>
                  </a:lnTo>
                  <a:lnTo>
                    <a:pt x="910" y="274"/>
                  </a:lnTo>
                  <a:lnTo>
                    <a:pt x="914" y="268"/>
                  </a:lnTo>
                  <a:lnTo>
                    <a:pt x="914" y="262"/>
                  </a:lnTo>
                  <a:lnTo>
                    <a:pt x="916" y="248"/>
                  </a:lnTo>
                  <a:lnTo>
                    <a:pt x="912" y="234"/>
                  </a:lnTo>
                  <a:lnTo>
                    <a:pt x="908" y="220"/>
                  </a:lnTo>
                  <a:lnTo>
                    <a:pt x="900" y="208"/>
                  </a:lnTo>
                  <a:lnTo>
                    <a:pt x="890" y="200"/>
                  </a:lnTo>
                  <a:lnTo>
                    <a:pt x="878" y="192"/>
                  </a:lnTo>
                  <a:lnTo>
                    <a:pt x="866" y="186"/>
                  </a:lnTo>
                  <a:lnTo>
                    <a:pt x="852" y="184"/>
                  </a:lnTo>
                  <a:lnTo>
                    <a:pt x="838" y="184"/>
                  </a:lnTo>
                  <a:lnTo>
                    <a:pt x="826" y="184"/>
                  </a:lnTo>
                  <a:lnTo>
                    <a:pt x="814" y="182"/>
                  </a:lnTo>
                  <a:lnTo>
                    <a:pt x="800" y="178"/>
                  </a:lnTo>
                  <a:lnTo>
                    <a:pt x="794" y="176"/>
                  </a:lnTo>
                  <a:lnTo>
                    <a:pt x="786" y="174"/>
                  </a:lnTo>
                  <a:lnTo>
                    <a:pt x="776" y="176"/>
                  </a:lnTo>
                  <a:lnTo>
                    <a:pt x="766" y="178"/>
                  </a:lnTo>
                  <a:lnTo>
                    <a:pt x="754" y="180"/>
                  </a:lnTo>
                  <a:lnTo>
                    <a:pt x="748" y="178"/>
                  </a:lnTo>
                  <a:lnTo>
                    <a:pt x="744" y="174"/>
                  </a:lnTo>
                  <a:lnTo>
                    <a:pt x="742" y="170"/>
                  </a:lnTo>
                  <a:lnTo>
                    <a:pt x="740" y="166"/>
                  </a:lnTo>
                  <a:lnTo>
                    <a:pt x="734" y="164"/>
                  </a:lnTo>
                  <a:lnTo>
                    <a:pt x="730" y="166"/>
                  </a:lnTo>
                  <a:lnTo>
                    <a:pt x="726" y="168"/>
                  </a:lnTo>
                  <a:lnTo>
                    <a:pt x="716" y="176"/>
                  </a:lnTo>
                  <a:lnTo>
                    <a:pt x="702" y="192"/>
                  </a:lnTo>
                  <a:lnTo>
                    <a:pt x="704" y="186"/>
                  </a:lnTo>
                  <a:lnTo>
                    <a:pt x="704" y="178"/>
                  </a:lnTo>
                  <a:lnTo>
                    <a:pt x="704" y="162"/>
                  </a:lnTo>
                  <a:lnTo>
                    <a:pt x="700" y="154"/>
                  </a:lnTo>
                  <a:lnTo>
                    <a:pt x="696" y="150"/>
                  </a:lnTo>
                  <a:lnTo>
                    <a:pt x="692" y="146"/>
                  </a:lnTo>
                  <a:lnTo>
                    <a:pt x="686" y="144"/>
                  </a:lnTo>
                  <a:lnTo>
                    <a:pt x="672" y="142"/>
                  </a:lnTo>
                  <a:lnTo>
                    <a:pt x="664" y="140"/>
                  </a:lnTo>
                  <a:lnTo>
                    <a:pt x="656" y="136"/>
                  </a:lnTo>
                  <a:lnTo>
                    <a:pt x="650" y="128"/>
                  </a:lnTo>
                  <a:lnTo>
                    <a:pt x="644" y="122"/>
                  </a:lnTo>
                  <a:lnTo>
                    <a:pt x="642" y="118"/>
                  </a:lnTo>
                  <a:lnTo>
                    <a:pt x="638" y="118"/>
                  </a:lnTo>
                  <a:lnTo>
                    <a:pt x="634" y="116"/>
                  </a:lnTo>
                  <a:lnTo>
                    <a:pt x="628" y="118"/>
                  </a:lnTo>
                  <a:lnTo>
                    <a:pt x="626" y="122"/>
                  </a:lnTo>
                  <a:lnTo>
                    <a:pt x="622" y="112"/>
                  </a:lnTo>
                  <a:lnTo>
                    <a:pt x="618" y="104"/>
                  </a:lnTo>
                  <a:lnTo>
                    <a:pt x="612" y="96"/>
                  </a:lnTo>
                  <a:lnTo>
                    <a:pt x="604" y="90"/>
                  </a:lnTo>
                  <a:lnTo>
                    <a:pt x="596" y="86"/>
                  </a:lnTo>
                  <a:lnTo>
                    <a:pt x="586" y="84"/>
                  </a:lnTo>
                  <a:lnTo>
                    <a:pt x="576" y="82"/>
                  </a:lnTo>
                  <a:lnTo>
                    <a:pt x="566" y="80"/>
                  </a:lnTo>
                  <a:lnTo>
                    <a:pt x="572" y="68"/>
                  </a:lnTo>
                  <a:lnTo>
                    <a:pt x="574" y="54"/>
                  </a:lnTo>
                  <a:lnTo>
                    <a:pt x="574" y="40"/>
                  </a:lnTo>
                  <a:lnTo>
                    <a:pt x="568" y="28"/>
                  </a:lnTo>
                  <a:lnTo>
                    <a:pt x="562" y="16"/>
                  </a:lnTo>
                  <a:lnTo>
                    <a:pt x="552" y="8"/>
                  </a:lnTo>
                  <a:lnTo>
                    <a:pt x="540" y="2"/>
                  </a:lnTo>
                  <a:lnTo>
                    <a:pt x="528" y="0"/>
                  </a:lnTo>
                  <a:lnTo>
                    <a:pt x="508" y="0"/>
                  </a:lnTo>
                  <a:lnTo>
                    <a:pt x="500" y="2"/>
                  </a:lnTo>
                  <a:lnTo>
                    <a:pt x="492" y="4"/>
                  </a:lnTo>
                  <a:lnTo>
                    <a:pt x="476" y="16"/>
                  </a:lnTo>
                  <a:lnTo>
                    <a:pt x="468" y="24"/>
                  </a:lnTo>
                  <a:lnTo>
                    <a:pt x="462" y="32"/>
                  </a:lnTo>
                  <a:lnTo>
                    <a:pt x="454" y="46"/>
                  </a:lnTo>
                  <a:lnTo>
                    <a:pt x="450" y="58"/>
                  </a:lnTo>
                  <a:lnTo>
                    <a:pt x="450" y="72"/>
                  </a:lnTo>
                  <a:lnTo>
                    <a:pt x="454" y="90"/>
                  </a:lnTo>
                  <a:lnTo>
                    <a:pt x="442" y="86"/>
                  </a:lnTo>
                  <a:lnTo>
                    <a:pt x="430" y="82"/>
                  </a:lnTo>
                  <a:lnTo>
                    <a:pt x="424" y="82"/>
                  </a:lnTo>
                  <a:lnTo>
                    <a:pt x="416" y="84"/>
                  </a:lnTo>
                  <a:lnTo>
                    <a:pt x="408" y="84"/>
                  </a:lnTo>
                  <a:lnTo>
                    <a:pt x="400" y="84"/>
                  </a:lnTo>
                  <a:lnTo>
                    <a:pt x="394" y="84"/>
                  </a:lnTo>
                  <a:lnTo>
                    <a:pt x="388" y="80"/>
                  </a:lnTo>
                  <a:lnTo>
                    <a:pt x="380" y="78"/>
                  </a:lnTo>
                  <a:lnTo>
                    <a:pt x="374" y="76"/>
                  </a:lnTo>
                  <a:lnTo>
                    <a:pt x="360" y="76"/>
                  </a:lnTo>
                  <a:lnTo>
                    <a:pt x="348" y="72"/>
                  </a:lnTo>
                  <a:lnTo>
                    <a:pt x="330" y="68"/>
                  </a:lnTo>
                  <a:lnTo>
                    <a:pt x="322" y="68"/>
                  </a:lnTo>
                  <a:lnTo>
                    <a:pt x="312" y="68"/>
                  </a:lnTo>
                  <a:lnTo>
                    <a:pt x="304" y="70"/>
                  </a:lnTo>
                  <a:lnTo>
                    <a:pt x="296" y="74"/>
                  </a:lnTo>
                  <a:lnTo>
                    <a:pt x="290" y="80"/>
                  </a:lnTo>
                  <a:lnTo>
                    <a:pt x="282" y="86"/>
                  </a:lnTo>
                  <a:lnTo>
                    <a:pt x="270" y="100"/>
                  </a:lnTo>
                  <a:lnTo>
                    <a:pt x="260" y="112"/>
                  </a:lnTo>
                  <a:lnTo>
                    <a:pt x="248" y="126"/>
                  </a:lnTo>
                  <a:lnTo>
                    <a:pt x="240" y="140"/>
                  </a:lnTo>
                  <a:lnTo>
                    <a:pt x="232" y="138"/>
                  </a:lnTo>
                  <a:lnTo>
                    <a:pt x="222" y="134"/>
                  </a:lnTo>
                  <a:lnTo>
                    <a:pt x="212" y="130"/>
                  </a:lnTo>
                  <a:lnTo>
                    <a:pt x="202" y="128"/>
                  </a:lnTo>
                  <a:lnTo>
                    <a:pt x="188" y="128"/>
                  </a:lnTo>
                  <a:lnTo>
                    <a:pt x="174" y="128"/>
                  </a:lnTo>
                  <a:lnTo>
                    <a:pt x="162" y="130"/>
                  </a:lnTo>
                  <a:lnTo>
                    <a:pt x="148" y="134"/>
                  </a:lnTo>
                  <a:lnTo>
                    <a:pt x="134" y="142"/>
                  </a:lnTo>
                  <a:lnTo>
                    <a:pt x="124" y="152"/>
                  </a:lnTo>
                  <a:lnTo>
                    <a:pt x="120" y="162"/>
                  </a:lnTo>
                  <a:lnTo>
                    <a:pt x="118" y="174"/>
                  </a:lnTo>
                  <a:lnTo>
                    <a:pt x="120" y="186"/>
                  </a:lnTo>
                  <a:lnTo>
                    <a:pt x="126" y="200"/>
                  </a:lnTo>
                  <a:lnTo>
                    <a:pt x="132" y="212"/>
                  </a:lnTo>
                  <a:lnTo>
                    <a:pt x="140" y="224"/>
                  </a:lnTo>
                  <a:lnTo>
                    <a:pt x="134" y="222"/>
                  </a:lnTo>
                  <a:lnTo>
                    <a:pt x="130" y="224"/>
                  </a:lnTo>
                  <a:lnTo>
                    <a:pt x="124" y="228"/>
                  </a:lnTo>
                  <a:lnTo>
                    <a:pt x="120" y="236"/>
                  </a:lnTo>
                  <a:lnTo>
                    <a:pt x="112" y="242"/>
                  </a:lnTo>
                  <a:lnTo>
                    <a:pt x="106" y="244"/>
                  </a:lnTo>
                  <a:lnTo>
                    <a:pt x="96" y="244"/>
                  </a:lnTo>
                  <a:lnTo>
                    <a:pt x="88" y="244"/>
                  </a:lnTo>
                  <a:lnTo>
                    <a:pt x="80" y="248"/>
                  </a:lnTo>
                  <a:lnTo>
                    <a:pt x="74" y="256"/>
                  </a:lnTo>
                  <a:lnTo>
                    <a:pt x="68" y="264"/>
                  </a:lnTo>
                  <a:lnTo>
                    <a:pt x="66" y="272"/>
                  </a:lnTo>
                  <a:lnTo>
                    <a:pt x="70" y="280"/>
                  </a:lnTo>
                  <a:lnTo>
                    <a:pt x="74" y="286"/>
                  </a:lnTo>
                  <a:lnTo>
                    <a:pt x="80" y="292"/>
                  </a:lnTo>
                  <a:lnTo>
                    <a:pt x="88" y="298"/>
                  </a:lnTo>
                  <a:lnTo>
                    <a:pt x="92" y="306"/>
                  </a:lnTo>
                  <a:lnTo>
                    <a:pt x="82" y="310"/>
                  </a:lnTo>
                  <a:lnTo>
                    <a:pt x="70" y="312"/>
                  </a:lnTo>
                  <a:lnTo>
                    <a:pt x="60" y="314"/>
                  </a:lnTo>
                  <a:lnTo>
                    <a:pt x="48" y="318"/>
                  </a:lnTo>
                  <a:lnTo>
                    <a:pt x="40" y="322"/>
                  </a:lnTo>
                  <a:lnTo>
                    <a:pt x="30" y="328"/>
                  </a:lnTo>
                  <a:lnTo>
                    <a:pt x="24" y="336"/>
                  </a:lnTo>
                  <a:lnTo>
                    <a:pt x="18" y="344"/>
                  </a:lnTo>
                  <a:lnTo>
                    <a:pt x="8" y="362"/>
                  </a:lnTo>
                  <a:lnTo>
                    <a:pt x="2" y="384"/>
                  </a:lnTo>
                  <a:lnTo>
                    <a:pt x="0" y="392"/>
                  </a:lnTo>
                  <a:lnTo>
                    <a:pt x="0" y="398"/>
                  </a:lnTo>
                  <a:lnTo>
                    <a:pt x="2" y="406"/>
                  </a:lnTo>
                  <a:lnTo>
                    <a:pt x="4" y="410"/>
                  </a:lnTo>
                  <a:lnTo>
                    <a:pt x="12" y="420"/>
                  </a:lnTo>
                  <a:lnTo>
                    <a:pt x="22" y="426"/>
                  </a:lnTo>
                  <a:lnTo>
                    <a:pt x="34" y="432"/>
                  </a:lnTo>
                  <a:lnTo>
                    <a:pt x="48" y="436"/>
                  </a:lnTo>
                  <a:lnTo>
                    <a:pt x="74" y="444"/>
                  </a:lnTo>
                  <a:lnTo>
                    <a:pt x="72" y="452"/>
                  </a:lnTo>
                  <a:lnTo>
                    <a:pt x="72" y="460"/>
                  </a:lnTo>
                  <a:lnTo>
                    <a:pt x="74" y="466"/>
                  </a:lnTo>
                  <a:lnTo>
                    <a:pt x="82" y="474"/>
                  </a:lnTo>
                  <a:lnTo>
                    <a:pt x="92" y="480"/>
                  </a:lnTo>
                  <a:lnTo>
                    <a:pt x="102" y="482"/>
                  </a:lnTo>
                  <a:lnTo>
                    <a:pt x="114" y="486"/>
                  </a:lnTo>
                  <a:lnTo>
                    <a:pt x="124" y="490"/>
                  </a:lnTo>
                  <a:lnTo>
                    <a:pt x="124" y="502"/>
                  </a:lnTo>
                  <a:lnTo>
                    <a:pt x="124" y="514"/>
                  </a:lnTo>
                  <a:lnTo>
                    <a:pt x="128" y="524"/>
                  </a:lnTo>
                  <a:lnTo>
                    <a:pt x="132" y="528"/>
                  </a:lnTo>
                  <a:lnTo>
                    <a:pt x="136" y="530"/>
                  </a:lnTo>
                  <a:lnTo>
                    <a:pt x="142" y="532"/>
                  </a:lnTo>
                  <a:lnTo>
                    <a:pt x="148" y="532"/>
                  </a:lnTo>
                  <a:lnTo>
                    <a:pt x="154" y="532"/>
                  </a:lnTo>
                  <a:lnTo>
                    <a:pt x="160" y="532"/>
                  </a:lnTo>
                  <a:lnTo>
                    <a:pt x="166" y="536"/>
                  </a:lnTo>
                  <a:lnTo>
                    <a:pt x="146" y="536"/>
                  </a:lnTo>
                  <a:lnTo>
                    <a:pt x="136" y="538"/>
                  </a:lnTo>
                  <a:lnTo>
                    <a:pt x="128" y="544"/>
                  </a:lnTo>
                  <a:lnTo>
                    <a:pt x="120" y="550"/>
                  </a:lnTo>
                  <a:lnTo>
                    <a:pt x="114" y="560"/>
                  </a:lnTo>
                  <a:lnTo>
                    <a:pt x="108" y="570"/>
                  </a:lnTo>
                  <a:lnTo>
                    <a:pt x="106" y="580"/>
                  </a:lnTo>
                  <a:lnTo>
                    <a:pt x="104" y="586"/>
                  </a:lnTo>
                  <a:lnTo>
                    <a:pt x="106" y="592"/>
                  </a:lnTo>
                  <a:lnTo>
                    <a:pt x="112" y="602"/>
                  </a:lnTo>
                  <a:lnTo>
                    <a:pt x="120" y="612"/>
                  </a:lnTo>
                  <a:lnTo>
                    <a:pt x="132" y="620"/>
                  </a:lnTo>
                  <a:lnTo>
                    <a:pt x="144" y="626"/>
                  </a:lnTo>
                  <a:lnTo>
                    <a:pt x="158" y="630"/>
                  </a:lnTo>
                  <a:lnTo>
                    <a:pt x="170" y="630"/>
                  </a:lnTo>
                  <a:lnTo>
                    <a:pt x="182" y="630"/>
                  </a:lnTo>
                  <a:lnTo>
                    <a:pt x="182" y="632"/>
                  </a:lnTo>
                  <a:lnTo>
                    <a:pt x="186" y="634"/>
                  </a:lnTo>
                  <a:lnTo>
                    <a:pt x="194" y="638"/>
                  </a:lnTo>
                  <a:lnTo>
                    <a:pt x="202" y="640"/>
                  </a:lnTo>
                  <a:lnTo>
                    <a:pt x="210" y="640"/>
                  </a:lnTo>
                  <a:lnTo>
                    <a:pt x="212" y="644"/>
                  </a:lnTo>
                  <a:lnTo>
                    <a:pt x="210" y="648"/>
                  </a:lnTo>
                  <a:lnTo>
                    <a:pt x="208" y="658"/>
                  </a:lnTo>
                  <a:lnTo>
                    <a:pt x="214" y="660"/>
                  </a:lnTo>
                  <a:lnTo>
                    <a:pt x="220" y="662"/>
                  </a:lnTo>
                  <a:lnTo>
                    <a:pt x="234" y="664"/>
                  </a:lnTo>
                  <a:lnTo>
                    <a:pt x="234" y="672"/>
                  </a:lnTo>
                  <a:lnTo>
                    <a:pt x="238" y="678"/>
                  </a:lnTo>
                  <a:lnTo>
                    <a:pt x="242" y="684"/>
                  </a:lnTo>
                  <a:lnTo>
                    <a:pt x="248" y="688"/>
                  </a:lnTo>
                  <a:lnTo>
                    <a:pt x="258" y="698"/>
                  </a:lnTo>
                  <a:lnTo>
                    <a:pt x="262" y="702"/>
                  </a:lnTo>
                  <a:lnTo>
                    <a:pt x="264" y="708"/>
                  </a:lnTo>
                  <a:lnTo>
                    <a:pt x="272" y="710"/>
                  </a:lnTo>
                  <a:lnTo>
                    <a:pt x="282" y="708"/>
                  </a:lnTo>
                  <a:lnTo>
                    <a:pt x="290" y="706"/>
                  </a:lnTo>
                  <a:lnTo>
                    <a:pt x="296" y="700"/>
                  </a:lnTo>
                  <a:lnTo>
                    <a:pt x="302" y="696"/>
                  </a:lnTo>
                  <a:lnTo>
                    <a:pt x="308" y="688"/>
                  </a:lnTo>
                  <a:lnTo>
                    <a:pt x="312" y="680"/>
                  </a:lnTo>
                  <a:lnTo>
                    <a:pt x="314" y="672"/>
                  </a:lnTo>
                  <a:lnTo>
                    <a:pt x="318" y="676"/>
                  </a:lnTo>
                  <a:lnTo>
                    <a:pt x="322" y="676"/>
                  </a:lnTo>
                  <a:lnTo>
                    <a:pt x="332" y="678"/>
                  </a:lnTo>
                  <a:lnTo>
                    <a:pt x="344" y="676"/>
                  </a:lnTo>
                  <a:lnTo>
                    <a:pt x="348" y="672"/>
                  </a:lnTo>
                  <a:lnTo>
                    <a:pt x="350" y="670"/>
                  </a:lnTo>
                  <a:lnTo>
                    <a:pt x="354" y="662"/>
                  </a:lnTo>
                  <a:lnTo>
                    <a:pt x="356" y="652"/>
                  </a:lnTo>
                  <a:lnTo>
                    <a:pt x="356" y="632"/>
                  </a:lnTo>
                  <a:lnTo>
                    <a:pt x="362" y="632"/>
                  </a:lnTo>
                  <a:lnTo>
                    <a:pt x="368" y="634"/>
                  </a:lnTo>
                  <a:lnTo>
                    <a:pt x="376" y="638"/>
                  </a:lnTo>
                  <a:lnTo>
                    <a:pt x="380" y="640"/>
                  </a:lnTo>
                  <a:lnTo>
                    <a:pt x="384" y="642"/>
                  </a:lnTo>
                  <a:lnTo>
                    <a:pt x="388" y="640"/>
                  </a:lnTo>
                  <a:lnTo>
                    <a:pt x="394" y="638"/>
                  </a:lnTo>
                  <a:lnTo>
                    <a:pt x="388" y="624"/>
                  </a:lnTo>
                  <a:lnTo>
                    <a:pt x="382" y="612"/>
                  </a:lnTo>
                  <a:lnTo>
                    <a:pt x="370" y="590"/>
                  </a:lnTo>
                  <a:lnTo>
                    <a:pt x="358" y="566"/>
                  </a:lnTo>
                  <a:lnTo>
                    <a:pt x="354" y="554"/>
                  </a:lnTo>
                  <a:lnTo>
                    <a:pt x="352" y="540"/>
                  </a:lnTo>
                  <a:lnTo>
                    <a:pt x="352" y="522"/>
                  </a:lnTo>
                  <a:lnTo>
                    <a:pt x="368" y="522"/>
                  </a:lnTo>
                  <a:lnTo>
                    <a:pt x="374" y="522"/>
                  </a:lnTo>
                  <a:lnTo>
                    <a:pt x="380" y="520"/>
                  </a:lnTo>
                  <a:lnTo>
                    <a:pt x="386" y="516"/>
                  </a:lnTo>
                  <a:lnTo>
                    <a:pt x="390" y="512"/>
                  </a:lnTo>
                  <a:lnTo>
                    <a:pt x="394" y="502"/>
                  </a:lnTo>
                  <a:lnTo>
                    <a:pt x="394" y="490"/>
                  </a:lnTo>
                  <a:lnTo>
                    <a:pt x="394" y="476"/>
                  </a:lnTo>
                  <a:lnTo>
                    <a:pt x="400" y="476"/>
                  </a:lnTo>
                  <a:lnTo>
                    <a:pt x="404" y="474"/>
                  </a:lnTo>
                  <a:lnTo>
                    <a:pt x="406" y="470"/>
                  </a:lnTo>
                  <a:lnTo>
                    <a:pt x="408" y="466"/>
                  </a:lnTo>
                  <a:lnTo>
                    <a:pt x="414" y="464"/>
                  </a:lnTo>
                  <a:lnTo>
                    <a:pt x="418" y="462"/>
                  </a:lnTo>
                  <a:lnTo>
                    <a:pt x="420" y="458"/>
                  </a:lnTo>
                  <a:lnTo>
                    <a:pt x="420" y="456"/>
                  </a:lnTo>
                  <a:lnTo>
                    <a:pt x="422" y="448"/>
                  </a:lnTo>
                  <a:lnTo>
                    <a:pt x="422" y="446"/>
                  </a:lnTo>
                  <a:lnTo>
                    <a:pt x="424" y="442"/>
                  </a:lnTo>
                  <a:lnTo>
                    <a:pt x="428" y="440"/>
                  </a:lnTo>
                  <a:lnTo>
                    <a:pt x="434" y="440"/>
                  </a:lnTo>
                  <a:lnTo>
                    <a:pt x="446" y="438"/>
                  </a:lnTo>
                  <a:lnTo>
                    <a:pt x="470" y="442"/>
                  </a:lnTo>
                  <a:lnTo>
                    <a:pt x="472" y="458"/>
                  </a:lnTo>
                  <a:lnTo>
                    <a:pt x="476" y="470"/>
                  </a:lnTo>
                  <a:lnTo>
                    <a:pt x="484" y="480"/>
                  </a:lnTo>
                  <a:lnTo>
                    <a:pt x="496" y="490"/>
                  </a:lnTo>
                  <a:lnTo>
                    <a:pt x="508" y="498"/>
                  </a:lnTo>
                  <a:lnTo>
                    <a:pt x="514" y="500"/>
                  </a:lnTo>
                  <a:lnTo>
                    <a:pt x="518" y="498"/>
                  </a:lnTo>
                  <a:lnTo>
                    <a:pt x="526" y="494"/>
                  </a:lnTo>
                  <a:lnTo>
                    <a:pt x="540" y="484"/>
                  </a:lnTo>
                  <a:lnTo>
                    <a:pt x="544" y="488"/>
                  </a:lnTo>
                  <a:lnTo>
                    <a:pt x="550" y="492"/>
                  </a:lnTo>
                  <a:lnTo>
                    <a:pt x="564" y="496"/>
                  </a:lnTo>
                  <a:lnTo>
                    <a:pt x="592" y="500"/>
                  </a:lnTo>
                  <a:lnTo>
                    <a:pt x="582" y="518"/>
                  </a:lnTo>
                  <a:lnTo>
                    <a:pt x="572" y="536"/>
                  </a:lnTo>
                  <a:lnTo>
                    <a:pt x="564" y="556"/>
                  </a:lnTo>
                  <a:lnTo>
                    <a:pt x="562" y="566"/>
                  </a:lnTo>
                  <a:lnTo>
                    <a:pt x="562" y="576"/>
                  </a:lnTo>
                  <a:lnTo>
                    <a:pt x="568" y="576"/>
                  </a:lnTo>
                  <a:lnTo>
                    <a:pt x="572" y="578"/>
                  </a:lnTo>
                  <a:lnTo>
                    <a:pt x="574" y="586"/>
                  </a:lnTo>
                  <a:lnTo>
                    <a:pt x="576" y="594"/>
                  </a:lnTo>
                  <a:lnTo>
                    <a:pt x="580" y="596"/>
                  </a:lnTo>
                  <a:lnTo>
                    <a:pt x="584" y="600"/>
                  </a:lnTo>
                  <a:lnTo>
                    <a:pt x="590" y="610"/>
                  </a:lnTo>
                  <a:lnTo>
                    <a:pt x="596" y="622"/>
                  </a:lnTo>
                  <a:lnTo>
                    <a:pt x="600" y="626"/>
                  </a:lnTo>
                  <a:lnTo>
                    <a:pt x="604" y="630"/>
                  </a:lnTo>
                  <a:lnTo>
                    <a:pt x="612" y="634"/>
                  </a:lnTo>
                  <a:lnTo>
                    <a:pt x="622" y="636"/>
                  </a:lnTo>
                  <a:lnTo>
                    <a:pt x="630" y="636"/>
                  </a:lnTo>
                  <a:lnTo>
                    <a:pt x="640" y="634"/>
                  </a:lnTo>
                  <a:lnTo>
                    <a:pt x="650" y="646"/>
                  </a:lnTo>
                  <a:lnTo>
                    <a:pt x="658" y="658"/>
                  </a:lnTo>
                  <a:lnTo>
                    <a:pt x="668" y="668"/>
                  </a:lnTo>
                  <a:lnTo>
                    <a:pt x="674" y="672"/>
                  </a:lnTo>
                  <a:lnTo>
                    <a:pt x="682" y="676"/>
                  </a:lnTo>
                  <a:lnTo>
                    <a:pt x="692" y="676"/>
                  </a:lnTo>
                  <a:lnTo>
                    <a:pt x="700" y="674"/>
                  </a:lnTo>
                  <a:lnTo>
                    <a:pt x="708" y="670"/>
                  </a:lnTo>
                  <a:lnTo>
                    <a:pt x="714" y="666"/>
                  </a:lnTo>
                  <a:lnTo>
                    <a:pt x="726" y="658"/>
                  </a:lnTo>
                  <a:lnTo>
                    <a:pt x="738" y="652"/>
                  </a:lnTo>
                  <a:lnTo>
                    <a:pt x="762" y="642"/>
                  </a:lnTo>
                  <a:lnTo>
                    <a:pt x="772" y="634"/>
                  </a:lnTo>
                  <a:lnTo>
                    <a:pt x="780" y="626"/>
                  </a:lnTo>
                  <a:lnTo>
                    <a:pt x="786" y="616"/>
                  </a:lnTo>
                  <a:lnTo>
                    <a:pt x="788" y="600"/>
                  </a:lnTo>
                  <a:lnTo>
                    <a:pt x="798" y="600"/>
                  </a:lnTo>
                  <a:lnTo>
                    <a:pt x="810" y="596"/>
                  </a:lnTo>
                  <a:lnTo>
                    <a:pt x="814" y="594"/>
                  </a:lnTo>
                  <a:lnTo>
                    <a:pt x="816" y="590"/>
                  </a:lnTo>
                  <a:lnTo>
                    <a:pt x="822" y="588"/>
                  </a:lnTo>
                  <a:lnTo>
                    <a:pt x="826" y="588"/>
                  </a:lnTo>
                  <a:lnTo>
                    <a:pt x="832" y="588"/>
                  </a:lnTo>
                  <a:lnTo>
                    <a:pt x="836" y="584"/>
                  </a:lnTo>
                  <a:lnTo>
                    <a:pt x="840" y="580"/>
                  </a:lnTo>
                  <a:lnTo>
                    <a:pt x="842" y="574"/>
                  </a:lnTo>
                  <a:lnTo>
                    <a:pt x="842" y="560"/>
                  </a:lnTo>
                  <a:lnTo>
                    <a:pt x="864" y="558"/>
                  </a:lnTo>
                  <a:lnTo>
                    <a:pt x="884" y="556"/>
                  </a:lnTo>
                  <a:lnTo>
                    <a:pt x="894" y="554"/>
                  </a:lnTo>
                  <a:lnTo>
                    <a:pt x="904" y="550"/>
                  </a:lnTo>
                  <a:lnTo>
                    <a:pt x="912" y="542"/>
                  </a:lnTo>
                  <a:lnTo>
                    <a:pt x="920" y="534"/>
                  </a:lnTo>
                  <a:lnTo>
                    <a:pt x="926" y="524"/>
                  </a:lnTo>
                  <a:lnTo>
                    <a:pt x="928" y="516"/>
                  </a:lnTo>
                  <a:lnTo>
                    <a:pt x="930" y="506"/>
                  </a:lnTo>
                  <a:lnTo>
                    <a:pt x="930" y="496"/>
                  </a:lnTo>
                  <a:close/>
                </a:path>
              </a:pathLst>
            </a:custGeom>
            <a:solidFill>
              <a:srgbClr val="85C61A"/>
            </a:solidFill>
            <a:ln w="9525">
              <a:noFill/>
              <a:round/>
              <a:headEnd/>
              <a:tailEnd/>
            </a:ln>
          </p:spPr>
          <p:txBody>
            <a:bodyPr/>
            <a:lstStyle/>
            <a:p>
              <a:endParaRPr lang="fr-FR">
                <a:latin typeface="Calibri" pitchFamily="34" charset="0"/>
              </a:endParaRPr>
            </a:p>
          </p:txBody>
        </p:sp>
        <p:sp>
          <p:nvSpPr>
            <p:cNvPr id="9385" name="Freeform 13"/>
            <p:cNvSpPr>
              <a:spLocks/>
            </p:cNvSpPr>
            <p:nvPr/>
          </p:nvSpPr>
          <p:spPr bwMode="auto">
            <a:xfrm>
              <a:off x="2589" y="1768"/>
              <a:ext cx="514" cy="268"/>
            </a:xfrm>
            <a:custGeom>
              <a:avLst/>
              <a:gdLst>
                <a:gd name="T0" fmla="*/ 38 w 514"/>
                <a:gd name="T1" fmla="*/ 194 h 268"/>
                <a:gd name="T2" fmla="*/ 12 w 514"/>
                <a:gd name="T3" fmla="*/ 176 h 268"/>
                <a:gd name="T4" fmla="*/ 0 w 514"/>
                <a:gd name="T5" fmla="*/ 150 h 268"/>
                <a:gd name="T6" fmla="*/ 6 w 514"/>
                <a:gd name="T7" fmla="*/ 138 h 268"/>
                <a:gd name="T8" fmla="*/ 44 w 514"/>
                <a:gd name="T9" fmla="*/ 130 h 268"/>
                <a:gd name="T10" fmla="*/ 68 w 514"/>
                <a:gd name="T11" fmla="*/ 122 h 268"/>
                <a:gd name="T12" fmla="*/ 72 w 514"/>
                <a:gd name="T13" fmla="*/ 110 h 268"/>
                <a:gd name="T14" fmla="*/ 70 w 514"/>
                <a:gd name="T15" fmla="*/ 100 h 268"/>
                <a:gd name="T16" fmla="*/ 50 w 514"/>
                <a:gd name="T17" fmla="*/ 68 h 268"/>
                <a:gd name="T18" fmla="*/ 48 w 514"/>
                <a:gd name="T19" fmla="*/ 54 h 268"/>
                <a:gd name="T20" fmla="*/ 56 w 514"/>
                <a:gd name="T21" fmla="*/ 30 h 268"/>
                <a:gd name="T22" fmla="*/ 76 w 514"/>
                <a:gd name="T23" fmla="*/ 14 h 268"/>
                <a:gd name="T24" fmla="*/ 114 w 514"/>
                <a:gd name="T25" fmla="*/ 0 h 268"/>
                <a:gd name="T26" fmla="*/ 138 w 514"/>
                <a:gd name="T27" fmla="*/ 4 h 268"/>
                <a:gd name="T28" fmla="*/ 158 w 514"/>
                <a:gd name="T29" fmla="*/ 18 h 268"/>
                <a:gd name="T30" fmla="*/ 186 w 514"/>
                <a:gd name="T31" fmla="*/ 38 h 268"/>
                <a:gd name="T32" fmla="*/ 218 w 514"/>
                <a:gd name="T33" fmla="*/ 44 h 268"/>
                <a:gd name="T34" fmla="*/ 246 w 514"/>
                <a:gd name="T35" fmla="*/ 54 h 268"/>
                <a:gd name="T36" fmla="*/ 258 w 514"/>
                <a:gd name="T37" fmla="*/ 66 h 268"/>
                <a:gd name="T38" fmla="*/ 270 w 514"/>
                <a:gd name="T39" fmla="*/ 90 h 268"/>
                <a:gd name="T40" fmla="*/ 296 w 514"/>
                <a:gd name="T41" fmla="*/ 112 h 268"/>
                <a:gd name="T42" fmla="*/ 314 w 514"/>
                <a:gd name="T43" fmla="*/ 116 h 268"/>
                <a:gd name="T44" fmla="*/ 356 w 514"/>
                <a:gd name="T45" fmla="*/ 108 h 268"/>
                <a:gd name="T46" fmla="*/ 398 w 514"/>
                <a:gd name="T47" fmla="*/ 106 h 268"/>
                <a:gd name="T48" fmla="*/ 432 w 514"/>
                <a:gd name="T49" fmla="*/ 114 h 268"/>
                <a:gd name="T50" fmla="*/ 454 w 514"/>
                <a:gd name="T51" fmla="*/ 138 h 268"/>
                <a:gd name="T52" fmla="*/ 460 w 514"/>
                <a:gd name="T53" fmla="*/ 156 h 268"/>
                <a:gd name="T54" fmla="*/ 468 w 514"/>
                <a:gd name="T55" fmla="*/ 168 h 268"/>
                <a:gd name="T56" fmla="*/ 486 w 514"/>
                <a:gd name="T57" fmla="*/ 176 h 268"/>
                <a:gd name="T58" fmla="*/ 512 w 514"/>
                <a:gd name="T59" fmla="*/ 198 h 268"/>
                <a:gd name="T60" fmla="*/ 514 w 514"/>
                <a:gd name="T61" fmla="*/ 212 h 268"/>
                <a:gd name="T62" fmla="*/ 504 w 514"/>
                <a:gd name="T63" fmla="*/ 232 h 268"/>
                <a:gd name="T64" fmla="*/ 484 w 514"/>
                <a:gd name="T65" fmla="*/ 248 h 268"/>
                <a:gd name="T66" fmla="*/ 444 w 514"/>
                <a:gd name="T67" fmla="*/ 262 h 268"/>
                <a:gd name="T68" fmla="*/ 432 w 514"/>
                <a:gd name="T69" fmla="*/ 260 h 268"/>
                <a:gd name="T70" fmla="*/ 418 w 514"/>
                <a:gd name="T71" fmla="*/ 232 h 268"/>
                <a:gd name="T72" fmla="*/ 408 w 514"/>
                <a:gd name="T73" fmla="*/ 220 h 268"/>
                <a:gd name="T74" fmla="*/ 374 w 514"/>
                <a:gd name="T75" fmla="*/ 222 h 268"/>
                <a:gd name="T76" fmla="*/ 338 w 514"/>
                <a:gd name="T77" fmla="*/ 226 h 268"/>
                <a:gd name="T78" fmla="*/ 298 w 514"/>
                <a:gd name="T79" fmla="*/ 248 h 268"/>
                <a:gd name="T80" fmla="*/ 278 w 514"/>
                <a:gd name="T81" fmla="*/ 262 h 268"/>
                <a:gd name="T82" fmla="*/ 256 w 514"/>
                <a:gd name="T83" fmla="*/ 268 h 268"/>
                <a:gd name="T84" fmla="*/ 218 w 514"/>
                <a:gd name="T85" fmla="*/ 258 h 268"/>
                <a:gd name="T86" fmla="*/ 180 w 514"/>
                <a:gd name="T87" fmla="*/ 240 h 268"/>
                <a:gd name="T88" fmla="*/ 162 w 514"/>
                <a:gd name="T89" fmla="*/ 238 h 268"/>
                <a:gd name="T90" fmla="*/ 146 w 514"/>
                <a:gd name="T91" fmla="*/ 246 h 268"/>
                <a:gd name="T92" fmla="*/ 124 w 514"/>
                <a:gd name="T93" fmla="*/ 252 h 268"/>
                <a:gd name="T94" fmla="*/ 100 w 514"/>
                <a:gd name="T95" fmla="*/ 256 h 268"/>
                <a:gd name="T96" fmla="*/ 84 w 514"/>
                <a:gd name="T97" fmla="*/ 250 h 268"/>
                <a:gd name="T98" fmla="*/ 66 w 514"/>
                <a:gd name="T99" fmla="*/ 234 h 268"/>
                <a:gd name="T100" fmla="*/ 62 w 514"/>
                <a:gd name="T101" fmla="*/ 228 h 2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14"/>
                <a:gd name="T154" fmla="*/ 0 h 268"/>
                <a:gd name="T155" fmla="*/ 514 w 514"/>
                <a:gd name="T156" fmla="*/ 268 h 2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14" h="268">
                  <a:moveTo>
                    <a:pt x="46" y="196"/>
                  </a:moveTo>
                  <a:lnTo>
                    <a:pt x="46" y="196"/>
                  </a:lnTo>
                  <a:lnTo>
                    <a:pt x="38" y="194"/>
                  </a:lnTo>
                  <a:lnTo>
                    <a:pt x="30" y="190"/>
                  </a:lnTo>
                  <a:lnTo>
                    <a:pt x="20" y="184"/>
                  </a:lnTo>
                  <a:lnTo>
                    <a:pt x="12" y="176"/>
                  </a:lnTo>
                  <a:lnTo>
                    <a:pt x="6" y="168"/>
                  </a:lnTo>
                  <a:lnTo>
                    <a:pt x="0" y="160"/>
                  </a:lnTo>
                  <a:lnTo>
                    <a:pt x="0" y="150"/>
                  </a:lnTo>
                  <a:lnTo>
                    <a:pt x="2" y="142"/>
                  </a:lnTo>
                  <a:lnTo>
                    <a:pt x="6" y="138"/>
                  </a:lnTo>
                  <a:lnTo>
                    <a:pt x="10" y="136"/>
                  </a:lnTo>
                  <a:lnTo>
                    <a:pt x="20" y="132"/>
                  </a:lnTo>
                  <a:lnTo>
                    <a:pt x="44" y="130"/>
                  </a:lnTo>
                  <a:lnTo>
                    <a:pt x="54" y="128"/>
                  </a:lnTo>
                  <a:lnTo>
                    <a:pt x="64" y="126"/>
                  </a:lnTo>
                  <a:lnTo>
                    <a:pt x="68" y="122"/>
                  </a:lnTo>
                  <a:lnTo>
                    <a:pt x="70" y="120"/>
                  </a:lnTo>
                  <a:lnTo>
                    <a:pt x="72" y="116"/>
                  </a:lnTo>
                  <a:lnTo>
                    <a:pt x="72" y="110"/>
                  </a:lnTo>
                  <a:lnTo>
                    <a:pt x="72" y="106"/>
                  </a:lnTo>
                  <a:lnTo>
                    <a:pt x="70" y="100"/>
                  </a:lnTo>
                  <a:lnTo>
                    <a:pt x="64" y="90"/>
                  </a:lnTo>
                  <a:lnTo>
                    <a:pt x="56" y="78"/>
                  </a:lnTo>
                  <a:lnTo>
                    <a:pt x="50" y="68"/>
                  </a:lnTo>
                  <a:lnTo>
                    <a:pt x="48" y="62"/>
                  </a:lnTo>
                  <a:lnTo>
                    <a:pt x="48" y="54"/>
                  </a:lnTo>
                  <a:lnTo>
                    <a:pt x="48" y="48"/>
                  </a:lnTo>
                  <a:lnTo>
                    <a:pt x="50" y="42"/>
                  </a:lnTo>
                  <a:lnTo>
                    <a:pt x="56" y="30"/>
                  </a:lnTo>
                  <a:lnTo>
                    <a:pt x="66" y="20"/>
                  </a:lnTo>
                  <a:lnTo>
                    <a:pt x="76" y="14"/>
                  </a:lnTo>
                  <a:lnTo>
                    <a:pt x="90" y="8"/>
                  </a:lnTo>
                  <a:lnTo>
                    <a:pt x="102" y="2"/>
                  </a:lnTo>
                  <a:lnTo>
                    <a:pt x="114" y="0"/>
                  </a:lnTo>
                  <a:lnTo>
                    <a:pt x="126" y="0"/>
                  </a:lnTo>
                  <a:lnTo>
                    <a:pt x="138" y="4"/>
                  </a:lnTo>
                  <a:lnTo>
                    <a:pt x="148" y="10"/>
                  </a:lnTo>
                  <a:lnTo>
                    <a:pt x="158" y="18"/>
                  </a:lnTo>
                  <a:lnTo>
                    <a:pt x="170" y="30"/>
                  </a:lnTo>
                  <a:lnTo>
                    <a:pt x="178" y="34"/>
                  </a:lnTo>
                  <a:lnTo>
                    <a:pt x="186" y="38"/>
                  </a:lnTo>
                  <a:lnTo>
                    <a:pt x="202" y="40"/>
                  </a:lnTo>
                  <a:lnTo>
                    <a:pt x="218" y="44"/>
                  </a:lnTo>
                  <a:lnTo>
                    <a:pt x="232" y="46"/>
                  </a:lnTo>
                  <a:lnTo>
                    <a:pt x="240" y="50"/>
                  </a:lnTo>
                  <a:lnTo>
                    <a:pt x="246" y="54"/>
                  </a:lnTo>
                  <a:lnTo>
                    <a:pt x="252" y="60"/>
                  </a:lnTo>
                  <a:lnTo>
                    <a:pt x="258" y="66"/>
                  </a:lnTo>
                  <a:lnTo>
                    <a:pt x="264" y="80"/>
                  </a:lnTo>
                  <a:lnTo>
                    <a:pt x="270" y="90"/>
                  </a:lnTo>
                  <a:lnTo>
                    <a:pt x="276" y="98"/>
                  </a:lnTo>
                  <a:lnTo>
                    <a:pt x="284" y="106"/>
                  </a:lnTo>
                  <a:lnTo>
                    <a:pt x="296" y="112"/>
                  </a:lnTo>
                  <a:lnTo>
                    <a:pt x="304" y="114"/>
                  </a:lnTo>
                  <a:lnTo>
                    <a:pt x="314" y="116"/>
                  </a:lnTo>
                  <a:lnTo>
                    <a:pt x="326" y="114"/>
                  </a:lnTo>
                  <a:lnTo>
                    <a:pt x="336" y="112"/>
                  </a:lnTo>
                  <a:lnTo>
                    <a:pt x="356" y="108"/>
                  </a:lnTo>
                  <a:lnTo>
                    <a:pt x="376" y="104"/>
                  </a:lnTo>
                  <a:lnTo>
                    <a:pt x="398" y="106"/>
                  </a:lnTo>
                  <a:lnTo>
                    <a:pt x="410" y="108"/>
                  </a:lnTo>
                  <a:lnTo>
                    <a:pt x="420" y="110"/>
                  </a:lnTo>
                  <a:lnTo>
                    <a:pt x="432" y="114"/>
                  </a:lnTo>
                  <a:lnTo>
                    <a:pt x="440" y="120"/>
                  </a:lnTo>
                  <a:lnTo>
                    <a:pt x="448" y="128"/>
                  </a:lnTo>
                  <a:lnTo>
                    <a:pt x="454" y="138"/>
                  </a:lnTo>
                  <a:lnTo>
                    <a:pt x="458" y="150"/>
                  </a:lnTo>
                  <a:lnTo>
                    <a:pt x="460" y="156"/>
                  </a:lnTo>
                  <a:lnTo>
                    <a:pt x="464" y="162"/>
                  </a:lnTo>
                  <a:lnTo>
                    <a:pt x="468" y="168"/>
                  </a:lnTo>
                  <a:lnTo>
                    <a:pt x="474" y="170"/>
                  </a:lnTo>
                  <a:lnTo>
                    <a:pt x="486" y="176"/>
                  </a:lnTo>
                  <a:lnTo>
                    <a:pt x="502" y="186"/>
                  </a:lnTo>
                  <a:lnTo>
                    <a:pt x="506" y="192"/>
                  </a:lnTo>
                  <a:lnTo>
                    <a:pt x="512" y="198"/>
                  </a:lnTo>
                  <a:lnTo>
                    <a:pt x="514" y="206"/>
                  </a:lnTo>
                  <a:lnTo>
                    <a:pt x="514" y="212"/>
                  </a:lnTo>
                  <a:lnTo>
                    <a:pt x="514" y="218"/>
                  </a:lnTo>
                  <a:lnTo>
                    <a:pt x="512" y="222"/>
                  </a:lnTo>
                  <a:lnTo>
                    <a:pt x="504" y="232"/>
                  </a:lnTo>
                  <a:lnTo>
                    <a:pt x="494" y="242"/>
                  </a:lnTo>
                  <a:lnTo>
                    <a:pt x="484" y="248"/>
                  </a:lnTo>
                  <a:lnTo>
                    <a:pt x="470" y="254"/>
                  </a:lnTo>
                  <a:lnTo>
                    <a:pt x="458" y="260"/>
                  </a:lnTo>
                  <a:lnTo>
                    <a:pt x="444" y="262"/>
                  </a:lnTo>
                  <a:lnTo>
                    <a:pt x="436" y="262"/>
                  </a:lnTo>
                  <a:lnTo>
                    <a:pt x="432" y="260"/>
                  </a:lnTo>
                  <a:lnTo>
                    <a:pt x="428" y="254"/>
                  </a:lnTo>
                  <a:lnTo>
                    <a:pt x="424" y="248"/>
                  </a:lnTo>
                  <a:lnTo>
                    <a:pt x="418" y="232"/>
                  </a:lnTo>
                  <a:lnTo>
                    <a:pt x="414" y="226"/>
                  </a:lnTo>
                  <a:lnTo>
                    <a:pt x="408" y="220"/>
                  </a:lnTo>
                  <a:lnTo>
                    <a:pt x="402" y="218"/>
                  </a:lnTo>
                  <a:lnTo>
                    <a:pt x="392" y="218"/>
                  </a:lnTo>
                  <a:lnTo>
                    <a:pt x="374" y="222"/>
                  </a:lnTo>
                  <a:lnTo>
                    <a:pt x="352" y="224"/>
                  </a:lnTo>
                  <a:lnTo>
                    <a:pt x="338" y="226"/>
                  </a:lnTo>
                  <a:lnTo>
                    <a:pt x="326" y="230"/>
                  </a:lnTo>
                  <a:lnTo>
                    <a:pt x="316" y="234"/>
                  </a:lnTo>
                  <a:lnTo>
                    <a:pt x="298" y="248"/>
                  </a:lnTo>
                  <a:lnTo>
                    <a:pt x="284" y="258"/>
                  </a:lnTo>
                  <a:lnTo>
                    <a:pt x="278" y="262"/>
                  </a:lnTo>
                  <a:lnTo>
                    <a:pt x="270" y="266"/>
                  </a:lnTo>
                  <a:lnTo>
                    <a:pt x="256" y="268"/>
                  </a:lnTo>
                  <a:lnTo>
                    <a:pt x="242" y="266"/>
                  </a:lnTo>
                  <a:lnTo>
                    <a:pt x="230" y="262"/>
                  </a:lnTo>
                  <a:lnTo>
                    <a:pt x="218" y="258"/>
                  </a:lnTo>
                  <a:lnTo>
                    <a:pt x="198" y="248"/>
                  </a:lnTo>
                  <a:lnTo>
                    <a:pt x="180" y="240"/>
                  </a:lnTo>
                  <a:lnTo>
                    <a:pt x="170" y="238"/>
                  </a:lnTo>
                  <a:lnTo>
                    <a:pt x="162" y="238"/>
                  </a:lnTo>
                  <a:lnTo>
                    <a:pt x="154" y="242"/>
                  </a:lnTo>
                  <a:lnTo>
                    <a:pt x="146" y="246"/>
                  </a:lnTo>
                  <a:lnTo>
                    <a:pt x="142" y="250"/>
                  </a:lnTo>
                  <a:lnTo>
                    <a:pt x="136" y="250"/>
                  </a:lnTo>
                  <a:lnTo>
                    <a:pt x="124" y="252"/>
                  </a:lnTo>
                  <a:lnTo>
                    <a:pt x="108" y="256"/>
                  </a:lnTo>
                  <a:lnTo>
                    <a:pt x="100" y="256"/>
                  </a:lnTo>
                  <a:lnTo>
                    <a:pt x="92" y="254"/>
                  </a:lnTo>
                  <a:lnTo>
                    <a:pt x="84" y="250"/>
                  </a:lnTo>
                  <a:lnTo>
                    <a:pt x="76" y="244"/>
                  </a:lnTo>
                  <a:lnTo>
                    <a:pt x="68" y="238"/>
                  </a:lnTo>
                  <a:lnTo>
                    <a:pt x="66" y="234"/>
                  </a:lnTo>
                  <a:lnTo>
                    <a:pt x="66" y="228"/>
                  </a:lnTo>
                  <a:lnTo>
                    <a:pt x="62" y="228"/>
                  </a:lnTo>
                  <a:lnTo>
                    <a:pt x="46" y="196"/>
                  </a:lnTo>
                  <a:close/>
                </a:path>
              </a:pathLst>
            </a:custGeom>
            <a:solidFill>
              <a:srgbClr val="91CD2D"/>
            </a:solidFill>
            <a:ln w="9525">
              <a:noFill/>
              <a:round/>
              <a:headEnd/>
              <a:tailEnd/>
            </a:ln>
          </p:spPr>
          <p:txBody>
            <a:bodyPr/>
            <a:lstStyle/>
            <a:p>
              <a:endParaRPr lang="fr-FR">
                <a:latin typeface="Calibri" pitchFamily="34" charset="0"/>
              </a:endParaRPr>
            </a:p>
          </p:txBody>
        </p:sp>
        <p:sp>
          <p:nvSpPr>
            <p:cNvPr id="9386" name="Freeform 20"/>
            <p:cNvSpPr>
              <a:spLocks/>
            </p:cNvSpPr>
            <p:nvPr/>
          </p:nvSpPr>
          <p:spPr bwMode="auto">
            <a:xfrm>
              <a:off x="2725" y="2412"/>
              <a:ext cx="286" cy="225"/>
            </a:xfrm>
            <a:custGeom>
              <a:avLst/>
              <a:gdLst>
                <a:gd name="T0" fmla="*/ 10 w 286"/>
                <a:gd name="T1" fmla="*/ 194 h 202"/>
                <a:gd name="T2" fmla="*/ 22 w 286"/>
                <a:gd name="T3" fmla="*/ 186 h 202"/>
                <a:gd name="T4" fmla="*/ 56 w 286"/>
                <a:gd name="T5" fmla="*/ 188 h 202"/>
                <a:gd name="T6" fmla="*/ 38 w 286"/>
                <a:gd name="T7" fmla="*/ 211 h 202"/>
                <a:gd name="T8" fmla="*/ 32 w 286"/>
                <a:gd name="T9" fmla="*/ 226 h 202"/>
                <a:gd name="T10" fmla="*/ 28 w 286"/>
                <a:gd name="T11" fmla="*/ 233 h 202"/>
                <a:gd name="T12" fmla="*/ 50 w 286"/>
                <a:gd name="T13" fmla="*/ 226 h 202"/>
                <a:gd name="T14" fmla="*/ 60 w 286"/>
                <a:gd name="T15" fmla="*/ 218 h 202"/>
                <a:gd name="T16" fmla="*/ 68 w 286"/>
                <a:gd name="T17" fmla="*/ 208 h 202"/>
                <a:gd name="T18" fmla="*/ 80 w 286"/>
                <a:gd name="T19" fmla="*/ 200 h 202"/>
                <a:gd name="T20" fmla="*/ 100 w 286"/>
                <a:gd name="T21" fmla="*/ 196 h 202"/>
                <a:gd name="T22" fmla="*/ 120 w 286"/>
                <a:gd name="T23" fmla="*/ 204 h 202"/>
                <a:gd name="T24" fmla="*/ 134 w 286"/>
                <a:gd name="T25" fmla="*/ 211 h 202"/>
                <a:gd name="T26" fmla="*/ 144 w 286"/>
                <a:gd name="T27" fmla="*/ 223 h 202"/>
                <a:gd name="T28" fmla="*/ 154 w 286"/>
                <a:gd name="T29" fmla="*/ 251 h 202"/>
                <a:gd name="T30" fmla="*/ 150 w 286"/>
                <a:gd name="T31" fmla="*/ 231 h 202"/>
                <a:gd name="T32" fmla="*/ 146 w 286"/>
                <a:gd name="T33" fmla="*/ 208 h 202"/>
                <a:gd name="T34" fmla="*/ 186 w 286"/>
                <a:gd name="T35" fmla="*/ 214 h 202"/>
                <a:gd name="T36" fmla="*/ 212 w 286"/>
                <a:gd name="T37" fmla="*/ 228 h 202"/>
                <a:gd name="T38" fmla="*/ 230 w 286"/>
                <a:gd name="T39" fmla="*/ 243 h 202"/>
                <a:gd name="T40" fmla="*/ 238 w 286"/>
                <a:gd name="T41" fmla="*/ 246 h 202"/>
                <a:gd name="T42" fmla="*/ 228 w 286"/>
                <a:gd name="T43" fmla="*/ 231 h 202"/>
                <a:gd name="T44" fmla="*/ 218 w 286"/>
                <a:gd name="T45" fmla="*/ 218 h 202"/>
                <a:gd name="T46" fmla="*/ 228 w 286"/>
                <a:gd name="T47" fmla="*/ 214 h 202"/>
                <a:gd name="T48" fmla="*/ 260 w 286"/>
                <a:gd name="T49" fmla="*/ 223 h 202"/>
                <a:gd name="T50" fmla="*/ 286 w 286"/>
                <a:gd name="T51" fmla="*/ 241 h 202"/>
                <a:gd name="T52" fmla="*/ 272 w 286"/>
                <a:gd name="T53" fmla="*/ 228 h 202"/>
                <a:gd name="T54" fmla="*/ 242 w 286"/>
                <a:gd name="T55" fmla="*/ 211 h 202"/>
                <a:gd name="T56" fmla="*/ 238 w 286"/>
                <a:gd name="T57" fmla="*/ 200 h 202"/>
                <a:gd name="T58" fmla="*/ 250 w 286"/>
                <a:gd name="T59" fmla="*/ 196 h 202"/>
                <a:gd name="T60" fmla="*/ 264 w 286"/>
                <a:gd name="T61" fmla="*/ 192 h 202"/>
                <a:gd name="T62" fmla="*/ 284 w 286"/>
                <a:gd name="T63" fmla="*/ 192 h 202"/>
                <a:gd name="T64" fmla="*/ 272 w 286"/>
                <a:gd name="T65" fmla="*/ 184 h 202"/>
                <a:gd name="T66" fmla="*/ 236 w 286"/>
                <a:gd name="T67" fmla="*/ 178 h 202"/>
                <a:gd name="T68" fmla="*/ 222 w 286"/>
                <a:gd name="T69" fmla="*/ 174 h 202"/>
                <a:gd name="T70" fmla="*/ 198 w 286"/>
                <a:gd name="T71" fmla="*/ 134 h 202"/>
                <a:gd name="T72" fmla="*/ 188 w 286"/>
                <a:gd name="T73" fmla="*/ 107 h 202"/>
                <a:gd name="T74" fmla="*/ 184 w 286"/>
                <a:gd name="T75" fmla="*/ 65 h 202"/>
                <a:gd name="T76" fmla="*/ 184 w 286"/>
                <a:gd name="T77" fmla="*/ 20 h 202"/>
                <a:gd name="T78" fmla="*/ 178 w 286"/>
                <a:gd name="T79" fmla="*/ 18 h 202"/>
                <a:gd name="T80" fmla="*/ 162 w 286"/>
                <a:gd name="T81" fmla="*/ 14 h 202"/>
                <a:gd name="T82" fmla="*/ 144 w 286"/>
                <a:gd name="T83" fmla="*/ 12 h 202"/>
                <a:gd name="T84" fmla="*/ 126 w 286"/>
                <a:gd name="T85" fmla="*/ 4 h 202"/>
                <a:gd name="T86" fmla="*/ 122 w 286"/>
                <a:gd name="T87" fmla="*/ 0 h 202"/>
                <a:gd name="T88" fmla="*/ 116 w 286"/>
                <a:gd name="T89" fmla="*/ 79 h 202"/>
                <a:gd name="T90" fmla="*/ 102 w 286"/>
                <a:gd name="T91" fmla="*/ 134 h 202"/>
                <a:gd name="T92" fmla="*/ 86 w 286"/>
                <a:gd name="T93" fmla="*/ 159 h 202"/>
                <a:gd name="T94" fmla="*/ 62 w 286"/>
                <a:gd name="T95" fmla="*/ 172 h 202"/>
                <a:gd name="T96" fmla="*/ 0 w 286"/>
                <a:gd name="T97" fmla="*/ 206 h 20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6"/>
                <a:gd name="T148" fmla="*/ 0 h 202"/>
                <a:gd name="T149" fmla="*/ 286 w 286"/>
                <a:gd name="T150" fmla="*/ 202 h 20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6" h="202">
                  <a:moveTo>
                    <a:pt x="0" y="166"/>
                  </a:moveTo>
                  <a:lnTo>
                    <a:pt x="0" y="166"/>
                  </a:lnTo>
                  <a:lnTo>
                    <a:pt x="10" y="156"/>
                  </a:lnTo>
                  <a:lnTo>
                    <a:pt x="16" y="152"/>
                  </a:lnTo>
                  <a:lnTo>
                    <a:pt x="22" y="150"/>
                  </a:lnTo>
                  <a:lnTo>
                    <a:pt x="38" y="150"/>
                  </a:lnTo>
                  <a:lnTo>
                    <a:pt x="56" y="152"/>
                  </a:lnTo>
                  <a:lnTo>
                    <a:pt x="44" y="164"/>
                  </a:lnTo>
                  <a:lnTo>
                    <a:pt x="38" y="170"/>
                  </a:lnTo>
                  <a:lnTo>
                    <a:pt x="34" y="176"/>
                  </a:lnTo>
                  <a:lnTo>
                    <a:pt x="32" y="182"/>
                  </a:lnTo>
                  <a:lnTo>
                    <a:pt x="30" y="184"/>
                  </a:lnTo>
                  <a:lnTo>
                    <a:pt x="28" y="188"/>
                  </a:lnTo>
                  <a:lnTo>
                    <a:pt x="34" y="186"/>
                  </a:lnTo>
                  <a:lnTo>
                    <a:pt x="42" y="184"/>
                  </a:lnTo>
                  <a:lnTo>
                    <a:pt x="50" y="182"/>
                  </a:lnTo>
                  <a:lnTo>
                    <a:pt x="58" y="180"/>
                  </a:lnTo>
                  <a:lnTo>
                    <a:pt x="60" y="176"/>
                  </a:lnTo>
                  <a:lnTo>
                    <a:pt x="62" y="172"/>
                  </a:lnTo>
                  <a:lnTo>
                    <a:pt x="68" y="168"/>
                  </a:lnTo>
                  <a:lnTo>
                    <a:pt x="74" y="166"/>
                  </a:lnTo>
                  <a:lnTo>
                    <a:pt x="80" y="162"/>
                  </a:lnTo>
                  <a:lnTo>
                    <a:pt x="86" y="160"/>
                  </a:lnTo>
                  <a:lnTo>
                    <a:pt x="100" y="158"/>
                  </a:lnTo>
                  <a:lnTo>
                    <a:pt x="116" y="160"/>
                  </a:lnTo>
                  <a:lnTo>
                    <a:pt x="120" y="164"/>
                  </a:lnTo>
                  <a:lnTo>
                    <a:pt x="126" y="166"/>
                  </a:lnTo>
                  <a:lnTo>
                    <a:pt x="134" y="170"/>
                  </a:lnTo>
                  <a:lnTo>
                    <a:pt x="140" y="174"/>
                  </a:lnTo>
                  <a:lnTo>
                    <a:pt x="144" y="180"/>
                  </a:lnTo>
                  <a:lnTo>
                    <a:pt x="148" y="190"/>
                  </a:lnTo>
                  <a:lnTo>
                    <a:pt x="154" y="202"/>
                  </a:lnTo>
                  <a:lnTo>
                    <a:pt x="152" y="192"/>
                  </a:lnTo>
                  <a:lnTo>
                    <a:pt x="150" y="186"/>
                  </a:lnTo>
                  <a:lnTo>
                    <a:pt x="146" y="178"/>
                  </a:lnTo>
                  <a:lnTo>
                    <a:pt x="146" y="168"/>
                  </a:lnTo>
                  <a:lnTo>
                    <a:pt x="160" y="168"/>
                  </a:lnTo>
                  <a:lnTo>
                    <a:pt x="174" y="170"/>
                  </a:lnTo>
                  <a:lnTo>
                    <a:pt x="186" y="172"/>
                  </a:lnTo>
                  <a:lnTo>
                    <a:pt x="200" y="178"/>
                  </a:lnTo>
                  <a:lnTo>
                    <a:pt x="212" y="184"/>
                  </a:lnTo>
                  <a:lnTo>
                    <a:pt x="224" y="190"/>
                  </a:lnTo>
                  <a:lnTo>
                    <a:pt x="230" y="196"/>
                  </a:lnTo>
                  <a:lnTo>
                    <a:pt x="234" y="198"/>
                  </a:lnTo>
                  <a:lnTo>
                    <a:pt x="238" y="198"/>
                  </a:lnTo>
                  <a:lnTo>
                    <a:pt x="234" y="192"/>
                  </a:lnTo>
                  <a:lnTo>
                    <a:pt x="228" y="186"/>
                  </a:lnTo>
                  <a:lnTo>
                    <a:pt x="224" y="180"/>
                  </a:lnTo>
                  <a:lnTo>
                    <a:pt x="222" y="178"/>
                  </a:lnTo>
                  <a:lnTo>
                    <a:pt x="218" y="176"/>
                  </a:lnTo>
                  <a:lnTo>
                    <a:pt x="222" y="172"/>
                  </a:lnTo>
                  <a:lnTo>
                    <a:pt x="228" y="172"/>
                  </a:lnTo>
                  <a:lnTo>
                    <a:pt x="238" y="174"/>
                  </a:lnTo>
                  <a:lnTo>
                    <a:pt x="260" y="180"/>
                  </a:lnTo>
                  <a:lnTo>
                    <a:pt x="276" y="188"/>
                  </a:lnTo>
                  <a:lnTo>
                    <a:pt x="286" y="194"/>
                  </a:lnTo>
                  <a:lnTo>
                    <a:pt x="280" y="188"/>
                  </a:lnTo>
                  <a:lnTo>
                    <a:pt x="272" y="184"/>
                  </a:lnTo>
                  <a:lnTo>
                    <a:pt x="256" y="174"/>
                  </a:lnTo>
                  <a:lnTo>
                    <a:pt x="242" y="170"/>
                  </a:lnTo>
                  <a:lnTo>
                    <a:pt x="238" y="168"/>
                  </a:lnTo>
                  <a:lnTo>
                    <a:pt x="236" y="166"/>
                  </a:lnTo>
                  <a:lnTo>
                    <a:pt x="238" y="162"/>
                  </a:lnTo>
                  <a:lnTo>
                    <a:pt x="244" y="160"/>
                  </a:lnTo>
                  <a:lnTo>
                    <a:pt x="250" y="158"/>
                  </a:lnTo>
                  <a:lnTo>
                    <a:pt x="256" y="156"/>
                  </a:lnTo>
                  <a:lnTo>
                    <a:pt x="264" y="154"/>
                  </a:lnTo>
                  <a:lnTo>
                    <a:pt x="274" y="154"/>
                  </a:lnTo>
                  <a:lnTo>
                    <a:pt x="284" y="154"/>
                  </a:lnTo>
                  <a:lnTo>
                    <a:pt x="278" y="150"/>
                  </a:lnTo>
                  <a:lnTo>
                    <a:pt x="272" y="148"/>
                  </a:lnTo>
                  <a:lnTo>
                    <a:pt x="258" y="146"/>
                  </a:lnTo>
                  <a:lnTo>
                    <a:pt x="242" y="146"/>
                  </a:lnTo>
                  <a:lnTo>
                    <a:pt x="236" y="144"/>
                  </a:lnTo>
                  <a:lnTo>
                    <a:pt x="228" y="142"/>
                  </a:lnTo>
                  <a:lnTo>
                    <a:pt x="222" y="140"/>
                  </a:lnTo>
                  <a:lnTo>
                    <a:pt x="218" y="136"/>
                  </a:lnTo>
                  <a:lnTo>
                    <a:pt x="208" y="122"/>
                  </a:lnTo>
                  <a:lnTo>
                    <a:pt x="198" y="108"/>
                  </a:lnTo>
                  <a:lnTo>
                    <a:pt x="192" y="96"/>
                  </a:lnTo>
                  <a:lnTo>
                    <a:pt x="188" y="86"/>
                  </a:lnTo>
                  <a:lnTo>
                    <a:pt x="186" y="74"/>
                  </a:lnTo>
                  <a:lnTo>
                    <a:pt x="184" y="52"/>
                  </a:lnTo>
                  <a:lnTo>
                    <a:pt x="186" y="34"/>
                  </a:lnTo>
                  <a:lnTo>
                    <a:pt x="186" y="24"/>
                  </a:lnTo>
                  <a:lnTo>
                    <a:pt x="184" y="16"/>
                  </a:lnTo>
                  <a:lnTo>
                    <a:pt x="184" y="14"/>
                  </a:lnTo>
                  <a:lnTo>
                    <a:pt x="178" y="14"/>
                  </a:lnTo>
                  <a:lnTo>
                    <a:pt x="170" y="12"/>
                  </a:lnTo>
                  <a:lnTo>
                    <a:pt x="162" y="12"/>
                  </a:lnTo>
                  <a:lnTo>
                    <a:pt x="152" y="12"/>
                  </a:lnTo>
                  <a:lnTo>
                    <a:pt x="144" y="10"/>
                  </a:lnTo>
                  <a:lnTo>
                    <a:pt x="136" y="8"/>
                  </a:lnTo>
                  <a:lnTo>
                    <a:pt x="126" y="4"/>
                  </a:lnTo>
                  <a:lnTo>
                    <a:pt x="124" y="2"/>
                  </a:lnTo>
                  <a:lnTo>
                    <a:pt x="124" y="0"/>
                  </a:lnTo>
                  <a:lnTo>
                    <a:pt x="122" y="0"/>
                  </a:lnTo>
                  <a:lnTo>
                    <a:pt x="120" y="32"/>
                  </a:lnTo>
                  <a:lnTo>
                    <a:pt x="116" y="64"/>
                  </a:lnTo>
                  <a:lnTo>
                    <a:pt x="114" y="80"/>
                  </a:lnTo>
                  <a:lnTo>
                    <a:pt x="108" y="94"/>
                  </a:lnTo>
                  <a:lnTo>
                    <a:pt x="102" y="108"/>
                  </a:lnTo>
                  <a:lnTo>
                    <a:pt x="94" y="122"/>
                  </a:lnTo>
                  <a:lnTo>
                    <a:pt x="86" y="128"/>
                  </a:lnTo>
                  <a:lnTo>
                    <a:pt x="78" y="132"/>
                  </a:lnTo>
                  <a:lnTo>
                    <a:pt x="70" y="136"/>
                  </a:lnTo>
                  <a:lnTo>
                    <a:pt x="62" y="138"/>
                  </a:lnTo>
                  <a:lnTo>
                    <a:pt x="44" y="140"/>
                  </a:lnTo>
                  <a:lnTo>
                    <a:pt x="26" y="142"/>
                  </a:lnTo>
                  <a:lnTo>
                    <a:pt x="0" y="166"/>
                  </a:lnTo>
                  <a:close/>
                </a:path>
              </a:pathLst>
            </a:custGeom>
            <a:solidFill>
              <a:srgbClr val="B5793B"/>
            </a:solidFill>
            <a:ln w="9525">
              <a:noFill/>
              <a:round/>
              <a:headEnd/>
              <a:tailEnd/>
            </a:ln>
          </p:spPr>
          <p:txBody>
            <a:bodyPr/>
            <a:lstStyle/>
            <a:p>
              <a:endParaRPr lang="fr-FR">
                <a:latin typeface="Calibri" pitchFamily="34" charset="0"/>
              </a:endParaRPr>
            </a:p>
          </p:txBody>
        </p:sp>
        <p:sp>
          <p:nvSpPr>
            <p:cNvPr id="9387" name="Freeform 21"/>
            <p:cNvSpPr>
              <a:spLocks/>
            </p:cNvSpPr>
            <p:nvPr/>
          </p:nvSpPr>
          <p:spPr bwMode="auto">
            <a:xfrm>
              <a:off x="2911" y="1762"/>
              <a:ext cx="54" cy="56"/>
            </a:xfrm>
            <a:custGeom>
              <a:avLst/>
              <a:gdLst>
                <a:gd name="T0" fmla="*/ 36 w 54"/>
                <a:gd name="T1" fmla="*/ 6 h 56"/>
                <a:gd name="T2" fmla="*/ 36 w 54"/>
                <a:gd name="T3" fmla="*/ 6 h 56"/>
                <a:gd name="T4" fmla="*/ 32 w 54"/>
                <a:gd name="T5" fmla="*/ 4 h 56"/>
                <a:gd name="T6" fmla="*/ 30 w 54"/>
                <a:gd name="T7" fmla="*/ 2 h 56"/>
                <a:gd name="T8" fmla="*/ 22 w 54"/>
                <a:gd name="T9" fmla="*/ 0 h 56"/>
                <a:gd name="T10" fmla="*/ 14 w 54"/>
                <a:gd name="T11" fmla="*/ 4 h 56"/>
                <a:gd name="T12" fmla="*/ 8 w 54"/>
                <a:gd name="T13" fmla="*/ 12 h 56"/>
                <a:gd name="T14" fmla="*/ 2 w 54"/>
                <a:gd name="T15" fmla="*/ 20 h 56"/>
                <a:gd name="T16" fmla="*/ 0 w 54"/>
                <a:gd name="T17" fmla="*/ 30 h 56"/>
                <a:gd name="T18" fmla="*/ 0 w 54"/>
                <a:gd name="T19" fmla="*/ 36 h 56"/>
                <a:gd name="T20" fmla="*/ 2 w 54"/>
                <a:gd name="T21" fmla="*/ 40 h 56"/>
                <a:gd name="T22" fmla="*/ 6 w 54"/>
                <a:gd name="T23" fmla="*/ 44 h 56"/>
                <a:gd name="T24" fmla="*/ 12 w 54"/>
                <a:gd name="T25" fmla="*/ 50 h 56"/>
                <a:gd name="T26" fmla="*/ 12 w 54"/>
                <a:gd name="T27" fmla="*/ 50 h 56"/>
                <a:gd name="T28" fmla="*/ 20 w 54"/>
                <a:gd name="T29" fmla="*/ 54 h 56"/>
                <a:gd name="T30" fmla="*/ 30 w 54"/>
                <a:gd name="T31" fmla="*/ 56 h 56"/>
                <a:gd name="T32" fmla="*/ 40 w 54"/>
                <a:gd name="T33" fmla="*/ 56 h 56"/>
                <a:gd name="T34" fmla="*/ 46 w 54"/>
                <a:gd name="T35" fmla="*/ 54 h 56"/>
                <a:gd name="T36" fmla="*/ 52 w 54"/>
                <a:gd name="T37" fmla="*/ 50 h 56"/>
                <a:gd name="T38" fmla="*/ 54 w 54"/>
                <a:gd name="T39" fmla="*/ 44 h 56"/>
                <a:gd name="T40" fmla="*/ 52 w 54"/>
                <a:gd name="T41" fmla="*/ 38 h 56"/>
                <a:gd name="T42" fmla="*/ 46 w 54"/>
                <a:gd name="T43" fmla="*/ 28 h 56"/>
                <a:gd name="T44" fmla="*/ 36 w 54"/>
                <a:gd name="T45" fmla="*/ 6 h 5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4"/>
                <a:gd name="T70" fmla="*/ 0 h 56"/>
                <a:gd name="T71" fmla="*/ 54 w 54"/>
                <a:gd name="T72" fmla="*/ 56 h 5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4" h="56">
                  <a:moveTo>
                    <a:pt x="36" y="6"/>
                  </a:moveTo>
                  <a:lnTo>
                    <a:pt x="36" y="6"/>
                  </a:lnTo>
                  <a:lnTo>
                    <a:pt x="32" y="4"/>
                  </a:lnTo>
                  <a:lnTo>
                    <a:pt x="30" y="2"/>
                  </a:lnTo>
                  <a:lnTo>
                    <a:pt x="22" y="0"/>
                  </a:lnTo>
                  <a:lnTo>
                    <a:pt x="14" y="4"/>
                  </a:lnTo>
                  <a:lnTo>
                    <a:pt x="8" y="12"/>
                  </a:lnTo>
                  <a:lnTo>
                    <a:pt x="2" y="20"/>
                  </a:lnTo>
                  <a:lnTo>
                    <a:pt x="0" y="30"/>
                  </a:lnTo>
                  <a:lnTo>
                    <a:pt x="0" y="36"/>
                  </a:lnTo>
                  <a:lnTo>
                    <a:pt x="2" y="40"/>
                  </a:lnTo>
                  <a:lnTo>
                    <a:pt x="6" y="44"/>
                  </a:lnTo>
                  <a:lnTo>
                    <a:pt x="12" y="50"/>
                  </a:lnTo>
                  <a:lnTo>
                    <a:pt x="20" y="54"/>
                  </a:lnTo>
                  <a:lnTo>
                    <a:pt x="30" y="56"/>
                  </a:lnTo>
                  <a:lnTo>
                    <a:pt x="40" y="56"/>
                  </a:lnTo>
                  <a:lnTo>
                    <a:pt x="46" y="54"/>
                  </a:lnTo>
                  <a:lnTo>
                    <a:pt x="52" y="50"/>
                  </a:lnTo>
                  <a:lnTo>
                    <a:pt x="54" y="44"/>
                  </a:lnTo>
                  <a:lnTo>
                    <a:pt x="52" y="38"/>
                  </a:lnTo>
                  <a:lnTo>
                    <a:pt x="46" y="28"/>
                  </a:lnTo>
                  <a:lnTo>
                    <a:pt x="36" y="6"/>
                  </a:lnTo>
                  <a:close/>
                </a:path>
              </a:pathLst>
            </a:custGeom>
            <a:solidFill>
              <a:srgbClr val="91CD2D"/>
            </a:solidFill>
            <a:ln w="9525">
              <a:noFill/>
              <a:round/>
              <a:headEnd/>
              <a:tailEnd/>
            </a:ln>
          </p:spPr>
          <p:txBody>
            <a:bodyPr/>
            <a:lstStyle/>
            <a:p>
              <a:endParaRPr lang="fr-FR">
                <a:latin typeface="Calibri" pitchFamily="34" charset="0"/>
              </a:endParaRPr>
            </a:p>
          </p:txBody>
        </p:sp>
        <p:sp>
          <p:nvSpPr>
            <p:cNvPr id="9388" name="Freeform 22"/>
            <p:cNvSpPr>
              <a:spLocks/>
            </p:cNvSpPr>
            <p:nvPr/>
          </p:nvSpPr>
          <p:spPr bwMode="auto">
            <a:xfrm>
              <a:off x="3027" y="1820"/>
              <a:ext cx="28" cy="22"/>
            </a:xfrm>
            <a:custGeom>
              <a:avLst/>
              <a:gdLst>
                <a:gd name="T0" fmla="*/ 22 w 28"/>
                <a:gd name="T1" fmla="*/ 2 h 22"/>
                <a:gd name="T2" fmla="*/ 22 w 28"/>
                <a:gd name="T3" fmla="*/ 2 h 22"/>
                <a:gd name="T4" fmla="*/ 12 w 28"/>
                <a:gd name="T5" fmla="*/ 0 h 22"/>
                <a:gd name="T6" fmla="*/ 6 w 28"/>
                <a:gd name="T7" fmla="*/ 0 h 22"/>
                <a:gd name="T8" fmla="*/ 0 w 28"/>
                <a:gd name="T9" fmla="*/ 2 h 22"/>
                <a:gd name="T10" fmla="*/ 0 w 28"/>
                <a:gd name="T11" fmla="*/ 2 h 22"/>
                <a:gd name="T12" fmla="*/ 2 w 28"/>
                <a:gd name="T13" fmla="*/ 8 h 22"/>
                <a:gd name="T14" fmla="*/ 4 w 28"/>
                <a:gd name="T15" fmla="*/ 14 h 22"/>
                <a:gd name="T16" fmla="*/ 10 w 28"/>
                <a:gd name="T17" fmla="*/ 18 h 22"/>
                <a:gd name="T18" fmla="*/ 14 w 28"/>
                <a:gd name="T19" fmla="*/ 22 h 22"/>
                <a:gd name="T20" fmla="*/ 20 w 28"/>
                <a:gd name="T21" fmla="*/ 22 h 22"/>
                <a:gd name="T22" fmla="*/ 26 w 28"/>
                <a:gd name="T23" fmla="*/ 22 h 22"/>
                <a:gd name="T24" fmla="*/ 28 w 28"/>
                <a:gd name="T25" fmla="*/ 18 h 22"/>
                <a:gd name="T26" fmla="*/ 28 w 28"/>
                <a:gd name="T27" fmla="*/ 12 h 22"/>
                <a:gd name="T28" fmla="*/ 22 w 28"/>
                <a:gd name="T29" fmla="*/ 2 h 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8"/>
                <a:gd name="T46" fmla="*/ 0 h 22"/>
                <a:gd name="T47" fmla="*/ 28 w 28"/>
                <a:gd name="T48" fmla="*/ 22 h 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8" h="22">
                  <a:moveTo>
                    <a:pt x="22" y="2"/>
                  </a:moveTo>
                  <a:lnTo>
                    <a:pt x="22" y="2"/>
                  </a:lnTo>
                  <a:lnTo>
                    <a:pt x="12" y="0"/>
                  </a:lnTo>
                  <a:lnTo>
                    <a:pt x="6" y="0"/>
                  </a:lnTo>
                  <a:lnTo>
                    <a:pt x="0" y="2"/>
                  </a:lnTo>
                  <a:lnTo>
                    <a:pt x="2" y="8"/>
                  </a:lnTo>
                  <a:lnTo>
                    <a:pt x="4" y="14"/>
                  </a:lnTo>
                  <a:lnTo>
                    <a:pt x="10" y="18"/>
                  </a:lnTo>
                  <a:lnTo>
                    <a:pt x="14" y="22"/>
                  </a:lnTo>
                  <a:lnTo>
                    <a:pt x="20" y="22"/>
                  </a:lnTo>
                  <a:lnTo>
                    <a:pt x="26" y="22"/>
                  </a:lnTo>
                  <a:lnTo>
                    <a:pt x="28" y="18"/>
                  </a:lnTo>
                  <a:lnTo>
                    <a:pt x="28" y="12"/>
                  </a:lnTo>
                  <a:lnTo>
                    <a:pt x="22" y="2"/>
                  </a:lnTo>
                  <a:close/>
                </a:path>
              </a:pathLst>
            </a:custGeom>
            <a:solidFill>
              <a:srgbClr val="91CD2D"/>
            </a:solidFill>
            <a:ln w="9525">
              <a:noFill/>
              <a:round/>
              <a:headEnd/>
              <a:tailEnd/>
            </a:ln>
          </p:spPr>
          <p:txBody>
            <a:bodyPr/>
            <a:lstStyle/>
            <a:p>
              <a:endParaRPr lang="fr-FR">
                <a:latin typeface="Calibri" pitchFamily="34" charset="0"/>
              </a:endParaRPr>
            </a:p>
          </p:txBody>
        </p:sp>
        <p:sp>
          <p:nvSpPr>
            <p:cNvPr id="9389" name="Freeform 23"/>
            <p:cNvSpPr>
              <a:spLocks/>
            </p:cNvSpPr>
            <p:nvPr/>
          </p:nvSpPr>
          <p:spPr bwMode="auto">
            <a:xfrm>
              <a:off x="2995" y="1770"/>
              <a:ext cx="28" cy="32"/>
            </a:xfrm>
            <a:custGeom>
              <a:avLst/>
              <a:gdLst>
                <a:gd name="T0" fmla="*/ 14 w 28"/>
                <a:gd name="T1" fmla="*/ 4 h 32"/>
                <a:gd name="T2" fmla="*/ 14 w 28"/>
                <a:gd name="T3" fmla="*/ 4 h 32"/>
                <a:gd name="T4" fmla="*/ 14 w 28"/>
                <a:gd name="T5" fmla="*/ 2 h 32"/>
                <a:gd name="T6" fmla="*/ 12 w 28"/>
                <a:gd name="T7" fmla="*/ 0 h 32"/>
                <a:gd name="T8" fmla="*/ 12 w 28"/>
                <a:gd name="T9" fmla="*/ 0 h 32"/>
                <a:gd name="T10" fmla="*/ 4 w 28"/>
                <a:gd name="T11" fmla="*/ 4 h 32"/>
                <a:gd name="T12" fmla="*/ 0 w 28"/>
                <a:gd name="T13" fmla="*/ 10 h 32"/>
                <a:gd name="T14" fmla="*/ 0 w 28"/>
                <a:gd name="T15" fmla="*/ 16 h 32"/>
                <a:gd name="T16" fmla="*/ 2 w 28"/>
                <a:gd name="T17" fmla="*/ 22 h 32"/>
                <a:gd name="T18" fmla="*/ 6 w 28"/>
                <a:gd name="T19" fmla="*/ 26 h 32"/>
                <a:gd name="T20" fmla="*/ 10 w 28"/>
                <a:gd name="T21" fmla="*/ 30 h 32"/>
                <a:gd name="T22" fmla="*/ 18 w 28"/>
                <a:gd name="T23" fmla="*/ 32 h 32"/>
                <a:gd name="T24" fmla="*/ 26 w 28"/>
                <a:gd name="T25" fmla="*/ 32 h 32"/>
                <a:gd name="T26" fmla="*/ 26 w 28"/>
                <a:gd name="T27" fmla="*/ 32 h 32"/>
                <a:gd name="T28" fmla="*/ 28 w 28"/>
                <a:gd name="T29" fmla="*/ 22 h 32"/>
                <a:gd name="T30" fmla="*/ 28 w 28"/>
                <a:gd name="T31" fmla="*/ 12 h 32"/>
                <a:gd name="T32" fmla="*/ 14 w 28"/>
                <a:gd name="T33" fmla="*/ 4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2"/>
                <a:gd name="T53" fmla="*/ 28 w 28"/>
                <a:gd name="T54" fmla="*/ 32 h 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2">
                  <a:moveTo>
                    <a:pt x="14" y="4"/>
                  </a:moveTo>
                  <a:lnTo>
                    <a:pt x="14" y="4"/>
                  </a:lnTo>
                  <a:lnTo>
                    <a:pt x="14" y="2"/>
                  </a:lnTo>
                  <a:lnTo>
                    <a:pt x="12" y="0"/>
                  </a:lnTo>
                  <a:lnTo>
                    <a:pt x="4" y="4"/>
                  </a:lnTo>
                  <a:lnTo>
                    <a:pt x="0" y="10"/>
                  </a:lnTo>
                  <a:lnTo>
                    <a:pt x="0" y="16"/>
                  </a:lnTo>
                  <a:lnTo>
                    <a:pt x="2" y="22"/>
                  </a:lnTo>
                  <a:lnTo>
                    <a:pt x="6" y="26"/>
                  </a:lnTo>
                  <a:lnTo>
                    <a:pt x="10" y="30"/>
                  </a:lnTo>
                  <a:lnTo>
                    <a:pt x="18" y="32"/>
                  </a:lnTo>
                  <a:lnTo>
                    <a:pt x="26" y="32"/>
                  </a:lnTo>
                  <a:lnTo>
                    <a:pt x="28" y="22"/>
                  </a:lnTo>
                  <a:lnTo>
                    <a:pt x="28" y="12"/>
                  </a:lnTo>
                  <a:lnTo>
                    <a:pt x="14" y="4"/>
                  </a:lnTo>
                  <a:close/>
                </a:path>
              </a:pathLst>
            </a:custGeom>
            <a:solidFill>
              <a:srgbClr val="91CD2D"/>
            </a:solidFill>
            <a:ln w="9525">
              <a:noFill/>
              <a:round/>
              <a:headEnd/>
              <a:tailEnd/>
            </a:ln>
          </p:spPr>
          <p:txBody>
            <a:bodyPr/>
            <a:lstStyle/>
            <a:p>
              <a:endParaRPr lang="fr-FR">
                <a:latin typeface="Calibri" pitchFamily="34" charset="0"/>
              </a:endParaRPr>
            </a:p>
          </p:txBody>
        </p:sp>
        <p:sp>
          <p:nvSpPr>
            <p:cNvPr id="9390" name="Freeform 24"/>
            <p:cNvSpPr>
              <a:spLocks/>
            </p:cNvSpPr>
            <p:nvPr/>
          </p:nvSpPr>
          <p:spPr bwMode="auto">
            <a:xfrm>
              <a:off x="2587" y="1998"/>
              <a:ext cx="54" cy="56"/>
            </a:xfrm>
            <a:custGeom>
              <a:avLst/>
              <a:gdLst>
                <a:gd name="T0" fmla="*/ 36 w 54"/>
                <a:gd name="T1" fmla="*/ 6 h 56"/>
                <a:gd name="T2" fmla="*/ 36 w 54"/>
                <a:gd name="T3" fmla="*/ 6 h 56"/>
                <a:gd name="T4" fmla="*/ 34 w 54"/>
                <a:gd name="T5" fmla="*/ 2 h 56"/>
                <a:gd name="T6" fmla="*/ 30 w 54"/>
                <a:gd name="T7" fmla="*/ 0 h 56"/>
                <a:gd name="T8" fmla="*/ 24 w 54"/>
                <a:gd name="T9" fmla="*/ 0 h 56"/>
                <a:gd name="T10" fmla="*/ 16 w 54"/>
                <a:gd name="T11" fmla="*/ 4 h 56"/>
                <a:gd name="T12" fmla="*/ 8 w 54"/>
                <a:gd name="T13" fmla="*/ 10 h 56"/>
                <a:gd name="T14" fmla="*/ 2 w 54"/>
                <a:gd name="T15" fmla="*/ 20 h 56"/>
                <a:gd name="T16" fmla="*/ 0 w 54"/>
                <a:gd name="T17" fmla="*/ 30 h 56"/>
                <a:gd name="T18" fmla="*/ 2 w 54"/>
                <a:gd name="T19" fmla="*/ 34 h 56"/>
                <a:gd name="T20" fmla="*/ 4 w 54"/>
                <a:gd name="T21" fmla="*/ 40 h 56"/>
                <a:gd name="T22" fmla="*/ 6 w 54"/>
                <a:gd name="T23" fmla="*/ 44 h 56"/>
                <a:gd name="T24" fmla="*/ 12 w 54"/>
                <a:gd name="T25" fmla="*/ 48 h 56"/>
                <a:gd name="T26" fmla="*/ 12 w 54"/>
                <a:gd name="T27" fmla="*/ 48 h 56"/>
                <a:gd name="T28" fmla="*/ 22 w 54"/>
                <a:gd name="T29" fmla="*/ 54 h 56"/>
                <a:gd name="T30" fmla="*/ 30 w 54"/>
                <a:gd name="T31" fmla="*/ 56 h 56"/>
                <a:gd name="T32" fmla="*/ 40 w 54"/>
                <a:gd name="T33" fmla="*/ 56 h 56"/>
                <a:gd name="T34" fmla="*/ 46 w 54"/>
                <a:gd name="T35" fmla="*/ 54 h 56"/>
                <a:gd name="T36" fmla="*/ 52 w 54"/>
                <a:gd name="T37" fmla="*/ 50 h 56"/>
                <a:gd name="T38" fmla="*/ 54 w 54"/>
                <a:gd name="T39" fmla="*/ 44 h 56"/>
                <a:gd name="T40" fmla="*/ 52 w 54"/>
                <a:gd name="T41" fmla="*/ 36 h 56"/>
                <a:gd name="T42" fmla="*/ 46 w 54"/>
                <a:gd name="T43" fmla="*/ 28 h 56"/>
                <a:gd name="T44" fmla="*/ 36 w 54"/>
                <a:gd name="T45" fmla="*/ 6 h 5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4"/>
                <a:gd name="T70" fmla="*/ 0 h 56"/>
                <a:gd name="T71" fmla="*/ 54 w 54"/>
                <a:gd name="T72" fmla="*/ 56 h 5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4" h="56">
                  <a:moveTo>
                    <a:pt x="36" y="6"/>
                  </a:moveTo>
                  <a:lnTo>
                    <a:pt x="36" y="6"/>
                  </a:lnTo>
                  <a:lnTo>
                    <a:pt x="34" y="2"/>
                  </a:lnTo>
                  <a:lnTo>
                    <a:pt x="30" y="0"/>
                  </a:lnTo>
                  <a:lnTo>
                    <a:pt x="24" y="0"/>
                  </a:lnTo>
                  <a:lnTo>
                    <a:pt x="16" y="4"/>
                  </a:lnTo>
                  <a:lnTo>
                    <a:pt x="8" y="10"/>
                  </a:lnTo>
                  <a:lnTo>
                    <a:pt x="2" y="20"/>
                  </a:lnTo>
                  <a:lnTo>
                    <a:pt x="0" y="30"/>
                  </a:lnTo>
                  <a:lnTo>
                    <a:pt x="2" y="34"/>
                  </a:lnTo>
                  <a:lnTo>
                    <a:pt x="4" y="40"/>
                  </a:lnTo>
                  <a:lnTo>
                    <a:pt x="6" y="44"/>
                  </a:lnTo>
                  <a:lnTo>
                    <a:pt x="12" y="48"/>
                  </a:lnTo>
                  <a:lnTo>
                    <a:pt x="22" y="54"/>
                  </a:lnTo>
                  <a:lnTo>
                    <a:pt x="30" y="56"/>
                  </a:lnTo>
                  <a:lnTo>
                    <a:pt x="40" y="56"/>
                  </a:lnTo>
                  <a:lnTo>
                    <a:pt x="46" y="54"/>
                  </a:lnTo>
                  <a:lnTo>
                    <a:pt x="52" y="50"/>
                  </a:lnTo>
                  <a:lnTo>
                    <a:pt x="54" y="44"/>
                  </a:lnTo>
                  <a:lnTo>
                    <a:pt x="52" y="36"/>
                  </a:lnTo>
                  <a:lnTo>
                    <a:pt x="46" y="28"/>
                  </a:lnTo>
                  <a:lnTo>
                    <a:pt x="36" y="6"/>
                  </a:lnTo>
                  <a:close/>
                </a:path>
              </a:pathLst>
            </a:custGeom>
            <a:solidFill>
              <a:srgbClr val="91CD2D"/>
            </a:solidFill>
            <a:ln w="9525">
              <a:noFill/>
              <a:round/>
              <a:headEnd/>
              <a:tailEnd/>
            </a:ln>
          </p:spPr>
          <p:txBody>
            <a:bodyPr/>
            <a:lstStyle/>
            <a:p>
              <a:endParaRPr lang="fr-FR">
                <a:latin typeface="Calibri" pitchFamily="34" charset="0"/>
              </a:endParaRPr>
            </a:p>
          </p:txBody>
        </p:sp>
        <p:sp>
          <p:nvSpPr>
            <p:cNvPr id="9391" name="Freeform 25"/>
            <p:cNvSpPr>
              <a:spLocks/>
            </p:cNvSpPr>
            <p:nvPr/>
          </p:nvSpPr>
          <p:spPr bwMode="auto">
            <a:xfrm>
              <a:off x="3151" y="1944"/>
              <a:ext cx="26" cy="24"/>
            </a:xfrm>
            <a:custGeom>
              <a:avLst/>
              <a:gdLst>
                <a:gd name="T0" fmla="*/ 22 w 26"/>
                <a:gd name="T1" fmla="*/ 2 h 24"/>
                <a:gd name="T2" fmla="*/ 22 w 26"/>
                <a:gd name="T3" fmla="*/ 2 h 24"/>
                <a:gd name="T4" fmla="*/ 10 w 26"/>
                <a:gd name="T5" fmla="*/ 0 h 24"/>
                <a:gd name="T6" fmla="*/ 4 w 26"/>
                <a:gd name="T7" fmla="*/ 2 h 24"/>
                <a:gd name="T8" fmla="*/ 0 w 26"/>
                <a:gd name="T9" fmla="*/ 2 h 24"/>
                <a:gd name="T10" fmla="*/ 0 w 26"/>
                <a:gd name="T11" fmla="*/ 2 h 24"/>
                <a:gd name="T12" fmla="*/ 0 w 26"/>
                <a:gd name="T13" fmla="*/ 10 h 24"/>
                <a:gd name="T14" fmla="*/ 2 w 26"/>
                <a:gd name="T15" fmla="*/ 16 h 24"/>
                <a:gd name="T16" fmla="*/ 8 w 26"/>
                <a:gd name="T17" fmla="*/ 20 h 24"/>
                <a:gd name="T18" fmla="*/ 14 w 26"/>
                <a:gd name="T19" fmla="*/ 24 h 24"/>
                <a:gd name="T20" fmla="*/ 18 w 26"/>
                <a:gd name="T21" fmla="*/ 24 h 24"/>
                <a:gd name="T22" fmla="*/ 24 w 26"/>
                <a:gd name="T23" fmla="*/ 22 h 24"/>
                <a:gd name="T24" fmla="*/ 26 w 26"/>
                <a:gd name="T25" fmla="*/ 20 h 24"/>
                <a:gd name="T26" fmla="*/ 26 w 26"/>
                <a:gd name="T27" fmla="*/ 14 h 24"/>
                <a:gd name="T28" fmla="*/ 22 w 26"/>
                <a:gd name="T29" fmla="*/ 2 h 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24"/>
                <a:gd name="T47" fmla="*/ 26 w 26"/>
                <a:gd name="T48" fmla="*/ 24 h 2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24">
                  <a:moveTo>
                    <a:pt x="22" y="2"/>
                  </a:moveTo>
                  <a:lnTo>
                    <a:pt x="22" y="2"/>
                  </a:lnTo>
                  <a:lnTo>
                    <a:pt x="10" y="0"/>
                  </a:lnTo>
                  <a:lnTo>
                    <a:pt x="4" y="2"/>
                  </a:lnTo>
                  <a:lnTo>
                    <a:pt x="0" y="2"/>
                  </a:lnTo>
                  <a:lnTo>
                    <a:pt x="0" y="10"/>
                  </a:lnTo>
                  <a:lnTo>
                    <a:pt x="2" y="16"/>
                  </a:lnTo>
                  <a:lnTo>
                    <a:pt x="8" y="20"/>
                  </a:lnTo>
                  <a:lnTo>
                    <a:pt x="14" y="24"/>
                  </a:lnTo>
                  <a:lnTo>
                    <a:pt x="18" y="24"/>
                  </a:lnTo>
                  <a:lnTo>
                    <a:pt x="24" y="22"/>
                  </a:lnTo>
                  <a:lnTo>
                    <a:pt x="26" y="20"/>
                  </a:lnTo>
                  <a:lnTo>
                    <a:pt x="26" y="14"/>
                  </a:lnTo>
                  <a:lnTo>
                    <a:pt x="22" y="2"/>
                  </a:lnTo>
                  <a:close/>
                </a:path>
              </a:pathLst>
            </a:custGeom>
            <a:solidFill>
              <a:srgbClr val="91CD2D"/>
            </a:solidFill>
            <a:ln w="9525">
              <a:noFill/>
              <a:round/>
              <a:headEnd/>
              <a:tailEnd/>
            </a:ln>
          </p:spPr>
          <p:txBody>
            <a:bodyPr/>
            <a:lstStyle/>
            <a:p>
              <a:endParaRPr lang="fr-FR">
                <a:latin typeface="Calibri" pitchFamily="34" charset="0"/>
              </a:endParaRPr>
            </a:p>
          </p:txBody>
        </p:sp>
        <p:sp>
          <p:nvSpPr>
            <p:cNvPr id="9392" name="Freeform 26"/>
            <p:cNvSpPr>
              <a:spLocks/>
            </p:cNvSpPr>
            <p:nvPr/>
          </p:nvSpPr>
          <p:spPr bwMode="auto">
            <a:xfrm>
              <a:off x="3117" y="1896"/>
              <a:ext cx="28" cy="32"/>
            </a:xfrm>
            <a:custGeom>
              <a:avLst/>
              <a:gdLst>
                <a:gd name="T0" fmla="*/ 14 w 28"/>
                <a:gd name="T1" fmla="*/ 2 h 32"/>
                <a:gd name="T2" fmla="*/ 14 w 28"/>
                <a:gd name="T3" fmla="*/ 2 h 32"/>
                <a:gd name="T4" fmla="*/ 14 w 28"/>
                <a:gd name="T5" fmla="*/ 0 h 32"/>
                <a:gd name="T6" fmla="*/ 12 w 28"/>
                <a:gd name="T7" fmla="*/ 0 h 32"/>
                <a:gd name="T8" fmla="*/ 12 w 28"/>
                <a:gd name="T9" fmla="*/ 0 h 32"/>
                <a:gd name="T10" fmla="*/ 4 w 28"/>
                <a:gd name="T11" fmla="*/ 4 h 32"/>
                <a:gd name="T12" fmla="*/ 2 w 28"/>
                <a:gd name="T13" fmla="*/ 10 h 32"/>
                <a:gd name="T14" fmla="*/ 0 w 28"/>
                <a:gd name="T15" fmla="*/ 16 h 32"/>
                <a:gd name="T16" fmla="*/ 2 w 28"/>
                <a:gd name="T17" fmla="*/ 20 h 32"/>
                <a:gd name="T18" fmla="*/ 6 w 28"/>
                <a:gd name="T19" fmla="*/ 26 h 32"/>
                <a:gd name="T20" fmla="*/ 10 w 28"/>
                <a:gd name="T21" fmla="*/ 30 h 32"/>
                <a:gd name="T22" fmla="*/ 18 w 28"/>
                <a:gd name="T23" fmla="*/ 32 h 32"/>
                <a:gd name="T24" fmla="*/ 26 w 28"/>
                <a:gd name="T25" fmla="*/ 32 h 32"/>
                <a:gd name="T26" fmla="*/ 26 w 28"/>
                <a:gd name="T27" fmla="*/ 32 h 32"/>
                <a:gd name="T28" fmla="*/ 28 w 28"/>
                <a:gd name="T29" fmla="*/ 22 h 32"/>
                <a:gd name="T30" fmla="*/ 28 w 28"/>
                <a:gd name="T31" fmla="*/ 12 h 32"/>
                <a:gd name="T32" fmla="*/ 14 w 28"/>
                <a:gd name="T33" fmla="*/ 2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2"/>
                <a:gd name="T53" fmla="*/ 28 w 28"/>
                <a:gd name="T54" fmla="*/ 32 h 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2">
                  <a:moveTo>
                    <a:pt x="14" y="2"/>
                  </a:moveTo>
                  <a:lnTo>
                    <a:pt x="14" y="2"/>
                  </a:lnTo>
                  <a:lnTo>
                    <a:pt x="14" y="0"/>
                  </a:lnTo>
                  <a:lnTo>
                    <a:pt x="12" y="0"/>
                  </a:lnTo>
                  <a:lnTo>
                    <a:pt x="4" y="4"/>
                  </a:lnTo>
                  <a:lnTo>
                    <a:pt x="2" y="10"/>
                  </a:lnTo>
                  <a:lnTo>
                    <a:pt x="0" y="16"/>
                  </a:lnTo>
                  <a:lnTo>
                    <a:pt x="2" y="20"/>
                  </a:lnTo>
                  <a:lnTo>
                    <a:pt x="6" y="26"/>
                  </a:lnTo>
                  <a:lnTo>
                    <a:pt x="10" y="30"/>
                  </a:lnTo>
                  <a:lnTo>
                    <a:pt x="18" y="32"/>
                  </a:lnTo>
                  <a:lnTo>
                    <a:pt x="26" y="32"/>
                  </a:lnTo>
                  <a:lnTo>
                    <a:pt x="28" y="22"/>
                  </a:lnTo>
                  <a:lnTo>
                    <a:pt x="28" y="12"/>
                  </a:lnTo>
                  <a:lnTo>
                    <a:pt x="14" y="2"/>
                  </a:lnTo>
                  <a:close/>
                </a:path>
              </a:pathLst>
            </a:custGeom>
            <a:solidFill>
              <a:srgbClr val="91CD2D"/>
            </a:solidFill>
            <a:ln w="9525">
              <a:noFill/>
              <a:round/>
              <a:headEnd/>
              <a:tailEnd/>
            </a:ln>
          </p:spPr>
          <p:txBody>
            <a:bodyPr/>
            <a:lstStyle/>
            <a:p>
              <a:endParaRPr lang="fr-FR">
                <a:latin typeface="Calibri" pitchFamily="34" charset="0"/>
              </a:endParaRPr>
            </a:p>
          </p:txBody>
        </p:sp>
        <p:sp>
          <p:nvSpPr>
            <p:cNvPr id="9393" name="Freeform 27"/>
            <p:cNvSpPr>
              <a:spLocks/>
            </p:cNvSpPr>
            <p:nvPr/>
          </p:nvSpPr>
          <p:spPr bwMode="auto">
            <a:xfrm>
              <a:off x="2401" y="1604"/>
              <a:ext cx="636" cy="710"/>
            </a:xfrm>
            <a:custGeom>
              <a:avLst/>
              <a:gdLst>
                <a:gd name="T0" fmla="*/ 608 w 636"/>
                <a:gd name="T1" fmla="*/ 82 h 710"/>
                <a:gd name="T2" fmla="*/ 584 w 636"/>
                <a:gd name="T3" fmla="*/ 20 h 710"/>
                <a:gd name="T4" fmla="*/ 472 w 636"/>
                <a:gd name="T5" fmla="*/ 32 h 710"/>
                <a:gd name="T6" fmla="*/ 472 w 636"/>
                <a:gd name="T7" fmla="*/ 88 h 710"/>
                <a:gd name="T8" fmla="*/ 412 w 636"/>
                <a:gd name="T9" fmla="*/ 88 h 710"/>
                <a:gd name="T10" fmla="*/ 380 w 636"/>
                <a:gd name="T11" fmla="*/ 74 h 710"/>
                <a:gd name="T12" fmla="*/ 306 w 636"/>
                <a:gd name="T13" fmla="*/ 72 h 710"/>
                <a:gd name="T14" fmla="*/ 256 w 636"/>
                <a:gd name="T15" fmla="*/ 124 h 710"/>
                <a:gd name="T16" fmla="*/ 214 w 636"/>
                <a:gd name="T17" fmla="*/ 116 h 710"/>
                <a:gd name="T18" fmla="*/ 128 w 636"/>
                <a:gd name="T19" fmla="*/ 168 h 710"/>
                <a:gd name="T20" fmla="*/ 124 w 636"/>
                <a:gd name="T21" fmla="*/ 222 h 710"/>
                <a:gd name="T22" fmla="*/ 90 w 636"/>
                <a:gd name="T23" fmla="*/ 246 h 710"/>
                <a:gd name="T24" fmla="*/ 76 w 636"/>
                <a:gd name="T25" fmla="*/ 294 h 710"/>
                <a:gd name="T26" fmla="*/ 50 w 636"/>
                <a:gd name="T27" fmla="*/ 316 h 710"/>
                <a:gd name="T28" fmla="*/ 0 w 636"/>
                <a:gd name="T29" fmla="*/ 388 h 710"/>
                <a:gd name="T30" fmla="*/ 80 w 636"/>
                <a:gd name="T31" fmla="*/ 442 h 710"/>
                <a:gd name="T32" fmla="*/ 88 w 636"/>
                <a:gd name="T33" fmla="*/ 466 h 710"/>
                <a:gd name="T34" fmla="*/ 140 w 636"/>
                <a:gd name="T35" fmla="*/ 494 h 710"/>
                <a:gd name="T36" fmla="*/ 152 w 636"/>
                <a:gd name="T37" fmla="*/ 526 h 710"/>
                <a:gd name="T38" fmla="*/ 120 w 636"/>
                <a:gd name="T39" fmla="*/ 554 h 710"/>
                <a:gd name="T40" fmla="*/ 114 w 636"/>
                <a:gd name="T41" fmla="*/ 612 h 710"/>
                <a:gd name="T42" fmla="*/ 182 w 636"/>
                <a:gd name="T43" fmla="*/ 634 h 710"/>
                <a:gd name="T44" fmla="*/ 204 w 636"/>
                <a:gd name="T45" fmla="*/ 634 h 710"/>
                <a:gd name="T46" fmla="*/ 228 w 636"/>
                <a:gd name="T47" fmla="*/ 660 h 710"/>
                <a:gd name="T48" fmla="*/ 256 w 636"/>
                <a:gd name="T49" fmla="*/ 686 h 710"/>
                <a:gd name="T50" fmla="*/ 328 w 636"/>
                <a:gd name="T51" fmla="*/ 706 h 710"/>
                <a:gd name="T52" fmla="*/ 356 w 636"/>
                <a:gd name="T53" fmla="*/ 654 h 710"/>
                <a:gd name="T54" fmla="*/ 350 w 636"/>
                <a:gd name="T55" fmla="*/ 692 h 710"/>
                <a:gd name="T56" fmla="*/ 274 w 636"/>
                <a:gd name="T57" fmla="*/ 702 h 710"/>
                <a:gd name="T58" fmla="*/ 262 w 636"/>
                <a:gd name="T59" fmla="*/ 662 h 710"/>
                <a:gd name="T60" fmla="*/ 232 w 636"/>
                <a:gd name="T61" fmla="*/ 656 h 710"/>
                <a:gd name="T62" fmla="*/ 230 w 636"/>
                <a:gd name="T63" fmla="*/ 642 h 710"/>
                <a:gd name="T64" fmla="*/ 204 w 636"/>
                <a:gd name="T65" fmla="*/ 624 h 710"/>
                <a:gd name="T66" fmla="*/ 152 w 636"/>
                <a:gd name="T67" fmla="*/ 628 h 710"/>
                <a:gd name="T68" fmla="*/ 114 w 636"/>
                <a:gd name="T69" fmla="*/ 568 h 710"/>
                <a:gd name="T70" fmla="*/ 174 w 636"/>
                <a:gd name="T71" fmla="*/ 536 h 710"/>
                <a:gd name="T72" fmla="*/ 174 w 636"/>
                <a:gd name="T73" fmla="*/ 532 h 710"/>
                <a:gd name="T74" fmla="*/ 134 w 636"/>
                <a:gd name="T75" fmla="*/ 506 h 710"/>
                <a:gd name="T76" fmla="*/ 134 w 636"/>
                <a:gd name="T77" fmla="*/ 488 h 710"/>
                <a:gd name="T78" fmla="*/ 86 w 636"/>
                <a:gd name="T79" fmla="*/ 454 h 710"/>
                <a:gd name="T80" fmla="*/ 42 w 636"/>
                <a:gd name="T81" fmla="*/ 428 h 710"/>
                <a:gd name="T82" fmla="*/ 8 w 636"/>
                <a:gd name="T83" fmla="*/ 360 h 710"/>
                <a:gd name="T84" fmla="*/ 84 w 636"/>
                <a:gd name="T85" fmla="*/ 310 h 710"/>
                <a:gd name="T86" fmla="*/ 110 w 636"/>
                <a:gd name="T87" fmla="*/ 310 h 710"/>
                <a:gd name="T88" fmla="*/ 76 w 636"/>
                <a:gd name="T89" fmla="*/ 266 h 710"/>
                <a:gd name="T90" fmla="*/ 124 w 636"/>
                <a:gd name="T91" fmla="*/ 244 h 710"/>
                <a:gd name="T92" fmla="*/ 154 w 636"/>
                <a:gd name="T93" fmla="*/ 226 h 710"/>
                <a:gd name="T94" fmla="*/ 134 w 636"/>
                <a:gd name="T95" fmla="*/ 174 h 710"/>
                <a:gd name="T96" fmla="*/ 212 w 636"/>
                <a:gd name="T97" fmla="*/ 120 h 710"/>
                <a:gd name="T98" fmla="*/ 260 w 636"/>
                <a:gd name="T99" fmla="*/ 142 h 710"/>
                <a:gd name="T100" fmla="*/ 288 w 636"/>
                <a:gd name="T101" fmla="*/ 86 h 710"/>
                <a:gd name="T102" fmla="*/ 370 w 636"/>
                <a:gd name="T103" fmla="*/ 76 h 710"/>
                <a:gd name="T104" fmla="*/ 382 w 636"/>
                <a:gd name="T105" fmla="*/ 84 h 710"/>
                <a:gd name="T106" fmla="*/ 398 w 636"/>
                <a:gd name="T107" fmla="*/ 80 h 710"/>
                <a:gd name="T108" fmla="*/ 436 w 636"/>
                <a:gd name="T109" fmla="*/ 82 h 710"/>
                <a:gd name="T110" fmla="*/ 478 w 636"/>
                <a:gd name="T111" fmla="*/ 98 h 710"/>
                <a:gd name="T112" fmla="*/ 470 w 636"/>
                <a:gd name="T113" fmla="*/ 42 h 710"/>
                <a:gd name="T114" fmla="*/ 560 w 636"/>
                <a:gd name="T115" fmla="*/ 8 h 710"/>
                <a:gd name="T116" fmla="*/ 594 w 636"/>
                <a:gd name="T117" fmla="*/ 72 h 710"/>
                <a:gd name="T118" fmla="*/ 594 w 636"/>
                <a:gd name="T119" fmla="*/ 86 h 710"/>
                <a:gd name="T120" fmla="*/ 632 w 636"/>
                <a:gd name="T121" fmla="*/ 124 h 71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36"/>
                <a:gd name="T184" fmla="*/ 0 h 710"/>
                <a:gd name="T185" fmla="*/ 636 w 636"/>
                <a:gd name="T186" fmla="*/ 710 h 71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36" h="710">
                  <a:moveTo>
                    <a:pt x="636" y="124"/>
                  </a:moveTo>
                  <a:lnTo>
                    <a:pt x="636" y="124"/>
                  </a:lnTo>
                  <a:lnTo>
                    <a:pt x="636" y="114"/>
                  </a:lnTo>
                  <a:lnTo>
                    <a:pt x="634" y="104"/>
                  </a:lnTo>
                  <a:lnTo>
                    <a:pt x="628" y="96"/>
                  </a:lnTo>
                  <a:lnTo>
                    <a:pt x="620" y="88"/>
                  </a:lnTo>
                  <a:lnTo>
                    <a:pt x="608" y="82"/>
                  </a:lnTo>
                  <a:lnTo>
                    <a:pt x="602" y="80"/>
                  </a:lnTo>
                  <a:lnTo>
                    <a:pt x="596" y="80"/>
                  </a:lnTo>
                  <a:lnTo>
                    <a:pt x="600" y="70"/>
                  </a:lnTo>
                  <a:lnTo>
                    <a:pt x="602" y="56"/>
                  </a:lnTo>
                  <a:lnTo>
                    <a:pt x="600" y="44"/>
                  </a:lnTo>
                  <a:lnTo>
                    <a:pt x="596" y="32"/>
                  </a:lnTo>
                  <a:lnTo>
                    <a:pt x="584" y="20"/>
                  </a:lnTo>
                  <a:lnTo>
                    <a:pt x="572" y="10"/>
                  </a:lnTo>
                  <a:lnTo>
                    <a:pt x="556" y="4"/>
                  </a:lnTo>
                  <a:lnTo>
                    <a:pt x="540" y="0"/>
                  </a:lnTo>
                  <a:lnTo>
                    <a:pt x="530" y="2"/>
                  </a:lnTo>
                  <a:lnTo>
                    <a:pt x="520" y="2"/>
                  </a:lnTo>
                  <a:lnTo>
                    <a:pt x="502" y="10"/>
                  </a:lnTo>
                  <a:lnTo>
                    <a:pt x="486" y="20"/>
                  </a:lnTo>
                  <a:lnTo>
                    <a:pt x="472" y="32"/>
                  </a:lnTo>
                  <a:lnTo>
                    <a:pt x="466" y="40"/>
                  </a:lnTo>
                  <a:lnTo>
                    <a:pt x="464" y="48"/>
                  </a:lnTo>
                  <a:lnTo>
                    <a:pt x="462" y="56"/>
                  </a:lnTo>
                  <a:lnTo>
                    <a:pt x="464" y="64"/>
                  </a:lnTo>
                  <a:lnTo>
                    <a:pt x="466" y="78"/>
                  </a:lnTo>
                  <a:lnTo>
                    <a:pt x="472" y="88"/>
                  </a:lnTo>
                  <a:lnTo>
                    <a:pt x="464" y="86"/>
                  </a:lnTo>
                  <a:lnTo>
                    <a:pt x="456" y="82"/>
                  </a:lnTo>
                  <a:lnTo>
                    <a:pt x="448" y="80"/>
                  </a:lnTo>
                  <a:lnTo>
                    <a:pt x="438" y="80"/>
                  </a:lnTo>
                  <a:lnTo>
                    <a:pt x="430" y="80"/>
                  </a:lnTo>
                  <a:lnTo>
                    <a:pt x="412" y="88"/>
                  </a:lnTo>
                  <a:lnTo>
                    <a:pt x="410" y="84"/>
                  </a:lnTo>
                  <a:lnTo>
                    <a:pt x="408" y="82"/>
                  </a:lnTo>
                  <a:lnTo>
                    <a:pt x="400" y="76"/>
                  </a:lnTo>
                  <a:lnTo>
                    <a:pt x="390" y="72"/>
                  </a:lnTo>
                  <a:lnTo>
                    <a:pt x="386" y="72"/>
                  </a:lnTo>
                  <a:lnTo>
                    <a:pt x="384" y="72"/>
                  </a:lnTo>
                  <a:lnTo>
                    <a:pt x="380" y="74"/>
                  </a:lnTo>
                  <a:lnTo>
                    <a:pt x="378" y="76"/>
                  </a:lnTo>
                  <a:lnTo>
                    <a:pt x="370" y="72"/>
                  </a:lnTo>
                  <a:lnTo>
                    <a:pt x="362" y="68"/>
                  </a:lnTo>
                  <a:lnTo>
                    <a:pt x="348" y="66"/>
                  </a:lnTo>
                  <a:lnTo>
                    <a:pt x="334" y="66"/>
                  </a:lnTo>
                  <a:lnTo>
                    <a:pt x="320" y="68"/>
                  </a:lnTo>
                  <a:lnTo>
                    <a:pt x="306" y="72"/>
                  </a:lnTo>
                  <a:lnTo>
                    <a:pt x="296" y="76"/>
                  </a:lnTo>
                  <a:lnTo>
                    <a:pt x="286" y="82"/>
                  </a:lnTo>
                  <a:lnTo>
                    <a:pt x="278" y="90"/>
                  </a:lnTo>
                  <a:lnTo>
                    <a:pt x="270" y="100"/>
                  </a:lnTo>
                  <a:lnTo>
                    <a:pt x="264" y="108"/>
                  </a:lnTo>
                  <a:lnTo>
                    <a:pt x="258" y="116"/>
                  </a:lnTo>
                  <a:lnTo>
                    <a:pt x="256" y="124"/>
                  </a:lnTo>
                  <a:lnTo>
                    <a:pt x="254" y="134"/>
                  </a:lnTo>
                  <a:lnTo>
                    <a:pt x="244" y="128"/>
                  </a:lnTo>
                  <a:lnTo>
                    <a:pt x="228" y="120"/>
                  </a:lnTo>
                  <a:lnTo>
                    <a:pt x="214" y="116"/>
                  </a:lnTo>
                  <a:lnTo>
                    <a:pt x="198" y="114"/>
                  </a:lnTo>
                  <a:lnTo>
                    <a:pt x="184" y="116"/>
                  </a:lnTo>
                  <a:lnTo>
                    <a:pt x="170" y="120"/>
                  </a:lnTo>
                  <a:lnTo>
                    <a:pt x="156" y="126"/>
                  </a:lnTo>
                  <a:lnTo>
                    <a:pt x="144" y="134"/>
                  </a:lnTo>
                  <a:lnTo>
                    <a:pt x="136" y="144"/>
                  </a:lnTo>
                  <a:lnTo>
                    <a:pt x="132" y="156"/>
                  </a:lnTo>
                  <a:lnTo>
                    <a:pt x="128" y="168"/>
                  </a:lnTo>
                  <a:lnTo>
                    <a:pt x="130" y="182"/>
                  </a:lnTo>
                  <a:lnTo>
                    <a:pt x="134" y="194"/>
                  </a:lnTo>
                  <a:lnTo>
                    <a:pt x="140" y="206"/>
                  </a:lnTo>
                  <a:lnTo>
                    <a:pt x="148" y="218"/>
                  </a:lnTo>
                  <a:lnTo>
                    <a:pt x="136" y="218"/>
                  </a:lnTo>
                  <a:lnTo>
                    <a:pt x="124" y="222"/>
                  </a:lnTo>
                  <a:lnTo>
                    <a:pt x="120" y="224"/>
                  </a:lnTo>
                  <a:lnTo>
                    <a:pt x="116" y="230"/>
                  </a:lnTo>
                  <a:lnTo>
                    <a:pt x="116" y="232"/>
                  </a:lnTo>
                  <a:lnTo>
                    <a:pt x="116" y="236"/>
                  </a:lnTo>
                  <a:lnTo>
                    <a:pt x="118" y="240"/>
                  </a:lnTo>
                  <a:lnTo>
                    <a:pt x="102" y="242"/>
                  </a:lnTo>
                  <a:lnTo>
                    <a:pt x="90" y="246"/>
                  </a:lnTo>
                  <a:lnTo>
                    <a:pt x="84" y="250"/>
                  </a:lnTo>
                  <a:lnTo>
                    <a:pt x="78" y="254"/>
                  </a:lnTo>
                  <a:lnTo>
                    <a:pt x="74" y="260"/>
                  </a:lnTo>
                  <a:lnTo>
                    <a:pt x="70" y="268"/>
                  </a:lnTo>
                  <a:lnTo>
                    <a:pt x="68" y="276"/>
                  </a:lnTo>
                  <a:lnTo>
                    <a:pt x="70" y="282"/>
                  </a:lnTo>
                  <a:lnTo>
                    <a:pt x="72" y="288"/>
                  </a:lnTo>
                  <a:lnTo>
                    <a:pt x="76" y="294"/>
                  </a:lnTo>
                  <a:lnTo>
                    <a:pt x="82" y="302"/>
                  </a:lnTo>
                  <a:lnTo>
                    <a:pt x="92" y="306"/>
                  </a:lnTo>
                  <a:lnTo>
                    <a:pt x="80" y="306"/>
                  </a:lnTo>
                  <a:lnTo>
                    <a:pt x="72" y="308"/>
                  </a:lnTo>
                  <a:lnTo>
                    <a:pt x="64" y="310"/>
                  </a:lnTo>
                  <a:lnTo>
                    <a:pt x="50" y="316"/>
                  </a:lnTo>
                  <a:lnTo>
                    <a:pt x="38" y="324"/>
                  </a:lnTo>
                  <a:lnTo>
                    <a:pt x="26" y="330"/>
                  </a:lnTo>
                  <a:lnTo>
                    <a:pt x="18" y="340"/>
                  </a:lnTo>
                  <a:lnTo>
                    <a:pt x="10" y="352"/>
                  </a:lnTo>
                  <a:lnTo>
                    <a:pt x="4" y="364"/>
                  </a:lnTo>
                  <a:lnTo>
                    <a:pt x="0" y="376"/>
                  </a:lnTo>
                  <a:lnTo>
                    <a:pt x="0" y="388"/>
                  </a:lnTo>
                  <a:lnTo>
                    <a:pt x="4" y="400"/>
                  </a:lnTo>
                  <a:lnTo>
                    <a:pt x="12" y="412"/>
                  </a:lnTo>
                  <a:lnTo>
                    <a:pt x="24" y="422"/>
                  </a:lnTo>
                  <a:lnTo>
                    <a:pt x="36" y="430"/>
                  </a:lnTo>
                  <a:lnTo>
                    <a:pt x="48" y="434"/>
                  </a:lnTo>
                  <a:lnTo>
                    <a:pt x="64" y="438"/>
                  </a:lnTo>
                  <a:lnTo>
                    <a:pt x="80" y="442"/>
                  </a:lnTo>
                  <a:lnTo>
                    <a:pt x="86" y="444"/>
                  </a:lnTo>
                  <a:lnTo>
                    <a:pt x="86" y="446"/>
                  </a:lnTo>
                  <a:lnTo>
                    <a:pt x="84" y="450"/>
                  </a:lnTo>
                  <a:lnTo>
                    <a:pt x="84" y="456"/>
                  </a:lnTo>
                  <a:lnTo>
                    <a:pt x="84" y="460"/>
                  </a:lnTo>
                  <a:lnTo>
                    <a:pt x="88" y="466"/>
                  </a:lnTo>
                  <a:lnTo>
                    <a:pt x="92" y="470"/>
                  </a:lnTo>
                  <a:lnTo>
                    <a:pt x="102" y="476"/>
                  </a:lnTo>
                  <a:lnTo>
                    <a:pt x="116" y="484"/>
                  </a:lnTo>
                  <a:lnTo>
                    <a:pt x="130" y="488"/>
                  </a:lnTo>
                  <a:lnTo>
                    <a:pt x="136" y="492"/>
                  </a:lnTo>
                  <a:lnTo>
                    <a:pt x="140" y="494"/>
                  </a:lnTo>
                  <a:lnTo>
                    <a:pt x="136" y="498"/>
                  </a:lnTo>
                  <a:lnTo>
                    <a:pt x="132" y="502"/>
                  </a:lnTo>
                  <a:lnTo>
                    <a:pt x="132" y="506"/>
                  </a:lnTo>
                  <a:lnTo>
                    <a:pt x="132" y="510"/>
                  </a:lnTo>
                  <a:lnTo>
                    <a:pt x="136" y="516"/>
                  </a:lnTo>
                  <a:lnTo>
                    <a:pt x="140" y="520"/>
                  </a:lnTo>
                  <a:lnTo>
                    <a:pt x="152" y="526"/>
                  </a:lnTo>
                  <a:lnTo>
                    <a:pt x="168" y="532"/>
                  </a:lnTo>
                  <a:lnTo>
                    <a:pt x="158" y="534"/>
                  </a:lnTo>
                  <a:lnTo>
                    <a:pt x="148" y="538"/>
                  </a:lnTo>
                  <a:lnTo>
                    <a:pt x="134" y="544"/>
                  </a:lnTo>
                  <a:lnTo>
                    <a:pt x="126" y="548"/>
                  </a:lnTo>
                  <a:lnTo>
                    <a:pt x="120" y="554"/>
                  </a:lnTo>
                  <a:lnTo>
                    <a:pt x="112" y="562"/>
                  </a:lnTo>
                  <a:lnTo>
                    <a:pt x="108" y="570"/>
                  </a:lnTo>
                  <a:lnTo>
                    <a:pt x="106" y="578"/>
                  </a:lnTo>
                  <a:lnTo>
                    <a:pt x="106" y="586"/>
                  </a:lnTo>
                  <a:lnTo>
                    <a:pt x="108" y="596"/>
                  </a:lnTo>
                  <a:lnTo>
                    <a:pt x="110" y="604"/>
                  </a:lnTo>
                  <a:lnTo>
                    <a:pt x="114" y="612"/>
                  </a:lnTo>
                  <a:lnTo>
                    <a:pt x="122" y="618"/>
                  </a:lnTo>
                  <a:lnTo>
                    <a:pt x="130" y="624"/>
                  </a:lnTo>
                  <a:lnTo>
                    <a:pt x="140" y="628"/>
                  </a:lnTo>
                  <a:lnTo>
                    <a:pt x="150" y="632"/>
                  </a:lnTo>
                  <a:lnTo>
                    <a:pt x="160" y="634"/>
                  </a:lnTo>
                  <a:lnTo>
                    <a:pt x="170" y="634"/>
                  </a:lnTo>
                  <a:lnTo>
                    <a:pt x="182" y="634"/>
                  </a:lnTo>
                  <a:lnTo>
                    <a:pt x="190" y="630"/>
                  </a:lnTo>
                  <a:lnTo>
                    <a:pt x="198" y="628"/>
                  </a:lnTo>
                  <a:lnTo>
                    <a:pt x="202" y="626"/>
                  </a:lnTo>
                  <a:lnTo>
                    <a:pt x="202" y="628"/>
                  </a:lnTo>
                  <a:lnTo>
                    <a:pt x="202" y="632"/>
                  </a:lnTo>
                  <a:lnTo>
                    <a:pt x="204" y="634"/>
                  </a:lnTo>
                  <a:lnTo>
                    <a:pt x="208" y="640"/>
                  </a:lnTo>
                  <a:lnTo>
                    <a:pt x="216" y="646"/>
                  </a:lnTo>
                  <a:lnTo>
                    <a:pt x="220" y="648"/>
                  </a:lnTo>
                  <a:lnTo>
                    <a:pt x="226" y="650"/>
                  </a:lnTo>
                  <a:lnTo>
                    <a:pt x="224" y="654"/>
                  </a:lnTo>
                  <a:lnTo>
                    <a:pt x="226" y="658"/>
                  </a:lnTo>
                  <a:lnTo>
                    <a:pt x="228" y="660"/>
                  </a:lnTo>
                  <a:lnTo>
                    <a:pt x="234" y="664"/>
                  </a:lnTo>
                  <a:lnTo>
                    <a:pt x="240" y="666"/>
                  </a:lnTo>
                  <a:lnTo>
                    <a:pt x="246" y="666"/>
                  </a:lnTo>
                  <a:lnTo>
                    <a:pt x="254" y="666"/>
                  </a:lnTo>
                  <a:lnTo>
                    <a:pt x="252" y="672"/>
                  </a:lnTo>
                  <a:lnTo>
                    <a:pt x="252" y="680"/>
                  </a:lnTo>
                  <a:lnTo>
                    <a:pt x="256" y="686"/>
                  </a:lnTo>
                  <a:lnTo>
                    <a:pt x="258" y="692"/>
                  </a:lnTo>
                  <a:lnTo>
                    <a:pt x="268" y="702"/>
                  </a:lnTo>
                  <a:lnTo>
                    <a:pt x="280" y="706"/>
                  </a:lnTo>
                  <a:lnTo>
                    <a:pt x="292" y="710"/>
                  </a:lnTo>
                  <a:lnTo>
                    <a:pt x="304" y="710"/>
                  </a:lnTo>
                  <a:lnTo>
                    <a:pt x="316" y="708"/>
                  </a:lnTo>
                  <a:lnTo>
                    <a:pt x="328" y="706"/>
                  </a:lnTo>
                  <a:lnTo>
                    <a:pt x="340" y="700"/>
                  </a:lnTo>
                  <a:lnTo>
                    <a:pt x="350" y="694"/>
                  </a:lnTo>
                  <a:lnTo>
                    <a:pt x="360" y="682"/>
                  </a:lnTo>
                  <a:lnTo>
                    <a:pt x="366" y="670"/>
                  </a:lnTo>
                  <a:lnTo>
                    <a:pt x="366" y="666"/>
                  </a:lnTo>
                  <a:lnTo>
                    <a:pt x="364" y="662"/>
                  </a:lnTo>
                  <a:lnTo>
                    <a:pt x="356" y="654"/>
                  </a:lnTo>
                  <a:lnTo>
                    <a:pt x="362" y="662"/>
                  </a:lnTo>
                  <a:lnTo>
                    <a:pt x="364" y="668"/>
                  </a:lnTo>
                  <a:lnTo>
                    <a:pt x="362" y="676"/>
                  </a:lnTo>
                  <a:lnTo>
                    <a:pt x="358" y="684"/>
                  </a:lnTo>
                  <a:lnTo>
                    <a:pt x="350" y="692"/>
                  </a:lnTo>
                  <a:lnTo>
                    <a:pt x="340" y="698"/>
                  </a:lnTo>
                  <a:lnTo>
                    <a:pt x="332" y="702"/>
                  </a:lnTo>
                  <a:lnTo>
                    <a:pt x="324" y="704"/>
                  </a:lnTo>
                  <a:lnTo>
                    <a:pt x="304" y="708"/>
                  </a:lnTo>
                  <a:lnTo>
                    <a:pt x="294" y="708"/>
                  </a:lnTo>
                  <a:lnTo>
                    <a:pt x="284" y="706"/>
                  </a:lnTo>
                  <a:lnTo>
                    <a:pt x="274" y="702"/>
                  </a:lnTo>
                  <a:lnTo>
                    <a:pt x="266" y="696"/>
                  </a:lnTo>
                  <a:lnTo>
                    <a:pt x="258" y="688"/>
                  </a:lnTo>
                  <a:lnTo>
                    <a:pt x="256" y="676"/>
                  </a:lnTo>
                  <a:lnTo>
                    <a:pt x="256" y="672"/>
                  </a:lnTo>
                  <a:lnTo>
                    <a:pt x="256" y="668"/>
                  </a:lnTo>
                  <a:lnTo>
                    <a:pt x="262" y="662"/>
                  </a:lnTo>
                  <a:lnTo>
                    <a:pt x="264" y="660"/>
                  </a:lnTo>
                  <a:lnTo>
                    <a:pt x="262" y="658"/>
                  </a:lnTo>
                  <a:lnTo>
                    <a:pt x="262" y="656"/>
                  </a:lnTo>
                  <a:lnTo>
                    <a:pt x="258" y="656"/>
                  </a:lnTo>
                  <a:lnTo>
                    <a:pt x="252" y="660"/>
                  </a:lnTo>
                  <a:lnTo>
                    <a:pt x="246" y="660"/>
                  </a:lnTo>
                  <a:lnTo>
                    <a:pt x="240" y="658"/>
                  </a:lnTo>
                  <a:lnTo>
                    <a:pt x="232" y="656"/>
                  </a:lnTo>
                  <a:lnTo>
                    <a:pt x="230" y="654"/>
                  </a:lnTo>
                  <a:lnTo>
                    <a:pt x="232" y="650"/>
                  </a:lnTo>
                  <a:lnTo>
                    <a:pt x="234" y="646"/>
                  </a:lnTo>
                  <a:lnTo>
                    <a:pt x="234" y="642"/>
                  </a:lnTo>
                  <a:lnTo>
                    <a:pt x="232" y="642"/>
                  </a:lnTo>
                  <a:lnTo>
                    <a:pt x="230" y="642"/>
                  </a:lnTo>
                  <a:lnTo>
                    <a:pt x="226" y="644"/>
                  </a:lnTo>
                  <a:lnTo>
                    <a:pt x="222" y="644"/>
                  </a:lnTo>
                  <a:lnTo>
                    <a:pt x="214" y="640"/>
                  </a:lnTo>
                  <a:lnTo>
                    <a:pt x="208" y="634"/>
                  </a:lnTo>
                  <a:lnTo>
                    <a:pt x="206" y="632"/>
                  </a:lnTo>
                  <a:lnTo>
                    <a:pt x="206" y="628"/>
                  </a:lnTo>
                  <a:lnTo>
                    <a:pt x="206" y="624"/>
                  </a:lnTo>
                  <a:lnTo>
                    <a:pt x="204" y="624"/>
                  </a:lnTo>
                  <a:lnTo>
                    <a:pt x="200" y="622"/>
                  </a:lnTo>
                  <a:lnTo>
                    <a:pt x="190" y="626"/>
                  </a:lnTo>
                  <a:lnTo>
                    <a:pt x="182" y="630"/>
                  </a:lnTo>
                  <a:lnTo>
                    <a:pt x="170" y="632"/>
                  </a:lnTo>
                  <a:lnTo>
                    <a:pt x="162" y="630"/>
                  </a:lnTo>
                  <a:lnTo>
                    <a:pt x="152" y="628"/>
                  </a:lnTo>
                  <a:lnTo>
                    <a:pt x="132" y="620"/>
                  </a:lnTo>
                  <a:lnTo>
                    <a:pt x="124" y="614"/>
                  </a:lnTo>
                  <a:lnTo>
                    <a:pt x="116" y="606"/>
                  </a:lnTo>
                  <a:lnTo>
                    <a:pt x="112" y="598"/>
                  </a:lnTo>
                  <a:lnTo>
                    <a:pt x="110" y="586"/>
                  </a:lnTo>
                  <a:lnTo>
                    <a:pt x="110" y="576"/>
                  </a:lnTo>
                  <a:lnTo>
                    <a:pt x="114" y="568"/>
                  </a:lnTo>
                  <a:lnTo>
                    <a:pt x="120" y="560"/>
                  </a:lnTo>
                  <a:lnTo>
                    <a:pt x="126" y="554"/>
                  </a:lnTo>
                  <a:lnTo>
                    <a:pt x="134" y="548"/>
                  </a:lnTo>
                  <a:lnTo>
                    <a:pt x="142" y="544"/>
                  </a:lnTo>
                  <a:lnTo>
                    <a:pt x="160" y="538"/>
                  </a:lnTo>
                  <a:lnTo>
                    <a:pt x="166" y="538"/>
                  </a:lnTo>
                  <a:lnTo>
                    <a:pt x="174" y="536"/>
                  </a:lnTo>
                  <a:lnTo>
                    <a:pt x="184" y="540"/>
                  </a:lnTo>
                  <a:lnTo>
                    <a:pt x="186" y="538"/>
                  </a:lnTo>
                  <a:lnTo>
                    <a:pt x="180" y="534"/>
                  </a:lnTo>
                  <a:lnTo>
                    <a:pt x="174" y="532"/>
                  </a:lnTo>
                  <a:lnTo>
                    <a:pt x="166" y="530"/>
                  </a:lnTo>
                  <a:lnTo>
                    <a:pt x="154" y="524"/>
                  </a:lnTo>
                  <a:lnTo>
                    <a:pt x="144" y="520"/>
                  </a:lnTo>
                  <a:lnTo>
                    <a:pt x="138" y="516"/>
                  </a:lnTo>
                  <a:lnTo>
                    <a:pt x="136" y="510"/>
                  </a:lnTo>
                  <a:lnTo>
                    <a:pt x="134" y="506"/>
                  </a:lnTo>
                  <a:lnTo>
                    <a:pt x="134" y="504"/>
                  </a:lnTo>
                  <a:lnTo>
                    <a:pt x="140" y="498"/>
                  </a:lnTo>
                  <a:lnTo>
                    <a:pt x="144" y="494"/>
                  </a:lnTo>
                  <a:lnTo>
                    <a:pt x="144" y="492"/>
                  </a:lnTo>
                  <a:lnTo>
                    <a:pt x="140" y="490"/>
                  </a:lnTo>
                  <a:lnTo>
                    <a:pt x="134" y="488"/>
                  </a:lnTo>
                  <a:lnTo>
                    <a:pt x="114" y="480"/>
                  </a:lnTo>
                  <a:lnTo>
                    <a:pt x="96" y="468"/>
                  </a:lnTo>
                  <a:lnTo>
                    <a:pt x="88" y="462"/>
                  </a:lnTo>
                  <a:lnTo>
                    <a:pt x="86" y="458"/>
                  </a:lnTo>
                  <a:lnTo>
                    <a:pt x="86" y="454"/>
                  </a:lnTo>
                  <a:lnTo>
                    <a:pt x="90" y="446"/>
                  </a:lnTo>
                  <a:lnTo>
                    <a:pt x="90" y="444"/>
                  </a:lnTo>
                  <a:lnTo>
                    <a:pt x="88" y="442"/>
                  </a:lnTo>
                  <a:lnTo>
                    <a:pt x="84" y="440"/>
                  </a:lnTo>
                  <a:lnTo>
                    <a:pt x="74" y="438"/>
                  </a:lnTo>
                  <a:lnTo>
                    <a:pt x="52" y="432"/>
                  </a:lnTo>
                  <a:lnTo>
                    <a:pt x="42" y="428"/>
                  </a:lnTo>
                  <a:lnTo>
                    <a:pt x="32" y="424"/>
                  </a:lnTo>
                  <a:lnTo>
                    <a:pt x="20" y="416"/>
                  </a:lnTo>
                  <a:lnTo>
                    <a:pt x="12" y="406"/>
                  </a:lnTo>
                  <a:lnTo>
                    <a:pt x="6" y="396"/>
                  </a:lnTo>
                  <a:lnTo>
                    <a:pt x="4" y="382"/>
                  </a:lnTo>
                  <a:lnTo>
                    <a:pt x="4" y="372"/>
                  </a:lnTo>
                  <a:lnTo>
                    <a:pt x="8" y="360"/>
                  </a:lnTo>
                  <a:lnTo>
                    <a:pt x="14" y="350"/>
                  </a:lnTo>
                  <a:lnTo>
                    <a:pt x="20" y="342"/>
                  </a:lnTo>
                  <a:lnTo>
                    <a:pt x="28" y="334"/>
                  </a:lnTo>
                  <a:lnTo>
                    <a:pt x="38" y="328"/>
                  </a:lnTo>
                  <a:lnTo>
                    <a:pt x="56" y="318"/>
                  </a:lnTo>
                  <a:lnTo>
                    <a:pt x="70" y="312"/>
                  </a:lnTo>
                  <a:lnTo>
                    <a:pt x="84" y="310"/>
                  </a:lnTo>
                  <a:lnTo>
                    <a:pt x="90" y="310"/>
                  </a:lnTo>
                  <a:lnTo>
                    <a:pt x="96" y="312"/>
                  </a:lnTo>
                  <a:lnTo>
                    <a:pt x="108" y="316"/>
                  </a:lnTo>
                  <a:lnTo>
                    <a:pt x="110" y="314"/>
                  </a:lnTo>
                  <a:lnTo>
                    <a:pt x="110" y="312"/>
                  </a:lnTo>
                  <a:lnTo>
                    <a:pt x="110" y="310"/>
                  </a:lnTo>
                  <a:lnTo>
                    <a:pt x="98" y="304"/>
                  </a:lnTo>
                  <a:lnTo>
                    <a:pt x="86" y="296"/>
                  </a:lnTo>
                  <a:lnTo>
                    <a:pt x="82" y="292"/>
                  </a:lnTo>
                  <a:lnTo>
                    <a:pt x="78" y="288"/>
                  </a:lnTo>
                  <a:lnTo>
                    <a:pt x="76" y="282"/>
                  </a:lnTo>
                  <a:lnTo>
                    <a:pt x="74" y="274"/>
                  </a:lnTo>
                  <a:lnTo>
                    <a:pt x="76" y="266"/>
                  </a:lnTo>
                  <a:lnTo>
                    <a:pt x="80" y="260"/>
                  </a:lnTo>
                  <a:lnTo>
                    <a:pt x="86" y="256"/>
                  </a:lnTo>
                  <a:lnTo>
                    <a:pt x="92" y="252"/>
                  </a:lnTo>
                  <a:lnTo>
                    <a:pt x="106" y="248"/>
                  </a:lnTo>
                  <a:lnTo>
                    <a:pt x="122" y="246"/>
                  </a:lnTo>
                  <a:lnTo>
                    <a:pt x="124" y="246"/>
                  </a:lnTo>
                  <a:lnTo>
                    <a:pt x="124" y="244"/>
                  </a:lnTo>
                  <a:lnTo>
                    <a:pt x="124" y="240"/>
                  </a:lnTo>
                  <a:lnTo>
                    <a:pt x="124" y="236"/>
                  </a:lnTo>
                  <a:lnTo>
                    <a:pt x="124" y="230"/>
                  </a:lnTo>
                  <a:lnTo>
                    <a:pt x="128" y="228"/>
                  </a:lnTo>
                  <a:lnTo>
                    <a:pt x="134" y="224"/>
                  </a:lnTo>
                  <a:lnTo>
                    <a:pt x="140" y="224"/>
                  </a:lnTo>
                  <a:lnTo>
                    <a:pt x="148" y="224"/>
                  </a:lnTo>
                  <a:lnTo>
                    <a:pt x="154" y="226"/>
                  </a:lnTo>
                  <a:lnTo>
                    <a:pt x="156" y="226"/>
                  </a:lnTo>
                  <a:lnTo>
                    <a:pt x="158" y="226"/>
                  </a:lnTo>
                  <a:lnTo>
                    <a:pt x="158" y="222"/>
                  </a:lnTo>
                  <a:lnTo>
                    <a:pt x="142" y="200"/>
                  </a:lnTo>
                  <a:lnTo>
                    <a:pt x="138" y="188"/>
                  </a:lnTo>
                  <a:lnTo>
                    <a:pt x="134" y="174"/>
                  </a:lnTo>
                  <a:lnTo>
                    <a:pt x="136" y="160"/>
                  </a:lnTo>
                  <a:lnTo>
                    <a:pt x="140" y="148"/>
                  </a:lnTo>
                  <a:lnTo>
                    <a:pt x="148" y="138"/>
                  </a:lnTo>
                  <a:lnTo>
                    <a:pt x="158" y="130"/>
                  </a:lnTo>
                  <a:lnTo>
                    <a:pt x="172" y="124"/>
                  </a:lnTo>
                  <a:lnTo>
                    <a:pt x="184" y="120"/>
                  </a:lnTo>
                  <a:lnTo>
                    <a:pt x="198" y="118"/>
                  </a:lnTo>
                  <a:lnTo>
                    <a:pt x="212" y="120"/>
                  </a:lnTo>
                  <a:lnTo>
                    <a:pt x="226" y="124"/>
                  </a:lnTo>
                  <a:lnTo>
                    <a:pt x="238" y="130"/>
                  </a:lnTo>
                  <a:lnTo>
                    <a:pt x="252" y="136"/>
                  </a:lnTo>
                  <a:lnTo>
                    <a:pt x="256" y="142"/>
                  </a:lnTo>
                  <a:lnTo>
                    <a:pt x="260" y="142"/>
                  </a:lnTo>
                  <a:lnTo>
                    <a:pt x="260" y="140"/>
                  </a:lnTo>
                  <a:lnTo>
                    <a:pt x="258" y="134"/>
                  </a:lnTo>
                  <a:lnTo>
                    <a:pt x="258" y="128"/>
                  </a:lnTo>
                  <a:lnTo>
                    <a:pt x="262" y="116"/>
                  </a:lnTo>
                  <a:lnTo>
                    <a:pt x="270" y="104"/>
                  </a:lnTo>
                  <a:lnTo>
                    <a:pt x="278" y="96"/>
                  </a:lnTo>
                  <a:lnTo>
                    <a:pt x="288" y="86"/>
                  </a:lnTo>
                  <a:lnTo>
                    <a:pt x="300" y="78"/>
                  </a:lnTo>
                  <a:lnTo>
                    <a:pt x="312" y="74"/>
                  </a:lnTo>
                  <a:lnTo>
                    <a:pt x="326" y="70"/>
                  </a:lnTo>
                  <a:lnTo>
                    <a:pt x="338" y="70"/>
                  </a:lnTo>
                  <a:lnTo>
                    <a:pt x="348" y="70"/>
                  </a:lnTo>
                  <a:lnTo>
                    <a:pt x="360" y="72"/>
                  </a:lnTo>
                  <a:lnTo>
                    <a:pt x="370" y="76"/>
                  </a:lnTo>
                  <a:lnTo>
                    <a:pt x="374" y="78"/>
                  </a:lnTo>
                  <a:lnTo>
                    <a:pt x="378" y="80"/>
                  </a:lnTo>
                  <a:lnTo>
                    <a:pt x="378" y="82"/>
                  </a:lnTo>
                  <a:lnTo>
                    <a:pt x="380" y="84"/>
                  </a:lnTo>
                  <a:lnTo>
                    <a:pt x="382" y="84"/>
                  </a:lnTo>
                  <a:lnTo>
                    <a:pt x="382" y="82"/>
                  </a:lnTo>
                  <a:lnTo>
                    <a:pt x="386" y="76"/>
                  </a:lnTo>
                  <a:lnTo>
                    <a:pt x="390" y="76"/>
                  </a:lnTo>
                  <a:lnTo>
                    <a:pt x="398" y="80"/>
                  </a:lnTo>
                  <a:lnTo>
                    <a:pt x="406" y="84"/>
                  </a:lnTo>
                  <a:lnTo>
                    <a:pt x="408" y="88"/>
                  </a:lnTo>
                  <a:lnTo>
                    <a:pt x="408" y="90"/>
                  </a:lnTo>
                  <a:lnTo>
                    <a:pt x="410" y="92"/>
                  </a:lnTo>
                  <a:lnTo>
                    <a:pt x="412" y="92"/>
                  </a:lnTo>
                  <a:lnTo>
                    <a:pt x="428" y="84"/>
                  </a:lnTo>
                  <a:lnTo>
                    <a:pt x="436" y="82"/>
                  </a:lnTo>
                  <a:lnTo>
                    <a:pt x="444" y="82"/>
                  </a:lnTo>
                  <a:lnTo>
                    <a:pt x="454" y="84"/>
                  </a:lnTo>
                  <a:lnTo>
                    <a:pt x="464" y="88"/>
                  </a:lnTo>
                  <a:lnTo>
                    <a:pt x="470" y="92"/>
                  </a:lnTo>
                  <a:lnTo>
                    <a:pt x="476" y="96"/>
                  </a:lnTo>
                  <a:lnTo>
                    <a:pt x="478" y="98"/>
                  </a:lnTo>
                  <a:lnTo>
                    <a:pt x="478" y="94"/>
                  </a:lnTo>
                  <a:lnTo>
                    <a:pt x="472" y="82"/>
                  </a:lnTo>
                  <a:lnTo>
                    <a:pt x="468" y="70"/>
                  </a:lnTo>
                  <a:lnTo>
                    <a:pt x="466" y="60"/>
                  </a:lnTo>
                  <a:lnTo>
                    <a:pt x="468" y="52"/>
                  </a:lnTo>
                  <a:lnTo>
                    <a:pt x="470" y="42"/>
                  </a:lnTo>
                  <a:lnTo>
                    <a:pt x="474" y="36"/>
                  </a:lnTo>
                  <a:lnTo>
                    <a:pt x="486" y="24"/>
                  </a:lnTo>
                  <a:lnTo>
                    <a:pt x="500" y="16"/>
                  </a:lnTo>
                  <a:lnTo>
                    <a:pt x="514" y="10"/>
                  </a:lnTo>
                  <a:lnTo>
                    <a:pt x="530" y="6"/>
                  </a:lnTo>
                  <a:lnTo>
                    <a:pt x="546" y="6"/>
                  </a:lnTo>
                  <a:lnTo>
                    <a:pt x="560" y="8"/>
                  </a:lnTo>
                  <a:lnTo>
                    <a:pt x="572" y="16"/>
                  </a:lnTo>
                  <a:lnTo>
                    <a:pt x="584" y="24"/>
                  </a:lnTo>
                  <a:lnTo>
                    <a:pt x="590" y="32"/>
                  </a:lnTo>
                  <a:lnTo>
                    <a:pt x="594" y="40"/>
                  </a:lnTo>
                  <a:lnTo>
                    <a:pt x="596" y="50"/>
                  </a:lnTo>
                  <a:lnTo>
                    <a:pt x="596" y="60"/>
                  </a:lnTo>
                  <a:lnTo>
                    <a:pt x="594" y="72"/>
                  </a:lnTo>
                  <a:lnTo>
                    <a:pt x="592" y="78"/>
                  </a:lnTo>
                  <a:lnTo>
                    <a:pt x="588" y="84"/>
                  </a:lnTo>
                  <a:lnTo>
                    <a:pt x="588" y="86"/>
                  </a:lnTo>
                  <a:lnTo>
                    <a:pt x="588" y="88"/>
                  </a:lnTo>
                  <a:lnTo>
                    <a:pt x="590" y="88"/>
                  </a:lnTo>
                  <a:lnTo>
                    <a:pt x="594" y="86"/>
                  </a:lnTo>
                  <a:lnTo>
                    <a:pt x="598" y="84"/>
                  </a:lnTo>
                  <a:lnTo>
                    <a:pt x="606" y="86"/>
                  </a:lnTo>
                  <a:lnTo>
                    <a:pt x="614" y="90"/>
                  </a:lnTo>
                  <a:lnTo>
                    <a:pt x="620" y="96"/>
                  </a:lnTo>
                  <a:lnTo>
                    <a:pt x="626" y="102"/>
                  </a:lnTo>
                  <a:lnTo>
                    <a:pt x="628" y="110"/>
                  </a:lnTo>
                  <a:lnTo>
                    <a:pt x="632" y="124"/>
                  </a:lnTo>
                  <a:lnTo>
                    <a:pt x="632" y="126"/>
                  </a:lnTo>
                  <a:lnTo>
                    <a:pt x="634" y="126"/>
                  </a:lnTo>
                  <a:lnTo>
                    <a:pt x="636" y="126"/>
                  </a:lnTo>
                  <a:lnTo>
                    <a:pt x="636" y="124"/>
                  </a:lnTo>
                  <a:close/>
                </a:path>
              </a:pathLst>
            </a:custGeom>
            <a:solidFill>
              <a:srgbClr val="000000"/>
            </a:solidFill>
            <a:ln w="9525">
              <a:noFill/>
              <a:round/>
              <a:headEnd/>
              <a:tailEnd/>
            </a:ln>
          </p:spPr>
          <p:txBody>
            <a:bodyPr/>
            <a:lstStyle/>
            <a:p>
              <a:endParaRPr lang="fr-FR">
                <a:latin typeface="Calibri" pitchFamily="34" charset="0"/>
              </a:endParaRPr>
            </a:p>
          </p:txBody>
        </p:sp>
        <p:sp>
          <p:nvSpPr>
            <p:cNvPr id="9394" name="Freeform 28"/>
            <p:cNvSpPr>
              <a:spLocks/>
            </p:cNvSpPr>
            <p:nvPr/>
          </p:nvSpPr>
          <p:spPr bwMode="auto">
            <a:xfrm>
              <a:off x="2401" y="1604"/>
              <a:ext cx="636" cy="710"/>
            </a:xfrm>
            <a:custGeom>
              <a:avLst/>
              <a:gdLst>
                <a:gd name="T0" fmla="*/ 608 w 636"/>
                <a:gd name="T1" fmla="*/ 82 h 710"/>
                <a:gd name="T2" fmla="*/ 584 w 636"/>
                <a:gd name="T3" fmla="*/ 20 h 710"/>
                <a:gd name="T4" fmla="*/ 472 w 636"/>
                <a:gd name="T5" fmla="*/ 32 h 710"/>
                <a:gd name="T6" fmla="*/ 472 w 636"/>
                <a:gd name="T7" fmla="*/ 88 h 710"/>
                <a:gd name="T8" fmla="*/ 412 w 636"/>
                <a:gd name="T9" fmla="*/ 88 h 710"/>
                <a:gd name="T10" fmla="*/ 380 w 636"/>
                <a:gd name="T11" fmla="*/ 74 h 710"/>
                <a:gd name="T12" fmla="*/ 306 w 636"/>
                <a:gd name="T13" fmla="*/ 72 h 710"/>
                <a:gd name="T14" fmla="*/ 256 w 636"/>
                <a:gd name="T15" fmla="*/ 124 h 710"/>
                <a:gd name="T16" fmla="*/ 214 w 636"/>
                <a:gd name="T17" fmla="*/ 116 h 710"/>
                <a:gd name="T18" fmla="*/ 128 w 636"/>
                <a:gd name="T19" fmla="*/ 168 h 710"/>
                <a:gd name="T20" fmla="*/ 124 w 636"/>
                <a:gd name="T21" fmla="*/ 222 h 710"/>
                <a:gd name="T22" fmla="*/ 90 w 636"/>
                <a:gd name="T23" fmla="*/ 246 h 710"/>
                <a:gd name="T24" fmla="*/ 76 w 636"/>
                <a:gd name="T25" fmla="*/ 294 h 710"/>
                <a:gd name="T26" fmla="*/ 50 w 636"/>
                <a:gd name="T27" fmla="*/ 316 h 710"/>
                <a:gd name="T28" fmla="*/ 0 w 636"/>
                <a:gd name="T29" fmla="*/ 388 h 710"/>
                <a:gd name="T30" fmla="*/ 80 w 636"/>
                <a:gd name="T31" fmla="*/ 442 h 710"/>
                <a:gd name="T32" fmla="*/ 88 w 636"/>
                <a:gd name="T33" fmla="*/ 466 h 710"/>
                <a:gd name="T34" fmla="*/ 140 w 636"/>
                <a:gd name="T35" fmla="*/ 494 h 710"/>
                <a:gd name="T36" fmla="*/ 152 w 636"/>
                <a:gd name="T37" fmla="*/ 526 h 710"/>
                <a:gd name="T38" fmla="*/ 120 w 636"/>
                <a:gd name="T39" fmla="*/ 554 h 710"/>
                <a:gd name="T40" fmla="*/ 114 w 636"/>
                <a:gd name="T41" fmla="*/ 612 h 710"/>
                <a:gd name="T42" fmla="*/ 182 w 636"/>
                <a:gd name="T43" fmla="*/ 634 h 710"/>
                <a:gd name="T44" fmla="*/ 204 w 636"/>
                <a:gd name="T45" fmla="*/ 634 h 710"/>
                <a:gd name="T46" fmla="*/ 228 w 636"/>
                <a:gd name="T47" fmla="*/ 660 h 710"/>
                <a:gd name="T48" fmla="*/ 256 w 636"/>
                <a:gd name="T49" fmla="*/ 686 h 710"/>
                <a:gd name="T50" fmla="*/ 328 w 636"/>
                <a:gd name="T51" fmla="*/ 706 h 710"/>
                <a:gd name="T52" fmla="*/ 356 w 636"/>
                <a:gd name="T53" fmla="*/ 654 h 710"/>
                <a:gd name="T54" fmla="*/ 350 w 636"/>
                <a:gd name="T55" fmla="*/ 692 h 710"/>
                <a:gd name="T56" fmla="*/ 274 w 636"/>
                <a:gd name="T57" fmla="*/ 702 h 710"/>
                <a:gd name="T58" fmla="*/ 262 w 636"/>
                <a:gd name="T59" fmla="*/ 662 h 710"/>
                <a:gd name="T60" fmla="*/ 232 w 636"/>
                <a:gd name="T61" fmla="*/ 656 h 710"/>
                <a:gd name="T62" fmla="*/ 230 w 636"/>
                <a:gd name="T63" fmla="*/ 642 h 710"/>
                <a:gd name="T64" fmla="*/ 204 w 636"/>
                <a:gd name="T65" fmla="*/ 624 h 710"/>
                <a:gd name="T66" fmla="*/ 152 w 636"/>
                <a:gd name="T67" fmla="*/ 628 h 710"/>
                <a:gd name="T68" fmla="*/ 114 w 636"/>
                <a:gd name="T69" fmla="*/ 568 h 710"/>
                <a:gd name="T70" fmla="*/ 174 w 636"/>
                <a:gd name="T71" fmla="*/ 536 h 710"/>
                <a:gd name="T72" fmla="*/ 174 w 636"/>
                <a:gd name="T73" fmla="*/ 532 h 710"/>
                <a:gd name="T74" fmla="*/ 134 w 636"/>
                <a:gd name="T75" fmla="*/ 506 h 710"/>
                <a:gd name="T76" fmla="*/ 134 w 636"/>
                <a:gd name="T77" fmla="*/ 488 h 710"/>
                <a:gd name="T78" fmla="*/ 86 w 636"/>
                <a:gd name="T79" fmla="*/ 454 h 710"/>
                <a:gd name="T80" fmla="*/ 42 w 636"/>
                <a:gd name="T81" fmla="*/ 428 h 710"/>
                <a:gd name="T82" fmla="*/ 8 w 636"/>
                <a:gd name="T83" fmla="*/ 360 h 710"/>
                <a:gd name="T84" fmla="*/ 84 w 636"/>
                <a:gd name="T85" fmla="*/ 310 h 710"/>
                <a:gd name="T86" fmla="*/ 110 w 636"/>
                <a:gd name="T87" fmla="*/ 310 h 710"/>
                <a:gd name="T88" fmla="*/ 76 w 636"/>
                <a:gd name="T89" fmla="*/ 266 h 710"/>
                <a:gd name="T90" fmla="*/ 124 w 636"/>
                <a:gd name="T91" fmla="*/ 244 h 710"/>
                <a:gd name="T92" fmla="*/ 154 w 636"/>
                <a:gd name="T93" fmla="*/ 226 h 710"/>
                <a:gd name="T94" fmla="*/ 134 w 636"/>
                <a:gd name="T95" fmla="*/ 174 h 710"/>
                <a:gd name="T96" fmla="*/ 212 w 636"/>
                <a:gd name="T97" fmla="*/ 120 h 710"/>
                <a:gd name="T98" fmla="*/ 260 w 636"/>
                <a:gd name="T99" fmla="*/ 142 h 710"/>
                <a:gd name="T100" fmla="*/ 288 w 636"/>
                <a:gd name="T101" fmla="*/ 86 h 710"/>
                <a:gd name="T102" fmla="*/ 370 w 636"/>
                <a:gd name="T103" fmla="*/ 76 h 710"/>
                <a:gd name="T104" fmla="*/ 382 w 636"/>
                <a:gd name="T105" fmla="*/ 84 h 710"/>
                <a:gd name="T106" fmla="*/ 398 w 636"/>
                <a:gd name="T107" fmla="*/ 80 h 710"/>
                <a:gd name="T108" fmla="*/ 436 w 636"/>
                <a:gd name="T109" fmla="*/ 82 h 710"/>
                <a:gd name="T110" fmla="*/ 478 w 636"/>
                <a:gd name="T111" fmla="*/ 98 h 710"/>
                <a:gd name="T112" fmla="*/ 470 w 636"/>
                <a:gd name="T113" fmla="*/ 42 h 710"/>
                <a:gd name="T114" fmla="*/ 560 w 636"/>
                <a:gd name="T115" fmla="*/ 8 h 710"/>
                <a:gd name="T116" fmla="*/ 594 w 636"/>
                <a:gd name="T117" fmla="*/ 72 h 710"/>
                <a:gd name="T118" fmla="*/ 594 w 636"/>
                <a:gd name="T119" fmla="*/ 86 h 710"/>
                <a:gd name="T120" fmla="*/ 632 w 636"/>
                <a:gd name="T121" fmla="*/ 124 h 71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36"/>
                <a:gd name="T184" fmla="*/ 0 h 710"/>
                <a:gd name="T185" fmla="*/ 636 w 636"/>
                <a:gd name="T186" fmla="*/ 710 h 71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36" h="710">
                  <a:moveTo>
                    <a:pt x="636" y="124"/>
                  </a:moveTo>
                  <a:lnTo>
                    <a:pt x="636" y="124"/>
                  </a:lnTo>
                  <a:lnTo>
                    <a:pt x="636" y="114"/>
                  </a:lnTo>
                  <a:lnTo>
                    <a:pt x="634" y="104"/>
                  </a:lnTo>
                  <a:lnTo>
                    <a:pt x="628" y="96"/>
                  </a:lnTo>
                  <a:lnTo>
                    <a:pt x="620" y="88"/>
                  </a:lnTo>
                  <a:lnTo>
                    <a:pt x="608" y="82"/>
                  </a:lnTo>
                  <a:lnTo>
                    <a:pt x="602" y="80"/>
                  </a:lnTo>
                  <a:lnTo>
                    <a:pt x="596" y="80"/>
                  </a:lnTo>
                  <a:lnTo>
                    <a:pt x="600" y="70"/>
                  </a:lnTo>
                  <a:lnTo>
                    <a:pt x="602" y="56"/>
                  </a:lnTo>
                  <a:lnTo>
                    <a:pt x="600" y="44"/>
                  </a:lnTo>
                  <a:lnTo>
                    <a:pt x="596" y="32"/>
                  </a:lnTo>
                  <a:lnTo>
                    <a:pt x="584" y="20"/>
                  </a:lnTo>
                  <a:lnTo>
                    <a:pt x="572" y="10"/>
                  </a:lnTo>
                  <a:lnTo>
                    <a:pt x="556" y="4"/>
                  </a:lnTo>
                  <a:lnTo>
                    <a:pt x="540" y="0"/>
                  </a:lnTo>
                  <a:lnTo>
                    <a:pt x="530" y="2"/>
                  </a:lnTo>
                  <a:lnTo>
                    <a:pt x="520" y="2"/>
                  </a:lnTo>
                  <a:lnTo>
                    <a:pt x="502" y="10"/>
                  </a:lnTo>
                  <a:lnTo>
                    <a:pt x="486" y="20"/>
                  </a:lnTo>
                  <a:lnTo>
                    <a:pt x="472" y="32"/>
                  </a:lnTo>
                  <a:lnTo>
                    <a:pt x="466" y="40"/>
                  </a:lnTo>
                  <a:lnTo>
                    <a:pt x="464" y="48"/>
                  </a:lnTo>
                  <a:lnTo>
                    <a:pt x="462" y="56"/>
                  </a:lnTo>
                  <a:lnTo>
                    <a:pt x="464" y="64"/>
                  </a:lnTo>
                  <a:lnTo>
                    <a:pt x="466" y="78"/>
                  </a:lnTo>
                  <a:lnTo>
                    <a:pt x="472" y="88"/>
                  </a:lnTo>
                  <a:lnTo>
                    <a:pt x="464" y="86"/>
                  </a:lnTo>
                  <a:lnTo>
                    <a:pt x="456" y="82"/>
                  </a:lnTo>
                  <a:lnTo>
                    <a:pt x="448" y="80"/>
                  </a:lnTo>
                  <a:lnTo>
                    <a:pt x="438" y="80"/>
                  </a:lnTo>
                  <a:lnTo>
                    <a:pt x="430" y="80"/>
                  </a:lnTo>
                  <a:lnTo>
                    <a:pt x="412" y="88"/>
                  </a:lnTo>
                  <a:lnTo>
                    <a:pt x="410" y="84"/>
                  </a:lnTo>
                  <a:lnTo>
                    <a:pt x="408" y="82"/>
                  </a:lnTo>
                  <a:lnTo>
                    <a:pt x="400" y="76"/>
                  </a:lnTo>
                  <a:lnTo>
                    <a:pt x="390" y="72"/>
                  </a:lnTo>
                  <a:lnTo>
                    <a:pt x="386" y="72"/>
                  </a:lnTo>
                  <a:lnTo>
                    <a:pt x="384" y="72"/>
                  </a:lnTo>
                  <a:lnTo>
                    <a:pt x="380" y="74"/>
                  </a:lnTo>
                  <a:lnTo>
                    <a:pt x="378" y="76"/>
                  </a:lnTo>
                  <a:lnTo>
                    <a:pt x="370" y="72"/>
                  </a:lnTo>
                  <a:lnTo>
                    <a:pt x="362" y="68"/>
                  </a:lnTo>
                  <a:lnTo>
                    <a:pt x="348" y="66"/>
                  </a:lnTo>
                  <a:lnTo>
                    <a:pt x="334" y="66"/>
                  </a:lnTo>
                  <a:lnTo>
                    <a:pt x="320" y="68"/>
                  </a:lnTo>
                  <a:lnTo>
                    <a:pt x="306" y="72"/>
                  </a:lnTo>
                  <a:lnTo>
                    <a:pt x="296" y="76"/>
                  </a:lnTo>
                  <a:lnTo>
                    <a:pt x="286" y="82"/>
                  </a:lnTo>
                  <a:lnTo>
                    <a:pt x="278" y="90"/>
                  </a:lnTo>
                  <a:lnTo>
                    <a:pt x="270" y="100"/>
                  </a:lnTo>
                  <a:lnTo>
                    <a:pt x="264" y="108"/>
                  </a:lnTo>
                  <a:lnTo>
                    <a:pt x="258" y="116"/>
                  </a:lnTo>
                  <a:lnTo>
                    <a:pt x="256" y="124"/>
                  </a:lnTo>
                  <a:lnTo>
                    <a:pt x="254" y="134"/>
                  </a:lnTo>
                  <a:lnTo>
                    <a:pt x="244" y="128"/>
                  </a:lnTo>
                  <a:lnTo>
                    <a:pt x="228" y="120"/>
                  </a:lnTo>
                  <a:lnTo>
                    <a:pt x="214" y="116"/>
                  </a:lnTo>
                  <a:lnTo>
                    <a:pt x="198" y="114"/>
                  </a:lnTo>
                  <a:lnTo>
                    <a:pt x="184" y="116"/>
                  </a:lnTo>
                  <a:lnTo>
                    <a:pt x="170" y="120"/>
                  </a:lnTo>
                  <a:lnTo>
                    <a:pt x="156" y="126"/>
                  </a:lnTo>
                  <a:lnTo>
                    <a:pt x="144" y="134"/>
                  </a:lnTo>
                  <a:lnTo>
                    <a:pt x="136" y="144"/>
                  </a:lnTo>
                  <a:lnTo>
                    <a:pt x="132" y="156"/>
                  </a:lnTo>
                  <a:lnTo>
                    <a:pt x="128" y="168"/>
                  </a:lnTo>
                  <a:lnTo>
                    <a:pt x="130" y="182"/>
                  </a:lnTo>
                  <a:lnTo>
                    <a:pt x="134" y="194"/>
                  </a:lnTo>
                  <a:lnTo>
                    <a:pt x="140" y="206"/>
                  </a:lnTo>
                  <a:lnTo>
                    <a:pt x="148" y="218"/>
                  </a:lnTo>
                  <a:lnTo>
                    <a:pt x="136" y="218"/>
                  </a:lnTo>
                  <a:lnTo>
                    <a:pt x="124" y="222"/>
                  </a:lnTo>
                  <a:lnTo>
                    <a:pt x="120" y="224"/>
                  </a:lnTo>
                  <a:lnTo>
                    <a:pt x="116" y="230"/>
                  </a:lnTo>
                  <a:lnTo>
                    <a:pt x="116" y="232"/>
                  </a:lnTo>
                  <a:lnTo>
                    <a:pt x="116" y="236"/>
                  </a:lnTo>
                  <a:lnTo>
                    <a:pt x="118" y="240"/>
                  </a:lnTo>
                  <a:lnTo>
                    <a:pt x="102" y="242"/>
                  </a:lnTo>
                  <a:lnTo>
                    <a:pt x="90" y="246"/>
                  </a:lnTo>
                  <a:lnTo>
                    <a:pt x="84" y="250"/>
                  </a:lnTo>
                  <a:lnTo>
                    <a:pt x="78" y="254"/>
                  </a:lnTo>
                  <a:lnTo>
                    <a:pt x="74" y="260"/>
                  </a:lnTo>
                  <a:lnTo>
                    <a:pt x="70" y="268"/>
                  </a:lnTo>
                  <a:lnTo>
                    <a:pt x="68" y="276"/>
                  </a:lnTo>
                  <a:lnTo>
                    <a:pt x="70" y="282"/>
                  </a:lnTo>
                  <a:lnTo>
                    <a:pt x="72" y="288"/>
                  </a:lnTo>
                  <a:lnTo>
                    <a:pt x="76" y="294"/>
                  </a:lnTo>
                  <a:lnTo>
                    <a:pt x="82" y="302"/>
                  </a:lnTo>
                  <a:lnTo>
                    <a:pt x="92" y="306"/>
                  </a:lnTo>
                  <a:lnTo>
                    <a:pt x="80" y="306"/>
                  </a:lnTo>
                  <a:lnTo>
                    <a:pt x="72" y="308"/>
                  </a:lnTo>
                  <a:lnTo>
                    <a:pt x="64" y="310"/>
                  </a:lnTo>
                  <a:lnTo>
                    <a:pt x="50" y="316"/>
                  </a:lnTo>
                  <a:lnTo>
                    <a:pt x="38" y="324"/>
                  </a:lnTo>
                  <a:lnTo>
                    <a:pt x="26" y="330"/>
                  </a:lnTo>
                  <a:lnTo>
                    <a:pt x="18" y="340"/>
                  </a:lnTo>
                  <a:lnTo>
                    <a:pt x="10" y="352"/>
                  </a:lnTo>
                  <a:lnTo>
                    <a:pt x="4" y="364"/>
                  </a:lnTo>
                  <a:lnTo>
                    <a:pt x="0" y="376"/>
                  </a:lnTo>
                  <a:lnTo>
                    <a:pt x="0" y="388"/>
                  </a:lnTo>
                  <a:lnTo>
                    <a:pt x="4" y="400"/>
                  </a:lnTo>
                  <a:lnTo>
                    <a:pt x="12" y="412"/>
                  </a:lnTo>
                  <a:lnTo>
                    <a:pt x="24" y="422"/>
                  </a:lnTo>
                  <a:lnTo>
                    <a:pt x="36" y="430"/>
                  </a:lnTo>
                  <a:lnTo>
                    <a:pt x="48" y="434"/>
                  </a:lnTo>
                  <a:lnTo>
                    <a:pt x="64" y="438"/>
                  </a:lnTo>
                  <a:lnTo>
                    <a:pt x="80" y="442"/>
                  </a:lnTo>
                  <a:lnTo>
                    <a:pt x="86" y="444"/>
                  </a:lnTo>
                  <a:lnTo>
                    <a:pt x="86" y="446"/>
                  </a:lnTo>
                  <a:lnTo>
                    <a:pt x="84" y="450"/>
                  </a:lnTo>
                  <a:lnTo>
                    <a:pt x="84" y="456"/>
                  </a:lnTo>
                  <a:lnTo>
                    <a:pt x="84" y="460"/>
                  </a:lnTo>
                  <a:lnTo>
                    <a:pt x="88" y="466"/>
                  </a:lnTo>
                  <a:lnTo>
                    <a:pt x="92" y="470"/>
                  </a:lnTo>
                  <a:lnTo>
                    <a:pt x="102" y="476"/>
                  </a:lnTo>
                  <a:lnTo>
                    <a:pt x="116" y="484"/>
                  </a:lnTo>
                  <a:lnTo>
                    <a:pt x="130" y="488"/>
                  </a:lnTo>
                  <a:lnTo>
                    <a:pt x="136" y="492"/>
                  </a:lnTo>
                  <a:lnTo>
                    <a:pt x="140" y="494"/>
                  </a:lnTo>
                  <a:lnTo>
                    <a:pt x="136" y="498"/>
                  </a:lnTo>
                  <a:lnTo>
                    <a:pt x="132" y="502"/>
                  </a:lnTo>
                  <a:lnTo>
                    <a:pt x="132" y="506"/>
                  </a:lnTo>
                  <a:lnTo>
                    <a:pt x="132" y="510"/>
                  </a:lnTo>
                  <a:lnTo>
                    <a:pt x="136" y="516"/>
                  </a:lnTo>
                  <a:lnTo>
                    <a:pt x="140" y="520"/>
                  </a:lnTo>
                  <a:lnTo>
                    <a:pt x="152" y="526"/>
                  </a:lnTo>
                  <a:lnTo>
                    <a:pt x="168" y="532"/>
                  </a:lnTo>
                  <a:lnTo>
                    <a:pt x="158" y="534"/>
                  </a:lnTo>
                  <a:lnTo>
                    <a:pt x="148" y="538"/>
                  </a:lnTo>
                  <a:lnTo>
                    <a:pt x="134" y="544"/>
                  </a:lnTo>
                  <a:lnTo>
                    <a:pt x="126" y="548"/>
                  </a:lnTo>
                  <a:lnTo>
                    <a:pt x="120" y="554"/>
                  </a:lnTo>
                  <a:lnTo>
                    <a:pt x="112" y="562"/>
                  </a:lnTo>
                  <a:lnTo>
                    <a:pt x="108" y="570"/>
                  </a:lnTo>
                  <a:lnTo>
                    <a:pt x="106" y="578"/>
                  </a:lnTo>
                  <a:lnTo>
                    <a:pt x="106" y="586"/>
                  </a:lnTo>
                  <a:lnTo>
                    <a:pt x="108" y="596"/>
                  </a:lnTo>
                  <a:lnTo>
                    <a:pt x="110" y="604"/>
                  </a:lnTo>
                  <a:lnTo>
                    <a:pt x="114" y="612"/>
                  </a:lnTo>
                  <a:lnTo>
                    <a:pt x="122" y="618"/>
                  </a:lnTo>
                  <a:lnTo>
                    <a:pt x="130" y="624"/>
                  </a:lnTo>
                  <a:lnTo>
                    <a:pt x="140" y="628"/>
                  </a:lnTo>
                  <a:lnTo>
                    <a:pt x="150" y="632"/>
                  </a:lnTo>
                  <a:lnTo>
                    <a:pt x="160" y="634"/>
                  </a:lnTo>
                  <a:lnTo>
                    <a:pt x="170" y="634"/>
                  </a:lnTo>
                  <a:lnTo>
                    <a:pt x="182" y="634"/>
                  </a:lnTo>
                  <a:lnTo>
                    <a:pt x="190" y="630"/>
                  </a:lnTo>
                  <a:lnTo>
                    <a:pt x="198" y="628"/>
                  </a:lnTo>
                  <a:lnTo>
                    <a:pt x="202" y="626"/>
                  </a:lnTo>
                  <a:lnTo>
                    <a:pt x="202" y="628"/>
                  </a:lnTo>
                  <a:lnTo>
                    <a:pt x="202" y="632"/>
                  </a:lnTo>
                  <a:lnTo>
                    <a:pt x="204" y="634"/>
                  </a:lnTo>
                  <a:lnTo>
                    <a:pt x="208" y="640"/>
                  </a:lnTo>
                  <a:lnTo>
                    <a:pt x="216" y="646"/>
                  </a:lnTo>
                  <a:lnTo>
                    <a:pt x="220" y="648"/>
                  </a:lnTo>
                  <a:lnTo>
                    <a:pt x="226" y="650"/>
                  </a:lnTo>
                  <a:lnTo>
                    <a:pt x="224" y="654"/>
                  </a:lnTo>
                  <a:lnTo>
                    <a:pt x="226" y="658"/>
                  </a:lnTo>
                  <a:lnTo>
                    <a:pt x="228" y="660"/>
                  </a:lnTo>
                  <a:lnTo>
                    <a:pt x="234" y="664"/>
                  </a:lnTo>
                  <a:lnTo>
                    <a:pt x="240" y="666"/>
                  </a:lnTo>
                  <a:lnTo>
                    <a:pt x="246" y="666"/>
                  </a:lnTo>
                  <a:lnTo>
                    <a:pt x="254" y="666"/>
                  </a:lnTo>
                  <a:lnTo>
                    <a:pt x="252" y="672"/>
                  </a:lnTo>
                  <a:lnTo>
                    <a:pt x="252" y="680"/>
                  </a:lnTo>
                  <a:lnTo>
                    <a:pt x="256" y="686"/>
                  </a:lnTo>
                  <a:lnTo>
                    <a:pt x="258" y="692"/>
                  </a:lnTo>
                  <a:lnTo>
                    <a:pt x="268" y="702"/>
                  </a:lnTo>
                  <a:lnTo>
                    <a:pt x="280" y="706"/>
                  </a:lnTo>
                  <a:lnTo>
                    <a:pt x="292" y="710"/>
                  </a:lnTo>
                  <a:lnTo>
                    <a:pt x="304" y="710"/>
                  </a:lnTo>
                  <a:lnTo>
                    <a:pt x="316" y="708"/>
                  </a:lnTo>
                  <a:lnTo>
                    <a:pt x="328" y="706"/>
                  </a:lnTo>
                  <a:lnTo>
                    <a:pt x="340" y="700"/>
                  </a:lnTo>
                  <a:lnTo>
                    <a:pt x="350" y="694"/>
                  </a:lnTo>
                  <a:lnTo>
                    <a:pt x="360" y="682"/>
                  </a:lnTo>
                  <a:lnTo>
                    <a:pt x="366" y="670"/>
                  </a:lnTo>
                  <a:lnTo>
                    <a:pt x="366" y="666"/>
                  </a:lnTo>
                  <a:lnTo>
                    <a:pt x="364" y="662"/>
                  </a:lnTo>
                  <a:lnTo>
                    <a:pt x="356" y="654"/>
                  </a:lnTo>
                  <a:lnTo>
                    <a:pt x="362" y="662"/>
                  </a:lnTo>
                  <a:lnTo>
                    <a:pt x="364" y="668"/>
                  </a:lnTo>
                  <a:lnTo>
                    <a:pt x="362" y="676"/>
                  </a:lnTo>
                  <a:lnTo>
                    <a:pt x="358" y="684"/>
                  </a:lnTo>
                  <a:lnTo>
                    <a:pt x="350" y="692"/>
                  </a:lnTo>
                  <a:lnTo>
                    <a:pt x="340" y="698"/>
                  </a:lnTo>
                  <a:lnTo>
                    <a:pt x="332" y="702"/>
                  </a:lnTo>
                  <a:lnTo>
                    <a:pt x="324" y="704"/>
                  </a:lnTo>
                  <a:lnTo>
                    <a:pt x="304" y="708"/>
                  </a:lnTo>
                  <a:lnTo>
                    <a:pt x="294" y="708"/>
                  </a:lnTo>
                  <a:lnTo>
                    <a:pt x="284" y="706"/>
                  </a:lnTo>
                  <a:lnTo>
                    <a:pt x="274" y="702"/>
                  </a:lnTo>
                  <a:lnTo>
                    <a:pt x="266" y="696"/>
                  </a:lnTo>
                  <a:lnTo>
                    <a:pt x="258" y="688"/>
                  </a:lnTo>
                  <a:lnTo>
                    <a:pt x="256" y="676"/>
                  </a:lnTo>
                  <a:lnTo>
                    <a:pt x="256" y="672"/>
                  </a:lnTo>
                  <a:lnTo>
                    <a:pt x="256" y="668"/>
                  </a:lnTo>
                  <a:lnTo>
                    <a:pt x="262" y="662"/>
                  </a:lnTo>
                  <a:lnTo>
                    <a:pt x="264" y="660"/>
                  </a:lnTo>
                  <a:lnTo>
                    <a:pt x="262" y="658"/>
                  </a:lnTo>
                  <a:lnTo>
                    <a:pt x="262" y="656"/>
                  </a:lnTo>
                  <a:lnTo>
                    <a:pt x="258" y="656"/>
                  </a:lnTo>
                  <a:lnTo>
                    <a:pt x="252" y="660"/>
                  </a:lnTo>
                  <a:lnTo>
                    <a:pt x="246" y="660"/>
                  </a:lnTo>
                  <a:lnTo>
                    <a:pt x="240" y="658"/>
                  </a:lnTo>
                  <a:lnTo>
                    <a:pt x="232" y="656"/>
                  </a:lnTo>
                  <a:lnTo>
                    <a:pt x="230" y="654"/>
                  </a:lnTo>
                  <a:lnTo>
                    <a:pt x="232" y="650"/>
                  </a:lnTo>
                  <a:lnTo>
                    <a:pt x="234" y="646"/>
                  </a:lnTo>
                  <a:lnTo>
                    <a:pt x="234" y="642"/>
                  </a:lnTo>
                  <a:lnTo>
                    <a:pt x="232" y="642"/>
                  </a:lnTo>
                  <a:lnTo>
                    <a:pt x="230" y="642"/>
                  </a:lnTo>
                  <a:lnTo>
                    <a:pt x="226" y="644"/>
                  </a:lnTo>
                  <a:lnTo>
                    <a:pt x="222" y="644"/>
                  </a:lnTo>
                  <a:lnTo>
                    <a:pt x="214" y="640"/>
                  </a:lnTo>
                  <a:lnTo>
                    <a:pt x="208" y="634"/>
                  </a:lnTo>
                  <a:lnTo>
                    <a:pt x="206" y="632"/>
                  </a:lnTo>
                  <a:lnTo>
                    <a:pt x="206" y="628"/>
                  </a:lnTo>
                  <a:lnTo>
                    <a:pt x="206" y="624"/>
                  </a:lnTo>
                  <a:lnTo>
                    <a:pt x="204" y="624"/>
                  </a:lnTo>
                  <a:lnTo>
                    <a:pt x="200" y="622"/>
                  </a:lnTo>
                  <a:lnTo>
                    <a:pt x="190" y="626"/>
                  </a:lnTo>
                  <a:lnTo>
                    <a:pt x="182" y="630"/>
                  </a:lnTo>
                  <a:lnTo>
                    <a:pt x="170" y="632"/>
                  </a:lnTo>
                  <a:lnTo>
                    <a:pt x="162" y="630"/>
                  </a:lnTo>
                  <a:lnTo>
                    <a:pt x="152" y="628"/>
                  </a:lnTo>
                  <a:lnTo>
                    <a:pt x="132" y="620"/>
                  </a:lnTo>
                  <a:lnTo>
                    <a:pt x="124" y="614"/>
                  </a:lnTo>
                  <a:lnTo>
                    <a:pt x="116" y="606"/>
                  </a:lnTo>
                  <a:lnTo>
                    <a:pt x="112" y="598"/>
                  </a:lnTo>
                  <a:lnTo>
                    <a:pt x="110" y="586"/>
                  </a:lnTo>
                  <a:lnTo>
                    <a:pt x="110" y="576"/>
                  </a:lnTo>
                  <a:lnTo>
                    <a:pt x="114" y="568"/>
                  </a:lnTo>
                  <a:lnTo>
                    <a:pt x="120" y="560"/>
                  </a:lnTo>
                  <a:lnTo>
                    <a:pt x="126" y="554"/>
                  </a:lnTo>
                  <a:lnTo>
                    <a:pt x="134" y="548"/>
                  </a:lnTo>
                  <a:lnTo>
                    <a:pt x="142" y="544"/>
                  </a:lnTo>
                  <a:lnTo>
                    <a:pt x="160" y="538"/>
                  </a:lnTo>
                  <a:lnTo>
                    <a:pt x="166" y="538"/>
                  </a:lnTo>
                  <a:lnTo>
                    <a:pt x="174" y="536"/>
                  </a:lnTo>
                  <a:lnTo>
                    <a:pt x="184" y="540"/>
                  </a:lnTo>
                  <a:lnTo>
                    <a:pt x="186" y="538"/>
                  </a:lnTo>
                  <a:lnTo>
                    <a:pt x="180" y="534"/>
                  </a:lnTo>
                  <a:lnTo>
                    <a:pt x="174" y="532"/>
                  </a:lnTo>
                  <a:lnTo>
                    <a:pt x="166" y="530"/>
                  </a:lnTo>
                  <a:lnTo>
                    <a:pt x="154" y="524"/>
                  </a:lnTo>
                  <a:lnTo>
                    <a:pt x="144" y="520"/>
                  </a:lnTo>
                  <a:lnTo>
                    <a:pt x="138" y="516"/>
                  </a:lnTo>
                  <a:lnTo>
                    <a:pt x="136" y="510"/>
                  </a:lnTo>
                  <a:lnTo>
                    <a:pt x="134" y="506"/>
                  </a:lnTo>
                  <a:lnTo>
                    <a:pt x="134" y="504"/>
                  </a:lnTo>
                  <a:lnTo>
                    <a:pt x="140" y="498"/>
                  </a:lnTo>
                  <a:lnTo>
                    <a:pt x="144" y="494"/>
                  </a:lnTo>
                  <a:lnTo>
                    <a:pt x="144" y="492"/>
                  </a:lnTo>
                  <a:lnTo>
                    <a:pt x="140" y="490"/>
                  </a:lnTo>
                  <a:lnTo>
                    <a:pt x="134" y="488"/>
                  </a:lnTo>
                  <a:lnTo>
                    <a:pt x="114" y="480"/>
                  </a:lnTo>
                  <a:lnTo>
                    <a:pt x="96" y="468"/>
                  </a:lnTo>
                  <a:lnTo>
                    <a:pt x="88" y="462"/>
                  </a:lnTo>
                  <a:lnTo>
                    <a:pt x="86" y="458"/>
                  </a:lnTo>
                  <a:lnTo>
                    <a:pt x="86" y="454"/>
                  </a:lnTo>
                  <a:lnTo>
                    <a:pt x="90" y="446"/>
                  </a:lnTo>
                  <a:lnTo>
                    <a:pt x="90" y="444"/>
                  </a:lnTo>
                  <a:lnTo>
                    <a:pt x="88" y="442"/>
                  </a:lnTo>
                  <a:lnTo>
                    <a:pt x="84" y="440"/>
                  </a:lnTo>
                  <a:lnTo>
                    <a:pt x="74" y="438"/>
                  </a:lnTo>
                  <a:lnTo>
                    <a:pt x="52" y="432"/>
                  </a:lnTo>
                  <a:lnTo>
                    <a:pt x="42" y="428"/>
                  </a:lnTo>
                  <a:lnTo>
                    <a:pt x="32" y="424"/>
                  </a:lnTo>
                  <a:lnTo>
                    <a:pt x="20" y="416"/>
                  </a:lnTo>
                  <a:lnTo>
                    <a:pt x="12" y="406"/>
                  </a:lnTo>
                  <a:lnTo>
                    <a:pt x="6" y="396"/>
                  </a:lnTo>
                  <a:lnTo>
                    <a:pt x="4" y="382"/>
                  </a:lnTo>
                  <a:lnTo>
                    <a:pt x="4" y="372"/>
                  </a:lnTo>
                  <a:lnTo>
                    <a:pt x="8" y="360"/>
                  </a:lnTo>
                  <a:lnTo>
                    <a:pt x="14" y="350"/>
                  </a:lnTo>
                  <a:lnTo>
                    <a:pt x="20" y="342"/>
                  </a:lnTo>
                  <a:lnTo>
                    <a:pt x="28" y="334"/>
                  </a:lnTo>
                  <a:lnTo>
                    <a:pt x="38" y="328"/>
                  </a:lnTo>
                  <a:lnTo>
                    <a:pt x="56" y="318"/>
                  </a:lnTo>
                  <a:lnTo>
                    <a:pt x="70" y="312"/>
                  </a:lnTo>
                  <a:lnTo>
                    <a:pt x="84" y="310"/>
                  </a:lnTo>
                  <a:lnTo>
                    <a:pt x="90" y="310"/>
                  </a:lnTo>
                  <a:lnTo>
                    <a:pt x="96" y="312"/>
                  </a:lnTo>
                  <a:lnTo>
                    <a:pt x="108" y="316"/>
                  </a:lnTo>
                  <a:lnTo>
                    <a:pt x="110" y="314"/>
                  </a:lnTo>
                  <a:lnTo>
                    <a:pt x="110" y="312"/>
                  </a:lnTo>
                  <a:lnTo>
                    <a:pt x="110" y="310"/>
                  </a:lnTo>
                  <a:lnTo>
                    <a:pt x="98" y="304"/>
                  </a:lnTo>
                  <a:lnTo>
                    <a:pt x="86" y="296"/>
                  </a:lnTo>
                  <a:lnTo>
                    <a:pt x="82" y="292"/>
                  </a:lnTo>
                  <a:lnTo>
                    <a:pt x="78" y="288"/>
                  </a:lnTo>
                  <a:lnTo>
                    <a:pt x="76" y="282"/>
                  </a:lnTo>
                  <a:lnTo>
                    <a:pt x="74" y="274"/>
                  </a:lnTo>
                  <a:lnTo>
                    <a:pt x="76" y="266"/>
                  </a:lnTo>
                  <a:lnTo>
                    <a:pt x="80" y="260"/>
                  </a:lnTo>
                  <a:lnTo>
                    <a:pt x="86" y="256"/>
                  </a:lnTo>
                  <a:lnTo>
                    <a:pt x="92" y="252"/>
                  </a:lnTo>
                  <a:lnTo>
                    <a:pt x="106" y="248"/>
                  </a:lnTo>
                  <a:lnTo>
                    <a:pt x="122" y="246"/>
                  </a:lnTo>
                  <a:lnTo>
                    <a:pt x="124" y="246"/>
                  </a:lnTo>
                  <a:lnTo>
                    <a:pt x="124" y="244"/>
                  </a:lnTo>
                  <a:lnTo>
                    <a:pt x="124" y="240"/>
                  </a:lnTo>
                  <a:lnTo>
                    <a:pt x="124" y="236"/>
                  </a:lnTo>
                  <a:lnTo>
                    <a:pt x="124" y="230"/>
                  </a:lnTo>
                  <a:lnTo>
                    <a:pt x="128" y="228"/>
                  </a:lnTo>
                  <a:lnTo>
                    <a:pt x="134" y="224"/>
                  </a:lnTo>
                  <a:lnTo>
                    <a:pt x="140" y="224"/>
                  </a:lnTo>
                  <a:lnTo>
                    <a:pt x="148" y="224"/>
                  </a:lnTo>
                  <a:lnTo>
                    <a:pt x="154" y="226"/>
                  </a:lnTo>
                  <a:lnTo>
                    <a:pt x="156" y="226"/>
                  </a:lnTo>
                  <a:lnTo>
                    <a:pt x="158" y="226"/>
                  </a:lnTo>
                  <a:lnTo>
                    <a:pt x="158" y="222"/>
                  </a:lnTo>
                  <a:lnTo>
                    <a:pt x="142" y="200"/>
                  </a:lnTo>
                  <a:lnTo>
                    <a:pt x="138" y="188"/>
                  </a:lnTo>
                  <a:lnTo>
                    <a:pt x="134" y="174"/>
                  </a:lnTo>
                  <a:lnTo>
                    <a:pt x="136" y="160"/>
                  </a:lnTo>
                  <a:lnTo>
                    <a:pt x="140" y="148"/>
                  </a:lnTo>
                  <a:lnTo>
                    <a:pt x="148" y="138"/>
                  </a:lnTo>
                  <a:lnTo>
                    <a:pt x="158" y="130"/>
                  </a:lnTo>
                  <a:lnTo>
                    <a:pt x="172" y="124"/>
                  </a:lnTo>
                  <a:lnTo>
                    <a:pt x="184" y="120"/>
                  </a:lnTo>
                  <a:lnTo>
                    <a:pt x="198" y="118"/>
                  </a:lnTo>
                  <a:lnTo>
                    <a:pt x="212" y="120"/>
                  </a:lnTo>
                  <a:lnTo>
                    <a:pt x="226" y="124"/>
                  </a:lnTo>
                  <a:lnTo>
                    <a:pt x="238" y="130"/>
                  </a:lnTo>
                  <a:lnTo>
                    <a:pt x="252" y="136"/>
                  </a:lnTo>
                  <a:lnTo>
                    <a:pt x="256" y="142"/>
                  </a:lnTo>
                  <a:lnTo>
                    <a:pt x="260" y="142"/>
                  </a:lnTo>
                  <a:lnTo>
                    <a:pt x="260" y="140"/>
                  </a:lnTo>
                  <a:lnTo>
                    <a:pt x="258" y="134"/>
                  </a:lnTo>
                  <a:lnTo>
                    <a:pt x="258" y="128"/>
                  </a:lnTo>
                  <a:lnTo>
                    <a:pt x="262" y="116"/>
                  </a:lnTo>
                  <a:lnTo>
                    <a:pt x="270" y="104"/>
                  </a:lnTo>
                  <a:lnTo>
                    <a:pt x="278" y="96"/>
                  </a:lnTo>
                  <a:lnTo>
                    <a:pt x="288" y="86"/>
                  </a:lnTo>
                  <a:lnTo>
                    <a:pt x="300" y="78"/>
                  </a:lnTo>
                  <a:lnTo>
                    <a:pt x="312" y="74"/>
                  </a:lnTo>
                  <a:lnTo>
                    <a:pt x="326" y="70"/>
                  </a:lnTo>
                  <a:lnTo>
                    <a:pt x="338" y="70"/>
                  </a:lnTo>
                  <a:lnTo>
                    <a:pt x="348" y="70"/>
                  </a:lnTo>
                  <a:lnTo>
                    <a:pt x="360" y="72"/>
                  </a:lnTo>
                  <a:lnTo>
                    <a:pt x="370" y="76"/>
                  </a:lnTo>
                  <a:lnTo>
                    <a:pt x="374" y="78"/>
                  </a:lnTo>
                  <a:lnTo>
                    <a:pt x="378" y="80"/>
                  </a:lnTo>
                  <a:lnTo>
                    <a:pt x="378" y="82"/>
                  </a:lnTo>
                  <a:lnTo>
                    <a:pt x="380" y="84"/>
                  </a:lnTo>
                  <a:lnTo>
                    <a:pt x="382" y="84"/>
                  </a:lnTo>
                  <a:lnTo>
                    <a:pt x="382" y="82"/>
                  </a:lnTo>
                  <a:lnTo>
                    <a:pt x="386" y="76"/>
                  </a:lnTo>
                  <a:lnTo>
                    <a:pt x="390" y="76"/>
                  </a:lnTo>
                  <a:lnTo>
                    <a:pt x="398" y="80"/>
                  </a:lnTo>
                  <a:lnTo>
                    <a:pt x="406" y="84"/>
                  </a:lnTo>
                  <a:lnTo>
                    <a:pt x="408" y="88"/>
                  </a:lnTo>
                  <a:lnTo>
                    <a:pt x="408" y="90"/>
                  </a:lnTo>
                  <a:lnTo>
                    <a:pt x="410" y="92"/>
                  </a:lnTo>
                  <a:lnTo>
                    <a:pt x="412" y="92"/>
                  </a:lnTo>
                  <a:lnTo>
                    <a:pt x="428" y="84"/>
                  </a:lnTo>
                  <a:lnTo>
                    <a:pt x="436" y="82"/>
                  </a:lnTo>
                  <a:lnTo>
                    <a:pt x="444" y="82"/>
                  </a:lnTo>
                  <a:lnTo>
                    <a:pt x="454" y="84"/>
                  </a:lnTo>
                  <a:lnTo>
                    <a:pt x="464" y="88"/>
                  </a:lnTo>
                  <a:lnTo>
                    <a:pt x="470" y="92"/>
                  </a:lnTo>
                  <a:lnTo>
                    <a:pt x="476" y="96"/>
                  </a:lnTo>
                  <a:lnTo>
                    <a:pt x="478" y="98"/>
                  </a:lnTo>
                  <a:lnTo>
                    <a:pt x="478" y="94"/>
                  </a:lnTo>
                  <a:lnTo>
                    <a:pt x="472" y="82"/>
                  </a:lnTo>
                  <a:lnTo>
                    <a:pt x="468" y="70"/>
                  </a:lnTo>
                  <a:lnTo>
                    <a:pt x="466" y="60"/>
                  </a:lnTo>
                  <a:lnTo>
                    <a:pt x="468" y="52"/>
                  </a:lnTo>
                  <a:lnTo>
                    <a:pt x="470" y="42"/>
                  </a:lnTo>
                  <a:lnTo>
                    <a:pt x="474" y="36"/>
                  </a:lnTo>
                  <a:lnTo>
                    <a:pt x="486" y="24"/>
                  </a:lnTo>
                  <a:lnTo>
                    <a:pt x="500" y="16"/>
                  </a:lnTo>
                  <a:lnTo>
                    <a:pt x="514" y="10"/>
                  </a:lnTo>
                  <a:lnTo>
                    <a:pt x="530" y="6"/>
                  </a:lnTo>
                  <a:lnTo>
                    <a:pt x="546" y="6"/>
                  </a:lnTo>
                  <a:lnTo>
                    <a:pt x="560" y="8"/>
                  </a:lnTo>
                  <a:lnTo>
                    <a:pt x="572" y="16"/>
                  </a:lnTo>
                  <a:lnTo>
                    <a:pt x="584" y="24"/>
                  </a:lnTo>
                  <a:lnTo>
                    <a:pt x="590" y="32"/>
                  </a:lnTo>
                  <a:lnTo>
                    <a:pt x="594" y="40"/>
                  </a:lnTo>
                  <a:lnTo>
                    <a:pt x="596" y="50"/>
                  </a:lnTo>
                  <a:lnTo>
                    <a:pt x="596" y="60"/>
                  </a:lnTo>
                  <a:lnTo>
                    <a:pt x="594" y="72"/>
                  </a:lnTo>
                  <a:lnTo>
                    <a:pt x="592" y="78"/>
                  </a:lnTo>
                  <a:lnTo>
                    <a:pt x="588" y="84"/>
                  </a:lnTo>
                  <a:lnTo>
                    <a:pt x="588" y="86"/>
                  </a:lnTo>
                  <a:lnTo>
                    <a:pt x="588" y="88"/>
                  </a:lnTo>
                  <a:lnTo>
                    <a:pt x="590" y="88"/>
                  </a:lnTo>
                  <a:lnTo>
                    <a:pt x="594" y="86"/>
                  </a:lnTo>
                  <a:lnTo>
                    <a:pt x="598" y="84"/>
                  </a:lnTo>
                  <a:lnTo>
                    <a:pt x="606" y="86"/>
                  </a:lnTo>
                  <a:lnTo>
                    <a:pt x="614" y="90"/>
                  </a:lnTo>
                  <a:lnTo>
                    <a:pt x="620" y="96"/>
                  </a:lnTo>
                  <a:lnTo>
                    <a:pt x="626" y="102"/>
                  </a:lnTo>
                  <a:lnTo>
                    <a:pt x="628" y="110"/>
                  </a:lnTo>
                  <a:lnTo>
                    <a:pt x="632" y="124"/>
                  </a:lnTo>
                  <a:lnTo>
                    <a:pt x="632" y="126"/>
                  </a:lnTo>
                  <a:lnTo>
                    <a:pt x="634" y="126"/>
                  </a:lnTo>
                  <a:lnTo>
                    <a:pt x="636" y="126"/>
                  </a:lnTo>
                  <a:lnTo>
                    <a:pt x="636" y="124"/>
                  </a:lnTo>
                </a:path>
              </a:pathLst>
            </a:custGeom>
            <a:noFill/>
            <a:ln w="9525">
              <a:noFill/>
              <a:round/>
              <a:headEnd/>
              <a:tailEnd/>
            </a:ln>
          </p:spPr>
          <p:txBody>
            <a:bodyPr/>
            <a:lstStyle/>
            <a:p>
              <a:endParaRPr lang="fr-FR">
                <a:latin typeface="Calibri" pitchFamily="34" charset="0"/>
              </a:endParaRPr>
            </a:p>
          </p:txBody>
        </p:sp>
        <p:sp>
          <p:nvSpPr>
            <p:cNvPr id="9395" name="Freeform 29"/>
            <p:cNvSpPr>
              <a:spLocks/>
            </p:cNvSpPr>
            <p:nvPr/>
          </p:nvSpPr>
          <p:spPr bwMode="auto">
            <a:xfrm>
              <a:off x="2727" y="2240"/>
              <a:ext cx="120" cy="352"/>
            </a:xfrm>
            <a:custGeom>
              <a:avLst/>
              <a:gdLst>
                <a:gd name="T0" fmla="*/ 80 w 120"/>
                <a:gd name="T1" fmla="*/ 2 h 352"/>
                <a:gd name="T2" fmla="*/ 80 w 120"/>
                <a:gd name="T3" fmla="*/ 2 h 352"/>
                <a:gd name="T4" fmla="*/ 90 w 120"/>
                <a:gd name="T5" fmla="*/ 30 h 352"/>
                <a:gd name="T6" fmla="*/ 98 w 120"/>
                <a:gd name="T7" fmla="*/ 58 h 352"/>
                <a:gd name="T8" fmla="*/ 104 w 120"/>
                <a:gd name="T9" fmla="*/ 86 h 352"/>
                <a:gd name="T10" fmla="*/ 110 w 120"/>
                <a:gd name="T11" fmla="*/ 116 h 352"/>
                <a:gd name="T12" fmla="*/ 112 w 120"/>
                <a:gd name="T13" fmla="*/ 144 h 352"/>
                <a:gd name="T14" fmla="*/ 114 w 120"/>
                <a:gd name="T15" fmla="*/ 174 h 352"/>
                <a:gd name="T16" fmla="*/ 114 w 120"/>
                <a:gd name="T17" fmla="*/ 204 h 352"/>
                <a:gd name="T18" fmla="*/ 112 w 120"/>
                <a:gd name="T19" fmla="*/ 232 h 352"/>
                <a:gd name="T20" fmla="*/ 112 w 120"/>
                <a:gd name="T21" fmla="*/ 232 h 352"/>
                <a:gd name="T22" fmla="*/ 108 w 120"/>
                <a:gd name="T23" fmla="*/ 260 h 352"/>
                <a:gd name="T24" fmla="*/ 104 w 120"/>
                <a:gd name="T25" fmla="*/ 274 h 352"/>
                <a:gd name="T26" fmla="*/ 100 w 120"/>
                <a:gd name="T27" fmla="*/ 286 h 352"/>
                <a:gd name="T28" fmla="*/ 94 w 120"/>
                <a:gd name="T29" fmla="*/ 298 h 352"/>
                <a:gd name="T30" fmla="*/ 88 w 120"/>
                <a:gd name="T31" fmla="*/ 310 h 352"/>
                <a:gd name="T32" fmla="*/ 76 w 120"/>
                <a:gd name="T33" fmla="*/ 318 h 352"/>
                <a:gd name="T34" fmla="*/ 64 w 120"/>
                <a:gd name="T35" fmla="*/ 324 h 352"/>
                <a:gd name="T36" fmla="*/ 64 w 120"/>
                <a:gd name="T37" fmla="*/ 324 h 352"/>
                <a:gd name="T38" fmla="*/ 46 w 120"/>
                <a:gd name="T39" fmla="*/ 326 h 352"/>
                <a:gd name="T40" fmla="*/ 24 w 120"/>
                <a:gd name="T41" fmla="*/ 326 h 352"/>
                <a:gd name="T42" fmla="*/ 16 w 120"/>
                <a:gd name="T43" fmla="*/ 330 h 352"/>
                <a:gd name="T44" fmla="*/ 8 w 120"/>
                <a:gd name="T45" fmla="*/ 334 h 352"/>
                <a:gd name="T46" fmla="*/ 2 w 120"/>
                <a:gd name="T47" fmla="*/ 340 h 352"/>
                <a:gd name="T48" fmla="*/ 0 w 120"/>
                <a:gd name="T49" fmla="*/ 350 h 352"/>
                <a:gd name="T50" fmla="*/ 0 w 120"/>
                <a:gd name="T51" fmla="*/ 350 h 352"/>
                <a:gd name="T52" fmla="*/ 2 w 120"/>
                <a:gd name="T53" fmla="*/ 352 h 352"/>
                <a:gd name="T54" fmla="*/ 2 w 120"/>
                <a:gd name="T55" fmla="*/ 350 h 352"/>
                <a:gd name="T56" fmla="*/ 2 w 120"/>
                <a:gd name="T57" fmla="*/ 350 h 352"/>
                <a:gd name="T58" fmla="*/ 4 w 120"/>
                <a:gd name="T59" fmla="*/ 342 h 352"/>
                <a:gd name="T60" fmla="*/ 8 w 120"/>
                <a:gd name="T61" fmla="*/ 338 h 352"/>
                <a:gd name="T62" fmla="*/ 14 w 120"/>
                <a:gd name="T63" fmla="*/ 334 h 352"/>
                <a:gd name="T64" fmla="*/ 20 w 120"/>
                <a:gd name="T65" fmla="*/ 330 h 352"/>
                <a:gd name="T66" fmla="*/ 36 w 120"/>
                <a:gd name="T67" fmla="*/ 328 h 352"/>
                <a:gd name="T68" fmla="*/ 50 w 120"/>
                <a:gd name="T69" fmla="*/ 328 h 352"/>
                <a:gd name="T70" fmla="*/ 50 w 120"/>
                <a:gd name="T71" fmla="*/ 328 h 352"/>
                <a:gd name="T72" fmla="*/ 60 w 120"/>
                <a:gd name="T73" fmla="*/ 328 h 352"/>
                <a:gd name="T74" fmla="*/ 70 w 120"/>
                <a:gd name="T75" fmla="*/ 324 h 352"/>
                <a:gd name="T76" fmla="*/ 80 w 120"/>
                <a:gd name="T77" fmla="*/ 320 h 352"/>
                <a:gd name="T78" fmla="*/ 88 w 120"/>
                <a:gd name="T79" fmla="*/ 314 h 352"/>
                <a:gd name="T80" fmla="*/ 88 w 120"/>
                <a:gd name="T81" fmla="*/ 314 h 352"/>
                <a:gd name="T82" fmla="*/ 96 w 120"/>
                <a:gd name="T83" fmla="*/ 308 h 352"/>
                <a:gd name="T84" fmla="*/ 102 w 120"/>
                <a:gd name="T85" fmla="*/ 298 h 352"/>
                <a:gd name="T86" fmla="*/ 106 w 120"/>
                <a:gd name="T87" fmla="*/ 290 h 352"/>
                <a:gd name="T88" fmla="*/ 108 w 120"/>
                <a:gd name="T89" fmla="*/ 280 h 352"/>
                <a:gd name="T90" fmla="*/ 108 w 120"/>
                <a:gd name="T91" fmla="*/ 280 h 352"/>
                <a:gd name="T92" fmla="*/ 114 w 120"/>
                <a:gd name="T93" fmla="*/ 254 h 352"/>
                <a:gd name="T94" fmla="*/ 118 w 120"/>
                <a:gd name="T95" fmla="*/ 226 h 352"/>
                <a:gd name="T96" fmla="*/ 118 w 120"/>
                <a:gd name="T97" fmla="*/ 226 h 352"/>
                <a:gd name="T98" fmla="*/ 120 w 120"/>
                <a:gd name="T99" fmla="*/ 198 h 352"/>
                <a:gd name="T100" fmla="*/ 118 w 120"/>
                <a:gd name="T101" fmla="*/ 170 h 352"/>
                <a:gd name="T102" fmla="*/ 116 w 120"/>
                <a:gd name="T103" fmla="*/ 140 h 352"/>
                <a:gd name="T104" fmla="*/ 114 w 120"/>
                <a:gd name="T105" fmla="*/ 112 h 352"/>
                <a:gd name="T106" fmla="*/ 114 w 120"/>
                <a:gd name="T107" fmla="*/ 112 h 352"/>
                <a:gd name="T108" fmla="*/ 108 w 120"/>
                <a:gd name="T109" fmla="*/ 84 h 352"/>
                <a:gd name="T110" fmla="*/ 100 w 120"/>
                <a:gd name="T111" fmla="*/ 56 h 352"/>
                <a:gd name="T112" fmla="*/ 82 w 120"/>
                <a:gd name="T113" fmla="*/ 0 h 352"/>
                <a:gd name="T114" fmla="*/ 82 w 120"/>
                <a:gd name="T115" fmla="*/ 0 h 352"/>
                <a:gd name="T116" fmla="*/ 80 w 120"/>
                <a:gd name="T117" fmla="*/ 2 h 3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352"/>
                <a:gd name="T179" fmla="*/ 120 w 120"/>
                <a:gd name="T180" fmla="*/ 352 h 35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352">
                  <a:moveTo>
                    <a:pt x="80" y="2"/>
                  </a:moveTo>
                  <a:lnTo>
                    <a:pt x="80" y="2"/>
                  </a:lnTo>
                  <a:lnTo>
                    <a:pt x="90" y="30"/>
                  </a:lnTo>
                  <a:lnTo>
                    <a:pt x="98" y="58"/>
                  </a:lnTo>
                  <a:lnTo>
                    <a:pt x="104" y="86"/>
                  </a:lnTo>
                  <a:lnTo>
                    <a:pt x="110" y="116"/>
                  </a:lnTo>
                  <a:lnTo>
                    <a:pt x="112" y="144"/>
                  </a:lnTo>
                  <a:lnTo>
                    <a:pt x="114" y="174"/>
                  </a:lnTo>
                  <a:lnTo>
                    <a:pt x="114" y="204"/>
                  </a:lnTo>
                  <a:lnTo>
                    <a:pt x="112" y="232"/>
                  </a:lnTo>
                  <a:lnTo>
                    <a:pt x="108" y="260"/>
                  </a:lnTo>
                  <a:lnTo>
                    <a:pt x="104" y="274"/>
                  </a:lnTo>
                  <a:lnTo>
                    <a:pt x="100" y="286"/>
                  </a:lnTo>
                  <a:lnTo>
                    <a:pt x="94" y="298"/>
                  </a:lnTo>
                  <a:lnTo>
                    <a:pt x="88" y="310"/>
                  </a:lnTo>
                  <a:lnTo>
                    <a:pt x="76" y="318"/>
                  </a:lnTo>
                  <a:lnTo>
                    <a:pt x="64" y="324"/>
                  </a:lnTo>
                  <a:lnTo>
                    <a:pt x="46" y="326"/>
                  </a:lnTo>
                  <a:lnTo>
                    <a:pt x="24" y="326"/>
                  </a:lnTo>
                  <a:lnTo>
                    <a:pt x="16" y="330"/>
                  </a:lnTo>
                  <a:lnTo>
                    <a:pt x="8" y="334"/>
                  </a:lnTo>
                  <a:lnTo>
                    <a:pt x="2" y="340"/>
                  </a:lnTo>
                  <a:lnTo>
                    <a:pt x="0" y="350"/>
                  </a:lnTo>
                  <a:lnTo>
                    <a:pt x="2" y="352"/>
                  </a:lnTo>
                  <a:lnTo>
                    <a:pt x="2" y="350"/>
                  </a:lnTo>
                  <a:lnTo>
                    <a:pt x="4" y="342"/>
                  </a:lnTo>
                  <a:lnTo>
                    <a:pt x="8" y="338"/>
                  </a:lnTo>
                  <a:lnTo>
                    <a:pt x="14" y="334"/>
                  </a:lnTo>
                  <a:lnTo>
                    <a:pt x="20" y="330"/>
                  </a:lnTo>
                  <a:lnTo>
                    <a:pt x="36" y="328"/>
                  </a:lnTo>
                  <a:lnTo>
                    <a:pt x="50" y="328"/>
                  </a:lnTo>
                  <a:lnTo>
                    <a:pt x="60" y="328"/>
                  </a:lnTo>
                  <a:lnTo>
                    <a:pt x="70" y="324"/>
                  </a:lnTo>
                  <a:lnTo>
                    <a:pt x="80" y="320"/>
                  </a:lnTo>
                  <a:lnTo>
                    <a:pt x="88" y="314"/>
                  </a:lnTo>
                  <a:lnTo>
                    <a:pt x="96" y="308"/>
                  </a:lnTo>
                  <a:lnTo>
                    <a:pt x="102" y="298"/>
                  </a:lnTo>
                  <a:lnTo>
                    <a:pt x="106" y="290"/>
                  </a:lnTo>
                  <a:lnTo>
                    <a:pt x="108" y="280"/>
                  </a:lnTo>
                  <a:lnTo>
                    <a:pt x="114" y="254"/>
                  </a:lnTo>
                  <a:lnTo>
                    <a:pt x="118" y="226"/>
                  </a:lnTo>
                  <a:lnTo>
                    <a:pt x="120" y="198"/>
                  </a:lnTo>
                  <a:lnTo>
                    <a:pt x="118" y="170"/>
                  </a:lnTo>
                  <a:lnTo>
                    <a:pt x="116" y="140"/>
                  </a:lnTo>
                  <a:lnTo>
                    <a:pt x="114" y="112"/>
                  </a:lnTo>
                  <a:lnTo>
                    <a:pt x="108" y="84"/>
                  </a:lnTo>
                  <a:lnTo>
                    <a:pt x="100" y="56"/>
                  </a:lnTo>
                  <a:lnTo>
                    <a:pt x="82" y="0"/>
                  </a:lnTo>
                  <a:lnTo>
                    <a:pt x="80"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9396" name="Freeform 30"/>
            <p:cNvSpPr>
              <a:spLocks/>
            </p:cNvSpPr>
            <p:nvPr/>
          </p:nvSpPr>
          <p:spPr bwMode="auto">
            <a:xfrm>
              <a:off x="2727" y="2240"/>
              <a:ext cx="120" cy="352"/>
            </a:xfrm>
            <a:custGeom>
              <a:avLst/>
              <a:gdLst>
                <a:gd name="T0" fmla="*/ 80 w 120"/>
                <a:gd name="T1" fmla="*/ 2 h 352"/>
                <a:gd name="T2" fmla="*/ 80 w 120"/>
                <a:gd name="T3" fmla="*/ 2 h 352"/>
                <a:gd name="T4" fmla="*/ 90 w 120"/>
                <a:gd name="T5" fmla="*/ 30 h 352"/>
                <a:gd name="T6" fmla="*/ 98 w 120"/>
                <a:gd name="T7" fmla="*/ 58 h 352"/>
                <a:gd name="T8" fmla="*/ 104 w 120"/>
                <a:gd name="T9" fmla="*/ 86 h 352"/>
                <a:gd name="T10" fmla="*/ 110 w 120"/>
                <a:gd name="T11" fmla="*/ 116 h 352"/>
                <a:gd name="T12" fmla="*/ 112 w 120"/>
                <a:gd name="T13" fmla="*/ 144 h 352"/>
                <a:gd name="T14" fmla="*/ 114 w 120"/>
                <a:gd name="T15" fmla="*/ 174 h 352"/>
                <a:gd name="T16" fmla="*/ 114 w 120"/>
                <a:gd name="T17" fmla="*/ 204 h 352"/>
                <a:gd name="T18" fmla="*/ 112 w 120"/>
                <a:gd name="T19" fmla="*/ 232 h 352"/>
                <a:gd name="T20" fmla="*/ 112 w 120"/>
                <a:gd name="T21" fmla="*/ 232 h 352"/>
                <a:gd name="T22" fmla="*/ 108 w 120"/>
                <a:gd name="T23" fmla="*/ 260 h 352"/>
                <a:gd name="T24" fmla="*/ 104 w 120"/>
                <a:gd name="T25" fmla="*/ 274 h 352"/>
                <a:gd name="T26" fmla="*/ 100 w 120"/>
                <a:gd name="T27" fmla="*/ 286 h 352"/>
                <a:gd name="T28" fmla="*/ 94 w 120"/>
                <a:gd name="T29" fmla="*/ 298 h 352"/>
                <a:gd name="T30" fmla="*/ 88 w 120"/>
                <a:gd name="T31" fmla="*/ 310 h 352"/>
                <a:gd name="T32" fmla="*/ 76 w 120"/>
                <a:gd name="T33" fmla="*/ 318 h 352"/>
                <a:gd name="T34" fmla="*/ 64 w 120"/>
                <a:gd name="T35" fmla="*/ 324 h 352"/>
                <a:gd name="T36" fmla="*/ 64 w 120"/>
                <a:gd name="T37" fmla="*/ 324 h 352"/>
                <a:gd name="T38" fmla="*/ 46 w 120"/>
                <a:gd name="T39" fmla="*/ 326 h 352"/>
                <a:gd name="T40" fmla="*/ 24 w 120"/>
                <a:gd name="T41" fmla="*/ 326 h 352"/>
                <a:gd name="T42" fmla="*/ 16 w 120"/>
                <a:gd name="T43" fmla="*/ 330 h 352"/>
                <a:gd name="T44" fmla="*/ 8 w 120"/>
                <a:gd name="T45" fmla="*/ 334 h 352"/>
                <a:gd name="T46" fmla="*/ 2 w 120"/>
                <a:gd name="T47" fmla="*/ 340 h 352"/>
                <a:gd name="T48" fmla="*/ 0 w 120"/>
                <a:gd name="T49" fmla="*/ 350 h 352"/>
                <a:gd name="T50" fmla="*/ 0 w 120"/>
                <a:gd name="T51" fmla="*/ 350 h 352"/>
                <a:gd name="T52" fmla="*/ 2 w 120"/>
                <a:gd name="T53" fmla="*/ 352 h 352"/>
                <a:gd name="T54" fmla="*/ 2 w 120"/>
                <a:gd name="T55" fmla="*/ 350 h 352"/>
                <a:gd name="T56" fmla="*/ 2 w 120"/>
                <a:gd name="T57" fmla="*/ 350 h 352"/>
                <a:gd name="T58" fmla="*/ 4 w 120"/>
                <a:gd name="T59" fmla="*/ 342 h 352"/>
                <a:gd name="T60" fmla="*/ 8 w 120"/>
                <a:gd name="T61" fmla="*/ 338 h 352"/>
                <a:gd name="T62" fmla="*/ 14 w 120"/>
                <a:gd name="T63" fmla="*/ 334 h 352"/>
                <a:gd name="T64" fmla="*/ 20 w 120"/>
                <a:gd name="T65" fmla="*/ 330 h 352"/>
                <a:gd name="T66" fmla="*/ 36 w 120"/>
                <a:gd name="T67" fmla="*/ 328 h 352"/>
                <a:gd name="T68" fmla="*/ 50 w 120"/>
                <a:gd name="T69" fmla="*/ 328 h 352"/>
                <a:gd name="T70" fmla="*/ 50 w 120"/>
                <a:gd name="T71" fmla="*/ 328 h 352"/>
                <a:gd name="T72" fmla="*/ 60 w 120"/>
                <a:gd name="T73" fmla="*/ 328 h 352"/>
                <a:gd name="T74" fmla="*/ 70 w 120"/>
                <a:gd name="T75" fmla="*/ 324 h 352"/>
                <a:gd name="T76" fmla="*/ 80 w 120"/>
                <a:gd name="T77" fmla="*/ 320 h 352"/>
                <a:gd name="T78" fmla="*/ 88 w 120"/>
                <a:gd name="T79" fmla="*/ 314 h 352"/>
                <a:gd name="T80" fmla="*/ 88 w 120"/>
                <a:gd name="T81" fmla="*/ 314 h 352"/>
                <a:gd name="T82" fmla="*/ 96 w 120"/>
                <a:gd name="T83" fmla="*/ 308 h 352"/>
                <a:gd name="T84" fmla="*/ 102 w 120"/>
                <a:gd name="T85" fmla="*/ 298 h 352"/>
                <a:gd name="T86" fmla="*/ 106 w 120"/>
                <a:gd name="T87" fmla="*/ 290 h 352"/>
                <a:gd name="T88" fmla="*/ 108 w 120"/>
                <a:gd name="T89" fmla="*/ 280 h 352"/>
                <a:gd name="T90" fmla="*/ 108 w 120"/>
                <a:gd name="T91" fmla="*/ 280 h 352"/>
                <a:gd name="T92" fmla="*/ 114 w 120"/>
                <a:gd name="T93" fmla="*/ 254 h 352"/>
                <a:gd name="T94" fmla="*/ 118 w 120"/>
                <a:gd name="T95" fmla="*/ 226 h 352"/>
                <a:gd name="T96" fmla="*/ 118 w 120"/>
                <a:gd name="T97" fmla="*/ 226 h 352"/>
                <a:gd name="T98" fmla="*/ 120 w 120"/>
                <a:gd name="T99" fmla="*/ 198 h 352"/>
                <a:gd name="T100" fmla="*/ 118 w 120"/>
                <a:gd name="T101" fmla="*/ 170 h 352"/>
                <a:gd name="T102" fmla="*/ 116 w 120"/>
                <a:gd name="T103" fmla="*/ 140 h 352"/>
                <a:gd name="T104" fmla="*/ 114 w 120"/>
                <a:gd name="T105" fmla="*/ 112 h 352"/>
                <a:gd name="T106" fmla="*/ 114 w 120"/>
                <a:gd name="T107" fmla="*/ 112 h 352"/>
                <a:gd name="T108" fmla="*/ 108 w 120"/>
                <a:gd name="T109" fmla="*/ 84 h 352"/>
                <a:gd name="T110" fmla="*/ 100 w 120"/>
                <a:gd name="T111" fmla="*/ 56 h 352"/>
                <a:gd name="T112" fmla="*/ 82 w 120"/>
                <a:gd name="T113" fmla="*/ 0 h 352"/>
                <a:gd name="T114" fmla="*/ 82 w 120"/>
                <a:gd name="T115" fmla="*/ 0 h 352"/>
                <a:gd name="T116" fmla="*/ 80 w 120"/>
                <a:gd name="T117" fmla="*/ 2 h 3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352"/>
                <a:gd name="T179" fmla="*/ 120 w 120"/>
                <a:gd name="T180" fmla="*/ 352 h 35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352">
                  <a:moveTo>
                    <a:pt x="80" y="2"/>
                  </a:moveTo>
                  <a:lnTo>
                    <a:pt x="80" y="2"/>
                  </a:lnTo>
                  <a:lnTo>
                    <a:pt x="90" y="30"/>
                  </a:lnTo>
                  <a:lnTo>
                    <a:pt x="98" y="58"/>
                  </a:lnTo>
                  <a:lnTo>
                    <a:pt x="104" y="86"/>
                  </a:lnTo>
                  <a:lnTo>
                    <a:pt x="110" y="116"/>
                  </a:lnTo>
                  <a:lnTo>
                    <a:pt x="112" y="144"/>
                  </a:lnTo>
                  <a:lnTo>
                    <a:pt x="114" y="174"/>
                  </a:lnTo>
                  <a:lnTo>
                    <a:pt x="114" y="204"/>
                  </a:lnTo>
                  <a:lnTo>
                    <a:pt x="112" y="232"/>
                  </a:lnTo>
                  <a:lnTo>
                    <a:pt x="108" y="260"/>
                  </a:lnTo>
                  <a:lnTo>
                    <a:pt x="104" y="274"/>
                  </a:lnTo>
                  <a:lnTo>
                    <a:pt x="100" y="286"/>
                  </a:lnTo>
                  <a:lnTo>
                    <a:pt x="94" y="298"/>
                  </a:lnTo>
                  <a:lnTo>
                    <a:pt x="88" y="310"/>
                  </a:lnTo>
                  <a:lnTo>
                    <a:pt x="76" y="318"/>
                  </a:lnTo>
                  <a:lnTo>
                    <a:pt x="64" y="324"/>
                  </a:lnTo>
                  <a:lnTo>
                    <a:pt x="46" y="326"/>
                  </a:lnTo>
                  <a:lnTo>
                    <a:pt x="24" y="326"/>
                  </a:lnTo>
                  <a:lnTo>
                    <a:pt x="16" y="330"/>
                  </a:lnTo>
                  <a:lnTo>
                    <a:pt x="8" y="334"/>
                  </a:lnTo>
                  <a:lnTo>
                    <a:pt x="2" y="340"/>
                  </a:lnTo>
                  <a:lnTo>
                    <a:pt x="0" y="350"/>
                  </a:lnTo>
                  <a:lnTo>
                    <a:pt x="2" y="352"/>
                  </a:lnTo>
                  <a:lnTo>
                    <a:pt x="2" y="350"/>
                  </a:lnTo>
                  <a:lnTo>
                    <a:pt x="4" y="342"/>
                  </a:lnTo>
                  <a:lnTo>
                    <a:pt x="8" y="338"/>
                  </a:lnTo>
                  <a:lnTo>
                    <a:pt x="14" y="334"/>
                  </a:lnTo>
                  <a:lnTo>
                    <a:pt x="20" y="330"/>
                  </a:lnTo>
                  <a:lnTo>
                    <a:pt x="36" y="328"/>
                  </a:lnTo>
                  <a:lnTo>
                    <a:pt x="50" y="328"/>
                  </a:lnTo>
                  <a:lnTo>
                    <a:pt x="60" y="328"/>
                  </a:lnTo>
                  <a:lnTo>
                    <a:pt x="70" y="324"/>
                  </a:lnTo>
                  <a:lnTo>
                    <a:pt x="80" y="320"/>
                  </a:lnTo>
                  <a:lnTo>
                    <a:pt x="88" y="314"/>
                  </a:lnTo>
                  <a:lnTo>
                    <a:pt x="96" y="308"/>
                  </a:lnTo>
                  <a:lnTo>
                    <a:pt x="102" y="298"/>
                  </a:lnTo>
                  <a:lnTo>
                    <a:pt x="106" y="290"/>
                  </a:lnTo>
                  <a:lnTo>
                    <a:pt x="108" y="280"/>
                  </a:lnTo>
                  <a:lnTo>
                    <a:pt x="114" y="254"/>
                  </a:lnTo>
                  <a:lnTo>
                    <a:pt x="118" y="226"/>
                  </a:lnTo>
                  <a:lnTo>
                    <a:pt x="120" y="198"/>
                  </a:lnTo>
                  <a:lnTo>
                    <a:pt x="118" y="170"/>
                  </a:lnTo>
                  <a:lnTo>
                    <a:pt x="116" y="140"/>
                  </a:lnTo>
                  <a:lnTo>
                    <a:pt x="114" y="112"/>
                  </a:lnTo>
                  <a:lnTo>
                    <a:pt x="108" y="84"/>
                  </a:lnTo>
                  <a:lnTo>
                    <a:pt x="100" y="56"/>
                  </a:lnTo>
                  <a:lnTo>
                    <a:pt x="82" y="0"/>
                  </a:lnTo>
                  <a:lnTo>
                    <a:pt x="80" y="2"/>
                  </a:lnTo>
                </a:path>
              </a:pathLst>
            </a:custGeom>
            <a:noFill/>
            <a:ln w="9525">
              <a:noFill/>
              <a:round/>
              <a:headEnd/>
              <a:tailEnd/>
            </a:ln>
          </p:spPr>
          <p:txBody>
            <a:bodyPr/>
            <a:lstStyle/>
            <a:p>
              <a:endParaRPr lang="fr-FR">
                <a:latin typeface="Calibri" pitchFamily="34" charset="0"/>
              </a:endParaRPr>
            </a:p>
          </p:txBody>
        </p:sp>
        <p:sp>
          <p:nvSpPr>
            <p:cNvPr id="9397" name="Freeform 31"/>
            <p:cNvSpPr>
              <a:spLocks/>
            </p:cNvSpPr>
            <p:nvPr/>
          </p:nvSpPr>
          <p:spPr bwMode="auto">
            <a:xfrm>
              <a:off x="2705" y="2574"/>
              <a:ext cx="84" cy="22"/>
            </a:xfrm>
            <a:custGeom>
              <a:avLst/>
              <a:gdLst>
                <a:gd name="T0" fmla="*/ 0 w 84"/>
                <a:gd name="T1" fmla="*/ 22 h 22"/>
                <a:gd name="T2" fmla="*/ 0 w 84"/>
                <a:gd name="T3" fmla="*/ 22 h 22"/>
                <a:gd name="T4" fmla="*/ 10 w 84"/>
                <a:gd name="T5" fmla="*/ 22 h 22"/>
                <a:gd name="T6" fmla="*/ 10 w 84"/>
                <a:gd name="T7" fmla="*/ 22 h 22"/>
                <a:gd name="T8" fmla="*/ 18 w 84"/>
                <a:gd name="T9" fmla="*/ 20 h 22"/>
                <a:gd name="T10" fmla="*/ 18 w 84"/>
                <a:gd name="T11" fmla="*/ 20 h 22"/>
                <a:gd name="T12" fmla="*/ 24 w 84"/>
                <a:gd name="T13" fmla="*/ 16 h 22"/>
                <a:gd name="T14" fmla="*/ 30 w 84"/>
                <a:gd name="T15" fmla="*/ 12 h 22"/>
                <a:gd name="T16" fmla="*/ 30 w 84"/>
                <a:gd name="T17" fmla="*/ 12 h 22"/>
                <a:gd name="T18" fmla="*/ 36 w 84"/>
                <a:gd name="T19" fmla="*/ 8 h 22"/>
                <a:gd name="T20" fmla="*/ 42 w 84"/>
                <a:gd name="T21" fmla="*/ 6 h 22"/>
                <a:gd name="T22" fmla="*/ 58 w 84"/>
                <a:gd name="T23" fmla="*/ 4 h 22"/>
                <a:gd name="T24" fmla="*/ 58 w 84"/>
                <a:gd name="T25" fmla="*/ 4 h 22"/>
                <a:gd name="T26" fmla="*/ 84 w 84"/>
                <a:gd name="T27" fmla="*/ 6 h 22"/>
                <a:gd name="T28" fmla="*/ 84 w 84"/>
                <a:gd name="T29" fmla="*/ 6 h 22"/>
                <a:gd name="T30" fmla="*/ 84 w 84"/>
                <a:gd name="T31" fmla="*/ 6 h 22"/>
                <a:gd name="T32" fmla="*/ 84 w 84"/>
                <a:gd name="T33" fmla="*/ 6 h 22"/>
                <a:gd name="T34" fmla="*/ 60 w 84"/>
                <a:gd name="T35" fmla="*/ 2 h 22"/>
                <a:gd name="T36" fmla="*/ 60 w 84"/>
                <a:gd name="T37" fmla="*/ 2 h 22"/>
                <a:gd name="T38" fmla="*/ 50 w 84"/>
                <a:gd name="T39" fmla="*/ 0 h 22"/>
                <a:gd name="T40" fmla="*/ 38 w 84"/>
                <a:gd name="T41" fmla="*/ 2 h 22"/>
                <a:gd name="T42" fmla="*/ 38 w 84"/>
                <a:gd name="T43" fmla="*/ 2 h 22"/>
                <a:gd name="T44" fmla="*/ 32 w 84"/>
                <a:gd name="T45" fmla="*/ 6 h 22"/>
                <a:gd name="T46" fmla="*/ 26 w 84"/>
                <a:gd name="T47" fmla="*/ 12 h 22"/>
                <a:gd name="T48" fmla="*/ 26 w 84"/>
                <a:gd name="T49" fmla="*/ 12 h 22"/>
                <a:gd name="T50" fmla="*/ 20 w 84"/>
                <a:gd name="T51" fmla="*/ 16 h 22"/>
                <a:gd name="T52" fmla="*/ 14 w 84"/>
                <a:gd name="T53" fmla="*/ 18 h 22"/>
                <a:gd name="T54" fmla="*/ 0 w 84"/>
                <a:gd name="T55" fmla="*/ 22 h 22"/>
                <a:gd name="T56" fmla="*/ 0 w 84"/>
                <a:gd name="T57" fmla="*/ 22 h 22"/>
                <a:gd name="T58" fmla="*/ 0 w 84"/>
                <a:gd name="T59" fmla="*/ 22 h 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4"/>
                <a:gd name="T91" fmla="*/ 0 h 22"/>
                <a:gd name="T92" fmla="*/ 84 w 84"/>
                <a:gd name="T93" fmla="*/ 22 h 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4" h="22">
                  <a:moveTo>
                    <a:pt x="0" y="22"/>
                  </a:moveTo>
                  <a:lnTo>
                    <a:pt x="0" y="22"/>
                  </a:lnTo>
                  <a:lnTo>
                    <a:pt x="10" y="22"/>
                  </a:lnTo>
                  <a:lnTo>
                    <a:pt x="18" y="20"/>
                  </a:lnTo>
                  <a:lnTo>
                    <a:pt x="24" y="16"/>
                  </a:lnTo>
                  <a:lnTo>
                    <a:pt x="30" y="12"/>
                  </a:lnTo>
                  <a:lnTo>
                    <a:pt x="36" y="8"/>
                  </a:lnTo>
                  <a:lnTo>
                    <a:pt x="42" y="6"/>
                  </a:lnTo>
                  <a:lnTo>
                    <a:pt x="58" y="4"/>
                  </a:lnTo>
                  <a:lnTo>
                    <a:pt x="84" y="6"/>
                  </a:lnTo>
                  <a:lnTo>
                    <a:pt x="60" y="2"/>
                  </a:lnTo>
                  <a:lnTo>
                    <a:pt x="50" y="0"/>
                  </a:lnTo>
                  <a:lnTo>
                    <a:pt x="38" y="2"/>
                  </a:lnTo>
                  <a:lnTo>
                    <a:pt x="32" y="6"/>
                  </a:lnTo>
                  <a:lnTo>
                    <a:pt x="26" y="12"/>
                  </a:lnTo>
                  <a:lnTo>
                    <a:pt x="20" y="16"/>
                  </a:lnTo>
                  <a:lnTo>
                    <a:pt x="14" y="18"/>
                  </a:lnTo>
                  <a:lnTo>
                    <a:pt x="0" y="22"/>
                  </a:lnTo>
                  <a:close/>
                </a:path>
              </a:pathLst>
            </a:custGeom>
            <a:solidFill>
              <a:srgbClr val="000000"/>
            </a:solidFill>
            <a:ln w="9525">
              <a:noFill/>
              <a:round/>
              <a:headEnd/>
              <a:tailEnd/>
            </a:ln>
          </p:spPr>
          <p:txBody>
            <a:bodyPr/>
            <a:lstStyle/>
            <a:p>
              <a:endParaRPr lang="fr-FR">
                <a:latin typeface="Calibri" pitchFamily="34" charset="0"/>
              </a:endParaRPr>
            </a:p>
          </p:txBody>
        </p:sp>
        <p:sp>
          <p:nvSpPr>
            <p:cNvPr id="9398" name="Freeform 32"/>
            <p:cNvSpPr>
              <a:spLocks/>
            </p:cNvSpPr>
            <p:nvPr/>
          </p:nvSpPr>
          <p:spPr bwMode="auto">
            <a:xfrm>
              <a:off x="2705" y="2574"/>
              <a:ext cx="84" cy="22"/>
            </a:xfrm>
            <a:custGeom>
              <a:avLst/>
              <a:gdLst>
                <a:gd name="T0" fmla="*/ 0 w 84"/>
                <a:gd name="T1" fmla="*/ 22 h 22"/>
                <a:gd name="T2" fmla="*/ 0 w 84"/>
                <a:gd name="T3" fmla="*/ 22 h 22"/>
                <a:gd name="T4" fmla="*/ 10 w 84"/>
                <a:gd name="T5" fmla="*/ 22 h 22"/>
                <a:gd name="T6" fmla="*/ 10 w 84"/>
                <a:gd name="T7" fmla="*/ 22 h 22"/>
                <a:gd name="T8" fmla="*/ 18 w 84"/>
                <a:gd name="T9" fmla="*/ 20 h 22"/>
                <a:gd name="T10" fmla="*/ 18 w 84"/>
                <a:gd name="T11" fmla="*/ 20 h 22"/>
                <a:gd name="T12" fmla="*/ 24 w 84"/>
                <a:gd name="T13" fmla="*/ 16 h 22"/>
                <a:gd name="T14" fmla="*/ 30 w 84"/>
                <a:gd name="T15" fmla="*/ 12 h 22"/>
                <a:gd name="T16" fmla="*/ 30 w 84"/>
                <a:gd name="T17" fmla="*/ 12 h 22"/>
                <a:gd name="T18" fmla="*/ 36 w 84"/>
                <a:gd name="T19" fmla="*/ 8 h 22"/>
                <a:gd name="T20" fmla="*/ 42 w 84"/>
                <a:gd name="T21" fmla="*/ 6 h 22"/>
                <a:gd name="T22" fmla="*/ 58 w 84"/>
                <a:gd name="T23" fmla="*/ 4 h 22"/>
                <a:gd name="T24" fmla="*/ 58 w 84"/>
                <a:gd name="T25" fmla="*/ 4 h 22"/>
                <a:gd name="T26" fmla="*/ 84 w 84"/>
                <a:gd name="T27" fmla="*/ 6 h 22"/>
                <a:gd name="T28" fmla="*/ 84 w 84"/>
                <a:gd name="T29" fmla="*/ 6 h 22"/>
                <a:gd name="T30" fmla="*/ 84 w 84"/>
                <a:gd name="T31" fmla="*/ 6 h 22"/>
                <a:gd name="T32" fmla="*/ 84 w 84"/>
                <a:gd name="T33" fmla="*/ 6 h 22"/>
                <a:gd name="T34" fmla="*/ 60 w 84"/>
                <a:gd name="T35" fmla="*/ 2 h 22"/>
                <a:gd name="T36" fmla="*/ 60 w 84"/>
                <a:gd name="T37" fmla="*/ 2 h 22"/>
                <a:gd name="T38" fmla="*/ 50 w 84"/>
                <a:gd name="T39" fmla="*/ 0 h 22"/>
                <a:gd name="T40" fmla="*/ 38 w 84"/>
                <a:gd name="T41" fmla="*/ 2 h 22"/>
                <a:gd name="T42" fmla="*/ 38 w 84"/>
                <a:gd name="T43" fmla="*/ 2 h 22"/>
                <a:gd name="T44" fmla="*/ 32 w 84"/>
                <a:gd name="T45" fmla="*/ 6 h 22"/>
                <a:gd name="T46" fmla="*/ 26 w 84"/>
                <a:gd name="T47" fmla="*/ 12 h 22"/>
                <a:gd name="T48" fmla="*/ 26 w 84"/>
                <a:gd name="T49" fmla="*/ 12 h 22"/>
                <a:gd name="T50" fmla="*/ 20 w 84"/>
                <a:gd name="T51" fmla="*/ 16 h 22"/>
                <a:gd name="T52" fmla="*/ 14 w 84"/>
                <a:gd name="T53" fmla="*/ 18 h 22"/>
                <a:gd name="T54" fmla="*/ 0 w 84"/>
                <a:gd name="T55" fmla="*/ 22 h 22"/>
                <a:gd name="T56" fmla="*/ 0 w 84"/>
                <a:gd name="T57" fmla="*/ 22 h 22"/>
                <a:gd name="T58" fmla="*/ 0 w 84"/>
                <a:gd name="T59" fmla="*/ 22 h 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4"/>
                <a:gd name="T91" fmla="*/ 0 h 22"/>
                <a:gd name="T92" fmla="*/ 84 w 84"/>
                <a:gd name="T93" fmla="*/ 22 h 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4" h="22">
                  <a:moveTo>
                    <a:pt x="0" y="22"/>
                  </a:moveTo>
                  <a:lnTo>
                    <a:pt x="0" y="22"/>
                  </a:lnTo>
                  <a:lnTo>
                    <a:pt x="10" y="22"/>
                  </a:lnTo>
                  <a:lnTo>
                    <a:pt x="18" y="20"/>
                  </a:lnTo>
                  <a:lnTo>
                    <a:pt x="24" y="16"/>
                  </a:lnTo>
                  <a:lnTo>
                    <a:pt x="30" y="12"/>
                  </a:lnTo>
                  <a:lnTo>
                    <a:pt x="36" y="8"/>
                  </a:lnTo>
                  <a:lnTo>
                    <a:pt x="42" y="6"/>
                  </a:lnTo>
                  <a:lnTo>
                    <a:pt x="58" y="4"/>
                  </a:lnTo>
                  <a:lnTo>
                    <a:pt x="84" y="6"/>
                  </a:lnTo>
                  <a:lnTo>
                    <a:pt x="60" y="2"/>
                  </a:lnTo>
                  <a:lnTo>
                    <a:pt x="50" y="0"/>
                  </a:lnTo>
                  <a:lnTo>
                    <a:pt x="38" y="2"/>
                  </a:lnTo>
                  <a:lnTo>
                    <a:pt x="32" y="6"/>
                  </a:lnTo>
                  <a:lnTo>
                    <a:pt x="26" y="12"/>
                  </a:lnTo>
                  <a:lnTo>
                    <a:pt x="20" y="16"/>
                  </a:lnTo>
                  <a:lnTo>
                    <a:pt x="14" y="18"/>
                  </a:lnTo>
                  <a:lnTo>
                    <a:pt x="0" y="22"/>
                  </a:lnTo>
                </a:path>
              </a:pathLst>
            </a:custGeom>
            <a:noFill/>
            <a:ln w="9525">
              <a:noFill/>
              <a:round/>
              <a:headEnd/>
              <a:tailEnd/>
            </a:ln>
          </p:spPr>
          <p:txBody>
            <a:bodyPr/>
            <a:lstStyle/>
            <a:p>
              <a:endParaRPr lang="fr-FR">
                <a:latin typeface="Calibri" pitchFamily="34" charset="0"/>
              </a:endParaRPr>
            </a:p>
          </p:txBody>
        </p:sp>
        <p:sp>
          <p:nvSpPr>
            <p:cNvPr id="9399" name="Freeform 33"/>
            <p:cNvSpPr>
              <a:spLocks/>
            </p:cNvSpPr>
            <p:nvPr/>
          </p:nvSpPr>
          <p:spPr bwMode="auto">
            <a:xfrm>
              <a:off x="2715" y="2576"/>
              <a:ext cx="84" cy="58"/>
            </a:xfrm>
            <a:custGeom>
              <a:avLst/>
              <a:gdLst>
                <a:gd name="T0" fmla="*/ 84 w 84"/>
                <a:gd name="T1" fmla="*/ 0 h 58"/>
                <a:gd name="T2" fmla="*/ 84 w 84"/>
                <a:gd name="T3" fmla="*/ 0 h 58"/>
                <a:gd name="T4" fmla="*/ 74 w 84"/>
                <a:gd name="T5" fmla="*/ 4 h 58"/>
                <a:gd name="T6" fmla="*/ 66 w 84"/>
                <a:gd name="T7" fmla="*/ 8 h 58"/>
                <a:gd name="T8" fmla="*/ 66 w 84"/>
                <a:gd name="T9" fmla="*/ 8 h 58"/>
                <a:gd name="T10" fmla="*/ 58 w 84"/>
                <a:gd name="T11" fmla="*/ 16 h 58"/>
                <a:gd name="T12" fmla="*/ 52 w 84"/>
                <a:gd name="T13" fmla="*/ 24 h 58"/>
                <a:gd name="T14" fmla="*/ 52 w 84"/>
                <a:gd name="T15" fmla="*/ 24 h 58"/>
                <a:gd name="T16" fmla="*/ 48 w 84"/>
                <a:gd name="T17" fmla="*/ 32 h 58"/>
                <a:gd name="T18" fmla="*/ 42 w 84"/>
                <a:gd name="T19" fmla="*/ 36 h 58"/>
                <a:gd name="T20" fmla="*/ 30 w 84"/>
                <a:gd name="T21" fmla="*/ 44 h 58"/>
                <a:gd name="T22" fmla="*/ 0 w 84"/>
                <a:gd name="T23" fmla="*/ 56 h 58"/>
                <a:gd name="T24" fmla="*/ 0 w 84"/>
                <a:gd name="T25" fmla="*/ 56 h 58"/>
                <a:gd name="T26" fmla="*/ 0 w 84"/>
                <a:gd name="T27" fmla="*/ 58 h 58"/>
                <a:gd name="T28" fmla="*/ 0 w 84"/>
                <a:gd name="T29" fmla="*/ 58 h 58"/>
                <a:gd name="T30" fmla="*/ 10 w 84"/>
                <a:gd name="T31" fmla="*/ 54 h 58"/>
                <a:gd name="T32" fmla="*/ 20 w 84"/>
                <a:gd name="T33" fmla="*/ 50 h 58"/>
                <a:gd name="T34" fmla="*/ 20 w 84"/>
                <a:gd name="T35" fmla="*/ 50 h 58"/>
                <a:gd name="T36" fmla="*/ 34 w 84"/>
                <a:gd name="T37" fmla="*/ 46 h 58"/>
                <a:gd name="T38" fmla="*/ 44 w 84"/>
                <a:gd name="T39" fmla="*/ 38 h 58"/>
                <a:gd name="T40" fmla="*/ 44 w 84"/>
                <a:gd name="T41" fmla="*/ 38 h 58"/>
                <a:gd name="T42" fmla="*/ 52 w 84"/>
                <a:gd name="T43" fmla="*/ 30 h 58"/>
                <a:gd name="T44" fmla="*/ 58 w 84"/>
                <a:gd name="T45" fmla="*/ 20 h 58"/>
                <a:gd name="T46" fmla="*/ 58 w 84"/>
                <a:gd name="T47" fmla="*/ 20 h 58"/>
                <a:gd name="T48" fmla="*/ 66 w 84"/>
                <a:gd name="T49" fmla="*/ 10 h 58"/>
                <a:gd name="T50" fmla="*/ 70 w 84"/>
                <a:gd name="T51" fmla="*/ 8 h 58"/>
                <a:gd name="T52" fmla="*/ 74 w 84"/>
                <a:gd name="T53" fmla="*/ 6 h 58"/>
                <a:gd name="T54" fmla="*/ 74 w 84"/>
                <a:gd name="T55" fmla="*/ 6 h 58"/>
                <a:gd name="T56" fmla="*/ 80 w 84"/>
                <a:gd name="T57" fmla="*/ 4 h 58"/>
                <a:gd name="T58" fmla="*/ 84 w 84"/>
                <a:gd name="T59" fmla="*/ 0 h 58"/>
                <a:gd name="T60" fmla="*/ 84 w 84"/>
                <a:gd name="T61" fmla="*/ 0 h 58"/>
                <a:gd name="T62" fmla="*/ 84 w 84"/>
                <a:gd name="T63" fmla="*/ 0 h 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4"/>
                <a:gd name="T97" fmla="*/ 0 h 58"/>
                <a:gd name="T98" fmla="*/ 84 w 84"/>
                <a:gd name="T99" fmla="*/ 58 h 5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4" h="58">
                  <a:moveTo>
                    <a:pt x="84" y="0"/>
                  </a:moveTo>
                  <a:lnTo>
                    <a:pt x="84" y="0"/>
                  </a:lnTo>
                  <a:lnTo>
                    <a:pt x="74" y="4"/>
                  </a:lnTo>
                  <a:lnTo>
                    <a:pt x="66" y="8"/>
                  </a:lnTo>
                  <a:lnTo>
                    <a:pt x="58" y="16"/>
                  </a:lnTo>
                  <a:lnTo>
                    <a:pt x="52" y="24"/>
                  </a:lnTo>
                  <a:lnTo>
                    <a:pt x="48" y="32"/>
                  </a:lnTo>
                  <a:lnTo>
                    <a:pt x="42" y="36"/>
                  </a:lnTo>
                  <a:lnTo>
                    <a:pt x="30" y="44"/>
                  </a:lnTo>
                  <a:lnTo>
                    <a:pt x="0" y="56"/>
                  </a:lnTo>
                  <a:lnTo>
                    <a:pt x="0" y="58"/>
                  </a:lnTo>
                  <a:lnTo>
                    <a:pt x="10" y="54"/>
                  </a:lnTo>
                  <a:lnTo>
                    <a:pt x="20" y="50"/>
                  </a:lnTo>
                  <a:lnTo>
                    <a:pt x="34" y="46"/>
                  </a:lnTo>
                  <a:lnTo>
                    <a:pt x="44" y="38"/>
                  </a:lnTo>
                  <a:lnTo>
                    <a:pt x="52" y="30"/>
                  </a:lnTo>
                  <a:lnTo>
                    <a:pt x="58" y="20"/>
                  </a:lnTo>
                  <a:lnTo>
                    <a:pt x="66" y="10"/>
                  </a:lnTo>
                  <a:lnTo>
                    <a:pt x="70" y="8"/>
                  </a:lnTo>
                  <a:lnTo>
                    <a:pt x="74" y="6"/>
                  </a:lnTo>
                  <a:lnTo>
                    <a:pt x="80" y="4"/>
                  </a:lnTo>
                  <a:lnTo>
                    <a:pt x="84"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400" name="Freeform 34"/>
            <p:cNvSpPr>
              <a:spLocks/>
            </p:cNvSpPr>
            <p:nvPr/>
          </p:nvSpPr>
          <p:spPr bwMode="auto">
            <a:xfrm>
              <a:off x="2715" y="2576"/>
              <a:ext cx="84" cy="58"/>
            </a:xfrm>
            <a:custGeom>
              <a:avLst/>
              <a:gdLst>
                <a:gd name="T0" fmla="*/ 84 w 84"/>
                <a:gd name="T1" fmla="*/ 0 h 58"/>
                <a:gd name="T2" fmla="*/ 84 w 84"/>
                <a:gd name="T3" fmla="*/ 0 h 58"/>
                <a:gd name="T4" fmla="*/ 74 w 84"/>
                <a:gd name="T5" fmla="*/ 4 h 58"/>
                <a:gd name="T6" fmla="*/ 66 w 84"/>
                <a:gd name="T7" fmla="*/ 8 h 58"/>
                <a:gd name="T8" fmla="*/ 66 w 84"/>
                <a:gd name="T9" fmla="*/ 8 h 58"/>
                <a:gd name="T10" fmla="*/ 58 w 84"/>
                <a:gd name="T11" fmla="*/ 16 h 58"/>
                <a:gd name="T12" fmla="*/ 52 w 84"/>
                <a:gd name="T13" fmla="*/ 24 h 58"/>
                <a:gd name="T14" fmla="*/ 52 w 84"/>
                <a:gd name="T15" fmla="*/ 24 h 58"/>
                <a:gd name="T16" fmla="*/ 48 w 84"/>
                <a:gd name="T17" fmla="*/ 32 h 58"/>
                <a:gd name="T18" fmla="*/ 42 w 84"/>
                <a:gd name="T19" fmla="*/ 36 h 58"/>
                <a:gd name="T20" fmla="*/ 30 w 84"/>
                <a:gd name="T21" fmla="*/ 44 h 58"/>
                <a:gd name="T22" fmla="*/ 0 w 84"/>
                <a:gd name="T23" fmla="*/ 56 h 58"/>
                <a:gd name="T24" fmla="*/ 0 w 84"/>
                <a:gd name="T25" fmla="*/ 56 h 58"/>
                <a:gd name="T26" fmla="*/ 0 w 84"/>
                <a:gd name="T27" fmla="*/ 58 h 58"/>
                <a:gd name="T28" fmla="*/ 0 w 84"/>
                <a:gd name="T29" fmla="*/ 58 h 58"/>
                <a:gd name="T30" fmla="*/ 10 w 84"/>
                <a:gd name="T31" fmla="*/ 54 h 58"/>
                <a:gd name="T32" fmla="*/ 20 w 84"/>
                <a:gd name="T33" fmla="*/ 50 h 58"/>
                <a:gd name="T34" fmla="*/ 20 w 84"/>
                <a:gd name="T35" fmla="*/ 50 h 58"/>
                <a:gd name="T36" fmla="*/ 34 w 84"/>
                <a:gd name="T37" fmla="*/ 46 h 58"/>
                <a:gd name="T38" fmla="*/ 44 w 84"/>
                <a:gd name="T39" fmla="*/ 38 h 58"/>
                <a:gd name="T40" fmla="*/ 44 w 84"/>
                <a:gd name="T41" fmla="*/ 38 h 58"/>
                <a:gd name="T42" fmla="*/ 52 w 84"/>
                <a:gd name="T43" fmla="*/ 30 h 58"/>
                <a:gd name="T44" fmla="*/ 58 w 84"/>
                <a:gd name="T45" fmla="*/ 20 h 58"/>
                <a:gd name="T46" fmla="*/ 58 w 84"/>
                <a:gd name="T47" fmla="*/ 20 h 58"/>
                <a:gd name="T48" fmla="*/ 66 w 84"/>
                <a:gd name="T49" fmla="*/ 10 h 58"/>
                <a:gd name="T50" fmla="*/ 70 w 84"/>
                <a:gd name="T51" fmla="*/ 8 h 58"/>
                <a:gd name="T52" fmla="*/ 74 w 84"/>
                <a:gd name="T53" fmla="*/ 6 h 58"/>
                <a:gd name="T54" fmla="*/ 74 w 84"/>
                <a:gd name="T55" fmla="*/ 6 h 58"/>
                <a:gd name="T56" fmla="*/ 80 w 84"/>
                <a:gd name="T57" fmla="*/ 4 h 58"/>
                <a:gd name="T58" fmla="*/ 84 w 84"/>
                <a:gd name="T59" fmla="*/ 0 h 58"/>
                <a:gd name="T60" fmla="*/ 84 w 84"/>
                <a:gd name="T61" fmla="*/ 0 h 58"/>
                <a:gd name="T62" fmla="*/ 84 w 84"/>
                <a:gd name="T63" fmla="*/ 0 h 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4"/>
                <a:gd name="T97" fmla="*/ 0 h 58"/>
                <a:gd name="T98" fmla="*/ 84 w 84"/>
                <a:gd name="T99" fmla="*/ 58 h 5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4" h="58">
                  <a:moveTo>
                    <a:pt x="84" y="0"/>
                  </a:moveTo>
                  <a:lnTo>
                    <a:pt x="84" y="0"/>
                  </a:lnTo>
                  <a:lnTo>
                    <a:pt x="74" y="4"/>
                  </a:lnTo>
                  <a:lnTo>
                    <a:pt x="66" y="8"/>
                  </a:lnTo>
                  <a:lnTo>
                    <a:pt x="58" y="16"/>
                  </a:lnTo>
                  <a:lnTo>
                    <a:pt x="52" y="24"/>
                  </a:lnTo>
                  <a:lnTo>
                    <a:pt x="48" y="32"/>
                  </a:lnTo>
                  <a:lnTo>
                    <a:pt x="42" y="36"/>
                  </a:lnTo>
                  <a:lnTo>
                    <a:pt x="30" y="44"/>
                  </a:lnTo>
                  <a:lnTo>
                    <a:pt x="0" y="56"/>
                  </a:lnTo>
                  <a:lnTo>
                    <a:pt x="0" y="58"/>
                  </a:lnTo>
                  <a:lnTo>
                    <a:pt x="10" y="54"/>
                  </a:lnTo>
                  <a:lnTo>
                    <a:pt x="20" y="50"/>
                  </a:lnTo>
                  <a:lnTo>
                    <a:pt x="34" y="46"/>
                  </a:lnTo>
                  <a:lnTo>
                    <a:pt x="44" y="38"/>
                  </a:lnTo>
                  <a:lnTo>
                    <a:pt x="52" y="30"/>
                  </a:lnTo>
                  <a:lnTo>
                    <a:pt x="58" y="20"/>
                  </a:lnTo>
                  <a:lnTo>
                    <a:pt x="66" y="10"/>
                  </a:lnTo>
                  <a:lnTo>
                    <a:pt x="70" y="8"/>
                  </a:lnTo>
                  <a:lnTo>
                    <a:pt x="74" y="6"/>
                  </a:lnTo>
                  <a:lnTo>
                    <a:pt x="80" y="4"/>
                  </a:lnTo>
                  <a:lnTo>
                    <a:pt x="84" y="0"/>
                  </a:lnTo>
                </a:path>
              </a:pathLst>
            </a:custGeom>
            <a:noFill/>
            <a:ln w="9525">
              <a:noFill/>
              <a:round/>
              <a:headEnd/>
              <a:tailEnd/>
            </a:ln>
          </p:spPr>
          <p:txBody>
            <a:bodyPr/>
            <a:lstStyle/>
            <a:p>
              <a:endParaRPr lang="fr-FR">
                <a:latin typeface="Calibri" pitchFamily="34" charset="0"/>
              </a:endParaRPr>
            </a:p>
          </p:txBody>
        </p:sp>
        <p:sp>
          <p:nvSpPr>
            <p:cNvPr id="9401" name="Freeform 35"/>
            <p:cNvSpPr>
              <a:spLocks/>
            </p:cNvSpPr>
            <p:nvPr/>
          </p:nvSpPr>
          <p:spPr bwMode="auto">
            <a:xfrm>
              <a:off x="2753" y="2584"/>
              <a:ext cx="64" cy="34"/>
            </a:xfrm>
            <a:custGeom>
              <a:avLst/>
              <a:gdLst>
                <a:gd name="T0" fmla="*/ 6 w 64"/>
                <a:gd name="T1" fmla="*/ 34 h 34"/>
                <a:gd name="T2" fmla="*/ 6 w 64"/>
                <a:gd name="T3" fmla="*/ 34 h 34"/>
                <a:gd name="T4" fmla="*/ 10 w 64"/>
                <a:gd name="T5" fmla="*/ 30 h 34"/>
                <a:gd name="T6" fmla="*/ 16 w 64"/>
                <a:gd name="T7" fmla="*/ 26 h 34"/>
                <a:gd name="T8" fmla="*/ 22 w 64"/>
                <a:gd name="T9" fmla="*/ 22 h 34"/>
                <a:gd name="T10" fmla="*/ 28 w 64"/>
                <a:gd name="T11" fmla="*/ 16 h 34"/>
                <a:gd name="T12" fmla="*/ 28 w 64"/>
                <a:gd name="T13" fmla="*/ 16 h 34"/>
                <a:gd name="T14" fmla="*/ 36 w 64"/>
                <a:gd name="T15" fmla="*/ 10 h 34"/>
                <a:gd name="T16" fmla="*/ 44 w 64"/>
                <a:gd name="T17" fmla="*/ 6 h 34"/>
                <a:gd name="T18" fmla="*/ 54 w 64"/>
                <a:gd name="T19" fmla="*/ 4 h 34"/>
                <a:gd name="T20" fmla="*/ 64 w 64"/>
                <a:gd name="T21" fmla="*/ 2 h 34"/>
                <a:gd name="T22" fmla="*/ 64 w 64"/>
                <a:gd name="T23" fmla="*/ 2 h 34"/>
                <a:gd name="T24" fmla="*/ 64 w 64"/>
                <a:gd name="T25" fmla="*/ 2 h 34"/>
                <a:gd name="T26" fmla="*/ 64 w 64"/>
                <a:gd name="T27" fmla="*/ 0 h 34"/>
                <a:gd name="T28" fmla="*/ 64 w 64"/>
                <a:gd name="T29" fmla="*/ 0 h 34"/>
                <a:gd name="T30" fmla="*/ 58 w 64"/>
                <a:gd name="T31" fmla="*/ 0 h 34"/>
                <a:gd name="T32" fmla="*/ 52 w 64"/>
                <a:gd name="T33" fmla="*/ 0 h 34"/>
                <a:gd name="T34" fmla="*/ 40 w 64"/>
                <a:gd name="T35" fmla="*/ 6 h 34"/>
                <a:gd name="T36" fmla="*/ 40 w 64"/>
                <a:gd name="T37" fmla="*/ 6 h 34"/>
                <a:gd name="T38" fmla="*/ 30 w 64"/>
                <a:gd name="T39" fmla="*/ 12 h 34"/>
                <a:gd name="T40" fmla="*/ 22 w 64"/>
                <a:gd name="T41" fmla="*/ 20 h 34"/>
                <a:gd name="T42" fmla="*/ 14 w 64"/>
                <a:gd name="T43" fmla="*/ 26 h 34"/>
                <a:gd name="T44" fmla="*/ 10 w 64"/>
                <a:gd name="T45" fmla="*/ 28 h 34"/>
                <a:gd name="T46" fmla="*/ 4 w 64"/>
                <a:gd name="T47" fmla="*/ 28 h 34"/>
                <a:gd name="T48" fmla="*/ 4 w 64"/>
                <a:gd name="T49" fmla="*/ 28 h 34"/>
                <a:gd name="T50" fmla="*/ 0 w 64"/>
                <a:gd name="T51" fmla="*/ 30 h 34"/>
                <a:gd name="T52" fmla="*/ 0 w 64"/>
                <a:gd name="T53" fmla="*/ 32 h 34"/>
                <a:gd name="T54" fmla="*/ 2 w 64"/>
                <a:gd name="T55" fmla="*/ 34 h 34"/>
                <a:gd name="T56" fmla="*/ 6 w 64"/>
                <a:gd name="T57" fmla="*/ 34 h 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4"/>
                <a:gd name="T88" fmla="*/ 0 h 34"/>
                <a:gd name="T89" fmla="*/ 64 w 64"/>
                <a:gd name="T90" fmla="*/ 34 h 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4" h="34">
                  <a:moveTo>
                    <a:pt x="6" y="34"/>
                  </a:moveTo>
                  <a:lnTo>
                    <a:pt x="6" y="34"/>
                  </a:lnTo>
                  <a:lnTo>
                    <a:pt x="10" y="30"/>
                  </a:lnTo>
                  <a:lnTo>
                    <a:pt x="16" y="26"/>
                  </a:lnTo>
                  <a:lnTo>
                    <a:pt x="22" y="22"/>
                  </a:lnTo>
                  <a:lnTo>
                    <a:pt x="28" y="16"/>
                  </a:lnTo>
                  <a:lnTo>
                    <a:pt x="36" y="10"/>
                  </a:lnTo>
                  <a:lnTo>
                    <a:pt x="44" y="6"/>
                  </a:lnTo>
                  <a:lnTo>
                    <a:pt x="54" y="4"/>
                  </a:lnTo>
                  <a:lnTo>
                    <a:pt x="64" y="2"/>
                  </a:lnTo>
                  <a:lnTo>
                    <a:pt x="64" y="0"/>
                  </a:lnTo>
                  <a:lnTo>
                    <a:pt x="58" y="0"/>
                  </a:lnTo>
                  <a:lnTo>
                    <a:pt x="52" y="0"/>
                  </a:lnTo>
                  <a:lnTo>
                    <a:pt x="40" y="6"/>
                  </a:lnTo>
                  <a:lnTo>
                    <a:pt x="30" y="12"/>
                  </a:lnTo>
                  <a:lnTo>
                    <a:pt x="22" y="20"/>
                  </a:lnTo>
                  <a:lnTo>
                    <a:pt x="14" y="26"/>
                  </a:lnTo>
                  <a:lnTo>
                    <a:pt x="10" y="28"/>
                  </a:lnTo>
                  <a:lnTo>
                    <a:pt x="4" y="28"/>
                  </a:lnTo>
                  <a:lnTo>
                    <a:pt x="0" y="30"/>
                  </a:lnTo>
                  <a:lnTo>
                    <a:pt x="0" y="32"/>
                  </a:lnTo>
                  <a:lnTo>
                    <a:pt x="2" y="34"/>
                  </a:lnTo>
                  <a:lnTo>
                    <a:pt x="6" y="34"/>
                  </a:lnTo>
                  <a:close/>
                </a:path>
              </a:pathLst>
            </a:custGeom>
            <a:solidFill>
              <a:srgbClr val="000000"/>
            </a:solidFill>
            <a:ln w="9525">
              <a:noFill/>
              <a:round/>
              <a:headEnd/>
              <a:tailEnd/>
            </a:ln>
          </p:spPr>
          <p:txBody>
            <a:bodyPr/>
            <a:lstStyle/>
            <a:p>
              <a:endParaRPr lang="fr-FR">
                <a:latin typeface="Calibri" pitchFamily="34" charset="0"/>
              </a:endParaRPr>
            </a:p>
          </p:txBody>
        </p:sp>
        <p:sp>
          <p:nvSpPr>
            <p:cNvPr id="9402" name="Freeform 36"/>
            <p:cNvSpPr>
              <a:spLocks/>
            </p:cNvSpPr>
            <p:nvPr/>
          </p:nvSpPr>
          <p:spPr bwMode="auto">
            <a:xfrm>
              <a:off x="2753" y="2584"/>
              <a:ext cx="64" cy="34"/>
            </a:xfrm>
            <a:custGeom>
              <a:avLst/>
              <a:gdLst>
                <a:gd name="T0" fmla="*/ 6 w 64"/>
                <a:gd name="T1" fmla="*/ 34 h 34"/>
                <a:gd name="T2" fmla="*/ 6 w 64"/>
                <a:gd name="T3" fmla="*/ 34 h 34"/>
                <a:gd name="T4" fmla="*/ 10 w 64"/>
                <a:gd name="T5" fmla="*/ 30 h 34"/>
                <a:gd name="T6" fmla="*/ 16 w 64"/>
                <a:gd name="T7" fmla="*/ 26 h 34"/>
                <a:gd name="T8" fmla="*/ 22 w 64"/>
                <a:gd name="T9" fmla="*/ 22 h 34"/>
                <a:gd name="T10" fmla="*/ 28 w 64"/>
                <a:gd name="T11" fmla="*/ 16 h 34"/>
                <a:gd name="T12" fmla="*/ 28 w 64"/>
                <a:gd name="T13" fmla="*/ 16 h 34"/>
                <a:gd name="T14" fmla="*/ 36 w 64"/>
                <a:gd name="T15" fmla="*/ 10 h 34"/>
                <a:gd name="T16" fmla="*/ 44 w 64"/>
                <a:gd name="T17" fmla="*/ 6 h 34"/>
                <a:gd name="T18" fmla="*/ 54 w 64"/>
                <a:gd name="T19" fmla="*/ 4 h 34"/>
                <a:gd name="T20" fmla="*/ 64 w 64"/>
                <a:gd name="T21" fmla="*/ 2 h 34"/>
                <a:gd name="T22" fmla="*/ 64 w 64"/>
                <a:gd name="T23" fmla="*/ 2 h 34"/>
                <a:gd name="T24" fmla="*/ 64 w 64"/>
                <a:gd name="T25" fmla="*/ 2 h 34"/>
                <a:gd name="T26" fmla="*/ 64 w 64"/>
                <a:gd name="T27" fmla="*/ 0 h 34"/>
                <a:gd name="T28" fmla="*/ 64 w 64"/>
                <a:gd name="T29" fmla="*/ 0 h 34"/>
                <a:gd name="T30" fmla="*/ 58 w 64"/>
                <a:gd name="T31" fmla="*/ 0 h 34"/>
                <a:gd name="T32" fmla="*/ 52 w 64"/>
                <a:gd name="T33" fmla="*/ 0 h 34"/>
                <a:gd name="T34" fmla="*/ 40 w 64"/>
                <a:gd name="T35" fmla="*/ 6 h 34"/>
                <a:gd name="T36" fmla="*/ 40 w 64"/>
                <a:gd name="T37" fmla="*/ 6 h 34"/>
                <a:gd name="T38" fmla="*/ 30 w 64"/>
                <a:gd name="T39" fmla="*/ 12 h 34"/>
                <a:gd name="T40" fmla="*/ 22 w 64"/>
                <a:gd name="T41" fmla="*/ 20 h 34"/>
                <a:gd name="T42" fmla="*/ 14 w 64"/>
                <a:gd name="T43" fmla="*/ 26 h 34"/>
                <a:gd name="T44" fmla="*/ 10 w 64"/>
                <a:gd name="T45" fmla="*/ 28 h 34"/>
                <a:gd name="T46" fmla="*/ 4 w 64"/>
                <a:gd name="T47" fmla="*/ 28 h 34"/>
                <a:gd name="T48" fmla="*/ 4 w 64"/>
                <a:gd name="T49" fmla="*/ 28 h 34"/>
                <a:gd name="T50" fmla="*/ 0 w 64"/>
                <a:gd name="T51" fmla="*/ 30 h 34"/>
                <a:gd name="T52" fmla="*/ 0 w 64"/>
                <a:gd name="T53" fmla="*/ 32 h 34"/>
                <a:gd name="T54" fmla="*/ 2 w 64"/>
                <a:gd name="T55" fmla="*/ 34 h 34"/>
                <a:gd name="T56" fmla="*/ 6 w 64"/>
                <a:gd name="T57" fmla="*/ 34 h 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4"/>
                <a:gd name="T88" fmla="*/ 0 h 34"/>
                <a:gd name="T89" fmla="*/ 64 w 64"/>
                <a:gd name="T90" fmla="*/ 34 h 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4" h="34">
                  <a:moveTo>
                    <a:pt x="6" y="34"/>
                  </a:moveTo>
                  <a:lnTo>
                    <a:pt x="6" y="34"/>
                  </a:lnTo>
                  <a:lnTo>
                    <a:pt x="10" y="30"/>
                  </a:lnTo>
                  <a:lnTo>
                    <a:pt x="16" y="26"/>
                  </a:lnTo>
                  <a:lnTo>
                    <a:pt x="22" y="22"/>
                  </a:lnTo>
                  <a:lnTo>
                    <a:pt x="28" y="16"/>
                  </a:lnTo>
                  <a:lnTo>
                    <a:pt x="36" y="10"/>
                  </a:lnTo>
                  <a:lnTo>
                    <a:pt x="44" y="6"/>
                  </a:lnTo>
                  <a:lnTo>
                    <a:pt x="54" y="4"/>
                  </a:lnTo>
                  <a:lnTo>
                    <a:pt x="64" y="2"/>
                  </a:lnTo>
                  <a:lnTo>
                    <a:pt x="64" y="0"/>
                  </a:lnTo>
                  <a:lnTo>
                    <a:pt x="58" y="0"/>
                  </a:lnTo>
                  <a:lnTo>
                    <a:pt x="52" y="0"/>
                  </a:lnTo>
                  <a:lnTo>
                    <a:pt x="40" y="6"/>
                  </a:lnTo>
                  <a:lnTo>
                    <a:pt x="30" y="12"/>
                  </a:lnTo>
                  <a:lnTo>
                    <a:pt x="22" y="20"/>
                  </a:lnTo>
                  <a:lnTo>
                    <a:pt x="14" y="26"/>
                  </a:lnTo>
                  <a:lnTo>
                    <a:pt x="10" y="28"/>
                  </a:lnTo>
                  <a:lnTo>
                    <a:pt x="4" y="28"/>
                  </a:lnTo>
                  <a:lnTo>
                    <a:pt x="0" y="30"/>
                  </a:lnTo>
                  <a:lnTo>
                    <a:pt x="0" y="32"/>
                  </a:lnTo>
                  <a:lnTo>
                    <a:pt x="2" y="34"/>
                  </a:lnTo>
                  <a:lnTo>
                    <a:pt x="6" y="34"/>
                  </a:lnTo>
                </a:path>
              </a:pathLst>
            </a:custGeom>
            <a:noFill/>
            <a:ln w="9525">
              <a:noFill/>
              <a:round/>
              <a:headEnd/>
              <a:tailEnd/>
            </a:ln>
          </p:spPr>
          <p:txBody>
            <a:bodyPr/>
            <a:lstStyle/>
            <a:p>
              <a:endParaRPr lang="fr-FR">
                <a:latin typeface="Calibri" pitchFamily="34" charset="0"/>
              </a:endParaRPr>
            </a:p>
          </p:txBody>
        </p:sp>
        <p:sp>
          <p:nvSpPr>
            <p:cNvPr id="9403" name="Freeform 37"/>
            <p:cNvSpPr>
              <a:spLocks/>
            </p:cNvSpPr>
            <p:nvPr/>
          </p:nvSpPr>
          <p:spPr bwMode="auto">
            <a:xfrm>
              <a:off x="2681" y="2552"/>
              <a:ext cx="50" cy="26"/>
            </a:xfrm>
            <a:custGeom>
              <a:avLst/>
              <a:gdLst>
                <a:gd name="T0" fmla="*/ 50 w 50"/>
                <a:gd name="T1" fmla="*/ 26 h 26"/>
                <a:gd name="T2" fmla="*/ 50 w 50"/>
                <a:gd name="T3" fmla="*/ 26 h 26"/>
                <a:gd name="T4" fmla="*/ 42 w 50"/>
                <a:gd name="T5" fmla="*/ 16 h 26"/>
                <a:gd name="T6" fmla="*/ 34 w 50"/>
                <a:gd name="T7" fmla="*/ 8 h 26"/>
                <a:gd name="T8" fmla="*/ 24 w 50"/>
                <a:gd name="T9" fmla="*/ 2 h 26"/>
                <a:gd name="T10" fmla="*/ 14 w 50"/>
                <a:gd name="T11" fmla="*/ 0 h 26"/>
                <a:gd name="T12" fmla="*/ 14 w 50"/>
                <a:gd name="T13" fmla="*/ 0 h 26"/>
                <a:gd name="T14" fmla="*/ 8 w 50"/>
                <a:gd name="T15" fmla="*/ 0 h 26"/>
                <a:gd name="T16" fmla="*/ 4 w 50"/>
                <a:gd name="T17" fmla="*/ 2 h 26"/>
                <a:gd name="T18" fmla="*/ 0 w 50"/>
                <a:gd name="T19" fmla="*/ 6 h 26"/>
                <a:gd name="T20" fmla="*/ 0 w 50"/>
                <a:gd name="T21" fmla="*/ 8 h 26"/>
                <a:gd name="T22" fmla="*/ 2 w 50"/>
                <a:gd name="T23" fmla="*/ 10 h 26"/>
                <a:gd name="T24" fmla="*/ 2 w 50"/>
                <a:gd name="T25" fmla="*/ 10 h 26"/>
                <a:gd name="T26" fmla="*/ 4 w 50"/>
                <a:gd name="T27" fmla="*/ 10 h 26"/>
                <a:gd name="T28" fmla="*/ 4 w 50"/>
                <a:gd name="T29" fmla="*/ 8 h 26"/>
                <a:gd name="T30" fmla="*/ 4 w 50"/>
                <a:gd name="T31" fmla="*/ 8 h 26"/>
                <a:gd name="T32" fmla="*/ 6 w 50"/>
                <a:gd name="T33" fmla="*/ 2 h 26"/>
                <a:gd name="T34" fmla="*/ 6 w 50"/>
                <a:gd name="T35" fmla="*/ 2 h 26"/>
                <a:gd name="T36" fmla="*/ 12 w 50"/>
                <a:gd name="T37" fmla="*/ 2 h 26"/>
                <a:gd name="T38" fmla="*/ 20 w 50"/>
                <a:gd name="T39" fmla="*/ 2 h 26"/>
                <a:gd name="T40" fmla="*/ 20 w 50"/>
                <a:gd name="T41" fmla="*/ 2 h 26"/>
                <a:gd name="T42" fmla="*/ 26 w 50"/>
                <a:gd name="T43" fmla="*/ 4 h 26"/>
                <a:gd name="T44" fmla="*/ 32 w 50"/>
                <a:gd name="T45" fmla="*/ 8 h 26"/>
                <a:gd name="T46" fmla="*/ 32 w 50"/>
                <a:gd name="T47" fmla="*/ 8 h 26"/>
                <a:gd name="T48" fmla="*/ 42 w 50"/>
                <a:gd name="T49" fmla="*/ 18 h 26"/>
                <a:gd name="T50" fmla="*/ 50 w 50"/>
                <a:gd name="T51" fmla="*/ 26 h 26"/>
                <a:gd name="T52" fmla="*/ 50 w 50"/>
                <a:gd name="T53" fmla="*/ 26 h 26"/>
                <a:gd name="T54" fmla="*/ 50 w 50"/>
                <a:gd name="T55" fmla="*/ 26 h 2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0"/>
                <a:gd name="T85" fmla="*/ 0 h 26"/>
                <a:gd name="T86" fmla="*/ 50 w 50"/>
                <a:gd name="T87" fmla="*/ 26 h 2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0" h="26">
                  <a:moveTo>
                    <a:pt x="50" y="26"/>
                  </a:moveTo>
                  <a:lnTo>
                    <a:pt x="50" y="26"/>
                  </a:lnTo>
                  <a:lnTo>
                    <a:pt x="42" y="16"/>
                  </a:lnTo>
                  <a:lnTo>
                    <a:pt x="34" y="8"/>
                  </a:lnTo>
                  <a:lnTo>
                    <a:pt x="24" y="2"/>
                  </a:lnTo>
                  <a:lnTo>
                    <a:pt x="14" y="0"/>
                  </a:lnTo>
                  <a:lnTo>
                    <a:pt x="8" y="0"/>
                  </a:lnTo>
                  <a:lnTo>
                    <a:pt x="4" y="2"/>
                  </a:lnTo>
                  <a:lnTo>
                    <a:pt x="0" y="6"/>
                  </a:lnTo>
                  <a:lnTo>
                    <a:pt x="0" y="8"/>
                  </a:lnTo>
                  <a:lnTo>
                    <a:pt x="2" y="10"/>
                  </a:lnTo>
                  <a:lnTo>
                    <a:pt x="4" y="10"/>
                  </a:lnTo>
                  <a:lnTo>
                    <a:pt x="4" y="8"/>
                  </a:lnTo>
                  <a:lnTo>
                    <a:pt x="6" y="2"/>
                  </a:lnTo>
                  <a:lnTo>
                    <a:pt x="12" y="2"/>
                  </a:lnTo>
                  <a:lnTo>
                    <a:pt x="20" y="2"/>
                  </a:lnTo>
                  <a:lnTo>
                    <a:pt x="26" y="4"/>
                  </a:lnTo>
                  <a:lnTo>
                    <a:pt x="32" y="8"/>
                  </a:lnTo>
                  <a:lnTo>
                    <a:pt x="42" y="18"/>
                  </a:lnTo>
                  <a:lnTo>
                    <a:pt x="50" y="26"/>
                  </a:lnTo>
                  <a:close/>
                </a:path>
              </a:pathLst>
            </a:custGeom>
            <a:solidFill>
              <a:srgbClr val="000000"/>
            </a:solidFill>
            <a:ln w="9525">
              <a:noFill/>
              <a:round/>
              <a:headEnd/>
              <a:tailEnd/>
            </a:ln>
          </p:spPr>
          <p:txBody>
            <a:bodyPr/>
            <a:lstStyle/>
            <a:p>
              <a:endParaRPr lang="fr-FR">
                <a:latin typeface="Calibri" pitchFamily="34" charset="0"/>
              </a:endParaRPr>
            </a:p>
          </p:txBody>
        </p:sp>
        <p:sp>
          <p:nvSpPr>
            <p:cNvPr id="9404" name="Freeform 38"/>
            <p:cNvSpPr>
              <a:spLocks/>
            </p:cNvSpPr>
            <p:nvPr/>
          </p:nvSpPr>
          <p:spPr bwMode="auto">
            <a:xfrm>
              <a:off x="2681" y="2552"/>
              <a:ext cx="50" cy="26"/>
            </a:xfrm>
            <a:custGeom>
              <a:avLst/>
              <a:gdLst>
                <a:gd name="T0" fmla="*/ 50 w 50"/>
                <a:gd name="T1" fmla="*/ 26 h 26"/>
                <a:gd name="T2" fmla="*/ 50 w 50"/>
                <a:gd name="T3" fmla="*/ 26 h 26"/>
                <a:gd name="T4" fmla="*/ 42 w 50"/>
                <a:gd name="T5" fmla="*/ 16 h 26"/>
                <a:gd name="T6" fmla="*/ 34 w 50"/>
                <a:gd name="T7" fmla="*/ 8 h 26"/>
                <a:gd name="T8" fmla="*/ 24 w 50"/>
                <a:gd name="T9" fmla="*/ 2 h 26"/>
                <a:gd name="T10" fmla="*/ 14 w 50"/>
                <a:gd name="T11" fmla="*/ 0 h 26"/>
                <a:gd name="T12" fmla="*/ 14 w 50"/>
                <a:gd name="T13" fmla="*/ 0 h 26"/>
                <a:gd name="T14" fmla="*/ 8 w 50"/>
                <a:gd name="T15" fmla="*/ 0 h 26"/>
                <a:gd name="T16" fmla="*/ 4 w 50"/>
                <a:gd name="T17" fmla="*/ 2 h 26"/>
                <a:gd name="T18" fmla="*/ 0 w 50"/>
                <a:gd name="T19" fmla="*/ 6 h 26"/>
                <a:gd name="T20" fmla="*/ 0 w 50"/>
                <a:gd name="T21" fmla="*/ 8 h 26"/>
                <a:gd name="T22" fmla="*/ 2 w 50"/>
                <a:gd name="T23" fmla="*/ 10 h 26"/>
                <a:gd name="T24" fmla="*/ 2 w 50"/>
                <a:gd name="T25" fmla="*/ 10 h 26"/>
                <a:gd name="T26" fmla="*/ 4 w 50"/>
                <a:gd name="T27" fmla="*/ 10 h 26"/>
                <a:gd name="T28" fmla="*/ 4 w 50"/>
                <a:gd name="T29" fmla="*/ 8 h 26"/>
                <a:gd name="T30" fmla="*/ 4 w 50"/>
                <a:gd name="T31" fmla="*/ 8 h 26"/>
                <a:gd name="T32" fmla="*/ 6 w 50"/>
                <a:gd name="T33" fmla="*/ 2 h 26"/>
                <a:gd name="T34" fmla="*/ 6 w 50"/>
                <a:gd name="T35" fmla="*/ 2 h 26"/>
                <a:gd name="T36" fmla="*/ 12 w 50"/>
                <a:gd name="T37" fmla="*/ 2 h 26"/>
                <a:gd name="T38" fmla="*/ 20 w 50"/>
                <a:gd name="T39" fmla="*/ 2 h 26"/>
                <a:gd name="T40" fmla="*/ 20 w 50"/>
                <a:gd name="T41" fmla="*/ 2 h 26"/>
                <a:gd name="T42" fmla="*/ 26 w 50"/>
                <a:gd name="T43" fmla="*/ 4 h 26"/>
                <a:gd name="T44" fmla="*/ 32 w 50"/>
                <a:gd name="T45" fmla="*/ 8 h 26"/>
                <a:gd name="T46" fmla="*/ 32 w 50"/>
                <a:gd name="T47" fmla="*/ 8 h 26"/>
                <a:gd name="T48" fmla="*/ 42 w 50"/>
                <a:gd name="T49" fmla="*/ 18 h 26"/>
                <a:gd name="T50" fmla="*/ 50 w 50"/>
                <a:gd name="T51" fmla="*/ 26 h 26"/>
                <a:gd name="T52" fmla="*/ 50 w 50"/>
                <a:gd name="T53" fmla="*/ 26 h 26"/>
                <a:gd name="T54" fmla="*/ 50 w 50"/>
                <a:gd name="T55" fmla="*/ 26 h 2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0"/>
                <a:gd name="T85" fmla="*/ 0 h 26"/>
                <a:gd name="T86" fmla="*/ 50 w 50"/>
                <a:gd name="T87" fmla="*/ 26 h 2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0" h="26">
                  <a:moveTo>
                    <a:pt x="50" y="26"/>
                  </a:moveTo>
                  <a:lnTo>
                    <a:pt x="50" y="26"/>
                  </a:lnTo>
                  <a:lnTo>
                    <a:pt x="42" y="16"/>
                  </a:lnTo>
                  <a:lnTo>
                    <a:pt x="34" y="8"/>
                  </a:lnTo>
                  <a:lnTo>
                    <a:pt x="24" y="2"/>
                  </a:lnTo>
                  <a:lnTo>
                    <a:pt x="14" y="0"/>
                  </a:lnTo>
                  <a:lnTo>
                    <a:pt x="8" y="0"/>
                  </a:lnTo>
                  <a:lnTo>
                    <a:pt x="4" y="2"/>
                  </a:lnTo>
                  <a:lnTo>
                    <a:pt x="0" y="6"/>
                  </a:lnTo>
                  <a:lnTo>
                    <a:pt x="0" y="8"/>
                  </a:lnTo>
                  <a:lnTo>
                    <a:pt x="2" y="10"/>
                  </a:lnTo>
                  <a:lnTo>
                    <a:pt x="4" y="10"/>
                  </a:lnTo>
                  <a:lnTo>
                    <a:pt x="4" y="8"/>
                  </a:lnTo>
                  <a:lnTo>
                    <a:pt x="6" y="2"/>
                  </a:lnTo>
                  <a:lnTo>
                    <a:pt x="12" y="2"/>
                  </a:lnTo>
                  <a:lnTo>
                    <a:pt x="20" y="2"/>
                  </a:lnTo>
                  <a:lnTo>
                    <a:pt x="26" y="4"/>
                  </a:lnTo>
                  <a:lnTo>
                    <a:pt x="32" y="8"/>
                  </a:lnTo>
                  <a:lnTo>
                    <a:pt x="42" y="18"/>
                  </a:lnTo>
                  <a:lnTo>
                    <a:pt x="50" y="26"/>
                  </a:lnTo>
                </a:path>
              </a:pathLst>
            </a:custGeom>
            <a:noFill/>
            <a:ln w="9525">
              <a:noFill/>
              <a:round/>
              <a:headEnd/>
              <a:tailEnd/>
            </a:ln>
          </p:spPr>
          <p:txBody>
            <a:bodyPr/>
            <a:lstStyle/>
            <a:p>
              <a:endParaRPr lang="fr-FR">
                <a:latin typeface="Calibri" pitchFamily="34" charset="0"/>
              </a:endParaRPr>
            </a:p>
          </p:txBody>
        </p:sp>
        <p:sp>
          <p:nvSpPr>
            <p:cNvPr id="9405" name="Freeform 39"/>
            <p:cNvSpPr>
              <a:spLocks/>
            </p:cNvSpPr>
            <p:nvPr/>
          </p:nvSpPr>
          <p:spPr bwMode="auto">
            <a:xfrm>
              <a:off x="2703" y="2572"/>
              <a:ext cx="22" cy="8"/>
            </a:xfrm>
            <a:custGeom>
              <a:avLst/>
              <a:gdLst>
                <a:gd name="T0" fmla="*/ 22 w 22"/>
                <a:gd name="T1" fmla="*/ 8 h 8"/>
                <a:gd name="T2" fmla="*/ 22 w 22"/>
                <a:gd name="T3" fmla="*/ 8 h 8"/>
                <a:gd name="T4" fmla="*/ 16 w 22"/>
                <a:gd name="T5" fmla="*/ 4 h 8"/>
                <a:gd name="T6" fmla="*/ 6 w 22"/>
                <a:gd name="T7" fmla="*/ 0 h 8"/>
                <a:gd name="T8" fmla="*/ 6 w 22"/>
                <a:gd name="T9" fmla="*/ 0 h 8"/>
                <a:gd name="T10" fmla="*/ 2 w 22"/>
                <a:gd name="T11" fmla="*/ 0 h 8"/>
                <a:gd name="T12" fmla="*/ 0 w 22"/>
                <a:gd name="T13" fmla="*/ 0 h 8"/>
                <a:gd name="T14" fmla="*/ 0 w 22"/>
                <a:gd name="T15" fmla="*/ 2 h 8"/>
                <a:gd name="T16" fmla="*/ 0 w 22"/>
                <a:gd name="T17" fmla="*/ 2 h 8"/>
                <a:gd name="T18" fmla="*/ 0 w 22"/>
                <a:gd name="T19" fmla="*/ 2 h 8"/>
                <a:gd name="T20" fmla="*/ 2 w 22"/>
                <a:gd name="T21" fmla="*/ 2 h 8"/>
                <a:gd name="T22" fmla="*/ 2 w 22"/>
                <a:gd name="T23" fmla="*/ 2 h 8"/>
                <a:gd name="T24" fmla="*/ 4 w 22"/>
                <a:gd name="T25" fmla="*/ 0 h 8"/>
                <a:gd name="T26" fmla="*/ 6 w 22"/>
                <a:gd name="T27" fmla="*/ 2 h 8"/>
                <a:gd name="T28" fmla="*/ 12 w 22"/>
                <a:gd name="T29" fmla="*/ 2 h 8"/>
                <a:gd name="T30" fmla="*/ 12 w 22"/>
                <a:gd name="T31" fmla="*/ 2 h 8"/>
                <a:gd name="T32" fmla="*/ 18 w 22"/>
                <a:gd name="T33" fmla="*/ 6 h 8"/>
                <a:gd name="T34" fmla="*/ 22 w 22"/>
                <a:gd name="T35" fmla="*/ 8 h 8"/>
                <a:gd name="T36" fmla="*/ 22 w 22"/>
                <a:gd name="T37" fmla="*/ 8 h 8"/>
                <a:gd name="T38" fmla="*/ 22 w 22"/>
                <a:gd name="T39" fmla="*/ 8 h 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2"/>
                <a:gd name="T61" fmla="*/ 0 h 8"/>
                <a:gd name="T62" fmla="*/ 22 w 22"/>
                <a:gd name="T63" fmla="*/ 8 h 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2" h="8">
                  <a:moveTo>
                    <a:pt x="22" y="8"/>
                  </a:moveTo>
                  <a:lnTo>
                    <a:pt x="22" y="8"/>
                  </a:lnTo>
                  <a:lnTo>
                    <a:pt x="16" y="4"/>
                  </a:lnTo>
                  <a:lnTo>
                    <a:pt x="6" y="0"/>
                  </a:lnTo>
                  <a:lnTo>
                    <a:pt x="2" y="0"/>
                  </a:lnTo>
                  <a:lnTo>
                    <a:pt x="0" y="0"/>
                  </a:lnTo>
                  <a:lnTo>
                    <a:pt x="0" y="2"/>
                  </a:lnTo>
                  <a:lnTo>
                    <a:pt x="2" y="2"/>
                  </a:lnTo>
                  <a:lnTo>
                    <a:pt x="4" y="0"/>
                  </a:lnTo>
                  <a:lnTo>
                    <a:pt x="6" y="2"/>
                  </a:lnTo>
                  <a:lnTo>
                    <a:pt x="12" y="2"/>
                  </a:lnTo>
                  <a:lnTo>
                    <a:pt x="18" y="6"/>
                  </a:lnTo>
                  <a:lnTo>
                    <a:pt x="22" y="8"/>
                  </a:lnTo>
                  <a:close/>
                </a:path>
              </a:pathLst>
            </a:custGeom>
            <a:solidFill>
              <a:srgbClr val="000000"/>
            </a:solidFill>
            <a:ln w="9525">
              <a:noFill/>
              <a:round/>
              <a:headEnd/>
              <a:tailEnd/>
            </a:ln>
          </p:spPr>
          <p:txBody>
            <a:bodyPr/>
            <a:lstStyle/>
            <a:p>
              <a:endParaRPr lang="fr-FR">
                <a:latin typeface="Calibri" pitchFamily="34" charset="0"/>
              </a:endParaRPr>
            </a:p>
          </p:txBody>
        </p:sp>
        <p:sp>
          <p:nvSpPr>
            <p:cNvPr id="9406" name="Freeform 40"/>
            <p:cNvSpPr>
              <a:spLocks/>
            </p:cNvSpPr>
            <p:nvPr/>
          </p:nvSpPr>
          <p:spPr bwMode="auto">
            <a:xfrm>
              <a:off x="2703" y="2572"/>
              <a:ext cx="22" cy="8"/>
            </a:xfrm>
            <a:custGeom>
              <a:avLst/>
              <a:gdLst>
                <a:gd name="T0" fmla="*/ 22 w 22"/>
                <a:gd name="T1" fmla="*/ 8 h 8"/>
                <a:gd name="T2" fmla="*/ 22 w 22"/>
                <a:gd name="T3" fmla="*/ 8 h 8"/>
                <a:gd name="T4" fmla="*/ 16 w 22"/>
                <a:gd name="T5" fmla="*/ 4 h 8"/>
                <a:gd name="T6" fmla="*/ 6 w 22"/>
                <a:gd name="T7" fmla="*/ 0 h 8"/>
                <a:gd name="T8" fmla="*/ 6 w 22"/>
                <a:gd name="T9" fmla="*/ 0 h 8"/>
                <a:gd name="T10" fmla="*/ 2 w 22"/>
                <a:gd name="T11" fmla="*/ 0 h 8"/>
                <a:gd name="T12" fmla="*/ 0 w 22"/>
                <a:gd name="T13" fmla="*/ 0 h 8"/>
                <a:gd name="T14" fmla="*/ 0 w 22"/>
                <a:gd name="T15" fmla="*/ 2 h 8"/>
                <a:gd name="T16" fmla="*/ 0 w 22"/>
                <a:gd name="T17" fmla="*/ 2 h 8"/>
                <a:gd name="T18" fmla="*/ 0 w 22"/>
                <a:gd name="T19" fmla="*/ 2 h 8"/>
                <a:gd name="T20" fmla="*/ 2 w 22"/>
                <a:gd name="T21" fmla="*/ 2 h 8"/>
                <a:gd name="T22" fmla="*/ 2 w 22"/>
                <a:gd name="T23" fmla="*/ 2 h 8"/>
                <a:gd name="T24" fmla="*/ 4 w 22"/>
                <a:gd name="T25" fmla="*/ 0 h 8"/>
                <a:gd name="T26" fmla="*/ 6 w 22"/>
                <a:gd name="T27" fmla="*/ 2 h 8"/>
                <a:gd name="T28" fmla="*/ 12 w 22"/>
                <a:gd name="T29" fmla="*/ 2 h 8"/>
                <a:gd name="T30" fmla="*/ 12 w 22"/>
                <a:gd name="T31" fmla="*/ 2 h 8"/>
                <a:gd name="T32" fmla="*/ 18 w 22"/>
                <a:gd name="T33" fmla="*/ 6 h 8"/>
                <a:gd name="T34" fmla="*/ 22 w 22"/>
                <a:gd name="T35" fmla="*/ 8 h 8"/>
                <a:gd name="T36" fmla="*/ 22 w 22"/>
                <a:gd name="T37" fmla="*/ 8 h 8"/>
                <a:gd name="T38" fmla="*/ 22 w 22"/>
                <a:gd name="T39" fmla="*/ 8 h 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2"/>
                <a:gd name="T61" fmla="*/ 0 h 8"/>
                <a:gd name="T62" fmla="*/ 22 w 22"/>
                <a:gd name="T63" fmla="*/ 8 h 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2" h="8">
                  <a:moveTo>
                    <a:pt x="22" y="8"/>
                  </a:moveTo>
                  <a:lnTo>
                    <a:pt x="22" y="8"/>
                  </a:lnTo>
                  <a:lnTo>
                    <a:pt x="16" y="4"/>
                  </a:lnTo>
                  <a:lnTo>
                    <a:pt x="6" y="0"/>
                  </a:lnTo>
                  <a:lnTo>
                    <a:pt x="2" y="0"/>
                  </a:lnTo>
                  <a:lnTo>
                    <a:pt x="0" y="0"/>
                  </a:lnTo>
                  <a:lnTo>
                    <a:pt x="0" y="2"/>
                  </a:lnTo>
                  <a:lnTo>
                    <a:pt x="2" y="2"/>
                  </a:lnTo>
                  <a:lnTo>
                    <a:pt x="4" y="0"/>
                  </a:lnTo>
                  <a:lnTo>
                    <a:pt x="6" y="2"/>
                  </a:lnTo>
                  <a:lnTo>
                    <a:pt x="12" y="2"/>
                  </a:lnTo>
                  <a:lnTo>
                    <a:pt x="18" y="6"/>
                  </a:lnTo>
                  <a:lnTo>
                    <a:pt x="22" y="8"/>
                  </a:lnTo>
                </a:path>
              </a:pathLst>
            </a:custGeom>
            <a:noFill/>
            <a:ln w="9525">
              <a:noFill/>
              <a:round/>
              <a:headEnd/>
              <a:tailEnd/>
            </a:ln>
          </p:spPr>
          <p:txBody>
            <a:bodyPr/>
            <a:lstStyle/>
            <a:p>
              <a:endParaRPr lang="fr-FR">
                <a:latin typeface="Calibri" pitchFamily="34" charset="0"/>
              </a:endParaRPr>
            </a:p>
          </p:txBody>
        </p:sp>
        <p:sp>
          <p:nvSpPr>
            <p:cNvPr id="9407" name="Freeform 41"/>
            <p:cNvSpPr>
              <a:spLocks/>
            </p:cNvSpPr>
            <p:nvPr/>
          </p:nvSpPr>
          <p:spPr bwMode="auto">
            <a:xfrm>
              <a:off x="2815" y="2146"/>
              <a:ext cx="44" cy="152"/>
            </a:xfrm>
            <a:custGeom>
              <a:avLst/>
              <a:gdLst>
                <a:gd name="T0" fmla="*/ 0 w 44"/>
                <a:gd name="T1" fmla="*/ 80 h 152"/>
                <a:gd name="T2" fmla="*/ 0 w 44"/>
                <a:gd name="T3" fmla="*/ 80 h 152"/>
                <a:gd name="T4" fmla="*/ 10 w 44"/>
                <a:gd name="T5" fmla="*/ 110 h 152"/>
                <a:gd name="T6" fmla="*/ 16 w 44"/>
                <a:gd name="T7" fmla="*/ 126 h 152"/>
                <a:gd name="T8" fmla="*/ 24 w 44"/>
                <a:gd name="T9" fmla="*/ 140 h 152"/>
                <a:gd name="T10" fmla="*/ 24 w 44"/>
                <a:gd name="T11" fmla="*/ 140 h 152"/>
                <a:gd name="T12" fmla="*/ 30 w 44"/>
                <a:gd name="T13" fmla="*/ 148 h 152"/>
                <a:gd name="T14" fmla="*/ 34 w 44"/>
                <a:gd name="T15" fmla="*/ 152 h 152"/>
                <a:gd name="T16" fmla="*/ 40 w 44"/>
                <a:gd name="T17" fmla="*/ 152 h 152"/>
                <a:gd name="T18" fmla="*/ 40 w 44"/>
                <a:gd name="T19" fmla="*/ 152 h 152"/>
                <a:gd name="T20" fmla="*/ 42 w 44"/>
                <a:gd name="T21" fmla="*/ 152 h 152"/>
                <a:gd name="T22" fmla="*/ 44 w 44"/>
                <a:gd name="T23" fmla="*/ 148 h 152"/>
                <a:gd name="T24" fmla="*/ 44 w 44"/>
                <a:gd name="T25" fmla="*/ 142 h 152"/>
                <a:gd name="T26" fmla="*/ 44 w 44"/>
                <a:gd name="T27" fmla="*/ 142 h 152"/>
                <a:gd name="T28" fmla="*/ 44 w 44"/>
                <a:gd name="T29" fmla="*/ 124 h 152"/>
                <a:gd name="T30" fmla="*/ 42 w 44"/>
                <a:gd name="T31" fmla="*/ 106 h 152"/>
                <a:gd name="T32" fmla="*/ 42 w 44"/>
                <a:gd name="T33" fmla="*/ 106 h 152"/>
                <a:gd name="T34" fmla="*/ 38 w 44"/>
                <a:gd name="T35" fmla="*/ 68 h 152"/>
                <a:gd name="T36" fmla="*/ 38 w 44"/>
                <a:gd name="T37" fmla="*/ 68 h 152"/>
                <a:gd name="T38" fmla="*/ 34 w 44"/>
                <a:gd name="T39" fmla="*/ 50 h 152"/>
                <a:gd name="T40" fmla="*/ 30 w 44"/>
                <a:gd name="T41" fmla="*/ 32 h 152"/>
                <a:gd name="T42" fmla="*/ 26 w 44"/>
                <a:gd name="T43" fmla="*/ 16 h 152"/>
                <a:gd name="T44" fmla="*/ 16 w 44"/>
                <a:gd name="T45" fmla="*/ 0 h 152"/>
                <a:gd name="T46" fmla="*/ 16 w 44"/>
                <a:gd name="T47" fmla="*/ 0 h 152"/>
                <a:gd name="T48" fmla="*/ 16 w 44"/>
                <a:gd name="T49" fmla="*/ 0 h 152"/>
                <a:gd name="T50" fmla="*/ 14 w 44"/>
                <a:gd name="T51" fmla="*/ 0 h 152"/>
                <a:gd name="T52" fmla="*/ 14 w 44"/>
                <a:gd name="T53" fmla="*/ 0 h 152"/>
                <a:gd name="T54" fmla="*/ 26 w 44"/>
                <a:gd name="T55" fmla="*/ 28 h 152"/>
                <a:gd name="T56" fmla="*/ 34 w 44"/>
                <a:gd name="T57" fmla="*/ 58 h 152"/>
                <a:gd name="T58" fmla="*/ 38 w 44"/>
                <a:gd name="T59" fmla="*/ 88 h 152"/>
                <a:gd name="T60" fmla="*/ 40 w 44"/>
                <a:gd name="T61" fmla="*/ 118 h 152"/>
                <a:gd name="T62" fmla="*/ 40 w 44"/>
                <a:gd name="T63" fmla="*/ 118 h 152"/>
                <a:gd name="T64" fmla="*/ 42 w 44"/>
                <a:gd name="T65" fmla="*/ 142 h 152"/>
                <a:gd name="T66" fmla="*/ 42 w 44"/>
                <a:gd name="T67" fmla="*/ 142 h 152"/>
                <a:gd name="T68" fmla="*/ 42 w 44"/>
                <a:gd name="T69" fmla="*/ 144 h 152"/>
                <a:gd name="T70" fmla="*/ 40 w 44"/>
                <a:gd name="T71" fmla="*/ 146 h 152"/>
                <a:gd name="T72" fmla="*/ 34 w 44"/>
                <a:gd name="T73" fmla="*/ 148 h 152"/>
                <a:gd name="T74" fmla="*/ 34 w 44"/>
                <a:gd name="T75" fmla="*/ 148 h 152"/>
                <a:gd name="T76" fmla="*/ 30 w 44"/>
                <a:gd name="T77" fmla="*/ 142 h 152"/>
                <a:gd name="T78" fmla="*/ 30 w 44"/>
                <a:gd name="T79" fmla="*/ 142 h 152"/>
                <a:gd name="T80" fmla="*/ 22 w 44"/>
                <a:gd name="T81" fmla="*/ 132 h 152"/>
                <a:gd name="T82" fmla="*/ 22 w 44"/>
                <a:gd name="T83" fmla="*/ 132 h 152"/>
                <a:gd name="T84" fmla="*/ 14 w 44"/>
                <a:gd name="T85" fmla="*/ 120 h 152"/>
                <a:gd name="T86" fmla="*/ 8 w 44"/>
                <a:gd name="T87" fmla="*/ 106 h 152"/>
                <a:gd name="T88" fmla="*/ 0 w 44"/>
                <a:gd name="T89" fmla="*/ 80 h 152"/>
                <a:gd name="T90" fmla="*/ 0 w 44"/>
                <a:gd name="T91" fmla="*/ 80 h 152"/>
                <a:gd name="T92" fmla="*/ 0 w 44"/>
                <a:gd name="T93" fmla="*/ 80 h 1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4"/>
                <a:gd name="T142" fmla="*/ 0 h 152"/>
                <a:gd name="T143" fmla="*/ 44 w 44"/>
                <a:gd name="T144" fmla="*/ 152 h 1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4" h="152">
                  <a:moveTo>
                    <a:pt x="0" y="80"/>
                  </a:moveTo>
                  <a:lnTo>
                    <a:pt x="0" y="80"/>
                  </a:lnTo>
                  <a:lnTo>
                    <a:pt x="10" y="110"/>
                  </a:lnTo>
                  <a:lnTo>
                    <a:pt x="16" y="126"/>
                  </a:lnTo>
                  <a:lnTo>
                    <a:pt x="24" y="140"/>
                  </a:lnTo>
                  <a:lnTo>
                    <a:pt x="30" y="148"/>
                  </a:lnTo>
                  <a:lnTo>
                    <a:pt x="34" y="152"/>
                  </a:lnTo>
                  <a:lnTo>
                    <a:pt x="40" y="152"/>
                  </a:lnTo>
                  <a:lnTo>
                    <a:pt x="42" y="152"/>
                  </a:lnTo>
                  <a:lnTo>
                    <a:pt x="44" y="148"/>
                  </a:lnTo>
                  <a:lnTo>
                    <a:pt x="44" y="142"/>
                  </a:lnTo>
                  <a:lnTo>
                    <a:pt x="44" y="124"/>
                  </a:lnTo>
                  <a:lnTo>
                    <a:pt x="42" y="106"/>
                  </a:lnTo>
                  <a:lnTo>
                    <a:pt x="38" y="68"/>
                  </a:lnTo>
                  <a:lnTo>
                    <a:pt x="34" y="50"/>
                  </a:lnTo>
                  <a:lnTo>
                    <a:pt x="30" y="32"/>
                  </a:lnTo>
                  <a:lnTo>
                    <a:pt x="26" y="16"/>
                  </a:lnTo>
                  <a:lnTo>
                    <a:pt x="16" y="0"/>
                  </a:lnTo>
                  <a:lnTo>
                    <a:pt x="14" y="0"/>
                  </a:lnTo>
                  <a:lnTo>
                    <a:pt x="26" y="28"/>
                  </a:lnTo>
                  <a:lnTo>
                    <a:pt x="34" y="58"/>
                  </a:lnTo>
                  <a:lnTo>
                    <a:pt x="38" y="88"/>
                  </a:lnTo>
                  <a:lnTo>
                    <a:pt x="40" y="118"/>
                  </a:lnTo>
                  <a:lnTo>
                    <a:pt x="42" y="142"/>
                  </a:lnTo>
                  <a:lnTo>
                    <a:pt x="42" y="144"/>
                  </a:lnTo>
                  <a:lnTo>
                    <a:pt x="40" y="146"/>
                  </a:lnTo>
                  <a:lnTo>
                    <a:pt x="34" y="148"/>
                  </a:lnTo>
                  <a:lnTo>
                    <a:pt x="30" y="142"/>
                  </a:lnTo>
                  <a:lnTo>
                    <a:pt x="22" y="132"/>
                  </a:lnTo>
                  <a:lnTo>
                    <a:pt x="14" y="120"/>
                  </a:lnTo>
                  <a:lnTo>
                    <a:pt x="8" y="106"/>
                  </a:lnTo>
                  <a:lnTo>
                    <a:pt x="0" y="80"/>
                  </a:lnTo>
                  <a:close/>
                </a:path>
              </a:pathLst>
            </a:custGeom>
            <a:solidFill>
              <a:srgbClr val="000000"/>
            </a:solidFill>
            <a:ln w="9525">
              <a:noFill/>
              <a:round/>
              <a:headEnd/>
              <a:tailEnd/>
            </a:ln>
          </p:spPr>
          <p:txBody>
            <a:bodyPr/>
            <a:lstStyle/>
            <a:p>
              <a:endParaRPr lang="fr-FR">
                <a:latin typeface="Calibri" pitchFamily="34" charset="0"/>
              </a:endParaRPr>
            </a:p>
          </p:txBody>
        </p:sp>
        <p:sp>
          <p:nvSpPr>
            <p:cNvPr id="9408" name="Freeform 42"/>
            <p:cNvSpPr>
              <a:spLocks/>
            </p:cNvSpPr>
            <p:nvPr/>
          </p:nvSpPr>
          <p:spPr bwMode="auto">
            <a:xfrm>
              <a:off x="2815" y="2146"/>
              <a:ext cx="44" cy="152"/>
            </a:xfrm>
            <a:custGeom>
              <a:avLst/>
              <a:gdLst>
                <a:gd name="T0" fmla="*/ 0 w 44"/>
                <a:gd name="T1" fmla="*/ 80 h 152"/>
                <a:gd name="T2" fmla="*/ 0 w 44"/>
                <a:gd name="T3" fmla="*/ 80 h 152"/>
                <a:gd name="T4" fmla="*/ 10 w 44"/>
                <a:gd name="T5" fmla="*/ 110 h 152"/>
                <a:gd name="T6" fmla="*/ 16 w 44"/>
                <a:gd name="T7" fmla="*/ 126 h 152"/>
                <a:gd name="T8" fmla="*/ 24 w 44"/>
                <a:gd name="T9" fmla="*/ 140 h 152"/>
                <a:gd name="T10" fmla="*/ 24 w 44"/>
                <a:gd name="T11" fmla="*/ 140 h 152"/>
                <a:gd name="T12" fmla="*/ 30 w 44"/>
                <a:gd name="T13" fmla="*/ 148 h 152"/>
                <a:gd name="T14" fmla="*/ 34 w 44"/>
                <a:gd name="T15" fmla="*/ 152 h 152"/>
                <a:gd name="T16" fmla="*/ 40 w 44"/>
                <a:gd name="T17" fmla="*/ 152 h 152"/>
                <a:gd name="T18" fmla="*/ 40 w 44"/>
                <a:gd name="T19" fmla="*/ 152 h 152"/>
                <a:gd name="T20" fmla="*/ 42 w 44"/>
                <a:gd name="T21" fmla="*/ 152 h 152"/>
                <a:gd name="T22" fmla="*/ 44 w 44"/>
                <a:gd name="T23" fmla="*/ 148 h 152"/>
                <a:gd name="T24" fmla="*/ 44 w 44"/>
                <a:gd name="T25" fmla="*/ 142 h 152"/>
                <a:gd name="T26" fmla="*/ 44 w 44"/>
                <a:gd name="T27" fmla="*/ 142 h 152"/>
                <a:gd name="T28" fmla="*/ 44 w 44"/>
                <a:gd name="T29" fmla="*/ 124 h 152"/>
                <a:gd name="T30" fmla="*/ 42 w 44"/>
                <a:gd name="T31" fmla="*/ 106 h 152"/>
                <a:gd name="T32" fmla="*/ 42 w 44"/>
                <a:gd name="T33" fmla="*/ 106 h 152"/>
                <a:gd name="T34" fmla="*/ 38 w 44"/>
                <a:gd name="T35" fmla="*/ 68 h 152"/>
                <a:gd name="T36" fmla="*/ 38 w 44"/>
                <a:gd name="T37" fmla="*/ 68 h 152"/>
                <a:gd name="T38" fmla="*/ 34 w 44"/>
                <a:gd name="T39" fmla="*/ 50 h 152"/>
                <a:gd name="T40" fmla="*/ 30 w 44"/>
                <a:gd name="T41" fmla="*/ 32 h 152"/>
                <a:gd name="T42" fmla="*/ 26 w 44"/>
                <a:gd name="T43" fmla="*/ 16 h 152"/>
                <a:gd name="T44" fmla="*/ 16 w 44"/>
                <a:gd name="T45" fmla="*/ 0 h 152"/>
                <a:gd name="T46" fmla="*/ 16 w 44"/>
                <a:gd name="T47" fmla="*/ 0 h 152"/>
                <a:gd name="T48" fmla="*/ 16 w 44"/>
                <a:gd name="T49" fmla="*/ 0 h 152"/>
                <a:gd name="T50" fmla="*/ 14 w 44"/>
                <a:gd name="T51" fmla="*/ 0 h 152"/>
                <a:gd name="T52" fmla="*/ 14 w 44"/>
                <a:gd name="T53" fmla="*/ 0 h 152"/>
                <a:gd name="T54" fmla="*/ 26 w 44"/>
                <a:gd name="T55" fmla="*/ 28 h 152"/>
                <a:gd name="T56" fmla="*/ 34 w 44"/>
                <a:gd name="T57" fmla="*/ 58 h 152"/>
                <a:gd name="T58" fmla="*/ 38 w 44"/>
                <a:gd name="T59" fmla="*/ 88 h 152"/>
                <a:gd name="T60" fmla="*/ 40 w 44"/>
                <a:gd name="T61" fmla="*/ 118 h 152"/>
                <a:gd name="T62" fmla="*/ 40 w 44"/>
                <a:gd name="T63" fmla="*/ 118 h 152"/>
                <a:gd name="T64" fmla="*/ 42 w 44"/>
                <a:gd name="T65" fmla="*/ 142 h 152"/>
                <a:gd name="T66" fmla="*/ 42 w 44"/>
                <a:gd name="T67" fmla="*/ 142 h 152"/>
                <a:gd name="T68" fmla="*/ 42 w 44"/>
                <a:gd name="T69" fmla="*/ 144 h 152"/>
                <a:gd name="T70" fmla="*/ 40 w 44"/>
                <a:gd name="T71" fmla="*/ 146 h 152"/>
                <a:gd name="T72" fmla="*/ 34 w 44"/>
                <a:gd name="T73" fmla="*/ 148 h 152"/>
                <a:gd name="T74" fmla="*/ 34 w 44"/>
                <a:gd name="T75" fmla="*/ 148 h 152"/>
                <a:gd name="T76" fmla="*/ 30 w 44"/>
                <a:gd name="T77" fmla="*/ 142 h 152"/>
                <a:gd name="T78" fmla="*/ 30 w 44"/>
                <a:gd name="T79" fmla="*/ 142 h 152"/>
                <a:gd name="T80" fmla="*/ 22 w 44"/>
                <a:gd name="T81" fmla="*/ 132 h 152"/>
                <a:gd name="T82" fmla="*/ 22 w 44"/>
                <a:gd name="T83" fmla="*/ 132 h 152"/>
                <a:gd name="T84" fmla="*/ 14 w 44"/>
                <a:gd name="T85" fmla="*/ 120 h 152"/>
                <a:gd name="T86" fmla="*/ 8 w 44"/>
                <a:gd name="T87" fmla="*/ 106 h 152"/>
                <a:gd name="T88" fmla="*/ 0 w 44"/>
                <a:gd name="T89" fmla="*/ 80 h 152"/>
                <a:gd name="T90" fmla="*/ 0 w 44"/>
                <a:gd name="T91" fmla="*/ 80 h 152"/>
                <a:gd name="T92" fmla="*/ 0 w 44"/>
                <a:gd name="T93" fmla="*/ 80 h 1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4"/>
                <a:gd name="T142" fmla="*/ 0 h 152"/>
                <a:gd name="T143" fmla="*/ 44 w 44"/>
                <a:gd name="T144" fmla="*/ 152 h 1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4" h="152">
                  <a:moveTo>
                    <a:pt x="0" y="80"/>
                  </a:moveTo>
                  <a:lnTo>
                    <a:pt x="0" y="80"/>
                  </a:lnTo>
                  <a:lnTo>
                    <a:pt x="10" y="110"/>
                  </a:lnTo>
                  <a:lnTo>
                    <a:pt x="16" y="126"/>
                  </a:lnTo>
                  <a:lnTo>
                    <a:pt x="24" y="140"/>
                  </a:lnTo>
                  <a:lnTo>
                    <a:pt x="30" y="148"/>
                  </a:lnTo>
                  <a:lnTo>
                    <a:pt x="34" y="152"/>
                  </a:lnTo>
                  <a:lnTo>
                    <a:pt x="40" y="152"/>
                  </a:lnTo>
                  <a:lnTo>
                    <a:pt x="42" y="152"/>
                  </a:lnTo>
                  <a:lnTo>
                    <a:pt x="44" y="148"/>
                  </a:lnTo>
                  <a:lnTo>
                    <a:pt x="44" y="142"/>
                  </a:lnTo>
                  <a:lnTo>
                    <a:pt x="44" y="124"/>
                  </a:lnTo>
                  <a:lnTo>
                    <a:pt x="42" y="106"/>
                  </a:lnTo>
                  <a:lnTo>
                    <a:pt x="38" y="68"/>
                  </a:lnTo>
                  <a:lnTo>
                    <a:pt x="34" y="50"/>
                  </a:lnTo>
                  <a:lnTo>
                    <a:pt x="30" y="32"/>
                  </a:lnTo>
                  <a:lnTo>
                    <a:pt x="26" y="16"/>
                  </a:lnTo>
                  <a:lnTo>
                    <a:pt x="16" y="0"/>
                  </a:lnTo>
                  <a:lnTo>
                    <a:pt x="14" y="0"/>
                  </a:lnTo>
                  <a:lnTo>
                    <a:pt x="26" y="28"/>
                  </a:lnTo>
                  <a:lnTo>
                    <a:pt x="34" y="58"/>
                  </a:lnTo>
                  <a:lnTo>
                    <a:pt x="38" y="88"/>
                  </a:lnTo>
                  <a:lnTo>
                    <a:pt x="40" y="118"/>
                  </a:lnTo>
                  <a:lnTo>
                    <a:pt x="42" y="142"/>
                  </a:lnTo>
                  <a:lnTo>
                    <a:pt x="42" y="144"/>
                  </a:lnTo>
                  <a:lnTo>
                    <a:pt x="40" y="146"/>
                  </a:lnTo>
                  <a:lnTo>
                    <a:pt x="34" y="148"/>
                  </a:lnTo>
                  <a:lnTo>
                    <a:pt x="30" y="142"/>
                  </a:lnTo>
                  <a:lnTo>
                    <a:pt x="22" y="132"/>
                  </a:lnTo>
                  <a:lnTo>
                    <a:pt x="14" y="120"/>
                  </a:lnTo>
                  <a:lnTo>
                    <a:pt x="8" y="106"/>
                  </a:lnTo>
                  <a:lnTo>
                    <a:pt x="0" y="80"/>
                  </a:lnTo>
                </a:path>
              </a:pathLst>
            </a:custGeom>
            <a:noFill/>
            <a:ln w="9525">
              <a:noFill/>
              <a:round/>
              <a:headEnd/>
              <a:tailEnd/>
            </a:ln>
          </p:spPr>
          <p:txBody>
            <a:bodyPr/>
            <a:lstStyle/>
            <a:p>
              <a:endParaRPr lang="fr-FR">
                <a:latin typeface="Calibri" pitchFamily="34" charset="0"/>
              </a:endParaRPr>
            </a:p>
          </p:txBody>
        </p:sp>
        <p:sp>
          <p:nvSpPr>
            <p:cNvPr id="9409" name="Freeform 43"/>
            <p:cNvSpPr>
              <a:spLocks/>
            </p:cNvSpPr>
            <p:nvPr/>
          </p:nvSpPr>
          <p:spPr bwMode="auto">
            <a:xfrm>
              <a:off x="2853" y="2170"/>
              <a:ext cx="56" cy="66"/>
            </a:xfrm>
            <a:custGeom>
              <a:avLst/>
              <a:gdLst>
                <a:gd name="T0" fmla="*/ 0 w 56"/>
                <a:gd name="T1" fmla="*/ 0 h 66"/>
                <a:gd name="T2" fmla="*/ 0 w 56"/>
                <a:gd name="T3" fmla="*/ 0 h 66"/>
                <a:gd name="T4" fmla="*/ 2 w 56"/>
                <a:gd name="T5" fmla="*/ 22 h 66"/>
                <a:gd name="T6" fmla="*/ 8 w 56"/>
                <a:gd name="T7" fmla="*/ 44 h 66"/>
                <a:gd name="T8" fmla="*/ 8 w 56"/>
                <a:gd name="T9" fmla="*/ 44 h 66"/>
                <a:gd name="T10" fmla="*/ 10 w 56"/>
                <a:gd name="T11" fmla="*/ 52 h 66"/>
                <a:gd name="T12" fmla="*/ 16 w 56"/>
                <a:gd name="T13" fmla="*/ 58 h 66"/>
                <a:gd name="T14" fmla="*/ 20 w 56"/>
                <a:gd name="T15" fmla="*/ 64 h 66"/>
                <a:gd name="T16" fmla="*/ 24 w 56"/>
                <a:gd name="T17" fmla="*/ 66 h 66"/>
                <a:gd name="T18" fmla="*/ 28 w 56"/>
                <a:gd name="T19" fmla="*/ 66 h 66"/>
                <a:gd name="T20" fmla="*/ 28 w 56"/>
                <a:gd name="T21" fmla="*/ 66 h 66"/>
                <a:gd name="T22" fmla="*/ 34 w 56"/>
                <a:gd name="T23" fmla="*/ 64 h 66"/>
                <a:gd name="T24" fmla="*/ 38 w 56"/>
                <a:gd name="T25" fmla="*/ 60 h 66"/>
                <a:gd name="T26" fmla="*/ 44 w 56"/>
                <a:gd name="T27" fmla="*/ 48 h 66"/>
                <a:gd name="T28" fmla="*/ 44 w 56"/>
                <a:gd name="T29" fmla="*/ 48 h 66"/>
                <a:gd name="T30" fmla="*/ 48 w 56"/>
                <a:gd name="T31" fmla="*/ 40 h 66"/>
                <a:gd name="T32" fmla="*/ 52 w 56"/>
                <a:gd name="T33" fmla="*/ 30 h 66"/>
                <a:gd name="T34" fmla="*/ 54 w 56"/>
                <a:gd name="T35" fmla="*/ 20 h 66"/>
                <a:gd name="T36" fmla="*/ 56 w 56"/>
                <a:gd name="T37" fmla="*/ 8 h 66"/>
                <a:gd name="T38" fmla="*/ 56 w 56"/>
                <a:gd name="T39" fmla="*/ 8 h 66"/>
                <a:gd name="T40" fmla="*/ 54 w 56"/>
                <a:gd name="T41" fmla="*/ 8 h 66"/>
                <a:gd name="T42" fmla="*/ 54 w 56"/>
                <a:gd name="T43" fmla="*/ 8 h 66"/>
                <a:gd name="T44" fmla="*/ 52 w 56"/>
                <a:gd name="T45" fmla="*/ 24 h 66"/>
                <a:gd name="T46" fmla="*/ 48 w 56"/>
                <a:gd name="T47" fmla="*/ 38 h 66"/>
                <a:gd name="T48" fmla="*/ 42 w 56"/>
                <a:gd name="T49" fmla="*/ 52 h 66"/>
                <a:gd name="T50" fmla="*/ 32 w 56"/>
                <a:gd name="T51" fmla="*/ 62 h 66"/>
                <a:gd name="T52" fmla="*/ 32 w 56"/>
                <a:gd name="T53" fmla="*/ 62 h 66"/>
                <a:gd name="T54" fmla="*/ 28 w 56"/>
                <a:gd name="T55" fmla="*/ 66 h 66"/>
                <a:gd name="T56" fmla="*/ 24 w 56"/>
                <a:gd name="T57" fmla="*/ 66 h 66"/>
                <a:gd name="T58" fmla="*/ 20 w 56"/>
                <a:gd name="T59" fmla="*/ 62 h 66"/>
                <a:gd name="T60" fmla="*/ 16 w 56"/>
                <a:gd name="T61" fmla="*/ 58 h 66"/>
                <a:gd name="T62" fmla="*/ 10 w 56"/>
                <a:gd name="T63" fmla="*/ 46 h 66"/>
                <a:gd name="T64" fmla="*/ 8 w 56"/>
                <a:gd name="T65" fmla="*/ 38 h 66"/>
                <a:gd name="T66" fmla="*/ 8 w 56"/>
                <a:gd name="T67" fmla="*/ 38 h 66"/>
                <a:gd name="T68" fmla="*/ 2 w 56"/>
                <a:gd name="T69" fmla="*/ 20 h 66"/>
                <a:gd name="T70" fmla="*/ 0 w 56"/>
                <a:gd name="T71" fmla="*/ 0 h 66"/>
                <a:gd name="T72" fmla="*/ 0 w 56"/>
                <a:gd name="T73" fmla="*/ 0 h 66"/>
                <a:gd name="T74" fmla="*/ 0 w 56"/>
                <a:gd name="T75" fmla="*/ 0 h 6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6"/>
                <a:gd name="T115" fmla="*/ 0 h 66"/>
                <a:gd name="T116" fmla="*/ 56 w 56"/>
                <a:gd name="T117" fmla="*/ 66 h 6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6" h="66">
                  <a:moveTo>
                    <a:pt x="0" y="0"/>
                  </a:moveTo>
                  <a:lnTo>
                    <a:pt x="0" y="0"/>
                  </a:lnTo>
                  <a:lnTo>
                    <a:pt x="2" y="22"/>
                  </a:lnTo>
                  <a:lnTo>
                    <a:pt x="8" y="44"/>
                  </a:lnTo>
                  <a:lnTo>
                    <a:pt x="10" y="52"/>
                  </a:lnTo>
                  <a:lnTo>
                    <a:pt x="16" y="58"/>
                  </a:lnTo>
                  <a:lnTo>
                    <a:pt x="20" y="64"/>
                  </a:lnTo>
                  <a:lnTo>
                    <a:pt x="24" y="66"/>
                  </a:lnTo>
                  <a:lnTo>
                    <a:pt x="28" y="66"/>
                  </a:lnTo>
                  <a:lnTo>
                    <a:pt x="34" y="64"/>
                  </a:lnTo>
                  <a:lnTo>
                    <a:pt x="38" y="60"/>
                  </a:lnTo>
                  <a:lnTo>
                    <a:pt x="44" y="48"/>
                  </a:lnTo>
                  <a:lnTo>
                    <a:pt x="48" y="40"/>
                  </a:lnTo>
                  <a:lnTo>
                    <a:pt x="52" y="30"/>
                  </a:lnTo>
                  <a:lnTo>
                    <a:pt x="54" y="20"/>
                  </a:lnTo>
                  <a:lnTo>
                    <a:pt x="56" y="8"/>
                  </a:lnTo>
                  <a:lnTo>
                    <a:pt x="54" y="8"/>
                  </a:lnTo>
                  <a:lnTo>
                    <a:pt x="52" y="24"/>
                  </a:lnTo>
                  <a:lnTo>
                    <a:pt x="48" y="38"/>
                  </a:lnTo>
                  <a:lnTo>
                    <a:pt x="42" y="52"/>
                  </a:lnTo>
                  <a:lnTo>
                    <a:pt x="32" y="62"/>
                  </a:lnTo>
                  <a:lnTo>
                    <a:pt x="28" y="66"/>
                  </a:lnTo>
                  <a:lnTo>
                    <a:pt x="24" y="66"/>
                  </a:lnTo>
                  <a:lnTo>
                    <a:pt x="20" y="62"/>
                  </a:lnTo>
                  <a:lnTo>
                    <a:pt x="16" y="58"/>
                  </a:lnTo>
                  <a:lnTo>
                    <a:pt x="10" y="46"/>
                  </a:lnTo>
                  <a:lnTo>
                    <a:pt x="8" y="38"/>
                  </a:lnTo>
                  <a:lnTo>
                    <a:pt x="2" y="20"/>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410" name="Freeform 44"/>
            <p:cNvSpPr>
              <a:spLocks/>
            </p:cNvSpPr>
            <p:nvPr/>
          </p:nvSpPr>
          <p:spPr bwMode="auto">
            <a:xfrm>
              <a:off x="2853" y="2170"/>
              <a:ext cx="56" cy="66"/>
            </a:xfrm>
            <a:custGeom>
              <a:avLst/>
              <a:gdLst>
                <a:gd name="T0" fmla="*/ 0 w 56"/>
                <a:gd name="T1" fmla="*/ 0 h 66"/>
                <a:gd name="T2" fmla="*/ 0 w 56"/>
                <a:gd name="T3" fmla="*/ 0 h 66"/>
                <a:gd name="T4" fmla="*/ 2 w 56"/>
                <a:gd name="T5" fmla="*/ 22 h 66"/>
                <a:gd name="T6" fmla="*/ 8 w 56"/>
                <a:gd name="T7" fmla="*/ 44 h 66"/>
                <a:gd name="T8" fmla="*/ 8 w 56"/>
                <a:gd name="T9" fmla="*/ 44 h 66"/>
                <a:gd name="T10" fmla="*/ 10 w 56"/>
                <a:gd name="T11" fmla="*/ 52 h 66"/>
                <a:gd name="T12" fmla="*/ 16 w 56"/>
                <a:gd name="T13" fmla="*/ 58 h 66"/>
                <a:gd name="T14" fmla="*/ 20 w 56"/>
                <a:gd name="T15" fmla="*/ 64 h 66"/>
                <a:gd name="T16" fmla="*/ 24 w 56"/>
                <a:gd name="T17" fmla="*/ 66 h 66"/>
                <a:gd name="T18" fmla="*/ 28 w 56"/>
                <a:gd name="T19" fmla="*/ 66 h 66"/>
                <a:gd name="T20" fmla="*/ 28 w 56"/>
                <a:gd name="T21" fmla="*/ 66 h 66"/>
                <a:gd name="T22" fmla="*/ 34 w 56"/>
                <a:gd name="T23" fmla="*/ 64 h 66"/>
                <a:gd name="T24" fmla="*/ 38 w 56"/>
                <a:gd name="T25" fmla="*/ 60 h 66"/>
                <a:gd name="T26" fmla="*/ 44 w 56"/>
                <a:gd name="T27" fmla="*/ 48 h 66"/>
                <a:gd name="T28" fmla="*/ 44 w 56"/>
                <a:gd name="T29" fmla="*/ 48 h 66"/>
                <a:gd name="T30" fmla="*/ 48 w 56"/>
                <a:gd name="T31" fmla="*/ 40 h 66"/>
                <a:gd name="T32" fmla="*/ 52 w 56"/>
                <a:gd name="T33" fmla="*/ 30 h 66"/>
                <a:gd name="T34" fmla="*/ 54 w 56"/>
                <a:gd name="T35" fmla="*/ 20 h 66"/>
                <a:gd name="T36" fmla="*/ 56 w 56"/>
                <a:gd name="T37" fmla="*/ 8 h 66"/>
                <a:gd name="T38" fmla="*/ 56 w 56"/>
                <a:gd name="T39" fmla="*/ 8 h 66"/>
                <a:gd name="T40" fmla="*/ 54 w 56"/>
                <a:gd name="T41" fmla="*/ 8 h 66"/>
                <a:gd name="T42" fmla="*/ 54 w 56"/>
                <a:gd name="T43" fmla="*/ 8 h 66"/>
                <a:gd name="T44" fmla="*/ 52 w 56"/>
                <a:gd name="T45" fmla="*/ 24 h 66"/>
                <a:gd name="T46" fmla="*/ 48 w 56"/>
                <a:gd name="T47" fmla="*/ 38 h 66"/>
                <a:gd name="T48" fmla="*/ 42 w 56"/>
                <a:gd name="T49" fmla="*/ 52 h 66"/>
                <a:gd name="T50" fmla="*/ 32 w 56"/>
                <a:gd name="T51" fmla="*/ 62 h 66"/>
                <a:gd name="T52" fmla="*/ 32 w 56"/>
                <a:gd name="T53" fmla="*/ 62 h 66"/>
                <a:gd name="T54" fmla="*/ 28 w 56"/>
                <a:gd name="T55" fmla="*/ 66 h 66"/>
                <a:gd name="T56" fmla="*/ 24 w 56"/>
                <a:gd name="T57" fmla="*/ 66 h 66"/>
                <a:gd name="T58" fmla="*/ 20 w 56"/>
                <a:gd name="T59" fmla="*/ 62 h 66"/>
                <a:gd name="T60" fmla="*/ 16 w 56"/>
                <a:gd name="T61" fmla="*/ 58 h 66"/>
                <a:gd name="T62" fmla="*/ 10 w 56"/>
                <a:gd name="T63" fmla="*/ 46 h 66"/>
                <a:gd name="T64" fmla="*/ 8 w 56"/>
                <a:gd name="T65" fmla="*/ 38 h 66"/>
                <a:gd name="T66" fmla="*/ 8 w 56"/>
                <a:gd name="T67" fmla="*/ 38 h 66"/>
                <a:gd name="T68" fmla="*/ 2 w 56"/>
                <a:gd name="T69" fmla="*/ 20 h 66"/>
                <a:gd name="T70" fmla="*/ 0 w 56"/>
                <a:gd name="T71" fmla="*/ 0 h 66"/>
                <a:gd name="T72" fmla="*/ 0 w 56"/>
                <a:gd name="T73" fmla="*/ 0 h 66"/>
                <a:gd name="T74" fmla="*/ 0 w 56"/>
                <a:gd name="T75" fmla="*/ 0 h 6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6"/>
                <a:gd name="T115" fmla="*/ 0 h 66"/>
                <a:gd name="T116" fmla="*/ 56 w 56"/>
                <a:gd name="T117" fmla="*/ 66 h 6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6" h="66">
                  <a:moveTo>
                    <a:pt x="0" y="0"/>
                  </a:moveTo>
                  <a:lnTo>
                    <a:pt x="0" y="0"/>
                  </a:lnTo>
                  <a:lnTo>
                    <a:pt x="2" y="22"/>
                  </a:lnTo>
                  <a:lnTo>
                    <a:pt x="8" y="44"/>
                  </a:lnTo>
                  <a:lnTo>
                    <a:pt x="10" y="52"/>
                  </a:lnTo>
                  <a:lnTo>
                    <a:pt x="16" y="58"/>
                  </a:lnTo>
                  <a:lnTo>
                    <a:pt x="20" y="64"/>
                  </a:lnTo>
                  <a:lnTo>
                    <a:pt x="24" y="66"/>
                  </a:lnTo>
                  <a:lnTo>
                    <a:pt x="28" y="66"/>
                  </a:lnTo>
                  <a:lnTo>
                    <a:pt x="34" y="64"/>
                  </a:lnTo>
                  <a:lnTo>
                    <a:pt x="38" y="60"/>
                  </a:lnTo>
                  <a:lnTo>
                    <a:pt x="44" y="48"/>
                  </a:lnTo>
                  <a:lnTo>
                    <a:pt x="48" y="40"/>
                  </a:lnTo>
                  <a:lnTo>
                    <a:pt x="52" y="30"/>
                  </a:lnTo>
                  <a:lnTo>
                    <a:pt x="54" y="20"/>
                  </a:lnTo>
                  <a:lnTo>
                    <a:pt x="56" y="8"/>
                  </a:lnTo>
                  <a:lnTo>
                    <a:pt x="54" y="8"/>
                  </a:lnTo>
                  <a:lnTo>
                    <a:pt x="52" y="24"/>
                  </a:lnTo>
                  <a:lnTo>
                    <a:pt x="48" y="38"/>
                  </a:lnTo>
                  <a:lnTo>
                    <a:pt x="42" y="52"/>
                  </a:lnTo>
                  <a:lnTo>
                    <a:pt x="32" y="62"/>
                  </a:lnTo>
                  <a:lnTo>
                    <a:pt x="28" y="66"/>
                  </a:lnTo>
                  <a:lnTo>
                    <a:pt x="24" y="66"/>
                  </a:lnTo>
                  <a:lnTo>
                    <a:pt x="20" y="62"/>
                  </a:lnTo>
                  <a:lnTo>
                    <a:pt x="16" y="58"/>
                  </a:lnTo>
                  <a:lnTo>
                    <a:pt x="10" y="46"/>
                  </a:lnTo>
                  <a:lnTo>
                    <a:pt x="8" y="38"/>
                  </a:lnTo>
                  <a:lnTo>
                    <a:pt x="2" y="20"/>
                  </a:lnTo>
                  <a:lnTo>
                    <a:pt x="0" y="0"/>
                  </a:lnTo>
                </a:path>
              </a:pathLst>
            </a:custGeom>
            <a:noFill/>
            <a:ln w="9525">
              <a:noFill/>
              <a:round/>
              <a:headEnd/>
              <a:tailEnd/>
            </a:ln>
          </p:spPr>
          <p:txBody>
            <a:bodyPr/>
            <a:lstStyle/>
            <a:p>
              <a:endParaRPr lang="fr-FR">
                <a:latin typeface="Calibri" pitchFamily="34" charset="0"/>
              </a:endParaRPr>
            </a:p>
          </p:txBody>
        </p:sp>
        <p:sp>
          <p:nvSpPr>
            <p:cNvPr id="9411" name="Freeform 45"/>
            <p:cNvSpPr>
              <a:spLocks/>
            </p:cNvSpPr>
            <p:nvPr/>
          </p:nvSpPr>
          <p:spPr bwMode="auto">
            <a:xfrm>
              <a:off x="2899" y="2184"/>
              <a:ext cx="56" cy="94"/>
            </a:xfrm>
            <a:custGeom>
              <a:avLst/>
              <a:gdLst>
                <a:gd name="T0" fmla="*/ 16 w 56"/>
                <a:gd name="T1" fmla="*/ 2 h 94"/>
                <a:gd name="T2" fmla="*/ 16 w 56"/>
                <a:gd name="T3" fmla="*/ 2 h 94"/>
                <a:gd name="T4" fmla="*/ 16 w 56"/>
                <a:gd name="T5" fmla="*/ 10 h 94"/>
                <a:gd name="T6" fmla="*/ 12 w 56"/>
                <a:gd name="T7" fmla="*/ 20 h 94"/>
                <a:gd name="T8" fmla="*/ 8 w 56"/>
                <a:gd name="T9" fmla="*/ 34 h 94"/>
                <a:gd name="T10" fmla="*/ 8 w 56"/>
                <a:gd name="T11" fmla="*/ 34 h 94"/>
                <a:gd name="T12" fmla="*/ 2 w 56"/>
                <a:gd name="T13" fmla="*/ 62 h 94"/>
                <a:gd name="T14" fmla="*/ 2 w 56"/>
                <a:gd name="T15" fmla="*/ 62 h 94"/>
                <a:gd name="T16" fmla="*/ 0 w 56"/>
                <a:gd name="T17" fmla="*/ 88 h 94"/>
                <a:gd name="T18" fmla="*/ 0 w 56"/>
                <a:gd name="T19" fmla="*/ 88 h 94"/>
                <a:gd name="T20" fmla="*/ 0 w 56"/>
                <a:gd name="T21" fmla="*/ 92 h 94"/>
                <a:gd name="T22" fmla="*/ 0 w 56"/>
                <a:gd name="T23" fmla="*/ 94 h 94"/>
                <a:gd name="T24" fmla="*/ 2 w 56"/>
                <a:gd name="T25" fmla="*/ 94 h 94"/>
                <a:gd name="T26" fmla="*/ 2 w 56"/>
                <a:gd name="T27" fmla="*/ 94 h 94"/>
                <a:gd name="T28" fmla="*/ 6 w 56"/>
                <a:gd name="T29" fmla="*/ 94 h 94"/>
                <a:gd name="T30" fmla="*/ 10 w 56"/>
                <a:gd name="T31" fmla="*/ 92 h 94"/>
                <a:gd name="T32" fmla="*/ 16 w 56"/>
                <a:gd name="T33" fmla="*/ 86 h 94"/>
                <a:gd name="T34" fmla="*/ 28 w 56"/>
                <a:gd name="T35" fmla="*/ 68 h 94"/>
                <a:gd name="T36" fmla="*/ 28 w 56"/>
                <a:gd name="T37" fmla="*/ 68 h 94"/>
                <a:gd name="T38" fmla="*/ 42 w 56"/>
                <a:gd name="T39" fmla="*/ 42 h 94"/>
                <a:gd name="T40" fmla="*/ 56 w 56"/>
                <a:gd name="T41" fmla="*/ 16 h 94"/>
                <a:gd name="T42" fmla="*/ 56 w 56"/>
                <a:gd name="T43" fmla="*/ 16 h 94"/>
                <a:gd name="T44" fmla="*/ 56 w 56"/>
                <a:gd name="T45" fmla="*/ 14 h 94"/>
                <a:gd name="T46" fmla="*/ 54 w 56"/>
                <a:gd name="T47" fmla="*/ 16 h 94"/>
                <a:gd name="T48" fmla="*/ 54 w 56"/>
                <a:gd name="T49" fmla="*/ 16 h 94"/>
                <a:gd name="T50" fmla="*/ 42 w 56"/>
                <a:gd name="T51" fmla="*/ 32 h 94"/>
                <a:gd name="T52" fmla="*/ 32 w 56"/>
                <a:gd name="T53" fmla="*/ 52 h 94"/>
                <a:gd name="T54" fmla="*/ 22 w 56"/>
                <a:gd name="T55" fmla="*/ 70 h 94"/>
                <a:gd name="T56" fmla="*/ 10 w 56"/>
                <a:gd name="T57" fmla="*/ 86 h 94"/>
                <a:gd name="T58" fmla="*/ 10 w 56"/>
                <a:gd name="T59" fmla="*/ 86 h 94"/>
                <a:gd name="T60" fmla="*/ 6 w 56"/>
                <a:gd name="T61" fmla="*/ 90 h 94"/>
                <a:gd name="T62" fmla="*/ 4 w 56"/>
                <a:gd name="T63" fmla="*/ 90 h 94"/>
                <a:gd name="T64" fmla="*/ 2 w 56"/>
                <a:gd name="T65" fmla="*/ 90 h 94"/>
                <a:gd name="T66" fmla="*/ 2 w 56"/>
                <a:gd name="T67" fmla="*/ 86 h 94"/>
                <a:gd name="T68" fmla="*/ 2 w 56"/>
                <a:gd name="T69" fmla="*/ 76 h 94"/>
                <a:gd name="T70" fmla="*/ 2 w 56"/>
                <a:gd name="T71" fmla="*/ 76 h 94"/>
                <a:gd name="T72" fmla="*/ 4 w 56"/>
                <a:gd name="T73" fmla="*/ 52 h 94"/>
                <a:gd name="T74" fmla="*/ 4 w 56"/>
                <a:gd name="T75" fmla="*/ 52 h 94"/>
                <a:gd name="T76" fmla="*/ 12 w 56"/>
                <a:gd name="T77" fmla="*/ 28 h 94"/>
                <a:gd name="T78" fmla="*/ 20 w 56"/>
                <a:gd name="T79" fmla="*/ 4 h 94"/>
                <a:gd name="T80" fmla="*/ 20 w 56"/>
                <a:gd name="T81" fmla="*/ 4 h 94"/>
                <a:gd name="T82" fmla="*/ 22 w 56"/>
                <a:gd name="T83" fmla="*/ 2 h 94"/>
                <a:gd name="T84" fmla="*/ 18 w 56"/>
                <a:gd name="T85" fmla="*/ 0 h 94"/>
                <a:gd name="T86" fmla="*/ 16 w 56"/>
                <a:gd name="T87" fmla="*/ 0 h 94"/>
                <a:gd name="T88" fmla="*/ 16 w 56"/>
                <a:gd name="T89" fmla="*/ 2 h 9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6"/>
                <a:gd name="T136" fmla="*/ 0 h 94"/>
                <a:gd name="T137" fmla="*/ 56 w 56"/>
                <a:gd name="T138" fmla="*/ 94 h 9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6" h="94">
                  <a:moveTo>
                    <a:pt x="16" y="2"/>
                  </a:moveTo>
                  <a:lnTo>
                    <a:pt x="16" y="2"/>
                  </a:lnTo>
                  <a:lnTo>
                    <a:pt x="16" y="10"/>
                  </a:lnTo>
                  <a:lnTo>
                    <a:pt x="12" y="20"/>
                  </a:lnTo>
                  <a:lnTo>
                    <a:pt x="8" y="34"/>
                  </a:lnTo>
                  <a:lnTo>
                    <a:pt x="2" y="62"/>
                  </a:lnTo>
                  <a:lnTo>
                    <a:pt x="0" y="88"/>
                  </a:lnTo>
                  <a:lnTo>
                    <a:pt x="0" y="92"/>
                  </a:lnTo>
                  <a:lnTo>
                    <a:pt x="0" y="94"/>
                  </a:lnTo>
                  <a:lnTo>
                    <a:pt x="2" y="94"/>
                  </a:lnTo>
                  <a:lnTo>
                    <a:pt x="6" y="94"/>
                  </a:lnTo>
                  <a:lnTo>
                    <a:pt x="10" y="92"/>
                  </a:lnTo>
                  <a:lnTo>
                    <a:pt x="16" y="86"/>
                  </a:lnTo>
                  <a:lnTo>
                    <a:pt x="28" y="68"/>
                  </a:lnTo>
                  <a:lnTo>
                    <a:pt x="42" y="42"/>
                  </a:lnTo>
                  <a:lnTo>
                    <a:pt x="56" y="16"/>
                  </a:lnTo>
                  <a:lnTo>
                    <a:pt x="56" y="14"/>
                  </a:lnTo>
                  <a:lnTo>
                    <a:pt x="54" y="16"/>
                  </a:lnTo>
                  <a:lnTo>
                    <a:pt x="42" y="32"/>
                  </a:lnTo>
                  <a:lnTo>
                    <a:pt x="32" y="52"/>
                  </a:lnTo>
                  <a:lnTo>
                    <a:pt x="22" y="70"/>
                  </a:lnTo>
                  <a:lnTo>
                    <a:pt x="10" y="86"/>
                  </a:lnTo>
                  <a:lnTo>
                    <a:pt x="6" y="90"/>
                  </a:lnTo>
                  <a:lnTo>
                    <a:pt x="4" y="90"/>
                  </a:lnTo>
                  <a:lnTo>
                    <a:pt x="2" y="90"/>
                  </a:lnTo>
                  <a:lnTo>
                    <a:pt x="2" y="86"/>
                  </a:lnTo>
                  <a:lnTo>
                    <a:pt x="2" y="76"/>
                  </a:lnTo>
                  <a:lnTo>
                    <a:pt x="4" y="52"/>
                  </a:lnTo>
                  <a:lnTo>
                    <a:pt x="12" y="28"/>
                  </a:lnTo>
                  <a:lnTo>
                    <a:pt x="20" y="4"/>
                  </a:lnTo>
                  <a:lnTo>
                    <a:pt x="22" y="2"/>
                  </a:lnTo>
                  <a:lnTo>
                    <a:pt x="18" y="0"/>
                  </a:lnTo>
                  <a:lnTo>
                    <a:pt x="16" y="0"/>
                  </a:lnTo>
                  <a:lnTo>
                    <a:pt x="16"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9412" name="Freeform 46"/>
            <p:cNvSpPr>
              <a:spLocks/>
            </p:cNvSpPr>
            <p:nvPr/>
          </p:nvSpPr>
          <p:spPr bwMode="auto">
            <a:xfrm>
              <a:off x="2899" y="2184"/>
              <a:ext cx="56" cy="94"/>
            </a:xfrm>
            <a:custGeom>
              <a:avLst/>
              <a:gdLst>
                <a:gd name="T0" fmla="*/ 16 w 56"/>
                <a:gd name="T1" fmla="*/ 2 h 94"/>
                <a:gd name="T2" fmla="*/ 16 w 56"/>
                <a:gd name="T3" fmla="*/ 2 h 94"/>
                <a:gd name="T4" fmla="*/ 16 w 56"/>
                <a:gd name="T5" fmla="*/ 10 h 94"/>
                <a:gd name="T6" fmla="*/ 12 w 56"/>
                <a:gd name="T7" fmla="*/ 20 h 94"/>
                <a:gd name="T8" fmla="*/ 8 w 56"/>
                <a:gd name="T9" fmla="*/ 34 h 94"/>
                <a:gd name="T10" fmla="*/ 8 w 56"/>
                <a:gd name="T11" fmla="*/ 34 h 94"/>
                <a:gd name="T12" fmla="*/ 2 w 56"/>
                <a:gd name="T13" fmla="*/ 62 h 94"/>
                <a:gd name="T14" fmla="*/ 2 w 56"/>
                <a:gd name="T15" fmla="*/ 62 h 94"/>
                <a:gd name="T16" fmla="*/ 0 w 56"/>
                <a:gd name="T17" fmla="*/ 88 h 94"/>
                <a:gd name="T18" fmla="*/ 0 w 56"/>
                <a:gd name="T19" fmla="*/ 88 h 94"/>
                <a:gd name="T20" fmla="*/ 0 w 56"/>
                <a:gd name="T21" fmla="*/ 92 h 94"/>
                <a:gd name="T22" fmla="*/ 0 w 56"/>
                <a:gd name="T23" fmla="*/ 94 h 94"/>
                <a:gd name="T24" fmla="*/ 2 w 56"/>
                <a:gd name="T25" fmla="*/ 94 h 94"/>
                <a:gd name="T26" fmla="*/ 2 w 56"/>
                <a:gd name="T27" fmla="*/ 94 h 94"/>
                <a:gd name="T28" fmla="*/ 6 w 56"/>
                <a:gd name="T29" fmla="*/ 94 h 94"/>
                <a:gd name="T30" fmla="*/ 10 w 56"/>
                <a:gd name="T31" fmla="*/ 92 h 94"/>
                <a:gd name="T32" fmla="*/ 16 w 56"/>
                <a:gd name="T33" fmla="*/ 86 h 94"/>
                <a:gd name="T34" fmla="*/ 28 w 56"/>
                <a:gd name="T35" fmla="*/ 68 h 94"/>
                <a:gd name="T36" fmla="*/ 28 w 56"/>
                <a:gd name="T37" fmla="*/ 68 h 94"/>
                <a:gd name="T38" fmla="*/ 42 w 56"/>
                <a:gd name="T39" fmla="*/ 42 h 94"/>
                <a:gd name="T40" fmla="*/ 56 w 56"/>
                <a:gd name="T41" fmla="*/ 16 h 94"/>
                <a:gd name="T42" fmla="*/ 56 w 56"/>
                <a:gd name="T43" fmla="*/ 16 h 94"/>
                <a:gd name="T44" fmla="*/ 56 w 56"/>
                <a:gd name="T45" fmla="*/ 14 h 94"/>
                <a:gd name="T46" fmla="*/ 54 w 56"/>
                <a:gd name="T47" fmla="*/ 16 h 94"/>
                <a:gd name="T48" fmla="*/ 54 w 56"/>
                <a:gd name="T49" fmla="*/ 16 h 94"/>
                <a:gd name="T50" fmla="*/ 42 w 56"/>
                <a:gd name="T51" fmla="*/ 32 h 94"/>
                <a:gd name="T52" fmla="*/ 32 w 56"/>
                <a:gd name="T53" fmla="*/ 52 h 94"/>
                <a:gd name="T54" fmla="*/ 22 w 56"/>
                <a:gd name="T55" fmla="*/ 70 h 94"/>
                <a:gd name="T56" fmla="*/ 10 w 56"/>
                <a:gd name="T57" fmla="*/ 86 h 94"/>
                <a:gd name="T58" fmla="*/ 10 w 56"/>
                <a:gd name="T59" fmla="*/ 86 h 94"/>
                <a:gd name="T60" fmla="*/ 6 w 56"/>
                <a:gd name="T61" fmla="*/ 90 h 94"/>
                <a:gd name="T62" fmla="*/ 4 w 56"/>
                <a:gd name="T63" fmla="*/ 90 h 94"/>
                <a:gd name="T64" fmla="*/ 2 w 56"/>
                <a:gd name="T65" fmla="*/ 90 h 94"/>
                <a:gd name="T66" fmla="*/ 2 w 56"/>
                <a:gd name="T67" fmla="*/ 86 h 94"/>
                <a:gd name="T68" fmla="*/ 2 w 56"/>
                <a:gd name="T69" fmla="*/ 76 h 94"/>
                <a:gd name="T70" fmla="*/ 2 w 56"/>
                <a:gd name="T71" fmla="*/ 76 h 94"/>
                <a:gd name="T72" fmla="*/ 4 w 56"/>
                <a:gd name="T73" fmla="*/ 52 h 94"/>
                <a:gd name="T74" fmla="*/ 4 w 56"/>
                <a:gd name="T75" fmla="*/ 52 h 94"/>
                <a:gd name="T76" fmla="*/ 12 w 56"/>
                <a:gd name="T77" fmla="*/ 28 h 94"/>
                <a:gd name="T78" fmla="*/ 20 w 56"/>
                <a:gd name="T79" fmla="*/ 4 h 94"/>
                <a:gd name="T80" fmla="*/ 20 w 56"/>
                <a:gd name="T81" fmla="*/ 4 h 94"/>
                <a:gd name="T82" fmla="*/ 22 w 56"/>
                <a:gd name="T83" fmla="*/ 2 h 94"/>
                <a:gd name="T84" fmla="*/ 18 w 56"/>
                <a:gd name="T85" fmla="*/ 0 h 94"/>
                <a:gd name="T86" fmla="*/ 16 w 56"/>
                <a:gd name="T87" fmla="*/ 0 h 94"/>
                <a:gd name="T88" fmla="*/ 16 w 56"/>
                <a:gd name="T89" fmla="*/ 2 h 9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6"/>
                <a:gd name="T136" fmla="*/ 0 h 94"/>
                <a:gd name="T137" fmla="*/ 56 w 56"/>
                <a:gd name="T138" fmla="*/ 94 h 9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6" h="94">
                  <a:moveTo>
                    <a:pt x="16" y="2"/>
                  </a:moveTo>
                  <a:lnTo>
                    <a:pt x="16" y="2"/>
                  </a:lnTo>
                  <a:lnTo>
                    <a:pt x="16" y="10"/>
                  </a:lnTo>
                  <a:lnTo>
                    <a:pt x="12" y="20"/>
                  </a:lnTo>
                  <a:lnTo>
                    <a:pt x="8" y="34"/>
                  </a:lnTo>
                  <a:lnTo>
                    <a:pt x="2" y="62"/>
                  </a:lnTo>
                  <a:lnTo>
                    <a:pt x="0" y="88"/>
                  </a:lnTo>
                  <a:lnTo>
                    <a:pt x="0" y="92"/>
                  </a:lnTo>
                  <a:lnTo>
                    <a:pt x="0" y="94"/>
                  </a:lnTo>
                  <a:lnTo>
                    <a:pt x="2" y="94"/>
                  </a:lnTo>
                  <a:lnTo>
                    <a:pt x="6" y="94"/>
                  </a:lnTo>
                  <a:lnTo>
                    <a:pt x="10" y="92"/>
                  </a:lnTo>
                  <a:lnTo>
                    <a:pt x="16" y="86"/>
                  </a:lnTo>
                  <a:lnTo>
                    <a:pt x="28" y="68"/>
                  </a:lnTo>
                  <a:lnTo>
                    <a:pt x="42" y="42"/>
                  </a:lnTo>
                  <a:lnTo>
                    <a:pt x="56" y="16"/>
                  </a:lnTo>
                  <a:lnTo>
                    <a:pt x="56" y="14"/>
                  </a:lnTo>
                  <a:lnTo>
                    <a:pt x="54" y="16"/>
                  </a:lnTo>
                  <a:lnTo>
                    <a:pt x="42" y="32"/>
                  </a:lnTo>
                  <a:lnTo>
                    <a:pt x="32" y="52"/>
                  </a:lnTo>
                  <a:lnTo>
                    <a:pt x="22" y="70"/>
                  </a:lnTo>
                  <a:lnTo>
                    <a:pt x="10" y="86"/>
                  </a:lnTo>
                  <a:lnTo>
                    <a:pt x="6" y="90"/>
                  </a:lnTo>
                  <a:lnTo>
                    <a:pt x="4" y="90"/>
                  </a:lnTo>
                  <a:lnTo>
                    <a:pt x="2" y="90"/>
                  </a:lnTo>
                  <a:lnTo>
                    <a:pt x="2" y="86"/>
                  </a:lnTo>
                  <a:lnTo>
                    <a:pt x="2" y="76"/>
                  </a:lnTo>
                  <a:lnTo>
                    <a:pt x="4" y="52"/>
                  </a:lnTo>
                  <a:lnTo>
                    <a:pt x="12" y="28"/>
                  </a:lnTo>
                  <a:lnTo>
                    <a:pt x="20" y="4"/>
                  </a:lnTo>
                  <a:lnTo>
                    <a:pt x="22" y="2"/>
                  </a:lnTo>
                  <a:lnTo>
                    <a:pt x="18" y="0"/>
                  </a:lnTo>
                  <a:lnTo>
                    <a:pt x="16" y="0"/>
                  </a:lnTo>
                  <a:lnTo>
                    <a:pt x="16" y="2"/>
                  </a:lnTo>
                </a:path>
              </a:pathLst>
            </a:custGeom>
            <a:noFill/>
            <a:ln w="9525">
              <a:noFill/>
              <a:round/>
              <a:headEnd/>
              <a:tailEnd/>
            </a:ln>
          </p:spPr>
          <p:txBody>
            <a:bodyPr/>
            <a:lstStyle/>
            <a:p>
              <a:endParaRPr lang="fr-FR">
                <a:latin typeface="Calibri" pitchFamily="34" charset="0"/>
              </a:endParaRPr>
            </a:p>
          </p:txBody>
        </p:sp>
        <p:sp>
          <p:nvSpPr>
            <p:cNvPr id="9413" name="Freeform 47"/>
            <p:cNvSpPr>
              <a:spLocks/>
            </p:cNvSpPr>
            <p:nvPr/>
          </p:nvSpPr>
          <p:spPr bwMode="auto">
            <a:xfrm>
              <a:off x="2907" y="2216"/>
              <a:ext cx="160" cy="376"/>
            </a:xfrm>
            <a:custGeom>
              <a:avLst/>
              <a:gdLst>
                <a:gd name="T0" fmla="*/ 74 w 160"/>
                <a:gd name="T1" fmla="*/ 0 h 376"/>
                <a:gd name="T2" fmla="*/ 56 w 160"/>
                <a:gd name="T3" fmla="*/ 22 h 376"/>
                <a:gd name="T4" fmla="*/ 42 w 160"/>
                <a:gd name="T5" fmla="*/ 48 h 376"/>
                <a:gd name="T6" fmla="*/ 18 w 160"/>
                <a:gd name="T7" fmla="*/ 108 h 376"/>
                <a:gd name="T8" fmla="*/ 10 w 160"/>
                <a:gd name="T9" fmla="*/ 144 h 376"/>
                <a:gd name="T10" fmla="*/ 4 w 160"/>
                <a:gd name="T11" fmla="*/ 180 h 376"/>
                <a:gd name="T12" fmla="*/ 0 w 160"/>
                <a:gd name="T13" fmla="*/ 234 h 376"/>
                <a:gd name="T14" fmla="*/ 0 w 160"/>
                <a:gd name="T15" fmla="*/ 252 h 376"/>
                <a:gd name="T16" fmla="*/ 6 w 160"/>
                <a:gd name="T17" fmla="*/ 302 h 376"/>
                <a:gd name="T18" fmla="*/ 10 w 160"/>
                <a:gd name="T19" fmla="*/ 318 h 376"/>
                <a:gd name="T20" fmla="*/ 24 w 160"/>
                <a:gd name="T21" fmla="*/ 340 h 376"/>
                <a:gd name="T22" fmla="*/ 46 w 160"/>
                <a:gd name="T23" fmla="*/ 354 h 376"/>
                <a:gd name="T24" fmla="*/ 58 w 160"/>
                <a:gd name="T25" fmla="*/ 358 h 376"/>
                <a:gd name="T26" fmla="*/ 70 w 160"/>
                <a:gd name="T27" fmla="*/ 356 h 376"/>
                <a:gd name="T28" fmla="*/ 90 w 160"/>
                <a:gd name="T29" fmla="*/ 358 h 376"/>
                <a:gd name="T30" fmla="*/ 108 w 160"/>
                <a:gd name="T31" fmla="*/ 368 h 376"/>
                <a:gd name="T32" fmla="*/ 118 w 160"/>
                <a:gd name="T33" fmla="*/ 374 h 376"/>
                <a:gd name="T34" fmla="*/ 130 w 160"/>
                <a:gd name="T35" fmla="*/ 376 h 376"/>
                <a:gd name="T36" fmla="*/ 146 w 160"/>
                <a:gd name="T37" fmla="*/ 374 h 376"/>
                <a:gd name="T38" fmla="*/ 152 w 160"/>
                <a:gd name="T39" fmla="*/ 372 h 376"/>
                <a:gd name="T40" fmla="*/ 158 w 160"/>
                <a:gd name="T41" fmla="*/ 370 h 376"/>
                <a:gd name="T42" fmla="*/ 158 w 160"/>
                <a:gd name="T43" fmla="*/ 368 h 376"/>
                <a:gd name="T44" fmla="*/ 150 w 160"/>
                <a:gd name="T45" fmla="*/ 370 h 376"/>
                <a:gd name="T46" fmla="*/ 140 w 160"/>
                <a:gd name="T47" fmla="*/ 372 h 376"/>
                <a:gd name="T48" fmla="*/ 122 w 160"/>
                <a:gd name="T49" fmla="*/ 372 h 376"/>
                <a:gd name="T50" fmla="*/ 104 w 160"/>
                <a:gd name="T51" fmla="*/ 362 h 376"/>
                <a:gd name="T52" fmla="*/ 94 w 160"/>
                <a:gd name="T53" fmla="*/ 356 h 376"/>
                <a:gd name="T54" fmla="*/ 84 w 160"/>
                <a:gd name="T55" fmla="*/ 352 h 376"/>
                <a:gd name="T56" fmla="*/ 70 w 160"/>
                <a:gd name="T57" fmla="*/ 352 h 376"/>
                <a:gd name="T58" fmla="*/ 56 w 160"/>
                <a:gd name="T59" fmla="*/ 354 h 376"/>
                <a:gd name="T60" fmla="*/ 48 w 160"/>
                <a:gd name="T61" fmla="*/ 350 h 376"/>
                <a:gd name="T62" fmla="*/ 28 w 160"/>
                <a:gd name="T63" fmla="*/ 334 h 376"/>
                <a:gd name="T64" fmla="*/ 22 w 160"/>
                <a:gd name="T65" fmla="*/ 328 h 376"/>
                <a:gd name="T66" fmla="*/ 14 w 160"/>
                <a:gd name="T67" fmla="*/ 304 h 376"/>
                <a:gd name="T68" fmla="*/ 8 w 160"/>
                <a:gd name="T69" fmla="*/ 272 h 376"/>
                <a:gd name="T70" fmla="*/ 6 w 160"/>
                <a:gd name="T71" fmla="*/ 238 h 376"/>
                <a:gd name="T72" fmla="*/ 8 w 160"/>
                <a:gd name="T73" fmla="*/ 208 h 376"/>
                <a:gd name="T74" fmla="*/ 12 w 160"/>
                <a:gd name="T75" fmla="*/ 178 h 376"/>
                <a:gd name="T76" fmla="*/ 22 w 160"/>
                <a:gd name="T77" fmla="*/ 112 h 376"/>
                <a:gd name="T78" fmla="*/ 30 w 160"/>
                <a:gd name="T79" fmla="*/ 82 h 376"/>
                <a:gd name="T80" fmla="*/ 42 w 160"/>
                <a:gd name="T81" fmla="*/ 52 h 376"/>
                <a:gd name="T82" fmla="*/ 64 w 160"/>
                <a:gd name="T83" fmla="*/ 12 h 376"/>
                <a:gd name="T84" fmla="*/ 74 w 160"/>
                <a:gd name="T85" fmla="*/ 0 h 37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0"/>
                <a:gd name="T130" fmla="*/ 0 h 376"/>
                <a:gd name="T131" fmla="*/ 160 w 160"/>
                <a:gd name="T132" fmla="*/ 376 h 37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0" h="376">
                  <a:moveTo>
                    <a:pt x="74" y="0"/>
                  </a:moveTo>
                  <a:lnTo>
                    <a:pt x="74" y="0"/>
                  </a:lnTo>
                  <a:lnTo>
                    <a:pt x="64" y="10"/>
                  </a:lnTo>
                  <a:lnTo>
                    <a:pt x="56" y="22"/>
                  </a:lnTo>
                  <a:lnTo>
                    <a:pt x="42" y="48"/>
                  </a:lnTo>
                  <a:lnTo>
                    <a:pt x="30" y="78"/>
                  </a:lnTo>
                  <a:lnTo>
                    <a:pt x="18" y="108"/>
                  </a:lnTo>
                  <a:lnTo>
                    <a:pt x="10" y="144"/>
                  </a:lnTo>
                  <a:lnTo>
                    <a:pt x="4" y="180"/>
                  </a:lnTo>
                  <a:lnTo>
                    <a:pt x="0" y="216"/>
                  </a:lnTo>
                  <a:lnTo>
                    <a:pt x="0" y="234"/>
                  </a:lnTo>
                  <a:lnTo>
                    <a:pt x="0" y="252"/>
                  </a:lnTo>
                  <a:lnTo>
                    <a:pt x="4" y="284"/>
                  </a:lnTo>
                  <a:lnTo>
                    <a:pt x="6" y="302"/>
                  </a:lnTo>
                  <a:lnTo>
                    <a:pt x="10" y="318"/>
                  </a:lnTo>
                  <a:lnTo>
                    <a:pt x="16" y="328"/>
                  </a:lnTo>
                  <a:lnTo>
                    <a:pt x="24" y="340"/>
                  </a:lnTo>
                  <a:lnTo>
                    <a:pt x="36" y="348"/>
                  </a:lnTo>
                  <a:lnTo>
                    <a:pt x="46" y="354"/>
                  </a:lnTo>
                  <a:lnTo>
                    <a:pt x="58" y="358"/>
                  </a:lnTo>
                  <a:lnTo>
                    <a:pt x="70" y="356"/>
                  </a:lnTo>
                  <a:lnTo>
                    <a:pt x="80" y="356"/>
                  </a:lnTo>
                  <a:lnTo>
                    <a:pt x="90" y="358"/>
                  </a:lnTo>
                  <a:lnTo>
                    <a:pt x="98" y="362"/>
                  </a:lnTo>
                  <a:lnTo>
                    <a:pt x="108" y="368"/>
                  </a:lnTo>
                  <a:lnTo>
                    <a:pt x="118" y="374"/>
                  </a:lnTo>
                  <a:lnTo>
                    <a:pt x="124" y="376"/>
                  </a:lnTo>
                  <a:lnTo>
                    <a:pt x="130" y="376"/>
                  </a:lnTo>
                  <a:lnTo>
                    <a:pt x="146" y="374"/>
                  </a:lnTo>
                  <a:lnTo>
                    <a:pt x="152" y="372"/>
                  </a:lnTo>
                  <a:lnTo>
                    <a:pt x="158" y="370"/>
                  </a:lnTo>
                  <a:lnTo>
                    <a:pt x="160" y="368"/>
                  </a:lnTo>
                  <a:lnTo>
                    <a:pt x="158" y="368"/>
                  </a:lnTo>
                  <a:lnTo>
                    <a:pt x="150" y="370"/>
                  </a:lnTo>
                  <a:lnTo>
                    <a:pt x="140" y="372"/>
                  </a:lnTo>
                  <a:lnTo>
                    <a:pt x="130" y="372"/>
                  </a:lnTo>
                  <a:lnTo>
                    <a:pt x="122" y="372"/>
                  </a:lnTo>
                  <a:lnTo>
                    <a:pt x="112" y="368"/>
                  </a:lnTo>
                  <a:lnTo>
                    <a:pt x="104" y="362"/>
                  </a:lnTo>
                  <a:lnTo>
                    <a:pt x="94" y="356"/>
                  </a:lnTo>
                  <a:lnTo>
                    <a:pt x="84" y="352"/>
                  </a:lnTo>
                  <a:lnTo>
                    <a:pt x="78" y="352"/>
                  </a:lnTo>
                  <a:lnTo>
                    <a:pt x="70" y="352"/>
                  </a:lnTo>
                  <a:lnTo>
                    <a:pt x="64" y="354"/>
                  </a:lnTo>
                  <a:lnTo>
                    <a:pt x="56" y="354"/>
                  </a:lnTo>
                  <a:lnTo>
                    <a:pt x="48" y="350"/>
                  </a:lnTo>
                  <a:lnTo>
                    <a:pt x="40" y="346"/>
                  </a:lnTo>
                  <a:lnTo>
                    <a:pt x="28" y="334"/>
                  </a:lnTo>
                  <a:lnTo>
                    <a:pt x="22" y="328"/>
                  </a:lnTo>
                  <a:lnTo>
                    <a:pt x="18" y="320"/>
                  </a:lnTo>
                  <a:lnTo>
                    <a:pt x="14" y="304"/>
                  </a:lnTo>
                  <a:lnTo>
                    <a:pt x="8" y="272"/>
                  </a:lnTo>
                  <a:lnTo>
                    <a:pt x="6" y="238"/>
                  </a:lnTo>
                  <a:lnTo>
                    <a:pt x="6" y="224"/>
                  </a:lnTo>
                  <a:lnTo>
                    <a:pt x="8" y="208"/>
                  </a:lnTo>
                  <a:lnTo>
                    <a:pt x="12" y="178"/>
                  </a:lnTo>
                  <a:lnTo>
                    <a:pt x="16" y="144"/>
                  </a:lnTo>
                  <a:lnTo>
                    <a:pt x="22" y="112"/>
                  </a:lnTo>
                  <a:lnTo>
                    <a:pt x="30" y="82"/>
                  </a:lnTo>
                  <a:lnTo>
                    <a:pt x="42" y="52"/>
                  </a:lnTo>
                  <a:lnTo>
                    <a:pt x="56" y="24"/>
                  </a:lnTo>
                  <a:lnTo>
                    <a:pt x="64" y="12"/>
                  </a:lnTo>
                  <a:lnTo>
                    <a:pt x="74"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414" name="Freeform 49"/>
            <p:cNvSpPr>
              <a:spLocks/>
            </p:cNvSpPr>
            <p:nvPr/>
          </p:nvSpPr>
          <p:spPr bwMode="auto">
            <a:xfrm>
              <a:off x="2819" y="2584"/>
              <a:ext cx="64" cy="46"/>
            </a:xfrm>
            <a:custGeom>
              <a:avLst/>
              <a:gdLst>
                <a:gd name="T0" fmla="*/ 0 w 64"/>
                <a:gd name="T1" fmla="*/ 0 h 46"/>
                <a:gd name="T2" fmla="*/ 0 w 64"/>
                <a:gd name="T3" fmla="*/ 0 h 46"/>
                <a:gd name="T4" fmla="*/ 0 w 64"/>
                <a:gd name="T5" fmla="*/ 2 h 46"/>
                <a:gd name="T6" fmla="*/ 2 w 64"/>
                <a:gd name="T7" fmla="*/ 4 h 46"/>
                <a:gd name="T8" fmla="*/ 2 w 64"/>
                <a:gd name="T9" fmla="*/ 4 h 46"/>
                <a:gd name="T10" fmla="*/ 10 w 64"/>
                <a:gd name="T11" fmla="*/ 8 h 46"/>
                <a:gd name="T12" fmla="*/ 18 w 64"/>
                <a:gd name="T13" fmla="*/ 10 h 46"/>
                <a:gd name="T14" fmla="*/ 18 w 64"/>
                <a:gd name="T15" fmla="*/ 10 h 46"/>
                <a:gd name="T16" fmla="*/ 34 w 64"/>
                <a:gd name="T17" fmla="*/ 12 h 46"/>
                <a:gd name="T18" fmla="*/ 40 w 64"/>
                <a:gd name="T19" fmla="*/ 16 h 46"/>
                <a:gd name="T20" fmla="*/ 48 w 64"/>
                <a:gd name="T21" fmla="*/ 20 h 46"/>
                <a:gd name="T22" fmla="*/ 48 w 64"/>
                <a:gd name="T23" fmla="*/ 20 h 46"/>
                <a:gd name="T24" fmla="*/ 52 w 64"/>
                <a:gd name="T25" fmla="*/ 26 h 46"/>
                <a:gd name="T26" fmla="*/ 56 w 64"/>
                <a:gd name="T27" fmla="*/ 32 h 46"/>
                <a:gd name="T28" fmla="*/ 62 w 64"/>
                <a:gd name="T29" fmla="*/ 44 h 46"/>
                <a:gd name="T30" fmla="*/ 62 w 64"/>
                <a:gd name="T31" fmla="*/ 44 h 46"/>
                <a:gd name="T32" fmla="*/ 62 w 64"/>
                <a:gd name="T33" fmla="*/ 46 h 46"/>
                <a:gd name="T34" fmla="*/ 64 w 64"/>
                <a:gd name="T35" fmla="*/ 44 h 46"/>
                <a:gd name="T36" fmla="*/ 64 w 64"/>
                <a:gd name="T37" fmla="*/ 44 h 46"/>
                <a:gd name="T38" fmla="*/ 60 w 64"/>
                <a:gd name="T39" fmla="*/ 34 h 46"/>
                <a:gd name="T40" fmla="*/ 56 w 64"/>
                <a:gd name="T41" fmla="*/ 26 h 46"/>
                <a:gd name="T42" fmla="*/ 48 w 64"/>
                <a:gd name="T43" fmla="*/ 18 h 46"/>
                <a:gd name="T44" fmla="*/ 40 w 64"/>
                <a:gd name="T45" fmla="*/ 12 h 46"/>
                <a:gd name="T46" fmla="*/ 40 w 64"/>
                <a:gd name="T47" fmla="*/ 12 h 46"/>
                <a:gd name="T48" fmla="*/ 30 w 64"/>
                <a:gd name="T49" fmla="*/ 10 h 46"/>
                <a:gd name="T50" fmla="*/ 22 w 64"/>
                <a:gd name="T51" fmla="*/ 8 h 46"/>
                <a:gd name="T52" fmla="*/ 22 w 64"/>
                <a:gd name="T53" fmla="*/ 8 h 46"/>
                <a:gd name="T54" fmla="*/ 14 w 64"/>
                <a:gd name="T55" fmla="*/ 8 h 46"/>
                <a:gd name="T56" fmla="*/ 8 w 64"/>
                <a:gd name="T57" fmla="*/ 6 h 46"/>
                <a:gd name="T58" fmla="*/ 8 w 64"/>
                <a:gd name="T59" fmla="*/ 6 h 46"/>
                <a:gd name="T60" fmla="*/ 4 w 64"/>
                <a:gd name="T61" fmla="*/ 2 h 46"/>
                <a:gd name="T62" fmla="*/ 0 w 64"/>
                <a:gd name="T63" fmla="*/ 0 h 46"/>
                <a:gd name="T64" fmla="*/ 0 w 64"/>
                <a:gd name="T65" fmla="*/ 0 h 46"/>
                <a:gd name="T66" fmla="*/ 0 w 64"/>
                <a:gd name="T67" fmla="*/ 0 h 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4"/>
                <a:gd name="T103" fmla="*/ 0 h 46"/>
                <a:gd name="T104" fmla="*/ 64 w 64"/>
                <a:gd name="T105" fmla="*/ 46 h 4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4" h="46">
                  <a:moveTo>
                    <a:pt x="0" y="0"/>
                  </a:moveTo>
                  <a:lnTo>
                    <a:pt x="0" y="0"/>
                  </a:lnTo>
                  <a:lnTo>
                    <a:pt x="0" y="2"/>
                  </a:lnTo>
                  <a:lnTo>
                    <a:pt x="2" y="4"/>
                  </a:lnTo>
                  <a:lnTo>
                    <a:pt x="10" y="8"/>
                  </a:lnTo>
                  <a:lnTo>
                    <a:pt x="18" y="10"/>
                  </a:lnTo>
                  <a:lnTo>
                    <a:pt x="34" y="12"/>
                  </a:lnTo>
                  <a:lnTo>
                    <a:pt x="40" y="16"/>
                  </a:lnTo>
                  <a:lnTo>
                    <a:pt x="48" y="20"/>
                  </a:lnTo>
                  <a:lnTo>
                    <a:pt x="52" y="26"/>
                  </a:lnTo>
                  <a:lnTo>
                    <a:pt x="56" y="32"/>
                  </a:lnTo>
                  <a:lnTo>
                    <a:pt x="62" y="44"/>
                  </a:lnTo>
                  <a:lnTo>
                    <a:pt x="62" y="46"/>
                  </a:lnTo>
                  <a:lnTo>
                    <a:pt x="64" y="44"/>
                  </a:lnTo>
                  <a:lnTo>
                    <a:pt x="60" y="34"/>
                  </a:lnTo>
                  <a:lnTo>
                    <a:pt x="56" y="26"/>
                  </a:lnTo>
                  <a:lnTo>
                    <a:pt x="48" y="18"/>
                  </a:lnTo>
                  <a:lnTo>
                    <a:pt x="40" y="12"/>
                  </a:lnTo>
                  <a:lnTo>
                    <a:pt x="30" y="10"/>
                  </a:lnTo>
                  <a:lnTo>
                    <a:pt x="22" y="8"/>
                  </a:lnTo>
                  <a:lnTo>
                    <a:pt x="14" y="8"/>
                  </a:lnTo>
                  <a:lnTo>
                    <a:pt x="8" y="6"/>
                  </a:lnTo>
                  <a:lnTo>
                    <a:pt x="4" y="2"/>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415" name="Freeform 50"/>
            <p:cNvSpPr>
              <a:spLocks/>
            </p:cNvSpPr>
            <p:nvPr/>
          </p:nvSpPr>
          <p:spPr bwMode="auto">
            <a:xfrm>
              <a:off x="2819" y="2584"/>
              <a:ext cx="64" cy="46"/>
            </a:xfrm>
            <a:custGeom>
              <a:avLst/>
              <a:gdLst>
                <a:gd name="T0" fmla="*/ 0 w 64"/>
                <a:gd name="T1" fmla="*/ 0 h 46"/>
                <a:gd name="T2" fmla="*/ 0 w 64"/>
                <a:gd name="T3" fmla="*/ 0 h 46"/>
                <a:gd name="T4" fmla="*/ 0 w 64"/>
                <a:gd name="T5" fmla="*/ 2 h 46"/>
                <a:gd name="T6" fmla="*/ 2 w 64"/>
                <a:gd name="T7" fmla="*/ 4 h 46"/>
                <a:gd name="T8" fmla="*/ 2 w 64"/>
                <a:gd name="T9" fmla="*/ 4 h 46"/>
                <a:gd name="T10" fmla="*/ 10 w 64"/>
                <a:gd name="T11" fmla="*/ 8 h 46"/>
                <a:gd name="T12" fmla="*/ 18 w 64"/>
                <a:gd name="T13" fmla="*/ 10 h 46"/>
                <a:gd name="T14" fmla="*/ 18 w 64"/>
                <a:gd name="T15" fmla="*/ 10 h 46"/>
                <a:gd name="T16" fmla="*/ 34 w 64"/>
                <a:gd name="T17" fmla="*/ 12 h 46"/>
                <a:gd name="T18" fmla="*/ 40 w 64"/>
                <a:gd name="T19" fmla="*/ 16 h 46"/>
                <a:gd name="T20" fmla="*/ 48 w 64"/>
                <a:gd name="T21" fmla="*/ 20 h 46"/>
                <a:gd name="T22" fmla="*/ 48 w 64"/>
                <a:gd name="T23" fmla="*/ 20 h 46"/>
                <a:gd name="T24" fmla="*/ 52 w 64"/>
                <a:gd name="T25" fmla="*/ 26 h 46"/>
                <a:gd name="T26" fmla="*/ 56 w 64"/>
                <a:gd name="T27" fmla="*/ 32 h 46"/>
                <a:gd name="T28" fmla="*/ 62 w 64"/>
                <a:gd name="T29" fmla="*/ 44 h 46"/>
                <a:gd name="T30" fmla="*/ 62 w 64"/>
                <a:gd name="T31" fmla="*/ 44 h 46"/>
                <a:gd name="T32" fmla="*/ 62 w 64"/>
                <a:gd name="T33" fmla="*/ 46 h 46"/>
                <a:gd name="T34" fmla="*/ 64 w 64"/>
                <a:gd name="T35" fmla="*/ 44 h 46"/>
                <a:gd name="T36" fmla="*/ 64 w 64"/>
                <a:gd name="T37" fmla="*/ 44 h 46"/>
                <a:gd name="T38" fmla="*/ 60 w 64"/>
                <a:gd name="T39" fmla="*/ 34 h 46"/>
                <a:gd name="T40" fmla="*/ 56 w 64"/>
                <a:gd name="T41" fmla="*/ 26 h 46"/>
                <a:gd name="T42" fmla="*/ 48 w 64"/>
                <a:gd name="T43" fmla="*/ 18 h 46"/>
                <a:gd name="T44" fmla="*/ 40 w 64"/>
                <a:gd name="T45" fmla="*/ 12 h 46"/>
                <a:gd name="T46" fmla="*/ 40 w 64"/>
                <a:gd name="T47" fmla="*/ 12 h 46"/>
                <a:gd name="T48" fmla="*/ 30 w 64"/>
                <a:gd name="T49" fmla="*/ 10 h 46"/>
                <a:gd name="T50" fmla="*/ 22 w 64"/>
                <a:gd name="T51" fmla="*/ 8 h 46"/>
                <a:gd name="T52" fmla="*/ 22 w 64"/>
                <a:gd name="T53" fmla="*/ 8 h 46"/>
                <a:gd name="T54" fmla="*/ 14 w 64"/>
                <a:gd name="T55" fmla="*/ 8 h 46"/>
                <a:gd name="T56" fmla="*/ 8 w 64"/>
                <a:gd name="T57" fmla="*/ 6 h 46"/>
                <a:gd name="T58" fmla="*/ 8 w 64"/>
                <a:gd name="T59" fmla="*/ 6 h 46"/>
                <a:gd name="T60" fmla="*/ 4 w 64"/>
                <a:gd name="T61" fmla="*/ 2 h 46"/>
                <a:gd name="T62" fmla="*/ 0 w 64"/>
                <a:gd name="T63" fmla="*/ 0 h 46"/>
                <a:gd name="T64" fmla="*/ 0 w 64"/>
                <a:gd name="T65" fmla="*/ 0 h 46"/>
                <a:gd name="T66" fmla="*/ 0 w 64"/>
                <a:gd name="T67" fmla="*/ 0 h 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4"/>
                <a:gd name="T103" fmla="*/ 0 h 46"/>
                <a:gd name="T104" fmla="*/ 64 w 64"/>
                <a:gd name="T105" fmla="*/ 46 h 4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4" h="46">
                  <a:moveTo>
                    <a:pt x="0" y="0"/>
                  </a:moveTo>
                  <a:lnTo>
                    <a:pt x="0" y="0"/>
                  </a:lnTo>
                  <a:lnTo>
                    <a:pt x="0" y="2"/>
                  </a:lnTo>
                  <a:lnTo>
                    <a:pt x="2" y="4"/>
                  </a:lnTo>
                  <a:lnTo>
                    <a:pt x="10" y="8"/>
                  </a:lnTo>
                  <a:lnTo>
                    <a:pt x="18" y="10"/>
                  </a:lnTo>
                  <a:lnTo>
                    <a:pt x="34" y="12"/>
                  </a:lnTo>
                  <a:lnTo>
                    <a:pt x="40" y="16"/>
                  </a:lnTo>
                  <a:lnTo>
                    <a:pt x="48" y="20"/>
                  </a:lnTo>
                  <a:lnTo>
                    <a:pt x="52" y="26"/>
                  </a:lnTo>
                  <a:lnTo>
                    <a:pt x="56" y="32"/>
                  </a:lnTo>
                  <a:lnTo>
                    <a:pt x="62" y="44"/>
                  </a:lnTo>
                  <a:lnTo>
                    <a:pt x="62" y="46"/>
                  </a:lnTo>
                  <a:lnTo>
                    <a:pt x="64" y="44"/>
                  </a:lnTo>
                  <a:lnTo>
                    <a:pt x="60" y="34"/>
                  </a:lnTo>
                  <a:lnTo>
                    <a:pt x="56" y="26"/>
                  </a:lnTo>
                  <a:lnTo>
                    <a:pt x="48" y="18"/>
                  </a:lnTo>
                  <a:lnTo>
                    <a:pt x="40" y="12"/>
                  </a:lnTo>
                  <a:lnTo>
                    <a:pt x="30" y="10"/>
                  </a:lnTo>
                  <a:lnTo>
                    <a:pt x="22" y="8"/>
                  </a:lnTo>
                  <a:lnTo>
                    <a:pt x="14" y="8"/>
                  </a:lnTo>
                  <a:lnTo>
                    <a:pt x="8" y="6"/>
                  </a:lnTo>
                  <a:lnTo>
                    <a:pt x="4" y="2"/>
                  </a:lnTo>
                  <a:lnTo>
                    <a:pt x="0" y="0"/>
                  </a:lnTo>
                </a:path>
              </a:pathLst>
            </a:custGeom>
            <a:noFill/>
            <a:ln w="9525">
              <a:noFill/>
              <a:round/>
              <a:headEnd/>
              <a:tailEnd/>
            </a:ln>
          </p:spPr>
          <p:txBody>
            <a:bodyPr/>
            <a:lstStyle/>
            <a:p>
              <a:endParaRPr lang="fr-FR">
                <a:latin typeface="Calibri" pitchFamily="34" charset="0"/>
              </a:endParaRPr>
            </a:p>
          </p:txBody>
        </p:sp>
        <p:sp>
          <p:nvSpPr>
            <p:cNvPr id="9416" name="Freeform 51"/>
            <p:cNvSpPr>
              <a:spLocks/>
            </p:cNvSpPr>
            <p:nvPr/>
          </p:nvSpPr>
          <p:spPr bwMode="auto">
            <a:xfrm>
              <a:off x="2873" y="2590"/>
              <a:ext cx="52" cy="74"/>
            </a:xfrm>
            <a:custGeom>
              <a:avLst/>
              <a:gdLst>
                <a:gd name="T0" fmla="*/ 0 w 52"/>
                <a:gd name="T1" fmla="*/ 2 h 74"/>
                <a:gd name="T2" fmla="*/ 0 w 52"/>
                <a:gd name="T3" fmla="*/ 2 h 74"/>
                <a:gd name="T4" fmla="*/ 2 w 52"/>
                <a:gd name="T5" fmla="*/ 8 h 74"/>
                <a:gd name="T6" fmla="*/ 4 w 52"/>
                <a:gd name="T7" fmla="*/ 14 h 74"/>
                <a:gd name="T8" fmla="*/ 6 w 52"/>
                <a:gd name="T9" fmla="*/ 28 h 74"/>
                <a:gd name="T10" fmla="*/ 8 w 52"/>
                <a:gd name="T11" fmla="*/ 42 h 74"/>
                <a:gd name="T12" fmla="*/ 10 w 52"/>
                <a:gd name="T13" fmla="*/ 50 h 74"/>
                <a:gd name="T14" fmla="*/ 14 w 52"/>
                <a:gd name="T15" fmla="*/ 56 h 74"/>
                <a:gd name="T16" fmla="*/ 14 w 52"/>
                <a:gd name="T17" fmla="*/ 56 h 74"/>
                <a:gd name="T18" fmla="*/ 22 w 52"/>
                <a:gd name="T19" fmla="*/ 64 h 74"/>
                <a:gd name="T20" fmla="*/ 30 w 52"/>
                <a:gd name="T21" fmla="*/ 70 h 74"/>
                <a:gd name="T22" fmla="*/ 40 w 52"/>
                <a:gd name="T23" fmla="*/ 74 h 74"/>
                <a:gd name="T24" fmla="*/ 52 w 52"/>
                <a:gd name="T25" fmla="*/ 74 h 74"/>
                <a:gd name="T26" fmla="*/ 52 w 52"/>
                <a:gd name="T27" fmla="*/ 74 h 74"/>
                <a:gd name="T28" fmla="*/ 52 w 52"/>
                <a:gd name="T29" fmla="*/ 72 h 74"/>
                <a:gd name="T30" fmla="*/ 50 w 52"/>
                <a:gd name="T31" fmla="*/ 72 h 74"/>
                <a:gd name="T32" fmla="*/ 50 w 52"/>
                <a:gd name="T33" fmla="*/ 72 h 74"/>
                <a:gd name="T34" fmla="*/ 38 w 52"/>
                <a:gd name="T35" fmla="*/ 70 h 74"/>
                <a:gd name="T36" fmla="*/ 26 w 52"/>
                <a:gd name="T37" fmla="*/ 64 h 74"/>
                <a:gd name="T38" fmla="*/ 18 w 52"/>
                <a:gd name="T39" fmla="*/ 56 h 74"/>
                <a:gd name="T40" fmla="*/ 12 w 52"/>
                <a:gd name="T41" fmla="*/ 44 h 74"/>
                <a:gd name="T42" fmla="*/ 12 w 52"/>
                <a:gd name="T43" fmla="*/ 44 h 74"/>
                <a:gd name="T44" fmla="*/ 8 w 52"/>
                <a:gd name="T45" fmla="*/ 22 h 74"/>
                <a:gd name="T46" fmla="*/ 6 w 52"/>
                <a:gd name="T47" fmla="*/ 10 h 74"/>
                <a:gd name="T48" fmla="*/ 0 w 52"/>
                <a:gd name="T49" fmla="*/ 0 h 74"/>
                <a:gd name="T50" fmla="*/ 0 w 52"/>
                <a:gd name="T51" fmla="*/ 0 h 74"/>
                <a:gd name="T52" fmla="*/ 0 w 52"/>
                <a:gd name="T53" fmla="*/ 2 h 7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
                <a:gd name="T82" fmla="*/ 0 h 74"/>
                <a:gd name="T83" fmla="*/ 52 w 52"/>
                <a:gd name="T84" fmla="*/ 74 h 7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 h="74">
                  <a:moveTo>
                    <a:pt x="0" y="2"/>
                  </a:moveTo>
                  <a:lnTo>
                    <a:pt x="0" y="2"/>
                  </a:lnTo>
                  <a:lnTo>
                    <a:pt x="2" y="8"/>
                  </a:lnTo>
                  <a:lnTo>
                    <a:pt x="4" y="14"/>
                  </a:lnTo>
                  <a:lnTo>
                    <a:pt x="6" y="28"/>
                  </a:lnTo>
                  <a:lnTo>
                    <a:pt x="8" y="42"/>
                  </a:lnTo>
                  <a:lnTo>
                    <a:pt x="10" y="50"/>
                  </a:lnTo>
                  <a:lnTo>
                    <a:pt x="14" y="56"/>
                  </a:lnTo>
                  <a:lnTo>
                    <a:pt x="22" y="64"/>
                  </a:lnTo>
                  <a:lnTo>
                    <a:pt x="30" y="70"/>
                  </a:lnTo>
                  <a:lnTo>
                    <a:pt x="40" y="74"/>
                  </a:lnTo>
                  <a:lnTo>
                    <a:pt x="52" y="74"/>
                  </a:lnTo>
                  <a:lnTo>
                    <a:pt x="52" y="72"/>
                  </a:lnTo>
                  <a:lnTo>
                    <a:pt x="50" y="72"/>
                  </a:lnTo>
                  <a:lnTo>
                    <a:pt x="38" y="70"/>
                  </a:lnTo>
                  <a:lnTo>
                    <a:pt x="26" y="64"/>
                  </a:lnTo>
                  <a:lnTo>
                    <a:pt x="18" y="56"/>
                  </a:lnTo>
                  <a:lnTo>
                    <a:pt x="12" y="44"/>
                  </a:lnTo>
                  <a:lnTo>
                    <a:pt x="8" y="22"/>
                  </a:lnTo>
                  <a:lnTo>
                    <a:pt x="6" y="10"/>
                  </a:lnTo>
                  <a:lnTo>
                    <a:pt x="0" y="0"/>
                  </a:lnTo>
                  <a:lnTo>
                    <a:pt x="0"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9417" name="Freeform 52"/>
            <p:cNvSpPr>
              <a:spLocks/>
            </p:cNvSpPr>
            <p:nvPr/>
          </p:nvSpPr>
          <p:spPr bwMode="auto">
            <a:xfrm>
              <a:off x="2873" y="2590"/>
              <a:ext cx="52" cy="74"/>
            </a:xfrm>
            <a:custGeom>
              <a:avLst/>
              <a:gdLst>
                <a:gd name="T0" fmla="*/ 0 w 52"/>
                <a:gd name="T1" fmla="*/ 2 h 74"/>
                <a:gd name="T2" fmla="*/ 0 w 52"/>
                <a:gd name="T3" fmla="*/ 2 h 74"/>
                <a:gd name="T4" fmla="*/ 2 w 52"/>
                <a:gd name="T5" fmla="*/ 8 h 74"/>
                <a:gd name="T6" fmla="*/ 4 w 52"/>
                <a:gd name="T7" fmla="*/ 14 h 74"/>
                <a:gd name="T8" fmla="*/ 6 w 52"/>
                <a:gd name="T9" fmla="*/ 28 h 74"/>
                <a:gd name="T10" fmla="*/ 8 w 52"/>
                <a:gd name="T11" fmla="*/ 42 h 74"/>
                <a:gd name="T12" fmla="*/ 10 w 52"/>
                <a:gd name="T13" fmla="*/ 50 h 74"/>
                <a:gd name="T14" fmla="*/ 14 w 52"/>
                <a:gd name="T15" fmla="*/ 56 h 74"/>
                <a:gd name="T16" fmla="*/ 14 w 52"/>
                <a:gd name="T17" fmla="*/ 56 h 74"/>
                <a:gd name="T18" fmla="*/ 22 w 52"/>
                <a:gd name="T19" fmla="*/ 64 h 74"/>
                <a:gd name="T20" fmla="*/ 30 w 52"/>
                <a:gd name="T21" fmla="*/ 70 h 74"/>
                <a:gd name="T22" fmla="*/ 40 w 52"/>
                <a:gd name="T23" fmla="*/ 74 h 74"/>
                <a:gd name="T24" fmla="*/ 52 w 52"/>
                <a:gd name="T25" fmla="*/ 74 h 74"/>
                <a:gd name="T26" fmla="*/ 52 w 52"/>
                <a:gd name="T27" fmla="*/ 74 h 74"/>
                <a:gd name="T28" fmla="*/ 52 w 52"/>
                <a:gd name="T29" fmla="*/ 72 h 74"/>
                <a:gd name="T30" fmla="*/ 50 w 52"/>
                <a:gd name="T31" fmla="*/ 72 h 74"/>
                <a:gd name="T32" fmla="*/ 50 w 52"/>
                <a:gd name="T33" fmla="*/ 72 h 74"/>
                <a:gd name="T34" fmla="*/ 38 w 52"/>
                <a:gd name="T35" fmla="*/ 70 h 74"/>
                <a:gd name="T36" fmla="*/ 26 w 52"/>
                <a:gd name="T37" fmla="*/ 64 h 74"/>
                <a:gd name="T38" fmla="*/ 18 w 52"/>
                <a:gd name="T39" fmla="*/ 56 h 74"/>
                <a:gd name="T40" fmla="*/ 12 w 52"/>
                <a:gd name="T41" fmla="*/ 44 h 74"/>
                <a:gd name="T42" fmla="*/ 12 w 52"/>
                <a:gd name="T43" fmla="*/ 44 h 74"/>
                <a:gd name="T44" fmla="*/ 8 w 52"/>
                <a:gd name="T45" fmla="*/ 22 h 74"/>
                <a:gd name="T46" fmla="*/ 6 w 52"/>
                <a:gd name="T47" fmla="*/ 10 h 74"/>
                <a:gd name="T48" fmla="*/ 0 w 52"/>
                <a:gd name="T49" fmla="*/ 0 h 74"/>
                <a:gd name="T50" fmla="*/ 0 w 52"/>
                <a:gd name="T51" fmla="*/ 0 h 74"/>
                <a:gd name="T52" fmla="*/ 0 w 52"/>
                <a:gd name="T53" fmla="*/ 2 h 7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
                <a:gd name="T82" fmla="*/ 0 h 74"/>
                <a:gd name="T83" fmla="*/ 52 w 52"/>
                <a:gd name="T84" fmla="*/ 74 h 7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 h="74">
                  <a:moveTo>
                    <a:pt x="0" y="2"/>
                  </a:moveTo>
                  <a:lnTo>
                    <a:pt x="0" y="2"/>
                  </a:lnTo>
                  <a:lnTo>
                    <a:pt x="2" y="8"/>
                  </a:lnTo>
                  <a:lnTo>
                    <a:pt x="4" y="14"/>
                  </a:lnTo>
                  <a:lnTo>
                    <a:pt x="6" y="28"/>
                  </a:lnTo>
                  <a:lnTo>
                    <a:pt x="8" y="42"/>
                  </a:lnTo>
                  <a:lnTo>
                    <a:pt x="10" y="50"/>
                  </a:lnTo>
                  <a:lnTo>
                    <a:pt x="14" y="56"/>
                  </a:lnTo>
                  <a:lnTo>
                    <a:pt x="22" y="64"/>
                  </a:lnTo>
                  <a:lnTo>
                    <a:pt x="30" y="70"/>
                  </a:lnTo>
                  <a:lnTo>
                    <a:pt x="40" y="74"/>
                  </a:lnTo>
                  <a:lnTo>
                    <a:pt x="52" y="74"/>
                  </a:lnTo>
                  <a:lnTo>
                    <a:pt x="52" y="72"/>
                  </a:lnTo>
                  <a:lnTo>
                    <a:pt x="50" y="72"/>
                  </a:lnTo>
                  <a:lnTo>
                    <a:pt x="38" y="70"/>
                  </a:lnTo>
                  <a:lnTo>
                    <a:pt x="26" y="64"/>
                  </a:lnTo>
                  <a:lnTo>
                    <a:pt x="18" y="56"/>
                  </a:lnTo>
                  <a:lnTo>
                    <a:pt x="12" y="44"/>
                  </a:lnTo>
                  <a:lnTo>
                    <a:pt x="8" y="22"/>
                  </a:lnTo>
                  <a:lnTo>
                    <a:pt x="6" y="10"/>
                  </a:lnTo>
                  <a:lnTo>
                    <a:pt x="0" y="0"/>
                  </a:lnTo>
                  <a:lnTo>
                    <a:pt x="0" y="2"/>
                  </a:lnTo>
                </a:path>
              </a:pathLst>
            </a:custGeom>
            <a:noFill/>
            <a:ln w="9525">
              <a:noFill/>
              <a:round/>
              <a:headEnd/>
              <a:tailEnd/>
            </a:ln>
          </p:spPr>
          <p:txBody>
            <a:bodyPr/>
            <a:lstStyle/>
            <a:p>
              <a:endParaRPr lang="fr-FR">
                <a:latin typeface="Calibri" pitchFamily="34" charset="0"/>
              </a:endParaRPr>
            </a:p>
          </p:txBody>
        </p:sp>
        <p:sp>
          <p:nvSpPr>
            <p:cNvPr id="9418" name="Freeform 53"/>
            <p:cNvSpPr>
              <a:spLocks/>
            </p:cNvSpPr>
            <p:nvPr/>
          </p:nvSpPr>
          <p:spPr bwMode="auto">
            <a:xfrm>
              <a:off x="2873" y="2590"/>
              <a:ext cx="86" cy="46"/>
            </a:xfrm>
            <a:custGeom>
              <a:avLst/>
              <a:gdLst>
                <a:gd name="T0" fmla="*/ 6 w 86"/>
                <a:gd name="T1" fmla="*/ 2 h 46"/>
                <a:gd name="T2" fmla="*/ 6 w 86"/>
                <a:gd name="T3" fmla="*/ 0 h 46"/>
                <a:gd name="T4" fmla="*/ 6 w 86"/>
                <a:gd name="T5" fmla="*/ 0 h 46"/>
                <a:gd name="T6" fmla="*/ 6 w 86"/>
                <a:gd name="T7" fmla="*/ 4 h 46"/>
                <a:gd name="T8" fmla="*/ 6 w 86"/>
                <a:gd name="T9" fmla="*/ 4 h 46"/>
                <a:gd name="T10" fmla="*/ 10 w 86"/>
                <a:gd name="T11" fmla="*/ 2 h 46"/>
                <a:gd name="T12" fmla="*/ 16 w 86"/>
                <a:gd name="T13" fmla="*/ 4 h 46"/>
                <a:gd name="T14" fmla="*/ 26 w 86"/>
                <a:gd name="T15" fmla="*/ 10 h 46"/>
                <a:gd name="T16" fmla="*/ 26 w 86"/>
                <a:gd name="T17" fmla="*/ 10 h 46"/>
                <a:gd name="T18" fmla="*/ 36 w 86"/>
                <a:gd name="T19" fmla="*/ 12 h 46"/>
                <a:gd name="T20" fmla="*/ 46 w 86"/>
                <a:gd name="T21" fmla="*/ 16 h 46"/>
                <a:gd name="T22" fmla="*/ 46 w 86"/>
                <a:gd name="T23" fmla="*/ 16 h 46"/>
                <a:gd name="T24" fmla="*/ 58 w 86"/>
                <a:gd name="T25" fmla="*/ 20 h 46"/>
                <a:gd name="T26" fmla="*/ 68 w 86"/>
                <a:gd name="T27" fmla="*/ 26 h 46"/>
                <a:gd name="T28" fmla="*/ 78 w 86"/>
                <a:gd name="T29" fmla="*/ 36 h 46"/>
                <a:gd name="T30" fmla="*/ 86 w 86"/>
                <a:gd name="T31" fmla="*/ 46 h 46"/>
                <a:gd name="T32" fmla="*/ 86 w 86"/>
                <a:gd name="T33" fmla="*/ 46 h 46"/>
                <a:gd name="T34" fmla="*/ 86 w 86"/>
                <a:gd name="T35" fmla="*/ 46 h 46"/>
                <a:gd name="T36" fmla="*/ 86 w 86"/>
                <a:gd name="T37" fmla="*/ 46 h 46"/>
                <a:gd name="T38" fmla="*/ 76 w 86"/>
                <a:gd name="T39" fmla="*/ 34 h 46"/>
                <a:gd name="T40" fmla="*/ 68 w 86"/>
                <a:gd name="T41" fmla="*/ 24 h 46"/>
                <a:gd name="T42" fmla="*/ 56 w 86"/>
                <a:gd name="T43" fmla="*/ 16 h 46"/>
                <a:gd name="T44" fmla="*/ 44 w 86"/>
                <a:gd name="T45" fmla="*/ 12 h 46"/>
                <a:gd name="T46" fmla="*/ 44 w 86"/>
                <a:gd name="T47" fmla="*/ 12 h 46"/>
                <a:gd name="T48" fmla="*/ 16 w 86"/>
                <a:gd name="T49" fmla="*/ 2 h 46"/>
                <a:gd name="T50" fmla="*/ 16 w 86"/>
                <a:gd name="T51" fmla="*/ 2 h 46"/>
                <a:gd name="T52" fmla="*/ 8 w 86"/>
                <a:gd name="T53" fmla="*/ 0 h 46"/>
                <a:gd name="T54" fmla="*/ 6 w 86"/>
                <a:gd name="T55" fmla="*/ 0 h 46"/>
                <a:gd name="T56" fmla="*/ 2 w 86"/>
                <a:gd name="T57" fmla="*/ 2 h 46"/>
                <a:gd name="T58" fmla="*/ 2 w 86"/>
                <a:gd name="T59" fmla="*/ 2 h 46"/>
                <a:gd name="T60" fmla="*/ 0 w 86"/>
                <a:gd name="T61" fmla="*/ 4 h 46"/>
                <a:gd name="T62" fmla="*/ 0 w 86"/>
                <a:gd name="T63" fmla="*/ 4 h 46"/>
                <a:gd name="T64" fmla="*/ 4 w 86"/>
                <a:gd name="T65" fmla="*/ 6 h 46"/>
                <a:gd name="T66" fmla="*/ 8 w 86"/>
                <a:gd name="T67" fmla="*/ 4 h 46"/>
                <a:gd name="T68" fmla="*/ 8 w 86"/>
                <a:gd name="T69" fmla="*/ 4 h 46"/>
                <a:gd name="T70" fmla="*/ 6 w 86"/>
                <a:gd name="T71" fmla="*/ 2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46"/>
                <a:gd name="T110" fmla="*/ 86 w 86"/>
                <a:gd name="T111" fmla="*/ 46 h 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46">
                  <a:moveTo>
                    <a:pt x="6" y="2"/>
                  </a:moveTo>
                  <a:lnTo>
                    <a:pt x="6" y="0"/>
                  </a:lnTo>
                  <a:lnTo>
                    <a:pt x="6" y="4"/>
                  </a:lnTo>
                  <a:lnTo>
                    <a:pt x="10" y="2"/>
                  </a:lnTo>
                  <a:lnTo>
                    <a:pt x="16" y="4"/>
                  </a:lnTo>
                  <a:lnTo>
                    <a:pt x="26" y="10"/>
                  </a:lnTo>
                  <a:lnTo>
                    <a:pt x="36" y="12"/>
                  </a:lnTo>
                  <a:lnTo>
                    <a:pt x="46" y="16"/>
                  </a:lnTo>
                  <a:lnTo>
                    <a:pt x="58" y="20"/>
                  </a:lnTo>
                  <a:lnTo>
                    <a:pt x="68" y="26"/>
                  </a:lnTo>
                  <a:lnTo>
                    <a:pt x="78" y="36"/>
                  </a:lnTo>
                  <a:lnTo>
                    <a:pt x="86" y="46"/>
                  </a:lnTo>
                  <a:lnTo>
                    <a:pt x="76" y="34"/>
                  </a:lnTo>
                  <a:lnTo>
                    <a:pt x="68" y="24"/>
                  </a:lnTo>
                  <a:lnTo>
                    <a:pt x="56" y="16"/>
                  </a:lnTo>
                  <a:lnTo>
                    <a:pt x="44" y="12"/>
                  </a:lnTo>
                  <a:lnTo>
                    <a:pt x="16" y="2"/>
                  </a:lnTo>
                  <a:lnTo>
                    <a:pt x="8" y="0"/>
                  </a:lnTo>
                  <a:lnTo>
                    <a:pt x="6" y="0"/>
                  </a:lnTo>
                  <a:lnTo>
                    <a:pt x="2" y="2"/>
                  </a:lnTo>
                  <a:lnTo>
                    <a:pt x="0" y="4"/>
                  </a:lnTo>
                  <a:lnTo>
                    <a:pt x="4" y="6"/>
                  </a:lnTo>
                  <a:lnTo>
                    <a:pt x="8" y="4"/>
                  </a:lnTo>
                  <a:lnTo>
                    <a:pt x="6"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9419" name="Freeform 54"/>
            <p:cNvSpPr>
              <a:spLocks/>
            </p:cNvSpPr>
            <p:nvPr/>
          </p:nvSpPr>
          <p:spPr bwMode="auto">
            <a:xfrm>
              <a:off x="2873" y="2590"/>
              <a:ext cx="86" cy="46"/>
            </a:xfrm>
            <a:custGeom>
              <a:avLst/>
              <a:gdLst>
                <a:gd name="T0" fmla="*/ 6 w 86"/>
                <a:gd name="T1" fmla="*/ 2 h 46"/>
                <a:gd name="T2" fmla="*/ 6 w 86"/>
                <a:gd name="T3" fmla="*/ 0 h 46"/>
                <a:gd name="T4" fmla="*/ 6 w 86"/>
                <a:gd name="T5" fmla="*/ 0 h 46"/>
                <a:gd name="T6" fmla="*/ 6 w 86"/>
                <a:gd name="T7" fmla="*/ 4 h 46"/>
                <a:gd name="T8" fmla="*/ 6 w 86"/>
                <a:gd name="T9" fmla="*/ 4 h 46"/>
                <a:gd name="T10" fmla="*/ 10 w 86"/>
                <a:gd name="T11" fmla="*/ 2 h 46"/>
                <a:gd name="T12" fmla="*/ 16 w 86"/>
                <a:gd name="T13" fmla="*/ 4 h 46"/>
                <a:gd name="T14" fmla="*/ 26 w 86"/>
                <a:gd name="T15" fmla="*/ 10 h 46"/>
                <a:gd name="T16" fmla="*/ 26 w 86"/>
                <a:gd name="T17" fmla="*/ 10 h 46"/>
                <a:gd name="T18" fmla="*/ 36 w 86"/>
                <a:gd name="T19" fmla="*/ 12 h 46"/>
                <a:gd name="T20" fmla="*/ 46 w 86"/>
                <a:gd name="T21" fmla="*/ 16 h 46"/>
                <a:gd name="T22" fmla="*/ 46 w 86"/>
                <a:gd name="T23" fmla="*/ 16 h 46"/>
                <a:gd name="T24" fmla="*/ 58 w 86"/>
                <a:gd name="T25" fmla="*/ 20 h 46"/>
                <a:gd name="T26" fmla="*/ 68 w 86"/>
                <a:gd name="T27" fmla="*/ 26 h 46"/>
                <a:gd name="T28" fmla="*/ 78 w 86"/>
                <a:gd name="T29" fmla="*/ 36 h 46"/>
                <a:gd name="T30" fmla="*/ 86 w 86"/>
                <a:gd name="T31" fmla="*/ 46 h 46"/>
                <a:gd name="T32" fmla="*/ 86 w 86"/>
                <a:gd name="T33" fmla="*/ 46 h 46"/>
                <a:gd name="T34" fmla="*/ 86 w 86"/>
                <a:gd name="T35" fmla="*/ 46 h 46"/>
                <a:gd name="T36" fmla="*/ 86 w 86"/>
                <a:gd name="T37" fmla="*/ 46 h 46"/>
                <a:gd name="T38" fmla="*/ 76 w 86"/>
                <a:gd name="T39" fmla="*/ 34 h 46"/>
                <a:gd name="T40" fmla="*/ 68 w 86"/>
                <a:gd name="T41" fmla="*/ 24 h 46"/>
                <a:gd name="T42" fmla="*/ 56 w 86"/>
                <a:gd name="T43" fmla="*/ 16 h 46"/>
                <a:gd name="T44" fmla="*/ 44 w 86"/>
                <a:gd name="T45" fmla="*/ 12 h 46"/>
                <a:gd name="T46" fmla="*/ 44 w 86"/>
                <a:gd name="T47" fmla="*/ 12 h 46"/>
                <a:gd name="T48" fmla="*/ 16 w 86"/>
                <a:gd name="T49" fmla="*/ 2 h 46"/>
                <a:gd name="T50" fmla="*/ 16 w 86"/>
                <a:gd name="T51" fmla="*/ 2 h 46"/>
                <a:gd name="T52" fmla="*/ 8 w 86"/>
                <a:gd name="T53" fmla="*/ 0 h 46"/>
                <a:gd name="T54" fmla="*/ 6 w 86"/>
                <a:gd name="T55" fmla="*/ 0 h 46"/>
                <a:gd name="T56" fmla="*/ 2 w 86"/>
                <a:gd name="T57" fmla="*/ 2 h 46"/>
                <a:gd name="T58" fmla="*/ 2 w 86"/>
                <a:gd name="T59" fmla="*/ 2 h 46"/>
                <a:gd name="T60" fmla="*/ 0 w 86"/>
                <a:gd name="T61" fmla="*/ 4 h 46"/>
                <a:gd name="T62" fmla="*/ 0 w 86"/>
                <a:gd name="T63" fmla="*/ 4 h 46"/>
                <a:gd name="T64" fmla="*/ 4 w 86"/>
                <a:gd name="T65" fmla="*/ 6 h 46"/>
                <a:gd name="T66" fmla="*/ 8 w 86"/>
                <a:gd name="T67" fmla="*/ 4 h 46"/>
                <a:gd name="T68" fmla="*/ 8 w 86"/>
                <a:gd name="T69" fmla="*/ 4 h 46"/>
                <a:gd name="T70" fmla="*/ 6 w 86"/>
                <a:gd name="T71" fmla="*/ 2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46"/>
                <a:gd name="T110" fmla="*/ 86 w 86"/>
                <a:gd name="T111" fmla="*/ 46 h 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46">
                  <a:moveTo>
                    <a:pt x="6" y="2"/>
                  </a:moveTo>
                  <a:lnTo>
                    <a:pt x="6" y="0"/>
                  </a:lnTo>
                  <a:lnTo>
                    <a:pt x="6" y="4"/>
                  </a:lnTo>
                  <a:lnTo>
                    <a:pt x="10" y="2"/>
                  </a:lnTo>
                  <a:lnTo>
                    <a:pt x="16" y="4"/>
                  </a:lnTo>
                  <a:lnTo>
                    <a:pt x="26" y="10"/>
                  </a:lnTo>
                  <a:lnTo>
                    <a:pt x="36" y="12"/>
                  </a:lnTo>
                  <a:lnTo>
                    <a:pt x="46" y="16"/>
                  </a:lnTo>
                  <a:lnTo>
                    <a:pt x="58" y="20"/>
                  </a:lnTo>
                  <a:lnTo>
                    <a:pt x="68" y="26"/>
                  </a:lnTo>
                  <a:lnTo>
                    <a:pt x="78" y="36"/>
                  </a:lnTo>
                  <a:lnTo>
                    <a:pt x="86" y="46"/>
                  </a:lnTo>
                  <a:lnTo>
                    <a:pt x="76" y="34"/>
                  </a:lnTo>
                  <a:lnTo>
                    <a:pt x="68" y="24"/>
                  </a:lnTo>
                  <a:lnTo>
                    <a:pt x="56" y="16"/>
                  </a:lnTo>
                  <a:lnTo>
                    <a:pt x="44" y="12"/>
                  </a:lnTo>
                  <a:lnTo>
                    <a:pt x="16" y="2"/>
                  </a:lnTo>
                  <a:lnTo>
                    <a:pt x="8" y="0"/>
                  </a:lnTo>
                  <a:lnTo>
                    <a:pt x="6" y="0"/>
                  </a:lnTo>
                  <a:lnTo>
                    <a:pt x="2" y="2"/>
                  </a:lnTo>
                  <a:lnTo>
                    <a:pt x="0" y="4"/>
                  </a:lnTo>
                  <a:lnTo>
                    <a:pt x="4" y="6"/>
                  </a:lnTo>
                  <a:lnTo>
                    <a:pt x="8" y="4"/>
                  </a:lnTo>
                  <a:lnTo>
                    <a:pt x="6" y="2"/>
                  </a:lnTo>
                </a:path>
              </a:pathLst>
            </a:custGeom>
            <a:noFill/>
            <a:ln w="9525">
              <a:noFill/>
              <a:round/>
              <a:headEnd/>
              <a:tailEnd/>
            </a:ln>
          </p:spPr>
          <p:txBody>
            <a:bodyPr/>
            <a:lstStyle/>
            <a:p>
              <a:endParaRPr lang="fr-FR">
                <a:latin typeface="Calibri" pitchFamily="34" charset="0"/>
              </a:endParaRPr>
            </a:p>
          </p:txBody>
        </p:sp>
        <p:sp>
          <p:nvSpPr>
            <p:cNvPr id="9420" name="Freeform 55"/>
            <p:cNvSpPr>
              <a:spLocks/>
            </p:cNvSpPr>
            <p:nvPr/>
          </p:nvSpPr>
          <p:spPr bwMode="auto">
            <a:xfrm>
              <a:off x="2935" y="2598"/>
              <a:ext cx="78" cy="34"/>
            </a:xfrm>
            <a:custGeom>
              <a:avLst/>
              <a:gdLst>
                <a:gd name="T0" fmla="*/ 28 w 78"/>
                <a:gd name="T1" fmla="*/ 30 h 34"/>
                <a:gd name="T2" fmla="*/ 28 w 78"/>
                <a:gd name="T3" fmla="*/ 30 h 34"/>
                <a:gd name="T4" fmla="*/ 6 w 78"/>
                <a:gd name="T5" fmla="*/ 8 h 34"/>
                <a:gd name="T6" fmla="*/ 6 w 78"/>
                <a:gd name="T7" fmla="*/ 8 h 34"/>
                <a:gd name="T8" fmla="*/ 4 w 78"/>
                <a:gd name="T9" fmla="*/ 4 h 34"/>
                <a:gd name="T10" fmla="*/ 2 w 78"/>
                <a:gd name="T11" fmla="*/ 4 h 34"/>
                <a:gd name="T12" fmla="*/ 6 w 78"/>
                <a:gd name="T13" fmla="*/ 4 h 34"/>
                <a:gd name="T14" fmla="*/ 6 w 78"/>
                <a:gd name="T15" fmla="*/ 4 h 34"/>
                <a:gd name="T16" fmla="*/ 18 w 78"/>
                <a:gd name="T17" fmla="*/ 6 h 34"/>
                <a:gd name="T18" fmla="*/ 18 w 78"/>
                <a:gd name="T19" fmla="*/ 6 h 34"/>
                <a:gd name="T20" fmla="*/ 34 w 78"/>
                <a:gd name="T21" fmla="*/ 12 h 34"/>
                <a:gd name="T22" fmla="*/ 48 w 78"/>
                <a:gd name="T23" fmla="*/ 18 h 34"/>
                <a:gd name="T24" fmla="*/ 62 w 78"/>
                <a:gd name="T25" fmla="*/ 26 h 34"/>
                <a:gd name="T26" fmla="*/ 76 w 78"/>
                <a:gd name="T27" fmla="*/ 34 h 34"/>
                <a:gd name="T28" fmla="*/ 76 w 78"/>
                <a:gd name="T29" fmla="*/ 34 h 34"/>
                <a:gd name="T30" fmla="*/ 78 w 78"/>
                <a:gd name="T31" fmla="*/ 34 h 34"/>
                <a:gd name="T32" fmla="*/ 78 w 78"/>
                <a:gd name="T33" fmla="*/ 34 h 34"/>
                <a:gd name="T34" fmla="*/ 78 w 78"/>
                <a:gd name="T35" fmla="*/ 34 h 34"/>
                <a:gd name="T36" fmla="*/ 70 w 78"/>
                <a:gd name="T37" fmla="*/ 26 h 34"/>
                <a:gd name="T38" fmla="*/ 62 w 78"/>
                <a:gd name="T39" fmla="*/ 20 h 34"/>
                <a:gd name="T40" fmla="*/ 44 w 78"/>
                <a:gd name="T41" fmla="*/ 12 h 34"/>
                <a:gd name="T42" fmla="*/ 26 w 78"/>
                <a:gd name="T43" fmla="*/ 6 h 34"/>
                <a:gd name="T44" fmla="*/ 6 w 78"/>
                <a:gd name="T45" fmla="*/ 2 h 34"/>
                <a:gd name="T46" fmla="*/ 6 w 78"/>
                <a:gd name="T47" fmla="*/ 2 h 34"/>
                <a:gd name="T48" fmla="*/ 2 w 78"/>
                <a:gd name="T49" fmla="*/ 0 h 34"/>
                <a:gd name="T50" fmla="*/ 0 w 78"/>
                <a:gd name="T51" fmla="*/ 2 h 34"/>
                <a:gd name="T52" fmla="*/ 0 w 78"/>
                <a:gd name="T53" fmla="*/ 4 h 34"/>
                <a:gd name="T54" fmla="*/ 0 w 78"/>
                <a:gd name="T55" fmla="*/ 4 h 34"/>
                <a:gd name="T56" fmla="*/ 8 w 78"/>
                <a:gd name="T57" fmla="*/ 12 h 34"/>
                <a:gd name="T58" fmla="*/ 8 w 78"/>
                <a:gd name="T59" fmla="*/ 12 h 34"/>
                <a:gd name="T60" fmla="*/ 28 w 78"/>
                <a:gd name="T61" fmla="*/ 32 h 34"/>
                <a:gd name="T62" fmla="*/ 28 w 78"/>
                <a:gd name="T63" fmla="*/ 32 h 34"/>
                <a:gd name="T64" fmla="*/ 28 w 78"/>
                <a:gd name="T65" fmla="*/ 30 h 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8"/>
                <a:gd name="T100" fmla="*/ 0 h 34"/>
                <a:gd name="T101" fmla="*/ 78 w 78"/>
                <a:gd name="T102" fmla="*/ 34 h 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8" h="34">
                  <a:moveTo>
                    <a:pt x="28" y="30"/>
                  </a:moveTo>
                  <a:lnTo>
                    <a:pt x="28" y="30"/>
                  </a:lnTo>
                  <a:lnTo>
                    <a:pt x="6" y="8"/>
                  </a:lnTo>
                  <a:lnTo>
                    <a:pt x="4" y="4"/>
                  </a:lnTo>
                  <a:lnTo>
                    <a:pt x="2" y="4"/>
                  </a:lnTo>
                  <a:lnTo>
                    <a:pt x="6" y="4"/>
                  </a:lnTo>
                  <a:lnTo>
                    <a:pt x="18" y="6"/>
                  </a:lnTo>
                  <a:lnTo>
                    <a:pt x="34" y="12"/>
                  </a:lnTo>
                  <a:lnTo>
                    <a:pt x="48" y="18"/>
                  </a:lnTo>
                  <a:lnTo>
                    <a:pt x="62" y="26"/>
                  </a:lnTo>
                  <a:lnTo>
                    <a:pt x="76" y="34"/>
                  </a:lnTo>
                  <a:lnTo>
                    <a:pt x="78" y="34"/>
                  </a:lnTo>
                  <a:lnTo>
                    <a:pt x="70" y="26"/>
                  </a:lnTo>
                  <a:lnTo>
                    <a:pt x="62" y="20"/>
                  </a:lnTo>
                  <a:lnTo>
                    <a:pt x="44" y="12"/>
                  </a:lnTo>
                  <a:lnTo>
                    <a:pt x="26" y="6"/>
                  </a:lnTo>
                  <a:lnTo>
                    <a:pt x="6" y="2"/>
                  </a:lnTo>
                  <a:lnTo>
                    <a:pt x="2" y="0"/>
                  </a:lnTo>
                  <a:lnTo>
                    <a:pt x="0" y="2"/>
                  </a:lnTo>
                  <a:lnTo>
                    <a:pt x="0" y="4"/>
                  </a:lnTo>
                  <a:lnTo>
                    <a:pt x="8" y="12"/>
                  </a:lnTo>
                  <a:lnTo>
                    <a:pt x="28" y="32"/>
                  </a:lnTo>
                  <a:lnTo>
                    <a:pt x="28" y="30"/>
                  </a:lnTo>
                  <a:close/>
                </a:path>
              </a:pathLst>
            </a:custGeom>
            <a:solidFill>
              <a:srgbClr val="000000"/>
            </a:solidFill>
            <a:ln w="9525">
              <a:noFill/>
              <a:round/>
              <a:headEnd/>
              <a:tailEnd/>
            </a:ln>
          </p:spPr>
          <p:txBody>
            <a:bodyPr/>
            <a:lstStyle/>
            <a:p>
              <a:endParaRPr lang="fr-FR">
                <a:latin typeface="Calibri" pitchFamily="34" charset="0"/>
              </a:endParaRPr>
            </a:p>
          </p:txBody>
        </p:sp>
        <p:sp>
          <p:nvSpPr>
            <p:cNvPr id="9421" name="Freeform 56"/>
            <p:cNvSpPr>
              <a:spLocks/>
            </p:cNvSpPr>
            <p:nvPr/>
          </p:nvSpPr>
          <p:spPr bwMode="auto">
            <a:xfrm>
              <a:off x="2935" y="2598"/>
              <a:ext cx="78" cy="34"/>
            </a:xfrm>
            <a:custGeom>
              <a:avLst/>
              <a:gdLst>
                <a:gd name="T0" fmla="*/ 28 w 78"/>
                <a:gd name="T1" fmla="*/ 30 h 34"/>
                <a:gd name="T2" fmla="*/ 28 w 78"/>
                <a:gd name="T3" fmla="*/ 30 h 34"/>
                <a:gd name="T4" fmla="*/ 6 w 78"/>
                <a:gd name="T5" fmla="*/ 8 h 34"/>
                <a:gd name="T6" fmla="*/ 6 w 78"/>
                <a:gd name="T7" fmla="*/ 8 h 34"/>
                <a:gd name="T8" fmla="*/ 4 w 78"/>
                <a:gd name="T9" fmla="*/ 4 h 34"/>
                <a:gd name="T10" fmla="*/ 2 w 78"/>
                <a:gd name="T11" fmla="*/ 4 h 34"/>
                <a:gd name="T12" fmla="*/ 6 w 78"/>
                <a:gd name="T13" fmla="*/ 4 h 34"/>
                <a:gd name="T14" fmla="*/ 6 w 78"/>
                <a:gd name="T15" fmla="*/ 4 h 34"/>
                <a:gd name="T16" fmla="*/ 18 w 78"/>
                <a:gd name="T17" fmla="*/ 6 h 34"/>
                <a:gd name="T18" fmla="*/ 18 w 78"/>
                <a:gd name="T19" fmla="*/ 6 h 34"/>
                <a:gd name="T20" fmla="*/ 34 w 78"/>
                <a:gd name="T21" fmla="*/ 12 h 34"/>
                <a:gd name="T22" fmla="*/ 48 w 78"/>
                <a:gd name="T23" fmla="*/ 18 h 34"/>
                <a:gd name="T24" fmla="*/ 62 w 78"/>
                <a:gd name="T25" fmla="*/ 26 h 34"/>
                <a:gd name="T26" fmla="*/ 76 w 78"/>
                <a:gd name="T27" fmla="*/ 34 h 34"/>
                <a:gd name="T28" fmla="*/ 76 w 78"/>
                <a:gd name="T29" fmla="*/ 34 h 34"/>
                <a:gd name="T30" fmla="*/ 78 w 78"/>
                <a:gd name="T31" fmla="*/ 34 h 34"/>
                <a:gd name="T32" fmla="*/ 78 w 78"/>
                <a:gd name="T33" fmla="*/ 34 h 34"/>
                <a:gd name="T34" fmla="*/ 78 w 78"/>
                <a:gd name="T35" fmla="*/ 34 h 34"/>
                <a:gd name="T36" fmla="*/ 70 w 78"/>
                <a:gd name="T37" fmla="*/ 26 h 34"/>
                <a:gd name="T38" fmla="*/ 62 w 78"/>
                <a:gd name="T39" fmla="*/ 20 h 34"/>
                <a:gd name="T40" fmla="*/ 44 w 78"/>
                <a:gd name="T41" fmla="*/ 12 h 34"/>
                <a:gd name="T42" fmla="*/ 26 w 78"/>
                <a:gd name="T43" fmla="*/ 6 h 34"/>
                <a:gd name="T44" fmla="*/ 6 w 78"/>
                <a:gd name="T45" fmla="*/ 2 h 34"/>
                <a:gd name="T46" fmla="*/ 6 w 78"/>
                <a:gd name="T47" fmla="*/ 2 h 34"/>
                <a:gd name="T48" fmla="*/ 2 w 78"/>
                <a:gd name="T49" fmla="*/ 0 h 34"/>
                <a:gd name="T50" fmla="*/ 0 w 78"/>
                <a:gd name="T51" fmla="*/ 2 h 34"/>
                <a:gd name="T52" fmla="*/ 0 w 78"/>
                <a:gd name="T53" fmla="*/ 4 h 34"/>
                <a:gd name="T54" fmla="*/ 0 w 78"/>
                <a:gd name="T55" fmla="*/ 4 h 34"/>
                <a:gd name="T56" fmla="*/ 8 w 78"/>
                <a:gd name="T57" fmla="*/ 12 h 34"/>
                <a:gd name="T58" fmla="*/ 8 w 78"/>
                <a:gd name="T59" fmla="*/ 12 h 34"/>
                <a:gd name="T60" fmla="*/ 28 w 78"/>
                <a:gd name="T61" fmla="*/ 32 h 34"/>
                <a:gd name="T62" fmla="*/ 28 w 78"/>
                <a:gd name="T63" fmla="*/ 32 h 34"/>
                <a:gd name="T64" fmla="*/ 28 w 78"/>
                <a:gd name="T65" fmla="*/ 30 h 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8"/>
                <a:gd name="T100" fmla="*/ 0 h 34"/>
                <a:gd name="T101" fmla="*/ 78 w 78"/>
                <a:gd name="T102" fmla="*/ 34 h 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8" h="34">
                  <a:moveTo>
                    <a:pt x="28" y="30"/>
                  </a:moveTo>
                  <a:lnTo>
                    <a:pt x="28" y="30"/>
                  </a:lnTo>
                  <a:lnTo>
                    <a:pt x="6" y="8"/>
                  </a:lnTo>
                  <a:lnTo>
                    <a:pt x="4" y="4"/>
                  </a:lnTo>
                  <a:lnTo>
                    <a:pt x="2" y="4"/>
                  </a:lnTo>
                  <a:lnTo>
                    <a:pt x="6" y="4"/>
                  </a:lnTo>
                  <a:lnTo>
                    <a:pt x="18" y="6"/>
                  </a:lnTo>
                  <a:lnTo>
                    <a:pt x="34" y="12"/>
                  </a:lnTo>
                  <a:lnTo>
                    <a:pt x="48" y="18"/>
                  </a:lnTo>
                  <a:lnTo>
                    <a:pt x="62" y="26"/>
                  </a:lnTo>
                  <a:lnTo>
                    <a:pt x="76" y="34"/>
                  </a:lnTo>
                  <a:lnTo>
                    <a:pt x="78" y="34"/>
                  </a:lnTo>
                  <a:lnTo>
                    <a:pt x="70" y="26"/>
                  </a:lnTo>
                  <a:lnTo>
                    <a:pt x="62" y="20"/>
                  </a:lnTo>
                  <a:lnTo>
                    <a:pt x="44" y="12"/>
                  </a:lnTo>
                  <a:lnTo>
                    <a:pt x="26" y="6"/>
                  </a:lnTo>
                  <a:lnTo>
                    <a:pt x="6" y="2"/>
                  </a:lnTo>
                  <a:lnTo>
                    <a:pt x="2" y="0"/>
                  </a:lnTo>
                  <a:lnTo>
                    <a:pt x="0" y="2"/>
                  </a:lnTo>
                  <a:lnTo>
                    <a:pt x="0" y="4"/>
                  </a:lnTo>
                  <a:lnTo>
                    <a:pt x="8" y="12"/>
                  </a:lnTo>
                  <a:lnTo>
                    <a:pt x="28" y="32"/>
                  </a:lnTo>
                  <a:lnTo>
                    <a:pt x="28" y="30"/>
                  </a:lnTo>
                </a:path>
              </a:pathLst>
            </a:custGeom>
            <a:noFill/>
            <a:ln w="9525">
              <a:noFill/>
              <a:round/>
              <a:headEnd/>
              <a:tailEnd/>
            </a:ln>
          </p:spPr>
          <p:txBody>
            <a:bodyPr/>
            <a:lstStyle/>
            <a:p>
              <a:endParaRPr lang="fr-FR">
                <a:latin typeface="Calibri" pitchFamily="34" charset="0"/>
              </a:endParaRPr>
            </a:p>
          </p:txBody>
        </p:sp>
        <p:sp>
          <p:nvSpPr>
            <p:cNvPr id="9422" name="Freeform 57"/>
            <p:cNvSpPr>
              <a:spLocks/>
            </p:cNvSpPr>
            <p:nvPr/>
          </p:nvSpPr>
          <p:spPr bwMode="auto">
            <a:xfrm>
              <a:off x="2911" y="2578"/>
              <a:ext cx="124" cy="80"/>
            </a:xfrm>
            <a:custGeom>
              <a:avLst/>
              <a:gdLst>
                <a:gd name="T0" fmla="*/ 0 w 124"/>
                <a:gd name="T1" fmla="*/ 0 h 80"/>
                <a:gd name="T2" fmla="*/ 0 w 124"/>
                <a:gd name="T3" fmla="*/ 0 h 80"/>
                <a:gd name="T4" fmla="*/ 16 w 124"/>
                <a:gd name="T5" fmla="*/ 6 h 80"/>
                <a:gd name="T6" fmla="*/ 34 w 124"/>
                <a:gd name="T7" fmla="*/ 12 h 80"/>
                <a:gd name="T8" fmla="*/ 34 w 124"/>
                <a:gd name="T9" fmla="*/ 12 h 80"/>
                <a:gd name="T10" fmla="*/ 52 w 124"/>
                <a:gd name="T11" fmla="*/ 16 h 80"/>
                <a:gd name="T12" fmla="*/ 70 w 124"/>
                <a:gd name="T13" fmla="*/ 22 h 80"/>
                <a:gd name="T14" fmla="*/ 70 w 124"/>
                <a:gd name="T15" fmla="*/ 22 h 80"/>
                <a:gd name="T16" fmla="*/ 80 w 124"/>
                <a:gd name="T17" fmla="*/ 26 h 80"/>
                <a:gd name="T18" fmla="*/ 88 w 124"/>
                <a:gd name="T19" fmla="*/ 32 h 80"/>
                <a:gd name="T20" fmla="*/ 102 w 124"/>
                <a:gd name="T21" fmla="*/ 46 h 80"/>
                <a:gd name="T22" fmla="*/ 114 w 124"/>
                <a:gd name="T23" fmla="*/ 62 h 80"/>
                <a:gd name="T24" fmla="*/ 124 w 124"/>
                <a:gd name="T25" fmla="*/ 80 h 80"/>
                <a:gd name="T26" fmla="*/ 124 w 124"/>
                <a:gd name="T27" fmla="*/ 80 h 80"/>
                <a:gd name="T28" fmla="*/ 124 w 124"/>
                <a:gd name="T29" fmla="*/ 78 h 80"/>
                <a:gd name="T30" fmla="*/ 124 w 124"/>
                <a:gd name="T31" fmla="*/ 78 h 80"/>
                <a:gd name="T32" fmla="*/ 116 w 124"/>
                <a:gd name="T33" fmla="*/ 62 h 80"/>
                <a:gd name="T34" fmla="*/ 106 w 124"/>
                <a:gd name="T35" fmla="*/ 46 h 80"/>
                <a:gd name="T36" fmla="*/ 106 w 124"/>
                <a:gd name="T37" fmla="*/ 46 h 80"/>
                <a:gd name="T38" fmla="*/ 102 w 124"/>
                <a:gd name="T39" fmla="*/ 38 h 80"/>
                <a:gd name="T40" fmla="*/ 94 w 124"/>
                <a:gd name="T41" fmla="*/ 32 h 80"/>
                <a:gd name="T42" fmla="*/ 78 w 124"/>
                <a:gd name="T43" fmla="*/ 22 h 80"/>
                <a:gd name="T44" fmla="*/ 78 w 124"/>
                <a:gd name="T45" fmla="*/ 22 h 80"/>
                <a:gd name="T46" fmla="*/ 70 w 124"/>
                <a:gd name="T47" fmla="*/ 18 h 80"/>
                <a:gd name="T48" fmla="*/ 60 w 124"/>
                <a:gd name="T49" fmla="*/ 14 h 80"/>
                <a:gd name="T50" fmla="*/ 40 w 124"/>
                <a:gd name="T51" fmla="*/ 10 h 80"/>
                <a:gd name="T52" fmla="*/ 20 w 124"/>
                <a:gd name="T53" fmla="*/ 6 h 80"/>
                <a:gd name="T54" fmla="*/ 0 w 124"/>
                <a:gd name="T55" fmla="*/ 0 h 80"/>
                <a:gd name="T56" fmla="*/ 0 w 124"/>
                <a:gd name="T57" fmla="*/ 0 h 80"/>
                <a:gd name="T58" fmla="*/ 0 w 124"/>
                <a:gd name="T59" fmla="*/ 0 h 8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4"/>
                <a:gd name="T91" fmla="*/ 0 h 80"/>
                <a:gd name="T92" fmla="*/ 124 w 124"/>
                <a:gd name="T93" fmla="*/ 80 h 8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4" h="80">
                  <a:moveTo>
                    <a:pt x="0" y="0"/>
                  </a:moveTo>
                  <a:lnTo>
                    <a:pt x="0" y="0"/>
                  </a:lnTo>
                  <a:lnTo>
                    <a:pt x="16" y="6"/>
                  </a:lnTo>
                  <a:lnTo>
                    <a:pt x="34" y="12"/>
                  </a:lnTo>
                  <a:lnTo>
                    <a:pt x="52" y="16"/>
                  </a:lnTo>
                  <a:lnTo>
                    <a:pt x="70" y="22"/>
                  </a:lnTo>
                  <a:lnTo>
                    <a:pt x="80" y="26"/>
                  </a:lnTo>
                  <a:lnTo>
                    <a:pt x="88" y="32"/>
                  </a:lnTo>
                  <a:lnTo>
                    <a:pt x="102" y="46"/>
                  </a:lnTo>
                  <a:lnTo>
                    <a:pt x="114" y="62"/>
                  </a:lnTo>
                  <a:lnTo>
                    <a:pt x="124" y="80"/>
                  </a:lnTo>
                  <a:lnTo>
                    <a:pt x="124" y="78"/>
                  </a:lnTo>
                  <a:lnTo>
                    <a:pt x="116" y="62"/>
                  </a:lnTo>
                  <a:lnTo>
                    <a:pt x="106" y="46"/>
                  </a:lnTo>
                  <a:lnTo>
                    <a:pt x="102" y="38"/>
                  </a:lnTo>
                  <a:lnTo>
                    <a:pt x="94" y="32"/>
                  </a:lnTo>
                  <a:lnTo>
                    <a:pt x="78" y="22"/>
                  </a:lnTo>
                  <a:lnTo>
                    <a:pt x="70" y="18"/>
                  </a:lnTo>
                  <a:lnTo>
                    <a:pt x="60" y="14"/>
                  </a:lnTo>
                  <a:lnTo>
                    <a:pt x="40" y="10"/>
                  </a:lnTo>
                  <a:lnTo>
                    <a:pt x="20" y="6"/>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423" name="Freeform 58"/>
            <p:cNvSpPr>
              <a:spLocks/>
            </p:cNvSpPr>
            <p:nvPr/>
          </p:nvSpPr>
          <p:spPr bwMode="auto">
            <a:xfrm>
              <a:off x="2911" y="2578"/>
              <a:ext cx="124" cy="80"/>
            </a:xfrm>
            <a:custGeom>
              <a:avLst/>
              <a:gdLst>
                <a:gd name="T0" fmla="*/ 0 w 124"/>
                <a:gd name="T1" fmla="*/ 0 h 80"/>
                <a:gd name="T2" fmla="*/ 0 w 124"/>
                <a:gd name="T3" fmla="*/ 0 h 80"/>
                <a:gd name="T4" fmla="*/ 16 w 124"/>
                <a:gd name="T5" fmla="*/ 6 h 80"/>
                <a:gd name="T6" fmla="*/ 34 w 124"/>
                <a:gd name="T7" fmla="*/ 12 h 80"/>
                <a:gd name="T8" fmla="*/ 34 w 124"/>
                <a:gd name="T9" fmla="*/ 12 h 80"/>
                <a:gd name="T10" fmla="*/ 52 w 124"/>
                <a:gd name="T11" fmla="*/ 16 h 80"/>
                <a:gd name="T12" fmla="*/ 70 w 124"/>
                <a:gd name="T13" fmla="*/ 22 h 80"/>
                <a:gd name="T14" fmla="*/ 70 w 124"/>
                <a:gd name="T15" fmla="*/ 22 h 80"/>
                <a:gd name="T16" fmla="*/ 80 w 124"/>
                <a:gd name="T17" fmla="*/ 26 h 80"/>
                <a:gd name="T18" fmla="*/ 88 w 124"/>
                <a:gd name="T19" fmla="*/ 32 h 80"/>
                <a:gd name="T20" fmla="*/ 102 w 124"/>
                <a:gd name="T21" fmla="*/ 46 h 80"/>
                <a:gd name="T22" fmla="*/ 114 w 124"/>
                <a:gd name="T23" fmla="*/ 62 h 80"/>
                <a:gd name="T24" fmla="*/ 124 w 124"/>
                <a:gd name="T25" fmla="*/ 80 h 80"/>
                <a:gd name="T26" fmla="*/ 124 w 124"/>
                <a:gd name="T27" fmla="*/ 80 h 80"/>
                <a:gd name="T28" fmla="*/ 124 w 124"/>
                <a:gd name="T29" fmla="*/ 78 h 80"/>
                <a:gd name="T30" fmla="*/ 124 w 124"/>
                <a:gd name="T31" fmla="*/ 78 h 80"/>
                <a:gd name="T32" fmla="*/ 116 w 124"/>
                <a:gd name="T33" fmla="*/ 62 h 80"/>
                <a:gd name="T34" fmla="*/ 106 w 124"/>
                <a:gd name="T35" fmla="*/ 46 h 80"/>
                <a:gd name="T36" fmla="*/ 106 w 124"/>
                <a:gd name="T37" fmla="*/ 46 h 80"/>
                <a:gd name="T38" fmla="*/ 102 w 124"/>
                <a:gd name="T39" fmla="*/ 38 h 80"/>
                <a:gd name="T40" fmla="*/ 94 w 124"/>
                <a:gd name="T41" fmla="*/ 32 h 80"/>
                <a:gd name="T42" fmla="*/ 78 w 124"/>
                <a:gd name="T43" fmla="*/ 22 h 80"/>
                <a:gd name="T44" fmla="*/ 78 w 124"/>
                <a:gd name="T45" fmla="*/ 22 h 80"/>
                <a:gd name="T46" fmla="*/ 70 w 124"/>
                <a:gd name="T47" fmla="*/ 18 h 80"/>
                <a:gd name="T48" fmla="*/ 60 w 124"/>
                <a:gd name="T49" fmla="*/ 14 h 80"/>
                <a:gd name="T50" fmla="*/ 40 w 124"/>
                <a:gd name="T51" fmla="*/ 10 h 80"/>
                <a:gd name="T52" fmla="*/ 20 w 124"/>
                <a:gd name="T53" fmla="*/ 6 h 80"/>
                <a:gd name="T54" fmla="*/ 0 w 124"/>
                <a:gd name="T55" fmla="*/ 0 h 80"/>
                <a:gd name="T56" fmla="*/ 0 w 124"/>
                <a:gd name="T57" fmla="*/ 0 h 80"/>
                <a:gd name="T58" fmla="*/ 0 w 124"/>
                <a:gd name="T59" fmla="*/ 0 h 8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4"/>
                <a:gd name="T91" fmla="*/ 0 h 80"/>
                <a:gd name="T92" fmla="*/ 124 w 124"/>
                <a:gd name="T93" fmla="*/ 80 h 8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4" h="80">
                  <a:moveTo>
                    <a:pt x="0" y="0"/>
                  </a:moveTo>
                  <a:lnTo>
                    <a:pt x="0" y="0"/>
                  </a:lnTo>
                  <a:lnTo>
                    <a:pt x="16" y="6"/>
                  </a:lnTo>
                  <a:lnTo>
                    <a:pt x="34" y="12"/>
                  </a:lnTo>
                  <a:lnTo>
                    <a:pt x="52" y="16"/>
                  </a:lnTo>
                  <a:lnTo>
                    <a:pt x="70" y="22"/>
                  </a:lnTo>
                  <a:lnTo>
                    <a:pt x="80" y="26"/>
                  </a:lnTo>
                  <a:lnTo>
                    <a:pt x="88" y="32"/>
                  </a:lnTo>
                  <a:lnTo>
                    <a:pt x="102" y="46"/>
                  </a:lnTo>
                  <a:lnTo>
                    <a:pt x="114" y="62"/>
                  </a:lnTo>
                  <a:lnTo>
                    <a:pt x="124" y="80"/>
                  </a:lnTo>
                  <a:lnTo>
                    <a:pt x="124" y="78"/>
                  </a:lnTo>
                  <a:lnTo>
                    <a:pt x="116" y="62"/>
                  </a:lnTo>
                  <a:lnTo>
                    <a:pt x="106" y="46"/>
                  </a:lnTo>
                  <a:lnTo>
                    <a:pt x="102" y="38"/>
                  </a:lnTo>
                  <a:lnTo>
                    <a:pt x="94" y="32"/>
                  </a:lnTo>
                  <a:lnTo>
                    <a:pt x="78" y="22"/>
                  </a:lnTo>
                  <a:lnTo>
                    <a:pt x="70" y="18"/>
                  </a:lnTo>
                  <a:lnTo>
                    <a:pt x="60" y="14"/>
                  </a:lnTo>
                  <a:lnTo>
                    <a:pt x="40" y="10"/>
                  </a:lnTo>
                  <a:lnTo>
                    <a:pt x="20" y="6"/>
                  </a:lnTo>
                  <a:lnTo>
                    <a:pt x="0" y="0"/>
                  </a:lnTo>
                </a:path>
              </a:pathLst>
            </a:custGeom>
            <a:noFill/>
            <a:ln w="9525">
              <a:noFill/>
              <a:round/>
              <a:headEnd/>
              <a:tailEnd/>
            </a:ln>
          </p:spPr>
          <p:txBody>
            <a:bodyPr/>
            <a:lstStyle/>
            <a:p>
              <a:endParaRPr lang="fr-FR">
                <a:latin typeface="Calibri" pitchFamily="34" charset="0"/>
              </a:endParaRPr>
            </a:p>
          </p:txBody>
        </p:sp>
        <p:sp>
          <p:nvSpPr>
            <p:cNvPr id="9424" name="Freeform 59"/>
            <p:cNvSpPr>
              <a:spLocks/>
            </p:cNvSpPr>
            <p:nvPr/>
          </p:nvSpPr>
          <p:spPr bwMode="auto">
            <a:xfrm>
              <a:off x="2959" y="2578"/>
              <a:ext cx="76" cy="16"/>
            </a:xfrm>
            <a:custGeom>
              <a:avLst/>
              <a:gdLst>
                <a:gd name="T0" fmla="*/ 2 w 76"/>
                <a:gd name="T1" fmla="*/ 14 h 16"/>
                <a:gd name="T2" fmla="*/ 2 w 76"/>
                <a:gd name="T3" fmla="*/ 14 h 16"/>
                <a:gd name="T4" fmla="*/ 10 w 76"/>
                <a:gd name="T5" fmla="*/ 10 h 16"/>
                <a:gd name="T6" fmla="*/ 18 w 76"/>
                <a:gd name="T7" fmla="*/ 6 h 16"/>
                <a:gd name="T8" fmla="*/ 18 w 76"/>
                <a:gd name="T9" fmla="*/ 6 h 16"/>
                <a:gd name="T10" fmla="*/ 22 w 76"/>
                <a:gd name="T11" fmla="*/ 4 h 16"/>
                <a:gd name="T12" fmla="*/ 28 w 76"/>
                <a:gd name="T13" fmla="*/ 2 h 16"/>
                <a:gd name="T14" fmla="*/ 40 w 76"/>
                <a:gd name="T15" fmla="*/ 4 h 16"/>
                <a:gd name="T16" fmla="*/ 40 w 76"/>
                <a:gd name="T17" fmla="*/ 4 h 16"/>
                <a:gd name="T18" fmla="*/ 58 w 76"/>
                <a:gd name="T19" fmla="*/ 8 h 16"/>
                <a:gd name="T20" fmla="*/ 76 w 76"/>
                <a:gd name="T21" fmla="*/ 16 h 16"/>
                <a:gd name="T22" fmla="*/ 76 w 76"/>
                <a:gd name="T23" fmla="*/ 16 h 16"/>
                <a:gd name="T24" fmla="*/ 76 w 76"/>
                <a:gd name="T25" fmla="*/ 16 h 16"/>
                <a:gd name="T26" fmla="*/ 76 w 76"/>
                <a:gd name="T27" fmla="*/ 16 h 16"/>
                <a:gd name="T28" fmla="*/ 76 w 76"/>
                <a:gd name="T29" fmla="*/ 16 h 16"/>
                <a:gd name="T30" fmla="*/ 66 w 76"/>
                <a:gd name="T31" fmla="*/ 10 h 16"/>
                <a:gd name="T32" fmla="*/ 56 w 76"/>
                <a:gd name="T33" fmla="*/ 6 h 16"/>
                <a:gd name="T34" fmla="*/ 34 w 76"/>
                <a:gd name="T35" fmla="*/ 0 h 16"/>
                <a:gd name="T36" fmla="*/ 34 w 76"/>
                <a:gd name="T37" fmla="*/ 0 h 16"/>
                <a:gd name="T38" fmla="*/ 26 w 76"/>
                <a:gd name="T39" fmla="*/ 0 h 16"/>
                <a:gd name="T40" fmla="*/ 16 w 76"/>
                <a:gd name="T41" fmla="*/ 2 h 16"/>
                <a:gd name="T42" fmla="*/ 8 w 76"/>
                <a:gd name="T43" fmla="*/ 6 h 16"/>
                <a:gd name="T44" fmla="*/ 0 w 76"/>
                <a:gd name="T45" fmla="*/ 12 h 16"/>
                <a:gd name="T46" fmla="*/ 0 w 76"/>
                <a:gd name="T47" fmla="*/ 12 h 16"/>
                <a:gd name="T48" fmla="*/ 0 w 76"/>
                <a:gd name="T49" fmla="*/ 14 h 16"/>
                <a:gd name="T50" fmla="*/ 2 w 76"/>
                <a:gd name="T51" fmla="*/ 14 h 1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6"/>
                <a:gd name="T79" fmla="*/ 0 h 16"/>
                <a:gd name="T80" fmla="*/ 76 w 76"/>
                <a:gd name="T81" fmla="*/ 16 h 1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6" h="16">
                  <a:moveTo>
                    <a:pt x="2" y="14"/>
                  </a:moveTo>
                  <a:lnTo>
                    <a:pt x="2" y="14"/>
                  </a:lnTo>
                  <a:lnTo>
                    <a:pt x="10" y="10"/>
                  </a:lnTo>
                  <a:lnTo>
                    <a:pt x="18" y="6"/>
                  </a:lnTo>
                  <a:lnTo>
                    <a:pt x="22" y="4"/>
                  </a:lnTo>
                  <a:lnTo>
                    <a:pt x="28" y="2"/>
                  </a:lnTo>
                  <a:lnTo>
                    <a:pt x="40" y="4"/>
                  </a:lnTo>
                  <a:lnTo>
                    <a:pt x="58" y="8"/>
                  </a:lnTo>
                  <a:lnTo>
                    <a:pt x="76" y="16"/>
                  </a:lnTo>
                  <a:lnTo>
                    <a:pt x="66" y="10"/>
                  </a:lnTo>
                  <a:lnTo>
                    <a:pt x="56" y="6"/>
                  </a:lnTo>
                  <a:lnTo>
                    <a:pt x="34" y="0"/>
                  </a:lnTo>
                  <a:lnTo>
                    <a:pt x="26" y="0"/>
                  </a:lnTo>
                  <a:lnTo>
                    <a:pt x="16" y="2"/>
                  </a:lnTo>
                  <a:lnTo>
                    <a:pt x="8" y="6"/>
                  </a:lnTo>
                  <a:lnTo>
                    <a:pt x="0" y="12"/>
                  </a:lnTo>
                  <a:lnTo>
                    <a:pt x="0" y="14"/>
                  </a:lnTo>
                  <a:lnTo>
                    <a:pt x="2" y="14"/>
                  </a:lnTo>
                  <a:close/>
                </a:path>
              </a:pathLst>
            </a:custGeom>
            <a:solidFill>
              <a:srgbClr val="000000"/>
            </a:solidFill>
            <a:ln w="9525">
              <a:noFill/>
              <a:round/>
              <a:headEnd/>
              <a:tailEnd/>
            </a:ln>
          </p:spPr>
          <p:txBody>
            <a:bodyPr/>
            <a:lstStyle/>
            <a:p>
              <a:endParaRPr lang="fr-FR">
                <a:latin typeface="Calibri" pitchFamily="34" charset="0"/>
              </a:endParaRPr>
            </a:p>
          </p:txBody>
        </p:sp>
        <p:sp>
          <p:nvSpPr>
            <p:cNvPr id="9425" name="Freeform 60"/>
            <p:cNvSpPr>
              <a:spLocks/>
            </p:cNvSpPr>
            <p:nvPr/>
          </p:nvSpPr>
          <p:spPr bwMode="auto">
            <a:xfrm>
              <a:off x="2959" y="2578"/>
              <a:ext cx="76" cy="16"/>
            </a:xfrm>
            <a:custGeom>
              <a:avLst/>
              <a:gdLst>
                <a:gd name="T0" fmla="*/ 2 w 76"/>
                <a:gd name="T1" fmla="*/ 14 h 16"/>
                <a:gd name="T2" fmla="*/ 2 w 76"/>
                <a:gd name="T3" fmla="*/ 14 h 16"/>
                <a:gd name="T4" fmla="*/ 10 w 76"/>
                <a:gd name="T5" fmla="*/ 10 h 16"/>
                <a:gd name="T6" fmla="*/ 18 w 76"/>
                <a:gd name="T7" fmla="*/ 6 h 16"/>
                <a:gd name="T8" fmla="*/ 18 w 76"/>
                <a:gd name="T9" fmla="*/ 6 h 16"/>
                <a:gd name="T10" fmla="*/ 22 w 76"/>
                <a:gd name="T11" fmla="*/ 4 h 16"/>
                <a:gd name="T12" fmla="*/ 28 w 76"/>
                <a:gd name="T13" fmla="*/ 2 h 16"/>
                <a:gd name="T14" fmla="*/ 40 w 76"/>
                <a:gd name="T15" fmla="*/ 4 h 16"/>
                <a:gd name="T16" fmla="*/ 40 w 76"/>
                <a:gd name="T17" fmla="*/ 4 h 16"/>
                <a:gd name="T18" fmla="*/ 58 w 76"/>
                <a:gd name="T19" fmla="*/ 8 h 16"/>
                <a:gd name="T20" fmla="*/ 76 w 76"/>
                <a:gd name="T21" fmla="*/ 16 h 16"/>
                <a:gd name="T22" fmla="*/ 76 w 76"/>
                <a:gd name="T23" fmla="*/ 16 h 16"/>
                <a:gd name="T24" fmla="*/ 76 w 76"/>
                <a:gd name="T25" fmla="*/ 16 h 16"/>
                <a:gd name="T26" fmla="*/ 76 w 76"/>
                <a:gd name="T27" fmla="*/ 16 h 16"/>
                <a:gd name="T28" fmla="*/ 76 w 76"/>
                <a:gd name="T29" fmla="*/ 16 h 16"/>
                <a:gd name="T30" fmla="*/ 66 w 76"/>
                <a:gd name="T31" fmla="*/ 10 h 16"/>
                <a:gd name="T32" fmla="*/ 56 w 76"/>
                <a:gd name="T33" fmla="*/ 6 h 16"/>
                <a:gd name="T34" fmla="*/ 34 w 76"/>
                <a:gd name="T35" fmla="*/ 0 h 16"/>
                <a:gd name="T36" fmla="*/ 34 w 76"/>
                <a:gd name="T37" fmla="*/ 0 h 16"/>
                <a:gd name="T38" fmla="*/ 26 w 76"/>
                <a:gd name="T39" fmla="*/ 0 h 16"/>
                <a:gd name="T40" fmla="*/ 16 w 76"/>
                <a:gd name="T41" fmla="*/ 2 h 16"/>
                <a:gd name="T42" fmla="*/ 8 w 76"/>
                <a:gd name="T43" fmla="*/ 6 h 16"/>
                <a:gd name="T44" fmla="*/ 0 w 76"/>
                <a:gd name="T45" fmla="*/ 12 h 16"/>
                <a:gd name="T46" fmla="*/ 0 w 76"/>
                <a:gd name="T47" fmla="*/ 12 h 16"/>
                <a:gd name="T48" fmla="*/ 0 w 76"/>
                <a:gd name="T49" fmla="*/ 14 h 16"/>
                <a:gd name="T50" fmla="*/ 2 w 76"/>
                <a:gd name="T51" fmla="*/ 14 h 1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6"/>
                <a:gd name="T79" fmla="*/ 0 h 16"/>
                <a:gd name="T80" fmla="*/ 76 w 76"/>
                <a:gd name="T81" fmla="*/ 16 h 1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6" h="16">
                  <a:moveTo>
                    <a:pt x="2" y="14"/>
                  </a:moveTo>
                  <a:lnTo>
                    <a:pt x="2" y="14"/>
                  </a:lnTo>
                  <a:lnTo>
                    <a:pt x="10" y="10"/>
                  </a:lnTo>
                  <a:lnTo>
                    <a:pt x="18" y="6"/>
                  </a:lnTo>
                  <a:lnTo>
                    <a:pt x="22" y="4"/>
                  </a:lnTo>
                  <a:lnTo>
                    <a:pt x="28" y="2"/>
                  </a:lnTo>
                  <a:lnTo>
                    <a:pt x="40" y="4"/>
                  </a:lnTo>
                  <a:lnTo>
                    <a:pt x="58" y="8"/>
                  </a:lnTo>
                  <a:lnTo>
                    <a:pt x="76" y="16"/>
                  </a:lnTo>
                  <a:lnTo>
                    <a:pt x="66" y="10"/>
                  </a:lnTo>
                  <a:lnTo>
                    <a:pt x="56" y="6"/>
                  </a:lnTo>
                  <a:lnTo>
                    <a:pt x="34" y="0"/>
                  </a:lnTo>
                  <a:lnTo>
                    <a:pt x="26" y="0"/>
                  </a:lnTo>
                  <a:lnTo>
                    <a:pt x="16" y="2"/>
                  </a:lnTo>
                  <a:lnTo>
                    <a:pt x="8" y="6"/>
                  </a:lnTo>
                  <a:lnTo>
                    <a:pt x="0" y="12"/>
                  </a:lnTo>
                  <a:lnTo>
                    <a:pt x="0" y="14"/>
                  </a:lnTo>
                  <a:lnTo>
                    <a:pt x="2" y="14"/>
                  </a:lnTo>
                </a:path>
              </a:pathLst>
            </a:custGeom>
            <a:noFill/>
            <a:ln w="9525">
              <a:noFill/>
              <a:round/>
              <a:headEnd/>
              <a:tailEnd/>
            </a:ln>
          </p:spPr>
          <p:txBody>
            <a:bodyPr/>
            <a:lstStyle/>
            <a:p>
              <a:endParaRPr lang="fr-FR">
                <a:latin typeface="Calibri" pitchFamily="34" charset="0"/>
              </a:endParaRPr>
            </a:p>
          </p:txBody>
        </p:sp>
        <p:sp>
          <p:nvSpPr>
            <p:cNvPr id="9426" name="Freeform 61"/>
            <p:cNvSpPr>
              <a:spLocks/>
            </p:cNvSpPr>
            <p:nvPr/>
          </p:nvSpPr>
          <p:spPr bwMode="auto">
            <a:xfrm>
              <a:off x="2999" y="2522"/>
              <a:ext cx="36" cy="84"/>
            </a:xfrm>
            <a:custGeom>
              <a:avLst/>
              <a:gdLst>
                <a:gd name="T0" fmla="*/ 36 w 36"/>
                <a:gd name="T1" fmla="*/ 84 h 84"/>
                <a:gd name="T2" fmla="*/ 36 w 36"/>
                <a:gd name="T3" fmla="*/ 84 h 84"/>
                <a:gd name="T4" fmla="*/ 36 w 36"/>
                <a:gd name="T5" fmla="*/ 66 h 84"/>
                <a:gd name="T6" fmla="*/ 36 w 36"/>
                <a:gd name="T7" fmla="*/ 48 h 84"/>
                <a:gd name="T8" fmla="*/ 32 w 36"/>
                <a:gd name="T9" fmla="*/ 32 h 84"/>
                <a:gd name="T10" fmla="*/ 28 w 36"/>
                <a:gd name="T11" fmla="*/ 24 h 84"/>
                <a:gd name="T12" fmla="*/ 24 w 36"/>
                <a:gd name="T13" fmla="*/ 16 h 84"/>
                <a:gd name="T14" fmla="*/ 24 w 36"/>
                <a:gd name="T15" fmla="*/ 16 h 84"/>
                <a:gd name="T16" fmla="*/ 16 w 36"/>
                <a:gd name="T17" fmla="*/ 6 h 84"/>
                <a:gd name="T18" fmla="*/ 10 w 36"/>
                <a:gd name="T19" fmla="*/ 2 h 84"/>
                <a:gd name="T20" fmla="*/ 4 w 36"/>
                <a:gd name="T21" fmla="*/ 0 h 84"/>
                <a:gd name="T22" fmla="*/ 4 w 36"/>
                <a:gd name="T23" fmla="*/ 0 h 84"/>
                <a:gd name="T24" fmla="*/ 2 w 36"/>
                <a:gd name="T25" fmla="*/ 0 h 84"/>
                <a:gd name="T26" fmla="*/ 0 w 36"/>
                <a:gd name="T27" fmla="*/ 2 h 84"/>
                <a:gd name="T28" fmla="*/ 0 w 36"/>
                <a:gd name="T29" fmla="*/ 10 h 84"/>
                <a:gd name="T30" fmla="*/ 0 w 36"/>
                <a:gd name="T31" fmla="*/ 10 h 84"/>
                <a:gd name="T32" fmla="*/ 2 w 36"/>
                <a:gd name="T33" fmla="*/ 10 h 84"/>
                <a:gd name="T34" fmla="*/ 2 w 36"/>
                <a:gd name="T35" fmla="*/ 8 h 84"/>
                <a:gd name="T36" fmla="*/ 2 w 36"/>
                <a:gd name="T37" fmla="*/ 8 h 84"/>
                <a:gd name="T38" fmla="*/ 2 w 36"/>
                <a:gd name="T39" fmla="*/ 4 h 84"/>
                <a:gd name="T40" fmla="*/ 4 w 36"/>
                <a:gd name="T41" fmla="*/ 4 h 84"/>
                <a:gd name="T42" fmla="*/ 8 w 36"/>
                <a:gd name="T43" fmla="*/ 4 h 84"/>
                <a:gd name="T44" fmla="*/ 10 w 36"/>
                <a:gd name="T45" fmla="*/ 4 h 84"/>
                <a:gd name="T46" fmla="*/ 10 w 36"/>
                <a:gd name="T47" fmla="*/ 4 h 84"/>
                <a:gd name="T48" fmla="*/ 18 w 36"/>
                <a:gd name="T49" fmla="*/ 12 h 84"/>
                <a:gd name="T50" fmla="*/ 18 w 36"/>
                <a:gd name="T51" fmla="*/ 12 h 84"/>
                <a:gd name="T52" fmla="*/ 26 w 36"/>
                <a:gd name="T53" fmla="*/ 24 h 84"/>
                <a:gd name="T54" fmla="*/ 30 w 36"/>
                <a:gd name="T55" fmla="*/ 36 h 84"/>
                <a:gd name="T56" fmla="*/ 30 w 36"/>
                <a:gd name="T57" fmla="*/ 36 h 84"/>
                <a:gd name="T58" fmla="*/ 34 w 36"/>
                <a:gd name="T59" fmla="*/ 48 h 84"/>
                <a:gd name="T60" fmla="*/ 34 w 36"/>
                <a:gd name="T61" fmla="*/ 60 h 84"/>
                <a:gd name="T62" fmla="*/ 36 w 36"/>
                <a:gd name="T63" fmla="*/ 84 h 84"/>
                <a:gd name="T64" fmla="*/ 36 w 36"/>
                <a:gd name="T65" fmla="*/ 84 h 84"/>
                <a:gd name="T66" fmla="*/ 36 w 36"/>
                <a:gd name="T67" fmla="*/ 84 h 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6"/>
                <a:gd name="T103" fmla="*/ 0 h 84"/>
                <a:gd name="T104" fmla="*/ 36 w 36"/>
                <a:gd name="T105" fmla="*/ 84 h 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6" h="84">
                  <a:moveTo>
                    <a:pt x="36" y="84"/>
                  </a:moveTo>
                  <a:lnTo>
                    <a:pt x="36" y="84"/>
                  </a:lnTo>
                  <a:lnTo>
                    <a:pt x="36" y="66"/>
                  </a:lnTo>
                  <a:lnTo>
                    <a:pt x="36" y="48"/>
                  </a:lnTo>
                  <a:lnTo>
                    <a:pt x="32" y="32"/>
                  </a:lnTo>
                  <a:lnTo>
                    <a:pt x="28" y="24"/>
                  </a:lnTo>
                  <a:lnTo>
                    <a:pt x="24" y="16"/>
                  </a:lnTo>
                  <a:lnTo>
                    <a:pt x="16" y="6"/>
                  </a:lnTo>
                  <a:lnTo>
                    <a:pt x="10" y="2"/>
                  </a:lnTo>
                  <a:lnTo>
                    <a:pt x="4" y="0"/>
                  </a:lnTo>
                  <a:lnTo>
                    <a:pt x="2" y="0"/>
                  </a:lnTo>
                  <a:lnTo>
                    <a:pt x="0" y="2"/>
                  </a:lnTo>
                  <a:lnTo>
                    <a:pt x="0" y="10"/>
                  </a:lnTo>
                  <a:lnTo>
                    <a:pt x="2" y="10"/>
                  </a:lnTo>
                  <a:lnTo>
                    <a:pt x="2" y="8"/>
                  </a:lnTo>
                  <a:lnTo>
                    <a:pt x="2" y="4"/>
                  </a:lnTo>
                  <a:lnTo>
                    <a:pt x="4" y="4"/>
                  </a:lnTo>
                  <a:lnTo>
                    <a:pt x="8" y="4"/>
                  </a:lnTo>
                  <a:lnTo>
                    <a:pt x="10" y="4"/>
                  </a:lnTo>
                  <a:lnTo>
                    <a:pt x="18" y="12"/>
                  </a:lnTo>
                  <a:lnTo>
                    <a:pt x="26" y="24"/>
                  </a:lnTo>
                  <a:lnTo>
                    <a:pt x="30" y="36"/>
                  </a:lnTo>
                  <a:lnTo>
                    <a:pt x="34" y="48"/>
                  </a:lnTo>
                  <a:lnTo>
                    <a:pt x="34" y="60"/>
                  </a:lnTo>
                  <a:lnTo>
                    <a:pt x="36" y="84"/>
                  </a:lnTo>
                  <a:close/>
                </a:path>
              </a:pathLst>
            </a:custGeom>
            <a:solidFill>
              <a:srgbClr val="000000"/>
            </a:solidFill>
            <a:ln w="9525">
              <a:noFill/>
              <a:round/>
              <a:headEnd/>
              <a:tailEnd/>
            </a:ln>
          </p:spPr>
          <p:txBody>
            <a:bodyPr/>
            <a:lstStyle/>
            <a:p>
              <a:endParaRPr lang="fr-FR">
                <a:latin typeface="Calibri" pitchFamily="34" charset="0"/>
              </a:endParaRPr>
            </a:p>
          </p:txBody>
        </p:sp>
        <p:sp>
          <p:nvSpPr>
            <p:cNvPr id="9427" name="Freeform 62"/>
            <p:cNvSpPr>
              <a:spLocks/>
            </p:cNvSpPr>
            <p:nvPr/>
          </p:nvSpPr>
          <p:spPr bwMode="auto">
            <a:xfrm>
              <a:off x="2999" y="2522"/>
              <a:ext cx="36" cy="84"/>
            </a:xfrm>
            <a:custGeom>
              <a:avLst/>
              <a:gdLst>
                <a:gd name="T0" fmla="*/ 36 w 36"/>
                <a:gd name="T1" fmla="*/ 84 h 84"/>
                <a:gd name="T2" fmla="*/ 36 w 36"/>
                <a:gd name="T3" fmla="*/ 84 h 84"/>
                <a:gd name="T4" fmla="*/ 36 w 36"/>
                <a:gd name="T5" fmla="*/ 66 h 84"/>
                <a:gd name="T6" fmla="*/ 36 w 36"/>
                <a:gd name="T7" fmla="*/ 48 h 84"/>
                <a:gd name="T8" fmla="*/ 32 w 36"/>
                <a:gd name="T9" fmla="*/ 32 h 84"/>
                <a:gd name="T10" fmla="*/ 28 w 36"/>
                <a:gd name="T11" fmla="*/ 24 h 84"/>
                <a:gd name="T12" fmla="*/ 24 w 36"/>
                <a:gd name="T13" fmla="*/ 16 h 84"/>
                <a:gd name="T14" fmla="*/ 24 w 36"/>
                <a:gd name="T15" fmla="*/ 16 h 84"/>
                <a:gd name="T16" fmla="*/ 16 w 36"/>
                <a:gd name="T17" fmla="*/ 6 h 84"/>
                <a:gd name="T18" fmla="*/ 10 w 36"/>
                <a:gd name="T19" fmla="*/ 2 h 84"/>
                <a:gd name="T20" fmla="*/ 4 w 36"/>
                <a:gd name="T21" fmla="*/ 0 h 84"/>
                <a:gd name="T22" fmla="*/ 4 w 36"/>
                <a:gd name="T23" fmla="*/ 0 h 84"/>
                <a:gd name="T24" fmla="*/ 2 w 36"/>
                <a:gd name="T25" fmla="*/ 0 h 84"/>
                <a:gd name="T26" fmla="*/ 0 w 36"/>
                <a:gd name="T27" fmla="*/ 2 h 84"/>
                <a:gd name="T28" fmla="*/ 0 w 36"/>
                <a:gd name="T29" fmla="*/ 10 h 84"/>
                <a:gd name="T30" fmla="*/ 0 w 36"/>
                <a:gd name="T31" fmla="*/ 10 h 84"/>
                <a:gd name="T32" fmla="*/ 2 w 36"/>
                <a:gd name="T33" fmla="*/ 10 h 84"/>
                <a:gd name="T34" fmla="*/ 2 w 36"/>
                <a:gd name="T35" fmla="*/ 8 h 84"/>
                <a:gd name="T36" fmla="*/ 2 w 36"/>
                <a:gd name="T37" fmla="*/ 8 h 84"/>
                <a:gd name="T38" fmla="*/ 2 w 36"/>
                <a:gd name="T39" fmla="*/ 4 h 84"/>
                <a:gd name="T40" fmla="*/ 4 w 36"/>
                <a:gd name="T41" fmla="*/ 4 h 84"/>
                <a:gd name="T42" fmla="*/ 8 w 36"/>
                <a:gd name="T43" fmla="*/ 4 h 84"/>
                <a:gd name="T44" fmla="*/ 10 w 36"/>
                <a:gd name="T45" fmla="*/ 4 h 84"/>
                <a:gd name="T46" fmla="*/ 10 w 36"/>
                <a:gd name="T47" fmla="*/ 4 h 84"/>
                <a:gd name="T48" fmla="*/ 18 w 36"/>
                <a:gd name="T49" fmla="*/ 12 h 84"/>
                <a:gd name="T50" fmla="*/ 18 w 36"/>
                <a:gd name="T51" fmla="*/ 12 h 84"/>
                <a:gd name="T52" fmla="*/ 26 w 36"/>
                <a:gd name="T53" fmla="*/ 24 h 84"/>
                <a:gd name="T54" fmla="*/ 30 w 36"/>
                <a:gd name="T55" fmla="*/ 36 h 84"/>
                <a:gd name="T56" fmla="*/ 30 w 36"/>
                <a:gd name="T57" fmla="*/ 36 h 84"/>
                <a:gd name="T58" fmla="*/ 34 w 36"/>
                <a:gd name="T59" fmla="*/ 48 h 84"/>
                <a:gd name="T60" fmla="*/ 34 w 36"/>
                <a:gd name="T61" fmla="*/ 60 h 84"/>
                <a:gd name="T62" fmla="*/ 36 w 36"/>
                <a:gd name="T63" fmla="*/ 84 h 84"/>
                <a:gd name="T64" fmla="*/ 36 w 36"/>
                <a:gd name="T65" fmla="*/ 84 h 84"/>
                <a:gd name="T66" fmla="*/ 36 w 36"/>
                <a:gd name="T67" fmla="*/ 84 h 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6"/>
                <a:gd name="T103" fmla="*/ 0 h 84"/>
                <a:gd name="T104" fmla="*/ 36 w 36"/>
                <a:gd name="T105" fmla="*/ 84 h 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6" h="84">
                  <a:moveTo>
                    <a:pt x="36" y="84"/>
                  </a:moveTo>
                  <a:lnTo>
                    <a:pt x="36" y="84"/>
                  </a:lnTo>
                  <a:lnTo>
                    <a:pt x="36" y="66"/>
                  </a:lnTo>
                  <a:lnTo>
                    <a:pt x="36" y="48"/>
                  </a:lnTo>
                  <a:lnTo>
                    <a:pt x="32" y="32"/>
                  </a:lnTo>
                  <a:lnTo>
                    <a:pt x="28" y="24"/>
                  </a:lnTo>
                  <a:lnTo>
                    <a:pt x="24" y="16"/>
                  </a:lnTo>
                  <a:lnTo>
                    <a:pt x="16" y="6"/>
                  </a:lnTo>
                  <a:lnTo>
                    <a:pt x="10" y="2"/>
                  </a:lnTo>
                  <a:lnTo>
                    <a:pt x="4" y="0"/>
                  </a:lnTo>
                  <a:lnTo>
                    <a:pt x="2" y="0"/>
                  </a:lnTo>
                  <a:lnTo>
                    <a:pt x="0" y="2"/>
                  </a:lnTo>
                  <a:lnTo>
                    <a:pt x="0" y="10"/>
                  </a:lnTo>
                  <a:lnTo>
                    <a:pt x="2" y="10"/>
                  </a:lnTo>
                  <a:lnTo>
                    <a:pt x="2" y="8"/>
                  </a:lnTo>
                  <a:lnTo>
                    <a:pt x="2" y="4"/>
                  </a:lnTo>
                  <a:lnTo>
                    <a:pt x="4" y="4"/>
                  </a:lnTo>
                  <a:lnTo>
                    <a:pt x="8" y="4"/>
                  </a:lnTo>
                  <a:lnTo>
                    <a:pt x="10" y="4"/>
                  </a:lnTo>
                  <a:lnTo>
                    <a:pt x="18" y="12"/>
                  </a:lnTo>
                  <a:lnTo>
                    <a:pt x="26" y="24"/>
                  </a:lnTo>
                  <a:lnTo>
                    <a:pt x="30" y="36"/>
                  </a:lnTo>
                  <a:lnTo>
                    <a:pt x="34" y="48"/>
                  </a:lnTo>
                  <a:lnTo>
                    <a:pt x="34" y="60"/>
                  </a:lnTo>
                  <a:lnTo>
                    <a:pt x="36" y="84"/>
                  </a:lnTo>
                </a:path>
              </a:pathLst>
            </a:custGeom>
            <a:noFill/>
            <a:ln w="9525">
              <a:noFill/>
              <a:round/>
              <a:headEnd/>
              <a:tailEnd/>
            </a:ln>
          </p:spPr>
          <p:txBody>
            <a:bodyPr/>
            <a:lstStyle/>
            <a:p>
              <a:endParaRPr lang="fr-FR">
                <a:latin typeface="Calibri" pitchFamily="34" charset="0"/>
              </a:endParaRPr>
            </a:p>
          </p:txBody>
        </p:sp>
        <p:sp>
          <p:nvSpPr>
            <p:cNvPr id="9428" name="Freeform 63"/>
            <p:cNvSpPr>
              <a:spLocks/>
            </p:cNvSpPr>
            <p:nvPr/>
          </p:nvSpPr>
          <p:spPr bwMode="auto">
            <a:xfrm>
              <a:off x="3035" y="2532"/>
              <a:ext cx="20" cy="56"/>
            </a:xfrm>
            <a:custGeom>
              <a:avLst/>
              <a:gdLst>
                <a:gd name="T0" fmla="*/ 0 w 20"/>
                <a:gd name="T1" fmla="*/ 56 h 56"/>
                <a:gd name="T2" fmla="*/ 0 w 20"/>
                <a:gd name="T3" fmla="*/ 56 h 56"/>
                <a:gd name="T4" fmla="*/ 2 w 20"/>
                <a:gd name="T5" fmla="*/ 40 h 56"/>
                <a:gd name="T6" fmla="*/ 2 w 20"/>
                <a:gd name="T7" fmla="*/ 24 h 56"/>
                <a:gd name="T8" fmla="*/ 2 w 20"/>
                <a:gd name="T9" fmla="*/ 24 h 56"/>
                <a:gd name="T10" fmla="*/ 6 w 20"/>
                <a:gd name="T11" fmla="*/ 10 h 56"/>
                <a:gd name="T12" fmla="*/ 6 w 20"/>
                <a:gd name="T13" fmla="*/ 10 h 56"/>
                <a:gd name="T14" fmla="*/ 8 w 20"/>
                <a:gd name="T15" fmla="*/ 6 h 56"/>
                <a:gd name="T16" fmla="*/ 8 w 20"/>
                <a:gd name="T17" fmla="*/ 6 h 56"/>
                <a:gd name="T18" fmla="*/ 20 w 20"/>
                <a:gd name="T19" fmla="*/ 6 h 56"/>
                <a:gd name="T20" fmla="*/ 20 w 20"/>
                <a:gd name="T21" fmla="*/ 6 h 56"/>
                <a:gd name="T22" fmla="*/ 20 w 20"/>
                <a:gd name="T23" fmla="*/ 8 h 56"/>
                <a:gd name="T24" fmla="*/ 20 w 20"/>
                <a:gd name="T25" fmla="*/ 8 h 56"/>
                <a:gd name="T26" fmla="*/ 20 w 20"/>
                <a:gd name="T27" fmla="*/ 8 h 56"/>
                <a:gd name="T28" fmla="*/ 20 w 20"/>
                <a:gd name="T29" fmla="*/ 8 h 56"/>
                <a:gd name="T30" fmla="*/ 20 w 20"/>
                <a:gd name="T31" fmla="*/ 8 h 56"/>
                <a:gd name="T32" fmla="*/ 20 w 20"/>
                <a:gd name="T33" fmla="*/ 8 h 56"/>
                <a:gd name="T34" fmla="*/ 20 w 20"/>
                <a:gd name="T35" fmla="*/ 8 h 56"/>
                <a:gd name="T36" fmla="*/ 20 w 20"/>
                <a:gd name="T37" fmla="*/ 8 h 56"/>
                <a:gd name="T38" fmla="*/ 20 w 20"/>
                <a:gd name="T39" fmla="*/ 2 h 56"/>
                <a:gd name="T40" fmla="*/ 16 w 20"/>
                <a:gd name="T41" fmla="*/ 0 h 56"/>
                <a:gd name="T42" fmla="*/ 12 w 20"/>
                <a:gd name="T43" fmla="*/ 0 h 56"/>
                <a:gd name="T44" fmla="*/ 8 w 20"/>
                <a:gd name="T45" fmla="*/ 4 h 56"/>
                <a:gd name="T46" fmla="*/ 8 w 20"/>
                <a:gd name="T47" fmla="*/ 4 h 56"/>
                <a:gd name="T48" fmla="*/ 4 w 20"/>
                <a:gd name="T49" fmla="*/ 16 h 56"/>
                <a:gd name="T50" fmla="*/ 0 w 20"/>
                <a:gd name="T51" fmla="*/ 30 h 56"/>
                <a:gd name="T52" fmla="*/ 0 w 20"/>
                <a:gd name="T53" fmla="*/ 56 h 56"/>
                <a:gd name="T54" fmla="*/ 0 w 20"/>
                <a:gd name="T55" fmla="*/ 56 h 56"/>
                <a:gd name="T56" fmla="*/ 0 w 20"/>
                <a:gd name="T57" fmla="*/ 56 h 5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56"/>
                <a:gd name="T89" fmla="*/ 20 w 20"/>
                <a:gd name="T90" fmla="*/ 56 h 5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56">
                  <a:moveTo>
                    <a:pt x="0" y="56"/>
                  </a:moveTo>
                  <a:lnTo>
                    <a:pt x="0" y="56"/>
                  </a:lnTo>
                  <a:lnTo>
                    <a:pt x="2" y="40"/>
                  </a:lnTo>
                  <a:lnTo>
                    <a:pt x="2" y="24"/>
                  </a:lnTo>
                  <a:lnTo>
                    <a:pt x="6" y="10"/>
                  </a:lnTo>
                  <a:lnTo>
                    <a:pt x="8" y="6"/>
                  </a:lnTo>
                  <a:lnTo>
                    <a:pt x="20" y="6"/>
                  </a:lnTo>
                  <a:lnTo>
                    <a:pt x="20" y="8"/>
                  </a:lnTo>
                  <a:lnTo>
                    <a:pt x="20" y="2"/>
                  </a:lnTo>
                  <a:lnTo>
                    <a:pt x="16" y="0"/>
                  </a:lnTo>
                  <a:lnTo>
                    <a:pt x="12" y="0"/>
                  </a:lnTo>
                  <a:lnTo>
                    <a:pt x="8" y="4"/>
                  </a:lnTo>
                  <a:lnTo>
                    <a:pt x="4" y="16"/>
                  </a:lnTo>
                  <a:lnTo>
                    <a:pt x="0" y="30"/>
                  </a:lnTo>
                  <a:lnTo>
                    <a:pt x="0" y="56"/>
                  </a:lnTo>
                  <a:close/>
                </a:path>
              </a:pathLst>
            </a:custGeom>
            <a:solidFill>
              <a:srgbClr val="000000"/>
            </a:solidFill>
            <a:ln w="9525">
              <a:noFill/>
              <a:round/>
              <a:headEnd/>
              <a:tailEnd/>
            </a:ln>
          </p:spPr>
          <p:txBody>
            <a:bodyPr/>
            <a:lstStyle/>
            <a:p>
              <a:endParaRPr lang="fr-FR">
                <a:latin typeface="Calibri" pitchFamily="34" charset="0"/>
              </a:endParaRPr>
            </a:p>
          </p:txBody>
        </p:sp>
        <p:sp>
          <p:nvSpPr>
            <p:cNvPr id="9429" name="Freeform 64"/>
            <p:cNvSpPr>
              <a:spLocks/>
            </p:cNvSpPr>
            <p:nvPr/>
          </p:nvSpPr>
          <p:spPr bwMode="auto">
            <a:xfrm>
              <a:off x="3035" y="2532"/>
              <a:ext cx="20" cy="56"/>
            </a:xfrm>
            <a:custGeom>
              <a:avLst/>
              <a:gdLst>
                <a:gd name="T0" fmla="*/ 0 w 20"/>
                <a:gd name="T1" fmla="*/ 56 h 56"/>
                <a:gd name="T2" fmla="*/ 0 w 20"/>
                <a:gd name="T3" fmla="*/ 56 h 56"/>
                <a:gd name="T4" fmla="*/ 2 w 20"/>
                <a:gd name="T5" fmla="*/ 40 h 56"/>
                <a:gd name="T6" fmla="*/ 2 w 20"/>
                <a:gd name="T7" fmla="*/ 24 h 56"/>
                <a:gd name="T8" fmla="*/ 2 w 20"/>
                <a:gd name="T9" fmla="*/ 24 h 56"/>
                <a:gd name="T10" fmla="*/ 6 w 20"/>
                <a:gd name="T11" fmla="*/ 10 h 56"/>
                <a:gd name="T12" fmla="*/ 6 w 20"/>
                <a:gd name="T13" fmla="*/ 10 h 56"/>
                <a:gd name="T14" fmla="*/ 8 w 20"/>
                <a:gd name="T15" fmla="*/ 6 h 56"/>
                <a:gd name="T16" fmla="*/ 8 w 20"/>
                <a:gd name="T17" fmla="*/ 6 h 56"/>
                <a:gd name="T18" fmla="*/ 20 w 20"/>
                <a:gd name="T19" fmla="*/ 6 h 56"/>
                <a:gd name="T20" fmla="*/ 20 w 20"/>
                <a:gd name="T21" fmla="*/ 6 h 56"/>
                <a:gd name="T22" fmla="*/ 20 w 20"/>
                <a:gd name="T23" fmla="*/ 8 h 56"/>
                <a:gd name="T24" fmla="*/ 20 w 20"/>
                <a:gd name="T25" fmla="*/ 8 h 56"/>
                <a:gd name="T26" fmla="*/ 20 w 20"/>
                <a:gd name="T27" fmla="*/ 8 h 56"/>
                <a:gd name="T28" fmla="*/ 20 w 20"/>
                <a:gd name="T29" fmla="*/ 8 h 56"/>
                <a:gd name="T30" fmla="*/ 20 w 20"/>
                <a:gd name="T31" fmla="*/ 8 h 56"/>
                <a:gd name="T32" fmla="*/ 20 w 20"/>
                <a:gd name="T33" fmla="*/ 8 h 56"/>
                <a:gd name="T34" fmla="*/ 20 w 20"/>
                <a:gd name="T35" fmla="*/ 8 h 56"/>
                <a:gd name="T36" fmla="*/ 20 w 20"/>
                <a:gd name="T37" fmla="*/ 8 h 56"/>
                <a:gd name="T38" fmla="*/ 20 w 20"/>
                <a:gd name="T39" fmla="*/ 2 h 56"/>
                <a:gd name="T40" fmla="*/ 16 w 20"/>
                <a:gd name="T41" fmla="*/ 0 h 56"/>
                <a:gd name="T42" fmla="*/ 12 w 20"/>
                <a:gd name="T43" fmla="*/ 0 h 56"/>
                <a:gd name="T44" fmla="*/ 8 w 20"/>
                <a:gd name="T45" fmla="*/ 4 h 56"/>
                <a:gd name="T46" fmla="*/ 8 w 20"/>
                <a:gd name="T47" fmla="*/ 4 h 56"/>
                <a:gd name="T48" fmla="*/ 4 w 20"/>
                <a:gd name="T49" fmla="*/ 16 h 56"/>
                <a:gd name="T50" fmla="*/ 0 w 20"/>
                <a:gd name="T51" fmla="*/ 30 h 56"/>
                <a:gd name="T52" fmla="*/ 0 w 20"/>
                <a:gd name="T53" fmla="*/ 56 h 56"/>
                <a:gd name="T54" fmla="*/ 0 w 20"/>
                <a:gd name="T55" fmla="*/ 56 h 56"/>
                <a:gd name="T56" fmla="*/ 0 w 20"/>
                <a:gd name="T57" fmla="*/ 56 h 5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56"/>
                <a:gd name="T89" fmla="*/ 20 w 20"/>
                <a:gd name="T90" fmla="*/ 56 h 5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56">
                  <a:moveTo>
                    <a:pt x="0" y="56"/>
                  </a:moveTo>
                  <a:lnTo>
                    <a:pt x="0" y="56"/>
                  </a:lnTo>
                  <a:lnTo>
                    <a:pt x="2" y="40"/>
                  </a:lnTo>
                  <a:lnTo>
                    <a:pt x="2" y="24"/>
                  </a:lnTo>
                  <a:lnTo>
                    <a:pt x="6" y="10"/>
                  </a:lnTo>
                  <a:lnTo>
                    <a:pt x="8" y="6"/>
                  </a:lnTo>
                  <a:lnTo>
                    <a:pt x="20" y="6"/>
                  </a:lnTo>
                  <a:lnTo>
                    <a:pt x="20" y="8"/>
                  </a:lnTo>
                  <a:lnTo>
                    <a:pt x="20" y="2"/>
                  </a:lnTo>
                  <a:lnTo>
                    <a:pt x="16" y="0"/>
                  </a:lnTo>
                  <a:lnTo>
                    <a:pt x="12" y="0"/>
                  </a:lnTo>
                  <a:lnTo>
                    <a:pt x="8" y="4"/>
                  </a:lnTo>
                  <a:lnTo>
                    <a:pt x="4" y="16"/>
                  </a:lnTo>
                  <a:lnTo>
                    <a:pt x="0" y="30"/>
                  </a:lnTo>
                  <a:lnTo>
                    <a:pt x="0" y="56"/>
                  </a:lnTo>
                </a:path>
              </a:pathLst>
            </a:custGeom>
            <a:noFill/>
            <a:ln w="9525">
              <a:noFill/>
              <a:round/>
              <a:headEnd/>
              <a:tailEnd/>
            </a:ln>
          </p:spPr>
          <p:txBody>
            <a:bodyPr/>
            <a:lstStyle/>
            <a:p>
              <a:endParaRPr lang="fr-FR">
                <a:latin typeface="Calibri" pitchFamily="34" charset="0"/>
              </a:endParaRPr>
            </a:p>
          </p:txBody>
        </p:sp>
        <p:sp>
          <p:nvSpPr>
            <p:cNvPr id="9430" name="Freeform 65"/>
            <p:cNvSpPr>
              <a:spLocks/>
            </p:cNvSpPr>
            <p:nvPr/>
          </p:nvSpPr>
          <p:spPr bwMode="auto">
            <a:xfrm>
              <a:off x="3007" y="2556"/>
              <a:ext cx="24" cy="48"/>
            </a:xfrm>
            <a:custGeom>
              <a:avLst/>
              <a:gdLst>
                <a:gd name="T0" fmla="*/ 24 w 24"/>
                <a:gd name="T1" fmla="*/ 48 h 48"/>
                <a:gd name="T2" fmla="*/ 24 w 24"/>
                <a:gd name="T3" fmla="*/ 48 h 48"/>
                <a:gd name="T4" fmla="*/ 24 w 24"/>
                <a:gd name="T5" fmla="*/ 36 h 48"/>
                <a:gd name="T6" fmla="*/ 22 w 24"/>
                <a:gd name="T7" fmla="*/ 26 h 48"/>
                <a:gd name="T8" fmla="*/ 18 w 24"/>
                <a:gd name="T9" fmla="*/ 14 h 48"/>
                <a:gd name="T10" fmla="*/ 12 w 24"/>
                <a:gd name="T11" fmla="*/ 6 h 48"/>
                <a:gd name="T12" fmla="*/ 12 w 24"/>
                <a:gd name="T13" fmla="*/ 6 h 48"/>
                <a:gd name="T14" fmla="*/ 8 w 24"/>
                <a:gd name="T15" fmla="*/ 0 h 48"/>
                <a:gd name="T16" fmla="*/ 4 w 24"/>
                <a:gd name="T17" fmla="*/ 0 h 48"/>
                <a:gd name="T18" fmla="*/ 2 w 24"/>
                <a:gd name="T19" fmla="*/ 0 h 48"/>
                <a:gd name="T20" fmla="*/ 2 w 24"/>
                <a:gd name="T21" fmla="*/ 0 h 48"/>
                <a:gd name="T22" fmla="*/ 0 w 24"/>
                <a:gd name="T23" fmla="*/ 2 h 48"/>
                <a:gd name="T24" fmla="*/ 0 w 24"/>
                <a:gd name="T25" fmla="*/ 4 h 48"/>
                <a:gd name="T26" fmla="*/ 0 w 24"/>
                <a:gd name="T27" fmla="*/ 6 h 48"/>
                <a:gd name="T28" fmla="*/ 0 w 24"/>
                <a:gd name="T29" fmla="*/ 6 h 48"/>
                <a:gd name="T30" fmla="*/ 2 w 24"/>
                <a:gd name="T31" fmla="*/ 8 h 48"/>
                <a:gd name="T32" fmla="*/ 2 w 24"/>
                <a:gd name="T33" fmla="*/ 6 h 48"/>
                <a:gd name="T34" fmla="*/ 2 w 24"/>
                <a:gd name="T35" fmla="*/ 6 h 48"/>
                <a:gd name="T36" fmla="*/ 8 w 24"/>
                <a:gd name="T37" fmla="*/ 4 h 48"/>
                <a:gd name="T38" fmla="*/ 8 w 24"/>
                <a:gd name="T39" fmla="*/ 4 h 48"/>
                <a:gd name="T40" fmla="*/ 12 w 24"/>
                <a:gd name="T41" fmla="*/ 8 h 48"/>
                <a:gd name="T42" fmla="*/ 12 w 24"/>
                <a:gd name="T43" fmla="*/ 8 h 48"/>
                <a:gd name="T44" fmla="*/ 16 w 24"/>
                <a:gd name="T45" fmla="*/ 16 h 48"/>
                <a:gd name="T46" fmla="*/ 20 w 24"/>
                <a:gd name="T47" fmla="*/ 26 h 48"/>
                <a:gd name="T48" fmla="*/ 20 w 24"/>
                <a:gd name="T49" fmla="*/ 26 h 48"/>
                <a:gd name="T50" fmla="*/ 22 w 24"/>
                <a:gd name="T51" fmla="*/ 36 h 48"/>
                <a:gd name="T52" fmla="*/ 22 w 24"/>
                <a:gd name="T53" fmla="*/ 48 h 48"/>
                <a:gd name="T54" fmla="*/ 22 w 24"/>
                <a:gd name="T55" fmla="*/ 48 h 48"/>
                <a:gd name="T56" fmla="*/ 24 w 24"/>
                <a:gd name="T57" fmla="*/ 48 h 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48"/>
                <a:gd name="T89" fmla="*/ 24 w 24"/>
                <a:gd name="T90" fmla="*/ 48 h 4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48">
                  <a:moveTo>
                    <a:pt x="24" y="48"/>
                  </a:moveTo>
                  <a:lnTo>
                    <a:pt x="24" y="48"/>
                  </a:lnTo>
                  <a:lnTo>
                    <a:pt x="24" y="36"/>
                  </a:lnTo>
                  <a:lnTo>
                    <a:pt x="22" y="26"/>
                  </a:lnTo>
                  <a:lnTo>
                    <a:pt x="18" y="14"/>
                  </a:lnTo>
                  <a:lnTo>
                    <a:pt x="12" y="6"/>
                  </a:lnTo>
                  <a:lnTo>
                    <a:pt x="8" y="0"/>
                  </a:lnTo>
                  <a:lnTo>
                    <a:pt x="4" y="0"/>
                  </a:lnTo>
                  <a:lnTo>
                    <a:pt x="2" y="0"/>
                  </a:lnTo>
                  <a:lnTo>
                    <a:pt x="0" y="2"/>
                  </a:lnTo>
                  <a:lnTo>
                    <a:pt x="0" y="4"/>
                  </a:lnTo>
                  <a:lnTo>
                    <a:pt x="0" y="6"/>
                  </a:lnTo>
                  <a:lnTo>
                    <a:pt x="2" y="8"/>
                  </a:lnTo>
                  <a:lnTo>
                    <a:pt x="2" y="6"/>
                  </a:lnTo>
                  <a:lnTo>
                    <a:pt x="8" y="4"/>
                  </a:lnTo>
                  <a:lnTo>
                    <a:pt x="12" y="8"/>
                  </a:lnTo>
                  <a:lnTo>
                    <a:pt x="16" y="16"/>
                  </a:lnTo>
                  <a:lnTo>
                    <a:pt x="20" y="26"/>
                  </a:lnTo>
                  <a:lnTo>
                    <a:pt x="22" y="36"/>
                  </a:lnTo>
                  <a:lnTo>
                    <a:pt x="22" y="48"/>
                  </a:lnTo>
                  <a:lnTo>
                    <a:pt x="24" y="48"/>
                  </a:lnTo>
                  <a:close/>
                </a:path>
              </a:pathLst>
            </a:custGeom>
            <a:solidFill>
              <a:srgbClr val="000000"/>
            </a:solidFill>
            <a:ln w="9525">
              <a:noFill/>
              <a:round/>
              <a:headEnd/>
              <a:tailEnd/>
            </a:ln>
          </p:spPr>
          <p:txBody>
            <a:bodyPr/>
            <a:lstStyle/>
            <a:p>
              <a:endParaRPr lang="fr-FR">
                <a:latin typeface="Calibri" pitchFamily="34" charset="0"/>
              </a:endParaRPr>
            </a:p>
          </p:txBody>
        </p:sp>
        <p:sp>
          <p:nvSpPr>
            <p:cNvPr id="9431" name="Freeform 66"/>
            <p:cNvSpPr>
              <a:spLocks/>
            </p:cNvSpPr>
            <p:nvPr/>
          </p:nvSpPr>
          <p:spPr bwMode="auto">
            <a:xfrm>
              <a:off x="3007" y="2556"/>
              <a:ext cx="24" cy="48"/>
            </a:xfrm>
            <a:custGeom>
              <a:avLst/>
              <a:gdLst>
                <a:gd name="T0" fmla="*/ 24 w 24"/>
                <a:gd name="T1" fmla="*/ 48 h 48"/>
                <a:gd name="T2" fmla="*/ 24 w 24"/>
                <a:gd name="T3" fmla="*/ 48 h 48"/>
                <a:gd name="T4" fmla="*/ 24 w 24"/>
                <a:gd name="T5" fmla="*/ 36 h 48"/>
                <a:gd name="T6" fmla="*/ 22 w 24"/>
                <a:gd name="T7" fmla="*/ 26 h 48"/>
                <a:gd name="T8" fmla="*/ 18 w 24"/>
                <a:gd name="T9" fmla="*/ 14 h 48"/>
                <a:gd name="T10" fmla="*/ 12 w 24"/>
                <a:gd name="T11" fmla="*/ 6 h 48"/>
                <a:gd name="T12" fmla="*/ 12 w 24"/>
                <a:gd name="T13" fmla="*/ 6 h 48"/>
                <a:gd name="T14" fmla="*/ 8 w 24"/>
                <a:gd name="T15" fmla="*/ 0 h 48"/>
                <a:gd name="T16" fmla="*/ 4 w 24"/>
                <a:gd name="T17" fmla="*/ 0 h 48"/>
                <a:gd name="T18" fmla="*/ 2 w 24"/>
                <a:gd name="T19" fmla="*/ 0 h 48"/>
                <a:gd name="T20" fmla="*/ 2 w 24"/>
                <a:gd name="T21" fmla="*/ 0 h 48"/>
                <a:gd name="T22" fmla="*/ 0 w 24"/>
                <a:gd name="T23" fmla="*/ 2 h 48"/>
                <a:gd name="T24" fmla="*/ 0 w 24"/>
                <a:gd name="T25" fmla="*/ 4 h 48"/>
                <a:gd name="T26" fmla="*/ 0 w 24"/>
                <a:gd name="T27" fmla="*/ 6 h 48"/>
                <a:gd name="T28" fmla="*/ 0 w 24"/>
                <a:gd name="T29" fmla="*/ 6 h 48"/>
                <a:gd name="T30" fmla="*/ 2 w 24"/>
                <a:gd name="T31" fmla="*/ 8 h 48"/>
                <a:gd name="T32" fmla="*/ 2 w 24"/>
                <a:gd name="T33" fmla="*/ 6 h 48"/>
                <a:gd name="T34" fmla="*/ 2 w 24"/>
                <a:gd name="T35" fmla="*/ 6 h 48"/>
                <a:gd name="T36" fmla="*/ 8 w 24"/>
                <a:gd name="T37" fmla="*/ 4 h 48"/>
                <a:gd name="T38" fmla="*/ 8 w 24"/>
                <a:gd name="T39" fmla="*/ 4 h 48"/>
                <a:gd name="T40" fmla="*/ 12 w 24"/>
                <a:gd name="T41" fmla="*/ 8 h 48"/>
                <a:gd name="T42" fmla="*/ 12 w 24"/>
                <a:gd name="T43" fmla="*/ 8 h 48"/>
                <a:gd name="T44" fmla="*/ 16 w 24"/>
                <a:gd name="T45" fmla="*/ 16 h 48"/>
                <a:gd name="T46" fmla="*/ 20 w 24"/>
                <a:gd name="T47" fmla="*/ 26 h 48"/>
                <a:gd name="T48" fmla="*/ 20 w 24"/>
                <a:gd name="T49" fmla="*/ 26 h 48"/>
                <a:gd name="T50" fmla="*/ 22 w 24"/>
                <a:gd name="T51" fmla="*/ 36 h 48"/>
                <a:gd name="T52" fmla="*/ 22 w 24"/>
                <a:gd name="T53" fmla="*/ 48 h 48"/>
                <a:gd name="T54" fmla="*/ 22 w 24"/>
                <a:gd name="T55" fmla="*/ 48 h 48"/>
                <a:gd name="T56" fmla="*/ 24 w 24"/>
                <a:gd name="T57" fmla="*/ 48 h 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48"/>
                <a:gd name="T89" fmla="*/ 24 w 24"/>
                <a:gd name="T90" fmla="*/ 48 h 4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48">
                  <a:moveTo>
                    <a:pt x="24" y="48"/>
                  </a:moveTo>
                  <a:lnTo>
                    <a:pt x="24" y="48"/>
                  </a:lnTo>
                  <a:lnTo>
                    <a:pt x="24" y="36"/>
                  </a:lnTo>
                  <a:lnTo>
                    <a:pt x="22" y="26"/>
                  </a:lnTo>
                  <a:lnTo>
                    <a:pt x="18" y="14"/>
                  </a:lnTo>
                  <a:lnTo>
                    <a:pt x="12" y="6"/>
                  </a:lnTo>
                  <a:lnTo>
                    <a:pt x="8" y="0"/>
                  </a:lnTo>
                  <a:lnTo>
                    <a:pt x="4" y="0"/>
                  </a:lnTo>
                  <a:lnTo>
                    <a:pt x="2" y="0"/>
                  </a:lnTo>
                  <a:lnTo>
                    <a:pt x="0" y="2"/>
                  </a:lnTo>
                  <a:lnTo>
                    <a:pt x="0" y="4"/>
                  </a:lnTo>
                  <a:lnTo>
                    <a:pt x="0" y="6"/>
                  </a:lnTo>
                  <a:lnTo>
                    <a:pt x="2" y="8"/>
                  </a:lnTo>
                  <a:lnTo>
                    <a:pt x="2" y="6"/>
                  </a:lnTo>
                  <a:lnTo>
                    <a:pt x="8" y="4"/>
                  </a:lnTo>
                  <a:lnTo>
                    <a:pt x="12" y="8"/>
                  </a:lnTo>
                  <a:lnTo>
                    <a:pt x="16" y="16"/>
                  </a:lnTo>
                  <a:lnTo>
                    <a:pt x="20" y="26"/>
                  </a:lnTo>
                  <a:lnTo>
                    <a:pt x="22" y="36"/>
                  </a:lnTo>
                  <a:lnTo>
                    <a:pt x="22" y="48"/>
                  </a:lnTo>
                  <a:lnTo>
                    <a:pt x="24" y="48"/>
                  </a:lnTo>
                </a:path>
              </a:pathLst>
            </a:custGeom>
            <a:noFill/>
            <a:ln w="9525">
              <a:noFill/>
              <a:round/>
              <a:headEnd/>
              <a:tailEnd/>
            </a:ln>
          </p:spPr>
          <p:txBody>
            <a:bodyPr/>
            <a:lstStyle/>
            <a:p>
              <a:endParaRPr lang="fr-FR">
                <a:latin typeface="Calibri" pitchFamily="34" charset="0"/>
              </a:endParaRPr>
            </a:p>
          </p:txBody>
        </p:sp>
        <p:sp>
          <p:nvSpPr>
            <p:cNvPr id="9432" name="Freeform 67"/>
            <p:cNvSpPr>
              <a:spLocks/>
            </p:cNvSpPr>
            <p:nvPr/>
          </p:nvSpPr>
          <p:spPr bwMode="auto">
            <a:xfrm>
              <a:off x="3057" y="2570"/>
              <a:ext cx="48" cy="40"/>
            </a:xfrm>
            <a:custGeom>
              <a:avLst/>
              <a:gdLst>
                <a:gd name="T0" fmla="*/ 2 w 48"/>
                <a:gd name="T1" fmla="*/ 40 h 40"/>
                <a:gd name="T2" fmla="*/ 2 w 48"/>
                <a:gd name="T3" fmla="*/ 40 h 40"/>
                <a:gd name="T4" fmla="*/ 4 w 48"/>
                <a:gd name="T5" fmla="*/ 38 h 40"/>
                <a:gd name="T6" fmla="*/ 6 w 48"/>
                <a:gd name="T7" fmla="*/ 36 h 40"/>
                <a:gd name="T8" fmla="*/ 6 w 48"/>
                <a:gd name="T9" fmla="*/ 36 h 40"/>
                <a:gd name="T10" fmla="*/ 14 w 48"/>
                <a:gd name="T11" fmla="*/ 20 h 40"/>
                <a:gd name="T12" fmla="*/ 14 w 48"/>
                <a:gd name="T13" fmla="*/ 20 h 40"/>
                <a:gd name="T14" fmla="*/ 20 w 48"/>
                <a:gd name="T15" fmla="*/ 14 h 40"/>
                <a:gd name="T16" fmla="*/ 28 w 48"/>
                <a:gd name="T17" fmla="*/ 6 h 40"/>
                <a:gd name="T18" fmla="*/ 28 w 48"/>
                <a:gd name="T19" fmla="*/ 6 h 40"/>
                <a:gd name="T20" fmla="*/ 32 w 48"/>
                <a:gd name="T21" fmla="*/ 4 h 40"/>
                <a:gd name="T22" fmla="*/ 38 w 48"/>
                <a:gd name="T23" fmla="*/ 4 h 40"/>
                <a:gd name="T24" fmla="*/ 44 w 48"/>
                <a:gd name="T25" fmla="*/ 4 h 40"/>
                <a:gd name="T26" fmla="*/ 46 w 48"/>
                <a:gd name="T27" fmla="*/ 6 h 40"/>
                <a:gd name="T28" fmla="*/ 46 w 48"/>
                <a:gd name="T29" fmla="*/ 8 h 40"/>
                <a:gd name="T30" fmla="*/ 46 w 48"/>
                <a:gd name="T31" fmla="*/ 8 h 40"/>
                <a:gd name="T32" fmla="*/ 48 w 48"/>
                <a:gd name="T33" fmla="*/ 8 h 40"/>
                <a:gd name="T34" fmla="*/ 48 w 48"/>
                <a:gd name="T35" fmla="*/ 8 h 40"/>
                <a:gd name="T36" fmla="*/ 48 w 48"/>
                <a:gd name="T37" fmla="*/ 6 h 40"/>
                <a:gd name="T38" fmla="*/ 48 w 48"/>
                <a:gd name="T39" fmla="*/ 4 h 40"/>
                <a:gd name="T40" fmla="*/ 44 w 48"/>
                <a:gd name="T41" fmla="*/ 2 h 40"/>
                <a:gd name="T42" fmla="*/ 38 w 48"/>
                <a:gd name="T43" fmla="*/ 0 h 40"/>
                <a:gd name="T44" fmla="*/ 32 w 48"/>
                <a:gd name="T45" fmla="*/ 0 h 40"/>
                <a:gd name="T46" fmla="*/ 32 w 48"/>
                <a:gd name="T47" fmla="*/ 0 h 40"/>
                <a:gd name="T48" fmla="*/ 28 w 48"/>
                <a:gd name="T49" fmla="*/ 4 h 40"/>
                <a:gd name="T50" fmla="*/ 22 w 48"/>
                <a:gd name="T51" fmla="*/ 8 h 40"/>
                <a:gd name="T52" fmla="*/ 14 w 48"/>
                <a:gd name="T53" fmla="*/ 18 h 40"/>
                <a:gd name="T54" fmla="*/ 14 w 48"/>
                <a:gd name="T55" fmla="*/ 18 h 40"/>
                <a:gd name="T56" fmla="*/ 6 w 48"/>
                <a:gd name="T57" fmla="*/ 30 h 40"/>
                <a:gd name="T58" fmla="*/ 6 w 48"/>
                <a:gd name="T59" fmla="*/ 30 h 40"/>
                <a:gd name="T60" fmla="*/ 4 w 48"/>
                <a:gd name="T61" fmla="*/ 34 h 40"/>
                <a:gd name="T62" fmla="*/ 0 w 48"/>
                <a:gd name="T63" fmla="*/ 40 h 40"/>
                <a:gd name="T64" fmla="*/ 0 w 48"/>
                <a:gd name="T65" fmla="*/ 40 h 40"/>
                <a:gd name="T66" fmla="*/ 2 w 48"/>
                <a:gd name="T67" fmla="*/ 40 h 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8"/>
                <a:gd name="T103" fmla="*/ 0 h 40"/>
                <a:gd name="T104" fmla="*/ 48 w 48"/>
                <a:gd name="T105" fmla="*/ 40 h 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8" h="40">
                  <a:moveTo>
                    <a:pt x="2" y="40"/>
                  </a:moveTo>
                  <a:lnTo>
                    <a:pt x="2" y="40"/>
                  </a:lnTo>
                  <a:lnTo>
                    <a:pt x="4" y="38"/>
                  </a:lnTo>
                  <a:lnTo>
                    <a:pt x="6" y="36"/>
                  </a:lnTo>
                  <a:lnTo>
                    <a:pt x="14" y="20"/>
                  </a:lnTo>
                  <a:lnTo>
                    <a:pt x="20" y="14"/>
                  </a:lnTo>
                  <a:lnTo>
                    <a:pt x="28" y="6"/>
                  </a:lnTo>
                  <a:lnTo>
                    <a:pt x="32" y="4"/>
                  </a:lnTo>
                  <a:lnTo>
                    <a:pt x="38" y="4"/>
                  </a:lnTo>
                  <a:lnTo>
                    <a:pt x="44" y="4"/>
                  </a:lnTo>
                  <a:lnTo>
                    <a:pt x="46" y="6"/>
                  </a:lnTo>
                  <a:lnTo>
                    <a:pt x="46" y="8"/>
                  </a:lnTo>
                  <a:lnTo>
                    <a:pt x="48" y="8"/>
                  </a:lnTo>
                  <a:lnTo>
                    <a:pt x="48" y="6"/>
                  </a:lnTo>
                  <a:lnTo>
                    <a:pt x="48" y="4"/>
                  </a:lnTo>
                  <a:lnTo>
                    <a:pt x="44" y="2"/>
                  </a:lnTo>
                  <a:lnTo>
                    <a:pt x="38" y="0"/>
                  </a:lnTo>
                  <a:lnTo>
                    <a:pt x="32" y="0"/>
                  </a:lnTo>
                  <a:lnTo>
                    <a:pt x="28" y="4"/>
                  </a:lnTo>
                  <a:lnTo>
                    <a:pt x="22" y="8"/>
                  </a:lnTo>
                  <a:lnTo>
                    <a:pt x="14" y="18"/>
                  </a:lnTo>
                  <a:lnTo>
                    <a:pt x="6" y="30"/>
                  </a:lnTo>
                  <a:lnTo>
                    <a:pt x="4" y="34"/>
                  </a:lnTo>
                  <a:lnTo>
                    <a:pt x="0" y="40"/>
                  </a:lnTo>
                  <a:lnTo>
                    <a:pt x="2" y="40"/>
                  </a:lnTo>
                  <a:close/>
                </a:path>
              </a:pathLst>
            </a:custGeom>
            <a:solidFill>
              <a:srgbClr val="000000"/>
            </a:solidFill>
            <a:ln w="9525">
              <a:noFill/>
              <a:round/>
              <a:headEnd/>
              <a:tailEnd/>
            </a:ln>
          </p:spPr>
          <p:txBody>
            <a:bodyPr/>
            <a:lstStyle/>
            <a:p>
              <a:endParaRPr lang="fr-FR">
                <a:latin typeface="Calibri" pitchFamily="34" charset="0"/>
              </a:endParaRPr>
            </a:p>
          </p:txBody>
        </p:sp>
        <p:sp>
          <p:nvSpPr>
            <p:cNvPr id="9433" name="Freeform 68"/>
            <p:cNvSpPr>
              <a:spLocks/>
            </p:cNvSpPr>
            <p:nvPr/>
          </p:nvSpPr>
          <p:spPr bwMode="auto">
            <a:xfrm>
              <a:off x="3057" y="2570"/>
              <a:ext cx="48" cy="40"/>
            </a:xfrm>
            <a:custGeom>
              <a:avLst/>
              <a:gdLst>
                <a:gd name="T0" fmla="*/ 2 w 48"/>
                <a:gd name="T1" fmla="*/ 40 h 40"/>
                <a:gd name="T2" fmla="*/ 2 w 48"/>
                <a:gd name="T3" fmla="*/ 40 h 40"/>
                <a:gd name="T4" fmla="*/ 4 w 48"/>
                <a:gd name="T5" fmla="*/ 38 h 40"/>
                <a:gd name="T6" fmla="*/ 6 w 48"/>
                <a:gd name="T7" fmla="*/ 36 h 40"/>
                <a:gd name="T8" fmla="*/ 6 w 48"/>
                <a:gd name="T9" fmla="*/ 36 h 40"/>
                <a:gd name="T10" fmla="*/ 14 w 48"/>
                <a:gd name="T11" fmla="*/ 20 h 40"/>
                <a:gd name="T12" fmla="*/ 14 w 48"/>
                <a:gd name="T13" fmla="*/ 20 h 40"/>
                <a:gd name="T14" fmla="*/ 20 w 48"/>
                <a:gd name="T15" fmla="*/ 14 h 40"/>
                <a:gd name="T16" fmla="*/ 28 w 48"/>
                <a:gd name="T17" fmla="*/ 6 h 40"/>
                <a:gd name="T18" fmla="*/ 28 w 48"/>
                <a:gd name="T19" fmla="*/ 6 h 40"/>
                <a:gd name="T20" fmla="*/ 32 w 48"/>
                <a:gd name="T21" fmla="*/ 4 h 40"/>
                <a:gd name="T22" fmla="*/ 38 w 48"/>
                <a:gd name="T23" fmla="*/ 4 h 40"/>
                <a:gd name="T24" fmla="*/ 44 w 48"/>
                <a:gd name="T25" fmla="*/ 4 h 40"/>
                <a:gd name="T26" fmla="*/ 46 w 48"/>
                <a:gd name="T27" fmla="*/ 6 h 40"/>
                <a:gd name="T28" fmla="*/ 46 w 48"/>
                <a:gd name="T29" fmla="*/ 8 h 40"/>
                <a:gd name="T30" fmla="*/ 46 w 48"/>
                <a:gd name="T31" fmla="*/ 8 h 40"/>
                <a:gd name="T32" fmla="*/ 48 w 48"/>
                <a:gd name="T33" fmla="*/ 8 h 40"/>
                <a:gd name="T34" fmla="*/ 48 w 48"/>
                <a:gd name="T35" fmla="*/ 8 h 40"/>
                <a:gd name="T36" fmla="*/ 48 w 48"/>
                <a:gd name="T37" fmla="*/ 6 h 40"/>
                <a:gd name="T38" fmla="*/ 48 w 48"/>
                <a:gd name="T39" fmla="*/ 4 h 40"/>
                <a:gd name="T40" fmla="*/ 44 w 48"/>
                <a:gd name="T41" fmla="*/ 2 h 40"/>
                <a:gd name="T42" fmla="*/ 38 w 48"/>
                <a:gd name="T43" fmla="*/ 0 h 40"/>
                <a:gd name="T44" fmla="*/ 32 w 48"/>
                <a:gd name="T45" fmla="*/ 0 h 40"/>
                <a:gd name="T46" fmla="*/ 32 w 48"/>
                <a:gd name="T47" fmla="*/ 0 h 40"/>
                <a:gd name="T48" fmla="*/ 28 w 48"/>
                <a:gd name="T49" fmla="*/ 4 h 40"/>
                <a:gd name="T50" fmla="*/ 22 w 48"/>
                <a:gd name="T51" fmla="*/ 8 h 40"/>
                <a:gd name="T52" fmla="*/ 14 w 48"/>
                <a:gd name="T53" fmla="*/ 18 h 40"/>
                <a:gd name="T54" fmla="*/ 14 w 48"/>
                <a:gd name="T55" fmla="*/ 18 h 40"/>
                <a:gd name="T56" fmla="*/ 6 w 48"/>
                <a:gd name="T57" fmla="*/ 30 h 40"/>
                <a:gd name="T58" fmla="*/ 6 w 48"/>
                <a:gd name="T59" fmla="*/ 30 h 40"/>
                <a:gd name="T60" fmla="*/ 4 w 48"/>
                <a:gd name="T61" fmla="*/ 34 h 40"/>
                <a:gd name="T62" fmla="*/ 0 w 48"/>
                <a:gd name="T63" fmla="*/ 40 h 40"/>
                <a:gd name="T64" fmla="*/ 0 w 48"/>
                <a:gd name="T65" fmla="*/ 40 h 40"/>
                <a:gd name="T66" fmla="*/ 2 w 48"/>
                <a:gd name="T67" fmla="*/ 40 h 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8"/>
                <a:gd name="T103" fmla="*/ 0 h 40"/>
                <a:gd name="T104" fmla="*/ 48 w 48"/>
                <a:gd name="T105" fmla="*/ 40 h 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8" h="40">
                  <a:moveTo>
                    <a:pt x="2" y="40"/>
                  </a:moveTo>
                  <a:lnTo>
                    <a:pt x="2" y="40"/>
                  </a:lnTo>
                  <a:lnTo>
                    <a:pt x="4" y="38"/>
                  </a:lnTo>
                  <a:lnTo>
                    <a:pt x="6" y="36"/>
                  </a:lnTo>
                  <a:lnTo>
                    <a:pt x="14" y="20"/>
                  </a:lnTo>
                  <a:lnTo>
                    <a:pt x="20" y="14"/>
                  </a:lnTo>
                  <a:lnTo>
                    <a:pt x="28" y="6"/>
                  </a:lnTo>
                  <a:lnTo>
                    <a:pt x="32" y="4"/>
                  </a:lnTo>
                  <a:lnTo>
                    <a:pt x="38" y="4"/>
                  </a:lnTo>
                  <a:lnTo>
                    <a:pt x="44" y="4"/>
                  </a:lnTo>
                  <a:lnTo>
                    <a:pt x="46" y="6"/>
                  </a:lnTo>
                  <a:lnTo>
                    <a:pt x="46" y="8"/>
                  </a:lnTo>
                  <a:lnTo>
                    <a:pt x="48" y="8"/>
                  </a:lnTo>
                  <a:lnTo>
                    <a:pt x="48" y="6"/>
                  </a:lnTo>
                  <a:lnTo>
                    <a:pt x="48" y="4"/>
                  </a:lnTo>
                  <a:lnTo>
                    <a:pt x="44" y="2"/>
                  </a:lnTo>
                  <a:lnTo>
                    <a:pt x="38" y="0"/>
                  </a:lnTo>
                  <a:lnTo>
                    <a:pt x="32" y="0"/>
                  </a:lnTo>
                  <a:lnTo>
                    <a:pt x="28" y="4"/>
                  </a:lnTo>
                  <a:lnTo>
                    <a:pt x="22" y="8"/>
                  </a:lnTo>
                  <a:lnTo>
                    <a:pt x="14" y="18"/>
                  </a:lnTo>
                  <a:lnTo>
                    <a:pt x="6" y="30"/>
                  </a:lnTo>
                  <a:lnTo>
                    <a:pt x="4" y="34"/>
                  </a:lnTo>
                  <a:lnTo>
                    <a:pt x="0" y="40"/>
                  </a:lnTo>
                  <a:lnTo>
                    <a:pt x="2" y="40"/>
                  </a:lnTo>
                </a:path>
              </a:pathLst>
            </a:custGeom>
            <a:noFill/>
            <a:ln w="9525">
              <a:noFill/>
              <a:round/>
              <a:headEnd/>
              <a:tailEnd/>
            </a:ln>
          </p:spPr>
          <p:txBody>
            <a:bodyPr/>
            <a:lstStyle/>
            <a:p>
              <a:endParaRPr lang="fr-FR">
                <a:latin typeface="Calibri" pitchFamily="34" charset="0"/>
              </a:endParaRPr>
            </a:p>
          </p:txBody>
        </p:sp>
        <p:sp>
          <p:nvSpPr>
            <p:cNvPr id="9434" name="Freeform 69"/>
            <p:cNvSpPr>
              <a:spLocks/>
            </p:cNvSpPr>
            <p:nvPr/>
          </p:nvSpPr>
          <p:spPr bwMode="auto">
            <a:xfrm>
              <a:off x="3069" y="2596"/>
              <a:ext cx="34" cy="16"/>
            </a:xfrm>
            <a:custGeom>
              <a:avLst/>
              <a:gdLst>
                <a:gd name="T0" fmla="*/ 0 w 34"/>
                <a:gd name="T1" fmla="*/ 16 h 16"/>
                <a:gd name="T2" fmla="*/ 0 w 34"/>
                <a:gd name="T3" fmla="*/ 16 h 16"/>
                <a:gd name="T4" fmla="*/ 8 w 34"/>
                <a:gd name="T5" fmla="*/ 8 h 16"/>
                <a:gd name="T6" fmla="*/ 16 w 34"/>
                <a:gd name="T7" fmla="*/ 4 h 16"/>
                <a:gd name="T8" fmla="*/ 20 w 34"/>
                <a:gd name="T9" fmla="*/ 2 h 16"/>
                <a:gd name="T10" fmla="*/ 24 w 34"/>
                <a:gd name="T11" fmla="*/ 4 h 16"/>
                <a:gd name="T12" fmla="*/ 28 w 34"/>
                <a:gd name="T13" fmla="*/ 6 h 16"/>
                <a:gd name="T14" fmla="*/ 32 w 34"/>
                <a:gd name="T15" fmla="*/ 10 h 16"/>
                <a:gd name="T16" fmla="*/ 32 w 34"/>
                <a:gd name="T17" fmla="*/ 10 h 16"/>
                <a:gd name="T18" fmla="*/ 34 w 34"/>
                <a:gd name="T19" fmla="*/ 8 h 16"/>
                <a:gd name="T20" fmla="*/ 34 w 34"/>
                <a:gd name="T21" fmla="*/ 8 h 16"/>
                <a:gd name="T22" fmla="*/ 32 w 34"/>
                <a:gd name="T23" fmla="*/ 4 h 16"/>
                <a:gd name="T24" fmla="*/ 28 w 34"/>
                <a:gd name="T25" fmla="*/ 2 h 16"/>
                <a:gd name="T26" fmla="*/ 22 w 34"/>
                <a:gd name="T27" fmla="*/ 0 h 16"/>
                <a:gd name="T28" fmla="*/ 18 w 34"/>
                <a:gd name="T29" fmla="*/ 0 h 16"/>
                <a:gd name="T30" fmla="*/ 18 w 34"/>
                <a:gd name="T31" fmla="*/ 0 h 16"/>
                <a:gd name="T32" fmla="*/ 12 w 34"/>
                <a:gd name="T33" fmla="*/ 2 h 16"/>
                <a:gd name="T34" fmla="*/ 8 w 34"/>
                <a:gd name="T35" fmla="*/ 6 h 16"/>
                <a:gd name="T36" fmla="*/ 0 w 34"/>
                <a:gd name="T37" fmla="*/ 16 h 16"/>
                <a:gd name="T38" fmla="*/ 0 w 34"/>
                <a:gd name="T39" fmla="*/ 16 h 16"/>
                <a:gd name="T40" fmla="*/ 0 w 34"/>
                <a:gd name="T41" fmla="*/ 16 h 16"/>
                <a:gd name="T42" fmla="*/ 0 w 34"/>
                <a:gd name="T43" fmla="*/ 16 h 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16"/>
                <a:gd name="T68" fmla="*/ 34 w 34"/>
                <a:gd name="T69" fmla="*/ 16 h 1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16">
                  <a:moveTo>
                    <a:pt x="0" y="16"/>
                  </a:moveTo>
                  <a:lnTo>
                    <a:pt x="0" y="16"/>
                  </a:lnTo>
                  <a:lnTo>
                    <a:pt x="8" y="8"/>
                  </a:lnTo>
                  <a:lnTo>
                    <a:pt x="16" y="4"/>
                  </a:lnTo>
                  <a:lnTo>
                    <a:pt x="20" y="2"/>
                  </a:lnTo>
                  <a:lnTo>
                    <a:pt x="24" y="4"/>
                  </a:lnTo>
                  <a:lnTo>
                    <a:pt x="28" y="6"/>
                  </a:lnTo>
                  <a:lnTo>
                    <a:pt x="32" y="10"/>
                  </a:lnTo>
                  <a:lnTo>
                    <a:pt x="34" y="8"/>
                  </a:lnTo>
                  <a:lnTo>
                    <a:pt x="32" y="4"/>
                  </a:lnTo>
                  <a:lnTo>
                    <a:pt x="28" y="2"/>
                  </a:lnTo>
                  <a:lnTo>
                    <a:pt x="22" y="0"/>
                  </a:lnTo>
                  <a:lnTo>
                    <a:pt x="18" y="0"/>
                  </a:lnTo>
                  <a:lnTo>
                    <a:pt x="12" y="2"/>
                  </a:lnTo>
                  <a:lnTo>
                    <a:pt x="8" y="6"/>
                  </a:lnTo>
                  <a:lnTo>
                    <a:pt x="0" y="16"/>
                  </a:lnTo>
                  <a:close/>
                </a:path>
              </a:pathLst>
            </a:custGeom>
            <a:solidFill>
              <a:srgbClr val="000000"/>
            </a:solidFill>
            <a:ln w="9525">
              <a:noFill/>
              <a:round/>
              <a:headEnd/>
              <a:tailEnd/>
            </a:ln>
          </p:spPr>
          <p:txBody>
            <a:bodyPr/>
            <a:lstStyle/>
            <a:p>
              <a:endParaRPr lang="fr-FR">
                <a:latin typeface="Calibri" pitchFamily="34" charset="0"/>
              </a:endParaRPr>
            </a:p>
          </p:txBody>
        </p:sp>
        <p:sp>
          <p:nvSpPr>
            <p:cNvPr id="9435" name="Freeform 70"/>
            <p:cNvSpPr>
              <a:spLocks/>
            </p:cNvSpPr>
            <p:nvPr/>
          </p:nvSpPr>
          <p:spPr bwMode="auto">
            <a:xfrm>
              <a:off x="3069" y="2596"/>
              <a:ext cx="34" cy="16"/>
            </a:xfrm>
            <a:custGeom>
              <a:avLst/>
              <a:gdLst>
                <a:gd name="T0" fmla="*/ 0 w 34"/>
                <a:gd name="T1" fmla="*/ 16 h 16"/>
                <a:gd name="T2" fmla="*/ 0 w 34"/>
                <a:gd name="T3" fmla="*/ 16 h 16"/>
                <a:gd name="T4" fmla="*/ 8 w 34"/>
                <a:gd name="T5" fmla="*/ 8 h 16"/>
                <a:gd name="T6" fmla="*/ 16 w 34"/>
                <a:gd name="T7" fmla="*/ 4 h 16"/>
                <a:gd name="T8" fmla="*/ 20 w 34"/>
                <a:gd name="T9" fmla="*/ 2 h 16"/>
                <a:gd name="T10" fmla="*/ 24 w 34"/>
                <a:gd name="T11" fmla="*/ 4 h 16"/>
                <a:gd name="T12" fmla="*/ 28 w 34"/>
                <a:gd name="T13" fmla="*/ 6 h 16"/>
                <a:gd name="T14" fmla="*/ 32 w 34"/>
                <a:gd name="T15" fmla="*/ 10 h 16"/>
                <a:gd name="T16" fmla="*/ 32 w 34"/>
                <a:gd name="T17" fmla="*/ 10 h 16"/>
                <a:gd name="T18" fmla="*/ 34 w 34"/>
                <a:gd name="T19" fmla="*/ 8 h 16"/>
                <a:gd name="T20" fmla="*/ 34 w 34"/>
                <a:gd name="T21" fmla="*/ 8 h 16"/>
                <a:gd name="T22" fmla="*/ 32 w 34"/>
                <a:gd name="T23" fmla="*/ 4 h 16"/>
                <a:gd name="T24" fmla="*/ 28 w 34"/>
                <a:gd name="T25" fmla="*/ 2 h 16"/>
                <a:gd name="T26" fmla="*/ 22 w 34"/>
                <a:gd name="T27" fmla="*/ 0 h 16"/>
                <a:gd name="T28" fmla="*/ 18 w 34"/>
                <a:gd name="T29" fmla="*/ 0 h 16"/>
                <a:gd name="T30" fmla="*/ 18 w 34"/>
                <a:gd name="T31" fmla="*/ 0 h 16"/>
                <a:gd name="T32" fmla="*/ 12 w 34"/>
                <a:gd name="T33" fmla="*/ 2 h 16"/>
                <a:gd name="T34" fmla="*/ 8 w 34"/>
                <a:gd name="T35" fmla="*/ 6 h 16"/>
                <a:gd name="T36" fmla="*/ 0 w 34"/>
                <a:gd name="T37" fmla="*/ 16 h 16"/>
                <a:gd name="T38" fmla="*/ 0 w 34"/>
                <a:gd name="T39" fmla="*/ 16 h 16"/>
                <a:gd name="T40" fmla="*/ 0 w 34"/>
                <a:gd name="T41" fmla="*/ 16 h 16"/>
                <a:gd name="T42" fmla="*/ 0 w 34"/>
                <a:gd name="T43" fmla="*/ 16 h 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16"/>
                <a:gd name="T68" fmla="*/ 34 w 34"/>
                <a:gd name="T69" fmla="*/ 16 h 1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16">
                  <a:moveTo>
                    <a:pt x="0" y="16"/>
                  </a:moveTo>
                  <a:lnTo>
                    <a:pt x="0" y="16"/>
                  </a:lnTo>
                  <a:lnTo>
                    <a:pt x="8" y="8"/>
                  </a:lnTo>
                  <a:lnTo>
                    <a:pt x="16" y="4"/>
                  </a:lnTo>
                  <a:lnTo>
                    <a:pt x="20" y="2"/>
                  </a:lnTo>
                  <a:lnTo>
                    <a:pt x="24" y="4"/>
                  </a:lnTo>
                  <a:lnTo>
                    <a:pt x="28" y="6"/>
                  </a:lnTo>
                  <a:lnTo>
                    <a:pt x="32" y="10"/>
                  </a:lnTo>
                  <a:lnTo>
                    <a:pt x="34" y="8"/>
                  </a:lnTo>
                  <a:lnTo>
                    <a:pt x="32" y="4"/>
                  </a:lnTo>
                  <a:lnTo>
                    <a:pt x="28" y="2"/>
                  </a:lnTo>
                  <a:lnTo>
                    <a:pt x="22" y="0"/>
                  </a:lnTo>
                  <a:lnTo>
                    <a:pt x="18" y="0"/>
                  </a:lnTo>
                  <a:lnTo>
                    <a:pt x="12" y="2"/>
                  </a:lnTo>
                  <a:lnTo>
                    <a:pt x="8" y="6"/>
                  </a:lnTo>
                  <a:lnTo>
                    <a:pt x="0" y="16"/>
                  </a:lnTo>
                </a:path>
              </a:pathLst>
            </a:custGeom>
            <a:noFill/>
            <a:ln w="9525">
              <a:noFill/>
              <a:round/>
              <a:headEnd/>
              <a:tailEnd/>
            </a:ln>
          </p:spPr>
          <p:txBody>
            <a:bodyPr/>
            <a:lstStyle/>
            <a:p>
              <a:endParaRPr lang="fr-FR">
                <a:latin typeface="Calibri" pitchFamily="34" charset="0"/>
              </a:endParaRPr>
            </a:p>
          </p:txBody>
        </p:sp>
        <p:sp>
          <p:nvSpPr>
            <p:cNvPr id="9436" name="Freeform 71"/>
            <p:cNvSpPr>
              <a:spLocks/>
            </p:cNvSpPr>
            <p:nvPr/>
          </p:nvSpPr>
          <p:spPr bwMode="auto">
            <a:xfrm>
              <a:off x="2667" y="2578"/>
              <a:ext cx="46" cy="30"/>
            </a:xfrm>
            <a:custGeom>
              <a:avLst/>
              <a:gdLst>
                <a:gd name="T0" fmla="*/ 46 w 46"/>
                <a:gd name="T1" fmla="*/ 28 h 30"/>
                <a:gd name="T2" fmla="*/ 46 w 46"/>
                <a:gd name="T3" fmla="*/ 28 h 30"/>
                <a:gd name="T4" fmla="*/ 40 w 46"/>
                <a:gd name="T5" fmla="*/ 20 h 30"/>
                <a:gd name="T6" fmla="*/ 32 w 46"/>
                <a:gd name="T7" fmla="*/ 12 h 30"/>
                <a:gd name="T8" fmla="*/ 22 w 46"/>
                <a:gd name="T9" fmla="*/ 6 h 30"/>
                <a:gd name="T10" fmla="*/ 12 w 46"/>
                <a:gd name="T11" fmla="*/ 0 h 30"/>
                <a:gd name="T12" fmla="*/ 12 w 46"/>
                <a:gd name="T13" fmla="*/ 0 h 30"/>
                <a:gd name="T14" fmla="*/ 6 w 46"/>
                <a:gd name="T15" fmla="*/ 0 h 30"/>
                <a:gd name="T16" fmla="*/ 2 w 46"/>
                <a:gd name="T17" fmla="*/ 0 h 30"/>
                <a:gd name="T18" fmla="*/ 0 w 46"/>
                <a:gd name="T19" fmla="*/ 2 h 30"/>
                <a:gd name="T20" fmla="*/ 0 w 46"/>
                <a:gd name="T21" fmla="*/ 2 h 30"/>
                <a:gd name="T22" fmla="*/ 0 w 46"/>
                <a:gd name="T23" fmla="*/ 4 h 30"/>
                <a:gd name="T24" fmla="*/ 0 w 46"/>
                <a:gd name="T25" fmla="*/ 6 h 30"/>
                <a:gd name="T26" fmla="*/ 4 w 46"/>
                <a:gd name="T27" fmla="*/ 10 h 30"/>
                <a:gd name="T28" fmla="*/ 4 w 46"/>
                <a:gd name="T29" fmla="*/ 10 h 30"/>
                <a:gd name="T30" fmla="*/ 4 w 46"/>
                <a:gd name="T31" fmla="*/ 8 h 30"/>
                <a:gd name="T32" fmla="*/ 4 w 46"/>
                <a:gd name="T33" fmla="*/ 8 h 30"/>
                <a:gd name="T34" fmla="*/ 4 w 46"/>
                <a:gd name="T35" fmla="*/ 4 h 30"/>
                <a:gd name="T36" fmla="*/ 6 w 46"/>
                <a:gd name="T37" fmla="*/ 2 h 30"/>
                <a:gd name="T38" fmla="*/ 8 w 46"/>
                <a:gd name="T39" fmla="*/ 2 h 30"/>
                <a:gd name="T40" fmla="*/ 10 w 46"/>
                <a:gd name="T41" fmla="*/ 4 h 30"/>
                <a:gd name="T42" fmla="*/ 10 w 46"/>
                <a:gd name="T43" fmla="*/ 4 h 30"/>
                <a:gd name="T44" fmla="*/ 16 w 46"/>
                <a:gd name="T45" fmla="*/ 4 h 30"/>
                <a:gd name="T46" fmla="*/ 16 w 46"/>
                <a:gd name="T47" fmla="*/ 4 h 30"/>
                <a:gd name="T48" fmla="*/ 26 w 46"/>
                <a:gd name="T49" fmla="*/ 10 h 30"/>
                <a:gd name="T50" fmla="*/ 26 w 46"/>
                <a:gd name="T51" fmla="*/ 10 h 30"/>
                <a:gd name="T52" fmla="*/ 36 w 46"/>
                <a:gd name="T53" fmla="*/ 18 h 30"/>
                <a:gd name="T54" fmla="*/ 46 w 46"/>
                <a:gd name="T55" fmla="*/ 30 h 30"/>
                <a:gd name="T56" fmla="*/ 46 w 46"/>
                <a:gd name="T57" fmla="*/ 30 h 30"/>
                <a:gd name="T58" fmla="*/ 46 w 46"/>
                <a:gd name="T59" fmla="*/ 28 h 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6"/>
                <a:gd name="T91" fmla="*/ 0 h 30"/>
                <a:gd name="T92" fmla="*/ 46 w 46"/>
                <a:gd name="T93" fmla="*/ 30 h 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6" h="30">
                  <a:moveTo>
                    <a:pt x="46" y="28"/>
                  </a:moveTo>
                  <a:lnTo>
                    <a:pt x="46" y="28"/>
                  </a:lnTo>
                  <a:lnTo>
                    <a:pt x="40" y="20"/>
                  </a:lnTo>
                  <a:lnTo>
                    <a:pt x="32" y="12"/>
                  </a:lnTo>
                  <a:lnTo>
                    <a:pt x="22" y="6"/>
                  </a:lnTo>
                  <a:lnTo>
                    <a:pt x="12" y="0"/>
                  </a:lnTo>
                  <a:lnTo>
                    <a:pt x="6" y="0"/>
                  </a:lnTo>
                  <a:lnTo>
                    <a:pt x="2" y="0"/>
                  </a:lnTo>
                  <a:lnTo>
                    <a:pt x="0" y="2"/>
                  </a:lnTo>
                  <a:lnTo>
                    <a:pt x="0" y="4"/>
                  </a:lnTo>
                  <a:lnTo>
                    <a:pt x="0" y="6"/>
                  </a:lnTo>
                  <a:lnTo>
                    <a:pt x="4" y="10"/>
                  </a:lnTo>
                  <a:lnTo>
                    <a:pt x="4" y="8"/>
                  </a:lnTo>
                  <a:lnTo>
                    <a:pt x="4" y="4"/>
                  </a:lnTo>
                  <a:lnTo>
                    <a:pt x="6" y="2"/>
                  </a:lnTo>
                  <a:lnTo>
                    <a:pt x="8" y="2"/>
                  </a:lnTo>
                  <a:lnTo>
                    <a:pt x="10" y="4"/>
                  </a:lnTo>
                  <a:lnTo>
                    <a:pt x="16" y="4"/>
                  </a:lnTo>
                  <a:lnTo>
                    <a:pt x="26" y="10"/>
                  </a:lnTo>
                  <a:lnTo>
                    <a:pt x="36" y="18"/>
                  </a:lnTo>
                  <a:lnTo>
                    <a:pt x="46" y="30"/>
                  </a:lnTo>
                  <a:lnTo>
                    <a:pt x="46" y="28"/>
                  </a:lnTo>
                  <a:close/>
                </a:path>
              </a:pathLst>
            </a:custGeom>
            <a:solidFill>
              <a:srgbClr val="000000"/>
            </a:solidFill>
            <a:ln w="9525">
              <a:noFill/>
              <a:round/>
              <a:headEnd/>
              <a:tailEnd/>
            </a:ln>
          </p:spPr>
          <p:txBody>
            <a:bodyPr/>
            <a:lstStyle/>
            <a:p>
              <a:endParaRPr lang="fr-FR">
                <a:latin typeface="Calibri" pitchFamily="34" charset="0"/>
              </a:endParaRPr>
            </a:p>
          </p:txBody>
        </p:sp>
        <p:sp>
          <p:nvSpPr>
            <p:cNvPr id="9437" name="Freeform 72"/>
            <p:cNvSpPr>
              <a:spLocks/>
            </p:cNvSpPr>
            <p:nvPr/>
          </p:nvSpPr>
          <p:spPr bwMode="auto">
            <a:xfrm>
              <a:off x="2667" y="2578"/>
              <a:ext cx="46" cy="30"/>
            </a:xfrm>
            <a:custGeom>
              <a:avLst/>
              <a:gdLst>
                <a:gd name="T0" fmla="*/ 46 w 46"/>
                <a:gd name="T1" fmla="*/ 28 h 30"/>
                <a:gd name="T2" fmla="*/ 46 w 46"/>
                <a:gd name="T3" fmla="*/ 28 h 30"/>
                <a:gd name="T4" fmla="*/ 40 w 46"/>
                <a:gd name="T5" fmla="*/ 20 h 30"/>
                <a:gd name="T6" fmla="*/ 32 w 46"/>
                <a:gd name="T7" fmla="*/ 12 h 30"/>
                <a:gd name="T8" fmla="*/ 22 w 46"/>
                <a:gd name="T9" fmla="*/ 6 h 30"/>
                <a:gd name="T10" fmla="*/ 12 w 46"/>
                <a:gd name="T11" fmla="*/ 0 h 30"/>
                <a:gd name="T12" fmla="*/ 12 w 46"/>
                <a:gd name="T13" fmla="*/ 0 h 30"/>
                <a:gd name="T14" fmla="*/ 6 w 46"/>
                <a:gd name="T15" fmla="*/ 0 h 30"/>
                <a:gd name="T16" fmla="*/ 2 w 46"/>
                <a:gd name="T17" fmla="*/ 0 h 30"/>
                <a:gd name="T18" fmla="*/ 0 w 46"/>
                <a:gd name="T19" fmla="*/ 2 h 30"/>
                <a:gd name="T20" fmla="*/ 0 w 46"/>
                <a:gd name="T21" fmla="*/ 2 h 30"/>
                <a:gd name="T22" fmla="*/ 0 w 46"/>
                <a:gd name="T23" fmla="*/ 4 h 30"/>
                <a:gd name="T24" fmla="*/ 0 w 46"/>
                <a:gd name="T25" fmla="*/ 6 h 30"/>
                <a:gd name="T26" fmla="*/ 4 w 46"/>
                <a:gd name="T27" fmla="*/ 10 h 30"/>
                <a:gd name="T28" fmla="*/ 4 w 46"/>
                <a:gd name="T29" fmla="*/ 10 h 30"/>
                <a:gd name="T30" fmla="*/ 4 w 46"/>
                <a:gd name="T31" fmla="*/ 8 h 30"/>
                <a:gd name="T32" fmla="*/ 4 w 46"/>
                <a:gd name="T33" fmla="*/ 8 h 30"/>
                <a:gd name="T34" fmla="*/ 4 w 46"/>
                <a:gd name="T35" fmla="*/ 4 h 30"/>
                <a:gd name="T36" fmla="*/ 6 w 46"/>
                <a:gd name="T37" fmla="*/ 2 h 30"/>
                <a:gd name="T38" fmla="*/ 8 w 46"/>
                <a:gd name="T39" fmla="*/ 2 h 30"/>
                <a:gd name="T40" fmla="*/ 10 w 46"/>
                <a:gd name="T41" fmla="*/ 4 h 30"/>
                <a:gd name="T42" fmla="*/ 10 w 46"/>
                <a:gd name="T43" fmla="*/ 4 h 30"/>
                <a:gd name="T44" fmla="*/ 16 w 46"/>
                <a:gd name="T45" fmla="*/ 4 h 30"/>
                <a:gd name="T46" fmla="*/ 16 w 46"/>
                <a:gd name="T47" fmla="*/ 4 h 30"/>
                <a:gd name="T48" fmla="*/ 26 w 46"/>
                <a:gd name="T49" fmla="*/ 10 h 30"/>
                <a:gd name="T50" fmla="*/ 26 w 46"/>
                <a:gd name="T51" fmla="*/ 10 h 30"/>
                <a:gd name="T52" fmla="*/ 36 w 46"/>
                <a:gd name="T53" fmla="*/ 18 h 30"/>
                <a:gd name="T54" fmla="*/ 46 w 46"/>
                <a:gd name="T55" fmla="*/ 30 h 30"/>
                <a:gd name="T56" fmla="*/ 46 w 46"/>
                <a:gd name="T57" fmla="*/ 30 h 30"/>
                <a:gd name="T58" fmla="*/ 46 w 46"/>
                <a:gd name="T59" fmla="*/ 28 h 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6"/>
                <a:gd name="T91" fmla="*/ 0 h 30"/>
                <a:gd name="T92" fmla="*/ 46 w 46"/>
                <a:gd name="T93" fmla="*/ 30 h 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6" h="30">
                  <a:moveTo>
                    <a:pt x="46" y="28"/>
                  </a:moveTo>
                  <a:lnTo>
                    <a:pt x="46" y="28"/>
                  </a:lnTo>
                  <a:lnTo>
                    <a:pt x="40" y="20"/>
                  </a:lnTo>
                  <a:lnTo>
                    <a:pt x="32" y="12"/>
                  </a:lnTo>
                  <a:lnTo>
                    <a:pt x="22" y="6"/>
                  </a:lnTo>
                  <a:lnTo>
                    <a:pt x="12" y="0"/>
                  </a:lnTo>
                  <a:lnTo>
                    <a:pt x="6" y="0"/>
                  </a:lnTo>
                  <a:lnTo>
                    <a:pt x="2" y="0"/>
                  </a:lnTo>
                  <a:lnTo>
                    <a:pt x="0" y="2"/>
                  </a:lnTo>
                  <a:lnTo>
                    <a:pt x="0" y="4"/>
                  </a:lnTo>
                  <a:lnTo>
                    <a:pt x="0" y="6"/>
                  </a:lnTo>
                  <a:lnTo>
                    <a:pt x="4" y="10"/>
                  </a:lnTo>
                  <a:lnTo>
                    <a:pt x="4" y="8"/>
                  </a:lnTo>
                  <a:lnTo>
                    <a:pt x="4" y="4"/>
                  </a:lnTo>
                  <a:lnTo>
                    <a:pt x="6" y="2"/>
                  </a:lnTo>
                  <a:lnTo>
                    <a:pt x="8" y="2"/>
                  </a:lnTo>
                  <a:lnTo>
                    <a:pt x="10" y="4"/>
                  </a:lnTo>
                  <a:lnTo>
                    <a:pt x="16" y="4"/>
                  </a:lnTo>
                  <a:lnTo>
                    <a:pt x="26" y="10"/>
                  </a:lnTo>
                  <a:lnTo>
                    <a:pt x="36" y="18"/>
                  </a:lnTo>
                  <a:lnTo>
                    <a:pt x="46" y="30"/>
                  </a:lnTo>
                  <a:lnTo>
                    <a:pt x="46" y="28"/>
                  </a:lnTo>
                </a:path>
              </a:pathLst>
            </a:custGeom>
            <a:noFill/>
            <a:ln w="9525">
              <a:noFill/>
              <a:round/>
              <a:headEnd/>
              <a:tailEnd/>
            </a:ln>
          </p:spPr>
          <p:txBody>
            <a:bodyPr/>
            <a:lstStyle/>
            <a:p>
              <a:endParaRPr lang="fr-FR">
                <a:latin typeface="Calibri" pitchFamily="34" charset="0"/>
              </a:endParaRPr>
            </a:p>
          </p:txBody>
        </p:sp>
        <p:sp>
          <p:nvSpPr>
            <p:cNvPr id="9438" name="Freeform 73"/>
            <p:cNvSpPr>
              <a:spLocks/>
            </p:cNvSpPr>
            <p:nvPr/>
          </p:nvSpPr>
          <p:spPr bwMode="auto">
            <a:xfrm>
              <a:off x="2855" y="2138"/>
              <a:ext cx="6" cy="60"/>
            </a:xfrm>
            <a:custGeom>
              <a:avLst/>
              <a:gdLst>
                <a:gd name="T0" fmla="*/ 0 w 6"/>
                <a:gd name="T1" fmla="*/ 58 h 60"/>
                <a:gd name="T2" fmla="*/ 0 w 6"/>
                <a:gd name="T3" fmla="*/ 58 h 60"/>
                <a:gd name="T4" fmla="*/ 6 w 6"/>
                <a:gd name="T5" fmla="*/ 44 h 60"/>
                <a:gd name="T6" fmla="*/ 6 w 6"/>
                <a:gd name="T7" fmla="*/ 30 h 60"/>
                <a:gd name="T8" fmla="*/ 6 w 6"/>
                <a:gd name="T9" fmla="*/ 30 h 60"/>
                <a:gd name="T10" fmla="*/ 6 w 6"/>
                <a:gd name="T11" fmla="*/ 14 h 60"/>
                <a:gd name="T12" fmla="*/ 6 w 6"/>
                <a:gd name="T13" fmla="*/ 6 h 60"/>
                <a:gd name="T14" fmla="*/ 4 w 6"/>
                <a:gd name="T15" fmla="*/ 0 h 60"/>
                <a:gd name="T16" fmla="*/ 4 w 6"/>
                <a:gd name="T17" fmla="*/ 0 h 60"/>
                <a:gd name="T18" fmla="*/ 2 w 6"/>
                <a:gd name="T19" fmla="*/ 0 h 60"/>
                <a:gd name="T20" fmla="*/ 2 w 6"/>
                <a:gd name="T21" fmla="*/ 0 h 60"/>
                <a:gd name="T22" fmla="*/ 4 w 6"/>
                <a:gd name="T23" fmla="*/ 14 h 60"/>
                <a:gd name="T24" fmla="*/ 4 w 6"/>
                <a:gd name="T25" fmla="*/ 30 h 60"/>
                <a:gd name="T26" fmla="*/ 4 w 6"/>
                <a:gd name="T27" fmla="*/ 44 h 60"/>
                <a:gd name="T28" fmla="*/ 0 w 6"/>
                <a:gd name="T29" fmla="*/ 58 h 60"/>
                <a:gd name="T30" fmla="*/ 0 w 6"/>
                <a:gd name="T31" fmla="*/ 58 h 60"/>
                <a:gd name="T32" fmla="*/ 0 w 6"/>
                <a:gd name="T33" fmla="*/ 60 h 60"/>
                <a:gd name="T34" fmla="*/ 0 w 6"/>
                <a:gd name="T35" fmla="*/ 58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
                <a:gd name="T55" fmla="*/ 0 h 60"/>
                <a:gd name="T56" fmla="*/ 6 w 6"/>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 h="60">
                  <a:moveTo>
                    <a:pt x="0" y="58"/>
                  </a:moveTo>
                  <a:lnTo>
                    <a:pt x="0" y="58"/>
                  </a:lnTo>
                  <a:lnTo>
                    <a:pt x="6" y="44"/>
                  </a:lnTo>
                  <a:lnTo>
                    <a:pt x="6" y="30"/>
                  </a:lnTo>
                  <a:lnTo>
                    <a:pt x="6" y="14"/>
                  </a:lnTo>
                  <a:lnTo>
                    <a:pt x="6" y="6"/>
                  </a:lnTo>
                  <a:lnTo>
                    <a:pt x="4" y="0"/>
                  </a:lnTo>
                  <a:lnTo>
                    <a:pt x="2" y="0"/>
                  </a:lnTo>
                  <a:lnTo>
                    <a:pt x="4" y="14"/>
                  </a:lnTo>
                  <a:lnTo>
                    <a:pt x="4" y="30"/>
                  </a:lnTo>
                  <a:lnTo>
                    <a:pt x="4" y="44"/>
                  </a:lnTo>
                  <a:lnTo>
                    <a:pt x="0" y="58"/>
                  </a:lnTo>
                  <a:lnTo>
                    <a:pt x="0" y="60"/>
                  </a:lnTo>
                  <a:lnTo>
                    <a:pt x="0" y="58"/>
                  </a:lnTo>
                  <a:close/>
                </a:path>
              </a:pathLst>
            </a:custGeom>
            <a:solidFill>
              <a:srgbClr val="000000"/>
            </a:solidFill>
            <a:ln w="9525">
              <a:noFill/>
              <a:round/>
              <a:headEnd/>
              <a:tailEnd/>
            </a:ln>
          </p:spPr>
          <p:txBody>
            <a:bodyPr/>
            <a:lstStyle/>
            <a:p>
              <a:endParaRPr lang="fr-FR">
                <a:latin typeface="Calibri" pitchFamily="34" charset="0"/>
              </a:endParaRPr>
            </a:p>
          </p:txBody>
        </p:sp>
        <p:sp>
          <p:nvSpPr>
            <p:cNvPr id="9439" name="Freeform 74"/>
            <p:cNvSpPr>
              <a:spLocks/>
            </p:cNvSpPr>
            <p:nvPr/>
          </p:nvSpPr>
          <p:spPr bwMode="auto">
            <a:xfrm>
              <a:off x="2855" y="2138"/>
              <a:ext cx="6" cy="60"/>
            </a:xfrm>
            <a:custGeom>
              <a:avLst/>
              <a:gdLst>
                <a:gd name="T0" fmla="*/ 0 w 6"/>
                <a:gd name="T1" fmla="*/ 58 h 60"/>
                <a:gd name="T2" fmla="*/ 0 w 6"/>
                <a:gd name="T3" fmla="*/ 58 h 60"/>
                <a:gd name="T4" fmla="*/ 6 w 6"/>
                <a:gd name="T5" fmla="*/ 44 h 60"/>
                <a:gd name="T6" fmla="*/ 6 w 6"/>
                <a:gd name="T7" fmla="*/ 30 h 60"/>
                <a:gd name="T8" fmla="*/ 6 w 6"/>
                <a:gd name="T9" fmla="*/ 30 h 60"/>
                <a:gd name="T10" fmla="*/ 6 w 6"/>
                <a:gd name="T11" fmla="*/ 14 h 60"/>
                <a:gd name="T12" fmla="*/ 6 w 6"/>
                <a:gd name="T13" fmla="*/ 6 h 60"/>
                <a:gd name="T14" fmla="*/ 4 w 6"/>
                <a:gd name="T15" fmla="*/ 0 h 60"/>
                <a:gd name="T16" fmla="*/ 4 w 6"/>
                <a:gd name="T17" fmla="*/ 0 h 60"/>
                <a:gd name="T18" fmla="*/ 2 w 6"/>
                <a:gd name="T19" fmla="*/ 0 h 60"/>
                <a:gd name="T20" fmla="*/ 2 w 6"/>
                <a:gd name="T21" fmla="*/ 0 h 60"/>
                <a:gd name="T22" fmla="*/ 4 w 6"/>
                <a:gd name="T23" fmla="*/ 14 h 60"/>
                <a:gd name="T24" fmla="*/ 4 w 6"/>
                <a:gd name="T25" fmla="*/ 30 h 60"/>
                <a:gd name="T26" fmla="*/ 4 w 6"/>
                <a:gd name="T27" fmla="*/ 44 h 60"/>
                <a:gd name="T28" fmla="*/ 0 w 6"/>
                <a:gd name="T29" fmla="*/ 58 h 60"/>
                <a:gd name="T30" fmla="*/ 0 w 6"/>
                <a:gd name="T31" fmla="*/ 58 h 60"/>
                <a:gd name="T32" fmla="*/ 0 w 6"/>
                <a:gd name="T33" fmla="*/ 60 h 60"/>
                <a:gd name="T34" fmla="*/ 0 w 6"/>
                <a:gd name="T35" fmla="*/ 58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
                <a:gd name="T55" fmla="*/ 0 h 60"/>
                <a:gd name="T56" fmla="*/ 6 w 6"/>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 h="60">
                  <a:moveTo>
                    <a:pt x="0" y="58"/>
                  </a:moveTo>
                  <a:lnTo>
                    <a:pt x="0" y="58"/>
                  </a:lnTo>
                  <a:lnTo>
                    <a:pt x="6" y="44"/>
                  </a:lnTo>
                  <a:lnTo>
                    <a:pt x="6" y="30"/>
                  </a:lnTo>
                  <a:lnTo>
                    <a:pt x="6" y="14"/>
                  </a:lnTo>
                  <a:lnTo>
                    <a:pt x="6" y="6"/>
                  </a:lnTo>
                  <a:lnTo>
                    <a:pt x="4" y="0"/>
                  </a:lnTo>
                  <a:lnTo>
                    <a:pt x="2" y="0"/>
                  </a:lnTo>
                  <a:lnTo>
                    <a:pt x="4" y="14"/>
                  </a:lnTo>
                  <a:lnTo>
                    <a:pt x="4" y="30"/>
                  </a:lnTo>
                  <a:lnTo>
                    <a:pt x="4" y="44"/>
                  </a:lnTo>
                  <a:lnTo>
                    <a:pt x="0" y="58"/>
                  </a:lnTo>
                  <a:lnTo>
                    <a:pt x="0" y="60"/>
                  </a:lnTo>
                  <a:lnTo>
                    <a:pt x="0" y="58"/>
                  </a:lnTo>
                </a:path>
              </a:pathLst>
            </a:custGeom>
            <a:noFill/>
            <a:ln w="9525">
              <a:noFill/>
              <a:round/>
              <a:headEnd/>
              <a:tailEnd/>
            </a:ln>
          </p:spPr>
          <p:txBody>
            <a:bodyPr/>
            <a:lstStyle/>
            <a:p>
              <a:endParaRPr lang="fr-FR">
                <a:latin typeface="Calibri" pitchFamily="34" charset="0"/>
              </a:endParaRPr>
            </a:p>
          </p:txBody>
        </p:sp>
        <p:sp>
          <p:nvSpPr>
            <p:cNvPr id="9440" name="Freeform 75"/>
            <p:cNvSpPr>
              <a:spLocks/>
            </p:cNvSpPr>
            <p:nvPr/>
          </p:nvSpPr>
          <p:spPr bwMode="auto">
            <a:xfrm>
              <a:off x="2933" y="2068"/>
              <a:ext cx="12" cy="150"/>
            </a:xfrm>
            <a:custGeom>
              <a:avLst/>
              <a:gdLst>
                <a:gd name="T0" fmla="*/ 12 w 12"/>
                <a:gd name="T1" fmla="*/ 148 h 150"/>
                <a:gd name="T2" fmla="*/ 12 w 12"/>
                <a:gd name="T3" fmla="*/ 148 h 150"/>
                <a:gd name="T4" fmla="*/ 10 w 12"/>
                <a:gd name="T5" fmla="*/ 144 h 150"/>
                <a:gd name="T6" fmla="*/ 8 w 12"/>
                <a:gd name="T7" fmla="*/ 138 h 150"/>
                <a:gd name="T8" fmla="*/ 8 w 12"/>
                <a:gd name="T9" fmla="*/ 138 h 150"/>
                <a:gd name="T10" fmla="*/ 4 w 12"/>
                <a:gd name="T11" fmla="*/ 118 h 150"/>
                <a:gd name="T12" fmla="*/ 4 w 12"/>
                <a:gd name="T13" fmla="*/ 118 h 150"/>
                <a:gd name="T14" fmla="*/ 2 w 12"/>
                <a:gd name="T15" fmla="*/ 98 h 150"/>
                <a:gd name="T16" fmla="*/ 2 w 12"/>
                <a:gd name="T17" fmla="*/ 78 h 150"/>
                <a:gd name="T18" fmla="*/ 2 w 12"/>
                <a:gd name="T19" fmla="*/ 78 h 150"/>
                <a:gd name="T20" fmla="*/ 2 w 12"/>
                <a:gd name="T21" fmla="*/ 58 h 150"/>
                <a:gd name="T22" fmla="*/ 4 w 12"/>
                <a:gd name="T23" fmla="*/ 38 h 150"/>
                <a:gd name="T24" fmla="*/ 8 w 12"/>
                <a:gd name="T25" fmla="*/ 18 h 150"/>
                <a:gd name="T26" fmla="*/ 12 w 12"/>
                <a:gd name="T27" fmla="*/ 0 h 150"/>
                <a:gd name="T28" fmla="*/ 12 w 12"/>
                <a:gd name="T29" fmla="*/ 0 h 150"/>
                <a:gd name="T30" fmla="*/ 12 w 12"/>
                <a:gd name="T31" fmla="*/ 0 h 150"/>
                <a:gd name="T32" fmla="*/ 12 w 12"/>
                <a:gd name="T33" fmla="*/ 0 h 150"/>
                <a:gd name="T34" fmla="*/ 6 w 12"/>
                <a:gd name="T35" fmla="*/ 20 h 150"/>
                <a:gd name="T36" fmla="*/ 2 w 12"/>
                <a:gd name="T37" fmla="*/ 40 h 150"/>
                <a:gd name="T38" fmla="*/ 0 w 12"/>
                <a:gd name="T39" fmla="*/ 82 h 150"/>
                <a:gd name="T40" fmla="*/ 0 w 12"/>
                <a:gd name="T41" fmla="*/ 82 h 150"/>
                <a:gd name="T42" fmla="*/ 0 w 12"/>
                <a:gd name="T43" fmla="*/ 104 h 150"/>
                <a:gd name="T44" fmla="*/ 2 w 12"/>
                <a:gd name="T45" fmla="*/ 124 h 150"/>
                <a:gd name="T46" fmla="*/ 2 w 12"/>
                <a:gd name="T47" fmla="*/ 124 h 150"/>
                <a:gd name="T48" fmla="*/ 4 w 12"/>
                <a:gd name="T49" fmla="*/ 134 h 150"/>
                <a:gd name="T50" fmla="*/ 6 w 12"/>
                <a:gd name="T51" fmla="*/ 142 h 150"/>
                <a:gd name="T52" fmla="*/ 6 w 12"/>
                <a:gd name="T53" fmla="*/ 142 h 150"/>
                <a:gd name="T54" fmla="*/ 6 w 12"/>
                <a:gd name="T55" fmla="*/ 148 h 150"/>
                <a:gd name="T56" fmla="*/ 8 w 12"/>
                <a:gd name="T57" fmla="*/ 150 h 150"/>
                <a:gd name="T58" fmla="*/ 8 w 12"/>
                <a:gd name="T59" fmla="*/ 150 h 150"/>
                <a:gd name="T60" fmla="*/ 12 w 12"/>
                <a:gd name="T61" fmla="*/ 150 h 150"/>
                <a:gd name="T62" fmla="*/ 12 w 12"/>
                <a:gd name="T63" fmla="*/ 148 h 15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
                <a:gd name="T97" fmla="*/ 0 h 150"/>
                <a:gd name="T98" fmla="*/ 12 w 12"/>
                <a:gd name="T99" fmla="*/ 150 h 15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 h="150">
                  <a:moveTo>
                    <a:pt x="12" y="148"/>
                  </a:moveTo>
                  <a:lnTo>
                    <a:pt x="12" y="148"/>
                  </a:lnTo>
                  <a:lnTo>
                    <a:pt x="10" y="144"/>
                  </a:lnTo>
                  <a:lnTo>
                    <a:pt x="8" y="138"/>
                  </a:lnTo>
                  <a:lnTo>
                    <a:pt x="4" y="118"/>
                  </a:lnTo>
                  <a:lnTo>
                    <a:pt x="2" y="98"/>
                  </a:lnTo>
                  <a:lnTo>
                    <a:pt x="2" y="78"/>
                  </a:lnTo>
                  <a:lnTo>
                    <a:pt x="2" y="58"/>
                  </a:lnTo>
                  <a:lnTo>
                    <a:pt x="4" y="38"/>
                  </a:lnTo>
                  <a:lnTo>
                    <a:pt x="8" y="18"/>
                  </a:lnTo>
                  <a:lnTo>
                    <a:pt x="12" y="0"/>
                  </a:lnTo>
                  <a:lnTo>
                    <a:pt x="6" y="20"/>
                  </a:lnTo>
                  <a:lnTo>
                    <a:pt x="2" y="40"/>
                  </a:lnTo>
                  <a:lnTo>
                    <a:pt x="0" y="82"/>
                  </a:lnTo>
                  <a:lnTo>
                    <a:pt x="0" y="104"/>
                  </a:lnTo>
                  <a:lnTo>
                    <a:pt x="2" y="124"/>
                  </a:lnTo>
                  <a:lnTo>
                    <a:pt x="4" y="134"/>
                  </a:lnTo>
                  <a:lnTo>
                    <a:pt x="6" y="142"/>
                  </a:lnTo>
                  <a:lnTo>
                    <a:pt x="6" y="148"/>
                  </a:lnTo>
                  <a:lnTo>
                    <a:pt x="8" y="150"/>
                  </a:lnTo>
                  <a:lnTo>
                    <a:pt x="12" y="150"/>
                  </a:lnTo>
                  <a:lnTo>
                    <a:pt x="12" y="148"/>
                  </a:lnTo>
                  <a:close/>
                </a:path>
              </a:pathLst>
            </a:custGeom>
            <a:solidFill>
              <a:srgbClr val="000000"/>
            </a:solidFill>
            <a:ln w="9525">
              <a:noFill/>
              <a:round/>
              <a:headEnd/>
              <a:tailEnd/>
            </a:ln>
          </p:spPr>
          <p:txBody>
            <a:bodyPr/>
            <a:lstStyle/>
            <a:p>
              <a:endParaRPr lang="fr-FR">
                <a:latin typeface="Calibri" pitchFamily="34" charset="0"/>
              </a:endParaRPr>
            </a:p>
          </p:txBody>
        </p:sp>
        <p:sp>
          <p:nvSpPr>
            <p:cNvPr id="9441" name="Freeform 76"/>
            <p:cNvSpPr>
              <a:spLocks/>
            </p:cNvSpPr>
            <p:nvPr/>
          </p:nvSpPr>
          <p:spPr bwMode="auto">
            <a:xfrm>
              <a:off x="2933" y="2068"/>
              <a:ext cx="12" cy="150"/>
            </a:xfrm>
            <a:custGeom>
              <a:avLst/>
              <a:gdLst>
                <a:gd name="T0" fmla="*/ 12 w 12"/>
                <a:gd name="T1" fmla="*/ 148 h 150"/>
                <a:gd name="T2" fmla="*/ 12 w 12"/>
                <a:gd name="T3" fmla="*/ 148 h 150"/>
                <a:gd name="T4" fmla="*/ 10 w 12"/>
                <a:gd name="T5" fmla="*/ 144 h 150"/>
                <a:gd name="T6" fmla="*/ 8 w 12"/>
                <a:gd name="T7" fmla="*/ 138 h 150"/>
                <a:gd name="T8" fmla="*/ 8 w 12"/>
                <a:gd name="T9" fmla="*/ 138 h 150"/>
                <a:gd name="T10" fmla="*/ 4 w 12"/>
                <a:gd name="T11" fmla="*/ 118 h 150"/>
                <a:gd name="T12" fmla="*/ 4 w 12"/>
                <a:gd name="T13" fmla="*/ 118 h 150"/>
                <a:gd name="T14" fmla="*/ 2 w 12"/>
                <a:gd name="T15" fmla="*/ 98 h 150"/>
                <a:gd name="T16" fmla="*/ 2 w 12"/>
                <a:gd name="T17" fmla="*/ 78 h 150"/>
                <a:gd name="T18" fmla="*/ 2 w 12"/>
                <a:gd name="T19" fmla="*/ 78 h 150"/>
                <a:gd name="T20" fmla="*/ 2 w 12"/>
                <a:gd name="T21" fmla="*/ 58 h 150"/>
                <a:gd name="T22" fmla="*/ 4 w 12"/>
                <a:gd name="T23" fmla="*/ 38 h 150"/>
                <a:gd name="T24" fmla="*/ 8 w 12"/>
                <a:gd name="T25" fmla="*/ 18 h 150"/>
                <a:gd name="T26" fmla="*/ 12 w 12"/>
                <a:gd name="T27" fmla="*/ 0 h 150"/>
                <a:gd name="T28" fmla="*/ 12 w 12"/>
                <a:gd name="T29" fmla="*/ 0 h 150"/>
                <a:gd name="T30" fmla="*/ 12 w 12"/>
                <a:gd name="T31" fmla="*/ 0 h 150"/>
                <a:gd name="T32" fmla="*/ 12 w 12"/>
                <a:gd name="T33" fmla="*/ 0 h 150"/>
                <a:gd name="T34" fmla="*/ 6 w 12"/>
                <a:gd name="T35" fmla="*/ 20 h 150"/>
                <a:gd name="T36" fmla="*/ 2 w 12"/>
                <a:gd name="T37" fmla="*/ 40 h 150"/>
                <a:gd name="T38" fmla="*/ 0 w 12"/>
                <a:gd name="T39" fmla="*/ 82 h 150"/>
                <a:gd name="T40" fmla="*/ 0 w 12"/>
                <a:gd name="T41" fmla="*/ 82 h 150"/>
                <a:gd name="T42" fmla="*/ 0 w 12"/>
                <a:gd name="T43" fmla="*/ 104 h 150"/>
                <a:gd name="T44" fmla="*/ 2 w 12"/>
                <a:gd name="T45" fmla="*/ 124 h 150"/>
                <a:gd name="T46" fmla="*/ 2 w 12"/>
                <a:gd name="T47" fmla="*/ 124 h 150"/>
                <a:gd name="T48" fmla="*/ 4 w 12"/>
                <a:gd name="T49" fmla="*/ 134 h 150"/>
                <a:gd name="T50" fmla="*/ 6 w 12"/>
                <a:gd name="T51" fmla="*/ 142 h 150"/>
                <a:gd name="T52" fmla="*/ 6 w 12"/>
                <a:gd name="T53" fmla="*/ 142 h 150"/>
                <a:gd name="T54" fmla="*/ 6 w 12"/>
                <a:gd name="T55" fmla="*/ 148 h 150"/>
                <a:gd name="T56" fmla="*/ 8 w 12"/>
                <a:gd name="T57" fmla="*/ 150 h 150"/>
                <a:gd name="T58" fmla="*/ 8 w 12"/>
                <a:gd name="T59" fmla="*/ 150 h 150"/>
                <a:gd name="T60" fmla="*/ 12 w 12"/>
                <a:gd name="T61" fmla="*/ 150 h 150"/>
                <a:gd name="T62" fmla="*/ 12 w 12"/>
                <a:gd name="T63" fmla="*/ 148 h 15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
                <a:gd name="T97" fmla="*/ 0 h 150"/>
                <a:gd name="T98" fmla="*/ 12 w 12"/>
                <a:gd name="T99" fmla="*/ 150 h 15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 h="150">
                  <a:moveTo>
                    <a:pt x="12" y="148"/>
                  </a:moveTo>
                  <a:lnTo>
                    <a:pt x="12" y="148"/>
                  </a:lnTo>
                  <a:lnTo>
                    <a:pt x="10" y="144"/>
                  </a:lnTo>
                  <a:lnTo>
                    <a:pt x="8" y="138"/>
                  </a:lnTo>
                  <a:lnTo>
                    <a:pt x="4" y="118"/>
                  </a:lnTo>
                  <a:lnTo>
                    <a:pt x="2" y="98"/>
                  </a:lnTo>
                  <a:lnTo>
                    <a:pt x="2" y="78"/>
                  </a:lnTo>
                  <a:lnTo>
                    <a:pt x="2" y="58"/>
                  </a:lnTo>
                  <a:lnTo>
                    <a:pt x="4" y="38"/>
                  </a:lnTo>
                  <a:lnTo>
                    <a:pt x="8" y="18"/>
                  </a:lnTo>
                  <a:lnTo>
                    <a:pt x="12" y="0"/>
                  </a:lnTo>
                  <a:lnTo>
                    <a:pt x="6" y="20"/>
                  </a:lnTo>
                  <a:lnTo>
                    <a:pt x="2" y="40"/>
                  </a:lnTo>
                  <a:lnTo>
                    <a:pt x="0" y="82"/>
                  </a:lnTo>
                  <a:lnTo>
                    <a:pt x="0" y="104"/>
                  </a:lnTo>
                  <a:lnTo>
                    <a:pt x="2" y="124"/>
                  </a:lnTo>
                  <a:lnTo>
                    <a:pt x="4" y="134"/>
                  </a:lnTo>
                  <a:lnTo>
                    <a:pt x="6" y="142"/>
                  </a:lnTo>
                  <a:lnTo>
                    <a:pt x="6" y="148"/>
                  </a:lnTo>
                  <a:lnTo>
                    <a:pt x="8" y="150"/>
                  </a:lnTo>
                  <a:lnTo>
                    <a:pt x="12" y="150"/>
                  </a:lnTo>
                  <a:lnTo>
                    <a:pt x="12" y="148"/>
                  </a:lnTo>
                </a:path>
              </a:pathLst>
            </a:custGeom>
            <a:noFill/>
            <a:ln w="9525">
              <a:noFill/>
              <a:round/>
              <a:headEnd/>
              <a:tailEnd/>
            </a:ln>
          </p:spPr>
          <p:txBody>
            <a:bodyPr/>
            <a:lstStyle/>
            <a:p>
              <a:endParaRPr lang="fr-FR">
                <a:latin typeface="Calibri" pitchFamily="34" charset="0"/>
              </a:endParaRPr>
            </a:p>
          </p:txBody>
        </p:sp>
        <p:sp>
          <p:nvSpPr>
            <p:cNvPr id="9442" name="Freeform 77"/>
            <p:cNvSpPr>
              <a:spLocks/>
            </p:cNvSpPr>
            <p:nvPr/>
          </p:nvSpPr>
          <p:spPr bwMode="auto">
            <a:xfrm>
              <a:off x="2933" y="2096"/>
              <a:ext cx="24" cy="68"/>
            </a:xfrm>
            <a:custGeom>
              <a:avLst/>
              <a:gdLst>
                <a:gd name="T0" fmla="*/ 2 w 24"/>
                <a:gd name="T1" fmla="*/ 68 h 68"/>
                <a:gd name="T2" fmla="*/ 2 w 24"/>
                <a:gd name="T3" fmla="*/ 68 h 68"/>
                <a:gd name="T4" fmla="*/ 10 w 24"/>
                <a:gd name="T5" fmla="*/ 54 h 68"/>
                <a:gd name="T6" fmla="*/ 16 w 24"/>
                <a:gd name="T7" fmla="*/ 42 h 68"/>
                <a:gd name="T8" fmla="*/ 16 w 24"/>
                <a:gd name="T9" fmla="*/ 42 h 68"/>
                <a:gd name="T10" fmla="*/ 22 w 24"/>
                <a:gd name="T11" fmla="*/ 22 h 68"/>
                <a:gd name="T12" fmla="*/ 24 w 24"/>
                <a:gd name="T13" fmla="*/ 2 h 68"/>
                <a:gd name="T14" fmla="*/ 24 w 24"/>
                <a:gd name="T15" fmla="*/ 2 h 68"/>
                <a:gd name="T16" fmla="*/ 24 w 24"/>
                <a:gd name="T17" fmla="*/ 0 h 68"/>
                <a:gd name="T18" fmla="*/ 22 w 24"/>
                <a:gd name="T19" fmla="*/ 2 h 68"/>
                <a:gd name="T20" fmla="*/ 22 w 24"/>
                <a:gd name="T21" fmla="*/ 2 h 68"/>
                <a:gd name="T22" fmla="*/ 18 w 24"/>
                <a:gd name="T23" fmla="*/ 22 h 68"/>
                <a:gd name="T24" fmla="*/ 12 w 24"/>
                <a:gd name="T25" fmla="*/ 40 h 68"/>
                <a:gd name="T26" fmla="*/ 12 w 24"/>
                <a:gd name="T27" fmla="*/ 40 h 68"/>
                <a:gd name="T28" fmla="*/ 8 w 24"/>
                <a:gd name="T29" fmla="*/ 48 h 68"/>
                <a:gd name="T30" fmla="*/ 4 w 24"/>
                <a:gd name="T31" fmla="*/ 56 h 68"/>
                <a:gd name="T32" fmla="*/ 4 w 24"/>
                <a:gd name="T33" fmla="*/ 56 h 68"/>
                <a:gd name="T34" fmla="*/ 2 w 24"/>
                <a:gd name="T35" fmla="*/ 62 h 68"/>
                <a:gd name="T36" fmla="*/ 0 w 24"/>
                <a:gd name="T37" fmla="*/ 66 h 68"/>
                <a:gd name="T38" fmla="*/ 0 w 24"/>
                <a:gd name="T39" fmla="*/ 66 h 68"/>
                <a:gd name="T40" fmla="*/ 0 w 24"/>
                <a:gd name="T41" fmla="*/ 68 h 68"/>
                <a:gd name="T42" fmla="*/ 2 w 24"/>
                <a:gd name="T43" fmla="*/ 68 h 6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
                <a:gd name="T67" fmla="*/ 0 h 68"/>
                <a:gd name="T68" fmla="*/ 24 w 24"/>
                <a:gd name="T69" fmla="*/ 68 h 6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 h="68">
                  <a:moveTo>
                    <a:pt x="2" y="68"/>
                  </a:moveTo>
                  <a:lnTo>
                    <a:pt x="2" y="68"/>
                  </a:lnTo>
                  <a:lnTo>
                    <a:pt x="10" y="54"/>
                  </a:lnTo>
                  <a:lnTo>
                    <a:pt x="16" y="42"/>
                  </a:lnTo>
                  <a:lnTo>
                    <a:pt x="22" y="22"/>
                  </a:lnTo>
                  <a:lnTo>
                    <a:pt x="24" y="2"/>
                  </a:lnTo>
                  <a:lnTo>
                    <a:pt x="24" y="0"/>
                  </a:lnTo>
                  <a:lnTo>
                    <a:pt x="22" y="2"/>
                  </a:lnTo>
                  <a:lnTo>
                    <a:pt x="18" y="22"/>
                  </a:lnTo>
                  <a:lnTo>
                    <a:pt x="12" y="40"/>
                  </a:lnTo>
                  <a:lnTo>
                    <a:pt x="8" y="48"/>
                  </a:lnTo>
                  <a:lnTo>
                    <a:pt x="4" y="56"/>
                  </a:lnTo>
                  <a:lnTo>
                    <a:pt x="2" y="62"/>
                  </a:lnTo>
                  <a:lnTo>
                    <a:pt x="0" y="66"/>
                  </a:lnTo>
                  <a:lnTo>
                    <a:pt x="0" y="68"/>
                  </a:lnTo>
                  <a:lnTo>
                    <a:pt x="2" y="68"/>
                  </a:lnTo>
                  <a:close/>
                </a:path>
              </a:pathLst>
            </a:custGeom>
            <a:solidFill>
              <a:srgbClr val="000000"/>
            </a:solidFill>
            <a:ln w="9525">
              <a:noFill/>
              <a:round/>
              <a:headEnd/>
              <a:tailEnd/>
            </a:ln>
          </p:spPr>
          <p:txBody>
            <a:bodyPr/>
            <a:lstStyle/>
            <a:p>
              <a:endParaRPr lang="fr-FR">
                <a:latin typeface="Calibri" pitchFamily="34" charset="0"/>
              </a:endParaRPr>
            </a:p>
          </p:txBody>
        </p:sp>
        <p:sp>
          <p:nvSpPr>
            <p:cNvPr id="9443" name="Freeform 78"/>
            <p:cNvSpPr>
              <a:spLocks/>
            </p:cNvSpPr>
            <p:nvPr/>
          </p:nvSpPr>
          <p:spPr bwMode="auto">
            <a:xfrm>
              <a:off x="2933" y="2096"/>
              <a:ext cx="24" cy="68"/>
            </a:xfrm>
            <a:custGeom>
              <a:avLst/>
              <a:gdLst>
                <a:gd name="T0" fmla="*/ 2 w 24"/>
                <a:gd name="T1" fmla="*/ 68 h 68"/>
                <a:gd name="T2" fmla="*/ 2 w 24"/>
                <a:gd name="T3" fmla="*/ 68 h 68"/>
                <a:gd name="T4" fmla="*/ 10 w 24"/>
                <a:gd name="T5" fmla="*/ 54 h 68"/>
                <a:gd name="T6" fmla="*/ 16 w 24"/>
                <a:gd name="T7" fmla="*/ 42 h 68"/>
                <a:gd name="T8" fmla="*/ 16 w 24"/>
                <a:gd name="T9" fmla="*/ 42 h 68"/>
                <a:gd name="T10" fmla="*/ 22 w 24"/>
                <a:gd name="T11" fmla="*/ 22 h 68"/>
                <a:gd name="T12" fmla="*/ 24 w 24"/>
                <a:gd name="T13" fmla="*/ 2 h 68"/>
                <a:gd name="T14" fmla="*/ 24 w 24"/>
                <a:gd name="T15" fmla="*/ 2 h 68"/>
                <a:gd name="T16" fmla="*/ 24 w 24"/>
                <a:gd name="T17" fmla="*/ 0 h 68"/>
                <a:gd name="T18" fmla="*/ 22 w 24"/>
                <a:gd name="T19" fmla="*/ 2 h 68"/>
                <a:gd name="T20" fmla="*/ 22 w 24"/>
                <a:gd name="T21" fmla="*/ 2 h 68"/>
                <a:gd name="T22" fmla="*/ 18 w 24"/>
                <a:gd name="T23" fmla="*/ 22 h 68"/>
                <a:gd name="T24" fmla="*/ 12 w 24"/>
                <a:gd name="T25" fmla="*/ 40 h 68"/>
                <a:gd name="T26" fmla="*/ 12 w 24"/>
                <a:gd name="T27" fmla="*/ 40 h 68"/>
                <a:gd name="T28" fmla="*/ 8 w 24"/>
                <a:gd name="T29" fmla="*/ 48 h 68"/>
                <a:gd name="T30" fmla="*/ 4 w 24"/>
                <a:gd name="T31" fmla="*/ 56 h 68"/>
                <a:gd name="T32" fmla="*/ 4 w 24"/>
                <a:gd name="T33" fmla="*/ 56 h 68"/>
                <a:gd name="T34" fmla="*/ 2 w 24"/>
                <a:gd name="T35" fmla="*/ 62 h 68"/>
                <a:gd name="T36" fmla="*/ 0 w 24"/>
                <a:gd name="T37" fmla="*/ 66 h 68"/>
                <a:gd name="T38" fmla="*/ 0 w 24"/>
                <a:gd name="T39" fmla="*/ 66 h 68"/>
                <a:gd name="T40" fmla="*/ 0 w 24"/>
                <a:gd name="T41" fmla="*/ 68 h 68"/>
                <a:gd name="T42" fmla="*/ 2 w 24"/>
                <a:gd name="T43" fmla="*/ 68 h 6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
                <a:gd name="T67" fmla="*/ 0 h 68"/>
                <a:gd name="T68" fmla="*/ 24 w 24"/>
                <a:gd name="T69" fmla="*/ 68 h 6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 h="68">
                  <a:moveTo>
                    <a:pt x="2" y="68"/>
                  </a:moveTo>
                  <a:lnTo>
                    <a:pt x="2" y="68"/>
                  </a:lnTo>
                  <a:lnTo>
                    <a:pt x="10" y="54"/>
                  </a:lnTo>
                  <a:lnTo>
                    <a:pt x="16" y="42"/>
                  </a:lnTo>
                  <a:lnTo>
                    <a:pt x="22" y="22"/>
                  </a:lnTo>
                  <a:lnTo>
                    <a:pt x="24" y="2"/>
                  </a:lnTo>
                  <a:lnTo>
                    <a:pt x="24" y="0"/>
                  </a:lnTo>
                  <a:lnTo>
                    <a:pt x="22" y="2"/>
                  </a:lnTo>
                  <a:lnTo>
                    <a:pt x="18" y="22"/>
                  </a:lnTo>
                  <a:lnTo>
                    <a:pt x="12" y="40"/>
                  </a:lnTo>
                  <a:lnTo>
                    <a:pt x="8" y="48"/>
                  </a:lnTo>
                  <a:lnTo>
                    <a:pt x="4" y="56"/>
                  </a:lnTo>
                  <a:lnTo>
                    <a:pt x="2" y="62"/>
                  </a:lnTo>
                  <a:lnTo>
                    <a:pt x="0" y="66"/>
                  </a:lnTo>
                  <a:lnTo>
                    <a:pt x="0" y="68"/>
                  </a:lnTo>
                  <a:lnTo>
                    <a:pt x="2" y="68"/>
                  </a:lnTo>
                </a:path>
              </a:pathLst>
            </a:custGeom>
            <a:noFill/>
            <a:ln w="9525">
              <a:noFill/>
              <a:round/>
              <a:headEnd/>
              <a:tailEnd/>
            </a:ln>
          </p:spPr>
          <p:txBody>
            <a:bodyPr/>
            <a:lstStyle/>
            <a:p>
              <a:endParaRPr lang="fr-FR">
                <a:latin typeface="Calibri" pitchFamily="34" charset="0"/>
              </a:endParaRPr>
            </a:p>
          </p:txBody>
        </p:sp>
        <p:sp>
          <p:nvSpPr>
            <p:cNvPr id="9444" name="Freeform 79"/>
            <p:cNvSpPr>
              <a:spLocks/>
            </p:cNvSpPr>
            <p:nvPr/>
          </p:nvSpPr>
          <p:spPr bwMode="auto">
            <a:xfrm>
              <a:off x="2861" y="2070"/>
              <a:ext cx="14" cy="86"/>
            </a:xfrm>
            <a:custGeom>
              <a:avLst/>
              <a:gdLst>
                <a:gd name="T0" fmla="*/ 2 w 14"/>
                <a:gd name="T1" fmla="*/ 86 h 86"/>
                <a:gd name="T2" fmla="*/ 2 w 14"/>
                <a:gd name="T3" fmla="*/ 86 h 86"/>
                <a:gd name="T4" fmla="*/ 4 w 14"/>
                <a:gd name="T5" fmla="*/ 78 h 86"/>
                <a:gd name="T6" fmla="*/ 8 w 14"/>
                <a:gd name="T7" fmla="*/ 68 h 86"/>
                <a:gd name="T8" fmla="*/ 10 w 14"/>
                <a:gd name="T9" fmla="*/ 50 h 86"/>
                <a:gd name="T10" fmla="*/ 10 w 14"/>
                <a:gd name="T11" fmla="*/ 50 h 86"/>
                <a:gd name="T12" fmla="*/ 12 w 14"/>
                <a:gd name="T13" fmla="*/ 26 h 86"/>
                <a:gd name="T14" fmla="*/ 14 w 14"/>
                <a:gd name="T15" fmla="*/ 0 h 86"/>
                <a:gd name="T16" fmla="*/ 14 w 14"/>
                <a:gd name="T17" fmla="*/ 0 h 86"/>
                <a:gd name="T18" fmla="*/ 12 w 14"/>
                <a:gd name="T19" fmla="*/ 0 h 86"/>
                <a:gd name="T20" fmla="*/ 12 w 14"/>
                <a:gd name="T21" fmla="*/ 0 h 86"/>
                <a:gd name="T22" fmla="*/ 8 w 14"/>
                <a:gd name="T23" fmla="*/ 44 h 86"/>
                <a:gd name="T24" fmla="*/ 6 w 14"/>
                <a:gd name="T25" fmla="*/ 64 h 86"/>
                <a:gd name="T26" fmla="*/ 0 w 14"/>
                <a:gd name="T27" fmla="*/ 86 h 86"/>
                <a:gd name="T28" fmla="*/ 0 w 14"/>
                <a:gd name="T29" fmla="*/ 86 h 86"/>
                <a:gd name="T30" fmla="*/ 2 w 14"/>
                <a:gd name="T31" fmla="*/ 86 h 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86"/>
                <a:gd name="T50" fmla="*/ 14 w 14"/>
                <a:gd name="T51" fmla="*/ 86 h 8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86">
                  <a:moveTo>
                    <a:pt x="2" y="86"/>
                  </a:moveTo>
                  <a:lnTo>
                    <a:pt x="2" y="86"/>
                  </a:lnTo>
                  <a:lnTo>
                    <a:pt x="4" y="78"/>
                  </a:lnTo>
                  <a:lnTo>
                    <a:pt x="8" y="68"/>
                  </a:lnTo>
                  <a:lnTo>
                    <a:pt x="10" y="50"/>
                  </a:lnTo>
                  <a:lnTo>
                    <a:pt x="12" y="26"/>
                  </a:lnTo>
                  <a:lnTo>
                    <a:pt x="14" y="0"/>
                  </a:lnTo>
                  <a:lnTo>
                    <a:pt x="12" y="0"/>
                  </a:lnTo>
                  <a:lnTo>
                    <a:pt x="8" y="44"/>
                  </a:lnTo>
                  <a:lnTo>
                    <a:pt x="6" y="64"/>
                  </a:lnTo>
                  <a:lnTo>
                    <a:pt x="0" y="86"/>
                  </a:lnTo>
                  <a:lnTo>
                    <a:pt x="2" y="86"/>
                  </a:lnTo>
                  <a:close/>
                </a:path>
              </a:pathLst>
            </a:custGeom>
            <a:solidFill>
              <a:srgbClr val="000000"/>
            </a:solidFill>
            <a:ln w="9525">
              <a:noFill/>
              <a:round/>
              <a:headEnd/>
              <a:tailEnd/>
            </a:ln>
          </p:spPr>
          <p:txBody>
            <a:bodyPr/>
            <a:lstStyle/>
            <a:p>
              <a:endParaRPr lang="fr-FR">
                <a:latin typeface="Calibri" pitchFamily="34" charset="0"/>
              </a:endParaRPr>
            </a:p>
          </p:txBody>
        </p:sp>
        <p:sp>
          <p:nvSpPr>
            <p:cNvPr id="9445" name="Freeform 80"/>
            <p:cNvSpPr>
              <a:spLocks/>
            </p:cNvSpPr>
            <p:nvPr/>
          </p:nvSpPr>
          <p:spPr bwMode="auto">
            <a:xfrm>
              <a:off x="2861" y="2070"/>
              <a:ext cx="14" cy="86"/>
            </a:xfrm>
            <a:custGeom>
              <a:avLst/>
              <a:gdLst>
                <a:gd name="T0" fmla="*/ 2 w 14"/>
                <a:gd name="T1" fmla="*/ 86 h 86"/>
                <a:gd name="T2" fmla="*/ 2 w 14"/>
                <a:gd name="T3" fmla="*/ 86 h 86"/>
                <a:gd name="T4" fmla="*/ 4 w 14"/>
                <a:gd name="T5" fmla="*/ 78 h 86"/>
                <a:gd name="T6" fmla="*/ 8 w 14"/>
                <a:gd name="T7" fmla="*/ 68 h 86"/>
                <a:gd name="T8" fmla="*/ 10 w 14"/>
                <a:gd name="T9" fmla="*/ 50 h 86"/>
                <a:gd name="T10" fmla="*/ 10 w 14"/>
                <a:gd name="T11" fmla="*/ 50 h 86"/>
                <a:gd name="T12" fmla="*/ 12 w 14"/>
                <a:gd name="T13" fmla="*/ 26 h 86"/>
                <a:gd name="T14" fmla="*/ 14 w 14"/>
                <a:gd name="T15" fmla="*/ 0 h 86"/>
                <a:gd name="T16" fmla="*/ 14 w 14"/>
                <a:gd name="T17" fmla="*/ 0 h 86"/>
                <a:gd name="T18" fmla="*/ 12 w 14"/>
                <a:gd name="T19" fmla="*/ 0 h 86"/>
                <a:gd name="T20" fmla="*/ 12 w 14"/>
                <a:gd name="T21" fmla="*/ 0 h 86"/>
                <a:gd name="T22" fmla="*/ 8 w 14"/>
                <a:gd name="T23" fmla="*/ 44 h 86"/>
                <a:gd name="T24" fmla="*/ 6 w 14"/>
                <a:gd name="T25" fmla="*/ 64 h 86"/>
                <a:gd name="T26" fmla="*/ 0 w 14"/>
                <a:gd name="T27" fmla="*/ 86 h 86"/>
                <a:gd name="T28" fmla="*/ 0 w 14"/>
                <a:gd name="T29" fmla="*/ 86 h 86"/>
                <a:gd name="T30" fmla="*/ 2 w 14"/>
                <a:gd name="T31" fmla="*/ 86 h 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86"/>
                <a:gd name="T50" fmla="*/ 14 w 14"/>
                <a:gd name="T51" fmla="*/ 86 h 8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86">
                  <a:moveTo>
                    <a:pt x="2" y="86"/>
                  </a:moveTo>
                  <a:lnTo>
                    <a:pt x="2" y="86"/>
                  </a:lnTo>
                  <a:lnTo>
                    <a:pt x="4" y="78"/>
                  </a:lnTo>
                  <a:lnTo>
                    <a:pt x="8" y="68"/>
                  </a:lnTo>
                  <a:lnTo>
                    <a:pt x="10" y="50"/>
                  </a:lnTo>
                  <a:lnTo>
                    <a:pt x="12" y="26"/>
                  </a:lnTo>
                  <a:lnTo>
                    <a:pt x="14" y="0"/>
                  </a:lnTo>
                  <a:lnTo>
                    <a:pt x="12" y="0"/>
                  </a:lnTo>
                  <a:lnTo>
                    <a:pt x="8" y="44"/>
                  </a:lnTo>
                  <a:lnTo>
                    <a:pt x="6" y="64"/>
                  </a:lnTo>
                  <a:lnTo>
                    <a:pt x="0" y="86"/>
                  </a:lnTo>
                  <a:lnTo>
                    <a:pt x="2" y="86"/>
                  </a:lnTo>
                </a:path>
              </a:pathLst>
            </a:custGeom>
            <a:noFill/>
            <a:ln w="9525">
              <a:noFill/>
              <a:round/>
              <a:headEnd/>
              <a:tailEnd/>
            </a:ln>
          </p:spPr>
          <p:txBody>
            <a:bodyPr/>
            <a:lstStyle/>
            <a:p>
              <a:endParaRPr lang="fr-FR">
                <a:latin typeface="Calibri" pitchFamily="34" charset="0"/>
              </a:endParaRPr>
            </a:p>
          </p:txBody>
        </p:sp>
        <p:sp>
          <p:nvSpPr>
            <p:cNvPr id="9446" name="Freeform 81"/>
            <p:cNvSpPr>
              <a:spLocks/>
            </p:cNvSpPr>
            <p:nvPr/>
          </p:nvSpPr>
          <p:spPr bwMode="auto">
            <a:xfrm>
              <a:off x="2765" y="2112"/>
              <a:ext cx="42" cy="110"/>
            </a:xfrm>
            <a:custGeom>
              <a:avLst/>
              <a:gdLst>
                <a:gd name="T0" fmla="*/ 42 w 42"/>
                <a:gd name="T1" fmla="*/ 108 h 110"/>
                <a:gd name="T2" fmla="*/ 42 w 42"/>
                <a:gd name="T3" fmla="*/ 108 h 110"/>
                <a:gd name="T4" fmla="*/ 38 w 42"/>
                <a:gd name="T5" fmla="*/ 102 h 110"/>
                <a:gd name="T6" fmla="*/ 38 w 42"/>
                <a:gd name="T7" fmla="*/ 102 h 110"/>
                <a:gd name="T8" fmla="*/ 30 w 42"/>
                <a:gd name="T9" fmla="*/ 90 h 110"/>
                <a:gd name="T10" fmla="*/ 30 w 42"/>
                <a:gd name="T11" fmla="*/ 90 h 110"/>
                <a:gd name="T12" fmla="*/ 22 w 42"/>
                <a:gd name="T13" fmla="*/ 76 h 110"/>
                <a:gd name="T14" fmla="*/ 16 w 42"/>
                <a:gd name="T15" fmla="*/ 62 h 110"/>
                <a:gd name="T16" fmla="*/ 16 w 42"/>
                <a:gd name="T17" fmla="*/ 62 h 110"/>
                <a:gd name="T18" fmla="*/ 12 w 42"/>
                <a:gd name="T19" fmla="*/ 46 h 110"/>
                <a:gd name="T20" fmla="*/ 8 w 42"/>
                <a:gd name="T21" fmla="*/ 32 h 110"/>
                <a:gd name="T22" fmla="*/ 2 w 42"/>
                <a:gd name="T23" fmla="*/ 0 h 110"/>
                <a:gd name="T24" fmla="*/ 2 w 42"/>
                <a:gd name="T25" fmla="*/ 0 h 110"/>
                <a:gd name="T26" fmla="*/ 0 w 42"/>
                <a:gd name="T27" fmla="*/ 0 h 110"/>
                <a:gd name="T28" fmla="*/ 0 w 42"/>
                <a:gd name="T29" fmla="*/ 0 h 110"/>
                <a:gd name="T30" fmla="*/ 6 w 42"/>
                <a:gd name="T31" fmla="*/ 34 h 110"/>
                <a:gd name="T32" fmla="*/ 10 w 42"/>
                <a:gd name="T33" fmla="*/ 50 h 110"/>
                <a:gd name="T34" fmla="*/ 16 w 42"/>
                <a:gd name="T35" fmla="*/ 66 h 110"/>
                <a:gd name="T36" fmla="*/ 16 w 42"/>
                <a:gd name="T37" fmla="*/ 66 h 110"/>
                <a:gd name="T38" fmla="*/ 22 w 42"/>
                <a:gd name="T39" fmla="*/ 80 h 110"/>
                <a:gd name="T40" fmla="*/ 30 w 42"/>
                <a:gd name="T41" fmla="*/ 96 h 110"/>
                <a:gd name="T42" fmla="*/ 30 w 42"/>
                <a:gd name="T43" fmla="*/ 96 h 110"/>
                <a:gd name="T44" fmla="*/ 34 w 42"/>
                <a:gd name="T45" fmla="*/ 104 h 110"/>
                <a:gd name="T46" fmla="*/ 38 w 42"/>
                <a:gd name="T47" fmla="*/ 108 h 110"/>
                <a:gd name="T48" fmla="*/ 42 w 42"/>
                <a:gd name="T49" fmla="*/ 110 h 110"/>
                <a:gd name="T50" fmla="*/ 42 w 42"/>
                <a:gd name="T51" fmla="*/ 110 h 110"/>
                <a:gd name="T52" fmla="*/ 42 w 42"/>
                <a:gd name="T53" fmla="*/ 108 h 110"/>
                <a:gd name="T54" fmla="*/ 42 w 42"/>
                <a:gd name="T55" fmla="*/ 108 h 110"/>
                <a:gd name="T56" fmla="*/ 42 w 42"/>
                <a:gd name="T57" fmla="*/ 108 h 110"/>
                <a:gd name="T58" fmla="*/ 42 w 42"/>
                <a:gd name="T59" fmla="*/ 108 h 110"/>
                <a:gd name="T60" fmla="*/ 42 w 42"/>
                <a:gd name="T61" fmla="*/ 106 h 110"/>
                <a:gd name="T62" fmla="*/ 42 w 42"/>
                <a:gd name="T63" fmla="*/ 108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
                <a:gd name="T97" fmla="*/ 0 h 110"/>
                <a:gd name="T98" fmla="*/ 42 w 42"/>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 h="110">
                  <a:moveTo>
                    <a:pt x="42" y="108"/>
                  </a:moveTo>
                  <a:lnTo>
                    <a:pt x="42" y="108"/>
                  </a:lnTo>
                  <a:lnTo>
                    <a:pt x="38" y="102"/>
                  </a:lnTo>
                  <a:lnTo>
                    <a:pt x="30" y="90"/>
                  </a:lnTo>
                  <a:lnTo>
                    <a:pt x="22" y="76"/>
                  </a:lnTo>
                  <a:lnTo>
                    <a:pt x="16" y="62"/>
                  </a:lnTo>
                  <a:lnTo>
                    <a:pt x="12" y="46"/>
                  </a:lnTo>
                  <a:lnTo>
                    <a:pt x="8" y="32"/>
                  </a:lnTo>
                  <a:lnTo>
                    <a:pt x="2" y="0"/>
                  </a:lnTo>
                  <a:lnTo>
                    <a:pt x="0" y="0"/>
                  </a:lnTo>
                  <a:lnTo>
                    <a:pt x="6" y="34"/>
                  </a:lnTo>
                  <a:lnTo>
                    <a:pt x="10" y="50"/>
                  </a:lnTo>
                  <a:lnTo>
                    <a:pt x="16" y="66"/>
                  </a:lnTo>
                  <a:lnTo>
                    <a:pt x="22" y="80"/>
                  </a:lnTo>
                  <a:lnTo>
                    <a:pt x="30" y="96"/>
                  </a:lnTo>
                  <a:lnTo>
                    <a:pt x="34" y="104"/>
                  </a:lnTo>
                  <a:lnTo>
                    <a:pt x="38" y="108"/>
                  </a:lnTo>
                  <a:lnTo>
                    <a:pt x="42" y="110"/>
                  </a:lnTo>
                  <a:lnTo>
                    <a:pt x="42" y="108"/>
                  </a:lnTo>
                  <a:lnTo>
                    <a:pt x="42" y="106"/>
                  </a:lnTo>
                  <a:lnTo>
                    <a:pt x="42" y="108"/>
                  </a:lnTo>
                  <a:close/>
                </a:path>
              </a:pathLst>
            </a:custGeom>
            <a:solidFill>
              <a:srgbClr val="000000"/>
            </a:solidFill>
            <a:ln w="9525">
              <a:noFill/>
              <a:round/>
              <a:headEnd/>
              <a:tailEnd/>
            </a:ln>
          </p:spPr>
          <p:txBody>
            <a:bodyPr/>
            <a:lstStyle/>
            <a:p>
              <a:endParaRPr lang="fr-FR">
                <a:latin typeface="Calibri" pitchFamily="34" charset="0"/>
              </a:endParaRPr>
            </a:p>
          </p:txBody>
        </p:sp>
        <p:sp>
          <p:nvSpPr>
            <p:cNvPr id="9447" name="Freeform 82"/>
            <p:cNvSpPr>
              <a:spLocks/>
            </p:cNvSpPr>
            <p:nvPr/>
          </p:nvSpPr>
          <p:spPr bwMode="auto">
            <a:xfrm>
              <a:off x="2765" y="2112"/>
              <a:ext cx="42" cy="110"/>
            </a:xfrm>
            <a:custGeom>
              <a:avLst/>
              <a:gdLst>
                <a:gd name="T0" fmla="*/ 42 w 42"/>
                <a:gd name="T1" fmla="*/ 108 h 110"/>
                <a:gd name="T2" fmla="*/ 42 w 42"/>
                <a:gd name="T3" fmla="*/ 108 h 110"/>
                <a:gd name="T4" fmla="*/ 38 w 42"/>
                <a:gd name="T5" fmla="*/ 102 h 110"/>
                <a:gd name="T6" fmla="*/ 38 w 42"/>
                <a:gd name="T7" fmla="*/ 102 h 110"/>
                <a:gd name="T8" fmla="*/ 30 w 42"/>
                <a:gd name="T9" fmla="*/ 90 h 110"/>
                <a:gd name="T10" fmla="*/ 30 w 42"/>
                <a:gd name="T11" fmla="*/ 90 h 110"/>
                <a:gd name="T12" fmla="*/ 22 w 42"/>
                <a:gd name="T13" fmla="*/ 76 h 110"/>
                <a:gd name="T14" fmla="*/ 16 w 42"/>
                <a:gd name="T15" fmla="*/ 62 h 110"/>
                <a:gd name="T16" fmla="*/ 16 w 42"/>
                <a:gd name="T17" fmla="*/ 62 h 110"/>
                <a:gd name="T18" fmla="*/ 12 w 42"/>
                <a:gd name="T19" fmla="*/ 46 h 110"/>
                <a:gd name="T20" fmla="*/ 8 w 42"/>
                <a:gd name="T21" fmla="*/ 32 h 110"/>
                <a:gd name="T22" fmla="*/ 2 w 42"/>
                <a:gd name="T23" fmla="*/ 0 h 110"/>
                <a:gd name="T24" fmla="*/ 2 w 42"/>
                <a:gd name="T25" fmla="*/ 0 h 110"/>
                <a:gd name="T26" fmla="*/ 0 w 42"/>
                <a:gd name="T27" fmla="*/ 0 h 110"/>
                <a:gd name="T28" fmla="*/ 0 w 42"/>
                <a:gd name="T29" fmla="*/ 0 h 110"/>
                <a:gd name="T30" fmla="*/ 6 w 42"/>
                <a:gd name="T31" fmla="*/ 34 h 110"/>
                <a:gd name="T32" fmla="*/ 10 w 42"/>
                <a:gd name="T33" fmla="*/ 50 h 110"/>
                <a:gd name="T34" fmla="*/ 16 w 42"/>
                <a:gd name="T35" fmla="*/ 66 h 110"/>
                <a:gd name="T36" fmla="*/ 16 w 42"/>
                <a:gd name="T37" fmla="*/ 66 h 110"/>
                <a:gd name="T38" fmla="*/ 22 w 42"/>
                <a:gd name="T39" fmla="*/ 80 h 110"/>
                <a:gd name="T40" fmla="*/ 30 w 42"/>
                <a:gd name="T41" fmla="*/ 96 h 110"/>
                <a:gd name="T42" fmla="*/ 30 w 42"/>
                <a:gd name="T43" fmla="*/ 96 h 110"/>
                <a:gd name="T44" fmla="*/ 34 w 42"/>
                <a:gd name="T45" fmla="*/ 104 h 110"/>
                <a:gd name="T46" fmla="*/ 38 w 42"/>
                <a:gd name="T47" fmla="*/ 108 h 110"/>
                <a:gd name="T48" fmla="*/ 42 w 42"/>
                <a:gd name="T49" fmla="*/ 110 h 110"/>
                <a:gd name="T50" fmla="*/ 42 w 42"/>
                <a:gd name="T51" fmla="*/ 110 h 110"/>
                <a:gd name="T52" fmla="*/ 42 w 42"/>
                <a:gd name="T53" fmla="*/ 108 h 110"/>
                <a:gd name="T54" fmla="*/ 42 w 42"/>
                <a:gd name="T55" fmla="*/ 108 h 110"/>
                <a:gd name="T56" fmla="*/ 42 w 42"/>
                <a:gd name="T57" fmla="*/ 108 h 110"/>
                <a:gd name="T58" fmla="*/ 42 w 42"/>
                <a:gd name="T59" fmla="*/ 108 h 110"/>
                <a:gd name="T60" fmla="*/ 42 w 42"/>
                <a:gd name="T61" fmla="*/ 106 h 110"/>
                <a:gd name="T62" fmla="*/ 42 w 42"/>
                <a:gd name="T63" fmla="*/ 108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
                <a:gd name="T97" fmla="*/ 0 h 110"/>
                <a:gd name="T98" fmla="*/ 42 w 42"/>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 h="110">
                  <a:moveTo>
                    <a:pt x="42" y="108"/>
                  </a:moveTo>
                  <a:lnTo>
                    <a:pt x="42" y="108"/>
                  </a:lnTo>
                  <a:lnTo>
                    <a:pt x="38" y="102"/>
                  </a:lnTo>
                  <a:lnTo>
                    <a:pt x="30" y="90"/>
                  </a:lnTo>
                  <a:lnTo>
                    <a:pt x="22" y="76"/>
                  </a:lnTo>
                  <a:lnTo>
                    <a:pt x="16" y="62"/>
                  </a:lnTo>
                  <a:lnTo>
                    <a:pt x="12" y="46"/>
                  </a:lnTo>
                  <a:lnTo>
                    <a:pt x="8" y="32"/>
                  </a:lnTo>
                  <a:lnTo>
                    <a:pt x="2" y="0"/>
                  </a:lnTo>
                  <a:lnTo>
                    <a:pt x="0" y="0"/>
                  </a:lnTo>
                  <a:lnTo>
                    <a:pt x="6" y="34"/>
                  </a:lnTo>
                  <a:lnTo>
                    <a:pt x="10" y="50"/>
                  </a:lnTo>
                  <a:lnTo>
                    <a:pt x="16" y="66"/>
                  </a:lnTo>
                  <a:lnTo>
                    <a:pt x="22" y="80"/>
                  </a:lnTo>
                  <a:lnTo>
                    <a:pt x="30" y="96"/>
                  </a:lnTo>
                  <a:lnTo>
                    <a:pt x="34" y="104"/>
                  </a:lnTo>
                  <a:lnTo>
                    <a:pt x="38" y="108"/>
                  </a:lnTo>
                  <a:lnTo>
                    <a:pt x="42" y="110"/>
                  </a:lnTo>
                  <a:lnTo>
                    <a:pt x="42" y="108"/>
                  </a:lnTo>
                  <a:lnTo>
                    <a:pt x="42" y="106"/>
                  </a:lnTo>
                  <a:lnTo>
                    <a:pt x="42" y="108"/>
                  </a:lnTo>
                </a:path>
              </a:pathLst>
            </a:custGeom>
            <a:noFill/>
            <a:ln w="9525">
              <a:noFill/>
              <a:round/>
              <a:headEnd/>
              <a:tailEnd/>
            </a:ln>
          </p:spPr>
          <p:txBody>
            <a:bodyPr/>
            <a:lstStyle/>
            <a:p>
              <a:endParaRPr lang="fr-FR">
                <a:latin typeface="Calibri" pitchFamily="34" charset="0"/>
              </a:endParaRPr>
            </a:p>
          </p:txBody>
        </p:sp>
        <p:sp>
          <p:nvSpPr>
            <p:cNvPr id="9448" name="Freeform 83"/>
            <p:cNvSpPr>
              <a:spLocks/>
            </p:cNvSpPr>
            <p:nvPr/>
          </p:nvSpPr>
          <p:spPr bwMode="auto">
            <a:xfrm>
              <a:off x="2743" y="2126"/>
              <a:ext cx="34" cy="44"/>
            </a:xfrm>
            <a:custGeom>
              <a:avLst/>
              <a:gdLst>
                <a:gd name="T0" fmla="*/ 34 w 34"/>
                <a:gd name="T1" fmla="*/ 42 h 44"/>
                <a:gd name="T2" fmla="*/ 34 w 34"/>
                <a:gd name="T3" fmla="*/ 42 h 44"/>
                <a:gd name="T4" fmla="*/ 18 w 34"/>
                <a:gd name="T5" fmla="*/ 28 h 44"/>
                <a:gd name="T6" fmla="*/ 18 w 34"/>
                <a:gd name="T7" fmla="*/ 28 h 44"/>
                <a:gd name="T8" fmla="*/ 8 w 34"/>
                <a:gd name="T9" fmla="*/ 14 h 44"/>
                <a:gd name="T10" fmla="*/ 2 w 34"/>
                <a:gd name="T11" fmla="*/ 0 h 44"/>
                <a:gd name="T12" fmla="*/ 2 w 34"/>
                <a:gd name="T13" fmla="*/ 0 h 44"/>
                <a:gd name="T14" fmla="*/ 0 w 34"/>
                <a:gd name="T15" fmla="*/ 0 h 44"/>
                <a:gd name="T16" fmla="*/ 0 w 34"/>
                <a:gd name="T17" fmla="*/ 0 h 44"/>
                <a:gd name="T18" fmla="*/ 0 w 34"/>
                <a:gd name="T19" fmla="*/ 0 h 44"/>
                <a:gd name="T20" fmla="*/ 0 w 34"/>
                <a:gd name="T21" fmla="*/ 2 h 44"/>
                <a:gd name="T22" fmla="*/ 0 w 34"/>
                <a:gd name="T23" fmla="*/ 2 h 44"/>
                <a:gd name="T24" fmla="*/ 2 w 34"/>
                <a:gd name="T25" fmla="*/ 2 h 44"/>
                <a:gd name="T26" fmla="*/ 2 w 34"/>
                <a:gd name="T27" fmla="*/ 2 h 44"/>
                <a:gd name="T28" fmla="*/ 2 w 34"/>
                <a:gd name="T29" fmla="*/ 0 h 44"/>
                <a:gd name="T30" fmla="*/ 2 w 34"/>
                <a:gd name="T31" fmla="*/ 0 h 44"/>
                <a:gd name="T32" fmla="*/ 2 w 34"/>
                <a:gd name="T33" fmla="*/ 0 h 44"/>
                <a:gd name="T34" fmla="*/ 0 w 34"/>
                <a:gd name="T35" fmla="*/ 0 h 44"/>
                <a:gd name="T36" fmla="*/ 0 w 34"/>
                <a:gd name="T37" fmla="*/ 0 h 44"/>
                <a:gd name="T38" fmla="*/ 0 w 34"/>
                <a:gd name="T39" fmla="*/ 6 h 44"/>
                <a:gd name="T40" fmla="*/ 2 w 34"/>
                <a:gd name="T41" fmla="*/ 12 h 44"/>
                <a:gd name="T42" fmla="*/ 8 w 34"/>
                <a:gd name="T43" fmla="*/ 20 h 44"/>
                <a:gd name="T44" fmla="*/ 8 w 34"/>
                <a:gd name="T45" fmla="*/ 20 h 44"/>
                <a:gd name="T46" fmla="*/ 20 w 34"/>
                <a:gd name="T47" fmla="*/ 34 h 44"/>
                <a:gd name="T48" fmla="*/ 32 w 34"/>
                <a:gd name="T49" fmla="*/ 44 h 44"/>
                <a:gd name="T50" fmla="*/ 32 w 34"/>
                <a:gd name="T51" fmla="*/ 44 h 44"/>
                <a:gd name="T52" fmla="*/ 34 w 34"/>
                <a:gd name="T53" fmla="*/ 42 h 4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4"/>
                <a:gd name="T82" fmla="*/ 0 h 44"/>
                <a:gd name="T83" fmla="*/ 34 w 34"/>
                <a:gd name="T84" fmla="*/ 44 h 4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4" h="44">
                  <a:moveTo>
                    <a:pt x="34" y="42"/>
                  </a:moveTo>
                  <a:lnTo>
                    <a:pt x="34" y="42"/>
                  </a:lnTo>
                  <a:lnTo>
                    <a:pt x="18" y="28"/>
                  </a:lnTo>
                  <a:lnTo>
                    <a:pt x="8" y="14"/>
                  </a:lnTo>
                  <a:lnTo>
                    <a:pt x="2" y="0"/>
                  </a:lnTo>
                  <a:lnTo>
                    <a:pt x="0" y="0"/>
                  </a:lnTo>
                  <a:lnTo>
                    <a:pt x="0" y="2"/>
                  </a:lnTo>
                  <a:lnTo>
                    <a:pt x="2" y="2"/>
                  </a:lnTo>
                  <a:lnTo>
                    <a:pt x="2" y="0"/>
                  </a:lnTo>
                  <a:lnTo>
                    <a:pt x="0" y="0"/>
                  </a:lnTo>
                  <a:lnTo>
                    <a:pt x="0" y="6"/>
                  </a:lnTo>
                  <a:lnTo>
                    <a:pt x="2" y="12"/>
                  </a:lnTo>
                  <a:lnTo>
                    <a:pt x="8" y="20"/>
                  </a:lnTo>
                  <a:lnTo>
                    <a:pt x="20" y="34"/>
                  </a:lnTo>
                  <a:lnTo>
                    <a:pt x="32" y="44"/>
                  </a:lnTo>
                  <a:lnTo>
                    <a:pt x="34" y="42"/>
                  </a:lnTo>
                  <a:close/>
                </a:path>
              </a:pathLst>
            </a:custGeom>
            <a:solidFill>
              <a:srgbClr val="000000"/>
            </a:solidFill>
            <a:ln w="9525">
              <a:noFill/>
              <a:round/>
              <a:headEnd/>
              <a:tailEnd/>
            </a:ln>
          </p:spPr>
          <p:txBody>
            <a:bodyPr/>
            <a:lstStyle/>
            <a:p>
              <a:endParaRPr lang="fr-FR">
                <a:latin typeface="Calibri" pitchFamily="34" charset="0"/>
              </a:endParaRPr>
            </a:p>
          </p:txBody>
        </p:sp>
        <p:sp>
          <p:nvSpPr>
            <p:cNvPr id="9449" name="Freeform 84"/>
            <p:cNvSpPr>
              <a:spLocks/>
            </p:cNvSpPr>
            <p:nvPr/>
          </p:nvSpPr>
          <p:spPr bwMode="auto">
            <a:xfrm>
              <a:off x="2743" y="2126"/>
              <a:ext cx="34" cy="44"/>
            </a:xfrm>
            <a:custGeom>
              <a:avLst/>
              <a:gdLst>
                <a:gd name="T0" fmla="*/ 34 w 34"/>
                <a:gd name="T1" fmla="*/ 42 h 44"/>
                <a:gd name="T2" fmla="*/ 34 w 34"/>
                <a:gd name="T3" fmla="*/ 42 h 44"/>
                <a:gd name="T4" fmla="*/ 18 w 34"/>
                <a:gd name="T5" fmla="*/ 28 h 44"/>
                <a:gd name="T6" fmla="*/ 18 w 34"/>
                <a:gd name="T7" fmla="*/ 28 h 44"/>
                <a:gd name="T8" fmla="*/ 8 w 34"/>
                <a:gd name="T9" fmla="*/ 14 h 44"/>
                <a:gd name="T10" fmla="*/ 2 w 34"/>
                <a:gd name="T11" fmla="*/ 0 h 44"/>
                <a:gd name="T12" fmla="*/ 2 w 34"/>
                <a:gd name="T13" fmla="*/ 0 h 44"/>
                <a:gd name="T14" fmla="*/ 0 w 34"/>
                <a:gd name="T15" fmla="*/ 0 h 44"/>
                <a:gd name="T16" fmla="*/ 0 w 34"/>
                <a:gd name="T17" fmla="*/ 0 h 44"/>
                <a:gd name="T18" fmla="*/ 0 w 34"/>
                <a:gd name="T19" fmla="*/ 0 h 44"/>
                <a:gd name="T20" fmla="*/ 0 w 34"/>
                <a:gd name="T21" fmla="*/ 2 h 44"/>
                <a:gd name="T22" fmla="*/ 0 w 34"/>
                <a:gd name="T23" fmla="*/ 2 h 44"/>
                <a:gd name="T24" fmla="*/ 2 w 34"/>
                <a:gd name="T25" fmla="*/ 2 h 44"/>
                <a:gd name="T26" fmla="*/ 2 w 34"/>
                <a:gd name="T27" fmla="*/ 2 h 44"/>
                <a:gd name="T28" fmla="*/ 2 w 34"/>
                <a:gd name="T29" fmla="*/ 0 h 44"/>
                <a:gd name="T30" fmla="*/ 2 w 34"/>
                <a:gd name="T31" fmla="*/ 0 h 44"/>
                <a:gd name="T32" fmla="*/ 2 w 34"/>
                <a:gd name="T33" fmla="*/ 0 h 44"/>
                <a:gd name="T34" fmla="*/ 0 w 34"/>
                <a:gd name="T35" fmla="*/ 0 h 44"/>
                <a:gd name="T36" fmla="*/ 0 w 34"/>
                <a:gd name="T37" fmla="*/ 0 h 44"/>
                <a:gd name="T38" fmla="*/ 0 w 34"/>
                <a:gd name="T39" fmla="*/ 6 h 44"/>
                <a:gd name="T40" fmla="*/ 2 w 34"/>
                <a:gd name="T41" fmla="*/ 12 h 44"/>
                <a:gd name="T42" fmla="*/ 8 w 34"/>
                <a:gd name="T43" fmla="*/ 20 h 44"/>
                <a:gd name="T44" fmla="*/ 8 w 34"/>
                <a:gd name="T45" fmla="*/ 20 h 44"/>
                <a:gd name="T46" fmla="*/ 20 w 34"/>
                <a:gd name="T47" fmla="*/ 34 h 44"/>
                <a:gd name="T48" fmla="*/ 32 w 34"/>
                <a:gd name="T49" fmla="*/ 44 h 44"/>
                <a:gd name="T50" fmla="*/ 32 w 34"/>
                <a:gd name="T51" fmla="*/ 44 h 44"/>
                <a:gd name="T52" fmla="*/ 34 w 34"/>
                <a:gd name="T53" fmla="*/ 42 h 4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4"/>
                <a:gd name="T82" fmla="*/ 0 h 44"/>
                <a:gd name="T83" fmla="*/ 34 w 34"/>
                <a:gd name="T84" fmla="*/ 44 h 4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4" h="44">
                  <a:moveTo>
                    <a:pt x="34" y="42"/>
                  </a:moveTo>
                  <a:lnTo>
                    <a:pt x="34" y="42"/>
                  </a:lnTo>
                  <a:lnTo>
                    <a:pt x="18" y="28"/>
                  </a:lnTo>
                  <a:lnTo>
                    <a:pt x="8" y="14"/>
                  </a:lnTo>
                  <a:lnTo>
                    <a:pt x="2" y="0"/>
                  </a:lnTo>
                  <a:lnTo>
                    <a:pt x="0" y="0"/>
                  </a:lnTo>
                  <a:lnTo>
                    <a:pt x="0" y="2"/>
                  </a:lnTo>
                  <a:lnTo>
                    <a:pt x="2" y="2"/>
                  </a:lnTo>
                  <a:lnTo>
                    <a:pt x="2" y="0"/>
                  </a:lnTo>
                  <a:lnTo>
                    <a:pt x="0" y="0"/>
                  </a:lnTo>
                  <a:lnTo>
                    <a:pt x="0" y="6"/>
                  </a:lnTo>
                  <a:lnTo>
                    <a:pt x="2" y="12"/>
                  </a:lnTo>
                  <a:lnTo>
                    <a:pt x="8" y="20"/>
                  </a:lnTo>
                  <a:lnTo>
                    <a:pt x="20" y="34"/>
                  </a:lnTo>
                  <a:lnTo>
                    <a:pt x="32" y="44"/>
                  </a:lnTo>
                  <a:lnTo>
                    <a:pt x="34" y="42"/>
                  </a:lnTo>
                </a:path>
              </a:pathLst>
            </a:custGeom>
            <a:noFill/>
            <a:ln w="9525">
              <a:noFill/>
              <a:round/>
              <a:headEnd/>
              <a:tailEnd/>
            </a:ln>
          </p:spPr>
          <p:txBody>
            <a:bodyPr/>
            <a:lstStyle/>
            <a:p>
              <a:endParaRPr lang="fr-FR">
                <a:latin typeface="Calibri" pitchFamily="34" charset="0"/>
              </a:endParaRPr>
            </a:p>
          </p:txBody>
        </p:sp>
        <p:sp>
          <p:nvSpPr>
            <p:cNvPr id="9450" name="Freeform 85"/>
            <p:cNvSpPr>
              <a:spLocks/>
            </p:cNvSpPr>
            <p:nvPr/>
          </p:nvSpPr>
          <p:spPr bwMode="auto">
            <a:xfrm>
              <a:off x="2805" y="2158"/>
              <a:ext cx="8" cy="66"/>
            </a:xfrm>
            <a:custGeom>
              <a:avLst/>
              <a:gdLst>
                <a:gd name="T0" fmla="*/ 0 w 8"/>
                <a:gd name="T1" fmla="*/ 62 h 66"/>
                <a:gd name="T2" fmla="*/ 0 w 8"/>
                <a:gd name="T3" fmla="*/ 62 h 66"/>
                <a:gd name="T4" fmla="*/ 2 w 8"/>
                <a:gd name="T5" fmla="*/ 64 h 66"/>
                <a:gd name="T6" fmla="*/ 2 w 8"/>
                <a:gd name="T7" fmla="*/ 64 h 66"/>
                <a:gd name="T8" fmla="*/ 4 w 8"/>
                <a:gd name="T9" fmla="*/ 66 h 66"/>
                <a:gd name="T10" fmla="*/ 6 w 8"/>
                <a:gd name="T11" fmla="*/ 64 h 66"/>
                <a:gd name="T12" fmla="*/ 6 w 8"/>
                <a:gd name="T13" fmla="*/ 64 h 66"/>
                <a:gd name="T14" fmla="*/ 8 w 8"/>
                <a:gd name="T15" fmla="*/ 58 h 66"/>
                <a:gd name="T16" fmla="*/ 8 w 8"/>
                <a:gd name="T17" fmla="*/ 52 h 66"/>
                <a:gd name="T18" fmla="*/ 6 w 8"/>
                <a:gd name="T19" fmla="*/ 38 h 66"/>
                <a:gd name="T20" fmla="*/ 6 w 8"/>
                <a:gd name="T21" fmla="*/ 38 h 66"/>
                <a:gd name="T22" fmla="*/ 4 w 8"/>
                <a:gd name="T23" fmla="*/ 20 h 66"/>
                <a:gd name="T24" fmla="*/ 2 w 8"/>
                <a:gd name="T25" fmla="*/ 2 h 66"/>
                <a:gd name="T26" fmla="*/ 2 w 8"/>
                <a:gd name="T27" fmla="*/ 2 h 66"/>
                <a:gd name="T28" fmla="*/ 0 w 8"/>
                <a:gd name="T29" fmla="*/ 0 h 66"/>
                <a:gd name="T30" fmla="*/ 0 w 8"/>
                <a:gd name="T31" fmla="*/ 2 h 66"/>
                <a:gd name="T32" fmla="*/ 0 w 8"/>
                <a:gd name="T33" fmla="*/ 2 h 66"/>
                <a:gd name="T34" fmla="*/ 2 w 8"/>
                <a:gd name="T35" fmla="*/ 40 h 66"/>
                <a:gd name="T36" fmla="*/ 2 w 8"/>
                <a:gd name="T37" fmla="*/ 40 h 66"/>
                <a:gd name="T38" fmla="*/ 4 w 8"/>
                <a:gd name="T39" fmla="*/ 52 h 66"/>
                <a:gd name="T40" fmla="*/ 4 w 8"/>
                <a:gd name="T41" fmla="*/ 58 h 66"/>
                <a:gd name="T42" fmla="*/ 2 w 8"/>
                <a:gd name="T43" fmla="*/ 60 h 66"/>
                <a:gd name="T44" fmla="*/ 0 w 8"/>
                <a:gd name="T45" fmla="*/ 60 h 66"/>
                <a:gd name="T46" fmla="*/ 0 w 8"/>
                <a:gd name="T47" fmla="*/ 60 h 66"/>
                <a:gd name="T48" fmla="*/ 0 w 8"/>
                <a:gd name="T49" fmla="*/ 62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
                <a:gd name="T76" fmla="*/ 0 h 66"/>
                <a:gd name="T77" fmla="*/ 8 w 8"/>
                <a:gd name="T78" fmla="*/ 66 h 6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 h="66">
                  <a:moveTo>
                    <a:pt x="0" y="62"/>
                  </a:moveTo>
                  <a:lnTo>
                    <a:pt x="0" y="62"/>
                  </a:lnTo>
                  <a:lnTo>
                    <a:pt x="2" y="64"/>
                  </a:lnTo>
                  <a:lnTo>
                    <a:pt x="4" y="66"/>
                  </a:lnTo>
                  <a:lnTo>
                    <a:pt x="6" y="64"/>
                  </a:lnTo>
                  <a:lnTo>
                    <a:pt x="8" y="58"/>
                  </a:lnTo>
                  <a:lnTo>
                    <a:pt x="8" y="52"/>
                  </a:lnTo>
                  <a:lnTo>
                    <a:pt x="6" y="38"/>
                  </a:lnTo>
                  <a:lnTo>
                    <a:pt x="4" y="20"/>
                  </a:lnTo>
                  <a:lnTo>
                    <a:pt x="2" y="2"/>
                  </a:lnTo>
                  <a:lnTo>
                    <a:pt x="0" y="0"/>
                  </a:lnTo>
                  <a:lnTo>
                    <a:pt x="0" y="2"/>
                  </a:lnTo>
                  <a:lnTo>
                    <a:pt x="2" y="40"/>
                  </a:lnTo>
                  <a:lnTo>
                    <a:pt x="4" y="52"/>
                  </a:lnTo>
                  <a:lnTo>
                    <a:pt x="4" y="58"/>
                  </a:lnTo>
                  <a:lnTo>
                    <a:pt x="2" y="60"/>
                  </a:lnTo>
                  <a:lnTo>
                    <a:pt x="0" y="60"/>
                  </a:lnTo>
                  <a:lnTo>
                    <a:pt x="0" y="62"/>
                  </a:lnTo>
                  <a:close/>
                </a:path>
              </a:pathLst>
            </a:custGeom>
            <a:solidFill>
              <a:srgbClr val="000000"/>
            </a:solidFill>
            <a:ln w="9525">
              <a:noFill/>
              <a:round/>
              <a:headEnd/>
              <a:tailEnd/>
            </a:ln>
          </p:spPr>
          <p:txBody>
            <a:bodyPr/>
            <a:lstStyle/>
            <a:p>
              <a:endParaRPr lang="fr-FR">
                <a:latin typeface="Calibri" pitchFamily="34" charset="0"/>
              </a:endParaRPr>
            </a:p>
          </p:txBody>
        </p:sp>
        <p:sp>
          <p:nvSpPr>
            <p:cNvPr id="9451" name="Freeform 86"/>
            <p:cNvSpPr>
              <a:spLocks/>
            </p:cNvSpPr>
            <p:nvPr/>
          </p:nvSpPr>
          <p:spPr bwMode="auto">
            <a:xfrm>
              <a:off x="2805" y="2158"/>
              <a:ext cx="8" cy="66"/>
            </a:xfrm>
            <a:custGeom>
              <a:avLst/>
              <a:gdLst>
                <a:gd name="T0" fmla="*/ 0 w 8"/>
                <a:gd name="T1" fmla="*/ 62 h 66"/>
                <a:gd name="T2" fmla="*/ 0 w 8"/>
                <a:gd name="T3" fmla="*/ 62 h 66"/>
                <a:gd name="T4" fmla="*/ 2 w 8"/>
                <a:gd name="T5" fmla="*/ 64 h 66"/>
                <a:gd name="T6" fmla="*/ 2 w 8"/>
                <a:gd name="T7" fmla="*/ 64 h 66"/>
                <a:gd name="T8" fmla="*/ 4 w 8"/>
                <a:gd name="T9" fmla="*/ 66 h 66"/>
                <a:gd name="T10" fmla="*/ 6 w 8"/>
                <a:gd name="T11" fmla="*/ 64 h 66"/>
                <a:gd name="T12" fmla="*/ 6 w 8"/>
                <a:gd name="T13" fmla="*/ 64 h 66"/>
                <a:gd name="T14" fmla="*/ 8 w 8"/>
                <a:gd name="T15" fmla="*/ 58 h 66"/>
                <a:gd name="T16" fmla="*/ 8 w 8"/>
                <a:gd name="T17" fmla="*/ 52 h 66"/>
                <a:gd name="T18" fmla="*/ 6 w 8"/>
                <a:gd name="T19" fmla="*/ 38 h 66"/>
                <a:gd name="T20" fmla="*/ 6 w 8"/>
                <a:gd name="T21" fmla="*/ 38 h 66"/>
                <a:gd name="T22" fmla="*/ 4 w 8"/>
                <a:gd name="T23" fmla="*/ 20 h 66"/>
                <a:gd name="T24" fmla="*/ 2 w 8"/>
                <a:gd name="T25" fmla="*/ 2 h 66"/>
                <a:gd name="T26" fmla="*/ 2 w 8"/>
                <a:gd name="T27" fmla="*/ 2 h 66"/>
                <a:gd name="T28" fmla="*/ 0 w 8"/>
                <a:gd name="T29" fmla="*/ 0 h 66"/>
                <a:gd name="T30" fmla="*/ 0 w 8"/>
                <a:gd name="T31" fmla="*/ 2 h 66"/>
                <a:gd name="T32" fmla="*/ 0 w 8"/>
                <a:gd name="T33" fmla="*/ 2 h 66"/>
                <a:gd name="T34" fmla="*/ 2 w 8"/>
                <a:gd name="T35" fmla="*/ 40 h 66"/>
                <a:gd name="T36" fmla="*/ 2 w 8"/>
                <a:gd name="T37" fmla="*/ 40 h 66"/>
                <a:gd name="T38" fmla="*/ 4 w 8"/>
                <a:gd name="T39" fmla="*/ 52 h 66"/>
                <a:gd name="T40" fmla="*/ 4 w 8"/>
                <a:gd name="T41" fmla="*/ 58 h 66"/>
                <a:gd name="T42" fmla="*/ 2 w 8"/>
                <a:gd name="T43" fmla="*/ 60 h 66"/>
                <a:gd name="T44" fmla="*/ 0 w 8"/>
                <a:gd name="T45" fmla="*/ 60 h 66"/>
                <a:gd name="T46" fmla="*/ 0 w 8"/>
                <a:gd name="T47" fmla="*/ 60 h 66"/>
                <a:gd name="T48" fmla="*/ 0 w 8"/>
                <a:gd name="T49" fmla="*/ 62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
                <a:gd name="T76" fmla="*/ 0 h 66"/>
                <a:gd name="T77" fmla="*/ 8 w 8"/>
                <a:gd name="T78" fmla="*/ 66 h 6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 h="66">
                  <a:moveTo>
                    <a:pt x="0" y="62"/>
                  </a:moveTo>
                  <a:lnTo>
                    <a:pt x="0" y="62"/>
                  </a:lnTo>
                  <a:lnTo>
                    <a:pt x="2" y="64"/>
                  </a:lnTo>
                  <a:lnTo>
                    <a:pt x="4" y="66"/>
                  </a:lnTo>
                  <a:lnTo>
                    <a:pt x="6" y="64"/>
                  </a:lnTo>
                  <a:lnTo>
                    <a:pt x="8" y="58"/>
                  </a:lnTo>
                  <a:lnTo>
                    <a:pt x="8" y="52"/>
                  </a:lnTo>
                  <a:lnTo>
                    <a:pt x="6" y="38"/>
                  </a:lnTo>
                  <a:lnTo>
                    <a:pt x="4" y="20"/>
                  </a:lnTo>
                  <a:lnTo>
                    <a:pt x="2" y="2"/>
                  </a:lnTo>
                  <a:lnTo>
                    <a:pt x="0" y="0"/>
                  </a:lnTo>
                  <a:lnTo>
                    <a:pt x="0" y="2"/>
                  </a:lnTo>
                  <a:lnTo>
                    <a:pt x="2" y="40"/>
                  </a:lnTo>
                  <a:lnTo>
                    <a:pt x="4" y="52"/>
                  </a:lnTo>
                  <a:lnTo>
                    <a:pt x="4" y="58"/>
                  </a:lnTo>
                  <a:lnTo>
                    <a:pt x="2" y="60"/>
                  </a:lnTo>
                  <a:lnTo>
                    <a:pt x="0" y="60"/>
                  </a:lnTo>
                  <a:lnTo>
                    <a:pt x="0" y="62"/>
                  </a:lnTo>
                </a:path>
              </a:pathLst>
            </a:custGeom>
            <a:noFill/>
            <a:ln w="9525">
              <a:noFill/>
              <a:round/>
              <a:headEnd/>
              <a:tailEnd/>
            </a:ln>
          </p:spPr>
          <p:txBody>
            <a:bodyPr/>
            <a:lstStyle/>
            <a:p>
              <a:endParaRPr lang="fr-FR">
                <a:latin typeface="Calibri" pitchFamily="34" charset="0"/>
              </a:endParaRPr>
            </a:p>
          </p:txBody>
        </p:sp>
        <p:sp>
          <p:nvSpPr>
            <p:cNvPr id="9452" name="Freeform 87"/>
            <p:cNvSpPr>
              <a:spLocks/>
            </p:cNvSpPr>
            <p:nvPr/>
          </p:nvSpPr>
          <p:spPr bwMode="auto">
            <a:xfrm>
              <a:off x="2811" y="2218"/>
              <a:ext cx="12" cy="30"/>
            </a:xfrm>
            <a:custGeom>
              <a:avLst/>
              <a:gdLst>
                <a:gd name="T0" fmla="*/ 0 w 12"/>
                <a:gd name="T1" fmla="*/ 0 h 30"/>
                <a:gd name="T2" fmla="*/ 0 w 12"/>
                <a:gd name="T3" fmla="*/ 0 h 30"/>
                <a:gd name="T4" fmla="*/ 2 w 12"/>
                <a:gd name="T5" fmla="*/ 8 h 30"/>
                <a:gd name="T6" fmla="*/ 6 w 12"/>
                <a:gd name="T7" fmla="*/ 16 h 30"/>
                <a:gd name="T8" fmla="*/ 12 w 12"/>
                <a:gd name="T9" fmla="*/ 30 h 30"/>
                <a:gd name="T10" fmla="*/ 12 w 12"/>
                <a:gd name="T11" fmla="*/ 30 h 30"/>
                <a:gd name="T12" fmla="*/ 12 w 12"/>
                <a:gd name="T13" fmla="*/ 30 h 30"/>
                <a:gd name="T14" fmla="*/ 12 w 12"/>
                <a:gd name="T15" fmla="*/ 30 h 30"/>
                <a:gd name="T16" fmla="*/ 6 w 12"/>
                <a:gd name="T17" fmla="*/ 16 h 30"/>
                <a:gd name="T18" fmla="*/ 2 w 12"/>
                <a:gd name="T19" fmla="*/ 8 h 30"/>
                <a:gd name="T20" fmla="*/ 2 w 12"/>
                <a:gd name="T21" fmla="*/ 0 h 30"/>
                <a:gd name="T22" fmla="*/ 2 w 12"/>
                <a:gd name="T23" fmla="*/ 0 h 30"/>
                <a:gd name="T24" fmla="*/ 0 w 12"/>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0"/>
                <a:gd name="T41" fmla="*/ 12 w 12"/>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0">
                  <a:moveTo>
                    <a:pt x="0" y="0"/>
                  </a:moveTo>
                  <a:lnTo>
                    <a:pt x="0" y="0"/>
                  </a:lnTo>
                  <a:lnTo>
                    <a:pt x="2" y="8"/>
                  </a:lnTo>
                  <a:lnTo>
                    <a:pt x="6" y="16"/>
                  </a:lnTo>
                  <a:lnTo>
                    <a:pt x="12" y="30"/>
                  </a:lnTo>
                  <a:lnTo>
                    <a:pt x="6" y="16"/>
                  </a:lnTo>
                  <a:lnTo>
                    <a:pt x="2" y="8"/>
                  </a:lnTo>
                  <a:lnTo>
                    <a:pt x="2" y="0"/>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453" name="Freeform 88"/>
            <p:cNvSpPr>
              <a:spLocks/>
            </p:cNvSpPr>
            <p:nvPr/>
          </p:nvSpPr>
          <p:spPr bwMode="auto">
            <a:xfrm>
              <a:off x="2811" y="2218"/>
              <a:ext cx="12" cy="30"/>
            </a:xfrm>
            <a:custGeom>
              <a:avLst/>
              <a:gdLst>
                <a:gd name="T0" fmla="*/ 0 w 12"/>
                <a:gd name="T1" fmla="*/ 0 h 30"/>
                <a:gd name="T2" fmla="*/ 0 w 12"/>
                <a:gd name="T3" fmla="*/ 0 h 30"/>
                <a:gd name="T4" fmla="*/ 2 w 12"/>
                <a:gd name="T5" fmla="*/ 8 h 30"/>
                <a:gd name="T6" fmla="*/ 6 w 12"/>
                <a:gd name="T7" fmla="*/ 16 h 30"/>
                <a:gd name="T8" fmla="*/ 12 w 12"/>
                <a:gd name="T9" fmla="*/ 30 h 30"/>
                <a:gd name="T10" fmla="*/ 12 w 12"/>
                <a:gd name="T11" fmla="*/ 30 h 30"/>
                <a:gd name="T12" fmla="*/ 12 w 12"/>
                <a:gd name="T13" fmla="*/ 30 h 30"/>
                <a:gd name="T14" fmla="*/ 12 w 12"/>
                <a:gd name="T15" fmla="*/ 30 h 30"/>
                <a:gd name="T16" fmla="*/ 6 w 12"/>
                <a:gd name="T17" fmla="*/ 16 h 30"/>
                <a:gd name="T18" fmla="*/ 2 w 12"/>
                <a:gd name="T19" fmla="*/ 8 h 30"/>
                <a:gd name="T20" fmla="*/ 2 w 12"/>
                <a:gd name="T21" fmla="*/ 0 h 30"/>
                <a:gd name="T22" fmla="*/ 2 w 12"/>
                <a:gd name="T23" fmla="*/ 0 h 30"/>
                <a:gd name="T24" fmla="*/ 0 w 12"/>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0"/>
                <a:gd name="T41" fmla="*/ 12 w 12"/>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0">
                  <a:moveTo>
                    <a:pt x="0" y="0"/>
                  </a:moveTo>
                  <a:lnTo>
                    <a:pt x="0" y="0"/>
                  </a:lnTo>
                  <a:lnTo>
                    <a:pt x="2" y="8"/>
                  </a:lnTo>
                  <a:lnTo>
                    <a:pt x="6" y="16"/>
                  </a:lnTo>
                  <a:lnTo>
                    <a:pt x="12" y="30"/>
                  </a:lnTo>
                  <a:lnTo>
                    <a:pt x="6" y="16"/>
                  </a:lnTo>
                  <a:lnTo>
                    <a:pt x="2" y="8"/>
                  </a:lnTo>
                  <a:lnTo>
                    <a:pt x="2" y="0"/>
                  </a:lnTo>
                  <a:lnTo>
                    <a:pt x="0" y="0"/>
                  </a:lnTo>
                </a:path>
              </a:pathLst>
            </a:custGeom>
            <a:noFill/>
            <a:ln w="9525">
              <a:noFill/>
              <a:round/>
              <a:headEnd/>
              <a:tailEnd/>
            </a:ln>
          </p:spPr>
          <p:txBody>
            <a:bodyPr/>
            <a:lstStyle/>
            <a:p>
              <a:endParaRPr lang="fr-FR">
                <a:latin typeface="Calibri" pitchFamily="34" charset="0"/>
              </a:endParaRPr>
            </a:p>
          </p:txBody>
        </p:sp>
        <p:sp>
          <p:nvSpPr>
            <p:cNvPr id="9454" name="Freeform 89"/>
            <p:cNvSpPr>
              <a:spLocks/>
            </p:cNvSpPr>
            <p:nvPr/>
          </p:nvSpPr>
          <p:spPr bwMode="auto">
            <a:xfrm>
              <a:off x="2993" y="1712"/>
              <a:ext cx="360" cy="574"/>
            </a:xfrm>
            <a:custGeom>
              <a:avLst/>
              <a:gdLst>
                <a:gd name="T0" fmla="*/ 330 w 360"/>
                <a:gd name="T1" fmla="*/ 354 h 574"/>
                <a:gd name="T2" fmla="*/ 300 w 360"/>
                <a:gd name="T3" fmla="*/ 296 h 574"/>
                <a:gd name="T4" fmla="*/ 280 w 360"/>
                <a:gd name="T5" fmla="*/ 280 h 574"/>
                <a:gd name="T6" fmla="*/ 280 w 360"/>
                <a:gd name="T7" fmla="*/ 254 h 574"/>
                <a:gd name="T8" fmla="*/ 326 w 360"/>
                <a:gd name="T9" fmla="*/ 220 h 574"/>
                <a:gd name="T10" fmla="*/ 318 w 360"/>
                <a:gd name="T11" fmla="*/ 168 h 574"/>
                <a:gd name="T12" fmla="*/ 334 w 360"/>
                <a:gd name="T13" fmla="*/ 112 h 574"/>
                <a:gd name="T14" fmla="*/ 262 w 360"/>
                <a:gd name="T15" fmla="*/ 78 h 574"/>
                <a:gd name="T16" fmla="*/ 232 w 360"/>
                <a:gd name="T17" fmla="*/ 60 h 574"/>
                <a:gd name="T18" fmla="*/ 176 w 360"/>
                <a:gd name="T19" fmla="*/ 64 h 574"/>
                <a:gd name="T20" fmla="*/ 124 w 360"/>
                <a:gd name="T21" fmla="*/ 64 h 574"/>
                <a:gd name="T22" fmla="*/ 108 w 360"/>
                <a:gd name="T23" fmla="*/ 44 h 574"/>
                <a:gd name="T24" fmla="*/ 86 w 360"/>
                <a:gd name="T25" fmla="*/ 14 h 574"/>
                <a:gd name="T26" fmla="*/ 52 w 360"/>
                <a:gd name="T27" fmla="*/ 2 h 574"/>
                <a:gd name="T28" fmla="*/ 36 w 360"/>
                <a:gd name="T29" fmla="*/ 18 h 574"/>
                <a:gd name="T30" fmla="*/ 38 w 360"/>
                <a:gd name="T31" fmla="*/ 14 h 574"/>
                <a:gd name="T32" fmla="*/ 72 w 360"/>
                <a:gd name="T33" fmla="*/ 4 h 574"/>
                <a:gd name="T34" fmla="*/ 84 w 360"/>
                <a:gd name="T35" fmla="*/ 36 h 574"/>
                <a:gd name="T36" fmla="*/ 116 w 360"/>
                <a:gd name="T37" fmla="*/ 60 h 574"/>
                <a:gd name="T38" fmla="*/ 128 w 360"/>
                <a:gd name="T39" fmla="*/ 66 h 574"/>
                <a:gd name="T40" fmla="*/ 168 w 360"/>
                <a:gd name="T41" fmla="*/ 62 h 574"/>
                <a:gd name="T42" fmla="*/ 180 w 360"/>
                <a:gd name="T43" fmla="*/ 78 h 574"/>
                <a:gd name="T44" fmla="*/ 236 w 360"/>
                <a:gd name="T45" fmla="*/ 66 h 574"/>
                <a:gd name="T46" fmla="*/ 282 w 360"/>
                <a:gd name="T47" fmla="*/ 84 h 574"/>
                <a:gd name="T48" fmla="*/ 326 w 360"/>
                <a:gd name="T49" fmla="*/ 108 h 574"/>
                <a:gd name="T50" fmla="*/ 318 w 360"/>
                <a:gd name="T51" fmla="*/ 160 h 574"/>
                <a:gd name="T52" fmla="*/ 322 w 360"/>
                <a:gd name="T53" fmla="*/ 182 h 574"/>
                <a:gd name="T54" fmla="*/ 318 w 360"/>
                <a:gd name="T55" fmla="*/ 220 h 574"/>
                <a:gd name="T56" fmla="*/ 270 w 360"/>
                <a:gd name="T57" fmla="*/ 256 h 574"/>
                <a:gd name="T58" fmla="*/ 270 w 360"/>
                <a:gd name="T59" fmla="*/ 282 h 574"/>
                <a:gd name="T60" fmla="*/ 266 w 360"/>
                <a:gd name="T61" fmla="*/ 298 h 574"/>
                <a:gd name="T62" fmla="*/ 312 w 360"/>
                <a:gd name="T63" fmla="*/ 314 h 574"/>
                <a:gd name="T64" fmla="*/ 324 w 360"/>
                <a:gd name="T65" fmla="*/ 360 h 574"/>
                <a:gd name="T66" fmla="*/ 352 w 360"/>
                <a:gd name="T67" fmla="*/ 398 h 574"/>
                <a:gd name="T68" fmla="*/ 310 w 360"/>
                <a:gd name="T69" fmla="*/ 434 h 574"/>
                <a:gd name="T70" fmla="*/ 254 w 360"/>
                <a:gd name="T71" fmla="*/ 446 h 574"/>
                <a:gd name="T72" fmla="*/ 252 w 360"/>
                <a:gd name="T73" fmla="*/ 472 h 574"/>
                <a:gd name="T74" fmla="*/ 206 w 360"/>
                <a:gd name="T75" fmla="*/ 480 h 574"/>
                <a:gd name="T76" fmla="*/ 198 w 360"/>
                <a:gd name="T77" fmla="*/ 516 h 574"/>
                <a:gd name="T78" fmla="*/ 164 w 360"/>
                <a:gd name="T79" fmla="*/ 530 h 574"/>
                <a:gd name="T80" fmla="*/ 132 w 360"/>
                <a:gd name="T81" fmla="*/ 562 h 574"/>
                <a:gd name="T82" fmla="*/ 82 w 360"/>
                <a:gd name="T83" fmla="*/ 550 h 574"/>
                <a:gd name="T84" fmla="*/ 66 w 360"/>
                <a:gd name="T85" fmla="*/ 520 h 574"/>
                <a:gd name="T86" fmla="*/ 24 w 360"/>
                <a:gd name="T87" fmla="*/ 514 h 574"/>
                <a:gd name="T88" fmla="*/ 12 w 360"/>
                <a:gd name="T89" fmla="*/ 486 h 574"/>
                <a:gd name="T90" fmla="*/ 0 w 360"/>
                <a:gd name="T91" fmla="*/ 468 h 574"/>
                <a:gd name="T92" fmla="*/ 10 w 360"/>
                <a:gd name="T93" fmla="*/ 492 h 574"/>
                <a:gd name="T94" fmla="*/ 36 w 360"/>
                <a:gd name="T95" fmla="*/ 530 h 574"/>
                <a:gd name="T96" fmla="*/ 82 w 360"/>
                <a:gd name="T97" fmla="*/ 560 h 574"/>
                <a:gd name="T98" fmla="*/ 130 w 360"/>
                <a:gd name="T99" fmla="*/ 570 h 574"/>
                <a:gd name="T100" fmla="*/ 160 w 360"/>
                <a:gd name="T101" fmla="*/ 540 h 574"/>
                <a:gd name="T102" fmla="*/ 206 w 360"/>
                <a:gd name="T103" fmla="*/ 520 h 574"/>
                <a:gd name="T104" fmla="*/ 208 w 360"/>
                <a:gd name="T105" fmla="*/ 488 h 574"/>
                <a:gd name="T106" fmla="*/ 256 w 360"/>
                <a:gd name="T107" fmla="*/ 478 h 574"/>
                <a:gd name="T108" fmla="*/ 264 w 360"/>
                <a:gd name="T109" fmla="*/ 448 h 574"/>
                <a:gd name="T110" fmla="*/ 334 w 360"/>
                <a:gd name="T111" fmla="*/ 434 h 574"/>
                <a:gd name="T112" fmla="*/ 358 w 360"/>
                <a:gd name="T113" fmla="*/ 384 h 5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60"/>
                <a:gd name="T172" fmla="*/ 0 h 574"/>
                <a:gd name="T173" fmla="*/ 360 w 360"/>
                <a:gd name="T174" fmla="*/ 574 h 5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60" h="574">
                  <a:moveTo>
                    <a:pt x="358" y="384"/>
                  </a:moveTo>
                  <a:lnTo>
                    <a:pt x="358" y="384"/>
                  </a:lnTo>
                  <a:lnTo>
                    <a:pt x="354" y="374"/>
                  </a:lnTo>
                  <a:lnTo>
                    <a:pt x="346" y="366"/>
                  </a:lnTo>
                  <a:lnTo>
                    <a:pt x="338" y="360"/>
                  </a:lnTo>
                  <a:lnTo>
                    <a:pt x="330" y="354"/>
                  </a:lnTo>
                  <a:lnTo>
                    <a:pt x="330" y="344"/>
                  </a:lnTo>
                  <a:lnTo>
                    <a:pt x="330" y="334"/>
                  </a:lnTo>
                  <a:lnTo>
                    <a:pt x="328" y="324"/>
                  </a:lnTo>
                  <a:lnTo>
                    <a:pt x="322" y="314"/>
                  </a:lnTo>
                  <a:lnTo>
                    <a:pt x="312" y="304"/>
                  </a:lnTo>
                  <a:lnTo>
                    <a:pt x="300" y="296"/>
                  </a:lnTo>
                  <a:lnTo>
                    <a:pt x="294" y="292"/>
                  </a:lnTo>
                  <a:lnTo>
                    <a:pt x="290" y="290"/>
                  </a:lnTo>
                  <a:lnTo>
                    <a:pt x="274" y="290"/>
                  </a:lnTo>
                  <a:lnTo>
                    <a:pt x="280" y="280"/>
                  </a:lnTo>
                  <a:lnTo>
                    <a:pt x="282" y="276"/>
                  </a:lnTo>
                  <a:lnTo>
                    <a:pt x="280" y="272"/>
                  </a:lnTo>
                  <a:lnTo>
                    <a:pt x="278" y="264"/>
                  </a:lnTo>
                  <a:lnTo>
                    <a:pt x="278" y="258"/>
                  </a:lnTo>
                  <a:lnTo>
                    <a:pt x="280" y="254"/>
                  </a:lnTo>
                  <a:lnTo>
                    <a:pt x="286" y="250"/>
                  </a:lnTo>
                  <a:lnTo>
                    <a:pt x="292" y="246"/>
                  </a:lnTo>
                  <a:lnTo>
                    <a:pt x="304" y="242"/>
                  </a:lnTo>
                  <a:lnTo>
                    <a:pt x="314" y="236"/>
                  </a:lnTo>
                  <a:lnTo>
                    <a:pt x="320" y="228"/>
                  </a:lnTo>
                  <a:lnTo>
                    <a:pt x="326" y="220"/>
                  </a:lnTo>
                  <a:lnTo>
                    <a:pt x="330" y="210"/>
                  </a:lnTo>
                  <a:lnTo>
                    <a:pt x="332" y="200"/>
                  </a:lnTo>
                  <a:lnTo>
                    <a:pt x="332" y="190"/>
                  </a:lnTo>
                  <a:lnTo>
                    <a:pt x="330" y="182"/>
                  </a:lnTo>
                  <a:lnTo>
                    <a:pt x="324" y="174"/>
                  </a:lnTo>
                  <a:lnTo>
                    <a:pt x="318" y="168"/>
                  </a:lnTo>
                  <a:lnTo>
                    <a:pt x="328" y="156"/>
                  </a:lnTo>
                  <a:lnTo>
                    <a:pt x="334" y="142"/>
                  </a:lnTo>
                  <a:lnTo>
                    <a:pt x="336" y="126"/>
                  </a:lnTo>
                  <a:lnTo>
                    <a:pt x="336" y="120"/>
                  </a:lnTo>
                  <a:lnTo>
                    <a:pt x="334" y="112"/>
                  </a:lnTo>
                  <a:lnTo>
                    <a:pt x="328" y="98"/>
                  </a:lnTo>
                  <a:lnTo>
                    <a:pt x="318" y="90"/>
                  </a:lnTo>
                  <a:lnTo>
                    <a:pt x="306" y="82"/>
                  </a:lnTo>
                  <a:lnTo>
                    <a:pt x="292" y="78"/>
                  </a:lnTo>
                  <a:lnTo>
                    <a:pt x="278" y="78"/>
                  </a:lnTo>
                  <a:lnTo>
                    <a:pt x="262" y="78"/>
                  </a:lnTo>
                  <a:lnTo>
                    <a:pt x="254" y="76"/>
                  </a:lnTo>
                  <a:lnTo>
                    <a:pt x="248" y="70"/>
                  </a:lnTo>
                  <a:lnTo>
                    <a:pt x="238" y="64"/>
                  </a:lnTo>
                  <a:lnTo>
                    <a:pt x="232" y="60"/>
                  </a:lnTo>
                  <a:lnTo>
                    <a:pt x="224" y="58"/>
                  </a:lnTo>
                  <a:lnTo>
                    <a:pt x="216" y="58"/>
                  </a:lnTo>
                  <a:lnTo>
                    <a:pt x="208" y="60"/>
                  </a:lnTo>
                  <a:lnTo>
                    <a:pt x="194" y="66"/>
                  </a:lnTo>
                  <a:lnTo>
                    <a:pt x="180" y="74"/>
                  </a:lnTo>
                  <a:lnTo>
                    <a:pt x="176" y="64"/>
                  </a:lnTo>
                  <a:lnTo>
                    <a:pt x="168" y="58"/>
                  </a:lnTo>
                  <a:lnTo>
                    <a:pt x="158" y="52"/>
                  </a:lnTo>
                  <a:lnTo>
                    <a:pt x="148" y="50"/>
                  </a:lnTo>
                  <a:lnTo>
                    <a:pt x="138" y="52"/>
                  </a:lnTo>
                  <a:lnTo>
                    <a:pt x="132" y="56"/>
                  </a:lnTo>
                  <a:lnTo>
                    <a:pt x="124" y="64"/>
                  </a:lnTo>
                  <a:lnTo>
                    <a:pt x="118" y="70"/>
                  </a:lnTo>
                  <a:lnTo>
                    <a:pt x="120" y="62"/>
                  </a:lnTo>
                  <a:lnTo>
                    <a:pt x="118" y="56"/>
                  </a:lnTo>
                  <a:lnTo>
                    <a:pt x="114" y="50"/>
                  </a:lnTo>
                  <a:lnTo>
                    <a:pt x="108" y="44"/>
                  </a:lnTo>
                  <a:lnTo>
                    <a:pt x="98" y="38"/>
                  </a:lnTo>
                  <a:lnTo>
                    <a:pt x="88" y="34"/>
                  </a:lnTo>
                  <a:lnTo>
                    <a:pt x="86" y="32"/>
                  </a:lnTo>
                  <a:lnTo>
                    <a:pt x="86" y="26"/>
                  </a:lnTo>
                  <a:lnTo>
                    <a:pt x="86" y="20"/>
                  </a:lnTo>
                  <a:lnTo>
                    <a:pt x="86" y="14"/>
                  </a:lnTo>
                  <a:lnTo>
                    <a:pt x="80" y="8"/>
                  </a:lnTo>
                  <a:lnTo>
                    <a:pt x="76" y="2"/>
                  </a:lnTo>
                  <a:lnTo>
                    <a:pt x="70" y="0"/>
                  </a:lnTo>
                  <a:lnTo>
                    <a:pt x="60" y="0"/>
                  </a:lnTo>
                  <a:lnTo>
                    <a:pt x="52" y="2"/>
                  </a:lnTo>
                  <a:lnTo>
                    <a:pt x="44" y="6"/>
                  </a:lnTo>
                  <a:lnTo>
                    <a:pt x="38" y="10"/>
                  </a:lnTo>
                  <a:lnTo>
                    <a:pt x="36" y="14"/>
                  </a:lnTo>
                  <a:lnTo>
                    <a:pt x="36" y="18"/>
                  </a:lnTo>
                  <a:lnTo>
                    <a:pt x="40" y="18"/>
                  </a:lnTo>
                  <a:lnTo>
                    <a:pt x="42" y="18"/>
                  </a:lnTo>
                  <a:lnTo>
                    <a:pt x="40" y="16"/>
                  </a:lnTo>
                  <a:lnTo>
                    <a:pt x="38" y="16"/>
                  </a:lnTo>
                  <a:lnTo>
                    <a:pt x="38" y="14"/>
                  </a:lnTo>
                  <a:lnTo>
                    <a:pt x="40" y="12"/>
                  </a:lnTo>
                  <a:lnTo>
                    <a:pt x="48" y="8"/>
                  </a:lnTo>
                  <a:lnTo>
                    <a:pt x="64" y="4"/>
                  </a:lnTo>
                  <a:lnTo>
                    <a:pt x="68" y="4"/>
                  </a:lnTo>
                  <a:lnTo>
                    <a:pt x="72" y="4"/>
                  </a:lnTo>
                  <a:lnTo>
                    <a:pt x="80" y="10"/>
                  </a:lnTo>
                  <a:lnTo>
                    <a:pt x="82" y="16"/>
                  </a:lnTo>
                  <a:lnTo>
                    <a:pt x="84" y="22"/>
                  </a:lnTo>
                  <a:lnTo>
                    <a:pt x="82" y="34"/>
                  </a:lnTo>
                  <a:lnTo>
                    <a:pt x="84" y="36"/>
                  </a:lnTo>
                  <a:lnTo>
                    <a:pt x="88" y="38"/>
                  </a:lnTo>
                  <a:lnTo>
                    <a:pt x="96" y="40"/>
                  </a:lnTo>
                  <a:lnTo>
                    <a:pt x="106" y="46"/>
                  </a:lnTo>
                  <a:lnTo>
                    <a:pt x="114" y="54"/>
                  </a:lnTo>
                  <a:lnTo>
                    <a:pt x="116" y="60"/>
                  </a:lnTo>
                  <a:lnTo>
                    <a:pt x="116" y="66"/>
                  </a:lnTo>
                  <a:lnTo>
                    <a:pt x="114" y="76"/>
                  </a:lnTo>
                  <a:lnTo>
                    <a:pt x="114" y="78"/>
                  </a:lnTo>
                  <a:lnTo>
                    <a:pt x="116" y="78"/>
                  </a:lnTo>
                  <a:lnTo>
                    <a:pt x="128" y="66"/>
                  </a:lnTo>
                  <a:lnTo>
                    <a:pt x="132" y="60"/>
                  </a:lnTo>
                  <a:lnTo>
                    <a:pt x="140" y="54"/>
                  </a:lnTo>
                  <a:lnTo>
                    <a:pt x="146" y="54"/>
                  </a:lnTo>
                  <a:lnTo>
                    <a:pt x="152" y="54"/>
                  </a:lnTo>
                  <a:lnTo>
                    <a:pt x="164" y="58"/>
                  </a:lnTo>
                  <a:lnTo>
                    <a:pt x="168" y="62"/>
                  </a:lnTo>
                  <a:lnTo>
                    <a:pt x="172" y="66"/>
                  </a:lnTo>
                  <a:lnTo>
                    <a:pt x="176" y="72"/>
                  </a:lnTo>
                  <a:lnTo>
                    <a:pt x="178" y="76"/>
                  </a:lnTo>
                  <a:lnTo>
                    <a:pt x="178" y="78"/>
                  </a:lnTo>
                  <a:lnTo>
                    <a:pt x="180" y="78"/>
                  </a:lnTo>
                  <a:lnTo>
                    <a:pt x="186" y="72"/>
                  </a:lnTo>
                  <a:lnTo>
                    <a:pt x="194" y="68"/>
                  </a:lnTo>
                  <a:lnTo>
                    <a:pt x="202" y="66"/>
                  </a:lnTo>
                  <a:lnTo>
                    <a:pt x="210" y="64"/>
                  </a:lnTo>
                  <a:lnTo>
                    <a:pt x="220" y="62"/>
                  </a:lnTo>
                  <a:lnTo>
                    <a:pt x="228" y="64"/>
                  </a:lnTo>
                  <a:lnTo>
                    <a:pt x="236" y="66"/>
                  </a:lnTo>
                  <a:lnTo>
                    <a:pt x="242" y="72"/>
                  </a:lnTo>
                  <a:lnTo>
                    <a:pt x="248" y="78"/>
                  </a:lnTo>
                  <a:lnTo>
                    <a:pt x="252" y="82"/>
                  </a:lnTo>
                  <a:lnTo>
                    <a:pt x="256" y="84"/>
                  </a:lnTo>
                  <a:lnTo>
                    <a:pt x="282" y="84"/>
                  </a:lnTo>
                  <a:lnTo>
                    <a:pt x="296" y="86"/>
                  </a:lnTo>
                  <a:lnTo>
                    <a:pt x="308" y="90"/>
                  </a:lnTo>
                  <a:lnTo>
                    <a:pt x="318" y="96"/>
                  </a:lnTo>
                  <a:lnTo>
                    <a:pt x="322" y="102"/>
                  </a:lnTo>
                  <a:lnTo>
                    <a:pt x="326" y="108"/>
                  </a:lnTo>
                  <a:lnTo>
                    <a:pt x="328" y="114"/>
                  </a:lnTo>
                  <a:lnTo>
                    <a:pt x="330" y="122"/>
                  </a:lnTo>
                  <a:lnTo>
                    <a:pt x="330" y="130"/>
                  </a:lnTo>
                  <a:lnTo>
                    <a:pt x="328" y="138"/>
                  </a:lnTo>
                  <a:lnTo>
                    <a:pt x="326" y="146"/>
                  </a:lnTo>
                  <a:lnTo>
                    <a:pt x="322" y="152"/>
                  </a:lnTo>
                  <a:lnTo>
                    <a:pt x="318" y="160"/>
                  </a:lnTo>
                  <a:lnTo>
                    <a:pt x="310" y="166"/>
                  </a:lnTo>
                  <a:lnTo>
                    <a:pt x="310" y="168"/>
                  </a:lnTo>
                  <a:lnTo>
                    <a:pt x="310" y="170"/>
                  </a:lnTo>
                  <a:lnTo>
                    <a:pt x="318" y="178"/>
                  </a:lnTo>
                  <a:lnTo>
                    <a:pt x="322" y="182"/>
                  </a:lnTo>
                  <a:lnTo>
                    <a:pt x="324" y="186"/>
                  </a:lnTo>
                  <a:lnTo>
                    <a:pt x="326" y="192"/>
                  </a:lnTo>
                  <a:lnTo>
                    <a:pt x="326" y="198"/>
                  </a:lnTo>
                  <a:lnTo>
                    <a:pt x="322" y="210"/>
                  </a:lnTo>
                  <a:lnTo>
                    <a:pt x="318" y="220"/>
                  </a:lnTo>
                  <a:lnTo>
                    <a:pt x="312" y="228"/>
                  </a:lnTo>
                  <a:lnTo>
                    <a:pt x="304" y="234"/>
                  </a:lnTo>
                  <a:lnTo>
                    <a:pt x="294" y="238"/>
                  </a:lnTo>
                  <a:lnTo>
                    <a:pt x="280" y="246"/>
                  </a:lnTo>
                  <a:lnTo>
                    <a:pt x="274" y="250"/>
                  </a:lnTo>
                  <a:lnTo>
                    <a:pt x="270" y="256"/>
                  </a:lnTo>
                  <a:lnTo>
                    <a:pt x="270" y="260"/>
                  </a:lnTo>
                  <a:lnTo>
                    <a:pt x="270" y="264"/>
                  </a:lnTo>
                  <a:lnTo>
                    <a:pt x="272" y="272"/>
                  </a:lnTo>
                  <a:lnTo>
                    <a:pt x="272" y="278"/>
                  </a:lnTo>
                  <a:lnTo>
                    <a:pt x="270" y="282"/>
                  </a:lnTo>
                  <a:lnTo>
                    <a:pt x="264" y="292"/>
                  </a:lnTo>
                  <a:lnTo>
                    <a:pt x="262" y="294"/>
                  </a:lnTo>
                  <a:lnTo>
                    <a:pt x="262" y="296"/>
                  </a:lnTo>
                  <a:lnTo>
                    <a:pt x="264" y="296"/>
                  </a:lnTo>
                  <a:lnTo>
                    <a:pt x="266" y="298"/>
                  </a:lnTo>
                  <a:lnTo>
                    <a:pt x="280" y="298"/>
                  </a:lnTo>
                  <a:lnTo>
                    <a:pt x="286" y="298"/>
                  </a:lnTo>
                  <a:lnTo>
                    <a:pt x="292" y="300"/>
                  </a:lnTo>
                  <a:lnTo>
                    <a:pt x="304" y="306"/>
                  </a:lnTo>
                  <a:lnTo>
                    <a:pt x="312" y="314"/>
                  </a:lnTo>
                  <a:lnTo>
                    <a:pt x="320" y="324"/>
                  </a:lnTo>
                  <a:lnTo>
                    <a:pt x="322" y="334"/>
                  </a:lnTo>
                  <a:lnTo>
                    <a:pt x="322" y="344"/>
                  </a:lnTo>
                  <a:lnTo>
                    <a:pt x="322" y="356"/>
                  </a:lnTo>
                  <a:lnTo>
                    <a:pt x="322" y="358"/>
                  </a:lnTo>
                  <a:lnTo>
                    <a:pt x="324" y="360"/>
                  </a:lnTo>
                  <a:lnTo>
                    <a:pt x="332" y="366"/>
                  </a:lnTo>
                  <a:lnTo>
                    <a:pt x="340" y="372"/>
                  </a:lnTo>
                  <a:lnTo>
                    <a:pt x="346" y="378"/>
                  </a:lnTo>
                  <a:lnTo>
                    <a:pt x="350" y="386"/>
                  </a:lnTo>
                  <a:lnTo>
                    <a:pt x="352" y="398"/>
                  </a:lnTo>
                  <a:lnTo>
                    <a:pt x="350" y="406"/>
                  </a:lnTo>
                  <a:lnTo>
                    <a:pt x="344" y="414"/>
                  </a:lnTo>
                  <a:lnTo>
                    <a:pt x="338" y="422"/>
                  </a:lnTo>
                  <a:lnTo>
                    <a:pt x="328" y="428"/>
                  </a:lnTo>
                  <a:lnTo>
                    <a:pt x="318" y="432"/>
                  </a:lnTo>
                  <a:lnTo>
                    <a:pt x="310" y="434"/>
                  </a:lnTo>
                  <a:lnTo>
                    <a:pt x="298" y="436"/>
                  </a:lnTo>
                  <a:lnTo>
                    <a:pt x="278" y="438"/>
                  </a:lnTo>
                  <a:lnTo>
                    <a:pt x="258" y="440"/>
                  </a:lnTo>
                  <a:lnTo>
                    <a:pt x="254" y="442"/>
                  </a:lnTo>
                  <a:lnTo>
                    <a:pt x="254" y="446"/>
                  </a:lnTo>
                  <a:lnTo>
                    <a:pt x="256" y="450"/>
                  </a:lnTo>
                  <a:lnTo>
                    <a:pt x="258" y="454"/>
                  </a:lnTo>
                  <a:lnTo>
                    <a:pt x="262" y="460"/>
                  </a:lnTo>
                  <a:lnTo>
                    <a:pt x="260" y="464"/>
                  </a:lnTo>
                  <a:lnTo>
                    <a:pt x="252" y="472"/>
                  </a:lnTo>
                  <a:lnTo>
                    <a:pt x="246" y="476"/>
                  </a:lnTo>
                  <a:lnTo>
                    <a:pt x="238" y="478"/>
                  </a:lnTo>
                  <a:lnTo>
                    <a:pt x="224" y="482"/>
                  </a:lnTo>
                  <a:lnTo>
                    <a:pt x="216" y="480"/>
                  </a:lnTo>
                  <a:lnTo>
                    <a:pt x="212" y="480"/>
                  </a:lnTo>
                  <a:lnTo>
                    <a:pt x="206" y="480"/>
                  </a:lnTo>
                  <a:lnTo>
                    <a:pt x="202" y="482"/>
                  </a:lnTo>
                  <a:lnTo>
                    <a:pt x="200" y="486"/>
                  </a:lnTo>
                  <a:lnTo>
                    <a:pt x="198" y="496"/>
                  </a:lnTo>
                  <a:lnTo>
                    <a:pt x="200" y="510"/>
                  </a:lnTo>
                  <a:lnTo>
                    <a:pt x="198" y="516"/>
                  </a:lnTo>
                  <a:lnTo>
                    <a:pt x="194" y="524"/>
                  </a:lnTo>
                  <a:lnTo>
                    <a:pt x="190" y="528"/>
                  </a:lnTo>
                  <a:lnTo>
                    <a:pt x="186" y="530"/>
                  </a:lnTo>
                  <a:lnTo>
                    <a:pt x="176" y="530"/>
                  </a:lnTo>
                  <a:lnTo>
                    <a:pt x="164" y="530"/>
                  </a:lnTo>
                  <a:lnTo>
                    <a:pt x="158" y="532"/>
                  </a:lnTo>
                  <a:lnTo>
                    <a:pt x="152" y="534"/>
                  </a:lnTo>
                  <a:lnTo>
                    <a:pt x="148" y="542"/>
                  </a:lnTo>
                  <a:lnTo>
                    <a:pt x="144" y="548"/>
                  </a:lnTo>
                  <a:lnTo>
                    <a:pt x="138" y="556"/>
                  </a:lnTo>
                  <a:lnTo>
                    <a:pt x="132" y="562"/>
                  </a:lnTo>
                  <a:lnTo>
                    <a:pt x="120" y="566"/>
                  </a:lnTo>
                  <a:lnTo>
                    <a:pt x="110" y="566"/>
                  </a:lnTo>
                  <a:lnTo>
                    <a:pt x="98" y="564"/>
                  </a:lnTo>
                  <a:lnTo>
                    <a:pt x="90" y="558"/>
                  </a:lnTo>
                  <a:lnTo>
                    <a:pt x="82" y="550"/>
                  </a:lnTo>
                  <a:lnTo>
                    <a:pt x="78" y="542"/>
                  </a:lnTo>
                  <a:lnTo>
                    <a:pt x="74" y="532"/>
                  </a:lnTo>
                  <a:lnTo>
                    <a:pt x="72" y="522"/>
                  </a:lnTo>
                  <a:lnTo>
                    <a:pt x="70" y="520"/>
                  </a:lnTo>
                  <a:lnTo>
                    <a:pt x="66" y="520"/>
                  </a:lnTo>
                  <a:lnTo>
                    <a:pt x="60" y="524"/>
                  </a:lnTo>
                  <a:lnTo>
                    <a:pt x="56" y="526"/>
                  </a:lnTo>
                  <a:lnTo>
                    <a:pt x="50" y="526"/>
                  </a:lnTo>
                  <a:lnTo>
                    <a:pt x="44" y="526"/>
                  </a:lnTo>
                  <a:lnTo>
                    <a:pt x="34" y="522"/>
                  </a:lnTo>
                  <a:lnTo>
                    <a:pt x="24" y="514"/>
                  </a:lnTo>
                  <a:lnTo>
                    <a:pt x="20" y="510"/>
                  </a:lnTo>
                  <a:lnTo>
                    <a:pt x="18" y="502"/>
                  </a:lnTo>
                  <a:lnTo>
                    <a:pt x="16" y="486"/>
                  </a:lnTo>
                  <a:lnTo>
                    <a:pt x="14" y="484"/>
                  </a:lnTo>
                  <a:lnTo>
                    <a:pt x="12" y="486"/>
                  </a:lnTo>
                  <a:lnTo>
                    <a:pt x="8" y="486"/>
                  </a:lnTo>
                  <a:lnTo>
                    <a:pt x="4" y="480"/>
                  </a:lnTo>
                  <a:lnTo>
                    <a:pt x="2" y="468"/>
                  </a:lnTo>
                  <a:lnTo>
                    <a:pt x="2" y="466"/>
                  </a:lnTo>
                  <a:lnTo>
                    <a:pt x="0" y="468"/>
                  </a:lnTo>
                  <a:lnTo>
                    <a:pt x="0" y="476"/>
                  </a:lnTo>
                  <a:lnTo>
                    <a:pt x="2" y="484"/>
                  </a:lnTo>
                  <a:lnTo>
                    <a:pt x="4" y="492"/>
                  </a:lnTo>
                  <a:lnTo>
                    <a:pt x="8" y="494"/>
                  </a:lnTo>
                  <a:lnTo>
                    <a:pt x="10" y="492"/>
                  </a:lnTo>
                  <a:lnTo>
                    <a:pt x="14" y="510"/>
                  </a:lnTo>
                  <a:lnTo>
                    <a:pt x="16" y="514"/>
                  </a:lnTo>
                  <a:lnTo>
                    <a:pt x="18" y="518"/>
                  </a:lnTo>
                  <a:lnTo>
                    <a:pt x="26" y="524"/>
                  </a:lnTo>
                  <a:lnTo>
                    <a:pt x="36" y="530"/>
                  </a:lnTo>
                  <a:lnTo>
                    <a:pt x="46" y="532"/>
                  </a:lnTo>
                  <a:lnTo>
                    <a:pt x="56" y="532"/>
                  </a:lnTo>
                  <a:lnTo>
                    <a:pt x="66" y="528"/>
                  </a:lnTo>
                  <a:lnTo>
                    <a:pt x="72" y="544"/>
                  </a:lnTo>
                  <a:lnTo>
                    <a:pt x="76" y="552"/>
                  </a:lnTo>
                  <a:lnTo>
                    <a:pt x="82" y="560"/>
                  </a:lnTo>
                  <a:lnTo>
                    <a:pt x="88" y="566"/>
                  </a:lnTo>
                  <a:lnTo>
                    <a:pt x="94" y="570"/>
                  </a:lnTo>
                  <a:lnTo>
                    <a:pt x="102" y="574"/>
                  </a:lnTo>
                  <a:lnTo>
                    <a:pt x="112" y="574"/>
                  </a:lnTo>
                  <a:lnTo>
                    <a:pt x="120" y="572"/>
                  </a:lnTo>
                  <a:lnTo>
                    <a:pt x="130" y="570"/>
                  </a:lnTo>
                  <a:lnTo>
                    <a:pt x="138" y="566"/>
                  </a:lnTo>
                  <a:lnTo>
                    <a:pt x="146" y="560"/>
                  </a:lnTo>
                  <a:lnTo>
                    <a:pt x="152" y="552"/>
                  </a:lnTo>
                  <a:lnTo>
                    <a:pt x="156" y="544"/>
                  </a:lnTo>
                  <a:lnTo>
                    <a:pt x="160" y="540"/>
                  </a:lnTo>
                  <a:lnTo>
                    <a:pt x="164" y="538"/>
                  </a:lnTo>
                  <a:lnTo>
                    <a:pt x="176" y="538"/>
                  </a:lnTo>
                  <a:lnTo>
                    <a:pt x="186" y="538"/>
                  </a:lnTo>
                  <a:lnTo>
                    <a:pt x="194" y="534"/>
                  </a:lnTo>
                  <a:lnTo>
                    <a:pt x="200" y="528"/>
                  </a:lnTo>
                  <a:lnTo>
                    <a:pt x="206" y="520"/>
                  </a:lnTo>
                  <a:lnTo>
                    <a:pt x="208" y="516"/>
                  </a:lnTo>
                  <a:lnTo>
                    <a:pt x="208" y="510"/>
                  </a:lnTo>
                  <a:lnTo>
                    <a:pt x="206" y="498"/>
                  </a:lnTo>
                  <a:lnTo>
                    <a:pt x="206" y="492"/>
                  </a:lnTo>
                  <a:lnTo>
                    <a:pt x="208" y="488"/>
                  </a:lnTo>
                  <a:lnTo>
                    <a:pt x="212" y="488"/>
                  </a:lnTo>
                  <a:lnTo>
                    <a:pt x="224" y="490"/>
                  </a:lnTo>
                  <a:lnTo>
                    <a:pt x="236" y="488"/>
                  </a:lnTo>
                  <a:lnTo>
                    <a:pt x="246" y="484"/>
                  </a:lnTo>
                  <a:lnTo>
                    <a:pt x="256" y="478"/>
                  </a:lnTo>
                  <a:lnTo>
                    <a:pt x="266" y="472"/>
                  </a:lnTo>
                  <a:lnTo>
                    <a:pt x="270" y="464"/>
                  </a:lnTo>
                  <a:lnTo>
                    <a:pt x="270" y="456"/>
                  </a:lnTo>
                  <a:lnTo>
                    <a:pt x="268" y="452"/>
                  </a:lnTo>
                  <a:lnTo>
                    <a:pt x="264" y="448"/>
                  </a:lnTo>
                  <a:lnTo>
                    <a:pt x="290" y="446"/>
                  </a:lnTo>
                  <a:lnTo>
                    <a:pt x="302" y="444"/>
                  </a:lnTo>
                  <a:lnTo>
                    <a:pt x="316" y="442"/>
                  </a:lnTo>
                  <a:lnTo>
                    <a:pt x="326" y="440"/>
                  </a:lnTo>
                  <a:lnTo>
                    <a:pt x="334" y="434"/>
                  </a:lnTo>
                  <a:lnTo>
                    <a:pt x="342" y="428"/>
                  </a:lnTo>
                  <a:lnTo>
                    <a:pt x="350" y="422"/>
                  </a:lnTo>
                  <a:lnTo>
                    <a:pt x="356" y="414"/>
                  </a:lnTo>
                  <a:lnTo>
                    <a:pt x="360" y="404"/>
                  </a:lnTo>
                  <a:lnTo>
                    <a:pt x="360" y="394"/>
                  </a:lnTo>
                  <a:lnTo>
                    <a:pt x="358" y="384"/>
                  </a:lnTo>
                  <a:close/>
                </a:path>
              </a:pathLst>
            </a:custGeom>
            <a:solidFill>
              <a:srgbClr val="000000"/>
            </a:solidFill>
            <a:ln w="9525">
              <a:noFill/>
              <a:round/>
              <a:headEnd/>
              <a:tailEnd/>
            </a:ln>
          </p:spPr>
          <p:txBody>
            <a:bodyPr/>
            <a:lstStyle/>
            <a:p>
              <a:endParaRPr lang="fr-FR">
                <a:latin typeface="Calibri" pitchFamily="34" charset="0"/>
              </a:endParaRPr>
            </a:p>
          </p:txBody>
        </p:sp>
        <p:sp>
          <p:nvSpPr>
            <p:cNvPr id="9455" name="Freeform 90"/>
            <p:cNvSpPr>
              <a:spLocks/>
            </p:cNvSpPr>
            <p:nvPr/>
          </p:nvSpPr>
          <p:spPr bwMode="auto">
            <a:xfrm>
              <a:off x="2993" y="1712"/>
              <a:ext cx="360" cy="574"/>
            </a:xfrm>
            <a:custGeom>
              <a:avLst/>
              <a:gdLst>
                <a:gd name="T0" fmla="*/ 330 w 360"/>
                <a:gd name="T1" fmla="*/ 354 h 574"/>
                <a:gd name="T2" fmla="*/ 300 w 360"/>
                <a:gd name="T3" fmla="*/ 296 h 574"/>
                <a:gd name="T4" fmla="*/ 280 w 360"/>
                <a:gd name="T5" fmla="*/ 280 h 574"/>
                <a:gd name="T6" fmla="*/ 280 w 360"/>
                <a:gd name="T7" fmla="*/ 254 h 574"/>
                <a:gd name="T8" fmla="*/ 326 w 360"/>
                <a:gd name="T9" fmla="*/ 220 h 574"/>
                <a:gd name="T10" fmla="*/ 318 w 360"/>
                <a:gd name="T11" fmla="*/ 168 h 574"/>
                <a:gd name="T12" fmla="*/ 334 w 360"/>
                <a:gd name="T13" fmla="*/ 112 h 574"/>
                <a:gd name="T14" fmla="*/ 262 w 360"/>
                <a:gd name="T15" fmla="*/ 78 h 574"/>
                <a:gd name="T16" fmla="*/ 232 w 360"/>
                <a:gd name="T17" fmla="*/ 60 h 574"/>
                <a:gd name="T18" fmla="*/ 176 w 360"/>
                <a:gd name="T19" fmla="*/ 64 h 574"/>
                <a:gd name="T20" fmla="*/ 124 w 360"/>
                <a:gd name="T21" fmla="*/ 64 h 574"/>
                <a:gd name="T22" fmla="*/ 108 w 360"/>
                <a:gd name="T23" fmla="*/ 44 h 574"/>
                <a:gd name="T24" fmla="*/ 86 w 360"/>
                <a:gd name="T25" fmla="*/ 14 h 574"/>
                <a:gd name="T26" fmla="*/ 52 w 360"/>
                <a:gd name="T27" fmla="*/ 2 h 574"/>
                <a:gd name="T28" fmla="*/ 36 w 360"/>
                <a:gd name="T29" fmla="*/ 18 h 574"/>
                <a:gd name="T30" fmla="*/ 38 w 360"/>
                <a:gd name="T31" fmla="*/ 14 h 574"/>
                <a:gd name="T32" fmla="*/ 72 w 360"/>
                <a:gd name="T33" fmla="*/ 4 h 574"/>
                <a:gd name="T34" fmla="*/ 84 w 360"/>
                <a:gd name="T35" fmla="*/ 36 h 574"/>
                <a:gd name="T36" fmla="*/ 116 w 360"/>
                <a:gd name="T37" fmla="*/ 60 h 574"/>
                <a:gd name="T38" fmla="*/ 128 w 360"/>
                <a:gd name="T39" fmla="*/ 66 h 574"/>
                <a:gd name="T40" fmla="*/ 168 w 360"/>
                <a:gd name="T41" fmla="*/ 62 h 574"/>
                <a:gd name="T42" fmla="*/ 180 w 360"/>
                <a:gd name="T43" fmla="*/ 78 h 574"/>
                <a:gd name="T44" fmla="*/ 236 w 360"/>
                <a:gd name="T45" fmla="*/ 66 h 574"/>
                <a:gd name="T46" fmla="*/ 282 w 360"/>
                <a:gd name="T47" fmla="*/ 84 h 574"/>
                <a:gd name="T48" fmla="*/ 326 w 360"/>
                <a:gd name="T49" fmla="*/ 108 h 574"/>
                <a:gd name="T50" fmla="*/ 318 w 360"/>
                <a:gd name="T51" fmla="*/ 160 h 574"/>
                <a:gd name="T52" fmla="*/ 322 w 360"/>
                <a:gd name="T53" fmla="*/ 182 h 574"/>
                <a:gd name="T54" fmla="*/ 318 w 360"/>
                <a:gd name="T55" fmla="*/ 220 h 574"/>
                <a:gd name="T56" fmla="*/ 270 w 360"/>
                <a:gd name="T57" fmla="*/ 256 h 574"/>
                <a:gd name="T58" fmla="*/ 270 w 360"/>
                <a:gd name="T59" fmla="*/ 282 h 574"/>
                <a:gd name="T60" fmla="*/ 266 w 360"/>
                <a:gd name="T61" fmla="*/ 298 h 574"/>
                <a:gd name="T62" fmla="*/ 312 w 360"/>
                <a:gd name="T63" fmla="*/ 314 h 574"/>
                <a:gd name="T64" fmla="*/ 324 w 360"/>
                <a:gd name="T65" fmla="*/ 360 h 574"/>
                <a:gd name="T66" fmla="*/ 352 w 360"/>
                <a:gd name="T67" fmla="*/ 398 h 574"/>
                <a:gd name="T68" fmla="*/ 310 w 360"/>
                <a:gd name="T69" fmla="*/ 434 h 574"/>
                <a:gd name="T70" fmla="*/ 254 w 360"/>
                <a:gd name="T71" fmla="*/ 446 h 574"/>
                <a:gd name="T72" fmla="*/ 252 w 360"/>
                <a:gd name="T73" fmla="*/ 472 h 574"/>
                <a:gd name="T74" fmla="*/ 206 w 360"/>
                <a:gd name="T75" fmla="*/ 480 h 574"/>
                <a:gd name="T76" fmla="*/ 198 w 360"/>
                <a:gd name="T77" fmla="*/ 516 h 574"/>
                <a:gd name="T78" fmla="*/ 164 w 360"/>
                <a:gd name="T79" fmla="*/ 530 h 574"/>
                <a:gd name="T80" fmla="*/ 132 w 360"/>
                <a:gd name="T81" fmla="*/ 562 h 574"/>
                <a:gd name="T82" fmla="*/ 82 w 360"/>
                <a:gd name="T83" fmla="*/ 550 h 574"/>
                <a:gd name="T84" fmla="*/ 66 w 360"/>
                <a:gd name="T85" fmla="*/ 520 h 574"/>
                <a:gd name="T86" fmla="*/ 24 w 360"/>
                <a:gd name="T87" fmla="*/ 514 h 574"/>
                <a:gd name="T88" fmla="*/ 12 w 360"/>
                <a:gd name="T89" fmla="*/ 486 h 574"/>
                <a:gd name="T90" fmla="*/ 0 w 360"/>
                <a:gd name="T91" fmla="*/ 468 h 574"/>
                <a:gd name="T92" fmla="*/ 10 w 360"/>
                <a:gd name="T93" fmla="*/ 492 h 574"/>
                <a:gd name="T94" fmla="*/ 36 w 360"/>
                <a:gd name="T95" fmla="*/ 530 h 574"/>
                <a:gd name="T96" fmla="*/ 82 w 360"/>
                <a:gd name="T97" fmla="*/ 560 h 574"/>
                <a:gd name="T98" fmla="*/ 130 w 360"/>
                <a:gd name="T99" fmla="*/ 570 h 574"/>
                <a:gd name="T100" fmla="*/ 160 w 360"/>
                <a:gd name="T101" fmla="*/ 540 h 574"/>
                <a:gd name="T102" fmla="*/ 206 w 360"/>
                <a:gd name="T103" fmla="*/ 520 h 574"/>
                <a:gd name="T104" fmla="*/ 208 w 360"/>
                <a:gd name="T105" fmla="*/ 488 h 574"/>
                <a:gd name="T106" fmla="*/ 256 w 360"/>
                <a:gd name="T107" fmla="*/ 478 h 574"/>
                <a:gd name="T108" fmla="*/ 264 w 360"/>
                <a:gd name="T109" fmla="*/ 448 h 574"/>
                <a:gd name="T110" fmla="*/ 334 w 360"/>
                <a:gd name="T111" fmla="*/ 434 h 574"/>
                <a:gd name="T112" fmla="*/ 358 w 360"/>
                <a:gd name="T113" fmla="*/ 384 h 5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60"/>
                <a:gd name="T172" fmla="*/ 0 h 574"/>
                <a:gd name="T173" fmla="*/ 360 w 360"/>
                <a:gd name="T174" fmla="*/ 574 h 5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60" h="574">
                  <a:moveTo>
                    <a:pt x="358" y="384"/>
                  </a:moveTo>
                  <a:lnTo>
                    <a:pt x="358" y="384"/>
                  </a:lnTo>
                  <a:lnTo>
                    <a:pt x="354" y="374"/>
                  </a:lnTo>
                  <a:lnTo>
                    <a:pt x="346" y="366"/>
                  </a:lnTo>
                  <a:lnTo>
                    <a:pt x="338" y="360"/>
                  </a:lnTo>
                  <a:lnTo>
                    <a:pt x="330" y="354"/>
                  </a:lnTo>
                  <a:lnTo>
                    <a:pt x="330" y="344"/>
                  </a:lnTo>
                  <a:lnTo>
                    <a:pt x="330" y="334"/>
                  </a:lnTo>
                  <a:lnTo>
                    <a:pt x="328" y="324"/>
                  </a:lnTo>
                  <a:lnTo>
                    <a:pt x="322" y="314"/>
                  </a:lnTo>
                  <a:lnTo>
                    <a:pt x="312" y="304"/>
                  </a:lnTo>
                  <a:lnTo>
                    <a:pt x="300" y="296"/>
                  </a:lnTo>
                  <a:lnTo>
                    <a:pt x="294" y="292"/>
                  </a:lnTo>
                  <a:lnTo>
                    <a:pt x="290" y="290"/>
                  </a:lnTo>
                  <a:lnTo>
                    <a:pt x="274" y="290"/>
                  </a:lnTo>
                  <a:lnTo>
                    <a:pt x="280" y="280"/>
                  </a:lnTo>
                  <a:lnTo>
                    <a:pt x="282" y="276"/>
                  </a:lnTo>
                  <a:lnTo>
                    <a:pt x="280" y="272"/>
                  </a:lnTo>
                  <a:lnTo>
                    <a:pt x="278" y="264"/>
                  </a:lnTo>
                  <a:lnTo>
                    <a:pt x="278" y="258"/>
                  </a:lnTo>
                  <a:lnTo>
                    <a:pt x="280" y="254"/>
                  </a:lnTo>
                  <a:lnTo>
                    <a:pt x="286" y="250"/>
                  </a:lnTo>
                  <a:lnTo>
                    <a:pt x="292" y="246"/>
                  </a:lnTo>
                  <a:lnTo>
                    <a:pt x="304" y="242"/>
                  </a:lnTo>
                  <a:lnTo>
                    <a:pt x="314" y="236"/>
                  </a:lnTo>
                  <a:lnTo>
                    <a:pt x="320" y="228"/>
                  </a:lnTo>
                  <a:lnTo>
                    <a:pt x="326" y="220"/>
                  </a:lnTo>
                  <a:lnTo>
                    <a:pt x="330" y="210"/>
                  </a:lnTo>
                  <a:lnTo>
                    <a:pt x="332" y="200"/>
                  </a:lnTo>
                  <a:lnTo>
                    <a:pt x="332" y="190"/>
                  </a:lnTo>
                  <a:lnTo>
                    <a:pt x="330" y="182"/>
                  </a:lnTo>
                  <a:lnTo>
                    <a:pt x="324" y="174"/>
                  </a:lnTo>
                  <a:lnTo>
                    <a:pt x="318" y="168"/>
                  </a:lnTo>
                  <a:lnTo>
                    <a:pt x="328" y="156"/>
                  </a:lnTo>
                  <a:lnTo>
                    <a:pt x="334" y="142"/>
                  </a:lnTo>
                  <a:lnTo>
                    <a:pt x="336" y="126"/>
                  </a:lnTo>
                  <a:lnTo>
                    <a:pt x="336" y="120"/>
                  </a:lnTo>
                  <a:lnTo>
                    <a:pt x="334" y="112"/>
                  </a:lnTo>
                  <a:lnTo>
                    <a:pt x="328" y="98"/>
                  </a:lnTo>
                  <a:lnTo>
                    <a:pt x="318" y="90"/>
                  </a:lnTo>
                  <a:lnTo>
                    <a:pt x="306" y="82"/>
                  </a:lnTo>
                  <a:lnTo>
                    <a:pt x="292" y="78"/>
                  </a:lnTo>
                  <a:lnTo>
                    <a:pt x="278" y="78"/>
                  </a:lnTo>
                  <a:lnTo>
                    <a:pt x="262" y="78"/>
                  </a:lnTo>
                  <a:lnTo>
                    <a:pt x="254" y="76"/>
                  </a:lnTo>
                  <a:lnTo>
                    <a:pt x="248" y="70"/>
                  </a:lnTo>
                  <a:lnTo>
                    <a:pt x="238" y="64"/>
                  </a:lnTo>
                  <a:lnTo>
                    <a:pt x="232" y="60"/>
                  </a:lnTo>
                  <a:lnTo>
                    <a:pt x="224" y="58"/>
                  </a:lnTo>
                  <a:lnTo>
                    <a:pt x="216" y="58"/>
                  </a:lnTo>
                  <a:lnTo>
                    <a:pt x="208" y="60"/>
                  </a:lnTo>
                  <a:lnTo>
                    <a:pt x="194" y="66"/>
                  </a:lnTo>
                  <a:lnTo>
                    <a:pt x="180" y="74"/>
                  </a:lnTo>
                  <a:lnTo>
                    <a:pt x="176" y="64"/>
                  </a:lnTo>
                  <a:lnTo>
                    <a:pt x="168" y="58"/>
                  </a:lnTo>
                  <a:lnTo>
                    <a:pt x="158" y="52"/>
                  </a:lnTo>
                  <a:lnTo>
                    <a:pt x="148" y="50"/>
                  </a:lnTo>
                  <a:lnTo>
                    <a:pt x="138" y="52"/>
                  </a:lnTo>
                  <a:lnTo>
                    <a:pt x="132" y="56"/>
                  </a:lnTo>
                  <a:lnTo>
                    <a:pt x="124" y="64"/>
                  </a:lnTo>
                  <a:lnTo>
                    <a:pt x="118" y="70"/>
                  </a:lnTo>
                  <a:lnTo>
                    <a:pt x="120" y="62"/>
                  </a:lnTo>
                  <a:lnTo>
                    <a:pt x="118" y="56"/>
                  </a:lnTo>
                  <a:lnTo>
                    <a:pt x="114" y="50"/>
                  </a:lnTo>
                  <a:lnTo>
                    <a:pt x="108" y="44"/>
                  </a:lnTo>
                  <a:lnTo>
                    <a:pt x="98" y="38"/>
                  </a:lnTo>
                  <a:lnTo>
                    <a:pt x="88" y="34"/>
                  </a:lnTo>
                  <a:lnTo>
                    <a:pt x="86" y="32"/>
                  </a:lnTo>
                  <a:lnTo>
                    <a:pt x="86" y="26"/>
                  </a:lnTo>
                  <a:lnTo>
                    <a:pt x="86" y="20"/>
                  </a:lnTo>
                  <a:lnTo>
                    <a:pt x="86" y="14"/>
                  </a:lnTo>
                  <a:lnTo>
                    <a:pt x="80" y="8"/>
                  </a:lnTo>
                  <a:lnTo>
                    <a:pt x="76" y="2"/>
                  </a:lnTo>
                  <a:lnTo>
                    <a:pt x="70" y="0"/>
                  </a:lnTo>
                  <a:lnTo>
                    <a:pt x="60" y="0"/>
                  </a:lnTo>
                  <a:lnTo>
                    <a:pt x="52" y="2"/>
                  </a:lnTo>
                  <a:lnTo>
                    <a:pt x="44" y="6"/>
                  </a:lnTo>
                  <a:lnTo>
                    <a:pt x="38" y="10"/>
                  </a:lnTo>
                  <a:lnTo>
                    <a:pt x="36" y="14"/>
                  </a:lnTo>
                  <a:lnTo>
                    <a:pt x="36" y="18"/>
                  </a:lnTo>
                  <a:lnTo>
                    <a:pt x="40" y="18"/>
                  </a:lnTo>
                  <a:lnTo>
                    <a:pt x="42" y="18"/>
                  </a:lnTo>
                  <a:lnTo>
                    <a:pt x="40" y="16"/>
                  </a:lnTo>
                  <a:lnTo>
                    <a:pt x="38" y="16"/>
                  </a:lnTo>
                  <a:lnTo>
                    <a:pt x="38" y="14"/>
                  </a:lnTo>
                  <a:lnTo>
                    <a:pt x="40" y="12"/>
                  </a:lnTo>
                  <a:lnTo>
                    <a:pt x="48" y="8"/>
                  </a:lnTo>
                  <a:lnTo>
                    <a:pt x="64" y="4"/>
                  </a:lnTo>
                  <a:lnTo>
                    <a:pt x="68" y="4"/>
                  </a:lnTo>
                  <a:lnTo>
                    <a:pt x="72" y="4"/>
                  </a:lnTo>
                  <a:lnTo>
                    <a:pt x="80" y="10"/>
                  </a:lnTo>
                  <a:lnTo>
                    <a:pt x="82" y="16"/>
                  </a:lnTo>
                  <a:lnTo>
                    <a:pt x="84" y="22"/>
                  </a:lnTo>
                  <a:lnTo>
                    <a:pt x="82" y="34"/>
                  </a:lnTo>
                  <a:lnTo>
                    <a:pt x="84" y="36"/>
                  </a:lnTo>
                  <a:lnTo>
                    <a:pt x="88" y="38"/>
                  </a:lnTo>
                  <a:lnTo>
                    <a:pt x="96" y="40"/>
                  </a:lnTo>
                  <a:lnTo>
                    <a:pt x="106" y="46"/>
                  </a:lnTo>
                  <a:lnTo>
                    <a:pt x="114" y="54"/>
                  </a:lnTo>
                  <a:lnTo>
                    <a:pt x="116" y="60"/>
                  </a:lnTo>
                  <a:lnTo>
                    <a:pt x="116" y="66"/>
                  </a:lnTo>
                  <a:lnTo>
                    <a:pt x="114" y="76"/>
                  </a:lnTo>
                  <a:lnTo>
                    <a:pt x="114" y="78"/>
                  </a:lnTo>
                  <a:lnTo>
                    <a:pt x="116" y="78"/>
                  </a:lnTo>
                  <a:lnTo>
                    <a:pt x="128" y="66"/>
                  </a:lnTo>
                  <a:lnTo>
                    <a:pt x="132" y="60"/>
                  </a:lnTo>
                  <a:lnTo>
                    <a:pt x="140" y="54"/>
                  </a:lnTo>
                  <a:lnTo>
                    <a:pt x="146" y="54"/>
                  </a:lnTo>
                  <a:lnTo>
                    <a:pt x="152" y="54"/>
                  </a:lnTo>
                  <a:lnTo>
                    <a:pt x="164" y="58"/>
                  </a:lnTo>
                  <a:lnTo>
                    <a:pt x="168" y="62"/>
                  </a:lnTo>
                  <a:lnTo>
                    <a:pt x="172" y="66"/>
                  </a:lnTo>
                  <a:lnTo>
                    <a:pt x="176" y="72"/>
                  </a:lnTo>
                  <a:lnTo>
                    <a:pt x="178" y="76"/>
                  </a:lnTo>
                  <a:lnTo>
                    <a:pt x="178" y="78"/>
                  </a:lnTo>
                  <a:lnTo>
                    <a:pt x="180" y="78"/>
                  </a:lnTo>
                  <a:lnTo>
                    <a:pt x="186" y="72"/>
                  </a:lnTo>
                  <a:lnTo>
                    <a:pt x="194" y="68"/>
                  </a:lnTo>
                  <a:lnTo>
                    <a:pt x="202" y="66"/>
                  </a:lnTo>
                  <a:lnTo>
                    <a:pt x="210" y="64"/>
                  </a:lnTo>
                  <a:lnTo>
                    <a:pt x="220" y="62"/>
                  </a:lnTo>
                  <a:lnTo>
                    <a:pt x="228" y="64"/>
                  </a:lnTo>
                  <a:lnTo>
                    <a:pt x="236" y="66"/>
                  </a:lnTo>
                  <a:lnTo>
                    <a:pt x="242" y="72"/>
                  </a:lnTo>
                  <a:lnTo>
                    <a:pt x="248" y="78"/>
                  </a:lnTo>
                  <a:lnTo>
                    <a:pt x="252" y="82"/>
                  </a:lnTo>
                  <a:lnTo>
                    <a:pt x="256" y="84"/>
                  </a:lnTo>
                  <a:lnTo>
                    <a:pt x="282" y="84"/>
                  </a:lnTo>
                  <a:lnTo>
                    <a:pt x="296" y="86"/>
                  </a:lnTo>
                  <a:lnTo>
                    <a:pt x="308" y="90"/>
                  </a:lnTo>
                  <a:lnTo>
                    <a:pt x="318" y="96"/>
                  </a:lnTo>
                  <a:lnTo>
                    <a:pt x="322" y="102"/>
                  </a:lnTo>
                  <a:lnTo>
                    <a:pt x="326" y="108"/>
                  </a:lnTo>
                  <a:lnTo>
                    <a:pt x="328" y="114"/>
                  </a:lnTo>
                  <a:lnTo>
                    <a:pt x="330" y="122"/>
                  </a:lnTo>
                  <a:lnTo>
                    <a:pt x="330" y="130"/>
                  </a:lnTo>
                  <a:lnTo>
                    <a:pt x="328" y="138"/>
                  </a:lnTo>
                  <a:lnTo>
                    <a:pt x="326" y="146"/>
                  </a:lnTo>
                  <a:lnTo>
                    <a:pt x="322" y="152"/>
                  </a:lnTo>
                  <a:lnTo>
                    <a:pt x="318" y="160"/>
                  </a:lnTo>
                  <a:lnTo>
                    <a:pt x="310" y="166"/>
                  </a:lnTo>
                  <a:lnTo>
                    <a:pt x="310" y="168"/>
                  </a:lnTo>
                  <a:lnTo>
                    <a:pt x="310" y="170"/>
                  </a:lnTo>
                  <a:lnTo>
                    <a:pt x="318" y="178"/>
                  </a:lnTo>
                  <a:lnTo>
                    <a:pt x="322" y="182"/>
                  </a:lnTo>
                  <a:lnTo>
                    <a:pt x="324" y="186"/>
                  </a:lnTo>
                  <a:lnTo>
                    <a:pt x="326" y="192"/>
                  </a:lnTo>
                  <a:lnTo>
                    <a:pt x="326" y="198"/>
                  </a:lnTo>
                  <a:lnTo>
                    <a:pt x="322" y="210"/>
                  </a:lnTo>
                  <a:lnTo>
                    <a:pt x="318" y="220"/>
                  </a:lnTo>
                  <a:lnTo>
                    <a:pt x="312" y="228"/>
                  </a:lnTo>
                  <a:lnTo>
                    <a:pt x="304" y="234"/>
                  </a:lnTo>
                  <a:lnTo>
                    <a:pt x="294" y="238"/>
                  </a:lnTo>
                  <a:lnTo>
                    <a:pt x="280" y="246"/>
                  </a:lnTo>
                  <a:lnTo>
                    <a:pt x="274" y="250"/>
                  </a:lnTo>
                  <a:lnTo>
                    <a:pt x="270" y="256"/>
                  </a:lnTo>
                  <a:lnTo>
                    <a:pt x="270" y="260"/>
                  </a:lnTo>
                  <a:lnTo>
                    <a:pt x="270" y="264"/>
                  </a:lnTo>
                  <a:lnTo>
                    <a:pt x="272" y="272"/>
                  </a:lnTo>
                  <a:lnTo>
                    <a:pt x="272" y="278"/>
                  </a:lnTo>
                  <a:lnTo>
                    <a:pt x="270" y="282"/>
                  </a:lnTo>
                  <a:lnTo>
                    <a:pt x="264" y="292"/>
                  </a:lnTo>
                  <a:lnTo>
                    <a:pt x="262" y="294"/>
                  </a:lnTo>
                  <a:lnTo>
                    <a:pt x="262" y="296"/>
                  </a:lnTo>
                  <a:lnTo>
                    <a:pt x="264" y="296"/>
                  </a:lnTo>
                  <a:lnTo>
                    <a:pt x="266" y="298"/>
                  </a:lnTo>
                  <a:lnTo>
                    <a:pt x="280" y="298"/>
                  </a:lnTo>
                  <a:lnTo>
                    <a:pt x="286" y="298"/>
                  </a:lnTo>
                  <a:lnTo>
                    <a:pt x="292" y="300"/>
                  </a:lnTo>
                  <a:lnTo>
                    <a:pt x="304" y="306"/>
                  </a:lnTo>
                  <a:lnTo>
                    <a:pt x="312" y="314"/>
                  </a:lnTo>
                  <a:lnTo>
                    <a:pt x="320" y="324"/>
                  </a:lnTo>
                  <a:lnTo>
                    <a:pt x="322" y="334"/>
                  </a:lnTo>
                  <a:lnTo>
                    <a:pt x="322" y="344"/>
                  </a:lnTo>
                  <a:lnTo>
                    <a:pt x="322" y="356"/>
                  </a:lnTo>
                  <a:lnTo>
                    <a:pt x="322" y="358"/>
                  </a:lnTo>
                  <a:lnTo>
                    <a:pt x="324" y="360"/>
                  </a:lnTo>
                  <a:lnTo>
                    <a:pt x="332" y="366"/>
                  </a:lnTo>
                  <a:lnTo>
                    <a:pt x="340" y="372"/>
                  </a:lnTo>
                  <a:lnTo>
                    <a:pt x="346" y="378"/>
                  </a:lnTo>
                  <a:lnTo>
                    <a:pt x="350" y="386"/>
                  </a:lnTo>
                  <a:lnTo>
                    <a:pt x="352" y="398"/>
                  </a:lnTo>
                  <a:lnTo>
                    <a:pt x="350" y="406"/>
                  </a:lnTo>
                  <a:lnTo>
                    <a:pt x="344" y="414"/>
                  </a:lnTo>
                  <a:lnTo>
                    <a:pt x="338" y="422"/>
                  </a:lnTo>
                  <a:lnTo>
                    <a:pt x="328" y="428"/>
                  </a:lnTo>
                  <a:lnTo>
                    <a:pt x="318" y="432"/>
                  </a:lnTo>
                  <a:lnTo>
                    <a:pt x="310" y="434"/>
                  </a:lnTo>
                  <a:lnTo>
                    <a:pt x="298" y="436"/>
                  </a:lnTo>
                  <a:lnTo>
                    <a:pt x="278" y="438"/>
                  </a:lnTo>
                  <a:lnTo>
                    <a:pt x="258" y="440"/>
                  </a:lnTo>
                  <a:lnTo>
                    <a:pt x="254" y="442"/>
                  </a:lnTo>
                  <a:lnTo>
                    <a:pt x="254" y="446"/>
                  </a:lnTo>
                  <a:lnTo>
                    <a:pt x="256" y="450"/>
                  </a:lnTo>
                  <a:lnTo>
                    <a:pt x="258" y="454"/>
                  </a:lnTo>
                  <a:lnTo>
                    <a:pt x="262" y="460"/>
                  </a:lnTo>
                  <a:lnTo>
                    <a:pt x="260" y="464"/>
                  </a:lnTo>
                  <a:lnTo>
                    <a:pt x="252" y="472"/>
                  </a:lnTo>
                  <a:lnTo>
                    <a:pt x="246" y="476"/>
                  </a:lnTo>
                  <a:lnTo>
                    <a:pt x="238" y="478"/>
                  </a:lnTo>
                  <a:lnTo>
                    <a:pt x="224" y="482"/>
                  </a:lnTo>
                  <a:lnTo>
                    <a:pt x="216" y="480"/>
                  </a:lnTo>
                  <a:lnTo>
                    <a:pt x="212" y="480"/>
                  </a:lnTo>
                  <a:lnTo>
                    <a:pt x="206" y="480"/>
                  </a:lnTo>
                  <a:lnTo>
                    <a:pt x="202" y="482"/>
                  </a:lnTo>
                  <a:lnTo>
                    <a:pt x="200" y="486"/>
                  </a:lnTo>
                  <a:lnTo>
                    <a:pt x="198" y="496"/>
                  </a:lnTo>
                  <a:lnTo>
                    <a:pt x="200" y="510"/>
                  </a:lnTo>
                  <a:lnTo>
                    <a:pt x="198" y="516"/>
                  </a:lnTo>
                  <a:lnTo>
                    <a:pt x="194" y="524"/>
                  </a:lnTo>
                  <a:lnTo>
                    <a:pt x="190" y="528"/>
                  </a:lnTo>
                  <a:lnTo>
                    <a:pt x="186" y="530"/>
                  </a:lnTo>
                  <a:lnTo>
                    <a:pt x="176" y="530"/>
                  </a:lnTo>
                  <a:lnTo>
                    <a:pt x="164" y="530"/>
                  </a:lnTo>
                  <a:lnTo>
                    <a:pt x="158" y="532"/>
                  </a:lnTo>
                  <a:lnTo>
                    <a:pt x="152" y="534"/>
                  </a:lnTo>
                  <a:lnTo>
                    <a:pt x="148" y="542"/>
                  </a:lnTo>
                  <a:lnTo>
                    <a:pt x="144" y="548"/>
                  </a:lnTo>
                  <a:lnTo>
                    <a:pt x="138" y="556"/>
                  </a:lnTo>
                  <a:lnTo>
                    <a:pt x="132" y="562"/>
                  </a:lnTo>
                  <a:lnTo>
                    <a:pt x="120" y="566"/>
                  </a:lnTo>
                  <a:lnTo>
                    <a:pt x="110" y="566"/>
                  </a:lnTo>
                  <a:lnTo>
                    <a:pt x="98" y="564"/>
                  </a:lnTo>
                  <a:lnTo>
                    <a:pt x="90" y="558"/>
                  </a:lnTo>
                  <a:lnTo>
                    <a:pt x="82" y="550"/>
                  </a:lnTo>
                  <a:lnTo>
                    <a:pt x="78" y="542"/>
                  </a:lnTo>
                  <a:lnTo>
                    <a:pt x="74" y="532"/>
                  </a:lnTo>
                  <a:lnTo>
                    <a:pt x="72" y="522"/>
                  </a:lnTo>
                  <a:lnTo>
                    <a:pt x="70" y="520"/>
                  </a:lnTo>
                  <a:lnTo>
                    <a:pt x="66" y="520"/>
                  </a:lnTo>
                  <a:lnTo>
                    <a:pt x="60" y="524"/>
                  </a:lnTo>
                  <a:lnTo>
                    <a:pt x="56" y="526"/>
                  </a:lnTo>
                  <a:lnTo>
                    <a:pt x="50" y="526"/>
                  </a:lnTo>
                  <a:lnTo>
                    <a:pt x="44" y="526"/>
                  </a:lnTo>
                  <a:lnTo>
                    <a:pt x="34" y="522"/>
                  </a:lnTo>
                  <a:lnTo>
                    <a:pt x="24" y="514"/>
                  </a:lnTo>
                  <a:lnTo>
                    <a:pt x="20" y="510"/>
                  </a:lnTo>
                  <a:lnTo>
                    <a:pt x="18" y="502"/>
                  </a:lnTo>
                  <a:lnTo>
                    <a:pt x="16" y="486"/>
                  </a:lnTo>
                  <a:lnTo>
                    <a:pt x="14" y="484"/>
                  </a:lnTo>
                  <a:lnTo>
                    <a:pt x="12" y="486"/>
                  </a:lnTo>
                  <a:lnTo>
                    <a:pt x="8" y="486"/>
                  </a:lnTo>
                  <a:lnTo>
                    <a:pt x="4" y="480"/>
                  </a:lnTo>
                  <a:lnTo>
                    <a:pt x="2" y="468"/>
                  </a:lnTo>
                  <a:lnTo>
                    <a:pt x="2" y="466"/>
                  </a:lnTo>
                  <a:lnTo>
                    <a:pt x="0" y="468"/>
                  </a:lnTo>
                  <a:lnTo>
                    <a:pt x="0" y="476"/>
                  </a:lnTo>
                  <a:lnTo>
                    <a:pt x="2" y="484"/>
                  </a:lnTo>
                  <a:lnTo>
                    <a:pt x="4" y="492"/>
                  </a:lnTo>
                  <a:lnTo>
                    <a:pt x="8" y="494"/>
                  </a:lnTo>
                  <a:lnTo>
                    <a:pt x="10" y="492"/>
                  </a:lnTo>
                  <a:lnTo>
                    <a:pt x="14" y="510"/>
                  </a:lnTo>
                  <a:lnTo>
                    <a:pt x="16" y="514"/>
                  </a:lnTo>
                  <a:lnTo>
                    <a:pt x="18" y="518"/>
                  </a:lnTo>
                  <a:lnTo>
                    <a:pt x="26" y="524"/>
                  </a:lnTo>
                  <a:lnTo>
                    <a:pt x="36" y="530"/>
                  </a:lnTo>
                  <a:lnTo>
                    <a:pt x="46" y="532"/>
                  </a:lnTo>
                  <a:lnTo>
                    <a:pt x="56" y="532"/>
                  </a:lnTo>
                  <a:lnTo>
                    <a:pt x="66" y="528"/>
                  </a:lnTo>
                  <a:lnTo>
                    <a:pt x="72" y="544"/>
                  </a:lnTo>
                  <a:lnTo>
                    <a:pt x="76" y="552"/>
                  </a:lnTo>
                  <a:lnTo>
                    <a:pt x="82" y="560"/>
                  </a:lnTo>
                  <a:lnTo>
                    <a:pt x="88" y="566"/>
                  </a:lnTo>
                  <a:lnTo>
                    <a:pt x="94" y="570"/>
                  </a:lnTo>
                  <a:lnTo>
                    <a:pt x="102" y="574"/>
                  </a:lnTo>
                  <a:lnTo>
                    <a:pt x="112" y="574"/>
                  </a:lnTo>
                  <a:lnTo>
                    <a:pt x="120" y="572"/>
                  </a:lnTo>
                  <a:lnTo>
                    <a:pt x="130" y="570"/>
                  </a:lnTo>
                  <a:lnTo>
                    <a:pt x="138" y="566"/>
                  </a:lnTo>
                  <a:lnTo>
                    <a:pt x="146" y="560"/>
                  </a:lnTo>
                  <a:lnTo>
                    <a:pt x="152" y="552"/>
                  </a:lnTo>
                  <a:lnTo>
                    <a:pt x="156" y="544"/>
                  </a:lnTo>
                  <a:lnTo>
                    <a:pt x="160" y="540"/>
                  </a:lnTo>
                  <a:lnTo>
                    <a:pt x="164" y="538"/>
                  </a:lnTo>
                  <a:lnTo>
                    <a:pt x="176" y="538"/>
                  </a:lnTo>
                  <a:lnTo>
                    <a:pt x="186" y="538"/>
                  </a:lnTo>
                  <a:lnTo>
                    <a:pt x="194" y="534"/>
                  </a:lnTo>
                  <a:lnTo>
                    <a:pt x="200" y="528"/>
                  </a:lnTo>
                  <a:lnTo>
                    <a:pt x="206" y="520"/>
                  </a:lnTo>
                  <a:lnTo>
                    <a:pt x="208" y="516"/>
                  </a:lnTo>
                  <a:lnTo>
                    <a:pt x="208" y="510"/>
                  </a:lnTo>
                  <a:lnTo>
                    <a:pt x="206" y="498"/>
                  </a:lnTo>
                  <a:lnTo>
                    <a:pt x="206" y="492"/>
                  </a:lnTo>
                  <a:lnTo>
                    <a:pt x="208" y="488"/>
                  </a:lnTo>
                  <a:lnTo>
                    <a:pt x="212" y="488"/>
                  </a:lnTo>
                  <a:lnTo>
                    <a:pt x="224" y="490"/>
                  </a:lnTo>
                  <a:lnTo>
                    <a:pt x="236" y="488"/>
                  </a:lnTo>
                  <a:lnTo>
                    <a:pt x="246" y="484"/>
                  </a:lnTo>
                  <a:lnTo>
                    <a:pt x="256" y="478"/>
                  </a:lnTo>
                  <a:lnTo>
                    <a:pt x="266" y="472"/>
                  </a:lnTo>
                  <a:lnTo>
                    <a:pt x="270" y="464"/>
                  </a:lnTo>
                  <a:lnTo>
                    <a:pt x="270" y="456"/>
                  </a:lnTo>
                  <a:lnTo>
                    <a:pt x="268" y="452"/>
                  </a:lnTo>
                  <a:lnTo>
                    <a:pt x="264" y="448"/>
                  </a:lnTo>
                  <a:lnTo>
                    <a:pt x="290" y="446"/>
                  </a:lnTo>
                  <a:lnTo>
                    <a:pt x="302" y="444"/>
                  </a:lnTo>
                  <a:lnTo>
                    <a:pt x="316" y="442"/>
                  </a:lnTo>
                  <a:lnTo>
                    <a:pt x="326" y="440"/>
                  </a:lnTo>
                  <a:lnTo>
                    <a:pt x="334" y="434"/>
                  </a:lnTo>
                  <a:lnTo>
                    <a:pt x="342" y="428"/>
                  </a:lnTo>
                  <a:lnTo>
                    <a:pt x="350" y="422"/>
                  </a:lnTo>
                  <a:lnTo>
                    <a:pt x="356" y="414"/>
                  </a:lnTo>
                  <a:lnTo>
                    <a:pt x="360" y="404"/>
                  </a:lnTo>
                  <a:lnTo>
                    <a:pt x="360" y="394"/>
                  </a:lnTo>
                  <a:lnTo>
                    <a:pt x="358" y="384"/>
                  </a:lnTo>
                </a:path>
              </a:pathLst>
            </a:custGeom>
            <a:noFill/>
            <a:ln w="9525">
              <a:noFill/>
              <a:round/>
              <a:headEnd/>
              <a:tailEnd/>
            </a:ln>
          </p:spPr>
          <p:txBody>
            <a:bodyPr/>
            <a:lstStyle/>
            <a:p>
              <a:endParaRPr lang="fr-FR">
                <a:latin typeface="Calibri" pitchFamily="34" charset="0"/>
              </a:endParaRPr>
            </a:p>
          </p:txBody>
        </p:sp>
        <p:sp>
          <p:nvSpPr>
            <p:cNvPr id="9456" name="Freeform 91"/>
            <p:cNvSpPr>
              <a:spLocks/>
            </p:cNvSpPr>
            <p:nvPr/>
          </p:nvSpPr>
          <p:spPr bwMode="auto">
            <a:xfrm>
              <a:off x="2683" y="2018"/>
              <a:ext cx="314" cy="118"/>
            </a:xfrm>
            <a:custGeom>
              <a:avLst/>
              <a:gdLst>
                <a:gd name="T0" fmla="*/ 6 w 314"/>
                <a:gd name="T1" fmla="*/ 98 h 118"/>
                <a:gd name="T2" fmla="*/ 26 w 314"/>
                <a:gd name="T3" fmla="*/ 114 h 118"/>
                <a:gd name="T4" fmla="*/ 70 w 314"/>
                <a:gd name="T5" fmla="*/ 118 h 118"/>
                <a:gd name="T6" fmla="*/ 88 w 314"/>
                <a:gd name="T7" fmla="*/ 98 h 118"/>
                <a:gd name="T8" fmla="*/ 94 w 314"/>
                <a:gd name="T9" fmla="*/ 108 h 118"/>
                <a:gd name="T10" fmla="*/ 112 w 314"/>
                <a:gd name="T11" fmla="*/ 114 h 118"/>
                <a:gd name="T12" fmla="*/ 128 w 314"/>
                <a:gd name="T13" fmla="*/ 104 h 118"/>
                <a:gd name="T14" fmla="*/ 136 w 314"/>
                <a:gd name="T15" fmla="*/ 80 h 118"/>
                <a:gd name="T16" fmla="*/ 132 w 314"/>
                <a:gd name="T17" fmla="*/ 60 h 118"/>
                <a:gd name="T18" fmla="*/ 126 w 314"/>
                <a:gd name="T19" fmla="*/ 52 h 118"/>
                <a:gd name="T20" fmla="*/ 124 w 314"/>
                <a:gd name="T21" fmla="*/ 60 h 118"/>
                <a:gd name="T22" fmla="*/ 146 w 314"/>
                <a:gd name="T23" fmla="*/ 62 h 118"/>
                <a:gd name="T24" fmla="*/ 168 w 314"/>
                <a:gd name="T25" fmla="*/ 50 h 118"/>
                <a:gd name="T26" fmla="*/ 164 w 314"/>
                <a:gd name="T27" fmla="*/ 4 h 118"/>
                <a:gd name="T28" fmla="*/ 158 w 314"/>
                <a:gd name="T29" fmla="*/ 10 h 118"/>
                <a:gd name="T30" fmla="*/ 180 w 314"/>
                <a:gd name="T31" fmla="*/ 22 h 118"/>
                <a:gd name="T32" fmla="*/ 202 w 314"/>
                <a:gd name="T33" fmla="*/ 26 h 118"/>
                <a:gd name="T34" fmla="*/ 208 w 314"/>
                <a:gd name="T35" fmla="*/ 30 h 118"/>
                <a:gd name="T36" fmla="*/ 200 w 314"/>
                <a:gd name="T37" fmla="*/ 44 h 118"/>
                <a:gd name="T38" fmla="*/ 206 w 314"/>
                <a:gd name="T39" fmla="*/ 68 h 118"/>
                <a:gd name="T40" fmla="*/ 250 w 314"/>
                <a:gd name="T41" fmla="*/ 90 h 118"/>
                <a:gd name="T42" fmla="*/ 270 w 314"/>
                <a:gd name="T43" fmla="*/ 80 h 118"/>
                <a:gd name="T44" fmla="*/ 266 w 314"/>
                <a:gd name="T45" fmla="*/ 78 h 118"/>
                <a:gd name="T46" fmla="*/ 302 w 314"/>
                <a:gd name="T47" fmla="*/ 80 h 118"/>
                <a:gd name="T48" fmla="*/ 314 w 314"/>
                <a:gd name="T49" fmla="*/ 64 h 118"/>
                <a:gd name="T50" fmla="*/ 314 w 314"/>
                <a:gd name="T51" fmla="*/ 40 h 118"/>
                <a:gd name="T52" fmla="*/ 308 w 314"/>
                <a:gd name="T53" fmla="*/ 42 h 118"/>
                <a:gd name="T54" fmla="*/ 298 w 314"/>
                <a:gd name="T55" fmla="*/ 74 h 118"/>
                <a:gd name="T56" fmla="*/ 268 w 314"/>
                <a:gd name="T57" fmla="*/ 70 h 118"/>
                <a:gd name="T58" fmla="*/ 262 w 314"/>
                <a:gd name="T59" fmla="*/ 80 h 118"/>
                <a:gd name="T60" fmla="*/ 238 w 314"/>
                <a:gd name="T61" fmla="*/ 78 h 118"/>
                <a:gd name="T62" fmla="*/ 216 w 314"/>
                <a:gd name="T63" fmla="*/ 66 h 118"/>
                <a:gd name="T64" fmla="*/ 208 w 314"/>
                <a:gd name="T65" fmla="*/ 50 h 118"/>
                <a:gd name="T66" fmla="*/ 216 w 314"/>
                <a:gd name="T67" fmla="*/ 34 h 118"/>
                <a:gd name="T68" fmla="*/ 214 w 314"/>
                <a:gd name="T69" fmla="*/ 20 h 118"/>
                <a:gd name="T70" fmla="*/ 192 w 314"/>
                <a:gd name="T71" fmla="*/ 16 h 118"/>
                <a:gd name="T72" fmla="*/ 164 w 314"/>
                <a:gd name="T73" fmla="*/ 4 h 118"/>
                <a:gd name="T74" fmla="*/ 158 w 314"/>
                <a:gd name="T75" fmla="*/ 0 h 118"/>
                <a:gd name="T76" fmla="*/ 162 w 314"/>
                <a:gd name="T77" fmla="*/ 28 h 118"/>
                <a:gd name="T78" fmla="*/ 162 w 314"/>
                <a:gd name="T79" fmla="*/ 46 h 118"/>
                <a:gd name="T80" fmla="*/ 140 w 314"/>
                <a:gd name="T81" fmla="*/ 58 h 118"/>
                <a:gd name="T82" fmla="*/ 128 w 314"/>
                <a:gd name="T83" fmla="*/ 54 h 118"/>
                <a:gd name="T84" fmla="*/ 126 w 314"/>
                <a:gd name="T85" fmla="*/ 64 h 118"/>
                <a:gd name="T86" fmla="*/ 130 w 314"/>
                <a:gd name="T87" fmla="*/ 84 h 118"/>
                <a:gd name="T88" fmla="*/ 122 w 314"/>
                <a:gd name="T89" fmla="*/ 102 h 118"/>
                <a:gd name="T90" fmla="*/ 104 w 314"/>
                <a:gd name="T91" fmla="*/ 108 h 118"/>
                <a:gd name="T92" fmla="*/ 86 w 314"/>
                <a:gd name="T93" fmla="*/ 98 h 118"/>
                <a:gd name="T94" fmla="*/ 80 w 314"/>
                <a:gd name="T95" fmla="*/ 110 h 118"/>
                <a:gd name="T96" fmla="*/ 42 w 314"/>
                <a:gd name="T97" fmla="*/ 114 h 118"/>
                <a:gd name="T98" fmla="*/ 14 w 314"/>
                <a:gd name="T99" fmla="*/ 102 h 118"/>
                <a:gd name="T100" fmla="*/ 6 w 314"/>
                <a:gd name="T101" fmla="*/ 76 h 118"/>
                <a:gd name="T102" fmla="*/ 0 w 314"/>
                <a:gd name="T103" fmla="*/ 72 h 11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14"/>
                <a:gd name="T157" fmla="*/ 0 h 118"/>
                <a:gd name="T158" fmla="*/ 314 w 314"/>
                <a:gd name="T159" fmla="*/ 118 h 11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14" h="118">
                  <a:moveTo>
                    <a:pt x="0" y="76"/>
                  </a:moveTo>
                  <a:lnTo>
                    <a:pt x="0" y="76"/>
                  </a:lnTo>
                  <a:lnTo>
                    <a:pt x="4" y="92"/>
                  </a:lnTo>
                  <a:lnTo>
                    <a:pt x="6" y="98"/>
                  </a:lnTo>
                  <a:lnTo>
                    <a:pt x="12" y="104"/>
                  </a:lnTo>
                  <a:lnTo>
                    <a:pt x="18" y="110"/>
                  </a:lnTo>
                  <a:lnTo>
                    <a:pt x="26" y="114"/>
                  </a:lnTo>
                  <a:lnTo>
                    <a:pt x="42" y="118"/>
                  </a:lnTo>
                  <a:lnTo>
                    <a:pt x="56" y="118"/>
                  </a:lnTo>
                  <a:lnTo>
                    <a:pt x="70" y="118"/>
                  </a:lnTo>
                  <a:lnTo>
                    <a:pt x="76" y="116"/>
                  </a:lnTo>
                  <a:lnTo>
                    <a:pt x="82" y="112"/>
                  </a:lnTo>
                  <a:lnTo>
                    <a:pt x="86" y="106"/>
                  </a:lnTo>
                  <a:lnTo>
                    <a:pt x="88" y="98"/>
                  </a:lnTo>
                  <a:lnTo>
                    <a:pt x="84" y="100"/>
                  </a:lnTo>
                  <a:lnTo>
                    <a:pt x="94" y="108"/>
                  </a:lnTo>
                  <a:lnTo>
                    <a:pt x="100" y="112"/>
                  </a:lnTo>
                  <a:lnTo>
                    <a:pt x="106" y="114"/>
                  </a:lnTo>
                  <a:lnTo>
                    <a:pt x="112" y="114"/>
                  </a:lnTo>
                  <a:lnTo>
                    <a:pt x="118" y="112"/>
                  </a:lnTo>
                  <a:lnTo>
                    <a:pt x="122" y="108"/>
                  </a:lnTo>
                  <a:lnTo>
                    <a:pt x="128" y="104"/>
                  </a:lnTo>
                  <a:lnTo>
                    <a:pt x="132" y="100"/>
                  </a:lnTo>
                  <a:lnTo>
                    <a:pt x="134" y="94"/>
                  </a:lnTo>
                  <a:lnTo>
                    <a:pt x="136" y="80"/>
                  </a:lnTo>
                  <a:lnTo>
                    <a:pt x="134" y="68"/>
                  </a:lnTo>
                  <a:lnTo>
                    <a:pt x="132" y="60"/>
                  </a:lnTo>
                  <a:lnTo>
                    <a:pt x="128" y="54"/>
                  </a:lnTo>
                  <a:lnTo>
                    <a:pt x="128" y="52"/>
                  </a:lnTo>
                  <a:lnTo>
                    <a:pt x="126" y="52"/>
                  </a:lnTo>
                  <a:lnTo>
                    <a:pt x="124" y="52"/>
                  </a:lnTo>
                  <a:lnTo>
                    <a:pt x="122" y="54"/>
                  </a:lnTo>
                  <a:lnTo>
                    <a:pt x="124" y="60"/>
                  </a:lnTo>
                  <a:lnTo>
                    <a:pt x="126" y="64"/>
                  </a:lnTo>
                  <a:lnTo>
                    <a:pt x="130" y="66"/>
                  </a:lnTo>
                  <a:lnTo>
                    <a:pt x="136" y="66"/>
                  </a:lnTo>
                  <a:lnTo>
                    <a:pt x="146" y="62"/>
                  </a:lnTo>
                  <a:lnTo>
                    <a:pt x="156" y="60"/>
                  </a:lnTo>
                  <a:lnTo>
                    <a:pt x="164" y="54"/>
                  </a:lnTo>
                  <a:lnTo>
                    <a:pt x="168" y="50"/>
                  </a:lnTo>
                  <a:lnTo>
                    <a:pt x="170" y="42"/>
                  </a:lnTo>
                  <a:lnTo>
                    <a:pt x="170" y="34"/>
                  </a:lnTo>
                  <a:lnTo>
                    <a:pt x="168" y="18"/>
                  </a:lnTo>
                  <a:lnTo>
                    <a:pt x="164" y="4"/>
                  </a:lnTo>
                  <a:lnTo>
                    <a:pt x="158" y="4"/>
                  </a:lnTo>
                  <a:lnTo>
                    <a:pt x="158" y="10"/>
                  </a:lnTo>
                  <a:lnTo>
                    <a:pt x="160" y="14"/>
                  </a:lnTo>
                  <a:lnTo>
                    <a:pt x="164" y="16"/>
                  </a:lnTo>
                  <a:lnTo>
                    <a:pt x="168" y="20"/>
                  </a:lnTo>
                  <a:lnTo>
                    <a:pt x="180" y="22"/>
                  </a:lnTo>
                  <a:lnTo>
                    <a:pt x="190" y="24"/>
                  </a:lnTo>
                  <a:lnTo>
                    <a:pt x="202" y="26"/>
                  </a:lnTo>
                  <a:lnTo>
                    <a:pt x="206" y="26"/>
                  </a:lnTo>
                  <a:lnTo>
                    <a:pt x="210" y="26"/>
                  </a:lnTo>
                  <a:lnTo>
                    <a:pt x="208" y="30"/>
                  </a:lnTo>
                  <a:lnTo>
                    <a:pt x="204" y="38"/>
                  </a:lnTo>
                  <a:lnTo>
                    <a:pt x="200" y="44"/>
                  </a:lnTo>
                  <a:lnTo>
                    <a:pt x="200" y="52"/>
                  </a:lnTo>
                  <a:lnTo>
                    <a:pt x="202" y="60"/>
                  </a:lnTo>
                  <a:lnTo>
                    <a:pt x="206" y="68"/>
                  </a:lnTo>
                  <a:lnTo>
                    <a:pt x="216" y="76"/>
                  </a:lnTo>
                  <a:lnTo>
                    <a:pt x="226" y="82"/>
                  </a:lnTo>
                  <a:lnTo>
                    <a:pt x="238" y="88"/>
                  </a:lnTo>
                  <a:lnTo>
                    <a:pt x="250" y="90"/>
                  </a:lnTo>
                  <a:lnTo>
                    <a:pt x="260" y="90"/>
                  </a:lnTo>
                  <a:lnTo>
                    <a:pt x="266" y="88"/>
                  </a:lnTo>
                  <a:lnTo>
                    <a:pt x="268" y="84"/>
                  </a:lnTo>
                  <a:lnTo>
                    <a:pt x="270" y="80"/>
                  </a:lnTo>
                  <a:lnTo>
                    <a:pt x="272" y="74"/>
                  </a:lnTo>
                  <a:lnTo>
                    <a:pt x="266" y="78"/>
                  </a:lnTo>
                  <a:lnTo>
                    <a:pt x="276" y="82"/>
                  </a:lnTo>
                  <a:lnTo>
                    <a:pt x="284" y="84"/>
                  </a:lnTo>
                  <a:lnTo>
                    <a:pt x="294" y="84"/>
                  </a:lnTo>
                  <a:lnTo>
                    <a:pt x="302" y="80"/>
                  </a:lnTo>
                  <a:lnTo>
                    <a:pt x="308" y="76"/>
                  </a:lnTo>
                  <a:lnTo>
                    <a:pt x="310" y="72"/>
                  </a:lnTo>
                  <a:lnTo>
                    <a:pt x="314" y="64"/>
                  </a:lnTo>
                  <a:lnTo>
                    <a:pt x="314" y="54"/>
                  </a:lnTo>
                  <a:lnTo>
                    <a:pt x="314" y="42"/>
                  </a:lnTo>
                  <a:lnTo>
                    <a:pt x="314" y="40"/>
                  </a:lnTo>
                  <a:lnTo>
                    <a:pt x="312" y="40"/>
                  </a:lnTo>
                  <a:lnTo>
                    <a:pt x="310" y="40"/>
                  </a:lnTo>
                  <a:lnTo>
                    <a:pt x="308" y="42"/>
                  </a:lnTo>
                  <a:lnTo>
                    <a:pt x="308" y="60"/>
                  </a:lnTo>
                  <a:lnTo>
                    <a:pt x="306" y="68"/>
                  </a:lnTo>
                  <a:lnTo>
                    <a:pt x="298" y="74"/>
                  </a:lnTo>
                  <a:lnTo>
                    <a:pt x="292" y="76"/>
                  </a:lnTo>
                  <a:lnTo>
                    <a:pt x="284" y="76"/>
                  </a:lnTo>
                  <a:lnTo>
                    <a:pt x="268" y="70"/>
                  </a:lnTo>
                  <a:lnTo>
                    <a:pt x="266" y="72"/>
                  </a:lnTo>
                  <a:lnTo>
                    <a:pt x="264" y="74"/>
                  </a:lnTo>
                  <a:lnTo>
                    <a:pt x="262" y="80"/>
                  </a:lnTo>
                  <a:lnTo>
                    <a:pt x="258" y="82"/>
                  </a:lnTo>
                  <a:lnTo>
                    <a:pt x="254" y="82"/>
                  </a:lnTo>
                  <a:lnTo>
                    <a:pt x="248" y="82"/>
                  </a:lnTo>
                  <a:lnTo>
                    <a:pt x="238" y="78"/>
                  </a:lnTo>
                  <a:lnTo>
                    <a:pt x="228" y="74"/>
                  </a:lnTo>
                  <a:lnTo>
                    <a:pt x="216" y="66"/>
                  </a:lnTo>
                  <a:lnTo>
                    <a:pt x="212" y="62"/>
                  </a:lnTo>
                  <a:lnTo>
                    <a:pt x="210" y="58"/>
                  </a:lnTo>
                  <a:lnTo>
                    <a:pt x="208" y="50"/>
                  </a:lnTo>
                  <a:lnTo>
                    <a:pt x="210" y="46"/>
                  </a:lnTo>
                  <a:lnTo>
                    <a:pt x="210" y="42"/>
                  </a:lnTo>
                  <a:lnTo>
                    <a:pt x="216" y="34"/>
                  </a:lnTo>
                  <a:lnTo>
                    <a:pt x="218" y="26"/>
                  </a:lnTo>
                  <a:lnTo>
                    <a:pt x="216" y="22"/>
                  </a:lnTo>
                  <a:lnTo>
                    <a:pt x="214" y="20"/>
                  </a:lnTo>
                  <a:lnTo>
                    <a:pt x="208" y="18"/>
                  </a:lnTo>
                  <a:lnTo>
                    <a:pt x="202" y="18"/>
                  </a:lnTo>
                  <a:lnTo>
                    <a:pt x="192" y="16"/>
                  </a:lnTo>
                  <a:lnTo>
                    <a:pt x="180" y="16"/>
                  </a:lnTo>
                  <a:lnTo>
                    <a:pt x="170" y="12"/>
                  </a:lnTo>
                  <a:lnTo>
                    <a:pt x="166" y="8"/>
                  </a:lnTo>
                  <a:lnTo>
                    <a:pt x="164" y="4"/>
                  </a:lnTo>
                  <a:lnTo>
                    <a:pt x="164" y="0"/>
                  </a:lnTo>
                  <a:lnTo>
                    <a:pt x="160" y="0"/>
                  </a:lnTo>
                  <a:lnTo>
                    <a:pt x="158" y="0"/>
                  </a:lnTo>
                  <a:lnTo>
                    <a:pt x="158" y="4"/>
                  </a:lnTo>
                  <a:lnTo>
                    <a:pt x="160" y="16"/>
                  </a:lnTo>
                  <a:lnTo>
                    <a:pt x="162" y="28"/>
                  </a:lnTo>
                  <a:lnTo>
                    <a:pt x="164" y="38"/>
                  </a:lnTo>
                  <a:lnTo>
                    <a:pt x="162" y="46"/>
                  </a:lnTo>
                  <a:lnTo>
                    <a:pt x="158" y="50"/>
                  </a:lnTo>
                  <a:lnTo>
                    <a:pt x="156" y="52"/>
                  </a:lnTo>
                  <a:lnTo>
                    <a:pt x="140" y="58"/>
                  </a:lnTo>
                  <a:lnTo>
                    <a:pt x="134" y="58"/>
                  </a:lnTo>
                  <a:lnTo>
                    <a:pt x="130" y="58"/>
                  </a:lnTo>
                  <a:lnTo>
                    <a:pt x="128" y="54"/>
                  </a:lnTo>
                  <a:lnTo>
                    <a:pt x="122" y="56"/>
                  </a:lnTo>
                  <a:lnTo>
                    <a:pt x="124" y="60"/>
                  </a:lnTo>
                  <a:lnTo>
                    <a:pt x="126" y="64"/>
                  </a:lnTo>
                  <a:lnTo>
                    <a:pt x="130" y="70"/>
                  </a:lnTo>
                  <a:lnTo>
                    <a:pt x="130" y="78"/>
                  </a:lnTo>
                  <a:lnTo>
                    <a:pt x="130" y="84"/>
                  </a:lnTo>
                  <a:lnTo>
                    <a:pt x="130" y="92"/>
                  </a:lnTo>
                  <a:lnTo>
                    <a:pt x="126" y="98"/>
                  </a:lnTo>
                  <a:lnTo>
                    <a:pt x="122" y="102"/>
                  </a:lnTo>
                  <a:lnTo>
                    <a:pt x="116" y="106"/>
                  </a:lnTo>
                  <a:lnTo>
                    <a:pt x="110" y="108"/>
                  </a:lnTo>
                  <a:lnTo>
                    <a:pt x="104" y="108"/>
                  </a:lnTo>
                  <a:lnTo>
                    <a:pt x="98" y="106"/>
                  </a:lnTo>
                  <a:lnTo>
                    <a:pt x="86" y="96"/>
                  </a:lnTo>
                  <a:lnTo>
                    <a:pt x="86" y="98"/>
                  </a:lnTo>
                  <a:lnTo>
                    <a:pt x="84" y="98"/>
                  </a:lnTo>
                  <a:lnTo>
                    <a:pt x="84" y="106"/>
                  </a:lnTo>
                  <a:lnTo>
                    <a:pt x="80" y="110"/>
                  </a:lnTo>
                  <a:lnTo>
                    <a:pt x="74" y="114"/>
                  </a:lnTo>
                  <a:lnTo>
                    <a:pt x="68" y="114"/>
                  </a:lnTo>
                  <a:lnTo>
                    <a:pt x="54" y="116"/>
                  </a:lnTo>
                  <a:lnTo>
                    <a:pt x="42" y="114"/>
                  </a:lnTo>
                  <a:lnTo>
                    <a:pt x="26" y="110"/>
                  </a:lnTo>
                  <a:lnTo>
                    <a:pt x="20" y="106"/>
                  </a:lnTo>
                  <a:lnTo>
                    <a:pt x="14" y="102"/>
                  </a:lnTo>
                  <a:lnTo>
                    <a:pt x="10" y="98"/>
                  </a:lnTo>
                  <a:lnTo>
                    <a:pt x="8" y="90"/>
                  </a:lnTo>
                  <a:lnTo>
                    <a:pt x="6" y="84"/>
                  </a:lnTo>
                  <a:lnTo>
                    <a:pt x="6" y="76"/>
                  </a:lnTo>
                  <a:lnTo>
                    <a:pt x="6" y="72"/>
                  </a:lnTo>
                  <a:lnTo>
                    <a:pt x="4" y="72"/>
                  </a:lnTo>
                  <a:lnTo>
                    <a:pt x="0" y="72"/>
                  </a:lnTo>
                  <a:lnTo>
                    <a:pt x="0" y="76"/>
                  </a:lnTo>
                  <a:close/>
                </a:path>
              </a:pathLst>
            </a:custGeom>
            <a:solidFill>
              <a:srgbClr val="000000"/>
            </a:solidFill>
            <a:ln w="9525">
              <a:noFill/>
              <a:round/>
              <a:headEnd/>
              <a:tailEnd/>
            </a:ln>
          </p:spPr>
          <p:txBody>
            <a:bodyPr/>
            <a:lstStyle/>
            <a:p>
              <a:endParaRPr lang="fr-FR">
                <a:latin typeface="Calibri" pitchFamily="34" charset="0"/>
              </a:endParaRPr>
            </a:p>
          </p:txBody>
        </p:sp>
        <p:sp>
          <p:nvSpPr>
            <p:cNvPr id="9457" name="Freeform 92"/>
            <p:cNvSpPr>
              <a:spLocks/>
            </p:cNvSpPr>
            <p:nvPr/>
          </p:nvSpPr>
          <p:spPr bwMode="auto">
            <a:xfrm>
              <a:off x="2683" y="2018"/>
              <a:ext cx="314" cy="118"/>
            </a:xfrm>
            <a:custGeom>
              <a:avLst/>
              <a:gdLst>
                <a:gd name="T0" fmla="*/ 6 w 314"/>
                <a:gd name="T1" fmla="*/ 98 h 118"/>
                <a:gd name="T2" fmla="*/ 26 w 314"/>
                <a:gd name="T3" fmla="*/ 114 h 118"/>
                <a:gd name="T4" fmla="*/ 70 w 314"/>
                <a:gd name="T5" fmla="*/ 118 h 118"/>
                <a:gd name="T6" fmla="*/ 88 w 314"/>
                <a:gd name="T7" fmla="*/ 98 h 118"/>
                <a:gd name="T8" fmla="*/ 94 w 314"/>
                <a:gd name="T9" fmla="*/ 108 h 118"/>
                <a:gd name="T10" fmla="*/ 112 w 314"/>
                <a:gd name="T11" fmla="*/ 114 h 118"/>
                <a:gd name="T12" fmla="*/ 128 w 314"/>
                <a:gd name="T13" fmla="*/ 104 h 118"/>
                <a:gd name="T14" fmla="*/ 136 w 314"/>
                <a:gd name="T15" fmla="*/ 80 h 118"/>
                <a:gd name="T16" fmla="*/ 132 w 314"/>
                <a:gd name="T17" fmla="*/ 60 h 118"/>
                <a:gd name="T18" fmla="*/ 126 w 314"/>
                <a:gd name="T19" fmla="*/ 52 h 118"/>
                <a:gd name="T20" fmla="*/ 124 w 314"/>
                <a:gd name="T21" fmla="*/ 60 h 118"/>
                <a:gd name="T22" fmla="*/ 146 w 314"/>
                <a:gd name="T23" fmla="*/ 62 h 118"/>
                <a:gd name="T24" fmla="*/ 168 w 314"/>
                <a:gd name="T25" fmla="*/ 50 h 118"/>
                <a:gd name="T26" fmla="*/ 164 w 314"/>
                <a:gd name="T27" fmla="*/ 4 h 118"/>
                <a:gd name="T28" fmla="*/ 158 w 314"/>
                <a:gd name="T29" fmla="*/ 10 h 118"/>
                <a:gd name="T30" fmla="*/ 180 w 314"/>
                <a:gd name="T31" fmla="*/ 22 h 118"/>
                <a:gd name="T32" fmla="*/ 202 w 314"/>
                <a:gd name="T33" fmla="*/ 26 h 118"/>
                <a:gd name="T34" fmla="*/ 208 w 314"/>
                <a:gd name="T35" fmla="*/ 30 h 118"/>
                <a:gd name="T36" fmla="*/ 200 w 314"/>
                <a:gd name="T37" fmla="*/ 44 h 118"/>
                <a:gd name="T38" fmla="*/ 206 w 314"/>
                <a:gd name="T39" fmla="*/ 68 h 118"/>
                <a:gd name="T40" fmla="*/ 250 w 314"/>
                <a:gd name="T41" fmla="*/ 90 h 118"/>
                <a:gd name="T42" fmla="*/ 270 w 314"/>
                <a:gd name="T43" fmla="*/ 80 h 118"/>
                <a:gd name="T44" fmla="*/ 266 w 314"/>
                <a:gd name="T45" fmla="*/ 78 h 118"/>
                <a:gd name="T46" fmla="*/ 302 w 314"/>
                <a:gd name="T47" fmla="*/ 80 h 118"/>
                <a:gd name="T48" fmla="*/ 314 w 314"/>
                <a:gd name="T49" fmla="*/ 64 h 118"/>
                <a:gd name="T50" fmla="*/ 314 w 314"/>
                <a:gd name="T51" fmla="*/ 40 h 118"/>
                <a:gd name="T52" fmla="*/ 308 w 314"/>
                <a:gd name="T53" fmla="*/ 42 h 118"/>
                <a:gd name="T54" fmla="*/ 298 w 314"/>
                <a:gd name="T55" fmla="*/ 74 h 118"/>
                <a:gd name="T56" fmla="*/ 268 w 314"/>
                <a:gd name="T57" fmla="*/ 70 h 118"/>
                <a:gd name="T58" fmla="*/ 262 w 314"/>
                <a:gd name="T59" fmla="*/ 80 h 118"/>
                <a:gd name="T60" fmla="*/ 238 w 314"/>
                <a:gd name="T61" fmla="*/ 78 h 118"/>
                <a:gd name="T62" fmla="*/ 216 w 314"/>
                <a:gd name="T63" fmla="*/ 66 h 118"/>
                <a:gd name="T64" fmla="*/ 208 w 314"/>
                <a:gd name="T65" fmla="*/ 50 h 118"/>
                <a:gd name="T66" fmla="*/ 216 w 314"/>
                <a:gd name="T67" fmla="*/ 34 h 118"/>
                <a:gd name="T68" fmla="*/ 214 w 314"/>
                <a:gd name="T69" fmla="*/ 20 h 118"/>
                <a:gd name="T70" fmla="*/ 192 w 314"/>
                <a:gd name="T71" fmla="*/ 16 h 118"/>
                <a:gd name="T72" fmla="*/ 164 w 314"/>
                <a:gd name="T73" fmla="*/ 4 h 118"/>
                <a:gd name="T74" fmla="*/ 158 w 314"/>
                <a:gd name="T75" fmla="*/ 0 h 118"/>
                <a:gd name="T76" fmla="*/ 162 w 314"/>
                <a:gd name="T77" fmla="*/ 28 h 118"/>
                <a:gd name="T78" fmla="*/ 162 w 314"/>
                <a:gd name="T79" fmla="*/ 46 h 118"/>
                <a:gd name="T80" fmla="*/ 140 w 314"/>
                <a:gd name="T81" fmla="*/ 58 h 118"/>
                <a:gd name="T82" fmla="*/ 128 w 314"/>
                <a:gd name="T83" fmla="*/ 54 h 118"/>
                <a:gd name="T84" fmla="*/ 126 w 314"/>
                <a:gd name="T85" fmla="*/ 64 h 118"/>
                <a:gd name="T86" fmla="*/ 130 w 314"/>
                <a:gd name="T87" fmla="*/ 84 h 118"/>
                <a:gd name="T88" fmla="*/ 122 w 314"/>
                <a:gd name="T89" fmla="*/ 102 h 118"/>
                <a:gd name="T90" fmla="*/ 104 w 314"/>
                <a:gd name="T91" fmla="*/ 108 h 118"/>
                <a:gd name="T92" fmla="*/ 86 w 314"/>
                <a:gd name="T93" fmla="*/ 98 h 118"/>
                <a:gd name="T94" fmla="*/ 80 w 314"/>
                <a:gd name="T95" fmla="*/ 110 h 118"/>
                <a:gd name="T96" fmla="*/ 42 w 314"/>
                <a:gd name="T97" fmla="*/ 114 h 118"/>
                <a:gd name="T98" fmla="*/ 14 w 314"/>
                <a:gd name="T99" fmla="*/ 102 h 118"/>
                <a:gd name="T100" fmla="*/ 6 w 314"/>
                <a:gd name="T101" fmla="*/ 76 h 118"/>
                <a:gd name="T102" fmla="*/ 0 w 314"/>
                <a:gd name="T103" fmla="*/ 72 h 11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14"/>
                <a:gd name="T157" fmla="*/ 0 h 118"/>
                <a:gd name="T158" fmla="*/ 314 w 314"/>
                <a:gd name="T159" fmla="*/ 118 h 11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14" h="118">
                  <a:moveTo>
                    <a:pt x="0" y="76"/>
                  </a:moveTo>
                  <a:lnTo>
                    <a:pt x="0" y="76"/>
                  </a:lnTo>
                  <a:lnTo>
                    <a:pt x="4" y="92"/>
                  </a:lnTo>
                  <a:lnTo>
                    <a:pt x="6" y="98"/>
                  </a:lnTo>
                  <a:lnTo>
                    <a:pt x="12" y="104"/>
                  </a:lnTo>
                  <a:lnTo>
                    <a:pt x="18" y="110"/>
                  </a:lnTo>
                  <a:lnTo>
                    <a:pt x="26" y="114"/>
                  </a:lnTo>
                  <a:lnTo>
                    <a:pt x="42" y="118"/>
                  </a:lnTo>
                  <a:lnTo>
                    <a:pt x="56" y="118"/>
                  </a:lnTo>
                  <a:lnTo>
                    <a:pt x="70" y="118"/>
                  </a:lnTo>
                  <a:lnTo>
                    <a:pt x="76" y="116"/>
                  </a:lnTo>
                  <a:lnTo>
                    <a:pt x="82" y="112"/>
                  </a:lnTo>
                  <a:lnTo>
                    <a:pt x="86" y="106"/>
                  </a:lnTo>
                  <a:lnTo>
                    <a:pt x="88" y="98"/>
                  </a:lnTo>
                  <a:lnTo>
                    <a:pt x="84" y="100"/>
                  </a:lnTo>
                  <a:lnTo>
                    <a:pt x="94" y="108"/>
                  </a:lnTo>
                  <a:lnTo>
                    <a:pt x="100" y="112"/>
                  </a:lnTo>
                  <a:lnTo>
                    <a:pt x="106" y="114"/>
                  </a:lnTo>
                  <a:lnTo>
                    <a:pt x="112" y="114"/>
                  </a:lnTo>
                  <a:lnTo>
                    <a:pt x="118" y="112"/>
                  </a:lnTo>
                  <a:lnTo>
                    <a:pt x="122" y="108"/>
                  </a:lnTo>
                  <a:lnTo>
                    <a:pt x="128" y="104"/>
                  </a:lnTo>
                  <a:lnTo>
                    <a:pt x="132" y="100"/>
                  </a:lnTo>
                  <a:lnTo>
                    <a:pt x="134" y="94"/>
                  </a:lnTo>
                  <a:lnTo>
                    <a:pt x="136" y="80"/>
                  </a:lnTo>
                  <a:lnTo>
                    <a:pt x="134" y="68"/>
                  </a:lnTo>
                  <a:lnTo>
                    <a:pt x="132" y="60"/>
                  </a:lnTo>
                  <a:lnTo>
                    <a:pt x="128" y="54"/>
                  </a:lnTo>
                  <a:lnTo>
                    <a:pt x="128" y="52"/>
                  </a:lnTo>
                  <a:lnTo>
                    <a:pt x="126" y="52"/>
                  </a:lnTo>
                  <a:lnTo>
                    <a:pt x="124" y="52"/>
                  </a:lnTo>
                  <a:lnTo>
                    <a:pt x="122" y="54"/>
                  </a:lnTo>
                  <a:lnTo>
                    <a:pt x="124" y="60"/>
                  </a:lnTo>
                  <a:lnTo>
                    <a:pt x="126" y="64"/>
                  </a:lnTo>
                  <a:lnTo>
                    <a:pt x="130" y="66"/>
                  </a:lnTo>
                  <a:lnTo>
                    <a:pt x="136" y="66"/>
                  </a:lnTo>
                  <a:lnTo>
                    <a:pt x="146" y="62"/>
                  </a:lnTo>
                  <a:lnTo>
                    <a:pt x="156" y="60"/>
                  </a:lnTo>
                  <a:lnTo>
                    <a:pt x="164" y="54"/>
                  </a:lnTo>
                  <a:lnTo>
                    <a:pt x="168" y="50"/>
                  </a:lnTo>
                  <a:lnTo>
                    <a:pt x="170" y="42"/>
                  </a:lnTo>
                  <a:lnTo>
                    <a:pt x="170" y="34"/>
                  </a:lnTo>
                  <a:lnTo>
                    <a:pt x="168" y="18"/>
                  </a:lnTo>
                  <a:lnTo>
                    <a:pt x="164" y="4"/>
                  </a:lnTo>
                  <a:lnTo>
                    <a:pt x="158" y="4"/>
                  </a:lnTo>
                  <a:lnTo>
                    <a:pt x="158" y="10"/>
                  </a:lnTo>
                  <a:lnTo>
                    <a:pt x="160" y="14"/>
                  </a:lnTo>
                  <a:lnTo>
                    <a:pt x="164" y="16"/>
                  </a:lnTo>
                  <a:lnTo>
                    <a:pt x="168" y="20"/>
                  </a:lnTo>
                  <a:lnTo>
                    <a:pt x="180" y="22"/>
                  </a:lnTo>
                  <a:lnTo>
                    <a:pt x="190" y="24"/>
                  </a:lnTo>
                  <a:lnTo>
                    <a:pt x="202" y="26"/>
                  </a:lnTo>
                  <a:lnTo>
                    <a:pt x="206" y="26"/>
                  </a:lnTo>
                  <a:lnTo>
                    <a:pt x="210" y="26"/>
                  </a:lnTo>
                  <a:lnTo>
                    <a:pt x="208" y="30"/>
                  </a:lnTo>
                  <a:lnTo>
                    <a:pt x="204" y="38"/>
                  </a:lnTo>
                  <a:lnTo>
                    <a:pt x="200" y="44"/>
                  </a:lnTo>
                  <a:lnTo>
                    <a:pt x="200" y="52"/>
                  </a:lnTo>
                  <a:lnTo>
                    <a:pt x="202" y="60"/>
                  </a:lnTo>
                  <a:lnTo>
                    <a:pt x="206" y="68"/>
                  </a:lnTo>
                  <a:lnTo>
                    <a:pt x="216" y="76"/>
                  </a:lnTo>
                  <a:lnTo>
                    <a:pt x="226" y="82"/>
                  </a:lnTo>
                  <a:lnTo>
                    <a:pt x="238" y="88"/>
                  </a:lnTo>
                  <a:lnTo>
                    <a:pt x="250" y="90"/>
                  </a:lnTo>
                  <a:lnTo>
                    <a:pt x="260" y="90"/>
                  </a:lnTo>
                  <a:lnTo>
                    <a:pt x="266" y="88"/>
                  </a:lnTo>
                  <a:lnTo>
                    <a:pt x="268" y="84"/>
                  </a:lnTo>
                  <a:lnTo>
                    <a:pt x="270" y="80"/>
                  </a:lnTo>
                  <a:lnTo>
                    <a:pt x="272" y="74"/>
                  </a:lnTo>
                  <a:lnTo>
                    <a:pt x="266" y="78"/>
                  </a:lnTo>
                  <a:lnTo>
                    <a:pt x="276" y="82"/>
                  </a:lnTo>
                  <a:lnTo>
                    <a:pt x="284" y="84"/>
                  </a:lnTo>
                  <a:lnTo>
                    <a:pt x="294" y="84"/>
                  </a:lnTo>
                  <a:lnTo>
                    <a:pt x="302" y="80"/>
                  </a:lnTo>
                  <a:lnTo>
                    <a:pt x="308" y="76"/>
                  </a:lnTo>
                  <a:lnTo>
                    <a:pt x="310" y="72"/>
                  </a:lnTo>
                  <a:lnTo>
                    <a:pt x="314" y="64"/>
                  </a:lnTo>
                  <a:lnTo>
                    <a:pt x="314" y="54"/>
                  </a:lnTo>
                  <a:lnTo>
                    <a:pt x="314" y="42"/>
                  </a:lnTo>
                  <a:lnTo>
                    <a:pt x="314" y="40"/>
                  </a:lnTo>
                  <a:lnTo>
                    <a:pt x="312" y="40"/>
                  </a:lnTo>
                  <a:lnTo>
                    <a:pt x="310" y="40"/>
                  </a:lnTo>
                  <a:lnTo>
                    <a:pt x="308" y="42"/>
                  </a:lnTo>
                  <a:lnTo>
                    <a:pt x="308" y="60"/>
                  </a:lnTo>
                  <a:lnTo>
                    <a:pt x="306" y="68"/>
                  </a:lnTo>
                  <a:lnTo>
                    <a:pt x="298" y="74"/>
                  </a:lnTo>
                  <a:lnTo>
                    <a:pt x="292" y="76"/>
                  </a:lnTo>
                  <a:lnTo>
                    <a:pt x="284" y="76"/>
                  </a:lnTo>
                  <a:lnTo>
                    <a:pt x="268" y="70"/>
                  </a:lnTo>
                  <a:lnTo>
                    <a:pt x="266" y="72"/>
                  </a:lnTo>
                  <a:lnTo>
                    <a:pt x="264" y="74"/>
                  </a:lnTo>
                  <a:lnTo>
                    <a:pt x="262" y="80"/>
                  </a:lnTo>
                  <a:lnTo>
                    <a:pt x="258" y="82"/>
                  </a:lnTo>
                  <a:lnTo>
                    <a:pt x="254" y="82"/>
                  </a:lnTo>
                  <a:lnTo>
                    <a:pt x="248" y="82"/>
                  </a:lnTo>
                  <a:lnTo>
                    <a:pt x="238" y="78"/>
                  </a:lnTo>
                  <a:lnTo>
                    <a:pt x="228" y="74"/>
                  </a:lnTo>
                  <a:lnTo>
                    <a:pt x="216" y="66"/>
                  </a:lnTo>
                  <a:lnTo>
                    <a:pt x="212" y="62"/>
                  </a:lnTo>
                  <a:lnTo>
                    <a:pt x="210" y="58"/>
                  </a:lnTo>
                  <a:lnTo>
                    <a:pt x="208" y="50"/>
                  </a:lnTo>
                  <a:lnTo>
                    <a:pt x="210" y="46"/>
                  </a:lnTo>
                  <a:lnTo>
                    <a:pt x="210" y="42"/>
                  </a:lnTo>
                  <a:lnTo>
                    <a:pt x="216" y="34"/>
                  </a:lnTo>
                  <a:lnTo>
                    <a:pt x="218" y="26"/>
                  </a:lnTo>
                  <a:lnTo>
                    <a:pt x="216" y="22"/>
                  </a:lnTo>
                  <a:lnTo>
                    <a:pt x="214" y="20"/>
                  </a:lnTo>
                  <a:lnTo>
                    <a:pt x="208" y="18"/>
                  </a:lnTo>
                  <a:lnTo>
                    <a:pt x="202" y="18"/>
                  </a:lnTo>
                  <a:lnTo>
                    <a:pt x="192" y="16"/>
                  </a:lnTo>
                  <a:lnTo>
                    <a:pt x="180" y="16"/>
                  </a:lnTo>
                  <a:lnTo>
                    <a:pt x="170" y="12"/>
                  </a:lnTo>
                  <a:lnTo>
                    <a:pt x="166" y="8"/>
                  </a:lnTo>
                  <a:lnTo>
                    <a:pt x="164" y="4"/>
                  </a:lnTo>
                  <a:lnTo>
                    <a:pt x="164" y="0"/>
                  </a:lnTo>
                  <a:lnTo>
                    <a:pt x="160" y="0"/>
                  </a:lnTo>
                  <a:lnTo>
                    <a:pt x="158" y="0"/>
                  </a:lnTo>
                  <a:lnTo>
                    <a:pt x="158" y="4"/>
                  </a:lnTo>
                  <a:lnTo>
                    <a:pt x="160" y="16"/>
                  </a:lnTo>
                  <a:lnTo>
                    <a:pt x="162" y="28"/>
                  </a:lnTo>
                  <a:lnTo>
                    <a:pt x="164" y="38"/>
                  </a:lnTo>
                  <a:lnTo>
                    <a:pt x="162" y="46"/>
                  </a:lnTo>
                  <a:lnTo>
                    <a:pt x="158" y="50"/>
                  </a:lnTo>
                  <a:lnTo>
                    <a:pt x="156" y="52"/>
                  </a:lnTo>
                  <a:lnTo>
                    <a:pt x="140" y="58"/>
                  </a:lnTo>
                  <a:lnTo>
                    <a:pt x="134" y="58"/>
                  </a:lnTo>
                  <a:lnTo>
                    <a:pt x="130" y="58"/>
                  </a:lnTo>
                  <a:lnTo>
                    <a:pt x="128" y="54"/>
                  </a:lnTo>
                  <a:lnTo>
                    <a:pt x="122" y="56"/>
                  </a:lnTo>
                  <a:lnTo>
                    <a:pt x="124" y="60"/>
                  </a:lnTo>
                  <a:lnTo>
                    <a:pt x="126" y="64"/>
                  </a:lnTo>
                  <a:lnTo>
                    <a:pt x="130" y="70"/>
                  </a:lnTo>
                  <a:lnTo>
                    <a:pt x="130" y="78"/>
                  </a:lnTo>
                  <a:lnTo>
                    <a:pt x="130" y="84"/>
                  </a:lnTo>
                  <a:lnTo>
                    <a:pt x="130" y="92"/>
                  </a:lnTo>
                  <a:lnTo>
                    <a:pt x="126" y="98"/>
                  </a:lnTo>
                  <a:lnTo>
                    <a:pt x="122" y="102"/>
                  </a:lnTo>
                  <a:lnTo>
                    <a:pt x="116" y="106"/>
                  </a:lnTo>
                  <a:lnTo>
                    <a:pt x="110" y="108"/>
                  </a:lnTo>
                  <a:lnTo>
                    <a:pt x="104" y="108"/>
                  </a:lnTo>
                  <a:lnTo>
                    <a:pt x="98" y="106"/>
                  </a:lnTo>
                  <a:lnTo>
                    <a:pt x="86" y="96"/>
                  </a:lnTo>
                  <a:lnTo>
                    <a:pt x="86" y="98"/>
                  </a:lnTo>
                  <a:lnTo>
                    <a:pt x="84" y="98"/>
                  </a:lnTo>
                  <a:lnTo>
                    <a:pt x="84" y="106"/>
                  </a:lnTo>
                  <a:lnTo>
                    <a:pt x="80" y="110"/>
                  </a:lnTo>
                  <a:lnTo>
                    <a:pt x="74" y="114"/>
                  </a:lnTo>
                  <a:lnTo>
                    <a:pt x="68" y="114"/>
                  </a:lnTo>
                  <a:lnTo>
                    <a:pt x="54" y="116"/>
                  </a:lnTo>
                  <a:lnTo>
                    <a:pt x="42" y="114"/>
                  </a:lnTo>
                  <a:lnTo>
                    <a:pt x="26" y="110"/>
                  </a:lnTo>
                  <a:lnTo>
                    <a:pt x="20" y="106"/>
                  </a:lnTo>
                  <a:lnTo>
                    <a:pt x="14" y="102"/>
                  </a:lnTo>
                  <a:lnTo>
                    <a:pt x="10" y="98"/>
                  </a:lnTo>
                  <a:lnTo>
                    <a:pt x="8" y="90"/>
                  </a:lnTo>
                  <a:lnTo>
                    <a:pt x="6" y="84"/>
                  </a:lnTo>
                  <a:lnTo>
                    <a:pt x="6" y="76"/>
                  </a:lnTo>
                  <a:lnTo>
                    <a:pt x="6" y="72"/>
                  </a:lnTo>
                  <a:lnTo>
                    <a:pt x="4" y="72"/>
                  </a:lnTo>
                  <a:lnTo>
                    <a:pt x="0" y="72"/>
                  </a:lnTo>
                  <a:lnTo>
                    <a:pt x="0" y="76"/>
                  </a:lnTo>
                </a:path>
              </a:pathLst>
            </a:custGeom>
            <a:noFill/>
            <a:ln w="9525">
              <a:noFill/>
              <a:round/>
              <a:headEnd/>
              <a:tailEnd/>
            </a:ln>
          </p:spPr>
          <p:txBody>
            <a:bodyPr/>
            <a:lstStyle/>
            <a:p>
              <a:endParaRPr lang="fr-FR">
                <a:latin typeface="Calibri" pitchFamily="34" charset="0"/>
              </a:endParaRPr>
            </a:p>
          </p:txBody>
        </p:sp>
        <p:sp>
          <p:nvSpPr>
            <p:cNvPr id="9458" name="Freeform 93"/>
            <p:cNvSpPr>
              <a:spLocks/>
            </p:cNvSpPr>
            <p:nvPr/>
          </p:nvSpPr>
          <p:spPr bwMode="auto">
            <a:xfrm>
              <a:off x="2987" y="2008"/>
              <a:ext cx="166" cy="154"/>
            </a:xfrm>
            <a:custGeom>
              <a:avLst/>
              <a:gdLst>
                <a:gd name="T0" fmla="*/ 156 w 166"/>
                <a:gd name="T1" fmla="*/ 112 h 154"/>
                <a:gd name="T2" fmla="*/ 162 w 166"/>
                <a:gd name="T3" fmla="*/ 126 h 154"/>
                <a:gd name="T4" fmla="*/ 154 w 166"/>
                <a:gd name="T5" fmla="*/ 142 h 154"/>
                <a:gd name="T6" fmla="*/ 142 w 166"/>
                <a:gd name="T7" fmla="*/ 150 h 154"/>
                <a:gd name="T8" fmla="*/ 118 w 166"/>
                <a:gd name="T9" fmla="*/ 144 h 154"/>
                <a:gd name="T10" fmla="*/ 106 w 166"/>
                <a:gd name="T11" fmla="*/ 136 h 154"/>
                <a:gd name="T12" fmla="*/ 98 w 166"/>
                <a:gd name="T13" fmla="*/ 128 h 154"/>
                <a:gd name="T14" fmla="*/ 94 w 166"/>
                <a:gd name="T15" fmla="*/ 120 h 154"/>
                <a:gd name="T16" fmla="*/ 86 w 166"/>
                <a:gd name="T17" fmla="*/ 124 h 154"/>
                <a:gd name="T18" fmla="*/ 78 w 166"/>
                <a:gd name="T19" fmla="*/ 128 h 154"/>
                <a:gd name="T20" fmla="*/ 62 w 166"/>
                <a:gd name="T21" fmla="*/ 134 h 154"/>
                <a:gd name="T22" fmla="*/ 48 w 166"/>
                <a:gd name="T23" fmla="*/ 130 h 154"/>
                <a:gd name="T24" fmla="*/ 28 w 166"/>
                <a:gd name="T25" fmla="*/ 110 h 154"/>
                <a:gd name="T26" fmla="*/ 24 w 166"/>
                <a:gd name="T27" fmla="*/ 86 h 154"/>
                <a:gd name="T28" fmla="*/ 32 w 166"/>
                <a:gd name="T29" fmla="*/ 70 h 154"/>
                <a:gd name="T30" fmla="*/ 30 w 166"/>
                <a:gd name="T31" fmla="*/ 68 h 154"/>
                <a:gd name="T32" fmla="*/ 22 w 166"/>
                <a:gd name="T33" fmla="*/ 60 h 154"/>
                <a:gd name="T34" fmla="*/ 22 w 166"/>
                <a:gd name="T35" fmla="*/ 34 h 154"/>
                <a:gd name="T36" fmla="*/ 20 w 166"/>
                <a:gd name="T37" fmla="*/ 32 h 154"/>
                <a:gd name="T38" fmla="*/ 8 w 166"/>
                <a:gd name="T39" fmla="*/ 20 h 154"/>
                <a:gd name="T40" fmla="*/ 6 w 166"/>
                <a:gd name="T41" fmla="*/ 2 h 154"/>
                <a:gd name="T42" fmla="*/ 2 w 166"/>
                <a:gd name="T43" fmla="*/ 2 h 154"/>
                <a:gd name="T44" fmla="*/ 2 w 166"/>
                <a:gd name="T45" fmla="*/ 20 h 154"/>
                <a:gd name="T46" fmla="*/ 8 w 166"/>
                <a:gd name="T47" fmla="*/ 30 h 154"/>
                <a:gd name="T48" fmla="*/ 14 w 166"/>
                <a:gd name="T49" fmla="*/ 34 h 154"/>
                <a:gd name="T50" fmla="*/ 16 w 166"/>
                <a:gd name="T51" fmla="*/ 42 h 154"/>
                <a:gd name="T52" fmla="*/ 18 w 166"/>
                <a:gd name="T53" fmla="*/ 62 h 154"/>
                <a:gd name="T54" fmla="*/ 26 w 166"/>
                <a:gd name="T55" fmla="*/ 70 h 154"/>
                <a:gd name="T56" fmla="*/ 30 w 166"/>
                <a:gd name="T57" fmla="*/ 68 h 154"/>
                <a:gd name="T58" fmla="*/ 22 w 166"/>
                <a:gd name="T59" fmla="*/ 84 h 154"/>
                <a:gd name="T60" fmla="*/ 20 w 166"/>
                <a:gd name="T61" fmla="*/ 102 h 154"/>
                <a:gd name="T62" fmla="*/ 36 w 166"/>
                <a:gd name="T63" fmla="*/ 124 h 154"/>
                <a:gd name="T64" fmla="*/ 50 w 166"/>
                <a:gd name="T65" fmla="*/ 134 h 154"/>
                <a:gd name="T66" fmla="*/ 74 w 166"/>
                <a:gd name="T67" fmla="*/ 134 h 154"/>
                <a:gd name="T68" fmla="*/ 86 w 166"/>
                <a:gd name="T69" fmla="*/ 126 h 154"/>
                <a:gd name="T70" fmla="*/ 94 w 166"/>
                <a:gd name="T71" fmla="*/ 122 h 154"/>
                <a:gd name="T72" fmla="*/ 96 w 166"/>
                <a:gd name="T73" fmla="*/ 132 h 154"/>
                <a:gd name="T74" fmla="*/ 106 w 166"/>
                <a:gd name="T75" fmla="*/ 140 h 154"/>
                <a:gd name="T76" fmla="*/ 122 w 166"/>
                <a:gd name="T77" fmla="*/ 150 h 154"/>
                <a:gd name="T78" fmla="*/ 144 w 166"/>
                <a:gd name="T79" fmla="*/ 152 h 154"/>
                <a:gd name="T80" fmla="*/ 160 w 166"/>
                <a:gd name="T81" fmla="*/ 138 h 154"/>
                <a:gd name="T82" fmla="*/ 166 w 166"/>
                <a:gd name="T83" fmla="*/ 120 h 154"/>
                <a:gd name="T84" fmla="*/ 154 w 166"/>
                <a:gd name="T85" fmla="*/ 106 h 154"/>
                <a:gd name="T86" fmla="*/ 150 w 166"/>
                <a:gd name="T87" fmla="*/ 108 h 15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6"/>
                <a:gd name="T133" fmla="*/ 0 h 154"/>
                <a:gd name="T134" fmla="*/ 166 w 166"/>
                <a:gd name="T135" fmla="*/ 154 h 15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6" h="154">
                  <a:moveTo>
                    <a:pt x="152" y="112"/>
                  </a:moveTo>
                  <a:lnTo>
                    <a:pt x="152" y="112"/>
                  </a:lnTo>
                  <a:lnTo>
                    <a:pt x="156" y="112"/>
                  </a:lnTo>
                  <a:lnTo>
                    <a:pt x="160" y="114"/>
                  </a:lnTo>
                  <a:lnTo>
                    <a:pt x="162" y="120"/>
                  </a:lnTo>
                  <a:lnTo>
                    <a:pt x="162" y="126"/>
                  </a:lnTo>
                  <a:lnTo>
                    <a:pt x="160" y="132"/>
                  </a:lnTo>
                  <a:lnTo>
                    <a:pt x="154" y="142"/>
                  </a:lnTo>
                  <a:lnTo>
                    <a:pt x="146" y="148"/>
                  </a:lnTo>
                  <a:lnTo>
                    <a:pt x="142" y="150"/>
                  </a:lnTo>
                  <a:lnTo>
                    <a:pt x="136" y="150"/>
                  </a:lnTo>
                  <a:lnTo>
                    <a:pt x="128" y="148"/>
                  </a:lnTo>
                  <a:lnTo>
                    <a:pt x="118" y="144"/>
                  </a:lnTo>
                  <a:lnTo>
                    <a:pt x="110" y="140"/>
                  </a:lnTo>
                  <a:lnTo>
                    <a:pt x="106" y="136"/>
                  </a:lnTo>
                  <a:lnTo>
                    <a:pt x="102" y="134"/>
                  </a:lnTo>
                  <a:lnTo>
                    <a:pt x="98" y="128"/>
                  </a:lnTo>
                  <a:lnTo>
                    <a:pt x="96" y="120"/>
                  </a:lnTo>
                  <a:lnTo>
                    <a:pt x="94" y="120"/>
                  </a:lnTo>
                  <a:lnTo>
                    <a:pt x="90" y="120"/>
                  </a:lnTo>
                  <a:lnTo>
                    <a:pt x="86" y="124"/>
                  </a:lnTo>
                  <a:lnTo>
                    <a:pt x="82" y="126"/>
                  </a:lnTo>
                  <a:lnTo>
                    <a:pt x="78" y="128"/>
                  </a:lnTo>
                  <a:lnTo>
                    <a:pt x="68" y="134"/>
                  </a:lnTo>
                  <a:lnTo>
                    <a:pt x="62" y="134"/>
                  </a:lnTo>
                  <a:lnTo>
                    <a:pt x="56" y="134"/>
                  </a:lnTo>
                  <a:lnTo>
                    <a:pt x="48" y="130"/>
                  </a:lnTo>
                  <a:lnTo>
                    <a:pt x="40" y="124"/>
                  </a:lnTo>
                  <a:lnTo>
                    <a:pt x="32" y="118"/>
                  </a:lnTo>
                  <a:lnTo>
                    <a:pt x="28" y="110"/>
                  </a:lnTo>
                  <a:lnTo>
                    <a:pt x="24" y="102"/>
                  </a:lnTo>
                  <a:lnTo>
                    <a:pt x="24" y="94"/>
                  </a:lnTo>
                  <a:lnTo>
                    <a:pt x="24" y="86"/>
                  </a:lnTo>
                  <a:lnTo>
                    <a:pt x="26" y="78"/>
                  </a:lnTo>
                  <a:lnTo>
                    <a:pt x="32" y="70"/>
                  </a:lnTo>
                  <a:lnTo>
                    <a:pt x="32" y="68"/>
                  </a:lnTo>
                  <a:lnTo>
                    <a:pt x="30" y="68"/>
                  </a:lnTo>
                  <a:lnTo>
                    <a:pt x="26" y="66"/>
                  </a:lnTo>
                  <a:lnTo>
                    <a:pt x="24" y="64"/>
                  </a:lnTo>
                  <a:lnTo>
                    <a:pt x="22" y="60"/>
                  </a:lnTo>
                  <a:lnTo>
                    <a:pt x="20" y="54"/>
                  </a:lnTo>
                  <a:lnTo>
                    <a:pt x="20" y="42"/>
                  </a:lnTo>
                  <a:lnTo>
                    <a:pt x="22" y="34"/>
                  </a:lnTo>
                  <a:lnTo>
                    <a:pt x="20" y="32"/>
                  </a:lnTo>
                  <a:lnTo>
                    <a:pt x="14" y="30"/>
                  </a:lnTo>
                  <a:lnTo>
                    <a:pt x="12" y="26"/>
                  </a:lnTo>
                  <a:lnTo>
                    <a:pt x="8" y="20"/>
                  </a:lnTo>
                  <a:lnTo>
                    <a:pt x="6" y="10"/>
                  </a:lnTo>
                  <a:lnTo>
                    <a:pt x="6" y="2"/>
                  </a:lnTo>
                  <a:lnTo>
                    <a:pt x="4" y="0"/>
                  </a:lnTo>
                  <a:lnTo>
                    <a:pt x="2" y="0"/>
                  </a:lnTo>
                  <a:lnTo>
                    <a:pt x="2" y="2"/>
                  </a:lnTo>
                  <a:lnTo>
                    <a:pt x="0" y="14"/>
                  </a:lnTo>
                  <a:lnTo>
                    <a:pt x="2" y="20"/>
                  </a:lnTo>
                  <a:lnTo>
                    <a:pt x="4" y="26"/>
                  </a:lnTo>
                  <a:lnTo>
                    <a:pt x="8" y="30"/>
                  </a:lnTo>
                  <a:lnTo>
                    <a:pt x="14" y="34"/>
                  </a:lnTo>
                  <a:lnTo>
                    <a:pt x="16" y="34"/>
                  </a:lnTo>
                  <a:lnTo>
                    <a:pt x="16" y="42"/>
                  </a:lnTo>
                  <a:lnTo>
                    <a:pt x="16" y="52"/>
                  </a:lnTo>
                  <a:lnTo>
                    <a:pt x="18" y="62"/>
                  </a:lnTo>
                  <a:lnTo>
                    <a:pt x="20" y="66"/>
                  </a:lnTo>
                  <a:lnTo>
                    <a:pt x="22" y="70"/>
                  </a:lnTo>
                  <a:lnTo>
                    <a:pt x="26" y="70"/>
                  </a:lnTo>
                  <a:lnTo>
                    <a:pt x="32" y="70"/>
                  </a:lnTo>
                  <a:lnTo>
                    <a:pt x="30" y="68"/>
                  </a:lnTo>
                  <a:lnTo>
                    <a:pt x="24" y="76"/>
                  </a:lnTo>
                  <a:lnTo>
                    <a:pt x="22" y="84"/>
                  </a:lnTo>
                  <a:lnTo>
                    <a:pt x="20" y="92"/>
                  </a:lnTo>
                  <a:lnTo>
                    <a:pt x="20" y="102"/>
                  </a:lnTo>
                  <a:lnTo>
                    <a:pt x="24" y="110"/>
                  </a:lnTo>
                  <a:lnTo>
                    <a:pt x="30" y="118"/>
                  </a:lnTo>
                  <a:lnTo>
                    <a:pt x="36" y="124"/>
                  </a:lnTo>
                  <a:lnTo>
                    <a:pt x="42" y="130"/>
                  </a:lnTo>
                  <a:lnTo>
                    <a:pt x="50" y="134"/>
                  </a:lnTo>
                  <a:lnTo>
                    <a:pt x="58" y="136"/>
                  </a:lnTo>
                  <a:lnTo>
                    <a:pt x="66" y="136"/>
                  </a:lnTo>
                  <a:lnTo>
                    <a:pt x="74" y="134"/>
                  </a:lnTo>
                  <a:lnTo>
                    <a:pt x="86" y="126"/>
                  </a:lnTo>
                  <a:lnTo>
                    <a:pt x="90" y="124"/>
                  </a:lnTo>
                  <a:lnTo>
                    <a:pt x="92" y="122"/>
                  </a:lnTo>
                  <a:lnTo>
                    <a:pt x="94" y="122"/>
                  </a:lnTo>
                  <a:lnTo>
                    <a:pt x="96" y="132"/>
                  </a:lnTo>
                  <a:lnTo>
                    <a:pt x="102" y="138"/>
                  </a:lnTo>
                  <a:lnTo>
                    <a:pt x="106" y="140"/>
                  </a:lnTo>
                  <a:lnTo>
                    <a:pt x="114" y="146"/>
                  </a:lnTo>
                  <a:lnTo>
                    <a:pt x="122" y="150"/>
                  </a:lnTo>
                  <a:lnTo>
                    <a:pt x="130" y="152"/>
                  </a:lnTo>
                  <a:lnTo>
                    <a:pt x="138" y="154"/>
                  </a:lnTo>
                  <a:lnTo>
                    <a:pt x="144" y="152"/>
                  </a:lnTo>
                  <a:lnTo>
                    <a:pt x="152" y="148"/>
                  </a:lnTo>
                  <a:lnTo>
                    <a:pt x="160" y="138"/>
                  </a:lnTo>
                  <a:lnTo>
                    <a:pt x="166" y="126"/>
                  </a:lnTo>
                  <a:lnTo>
                    <a:pt x="166" y="120"/>
                  </a:lnTo>
                  <a:lnTo>
                    <a:pt x="164" y="114"/>
                  </a:lnTo>
                  <a:lnTo>
                    <a:pt x="160" y="110"/>
                  </a:lnTo>
                  <a:lnTo>
                    <a:pt x="154" y="106"/>
                  </a:lnTo>
                  <a:lnTo>
                    <a:pt x="152" y="106"/>
                  </a:lnTo>
                  <a:lnTo>
                    <a:pt x="150" y="108"/>
                  </a:lnTo>
                  <a:lnTo>
                    <a:pt x="150" y="110"/>
                  </a:lnTo>
                  <a:lnTo>
                    <a:pt x="152" y="112"/>
                  </a:lnTo>
                  <a:close/>
                </a:path>
              </a:pathLst>
            </a:custGeom>
            <a:solidFill>
              <a:srgbClr val="000000"/>
            </a:solidFill>
            <a:ln w="9525">
              <a:noFill/>
              <a:round/>
              <a:headEnd/>
              <a:tailEnd/>
            </a:ln>
          </p:spPr>
          <p:txBody>
            <a:bodyPr/>
            <a:lstStyle/>
            <a:p>
              <a:endParaRPr lang="fr-FR">
                <a:latin typeface="Calibri" pitchFamily="34" charset="0"/>
              </a:endParaRPr>
            </a:p>
          </p:txBody>
        </p:sp>
        <p:sp>
          <p:nvSpPr>
            <p:cNvPr id="9459" name="Freeform 94"/>
            <p:cNvSpPr>
              <a:spLocks/>
            </p:cNvSpPr>
            <p:nvPr/>
          </p:nvSpPr>
          <p:spPr bwMode="auto">
            <a:xfrm>
              <a:off x="2987" y="2008"/>
              <a:ext cx="166" cy="154"/>
            </a:xfrm>
            <a:custGeom>
              <a:avLst/>
              <a:gdLst>
                <a:gd name="T0" fmla="*/ 156 w 166"/>
                <a:gd name="T1" fmla="*/ 112 h 154"/>
                <a:gd name="T2" fmla="*/ 162 w 166"/>
                <a:gd name="T3" fmla="*/ 126 h 154"/>
                <a:gd name="T4" fmla="*/ 154 w 166"/>
                <a:gd name="T5" fmla="*/ 142 h 154"/>
                <a:gd name="T6" fmla="*/ 142 w 166"/>
                <a:gd name="T7" fmla="*/ 150 h 154"/>
                <a:gd name="T8" fmla="*/ 118 w 166"/>
                <a:gd name="T9" fmla="*/ 144 h 154"/>
                <a:gd name="T10" fmla="*/ 106 w 166"/>
                <a:gd name="T11" fmla="*/ 136 h 154"/>
                <a:gd name="T12" fmla="*/ 98 w 166"/>
                <a:gd name="T13" fmla="*/ 128 h 154"/>
                <a:gd name="T14" fmla="*/ 94 w 166"/>
                <a:gd name="T15" fmla="*/ 120 h 154"/>
                <a:gd name="T16" fmla="*/ 86 w 166"/>
                <a:gd name="T17" fmla="*/ 124 h 154"/>
                <a:gd name="T18" fmla="*/ 78 w 166"/>
                <a:gd name="T19" fmla="*/ 128 h 154"/>
                <a:gd name="T20" fmla="*/ 62 w 166"/>
                <a:gd name="T21" fmla="*/ 134 h 154"/>
                <a:gd name="T22" fmla="*/ 48 w 166"/>
                <a:gd name="T23" fmla="*/ 130 h 154"/>
                <a:gd name="T24" fmla="*/ 28 w 166"/>
                <a:gd name="T25" fmla="*/ 110 h 154"/>
                <a:gd name="T26" fmla="*/ 24 w 166"/>
                <a:gd name="T27" fmla="*/ 86 h 154"/>
                <a:gd name="T28" fmla="*/ 32 w 166"/>
                <a:gd name="T29" fmla="*/ 70 h 154"/>
                <a:gd name="T30" fmla="*/ 30 w 166"/>
                <a:gd name="T31" fmla="*/ 68 h 154"/>
                <a:gd name="T32" fmla="*/ 22 w 166"/>
                <a:gd name="T33" fmla="*/ 60 h 154"/>
                <a:gd name="T34" fmla="*/ 22 w 166"/>
                <a:gd name="T35" fmla="*/ 34 h 154"/>
                <a:gd name="T36" fmla="*/ 20 w 166"/>
                <a:gd name="T37" fmla="*/ 32 h 154"/>
                <a:gd name="T38" fmla="*/ 8 w 166"/>
                <a:gd name="T39" fmla="*/ 20 h 154"/>
                <a:gd name="T40" fmla="*/ 6 w 166"/>
                <a:gd name="T41" fmla="*/ 2 h 154"/>
                <a:gd name="T42" fmla="*/ 2 w 166"/>
                <a:gd name="T43" fmla="*/ 2 h 154"/>
                <a:gd name="T44" fmla="*/ 2 w 166"/>
                <a:gd name="T45" fmla="*/ 20 h 154"/>
                <a:gd name="T46" fmla="*/ 8 w 166"/>
                <a:gd name="T47" fmla="*/ 30 h 154"/>
                <a:gd name="T48" fmla="*/ 14 w 166"/>
                <a:gd name="T49" fmla="*/ 34 h 154"/>
                <a:gd name="T50" fmla="*/ 16 w 166"/>
                <a:gd name="T51" fmla="*/ 42 h 154"/>
                <a:gd name="T52" fmla="*/ 18 w 166"/>
                <a:gd name="T53" fmla="*/ 62 h 154"/>
                <a:gd name="T54" fmla="*/ 26 w 166"/>
                <a:gd name="T55" fmla="*/ 70 h 154"/>
                <a:gd name="T56" fmla="*/ 30 w 166"/>
                <a:gd name="T57" fmla="*/ 68 h 154"/>
                <a:gd name="T58" fmla="*/ 22 w 166"/>
                <a:gd name="T59" fmla="*/ 84 h 154"/>
                <a:gd name="T60" fmla="*/ 20 w 166"/>
                <a:gd name="T61" fmla="*/ 102 h 154"/>
                <a:gd name="T62" fmla="*/ 36 w 166"/>
                <a:gd name="T63" fmla="*/ 124 h 154"/>
                <a:gd name="T64" fmla="*/ 50 w 166"/>
                <a:gd name="T65" fmla="*/ 134 h 154"/>
                <a:gd name="T66" fmla="*/ 74 w 166"/>
                <a:gd name="T67" fmla="*/ 134 h 154"/>
                <a:gd name="T68" fmla="*/ 86 w 166"/>
                <a:gd name="T69" fmla="*/ 126 h 154"/>
                <a:gd name="T70" fmla="*/ 94 w 166"/>
                <a:gd name="T71" fmla="*/ 122 h 154"/>
                <a:gd name="T72" fmla="*/ 96 w 166"/>
                <a:gd name="T73" fmla="*/ 132 h 154"/>
                <a:gd name="T74" fmla="*/ 106 w 166"/>
                <a:gd name="T75" fmla="*/ 140 h 154"/>
                <a:gd name="T76" fmla="*/ 122 w 166"/>
                <a:gd name="T77" fmla="*/ 150 h 154"/>
                <a:gd name="T78" fmla="*/ 144 w 166"/>
                <a:gd name="T79" fmla="*/ 152 h 154"/>
                <a:gd name="T80" fmla="*/ 160 w 166"/>
                <a:gd name="T81" fmla="*/ 138 h 154"/>
                <a:gd name="T82" fmla="*/ 166 w 166"/>
                <a:gd name="T83" fmla="*/ 120 h 154"/>
                <a:gd name="T84" fmla="*/ 154 w 166"/>
                <a:gd name="T85" fmla="*/ 106 h 154"/>
                <a:gd name="T86" fmla="*/ 150 w 166"/>
                <a:gd name="T87" fmla="*/ 108 h 15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6"/>
                <a:gd name="T133" fmla="*/ 0 h 154"/>
                <a:gd name="T134" fmla="*/ 166 w 166"/>
                <a:gd name="T135" fmla="*/ 154 h 15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6" h="154">
                  <a:moveTo>
                    <a:pt x="152" y="112"/>
                  </a:moveTo>
                  <a:lnTo>
                    <a:pt x="152" y="112"/>
                  </a:lnTo>
                  <a:lnTo>
                    <a:pt x="156" y="112"/>
                  </a:lnTo>
                  <a:lnTo>
                    <a:pt x="160" y="114"/>
                  </a:lnTo>
                  <a:lnTo>
                    <a:pt x="162" y="120"/>
                  </a:lnTo>
                  <a:lnTo>
                    <a:pt x="162" y="126"/>
                  </a:lnTo>
                  <a:lnTo>
                    <a:pt x="160" y="132"/>
                  </a:lnTo>
                  <a:lnTo>
                    <a:pt x="154" y="142"/>
                  </a:lnTo>
                  <a:lnTo>
                    <a:pt x="146" y="148"/>
                  </a:lnTo>
                  <a:lnTo>
                    <a:pt x="142" y="150"/>
                  </a:lnTo>
                  <a:lnTo>
                    <a:pt x="136" y="150"/>
                  </a:lnTo>
                  <a:lnTo>
                    <a:pt x="128" y="148"/>
                  </a:lnTo>
                  <a:lnTo>
                    <a:pt x="118" y="144"/>
                  </a:lnTo>
                  <a:lnTo>
                    <a:pt x="110" y="140"/>
                  </a:lnTo>
                  <a:lnTo>
                    <a:pt x="106" y="136"/>
                  </a:lnTo>
                  <a:lnTo>
                    <a:pt x="102" y="134"/>
                  </a:lnTo>
                  <a:lnTo>
                    <a:pt x="98" y="128"/>
                  </a:lnTo>
                  <a:lnTo>
                    <a:pt x="96" y="120"/>
                  </a:lnTo>
                  <a:lnTo>
                    <a:pt x="94" y="120"/>
                  </a:lnTo>
                  <a:lnTo>
                    <a:pt x="90" y="120"/>
                  </a:lnTo>
                  <a:lnTo>
                    <a:pt x="86" y="124"/>
                  </a:lnTo>
                  <a:lnTo>
                    <a:pt x="82" y="126"/>
                  </a:lnTo>
                  <a:lnTo>
                    <a:pt x="78" y="128"/>
                  </a:lnTo>
                  <a:lnTo>
                    <a:pt x="68" y="134"/>
                  </a:lnTo>
                  <a:lnTo>
                    <a:pt x="62" y="134"/>
                  </a:lnTo>
                  <a:lnTo>
                    <a:pt x="56" y="134"/>
                  </a:lnTo>
                  <a:lnTo>
                    <a:pt x="48" y="130"/>
                  </a:lnTo>
                  <a:lnTo>
                    <a:pt x="40" y="124"/>
                  </a:lnTo>
                  <a:lnTo>
                    <a:pt x="32" y="118"/>
                  </a:lnTo>
                  <a:lnTo>
                    <a:pt x="28" y="110"/>
                  </a:lnTo>
                  <a:lnTo>
                    <a:pt x="24" y="102"/>
                  </a:lnTo>
                  <a:lnTo>
                    <a:pt x="24" y="94"/>
                  </a:lnTo>
                  <a:lnTo>
                    <a:pt x="24" y="86"/>
                  </a:lnTo>
                  <a:lnTo>
                    <a:pt x="26" y="78"/>
                  </a:lnTo>
                  <a:lnTo>
                    <a:pt x="32" y="70"/>
                  </a:lnTo>
                  <a:lnTo>
                    <a:pt x="32" y="68"/>
                  </a:lnTo>
                  <a:lnTo>
                    <a:pt x="30" y="68"/>
                  </a:lnTo>
                  <a:lnTo>
                    <a:pt x="26" y="66"/>
                  </a:lnTo>
                  <a:lnTo>
                    <a:pt x="24" y="64"/>
                  </a:lnTo>
                  <a:lnTo>
                    <a:pt x="22" y="60"/>
                  </a:lnTo>
                  <a:lnTo>
                    <a:pt x="20" y="54"/>
                  </a:lnTo>
                  <a:lnTo>
                    <a:pt x="20" y="42"/>
                  </a:lnTo>
                  <a:lnTo>
                    <a:pt x="22" y="34"/>
                  </a:lnTo>
                  <a:lnTo>
                    <a:pt x="20" y="32"/>
                  </a:lnTo>
                  <a:lnTo>
                    <a:pt x="14" y="30"/>
                  </a:lnTo>
                  <a:lnTo>
                    <a:pt x="12" y="26"/>
                  </a:lnTo>
                  <a:lnTo>
                    <a:pt x="8" y="20"/>
                  </a:lnTo>
                  <a:lnTo>
                    <a:pt x="6" y="10"/>
                  </a:lnTo>
                  <a:lnTo>
                    <a:pt x="6" y="2"/>
                  </a:lnTo>
                  <a:lnTo>
                    <a:pt x="4" y="0"/>
                  </a:lnTo>
                  <a:lnTo>
                    <a:pt x="2" y="0"/>
                  </a:lnTo>
                  <a:lnTo>
                    <a:pt x="2" y="2"/>
                  </a:lnTo>
                  <a:lnTo>
                    <a:pt x="0" y="14"/>
                  </a:lnTo>
                  <a:lnTo>
                    <a:pt x="2" y="20"/>
                  </a:lnTo>
                  <a:lnTo>
                    <a:pt x="4" y="26"/>
                  </a:lnTo>
                  <a:lnTo>
                    <a:pt x="8" y="30"/>
                  </a:lnTo>
                  <a:lnTo>
                    <a:pt x="14" y="34"/>
                  </a:lnTo>
                  <a:lnTo>
                    <a:pt x="16" y="34"/>
                  </a:lnTo>
                  <a:lnTo>
                    <a:pt x="16" y="42"/>
                  </a:lnTo>
                  <a:lnTo>
                    <a:pt x="16" y="52"/>
                  </a:lnTo>
                  <a:lnTo>
                    <a:pt x="18" y="62"/>
                  </a:lnTo>
                  <a:lnTo>
                    <a:pt x="20" y="66"/>
                  </a:lnTo>
                  <a:lnTo>
                    <a:pt x="22" y="70"/>
                  </a:lnTo>
                  <a:lnTo>
                    <a:pt x="26" y="70"/>
                  </a:lnTo>
                  <a:lnTo>
                    <a:pt x="32" y="70"/>
                  </a:lnTo>
                  <a:lnTo>
                    <a:pt x="30" y="68"/>
                  </a:lnTo>
                  <a:lnTo>
                    <a:pt x="24" y="76"/>
                  </a:lnTo>
                  <a:lnTo>
                    <a:pt x="22" y="84"/>
                  </a:lnTo>
                  <a:lnTo>
                    <a:pt x="20" y="92"/>
                  </a:lnTo>
                  <a:lnTo>
                    <a:pt x="20" y="102"/>
                  </a:lnTo>
                  <a:lnTo>
                    <a:pt x="24" y="110"/>
                  </a:lnTo>
                  <a:lnTo>
                    <a:pt x="30" y="118"/>
                  </a:lnTo>
                  <a:lnTo>
                    <a:pt x="36" y="124"/>
                  </a:lnTo>
                  <a:lnTo>
                    <a:pt x="42" y="130"/>
                  </a:lnTo>
                  <a:lnTo>
                    <a:pt x="50" y="134"/>
                  </a:lnTo>
                  <a:lnTo>
                    <a:pt x="58" y="136"/>
                  </a:lnTo>
                  <a:lnTo>
                    <a:pt x="66" y="136"/>
                  </a:lnTo>
                  <a:lnTo>
                    <a:pt x="74" y="134"/>
                  </a:lnTo>
                  <a:lnTo>
                    <a:pt x="86" y="126"/>
                  </a:lnTo>
                  <a:lnTo>
                    <a:pt x="90" y="124"/>
                  </a:lnTo>
                  <a:lnTo>
                    <a:pt x="92" y="122"/>
                  </a:lnTo>
                  <a:lnTo>
                    <a:pt x="94" y="122"/>
                  </a:lnTo>
                  <a:lnTo>
                    <a:pt x="96" y="132"/>
                  </a:lnTo>
                  <a:lnTo>
                    <a:pt x="102" y="138"/>
                  </a:lnTo>
                  <a:lnTo>
                    <a:pt x="106" y="140"/>
                  </a:lnTo>
                  <a:lnTo>
                    <a:pt x="114" y="146"/>
                  </a:lnTo>
                  <a:lnTo>
                    <a:pt x="122" y="150"/>
                  </a:lnTo>
                  <a:lnTo>
                    <a:pt x="130" y="152"/>
                  </a:lnTo>
                  <a:lnTo>
                    <a:pt x="138" y="154"/>
                  </a:lnTo>
                  <a:lnTo>
                    <a:pt x="144" y="152"/>
                  </a:lnTo>
                  <a:lnTo>
                    <a:pt x="152" y="148"/>
                  </a:lnTo>
                  <a:lnTo>
                    <a:pt x="160" y="138"/>
                  </a:lnTo>
                  <a:lnTo>
                    <a:pt x="166" y="126"/>
                  </a:lnTo>
                  <a:lnTo>
                    <a:pt x="166" y="120"/>
                  </a:lnTo>
                  <a:lnTo>
                    <a:pt x="164" y="114"/>
                  </a:lnTo>
                  <a:lnTo>
                    <a:pt x="160" y="110"/>
                  </a:lnTo>
                  <a:lnTo>
                    <a:pt x="154" y="106"/>
                  </a:lnTo>
                  <a:lnTo>
                    <a:pt x="152" y="106"/>
                  </a:lnTo>
                  <a:lnTo>
                    <a:pt x="150" y="108"/>
                  </a:lnTo>
                  <a:lnTo>
                    <a:pt x="150" y="110"/>
                  </a:lnTo>
                  <a:lnTo>
                    <a:pt x="152" y="112"/>
                  </a:lnTo>
                </a:path>
              </a:pathLst>
            </a:custGeom>
            <a:noFill/>
            <a:ln w="9525">
              <a:noFill/>
              <a:round/>
              <a:headEnd/>
              <a:tailEnd/>
            </a:ln>
          </p:spPr>
          <p:txBody>
            <a:bodyPr/>
            <a:lstStyle/>
            <a:p>
              <a:endParaRPr lang="fr-FR">
                <a:latin typeface="Calibri" pitchFamily="34" charset="0"/>
              </a:endParaRPr>
            </a:p>
          </p:txBody>
        </p:sp>
        <p:sp>
          <p:nvSpPr>
            <p:cNvPr id="9460" name="Freeform 113"/>
            <p:cNvSpPr>
              <a:spLocks/>
            </p:cNvSpPr>
            <p:nvPr/>
          </p:nvSpPr>
          <p:spPr bwMode="auto">
            <a:xfrm>
              <a:off x="2915" y="2410"/>
              <a:ext cx="8" cy="24"/>
            </a:xfrm>
            <a:custGeom>
              <a:avLst/>
              <a:gdLst>
                <a:gd name="T0" fmla="*/ 4 w 8"/>
                <a:gd name="T1" fmla="*/ 0 h 24"/>
                <a:gd name="T2" fmla="*/ 4 w 8"/>
                <a:gd name="T3" fmla="*/ 0 h 24"/>
                <a:gd name="T4" fmla="*/ 2 w 8"/>
                <a:gd name="T5" fmla="*/ 4 h 24"/>
                <a:gd name="T6" fmla="*/ 2 w 8"/>
                <a:gd name="T7" fmla="*/ 4 h 24"/>
                <a:gd name="T8" fmla="*/ 0 w 8"/>
                <a:gd name="T9" fmla="*/ 12 h 24"/>
                <a:gd name="T10" fmla="*/ 0 w 8"/>
                <a:gd name="T11" fmla="*/ 12 h 24"/>
                <a:gd name="T12" fmla="*/ 0 w 8"/>
                <a:gd name="T13" fmla="*/ 18 h 24"/>
                <a:gd name="T14" fmla="*/ 4 w 8"/>
                <a:gd name="T15" fmla="*/ 24 h 24"/>
                <a:gd name="T16" fmla="*/ 4 w 8"/>
                <a:gd name="T17" fmla="*/ 24 h 24"/>
                <a:gd name="T18" fmla="*/ 6 w 8"/>
                <a:gd name="T19" fmla="*/ 24 h 24"/>
                <a:gd name="T20" fmla="*/ 8 w 8"/>
                <a:gd name="T21" fmla="*/ 22 h 24"/>
                <a:gd name="T22" fmla="*/ 8 w 8"/>
                <a:gd name="T23" fmla="*/ 22 h 24"/>
                <a:gd name="T24" fmla="*/ 4 w 8"/>
                <a:gd name="T25" fmla="*/ 10 h 24"/>
                <a:gd name="T26" fmla="*/ 4 w 8"/>
                <a:gd name="T27" fmla="*/ 10 h 24"/>
                <a:gd name="T28" fmla="*/ 6 w 8"/>
                <a:gd name="T29" fmla="*/ 2 h 24"/>
                <a:gd name="T30" fmla="*/ 6 w 8"/>
                <a:gd name="T31" fmla="*/ 2 h 24"/>
                <a:gd name="T32" fmla="*/ 4 w 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
                <a:gd name="T52" fmla="*/ 0 h 24"/>
                <a:gd name="T53" fmla="*/ 8 w 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 h="24">
                  <a:moveTo>
                    <a:pt x="4" y="0"/>
                  </a:moveTo>
                  <a:lnTo>
                    <a:pt x="4" y="0"/>
                  </a:lnTo>
                  <a:lnTo>
                    <a:pt x="2" y="4"/>
                  </a:lnTo>
                  <a:lnTo>
                    <a:pt x="0" y="12"/>
                  </a:lnTo>
                  <a:lnTo>
                    <a:pt x="0" y="18"/>
                  </a:lnTo>
                  <a:lnTo>
                    <a:pt x="4" y="24"/>
                  </a:lnTo>
                  <a:lnTo>
                    <a:pt x="6" y="24"/>
                  </a:lnTo>
                  <a:lnTo>
                    <a:pt x="8" y="22"/>
                  </a:lnTo>
                  <a:lnTo>
                    <a:pt x="4" y="10"/>
                  </a:lnTo>
                  <a:lnTo>
                    <a:pt x="6" y="2"/>
                  </a:lnTo>
                  <a:lnTo>
                    <a:pt x="4"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461" name="Freeform 114"/>
            <p:cNvSpPr>
              <a:spLocks/>
            </p:cNvSpPr>
            <p:nvPr/>
          </p:nvSpPr>
          <p:spPr bwMode="auto">
            <a:xfrm>
              <a:off x="2915" y="2410"/>
              <a:ext cx="8" cy="24"/>
            </a:xfrm>
            <a:custGeom>
              <a:avLst/>
              <a:gdLst>
                <a:gd name="T0" fmla="*/ 4 w 8"/>
                <a:gd name="T1" fmla="*/ 0 h 24"/>
                <a:gd name="T2" fmla="*/ 4 w 8"/>
                <a:gd name="T3" fmla="*/ 0 h 24"/>
                <a:gd name="T4" fmla="*/ 2 w 8"/>
                <a:gd name="T5" fmla="*/ 4 h 24"/>
                <a:gd name="T6" fmla="*/ 2 w 8"/>
                <a:gd name="T7" fmla="*/ 4 h 24"/>
                <a:gd name="T8" fmla="*/ 0 w 8"/>
                <a:gd name="T9" fmla="*/ 12 h 24"/>
                <a:gd name="T10" fmla="*/ 0 w 8"/>
                <a:gd name="T11" fmla="*/ 12 h 24"/>
                <a:gd name="T12" fmla="*/ 0 w 8"/>
                <a:gd name="T13" fmla="*/ 18 h 24"/>
                <a:gd name="T14" fmla="*/ 4 w 8"/>
                <a:gd name="T15" fmla="*/ 24 h 24"/>
                <a:gd name="T16" fmla="*/ 4 w 8"/>
                <a:gd name="T17" fmla="*/ 24 h 24"/>
                <a:gd name="T18" fmla="*/ 6 w 8"/>
                <a:gd name="T19" fmla="*/ 24 h 24"/>
                <a:gd name="T20" fmla="*/ 8 w 8"/>
                <a:gd name="T21" fmla="*/ 22 h 24"/>
                <a:gd name="T22" fmla="*/ 8 w 8"/>
                <a:gd name="T23" fmla="*/ 22 h 24"/>
                <a:gd name="T24" fmla="*/ 4 w 8"/>
                <a:gd name="T25" fmla="*/ 10 h 24"/>
                <a:gd name="T26" fmla="*/ 4 w 8"/>
                <a:gd name="T27" fmla="*/ 10 h 24"/>
                <a:gd name="T28" fmla="*/ 6 w 8"/>
                <a:gd name="T29" fmla="*/ 2 h 24"/>
                <a:gd name="T30" fmla="*/ 6 w 8"/>
                <a:gd name="T31" fmla="*/ 2 h 24"/>
                <a:gd name="T32" fmla="*/ 4 w 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
                <a:gd name="T52" fmla="*/ 0 h 24"/>
                <a:gd name="T53" fmla="*/ 8 w 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 h="24">
                  <a:moveTo>
                    <a:pt x="4" y="0"/>
                  </a:moveTo>
                  <a:lnTo>
                    <a:pt x="4" y="0"/>
                  </a:lnTo>
                  <a:lnTo>
                    <a:pt x="2" y="4"/>
                  </a:lnTo>
                  <a:lnTo>
                    <a:pt x="0" y="12"/>
                  </a:lnTo>
                  <a:lnTo>
                    <a:pt x="0" y="18"/>
                  </a:lnTo>
                  <a:lnTo>
                    <a:pt x="4" y="24"/>
                  </a:lnTo>
                  <a:lnTo>
                    <a:pt x="6" y="24"/>
                  </a:lnTo>
                  <a:lnTo>
                    <a:pt x="8" y="22"/>
                  </a:lnTo>
                  <a:lnTo>
                    <a:pt x="4" y="10"/>
                  </a:lnTo>
                  <a:lnTo>
                    <a:pt x="6" y="2"/>
                  </a:lnTo>
                  <a:lnTo>
                    <a:pt x="4" y="0"/>
                  </a:lnTo>
                </a:path>
              </a:pathLst>
            </a:custGeom>
            <a:noFill/>
            <a:ln w="9525">
              <a:noFill/>
              <a:round/>
              <a:headEnd/>
              <a:tailEnd/>
            </a:ln>
          </p:spPr>
          <p:txBody>
            <a:bodyPr/>
            <a:lstStyle/>
            <a:p>
              <a:endParaRPr lang="fr-FR">
                <a:latin typeface="Calibri" pitchFamily="34" charset="0"/>
              </a:endParaRPr>
            </a:p>
          </p:txBody>
        </p:sp>
      </p:grpSp>
      <p:grpSp>
        <p:nvGrpSpPr>
          <p:cNvPr id="128" name="Group 5"/>
          <p:cNvGrpSpPr>
            <a:grpSpLocks noChangeAspect="1"/>
          </p:cNvGrpSpPr>
          <p:nvPr/>
        </p:nvGrpSpPr>
        <p:grpSpPr bwMode="auto">
          <a:xfrm>
            <a:off x="2024063" y="2386019"/>
            <a:ext cx="1808162" cy="1971675"/>
            <a:chOff x="2393" y="1602"/>
            <a:chExt cx="974" cy="1062"/>
          </a:xfrm>
        </p:grpSpPr>
        <p:sp>
          <p:nvSpPr>
            <p:cNvPr id="9296" name="Freeform 6"/>
            <p:cNvSpPr>
              <a:spLocks/>
            </p:cNvSpPr>
            <p:nvPr/>
          </p:nvSpPr>
          <p:spPr bwMode="auto">
            <a:xfrm>
              <a:off x="2393" y="1602"/>
              <a:ext cx="974" cy="710"/>
            </a:xfrm>
            <a:custGeom>
              <a:avLst/>
              <a:gdLst>
                <a:gd name="T0" fmla="*/ 942 w 974"/>
                <a:gd name="T1" fmla="*/ 476 h 710"/>
                <a:gd name="T2" fmla="*/ 912 w 974"/>
                <a:gd name="T3" fmla="*/ 412 h 710"/>
                <a:gd name="T4" fmla="*/ 888 w 974"/>
                <a:gd name="T5" fmla="*/ 396 h 710"/>
                <a:gd name="T6" fmla="*/ 904 w 974"/>
                <a:gd name="T7" fmla="*/ 362 h 710"/>
                <a:gd name="T8" fmla="*/ 954 w 974"/>
                <a:gd name="T9" fmla="*/ 314 h 710"/>
                <a:gd name="T10" fmla="*/ 944 w 974"/>
                <a:gd name="T11" fmla="*/ 284 h 710"/>
                <a:gd name="T12" fmla="*/ 950 w 974"/>
                <a:gd name="T13" fmla="*/ 220 h 710"/>
                <a:gd name="T14" fmla="*/ 892 w 974"/>
                <a:gd name="T15" fmla="*/ 184 h 710"/>
                <a:gd name="T16" fmla="*/ 822 w 974"/>
                <a:gd name="T17" fmla="*/ 174 h 710"/>
                <a:gd name="T18" fmla="*/ 778 w 974"/>
                <a:gd name="T19" fmla="*/ 174 h 710"/>
                <a:gd name="T20" fmla="*/ 750 w 974"/>
                <a:gd name="T21" fmla="*/ 176 h 710"/>
                <a:gd name="T22" fmla="*/ 734 w 974"/>
                <a:gd name="T23" fmla="*/ 154 h 710"/>
                <a:gd name="T24" fmla="*/ 688 w 974"/>
                <a:gd name="T25" fmla="*/ 136 h 710"/>
                <a:gd name="T26" fmla="*/ 658 w 974"/>
                <a:gd name="T27" fmla="*/ 118 h 710"/>
                <a:gd name="T28" fmla="*/ 632 w 974"/>
                <a:gd name="T29" fmla="*/ 90 h 710"/>
                <a:gd name="T30" fmla="*/ 602 w 974"/>
                <a:gd name="T31" fmla="*/ 54 h 710"/>
                <a:gd name="T32" fmla="*/ 552 w 974"/>
                <a:gd name="T33" fmla="*/ 0 h 710"/>
                <a:gd name="T34" fmla="*/ 484 w 974"/>
                <a:gd name="T35" fmla="*/ 32 h 710"/>
                <a:gd name="T36" fmla="*/ 462 w 974"/>
                <a:gd name="T37" fmla="*/ 86 h 710"/>
                <a:gd name="T38" fmla="*/ 420 w 974"/>
                <a:gd name="T39" fmla="*/ 84 h 710"/>
                <a:gd name="T40" fmla="*/ 364 w 974"/>
                <a:gd name="T41" fmla="*/ 72 h 710"/>
                <a:gd name="T42" fmla="*/ 302 w 974"/>
                <a:gd name="T43" fmla="*/ 80 h 710"/>
                <a:gd name="T44" fmla="*/ 250 w 974"/>
                <a:gd name="T45" fmla="*/ 132 h 710"/>
                <a:gd name="T46" fmla="*/ 156 w 974"/>
                <a:gd name="T47" fmla="*/ 134 h 710"/>
                <a:gd name="T48" fmla="*/ 126 w 974"/>
                <a:gd name="T49" fmla="*/ 186 h 710"/>
                <a:gd name="T50" fmla="*/ 130 w 974"/>
                <a:gd name="T51" fmla="*/ 228 h 710"/>
                <a:gd name="T52" fmla="*/ 84 w 974"/>
                <a:gd name="T53" fmla="*/ 248 h 710"/>
                <a:gd name="T54" fmla="*/ 72 w 974"/>
                <a:gd name="T55" fmla="*/ 280 h 710"/>
                <a:gd name="T56" fmla="*/ 74 w 974"/>
                <a:gd name="T57" fmla="*/ 312 h 710"/>
                <a:gd name="T58" fmla="*/ 20 w 974"/>
                <a:gd name="T59" fmla="*/ 344 h 710"/>
                <a:gd name="T60" fmla="*/ 4 w 974"/>
                <a:gd name="T61" fmla="*/ 410 h 710"/>
                <a:gd name="T62" fmla="*/ 76 w 974"/>
                <a:gd name="T63" fmla="*/ 452 h 710"/>
                <a:gd name="T64" fmla="*/ 118 w 974"/>
                <a:gd name="T65" fmla="*/ 486 h 710"/>
                <a:gd name="T66" fmla="*/ 138 w 974"/>
                <a:gd name="T67" fmla="*/ 528 h 710"/>
                <a:gd name="T68" fmla="*/ 168 w 974"/>
                <a:gd name="T69" fmla="*/ 532 h 710"/>
                <a:gd name="T70" fmla="*/ 126 w 974"/>
                <a:gd name="T71" fmla="*/ 550 h 710"/>
                <a:gd name="T72" fmla="*/ 116 w 974"/>
                <a:gd name="T73" fmla="*/ 602 h 710"/>
                <a:gd name="T74" fmla="*/ 190 w 974"/>
                <a:gd name="T75" fmla="*/ 630 h 710"/>
                <a:gd name="T76" fmla="*/ 222 w 974"/>
                <a:gd name="T77" fmla="*/ 644 h 710"/>
                <a:gd name="T78" fmla="*/ 244 w 974"/>
                <a:gd name="T79" fmla="*/ 664 h 710"/>
                <a:gd name="T80" fmla="*/ 276 w 974"/>
                <a:gd name="T81" fmla="*/ 708 h 710"/>
                <a:gd name="T82" fmla="*/ 322 w 974"/>
                <a:gd name="T83" fmla="*/ 688 h 710"/>
                <a:gd name="T84" fmla="*/ 360 w 974"/>
                <a:gd name="T85" fmla="*/ 676 h 710"/>
                <a:gd name="T86" fmla="*/ 374 w 974"/>
                <a:gd name="T87" fmla="*/ 632 h 710"/>
                <a:gd name="T88" fmla="*/ 412 w 974"/>
                <a:gd name="T89" fmla="*/ 638 h 710"/>
                <a:gd name="T90" fmla="*/ 372 w 974"/>
                <a:gd name="T91" fmla="*/ 554 h 710"/>
                <a:gd name="T92" fmla="*/ 398 w 974"/>
                <a:gd name="T93" fmla="*/ 520 h 710"/>
                <a:gd name="T94" fmla="*/ 414 w 974"/>
                <a:gd name="T95" fmla="*/ 476 h 710"/>
                <a:gd name="T96" fmla="*/ 434 w 974"/>
                <a:gd name="T97" fmla="*/ 464 h 710"/>
                <a:gd name="T98" fmla="*/ 444 w 974"/>
                <a:gd name="T99" fmla="*/ 442 h 710"/>
                <a:gd name="T100" fmla="*/ 498 w 974"/>
                <a:gd name="T101" fmla="*/ 470 h 710"/>
                <a:gd name="T102" fmla="*/ 552 w 974"/>
                <a:gd name="T103" fmla="*/ 494 h 710"/>
                <a:gd name="T104" fmla="*/ 620 w 974"/>
                <a:gd name="T105" fmla="*/ 500 h 710"/>
                <a:gd name="T106" fmla="*/ 588 w 974"/>
                <a:gd name="T107" fmla="*/ 576 h 710"/>
                <a:gd name="T108" fmla="*/ 608 w 974"/>
                <a:gd name="T109" fmla="*/ 596 h 710"/>
                <a:gd name="T110" fmla="*/ 640 w 974"/>
                <a:gd name="T111" fmla="*/ 634 h 710"/>
                <a:gd name="T112" fmla="*/ 700 w 974"/>
                <a:gd name="T113" fmla="*/ 668 h 710"/>
                <a:gd name="T114" fmla="*/ 748 w 974"/>
                <a:gd name="T115" fmla="*/ 666 h 710"/>
                <a:gd name="T116" fmla="*/ 822 w 974"/>
                <a:gd name="T117" fmla="*/ 616 h 710"/>
                <a:gd name="T118" fmla="*/ 854 w 974"/>
                <a:gd name="T119" fmla="*/ 590 h 710"/>
                <a:gd name="T120" fmla="*/ 880 w 974"/>
                <a:gd name="T121" fmla="*/ 580 h 710"/>
                <a:gd name="T122" fmla="*/ 946 w 974"/>
                <a:gd name="T123" fmla="*/ 550 h 710"/>
                <a:gd name="T124" fmla="*/ 972 w 974"/>
                <a:gd name="T125" fmla="*/ 496 h 71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74"/>
                <a:gd name="T190" fmla="*/ 0 h 710"/>
                <a:gd name="T191" fmla="*/ 974 w 974"/>
                <a:gd name="T192" fmla="*/ 710 h 71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74" h="710">
                  <a:moveTo>
                    <a:pt x="972" y="496"/>
                  </a:moveTo>
                  <a:lnTo>
                    <a:pt x="972" y="496"/>
                  </a:lnTo>
                  <a:lnTo>
                    <a:pt x="970" y="484"/>
                  </a:lnTo>
                  <a:lnTo>
                    <a:pt x="968" y="480"/>
                  </a:lnTo>
                  <a:lnTo>
                    <a:pt x="966" y="478"/>
                  </a:lnTo>
                  <a:lnTo>
                    <a:pt x="956" y="476"/>
                  </a:lnTo>
                  <a:lnTo>
                    <a:pt x="942" y="476"/>
                  </a:lnTo>
                  <a:lnTo>
                    <a:pt x="940" y="464"/>
                  </a:lnTo>
                  <a:lnTo>
                    <a:pt x="936" y="454"/>
                  </a:lnTo>
                  <a:lnTo>
                    <a:pt x="922" y="432"/>
                  </a:lnTo>
                  <a:lnTo>
                    <a:pt x="916" y="418"/>
                  </a:lnTo>
                  <a:lnTo>
                    <a:pt x="912" y="412"/>
                  </a:lnTo>
                  <a:lnTo>
                    <a:pt x="904" y="408"/>
                  </a:lnTo>
                  <a:lnTo>
                    <a:pt x="892" y="408"/>
                  </a:lnTo>
                  <a:lnTo>
                    <a:pt x="882" y="408"/>
                  </a:lnTo>
                  <a:lnTo>
                    <a:pt x="884" y="402"/>
                  </a:lnTo>
                  <a:lnTo>
                    <a:pt x="888" y="396"/>
                  </a:lnTo>
                  <a:lnTo>
                    <a:pt x="892" y="392"/>
                  </a:lnTo>
                  <a:lnTo>
                    <a:pt x="894" y="384"/>
                  </a:lnTo>
                  <a:lnTo>
                    <a:pt x="894" y="370"/>
                  </a:lnTo>
                  <a:lnTo>
                    <a:pt x="898" y="366"/>
                  </a:lnTo>
                  <a:lnTo>
                    <a:pt x="904" y="362"/>
                  </a:lnTo>
                  <a:lnTo>
                    <a:pt x="924" y="346"/>
                  </a:lnTo>
                  <a:lnTo>
                    <a:pt x="946" y="328"/>
                  </a:lnTo>
                  <a:lnTo>
                    <a:pt x="952" y="322"/>
                  </a:lnTo>
                  <a:lnTo>
                    <a:pt x="954" y="320"/>
                  </a:lnTo>
                  <a:lnTo>
                    <a:pt x="954" y="314"/>
                  </a:lnTo>
                  <a:lnTo>
                    <a:pt x="950" y="308"/>
                  </a:lnTo>
                  <a:lnTo>
                    <a:pt x="942" y="302"/>
                  </a:lnTo>
                  <a:lnTo>
                    <a:pt x="934" y="296"/>
                  </a:lnTo>
                  <a:lnTo>
                    <a:pt x="928" y="288"/>
                  </a:lnTo>
                  <a:lnTo>
                    <a:pt x="936" y="286"/>
                  </a:lnTo>
                  <a:lnTo>
                    <a:pt x="944" y="284"/>
                  </a:lnTo>
                  <a:lnTo>
                    <a:pt x="948" y="280"/>
                  </a:lnTo>
                  <a:lnTo>
                    <a:pt x="952" y="274"/>
                  </a:lnTo>
                  <a:lnTo>
                    <a:pt x="956" y="268"/>
                  </a:lnTo>
                  <a:lnTo>
                    <a:pt x="958" y="262"/>
                  </a:lnTo>
                  <a:lnTo>
                    <a:pt x="958" y="248"/>
                  </a:lnTo>
                  <a:lnTo>
                    <a:pt x="956" y="234"/>
                  </a:lnTo>
                  <a:lnTo>
                    <a:pt x="950" y="220"/>
                  </a:lnTo>
                  <a:lnTo>
                    <a:pt x="942" y="208"/>
                  </a:lnTo>
                  <a:lnTo>
                    <a:pt x="932" y="200"/>
                  </a:lnTo>
                  <a:lnTo>
                    <a:pt x="920" y="192"/>
                  </a:lnTo>
                  <a:lnTo>
                    <a:pt x="906" y="186"/>
                  </a:lnTo>
                  <a:lnTo>
                    <a:pt x="892" y="184"/>
                  </a:lnTo>
                  <a:lnTo>
                    <a:pt x="878" y="184"/>
                  </a:lnTo>
                  <a:lnTo>
                    <a:pt x="864" y="184"/>
                  </a:lnTo>
                  <a:lnTo>
                    <a:pt x="852" y="182"/>
                  </a:lnTo>
                  <a:lnTo>
                    <a:pt x="838" y="178"/>
                  </a:lnTo>
                  <a:lnTo>
                    <a:pt x="830" y="176"/>
                  </a:lnTo>
                  <a:lnTo>
                    <a:pt x="822" y="174"/>
                  </a:lnTo>
                  <a:lnTo>
                    <a:pt x="814" y="176"/>
                  </a:lnTo>
                  <a:lnTo>
                    <a:pt x="802" y="178"/>
                  </a:lnTo>
                  <a:lnTo>
                    <a:pt x="790" y="180"/>
                  </a:lnTo>
                  <a:lnTo>
                    <a:pt x="782" y="178"/>
                  </a:lnTo>
                  <a:lnTo>
                    <a:pt x="778" y="174"/>
                  </a:lnTo>
                  <a:lnTo>
                    <a:pt x="778" y="170"/>
                  </a:lnTo>
                  <a:lnTo>
                    <a:pt x="776" y="166"/>
                  </a:lnTo>
                  <a:lnTo>
                    <a:pt x="770" y="164"/>
                  </a:lnTo>
                  <a:lnTo>
                    <a:pt x="766" y="166"/>
                  </a:lnTo>
                  <a:lnTo>
                    <a:pt x="760" y="168"/>
                  </a:lnTo>
                  <a:lnTo>
                    <a:pt x="750" y="176"/>
                  </a:lnTo>
                  <a:lnTo>
                    <a:pt x="734" y="192"/>
                  </a:lnTo>
                  <a:lnTo>
                    <a:pt x="736" y="186"/>
                  </a:lnTo>
                  <a:lnTo>
                    <a:pt x="738" y="178"/>
                  </a:lnTo>
                  <a:lnTo>
                    <a:pt x="736" y="162"/>
                  </a:lnTo>
                  <a:lnTo>
                    <a:pt x="734" y="154"/>
                  </a:lnTo>
                  <a:lnTo>
                    <a:pt x="730" y="150"/>
                  </a:lnTo>
                  <a:lnTo>
                    <a:pt x="724" y="146"/>
                  </a:lnTo>
                  <a:lnTo>
                    <a:pt x="718" y="144"/>
                  </a:lnTo>
                  <a:lnTo>
                    <a:pt x="702" y="142"/>
                  </a:lnTo>
                  <a:lnTo>
                    <a:pt x="694" y="140"/>
                  </a:lnTo>
                  <a:lnTo>
                    <a:pt x="688" y="136"/>
                  </a:lnTo>
                  <a:lnTo>
                    <a:pt x="684" y="132"/>
                  </a:lnTo>
                  <a:lnTo>
                    <a:pt x="680" y="128"/>
                  </a:lnTo>
                  <a:lnTo>
                    <a:pt x="674" y="122"/>
                  </a:lnTo>
                  <a:lnTo>
                    <a:pt x="672" y="118"/>
                  </a:lnTo>
                  <a:lnTo>
                    <a:pt x="668" y="118"/>
                  </a:lnTo>
                  <a:lnTo>
                    <a:pt x="664" y="116"/>
                  </a:lnTo>
                  <a:lnTo>
                    <a:pt x="658" y="118"/>
                  </a:lnTo>
                  <a:lnTo>
                    <a:pt x="656" y="122"/>
                  </a:lnTo>
                  <a:lnTo>
                    <a:pt x="652" y="112"/>
                  </a:lnTo>
                  <a:lnTo>
                    <a:pt x="646" y="104"/>
                  </a:lnTo>
                  <a:lnTo>
                    <a:pt x="640" y="96"/>
                  </a:lnTo>
                  <a:lnTo>
                    <a:pt x="632" y="90"/>
                  </a:lnTo>
                  <a:lnTo>
                    <a:pt x="624" y="86"/>
                  </a:lnTo>
                  <a:lnTo>
                    <a:pt x="614" y="84"/>
                  </a:lnTo>
                  <a:lnTo>
                    <a:pt x="604" y="82"/>
                  </a:lnTo>
                  <a:lnTo>
                    <a:pt x="594" y="80"/>
                  </a:lnTo>
                  <a:lnTo>
                    <a:pt x="600" y="68"/>
                  </a:lnTo>
                  <a:lnTo>
                    <a:pt x="602" y="54"/>
                  </a:lnTo>
                  <a:lnTo>
                    <a:pt x="600" y="40"/>
                  </a:lnTo>
                  <a:lnTo>
                    <a:pt x="596" y="28"/>
                  </a:lnTo>
                  <a:lnTo>
                    <a:pt x="588" y="16"/>
                  </a:lnTo>
                  <a:lnTo>
                    <a:pt x="578" y="8"/>
                  </a:lnTo>
                  <a:lnTo>
                    <a:pt x="566" y="2"/>
                  </a:lnTo>
                  <a:lnTo>
                    <a:pt x="552" y="0"/>
                  </a:lnTo>
                  <a:lnTo>
                    <a:pt x="532" y="0"/>
                  </a:lnTo>
                  <a:lnTo>
                    <a:pt x="524" y="2"/>
                  </a:lnTo>
                  <a:lnTo>
                    <a:pt x="516" y="4"/>
                  </a:lnTo>
                  <a:lnTo>
                    <a:pt x="498" y="16"/>
                  </a:lnTo>
                  <a:lnTo>
                    <a:pt x="490" y="24"/>
                  </a:lnTo>
                  <a:lnTo>
                    <a:pt x="484" y="32"/>
                  </a:lnTo>
                  <a:lnTo>
                    <a:pt x="474" y="46"/>
                  </a:lnTo>
                  <a:lnTo>
                    <a:pt x="472" y="58"/>
                  </a:lnTo>
                  <a:lnTo>
                    <a:pt x="472" y="72"/>
                  </a:lnTo>
                  <a:lnTo>
                    <a:pt x="474" y="90"/>
                  </a:lnTo>
                  <a:lnTo>
                    <a:pt x="462" y="86"/>
                  </a:lnTo>
                  <a:lnTo>
                    <a:pt x="452" y="82"/>
                  </a:lnTo>
                  <a:lnTo>
                    <a:pt x="444" y="82"/>
                  </a:lnTo>
                  <a:lnTo>
                    <a:pt x="434" y="84"/>
                  </a:lnTo>
                  <a:lnTo>
                    <a:pt x="426" y="84"/>
                  </a:lnTo>
                  <a:lnTo>
                    <a:pt x="420" y="84"/>
                  </a:lnTo>
                  <a:lnTo>
                    <a:pt x="412" y="84"/>
                  </a:lnTo>
                  <a:lnTo>
                    <a:pt x="406" y="80"/>
                  </a:lnTo>
                  <a:lnTo>
                    <a:pt x="398" y="78"/>
                  </a:lnTo>
                  <a:lnTo>
                    <a:pt x="390" y="76"/>
                  </a:lnTo>
                  <a:lnTo>
                    <a:pt x="378" y="76"/>
                  </a:lnTo>
                  <a:lnTo>
                    <a:pt x="364" y="72"/>
                  </a:lnTo>
                  <a:lnTo>
                    <a:pt x="346" y="68"/>
                  </a:lnTo>
                  <a:lnTo>
                    <a:pt x="336" y="68"/>
                  </a:lnTo>
                  <a:lnTo>
                    <a:pt x="328" y="68"/>
                  </a:lnTo>
                  <a:lnTo>
                    <a:pt x="318" y="70"/>
                  </a:lnTo>
                  <a:lnTo>
                    <a:pt x="310" y="74"/>
                  </a:lnTo>
                  <a:lnTo>
                    <a:pt x="302" y="80"/>
                  </a:lnTo>
                  <a:lnTo>
                    <a:pt x="296" y="86"/>
                  </a:lnTo>
                  <a:lnTo>
                    <a:pt x="276" y="110"/>
                  </a:lnTo>
                  <a:lnTo>
                    <a:pt x="268" y="122"/>
                  </a:lnTo>
                  <a:lnTo>
                    <a:pt x="260" y="136"/>
                  </a:lnTo>
                  <a:lnTo>
                    <a:pt x="250" y="132"/>
                  </a:lnTo>
                  <a:lnTo>
                    <a:pt x="238" y="128"/>
                  </a:lnTo>
                  <a:lnTo>
                    <a:pt x="226" y="122"/>
                  </a:lnTo>
                  <a:lnTo>
                    <a:pt x="214" y="118"/>
                  </a:lnTo>
                  <a:lnTo>
                    <a:pt x="200" y="120"/>
                  </a:lnTo>
                  <a:lnTo>
                    <a:pt x="184" y="124"/>
                  </a:lnTo>
                  <a:lnTo>
                    <a:pt x="156" y="134"/>
                  </a:lnTo>
                  <a:lnTo>
                    <a:pt x="140" y="142"/>
                  </a:lnTo>
                  <a:lnTo>
                    <a:pt x="134" y="146"/>
                  </a:lnTo>
                  <a:lnTo>
                    <a:pt x="130" y="152"/>
                  </a:lnTo>
                  <a:lnTo>
                    <a:pt x="126" y="162"/>
                  </a:lnTo>
                  <a:lnTo>
                    <a:pt x="124" y="174"/>
                  </a:lnTo>
                  <a:lnTo>
                    <a:pt x="126" y="186"/>
                  </a:lnTo>
                  <a:lnTo>
                    <a:pt x="132" y="200"/>
                  </a:lnTo>
                  <a:lnTo>
                    <a:pt x="138" y="212"/>
                  </a:lnTo>
                  <a:lnTo>
                    <a:pt x="146" y="224"/>
                  </a:lnTo>
                  <a:lnTo>
                    <a:pt x="140" y="222"/>
                  </a:lnTo>
                  <a:lnTo>
                    <a:pt x="136" y="224"/>
                  </a:lnTo>
                  <a:lnTo>
                    <a:pt x="130" y="228"/>
                  </a:lnTo>
                  <a:lnTo>
                    <a:pt x="126" y="236"/>
                  </a:lnTo>
                  <a:lnTo>
                    <a:pt x="118" y="242"/>
                  </a:lnTo>
                  <a:lnTo>
                    <a:pt x="110" y="244"/>
                  </a:lnTo>
                  <a:lnTo>
                    <a:pt x="102" y="244"/>
                  </a:lnTo>
                  <a:lnTo>
                    <a:pt x="92" y="244"/>
                  </a:lnTo>
                  <a:lnTo>
                    <a:pt x="84" y="248"/>
                  </a:lnTo>
                  <a:lnTo>
                    <a:pt x="78" y="256"/>
                  </a:lnTo>
                  <a:lnTo>
                    <a:pt x="72" y="264"/>
                  </a:lnTo>
                  <a:lnTo>
                    <a:pt x="70" y="272"/>
                  </a:lnTo>
                  <a:lnTo>
                    <a:pt x="72" y="280"/>
                  </a:lnTo>
                  <a:lnTo>
                    <a:pt x="78" y="286"/>
                  </a:lnTo>
                  <a:lnTo>
                    <a:pt x="86" y="292"/>
                  </a:lnTo>
                  <a:lnTo>
                    <a:pt x="92" y="298"/>
                  </a:lnTo>
                  <a:lnTo>
                    <a:pt x="96" y="306"/>
                  </a:lnTo>
                  <a:lnTo>
                    <a:pt x="86" y="310"/>
                  </a:lnTo>
                  <a:lnTo>
                    <a:pt x="74" y="312"/>
                  </a:lnTo>
                  <a:lnTo>
                    <a:pt x="62" y="314"/>
                  </a:lnTo>
                  <a:lnTo>
                    <a:pt x="50" y="318"/>
                  </a:lnTo>
                  <a:lnTo>
                    <a:pt x="42" y="322"/>
                  </a:lnTo>
                  <a:lnTo>
                    <a:pt x="32" y="328"/>
                  </a:lnTo>
                  <a:lnTo>
                    <a:pt x="26" y="336"/>
                  </a:lnTo>
                  <a:lnTo>
                    <a:pt x="20" y="344"/>
                  </a:lnTo>
                  <a:lnTo>
                    <a:pt x="10" y="362"/>
                  </a:lnTo>
                  <a:lnTo>
                    <a:pt x="2" y="384"/>
                  </a:lnTo>
                  <a:lnTo>
                    <a:pt x="2" y="392"/>
                  </a:lnTo>
                  <a:lnTo>
                    <a:pt x="0" y="398"/>
                  </a:lnTo>
                  <a:lnTo>
                    <a:pt x="2" y="406"/>
                  </a:lnTo>
                  <a:lnTo>
                    <a:pt x="4" y="410"/>
                  </a:lnTo>
                  <a:lnTo>
                    <a:pt x="12" y="420"/>
                  </a:lnTo>
                  <a:lnTo>
                    <a:pt x="24" y="426"/>
                  </a:lnTo>
                  <a:lnTo>
                    <a:pt x="36" y="432"/>
                  </a:lnTo>
                  <a:lnTo>
                    <a:pt x="50" y="436"/>
                  </a:lnTo>
                  <a:lnTo>
                    <a:pt x="78" y="444"/>
                  </a:lnTo>
                  <a:lnTo>
                    <a:pt x="76" y="452"/>
                  </a:lnTo>
                  <a:lnTo>
                    <a:pt x="76" y="460"/>
                  </a:lnTo>
                  <a:lnTo>
                    <a:pt x="78" y="466"/>
                  </a:lnTo>
                  <a:lnTo>
                    <a:pt x="86" y="474"/>
                  </a:lnTo>
                  <a:lnTo>
                    <a:pt x="96" y="480"/>
                  </a:lnTo>
                  <a:lnTo>
                    <a:pt x="108" y="482"/>
                  </a:lnTo>
                  <a:lnTo>
                    <a:pt x="118" y="486"/>
                  </a:lnTo>
                  <a:lnTo>
                    <a:pt x="130" y="490"/>
                  </a:lnTo>
                  <a:lnTo>
                    <a:pt x="130" y="502"/>
                  </a:lnTo>
                  <a:lnTo>
                    <a:pt x="130" y="514"/>
                  </a:lnTo>
                  <a:lnTo>
                    <a:pt x="132" y="518"/>
                  </a:lnTo>
                  <a:lnTo>
                    <a:pt x="134" y="524"/>
                  </a:lnTo>
                  <a:lnTo>
                    <a:pt x="138" y="528"/>
                  </a:lnTo>
                  <a:lnTo>
                    <a:pt x="144" y="530"/>
                  </a:lnTo>
                  <a:lnTo>
                    <a:pt x="150" y="532"/>
                  </a:lnTo>
                  <a:lnTo>
                    <a:pt x="156" y="532"/>
                  </a:lnTo>
                  <a:lnTo>
                    <a:pt x="162" y="532"/>
                  </a:lnTo>
                  <a:lnTo>
                    <a:pt x="168" y="532"/>
                  </a:lnTo>
                  <a:lnTo>
                    <a:pt x="174" y="536"/>
                  </a:lnTo>
                  <a:lnTo>
                    <a:pt x="154" y="536"/>
                  </a:lnTo>
                  <a:lnTo>
                    <a:pt x="144" y="538"/>
                  </a:lnTo>
                  <a:lnTo>
                    <a:pt x="134" y="544"/>
                  </a:lnTo>
                  <a:lnTo>
                    <a:pt x="126" y="550"/>
                  </a:lnTo>
                  <a:lnTo>
                    <a:pt x="120" y="560"/>
                  </a:lnTo>
                  <a:lnTo>
                    <a:pt x="114" y="570"/>
                  </a:lnTo>
                  <a:lnTo>
                    <a:pt x="110" y="580"/>
                  </a:lnTo>
                  <a:lnTo>
                    <a:pt x="110" y="586"/>
                  </a:lnTo>
                  <a:lnTo>
                    <a:pt x="112" y="592"/>
                  </a:lnTo>
                  <a:lnTo>
                    <a:pt x="116" y="602"/>
                  </a:lnTo>
                  <a:lnTo>
                    <a:pt x="126" y="612"/>
                  </a:lnTo>
                  <a:lnTo>
                    <a:pt x="138" y="620"/>
                  </a:lnTo>
                  <a:lnTo>
                    <a:pt x="152" y="626"/>
                  </a:lnTo>
                  <a:lnTo>
                    <a:pt x="166" y="630"/>
                  </a:lnTo>
                  <a:lnTo>
                    <a:pt x="178" y="630"/>
                  </a:lnTo>
                  <a:lnTo>
                    <a:pt x="190" y="630"/>
                  </a:lnTo>
                  <a:lnTo>
                    <a:pt x="192" y="632"/>
                  </a:lnTo>
                  <a:lnTo>
                    <a:pt x="194" y="634"/>
                  </a:lnTo>
                  <a:lnTo>
                    <a:pt x="202" y="638"/>
                  </a:lnTo>
                  <a:lnTo>
                    <a:pt x="212" y="640"/>
                  </a:lnTo>
                  <a:lnTo>
                    <a:pt x="220" y="640"/>
                  </a:lnTo>
                  <a:lnTo>
                    <a:pt x="222" y="644"/>
                  </a:lnTo>
                  <a:lnTo>
                    <a:pt x="220" y="648"/>
                  </a:lnTo>
                  <a:lnTo>
                    <a:pt x="218" y="658"/>
                  </a:lnTo>
                  <a:lnTo>
                    <a:pt x="224" y="660"/>
                  </a:lnTo>
                  <a:lnTo>
                    <a:pt x="230" y="662"/>
                  </a:lnTo>
                  <a:lnTo>
                    <a:pt x="244" y="664"/>
                  </a:lnTo>
                  <a:lnTo>
                    <a:pt x="246" y="672"/>
                  </a:lnTo>
                  <a:lnTo>
                    <a:pt x="248" y="678"/>
                  </a:lnTo>
                  <a:lnTo>
                    <a:pt x="254" y="684"/>
                  </a:lnTo>
                  <a:lnTo>
                    <a:pt x="260" y="688"/>
                  </a:lnTo>
                  <a:lnTo>
                    <a:pt x="270" y="698"/>
                  </a:lnTo>
                  <a:lnTo>
                    <a:pt x="274" y="702"/>
                  </a:lnTo>
                  <a:lnTo>
                    <a:pt x="276" y="708"/>
                  </a:lnTo>
                  <a:lnTo>
                    <a:pt x="286" y="710"/>
                  </a:lnTo>
                  <a:lnTo>
                    <a:pt x="294" y="708"/>
                  </a:lnTo>
                  <a:lnTo>
                    <a:pt x="302" y="706"/>
                  </a:lnTo>
                  <a:lnTo>
                    <a:pt x="310" y="700"/>
                  </a:lnTo>
                  <a:lnTo>
                    <a:pt x="316" y="694"/>
                  </a:lnTo>
                  <a:lnTo>
                    <a:pt x="322" y="688"/>
                  </a:lnTo>
                  <a:lnTo>
                    <a:pt x="326" y="680"/>
                  </a:lnTo>
                  <a:lnTo>
                    <a:pt x="328" y="672"/>
                  </a:lnTo>
                  <a:lnTo>
                    <a:pt x="332" y="674"/>
                  </a:lnTo>
                  <a:lnTo>
                    <a:pt x="338" y="676"/>
                  </a:lnTo>
                  <a:lnTo>
                    <a:pt x="348" y="678"/>
                  </a:lnTo>
                  <a:lnTo>
                    <a:pt x="360" y="676"/>
                  </a:lnTo>
                  <a:lnTo>
                    <a:pt x="364" y="672"/>
                  </a:lnTo>
                  <a:lnTo>
                    <a:pt x="368" y="670"/>
                  </a:lnTo>
                  <a:lnTo>
                    <a:pt x="372" y="662"/>
                  </a:lnTo>
                  <a:lnTo>
                    <a:pt x="374" y="652"/>
                  </a:lnTo>
                  <a:lnTo>
                    <a:pt x="374" y="632"/>
                  </a:lnTo>
                  <a:lnTo>
                    <a:pt x="380" y="632"/>
                  </a:lnTo>
                  <a:lnTo>
                    <a:pt x="386" y="634"/>
                  </a:lnTo>
                  <a:lnTo>
                    <a:pt x="394" y="638"/>
                  </a:lnTo>
                  <a:lnTo>
                    <a:pt x="398" y="640"/>
                  </a:lnTo>
                  <a:lnTo>
                    <a:pt x="402" y="642"/>
                  </a:lnTo>
                  <a:lnTo>
                    <a:pt x="408" y="640"/>
                  </a:lnTo>
                  <a:lnTo>
                    <a:pt x="412" y="638"/>
                  </a:lnTo>
                  <a:lnTo>
                    <a:pt x="408" y="624"/>
                  </a:lnTo>
                  <a:lnTo>
                    <a:pt x="400" y="612"/>
                  </a:lnTo>
                  <a:lnTo>
                    <a:pt x="388" y="590"/>
                  </a:lnTo>
                  <a:lnTo>
                    <a:pt x="380" y="578"/>
                  </a:lnTo>
                  <a:lnTo>
                    <a:pt x="376" y="566"/>
                  </a:lnTo>
                  <a:lnTo>
                    <a:pt x="372" y="554"/>
                  </a:lnTo>
                  <a:lnTo>
                    <a:pt x="370" y="540"/>
                  </a:lnTo>
                  <a:lnTo>
                    <a:pt x="370" y="522"/>
                  </a:lnTo>
                  <a:lnTo>
                    <a:pt x="384" y="522"/>
                  </a:lnTo>
                  <a:lnTo>
                    <a:pt x="392" y="522"/>
                  </a:lnTo>
                  <a:lnTo>
                    <a:pt x="398" y="520"/>
                  </a:lnTo>
                  <a:lnTo>
                    <a:pt x="404" y="516"/>
                  </a:lnTo>
                  <a:lnTo>
                    <a:pt x="408" y="512"/>
                  </a:lnTo>
                  <a:lnTo>
                    <a:pt x="410" y="506"/>
                  </a:lnTo>
                  <a:lnTo>
                    <a:pt x="412" y="502"/>
                  </a:lnTo>
                  <a:lnTo>
                    <a:pt x="414" y="490"/>
                  </a:lnTo>
                  <a:lnTo>
                    <a:pt x="414" y="476"/>
                  </a:lnTo>
                  <a:lnTo>
                    <a:pt x="418" y="476"/>
                  </a:lnTo>
                  <a:lnTo>
                    <a:pt x="422" y="474"/>
                  </a:lnTo>
                  <a:lnTo>
                    <a:pt x="426" y="470"/>
                  </a:lnTo>
                  <a:lnTo>
                    <a:pt x="428" y="466"/>
                  </a:lnTo>
                  <a:lnTo>
                    <a:pt x="434" y="464"/>
                  </a:lnTo>
                  <a:lnTo>
                    <a:pt x="438" y="462"/>
                  </a:lnTo>
                  <a:lnTo>
                    <a:pt x="440" y="458"/>
                  </a:lnTo>
                  <a:lnTo>
                    <a:pt x="440" y="456"/>
                  </a:lnTo>
                  <a:lnTo>
                    <a:pt x="442" y="448"/>
                  </a:lnTo>
                  <a:lnTo>
                    <a:pt x="442" y="446"/>
                  </a:lnTo>
                  <a:lnTo>
                    <a:pt x="444" y="442"/>
                  </a:lnTo>
                  <a:lnTo>
                    <a:pt x="448" y="440"/>
                  </a:lnTo>
                  <a:lnTo>
                    <a:pt x="454" y="440"/>
                  </a:lnTo>
                  <a:lnTo>
                    <a:pt x="468" y="438"/>
                  </a:lnTo>
                  <a:lnTo>
                    <a:pt x="492" y="442"/>
                  </a:lnTo>
                  <a:lnTo>
                    <a:pt x="494" y="458"/>
                  </a:lnTo>
                  <a:lnTo>
                    <a:pt x="498" y="470"/>
                  </a:lnTo>
                  <a:lnTo>
                    <a:pt x="506" y="480"/>
                  </a:lnTo>
                  <a:lnTo>
                    <a:pt x="518" y="490"/>
                  </a:lnTo>
                  <a:lnTo>
                    <a:pt x="532" y="498"/>
                  </a:lnTo>
                  <a:lnTo>
                    <a:pt x="538" y="500"/>
                  </a:lnTo>
                  <a:lnTo>
                    <a:pt x="542" y="498"/>
                  </a:lnTo>
                  <a:lnTo>
                    <a:pt x="552" y="494"/>
                  </a:lnTo>
                  <a:lnTo>
                    <a:pt x="564" y="484"/>
                  </a:lnTo>
                  <a:lnTo>
                    <a:pt x="570" y="488"/>
                  </a:lnTo>
                  <a:lnTo>
                    <a:pt x="576" y="492"/>
                  </a:lnTo>
                  <a:lnTo>
                    <a:pt x="590" y="496"/>
                  </a:lnTo>
                  <a:lnTo>
                    <a:pt x="620" y="500"/>
                  </a:lnTo>
                  <a:lnTo>
                    <a:pt x="608" y="518"/>
                  </a:lnTo>
                  <a:lnTo>
                    <a:pt x="598" y="536"/>
                  </a:lnTo>
                  <a:lnTo>
                    <a:pt x="594" y="546"/>
                  </a:lnTo>
                  <a:lnTo>
                    <a:pt x="590" y="556"/>
                  </a:lnTo>
                  <a:lnTo>
                    <a:pt x="588" y="566"/>
                  </a:lnTo>
                  <a:lnTo>
                    <a:pt x="588" y="576"/>
                  </a:lnTo>
                  <a:lnTo>
                    <a:pt x="594" y="576"/>
                  </a:lnTo>
                  <a:lnTo>
                    <a:pt x="600" y="578"/>
                  </a:lnTo>
                  <a:lnTo>
                    <a:pt x="602" y="586"/>
                  </a:lnTo>
                  <a:lnTo>
                    <a:pt x="602" y="594"/>
                  </a:lnTo>
                  <a:lnTo>
                    <a:pt x="608" y="596"/>
                  </a:lnTo>
                  <a:lnTo>
                    <a:pt x="612" y="600"/>
                  </a:lnTo>
                  <a:lnTo>
                    <a:pt x="618" y="610"/>
                  </a:lnTo>
                  <a:lnTo>
                    <a:pt x="624" y="622"/>
                  </a:lnTo>
                  <a:lnTo>
                    <a:pt x="628" y="626"/>
                  </a:lnTo>
                  <a:lnTo>
                    <a:pt x="632" y="630"/>
                  </a:lnTo>
                  <a:lnTo>
                    <a:pt x="640" y="634"/>
                  </a:lnTo>
                  <a:lnTo>
                    <a:pt x="650" y="636"/>
                  </a:lnTo>
                  <a:lnTo>
                    <a:pt x="660" y="636"/>
                  </a:lnTo>
                  <a:lnTo>
                    <a:pt x="670" y="634"/>
                  </a:lnTo>
                  <a:lnTo>
                    <a:pt x="680" y="646"/>
                  </a:lnTo>
                  <a:lnTo>
                    <a:pt x="690" y="658"/>
                  </a:lnTo>
                  <a:lnTo>
                    <a:pt x="700" y="668"/>
                  </a:lnTo>
                  <a:lnTo>
                    <a:pt x="706" y="672"/>
                  </a:lnTo>
                  <a:lnTo>
                    <a:pt x="714" y="676"/>
                  </a:lnTo>
                  <a:lnTo>
                    <a:pt x="724" y="676"/>
                  </a:lnTo>
                  <a:lnTo>
                    <a:pt x="732" y="674"/>
                  </a:lnTo>
                  <a:lnTo>
                    <a:pt x="740" y="670"/>
                  </a:lnTo>
                  <a:lnTo>
                    <a:pt x="748" y="666"/>
                  </a:lnTo>
                  <a:lnTo>
                    <a:pt x="760" y="658"/>
                  </a:lnTo>
                  <a:lnTo>
                    <a:pt x="774" y="652"/>
                  </a:lnTo>
                  <a:lnTo>
                    <a:pt x="798" y="642"/>
                  </a:lnTo>
                  <a:lnTo>
                    <a:pt x="808" y="634"/>
                  </a:lnTo>
                  <a:lnTo>
                    <a:pt x="816" y="626"/>
                  </a:lnTo>
                  <a:lnTo>
                    <a:pt x="822" y="616"/>
                  </a:lnTo>
                  <a:lnTo>
                    <a:pt x="824" y="600"/>
                  </a:lnTo>
                  <a:lnTo>
                    <a:pt x="836" y="600"/>
                  </a:lnTo>
                  <a:lnTo>
                    <a:pt x="848" y="596"/>
                  </a:lnTo>
                  <a:lnTo>
                    <a:pt x="852" y="594"/>
                  </a:lnTo>
                  <a:lnTo>
                    <a:pt x="854" y="590"/>
                  </a:lnTo>
                  <a:lnTo>
                    <a:pt x="860" y="588"/>
                  </a:lnTo>
                  <a:lnTo>
                    <a:pt x="864" y="588"/>
                  </a:lnTo>
                  <a:lnTo>
                    <a:pt x="870" y="588"/>
                  </a:lnTo>
                  <a:lnTo>
                    <a:pt x="876" y="584"/>
                  </a:lnTo>
                  <a:lnTo>
                    <a:pt x="880" y="580"/>
                  </a:lnTo>
                  <a:lnTo>
                    <a:pt x="882" y="574"/>
                  </a:lnTo>
                  <a:lnTo>
                    <a:pt x="882" y="560"/>
                  </a:lnTo>
                  <a:lnTo>
                    <a:pt x="906" y="558"/>
                  </a:lnTo>
                  <a:lnTo>
                    <a:pt x="926" y="556"/>
                  </a:lnTo>
                  <a:lnTo>
                    <a:pt x="936" y="554"/>
                  </a:lnTo>
                  <a:lnTo>
                    <a:pt x="946" y="550"/>
                  </a:lnTo>
                  <a:lnTo>
                    <a:pt x="954" y="542"/>
                  </a:lnTo>
                  <a:lnTo>
                    <a:pt x="964" y="534"/>
                  </a:lnTo>
                  <a:lnTo>
                    <a:pt x="968" y="524"/>
                  </a:lnTo>
                  <a:lnTo>
                    <a:pt x="972" y="516"/>
                  </a:lnTo>
                  <a:lnTo>
                    <a:pt x="974" y="506"/>
                  </a:lnTo>
                  <a:lnTo>
                    <a:pt x="972" y="496"/>
                  </a:lnTo>
                  <a:close/>
                </a:path>
              </a:pathLst>
            </a:custGeom>
            <a:solidFill>
              <a:srgbClr val="AFDC5C"/>
            </a:solidFill>
            <a:ln w="9525">
              <a:noFill/>
              <a:round/>
              <a:headEnd/>
              <a:tailEnd/>
            </a:ln>
          </p:spPr>
          <p:txBody>
            <a:bodyPr/>
            <a:lstStyle/>
            <a:p>
              <a:endParaRPr lang="fr-FR">
                <a:latin typeface="Calibri" pitchFamily="34" charset="0"/>
              </a:endParaRPr>
            </a:p>
          </p:txBody>
        </p:sp>
        <p:sp>
          <p:nvSpPr>
            <p:cNvPr id="9297" name="Freeform 7"/>
            <p:cNvSpPr>
              <a:spLocks/>
            </p:cNvSpPr>
            <p:nvPr/>
          </p:nvSpPr>
          <p:spPr bwMode="auto">
            <a:xfrm>
              <a:off x="2637" y="2078"/>
              <a:ext cx="368" cy="258"/>
            </a:xfrm>
            <a:custGeom>
              <a:avLst/>
              <a:gdLst>
                <a:gd name="T0" fmla="*/ 0 w 368"/>
                <a:gd name="T1" fmla="*/ 60 h 258"/>
                <a:gd name="T2" fmla="*/ 0 w 368"/>
                <a:gd name="T3" fmla="*/ 88 h 258"/>
                <a:gd name="T4" fmla="*/ 2 w 368"/>
                <a:gd name="T5" fmla="*/ 102 h 258"/>
                <a:gd name="T6" fmla="*/ 16 w 368"/>
                <a:gd name="T7" fmla="*/ 120 h 258"/>
                <a:gd name="T8" fmla="*/ 46 w 368"/>
                <a:gd name="T9" fmla="*/ 138 h 258"/>
                <a:gd name="T10" fmla="*/ 68 w 368"/>
                <a:gd name="T11" fmla="*/ 148 h 258"/>
                <a:gd name="T12" fmla="*/ 60 w 368"/>
                <a:gd name="T13" fmla="*/ 160 h 258"/>
                <a:gd name="T14" fmla="*/ 48 w 368"/>
                <a:gd name="T15" fmla="*/ 174 h 258"/>
                <a:gd name="T16" fmla="*/ 44 w 368"/>
                <a:gd name="T17" fmla="*/ 186 h 258"/>
                <a:gd name="T18" fmla="*/ 44 w 368"/>
                <a:gd name="T19" fmla="*/ 194 h 258"/>
                <a:gd name="T20" fmla="*/ 56 w 368"/>
                <a:gd name="T21" fmla="*/ 214 h 258"/>
                <a:gd name="T22" fmla="*/ 80 w 368"/>
                <a:gd name="T23" fmla="*/ 232 h 258"/>
                <a:gd name="T24" fmla="*/ 104 w 368"/>
                <a:gd name="T25" fmla="*/ 236 h 258"/>
                <a:gd name="T26" fmla="*/ 122 w 368"/>
                <a:gd name="T27" fmla="*/ 232 h 258"/>
                <a:gd name="T28" fmla="*/ 140 w 368"/>
                <a:gd name="T29" fmla="*/ 220 h 258"/>
                <a:gd name="T30" fmla="*/ 150 w 368"/>
                <a:gd name="T31" fmla="*/ 212 h 258"/>
                <a:gd name="T32" fmla="*/ 170 w 368"/>
                <a:gd name="T33" fmla="*/ 228 h 258"/>
                <a:gd name="T34" fmla="*/ 202 w 368"/>
                <a:gd name="T35" fmla="*/ 250 h 258"/>
                <a:gd name="T36" fmla="*/ 224 w 368"/>
                <a:gd name="T37" fmla="*/ 258 h 258"/>
                <a:gd name="T38" fmla="*/ 236 w 368"/>
                <a:gd name="T39" fmla="*/ 256 h 258"/>
                <a:gd name="T40" fmla="*/ 252 w 368"/>
                <a:gd name="T41" fmla="*/ 248 h 258"/>
                <a:gd name="T42" fmla="*/ 260 w 368"/>
                <a:gd name="T43" fmla="*/ 238 h 258"/>
                <a:gd name="T44" fmla="*/ 270 w 368"/>
                <a:gd name="T45" fmla="*/ 220 h 258"/>
                <a:gd name="T46" fmla="*/ 274 w 368"/>
                <a:gd name="T47" fmla="*/ 214 h 258"/>
                <a:gd name="T48" fmla="*/ 288 w 368"/>
                <a:gd name="T49" fmla="*/ 206 h 258"/>
                <a:gd name="T50" fmla="*/ 324 w 368"/>
                <a:gd name="T51" fmla="*/ 198 h 258"/>
                <a:gd name="T52" fmla="*/ 340 w 368"/>
                <a:gd name="T53" fmla="*/ 194 h 258"/>
                <a:gd name="T54" fmla="*/ 358 w 368"/>
                <a:gd name="T55" fmla="*/ 182 h 258"/>
                <a:gd name="T56" fmla="*/ 368 w 368"/>
                <a:gd name="T57" fmla="*/ 166 h 258"/>
                <a:gd name="T58" fmla="*/ 368 w 368"/>
                <a:gd name="T59" fmla="*/ 148 h 258"/>
                <a:gd name="T60" fmla="*/ 360 w 368"/>
                <a:gd name="T61" fmla="*/ 126 h 258"/>
                <a:gd name="T62" fmla="*/ 354 w 368"/>
                <a:gd name="T63" fmla="*/ 116 h 258"/>
                <a:gd name="T64" fmla="*/ 334 w 368"/>
                <a:gd name="T65" fmla="*/ 90 h 258"/>
                <a:gd name="T66" fmla="*/ 304 w 368"/>
                <a:gd name="T67" fmla="*/ 58 h 258"/>
                <a:gd name="T68" fmla="*/ 298 w 368"/>
                <a:gd name="T69" fmla="*/ 50 h 258"/>
                <a:gd name="T70" fmla="*/ 296 w 368"/>
                <a:gd name="T71" fmla="*/ 40 h 258"/>
                <a:gd name="T72" fmla="*/ 264 w 368"/>
                <a:gd name="T73" fmla="*/ 28 h 258"/>
                <a:gd name="T74" fmla="*/ 222 w 368"/>
                <a:gd name="T75" fmla="*/ 8 h 258"/>
                <a:gd name="T76" fmla="*/ 190 w 368"/>
                <a:gd name="T77" fmla="*/ 0 h 258"/>
                <a:gd name="T78" fmla="*/ 0 w 368"/>
                <a:gd name="T79" fmla="*/ 60 h 25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68"/>
                <a:gd name="T121" fmla="*/ 0 h 258"/>
                <a:gd name="T122" fmla="*/ 368 w 368"/>
                <a:gd name="T123" fmla="*/ 258 h 25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68" h="258">
                  <a:moveTo>
                    <a:pt x="0" y="60"/>
                  </a:moveTo>
                  <a:lnTo>
                    <a:pt x="0" y="60"/>
                  </a:lnTo>
                  <a:lnTo>
                    <a:pt x="0" y="74"/>
                  </a:lnTo>
                  <a:lnTo>
                    <a:pt x="0" y="88"/>
                  </a:lnTo>
                  <a:lnTo>
                    <a:pt x="2" y="102"/>
                  </a:lnTo>
                  <a:lnTo>
                    <a:pt x="8" y="112"/>
                  </a:lnTo>
                  <a:lnTo>
                    <a:pt x="16" y="120"/>
                  </a:lnTo>
                  <a:lnTo>
                    <a:pt x="26" y="126"/>
                  </a:lnTo>
                  <a:lnTo>
                    <a:pt x="46" y="138"/>
                  </a:lnTo>
                  <a:lnTo>
                    <a:pt x="68" y="148"/>
                  </a:lnTo>
                  <a:lnTo>
                    <a:pt x="64" y="154"/>
                  </a:lnTo>
                  <a:lnTo>
                    <a:pt x="60" y="160"/>
                  </a:lnTo>
                  <a:lnTo>
                    <a:pt x="52" y="170"/>
                  </a:lnTo>
                  <a:lnTo>
                    <a:pt x="48" y="174"/>
                  </a:lnTo>
                  <a:lnTo>
                    <a:pt x="44" y="180"/>
                  </a:lnTo>
                  <a:lnTo>
                    <a:pt x="44" y="186"/>
                  </a:lnTo>
                  <a:lnTo>
                    <a:pt x="44" y="194"/>
                  </a:lnTo>
                  <a:lnTo>
                    <a:pt x="48" y="204"/>
                  </a:lnTo>
                  <a:lnTo>
                    <a:pt x="56" y="214"/>
                  </a:lnTo>
                  <a:lnTo>
                    <a:pt x="66" y="224"/>
                  </a:lnTo>
                  <a:lnTo>
                    <a:pt x="80" y="232"/>
                  </a:lnTo>
                  <a:lnTo>
                    <a:pt x="94" y="236"/>
                  </a:lnTo>
                  <a:lnTo>
                    <a:pt x="104" y="236"/>
                  </a:lnTo>
                  <a:lnTo>
                    <a:pt x="112" y="234"/>
                  </a:lnTo>
                  <a:lnTo>
                    <a:pt x="122" y="232"/>
                  </a:lnTo>
                  <a:lnTo>
                    <a:pt x="130" y="228"/>
                  </a:lnTo>
                  <a:lnTo>
                    <a:pt x="140" y="220"/>
                  </a:lnTo>
                  <a:lnTo>
                    <a:pt x="150" y="212"/>
                  </a:lnTo>
                  <a:lnTo>
                    <a:pt x="160" y="220"/>
                  </a:lnTo>
                  <a:lnTo>
                    <a:pt x="170" y="228"/>
                  </a:lnTo>
                  <a:lnTo>
                    <a:pt x="190" y="244"/>
                  </a:lnTo>
                  <a:lnTo>
                    <a:pt x="202" y="250"/>
                  </a:lnTo>
                  <a:lnTo>
                    <a:pt x="212" y="256"/>
                  </a:lnTo>
                  <a:lnTo>
                    <a:pt x="224" y="258"/>
                  </a:lnTo>
                  <a:lnTo>
                    <a:pt x="236" y="256"/>
                  </a:lnTo>
                  <a:lnTo>
                    <a:pt x="246" y="252"/>
                  </a:lnTo>
                  <a:lnTo>
                    <a:pt x="252" y="248"/>
                  </a:lnTo>
                  <a:lnTo>
                    <a:pt x="256" y="244"/>
                  </a:lnTo>
                  <a:lnTo>
                    <a:pt x="260" y="238"/>
                  </a:lnTo>
                  <a:lnTo>
                    <a:pt x="266" y="226"/>
                  </a:lnTo>
                  <a:lnTo>
                    <a:pt x="270" y="220"/>
                  </a:lnTo>
                  <a:lnTo>
                    <a:pt x="274" y="214"/>
                  </a:lnTo>
                  <a:lnTo>
                    <a:pt x="280" y="210"/>
                  </a:lnTo>
                  <a:lnTo>
                    <a:pt x="288" y="206"/>
                  </a:lnTo>
                  <a:lnTo>
                    <a:pt x="306" y="202"/>
                  </a:lnTo>
                  <a:lnTo>
                    <a:pt x="324" y="198"/>
                  </a:lnTo>
                  <a:lnTo>
                    <a:pt x="340" y="194"/>
                  </a:lnTo>
                  <a:lnTo>
                    <a:pt x="350" y="188"/>
                  </a:lnTo>
                  <a:lnTo>
                    <a:pt x="358" y="182"/>
                  </a:lnTo>
                  <a:lnTo>
                    <a:pt x="364" y="174"/>
                  </a:lnTo>
                  <a:lnTo>
                    <a:pt x="368" y="166"/>
                  </a:lnTo>
                  <a:lnTo>
                    <a:pt x="368" y="158"/>
                  </a:lnTo>
                  <a:lnTo>
                    <a:pt x="368" y="148"/>
                  </a:lnTo>
                  <a:lnTo>
                    <a:pt x="366" y="138"/>
                  </a:lnTo>
                  <a:lnTo>
                    <a:pt x="360" y="126"/>
                  </a:lnTo>
                  <a:lnTo>
                    <a:pt x="354" y="116"/>
                  </a:lnTo>
                  <a:lnTo>
                    <a:pt x="348" y="108"/>
                  </a:lnTo>
                  <a:lnTo>
                    <a:pt x="334" y="90"/>
                  </a:lnTo>
                  <a:lnTo>
                    <a:pt x="318" y="74"/>
                  </a:lnTo>
                  <a:lnTo>
                    <a:pt x="304" y="58"/>
                  </a:lnTo>
                  <a:lnTo>
                    <a:pt x="298" y="50"/>
                  </a:lnTo>
                  <a:lnTo>
                    <a:pt x="296" y="46"/>
                  </a:lnTo>
                  <a:lnTo>
                    <a:pt x="296" y="40"/>
                  </a:lnTo>
                  <a:lnTo>
                    <a:pt x="264" y="28"/>
                  </a:lnTo>
                  <a:lnTo>
                    <a:pt x="222" y="8"/>
                  </a:lnTo>
                  <a:lnTo>
                    <a:pt x="200" y="2"/>
                  </a:lnTo>
                  <a:lnTo>
                    <a:pt x="190" y="0"/>
                  </a:lnTo>
                  <a:lnTo>
                    <a:pt x="180" y="0"/>
                  </a:lnTo>
                  <a:lnTo>
                    <a:pt x="0" y="60"/>
                  </a:lnTo>
                  <a:close/>
                </a:path>
              </a:pathLst>
            </a:custGeom>
            <a:solidFill>
              <a:srgbClr val="91CD2D"/>
            </a:solidFill>
            <a:ln w="9525">
              <a:noFill/>
              <a:round/>
              <a:headEnd/>
              <a:tailEnd/>
            </a:ln>
          </p:spPr>
          <p:txBody>
            <a:bodyPr/>
            <a:lstStyle/>
            <a:p>
              <a:endParaRPr lang="fr-FR">
                <a:latin typeface="Calibri" pitchFamily="34" charset="0"/>
              </a:endParaRPr>
            </a:p>
          </p:txBody>
        </p:sp>
        <p:sp>
          <p:nvSpPr>
            <p:cNvPr id="9298" name="Freeform 8"/>
            <p:cNvSpPr>
              <a:spLocks/>
            </p:cNvSpPr>
            <p:nvPr/>
          </p:nvSpPr>
          <p:spPr bwMode="auto">
            <a:xfrm>
              <a:off x="2835" y="1946"/>
              <a:ext cx="344" cy="404"/>
            </a:xfrm>
            <a:custGeom>
              <a:avLst/>
              <a:gdLst>
                <a:gd name="T0" fmla="*/ 84 w 344"/>
                <a:gd name="T1" fmla="*/ 96 h 404"/>
                <a:gd name="T2" fmla="*/ 26 w 344"/>
                <a:gd name="T3" fmla="*/ 142 h 404"/>
                <a:gd name="T4" fmla="*/ 8 w 344"/>
                <a:gd name="T5" fmla="*/ 160 h 404"/>
                <a:gd name="T6" fmla="*/ 0 w 344"/>
                <a:gd name="T7" fmla="*/ 182 h 404"/>
                <a:gd name="T8" fmla="*/ 0 w 344"/>
                <a:gd name="T9" fmla="*/ 206 h 404"/>
                <a:gd name="T10" fmla="*/ 4 w 344"/>
                <a:gd name="T11" fmla="*/ 220 h 404"/>
                <a:gd name="T12" fmla="*/ 16 w 344"/>
                <a:gd name="T13" fmla="*/ 240 h 404"/>
                <a:gd name="T14" fmla="*/ 42 w 344"/>
                <a:gd name="T15" fmla="*/ 262 h 404"/>
                <a:gd name="T16" fmla="*/ 62 w 344"/>
                <a:gd name="T17" fmla="*/ 276 h 404"/>
                <a:gd name="T18" fmla="*/ 58 w 344"/>
                <a:gd name="T19" fmla="*/ 282 h 404"/>
                <a:gd name="T20" fmla="*/ 44 w 344"/>
                <a:gd name="T21" fmla="*/ 296 h 404"/>
                <a:gd name="T22" fmla="*/ 32 w 344"/>
                <a:gd name="T23" fmla="*/ 310 h 404"/>
                <a:gd name="T24" fmla="*/ 30 w 344"/>
                <a:gd name="T25" fmla="*/ 316 h 404"/>
                <a:gd name="T26" fmla="*/ 28 w 344"/>
                <a:gd name="T27" fmla="*/ 346 h 404"/>
                <a:gd name="T28" fmla="*/ 32 w 344"/>
                <a:gd name="T29" fmla="*/ 374 h 404"/>
                <a:gd name="T30" fmla="*/ 36 w 344"/>
                <a:gd name="T31" fmla="*/ 384 h 404"/>
                <a:gd name="T32" fmla="*/ 50 w 344"/>
                <a:gd name="T33" fmla="*/ 398 h 404"/>
                <a:gd name="T34" fmla="*/ 62 w 344"/>
                <a:gd name="T35" fmla="*/ 402 h 404"/>
                <a:gd name="T36" fmla="*/ 86 w 344"/>
                <a:gd name="T37" fmla="*/ 402 h 404"/>
                <a:gd name="T38" fmla="*/ 104 w 344"/>
                <a:gd name="T39" fmla="*/ 396 h 404"/>
                <a:gd name="T40" fmla="*/ 116 w 344"/>
                <a:gd name="T41" fmla="*/ 382 h 404"/>
                <a:gd name="T42" fmla="*/ 126 w 344"/>
                <a:gd name="T43" fmla="*/ 358 h 404"/>
                <a:gd name="T44" fmla="*/ 136 w 344"/>
                <a:gd name="T45" fmla="*/ 366 h 404"/>
                <a:gd name="T46" fmla="*/ 162 w 344"/>
                <a:gd name="T47" fmla="*/ 376 h 404"/>
                <a:gd name="T48" fmla="*/ 190 w 344"/>
                <a:gd name="T49" fmla="*/ 376 h 404"/>
                <a:gd name="T50" fmla="*/ 214 w 344"/>
                <a:gd name="T51" fmla="*/ 366 h 404"/>
                <a:gd name="T52" fmla="*/ 220 w 344"/>
                <a:gd name="T53" fmla="*/ 354 h 404"/>
                <a:gd name="T54" fmla="*/ 222 w 344"/>
                <a:gd name="T55" fmla="*/ 350 h 404"/>
                <a:gd name="T56" fmla="*/ 220 w 344"/>
                <a:gd name="T57" fmla="*/ 342 h 404"/>
                <a:gd name="T58" fmla="*/ 222 w 344"/>
                <a:gd name="T59" fmla="*/ 338 h 404"/>
                <a:gd name="T60" fmla="*/ 230 w 344"/>
                <a:gd name="T61" fmla="*/ 330 h 404"/>
                <a:gd name="T62" fmla="*/ 252 w 344"/>
                <a:gd name="T63" fmla="*/ 326 h 404"/>
                <a:gd name="T64" fmla="*/ 278 w 344"/>
                <a:gd name="T65" fmla="*/ 326 h 404"/>
                <a:gd name="T66" fmla="*/ 294 w 344"/>
                <a:gd name="T67" fmla="*/ 320 h 404"/>
                <a:gd name="T68" fmla="*/ 302 w 344"/>
                <a:gd name="T69" fmla="*/ 312 h 404"/>
                <a:gd name="T70" fmla="*/ 304 w 344"/>
                <a:gd name="T71" fmla="*/ 306 h 404"/>
                <a:gd name="T72" fmla="*/ 302 w 344"/>
                <a:gd name="T73" fmla="*/ 286 h 404"/>
                <a:gd name="T74" fmla="*/ 290 w 344"/>
                <a:gd name="T75" fmla="*/ 266 h 404"/>
                <a:gd name="T76" fmla="*/ 270 w 344"/>
                <a:gd name="T77" fmla="*/ 238 h 404"/>
                <a:gd name="T78" fmla="*/ 268 w 344"/>
                <a:gd name="T79" fmla="*/ 230 h 404"/>
                <a:gd name="T80" fmla="*/ 276 w 344"/>
                <a:gd name="T81" fmla="*/ 214 h 404"/>
                <a:gd name="T82" fmla="*/ 292 w 344"/>
                <a:gd name="T83" fmla="*/ 202 h 404"/>
                <a:gd name="T84" fmla="*/ 320 w 344"/>
                <a:gd name="T85" fmla="*/ 186 h 404"/>
                <a:gd name="T86" fmla="*/ 326 w 344"/>
                <a:gd name="T87" fmla="*/ 180 h 404"/>
                <a:gd name="T88" fmla="*/ 342 w 344"/>
                <a:gd name="T89" fmla="*/ 158 h 404"/>
                <a:gd name="T90" fmla="*/ 344 w 344"/>
                <a:gd name="T91" fmla="*/ 144 h 404"/>
                <a:gd name="T92" fmla="*/ 340 w 344"/>
                <a:gd name="T93" fmla="*/ 122 h 404"/>
                <a:gd name="T94" fmla="*/ 322 w 344"/>
                <a:gd name="T95" fmla="*/ 94 h 404"/>
                <a:gd name="T96" fmla="*/ 292 w 344"/>
                <a:gd name="T97" fmla="*/ 70 h 404"/>
                <a:gd name="T98" fmla="*/ 222 w 344"/>
                <a:gd name="T99" fmla="*/ 26 h 404"/>
                <a:gd name="T100" fmla="*/ 84 w 344"/>
                <a:gd name="T101" fmla="*/ 96 h 40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44"/>
                <a:gd name="T154" fmla="*/ 0 h 404"/>
                <a:gd name="T155" fmla="*/ 344 w 344"/>
                <a:gd name="T156" fmla="*/ 404 h 40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44" h="404">
                  <a:moveTo>
                    <a:pt x="84" y="96"/>
                  </a:moveTo>
                  <a:lnTo>
                    <a:pt x="84" y="96"/>
                  </a:lnTo>
                  <a:lnTo>
                    <a:pt x="44" y="126"/>
                  </a:lnTo>
                  <a:lnTo>
                    <a:pt x="26" y="142"/>
                  </a:lnTo>
                  <a:lnTo>
                    <a:pt x="8" y="160"/>
                  </a:lnTo>
                  <a:lnTo>
                    <a:pt x="2" y="170"/>
                  </a:lnTo>
                  <a:lnTo>
                    <a:pt x="0" y="182"/>
                  </a:lnTo>
                  <a:lnTo>
                    <a:pt x="0" y="194"/>
                  </a:lnTo>
                  <a:lnTo>
                    <a:pt x="0" y="206"/>
                  </a:lnTo>
                  <a:lnTo>
                    <a:pt x="4" y="220"/>
                  </a:lnTo>
                  <a:lnTo>
                    <a:pt x="8" y="232"/>
                  </a:lnTo>
                  <a:lnTo>
                    <a:pt x="16" y="240"/>
                  </a:lnTo>
                  <a:lnTo>
                    <a:pt x="24" y="248"/>
                  </a:lnTo>
                  <a:lnTo>
                    <a:pt x="42" y="262"/>
                  </a:lnTo>
                  <a:lnTo>
                    <a:pt x="52" y="268"/>
                  </a:lnTo>
                  <a:lnTo>
                    <a:pt x="62" y="276"/>
                  </a:lnTo>
                  <a:lnTo>
                    <a:pt x="58" y="282"/>
                  </a:lnTo>
                  <a:lnTo>
                    <a:pt x="54" y="288"/>
                  </a:lnTo>
                  <a:lnTo>
                    <a:pt x="44" y="296"/>
                  </a:lnTo>
                  <a:lnTo>
                    <a:pt x="36" y="304"/>
                  </a:lnTo>
                  <a:lnTo>
                    <a:pt x="32" y="310"/>
                  </a:lnTo>
                  <a:lnTo>
                    <a:pt x="30" y="316"/>
                  </a:lnTo>
                  <a:lnTo>
                    <a:pt x="30" y="330"/>
                  </a:lnTo>
                  <a:lnTo>
                    <a:pt x="28" y="346"/>
                  </a:lnTo>
                  <a:lnTo>
                    <a:pt x="30" y="360"/>
                  </a:lnTo>
                  <a:lnTo>
                    <a:pt x="32" y="374"/>
                  </a:lnTo>
                  <a:lnTo>
                    <a:pt x="36" y="384"/>
                  </a:lnTo>
                  <a:lnTo>
                    <a:pt x="42" y="392"/>
                  </a:lnTo>
                  <a:lnTo>
                    <a:pt x="50" y="398"/>
                  </a:lnTo>
                  <a:lnTo>
                    <a:pt x="62" y="402"/>
                  </a:lnTo>
                  <a:lnTo>
                    <a:pt x="74" y="404"/>
                  </a:lnTo>
                  <a:lnTo>
                    <a:pt x="86" y="402"/>
                  </a:lnTo>
                  <a:lnTo>
                    <a:pt x="94" y="400"/>
                  </a:lnTo>
                  <a:lnTo>
                    <a:pt x="104" y="396"/>
                  </a:lnTo>
                  <a:lnTo>
                    <a:pt x="110" y="390"/>
                  </a:lnTo>
                  <a:lnTo>
                    <a:pt x="116" y="382"/>
                  </a:lnTo>
                  <a:lnTo>
                    <a:pt x="122" y="370"/>
                  </a:lnTo>
                  <a:lnTo>
                    <a:pt x="126" y="358"/>
                  </a:lnTo>
                  <a:lnTo>
                    <a:pt x="136" y="366"/>
                  </a:lnTo>
                  <a:lnTo>
                    <a:pt x="148" y="372"/>
                  </a:lnTo>
                  <a:lnTo>
                    <a:pt x="162" y="376"/>
                  </a:lnTo>
                  <a:lnTo>
                    <a:pt x="176" y="378"/>
                  </a:lnTo>
                  <a:lnTo>
                    <a:pt x="190" y="376"/>
                  </a:lnTo>
                  <a:lnTo>
                    <a:pt x="204" y="372"/>
                  </a:lnTo>
                  <a:lnTo>
                    <a:pt x="214" y="366"/>
                  </a:lnTo>
                  <a:lnTo>
                    <a:pt x="218" y="360"/>
                  </a:lnTo>
                  <a:lnTo>
                    <a:pt x="220" y="354"/>
                  </a:lnTo>
                  <a:lnTo>
                    <a:pt x="222" y="350"/>
                  </a:lnTo>
                  <a:lnTo>
                    <a:pt x="220" y="346"/>
                  </a:lnTo>
                  <a:lnTo>
                    <a:pt x="220" y="342"/>
                  </a:lnTo>
                  <a:lnTo>
                    <a:pt x="222" y="338"/>
                  </a:lnTo>
                  <a:lnTo>
                    <a:pt x="226" y="334"/>
                  </a:lnTo>
                  <a:lnTo>
                    <a:pt x="230" y="330"/>
                  </a:lnTo>
                  <a:lnTo>
                    <a:pt x="240" y="326"/>
                  </a:lnTo>
                  <a:lnTo>
                    <a:pt x="252" y="326"/>
                  </a:lnTo>
                  <a:lnTo>
                    <a:pt x="266" y="326"/>
                  </a:lnTo>
                  <a:lnTo>
                    <a:pt x="278" y="326"/>
                  </a:lnTo>
                  <a:lnTo>
                    <a:pt x="290" y="322"/>
                  </a:lnTo>
                  <a:lnTo>
                    <a:pt x="294" y="320"/>
                  </a:lnTo>
                  <a:lnTo>
                    <a:pt x="298" y="316"/>
                  </a:lnTo>
                  <a:lnTo>
                    <a:pt x="302" y="312"/>
                  </a:lnTo>
                  <a:lnTo>
                    <a:pt x="304" y="306"/>
                  </a:lnTo>
                  <a:lnTo>
                    <a:pt x="306" y="296"/>
                  </a:lnTo>
                  <a:lnTo>
                    <a:pt x="302" y="286"/>
                  </a:lnTo>
                  <a:lnTo>
                    <a:pt x="296" y="276"/>
                  </a:lnTo>
                  <a:lnTo>
                    <a:pt x="290" y="266"/>
                  </a:lnTo>
                  <a:lnTo>
                    <a:pt x="276" y="248"/>
                  </a:lnTo>
                  <a:lnTo>
                    <a:pt x="270" y="238"/>
                  </a:lnTo>
                  <a:lnTo>
                    <a:pt x="268" y="230"/>
                  </a:lnTo>
                  <a:lnTo>
                    <a:pt x="270" y="222"/>
                  </a:lnTo>
                  <a:lnTo>
                    <a:pt x="276" y="214"/>
                  </a:lnTo>
                  <a:lnTo>
                    <a:pt x="284" y="208"/>
                  </a:lnTo>
                  <a:lnTo>
                    <a:pt x="292" y="202"/>
                  </a:lnTo>
                  <a:lnTo>
                    <a:pt x="312" y="190"/>
                  </a:lnTo>
                  <a:lnTo>
                    <a:pt x="320" y="186"/>
                  </a:lnTo>
                  <a:lnTo>
                    <a:pt x="326" y="180"/>
                  </a:lnTo>
                  <a:lnTo>
                    <a:pt x="338" y="166"/>
                  </a:lnTo>
                  <a:lnTo>
                    <a:pt x="342" y="158"/>
                  </a:lnTo>
                  <a:lnTo>
                    <a:pt x="344" y="150"/>
                  </a:lnTo>
                  <a:lnTo>
                    <a:pt x="344" y="144"/>
                  </a:lnTo>
                  <a:lnTo>
                    <a:pt x="344" y="136"/>
                  </a:lnTo>
                  <a:lnTo>
                    <a:pt x="340" y="122"/>
                  </a:lnTo>
                  <a:lnTo>
                    <a:pt x="332" y="108"/>
                  </a:lnTo>
                  <a:lnTo>
                    <a:pt x="322" y="94"/>
                  </a:lnTo>
                  <a:lnTo>
                    <a:pt x="308" y="82"/>
                  </a:lnTo>
                  <a:lnTo>
                    <a:pt x="292" y="70"/>
                  </a:lnTo>
                  <a:lnTo>
                    <a:pt x="258" y="46"/>
                  </a:lnTo>
                  <a:lnTo>
                    <a:pt x="222" y="26"/>
                  </a:lnTo>
                  <a:lnTo>
                    <a:pt x="166" y="0"/>
                  </a:lnTo>
                  <a:lnTo>
                    <a:pt x="84" y="96"/>
                  </a:lnTo>
                  <a:close/>
                </a:path>
              </a:pathLst>
            </a:custGeom>
            <a:solidFill>
              <a:srgbClr val="91CD2D"/>
            </a:solidFill>
            <a:ln w="9525">
              <a:noFill/>
              <a:round/>
              <a:headEnd/>
              <a:tailEnd/>
            </a:ln>
          </p:spPr>
          <p:txBody>
            <a:bodyPr/>
            <a:lstStyle/>
            <a:p>
              <a:endParaRPr lang="fr-FR">
                <a:latin typeface="Calibri" pitchFamily="34" charset="0"/>
              </a:endParaRPr>
            </a:p>
          </p:txBody>
        </p:sp>
        <p:sp>
          <p:nvSpPr>
            <p:cNvPr id="9299" name="Freeform 9"/>
            <p:cNvSpPr>
              <a:spLocks/>
            </p:cNvSpPr>
            <p:nvPr/>
          </p:nvSpPr>
          <p:spPr bwMode="auto">
            <a:xfrm>
              <a:off x="2481" y="1844"/>
              <a:ext cx="768" cy="520"/>
            </a:xfrm>
            <a:custGeom>
              <a:avLst/>
              <a:gdLst>
                <a:gd name="T0" fmla="*/ 48 w 768"/>
                <a:gd name="T1" fmla="*/ 50 h 520"/>
                <a:gd name="T2" fmla="*/ 40 w 768"/>
                <a:gd name="T3" fmla="*/ 70 h 520"/>
                <a:gd name="T4" fmla="*/ 14 w 768"/>
                <a:gd name="T5" fmla="*/ 92 h 520"/>
                <a:gd name="T6" fmla="*/ 2 w 768"/>
                <a:gd name="T7" fmla="*/ 130 h 520"/>
                <a:gd name="T8" fmla="*/ 0 w 768"/>
                <a:gd name="T9" fmla="*/ 154 h 520"/>
                <a:gd name="T10" fmla="*/ 2 w 768"/>
                <a:gd name="T11" fmla="*/ 166 h 520"/>
                <a:gd name="T12" fmla="*/ 24 w 768"/>
                <a:gd name="T13" fmla="*/ 180 h 520"/>
                <a:gd name="T14" fmla="*/ 30 w 768"/>
                <a:gd name="T15" fmla="*/ 192 h 520"/>
                <a:gd name="T16" fmla="*/ 20 w 768"/>
                <a:gd name="T17" fmla="*/ 220 h 520"/>
                <a:gd name="T18" fmla="*/ 22 w 768"/>
                <a:gd name="T19" fmla="*/ 232 h 520"/>
                <a:gd name="T20" fmla="*/ 38 w 768"/>
                <a:gd name="T21" fmla="*/ 248 h 520"/>
                <a:gd name="T22" fmla="*/ 54 w 768"/>
                <a:gd name="T23" fmla="*/ 264 h 520"/>
                <a:gd name="T24" fmla="*/ 70 w 768"/>
                <a:gd name="T25" fmla="*/ 296 h 520"/>
                <a:gd name="T26" fmla="*/ 80 w 768"/>
                <a:gd name="T27" fmla="*/ 304 h 520"/>
                <a:gd name="T28" fmla="*/ 72 w 768"/>
                <a:gd name="T29" fmla="*/ 324 h 520"/>
                <a:gd name="T30" fmla="*/ 56 w 768"/>
                <a:gd name="T31" fmla="*/ 344 h 520"/>
                <a:gd name="T32" fmla="*/ 50 w 768"/>
                <a:gd name="T33" fmla="*/ 360 h 520"/>
                <a:gd name="T34" fmla="*/ 56 w 768"/>
                <a:gd name="T35" fmla="*/ 382 h 520"/>
                <a:gd name="T36" fmla="*/ 80 w 768"/>
                <a:gd name="T37" fmla="*/ 398 h 520"/>
                <a:gd name="T38" fmla="*/ 134 w 768"/>
                <a:gd name="T39" fmla="*/ 400 h 520"/>
                <a:gd name="T40" fmla="*/ 138 w 768"/>
                <a:gd name="T41" fmla="*/ 418 h 520"/>
                <a:gd name="T42" fmla="*/ 160 w 768"/>
                <a:gd name="T43" fmla="*/ 440 h 520"/>
                <a:gd name="T44" fmla="*/ 224 w 768"/>
                <a:gd name="T45" fmla="*/ 462 h 520"/>
                <a:gd name="T46" fmla="*/ 270 w 768"/>
                <a:gd name="T47" fmla="*/ 464 h 520"/>
                <a:gd name="T48" fmla="*/ 284 w 768"/>
                <a:gd name="T49" fmla="*/ 456 h 520"/>
                <a:gd name="T50" fmla="*/ 294 w 768"/>
                <a:gd name="T51" fmla="*/ 484 h 520"/>
                <a:gd name="T52" fmla="*/ 320 w 768"/>
                <a:gd name="T53" fmla="*/ 494 h 520"/>
                <a:gd name="T54" fmla="*/ 384 w 768"/>
                <a:gd name="T55" fmla="*/ 498 h 520"/>
                <a:gd name="T56" fmla="*/ 404 w 768"/>
                <a:gd name="T57" fmla="*/ 510 h 520"/>
                <a:gd name="T58" fmla="*/ 416 w 768"/>
                <a:gd name="T59" fmla="*/ 520 h 520"/>
                <a:gd name="T60" fmla="*/ 440 w 768"/>
                <a:gd name="T61" fmla="*/ 518 h 520"/>
                <a:gd name="T62" fmla="*/ 466 w 768"/>
                <a:gd name="T63" fmla="*/ 486 h 520"/>
                <a:gd name="T64" fmla="*/ 486 w 768"/>
                <a:gd name="T65" fmla="*/ 446 h 520"/>
                <a:gd name="T66" fmla="*/ 506 w 768"/>
                <a:gd name="T67" fmla="*/ 452 h 520"/>
                <a:gd name="T68" fmla="*/ 526 w 768"/>
                <a:gd name="T69" fmla="*/ 448 h 520"/>
                <a:gd name="T70" fmla="*/ 552 w 768"/>
                <a:gd name="T71" fmla="*/ 438 h 520"/>
                <a:gd name="T72" fmla="*/ 574 w 768"/>
                <a:gd name="T73" fmla="*/ 440 h 520"/>
                <a:gd name="T74" fmla="*/ 632 w 768"/>
                <a:gd name="T75" fmla="*/ 456 h 520"/>
                <a:gd name="T76" fmla="*/ 654 w 768"/>
                <a:gd name="T77" fmla="*/ 452 h 520"/>
                <a:gd name="T78" fmla="*/ 668 w 768"/>
                <a:gd name="T79" fmla="*/ 440 h 520"/>
                <a:gd name="T80" fmla="*/ 668 w 768"/>
                <a:gd name="T81" fmla="*/ 412 h 520"/>
                <a:gd name="T82" fmla="*/ 666 w 768"/>
                <a:gd name="T83" fmla="*/ 362 h 520"/>
                <a:gd name="T84" fmla="*/ 676 w 768"/>
                <a:gd name="T85" fmla="*/ 348 h 520"/>
                <a:gd name="T86" fmla="*/ 706 w 768"/>
                <a:gd name="T87" fmla="*/ 338 h 520"/>
                <a:gd name="T88" fmla="*/ 746 w 768"/>
                <a:gd name="T89" fmla="*/ 328 h 520"/>
                <a:gd name="T90" fmla="*/ 762 w 768"/>
                <a:gd name="T91" fmla="*/ 310 h 520"/>
                <a:gd name="T92" fmla="*/ 768 w 768"/>
                <a:gd name="T93" fmla="*/ 276 h 520"/>
                <a:gd name="T94" fmla="*/ 750 w 768"/>
                <a:gd name="T95" fmla="*/ 210 h 520"/>
                <a:gd name="T96" fmla="*/ 730 w 768"/>
                <a:gd name="T97" fmla="*/ 148 h 520"/>
                <a:gd name="T98" fmla="*/ 730 w 768"/>
                <a:gd name="T99" fmla="*/ 124 h 520"/>
                <a:gd name="T100" fmla="*/ 734 w 768"/>
                <a:gd name="T101" fmla="*/ 82 h 520"/>
                <a:gd name="T102" fmla="*/ 710 w 768"/>
                <a:gd name="T103" fmla="*/ 54 h 520"/>
                <a:gd name="T104" fmla="*/ 658 w 768"/>
                <a:gd name="T105" fmla="*/ 24 h 520"/>
                <a:gd name="T106" fmla="*/ 598 w 768"/>
                <a:gd name="T107" fmla="*/ 4 h 520"/>
                <a:gd name="T108" fmla="*/ 42 w 768"/>
                <a:gd name="T109" fmla="*/ 42 h 52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68"/>
                <a:gd name="T166" fmla="*/ 0 h 520"/>
                <a:gd name="T167" fmla="*/ 768 w 768"/>
                <a:gd name="T168" fmla="*/ 520 h 52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68" h="520">
                  <a:moveTo>
                    <a:pt x="42" y="42"/>
                  </a:moveTo>
                  <a:lnTo>
                    <a:pt x="42" y="42"/>
                  </a:lnTo>
                  <a:lnTo>
                    <a:pt x="48" y="50"/>
                  </a:lnTo>
                  <a:lnTo>
                    <a:pt x="50" y="56"/>
                  </a:lnTo>
                  <a:lnTo>
                    <a:pt x="46" y="62"/>
                  </a:lnTo>
                  <a:lnTo>
                    <a:pt x="40" y="70"/>
                  </a:lnTo>
                  <a:lnTo>
                    <a:pt x="26" y="82"/>
                  </a:lnTo>
                  <a:lnTo>
                    <a:pt x="14" y="92"/>
                  </a:lnTo>
                  <a:lnTo>
                    <a:pt x="8" y="102"/>
                  </a:lnTo>
                  <a:lnTo>
                    <a:pt x="4" y="116"/>
                  </a:lnTo>
                  <a:lnTo>
                    <a:pt x="2" y="130"/>
                  </a:lnTo>
                  <a:lnTo>
                    <a:pt x="0" y="142"/>
                  </a:lnTo>
                  <a:lnTo>
                    <a:pt x="0" y="154"/>
                  </a:lnTo>
                  <a:lnTo>
                    <a:pt x="0" y="160"/>
                  </a:lnTo>
                  <a:lnTo>
                    <a:pt x="2" y="166"/>
                  </a:lnTo>
                  <a:lnTo>
                    <a:pt x="8" y="172"/>
                  </a:lnTo>
                  <a:lnTo>
                    <a:pt x="16" y="176"/>
                  </a:lnTo>
                  <a:lnTo>
                    <a:pt x="24" y="180"/>
                  </a:lnTo>
                  <a:lnTo>
                    <a:pt x="30" y="186"/>
                  </a:lnTo>
                  <a:lnTo>
                    <a:pt x="30" y="192"/>
                  </a:lnTo>
                  <a:lnTo>
                    <a:pt x="30" y="198"/>
                  </a:lnTo>
                  <a:lnTo>
                    <a:pt x="26" y="208"/>
                  </a:lnTo>
                  <a:lnTo>
                    <a:pt x="20" y="220"/>
                  </a:lnTo>
                  <a:lnTo>
                    <a:pt x="20" y="226"/>
                  </a:lnTo>
                  <a:lnTo>
                    <a:pt x="22" y="232"/>
                  </a:lnTo>
                  <a:lnTo>
                    <a:pt x="24" y="238"/>
                  </a:lnTo>
                  <a:lnTo>
                    <a:pt x="28" y="242"/>
                  </a:lnTo>
                  <a:lnTo>
                    <a:pt x="38" y="248"/>
                  </a:lnTo>
                  <a:lnTo>
                    <a:pt x="46" y="256"/>
                  </a:lnTo>
                  <a:lnTo>
                    <a:pt x="54" y="264"/>
                  </a:lnTo>
                  <a:lnTo>
                    <a:pt x="60" y="274"/>
                  </a:lnTo>
                  <a:lnTo>
                    <a:pt x="64" y="286"/>
                  </a:lnTo>
                  <a:lnTo>
                    <a:pt x="70" y="296"/>
                  </a:lnTo>
                  <a:lnTo>
                    <a:pt x="74" y="300"/>
                  </a:lnTo>
                  <a:lnTo>
                    <a:pt x="80" y="304"/>
                  </a:lnTo>
                  <a:lnTo>
                    <a:pt x="80" y="312"/>
                  </a:lnTo>
                  <a:lnTo>
                    <a:pt x="78" y="318"/>
                  </a:lnTo>
                  <a:lnTo>
                    <a:pt x="72" y="324"/>
                  </a:lnTo>
                  <a:lnTo>
                    <a:pt x="66" y="330"/>
                  </a:lnTo>
                  <a:lnTo>
                    <a:pt x="60" y="336"/>
                  </a:lnTo>
                  <a:lnTo>
                    <a:pt x="56" y="344"/>
                  </a:lnTo>
                  <a:lnTo>
                    <a:pt x="52" y="352"/>
                  </a:lnTo>
                  <a:lnTo>
                    <a:pt x="50" y="360"/>
                  </a:lnTo>
                  <a:lnTo>
                    <a:pt x="52" y="370"/>
                  </a:lnTo>
                  <a:lnTo>
                    <a:pt x="54" y="376"/>
                  </a:lnTo>
                  <a:lnTo>
                    <a:pt x="56" y="382"/>
                  </a:lnTo>
                  <a:lnTo>
                    <a:pt x="60" y="388"/>
                  </a:lnTo>
                  <a:lnTo>
                    <a:pt x="70" y="394"/>
                  </a:lnTo>
                  <a:lnTo>
                    <a:pt x="80" y="398"/>
                  </a:lnTo>
                  <a:lnTo>
                    <a:pt x="94" y="400"/>
                  </a:lnTo>
                  <a:lnTo>
                    <a:pt x="108" y="400"/>
                  </a:lnTo>
                  <a:lnTo>
                    <a:pt x="134" y="400"/>
                  </a:lnTo>
                  <a:lnTo>
                    <a:pt x="134" y="410"/>
                  </a:lnTo>
                  <a:lnTo>
                    <a:pt x="138" y="418"/>
                  </a:lnTo>
                  <a:lnTo>
                    <a:pt x="144" y="426"/>
                  </a:lnTo>
                  <a:lnTo>
                    <a:pt x="152" y="432"/>
                  </a:lnTo>
                  <a:lnTo>
                    <a:pt x="160" y="440"/>
                  </a:lnTo>
                  <a:lnTo>
                    <a:pt x="172" y="446"/>
                  </a:lnTo>
                  <a:lnTo>
                    <a:pt x="196" y="456"/>
                  </a:lnTo>
                  <a:lnTo>
                    <a:pt x="224" y="462"/>
                  </a:lnTo>
                  <a:lnTo>
                    <a:pt x="248" y="466"/>
                  </a:lnTo>
                  <a:lnTo>
                    <a:pt x="260" y="466"/>
                  </a:lnTo>
                  <a:lnTo>
                    <a:pt x="270" y="464"/>
                  </a:lnTo>
                  <a:lnTo>
                    <a:pt x="278" y="460"/>
                  </a:lnTo>
                  <a:lnTo>
                    <a:pt x="284" y="456"/>
                  </a:lnTo>
                  <a:lnTo>
                    <a:pt x="286" y="468"/>
                  </a:lnTo>
                  <a:lnTo>
                    <a:pt x="290" y="478"/>
                  </a:lnTo>
                  <a:lnTo>
                    <a:pt x="294" y="484"/>
                  </a:lnTo>
                  <a:lnTo>
                    <a:pt x="302" y="488"/>
                  </a:lnTo>
                  <a:lnTo>
                    <a:pt x="310" y="492"/>
                  </a:lnTo>
                  <a:lnTo>
                    <a:pt x="320" y="494"/>
                  </a:lnTo>
                  <a:lnTo>
                    <a:pt x="342" y="494"/>
                  </a:lnTo>
                  <a:lnTo>
                    <a:pt x="364" y="494"/>
                  </a:lnTo>
                  <a:lnTo>
                    <a:pt x="384" y="498"/>
                  </a:lnTo>
                  <a:lnTo>
                    <a:pt x="392" y="500"/>
                  </a:lnTo>
                  <a:lnTo>
                    <a:pt x="400" y="504"/>
                  </a:lnTo>
                  <a:lnTo>
                    <a:pt x="404" y="510"/>
                  </a:lnTo>
                  <a:lnTo>
                    <a:pt x="406" y="520"/>
                  </a:lnTo>
                  <a:lnTo>
                    <a:pt x="416" y="520"/>
                  </a:lnTo>
                  <a:lnTo>
                    <a:pt x="424" y="520"/>
                  </a:lnTo>
                  <a:lnTo>
                    <a:pt x="432" y="520"/>
                  </a:lnTo>
                  <a:lnTo>
                    <a:pt x="440" y="518"/>
                  </a:lnTo>
                  <a:lnTo>
                    <a:pt x="450" y="510"/>
                  </a:lnTo>
                  <a:lnTo>
                    <a:pt x="458" y="498"/>
                  </a:lnTo>
                  <a:lnTo>
                    <a:pt x="466" y="486"/>
                  </a:lnTo>
                  <a:lnTo>
                    <a:pt x="472" y="472"/>
                  </a:lnTo>
                  <a:lnTo>
                    <a:pt x="478" y="458"/>
                  </a:lnTo>
                  <a:lnTo>
                    <a:pt x="486" y="446"/>
                  </a:lnTo>
                  <a:lnTo>
                    <a:pt x="496" y="450"/>
                  </a:lnTo>
                  <a:lnTo>
                    <a:pt x="506" y="452"/>
                  </a:lnTo>
                  <a:lnTo>
                    <a:pt x="516" y="450"/>
                  </a:lnTo>
                  <a:lnTo>
                    <a:pt x="526" y="448"/>
                  </a:lnTo>
                  <a:lnTo>
                    <a:pt x="538" y="442"/>
                  </a:lnTo>
                  <a:lnTo>
                    <a:pt x="546" y="440"/>
                  </a:lnTo>
                  <a:lnTo>
                    <a:pt x="552" y="438"/>
                  </a:lnTo>
                  <a:lnTo>
                    <a:pt x="564" y="438"/>
                  </a:lnTo>
                  <a:lnTo>
                    <a:pt x="574" y="440"/>
                  </a:lnTo>
                  <a:lnTo>
                    <a:pt x="598" y="448"/>
                  </a:lnTo>
                  <a:lnTo>
                    <a:pt x="622" y="454"/>
                  </a:lnTo>
                  <a:lnTo>
                    <a:pt x="632" y="456"/>
                  </a:lnTo>
                  <a:lnTo>
                    <a:pt x="644" y="454"/>
                  </a:lnTo>
                  <a:lnTo>
                    <a:pt x="654" y="452"/>
                  </a:lnTo>
                  <a:lnTo>
                    <a:pt x="660" y="450"/>
                  </a:lnTo>
                  <a:lnTo>
                    <a:pt x="664" y="444"/>
                  </a:lnTo>
                  <a:lnTo>
                    <a:pt x="668" y="440"/>
                  </a:lnTo>
                  <a:lnTo>
                    <a:pt x="668" y="434"/>
                  </a:lnTo>
                  <a:lnTo>
                    <a:pt x="670" y="426"/>
                  </a:lnTo>
                  <a:lnTo>
                    <a:pt x="668" y="412"/>
                  </a:lnTo>
                  <a:lnTo>
                    <a:pt x="664" y="382"/>
                  </a:lnTo>
                  <a:lnTo>
                    <a:pt x="664" y="368"/>
                  </a:lnTo>
                  <a:lnTo>
                    <a:pt x="666" y="362"/>
                  </a:lnTo>
                  <a:lnTo>
                    <a:pt x="668" y="356"/>
                  </a:lnTo>
                  <a:lnTo>
                    <a:pt x="676" y="348"/>
                  </a:lnTo>
                  <a:lnTo>
                    <a:pt x="684" y="342"/>
                  </a:lnTo>
                  <a:lnTo>
                    <a:pt x="694" y="340"/>
                  </a:lnTo>
                  <a:lnTo>
                    <a:pt x="706" y="338"/>
                  </a:lnTo>
                  <a:lnTo>
                    <a:pt x="726" y="334"/>
                  </a:lnTo>
                  <a:lnTo>
                    <a:pt x="736" y="332"/>
                  </a:lnTo>
                  <a:lnTo>
                    <a:pt x="746" y="328"/>
                  </a:lnTo>
                  <a:lnTo>
                    <a:pt x="756" y="320"/>
                  </a:lnTo>
                  <a:lnTo>
                    <a:pt x="762" y="310"/>
                  </a:lnTo>
                  <a:lnTo>
                    <a:pt x="766" y="300"/>
                  </a:lnTo>
                  <a:lnTo>
                    <a:pt x="768" y="288"/>
                  </a:lnTo>
                  <a:lnTo>
                    <a:pt x="768" y="276"/>
                  </a:lnTo>
                  <a:lnTo>
                    <a:pt x="768" y="264"/>
                  </a:lnTo>
                  <a:lnTo>
                    <a:pt x="760" y="236"/>
                  </a:lnTo>
                  <a:lnTo>
                    <a:pt x="750" y="210"/>
                  </a:lnTo>
                  <a:lnTo>
                    <a:pt x="740" y="182"/>
                  </a:lnTo>
                  <a:lnTo>
                    <a:pt x="734" y="158"/>
                  </a:lnTo>
                  <a:lnTo>
                    <a:pt x="730" y="148"/>
                  </a:lnTo>
                  <a:lnTo>
                    <a:pt x="730" y="138"/>
                  </a:lnTo>
                  <a:lnTo>
                    <a:pt x="730" y="124"/>
                  </a:lnTo>
                  <a:lnTo>
                    <a:pt x="732" y="112"/>
                  </a:lnTo>
                  <a:lnTo>
                    <a:pt x="736" y="90"/>
                  </a:lnTo>
                  <a:lnTo>
                    <a:pt x="734" y="82"/>
                  </a:lnTo>
                  <a:lnTo>
                    <a:pt x="730" y="72"/>
                  </a:lnTo>
                  <a:lnTo>
                    <a:pt x="722" y="64"/>
                  </a:lnTo>
                  <a:lnTo>
                    <a:pt x="710" y="54"/>
                  </a:lnTo>
                  <a:lnTo>
                    <a:pt x="676" y="34"/>
                  </a:lnTo>
                  <a:lnTo>
                    <a:pt x="658" y="24"/>
                  </a:lnTo>
                  <a:lnTo>
                    <a:pt x="638" y="16"/>
                  </a:lnTo>
                  <a:lnTo>
                    <a:pt x="618" y="8"/>
                  </a:lnTo>
                  <a:lnTo>
                    <a:pt x="598" y="4"/>
                  </a:lnTo>
                  <a:lnTo>
                    <a:pt x="580" y="0"/>
                  </a:lnTo>
                  <a:lnTo>
                    <a:pt x="560" y="0"/>
                  </a:lnTo>
                  <a:lnTo>
                    <a:pt x="42" y="42"/>
                  </a:lnTo>
                  <a:close/>
                </a:path>
              </a:pathLst>
            </a:custGeom>
            <a:solidFill>
              <a:srgbClr val="91CD2D"/>
            </a:solidFill>
            <a:ln w="9525">
              <a:noFill/>
              <a:round/>
              <a:headEnd/>
              <a:tailEnd/>
            </a:ln>
          </p:spPr>
          <p:txBody>
            <a:bodyPr/>
            <a:lstStyle/>
            <a:p>
              <a:endParaRPr lang="fr-FR">
                <a:latin typeface="Calibri" pitchFamily="34" charset="0"/>
              </a:endParaRPr>
            </a:p>
          </p:txBody>
        </p:sp>
        <p:sp>
          <p:nvSpPr>
            <p:cNvPr id="9300" name="Freeform 11"/>
            <p:cNvSpPr>
              <a:spLocks/>
            </p:cNvSpPr>
            <p:nvPr/>
          </p:nvSpPr>
          <p:spPr bwMode="auto">
            <a:xfrm>
              <a:off x="2791" y="1952"/>
              <a:ext cx="248" cy="470"/>
            </a:xfrm>
            <a:custGeom>
              <a:avLst/>
              <a:gdLst>
                <a:gd name="T0" fmla="*/ 226 w 248"/>
                <a:gd name="T1" fmla="*/ 172 h 470"/>
                <a:gd name="T2" fmla="*/ 210 w 248"/>
                <a:gd name="T3" fmla="*/ 174 h 470"/>
                <a:gd name="T4" fmla="*/ 202 w 248"/>
                <a:gd name="T5" fmla="*/ 182 h 470"/>
                <a:gd name="T6" fmla="*/ 172 w 248"/>
                <a:gd name="T7" fmla="*/ 228 h 470"/>
                <a:gd name="T8" fmla="*/ 134 w 248"/>
                <a:gd name="T9" fmla="*/ 290 h 470"/>
                <a:gd name="T10" fmla="*/ 122 w 248"/>
                <a:gd name="T11" fmla="*/ 312 h 470"/>
                <a:gd name="T12" fmla="*/ 112 w 248"/>
                <a:gd name="T13" fmla="*/ 318 h 470"/>
                <a:gd name="T14" fmla="*/ 110 w 248"/>
                <a:gd name="T15" fmla="*/ 298 h 470"/>
                <a:gd name="T16" fmla="*/ 120 w 248"/>
                <a:gd name="T17" fmla="*/ 264 h 470"/>
                <a:gd name="T18" fmla="*/ 128 w 248"/>
                <a:gd name="T19" fmla="*/ 230 h 470"/>
                <a:gd name="T20" fmla="*/ 156 w 248"/>
                <a:gd name="T21" fmla="*/ 126 h 470"/>
                <a:gd name="T22" fmla="*/ 176 w 248"/>
                <a:gd name="T23" fmla="*/ 22 h 470"/>
                <a:gd name="T24" fmla="*/ 170 w 248"/>
                <a:gd name="T25" fmla="*/ 36 h 470"/>
                <a:gd name="T26" fmla="*/ 144 w 248"/>
                <a:gd name="T27" fmla="*/ 134 h 470"/>
                <a:gd name="T28" fmla="*/ 144 w 248"/>
                <a:gd name="T29" fmla="*/ 120 h 470"/>
                <a:gd name="T30" fmla="*/ 142 w 248"/>
                <a:gd name="T31" fmla="*/ 114 h 470"/>
                <a:gd name="T32" fmla="*/ 142 w 248"/>
                <a:gd name="T33" fmla="*/ 82 h 470"/>
                <a:gd name="T34" fmla="*/ 140 w 248"/>
                <a:gd name="T35" fmla="*/ 136 h 470"/>
                <a:gd name="T36" fmla="*/ 136 w 248"/>
                <a:gd name="T37" fmla="*/ 152 h 470"/>
                <a:gd name="T38" fmla="*/ 120 w 248"/>
                <a:gd name="T39" fmla="*/ 218 h 470"/>
                <a:gd name="T40" fmla="*/ 98 w 248"/>
                <a:gd name="T41" fmla="*/ 266 h 470"/>
                <a:gd name="T42" fmla="*/ 92 w 248"/>
                <a:gd name="T43" fmla="*/ 268 h 470"/>
                <a:gd name="T44" fmla="*/ 72 w 248"/>
                <a:gd name="T45" fmla="*/ 238 h 470"/>
                <a:gd name="T46" fmla="*/ 64 w 248"/>
                <a:gd name="T47" fmla="*/ 204 h 470"/>
                <a:gd name="T48" fmla="*/ 30 w 248"/>
                <a:gd name="T49" fmla="*/ 80 h 470"/>
                <a:gd name="T50" fmla="*/ 24 w 248"/>
                <a:gd name="T51" fmla="*/ 52 h 470"/>
                <a:gd name="T52" fmla="*/ 2 w 248"/>
                <a:gd name="T53" fmla="*/ 0 h 470"/>
                <a:gd name="T54" fmla="*/ 2 w 248"/>
                <a:gd name="T55" fmla="*/ 22 h 470"/>
                <a:gd name="T56" fmla="*/ 40 w 248"/>
                <a:gd name="T57" fmla="*/ 194 h 470"/>
                <a:gd name="T58" fmla="*/ 48 w 248"/>
                <a:gd name="T59" fmla="*/ 222 h 470"/>
                <a:gd name="T60" fmla="*/ 68 w 248"/>
                <a:gd name="T61" fmla="*/ 332 h 470"/>
                <a:gd name="T62" fmla="*/ 60 w 248"/>
                <a:gd name="T63" fmla="*/ 342 h 470"/>
                <a:gd name="T64" fmla="*/ 54 w 248"/>
                <a:gd name="T65" fmla="*/ 336 h 470"/>
                <a:gd name="T66" fmla="*/ 34 w 248"/>
                <a:gd name="T67" fmla="*/ 276 h 470"/>
                <a:gd name="T68" fmla="*/ 20 w 248"/>
                <a:gd name="T69" fmla="*/ 170 h 470"/>
                <a:gd name="T70" fmla="*/ 18 w 248"/>
                <a:gd name="T71" fmla="*/ 216 h 470"/>
                <a:gd name="T72" fmla="*/ 18 w 248"/>
                <a:gd name="T73" fmla="*/ 262 h 470"/>
                <a:gd name="T74" fmla="*/ 10 w 248"/>
                <a:gd name="T75" fmla="*/ 262 h 470"/>
                <a:gd name="T76" fmla="*/ 2 w 248"/>
                <a:gd name="T77" fmla="*/ 260 h 470"/>
                <a:gd name="T78" fmla="*/ 30 w 248"/>
                <a:gd name="T79" fmla="*/ 334 h 470"/>
                <a:gd name="T80" fmla="*/ 54 w 248"/>
                <a:gd name="T81" fmla="*/ 450 h 470"/>
                <a:gd name="T82" fmla="*/ 76 w 248"/>
                <a:gd name="T83" fmla="*/ 468 h 470"/>
                <a:gd name="T84" fmla="*/ 108 w 248"/>
                <a:gd name="T85" fmla="*/ 470 h 470"/>
                <a:gd name="T86" fmla="*/ 122 w 248"/>
                <a:gd name="T87" fmla="*/ 464 h 470"/>
                <a:gd name="T88" fmla="*/ 140 w 248"/>
                <a:gd name="T89" fmla="*/ 374 h 470"/>
                <a:gd name="T90" fmla="*/ 162 w 248"/>
                <a:gd name="T91" fmla="*/ 312 h 470"/>
                <a:gd name="T92" fmla="*/ 204 w 248"/>
                <a:gd name="T93" fmla="*/ 250 h 470"/>
                <a:gd name="T94" fmla="*/ 248 w 248"/>
                <a:gd name="T95" fmla="*/ 164 h 470"/>
                <a:gd name="T96" fmla="*/ 238 w 248"/>
                <a:gd name="T97" fmla="*/ 168 h 47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8"/>
                <a:gd name="T148" fmla="*/ 0 h 470"/>
                <a:gd name="T149" fmla="*/ 248 w 248"/>
                <a:gd name="T150" fmla="*/ 470 h 47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8" h="470">
                  <a:moveTo>
                    <a:pt x="238" y="168"/>
                  </a:moveTo>
                  <a:lnTo>
                    <a:pt x="238" y="168"/>
                  </a:lnTo>
                  <a:lnTo>
                    <a:pt x="226" y="172"/>
                  </a:lnTo>
                  <a:lnTo>
                    <a:pt x="214" y="174"/>
                  </a:lnTo>
                  <a:lnTo>
                    <a:pt x="210" y="174"/>
                  </a:lnTo>
                  <a:lnTo>
                    <a:pt x="206" y="174"/>
                  </a:lnTo>
                  <a:lnTo>
                    <a:pt x="202" y="182"/>
                  </a:lnTo>
                  <a:lnTo>
                    <a:pt x="196" y="190"/>
                  </a:lnTo>
                  <a:lnTo>
                    <a:pt x="172" y="228"/>
                  </a:lnTo>
                  <a:lnTo>
                    <a:pt x="150" y="266"/>
                  </a:lnTo>
                  <a:lnTo>
                    <a:pt x="134" y="290"/>
                  </a:lnTo>
                  <a:lnTo>
                    <a:pt x="130" y="302"/>
                  </a:lnTo>
                  <a:lnTo>
                    <a:pt x="122" y="312"/>
                  </a:lnTo>
                  <a:lnTo>
                    <a:pt x="116" y="316"/>
                  </a:lnTo>
                  <a:lnTo>
                    <a:pt x="112" y="318"/>
                  </a:lnTo>
                  <a:lnTo>
                    <a:pt x="110" y="308"/>
                  </a:lnTo>
                  <a:lnTo>
                    <a:pt x="110" y="298"/>
                  </a:lnTo>
                  <a:lnTo>
                    <a:pt x="116" y="282"/>
                  </a:lnTo>
                  <a:lnTo>
                    <a:pt x="120" y="264"/>
                  </a:lnTo>
                  <a:lnTo>
                    <a:pt x="124" y="246"/>
                  </a:lnTo>
                  <a:lnTo>
                    <a:pt x="128" y="230"/>
                  </a:lnTo>
                  <a:lnTo>
                    <a:pt x="134" y="218"/>
                  </a:lnTo>
                  <a:lnTo>
                    <a:pt x="140" y="194"/>
                  </a:lnTo>
                  <a:lnTo>
                    <a:pt x="156" y="126"/>
                  </a:lnTo>
                  <a:lnTo>
                    <a:pt x="170" y="60"/>
                  </a:lnTo>
                  <a:lnTo>
                    <a:pt x="174" y="36"/>
                  </a:lnTo>
                  <a:lnTo>
                    <a:pt x="176" y="22"/>
                  </a:lnTo>
                  <a:lnTo>
                    <a:pt x="174" y="24"/>
                  </a:lnTo>
                  <a:lnTo>
                    <a:pt x="170" y="36"/>
                  </a:lnTo>
                  <a:lnTo>
                    <a:pt x="160" y="78"/>
                  </a:lnTo>
                  <a:lnTo>
                    <a:pt x="144" y="134"/>
                  </a:lnTo>
                  <a:lnTo>
                    <a:pt x="146" y="126"/>
                  </a:lnTo>
                  <a:lnTo>
                    <a:pt x="144" y="124"/>
                  </a:lnTo>
                  <a:lnTo>
                    <a:pt x="144" y="120"/>
                  </a:lnTo>
                  <a:lnTo>
                    <a:pt x="142" y="112"/>
                  </a:lnTo>
                  <a:lnTo>
                    <a:pt x="142" y="114"/>
                  </a:lnTo>
                  <a:lnTo>
                    <a:pt x="142" y="112"/>
                  </a:lnTo>
                  <a:lnTo>
                    <a:pt x="142" y="96"/>
                  </a:lnTo>
                  <a:lnTo>
                    <a:pt x="142" y="82"/>
                  </a:lnTo>
                  <a:lnTo>
                    <a:pt x="142" y="110"/>
                  </a:lnTo>
                  <a:lnTo>
                    <a:pt x="140" y="136"/>
                  </a:lnTo>
                  <a:lnTo>
                    <a:pt x="138" y="144"/>
                  </a:lnTo>
                  <a:lnTo>
                    <a:pt x="136" y="152"/>
                  </a:lnTo>
                  <a:lnTo>
                    <a:pt x="130" y="176"/>
                  </a:lnTo>
                  <a:lnTo>
                    <a:pt x="120" y="218"/>
                  </a:lnTo>
                  <a:lnTo>
                    <a:pt x="112" y="238"/>
                  </a:lnTo>
                  <a:lnTo>
                    <a:pt x="106" y="256"/>
                  </a:lnTo>
                  <a:lnTo>
                    <a:pt x="98" y="266"/>
                  </a:lnTo>
                  <a:lnTo>
                    <a:pt x="96" y="268"/>
                  </a:lnTo>
                  <a:lnTo>
                    <a:pt x="92" y="268"/>
                  </a:lnTo>
                  <a:lnTo>
                    <a:pt x="86" y="262"/>
                  </a:lnTo>
                  <a:lnTo>
                    <a:pt x="80" y="256"/>
                  </a:lnTo>
                  <a:lnTo>
                    <a:pt x="72" y="238"/>
                  </a:lnTo>
                  <a:lnTo>
                    <a:pt x="66" y="220"/>
                  </a:lnTo>
                  <a:lnTo>
                    <a:pt x="64" y="204"/>
                  </a:lnTo>
                  <a:lnTo>
                    <a:pt x="56" y="176"/>
                  </a:lnTo>
                  <a:lnTo>
                    <a:pt x="44" y="128"/>
                  </a:lnTo>
                  <a:lnTo>
                    <a:pt x="30" y="80"/>
                  </a:lnTo>
                  <a:lnTo>
                    <a:pt x="26" y="62"/>
                  </a:lnTo>
                  <a:lnTo>
                    <a:pt x="24" y="52"/>
                  </a:lnTo>
                  <a:lnTo>
                    <a:pt x="8" y="8"/>
                  </a:lnTo>
                  <a:lnTo>
                    <a:pt x="2" y="2"/>
                  </a:lnTo>
                  <a:lnTo>
                    <a:pt x="2" y="0"/>
                  </a:lnTo>
                  <a:lnTo>
                    <a:pt x="0" y="2"/>
                  </a:lnTo>
                  <a:lnTo>
                    <a:pt x="0" y="8"/>
                  </a:lnTo>
                  <a:lnTo>
                    <a:pt x="2" y="22"/>
                  </a:lnTo>
                  <a:lnTo>
                    <a:pt x="10" y="58"/>
                  </a:lnTo>
                  <a:lnTo>
                    <a:pt x="30" y="148"/>
                  </a:lnTo>
                  <a:lnTo>
                    <a:pt x="40" y="194"/>
                  </a:lnTo>
                  <a:lnTo>
                    <a:pt x="44" y="204"/>
                  </a:lnTo>
                  <a:lnTo>
                    <a:pt x="48" y="222"/>
                  </a:lnTo>
                  <a:lnTo>
                    <a:pt x="58" y="268"/>
                  </a:lnTo>
                  <a:lnTo>
                    <a:pt x="68" y="332"/>
                  </a:lnTo>
                  <a:lnTo>
                    <a:pt x="66" y="340"/>
                  </a:lnTo>
                  <a:lnTo>
                    <a:pt x="62" y="342"/>
                  </a:lnTo>
                  <a:lnTo>
                    <a:pt x="60" y="342"/>
                  </a:lnTo>
                  <a:lnTo>
                    <a:pt x="58" y="342"/>
                  </a:lnTo>
                  <a:lnTo>
                    <a:pt x="54" y="336"/>
                  </a:lnTo>
                  <a:lnTo>
                    <a:pt x="48" y="326"/>
                  </a:lnTo>
                  <a:lnTo>
                    <a:pt x="40" y="304"/>
                  </a:lnTo>
                  <a:lnTo>
                    <a:pt x="34" y="276"/>
                  </a:lnTo>
                  <a:lnTo>
                    <a:pt x="28" y="246"/>
                  </a:lnTo>
                  <a:lnTo>
                    <a:pt x="22" y="192"/>
                  </a:lnTo>
                  <a:lnTo>
                    <a:pt x="20" y="170"/>
                  </a:lnTo>
                  <a:lnTo>
                    <a:pt x="10" y="178"/>
                  </a:lnTo>
                  <a:lnTo>
                    <a:pt x="18" y="216"/>
                  </a:lnTo>
                  <a:lnTo>
                    <a:pt x="22" y="242"/>
                  </a:lnTo>
                  <a:lnTo>
                    <a:pt x="20" y="256"/>
                  </a:lnTo>
                  <a:lnTo>
                    <a:pt x="18" y="262"/>
                  </a:lnTo>
                  <a:lnTo>
                    <a:pt x="16" y="264"/>
                  </a:lnTo>
                  <a:lnTo>
                    <a:pt x="14" y="264"/>
                  </a:lnTo>
                  <a:lnTo>
                    <a:pt x="10" y="262"/>
                  </a:lnTo>
                  <a:lnTo>
                    <a:pt x="6" y="256"/>
                  </a:lnTo>
                  <a:lnTo>
                    <a:pt x="2" y="260"/>
                  </a:lnTo>
                  <a:lnTo>
                    <a:pt x="12" y="276"/>
                  </a:lnTo>
                  <a:lnTo>
                    <a:pt x="20" y="302"/>
                  </a:lnTo>
                  <a:lnTo>
                    <a:pt x="30" y="334"/>
                  </a:lnTo>
                  <a:lnTo>
                    <a:pt x="38" y="366"/>
                  </a:lnTo>
                  <a:lnTo>
                    <a:pt x="50" y="424"/>
                  </a:lnTo>
                  <a:lnTo>
                    <a:pt x="54" y="450"/>
                  </a:lnTo>
                  <a:lnTo>
                    <a:pt x="64" y="460"/>
                  </a:lnTo>
                  <a:lnTo>
                    <a:pt x="76" y="468"/>
                  </a:lnTo>
                  <a:lnTo>
                    <a:pt x="88" y="470"/>
                  </a:lnTo>
                  <a:lnTo>
                    <a:pt x="98" y="470"/>
                  </a:lnTo>
                  <a:lnTo>
                    <a:pt x="108" y="470"/>
                  </a:lnTo>
                  <a:lnTo>
                    <a:pt x="116" y="466"/>
                  </a:lnTo>
                  <a:lnTo>
                    <a:pt x="122" y="464"/>
                  </a:lnTo>
                  <a:lnTo>
                    <a:pt x="128" y="430"/>
                  </a:lnTo>
                  <a:lnTo>
                    <a:pt x="134" y="400"/>
                  </a:lnTo>
                  <a:lnTo>
                    <a:pt x="140" y="374"/>
                  </a:lnTo>
                  <a:lnTo>
                    <a:pt x="146" y="350"/>
                  </a:lnTo>
                  <a:lnTo>
                    <a:pt x="154" y="330"/>
                  </a:lnTo>
                  <a:lnTo>
                    <a:pt x="162" y="312"/>
                  </a:lnTo>
                  <a:lnTo>
                    <a:pt x="178" y="282"/>
                  </a:lnTo>
                  <a:lnTo>
                    <a:pt x="192" y="262"/>
                  </a:lnTo>
                  <a:lnTo>
                    <a:pt x="204" y="250"/>
                  </a:lnTo>
                  <a:lnTo>
                    <a:pt x="212" y="244"/>
                  </a:lnTo>
                  <a:lnTo>
                    <a:pt x="214" y="242"/>
                  </a:lnTo>
                  <a:lnTo>
                    <a:pt x="248" y="164"/>
                  </a:lnTo>
                  <a:lnTo>
                    <a:pt x="238" y="168"/>
                  </a:lnTo>
                  <a:close/>
                </a:path>
              </a:pathLst>
            </a:custGeom>
            <a:solidFill>
              <a:srgbClr val="B5793B"/>
            </a:solidFill>
            <a:ln w="9525">
              <a:noFill/>
              <a:round/>
              <a:headEnd/>
              <a:tailEnd/>
            </a:ln>
          </p:spPr>
          <p:txBody>
            <a:bodyPr/>
            <a:lstStyle/>
            <a:p>
              <a:endParaRPr lang="fr-FR">
                <a:latin typeface="Calibri" pitchFamily="34" charset="0"/>
              </a:endParaRPr>
            </a:p>
          </p:txBody>
        </p:sp>
        <p:sp>
          <p:nvSpPr>
            <p:cNvPr id="9301" name="Freeform 12"/>
            <p:cNvSpPr>
              <a:spLocks/>
            </p:cNvSpPr>
            <p:nvPr/>
          </p:nvSpPr>
          <p:spPr bwMode="auto">
            <a:xfrm>
              <a:off x="2415" y="1602"/>
              <a:ext cx="930" cy="710"/>
            </a:xfrm>
            <a:custGeom>
              <a:avLst/>
              <a:gdLst>
                <a:gd name="T0" fmla="*/ 900 w 930"/>
                <a:gd name="T1" fmla="*/ 476 h 710"/>
                <a:gd name="T2" fmla="*/ 872 w 930"/>
                <a:gd name="T3" fmla="*/ 412 h 710"/>
                <a:gd name="T4" fmla="*/ 848 w 930"/>
                <a:gd name="T5" fmla="*/ 396 h 710"/>
                <a:gd name="T6" fmla="*/ 864 w 930"/>
                <a:gd name="T7" fmla="*/ 362 h 710"/>
                <a:gd name="T8" fmla="*/ 912 w 930"/>
                <a:gd name="T9" fmla="*/ 314 h 710"/>
                <a:gd name="T10" fmla="*/ 902 w 930"/>
                <a:gd name="T11" fmla="*/ 284 h 710"/>
                <a:gd name="T12" fmla="*/ 908 w 930"/>
                <a:gd name="T13" fmla="*/ 220 h 710"/>
                <a:gd name="T14" fmla="*/ 852 w 930"/>
                <a:gd name="T15" fmla="*/ 184 h 710"/>
                <a:gd name="T16" fmla="*/ 786 w 930"/>
                <a:gd name="T17" fmla="*/ 174 h 710"/>
                <a:gd name="T18" fmla="*/ 744 w 930"/>
                <a:gd name="T19" fmla="*/ 174 h 710"/>
                <a:gd name="T20" fmla="*/ 716 w 930"/>
                <a:gd name="T21" fmla="*/ 176 h 710"/>
                <a:gd name="T22" fmla="*/ 700 w 930"/>
                <a:gd name="T23" fmla="*/ 154 h 710"/>
                <a:gd name="T24" fmla="*/ 656 w 930"/>
                <a:gd name="T25" fmla="*/ 136 h 710"/>
                <a:gd name="T26" fmla="*/ 628 w 930"/>
                <a:gd name="T27" fmla="*/ 118 h 710"/>
                <a:gd name="T28" fmla="*/ 596 w 930"/>
                <a:gd name="T29" fmla="*/ 86 h 710"/>
                <a:gd name="T30" fmla="*/ 574 w 930"/>
                <a:gd name="T31" fmla="*/ 40 h 710"/>
                <a:gd name="T32" fmla="*/ 508 w 930"/>
                <a:gd name="T33" fmla="*/ 0 h 710"/>
                <a:gd name="T34" fmla="*/ 462 w 930"/>
                <a:gd name="T35" fmla="*/ 32 h 710"/>
                <a:gd name="T36" fmla="*/ 430 w 930"/>
                <a:gd name="T37" fmla="*/ 82 h 710"/>
                <a:gd name="T38" fmla="*/ 394 w 930"/>
                <a:gd name="T39" fmla="*/ 84 h 710"/>
                <a:gd name="T40" fmla="*/ 348 w 930"/>
                <a:gd name="T41" fmla="*/ 72 h 710"/>
                <a:gd name="T42" fmla="*/ 282 w 930"/>
                <a:gd name="T43" fmla="*/ 86 h 710"/>
                <a:gd name="T44" fmla="*/ 232 w 930"/>
                <a:gd name="T45" fmla="*/ 138 h 710"/>
                <a:gd name="T46" fmla="*/ 162 w 930"/>
                <a:gd name="T47" fmla="*/ 130 h 710"/>
                <a:gd name="T48" fmla="*/ 120 w 930"/>
                <a:gd name="T49" fmla="*/ 186 h 710"/>
                <a:gd name="T50" fmla="*/ 124 w 930"/>
                <a:gd name="T51" fmla="*/ 228 h 710"/>
                <a:gd name="T52" fmla="*/ 80 w 930"/>
                <a:gd name="T53" fmla="*/ 248 h 710"/>
                <a:gd name="T54" fmla="*/ 70 w 930"/>
                <a:gd name="T55" fmla="*/ 280 h 710"/>
                <a:gd name="T56" fmla="*/ 70 w 930"/>
                <a:gd name="T57" fmla="*/ 312 h 710"/>
                <a:gd name="T58" fmla="*/ 18 w 930"/>
                <a:gd name="T59" fmla="*/ 344 h 710"/>
                <a:gd name="T60" fmla="*/ 4 w 930"/>
                <a:gd name="T61" fmla="*/ 410 h 710"/>
                <a:gd name="T62" fmla="*/ 72 w 930"/>
                <a:gd name="T63" fmla="*/ 452 h 710"/>
                <a:gd name="T64" fmla="*/ 114 w 930"/>
                <a:gd name="T65" fmla="*/ 486 h 710"/>
                <a:gd name="T66" fmla="*/ 136 w 930"/>
                <a:gd name="T67" fmla="*/ 530 h 710"/>
                <a:gd name="T68" fmla="*/ 166 w 930"/>
                <a:gd name="T69" fmla="*/ 536 h 710"/>
                <a:gd name="T70" fmla="*/ 114 w 930"/>
                <a:gd name="T71" fmla="*/ 560 h 710"/>
                <a:gd name="T72" fmla="*/ 120 w 930"/>
                <a:gd name="T73" fmla="*/ 612 h 710"/>
                <a:gd name="T74" fmla="*/ 182 w 930"/>
                <a:gd name="T75" fmla="*/ 632 h 710"/>
                <a:gd name="T76" fmla="*/ 210 w 930"/>
                <a:gd name="T77" fmla="*/ 648 h 710"/>
                <a:gd name="T78" fmla="*/ 234 w 930"/>
                <a:gd name="T79" fmla="*/ 672 h 710"/>
                <a:gd name="T80" fmla="*/ 264 w 930"/>
                <a:gd name="T81" fmla="*/ 708 h 710"/>
                <a:gd name="T82" fmla="*/ 312 w 930"/>
                <a:gd name="T83" fmla="*/ 680 h 710"/>
                <a:gd name="T84" fmla="*/ 348 w 930"/>
                <a:gd name="T85" fmla="*/ 672 h 710"/>
                <a:gd name="T86" fmla="*/ 362 w 930"/>
                <a:gd name="T87" fmla="*/ 632 h 710"/>
                <a:gd name="T88" fmla="*/ 394 w 930"/>
                <a:gd name="T89" fmla="*/ 638 h 710"/>
                <a:gd name="T90" fmla="*/ 352 w 930"/>
                <a:gd name="T91" fmla="*/ 540 h 710"/>
                <a:gd name="T92" fmla="*/ 386 w 930"/>
                <a:gd name="T93" fmla="*/ 516 h 710"/>
                <a:gd name="T94" fmla="*/ 404 w 930"/>
                <a:gd name="T95" fmla="*/ 474 h 710"/>
                <a:gd name="T96" fmla="*/ 420 w 930"/>
                <a:gd name="T97" fmla="*/ 456 h 710"/>
                <a:gd name="T98" fmla="*/ 446 w 930"/>
                <a:gd name="T99" fmla="*/ 438 h 710"/>
                <a:gd name="T100" fmla="*/ 496 w 930"/>
                <a:gd name="T101" fmla="*/ 490 h 710"/>
                <a:gd name="T102" fmla="*/ 544 w 930"/>
                <a:gd name="T103" fmla="*/ 488 h 710"/>
                <a:gd name="T104" fmla="*/ 564 w 930"/>
                <a:gd name="T105" fmla="*/ 556 h 710"/>
                <a:gd name="T106" fmla="*/ 574 w 930"/>
                <a:gd name="T107" fmla="*/ 586 h 710"/>
                <a:gd name="T108" fmla="*/ 600 w 930"/>
                <a:gd name="T109" fmla="*/ 626 h 710"/>
                <a:gd name="T110" fmla="*/ 640 w 930"/>
                <a:gd name="T111" fmla="*/ 634 h 710"/>
                <a:gd name="T112" fmla="*/ 692 w 930"/>
                <a:gd name="T113" fmla="*/ 676 h 710"/>
                <a:gd name="T114" fmla="*/ 762 w 930"/>
                <a:gd name="T115" fmla="*/ 642 h 710"/>
                <a:gd name="T116" fmla="*/ 810 w 930"/>
                <a:gd name="T117" fmla="*/ 596 h 710"/>
                <a:gd name="T118" fmla="*/ 832 w 930"/>
                <a:gd name="T119" fmla="*/ 588 h 710"/>
                <a:gd name="T120" fmla="*/ 864 w 930"/>
                <a:gd name="T121" fmla="*/ 558 h 710"/>
                <a:gd name="T122" fmla="*/ 926 w 930"/>
                <a:gd name="T123" fmla="*/ 524 h 71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30"/>
                <a:gd name="T187" fmla="*/ 0 h 710"/>
                <a:gd name="T188" fmla="*/ 930 w 930"/>
                <a:gd name="T189" fmla="*/ 710 h 71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30" h="710">
                  <a:moveTo>
                    <a:pt x="930" y="496"/>
                  </a:moveTo>
                  <a:lnTo>
                    <a:pt x="930" y="496"/>
                  </a:lnTo>
                  <a:lnTo>
                    <a:pt x="928" y="484"/>
                  </a:lnTo>
                  <a:lnTo>
                    <a:pt x="926" y="480"/>
                  </a:lnTo>
                  <a:lnTo>
                    <a:pt x="922" y="478"/>
                  </a:lnTo>
                  <a:lnTo>
                    <a:pt x="912" y="476"/>
                  </a:lnTo>
                  <a:lnTo>
                    <a:pt x="900" y="476"/>
                  </a:lnTo>
                  <a:lnTo>
                    <a:pt x="898" y="464"/>
                  </a:lnTo>
                  <a:lnTo>
                    <a:pt x="894" y="454"/>
                  </a:lnTo>
                  <a:lnTo>
                    <a:pt x="882" y="432"/>
                  </a:lnTo>
                  <a:lnTo>
                    <a:pt x="876" y="418"/>
                  </a:lnTo>
                  <a:lnTo>
                    <a:pt x="872" y="412"/>
                  </a:lnTo>
                  <a:lnTo>
                    <a:pt x="862" y="408"/>
                  </a:lnTo>
                  <a:lnTo>
                    <a:pt x="852" y="408"/>
                  </a:lnTo>
                  <a:lnTo>
                    <a:pt x="842" y="408"/>
                  </a:lnTo>
                  <a:lnTo>
                    <a:pt x="844" y="402"/>
                  </a:lnTo>
                  <a:lnTo>
                    <a:pt x="848" y="396"/>
                  </a:lnTo>
                  <a:lnTo>
                    <a:pt x="852" y="392"/>
                  </a:lnTo>
                  <a:lnTo>
                    <a:pt x="854" y="384"/>
                  </a:lnTo>
                  <a:lnTo>
                    <a:pt x="854" y="370"/>
                  </a:lnTo>
                  <a:lnTo>
                    <a:pt x="856" y="366"/>
                  </a:lnTo>
                  <a:lnTo>
                    <a:pt x="864" y="362"/>
                  </a:lnTo>
                  <a:lnTo>
                    <a:pt x="884" y="346"/>
                  </a:lnTo>
                  <a:lnTo>
                    <a:pt x="902" y="328"/>
                  </a:lnTo>
                  <a:lnTo>
                    <a:pt x="910" y="322"/>
                  </a:lnTo>
                  <a:lnTo>
                    <a:pt x="912" y="320"/>
                  </a:lnTo>
                  <a:lnTo>
                    <a:pt x="912" y="314"/>
                  </a:lnTo>
                  <a:lnTo>
                    <a:pt x="908" y="308"/>
                  </a:lnTo>
                  <a:lnTo>
                    <a:pt x="900" y="302"/>
                  </a:lnTo>
                  <a:lnTo>
                    <a:pt x="892" y="296"/>
                  </a:lnTo>
                  <a:lnTo>
                    <a:pt x="888" y="288"/>
                  </a:lnTo>
                  <a:lnTo>
                    <a:pt x="894" y="286"/>
                  </a:lnTo>
                  <a:lnTo>
                    <a:pt x="902" y="284"/>
                  </a:lnTo>
                  <a:lnTo>
                    <a:pt x="906" y="280"/>
                  </a:lnTo>
                  <a:lnTo>
                    <a:pt x="910" y="274"/>
                  </a:lnTo>
                  <a:lnTo>
                    <a:pt x="914" y="268"/>
                  </a:lnTo>
                  <a:lnTo>
                    <a:pt x="914" y="262"/>
                  </a:lnTo>
                  <a:lnTo>
                    <a:pt x="916" y="248"/>
                  </a:lnTo>
                  <a:lnTo>
                    <a:pt x="912" y="234"/>
                  </a:lnTo>
                  <a:lnTo>
                    <a:pt x="908" y="220"/>
                  </a:lnTo>
                  <a:lnTo>
                    <a:pt x="900" y="208"/>
                  </a:lnTo>
                  <a:lnTo>
                    <a:pt x="890" y="200"/>
                  </a:lnTo>
                  <a:lnTo>
                    <a:pt x="878" y="192"/>
                  </a:lnTo>
                  <a:lnTo>
                    <a:pt x="866" y="186"/>
                  </a:lnTo>
                  <a:lnTo>
                    <a:pt x="852" y="184"/>
                  </a:lnTo>
                  <a:lnTo>
                    <a:pt x="838" y="184"/>
                  </a:lnTo>
                  <a:lnTo>
                    <a:pt x="826" y="184"/>
                  </a:lnTo>
                  <a:lnTo>
                    <a:pt x="814" y="182"/>
                  </a:lnTo>
                  <a:lnTo>
                    <a:pt x="800" y="178"/>
                  </a:lnTo>
                  <a:lnTo>
                    <a:pt x="794" y="176"/>
                  </a:lnTo>
                  <a:lnTo>
                    <a:pt x="786" y="174"/>
                  </a:lnTo>
                  <a:lnTo>
                    <a:pt x="776" y="176"/>
                  </a:lnTo>
                  <a:lnTo>
                    <a:pt x="766" y="178"/>
                  </a:lnTo>
                  <a:lnTo>
                    <a:pt x="754" y="180"/>
                  </a:lnTo>
                  <a:lnTo>
                    <a:pt x="748" y="178"/>
                  </a:lnTo>
                  <a:lnTo>
                    <a:pt x="744" y="174"/>
                  </a:lnTo>
                  <a:lnTo>
                    <a:pt x="742" y="170"/>
                  </a:lnTo>
                  <a:lnTo>
                    <a:pt x="740" y="166"/>
                  </a:lnTo>
                  <a:lnTo>
                    <a:pt x="734" y="164"/>
                  </a:lnTo>
                  <a:lnTo>
                    <a:pt x="730" y="166"/>
                  </a:lnTo>
                  <a:lnTo>
                    <a:pt x="726" y="168"/>
                  </a:lnTo>
                  <a:lnTo>
                    <a:pt x="716" y="176"/>
                  </a:lnTo>
                  <a:lnTo>
                    <a:pt x="702" y="192"/>
                  </a:lnTo>
                  <a:lnTo>
                    <a:pt x="704" y="186"/>
                  </a:lnTo>
                  <a:lnTo>
                    <a:pt x="704" y="178"/>
                  </a:lnTo>
                  <a:lnTo>
                    <a:pt x="704" y="162"/>
                  </a:lnTo>
                  <a:lnTo>
                    <a:pt x="700" y="154"/>
                  </a:lnTo>
                  <a:lnTo>
                    <a:pt x="696" y="150"/>
                  </a:lnTo>
                  <a:lnTo>
                    <a:pt x="692" y="146"/>
                  </a:lnTo>
                  <a:lnTo>
                    <a:pt x="686" y="144"/>
                  </a:lnTo>
                  <a:lnTo>
                    <a:pt x="672" y="142"/>
                  </a:lnTo>
                  <a:lnTo>
                    <a:pt x="664" y="140"/>
                  </a:lnTo>
                  <a:lnTo>
                    <a:pt x="656" y="136"/>
                  </a:lnTo>
                  <a:lnTo>
                    <a:pt x="650" y="128"/>
                  </a:lnTo>
                  <a:lnTo>
                    <a:pt x="644" y="122"/>
                  </a:lnTo>
                  <a:lnTo>
                    <a:pt x="642" y="118"/>
                  </a:lnTo>
                  <a:lnTo>
                    <a:pt x="638" y="118"/>
                  </a:lnTo>
                  <a:lnTo>
                    <a:pt x="634" y="116"/>
                  </a:lnTo>
                  <a:lnTo>
                    <a:pt x="628" y="118"/>
                  </a:lnTo>
                  <a:lnTo>
                    <a:pt x="626" y="122"/>
                  </a:lnTo>
                  <a:lnTo>
                    <a:pt x="622" y="112"/>
                  </a:lnTo>
                  <a:lnTo>
                    <a:pt x="618" y="104"/>
                  </a:lnTo>
                  <a:lnTo>
                    <a:pt x="612" y="96"/>
                  </a:lnTo>
                  <a:lnTo>
                    <a:pt x="604" y="90"/>
                  </a:lnTo>
                  <a:lnTo>
                    <a:pt x="596" y="86"/>
                  </a:lnTo>
                  <a:lnTo>
                    <a:pt x="586" y="84"/>
                  </a:lnTo>
                  <a:lnTo>
                    <a:pt x="576" y="82"/>
                  </a:lnTo>
                  <a:lnTo>
                    <a:pt x="566" y="80"/>
                  </a:lnTo>
                  <a:lnTo>
                    <a:pt x="572" y="68"/>
                  </a:lnTo>
                  <a:lnTo>
                    <a:pt x="574" y="54"/>
                  </a:lnTo>
                  <a:lnTo>
                    <a:pt x="574" y="40"/>
                  </a:lnTo>
                  <a:lnTo>
                    <a:pt x="568" y="28"/>
                  </a:lnTo>
                  <a:lnTo>
                    <a:pt x="562" y="16"/>
                  </a:lnTo>
                  <a:lnTo>
                    <a:pt x="552" y="8"/>
                  </a:lnTo>
                  <a:lnTo>
                    <a:pt x="540" y="2"/>
                  </a:lnTo>
                  <a:lnTo>
                    <a:pt x="528" y="0"/>
                  </a:lnTo>
                  <a:lnTo>
                    <a:pt x="508" y="0"/>
                  </a:lnTo>
                  <a:lnTo>
                    <a:pt x="500" y="2"/>
                  </a:lnTo>
                  <a:lnTo>
                    <a:pt x="492" y="4"/>
                  </a:lnTo>
                  <a:lnTo>
                    <a:pt x="476" y="16"/>
                  </a:lnTo>
                  <a:lnTo>
                    <a:pt x="468" y="24"/>
                  </a:lnTo>
                  <a:lnTo>
                    <a:pt x="462" y="32"/>
                  </a:lnTo>
                  <a:lnTo>
                    <a:pt x="454" y="46"/>
                  </a:lnTo>
                  <a:lnTo>
                    <a:pt x="450" y="58"/>
                  </a:lnTo>
                  <a:lnTo>
                    <a:pt x="450" y="72"/>
                  </a:lnTo>
                  <a:lnTo>
                    <a:pt x="454" y="90"/>
                  </a:lnTo>
                  <a:lnTo>
                    <a:pt x="442" y="86"/>
                  </a:lnTo>
                  <a:lnTo>
                    <a:pt x="430" y="82"/>
                  </a:lnTo>
                  <a:lnTo>
                    <a:pt x="424" y="82"/>
                  </a:lnTo>
                  <a:lnTo>
                    <a:pt x="416" y="84"/>
                  </a:lnTo>
                  <a:lnTo>
                    <a:pt x="408" y="84"/>
                  </a:lnTo>
                  <a:lnTo>
                    <a:pt x="400" y="84"/>
                  </a:lnTo>
                  <a:lnTo>
                    <a:pt x="394" y="84"/>
                  </a:lnTo>
                  <a:lnTo>
                    <a:pt x="388" y="80"/>
                  </a:lnTo>
                  <a:lnTo>
                    <a:pt x="380" y="78"/>
                  </a:lnTo>
                  <a:lnTo>
                    <a:pt x="374" y="76"/>
                  </a:lnTo>
                  <a:lnTo>
                    <a:pt x="360" y="76"/>
                  </a:lnTo>
                  <a:lnTo>
                    <a:pt x="348" y="72"/>
                  </a:lnTo>
                  <a:lnTo>
                    <a:pt x="330" y="68"/>
                  </a:lnTo>
                  <a:lnTo>
                    <a:pt x="322" y="68"/>
                  </a:lnTo>
                  <a:lnTo>
                    <a:pt x="312" y="68"/>
                  </a:lnTo>
                  <a:lnTo>
                    <a:pt x="304" y="70"/>
                  </a:lnTo>
                  <a:lnTo>
                    <a:pt x="296" y="74"/>
                  </a:lnTo>
                  <a:lnTo>
                    <a:pt x="290" y="80"/>
                  </a:lnTo>
                  <a:lnTo>
                    <a:pt x="282" y="86"/>
                  </a:lnTo>
                  <a:lnTo>
                    <a:pt x="270" y="100"/>
                  </a:lnTo>
                  <a:lnTo>
                    <a:pt x="260" y="112"/>
                  </a:lnTo>
                  <a:lnTo>
                    <a:pt x="248" y="126"/>
                  </a:lnTo>
                  <a:lnTo>
                    <a:pt x="240" y="140"/>
                  </a:lnTo>
                  <a:lnTo>
                    <a:pt x="232" y="138"/>
                  </a:lnTo>
                  <a:lnTo>
                    <a:pt x="222" y="134"/>
                  </a:lnTo>
                  <a:lnTo>
                    <a:pt x="212" y="130"/>
                  </a:lnTo>
                  <a:lnTo>
                    <a:pt x="202" y="128"/>
                  </a:lnTo>
                  <a:lnTo>
                    <a:pt x="188" y="128"/>
                  </a:lnTo>
                  <a:lnTo>
                    <a:pt x="174" y="128"/>
                  </a:lnTo>
                  <a:lnTo>
                    <a:pt x="162" y="130"/>
                  </a:lnTo>
                  <a:lnTo>
                    <a:pt x="148" y="134"/>
                  </a:lnTo>
                  <a:lnTo>
                    <a:pt x="134" y="142"/>
                  </a:lnTo>
                  <a:lnTo>
                    <a:pt x="124" y="152"/>
                  </a:lnTo>
                  <a:lnTo>
                    <a:pt x="120" y="162"/>
                  </a:lnTo>
                  <a:lnTo>
                    <a:pt x="118" y="174"/>
                  </a:lnTo>
                  <a:lnTo>
                    <a:pt x="120" y="186"/>
                  </a:lnTo>
                  <a:lnTo>
                    <a:pt x="126" y="200"/>
                  </a:lnTo>
                  <a:lnTo>
                    <a:pt x="132" y="212"/>
                  </a:lnTo>
                  <a:lnTo>
                    <a:pt x="140" y="224"/>
                  </a:lnTo>
                  <a:lnTo>
                    <a:pt x="134" y="222"/>
                  </a:lnTo>
                  <a:lnTo>
                    <a:pt x="130" y="224"/>
                  </a:lnTo>
                  <a:lnTo>
                    <a:pt x="124" y="228"/>
                  </a:lnTo>
                  <a:lnTo>
                    <a:pt x="120" y="236"/>
                  </a:lnTo>
                  <a:lnTo>
                    <a:pt x="112" y="242"/>
                  </a:lnTo>
                  <a:lnTo>
                    <a:pt x="106" y="244"/>
                  </a:lnTo>
                  <a:lnTo>
                    <a:pt x="96" y="244"/>
                  </a:lnTo>
                  <a:lnTo>
                    <a:pt x="88" y="244"/>
                  </a:lnTo>
                  <a:lnTo>
                    <a:pt x="80" y="248"/>
                  </a:lnTo>
                  <a:lnTo>
                    <a:pt x="74" y="256"/>
                  </a:lnTo>
                  <a:lnTo>
                    <a:pt x="68" y="264"/>
                  </a:lnTo>
                  <a:lnTo>
                    <a:pt x="66" y="272"/>
                  </a:lnTo>
                  <a:lnTo>
                    <a:pt x="70" y="280"/>
                  </a:lnTo>
                  <a:lnTo>
                    <a:pt x="74" y="286"/>
                  </a:lnTo>
                  <a:lnTo>
                    <a:pt x="80" y="292"/>
                  </a:lnTo>
                  <a:lnTo>
                    <a:pt x="88" y="298"/>
                  </a:lnTo>
                  <a:lnTo>
                    <a:pt x="92" y="306"/>
                  </a:lnTo>
                  <a:lnTo>
                    <a:pt x="82" y="310"/>
                  </a:lnTo>
                  <a:lnTo>
                    <a:pt x="70" y="312"/>
                  </a:lnTo>
                  <a:lnTo>
                    <a:pt x="60" y="314"/>
                  </a:lnTo>
                  <a:lnTo>
                    <a:pt x="48" y="318"/>
                  </a:lnTo>
                  <a:lnTo>
                    <a:pt x="40" y="322"/>
                  </a:lnTo>
                  <a:lnTo>
                    <a:pt x="30" y="328"/>
                  </a:lnTo>
                  <a:lnTo>
                    <a:pt x="24" y="336"/>
                  </a:lnTo>
                  <a:lnTo>
                    <a:pt x="18" y="344"/>
                  </a:lnTo>
                  <a:lnTo>
                    <a:pt x="8" y="362"/>
                  </a:lnTo>
                  <a:lnTo>
                    <a:pt x="2" y="384"/>
                  </a:lnTo>
                  <a:lnTo>
                    <a:pt x="0" y="392"/>
                  </a:lnTo>
                  <a:lnTo>
                    <a:pt x="0" y="398"/>
                  </a:lnTo>
                  <a:lnTo>
                    <a:pt x="2" y="406"/>
                  </a:lnTo>
                  <a:lnTo>
                    <a:pt x="4" y="410"/>
                  </a:lnTo>
                  <a:lnTo>
                    <a:pt x="12" y="420"/>
                  </a:lnTo>
                  <a:lnTo>
                    <a:pt x="22" y="426"/>
                  </a:lnTo>
                  <a:lnTo>
                    <a:pt x="34" y="432"/>
                  </a:lnTo>
                  <a:lnTo>
                    <a:pt x="48" y="436"/>
                  </a:lnTo>
                  <a:lnTo>
                    <a:pt x="74" y="444"/>
                  </a:lnTo>
                  <a:lnTo>
                    <a:pt x="72" y="452"/>
                  </a:lnTo>
                  <a:lnTo>
                    <a:pt x="72" y="460"/>
                  </a:lnTo>
                  <a:lnTo>
                    <a:pt x="74" y="466"/>
                  </a:lnTo>
                  <a:lnTo>
                    <a:pt x="82" y="474"/>
                  </a:lnTo>
                  <a:lnTo>
                    <a:pt x="92" y="480"/>
                  </a:lnTo>
                  <a:lnTo>
                    <a:pt x="102" y="482"/>
                  </a:lnTo>
                  <a:lnTo>
                    <a:pt x="114" y="486"/>
                  </a:lnTo>
                  <a:lnTo>
                    <a:pt x="124" y="490"/>
                  </a:lnTo>
                  <a:lnTo>
                    <a:pt x="124" y="502"/>
                  </a:lnTo>
                  <a:lnTo>
                    <a:pt x="124" y="514"/>
                  </a:lnTo>
                  <a:lnTo>
                    <a:pt x="128" y="524"/>
                  </a:lnTo>
                  <a:lnTo>
                    <a:pt x="132" y="528"/>
                  </a:lnTo>
                  <a:lnTo>
                    <a:pt x="136" y="530"/>
                  </a:lnTo>
                  <a:lnTo>
                    <a:pt x="142" y="532"/>
                  </a:lnTo>
                  <a:lnTo>
                    <a:pt x="148" y="532"/>
                  </a:lnTo>
                  <a:lnTo>
                    <a:pt x="154" y="532"/>
                  </a:lnTo>
                  <a:lnTo>
                    <a:pt x="160" y="532"/>
                  </a:lnTo>
                  <a:lnTo>
                    <a:pt x="166" y="536"/>
                  </a:lnTo>
                  <a:lnTo>
                    <a:pt x="146" y="536"/>
                  </a:lnTo>
                  <a:lnTo>
                    <a:pt x="136" y="538"/>
                  </a:lnTo>
                  <a:lnTo>
                    <a:pt x="128" y="544"/>
                  </a:lnTo>
                  <a:lnTo>
                    <a:pt x="120" y="550"/>
                  </a:lnTo>
                  <a:lnTo>
                    <a:pt x="114" y="560"/>
                  </a:lnTo>
                  <a:lnTo>
                    <a:pt x="108" y="570"/>
                  </a:lnTo>
                  <a:lnTo>
                    <a:pt x="106" y="580"/>
                  </a:lnTo>
                  <a:lnTo>
                    <a:pt x="104" y="586"/>
                  </a:lnTo>
                  <a:lnTo>
                    <a:pt x="106" y="592"/>
                  </a:lnTo>
                  <a:lnTo>
                    <a:pt x="112" y="602"/>
                  </a:lnTo>
                  <a:lnTo>
                    <a:pt x="120" y="612"/>
                  </a:lnTo>
                  <a:lnTo>
                    <a:pt x="132" y="620"/>
                  </a:lnTo>
                  <a:lnTo>
                    <a:pt x="144" y="626"/>
                  </a:lnTo>
                  <a:lnTo>
                    <a:pt x="158" y="630"/>
                  </a:lnTo>
                  <a:lnTo>
                    <a:pt x="170" y="630"/>
                  </a:lnTo>
                  <a:lnTo>
                    <a:pt x="182" y="630"/>
                  </a:lnTo>
                  <a:lnTo>
                    <a:pt x="182" y="632"/>
                  </a:lnTo>
                  <a:lnTo>
                    <a:pt x="186" y="634"/>
                  </a:lnTo>
                  <a:lnTo>
                    <a:pt x="194" y="638"/>
                  </a:lnTo>
                  <a:lnTo>
                    <a:pt x="202" y="640"/>
                  </a:lnTo>
                  <a:lnTo>
                    <a:pt x="210" y="640"/>
                  </a:lnTo>
                  <a:lnTo>
                    <a:pt x="212" y="644"/>
                  </a:lnTo>
                  <a:lnTo>
                    <a:pt x="210" y="648"/>
                  </a:lnTo>
                  <a:lnTo>
                    <a:pt x="208" y="658"/>
                  </a:lnTo>
                  <a:lnTo>
                    <a:pt x="214" y="660"/>
                  </a:lnTo>
                  <a:lnTo>
                    <a:pt x="220" y="662"/>
                  </a:lnTo>
                  <a:lnTo>
                    <a:pt x="234" y="664"/>
                  </a:lnTo>
                  <a:lnTo>
                    <a:pt x="234" y="672"/>
                  </a:lnTo>
                  <a:lnTo>
                    <a:pt x="238" y="678"/>
                  </a:lnTo>
                  <a:lnTo>
                    <a:pt x="242" y="684"/>
                  </a:lnTo>
                  <a:lnTo>
                    <a:pt x="248" y="688"/>
                  </a:lnTo>
                  <a:lnTo>
                    <a:pt x="258" y="698"/>
                  </a:lnTo>
                  <a:lnTo>
                    <a:pt x="262" y="702"/>
                  </a:lnTo>
                  <a:lnTo>
                    <a:pt x="264" y="708"/>
                  </a:lnTo>
                  <a:lnTo>
                    <a:pt x="272" y="710"/>
                  </a:lnTo>
                  <a:lnTo>
                    <a:pt x="282" y="708"/>
                  </a:lnTo>
                  <a:lnTo>
                    <a:pt x="290" y="706"/>
                  </a:lnTo>
                  <a:lnTo>
                    <a:pt x="296" y="700"/>
                  </a:lnTo>
                  <a:lnTo>
                    <a:pt x="302" y="696"/>
                  </a:lnTo>
                  <a:lnTo>
                    <a:pt x="308" y="688"/>
                  </a:lnTo>
                  <a:lnTo>
                    <a:pt x="312" y="680"/>
                  </a:lnTo>
                  <a:lnTo>
                    <a:pt x="314" y="672"/>
                  </a:lnTo>
                  <a:lnTo>
                    <a:pt x="318" y="676"/>
                  </a:lnTo>
                  <a:lnTo>
                    <a:pt x="322" y="676"/>
                  </a:lnTo>
                  <a:lnTo>
                    <a:pt x="332" y="678"/>
                  </a:lnTo>
                  <a:lnTo>
                    <a:pt x="344" y="676"/>
                  </a:lnTo>
                  <a:lnTo>
                    <a:pt x="348" y="672"/>
                  </a:lnTo>
                  <a:lnTo>
                    <a:pt x="350" y="670"/>
                  </a:lnTo>
                  <a:lnTo>
                    <a:pt x="354" y="662"/>
                  </a:lnTo>
                  <a:lnTo>
                    <a:pt x="356" y="652"/>
                  </a:lnTo>
                  <a:lnTo>
                    <a:pt x="356" y="632"/>
                  </a:lnTo>
                  <a:lnTo>
                    <a:pt x="362" y="632"/>
                  </a:lnTo>
                  <a:lnTo>
                    <a:pt x="368" y="634"/>
                  </a:lnTo>
                  <a:lnTo>
                    <a:pt x="376" y="638"/>
                  </a:lnTo>
                  <a:lnTo>
                    <a:pt x="380" y="640"/>
                  </a:lnTo>
                  <a:lnTo>
                    <a:pt x="384" y="642"/>
                  </a:lnTo>
                  <a:lnTo>
                    <a:pt x="388" y="640"/>
                  </a:lnTo>
                  <a:lnTo>
                    <a:pt x="394" y="638"/>
                  </a:lnTo>
                  <a:lnTo>
                    <a:pt x="388" y="624"/>
                  </a:lnTo>
                  <a:lnTo>
                    <a:pt x="382" y="612"/>
                  </a:lnTo>
                  <a:lnTo>
                    <a:pt x="370" y="590"/>
                  </a:lnTo>
                  <a:lnTo>
                    <a:pt x="358" y="566"/>
                  </a:lnTo>
                  <a:lnTo>
                    <a:pt x="354" y="554"/>
                  </a:lnTo>
                  <a:lnTo>
                    <a:pt x="352" y="540"/>
                  </a:lnTo>
                  <a:lnTo>
                    <a:pt x="352" y="522"/>
                  </a:lnTo>
                  <a:lnTo>
                    <a:pt x="368" y="522"/>
                  </a:lnTo>
                  <a:lnTo>
                    <a:pt x="374" y="522"/>
                  </a:lnTo>
                  <a:lnTo>
                    <a:pt x="380" y="520"/>
                  </a:lnTo>
                  <a:lnTo>
                    <a:pt x="386" y="516"/>
                  </a:lnTo>
                  <a:lnTo>
                    <a:pt x="390" y="512"/>
                  </a:lnTo>
                  <a:lnTo>
                    <a:pt x="394" y="502"/>
                  </a:lnTo>
                  <a:lnTo>
                    <a:pt x="394" y="490"/>
                  </a:lnTo>
                  <a:lnTo>
                    <a:pt x="394" y="476"/>
                  </a:lnTo>
                  <a:lnTo>
                    <a:pt x="400" y="476"/>
                  </a:lnTo>
                  <a:lnTo>
                    <a:pt x="404" y="474"/>
                  </a:lnTo>
                  <a:lnTo>
                    <a:pt x="406" y="470"/>
                  </a:lnTo>
                  <a:lnTo>
                    <a:pt x="408" y="466"/>
                  </a:lnTo>
                  <a:lnTo>
                    <a:pt x="414" y="464"/>
                  </a:lnTo>
                  <a:lnTo>
                    <a:pt x="418" y="462"/>
                  </a:lnTo>
                  <a:lnTo>
                    <a:pt x="420" y="458"/>
                  </a:lnTo>
                  <a:lnTo>
                    <a:pt x="420" y="456"/>
                  </a:lnTo>
                  <a:lnTo>
                    <a:pt x="422" y="448"/>
                  </a:lnTo>
                  <a:lnTo>
                    <a:pt x="422" y="446"/>
                  </a:lnTo>
                  <a:lnTo>
                    <a:pt x="424" y="442"/>
                  </a:lnTo>
                  <a:lnTo>
                    <a:pt x="428" y="440"/>
                  </a:lnTo>
                  <a:lnTo>
                    <a:pt x="434" y="440"/>
                  </a:lnTo>
                  <a:lnTo>
                    <a:pt x="446" y="438"/>
                  </a:lnTo>
                  <a:lnTo>
                    <a:pt x="470" y="442"/>
                  </a:lnTo>
                  <a:lnTo>
                    <a:pt x="472" y="458"/>
                  </a:lnTo>
                  <a:lnTo>
                    <a:pt x="476" y="470"/>
                  </a:lnTo>
                  <a:lnTo>
                    <a:pt x="484" y="480"/>
                  </a:lnTo>
                  <a:lnTo>
                    <a:pt x="496" y="490"/>
                  </a:lnTo>
                  <a:lnTo>
                    <a:pt x="508" y="498"/>
                  </a:lnTo>
                  <a:lnTo>
                    <a:pt x="514" y="500"/>
                  </a:lnTo>
                  <a:lnTo>
                    <a:pt x="518" y="498"/>
                  </a:lnTo>
                  <a:lnTo>
                    <a:pt x="526" y="494"/>
                  </a:lnTo>
                  <a:lnTo>
                    <a:pt x="540" y="484"/>
                  </a:lnTo>
                  <a:lnTo>
                    <a:pt x="544" y="488"/>
                  </a:lnTo>
                  <a:lnTo>
                    <a:pt x="550" y="492"/>
                  </a:lnTo>
                  <a:lnTo>
                    <a:pt x="564" y="496"/>
                  </a:lnTo>
                  <a:lnTo>
                    <a:pt x="592" y="500"/>
                  </a:lnTo>
                  <a:lnTo>
                    <a:pt x="582" y="518"/>
                  </a:lnTo>
                  <a:lnTo>
                    <a:pt x="572" y="536"/>
                  </a:lnTo>
                  <a:lnTo>
                    <a:pt x="564" y="556"/>
                  </a:lnTo>
                  <a:lnTo>
                    <a:pt x="562" y="566"/>
                  </a:lnTo>
                  <a:lnTo>
                    <a:pt x="562" y="576"/>
                  </a:lnTo>
                  <a:lnTo>
                    <a:pt x="568" y="576"/>
                  </a:lnTo>
                  <a:lnTo>
                    <a:pt x="572" y="578"/>
                  </a:lnTo>
                  <a:lnTo>
                    <a:pt x="574" y="586"/>
                  </a:lnTo>
                  <a:lnTo>
                    <a:pt x="576" y="594"/>
                  </a:lnTo>
                  <a:lnTo>
                    <a:pt x="580" y="596"/>
                  </a:lnTo>
                  <a:lnTo>
                    <a:pt x="584" y="600"/>
                  </a:lnTo>
                  <a:lnTo>
                    <a:pt x="590" y="610"/>
                  </a:lnTo>
                  <a:lnTo>
                    <a:pt x="596" y="622"/>
                  </a:lnTo>
                  <a:lnTo>
                    <a:pt x="600" y="626"/>
                  </a:lnTo>
                  <a:lnTo>
                    <a:pt x="604" y="630"/>
                  </a:lnTo>
                  <a:lnTo>
                    <a:pt x="612" y="634"/>
                  </a:lnTo>
                  <a:lnTo>
                    <a:pt x="622" y="636"/>
                  </a:lnTo>
                  <a:lnTo>
                    <a:pt x="630" y="636"/>
                  </a:lnTo>
                  <a:lnTo>
                    <a:pt x="640" y="634"/>
                  </a:lnTo>
                  <a:lnTo>
                    <a:pt x="650" y="646"/>
                  </a:lnTo>
                  <a:lnTo>
                    <a:pt x="658" y="658"/>
                  </a:lnTo>
                  <a:lnTo>
                    <a:pt x="668" y="668"/>
                  </a:lnTo>
                  <a:lnTo>
                    <a:pt x="674" y="672"/>
                  </a:lnTo>
                  <a:lnTo>
                    <a:pt x="682" y="676"/>
                  </a:lnTo>
                  <a:lnTo>
                    <a:pt x="692" y="676"/>
                  </a:lnTo>
                  <a:lnTo>
                    <a:pt x="700" y="674"/>
                  </a:lnTo>
                  <a:lnTo>
                    <a:pt x="708" y="670"/>
                  </a:lnTo>
                  <a:lnTo>
                    <a:pt x="714" y="666"/>
                  </a:lnTo>
                  <a:lnTo>
                    <a:pt x="726" y="658"/>
                  </a:lnTo>
                  <a:lnTo>
                    <a:pt x="738" y="652"/>
                  </a:lnTo>
                  <a:lnTo>
                    <a:pt x="762" y="642"/>
                  </a:lnTo>
                  <a:lnTo>
                    <a:pt x="772" y="634"/>
                  </a:lnTo>
                  <a:lnTo>
                    <a:pt x="780" y="626"/>
                  </a:lnTo>
                  <a:lnTo>
                    <a:pt x="786" y="616"/>
                  </a:lnTo>
                  <a:lnTo>
                    <a:pt x="788" y="600"/>
                  </a:lnTo>
                  <a:lnTo>
                    <a:pt x="798" y="600"/>
                  </a:lnTo>
                  <a:lnTo>
                    <a:pt x="810" y="596"/>
                  </a:lnTo>
                  <a:lnTo>
                    <a:pt x="814" y="594"/>
                  </a:lnTo>
                  <a:lnTo>
                    <a:pt x="816" y="590"/>
                  </a:lnTo>
                  <a:lnTo>
                    <a:pt x="822" y="588"/>
                  </a:lnTo>
                  <a:lnTo>
                    <a:pt x="826" y="588"/>
                  </a:lnTo>
                  <a:lnTo>
                    <a:pt x="832" y="588"/>
                  </a:lnTo>
                  <a:lnTo>
                    <a:pt x="836" y="584"/>
                  </a:lnTo>
                  <a:lnTo>
                    <a:pt x="840" y="580"/>
                  </a:lnTo>
                  <a:lnTo>
                    <a:pt x="842" y="574"/>
                  </a:lnTo>
                  <a:lnTo>
                    <a:pt x="842" y="560"/>
                  </a:lnTo>
                  <a:lnTo>
                    <a:pt x="864" y="558"/>
                  </a:lnTo>
                  <a:lnTo>
                    <a:pt x="884" y="556"/>
                  </a:lnTo>
                  <a:lnTo>
                    <a:pt x="894" y="554"/>
                  </a:lnTo>
                  <a:lnTo>
                    <a:pt x="904" y="550"/>
                  </a:lnTo>
                  <a:lnTo>
                    <a:pt x="912" y="542"/>
                  </a:lnTo>
                  <a:lnTo>
                    <a:pt x="920" y="534"/>
                  </a:lnTo>
                  <a:lnTo>
                    <a:pt x="926" y="524"/>
                  </a:lnTo>
                  <a:lnTo>
                    <a:pt x="928" y="516"/>
                  </a:lnTo>
                  <a:lnTo>
                    <a:pt x="930" y="506"/>
                  </a:lnTo>
                  <a:lnTo>
                    <a:pt x="930" y="496"/>
                  </a:lnTo>
                  <a:close/>
                </a:path>
              </a:pathLst>
            </a:custGeom>
            <a:solidFill>
              <a:srgbClr val="85C61A"/>
            </a:solidFill>
            <a:ln w="9525">
              <a:noFill/>
              <a:round/>
              <a:headEnd/>
              <a:tailEnd/>
            </a:ln>
          </p:spPr>
          <p:txBody>
            <a:bodyPr/>
            <a:lstStyle/>
            <a:p>
              <a:endParaRPr lang="fr-FR">
                <a:latin typeface="Calibri" pitchFamily="34" charset="0"/>
              </a:endParaRPr>
            </a:p>
          </p:txBody>
        </p:sp>
        <p:sp>
          <p:nvSpPr>
            <p:cNvPr id="9302" name="Freeform 13"/>
            <p:cNvSpPr>
              <a:spLocks/>
            </p:cNvSpPr>
            <p:nvPr/>
          </p:nvSpPr>
          <p:spPr bwMode="auto">
            <a:xfrm>
              <a:off x="2589" y="1768"/>
              <a:ext cx="514" cy="268"/>
            </a:xfrm>
            <a:custGeom>
              <a:avLst/>
              <a:gdLst>
                <a:gd name="T0" fmla="*/ 38 w 514"/>
                <a:gd name="T1" fmla="*/ 194 h 268"/>
                <a:gd name="T2" fmla="*/ 12 w 514"/>
                <a:gd name="T3" fmla="*/ 176 h 268"/>
                <a:gd name="T4" fmla="*/ 0 w 514"/>
                <a:gd name="T5" fmla="*/ 150 h 268"/>
                <a:gd name="T6" fmla="*/ 6 w 514"/>
                <a:gd name="T7" fmla="*/ 138 h 268"/>
                <a:gd name="T8" fmla="*/ 44 w 514"/>
                <a:gd name="T9" fmla="*/ 130 h 268"/>
                <a:gd name="T10" fmla="*/ 68 w 514"/>
                <a:gd name="T11" fmla="*/ 122 h 268"/>
                <a:gd name="T12" fmla="*/ 72 w 514"/>
                <a:gd name="T13" fmla="*/ 110 h 268"/>
                <a:gd name="T14" fmla="*/ 70 w 514"/>
                <a:gd name="T15" fmla="*/ 100 h 268"/>
                <a:gd name="T16" fmla="*/ 50 w 514"/>
                <a:gd name="T17" fmla="*/ 68 h 268"/>
                <a:gd name="T18" fmla="*/ 48 w 514"/>
                <a:gd name="T19" fmla="*/ 54 h 268"/>
                <a:gd name="T20" fmla="*/ 56 w 514"/>
                <a:gd name="T21" fmla="*/ 30 h 268"/>
                <a:gd name="T22" fmla="*/ 76 w 514"/>
                <a:gd name="T23" fmla="*/ 14 h 268"/>
                <a:gd name="T24" fmla="*/ 114 w 514"/>
                <a:gd name="T25" fmla="*/ 0 h 268"/>
                <a:gd name="T26" fmla="*/ 138 w 514"/>
                <a:gd name="T27" fmla="*/ 4 h 268"/>
                <a:gd name="T28" fmla="*/ 158 w 514"/>
                <a:gd name="T29" fmla="*/ 18 h 268"/>
                <a:gd name="T30" fmla="*/ 186 w 514"/>
                <a:gd name="T31" fmla="*/ 38 h 268"/>
                <a:gd name="T32" fmla="*/ 218 w 514"/>
                <a:gd name="T33" fmla="*/ 44 h 268"/>
                <a:gd name="T34" fmla="*/ 246 w 514"/>
                <a:gd name="T35" fmla="*/ 54 h 268"/>
                <a:gd name="T36" fmla="*/ 258 w 514"/>
                <a:gd name="T37" fmla="*/ 66 h 268"/>
                <a:gd name="T38" fmla="*/ 270 w 514"/>
                <a:gd name="T39" fmla="*/ 90 h 268"/>
                <a:gd name="T40" fmla="*/ 296 w 514"/>
                <a:gd name="T41" fmla="*/ 112 h 268"/>
                <a:gd name="T42" fmla="*/ 314 w 514"/>
                <a:gd name="T43" fmla="*/ 116 h 268"/>
                <a:gd name="T44" fmla="*/ 356 w 514"/>
                <a:gd name="T45" fmla="*/ 108 h 268"/>
                <a:gd name="T46" fmla="*/ 398 w 514"/>
                <a:gd name="T47" fmla="*/ 106 h 268"/>
                <a:gd name="T48" fmla="*/ 432 w 514"/>
                <a:gd name="T49" fmla="*/ 114 h 268"/>
                <a:gd name="T50" fmla="*/ 454 w 514"/>
                <a:gd name="T51" fmla="*/ 138 h 268"/>
                <a:gd name="T52" fmla="*/ 460 w 514"/>
                <a:gd name="T53" fmla="*/ 156 h 268"/>
                <a:gd name="T54" fmla="*/ 468 w 514"/>
                <a:gd name="T55" fmla="*/ 168 h 268"/>
                <a:gd name="T56" fmla="*/ 486 w 514"/>
                <a:gd name="T57" fmla="*/ 176 h 268"/>
                <a:gd name="T58" fmla="*/ 512 w 514"/>
                <a:gd name="T59" fmla="*/ 198 h 268"/>
                <a:gd name="T60" fmla="*/ 514 w 514"/>
                <a:gd name="T61" fmla="*/ 212 h 268"/>
                <a:gd name="T62" fmla="*/ 504 w 514"/>
                <a:gd name="T63" fmla="*/ 232 h 268"/>
                <a:gd name="T64" fmla="*/ 484 w 514"/>
                <a:gd name="T65" fmla="*/ 248 h 268"/>
                <a:gd name="T66" fmla="*/ 444 w 514"/>
                <a:gd name="T67" fmla="*/ 262 h 268"/>
                <a:gd name="T68" fmla="*/ 432 w 514"/>
                <a:gd name="T69" fmla="*/ 260 h 268"/>
                <a:gd name="T70" fmla="*/ 418 w 514"/>
                <a:gd name="T71" fmla="*/ 232 h 268"/>
                <a:gd name="T72" fmla="*/ 408 w 514"/>
                <a:gd name="T73" fmla="*/ 220 h 268"/>
                <a:gd name="T74" fmla="*/ 374 w 514"/>
                <a:gd name="T75" fmla="*/ 222 h 268"/>
                <a:gd name="T76" fmla="*/ 338 w 514"/>
                <a:gd name="T77" fmla="*/ 226 h 268"/>
                <a:gd name="T78" fmla="*/ 298 w 514"/>
                <a:gd name="T79" fmla="*/ 248 h 268"/>
                <a:gd name="T80" fmla="*/ 278 w 514"/>
                <a:gd name="T81" fmla="*/ 262 h 268"/>
                <a:gd name="T82" fmla="*/ 256 w 514"/>
                <a:gd name="T83" fmla="*/ 268 h 268"/>
                <a:gd name="T84" fmla="*/ 218 w 514"/>
                <a:gd name="T85" fmla="*/ 258 h 268"/>
                <a:gd name="T86" fmla="*/ 180 w 514"/>
                <a:gd name="T87" fmla="*/ 240 h 268"/>
                <a:gd name="T88" fmla="*/ 162 w 514"/>
                <a:gd name="T89" fmla="*/ 238 h 268"/>
                <a:gd name="T90" fmla="*/ 146 w 514"/>
                <a:gd name="T91" fmla="*/ 246 h 268"/>
                <a:gd name="T92" fmla="*/ 124 w 514"/>
                <a:gd name="T93" fmla="*/ 252 h 268"/>
                <a:gd name="T94" fmla="*/ 100 w 514"/>
                <a:gd name="T95" fmla="*/ 256 h 268"/>
                <a:gd name="T96" fmla="*/ 84 w 514"/>
                <a:gd name="T97" fmla="*/ 250 h 268"/>
                <a:gd name="T98" fmla="*/ 66 w 514"/>
                <a:gd name="T99" fmla="*/ 234 h 268"/>
                <a:gd name="T100" fmla="*/ 62 w 514"/>
                <a:gd name="T101" fmla="*/ 228 h 2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14"/>
                <a:gd name="T154" fmla="*/ 0 h 268"/>
                <a:gd name="T155" fmla="*/ 514 w 514"/>
                <a:gd name="T156" fmla="*/ 268 h 2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14" h="268">
                  <a:moveTo>
                    <a:pt x="46" y="196"/>
                  </a:moveTo>
                  <a:lnTo>
                    <a:pt x="46" y="196"/>
                  </a:lnTo>
                  <a:lnTo>
                    <a:pt x="38" y="194"/>
                  </a:lnTo>
                  <a:lnTo>
                    <a:pt x="30" y="190"/>
                  </a:lnTo>
                  <a:lnTo>
                    <a:pt x="20" y="184"/>
                  </a:lnTo>
                  <a:lnTo>
                    <a:pt x="12" y="176"/>
                  </a:lnTo>
                  <a:lnTo>
                    <a:pt x="6" y="168"/>
                  </a:lnTo>
                  <a:lnTo>
                    <a:pt x="0" y="160"/>
                  </a:lnTo>
                  <a:lnTo>
                    <a:pt x="0" y="150"/>
                  </a:lnTo>
                  <a:lnTo>
                    <a:pt x="2" y="142"/>
                  </a:lnTo>
                  <a:lnTo>
                    <a:pt x="6" y="138"/>
                  </a:lnTo>
                  <a:lnTo>
                    <a:pt x="10" y="136"/>
                  </a:lnTo>
                  <a:lnTo>
                    <a:pt x="20" y="132"/>
                  </a:lnTo>
                  <a:lnTo>
                    <a:pt x="44" y="130"/>
                  </a:lnTo>
                  <a:lnTo>
                    <a:pt x="54" y="128"/>
                  </a:lnTo>
                  <a:lnTo>
                    <a:pt x="64" y="126"/>
                  </a:lnTo>
                  <a:lnTo>
                    <a:pt x="68" y="122"/>
                  </a:lnTo>
                  <a:lnTo>
                    <a:pt x="70" y="120"/>
                  </a:lnTo>
                  <a:lnTo>
                    <a:pt x="72" y="116"/>
                  </a:lnTo>
                  <a:lnTo>
                    <a:pt x="72" y="110"/>
                  </a:lnTo>
                  <a:lnTo>
                    <a:pt x="72" y="106"/>
                  </a:lnTo>
                  <a:lnTo>
                    <a:pt x="70" y="100"/>
                  </a:lnTo>
                  <a:lnTo>
                    <a:pt x="64" y="90"/>
                  </a:lnTo>
                  <a:lnTo>
                    <a:pt x="56" y="78"/>
                  </a:lnTo>
                  <a:lnTo>
                    <a:pt x="50" y="68"/>
                  </a:lnTo>
                  <a:lnTo>
                    <a:pt x="48" y="62"/>
                  </a:lnTo>
                  <a:lnTo>
                    <a:pt x="48" y="54"/>
                  </a:lnTo>
                  <a:lnTo>
                    <a:pt x="48" y="48"/>
                  </a:lnTo>
                  <a:lnTo>
                    <a:pt x="50" y="42"/>
                  </a:lnTo>
                  <a:lnTo>
                    <a:pt x="56" y="30"/>
                  </a:lnTo>
                  <a:lnTo>
                    <a:pt x="66" y="20"/>
                  </a:lnTo>
                  <a:lnTo>
                    <a:pt x="76" y="14"/>
                  </a:lnTo>
                  <a:lnTo>
                    <a:pt x="90" y="8"/>
                  </a:lnTo>
                  <a:lnTo>
                    <a:pt x="102" y="2"/>
                  </a:lnTo>
                  <a:lnTo>
                    <a:pt x="114" y="0"/>
                  </a:lnTo>
                  <a:lnTo>
                    <a:pt x="126" y="0"/>
                  </a:lnTo>
                  <a:lnTo>
                    <a:pt x="138" y="4"/>
                  </a:lnTo>
                  <a:lnTo>
                    <a:pt x="148" y="10"/>
                  </a:lnTo>
                  <a:lnTo>
                    <a:pt x="158" y="18"/>
                  </a:lnTo>
                  <a:lnTo>
                    <a:pt x="170" y="30"/>
                  </a:lnTo>
                  <a:lnTo>
                    <a:pt x="178" y="34"/>
                  </a:lnTo>
                  <a:lnTo>
                    <a:pt x="186" y="38"/>
                  </a:lnTo>
                  <a:lnTo>
                    <a:pt x="202" y="40"/>
                  </a:lnTo>
                  <a:lnTo>
                    <a:pt x="218" y="44"/>
                  </a:lnTo>
                  <a:lnTo>
                    <a:pt x="232" y="46"/>
                  </a:lnTo>
                  <a:lnTo>
                    <a:pt x="240" y="50"/>
                  </a:lnTo>
                  <a:lnTo>
                    <a:pt x="246" y="54"/>
                  </a:lnTo>
                  <a:lnTo>
                    <a:pt x="252" y="60"/>
                  </a:lnTo>
                  <a:lnTo>
                    <a:pt x="258" y="66"/>
                  </a:lnTo>
                  <a:lnTo>
                    <a:pt x="264" y="80"/>
                  </a:lnTo>
                  <a:lnTo>
                    <a:pt x="270" y="90"/>
                  </a:lnTo>
                  <a:lnTo>
                    <a:pt x="276" y="98"/>
                  </a:lnTo>
                  <a:lnTo>
                    <a:pt x="284" y="106"/>
                  </a:lnTo>
                  <a:lnTo>
                    <a:pt x="296" y="112"/>
                  </a:lnTo>
                  <a:lnTo>
                    <a:pt x="304" y="114"/>
                  </a:lnTo>
                  <a:lnTo>
                    <a:pt x="314" y="116"/>
                  </a:lnTo>
                  <a:lnTo>
                    <a:pt x="326" y="114"/>
                  </a:lnTo>
                  <a:lnTo>
                    <a:pt x="336" y="112"/>
                  </a:lnTo>
                  <a:lnTo>
                    <a:pt x="356" y="108"/>
                  </a:lnTo>
                  <a:lnTo>
                    <a:pt x="376" y="104"/>
                  </a:lnTo>
                  <a:lnTo>
                    <a:pt x="398" y="106"/>
                  </a:lnTo>
                  <a:lnTo>
                    <a:pt x="410" y="108"/>
                  </a:lnTo>
                  <a:lnTo>
                    <a:pt x="420" y="110"/>
                  </a:lnTo>
                  <a:lnTo>
                    <a:pt x="432" y="114"/>
                  </a:lnTo>
                  <a:lnTo>
                    <a:pt x="440" y="120"/>
                  </a:lnTo>
                  <a:lnTo>
                    <a:pt x="448" y="128"/>
                  </a:lnTo>
                  <a:lnTo>
                    <a:pt x="454" y="138"/>
                  </a:lnTo>
                  <a:lnTo>
                    <a:pt x="458" y="150"/>
                  </a:lnTo>
                  <a:lnTo>
                    <a:pt x="460" y="156"/>
                  </a:lnTo>
                  <a:lnTo>
                    <a:pt x="464" y="162"/>
                  </a:lnTo>
                  <a:lnTo>
                    <a:pt x="468" y="168"/>
                  </a:lnTo>
                  <a:lnTo>
                    <a:pt x="474" y="170"/>
                  </a:lnTo>
                  <a:lnTo>
                    <a:pt x="486" y="176"/>
                  </a:lnTo>
                  <a:lnTo>
                    <a:pt x="502" y="186"/>
                  </a:lnTo>
                  <a:lnTo>
                    <a:pt x="506" y="192"/>
                  </a:lnTo>
                  <a:lnTo>
                    <a:pt x="512" y="198"/>
                  </a:lnTo>
                  <a:lnTo>
                    <a:pt x="514" y="206"/>
                  </a:lnTo>
                  <a:lnTo>
                    <a:pt x="514" y="212"/>
                  </a:lnTo>
                  <a:lnTo>
                    <a:pt x="514" y="218"/>
                  </a:lnTo>
                  <a:lnTo>
                    <a:pt x="512" y="222"/>
                  </a:lnTo>
                  <a:lnTo>
                    <a:pt x="504" y="232"/>
                  </a:lnTo>
                  <a:lnTo>
                    <a:pt x="494" y="242"/>
                  </a:lnTo>
                  <a:lnTo>
                    <a:pt x="484" y="248"/>
                  </a:lnTo>
                  <a:lnTo>
                    <a:pt x="470" y="254"/>
                  </a:lnTo>
                  <a:lnTo>
                    <a:pt x="458" y="260"/>
                  </a:lnTo>
                  <a:lnTo>
                    <a:pt x="444" y="262"/>
                  </a:lnTo>
                  <a:lnTo>
                    <a:pt x="436" y="262"/>
                  </a:lnTo>
                  <a:lnTo>
                    <a:pt x="432" y="260"/>
                  </a:lnTo>
                  <a:lnTo>
                    <a:pt x="428" y="254"/>
                  </a:lnTo>
                  <a:lnTo>
                    <a:pt x="424" y="248"/>
                  </a:lnTo>
                  <a:lnTo>
                    <a:pt x="418" y="232"/>
                  </a:lnTo>
                  <a:lnTo>
                    <a:pt x="414" y="226"/>
                  </a:lnTo>
                  <a:lnTo>
                    <a:pt x="408" y="220"/>
                  </a:lnTo>
                  <a:lnTo>
                    <a:pt x="402" y="218"/>
                  </a:lnTo>
                  <a:lnTo>
                    <a:pt x="392" y="218"/>
                  </a:lnTo>
                  <a:lnTo>
                    <a:pt x="374" y="222"/>
                  </a:lnTo>
                  <a:lnTo>
                    <a:pt x="352" y="224"/>
                  </a:lnTo>
                  <a:lnTo>
                    <a:pt x="338" y="226"/>
                  </a:lnTo>
                  <a:lnTo>
                    <a:pt x="326" y="230"/>
                  </a:lnTo>
                  <a:lnTo>
                    <a:pt x="316" y="234"/>
                  </a:lnTo>
                  <a:lnTo>
                    <a:pt x="298" y="248"/>
                  </a:lnTo>
                  <a:lnTo>
                    <a:pt x="284" y="258"/>
                  </a:lnTo>
                  <a:lnTo>
                    <a:pt x="278" y="262"/>
                  </a:lnTo>
                  <a:lnTo>
                    <a:pt x="270" y="266"/>
                  </a:lnTo>
                  <a:lnTo>
                    <a:pt x="256" y="268"/>
                  </a:lnTo>
                  <a:lnTo>
                    <a:pt x="242" y="266"/>
                  </a:lnTo>
                  <a:lnTo>
                    <a:pt x="230" y="262"/>
                  </a:lnTo>
                  <a:lnTo>
                    <a:pt x="218" y="258"/>
                  </a:lnTo>
                  <a:lnTo>
                    <a:pt x="198" y="248"/>
                  </a:lnTo>
                  <a:lnTo>
                    <a:pt x="180" y="240"/>
                  </a:lnTo>
                  <a:lnTo>
                    <a:pt x="170" y="238"/>
                  </a:lnTo>
                  <a:lnTo>
                    <a:pt x="162" y="238"/>
                  </a:lnTo>
                  <a:lnTo>
                    <a:pt x="154" y="242"/>
                  </a:lnTo>
                  <a:lnTo>
                    <a:pt x="146" y="246"/>
                  </a:lnTo>
                  <a:lnTo>
                    <a:pt x="142" y="250"/>
                  </a:lnTo>
                  <a:lnTo>
                    <a:pt x="136" y="250"/>
                  </a:lnTo>
                  <a:lnTo>
                    <a:pt x="124" y="252"/>
                  </a:lnTo>
                  <a:lnTo>
                    <a:pt x="108" y="256"/>
                  </a:lnTo>
                  <a:lnTo>
                    <a:pt x="100" y="256"/>
                  </a:lnTo>
                  <a:lnTo>
                    <a:pt x="92" y="254"/>
                  </a:lnTo>
                  <a:lnTo>
                    <a:pt x="84" y="250"/>
                  </a:lnTo>
                  <a:lnTo>
                    <a:pt x="76" y="244"/>
                  </a:lnTo>
                  <a:lnTo>
                    <a:pt x="68" y="238"/>
                  </a:lnTo>
                  <a:lnTo>
                    <a:pt x="66" y="234"/>
                  </a:lnTo>
                  <a:lnTo>
                    <a:pt x="66" y="228"/>
                  </a:lnTo>
                  <a:lnTo>
                    <a:pt x="62" y="228"/>
                  </a:lnTo>
                  <a:lnTo>
                    <a:pt x="46" y="196"/>
                  </a:lnTo>
                  <a:close/>
                </a:path>
              </a:pathLst>
            </a:custGeom>
            <a:solidFill>
              <a:srgbClr val="91CD2D"/>
            </a:solidFill>
            <a:ln w="9525">
              <a:noFill/>
              <a:round/>
              <a:headEnd/>
              <a:tailEnd/>
            </a:ln>
          </p:spPr>
          <p:txBody>
            <a:bodyPr/>
            <a:lstStyle/>
            <a:p>
              <a:endParaRPr lang="fr-FR">
                <a:latin typeface="Calibri" pitchFamily="34" charset="0"/>
              </a:endParaRPr>
            </a:p>
          </p:txBody>
        </p:sp>
        <p:sp>
          <p:nvSpPr>
            <p:cNvPr id="9303" name="Freeform 20"/>
            <p:cNvSpPr>
              <a:spLocks/>
            </p:cNvSpPr>
            <p:nvPr/>
          </p:nvSpPr>
          <p:spPr bwMode="auto">
            <a:xfrm>
              <a:off x="2725" y="2412"/>
              <a:ext cx="286" cy="225"/>
            </a:xfrm>
            <a:custGeom>
              <a:avLst/>
              <a:gdLst>
                <a:gd name="T0" fmla="*/ 10 w 286"/>
                <a:gd name="T1" fmla="*/ 194 h 202"/>
                <a:gd name="T2" fmla="*/ 22 w 286"/>
                <a:gd name="T3" fmla="*/ 186 h 202"/>
                <a:gd name="T4" fmla="*/ 56 w 286"/>
                <a:gd name="T5" fmla="*/ 188 h 202"/>
                <a:gd name="T6" fmla="*/ 38 w 286"/>
                <a:gd name="T7" fmla="*/ 211 h 202"/>
                <a:gd name="T8" fmla="*/ 32 w 286"/>
                <a:gd name="T9" fmla="*/ 226 h 202"/>
                <a:gd name="T10" fmla="*/ 28 w 286"/>
                <a:gd name="T11" fmla="*/ 233 h 202"/>
                <a:gd name="T12" fmla="*/ 50 w 286"/>
                <a:gd name="T13" fmla="*/ 226 h 202"/>
                <a:gd name="T14" fmla="*/ 60 w 286"/>
                <a:gd name="T15" fmla="*/ 218 h 202"/>
                <a:gd name="T16" fmla="*/ 68 w 286"/>
                <a:gd name="T17" fmla="*/ 208 h 202"/>
                <a:gd name="T18" fmla="*/ 80 w 286"/>
                <a:gd name="T19" fmla="*/ 200 h 202"/>
                <a:gd name="T20" fmla="*/ 100 w 286"/>
                <a:gd name="T21" fmla="*/ 196 h 202"/>
                <a:gd name="T22" fmla="*/ 120 w 286"/>
                <a:gd name="T23" fmla="*/ 204 h 202"/>
                <a:gd name="T24" fmla="*/ 134 w 286"/>
                <a:gd name="T25" fmla="*/ 211 h 202"/>
                <a:gd name="T26" fmla="*/ 144 w 286"/>
                <a:gd name="T27" fmla="*/ 223 h 202"/>
                <a:gd name="T28" fmla="*/ 154 w 286"/>
                <a:gd name="T29" fmla="*/ 251 h 202"/>
                <a:gd name="T30" fmla="*/ 150 w 286"/>
                <a:gd name="T31" fmla="*/ 231 h 202"/>
                <a:gd name="T32" fmla="*/ 146 w 286"/>
                <a:gd name="T33" fmla="*/ 208 h 202"/>
                <a:gd name="T34" fmla="*/ 186 w 286"/>
                <a:gd name="T35" fmla="*/ 214 h 202"/>
                <a:gd name="T36" fmla="*/ 212 w 286"/>
                <a:gd name="T37" fmla="*/ 228 h 202"/>
                <a:gd name="T38" fmla="*/ 230 w 286"/>
                <a:gd name="T39" fmla="*/ 243 h 202"/>
                <a:gd name="T40" fmla="*/ 238 w 286"/>
                <a:gd name="T41" fmla="*/ 246 h 202"/>
                <a:gd name="T42" fmla="*/ 228 w 286"/>
                <a:gd name="T43" fmla="*/ 231 h 202"/>
                <a:gd name="T44" fmla="*/ 218 w 286"/>
                <a:gd name="T45" fmla="*/ 218 h 202"/>
                <a:gd name="T46" fmla="*/ 228 w 286"/>
                <a:gd name="T47" fmla="*/ 214 h 202"/>
                <a:gd name="T48" fmla="*/ 260 w 286"/>
                <a:gd name="T49" fmla="*/ 223 h 202"/>
                <a:gd name="T50" fmla="*/ 286 w 286"/>
                <a:gd name="T51" fmla="*/ 241 h 202"/>
                <a:gd name="T52" fmla="*/ 272 w 286"/>
                <a:gd name="T53" fmla="*/ 228 h 202"/>
                <a:gd name="T54" fmla="*/ 242 w 286"/>
                <a:gd name="T55" fmla="*/ 211 h 202"/>
                <a:gd name="T56" fmla="*/ 238 w 286"/>
                <a:gd name="T57" fmla="*/ 200 h 202"/>
                <a:gd name="T58" fmla="*/ 250 w 286"/>
                <a:gd name="T59" fmla="*/ 196 h 202"/>
                <a:gd name="T60" fmla="*/ 264 w 286"/>
                <a:gd name="T61" fmla="*/ 192 h 202"/>
                <a:gd name="T62" fmla="*/ 284 w 286"/>
                <a:gd name="T63" fmla="*/ 192 h 202"/>
                <a:gd name="T64" fmla="*/ 272 w 286"/>
                <a:gd name="T65" fmla="*/ 184 h 202"/>
                <a:gd name="T66" fmla="*/ 236 w 286"/>
                <a:gd name="T67" fmla="*/ 178 h 202"/>
                <a:gd name="T68" fmla="*/ 222 w 286"/>
                <a:gd name="T69" fmla="*/ 174 h 202"/>
                <a:gd name="T70" fmla="*/ 198 w 286"/>
                <a:gd name="T71" fmla="*/ 134 h 202"/>
                <a:gd name="T72" fmla="*/ 188 w 286"/>
                <a:gd name="T73" fmla="*/ 107 h 202"/>
                <a:gd name="T74" fmla="*/ 184 w 286"/>
                <a:gd name="T75" fmla="*/ 65 h 202"/>
                <a:gd name="T76" fmla="*/ 184 w 286"/>
                <a:gd name="T77" fmla="*/ 20 h 202"/>
                <a:gd name="T78" fmla="*/ 178 w 286"/>
                <a:gd name="T79" fmla="*/ 18 h 202"/>
                <a:gd name="T80" fmla="*/ 162 w 286"/>
                <a:gd name="T81" fmla="*/ 14 h 202"/>
                <a:gd name="T82" fmla="*/ 144 w 286"/>
                <a:gd name="T83" fmla="*/ 12 h 202"/>
                <a:gd name="T84" fmla="*/ 126 w 286"/>
                <a:gd name="T85" fmla="*/ 4 h 202"/>
                <a:gd name="T86" fmla="*/ 122 w 286"/>
                <a:gd name="T87" fmla="*/ 0 h 202"/>
                <a:gd name="T88" fmla="*/ 116 w 286"/>
                <a:gd name="T89" fmla="*/ 79 h 202"/>
                <a:gd name="T90" fmla="*/ 102 w 286"/>
                <a:gd name="T91" fmla="*/ 134 h 202"/>
                <a:gd name="T92" fmla="*/ 86 w 286"/>
                <a:gd name="T93" fmla="*/ 159 h 202"/>
                <a:gd name="T94" fmla="*/ 62 w 286"/>
                <a:gd name="T95" fmla="*/ 172 h 202"/>
                <a:gd name="T96" fmla="*/ 0 w 286"/>
                <a:gd name="T97" fmla="*/ 206 h 20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6"/>
                <a:gd name="T148" fmla="*/ 0 h 202"/>
                <a:gd name="T149" fmla="*/ 286 w 286"/>
                <a:gd name="T150" fmla="*/ 202 h 20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6" h="202">
                  <a:moveTo>
                    <a:pt x="0" y="166"/>
                  </a:moveTo>
                  <a:lnTo>
                    <a:pt x="0" y="166"/>
                  </a:lnTo>
                  <a:lnTo>
                    <a:pt x="10" y="156"/>
                  </a:lnTo>
                  <a:lnTo>
                    <a:pt x="16" y="152"/>
                  </a:lnTo>
                  <a:lnTo>
                    <a:pt x="22" y="150"/>
                  </a:lnTo>
                  <a:lnTo>
                    <a:pt x="38" y="150"/>
                  </a:lnTo>
                  <a:lnTo>
                    <a:pt x="56" y="152"/>
                  </a:lnTo>
                  <a:lnTo>
                    <a:pt x="44" y="164"/>
                  </a:lnTo>
                  <a:lnTo>
                    <a:pt x="38" y="170"/>
                  </a:lnTo>
                  <a:lnTo>
                    <a:pt x="34" y="176"/>
                  </a:lnTo>
                  <a:lnTo>
                    <a:pt x="32" y="182"/>
                  </a:lnTo>
                  <a:lnTo>
                    <a:pt x="30" y="184"/>
                  </a:lnTo>
                  <a:lnTo>
                    <a:pt x="28" y="188"/>
                  </a:lnTo>
                  <a:lnTo>
                    <a:pt x="34" y="186"/>
                  </a:lnTo>
                  <a:lnTo>
                    <a:pt x="42" y="184"/>
                  </a:lnTo>
                  <a:lnTo>
                    <a:pt x="50" y="182"/>
                  </a:lnTo>
                  <a:lnTo>
                    <a:pt x="58" y="180"/>
                  </a:lnTo>
                  <a:lnTo>
                    <a:pt x="60" y="176"/>
                  </a:lnTo>
                  <a:lnTo>
                    <a:pt x="62" y="172"/>
                  </a:lnTo>
                  <a:lnTo>
                    <a:pt x="68" y="168"/>
                  </a:lnTo>
                  <a:lnTo>
                    <a:pt x="74" y="166"/>
                  </a:lnTo>
                  <a:lnTo>
                    <a:pt x="80" y="162"/>
                  </a:lnTo>
                  <a:lnTo>
                    <a:pt x="86" y="160"/>
                  </a:lnTo>
                  <a:lnTo>
                    <a:pt x="100" y="158"/>
                  </a:lnTo>
                  <a:lnTo>
                    <a:pt x="116" y="160"/>
                  </a:lnTo>
                  <a:lnTo>
                    <a:pt x="120" y="164"/>
                  </a:lnTo>
                  <a:lnTo>
                    <a:pt x="126" y="166"/>
                  </a:lnTo>
                  <a:lnTo>
                    <a:pt x="134" y="170"/>
                  </a:lnTo>
                  <a:lnTo>
                    <a:pt x="140" y="174"/>
                  </a:lnTo>
                  <a:lnTo>
                    <a:pt x="144" y="180"/>
                  </a:lnTo>
                  <a:lnTo>
                    <a:pt x="148" y="190"/>
                  </a:lnTo>
                  <a:lnTo>
                    <a:pt x="154" y="202"/>
                  </a:lnTo>
                  <a:lnTo>
                    <a:pt x="152" y="192"/>
                  </a:lnTo>
                  <a:lnTo>
                    <a:pt x="150" y="186"/>
                  </a:lnTo>
                  <a:lnTo>
                    <a:pt x="146" y="178"/>
                  </a:lnTo>
                  <a:lnTo>
                    <a:pt x="146" y="168"/>
                  </a:lnTo>
                  <a:lnTo>
                    <a:pt x="160" y="168"/>
                  </a:lnTo>
                  <a:lnTo>
                    <a:pt x="174" y="170"/>
                  </a:lnTo>
                  <a:lnTo>
                    <a:pt x="186" y="172"/>
                  </a:lnTo>
                  <a:lnTo>
                    <a:pt x="200" y="178"/>
                  </a:lnTo>
                  <a:lnTo>
                    <a:pt x="212" y="184"/>
                  </a:lnTo>
                  <a:lnTo>
                    <a:pt x="224" y="190"/>
                  </a:lnTo>
                  <a:lnTo>
                    <a:pt x="230" y="196"/>
                  </a:lnTo>
                  <a:lnTo>
                    <a:pt x="234" y="198"/>
                  </a:lnTo>
                  <a:lnTo>
                    <a:pt x="238" y="198"/>
                  </a:lnTo>
                  <a:lnTo>
                    <a:pt x="234" y="192"/>
                  </a:lnTo>
                  <a:lnTo>
                    <a:pt x="228" y="186"/>
                  </a:lnTo>
                  <a:lnTo>
                    <a:pt x="224" y="180"/>
                  </a:lnTo>
                  <a:lnTo>
                    <a:pt x="222" y="178"/>
                  </a:lnTo>
                  <a:lnTo>
                    <a:pt x="218" y="176"/>
                  </a:lnTo>
                  <a:lnTo>
                    <a:pt x="222" y="172"/>
                  </a:lnTo>
                  <a:lnTo>
                    <a:pt x="228" y="172"/>
                  </a:lnTo>
                  <a:lnTo>
                    <a:pt x="238" y="174"/>
                  </a:lnTo>
                  <a:lnTo>
                    <a:pt x="260" y="180"/>
                  </a:lnTo>
                  <a:lnTo>
                    <a:pt x="276" y="188"/>
                  </a:lnTo>
                  <a:lnTo>
                    <a:pt x="286" y="194"/>
                  </a:lnTo>
                  <a:lnTo>
                    <a:pt x="280" y="188"/>
                  </a:lnTo>
                  <a:lnTo>
                    <a:pt x="272" y="184"/>
                  </a:lnTo>
                  <a:lnTo>
                    <a:pt x="256" y="174"/>
                  </a:lnTo>
                  <a:lnTo>
                    <a:pt x="242" y="170"/>
                  </a:lnTo>
                  <a:lnTo>
                    <a:pt x="238" y="168"/>
                  </a:lnTo>
                  <a:lnTo>
                    <a:pt x="236" y="166"/>
                  </a:lnTo>
                  <a:lnTo>
                    <a:pt x="238" y="162"/>
                  </a:lnTo>
                  <a:lnTo>
                    <a:pt x="244" y="160"/>
                  </a:lnTo>
                  <a:lnTo>
                    <a:pt x="250" y="158"/>
                  </a:lnTo>
                  <a:lnTo>
                    <a:pt x="256" y="156"/>
                  </a:lnTo>
                  <a:lnTo>
                    <a:pt x="264" y="154"/>
                  </a:lnTo>
                  <a:lnTo>
                    <a:pt x="274" y="154"/>
                  </a:lnTo>
                  <a:lnTo>
                    <a:pt x="284" y="154"/>
                  </a:lnTo>
                  <a:lnTo>
                    <a:pt x="278" y="150"/>
                  </a:lnTo>
                  <a:lnTo>
                    <a:pt x="272" y="148"/>
                  </a:lnTo>
                  <a:lnTo>
                    <a:pt x="258" y="146"/>
                  </a:lnTo>
                  <a:lnTo>
                    <a:pt x="242" y="146"/>
                  </a:lnTo>
                  <a:lnTo>
                    <a:pt x="236" y="144"/>
                  </a:lnTo>
                  <a:lnTo>
                    <a:pt x="228" y="142"/>
                  </a:lnTo>
                  <a:lnTo>
                    <a:pt x="222" y="140"/>
                  </a:lnTo>
                  <a:lnTo>
                    <a:pt x="218" y="136"/>
                  </a:lnTo>
                  <a:lnTo>
                    <a:pt x="208" y="122"/>
                  </a:lnTo>
                  <a:lnTo>
                    <a:pt x="198" y="108"/>
                  </a:lnTo>
                  <a:lnTo>
                    <a:pt x="192" y="96"/>
                  </a:lnTo>
                  <a:lnTo>
                    <a:pt x="188" y="86"/>
                  </a:lnTo>
                  <a:lnTo>
                    <a:pt x="186" y="74"/>
                  </a:lnTo>
                  <a:lnTo>
                    <a:pt x="184" y="52"/>
                  </a:lnTo>
                  <a:lnTo>
                    <a:pt x="186" y="34"/>
                  </a:lnTo>
                  <a:lnTo>
                    <a:pt x="186" y="24"/>
                  </a:lnTo>
                  <a:lnTo>
                    <a:pt x="184" y="16"/>
                  </a:lnTo>
                  <a:lnTo>
                    <a:pt x="184" y="14"/>
                  </a:lnTo>
                  <a:lnTo>
                    <a:pt x="178" y="14"/>
                  </a:lnTo>
                  <a:lnTo>
                    <a:pt x="170" y="12"/>
                  </a:lnTo>
                  <a:lnTo>
                    <a:pt x="162" y="12"/>
                  </a:lnTo>
                  <a:lnTo>
                    <a:pt x="152" y="12"/>
                  </a:lnTo>
                  <a:lnTo>
                    <a:pt x="144" y="10"/>
                  </a:lnTo>
                  <a:lnTo>
                    <a:pt x="136" y="8"/>
                  </a:lnTo>
                  <a:lnTo>
                    <a:pt x="126" y="4"/>
                  </a:lnTo>
                  <a:lnTo>
                    <a:pt x="124" y="2"/>
                  </a:lnTo>
                  <a:lnTo>
                    <a:pt x="124" y="0"/>
                  </a:lnTo>
                  <a:lnTo>
                    <a:pt x="122" y="0"/>
                  </a:lnTo>
                  <a:lnTo>
                    <a:pt x="120" y="32"/>
                  </a:lnTo>
                  <a:lnTo>
                    <a:pt x="116" y="64"/>
                  </a:lnTo>
                  <a:lnTo>
                    <a:pt x="114" y="80"/>
                  </a:lnTo>
                  <a:lnTo>
                    <a:pt x="108" y="94"/>
                  </a:lnTo>
                  <a:lnTo>
                    <a:pt x="102" y="108"/>
                  </a:lnTo>
                  <a:lnTo>
                    <a:pt x="94" y="122"/>
                  </a:lnTo>
                  <a:lnTo>
                    <a:pt x="86" y="128"/>
                  </a:lnTo>
                  <a:lnTo>
                    <a:pt x="78" y="132"/>
                  </a:lnTo>
                  <a:lnTo>
                    <a:pt x="70" y="136"/>
                  </a:lnTo>
                  <a:lnTo>
                    <a:pt x="62" y="138"/>
                  </a:lnTo>
                  <a:lnTo>
                    <a:pt x="44" y="140"/>
                  </a:lnTo>
                  <a:lnTo>
                    <a:pt x="26" y="142"/>
                  </a:lnTo>
                  <a:lnTo>
                    <a:pt x="0" y="166"/>
                  </a:lnTo>
                  <a:close/>
                </a:path>
              </a:pathLst>
            </a:custGeom>
            <a:solidFill>
              <a:srgbClr val="B5793B"/>
            </a:solidFill>
            <a:ln w="9525">
              <a:noFill/>
              <a:round/>
              <a:headEnd/>
              <a:tailEnd/>
            </a:ln>
          </p:spPr>
          <p:txBody>
            <a:bodyPr/>
            <a:lstStyle/>
            <a:p>
              <a:endParaRPr lang="fr-FR">
                <a:latin typeface="Calibri" pitchFamily="34" charset="0"/>
              </a:endParaRPr>
            </a:p>
          </p:txBody>
        </p:sp>
        <p:sp>
          <p:nvSpPr>
            <p:cNvPr id="9304" name="Freeform 21"/>
            <p:cNvSpPr>
              <a:spLocks/>
            </p:cNvSpPr>
            <p:nvPr/>
          </p:nvSpPr>
          <p:spPr bwMode="auto">
            <a:xfrm>
              <a:off x="2911" y="1762"/>
              <a:ext cx="54" cy="56"/>
            </a:xfrm>
            <a:custGeom>
              <a:avLst/>
              <a:gdLst>
                <a:gd name="T0" fmla="*/ 36 w 54"/>
                <a:gd name="T1" fmla="*/ 6 h 56"/>
                <a:gd name="T2" fmla="*/ 36 w 54"/>
                <a:gd name="T3" fmla="*/ 6 h 56"/>
                <a:gd name="T4" fmla="*/ 32 w 54"/>
                <a:gd name="T5" fmla="*/ 4 h 56"/>
                <a:gd name="T6" fmla="*/ 30 w 54"/>
                <a:gd name="T7" fmla="*/ 2 h 56"/>
                <a:gd name="T8" fmla="*/ 22 w 54"/>
                <a:gd name="T9" fmla="*/ 0 h 56"/>
                <a:gd name="T10" fmla="*/ 14 w 54"/>
                <a:gd name="T11" fmla="*/ 4 h 56"/>
                <a:gd name="T12" fmla="*/ 8 w 54"/>
                <a:gd name="T13" fmla="*/ 12 h 56"/>
                <a:gd name="T14" fmla="*/ 2 w 54"/>
                <a:gd name="T15" fmla="*/ 20 h 56"/>
                <a:gd name="T16" fmla="*/ 0 w 54"/>
                <a:gd name="T17" fmla="*/ 30 h 56"/>
                <a:gd name="T18" fmla="*/ 0 w 54"/>
                <a:gd name="T19" fmla="*/ 36 h 56"/>
                <a:gd name="T20" fmla="*/ 2 w 54"/>
                <a:gd name="T21" fmla="*/ 40 h 56"/>
                <a:gd name="T22" fmla="*/ 6 w 54"/>
                <a:gd name="T23" fmla="*/ 44 h 56"/>
                <a:gd name="T24" fmla="*/ 12 w 54"/>
                <a:gd name="T25" fmla="*/ 50 h 56"/>
                <a:gd name="T26" fmla="*/ 12 w 54"/>
                <a:gd name="T27" fmla="*/ 50 h 56"/>
                <a:gd name="T28" fmla="*/ 20 w 54"/>
                <a:gd name="T29" fmla="*/ 54 h 56"/>
                <a:gd name="T30" fmla="*/ 30 w 54"/>
                <a:gd name="T31" fmla="*/ 56 h 56"/>
                <a:gd name="T32" fmla="*/ 40 w 54"/>
                <a:gd name="T33" fmla="*/ 56 h 56"/>
                <a:gd name="T34" fmla="*/ 46 w 54"/>
                <a:gd name="T35" fmla="*/ 54 h 56"/>
                <a:gd name="T36" fmla="*/ 52 w 54"/>
                <a:gd name="T37" fmla="*/ 50 h 56"/>
                <a:gd name="T38" fmla="*/ 54 w 54"/>
                <a:gd name="T39" fmla="*/ 44 h 56"/>
                <a:gd name="T40" fmla="*/ 52 w 54"/>
                <a:gd name="T41" fmla="*/ 38 h 56"/>
                <a:gd name="T42" fmla="*/ 46 w 54"/>
                <a:gd name="T43" fmla="*/ 28 h 56"/>
                <a:gd name="T44" fmla="*/ 36 w 54"/>
                <a:gd name="T45" fmla="*/ 6 h 5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4"/>
                <a:gd name="T70" fmla="*/ 0 h 56"/>
                <a:gd name="T71" fmla="*/ 54 w 54"/>
                <a:gd name="T72" fmla="*/ 56 h 5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4" h="56">
                  <a:moveTo>
                    <a:pt x="36" y="6"/>
                  </a:moveTo>
                  <a:lnTo>
                    <a:pt x="36" y="6"/>
                  </a:lnTo>
                  <a:lnTo>
                    <a:pt x="32" y="4"/>
                  </a:lnTo>
                  <a:lnTo>
                    <a:pt x="30" y="2"/>
                  </a:lnTo>
                  <a:lnTo>
                    <a:pt x="22" y="0"/>
                  </a:lnTo>
                  <a:lnTo>
                    <a:pt x="14" y="4"/>
                  </a:lnTo>
                  <a:lnTo>
                    <a:pt x="8" y="12"/>
                  </a:lnTo>
                  <a:lnTo>
                    <a:pt x="2" y="20"/>
                  </a:lnTo>
                  <a:lnTo>
                    <a:pt x="0" y="30"/>
                  </a:lnTo>
                  <a:lnTo>
                    <a:pt x="0" y="36"/>
                  </a:lnTo>
                  <a:lnTo>
                    <a:pt x="2" y="40"/>
                  </a:lnTo>
                  <a:lnTo>
                    <a:pt x="6" y="44"/>
                  </a:lnTo>
                  <a:lnTo>
                    <a:pt x="12" y="50"/>
                  </a:lnTo>
                  <a:lnTo>
                    <a:pt x="20" y="54"/>
                  </a:lnTo>
                  <a:lnTo>
                    <a:pt x="30" y="56"/>
                  </a:lnTo>
                  <a:lnTo>
                    <a:pt x="40" y="56"/>
                  </a:lnTo>
                  <a:lnTo>
                    <a:pt x="46" y="54"/>
                  </a:lnTo>
                  <a:lnTo>
                    <a:pt x="52" y="50"/>
                  </a:lnTo>
                  <a:lnTo>
                    <a:pt x="54" y="44"/>
                  </a:lnTo>
                  <a:lnTo>
                    <a:pt x="52" y="38"/>
                  </a:lnTo>
                  <a:lnTo>
                    <a:pt x="46" y="28"/>
                  </a:lnTo>
                  <a:lnTo>
                    <a:pt x="36" y="6"/>
                  </a:lnTo>
                  <a:close/>
                </a:path>
              </a:pathLst>
            </a:custGeom>
            <a:solidFill>
              <a:srgbClr val="91CD2D"/>
            </a:solidFill>
            <a:ln w="9525">
              <a:noFill/>
              <a:round/>
              <a:headEnd/>
              <a:tailEnd/>
            </a:ln>
          </p:spPr>
          <p:txBody>
            <a:bodyPr/>
            <a:lstStyle/>
            <a:p>
              <a:endParaRPr lang="fr-FR">
                <a:latin typeface="Calibri" pitchFamily="34" charset="0"/>
              </a:endParaRPr>
            </a:p>
          </p:txBody>
        </p:sp>
        <p:sp>
          <p:nvSpPr>
            <p:cNvPr id="9305" name="Freeform 22"/>
            <p:cNvSpPr>
              <a:spLocks/>
            </p:cNvSpPr>
            <p:nvPr/>
          </p:nvSpPr>
          <p:spPr bwMode="auto">
            <a:xfrm>
              <a:off x="3027" y="1820"/>
              <a:ext cx="28" cy="22"/>
            </a:xfrm>
            <a:custGeom>
              <a:avLst/>
              <a:gdLst>
                <a:gd name="T0" fmla="*/ 22 w 28"/>
                <a:gd name="T1" fmla="*/ 2 h 22"/>
                <a:gd name="T2" fmla="*/ 22 w 28"/>
                <a:gd name="T3" fmla="*/ 2 h 22"/>
                <a:gd name="T4" fmla="*/ 12 w 28"/>
                <a:gd name="T5" fmla="*/ 0 h 22"/>
                <a:gd name="T6" fmla="*/ 6 w 28"/>
                <a:gd name="T7" fmla="*/ 0 h 22"/>
                <a:gd name="T8" fmla="*/ 0 w 28"/>
                <a:gd name="T9" fmla="*/ 2 h 22"/>
                <a:gd name="T10" fmla="*/ 0 w 28"/>
                <a:gd name="T11" fmla="*/ 2 h 22"/>
                <a:gd name="T12" fmla="*/ 2 w 28"/>
                <a:gd name="T13" fmla="*/ 8 h 22"/>
                <a:gd name="T14" fmla="*/ 4 w 28"/>
                <a:gd name="T15" fmla="*/ 14 h 22"/>
                <a:gd name="T16" fmla="*/ 10 w 28"/>
                <a:gd name="T17" fmla="*/ 18 h 22"/>
                <a:gd name="T18" fmla="*/ 14 w 28"/>
                <a:gd name="T19" fmla="*/ 22 h 22"/>
                <a:gd name="T20" fmla="*/ 20 w 28"/>
                <a:gd name="T21" fmla="*/ 22 h 22"/>
                <a:gd name="T22" fmla="*/ 26 w 28"/>
                <a:gd name="T23" fmla="*/ 22 h 22"/>
                <a:gd name="T24" fmla="*/ 28 w 28"/>
                <a:gd name="T25" fmla="*/ 18 h 22"/>
                <a:gd name="T26" fmla="*/ 28 w 28"/>
                <a:gd name="T27" fmla="*/ 12 h 22"/>
                <a:gd name="T28" fmla="*/ 22 w 28"/>
                <a:gd name="T29" fmla="*/ 2 h 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8"/>
                <a:gd name="T46" fmla="*/ 0 h 22"/>
                <a:gd name="T47" fmla="*/ 28 w 28"/>
                <a:gd name="T48" fmla="*/ 22 h 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8" h="22">
                  <a:moveTo>
                    <a:pt x="22" y="2"/>
                  </a:moveTo>
                  <a:lnTo>
                    <a:pt x="22" y="2"/>
                  </a:lnTo>
                  <a:lnTo>
                    <a:pt x="12" y="0"/>
                  </a:lnTo>
                  <a:lnTo>
                    <a:pt x="6" y="0"/>
                  </a:lnTo>
                  <a:lnTo>
                    <a:pt x="0" y="2"/>
                  </a:lnTo>
                  <a:lnTo>
                    <a:pt x="2" y="8"/>
                  </a:lnTo>
                  <a:lnTo>
                    <a:pt x="4" y="14"/>
                  </a:lnTo>
                  <a:lnTo>
                    <a:pt x="10" y="18"/>
                  </a:lnTo>
                  <a:lnTo>
                    <a:pt x="14" y="22"/>
                  </a:lnTo>
                  <a:lnTo>
                    <a:pt x="20" y="22"/>
                  </a:lnTo>
                  <a:lnTo>
                    <a:pt x="26" y="22"/>
                  </a:lnTo>
                  <a:lnTo>
                    <a:pt x="28" y="18"/>
                  </a:lnTo>
                  <a:lnTo>
                    <a:pt x="28" y="12"/>
                  </a:lnTo>
                  <a:lnTo>
                    <a:pt x="22" y="2"/>
                  </a:lnTo>
                  <a:close/>
                </a:path>
              </a:pathLst>
            </a:custGeom>
            <a:solidFill>
              <a:srgbClr val="91CD2D"/>
            </a:solidFill>
            <a:ln w="9525">
              <a:noFill/>
              <a:round/>
              <a:headEnd/>
              <a:tailEnd/>
            </a:ln>
          </p:spPr>
          <p:txBody>
            <a:bodyPr/>
            <a:lstStyle/>
            <a:p>
              <a:endParaRPr lang="fr-FR">
                <a:latin typeface="Calibri" pitchFamily="34" charset="0"/>
              </a:endParaRPr>
            </a:p>
          </p:txBody>
        </p:sp>
        <p:sp>
          <p:nvSpPr>
            <p:cNvPr id="9306" name="Freeform 23"/>
            <p:cNvSpPr>
              <a:spLocks/>
            </p:cNvSpPr>
            <p:nvPr/>
          </p:nvSpPr>
          <p:spPr bwMode="auto">
            <a:xfrm>
              <a:off x="2995" y="1770"/>
              <a:ext cx="28" cy="32"/>
            </a:xfrm>
            <a:custGeom>
              <a:avLst/>
              <a:gdLst>
                <a:gd name="T0" fmla="*/ 14 w 28"/>
                <a:gd name="T1" fmla="*/ 4 h 32"/>
                <a:gd name="T2" fmla="*/ 14 w 28"/>
                <a:gd name="T3" fmla="*/ 4 h 32"/>
                <a:gd name="T4" fmla="*/ 14 w 28"/>
                <a:gd name="T5" fmla="*/ 2 h 32"/>
                <a:gd name="T6" fmla="*/ 12 w 28"/>
                <a:gd name="T7" fmla="*/ 0 h 32"/>
                <a:gd name="T8" fmla="*/ 12 w 28"/>
                <a:gd name="T9" fmla="*/ 0 h 32"/>
                <a:gd name="T10" fmla="*/ 4 w 28"/>
                <a:gd name="T11" fmla="*/ 4 h 32"/>
                <a:gd name="T12" fmla="*/ 0 w 28"/>
                <a:gd name="T13" fmla="*/ 10 h 32"/>
                <a:gd name="T14" fmla="*/ 0 w 28"/>
                <a:gd name="T15" fmla="*/ 16 h 32"/>
                <a:gd name="T16" fmla="*/ 2 w 28"/>
                <a:gd name="T17" fmla="*/ 22 h 32"/>
                <a:gd name="T18" fmla="*/ 6 w 28"/>
                <a:gd name="T19" fmla="*/ 26 h 32"/>
                <a:gd name="T20" fmla="*/ 10 w 28"/>
                <a:gd name="T21" fmla="*/ 30 h 32"/>
                <a:gd name="T22" fmla="*/ 18 w 28"/>
                <a:gd name="T23" fmla="*/ 32 h 32"/>
                <a:gd name="T24" fmla="*/ 26 w 28"/>
                <a:gd name="T25" fmla="*/ 32 h 32"/>
                <a:gd name="T26" fmla="*/ 26 w 28"/>
                <a:gd name="T27" fmla="*/ 32 h 32"/>
                <a:gd name="T28" fmla="*/ 28 w 28"/>
                <a:gd name="T29" fmla="*/ 22 h 32"/>
                <a:gd name="T30" fmla="*/ 28 w 28"/>
                <a:gd name="T31" fmla="*/ 12 h 32"/>
                <a:gd name="T32" fmla="*/ 14 w 28"/>
                <a:gd name="T33" fmla="*/ 4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2"/>
                <a:gd name="T53" fmla="*/ 28 w 28"/>
                <a:gd name="T54" fmla="*/ 32 h 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2">
                  <a:moveTo>
                    <a:pt x="14" y="4"/>
                  </a:moveTo>
                  <a:lnTo>
                    <a:pt x="14" y="4"/>
                  </a:lnTo>
                  <a:lnTo>
                    <a:pt x="14" y="2"/>
                  </a:lnTo>
                  <a:lnTo>
                    <a:pt x="12" y="0"/>
                  </a:lnTo>
                  <a:lnTo>
                    <a:pt x="4" y="4"/>
                  </a:lnTo>
                  <a:lnTo>
                    <a:pt x="0" y="10"/>
                  </a:lnTo>
                  <a:lnTo>
                    <a:pt x="0" y="16"/>
                  </a:lnTo>
                  <a:lnTo>
                    <a:pt x="2" y="22"/>
                  </a:lnTo>
                  <a:lnTo>
                    <a:pt x="6" y="26"/>
                  </a:lnTo>
                  <a:lnTo>
                    <a:pt x="10" y="30"/>
                  </a:lnTo>
                  <a:lnTo>
                    <a:pt x="18" y="32"/>
                  </a:lnTo>
                  <a:lnTo>
                    <a:pt x="26" y="32"/>
                  </a:lnTo>
                  <a:lnTo>
                    <a:pt x="28" y="22"/>
                  </a:lnTo>
                  <a:lnTo>
                    <a:pt x="28" y="12"/>
                  </a:lnTo>
                  <a:lnTo>
                    <a:pt x="14" y="4"/>
                  </a:lnTo>
                  <a:close/>
                </a:path>
              </a:pathLst>
            </a:custGeom>
            <a:solidFill>
              <a:srgbClr val="91CD2D"/>
            </a:solidFill>
            <a:ln w="9525">
              <a:noFill/>
              <a:round/>
              <a:headEnd/>
              <a:tailEnd/>
            </a:ln>
          </p:spPr>
          <p:txBody>
            <a:bodyPr/>
            <a:lstStyle/>
            <a:p>
              <a:endParaRPr lang="fr-FR">
                <a:latin typeface="Calibri" pitchFamily="34" charset="0"/>
              </a:endParaRPr>
            </a:p>
          </p:txBody>
        </p:sp>
        <p:sp>
          <p:nvSpPr>
            <p:cNvPr id="9307" name="Freeform 24"/>
            <p:cNvSpPr>
              <a:spLocks/>
            </p:cNvSpPr>
            <p:nvPr/>
          </p:nvSpPr>
          <p:spPr bwMode="auto">
            <a:xfrm>
              <a:off x="2587" y="1998"/>
              <a:ext cx="54" cy="56"/>
            </a:xfrm>
            <a:custGeom>
              <a:avLst/>
              <a:gdLst>
                <a:gd name="T0" fmla="*/ 36 w 54"/>
                <a:gd name="T1" fmla="*/ 6 h 56"/>
                <a:gd name="T2" fmla="*/ 36 w 54"/>
                <a:gd name="T3" fmla="*/ 6 h 56"/>
                <a:gd name="T4" fmla="*/ 34 w 54"/>
                <a:gd name="T5" fmla="*/ 2 h 56"/>
                <a:gd name="T6" fmla="*/ 30 w 54"/>
                <a:gd name="T7" fmla="*/ 0 h 56"/>
                <a:gd name="T8" fmla="*/ 24 w 54"/>
                <a:gd name="T9" fmla="*/ 0 h 56"/>
                <a:gd name="T10" fmla="*/ 16 w 54"/>
                <a:gd name="T11" fmla="*/ 4 h 56"/>
                <a:gd name="T12" fmla="*/ 8 w 54"/>
                <a:gd name="T13" fmla="*/ 10 h 56"/>
                <a:gd name="T14" fmla="*/ 2 w 54"/>
                <a:gd name="T15" fmla="*/ 20 h 56"/>
                <a:gd name="T16" fmla="*/ 0 w 54"/>
                <a:gd name="T17" fmla="*/ 30 h 56"/>
                <a:gd name="T18" fmla="*/ 2 w 54"/>
                <a:gd name="T19" fmla="*/ 34 h 56"/>
                <a:gd name="T20" fmla="*/ 4 w 54"/>
                <a:gd name="T21" fmla="*/ 40 h 56"/>
                <a:gd name="T22" fmla="*/ 6 w 54"/>
                <a:gd name="T23" fmla="*/ 44 h 56"/>
                <a:gd name="T24" fmla="*/ 12 w 54"/>
                <a:gd name="T25" fmla="*/ 48 h 56"/>
                <a:gd name="T26" fmla="*/ 12 w 54"/>
                <a:gd name="T27" fmla="*/ 48 h 56"/>
                <a:gd name="T28" fmla="*/ 22 w 54"/>
                <a:gd name="T29" fmla="*/ 54 h 56"/>
                <a:gd name="T30" fmla="*/ 30 w 54"/>
                <a:gd name="T31" fmla="*/ 56 h 56"/>
                <a:gd name="T32" fmla="*/ 40 w 54"/>
                <a:gd name="T33" fmla="*/ 56 h 56"/>
                <a:gd name="T34" fmla="*/ 46 w 54"/>
                <a:gd name="T35" fmla="*/ 54 h 56"/>
                <a:gd name="T36" fmla="*/ 52 w 54"/>
                <a:gd name="T37" fmla="*/ 50 h 56"/>
                <a:gd name="T38" fmla="*/ 54 w 54"/>
                <a:gd name="T39" fmla="*/ 44 h 56"/>
                <a:gd name="T40" fmla="*/ 52 w 54"/>
                <a:gd name="T41" fmla="*/ 36 h 56"/>
                <a:gd name="T42" fmla="*/ 46 w 54"/>
                <a:gd name="T43" fmla="*/ 28 h 56"/>
                <a:gd name="T44" fmla="*/ 36 w 54"/>
                <a:gd name="T45" fmla="*/ 6 h 5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4"/>
                <a:gd name="T70" fmla="*/ 0 h 56"/>
                <a:gd name="T71" fmla="*/ 54 w 54"/>
                <a:gd name="T72" fmla="*/ 56 h 5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4" h="56">
                  <a:moveTo>
                    <a:pt x="36" y="6"/>
                  </a:moveTo>
                  <a:lnTo>
                    <a:pt x="36" y="6"/>
                  </a:lnTo>
                  <a:lnTo>
                    <a:pt x="34" y="2"/>
                  </a:lnTo>
                  <a:lnTo>
                    <a:pt x="30" y="0"/>
                  </a:lnTo>
                  <a:lnTo>
                    <a:pt x="24" y="0"/>
                  </a:lnTo>
                  <a:lnTo>
                    <a:pt x="16" y="4"/>
                  </a:lnTo>
                  <a:lnTo>
                    <a:pt x="8" y="10"/>
                  </a:lnTo>
                  <a:lnTo>
                    <a:pt x="2" y="20"/>
                  </a:lnTo>
                  <a:lnTo>
                    <a:pt x="0" y="30"/>
                  </a:lnTo>
                  <a:lnTo>
                    <a:pt x="2" y="34"/>
                  </a:lnTo>
                  <a:lnTo>
                    <a:pt x="4" y="40"/>
                  </a:lnTo>
                  <a:lnTo>
                    <a:pt x="6" y="44"/>
                  </a:lnTo>
                  <a:lnTo>
                    <a:pt x="12" y="48"/>
                  </a:lnTo>
                  <a:lnTo>
                    <a:pt x="22" y="54"/>
                  </a:lnTo>
                  <a:lnTo>
                    <a:pt x="30" y="56"/>
                  </a:lnTo>
                  <a:lnTo>
                    <a:pt x="40" y="56"/>
                  </a:lnTo>
                  <a:lnTo>
                    <a:pt x="46" y="54"/>
                  </a:lnTo>
                  <a:lnTo>
                    <a:pt x="52" y="50"/>
                  </a:lnTo>
                  <a:lnTo>
                    <a:pt x="54" y="44"/>
                  </a:lnTo>
                  <a:lnTo>
                    <a:pt x="52" y="36"/>
                  </a:lnTo>
                  <a:lnTo>
                    <a:pt x="46" y="28"/>
                  </a:lnTo>
                  <a:lnTo>
                    <a:pt x="36" y="6"/>
                  </a:lnTo>
                  <a:close/>
                </a:path>
              </a:pathLst>
            </a:custGeom>
            <a:solidFill>
              <a:srgbClr val="91CD2D"/>
            </a:solidFill>
            <a:ln w="9525">
              <a:noFill/>
              <a:round/>
              <a:headEnd/>
              <a:tailEnd/>
            </a:ln>
          </p:spPr>
          <p:txBody>
            <a:bodyPr/>
            <a:lstStyle/>
            <a:p>
              <a:endParaRPr lang="fr-FR">
                <a:latin typeface="Calibri" pitchFamily="34" charset="0"/>
              </a:endParaRPr>
            </a:p>
          </p:txBody>
        </p:sp>
        <p:sp>
          <p:nvSpPr>
            <p:cNvPr id="9308" name="Freeform 25"/>
            <p:cNvSpPr>
              <a:spLocks/>
            </p:cNvSpPr>
            <p:nvPr/>
          </p:nvSpPr>
          <p:spPr bwMode="auto">
            <a:xfrm>
              <a:off x="3151" y="1944"/>
              <a:ext cx="26" cy="24"/>
            </a:xfrm>
            <a:custGeom>
              <a:avLst/>
              <a:gdLst>
                <a:gd name="T0" fmla="*/ 22 w 26"/>
                <a:gd name="T1" fmla="*/ 2 h 24"/>
                <a:gd name="T2" fmla="*/ 22 w 26"/>
                <a:gd name="T3" fmla="*/ 2 h 24"/>
                <a:gd name="T4" fmla="*/ 10 w 26"/>
                <a:gd name="T5" fmla="*/ 0 h 24"/>
                <a:gd name="T6" fmla="*/ 4 w 26"/>
                <a:gd name="T7" fmla="*/ 2 h 24"/>
                <a:gd name="T8" fmla="*/ 0 w 26"/>
                <a:gd name="T9" fmla="*/ 2 h 24"/>
                <a:gd name="T10" fmla="*/ 0 w 26"/>
                <a:gd name="T11" fmla="*/ 2 h 24"/>
                <a:gd name="T12" fmla="*/ 0 w 26"/>
                <a:gd name="T13" fmla="*/ 10 h 24"/>
                <a:gd name="T14" fmla="*/ 2 w 26"/>
                <a:gd name="T15" fmla="*/ 16 h 24"/>
                <a:gd name="T16" fmla="*/ 8 w 26"/>
                <a:gd name="T17" fmla="*/ 20 h 24"/>
                <a:gd name="T18" fmla="*/ 14 w 26"/>
                <a:gd name="T19" fmla="*/ 24 h 24"/>
                <a:gd name="T20" fmla="*/ 18 w 26"/>
                <a:gd name="T21" fmla="*/ 24 h 24"/>
                <a:gd name="T22" fmla="*/ 24 w 26"/>
                <a:gd name="T23" fmla="*/ 22 h 24"/>
                <a:gd name="T24" fmla="*/ 26 w 26"/>
                <a:gd name="T25" fmla="*/ 20 h 24"/>
                <a:gd name="T26" fmla="*/ 26 w 26"/>
                <a:gd name="T27" fmla="*/ 14 h 24"/>
                <a:gd name="T28" fmla="*/ 22 w 26"/>
                <a:gd name="T29" fmla="*/ 2 h 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24"/>
                <a:gd name="T47" fmla="*/ 26 w 26"/>
                <a:gd name="T48" fmla="*/ 24 h 2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24">
                  <a:moveTo>
                    <a:pt x="22" y="2"/>
                  </a:moveTo>
                  <a:lnTo>
                    <a:pt x="22" y="2"/>
                  </a:lnTo>
                  <a:lnTo>
                    <a:pt x="10" y="0"/>
                  </a:lnTo>
                  <a:lnTo>
                    <a:pt x="4" y="2"/>
                  </a:lnTo>
                  <a:lnTo>
                    <a:pt x="0" y="2"/>
                  </a:lnTo>
                  <a:lnTo>
                    <a:pt x="0" y="10"/>
                  </a:lnTo>
                  <a:lnTo>
                    <a:pt x="2" y="16"/>
                  </a:lnTo>
                  <a:lnTo>
                    <a:pt x="8" y="20"/>
                  </a:lnTo>
                  <a:lnTo>
                    <a:pt x="14" y="24"/>
                  </a:lnTo>
                  <a:lnTo>
                    <a:pt x="18" y="24"/>
                  </a:lnTo>
                  <a:lnTo>
                    <a:pt x="24" y="22"/>
                  </a:lnTo>
                  <a:lnTo>
                    <a:pt x="26" y="20"/>
                  </a:lnTo>
                  <a:lnTo>
                    <a:pt x="26" y="14"/>
                  </a:lnTo>
                  <a:lnTo>
                    <a:pt x="22" y="2"/>
                  </a:lnTo>
                  <a:close/>
                </a:path>
              </a:pathLst>
            </a:custGeom>
            <a:solidFill>
              <a:srgbClr val="91CD2D"/>
            </a:solidFill>
            <a:ln w="9525">
              <a:noFill/>
              <a:round/>
              <a:headEnd/>
              <a:tailEnd/>
            </a:ln>
          </p:spPr>
          <p:txBody>
            <a:bodyPr/>
            <a:lstStyle/>
            <a:p>
              <a:endParaRPr lang="fr-FR">
                <a:latin typeface="Calibri" pitchFamily="34" charset="0"/>
              </a:endParaRPr>
            </a:p>
          </p:txBody>
        </p:sp>
        <p:sp>
          <p:nvSpPr>
            <p:cNvPr id="9309" name="Freeform 26"/>
            <p:cNvSpPr>
              <a:spLocks/>
            </p:cNvSpPr>
            <p:nvPr/>
          </p:nvSpPr>
          <p:spPr bwMode="auto">
            <a:xfrm>
              <a:off x="3117" y="1896"/>
              <a:ext cx="28" cy="32"/>
            </a:xfrm>
            <a:custGeom>
              <a:avLst/>
              <a:gdLst>
                <a:gd name="T0" fmla="*/ 14 w 28"/>
                <a:gd name="T1" fmla="*/ 2 h 32"/>
                <a:gd name="T2" fmla="*/ 14 w 28"/>
                <a:gd name="T3" fmla="*/ 2 h 32"/>
                <a:gd name="T4" fmla="*/ 14 w 28"/>
                <a:gd name="T5" fmla="*/ 0 h 32"/>
                <a:gd name="T6" fmla="*/ 12 w 28"/>
                <a:gd name="T7" fmla="*/ 0 h 32"/>
                <a:gd name="T8" fmla="*/ 12 w 28"/>
                <a:gd name="T9" fmla="*/ 0 h 32"/>
                <a:gd name="T10" fmla="*/ 4 w 28"/>
                <a:gd name="T11" fmla="*/ 4 h 32"/>
                <a:gd name="T12" fmla="*/ 2 w 28"/>
                <a:gd name="T13" fmla="*/ 10 h 32"/>
                <a:gd name="T14" fmla="*/ 0 w 28"/>
                <a:gd name="T15" fmla="*/ 16 h 32"/>
                <a:gd name="T16" fmla="*/ 2 w 28"/>
                <a:gd name="T17" fmla="*/ 20 h 32"/>
                <a:gd name="T18" fmla="*/ 6 w 28"/>
                <a:gd name="T19" fmla="*/ 26 h 32"/>
                <a:gd name="T20" fmla="*/ 10 w 28"/>
                <a:gd name="T21" fmla="*/ 30 h 32"/>
                <a:gd name="T22" fmla="*/ 18 w 28"/>
                <a:gd name="T23" fmla="*/ 32 h 32"/>
                <a:gd name="T24" fmla="*/ 26 w 28"/>
                <a:gd name="T25" fmla="*/ 32 h 32"/>
                <a:gd name="T26" fmla="*/ 26 w 28"/>
                <a:gd name="T27" fmla="*/ 32 h 32"/>
                <a:gd name="T28" fmla="*/ 28 w 28"/>
                <a:gd name="T29" fmla="*/ 22 h 32"/>
                <a:gd name="T30" fmla="*/ 28 w 28"/>
                <a:gd name="T31" fmla="*/ 12 h 32"/>
                <a:gd name="T32" fmla="*/ 14 w 28"/>
                <a:gd name="T33" fmla="*/ 2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2"/>
                <a:gd name="T53" fmla="*/ 28 w 28"/>
                <a:gd name="T54" fmla="*/ 32 h 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2">
                  <a:moveTo>
                    <a:pt x="14" y="2"/>
                  </a:moveTo>
                  <a:lnTo>
                    <a:pt x="14" y="2"/>
                  </a:lnTo>
                  <a:lnTo>
                    <a:pt x="14" y="0"/>
                  </a:lnTo>
                  <a:lnTo>
                    <a:pt x="12" y="0"/>
                  </a:lnTo>
                  <a:lnTo>
                    <a:pt x="4" y="4"/>
                  </a:lnTo>
                  <a:lnTo>
                    <a:pt x="2" y="10"/>
                  </a:lnTo>
                  <a:lnTo>
                    <a:pt x="0" y="16"/>
                  </a:lnTo>
                  <a:lnTo>
                    <a:pt x="2" y="20"/>
                  </a:lnTo>
                  <a:lnTo>
                    <a:pt x="6" y="26"/>
                  </a:lnTo>
                  <a:lnTo>
                    <a:pt x="10" y="30"/>
                  </a:lnTo>
                  <a:lnTo>
                    <a:pt x="18" y="32"/>
                  </a:lnTo>
                  <a:lnTo>
                    <a:pt x="26" y="32"/>
                  </a:lnTo>
                  <a:lnTo>
                    <a:pt x="28" y="22"/>
                  </a:lnTo>
                  <a:lnTo>
                    <a:pt x="28" y="12"/>
                  </a:lnTo>
                  <a:lnTo>
                    <a:pt x="14" y="2"/>
                  </a:lnTo>
                  <a:close/>
                </a:path>
              </a:pathLst>
            </a:custGeom>
            <a:solidFill>
              <a:srgbClr val="91CD2D"/>
            </a:solidFill>
            <a:ln w="9525">
              <a:noFill/>
              <a:round/>
              <a:headEnd/>
              <a:tailEnd/>
            </a:ln>
          </p:spPr>
          <p:txBody>
            <a:bodyPr/>
            <a:lstStyle/>
            <a:p>
              <a:endParaRPr lang="fr-FR">
                <a:latin typeface="Calibri" pitchFamily="34" charset="0"/>
              </a:endParaRPr>
            </a:p>
          </p:txBody>
        </p:sp>
        <p:sp>
          <p:nvSpPr>
            <p:cNvPr id="9310" name="Freeform 27"/>
            <p:cNvSpPr>
              <a:spLocks/>
            </p:cNvSpPr>
            <p:nvPr/>
          </p:nvSpPr>
          <p:spPr bwMode="auto">
            <a:xfrm>
              <a:off x="2401" y="1604"/>
              <a:ext cx="636" cy="710"/>
            </a:xfrm>
            <a:custGeom>
              <a:avLst/>
              <a:gdLst>
                <a:gd name="T0" fmla="*/ 608 w 636"/>
                <a:gd name="T1" fmla="*/ 82 h 710"/>
                <a:gd name="T2" fmla="*/ 584 w 636"/>
                <a:gd name="T3" fmla="*/ 20 h 710"/>
                <a:gd name="T4" fmla="*/ 472 w 636"/>
                <a:gd name="T5" fmla="*/ 32 h 710"/>
                <a:gd name="T6" fmla="*/ 472 w 636"/>
                <a:gd name="T7" fmla="*/ 88 h 710"/>
                <a:gd name="T8" fmla="*/ 412 w 636"/>
                <a:gd name="T9" fmla="*/ 88 h 710"/>
                <a:gd name="T10" fmla="*/ 380 w 636"/>
                <a:gd name="T11" fmla="*/ 74 h 710"/>
                <a:gd name="T12" fmla="*/ 306 w 636"/>
                <a:gd name="T13" fmla="*/ 72 h 710"/>
                <a:gd name="T14" fmla="*/ 256 w 636"/>
                <a:gd name="T15" fmla="*/ 124 h 710"/>
                <a:gd name="T16" fmla="*/ 214 w 636"/>
                <a:gd name="T17" fmla="*/ 116 h 710"/>
                <a:gd name="T18" fmla="*/ 128 w 636"/>
                <a:gd name="T19" fmla="*/ 168 h 710"/>
                <a:gd name="T20" fmla="*/ 124 w 636"/>
                <a:gd name="T21" fmla="*/ 222 h 710"/>
                <a:gd name="T22" fmla="*/ 90 w 636"/>
                <a:gd name="T23" fmla="*/ 246 h 710"/>
                <a:gd name="T24" fmla="*/ 76 w 636"/>
                <a:gd name="T25" fmla="*/ 294 h 710"/>
                <a:gd name="T26" fmla="*/ 50 w 636"/>
                <a:gd name="T27" fmla="*/ 316 h 710"/>
                <a:gd name="T28" fmla="*/ 0 w 636"/>
                <a:gd name="T29" fmla="*/ 388 h 710"/>
                <a:gd name="T30" fmla="*/ 80 w 636"/>
                <a:gd name="T31" fmla="*/ 442 h 710"/>
                <a:gd name="T32" fmla="*/ 88 w 636"/>
                <a:gd name="T33" fmla="*/ 466 h 710"/>
                <a:gd name="T34" fmla="*/ 140 w 636"/>
                <a:gd name="T35" fmla="*/ 494 h 710"/>
                <a:gd name="T36" fmla="*/ 152 w 636"/>
                <a:gd name="T37" fmla="*/ 526 h 710"/>
                <a:gd name="T38" fmla="*/ 120 w 636"/>
                <a:gd name="T39" fmla="*/ 554 h 710"/>
                <a:gd name="T40" fmla="*/ 114 w 636"/>
                <a:gd name="T41" fmla="*/ 612 h 710"/>
                <a:gd name="T42" fmla="*/ 182 w 636"/>
                <a:gd name="T43" fmla="*/ 634 h 710"/>
                <a:gd name="T44" fmla="*/ 204 w 636"/>
                <a:gd name="T45" fmla="*/ 634 h 710"/>
                <a:gd name="T46" fmla="*/ 228 w 636"/>
                <a:gd name="T47" fmla="*/ 660 h 710"/>
                <a:gd name="T48" fmla="*/ 256 w 636"/>
                <a:gd name="T49" fmla="*/ 686 h 710"/>
                <a:gd name="T50" fmla="*/ 328 w 636"/>
                <a:gd name="T51" fmla="*/ 706 h 710"/>
                <a:gd name="T52" fmla="*/ 356 w 636"/>
                <a:gd name="T53" fmla="*/ 654 h 710"/>
                <a:gd name="T54" fmla="*/ 350 w 636"/>
                <a:gd name="T55" fmla="*/ 692 h 710"/>
                <a:gd name="T56" fmla="*/ 274 w 636"/>
                <a:gd name="T57" fmla="*/ 702 h 710"/>
                <a:gd name="T58" fmla="*/ 262 w 636"/>
                <a:gd name="T59" fmla="*/ 662 h 710"/>
                <a:gd name="T60" fmla="*/ 232 w 636"/>
                <a:gd name="T61" fmla="*/ 656 h 710"/>
                <a:gd name="T62" fmla="*/ 230 w 636"/>
                <a:gd name="T63" fmla="*/ 642 h 710"/>
                <a:gd name="T64" fmla="*/ 204 w 636"/>
                <a:gd name="T65" fmla="*/ 624 h 710"/>
                <a:gd name="T66" fmla="*/ 152 w 636"/>
                <a:gd name="T67" fmla="*/ 628 h 710"/>
                <a:gd name="T68" fmla="*/ 114 w 636"/>
                <a:gd name="T69" fmla="*/ 568 h 710"/>
                <a:gd name="T70" fmla="*/ 174 w 636"/>
                <a:gd name="T71" fmla="*/ 536 h 710"/>
                <a:gd name="T72" fmla="*/ 174 w 636"/>
                <a:gd name="T73" fmla="*/ 532 h 710"/>
                <a:gd name="T74" fmla="*/ 134 w 636"/>
                <a:gd name="T75" fmla="*/ 506 h 710"/>
                <a:gd name="T76" fmla="*/ 134 w 636"/>
                <a:gd name="T77" fmla="*/ 488 h 710"/>
                <a:gd name="T78" fmla="*/ 86 w 636"/>
                <a:gd name="T79" fmla="*/ 454 h 710"/>
                <a:gd name="T80" fmla="*/ 42 w 636"/>
                <a:gd name="T81" fmla="*/ 428 h 710"/>
                <a:gd name="T82" fmla="*/ 8 w 636"/>
                <a:gd name="T83" fmla="*/ 360 h 710"/>
                <a:gd name="T84" fmla="*/ 84 w 636"/>
                <a:gd name="T85" fmla="*/ 310 h 710"/>
                <a:gd name="T86" fmla="*/ 110 w 636"/>
                <a:gd name="T87" fmla="*/ 310 h 710"/>
                <a:gd name="T88" fmla="*/ 76 w 636"/>
                <a:gd name="T89" fmla="*/ 266 h 710"/>
                <a:gd name="T90" fmla="*/ 124 w 636"/>
                <a:gd name="T91" fmla="*/ 244 h 710"/>
                <a:gd name="T92" fmla="*/ 154 w 636"/>
                <a:gd name="T93" fmla="*/ 226 h 710"/>
                <a:gd name="T94" fmla="*/ 134 w 636"/>
                <a:gd name="T95" fmla="*/ 174 h 710"/>
                <a:gd name="T96" fmla="*/ 212 w 636"/>
                <a:gd name="T97" fmla="*/ 120 h 710"/>
                <a:gd name="T98" fmla="*/ 260 w 636"/>
                <a:gd name="T99" fmla="*/ 142 h 710"/>
                <a:gd name="T100" fmla="*/ 288 w 636"/>
                <a:gd name="T101" fmla="*/ 86 h 710"/>
                <a:gd name="T102" fmla="*/ 370 w 636"/>
                <a:gd name="T103" fmla="*/ 76 h 710"/>
                <a:gd name="T104" fmla="*/ 382 w 636"/>
                <a:gd name="T105" fmla="*/ 84 h 710"/>
                <a:gd name="T106" fmla="*/ 398 w 636"/>
                <a:gd name="T107" fmla="*/ 80 h 710"/>
                <a:gd name="T108" fmla="*/ 436 w 636"/>
                <a:gd name="T109" fmla="*/ 82 h 710"/>
                <a:gd name="T110" fmla="*/ 478 w 636"/>
                <a:gd name="T111" fmla="*/ 98 h 710"/>
                <a:gd name="T112" fmla="*/ 470 w 636"/>
                <a:gd name="T113" fmla="*/ 42 h 710"/>
                <a:gd name="T114" fmla="*/ 560 w 636"/>
                <a:gd name="T115" fmla="*/ 8 h 710"/>
                <a:gd name="T116" fmla="*/ 594 w 636"/>
                <a:gd name="T117" fmla="*/ 72 h 710"/>
                <a:gd name="T118" fmla="*/ 594 w 636"/>
                <a:gd name="T119" fmla="*/ 86 h 710"/>
                <a:gd name="T120" fmla="*/ 632 w 636"/>
                <a:gd name="T121" fmla="*/ 124 h 71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36"/>
                <a:gd name="T184" fmla="*/ 0 h 710"/>
                <a:gd name="T185" fmla="*/ 636 w 636"/>
                <a:gd name="T186" fmla="*/ 710 h 71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36" h="710">
                  <a:moveTo>
                    <a:pt x="636" y="124"/>
                  </a:moveTo>
                  <a:lnTo>
                    <a:pt x="636" y="124"/>
                  </a:lnTo>
                  <a:lnTo>
                    <a:pt x="636" y="114"/>
                  </a:lnTo>
                  <a:lnTo>
                    <a:pt x="634" y="104"/>
                  </a:lnTo>
                  <a:lnTo>
                    <a:pt x="628" y="96"/>
                  </a:lnTo>
                  <a:lnTo>
                    <a:pt x="620" y="88"/>
                  </a:lnTo>
                  <a:lnTo>
                    <a:pt x="608" y="82"/>
                  </a:lnTo>
                  <a:lnTo>
                    <a:pt x="602" y="80"/>
                  </a:lnTo>
                  <a:lnTo>
                    <a:pt x="596" y="80"/>
                  </a:lnTo>
                  <a:lnTo>
                    <a:pt x="600" y="70"/>
                  </a:lnTo>
                  <a:lnTo>
                    <a:pt x="602" y="56"/>
                  </a:lnTo>
                  <a:lnTo>
                    <a:pt x="600" y="44"/>
                  </a:lnTo>
                  <a:lnTo>
                    <a:pt x="596" y="32"/>
                  </a:lnTo>
                  <a:lnTo>
                    <a:pt x="584" y="20"/>
                  </a:lnTo>
                  <a:lnTo>
                    <a:pt x="572" y="10"/>
                  </a:lnTo>
                  <a:lnTo>
                    <a:pt x="556" y="4"/>
                  </a:lnTo>
                  <a:lnTo>
                    <a:pt x="540" y="0"/>
                  </a:lnTo>
                  <a:lnTo>
                    <a:pt x="530" y="2"/>
                  </a:lnTo>
                  <a:lnTo>
                    <a:pt x="520" y="2"/>
                  </a:lnTo>
                  <a:lnTo>
                    <a:pt x="502" y="10"/>
                  </a:lnTo>
                  <a:lnTo>
                    <a:pt x="486" y="20"/>
                  </a:lnTo>
                  <a:lnTo>
                    <a:pt x="472" y="32"/>
                  </a:lnTo>
                  <a:lnTo>
                    <a:pt x="466" y="40"/>
                  </a:lnTo>
                  <a:lnTo>
                    <a:pt x="464" y="48"/>
                  </a:lnTo>
                  <a:lnTo>
                    <a:pt x="462" y="56"/>
                  </a:lnTo>
                  <a:lnTo>
                    <a:pt x="464" y="64"/>
                  </a:lnTo>
                  <a:lnTo>
                    <a:pt x="466" y="78"/>
                  </a:lnTo>
                  <a:lnTo>
                    <a:pt x="472" y="88"/>
                  </a:lnTo>
                  <a:lnTo>
                    <a:pt x="464" y="86"/>
                  </a:lnTo>
                  <a:lnTo>
                    <a:pt x="456" y="82"/>
                  </a:lnTo>
                  <a:lnTo>
                    <a:pt x="448" y="80"/>
                  </a:lnTo>
                  <a:lnTo>
                    <a:pt x="438" y="80"/>
                  </a:lnTo>
                  <a:lnTo>
                    <a:pt x="430" y="80"/>
                  </a:lnTo>
                  <a:lnTo>
                    <a:pt x="412" y="88"/>
                  </a:lnTo>
                  <a:lnTo>
                    <a:pt x="410" y="84"/>
                  </a:lnTo>
                  <a:lnTo>
                    <a:pt x="408" y="82"/>
                  </a:lnTo>
                  <a:lnTo>
                    <a:pt x="400" y="76"/>
                  </a:lnTo>
                  <a:lnTo>
                    <a:pt x="390" y="72"/>
                  </a:lnTo>
                  <a:lnTo>
                    <a:pt x="386" y="72"/>
                  </a:lnTo>
                  <a:lnTo>
                    <a:pt x="384" y="72"/>
                  </a:lnTo>
                  <a:lnTo>
                    <a:pt x="380" y="74"/>
                  </a:lnTo>
                  <a:lnTo>
                    <a:pt x="378" y="76"/>
                  </a:lnTo>
                  <a:lnTo>
                    <a:pt x="370" y="72"/>
                  </a:lnTo>
                  <a:lnTo>
                    <a:pt x="362" y="68"/>
                  </a:lnTo>
                  <a:lnTo>
                    <a:pt x="348" y="66"/>
                  </a:lnTo>
                  <a:lnTo>
                    <a:pt x="334" y="66"/>
                  </a:lnTo>
                  <a:lnTo>
                    <a:pt x="320" y="68"/>
                  </a:lnTo>
                  <a:lnTo>
                    <a:pt x="306" y="72"/>
                  </a:lnTo>
                  <a:lnTo>
                    <a:pt x="296" y="76"/>
                  </a:lnTo>
                  <a:lnTo>
                    <a:pt x="286" y="82"/>
                  </a:lnTo>
                  <a:lnTo>
                    <a:pt x="278" y="90"/>
                  </a:lnTo>
                  <a:lnTo>
                    <a:pt x="270" y="100"/>
                  </a:lnTo>
                  <a:lnTo>
                    <a:pt x="264" y="108"/>
                  </a:lnTo>
                  <a:lnTo>
                    <a:pt x="258" y="116"/>
                  </a:lnTo>
                  <a:lnTo>
                    <a:pt x="256" y="124"/>
                  </a:lnTo>
                  <a:lnTo>
                    <a:pt x="254" y="134"/>
                  </a:lnTo>
                  <a:lnTo>
                    <a:pt x="244" y="128"/>
                  </a:lnTo>
                  <a:lnTo>
                    <a:pt x="228" y="120"/>
                  </a:lnTo>
                  <a:lnTo>
                    <a:pt x="214" y="116"/>
                  </a:lnTo>
                  <a:lnTo>
                    <a:pt x="198" y="114"/>
                  </a:lnTo>
                  <a:lnTo>
                    <a:pt x="184" y="116"/>
                  </a:lnTo>
                  <a:lnTo>
                    <a:pt x="170" y="120"/>
                  </a:lnTo>
                  <a:lnTo>
                    <a:pt x="156" y="126"/>
                  </a:lnTo>
                  <a:lnTo>
                    <a:pt x="144" y="134"/>
                  </a:lnTo>
                  <a:lnTo>
                    <a:pt x="136" y="144"/>
                  </a:lnTo>
                  <a:lnTo>
                    <a:pt x="132" y="156"/>
                  </a:lnTo>
                  <a:lnTo>
                    <a:pt x="128" y="168"/>
                  </a:lnTo>
                  <a:lnTo>
                    <a:pt x="130" y="182"/>
                  </a:lnTo>
                  <a:lnTo>
                    <a:pt x="134" y="194"/>
                  </a:lnTo>
                  <a:lnTo>
                    <a:pt x="140" y="206"/>
                  </a:lnTo>
                  <a:lnTo>
                    <a:pt x="148" y="218"/>
                  </a:lnTo>
                  <a:lnTo>
                    <a:pt x="136" y="218"/>
                  </a:lnTo>
                  <a:lnTo>
                    <a:pt x="124" y="222"/>
                  </a:lnTo>
                  <a:lnTo>
                    <a:pt x="120" y="224"/>
                  </a:lnTo>
                  <a:lnTo>
                    <a:pt x="116" y="230"/>
                  </a:lnTo>
                  <a:lnTo>
                    <a:pt x="116" y="232"/>
                  </a:lnTo>
                  <a:lnTo>
                    <a:pt x="116" y="236"/>
                  </a:lnTo>
                  <a:lnTo>
                    <a:pt x="118" y="240"/>
                  </a:lnTo>
                  <a:lnTo>
                    <a:pt x="102" y="242"/>
                  </a:lnTo>
                  <a:lnTo>
                    <a:pt x="90" y="246"/>
                  </a:lnTo>
                  <a:lnTo>
                    <a:pt x="84" y="250"/>
                  </a:lnTo>
                  <a:lnTo>
                    <a:pt x="78" y="254"/>
                  </a:lnTo>
                  <a:lnTo>
                    <a:pt x="74" y="260"/>
                  </a:lnTo>
                  <a:lnTo>
                    <a:pt x="70" y="268"/>
                  </a:lnTo>
                  <a:lnTo>
                    <a:pt x="68" y="276"/>
                  </a:lnTo>
                  <a:lnTo>
                    <a:pt x="70" y="282"/>
                  </a:lnTo>
                  <a:lnTo>
                    <a:pt x="72" y="288"/>
                  </a:lnTo>
                  <a:lnTo>
                    <a:pt x="76" y="294"/>
                  </a:lnTo>
                  <a:lnTo>
                    <a:pt x="82" y="302"/>
                  </a:lnTo>
                  <a:lnTo>
                    <a:pt x="92" y="306"/>
                  </a:lnTo>
                  <a:lnTo>
                    <a:pt x="80" y="306"/>
                  </a:lnTo>
                  <a:lnTo>
                    <a:pt x="72" y="308"/>
                  </a:lnTo>
                  <a:lnTo>
                    <a:pt x="64" y="310"/>
                  </a:lnTo>
                  <a:lnTo>
                    <a:pt x="50" y="316"/>
                  </a:lnTo>
                  <a:lnTo>
                    <a:pt x="38" y="324"/>
                  </a:lnTo>
                  <a:lnTo>
                    <a:pt x="26" y="330"/>
                  </a:lnTo>
                  <a:lnTo>
                    <a:pt x="18" y="340"/>
                  </a:lnTo>
                  <a:lnTo>
                    <a:pt x="10" y="352"/>
                  </a:lnTo>
                  <a:lnTo>
                    <a:pt x="4" y="364"/>
                  </a:lnTo>
                  <a:lnTo>
                    <a:pt x="0" y="376"/>
                  </a:lnTo>
                  <a:lnTo>
                    <a:pt x="0" y="388"/>
                  </a:lnTo>
                  <a:lnTo>
                    <a:pt x="4" y="400"/>
                  </a:lnTo>
                  <a:lnTo>
                    <a:pt x="12" y="412"/>
                  </a:lnTo>
                  <a:lnTo>
                    <a:pt x="24" y="422"/>
                  </a:lnTo>
                  <a:lnTo>
                    <a:pt x="36" y="430"/>
                  </a:lnTo>
                  <a:lnTo>
                    <a:pt x="48" y="434"/>
                  </a:lnTo>
                  <a:lnTo>
                    <a:pt x="64" y="438"/>
                  </a:lnTo>
                  <a:lnTo>
                    <a:pt x="80" y="442"/>
                  </a:lnTo>
                  <a:lnTo>
                    <a:pt x="86" y="444"/>
                  </a:lnTo>
                  <a:lnTo>
                    <a:pt x="86" y="446"/>
                  </a:lnTo>
                  <a:lnTo>
                    <a:pt x="84" y="450"/>
                  </a:lnTo>
                  <a:lnTo>
                    <a:pt x="84" y="456"/>
                  </a:lnTo>
                  <a:lnTo>
                    <a:pt x="84" y="460"/>
                  </a:lnTo>
                  <a:lnTo>
                    <a:pt x="88" y="466"/>
                  </a:lnTo>
                  <a:lnTo>
                    <a:pt x="92" y="470"/>
                  </a:lnTo>
                  <a:lnTo>
                    <a:pt x="102" y="476"/>
                  </a:lnTo>
                  <a:lnTo>
                    <a:pt x="116" y="484"/>
                  </a:lnTo>
                  <a:lnTo>
                    <a:pt x="130" y="488"/>
                  </a:lnTo>
                  <a:lnTo>
                    <a:pt x="136" y="492"/>
                  </a:lnTo>
                  <a:lnTo>
                    <a:pt x="140" y="494"/>
                  </a:lnTo>
                  <a:lnTo>
                    <a:pt x="136" y="498"/>
                  </a:lnTo>
                  <a:lnTo>
                    <a:pt x="132" y="502"/>
                  </a:lnTo>
                  <a:lnTo>
                    <a:pt x="132" y="506"/>
                  </a:lnTo>
                  <a:lnTo>
                    <a:pt x="132" y="510"/>
                  </a:lnTo>
                  <a:lnTo>
                    <a:pt x="136" y="516"/>
                  </a:lnTo>
                  <a:lnTo>
                    <a:pt x="140" y="520"/>
                  </a:lnTo>
                  <a:lnTo>
                    <a:pt x="152" y="526"/>
                  </a:lnTo>
                  <a:lnTo>
                    <a:pt x="168" y="532"/>
                  </a:lnTo>
                  <a:lnTo>
                    <a:pt x="158" y="534"/>
                  </a:lnTo>
                  <a:lnTo>
                    <a:pt x="148" y="538"/>
                  </a:lnTo>
                  <a:lnTo>
                    <a:pt x="134" y="544"/>
                  </a:lnTo>
                  <a:lnTo>
                    <a:pt x="126" y="548"/>
                  </a:lnTo>
                  <a:lnTo>
                    <a:pt x="120" y="554"/>
                  </a:lnTo>
                  <a:lnTo>
                    <a:pt x="112" y="562"/>
                  </a:lnTo>
                  <a:lnTo>
                    <a:pt x="108" y="570"/>
                  </a:lnTo>
                  <a:lnTo>
                    <a:pt x="106" y="578"/>
                  </a:lnTo>
                  <a:lnTo>
                    <a:pt x="106" y="586"/>
                  </a:lnTo>
                  <a:lnTo>
                    <a:pt x="108" y="596"/>
                  </a:lnTo>
                  <a:lnTo>
                    <a:pt x="110" y="604"/>
                  </a:lnTo>
                  <a:lnTo>
                    <a:pt x="114" y="612"/>
                  </a:lnTo>
                  <a:lnTo>
                    <a:pt x="122" y="618"/>
                  </a:lnTo>
                  <a:lnTo>
                    <a:pt x="130" y="624"/>
                  </a:lnTo>
                  <a:lnTo>
                    <a:pt x="140" y="628"/>
                  </a:lnTo>
                  <a:lnTo>
                    <a:pt x="150" y="632"/>
                  </a:lnTo>
                  <a:lnTo>
                    <a:pt x="160" y="634"/>
                  </a:lnTo>
                  <a:lnTo>
                    <a:pt x="170" y="634"/>
                  </a:lnTo>
                  <a:lnTo>
                    <a:pt x="182" y="634"/>
                  </a:lnTo>
                  <a:lnTo>
                    <a:pt x="190" y="630"/>
                  </a:lnTo>
                  <a:lnTo>
                    <a:pt x="198" y="628"/>
                  </a:lnTo>
                  <a:lnTo>
                    <a:pt x="202" y="626"/>
                  </a:lnTo>
                  <a:lnTo>
                    <a:pt x="202" y="628"/>
                  </a:lnTo>
                  <a:lnTo>
                    <a:pt x="202" y="632"/>
                  </a:lnTo>
                  <a:lnTo>
                    <a:pt x="204" y="634"/>
                  </a:lnTo>
                  <a:lnTo>
                    <a:pt x="208" y="640"/>
                  </a:lnTo>
                  <a:lnTo>
                    <a:pt x="216" y="646"/>
                  </a:lnTo>
                  <a:lnTo>
                    <a:pt x="220" y="648"/>
                  </a:lnTo>
                  <a:lnTo>
                    <a:pt x="226" y="650"/>
                  </a:lnTo>
                  <a:lnTo>
                    <a:pt x="224" y="654"/>
                  </a:lnTo>
                  <a:lnTo>
                    <a:pt x="226" y="658"/>
                  </a:lnTo>
                  <a:lnTo>
                    <a:pt x="228" y="660"/>
                  </a:lnTo>
                  <a:lnTo>
                    <a:pt x="234" y="664"/>
                  </a:lnTo>
                  <a:lnTo>
                    <a:pt x="240" y="666"/>
                  </a:lnTo>
                  <a:lnTo>
                    <a:pt x="246" y="666"/>
                  </a:lnTo>
                  <a:lnTo>
                    <a:pt x="254" y="666"/>
                  </a:lnTo>
                  <a:lnTo>
                    <a:pt x="252" y="672"/>
                  </a:lnTo>
                  <a:lnTo>
                    <a:pt x="252" y="680"/>
                  </a:lnTo>
                  <a:lnTo>
                    <a:pt x="256" y="686"/>
                  </a:lnTo>
                  <a:lnTo>
                    <a:pt x="258" y="692"/>
                  </a:lnTo>
                  <a:lnTo>
                    <a:pt x="268" y="702"/>
                  </a:lnTo>
                  <a:lnTo>
                    <a:pt x="280" y="706"/>
                  </a:lnTo>
                  <a:lnTo>
                    <a:pt x="292" y="710"/>
                  </a:lnTo>
                  <a:lnTo>
                    <a:pt x="304" y="710"/>
                  </a:lnTo>
                  <a:lnTo>
                    <a:pt x="316" y="708"/>
                  </a:lnTo>
                  <a:lnTo>
                    <a:pt x="328" y="706"/>
                  </a:lnTo>
                  <a:lnTo>
                    <a:pt x="340" y="700"/>
                  </a:lnTo>
                  <a:lnTo>
                    <a:pt x="350" y="694"/>
                  </a:lnTo>
                  <a:lnTo>
                    <a:pt x="360" y="682"/>
                  </a:lnTo>
                  <a:lnTo>
                    <a:pt x="366" y="670"/>
                  </a:lnTo>
                  <a:lnTo>
                    <a:pt x="366" y="666"/>
                  </a:lnTo>
                  <a:lnTo>
                    <a:pt x="364" y="662"/>
                  </a:lnTo>
                  <a:lnTo>
                    <a:pt x="356" y="654"/>
                  </a:lnTo>
                  <a:lnTo>
                    <a:pt x="362" y="662"/>
                  </a:lnTo>
                  <a:lnTo>
                    <a:pt x="364" y="668"/>
                  </a:lnTo>
                  <a:lnTo>
                    <a:pt x="362" y="676"/>
                  </a:lnTo>
                  <a:lnTo>
                    <a:pt x="358" y="684"/>
                  </a:lnTo>
                  <a:lnTo>
                    <a:pt x="350" y="692"/>
                  </a:lnTo>
                  <a:lnTo>
                    <a:pt x="340" y="698"/>
                  </a:lnTo>
                  <a:lnTo>
                    <a:pt x="332" y="702"/>
                  </a:lnTo>
                  <a:lnTo>
                    <a:pt x="324" y="704"/>
                  </a:lnTo>
                  <a:lnTo>
                    <a:pt x="304" y="708"/>
                  </a:lnTo>
                  <a:lnTo>
                    <a:pt x="294" y="708"/>
                  </a:lnTo>
                  <a:lnTo>
                    <a:pt x="284" y="706"/>
                  </a:lnTo>
                  <a:lnTo>
                    <a:pt x="274" y="702"/>
                  </a:lnTo>
                  <a:lnTo>
                    <a:pt x="266" y="696"/>
                  </a:lnTo>
                  <a:lnTo>
                    <a:pt x="258" y="688"/>
                  </a:lnTo>
                  <a:lnTo>
                    <a:pt x="256" y="676"/>
                  </a:lnTo>
                  <a:lnTo>
                    <a:pt x="256" y="672"/>
                  </a:lnTo>
                  <a:lnTo>
                    <a:pt x="256" y="668"/>
                  </a:lnTo>
                  <a:lnTo>
                    <a:pt x="262" y="662"/>
                  </a:lnTo>
                  <a:lnTo>
                    <a:pt x="264" y="660"/>
                  </a:lnTo>
                  <a:lnTo>
                    <a:pt x="262" y="658"/>
                  </a:lnTo>
                  <a:lnTo>
                    <a:pt x="262" y="656"/>
                  </a:lnTo>
                  <a:lnTo>
                    <a:pt x="258" y="656"/>
                  </a:lnTo>
                  <a:lnTo>
                    <a:pt x="252" y="660"/>
                  </a:lnTo>
                  <a:lnTo>
                    <a:pt x="246" y="660"/>
                  </a:lnTo>
                  <a:lnTo>
                    <a:pt x="240" y="658"/>
                  </a:lnTo>
                  <a:lnTo>
                    <a:pt x="232" y="656"/>
                  </a:lnTo>
                  <a:lnTo>
                    <a:pt x="230" y="654"/>
                  </a:lnTo>
                  <a:lnTo>
                    <a:pt x="232" y="650"/>
                  </a:lnTo>
                  <a:lnTo>
                    <a:pt x="234" y="646"/>
                  </a:lnTo>
                  <a:lnTo>
                    <a:pt x="234" y="642"/>
                  </a:lnTo>
                  <a:lnTo>
                    <a:pt x="232" y="642"/>
                  </a:lnTo>
                  <a:lnTo>
                    <a:pt x="230" y="642"/>
                  </a:lnTo>
                  <a:lnTo>
                    <a:pt x="226" y="644"/>
                  </a:lnTo>
                  <a:lnTo>
                    <a:pt x="222" y="644"/>
                  </a:lnTo>
                  <a:lnTo>
                    <a:pt x="214" y="640"/>
                  </a:lnTo>
                  <a:lnTo>
                    <a:pt x="208" y="634"/>
                  </a:lnTo>
                  <a:lnTo>
                    <a:pt x="206" y="632"/>
                  </a:lnTo>
                  <a:lnTo>
                    <a:pt x="206" y="628"/>
                  </a:lnTo>
                  <a:lnTo>
                    <a:pt x="206" y="624"/>
                  </a:lnTo>
                  <a:lnTo>
                    <a:pt x="204" y="624"/>
                  </a:lnTo>
                  <a:lnTo>
                    <a:pt x="200" y="622"/>
                  </a:lnTo>
                  <a:lnTo>
                    <a:pt x="190" y="626"/>
                  </a:lnTo>
                  <a:lnTo>
                    <a:pt x="182" y="630"/>
                  </a:lnTo>
                  <a:lnTo>
                    <a:pt x="170" y="632"/>
                  </a:lnTo>
                  <a:lnTo>
                    <a:pt x="162" y="630"/>
                  </a:lnTo>
                  <a:lnTo>
                    <a:pt x="152" y="628"/>
                  </a:lnTo>
                  <a:lnTo>
                    <a:pt x="132" y="620"/>
                  </a:lnTo>
                  <a:lnTo>
                    <a:pt x="124" y="614"/>
                  </a:lnTo>
                  <a:lnTo>
                    <a:pt x="116" y="606"/>
                  </a:lnTo>
                  <a:lnTo>
                    <a:pt x="112" y="598"/>
                  </a:lnTo>
                  <a:lnTo>
                    <a:pt x="110" y="586"/>
                  </a:lnTo>
                  <a:lnTo>
                    <a:pt x="110" y="576"/>
                  </a:lnTo>
                  <a:lnTo>
                    <a:pt x="114" y="568"/>
                  </a:lnTo>
                  <a:lnTo>
                    <a:pt x="120" y="560"/>
                  </a:lnTo>
                  <a:lnTo>
                    <a:pt x="126" y="554"/>
                  </a:lnTo>
                  <a:lnTo>
                    <a:pt x="134" y="548"/>
                  </a:lnTo>
                  <a:lnTo>
                    <a:pt x="142" y="544"/>
                  </a:lnTo>
                  <a:lnTo>
                    <a:pt x="160" y="538"/>
                  </a:lnTo>
                  <a:lnTo>
                    <a:pt x="166" y="538"/>
                  </a:lnTo>
                  <a:lnTo>
                    <a:pt x="174" y="536"/>
                  </a:lnTo>
                  <a:lnTo>
                    <a:pt x="184" y="540"/>
                  </a:lnTo>
                  <a:lnTo>
                    <a:pt x="186" y="538"/>
                  </a:lnTo>
                  <a:lnTo>
                    <a:pt x="180" y="534"/>
                  </a:lnTo>
                  <a:lnTo>
                    <a:pt x="174" y="532"/>
                  </a:lnTo>
                  <a:lnTo>
                    <a:pt x="166" y="530"/>
                  </a:lnTo>
                  <a:lnTo>
                    <a:pt x="154" y="524"/>
                  </a:lnTo>
                  <a:lnTo>
                    <a:pt x="144" y="520"/>
                  </a:lnTo>
                  <a:lnTo>
                    <a:pt x="138" y="516"/>
                  </a:lnTo>
                  <a:lnTo>
                    <a:pt x="136" y="510"/>
                  </a:lnTo>
                  <a:lnTo>
                    <a:pt x="134" y="506"/>
                  </a:lnTo>
                  <a:lnTo>
                    <a:pt x="134" y="504"/>
                  </a:lnTo>
                  <a:lnTo>
                    <a:pt x="140" y="498"/>
                  </a:lnTo>
                  <a:lnTo>
                    <a:pt x="144" y="494"/>
                  </a:lnTo>
                  <a:lnTo>
                    <a:pt x="144" y="492"/>
                  </a:lnTo>
                  <a:lnTo>
                    <a:pt x="140" y="490"/>
                  </a:lnTo>
                  <a:lnTo>
                    <a:pt x="134" y="488"/>
                  </a:lnTo>
                  <a:lnTo>
                    <a:pt x="114" y="480"/>
                  </a:lnTo>
                  <a:lnTo>
                    <a:pt x="96" y="468"/>
                  </a:lnTo>
                  <a:lnTo>
                    <a:pt x="88" y="462"/>
                  </a:lnTo>
                  <a:lnTo>
                    <a:pt x="86" y="458"/>
                  </a:lnTo>
                  <a:lnTo>
                    <a:pt x="86" y="454"/>
                  </a:lnTo>
                  <a:lnTo>
                    <a:pt x="90" y="446"/>
                  </a:lnTo>
                  <a:lnTo>
                    <a:pt x="90" y="444"/>
                  </a:lnTo>
                  <a:lnTo>
                    <a:pt x="88" y="442"/>
                  </a:lnTo>
                  <a:lnTo>
                    <a:pt x="84" y="440"/>
                  </a:lnTo>
                  <a:lnTo>
                    <a:pt x="74" y="438"/>
                  </a:lnTo>
                  <a:lnTo>
                    <a:pt x="52" y="432"/>
                  </a:lnTo>
                  <a:lnTo>
                    <a:pt x="42" y="428"/>
                  </a:lnTo>
                  <a:lnTo>
                    <a:pt x="32" y="424"/>
                  </a:lnTo>
                  <a:lnTo>
                    <a:pt x="20" y="416"/>
                  </a:lnTo>
                  <a:lnTo>
                    <a:pt x="12" y="406"/>
                  </a:lnTo>
                  <a:lnTo>
                    <a:pt x="6" y="396"/>
                  </a:lnTo>
                  <a:lnTo>
                    <a:pt x="4" y="382"/>
                  </a:lnTo>
                  <a:lnTo>
                    <a:pt x="4" y="372"/>
                  </a:lnTo>
                  <a:lnTo>
                    <a:pt x="8" y="360"/>
                  </a:lnTo>
                  <a:lnTo>
                    <a:pt x="14" y="350"/>
                  </a:lnTo>
                  <a:lnTo>
                    <a:pt x="20" y="342"/>
                  </a:lnTo>
                  <a:lnTo>
                    <a:pt x="28" y="334"/>
                  </a:lnTo>
                  <a:lnTo>
                    <a:pt x="38" y="328"/>
                  </a:lnTo>
                  <a:lnTo>
                    <a:pt x="56" y="318"/>
                  </a:lnTo>
                  <a:lnTo>
                    <a:pt x="70" y="312"/>
                  </a:lnTo>
                  <a:lnTo>
                    <a:pt x="84" y="310"/>
                  </a:lnTo>
                  <a:lnTo>
                    <a:pt x="90" y="310"/>
                  </a:lnTo>
                  <a:lnTo>
                    <a:pt x="96" y="312"/>
                  </a:lnTo>
                  <a:lnTo>
                    <a:pt x="108" y="316"/>
                  </a:lnTo>
                  <a:lnTo>
                    <a:pt x="110" y="314"/>
                  </a:lnTo>
                  <a:lnTo>
                    <a:pt x="110" y="312"/>
                  </a:lnTo>
                  <a:lnTo>
                    <a:pt x="110" y="310"/>
                  </a:lnTo>
                  <a:lnTo>
                    <a:pt x="98" y="304"/>
                  </a:lnTo>
                  <a:lnTo>
                    <a:pt x="86" y="296"/>
                  </a:lnTo>
                  <a:lnTo>
                    <a:pt x="82" y="292"/>
                  </a:lnTo>
                  <a:lnTo>
                    <a:pt x="78" y="288"/>
                  </a:lnTo>
                  <a:lnTo>
                    <a:pt x="76" y="282"/>
                  </a:lnTo>
                  <a:lnTo>
                    <a:pt x="74" y="274"/>
                  </a:lnTo>
                  <a:lnTo>
                    <a:pt x="76" y="266"/>
                  </a:lnTo>
                  <a:lnTo>
                    <a:pt x="80" y="260"/>
                  </a:lnTo>
                  <a:lnTo>
                    <a:pt x="86" y="256"/>
                  </a:lnTo>
                  <a:lnTo>
                    <a:pt x="92" y="252"/>
                  </a:lnTo>
                  <a:lnTo>
                    <a:pt x="106" y="248"/>
                  </a:lnTo>
                  <a:lnTo>
                    <a:pt x="122" y="246"/>
                  </a:lnTo>
                  <a:lnTo>
                    <a:pt x="124" y="246"/>
                  </a:lnTo>
                  <a:lnTo>
                    <a:pt x="124" y="244"/>
                  </a:lnTo>
                  <a:lnTo>
                    <a:pt x="124" y="240"/>
                  </a:lnTo>
                  <a:lnTo>
                    <a:pt x="124" y="236"/>
                  </a:lnTo>
                  <a:lnTo>
                    <a:pt x="124" y="230"/>
                  </a:lnTo>
                  <a:lnTo>
                    <a:pt x="128" y="228"/>
                  </a:lnTo>
                  <a:lnTo>
                    <a:pt x="134" y="224"/>
                  </a:lnTo>
                  <a:lnTo>
                    <a:pt x="140" y="224"/>
                  </a:lnTo>
                  <a:lnTo>
                    <a:pt x="148" y="224"/>
                  </a:lnTo>
                  <a:lnTo>
                    <a:pt x="154" y="226"/>
                  </a:lnTo>
                  <a:lnTo>
                    <a:pt x="156" y="226"/>
                  </a:lnTo>
                  <a:lnTo>
                    <a:pt x="158" y="226"/>
                  </a:lnTo>
                  <a:lnTo>
                    <a:pt x="158" y="222"/>
                  </a:lnTo>
                  <a:lnTo>
                    <a:pt x="142" y="200"/>
                  </a:lnTo>
                  <a:lnTo>
                    <a:pt x="138" y="188"/>
                  </a:lnTo>
                  <a:lnTo>
                    <a:pt x="134" y="174"/>
                  </a:lnTo>
                  <a:lnTo>
                    <a:pt x="136" y="160"/>
                  </a:lnTo>
                  <a:lnTo>
                    <a:pt x="140" y="148"/>
                  </a:lnTo>
                  <a:lnTo>
                    <a:pt x="148" y="138"/>
                  </a:lnTo>
                  <a:lnTo>
                    <a:pt x="158" y="130"/>
                  </a:lnTo>
                  <a:lnTo>
                    <a:pt x="172" y="124"/>
                  </a:lnTo>
                  <a:lnTo>
                    <a:pt x="184" y="120"/>
                  </a:lnTo>
                  <a:lnTo>
                    <a:pt x="198" y="118"/>
                  </a:lnTo>
                  <a:lnTo>
                    <a:pt x="212" y="120"/>
                  </a:lnTo>
                  <a:lnTo>
                    <a:pt x="226" y="124"/>
                  </a:lnTo>
                  <a:lnTo>
                    <a:pt x="238" y="130"/>
                  </a:lnTo>
                  <a:lnTo>
                    <a:pt x="252" y="136"/>
                  </a:lnTo>
                  <a:lnTo>
                    <a:pt x="256" y="142"/>
                  </a:lnTo>
                  <a:lnTo>
                    <a:pt x="260" y="142"/>
                  </a:lnTo>
                  <a:lnTo>
                    <a:pt x="260" y="140"/>
                  </a:lnTo>
                  <a:lnTo>
                    <a:pt x="258" y="134"/>
                  </a:lnTo>
                  <a:lnTo>
                    <a:pt x="258" y="128"/>
                  </a:lnTo>
                  <a:lnTo>
                    <a:pt x="262" y="116"/>
                  </a:lnTo>
                  <a:lnTo>
                    <a:pt x="270" y="104"/>
                  </a:lnTo>
                  <a:lnTo>
                    <a:pt x="278" y="96"/>
                  </a:lnTo>
                  <a:lnTo>
                    <a:pt x="288" y="86"/>
                  </a:lnTo>
                  <a:lnTo>
                    <a:pt x="300" y="78"/>
                  </a:lnTo>
                  <a:lnTo>
                    <a:pt x="312" y="74"/>
                  </a:lnTo>
                  <a:lnTo>
                    <a:pt x="326" y="70"/>
                  </a:lnTo>
                  <a:lnTo>
                    <a:pt x="338" y="70"/>
                  </a:lnTo>
                  <a:lnTo>
                    <a:pt x="348" y="70"/>
                  </a:lnTo>
                  <a:lnTo>
                    <a:pt x="360" y="72"/>
                  </a:lnTo>
                  <a:lnTo>
                    <a:pt x="370" y="76"/>
                  </a:lnTo>
                  <a:lnTo>
                    <a:pt x="374" y="78"/>
                  </a:lnTo>
                  <a:lnTo>
                    <a:pt x="378" y="80"/>
                  </a:lnTo>
                  <a:lnTo>
                    <a:pt x="378" y="82"/>
                  </a:lnTo>
                  <a:lnTo>
                    <a:pt x="380" y="84"/>
                  </a:lnTo>
                  <a:lnTo>
                    <a:pt x="382" y="84"/>
                  </a:lnTo>
                  <a:lnTo>
                    <a:pt x="382" y="82"/>
                  </a:lnTo>
                  <a:lnTo>
                    <a:pt x="386" y="76"/>
                  </a:lnTo>
                  <a:lnTo>
                    <a:pt x="390" y="76"/>
                  </a:lnTo>
                  <a:lnTo>
                    <a:pt x="398" y="80"/>
                  </a:lnTo>
                  <a:lnTo>
                    <a:pt x="406" y="84"/>
                  </a:lnTo>
                  <a:lnTo>
                    <a:pt x="408" y="88"/>
                  </a:lnTo>
                  <a:lnTo>
                    <a:pt x="408" y="90"/>
                  </a:lnTo>
                  <a:lnTo>
                    <a:pt x="410" y="92"/>
                  </a:lnTo>
                  <a:lnTo>
                    <a:pt x="412" y="92"/>
                  </a:lnTo>
                  <a:lnTo>
                    <a:pt x="428" y="84"/>
                  </a:lnTo>
                  <a:lnTo>
                    <a:pt x="436" y="82"/>
                  </a:lnTo>
                  <a:lnTo>
                    <a:pt x="444" y="82"/>
                  </a:lnTo>
                  <a:lnTo>
                    <a:pt x="454" y="84"/>
                  </a:lnTo>
                  <a:lnTo>
                    <a:pt x="464" y="88"/>
                  </a:lnTo>
                  <a:lnTo>
                    <a:pt x="470" y="92"/>
                  </a:lnTo>
                  <a:lnTo>
                    <a:pt x="476" y="96"/>
                  </a:lnTo>
                  <a:lnTo>
                    <a:pt x="478" y="98"/>
                  </a:lnTo>
                  <a:lnTo>
                    <a:pt x="478" y="94"/>
                  </a:lnTo>
                  <a:lnTo>
                    <a:pt x="472" y="82"/>
                  </a:lnTo>
                  <a:lnTo>
                    <a:pt x="468" y="70"/>
                  </a:lnTo>
                  <a:lnTo>
                    <a:pt x="466" y="60"/>
                  </a:lnTo>
                  <a:lnTo>
                    <a:pt x="468" y="52"/>
                  </a:lnTo>
                  <a:lnTo>
                    <a:pt x="470" y="42"/>
                  </a:lnTo>
                  <a:lnTo>
                    <a:pt x="474" y="36"/>
                  </a:lnTo>
                  <a:lnTo>
                    <a:pt x="486" y="24"/>
                  </a:lnTo>
                  <a:lnTo>
                    <a:pt x="500" y="16"/>
                  </a:lnTo>
                  <a:lnTo>
                    <a:pt x="514" y="10"/>
                  </a:lnTo>
                  <a:lnTo>
                    <a:pt x="530" y="6"/>
                  </a:lnTo>
                  <a:lnTo>
                    <a:pt x="546" y="6"/>
                  </a:lnTo>
                  <a:lnTo>
                    <a:pt x="560" y="8"/>
                  </a:lnTo>
                  <a:lnTo>
                    <a:pt x="572" y="16"/>
                  </a:lnTo>
                  <a:lnTo>
                    <a:pt x="584" y="24"/>
                  </a:lnTo>
                  <a:lnTo>
                    <a:pt x="590" y="32"/>
                  </a:lnTo>
                  <a:lnTo>
                    <a:pt x="594" y="40"/>
                  </a:lnTo>
                  <a:lnTo>
                    <a:pt x="596" y="50"/>
                  </a:lnTo>
                  <a:lnTo>
                    <a:pt x="596" y="60"/>
                  </a:lnTo>
                  <a:lnTo>
                    <a:pt x="594" y="72"/>
                  </a:lnTo>
                  <a:lnTo>
                    <a:pt x="592" y="78"/>
                  </a:lnTo>
                  <a:lnTo>
                    <a:pt x="588" y="84"/>
                  </a:lnTo>
                  <a:lnTo>
                    <a:pt x="588" y="86"/>
                  </a:lnTo>
                  <a:lnTo>
                    <a:pt x="588" y="88"/>
                  </a:lnTo>
                  <a:lnTo>
                    <a:pt x="590" y="88"/>
                  </a:lnTo>
                  <a:lnTo>
                    <a:pt x="594" y="86"/>
                  </a:lnTo>
                  <a:lnTo>
                    <a:pt x="598" y="84"/>
                  </a:lnTo>
                  <a:lnTo>
                    <a:pt x="606" y="86"/>
                  </a:lnTo>
                  <a:lnTo>
                    <a:pt x="614" y="90"/>
                  </a:lnTo>
                  <a:lnTo>
                    <a:pt x="620" y="96"/>
                  </a:lnTo>
                  <a:lnTo>
                    <a:pt x="626" y="102"/>
                  </a:lnTo>
                  <a:lnTo>
                    <a:pt x="628" y="110"/>
                  </a:lnTo>
                  <a:lnTo>
                    <a:pt x="632" y="124"/>
                  </a:lnTo>
                  <a:lnTo>
                    <a:pt x="632" y="126"/>
                  </a:lnTo>
                  <a:lnTo>
                    <a:pt x="634" y="126"/>
                  </a:lnTo>
                  <a:lnTo>
                    <a:pt x="636" y="126"/>
                  </a:lnTo>
                  <a:lnTo>
                    <a:pt x="636" y="124"/>
                  </a:lnTo>
                  <a:close/>
                </a:path>
              </a:pathLst>
            </a:custGeom>
            <a:solidFill>
              <a:srgbClr val="000000"/>
            </a:solidFill>
            <a:ln w="9525">
              <a:noFill/>
              <a:round/>
              <a:headEnd/>
              <a:tailEnd/>
            </a:ln>
          </p:spPr>
          <p:txBody>
            <a:bodyPr/>
            <a:lstStyle/>
            <a:p>
              <a:endParaRPr lang="fr-FR">
                <a:latin typeface="Calibri" pitchFamily="34" charset="0"/>
              </a:endParaRPr>
            </a:p>
          </p:txBody>
        </p:sp>
        <p:sp>
          <p:nvSpPr>
            <p:cNvPr id="9311" name="Freeform 28"/>
            <p:cNvSpPr>
              <a:spLocks/>
            </p:cNvSpPr>
            <p:nvPr/>
          </p:nvSpPr>
          <p:spPr bwMode="auto">
            <a:xfrm>
              <a:off x="2401" y="1604"/>
              <a:ext cx="636" cy="710"/>
            </a:xfrm>
            <a:custGeom>
              <a:avLst/>
              <a:gdLst>
                <a:gd name="T0" fmla="*/ 608 w 636"/>
                <a:gd name="T1" fmla="*/ 82 h 710"/>
                <a:gd name="T2" fmla="*/ 584 w 636"/>
                <a:gd name="T3" fmla="*/ 20 h 710"/>
                <a:gd name="T4" fmla="*/ 472 w 636"/>
                <a:gd name="T5" fmla="*/ 32 h 710"/>
                <a:gd name="T6" fmla="*/ 472 w 636"/>
                <a:gd name="T7" fmla="*/ 88 h 710"/>
                <a:gd name="T8" fmla="*/ 412 w 636"/>
                <a:gd name="T9" fmla="*/ 88 h 710"/>
                <a:gd name="T10" fmla="*/ 380 w 636"/>
                <a:gd name="T11" fmla="*/ 74 h 710"/>
                <a:gd name="T12" fmla="*/ 306 w 636"/>
                <a:gd name="T13" fmla="*/ 72 h 710"/>
                <a:gd name="T14" fmla="*/ 256 w 636"/>
                <a:gd name="T15" fmla="*/ 124 h 710"/>
                <a:gd name="T16" fmla="*/ 214 w 636"/>
                <a:gd name="T17" fmla="*/ 116 h 710"/>
                <a:gd name="T18" fmla="*/ 128 w 636"/>
                <a:gd name="T19" fmla="*/ 168 h 710"/>
                <a:gd name="T20" fmla="*/ 124 w 636"/>
                <a:gd name="T21" fmla="*/ 222 h 710"/>
                <a:gd name="T22" fmla="*/ 90 w 636"/>
                <a:gd name="T23" fmla="*/ 246 h 710"/>
                <a:gd name="T24" fmla="*/ 76 w 636"/>
                <a:gd name="T25" fmla="*/ 294 h 710"/>
                <a:gd name="T26" fmla="*/ 50 w 636"/>
                <a:gd name="T27" fmla="*/ 316 h 710"/>
                <a:gd name="T28" fmla="*/ 0 w 636"/>
                <a:gd name="T29" fmla="*/ 388 h 710"/>
                <a:gd name="T30" fmla="*/ 80 w 636"/>
                <a:gd name="T31" fmla="*/ 442 h 710"/>
                <a:gd name="T32" fmla="*/ 88 w 636"/>
                <a:gd name="T33" fmla="*/ 466 h 710"/>
                <a:gd name="T34" fmla="*/ 140 w 636"/>
                <a:gd name="T35" fmla="*/ 494 h 710"/>
                <a:gd name="T36" fmla="*/ 152 w 636"/>
                <a:gd name="T37" fmla="*/ 526 h 710"/>
                <a:gd name="T38" fmla="*/ 120 w 636"/>
                <a:gd name="T39" fmla="*/ 554 h 710"/>
                <a:gd name="T40" fmla="*/ 114 w 636"/>
                <a:gd name="T41" fmla="*/ 612 h 710"/>
                <a:gd name="T42" fmla="*/ 182 w 636"/>
                <a:gd name="T43" fmla="*/ 634 h 710"/>
                <a:gd name="T44" fmla="*/ 204 w 636"/>
                <a:gd name="T45" fmla="*/ 634 h 710"/>
                <a:gd name="T46" fmla="*/ 228 w 636"/>
                <a:gd name="T47" fmla="*/ 660 h 710"/>
                <a:gd name="T48" fmla="*/ 256 w 636"/>
                <a:gd name="T49" fmla="*/ 686 h 710"/>
                <a:gd name="T50" fmla="*/ 328 w 636"/>
                <a:gd name="T51" fmla="*/ 706 h 710"/>
                <a:gd name="T52" fmla="*/ 356 w 636"/>
                <a:gd name="T53" fmla="*/ 654 h 710"/>
                <a:gd name="T54" fmla="*/ 350 w 636"/>
                <a:gd name="T55" fmla="*/ 692 h 710"/>
                <a:gd name="T56" fmla="*/ 274 w 636"/>
                <a:gd name="T57" fmla="*/ 702 h 710"/>
                <a:gd name="T58" fmla="*/ 262 w 636"/>
                <a:gd name="T59" fmla="*/ 662 h 710"/>
                <a:gd name="T60" fmla="*/ 232 w 636"/>
                <a:gd name="T61" fmla="*/ 656 h 710"/>
                <a:gd name="T62" fmla="*/ 230 w 636"/>
                <a:gd name="T63" fmla="*/ 642 h 710"/>
                <a:gd name="T64" fmla="*/ 204 w 636"/>
                <a:gd name="T65" fmla="*/ 624 h 710"/>
                <a:gd name="T66" fmla="*/ 152 w 636"/>
                <a:gd name="T67" fmla="*/ 628 h 710"/>
                <a:gd name="T68" fmla="*/ 114 w 636"/>
                <a:gd name="T69" fmla="*/ 568 h 710"/>
                <a:gd name="T70" fmla="*/ 174 w 636"/>
                <a:gd name="T71" fmla="*/ 536 h 710"/>
                <a:gd name="T72" fmla="*/ 174 w 636"/>
                <a:gd name="T73" fmla="*/ 532 h 710"/>
                <a:gd name="T74" fmla="*/ 134 w 636"/>
                <a:gd name="T75" fmla="*/ 506 h 710"/>
                <a:gd name="T76" fmla="*/ 134 w 636"/>
                <a:gd name="T77" fmla="*/ 488 h 710"/>
                <a:gd name="T78" fmla="*/ 86 w 636"/>
                <a:gd name="T79" fmla="*/ 454 h 710"/>
                <a:gd name="T80" fmla="*/ 42 w 636"/>
                <a:gd name="T81" fmla="*/ 428 h 710"/>
                <a:gd name="T82" fmla="*/ 8 w 636"/>
                <a:gd name="T83" fmla="*/ 360 h 710"/>
                <a:gd name="T84" fmla="*/ 84 w 636"/>
                <a:gd name="T85" fmla="*/ 310 h 710"/>
                <a:gd name="T86" fmla="*/ 110 w 636"/>
                <a:gd name="T87" fmla="*/ 310 h 710"/>
                <a:gd name="T88" fmla="*/ 76 w 636"/>
                <a:gd name="T89" fmla="*/ 266 h 710"/>
                <a:gd name="T90" fmla="*/ 124 w 636"/>
                <a:gd name="T91" fmla="*/ 244 h 710"/>
                <a:gd name="T92" fmla="*/ 154 w 636"/>
                <a:gd name="T93" fmla="*/ 226 h 710"/>
                <a:gd name="T94" fmla="*/ 134 w 636"/>
                <a:gd name="T95" fmla="*/ 174 h 710"/>
                <a:gd name="T96" fmla="*/ 212 w 636"/>
                <a:gd name="T97" fmla="*/ 120 h 710"/>
                <a:gd name="T98" fmla="*/ 260 w 636"/>
                <a:gd name="T99" fmla="*/ 142 h 710"/>
                <a:gd name="T100" fmla="*/ 288 w 636"/>
                <a:gd name="T101" fmla="*/ 86 h 710"/>
                <a:gd name="T102" fmla="*/ 370 w 636"/>
                <a:gd name="T103" fmla="*/ 76 h 710"/>
                <a:gd name="T104" fmla="*/ 382 w 636"/>
                <a:gd name="T105" fmla="*/ 84 h 710"/>
                <a:gd name="T106" fmla="*/ 398 w 636"/>
                <a:gd name="T107" fmla="*/ 80 h 710"/>
                <a:gd name="T108" fmla="*/ 436 w 636"/>
                <a:gd name="T109" fmla="*/ 82 h 710"/>
                <a:gd name="T110" fmla="*/ 478 w 636"/>
                <a:gd name="T111" fmla="*/ 98 h 710"/>
                <a:gd name="T112" fmla="*/ 470 w 636"/>
                <a:gd name="T113" fmla="*/ 42 h 710"/>
                <a:gd name="T114" fmla="*/ 560 w 636"/>
                <a:gd name="T115" fmla="*/ 8 h 710"/>
                <a:gd name="T116" fmla="*/ 594 w 636"/>
                <a:gd name="T117" fmla="*/ 72 h 710"/>
                <a:gd name="T118" fmla="*/ 594 w 636"/>
                <a:gd name="T119" fmla="*/ 86 h 710"/>
                <a:gd name="T120" fmla="*/ 632 w 636"/>
                <a:gd name="T121" fmla="*/ 124 h 71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36"/>
                <a:gd name="T184" fmla="*/ 0 h 710"/>
                <a:gd name="T185" fmla="*/ 636 w 636"/>
                <a:gd name="T186" fmla="*/ 710 h 71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36" h="710">
                  <a:moveTo>
                    <a:pt x="636" y="124"/>
                  </a:moveTo>
                  <a:lnTo>
                    <a:pt x="636" y="124"/>
                  </a:lnTo>
                  <a:lnTo>
                    <a:pt x="636" y="114"/>
                  </a:lnTo>
                  <a:lnTo>
                    <a:pt x="634" y="104"/>
                  </a:lnTo>
                  <a:lnTo>
                    <a:pt x="628" y="96"/>
                  </a:lnTo>
                  <a:lnTo>
                    <a:pt x="620" y="88"/>
                  </a:lnTo>
                  <a:lnTo>
                    <a:pt x="608" y="82"/>
                  </a:lnTo>
                  <a:lnTo>
                    <a:pt x="602" y="80"/>
                  </a:lnTo>
                  <a:lnTo>
                    <a:pt x="596" y="80"/>
                  </a:lnTo>
                  <a:lnTo>
                    <a:pt x="600" y="70"/>
                  </a:lnTo>
                  <a:lnTo>
                    <a:pt x="602" y="56"/>
                  </a:lnTo>
                  <a:lnTo>
                    <a:pt x="600" y="44"/>
                  </a:lnTo>
                  <a:lnTo>
                    <a:pt x="596" y="32"/>
                  </a:lnTo>
                  <a:lnTo>
                    <a:pt x="584" y="20"/>
                  </a:lnTo>
                  <a:lnTo>
                    <a:pt x="572" y="10"/>
                  </a:lnTo>
                  <a:lnTo>
                    <a:pt x="556" y="4"/>
                  </a:lnTo>
                  <a:lnTo>
                    <a:pt x="540" y="0"/>
                  </a:lnTo>
                  <a:lnTo>
                    <a:pt x="530" y="2"/>
                  </a:lnTo>
                  <a:lnTo>
                    <a:pt x="520" y="2"/>
                  </a:lnTo>
                  <a:lnTo>
                    <a:pt x="502" y="10"/>
                  </a:lnTo>
                  <a:lnTo>
                    <a:pt x="486" y="20"/>
                  </a:lnTo>
                  <a:lnTo>
                    <a:pt x="472" y="32"/>
                  </a:lnTo>
                  <a:lnTo>
                    <a:pt x="466" y="40"/>
                  </a:lnTo>
                  <a:lnTo>
                    <a:pt x="464" y="48"/>
                  </a:lnTo>
                  <a:lnTo>
                    <a:pt x="462" y="56"/>
                  </a:lnTo>
                  <a:lnTo>
                    <a:pt x="464" y="64"/>
                  </a:lnTo>
                  <a:lnTo>
                    <a:pt x="466" y="78"/>
                  </a:lnTo>
                  <a:lnTo>
                    <a:pt x="472" y="88"/>
                  </a:lnTo>
                  <a:lnTo>
                    <a:pt x="464" y="86"/>
                  </a:lnTo>
                  <a:lnTo>
                    <a:pt x="456" y="82"/>
                  </a:lnTo>
                  <a:lnTo>
                    <a:pt x="448" y="80"/>
                  </a:lnTo>
                  <a:lnTo>
                    <a:pt x="438" y="80"/>
                  </a:lnTo>
                  <a:lnTo>
                    <a:pt x="430" y="80"/>
                  </a:lnTo>
                  <a:lnTo>
                    <a:pt x="412" y="88"/>
                  </a:lnTo>
                  <a:lnTo>
                    <a:pt x="410" y="84"/>
                  </a:lnTo>
                  <a:lnTo>
                    <a:pt x="408" y="82"/>
                  </a:lnTo>
                  <a:lnTo>
                    <a:pt x="400" y="76"/>
                  </a:lnTo>
                  <a:lnTo>
                    <a:pt x="390" y="72"/>
                  </a:lnTo>
                  <a:lnTo>
                    <a:pt x="386" y="72"/>
                  </a:lnTo>
                  <a:lnTo>
                    <a:pt x="384" y="72"/>
                  </a:lnTo>
                  <a:lnTo>
                    <a:pt x="380" y="74"/>
                  </a:lnTo>
                  <a:lnTo>
                    <a:pt x="378" y="76"/>
                  </a:lnTo>
                  <a:lnTo>
                    <a:pt x="370" y="72"/>
                  </a:lnTo>
                  <a:lnTo>
                    <a:pt x="362" y="68"/>
                  </a:lnTo>
                  <a:lnTo>
                    <a:pt x="348" y="66"/>
                  </a:lnTo>
                  <a:lnTo>
                    <a:pt x="334" y="66"/>
                  </a:lnTo>
                  <a:lnTo>
                    <a:pt x="320" y="68"/>
                  </a:lnTo>
                  <a:lnTo>
                    <a:pt x="306" y="72"/>
                  </a:lnTo>
                  <a:lnTo>
                    <a:pt x="296" y="76"/>
                  </a:lnTo>
                  <a:lnTo>
                    <a:pt x="286" y="82"/>
                  </a:lnTo>
                  <a:lnTo>
                    <a:pt x="278" y="90"/>
                  </a:lnTo>
                  <a:lnTo>
                    <a:pt x="270" y="100"/>
                  </a:lnTo>
                  <a:lnTo>
                    <a:pt x="264" y="108"/>
                  </a:lnTo>
                  <a:lnTo>
                    <a:pt x="258" y="116"/>
                  </a:lnTo>
                  <a:lnTo>
                    <a:pt x="256" y="124"/>
                  </a:lnTo>
                  <a:lnTo>
                    <a:pt x="254" y="134"/>
                  </a:lnTo>
                  <a:lnTo>
                    <a:pt x="244" y="128"/>
                  </a:lnTo>
                  <a:lnTo>
                    <a:pt x="228" y="120"/>
                  </a:lnTo>
                  <a:lnTo>
                    <a:pt x="214" y="116"/>
                  </a:lnTo>
                  <a:lnTo>
                    <a:pt x="198" y="114"/>
                  </a:lnTo>
                  <a:lnTo>
                    <a:pt x="184" y="116"/>
                  </a:lnTo>
                  <a:lnTo>
                    <a:pt x="170" y="120"/>
                  </a:lnTo>
                  <a:lnTo>
                    <a:pt x="156" y="126"/>
                  </a:lnTo>
                  <a:lnTo>
                    <a:pt x="144" y="134"/>
                  </a:lnTo>
                  <a:lnTo>
                    <a:pt x="136" y="144"/>
                  </a:lnTo>
                  <a:lnTo>
                    <a:pt x="132" y="156"/>
                  </a:lnTo>
                  <a:lnTo>
                    <a:pt x="128" y="168"/>
                  </a:lnTo>
                  <a:lnTo>
                    <a:pt x="130" y="182"/>
                  </a:lnTo>
                  <a:lnTo>
                    <a:pt x="134" y="194"/>
                  </a:lnTo>
                  <a:lnTo>
                    <a:pt x="140" y="206"/>
                  </a:lnTo>
                  <a:lnTo>
                    <a:pt x="148" y="218"/>
                  </a:lnTo>
                  <a:lnTo>
                    <a:pt x="136" y="218"/>
                  </a:lnTo>
                  <a:lnTo>
                    <a:pt x="124" y="222"/>
                  </a:lnTo>
                  <a:lnTo>
                    <a:pt x="120" y="224"/>
                  </a:lnTo>
                  <a:lnTo>
                    <a:pt x="116" y="230"/>
                  </a:lnTo>
                  <a:lnTo>
                    <a:pt x="116" y="232"/>
                  </a:lnTo>
                  <a:lnTo>
                    <a:pt x="116" y="236"/>
                  </a:lnTo>
                  <a:lnTo>
                    <a:pt x="118" y="240"/>
                  </a:lnTo>
                  <a:lnTo>
                    <a:pt x="102" y="242"/>
                  </a:lnTo>
                  <a:lnTo>
                    <a:pt x="90" y="246"/>
                  </a:lnTo>
                  <a:lnTo>
                    <a:pt x="84" y="250"/>
                  </a:lnTo>
                  <a:lnTo>
                    <a:pt x="78" y="254"/>
                  </a:lnTo>
                  <a:lnTo>
                    <a:pt x="74" y="260"/>
                  </a:lnTo>
                  <a:lnTo>
                    <a:pt x="70" y="268"/>
                  </a:lnTo>
                  <a:lnTo>
                    <a:pt x="68" y="276"/>
                  </a:lnTo>
                  <a:lnTo>
                    <a:pt x="70" y="282"/>
                  </a:lnTo>
                  <a:lnTo>
                    <a:pt x="72" y="288"/>
                  </a:lnTo>
                  <a:lnTo>
                    <a:pt x="76" y="294"/>
                  </a:lnTo>
                  <a:lnTo>
                    <a:pt x="82" y="302"/>
                  </a:lnTo>
                  <a:lnTo>
                    <a:pt x="92" y="306"/>
                  </a:lnTo>
                  <a:lnTo>
                    <a:pt x="80" y="306"/>
                  </a:lnTo>
                  <a:lnTo>
                    <a:pt x="72" y="308"/>
                  </a:lnTo>
                  <a:lnTo>
                    <a:pt x="64" y="310"/>
                  </a:lnTo>
                  <a:lnTo>
                    <a:pt x="50" y="316"/>
                  </a:lnTo>
                  <a:lnTo>
                    <a:pt x="38" y="324"/>
                  </a:lnTo>
                  <a:lnTo>
                    <a:pt x="26" y="330"/>
                  </a:lnTo>
                  <a:lnTo>
                    <a:pt x="18" y="340"/>
                  </a:lnTo>
                  <a:lnTo>
                    <a:pt x="10" y="352"/>
                  </a:lnTo>
                  <a:lnTo>
                    <a:pt x="4" y="364"/>
                  </a:lnTo>
                  <a:lnTo>
                    <a:pt x="0" y="376"/>
                  </a:lnTo>
                  <a:lnTo>
                    <a:pt x="0" y="388"/>
                  </a:lnTo>
                  <a:lnTo>
                    <a:pt x="4" y="400"/>
                  </a:lnTo>
                  <a:lnTo>
                    <a:pt x="12" y="412"/>
                  </a:lnTo>
                  <a:lnTo>
                    <a:pt x="24" y="422"/>
                  </a:lnTo>
                  <a:lnTo>
                    <a:pt x="36" y="430"/>
                  </a:lnTo>
                  <a:lnTo>
                    <a:pt x="48" y="434"/>
                  </a:lnTo>
                  <a:lnTo>
                    <a:pt x="64" y="438"/>
                  </a:lnTo>
                  <a:lnTo>
                    <a:pt x="80" y="442"/>
                  </a:lnTo>
                  <a:lnTo>
                    <a:pt x="86" y="444"/>
                  </a:lnTo>
                  <a:lnTo>
                    <a:pt x="86" y="446"/>
                  </a:lnTo>
                  <a:lnTo>
                    <a:pt x="84" y="450"/>
                  </a:lnTo>
                  <a:lnTo>
                    <a:pt x="84" y="456"/>
                  </a:lnTo>
                  <a:lnTo>
                    <a:pt x="84" y="460"/>
                  </a:lnTo>
                  <a:lnTo>
                    <a:pt x="88" y="466"/>
                  </a:lnTo>
                  <a:lnTo>
                    <a:pt x="92" y="470"/>
                  </a:lnTo>
                  <a:lnTo>
                    <a:pt x="102" y="476"/>
                  </a:lnTo>
                  <a:lnTo>
                    <a:pt x="116" y="484"/>
                  </a:lnTo>
                  <a:lnTo>
                    <a:pt x="130" y="488"/>
                  </a:lnTo>
                  <a:lnTo>
                    <a:pt x="136" y="492"/>
                  </a:lnTo>
                  <a:lnTo>
                    <a:pt x="140" y="494"/>
                  </a:lnTo>
                  <a:lnTo>
                    <a:pt x="136" y="498"/>
                  </a:lnTo>
                  <a:lnTo>
                    <a:pt x="132" y="502"/>
                  </a:lnTo>
                  <a:lnTo>
                    <a:pt x="132" y="506"/>
                  </a:lnTo>
                  <a:lnTo>
                    <a:pt x="132" y="510"/>
                  </a:lnTo>
                  <a:lnTo>
                    <a:pt x="136" y="516"/>
                  </a:lnTo>
                  <a:lnTo>
                    <a:pt x="140" y="520"/>
                  </a:lnTo>
                  <a:lnTo>
                    <a:pt x="152" y="526"/>
                  </a:lnTo>
                  <a:lnTo>
                    <a:pt x="168" y="532"/>
                  </a:lnTo>
                  <a:lnTo>
                    <a:pt x="158" y="534"/>
                  </a:lnTo>
                  <a:lnTo>
                    <a:pt x="148" y="538"/>
                  </a:lnTo>
                  <a:lnTo>
                    <a:pt x="134" y="544"/>
                  </a:lnTo>
                  <a:lnTo>
                    <a:pt x="126" y="548"/>
                  </a:lnTo>
                  <a:lnTo>
                    <a:pt x="120" y="554"/>
                  </a:lnTo>
                  <a:lnTo>
                    <a:pt x="112" y="562"/>
                  </a:lnTo>
                  <a:lnTo>
                    <a:pt x="108" y="570"/>
                  </a:lnTo>
                  <a:lnTo>
                    <a:pt x="106" y="578"/>
                  </a:lnTo>
                  <a:lnTo>
                    <a:pt x="106" y="586"/>
                  </a:lnTo>
                  <a:lnTo>
                    <a:pt x="108" y="596"/>
                  </a:lnTo>
                  <a:lnTo>
                    <a:pt x="110" y="604"/>
                  </a:lnTo>
                  <a:lnTo>
                    <a:pt x="114" y="612"/>
                  </a:lnTo>
                  <a:lnTo>
                    <a:pt x="122" y="618"/>
                  </a:lnTo>
                  <a:lnTo>
                    <a:pt x="130" y="624"/>
                  </a:lnTo>
                  <a:lnTo>
                    <a:pt x="140" y="628"/>
                  </a:lnTo>
                  <a:lnTo>
                    <a:pt x="150" y="632"/>
                  </a:lnTo>
                  <a:lnTo>
                    <a:pt x="160" y="634"/>
                  </a:lnTo>
                  <a:lnTo>
                    <a:pt x="170" y="634"/>
                  </a:lnTo>
                  <a:lnTo>
                    <a:pt x="182" y="634"/>
                  </a:lnTo>
                  <a:lnTo>
                    <a:pt x="190" y="630"/>
                  </a:lnTo>
                  <a:lnTo>
                    <a:pt x="198" y="628"/>
                  </a:lnTo>
                  <a:lnTo>
                    <a:pt x="202" y="626"/>
                  </a:lnTo>
                  <a:lnTo>
                    <a:pt x="202" y="628"/>
                  </a:lnTo>
                  <a:lnTo>
                    <a:pt x="202" y="632"/>
                  </a:lnTo>
                  <a:lnTo>
                    <a:pt x="204" y="634"/>
                  </a:lnTo>
                  <a:lnTo>
                    <a:pt x="208" y="640"/>
                  </a:lnTo>
                  <a:lnTo>
                    <a:pt x="216" y="646"/>
                  </a:lnTo>
                  <a:lnTo>
                    <a:pt x="220" y="648"/>
                  </a:lnTo>
                  <a:lnTo>
                    <a:pt x="226" y="650"/>
                  </a:lnTo>
                  <a:lnTo>
                    <a:pt x="224" y="654"/>
                  </a:lnTo>
                  <a:lnTo>
                    <a:pt x="226" y="658"/>
                  </a:lnTo>
                  <a:lnTo>
                    <a:pt x="228" y="660"/>
                  </a:lnTo>
                  <a:lnTo>
                    <a:pt x="234" y="664"/>
                  </a:lnTo>
                  <a:lnTo>
                    <a:pt x="240" y="666"/>
                  </a:lnTo>
                  <a:lnTo>
                    <a:pt x="246" y="666"/>
                  </a:lnTo>
                  <a:lnTo>
                    <a:pt x="254" y="666"/>
                  </a:lnTo>
                  <a:lnTo>
                    <a:pt x="252" y="672"/>
                  </a:lnTo>
                  <a:lnTo>
                    <a:pt x="252" y="680"/>
                  </a:lnTo>
                  <a:lnTo>
                    <a:pt x="256" y="686"/>
                  </a:lnTo>
                  <a:lnTo>
                    <a:pt x="258" y="692"/>
                  </a:lnTo>
                  <a:lnTo>
                    <a:pt x="268" y="702"/>
                  </a:lnTo>
                  <a:lnTo>
                    <a:pt x="280" y="706"/>
                  </a:lnTo>
                  <a:lnTo>
                    <a:pt x="292" y="710"/>
                  </a:lnTo>
                  <a:lnTo>
                    <a:pt x="304" y="710"/>
                  </a:lnTo>
                  <a:lnTo>
                    <a:pt x="316" y="708"/>
                  </a:lnTo>
                  <a:lnTo>
                    <a:pt x="328" y="706"/>
                  </a:lnTo>
                  <a:lnTo>
                    <a:pt x="340" y="700"/>
                  </a:lnTo>
                  <a:lnTo>
                    <a:pt x="350" y="694"/>
                  </a:lnTo>
                  <a:lnTo>
                    <a:pt x="360" y="682"/>
                  </a:lnTo>
                  <a:lnTo>
                    <a:pt x="366" y="670"/>
                  </a:lnTo>
                  <a:lnTo>
                    <a:pt x="366" y="666"/>
                  </a:lnTo>
                  <a:lnTo>
                    <a:pt x="364" y="662"/>
                  </a:lnTo>
                  <a:lnTo>
                    <a:pt x="356" y="654"/>
                  </a:lnTo>
                  <a:lnTo>
                    <a:pt x="362" y="662"/>
                  </a:lnTo>
                  <a:lnTo>
                    <a:pt x="364" y="668"/>
                  </a:lnTo>
                  <a:lnTo>
                    <a:pt x="362" y="676"/>
                  </a:lnTo>
                  <a:lnTo>
                    <a:pt x="358" y="684"/>
                  </a:lnTo>
                  <a:lnTo>
                    <a:pt x="350" y="692"/>
                  </a:lnTo>
                  <a:lnTo>
                    <a:pt x="340" y="698"/>
                  </a:lnTo>
                  <a:lnTo>
                    <a:pt x="332" y="702"/>
                  </a:lnTo>
                  <a:lnTo>
                    <a:pt x="324" y="704"/>
                  </a:lnTo>
                  <a:lnTo>
                    <a:pt x="304" y="708"/>
                  </a:lnTo>
                  <a:lnTo>
                    <a:pt x="294" y="708"/>
                  </a:lnTo>
                  <a:lnTo>
                    <a:pt x="284" y="706"/>
                  </a:lnTo>
                  <a:lnTo>
                    <a:pt x="274" y="702"/>
                  </a:lnTo>
                  <a:lnTo>
                    <a:pt x="266" y="696"/>
                  </a:lnTo>
                  <a:lnTo>
                    <a:pt x="258" y="688"/>
                  </a:lnTo>
                  <a:lnTo>
                    <a:pt x="256" y="676"/>
                  </a:lnTo>
                  <a:lnTo>
                    <a:pt x="256" y="672"/>
                  </a:lnTo>
                  <a:lnTo>
                    <a:pt x="256" y="668"/>
                  </a:lnTo>
                  <a:lnTo>
                    <a:pt x="262" y="662"/>
                  </a:lnTo>
                  <a:lnTo>
                    <a:pt x="264" y="660"/>
                  </a:lnTo>
                  <a:lnTo>
                    <a:pt x="262" y="658"/>
                  </a:lnTo>
                  <a:lnTo>
                    <a:pt x="262" y="656"/>
                  </a:lnTo>
                  <a:lnTo>
                    <a:pt x="258" y="656"/>
                  </a:lnTo>
                  <a:lnTo>
                    <a:pt x="252" y="660"/>
                  </a:lnTo>
                  <a:lnTo>
                    <a:pt x="246" y="660"/>
                  </a:lnTo>
                  <a:lnTo>
                    <a:pt x="240" y="658"/>
                  </a:lnTo>
                  <a:lnTo>
                    <a:pt x="232" y="656"/>
                  </a:lnTo>
                  <a:lnTo>
                    <a:pt x="230" y="654"/>
                  </a:lnTo>
                  <a:lnTo>
                    <a:pt x="232" y="650"/>
                  </a:lnTo>
                  <a:lnTo>
                    <a:pt x="234" y="646"/>
                  </a:lnTo>
                  <a:lnTo>
                    <a:pt x="234" y="642"/>
                  </a:lnTo>
                  <a:lnTo>
                    <a:pt x="232" y="642"/>
                  </a:lnTo>
                  <a:lnTo>
                    <a:pt x="230" y="642"/>
                  </a:lnTo>
                  <a:lnTo>
                    <a:pt x="226" y="644"/>
                  </a:lnTo>
                  <a:lnTo>
                    <a:pt x="222" y="644"/>
                  </a:lnTo>
                  <a:lnTo>
                    <a:pt x="214" y="640"/>
                  </a:lnTo>
                  <a:lnTo>
                    <a:pt x="208" y="634"/>
                  </a:lnTo>
                  <a:lnTo>
                    <a:pt x="206" y="632"/>
                  </a:lnTo>
                  <a:lnTo>
                    <a:pt x="206" y="628"/>
                  </a:lnTo>
                  <a:lnTo>
                    <a:pt x="206" y="624"/>
                  </a:lnTo>
                  <a:lnTo>
                    <a:pt x="204" y="624"/>
                  </a:lnTo>
                  <a:lnTo>
                    <a:pt x="200" y="622"/>
                  </a:lnTo>
                  <a:lnTo>
                    <a:pt x="190" y="626"/>
                  </a:lnTo>
                  <a:lnTo>
                    <a:pt x="182" y="630"/>
                  </a:lnTo>
                  <a:lnTo>
                    <a:pt x="170" y="632"/>
                  </a:lnTo>
                  <a:lnTo>
                    <a:pt x="162" y="630"/>
                  </a:lnTo>
                  <a:lnTo>
                    <a:pt x="152" y="628"/>
                  </a:lnTo>
                  <a:lnTo>
                    <a:pt x="132" y="620"/>
                  </a:lnTo>
                  <a:lnTo>
                    <a:pt x="124" y="614"/>
                  </a:lnTo>
                  <a:lnTo>
                    <a:pt x="116" y="606"/>
                  </a:lnTo>
                  <a:lnTo>
                    <a:pt x="112" y="598"/>
                  </a:lnTo>
                  <a:lnTo>
                    <a:pt x="110" y="586"/>
                  </a:lnTo>
                  <a:lnTo>
                    <a:pt x="110" y="576"/>
                  </a:lnTo>
                  <a:lnTo>
                    <a:pt x="114" y="568"/>
                  </a:lnTo>
                  <a:lnTo>
                    <a:pt x="120" y="560"/>
                  </a:lnTo>
                  <a:lnTo>
                    <a:pt x="126" y="554"/>
                  </a:lnTo>
                  <a:lnTo>
                    <a:pt x="134" y="548"/>
                  </a:lnTo>
                  <a:lnTo>
                    <a:pt x="142" y="544"/>
                  </a:lnTo>
                  <a:lnTo>
                    <a:pt x="160" y="538"/>
                  </a:lnTo>
                  <a:lnTo>
                    <a:pt x="166" y="538"/>
                  </a:lnTo>
                  <a:lnTo>
                    <a:pt x="174" y="536"/>
                  </a:lnTo>
                  <a:lnTo>
                    <a:pt x="184" y="540"/>
                  </a:lnTo>
                  <a:lnTo>
                    <a:pt x="186" y="538"/>
                  </a:lnTo>
                  <a:lnTo>
                    <a:pt x="180" y="534"/>
                  </a:lnTo>
                  <a:lnTo>
                    <a:pt x="174" y="532"/>
                  </a:lnTo>
                  <a:lnTo>
                    <a:pt x="166" y="530"/>
                  </a:lnTo>
                  <a:lnTo>
                    <a:pt x="154" y="524"/>
                  </a:lnTo>
                  <a:lnTo>
                    <a:pt x="144" y="520"/>
                  </a:lnTo>
                  <a:lnTo>
                    <a:pt x="138" y="516"/>
                  </a:lnTo>
                  <a:lnTo>
                    <a:pt x="136" y="510"/>
                  </a:lnTo>
                  <a:lnTo>
                    <a:pt x="134" y="506"/>
                  </a:lnTo>
                  <a:lnTo>
                    <a:pt x="134" y="504"/>
                  </a:lnTo>
                  <a:lnTo>
                    <a:pt x="140" y="498"/>
                  </a:lnTo>
                  <a:lnTo>
                    <a:pt x="144" y="494"/>
                  </a:lnTo>
                  <a:lnTo>
                    <a:pt x="144" y="492"/>
                  </a:lnTo>
                  <a:lnTo>
                    <a:pt x="140" y="490"/>
                  </a:lnTo>
                  <a:lnTo>
                    <a:pt x="134" y="488"/>
                  </a:lnTo>
                  <a:lnTo>
                    <a:pt x="114" y="480"/>
                  </a:lnTo>
                  <a:lnTo>
                    <a:pt x="96" y="468"/>
                  </a:lnTo>
                  <a:lnTo>
                    <a:pt x="88" y="462"/>
                  </a:lnTo>
                  <a:lnTo>
                    <a:pt x="86" y="458"/>
                  </a:lnTo>
                  <a:lnTo>
                    <a:pt x="86" y="454"/>
                  </a:lnTo>
                  <a:lnTo>
                    <a:pt x="90" y="446"/>
                  </a:lnTo>
                  <a:lnTo>
                    <a:pt x="90" y="444"/>
                  </a:lnTo>
                  <a:lnTo>
                    <a:pt x="88" y="442"/>
                  </a:lnTo>
                  <a:lnTo>
                    <a:pt x="84" y="440"/>
                  </a:lnTo>
                  <a:lnTo>
                    <a:pt x="74" y="438"/>
                  </a:lnTo>
                  <a:lnTo>
                    <a:pt x="52" y="432"/>
                  </a:lnTo>
                  <a:lnTo>
                    <a:pt x="42" y="428"/>
                  </a:lnTo>
                  <a:lnTo>
                    <a:pt x="32" y="424"/>
                  </a:lnTo>
                  <a:lnTo>
                    <a:pt x="20" y="416"/>
                  </a:lnTo>
                  <a:lnTo>
                    <a:pt x="12" y="406"/>
                  </a:lnTo>
                  <a:lnTo>
                    <a:pt x="6" y="396"/>
                  </a:lnTo>
                  <a:lnTo>
                    <a:pt x="4" y="382"/>
                  </a:lnTo>
                  <a:lnTo>
                    <a:pt x="4" y="372"/>
                  </a:lnTo>
                  <a:lnTo>
                    <a:pt x="8" y="360"/>
                  </a:lnTo>
                  <a:lnTo>
                    <a:pt x="14" y="350"/>
                  </a:lnTo>
                  <a:lnTo>
                    <a:pt x="20" y="342"/>
                  </a:lnTo>
                  <a:lnTo>
                    <a:pt x="28" y="334"/>
                  </a:lnTo>
                  <a:lnTo>
                    <a:pt x="38" y="328"/>
                  </a:lnTo>
                  <a:lnTo>
                    <a:pt x="56" y="318"/>
                  </a:lnTo>
                  <a:lnTo>
                    <a:pt x="70" y="312"/>
                  </a:lnTo>
                  <a:lnTo>
                    <a:pt x="84" y="310"/>
                  </a:lnTo>
                  <a:lnTo>
                    <a:pt x="90" y="310"/>
                  </a:lnTo>
                  <a:lnTo>
                    <a:pt x="96" y="312"/>
                  </a:lnTo>
                  <a:lnTo>
                    <a:pt x="108" y="316"/>
                  </a:lnTo>
                  <a:lnTo>
                    <a:pt x="110" y="314"/>
                  </a:lnTo>
                  <a:lnTo>
                    <a:pt x="110" y="312"/>
                  </a:lnTo>
                  <a:lnTo>
                    <a:pt x="110" y="310"/>
                  </a:lnTo>
                  <a:lnTo>
                    <a:pt x="98" y="304"/>
                  </a:lnTo>
                  <a:lnTo>
                    <a:pt x="86" y="296"/>
                  </a:lnTo>
                  <a:lnTo>
                    <a:pt x="82" y="292"/>
                  </a:lnTo>
                  <a:lnTo>
                    <a:pt x="78" y="288"/>
                  </a:lnTo>
                  <a:lnTo>
                    <a:pt x="76" y="282"/>
                  </a:lnTo>
                  <a:lnTo>
                    <a:pt x="74" y="274"/>
                  </a:lnTo>
                  <a:lnTo>
                    <a:pt x="76" y="266"/>
                  </a:lnTo>
                  <a:lnTo>
                    <a:pt x="80" y="260"/>
                  </a:lnTo>
                  <a:lnTo>
                    <a:pt x="86" y="256"/>
                  </a:lnTo>
                  <a:lnTo>
                    <a:pt x="92" y="252"/>
                  </a:lnTo>
                  <a:lnTo>
                    <a:pt x="106" y="248"/>
                  </a:lnTo>
                  <a:lnTo>
                    <a:pt x="122" y="246"/>
                  </a:lnTo>
                  <a:lnTo>
                    <a:pt x="124" y="246"/>
                  </a:lnTo>
                  <a:lnTo>
                    <a:pt x="124" y="244"/>
                  </a:lnTo>
                  <a:lnTo>
                    <a:pt x="124" y="240"/>
                  </a:lnTo>
                  <a:lnTo>
                    <a:pt x="124" y="236"/>
                  </a:lnTo>
                  <a:lnTo>
                    <a:pt x="124" y="230"/>
                  </a:lnTo>
                  <a:lnTo>
                    <a:pt x="128" y="228"/>
                  </a:lnTo>
                  <a:lnTo>
                    <a:pt x="134" y="224"/>
                  </a:lnTo>
                  <a:lnTo>
                    <a:pt x="140" y="224"/>
                  </a:lnTo>
                  <a:lnTo>
                    <a:pt x="148" y="224"/>
                  </a:lnTo>
                  <a:lnTo>
                    <a:pt x="154" y="226"/>
                  </a:lnTo>
                  <a:lnTo>
                    <a:pt x="156" y="226"/>
                  </a:lnTo>
                  <a:lnTo>
                    <a:pt x="158" y="226"/>
                  </a:lnTo>
                  <a:lnTo>
                    <a:pt x="158" y="222"/>
                  </a:lnTo>
                  <a:lnTo>
                    <a:pt x="142" y="200"/>
                  </a:lnTo>
                  <a:lnTo>
                    <a:pt x="138" y="188"/>
                  </a:lnTo>
                  <a:lnTo>
                    <a:pt x="134" y="174"/>
                  </a:lnTo>
                  <a:lnTo>
                    <a:pt x="136" y="160"/>
                  </a:lnTo>
                  <a:lnTo>
                    <a:pt x="140" y="148"/>
                  </a:lnTo>
                  <a:lnTo>
                    <a:pt x="148" y="138"/>
                  </a:lnTo>
                  <a:lnTo>
                    <a:pt x="158" y="130"/>
                  </a:lnTo>
                  <a:lnTo>
                    <a:pt x="172" y="124"/>
                  </a:lnTo>
                  <a:lnTo>
                    <a:pt x="184" y="120"/>
                  </a:lnTo>
                  <a:lnTo>
                    <a:pt x="198" y="118"/>
                  </a:lnTo>
                  <a:lnTo>
                    <a:pt x="212" y="120"/>
                  </a:lnTo>
                  <a:lnTo>
                    <a:pt x="226" y="124"/>
                  </a:lnTo>
                  <a:lnTo>
                    <a:pt x="238" y="130"/>
                  </a:lnTo>
                  <a:lnTo>
                    <a:pt x="252" y="136"/>
                  </a:lnTo>
                  <a:lnTo>
                    <a:pt x="256" y="142"/>
                  </a:lnTo>
                  <a:lnTo>
                    <a:pt x="260" y="142"/>
                  </a:lnTo>
                  <a:lnTo>
                    <a:pt x="260" y="140"/>
                  </a:lnTo>
                  <a:lnTo>
                    <a:pt x="258" y="134"/>
                  </a:lnTo>
                  <a:lnTo>
                    <a:pt x="258" y="128"/>
                  </a:lnTo>
                  <a:lnTo>
                    <a:pt x="262" y="116"/>
                  </a:lnTo>
                  <a:lnTo>
                    <a:pt x="270" y="104"/>
                  </a:lnTo>
                  <a:lnTo>
                    <a:pt x="278" y="96"/>
                  </a:lnTo>
                  <a:lnTo>
                    <a:pt x="288" y="86"/>
                  </a:lnTo>
                  <a:lnTo>
                    <a:pt x="300" y="78"/>
                  </a:lnTo>
                  <a:lnTo>
                    <a:pt x="312" y="74"/>
                  </a:lnTo>
                  <a:lnTo>
                    <a:pt x="326" y="70"/>
                  </a:lnTo>
                  <a:lnTo>
                    <a:pt x="338" y="70"/>
                  </a:lnTo>
                  <a:lnTo>
                    <a:pt x="348" y="70"/>
                  </a:lnTo>
                  <a:lnTo>
                    <a:pt x="360" y="72"/>
                  </a:lnTo>
                  <a:lnTo>
                    <a:pt x="370" y="76"/>
                  </a:lnTo>
                  <a:lnTo>
                    <a:pt x="374" y="78"/>
                  </a:lnTo>
                  <a:lnTo>
                    <a:pt x="378" y="80"/>
                  </a:lnTo>
                  <a:lnTo>
                    <a:pt x="378" y="82"/>
                  </a:lnTo>
                  <a:lnTo>
                    <a:pt x="380" y="84"/>
                  </a:lnTo>
                  <a:lnTo>
                    <a:pt x="382" y="84"/>
                  </a:lnTo>
                  <a:lnTo>
                    <a:pt x="382" y="82"/>
                  </a:lnTo>
                  <a:lnTo>
                    <a:pt x="386" y="76"/>
                  </a:lnTo>
                  <a:lnTo>
                    <a:pt x="390" y="76"/>
                  </a:lnTo>
                  <a:lnTo>
                    <a:pt x="398" y="80"/>
                  </a:lnTo>
                  <a:lnTo>
                    <a:pt x="406" y="84"/>
                  </a:lnTo>
                  <a:lnTo>
                    <a:pt x="408" y="88"/>
                  </a:lnTo>
                  <a:lnTo>
                    <a:pt x="408" y="90"/>
                  </a:lnTo>
                  <a:lnTo>
                    <a:pt x="410" y="92"/>
                  </a:lnTo>
                  <a:lnTo>
                    <a:pt x="412" y="92"/>
                  </a:lnTo>
                  <a:lnTo>
                    <a:pt x="428" y="84"/>
                  </a:lnTo>
                  <a:lnTo>
                    <a:pt x="436" y="82"/>
                  </a:lnTo>
                  <a:lnTo>
                    <a:pt x="444" y="82"/>
                  </a:lnTo>
                  <a:lnTo>
                    <a:pt x="454" y="84"/>
                  </a:lnTo>
                  <a:lnTo>
                    <a:pt x="464" y="88"/>
                  </a:lnTo>
                  <a:lnTo>
                    <a:pt x="470" y="92"/>
                  </a:lnTo>
                  <a:lnTo>
                    <a:pt x="476" y="96"/>
                  </a:lnTo>
                  <a:lnTo>
                    <a:pt x="478" y="98"/>
                  </a:lnTo>
                  <a:lnTo>
                    <a:pt x="478" y="94"/>
                  </a:lnTo>
                  <a:lnTo>
                    <a:pt x="472" y="82"/>
                  </a:lnTo>
                  <a:lnTo>
                    <a:pt x="468" y="70"/>
                  </a:lnTo>
                  <a:lnTo>
                    <a:pt x="466" y="60"/>
                  </a:lnTo>
                  <a:lnTo>
                    <a:pt x="468" y="52"/>
                  </a:lnTo>
                  <a:lnTo>
                    <a:pt x="470" y="42"/>
                  </a:lnTo>
                  <a:lnTo>
                    <a:pt x="474" y="36"/>
                  </a:lnTo>
                  <a:lnTo>
                    <a:pt x="486" y="24"/>
                  </a:lnTo>
                  <a:lnTo>
                    <a:pt x="500" y="16"/>
                  </a:lnTo>
                  <a:lnTo>
                    <a:pt x="514" y="10"/>
                  </a:lnTo>
                  <a:lnTo>
                    <a:pt x="530" y="6"/>
                  </a:lnTo>
                  <a:lnTo>
                    <a:pt x="546" y="6"/>
                  </a:lnTo>
                  <a:lnTo>
                    <a:pt x="560" y="8"/>
                  </a:lnTo>
                  <a:lnTo>
                    <a:pt x="572" y="16"/>
                  </a:lnTo>
                  <a:lnTo>
                    <a:pt x="584" y="24"/>
                  </a:lnTo>
                  <a:lnTo>
                    <a:pt x="590" y="32"/>
                  </a:lnTo>
                  <a:lnTo>
                    <a:pt x="594" y="40"/>
                  </a:lnTo>
                  <a:lnTo>
                    <a:pt x="596" y="50"/>
                  </a:lnTo>
                  <a:lnTo>
                    <a:pt x="596" y="60"/>
                  </a:lnTo>
                  <a:lnTo>
                    <a:pt x="594" y="72"/>
                  </a:lnTo>
                  <a:lnTo>
                    <a:pt x="592" y="78"/>
                  </a:lnTo>
                  <a:lnTo>
                    <a:pt x="588" y="84"/>
                  </a:lnTo>
                  <a:lnTo>
                    <a:pt x="588" y="86"/>
                  </a:lnTo>
                  <a:lnTo>
                    <a:pt x="588" y="88"/>
                  </a:lnTo>
                  <a:lnTo>
                    <a:pt x="590" y="88"/>
                  </a:lnTo>
                  <a:lnTo>
                    <a:pt x="594" y="86"/>
                  </a:lnTo>
                  <a:lnTo>
                    <a:pt x="598" y="84"/>
                  </a:lnTo>
                  <a:lnTo>
                    <a:pt x="606" y="86"/>
                  </a:lnTo>
                  <a:lnTo>
                    <a:pt x="614" y="90"/>
                  </a:lnTo>
                  <a:lnTo>
                    <a:pt x="620" y="96"/>
                  </a:lnTo>
                  <a:lnTo>
                    <a:pt x="626" y="102"/>
                  </a:lnTo>
                  <a:lnTo>
                    <a:pt x="628" y="110"/>
                  </a:lnTo>
                  <a:lnTo>
                    <a:pt x="632" y="124"/>
                  </a:lnTo>
                  <a:lnTo>
                    <a:pt x="632" y="126"/>
                  </a:lnTo>
                  <a:lnTo>
                    <a:pt x="634" y="126"/>
                  </a:lnTo>
                  <a:lnTo>
                    <a:pt x="636" y="126"/>
                  </a:lnTo>
                  <a:lnTo>
                    <a:pt x="636" y="124"/>
                  </a:lnTo>
                </a:path>
              </a:pathLst>
            </a:custGeom>
            <a:noFill/>
            <a:ln w="9525">
              <a:noFill/>
              <a:round/>
              <a:headEnd/>
              <a:tailEnd/>
            </a:ln>
          </p:spPr>
          <p:txBody>
            <a:bodyPr/>
            <a:lstStyle/>
            <a:p>
              <a:endParaRPr lang="fr-FR">
                <a:latin typeface="Calibri" pitchFamily="34" charset="0"/>
              </a:endParaRPr>
            </a:p>
          </p:txBody>
        </p:sp>
        <p:sp>
          <p:nvSpPr>
            <p:cNvPr id="9312" name="Freeform 29"/>
            <p:cNvSpPr>
              <a:spLocks/>
            </p:cNvSpPr>
            <p:nvPr/>
          </p:nvSpPr>
          <p:spPr bwMode="auto">
            <a:xfrm>
              <a:off x="2727" y="2240"/>
              <a:ext cx="120" cy="352"/>
            </a:xfrm>
            <a:custGeom>
              <a:avLst/>
              <a:gdLst>
                <a:gd name="T0" fmla="*/ 80 w 120"/>
                <a:gd name="T1" fmla="*/ 2 h 352"/>
                <a:gd name="T2" fmla="*/ 80 w 120"/>
                <a:gd name="T3" fmla="*/ 2 h 352"/>
                <a:gd name="T4" fmla="*/ 90 w 120"/>
                <a:gd name="T5" fmla="*/ 30 h 352"/>
                <a:gd name="T6" fmla="*/ 98 w 120"/>
                <a:gd name="T7" fmla="*/ 58 h 352"/>
                <a:gd name="T8" fmla="*/ 104 w 120"/>
                <a:gd name="T9" fmla="*/ 86 h 352"/>
                <a:gd name="T10" fmla="*/ 110 w 120"/>
                <a:gd name="T11" fmla="*/ 116 h 352"/>
                <a:gd name="T12" fmla="*/ 112 w 120"/>
                <a:gd name="T13" fmla="*/ 144 h 352"/>
                <a:gd name="T14" fmla="*/ 114 w 120"/>
                <a:gd name="T15" fmla="*/ 174 h 352"/>
                <a:gd name="T16" fmla="*/ 114 w 120"/>
                <a:gd name="T17" fmla="*/ 204 h 352"/>
                <a:gd name="T18" fmla="*/ 112 w 120"/>
                <a:gd name="T19" fmla="*/ 232 h 352"/>
                <a:gd name="T20" fmla="*/ 112 w 120"/>
                <a:gd name="T21" fmla="*/ 232 h 352"/>
                <a:gd name="T22" fmla="*/ 108 w 120"/>
                <a:gd name="T23" fmla="*/ 260 h 352"/>
                <a:gd name="T24" fmla="*/ 104 w 120"/>
                <a:gd name="T25" fmla="*/ 274 h 352"/>
                <a:gd name="T26" fmla="*/ 100 w 120"/>
                <a:gd name="T27" fmla="*/ 286 h 352"/>
                <a:gd name="T28" fmla="*/ 94 w 120"/>
                <a:gd name="T29" fmla="*/ 298 h 352"/>
                <a:gd name="T30" fmla="*/ 88 w 120"/>
                <a:gd name="T31" fmla="*/ 310 h 352"/>
                <a:gd name="T32" fmla="*/ 76 w 120"/>
                <a:gd name="T33" fmla="*/ 318 h 352"/>
                <a:gd name="T34" fmla="*/ 64 w 120"/>
                <a:gd name="T35" fmla="*/ 324 h 352"/>
                <a:gd name="T36" fmla="*/ 64 w 120"/>
                <a:gd name="T37" fmla="*/ 324 h 352"/>
                <a:gd name="T38" fmla="*/ 46 w 120"/>
                <a:gd name="T39" fmla="*/ 326 h 352"/>
                <a:gd name="T40" fmla="*/ 24 w 120"/>
                <a:gd name="T41" fmla="*/ 326 h 352"/>
                <a:gd name="T42" fmla="*/ 16 w 120"/>
                <a:gd name="T43" fmla="*/ 330 h 352"/>
                <a:gd name="T44" fmla="*/ 8 w 120"/>
                <a:gd name="T45" fmla="*/ 334 h 352"/>
                <a:gd name="T46" fmla="*/ 2 w 120"/>
                <a:gd name="T47" fmla="*/ 340 h 352"/>
                <a:gd name="T48" fmla="*/ 0 w 120"/>
                <a:gd name="T49" fmla="*/ 350 h 352"/>
                <a:gd name="T50" fmla="*/ 0 w 120"/>
                <a:gd name="T51" fmla="*/ 350 h 352"/>
                <a:gd name="T52" fmla="*/ 2 w 120"/>
                <a:gd name="T53" fmla="*/ 352 h 352"/>
                <a:gd name="T54" fmla="*/ 2 w 120"/>
                <a:gd name="T55" fmla="*/ 350 h 352"/>
                <a:gd name="T56" fmla="*/ 2 w 120"/>
                <a:gd name="T57" fmla="*/ 350 h 352"/>
                <a:gd name="T58" fmla="*/ 4 w 120"/>
                <a:gd name="T59" fmla="*/ 342 h 352"/>
                <a:gd name="T60" fmla="*/ 8 w 120"/>
                <a:gd name="T61" fmla="*/ 338 h 352"/>
                <a:gd name="T62" fmla="*/ 14 w 120"/>
                <a:gd name="T63" fmla="*/ 334 h 352"/>
                <a:gd name="T64" fmla="*/ 20 w 120"/>
                <a:gd name="T65" fmla="*/ 330 h 352"/>
                <a:gd name="T66" fmla="*/ 36 w 120"/>
                <a:gd name="T67" fmla="*/ 328 h 352"/>
                <a:gd name="T68" fmla="*/ 50 w 120"/>
                <a:gd name="T69" fmla="*/ 328 h 352"/>
                <a:gd name="T70" fmla="*/ 50 w 120"/>
                <a:gd name="T71" fmla="*/ 328 h 352"/>
                <a:gd name="T72" fmla="*/ 60 w 120"/>
                <a:gd name="T73" fmla="*/ 328 h 352"/>
                <a:gd name="T74" fmla="*/ 70 w 120"/>
                <a:gd name="T75" fmla="*/ 324 h 352"/>
                <a:gd name="T76" fmla="*/ 80 w 120"/>
                <a:gd name="T77" fmla="*/ 320 h 352"/>
                <a:gd name="T78" fmla="*/ 88 w 120"/>
                <a:gd name="T79" fmla="*/ 314 h 352"/>
                <a:gd name="T80" fmla="*/ 88 w 120"/>
                <a:gd name="T81" fmla="*/ 314 h 352"/>
                <a:gd name="T82" fmla="*/ 96 w 120"/>
                <a:gd name="T83" fmla="*/ 308 h 352"/>
                <a:gd name="T84" fmla="*/ 102 w 120"/>
                <a:gd name="T85" fmla="*/ 298 h 352"/>
                <a:gd name="T86" fmla="*/ 106 w 120"/>
                <a:gd name="T87" fmla="*/ 290 h 352"/>
                <a:gd name="T88" fmla="*/ 108 w 120"/>
                <a:gd name="T89" fmla="*/ 280 h 352"/>
                <a:gd name="T90" fmla="*/ 108 w 120"/>
                <a:gd name="T91" fmla="*/ 280 h 352"/>
                <a:gd name="T92" fmla="*/ 114 w 120"/>
                <a:gd name="T93" fmla="*/ 254 h 352"/>
                <a:gd name="T94" fmla="*/ 118 w 120"/>
                <a:gd name="T95" fmla="*/ 226 h 352"/>
                <a:gd name="T96" fmla="*/ 118 w 120"/>
                <a:gd name="T97" fmla="*/ 226 h 352"/>
                <a:gd name="T98" fmla="*/ 120 w 120"/>
                <a:gd name="T99" fmla="*/ 198 h 352"/>
                <a:gd name="T100" fmla="*/ 118 w 120"/>
                <a:gd name="T101" fmla="*/ 170 h 352"/>
                <a:gd name="T102" fmla="*/ 116 w 120"/>
                <a:gd name="T103" fmla="*/ 140 h 352"/>
                <a:gd name="T104" fmla="*/ 114 w 120"/>
                <a:gd name="T105" fmla="*/ 112 h 352"/>
                <a:gd name="T106" fmla="*/ 114 w 120"/>
                <a:gd name="T107" fmla="*/ 112 h 352"/>
                <a:gd name="T108" fmla="*/ 108 w 120"/>
                <a:gd name="T109" fmla="*/ 84 h 352"/>
                <a:gd name="T110" fmla="*/ 100 w 120"/>
                <a:gd name="T111" fmla="*/ 56 h 352"/>
                <a:gd name="T112" fmla="*/ 82 w 120"/>
                <a:gd name="T113" fmla="*/ 0 h 352"/>
                <a:gd name="T114" fmla="*/ 82 w 120"/>
                <a:gd name="T115" fmla="*/ 0 h 352"/>
                <a:gd name="T116" fmla="*/ 80 w 120"/>
                <a:gd name="T117" fmla="*/ 2 h 3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352"/>
                <a:gd name="T179" fmla="*/ 120 w 120"/>
                <a:gd name="T180" fmla="*/ 352 h 35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352">
                  <a:moveTo>
                    <a:pt x="80" y="2"/>
                  </a:moveTo>
                  <a:lnTo>
                    <a:pt x="80" y="2"/>
                  </a:lnTo>
                  <a:lnTo>
                    <a:pt x="90" y="30"/>
                  </a:lnTo>
                  <a:lnTo>
                    <a:pt x="98" y="58"/>
                  </a:lnTo>
                  <a:lnTo>
                    <a:pt x="104" y="86"/>
                  </a:lnTo>
                  <a:lnTo>
                    <a:pt x="110" y="116"/>
                  </a:lnTo>
                  <a:lnTo>
                    <a:pt x="112" y="144"/>
                  </a:lnTo>
                  <a:lnTo>
                    <a:pt x="114" y="174"/>
                  </a:lnTo>
                  <a:lnTo>
                    <a:pt x="114" y="204"/>
                  </a:lnTo>
                  <a:lnTo>
                    <a:pt x="112" y="232"/>
                  </a:lnTo>
                  <a:lnTo>
                    <a:pt x="108" y="260"/>
                  </a:lnTo>
                  <a:lnTo>
                    <a:pt x="104" y="274"/>
                  </a:lnTo>
                  <a:lnTo>
                    <a:pt x="100" y="286"/>
                  </a:lnTo>
                  <a:lnTo>
                    <a:pt x="94" y="298"/>
                  </a:lnTo>
                  <a:lnTo>
                    <a:pt x="88" y="310"/>
                  </a:lnTo>
                  <a:lnTo>
                    <a:pt x="76" y="318"/>
                  </a:lnTo>
                  <a:lnTo>
                    <a:pt x="64" y="324"/>
                  </a:lnTo>
                  <a:lnTo>
                    <a:pt x="46" y="326"/>
                  </a:lnTo>
                  <a:lnTo>
                    <a:pt x="24" y="326"/>
                  </a:lnTo>
                  <a:lnTo>
                    <a:pt x="16" y="330"/>
                  </a:lnTo>
                  <a:lnTo>
                    <a:pt x="8" y="334"/>
                  </a:lnTo>
                  <a:lnTo>
                    <a:pt x="2" y="340"/>
                  </a:lnTo>
                  <a:lnTo>
                    <a:pt x="0" y="350"/>
                  </a:lnTo>
                  <a:lnTo>
                    <a:pt x="2" y="352"/>
                  </a:lnTo>
                  <a:lnTo>
                    <a:pt x="2" y="350"/>
                  </a:lnTo>
                  <a:lnTo>
                    <a:pt x="4" y="342"/>
                  </a:lnTo>
                  <a:lnTo>
                    <a:pt x="8" y="338"/>
                  </a:lnTo>
                  <a:lnTo>
                    <a:pt x="14" y="334"/>
                  </a:lnTo>
                  <a:lnTo>
                    <a:pt x="20" y="330"/>
                  </a:lnTo>
                  <a:lnTo>
                    <a:pt x="36" y="328"/>
                  </a:lnTo>
                  <a:lnTo>
                    <a:pt x="50" y="328"/>
                  </a:lnTo>
                  <a:lnTo>
                    <a:pt x="60" y="328"/>
                  </a:lnTo>
                  <a:lnTo>
                    <a:pt x="70" y="324"/>
                  </a:lnTo>
                  <a:lnTo>
                    <a:pt x="80" y="320"/>
                  </a:lnTo>
                  <a:lnTo>
                    <a:pt x="88" y="314"/>
                  </a:lnTo>
                  <a:lnTo>
                    <a:pt x="96" y="308"/>
                  </a:lnTo>
                  <a:lnTo>
                    <a:pt x="102" y="298"/>
                  </a:lnTo>
                  <a:lnTo>
                    <a:pt x="106" y="290"/>
                  </a:lnTo>
                  <a:lnTo>
                    <a:pt x="108" y="280"/>
                  </a:lnTo>
                  <a:lnTo>
                    <a:pt x="114" y="254"/>
                  </a:lnTo>
                  <a:lnTo>
                    <a:pt x="118" y="226"/>
                  </a:lnTo>
                  <a:lnTo>
                    <a:pt x="120" y="198"/>
                  </a:lnTo>
                  <a:lnTo>
                    <a:pt x="118" y="170"/>
                  </a:lnTo>
                  <a:lnTo>
                    <a:pt x="116" y="140"/>
                  </a:lnTo>
                  <a:lnTo>
                    <a:pt x="114" y="112"/>
                  </a:lnTo>
                  <a:lnTo>
                    <a:pt x="108" y="84"/>
                  </a:lnTo>
                  <a:lnTo>
                    <a:pt x="100" y="56"/>
                  </a:lnTo>
                  <a:lnTo>
                    <a:pt x="82" y="0"/>
                  </a:lnTo>
                  <a:lnTo>
                    <a:pt x="80"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9313" name="Freeform 30"/>
            <p:cNvSpPr>
              <a:spLocks/>
            </p:cNvSpPr>
            <p:nvPr/>
          </p:nvSpPr>
          <p:spPr bwMode="auto">
            <a:xfrm>
              <a:off x="2727" y="2240"/>
              <a:ext cx="120" cy="352"/>
            </a:xfrm>
            <a:custGeom>
              <a:avLst/>
              <a:gdLst>
                <a:gd name="T0" fmla="*/ 80 w 120"/>
                <a:gd name="T1" fmla="*/ 2 h 352"/>
                <a:gd name="T2" fmla="*/ 80 w 120"/>
                <a:gd name="T3" fmla="*/ 2 h 352"/>
                <a:gd name="T4" fmla="*/ 90 w 120"/>
                <a:gd name="T5" fmla="*/ 30 h 352"/>
                <a:gd name="T6" fmla="*/ 98 w 120"/>
                <a:gd name="T7" fmla="*/ 58 h 352"/>
                <a:gd name="T8" fmla="*/ 104 w 120"/>
                <a:gd name="T9" fmla="*/ 86 h 352"/>
                <a:gd name="T10" fmla="*/ 110 w 120"/>
                <a:gd name="T11" fmla="*/ 116 h 352"/>
                <a:gd name="T12" fmla="*/ 112 w 120"/>
                <a:gd name="T13" fmla="*/ 144 h 352"/>
                <a:gd name="T14" fmla="*/ 114 w 120"/>
                <a:gd name="T15" fmla="*/ 174 h 352"/>
                <a:gd name="T16" fmla="*/ 114 w 120"/>
                <a:gd name="T17" fmla="*/ 204 h 352"/>
                <a:gd name="T18" fmla="*/ 112 w 120"/>
                <a:gd name="T19" fmla="*/ 232 h 352"/>
                <a:gd name="T20" fmla="*/ 112 w 120"/>
                <a:gd name="T21" fmla="*/ 232 h 352"/>
                <a:gd name="T22" fmla="*/ 108 w 120"/>
                <a:gd name="T23" fmla="*/ 260 h 352"/>
                <a:gd name="T24" fmla="*/ 104 w 120"/>
                <a:gd name="T25" fmla="*/ 274 h 352"/>
                <a:gd name="T26" fmla="*/ 100 w 120"/>
                <a:gd name="T27" fmla="*/ 286 h 352"/>
                <a:gd name="T28" fmla="*/ 94 w 120"/>
                <a:gd name="T29" fmla="*/ 298 h 352"/>
                <a:gd name="T30" fmla="*/ 88 w 120"/>
                <a:gd name="T31" fmla="*/ 310 h 352"/>
                <a:gd name="T32" fmla="*/ 76 w 120"/>
                <a:gd name="T33" fmla="*/ 318 h 352"/>
                <a:gd name="T34" fmla="*/ 64 w 120"/>
                <a:gd name="T35" fmla="*/ 324 h 352"/>
                <a:gd name="T36" fmla="*/ 64 w 120"/>
                <a:gd name="T37" fmla="*/ 324 h 352"/>
                <a:gd name="T38" fmla="*/ 46 w 120"/>
                <a:gd name="T39" fmla="*/ 326 h 352"/>
                <a:gd name="T40" fmla="*/ 24 w 120"/>
                <a:gd name="T41" fmla="*/ 326 h 352"/>
                <a:gd name="T42" fmla="*/ 16 w 120"/>
                <a:gd name="T43" fmla="*/ 330 h 352"/>
                <a:gd name="T44" fmla="*/ 8 w 120"/>
                <a:gd name="T45" fmla="*/ 334 h 352"/>
                <a:gd name="T46" fmla="*/ 2 w 120"/>
                <a:gd name="T47" fmla="*/ 340 h 352"/>
                <a:gd name="T48" fmla="*/ 0 w 120"/>
                <a:gd name="T49" fmla="*/ 350 h 352"/>
                <a:gd name="T50" fmla="*/ 0 w 120"/>
                <a:gd name="T51" fmla="*/ 350 h 352"/>
                <a:gd name="T52" fmla="*/ 2 w 120"/>
                <a:gd name="T53" fmla="*/ 352 h 352"/>
                <a:gd name="T54" fmla="*/ 2 w 120"/>
                <a:gd name="T55" fmla="*/ 350 h 352"/>
                <a:gd name="T56" fmla="*/ 2 w 120"/>
                <a:gd name="T57" fmla="*/ 350 h 352"/>
                <a:gd name="T58" fmla="*/ 4 w 120"/>
                <a:gd name="T59" fmla="*/ 342 h 352"/>
                <a:gd name="T60" fmla="*/ 8 w 120"/>
                <a:gd name="T61" fmla="*/ 338 h 352"/>
                <a:gd name="T62" fmla="*/ 14 w 120"/>
                <a:gd name="T63" fmla="*/ 334 h 352"/>
                <a:gd name="T64" fmla="*/ 20 w 120"/>
                <a:gd name="T65" fmla="*/ 330 h 352"/>
                <a:gd name="T66" fmla="*/ 36 w 120"/>
                <a:gd name="T67" fmla="*/ 328 h 352"/>
                <a:gd name="T68" fmla="*/ 50 w 120"/>
                <a:gd name="T69" fmla="*/ 328 h 352"/>
                <a:gd name="T70" fmla="*/ 50 w 120"/>
                <a:gd name="T71" fmla="*/ 328 h 352"/>
                <a:gd name="T72" fmla="*/ 60 w 120"/>
                <a:gd name="T73" fmla="*/ 328 h 352"/>
                <a:gd name="T74" fmla="*/ 70 w 120"/>
                <a:gd name="T75" fmla="*/ 324 h 352"/>
                <a:gd name="T76" fmla="*/ 80 w 120"/>
                <a:gd name="T77" fmla="*/ 320 h 352"/>
                <a:gd name="T78" fmla="*/ 88 w 120"/>
                <a:gd name="T79" fmla="*/ 314 h 352"/>
                <a:gd name="T80" fmla="*/ 88 w 120"/>
                <a:gd name="T81" fmla="*/ 314 h 352"/>
                <a:gd name="T82" fmla="*/ 96 w 120"/>
                <a:gd name="T83" fmla="*/ 308 h 352"/>
                <a:gd name="T84" fmla="*/ 102 w 120"/>
                <a:gd name="T85" fmla="*/ 298 h 352"/>
                <a:gd name="T86" fmla="*/ 106 w 120"/>
                <a:gd name="T87" fmla="*/ 290 h 352"/>
                <a:gd name="T88" fmla="*/ 108 w 120"/>
                <a:gd name="T89" fmla="*/ 280 h 352"/>
                <a:gd name="T90" fmla="*/ 108 w 120"/>
                <a:gd name="T91" fmla="*/ 280 h 352"/>
                <a:gd name="T92" fmla="*/ 114 w 120"/>
                <a:gd name="T93" fmla="*/ 254 h 352"/>
                <a:gd name="T94" fmla="*/ 118 w 120"/>
                <a:gd name="T95" fmla="*/ 226 h 352"/>
                <a:gd name="T96" fmla="*/ 118 w 120"/>
                <a:gd name="T97" fmla="*/ 226 h 352"/>
                <a:gd name="T98" fmla="*/ 120 w 120"/>
                <a:gd name="T99" fmla="*/ 198 h 352"/>
                <a:gd name="T100" fmla="*/ 118 w 120"/>
                <a:gd name="T101" fmla="*/ 170 h 352"/>
                <a:gd name="T102" fmla="*/ 116 w 120"/>
                <a:gd name="T103" fmla="*/ 140 h 352"/>
                <a:gd name="T104" fmla="*/ 114 w 120"/>
                <a:gd name="T105" fmla="*/ 112 h 352"/>
                <a:gd name="T106" fmla="*/ 114 w 120"/>
                <a:gd name="T107" fmla="*/ 112 h 352"/>
                <a:gd name="T108" fmla="*/ 108 w 120"/>
                <a:gd name="T109" fmla="*/ 84 h 352"/>
                <a:gd name="T110" fmla="*/ 100 w 120"/>
                <a:gd name="T111" fmla="*/ 56 h 352"/>
                <a:gd name="T112" fmla="*/ 82 w 120"/>
                <a:gd name="T113" fmla="*/ 0 h 352"/>
                <a:gd name="T114" fmla="*/ 82 w 120"/>
                <a:gd name="T115" fmla="*/ 0 h 352"/>
                <a:gd name="T116" fmla="*/ 80 w 120"/>
                <a:gd name="T117" fmla="*/ 2 h 3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352"/>
                <a:gd name="T179" fmla="*/ 120 w 120"/>
                <a:gd name="T180" fmla="*/ 352 h 35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352">
                  <a:moveTo>
                    <a:pt x="80" y="2"/>
                  </a:moveTo>
                  <a:lnTo>
                    <a:pt x="80" y="2"/>
                  </a:lnTo>
                  <a:lnTo>
                    <a:pt x="90" y="30"/>
                  </a:lnTo>
                  <a:lnTo>
                    <a:pt x="98" y="58"/>
                  </a:lnTo>
                  <a:lnTo>
                    <a:pt x="104" y="86"/>
                  </a:lnTo>
                  <a:lnTo>
                    <a:pt x="110" y="116"/>
                  </a:lnTo>
                  <a:lnTo>
                    <a:pt x="112" y="144"/>
                  </a:lnTo>
                  <a:lnTo>
                    <a:pt x="114" y="174"/>
                  </a:lnTo>
                  <a:lnTo>
                    <a:pt x="114" y="204"/>
                  </a:lnTo>
                  <a:lnTo>
                    <a:pt x="112" y="232"/>
                  </a:lnTo>
                  <a:lnTo>
                    <a:pt x="108" y="260"/>
                  </a:lnTo>
                  <a:lnTo>
                    <a:pt x="104" y="274"/>
                  </a:lnTo>
                  <a:lnTo>
                    <a:pt x="100" y="286"/>
                  </a:lnTo>
                  <a:lnTo>
                    <a:pt x="94" y="298"/>
                  </a:lnTo>
                  <a:lnTo>
                    <a:pt x="88" y="310"/>
                  </a:lnTo>
                  <a:lnTo>
                    <a:pt x="76" y="318"/>
                  </a:lnTo>
                  <a:lnTo>
                    <a:pt x="64" y="324"/>
                  </a:lnTo>
                  <a:lnTo>
                    <a:pt x="46" y="326"/>
                  </a:lnTo>
                  <a:lnTo>
                    <a:pt x="24" y="326"/>
                  </a:lnTo>
                  <a:lnTo>
                    <a:pt x="16" y="330"/>
                  </a:lnTo>
                  <a:lnTo>
                    <a:pt x="8" y="334"/>
                  </a:lnTo>
                  <a:lnTo>
                    <a:pt x="2" y="340"/>
                  </a:lnTo>
                  <a:lnTo>
                    <a:pt x="0" y="350"/>
                  </a:lnTo>
                  <a:lnTo>
                    <a:pt x="2" y="352"/>
                  </a:lnTo>
                  <a:lnTo>
                    <a:pt x="2" y="350"/>
                  </a:lnTo>
                  <a:lnTo>
                    <a:pt x="4" y="342"/>
                  </a:lnTo>
                  <a:lnTo>
                    <a:pt x="8" y="338"/>
                  </a:lnTo>
                  <a:lnTo>
                    <a:pt x="14" y="334"/>
                  </a:lnTo>
                  <a:lnTo>
                    <a:pt x="20" y="330"/>
                  </a:lnTo>
                  <a:lnTo>
                    <a:pt x="36" y="328"/>
                  </a:lnTo>
                  <a:lnTo>
                    <a:pt x="50" y="328"/>
                  </a:lnTo>
                  <a:lnTo>
                    <a:pt x="60" y="328"/>
                  </a:lnTo>
                  <a:lnTo>
                    <a:pt x="70" y="324"/>
                  </a:lnTo>
                  <a:lnTo>
                    <a:pt x="80" y="320"/>
                  </a:lnTo>
                  <a:lnTo>
                    <a:pt x="88" y="314"/>
                  </a:lnTo>
                  <a:lnTo>
                    <a:pt x="96" y="308"/>
                  </a:lnTo>
                  <a:lnTo>
                    <a:pt x="102" y="298"/>
                  </a:lnTo>
                  <a:lnTo>
                    <a:pt x="106" y="290"/>
                  </a:lnTo>
                  <a:lnTo>
                    <a:pt x="108" y="280"/>
                  </a:lnTo>
                  <a:lnTo>
                    <a:pt x="114" y="254"/>
                  </a:lnTo>
                  <a:lnTo>
                    <a:pt x="118" y="226"/>
                  </a:lnTo>
                  <a:lnTo>
                    <a:pt x="120" y="198"/>
                  </a:lnTo>
                  <a:lnTo>
                    <a:pt x="118" y="170"/>
                  </a:lnTo>
                  <a:lnTo>
                    <a:pt x="116" y="140"/>
                  </a:lnTo>
                  <a:lnTo>
                    <a:pt x="114" y="112"/>
                  </a:lnTo>
                  <a:lnTo>
                    <a:pt x="108" y="84"/>
                  </a:lnTo>
                  <a:lnTo>
                    <a:pt x="100" y="56"/>
                  </a:lnTo>
                  <a:lnTo>
                    <a:pt x="82" y="0"/>
                  </a:lnTo>
                  <a:lnTo>
                    <a:pt x="80" y="2"/>
                  </a:lnTo>
                </a:path>
              </a:pathLst>
            </a:custGeom>
            <a:noFill/>
            <a:ln w="9525">
              <a:noFill/>
              <a:round/>
              <a:headEnd/>
              <a:tailEnd/>
            </a:ln>
          </p:spPr>
          <p:txBody>
            <a:bodyPr/>
            <a:lstStyle/>
            <a:p>
              <a:endParaRPr lang="fr-FR">
                <a:latin typeface="Calibri" pitchFamily="34" charset="0"/>
              </a:endParaRPr>
            </a:p>
          </p:txBody>
        </p:sp>
        <p:sp>
          <p:nvSpPr>
            <p:cNvPr id="9314" name="Freeform 31"/>
            <p:cNvSpPr>
              <a:spLocks/>
            </p:cNvSpPr>
            <p:nvPr/>
          </p:nvSpPr>
          <p:spPr bwMode="auto">
            <a:xfrm>
              <a:off x="2705" y="2574"/>
              <a:ext cx="84" cy="22"/>
            </a:xfrm>
            <a:custGeom>
              <a:avLst/>
              <a:gdLst>
                <a:gd name="T0" fmla="*/ 0 w 84"/>
                <a:gd name="T1" fmla="*/ 22 h 22"/>
                <a:gd name="T2" fmla="*/ 0 w 84"/>
                <a:gd name="T3" fmla="*/ 22 h 22"/>
                <a:gd name="T4" fmla="*/ 10 w 84"/>
                <a:gd name="T5" fmla="*/ 22 h 22"/>
                <a:gd name="T6" fmla="*/ 10 w 84"/>
                <a:gd name="T7" fmla="*/ 22 h 22"/>
                <a:gd name="T8" fmla="*/ 18 w 84"/>
                <a:gd name="T9" fmla="*/ 20 h 22"/>
                <a:gd name="T10" fmla="*/ 18 w 84"/>
                <a:gd name="T11" fmla="*/ 20 h 22"/>
                <a:gd name="T12" fmla="*/ 24 w 84"/>
                <a:gd name="T13" fmla="*/ 16 h 22"/>
                <a:gd name="T14" fmla="*/ 30 w 84"/>
                <a:gd name="T15" fmla="*/ 12 h 22"/>
                <a:gd name="T16" fmla="*/ 30 w 84"/>
                <a:gd name="T17" fmla="*/ 12 h 22"/>
                <a:gd name="T18" fmla="*/ 36 w 84"/>
                <a:gd name="T19" fmla="*/ 8 h 22"/>
                <a:gd name="T20" fmla="*/ 42 w 84"/>
                <a:gd name="T21" fmla="*/ 6 h 22"/>
                <a:gd name="T22" fmla="*/ 58 w 84"/>
                <a:gd name="T23" fmla="*/ 4 h 22"/>
                <a:gd name="T24" fmla="*/ 58 w 84"/>
                <a:gd name="T25" fmla="*/ 4 h 22"/>
                <a:gd name="T26" fmla="*/ 84 w 84"/>
                <a:gd name="T27" fmla="*/ 6 h 22"/>
                <a:gd name="T28" fmla="*/ 84 w 84"/>
                <a:gd name="T29" fmla="*/ 6 h 22"/>
                <a:gd name="T30" fmla="*/ 84 w 84"/>
                <a:gd name="T31" fmla="*/ 6 h 22"/>
                <a:gd name="T32" fmla="*/ 84 w 84"/>
                <a:gd name="T33" fmla="*/ 6 h 22"/>
                <a:gd name="T34" fmla="*/ 60 w 84"/>
                <a:gd name="T35" fmla="*/ 2 h 22"/>
                <a:gd name="T36" fmla="*/ 60 w 84"/>
                <a:gd name="T37" fmla="*/ 2 h 22"/>
                <a:gd name="T38" fmla="*/ 50 w 84"/>
                <a:gd name="T39" fmla="*/ 0 h 22"/>
                <a:gd name="T40" fmla="*/ 38 w 84"/>
                <a:gd name="T41" fmla="*/ 2 h 22"/>
                <a:gd name="T42" fmla="*/ 38 w 84"/>
                <a:gd name="T43" fmla="*/ 2 h 22"/>
                <a:gd name="T44" fmla="*/ 32 w 84"/>
                <a:gd name="T45" fmla="*/ 6 h 22"/>
                <a:gd name="T46" fmla="*/ 26 w 84"/>
                <a:gd name="T47" fmla="*/ 12 h 22"/>
                <a:gd name="T48" fmla="*/ 26 w 84"/>
                <a:gd name="T49" fmla="*/ 12 h 22"/>
                <a:gd name="T50" fmla="*/ 20 w 84"/>
                <a:gd name="T51" fmla="*/ 16 h 22"/>
                <a:gd name="T52" fmla="*/ 14 w 84"/>
                <a:gd name="T53" fmla="*/ 18 h 22"/>
                <a:gd name="T54" fmla="*/ 0 w 84"/>
                <a:gd name="T55" fmla="*/ 22 h 22"/>
                <a:gd name="T56" fmla="*/ 0 w 84"/>
                <a:gd name="T57" fmla="*/ 22 h 22"/>
                <a:gd name="T58" fmla="*/ 0 w 84"/>
                <a:gd name="T59" fmla="*/ 22 h 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4"/>
                <a:gd name="T91" fmla="*/ 0 h 22"/>
                <a:gd name="T92" fmla="*/ 84 w 84"/>
                <a:gd name="T93" fmla="*/ 22 h 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4" h="22">
                  <a:moveTo>
                    <a:pt x="0" y="22"/>
                  </a:moveTo>
                  <a:lnTo>
                    <a:pt x="0" y="22"/>
                  </a:lnTo>
                  <a:lnTo>
                    <a:pt x="10" y="22"/>
                  </a:lnTo>
                  <a:lnTo>
                    <a:pt x="18" y="20"/>
                  </a:lnTo>
                  <a:lnTo>
                    <a:pt x="24" y="16"/>
                  </a:lnTo>
                  <a:lnTo>
                    <a:pt x="30" y="12"/>
                  </a:lnTo>
                  <a:lnTo>
                    <a:pt x="36" y="8"/>
                  </a:lnTo>
                  <a:lnTo>
                    <a:pt x="42" y="6"/>
                  </a:lnTo>
                  <a:lnTo>
                    <a:pt x="58" y="4"/>
                  </a:lnTo>
                  <a:lnTo>
                    <a:pt x="84" y="6"/>
                  </a:lnTo>
                  <a:lnTo>
                    <a:pt x="60" y="2"/>
                  </a:lnTo>
                  <a:lnTo>
                    <a:pt x="50" y="0"/>
                  </a:lnTo>
                  <a:lnTo>
                    <a:pt x="38" y="2"/>
                  </a:lnTo>
                  <a:lnTo>
                    <a:pt x="32" y="6"/>
                  </a:lnTo>
                  <a:lnTo>
                    <a:pt x="26" y="12"/>
                  </a:lnTo>
                  <a:lnTo>
                    <a:pt x="20" y="16"/>
                  </a:lnTo>
                  <a:lnTo>
                    <a:pt x="14" y="18"/>
                  </a:lnTo>
                  <a:lnTo>
                    <a:pt x="0" y="22"/>
                  </a:lnTo>
                  <a:close/>
                </a:path>
              </a:pathLst>
            </a:custGeom>
            <a:solidFill>
              <a:srgbClr val="000000"/>
            </a:solidFill>
            <a:ln w="9525">
              <a:noFill/>
              <a:round/>
              <a:headEnd/>
              <a:tailEnd/>
            </a:ln>
          </p:spPr>
          <p:txBody>
            <a:bodyPr/>
            <a:lstStyle/>
            <a:p>
              <a:endParaRPr lang="fr-FR">
                <a:latin typeface="Calibri" pitchFamily="34" charset="0"/>
              </a:endParaRPr>
            </a:p>
          </p:txBody>
        </p:sp>
        <p:sp>
          <p:nvSpPr>
            <p:cNvPr id="9315" name="Freeform 32"/>
            <p:cNvSpPr>
              <a:spLocks/>
            </p:cNvSpPr>
            <p:nvPr/>
          </p:nvSpPr>
          <p:spPr bwMode="auto">
            <a:xfrm>
              <a:off x="2705" y="2574"/>
              <a:ext cx="84" cy="22"/>
            </a:xfrm>
            <a:custGeom>
              <a:avLst/>
              <a:gdLst>
                <a:gd name="T0" fmla="*/ 0 w 84"/>
                <a:gd name="T1" fmla="*/ 22 h 22"/>
                <a:gd name="T2" fmla="*/ 0 w 84"/>
                <a:gd name="T3" fmla="*/ 22 h 22"/>
                <a:gd name="T4" fmla="*/ 10 w 84"/>
                <a:gd name="T5" fmla="*/ 22 h 22"/>
                <a:gd name="T6" fmla="*/ 10 w 84"/>
                <a:gd name="T7" fmla="*/ 22 h 22"/>
                <a:gd name="T8" fmla="*/ 18 w 84"/>
                <a:gd name="T9" fmla="*/ 20 h 22"/>
                <a:gd name="T10" fmla="*/ 18 w 84"/>
                <a:gd name="T11" fmla="*/ 20 h 22"/>
                <a:gd name="T12" fmla="*/ 24 w 84"/>
                <a:gd name="T13" fmla="*/ 16 h 22"/>
                <a:gd name="T14" fmla="*/ 30 w 84"/>
                <a:gd name="T15" fmla="*/ 12 h 22"/>
                <a:gd name="T16" fmla="*/ 30 w 84"/>
                <a:gd name="T17" fmla="*/ 12 h 22"/>
                <a:gd name="T18" fmla="*/ 36 w 84"/>
                <a:gd name="T19" fmla="*/ 8 h 22"/>
                <a:gd name="T20" fmla="*/ 42 w 84"/>
                <a:gd name="T21" fmla="*/ 6 h 22"/>
                <a:gd name="T22" fmla="*/ 58 w 84"/>
                <a:gd name="T23" fmla="*/ 4 h 22"/>
                <a:gd name="T24" fmla="*/ 58 w 84"/>
                <a:gd name="T25" fmla="*/ 4 h 22"/>
                <a:gd name="T26" fmla="*/ 84 w 84"/>
                <a:gd name="T27" fmla="*/ 6 h 22"/>
                <a:gd name="T28" fmla="*/ 84 w 84"/>
                <a:gd name="T29" fmla="*/ 6 h 22"/>
                <a:gd name="T30" fmla="*/ 84 w 84"/>
                <a:gd name="T31" fmla="*/ 6 h 22"/>
                <a:gd name="T32" fmla="*/ 84 w 84"/>
                <a:gd name="T33" fmla="*/ 6 h 22"/>
                <a:gd name="T34" fmla="*/ 60 w 84"/>
                <a:gd name="T35" fmla="*/ 2 h 22"/>
                <a:gd name="T36" fmla="*/ 60 w 84"/>
                <a:gd name="T37" fmla="*/ 2 h 22"/>
                <a:gd name="T38" fmla="*/ 50 w 84"/>
                <a:gd name="T39" fmla="*/ 0 h 22"/>
                <a:gd name="T40" fmla="*/ 38 w 84"/>
                <a:gd name="T41" fmla="*/ 2 h 22"/>
                <a:gd name="T42" fmla="*/ 38 w 84"/>
                <a:gd name="T43" fmla="*/ 2 h 22"/>
                <a:gd name="T44" fmla="*/ 32 w 84"/>
                <a:gd name="T45" fmla="*/ 6 h 22"/>
                <a:gd name="T46" fmla="*/ 26 w 84"/>
                <a:gd name="T47" fmla="*/ 12 h 22"/>
                <a:gd name="T48" fmla="*/ 26 w 84"/>
                <a:gd name="T49" fmla="*/ 12 h 22"/>
                <a:gd name="T50" fmla="*/ 20 w 84"/>
                <a:gd name="T51" fmla="*/ 16 h 22"/>
                <a:gd name="T52" fmla="*/ 14 w 84"/>
                <a:gd name="T53" fmla="*/ 18 h 22"/>
                <a:gd name="T54" fmla="*/ 0 w 84"/>
                <a:gd name="T55" fmla="*/ 22 h 22"/>
                <a:gd name="T56" fmla="*/ 0 w 84"/>
                <a:gd name="T57" fmla="*/ 22 h 22"/>
                <a:gd name="T58" fmla="*/ 0 w 84"/>
                <a:gd name="T59" fmla="*/ 22 h 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4"/>
                <a:gd name="T91" fmla="*/ 0 h 22"/>
                <a:gd name="T92" fmla="*/ 84 w 84"/>
                <a:gd name="T93" fmla="*/ 22 h 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4" h="22">
                  <a:moveTo>
                    <a:pt x="0" y="22"/>
                  </a:moveTo>
                  <a:lnTo>
                    <a:pt x="0" y="22"/>
                  </a:lnTo>
                  <a:lnTo>
                    <a:pt x="10" y="22"/>
                  </a:lnTo>
                  <a:lnTo>
                    <a:pt x="18" y="20"/>
                  </a:lnTo>
                  <a:lnTo>
                    <a:pt x="24" y="16"/>
                  </a:lnTo>
                  <a:lnTo>
                    <a:pt x="30" y="12"/>
                  </a:lnTo>
                  <a:lnTo>
                    <a:pt x="36" y="8"/>
                  </a:lnTo>
                  <a:lnTo>
                    <a:pt x="42" y="6"/>
                  </a:lnTo>
                  <a:lnTo>
                    <a:pt x="58" y="4"/>
                  </a:lnTo>
                  <a:lnTo>
                    <a:pt x="84" y="6"/>
                  </a:lnTo>
                  <a:lnTo>
                    <a:pt x="60" y="2"/>
                  </a:lnTo>
                  <a:lnTo>
                    <a:pt x="50" y="0"/>
                  </a:lnTo>
                  <a:lnTo>
                    <a:pt x="38" y="2"/>
                  </a:lnTo>
                  <a:lnTo>
                    <a:pt x="32" y="6"/>
                  </a:lnTo>
                  <a:lnTo>
                    <a:pt x="26" y="12"/>
                  </a:lnTo>
                  <a:lnTo>
                    <a:pt x="20" y="16"/>
                  </a:lnTo>
                  <a:lnTo>
                    <a:pt x="14" y="18"/>
                  </a:lnTo>
                  <a:lnTo>
                    <a:pt x="0" y="22"/>
                  </a:lnTo>
                </a:path>
              </a:pathLst>
            </a:custGeom>
            <a:noFill/>
            <a:ln w="9525">
              <a:noFill/>
              <a:round/>
              <a:headEnd/>
              <a:tailEnd/>
            </a:ln>
          </p:spPr>
          <p:txBody>
            <a:bodyPr/>
            <a:lstStyle/>
            <a:p>
              <a:endParaRPr lang="fr-FR">
                <a:latin typeface="Calibri" pitchFamily="34" charset="0"/>
              </a:endParaRPr>
            </a:p>
          </p:txBody>
        </p:sp>
        <p:sp>
          <p:nvSpPr>
            <p:cNvPr id="9316" name="Freeform 33"/>
            <p:cNvSpPr>
              <a:spLocks/>
            </p:cNvSpPr>
            <p:nvPr/>
          </p:nvSpPr>
          <p:spPr bwMode="auto">
            <a:xfrm>
              <a:off x="2715" y="2576"/>
              <a:ext cx="84" cy="58"/>
            </a:xfrm>
            <a:custGeom>
              <a:avLst/>
              <a:gdLst>
                <a:gd name="T0" fmla="*/ 84 w 84"/>
                <a:gd name="T1" fmla="*/ 0 h 58"/>
                <a:gd name="T2" fmla="*/ 84 w 84"/>
                <a:gd name="T3" fmla="*/ 0 h 58"/>
                <a:gd name="T4" fmla="*/ 74 w 84"/>
                <a:gd name="T5" fmla="*/ 4 h 58"/>
                <a:gd name="T6" fmla="*/ 66 w 84"/>
                <a:gd name="T7" fmla="*/ 8 h 58"/>
                <a:gd name="T8" fmla="*/ 66 w 84"/>
                <a:gd name="T9" fmla="*/ 8 h 58"/>
                <a:gd name="T10" fmla="*/ 58 w 84"/>
                <a:gd name="T11" fmla="*/ 16 h 58"/>
                <a:gd name="T12" fmla="*/ 52 w 84"/>
                <a:gd name="T13" fmla="*/ 24 h 58"/>
                <a:gd name="T14" fmla="*/ 52 w 84"/>
                <a:gd name="T15" fmla="*/ 24 h 58"/>
                <a:gd name="T16" fmla="*/ 48 w 84"/>
                <a:gd name="T17" fmla="*/ 32 h 58"/>
                <a:gd name="T18" fmla="*/ 42 w 84"/>
                <a:gd name="T19" fmla="*/ 36 h 58"/>
                <a:gd name="T20" fmla="*/ 30 w 84"/>
                <a:gd name="T21" fmla="*/ 44 h 58"/>
                <a:gd name="T22" fmla="*/ 0 w 84"/>
                <a:gd name="T23" fmla="*/ 56 h 58"/>
                <a:gd name="T24" fmla="*/ 0 w 84"/>
                <a:gd name="T25" fmla="*/ 56 h 58"/>
                <a:gd name="T26" fmla="*/ 0 w 84"/>
                <a:gd name="T27" fmla="*/ 58 h 58"/>
                <a:gd name="T28" fmla="*/ 0 w 84"/>
                <a:gd name="T29" fmla="*/ 58 h 58"/>
                <a:gd name="T30" fmla="*/ 10 w 84"/>
                <a:gd name="T31" fmla="*/ 54 h 58"/>
                <a:gd name="T32" fmla="*/ 20 w 84"/>
                <a:gd name="T33" fmla="*/ 50 h 58"/>
                <a:gd name="T34" fmla="*/ 20 w 84"/>
                <a:gd name="T35" fmla="*/ 50 h 58"/>
                <a:gd name="T36" fmla="*/ 34 w 84"/>
                <a:gd name="T37" fmla="*/ 46 h 58"/>
                <a:gd name="T38" fmla="*/ 44 w 84"/>
                <a:gd name="T39" fmla="*/ 38 h 58"/>
                <a:gd name="T40" fmla="*/ 44 w 84"/>
                <a:gd name="T41" fmla="*/ 38 h 58"/>
                <a:gd name="T42" fmla="*/ 52 w 84"/>
                <a:gd name="T43" fmla="*/ 30 h 58"/>
                <a:gd name="T44" fmla="*/ 58 w 84"/>
                <a:gd name="T45" fmla="*/ 20 h 58"/>
                <a:gd name="T46" fmla="*/ 58 w 84"/>
                <a:gd name="T47" fmla="*/ 20 h 58"/>
                <a:gd name="T48" fmla="*/ 66 w 84"/>
                <a:gd name="T49" fmla="*/ 10 h 58"/>
                <a:gd name="T50" fmla="*/ 70 w 84"/>
                <a:gd name="T51" fmla="*/ 8 h 58"/>
                <a:gd name="T52" fmla="*/ 74 w 84"/>
                <a:gd name="T53" fmla="*/ 6 h 58"/>
                <a:gd name="T54" fmla="*/ 74 w 84"/>
                <a:gd name="T55" fmla="*/ 6 h 58"/>
                <a:gd name="T56" fmla="*/ 80 w 84"/>
                <a:gd name="T57" fmla="*/ 4 h 58"/>
                <a:gd name="T58" fmla="*/ 84 w 84"/>
                <a:gd name="T59" fmla="*/ 0 h 58"/>
                <a:gd name="T60" fmla="*/ 84 w 84"/>
                <a:gd name="T61" fmla="*/ 0 h 58"/>
                <a:gd name="T62" fmla="*/ 84 w 84"/>
                <a:gd name="T63" fmla="*/ 0 h 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4"/>
                <a:gd name="T97" fmla="*/ 0 h 58"/>
                <a:gd name="T98" fmla="*/ 84 w 84"/>
                <a:gd name="T99" fmla="*/ 58 h 5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4" h="58">
                  <a:moveTo>
                    <a:pt x="84" y="0"/>
                  </a:moveTo>
                  <a:lnTo>
                    <a:pt x="84" y="0"/>
                  </a:lnTo>
                  <a:lnTo>
                    <a:pt x="74" y="4"/>
                  </a:lnTo>
                  <a:lnTo>
                    <a:pt x="66" y="8"/>
                  </a:lnTo>
                  <a:lnTo>
                    <a:pt x="58" y="16"/>
                  </a:lnTo>
                  <a:lnTo>
                    <a:pt x="52" y="24"/>
                  </a:lnTo>
                  <a:lnTo>
                    <a:pt x="48" y="32"/>
                  </a:lnTo>
                  <a:lnTo>
                    <a:pt x="42" y="36"/>
                  </a:lnTo>
                  <a:lnTo>
                    <a:pt x="30" y="44"/>
                  </a:lnTo>
                  <a:lnTo>
                    <a:pt x="0" y="56"/>
                  </a:lnTo>
                  <a:lnTo>
                    <a:pt x="0" y="58"/>
                  </a:lnTo>
                  <a:lnTo>
                    <a:pt x="10" y="54"/>
                  </a:lnTo>
                  <a:lnTo>
                    <a:pt x="20" y="50"/>
                  </a:lnTo>
                  <a:lnTo>
                    <a:pt x="34" y="46"/>
                  </a:lnTo>
                  <a:lnTo>
                    <a:pt x="44" y="38"/>
                  </a:lnTo>
                  <a:lnTo>
                    <a:pt x="52" y="30"/>
                  </a:lnTo>
                  <a:lnTo>
                    <a:pt x="58" y="20"/>
                  </a:lnTo>
                  <a:lnTo>
                    <a:pt x="66" y="10"/>
                  </a:lnTo>
                  <a:lnTo>
                    <a:pt x="70" y="8"/>
                  </a:lnTo>
                  <a:lnTo>
                    <a:pt x="74" y="6"/>
                  </a:lnTo>
                  <a:lnTo>
                    <a:pt x="80" y="4"/>
                  </a:lnTo>
                  <a:lnTo>
                    <a:pt x="84"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317" name="Freeform 34"/>
            <p:cNvSpPr>
              <a:spLocks/>
            </p:cNvSpPr>
            <p:nvPr/>
          </p:nvSpPr>
          <p:spPr bwMode="auto">
            <a:xfrm>
              <a:off x="2715" y="2576"/>
              <a:ext cx="84" cy="58"/>
            </a:xfrm>
            <a:custGeom>
              <a:avLst/>
              <a:gdLst>
                <a:gd name="T0" fmla="*/ 84 w 84"/>
                <a:gd name="T1" fmla="*/ 0 h 58"/>
                <a:gd name="T2" fmla="*/ 84 w 84"/>
                <a:gd name="T3" fmla="*/ 0 h 58"/>
                <a:gd name="T4" fmla="*/ 74 w 84"/>
                <a:gd name="T5" fmla="*/ 4 h 58"/>
                <a:gd name="T6" fmla="*/ 66 w 84"/>
                <a:gd name="T7" fmla="*/ 8 h 58"/>
                <a:gd name="T8" fmla="*/ 66 w 84"/>
                <a:gd name="T9" fmla="*/ 8 h 58"/>
                <a:gd name="T10" fmla="*/ 58 w 84"/>
                <a:gd name="T11" fmla="*/ 16 h 58"/>
                <a:gd name="T12" fmla="*/ 52 w 84"/>
                <a:gd name="T13" fmla="*/ 24 h 58"/>
                <a:gd name="T14" fmla="*/ 52 w 84"/>
                <a:gd name="T15" fmla="*/ 24 h 58"/>
                <a:gd name="T16" fmla="*/ 48 w 84"/>
                <a:gd name="T17" fmla="*/ 32 h 58"/>
                <a:gd name="T18" fmla="*/ 42 w 84"/>
                <a:gd name="T19" fmla="*/ 36 h 58"/>
                <a:gd name="T20" fmla="*/ 30 w 84"/>
                <a:gd name="T21" fmla="*/ 44 h 58"/>
                <a:gd name="T22" fmla="*/ 0 w 84"/>
                <a:gd name="T23" fmla="*/ 56 h 58"/>
                <a:gd name="T24" fmla="*/ 0 w 84"/>
                <a:gd name="T25" fmla="*/ 56 h 58"/>
                <a:gd name="T26" fmla="*/ 0 w 84"/>
                <a:gd name="T27" fmla="*/ 58 h 58"/>
                <a:gd name="T28" fmla="*/ 0 w 84"/>
                <a:gd name="T29" fmla="*/ 58 h 58"/>
                <a:gd name="T30" fmla="*/ 10 w 84"/>
                <a:gd name="T31" fmla="*/ 54 h 58"/>
                <a:gd name="T32" fmla="*/ 20 w 84"/>
                <a:gd name="T33" fmla="*/ 50 h 58"/>
                <a:gd name="T34" fmla="*/ 20 w 84"/>
                <a:gd name="T35" fmla="*/ 50 h 58"/>
                <a:gd name="T36" fmla="*/ 34 w 84"/>
                <a:gd name="T37" fmla="*/ 46 h 58"/>
                <a:gd name="T38" fmla="*/ 44 w 84"/>
                <a:gd name="T39" fmla="*/ 38 h 58"/>
                <a:gd name="T40" fmla="*/ 44 w 84"/>
                <a:gd name="T41" fmla="*/ 38 h 58"/>
                <a:gd name="T42" fmla="*/ 52 w 84"/>
                <a:gd name="T43" fmla="*/ 30 h 58"/>
                <a:gd name="T44" fmla="*/ 58 w 84"/>
                <a:gd name="T45" fmla="*/ 20 h 58"/>
                <a:gd name="T46" fmla="*/ 58 w 84"/>
                <a:gd name="T47" fmla="*/ 20 h 58"/>
                <a:gd name="T48" fmla="*/ 66 w 84"/>
                <a:gd name="T49" fmla="*/ 10 h 58"/>
                <a:gd name="T50" fmla="*/ 70 w 84"/>
                <a:gd name="T51" fmla="*/ 8 h 58"/>
                <a:gd name="T52" fmla="*/ 74 w 84"/>
                <a:gd name="T53" fmla="*/ 6 h 58"/>
                <a:gd name="T54" fmla="*/ 74 w 84"/>
                <a:gd name="T55" fmla="*/ 6 h 58"/>
                <a:gd name="T56" fmla="*/ 80 w 84"/>
                <a:gd name="T57" fmla="*/ 4 h 58"/>
                <a:gd name="T58" fmla="*/ 84 w 84"/>
                <a:gd name="T59" fmla="*/ 0 h 58"/>
                <a:gd name="T60" fmla="*/ 84 w 84"/>
                <a:gd name="T61" fmla="*/ 0 h 58"/>
                <a:gd name="T62" fmla="*/ 84 w 84"/>
                <a:gd name="T63" fmla="*/ 0 h 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4"/>
                <a:gd name="T97" fmla="*/ 0 h 58"/>
                <a:gd name="T98" fmla="*/ 84 w 84"/>
                <a:gd name="T99" fmla="*/ 58 h 5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4" h="58">
                  <a:moveTo>
                    <a:pt x="84" y="0"/>
                  </a:moveTo>
                  <a:lnTo>
                    <a:pt x="84" y="0"/>
                  </a:lnTo>
                  <a:lnTo>
                    <a:pt x="74" y="4"/>
                  </a:lnTo>
                  <a:lnTo>
                    <a:pt x="66" y="8"/>
                  </a:lnTo>
                  <a:lnTo>
                    <a:pt x="58" y="16"/>
                  </a:lnTo>
                  <a:lnTo>
                    <a:pt x="52" y="24"/>
                  </a:lnTo>
                  <a:lnTo>
                    <a:pt x="48" y="32"/>
                  </a:lnTo>
                  <a:lnTo>
                    <a:pt x="42" y="36"/>
                  </a:lnTo>
                  <a:lnTo>
                    <a:pt x="30" y="44"/>
                  </a:lnTo>
                  <a:lnTo>
                    <a:pt x="0" y="56"/>
                  </a:lnTo>
                  <a:lnTo>
                    <a:pt x="0" y="58"/>
                  </a:lnTo>
                  <a:lnTo>
                    <a:pt x="10" y="54"/>
                  </a:lnTo>
                  <a:lnTo>
                    <a:pt x="20" y="50"/>
                  </a:lnTo>
                  <a:lnTo>
                    <a:pt x="34" y="46"/>
                  </a:lnTo>
                  <a:lnTo>
                    <a:pt x="44" y="38"/>
                  </a:lnTo>
                  <a:lnTo>
                    <a:pt x="52" y="30"/>
                  </a:lnTo>
                  <a:lnTo>
                    <a:pt x="58" y="20"/>
                  </a:lnTo>
                  <a:lnTo>
                    <a:pt x="66" y="10"/>
                  </a:lnTo>
                  <a:lnTo>
                    <a:pt x="70" y="8"/>
                  </a:lnTo>
                  <a:lnTo>
                    <a:pt x="74" y="6"/>
                  </a:lnTo>
                  <a:lnTo>
                    <a:pt x="80" y="4"/>
                  </a:lnTo>
                  <a:lnTo>
                    <a:pt x="84" y="0"/>
                  </a:lnTo>
                </a:path>
              </a:pathLst>
            </a:custGeom>
            <a:noFill/>
            <a:ln w="9525">
              <a:noFill/>
              <a:round/>
              <a:headEnd/>
              <a:tailEnd/>
            </a:ln>
          </p:spPr>
          <p:txBody>
            <a:bodyPr/>
            <a:lstStyle/>
            <a:p>
              <a:endParaRPr lang="fr-FR">
                <a:latin typeface="Calibri" pitchFamily="34" charset="0"/>
              </a:endParaRPr>
            </a:p>
          </p:txBody>
        </p:sp>
        <p:sp>
          <p:nvSpPr>
            <p:cNvPr id="9318" name="Freeform 35"/>
            <p:cNvSpPr>
              <a:spLocks/>
            </p:cNvSpPr>
            <p:nvPr/>
          </p:nvSpPr>
          <p:spPr bwMode="auto">
            <a:xfrm>
              <a:off x="2753" y="2584"/>
              <a:ext cx="64" cy="34"/>
            </a:xfrm>
            <a:custGeom>
              <a:avLst/>
              <a:gdLst>
                <a:gd name="T0" fmla="*/ 6 w 64"/>
                <a:gd name="T1" fmla="*/ 34 h 34"/>
                <a:gd name="T2" fmla="*/ 6 w 64"/>
                <a:gd name="T3" fmla="*/ 34 h 34"/>
                <a:gd name="T4" fmla="*/ 10 w 64"/>
                <a:gd name="T5" fmla="*/ 30 h 34"/>
                <a:gd name="T6" fmla="*/ 16 w 64"/>
                <a:gd name="T7" fmla="*/ 26 h 34"/>
                <a:gd name="T8" fmla="*/ 22 w 64"/>
                <a:gd name="T9" fmla="*/ 22 h 34"/>
                <a:gd name="T10" fmla="*/ 28 w 64"/>
                <a:gd name="T11" fmla="*/ 16 h 34"/>
                <a:gd name="T12" fmla="*/ 28 w 64"/>
                <a:gd name="T13" fmla="*/ 16 h 34"/>
                <a:gd name="T14" fmla="*/ 36 w 64"/>
                <a:gd name="T15" fmla="*/ 10 h 34"/>
                <a:gd name="T16" fmla="*/ 44 w 64"/>
                <a:gd name="T17" fmla="*/ 6 h 34"/>
                <a:gd name="T18" fmla="*/ 54 w 64"/>
                <a:gd name="T19" fmla="*/ 4 h 34"/>
                <a:gd name="T20" fmla="*/ 64 w 64"/>
                <a:gd name="T21" fmla="*/ 2 h 34"/>
                <a:gd name="T22" fmla="*/ 64 w 64"/>
                <a:gd name="T23" fmla="*/ 2 h 34"/>
                <a:gd name="T24" fmla="*/ 64 w 64"/>
                <a:gd name="T25" fmla="*/ 2 h 34"/>
                <a:gd name="T26" fmla="*/ 64 w 64"/>
                <a:gd name="T27" fmla="*/ 0 h 34"/>
                <a:gd name="T28" fmla="*/ 64 w 64"/>
                <a:gd name="T29" fmla="*/ 0 h 34"/>
                <a:gd name="T30" fmla="*/ 58 w 64"/>
                <a:gd name="T31" fmla="*/ 0 h 34"/>
                <a:gd name="T32" fmla="*/ 52 w 64"/>
                <a:gd name="T33" fmla="*/ 0 h 34"/>
                <a:gd name="T34" fmla="*/ 40 w 64"/>
                <a:gd name="T35" fmla="*/ 6 h 34"/>
                <a:gd name="T36" fmla="*/ 40 w 64"/>
                <a:gd name="T37" fmla="*/ 6 h 34"/>
                <a:gd name="T38" fmla="*/ 30 w 64"/>
                <a:gd name="T39" fmla="*/ 12 h 34"/>
                <a:gd name="T40" fmla="*/ 22 w 64"/>
                <a:gd name="T41" fmla="*/ 20 h 34"/>
                <a:gd name="T42" fmla="*/ 14 w 64"/>
                <a:gd name="T43" fmla="*/ 26 h 34"/>
                <a:gd name="T44" fmla="*/ 10 w 64"/>
                <a:gd name="T45" fmla="*/ 28 h 34"/>
                <a:gd name="T46" fmla="*/ 4 w 64"/>
                <a:gd name="T47" fmla="*/ 28 h 34"/>
                <a:gd name="T48" fmla="*/ 4 w 64"/>
                <a:gd name="T49" fmla="*/ 28 h 34"/>
                <a:gd name="T50" fmla="*/ 0 w 64"/>
                <a:gd name="T51" fmla="*/ 30 h 34"/>
                <a:gd name="T52" fmla="*/ 0 w 64"/>
                <a:gd name="T53" fmla="*/ 32 h 34"/>
                <a:gd name="T54" fmla="*/ 2 w 64"/>
                <a:gd name="T55" fmla="*/ 34 h 34"/>
                <a:gd name="T56" fmla="*/ 6 w 64"/>
                <a:gd name="T57" fmla="*/ 34 h 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4"/>
                <a:gd name="T88" fmla="*/ 0 h 34"/>
                <a:gd name="T89" fmla="*/ 64 w 64"/>
                <a:gd name="T90" fmla="*/ 34 h 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4" h="34">
                  <a:moveTo>
                    <a:pt x="6" y="34"/>
                  </a:moveTo>
                  <a:lnTo>
                    <a:pt x="6" y="34"/>
                  </a:lnTo>
                  <a:lnTo>
                    <a:pt x="10" y="30"/>
                  </a:lnTo>
                  <a:lnTo>
                    <a:pt x="16" y="26"/>
                  </a:lnTo>
                  <a:lnTo>
                    <a:pt x="22" y="22"/>
                  </a:lnTo>
                  <a:lnTo>
                    <a:pt x="28" y="16"/>
                  </a:lnTo>
                  <a:lnTo>
                    <a:pt x="36" y="10"/>
                  </a:lnTo>
                  <a:lnTo>
                    <a:pt x="44" y="6"/>
                  </a:lnTo>
                  <a:lnTo>
                    <a:pt x="54" y="4"/>
                  </a:lnTo>
                  <a:lnTo>
                    <a:pt x="64" y="2"/>
                  </a:lnTo>
                  <a:lnTo>
                    <a:pt x="64" y="0"/>
                  </a:lnTo>
                  <a:lnTo>
                    <a:pt x="58" y="0"/>
                  </a:lnTo>
                  <a:lnTo>
                    <a:pt x="52" y="0"/>
                  </a:lnTo>
                  <a:lnTo>
                    <a:pt x="40" y="6"/>
                  </a:lnTo>
                  <a:lnTo>
                    <a:pt x="30" y="12"/>
                  </a:lnTo>
                  <a:lnTo>
                    <a:pt x="22" y="20"/>
                  </a:lnTo>
                  <a:lnTo>
                    <a:pt x="14" y="26"/>
                  </a:lnTo>
                  <a:lnTo>
                    <a:pt x="10" y="28"/>
                  </a:lnTo>
                  <a:lnTo>
                    <a:pt x="4" y="28"/>
                  </a:lnTo>
                  <a:lnTo>
                    <a:pt x="0" y="30"/>
                  </a:lnTo>
                  <a:lnTo>
                    <a:pt x="0" y="32"/>
                  </a:lnTo>
                  <a:lnTo>
                    <a:pt x="2" y="34"/>
                  </a:lnTo>
                  <a:lnTo>
                    <a:pt x="6" y="34"/>
                  </a:lnTo>
                  <a:close/>
                </a:path>
              </a:pathLst>
            </a:custGeom>
            <a:solidFill>
              <a:srgbClr val="000000"/>
            </a:solidFill>
            <a:ln w="9525">
              <a:noFill/>
              <a:round/>
              <a:headEnd/>
              <a:tailEnd/>
            </a:ln>
          </p:spPr>
          <p:txBody>
            <a:bodyPr/>
            <a:lstStyle/>
            <a:p>
              <a:endParaRPr lang="fr-FR">
                <a:latin typeface="Calibri" pitchFamily="34" charset="0"/>
              </a:endParaRPr>
            </a:p>
          </p:txBody>
        </p:sp>
        <p:sp>
          <p:nvSpPr>
            <p:cNvPr id="9319" name="Freeform 36"/>
            <p:cNvSpPr>
              <a:spLocks/>
            </p:cNvSpPr>
            <p:nvPr/>
          </p:nvSpPr>
          <p:spPr bwMode="auto">
            <a:xfrm>
              <a:off x="2753" y="2584"/>
              <a:ext cx="64" cy="34"/>
            </a:xfrm>
            <a:custGeom>
              <a:avLst/>
              <a:gdLst>
                <a:gd name="T0" fmla="*/ 6 w 64"/>
                <a:gd name="T1" fmla="*/ 34 h 34"/>
                <a:gd name="T2" fmla="*/ 6 w 64"/>
                <a:gd name="T3" fmla="*/ 34 h 34"/>
                <a:gd name="T4" fmla="*/ 10 w 64"/>
                <a:gd name="T5" fmla="*/ 30 h 34"/>
                <a:gd name="T6" fmla="*/ 16 w 64"/>
                <a:gd name="T7" fmla="*/ 26 h 34"/>
                <a:gd name="T8" fmla="*/ 22 w 64"/>
                <a:gd name="T9" fmla="*/ 22 h 34"/>
                <a:gd name="T10" fmla="*/ 28 w 64"/>
                <a:gd name="T11" fmla="*/ 16 h 34"/>
                <a:gd name="T12" fmla="*/ 28 w 64"/>
                <a:gd name="T13" fmla="*/ 16 h 34"/>
                <a:gd name="T14" fmla="*/ 36 w 64"/>
                <a:gd name="T15" fmla="*/ 10 h 34"/>
                <a:gd name="T16" fmla="*/ 44 w 64"/>
                <a:gd name="T17" fmla="*/ 6 h 34"/>
                <a:gd name="T18" fmla="*/ 54 w 64"/>
                <a:gd name="T19" fmla="*/ 4 h 34"/>
                <a:gd name="T20" fmla="*/ 64 w 64"/>
                <a:gd name="T21" fmla="*/ 2 h 34"/>
                <a:gd name="T22" fmla="*/ 64 w 64"/>
                <a:gd name="T23" fmla="*/ 2 h 34"/>
                <a:gd name="T24" fmla="*/ 64 w 64"/>
                <a:gd name="T25" fmla="*/ 2 h 34"/>
                <a:gd name="T26" fmla="*/ 64 w 64"/>
                <a:gd name="T27" fmla="*/ 0 h 34"/>
                <a:gd name="T28" fmla="*/ 64 w 64"/>
                <a:gd name="T29" fmla="*/ 0 h 34"/>
                <a:gd name="T30" fmla="*/ 58 w 64"/>
                <a:gd name="T31" fmla="*/ 0 h 34"/>
                <a:gd name="T32" fmla="*/ 52 w 64"/>
                <a:gd name="T33" fmla="*/ 0 h 34"/>
                <a:gd name="T34" fmla="*/ 40 w 64"/>
                <a:gd name="T35" fmla="*/ 6 h 34"/>
                <a:gd name="T36" fmla="*/ 40 w 64"/>
                <a:gd name="T37" fmla="*/ 6 h 34"/>
                <a:gd name="T38" fmla="*/ 30 w 64"/>
                <a:gd name="T39" fmla="*/ 12 h 34"/>
                <a:gd name="T40" fmla="*/ 22 w 64"/>
                <a:gd name="T41" fmla="*/ 20 h 34"/>
                <a:gd name="T42" fmla="*/ 14 w 64"/>
                <a:gd name="T43" fmla="*/ 26 h 34"/>
                <a:gd name="T44" fmla="*/ 10 w 64"/>
                <a:gd name="T45" fmla="*/ 28 h 34"/>
                <a:gd name="T46" fmla="*/ 4 w 64"/>
                <a:gd name="T47" fmla="*/ 28 h 34"/>
                <a:gd name="T48" fmla="*/ 4 w 64"/>
                <a:gd name="T49" fmla="*/ 28 h 34"/>
                <a:gd name="T50" fmla="*/ 0 w 64"/>
                <a:gd name="T51" fmla="*/ 30 h 34"/>
                <a:gd name="T52" fmla="*/ 0 w 64"/>
                <a:gd name="T53" fmla="*/ 32 h 34"/>
                <a:gd name="T54" fmla="*/ 2 w 64"/>
                <a:gd name="T55" fmla="*/ 34 h 34"/>
                <a:gd name="T56" fmla="*/ 6 w 64"/>
                <a:gd name="T57" fmla="*/ 34 h 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4"/>
                <a:gd name="T88" fmla="*/ 0 h 34"/>
                <a:gd name="T89" fmla="*/ 64 w 64"/>
                <a:gd name="T90" fmla="*/ 34 h 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4" h="34">
                  <a:moveTo>
                    <a:pt x="6" y="34"/>
                  </a:moveTo>
                  <a:lnTo>
                    <a:pt x="6" y="34"/>
                  </a:lnTo>
                  <a:lnTo>
                    <a:pt x="10" y="30"/>
                  </a:lnTo>
                  <a:lnTo>
                    <a:pt x="16" y="26"/>
                  </a:lnTo>
                  <a:lnTo>
                    <a:pt x="22" y="22"/>
                  </a:lnTo>
                  <a:lnTo>
                    <a:pt x="28" y="16"/>
                  </a:lnTo>
                  <a:lnTo>
                    <a:pt x="36" y="10"/>
                  </a:lnTo>
                  <a:lnTo>
                    <a:pt x="44" y="6"/>
                  </a:lnTo>
                  <a:lnTo>
                    <a:pt x="54" y="4"/>
                  </a:lnTo>
                  <a:lnTo>
                    <a:pt x="64" y="2"/>
                  </a:lnTo>
                  <a:lnTo>
                    <a:pt x="64" y="0"/>
                  </a:lnTo>
                  <a:lnTo>
                    <a:pt x="58" y="0"/>
                  </a:lnTo>
                  <a:lnTo>
                    <a:pt x="52" y="0"/>
                  </a:lnTo>
                  <a:lnTo>
                    <a:pt x="40" y="6"/>
                  </a:lnTo>
                  <a:lnTo>
                    <a:pt x="30" y="12"/>
                  </a:lnTo>
                  <a:lnTo>
                    <a:pt x="22" y="20"/>
                  </a:lnTo>
                  <a:lnTo>
                    <a:pt x="14" y="26"/>
                  </a:lnTo>
                  <a:lnTo>
                    <a:pt x="10" y="28"/>
                  </a:lnTo>
                  <a:lnTo>
                    <a:pt x="4" y="28"/>
                  </a:lnTo>
                  <a:lnTo>
                    <a:pt x="0" y="30"/>
                  </a:lnTo>
                  <a:lnTo>
                    <a:pt x="0" y="32"/>
                  </a:lnTo>
                  <a:lnTo>
                    <a:pt x="2" y="34"/>
                  </a:lnTo>
                  <a:lnTo>
                    <a:pt x="6" y="34"/>
                  </a:lnTo>
                </a:path>
              </a:pathLst>
            </a:custGeom>
            <a:noFill/>
            <a:ln w="9525">
              <a:noFill/>
              <a:round/>
              <a:headEnd/>
              <a:tailEnd/>
            </a:ln>
          </p:spPr>
          <p:txBody>
            <a:bodyPr/>
            <a:lstStyle/>
            <a:p>
              <a:endParaRPr lang="fr-FR">
                <a:latin typeface="Calibri" pitchFamily="34" charset="0"/>
              </a:endParaRPr>
            </a:p>
          </p:txBody>
        </p:sp>
        <p:sp>
          <p:nvSpPr>
            <p:cNvPr id="9320" name="Freeform 37"/>
            <p:cNvSpPr>
              <a:spLocks/>
            </p:cNvSpPr>
            <p:nvPr/>
          </p:nvSpPr>
          <p:spPr bwMode="auto">
            <a:xfrm>
              <a:off x="2681" y="2552"/>
              <a:ext cx="50" cy="26"/>
            </a:xfrm>
            <a:custGeom>
              <a:avLst/>
              <a:gdLst>
                <a:gd name="T0" fmla="*/ 50 w 50"/>
                <a:gd name="T1" fmla="*/ 26 h 26"/>
                <a:gd name="T2" fmla="*/ 50 w 50"/>
                <a:gd name="T3" fmla="*/ 26 h 26"/>
                <a:gd name="T4" fmla="*/ 42 w 50"/>
                <a:gd name="T5" fmla="*/ 16 h 26"/>
                <a:gd name="T6" fmla="*/ 34 w 50"/>
                <a:gd name="T7" fmla="*/ 8 h 26"/>
                <a:gd name="T8" fmla="*/ 24 w 50"/>
                <a:gd name="T9" fmla="*/ 2 h 26"/>
                <a:gd name="T10" fmla="*/ 14 w 50"/>
                <a:gd name="T11" fmla="*/ 0 h 26"/>
                <a:gd name="T12" fmla="*/ 14 w 50"/>
                <a:gd name="T13" fmla="*/ 0 h 26"/>
                <a:gd name="T14" fmla="*/ 8 w 50"/>
                <a:gd name="T15" fmla="*/ 0 h 26"/>
                <a:gd name="T16" fmla="*/ 4 w 50"/>
                <a:gd name="T17" fmla="*/ 2 h 26"/>
                <a:gd name="T18" fmla="*/ 0 w 50"/>
                <a:gd name="T19" fmla="*/ 6 h 26"/>
                <a:gd name="T20" fmla="*/ 0 w 50"/>
                <a:gd name="T21" fmla="*/ 8 h 26"/>
                <a:gd name="T22" fmla="*/ 2 w 50"/>
                <a:gd name="T23" fmla="*/ 10 h 26"/>
                <a:gd name="T24" fmla="*/ 2 w 50"/>
                <a:gd name="T25" fmla="*/ 10 h 26"/>
                <a:gd name="T26" fmla="*/ 4 w 50"/>
                <a:gd name="T27" fmla="*/ 10 h 26"/>
                <a:gd name="T28" fmla="*/ 4 w 50"/>
                <a:gd name="T29" fmla="*/ 8 h 26"/>
                <a:gd name="T30" fmla="*/ 4 w 50"/>
                <a:gd name="T31" fmla="*/ 8 h 26"/>
                <a:gd name="T32" fmla="*/ 6 w 50"/>
                <a:gd name="T33" fmla="*/ 2 h 26"/>
                <a:gd name="T34" fmla="*/ 6 w 50"/>
                <a:gd name="T35" fmla="*/ 2 h 26"/>
                <a:gd name="T36" fmla="*/ 12 w 50"/>
                <a:gd name="T37" fmla="*/ 2 h 26"/>
                <a:gd name="T38" fmla="*/ 20 w 50"/>
                <a:gd name="T39" fmla="*/ 2 h 26"/>
                <a:gd name="T40" fmla="*/ 20 w 50"/>
                <a:gd name="T41" fmla="*/ 2 h 26"/>
                <a:gd name="T42" fmla="*/ 26 w 50"/>
                <a:gd name="T43" fmla="*/ 4 h 26"/>
                <a:gd name="T44" fmla="*/ 32 w 50"/>
                <a:gd name="T45" fmla="*/ 8 h 26"/>
                <a:gd name="T46" fmla="*/ 32 w 50"/>
                <a:gd name="T47" fmla="*/ 8 h 26"/>
                <a:gd name="T48" fmla="*/ 42 w 50"/>
                <a:gd name="T49" fmla="*/ 18 h 26"/>
                <a:gd name="T50" fmla="*/ 50 w 50"/>
                <a:gd name="T51" fmla="*/ 26 h 26"/>
                <a:gd name="T52" fmla="*/ 50 w 50"/>
                <a:gd name="T53" fmla="*/ 26 h 26"/>
                <a:gd name="T54" fmla="*/ 50 w 50"/>
                <a:gd name="T55" fmla="*/ 26 h 2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0"/>
                <a:gd name="T85" fmla="*/ 0 h 26"/>
                <a:gd name="T86" fmla="*/ 50 w 50"/>
                <a:gd name="T87" fmla="*/ 26 h 2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0" h="26">
                  <a:moveTo>
                    <a:pt x="50" y="26"/>
                  </a:moveTo>
                  <a:lnTo>
                    <a:pt x="50" y="26"/>
                  </a:lnTo>
                  <a:lnTo>
                    <a:pt x="42" y="16"/>
                  </a:lnTo>
                  <a:lnTo>
                    <a:pt x="34" y="8"/>
                  </a:lnTo>
                  <a:lnTo>
                    <a:pt x="24" y="2"/>
                  </a:lnTo>
                  <a:lnTo>
                    <a:pt x="14" y="0"/>
                  </a:lnTo>
                  <a:lnTo>
                    <a:pt x="8" y="0"/>
                  </a:lnTo>
                  <a:lnTo>
                    <a:pt x="4" y="2"/>
                  </a:lnTo>
                  <a:lnTo>
                    <a:pt x="0" y="6"/>
                  </a:lnTo>
                  <a:lnTo>
                    <a:pt x="0" y="8"/>
                  </a:lnTo>
                  <a:lnTo>
                    <a:pt x="2" y="10"/>
                  </a:lnTo>
                  <a:lnTo>
                    <a:pt x="4" y="10"/>
                  </a:lnTo>
                  <a:lnTo>
                    <a:pt x="4" y="8"/>
                  </a:lnTo>
                  <a:lnTo>
                    <a:pt x="6" y="2"/>
                  </a:lnTo>
                  <a:lnTo>
                    <a:pt x="12" y="2"/>
                  </a:lnTo>
                  <a:lnTo>
                    <a:pt x="20" y="2"/>
                  </a:lnTo>
                  <a:lnTo>
                    <a:pt x="26" y="4"/>
                  </a:lnTo>
                  <a:lnTo>
                    <a:pt x="32" y="8"/>
                  </a:lnTo>
                  <a:lnTo>
                    <a:pt x="42" y="18"/>
                  </a:lnTo>
                  <a:lnTo>
                    <a:pt x="50" y="26"/>
                  </a:lnTo>
                  <a:close/>
                </a:path>
              </a:pathLst>
            </a:custGeom>
            <a:solidFill>
              <a:srgbClr val="000000"/>
            </a:solidFill>
            <a:ln w="9525">
              <a:noFill/>
              <a:round/>
              <a:headEnd/>
              <a:tailEnd/>
            </a:ln>
          </p:spPr>
          <p:txBody>
            <a:bodyPr/>
            <a:lstStyle/>
            <a:p>
              <a:endParaRPr lang="fr-FR">
                <a:latin typeface="Calibri" pitchFamily="34" charset="0"/>
              </a:endParaRPr>
            </a:p>
          </p:txBody>
        </p:sp>
        <p:sp>
          <p:nvSpPr>
            <p:cNvPr id="9321" name="Freeform 38"/>
            <p:cNvSpPr>
              <a:spLocks/>
            </p:cNvSpPr>
            <p:nvPr/>
          </p:nvSpPr>
          <p:spPr bwMode="auto">
            <a:xfrm>
              <a:off x="2681" y="2552"/>
              <a:ext cx="50" cy="26"/>
            </a:xfrm>
            <a:custGeom>
              <a:avLst/>
              <a:gdLst>
                <a:gd name="T0" fmla="*/ 50 w 50"/>
                <a:gd name="T1" fmla="*/ 26 h 26"/>
                <a:gd name="T2" fmla="*/ 50 w 50"/>
                <a:gd name="T3" fmla="*/ 26 h 26"/>
                <a:gd name="T4" fmla="*/ 42 w 50"/>
                <a:gd name="T5" fmla="*/ 16 h 26"/>
                <a:gd name="T6" fmla="*/ 34 w 50"/>
                <a:gd name="T7" fmla="*/ 8 h 26"/>
                <a:gd name="T8" fmla="*/ 24 w 50"/>
                <a:gd name="T9" fmla="*/ 2 h 26"/>
                <a:gd name="T10" fmla="*/ 14 w 50"/>
                <a:gd name="T11" fmla="*/ 0 h 26"/>
                <a:gd name="T12" fmla="*/ 14 w 50"/>
                <a:gd name="T13" fmla="*/ 0 h 26"/>
                <a:gd name="T14" fmla="*/ 8 w 50"/>
                <a:gd name="T15" fmla="*/ 0 h 26"/>
                <a:gd name="T16" fmla="*/ 4 w 50"/>
                <a:gd name="T17" fmla="*/ 2 h 26"/>
                <a:gd name="T18" fmla="*/ 0 w 50"/>
                <a:gd name="T19" fmla="*/ 6 h 26"/>
                <a:gd name="T20" fmla="*/ 0 w 50"/>
                <a:gd name="T21" fmla="*/ 8 h 26"/>
                <a:gd name="T22" fmla="*/ 2 w 50"/>
                <a:gd name="T23" fmla="*/ 10 h 26"/>
                <a:gd name="T24" fmla="*/ 2 w 50"/>
                <a:gd name="T25" fmla="*/ 10 h 26"/>
                <a:gd name="T26" fmla="*/ 4 w 50"/>
                <a:gd name="T27" fmla="*/ 10 h 26"/>
                <a:gd name="T28" fmla="*/ 4 w 50"/>
                <a:gd name="T29" fmla="*/ 8 h 26"/>
                <a:gd name="T30" fmla="*/ 4 w 50"/>
                <a:gd name="T31" fmla="*/ 8 h 26"/>
                <a:gd name="T32" fmla="*/ 6 w 50"/>
                <a:gd name="T33" fmla="*/ 2 h 26"/>
                <a:gd name="T34" fmla="*/ 6 w 50"/>
                <a:gd name="T35" fmla="*/ 2 h 26"/>
                <a:gd name="T36" fmla="*/ 12 w 50"/>
                <a:gd name="T37" fmla="*/ 2 h 26"/>
                <a:gd name="T38" fmla="*/ 20 w 50"/>
                <a:gd name="T39" fmla="*/ 2 h 26"/>
                <a:gd name="T40" fmla="*/ 20 w 50"/>
                <a:gd name="T41" fmla="*/ 2 h 26"/>
                <a:gd name="T42" fmla="*/ 26 w 50"/>
                <a:gd name="T43" fmla="*/ 4 h 26"/>
                <a:gd name="T44" fmla="*/ 32 w 50"/>
                <a:gd name="T45" fmla="*/ 8 h 26"/>
                <a:gd name="T46" fmla="*/ 32 w 50"/>
                <a:gd name="T47" fmla="*/ 8 h 26"/>
                <a:gd name="T48" fmla="*/ 42 w 50"/>
                <a:gd name="T49" fmla="*/ 18 h 26"/>
                <a:gd name="T50" fmla="*/ 50 w 50"/>
                <a:gd name="T51" fmla="*/ 26 h 26"/>
                <a:gd name="T52" fmla="*/ 50 w 50"/>
                <a:gd name="T53" fmla="*/ 26 h 26"/>
                <a:gd name="T54" fmla="*/ 50 w 50"/>
                <a:gd name="T55" fmla="*/ 26 h 2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0"/>
                <a:gd name="T85" fmla="*/ 0 h 26"/>
                <a:gd name="T86" fmla="*/ 50 w 50"/>
                <a:gd name="T87" fmla="*/ 26 h 2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0" h="26">
                  <a:moveTo>
                    <a:pt x="50" y="26"/>
                  </a:moveTo>
                  <a:lnTo>
                    <a:pt x="50" y="26"/>
                  </a:lnTo>
                  <a:lnTo>
                    <a:pt x="42" y="16"/>
                  </a:lnTo>
                  <a:lnTo>
                    <a:pt x="34" y="8"/>
                  </a:lnTo>
                  <a:lnTo>
                    <a:pt x="24" y="2"/>
                  </a:lnTo>
                  <a:lnTo>
                    <a:pt x="14" y="0"/>
                  </a:lnTo>
                  <a:lnTo>
                    <a:pt x="8" y="0"/>
                  </a:lnTo>
                  <a:lnTo>
                    <a:pt x="4" y="2"/>
                  </a:lnTo>
                  <a:lnTo>
                    <a:pt x="0" y="6"/>
                  </a:lnTo>
                  <a:lnTo>
                    <a:pt x="0" y="8"/>
                  </a:lnTo>
                  <a:lnTo>
                    <a:pt x="2" y="10"/>
                  </a:lnTo>
                  <a:lnTo>
                    <a:pt x="4" y="10"/>
                  </a:lnTo>
                  <a:lnTo>
                    <a:pt x="4" y="8"/>
                  </a:lnTo>
                  <a:lnTo>
                    <a:pt x="6" y="2"/>
                  </a:lnTo>
                  <a:lnTo>
                    <a:pt x="12" y="2"/>
                  </a:lnTo>
                  <a:lnTo>
                    <a:pt x="20" y="2"/>
                  </a:lnTo>
                  <a:lnTo>
                    <a:pt x="26" y="4"/>
                  </a:lnTo>
                  <a:lnTo>
                    <a:pt x="32" y="8"/>
                  </a:lnTo>
                  <a:lnTo>
                    <a:pt x="42" y="18"/>
                  </a:lnTo>
                  <a:lnTo>
                    <a:pt x="50" y="26"/>
                  </a:lnTo>
                </a:path>
              </a:pathLst>
            </a:custGeom>
            <a:noFill/>
            <a:ln w="9525">
              <a:noFill/>
              <a:round/>
              <a:headEnd/>
              <a:tailEnd/>
            </a:ln>
          </p:spPr>
          <p:txBody>
            <a:bodyPr/>
            <a:lstStyle/>
            <a:p>
              <a:endParaRPr lang="fr-FR">
                <a:latin typeface="Calibri" pitchFamily="34" charset="0"/>
              </a:endParaRPr>
            </a:p>
          </p:txBody>
        </p:sp>
        <p:sp>
          <p:nvSpPr>
            <p:cNvPr id="9322" name="Freeform 39"/>
            <p:cNvSpPr>
              <a:spLocks/>
            </p:cNvSpPr>
            <p:nvPr/>
          </p:nvSpPr>
          <p:spPr bwMode="auto">
            <a:xfrm>
              <a:off x="2703" y="2572"/>
              <a:ext cx="22" cy="8"/>
            </a:xfrm>
            <a:custGeom>
              <a:avLst/>
              <a:gdLst>
                <a:gd name="T0" fmla="*/ 22 w 22"/>
                <a:gd name="T1" fmla="*/ 8 h 8"/>
                <a:gd name="T2" fmla="*/ 22 w 22"/>
                <a:gd name="T3" fmla="*/ 8 h 8"/>
                <a:gd name="T4" fmla="*/ 16 w 22"/>
                <a:gd name="T5" fmla="*/ 4 h 8"/>
                <a:gd name="T6" fmla="*/ 6 w 22"/>
                <a:gd name="T7" fmla="*/ 0 h 8"/>
                <a:gd name="T8" fmla="*/ 6 w 22"/>
                <a:gd name="T9" fmla="*/ 0 h 8"/>
                <a:gd name="T10" fmla="*/ 2 w 22"/>
                <a:gd name="T11" fmla="*/ 0 h 8"/>
                <a:gd name="T12" fmla="*/ 0 w 22"/>
                <a:gd name="T13" fmla="*/ 0 h 8"/>
                <a:gd name="T14" fmla="*/ 0 w 22"/>
                <a:gd name="T15" fmla="*/ 2 h 8"/>
                <a:gd name="T16" fmla="*/ 0 w 22"/>
                <a:gd name="T17" fmla="*/ 2 h 8"/>
                <a:gd name="T18" fmla="*/ 0 w 22"/>
                <a:gd name="T19" fmla="*/ 2 h 8"/>
                <a:gd name="T20" fmla="*/ 2 w 22"/>
                <a:gd name="T21" fmla="*/ 2 h 8"/>
                <a:gd name="T22" fmla="*/ 2 w 22"/>
                <a:gd name="T23" fmla="*/ 2 h 8"/>
                <a:gd name="T24" fmla="*/ 4 w 22"/>
                <a:gd name="T25" fmla="*/ 0 h 8"/>
                <a:gd name="T26" fmla="*/ 6 w 22"/>
                <a:gd name="T27" fmla="*/ 2 h 8"/>
                <a:gd name="T28" fmla="*/ 12 w 22"/>
                <a:gd name="T29" fmla="*/ 2 h 8"/>
                <a:gd name="T30" fmla="*/ 12 w 22"/>
                <a:gd name="T31" fmla="*/ 2 h 8"/>
                <a:gd name="T32" fmla="*/ 18 w 22"/>
                <a:gd name="T33" fmla="*/ 6 h 8"/>
                <a:gd name="T34" fmla="*/ 22 w 22"/>
                <a:gd name="T35" fmla="*/ 8 h 8"/>
                <a:gd name="T36" fmla="*/ 22 w 22"/>
                <a:gd name="T37" fmla="*/ 8 h 8"/>
                <a:gd name="T38" fmla="*/ 22 w 22"/>
                <a:gd name="T39" fmla="*/ 8 h 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2"/>
                <a:gd name="T61" fmla="*/ 0 h 8"/>
                <a:gd name="T62" fmla="*/ 22 w 22"/>
                <a:gd name="T63" fmla="*/ 8 h 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2" h="8">
                  <a:moveTo>
                    <a:pt x="22" y="8"/>
                  </a:moveTo>
                  <a:lnTo>
                    <a:pt x="22" y="8"/>
                  </a:lnTo>
                  <a:lnTo>
                    <a:pt x="16" y="4"/>
                  </a:lnTo>
                  <a:lnTo>
                    <a:pt x="6" y="0"/>
                  </a:lnTo>
                  <a:lnTo>
                    <a:pt x="2" y="0"/>
                  </a:lnTo>
                  <a:lnTo>
                    <a:pt x="0" y="0"/>
                  </a:lnTo>
                  <a:lnTo>
                    <a:pt x="0" y="2"/>
                  </a:lnTo>
                  <a:lnTo>
                    <a:pt x="2" y="2"/>
                  </a:lnTo>
                  <a:lnTo>
                    <a:pt x="4" y="0"/>
                  </a:lnTo>
                  <a:lnTo>
                    <a:pt x="6" y="2"/>
                  </a:lnTo>
                  <a:lnTo>
                    <a:pt x="12" y="2"/>
                  </a:lnTo>
                  <a:lnTo>
                    <a:pt x="18" y="6"/>
                  </a:lnTo>
                  <a:lnTo>
                    <a:pt x="22" y="8"/>
                  </a:lnTo>
                  <a:close/>
                </a:path>
              </a:pathLst>
            </a:custGeom>
            <a:solidFill>
              <a:srgbClr val="000000"/>
            </a:solidFill>
            <a:ln w="9525">
              <a:noFill/>
              <a:round/>
              <a:headEnd/>
              <a:tailEnd/>
            </a:ln>
          </p:spPr>
          <p:txBody>
            <a:bodyPr/>
            <a:lstStyle/>
            <a:p>
              <a:endParaRPr lang="fr-FR">
                <a:latin typeface="Calibri" pitchFamily="34" charset="0"/>
              </a:endParaRPr>
            </a:p>
          </p:txBody>
        </p:sp>
        <p:sp>
          <p:nvSpPr>
            <p:cNvPr id="9323" name="Freeform 40"/>
            <p:cNvSpPr>
              <a:spLocks/>
            </p:cNvSpPr>
            <p:nvPr/>
          </p:nvSpPr>
          <p:spPr bwMode="auto">
            <a:xfrm>
              <a:off x="2703" y="2572"/>
              <a:ext cx="22" cy="8"/>
            </a:xfrm>
            <a:custGeom>
              <a:avLst/>
              <a:gdLst>
                <a:gd name="T0" fmla="*/ 22 w 22"/>
                <a:gd name="T1" fmla="*/ 8 h 8"/>
                <a:gd name="T2" fmla="*/ 22 w 22"/>
                <a:gd name="T3" fmla="*/ 8 h 8"/>
                <a:gd name="T4" fmla="*/ 16 w 22"/>
                <a:gd name="T5" fmla="*/ 4 h 8"/>
                <a:gd name="T6" fmla="*/ 6 w 22"/>
                <a:gd name="T7" fmla="*/ 0 h 8"/>
                <a:gd name="T8" fmla="*/ 6 w 22"/>
                <a:gd name="T9" fmla="*/ 0 h 8"/>
                <a:gd name="T10" fmla="*/ 2 w 22"/>
                <a:gd name="T11" fmla="*/ 0 h 8"/>
                <a:gd name="T12" fmla="*/ 0 w 22"/>
                <a:gd name="T13" fmla="*/ 0 h 8"/>
                <a:gd name="T14" fmla="*/ 0 w 22"/>
                <a:gd name="T15" fmla="*/ 2 h 8"/>
                <a:gd name="T16" fmla="*/ 0 w 22"/>
                <a:gd name="T17" fmla="*/ 2 h 8"/>
                <a:gd name="T18" fmla="*/ 0 w 22"/>
                <a:gd name="T19" fmla="*/ 2 h 8"/>
                <a:gd name="T20" fmla="*/ 2 w 22"/>
                <a:gd name="T21" fmla="*/ 2 h 8"/>
                <a:gd name="T22" fmla="*/ 2 w 22"/>
                <a:gd name="T23" fmla="*/ 2 h 8"/>
                <a:gd name="T24" fmla="*/ 4 w 22"/>
                <a:gd name="T25" fmla="*/ 0 h 8"/>
                <a:gd name="T26" fmla="*/ 6 w 22"/>
                <a:gd name="T27" fmla="*/ 2 h 8"/>
                <a:gd name="T28" fmla="*/ 12 w 22"/>
                <a:gd name="T29" fmla="*/ 2 h 8"/>
                <a:gd name="T30" fmla="*/ 12 w 22"/>
                <a:gd name="T31" fmla="*/ 2 h 8"/>
                <a:gd name="T32" fmla="*/ 18 w 22"/>
                <a:gd name="T33" fmla="*/ 6 h 8"/>
                <a:gd name="T34" fmla="*/ 22 w 22"/>
                <a:gd name="T35" fmla="*/ 8 h 8"/>
                <a:gd name="T36" fmla="*/ 22 w 22"/>
                <a:gd name="T37" fmla="*/ 8 h 8"/>
                <a:gd name="T38" fmla="*/ 22 w 22"/>
                <a:gd name="T39" fmla="*/ 8 h 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2"/>
                <a:gd name="T61" fmla="*/ 0 h 8"/>
                <a:gd name="T62" fmla="*/ 22 w 22"/>
                <a:gd name="T63" fmla="*/ 8 h 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2" h="8">
                  <a:moveTo>
                    <a:pt x="22" y="8"/>
                  </a:moveTo>
                  <a:lnTo>
                    <a:pt x="22" y="8"/>
                  </a:lnTo>
                  <a:lnTo>
                    <a:pt x="16" y="4"/>
                  </a:lnTo>
                  <a:lnTo>
                    <a:pt x="6" y="0"/>
                  </a:lnTo>
                  <a:lnTo>
                    <a:pt x="2" y="0"/>
                  </a:lnTo>
                  <a:lnTo>
                    <a:pt x="0" y="0"/>
                  </a:lnTo>
                  <a:lnTo>
                    <a:pt x="0" y="2"/>
                  </a:lnTo>
                  <a:lnTo>
                    <a:pt x="2" y="2"/>
                  </a:lnTo>
                  <a:lnTo>
                    <a:pt x="4" y="0"/>
                  </a:lnTo>
                  <a:lnTo>
                    <a:pt x="6" y="2"/>
                  </a:lnTo>
                  <a:lnTo>
                    <a:pt x="12" y="2"/>
                  </a:lnTo>
                  <a:lnTo>
                    <a:pt x="18" y="6"/>
                  </a:lnTo>
                  <a:lnTo>
                    <a:pt x="22" y="8"/>
                  </a:lnTo>
                </a:path>
              </a:pathLst>
            </a:custGeom>
            <a:noFill/>
            <a:ln w="9525">
              <a:noFill/>
              <a:round/>
              <a:headEnd/>
              <a:tailEnd/>
            </a:ln>
          </p:spPr>
          <p:txBody>
            <a:bodyPr/>
            <a:lstStyle/>
            <a:p>
              <a:endParaRPr lang="fr-FR">
                <a:latin typeface="Calibri" pitchFamily="34" charset="0"/>
              </a:endParaRPr>
            </a:p>
          </p:txBody>
        </p:sp>
        <p:sp>
          <p:nvSpPr>
            <p:cNvPr id="9324" name="Freeform 41"/>
            <p:cNvSpPr>
              <a:spLocks/>
            </p:cNvSpPr>
            <p:nvPr/>
          </p:nvSpPr>
          <p:spPr bwMode="auto">
            <a:xfrm>
              <a:off x="2815" y="2146"/>
              <a:ext cx="44" cy="152"/>
            </a:xfrm>
            <a:custGeom>
              <a:avLst/>
              <a:gdLst>
                <a:gd name="T0" fmla="*/ 0 w 44"/>
                <a:gd name="T1" fmla="*/ 80 h 152"/>
                <a:gd name="T2" fmla="*/ 0 w 44"/>
                <a:gd name="T3" fmla="*/ 80 h 152"/>
                <a:gd name="T4" fmla="*/ 10 w 44"/>
                <a:gd name="T5" fmla="*/ 110 h 152"/>
                <a:gd name="T6" fmla="*/ 16 w 44"/>
                <a:gd name="T7" fmla="*/ 126 h 152"/>
                <a:gd name="T8" fmla="*/ 24 w 44"/>
                <a:gd name="T9" fmla="*/ 140 h 152"/>
                <a:gd name="T10" fmla="*/ 24 w 44"/>
                <a:gd name="T11" fmla="*/ 140 h 152"/>
                <a:gd name="T12" fmla="*/ 30 w 44"/>
                <a:gd name="T13" fmla="*/ 148 h 152"/>
                <a:gd name="T14" fmla="*/ 34 w 44"/>
                <a:gd name="T15" fmla="*/ 152 h 152"/>
                <a:gd name="T16" fmla="*/ 40 w 44"/>
                <a:gd name="T17" fmla="*/ 152 h 152"/>
                <a:gd name="T18" fmla="*/ 40 w 44"/>
                <a:gd name="T19" fmla="*/ 152 h 152"/>
                <a:gd name="T20" fmla="*/ 42 w 44"/>
                <a:gd name="T21" fmla="*/ 152 h 152"/>
                <a:gd name="T22" fmla="*/ 44 w 44"/>
                <a:gd name="T23" fmla="*/ 148 h 152"/>
                <a:gd name="T24" fmla="*/ 44 w 44"/>
                <a:gd name="T25" fmla="*/ 142 h 152"/>
                <a:gd name="T26" fmla="*/ 44 w 44"/>
                <a:gd name="T27" fmla="*/ 142 h 152"/>
                <a:gd name="T28" fmla="*/ 44 w 44"/>
                <a:gd name="T29" fmla="*/ 124 h 152"/>
                <a:gd name="T30" fmla="*/ 42 w 44"/>
                <a:gd name="T31" fmla="*/ 106 h 152"/>
                <a:gd name="T32" fmla="*/ 42 w 44"/>
                <a:gd name="T33" fmla="*/ 106 h 152"/>
                <a:gd name="T34" fmla="*/ 38 w 44"/>
                <a:gd name="T35" fmla="*/ 68 h 152"/>
                <a:gd name="T36" fmla="*/ 38 w 44"/>
                <a:gd name="T37" fmla="*/ 68 h 152"/>
                <a:gd name="T38" fmla="*/ 34 w 44"/>
                <a:gd name="T39" fmla="*/ 50 h 152"/>
                <a:gd name="T40" fmla="*/ 30 w 44"/>
                <a:gd name="T41" fmla="*/ 32 h 152"/>
                <a:gd name="T42" fmla="*/ 26 w 44"/>
                <a:gd name="T43" fmla="*/ 16 h 152"/>
                <a:gd name="T44" fmla="*/ 16 w 44"/>
                <a:gd name="T45" fmla="*/ 0 h 152"/>
                <a:gd name="T46" fmla="*/ 16 w 44"/>
                <a:gd name="T47" fmla="*/ 0 h 152"/>
                <a:gd name="T48" fmla="*/ 16 w 44"/>
                <a:gd name="T49" fmla="*/ 0 h 152"/>
                <a:gd name="T50" fmla="*/ 14 w 44"/>
                <a:gd name="T51" fmla="*/ 0 h 152"/>
                <a:gd name="T52" fmla="*/ 14 w 44"/>
                <a:gd name="T53" fmla="*/ 0 h 152"/>
                <a:gd name="T54" fmla="*/ 26 w 44"/>
                <a:gd name="T55" fmla="*/ 28 h 152"/>
                <a:gd name="T56" fmla="*/ 34 w 44"/>
                <a:gd name="T57" fmla="*/ 58 h 152"/>
                <a:gd name="T58" fmla="*/ 38 w 44"/>
                <a:gd name="T59" fmla="*/ 88 h 152"/>
                <a:gd name="T60" fmla="*/ 40 w 44"/>
                <a:gd name="T61" fmla="*/ 118 h 152"/>
                <a:gd name="T62" fmla="*/ 40 w 44"/>
                <a:gd name="T63" fmla="*/ 118 h 152"/>
                <a:gd name="T64" fmla="*/ 42 w 44"/>
                <a:gd name="T65" fmla="*/ 142 h 152"/>
                <a:gd name="T66" fmla="*/ 42 w 44"/>
                <a:gd name="T67" fmla="*/ 142 h 152"/>
                <a:gd name="T68" fmla="*/ 42 w 44"/>
                <a:gd name="T69" fmla="*/ 144 h 152"/>
                <a:gd name="T70" fmla="*/ 40 w 44"/>
                <a:gd name="T71" fmla="*/ 146 h 152"/>
                <a:gd name="T72" fmla="*/ 34 w 44"/>
                <a:gd name="T73" fmla="*/ 148 h 152"/>
                <a:gd name="T74" fmla="*/ 34 w 44"/>
                <a:gd name="T75" fmla="*/ 148 h 152"/>
                <a:gd name="T76" fmla="*/ 30 w 44"/>
                <a:gd name="T77" fmla="*/ 142 h 152"/>
                <a:gd name="T78" fmla="*/ 30 w 44"/>
                <a:gd name="T79" fmla="*/ 142 h 152"/>
                <a:gd name="T80" fmla="*/ 22 w 44"/>
                <a:gd name="T81" fmla="*/ 132 h 152"/>
                <a:gd name="T82" fmla="*/ 22 w 44"/>
                <a:gd name="T83" fmla="*/ 132 h 152"/>
                <a:gd name="T84" fmla="*/ 14 w 44"/>
                <a:gd name="T85" fmla="*/ 120 h 152"/>
                <a:gd name="T86" fmla="*/ 8 w 44"/>
                <a:gd name="T87" fmla="*/ 106 h 152"/>
                <a:gd name="T88" fmla="*/ 0 w 44"/>
                <a:gd name="T89" fmla="*/ 80 h 152"/>
                <a:gd name="T90" fmla="*/ 0 w 44"/>
                <a:gd name="T91" fmla="*/ 80 h 152"/>
                <a:gd name="T92" fmla="*/ 0 w 44"/>
                <a:gd name="T93" fmla="*/ 80 h 1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4"/>
                <a:gd name="T142" fmla="*/ 0 h 152"/>
                <a:gd name="T143" fmla="*/ 44 w 44"/>
                <a:gd name="T144" fmla="*/ 152 h 1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4" h="152">
                  <a:moveTo>
                    <a:pt x="0" y="80"/>
                  </a:moveTo>
                  <a:lnTo>
                    <a:pt x="0" y="80"/>
                  </a:lnTo>
                  <a:lnTo>
                    <a:pt x="10" y="110"/>
                  </a:lnTo>
                  <a:lnTo>
                    <a:pt x="16" y="126"/>
                  </a:lnTo>
                  <a:lnTo>
                    <a:pt x="24" y="140"/>
                  </a:lnTo>
                  <a:lnTo>
                    <a:pt x="30" y="148"/>
                  </a:lnTo>
                  <a:lnTo>
                    <a:pt x="34" y="152"/>
                  </a:lnTo>
                  <a:lnTo>
                    <a:pt x="40" y="152"/>
                  </a:lnTo>
                  <a:lnTo>
                    <a:pt x="42" y="152"/>
                  </a:lnTo>
                  <a:lnTo>
                    <a:pt x="44" y="148"/>
                  </a:lnTo>
                  <a:lnTo>
                    <a:pt x="44" y="142"/>
                  </a:lnTo>
                  <a:lnTo>
                    <a:pt x="44" y="124"/>
                  </a:lnTo>
                  <a:lnTo>
                    <a:pt x="42" y="106"/>
                  </a:lnTo>
                  <a:lnTo>
                    <a:pt x="38" y="68"/>
                  </a:lnTo>
                  <a:lnTo>
                    <a:pt x="34" y="50"/>
                  </a:lnTo>
                  <a:lnTo>
                    <a:pt x="30" y="32"/>
                  </a:lnTo>
                  <a:lnTo>
                    <a:pt x="26" y="16"/>
                  </a:lnTo>
                  <a:lnTo>
                    <a:pt x="16" y="0"/>
                  </a:lnTo>
                  <a:lnTo>
                    <a:pt x="14" y="0"/>
                  </a:lnTo>
                  <a:lnTo>
                    <a:pt x="26" y="28"/>
                  </a:lnTo>
                  <a:lnTo>
                    <a:pt x="34" y="58"/>
                  </a:lnTo>
                  <a:lnTo>
                    <a:pt x="38" y="88"/>
                  </a:lnTo>
                  <a:lnTo>
                    <a:pt x="40" y="118"/>
                  </a:lnTo>
                  <a:lnTo>
                    <a:pt x="42" y="142"/>
                  </a:lnTo>
                  <a:lnTo>
                    <a:pt x="42" y="144"/>
                  </a:lnTo>
                  <a:lnTo>
                    <a:pt x="40" y="146"/>
                  </a:lnTo>
                  <a:lnTo>
                    <a:pt x="34" y="148"/>
                  </a:lnTo>
                  <a:lnTo>
                    <a:pt x="30" y="142"/>
                  </a:lnTo>
                  <a:lnTo>
                    <a:pt x="22" y="132"/>
                  </a:lnTo>
                  <a:lnTo>
                    <a:pt x="14" y="120"/>
                  </a:lnTo>
                  <a:lnTo>
                    <a:pt x="8" y="106"/>
                  </a:lnTo>
                  <a:lnTo>
                    <a:pt x="0" y="80"/>
                  </a:lnTo>
                  <a:close/>
                </a:path>
              </a:pathLst>
            </a:custGeom>
            <a:solidFill>
              <a:srgbClr val="000000"/>
            </a:solidFill>
            <a:ln w="9525">
              <a:noFill/>
              <a:round/>
              <a:headEnd/>
              <a:tailEnd/>
            </a:ln>
          </p:spPr>
          <p:txBody>
            <a:bodyPr/>
            <a:lstStyle/>
            <a:p>
              <a:endParaRPr lang="fr-FR">
                <a:latin typeface="Calibri" pitchFamily="34" charset="0"/>
              </a:endParaRPr>
            </a:p>
          </p:txBody>
        </p:sp>
        <p:sp>
          <p:nvSpPr>
            <p:cNvPr id="9325" name="Freeform 42"/>
            <p:cNvSpPr>
              <a:spLocks/>
            </p:cNvSpPr>
            <p:nvPr/>
          </p:nvSpPr>
          <p:spPr bwMode="auto">
            <a:xfrm>
              <a:off x="2815" y="2146"/>
              <a:ext cx="44" cy="152"/>
            </a:xfrm>
            <a:custGeom>
              <a:avLst/>
              <a:gdLst>
                <a:gd name="T0" fmla="*/ 0 w 44"/>
                <a:gd name="T1" fmla="*/ 80 h 152"/>
                <a:gd name="T2" fmla="*/ 0 w 44"/>
                <a:gd name="T3" fmla="*/ 80 h 152"/>
                <a:gd name="T4" fmla="*/ 10 w 44"/>
                <a:gd name="T5" fmla="*/ 110 h 152"/>
                <a:gd name="T6" fmla="*/ 16 w 44"/>
                <a:gd name="T7" fmla="*/ 126 h 152"/>
                <a:gd name="T8" fmla="*/ 24 w 44"/>
                <a:gd name="T9" fmla="*/ 140 h 152"/>
                <a:gd name="T10" fmla="*/ 24 w 44"/>
                <a:gd name="T11" fmla="*/ 140 h 152"/>
                <a:gd name="T12" fmla="*/ 30 w 44"/>
                <a:gd name="T13" fmla="*/ 148 h 152"/>
                <a:gd name="T14" fmla="*/ 34 w 44"/>
                <a:gd name="T15" fmla="*/ 152 h 152"/>
                <a:gd name="T16" fmla="*/ 40 w 44"/>
                <a:gd name="T17" fmla="*/ 152 h 152"/>
                <a:gd name="T18" fmla="*/ 40 w 44"/>
                <a:gd name="T19" fmla="*/ 152 h 152"/>
                <a:gd name="T20" fmla="*/ 42 w 44"/>
                <a:gd name="T21" fmla="*/ 152 h 152"/>
                <a:gd name="T22" fmla="*/ 44 w 44"/>
                <a:gd name="T23" fmla="*/ 148 h 152"/>
                <a:gd name="T24" fmla="*/ 44 w 44"/>
                <a:gd name="T25" fmla="*/ 142 h 152"/>
                <a:gd name="T26" fmla="*/ 44 w 44"/>
                <a:gd name="T27" fmla="*/ 142 h 152"/>
                <a:gd name="T28" fmla="*/ 44 w 44"/>
                <a:gd name="T29" fmla="*/ 124 h 152"/>
                <a:gd name="T30" fmla="*/ 42 w 44"/>
                <a:gd name="T31" fmla="*/ 106 h 152"/>
                <a:gd name="T32" fmla="*/ 42 w 44"/>
                <a:gd name="T33" fmla="*/ 106 h 152"/>
                <a:gd name="T34" fmla="*/ 38 w 44"/>
                <a:gd name="T35" fmla="*/ 68 h 152"/>
                <a:gd name="T36" fmla="*/ 38 w 44"/>
                <a:gd name="T37" fmla="*/ 68 h 152"/>
                <a:gd name="T38" fmla="*/ 34 w 44"/>
                <a:gd name="T39" fmla="*/ 50 h 152"/>
                <a:gd name="T40" fmla="*/ 30 w 44"/>
                <a:gd name="T41" fmla="*/ 32 h 152"/>
                <a:gd name="T42" fmla="*/ 26 w 44"/>
                <a:gd name="T43" fmla="*/ 16 h 152"/>
                <a:gd name="T44" fmla="*/ 16 w 44"/>
                <a:gd name="T45" fmla="*/ 0 h 152"/>
                <a:gd name="T46" fmla="*/ 16 w 44"/>
                <a:gd name="T47" fmla="*/ 0 h 152"/>
                <a:gd name="T48" fmla="*/ 16 w 44"/>
                <a:gd name="T49" fmla="*/ 0 h 152"/>
                <a:gd name="T50" fmla="*/ 14 w 44"/>
                <a:gd name="T51" fmla="*/ 0 h 152"/>
                <a:gd name="T52" fmla="*/ 14 w 44"/>
                <a:gd name="T53" fmla="*/ 0 h 152"/>
                <a:gd name="T54" fmla="*/ 26 w 44"/>
                <a:gd name="T55" fmla="*/ 28 h 152"/>
                <a:gd name="T56" fmla="*/ 34 w 44"/>
                <a:gd name="T57" fmla="*/ 58 h 152"/>
                <a:gd name="T58" fmla="*/ 38 w 44"/>
                <a:gd name="T59" fmla="*/ 88 h 152"/>
                <a:gd name="T60" fmla="*/ 40 w 44"/>
                <a:gd name="T61" fmla="*/ 118 h 152"/>
                <a:gd name="T62" fmla="*/ 40 w 44"/>
                <a:gd name="T63" fmla="*/ 118 h 152"/>
                <a:gd name="T64" fmla="*/ 42 w 44"/>
                <a:gd name="T65" fmla="*/ 142 h 152"/>
                <a:gd name="T66" fmla="*/ 42 w 44"/>
                <a:gd name="T67" fmla="*/ 142 h 152"/>
                <a:gd name="T68" fmla="*/ 42 w 44"/>
                <a:gd name="T69" fmla="*/ 144 h 152"/>
                <a:gd name="T70" fmla="*/ 40 w 44"/>
                <a:gd name="T71" fmla="*/ 146 h 152"/>
                <a:gd name="T72" fmla="*/ 34 w 44"/>
                <a:gd name="T73" fmla="*/ 148 h 152"/>
                <a:gd name="T74" fmla="*/ 34 w 44"/>
                <a:gd name="T75" fmla="*/ 148 h 152"/>
                <a:gd name="T76" fmla="*/ 30 w 44"/>
                <a:gd name="T77" fmla="*/ 142 h 152"/>
                <a:gd name="T78" fmla="*/ 30 w 44"/>
                <a:gd name="T79" fmla="*/ 142 h 152"/>
                <a:gd name="T80" fmla="*/ 22 w 44"/>
                <a:gd name="T81" fmla="*/ 132 h 152"/>
                <a:gd name="T82" fmla="*/ 22 w 44"/>
                <a:gd name="T83" fmla="*/ 132 h 152"/>
                <a:gd name="T84" fmla="*/ 14 w 44"/>
                <a:gd name="T85" fmla="*/ 120 h 152"/>
                <a:gd name="T86" fmla="*/ 8 w 44"/>
                <a:gd name="T87" fmla="*/ 106 h 152"/>
                <a:gd name="T88" fmla="*/ 0 w 44"/>
                <a:gd name="T89" fmla="*/ 80 h 152"/>
                <a:gd name="T90" fmla="*/ 0 w 44"/>
                <a:gd name="T91" fmla="*/ 80 h 152"/>
                <a:gd name="T92" fmla="*/ 0 w 44"/>
                <a:gd name="T93" fmla="*/ 80 h 1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4"/>
                <a:gd name="T142" fmla="*/ 0 h 152"/>
                <a:gd name="T143" fmla="*/ 44 w 44"/>
                <a:gd name="T144" fmla="*/ 152 h 1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4" h="152">
                  <a:moveTo>
                    <a:pt x="0" y="80"/>
                  </a:moveTo>
                  <a:lnTo>
                    <a:pt x="0" y="80"/>
                  </a:lnTo>
                  <a:lnTo>
                    <a:pt x="10" y="110"/>
                  </a:lnTo>
                  <a:lnTo>
                    <a:pt x="16" y="126"/>
                  </a:lnTo>
                  <a:lnTo>
                    <a:pt x="24" y="140"/>
                  </a:lnTo>
                  <a:lnTo>
                    <a:pt x="30" y="148"/>
                  </a:lnTo>
                  <a:lnTo>
                    <a:pt x="34" y="152"/>
                  </a:lnTo>
                  <a:lnTo>
                    <a:pt x="40" y="152"/>
                  </a:lnTo>
                  <a:lnTo>
                    <a:pt x="42" y="152"/>
                  </a:lnTo>
                  <a:lnTo>
                    <a:pt x="44" y="148"/>
                  </a:lnTo>
                  <a:lnTo>
                    <a:pt x="44" y="142"/>
                  </a:lnTo>
                  <a:lnTo>
                    <a:pt x="44" y="124"/>
                  </a:lnTo>
                  <a:lnTo>
                    <a:pt x="42" y="106"/>
                  </a:lnTo>
                  <a:lnTo>
                    <a:pt x="38" y="68"/>
                  </a:lnTo>
                  <a:lnTo>
                    <a:pt x="34" y="50"/>
                  </a:lnTo>
                  <a:lnTo>
                    <a:pt x="30" y="32"/>
                  </a:lnTo>
                  <a:lnTo>
                    <a:pt x="26" y="16"/>
                  </a:lnTo>
                  <a:lnTo>
                    <a:pt x="16" y="0"/>
                  </a:lnTo>
                  <a:lnTo>
                    <a:pt x="14" y="0"/>
                  </a:lnTo>
                  <a:lnTo>
                    <a:pt x="26" y="28"/>
                  </a:lnTo>
                  <a:lnTo>
                    <a:pt x="34" y="58"/>
                  </a:lnTo>
                  <a:lnTo>
                    <a:pt x="38" y="88"/>
                  </a:lnTo>
                  <a:lnTo>
                    <a:pt x="40" y="118"/>
                  </a:lnTo>
                  <a:lnTo>
                    <a:pt x="42" y="142"/>
                  </a:lnTo>
                  <a:lnTo>
                    <a:pt x="42" y="144"/>
                  </a:lnTo>
                  <a:lnTo>
                    <a:pt x="40" y="146"/>
                  </a:lnTo>
                  <a:lnTo>
                    <a:pt x="34" y="148"/>
                  </a:lnTo>
                  <a:lnTo>
                    <a:pt x="30" y="142"/>
                  </a:lnTo>
                  <a:lnTo>
                    <a:pt x="22" y="132"/>
                  </a:lnTo>
                  <a:lnTo>
                    <a:pt x="14" y="120"/>
                  </a:lnTo>
                  <a:lnTo>
                    <a:pt x="8" y="106"/>
                  </a:lnTo>
                  <a:lnTo>
                    <a:pt x="0" y="80"/>
                  </a:lnTo>
                </a:path>
              </a:pathLst>
            </a:custGeom>
            <a:noFill/>
            <a:ln w="9525">
              <a:noFill/>
              <a:round/>
              <a:headEnd/>
              <a:tailEnd/>
            </a:ln>
          </p:spPr>
          <p:txBody>
            <a:bodyPr/>
            <a:lstStyle/>
            <a:p>
              <a:endParaRPr lang="fr-FR">
                <a:latin typeface="Calibri" pitchFamily="34" charset="0"/>
              </a:endParaRPr>
            </a:p>
          </p:txBody>
        </p:sp>
        <p:sp>
          <p:nvSpPr>
            <p:cNvPr id="9326" name="Freeform 43"/>
            <p:cNvSpPr>
              <a:spLocks/>
            </p:cNvSpPr>
            <p:nvPr/>
          </p:nvSpPr>
          <p:spPr bwMode="auto">
            <a:xfrm>
              <a:off x="2853" y="2170"/>
              <a:ext cx="56" cy="66"/>
            </a:xfrm>
            <a:custGeom>
              <a:avLst/>
              <a:gdLst>
                <a:gd name="T0" fmla="*/ 0 w 56"/>
                <a:gd name="T1" fmla="*/ 0 h 66"/>
                <a:gd name="T2" fmla="*/ 0 w 56"/>
                <a:gd name="T3" fmla="*/ 0 h 66"/>
                <a:gd name="T4" fmla="*/ 2 w 56"/>
                <a:gd name="T5" fmla="*/ 22 h 66"/>
                <a:gd name="T6" fmla="*/ 8 w 56"/>
                <a:gd name="T7" fmla="*/ 44 h 66"/>
                <a:gd name="T8" fmla="*/ 8 w 56"/>
                <a:gd name="T9" fmla="*/ 44 h 66"/>
                <a:gd name="T10" fmla="*/ 10 w 56"/>
                <a:gd name="T11" fmla="*/ 52 h 66"/>
                <a:gd name="T12" fmla="*/ 16 w 56"/>
                <a:gd name="T13" fmla="*/ 58 h 66"/>
                <a:gd name="T14" fmla="*/ 20 w 56"/>
                <a:gd name="T15" fmla="*/ 64 h 66"/>
                <a:gd name="T16" fmla="*/ 24 w 56"/>
                <a:gd name="T17" fmla="*/ 66 h 66"/>
                <a:gd name="T18" fmla="*/ 28 w 56"/>
                <a:gd name="T19" fmla="*/ 66 h 66"/>
                <a:gd name="T20" fmla="*/ 28 w 56"/>
                <a:gd name="T21" fmla="*/ 66 h 66"/>
                <a:gd name="T22" fmla="*/ 34 w 56"/>
                <a:gd name="T23" fmla="*/ 64 h 66"/>
                <a:gd name="T24" fmla="*/ 38 w 56"/>
                <a:gd name="T25" fmla="*/ 60 h 66"/>
                <a:gd name="T26" fmla="*/ 44 w 56"/>
                <a:gd name="T27" fmla="*/ 48 h 66"/>
                <a:gd name="T28" fmla="*/ 44 w 56"/>
                <a:gd name="T29" fmla="*/ 48 h 66"/>
                <a:gd name="T30" fmla="*/ 48 w 56"/>
                <a:gd name="T31" fmla="*/ 40 h 66"/>
                <a:gd name="T32" fmla="*/ 52 w 56"/>
                <a:gd name="T33" fmla="*/ 30 h 66"/>
                <a:gd name="T34" fmla="*/ 54 w 56"/>
                <a:gd name="T35" fmla="*/ 20 h 66"/>
                <a:gd name="T36" fmla="*/ 56 w 56"/>
                <a:gd name="T37" fmla="*/ 8 h 66"/>
                <a:gd name="T38" fmla="*/ 56 w 56"/>
                <a:gd name="T39" fmla="*/ 8 h 66"/>
                <a:gd name="T40" fmla="*/ 54 w 56"/>
                <a:gd name="T41" fmla="*/ 8 h 66"/>
                <a:gd name="T42" fmla="*/ 54 w 56"/>
                <a:gd name="T43" fmla="*/ 8 h 66"/>
                <a:gd name="T44" fmla="*/ 52 w 56"/>
                <a:gd name="T45" fmla="*/ 24 h 66"/>
                <a:gd name="T46" fmla="*/ 48 w 56"/>
                <a:gd name="T47" fmla="*/ 38 h 66"/>
                <a:gd name="T48" fmla="*/ 42 w 56"/>
                <a:gd name="T49" fmla="*/ 52 h 66"/>
                <a:gd name="T50" fmla="*/ 32 w 56"/>
                <a:gd name="T51" fmla="*/ 62 h 66"/>
                <a:gd name="T52" fmla="*/ 32 w 56"/>
                <a:gd name="T53" fmla="*/ 62 h 66"/>
                <a:gd name="T54" fmla="*/ 28 w 56"/>
                <a:gd name="T55" fmla="*/ 66 h 66"/>
                <a:gd name="T56" fmla="*/ 24 w 56"/>
                <a:gd name="T57" fmla="*/ 66 h 66"/>
                <a:gd name="T58" fmla="*/ 20 w 56"/>
                <a:gd name="T59" fmla="*/ 62 h 66"/>
                <a:gd name="T60" fmla="*/ 16 w 56"/>
                <a:gd name="T61" fmla="*/ 58 h 66"/>
                <a:gd name="T62" fmla="*/ 10 w 56"/>
                <a:gd name="T63" fmla="*/ 46 h 66"/>
                <a:gd name="T64" fmla="*/ 8 w 56"/>
                <a:gd name="T65" fmla="*/ 38 h 66"/>
                <a:gd name="T66" fmla="*/ 8 w 56"/>
                <a:gd name="T67" fmla="*/ 38 h 66"/>
                <a:gd name="T68" fmla="*/ 2 w 56"/>
                <a:gd name="T69" fmla="*/ 20 h 66"/>
                <a:gd name="T70" fmla="*/ 0 w 56"/>
                <a:gd name="T71" fmla="*/ 0 h 66"/>
                <a:gd name="T72" fmla="*/ 0 w 56"/>
                <a:gd name="T73" fmla="*/ 0 h 66"/>
                <a:gd name="T74" fmla="*/ 0 w 56"/>
                <a:gd name="T75" fmla="*/ 0 h 6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6"/>
                <a:gd name="T115" fmla="*/ 0 h 66"/>
                <a:gd name="T116" fmla="*/ 56 w 56"/>
                <a:gd name="T117" fmla="*/ 66 h 6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6" h="66">
                  <a:moveTo>
                    <a:pt x="0" y="0"/>
                  </a:moveTo>
                  <a:lnTo>
                    <a:pt x="0" y="0"/>
                  </a:lnTo>
                  <a:lnTo>
                    <a:pt x="2" y="22"/>
                  </a:lnTo>
                  <a:lnTo>
                    <a:pt x="8" y="44"/>
                  </a:lnTo>
                  <a:lnTo>
                    <a:pt x="10" y="52"/>
                  </a:lnTo>
                  <a:lnTo>
                    <a:pt x="16" y="58"/>
                  </a:lnTo>
                  <a:lnTo>
                    <a:pt x="20" y="64"/>
                  </a:lnTo>
                  <a:lnTo>
                    <a:pt x="24" y="66"/>
                  </a:lnTo>
                  <a:lnTo>
                    <a:pt x="28" y="66"/>
                  </a:lnTo>
                  <a:lnTo>
                    <a:pt x="34" y="64"/>
                  </a:lnTo>
                  <a:lnTo>
                    <a:pt x="38" y="60"/>
                  </a:lnTo>
                  <a:lnTo>
                    <a:pt x="44" y="48"/>
                  </a:lnTo>
                  <a:lnTo>
                    <a:pt x="48" y="40"/>
                  </a:lnTo>
                  <a:lnTo>
                    <a:pt x="52" y="30"/>
                  </a:lnTo>
                  <a:lnTo>
                    <a:pt x="54" y="20"/>
                  </a:lnTo>
                  <a:lnTo>
                    <a:pt x="56" y="8"/>
                  </a:lnTo>
                  <a:lnTo>
                    <a:pt x="54" y="8"/>
                  </a:lnTo>
                  <a:lnTo>
                    <a:pt x="52" y="24"/>
                  </a:lnTo>
                  <a:lnTo>
                    <a:pt x="48" y="38"/>
                  </a:lnTo>
                  <a:lnTo>
                    <a:pt x="42" y="52"/>
                  </a:lnTo>
                  <a:lnTo>
                    <a:pt x="32" y="62"/>
                  </a:lnTo>
                  <a:lnTo>
                    <a:pt x="28" y="66"/>
                  </a:lnTo>
                  <a:lnTo>
                    <a:pt x="24" y="66"/>
                  </a:lnTo>
                  <a:lnTo>
                    <a:pt x="20" y="62"/>
                  </a:lnTo>
                  <a:lnTo>
                    <a:pt x="16" y="58"/>
                  </a:lnTo>
                  <a:lnTo>
                    <a:pt x="10" y="46"/>
                  </a:lnTo>
                  <a:lnTo>
                    <a:pt x="8" y="38"/>
                  </a:lnTo>
                  <a:lnTo>
                    <a:pt x="2" y="20"/>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327" name="Freeform 44"/>
            <p:cNvSpPr>
              <a:spLocks/>
            </p:cNvSpPr>
            <p:nvPr/>
          </p:nvSpPr>
          <p:spPr bwMode="auto">
            <a:xfrm>
              <a:off x="2853" y="2170"/>
              <a:ext cx="56" cy="66"/>
            </a:xfrm>
            <a:custGeom>
              <a:avLst/>
              <a:gdLst>
                <a:gd name="T0" fmla="*/ 0 w 56"/>
                <a:gd name="T1" fmla="*/ 0 h 66"/>
                <a:gd name="T2" fmla="*/ 0 w 56"/>
                <a:gd name="T3" fmla="*/ 0 h 66"/>
                <a:gd name="T4" fmla="*/ 2 w 56"/>
                <a:gd name="T5" fmla="*/ 22 h 66"/>
                <a:gd name="T6" fmla="*/ 8 w 56"/>
                <a:gd name="T7" fmla="*/ 44 h 66"/>
                <a:gd name="T8" fmla="*/ 8 w 56"/>
                <a:gd name="T9" fmla="*/ 44 h 66"/>
                <a:gd name="T10" fmla="*/ 10 w 56"/>
                <a:gd name="T11" fmla="*/ 52 h 66"/>
                <a:gd name="T12" fmla="*/ 16 w 56"/>
                <a:gd name="T13" fmla="*/ 58 h 66"/>
                <a:gd name="T14" fmla="*/ 20 w 56"/>
                <a:gd name="T15" fmla="*/ 64 h 66"/>
                <a:gd name="T16" fmla="*/ 24 w 56"/>
                <a:gd name="T17" fmla="*/ 66 h 66"/>
                <a:gd name="T18" fmla="*/ 28 w 56"/>
                <a:gd name="T19" fmla="*/ 66 h 66"/>
                <a:gd name="T20" fmla="*/ 28 w 56"/>
                <a:gd name="T21" fmla="*/ 66 h 66"/>
                <a:gd name="T22" fmla="*/ 34 w 56"/>
                <a:gd name="T23" fmla="*/ 64 h 66"/>
                <a:gd name="T24" fmla="*/ 38 w 56"/>
                <a:gd name="T25" fmla="*/ 60 h 66"/>
                <a:gd name="T26" fmla="*/ 44 w 56"/>
                <a:gd name="T27" fmla="*/ 48 h 66"/>
                <a:gd name="T28" fmla="*/ 44 w 56"/>
                <a:gd name="T29" fmla="*/ 48 h 66"/>
                <a:gd name="T30" fmla="*/ 48 w 56"/>
                <a:gd name="T31" fmla="*/ 40 h 66"/>
                <a:gd name="T32" fmla="*/ 52 w 56"/>
                <a:gd name="T33" fmla="*/ 30 h 66"/>
                <a:gd name="T34" fmla="*/ 54 w 56"/>
                <a:gd name="T35" fmla="*/ 20 h 66"/>
                <a:gd name="T36" fmla="*/ 56 w 56"/>
                <a:gd name="T37" fmla="*/ 8 h 66"/>
                <a:gd name="T38" fmla="*/ 56 w 56"/>
                <a:gd name="T39" fmla="*/ 8 h 66"/>
                <a:gd name="T40" fmla="*/ 54 w 56"/>
                <a:gd name="T41" fmla="*/ 8 h 66"/>
                <a:gd name="T42" fmla="*/ 54 w 56"/>
                <a:gd name="T43" fmla="*/ 8 h 66"/>
                <a:gd name="T44" fmla="*/ 52 w 56"/>
                <a:gd name="T45" fmla="*/ 24 h 66"/>
                <a:gd name="T46" fmla="*/ 48 w 56"/>
                <a:gd name="T47" fmla="*/ 38 h 66"/>
                <a:gd name="T48" fmla="*/ 42 w 56"/>
                <a:gd name="T49" fmla="*/ 52 h 66"/>
                <a:gd name="T50" fmla="*/ 32 w 56"/>
                <a:gd name="T51" fmla="*/ 62 h 66"/>
                <a:gd name="T52" fmla="*/ 32 w 56"/>
                <a:gd name="T53" fmla="*/ 62 h 66"/>
                <a:gd name="T54" fmla="*/ 28 w 56"/>
                <a:gd name="T55" fmla="*/ 66 h 66"/>
                <a:gd name="T56" fmla="*/ 24 w 56"/>
                <a:gd name="T57" fmla="*/ 66 h 66"/>
                <a:gd name="T58" fmla="*/ 20 w 56"/>
                <a:gd name="T59" fmla="*/ 62 h 66"/>
                <a:gd name="T60" fmla="*/ 16 w 56"/>
                <a:gd name="T61" fmla="*/ 58 h 66"/>
                <a:gd name="T62" fmla="*/ 10 w 56"/>
                <a:gd name="T63" fmla="*/ 46 h 66"/>
                <a:gd name="T64" fmla="*/ 8 w 56"/>
                <a:gd name="T65" fmla="*/ 38 h 66"/>
                <a:gd name="T66" fmla="*/ 8 w 56"/>
                <a:gd name="T67" fmla="*/ 38 h 66"/>
                <a:gd name="T68" fmla="*/ 2 w 56"/>
                <a:gd name="T69" fmla="*/ 20 h 66"/>
                <a:gd name="T70" fmla="*/ 0 w 56"/>
                <a:gd name="T71" fmla="*/ 0 h 66"/>
                <a:gd name="T72" fmla="*/ 0 w 56"/>
                <a:gd name="T73" fmla="*/ 0 h 66"/>
                <a:gd name="T74" fmla="*/ 0 w 56"/>
                <a:gd name="T75" fmla="*/ 0 h 6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6"/>
                <a:gd name="T115" fmla="*/ 0 h 66"/>
                <a:gd name="T116" fmla="*/ 56 w 56"/>
                <a:gd name="T117" fmla="*/ 66 h 6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6" h="66">
                  <a:moveTo>
                    <a:pt x="0" y="0"/>
                  </a:moveTo>
                  <a:lnTo>
                    <a:pt x="0" y="0"/>
                  </a:lnTo>
                  <a:lnTo>
                    <a:pt x="2" y="22"/>
                  </a:lnTo>
                  <a:lnTo>
                    <a:pt x="8" y="44"/>
                  </a:lnTo>
                  <a:lnTo>
                    <a:pt x="10" y="52"/>
                  </a:lnTo>
                  <a:lnTo>
                    <a:pt x="16" y="58"/>
                  </a:lnTo>
                  <a:lnTo>
                    <a:pt x="20" y="64"/>
                  </a:lnTo>
                  <a:lnTo>
                    <a:pt x="24" y="66"/>
                  </a:lnTo>
                  <a:lnTo>
                    <a:pt x="28" y="66"/>
                  </a:lnTo>
                  <a:lnTo>
                    <a:pt x="34" y="64"/>
                  </a:lnTo>
                  <a:lnTo>
                    <a:pt x="38" y="60"/>
                  </a:lnTo>
                  <a:lnTo>
                    <a:pt x="44" y="48"/>
                  </a:lnTo>
                  <a:lnTo>
                    <a:pt x="48" y="40"/>
                  </a:lnTo>
                  <a:lnTo>
                    <a:pt x="52" y="30"/>
                  </a:lnTo>
                  <a:lnTo>
                    <a:pt x="54" y="20"/>
                  </a:lnTo>
                  <a:lnTo>
                    <a:pt x="56" y="8"/>
                  </a:lnTo>
                  <a:lnTo>
                    <a:pt x="54" y="8"/>
                  </a:lnTo>
                  <a:lnTo>
                    <a:pt x="52" y="24"/>
                  </a:lnTo>
                  <a:lnTo>
                    <a:pt x="48" y="38"/>
                  </a:lnTo>
                  <a:lnTo>
                    <a:pt x="42" y="52"/>
                  </a:lnTo>
                  <a:lnTo>
                    <a:pt x="32" y="62"/>
                  </a:lnTo>
                  <a:lnTo>
                    <a:pt x="28" y="66"/>
                  </a:lnTo>
                  <a:lnTo>
                    <a:pt x="24" y="66"/>
                  </a:lnTo>
                  <a:lnTo>
                    <a:pt x="20" y="62"/>
                  </a:lnTo>
                  <a:lnTo>
                    <a:pt x="16" y="58"/>
                  </a:lnTo>
                  <a:lnTo>
                    <a:pt x="10" y="46"/>
                  </a:lnTo>
                  <a:lnTo>
                    <a:pt x="8" y="38"/>
                  </a:lnTo>
                  <a:lnTo>
                    <a:pt x="2" y="20"/>
                  </a:lnTo>
                  <a:lnTo>
                    <a:pt x="0" y="0"/>
                  </a:lnTo>
                </a:path>
              </a:pathLst>
            </a:custGeom>
            <a:noFill/>
            <a:ln w="9525">
              <a:noFill/>
              <a:round/>
              <a:headEnd/>
              <a:tailEnd/>
            </a:ln>
          </p:spPr>
          <p:txBody>
            <a:bodyPr/>
            <a:lstStyle/>
            <a:p>
              <a:endParaRPr lang="fr-FR">
                <a:latin typeface="Calibri" pitchFamily="34" charset="0"/>
              </a:endParaRPr>
            </a:p>
          </p:txBody>
        </p:sp>
        <p:sp>
          <p:nvSpPr>
            <p:cNvPr id="9328" name="Freeform 45"/>
            <p:cNvSpPr>
              <a:spLocks/>
            </p:cNvSpPr>
            <p:nvPr/>
          </p:nvSpPr>
          <p:spPr bwMode="auto">
            <a:xfrm>
              <a:off x="2899" y="2184"/>
              <a:ext cx="56" cy="94"/>
            </a:xfrm>
            <a:custGeom>
              <a:avLst/>
              <a:gdLst>
                <a:gd name="T0" fmla="*/ 16 w 56"/>
                <a:gd name="T1" fmla="*/ 2 h 94"/>
                <a:gd name="T2" fmla="*/ 16 w 56"/>
                <a:gd name="T3" fmla="*/ 2 h 94"/>
                <a:gd name="T4" fmla="*/ 16 w 56"/>
                <a:gd name="T5" fmla="*/ 10 h 94"/>
                <a:gd name="T6" fmla="*/ 12 w 56"/>
                <a:gd name="T7" fmla="*/ 20 h 94"/>
                <a:gd name="T8" fmla="*/ 8 w 56"/>
                <a:gd name="T9" fmla="*/ 34 h 94"/>
                <a:gd name="T10" fmla="*/ 8 w 56"/>
                <a:gd name="T11" fmla="*/ 34 h 94"/>
                <a:gd name="T12" fmla="*/ 2 w 56"/>
                <a:gd name="T13" fmla="*/ 62 h 94"/>
                <a:gd name="T14" fmla="*/ 2 w 56"/>
                <a:gd name="T15" fmla="*/ 62 h 94"/>
                <a:gd name="T16" fmla="*/ 0 w 56"/>
                <a:gd name="T17" fmla="*/ 88 h 94"/>
                <a:gd name="T18" fmla="*/ 0 w 56"/>
                <a:gd name="T19" fmla="*/ 88 h 94"/>
                <a:gd name="T20" fmla="*/ 0 w 56"/>
                <a:gd name="T21" fmla="*/ 92 h 94"/>
                <a:gd name="T22" fmla="*/ 0 w 56"/>
                <a:gd name="T23" fmla="*/ 94 h 94"/>
                <a:gd name="T24" fmla="*/ 2 w 56"/>
                <a:gd name="T25" fmla="*/ 94 h 94"/>
                <a:gd name="T26" fmla="*/ 2 w 56"/>
                <a:gd name="T27" fmla="*/ 94 h 94"/>
                <a:gd name="T28" fmla="*/ 6 w 56"/>
                <a:gd name="T29" fmla="*/ 94 h 94"/>
                <a:gd name="T30" fmla="*/ 10 w 56"/>
                <a:gd name="T31" fmla="*/ 92 h 94"/>
                <a:gd name="T32" fmla="*/ 16 w 56"/>
                <a:gd name="T33" fmla="*/ 86 h 94"/>
                <a:gd name="T34" fmla="*/ 28 w 56"/>
                <a:gd name="T35" fmla="*/ 68 h 94"/>
                <a:gd name="T36" fmla="*/ 28 w 56"/>
                <a:gd name="T37" fmla="*/ 68 h 94"/>
                <a:gd name="T38" fmla="*/ 42 w 56"/>
                <a:gd name="T39" fmla="*/ 42 h 94"/>
                <a:gd name="T40" fmla="*/ 56 w 56"/>
                <a:gd name="T41" fmla="*/ 16 h 94"/>
                <a:gd name="T42" fmla="*/ 56 w 56"/>
                <a:gd name="T43" fmla="*/ 16 h 94"/>
                <a:gd name="T44" fmla="*/ 56 w 56"/>
                <a:gd name="T45" fmla="*/ 14 h 94"/>
                <a:gd name="T46" fmla="*/ 54 w 56"/>
                <a:gd name="T47" fmla="*/ 16 h 94"/>
                <a:gd name="T48" fmla="*/ 54 w 56"/>
                <a:gd name="T49" fmla="*/ 16 h 94"/>
                <a:gd name="T50" fmla="*/ 42 w 56"/>
                <a:gd name="T51" fmla="*/ 32 h 94"/>
                <a:gd name="T52" fmla="*/ 32 w 56"/>
                <a:gd name="T53" fmla="*/ 52 h 94"/>
                <a:gd name="T54" fmla="*/ 22 w 56"/>
                <a:gd name="T55" fmla="*/ 70 h 94"/>
                <a:gd name="T56" fmla="*/ 10 w 56"/>
                <a:gd name="T57" fmla="*/ 86 h 94"/>
                <a:gd name="T58" fmla="*/ 10 w 56"/>
                <a:gd name="T59" fmla="*/ 86 h 94"/>
                <a:gd name="T60" fmla="*/ 6 w 56"/>
                <a:gd name="T61" fmla="*/ 90 h 94"/>
                <a:gd name="T62" fmla="*/ 4 w 56"/>
                <a:gd name="T63" fmla="*/ 90 h 94"/>
                <a:gd name="T64" fmla="*/ 2 w 56"/>
                <a:gd name="T65" fmla="*/ 90 h 94"/>
                <a:gd name="T66" fmla="*/ 2 w 56"/>
                <a:gd name="T67" fmla="*/ 86 h 94"/>
                <a:gd name="T68" fmla="*/ 2 w 56"/>
                <a:gd name="T69" fmla="*/ 76 h 94"/>
                <a:gd name="T70" fmla="*/ 2 w 56"/>
                <a:gd name="T71" fmla="*/ 76 h 94"/>
                <a:gd name="T72" fmla="*/ 4 w 56"/>
                <a:gd name="T73" fmla="*/ 52 h 94"/>
                <a:gd name="T74" fmla="*/ 4 w 56"/>
                <a:gd name="T75" fmla="*/ 52 h 94"/>
                <a:gd name="T76" fmla="*/ 12 w 56"/>
                <a:gd name="T77" fmla="*/ 28 h 94"/>
                <a:gd name="T78" fmla="*/ 20 w 56"/>
                <a:gd name="T79" fmla="*/ 4 h 94"/>
                <a:gd name="T80" fmla="*/ 20 w 56"/>
                <a:gd name="T81" fmla="*/ 4 h 94"/>
                <a:gd name="T82" fmla="*/ 22 w 56"/>
                <a:gd name="T83" fmla="*/ 2 h 94"/>
                <a:gd name="T84" fmla="*/ 18 w 56"/>
                <a:gd name="T85" fmla="*/ 0 h 94"/>
                <a:gd name="T86" fmla="*/ 16 w 56"/>
                <a:gd name="T87" fmla="*/ 0 h 94"/>
                <a:gd name="T88" fmla="*/ 16 w 56"/>
                <a:gd name="T89" fmla="*/ 2 h 9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6"/>
                <a:gd name="T136" fmla="*/ 0 h 94"/>
                <a:gd name="T137" fmla="*/ 56 w 56"/>
                <a:gd name="T138" fmla="*/ 94 h 9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6" h="94">
                  <a:moveTo>
                    <a:pt x="16" y="2"/>
                  </a:moveTo>
                  <a:lnTo>
                    <a:pt x="16" y="2"/>
                  </a:lnTo>
                  <a:lnTo>
                    <a:pt x="16" y="10"/>
                  </a:lnTo>
                  <a:lnTo>
                    <a:pt x="12" y="20"/>
                  </a:lnTo>
                  <a:lnTo>
                    <a:pt x="8" y="34"/>
                  </a:lnTo>
                  <a:lnTo>
                    <a:pt x="2" y="62"/>
                  </a:lnTo>
                  <a:lnTo>
                    <a:pt x="0" y="88"/>
                  </a:lnTo>
                  <a:lnTo>
                    <a:pt x="0" y="92"/>
                  </a:lnTo>
                  <a:lnTo>
                    <a:pt x="0" y="94"/>
                  </a:lnTo>
                  <a:lnTo>
                    <a:pt x="2" y="94"/>
                  </a:lnTo>
                  <a:lnTo>
                    <a:pt x="6" y="94"/>
                  </a:lnTo>
                  <a:lnTo>
                    <a:pt x="10" y="92"/>
                  </a:lnTo>
                  <a:lnTo>
                    <a:pt x="16" y="86"/>
                  </a:lnTo>
                  <a:lnTo>
                    <a:pt x="28" y="68"/>
                  </a:lnTo>
                  <a:lnTo>
                    <a:pt x="42" y="42"/>
                  </a:lnTo>
                  <a:lnTo>
                    <a:pt x="56" y="16"/>
                  </a:lnTo>
                  <a:lnTo>
                    <a:pt x="56" y="14"/>
                  </a:lnTo>
                  <a:lnTo>
                    <a:pt x="54" y="16"/>
                  </a:lnTo>
                  <a:lnTo>
                    <a:pt x="42" y="32"/>
                  </a:lnTo>
                  <a:lnTo>
                    <a:pt x="32" y="52"/>
                  </a:lnTo>
                  <a:lnTo>
                    <a:pt x="22" y="70"/>
                  </a:lnTo>
                  <a:lnTo>
                    <a:pt x="10" y="86"/>
                  </a:lnTo>
                  <a:lnTo>
                    <a:pt x="6" y="90"/>
                  </a:lnTo>
                  <a:lnTo>
                    <a:pt x="4" y="90"/>
                  </a:lnTo>
                  <a:lnTo>
                    <a:pt x="2" y="90"/>
                  </a:lnTo>
                  <a:lnTo>
                    <a:pt x="2" y="86"/>
                  </a:lnTo>
                  <a:lnTo>
                    <a:pt x="2" y="76"/>
                  </a:lnTo>
                  <a:lnTo>
                    <a:pt x="4" y="52"/>
                  </a:lnTo>
                  <a:lnTo>
                    <a:pt x="12" y="28"/>
                  </a:lnTo>
                  <a:lnTo>
                    <a:pt x="20" y="4"/>
                  </a:lnTo>
                  <a:lnTo>
                    <a:pt x="22" y="2"/>
                  </a:lnTo>
                  <a:lnTo>
                    <a:pt x="18" y="0"/>
                  </a:lnTo>
                  <a:lnTo>
                    <a:pt x="16" y="0"/>
                  </a:lnTo>
                  <a:lnTo>
                    <a:pt x="16"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9329" name="Freeform 46"/>
            <p:cNvSpPr>
              <a:spLocks/>
            </p:cNvSpPr>
            <p:nvPr/>
          </p:nvSpPr>
          <p:spPr bwMode="auto">
            <a:xfrm>
              <a:off x="2899" y="2184"/>
              <a:ext cx="56" cy="94"/>
            </a:xfrm>
            <a:custGeom>
              <a:avLst/>
              <a:gdLst>
                <a:gd name="T0" fmla="*/ 16 w 56"/>
                <a:gd name="T1" fmla="*/ 2 h 94"/>
                <a:gd name="T2" fmla="*/ 16 w 56"/>
                <a:gd name="T3" fmla="*/ 2 h 94"/>
                <a:gd name="T4" fmla="*/ 16 w 56"/>
                <a:gd name="T5" fmla="*/ 10 h 94"/>
                <a:gd name="T6" fmla="*/ 12 w 56"/>
                <a:gd name="T7" fmla="*/ 20 h 94"/>
                <a:gd name="T8" fmla="*/ 8 w 56"/>
                <a:gd name="T9" fmla="*/ 34 h 94"/>
                <a:gd name="T10" fmla="*/ 8 w 56"/>
                <a:gd name="T11" fmla="*/ 34 h 94"/>
                <a:gd name="T12" fmla="*/ 2 w 56"/>
                <a:gd name="T13" fmla="*/ 62 h 94"/>
                <a:gd name="T14" fmla="*/ 2 w 56"/>
                <a:gd name="T15" fmla="*/ 62 h 94"/>
                <a:gd name="T16" fmla="*/ 0 w 56"/>
                <a:gd name="T17" fmla="*/ 88 h 94"/>
                <a:gd name="T18" fmla="*/ 0 w 56"/>
                <a:gd name="T19" fmla="*/ 88 h 94"/>
                <a:gd name="T20" fmla="*/ 0 w 56"/>
                <a:gd name="T21" fmla="*/ 92 h 94"/>
                <a:gd name="T22" fmla="*/ 0 w 56"/>
                <a:gd name="T23" fmla="*/ 94 h 94"/>
                <a:gd name="T24" fmla="*/ 2 w 56"/>
                <a:gd name="T25" fmla="*/ 94 h 94"/>
                <a:gd name="T26" fmla="*/ 2 w 56"/>
                <a:gd name="T27" fmla="*/ 94 h 94"/>
                <a:gd name="T28" fmla="*/ 6 w 56"/>
                <a:gd name="T29" fmla="*/ 94 h 94"/>
                <a:gd name="T30" fmla="*/ 10 w 56"/>
                <a:gd name="T31" fmla="*/ 92 h 94"/>
                <a:gd name="T32" fmla="*/ 16 w 56"/>
                <a:gd name="T33" fmla="*/ 86 h 94"/>
                <a:gd name="T34" fmla="*/ 28 w 56"/>
                <a:gd name="T35" fmla="*/ 68 h 94"/>
                <a:gd name="T36" fmla="*/ 28 w 56"/>
                <a:gd name="T37" fmla="*/ 68 h 94"/>
                <a:gd name="T38" fmla="*/ 42 w 56"/>
                <a:gd name="T39" fmla="*/ 42 h 94"/>
                <a:gd name="T40" fmla="*/ 56 w 56"/>
                <a:gd name="T41" fmla="*/ 16 h 94"/>
                <a:gd name="T42" fmla="*/ 56 w 56"/>
                <a:gd name="T43" fmla="*/ 16 h 94"/>
                <a:gd name="T44" fmla="*/ 56 w 56"/>
                <a:gd name="T45" fmla="*/ 14 h 94"/>
                <a:gd name="T46" fmla="*/ 54 w 56"/>
                <a:gd name="T47" fmla="*/ 16 h 94"/>
                <a:gd name="T48" fmla="*/ 54 w 56"/>
                <a:gd name="T49" fmla="*/ 16 h 94"/>
                <a:gd name="T50" fmla="*/ 42 w 56"/>
                <a:gd name="T51" fmla="*/ 32 h 94"/>
                <a:gd name="T52" fmla="*/ 32 w 56"/>
                <a:gd name="T53" fmla="*/ 52 h 94"/>
                <a:gd name="T54" fmla="*/ 22 w 56"/>
                <a:gd name="T55" fmla="*/ 70 h 94"/>
                <a:gd name="T56" fmla="*/ 10 w 56"/>
                <a:gd name="T57" fmla="*/ 86 h 94"/>
                <a:gd name="T58" fmla="*/ 10 w 56"/>
                <a:gd name="T59" fmla="*/ 86 h 94"/>
                <a:gd name="T60" fmla="*/ 6 w 56"/>
                <a:gd name="T61" fmla="*/ 90 h 94"/>
                <a:gd name="T62" fmla="*/ 4 w 56"/>
                <a:gd name="T63" fmla="*/ 90 h 94"/>
                <a:gd name="T64" fmla="*/ 2 w 56"/>
                <a:gd name="T65" fmla="*/ 90 h 94"/>
                <a:gd name="T66" fmla="*/ 2 w 56"/>
                <a:gd name="T67" fmla="*/ 86 h 94"/>
                <a:gd name="T68" fmla="*/ 2 w 56"/>
                <a:gd name="T69" fmla="*/ 76 h 94"/>
                <a:gd name="T70" fmla="*/ 2 w 56"/>
                <a:gd name="T71" fmla="*/ 76 h 94"/>
                <a:gd name="T72" fmla="*/ 4 w 56"/>
                <a:gd name="T73" fmla="*/ 52 h 94"/>
                <a:gd name="T74" fmla="*/ 4 w 56"/>
                <a:gd name="T75" fmla="*/ 52 h 94"/>
                <a:gd name="T76" fmla="*/ 12 w 56"/>
                <a:gd name="T77" fmla="*/ 28 h 94"/>
                <a:gd name="T78" fmla="*/ 20 w 56"/>
                <a:gd name="T79" fmla="*/ 4 h 94"/>
                <a:gd name="T80" fmla="*/ 20 w 56"/>
                <a:gd name="T81" fmla="*/ 4 h 94"/>
                <a:gd name="T82" fmla="*/ 22 w 56"/>
                <a:gd name="T83" fmla="*/ 2 h 94"/>
                <a:gd name="T84" fmla="*/ 18 w 56"/>
                <a:gd name="T85" fmla="*/ 0 h 94"/>
                <a:gd name="T86" fmla="*/ 16 w 56"/>
                <a:gd name="T87" fmla="*/ 0 h 94"/>
                <a:gd name="T88" fmla="*/ 16 w 56"/>
                <a:gd name="T89" fmla="*/ 2 h 9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6"/>
                <a:gd name="T136" fmla="*/ 0 h 94"/>
                <a:gd name="T137" fmla="*/ 56 w 56"/>
                <a:gd name="T138" fmla="*/ 94 h 9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6" h="94">
                  <a:moveTo>
                    <a:pt x="16" y="2"/>
                  </a:moveTo>
                  <a:lnTo>
                    <a:pt x="16" y="2"/>
                  </a:lnTo>
                  <a:lnTo>
                    <a:pt x="16" y="10"/>
                  </a:lnTo>
                  <a:lnTo>
                    <a:pt x="12" y="20"/>
                  </a:lnTo>
                  <a:lnTo>
                    <a:pt x="8" y="34"/>
                  </a:lnTo>
                  <a:lnTo>
                    <a:pt x="2" y="62"/>
                  </a:lnTo>
                  <a:lnTo>
                    <a:pt x="0" y="88"/>
                  </a:lnTo>
                  <a:lnTo>
                    <a:pt x="0" y="92"/>
                  </a:lnTo>
                  <a:lnTo>
                    <a:pt x="0" y="94"/>
                  </a:lnTo>
                  <a:lnTo>
                    <a:pt x="2" y="94"/>
                  </a:lnTo>
                  <a:lnTo>
                    <a:pt x="6" y="94"/>
                  </a:lnTo>
                  <a:lnTo>
                    <a:pt x="10" y="92"/>
                  </a:lnTo>
                  <a:lnTo>
                    <a:pt x="16" y="86"/>
                  </a:lnTo>
                  <a:lnTo>
                    <a:pt x="28" y="68"/>
                  </a:lnTo>
                  <a:lnTo>
                    <a:pt x="42" y="42"/>
                  </a:lnTo>
                  <a:lnTo>
                    <a:pt x="56" y="16"/>
                  </a:lnTo>
                  <a:lnTo>
                    <a:pt x="56" y="14"/>
                  </a:lnTo>
                  <a:lnTo>
                    <a:pt x="54" y="16"/>
                  </a:lnTo>
                  <a:lnTo>
                    <a:pt x="42" y="32"/>
                  </a:lnTo>
                  <a:lnTo>
                    <a:pt x="32" y="52"/>
                  </a:lnTo>
                  <a:lnTo>
                    <a:pt x="22" y="70"/>
                  </a:lnTo>
                  <a:lnTo>
                    <a:pt x="10" y="86"/>
                  </a:lnTo>
                  <a:lnTo>
                    <a:pt x="6" y="90"/>
                  </a:lnTo>
                  <a:lnTo>
                    <a:pt x="4" y="90"/>
                  </a:lnTo>
                  <a:lnTo>
                    <a:pt x="2" y="90"/>
                  </a:lnTo>
                  <a:lnTo>
                    <a:pt x="2" y="86"/>
                  </a:lnTo>
                  <a:lnTo>
                    <a:pt x="2" y="76"/>
                  </a:lnTo>
                  <a:lnTo>
                    <a:pt x="4" y="52"/>
                  </a:lnTo>
                  <a:lnTo>
                    <a:pt x="12" y="28"/>
                  </a:lnTo>
                  <a:lnTo>
                    <a:pt x="20" y="4"/>
                  </a:lnTo>
                  <a:lnTo>
                    <a:pt x="22" y="2"/>
                  </a:lnTo>
                  <a:lnTo>
                    <a:pt x="18" y="0"/>
                  </a:lnTo>
                  <a:lnTo>
                    <a:pt x="16" y="0"/>
                  </a:lnTo>
                  <a:lnTo>
                    <a:pt x="16" y="2"/>
                  </a:lnTo>
                </a:path>
              </a:pathLst>
            </a:custGeom>
            <a:noFill/>
            <a:ln w="9525">
              <a:noFill/>
              <a:round/>
              <a:headEnd/>
              <a:tailEnd/>
            </a:ln>
          </p:spPr>
          <p:txBody>
            <a:bodyPr/>
            <a:lstStyle/>
            <a:p>
              <a:endParaRPr lang="fr-FR">
                <a:latin typeface="Calibri" pitchFamily="34" charset="0"/>
              </a:endParaRPr>
            </a:p>
          </p:txBody>
        </p:sp>
        <p:sp>
          <p:nvSpPr>
            <p:cNvPr id="9330" name="Freeform 47"/>
            <p:cNvSpPr>
              <a:spLocks/>
            </p:cNvSpPr>
            <p:nvPr/>
          </p:nvSpPr>
          <p:spPr bwMode="auto">
            <a:xfrm>
              <a:off x="2907" y="2216"/>
              <a:ext cx="160" cy="376"/>
            </a:xfrm>
            <a:custGeom>
              <a:avLst/>
              <a:gdLst>
                <a:gd name="T0" fmla="*/ 74 w 160"/>
                <a:gd name="T1" fmla="*/ 0 h 376"/>
                <a:gd name="T2" fmla="*/ 56 w 160"/>
                <a:gd name="T3" fmla="*/ 22 h 376"/>
                <a:gd name="T4" fmla="*/ 42 w 160"/>
                <a:gd name="T5" fmla="*/ 48 h 376"/>
                <a:gd name="T6" fmla="*/ 18 w 160"/>
                <a:gd name="T7" fmla="*/ 108 h 376"/>
                <a:gd name="T8" fmla="*/ 10 w 160"/>
                <a:gd name="T9" fmla="*/ 144 h 376"/>
                <a:gd name="T10" fmla="*/ 4 w 160"/>
                <a:gd name="T11" fmla="*/ 180 h 376"/>
                <a:gd name="T12" fmla="*/ 0 w 160"/>
                <a:gd name="T13" fmla="*/ 234 h 376"/>
                <a:gd name="T14" fmla="*/ 0 w 160"/>
                <a:gd name="T15" fmla="*/ 252 h 376"/>
                <a:gd name="T16" fmla="*/ 6 w 160"/>
                <a:gd name="T17" fmla="*/ 302 h 376"/>
                <a:gd name="T18" fmla="*/ 10 w 160"/>
                <a:gd name="T19" fmla="*/ 318 h 376"/>
                <a:gd name="T20" fmla="*/ 24 w 160"/>
                <a:gd name="T21" fmla="*/ 340 h 376"/>
                <a:gd name="T22" fmla="*/ 46 w 160"/>
                <a:gd name="T23" fmla="*/ 354 h 376"/>
                <a:gd name="T24" fmla="*/ 58 w 160"/>
                <a:gd name="T25" fmla="*/ 358 h 376"/>
                <a:gd name="T26" fmla="*/ 70 w 160"/>
                <a:gd name="T27" fmla="*/ 356 h 376"/>
                <a:gd name="T28" fmla="*/ 90 w 160"/>
                <a:gd name="T29" fmla="*/ 358 h 376"/>
                <a:gd name="T30" fmla="*/ 108 w 160"/>
                <a:gd name="T31" fmla="*/ 368 h 376"/>
                <a:gd name="T32" fmla="*/ 118 w 160"/>
                <a:gd name="T33" fmla="*/ 374 h 376"/>
                <a:gd name="T34" fmla="*/ 130 w 160"/>
                <a:gd name="T35" fmla="*/ 376 h 376"/>
                <a:gd name="T36" fmla="*/ 146 w 160"/>
                <a:gd name="T37" fmla="*/ 374 h 376"/>
                <a:gd name="T38" fmla="*/ 152 w 160"/>
                <a:gd name="T39" fmla="*/ 372 h 376"/>
                <a:gd name="T40" fmla="*/ 158 w 160"/>
                <a:gd name="T41" fmla="*/ 370 h 376"/>
                <a:gd name="T42" fmla="*/ 158 w 160"/>
                <a:gd name="T43" fmla="*/ 368 h 376"/>
                <a:gd name="T44" fmla="*/ 150 w 160"/>
                <a:gd name="T45" fmla="*/ 370 h 376"/>
                <a:gd name="T46" fmla="*/ 140 w 160"/>
                <a:gd name="T47" fmla="*/ 372 h 376"/>
                <a:gd name="T48" fmla="*/ 122 w 160"/>
                <a:gd name="T49" fmla="*/ 372 h 376"/>
                <a:gd name="T50" fmla="*/ 104 w 160"/>
                <a:gd name="T51" fmla="*/ 362 h 376"/>
                <a:gd name="T52" fmla="*/ 94 w 160"/>
                <a:gd name="T53" fmla="*/ 356 h 376"/>
                <a:gd name="T54" fmla="*/ 84 w 160"/>
                <a:gd name="T55" fmla="*/ 352 h 376"/>
                <a:gd name="T56" fmla="*/ 70 w 160"/>
                <a:gd name="T57" fmla="*/ 352 h 376"/>
                <a:gd name="T58" fmla="*/ 56 w 160"/>
                <a:gd name="T59" fmla="*/ 354 h 376"/>
                <a:gd name="T60" fmla="*/ 48 w 160"/>
                <a:gd name="T61" fmla="*/ 350 h 376"/>
                <a:gd name="T62" fmla="*/ 28 w 160"/>
                <a:gd name="T63" fmla="*/ 334 h 376"/>
                <a:gd name="T64" fmla="*/ 22 w 160"/>
                <a:gd name="T65" fmla="*/ 328 h 376"/>
                <a:gd name="T66" fmla="*/ 14 w 160"/>
                <a:gd name="T67" fmla="*/ 304 h 376"/>
                <a:gd name="T68" fmla="*/ 8 w 160"/>
                <a:gd name="T69" fmla="*/ 272 h 376"/>
                <a:gd name="T70" fmla="*/ 6 w 160"/>
                <a:gd name="T71" fmla="*/ 238 h 376"/>
                <a:gd name="T72" fmla="*/ 8 w 160"/>
                <a:gd name="T73" fmla="*/ 208 h 376"/>
                <a:gd name="T74" fmla="*/ 12 w 160"/>
                <a:gd name="T75" fmla="*/ 178 h 376"/>
                <a:gd name="T76" fmla="*/ 22 w 160"/>
                <a:gd name="T77" fmla="*/ 112 h 376"/>
                <a:gd name="T78" fmla="*/ 30 w 160"/>
                <a:gd name="T79" fmla="*/ 82 h 376"/>
                <a:gd name="T80" fmla="*/ 42 w 160"/>
                <a:gd name="T81" fmla="*/ 52 h 376"/>
                <a:gd name="T82" fmla="*/ 64 w 160"/>
                <a:gd name="T83" fmla="*/ 12 h 376"/>
                <a:gd name="T84" fmla="*/ 74 w 160"/>
                <a:gd name="T85" fmla="*/ 0 h 37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0"/>
                <a:gd name="T130" fmla="*/ 0 h 376"/>
                <a:gd name="T131" fmla="*/ 160 w 160"/>
                <a:gd name="T132" fmla="*/ 376 h 37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0" h="376">
                  <a:moveTo>
                    <a:pt x="74" y="0"/>
                  </a:moveTo>
                  <a:lnTo>
                    <a:pt x="74" y="0"/>
                  </a:lnTo>
                  <a:lnTo>
                    <a:pt x="64" y="10"/>
                  </a:lnTo>
                  <a:lnTo>
                    <a:pt x="56" y="22"/>
                  </a:lnTo>
                  <a:lnTo>
                    <a:pt x="42" y="48"/>
                  </a:lnTo>
                  <a:lnTo>
                    <a:pt x="30" y="78"/>
                  </a:lnTo>
                  <a:lnTo>
                    <a:pt x="18" y="108"/>
                  </a:lnTo>
                  <a:lnTo>
                    <a:pt x="10" y="144"/>
                  </a:lnTo>
                  <a:lnTo>
                    <a:pt x="4" y="180"/>
                  </a:lnTo>
                  <a:lnTo>
                    <a:pt x="0" y="216"/>
                  </a:lnTo>
                  <a:lnTo>
                    <a:pt x="0" y="234"/>
                  </a:lnTo>
                  <a:lnTo>
                    <a:pt x="0" y="252"/>
                  </a:lnTo>
                  <a:lnTo>
                    <a:pt x="4" y="284"/>
                  </a:lnTo>
                  <a:lnTo>
                    <a:pt x="6" y="302"/>
                  </a:lnTo>
                  <a:lnTo>
                    <a:pt x="10" y="318"/>
                  </a:lnTo>
                  <a:lnTo>
                    <a:pt x="16" y="328"/>
                  </a:lnTo>
                  <a:lnTo>
                    <a:pt x="24" y="340"/>
                  </a:lnTo>
                  <a:lnTo>
                    <a:pt x="36" y="348"/>
                  </a:lnTo>
                  <a:lnTo>
                    <a:pt x="46" y="354"/>
                  </a:lnTo>
                  <a:lnTo>
                    <a:pt x="58" y="358"/>
                  </a:lnTo>
                  <a:lnTo>
                    <a:pt x="70" y="356"/>
                  </a:lnTo>
                  <a:lnTo>
                    <a:pt x="80" y="356"/>
                  </a:lnTo>
                  <a:lnTo>
                    <a:pt x="90" y="358"/>
                  </a:lnTo>
                  <a:lnTo>
                    <a:pt x="98" y="362"/>
                  </a:lnTo>
                  <a:lnTo>
                    <a:pt x="108" y="368"/>
                  </a:lnTo>
                  <a:lnTo>
                    <a:pt x="118" y="374"/>
                  </a:lnTo>
                  <a:lnTo>
                    <a:pt x="124" y="376"/>
                  </a:lnTo>
                  <a:lnTo>
                    <a:pt x="130" y="376"/>
                  </a:lnTo>
                  <a:lnTo>
                    <a:pt x="146" y="374"/>
                  </a:lnTo>
                  <a:lnTo>
                    <a:pt x="152" y="372"/>
                  </a:lnTo>
                  <a:lnTo>
                    <a:pt x="158" y="370"/>
                  </a:lnTo>
                  <a:lnTo>
                    <a:pt x="160" y="368"/>
                  </a:lnTo>
                  <a:lnTo>
                    <a:pt x="158" y="368"/>
                  </a:lnTo>
                  <a:lnTo>
                    <a:pt x="150" y="370"/>
                  </a:lnTo>
                  <a:lnTo>
                    <a:pt x="140" y="372"/>
                  </a:lnTo>
                  <a:lnTo>
                    <a:pt x="130" y="372"/>
                  </a:lnTo>
                  <a:lnTo>
                    <a:pt x="122" y="372"/>
                  </a:lnTo>
                  <a:lnTo>
                    <a:pt x="112" y="368"/>
                  </a:lnTo>
                  <a:lnTo>
                    <a:pt x="104" y="362"/>
                  </a:lnTo>
                  <a:lnTo>
                    <a:pt x="94" y="356"/>
                  </a:lnTo>
                  <a:lnTo>
                    <a:pt x="84" y="352"/>
                  </a:lnTo>
                  <a:lnTo>
                    <a:pt x="78" y="352"/>
                  </a:lnTo>
                  <a:lnTo>
                    <a:pt x="70" y="352"/>
                  </a:lnTo>
                  <a:lnTo>
                    <a:pt x="64" y="354"/>
                  </a:lnTo>
                  <a:lnTo>
                    <a:pt x="56" y="354"/>
                  </a:lnTo>
                  <a:lnTo>
                    <a:pt x="48" y="350"/>
                  </a:lnTo>
                  <a:lnTo>
                    <a:pt x="40" y="346"/>
                  </a:lnTo>
                  <a:lnTo>
                    <a:pt x="28" y="334"/>
                  </a:lnTo>
                  <a:lnTo>
                    <a:pt x="22" y="328"/>
                  </a:lnTo>
                  <a:lnTo>
                    <a:pt x="18" y="320"/>
                  </a:lnTo>
                  <a:lnTo>
                    <a:pt x="14" y="304"/>
                  </a:lnTo>
                  <a:lnTo>
                    <a:pt x="8" y="272"/>
                  </a:lnTo>
                  <a:lnTo>
                    <a:pt x="6" y="238"/>
                  </a:lnTo>
                  <a:lnTo>
                    <a:pt x="6" y="224"/>
                  </a:lnTo>
                  <a:lnTo>
                    <a:pt x="8" y="208"/>
                  </a:lnTo>
                  <a:lnTo>
                    <a:pt x="12" y="178"/>
                  </a:lnTo>
                  <a:lnTo>
                    <a:pt x="16" y="144"/>
                  </a:lnTo>
                  <a:lnTo>
                    <a:pt x="22" y="112"/>
                  </a:lnTo>
                  <a:lnTo>
                    <a:pt x="30" y="82"/>
                  </a:lnTo>
                  <a:lnTo>
                    <a:pt x="42" y="52"/>
                  </a:lnTo>
                  <a:lnTo>
                    <a:pt x="56" y="24"/>
                  </a:lnTo>
                  <a:lnTo>
                    <a:pt x="64" y="12"/>
                  </a:lnTo>
                  <a:lnTo>
                    <a:pt x="74"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331" name="Freeform 49"/>
            <p:cNvSpPr>
              <a:spLocks/>
            </p:cNvSpPr>
            <p:nvPr/>
          </p:nvSpPr>
          <p:spPr bwMode="auto">
            <a:xfrm>
              <a:off x="2819" y="2584"/>
              <a:ext cx="64" cy="46"/>
            </a:xfrm>
            <a:custGeom>
              <a:avLst/>
              <a:gdLst>
                <a:gd name="T0" fmla="*/ 0 w 64"/>
                <a:gd name="T1" fmla="*/ 0 h 46"/>
                <a:gd name="T2" fmla="*/ 0 w 64"/>
                <a:gd name="T3" fmla="*/ 0 h 46"/>
                <a:gd name="T4" fmla="*/ 0 w 64"/>
                <a:gd name="T5" fmla="*/ 2 h 46"/>
                <a:gd name="T6" fmla="*/ 2 w 64"/>
                <a:gd name="T7" fmla="*/ 4 h 46"/>
                <a:gd name="T8" fmla="*/ 2 w 64"/>
                <a:gd name="T9" fmla="*/ 4 h 46"/>
                <a:gd name="T10" fmla="*/ 10 w 64"/>
                <a:gd name="T11" fmla="*/ 8 h 46"/>
                <a:gd name="T12" fmla="*/ 18 w 64"/>
                <a:gd name="T13" fmla="*/ 10 h 46"/>
                <a:gd name="T14" fmla="*/ 18 w 64"/>
                <a:gd name="T15" fmla="*/ 10 h 46"/>
                <a:gd name="T16" fmla="*/ 34 w 64"/>
                <a:gd name="T17" fmla="*/ 12 h 46"/>
                <a:gd name="T18" fmla="*/ 40 w 64"/>
                <a:gd name="T19" fmla="*/ 16 h 46"/>
                <a:gd name="T20" fmla="*/ 48 w 64"/>
                <a:gd name="T21" fmla="*/ 20 h 46"/>
                <a:gd name="T22" fmla="*/ 48 w 64"/>
                <a:gd name="T23" fmla="*/ 20 h 46"/>
                <a:gd name="T24" fmla="*/ 52 w 64"/>
                <a:gd name="T25" fmla="*/ 26 h 46"/>
                <a:gd name="T26" fmla="*/ 56 w 64"/>
                <a:gd name="T27" fmla="*/ 32 h 46"/>
                <a:gd name="T28" fmla="*/ 62 w 64"/>
                <a:gd name="T29" fmla="*/ 44 h 46"/>
                <a:gd name="T30" fmla="*/ 62 w 64"/>
                <a:gd name="T31" fmla="*/ 44 h 46"/>
                <a:gd name="T32" fmla="*/ 62 w 64"/>
                <a:gd name="T33" fmla="*/ 46 h 46"/>
                <a:gd name="T34" fmla="*/ 64 w 64"/>
                <a:gd name="T35" fmla="*/ 44 h 46"/>
                <a:gd name="T36" fmla="*/ 64 w 64"/>
                <a:gd name="T37" fmla="*/ 44 h 46"/>
                <a:gd name="T38" fmla="*/ 60 w 64"/>
                <a:gd name="T39" fmla="*/ 34 h 46"/>
                <a:gd name="T40" fmla="*/ 56 w 64"/>
                <a:gd name="T41" fmla="*/ 26 h 46"/>
                <a:gd name="T42" fmla="*/ 48 w 64"/>
                <a:gd name="T43" fmla="*/ 18 h 46"/>
                <a:gd name="T44" fmla="*/ 40 w 64"/>
                <a:gd name="T45" fmla="*/ 12 h 46"/>
                <a:gd name="T46" fmla="*/ 40 w 64"/>
                <a:gd name="T47" fmla="*/ 12 h 46"/>
                <a:gd name="T48" fmla="*/ 30 w 64"/>
                <a:gd name="T49" fmla="*/ 10 h 46"/>
                <a:gd name="T50" fmla="*/ 22 w 64"/>
                <a:gd name="T51" fmla="*/ 8 h 46"/>
                <a:gd name="T52" fmla="*/ 22 w 64"/>
                <a:gd name="T53" fmla="*/ 8 h 46"/>
                <a:gd name="T54" fmla="*/ 14 w 64"/>
                <a:gd name="T55" fmla="*/ 8 h 46"/>
                <a:gd name="T56" fmla="*/ 8 w 64"/>
                <a:gd name="T57" fmla="*/ 6 h 46"/>
                <a:gd name="T58" fmla="*/ 8 w 64"/>
                <a:gd name="T59" fmla="*/ 6 h 46"/>
                <a:gd name="T60" fmla="*/ 4 w 64"/>
                <a:gd name="T61" fmla="*/ 2 h 46"/>
                <a:gd name="T62" fmla="*/ 0 w 64"/>
                <a:gd name="T63" fmla="*/ 0 h 46"/>
                <a:gd name="T64" fmla="*/ 0 w 64"/>
                <a:gd name="T65" fmla="*/ 0 h 46"/>
                <a:gd name="T66" fmla="*/ 0 w 64"/>
                <a:gd name="T67" fmla="*/ 0 h 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4"/>
                <a:gd name="T103" fmla="*/ 0 h 46"/>
                <a:gd name="T104" fmla="*/ 64 w 64"/>
                <a:gd name="T105" fmla="*/ 46 h 4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4" h="46">
                  <a:moveTo>
                    <a:pt x="0" y="0"/>
                  </a:moveTo>
                  <a:lnTo>
                    <a:pt x="0" y="0"/>
                  </a:lnTo>
                  <a:lnTo>
                    <a:pt x="0" y="2"/>
                  </a:lnTo>
                  <a:lnTo>
                    <a:pt x="2" y="4"/>
                  </a:lnTo>
                  <a:lnTo>
                    <a:pt x="10" y="8"/>
                  </a:lnTo>
                  <a:lnTo>
                    <a:pt x="18" y="10"/>
                  </a:lnTo>
                  <a:lnTo>
                    <a:pt x="34" y="12"/>
                  </a:lnTo>
                  <a:lnTo>
                    <a:pt x="40" y="16"/>
                  </a:lnTo>
                  <a:lnTo>
                    <a:pt x="48" y="20"/>
                  </a:lnTo>
                  <a:lnTo>
                    <a:pt x="52" y="26"/>
                  </a:lnTo>
                  <a:lnTo>
                    <a:pt x="56" y="32"/>
                  </a:lnTo>
                  <a:lnTo>
                    <a:pt x="62" y="44"/>
                  </a:lnTo>
                  <a:lnTo>
                    <a:pt x="62" y="46"/>
                  </a:lnTo>
                  <a:lnTo>
                    <a:pt x="64" y="44"/>
                  </a:lnTo>
                  <a:lnTo>
                    <a:pt x="60" y="34"/>
                  </a:lnTo>
                  <a:lnTo>
                    <a:pt x="56" y="26"/>
                  </a:lnTo>
                  <a:lnTo>
                    <a:pt x="48" y="18"/>
                  </a:lnTo>
                  <a:lnTo>
                    <a:pt x="40" y="12"/>
                  </a:lnTo>
                  <a:lnTo>
                    <a:pt x="30" y="10"/>
                  </a:lnTo>
                  <a:lnTo>
                    <a:pt x="22" y="8"/>
                  </a:lnTo>
                  <a:lnTo>
                    <a:pt x="14" y="8"/>
                  </a:lnTo>
                  <a:lnTo>
                    <a:pt x="8" y="6"/>
                  </a:lnTo>
                  <a:lnTo>
                    <a:pt x="4" y="2"/>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332" name="Freeform 50"/>
            <p:cNvSpPr>
              <a:spLocks/>
            </p:cNvSpPr>
            <p:nvPr/>
          </p:nvSpPr>
          <p:spPr bwMode="auto">
            <a:xfrm>
              <a:off x="2819" y="2584"/>
              <a:ext cx="64" cy="46"/>
            </a:xfrm>
            <a:custGeom>
              <a:avLst/>
              <a:gdLst>
                <a:gd name="T0" fmla="*/ 0 w 64"/>
                <a:gd name="T1" fmla="*/ 0 h 46"/>
                <a:gd name="T2" fmla="*/ 0 w 64"/>
                <a:gd name="T3" fmla="*/ 0 h 46"/>
                <a:gd name="T4" fmla="*/ 0 w 64"/>
                <a:gd name="T5" fmla="*/ 2 h 46"/>
                <a:gd name="T6" fmla="*/ 2 w 64"/>
                <a:gd name="T7" fmla="*/ 4 h 46"/>
                <a:gd name="T8" fmla="*/ 2 w 64"/>
                <a:gd name="T9" fmla="*/ 4 h 46"/>
                <a:gd name="T10" fmla="*/ 10 w 64"/>
                <a:gd name="T11" fmla="*/ 8 h 46"/>
                <a:gd name="T12" fmla="*/ 18 w 64"/>
                <a:gd name="T13" fmla="*/ 10 h 46"/>
                <a:gd name="T14" fmla="*/ 18 w 64"/>
                <a:gd name="T15" fmla="*/ 10 h 46"/>
                <a:gd name="T16" fmla="*/ 34 w 64"/>
                <a:gd name="T17" fmla="*/ 12 h 46"/>
                <a:gd name="T18" fmla="*/ 40 w 64"/>
                <a:gd name="T19" fmla="*/ 16 h 46"/>
                <a:gd name="T20" fmla="*/ 48 w 64"/>
                <a:gd name="T21" fmla="*/ 20 h 46"/>
                <a:gd name="T22" fmla="*/ 48 w 64"/>
                <a:gd name="T23" fmla="*/ 20 h 46"/>
                <a:gd name="T24" fmla="*/ 52 w 64"/>
                <a:gd name="T25" fmla="*/ 26 h 46"/>
                <a:gd name="T26" fmla="*/ 56 w 64"/>
                <a:gd name="T27" fmla="*/ 32 h 46"/>
                <a:gd name="T28" fmla="*/ 62 w 64"/>
                <a:gd name="T29" fmla="*/ 44 h 46"/>
                <a:gd name="T30" fmla="*/ 62 w 64"/>
                <a:gd name="T31" fmla="*/ 44 h 46"/>
                <a:gd name="T32" fmla="*/ 62 w 64"/>
                <a:gd name="T33" fmla="*/ 46 h 46"/>
                <a:gd name="T34" fmla="*/ 64 w 64"/>
                <a:gd name="T35" fmla="*/ 44 h 46"/>
                <a:gd name="T36" fmla="*/ 64 w 64"/>
                <a:gd name="T37" fmla="*/ 44 h 46"/>
                <a:gd name="T38" fmla="*/ 60 w 64"/>
                <a:gd name="T39" fmla="*/ 34 h 46"/>
                <a:gd name="T40" fmla="*/ 56 w 64"/>
                <a:gd name="T41" fmla="*/ 26 h 46"/>
                <a:gd name="T42" fmla="*/ 48 w 64"/>
                <a:gd name="T43" fmla="*/ 18 h 46"/>
                <a:gd name="T44" fmla="*/ 40 w 64"/>
                <a:gd name="T45" fmla="*/ 12 h 46"/>
                <a:gd name="T46" fmla="*/ 40 w 64"/>
                <a:gd name="T47" fmla="*/ 12 h 46"/>
                <a:gd name="T48" fmla="*/ 30 w 64"/>
                <a:gd name="T49" fmla="*/ 10 h 46"/>
                <a:gd name="T50" fmla="*/ 22 w 64"/>
                <a:gd name="T51" fmla="*/ 8 h 46"/>
                <a:gd name="T52" fmla="*/ 22 w 64"/>
                <a:gd name="T53" fmla="*/ 8 h 46"/>
                <a:gd name="T54" fmla="*/ 14 w 64"/>
                <a:gd name="T55" fmla="*/ 8 h 46"/>
                <a:gd name="T56" fmla="*/ 8 w 64"/>
                <a:gd name="T57" fmla="*/ 6 h 46"/>
                <a:gd name="T58" fmla="*/ 8 w 64"/>
                <a:gd name="T59" fmla="*/ 6 h 46"/>
                <a:gd name="T60" fmla="*/ 4 w 64"/>
                <a:gd name="T61" fmla="*/ 2 h 46"/>
                <a:gd name="T62" fmla="*/ 0 w 64"/>
                <a:gd name="T63" fmla="*/ 0 h 46"/>
                <a:gd name="T64" fmla="*/ 0 w 64"/>
                <a:gd name="T65" fmla="*/ 0 h 46"/>
                <a:gd name="T66" fmla="*/ 0 w 64"/>
                <a:gd name="T67" fmla="*/ 0 h 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4"/>
                <a:gd name="T103" fmla="*/ 0 h 46"/>
                <a:gd name="T104" fmla="*/ 64 w 64"/>
                <a:gd name="T105" fmla="*/ 46 h 4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4" h="46">
                  <a:moveTo>
                    <a:pt x="0" y="0"/>
                  </a:moveTo>
                  <a:lnTo>
                    <a:pt x="0" y="0"/>
                  </a:lnTo>
                  <a:lnTo>
                    <a:pt x="0" y="2"/>
                  </a:lnTo>
                  <a:lnTo>
                    <a:pt x="2" y="4"/>
                  </a:lnTo>
                  <a:lnTo>
                    <a:pt x="10" y="8"/>
                  </a:lnTo>
                  <a:lnTo>
                    <a:pt x="18" y="10"/>
                  </a:lnTo>
                  <a:lnTo>
                    <a:pt x="34" y="12"/>
                  </a:lnTo>
                  <a:lnTo>
                    <a:pt x="40" y="16"/>
                  </a:lnTo>
                  <a:lnTo>
                    <a:pt x="48" y="20"/>
                  </a:lnTo>
                  <a:lnTo>
                    <a:pt x="52" y="26"/>
                  </a:lnTo>
                  <a:lnTo>
                    <a:pt x="56" y="32"/>
                  </a:lnTo>
                  <a:lnTo>
                    <a:pt x="62" y="44"/>
                  </a:lnTo>
                  <a:lnTo>
                    <a:pt x="62" y="46"/>
                  </a:lnTo>
                  <a:lnTo>
                    <a:pt x="64" y="44"/>
                  </a:lnTo>
                  <a:lnTo>
                    <a:pt x="60" y="34"/>
                  </a:lnTo>
                  <a:lnTo>
                    <a:pt x="56" y="26"/>
                  </a:lnTo>
                  <a:lnTo>
                    <a:pt x="48" y="18"/>
                  </a:lnTo>
                  <a:lnTo>
                    <a:pt x="40" y="12"/>
                  </a:lnTo>
                  <a:lnTo>
                    <a:pt x="30" y="10"/>
                  </a:lnTo>
                  <a:lnTo>
                    <a:pt x="22" y="8"/>
                  </a:lnTo>
                  <a:lnTo>
                    <a:pt x="14" y="8"/>
                  </a:lnTo>
                  <a:lnTo>
                    <a:pt x="8" y="6"/>
                  </a:lnTo>
                  <a:lnTo>
                    <a:pt x="4" y="2"/>
                  </a:lnTo>
                  <a:lnTo>
                    <a:pt x="0" y="0"/>
                  </a:lnTo>
                </a:path>
              </a:pathLst>
            </a:custGeom>
            <a:noFill/>
            <a:ln w="9525">
              <a:noFill/>
              <a:round/>
              <a:headEnd/>
              <a:tailEnd/>
            </a:ln>
          </p:spPr>
          <p:txBody>
            <a:bodyPr/>
            <a:lstStyle/>
            <a:p>
              <a:endParaRPr lang="fr-FR">
                <a:latin typeface="Calibri" pitchFamily="34" charset="0"/>
              </a:endParaRPr>
            </a:p>
          </p:txBody>
        </p:sp>
        <p:sp>
          <p:nvSpPr>
            <p:cNvPr id="9333" name="Freeform 51"/>
            <p:cNvSpPr>
              <a:spLocks/>
            </p:cNvSpPr>
            <p:nvPr/>
          </p:nvSpPr>
          <p:spPr bwMode="auto">
            <a:xfrm>
              <a:off x="2873" y="2590"/>
              <a:ext cx="52" cy="74"/>
            </a:xfrm>
            <a:custGeom>
              <a:avLst/>
              <a:gdLst>
                <a:gd name="T0" fmla="*/ 0 w 52"/>
                <a:gd name="T1" fmla="*/ 2 h 74"/>
                <a:gd name="T2" fmla="*/ 0 w 52"/>
                <a:gd name="T3" fmla="*/ 2 h 74"/>
                <a:gd name="T4" fmla="*/ 2 w 52"/>
                <a:gd name="T5" fmla="*/ 8 h 74"/>
                <a:gd name="T6" fmla="*/ 4 w 52"/>
                <a:gd name="T7" fmla="*/ 14 h 74"/>
                <a:gd name="T8" fmla="*/ 6 w 52"/>
                <a:gd name="T9" fmla="*/ 28 h 74"/>
                <a:gd name="T10" fmla="*/ 8 w 52"/>
                <a:gd name="T11" fmla="*/ 42 h 74"/>
                <a:gd name="T12" fmla="*/ 10 w 52"/>
                <a:gd name="T13" fmla="*/ 50 h 74"/>
                <a:gd name="T14" fmla="*/ 14 w 52"/>
                <a:gd name="T15" fmla="*/ 56 h 74"/>
                <a:gd name="T16" fmla="*/ 14 w 52"/>
                <a:gd name="T17" fmla="*/ 56 h 74"/>
                <a:gd name="T18" fmla="*/ 22 w 52"/>
                <a:gd name="T19" fmla="*/ 64 h 74"/>
                <a:gd name="T20" fmla="*/ 30 w 52"/>
                <a:gd name="T21" fmla="*/ 70 h 74"/>
                <a:gd name="T22" fmla="*/ 40 w 52"/>
                <a:gd name="T23" fmla="*/ 74 h 74"/>
                <a:gd name="T24" fmla="*/ 52 w 52"/>
                <a:gd name="T25" fmla="*/ 74 h 74"/>
                <a:gd name="T26" fmla="*/ 52 w 52"/>
                <a:gd name="T27" fmla="*/ 74 h 74"/>
                <a:gd name="T28" fmla="*/ 52 w 52"/>
                <a:gd name="T29" fmla="*/ 72 h 74"/>
                <a:gd name="T30" fmla="*/ 50 w 52"/>
                <a:gd name="T31" fmla="*/ 72 h 74"/>
                <a:gd name="T32" fmla="*/ 50 w 52"/>
                <a:gd name="T33" fmla="*/ 72 h 74"/>
                <a:gd name="T34" fmla="*/ 38 w 52"/>
                <a:gd name="T35" fmla="*/ 70 h 74"/>
                <a:gd name="T36" fmla="*/ 26 w 52"/>
                <a:gd name="T37" fmla="*/ 64 h 74"/>
                <a:gd name="T38" fmla="*/ 18 w 52"/>
                <a:gd name="T39" fmla="*/ 56 h 74"/>
                <a:gd name="T40" fmla="*/ 12 w 52"/>
                <a:gd name="T41" fmla="*/ 44 h 74"/>
                <a:gd name="T42" fmla="*/ 12 w 52"/>
                <a:gd name="T43" fmla="*/ 44 h 74"/>
                <a:gd name="T44" fmla="*/ 8 w 52"/>
                <a:gd name="T45" fmla="*/ 22 h 74"/>
                <a:gd name="T46" fmla="*/ 6 w 52"/>
                <a:gd name="T47" fmla="*/ 10 h 74"/>
                <a:gd name="T48" fmla="*/ 0 w 52"/>
                <a:gd name="T49" fmla="*/ 0 h 74"/>
                <a:gd name="T50" fmla="*/ 0 w 52"/>
                <a:gd name="T51" fmla="*/ 0 h 74"/>
                <a:gd name="T52" fmla="*/ 0 w 52"/>
                <a:gd name="T53" fmla="*/ 2 h 7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
                <a:gd name="T82" fmla="*/ 0 h 74"/>
                <a:gd name="T83" fmla="*/ 52 w 52"/>
                <a:gd name="T84" fmla="*/ 74 h 7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 h="74">
                  <a:moveTo>
                    <a:pt x="0" y="2"/>
                  </a:moveTo>
                  <a:lnTo>
                    <a:pt x="0" y="2"/>
                  </a:lnTo>
                  <a:lnTo>
                    <a:pt x="2" y="8"/>
                  </a:lnTo>
                  <a:lnTo>
                    <a:pt x="4" y="14"/>
                  </a:lnTo>
                  <a:lnTo>
                    <a:pt x="6" y="28"/>
                  </a:lnTo>
                  <a:lnTo>
                    <a:pt x="8" y="42"/>
                  </a:lnTo>
                  <a:lnTo>
                    <a:pt x="10" y="50"/>
                  </a:lnTo>
                  <a:lnTo>
                    <a:pt x="14" y="56"/>
                  </a:lnTo>
                  <a:lnTo>
                    <a:pt x="22" y="64"/>
                  </a:lnTo>
                  <a:lnTo>
                    <a:pt x="30" y="70"/>
                  </a:lnTo>
                  <a:lnTo>
                    <a:pt x="40" y="74"/>
                  </a:lnTo>
                  <a:lnTo>
                    <a:pt x="52" y="74"/>
                  </a:lnTo>
                  <a:lnTo>
                    <a:pt x="52" y="72"/>
                  </a:lnTo>
                  <a:lnTo>
                    <a:pt x="50" y="72"/>
                  </a:lnTo>
                  <a:lnTo>
                    <a:pt x="38" y="70"/>
                  </a:lnTo>
                  <a:lnTo>
                    <a:pt x="26" y="64"/>
                  </a:lnTo>
                  <a:lnTo>
                    <a:pt x="18" y="56"/>
                  </a:lnTo>
                  <a:lnTo>
                    <a:pt x="12" y="44"/>
                  </a:lnTo>
                  <a:lnTo>
                    <a:pt x="8" y="22"/>
                  </a:lnTo>
                  <a:lnTo>
                    <a:pt x="6" y="10"/>
                  </a:lnTo>
                  <a:lnTo>
                    <a:pt x="0" y="0"/>
                  </a:lnTo>
                  <a:lnTo>
                    <a:pt x="0"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9334" name="Freeform 52"/>
            <p:cNvSpPr>
              <a:spLocks/>
            </p:cNvSpPr>
            <p:nvPr/>
          </p:nvSpPr>
          <p:spPr bwMode="auto">
            <a:xfrm>
              <a:off x="2873" y="2590"/>
              <a:ext cx="52" cy="74"/>
            </a:xfrm>
            <a:custGeom>
              <a:avLst/>
              <a:gdLst>
                <a:gd name="T0" fmla="*/ 0 w 52"/>
                <a:gd name="T1" fmla="*/ 2 h 74"/>
                <a:gd name="T2" fmla="*/ 0 w 52"/>
                <a:gd name="T3" fmla="*/ 2 h 74"/>
                <a:gd name="T4" fmla="*/ 2 w 52"/>
                <a:gd name="T5" fmla="*/ 8 h 74"/>
                <a:gd name="T6" fmla="*/ 4 w 52"/>
                <a:gd name="T7" fmla="*/ 14 h 74"/>
                <a:gd name="T8" fmla="*/ 6 w 52"/>
                <a:gd name="T9" fmla="*/ 28 h 74"/>
                <a:gd name="T10" fmla="*/ 8 w 52"/>
                <a:gd name="T11" fmla="*/ 42 h 74"/>
                <a:gd name="T12" fmla="*/ 10 w 52"/>
                <a:gd name="T13" fmla="*/ 50 h 74"/>
                <a:gd name="T14" fmla="*/ 14 w 52"/>
                <a:gd name="T15" fmla="*/ 56 h 74"/>
                <a:gd name="T16" fmla="*/ 14 w 52"/>
                <a:gd name="T17" fmla="*/ 56 h 74"/>
                <a:gd name="T18" fmla="*/ 22 w 52"/>
                <a:gd name="T19" fmla="*/ 64 h 74"/>
                <a:gd name="T20" fmla="*/ 30 w 52"/>
                <a:gd name="T21" fmla="*/ 70 h 74"/>
                <a:gd name="T22" fmla="*/ 40 w 52"/>
                <a:gd name="T23" fmla="*/ 74 h 74"/>
                <a:gd name="T24" fmla="*/ 52 w 52"/>
                <a:gd name="T25" fmla="*/ 74 h 74"/>
                <a:gd name="T26" fmla="*/ 52 w 52"/>
                <a:gd name="T27" fmla="*/ 74 h 74"/>
                <a:gd name="T28" fmla="*/ 52 w 52"/>
                <a:gd name="T29" fmla="*/ 72 h 74"/>
                <a:gd name="T30" fmla="*/ 50 w 52"/>
                <a:gd name="T31" fmla="*/ 72 h 74"/>
                <a:gd name="T32" fmla="*/ 50 w 52"/>
                <a:gd name="T33" fmla="*/ 72 h 74"/>
                <a:gd name="T34" fmla="*/ 38 w 52"/>
                <a:gd name="T35" fmla="*/ 70 h 74"/>
                <a:gd name="T36" fmla="*/ 26 w 52"/>
                <a:gd name="T37" fmla="*/ 64 h 74"/>
                <a:gd name="T38" fmla="*/ 18 w 52"/>
                <a:gd name="T39" fmla="*/ 56 h 74"/>
                <a:gd name="T40" fmla="*/ 12 w 52"/>
                <a:gd name="T41" fmla="*/ 44 h 74"/>
                <a:gd name="T42" fmla="*/ 12 w 52"/>
                <a:gd name="T43" fmla="*/ 44 h 74"/>
                <a:gd name="T44" fmla="*/ 8 w 52"/>
                <a:gd name="T45" fmla="*/ 22 h 74"/>
                <a:gd name="T46" fmla="*/ 6 w 52"/>
                <a:gd name="T47" fmla="*/ 10 h 74"/>
                <a:gd name="T48" fmla="*/ 0 w 52"/>
                <a:gd name="T49" fmla="*/ 0 h 74"/>
                <a:gd name="T50" fmla="*/ 0 w 52"/>
                <a:gd name="T51" fmla="*/ 0 h 74"/>
                <a:gd name="T52" fmla="*/ 0 w 52"/>
                <a:gd name="T53" fmla="*/ 2 h 7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
                <a:gd name="T82" fmla="*/ 0 h 74"/>
                <a:gd name="T83" fmla="*/ 52 w 52"/>
                <a:gd name="T84" fmla="*/ 74 h 7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 h="74">
                  <a:moveTo>
                    <a:pt x="0" y="2"/>
                  </a:moveTo>
                  <a:lnTo>
                    <a:pt x="0" y="2"/>
                  </a:lnTo>
                  <a:lnTo>
                    <a:pt x="2" y="8"/>
                  </a:lnTo>
                  <a:lnTo>
                    <a:pt x="4" y="14"/>
                  </a:lnTo>
                  <a:lnTo>
                    <a:pt x="6" y="28"/>
                  </a:lnTo>
                  <a:lnTo>
                    <a:pt x="8" y="42"/>
                  </a:lnTo>
                  <a:lnTo>
                    <a:pt x="10" y="50"/>
                  </a:lnTo>
                  <a:lnTo>
                    <a:pt x="14" y="56"/>
                  </a:lnTo>
                  <a:lnTo>
                    <a:pt x="22" y="64"/>
                  </a:lnTo>
                  <a:lnTo>
                    <a:pt x="30" y="70"/>
                  </a:lnTo>
                  <a:lnTo>
                    <a:pt x="40" y="74"/>
                  </a:lnTo>
                  <a:lnTo>
                    <a:pt x="52" y="74"/>
                  </a:lnTo>
                  <a:lnTo>
                    <a:pt x="52" y="72"/>
                  </a:lnTo>
                  <a:lnTo>
                    <a:pt x="50" y="72"/>
                  </a:lnTo>
                  <a:lnTo>
                    <a:pt x="38" y="70"/>
                  </a:lnTo>
                  <a:lnTo>
                    <a:pt x="26" y="64"/>
                  </a:lnTo>
                  <a:lnTo>
                    <a:pt x="18" y="56"/>
                  </a:lnTo>
                  <a:lnTo>
                    <a:pt x="12" y="44"/>
                  </a:lnTo>
                  <a:lnTo>
                    <a:pt x="8" y="22"/>
                  </a:lnTo>
                  <a:lnTo>
                    <a:pt x="6" y="10"/>
                  </a:lnTo>
                  <a:lnTo>
                    <a:pt x="0" y="0"/>
                  </a:lnTo>
                  <a:lnTo>
                    <a:pt x="0" y="2"/>
                  </a:lnTo>
                </a:path>
              </a:pathLst>
            </a:custGeom>
            <a:noFill/>
            <a:ln w="9525">
              <a:noFill/>
              <a:round/>
              <a:headEnd/>
              <a:tailEnd/>
            </a:ln>
          </p:spPr>
          <p:txBody>
            <a:bodyPr/>
            <a:lstStyle/>
            <a:p>
              <a:endParaRPr lang="fr-FR">
                <a:latin typeface="Calibri" pitchFamily="34" charset="0"/>
              </a:endParaRPr>
            </a:p>
          </p:txBody>
        </p:sp>
        <p:sp>
          <p:nvSpPr>
            <p:cNvPr id="9335" name="Freeform 53"/>
            <p:cNvSpPr>
              <a:spLocks/>
            </p:cNvSpPr>
            <p:nvPr/>
          </p:nvSpPr>
          <p:spPr bwMode="auto">
            <a:xfrm>
              <a:off x="2873" y="2590"/>
              <a:ext cx="86" cy="46"/>
            </a:xfrm>
            <a:custGeom>
              <a:avLst/>
              <a:gdLst>
                <a:gd name="T0" fmla="*/ 6 w 86"/>
                <a:gd name="T1" fmla="*/ 2 h 46"/>
                <a:gd name="T2" fmla="*/ 6 w 86"/>
                <a:gd name="T3" fmla="*/ 0 h 46"/>
                <a:gd name="T4" fmla="*/ 6 w 86"/>
                <a:gd name="T5" fmla="*/ 0 h 46"/>
                <a:gd name="T6" fmla="*/ 6 w 86"/>
                <a:gd name="T7" fmla="*/ 4 h 46"/>
                <a:gd name="T8" fmla="*/ 6 w 86"/>
                <a:gd name="T9" fmla="*/ 4 h 46"/>
                <a:gd name="T10" fmla="*/ 10 w 86"/>
                <a:gd name="T11" fmla="*/ 2 h 46"/>
                <a:gd name="T12" fmla="*/ 16 w 86"/>
                <a:gd name="T13" fmla="*/ 4 h 46"/>
                <a:gd name="T14" fmla="*/ 26 w 86"/>
                <a:gd name="T15" fmla="*/ 10 h 46"/>
                <a:gd name="T16" fmla="*/ 26 w 86"/>
                <a:gd name="T17" fmla="*/ 10 h 46"/>
                <a:gd name="T18" fmla="*/ 36 w 86"/>
                <a:gd name="T19" fmla="*/ 12 h 46"/>
                <a:gd name="T20" fmla="*/ 46 w 86"/>
                <a:gd name="T21" fmla="*/ 16 h 46"/>
                <a:gd name="T22" fmla="*/ 46 w 86"/>
                <a:gd name="T23" fmla="*/ 16 h 46"/>
                <a:gd name="T24" fmla="*/ 58 w 86"/>
                <a:gd name="T25" fmla="*/ 20 h 46"/>
                <a:gd name="T26" fmla="*/ 68 w 86"/>
                <a:gd name="T27" fmla="*/ 26 h 46"/>
                <a:gd name="T28" fmla="*/ 78 w 86"/>
                <a:gd name="T29" fmla="*/ 36 h 46"/>
                <a:gd name="T30" fmla="*/ 86 w 86"/>
                <a:gd name="T31" fmla="*/ 46 h 46"/>
                <a:gd name="T32" fmla="*/ 86 w 86"/>
                <a:gd name="T33" fmla="*/ 46 h 46"/>
                <a:gd name="T34" fmla="*/ 86 w 86"/>
                <a:gd name="T35" fmla="*/ 46 h 46"/>
                <a:gd name="T36" fmla="*/ 86 w 86"/>
                <a:gd name="T37" fmla="*/ 46 h 46"/>
                <a:gd name="T38" fmla="*/ 76 w 86"/>
                <a:gd name="T39" fmla="*/ 34 h 46"/>
                <a:gd name="T40" fmla="*/ 68 w 86"/>
                <a:gd name="T41" fmla="*/ 24 h 46"/>
                <a:gd name="T42" fmla="*/ 56 w 86"/>
                <a:gd name="T43" fmla="*/ 16 h 46"/>
                <a:gd name="T44" fmla="*/ 44 w 86"/>
                <a:gd name="T45" fmla="*/ 12 h 46"/>
                <a:gd name="T46" fmla="*/ 44 w 86"/>
                <a:gd name="T47" fmla="*/ 12 h 46"/>
                <a:gd name="T48" fmla="*/ 16 w 86"/>
                <a:gd name="T49" fmla="*/ 2 h 46"/>
                <a:gd name="T50" fmla="*/ 16 w 86"/>
                <a:gd name="T51" fmla="*/ 2 h 46"/>
                <a:gd name="T52" fmla="*/ 8 w 86"/>
                <a:gd name="T53" fmla="*/ 0 h 46"/>
                <a:gd name="T54" fmla="*/ 6 w 86"/>
                <a:gd name="T55" fmla="*/ 0 h 46"/>
                <a:gd name="T56" fmla="*/ 2 w 86"/>
                <a:gd name="T57" fmla="*/ 2 h 46"/>
                <a:gd name="T58" fmla="*/ 2 w 86"/>
                <a:gd name="T59" fmla="*/ 2 h 46"/>
                <a:gd name="T60" fmla="*/ 0 w 86"/>
                <a:gd name="T61" fmla="*/ 4 h 46"/>
                <a:gd name="T62" fmla="*/ 0 w 86"/>
                <a:gd name="T63" fmla="*/ 4 h 46"/>
                <a:gd name="T64" fmla="*/ 4 w 86"/>
                <a:gd name="T65" fmla="*/ 6 h 46"/>
                <a:gd name="T66" fmla="*/ 8 w 86"/>
                <a:gd name="T67" fmla="*/ 4 h 46"/>
                <a:gd name="T68" fmla="*/ 8 w 86"/>
                <a:gd name="T69" fmla="*/ 4 h 46"/>
                <a:gd name="T70" fmla="*/ 6 w 86"/>
                <a:gd name="T71" fmla="*/ 2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46"/>
                <a:gd name="T110" fmla="*/ 86 w 86"/>
                <a:gd name="T111" fmla="*/ 46 h 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46">
                  <a:moveTo>
                    <a:pt x="6" y="2"/>
                  </a:moveTo>
                  <a:lnTo>
                    <a:pt x="6" y="0"/>
                  </a:lnTo>
                  <a:lnTo>
                    <a:pt x="6" y="4"/>
                  </a:lnTo>
                  <a:lnTo>
                    <a:pt x="10" y="2"/>
                  </a:lnTo>
                  <a:lnTo>
                    <a:pt x="16" y="4"/>
                  </a:lnTo>
                  <a:lnTo>
                    <a:pt x="26" y="10"/>
                  </a:lnTo>
                  <a:lnTo>
                    <a:pt x="36" y="12"/>
                  </a:lnTo>
                  <a:lnTo>
                    <a:pt x="46" y="16"/>
                  </a:lnTo>
                  <a:lnTo>
                    <a:pt x="58" y="20"/>
                  </a:lnTo>
                  <a:lnTo>
                    <a:pt x="68" y="26"/>
                  </a:lnTo>
                  <a:lnTo>
                    <a:pt x="78" y="36"/>
                  </a:lnTo>
                  <a:lnTo>
                    <a:pt x="86" y="46"/>
                  </a:lnTo>
                  <a:lnTo>
                    <a:pt x="76" y="34"/>
                  </a:lnTo>
                  <a:lnTo>
                    <a:pt x="68" y="24"/>
                  </a:lnTo>
                  <a:lnTo>
                    <a:pt x="56" y="16"/>
                  </a:lnTo>
                  <a:lnTo>
                    <a:pt x="44" y="12"/>
                  </a:lnTo>
                  <a:lnTo>
                    <a:pt x="16" y="2"/>
                  </a:lnTo>
                  <a:lnTo>
                    <a:pt x="8" y="0"/>
                  </a:lnTo>
                  <a:lnTo>
                    <a:pt x="6" y="0"/>
                  </a:lnTo>
                  <a:lnTo>
                    <a:pt x="2" y="2"/>
                  </a:lnTo>
                  <a:lnTo>
                    <a:pt x="0" y="4"/>
                  </a:lnTo>
                  <a:lnTo>
                    <a:pt x="4" y="6"/>
                  </a:lnTo>
                  <a:lnTo>
                    <a:pt x="8" y="4"/>
                  </a:lnTo>
                  <a:lnTo>
                    <a:pt x="6"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9336" name="Freeform 54"/>
            <p:cNvSpPr>
              <a:spLocks/>
            </p:cNvSpPr>
            <p:nvPr/>
          </p:nvSpPr>
          <p:spPr bwMode="auto">
            <a:xfrm>
              <a:off x="2873" y="2590"/>
              <a:ext cx="86" cy="46"/>
            </a:xfrm>
            <a:custGeom>
              <a:avLst/>
              <a:gdLst>
                <a:gd name="T0" fmla="*/ 6 w 86"/>
                <a:gd name="T1" fmla="*/ 2 h 46"/>
                <a:gd name="T2" fmla="*/ 6 w 86"/>
                <a:gd name="T3" fmla="*/ 0 h 46"/>
                <a:gd name="T4" fmla="*/ 6 w 86"/>
                <a:gd name="T5" fmla="*/ 0 h 46"/>
                <a:gd name="T6" fmla="*/ 6 w 86"/>
                <a:gd name="T7" fmla="*/ 4 h 46"/>
                <a:gd name="T8" fmla="*/ 6 w 86"/>
                <a:gd name="T9" fmla="*/ 4 h 46"/>
                <a:gd name="T10" fmla="*/ 10 w 86"/>
                <a:gd name="T11" fmla="*/ 2 h 46"/>
                <a:gd name="T12" fmla="*/ 16 w 86"/>
                <a:gd name="T13" fmla="*/ 4 h 46"/>
                <a:gd name="T14" fmla="*/ 26 w 86"/>
                <a:gd name="T15" fmla="*/ 10 h 46"/>
                <a:gd name="T16" fmla="*/ 26 w 86"/>
                <a:gd name="T17" fmla="*/ 10 h 46"/>
                <a:gd name="T18" fmla="*/ 36 w 86"/>
                <a:gd name="T19" fmla="*/ 12 h 46"/>
                <a:gd name="T20" fmla="*/ 46 w 86"/>
                <a:gd name="T21" fmla="*/ 16 h 46"/>
                <a:gd name="T22" fmla="*/ 46 w 86"/>
                <a:gd name="T23" fmla="*/ 16 h 46"/>
                <a:gd name="T24" fmla="*/ 58 w 86"/>
                <a:gd name="T25" fmla="*/ 20 h 46"/>
                <a:gd name="T26" fmla="*/ 68 w 86"/>
                <a:gd name="T27" fmla="*/ 26 h 46"/>
                <a:gd name="T28" fmla="*/ 78 w 86"/>
                <a:gd name="T29" fmla="*/ 36 h 46"/>
                <a:gd name="T30" fmla="*/ 86 w 86"/>
                <a:gd name="T31" fmla="*/ 46 h 46"/>
                <a:gd name="T32" fmla="*/ 86 w 86"/>
                <a:gd name="T33" fmla="*/ 46 h 46"/>
                <a:gd name="T34" fmla="*/ 86 w 86"/>
                <a:gd name="T35" fmla="*/ 46 h 46"/>
                <a:gd name="T36" fmla="*/ 86 w 86"/>
                <a:gd name="T37" fmla="*/ 46 h 46"/>
                <a:gd name="T38" fmla="*/ 76 w 86"/>
                <a:gd name="T39" fmla="*/ 34 h 46"/>
                <a:gd name="T40" fmla="*/ 68 w 86"/>
                <a:gd name="T41" fmla="*/ 24 h 46"/>
                <a:gd name="T42" fmla="*/ 56 w 86"/>
                <a:gd name="T43" fmla="*/ 16 h 46"/>
                <a:gd name="T44" fmla="*/ 44 w 86"/>
                <a:gd name="T45" fmla="*/ 12 h 46"/>
                <a:gd name="T46" fmla="*/ 44 w 86"/>
                <a:gd name="T47" fmla="*/ 12 h 46"/>
                <a:gd name="T48" fmla="*/ 16 w 86"/>
                <a:gd name="T49" fmla="*/ 2 h 46"/>
                <a:gd name="T50" fmla="*/ 16 w 86"/>
                <a:gd name="T51" fmla="*/ 2 h 46"/>
                <a:gd name="T52" fmla="*/ 8 w 86"/>
                <a:gd name="T53" fmla="*/ 0 h 46"/>
                <a:gd name="T54" fmla="*/ 6 w 86"/>
                <a:gd name="T55" fmla="*/ 0 h 46"/>
                <a:gd name="T56" fmla="*/ 2 w 86"/>
                <a:gd name="T57" fmla="*/ 2 h 46"/>
                <a:gd name="T58" fmla="*/ 2 w 86"/>
                <a:gd name="T59" fmla="*/ 2 h 46"/>
                <a:gd name="T60" fmla="*/ 0 w 86"/>
                <a:gd name="T61" fmla="*/ 4 h 46"/>
                <a:gd name="T62" fmla="*/ 0 w 86"/>
                <a:gd name="T63" fmla="*/ 4 h 46"/>
                <a:gd name="T64" fmla="*/ 4 w 86"/>
                <a:gd name="T65" fmla="*/ 6 h 46"/>
                <a:gd name="T66" fmla="*/ 8 w 86"/>
                <a:gd name="T67" fmla="*/ 4 h 46"/>
                <a:gd name="T68" fmla="*/ 8 w 86"/>
                <a:gd name="T69" fmla="*/ 4 h 46"/>
                <a:gd name="T70" fmla="*/ 6 w 86"/>
                <a:gd name="T71" fmla="*/ 2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46"/>
                <a:gd name="T110" fmla="*/ 86 w 86"/>
                <a:gd name="T111" fmla="*/ 46 h 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46">
                  <a:moveTo>
                    <a:pt x="6" y="2"/>
                  </a:moveTo>
                  <a:lnTo>
                    <a:pt x="6" y="0"/>
                  </a:lnTo>
                  <a:lnTo>
                    <a:pt x="6" y="4"/>
                  </a:lnTo>
                  <a:lnTo>
                    <a:pt x="10" y="2"/>
                  </a:lnTo>
                  <a:lnTo>
                    <a:pt x="16" y="4"/>
                  </a:lnTo>
                  <a:lnTo>
                    <a:pt x="26" y="10"/>
                  </a:lnTo>
                  <a:lnTo>
                    <a:pt x="36" y="12"/>
                  </a:lnTo>
                  <a:lnTo>
                    <a:pt x="46" y="16"/>
                  </a:lnTo>
                  <a:lnTo>
                    <a:pt x="58" y="20"/>
                  </a:lnTo>
                  <a:lnTo>
                    <a:pt x="68" y="26"/>
                  </a:lnTo>
                  <a:lnTo>
                    <a:pt x="78" y="36"/>
                  </a:lnTo>
                  <a:lnTo>
                    <a:pt x="86" y="46"/>
                  </a:lnTo>
                  <a:lnTo>
                    <a:pt x="76" y="34"/>
                  </a:lnTo>
                  <a:lnTo>
                    <a:pt x="68" y="24"/>
                  </a:lnTo>
                  <a:lnTo>
                    <a:pt x="56" y="16"/>
                  </a:lnTo>
                  <a:lnTo>
                    <a:pt x="44" y="12"/>
                  </a:lnTo>
                  <a:lnTo>
                    <a:pt x="16" y="2"/>
                  </a:lnTo>
                  <a:lnTo>
                    <a:pt x="8" y="0"/>
                  </a:lnTo>
                  <a:lnTo>
                    <a:pt x="6" y="0"/>
                  </a:lnTo>
                  <a:lnTo>
                    <a:pt x="2" y="2"/>
                  </a:lnTo>
                  <a:lnTo>
                    <a:pt x="0" y="4"/>
                  </a:lnTo>
                  <a:lnTo>
                    <a:pt x="4" y="6"/>
                  </a:lnTo>
                  <a:lnTo>
                    <a:pt x="8" y="4"/>
                  </a:lnTo>
                  <a:lnTo>
                    <a:pt x="6" y="2"/>
                  </a:lnTo>
                </a:path>
              </a:pathLst>
            </a:custGeom>
            <a:noFill/>
            <a:ln w="9525">
              <a:noFill/>
              <a:round/>
              <a:headEnd/>
              <a:tailEnd/>
            </a:ln>
          </p:spPr>
          <p:txBody>
            <a:bodyPr/>
            <a:lstStyle/>
            <a:p>
              <a:endParaRPr lang="fr-FR">
                <a:latin typeface="Calibri" pitchFamily="34" charset="0"/>
              </a:endParaRPr>
            </a:p>
          </p:txBody>
        </p:sp>
        <p:sp>
          <p:nvSpPr>
            <p:cNvPr id="9337" name="Freeform 55"/>
            <p:cNvSpPr>
              <a:spLocks/>
            </p:cNvSpPr>
            <p:nvPr/>
          </p:nvSpPr>
          <p:spPr bwMode="auto">
            <a:xfrm>
              <a:off x="2935" y="2598"/>
              <a:ext cx="78" cy="34"/>
            </a:xfrm>
            <a:custGeom>
              <a:avLst/>
              <a:gdLst>
                <a:gd name="T0" fmla="*/ 28 w 78"/>
                <a:gd name="T1" fmla="*/ 30 h 34"/>
                <a:gd name="T2" fmla="*/ 28 w 78"/>
                <a:gd name="T3" fmla="*/ 30 h 34"/>
                <a:gd name="T4" fmla="*/ 6 w 78"/>
                <a:gd name="T5" fmla="*/ 8 h 34"/>
                <a:gd name="T6" fmla="*/ 6 w 78"/>
                <a:gd name="T7" fmla="*/ 8 h 34"/>
                <a:gd name="T8" fmla="*/ 4 w 78"/>
                <a:gd name="T9" fmla="*/ 4 h 34"/>
                <a:gd name="T10" fmla="*/ 2 w 78"/>
                <a:gd name="T11" fmla="*/ 4 h 34"/>
                <a:gd name="T12" fmla="*/ 6 w 78"/>
                <a:gd name="T13" fmla="*/ 4 h 34"/>
                <a:gd name="T14" fmla="*/ 6 w 78"/>
                <a:gd name="T15" fmla="*/ 4 h 34"/>
                <a:gd name="T16" fmla="*/ 18 w 78"/>
                <a:gd name="T17" fmla="*/ 6 h 34"/>
                <a:gd name="T18" fmla="*/ 18 w 78"/>
                <a:gd name="T19" fmla="*/ 6 h 34"/>
                <a:gd name="T20" fmla="*/ 34 w 78"/>
                <a:gd name="T21" fmla="*/ 12 h 34"/>
                <a:gd name="T22" fmla="*/ 48 w 78"/>
                <a:gd name="T23" fmla="*/ 18 h 34"/>
                <a:gd name="T24" fmla="*/ 62 w 78"/>
                <a:gd name="T25" fmla="*/ 26 h 34"/>
                <a:gd name="T26" fmla="*/ 76 w 78"/>
                <a:gd name="T27" fmla="*/ 34 h 34"/>
                <a:gd name="T28" fmla="*/ 76 w 78"/>
                <a:gd name="T29" fmla="*/ 34 h 34"/>
                <a:gd name="T30" fmla="*/ 78 w 78"/>
                <a:gd name="T31" fmla="*/ 34 h 34"/>
                <a:gd name="T32" fmla="*/ 78 w 78"/>
                <a:gd name="T33" fmla="*/ 34 h 34"/>
                <a:gd name="T34" fmla="*/ 78 w 78"/>
                <a:gd name="T35" fmla="*/ 34 h 34"/>
                <a:gd name="T36" fmla="*/ 70 w 78"/>
                <a:gd name="T37" fmla="*/ 26 h 34"/>
                <a:gd name="T38" fmla="*/ 62 w 78"/>
                <a:gd name="T39" fmla="*/ 20 h 34"/>
                <a:gd name="T40" fmla="*/ 44 w 78"/>
                <a:gd name="T41" fmla="*/ 12 h 34"/>
                <a:gd name="T42" fmla="*/ 26 w 78"/>
                <a:gd name="T43" fmla="*/ 6 h 34"/>
                <a:gd name="T44" fmla="*/ 6 w 78"/>
                <a:gd name="T45" fmla="*/ 2 h 34"/>
                <a:gd name="T46" fmla="*/ 6 w 78"/>
                <a:gd name="T47" fmla="*/ 2 h 34"/>
                <a:gd name="T48" fmla="*/ 2 w 78"/>
                <a:gd name="T49" fmla="*/ 0 h 34"/>
                <a:gd name="T50" fmla="*/ 0 w 78"/>
                <a:gd name="T51" fmla="*/ 2 h 34"/>
                <a:gd name="T52" fmla="*/ 0 w 78"/>
                <a:gd name="T53" fmla="*/ 4 h 34"/>
                <a:gd name="T54" fmla="*/ 0 w 78"/>
                <a:gd name="T55" fmla="*/ 4 h 34"/>
                <a:gd name="T56" fmla="*/ 8 w 78"/>
                <a:gd name="T57" fmla="*/ 12 h 34"/>
                <a:gd name="T58" fmla="*/ 8 w 78"/>
                <a:gd name="T59" fmla="*/ 12 h 34"/>
                <a:gd name="T60" fmla="*/ 28 w 78"/>
                <a:gd name="T61" fmla="*/ 32 h 34"/>
                <a:gd name="T62" fmla="*/ 28 w 78"/>
                <a:gd name="T63" fmla="*/ 32 h 34"/>
                <a:gd name="T64" fmla="*/ 28 w 78"/>
                <a:gd name="T65" fmla="*/ 30 h 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8"/>
                <a:gd name="T100" fmla="*/ 0 h 34"/>
                <a:gd name="T101" fmla="*/ 78 w 78"/>
                <a:gd name="T102" fmla="*/ 34 h 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8" h="34">
                  <a:moveTo>
                    <a:pt x="28" y="30"/>
                  </a:moveTo>
                  <a:lnTo>
                    <a:pt x="28" y="30"/>
                  </a:lnTo>
                  <a:lnTo>
                    <a:pt x="6" y="8"/>
                  </a:lnTo>
                  <a:lnTo>
                    <a:pt x="4" y="4"/>
                  </a:lnTo>
                  <a:lnTo>
                    <a:pt x="2" y="4"/>
                  </a:lnTo>
                  <a:lnTo>
                    <a:pt x="6" y="4"/>
                  </a:lnTo>
                  <a:lnTo>
                    <a:pt x="18" y="6"/>
                  </a:lnTo>
                  <a:lnTo>
                    <a:pt x="34" y="12"/>
                  </a:lnTo>
                  <a:lnTo>
                    <a:pt x="48" y="18"/>
                  </a:lnTo>
                  <a:lnTo>
                    <a:pt x="62" y="26"/>
                  </a:lnTo>
                  <a:lnTo>
                    <a:pt x="76" y="34"/>
                  </a:lnTo>
                  <a:lnTo>
                    <a:pt x="78" y="34"/>
                  </a:lnTo>
                  <a:lnTo>
                    <a:pt x="70" y="26"/>
                  </a:lnTo>
                  <a:lnTo>
                    <a:pt x="62" y="20"/>
                  </a:lnTo>
                  <a:lnTo>
                    <a:pt x="44" y="12"/>
                  </a:lnTo>
                  <a:lnTo>
                    <a:pt x="26" y="6"/>
                  </a:lnTo>
                  <a:lnTo>
                    <a:pt x="6" y="2"/>
                  </a:lnTo>
                  <a:lnTo>
                    <a:pt x="2" y="0"/>
                  </a:lnTo>
                  <a:lnTo>
                    <a:pt x="0" y="2"/>
                  </a:lnTo>
                  <a:lnTo>
                    <a:pt x="0" y="4"/>
                  </a:lnTo>
                  <a:lnTo>
                    <a:pt x="8" y="12"/>
                  </a:lnTo>
                  <a:lnTo>
                    <a:pt x="28" y="32"/>
                  </a:lnTo>
                  <a:lnTo>
                    <a:pt x="28" y="30"/>
                  </a:lnTo>
                  <a:close/>
                </a:path>
              </a:pathLst>
            </a:custGeom>
            <a:solidFill>
              <a:srgbClr val="000000"/>
            </a:solidFill>
            <a:ln w="9525">
              <a:noFill/>
              <a:round/>
              <a:headEnd/>
              <a:tailEnd/>
            </a:ln>
          </p:spPr>
          <p:txBody>
            <a:bodyPr/>
            <a:lstStyle/>
            <a:p>
              <a:endParaRPr lang="fr-FR">
                <a:latin typeface="Calibri" pitchFamily="34" charset="0"/>
              </a:endParaRPr>
            </a:p>
          </p:txBody>
        </p:sp>
        <p:sp>
          <p:nvSpPr>
            <p:cNvPr id="9338" name="Freeform 56"/>
            <p:cNvSpPr>
              <a:spLocks/>
            </p:cNvSpPr>
            <p:nvPr/>
          </p:nvSpPr>
          <p:spPr bwMode="auto">
            <a:xfrm>
              <a:off x="2935" y="2598"/>
              <a:ext cx="78" cy="34"/>
            </a:xfrm>
            <a:custGeom>
              <a:avLst/>
              <a:gdLst>
                <a:gd name="T0" fmla="*/ 28 w 78"/>
                <a:gd name="T1" fmla="*/ 30 h 34"/>
                <a:gd name="T2" fmla="*/ 28 w 78"/>
                <a:gd name="T3" fmla="*/ 30 h 34"/>
                <a:gd name="T4" fmla="*/ 6 w 78"/>
                <a:gd name="T5" fmla="*/ 8 h 34"/>
                <a:gd name="T6" fmla="*/ 6 w 78"/>
                <a:gd name="T7" fmla="*/ 8 h 34"/>
                <a:gd name="T8" fmla="*/ 4 w 78"/>
                <a:gd name="T9" fmla="*/ 4 h 34"/>
                <a:gd name="T10" fmla="*/ 2 w 78"/>
                <a:gd name="T11" fmla="*/ 4 h 34"/>
                <a:gd name="T12" fmla="*/ 6 w 78"/>
                <a:gd name="T13" fmla="*/ 4 h 34"/>
                <a:gd name="T14" fmla="*/ 6 w 78"/>
                <a:gd name="T15" fmla="*/ 4 h 34"/>
                <a:gd name="T16" fmla="*/ 18 w 78"/>
                <a:gd name="T17" fmla="*/ 6 h 34"/>
                <a:gd name="T18" fmla="*/ 18 w 78"/>
                <a:gd name="T19" fmla="*/ 6 h 34"/>
                <a:gd name="T20" fmla="*/ 34 w 78"/>
                <a:gd name="T21" fmla="*/ 12 h 34"/>
                <a:gd name="T22" fmla="*/ 48 w 78"/>
                <a:gd name="T23" fmla="*/ 18 h 34"/>
                <a:gd name="T24" fmla="*/ 62 w 78"/>
                <a:gd name="T25" fmla="*/ 26 h 34"/>
                <a:gd name="T26" fmla="*/ 76 w 78"/>
                <a:gd name="T27" fmla="*/ 34 h 34"/>
                <a:gd name="T28" fmla="*/ 76 w 78"/>
                <a:gd name="T29" fmla="*/ 34 h 34"/>
                <a:gd name="T30" fmla="*/ 78 w 78"/>
                <a:gd name="T31" fmla="*/ 34 h 34"/>
                <a:gd name="T32" fmla="*/ 78 w 78"/>
                <a:gd name="T33" fmla="*/ 34 h 34"/>
                <a:gd name="T34" fmla="*/ 78 w 78"/>
                <a:gd name="T35" fmla="*/ 34 h 34"/>
                <a:gd name="T36" fmla="*/ 70 w 78"/>
                <a:gd name="T37" fmla="*/ 26 h 34"/>
                <a:gd name="T38" fmla="*/ 62 w 78"/>
                <a:gd name="T39" fmla="*/ 20 h 34"/>
                <a:gd name="T40" fmla="*/ 44 w 78"/>
                <a:gd name="T41" fmla="*/ 12 h 34"/>
                <a:gd name="T42" fmla="*/ 26 w 78"/>
                <a:gd name="T43" fmla="*/ 6 h 34"/>
                <a:gd name="T44" fmla="*/ 6 w 78"/>
                <a:gd name="T45" fmla="*/ 2 h 34"/>
                <a:gd name="T46" fmla="*/ 6 w 78"/>
                <a:gd name="T47" fmla="*/ 2 h 34"/>
                <a:gd name="T48" fmla="*/ 2 w 78"/>
                <a:gd name="T49" fmla="*/ 0 h 34"/>
                <a:gd name="T50" fmla="*/ 0 w 78"/>
                <a:gd name="T51" fmla="*/ 2 h 34"/>
                <a:gd name="T52" fmla="*/ 0 w 78"/>
                <a:gd name="T53" fmla="*/ 4 h 34"/>
                <a:gd name="T54" fmla="*/ 0 w 78"/>
                <a:gd name="T55" fmla="*/ 4 h 34"/>
                <a:gd name="T56" fmla="*/ 8 w 78"/>
                <a:gd name="T57" fmla="*/ 12 h 34"/>
                <a:gd name="T58" fmla="*/ 8 w 78"/>
                <a:gd name="T59" fmla="*/ 12 h 34"/>
                <a:gd name="T60" fmla="*/ 28 w 78"/>
                <a:gd name="T61" fmla="*/ 32 h 34"/>
                <a:gd name="T62" fmla="*/ 28 w 78"/>
                <a:gd name="T63" fmla="*/ 32 h 34"/>
                <a:gd name="T64" fmla="*/ 28 w 78"/>
                <a:gd name="T65" fmla="*/ 30 h 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8"/>
                <a:gd name="T100" fmla="*/ 0 h 34"/>
                <a:gd name="T101" fmla="*/ 78 w 78"/>
                <a:gd name="T102" fmla="*/ 34 h 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8" h="34">
                  <a:moveTo>
                    <a:pt x="28" y="30"/>
                  </a:moveTo>
                  <a:lnTo>
                    <a:pt x="28" y="30"/>
                  </a:lnTo>
                  <a:lnTo>
                    <a:pt x="6" y="8"/>
                  </a:lnTo>
                  <a:lnTo>
                    <a:pt x="4" y="4"/>
                  </a:lnTo>
                  <a:lnTo>
                    <a:pt x="2" y="4"/>
                  </a:lnTo>
                  <a:lnTo>
                    <a:pt x="6" y="4"/>
                  </a:lnTo>
                  <a:lnTo>
                    <a:pt x="18" y="6"/>
                  </a:lnTo>
                  <a:lnTo>
                    <a:pt x="34" y="12"/>
                  </a:lnTo>
                  <a:lnTo>
                    <a:pt x="48" y="18"/>
                  </a:lnTo>
                  <a:lnTo>
                    <a:pt x="62" y="26"/>
                  </a:lnTo>
                  <a:lnTo>
                    <a:pt x="76" y="34"/>
                  </a:lnTo>
                  <a:lnTo>
                    <a:pt x="78" y="34"/>
                  </a:lnTo>
                  <a:lnTo>
                    <a:pt x="70" y="26"/>
                  </a:lnTo>
                  <a:lnTo>
                    <a:pt x="62" y="20"/>
                  </a:lnTo>
                  <a:lnTo>
                    <a:pt x="44" y="12"/>
                  </a:lnTo>
                  <a:lnTo>
                    <a:pt x="26" y="6"/>
                  </a:lnTo>
                  <a:lnTo>
                    <a:pt x="6" y="2"/>
                  </a:lnTo>
                  <a:lnTo>
                    <a:pt x="2" y="0"/>
                  </a:lnTo>
                  <a:lnTo>
                    <a:pt x="0" y="2"/>
                  </a:lnTo>
                  <a:lnTo>
                    <a:pt x="0" y="4"/>
                  </a:lnTo>
                  <a:lnTo>
                    <a:pt x="8" y="12"/>
                  </a:lnTo>
                  <a:lnTo>
                    <a:pt x="28" y="32"/>
                  </a:lnTo>
                  <a:lnTo>
                    <a:pt x="28" y="30"/>
                  </a:lnTo>
                </a:path>
              </a:pathLst>
            </a:custGeom>
            <a:noFill/>
            <a:ln w="9525">
              <a:noFill/>
              <a:round/>
              <a:headEnd/>
              <a:tailEnd/>
            </a:ln>
          </p:spPr>
          <p:txBody>
            <a:bodyPr/>
            <a:lstStyle/>
            <a:p>
              <a:endParaRPr lang="fr-FR">
                <a:latin typeface="Calibri" pitchFamily="34" charset="0"/>
              </a:endParaRPr>
            </a:p>
          </p:txBody>
        </p:sp>
        <p:sp>
          <p:nvSpPr>
            <p:cNvPr id="9339" name="Freeform 57"/>
            <p:cNvSpPr>
              <a:spLocks/>
            </p:cNvSpPr>
            <p:nvPr/>
          </p:nvSpPr>
          <p:spPr bwMode="auto">
            <a:xfrm>
              <a:off x="2911" y="2578"/>
              <a:ext cx="124" cy="80"/>
            </a:xfrm>
            <a:custGeom>
              <a:avLst/>
              <a:gdLst>
                <a:gd name="T0" fmla="*/ 0 w 124"/>
                <a:gd name="T1" fmla="*/ 0 h 80"/>
                <a:gd name="T2" fmla="*/ 0 w 124"/>
                <a:gd name="T3" fmla="*/ 0 h 80"/>
                <a:gd name="T4" fmla="*/ 16 w 124"/>
                <a:gd name="T5" fmla="*/ 6 h 80"/>
                <a:gd name="T6" fmla="*/ 34 w 124"/>
                <a:gd name="T7" fmla="*/ 12 h 80"/>
                <a:gd name="T8" fmla="*/ 34 w 124"/>
                <a:gd name="T9" fmla="*/ 12 h 80"/>
                <a:gd name="T10" fmla="*/ 52 w 124"/>
                <a:gd name="T11" fmla="*/ 16 h 80"/>
                <a:gd name="T12" fmla="*/ 70 w 124"/>
                <a:gd name="T13" fmla="*/ 22 h 80"/>
                <a:gd name="T14" fmla="*/ 70 w 124"/>
                <a:gd name="T15" fmla="*/ 22 h 80"/>
                <a:gd name="T16" fmla="*/ 80 w 124"/>
                <a:gd name="T17" fmla="*/ 26 h 80"/>
                <a:gd name="T18" fmla="*/ 88 w 124"/>
                <a:gd name="T19" fmla="*/ 32 h 80"/>
                <a:gd name="T20" fmla="*/ 102 w 124"/>
                <a:gd name="T21" fmla="*/ 46 h 80"/>
                <a:gd name="T22" fmla="*/ 114 w 124"/>
                <a:gd name="T23" fmla="*/ 62 h 80"/>
                <a:gd name="T24" fmla="*/ 124 w 124"/>
                <a:gd name="T25" fmla="*/ 80 h 80"/>
                <a:gd name="T26" fmla="*/ 124 w 124"/>
                <a:gd name="T27" fmla="*/ 80 h 80"/>
                <a:gd name="T28" fmla="*/ 124 w 124"/>
                <a:gd name="T29" fmla="*/ 78 h 80"/>
                <a:gd name="T30" fmla="*/ 124 w 124"/>
                <a:gd name="T31" fmla="*/ 78 h 80"/>
                <a:gd name="T32" fmla="*/ 116 w 124"/>
                <a:gd name="T33" fmla="*/ 62 h 80"/>
                <a:gd name="T34" fmla="*/ 106 w 124"/>
                <a:gd name="T35" fmla="*/ 46 h 80"/>
                <a:gd name="T36" fmla="*/ 106 w 124"/>
                <a:gd name="T37" fmla="*/ 46 h 80"/>
                <a:gd name="T38" fmla="*/ 102 w 124"/>
                <a:gd name="T39" fmla="*/ 38 h 80"/>
                <a:gd name="T40" fmla="*/ 94 w 124"/>
                <a:gd name="T41" fmla="*/ 32 h 80"/>
                <a:gd name="T42" fmla="*/ 78 w 124"/>
                <a:gd name="T43" fmla="*/ 22 h 80"/>
                <a:gd name="T44" fmla="*/ 78 w 124"/>
                <a:gd name="T45" fmla="*/ 22 h 80"/>
                <a:gd name="T46" fmla="*/ 70 w 124"/>
                <a:gd name="T47" fmla="*/ 18 h 80"/>
                <a:gd name="T48" fmla="*/ 60 w 124"/>
                <a:gd name="T49" fmla="*/ 14 h 80"/>
                <a:gd name="T50" fmla="*/ 40 w 124"/>
                <a:gd name="T51" fmla="*/ 10 h 80"/>
                <a:gd name="T52" fmla="*/ 20 w 124"/>
                <a:gd name="T53" fmla="*/ 6 h 80"/>
                <a:gd name="T54" fmla="*/ 0 w 124"/>
                <a:gd name="T55" fmla="*/ 0 h 80"/>
                <a:gd name="T56" fmla="*/ 0 w 124"/>
                <a:gd name="T57" fmla="*/ 0 h 80"/>
                <a:gd name="T58" fmla="*/ 0 w 124"/>
                <a:gd name="T59" fmla="*/ 0 h 8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4"/>
                <a:gd name="T91" fmla="*/ 0 h 80"/>
                <a:gd name="T92" fmla="*/ 124 w 124"/>
                <a:gd name="T93" fmla="*/ 80 h 8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4" h="80">
                  <a:moveTo>
                    <a:pt x="0" y="0"/>
                  </a:moveTo>
                  <a:lnTo>
                    <a:pt x="0" y="0"/>
                  </a:lnTo>
                  <a:lnTo>
                    <a:pt x="16" y="6"/>
                  </a:lnTo>
                  <a:lnTo>
                    <a:pt x="34" y="12"/>
                  </a:lnTo>
                  <a:lnTo>
                    <a:pt x="52" y="16"/>
                  </a:lnTo>
                  <a:lnTo>
                    <a:pt x="70" y="22"/>
                  </a:lnTo>
                  <a:lnTo>
                    <a:pt x="80" y="26"/>
                  </a:lnTo>
                  <a:lnTo>
                    <a:pt x="88" y="32"/>
                  </a:lnTo>
                  <a:lnTo>
                    <a:pt x="102" y="46"/>
                  </a:lnTo>
                  <a:lnTo>
                    <a:pt x="114" y="62"/>
                  </a:lnTo>
                  <a:lnTo>
                    <a:pt x="124" y="80"/>
                  </a:lnTo>
                  <a:lnTo>
                    <a:pt x="124" y="78"/>
                  </a:lnTo>
                  <a:lnTo>
                    <a:pt x="116" y="62"/>
                  </a:lnTo>
                  <a:lnTo>
                    <a:pt x="106" y="46"/>
                  </a:lnTo>
                  <a:lnTo>
                    <a:pt x="102" y="38"/>
                  </a:lnTo>
                  <a:lnTo>
                    <a:pt x="94" y="32"/>
                  </a:lnTo>
                  <a:lnTo>
                    <a:pt x="78" y="22"/>
                  </a:lnTo>
                  <a:lnTo>
                    <a:pt x="70" y="18"/>
                  </a:lnTo>
                  <a:lnTo>
                    <a:pt x="60" y="14"/>
                  </a:lnTo>
                  <a:lnTo>
                    <a:pt x="40" y="10"/>
                  </a:lnTo>
                  <a:lnTo>
                    <a:pt x="20" y="6"/>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340" name="Freeform 58"/>
            <p:cNvSpPr>
              <a:spLocks/>
            </p:cNvSpPr>
            <p:nvPr/>
          </p:nvSpPr>
          <p:spPr bwMode="auto">
            <a:xfrm>
              <a:off x="2911" y="2578"/>
              <a:ext cx="124" cy="80"/>
            </a:xfrm>
            <a:custGeom>
              <a:avLst/>
              <a:gdLst>
                <a:gd name="T0" fmla="*/ 0 w 124"/>
                <a:gd name="T1" fmla="*/ 0 h 80"/>
                <a:gd name="T2" fmla="*/ 0 w 124"/>
                <a:gd name="T3" fmla="*/ 0 h 80"/>
                <a:gd name="T4" fmla="*/ 16 w 124"/>
                <a:gd name="T5" fmla="*/ 6 h 80"/>
                <a:gd name="T6" fmla="*/ 34 w 124"/>
                <a:gd name="T7" fmla="*/ 12 h 80"/>
                <a:gd name="T8" fmla="*/ 34 w 124"/>
                <a:gd name="T9" fmla="*/ 12 h 80"/>
                <a:gd name="T10" fmla="*/ 52 w 124"/>
                <a:gd name="T11" fmla="*/ 16 h 80"/>
                <a:gd name="T12" fmla="*/ 70 w 124"/>
                <a:gd name="T13" fmla="*/ 22 h 80"/>
                <a:gd name="T14" fmla="*/ 70 w 124"/>
                <a:gd name="T15" fmla="*/ 22 h 80"/>
                <a:gd name="T16" fmla="*/ 80 w 124"/>
                <a:gd name="T17" fmla="*/ 26 h 80"/>
                <a:gd name="T18" fmla="*/ 88 w 124"/>
                <a:gd name="T19" fmla="*/ 32 h 80"/>
                <a:gd name="T20" fmla="*/ 102 w 124"/>
                <a:gd name="T21" fmla="*/ 46 h 80"/>
                <a:gd name="T22" fmla="*/ 114 w 124"/>
                <a:gd name="T23" fmla="*/ 62 h 80"/>
                <a:gd name="T24" fmla="*/ 124 w 124"/>
                <a:gd name="T25" fmla="*/ 80 h 80"/>
                <a:gd name="T26" fmla="*/ 124 w 124"/>
                <a:gd name="T27" fmla="*/ 80 h 80"/>
                <a:gd name="T28" fmla="*/ 124 w 124"/>
                <a:gd name="T29" fmla="*/ 78 h 80"/>
                <a:gd name="T30" fmla="*/ 124 w 124"/>
                <a:gd name="T31" fmla="*/ 78 h 80"/>
                <a:gd name="T32" fmla="*/ 116 w 124"/>
                <a:gd name="T33" fmla="*/ 62 h 80"/>
                <a:gd name="T34" fmla="*/ 106 w 124"/>
                <a:gd name="T35" fmla="*/ 46 h 80"/>
                <a:gd name="T36" fmla="*/ 106 w 124"/>
                <a:gd name="T37" fmla="*/ 46 h 80"/>
                <a:gd name="T38" fmla="*/ 102 w 124"/>
                <a:gd name="T39" fmla="*/ 38 h 80"/>
                <a:gd name="T40" fmla="*/ 94 w 124"/>
                <a:gd name="T41" fmla="*/ 32 h 80"/>
                <a:gd name="T42" fmla="*/ 78 w 124"/>
                <a:gd name="T43" fmla="*/ 22 h 80"/>
                <a:gd name="T44" fmla="*/ 78 w 124"/>
                <a:gd name="T45" fmla="*/ 22 h 80"/>
                <a:gd name="T46" fmla="*/ 70 w 124"/>
                <a:gd name="T47" fmla="*/ 18 h 80"/>
                <a:gd name="T48" fmla="*/ 60 w 124"/>
                <a:gd name="T49" fmla="*/ 14 h 80"/>
                <a:gd name="T50" fmla="*/ 40 w 124"/>
                <a:gd name="T51" fmla="*/ 10 h 80"/>
                <a:gd name="T52" fmla="*/ 20 w 124"/>
                <a:gd name="T53" fmla="*/ 6 h 80"/>
                <a:gd name="T54" fmla="*/ 0 w 124"/>
                <a:gd name="T55" fmla="*/ 0 h 80"/>
                <a:gd name="T56" fmla="*/ 0 w 124"/>
                <a:gd name="T57" fmla="*/ 0 h 80"/>
                <a:gd name="T58" fmla="*/ 0 w 124"/>
                <a:gd name="T59" fmla="*/ 0 h 8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4"/>
                <a:gd name="T91" fmla="*/ 0 h 80"/>
                <a:gd name="T92" fmla="*/ 124 w 124"/>
                <a:gd name="T93" fmla="*/ 80 h 8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4" h="80">
                  <a:moveTo>
                    <a:pt x="0" y="0"/>
                  </a:moveTo>
                  <a:lnTo>
                    <a:pt x="0" y="0"/>
                  </a:lnTo>
                  <a:lnTo>
                    <a:pt x="16" y="6"/>
                  </a:lnTo>
                  <a:lnTo>
                    <a:pt x="34" y="12"/>
                  </a:lnTo>
                  <a:lnTo>
                    <a:pt x="52" y="16"/>
                  </a:lnTo>
                  <a:lnTo>
                    <a:pt x="70" y="22"/>
                  </a:lnTo>
                  <a:lnTo>
                    <a:pt x="80" y="26"/>
                  </a:lnTo>
                  <a:lnTo>
                    <a:pt x="88" y="32"/>
                  </a:lnTo>
                  <a:lnTo>
                    <a:pt x="102" y="46"/>
                  </a:lnTo>
                  <a:lnTo>
                    <a:pt x="114" y="62"/>
                  </a:lnTo>
                  <a:lnTo>
                    <a:pt x="124" y="80"/>
                  </a:lnTo>
                  <a:lnTo>
                    <a:pt x="124" y="78"/>
                  </a:lnTo>
                  <a:lnTo>
                    <a:pt x="116" y="62"/>
                  </a:lnTo>
                  <a:lnTo>
                    <a:pt x="106" y="46"/>
                  </a:lnTo>
                  <a:lnTo>
                    <a:pt x="102" y="38"/>
                  </a:lnTo>
                  <a:lnTo>
                    <a:pt x="94" y="32"/>
                  </a:lnTo>
                  <a:lnTo>
                    <a:pt x="78" y="22"/>
                  </a:lnTo>
                  <a:lnTo>
                    <a:pt x="70" y="18"/>
                  </a:lnTo>
                  <a:lnTo>
                    <a:pt x="60" y="14"/>
                  </a:lnTo>
                  <a:lnTo>
                    <a:pt x="40" y="10"/>
                  </a:lnTo>
                  <a:lnTo>
                    <a:pt x="20" y="6"/>
                  </a:lnTo>
                  <a:lnTo>
                    <a:pt x="0" y="0"/>
                  </a:lnTo>
                </a:path>
              </a:pathLst>
            </a:custGeom>
            <a:noFill/>
            <a:ln w="9525">
              <a:noFill/>
              <a:round/>
              <a:headEnd/>
              <a:tailEnd/>
            </a:ln>
          </p:spPr>
          <p:txBody>
            <a:bodyPr/>
            <a:lstStyle/>
            <a:p>
              <a:endParaRPr lang="fr-FR">
                <a:latin typeface="Calibri" pitchFamily="34" charset="0"/>
              </a:endParaRPr>
            </a:p>
          </p:txBody>
        </p:sp>
        <p:sp>
          <p:nvSpPr>
            <p:cNvPr id="9341" name="Freeform 59"/>
            <p:cNvSpPr>
              <a:spLocks/>
            </p:cNvSpPr>
            <p:nvPr/>
          </p:nvSpPr>
          <p:spPr bwMode="auto">
            <a:xfrm>
              <a:off x="2959" y="2578"/>
              <a:ext cx="76" cy="16"/>
            </a:xfrm>
            <a:custGeom>
              <a:avLst/>
              <a:gdLst>
                <a:gd name="T0" fmla="*/ 2 w 76"/>
                <a:gd name="T1" fmla="*/ 14 h 16"/>
                <a:gd name="T2" fmla="*/ 2 w 76"/>
                <a:gd name="T3" fmla="*/ 14 h 16"/>
                <a:gd name="T4" fmla="*/ 10 w 76"/>
                <a:gd name="T5" fmla="*/ 10 h 16"/>
                <a:gd name="T6" fmla="*/ 18 w 76"/>
                <a:gd name="T7" fmla="*/ 6 h 16"/>
                <a:gd name="T8" fmla="*/ 18 w 76"/>
                <a:gd name="T9" fmla="*/ 6 h 16"/>
                <a:gd name="T10" fmla="*/ 22 w 76"/>
                <a:gd name="T11" fmla="*/ 4 h 16"/>
                <a:gd name="T12" fmla="*/ 28 w 76"/>
                <a:gd name="T13" fmla="*/ 2 h 16"/>
                <a:gd name="T14" fmla="*/ 40 w 76"/>
                <a:gd name="T15" fmla="*/ 4 h 16"/>
                <a:gd name="T16" fmla="*/ 40 w 76"/>
                <a:gd name="T17" fmla="*/ 4 h 16"/>
                <a:gd name="T18" fmla="*/ 58 w 76"/>
                <a:gd name="T19" fmla="*/ 8 h 16"/>
                <a:gd name="T20" fmla="*/ 76 w 76"/>
                <a:gd name="T21" fmla="*/ 16 h 16"/>
                <a:gd name="T22" fmla="*/ 76 w 76"/>
                <a:gd name="T23" fmla="*/ 16 h 16"/>
                <a:gd name="T24" fmla="*/ 76 w 76"/>
                <a:gd name="T25" fmla="*/ 16 h 16"/>
                <a:gd name="T26" fmla="*/ 76 w 76"/>
                <a:gd name="T27" fmla="*/ 16 h 16"/>
                <a:gd name="T28" fmla="*/ 76 w 76"/>
                <a:gd name="T29" fmla="*/ 16 h 16"/>
                <a:gd name="T30" fmla="*/ 66 w 76"/>
                <a:gd name="T31" fmla="*/ 10 h 16"/>
                <a:gd name="T32" fmla="*/ 56 w 76"/>
                <a:gd name="T33" fmla="*/ 6 h 16"/>
                <a:gd name="T34" fmla="*/ 34 w 76"/>
                <a:gd name="T35" fmla="*/ 0 h 16"/>
                <a:gd name="T36" fmla="*/ 34 w 76"/>
                <a:gd name="T37" fmla="*/ 0 h 16"/>
                <a:gd name="T38" fmla="*/ 26 w 76"/>
                <a:gd name="T39" fmla="*/ 0 h 16"/>
                <a:gd name="T40" fmla="*/ 16 w 76"/>
                <a:gd name="T41" fmla="*/ 2 h 16"/>
                <a:gd name="T42" fmla="*/ 8 w 76"/>
                <a:gd name="T43" fmla="*/ 6 h 16"/>
                <a:gd name="T44" fmla="*/ 0 w 76"/>
                <a:gd name="T45" fmla="*/ 12 h 16"/>
                <a:gd name="T46" fmla="*/ 0 w 76"/>
                <a:gd name="T47" fmla="*/ 12 h 16"/>
                <a:gd name="T48" fmla="*/ 0 w 76"/>
                <a:gd name="T49" fmla="*/ 14 h 16"/>
                <a:gd name="T50" fmla="*/ 2 w 76"/>
                <a:gd name="T51" fmla="*/ 14 h 1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6"/>
                <a:gd name="T79" fmla="*/ 0 h 16"/>
                <a:gd name="T80" fmla="*/ 76 w 76"/>
                <a:gd name="T81" fmla="*/ 16 h 1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6" h="16">
                  <a:moveTo>
                    <a:pt x="2" y="14"/>
                  </a:moveTo>
                  <a:lnTo>
                    <a:pt x="2" y="14"/>
                  </a:lnTo>
                  <a:lnTo>
                    <a:pt x="10" y="10"/>
                  </a:lnTo>
                  <a:lnTo>
                    <a:pt x="18" y="6"/>
                  </a:lnTo>
                  <a:lnTo>
                    <a:pt x="22" y="4"/>
                  </a:lnTo>
                  <a:lnTo>
                    <a:pt x="28" y="2"/>
                  </a:lnTo>
                  <a:lnTo>
                    <a:pt x="40" y="4"/>
                  </a:lnTo>
                  <a:lnTo>
                    <a:pt x="58" y="8"/>
                  </a:lnTo>
                  <a:lnTo>
                    <a:pt x="76" y="16"/>
                  </a:lnTo>
                  <a:lnTo>
                    <a:pt x="66" y="10"/>
                  </a:lnTo>
                  <a:lnTo>
                    <a:pt x="56" y="6"/>
                  </a:lnTo>
                  <a:lnTo>
                    <a:pt x="34" y="0"/>
                  </a:lnTo>
                  <a:lnTo>
                    <a:pt x="26" y="0"/>
                  </a:lnTo>
                  <a:lnTo>
                    <a:pt x="16" y="2"/>
                  </a:lnTo>
                  <a:lnTo>
                    <a:pt x="8" y="6"/>
                  </a:lnTo>
                  <a:lnTo>
                    <a:pt x="0" y="12"/>
                  </a:lnTo>
                  <a:lnTo>
                    <a:pt x="0" y="14"/>
                  </a:lnTo>
                  <a:lnTo>
                    <a:pt x="2" y="14"/>
                  </a:lnTo>
                  <a:close/>
                </a:path>
              </a:pathLst>
            </a:custGeom>
            <a:solidFill>
              <a:srgbClr val="000000"/>
            </a:solidFill>
            <a:ln w="9525">
              <a:noFill/>
              <a:round/>
              <a:headEnd/>
              <a:tailEnd/>
            </a:ln>
          </p:spPr>
          <p:txBody>
            <a:bodyPr/>
            <a:lstStyle/>
            <a:p>
              <a:endParaRPr lang="fr-FR">
                <a:latin typeface="Calibri" pitchFamily="34" charset="0"/>
              </a:endParaRPr>
            </a:p>
          </p:txBody>
        </p:sp>
        <p:sp>
          <p:nvSpPr>
            <p:cNvPr id="9342" name="Freeform 60"/>
            <p:cNvSpPr>
              <a:spLocks/>
            </p:cNvSpPr>
            <p:nvPr/>
          </p:nvSpPr>
          <p:spPr bwMode="auto">
            <a:xfrm>
              <a:off x="2959" y="2578"/>
              <a:ext cx="76" cy="16"/>
            </a:xfrm>
            <a:custGeom>
              <a:avLst/>
              <a:gdLst>
                <a:gd name="T0" fmla="*/ 2 w 76"/>
                <a:gd name="T1" fmla="*/ 14 h 16"/>
                <a:gd name="T2" fmla="*/ 2 w 76"/>
                <a:gd name="T3" fmla="*/ 14 h 16"/>
                <a:gd name="T4" fmla="*/ 10 w 76"/>
                <a:gd name="T5" fmla="*/ 10 h 16"/>
                <a:gd name="T6" fmla="*/ 18 w 76"/>
                <a:gd name="T7" fmla="*/ 6 h 16"/>
                <a:gd name="T8" fmla="*/ 18 w 76"/>
                <a:gd name="T9" fmla="*/ 6 h 16"/>
                <a:gd name="T10" fmla="*/ 22 w 76"/>
                <a:gd name="T11" fmla="*/ 4 h 16"/>
                <a:gd name="T12" fmla="*/ 28 w 76"/>
                <a:gd name="T13" fmla="*/ 2 h 16"/>
                <a:gd name="T14" fmla="*/ 40 w 76"/>
                <a:gd name="T15" fmla="*/ 4 h 16"/>
                <a:gd name="T16" fmla="*/ 40 w 76"/>
                <a:gd name="T17" fmla="*/ 4 h 16"/>
                <a:gd name="T18" fmla="*/ 58 w 76"/>
                <a:gd name="T19" fmla="*/ 8 h 16"/>
                <a:gd name="T20" fmla="*/ 76 w 76"/>
                <a:gd name="T21" fmla="*/ 16 h 16"/>
                <a:gd name="T22" fmla="*/ 76 w 76"/>
                <a:gd name="T23" fmla="*/ 16 h 16"/>
                <a:gd name="T24" fmla="*/ 76 w 76"/>
                <a:gd name="T25" fmla="*/ 16 h 16"/>
                <a:gd name="T26" fmla="*/ 76 w 76"/>
                <a:gd name="T27" fmla="*/ 16 h 16"/>
                <a:gd name="T28" fmla="*/ 76 w 76"/>
                <a:gd name="T29" fmla="*/ 16 h 16"/>
                <a:gd name="T30" fmla="*/ 66 w 76"/>
                <a:gd name="T31" fmla="*/ 10 h 16"/>
                <a:gd name="T32" fmla="*/ 56 w 76"/>
                <a:gd name="T33" fmla="*/ 6 h 16"/>
                <a:gd name="T34" fmla="*/ 34 w 76"/>
                <a:gd name="T35" fmla="*/ 0 h 16"/>
                <a:gd name="T36" fmla="*/ 34 w 76"/>
                <a:gd name="T37" fmla="*/ 0 h 16"/>
                <a:gd name="T38" fmla="*/ 26 w 76"/>
                <a:gd name="T39" fmla="*/ 0 h 16"/>
                <a:gd name="T40" fmla="*/ 16 w 76"/>
                <a:gd name="T41" fmla="*/ 2 h 16"/>
                <a:gd name="T42" fmla="*/ 8 w 76"/>
                <a:gd name="T43" fmla="*/ 6 h 16"/>
                <a:gd name="T44" fmla="*/ 0 w 76"/>
                <a:gd name="T45" fmla="*/ 12 h 16"/>
                <a:gd name="T46" fmla="*/ 0 w 76"/>
                <a:gd name="T47" fmla="*/ 12 h 16"/>
                <a:gd name="T48" fmla="*/ 0 w 76"/>
                <a:gd name="T49" fmla="*/ 14 h 16"/>
                <a:gd name="T50" fmla="*/ 2 w 76"/>
                <a:gd name="T51" fmla="*/ 14 h 1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6"/>
                <a:gd name="T79" fmla="*/ 0 h 16"/>
                <a:gd name="T80" fmla="*/ 76 w 76"/>
                <a:gd name="T81" fmla="*/ 16 h 1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6" h="16">
                  <a:moveTo>
                    <a:pt x="2" y="14"/>
                  </a:moveTo>
                  <a:lnTo>
                    <a:pt x="2" y="14"/>
                  </a:lnTo>
                  <a:lnTo>
                    <a:pt x="10" y="10"/>
                  </a:lnTo>
                  <a:lnTo>
                    <a:pt x="18" y="6"/>
                  </a:lnTo>
                  <a:lnTo>
                    <a:pt x="22" y="4"/>
                  </a:lnTo>
                  <a:lnTo>
                    <a:pt x="28" y="2"/>
                  </a:lnTo>
                  <a:lnTo>
                    <a:pt x="40" y="4"/>
                  </a:lnTo>
                  <a:lnTo>
                    <a:pt x="58" y="8"/>
                  </a:lnTo>
                  <a:lnTo>
                    <a:pt x="76" y="16"/>
                  </a:lnTo>
                  <a:lnTo>
                    <a:pt x="66" y="10"/>
                  </a:lnTo>
                  <a:lnTo>
                    <a:pt x="56" y="6"/>
                  </a:lnTo>
                  <a:lnTo>
                    <a:pt x="34" y="0"/>
                  </a:lnTo>
                  <a:lnTo>
                    <a:pt x="26" y="0"/>
                  </a:lnTo>
                  <a:lnTo>
                    <a:pt x="16" y="2"/>
                  </a:lnTo>
                  <a:lnTo>
                    <a:pt x="8" y="6"/>
                  </a:lnTo>
                  <a:lnTo>
                    <a:pt x="0" y="12"/>
                  </a:lnTo>
                  <a:lnTo>
                    <a:pt x="0" y="14"/>
                  </a:lnTo>
                  <a:lnTo>
                    <a:pt x="2" y="14"/>
                  </a:lnTo>
                </a:path>
              </a:pathLst>
            </a:custGeom>
            <a:noFill/>
            <a:ln w="9525">
              <a:noFill/>
              <a:round/>
              <a:headEnd/>
              <a:tailEnd/>
            </a:ln>
          </p:spPr>
          <p:txBody>
            <a:bodyPr/>
            <a:lstStyle/>
            <a:p>
              <a:endParaRPr lang="fr-FR">
                <a:latin typeface="Calibri" pitchFamily="34" charset="0"/>
              </a:endParaRPr>
            </a:p>
          </p:txBody>
        </p:sp>
        <p:sp>
          <p:nvSpPr>
            <p:cNvPr id="9343" name="Freeform 61"/>
            <p:cNvSpPr>
              <a:spLocks/>
            </p:cNvSpPr>
            <p:nvPr/>
          </p:nvSpPr>
          <p:spPr bwMode="auto">
            <a:xfrm>
              <a:off x="2999" y="2522"/>
              <a:ext cx="36" cy="84"/>
            </a:xfrm>
            <a:custGeom>
              <a:avLst/>
              <a:gdLst>
                <a:gd name="T0" fmla="*/ 36 w 36"/>
                <a:gd name="T1" fmla="*/ 84 h 84"/>
                <a:gd name="T2" fmla="*/ 36 w 36"/>
                <a:gd name="T3" fmla="*/ 84 h 84"/>
                <a:gd name="T4" fmla="*/ 36 w 36"/>
                <a:gd name="T5" fmla="*/ 66 h 84"/>
                <a:gd name="T6" fmla="*/ 36 w 36"/>
                <a:gd name="T7" fmla="*/ 48 h 84"/>
                <a:gd name="T8" fmla="*/ 32 w 36"/>
                <a:gd name="T9" fmla="*/ 32 h 84"/>
                <a:gd name="T10" fmla="*/ 28 w 36"/>
                <a:gd name="T11" fmla="*/ 24 h 84"/>
                <a:gd name="T12" fmla="*/ 24 w 36"/>
                <a:gd name="T13" fmla="*/ 16 h 84"/>
                <a:gd name="T14" fmla="*/ 24 w 36"/>
                <a:gd name="T15" fmla="*/ 16 h 84"/>
                <a:gd name="T16" fmla="*/ 16 w 36"/>
                <a:gd name="T17" fmla="*/ 6 h 84"/>
                <a:gd name="T18" fmla="*/ 10 w 36"/>
                <a:gd name="T19" fmla="*/ 2 h 84"/>
                <a:gd name="T20" fmla="*/ 4 w 36"/>
                <a:gd name="T21" fmla="*/ 0 h 84"/>
                <a:gd name="T22" fmla="*/ 4 w 36"/>
                <a:gd name="T23" fmla="*/ 0 h 84"/>
                <a:gd name="T24" fmla="*/ 2 w 36"/>
                <a:gd name="T25" fmla="*/ 0 h 84"/>
                <a:gd name="T26" fmla="*/ 0 w 36"/>
                <a:gd name="T27" fmla="*/ 2 h 84"/>
                <a:gd name="T28" fmla="*/ 0 w 36"/>
                <a:gd name="T29" fmla="*/ 10 h 84"/>
                <a:gd name="T30" fmla="*/ 0 w 36"/>
                <a:gd name="T31" fmla="*/ 10 h 84"/>
                <a:gd name="T32" fmla="*/ 2 w 36"/>
                <a:gd name="T33" fmla="*/ 10 h 84"/>
                <a:gd name="T34" fmla="*/ 2 w 36"/>
                <a:gd name="T35" fmla="*/ 8 h 84"/>
                <a:gd name="T36" fmla="*/ 2 w 36"/>
                <a:gd name="T37" fmla="*/ 8 h 84"/>
                <a:gd name="T38" fmla="*/ 2 w 36"/>
                <a:gd name="T39" fmla="*/ 4 h 84"/>
                <a:gd name="T40" fmla="*/ 4 w 36"/>
                <a:gd name="T41" fmla="*/ 4 h 84"/>
                <a:gd name="T42" fmla="*/ 8 w 36"/>
                <a:gd name="T43" fmla="*/ 4 h 84"/>
                <a:gd name="T44" fmla="*/ 10 w 36"/>
                <a:gd name="T45" fmla="*/ 4 h 84"/>
                <a:gd name="T46" fmla="*/ 10 w 36"/>
                <a:gd name="T47" fmla="*/ 4 h 84"/>
                <a:gd name="T48" fmla="*/ 18 w 36"/>
                <a:gd name="T49" fmla="*/ 12 h 84"/>
                <a:gd name="T50" fmla="*/ 18 w 36"/>
                <a:gd name="T51" fmla="*/ 12 h 84"/>
                <a:gd name="T52" fmla="*/ 26 w 36"/>
                <a:gd name="T53" fmla="*/ 24 h 84"/>
                <a:gd name="T54" fmla="*/ 30 w 36"/>
                <a:gd name="T55" fmla="*/ 36 h 84"/>
                <a:gd name="T56" fmla="*/ 30 w 36"/>
                <a:gd name="T57" fmla="*/ 36 h 84"/>
                <a:gd name="T58" fmla="*/ 34 w 36"/>
                <a:gd name="T59" fmla="*/ 48 h 84"/>
                <a:gd name="T60" fmla="*/ 34 w 36"/>
                <a:gd name="T61" fmla="*/ 60 h 84"/>
                <a:gd name="T62" fmla="*/ 36 w 36"/>
                <a:gd name="T63" fmla="*/ 84 h 84"/>
                <a:gd name="T64" fmla="*/ 36 w 36"/>
                <a:gd name="T65" fmla="*/ 84 h 84"/>
                <a:gd name="T66" fmla="*/ 36 w 36"/>
                <a:gd name="T67" fmla="*/ 84 h 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6"/>
                <a:gd name="T103" fmla="*/ 0 h 84"/>
                <a:gd name="T104" fmla="*/ 36 w 36"/>
                <a:gd name="T105" fmla="*/ 84 h 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6" h="84">
                  <a:moveTo>
                    <a:pt x="36" y="84"/>
                  </a:moveTo>
                  <a:lnTo>
                    <a:pt x="36" y="84"/>
                  </a:lnTo>
                  <a:lnTo>
                    <a:pt x="36" y="66"/>
                  </a:lnTo>
                  <a:lnTo>
                    <a:pt x="36" y="48"/>
                  </a:lnTo>
                  <a:lnTo>
                    <a:pt x="32" y="32"/>
                  </a:lnTo>
                  <a:lnTo>
                    <a:pt x="28" y="24"/>
                  </a:lnTo>
                  <a:lnTo>
                    <a:pt x="24" y="16"/>
                  </a:lnTo>
                  <a:lnTo>
                    <a:pt x="16" y="6"/>
                  </a:lnTo>
                  <a:lnTo>
                    <a:pt x="10" y="2"/>
                  </a:lnTo>
                  <a:lnTo>
                    <a:pt x="4" y="0"/>
                  </a:lnTo>
                  <a:lnTo>
                    <a:pt x="2" y="0"/>
                  </a:lnTo>
                  <a:lnTo>
                    <a:pt x="0" y="2"/>
                  </a:lnTo>
                  <a:lnTo>
                    <a:pt x="0" y="10"/>
                  </a:lnTo>
                  <a:lnTo>
                    <a:pt x="2" y="10"/>
                  </a:lnTo>
                  <a:lnTo>
                    <a:pt x="2" y="8"/>
                  </a:lnTo>
                  <a:lnTo>
                    <a:pt x="2" y="4"/>
                  </a:lnTo>
                  <a:lnTo>
                    <a:pt x="4" y="4"/>
                  </a:lnTo>
                  <a:lnTo>
                    <a:pt x="8" y="4"/>
                  </a:lnTo>
                  <a:lnTo>
                    <a:pt x="10" y="4"/>
                  </a:lnTo>
                  <a:lnTo>
                    <a:pt x="18" y="12"/>
                  </a:lnTo>
                  <a:lnTo>
                    <a:pt x="26" y="24"/>
                  </a:lnTo>
                  <a:lnTo>
                    <a:pt x="30" y="36"/>
                  </a:lnTo>
                  <a:lnTo>
                    <a:pt x="34" y="48"/>
                  </a:lnTo>
                  <a:lnTo>
                    <a:pt x="34" y="60"/>
                  </a:lnTo>
                  <a:lnTo>
                    <a:pt x="36" y="84"/>
                  </a:lnTo>
                  <a:close/>
                </a:path>
              </a:pathLst>
            </a:custGeom>
            <a:solidFill>
              <a:srgbClr val="000000"/>
            </a:solidFill>
            <a:ln w="9525">
              <a:noFill/>
              <a:round/>
              <a:headEnd/>
              <a:tailEnd/>
            </a:ln>
          </p:spPr>
          <p:txBody>
            <a:bodyPr/>
            <a:lstStyle/>
            <a:p>
              <a:endParaRPr lang="fr-FR">
                <a:latin typeface="Calibri" pitchFamily="34" charset="0"/>
              </a:endParaRPr>
            </a:p>
          </p:txBody>
        </p:sp>
        <p:sp>
          <p:nvSpPr>
            <p:cNvPr id="9344" name="Freeform 62"/>
            <p:cNvSpPr>
              <a:spLocks/>
            </p:cNvSpPr>
            <p:nvPr/>
          </p:nvSpPr>
          <p:spPr bwMode="auto">
            <a:xfrm>
              <a:off x="2999" y="2522"/>
              <a:ext cx="36" cy="84"/>
            </a:xfrm>
            <a:custGeom>
              <a:avLst/>
              <a:gdLst>
                <a:gd name="T0" fmla="*/ 36 w 36"/>
                <a:gd name="T1" fmla="*/ 84 h 84"/>
                <a:gd name="T2" fmla="*/ 36 w 36"/>
                <a:gd name="T3" fmla="*/ 84 h 84"/>
                <a:gd name="T4" fmla="*/ 36 w 36"/>
                <a:gd name="T5" fmla="*/ 66 h 84"/>
                <a:gd name="T6" fmla="*/ 36 w 36"/>
                <a:gd name="T7" fmla="*/ 48 h 84"/>
                <a:gd name="T8" fmla="*/ 32 w 36"/>
                <a:gd name="T9" fmla="*/ 32 h 84"/>
                <a:gd name="T10" fmla="*/ 28 w 36"/>
                <a:gd name="T11" fmla="*/ 24 h 84"/>
                <a:gd name="T12" fmla="*/ 24 w 36"/>
                <a:gd name="T13" fmla="*/ 16 h 84"/>
                <a:gd name="T14" fmla="*/ 24 w 36"/>
                <a:gd name="T15" fmla="*/ 16 h 84"/>
                <a:gd name="T16" fmla="*/ 16 w 36"/>
                <a:gd name="T17" fmla="*/ 6 h 84"/>
                <a:gd name="T18" fmla="*/ 10 w 36"/>
                <a:gd name="T19" fmla="*/ 2 h 84"/>
                <a:gd name="T20" fmla="*/ 4 w 36"/>
                <a:gd name="T21" fmla="*/ 0 h 84"/>
                <a:gd name="T22" fmla="*/ 4 w 36"/>
                <a:gd name="T23" fmla="*/ 0 h 84"/>
                <a:gd name="T24" fmla="*/ 2 w 36"/>
                <a:gd name="T25" fmla="*/ 0 h 84"/>
                <a:gd name="T26" fmla="*/ 0 w 36"/>
                <a:gd name="T27" fmla="*/ 2 h 84"/>
                <a:gd name="T28" fmla="*/ 0 w 36"/>
                <a:gd name="T29" fmla="*/ 10 h 84"/>
                <a:gd name="T30" fmla="*/ 0 w 36"/>
                <a:gd name="T31" fmla="*/ 10 h 84"/>
                <a:gd name="T32" fmla="*/ 2 w 36"/>
                <a:gd name="T33" fmla="*/ 10 h 84"/>
                <a:gd name="T34" fmla="*/ 2 w 36"/>
                <a:gd name="T35" fmla="*/ 8 h 84"/>
                <a:gd name="T36" fmla="*/ 2 w 36"/>
                <a:gd name="T37" fmla="*/ 8 h 84"/>
                <a:gd name="T38" fmla="*/ 2 w 36"/>
                <a:gd name="T39" fmla="*/ 4 h 84"/>
                <a:gd name="T40" fmla="*/ 4 w 36"/>
                <a:gd name="T41" fmla="*/ 4 h 84"/>
                <a:gd name="T42" fmla="*/ 8 w 36"/>
                <a:gd name="T43" fmla="*/ 4 h 84"/>
                <a:gd name="T44" fmla="*/ 10 w 36"/>
                <a:gd name="T45" fmla="*/ 4 h 84"/>
                <a:gd name="T46" fmla="*/ 10 w 36"/>
                <a:gd name="T47" fmla="*/ 4 h 84"/>
                <a:gd name="T48" fmla="*/ 18 w 36"/>
                <a:gd name="T49" fmla="*/ 12 h 84"/>
                <a:gd name="T50" fmla="*/ 18 w 36"/>
                <a:gd name="T51" fmla="*/ 12 h 84"/>
                <a:gd name="T52" fmla="*/ 26 w 36"/>
                <a:gd name="T53" fmla="*/ 24 h 84"/>
                <a:gd name="T54" fmla="*/ 30 w 36"/>
                <a:gd name="T55" fmla="*/ 36 h 84"/>
                <a:gd name="T56" fmla="*/ 30 w 36"/>
                <a:gd name="T57" fmla="*/ 36 h 84"/>
                <a:gd name="T58" fmla="*/ 34 w 36"/>
                <a:gd name="T59" fmla="*/ 48 h 84"/>
                <a:gd name="T60" fmla="*/ 34 w 36"/>
                <a:gd name="T61" fmla="*/ 60 h 84"/>
                <a:gd name="T62" fmla="*/ 36 w 36"/>
                <a:gd name="T63" fmla="*/ 84 h 84"/>
                <a:gd name="T64" fmla="*/ 36 w 36"/>
                <a:gd name="T65" fmla="*/ 84 h 84"/>
                <a:gd name="T66" fmla="*/ 36 w 36"/>
                <a:gd name="T67" fmla="*/ 84 h 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6"/>
                <a:gd name="T103" fmla="*/ 0 h 84"/>
                <a:gd name="T104" fmla="*/ 36 w 36"/>
                <a:gd name="T105" fmla="*/ 84 h 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6" h="84">
                  <a:moveTo>
                    <a:pt x="36" y="84"/>
                  </a:moveTo>
                  <a:lnTo>
                    <a:pt x="36" y="84"/>
                  </a:lnTo>
                  <a:lnTo>
                    <a:pt x="36" y="66"/>
                  </a:lnTo>
                  <a:lnTo>
                    <a:pt x="36" y="48"/>
                  </a:lnTo>
                  <a:lnTo>
                    <a:pt x="32" y="32"/>
                  </a:lnTo>
                  <a:lnTo>
                    <a:pt x="28" y="24"/>
                  </a:lnTo>
                  <a:lnTo>
                    <a:pt x="24" y="16"/>
                  </a:lnTo>
                  <a:lnTo>
                    <a:pt x="16" y="6"/>
                  </a:lnTo>
                  <a:lnTo>
                    <a:pt x="10" y="2"/>
                  </a:lnTo>
                  <a:lnTo>
                    <a:pt x="4" y="0"/>
                  </a:lnTo>
                  <a:lnTo>
                    <a:pt x="2" y="0"/>
                  </a:lnTo>
                  <a:lnTo>
                    <a:pt x="0" y="2"/>
                  </a:lnTo>
                  <a:lnTo>
                    <a:pt x="0" y="10"/>
                  </a:lnTo>
                  <a:lnTo>
                    <a:pt x="2" y="10"/>
                  </a:lnTo>
                  <a:lnTo>
                    <a:pt x="2" y="8"/>
                  </a:lnTo>
                  <a:lnTo>
                    <a:pt x="2" y="4"/>
                  </a:lnTo>
                  <a:lnTo>
                    <a:pt x="4" y="4"/>
                  </a:lnTo>
                  <a:lnTo>
                    <a:pt x="8" y="4"/>
                  </a:lnTo>
                  <a:lnTo>
                    <a:pt x="10" y="4"/>
                  </a:lnTo>
                  <a:lnTo>
                    <a:pt x="18" y="12"/>
                  </a:lnTo>
                  <a:lnTo>
                    <a:pt x="26" y="24"/>
                  </a:lnTo>
                  <a:lnTo>
                    <a:pt x="30" y="36"/>
                  </a:lnTo>
                  <a:lnTo>
                    <a:pt x="34" y="48"/>
                  </a:lnTo>
                  <a:lnTo>
                    <a:pt x="34" y="60"/>
                  </a:lnTo>
                  <a:lnTo>
                    <a:pt x="36" y="84"/>
                  </a:lnTo>
                </a:path>
              </a:pathLst>
            </a:custGeom>
            <a:noFill/>
            <a:ln w="9525">
              <a:noFill/>
              <a:round/>
              <a:headEnd/>
              <a:tailEnd/>
            </a:ln>
          </p:spPr>
          <p:txBody>
            <a:bodyPr/>
            <a:lstStyle/>
            <a:p>
              <a:endParaRPr lang="fr-FR">
                <a:latin typeface="Calibri" pitchFamily="34" charset="0"/>
              </a:endParaRPr>
            </a:p>
          </p:txBody>
        </p:sp>
        <p:sp>
          <p:nvSpPr>
            <p:cNvPr id="9345" name="Freeform 63"/>
            <p:cNvSpPr>
              <a:spLocks/>
            </p:cNvSpPr>
            <p:nvPr/>
          </p:nvSpPr>
          <p:spPr bwMode="auto">
            <a:xfrm>
              <a:off x="3035" y="2532"/>
              <a:ext cx="20" cy="56"/>
            </a:xfrm>
            <a:custGeom>
              <a:avLst/>
              <a:gdLst>
                <a:gd name="T0" fmla="*/ 0 w 20"/>
                <a:gd name="T1" fmla="*/ 56 h 56"/>
                <a:gd name="T2" fmla="*/ 0 w 20"/>
                <a:gd name="T3" fmla="*/ 56 h 56"/>
                <a:gd name="T4" fmla="*/ 2 w 20"/>
                <a:gd name="T5" fmla="*/ 40 h 56"/>
                <a:gd name="T6" fmla="*/ 2 w 20"/>
                <a:gd name="T7" fmla="*/ 24 h 56"/>
                <a:gd name="T8" fmla="*/ 2 w 20"/>
                <a:gd name="T9" fmla="*/ 24 h 56"/>
                <a:gd name="T10" fmla="*/ 6 w 20"/>
                <a:gd name="T11" fmla="*/ 10 h 56"/>
                <a:gd name="T12" fmla="*/ 6 w 20"/>
                <a:gd name="T13" fmla="*/ 10 h 56"/>
                <a:gd name="T14" fmla="*/ 8 w 20"/>
                <a:gd name="T15" fmla="*/ 6 h 56"/>
                <a:gd name="T16" fmla="*/ 8 w 20"/>
                <a:gd name="T17" fmla="*/ 6 h 56"/>
                <a:gd name="T18" fmla="*/ 20 w 20"/>
                <a:gd name="T19" fmla="*/ 6 h 56"/>
                <a:gd name="T20" fmla="*/ 20 w 20"/>
                <a:gd name="T21" fmla="*/ 6 h 56"/>
                <a:gd name="T22" fmla="*/ 20 w 20"/>
                <a:gd name="T23" fmla="*/ 8 h 56"/>
                <a:gd name="T24" fmla="*/ 20 w 20"/>
                <a:gd name="T25" fmla="*/ 8 h 56"/>
                <a:gd name="T26" fmla="*/ 20 w 20"/>
                <a:gd name="T27" fmla="*/ 8 h 56"/>
                <a:gd name="T28" fmla="*/ 20 w 20"/>
                <a:gd name="T29" fmla="*/ 8 h 56"/>
                <a:gd name="T30" fmla="*/ 20 w 20"/>
                <a:gd name="T31" fmla="*/ 8 h 56"/>
                <a:gd name="T32" fmla="*/ 20 w 20"/>
                <a:gd name="T33" fmla="*/ 8 h 56"/>
                <a:gd name="T34" fmla="*/ 20 w 20"/>
                <a:gd name="T35" fmla="*/ 8 h 56"/>
                <a:gd name="T36" fmla="*/ 20 w 20"/>
                <a:gd name="T37" fmla="*/ 8 h 56"/>
                <a:gd name="T38" fmla="*/ 20 w 20"/>
                <a:gd name="T39" fmla="*/ 2 h 56"/>
                <a:gd name="T40" fmla="*/ 16 w 20"/>
                <a:gd name="T41" fmla="*/ 0 h 56"/>
                <a:gd name="T42" fmla="*/ 12 w 20"/>
                <a:gd name="T43" fmla="*/ 0 h 56"/>
                <a:gd name="T44" fmla="*/ 8 w 20"/>
                <a:gd name="T45" fmla="*/ 4 h 56"/>
                <a:gd name="T46" fmla="*/ 8 w 20"/>
                <a:gd name="T47" fmla="*/ 4 h 56"/>
                <a:gd name="T48" fmla="*/ 4 w 20"/>
                <a:gd name="T49" fmla="*/ 16 h 56"/>
                <a:gd name="T50" fmla="*/ 0 w 20"/>
                <a:gd name="T51" fmla="*/ 30 h 56"/>
                <a:gd name="T52" fmla="*/ 0 w 20"/>
                <a:gd name="T53" fmla="*/ 56 h 56"/>
                <a:gd name="T54" fmla="*/ 0 w 20"/>
                <a:gd name="T55" fmla="*/ 56 h 56"/>
                <a:gd name="T56" fmla="*/ 0 w 20"/>
                <a:gd name="T57" fmla="*/ 56 h 5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56"/>
                <a:gd name="T89" fmla="*/ 20 w 20"/>
                <a:gd name="T90" fmla="*/ 56 h 5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56">
                  <a:moveTo>
                    <a:pt x="0" y="56"/>
                  </a:moveTo>
                  <a:lnTo>
                    <a:pt x="0" y="56"/>
                  </a:lnTo>
                  <a:lnTo>
                    <a:pt x="2" y="40"/>
                  </a:lnTo>
                  <a:lnTo>
                    <a:pt x="2" y="24"/>
                  </a:lnTo>
                  <a:lnTo>
                    <a:pt x="6" y="10"/>
                  </a:lnTo>
                  <a:lnTo>
                    <a:pt x="8" y="6"/>
                  </a:lnTo>
                  <a:lnTo>
                    <a:pt x="20" y="6"/>
                  </a:lnTo>
                  <a:lnTo>
                    <a:pt x="20" y="8"/>
                  </a:lnTo>
                  <a:lnTo>
                    <a:pt x="20" y="2"/>
                  </a:lnTo>
                  <a:lnTo>
                    <a:pt x="16" y="0"/>
                  </a:lnTo>
                  <a:lnTo>
                    <a:pt x="12" y="0"/>
                  </a:lnTo>
                  <a:lnTo>
                    <a:pt x="8" y="4"/>
                  </a:lnTo>
                  <a:lnTo>
                    <a:pt x="4" y="16"/>
                  </a:lnTo>
                  <a:lnTo>
                    <a:pt x="0" y="30"/>
                  </a:lnTo>
                  <a:lnTo>
                    <a:pt x="0" y="56"/>
                  </a:lnTo>
                  <a:close/>
                </a:path>
              </a:pathLst>
            </a:custGeom>
            <a:solidFill>
              <a:srgbClr val="000000"/>
            </a:solidFill>
            <a:ln w="9525">
              <a:noFill/>
              <a:round/>
              <a:headEnd/>
              <a:tailEnd/>
            </a:ln>
          </p:spPr>
          <p:txBody>
            <a:bodyPr/>
            <a:lstStyle/>
            <a:p>
              <a:endParaRPr lang="fr-FR">
                <a:latin typeface="Calibri" pitchFamily="34" charset="0"/>
              </a:endParaRPr>
            </a:p>
          </p:txBody>
        </p:sp>
        <p:sp>
          <p:nvSpPr>
            <p:cNvPr id="9346" name="Freeform 64"/>
            <p:cNvSpPr>
              <a:spLocks/>
            </p:cNvSpPr>
            <p:nvPr/>
          </p:nvSpPr>
          <p:spPr bwMode="auto">
            <a:xfrm>
              <a:off x="3035" y="2532"/>
              <a:ext cx="20" cy="56"/>
            </a:xfrm>
            <a:custGeom>
              <a:avLst/>
              <a:gdLst>
                <a:gd name="T0" fmla="*/ 0 w 20"/>
                <a:gd name="T1" fmla="*/ 56 h 56"/>
                <a:gd name="T2" fmla="*/ 0 w 20"/>
                <a:gd name="T3" fmla="*/ 56 h 56"/>
                <a:gd name="T4" fmla="*/ 2 w 20"/>
                <a:gd name="T5" fmla="*/ 40 h 56"/>
                <a:gd name="T6" fmla="*/ 2 w 20"/>
                <a:gd name="T7" fmla="*/ 24 h 56"/>
                <a:gd name="T8" fmla="*/ 2 w 20"/>
                <a:gd name="T9" fmla="*/ 24 h 56"/>
                <a:gd name="T10" fmla="*/ 6 w 20"/>
                <a:gd name="T11" fmla="*/ 10 h 56"/>
                <a:gd name="T12" fmla="*/ 6 w 20"/>
                <a:gd name="T13" fmla="*/ 10 h 56"/>
                <a:gd name="T14" fmla="*/ 8 w 20"/>
                <a:gd name="T15" fmla="*/ 6 h 56"/>
                <a:gd name="T16" fmla="*/ 8 w 20"/>
                <a:gd name="T17" fmla="*/ 6 h 56"/>
                <a:gd name="T18" fmla="*/ 20 w 20"/>
                <a:gd name="T19" fmla="*/ 6 h 56"/>
                <a:gd name="T20" fmla="*/ 20 w 20"/>
                <a:gd name="T21" fmla="*/ 6 h 56"/>
                <a:gd name="T22" fmla="*/ 20 w 20"/>
                <a:gd name="T23" fmla="*/ 8 h 56"/>
                <a:gd name="T24" fmla="*/ 20 w 20"/>
                <a:gd name="T25" fmla="*/ 8 h 56"/>
                <a:gd name="T26" fmla="*/ 20 w 20"/>
                <a:gd name="T27" fmla="*/ 8 h 56"/>
                <a:gd name="T28" fmla="*/ 20 w 20"/>
                <a:gd name="T29" fmla="*/ 8 h 56"/>
                <a:gd name="T30" fmla="*/ 20 w 20"/>
                <a:gd name="T31" fmla="*/ 8 h 56"/>
                <a:gd name="T32" fmla="*/ 20 w 20"/>
                <a:gd name="T33" fmla="*/ 8 h 56"/>
                <a:gd name="T34" fmla="*/ 20 w 20"/>
                <a:gd name="T35" fmla="*/ 8 h 56"/>
                <a:gd name="T36" fmla="*/ 20 w 20"/>
                <a:gd name="T37" fmla="*/ 8 h 56"/>
                <a:gd name="T38" fmla="*/ 20 w 20"/>
                <a:gd name="T39" fmla="*/ 2 h 56"/>
                <a:gd name="T40" fmla="*/ 16 w 20"/>
                <a:gd name="T41" fmla="*/ 0 h 56"/>
                <a:gd name="T42" fmla="*/ 12 w 20"/>
                <a:gd name="T43" fmla="*/ 0 h 56"/>
                <a:gd name="T44" fmla="*/ 8 w 20"/>
                <a:gd name="T45" fmla="*/ 4 h 56"/>
                <a:gd name="T46" fmla="*/ 8 w 20"/>
                <a:gd name="T47" fmla="*/ 4 h 56"/>
                <a:gd name="T48" fmla="*/ 4 w 20"/>
                <a:gd name="T49" fmla="*/ 16 h 56"/>
                <a:gd name="T50" fmla="*/ 0 w 20"/>
                <a:gd name="T51" fmla="*/ 30 h 56"/>
                <a:gd name="T52" fmla="*/ 0 w 20"/>
                <a:gd name="T53" fmla="*/ 56 h 56"/>
                <a:gd name="T54" fmla="*/ 0 w 20"/>
                <a:gd name="T55" fmla="*/ 56 h 56"/>
                <a:gd name="T56" fmla="*/ 0 w 20"/>
                <a:gd name="T57" fmla="*/ 56 h 5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56"/>
                <a:gd name="T89" fmla="*/ 20 w 20"/>
                <a:gd name="T90" fmla="*/ 56 h 5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56">
                  <a:moveTo>
                    <a:pt x="0" y="56"/>
                  </a:moveTo>
                  <a:lnTo>
                    <a:pt x="0" y="56"/>
                  </a:lnTo>
                  <a:lnTo>
                    <a:pt x="2" y="40"/>
                  </a:lnTo>
                  <a:lnTo>
                    <a:pt x="2" y="24"/>
                  </a:lnTo>
                  <a:lnTo>
                    <a:pt x="6" y="10"/>
                  </a:lnTo>
                  <a:lnTo>
                    <a:pt x="8" y="6"/>
                  </a:lnTo>
                  <a:lnTo>
                    <a:pt x="20" y="6"/>
                  </a:lnTo>
                  <a:lnTo>
                    <a:pt x="20" y="8"/>
                  </a:lnTo>
                  <a:lnTo>
                    <a:pt x="20" y="2"/>
                  </a:lnTo>
                  <a:lnTo>
                    <a:pt x="16" y="0"/>
                  </a:lnTo>
                  <a:lnTo>
                    <a:pt x="12" y="0"/>
                  </a:lnTo>
                  <a:lnTo>
                    <a:pt x="8" y="4"/>
                  </a:lnTo>
                  <a:lnTo>
                    <a:pt x="4" y="16"/>
                  </a:lnTo>
                  <a:lnTo>
                    <a:pt x="0" y="30"/>
                  </a:lnTo>
                  <a:lnTo>
                    <a:pt x="0" y="56"/>
                  </a:lnTo>
                </a:path>
              </a:pathLst>
            </a:custGeom>
            <a:noFill/>
            <a:ln w="9525">
              <a:noFill/>
              <a:round/>
              <a:headEnd/>
              <a:tailEnd/>
            </a:ln>
          </p:spPr>
          <p:txBody>
            <a:bodyPr/>
            <a:lstStyle/>
            <a:p>
              <a:endParaRPr lang="fr-FR">
                <a:latin typeface="Calibri" pitchFamily="34" charset="0"/>
              </a:endParaRPr>
            </a:p>
          </p:txBody>
        </p:sp>
        <p:sp>
          <p:nvSpPr>
            <p:cNvPr id="9347" name="Freeform 65"/>
            <p:cNvSpPr>
              <a:spLocks/>
            </p:cNvSpPr>
            <p:nvPr/>
          </p:nvSpPr>
          <p:spPr bwMode="auto">
            <a:xfrm>
              <a:off x="3007" y="2556"/>
              <a:ext cx="24" cy="48"/>
            </a:xfrm>
            <a:custGeom>
              <a:avLst/>
              <a:gdLst>
                <a:gd name="T0" fmla="*/ 24 w 24"/>
                <a:gd name="T1" fmla="*/ 48 h 48"/>
                <a:gd name="T2" fmla="*/ 24 w 24"/>
                <a:gd name="T3" fmla="*/ 48 h 48"/>
                <a:gd name="T4" fmla="*/ 24 w 24"/>
                <a:gd name="T5" fmla="*/ 36 h 48"/>
                <a:gd name="T6" fmla="*/ 22 w 24"/>
                <a:gd name="T7" fmla="*/ 26 h 48"/>
                <a:gd name="T8" fmla="*/ 18 w 24"/>
                <a:gd name="T9" fmla="*/ 14 h 48"/>
                <a:gd name="T10" fmla="*/ 12 w 24"/>
                <a:gd name="T11" fmla="*/ 6 h 48"/>
                <a:gd name="T12" fmla="*/ 12 w 24"/>
                <a:gd name="T13" fmla="*/ 6 h 48"/>
                <a:gd name="T14" fmla="*/ 8 w 24"/>
                <a:gd name="T15" fmla="*/ 0 h 48"/>
                <a:gd name="T16" fmla="*/ 4 w 24"/>
                <a:gd name="T17" fmla="*/ 0 h 48"/>
                <a:gd name="T18" fmla="*/ 2 w 24"/>
                <a:gd name="T19" fmla="*/ 0 h 48"/>
                <a:gd name="T20" fmla="*/ 2 w 24"/>
                <a:gd name="T21" fmla="*/ 0 h 48"/>
                <a:gd name="T22" fmla="*/ 0 w 24"/>
                <a:gd name="T23" fmla="*/ 2 h 48"/>
                <a:gd name="T24" fmla="*/ 0 w 24"/>
                <a:gd name="T25" fmla="*/ 4 h 48"/>
                <a:gd name="T26" fmla="*/ 0 w 24"/>
                <a:gd name="T27" fmla="*/ 6 h 48"/>
                <a:gd name="T28" fmla="*/ 0 w 24"/>
                <a:gd name="T29" fmla="*/ 6 h 48"/>
                <a:gd name="T30" fmla="*/ 2 w 24"/>
                <a:gd name="T31" fmla="*/ 8 h 48"/>
                <a:gd name="T32" fmla="*/ 2 w 24"/>
                <a:gd name="T33" fmla="*/ 6 h 48"/>
                <a:gd name="T34" fmla="*/ 2 w 24"/>
                <a:gd name="T35" fmla="*/ 6 h 48"/>
                <a:gd name="T36" fmla="*/ 8 w 24"/>
                <a:gd name="T37" fmla="*/ 4 h 48"/>
                <a:gd name="T38" fmla="*/ 8 w 24"/>
                <a:gd name="T39" fmla="*/ 4 h 48"/>
                <a:gd name="T40" fmla="*/ 12 w 24"/>
                <a:gd name="T41" fmla="*/ 8 h 48"/>
                <a:gd name="T42" fmla="*/ 12 w 24"/>
                <a:gd name="T43" fmla="*/ 8 h 48"/>
                <a:gd name="T44" fmla="*/ 16 w 24"/>
                <a:gd name="T45" fmla="*/ 16 h 48"/>
                <a:gd name="T46" fmla="*/ 20 w 24"/>
                <a:gd name="T47" fmla="*/ 26 h 48"/>
                <a:gd name="T48" fmla="*/ 20 w 24"/>
                <a:gd name="T49" fmla="*/ 26 h 48"/>
                <a:gd name="T50" fmla="*/ 22 w 24"/>
                <a:gd name="T51" fmla="*/ 36 h 48"/>
                <a:gd name="T52" fmla="*/ 22 w 24"/>
                <a:gd name="T53" fmla="*/ 48 h 48"/>
                <a:gd name="T54" fmla="*/ 22 w 24"/>
                <a:gd name="T55" fmla="*/ 48 h 48"/>
                <a:gd name="T56" fmla="*/ 24 w 24"/>
                <a:gd name="T57" fmla="*/ 48 h 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48"/>
                <a:gd name="T89" fmla="*/ 24 w 24"/>
                <a:gd name="T90" fmla="*/ 48 h 4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48">
                  <a:moveTo>
                    <a:pt x="24" y="48"/>
                  </a:moveTo>
                  <a:lnTo>
                    <a:pt x="24" y="48"/>
                  </a:lnTo>
                  <a:lnTo>
                    <a:pt x="24" y="36"/>
                  </a:lnTo>
                  <a:lnTo>
                    <a:pt x="22" y="26"/>
                  </a:lnTo>
                  <a:lnTo>
                    <a:pt x="18" y="14"/>
                  </a:lnTo>
                  <a:lnTo>
                    <a:pt x="12" y="6"/>
                  </a:lnTo>
                  <a:lnTo>
                    <a:pt x="8" y="0"/>
                  </a:lnTo>
                  <a:lnTo>
                    <a:pt x="4" y="0"/>
                  </a:lnTo>
                  <a:lnTo>
                    <a:pt x="2" y="0"/>
                  </a:lnTo>
                  <a:lnTo>
                    <a:pt x="0" y="2"/>
                  </a:lnTo>
                  <a:lnTo>
                    <a:pt x="0" y="4"/>
                  </a:lnTo>
                  <a:lnTo>
                    <a:pt x="0" y="6"/>
                  </a:lnTo>
                  <a:lnTo>
                    <a:pt x="2" y="8"/>
                  </a:lnTo>
                  <a:lnTo>
                    <a:pt x="2" y="6"/>
                  </a:lnTo>
                  <a:lnTo>
                    <a:pt x="8" y="4"/>
                  </a:lnTo>
                  <a:lnTo>
                    <a:pt x="12" y="8"/>
                  </a:lnTo>
                  <a:lnTo>
                    <a:pt x="16" y="16"/>
                  </a:lnTo>
                  <a:lnTo>
                    <a:pt x="20" y="26"/>
                  </a:lnTo>
                  <a:lnTo>
                    <a:pt x="22" y="36"/>
                  </a:lnTo>
                  <a:lnTo>
                    <a:pt x="22" y="48"/>
                  </a:lnTo>
                  <a:lnTo>
                    <a:pt x="24" y="48"/>
                  </a:lnTo>
                  <a:close/>
                </a:path>
              </a:pathLst>
            </a:custGeom>
            <a:solidFill>
              <a:srgbClr val="000000"/>
            </a:solidFill>
            <a:ln w="9525">
              <a:noFill/>
              <a:round/>
              <a:headEnd/>
              <a:tailEnd/>
            </a:ln>
          </p:spPr>
          <p:txBody>
            <a:bodyPr/>
            <a:lstStyle/>
            <a:p>
              <a:endParaRPr lang="fr-FR">
                <a:latin typeface="Calibri" pitchFamily="34" charset="0"/>
              </a:endParaRPr>
            </a:p>
          </p:txBody>
        </p:sp>
        <p:sp>
          <p:nvSpPr>
            <p:cNvPr id="9348" name="Freeform 66"/>
            <p:cNvSpPr>
              <a:spLocks/>
            </p:cNvSpPr>
            <p:nvPr/>
          </p:nvSpPr>
          <p:spPr bwMode="auto">
            <a:xfrm>
              <a:off x="3007" y="2556"/>
              <a:ext cx="24" cy="48"/>
            </a:xfrm>
            <a:custGeom>
              <a:avLst/>
              <a:gdLst>
                <a:gd name="T0" fmla="*/ 24 w 24"/>
                <a:gd name="T1" fmla="*/ 48 h 48"/>
                <a:gd name="T2" fmla="*/ 24 w 24"/>
                <a:gd name="T3" fmla="*/ 48 h 48"/>
                <a:gd name="T4" fmla="*/ 24 w 24"/>
                <a:gd name="T5" fmla="*/ 36 h 48"/>
                <a:gd name="T6" fmla="*/ 22 w 24"/>
                <a:gd name="T7" fmla="*/ 26 h 48"/>
                <a:gd name="T8" fmla="*/ 18 w 24"/>
                <a:gd name="T9" fmla="*/ 14 h 48"/>
                <a:gd name="T10" fmla="*/ 12 w 24"/>
                <a:gd name="T11" fmla="*/ 6 h 48"/>
                <a:gd name="T12" fmla="*/ 12 w 24"/>
                <a:gd name="T13" fmla="*/ 6 h 48"/>
                <a:gd name="T14" fmla="*/ 8 w 24"/>
                <a:gd name="T15" fmla="*/ 0 h 48"/>
                <a:gd name="T16" fmla="*/ 4 w 24"/>
                <a:gd name="T17" fmla="*/ 0 h 48"/>
                <a:gd name="T18" fmla="*/ 2 w 24"/>
                <a:gd name="T19" fmla="*/ 0 h 48"/>
                <a:gd name="T20" fmla="*/ 2 w 24"/>
                <a:gd name="T21" fmla="*/ 0 h 48"/>
                <a:gd name="T22" fmla="*/ 0 w 24"/>
                <a:gd name="T23" fmla="*/ 2 h 48"/>
                <a:gd name="T24" fmla="*/ 0 w 24"/>
                <a:gd name="T25" fmla="*/ 4 h 48"/>
                <a:gd name="T26" fmla="*/ 0 w 24"/>
                <a:gd name="T27" fmla="*/ 6 h 48"/>
                <a:gd name="T28" fmla="*/ 0 w 24"/>
                <a:gd name="T29" fmla="*/ 6 h 48"/>
                <a:gd name="T30" fmla="*/ 2 w 24"/>
                <a:gd name="T31" fmla="*/ 8 h 48"/>
                <a:gd name="T32" fmla="*/ 2 w 24"/>
                <a:gd name="T33" fmla="*/ 6 h 48"/>
                <a:gd name="T34" fmla="*/ 2 w 24"/>
                <a:gd name="T35" fmla="*/ 6 h 48"/>
                <a:gd name="T36" fmla="*/ 8 w 24"/>
                <a:gd name="T37" fmla="*/ 4 h 48"/>
                <a:gd name="T38" fmla="*/ 8 w 24"/>
                <a:gd name="T39" fmla="*/ 4 h 48"/>
                <a:gd name="T40" fmla="*/ 12 w 24"/>
                <a:gd name="T41" fmla="*/ 8 h 48"/>
                <a:gd name="T42" fmla="*/ 12 w 24"/>
                <a:gd name="T43" fmla="*/ 8 h 48"/>
                <a:gd name="T44" fmla="*/ 16 w 24"/>
                <a:gd name="T45" fmla="*/ 16 h 48"/>
                <a:gd name="T46" fmla="*/ 20 w 24"/>
                <a:gd name="T47" fmla="*/ 26 h 48"/>
                <a:gd name="T48" fmla="*/ 20 w 24"/>
                <a:gd name="T49" fmla="*/ 26 h 48"/>
                <a:gd name="T50" fmla="*/ 22 w 24"/>
                <a:gd name="T51" fmla="*/ 36 h 48"/>
                <a:gd name="T52" fmla="*/ 22 w 24"/>
                <a:gd name="T53" fmla="*/ 48 h 48"/>
                <a:gd name="T54" fmla="*/ 22 w 24"/>
                <a:gd name="T55" fmla="*/ 48 h 48"/>
                <a:gd name="T56" fmla="*/ 24 w 24"/>
                <a:gd name="T57" fmla="*/ 48 h 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48"/>
                <a:gd name="T89" fmla="*/ 24 w 24"/>
                <a:gd name="T90" fmla="*/ 48 h 4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48">
                  <a:moveTo>
                    <a:pt x="24" y="48"/>
                  </a:moveTo>
                  <a:lnTo>
                    <a:pt x="24" y="48"/>
                  </a:lnTo>
                  <a:lnTo>
                    <a:pt x="24" y="36"/>
                  </a:lnTo>
                  <a:lnTo>
                    <a:pt x="22" y="26"/>
                  </a:lnTo>
                  <a:lnTo>
                    <a:pt x="18" y="14"/>
                  </a:lnTo>
                  <a:lnTo>
                    <a:pt x="12" y="6"/>
                  </a:lnTo>
                  <a:lnTo>
                    <a:pt x="8" y="0"/>
                  </a:lnTo>
                  <a:lnTo>
                    <a:pt x="4" y="0"/>
                  </a:lnTo>
                  <a:lnTo>
                    <a:pt x="2" y="0"/>
                  </a:lnTo>
                  <a:lnTo>
                    <a:pt x="0" y="2"/>
                  </a:lnTo>
                  <a:lnTo>
                    <a:pt x="0" y="4"/>
                  </a:lnTo>
                  <a:lnTo>
                    <a:pt x="0" y="6"/>
                  </a:lnTo>
                  <a:lnTo>
                    <a:pt x="2" y="8"/>
                  </a:lnTo>
                  <a:lnTo>
                    <a:pt x="2" y="6"/>
                  </a:lnTo>
                  <a:lnTo>
                    <a:pt x="8" y="4"/>
                  </a:lnTo>
                  <a:lnTo>
                    <a:pt x="12" y="8"/>
                  </a:lnTo>
                  <a:lnTo>
                    <a:pt x="16" y="16"/>
                  </a:lnTo>
                  <a:lnTo>
                    <a:pt x="20" y="26"/>
                  </a:lnTo>
                  <a:lnTo>
                    <a:pt x="22" y="36"/>
                  </a:lnTo>
                  <a:lnTo>
                    <a:pt x="22" y="48"/>
                  </a:lnTo>
                  <a:lnTo>
                    <a:pt x="24" y="48"/>
                  </a:lnTo>
                </a:path>
              </a:pathLst>
            </a:custGeom>
            <a:noFill/>
            <a:ln w="9525">
              <a:noFill/>
              <a:round/>
              <a:headEnd/>
              <a:tailEnd/>
            </a:ln>
          </p:spPr>
          <p:txBody>
            <a:bodyPr/>
            <a:lstStyle/>
            <a:p>
              <a:endParaRPr lang="fr-FR">
                <a:latin typeface="Calibri" pitchFamily="34" charset="0"/>
              </a:endParaRPr>
            </a:p>
          </p:txBody>
        </p:sp>
        <p:sp>
          <p:nvSpPr>
            <p:cNvPr id="9349" name="Freeform 67"/>
            <p:cNvSpPr>
              <a:spLocks/>
            </p:cNvSpPr>
            <p:nvPr/>
          </p:nvSpPr>
          <p:spPr bwMode="auto">
            <a:xfrm>
              <a:off x="3057" y="2570"/>
              <a:ext cx="48" cy="40"/>
            </a:xfrm>
            <a:custGeom>
              <a:avLst/>
              <a:gdLst>
                <a:gd name="T0" fmla="*/ 2 w 48"/>
                <a:gd name="T1" fmla="*/ 40 h 40"/>
                <a:gd name="T2" fmla="*/ 2 w 48"/>
                <a:gd name="T3" fmla="*/ 40 h 40"/>
                <a:gd name="T4" fmla="*/ 4 w 48"/>
                <a:gd name="T5" fmla="*/ 38 h 40"/>
                <a:gd name="T6" fmla="*/ 6 w 48"/>
                <a:gd name="T7" fmla="*/ 36 h 40"/>
                <a:gd name="T8" fmla="*/ 6 w 48"/>
                <a:gd name="T9" fmla="*/ 36 h 40"/>
                <a:gd name="T10" fmla="*/ 14 w 48"/>
                <a:gd name="T11" fmla="*/ 20 h 40"/>
                <a:gd name="T12" fmla="*/ 14 w 48"/>
                <a:gd name="T13" fmla="*/ 20 h 40"/>
                <a:gd name="T14" fmla="*/ 20 w 48"/>
                <a:gd name="T15" fmla="*/ 14 h 40"/>
                <a:gd name="T16" fmla="*/ 28 w 48"/>
                <a:gd name="T17" fmla="*/ 6 h 40"/>
                <a:gd name="T18" fmla="*/ 28 w 48"/>
                <a:gd name="T19" fmla="*/ 6 h 40"/>
                <a:gd name="T20" fmla="*/ 32 w 48"/>
                <a:gd name="T21" fmla="*/ 4 h 40"/>
                <a:gd name="T22" fmla="*/ 38 w 48"/>
                <a:gd name="T23" fmla="*/ 4 h 40"/>
                <a:gd name="T24" fmla="*/ 44 w 48"/>
                <a:gd name="T25" fmla="*/ 4 h 40"/>
                <a:gd name="T26" fmla="*/ 46 w 48"/>
                <a:gd name="T27" fmla="*/ 6 h 40"/>
                <a:gd name="T28" fmla="*/ 46 w 48"/>
                <a:gd name="T29" fmla="*/ 8 h 40"/>
                <a:gd name="T30" fmla="*/ 46 w 48"/>
                <a:gd name="T31" fmla="*/ 8 h 40"/>
                <a:gd name="T32" fmla="*/ 48 w 48"/>
                <a:gd name="T33" fmla="*/ 8 h 40"/>
                <a:gd name="T34" fmla="*/ 48 w 48"/>
                <a:gd name="T35" fmla="*/ 8 h 40"/>
                <a:gd name="T36" fmla="*/ 48 w 48"/>
                <a:gd name="T37" fmla="*/ 6 h 40"/>
                <a:gd name="T38" fmla="*/ 48 w 48"/>
                <a:gd name="T39" fmla="*/ 4 h 40"/>
                <a:gd name="T40" fmla="*/ 44 w 48"/>
                <a:gd name="T41" fmla="*/ 2 h 40"/>
                <a:gd name="T42" fmla="*/ 38 w 48"/>
                <a:gd name="T43" fmla="*/ 0 h 40"/>
                <a:gd name="T44" fmla="*/ 32 w 48"/>
                <a:gd name="T45" fmla="*/ 0 h 40"/>
                <a:gd name="T46" fmla="*/ 32 w 48"/>
                <a:gd name="T47" fmla="*/ 0 h 40"/>
                <a:gd name="T48" fmla="*/ 28 w 48"/>
                <a:gd name="T49" fmla="*/ 4 h 40"/>
                <a:gd name="T50" fmla="*/ 22 w 48"/>
                <a:gd name="T51" fmla="*/ 8 h 40"/>
                <a:gd name="T52" fmla="*/ 14 w 48"/>
                <a:gd name="T53" fmla="*/ 18 h 40"/>
                <a:gd name="T54" fmla="*/ 14 w 48"/>
                <a:gd name="T55" fmla="*/ 18 h 40"/>
                <a:gd name="T56" fmla="*/ 6 w 48"/>
                <a:gd name="T57" fmla="*/ 30 h 40"/>
                <a:gd name="T58" fmla="*/ 6 w 48"/>
                <a:gd name="T59" fmla="*/ 30 h 40"/>
                <a:gd name="T60" fmla="*/ 4 w 48"/>
                <a:gd name="T61" fmla="*/ 34 h 40"/>
                <a:gd name="T62" fmla="*/ 0 w 48"/>
                <a:gd name="T63" fmla="*/ 40 h 40"/>
                <a:gd name="T64" fmla="*/ 0 w 48"/>
                <a:gd name="T65" fmla="*/ 40 h 40"/>
                <a:gd name="T66" fmla="*/ 2 w 48"/>
                <a:gd name="T67" fmla="*/ 40 h 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8"/>
                <a:gd name="T103" fmla="*/ 0 h 40"/>
                <a:gd name="T104" fmla="*/ 48 w 48"/>
                <a:gd name="T105" fmla="*/ 40 h 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8" h="40">
                  <a:moveTo>
                    <a:pt x="2" y="40"/>
                  </a:moveTo>
                  <a:lnTo>
                    <a:pt x="2" y="40"/>
                  </a:lnTo>
                  <a:lnTo>
                    <a:pt x="4" y="38"/>
                  </a:lnTo>
                  <a:lnTo>
                    <a:pt x="6" y="36"/>
                  </a:lnTo>
                  <a:lnTo>
                    <a:pt x="14" y="20"/>
                  </a:lnTo>
                  <a:lnTo>
                    <a:pt x="20" y="14"/>
                  </a:lnTo>
                  <a:lnTo>
                    <a:pt x="28" y="6"/>
                  </a:lnTo>
                  <a:lnTo>
                    <a:pt x="32" y="4"/>
                  </a:lnTo>
                  <a:lnTo>
                    <a:pt x="38" y="4"/>
                  </a:lnTo>
                  <a:lnTo>
                    <a:pt x="44" y="4"/>
                  </a:lnTo>
                  <a:lnTo>
                    <a:pt x="46" y="6"/>
                  </a:lnTo>
                  <a:lnTo>
                    <a:pt x="46" y="8"/>
                  </a:lnTo>
                  <a:lnTo>
                    <a:pt x="48" y="8"/>
                  </a:lnTo>
                  <a:lnTo>
                    <a:pt x="48" y="6"/>
                  </a:lnTo>
                  <a:lnTo>
                    <a:pt x="48" y="4"/>
                  </a:lnTo>
                  <a:lnTo>
                    <a:pt x="44" y="2"/>
                  </a:lnTo>
                  <a:lnTo>
                    <a:pt x="38" y="0"/>
                  </a:lnTo>
                  <a:lnTo>
                    <a:pt x="32" y="0"/>
                  </a:lnTo>
                  <a:lnTo>
                    <a:pt x="28" y="4"/>
                  </a:lnTo>
                  <a:lnTo>
                    <a:pt x="22" y="8"/>
                  </a:lnTo>
                  <a:lnTo>
                    <a:pt x="14" y="18"/>
                  </a:lnTo>
                  <a:lnTo>
                    <a:pt x="6" y="30"/>
                  </a:lnTo>
                  <a:lnTo>
                    <a:pt x="4" y="34"/>
                  </a:lnTo>
                  <a:lnTo>
                    <a:pt x="0" y="40"/>
                  </a:lnTo>
                  <a:lnTo>
                    <a:pt x="2" y="40"/>
                  </a:lnTo>
                  <a:close/>
                </a:path>
              </a:pathLst>
            </a:custGeom>
            <a:solidFill>
              <a:srgbClr val="000000"/>
            </a:solidFill>
            <a:ln w="9525">
              <a:noFill/>
              <a:round/>
              <a:headEnd/>
              <a:tailEnd/>
            </a:ln>
          </p:spPr>
          <p:txBody>
            <a:bodyPr/>
            <a:lstStyle/>
            <a:p>
              <a:endParaRPr lang="fr-FR">
                <a:latin typeface="Calibri" pitchFamily="34" charset="0"/>
              </a:endParaRPr>
            </a:p>
          </p:txBody>
        </p:sp>
        <p:sp>
          <p:nvSpPr>
            <p:cNvPr id="9350" name="Freeform 68"/>
            <p:cNvSpPr>
              <a:spLocks/>
            </p:cNvSpPr>
            <p:nvPr/>
          </p:nvSpPr>
          <p:spPr bwMode="auto">
            <a:xfrm>
              <a:off x="3057" y="2570"/>
              <a:ext cx="48" cy="40"/>
            </a:xfrm>
            <a:custGeom>
              <a:avLst/>
              <a:gdLst>
                <a:gd name="T0" fmla="*/ 2 w 48"/>
                <a:gd name="T1" fmla="*/ 40 h 40"/>
                <a:gd name="T2" fmla="*/ 2 w 48"/>
                <a:gd name="T3" fmla="*/ 40 h 40"/>
                <a:gd name="T4" fmla="*/ 4 w 48"/>
                <a:gd name="T5" fmla="*/ 38 h 40"/>
                <a:gd name="T6" fmla="*/ 6 w 48"/>
                <a:gd name="T7" fmla="*/ 36 h 40"/>
                <a:gd name="T8" fmla="*/ 6 w 48"/>
                <a:gd name="T9" fmla="*/ 36 h 40"/>
                <a:gd name="T10" fmla="*/ 14 w 48"/>
                <a:gd name="T11" fmla="*/ 20 h 40"/>
                <a:gd name="T12" fmla="*/ 14 w 48"/>
                <a:gd name="T13" fmla="*/ 20 h 40"/>
                <a:gd name="T14" fmla="*/ 20 w 48"/>
                <a:gd name="T15" fmla="*/ 14 h 40"/>
                <a:gd name="T16" fmla="*/ 28 w 48"/>
                <a:gd name="T17" fmla="*/ 6 h 40"/>
                <a:gd name="T18" fmla="*/ 28 w 48"/>
                <a:gd name="T19" fmla="*/ 6 h 40"/>
                <a:gd name="T20" fmla="*/ 32 w 48"/>
                <a:gd name="T21" fmla="*/ 4 h 40"/>
                <a:gd name="T22" fmla="*/ 38 w 48"/>
                <a:gd name="T23" fmla="*/ 4 h 40"/>
                <a:gd name="T24" fmla="*/ 44 w 48"/>
                <a:gd name="T25" fmla="*/ 4 h 40"/>
                <a:gd name="T26" fmla="*/ 46 w 48"/>
                <a:gd name="T27" fmla="*/ 6 h 40"/>
                <a:gd name="T28" fmla="*/ 46 w 48"/>
                <a:gd name="T29" fmla="*/ 8 h 40"/>
                <a:gd name="T30" fmla="*/ 46 w 48"/>
                <a:gd name="T31" fmla="*/ 8 h 40"/>
                <a:gd name="T32" fmla="*/ 48 w 48"/>
                <a:gd name="T33" fmla="*/ 8 h 40"/>
                <a:gd name="T34" fmla="*/ 48 w 48"/>
                <a:gd name="T35" fmla="*/ 8 h 40"/>
                <a:gd name="T36" fmla="*/ 48 w 48"/>
                <a:gd name="T37" fmla="*/ 6 h 40"/>
                <a:gd name="T38" fmla="*/ 48 w 48"/>
                <a:gd name="T39" fmla="*/ 4 h 40"/>
                <a:gd name="T40" fmla="*/ 44 w 48"/>
                <a:gd name="T41" fmla="*/ 2 h 40"/>
                <a:gd name="T42" fmla="*/ 38 w 48"/>
                <a:gd name="T43" fmla="*/ 0 h 40"/>
                <a:gd name="T44" fmla="*/ 32 w 48"/>
                <a:gd name="T45" fmla="*/ 0 h 40"/>
                <a:gd name="T46" fmla="*/ 32 w 48"/>
                <a:gd name="T47" fmla="*/ 0 h 40"/>
                <a:gd name="T48" fmla="*/ 28 w 48"/>
                <a:gd name="T49" fmla="*/ 4 h 40"/>
                <a:gd name="T50" fmla="*/ 22 w 48"/>
                <a:gd name="T51" fmla="*/ 8 h 40"/>
                <a:gd name="T52" fmla="*/ 14 w 48"/>
                <a:gd name="T53" fmla="*/ 18 h 40"/>
                <a:gd name="T54" fmla="*/ 14 w 48"/>
                <a:gd name="T55" fmla="*/ 18 h 40"/>
                <a:gd name="T56" fmla="*/ 6 w 48"/>
                <a:gd name="T57" fmla="*/ 30 h 40"/>
                <a:gd name="T58" fmla="*/ 6 w 48"/>
                <a:gd name="T59" fmla="*/ 30 h 40"/>
                <a:gd name="T60" fmla="*/ 4 w 48"/>
                <a:gd name="T61" fmla="*/ 34 h 40"/>
                <a:gd name="T62" fmla="*/ 0 w 48"/>
                <a:gd name="T63" fmla="*/ 40 h 40"/>
                <a:gd name="T64" fmla="*/ 0 w 48"/>
                <a:gd name="T65" fmla="*/ 40 h 40"/>
                <a:gd name="T66" fmla="*/ 2 w 48"/>
                <a:gd name="T67" fmla="*/ 40 h 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8"/>
                <a:gd name="T103" fmla="*/ 0 h 40"/>
                <a:gd name="T104" fmla="*/ 48 w 48"/>
                <a:gd name="T105" fmla="*/ 40 h 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8" h="40">
                  <a:moveTo>
                    <a:pt x="2" y="40"/>
                  </a:moveTo>
                  <a:lnTo>
                    <a:pt x="2" y="40"/>
                  </a:lnTo>
                  <a:lnTo>
                    <a:pt x="4" y="38"/>
                  </a:lnTo>
                  <a:lnTo>
                    <a:pt x="6" y="36"/>
                  </a:lnTo>
                  <a:lnTo>
                    <a:pt x="14" y="20"/>
                  </a:lnTo>
                  <a:lnTo>
                    <a:pt x="20" y="14"/>
                  </a:lnTo>
                  <a:lnTo>
                    <a:pt x="28" y="6"/>
                  </a:lnTo>
                  <a:lnTo>
                    <a:pt x="32" y="4"/>
                  </a:lnTo>
                  <a:lnTo>
                    <a:pt x="38" y="4"/>
                  </a:lnTo>
                  <a:lnTo>
                    <a:pt x="44" y="4"/>
                  </a:lnTo>
                  <a:lnTo>
                    <a:pt x="46" y="6"/>
                  </a:lnTo>
                  <a:lnTo>
                    <a:pt x="46" y="8"/>
                  </a:lnTo>
                  <a:lnTo>
                    <a:pt x="48" y="8"/>
                  </a:lnTo>
                  <a:lnTo>
                    <a:pt x="48" y="6"/>
                  </a:lnTo>
                  <a:lnTo>
                    <a:pt x="48" y="4"/>
                  </a:lnTo>
                  <a:lnTo>
                    <a:pt x="44" y="2"/>
                  </a:lnTo>
                  <a:lnTo>
                    <a:pt x="38" y="0"/>
                  </a:lnTo>
                  <a:lnTo>
                    <a:pt x="32" y="0"/>
                  </a:lnTo>
                  <a:lnTo>
                    <a:pt x="28" y="4"/>
                  </a:lnTo>
                  <a:lnTo>
                    <a:pt x="22" y="8"/>
                  </a:lnTo>
                  <a:lnTo>
                    <a:pt x="14" y="18"/>
                  </a:lnTo>
                  <a:lnTo>
                    <a:pt x="6" y="30"/>
                  </a:lnTo>
                  <a:lnTo>
                    <a:pt x="4" y="34"/>
                  </a:lnTo>
                  <a:lnTo>
                    <a:pt x="0" y="40"/>
                  </a:lnTo>
                  <a:lnTo>
                    <a:pt x="2" y="40"/>
                  </a:lnTo>
                </a:path>
              </a:pathLst>
            </a:custGeom>
            <a:noFill/>
            <a:ln w="9525">
              <a:noFill/>
              <a:round/>
              <a:headEnd/>
              <a:tailEnd/>
            </a:ln>
          </p:spPr>
          <p:txBody>
            <a:bodyPr/>
            <a:lstStyle/>
            <a:p>
              <a:endParaRPr lang="fr-FR">
                <a:latin typeface="Calibri" pitchFamily="34" charset="0"/>
              </a:endParaRPr>
            </a:p>
          </p:txBody>
        </p:sp>
        <p:sp>
          <p:nvSpPr>
            <p:cNvPr id="9351" name="Freeform 69"/>
            <p:cNvSpPr>
              <a:spLocks/>
            </p:cNvSpPr>
            <p:nvPr/>
          </p:nvSpPr>
          <p:spPr bwMode="auto">
            <a:xfrm>
              <a:off x="3069" y="2596"/>
              <a:ext cx="34" cy="16"/>
            </a:xfrm>
            <a:custGeom>
              <a:avLst/>
              <a:gdLst>
                <a:gd name="T0" fmla="*/ 0 w 34"/>
                <a:gd name="T1" fmla="*/ 16 h 16"/>
                <a:gd name="T2" fmla="*/ 0 w 34"/>
                <a:gd name="T3" fmla="*/ 16 h 16"/>
                <a:gd name="T4" fmla="*/ 8 w 34"/>
                <a:gd name="T5" fmla="*/ 8 h 16"/>
                <a:gd name="T6" fmla="*/ 16 w 34"/>
                <a:gd name="T7" fmla="*/ 4 h 16"/>
                <a:gd name="T8" fmla="*/ 20 w 34"/>
                <a:gd name="T9" fmla="*/ 2 h 16"/>
                <a:gd name="T10" fmla="*/ 24 w 34"/>
                <a:gd name="T11" fmla="*/ 4 h 16"/>
                <a:gd name="T12" fmla="*/ 28 w 34"/>
                <a:gd name="T13" fmla="*/ 6 h 16"/>
                <a:gd name="T14" fmla="*/ 32 w 34"/>
                <a:gd name="T15" fmla="*/ 10 h 16"/>
                <a:gd name="T16" fmla="*/ 32 w 34"/>
                <a:gd name="T17" fmla="*/ 10 h 16"/>
                <a:gd name="T18" fmla="*/ 34 w 34"/>
                <a:gd name="T19" fmla="*/ 8 h 16"/>
                <a:gd name="T20" fmla="*/ 34 w 34"/>
                <a:gd name="T21" fmla="*/ 8 h 16"/>
                <a:gd name="T22" fmla="*/ 32 w 34"/>
                <a:gd name="T23" fmla="*/ 4 h 16"/>
                <a:gd name="T24" fmla="*/ 28 w 34"/>
                <a:gd name="T25" fmla="*/ 2 h 16"/>
                <a:gd name="T26" fmla="*/ 22 w 34"/>
                <a:gd name="T27" fmla="*/ 0 h 16"/>
                <a:gd name="T28" fmla="*/ 18 w 34"/>
                <a:gd name="T29" fmla="*/ 0 h 16"/>
                <a:gd name="T30" fmla="*/ 18 w 34"/>
                <a:gd name="T31" fmla="*/ 0 h 16"/>
                <a:gd name="T32" fmla="*/ 12 w 34"/>
                <a:gd name="T33" fmla="*/ 2 h 16"/>
                <a:gd name="T34" fmla="*/ 8 w 34"/>
                <a:gd name="T35" fmla="*/ 6 h 16"/>
                <a:gd name="T36" fmla="*/ 0 w 34"/>
                <a:gd name="T37" fmla="*/ 16 h 16"/>
                <a:gd name="T38" fmla="*/ 0 w 34"/>
                <a:gd name="T39" fmla="*/ 16 h 16"/>
                <a:gd name="T40" fmla="*/ 0 w 34"/>
                <a:gd name="T41" fmla="*/ 16 h 16"/>
                <a:gd name="T42" fmla="*/ 0 w 34"/>
                <a:gd name="T43" fmla="*/ 16 h 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16"/>
                <a:gd name="T68" fmla="*/ 34 w 34"/>
                <a:gd name="T69" fmla="*/ 16 h 1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16">
                  <a:moveTo>
                    <a:pt x="0" y="16"/>
                  </a:moveTo>
                  <a:lnTo>
                    <a:pt x="0" y="16"/>
                  </a:lnTo>
                  <a:lnTo>
                    <a:pt x="8" y="8"/>
                  </a:lnTo>
                  <a:lnTo>
                    <a:pt x="16" y="4"/>
                  </a:lnTo>
                  <a:lnTo>
                    <a:pt x="20" y="2"/>
                  </a:lnTo>
                  <a:lnTo>
                    <a:pt x="24" y="4"/>
                  </a:lnTo>
                  <a:lnTo>
                    <a:pt x="28" y="6"/>
                  </a:lnTo>
                  <a:lnTo>
                    <a:pt x="32" y="10"/>
                  </a:lnTo>
                  <a:lnTo>
                    <a:pt x="34" y="8"/>
                  </a:lnTo>
                  <a:lnTo>
                    <a:pt x="32" y="4"/>
                  </a:lnTo>
                  <a:lnTo>
                    <a:pt x="28" y="2"/>
                  </a:lnTo>
                  <a:lnTo>
                    <a:pt x="22" y="0"/>
                  </a:lnTo>
                  <a:lnTo>
                    <a:pt x="18" y="0"/>
                  </a:lnTo>
                  <a:lnTo>
                    <a:pt x="12" y="2"/>
                  </a:lnTo>
                  <a:lnTo>
                    <a:pt x="8" y="6"/>
                  </a:lnTo>
                  <a:lnTo>
                    <a:pt x="0" y="16"/>
                  </a:lnTo>
                  <a:close/>
                </a:path>
              </a:pathLst>
            </a:custGeom>
            <a:solidFill>
              <a:srgbClr val="000000"/>
            </a:solidFill>
            <a:ln w="9525">
              <a:noFill/>
              <a:round/>
              <a:headEnd/>
              <a:tailEnd/>
            </a:ln>
          </p:spPr>
          <p:txBody>
            <a:bodyPr/>
            <a:lstStyle/>
            <a:p>
              <a:endParaRPr lang="fr-FR">
                <a:latin typeface="Calibri" pitchFamily="34" charset="0"/>
              </a:endParaRPr>
            </a:p>
          </p:txBody>
        </p:sp>
        <p:sp>
          <p:nvSpPr>
            <p:cNvPr id="9352" name="Freeform 70"/>
            <p:cNvSpPr>
              <a:spLocks/>
            </p:cNvSpPr>
            <p:nvPr/>
          </p:nvSpPr>
          <p:spPr bwMode="auto">
            <a:xfrm>
              <a:off x="3069" y="2596"/>
              <a:ext cx="34" cy="16"/>
            </a:xfrm>
            <a:custGeom>
              <a:avLst/>
              <a:gdLst>
                <a:gd name="T0" fmla="*/ 0 w 34"/>
                <a:gd name="T1" fmla="*/ 16 h 16"/>
                <a:gd name="T2" fmla="*/ 0 w 34"/>
                <a:gd name="T3" fmla="*/ 16 h 16"/>
                <a:gd name="T4" fmla="*/ 8 w 34"/>
                <a:gd name="T5" fmla="*/ 8 h 16"/>
                <a:gd name="T6" fmla="*/ 16 w 34"/>
                <a:gd name="T7" fmla="*/ 4 h 16"/>
                <a:gd name="T8" fmla="*/ 20 w 34"/>
                <a:gd name="T9" fmla="*/ 2 h 16"/>
                <a:gd name="T10" fmla="*/ 24 w 34"/>
                <a:gd name="T11" fmla="*/ 4 h 16"/>
                <a:gd name="T12" fmla="*/ 28 w 34"/>
                <a:gd name="T13" fmla="*/ 6 h 16"/>
                <a:gd name="T14" fmla="*/ 32 w 34"/>
                <a:gd name="T15" fmla="*/ 10 h 16"/>
                <a:gd name="T16" fmla="*/ 32 w 34"/>
                <a:gd name="T17" fmla="*/ 10 h 16"/>
                <a:gd name="T18" fmla="*/ 34 w 34"/>
                <a:gd name="T19" fmla="*/ 8 h 16"/>
                <a:gd name="T20" fmla="*/ 34 w 34"/>
                <a:gd name="T21" fmla="*/ 8 h 16"/>
                <a:gd name="T22" fmla="*/ 32 w 34"/>
                <a:gd name="T23" fmla="*/ 4 h 16"/>
                <a:gd name="T24" fmla="*/ 28 w 34"/>
                <a:gd name="T25" fmla="*/ 2 h 16"/>
                <a:gd name="T26" fmla="*/ 22 w 34"/>
                <a:gd name="T27" fmla="*/ 0 h 16"/>
                <a:gd name="T28" fmla="*/ 18 w 34"/>
                <a:gd name="T29" fmla="*/ 0 h 16"/>
                <a:gd name="T30" fmla="*/ 18 w 34"/>
                <a:gd name="T31" fmla="*/ 0 h 16"/>
                <a:gd name="T32" fmla="*/ 12 w 34"/>
                <a:gd name="T33" fmla="*/ 2 h 16"/>
                <a:gd name="T34" fmla="*/ 8 w 34"/>
                <a:gd name="T35" fmla="*/ 6 h 16"/>
                <a:gd name="T36" fmla="*/ 0 w 34"/>
                <a:gd name="T37" fmla="*/ 16 h 16"/>
                <a:gd name="T38" fmla="*/ 0 w 34"/>
                <a:gd name="T39" fmla="*/ 16 h 16"/>
                <a:gd name="T40" fmla="*/ 0 w 34"/>
                <a:gd name="T41" fmla="*/ 16 h 16"/>
                <a:gd name="T42" fmla="*/ 0 w 34"/>
                <a:gd name="T43" fmla="*/ 16 h 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16"/>
                <a:gd name="T68" fmla="*/ 34 w 34"/>
                <a:gd name="T69" fmla="*/ 16 h 1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16">
                  <a:moveTo>
                    <a:pt x="0" y="16"/>
                  </a:moveTo>
                  <a:lnTo>
                    <a:pt x="0" y="16"/>
                  </a:lnTo>
                  <a:lnTo>
                    <a:pt x="8" y="8"/>
                  </a:lnTo>
                  <a:lnTo>
                    <a:pt x="16" y="4"/>
                  </a:lnTo>
                  <a:lnTo>
                    <a:pt x="20" y="2"/>
                  </a:lnTo>
                  <a:lnTo>
                    <a:pt x="24" y="4"/>
                  </a:lnTo>
                  <a:lnTo>
                    <a:pt x="28" y="6"/>
                  </a:lnTo>
                  <a:lnTo>
                    <a:pt x="32" y="10"/>
                  </a:lnTo>
                  <a:lnTo>
                    <a:pt x="34" y="8"/>
                  </a:lnTo>
                  <a:lnTo>
                    <a:pt x="32" y="4"/>
                  </a:lnTo>
                  <a:lnTo>
                    <a:pt x="28" y="2"/>
                  </a:lnTo>
                  <a:lnTo>
                    <a:pt x="22" y="0"/>
                  </a:lnTo>
                  <a:lnTo>
                    <a:pt x="18" y="0"/>
                  </a:lnTo>
                  <a:lnTo>
                    <a:pt x="12" y="2"/>
                  </a:lnTo>
                  <a:lnTo>
                    <a:pt x="8" y="6"/>
                  </a:lnTo>
                  <a:lnTo>
                    <a:pt x="0" y="16"/>
                  </a:lnTo>
                </a:path>
              </a:pathLst>
            </a:custGeom>
            <a:noFill/>
            <a:ln w="9525">
              <a:noFill/>
              <a:round/>
              <a:headEnd/>
              <a:tailEnd/>
            </a:ln>
          </p:spPr>
          <p:txBody>
            <a:bodyPr/>
            <a:lstStyle/>
            <a:p>
              <a:endParaRPr lang="fr-FR">
                <a:latin typeface="Calibri" pitchFamily="34" charset="0"/>
              </a:endParaRPr>
            </a:p>
          </p:txBody>
        </p:sp>
        <p:sp>
          <p:nvSpPr>
            <p:cNvPr id="9353" name="Freeform 71"/>
            <p:cNvSpPr>
              <a:spLocks/>
            </p:cNvSpPr>
            <p:nvPr/>
          </p:nvSpPr>
          <p:spPr bwMode="auto">
            <a:xfrm>
              <a:off x="2667" y="2578"/>
              <a:ext cx="46" cy="30"/>
            </a:xfrm>
            <a:custGeom>
              <a:avLst/>
              <a:gdLst>
                <a:gd name="T0" fmla="*/ 46 w 46"/>
                <a:gd name="T1" fmla="*/ 28 h 30"/>
                <a:gd name="T2" fmla="*/ 46 w 46"/>
                <a:gd name="T3" fmla="*/ 28 h 30"/>
                <a:gd name="T4" fmla="*/ 40 w 46"/>
                <a:gd name="T5" fmla="*/ 20 h 30"/>
                <a:gd name="T6" fmla="*/ 32 w 46"/>
                <a:gd name="T7" fmla="*/ 12 h 30"/>
                <a:gd name="T8" fmla="*/ 22 w 46"/>
                <a:gd name="T9" fmla="*/ 6 h 30"/>
                <a:gd name="T10" fmla="*/ 12 w 46"/>
                <a:gd name="T11" fmla="*/ 0 h 30"/>
                <a:gd name="T12" fmla="*/ 12 w 46"/>
                <a:gd name="T13" fmla="*/ 0 h 30"/>
                <a:gd name="T14" fmla="*/ 6 w 46"/>
                <a:gd name="T15" fmla="*/ 0 h 30"/>
                <a:gd name="T16" fmla="*/ 2 w 46"/>
                <a:gd name="T17" fmla="*/ 0 h 30"/>
                <a:gd name="T18" fmla="*/ 0 w 46"/>
                <a:gd name="T19" fmla="*/ 2 h 30"/>
                <a:gd name="T20" fmla="*/ 0 w 46"/>
                <a:gd name="T21" fmla="*/ 2 h 30"/>
                <a:gd name="T22" fmla="*/ 0 w 46"/>
                <a:gd name="T23" fmla="*/ 4 h 30"/>
                <a:gd name="T24" fmla="*/ 0 w 46"/>
                <a:gd name="T25" fmla="*/ 6 h 30"/>
                <a:gd name="T26" fmla="*/ 4 w 46"/>
                <a:gd name="T27" fmla="*/ 10 h 30"/>
                <a:gd name="T28" fmla="*/ 4 w 46"/>
                <a:gd name="T29" fmla="*/ 10 h 30"/>
                <a:gd name="T30" fmla="*/ 4 w 46"/>
                <a:gd name="T31" fmla="*/ 8 h 30"/>
                <a:gd name="T32" fmla="*/ 4 w 46"/>
                <a:gd name="T33" fmla="*/ 8 h 30"/>
                <a:gd name="T34" fmla="*/ 4 w 46"/>
                <a:gd name="T35" fmla="*/ 4 h 30"/>
                <a:gd name="T36" fmla="*/ 6 w 46"/>
                <a:gd name="T37" fmla="*/ 2 h 30"/>
                <a:gd name="T38" fmla="*/ 8 w 46"/>
                <a:gd name="T39" fmla="*/ 2 h 30"/>
                <a:gd name="T40" fmla="*/ 10 w 46"/>
                <a:gd name="T41" fmla="*/ 4 h 30"/>
                <a:gd name="T42" fmla="*/ 10 w 46"/>
                <a:gd name="T43" fmla="*/ 4 h 30"/>
                <a:gd name="T44" fmla="*/ 16 w 46"/>
                <a:gd name="T45" fmla="*/ 4 h 30"/>
                <a:gd name="T46" fmla="*/ 16 w 46"/>
                <a:gd name="T47" fmla="*/ 4 h 30"/>
                <a:gd name="T48" fmla="*/ 26 w 46"/>
                <a:gd name="T49" fmla="*/ 10 h 30"/>
                <a:gd name="T50" fmla="*/ 26 w 46"/>
                <a:gd name="T51" fmla="*/ 10 h 30"/>
                <a:gd name="T52" fmla="*/ 36 w 46"/>
                <a:gd name="T53" fmla="*/ 18 h 30"/>
                <a:gd name="T54" fmla="*/ 46 w 46"/>
                <a:gd name="T55" fmla="*/ 30 h 30"/>
                <a:gd name="T56" fmla="*/ 46 w 46"/>
                <a:gd name="T57" fmla="*/ 30 h 30"/>
                <a:gd name="T58" fmla="*/ 46 w 46"/>
                <a:gd name="T59" fmla="*/ 28 h 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6"/>
                <a:gd name="T91" fmla="*/ 0 h 30"/>
                <a:gd name="T92" fmla="*/ 46 w 46"/>
                <a:gd name="T93" fmla="*/ 30 h 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6" h="30">
                  <a:moveTo>
                    <a:pt x="46" y="28"/>
                  </a:moveTo>
                  <a:lnTo>
                    <a:pt x="46" y="28"/>
                  </a:lnTo>
                  <a:lnTo>
                    <a:pt x="40" y="20"/>
                  </a:lnTo>
                  <a:lnTo>
                    <a:pt x="32" y="12"/>
                  </a:lnTo>
                  <a:lnTo>
                    <a:pt x="22" y="6"/>
                  </a:lnTo>
                  <a:lnTo>
                    <a:pt x="12" y="0"/>
                  </a:lnTo>
                  <a:lnTo>
                    <a:pt x="6" y="0"/>
                  </a:lnTo>
                  <a:lnTo>
                    <a:pt x="2" y="0"/>
                  </a:lnTo>
                  <a:lnTo>
                    <a:pt x="0" y="2"/>
                  </a:lnTo>
                  <a:lnTo>
                    <a:pt x="0" y="4"/>
                  </a:lnTo>
                  <a:lnTo>
                    <a:pt x="0" y="6"/>
                  </a:lnTo>
                  <a:lnTo>
                    <a:pt x="4" y="10"/>
                  </a:lnTo>
                  <a:lnTo>
                    <a:pt x="4" y="8"/>
                  </a:lnTo>
                  <a:lnTo>
                    <a:pt x="4" y="4"/>
                  </a:lnTo>
                  <a:lnTo>
                    <a:pt x="6" y="2"/>
                  </a:lnTo>
                  <a:lnTo>
                    <a:pt x="8" y="2"/>
                  </a:lnTo>
                  <a:lnTo>
                    <a:pt x="10" y="4"/>
                  </a:lnTo>
                  <a:lnTo>
                    <a:pt x="16" y="4"/>
                  </a:lnTo>
                  <a:lnTo>
                    <a:pt x="26" y="10"/>
                  </a:lnTo>
                  <a:lnTo>
                    <a:pt x="36" y="18"/>
                  </a:lnTo>
                  <a:lnTo>
                    <a:pt x="46" y="30"/>
                  </a:lnTo>
                  <a:lnTo>
                    <a:pt x="46" y="28"/>
                  </a:lnTo>
                  <a:close/>
                </a:path>
              </a:pathLst>
            </a:custGeom>
            <a:solidFill>
              <a:srgbClr val="000000"/>
            </a:solidFill>
            <a:ln w="9525">
              <a:noFill/>
              <a:round/>
              <a:headEnd/>
              <a:tailEnd/>
            </a:ln>
          </p:spPr>
          <p:txBody>
            <a:bodyPr/>
            <a:lstStyle/>
            <a:p>
              <a:endParaRPr lang="fr-FR">
                <a:latin typeface="Calibri" pitchFamily="34" charset="0"/>
              </a:endParaRPr>
            </a:p>
          </p:txBody>
        </p:sp>
        <p:sp>
          <p:nvSpPr>
            <p:cNvPr id="9354" name="Freeform 72"/>
            <p:cNvSpPr>
              <a:spLocks/>
            </p:cNvSpPr>
            <p:nvPr/>
          </p:nvSpPr>
          <p:spPr bwMode="auto">
            <a:xfrm>
              <a:off x="2667" y="2578"/>
              <a:ext cx="46" cy="30"/>
            </a:xfrm>
            <a:custGeom>
              <a:avLst/>
              <a:gdLst>
                <a:gd name="T0" fmla="*/ 46 w 46"/>
                <a:gd name="T1" fmla="*/ 28 h 30"/>
                <a:gd name="T2" fmla="*/ 46 w 46"/>
                <a:gd name="T3" fmla="*/ 28 h 30"/>
                <a:gd name="T4" fmla="*/ 40 w 46"/>
                <a:gd name="T5" fmla="*/ 20 h 30"/>
                <a:gd name="T6" fmla="*/ 32 w 46"/>
                <a:gd name="T7" fmla="*/ 12 h 30"/>
                <a:gd name="T8" fmla="*/ 22 w 46"/>
                <a:gd name="T9" fmla="*/ 6 h 30"/>
                <a:gd name="T10" fmla="*/ 12 w 46"/>
                <a:gd name="T11" fmla="*/ 0 h 30"/>
                <a:gd name="T12" fmla="*/ 12 w 46"/>
                <a:gd name="T13" fmla="*/ 0 h 30"/>
                <a:gd name="T14" fmla="*/ 6 w 46"/>
                <a:gd name="T15" fmla="*/ 0 h 30"/>
                <a:gd name="T16" fmla="*/ 2 w 46"/>
                <a:gd name="T17" fmla="*/ 0 h 30"/>
                <a:gd name="T18" fmla="*/ 0 w 46"/>
                <a:gd name="T19" fmla="*/ 2 h 30"/>
                <a:gd name="T20" fmla="*/ 0 w 46"/>
                <a:gd name="T21" fmla="*/ 2 h 30"/>
                <a:gd name="T22" fmla="*/ 0 w 46"/>
                <a:gd name="T23" fmla="*/ 4 h 30"/>
                <a:gd name="T24" fmla="*/ 0 w 46"/>
                <a:gd name="T25" fmla="*/ 6 h 30"/>
                <a:gd name="T26" fmla="*/ 4 w 46"/>
                <a:gd name="T27" fmla="*/ 10 h 30"/>
                <a:gd name="T28" fmla="*/ 4 w 46"/>
                <a:gd name="T29" fmla="*/ 10 h 30"/>
                <a:gd name="T30" fmla="*/ 4 w 46"/>
                <a:gd name="T31" fmla="*/ 8 h 30"/>
                <a:gd name="T32" fmla="*/ 4 w 46"/>
                <a:gd name="T33" fmla="*/ 8 h 30"/>
                <a:gd name="T34" fmla="*/ 4 w 46"/>
                <a:gd name="T35" fmla="*/ 4 h 30"/>
                <a:gd name="T36" fmla="*/ 6 w 46"/>
                <a:gd name="T37" fmla="*/ 2 h 30"/>
                <a:gd name="T38" fmla="*/ 8 w 46"/>
                <a:gd name="T39" fmla="*/ 2 h 30"/>
                <a:gd name="T40" fmla="*/ 10 w 46"/>
                <a:gd name="T41" fmla="*/ 4 h 30"/>
                <a:gd name="T42" fmla="*/ 10 w 46"/>
                <a:gd name="T43" fmla="*/ 4 h 30"/>
                <a:gd name="T44" fmla="*/ 16 w 46"/>
                <a:gd name="T45" fmla="*/ 4 h 30"/>
                <a:gd name="T46" fmla="*/ 16 w 46"/>
                <a:gd name="T47" fmla="*/ 4 h 30"/>
                <a:gd name="T48" fmla="*/ 26 w 46"/>
                <a:gd name="T49" fmla="*/ 10 h 30"/>
                <a:gd name="T50" fmla="*/ 26 w 46"/>
                <a:gd name="T51" fmla="*/ 10 h 30"/>
                <a:gd name="T52" fmla="*/ 36 w 46"/>
                <a:gd name="T53" fmla="*/ 18 h 30"/>
                <a:gd name="T54" fmla="*/ 46 w 46"/>
                <a:gd name="T55" fmla="*/ 30 h 30"/>
                <a:gd name="T56" fmla="*/ 46 w 46"/>
                <a:gd name="T57" fmla="*/ 30 h 30"/>
                <a:gd name="T58" fmla="*/ 46 w 46"/>
                <a:gd name="T59" fmla="*/ 28 h 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6"/>
                <a:gd name="T91" fmla="*/ 0 h 30"/>
                <a:gd name="T92" fmla="*/ 46 w 46"/>
                <a:gd name="T93" fmla="*/ 30 h 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6" h="30">
                  <a:moveTo>
                    <a:pt x="46" y="28"/>
                  </a:moveTo>
                  <a:lnTo>
                    <a:pt x="46" y="28"/>
                  </a:lnTo>
                  <a:lnTo>
                    <a:pt x="40" y="20"/>
                  </a:lnTo>
                  <a:lnTo>
                    <a:pt x="32" y="12"/>
                  </a:lnTo>
                  <a:lnTo>
                    <a:pt x="22" y="6"/>
                  </a:lnTo>
                  <a:lnTo>
                    <a:pt x="12" y="0"/>
                  </a:lnTo>
                  <a:lnTo>
                    <a:pt x="6" y="0"/>
                  </a:lnTo>
                  <a:lnTo>
                    <a:pt x="2" y="0"/>
                  </a:lnTo>
                  <a:lnTo>
                    <a:pt x="0" y="2"/>
                  </a:lnTo>
                  <a:lnTo>
                    <a:pt x="0" y="4"/>
                  </a:lnTo>
                  <a:lnTo>
                    <a:pt x="0" y="6"/>
                  </a:lnTo>
                  <a:lnTo>
                    <a:pt x="4" y="10"/>
                  </a:lnTo>
                  <a:lnTo>
                    <a:pt x="4" y="8"/>
                  </a:lnTo>
                  <a:lnTo>
                    <a:pt x="4" y="4"/>
                  </a:lnTo>
                  <a:lnTo>
                    <a:pt x="6" y="2"/>
                  </a:lnTo>
                  <a:lnTo>
                    <a:pt x="8" y="2"/>
                  </a:lnTo>
                  <a:lnTo>
                    <a:pt x="10" y="4"/>
                  </a:lnTo>
                  <a:lnTo>
                    <a:pt x="16" y="4"/>
                  </a:lnTo>
                  <a:lnTo>
                    <a:pt x="26" y="10"/>
                  </a:lnTo>
                  <a:lnTo>
                    <a:pt x="36" y="18"/>
                  </a:lnTo>
                  <a:lnTo>
                    <a:pt x="46" y="30"/>
                  </a:lnTo>
                  <a:lnTo>
                    <a:pt x="46" y="28"/>
                  </a:lnTo>
                </a:path>
              </a:pathLst>
            </a:custGeom>
            <a:noFill/>
            <a:ln w="9525">
              <a:noFill/>
              <a:round/>
              <a:headEnd/>
              <a:tailEnd/>
            </a:ln>
          </p:spPr>
          <p:txBody>
            <a:bodyPr/>
            <a:lstStyle/>
            <a:p>
              <a:endParaRPr lang="fr-FR">
                <a:latin typeface="Calibri" pitchFamily="34" charset="0"/>
              </a:endParaRPr>
            </a:p>
          </p:txBody>
        </p:sp>
        <p:sp>
          <p:nvSpPr>
            <p:cNvPr id="9355" name="Freeform 73"/>
            <p:cNvSpPr>
              <a:spLocks/>
            </p:cNvSpPr>
            <p:nvPr/>
          </p:nvSpPr>
          <p:spPr bwMode="auto">
            <a:xfrm>
              <a:off x="2855" y="2138"/>
              <a:ext cx="6" cy="60"/>
            </a:xfrm>
            <a:custGeom>
              <a:avLst/>
              <a:gdLst>
                <a:gd name="T0" fmla="*/ 0 w 6"/>
                <a:gd name="T1" fmla="*/ 58 h 60"/>
                <a:gd name="T2" fmla="*/ 0 w 6"/>
                <a:gd name="T3" fmla="*/ 58 h 60"/>
                <a:gd name="T4" fmla="*/ 6 w 6"/>
                <a:gd name="T5" fmla="*/ 44 h 60"/>
                <a:gd name="T6" fmla="*/ 6 w 6"/>
                <a:gd name="T7" fmla="*/ 30 h 60"/>
                <a:gd name="T8" fmla="*/ 6 w 6"/>
                <a:gd name="T9" fmla="*/ 30 h 60"/>
                <a:gd name="T10" fmla="*/ 6 w 6"/>
                <a:gd name="T11" fmla="*/ 14 h 60"/>
                <a:gd name="T12" fmla="*/ 6 w 6"/>
                <a:gd name="T13" fmla="*/ 6 h 60"/>
                <a:gd name="T14" fmla="*/ 4 w 6"/>
                <a:gd name="T15" fmla="*/ 0 h 60"/>
                <a:gd name="T16" fmla="*/ 4 w 6"/>
                <a:gd name="T17" fmla="*/ 0 h 60"/>
                <a:gd name="T18" fmla="*/ 2 w 6"/>
                <a:gd name="T19" fmla="*/ 0 h 60"/>
                <a:gd name="T20" fmla="*/ 2 w 6"/>
                <a:gd name="T21" fmla="*/ 0 h 60"/>
                <a:gd name="T22" fmla="*/ 4 w 6"/>
                <a:gd name="T23" fmla="*/ 14 h 60"/>
                <a:gd name="T24" fmla="*/ 4 w 6"/>
                <a:gd name="T25" fmla="*/ 30 h 60"/>
                <a:gd name="T26" fmla="*/ 4 w 6"/>
                <a:gd name="T27" fmla="*/ 44 h 60"/>
                <a:gd name="T28" fmla="*/ 0 w 6"/>
                <a:gd name="T29" fmla="*/ 58 h 60"/>
                <a:gd name="T30" fmla="*/ 0 w 6"/>
                <a:gd name="T31" fmla="*/ 58 h 60"/>
                <a:gd name="T32" fmla="*/ 0 w 6"/>
                <a:gd name="T33" fmla="*/ 60 h 60"/>
                <a:gd name="T34" fmla="*/ 0 w 6"/>
                <a:gd name="T35" fmla="*/ 58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
                <a:gd name="T55" fmla="*/ 0 h 60"/>
                <a:gd name="T56" fmla="*/ 6 w 6"/>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 h="60">
                  <a:moveTo>
                    <a:pt x="0" y="58"/>
                  </a:moveTo>
                  <a:lnTo>
                    <a:pt x="0" y="58"/>
                  </a:lnTo>
                  <a:lnTo>
                    <a:pt x="6" y="44"/>
                  </a:lnTo>
                  <a:lnTo>
                    <a:pt x="6" y="30"/>
                  </a:lnTo>
                  <a:lnTo>
                    <a:pt x="6" y="14"/>
                  </a:lnTo>
                  <a:lnTo>
                    <a:pt x="6" y="6"/>
                  </a:lnTo>
                  <a:lnTo>
                    <a:pt x="4" y="0"/>
                  </a:lnTo>
                  <a:lnTo>
                    <a:pt x="2" y="0"/>
                  </a:lnTo>
                  <a:lnTo>
                    <a:pt x="4" y="14"/>
                  </a:lnTo>
                  <a:lnTo>
                    <a:pt x="4" y="30"/>
                  </a:lnTo>
                  <a:lnTo>
                    <a:pt x="4" y="44"/>
                  </a:lnTo>
                  <a:lnTo>
                    <a:pt x="0" y="58"/>
                  </a:lnTo>
                  <a:lnTo>
                    <a:pt x="0" y="60"/>
                  </a:lnTo>
                  <a:lnTo>
                    <a:pt x="0" y="58"/>
                  </a:lnTo>
                  <a:close/>
                </a:path>
              </a:pathLst>
            </a:custGeom>
            <a:solidFill>
              <a:srgbClr val="000000"/>
            </a:solidFill>
            <a:ln w="9525">
              <a:noFill/>
              <a:round/>
              <a:headEnd/>
              <a:tailEnd/>
            </a:ln>
          </p:spPr>
          <p:txBody>
            <a:bodyPr/>
            <a:lstStyle/>
            <a:p>
              <a:endParaRPr lang="fr-FR">
                <a:latin typeface="Calibri" pitchFamily="34" charset="0"/>
              </a:endParaRPr>
            </a:p>
          </p:txBody>
        </p:sp>
        <p:sp>
          <p:nvSpPr>
            <p:cNvPr id="9356" name="Freeform 74"/>
            <p:cNvSpPr>
              <a:spLocks/>
            </p:cNvSpPr>
            <p:nvPr/>
          </p:nvSpPr>
          <p:spPr bwMode="auto">
            <a:xfrm>
              <a:off x="2855" y="2138"/>
              <a:ext cx="6" cy="60"/>
            </a:xfrm>
            <a:custGeom>
              <a:avLst/>
              <a:gdLst>
                <a:gd name="T0" fmla="*/ 0 w 6"/>
                <a:gd name="T1" fmla="*/ 58 h 60"/>
                <a:gd name="T2" fmla="*/ 0 w 6"/>
                <a:gd name="T3" fmla="*/ 58 h 60"/>
                <a:gd name="T4" fmla="*/ 6 w 6"/>
                <a:gd name="T5" fmla="*/ 44 h 60"/>
                <a:gd name="T6" fmla="*/ 6 w 6"/>
                <a:gd name="T7" fmla="*/ 30 h 60"/>
                <a:gd name="T8" fmla="*/ 6 w 6"/>
                <a:gd name="T9" fmla="*/ 30 h 60"/>
                <a:gd name="T10" fmla="*/ 6 w 6"/>
                <a:gd name="T11" fmla="*/ 14 h 60"/>
                <a:gd name="T12" fmla="*/ 6 w 6"/>
                <a:gd name="T13" fmla="*/ 6 h 60"/>
                <a:gd name="T14" fmla="*/ 4 w 6"/>
                <a:gd name="T15" fmla="*/ 0 h 60"/>
                <a:gd name="T16" fmla="*/ 4 w 6"/>
                <a:gd name="T17" fmla="*/ 0 h 60"/>
                <a:gd name="T18" fmla="*/ 2 w 6"/>
                <a:gd name="T19" fmla="*/ 0 h 60"/>
                <a:gd name="T20" fmla="*/ 2 w 6"/>
                <a:gd name="T21" fmla="*/ 0 h 60"/>
                <a:gd name="T22" fmla="*/ 4 w 6"/>
                <a:gd name="T23" fmla="*/ 14 h 60"/>
                <a:gd name="T24" fmla="*/ 4 w 6"/>
                <a:gd name="T25" fmla="*/ 30 h 60"/>
                <a:gd name="T26" fmla="*/ 4 w 6"/>
                <a:gd name="T27" fmla="*/ 44 h 60"/>
                <a:gd name="T28" fmla="*/ 0 w 6"/>
                <a:gd name="T29" fmla="*/ 58 h 60"/>
                <a:gd name="T30" fmla="*/ 0 w 6"/>
                <a:gd name="T31" fmla="*/ 58 h 60"/>
                <a:gd name="T32" fmla="*/ 0 w 6"/>
                <a:gd name="T33" fmla="*/ 60 h 60"/>
                <a:gd name="T34" fmla="*/ 0 w 6"/>
                <a:gd name="T35" fmla="*/ 58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
                <a:gd name="T55" fmla="*/ 0 h 60"/>
                <a:gd name="T56" fmla="*/ 6 w 6"/>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 h="60">
                  <a:moveTo>
                    <a:pt x="0" y="58"/>
                  </a:moveTo>
                  <a:lnTo>
                    <a:pt x="0" y="58"/>
                  </a:lnTo>
                  <a:lnTo>
                    <a:pt x="6" y="44"/>
                  </a:lnTo>
                  <a:lnTo>
                    <a:pt x="6" y="30"/>
                  </a:lnTo>
                  <a:lnTo>
                    <a:pt x="6" y="14"/>
                  </a:lnTo>
                  <a:lnTo>
                    <a:pt x="6" y="6"/>
                  </a:lnTo>
                  <a:lnTo>
                    <a:pt x="4" y="0"/>
                  </a:lnTo>
                  <a:lnTo>
                    <a:pt x="2" y="0"/>
                  </a:lnTo>
                  <a:lnTo>
                    <a:pt x="4" y="14"/>
                  </a:lnTo>
                  <a:lnTo>
                    <a:pt x="4" y="30"/>
                  </a:lnTo>
                  <a:lnTo>
                    <a:pt x="4" y="44"/>
                  </a:lnTo>
                  <a:lnTo>
                    <a:pt x="0" y="58"/>
                  </a:lnTo>
                  <a:lnTo>
                    <a:pt x="0" y="60"/>
                  </a:lnTo>
                  <a:lnTo>
                    <a:pt x="0" y="58"/>
                  </a:lnTo>
                </a:path>
              </a:pathLst>
            </a:custGeom>
            <a:noFill/>
            <a:ln w="9525">
              <a:noFill/>
              <a:round/>
              <a:headEnd/>
              <a:tailEnd/>
            </a:ln>
          </p:spPr>
          <p:txBody>
            <a:bodyPr/>
            <a:lstStyle/>
            <a:p>
              <a:endParaRPr lang="fr-FR">
                <a:latin typeface="Calibri" pitchFamily="34" charset="0"/>
              </a:endParaRPr>
            </a:p>
          </p:txBody>
        </p:sp>
        <p:sp>
          <p:nvSpPr>
            <p:cNvPr id="9357" name="Freeform 75"/>
            <p:cNvSpPr>
              <a:spLocks/>
            </p:cNvSpPr>
            <p:nvPr/>
          </p:nvSpPr>
          <p:spPr bwMode="auto">
            <a:xfrm>
              <a:off x="2933" y="2068"/>
              <a:ext cx="12" cy="150"/>
            </a:xfrm>
            <a:custGeom>
              <a:avLst/>
              <a:gdLst>
                <a:gd name="T0" fmla="*/ 12 w 12"/>
                <a:gd name="T1" fmla="*/ 148 h 150"/>
                <a:gd name="T2" fmla="*/ 12 w 12"/>
                <a:gd name="T3" fmla="*/ 148 h 150"/>
                <a:gd name="T4" fmla="*/ 10 w 12"/>
                <a:gd name="T5" fmla="*/ 144 h 150"/>
                <a:gd name="T6" fmla="*/ 8 w 12"/>
                <a:gd name="T7" fmla="*/ 138 h 150"/>
                <a:gd name="T8" fmla="*/ 8 w 12"/>
                <a:gd name="T9" fmla="*/ 138 h 150"/>
                <a:gd name="T10" fmla="*/ 4 w 12"/>
                <a:gd name="T11" fmla="*/ 118 h 150"/>
                <a:gd name="T12" fmla="*/ 4 w 12"/>
                <a:gd name="T13" fmla="*/ 118 h 150"/>
                <a:gd name="T14" fmla="*/ 2 w 12"/>
                <a:gd name="T15" fmla="*/ 98 h 150"/>
                <a:gd name="T16" fmla="*/ 2 w 12"/>
                <a:gd name="T17" fmla="*/ 78 h 150"/>
                <a:gd name="T18" fmla="*/ 2 w 12"/>
                <a:gd name="T19" fmla="*/ 78 h 150"/>
                <a:gd name="T20" fmla="*/ 2 w 12"/>
                <a:gd name="T21" fmla="*/ 58 h 150"/>
                <a:gd name="T22" fmla="*/ 4 w 12"/>
                <a:gd name="T23" fmla="*/ 38 h 150"/>
                <a:gd name="T24" fmla="*/ 8 w 12"/>
                <a:gd name="T25" fmla="*/ 18 h 150"/>
                <a:gd name="T26" fmla="*/ 12 w 12"/>
                <a:gd name="T27" fmla="*/ 0 h 150"/>
                <a:gd name="T28" fmla="*/ 12 w 12"/>
                <a:gd name="T29" fmla="*/ 0 h 150"/>
                <a:gd name="T30" fmla="*/ 12 w 12"/>
                <a:gd name="T31" fmla="*/ 0 h 150"/>
                <a:gd name="T32" fmla="*/ 12 w 12"/>
                <a:gd name="T33" fmla="*/ 0 h 150"/>
                <a:gd name="T34" fmla="*/ 6 w 12"/>
                <a:gd name="T35" fmla="*/ 20 h 150"/>
                <a:gd name="T36" fmla="*/ 2 w 12"/>
                <a:gd name="T37" fmla="*/ 40 h 150"/>
                <a:gd name="T38" fmla="*/ 0 w 12"/>
                <a:gd name="T39" fmla="*/ 82 h 150"/>
                <a:gd name="T40" fmla="*/ 0 w 12"/>
                <a:gd name="T41" fmla="*/ 82 h 150"/>
                <a:gd name="T42" fmla="*/ 0 w 12"/>
                <a:gd name="T43" fmla="*/ 104 h 150"/>
                <a:gd name="T44" fmla="*/ 2 w 12"/>
                <a:gd name="T45" fmla="*/ 124 h 150"/>
                <a:gd name="T46" fmla="*/ 2 w 12"/>
                <a:gd name="T47" fmla="*/ 124 h 150"/>
                <a:gd name="T48" fmla="*/ 4 w 12"/>
                <a:gd name="T49" fmla="*/ 134 h 150"/>
                <a:gd name="T50" fmla="*/ 6 w 12"/>
                <a:gd name="T51" fmla="*/ 142 h 150"/>
                <a:gd name="T52" fmla="*/ 6 w 12"/>
                <a:gd name="T53" fmla="*/ 142 h 150"/>
                <a:gd name="T54" fmla="*/ 6 w 12"/>
                <a:gd name="T55" fmla="*/ 148 h 150"/>
                <a:gd name="T56" fmla="*/ 8 w 12"/>
                <a:gd name="T57" fmla="*/ 150 h 150"/>
                <a:gd name="T58" fmla="*/ 8 w 12"/>
                <a:gd name="T59" fmla="*/ 150 h 150"/>
                <a:gd name="T60" fmla="*/ 12 w 12"/>
                <a:gd name="T61" fmla="*/ 150 h 150"/>
                <a:gd name="T62" fmla="*/ 12 w 12"/>
                <a:gd name="T63" fmla="*/ 148 h 15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
                <a:gd name="T97" fmla="*/ 0 h 150"/>
                <a:gd name="T98" fmla="*/ 12 w 12"/>
                <a:gd name="T99" fmla="*/ 150 h 15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 h="150">
                  <a:moveTo>
                    <a:pt x="12" y="148"/>
                  </a:moveTo>
                  <a:lnTo>
                    <a:pt x="12" y="148"/>
                  </a:lnTo>
                  <a:lnTo>
                    <a:pt x="10" y="144"/>
                  </a:lnTo>
                  <a:lnTo>
                    <a:pt x="8" y="138"/>
                  </a:lnTo>
                  <a:lnTo>
                    <a:pt x="4" y="118"/>
                  </a:lnTo>
                  <a:lnTo>
                    <a:pt x="2" y="98"/>
                  </a:lnTo>
                  <a:lnTo>
                    <a:pt x="2" y="78"/>
                  </a:lnTo>
                  <a:lnTo>
                    <a:pt x="2" y="58"/>
                  </a:lnTo>
                  <a:lnTo>
                    <a:pt x="4" y="38"/>
                  </a:lnTo>
                  <a:lnTo>
                    <a:pt x="8" y="18"/>
                  </a:lnTo>
                  <a:lnTo>
                    <a:pt x="12" y="0"/>
                  </a:lnTo>
                  <a:lnTo>
                    <a:pt x="6" y="20"/>
                  </a:lnTo>
                  <a:lnTo>
                    <a:pt x="2" y="40"/>
                  </a:lnTo>
                  <a:lnTo>
                    <a:pt x="0" y="82"/>
                  </a:lnTo>
                  <a:lnTo>
                    <a:pt x="0" y="104"/>
                  </a:lnTo>
                  <a:lnTo>
                    <a:pt x="2" y="124"/>
                  </a:lnTo>
                  <a:lnTo>
                    <a:pt x="4" y="134"/>
                  </a:lnTo>
                  <a:lnTo>
                    <a:pt x="6" y="142"/>
                  </a:lnTo>
                  <a:lnTo>
                    <a:pt x="6" y="148"/>
                  </a:lnTo>
                  <a:lnTo>
                    <a:pt x="8" y="150"/>
                  </a:lnTo>
                  <a:lnTo>
                    <a:pt x="12" y="150"/>
                  </a:lnTo>
                  <a:lnTo>
                    <a:pt x="12" y="148"/>
                  </a:lnTo>
                  <a:close/>
                </a:path>
              </a:pathLst>
            </a:custGeom>
            <a:solidFill>
              <a:srgbClr val="000000"/>
            </a:solidFill>
            <a:ln w="9525">
              <a:noFill/>
              <a:round/>
              <a:headEnd/>
              <a:tailEnd/>
            </a:ln>
          </p:spPr>
          <p:txBody>
            <a:bodyPr/>
            <a:lstStyle/>
            <a:p>
              <a:endParaRPr lang="fr-FR">
                <a:latin typeface="Calibri" pitchFamily="34" charset="0"/>
              </a:endParaRPr>
            </a:p>
          </p:txBody>
        </p:sp>
        <p:sp>
          <p:nvSpPr>
            <p:cNvPr id="9358" name="Freeform 76"/>
            <p:cNvSpPr>
              <a:spLocks/>
            </p:cNvSpPr>
            <p:nvPr/>
          </p:nvSpPr>
          <p:spPr bwMode="auto">
            <a:xfrm>
              <a:off x="2933" y="2068"/>
              <a:ext cx="12" cy="150"/>
            </a:xfrm>
            <a:custGeom>
              <a:avLst/>
              <a:gdLst>
                <a:gd name="T0" fmla="*/ 12 w 12"/>
                <a:gd name="T1" fmla="*/ 148 h 150"/>
                <a:gd name="T2" fmla="*/ 12 w 12"/>
                <a:gd name="T3" fmla="*/ 148 h 150"/>
                <a:gd name="T4" fmla="*/ 10 w 12"/>
                <a:gd name="T5" fmla="*/ 144 h 150"/>
                <a:gd name="T6" fmla="*/ 8 w 12"/>
                <a:gd name="T7" fmla="*/ 138 h 150"/>
                <a:gd name="T8" fmla="*/ 8 w 12"/>
                <a:gd name="T9" fmla="*/ 138 h 150"/>
                <a:gd name="T10" fmla="*/ 4 w 12"/>
                <a:gd name="T11" fmla="*/ 118 h 150"/>
                <a:gd name="T12" fmla="*/ 4 w 12"/>
                <a:gd name="T13" fmla="*/ 118 h 150"/>
                <a:gd name="T14" fmla="*/ 2 w 12"/>
                <a:gd name="T15" fmla="*/ 98 h 150"/>
                <a:gd name="T16" fmla="*/ 2 w 12"/>
                <a:gd name="T17" fmla="*/ 78 h 150"/>
                <a:gd name="T18" fmla="*/ 2 w 12"/>
                <a:gd name="T19" fmla="*/ 78 h 150"/>
                <a:gd name="T20" fmla="*/ 2 w 12"/>
                <a:gd name="T21" fmla="*/ 58 h 150"/>
                <a:gd name="T22" fmla="*/ 4 w 12"/>
                <a:gd name="T23" fmla="*/ 38 h 150"/>
                <a:gd name="T24" fmla="*/ 8 w 12"/>
                <a:gd name="T25" fmla="*/ 18 h 150"/>
                <a:gd name="T26" fmla="*/ 12 w 12"/>
                <a:gd name="T27" fmla="*/ 0 h 150"/>
                <a:gd name="T28" fmla="*/ 12 w 12"/>
                <a:gd name="T29" fmla="*/ 0 h 150"/>
                <a:gd name="T30" fmla="*/ 12 w 12"/>
                <a:gd name="T31" fmla="*/ 0 h 150"/>
                <a:gd name="T32" fmla="*/ 12 w 12"/>
                <a:gd name="T33" fmla="*/ 0 h 150"/>
                <a:gd name="T34" fmla="*/ 6 w 12"/>
                <a:gd name="T35" fmla="*/ 20 h 150"/>
                <a:gd name="T36" fmla="*/ 2 w 12"/>
                <a:gd name="T37" fmla="*/ 40 h 150"/>
                <a:gd name="T38" fmla="*/ 0 w 12"/>
                <a:gd name="T39" fmla="*/ 82 h 150"/>
                <a:gd name="T40" fmla="*/ 0 w 12"/>
                <a:gd name="T41" fmla="*/ 82 h 150"/>
                <a:gd name="T42" fmla="*/ 0 w 12"/>
                <a:gd name="T43" fmla="*/ 104 h 150"/>
                <a:gd name="T44" fmla="*/ 2 w 12"/>
                <a:gd name="T45" fmla="*/ 124 h 150"/>
                <a:gd name="T46" fmla="*/ 2 w 12"/>
                <a:gd name="T47" fmla="*/ 124 h 150"/>
                <a:gd name="T48" fmla="*/ 4 w 12"/>
                <a:gd name="T49" fmla="*/ 134 h 150"/>
                <a:gd name="T50" fmla="*/ 6 w 12"/>
                <a:gd name="T51" fmla="*/ 142 h 150"/>
                <a:gd name="T52" fmla="*/ 6 w 12"/>
                <a:gd name="T53" fmla="*/ 142 h 150"/>
                <a:gd name="T54" fmla="*/ 6 w 12"/>
                <a:gd name="T55" fmla="*/ 148 h 150"/>
                <a:gd name="T56" fmla="*/ 8 w 12"/>
                <a:gd name="T57" fmla="*/ 150 h 150"/>
                <a:gd name="T58" fmla="*/ 8 w 12"/>
                <a:gd name="T59" fmla="*/ 150 h 150"/>
                <a:gd name="T60" fmla="*/ 12 w 12"/>
                <a:gd name="T61" fmla="*/ 150 h 150"/>
                <a:gd name="T62" fmla="*/ 12 w 12"/>
                <a:gd name="T63" fmla="*/ 148 h 15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
                <a:gd name="T97" fmla="*/ 0 h 150"/>
                <a:gd name="T98" fmla="*/ 12 w 12"/>
                <a:gd name="T99" fmla="*/ 150 h 15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 h="150">
                  <a:moveTo>
                    <a:pt x="12" y="148"/>
                  </a:moveTo>
                  <a:lnTo>
                    <a:pt x="12" y="148"/>
                  </a:lnTo>
                  <a:lnTo>
                    <a:pt x="10" y="144"/>
                  </a:lnTo>
                  <a:lnTo>
                    <a:pt x="8" y="138"/>
                  </a:lnTo>
                  <a:lnTo>
                    <a:pt x="4" y="118"/>
                  </a:lnTo>
                  <a:lnTo>
                    <a:pt x="2" y="98"/>
                  </a:lnTo>
                  <a:lnTo>
                    <a:pt x="2" y="78"/>
                  </a:lnTo>
                  <a:lnTo>
                    <a:pt x="2" y="58"/>
                  </a:lnTo>
                  <a:lnTo>
                    <a:pt x="4" y="38"/>
                  </a:lnTo>
                  <a:lnTo>
                    <a:pt x="8" y="18"/>
                  </a:lnTo>
                  <a:lnTo>
                    <a:pt x="12" y="0"/>
                  </a:lnTo>
                  <a:lnTo>
                    <a:pt x="6" y="20"/>
                  </a:lnTo>
                  <a:lnTo>
                    <a:pt x="2" y="40"/>
                  </a:lnTo>
                  <a:lnTo>
                    <a:pt x="0" y="82"/>
                  </a:lnTo>
                  <a:lnTo>
                    <a:pt x="0" y="104"/>
                  </a:lnTo>
                  <a:lnTo>
                    <a:pt x="2" y="124"/>
                  </a:lnTo>
                  <a:lnTo>
                    <a:pt x="4" y="134"/>
                  </a:lnTo>
                  <a:lnTo>
                    <a:pt x="6" y="142"/>
                  </a:lnTo>
                  <a:lnTo>
                    <a:pt x="6" y="148"/>
                  </a:lnTo>
                  <a:lnTo>
                    <a:pt x="8" y="150"/>
                  </a:lnTo>
                  <a:lnTo>
                    <a:pt x="12" y="150"/>
                  </a:lnTo>
                  <a:lnTo>
                    <a:pt x="12" y="148"/>
                  </a:lnTo>
                </a:path>
              </a:pathLst>
            </a:custGeom>
            <a:noFill/>
            <a:ln w="9525">
              <a:noFill/>
              <a:round/>
              <a:headEnd/>
              <a:tailEnd/>
            </a:ln>
          </p:spPr>
          <p:txBody>
            <a:bodyPr/>
            <a:lstStyle/>
            <a:p>
              <a:endParaRPr lang="fr-FR">
                <a:latin typeface="Calibri" pitchFamily="34" charset="0"/>
              </a:endParaRPr>
            </a:p>
          </p:txBody>
        </p:sp>
        <p:sp>
          <p:nvSpPr>
            <p:cNvPr id="9359" name="Freeform 77"/>
            <p:cNvSpPr>
              <a:spLocks/>
            </p:cNvSpPr>
            <p:nvPr/>
          </p:nvSpPr>
          <p:spPr bwMode="auto">
            <a:xfrm>
              <a:off x="2933" y="2096"/>
              <a:ext cx="24" cy="68"/>
            </a:xfrm>
            <a:custGeom>
              <a:avLst/>
              <a:gdLst>
                <a:gd name="T0" fmla="*/ 2 w 24"/>
                <a:gd name="T1" fmla="*/ 68 h 68"/>
                <a:gd name="T2" fmla="*/ 2 w 24"/>
                <a:gd name="T3" fmla="*/ 68 h 68"/>
                <a:gd name="T4" fmla="*/ 10 w 24"/>
                <a:gd name="T5" fmla="*/ 54 h 68"/>
                <a:gd name="T6" fmla="*/ 16 w 24"/>
                <a:gd name="T7" fmla="*/ 42 h 68"/>
                <a:gd name="T8" fmla="*/ 16 w 24"/>
                <a:gd name="T9" fmla="*/ 42 h 68"/>
                <a:gd name="T10" fmla="*/ 22 w 24"/>
                <a:gd name="T11" fmla="*/ 22 h 68"/>
                <a:gd name="T12" fmla="*/ 24 w 24"/>
                <a:gd name="T13" fmla="*/ 2 h 68"/>
                <a:gd name="T14" fmla="*/ 24 w 24"/>
                <a:gd name="T15" fmla="*/ 2 h 68"/>
                <a:gd name="T16" fmla="*/ 24 w 24"/>
                <a:gd name="T17" fmla="*/ 0 h 68"/>
                <a:gd name="T18" fmla="*/ 22 w 24"/>
                <a:gd name="T19" fmla="*/ 2 h 68"/>
                <a:gd name="T20" fmla="*/ 22 w 24"/>
                <a:gd name="T21" fmla="*/ 2 h 68"/>
                <a:gd name="T22" fmla="*/ 18 w 24"/>
                <a:gd name="T23" fmla="*/ 22 h 68"/>
                <a:gd name="T24" fmla="*/ 12 w 24"/>
                <a:gd name="T25" fmla="*/ 40 h 68"/>
                <a:gd name="T26" fmla="*/ 12 w 24"/>
                <a:gd name="T27" fmla="*/ 40 h 68"/>
                <a:gd name="T28" fmla="*/ 8 w 24"/>
                <a:gd name="T29" fmla="*/ 48 h 68"/>
                <a:gd name="T30" fmla="*/ 4 w 24"/>
                <a:gd name="T31" fmla="*/ 56 h 68"/>
                <a:gd name="T32" fmla="*/ 4 w 24"/>
                <a:gd name="T33" fmla="*/ 56 h 68"/>
                <a:gd name="T34" fmla="*/ 2 w 24"/>
                <a:gd name="T35" fmla="*/ 62 h 68"/>
                <a:gd name="T36" fmla="*/ 0 w 24"/>
                <a:gd name="T37" fmla="*/ 66 h 68"/>
                <a:gd name="T38" fmla="*/ 0 w 24"/>
                <a:gd name="T39" fmla="*/ 66 h 68"/>
                <a:gd name="T40" fmla="*/ 0 w 24"/>
                <a:gd name="T41" fmla="*/ 68 h 68"/>
                <a:gd name="T42" fmla="*/ 2 w 24"/>
                <a:gd name="T43" fmla="*/ 68 h 6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
                <a:gd name="T67" fmla="*/ 0 h 68"/>
                <a:gd name="T68" fmla="*/ 24 w 24"/>
                <a:gd name="T69" fmla="*/ 68 h 6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 h="68">
                  <a:moveTo>
                    <a:pt x="2" y="68"/>
                  </a:moveTo>
                  <a:lnTo>
                    <a:pt x="2" y="68"/>
                  </a:lnTo>
                  <a:lnTo>
                    <a:pt x="10" y="54"/>
                  </a:lnTo>
                  <a:lnTo>
                    <a:pt x="16" y="42"/>
                  </a:lnTo>
                  <a:lnTo>
                    <a:pt x="22" y="22"/>
                  </a:lnTo>
                  <a:lnTo>
                    <a:pt x="24" y="2"/>
                  </a:lnTo>
                  <a:lnTo>
                    <a:pt x="24" y="0"/>
                  </a:lnTo>
                  <a:lnTo>
                    <a:pt x="22" y="2"/>
                  </a:lnTo>
                  <a:lnTo>
                    <a:pt x="18" y="22"/>
                  </a:lnTo>
                  <a:lnTo>
                    <a:pt x="12" y="40"/>
                  </a:lnTo>
                  <a:lnTo>
                    <a:pt x="8" y="48"/>
                  </a:lnTo>
                  <a:lnTo>
                    <a:pt x="4" y="56"/>
                  </a:lnTo>
                  <a:lnTo>
                    <a:pt x="2" y="62"/>
                  </a:lnTo>
                  <a:lnTo>
                    <a:pt x="0" y="66"/>
                  </a:lnTo>
                  <a:lnTo>
                    <a:pt x="0" y="68"/>
                  </a:lnTo>
                  <a:lnTo>
                    <a:pt x="2" y="68"/>
                  </a:lnTo>
                  <a:close/>
                </a:path>
              </a:pathLst>
            </a:custGeom>
            <a:solidFill>
              <a:srgbClr val="000000"/>
            </a:solidFill>
            <a:ln w="9525">
              <a:noFill/>
              <a:round/>
              <a:headEnd/>
              <a:tailEnd/>
            </a:ln>
          </p:spPr>
          <p:txBody>
            <a:bodyPr/>
            <a:lstStyle/>
            <a:p>
              <a:endParaRPr lang="fr-FR">
                <a:latin typeface="Calibri" pitchFamily="34" charset="0"/>
              </a:endParaRPr>
            </a:p>
          </p:txBody>
        </p:sp>
        <p:sp>
          <p:nvSpPr>
            <p:cNvPr id="9360" name="Freeform 78"/>
            <p:cNvSpPr>
              <a:spLocks/>
            </p:cNvSpPr>
            <p:nvPr/>
          </p:nvSpPr>
          <p:spPr bwMode="auto">
            <a:xfrm>
              <a:off x="2933" y="2096"/>
              <a:ext cx="24" cy="68"/>
            </a:xfrm>
            <a:custGeom>
              <a:avLst/>
              <a:gdLst>
                <a:gd name="T0" fmla="*/ 2 w 24"/>
                <a:gd name="T1" fmla="*/ 68 h 68"/>
                <a:gd name="T2" fmla="*/ 2 w 24"/>
                <a:gd name="T3" fmla="*/ 68 h 68"/>
                <a:gd name="T4" fmla="*/ 10 w 24"/>
                <a:gd name="T5" fmla="*/ 54 h 68"/>
                <a:gd name="T6" fmla="*/ 16 w 24"/>
                <a:gd name="T7" fmla="*/ 42 h 68"/>
                <a:gd name="T8" fmla="*/ 16 w 24"/>
                <a:gd name="T9" fmla="*/ 42 h 68"/>
                <a:gd name="T10" fmla="*/ 22 w 24"/>
                <a:gd name="T11" fmla="*/ 22 h 68"/>
                <a:gd name="T12" fmla="*/ 24 w 24"/>
                <a:gd name="T13" fmla="*/ 2 h 68"/>
                <a:gd name="T14" fmla="*/ 24 w 24"/>
                <a:gd name="T15" fmla="*/ 2 h 68"/>
                <a:gd name="T16" fmla="*/ 24 w 24"/>
                <a:gd name="T17" fmla="*/ 0 h 68"/>
                <a:gd name="T18" fmla="*/ 22 w 24"/>
                <a:gd name="T19" fmla="*/ 2 h 68"/>
                <a:gd name="T20" fmla="*/ 22 w 24"/>
                <a:gd name="T21" fmla="*/ 2 h 68"/>
                <a:gd name="T22" fmla="*/ 18 w 24"/>
                <a:gd name="T23" fmla="*/ 22 h 68"/>
                <a:gd name="T24" fmla="*/ 12 w 24"/>
                <a:gd name="T25" fmla="*/ 40 h 68"/>
                <a:gd name="T26" fmla="*/ 12 w 24"/>
                <a:gd name="T27" fmla="*/ 40 h 68"/>
                <a:gd name="T28" fmla="*/ 8 w 24"/>
                <a:gd name="T29" fmla="*/ 48 h 68"/>
                <a:gd name="T30" fmla="*/ 4 w 24"/>
                <a:gd name="T31" fmla="*/ 56 h 68"/>
                <a:gd name="T32" fmla="*/ 4 w 24"/>
                <a:gd name="T33" fmla="*/ 56 h 68"/>
                <a:gd name="T34" fmla="*/ 2 w 24"/>
                <a:gd name="T35" fmla="*/ 62 h 68"/>
                <a:gd name="T36" fmla="*/ 0 w 24"/>
                <a:gd name="T37" fmla="*/ 66 h 68"/>
                <a:gd name="T38" fmla="*/ 0 w 24"/>
                <a:gd name="T39" fmla="*/ 66 h 68"/>
                <a:gd name="T40" fmla="*/ 0 w 24"/>
                <a:gd name="T41" fmla="*/ 68 h 68"/>
                <a:gd name="T42" fmla="*/ 2 w 24"/>
                <a:gd name="T43" fmla="*/ 68 h 6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
                <a:gd name="T67" fmla="*/ 0 h 68"/>
                <a:gd name="T68" fmla="*/ 24 w 24"/>
                <a:gd name="T69" fmla="*/ 68 h 6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 h="68">
                  <a:moveTo>
                    <a:pt x="2" y="68"/>
                  </a:moveTo>
                  <a:lnTo>
                    <a:pt x="2" y="68"/>
                  </a:lnTo>
                  <a:lnTo>
                    <a:pt x="10" y="54"/>
                  </a:lnTo>
                  <a:lnTo>
                    <a:pt x="16" y="42"/>
                  </a:lnTo>
                  <a:lnTo>
                    <a:pt x="22" y="22"/>
                  </a:lnTo>
                  <a:lnTo>
                    <a:pt x="24" y="2"/>
                  </a:lnTo>
                  <a:lnTo>
                    <a:pt x="24" y="0"/>
                  </a:lnTo>
                  <a:lnTo>
                    <a:pt x="22" y="2"/>
                  </a:lnTo>
                  <a:lnTo>
                    <a:pt x="18" y="22"/>
                  </a:lnTo>
                  <a:lnTo>
                    <a:pt x="12" y="40"/>
                  </a:lnTo>
                  <a:lnTo>
                    <a:pt x="8" y="48"/>
                  </a:lnTo>
                  <a:lnTo>
                    <a:pt x="4" y="56"/>
                  </a:lnTo>
                  <a:lnTo>
                    <a:pt x="2" y="62"/>
                  </a:lnTo>
                  <a:lnTo>
                    <a:pt x="0" y="66"/>
                  </a:lnTo>
                  <a:lnTo>
                    <a:pt x="0" y="68"/>
                  </a:lnTo>
                  <a:lnTo>
                    <a:pt x="2" y="68"/>
                  </a:lnTo>
                </a:path>
              </a:pathLst>
            </a:custGeom>
            <a:noFill/>
            <a:ln w="9525">
              <a:noFill/>
              <a:round/>
              <a:headEnd/>
              <a:tailEnd/>
            </a:ln>
          </p:spPr>
          <p:txBody>
            <a:bodyPr/>
            <a:lstStyle/>
            <a:p>
              <a:endParaRPr lang="fr-FR">
                <a:latin typeface="Calibri" pitchFamily="34" charset="0"/>
              </a:endParaRPr>
            </a:p>
          </p:txBody>
        </p:sp>
        <p:sp>
          <p:nvSpPr>
            <p:cNvPr id="9361" name="Freeform 79"/>
            <p:cNvSpPr>
              <a:spLocks/>
            </p:cNvSpPr>
            <p:nvPr/>
          </p:nvSpPr>
          <p:spPr bwMode="auto">
            <a:xfrm>
              <a:off x="2861" y="2070"/>
              <a:ext cx="14" cy="86"/>
            </a:xfrm>
            <a:custGeom>
              <a:avLst/>
              <a:gdLst>
                <a:gd name="T0" fmla="*/ 2 w 14"/>
                <a:gd name="T1" fmla="*/ 86 h 86"/>
                <a:gd name="T2" fmla="*/ 2 w 14"/>
                <a:gd name="T3" fmla="*/ 86 h 86"/>
                <a:gd name="T4" fmla="*/ 4 w 14"/>
                <a:gd name="T5" fmla="*/ 78 h 86"/>
                <a:gd name="T6" fmla="*/ 8 w 14"/>
                <a:gd name="T7" fmla="*/ 68 h 86"/>
                <a:gd name="T8" fmla="*/ 10 w 14"/>
                <a:gd name="T9" fmla="*/ 50 h 86"/>
                <a:gd name="T10" fmla="*/ 10 w 14"/>
                <a:gd name="T11" fmla="*/ 50 h 86"/>
                <a:gd name="T12" fmla="*/ 12 w 14"/>
                <a:gd name="T13" fmla="*/ 26 h 86"/>
                <a:gd name="T14" fmla="*/ 14 w 14"/>
                <a:gd name="T15" fmla="*/ 0 h 86"/>
                <a:gd name="T16" fmla="*/ 14 w 14"/>
                <a:gd name="T17" fmla="*/ 0 h 86"/>
                <a:gd name="T18" fmla="*/ 12 w 14"/>
                <a:gd name="T19" fmla="*/ 0 h 86"/>
                <a:gd name="T20" fmla="*/ 12 w 14"/>
                <a:gd name="T21" fmla="*/ 0 h 86"/>
                <a:gd name="T22" fmla="*/ 8 w 14"/>
                <a:gd name="T23" fmla="*/ 44 h 86"/>
                <a:gd name="T24" fmla="*/ 6 w 14"/>
                <a:gd name="T25" fmla="*/ 64 h 86"/>
                <a:gd name="T26" fmla="*/ 0 w 14"/>
                <a:gd name="T27" fmla="*/ 86 h 86"/>
                <a:gd name="T28" fmla="*/ 0 w 14"/>
                <a:gd name="T29" fmla="*/ 86 h 86"/>
                <a:gd name="T30" fmla="*/ 2 w 14"/>
                <a:gd name="T31" fmla="*/ 86 h 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86"/>
                <a:gd name="T50" fmla="*/ 14 w 14"/>
                <a:gd name="T51" fmla="*/ 86 h 8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86">
                  <a:moveTo>
                    <a:pt x="2" y="86"/>
                  </a:moveTo>
                  <a:lnTo>
                    <a:pt x="2" y="86"/>
                  </a:lnTo>
                  <a:lnTo>
                    <a:pt x="4" y="78"/>
                  </a:lnTo>
                  <a:lnTo>
                    <a:pt x="8" y="68"/>
                  </a:lnTo>
                  <a:lnTo>
                    <a:pt x="10" y="50"/>
                  </a:lnTo>
                  <a:lnTo>
                    <a:pt x="12" y="26"/>
                  </a:lnTo>
                  <a:lnTo>
                    <a:pt x="14" y="0"/>
                  </a:lnTo>
                  <a:lnTo>
                    <a:pt x="12" y="0"/>
                  </a:lnTo>
                  <a:lnTo>
                    <a:pt x="8" y="44"/>
                  </a:lnTo>
                  <a:lnTo>
                    <a:pt x="6" y="64"/>
                  </a:lnTo>
                  <a:lnTo>
                    <a:pt x="0" y="86"/>
                  </a:lnTo>
                  <a:lnTo>
                    <a:pt x="2" y="86"/>
                  </a:lnTo>
                  <a:close/>
                </a:path>
              </a:pathLst>
            </a:custGeom>
            <a:solidFill>
              <a:srgbClr val="000000"/>
            </a:solidFill>
            <a:ln w="9525">
              <a:noFill/>
              <a:round/>
              <a:headEnd/>
              <a:tailEnd/>
            </a:ln>
          </p:spPr>
          <p:txBody>
            <a:bodyPr/>
            <a:lstStyle/>
            <a:p>
              <a:endParaRPr lang="fr-FR">
                <a:latin typeface="Calibri" pitchFamily="34" charset="0"/>
              </a:endParaRPr>
            </a:p>
          </p:txBody>
        </p:sp>
        <p:sp>
          <p:nvSpPr>
            <p:cNvPr id="9362" name="Freeform 80"/>
            <p:cNvSpPr>
              <a:spLocks/>
            </p:cNvSpPr>
            <p:nvPr/>
          </p:nvSpPr>
          <p:spPr bwMode="auto">
            <a:xfrm>
              <a:off x="2861" y="2070"/>
              <a:ext cx="14" cy="86"/>
            </a:xfrm>
            <a:custGeom>
              <a:avLst/>
              <a:gdLst>
                <a:gd name="T0" fmla="*/ 2 w 14"/>
                <a:gd name="T1" fmla="*/ 86 h 86"/>
                <a:gd name="T2" fmla="*/ 2 w 14"/>
                <a:gd name="T3" fmla="*/ 86 h 86"/>
                <a:gd name="T4" fmla="*/ 4 w 14"/>
                <a:gd name="T5" fmla="*/ 78 h 86"/>
                <a:gd name="T6" fmla="*/ 8 w 14"/>
                <a:gd name="T7" fmla="*/ 68 h 86"/>
                <a:gd name="T8" fmla="*/ 10 w 14"/>
                <a:gd name="T9" fmla="*/ 50 h 86"/>
                <a:gd name="T10" fmla="*/ 10 w 14"/>
                <a:gd name="T11" fmla="*/ 50 h 86"/>
                <a:gd name="T12" fmla="*/ 12 w 14"/>
                <a:gd name="T13" fmla="*/ 26 h 86"/>
                <a:gd name="T14" fmla="*/ 14 w 14"/>
                <a:gd name="T15" fmla="*/ 0 h 86"/>
                <a:gd name="T16" fmla="*/ 14 w 14"/>
                <a:gd name="T17" fmla="*/ 0 h 86"/>
                <a:gd name="T18" fmla="*/ 12 w 14"/>
                <a:gd name="T19" fmla="*/ 0 h 86"/>
                <a:gd name="T20" fmla="*/ 12 w 14"/>
                <a:gd name="T21" fmla="*/ 0 h 86"/>
                <a:gd name="T22" fmla="*/ 8 w 14"/>
                <a:gd name="T23" fmla="*/ 44 h 86"/>
                <a:gd name="T24" fmla="*/ 6 w 14"/>
                <a:gd name="T25" fmla="*/ 64 h 86"/>
                <a:gd name="T26" fmla="*/ 0 w 14"/>
                <a:gd name="T27" fmla="*/ 86 h 86"/>
                <a:gd name="T28" fmla="*/ 0 w 14"/>
                <a:gd name="T29" fmla="*/ 86 h 86"/>
                <a:gd name="T30" fmla="*/ 2 w 14"/>
                <a:gd name="T31" fmla="*/ 86 h 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86"/>
                <a:gd name="T50" fmla="*/ 14 w 14"/>
                <a:gd name="T51" fmla="*/ 86 h 8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86">
                  <a:moveTo>
                    <a:pt x="2" y="86"/>
                  </a:moveTo>
                  <a:lnTo>
                    <a:pt x="2" y="86"/>
                  </a:lnTo>
                  <a:lnTo>
                    <a:pt x="4" y="78"/>
                  </a:lnTo>
                  <a:lnTo>
                    <a:pt x="8" y="68"/>
                  </a:lnTo>
                  <a:lnTo>
                    <a:pt x="10" y="50"/>
                  </a:lnTo>
                  <a:lnTo>
                    <a:pt x="12" y="26"/>
                  </a:lnTo>
                  <a:lnTo>
                    <a:pt x="14" y="0"/>
                  </a:lnTo>
                  <a:lnTo>
                    <a:pt x="12" y="0"/>
                  </a:lnTo>
                  <a:lnTo>
                    <a:pt x="8" y="44"/>
                  </a:lnTo>
                  <a:lnTo>
                    <a:pt x="6" y="64"/>
                  </a:lnTo>
                  <a:lnTo>
                    <a:pt x="0" y="86"/>
                  </a:lnTo>
                  <a:lnTo>
                    <a:pt x="2" y="86"/>
                  </a:lnTo>
                </a:path>
              </a:pathLst>
            </a:custGeom>
            <a:noFill/>
            <a:ln w="9525">
              <a:noFill/>
              <a:round/>
              <a:headEnd/>
              <a:tailEnd/>
            </a:ln>
          </p:spPr>
          <p:txBody>
            <a:bodyPr/>
            <a:lstStyle/>
            <a:p>
              <a:endParaRPr lang="fr-FR">
                <a:latin typeface="Calibri" pitchFamily="34" charset="0"/>
              </a:endParaRPr>
            </a:p>
          </p:txBody>
        </p:sp>
        <p:sp>
          <p:nvSpPr>
            <p:cNvPr id="9363" name="Freeform 81"/>
            <p:cNvSpPr>
              <a:spLocks/>
            </p:cNvSpPr>
            <p:nvPr/>
          </p:nvSpPr>
          <p:spPr bwMode="auto">
            <a:xfrm>
              <a:off x="2765" y="2112"/>
              <a:ext cx="42" cy="110"/>
            </a:xfrm>
            <a:custGeom>
              <a:avLst/>
              <a:gdLst>
                <a:gd name="T0" fmla="*/ 42 w 42"/>
                <a:gd name="T1" fmla="*/ 108 h 110"/>
                <a:gd name="T2" fmla="*/ 42 w 42"/>
                <a:gd name="T3" fmla="*/ 108 h 110"/>
                <a:gd name="T4" fmla="*/ 38 w 42"/>
                <a:gd name="T5" fmla="*/ 102 h 110"/>
                <a:gd name="T6" fmla="*/ 38 w 42"/>
                <a:gd name="T7" fmla="*/ 102 h 110"/>
                <a:gd name="T8" fmla="*/ 30 w 42"/>
                <a:gd name="T9" fmla="*/ 90 h 110"/>
                <a:gd name="T10" fmla="*/ 30 w 42"/>
                <a:gd name="T11" fmla="*/ 90 h 110"/>
                <a:gd name="T12" fmla="*/ 22 w 42"/>
                <a:gd name="T13" fmla="*/ 76 h 110"/>
                <a:gd name="T14" fmla="*/ 16 w 42"/>
                <a:gd name="T15" fmla="*/ 62 h 110"/>
                <a:gd name="T16" fmla="*/ 16 w 42"/>
                <a:gd name="T17" fmla="*/ 62 h 110"/>
                <a:gd name="T18" fmla="*/ 12 w 42"/>
                <a:gd name="T19" fmla="*/ 46 h 110"/>
                <a:gd name="T20" fmla="*/ 8 w 42"/>
                <a:gd name="T21" fmla="*/ 32 h 110"/>
                <a:gd name="T22" fmla="*/ 2 w 42"/>
                <a:gd name="T23" fmla="*/ 0 h 110"/>
                <a:gd name="T24" fmla="*/ 2 w 42"/>
                <a:gd name="T25" fmla="*/ 0 h 110"/>
                <a:gd name="T26" fmla="*/ 0 w 42"/>
                <a:gd name="T27" fmla="*/ 0 h 110"/>
                <a:gd name="T28" fmla="*/ 0 w 42"/>
                <a:gd name="T29" fmla="*/ 0 h 110"/>
                <a:gd name="T30" fmla="*/ 6 w 42"/>
                <a:gd name="T31" fmla="*/ 34 h 110"/>
                <a:gd name="T32" fmla="*/ 10 w 42"/>
                <a:gd name="T33" fmla="*/ 50 h 110"/>
                <a:gd name="T34" fmla="*/ 16 w 42"/>
                <a:gd name="T35" fmla="*/ 66 h 110"/>
                <a:gd name="T36" fmla="*/ 16 w 42"/>
                <a:gd name="T37" fmla="*/ 66 h 110"/>
                <a:gd name="T38" fmla="*/ 22 w 42"/>
                <a:gd name="T39" fmla="*/ 80 h 110"/>
                <a:gd name="T40" fmla="*/ 30 w 42"/>
                <a:gd name="T41" fmla="*/ 96 h 110"/>
                <a:gd name="T42" fmla="*/ 30 w 42"/>
                <a:gd name="T43" fmla="*/ 96 h 110"/>
                <a:gd name="T44" fmla="*/ 34 w 42"/>
                <a:gd name="T45" fmla="*/ 104 h 110"/>
                <a:gd name="T46" fmla="*/ 38 w 42"/>
                <a:gd name="T47" fmla="*/ 108 h 110"/>
                <a:gd name="T48" fmla="*/ 42 w 42"/>
                <a:gd name="T49" fmla="*/ 110 h 110"/>
                <a:gd name="T50" fmla="*/ 42 w 42"/>
                <a:gd name="T51" fmla="*/ 110 h 110"/>
                <a:gd name="T52" fmla="*/ 42 w 42"/>
                <a:gd name="T53" fmla="*/ 108 h 110"/>
                <a:gd name="T54" fmla="*/ 42 w 42"/>
                <a:gd name="T55" fmla="*/ 108 h 110"/>
                <a:gd name="T56" fmla="*/ 42 w 42"/>
                <a:gd name="T57" fmla="*/ 108 h 110"/>
                <a:gd name="T58" fmla="*/ 42 w 42"/>
                <a:gd name="T59" fmla="*/ 108 h 110"/>
                <a:gd name="T60" fmla="*/ 42 w 42"/>
                <a:gd name="T61" fmla="*/ 106 h 110"/>
                <a:gd name="T62" fmla="*/ 42 w 42"/>
                <a:gd name="T63" fmla="*/ 108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
                <a:gd name="T97" fmla="*/ 0 h 110"/>
                <a:gd name="T98" fmla="*/ 42 w 42"/>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 h="110">
                  <a:moveTo>
                    <a:pt x="42" y="108"/>
                  </a:moveTo>
                  <a:lnTo>
                    <a:pt x="42" y="108"/>
                  </a:lnTo>
                  <a:lnTo>
                    <a:pt x="38" y="102"/>
                  </a:lnTo>
                  <a:lnTo>
                    <a:pt x="30" y="90"/>
                  </a:lnTo>
                  <a:lnTo>
                    <a:pt x="22" y="76"/>
                  </a:lnTo>
                  <a:lnTo>
                    <a:pt x="16" y="62"/>
                  </a:lnTo>
                  <a:lnTo>
                    <a:pt x="12" y="46"/>
                  </a:lnTo>
                  <a:lnTo>
                    <a:pt x="8" y="32"/>
                  </a:lnTo>
                  <a:lnTo>
                    <a:pt x="2" y="0"/>
                  </a:lnTo>
                  <a:lnTo>
                    <a:pt x="0" y="0"/>
                  </a:lnTo>
                  <a:lnTo>
                    <a:pt x="6" y="34"/>
                  </a:lnTo>
                  <a:lnTo>
                    <a:pt x="10" y="50"/>
                  </a:lnTo>
                  <a:lnTo>
                    <a:pt x="16" y="66"/>
                  </a:lnTo>
                  <a:lnTo>
                    <a:pt x="22" y="80"/>
                  </a:lnTo>
                  <a:lnTo>
                    <a:pt x="30" y="96"/>
                  </a:lnTo>
                  <a:lnTo>
                    <a:pt x="34" y="104"/>
                  </a:lnTo>
                  <a:lnTo>
                    <a:pt x="38" y="108"/>
                  </a:lnTo>
                  <a:lnTo>
                    <a:pt x="42" y="110"/>
                  </a:lnTo>
                  <a:lnTo>
                    <a:pt x="42" y="108"/>
                  </a:lnTo>
                  <a:lnTo>
                    <a:pt x="42" y="106"/>
                  </a:lnTo>
                  <a:lnTo>
                    <a:pt x="42" y="108"/>
                  </a:lnTo>
                  <a:close/>
                </a:path>
              </a:pathLst>
            </a:custGeom>
            <a:solidFill>
              <a:srgbClr val="000000"/>
            </a:solidFill>
            <a:ln w="9525">
              <a:noFill/>
              <a:round/>
              <a:headEnd/>
              <a:tailEnd/>
            </a:ln>
          </p:spPr>
          <p:txBody>
            <a:bodyPr/>
            <a:lstStyle/>
            <a:p>
              <a:endParaRPr lang="fr-FR">
                <a:latin typeface="Calibri" pitchFamily="34" charset="0"/>
              </a:endParaRPr>
            </a:p>
          </p:txBody>
        </p:sp>
        <p:sp>
          <p:nvSpPr>
            <p:cNvPr id="9364" name="Freeform 82"/>
            <p:cNvSpPr>
              <a:spLocks/>
            </p:cNvSpPr>
            <p:nvPr/>
          </p:nvSpPr>
          <p:spPr bwMode="auto">
            <a:xfrm>
              <a:off x="2765" y="2112"/>
              <a:ext cx="42" cy="110"/>
            </a:xfrm>
            <a:custGeom>
              <a:avLst/>
              <a:gdLst>
                <a:gd name="T0" fmla="*/ 42 w 42"/>
                <a:gd name="T1" fmla="*/ 108 h 110"/>
                <a:gd name="T2" fmla="*/ 42 w 42"/>
                <a:gd name="T3" fmla="*/ 108 h 110"/>
                <a:gd name="T4" fmla="*/ 38 w 42"/>
                <a:gd name="T5" fmla="*/ 102 h 110"/>
                <a:gd name="T6" fmla="*/ 38 w 42"/>
                <a:gd name="T7" fmla="*/ 102 h 110"/>
                <a:gd name="T8" fmla="*/ 30 w 42"/>
                <a:gd name="T9" fmla="*/ 90 h 110"/>
                <a:gd name="T10" fmla="*/ 30 w 42"/>
                <a:gd name="T11" fmla="*/ 90 h 110"/>
                <a:gd name="T12" fmla="*/ 22 w 42"/>
                <a:gd name="T13" fmla="*/ 76 h 110"/>
                <a:gd name="T14" fmla="*/ 16 w 42"/>
                <a:gd name="T15" fmla="*/ 62 h 110"/>
                <a:gd name="T16" fmla="*/ 16 w 42"/>
                <a:gd name="T17" fmla="*/ 62 h 110"/>
                <a:gd name="T18" fmla="*/ 12 w 42"/>
                <a:gd name="T19" fmla="*/ 46 h 110"/>
                <a:gd name="T20" fmla="*/ 8 w 42"/>
                <a:gd name="T21" fmla="*/ 32 h 110"/>
                <a:gd name="T22" fmla="*/ 2 w 42"/>
                <a:gd name="T23" fmla="*/ 0 h 110"/>
                <a:gd name="T24" fmla="*/ 2 w 42"/>
                <a:gd name="T25" fmla="*/ 0 h 110"/>
                <a:gd name="T26" fmla="*/ 0 w 42"/>
                <a:gd name="T27" fmla="*/ 0 h 110"/>
                <a:gd name="T28" fmla="*/ 0 w 42"/>
                <a:gd name="T29" fmla="*/ 0 h 110"/>
                <a:gd name="T30" fmla="*/ 6 w 42"/>
                <a:gd name="T31" fmla="*/ 34 h 110"/>
                <a:gd name="T32" fmla="*/ 10 w 42"/>
                <a:gd name="T33" fmla="*/ 50 h 110"/>
                <a:gd name="T34" fmla="*/ 16 w 42"/>
                <a:gd name="T35" fmla="*/ 66 h 110"/>
                <a:gd name="T36" fmla="*/ 16 w 42"/>
                <a:gd name="T37" fmla="*/ 66 h 110"/>
                <a:gd name="T38" fmla="*/ 22 w 42"/>
                <a:gd name="T39" fmla="*/ 80 h 110"/>
                <a:gd name="T40" fmla="*/ 30 w 42"/>
                <a:gd name="T41" fmla="*/ 96 h 110"/>
                <a:gd name="T42" fmla="*/ 30 w 42"/>
                <a:gd name="T43" fmla="*/ 96 h 110"/>
                <a:gd name="T44" fmla="*/ 34 w 42"/>
                <a:gd name="T45" fmla="*/ 104 h 110"/>
                <a:gd name="T46" fmla="*/ 38 w 42"/>
                <a:gd name="T47" fmla="*/ 108 h 110"/>
                <a:gd name="T48" fmla="*/ 42 w 42"/>
                <a:gd name="T49" fmla="*/ 110 h 110"/>
                <a:gd name="T50" fmla="*/ 42 w 42"/>
                <a:gd name="T51" fmla="*/ 110 h 110"/>
                <a:gd name="T52" fmla="*/ 42 w 42"/>
                <a:gd name="T53" fmla="*/ 108 h 110"/>
                <a:gd name="T54" fmla="*/ 42 w 42"/>
                <a:gd name="T55" fmla="*/ 108 h 110"/>
                <a:gd name="T56" fmla="*/ 42 w 42"/>
                <a:gd name="T57" fmla="*/ 108 h 110"/>
                <a:gd name="T58" fmla="*/ 42 w 42"/>
                <a:gd name="T59" fmla="*/ 108 h 110"/>
                <a:gd name="T60" fmla="*/ 42 w 42"/>
                <a:gd name="T61" fmla="*/ 106 h 110"/>
                <a:gd name="T62" fmla="*/ 42 w 42"/>
                <a:gd name="T63" fmla="*/ 108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
                <a:gd name="T97" fmla="*/ 0 h 110"/>
                <a:gd name="T98" fmla="*/ 42 w 42"/>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 h="110">
                  <a:moveTo>
                    <a:pt x="42" y="108"/>
                  </a:moveTo>
                  <a:lnTo>
                    <a:pt x="42" y="108"/>
                  </a:lnTo>
                  <a:lnTo>
                    <a:pt x="38" y="102"/>
                  </a:lnTo>
                  <a:lnTo>
                    <a:pt x="30" y="90"/>
                  </a:lnTo>
                  <a:lnTo>
                    <a:pt x="22" y="76"/>
                  </a:lnTo>
                  <a:lnTo>
                    <a:pt x="16" y="62"/>
                  </a:lnTo>
                  <a:lnTo>
                    <a:pt x="12" y="46"/>
                  </a:lnTo>
                  <a:lnTo>
                    <a:pt x="8" y="32"/>
                  </a:lnTo>
                  <a:lnTo>
                    <a:pt x="2" y="0"/>
                  </a:lnTo>
                  <a:lnTo>
                    <a:pt x="0" y="0"/>
                  </a:lnTo>
                  <a:lnTo>
                    <a:pt x="6" y="34"/>
                  </a:lnTo>
                  <a:lnTo>
                    <a:pt x="10" y="50"/>
                  </a:lnTo>
                  <a:lnTo>
                    <a:pt x="16" y="66"/>
                  </a:lnTo>
                  <a:lnTo>
                    <a:pt x="22" y="80"/>
                  </a:lnTo>
                  <a:lnTo>
                    <a:pt x="30" y="96"/>
                  </a:lnTo>
                  <a:lnTo>
                    <a:pt x="34" y="104"/>
                  </a:lnTo>
                  <a:lnTo>
                    <a:pt x="38" y="108"/>
                  </a:lnTo>
                  <a:lnTo>
                    <a:pt x="42" y="110"/>
                  </a:lnTo>
                  <a:lnTo>
                    <a:pt x="42" y="108"/>
                  </a:lnTo>
                  <a:lnTo>
                    <a:pt x="42" y="106"/>
                  </a:lnTo>
                  <a:lnTo>
                    <a:pt x="42" y="108"/>
                  </a:lnTo>
                </a:path>
              </a:pathLst>
            </a:custGeom>
            <a:noFill/>
            <a:ln w="9525">
              <a:noFill/>
              <a:round/>
              <a:headEnd/>
              <a:tailEnd/>
            </a:ln>
          </p:spPr>
          <p:txBody>
            <a:bodyPr/>
            <a:lstStyle/>
            <a:p>
              <a:endParaRPr lang="fr-FR">
                <a:latin typeface="Calibri" pitchFamily="34" charset="0"/>
              </a:endParaRPr>
            </a:p>
          </p:txBody>
        </p:sp>
        <p:sp>
          <p:nvSpPr>
            <p:cNvPr id="9365" name="Freeform 83"/>
            <p:cNvSpPr>
              <a:spLocks/>
            </p:cNvSpPr>
            <p:nvPr/>
          </p:nvSpPr>
          <p:spPr bwMode="auto">
            <a:xfrm>
              <a:off x="2743" y="2126"/>
              <a:ext cx="34" cy="44"/>
            </a:xfrm>
            <a:custGeom>
              <a:avLst/>
              <a:gdLst>
                <a:gd name="T0" fmla="*/ 34 w 34"/>
                <a:gd name="T1" fmla="*/ 42 h 44"/>
                <a:gd name="T2" fmla="*/ 34 w 34"/>
                <a:gd name="T3" fmla="*/ 42 h 44"/>
                <a:gd name="T4" fmla="*/ 18 w 34"/>
                <a:gd name="T5" fmla="*/ 28 h 44"/>
                <a:gd name="T6" fmla="*/ 18 w 34"/>
                <a:gd name="T7" fmla="*/ 28 h 44"/>
                <a:gd name="T8" fmla="*/ 8 w 34"/>
                <a:gd name="T9" fmla="*/ 14 h 44"/>
                <a:gd name="T10" fmla="*/ 2 w 34"/>
                <a:gd name="T11" fmla="*/ 0 h 44"/>
                <a:gd name="T12" fmla="*/ 2 w 34"/>
                <a:gd name="T13" fmla="*/ 0 h 44"/>
                <a:gd name="T14" fmla="*/ 0 w 34"/>
                <a:gd name="T15" fmla="*/ 0 h 44"/>
                <a:gd name="T16" fmla="*/ 0 w 34"/>
                <a:gd name="T17" fmla="*/ 0 h 44"/>
                <a:gd name="T18" fmla="*/ 0 w 34"/>
                <a:gd name="T19" fmla="*/ 0 h 44"/>
                <a:gd name="T20" fmla="*/ 0 w 34"/>
                <a:gd name="T21" fmla="*/ 2 h 44"/>
                <a:gd name="T22" fmla="*/ 0 w 34"/>
                <a:gd name="T23" fmla="*/ 2 h 44"/>
                <a:gd name="T24" fmla="*/ 2 w 34"/>
                <a:gd name="T25" fmla="*/ 2 h 44"/>
                <a:gd name="T26" fmla="*/ 2 w 34"/>
                <a:gd name="T27" fmla="*/ 2 h 44"/>
                <a:gd name="T28" fmla="*/ 2 w 34"/>
                <a:gd name="T29" fmla="*/ 0 h 44"/>
                <a:gd name="T30" fmla="*/ 2 w 34"/>
                <a:gd name="T31" fmla="*/ 0 h 44"/>
                <a:gd name="T32" fmla="*/ 2 w 34"/>
                <a:gd name="T33" fmla="*/ 0 h 44"/>
                <a:gd name="T34" fmla="*/ 0 w 34"/>
                <a:gd name="T35" fmla="*/ 0 h 44"/>
                <a:gd name="T36" fmla="*/ 0 w 34"/>
                <a:gd name="T37" fmla="*/ 0 h 44"/>
                <a:gd name="T38" fmla="*/ 0 w 34"/>
                <a:gd name="T39" fmla="*/ 6 h 44"/>
                <a:gd name="T40" fmla="*/ 2 w 34"/>
                <a:gd name="T41" fmla="*/ 12 h 44"/>
                <a:gd name="T42" fmla="*/ 8 w 34"/>
                <a:gd name="T43" fmla="*/ 20 h 44"/>
                <a:gd name="T44" fmla="*/ 8 w 34"/>
                <a:gd name="T45" fmla="*/ 20 h 44"/>
                <a:gd name="T46" fmla="*/ 20 w 34"/>
                <a:gd name="T47" fmla="*/ 34 h 44"/>
                <a:gd name="T48" fmla="*/ 32 w 34"/>
                <a:gd name="T49" fmla="*/ 44 h 44"/>
                <a:gd name="T50" fmla="*/ 32 w 34"/>
                <a:gd name="T51" fmla="*/ 44 h 44"/>
                <a:gd name="T52" fmla="*/ 34 w 34"/>
                <a:gd name="T53" fmla="*/ 42 h 4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4"/>
                <a:gd name="T82" fmla="*/ 0 h 44"/>
                <a:gd name="T83" fmla="*/ 34 w 34"/>
                <a:gd name="T84" fmla="*/ 44 h 4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4" h="44">
                  <a:moveTo>
                    <a:pt x="34" y="42"/>
                  </a:moveTo>
                  <a:lnTo>
                    <a:pt x="34" y="42"/>
                  </a:lnTo>
                  <a:lnTo>
                    <a:pt x="18" y="28"/>
                  </a:lnTo>
                  <a:lnTo>
                    <a:pt x="8" y="14"/>
                  </a:lnTo>
                  <a:lnTo>
                    <a:pt x="2" y="0"/>
                  </a:lnTo>
                  <a:lnTo>
                    <a:pt x="0" y="0"/>
                  </a:lnTo>
                  <a:lnTo>
                    <a:pt x="0" y="2"/>
                  </a:lnTo>
                  <a:lnTo>
                    <a:pt x="2" y="2"/>
                  </a:lnTo>
                  <a:lnTo>
                    <a:pt x="2" y="0"/>
                  </a:lnTo>
                  <a:lnTo>
                    <a:pt x="0" y="0"/>
                  </a:lnTo>
                  <a:lnTo>
                    <a:pt x="0" y="6"/>
                  </a:lnTo>
                  <a:lnTo>
                    <a:pt x="2" y="12"/>
                  </a:lnTo>
                  <a:lnTo>
                    <a:pt x="8" y="20"/>
                  </a:lnTo>
                  <a:lnTo>
                    <a:pt x="20" y="34"/>
                  </a:lnTo>
                  <a:lnTo>
                    <a:pt x="32" y="44"/>
                  </a:lnTo>
                  <a:lnTo>
                    <a:pt x="34" y="42"/>
                  </a:lnTo>
                  <a:close/>
                </a:path>
              </a:pathLst>
            </a:custGeom>
            <a:solidFill>
              <a:srgbClr val="000000"/>
            </a:solidFill>
            <a:ln w="9525">
              <a:noFill/>
              <a:round/>
              <a:headEnd/>
              <a:tailEnd/>
            </a:ln>
          </p:spPr>
          <p:txBody>
            <a:bodyPr/>
            <a:lstStyle/>
            <a:p>
              <a:endParaRPr lang="fr-FR">
                <a:latin typeface="Calibri" pitchFamily="34" charset="0"/>
              </a:endParaRPr>
            </a:p>
          </p:txBody>
        </p:sp>
        <p:sp>
          <p:nvSpPr>
            <p:cNvPr id="9366" name="Freeform 84"/>
            <p:cNvSpPr>
              <a:spLocks/>
            </p:cNvSpPr>
            <p:nvPr/>
          </p:nvSpPr>
          <p:spPr bwMode="auto">
            <a:xfrm>
              <a:off x="2743" y="2126"/>
              <a:ext cx="34" cy="44"/>
            </a:xfrm>
            <a:custGeom>
              <a:avLst/>
              <a:gdLst>
                <a:gd name="T0" fmla="*/ 34 w 34"/>
                <a:gd name="T1" fmla="*/ 42 h 44"/>
                <a:gd name="T2" fmla="*/ 34 w 34"/>
                <a:gd name="T3" fmla="*/ 42 h 44"/>
                <a:gd name="T4" fmla="*/ 18 w 34"/>
                <a:gd name="T5" fmla="*/ 28 h 44"/>
                <a:gd name="T6" fmla="*/ 18 w 34"/>
                <a:gd name="T7" fmla="*/ 28 h 44"/>
                <a:gd name="T8" fmla="*/ 8 w 34"/>
                <a:gd name="T9" fmla="*/ 14 h 44"/>
                <a:gd name="T10" fmla="*/ 2 w 34"/>
                <a:gd name="T11" fmla="*/ 0 h 44"/>
                <a:gd name="T12" fmla="*/ 2 w 34"/>
                <a:gd name="T13" fmla="*/ 0 h 44"/>
                <a:gd name="T14" fmla="*/ 0 w 34"/>
                <a:gd name="T15" fmla="*/ 0 h 44"/>
                <a:gd name="T16" fmla="*/ 0 w 34"/>
                <a:gd name="T17" fmla="*/ 0 h 44"/>
                <a:gd name="T18" fmla="*/ 0 w 34"/>
                <a:gd name="T19" fmla="*/ 0 h 44"/>
                <a:gd name="T20" fmla="*/ 0 w 34"/>
                <a:gd name="T21" fmla="*/ 2 h 44"/>
                <a:gd name="T22" fmla="*/ 0 w 34"/>
                <a:gd name="T23" fmla="*/ 2 h 44"/>
                <a:gd name="T24" fmla="*/ 2 w 34"/>
                <a:gd name="T25" fmla="*/ 2 h 44"/>
                <a:gd name="T26" fmla="*/ 2 w 34"/>
                <a:gd name="T27" fmla="*/ 2 h 44"/>
                <a:gd name="T28" fmla="*/ 2 w 34"/>
                <a:gd name="T29" fmla="*/ 0 h 44"/>
                <a:gd name="T30" fmla="*/ 2 w 34"/>
                <a:gd name="T31" fmla="*/ 0 h 44"/>
                <a:gd name="T32" fmla="*/ 2 w 34"/>
                <a:gd name="T33" fmla="*/ 0 h 44"/>
                <a:gd name="T34" fmla="*/ 0 w 34"/>
                <a:gd name="T35" fmla="*/ 0 h 44"/>
                <a:gd name="T36" fmla="*/ 0 w 34"/>
                <a:gd name="T37" fmla="*/ 0 h 44"/>
                <a:gd name="T38" fmla="*/ 0 w 34"/>
                <a:gd name="T39" fmla="*/ 6 h 44"/>
                <a:gd name="T40" fmla="*/ 2 w 34"/>
                <a:gd name="T41" fmla="*/ 12 h 44"/>
                <a:gd name="T42" fmla="*/ 8 w 34"/>
                <a:gd name="T43" fmla="*/ 20 h 44"/>
                <a:gd name="T44" fmla="*/ 8 w 34"/>
                <a:gd name="T45" fmla="*/ 20 h 44"/>
                <a:gd name="T46" fmla="*/ 20 w 34"/>
                <a:gd name="T47" fmla="*/ 34 h 44"/>
                <a:gd name="T48" fmla="*/ 32 w 34"/>
                <a:gd name="T49" fmla="*/ 44 h 44"/>
                <a:gd name="T50" fmla="*/ 32 w 34"/>
                <a:gd name="T51" fmla="*/ 44 h 44"/>
                <a:gd name="T52" fmla="*/ 34 w 34"/>
                <a:gd name="T53" fmla="*/ 42 h 4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4"/>
                <a:gd name="T82" fmla="*/ 0 h 44"/>
                <a:gd name="T83" fmla="*/ 34 w 34"/>
                <a:gd name="T84" fmla="*/ 44 h 4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4" h="44">
                  <a:moveTo>
                    <a:pt x="34" y="42"/>
                  </a:moveTo>
                  <a:lnTo>
                    <a:pt x="34" y="42"/>
                  </a:lnTo>
                  <a:lnTo>
                    <a:pt x="18" y="28"/>
                  </a:lnTo>
                  <a:lnTo>
                    <a:pt x="8" y="14"/>
                  </a:lnTo>
                  <a:lnTo>
                    <a:pt x="2" y="0"/>
                  </a:lnTo>
                  <a:lnTo>
                    <a:pt x="0" y="0"/>
                  </a:lnTo>
                  <a:lnTo>
                    <a:pt x="0" y="2"/>
                  </a:lnTo>
                  <a:lnTo>
                    <a:pt x="2" y="2"/>
                  </a:lnTo>
                  <a:lnTo>
                    <a:pt x="2" y="0"/>
                  </a:lnTo>
                  <a:lnTo>
                    <a:pt x="0" y="0"/>
                  </a:lnTo>
                  <a:lnTo>
                    <a:pt x="0" y="6"/>
                  </a:lnTo>
                  <a:lnTo>
                    <a:pt x="2" y="12"/>
                  </a:lnTo>
                  <a:lnTo>
                    <a:pt x="8" y="20"/>
                  </a:lnTo>
                  <a:lnTo>
                    <a:pt x="20" y="34"/>
                  </a:lnTo>
                  <a:lnTo>
                    <a:pt x="32" y="44"/>
                  </a:lnTo>
                  <a:lnTo>
                    <a:pt x="34" y="42"/>
                  </a:lnTo>
                </a:path>
              </a:pathLst>
            </a:custGeom>
            <a:noFill/>
            <a:ln w="9525">
              <a:noFill/>
              <a:round/>
              <a:headEnd/>
              <a:tailEnd/>
            </a:ln>
          </p:spPr>
          <p:txBody>
            <a:bodyPr/>
            <a:lstStyle/>
            <a:p>
              <a:endParaRPr lang="fr-FR">
                <a:latin typeface="Calibri" pitchFamily="34" charset="0"/>
              </a:endParaRPr>
            </a:p>
          </p:txBody>
        </p:sp>
        <p:sp>
          <p:nvSpPr>
            <p:cNvPr id="9367" name="Freeform 85"/>
            <p:cNvSpPr>
              <a:spLocks/>
            </p:cNvSpPr>
            <p:nvPr/>
          </p:nvSpPr>
          <p:spPr bwMode="auto">
            <a:xfrm>
              <a:off x="2805" y="2158"/>
              <a:ext cx="8" cy="66"/>
            </a:xfrm>
            <a:custGeom>
              <a:avLst/>
              <a:gdLst>
                <a:gd name="T0" fmla="*/ 0 w 8"/>
                <a:gd name="T1" fmla="*/ 62 h 66"/>
                <a:gd name="T2" fmla="*/ 0 w 8"/>
                <a:gd name="T3" fmla="*/ 62 h 66"/>
                <a:gd name="T4" fmla="*/ 2 w 8"/>
                <a:gd name="T5" fmla="*/ 64 h 66"/>
                <a:gd name="T6" fmla="*/ 2 w 8"/>
                <a:gd name="T7" fmla="*/ 64 h 66"/>
                <a:gd name="T8" fmla="*/ 4 w 8"/>
                <a:gd name="T9" fmla="*/ 66 h 66"/>
                <a:gd name="T10" fmla="*/ 6 w 8"/>
                <a:gd name="T11" fmla="*/ 64 h 66"/>
                <a:gd name="T12" fmla="*/ 6 w 8"/>
                <a:gd name="T13" fmla="*/ 64 h 66"/>
                <a:gd name="T14" fmla="*/ 8 w 8"/>
                <a:gd name="T15" fmla="*/ 58 h 66"/>
                <a:gd name="T16" fmla="*/ 8 w 8"/>
                <a:gd name="T17" fmla="*/ 52 h 66"/>
                <a:gd name="T18" fmla="*/ 6 w 8"/>
                <a:gd name="T19" fmla="*/ 38 h 66"/>
                <a:gd name="T20" fmla="*/ 6 w 8"/>
                <a:gd name="T21" fmla="*/ 38 h 66"/>
                <a:gd name="T22" fmla="*/ 4 w 8"/>
                <a:gd name="T23" fmla="*/ 20 h 66"/>
                <a:gd name="T24" fmla="*/ 2 w 8"/>
                <a:gd name="T25" fmla="*/ 2 h 66"/>
                <a:gd name="T26" fmla="*/ 2 w 8"/>
                <a:gd name="T27" fmla="*/ 2 h 66"/>
                <a:gd name="T28" fmla="*/ 0 w 8"/>
                <a:gd name="T29" fmla="*/ 0 h 66"/>
                <a:gd name="T30" fmla="*/ 0 w 8"/>
                <a:gd name="T31" fmla="*/ 2 h 66"/>
                <a:gd name="T32" fmla="*/ 0 w 8"/>
                <a:gd name="T33" fmla="*/ 2 h 66"/>
                <a:gd name="T34" fmla="*/ 2 w 8"/>
                <a:gd name="T35" fmla="*/ 40 h 66"/>
                <a:gd name="T36" fmla="*/ 2 w 8"/>
                <a:gd name="T37" fmla="*/ 40 h 66"/>
                <a:gd name="T38" fmla="*/ 4 w 8"/>
                <a:gd name="T39" fmla="*/ 52 h 66"/>
                <a:gd name="T40" fmla="*/ 4 w 8"/>
                <a:gd name="T41" fmla="*/ 58 h 66"/>
                <a:gd name="T42" fmla="*/ 2 w 8"/>
                <a:gd name="T43" fmla="*/ 60 h 66"/>
                <a:gd name="T44" fmla="*/ 0 w 8"/>
                <a:gd name="T45" fmla="*/ 60 h 66"/>
                <a:gd name="T46" fmla="*/ 0 w 8"/>
                <a:gd name="T47" fmla="*/ 60 h 66"/>
                <a:gd name="T48" fmla="*/ 0 w 8"/>
                <a:gd name="T49" fmla="*/ 62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
                <a:gd name="T76" fmla="*/ 0 h 66"/>
                <a:gd name="T77" fmla="*/ 8 w 8"/>
                <a:gd name="T78" fmla="*/ 66 h 6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 h="66">
                  <a:moveTo>
                    <a:pt x="0" y="62"/>
                  </a:moveTo>
                  <a:lnTo>
                    <a:pt x="0" y="62"/>
                  </a:lnTo>
                  <a:lnTo>
                    <a:pt x="2" y="64"/>
                  </a:lnTo>
                  <a:lnTo>
                    <a:pt x="4" y="66"/>
                  </a:lnTo>
                  <a:lnTo>
                    <a:pt x="6" y="64"/>
                  </a:lnTo>
                  <a:lnTo>
                    <a:pt x="8" y="58"/>
                  </a:lnTo>
                  <a:lnTo>
                    <a:pt x="8" y="52"/>
                  </a:lnTo>
                  <a:lnTo>
                    <a:pt x="6" y="38"/>
                  </a:lnTo>
                  <a:lnTo>
                    <a:pt x="4" y="20"/>
                  </a:lnTo>
                  <a:lnTo>
                    <a:pt x="2" y="2"/>
                  </a:lnTo>
                  <a:lnTo>
                    <a:pt x="0" y="0"/>
                  </a:lnTo>
                  <a:lnTo>
                    <a:pt x="0" y="2"/>
                  </a:lnTo>
                  <a:lnTo>
                    <a:pt x="2" y="40"/>
                  </a:lnTo>
                  <a:lnTo>
                    <a:pt x="4" y="52"/>
                  </a:lnTo>
                  <a:lnTo>
                    <a:pt x="4" y="58"/>
                  </a:lnTo>
                  <a:lnTo>
                    <a:pt x="2" y="60"/>
                  </a:lnTo>
                  <a:lnTo>
                    <a:pt x="0" y="60"/>
                  </a:lnTo>
                  <a:lnTo>
                    <a:pt x="0" y="62"/>
                  </a:lnTo>
                  <a:close/>
                </a:path>
              </a:pathLst>
            </a:custGeom>
            <a:solidFill>
              <a:srgbClr val="000000"/>
            </a:solidFill>
            <a:ln w="9525">
              <a:noFill/>
              <a:round/>
              <a:headEnd/>
              <a:tailEnd/>
            </a:ln>
          </p:spPr>
          <p:txBody>
            <a:bodyPr/>
            <a:lstStyle/>
            <a:p>
              <a:endParaRPr lang="fr-FR">
                <a:latin typeface="Calibri" pitchFamily="34" charset="0"/>
              </a:endParaRPr>
            </a:p>
          </p:txBody>
        </p:sp>
        <p:sp>
          <p:nvSpPr>
            <p:cNvPr id="9368" name="Freeform 86"/>
            <p:cNvSpPr>
              <a:spLocks/>
            </p:cNvSpPr>
            <p:nvPr/>
          </p:nvSpPr>
          <p:spPr bwMode="auto">
            <a:xfrm>
              <a:off x="2805" y="2158"/>
              <a:ext cx="8" cy="66"/>
            </a:xfrm>
            <a:custGeom>
              <a:avLst/>
              <a:gdLst>
                <a:gd name="T0" fmla="*/ 0 w 8"/>
                <a:gd name="T1" fmla="*/ 62 h 66"/>
                <a:gd name="T2" fmla="*/ 0 w 8"/>
                <a:gd name="T3" fmla="*/ 62 h 66"/>
                <a:gd name="T4" fmla="*/ 2 w 8"/>
                <a:gd name="T5" fmla="*/ 64 h 66"/>
                <a:gd name="T6" fmla="*/ 2 w 8"/>
                <a:gd name="T7" fmla="*/ 64 h 66"/>
                <a:gd name="T8" fmla="*/ 4 w 8"/>
                <a:gd name="T9" fmla="*/ 66 h 66"/>
                <a:gd name="T10" fmla="*/ 6 w 8"/>
                <a:gd name="T11" fmla="*/ 64 h 66"/>
                <a:gd name="T12" fmla="*/ 6 w 8"/>
                <a:gd name="T13" fmla="*/ 64 h 66"/>
                <a:gd name="T14" fmla="*/ 8 w 8"/>
                <a:gd name="T15" fmla="*/ 58 h 66"/>
                <a:gd name="T16" fmla="*/ 8 w 8"/>
                <a:gd name="T17" fmla="*/ 52 h 66"/>
                <a:gd name="T18" fmla="*/ 6 w 8"/>
                <a:gd name="T19" fmla="*/ 38 h 66"/>
                <a:gd name="T20" fmla="*/ 6 w 8"/>
                <a:gd name="T21" fmla="*/ 38 h 66"/>
                <a:gd name="T22" fmla="*/ 4 w 8"/>
                <a:gd name="T23" fmla="*/ 20 h 66"/>
                <a:gd name="T24" fmla="*/ 2 w 8"/>
                <a:gd name="T25" fmla="*/ 2 h 66"/>
                <a:gd name="T26" fmla="*/ 2 w 8"/>
                <a:gd name="T27" fmla="*/ 2 h 66"/>
                <a:gd name="T28" fmla="*/ 0 w 8"/>
                <a:gd name="T29" fmla="*/ 0 h 66"/>
                <a:gd name="T30" fmla="*/ 0 w 8"/>
                <a:gd name="T31" fmla="*/ 2 h 66"/>
                <a:gd name="T32" fmla="*/ 0 w 8"/>
                <a:gd name="T33" fmla="*/ 2 h 66"/>
                <a:gd name="T34" fmla="*/ 2 w 8"/>
                <a:gd name="T35" fmla="*/ 40 h 66"/>
                <a:gd name="T36" fmla="*/ 2 w 8"/>
                <a:gd name="T37" fmla="*/ 40 h 66"/>
                <a:gd name="T38" fmla="*/ 4 w 8"/>
                <a:gd name="T39" fmla="*/ 52 h 66"/>
                <a:gd name="T40" fmla="*/ 4 w 8"/>
                <a:gd name="T41" fmla="*/ 58 h 66"/>
                <a:gd name="T42" fmla="*/ 2 w 8"/>
                <a:gd name="T43" fmla="*/ 60 h 66"/>
                <a:gd name="T44" fmla="*/ 0 w 8"/>
                <a:gd name="T45" fmla="*/ 60 h 66"/>
                <a:gd name="T46" fmla="*/ 0 w 8"/>
                <a:gd name="T47" fmla="*/ 60 h 66"/>
                <a:gd name="T48" fmla="*/ 0 w 8"/>
                <a:gd name="T49" fmla="*/ 62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
                <a:gd name="T76" fmla="*/ 0 h 66"/>
                <a:gd name="T77" fmla="*/ 8 w 8"/>
                <a:gd name="T78" fmla="*/ 66 h 6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 h="66">
                  <a:moveTo>
                    <a:pt x="0" y="62"/>
                  </a:moveTo>
                  <a:lnTo>
                    <a:pt x="0" y="62"/>
                  </a:lnTo>
                  <a:lnTo>
                    <a:pt x="2" y="64"/>
                  </a:lnTo>
                  <a:lnTo>
                    <a:pt x="4" y="66"/>
                  </a:lnTo>
                  <a:lnTo>
                    <a:pt x="6" y="64"/>
                  </a:lnTo>
                  <a:lnTo>
                    <a:pt x="8" y="58"/>
                  </a:lnTo>
                  <a:lnTo>
                    <a:pt x="8" y="52"/>
                  </a:lnTo>
                  <a:lnTo>
                    <a:pt x="6" y="38"/>
                  </a:lnTo>
                  <a:lnTo>
                    <a:pt x="4" y="20"/>
                  </a:lnTo>
                  <a:lnTo>
                    <a:pt x="2" y="2"/>
                  </a:lnTo>
                  <a:lnTo>
                    <a:pt x="0" y="0"/>
                  </a:lnTo>
                  <a:lnTo>
                    <a:pt x="0" y="2"/>
                  </a:lnTo>
                  <a:lnTo>
                    <a:pt x="2" y="40"/>
                  </a:lnTo>
                  <a:lnTo>
                    <a:pt x="4" y="52"/>
                  </a:lnTo>
                  <a:lnTo>
                    <a:pt x="4" y="58"/>
                  </a:lnTo>
                  <a:lnTo>
                    <a:pt x="2" y="60"/>
                  </a:lnTo>
                  <a:lnTo>
                    <a:pt x="0" y="60"/>
                  </a:lnTo>
                  <a:lnTo>
                    <a:pt x="0" y="62"/>
                  </a:lnTo>
                </a:path>
              </a:pathLst>
            </a:custGeom>
            <a:noFill/>
            <a:ln w="9525">
              <a:noFill/>
              <a:round/>
              <a:headEnd/>
              <a:tailEnd/>
            </a:ln>
          </p:spPr>
          <p:txBody>
            <a:bodyPr/>
            <a:lstStyle/>
            <a:p>
              <a:endParaRPr lang="fr-FR">
                <a:latin typeface="Calibri" pitchFamily="34" charset="0"/>
              </a:endParaRPr>
            </a:p>
          </p:txBody>
        </p:sp>
        <p:sp>
          <p:nvSpPr>
            <p:cNvPr id="9369" name="Freeform 87"/>
            <p:cNvSpPr>
              <a:spLocks/>
            </p:cNvSpPr>
            <p:nvPr/>
          </p:nvSpPr>
          <p:spPr bwMode="auto">
            <a:xfrm>
              <a:off x="2811" y="2218"/>
              <a:ext cx="12" cy="30"/>
            </a:xfrm>
            <a:custGeom>
              <a:avLst/>
              <a:gdLst>
                <a:gd name="T0" fmla="*/ 0 w 12"/>
                <a:gd name="T1" fmla="*/ 0 h 30"/>
                <a:gd name="T2" fmla="*/ 0 w 12"/>
                <a:gd name="T3" fmla="*/ 0 h 30"/>
                <a:gd name="T4" fmla="*/ 2 w 12"/>
                <a:gd name="T5" fmla="*/ 8 h 30"/>
                <a:gd name="T6" fmla="*/ 6 w 12"/>
                <a:gd name="T7" fmla="*/ 16 h 30"/>
                <a:gd name="T8" fmla="*/ 12 w 12"/>
                <a:gd name="T9" fmla="*/ 30 h 30"/>
                <a:gd name="T10" fmla="*/ 12 w 12"/>
                <a:gd name="T11" fmla="*/ 30 h 30"/>
                <a:gd name="T12" fmla="*/ 12 w 12"/>
                <a:gd name="T13" fmla="*/ 30 h 30"/>
                <a:gd name="T14" fmla="*/ 12 w 12"/>
                <a:gd name="T15" fmla="*/ 30 h 30"/>
                <a:gd name="T16" fmla="*/ 6 w 12"/>
                <a:gd name="T17" fmla="*/ 16 h 30"/>
                <a:gd name="T18" fmla="*/ 2 w 12"/>
                <a:gd name="T19" fmla="*/ 8 h 30"/>
                <a:gd name="T20" fmla="*/ 2 w 12"/>
                <a:gd name="T21" fmla="*/ 0 h 30"/>
                <a:gd name="T22" fmla="*/ 2 w 12"/>
                <a:gd name="T23" fmla="*/ 0 h 30"/>
                <a:gd name="T24" fmla="*/ 0 w 12"/>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0"/>
                <a:gd name="T41" fmla="*/ 12 w 12"/>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0">
                  <a:moveTo>
                    <a:pt x="0" y="0"/>
                  </a:moveTo>
                  <a:lnTo>
                    <a:pt x="0" y="0"/>
                  </a:lnTo>
                  <a:lnTo>
                    <a:pt x="2" y="8"/>
                  </a:lnTo>
                  <a:lnTo>
                    <a:pt x="6" y="16"/>
                  </a:lnTo>
                  <a:lnTo>
                    <a:pt x="12" y="30"/>
                  </a:lnTo>
                  <a:lnTo>
                    <a:pt x="6" y="16"/>
                  </a:lnTo>
                  <a:lnTo>
                    <a:pt x="2" y="8"/>
                  </a:lnTo>
                  <a:lnTo>
                    <a:pt x="2" y="0"/>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370" name="Freeform 88"/>
            <p:cNvSpPr>
              <a:spLocks/>
            </p:cNvSpPr>
            <p:nvPr/>
          </p:nvSpPr>
          <p:spPr bwMode="auto">
            <a:xfrm>
              <a:off x="2811" y="2218"/>
              <a:ext cx="12" cy="30"/>
            </a:xfrm>
            <a:custGeom>
              <a:avLst/>
              <a:gdLst>
                <a:gd name="T0" fmla="*/ 0 w 12"/>
                <a:gd name="T1" fmla="*/ 0 h 30"/>
                <a:gd name="T2" fmla="*/ 0 w 12"/>
                <a:gd name="T3" fmla="*/ 0 h 30"/>
                <a:gd name="T4" fmla="*/ 2 w 12"/>
                <a:gd name="T5" fmla="*/ 8 h 30"/>
                <a:gd name="T6" fmla="*/ 6 w 12"/>
                <a:gd name="T7" fmla="*/ 16 h 30"/>
                <a:gd name="T8" fmla="*/ 12 w 12"/>
                <a:gd name="T9" fmla="*/ 30 h 30"/>
                <a:gd name="T10" fmla="*/ 12 w 12"/>
                <a:gd name="T11" fmla="*/ 30 h 30"/>
                <a:gd name="T12" fmla="*/ 12 w 12"/>
                <a:gd name="T13" fmla="*/ 30 h 30"/>
                <a:gd name="T14" fmla="*/ 12 w 12"/>
                <a:gd name="T15" fmla="*/ 30 h 30"/>
                <a:gd name="T16" fmla="*/ 6 w 12"/>
                <a:gd name="T17" fmla="*/ 16 h 30"/>
                <a:gd name="T18" fmla="*/ 2 w 12"/>
                <a:gd name="T19" fmla="*/ 8 h 30"/>
                <a:gd name="T20" fmla="*/ 2 w 12"/>
                <a:gd name="T21" fmla="*/ 0 h 30"/>
                <a:gd name="T22" fmla="*/ 2 w 12"/>
                <a:gd name="T23" fmla="*/ 0 h 30"/>
                <a:gd name="T24" fmla="*/ 0 w 12"/>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0"/>
                <a:gd name="T41" fmla="*/ 12 w 12"/>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0">
                  <a:moveTo>
                    <a:pt x="0" y="0"/>
                  </a:moveTo>
                  <a:lnTo>
                    <a:pt x="0" y="0"/>
                  </a:lnTo>
                  <a:lnTo>
                    <a:pt x="2" y="8"/>
                  </a:lnTo>
                  <a:lnTo>
                    <a:pt x="6" y="16"/>
                  </a:lnTo>
                  <a:lnTo>
                    <a:pt x="12" y="30"/>
                  </a:lnTo>
                  <a:lnTo>
                    <a:pt x="6" y="16"/>
                  </a:lnTo>
                  <a:lnTo>
                    <a:pt x="2" y="8"/>
                  </a:lnTo>
                  <a:lnTo>
                    <a:pt x="2" y="0"/>
                  </a:lnTo>
                  <a:lnTo>
                    <a:pt x="0" y="0"/>
                  </a:lnTo>
                </a:path>
              </a:pathLst>
            </a:custGeom>
            <a:noFill/>
            <a:ln w="9525">
              <a:noFill/>
              <a:round/>
              <a:headEnd/>
              <a:tailEnd/>
            </a:ln>
          </p:spPr>
          <p:txBody>
            <a:bodyPr/>
            <a:lstStyle/>
            <a:p>
              <a:endParaRPr lang="fr-FR">
                <a:latin typeface="Calibri" pitchFamily="34" charset="0"/>
              </a:endParaRPr>
            </a:p>
          </p:txBody>
        </p:sp>
        <p:sp>
          <p:nvSpPr>
            <p:cNvPr id="9371" name="Freeform 89"/>
            <p:cNvSpPr>
              <a:spLocks/>
            </p:cNvSpPr>
            <p:nvPr/>
          </p:nvSpPr>
          <p:spPr bwMode="auto">
            <a:xfrm>
              <a:off x="2993" y="1712"/>
              <a:ext cx="360" cy="574"/>
            </a:xfrm>
            <a:custGeom>
              <a:avLst/>
              <a:gdLst>
                <a:gd name="T0" fmla="*/ 330 w 360"/>
                <a:gd name="T1" fmla="*/ 354 h 574"/>
                <a:gd name="T2" fmla="*/ 300 w 360"/>
                <a:gd name="T3" fmla="*/ 296 h 574"/>
                <a:gd name="T4" fmla="*/ 280 w 360"/>
                <a:gd name="T5" fmla="*/ 280 h 574"/>
                <a:gd name="T6" fmla="*/ 280 w 360"/>
                <a:gd name="T7" fmla="*/ 254 h 574"/>
                <a:gd name="T8" fmla="*/ 326 w 360"/>
                <a:gd name="T9" fmla="*/ 220 h 574"/>
                <a:gd name="T10" fmla="*/ 318 w 360"/>
                <a:gd name="T11" fmla="*/ 168 h 574"/>
                <a:gd name="T12" fmla="*/ 334 w 360"/>
                <a:gd name="T13" fmla="*/ 112 h 574"/>
                <a:gd name="T14" fmla="*/ 262 w 360"/>
                <a:gd name="T15" fmla="*/ 78 h 574"/>
                <a:gd name="T16" fmla="*/ 232 w 360"/>
                <a:gd name="T17" fmla="*/ 60 h 574"/>
                <a:gd name="T18" fmla="*/ 176 w 360"/>
                <a:gd name="T19" fmla="*/ 64 h 574"/>
                <a:gd name="T20" fmla="*/ 124 w 360"/>
                <a:gd name="T21" fmla="*/ 64 h 574"/>
                <a:gd name="T22" fmla="*/ 108 w 360"/>
                <a:gd name="T23" fmla="*/ 44 h 574"/>
                <a:gd name="T24" fmla="*/ 86 w 360"/>
                <a:gd name="T25" fmla="*/ 14 h 574"/>
                <a:gd name="T26" fmla="*/ 52 w 360"/>
                <a:gd name="T27" fmla="*/ 2 h 574"/>
                <a:gd name="T28" fmla="*/ 36 w 360"/>
                <a:gd name="T29" fmla="*/ 18 h 574"/>
                <a:gd name="T30" fmla="*/ 38 w 360"/>
                <a:gd name="T31" fmla="*/ 14 h 574"/>
                <a:gd name="T32" fmla="*/ 72 w 360"/>
                <a:gd name="T33" fmla="*/ 4 h 574"/>
                <a:gd name="T34" fmla="*/ 84 w 360"/>
                <a:gd name="T35" fmla="*/ 36 h 574"/>
                <a:gd name="T36" fmla="*/ 116 w 360"/>
                <a:gd name="T37" fmla="*/ 60 h 574"/>
                <a:gd name="T38" fmla="*/ 128 w 360"/>
                <a:gd name="T39" fmla="*/ 66 h 574"/>
                <a:gd name="T40" fmla="*/ 168 w 360"/>
                <a:gd name="T41" fmla="*/ 62 h 574"/>
                <a:gd name="T42" fmla="*/ 180 w 360"/>
                <a:gd name="T43" fmla="*/ 78 h 574"/>
                <a:gd name="T44" fmla="*/ 236 w 360"/>
                <a:gd name="T45" fmla="*/ 66 h 574"/>
                <a:gd name="T46" fmla="*/ 282 w 360"/>
                <a:gd name="T47" fmla="*/ 84 h 574"/>
                <a:gd name="T48" fmla="*/ 326 w 360"/>
                <a:gd name="T49" fmla="*/ 108 h 574"/>
                <a:gd name="T50" fmla="*/ 318 w 360"/>
                <a:gd name="T51" fmla="*/ 160 h 574"/>
                <a:gd name="T52" fmla="*/ 322 w 360"/>
                <a:gd name="T53" fmla="*/ 182 h 574"/>
                <a:gd name="T54" fmla="*/ 318 w 360"/>
                <a:gd name="T55" fmla="*/ 220 h 574"/>
                <a:gd name="T56" fmla="*/ 270 w 360"/>
                <a:gd name="T57" fmla="*/ 256 h 574"/>
                <a:gd name="T58" fmla="*/ 270 w 360"/>
                <a:gd name="T59" fmla="*/ 282 h 574"/>
                <a:gd name="T60" fmla="*/ 266 w 360"/>
                <a:gd name="T61" fmla="*/ 298 h 574"/>
                <a:gd name="T62" fmla="*/ 312 w 360"/>
                <a:gd name="T63" fmla="*/ 314 h 574"/>
                <a:gd name="T64" fmla="*/ 324 w 360"/>
                <a:gd name="T65" fmla="*/ 360 h 574"/>
                <a:gd name="T66" fmla="*/ 352 w 360"/>
                <a:gd name="T67" fmla="*/ 398 h 574"/>
                <a:gd name="T68" fmla="*/ 310 w 360"/>
                <a:gd name="T69" fmla="*/ 434 h 574"/>
                <a:gd name="T70" fmla="*/ 254 w 360"/>
                <a:gd name="T71" fmla="*/ 446 h 574"/>
                <a:gd name="T72" fmla="*/ 252 w 360"/>
                <a:gd name="T73" fmla="*/ 472 h 574"/>
                <a:gd name="T74" fmla="*/ 206 w 360"/>
                <a:gd name="T75" fmla="*/ 480 h 574"/>
                <a:gd name="T76" fmla="*/ 198 w 360"/>
                <a:gd name="T77" fmla="*/ 516 h 574"/>
                <a:gd name="T78" fmla="*/ 164 w 360"/>
                <a:gd name="T79" fmla="*/ 530 h 574"/>
                <a:gd name="T80" fmla="*/ 132 w 360"/>
                <a:gd name="T81" fmla="*/ 562 h 574"/>
                <a:gd name="T82" fmla="*/ 82 w 360"/>
                <a:gd name="T83" fmla="*/ 550 h 574"/>
                <a:gd name="T84" fmla="*/ 66 w 360"/>
                <a:gd name="T85" fmla="*/ 520 h 574"/>
                <a:gd name="T86" fmla="*/ 24 w 360"/>
                <a:gd name="T87" fmla="*/ 514 h 574"/>
                <a:gd name="T88" fmla="*/ 12 w 360"/>
                <a:gd name="T89" fmla="*/ 486 h 574"/>
                <a:gd name="T90" fmla="*/ 0 w 360"/>
                <a:gd name="T91" fmla="*/ 468 h 574"/>
                <a:gd name="T92" fmla="*/ 10 w 360"/>
                <a:gd name="T93" fmla="*/ 492 h 574"/>
                <a:gd name="T94" fmla="*/ 36 w 360"/>
                <a:gd name="T95" fmla="*/ 530 h 574"/>
                <a:gd name="T96" fmla="*/ 82 w 360"/>
                <a:gd name="T97" fmla="*/ 560 h 574"/>
                <a:gd name="T98" fmla="*/ 130 w 360"/>
                <a:gd name="T99" fmla="*/ 570 h 574"/>
                <a:gd name="T100" fmla="*/ 160 w 360"/>
                <a:gd name="T101" fmla="*/ 540 h 574"/>
                <a:gd name="T102" fmla="*/ 206 w 360"/>
                <a:gd name="T103" fmla="*/ 520 h 574"/>
                <a:gd name="T104" fmla="*/ 208 w 360"/>
                <a:gd name="T105" fmla="*/ 488 h 574"/>
                <a:gd name="T106" fmla="*/ 256 w 360"/>
                <a:gd name="T107" fmla="*/ 478 h 574"/>
                <a:gd name="T108" fmla="*/ 264 w 360"/>
                <a:gd name="T109" fmla="*/ 448 h 574"/>
                <a:gd name="T110" fmla="*/ 334 w 360"/>
                <a:gd name="T111" fmla="*/ 434 h 574"/>
                <a:gd name="T112" fmla="*/ 358 w 360"/>
                <a:gd name="T113" fmla="*/ 384 h 5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60"/>
                <a:gd name="T172" fmla="*/ 0 h 574"/>
                <a:gd name="T173" fmla="*/ 360 w 360"/>
                <a:gd name="T174" fmla="*/ 574 h 5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60" h="574">
                  <a:moveTo>
                    <a:pt x="358" y="384"/>
                  </a:moveTo>
                  <a:lnTo>
                    <a:pt x="358" y="384"/>
                  </a:lnTo>
                  <a:lnTo>
                    <a:pt x="354" y="374"/>
                  </a:lnTo>
                  <a:lnTo>
                    <a:pt x="346" y="366"/>
                  </a:lnTo>
                  <a:lnTo>
                    <a:pt x="338" y="360"/>
                  </a:lnTo>
                  <a:lnTo>
                    <a:pt x="330" y="354"/>
                  </a:lnTo>
                  <a:lnTo>
                    <a:pt x="330" y="344"/>
                  </a:lnTo>
                  <a:lnTo>
                    <a:pt x="330" y="334"/>
                  </a:lnTo>
                  <a:lnTo>
                    <a:pt x="328" y="324"/>
                  </a:lnTo>
                  <a:lnTo>
                    <a:pt x="322" y="314"/>
                  </a:lnTo>
                  <a:lnTo>
                    <a:pt x="312" y="304"/>
                  </a:lnTo>
                  <a:lnTo>
                    <a:pt x="300" y="296"/>
                  </a:lnTo>
                  <a:lnTo>
                    <a:pt x="294" y="292"/>
                  </a:lnTo>
                  <a:lnTo>
                    <a:pt x="290" y="290"/>
                  </a:lnTo>
                  <a:lnTo>
                    <a:pt x="274" y="290"/>
                  </a:lnTo>
                  <a:lnTo>
                    <a:pt x="280" y="280"/>
                  </a:lnTo>
                  <a:lnTo>
                    <a:pt x="282" y="276"/>
                  </a:lnTo>
                  <a:lnTo>
                    <a:pt x="280" y="272"/>
                  </a:lnTo>
                  <a:lnTo>
                    <a:pt x="278" y="264"/>
                  </a:lnTo>
                  <a:lnTo>
                    <a:pt x="278" y="258"/>
                  </a:lnTo>
                  <a:lnTo>
                    <a:pt x="280" y="254"/>
                  </a:lnTo>
                  <a:lnTo>
                    <a:pt x="286" y="250"/>
                  </a:lnTo>
                  <a:lnTo>
                    <a:pt x="292" y="246"/>
                  </a:lnTo>
                  <a:lnTo>
                    <a:pt x="304" y="242"/>
                  </a:lnTo>
                  <a:lnTo>
                    <a:pt x="314" y="236"/>
                  </a:lnTo>
                  <a:lnTo>
                    <a:pt x="320" y="228"/>
                  </a:lnTo>
                  <a:lnTo>
                    <a:pt x="326" y="220"/>
                  </a:lnTo>
                  <a:lnTo>
                    <a:pt x="330" y="210"/>
                  </a:lnTo>
                  <a:lnTo>
                    <a:pt x="332" y="200"/>
                  </a:lnTo>
                  <a:lnTo>
                    <a:pt x="332" y="190"/>
                  </a:lnTo>
                  <a:lnTo>
                    <a:pt x="330" y="182"/>
                  </a:lnTo>
                  <a:lnTo>
                    <a:pt x="324" y="174"/>
                  </a:lnTo>
                  <a:lnTo>
                    <a:pt x="318" y="168"/>
                  </a:lnTo>
                  <a:lnTo>
                    <a:pt x="328" y="156"/>
                  </a:lnTo>
                  <a:lnTo>
                    <a:pt x="334" y="142"/>
                  </a:lnTo>
                  <a:lnTo>
                    <a:pt x="336" y="126"/>
                  </a:lnTo>
                  <a:lnTo>
                    <a:pt x="336" y="120"/>
                  </a:lnTo>
                  <a:lnTo>
                    <a:pt x="334" y="112"/>
                  </a:lnTo>
                  <a:lnTo>
                    <a:pt x="328" y="98"/>
                  </a:lnTo>
                  <a:lnTo>
                    <a:pt x="318" y="90"/>
                  </a:lnTo>
                  <a:lnTo>
                    <a:pt x="306" y="82"/>
                  </a:lnTo>
                  <a:lnTo>
                    <a:pt x="292" y="78"/>
                  </a:lnTo>
                  <a:lnTo>
                    <a:pt x="278" y="78"/>
                  </a:lnTo>
                  <a:lnTo>
                    <a:pt x="262" y="78"/>
                  </a:lnTo>
                  <a:lnTo>
                    <a:pt x="254" y="76"/>
                  </a:lnTo>
                  <a:lnTo>
                    <a:pt x="248" y="70"/>
                  </a:lnTo>
                  <a:lnTo>
                    <a:pt x="238" y="64"/>
                  </a:lnTo>
                  <a:lnTo>
                    <a:pt x="232" y="60"/>
                  </a:lnTo>
                  <a:lnTo>
                    <a:pt x="224" y="58"/>
                  </a:lnTo>
                  <a:lnTo>
                    <a:pt x="216" y="58"/>
                  </a:lnTo>
                  <a:lnTo>
                    <a:pt x="208" y="60"/>
                  </a:lnTo>
                  <a:lnTo>
                    <a:pt x="194" y="66"/>
                  </a:lnTo>
                  <a:lnTo>
                    <a:pt x="180" y="74"/>
                  </a:lnTo>
                  <a:lnTo>
                    <a:pt x="176" y="64"/>
                  </a:lnTo>
                  <a:lnTo>
                    <a:pt x="168" y="58"/>
                  </a:lnTo>
                  <a:lnTo>
                    <a:pt x="158" y="52"/>
                  </a:lnTo>
                  <a:lnTo>
                    <a:pt x="148" y="50"/>
                  </a:lnTo>
                  <a:lnTo>
                    <a:pt x="138" y="52"/>
                  </a:lnTo>
                  <a:lnTo>
                    <a:pt x="132" y="56"/>
                  </a:lnTo>
                  <a:lnTo>
                    <a:pt x="124" y="64"/>
                  </a:lnTo>
                  <a:lnTo>
                    <a:pt x="118" y="70"/>
                  </a:lnTo>
                  <a:lnTo>
                    <a:pt x="120" y="62"/>
                  </a:lnTo>
                  <a:lnTo>
                    <a:pt x="118" y="56"/>
                  </a:lnTo>
                  <a:lnTo>
                    <a:pt x="114" y="50"/>
                  </a:lnTo>
                  <a:lnTo>
                    <a:pt x="108" y="44"/>
                  </a:lnTo>
                  <a:lnTo>
                    <a:pt x="98" y="38"/>
                  </a:lnTo>
                  <a:lnTo>
                    <a:pt x="88" y="34"/>
                  </a:lnTo>
                  <a:lnTo>
                    <a:pt x="86" y="32"/>
                  </a:lnTo>
                  <a:lnTo>
                    <a:pt x="86" y="26"/>
                  </a:lnTo>
                  <a:lnTo>
                    <a:pt x="86" y="20"/>
                  </a:lnTo>
                  <a:lnTo>
                    <a:pt x="86" y="14"/>
                  </a:lnTo>
                  <a:lnTo>
                    <a:pt x="80" y="8"/>
                  </a:lnTo>
                  <a:lnTo>
                    <a:pt x="76" y="2"/>
                  </a:lnTo>
                  <a:lnTo>
                    <a:pt x="70" y="0"/>
                  </a:lnTo>
                  <a:lnTo>
                    <a:pt x="60" y="0"/>
                  </a:lnTo>
                  <a:lnTo>
                    <a:pt x="52" y="2"/>
                  </a:lnTo>
                  <a:lnTo>
                    <a:pt x="44" y="6"/>
                  </a:lnTo>
                  <a:lnTo>
                    <a:pt x="38" y="10"/>
                  </a:lnTo>
                  <a:lnTo>
                    <a:pt x="36" y="14"/>
                  </a:lnTo>
                  <a:lnTo>
                    <a:pt x="36" y="18"/>
                  </a:lnTo>
                  <a:lnTo>
                    <a:pt x="40" y="18"/>
                  </a:lnTo>
                  <a:lnTo>
                    <a:pt x="42" y="18"/>
                  </a:lnTo>
                  <a:lnTo>
                    <a:pt x="40" y="16"/>
                  </a:lnTo>
                  <a:lnTo>
                    <a:pt x="38" y="16"/>
                  </a:lnTo>
                  <a:lnTo>
                    <a:pt x="38" y="14"/>
                  </a:lnTo>
                  <a:lnTo>
                    <a:pt x="40" y="12"/>
                  </a:lnTo>
                  <a:lnTo>
                    <a:pt x="48" y="8"/>
                  </a:lnTo>
                  <a:lnTo>
                    <a:pt x="64" y="4"/>
                  </a:lnTo>
                  <a:lnTo>
                    <a:pt x="68" y="4"/>
                  </a:lnTo>
                  <a:lnTo>
                    <a:pt x="72" y="4"/>
                  </a:lnTo>
                  <a:lnTo>
                    <a:pt x="80" y="10"/>
                  </a:lnTo>
                  <a:lnTo>
                    <a:pt x="82" y="16"/>
                  </a:lnTo>
                  <a:lnTo>
                    <a:pt x="84" y="22"/>
                  </a:lnTo>
                  <a:lnTo>
                    <a:pt x="82" y="34"/>
                  </a:lnTo>
                  <a:lnTo>
                    <a:pt x="84" y="36"/>
                  </a:lnTo>
                  <a:lnTo>
                    <a:pt x="88" y="38"/>
                  </a:lnTo>
                  <a:lnTo>
                    <a:pt x="96" y="40"/>
                  </a:lnTo>
                  <a:lnTo>
                    <a:pt x="106" y="46"/>
                  </a:lnTo>
                  <a:lnTo>
                    <a:pt x="114" y="54"/>
                  </a:lnTo>
                  <a:lnTo>
                    <a:pt x="116" y="60"/>
                  </a:lnTo>
                  <a:lnTo>
                    <a:pt x="116" y="66"/>
                  </a:lnTo>
                  <a:lnTo>
                    <a:pt x="114" y="76"/>
                  </a:lnTo>
                  <a:lnTo>
                    <a:pt x="114" y="78"/>
                  </a:lnTo>
                  <a:lnTo>
                    <a:pt x="116" y="78"/>
                  </a:lnTo>
                  <a:lnTo>
                    <a:pt x="128" y="66"/>
                  </a:lnTo>
                  <a:lnTo>
                    <a:pt x="132" y="60"/>
                  </a:lnTo>
                  <a:lnTo>
                    <a:pt x="140" y="54"/>
                  </a:lnTo>
                  <a:lnTo>
                    <a:pt x="146" y="54"/>
                  </a:lnTo>
                  <a:lnTo>
                    <a:pt x="152" y="54"/>
                  </a:lnTo>
                  <a:lnTo>
                    <a:pt x="164" y="58"/>
                  </a:lnTo>
                  <a:lnTo>
                    <a:pt x="168" y="62"/>
                  </a:lnTo>
                  <a:lnTo>
                    <a:pt x="172" y="66"/>
                  </a:lnTo>
                  <a:lnTo>
                    <a:pt x="176" y="72"/>
                  </a:lnTo>
                  <a:lnTo>
                    <a:pt x="178" y="76"/>
                  </a:lnTo>
                  <a:lnTo>
                    <a:pt x="178" y="78"/>
                  </a:lnTo>
                  <a:lnTo>
                    <a:pt x="180" y="78"/>
                  </a:lnTo>
                  <a:lnTo>
                    <a:pt x="186" y="72"/>
                  </a:lnTo>
                  <a:lnTo>
                    <a:pt x="194" y="68"/>
                  </a:lnTo>
                  <a:lnTo>
                    <a:pt x="202" y="66"/>
                  </a:lnTo>
                  <a:lnTo>
                    <a:pt x="210" y="64"/>
                  </a:lnTo>
                  <a:lnTo>
                    <a:pt x="220" y="62"/>
                  </a:lnTo>
                  <a:lnTo>
                    <a:pt x="228" y="64"/>
                  </a:lnTo>
                  <a:lnTo>
                    <a:pt x="236" y="66"/>
                  </a:lnTo>
                  <a:lnTo>
                    <a:pt x="242" y="72"/>
                  </a:lnTo>
                  <a:lnTo>
                    <a:pt x="248" y="78"/>
                  </a:lnTo>
                  <a:lnTo>
                    <a:pt x="252" y="82"/>
                  </a:lnTo>
                  <a:lnTo>
                    <a:pt x="256" y="84"/>
                  </a:lnTo>
                  <a:lnTo>
                    <a:pt x="282" y="84"/>
                  </a:lnTo>
                  <a:lnTo>
                    <a:pt x="296" y="86"/>
                  </a:lnTo>
                  <a:lnTo>
                    <a:pt x="308" y="90"/>
                  </a:lnTo>
                  <a:lnTo>
                    <a:pt x="318" y="96"/>
                  </a:lnTo>
                  <a:lnTo>
                    <a:pt x="322" y="102"/>
                  </a:lnTo>
                  <a:lnTo>
                    <a:pt x="326" y="108"/>
                  </a:lnTo>
                  <a:lnTo>
                    <a:pt x="328" y="114"/>
                  </a:lnTo>
                  <a:lnTo>
                    <a:pt x="330" y="122"/>
                  </a:lnTo>
                  <a:lnTo>
                    <a:pt x="330" y="130"/>
                  </a:lnTo>
                  <a:lnTo>
                    <a:pt x="328" y="138"/>
                  </a:lnTo>
                  <a:lnTo>
                    <a:pt x="326" y="146"/>
                  </a:lnTo>
                  <a:lnTo>
                    <a:pt x="322" y="152"/>
                  </a:lnTo>
                  <a:lnTo>
                    <a:pt x="318" y="160"/>
                  </a:lnTo>
                  <a:lnTo>
                    <a:pt x="310" y="166"/>
                  </a:lnTo>
                  <a:lnTo>
                    <a:pt x="310" y="168"/>
                  </a:lnTo>
                  <a:lnTo>
                    <a:pt x="310" y="170"/>
                  </a:lnTo>
                  <a:lnTo>
                    <a:pt x="318" y="178"/>
                  </a:lnTo>
                  <a:lnTo>
                    <a:pt x="322" y="182"/>
                  </a:lnTo>
                  <a:lnTo>
                    <a:pt x="324" y="186"/>
                  </a:lnTo>
                  <a:lnTo>
                    <a:pt x="326" y="192"/>
                  </a:lnTo>
                  <a:lnTo>
                    <a:pt x="326" y="198"/>
                  </a:lnTo>
                  <a:lnTo>
                    <a:pt x="322" y="210"/>
                  </a:lnTo>
                  <a:lnTo>
                    <a:pt x="318" y="220"/>
                  </a:lnTo>
                  <a:lnTo>
                    <a:pt x="312" y="228"/>
                  </a:lnTo>
                  <a:lnTo>
                    <a:pt x="304" y="234"/>
                  </a:lnTo>
                  <a:lnTo>
                    <a:pt x="294" y="238"/>
                  </a:lnTo>
                  <a:lnTo>
                    <a:pt x="280" y="246"/>
                  </a:lnTo>
                  <a:lnTo>
                    <a:pt x="274" y="250"/>
                  </a:lnTo>
                  <a:lnTo>
                    <a:pt x="270" y="256"/>
                  </a:lnTo>
                  <a:lnTo>
                    <a:pt x="270" y="260"/>
                  </a:lnTo>
                  <a:lnTo>
                    <a:pt x="270" y="264"/>
                  </a:lnTo>
                  <a:lnTo>
                    <a:pt x="272" y="272"/>
                  </a:lnTo>
                  <a:lnTo>
                    <a:pt x="272" y="278"/>
                  </a:lnTo>
                  <a:lnTo>
                    <a:pt x="270" y="282"/>
                  </a:lnTo>
                  <a:lnTo>
                    <a:pt x="264" y="292"/>
                  </a:lnTo>
                  <a:lnTo>
                    <a:pt x="262" y="294"/>
                  </a:lnTo>
                  <a:lnTo>
                    <a:pt x="262" y="296"/>
                  </a:lnTo>
                  <a:lnTo>
                    <a:pt x="264" y="296"/>
                  </a:lnTo>
                  <a:lnTo>
                    <a:pt x="266" y="298"/>
                  </a:lnTo>
                  <a:lnTo>
                    <a:pt x="280" y="298"/>
                  </a:lnTo>
                  <a:lnTo>
                    <a:pt x="286" y="298"/>
                  </a:lnTo>
                  <a:lnTo>
                    <a:pt x="292" y="300"/>
                  </a:lnTo>
                  <a:lnTo>
                    <a:pt x="304" y="306"/>
                  </a:lnTo>
                  <a:lnTo>
                    <a:pt x="312" y="314"/>
                  </a:lnTo>
                  <a:lnTo>
                    <a:pt x="320" y="324"/>
                  </a:lnTo>
                  <a:lnTo>
                    <a:pt x="322" y="334"/>
                  </a:lnTo>
                  <a:lnTo>
                    <a:pt x="322" y="344"/>
                  </a:lnTo>
                  <a:lnTo>
                    <a:pt x="322" y="356"/>
                  </a:lnTo>
                  <a:lnTo>
                    <a:pt x="322" y="358"/>
                  </a:lnTo>
                  <a:lnTo>
                    <a:pt x="324" y="360"/>
                  </a:lnTo>
                  <a:lnTo>
                    <a:pt x="332" y="366"/>
                  </a:lnTo>
                  <a:lnTo>
                    <a:pt x="340" y="372"/>
                  </a:lnTo>
                  <a:lnTo>
                    <a:pt x="346" y="378"/>
                  </a:lnTo>
                  <a:lnTo>
                    <a:pt x="350" y="386"/>
                  </a:lnTo>
                  <a:lnTo>
                    <a:pt x="352" y="398"/>
                  </a:lnTo>
                  <a:lnTo>
                    <a:pt x="350" y="406"/>
                  </a:lnTo>
                  <a:lnTo>
                    <a:pt x="344" y="414"/>
                  </a:lnTo>
                  <a:lnTo>
                    <a:pt x="338" y="422"/>
                  </a:lnTo>
                  <a:lnTo>
                    <a:pt x="328" y="428"/>
                  </a:lnTo>
                  <a:lnTo>
                    <a:pt x="318" y="432"/>
                  </a:lnTo>
                  <a:lnTo>
                    <a:pt x="310" y="434"/>
                  </a:lnTo>
                  <a:lnTo>
                    <a:pt x="298" y="436"/>
                  </a:lnTo>
                  <a:lnTo>
                    <a:pt x="278" y="438"/>
                  </a:lnTo>
                  <a:lnTo>
                    <a:pt x="258" y="440"/>
                  </a:lnTo>
                  <a:lnTo>
                    <a:pt x="254" y="442"/>
                  </a:lnTo>
                  <a:lnTo>
                    <a:pt x="254" y="446"/>
                  </a:lnTo>
                  <a:lnTo>
                    <a:pt x="256" y="450"/>
                  </a:lnTo>
                  <a:lnTo>
                    <a:pt x="258" y="454"/>
                  </a:lnTo>
                  <a:lnTo>
                    <a:pt x="262" y="460"/>
                  </a:lnTo>
                  <a:lnTo>
                    <a:pt x="260" y="464"/>
                  </a:lnTo>
                  <a:lnTo>
                    <a:pt x="252" y="472"/>
                  </a:lnTo>
                  <a:lnTo>
                    <a:pt x="246" y="476"/>
                  </a:lnTo>
                  <a:lnTo>
                    <a:pt x="238" y="478"/>
                  </a:lnTo>
                  <a:lnTo>
                    <a:pt x="224" y="482"/>
                  </a:lnTo>
                  <a:lnTo>
                    <a:pt x="216" y="480"/>
                  </a:lnTo>
                  <a:lnTo>
                    <a:pt x="212" y="480"/>
                  </a:lnTo>
                  <a:lnTo>
                    <a:pt x="206" y="480"/>
                  </a:lnTo>
                  <a:lnTo>
                    <a:pt x="202" y="482"/>
                  </a:lnTo>
                  <a:lnTo>
                    <a:pt x="200" y="486"/>
                  </a:lnTo>
                  <a:lnTo>
                    <a:pt x="198" y="496"/>
                  </a:lnTo>
                  <a:lnTo>
                    <a:pt x="200" y="510"/>
                  </a:lnTo>
                  <a:lnTo>
                    <a:pt x="198" y="516"/>
                  </a:lnTo>
                  <a:lnTo>
                    <a:pt x="194" y="524"/>
                  </a:lnTo>
                  <a:lnTo>
                    <a:pt x="190" y="528"/>
                  </a:lnTo>
                  <a:lnTo>
                    <a:pt x="186" y="530"/>
                  </a:lnTo>
                  <a:lnTo>
                    <a:pt x="176" y="530"/>
                  </a:lnTo>
                  <a:lnTo>
                    <a:pt x="164" y="530"/>
                  </a:lnTo>
                  <a:lnTo>
                    <a:pt x="158" y="532"/>
                  </a:lnTo>
                  <a:lnTo>
                    <a:pt x="152" y="534"/>
                  </a:lnTo>
                  <a:lnTo>
                    <a:pt x="148" y="542"/>
                  </a:lnTo>
                  <a:lnTo>
                    <a:pt x="144" y="548"/>
                  </a:lnTo>
                  <a:lnTo>
                    <a:pt x="138" y="556"/>
                  </a:lnTo>
                  <a:lnTo>
                    <a:pt x="132" y="562"/>
                  </a:lnTo>
                  <a:lnTo>
                    <a:pt x="120" y="566"/>
                  </a:lnTo>
                  <a:lnTo>
                    <a:pt x="110" y="566"/>
                  </a:lnTo>
                  <a:lnTo>
                    <a:pt x="98" y="564"/>
                  </a:lnTo>
                  <a:lnTo>
                    <a:pt x="90" y="558"/>
                  </a:lnTo>
                  <a:lnTo>
                    <a:pt x="82" y="550"/>
                  </a:lnTo>
                  <a:lnTo>
                    <a:pt x="78" y="542"/>
                  </a:lnTo>
                  <a:lnTo>
                    <a:pt x="74" y="532"/>
                  </a:lnTo>
                  <a:lnTo>
                    <a:pt x="72" y="522"/>
                  </a:lnTo>
                  <a:lnTo>
                    <a:pt x="70" y="520"/>
                  </a:lnTo>
                  <a:lnTo>
                    <a:pt x="66" y="520"/>
                  </a:lnTo>
                  <a:lnTo>
                    <a:pt x="60" y="524"/>
                  </a:lnTo>
                  <a:lnTo>
                    <a:pt x="56" y="526"/>
                  </a:lnTo>
                  <a:lnTo>
                    <a:pt x="50" y="526"/>
                  </a:lnTo>
                  <a:lnTo>
                    <a:pt x="44" y="526"/>
                  </a:lnTo>
                  <a:lnTo>
                    <a:pt x="34" y="522"/>
                  </a:lnTo>
                  <a:lnTo>
                    <a:pt x="24" y="514"/>
                  </a:lnTo>
                  <a:lnTo>
                    <a:pt x="20" y="510"/>
                  </a:lnTo>
                  <a:lnTo>
                    <a:pt x="18" y="502"/>
                  </a:lnTo>
                  <a:lnTo>
                    <a:pt x="16" y="486"/>
                  </a:lnTo>
                  <a:lnTo>
                    <a:pt x="14" y="484"/>
                  </a:lnTo>
                  <a:lnTo>
                    <a:pt x="12" y="486"/>
                  </a:lnTo>
                  <a:lnTo>
                    <a:pt x="8" y="486"/>
                  </a:lnTo>
                  <a:lnTo>
                    <a:pt x="4" y="480"/>
                  </a:lnTo>
                  <a:lnTo>
                    <a:pt x="2" y="468"/>
                  </a:lnTo>
                  <a:lnTo>
                    <a:pt x="2" y="466"/>
                  </a:lnTo>
                  <a:lnTo>
                    <a:pt x="0" y="468"/>
                  </a:lnTo>
                  <a:lnTo>
                    <a:pt x="0" y="476"/>
                  </a:lnTo>
                  <a:lnTo>
                    <a:pt x="2" y="484"/>
                  </a:lnTo>
                  <a:lnTo>
                    <a:pt x="4" y="492"/>
                  </a:lnTo>
                  <a:lnTo>
                    <a:pt x="8" y="494"/>
                  </a:lnTo>
                  <a:lnTo>
                    <a:pt x="10" y="492"/>
                  </a:lnTo>
                  <a:lnTo>
                    <a:pt x="14" y="510"/>
                  </a:lnTo>
                  <a:lnTo>
                    <a:pt x="16" y="514"/>
                  </a:lnTo>
                  <a:lnTo>
                    <a:pt x="18" y="518"/>
                  </a:lnTo>
                  <a:lnTo>
                    <a:pt x="26" y="524"/>
                  </a:lnTo>
                  <a:lnTo>
                    <a:pt x="36" y="530"/>
                  </a:lnTo>
                  <a:lnTo>
                    <a:pt x="46" y="532"/>
                  </a:lnTo>
                  <a:lnTo>
                    <a:pt x="56" y="532"/>
                  </a:lnTo>
                  <a:lnTo>
                    <a:pt x="66" y="528"/>
                  </a:lnTo>
                  <a:lnTo>
                    <a:pt x="72" y="544"/>
                  </a:lnTo>
                  <a:lnTo>
                    <a:pt x="76" y="552"/>
                  </a:lnTo>
                  <a:lnTo>
                    <a:pt x="82" y="560"/>
                  </a:lnTo>
                  <a:lnTo>
                    <a:pt x="88" y="566"/>
                  </a:lnTo>
                  <a:lnTo>
                    <a:pt x="94" y="570"/>
                  </a:lnTo>
                  <a:lnTo>
                    <a:pt x="102" y="574"/>
                  </a:lnTo>
                  <a:lnTo>
                    <a:pt x="112" y="574"/>
                  </a:lnTo>
                  <a:lnTo>
                    <a:pt x="120" y="572"/>
                  </a:lnTo>
                  <a:lnTo>
                    <a:pt x="130" y="570"/>
                  </a:lnTo>
                  <a:lnTo>
                    <a:pt x="138" y="566"/>
                  </a:lnTo>
                  <a:lnTo>
                    <a:pt x="146" y="560"/>
                  </a:lnTo>
                  <a:lnTo>
                    <a:pt x="152" y="552"/>
                  </a:lnTo>
                  <a:lnTo>
                    <a:pt x="156" y="544"/>
                  </a:lnTo>
                  <a:lnTo>
                    <a:pt x="160" y="540"/>
                  </a:lnTo>
                  <a:lnTo>
                    <a:pt x="164" y="538"/>
                  </a:lnTo>
                  <a:lnTo>
                    <a:pt x="176" y="538"/>
                  </a:lnTo>
                  <a:lnTo>
                    <a:pt x="186" y="538"/>
                  </a:lnTo>
                  <a:lnTo>
                    <a:pt x="194" y="534"/>
                  </a:lnTo>
                  <a:lnTo>
                    <a:pt x="200" y="528"/>
                  </a:lnTo>
                  <a:lnTo>
                    <a:pt x="206" y="520"/>
                  </a:lnTo>
                  <a:lnTo>
                    <a:pt x="208" y="516"/>
                  </a:lnTo>
                  <a:lnTo>
                    <a:pt x="208" y="510"/>
                  </a:lnTo>
                  <a:lnTo>
                    <a:pt x="206" y="498"/>
                  </a:lnTo>
                  <a:lnTo>
                    <a:pt x="206" y="492"/>
                  </a:lnTo>
                  <a:lnTo>
                    <a:pt x="208" y="488"/>
                  </a:lnTo>
                  <a:lnTo>
                    <a:pt x="212" y="488"/>
                  </a:lnTo>
                  <a:lnTo>
                    <a:pt x="224" y="490"/>
                  </a:lnTo>
                  <a:lnTo>
                    <a:pt x="236" y="488"/>
                  </a:lnTo>
                  <a:lnTo>
                    <a:pt x="246" y="484"/>
                  </a:lnTo>
                  <a:lnTo>
                    <a:pt x="256" y="478"/>
                  </a:lnTo>
                  <a:lnTo>
                    <a:pt x="266" y="472"/>
                  </a:lnTo>
                  <a:lnTo>
                    <a:pt x="270" y="464"/>
                  </a:lnTo>
                  <a:lnTo>
                    <a:pt x="270" y="456"/>
                  </a:lnTo>
                  <a:lnTo>
                    <a:pt x="268" y="452"/>
                  </a:lnTo>
                  <a:lnTo>
                    <a:pt x="264" y="448"/>
                  </a:lnTo>
                  <a:lnTo>
                    <a:pt x="290" y="446"/>
                  </a:lnTo>
                  <a:lnTo>
                    <a:pt x="302" y="444"/>
                  </a:lnTo>
                  <a:lnTo>
                    <a:pt x="316" y="442"/>
                  </a:lnTo>
                  <a:lnTo>
                    <a:pt x="326" y="440"/>
                  </a:lnTo>
                  <a:lnTo>
                    <a:pt x="334" y="434"/>
                  </a:lnTo>
                  <a:lnTo>
                    <a:pt x="342" y="428"/>
                  </a:lnTo>
                  <a:lnTo>
                    <a:pt x="350" y="422"/>
                  </a:lnTo>
                  <a:lnTo>
                    <a:pt x="356" y="414"/>
                  </a:lnTo>
                  <a:lnTo>
                    <a:pt x="360" y="404"/>
                  </a:lnTo>
                  <a:lnTo>
                    <a:pt x="360" y="394"/>
                  </a:lnTo>
                  <a:lnTo>
                    <a:pt x="358" y="384"/>
                  </a:lnTo>
                  <a:close/>
                </a:path>
              </a:pathLst>
            </a:custGeom>
            <a:solidFill>
              <a:srgbClr val="000000"/>
            </a:solidFill>
            <a:ln w="9525">
              <a:noFill/>
              <a:round/>
              <a:headEnd/>
              <a:tailEnd/>
            </a:ln>
          </p:spPr>
          <p:txBody>
            <a:bodyPr/>
            <a:lstStyle/>
            <a:p>
              <a:endParaRPr lang="fr-FR">
                <a:latin typeface="Calibri" pitchFamily="34" charset="0"/>
              </a:endParaRPr>
            </a:p>
          </p:txBody>
        </p:sp>
        <p:sp>
          <p:nvSpPr>
            <p:cNvPr id="9372" name="Freeform 90"/>
            <p:cNvSpPr>
              <a:spLocks/>
            </p:cNvSpPr>
            <p:nvPr/>
          </p:nvSpPr>
          <p:spPr bwMode="auto">
            <a:xfrm>
              <a:off x="2993" y="1712"/>
              <a:ext cx="360" cy="574"/>
            </a:xfrm>
            <a:custGeom>
              <a:avLst/>
              <a:gdLst>
                <a:gd name="T0" fmla="*/ 330 w 360"/>
                <a:gd name="T1" fmla="*/ 354 h 574"/>
                <a:gd name="T2" fmla="*/ 300 w 360"/>
                <a:gd name="T3" fmla="*/ 296 h 574"/>
                <a:gd name="T4" fmla="*/ 280 w 360"/>
                <a:gd name="T5" fmla="*/ 280 h 574"/>
                <a:gd name="T6" fmla="*/ 280 w 360"/>
                <a:gd name="T7" fmla="*/ 254 h 574"/>
                <a:gd name="T8" fmla="*/ 326 w 360"/>
                <a:gd name="T9" fmla="*/ 220 h 574"/>
                <a:gd name="T10" fmla="*/ 318 w 360"/>
                <a:gd name="T11" fmla="*/ 168 h 574"/>
                <a:gd name="T12" fmla="*/ 334 w 360"/>
                <a:gd name="T13" fmla="*/ 112 h 574"/>
                <a:gd name="T14" fmla="*/ 262 w 360"/>
                <a:gd name="T15" fmla="*/ 78 h 574"/>
                <a:gd name="T16" fmla="*/ 232 w 360"/>
                <a:gd name="T17" fmla="*/ 60 h 574"/>
                <a:gd name="T18" fmla="*/ 176 w 360"/>
                <a:gd name="T19" fmla="*/ 64 h 574"/>
                <a:gd name="T20" fmla="*/ 124 w 360"/>
                <a:gd name="T21" fmla="*/ 64 h 574"/>
                <a:gd name="T22" fmla="*/ 108 w 360"/>
                <a:gd name="T23" fmla="*/ 44 h 574"/>
                <a:gd name="T24" fmla="*/ 86 w 360"/>
                <a:gd name="T25" fmla="*/ 14 h 574"/>
                <a:gd name="T26" fmla="*/ 52 w 360"/>
                <a:gd name="T27" fmla="*/ 2 h 574"/>
                <a:gd name="T28" fmla="*/ 36 w 360"/>
                <a:gd name="T29" fmla="*/ 18 h 574"/>
                <a:gd name="T30" fmla="*/ 38 w 360"/>
                <a:gd name="T31" fmla="*/ 14 h 574"/>
                <a:gd name="T32" fmla="*/ 72 w 360"/>
                <a:gd name="T33" fmla="*/ 4 h 574"/>
                <a:gd name="T34" fmla="*/ 84 w 360"/>
                <a:gd name="T35" fmla="*/ 36 h 574"/>
                <a:gd name="T36" fmla="*/ 116 w 360"/>
                <a:gd name="T37" fmla="*/ 60 h 574"/>
                <a:gd name="T38" fmla="*/ 128 w 360"/>
                <a:gd name="T39" fmla="*/ 66 h 574"/>
                <a:gd name="T40" fmla="*/ 168 w 360"/>
                <a:gd name="T41" fmla="*/ 62 h 574"/>
                <a:gd name="T42" fmla="*/ 180 w 360"/>
                <a:gd name="T43" fmla="*/ 78 h 574"/>
                <a:gd name="T44" fmla="*/ 236 w 360"/>
                <a:gd name="T45" fmla="*/ 66 h 574"/>
                <a:gd name="T46" fmla="*/ 282 w 360"/>
                <a:gd name="T47" fmla="*/ 84 h 574"/>
                <a:gd name="T48" fmla="*/ 326 w 360"/>
                <a:gd name="T49" fmla="*/ 108 h 574"/>
                <a:gd name="T50" fmla="*/ 318 w 360"/>
                <a:gd name="T51" fmla="*/ 160 h 574"/>
                <a:gd name="T52" fmla="*/ 322 w 360"/>
                <a:gd name="T53" fmla="*/ 182 h 574"/>
                <a:gd name="T54" fmla="*/ 318 w 360"/>
                <a:gd name="T55" fmla="*/ 220 h 574"/>
                <a:gd name="T56" fmla="*/ 270 w 360"/>
                <a:gd name="T57" fmla="*/ 256 h 574"/>
                <a:gd name="T58" fmla="*/ 270 w 360"/>
                <a:gd name="T59" fmla="*/ 282 h 574"/>
                <a:gd name="T60" fmla="*/ 266 w 360"/>
                <a:gd name="T61" fmla="*/ 298 h 574"/>
                <a:gd name="T62" fmla="*/ 312 w 360"/>
                <a:gd name="T63" fmla="*/ 314 h 574"/>
                <a:gd name="T64" fmla="*/ 324 w 360"/>
                <a:gd name="T65" fmla="*/ 360 h 574"/>
                <a:gd name="T66" fmla="*/ 352 w 360"/>
                <a:gd name="T67" fmla="*/ 398 h 574"/>
                <a:gd name="T68" fmla="*/ 310 w 360"/>
                <a:gd name="T69" fmla="*/ 434 h 574"/>
                <a:gd name="T70" fmla="*/ 254 w 360"/>
                <a:gd name="T71" fmla="*/ 446 h 574"/>
                <a:gd name="T72" fmla="*/ 252 w 360"/>
                <a:gd name="T73" fmla="*/ 472 h 574"/>
                <a:gd name="T74" fmla="*/ 206 w 360"/>
                <a:gd name="T75" fmla="*/ 480 h 574"/>
                <a:gd name="T76" fmla="*/ 198 w 360"/>
                <a:gd name="T77" fmla="*/ 516 h 574"/>
                <a:gd name="T78" fmla="*/ 164 w 360"/>
                <a:gd name="T79" fmla="*/ 530 h 574"/>
                <a:gd name="T80" fmla="*/ 132 w 360"/>
                <a:gd name="T81" fmla="*/ 562 h 574"/>
                <a:gd name="T82" fmla="*/ 82 w 360"/>
                <a:gd name="T83" fmla="*/ 550 h 574"/>
                <a:gd name="T84" fmla="*/ 66 w 360"/>
                <a:gd name="T85" fmla="*/ 520 h 574"/>
                <a:gd name="T86" fmla="*/ 24 w 360"/>
                <a:gd name="T87" fmla="*/ 514 h 574"/>
                <a:gd name="T88" fmla="*/ 12 w 360"/>
                <a:gd name="T89" fmla="*/ 486 h 574"/>
                <a:gd name="T90" fmla="*/ 0 w 360"/>
                <a:gd name="T91" fmla="*/ 468 h 574"/>
                <a:gd name="T92" fmla="*/ 10 w 360"/>
                <a:gd name="T93" fmla="*/ 492 h 574"/>
                <a:gd name="T94" fmla="*/ 36 w 360"/>
                <a:gd name="T95" fmla="*/ 530 h 574"/>
                <a:gd name="T96" fmla="*/ 82 w 360"/>
                <a:gd name="T97" fmla="*/ 560 h 574"/>
                <a:gd name="T98" fmla="*/ 130 w 360"/>
                <a:gd name="T99" fmla="*/ 570 h 574"/>
                <a:gd name="T100" fmla="*/ 160 w 360"/>
                <a:gd name="T101" fmla="*/ 540 h 574"/>
                <a:gd name="T102" fmla="*/ 206 w 360"/>
                <a:gd name="T103" fmla="*/ 520 h 574"/>
                <a:gd name="T104" fmla="*/ 208 w 360"/>
                <a:gd name="T105" fmla="*/ 488 h 574"/>
                <a:gd name="T106" fmla="*/ 256 w 360"/>
                <a:gd name="T107" fmla="*/ 478 h 574"/>
                <a:gd name="T108" fmla="*/ 264 w 360"/>
                <a:gd name="T109" fmla="*/ 448 h 574"/>
                <a:gd name="T110" fmla="*/ 334 w 360"/>
                <a:gd name="T111" fmla="*/ 434 h 574"/>
                <a:gd name="T112" fmla="*/ 358 w 360"/>
                <a:gd name="T113" fmla="*/ 384 h 5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60"/>
                <a:gd name="T172" fmla="*/ 0 h 574"/>
                <a:gd name="T173" fmla="*/ 360 w 360"/>
                <a:gd name="T174" fmla="*/ 574 h 5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60" h="574">
                  <a:moveTo>
                    <a:pt x="358" y="384"/>
                  </a:moveTo>
                  <a:lnTo>
                    <a:pt x="358" y="384"/>
                  </a:lnTo>
                  <a:lnTo>
                    <a:pt x="354" y="374"/>
                  </a:lnTo>
                  <a:lnTo>
                    <a:pt x="346" y="366"/>
                  </a:lnTo>
                  <a:lnTo>
                    <a:pt x="338" y="360"/>
                  </a:lnTo>
                  <a:lnTo>
                    <a:pt x="330" y="354"/>
                  </a:lnTo>
                  <a:lnTo>
                    <a:pt x="330" y="344"/>
                  </a:lnTo>
                  <a:lnTo>
                    <a:pt x="330" y="334"/>
                  </a:lnTo>
                  <a:lnTo>
                    <a:pt x="328" y="324"/>
                  </a:lnTo>
                  <a:lnTo>
                    <a:pt x="322" y="314"/>
                  </a:lnTo>
                  <a:lnTo>
                    <a:pt x="312" y="304"/>
                  </a:lnTo>
                  <a:lnTo>
                    <a:pt x="300" y="296"/>
                  </a:lnTo>
                  <a:lnTo>
                    <a:pt x="294" y="292"/>
                  </a:lnTo>
                  <a:lnTo>
                    <a:pt x="290" y="290"/>
                  </a:lnTo>
                  <a:lnTo>
                    <a:pt x="274" y="290"/>
                  </a:lnTo>
                  <a:lnTo>
                    <a:pt x="280" y="280"/>
                  </a:lnTo>
                  <a:lnTo>
                    <a:pt x="282" y="276"/>
                  </a:lnTo>
                  <a:lnTo>
                    <a:pt x="280" y="272"/>
                  </a:lnTo>
                  <a:lnTo>
                    <a:pt x="278" y="264"/>
                  </a:lnTo>
                  <a:lnTo>
                    <a:pt x="278" y="258"/>
                  </a:lnTo>
                  <a:lnTo>
                    <a:pt x="280" y="254"/>
                  </a:lnTo>
                  <a:lnTo>
                    <a:pt x="286" y="250"/>
                  </a:lnTo>
                  <a:lnTo>
                    <a:pt x="292" y="246"/>
                  </a:lnTo>
                  <a:lnTo>
                    <a:pt x="304" y="242"/>
                  </a:lnTo>
                  <a:lnTo>
                    <a:pt x="314" y="236"/>
                  </a:lnTo>
                  <a:lnTo>
                    <a:pt x="320" y="228"/>
                  </a:lnTo>
                  <a:lnTo>
                    <a:pt x="326" y="220"/>
                  </a:lnTo>
                  <a:lnTo>
                    <a:pt x="330" y="210"/>
                  </a:lnTo>
                  <a:lnTo>
                    <a:pt x="332" y="200"/>
                  </a:lnTo>
                  <a:lnTo>
                    <a:pt x="332" y="190"/>
                  </a:lnTo>
                  <a:lnTo>
                    <a:pt x="330" y="182"/>
                  </a:lnTo>
                  <a:lnTo>
                    <a:pt x="324" y="174"/>
                  </a:lnTo>
                  <a:lnTo>
                    <a:pt x="318" y="168"/>
                  </a:lnTo>
                  <a:lnTo>
                    <a:pt x="328" y="156"/>
                  </a:lnTo>
                  <a:lnTo>
                    <a:pt x="334" y="142"/>
                  </a:lnTo>
                  <a:lnTo>
                    <a:pt x="336" y="126"/>
                  </a:lnTo>
                  <a:lnTo>
                    <a:pt x="336" y="120"/>
                  </a:lnTo>
                  <a:lnTo>
                    <a:pt x="334" y="112"/>
                  </a:lnTo>
                  <a:lnTo>
                    <a:pt x="328" y="98"/>
                  </a:lnTo>
                  <a:lnTo>
                    <a:pt x="318" y="90"/>
                  </a:lnTo>
                  <a:lnTo>
                    <a:pt x="306" y="82"/>
                  </a:lnTo>
                  <a:lnTo>
                    <a:pt x="292" y="78"/>
                  </a:lnTo>
                  <a:lnTo>
                    <a:pt x="278" y="78"/>
                  </a:lnTo>
                  <a:lnTo>
                    <a:pt x="262" y="78"/>
                  </a:lnTo>
                  <a:lnTo>
                    <a:pt x="254" y="76"/>
                  </a:lnTo>
                  <a:lnTo>
                    <a:pt x="248" y="70"/>
                  </a:lnTo>
                  <a:lnTo>
                    <a:pt x="238" y="64"/>
                  </a:lnTo>
                  <a:lnTo>
                    <a:pt x="232" y="60"/>
                  </a:lnTo>
                  <a:lnTo>
                    <a:pt x="224" y="58"/>
                  </a:lnTo>
                  <a:lnTo>
                    <a:pt x="216" y="58"/>
                  </a:lnTo>
                  <a:lnTo>
                    <a:pt x="208" y="60"/>
                  </a:lnTo>
                  <a:lnTo>
                    <a:pt x="194" y="66"/>
                  </a:lnTo>
                  <a:lnTo>
                    <a:pt x="180" y="74"/>
                  </a:lnTo>
                  <a:lnTo>
                    <a:pt x="176" y="64"/>
                  </a:lnTo>
                  <a:lnTo>
                    <a:pt x="168" y="58"/>
                  </a:lnTo>
                  <a:lnTo>
                    <a:pt x="158" y="52"/>
                  </a:lnTo>
                  <a:lnTo>
                    <a:pt x="148" y="50"/>
                  </a:lnTo>
                  <a:lnTo>
                    <a:pt x="138" y="52"/>
                  </a:lnTo>
                  <a:lnTo>
                    <a:pt x="132" y="56"/>
                  </a:lnTo>
                  <a:lnTo>
                    <a:pt x="124" y="64"/>
                  </a:lnTo>
                  <a:lnTo>
                    <a:pt x="118" y="70"/>
                  </a:lnTo>
                  <a:lnTo>
                    <a:pt x="120" y="62"/>
                  </a:lnTo>
                  <a:lnTo>
                    <a:pt x="118" y="56"/>
                  </a:lnTo>
                  <a:lnTo>
                    <a:pt x="114" y="50"/>
                  </a:lnTo>
                  <a:lnTo>
                    <a:pt x="108" y="44"/>
                  </a:lnTo>
                  <a:lnTo>
                    <a:pt x="98" y="38"/>
                  </a:lnTo>
                  <a:lnTo>
                    <a:pt x="88" y="34"/>
                  </a:lnTo>
                  <a:lnTo>
                    <a:pt x="86" y="32"/>
                  </a:lnTo>
                  <a:lnTo>
                    <a:pt x="86" y="26"/>
                  </a:lnTo>
                  <a:lnTo>
                    <a:pt x="86" y="20"/>
                  </a:lnTo>
                  <a:lnTo>
                    <a:pt x="86" y="14"/>
                  </a:lnTo>
                  <a:lnTo>
                    <a:pt x="80" y="8"/>
                  </a:lnTo>
                  <a:lnTo>
                    <a:pt x="76" y="2"/>
                  </a:lnTo>
                  <a:lnTo>
                    <a:pt x="70" y="0"/>
                  </a:lnTo>
                  <a:lnTo>
                    <a:pt x="60" y="0"/>
                  </a:lnTo>
                  <a:lnTo>
                    <a:pt x="52" y="2"/>
                  </a:lnTo>
                  <a:lnTo>
                    <a:pt x="44" y="6"/>
                  </a:lnTo>
                  <a:lnTo>
                    <a:pt x="38" y="10"/>
                  </a:lnTo>
                  <a:lnTo>
                    <a:pt x="36" y="14"/>
                  </a:lnTo>
                  <a:lnTo>
                    <a:pt x="36" y="18"/>
                  </a:lnTo>
                  <a:lnTo>
                    <a:pt x="40" y="18"/>
                  </a:lnTo>
                  <a:lnTo>
                    <a:pt x="42" y="18"/>
                  </a:lnTo>
                  <a:lnTo>
                    <a:pt x="40" y="16"/>
                  </a:lnTo>
                  <a:lnTo>
                    <a:pt x="38" y="16"/>
                  </a:lnTo>
                  <a:lnTo>
                    <a:pt x="38" y="14"/>
                  </a:lnTo>
                  <a:lnTo>
                    <a:pt x="40" y="12"/>
                  </a:lnTo>
                  <a:lnTo>
                    <a:pt x="48" y="8"/>
                  </a:lnTo>
                  <a:lnTo>
                    <a:pt x="64" y="4"/>
                  </a:lnTo>
                  <a:lnTo>
                    <a:pt x="68" y="4"/>
                  </a:lnTo>
                  <a:lnTo>
                    <a:pt x="72" y="4"/>
                  </a:lnTo>
                  <a:lnTo>
                    <a:pt x="80" y="10"/>
                  </a:lnTo>
                  <a:lnTo>
                    <a:pt x="82" y="16"/>
                  </a:lnTo>
                  <a:lnTo>
                    <a:pt x="84" y="22"/>
                  </a:lnTo>
                  <a:lnTo>
                    <a:pt x="82" y="34"/>
                  </a:lnTo>
                  <a:lnTo>
                    <a:pt x="84" y="36"/>
                  </a:lnTo>
                  <a:lnTo>
                    <a:pt x="88" y="38"/>
                  </a:lnTo>
                  <a:lnTo>
                    <a:pt x="96" y="40"/>
                  </a:lnTo>
                  <a:lnTo>
                    <a:pt x="106" y="46"/>
                  </a:lnTo>
                  <a:lnTo>
                    <a:pt x="114" y="54"/>
                  </a:lnTo>
                  <a:lnTo>
                    <a:pt x="116" y="60"/>
                  </a:lnTo>
                  <a:lnTo>
                    <a:pt x="116" y="66"/>
                  </a:lnTo>
                  <a:lnTo>
                    <a:pt x="114" y="76"/>
                  </a:lnTo>
                  <a:lnTo>
                    <a:pt x="114" y="78"/>
                  </a:lnTo>
                  <a:lnTo>
                    <a:pt x="116" y="78"/>
                  </a:lnTo>
                  <a:lnTo>
                    <a:pt x="128" y="66"/>
                  </a:lnTo>
                  <a:lnTo>
                    <a:pt x="132" y="60"/>
                  </a:lnTo>
                  <a:lnTo>
                    <a:pt x="140" y="54"/>
                  </a:lnTo>
                  <a:lnTo>
                    <a:pt x="146" y="54"/>
                  </a:lnTo>
                  <a:lnTo>
                    <a:pt x="152" y="54"/>
                  </a:lnTo>
                  <a:lnTo>
                    <a:pt x="164" y="58"/>
                  </a:lnTo>
                  <a:lnTo>
                    <a:pt x="168" y="62"/>
                  </a:lnTo>
                  <a:lnTo>
                    <a:pt x="172" y="66"/>
                  </a:lnTo>
                  <a:lnTo>
                    <a:pt x="176" y="72"/>
                  </a:lnTo>
                  <a:lnTo>
                    <a:pt x="178" y="76"/>
                  </a:lnTo>
                  <a:lnTo>
                    <a:pt x="178" y="78"/>
                  </a:lnTo>
                  <a:lnTo>
                    <a:pt x="180" y="78"/>
                  </a:lnTo>
                  <a:lnTo>
                    <a:pt x="186" y="72"/>
                  </a:lnTo>
                  <a:lnTo>
                    <a:pt x="194" y="68"/>
                  </a:lnTo>
                  <a:lnTo>
                    <a:pt x="202" y="66"/>
                  </a:lnTo>
                  <a:lnTo>
                    <a:pt x="210" y="64"/>
                  </a:lnTo>
                  <a:lnTo>
                    <a:pt x="220" y="62"/>
                  </a:lnTo>
                  <a:lnTo>
                    <a:pt x="228" y="64"/>
                  </a:lnTo>
                  <a:lnTo>
                    <a:pt x="236" y="66"/>
                  </a:lnTo>
                  <a:lnTo>
                    <a:pt x="242" y="72"/>
                  </a:lnTo>
                  <a:lnTo>
                    <a:pt x="248" y="78"/>
                  </a:lnTo>
                  <a:lnTo>
                    <a:pt x="252" y="82"/>
                  </a:lnTo>
                  <a:lnTo>
                    <a:pt x="256" y="84"/>
                  </a:lnTo>
                  <a:lnTo>
                    <a:pt x="282" y="84"/>
                  </a:lnTo>
                  <a:lnTo>
                    <a:pt x="296" y="86"/>
                  </a:lnTo>
                  <a:lnTo>
                    <a:pt x="308" y="90"/>
                  </a:lnTo>
                  <a:lnTo>
                    <a:pt x="318" y="96"/>
                  </a:lnTo>
                  <a:lnTo>
                    <a:pt x="322" y="102"/>
                  </a:lnTo>
                  <a:lnTo>
                    <a:pt x="326" y="108"/>
                  </a:lnTo>
                  <a:lnTo>
                    <a:pt x="328" y="114"/>
                  </a:lnTo>
                  <a:lnTo>
                    <a:pt x="330" y="122"/>
                  </a:lnTo>
                  <a:lnTo>
                    <a:pt x="330" y="130"/>
                  </a:lnTo>
                  <a:lnTo>
                    <a:pt x="328" y="138"/>
                  </a:lnTo>
                  <a:lnTo>
                    <a:pt x="326" y="146"/>
                  </a:lnTo>
                  <a:lnTo>
                    <a:pt x="322" y="152"/>
                  </a:lnTo>
                  <a:lnTo>
                    <a:pt x="318" y="160"/>
                  </a:lnTo>
                  <a:lnTo>
                    <a:pt x="310" y="166"/>
                  </a:lnTo>
                  <a:lnTo>
                    <a:pt x="310" y="168"/>
                  </a:lnTo>
                  <a:lnTo>
                    <a:pt x="310" y="170"/>
                  </a:lnTo>
                  <a:lnTo>
                    <a:pt x="318" y="178"/>
                  </a:lnTo>
                  <a:lnTo>
                    <a:pt x="322" y="182"/>
                  </a:lnTo>
                  <a:lnTo>
                    <a:pt x="324" y="186"/>
                  </a:lnTo>
                  <a:lnTo>
                    <a:pt x="326" y="192"/>
                  </a:lnTo>
                  <a:lnTo>
                    <a:pt x="326" y="198"/>
                  </a:lnTo>
                  <a:lnTo>
                    <a:pt x="322" y="210"/>
                  </a:lnTo>
                  <a:lnTo>
                    <a:pt x="318" y="220"/>
                  </a:lnTo>
                  <a:lnTo>
                    <a:pt x="312" y="228"/>
                  </a:lnTo>
                  <a:lnTo>
                    <a:pt x="304" y="234"/>
                  </a:lnTo>
                  <a:lnTo>
                    <a:pt x="294" y="238"/>
                  </a:lnTo>
                  <a:lnTo>
                    <a:pt x="280" y="246"/>
                  </a:lnTo>
                  <a:lnTo>
                    <a:pt x="274" y="250"/>
                  </a:lnTo>
                  <a:lnTo>
                    <a:pt x="270" y="256"/>
                  </a:lnTo>
                  <a:lnTo>
                    <a:pt x="270" y="260"/>
                  </a:lnTo>
                  <a:lnTo>
                    <a:pt x="270" y="264"/>
                  </a:lnTo>
                  <a:lnTo>
                    <a:pt x="272" y="272"/>
                  </a:lnTo>
                  <a:lnTo>
                    <a:pt x="272" y="278"/>
                  </a:lnTo>
                  <a:lnTo>
                    <a:pt x="270" y="282"/>
                  </a:lnTo>
                  <a:lnTo>
                    <a:pt x="264" y="292"/>
                  </a:lnTo>
                  <a:lnTo>
                    <a:pt x="262" y="294"/>
                  </a:lnTo>
                  <a:lnTo>
                    <a:pt x="262" y="296"/>
                  </a:lnTo>
                  <a:lnTo>
                    <a:pt x="264" y="296"/>
                  </a:lnTo>
                  <a:lnTo>
                    <a:pt x="266" y="298"/>
                  </a:lnTo>
                  <a:lnTo>
                    <a:pt x="280" y="298"/>
                  </a:lnTo>
                  <a:lnTo>
                    <a:pt x="286" y="298"/>
                  </a:lnTo>
                  <a:lnTo>
                    <a:pt x="292" y="300"/>
                  </a:lnTo>
                  <a:lnTo>
                    <a:pt x="304" y="306"/>
                  </a:lnTo>
                  <a:lnTo>
                    <a:pt x="312" y="314"/>
                  </a:lnTo>
                  <a:lnTo>
                    <a:pt x="320" y="324"/>
                  </a:lnTo>
                  <a:lnTo>
                    <a:pt x="322" y="334"/>
                  </a:lnTo>
                  <a:lnTo>
                    <a:pt x="322" y="344"/>
                  </a:lnTo>
                  <a:lnTo>
                    <a:pt x="322" y="356"/>
                  </a:lnTo>
                  <a:lnTo>
                    <a:pt x="322" y="358"/>
                  </a:lnTo>
                  <a:lnTo>
                    <a:pt x="324" y="360"/>
                  </a:lnTo>
                  <a:lnTo>
                    <a:pt x="332" y="366"/>
                  </a:lnTo>
                  <a:lnTo>
                    <a:pt x="340" y="372"/>
                  </a:lnTo>
                  <a:lnTo>
                    <a:pt x="346" y="378"/>
                  </a:lnTo>
                  <a:lnTo>
                    <a:pt x="350" y="386"/>
                  </a:lnTo>
                  <a:lnTo>
                    <a:pt x="352" y="398"/>
                  </a:lnTo>
                  <a:lnTo>
                    <a:pt x="350" y="406"/>
                  </a:lnTo>
                  <a:lnTo>
                    <a:pt x="344" y="414"/>
                  </a:lnTo>
                  <a:lnTo>
                    <a:pt x="338" y="422"/>
                  </a:lnTo>
                  <a:lnTo>
                    <a:pt x="328" y="428"/>
                  </a:lnTo>
                  <a:lnTo>
                    <a:pt x="318" y="432"/>
                  </a:lnTo>
                  <a:lnTo>
                    <a:pt x="310" y="434"/>
                  </a:lnTo>
                  <a:lnTo>
                    <a:pt x="298" y="436"/>
                  </a:lnTo>
                  <a:lnTo>
                    <a:pt x="278" y="438"/>
                  </a:lnTo>
                  <a:lnTo>
                    <a:pt x="258" y="440"/>
                  </a:lnTo>
                  <a:lnTo>
                    <a:pt x="254" y="442"/>
                  </a:lnTo>
                  <a:lnTo>
                    <a:pt x="254" y="446"/>
                  </a:lnTo>
                  <a:lnTo>
                    <a:pt x="256" y="450"/>
                  </a:lnTo>
                  <a:lnTo>
                    <a:pt x="258" y="454"/>
                  </a:lnTo>
                  <a:lnTo>
                    <a:pt x="262" y="460"/>
                  </a:lnTo>
                  <a:lnTo>
                    <a:pt x="260" y="464"/>
                  </a:lnTo>
                  <a:lnTo>
                    <a:pt x="252" y="472"/>
                  </a:lnTo>
                  <a:lnTo>
                    <a:pt x="246" y="476"/>
                  </a:lnTo>
                  <a:lnTo>
                    <a:pt x="238" y="478"/>
                  </a:lnTo>
                  <a:lnTo>
                    <a:pt x="224" y="482"/>
                  </a:lnTo>
                  <a:lnTo>
                    <a:pt x="216" y="480"/>
                  </a:lnTo>
                  <a:lnTo>
                    <a:pt x="212" y="480"/>
                  </a:lnTo>
                  <a:lnTo>
                    <a:pt x="206" y="480"/>
                  </a:lnTo>
                  <a:lnTo>
                    <a:pt x="202" y="482"/>
                  </a:lnTo>
                  <a:lnTo>
                    <a:pt x="200" y="486"/>
                  </a:lnTo>
                  <a:lnTo>
                    <a:pt x="198" y="496"/>
                  </a:lnTo>
                  <a:lnTo>
                    <a:pt x="200" y="510"/>
                  </a:lnTo>
                  <a:lnTo>
                    <a:pt x="198" y="516"/>
                  </a:lnTo>
                  <a:lnTo>
                    <a:pt x="194" y="524"/>
                  </a:lnTo>
                  <a:lnTo>
                    <a:pt x="190" y="528"/>
                  </a:lnTo>
                  <a:lnTo>
                    <a:pt x="186" y="530"/>
                  </a:lnTo>
                  <a:lnTo>
                    <a:pt x="176" y="530"/>
                  </a:lnTo>
                  <a:lnTo>
                    <a:pt x="164" y="530"/>
                  </a:lnTo>
                  <a:lnTo>
                    <a:pt x="158" y="532"/>
                  </a:lnTo>
                  <a:lnTo>
                    <a:pt x="152" y="534"/>
                  </a:lnTo>
                  <a:lnTo>
                    <a:pt x="148" y="542"/>
                  </a:lnTo>
                  <a:lnTo>
                    <a:pt x="144" y="548"/>
                  </a:lnTo>
                  <a:lnTo>
                    <a:pt x="138" y="556"/>
                  </a:lnTo>
                  <a:lnTo>
                    <a:pt x="132" y="562"/>
                  </a:lnTo>
                  <a:lnTo>
                    <a:pt x="120" y="566"/>
                  </a:lnTo>
                  <a:lnTo>
                    <a:pt x="110" y="566"/>
                  </a:lnTo>
                  <a:lnTo>
                    <a:pt x="98" y="564"/>
                  </a:lnTo>
                  <a:lnTo>
                    <a:pt x="90" y="558"/>
                  </a:lnTo>
                  <a:lnTo>
                    <a:pt x="82" y="550"/>
                  </a:lnTo>
                  <a:lnTo>
                    <a:pt x="78" y="542"/>
                  </a:lnTo>
                  <a:lnTo>
                    <a:pt x="74" y="532"/>
                  </a:lnTo>
                  <a:lnTo>
                    <a:pt x="72" y="522"/>
                  </a:lnTo>
                  <a:lnTo>
                    <a:pt x="70" y="520"/>
                  </a:lnTo>
                  <a:lnTo>
                    <a:pt x="66" y="520"/>
                  </a:lnTo>
                  <a:lnTo>
                    <a:pt x="60" y="524"/>
                  </a:lnTo>
                  <a:lnTo>
                    <a:pt x="56" y="526"/>
                  </a:lnTo>
                  <a:lnTo>
                    <a:pt x="50" y="526"/>
                  </a:lnTo>
                  <a:lnTo>
                    <a:pt x="44" y="526"/>
                  </a:lnTo>
                  <a:lnTo>
                    <a:pt x="34" y="522"/>
                  </a:lnTo>
                  <a:lnTo>
                    <a:pt x="24" y="514"/>
                  </a:lnTo>
                  <a:lnTo>
                    <a:pt x="20" y="510"/>
                  </a:lnTo>
                  <a:lnTo>
                    <a:pt x="18" y="502"/>
                  </a:lnTo>
                  <a:lnTo>
                    <a:pt x="16" y="486"/>
                  </a:lnTo>
                  <a:lnTo>
                    <a:pt x="14" y="484"/>
                  </a:lnTo>
                  <a:lnTo>
                    <a:pt x="12" y="486"/>
                  </a:lnTo>
                  <a:lnTo>
                    <a:pt x="8" y="486"/>
                  </a:lnTo>
                  <a:lnTo>
                    <a:pt x="4" y="480"/>
                  </a:lnTo>
                  <a:lnTo>
                    <a:pt x="2" y="468"/>
                  </a:lnTo>
                  <a:lnTo>
                    <a:pt x="2" y="466"/>
                  </a:lnTo>
                  <a:lnTo>
                    <a:pt x="0" y="468"/>
                  </a:lnTo>
                  <a:lnTo>
                    <a:pt x="0" y="476"/>
                  </a:lnTo>
                  <a:lnTo>
                    <a:pt x="2" y="484"/>
                  </a:lnTo>
                  <a:lnTo>
                    <a:pt x="4" y="492"/>
                  </a:lnTo>
                  <a:lnTo>
                    <a:pt x="8" y="494"/>
                  </a:lnTo>
                  <a:lnTo>
                    <a:pt x="10" y="492"/>
                  </a:lnTo>
                  <a:lnTo>
                    <a:pt x="14" y="510"/>
                  </a:lnTo>
                  <a:lnTo>
                    <a:pt x="16" y="514"/>
                  </a:lnTo>
                  <a:lnTo>
                    <a:pt x="18" y="518"/>
                  </a:lnTo>
                  <a:lnTo>
                    <a:pt x="26" y="524"/>
                  </a:lnTo>
                  <a:lnTo>
                    <a:pt x="36" y="530"/>
                  </a:lnTo>
                  <a:lnTo>
                    <a:pt x="46" y="532"/>
                  </a:lnTo>
                  <a:lnTo>
                    <a:pt x="56" y="532"/>
                  </a:lnTo>
                  <a:lnTo>
                    <a:pt x="66" y="528"/>
                  </a:lnTo>
                  <a:lnTo>
                    <a:pt x="72" y="544"/>
                  </a:lnTo>
                  <a:lnTo>
                    <a:pt x="76" y="552"/>
                  </a:lnTo>
                  <a:lnTo>
                    <a:pt x="82" y="560"/>
                  </a:lnTo>
                  <a:lnTo>
                    <a:pt x="88" y="566"/>
                  </a:lnTo>
                  <a:lnTo>
                    <a:pt x="94" y="570"/>
                  </a:lnTo>
                  <a:lnTo>
                    <a:pt x="102" y="574"/>
                  </a:lnTo>
                  <a:lnTo>
                    <a:pt x="112" y="574"/>
                  </a:lnTo>
                  <a:lnTo>
                    <a:pt x="120" y="572"/>
                  </a:lnTo>
                  <a:lnTo>
                    <a:pt x="130" y="570"/>
                  </a:lnTo>
                  <a:lnTo>
                    <a:pt x="138" y="566"/>
                  </a:lnTo>
                  <a:lnTo>
                    <a:pt x="146" y="560"/>
                  </a:lnTo>
                  <a:lnTo>
                    <a:pt x="152" y="552"/>
                  </a:lnTo>
                  <a:lnTo>
                    <a:pt x="156" y="544"/>
                  </a:lnTo>
                  <a:lnTo>
                    <a:pt x="160" y="540"/>
                  </a:lnTo>
                  <a:lnTo>
                    <a:pt x="164" y="538"/>
                  </a:lnTo>
                  <a:lnTo>
                    <a:pt x="176" y="538"/>
                  </a:lnTo>
                  <a:lnTo>
                    <a:pt x="186" y="538"/>
                  </a:lnTo>
                  <a:lnTo>
                    <a:pt x="194" y="534"/>
                  </a:lnTo>
                  <a:lnTo>
                    <a:pt x="200" y="528"/>
                  </a:lnTo>
                  <a:lnTo>
                    <a:pt x="206" y="520"/>
                  </a:lnTo>
                  <a:lnTo>
                    <a:pt x="208" y="516"/>
                  </a:lnTo>
                  <a:lnTo>
                    <a:pt x="208" y="510"/>
                  </a:lnTo>
                  <a:lnTo>
                    <a:pt x="206" y="498"/>
                  </a:lnTo>
                  <a:lnTo>
                    <a:pt x="206" y="492"/>
                  </a:lnTo>
                  <a:lnTo>
                    <a:pt x="208" y="488"/>
                  </a:lnTo>
                  <a:lnTo>
                    <a:pt x="212" y="488"/>
                  </a:lnTo>
                  <a:lnTo>
                    <a:pt x="224" y="490"/>
                  </a:lnTo>
                  <a:lnTo>
                    <a:pt x="236" y="488"/>
                  </a:lnTo>
                  <a:lnTo>
                    <a:pt x="246" y="484"/>
                  </a:lnTo>
                  <a:lnTo>
                    <a:pt x="256" y="478"/>
                  </a:lnTo>
                  <a:lnTo>
                    <a:pt x="266" y="472"/>
                  </a:lnTo>
                  <a:lnTo>
                    <a:pt x="270" y="464"/>
                  </a:lnTo>
                  <a:lnTo>
                    <a:pt x="270" y="456"/>
                  </a:lnTo>
                  <a:lnTo>
                    <a:pt x="268" y="452"/>
                  </a:lnTo>
                  <a:lnTo>
                    <a:pt x="264" y="448"/>
                  </a:lnTo>
                  <a:lnTo>
                    <a:pt x="290" y="446"/>
                  </a:lnTo>
                  <a:lnTo>
                    <a:pt x="302" y="444"/>
                  </a:lnTo>
                  <a:lnTo>
                    <a:pt x="316" y="442"/>
                  </a:lnTo>
                  <a:lnTo>
                    <a:pt x="326" y="440"/>
                  </a:lnTo>
                  <a:lnTo>
                    <a:pt x="334" y="434"/>
                  </a:lnTo>
                  <a:lnTo>
                    <a:pt x="342" y="428"/>
                  </a:lnTo>
                  <a:lnTo>
                    <a:pt x="350" y="422"/>
                  </a:lnTo>
                  <a:lnTo>
                    <a:pt x="356" y="414"/>
                  </a:lnTo>
                  <a:lnTo>
                    <a:pt x="360" y="404"/>
                  </a:lnTo>
                  <a:lnTo>
                    <a:pt x="360" y="394"/>
                  </a:lnTo>
                  <a:lnTo>
                    <a:pt x="358" y="384"/>
                  </a:lnTo>
                </a:path>
              </a:pathLst>
            </a:custGeom>
            <a:noFill/>
            <a:ln w="9525">
              <a:noFill/>
              <a:round/>
              <a:headEnd/>
              <a:tailEnd/>
            </a:ln>
          </p:spPr>
          <p:txBody>
            <a:bodyPr/>
            <a:lstStyle/>
            <a:p>
              <a:endParaRPr lang="fr-FR">
                <a:latin typeface="Calibri" pitchFamily="34" charset="0"/>
              </a:endParaRPr>
            </a:p>
          </p:txBody>
        </p:sp>
        <p:sp>
          <p:nvSpPr>
            <p:cNvPr id="9373" name="Freeform 91"/>
            <p:cNvSpPr>
              <a:spLocks/>
            </p:cNvSpPr>
            <p:nvPr/>
          </p:nvSpPr>
          <p:spPr bwMode="auto">
            <a:xfrm>
              <a:off x="2683" y="2018"/>
              <a:ext cx="314" cy="118"/>
            </a:xfrm>
            <a:custGeom>
              <a:avLst/>
              <a:gdLst>
                <a:gd name="T0" fmla="*/ 6 w 314"/>
                <a:gd name="T1" fmla="*/ 98 h 118"/>
                <a:gd name="T2" fmla="*/ 26 w 314"/>
                <a:gd name="T3" fmla="*/ 114 h 118"/>
                <a:gd name="T4" fmla="*/ 70 w 314"/>
                <a:gd name="T5" fmla="*/ 118 h 118"/>
                <a:gd name="T6" fmla="*/ 88 w 314"/>
                <a:gd name="T7" fmla="*/ 98 h 118"/>
                <a:gd name="T8" fmla="*/ 94 w 314"/>
                <a:gd name="T9" fmla="*/ 108 h 118"/>
                <a:gd name="T10" fmla="*/ 112 w 314"/>
                <a:gd name="T11" fmla="*/ 114 h 118"/>
                <a:gd name="T12" fmla="*/ 128 w 314"/>
                <a:gd name="T13" fmla="*/ 104 h 118"/>
                <a:gd name="T14" fmla="*/ 136 w 314"/>
                <a:gd name="T15" fmla="*/ 80 h 118"/>
                <a:gd name="T16" fmla="*/ 132 w 314"/>
                <a:gd name="T17" fmla="*/ 60 h 118"/>
                <a:gd name="T18" fmla="*/ 126 w 314"/>
                <a:gd name="T19" fmla="*/ 52 h 118"/>
                <a:gd name="T20" fmla="*/ 124 w 314"/>
                <a:gd name="T21" fmla="*/ 60 h 118"/>
                <a:gd name="T22" fmla="*/ 146 w 314"/>
                <a:gd name="T23" fmla="*/ 62 h 118"/>
                <a:gd name="T24" fmla="*/ 168 w 314"/>
                <a:gd name="T25" fmla="*/ 50 h 118"/>
                <a:gd name="T26" fmla="*/ 164 w 314"/>
                <a:gd name="T27" fmla="*/ 4 h 118"/>
                <a:gd name="T28" fmla="*/ 158 w 314"/>
                <a:gd name="T29" fmla="*/ 10 h 118"/>
                <a:gd name="T30" fmla="*/ 180 w 314"/>
                <a:gd name="T31" fmla="*/ 22 h 118"/>
                <a:gd name="T32" fmla="*/ 202 w 314"/>
                <a:gd name="T33" fmla="*/ 26 h 118"/>
                <a:gd name="T34" fmla="*/ 208 w 314"/>
                <a:gd name="T35" fmla="*/ 30 h 118"/>
                <a:gd name="T36" fmla="*/ 200 w 314"/>
                <a:gd name="T37" fmla="*/ 44 h 118"/>
                <a:gd name="T38" fmla="*/ 206 w 314"/>
                <a:gd name="T39" fmla="*/ 68 h 118"/>
                <a:gd name="T40" fmla="*/ 250 w 314"/>
                <a:gd name="T41" fmla="*/ 90 h 118"/>
                <a:gd name="T42" fmla="*/ 270 w 314"/>
                <a:gd name="T43" fmla="*/ 80 h 118"/>
                <a:gd name="T44" fmla="*/ 266 w 314"/>
                <a:gd name="T45" fmla="*/ 78 h 118"/>
                <a:gd name="T46" fmla="*/ 302 w 314"/>
                <a:gd name="T47" fmla="*/ 80 h 118"/>
                <a:gd name="T48" fmla="*/ 314 w 314"/>
                <a:gd name="T49" fmla="*/ 64 h 118"/>
                <a:gd name="T50" fmla="*/ 314 w 314"/>
                <a:gd name="T51" fmla="*/ 40 h 118"/>
                <a:gd name="T52" fmla="*/ 308 w 314"/>
                <a:gd name="T53" fmla="*/ 42 h 118"/>
                <a:gd name="T54" fmla="*/ 298 w 314"/>
                <a:gd name="T55" fmla="*/ 74 h 118"/>
                <a:gd name="T56" fmla="*/ 268 w 314"/>
                <a:gd name="T57" fmla="*/ 70 h 118"/>
                <a:gd name="T58" fmla="*/ 262 w 314"/>
                <a:gd name="T59" fmla="*/ 80 h 118"/>
                <a:gd name="T60" fmla="*/ 238 w 314"/>
                <a:gd name="T61" fmla="*/ 78 h 118"/>
                <a:gd name="T62" fmla="*/ 216 w 314"/>
                <a:gd name="T63" fmla="*/ 66 h 118"/>
                <a:gd name="T64" fmla="*/ 208 w 314"/>
                <a:gd name="T65" fmla="*/ 50 h 118"/>
                <a:gd name="T66" fmla="*/ 216 w 314"/>
                <a:gd name="T67" fmla="*/ 34 h 118"/>
                <a:gd name="T68" fmla="*/ 214 w 314"/>
                <a:gd name="T69" fmla="*/ 20 h 118"/>
                <a:gd name="T70" fmla="*/ 192 w 314"/>
                <a:gd name="T71" fmla="*/ 16 h 118"/>
                <a:gd name="T72" fmla="*/ 164 w 314"/>
                <a:gd name="T73" fmla="*/ 4 h 118"/>
                <a:gd name="T74" fmla="*/ 158 w 314"/>
                <a:gd name="T75" fmla="*/ 0 h 118"/>
                <a:gd name="T76" fmla="*/ 162 w 314"/>
                <a:gd name="T77" fmla="*/ 28 h 118"/>
                <a:gd name="T78" fmla="*/ 162 w 314"/>
                <a:gd name="T79" fmla="*/ 46 h 118"/>
                <a:gd name="T80" fmla="*/ 140 w 314"/>
                <a:gd name="T81" fmla="*/ 58 h 118"/>
                <a:gd name="T82" fmla="*/ 128 w 314"/>
                <a:gd name="T83" fmla="*/ 54 h 118"/>
                <a:gd name="T84" fmla="*/ 126 w 314"/>
                <a:gd name="T85" fmla="*/ 64 h 118"/>
                <a:gd name="T86" fmla="*/ 130 w 314"/>
                <a:gd name="T87" fmla="*/ 84 h 118"/>
                <a:gd name="T88" fmla="*/ 122 w 314"/>
                <a:gd name="T89" fmla="*/ 102 h 118"/>
                <a:gd name="T90" fmla="*/ 104 w 314"/>
                <a:gd name="T91" fmla="*/ 108 h 118"/>
                <a:gd name="T92" fmla="*/ 86 w 314"/>
                <a:gd name="T93" fmla="*/ 98 h 118"/>
                <a:gd name="T94" fmla="*/ 80 w 314"/>
                <a:gd name="T95" fmla="*/ 110 h 118"/>
                <a:gd name="T96" fmla="*/ 42 w 314"/>
                <a:gd name="T97" fmla="*/ 114 h 118"/>
                <a:gd name="T98" fmla="*/ 14 w 314"/>
                <a:gd name="T99" fmla="*/ 102 h 118"/>
                <a:gd name="T100" fmla="*/ 6 w 314"/>
                <a:gd name="T101" fmla="*/ 76 h 118"/>
                <a:gd name="T102" fmla="*/ 0 w 314"/>
                <a:gd name="T103" fmla="*/ 72 h 11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14"/>
                <a:gd name="T157" fmla="*/ 0 h 118"/>
                <a:gd name="T158" fmla="*/ 314 w 314"/>
                <a:gd name="T159" fmla="*/ 118 h 11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14" h="118">
                  <a:moveTo>
                    <a:pt x="0" y="76"/>
                  </a:moveTo>
                  <a:lnTo>
                    <a:pt x="0" y="76"/>
                  </a:lnTo>
                  <a:lnTo>
                    <a:pt x="4" y="92"/>
                  </a:lnTo>
                  <a:lnTo>
                    <a:pt x="6" y="98"/>
                  </a:lnTo>
                  <a:lnTo>
                    <a:pt x="12" y="104"/>
                  </a:lnTo>
                  <a:lnTo>
                    <a:pt x="18" y="110"/>
                  </a:lnTo>
                  <a:lnTo>
                    <a:pt x="26" y="114"/>
                  </a:lnTo>
                  <a:lnTo>
                    <a:pt x="42" y="118"/>
                  </a:lnTo>
                  <a:lnTo>
                    <a:pt x="56" y="118"/>
                  </a:lnTo>
                  <a:lnTo>
                    <a:pt x="70" y="118"/>
                  </a:lnTo>
                  <a:lnTo>
                    <a:pt x="76" y="116"/>
                  </a:lnTo>
                  <a:lnTo>
                    <a:pt x="82" y="112"/>
                  </a:lnTo>
                  <a:lnTo>
                    <a:pt x="86" y="106"/>
                  </a:lnTo>
                  <a:lnTo>
                    <a:pt x="88" y="98"/>
                  </a:lnTo>
                  <a:lnTo>
                    <a:pt x="84" y="100"/>
                  </a:lnTo>
                  <a:lnTo>
                    <a:pt x="94" y="108"/>
                  </a:lnTo>
                  <a:lnTo>
                    <a:pt x="100" y="112"/>
                  </a:lnTo>
                  <a:lnTo>
                    <a:pt x="106" y="114"/>
                  </a:lnTo>
                  <a:lnTo>
                    <a:pt x="112" y="114"/>
                  </a:lnTo>
                  <a:lnTo>
                    <a:pt x="118" y="112"/>
                  </a:lnTo>
                  <a:lnTo>
                    <a:pt x="122" y="108"/>
                  </a:lnTo>
                  <a:lnTo>
                    <a:pt x="128" y="104"/>
                  </a:lnTo>
                  <a:lnTo>
                    <a:pt x="132" y="100"/>
                  </a:lnTo>
                  <a:lnTo>
                    <a:pt x="134" y="94"/>
                  </a:lnTo>
                  <a:lnTo>
                    <a:pt x="136" y="80"/>
                  </a:lnTo>
                  <a:lnTo>
                    <a:pt x="134" y="68"/>
                  </a:lnTo>
                  <a:lnTo>
                    <a:pt x="132" y="60"/>
                  </a:lnTo>
                  <a:lnTo>
                    <a:pt x="128" y="54"/>
                  </a:lnTo>
                  <a:lnTo>
                    <a:pt x="128" y="52"/>
                  </a:lnTo>
                  <a:lnTo>
                    <a:pt x="126" y="52"/>
                  </a:lnTo>
                  <a:lnTo>
                    <a:pt x="124" y="52"/>
                  </a:lnTo>
                  <a:lnTo>
                    <a:pt x="122" y="54"/>
                  </a:lnTo>
                  <a:lnTo>
                    <a:pt x="124" y="60"/>
                  </a:lnTo>
                  <a:lnTo>
                    <a:pt x="126" y="64"/>
                  </a:lnTo>
                  <a:lnTo>
                    <a:pt x="130" y="66"/>
                  </a:lnTo>
                  <a:lnTo>
                    <a:pt x="136" y="66"/>
                  </a:lnTo>
                  <a:lnTo>
                    <a:pt x="146" y="62"/>
                  </a:lnTo>
                  <a:lnTo>
                    <a:pt x="156" y="60"/>
                  </a:lnTo>
                  <a:lnTo>
                    <a:pt x="164" y="54"/>
                  </a:lnTo>
                  <a:lnTo>
                    <a:pt x="168" y="50"/>
                  </a:lnTo>
                  <a:lnTo>
                    <a:pt x="170" y="42"/>
                  </a:lnTo>
                  <a:lnTo>
                    <a:pt x="170" y="34"/>
                  </a:lnTo>
                  <a:lnTo>
                    <a:pt x="168" y="18"/>
                  </a:lnTo>
                  <a:lnTo>
                    <a:pt x="164" y="4"/>
                  </a:lnTo>
                  <a:lnTo>
                    <a:pt x="158" y="4"/>
                  </a:lnTo>
                  <a:lnTo>
                    <a:pt x="158" y="10"/>
                  </a:lnTo>
                  <a:lnTo>
                    <a:pt x="160" y="14"/>
                  </a:lnTo>
                  <a:lnTo>
                    <a:pt x="164" y="16"/>
                  </a:lnTo>
                  <a:lnTo>
                    <a:pt x="168" y="20"/>
                  </a:lnTo>
                  <a:lnTo>
                    <a:pt x="180" y="22"/>
                  </a:lnTo>
                  <a:lnTo>
                    <a:pt x="190" y="24"/>
                  </a:lnTo>
                  <a:lnTo>
                    <a:pt x="202" y="26"/>
                  </a:lnTo>
                  <a:lnTo>
                    <a:pt x="206" y="26"/>
                  </a:lnTo>
                  <a:lnTo>
                    <a:pt x="210" y="26"/>
                  </a:lnTo>
                  <a:lnTo>
                    <a:pt x="208" y="30"/>
                  </a:lnTo>
                  <a:lnTo>
                    <a:pt x="204" y="38"/>
                  </a:lnTo>
                  <a:lnTo>
                    <a:pt x="200" y="44"/>
                  </a:lnTo>
                  <a:lnTo>
                    <a:pt x="200" y="52"/>
                  </a:lnTo>
                  <a:lnTo>
                    <a:pt x="202" y="60"/>
                  </a:lnTo>
                  <a:lnTo>
                    <a:pt x="206" y="68"/>
                  </a:lnTo>
                  <a:lnTo>
                    <a:pt x="216" y="76"/>
                  </a:lnTo>
                  <a:lnTo>
                    <a:pt x="226" y="82"/>
                  </a:lnTo>
                  <a:lnTo>
                    <a:pt x="238" y="88"/>
                  </a:lnTo>
                  <a:lnTo>
                    <a:pt x="250" y="90"/>
                  </a:lnTo>
                  <a:lnTo>
                    <a:pt x="260" y="90"/>
                  </a:lnTo>
                  <a:lnTo>
                    <a:pt x="266" y="88"/>
                  </a:lnTo>
                  <a:lnTo>
                    <a:pt x="268" y="84"/>
                  </a:lnTo>
                  <a:lnTo>
                    <a:pt x="270" y="80"/>
                  </a:lnTo>
                  <a:lnTo>
                    <a:pt x="272" y="74"/>
                  </a:lnTo>
                  <a:lnTo>
                    <a:pt x="266" y="78"/>
                  </a:lnTo>
                  <a:lnTo>
                    <a:pt x="276" y="82"/>
                  </a:lnTo>
                  <a:lnTo>
                    <a:pt x="284" y="84"/>
                  </a:lnTo>
                  <a:lnTo>
                    <a:pt x="294" y="84"/>
                  </a:lnTo>
                  <a:lnTo>
                    <a:pt x="302" y="80"/>
                  </a:lnTo>
                  <a:lnTo>
                    <a:pt x="308" y="76"/>
                  </a:lnTo>
                  <a:lnTo>
                    <a:pt x="310" y="72"/>
                  </a:lnTo>
                  <a:lnTo>
                    <a:pt x="314" y="64"/>
                  </a:lnTo>
                  <a:lnTo>
                    <a:pt x="314" y="54"/>
                  </a:lnTo>
                  <a:lnTo>
                    <a:pt x="314" y="42"/>
                  </a:lnTo>
                  <a:lnTo>
                    <a:pt x="314" y="40"/>
                  </a:lnTo>
                  <a:lnTo>
                    <a:pt x="312" y="40"/>
                  </a:lnTo>
                  <a:lnTo>
                    <a:pt x="310" y="40"/>
                  </a:lnTo>
                  <a:lnTo>
                    <a:pt x="308" y="42"/>
                  </a:lnTo>
                  <a:lnTo>
                    <a:pt x="308" y="60"/>
                  </a:lnTo>
                  <a:lnTo>
                    <a:pt x="306" y="68"/>
                  </a:lnTo>
                  <a:lnTo>
                    <a:pt x="298" y="74"/>
                  </a:lnTo>
                  <a:lnTo>
                    <a:pt x="292" y="76"/>
                  </a:lnTo>
                  <a:lnTo>
                    <a:pt x="284" y="76"/>
                  </a:lnTo>
                  <a:lnTo>
                    <a:pt x="268" y="70"/>
                  </a:lnTo>
                  <a:lnTo>
                    <a:pt x="266" y="72"/>
                  </a:lnTo>
                  <a:lnTo>
                    <a:pt x="264" y="74"/>
                  </a:lnTo>
                  <a:lnTo>
                    <a:pt x="262" y="80"/>
                  </a:lnTo>
                  <a:lnTo>
                    <a:pt x="258" y="82"/>
                  </a:lnTo>
                  <a:lnTo>
                    <a:pt x="254" y="82"/>
                  </a:lnTo>
                  <a:lnTo>
                    <a:pt x="248" y="82"/>
                  </a:lnTo>
                  <a:lnTo>
                    <a:pt x="238" y="78"/>
                  </a:lnTo>
                  <a:lnTo>
                    <a:pt x="228" y="74"/>
                  </a:lnTo>
                  <a:lnTo>
                    <a:pt x="216" y="66"/>
                  </a:lnTo>
                  <a:lnTo>
                    <a:pt x="212" y="62"/>
                  </a:lnTo>
                  <a:lnTo>
                    <a:pt x="210" y="58"/>
                  </a:lnTo>
                  <a:lnTo>
                    <a:pt x="208" y="50"/>
                  </a:lnTo>
                  <a:lnTo>
                    <a:pt x="210" y="46"/>
                  </a:lnTo>
                  <a:lnTo>
                    <a:pt x="210" y="42"/>
                  </a:lnTo>
                  <a:lnTo>
                    <a:pt x="216" y="34"/>
                  </a:lnTo>
                  <a:lnTo>
                    <a:pt x="218" y="26"/>
                  </a:lnTo>
                  <a:lnTo>
                    <a:pt x="216" y="22"/>
                  </a:lnTo>
                  <a:lnTo>
                    <a:pt x="214" y="20"/>
                  </a:lnTo>
                  <a:lnTo>
                    <a:pt x="208" y="18"/>
                  </a:lnTo>
                  <a:lnTo>
                    <a:pt x="202" y="18"/>
                  </a:lnTo>
                  <a:lnTo>
                    <a:pt x="192" y="16"/>
                  </a:lnTo>
                  <a:lnTo>
                    <a:pt x="180" y="16"/>
                  </a:lnTo>
                  <a:lnTo>
                    <a:pt x="170" y="12"/>
                  </a:lnTo>
                  <a:lnTo>
                    <a:pt x="166" y="8"/>
                  </a:lnTo>
                  <a:lnTo>
                    <a:pt x="164" y="4"/>
                  </a:lnTo>
                  <a:lnTo>
                    <a:pt x="164" y="0"/>
                  </a:lnTo>
                  <a:lnTo>
                    <a:pt x="160" y="0"/>
                  </a:lnTo>
                  <a:lnTo>
                    <a:pt x="158" y="0"/>
                  </a:lnTo>
                  <a:lnTo>
                    <a:pt x="158" y="4"/>
                  </a:lnTo>
                  <a:lnTo>
                    <a:pt x="160" y="16"/>
                  </a:lnTo>
                  <a:lnTo>
                    <a:pt x="162" y="28"/>
                  </a:lnTo>
                  <a:lnTo>
                    <a:pt x="164" y="38"/>
                  </a:lnTo>
                  <a:lnTo>
                    <a:pt x="162" y="46"/>
                  </a:lnTo>
                  <a:lnTo>
                    <a:pt x="158" y="50"/>
                  </a:lnTo>
                  <a:lnTo>
                    <a:pt x="156" y="52"/>
                  </a:lnTo>
                  <a:lnTo>
                    <a:pt x="140" y="58"/>
                  </a:lnTo>
                  <a:lnTo>
                    <a:pt x="134" y="58"/>
                  </a:lnTo>
                  <a:lnTo>
                    <a:pt x="130" y="58"/>
                  </a:lnTo>
                  <a:lnTo>
                    <a:pt x="128" y="54"/>
                  </a:lnTo>
                  <a:lnTo>
                    <a:pt x="122" y="56"/>
                  </a:lnTo>
                  <a:lnTo>
                    <a:pt x="124" y="60"/>
                  </a:lnTo>
                  <a:lnTo>
                    <a:pt x="126" y="64"/>
                  </a:lnTo>
                  <a:lnTo>
                    <a:pt x="130" y="70"/>
                  </a:lnTo>
                  <a:lnTo>
                    <a:pt x="130" y="78"/>
                  </a:lnTo>
                  <a:lnTo>
                    <a:pt x="130" y="84"/>
                  </a:lnTo>
                  <a:lnTo>
                    <a:pt x="130" y="92"/>
                  </a:lnTo>
                  <a:lnTo>
                    <a:pt x="126" y="98"/>
                  </a:lnTo>
                  <a:lnTo>
                    <a:pt x="122" y="102"/>
                  </a:lnTo>
                  <a:lnTo>
                    <a:pt x="116" y="106"/>
                  </a:lnTo>
                  <a:lnTo>
                    <a:pt x="110" y="108"/>
                  </a:lnTo>
                  <a:lnTo>
                    <a:pt x="104" y="108"/>
                  </a:lnTo>
                  <a:lnTo>
                    <a:pt x="98" y="106"/>
                  </a:lnTo>
                  <a:lnTo>
                    <a:pt x="86" y="96"/>
                  </a:lnTo>
                  <a:lnTo>
                    <a:pt x="86" y="98"/>
                  </a:lnTo>
                  <a:lnTo>
                    <a:pt x="84" y="98"/>
                  </a:lnTo>
                  <a:lnTo>
                    <a:pt x="84" y="106"/>
                  </a:lnTo>
                  <a:lnTo>
                    <a:pt x="80" y="110"/>
                  </a:lnTo>
                  <a:lnTo>
                    <a:pt x="74" y="114"/>
                  </a:lnTo>
                  <a:lnTo>
                    <a:pt x="68" y="114"/>
                  </a:lnTo>
                  <a:lnTo>
                    <a:pt x="54" y="116"/>
                  </a:lnTo>
                  <a:lnTo>
                    <a:pt x="42" y="114"/>
                  </a:lnTo>
                  <a:lnTo>
                    <a:pt x="26" y="110"/>
                  </a:lnTo>
                  <a:lnTo>
                    <a:pt x="20" y="106"/>
                  </a:lnTo>
                  <a:lnTo>
                    <a:pt x="14" y="102"/>
                  </a:lnTo>
                  <a:lnTo>
                    <a:pt x="10" y="98"/>
                  </a:lnTo>
                  <a:lnTo>
                    <a:pt x="8" y="90"/>
                  </a:lnTo>
                  <a:lnTo>
                    <a:pt x="6" y="84"/>
                  </a:lnTo>
                  <a:lnTo>
                    <a:pt x="6" y="76"/>
                  </a:lnTo>
                  <a:lnTo>
                    <a:pt x="6" y="72"/>
                  </a:lnTo>
                  <a:lnTo>
                    <a:pt x="4" y="72"/>
                  </a:lnTo>
                  <a:lnTo>
                    <a:pt x="0" y="72"/>
                  </a:lnTo>
                  <a:lnTo>
                    <a:pt x="0" y="76"/>
                  </a:lnTo>
                  <a:close/>
                </a:path>
              </a:pathLst>
            </a:custGeom>
            <a:solidFill>
              <a:srgbClr val="000000"/>
            </a:solidFill>
            <a:ln w="9525">
              <a:noFill/>
              <a:round/>
              <a:headEnd/>
              <a:tailEnd/>
            </a:ln>
          </p:spPr>
          <p:txBody>
            <a:bodyPr/>
            <a:lstStyle/>
            <a:p>
              <a:endParaRPr lang="fr-FR">
                <a:latin typeface="Calibri" pitchFamily="34" charset="0"/>
              </a:endParaRPr>
            </a:p>
          </p:txBody>
        </p:sp>
        <p:sp>
          <p:nvSpPr>
            <p:cNvPr id="9374" name="Freeform 92"/>
            <p:cNvSpPr>
              <a:spLocks/>
            </p:cNvSpPr>
            <p:nvPr/>
          </p:nvSpPr>
          <p:spPr bwMode="auto">
            <a:xfrm>
              <a:off x="2683" y="2018"/>
              <a:ext cx="314" cy="118"/>
            </a:xfrm>
            <a:custGeom>
              <a:avLst/>
              <a:gdLst>
                <a:gd name="T0" fmla="*/ 6 w 314"/>
                <a:gd name="T1" fmla="*/ 98 h 118"/>
                <a:gd name="T2" fmla="*/ 26 w 314"/>
                <a:gd name="T3" fmla="*/ 114 h 118"/>
                <a:gd name="T4" fmla="*/ 70 w 314"/>
                <a:gd name="T5" fmla="*/ 118 h 118"/>
                <a:gd name="T6" fmla="*/ 88 w 314"/>
                <a:gd name="T7" fmla="*/ 98 h 118"/>
                <a:gd name="T8" fmla="*/ 94 w 314"/>
                <a:gd name="T9" fmla="*/ 108 h 118"/>
                <a:gd name="T10" fmla="*/ 112 w 314"/>
                <a:gd name="T11" fmla="*/ 114 h 118"/>
                <a:gd name="T12" fmla="*/ 128 w 314"/>
                <a:gd name="T13" fmla="*/ 104 h 118"/>
                <a:gd name="T14" fmla="*/ 136 w 314"/>
                <a:gd name="T15" fmla="*/ 80 h 118"/>
                <a:gd name="T16" fmla="*/ 132 w 314"/>
                <a:gd name="T17" fmla="*/ 60 h 118"/>
                <a:gd name="T18" fmla="*/ 126 w 314"/>
                <a:gd name="T19" fmla="*/ 52 h 118"/>
                <a:gd name="T20" fmla="*/ 124 w 314"/>
                <a:gd name="T21" fmla="*/ 60 h 118"/>
                <a:gd name="T22" fmla="*/ 146 w 314"/>
                <a:gd name="T23" fmla="*/ 62 h 118"/>
                <a:gd name="T24" fmla="*/ 168 w 314"/>
                <a:gd name="T25" fmla="*/ 50 h 118"/>
                <a:gd name="T26" fmla="*/ 164 w 314"/>
                <a:gd name="T27" fmla="*/ 4 h 118"/>
                <a:gd name="T28" fmla="*/ 158 w 314"/>
                <a:gd name="T29" fmla="*/ 10 h 118"/>
                <a:gd name="T30" fmla="*/ 180 w 314"/>
                <a:gd name="T31" fmla="*/ 22 h 118"/>
                <a:gd name="T32" fmla="*/ 202 w 314"/>
                <a:gd name="T33" fmla="*/ 26 h 118"/>
                <a:gd name="T34" fmla="*/ 208 w 314"/>
                <a:gd name="T35" fmla="*/ 30 h 118"/>
                <a:gd name="T36" fmla="*/ 200 w 314"/>
                <a:gd name="T37" fmla="*/ 44 h 118"/>
                <a:gd name="T38" fmla="*/ 206 w 314"/>
                <a:gd name="T39" fmla="*/ 68 h 118"/>
                <a:gd name="T40" fmla="*/ 250 w 314"/>
                <a:gd name="T41" fmla="*/ 90 h 118"/>
                <a:gd name="T42" fmla="*/ 270 w 314"/>
                <a:gd name="T43" fmla="*/ 80 h 118"/>
                <a:gd name="T44" fmla="*/ 266 w 314"/>
                <a:gd name="T45" fmla="*/ 78 h 118"/>
                <a:gd name="T46" fmla="*/ 302 w 314"/>
                <a:gd name="T47" fmla="*/ 80 h 118"/>
                <a:gd name="T48" fmla="*/ 314 w 314"/>
                <a:gd name="T49" fmla="*/ 64 h 118"/>
                <a:gd name="T50" fmla="*/ 314 w 314"/>
                <a:gd name="T51" fmla="*/ 40 h 118"/>
                <a:gd name="T52" fmla="*/ 308 w 314"/>
                <a:gd name="T53" fmla="*/ 42 h 118"/>
                <a:gd name="T54" fmla="*/ 298 w 314"/>
                <a:gd name="T55" fmla="*/ 74 h 118"/>
                <a:gd name="T56" fmla="*/ 268 w 314"/>
                <a:gd name="T57" fmla="*/ 70 h 118"/>
                <a:gd name="T58" fmla="*/ 262 w 314"/>
                <a:gd name="T59" fmla="*/ 80 h 118"/>
                <a:gd name="T60" fmla="*/ 238 w 314"/>
                <a:gd name="T61" fmla="*/ 78 h 118"/>
                <a:gd name="T62" fmla="*/ 216 w 314"/>
                <a:gd name="T63" fmla="*/ 66 h 118"/>
                <a:gd name="T64" fmla="*/ 208 w 314"/>
                <a:gd name="T65" fmla="*/ 50 h 118"/>
                <a:gd name="T66" fmla="*/ 216 w 314"/>
                <a:gd name="T67" fmla="*/ 34 h 118"/>
                <a:gd name="T68" fmla="*/ 214 w 314"/>
                <a:gd name="T69" fmla="*/ 20 h 118"/>
                <a:gd name="T70" fmla="*/ 192 w 314"/>
                <a:gd name="T71" fmla="*/ 16 h 118"/>
                <a:gd name="T72" fmla="*/ 164 w 314"/>
                <a:gd name="T73" fmla="*/ 4 h 118"/>
                <a:gd name="T74" fmla="*/ 158 w 314"/>
                <a:gd name="T75" fmla="*/ 0 h 118"/>
                <a:gd name="T76" fmla="*/ 162 w 314"/>
                <a:gd name="T77" fmla="*/ 28 h 118"/>
                <a:gd name="T78" fmla="*/ 162 w 314"/>
                <a:gd name="T79" fmla="*/ 46 h 118"/>
                <a:gd name="T80" fmla="*/ 140 w 314"/>
                <a:gd name="T81" fmla="*/ 58 h 118"/>
                <a:gd name="T82" fmla="*/ 128 w 314"/>
                <a:gd name="T83" fmla="*/ 54 h 118"/>
                <a:gd name="T84" fmla="*/ 126 w 314"/>
                <a:gd name="T85" fmla="*/ 64 h 118"/>
                <a:gd name="T86" fmla="*/ 130 w 314"/>
                <a:gd name="T87" fmla="*/ 84 h 118"/>
                <a:gd name="T88" fmla="*/ 122 w 314"/>
                <a:gd name="T89" fmla="*/ 102 h 118"/>
                <a:gd name="T90" fmla="*/ 104 w 314"/>
                <a:gd name="T91" fmla="*/ 108 h 118"/>
                <a:gd name="T92" fmla="*/ 86 w 314"/>
                <a:gd name="T93" fmla="*/ 98 h 118"/>
                <a:gd name="T94" fmla="*/ 80 w 314"/>
                <a:gd name="T95" fmla="*/ 110 h 118"/>
                <a:gd name="T96" fmla="*/ 42 w 314"/>
                <a:gd name="T97" fmla="*/ 114 h 118"/>
                <a:gd name="T98" fmla="*/ 14 w 314"/>
                <a:gd name="T99" fmla="*/ 102 h 118"/>
                <a:gd name="T100" fmla="*/ 6 w 314"/>
                <a:gd name="T101" fmla="*/ 76 h 118"/>
                <a:gd name="T102" fmla="*/ 0 w 314"/>
                <a:gd name="T103" fmla="*/ 72 h 11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14"/>
                <a:gd name="T157" fmla="*/ 0 h 118"/>
                <a:gd name="T158" fmla="*/ 314 w 314"/>
                <a:gd name="T159" fmla="*/ 118 h 11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14" h="118">
                  <a:moveTo>
                    <a:pt x="0" y="76"/>
                  </a:moveTo>
                  <a:lnTo>
                    <a:pt x="0" y="76"/>
                  </a:lnTo>
                  <a:lnTo>
                    <a:pt x="4" y="92"/>
                  </a:lnTo>
                  <a:lnTo>
                    <a:pt x="6" y="98"/>
                  </a:lnTo>
                  <a:lnTo>
                    <a:pt x="12" y="104"/>
                  </a:lnTo>
                  <a:lnTo>
                    <a:pt x="18" y="110"/>
                  </a:lnTo>
                  <a:lnTo>
                    <a:pt x="26" y="114"/>
                  </a:lnTo>
                  <a:lnTo>
                    <a:pt x="42" y="118"/>
                  </a:lnTo>
                  <a:lnTo>
                    <a:pt x="56" y="118"/>
                  </a:lnTo>
                  <a:lnTo>
                    <a:pt x="70" y="118"/>
                  </a:lnTo>
                  <a:lnTo>
                    <a:pt x="76" y="116"/>
                  </a:lnTo>
                  <a:lnTo>
                    <a:pt x="82" y="112"/>
                  </a:lnTo>
                  <a:lnTo>
                    <a:pt x="86" y="106"/>
                  </a:lnTo>
                  <a:lnTo>
                    <a:pt x="88" y="98"/>
                  </a:lnTo>
                  <a:lnTo>
                    <a:pt x="84" y="100"/>
                  </a:lnTo>
                  <a:lnTo>
                    <a:pt x="94" y="108"/>
                  </a:lnTo>
                  <a:lnTo>
                    <a:pt x="100" y="112"/>
                  </a:lnTo>
                  <a:lnTo>
                    <a:pt x="106" y="114"/>
                  </a:lnTo>
                  <a:lnTo>
                    <a:pt x="112" y="114"/>
                  </a:lnTo>
                  <a:lnTo>
                    <a:pt x="118" y="112"/>
                  </a:lnTo>
                  <a:lnTo>
                    <a:pt x="122" y="108"/>
                  </a:lnTo>
                  <a:lnTo>
                    <a:pt x="128" y="104"/>
                  </a:lnTo>
                  <a:lnTo>
                    <a:pt x="132" y="100"/>
                  </a:lnTo>
                  <a:lnTo>
                    <a:pt x="134" y="94"/>
                  </a:lnTo>
                  <a:lnTo>
                    <a:pt x="136" y="80"/>
                  </a:lnTo>
                  <a:lnTo>
                    <a:pt x="134" y="68"/>
                  </a:lnTo>
                  <a:lnTo>
                    <a:pt x="132" y="60"/>
                  </a:lnTo>
                  <a:lnTo>
                    <a:pt x="128" y="54"/>
                  </a:lnTo>
                  <a:lnTo>
                    <a:pt x="128" y="52"/>
                  </a:lnTo>
                  <a:lnTo>
                    <a:pt x="126" y="52"/>
                  </a:lnTo>
                  <a:lnTo>
                    <a:pt x="124" y="52"/>
                  </a:lnTo>
                  <a:lnTo>
                    <a:pt x="122" y="54"/>
                  </a:lnTo>
                  <a:lnTo>
                    <a:pt x="124" y="60"/>
                  </a:lnTo>
                  <a:lnTo>
                    <a:pt x="126" y="64"/>
                  </a:lnTo>
                  <a:lnTo>
                    <a:pt x="130" y="66"/>
                  </a:lnTo>
                  <a:lnTo>
                    <a:pt x="136" y="66"/>
                  </a:lnTo>
                  <a:lnTo>
                    <a:pt x="146" y="62"/>
                  </a:lnTo>
                  <a:lnTo>
                    <a:pt x="156" y="60"/>
                  </a:lnTo>
                  <a:lnTo>
                    <a:pt x="164" y="54"/>
                  </a:lnTo>
                  <a:lnTo>
                    <a:pt x="168" y="50"/>
                  </a:lnTo>
                  <a:lnTo>
                    <a:pt x="170" y="42"/>
                  </a:lnTo>
                  <a:lnTo>
                    <a:pt x="170" y="34"/>
                  </a:lnTo>
                  <a:lnTo>
                    <a:pt x="168" y="18"/>
                  </a:lnTo>
                  <a:lnTo>
                    <a:pt x="164" y="4"/>
                  </a:lnTo>
                  <a:lnTo>
                    <a:pt x="158" y="4"/>
                  </a:lnTo>
                  <a:lnTo>
                    <a:pt x="158" y="10"/>
                  </a:lnTo>
                  <a:lnTo>
                    <a:pt x="160" y="14"/>
                  </a:lnTo>
                  <a:lnTo>
                    <a:pt x="164" y="16"/>
                  </a:lnTo>
                  <a:lnTo>
                    <a:pt x="168" y="20"/>
                  </a:lnTo>
                  <a:lnTo>
                    <a:pt x="180" y="22"/>
                  </a:lnTo>
                  <a:lnTo>
                    <a:pt x="190" y="24"/>
                  </a:lnTo>
                  <a:lnTo>
                    <a:pt x="202" y="26"/>
                  </a:lnTo>
                  <a:lnTo>
                    <a:pt x="206" y="26"/>
                  </a:lnTo>
                  <a:lnTo>
                    <a:pt x="210" y="26"/>
                  </a:lnTo>
                  <a:lnTo>
                    <a:pt x="208" y="30"/>
                  </a:lnTo>
                  <a:lnTo>
                    <a:pt x="204" y="38"/>
                  </a:lnTo>
                  <a:lnTo>
                    <a:pt x="200" y="44"/>
                  </a:lnTo>
                  <a:lnTo>
                    <a:pt x="200" y="52"/>
                  </a:lnTo>
                  <a:lnTo>
                    <a:pt x="202" y="60"/>
                  </a:lnTo>
                  <a:lnTo>
                    <a:pt x="206" y="68"/>
                  </a:lnTo>
                  <a:lnTo>
                    <a:pt x="216" y="76"/>
                  </a:lnTo>
                  <a:lnTo>
                    <a:pt x="226" y="82"/>
                  </a:lnTo>
                  <a:lnTo>
                    <a:pt x="238" y="88"/>
                  </a:lnTo>
                  <a:lnTo>
                    <a:pt x="250" y="90"/>
                  </a:lnTo>
                  <a:lnTo>
                    <a:pt x="260" y="90"/>
                  </a:lnTo>
                  <a:lnTo>
                    <a:pt x="266" y="88"/>
                  </a:lnTo>
                  <a:lnTo>
                    <a:pt x="268" y="84"/>
                  </a:lnTo>
                  <a:lnTo>
                    <a:pt x="270" y="80"/>
                  </a:lnTo>
                  <a:lnTo>
                    <a:pt x="272" y="74"/>
                  </a:lnTo>
                  <a:lnTo>
                    <a:pt x="266" y="78"/>
                  </a:lnTo>
                  <a:lnTo>
                    <a:pt x="276" y="82"/>
                  </a:lnTo>
                  <a:lnTo>
                    <a:pt x="284" y="84"/>
                  </a:lnTo>
                  <a:lnTo>
                    <a:pt x="294" y="84"/>
                  </a:lnTo>
                  <a:lnTo>
                    <a:pt x="302" y="80"/>
                  </a:lnTo>
                  <a:lnTo>
                    <a:pt x="308" y="76"/>
                  </a:lnTo>
                  <a:lnTo>
                    <a:pt x="310" y="72"/>
                  </a:lnTo>
                  <a:lnTo>
                    <a:pt x="314" y="64"/>
                  </a:lnTo>
                  <a:lnTo>
                    <a:pt x="314" y="54"/>
                  </a:lnTo>
                  <a:lnTo>
                    <a:pt x="314" y="42"/>
                  </a:lnTo>
                  <a:lnTo>
                    <a:pt x="314" y="40"/>
                  </a:lnTo>
                  <a:lnTo>
                    <a:pt x="312" y="40"/>
                  </a:lnTo>
                  <a:lnTo>
                    <a:pt x="310" y="40"/>
                  </a:lnTo>
                  <a:lnTo>
                    <a:pt x="308" y="42"/>
                  </a:lnTo>
                  <a:lnTo>
                    <a:pt x="308" y="60"/>
                  </a:lnTo>
                  <a:lnTo>
                    <a:pt x="306" y="68"/>
                  </a:lnTo>
                  <a:lnTo>
                    <a:pt x="298" y="74"/>
                  </a:lnTo>
                  <a:lnTo>
                    <a:pt x="292" y="76"/>
                  </a:lnTo>
                  <a:lnTo>
                    <a:pt x="284" y="76"/>
                  </a:lnTo>
                  <a:lnTo>
                    <a:pt x="268" y="70"/>
                  </a:lnTo>
                  <a:lnTo>
                    <a:pt x="266" y="72"/>
                  </a:lnTo>
                  <a:lnTo>
                    <a:pt x="264" y="74"/>
                  </a:lnTo>
                  <a:lnTo>
                    <a:pt x="262" y="80"/>
                  </a:lnTo>
                  <a:lnTo>
                    <a:pt x="258" y="82"/>
                  </a:lnTo>
                  <a:lnTo>
                    <a:pt x="254" y="82"/>
                  </a:lnTo>
                  <a:lnTo>
                    <a:pt x="248" y="82"/>
                  </a:lnTo>
                  <a:lnTo>
                    <a:pt x="238" y="78"/>
                  </a:lnTo>
                  <a:lnTo>
                    <a:pt x="228" y="74"/>
                  </a:lnTo>
                  <a:lnTo>
                    <a:pt x="216" y="66"/>
                  </a:lnTo>
                  <a:lnTo>
                    <a:pt x="212" y="62"/>
                  </a:lnTo>
                  <a:lnTo>
                    <a:pt x="210" y="58"/>
                  </a:lnTo>
                  <a:lnTo>
                    <a:pt x="208" y="50"/>
                  </a:lnTo>
                  <a:lnTo>
                    <a:pt x="210" y="46"/>
                  </a:lnTo>
                  <a:lnTo>
                    <a:pt x="210" y="42"/>
                  </a:lnTo>
                  <a:lnTo>
                    <a:pt x="216" y="34"/>
                  </a:lnTo>
                  <a:lnTo>
                    <a:pt x="218" y="26"/>
                  </a:lnTo>
                  <a:lnTo>
                    <a:pt x="216" y="22"/>
                  </a:lnTo>
                  <a:lnTo>
                    <a:pt x="214" y="20"/>
                  </a:lnTo>
                  <a:lnTo>
                    <a:pt x="208" y="18"/>
                  </a:lnTo>
                  <a:lnTo>
                    <a:pt x="202" y="18"/>
                  </a:lnTo>
                  <a:lnTo>
                    <a:pt x="192" y="16"/>
                  </a:lnTo>
                  <a:lnTo>
                    <a:pt x="180" y="16"/>
                  </a:lnTo>
                  <a:lnTo>
                    <a:pt x="170" y="12"/>
                  </a:lnTo>
                  <a:lnTo>
                    <a:pt x="166" y="8"/>
                  </a:lnTo>
                  <a:lnTo>
                    <a:pt x="164" y="4"/>
                  </a:lnTo>
                  <a:lnTo>
                    <a:pt x="164" y="0"/>
                  </a:lnTo>
                  <a:lnTo>
                    <a:pt x="160" y="0"/>
                  </a:lnTo>
                  <a:lnTo>
                    <a:pt x="158" y="0"/>
                  </a:lnTo>
                  <a:lnTo>
                    <a:pt x="158" y="4"/>
                  </a:lnTo>
                  <a:lnTo>
                    <a:pt x="160" y="16"/>
                  </a:lnTo>
                  <a:lnTo>
                    <a:pt x="162" y="28"/>
                  </a:lnTo>
                  <a:lnTo>
                    <a:pt x="164" y="38"/>
                  </a:lnTo>
                  <a:lnTo>
                    <a:pt x="162" y="46"/>
                  </a:lnTo>
                  <a:lnTo>
                    <a:pt x="158" y="50"/>
                  </a:lnTo>
                  <a:lnTo>
                    <a:pt x="156" y="52"/>
                  </a:lnTo>
                  <a:lnTo>
                    <a:pt x="140" y="58"/>
                  </a:lnTo>
                  <a:lnTo>
                    <a:pt x="134" y="58"/>
                  </a:lnTo>
                  <a:lnTo>
                    <a:pt x="130" y="58"/>
                  </a:lnTo>
                  <a:lnTo>
                    <a:pt x="128" y="54"/>
                  </a:lnTo>
                  <a:lnTo>
                    <a:pt x="122" y="56"/>
                  </a:lnTo>
                  <a:lnTo>
                    <a:pt x="124" y="60"/>
                  </a:lnTo>
                  <a:lnTo>
                    <a:pt x="126" y="64"/>
                  </a:lnTo>
                  <a:lnTo>
                    <a:pt x="130" y="70"/>
                  </a:lnTo>
                  <a:lnTo>
                    <a:pt x="130" y="78"/>
                  </a:lnTo>
                  <a:lnTo>
                    <a:pt x="130" y="84"/>
                  </a:lnTo>
                  <a:lnTo>
                    <a:pt x="130" y="92"/>
                  </a:lnTo>
                  <a:lnTo>
                    <a:pt x="126" y="98"/>
                  </a:lnTo>
                  <a:lnTo>
                    <a:pt x="122" y="102"/>
                  </a:lnTo>
                  <a:lnTo>
                    <a:pt x="116" y="106"/>
                  </a:lnTo>
                  <a:lnTo>
                    <a:pt x="110" y="108"/>
                  </a:lnTo>
                  <a:lnTo>
                    <a:pt x="104" y="108"/>
                  </a:lnTo>
                  <a:lnTo>
                    <a:pt x="98" y="106"/>
                  </a:lnTo>
                  <a:lnTo>
                    <a:pt x="86" y="96"/>
                  </a:lnTo>
                  <a:lnTo>
                    <a:pt x="86" y="98"/>
                  </a:lnTo>
                  <a:lnTo>
                    <a:pt x="84" y="98"/>
                  </a:lnTo>
                  <a:lnTo>
                    <a:pt x="84" y="106"/>
                  </a:lnTo>
                  <a:lnTo>
                    <a:pt x="80" y="110"/>
                  </a:lnTo>
                  <a:lnTo>
                    <a:pt x="74" y="114"/>
                  </a:lnTo>
                  <a:lnTo>
                    <a:pt x="68" y="114"/>
                  </a:lnTo>
                  <a:lnTo>
                    <a:pt x="54" y="116"/>
                  </a:lnTo>
                  <a:lnTo>
                    <a:pt x="42" y="114"/>
                  </a:lnTo>
                  <a:lnTo>
                    <a:pt x="26" y="110"/>
                  </a:lnTo>
                  <a:lnTo>
                    <a:pt x="20" y="106"/>
                  </a:lnTo>
                  <a:lnTo>
                    <a:pt x="14" y="102"/>
                  </a:lnTo>
                  <a:lnTo>
                    <a:pt x="10" y="98"/>
                  </a:lnTo>
                  <a:lnTo>
                    <a:pt x="8" y="90"/>
                  </a:lnTo>
                  <a:lnTo>
                    <a:pt x="6" y="84"/>
                  </a:lnTo>
                  <a:lnTo>
                    <a:pt x="6" y="76"/>
                  </a:lnTo>
                  <a:lnTo>
                    <a:pt x="6" y="72"/>
                  </a:lnTo>
                  <a:lnTo>
                    <a:pt x="4" y="72"/>
                  </a:lnTo>
                  <a:lnTo>
                    <a:pt x="0" y="72"/>
                  </a:lnTo>
                  <a:lnTo>
                    <a:pt x="0" y="76"/>
                  </a:lnTo>
                </a:path>
              </a:pathLst>
            </a:custGeom>
            <a:noFill/>
            <a:ln w="9525">
              <a:noFill/>
              <a:round/>
              <a:headEnd/>
              <a:tailEnd/>
            </a:ln>
          </p:spPr>
          <p:txBody>
            <a:bodyPr/>
            <a:lstStyle/>
            <a:p>
              <a:endParaRPr lang="fr-FR">
                <a:latin typeface="Calibri" pitchFamily="34" charset="0"/>
              </a:endParaRPr>
            </a:p>
          </p:txBody>
        </p:sp>
        <p:sp>
          <p:nvSpPr>
            <p:cNvPr id="9375" name="Freeform 93"/>
            <p:cNvSpPr>
              <a:spLocks/>
            </p:cNvSpPr>
            <p:nvPr/>
          </p:nvSpPr>
          <p:spPr bwMode="auto">
            <a:xfrm>
              <a:off x="2987" y="2008"/>
              <a:ext cx="166" cy="154"/>
            </a:xfrm>
            <a:custGeom>
              <a:avLst/>
              <a:gdLst>
                <a:gd name="T0" fmla="*/ 156 w 166"/>
                <a:gd name="T1" fmla="*/ 112 h 154"/>
                <a:gd name="T2" fmla="*/ 162 w 166"/>
                <a:gd name="T3" fmla="*/ 126 h 154"/>
                <a:gd name="T4" fmla="*/ 154 w 166"/>
                <a:gd name="T5" fmla="*/ 142 h 154"/>
                <a:gd name="T6" fmla="*/ 142 w 166"/>
                <a:gd name="T7" fmla="*/ 150 h 154"/>
                <a:gd name="T8" fmla="*/ 118 w 166"/>
                <a:gd name="T9" fmla="*/ 144 h 154"/>
                <a:gd name="T10" fmla="*/ 106 w 166"/>
                <a:gd name="T11" fmla="*/ 136 h 154"/>
                <a:gd name="T12" fmla="*/ 98 w 166"/>
                <a:gd name="T13" fmla="*/ 128 h 154"/>
                <a:gd name="T14" fmla="*/ 94 w 166"/>
                <a:gd name="T15" fmla="*/ 120 h 154"/>
                <a:gd name="T16" fmla="*/ 86 w 166"/>
                <a:gd name="T17" fmla="*/ 124 h 154"/>
                <a:gd name="T18" fmla="*/ 78 w 166"/>
                <a:gd name="T19" fmla="*/ 128 h 154"/>
                <a:gd name="T20" fmla="*/ 62 w 166"/>
                <a:gd name="T21" fmla="*/ 134 h 154"/>
                <a:gd name="T22" fmla="*/ 48 w 166"/>
                <a:gd name="T23" fmla="*/ 130 h 154"/>
                <a:gd name="T24" fmla="*/ 28 w 166"/>
                <a:gd name="T25" fmla="*/ 110 h 154"/>
                <a:gd name="T26" fmla="*/ 24 w 166"/>
                <a:gd name="T27" fmla="*/ 86 h 154"/>
                <a:gd name="T28" fmla="*/ 32 w 166"/>
                <a:gd name="T29" fmla="*/ 70 h 154"/>
                <a:gd name="T30" fmla="*/ 30 w 166"/>
                <a:gd name="T31" fmla="*/ 68 h 154"/>
                <a:gd name="T32" fmla="*/ 22 w 166"/>
                <a:gd name="T33" fmla="*/ 60 h 154"/>
                <a:gd name="T34" fmla="*/ 22 w 166"/>
                <a:gd name="T35" fmla="*/ 34 h 154"/>
                <a:gd name="T36" fmla="*/ 20 w 166"/>
                <a:gd name="T37" fmla="*/ 32 h 154"/>
                <a:gd name="T38" fmla="*/ 8 w 166"/>
                <a:gd name="T39" fmla="*/ 20 h 154"/>
                <a:gd name="T40" fmla="*/ 6 w 166"/>
                <a:gd name="T41" fmla="*/ 2 h 154"/>
                <a:gd name="T42" fmla="*/ 2 w 166"/>
                <a:gd name="T43" fmla="*/ 2 h 154"/>
                <a:gd name="T44" fmla="*/ 2 w 166"/>
                <a:gd name="T45" fmla="*/ 20 h 154"/>
                <a:gd name="T46" fmla="*/ 8 w 166"/>
                <a:gd name="T47" fmla="*/ 30 h 154"/>
                <a:gd name="T48" fmla="*/ 14 w 166"/>
                <a:gd name="T49" fmla="*/ 34 h 154"/>
                <a:gd name="T50" fmla="*/ 16 w 166"/>
                <a:gd name="T51" fmla="*/ 42 h 154"/>
                <a:gd name="T52" fmla="*/ 18 w 166"/>
                <a:gd name="T53" fmla="*/ 62 h 154"/>
                <a:gd name="T54" fmla="*/ 26 w 166"/>
                <a:gd name="T55" fmla="*/ 70 h 154"/>
                <a:gd name="T56" fmla="*/ 30 w 166"/>
                <a:gd name="T57" fmla="*/ 68 h 154"/>
                <a:gd name="T58" fmla="*/ 22 w 166"/>
                <a:gd name="T59" fmla="*/ 84 h 154"/>
                <a:gd name="T60" fmla="*/ 20 w 166"/>
                <a:gd name="T61" fmla="*/ 102 h 154"/>
                <a:gd name="T62" fmla="*/ 36 w 166"/>
                <a:gd name="T63" fmla="*/ 124 h 154"/>
                <a:gd name="T64" fmla="*/ 50 w 166"/>
                <a:gd name="T65" fmla="*/ 134 h 154"/>
                <a:gd name="T66" fmla="*/ 74 w 166"/>
                <a:gd name="T67" fmla="*/ 134 h 154"/>
                <a:gd name="T68" fmla="*/ 86 w 166"/>
                <a:gd name="T69" fmla="*/ 126 h 154"/>
                <a:gd name="T70" fmla="*/ 94 w 166"/>
                <a:gd name="T71" fmla="*/ 122 h 154"/>
                <a:gd name="T72" fmla="*/ 96 w 166"/>
                <a:gd name="T73" fmla="*/ 132 h 154"/>
                <a:gd name="T74" fmla="*/ 106 w 166"/>
                <a:gd name="T75" fmla="*/ 140 h 154"/>
                <a:gd name="T76" fmla="*/ 122 w 166"/>
                <a:gd name="T77" fmla="*/ 150 h 154"/>
                <a:gd name="T78" fmla="*/ 144 w 166"/>
                <a:gd name="T79" fmla="*/ 152 h 154"/>
                <a:gd name="T80" fmla="*/ 160 w 166"/>
                <a:gd name="T81" fmla="*/ 138 h 154"/>
                <a:gd name="T82" fmla="*/ 166 w 166"/>
                <a:gd name="T83" fmla="*/ 120 h 154"/>
                <a:gd name="T84" fmla="*/ 154 w 166"/>
                <a:gd name="T85" fmla="*/ 106 h 154"/>
                <a:gd name="T86" fmla="*/ 150 w 166"/>
                <a:gd name="T87" fmla="*/ 108 h 15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6"/>
                <a:gd name="T133" fmla="*/ 0 h 154"/>
                <a:gd name="T134" fmla="*/ 166 w 166"/>
                <a:gd name="T135" fmla="*/ 154 h 15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6" h="154">
                  <a:moveTo>
                    <a:pt x="152" y="112"/>
                  </a:moveTo>
                  <a:lnTo>
                    <a:pt x="152" y="112"/>
                  </a:lnTo>
                  <a:lnTo>
                    <a:pt x="156" y="112"/>
                  </a:lnTo>
                  <a:lnTo>
                    <a:pt x="160" y="114"/>
                  </a:lnTo>
                  <a:lnTo>
                    <a:pt x="162" y="120"/>
                  </a:lnTo>
                  <a:lnTo>
                    <a:pt x="162" y="126"/>
                  </a:lnTo>
                  <a:lnTo>
                    <a:pt x="160" y="132"/>
                  </a:lnTo>
                  <a:lnTo>
                    <a:pt x="154" y="142"/>
                  </a:lnTo>
                  <a:lnTo>
                    <a:pt x="146" y="148"/>
                  </a:lnTo>
                  <a:lnTo>
                    <a:pt x="142" y="150"/>
                  </a:lnTo>
                  <a:lnTo>
                    <a:pt x="136" y="150"/>
                  </a:lnTo>
                  <a:lnTo>
                    <a:pt x="128" y="148"/>
                  </a:lnTo>
                  <a:lnTo>
                    <a:pt x="118" y="144"/>
                  </a:lnTo>
                  <a:lnTo>
                    <a:pt x="110" y="140"/>
                  </a:lnTo>
                  <a:lnTo>
                    <a:pt x="106" y="136"/>
                  </a:lnTo>
                  <a:lnTo>
                    <a:pt x="102" y="134"/>
                  </a:lnTo>
                  <a:lnTo>
                    <a:pt x="98" y="128"/>
                  </a:lnTo>
                  <a:lnTo>
                    <a:pt x="96" y="120"/>
                  </a:lnTo>
                  <a:lnTo>
                    <a:pt x="94" y="120"/>
                  </a:lnTo>
                  <a:lnTo>
                    <a:pt x="90" y="120"/>
                  </a:lnTo>
                  <a:lnTo>
                    <a:pt x="86" y="124"/>
                  </a:lnTo>
                  <a:lnTo>
                    <a:pt x="82" y="126"/>
                  </a:lnTo>
                  <a:lnTo>
                    <a:pt x="78" y="128"/>
                  </a:lnTo>
                  <a:lnTo>
                    <a:pt x="68" y="134"/>
                  </a:lnTo>
                  <a:lnTo>
                    <a:pt x="62" y="134"/>
                  </a:lnTo>
                  <a:lnTo>
                    <a:pt x="56" y="134"/>
                  </a:lnTo>
                  <a:lnTo>
                    <a:pt x="48" y="130"/>
                  </a:lnTo>
                  <a:lnTo>
                    <a:pt x="40" y="124"/>
                  </a:lnTo>
                  <a:lnTo>
                    <a:pt x="32" y="118"/>
                  </a:lnTo>
                  <a:lnTo>
                    <a:pt x="28" y="110"/>
                  </a:lnTo>
                  <a:lnTo>
                    <a:pt x="24" y="102"/>
                  </a:lnTo>
                  <a:lnTo>
                    <a:pt x="24" y="94"/>
                  </a:lnTo>
                  <a:lnTo>
                    <a:pt x="24" y="86"/>
                  </a:lnTo>
                  <a:lnTo>
                    <a:pt x="26" y="78"/>
                  </a:lnTo>
                  <a:lnTo>
                    <a:pt x="32" y="70"/>
                  </a:lnTo>
                  <a:lnTo>
                    <a:pt x="32" y="68"/>
                  </a:lnTo>
                  <a:lnTo>
                    <a:pt x="30" y="68"/>
                  </a:lnTo>
                  <a:lnTo>
                    <a:pt x="26" y="66"/>
                  </a:lnTo>
                  <a:lnTo>
                    <a:pt x="24" y="64"/>
                  </a:lnTo>
                  <a:lnTo>
                    <a:pt x="22" y="60"/>
                  </a:lnTo>
                  <a:lnTo>
                    <a:pt x="20" y="54"/>
                  </a:lnTo>
                  <a:lnTo>
                    <a:pt x="20" y="42"/>
                  </a:lnTo>
                  <a:lnTo>
                    <a:pt x="22" y="34"/>
                  </a:lnTo>
                  <a:lnTo>
                    <a:pt x="20" y="32"/>
                  </a:lnTo>
                  <a:lnTo>
                    <a:pt x="14" y="30"/>
                  </a:lnTo>
                  <a:lnTo>
                    <a:pt x="12" y="26"/>
                  </a:lnTo>
                  <a:lnTo>
                    <a:pt x="8" y="20"/>
                  </a:lnTo>
                  <a:lnTo>
                    <a:pt x="6" y="10"/>
                  </a:lnTo>
                  <a:lnTo>
                    <a:pt x="6" y="2"/>
                  </a:lnTo>
                  <a:lnTo>
                    <a:pt x="4" y="0"/>
                  </a:lnTo>
                  <a:lnTo>
                    <a:pt x="2" y="0"/>
                  </a:lnTo>
                  <a:lnTo>
                    <a:pt x="2" y="2"/>
                  </a:lnTo>
                  <a:lnTo>
                    <a:pt x="0" y="14"/>
                  </a:lnTo>
                  <a:lnTo>
                    <a:pt x="2" y="20"/>
                  </a:lnTo>
                  <a:lnTo>
                    <a:pt x="4" y="26"/>
                  </a:lnTo>
                  <a:lnTo>
                    <a:pt x="8" y="30"/>
                  </a:lnTo>
                  <a:lnTo>
                    <a:pt x="14" y="34"/>
                  </a:lnTo>
                  <a:lnTo>
                    <a:pt x="16" y="34"/>
                  </a:lnTo>
                  <a:lnTo>
                    <a:pt x="16" y="42"/>
                  </a:lnTo>
                  <a:lnTo>
                    <a:pt x="16" y="52"/>
                  </a:lnTo>
                  <a:lnTo>
                    <a:pt x="18" y="62"/>
                  </a:lnTo>
                  <a:lnTo>
                    <a:pt x="20" y="66"/>
                  </a:lnTo>
                  <a:lnTo>
                    <a:pt x="22" y="70"/>
                  </a:lnTo>
                  <a:lnTo>
                    <a:pt x="26" y="70"/>
                  </a:lnTo>
                  <a:lnTo>
                    <a:pt x="32" y="70"/>
                  </a:lnTo>
                  <a:lnTo>
                    <a:pt x="30" y="68"/>
                  </a:lnTo>
                  <a:lnTo>
                    <a:pt x="24" y="76"/>
                  </a:lnTo>
                  <a:lnTo>
                    <a:pt x="22" y="84"/>
                  </a:lnTo>
                  <a:lnTo>
                    <a:pt x="20" y="92"/>
                  </a:lnTo>
                  <a:lnTo>
                    <a:pt x="20" y="102"/>
                  </a:lnTo>
                  <a:lnTo>
                    <a:pt x="24" y="110"/>
                  </a:lnTo>
                  <a:lnTo>
                    <a:pt x="30" y="118"/>
                  </a:lnTo>
                  <a:lnTo>
                    <a:pt x="36" y="124"/>
                  </a:lnTo>
                  <a:lnTo>
                    <a:pt x="42" y="130"/>
                  </a:lnTo>
                  <a:lnTo>
                    <a:pt x="50" y="134"/>
                  </a:lnTo>
                  <a:lnTo>
                    <a:pt x="58" y="136"/>
                  </a:lnTo>
                  <a:lnTo>
                    <a:pt x="66" y="136"/>
                  </a:lnTo>
                  <a:lnTo>
                    <a:pt x="74" y="134"/>
                  </a:lnTo>
                  <a:lnTo>
                    <a:pt x="86" y="126"/>
                  </a:lnTo>
                  <a:lnTo>
                    <a:pt x="90" y="124"/>
                  </a:lnTo>
                  <a:lnTo>
                    <a:pt x="92" y="122"/>
                  </a:lnTo>
                  <a:lnTo>
                    <a:pt x="94" y="122"/>
                  </a:lnTo>
                  <a:lnTo>
                    <a:pt x="96" y="132"/>
                  </a:lnTo>
                  <a:lnTo>
                    <a:pt x="102" y="138"/>
                  </a:lnTo>
                  <a:lnTo>
                    <a:pt x="106" y="140"/>
                  </a:lnTo>
                  <a:lnTo>
                    <a:pt x="114" y="146"/>
                  </a:lnTo>
                  <a:lnTo>
                    <a:pt x="122" y="150"/>
                  </a:lnTo>
                  <a:lnTo>
                    <a:pt x="130" y="152"/>
                  </a:lnTo>
                  <a:lnTo>
                    <a:pt x="138" y="154"/>
                  </a:lnTo>
                  <a:lnTo>
                    <a:pt x="144" y="152"/>
                  </a:lnTo>
                  <a:lnTo>
                    <a:pt x="152" y="148"/>
                  </a:lnTo>
                  <a:lnTo>
                    <a:pt x="160" y="138"/>
                  </a:lnTo>
                  <a:lnTo>
                    <a:pt x="166" y="126"/>
                  </a:lnTo>
                  <a:lnTo>
                    <a:pt x="166" y="120"/>
                  </a:lnTo>
                  <a:lnTo>
                    <a:pt x="164" y="114"/>
                  </a:lnTo>
                  <a:lnTo>
                    <a:pt x="160" y="110"/>
                  </a:lnTo>
                  <a:lnTo>
                    <a:pt x="154" y="106"/>
                  </a:lnTo>
                  <a:lnTo>
                    <a:pt x="152" y="106"/>
                  </a:lnTo>
                  <a:lnTo>
                    <a:pt x="150" y="108"/>
                  </a:lnTo>
                  <a:lnTo>
                    <a:pt x="150" y="110"/>
                  </a:lnTo>
                  <a:lnTo>
                    <a:pt x="152" y="112"/>
                  </a:lnTo>
                  <a:close/>
                </a:path>
              </a:pathLst>
            </a:custGeom>
            <a:solidFill>
              <a:srgbClr val="000000"/>
            </a:solidFill>
            <a:ln w="9525">
              <a:noFill/>
              <a:round/>
              <a:headEnd/>
              <a:tailEnd/>
            </a:ln>
          </p:spPr>
          <p:txBody>
            <a:bodyPr/>
            <a:lstStyle/>
            <a:p>
              <a:endParaRPr lang="fr-FR">
                <a:latin typeface="Calibri" pitchFamily="34" charset="0"/>
              </a:endParaRPr>
            </a:p>
          </p:txBody>
        </p:sp>
        <p:sp>
          <p:nvSpPr>
            <p:cNvPr id="9376" name="Freeform 94"/>
            <p:cNvSpPr>
              <a:spLocks/>
            </p:cNvSpPr>
            <p:nvPr/>
          </p:nvSpPr>
          <p:spPr bwMode="auto">
            <a:xfrm>
              <a:off x="2987" y="2008"/>
              <a:ext cx="166" cy="154"/>
            </a:xfrm>
            <a:custGeom>
              <a:avLst/>
              <a:gdLst>
                <a:gd name="T0" fmla="*/ 156 w 166"/>
                <a:gd name="T1" fmla="*/ 112 h 154"/>
                <a:gd name="T2" fmla="*/ 162 w 166"/>
                <a:gd name="T3" fmla="*/ 126 h 154"/>
                <a:gd name="T4" fmla="*/ 154 w 166"/>
                <a:gd name="T5" fmla="*/ 142 h 154"/>
                <a:gd name="T6" fmla="*/ 142 w 166"/>
                <a:gd name="T7" fmla="*/ 150 h 154"/>
                <a:gd name="T8" fmla="*/ 118 w 166"/>
                <a:gd name="T9" fmla="*/ 144 h 154"/>
                <a:gd name="T10" fmla="*/ 106 w 166"/>
                <a:gd name="T11" fmla="*/ 136 h 154"/>
                <a:gd name="T12" fmla="*/ 98 w 166"/>
                <a:gd name="T13" fmla="*/ 128 h 154"/>
                <a:gd name="T14" fmla="*/ 94 w 166"/>
                <a:gd name="T15" fmla="*/ 120 h 154"/>
                <a:gd name="T16" fmla="*/ 86 w 166"/>
                <a:gd name="T17" fmla="*/ 124 h 154"/>
                <a:gd name="T18" fmla="*/ 78 w 166"/>
                <a:gd name="T19" fmla="*/ 128 h 154"/>
                <a:gd name="T20" fmla="*/ 62 w 166"/>
                <a:gd name="T21" fmla="*/ 134 h 154"/>
                <a:gd name="T22" fmla="*/ 48 w 166"/>
                <a:gd name="T23" fmla="*/ 130 h 154"/>
                <a:gd name="T24" fmla="*/ 28 w 166"/>
                <a:gd name="T25" fmla="*/ 110 h 154"/>
                <a:gd name="T26" fmla="*/ 24 w 166"/>
                <a:gd name="T27" fmla="*/ 86 h 154"/>
                <a:gd name="T28" fmla="*/ 32 w 166"/>
                <a:gd name="T29" fmla="*/ 70 h 154"/>
                <a:gd name="T30" fmla="*/ 30 w 166"/>
                <a:gd name="T31" fmla="*/ 68 h 154"/>
                <a:gd name="T32" fmla="*/ 22 w 166"/>
                <a:gd name="T33" fmla="*/ 60 h 154"/>
                <a:gd name="T34" fmla="*/ 22 w 166"/>
                <a:gd name="T35" fmla="*/ 34 h 154"/>
                <a:gd name="T36" fmla="*/ 20 w 166"/>
                <a:gd name="T37" fmla="*/ 32 h 154"/>
                <a:gd name="T38" fmla="*/ 8 w 166"/>
                <a:gd name="T39" fmla="*/ 20 h 154"/>
                <a:gd name="T40" fmla="*/ 6 w 166"/>
                <a:gd name="T41" fmla="*/ 2 h 154"/>
                <a:gd name="T42" fmla="*/ 2 w 166"/>
                <a:gd name="T43" fmla="*/ 2 h 154"/>
                <a:gd name="T44" fmla="*/ 2 w 166"/>
                <a:gd name="T45" fmla="*/ 20 h 154"/>
                <a:gd name="T46" fmla="*/ 8 w 166"/>
                <a:gd name="T47" fmla="*/ 30 h 154"/>
                <a:gd name="T48" fmla="*/ 14 w 166"/>
                <a:gd name="T49" fmla="*/ 34 h 154"/>
                <a:gd name="T50" fmla="*/ 16 w 166"/>
                <a:gd name="T51" fmla="*/ 42 h 154"/>
                <a:gd name="T52" fmla="*/ 18 w 166"/>
                <a:gd name="T53" fmla="*/ 62 h 154"/>
                <a:gd name="T54" fmla="*/ 26 w 166"/>
                <a:gd name="T55" fmla="*/ 70 h 154"/>
                <a:gd name="T56" fmla="*/ 30 w 166"/>
                <a:gd name="T57" fmla="*/ 68 h 154"/>
                <a:gd name="T58" fmla="*/ 22 w 166"/>
                <a:gd name="T59" fmla="*/ 84 h 154"/>
                <a:gd name="T60" fmla="*/ 20 w 166"/>
                <a:gd name="T61" fmla="*/ 102 h 154"/>
                <a:gd name="T62" fmla="*/ 36 w 166"/>
                <a:gd name="T63" fmla="*/ 124 h 154"/>
                <a:gd name="T64" fmla="*/ 50 w 166"/>
                <a:gd name="T65" fmla="*/ 134 h 154"/>
                <a:gd name="T66" fmla="*/ 74 w 166"/>
                <a:gd name="T67" fmla="*/ 134 h 154"/>
                <a:gd name="T68" fmla="*/ 86 w 166"/>
                <a:gd name="T69" fmla="*/ 126 h 154"/>
                <a:gd name="T70" fmla="*/ 94 w 166"/>
                <a:gd name="T71" fmla="*/ 122 h 154"/>
                <a:gd name="T72" fmla="*/ 96 w 166"/>
                <a:gd name="T73" fmla="*/ 132 h 154"/>
                <a:gd name="T74" fmla="*/ 106 w 166"/>
                <a:gd name="T75" fmla="*/ 140 h 154"/>
                <a:gd name="T76" fmla="*/ 122 w 166"/>
                <a:gd name="T77" fmla="*/ 150 h 154"/>
                <a:gd name="T78" fmla="*/ 144 w 166"/>
                <a:gd name="T79" fmla="*/ 152 h 154"/>
                <a:gd name="T80" fmla="*/ 160 w 166"/>
                <a:gd name="T81" fmla="*/ 138 h 154"/>
                <a:gd name="T82" fmla="*/ 166 w 166"/>
                <a:gd name="T83" fmla="*/ 120 h 154"/>
                <a:gd name="T84" fmla="*/ 154 w 166"/>
                <a:gd name="T85" fmla="*/ 106 h 154"/>
                <a:gd name="T86" fmla="*/ 150 w 166"/>
                <a:gd name="T87" fmla="*/ 108 h 15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6"/>
                <a:gd name="T133" fmla="*/ 0 h 154"/>
                <a:gd name="T134" fmla="*/ 166 w 166"/>
                <a:gd name="T135" fmla="*/ 154 h 15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6" h="154">
                  <a:moveTo>
                    <a:pt x="152" y="112"/>
                  </a:moveTo>
                  <a:lnTo>
                    <a:pt x="152" y="112"/>
                  </a:lnTo>
                  <a:lnTo>
                    <a:pt x="156" y="112"/>
                  </a:lnTo>
                  <a:lnTo>
                    <a:pt x="160" y="114"/>
                  </a:lnTo>
                  <a:lnTo>
                    <a:pt x="162" y="120"/>
                  </a:lnTo>
                  <a:lnTo>
                    <a:pt x="162" y="126"/>
                  </a:lnTo>
                  <a:lnTo>
                    <a:pt x="160" y="132"/>
                  </a:lnTo>
                  <a:lnTo>
                    <a:pt x="154" y="142"/>
                  </a:lnTo>
                  <a:lnTo>
                    <a:pt x="146" y="148"/>
                  </a:lnTo>
                  <a:lnTo>
                    <a:pt x="142" y="150"/>
                  </a:lnTo>
                  <a:lnTo>
                    <a:pt x="136" y="150"/>
                  </a:lnTo>
                  <a:lnTo>
                    <a:pt x="128" y="148"/>
                  </a:lnTo>
                  <a:lnTo>
                    <a:pt x="118" y="144"/>
                  </a:lnTo>
                  <a:lnTo>
                    <a:pt x="110" y="140"/>
                  </a:lnTo>
                  <a:lnTo>
                    <a:pt x="106" y="136"/>
                  </a:lnTo>
                  <a:lnTo>
                    <a:pt x="102" y="134"/>
                  </a:lnTo>
                  <a:lnTo>
                    <a:pt x="98" y="128"/>
                  </a:lnTo>
                  <a:lnTo>
                    <a:pt x="96" y="120"/>
                  </a:lnTo>
                  <a:lnTo>
                    <a:pt x="94" y="120"/>
                  </a:lnTo>
                  <a:lnTo>
                    <a:pt x="90" y="120"/>
                  </a:lnTo>
                  <a:lnTo>
                    <a:pt x="86" y="124"/>
                  </a:lnTo>
                  <a:lnTo>
                    <a:pt x="82" y="126"/>
                  </a:lnTo>
                  <a:lnTo>
                    <a:pt x="78" y="128"/>
                  </a:lnTo>
                  <a:lnTo>
                    <a:pt x="68" y="134"/>
                  </a:lnTo>
                  <a:lnTo>
                    <a:pt x="62" y="134"/>
                  </a:lnTo>
                  <a:lnTo>
                    <a:pt x="56" y="134"/>
                  </a:lnTo>
                  <a:lnTo>
                    <a:pt x="48" y="130"/>
                  </a:lnTo>
                  <a:lnTo>
                    <a:pt x="40" y="124"/>
                  </a:lnTo>
                  <a:lnTo>
                    <a:pt x="32" y="118"/>
                  </a:lnTo>
                  <a:lnTo>
                    <a:pt x="28" y="110"/>
                  </a:lnTo>
                  <a:lnTo>
                    <a:pt x="24" y="102"/>
                  </a:lnTo>
                  <a:lnTo>
                    <a:pt x="24" y="94"/>
                  </a:lnTo>
                  <a:lnTo>
                    <a:pt x="24" y="86"/>
                  </a:lnTo>
                  <a:lnTo>
                    <a:pt x="26" y="78"/>
                  </a:lnTo>
                  <a:lnTo>
                    <a:pt x="32" y="70"/>
                  </a:lnTo>
                  <a:lnTo>
                    <a:pt x="32" y="68"/>
                  </a:lnTo>
                  <a:lnTo>
                    <a:pt x="30" y="68"/>
                  </a:lnTo>
                  <a:lnTo>
                    <a:pt x="26" y="66"/>
                  </a:lnTo>
                  <a:lnTo>
                    <a:pt x="24" y="64"/>
                  </a:lnTo>
                  <a:lnTo>
                    <a:pt x="22" y="60"/>
                  </a:lnTo>
                  <a:lnTo>
                    <a:pt x="20" y="54"/>
                  </a:lnTo>
                  <a:lnTo>
                    <a:pt x="20" y="42"/>
                  </a:lnTo>
                  <a:lnTo>
                    <a:pt x="22" y="34"/>
                  </a:lnTo>
                  <a:lnTo>
                    <a:pt x="20" y="32"/>
                  </a:lnTo>
                  <a:lnTo>
                    <a:pt x="14" y="30"/>
                  </a:lnTo>
                  <a:lnTo>
                    <a:pt x="12" y="26"/>
                  </a:lnTo>
                  <a:lnTo>
                    <a:pt x="8" y="20"/>
                  </a:lnTo>
                  <a:lnTo>
                    <a:pt x="6" y="10"/>
                  </a:lnTo>
                  <a:lnTo>
                    <a:pt x="6" y="2"/>
                  </a:lnTo>
                  <a:lnTo>
                    <a:pt x="4" y="0"/>
                  </a:lnTo>
                  <a:lnTo>
                    <a:pt x="2" y="0"/>
                  </a:lnTo>
                  <a:lnTo>
                    <a:pt x="2" y="2"/>
                  </a:lnTo>
                  <a:lnTo>
                    <a:pt x="0" y="14"/>
                  </a:lnTo>
                  <a:lnTo>
                    <a:pt x="2" y="20"/>
                  </a:lnTo>
                  <a:lnTo>
                    <a:pt x="4" y="26"/>
                  </a:lnTo>
                  <a:lnTo>
                    <a:pt x="8" y="30"/>
                  </a:lnTo>
                  <a:lnTo>
                    <a:pt x="14" y="34"/>
                  </a:lnTo>
                  <a:lnTo>
                    <a:pt x="16" y="34"/>
                  </a:lnTo>
                  <a:lnTo>
                    <a:pt x="16" y="42"/>
                  </a:lnTo>
                  <a:lnTo>
                    <a:pt x="16" y="52"/>
                  </a:lnTo>
                  <a:lnTo>
                    <a:pt x="18" y="62"/>
                  </a:lnTo>
                  <a:lnTo>
                    <a:pt x="20" y="66"/>
                  </a:lnTo>
                  <a:lnTo>
                    <a:pt x="22" y="70"/>
                  </a:lnTo>
                  <a:lnTo>
                    <a:pt x="26" y="70"/>
                  </a:lnTo>
                  <a:lnTo>
                    <a:pt x="32" y="70"/>
                  </a:lnTo>
                  <a:lnTo>
                    <a:pt x="30" y="68"/>
                  </a:lnTo>
                  <a:lnTo>
                    <a:pt x="24" y="76"/>
                  </a:lnTo>
                  <a:lnTo>
                    <a:pt x="22" y="84"/>
                  </a:lnTo>
                  <a:lnTo>
                    <a:pt x="20" y="92"/>
                  </a:lnTo>
                  <a:lnTo>
                    <a:pt x="20" y="102"/>
                  </a:lnTo>
                  <a:lnTo>
                    <a:pt x="24" y="110"/>
                  </a:lnTo>
                  <a:lnTo>
                    <a:pt x="30" y="118"/>
                  </a:lnTo>
                  <a:lnTo>
                    <a:pt x="36" y="124"/>
                  </a:lnTo>
                  <a:lnTo>
                    <a:pt x="42" y="130"/>
                  </a:lnTo>
                  <a:lnTo>
                    <a:pt x="50" y="134"/>
                  </a:lnTo>
                  <a:lnTo>
                    <a:pt x="58" y="136"/>
                  </a:lnTo>
                  <a:lnTo>
                    <a:pt x="66" y="136"/>
                  </a:lnTo>
                  <a:lnTo>
                    <a:pt x="74" y="134"/>
                  </a:lnTo>
                  <a:lnTo>
                    <a:pt x="86" y="126"/>
                  </a:lnTo>
                  <a:lnTo>
                    <a:pt x="90" y="124"/>
                  </a:lnTo>
                  <a:lnTo>
                    <a:pt x="92" y="122"/>
                  </a:lnTo>
                  <a:lnTo>
                    <a:pt x="94" y="122"/>
                  </a:lnTo>
                  <a:lnTo>
                    <a:pt x="96" y="132"/>
                  </a:lnTo>
                  <a:lnTo>
                    <a:pt x="102" y="138"/>
                  </a:lnTo>
                  <a:lnTo>
                    <a:pt x="106" y="140"/>
                  </a:lnTo>
                  <a:lnTo>
                    <a:pt x="114" y="146"/>
                  </a:lnTo>
                  <a:lnTo>
                    <a:pt x="122" y="150"/>
                  </a:lnTo>
                  <a:lnTo>
                    <a:pt x="130" y="152"/>
                  </a:lnTo>
                  <a:lnTo>
                    <a:pt x="138" y="154"/>
                  </a:lnTo>
                  <a:lnTo>
                    <a:pt x="144" y="152"/>
                  </a:lnTo>
                  <a:lnTo>
                    <a:pt x="152" y="148"/>
                  </a:lnTo>
                  <a:lnTo>
                    <a:pt x="160" y="138"/>
                  </a:lnTo>
                  <a:lnTo>
                    <a:pt x="166" y="126"/>
                  </a:lnTo>
                  <a:lnTo>
                    <a:pt x="166" y="120"/>
                  </a:lnTo>
                  <a:lnTo>
                    <a:pt x="164" y="114"/>
                  </a:lnTo>
                  <a:lnTo>
                    <a:pt x="160" y="110"/>
                  </a:lnTo>
                  <a:lnTo>
                    <a:pt x="154" y="106"/>
                  </a:lnTo>
                  <a:lnTo>
                    <a:pt x="152" y="106"/>
                  </a:lnTo>
                  <a:lnTo>
                    <a:pt x="150" y="108"/>
                  </a:lnTo>
                  <a:lnTo>
                    <a:pt x="150" y="110"/>
                  </a:lnTo>
                  <a:lnTo>
                    <a:pt x="152" y="112"/>
                  </a:lnTo>
                </a:path>
              </a:pathLst>
            </a:custGeom>
            <a:noFill/>
            <a:ln w="9525">
              <a:noFill/>
              <a:round/>
              <a:headEnd/>
              <a:tailEnd/>
            </a:ln>
          </p:spPr>
          <p:txBody>
            <a:bodyPr/>
            <a:lstStyle/>
            <a:p>
              <a:endParaRPr lang="fr-FR">
                <a:latin typeface="Calibri" pitchFamily="34" charset="0"/>
              </a:endParaRPr>
            </a:p>
          </p:txBody>
        </p:sp>
        <p:sp>
          <p:nvSpPr>
            <p:cNvPr id="9377" name="Freeform 113"/>
            <p:cNvSpPr>
              <a:spLocks/>
            </p:cNvSpPr>
            <p:nvPr/>
          </p:nvSpPr>
          <p:spPr bwMode="auto">
            <a:xfrm>
              <a:off x="2915" y="2410"/>
              <a:ext cx="8" cy="24"/>
            </a:xfrm>
            <a:custGeom>
              <a:avLst/>
              <a:gdLst>
                <a:gd name="T0" fmla="*/ 4 w 8"/>
                <a:gd name="T1" fmla="*/ 0 h 24"/>
                <a:gd name="T2" fmla="*/ 4 w 8"/>
                <a:gd name="T3" fmla="*/ 0 h 24"/>
                <a:gd name="T4" fmla="*/ 2 w 8"/>
                <a:gd name="T5" fmla="*/ 4 h 24"/>
                <a:gd name="T6" fmla="*/ 2 w 8"/>
                <a:gd name="T7" fmla="*/ 4 h 24"/>
                <a:gd name="T8" fmla="*/ 0 w 8"/>
                <a:gd name="T9" fmla="*/ 12 h 24"/>
                <a:gd name="T10" fmla="*/ 0 w 8"/>
                <a:gd name="T11" fmla="*/ 12 h 24"/>
                <a:gd name="T12" fmla="*/ 0 w 8"/>
                <a:gd name="T13" fmla="*/ 18 h 24"/>
                <a:gd name="T14" fmla="*/ 4 w 8"/>
                <a:gd name="T15" fmla="*/ 24 h 24"/>
                <a:gd name="T16" fmla="*/ 4 w 8"/>
                <a:gd name="T17" fmla="*/ 24 h 24"/>
                <a:gd name="T18" fmla="*/ 6 w 8"/>
                <a:gd name="T19" fmla="*/ 24 h 24"/>
                <a:gd name="T20" fmla="*/ 8 w 8"/>
                <a:gd name="T21" fmla="*/ 22 h 24"/>
                <a:gd name="T22" fmla="*/ 8 w 8"/>
                <a:gd name="T23" fmla="*/ 22 h 24"/>
                <a:gd name="T24" fmla="*/ 4 w 8"/>
                <a:gd name="T25" fmla="*/ 10 h 24"/>
                <a:gd name="T26" fmla="*/ 4 w 8"/>
                <a:gd name="T27" fmla="*/ 10 h 24"/>
                <a:gd name="T28" fmla="*/ 6 w 8"/>
                <a:gd name="T29" fmla="*/ 2 h 24"/>
                <a:gd name="T30" fmla="*/ 6 w 8"/>
                <a:gd name="T31" fmla="*/ 2 h 24"/>
                <a:gd name="T32" fmla="*/ 4 w 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
                <a:gd name="T52" fmla="*/ 0 h 24"/>
                <a:gd name="T53" fmla="*/ 8 w 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 h="24">
                  <a:moveTo>
                    <a:pt x="4" y="0"/>
                  </a:moveTo>
                  <a:lnTo>
                    <a:pt x="4" y="0"/>
                  </a:lnTo>
                  <a:lnTo>
                    <a:pt x="2" y="4"/>
                  </a:lnTo>
                  <a:lnTo>
                    <a:pt x="0" y="12"/>
                  </a:lnTo>
                  <a:lnTo>
                    <a:pt x="0" y="18"/>
                  </a:lnTo>
                  <a:lnTo>
                    <a:pt x="4" y="24"/>
                  </a:lnTo>
                  <a:lnTo>
                    <a:pt x="6" y="24"/>
                  </a:lnTo>
                  <a:lnTo>
                    <a:pt x="8" y="22"/>
                  </a:lnTo>
                  <a:lnTo>
                    <a:pt x="4" y="10"/>
                  </a:lnTo>
                  <a:lnTo>
                    <a:pt x="6" y="2"/>
                  </a:lnTo>
                  <a:lnTo>
                    <a:pt x="4"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378" name="Freeform 114"/>
            <p:cNvSpPr>
              <a:spLocks/>
            </p:cNvSpPr>
            <p:nvPr/>
          </p:nvSpPr>
          <p:spPr bwMode="auto">
            <a:xfrm>
              <a:off x="2915" y="2410"/>
              <a:ext cx="8" cy="24"/>
            </a:xfrm>
            <a:custGeom>
              <a:avLst/>
              <a:gdLst>
                <a:gd name="T0" fmla="*/ 4 w 8"/>
                <a:gd name="T1" fmla="*/ 0 h 24"/>
                <a:gd name="T2" fmla="*/ 4 w 8"/>
                <a:gd name="T3" fmla="*/ 0 h 24"/>
                <a:gd name="T4" fmla="*/ 2 w 8"/>
                <a:gd name="T5" fmla="*/ 4 h 24"/>
                <a:gd name="T6" fmla="*/ 2 w 8"/>
                <a:gd name="T7" fmla="*/ 4 h 24"/>
                <a:gd name="T8" fmla="*/ 0 w 8"/>
                <a:gd name="T9" fmla="*/ 12 h 24"/>
                <a:gd name="T10" fmla="*/ 0 w 8"/>
                <a:gd name="T11" fmla="*/ 12 h 24"/>
                <a:gd name="T12" fmla="*/ 0 w 8"/>
                <a:gd name="T13" fmla="*/ 18 h 24"/>
                <a:gd name="T14" fmla="*/ 4 w 8"/>
                <a:gd name="T15" fmla="*/ 24 h 24"/>
                <a:gd name="T16" fmla="*/ 4 w 8"/>
                <a:gd name="T17" fmla="*/ 24 h 24"/>
                <a:gd name="T18" fmla="*/ 6 w 8"/>
                <a:gd name="T19" fmla="*/ 24 h 24"/>
                <a:gd name="T20" fmla="*/ 8 w 8"/>
                <a:gd name="T21" fmla="*/ 22 h 24"/>
                <a:gd name="T22" fmla="*/ 8 w 8"/>
                <a:gd name="T23" fmla="*/ 22 h 24"/>
                <a:gd name="T24" fmla="*/ 4 w 8"/>
                <a:gd name="T25" fmla="*/ 10 h 24"/>
                <a:gd name="T26" fmla="*/ 4 w 8"/>
                <a:gd name="T27" fmla="*/ 10 h 24"/>
                <a:gd name="T28" fmla="*/ 6 w 8"/>
                <a:gd name="T29" fmla="*/ 2 h 24"/>
                <a:gd name="T30" fmla="*/ 6 w 8"/>
                <a:gd name="T31" fmla="*/ 2 h 24"/>
                <a:gd name="T32" fmla="*/ 4 w 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
                <a:gd name="T52" fmla="*/ 0 h 24"/>
                <a:gd name="T53" fmla="*/ 8 w 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 h="24">
                  <a:moveTo>
                    <a:pt x="4" y="0"/>
                  </a:moveTo>
                  <a:lnTo>
                    <a:pt x="4" y="0"/>
                  </a:lnTo>
                  <a:lnTo>
                    <a:pt x="2" y="4"/>
                  </a:lnTo>
                  <a:lnTo>
                    <a:pt x="0" y="12"/>
                  </a:lnTo>
                  <a:lnTo>
                    <a:pt x="0" y="18"/>
                  </a:lnTo>
                  <a:lnTo>
                    <a:pt x="4" y="24"/>
                  </a:lnTo>
                  <a:lnTo>
                    <a:pt x="6" y="24"/>
                  </a:lnTo>
                  <a:lnTo>
                    <a:pt x="8" y="22"/>
                  </a:lnTo>
                  <a:lnTo>
                    <a:pt x="4" y="10"/>
                  </a:lnTo>
                  <a:lnTo>
                    <a:pt x="6" y="2"/>
                  </a:lnTo>
                  <a:lnTo>
                    <a:pt x="4" y="0"/>
                  </a:lnTo>
                </a:path>
              </a:pathLst>
            </a:custGeom>
            <a:noFill/>
            <a:ln w="9525">
              <a:noFill/>
              <a:round/>
              <a:headEnd/>
              <a:tailEnd/>
            </a:ln>
          </p:spPr>
          <p:txBody>
            <a:bodyPr/>
            <a:lstStyle/>
            <a:p>
              <a:endParaRPr lang="fr-FR">
                <a:latin typeface="Calibri" pitchFamily="34" charset="0"/>
              </a:endParaRPr>
            </a:p>
          </p:txBody>
        </p:sp>
      </p:grpSp>
      <p:grpSp>
        <p:nvGrpSpPr>
          <p:cNvPr id="134" name="Group 5"/>
          <p:cNvGrpSpPr>
            <a:grpSpLocks noChangeAspect="1"/>
          </p:cNvGrpSpPr>
          <p:nvPr/>
        </p:nvGrpSpPr>
        <p:grpSpPr bwMode="auto">
          <a:xfrm>
            <a:off x="1143000" y="2786063"/>
            <a:ext cx="1546225" cy="1685925"/>
            <a:chOff x="2393" y="1602"/>
            <a:chExt cx="974" cy="1062"/>
          </a:xfrm>
        </p:grpSpPr>
        <p:sp>
          <p:nvSpPr>
            <p:cNvPr id="9213" name="Freeform 6"/>
            <p:cNvSpPr>
              <a:spLocks/>
            </p:cNvSpPr>
            <p:nvPr/>
          </p:nvSpPr>
          <p:spPr bwMode="auto">
            <a:xfrm>
              <a:off x="2393" y="1602"/>
              <a:ext cx="974" cy="710"/>
            </a:xfrm>
            <a:custGeom>
              <a:avLst/>
              <a:gdLst>
                <a:gd name="T0" fmla="*/ 942 w 974"/>
                <a:gd name="T1" fmla="*/ 476 h 710"/>
                <a:gd name="T2" fmla="*/ 912 w 974"/>
                <a:gd name="T3" fmla="*/ 412 h 710"/>
                <a:gd name="T4" fmla="*/ 888 w 974"/>
                <a:gd name="T5" fmla="*/ 396 h 710"/>
                <a:gd name="T6" fmla="*/ 904 w 974"/>
                <a:gd name="T7" fmla="*/ 362 h 710"/>
                <a:gd name="T8" fmla="*/ 954 w 974"/>
                <a:gd name="T9" fmla="*/ 314 h 710"/>
                <a:gd name="T10" fmla="*/ 944 w 974"/>
                <a:gd name="T11" fmla="*/ 284 h 710"/>
                <a:gd name="T12" fmla="*/ 950 w 974"/>
                <a:gd name="T13" fmla="*/ 220 h 710"/>
                <a:gd name="T14" fmla="*/ 892 w 974"/>
                <a:gd name="T15" fmla="*/ 184 h 710"/>
                <a:gd name="T16" fmla="*/ 822 w 974"/>
                <a:gd name="T17" fmla="*/ 174 h 710"/>
                <a:gd name="T18" fmla="*/ 778 w 974"/>
                <a:gd name="T19" fmla="*/ 174 h 710"/>
                <a:gd name="T20" fmla="*/ 750 w 974"/>
                <a:gd name="T21" fmla="*/ 176 h 710"/>
                <a:gd name="T22" fmla="*/ 734 w 974"/>
                <a:gd name="T23" fmla="*/ 154 h 710"/>
                <a:gd name="T24" fmla="*/ 688 w 974"/>
                <a:gd name="T25" fmla="*/ 136 h 710"/>
                <a:gd name="T26" fmla="*/ 658 w 974"/>
                <a:gd name="T27" fmla="*/ 118 h 710"/>
                <a:gd name="T28" fmla="*/ 632 w 974"/>
                <a:gd name="T29" fmla="*/ 90 h 710"/>
                <a:gd name="T30" fmla="*/ 602 w 974"/>
                <a:gd name="T31" fmla="*/ 54 h 710"/>
                <a:gd name="T32" fmla="*/ 552 w 974"/>
                <a:gd name="T33" fmla="*/ 0 h 710"/>
                <a:gd name="T34" fmla="*/ 484 w 974"/>
                <a:gd name="T35" fmla="*/ 32 h 710"/>
                <a:gd name="T36" fmla="*/ 462 w 974"/>
                <a:gd name="T37" fmla="*/ 86 h 710"/>
                <a:gd name="T38" fmla="*/ 420 w 974"/>
                <a:gd name="T39" fmla="*/ 84 h 710"/>
                <a:gd name="T40" fmla="*/ 364 w 974"/>
                <a:gd name="T41" fmla="*/ 72 h 710"/>
                <a:gd name="T42" fmla="*/ 302 w 974"/>
                <a:gd name="T43" fmla="*/ 80 h 710"/>
                <a:gd name="T44" fmla="*/ 250 w 974"/>
                <a:gd name="T45" fmla="*/ 132 h 710"/>
                <a:gd name="T46" fmla="*/ 156 w 974"/>
                <a:gd name="T47" fmla="*/ 134 h 710"/>
                <a:gd name="T48" fmla="*/ 126 w 974"/>
                <a:gd name="T49" fmla="*/ 186 h 710"/>
                <a:gd name="T50" fmla="*/ 130 w 974"/>
                <a:gd name="T51" fmla="*/ 228 h 710"/>
                <a:gd name="T52" fmla="*/ 84 w 974"/>
                <a:gd name="T53" fmla="*/ 248 h 710"/>
                <a:gd name="T54" fmla="*/ 72 w 974"/>
                <a:gd name="T55" fmla="*/ 280 h 710"/>
                <a:gd name="T56" fmla="*/ 74 w 974"/>
                <a:gd name="T57" fmla="*/ 312 h 710"/>
                <a:gd name="T58" fmla="*/ 20 w 974"/>
                <a:gd name="T59" fmla="*/ 344 h 710"/>
                <a:gd name="T60" fmla="*/ 4 w 974"/>
                <a:gd name="T61" fmla="*/ 410 h 710"/>
                <a:gd name="T62" fmla="*/ 76 w 974"/>
                <a:gd name="T63" fmla="*/ 452 h 710"/>
                <a:gd name="T64" fmla="*/ 118 w 974"/>
                <a:gd name="T65" fmla="*/ 486 h 710"/>
                <a:gd name="T66" fmla="*/ 138 w 974"/>
                <a:gd name="T67" fmla="*/ 528 h 710"/>
                <a:gd name="T68" fmla="*/ 168 w 974"/>
                <a:gd name="T69" fmla="*/ 532 h 710"/>
                <a:gd name="T70" fmla="*/ 126 w 974"/>
                <a:gd name="T71" fmla="*/ 550 h 710"/>
                <a:gd name="T72" fmla="*/ 116 w 974"/>
                <a:gd name="T73" fmla="*/ 602 h 710"/>
                <a:gd name="T74" fmla="*/ 190 w 974"/>
                <a:gd name="T75" fmla="*/ 630 h 710"/>
                <a:gd name="T76" fmla="*/ 222 w 974"/>
                <a:gd name="T77" fmla="*/ 644 h 710"/>
                <a:gd name="T78" fmla="*/ 244 w 974"/>
                <a:gd name="T79" fmla="*/ 664 h 710"/>
                <a:gd name="T80" fmla="*/ 276 w 974"/>
                <a:gd name="T81" fmla="*/ 708 h 710"/>
                <a:gd name="T82" fmla="*/ 322 w 974"/>
                <a:gd name="T83" fmla="*/ 688 h 710"/>
                <a:gd name="T84" fmla="*/ 360 w 974"/>
                <a:gd name="T85" fmla="*/ 676 h 710"/>
                <a:gd name="T86" fmla="*/ 374 w 974"/>
                <a:gd name="T87" fmla="*/ 632 h 710"/>
                <a:gd name="T88" fmla="*/ 412 w 974"/>
                <a:gd name="T89" fmla="*/ 638 h 710"/>
                <a:gd name="T90" fmla="*/ 372 w 974"/>
                <a:gd name="T91" fmla="*/ 554 h 710"/>
                <a:gd name="T92" fmla="*/ 398 w 974"/>
                <a:gd name="T93" fmla="*/ 520 h 710"/>
                <a:gd name="T94" fmla="*/ 414 w 974"/>
                <a:gd name="T95" fmla="*/ 476 h 710"/>
                <a:gd name="T96" fmla="*/ 434 w 974"/>
                <a:gd name="T97" fmla="*/ 464 h 710"/>
                <a:gd name="T98" fmla="*/ 444 w 974"/>
                <a:gd name="T99" fmla="*/ 442 h 710"/>
                <a:gd name="T100" fmla="*/ 498 w 974"/>
                <a:gd name="T101" fmla="*/ 470 h 710"/>
                <a:gd name="T102" fmla="*/ 552 w 974"/>
                <a:gd name="T103" fmla="*/ 494 h 710"/>
                <a:gd name="T104" fmla="*/ 620 w 974"/>
                <a:gd name="T105" fmla="*/ 500 h 710"/>
                <a:gd name="T106" fmla="*/ 588 w 974"/>
                <a:gd name="T107" fmla="*/ 576 h 710"/>
                <a:gd name="T108" fmla="*/ 608 w 974"/>
                <a:gd name="T109" fmla="*/ 596 h 710"/>
                <a:gd name="T110" fmla="*/ 640 w 974"/>
                <a:gd name="T111" fmla="*/ 634 h 710"/>
                <a:gd name="T112" fmla="*/ 700 w 974"/>
                <a:gd name="T113" fmla="*/ 668 h 710"/>
                <a:gd name="T114" fmla="*/ 748 w 974"/>
                <a:gd name="T115" fmla="*/ 666 h 710"/>
                <a:gd name="T116" fmla="*/ 822 w 974"/>
                <a:gd name="T117" fmla="*/ 616 h 710"/>
                <a:gd name="T118" fmla="*/ 854 w 974"/>
                <a:gd name="T119" fmla="*/ 590 h 710"/>
                <a:gd name="T120" fmla="*/ 880 w 974"/>
                <a:gd name="T121" fmla="*/ 580 h 710"/>
                <a:gd name="T122" fmla="*/ 946 w 974"/>
                <a:gd name="T123" fmla="*/ 550 h 710"/>
                <a:gd name="T124" fmla="*/ 972 w 974"/>
                <a:gd name="T125" fmla="*/ 496 h 71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74"/>
                <a:gd name="T190" fmla="*/ 0 h 710"/>
                <a:gd name="T191" fmla="*/ 974 w 974"/>
                <a:gd name="T192" fmla="*/ 710 h 71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74" h="710">
                  <a:moveTo>
                    <a:pt x="972" y="496"/>
                  </a:moveTo>
                  <a:lnTo>
                    <a:pt x="972" y="496"/>
                  </a:lnTo>
                  <a:lnTo>
                    <a:pt x="970" y="484"/>
                  </a:lnTo>
                  <a:lnTo>
                    <a:pt x="968" y="480"/>
                  </a:lnTo>
                  <a:lnTo>
                    <a:pt x="966" y="478"/>
                  </a:lnTo>
                  <a:lnTo>
                    <a:pt x="956" y="476"/>
                  </a:lnTo>
                  <a:lnTo>
                    <a:pt x="942" y="476"/>
                  </a:lnTo>
                  <a:lnTo>
                    <a:pt x="940" y="464"/>
                  </a:lnTo>
                  <a:lnTo>
                    <a:pt x="936" y="454"/>
                  </a:lnTo>
                  <a:lnTo>
                    <a:pt x="922" y="432"/>
                  </a:lnTo>
                  <a:lnTo>
                    <a:pt x="916" y="418"/>
                  </a:lnTo>
                  <a:lnTo>
                    <a:pt x="912" y="412"/>
                  </a:lnTo>
                  <a:lnTo>
                    <a:pt x="904" y="408"/>
                  </a:lnTo>
                  <a:lnTo>
                    <a:pt x="892" y="408"/>
                  </a:lnTo>
                  <a:lnTo>
                    <a:pt x="882" y="408"/>
                  </a:lnTo>
                  <a:lnTo>
                    <a:pt x="884" y="402"/>
                  </a:lnTo>
                  <a:lnTo>
                    <a:pt x="888" y="396"/>
                  </a:lnTo>
                  <a:lnTo>
                    <a:pt x="892" y="392"/>
                  </a:lnTo>
                  <a:lnTo>
                    <a:pt x="894" y="384"/>
                  </a:lnTo>
                  <a:lnTo>
                    <a:pt x="894" y="370"/>
                  </a:lnTo>
                  <a:lnTo>
                    <a:pt x="898" y="366"/>
                  </a:lnTo>
                  <a:lnTo>
                    <a:pt x="904" y="362"/>
                  </a:lnTo>
                  <a:lnTo>
                    <a:pt x="924" y="346"/>
                  </a:lnTo>
                  <a:lnTo>
                    <a:pt x="946" y="328"/>
                  </a:lnTo>
                  <a:lnTo>
                    <a:pt x="952" y="322"/>
                  </a:lnTo>
                  <a:lnTo>
                    <a:pt x="954" y="320"/>
                  </a:lnTo>
                  <a:lnTo>
                    <a:pt x="954" y="314"/>
                  </a:lnTo>
                  <a:lnTo>
                    <a:pt x="950" y="308"/>
                  </a:lnTo>
                  <a:lnTo>
                    <a:pt x="942" y="302"/>
                  </a:lnTo>
                  <a:lnTo>
                    <a:pt x="934" y="296"/>
                  </a:lnTo>
                  <a:lnTo>
                    <a:pt x="928" y="288"/>
                  </a:lnTo>
                  <a:lnTo>
                    <a:pt x="936" y="286"/>
                  </a:lnTo>
                  <a:lnTo>
                    <a:pt x="944" y="284"/>
                  </a:lnTo>
                  <a:lnTo>
                    <a:pt x="948" y="280"/>
                  </a:lnTo>
                  <a:lnTo>
                    <a:pt x="952" y="274"/>
                  </a:lnTo>
                  <a:lnTo>
                    <a:pt x="956" y="268"/>
                  </a:lnTo>
                  <a:lnTo>
                    <a:pt x="958" y="262"/>
                  </a:lnTo>
                  <a:lnTo>
                    <a:pt x="958" y="248"/>
                  </a:lnTo>
                  <a:lnTo>
                    <a:pt x="956" y="234"/>
                  </a:lnTo>
                  <a:lnTo>
                    <a:pt x="950" y="220"/>
                  </a:lnTo>
                  <a:lnTo>
                    <a:pt x="942" y="208"/>
                  </a:lnTo>
                  <a:lnTo>
                    <a:pt x="932" y="200"/>
                  </a:lnTo>
                  <a:lnTo>
                    <a:pt x="920" y="192"/>
                  </a:lnTo>
                  <a:lnTo>
                    <a:pt x="906" y="186"/>
                  </a:lnTo>
                  <a:lnTo>
                    <a:pt x="892" y="184"/>
                  </a:lnTo>
                  <a:lnTo>
                    <a:pt x="878" y="184"/>
                  </a:lnTo>
                  <a:lnTo>
                    <a:pt x="864" y="184"/>
                  </a:lnTo>
                  <a:lnTo>
                    <a:pt x="852" y="182"/>
                  </a:lnTo>
                  <a:lnTo>
                    <a:pt x="838" y="178"/>
                  </a:lnTo>
                  <a:lnTo>
                    <a:pt x="830" y="176"/>
                  </a:lnTo>
                  <a:lnTo>
                    <a:pt x="822" y="174"/>
                  </a:lnTo>
                  <a:lnTo>
                    <a:pt x="814" y="176"/>
                  </a:lnTo>
                  <a:lnTo>
                    <a:pt x="802" y="178"/>
                  </a:lnTo>
                  <a:lnTo>
                    <a:pt x="790" y="180"/>
                  </a:lnTo>
                  <a:lnTo>
                    <a:pt x="782" y="178"/>
                  </a:lnTo>
                  <a:lnTo>
                    <a:pt x="778" y="174"/>
                  </a:lnTo>
                  <a:lnTo>
                    <a:pt x="778" y="170"/>
                  </a:lnTo>
                  <a:lnTo>
                    <a:pt x="776" y="166"/>
                  </a:lnTo>
                  <a:lnTo>
                    <a:pt x="770" y="164"/>
                  </a:lnTo>
                  <a:lnTo>
                    <a:pt x="766" y="166"/>
                  </a:lnTo>
                  <a:lnTo>
                    <a:pt x="760" y="168"/>
                  </a:lnTo>
                  <a:lnTo>
                    <a:pt x="750" y="176"/>
                  </a:lnTo>
                  <a:lnTo>
                    <a:pt x="734" y="192"/>
                  </a:lnTo>
                  <a:lnTo>
                    <a:pt x="736" y="186"/>
                  </a:lnTo>
                  <a:lnTo>
                    <a:pt x="738" y="178"/>
                  </a:lnTo>
                  <a:lnTo>
                    <a:pt x="736" y="162"/>
                  </a:lnTo>
                  <a:lnTo>
                    <a:pt x="734" y="154"/>
                  </a:lnTo>
                  <a:lnTo>
                    <a:pt x="730" y="150"/>
                  </a:lnTo>
                  <a:lnTo>
                    <a:pt x="724" y="146"/>
                  </a:lnTo>
                  <a:lnTo>
                    <a:pt x="718" y="144"/>
                  </a:lnTo>
                  <a:lnTo>
                    <a:pt x="702" y="142"/>
                  </a:lnTo>
                  <a:lnTo>
                    <a:pt x="694" y="140"/>
                  </a:lnTo>
                  <a:lnTo>
                    <a:pt x="688" y="136"/>
                  </a:lnTo>
                  <a:lnTo>
                    <a:pt x="684" y="132"/>
                  </a:lnTo>
                  <a:lnTo>
                    <a:pt x="680" y="128"/>
                  </a:lnTo>
                  <a:lnTo>
                    <a:pt x="674" y="122"/>
                  </a:lnTo>
                  <a:lnTo>
                    <a:pt x="672" y="118"/>
                  </a:lnTo>
                  <a:lnTo>
                    <a:pt x="668" y="118"/>
                  </a:lnTo>
                  <a:lnTo>
                    <a:pt x="664" y="116"/>
                  </a:lnTo>
                  <a:lnTo>
                    <a:pt x="658" y="118"/>
                  </a:lnTo>
                  <a:lnTo>
                    <a:pt x="656" y="122"/>
                  </a:lnTo>
                  <a:lnTo>
                    <a:pt x="652" y="112"/>
                  </a:lnTo>
                  <a:lnTo>
                    <a:pt x="646" y="104"/>
                  </a:lnTo>
                  <a:lnTo>
                    <a:pt x="640" y="96"/>
                  </a:lnTo>
                  <a:lnTo>
                    <a:pt x="632" y="90"/>
                  </a:lnTo>
                  <a:lnTo>
                    <a:pt x="624" y="86"/>
                  </a:lnTo>
                  <a:lnTo>
                    <a:pt x="614" y="84"/>
                  </a:lnTo>
                  <a:lnTo>
                    <a:pt x="604" y="82"/>
                  </a:lnTo>
                  <a:lnTo>
                    <a:pt x="594" y="80"/>
                  </a:lnTo>
                  <a:lnTo>
                    <a:pt x="600" y="68"/>
                  </a:lnTo>
                  <a:lnTo>
                    <a:pt x="602" y="54"/>
                  </a:lnTo>
                  <a:lnTo>
                    <a:pt x="600" y="40"/>
                  </a:lnTo>
                  <a:lnTo>
                    <a:pt x="596" y="28"/>
                  </a:lnTo>
                  <a:lnTo>
                    <a:pt x="588" y="16"/>
                  </a:lnTo>
                  <a:lnTo>
                    <a:pt x="578" y="8"/>
                  </a:lnTo>
                  <a:lnTo>
                    <a:pt x="566" y="2"/>
                  </a:lnTo>
                  <a:lnTo>
                    <a:pt x="552" y="0"/>
                  </a:lnTo>
                  <a:lnTo>
                    <a:pt x="532" y="0"/>
                  </a:lnTo>
                  <a:lnTo>
                    <a:pt x="524" y="2"/>
                  </a:lnTo>
                  <a:lnTo>
                    <a:pt x="516" y="4"/>
                  </a:lnTo>
                  <a:lnTo>
                    <a:pt x="498" y="16"/>
                  </a:lnTo>
                  <a:lnTo>
                    <a:pt x="490" y="24"/>
                  </a:lnTo>
                  <a:lnTo>
                    <a:pt x="484" y="32"/>
                  </a:lnTo>
                  <a:lnTo>
                    <a:pt x="474" y="46"/>
                  </a:lnTo>
                  <a:lnTo>
                    <a:pt x="472" y="58"/>
                  </a:lnTo>
                  <a:lnTo>
                    <a:pt x="472" y="72"/>
                  </a:lnTo>
                  <a:lnTo>
                    <a:pt x="474" y="90"/>
                  </a:lnTo>
                  <a:lnTo>
                    <a:pt x="462" y="86"/>
                  </a:lnTo>
                  <a:lnTo>
                    <a:pt x="452" y="82"/>
                  </a:lnTo>
                  <a:lnTo>
                    <a:pt x="444" y="82"/>
                  </a:lnTo>
                  <a:lnTo>
                    <a:pt x="434" y="84"/>
                  </a:lnTo>
                  <a:lnTo>
                    <a:pt x="426" y="84"/>
                  </a:lnTo>
                  <a:lnTo>
                    <a:pt x="420" y="84"/>
                  </a:lnTo>
                  <a:lnTo>
                    <a:pt x="412" y="84"/>
                  </a:lnTo>
                  <a:lnTo>
                    <a:pt x="406" y="80"/>
                  </a:lnTo>
                  <a:lnTo>
                    <a:pt x="398" y="78"/>
                  </a:lnTo>
                  <a:lnTo>
                    <a:pt x="390" y="76"/>
                  </a:lnTo>
                  <a:lnTo>
                    <a:pt x="378" y="76"/>
                  </a:lnTo>
                  <a:lnTo>
                    <a:pt x="364" y="72"/>
                  </a:lnTo>
                  <a:lnTo>
                    <a:pt x="346" y="68"/>
                  </a:lnTo>
                  <a:lnTo>
                    <a:pt x="336" y="68"/>
                  </a:lnTo>
                  <a:lnTo>
                    <a:pt x="328" y="68"/>
                  </a:lnTo>
                  <a:lnTo>
                    <a:pt x="318" y="70"/>
                  </a:lnTo>
                  <a:lnTo>
                    <a:pt x="310" y="74"/>
                  </a:lnTo>
                  <a:lnTo>
                    <a:pt x="302" y="80"/>
                  </a:lnTo>
                  <a:lnTo>
                    <a:pt x="296" y="86"/>
                  </a:lnTo>
                  <a:lnTo>
                    <a:pt x="276" y="110"/>
                  </a:lnTo>
                  <a:lnTo>
                    <a:pt x="268" y="122"/>
                  </a:lnTo>
                  <a:lnTo>
                    <a:pt x="260" y="136"/>
                  </a:lnTo>
                  <a:lnTo>
                    <a:pt x="250" y="132"/>
                  </a:lnTo>
                  <a:lnTo>
                    <a:pt x="238" y="128"/>
                  </a:lnTo>
                  <a:lnTo>
                    <a:pt x="226" y="122"/>
                  </a:lnTo>
                  <a:lnTo>
                    <a:pt x="214" y="118"/>
                  </a:lnTo>
                  <a:lnTo>
                    <a:pt x="200" y="120"/>
                  </a:lnTo>
                  <a:lnTo>
                    <a:pt x="184" y="124"/>
                  </a:lnTo>
                  <a:lnTo>
                    <a:pt x="156" y="134"/>
                  </a:lnTo>
                  <a:lnTo>
                    <a:pt x="140" y="142"/>
                  </a:lnTo>
                  <a:lnTo>
                    <a:pt x="134" y="146"/>
                  </a:lnTo>
                  <a:lnTo>
                    <a:pt x="130" y="152"/>
                  </a:lnTo>
                  <a:lnTo>
                    <a:pt x="126" y="162"/>
                  </a:lnTo>
                  <a:lnTo>
                    <a:pt x="124" y="174"/>
                  </a:lnTo>
                  <a:lnTo>
                    <a:pt x="126" y="186"/>
                  </a:lnTo>
                  <a:lnTo>
                    <a:pt x="132" y="200"/>
                  </a:lnTo>
                  <a:lnTo>
                    <a:pt x="138" y="212"/>
                  </a:lnTo>
                  <a:lnTo>
                    <a:pt x="146" y="224"/>
                  </a:lnTo>
                  <a:lnTo>
                    <a:pt x="140" y="222"/>
                  </a:lnTo>
                  <a:lnTo>
                    <a:pt x="136" y="224"/>
                  </a:lnTo>
                  <a:lnTo>
                    <a:pt x="130" y="228"/>
                  </a:lnTo>
                  <a:lnTo>
                    <a:pt x="126" y="236"/>
                  </a:lnTo>
                  <a:lnTo>
                    <a:pt x="118" y="242"/>
                  </a:lnTo>
                  <a:lnTo>
                    <a:pt x="110" y="244"/>
                  </a:lnTo>
                  <a:lnTo>
                    <a:pt x="102" y="244"/>
                  </a:lnTo>
                  <a:lnTo>
                    <a:pt x="92" y="244"/>
                  </a:lnTo>
                  <a:lnTo>
                    <a:pt x="84" y="248"/>
                  </a:lnTo>
                  <a:lnTo>
                    <a:pt x="78" y="256"/>
                  </a:lnTo>
                  <a:lnTo>
                    <a:pt x="72" y="264"/>
                  </a:lnTo>
                  <a:lnTo>
                    <a:pt x="70" y="272"/>
                  </a:lnTo>
                  <a:lnTo>
                    <a:pt x="72" y="280"/>
                  </a:lnTo>
                  <a:lnTo>
                    <a:pt x="78" y="286"/>
                  </a:lnTo>
                  <a:lnTo>
                    <a:pt x="86" y="292"/>
                  </a:lnTo>
                  <a:lnTo>
                    <a:pt x="92" y="298"/>
                  </a:lnTo>
                  <a:lnTo>
                    <a:pt x="96" y="306"/>
                  </a:lnTo>
                  <a:lnTo>
                    <a:pt x="86" y="310"/>
                  </a:lnTo>
                  <a:lnTo>
                    <a:pt x="74" y="312"/>
                  </a:lnTo>
                  <a:lnTo>
                    <a:pt x="62" y="314"/>
                  </a:lnTo>
                  <a:lnTo>
                    <a:pt x="50" y="318"/>
                  </a:lnTo>
                  <a:lnTo>
                    <a:pt x="42" y="322"/>
                  </a:lnTo>
                  <a:lnTo>
                    <a:pt x="32" y="328"/>
                  </a:lnTo>
                  <a:lnTo>
                    <a:pt x="26" y="336"/>
                  </a:lnTo>
                  <a:lnTo>
                    <a:pt x="20" y="344"/>
                  </a:lnTo>
                  <a:lnTo>
                    <a:pt x="10" y="362"/>
                  </a:lnTo>
                  <a:lnTo>
                    <a:pt x="2" y="384"/>
                  </a:lnTo>
                  <a:lnTo>
                    <a:pt x="2" y="392"/>
                  </a:lnTo>
                  <a:lnTo>
                    <a:pt x="0" y="398"/>
                  </a:lnTo>
                  <a:lnTo>
                    <a:pt x="2" y="406"/>
                  </a:lnTo>
                  <a:lnTo>
                    <a:pt x="4" y="410"/>
                  </a:lnTo>
                  <a:lnTo>
                    <a:pt x="12" y="420"/>
                  </a:lnTo>
                  <a:lnTo>
                    <a:pt x="24" y="426"/>
                  </a:lnTo>
                  <a:lnTo>
                    <a:pt x="36" y="432"/>
                  </a:lnTo>
                  <a:lnTo>
                    <a:pt x="50" y="436"/>
                  </a:lnTo>
                  <a:lnTo>
                    <a:pt x="78" y="444"/>
                  </a:lnTo>
                  <a:lnTo>
                    <a:pt x="76" y="452"/>
                  </a:lnTo>
                  <a:lnTo>
                    <a:pt x="76" y="460"/>
                  </a:lnTo>
                  <a:lnTo>
                    <a:pt x="78" y="466"/>
                  </a:lnTo>
                  <a:lnTo>
                    <a:pt x="86" y="474"/>
                  </a:lnTo>
                  <a:lnTo>
                    <a:pt x="96" y="480"/>
                  </a:lnTo>
                  <a:lnTo>
                    <a:pt x="108" y="482"/>
                  </a:lnTo>
                  <a:lnTo>
                    <a:pt x="118" y="486"/>
                  </a:lnTo>
                  <a:lnTo>
                    <a:pt x="130" y="490"/>
                  </a:lnTo>
                  <a:lnTo>
                    <a:pt x="130" y="502"/>
                  </a:lnTo>
                  <a:lnTo>
                    <a:pt x="130" y="514"/>
                  </a:lnTo>
                  <a:lnTo>
                    <a:pt x="132" y="518"/>
                  </a:lnTo>
                  <a:lnTo>
                    <a:pt x="134" y="524"/>
                  </a:lnTo>
                  <a:lnTo>
                    <a:pt x="138" y="528"/>
                  </a:lnTo>
                  <a:lnTo>
                    <a:pt x="144" y="530"/>
                  </a:lnTo>
                  <a:lnTo>
                    <a:pt x="150" y="532"/>
                  </a:lnTo>
                  <a:lnTo>
                    <a:pt x="156" y="532"/>
                  </a:lnTo>
                  <a:lnTo>
                    <a:pt x="162" y="532"/>
                  </a:lnTo>
                  <a:lnTo>
                    <a:pt x="168" y="532"/>
                  </a:lnTo>
                  <a:lnTo>
                    <a:pt x="174" y="536"/>
                  </a:lnTo>
                  <a:lnTo>
                    <a:pt x="154" y="536"/>
                  </a:lnTo>
                  <a:lnTo>
                    <a:pt x="144" y="538"/>
                  </a:lnTo>
                  <a:lnTo>
                    <a:pt x="134" y="544"/>
                  </a:lnTo>
                  <a:lnTo>
                    <a:pt x="126" y="550"/>
                  </a:lnTo>
                  <a:lnTo>
                    <a:pt x="120" y="560"/>
                  </a:lnTo>
                  <a:lnTo>
                    <a:pt x="114" y="570"/>
                  </a:lnTo>
                  <a:lnTo>
                    <a:pt x="110" y="580"/>
                  </a:lnTo>
                  <a:lnTo>
                    <a:pt x="110" y="586"/>
                  </a:lnTo>
                  <a:lnTo>
                    <a:pt x="112" y="592"/>
                  </a:lnTo>
                  <a:lnTo>
                    <a:pt x="116" y="602"/>
                  </a:lnTo>
                  <a:lnTo>
                    <a:pt x="126" y="612"/>
                  </a:lnTo>
                  <a:lnTo>
                    <a:pt x="138" y="620"/>
                  </a:lnTo>
                  <a:lnTo>
                    <a:pt x="152" y="626"/>
                  </a:lnTo>
                  <a:lnTo>
                    <a:pt x="166" y="630"/>
                  </a:lnTo>
                  <a:lnTo>
                    <a:pt x="178" y="630"/>
                  </a:lnTo>
                  <a:lnTo>
                    <a:pt x="190" y="630"/>
                  </a:lnTo>
                  <a:lnTo>
                    <a:pt x="192" y="632"/>
                  </a:lnTo>
                  <a:lnTo>
                    <a:pt x="194" y="634"/>
                  </a:lnTo>
                  <a:lnTo>
                    <a:pt x="202" y="638"/>
                  </a:lnTo>
                  <a:lnTo>
                    <a:pt x="212" y="640"/>
                  </a:lnTo>
                  <a:lnTo>
                    <a:pt x="220" y="640"/>
                  </a:lnTo>
                  <a:lnTo>
                    <a:pt x="222" y="644"/>
                  </a:lnTo>
                  <a:lnTo>
                    <a:pt x="220" y="648"/>
                  </a:lnTo>
                  <a:lnTo>
                    <a:pt x="218" y="658"/>
                  </a:lnTo>
                  <a:lnTo>
                    <a:pt x="224" y="660"/>
                  </a:lnTo>
                  <a:lnTo>
                    <a:pt x="230" y="662"/>
                  </a:lnTo>
                  <a:lnTo>
                    <a:pt x="244" y="664"/>
                  </a:lnTo>
                  <a:lnTo>
                    <a:pt x="246" y="672"/>
                  </a:lnTo>
                  <a:lnTo>
                    <a:pt x="248" y="678"/>
                  </a:lnTo>
                  <a:lnTo>
                    <a:pt x="254" y="684"/>
                  </a:lnTo>
                  <a:lnTo>
                    <a:pt x="260" y="688"/>
                  </a:lnTo>
                  <a:lnTo>
                    <a:pt x="270" y="698"/>
                  </a:lnTo>
                  <a:lnTo>
                    <a:pt x="274" y="702"/>
                  </a:lnTo>
                  <a:lnTo>
                    <a:pt x="276" y="708"/>
                  </a:lnTo>
                  <a:lnTo>
                    <a:pt x="286" y="710"/>
                  </a:lnTo>
                  <a:lnTo>
                    <a:pt x="294" y="708"/>
                  </a:lnTo>
                  <a:lnTo>
                    <a:pt x="302" y="706"/>
                  </a:lnTo>
                  <a:lnTo>
                    <a:pt x="310" y="700"/>
                  </a:lnTo>
                  <a:lnTo>
                    <a:pt x="316" y="694"/>
                  </a:lnTo>
                  <a:lnTo>
                    <a:pt x="322" y="688"/>
                  </a:lnTo>
                  <a:lnTo>
                    <a:pt x="326" y="680"/>
                  </a:lnTo>
                  <a:lnTo>
                    <a:pt x="328" y="672"/>
                  </a:lnTo>
                  <a:lnTo>
                    <a:pt x="332" y="674"/>
                  </a:lnTo>
                  <a:lnTo>
                    <a:pt x="338" y="676"/>
                  </a:lnTo>
                  <a:lnTo>
                    <a:pt x="348" y="678"/>
                  </a:lnTo>
                  <a:lnTo>
                    <a:pt x="360" y="676"/>
                  </a:lnTo>
                  <a:lnTo>
                    <a:pt x="364" y="672"/>
                  </a:lnTo>
                  <a:lnTo>
                    <a:pt x="368" y="670"/>
                  </a:lnTo>
                  <a:lnTo>
                    <a:pt x="372" y="662"/>
                  </a:lnTo>
                  <a:lnTo>
                    <a:pt x="374" y="652"/>
                  </a:lnTo>
                  <a:lnTo>
                    <a:pt x="374" y="632"/>
                  </a:lnTo>
                  <a:lnTo>
                    <a:pt x="380" y="632"/>
                  </a:lnTo>
                  <a:lnTo>
                    <a:pt x="386" y="634"/>
                  </a:lnTo>
                  <a:lnTo>
                    <a:pt x="394" y="638"/>
                  </a:lnTo>
                  <a:lnTo>
                    <a:pt x="398" y="640"/>
                  </a:lnTo>
                  <a:lnTo>
                    <a:pt x="402" y="642"/>
                  </a:lnTo>
                  <a:lnTo>
                    <a:pt x="408" y="640"/>
                  </a:lnTo>
                  <a:lnTo>
                    <a:pt x="412" y="638"/>
                  </a:lnTo>
                  <a:lnTo>
                    <a:pt x="408" y="624"/>
                  </a:lnTo>
                  <a:lnTo>
                    <a:pt x="400" y="612"/>
                  </a:lnTo>
                  <a:lnTo>
                    <a:pt x="388" y="590"/>
                  </a:lnTo>
                  <a:lnTo>
                    <a:pt x="380" y="578"/>
                  </a:lnTo>
                  <a:lnTo>
                    <a:pt x="376" y="566"/>
                  </a:lnTo>
                  <a:lnTo>
                    <a:pt x="372" y="554"/>
                  </a:lnTo>
                  <a:lnTo>
                    <a:pt x="370" y="540"/>
                  </a:lnTo>
                  <a:lnTo>
                    <a:pt x="370" y="522"/>
                  </a:lnTo>
                  <a:lnTo>
                    <a:pt x="384" y="522"/>
                  </a:lnTo>
                  <a:lnTo>
                    <a:pt x="392" y="522"/>
                  </a:lnTo>
                  <a:lnTo>
                    <a:pt x="398" y="520"/>
                  </a:lnTo>
                  <a:lnTo>
                    <a:pt x="404" y="516"/>
                  </a:lnTo>
                  <a:lnTo>
                    <a:pt x="408" y="512"/>
                  </a:lnTo>
                  <a:lnTo>
                    <a:pt x="410" y="506"/>
                  </a:lnTo>
                  <a:lnTo>
                    <a:pt x="412" y="502"/>
                  </a:lnTo>
                  <a:lnTo>
                    <a:pt x="414" y="490"/>
                  </a:lnTo>
                  <a:lnTo>
                    <a:pt x="414" y="476"/>
                  </a:lnTo>
                  <a:lnTo>
                    <a:pt x="418" y="476"/>
                  </a:lnTo>
                  <a:lnTo>
                    <a:pt x="422" y="474"/>
                  </a:lnTo>
                  <a:lnTo>
                    <a:pt x="426" y="470"/>
                  </a:lnTo>
                  <a:lnTo>
                    <a:pt x="428" y="466"/>
                  </a:lnTo>
                  <a:lnTo>
                    <a:pt x="434" y="464"/>
                  </a:lnTo>
                  <a:lnTo>
                    <a:pt x="438" y="462"/>
                  </a:lnTo>
                  <a:lnTo>
                    <a:pt x="440" y="458"/>
                  </a:lnTo>
                  <a:lnTo>
                    <a:pt x="440" y="456"/>
                  </a:lnTo>
                  <a:lnTo>
                    <a:pt x="442" y="448"/>
                  </a:lnTo>
                  <a:lnTo>
                    <a:pt x="442" y="446"/>
                  </a:lnTo>
                  <a:lnTo>
                    <a:pt x="444" y="442"/>
                  </a:lnTo>
                  <a:lnTo>
                    <a:pt x="448" y="440"/>
                  </a:lnTo>
                  <a:lnTo>
                    <a:pt x="454" y="440"/>
                  </a:lnTo>
                  <a:lnTo>
                    <a:pt x="468" y="438"/>
                  </a:lnTo>
                  <a:lnTo>
                    <a:pt x="492" y="442"/>
                  </a:lnTo>
                  <a:lnTo>
                    <a:pt x="494" y="458"/>
                  </a:lnTo>
                  <a:lnTo>
                    <a:pt x="498" y="470"/>
                  </a:lnTo>
                  <a:lnTo>
                    <a:pt x="506" y="480"/>
                  </a:lnTo>
                  <a:lnTo>
                    <a:pt x="518" y="490"/>
                  </a:lnTo>
                  <a:lnTo>
                    <a:pt x="532" y="498"/>
                  </a:lnTo>
                  <a:lnTo>
                    <a:pt x="538" y="500"/>
                  </a:lnTo>
                  <a:lnTo>
                    <a:pt x="542" y="498"/>
                  </a:lnTo>
                  <a:lnTo>
                    <a:pt x="552" y="494"/>
                  </a:lnTo>
                  <a:lnTo>
                    <a:pt x="564" y="484"/>
                  </a:lnTo>
                  <a:lnTo>
                    <a:pt x="570" y="488"/>
                  </a:lnTo>
                  <a:lnTo>
                    <a:pt x="576" y="492"/>
                  </a:lnTo>
                  <a:lnTo>
                    <a:pt x="590" y="496"/>
                  </a:lnTo>
                  <a:lnTo>
                    <a:pt x="620" y="500"/>
                  </a:lnTo>
                  <a:lnTo>
                    <a:pt x="608" y="518"/>
                  </a:lnTo>
                  <a:lnTo>
                    <a:pt x="598" y="536"/>
                  </a:lnTo>
                  <a:lnTo>
                    <a:pt x="594" y="546"/>
                  </a:lnTo>
                  <a:lnTo>
                    <a:pt x="590" y="556"/>
                  </a:lnTo>
                  <a:lnTo>
                    <a:pt x="588" y="566"/>
                  </a:lnTo>
                  <a:lnTo>
                    <a:pt x="588" y="576"/>
                  </a:lnTo>
                  <a:lnTo>
                    <a:pt x="594" y="576"/>
                  </a:lnTo>
                  <a:lnTo>
                    <a:pt x="600" y="578"/>
                  </a:lnTo>
                  <a:lnTo>
                    <a:pt x="602" y="586"/>
                  </a:lnTo>
                  <a:lnTo>
                    <a:pt x="602" y="594"/>
                  </a:lnTo>
                  <a:lnTo>
                    <a:pt x="608" y="596"/>
                  </a:lnTo>
                  <a:lnTo>
                    <a:pt x="612" y="600"/>
                  </a:lnTo>
                  <a:lnTo>
                    <a:pt x="618" y="610"/>
                  </a:lnTo>
                  <a:lnTo>
                    <a:pt x="624" y="622"/>
                  </a:lnTo>
                  <a:lnTo>
                    <a:pt x="628" y="626"/>
                  </a:lnTo>
                  <a:lnTo>
                    <a:pt x="632" y="630"/>
                  </a:lnTo>
                  <a:lnTo>
                    <a:pt x="640" y="634"/>
                  </a:lnTo>
                  <a:lnTo>
                    <a:pt x="650" y="636"/>
                  </a:lnTo>
                  <a:lnTo>
                    <a:pt x="660" y="636"/>
                  </a:lnTo>
                  <a:lnTo>
                    <a:pt x="670" y="634"/>
                  </a:lnTo>
                  <a:lnTo>
                    <a:pt x="680" y="646"/>
                  </a:lnTo>
                  <a:lnTo>
                    <a:pt x="690" y="658"/>
                  </a:lnTo>
                  <a:lnTo>
                    <a:pt x="700" y="668"/>
                  </a:lnTo>
                  <a:lnTo>
                    <a:pt x="706" y="672"/>
                  </a:lnTo>
                  <a:lnTo>
                    <a:pt x="714" y="676"/>
                  </a:lnTo>
                  <a:lnTo>
                    <a:pt x="724" y="676"/>
                  </a:lnTo>
                  <a:lnTo>
                    <a:pt x="732" y="674"/>
                  </a:lnTo>
                  <a:lnTo>
                    <a:pt x="740" y="670"/>
                  </a:lnTo>
                  <a:lnTo>
                    <a:pt x="748" y="666"/>
                  </a:lnTo>
                  <a:lnTo>
                    <a:pt x="760" y="658"/>
                  </a:lnTo>
                  <a:lnTo>
                    <a:pt x="774" y="652"/>
                  </a:lnTo>
                  <a:lnTo>
                    <a:pt x="798" y="642"/>
                  </a:lnTo>
                  <a:lnTo>
                    <a:pt x="808" y="634"/>
                  </a:lnTo>
                  <a:lnTo>
                    <a:pt x="816" y="626"/>
                  </a:lnTo>
                  <a:lnTo>
                    <a:pt x="822" y="616"/>
                  </a:lnTo>
                  <a:lnTo>
                    <a:pt x="824" y="600"/>
                  </a:lnTo>
                  <a:lnTo>
                    <a:pt x="836" y="600"/>
                  </a:lnTo>
                  <a:lnTo>
                    <a:pt x="848" y="596"/>
                  </a:lnTo>
                  <a:lnTo>
                    <a:pt x="852" y="594"/>
                  </a:lnTo>
                  <a:lnTo>
                    <a:pt x="854" y="590"/>
                  </a:lnTo>
                  <a:lnTo>
                    <a:pt x="860" y="588"/>
                  </a:lnTo>
                  <a:lnTo>
                    <a:pt x="864" y="588"/>
                  </a:lnTo>
                  <a:lnTo>
                    <a:pt x="870" y="588"/>
                  </a:lnTo>
                  <a:lnTo>
                    <a:pt x="876" y="584"/>
                  </a:lnTo>
                  <a:lnTo>
                    <a:pt x="880" y="580"/>
                  </a:lnTo>
                  <a:lnTo>
                    <a:pt x="882" y="574"/>
                  </a:lnTo>
                  <a:lnTo>
                    <a:pt x="882" y="560"/>
                  </a:lnTo>
                  <a:lnTo>
                    <a:pt x="906" y="558"/>
                  </a:lnTo>
                  <a:lnTo>
                    <a:pt x="926" y="556"/>
                  </a:lnTo>
                  <a:lnTo>
                    <a:pt x="936" y="554"/>
                  </a:lnTo>
                  <a:lnTo>
                    <a:pt x="946" y="550"/>
                  </a:lnTo>
                  <a:lnTo>
                    <a:pt x="954" y="542"/>
                  </a:lnTo>
                  <a:lnTo>
                    <a:pt x="964" y="534"/>
                  </a:lnTo>
                  <a:lnTo>
                    <a:pt x="968" y="524"/>
                  </a:lnTo>
                  <a:lnTo>
                    <a:pt x="972" y="516"/>
                  </a:lnTo>
                  <a:lnTo>
                    <a:pt x="974" y="506"/>
                  </a:lnTo>
                  <a:lnTo>
                    <a:pt x="972" y="496"/>
                  </a:lnTo>
                  <a:close/>
                </a:path>
              </a:pathLst>
            </a:custGeom>
            <a:solidFill>
              <a:srgbClr val="AFDC5C"/>
            </a:solidFill>
            <a:ln w="9525">
              <a:noFill/>
              <a:round/>
              <a:headEnd/>
              <a:tailEnd/>
            </a:ln>
          </p:spPr>
          <p:txBody>
            <a:bodyPr/>
            <a:lstStyle/>
            <a:p>
              <a:endParaRPr lang="fr-FR">
                <a:latin typeface="Calibri" pitchFamily="34" charset="0"/>
              </a:endParaRPr>
            </a:p>
          </p:txBody>
        </p:sp>
        <p:sp>
          <p:nvSpPr>
            <p:cNvPr id="9214" name="Freeform 7"/>
            <p:cNvSpPr>
              <a:spLocks/>
            </p:cNvSpPr>
            <p:nvPr/>
          </p:nvSpPr>
          <p:spPr bwMode="auto">
            <a:xfrm>
              <a:off x="2637" y="2078"/>
              <a:ext cx="368" cy="258"/>
            </a:xfrm>
            <a:custGeom>
              <a:avLst/>
              <a:gdLst>
                <a:gd name="T0" fmla="*/ 0 w 368"/>
                <a:gd name="T1" fmla="*/ 60 h 258"/>
                <a:gd name="T2" fmla="*/ 0 w 368"/>
                <a:gd name="T3" fmla="*/ 88 h 258"/>
                <a:gd name="T4" fmla="*/ 2 w 368"/>
                <a:gd name="T5" fmla="*/ 102 h 258"/>
                <a:gd name="T6" fmla="*/ 16 w 368"/>
                <a:gd name="T7" fmla="*/ 120 h 258"/>
                <a:gd name="T8" fmla="*/ 46 w 368"/>
                <a:gd name="T9" fmla="*/ 138 h 258"/>
                <a:gd name="T10" fmla="*/ 68 w 368"/>
                <a:gd name="T11" fmla="*/ 148 h 258"/>
                <a:gd name="T12" fmla="*/ 60 w 368"/>
                <a:gd name="T13" fmla="*/ 160 h 258"/>
                <a:gd name="T14" fmla="*/ 48 w 368"/>
                <a:gd name="T15" fmla="*/ 174 h 258"/>
                <a:gd name="T16" fmla="*/ 44 w 368"/>
                <a:gd name="T17" fmla="*/ 186 h 258"/>
                <a:gd name="T18" fmla="*/ 44 w 368"/>
                <a:gd name="T19" fmla="*/ 194 h 258"/>
                <a:gd name="T20" fmla="*/ 56 w 368"/>
                <a:gd name="T21" fmla="*/ 214 h 258"/>
                <a:gd name="T22" fmla="*/ 80 w 368"/>
                <a:gd name="T23" fmla="*/ 232 h 258"/>
                <a:gd name="T24" fmla="*/ 104 w 368"/>
                <a:gd name="T25" fmla="*/ 236 h 258"/>
                <a:gd name="T26" fmla="*/ 122 w 368"/>
                <a:gd name="T27" fmla="*/ 232 h 258"/>
                <a:gd name="T28" fmla="*/ 140 w 368"/>
                <a:gd name="T29" fmla="*/ 220 h 258"/>
                <a:gd name="T30" fmla="*/ 150 w 368"/>
                <a:gd name="T31" fmla="*/ 212 h 258"/>
                <a:gd name="T32" fmla="*/ 170 w 368"/>
                <a:gd name="T33" fmla="*/ 228 h 258"/>
                <a:gd name="T34" fmla="*/ 202 w 368"/>
                <a:gd name="T35" fmla="*/ 250 h 258"/>
                <a:gd name="T36" fmla="*/ 224 w 368"/>
                <a:gd name="T37" fmla="*/ 258 h 258"/>
                <a:gd name="T38" fmla="*/ 236 w 368"/>
                <a:gd name="T39" fmla="*/ 256 h 258"/>
                <a:gd name="T40" fmla="*/ 252 w 368"/>
                <a:gd name="T41" fmla="*/ 248 h 258"/>
                <a:gd name="T42" fmla="*/ 260 w 368"/>
                <a:gd name="T43" fmla="*/ 238 h 258"/>
                <a:gd name="T44" fmla="*/ 270 w 368"/>
                <a:gd name="T45" fmla="*/ 220 h 258"/>
                <a:gd name="T46" fmla="*/ 274 w 368"/>
                <a:gd name="T47" fmla="*/ 214 h 258"/>
                <a:gd name="T48" fmla="*/ 288 w 368"/>
                <a:gd name="T49" fmla="*/ 206 h 258"/>
                <a:gd name="T50" fmla="*/ 324 w 368"/>
                <a:gd name="T51" fmla="*/ 198 h 258"/>
                <a:gd name="T52" fmla="*/ 340 w 368"/>
                <a:gd name="T53" fmla="*/ 194 h 258"/>
                <a:gd name="T54" fmla="*/ 358 w 368"/>
                <a:gd name="T55" fmla="*/ 182 h 258"/>
                <a:gd name="T56" fmla="*/ 368 w 368"/>
                <a:gd name="T57" fmla="*/ 166 h 258"/>
                <a:gd name="T58" fmla="*/ 368 w 368"/>
                <a:gd name="T59" fmla="*/ 148 h 258"/>
                <a:gd name="T60" fmla="*/ 360 w 368"/>
                <a:gd name="T61" fmla="*/ 126 h 258"/>
                <a:gd name="T62" fmla="*/ 354 w 368"/>
                <a:gd name="T63" fmla="*/ 116 h 258"/>
                <a:gd name="T64" fmla="*/ 334 w 368"/>
                <a:gd name="T65" fmla="*/ 90 h 258"/>
                <a:gd name="T66" fmla="*/ 304 w 368"/>
                <a:gd name="T67" fmla="*/ 58 h 258"/>
                <a:gd name="T68" fmla="*/ 298 w 368"/>
                <a:gd name="T69" fmla="*/ 50 h 258"/>
                <a:gd name="T70" fmla="*/ 296 w 368"/>
                <a:gd name="T71" fmla="*/ 40 h 258"/>
                <a:gd name="T72" fmla="*/ 264 w 368"/>
                <a:gd name="T73" fmla="*/ 28 h 258"/>
                <a:gd name="T74" fmla="*/ 222 w 368"/>
                <a:gd name="T75" fmla="*/ 8 h 258"/>
                <a:gd name="T76" fmla="*/ 190 w 368"/>
                <a:gd name="T77" fmla="*/ 0 h 258"/>
                <a:gd name="T78" fmla="*/ 0 w 368"/>
                <a:gd name="T79" fmla="*/ 60 h 25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68"/>
                <a:gd name="T121" fmla="*/ 0 h 258"/>
                <a:gd name="T122" fmla="*/ 368 w 368"/>
                <a:gd name="T123" fmla="*/ 258 h 25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68" h="258">
                  <a:moveTo>
                    <a:pt x="0" y="60"/>
                  </a:moveTo>
                  <a:lnTo>
                    <a:pt x="0" y="60"/>
                  </a:lnTo>
                  <a:lnTo>
                    <a:pt x="0" y="74"/>
                  </a:lnTo>
                  <a:lnTo>
                    <a:pt x="0" y="88"/>
                  </a:lnTo>
                  <a:lnTo>
                    <a:pt x="2" y="102"/>
                  </a:lnTo>
                  <a:lnTo>
                    <a:pt x="8" y="112"/>
                  </a:lnTo>
                  <a:lnTo>
                    <a:pt x="16" y="120"/>
                  </a:lnTo>
                  <a:lnTo>
                    <a:pt x="26" y="126"/>
                  </a:lnTo>
                  <a:lnTo>
                    <a:pt x="46" y="138"/>
                  </a:lnTo>
                  <a:lnTo>
                    <a:pt x="68" y="148"/>
                  </a:lnTo>
                  <a:lnTo>
                    <a:pt x="64" y="154"/>
                  </a:lnTo>
                  <a:lnTo>
                    <a:pt x="60" y="160"/>
                  </a:lnTo>
                  <a:lnTo>
                    <a:pt x="52" y="170"/>
                  </a:lnTo>
                  <a:lnTo>
                    <a:pt x="48" y="174"/>
                  </a:lnTo>
                  <a:lnTo>
                    <a:pt x="44" y="180"/>
                  </a:lnTo>
                  <a:lnTo>
                    <a:pt x="44" y="186"/>
                  </a:lnTo>
                  <a:lnTo>
                    <a:pt x="44" y="194"/>
                  </a:lnTo>
                  <a:lnTo>
                    <a:pt x="48" y="204"/>
                  </a:lnTo>
                  <a:lnTo>
                    <a:pt x="56" y="214"/>
                  </a:lnTo>
                  <a:lnTo>
                    <a:pt x="66" y="224"/>
                  </a:lnTo>
                  <a:lnTo>
                    <a:pt x="80" y="232"/>
                  </a:lnTo>
                  <a:lnTo>
                    <a:pt x="94" y="236"/>
                  </a:lnTo>
                  <a:lnTo>
                    <a:pt x="104" y="236"/>
                  </a:lnTo>
                  <a:lnTo>
                    <a:pt x="112" y="234"/>
                  </a:lnTo>
                  <a:lnTo>
                    <a:pt x="122" y="232"/>
                  </a:lnTo>
                  <a:lnTo>
                    <a:pt x="130" y="228"/>
                  </a:lnTo>
                  <a:lnTo>
                    <a:pt x="140" y="220"/>
                  </a:lnTo>
                  <a:lnTo>
                    <a:pt x="150" y="212"/>
                  </a:lnTo>
                  <a:lnTo>
                    <a:pt x="160" y="220"/>
                  </a:lnTo>
                  <a:lnTo>
                    <a:pt x="170" y="228"/>
                  </a:lnTo>
                  <a:lnTo>
                    <a:pt x="190" y="244"/>
                  </a:lnTo>
                  <a:lnTo>
                    <a:pt x="202" y="250"/>
                  </a:lnTo>
                  <a:lnTo>
                    <a:pt x="212" y="256"/>
                  </a:lnTo>
                  <a:lnTo>
                    <a:pt x="224" y="258"/>
                  </a:lnTo>
                  <a:lnTo>
                    <a:pt x="236" y="256"/>
                  </a:lnTo>
                  <a:lnTo>
                    <a:pt x="246" y="252"/>
                  </a:lnTo>
                  <a:lnTo>
                    <a:pt x="252" y="248"/>
                  </a:lnTo>
                  <a:lnTo>
                    <a:pt x="256" y="244"/>
                  </a:lnTo>
                  <a:lnTo>
                    <a:pt x="260" y="238"/>
                  </a:lnTo>
                  <a:lnTo>
                    <a:pt x="266" y="226"/>
                  </a:lnTo>
                  <a:lnTo>
                    <a:pt x="270" y="220"/>
                  </a:lnTo>
                  <a:lnTo>
                    <a:pt x="274" y="214"/>
                  </a:lnTo>
                  <a:lnTo>
                    <a:pt x="280" y="210"/>
                  </a:lnTo>
                  <a:lnTo>
                    <a:pt x="288" y="206"/>
                  </a:lnTo>
                  <a:lnTo>
                    <a:pt x="306" y="202"/>
                  </a:lnTo>
                  <a:lnTo>
                    <a:pt x="324" y="198"/>
                  </a:lnTo>
                  <a:lnTo>
                    <a:pt x="340" y="194"/>
                  </a:lnTo>
                  <a:lnTo>
                    <a:pt x="350" y="188"/>
                  </a:lnTo>
                  <a:lnTo>
                    <a:pt x="358" y="182"/>
                  </a:lnTo>
                  <a:lnTo>
                    <a:pt x="364" y="174"/>
                  </a:lnTo>
                  <a:lnTo>
                    <a:pt x="368" y="166"/>
                  </a:lnTo>
                  <a:lnTo>
                    <a:pt x="368" y="158"/>
                  </a:lnTo>
                  <a:lnTo>
                    <a:pt x="368" y="148"/>
                  </a:lnTo>
                  <a:lnTo>
                    <a:pt x="366" y="138"/>
                  </a:lnTo>
                  <a:lnTo>
                    <a:pt x="360" y="126"/>
                  </a:lnTo>
                  <a:lnTo>
                    <a:pt x="354" y="116"/>
                  </a:lnTo>
                  <a:lnTo>
                    <a:pt x="348" y="108"/>
                  </a:lnTo>
                  <a:lnTo>
                    <a:pt x="334" y="90"/>
                  </a:lnTo>
                  <a:lnTo>
                    <a:pt x="318" y="74"/>
                  </a:lnTo>
                  <a:lnTo>
                    <a:pt x="304" y="58"/>
                  </a:lnTo>
                  <a:lnTo>
                    <a:pt x="298" y="50"/>
                  </a:lnTo>
                  <a:lnTo>
                    <a:pt x="296" y="46"/>
                  </a:lnTo>
                  <a:lnTo>
                    <a:pt x="296" y="40"/>
                  </a:lnTo>
                  <a:lnTo>
                    <a:pt x="264" y="28"/>
                  </a:lnTo>
                  <a:lnTo>
                    <a:pt x="222" y="8"/>
                  </a:lnTo>
                  <a:lnTo>
                    <a:pt x="200" y="2"/>
                  </a:lnTo>
                  <a:lnTo>
                    <a:pt x="190" y="0"/>
                  </a:lnTo>
                  <a:lnTo>
                    <a:pt x="180" y="0"/>
                  </a:lnTo>
                  <a:lnTo>
                    <a:pt x="0" y="60"/>
                  </a:lnTo>
                  <a:close/>
                </a:path>
              </a:pathLst>
            </a:custGeom>
            <a:solidFill>
              <a:srgbClr val="91CD2D"/>
            </a:solidFill>
            <a:ln w="9525">
              <a:noFill/>
              <a:round/>
              <a:headEnd/>
              <a:tailEnd/>
            </a:ln>
          </p:spPr>
          <p:txBody>
            <a:bodyPr/>
            <a:lstStyle/>
            <a:p>
              <a:endParaRPr lang="fr-FR">
                <a:latin typeface="Calibri" pitchFamily="34" charset="0"/>
              </a:endParaRPr>
            </a:p>
          </p:txBody>
        </p:sp>
        <p:sp>
          <p:nvSpPr>
            <p:cNvPr id="9215" name="Freeform 8"/>
            <p:cNvSpPr>
              <a:spLocks/>
            </p:cNvSpPr>
            <p:nvPr/>
          </p:nvSpPr>
          <p:spPr bwMode="auto">
            <a:xfrm>
              <a:off x="2835" y="1946"/>
              <a:ext cx="344" cy="404"/>
            </a:xfrm>
            <a:custGeom>
              <a:avLst/>
              <a:gdLst>
                <a:gd name="T0" fmla="*/ 84 w 344"/>
                <a:gd name="T1" fmla="*/ 96 h 404"/>
                <a:gd name="T2" fmla="*/ 26 w 344"/>
                <a:gd name="T3" fmla="*/ 142 h 404"/>
                <a:gd name="T4" fmla="*/ 8 w 344"/>
                <a:gd name="T5" fmla="*/ 160 h 404"/>
                <a:gd name="T6" fmla="*/ 0 w 344"/>
                <a:gd name="T7" fmla="*/ 182 h 404"/>
                <a:gd name="T8" fmla="*/ 0 w 344"/>
                <a:gd name="T9" fmla="*/ 206 h 404"/>
                <a:gd name="T10" fmla="*/ 4 w 344"/>
                <a:gd name="T11" fmla="*/ 220 h 404"/>
                <a:gd name="T12" fmla="*/ 16 w 344"/>
                <a:gd name="T13" fmla="*/ 240 h 404"/>
                <a:gd name="T14" fmla="*/ 42 w 344"/>
                <a:gd name="T15" fmla="*/ 262 h 404"/>
                <a:gd name="T16" fmla="*/ 62 w 344"/>
                <a:gd name="T17" fmla="*/ 276 h 404"/>
                <a:gd name="T18" fmla="*/ 58 w 344"/>
                <a:gd name="T19" fmla="*/ 282 h 404"/>
                <a:gd name="T20" fmla="*/ 44 w 344"/>
                <a:gd name="T21" fmla="*/ 296 h 404"/>
                <a:gd name="T22" fmla="*/ 32 w 344"/>
                <a:gd name="T23" fmla="*/ 310 h 404"/>
                <a:gd name="T24" fmla="*/ 30 w 344"/>
                <a:gd name="T25" fmla="*/ 316 h 404"/>
                <a:gd name="T26" fmla="*/ 28 w 344"/>
                <a:gd name="T27" fmla="*/ 346 h 404"/>
                <a:gd name="T28" fmla="*/ 32 w 344"/>
                <a:gd name="T29" fmla="*/ 374 h 404"/>
                <a:gd name="T30" fmla="*/ 36 w 344"/>
                <a:gd name="T31" fmla="*/ 384 h 404"/>
                <a:gd name="T32" fmla="*/ 50 w 344"/>
                <a:gd name="T33" fmla="*/ 398 h 404"/>
                <a:gd name="T34" fmla="*/ 62 w 344"/>
                <a:gd name="T35" fmla="*/ 402 h 404"/>
                <a:gd name="T36" fmla="*/ 86 w 344"/>
                <a:gd name="T37" fmla="*/ 402 h 404"/>
                <a:gd name="T38" fmla="*/ 104 w 344"/>
                <a:gd name="T39" fmla="*/ 396 h 404"/>
                <a:gd name="T40" fmla="*/ 116 w 344"/>
                <a:gd name="T41" fmla="*/ 382 h 404"/>
                <a:gd name="T42" fmla="*/ 126 w 344"/>
                <a:gd name="T43" fmla="*/ 358 h 404"/>
                <a:gd name="T44" fmla="*/ 136 w 344"/>
                <a:gd name="T45" fmla="*/ 366 h 404"/>
                <a:gd name="T46" fmla="*/ 162 w 344"/>
                <a:gd name="T47" fmla="*/ 376 h 404"/>
                <a:gd name="T48" fmla="*/ 190 w 344"/>
                <a:gd name="T49" fmla="*/ 376 h 404"/>
                <a:gd name="T50" fmla="*/ 214 w 344"/>
                <a:gd name="T51" fmla="*/ 366 h 404"/>
                <a:gd name="T52" fmla="*/ 220 w 344"/>
                <a:gd name="T53" fmla="*/ 354 h 404"/>
                <a:gd name="T54" fmla="*/ 222 w 344"/>
                <a:gd name="T55" fmla="*/ 350 h 404"/>
                <a:gd name="T56" fmla="*/ 220 w 344"/>
                <a:gd name="T57" fmla="*/ 342 h 404"/>
                <a:gd name="T58" fmla="*/ 222 w 344"/>
                <a:gd name="T59" fmla="*/ 338 h 404"/>
                <a:gd name="T60" fmla="*/ 230 w 344"/>
                <a:gd name="T61" fmla="*/ 330 h 404"/>
                <a:gd name="T62" fmla="*/ 252 w 344"/>
                <a:gd name="T63" fmla="*/ 326 h 404"/>
                <a:gd name="T64" fmla="*/ 278 w 344"/>
                <a:gd name="T65" fmla="*/ 326 h 404"/>
                <a:gd name="T66" fmla="*/ 294 w 344"/>
                <a:gd name="T67" fmla="*/ 320 h 404"/>
                <a:gd name="T68" fmla="*/ 302 w 344"/>
                <a:gd name="T69" fmla="*/ 312 h 404"/>
                <a:gd name="T70" fmla="*/ 304 w 344"/>
                <a:gd name="T71" fmla="*/ 306 h 404"/>
                <a:gd name="T72" fmla="*/ 302 w 344"/>
                <a:gd name="T73" fmla="*/ 286 h 404"/>
                <a:gd name="T74" fmla="*/ 290 w 344"/>
                <a:gd name="T75" fmla="*/ 266 h 404"/>
                <a:gd name="T76" fmla="*/ 270 w 344"/>
                <a:gd name="T77" fmla="*/ 238 h 404"/>
                <a:gd name="T78" fmla="*/ 268 w 344"/>
                <a:gd name="T79" fmla="*/ 230 h 404"/>
                <a:gd name="T80" fmla="*/ 276 w 344"/>
                <a:gd name="T81" fmla="*/ 214 h 404"/>
                <a:gd name="T82" fmla="*/ 292 w 344"/>
                <a:gd name="T83" fmla="*/ 202 h 404"/>
                <a:gd name="T84" fmla="*/ 320 w 344"/>
                <a:gd name="T85" fmla="*/ 186 h 404"/>
                <a:gd name="T86" fmla="*/ 326 w 344"/>
                <a:gd name="T87" fmla="*/ 180 h 404"/>
                <a:gd name="T88" fmla="*/ 342 w 344"/>
                <a:gd name="T89" fmla="*/ 158 h 404"/>
                <a:gd name="T90" fmla="*/ 344 w 344"/>
                <a:gd name="T91" fmla="*/ 144 h 404"/>
                <a:gd name="T92" fmla="*/ 340 w 344"/>
                <a:gd name="T93" fmla="*/ 122 h 404"/>
                <a:gd name="T94" fmla="*/ 322 w 344"/>
                <a:gd name="T95" fmla="*/ 94 h 404"/>
                <a:gd name="T96" fmla="*/ 292 w 344"/>
                <a:gd name="T97" fmla="*/ 70 h 404"/>
                <a:gd name="T98" fmla="*/ 222 w 344"/>
                <a:gd name="T99" fmla="*/ 26 h 404"/>
                <a:gd name="T100" fmla="*/ 84 w 344"/>
                <a:gd name="T101" fmla="*/ 96 h 40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44"/>
                <a:gd name="T154" fmla="*/ 0 h 404"/>
                <a:gd name="T155" fmla="*/ 344 w 344"/>
                <a:gd name="T156" fmla="*/ 404 h 40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44" h="404">
                  <a:moveTo>
                    <a:pt x="84" y="96"/>
                  </a:moveTo>
                  <a:lnTo>
                    <a:pt x="84" y="96"/>
                  </a:lnTo>
                  <a:lnTo>
                    <a:pt x="44" y="126"/>
                  </a:lnTo>
                  <a:lnTo>
                    <a:pt x="26" y="142"/>
                  </a:lnTo>
                  <a:lnTo>
                    <a:pt x="8" y="160"/>
                  </a:lnTo>
                  <a:lnTo>
                    <a:pt x="2" y="170"/>
                  </a:lnTo>
                  <a:lnTo>
                    <a:pt x="0" y="182"/>
                  </a:lnTo>
                  <a:lnTo>
                    <a:pt x="0" y="194"/>
                  </a:lnTo>
                  <a:lnTo>
                    <a:pt x="0" y="206"/>
                  </a:lnTo>
                  <a:lnTo>
                    <a:pt x="4" y="220"/>
                  </a:lnTo>
                  <a:lnTo>
                    <a:pt x="8" y="232"/>
                  </a:lnTo>
                  <a:lnTo>
                    <a:pt x="16" y="240"/>
                  </a:lnTo>
                  <a:lnTo>
                    <a:pt x="24" y="248"/>
                  </a:lnTo>
                  <a:lnTo>
                    <a:pt x="42" y="262"/>
                  </a:lnTo>
                  <a:lnTo>
                    <a:pt x="52" y="268"/>
                  </a:lnTo>
                  <a:lnTo>
                    <a:pt x="62" y="276"/>
                  </a:lnTo>
                  <a:lnTo>
                    <a:pt x="58" y="282"/>
                  </a:lnTo>
                  <a:lnTo>
                    <a:pt x="54" y="288"/>
                  </a:lnTo>
                  <a:lnTo>
                    <a:pt x="44" y="296"/>
                  </a:lnTo>
                  <a:lnTo>
                    <a:pt x="36" y="304"/>
                  </a:lnTo>
                  <a:lnTo>
                    <a:pt x="32" y="310"/>
                  </a:lnTo>
                  <a:lnTo>
                    <a:pt x="30" y="316"/>
                  </a:lnTo>
                  <a:lnTo>
                    <a:pt x="30" y="330"/>
                  </a:lnTo>
                  <a:lnTo>
                    <a:pt x="28" y="346"/>
                  </a:lnTo>
                  <a:lnTo>
                    <a:pt x="30" y="360"/>
                  </a:lnTo>
                  <a:lnTo>
                    <a:pt x="32" y="374"/>
                  </a:lnTo>
                  <a:lnTo>
                    <a:pt x="36" y="384"/>
                  </a:lnTo>
                  <a:lnTo>
                    <a:pt x="42" y="392"/>
                  </a:lnTo>
                  <a:lnTo>
                    <a:pt x="50" y="398"/>
                  </a:lnTo>
                  <a:lnTo>
                    <a:pt x="62" y="402"/>
                  </a:lnTo>
                  <a:lnTo>
                    <a:pt x="74" y="404"/>
                  </a:lnTo>
                  <a:lnTo>
                    <a:pt x="86" y="402"/>
                  </a:lnTo>
                  <a:lnTo>
                    <a:pt x="94" y="400"/>
                  </a:lnTo>
                  <a:lnTo>
                    <a:pt x="104" y="396"/>
                  </a:lnTo>
                  <a:lnTo>
                    <a:pt x="110" y="390"/>
                  </a:lnTo>
                  <a:lnTo>
                    <a:pt x="116" y="382"/>
                  </a:lnTo>
                  <a:lnTo>
                    <a:pt x="122" y="370"/>
                  </a:lnTo>
                  <a:lnTo>
                    <a:pt x="126" y="358"/>
                  </a:lnTo>
                  <a:lnTo>
                    <a:pt x="136" y="366"/>
                  </a:lnTo>
                  <a:lnTo>
                    <a:pt x="148" y="372"/>
                  </a:lnTo>
                  <a:lnTo>
                    <a:pt x="162" y="376"/>
                  </a:lnTo>
                  <a:lnTo>
                    <a:pt x="176" y="378"/>
                  </a:lnTo>
                  <a:lnTo>
                    <a:pt x="190" y="376"/>
                  </a:lnTo>
                  <a:lnTo>
                    <a:pt x="204" y="372"/>
                  </a:lnTo>
                  <a:lnTo>
                    <a:pt x="214" y="366"/>
                  </a:lnTo>
                  <a:lnTo>
                    <a:pt x="218" y="360"/>
                  </a:lnTo>
                  <a:lnTo>
                    <a:pt x="220" y="354"/>
                  </a:lnTo>
                  <a:lnTo>
                    <a:pt x="222" y="350"/>
                  </a:lnTo>
                  <a:lnTo>
                    <a:pt x="220" y="346"/>
                  </a:lnTo>
                  <a:lnTo>
                    <a:pt x="220" y="342"/>
                  </a:lnTo>
                  <a:lnTo>
                    <a:pt x="222" y="338"/>
                  </a:lnTo>
                  <a:lnTo>
                    <a:pt x="226" y="334"/>
                  </a:lnTo>
                  <a:lnTo>
                    <a:pt x="230" y="330"/>
                  </a:lnTo>
                  <a:lnTo>
                    <a:pt x="240" y="326"/>
                  </a:lnTo>
                  <a:lnTo>
                    <a:pt x="252" y="326"/>
                  </a:lnTo>
                  <a:lnTo>
                    <a:pt x="266" y="326"/>
                  </a:lnTo>
                  <a:lnTo>
                    <a:pt x="278" y="326"/>
                  </a:lnTo>
                  <a:lnTo>
                    <a:pt x="290" y="322"/>
                  </a:lnTo>
                  <a:lnTo>
                    <a:pt x="294" y="320"/>
                  </a:lnTo>
                  <a:lnTo>
                    <a:pt x="298" y="316"/>
                  </a:lnTo>
                  <a:lnTo>
                    <a:pt x="302" y="312"/>
                  </a:lnTo>
                  <a:lnTo>
                    <a:pt x="304" y="306"/>
                  </a:lnTo>
                  <a:lnTo>
                    <a:pt x="306" y="296"/>
                  </a:lnTo>
                  <a:lnTo>
                    <a:pt x="302" y="286"/>
                  </a:lnTo>
                  <a:lnTo>
                    <a:pt x="296" y="276"/>
                  </a:lnTo>
                  <a:lnTo>
                    <a:pt x="290" y="266"/>
                  </a:lnTo>
                  <a:lnTo>
                    <a:pt x="276" y="248"/>
                  </a:lnTo>
                  <a:lnTo>
                    <a:pt x="270" y="238"/>
                  </a:lnTo>
                  <a:lnTo>
                    <a:pt x="268" y="230"/>
                  </a:lnTo>
                  <a:lnTo>
                    <a:pt x="270" y="222"/>
                  </a:lnTo>
                  <a:lnTo>
                    <a:pt x="276" y="214"/>
                  </a:lnTo>
                  <a:lnTo>
                    <a:pt x="284" y="208"/>
                  </a:lnTo>
                  <a:lnTo>
                    <a:pt x="292" y="202"/>
                  </a:lnTo>
                  <a:lnTo>
                    <a:pt x="312" y="190"/>
                  </a:lnTo>
                  <a:lnTo>
                    <a:pt x="320" y="186"/>
                  </a:lnTo>
                  <a:lnTo>
                    <a:pt x="326" y="180"/>
                  </a:lnTo>
                  <a:lnTo>
                    <a:pt x="338" y="166"/>
                  </a:lnTo>
                  <a:lnTo>
                    <a:pt x="342" y="158"/>
                  </a:lnTo>
                  <a:lnTo>
                    <a:pt x="344" y="150"/>
                  </a:lnTo>
                  <a:lnTo>
                    <a:pt x="344" y="144"/>
                  </a:lnTo>
                  <a:lnTo>
                    <a:pt x="344" y="136"/>
                  </a:lnTo>
                  <a:lnTo>
                    <a:pt x="340" y="122"/>
                  </a:lnTo>
                  <a:lnTo>
                    <a:pt x="332" y="108"/>
                  </a:lnTo>
                  <a:lnTo>
                    <a:pt x="322" y="94"/>
                  </a:lnTo>
                  <a:lnTo>
                    <a:pt x="308" y="82"/>
                  </a:lnTo>
                  <a:lnTo>
                    <a:pt x="292" y="70"/>
                  </a:lnTo>
                  <a:lnTo>
                    <a:pt x="258" y="46"/>
                  </a:lnTo>
                  <a:lnTo>
                    <a:pt x="222" y="26"/>
                  </a:lnTo>
                  <a:lnTo>
                    <a:pt x="166" y="0"/>
                  </a:lnTo>
                  <a:lnTo>
                    <a:pt x="84" y="96"/>
                  </a:lnTo>
                  <a:close/>
                </a:path>
              </a:pathLst>
            </a:custGeom>
            <a:solidFill>
              <a:srgbClr val="91CD2D"/>
            </a:solidFill>
            <a:ln w="9525">
              <a:noFill/>
              <a:round/>
              <a:headEnd/>
              <a:tailEnd/>
            </a:ln>
          </p:spPr>
          <p:txBody>
            <a:bodyPr/>
            <a:lstStyle/>
            <a:p>
              <a:endParaRPr lang="fr-FR">
                <a:latin typeface="Calibri" pitchFamily="34" charset="0"/>
              </a:endParaRPr>
            </a:p>
          </p:txBody>
        </p:sp>
        <p:sp>
          <p:nvSpPr>
            <p:cNvPr id="9216" name="Freeform 9"/>
            <p:cNvSpPr>
              <a:spLocks/>
            </p:cNvSpPr>
            <p:nvPr/>
          </p:nvSpPr>
          <p:spPr bwMode="auto">
            <a:xfrm>
              <a:off x="2481" y="1844"/>
              <a:ext cx="768" cy="520"/>
            </a:xfrm>
            <a:custGeom>
              <a:avLst/>
              <a:gdLst>
                <a:gd name="T0" fmla="*/ 48 w 768"/>
                <a:gd name="T1" fmla="*/ 50 h 520"/>
                <a:gd name="T2" fmla="*/ 40 w 768"/>
                <a:gd name="T3" fmla="*/ 70 h 520"/>
                <a:gd name="T4" fmla="*/ 14 w 768"/>
                <a:gd name="T5" fmla="*/ 92 h 520"/>
                <a:gd name="T6" fmla="*/ 2 w 768"/>
                <a:gd name="T7" fmla="*/ 130 h 520"/>
                <a:gd name="T8" fmla="*/ 0 w 768"/>
                <a:gd name="T9" fmla="*/ 154 h 520"/>
                <a:gd name="T10" fmla="*/ 2 w 768"/>
                <a:gd name="T11" fmla="*/ 166 h 520"/>
                <a:gd name="T12" fmla="*/ 24 w 768"/>
                <a:gd name="T13" fmla="*/ 180 h 520"/>
                <a:gd name="T14" fmla="*/ 30 w 768"/>
                <a:gd name="T15" fmla="*/ 192 h 520"/>
                <a:gd name="T16" fmla="*/ 20 w 768"/>
                <a:gd name="T17" fmla="*/ 220 h 520"/>
                <a:gd name="T18" fmla="*/ 22 w 768"/>
                <a:gd name="T19" fmla="*/ 232 h 520"/>
                <a:gd name="T20" fmla="*/ 38 w 768"/>
                <a:gd name="T21" fmla="*/ 248 h 520"/>
                <a:gd name="T22" fmla="*/ 54 w 768"/>
                <a:gd name="T23" fmla="*/ 264 h 520"/>
                <a:gd name="T24" fmla="*/ 70 w 768"/>
                <a:gd name="T25" fmla="*/ 296 h 520"/>
                <a:gd name="T26" fmla="*/ 80 w 768"/>
                <a:gd name="T27" fmla="*/ 304 h 520"/>
                <a:gd name="T28" fmla="*/ 72 w 768"/>
                <a:gd name="T29" fmla="*/ 324 h 520"/>
                <a:gd name="T30" fmla="*/ 56 w 768"/>
                <a:gd name="T31" fmla="*/ 344 h 520"/>
                <a:gd name="T32" fmla="*/ 50 w 768"/>
                <a:gd name="T33" fmla="*/ 360 h 520"/>
                <a:gd name="T34" fmla="*/ 56 w 768"/>
                <a:gd name="T35" fmla="*/ 382 h 520"/>
                <a:gd name="T36" fmla="*/ 80 w 768"/>
                <a:gd name="T37" fmla="*/ 398 h 520"/>
                <a:gd name="T38" fmla="*/ 134 w 768"/>
                <a:gd name="T39" fmla="*/ 400 h 520"/>
                <a:gd name="T40" fmla="*/ 138 w 768"/>
                <a:gd name="T41" fmla="*/ 418 h 520"/>
                <a:gd name="T42" fmla="*/ 160 w 768"/>
                <a:gd name="T43" fmla="*/ 440 h 520"/>
                <a:gd name="T44" fmla="*/ 224 w 768"/>
                <a:gd name="T45" fmla="*/ 462 h 520"/>
                <a:gd name="T46" fmla="*/ 270 w 768"/>
                <a:gd name="T47" fmla="*/ 464 h 520"/>
                <a:gd name="T48" fmla="*/ 284 w 768"/>
                <a:gd name="T49" fmla="*/ 456 h 520"/>
                <a:gd name="T50" fmla="*/ 294 w 768"/>
                <a:gd name="T51" fmla="*/ 484 h 520"/>
                <a:gd name="T52" fmla="*/ 320 w 768"/>
                <a:gd name="T53" fmla="*/ 494 h 520"/>
                <a:gd name="T54" fmla="*/ 384 w 768"/>
                <a:gd name="T55" fmla="*/ 498 h 520"/>
                <a:gd name="T56" fmla="*/ 404 w 768"/>
                <a:gd name="T57" fmla="*/ 510 h 520"/>
                <a:gd name="T58" fmla="*/ 416 w 768"/>
                <a:gd name="T59" fmla="*/ 520 h 520"/>
                <a:gd name="T60" fmla="*/ 440 w 768"/>
                <a:gd name="T61" fmla="*/ 518 h 520"/>
                <a:gd name="T62" fmla="*/ 466 w 768"/>
                <a:gd name="T63" fmla="*/ 486 h 520"/>
                <a:gd name="T64" fmla="*/ 486 w 768"/>
                <a:gd name="T65" fmla="*/ 446 h 520"/>
                <a:gd name="T66" fmla="*/ 506 w 768"/>
                <a:gd name="T67" fmla="*/ 452 h 520"/>
                <a:gd name="T68" fmla="*/ 526 w 768"/>
                <a:gd name="T69" fmla="*/ 448 h 520"/>
                <a:gd name="T70" fmla="*/ 552 w 768"/>
                <a:gd name="T71" fmla="*/ 438 h 520"/>
                <a:gd name="T72" fmla="*/ 574 w 768"/>
                <a:gd name="T73" fmla="*/ 440 h 520"/>
                <a:gd name="T74" fmla="*/ 632 w 768"/>
                <a:gd name="T75" fmla="*/ 456 h 520"/>
                <a:gd name="T76" fmla="*/ 654 w 768"/>
                <a:gd name="T77" fmla="*/ 452 h 520"/>
                <a:gd name="T78" fmla="*/ 668 w 768"/>
                <a:gd name="T79" fmla="*/ 440 h 520"/>
                <a:gd name="T80" fmla="*/ 668 w 768"/>
                <a:gd name="T81" fmla="*/ 412 h 520"/>
                <a:gd name="T82" fmla="*/ 666 w 768"/>
                <a:gd name="T83" fmla="*/ 362 h 520"/>
                <a:gd name="T84" fmla="*/ 676 w 768"/>
                <a:gd name="T85" fmla="*/ 348 h 520"/>
                <a:gd name="T86" fmla="*/ 706 w 768"/>
                <a:gd name="T87" fmla="*/ 338 h 520"/>
                <a:gd name="T88" fmla="*/ 746 w 768"/>
                <a:gd name="T89" fmla="*/ 328 h 520"/>
                <a:gd name="T90" fmla="*/ 762 w 768"/>
                <a:gd name="T91" fmla="*/ 310 h 520"/>
                <a:gd name="T92" fmla="*/ 768 w 768"/>
                <a:gd name="T93" fmla="*/ 276 h 520"/>
                <a:gd name="T94" fmla="*/ 750 w 768"/>
                <a:gd name="T95" fmla="*/ 210 h 520"/>
                <a:gd name="T96" fmla="*/ 730 w 768"/>
                <a:gd name="T97" fmla="*/ 148 h 520"/>
                <a:gd name="T98" fmla="*/ 730 w 768"/>
                <a:gd name="T99" fmla="*/ 124 h 520"/>
                <a:gd name="T100" fmla="*/ 734 w 768"/>
                <a:gd name="T101" fmla="*/ 82 h 520"/>
                <a:gd name="T102" fmla="*/ 710 w 768"/>
                <a:gd name="T103" fmla="*/ 54 h 520"/>
                <a:gd name="T104" fmla="*/ 658 w 768"/>
                <a:gd name="T105" fmla="*/ 24 h 520"/>
                <a:gd name="T106" fmla="*/ 598 w 768"/>
                <a:gd name="T107" fmla="*/ 4 h 520"/>
                <a:gd name="T108" fmla="*/ 42 w 768"/>
                <a:gd name="T109" fmla="*/ 42 h 52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68"/>
                <a:gd name="T166" fmla="*/ 0 h 520"/>
                <a:gd name="T167" fmla="*/ 768 w 768"/>
                <a:gd name="T168" fmla="*/ 520 h 52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68" h="520">
                  <a:moveTo>
                    <a:pt x="42" y="42"/>
                  </a:moveTo>
                  <a:lnTo>
                    <a:pt x="42" y="42"/>
                  </a:lnTo>
                  <a:lnTo>
                    <a:pt x="48" y="50"/>
                  </a:lnTo>
                  <a:lnTo>
                    <a:pt x="50" y="56"/>
                  </a:lnTo>
                  <a:lnTo>
                    <a:pt x="46" y="62"/>
                  </a:lnTo>
                  <a:lnTo>
                    <a:pt x="40" y="70"/>
                  </a:lnTo>
                  <a:lnTo>
                    <a:pt x="26" y="82"/>
                  </a:lnTo>
                  <a:lnTo>
                    <a:pt x="14" y="92"/>
                  </a:lnTo>
                  <a:lnTo>
                    <a:pt x="8" y="102"/>
                  </a:lnTo>
                  <a:lnTo>
                    <a:pt x="4" y="116"/>
                  </a:lnTo>
                  <a:lnTo>
                    <a:pt x="2" y="130"/>
                  </a:lnTo>
                  <a:lnTo>
                    <a:pt x="0" y="142"/>
                  </a:lnTo>
                  <a:lnTo>
                    <a:pt x="0" y="154"/>
                  </a:lnTo>
                  <a:lnTo>
                    <a:pt x="0" y="160"/>
                  </a:lnTo>
                  <a:lnTo>
                    <a:pt x="2" y="166"/>
                  </a:lnTo>
                  <a:lnTo>
                    <a:pt x="8" y="172"/>
                  </a:lnTo>
                  <a:lnTo>
                    <a:pt x="16" y="176"/>
                  </a:lnTo>
                  <a:lnTo>
                    <a:pt x="24" y="180"/>
                  </a:lnTo>
                  <a:lnTo>
                    <a:pt x="30" y="186"/>
                  </a:lnTo>
                  <a:lnTo>
                    <a:pt x="30" y="192"/>
                  </a:lnTo>
                  <a:lnTo>
                    <a:pt x="30" y="198"/>
                  </a:lnTo>
                  <a:lnTo>
                    <a:pt x="26" y="208"/>
                  </a:lnTo>
                  <a:lnTo>
                    <a:pt x="20" y="220"/>
                  </a:lnTo>
                  <a:lnTo>
                    <a:pt x="20" y="226"/>
                  </a:lnTo>
                  <a:lnTo>
                    <a:pt x="22" y="232"/>
                  </a:lnTo>
                  <a:lnTo>
                    <a:pt x="24" y="238"/>
                  </a:lnTo>
                  <a:lnTo>
                    <a:pt x="28" y="242"/>
                  </a:lnTo>
                  <a:lnTo>
                    <a:pt x="38" y="248"/>
                  </a:lnTo>
                  <a:lnTo>
                    <a:pt x="46" y="256"/>
                  </a:lnTo>
                  <a:lnTo>
                    <a:pt x="54" y="264"/>
                  </a:lnTo>
                  <a:lnTo>
                    <a:pt x="60" y="274"/>
                  </a:lnTo>
                  <a:lnTo>
                    <a:pt x="64" y="286"/>
                  </a:lnTo>
                  <a:lnTo>
                    <a:pt x="70" y="296"/>
                  </a:lnTo>
                  <a:lnTo>
                    <a:pt x="74" y="300"/>
                  </a:lnTo>
                  <a:lnTo>
                    <a:pt x="80" y="304"/>
                  </a:lnTo>
                  <a:lnTo>
                    <a:pt x="80" y="312"/>
                  </a:lnTo>
                  <a:lnTo>
                    <a:pt x="78" y="318"/>
                  </a:lnTo>
                  <a:lnTo>
                    <a:pt x="72" y="324"/>
                  </a:lnTo>
                  <a:lnTo>
                    <a:pt x="66" y="330"/>
                  </a:lnTo>
                  <a:lnTo>
                    <a:pt x="60" y="336"/>
                  </a:lnTo>
                  <a:lnTo>
                    <a:pt x="56" y="344"/>
                  </a:lnTo>
                  <a:lnTo>
                    <a:pt x="52" y="352"/>
                  </a:lnTo>
                  <a:lnTo>
                    <a:pt x="50" y="360"/>
                  </a:lnTo>
                  <a:lnTo>
                    <a:pt x="52" y="370"/>
                  </a:lnTo>
                  <a:lnTo>
                    <a:pt x="54" y="376"/>
                  </a:lnTo>
                  <a:lnTo>
                    <a:pt x="56" y="382"/>
                  </a:lnTo>
                  <a:lnTo>
                    <a:pt x="60" y="388"/>
                  </a:lnTo>
                  <a:lnTo>
                    <a:pt x="70" y="394"/>
                  </a:lnTo>
                  <a:lnTo>
                    <a:pt x="80" y="398"/>
                  </a:lnTo>
                  <a:lnTo>
                    <a:pt x="94" y="400"/>
                  </a:lnTo>
                  <a:lnTo>
                    <a:pt x="108" y="400"/>
                  </a:lnTo>
                  <a:lnTo>
                    <a:pt x="134" y="400"/>
                  </a:lnTo>
                  <a:lnTo>
                    <a:pt x="134" y="410"/>
                  </a:lnTo>
                  <a:lnTo>
                    <a:pt x="138" y="418"/>
                  </a:lnTo>
                  <a:lnTo>
                    <a:pt x="144" y="426"/>
                  </a:lnTo>
                  <a:lnTo>
                    <a:pt x="152" y="432"/>
                  </a:lnTo>
                  <a:lnTo>
                    <a:pt x="160" y="440"/>
                  </a:lnTo>
                  <a:lnTo>
                    <a:pt x="172" y="446"/>
                  </a:lnTo>
                  <a:lnTo>
                    <a:pt x="196" y="456"/>
                  </a:lnTo>
                  <a:lnTo>
                    <a:pt x="224" y="462"/>
                  </a:lnTo>
                  <a:lnTo>
                    <a:pt x="248" y="466"/>
                  </a:lnTo>
                  <a:lnTo>
                    <a:pt x="260" y="466"/>
                  </a:lnTo>
                  <a:lnTo>
                    <a:pt x="270" y="464"/>
                  </a:lnTo>
                  <a:lnTo>
                    <a:pt x="278" y="460"/>
                  </a:lnTo>
                  <a:lnTo>
                    <a:pt x="284" y="456"/>
                  </a:lnTo>
                  <a:lnTo>
                    <a:pt x="286" y="468"/>
                  </a:lnTo>
                  <a:lnTo>
                    <a:pt x="290" y="478"/>
                  </a:lnTo>
                  <a:lnTo>
                    <a:pt x="294" y="484"/>
                  </a:lnTo>
                  <a:lnTo>
                    <a:pt x="302" y="488"/>
                  </a:lnTo>
                  <a:lnTo>
                    <a:pt x="310" y="492"/>
                  </a:lnTo>
                  <a:lnTo>
                    <a:pt x="320" y="494"/>
                  </a:lnTo>
                  <a:lnTo>
                    <a:pt x="342" y="494"/>
                  </a:lnTo>
                  <a:lnTo>
                    <a:pt x="364" y="494"/>
                  </a:lnTo>
                  <a:lnTo>
                    <a:pt x="384" y="498"/>
                  </a:lnTo>
                  <a:lnTo>
                    <a:pt x="392" y="500"/>
                  </a:lnTo>
                  <a:lnTo>
                    <a:pt x="400" y="504"/>
                  </a:lnTo>
                  <a:lnTo>
                    <a:pt x="404" y="510"/>
                  </a:lnTo>
                  <a:lnTo>
                    <a:pt x="406" y="520"/>
                  </a:lnTo>
                  <a:lnTo>
                    <a:pt x="416" y="520"/>
                  </a:lnTo>
                  <a:lnTo>
                    <a:pt x="424" y="520"/>
                  </a:lnTo>
                  <a:lnTo>
                    <a:pt x="432" y="520"/>
                  </a:lnTo>
                  <a:lnTo>
                    <a:pt x="440" y="518"/>
                  </a:lnTo>
                  <a:lnTo>
                    <a:pt x="450" y="510"/>
                  </a:lnTo>
                  <a:lnTo>
                    <a:pt x="458" y="498"/>
                  </a:lnTo>
                  <a:lnTo>
                    <a:pt x="466" y="486"/>
                  </a:lnTo>
                  <a:lnTo>
                    <a:pt x="472" y="472"/>
                  </a:lnTo>
                  <a:lnTo>
                    <a:pt x="478" y="458"/>
                  </a:lnTo>
                  <a:lnTo>
                    <a:pt x="486" y="446"/>
                  </a:lnTo>
                  <a:lnTo>
                    <a:pt x="496" y="450"/>
                  </a:lnTo>
                  <a:lnTo>
                    <a:pt x="506" y="452"/>
                  </a:lnTo>
                  <a:lnTo>
                    <a:pt x="516" y="450"/>
                  </a:lnTo>
                  <a:lnTo>
                    <a:pt x="526" y="448"/>
                  </a:lnTo>
                  <a:lnTo>
                    <a:pt x="538" y="442"/>
                  </a:lnTo>
                  <a:lnTo>
                    <a:pt x="546" y="440"/>
                  </a:lnTo>
                  <a:lnTo>
                    <a:pt x="552" y="438"/>
                  </a:lnTo>
                  <a:lnTo>
                    <a:pt x="564" y="438"/>
                  </a:lnTo>
                  <a:lnTo>
                    <a:pt x="574" y="440"/>
                  </a:lnTo>
                  <a:lnTo>
                    <a:pt x="598" y="448"/>
                  </a:lnTo>
                  <a:lnTo>
                    <a:pt x="622" y="454"/>
                  </a:lnTo>
                  <a:lnTo>
                    <a:pt x="632" y="456"/>
                  </a:lnTo>
                  <a:lnTo>
                    <a:pt x="644" y="454"/>
                  </a:lnTo>
                  <a:lnTo>
                    <a:pt x="654" y="452"/>
                  </a:lnTo>
                  <a:lnTo>
                    <a:pt x="660" y="450"/>
                  </a:lnTo>
                  <a:lnTo>
                    <a:pt x="664" y="444"/>
                  </a:lnTo>
                  <a:lnTo>
                    <a:pt x="668" y="440"/>
                  </a:lnTo>
                  <a:lnTo>
                    <a:pt x="668" y="434"/>
                  </a:lnTo>
                  <a:lnTo>
                    <a:pt x="670" y="426"/>
                  </a:lnTo>
                  <a:lnTo>
                    <a:pt x="668" y="412"/>
                  </a:lnTo>
                  <a:lnTo>
                    <a:pt x="664" y="382"/>
                  </a:lnTo>
                  <a:lnTo>
                    <a:pt x="664" y="368"/>
                  </a:lnTo>
                  <a:lnTo>
                    <a:pt x="666" y="362"/>
                  </a:lnTo>
                  <a:lnTo>
                    <a:pt x="668" y="356"/>
                  </a:lnTo>
                  <a:lnTo>
                    <a:pt x="676" y="348"/>
                  </a:lnTo>
                  <a:lnTo>
                    <a:pt x="684" y="342"/>
                  </a:lnTo>
                  <a:lnTo>
                    <a:pt x="694" y="340"/>
                  </a:lnTo>
                  <a:lnTo>
                    <a:pt x="706" y="338"/>
                  </a:lnTo>
                  <a:lnTo>
                    <a:pt x="726" y="334"/>
                  </a:lnTo>
                  <a:lnTo>
                    <a:pt x="736" y="332"/>
                  </a:lnTo>
                  <a:lnTo>
                    <a:pt x="746" y="328"/>
                  </a:lnTo>
                  <a:lnTo>
                    <a:pt x="756" y="320"/>
                  </a:lnTo>
                  <a:lnTo>
                    <a:pt x="762" y="310"/>
                  </a:lnTo>
                  <a:lnTo>
                    <a:pt x="766" y="300"/>
                  </a:lnTo>
                  <a:lnTo>
                    <a:pt x="768" y="288"/>
                  </a:lnTo>
                  <a:lnTo>
                    <a:pt x="768" y="276"/>
                  </a:lnTo>
                  <a:lnTo>
                    <a:pt x="768" y="264"/>
                  </a:lnTo>
                  <a:lnTo>
                    <a:pt x="760" y="236"/>
                  </a:lnTo>
                  <a:lnTo>
                    <a:pt x="750" y="210"/>
                  </a:lnTo>
                  <a:lnTo>
                    <a:pt x="740" y="182"/>
                  </a:lnTo>
                  <a:lnTo>
                    <a:pt x="734" y="158"/>
                  </a:lnTo>
                  <a:lnTo>
                    <a:pt x="730" y="148"/>
                  </a:lnTo>
                  <a:lnTo>
                    <a:pt x="730" y="138"/>
                  </a:lnTo>
                  <a:lnTo>
                    <a:pt x="730" y="124"/>
                  </a:lnTo>
                  <a:lnTo>
                    <a:pt x="732" y="112"/>
                  </a:lnTo>
                  <a:lnTo>
                    <a:pt x="736" y="90"/>
                  </a:lnTo>
                  <a:lnTo>
                    <a:pt x="734" y="82"/>
                  </a:lnTo>
                  <a:lnTo>
                    <a:pt x="730" y="72"/>
                  </a:lnTo>
                  <a:lnTo>
                    <a:pt x="722" y="64"/>
                  </a:lnTo>
                  <a:lnTo>
                    <a:pt x="710" y="54"/>
                  </a:lnTo>
                  <a:lnTo>
                    <a:pt x="676" y="34"/>
                  </a:lnTo>
                  <a:lnTo>
                    <a:pt x="658" y="24"/>
                  </a:lnTo>
                  <a:lnTo>
                    <a:pt x="638" y="16"/>
                  </a:lnTo>
                  <a:lnTo>
                    <a:pt x="618" y="8"/>
                  </a:lnTo>
                  <a:lnTo>
                    <a:pt x="598" y="4"/>
                  </a:lnTo>
                  <a:lnTo>
                    <a:pt x="580" y="0"/>
                  </a:lnTo>
                  <a:lnTo>
                    <a:pt x="560" y="0"/>
                  </a:lnTo>
                  <a:lnTo>
                    <a:pt x="42" y="42"/>
                  </a:lnTo>
                  <a:close/>
                </a:path>
              </a:pathLst>
            </a:custGeom>
            <a:solidFill>
              <a:srgbClr val="91CD2D"/>
            </a:solidFill>
            <a:ln w="9525">
              <a:noFill/>
              <a:round/>
              <a:headEnd/>
              <a:tailEnd/>
            </a:ln>
          </p:spPr>
          <p:txBody>
            <a:bodyPr/>
            <a:lstStyle/>
            <a:p>
              <a:endParaRPr lang="fr-FR">
                <a:latin typeface="Calibri" pitchFamily="34" charset="0"/>
              </a:endParaRPr>
            </a:p>
          </p:txBody>
        </p:sp>
        <p:sp>
          <p:nvSpPr>
            <p:cNvPr id="9217" name="Freeform 11"/>
            <p:cNvSpPr>
              <a:spLocks/>
            </p:cNvSpPr>
            <p:nvPr/>
          </p:nvSpPr>
          <p:spPr bwMode="auto">
            <a:xfrm>
              <a:off x="2791" y="1952"/>
              <a:ext cx="248" cy="470"/>
            </a:xfrm>
            <a:custGeom>
              <a:avLst/>
              <a:gdLst>
                <a:gd name="T0" fmla="*/ 226 w 248"/>
                <a:gd name="T1" fmla="*/ 172 h 470"/>
                <a:gd name="T2" fmla="*/ 210 w 248"/>
                <a:gd name="T3" fmla="*/ 174 h 470"/>
                <a:gd name="T4" fmla="*/ 202 w 248"/>
                <a:gd name="T5" fmla="*/ 182 h 470"/>
                <a:gd name="T6" fmla="*/ 172 w 248"/>
                <a:gd name="T7" fmla="*/ 228 h 470"/>
                <a:gd name="T8" fmla="*/ 134 w 248"/>
                <a:gd name="T9" fmla="*/ 290 h 470"/>
                <a:gd name="T10" fmla="*/ 122 w 248"/>
                <a:gd name="T11" fmla="*/ 312 h 470"/>
                <a:gd name="T12" fmla="*/ 112 w 248"/>
                <a:gd name="T13" fmla="*/ 318 h 470"/>
                <a:gd name="T14" fmla="*/ 110 w 248"/>
                <a:gd name="T15" fmla="*/ 298 h 470"/>
                <a:gd name="T16" fmla="*/ 120 w 248"/>
                <a:gd name="T17" fmla="*/ 264 h 470"/>
                <a:gd name="T18" fmla="*/ 128 w 248"/>
                <a:gd name="T19" fmla="*/ 230 h 470"/>
                <a:gd name="T20" fmla="*/ 156 w 248"/>
                <a:gd name="T21" fmla="*/ 126 h 470"/>
                <a:gd name="T22" fmla="*/ 176 w 248"/>
                <a:gd name="T23" fmla="*/ 22 h 470"/>
                <a:gd name="T24" fmla="*/ 170 w 248"/>
                <a:gd name="T25" fmla="*/ 36 h 470"/>
                <a:gd name="T26" fmla="*/ 144 w 248"/>
                <a:gd name="T27" fmla="*/ 134 h 470"/>
                <a:gd name="T28" fmla="*/ 144 w 248"/>
                <a:gd name="T29" fmla="*/ 120 h 470"/>
                <a:gd name="T30" fmla="*/ 142 w 248"/>
                <a:gd name="T31" fmla="*/ 114 h 470"/>
                <a:gd name="T32" fmla="*/ 142 w 248"/>
                <a:gd name="T33" fmla="*/ 82 h 470"/>
                <a:gd name="T34" fmla="*/ 140 w 248"/>
                <a:gd name="T35" fmla="*/ 136 h 470"/>
                <a:gd name="T36" fmla="*/ 136 w 248"/>
                <a:gd name="T37" fmla="*/ 152 h 470"/>
                <a:gd name="T38" fmla="*/ 120 w 248"/>
                <a:gd name="T39" fmla="*/ 218 h 470"/>
                <a:gd name="T40" fmla="*/ 98 w 248"/>
                <a:gd name="T41" fmla="*/ 266 h 470"/>
                <a:gd name="T42" fmla="*/ 92 w 248"/>
                <a:gd name="T43" fmla="*/ 268 h 470"/>
                <a:gd name="T44" fmla="*/ 72 w 248"/>
                <a:gd name="T45" fmla="*/ 238 h 470"/>
                <a:gd name="T46" fmla="*/ 64 w 248"/>
                <a:gd name="T47" fmla="*/ 204 h 470"/>
                <a:gd name="T48" fmla="*/ 30 w 248"/>
                <a:gd name="T49" fmla="*/ 80 h 470"/>
                <a:gd name="T50" fmla="*/ 24 w 248"/>
                <a:gd name="T51" fmla="*/ 52 h 470"/>
                <a:gd name="T52" fmla="*/ 2 w 248"/>
                <a:gd name="T53" fmla="*/ 0 h 470"/>
                <a:gd name="T54" fmla="*/ 2 w 248"/>
                <a:gd name="T55" fmla="*/ 22 h 470"/>
                <a:gd name="T56" fmla="*/ 40 w 248"/>
                <a:gd name="T57" fmla="*/ 194 h 470"/>
                <a:gd name="T58" fmla="*/ 48 w 248"/>
                <a:gd name="T59" fmla="*/ 222 h 470"/>
                <a:gd name="T60" fmla="*/ 68 w 248"/>
                <a:gd name="T61" fmla="*/ 332 h 470"/>
                <a:gd name="T62" fmla="*/ 60 w 248"/>
                <a:gd name="T63" fmla="*/ 342 h 470"/>
                <a:gd name="T64" fmla="*/ 54 w 248"/>
                <a:gd name="T65" fmla="*/ 336 h 470"/>
                <a:gd name="T66" fmla="*/ 34 w 248"/>
                <a:gd name="T67" fmla="*/ 276 h 470"/>
                <a:gd name="T68" fmla="*/ 20 w 248"/>
                <a:gd name="T69" fmla="*/ 170 h 470"/>
                <a:gd name="T70" fmla="*/ 18 w 248"/>
                <a:gd name="T71" fmla="*/ 216 h 470"/>
                <a:gd name="T72" fmla="*/ 18 w 248"/>
                <a:gd name="T73" fmla="*/ 262 h 470"/>
                <a:gd name="T74" fmla="*/ 10 w 248"/>
                <a:gd name="T75" fmla="*/ 262 h 470"/>
                <a:gd name="T76" fmla="*/ 2 w 248"/>
                <a:gd name="T77" fmla="*/ 260 h 470"/>
                <a:gd name="T78" fmla="*/ 30 w 248"/>
                <a:gd name="T79" fmla="*/ 334 h 470"/>
                <a:gd name="T80" fmla="*/ 54 w 248"/>
                <a:gd name="T81" fmla="*/ 450 h 470"/>
                <a:gd name="T82" fmla="*/ 76 w 248"/>
                <a:gd name="T83" fmla="*/ 468 h 470"/>
                <a:gd name="T84" fmla="*/ 108 w 248"/>
                <a:gd name="T85" fmla="*/ 470 h 470"/>
                <a:gd name="T86" fmla="*/ 122 w 248"/>
                <a:gd name="T87" fmla="*/ 464 h 470"/>
                <a:gd name="T88" fmla="*/ 140 w 248"/>
                <a:gd name="T89" fmla="*/ 374 h 470"/>
                <a:gd name="T90" fmla="*/ 162 w 248"/>
                <a:gd name="T91" fmla="*/ 312 h 470"/>
                <a:gd name="T92" fmla="*/ 204 w 248"/>
                <a:gd name="T93" fmla="*/ 250 h 470"/>
                <a:gd name="T94" fmla="*/ 248 w 248"/>
                <a:gd name="T95" fmla="*/ 164 h 470"/>
                <a:gd name="T96" fmla="*/ 238 w 248"/>
                <a:gd name="T97" fmla="*/ 168 h 47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8"/>
                <a:gd name="T148" fmla="*/ 0 h 470"/>
                <a:gd name="T149" fmla="*/ 248 w 248"/>
                <a:gd name="T150" fmla="*/ 470 h 47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8" h="470">
                  <a:moveTo>
                    <a:pt x="238" y="168"/>
                  </a:moveTo>
                  <a:lnTo>
                    <a:pt x="238" y="168"/>
                  </a:lnTo>
                  <a:lnTo>
                    <a:pt x="226" y="172"/>
                  </a:lnTo>
                  <a:lnTo>
                    <a:pt x="214" y="174"/>
                  </a:lnTo>
                  <a:lnTo>
                    <a:pt x="210" y="174"/>
                  </a:lnTo>
                  <a:lnTo>
                    <a:pt x="206" y="174"/>
                  </a:lnTo>
                  <a:lnTo>
                    <a:pt x="202" y="182"/>
                  </a:lnTo>
                  <a:lnTo>
                    <a:pt x="196" y="190"/>
                  </a:lnTo>
                  <a:lnTo>
                    <a:pt x="172" y="228"/>
                  </a:lnTo>
                  <a:lnTo>
                    <a:pt x="150" y="266"/>
                  </a:lnTo>
                  <a:lnTo>
                    <a:pt x="134" y="290"/>
                  </a:lnTo>
                  <a:lnTo>
                    <a:pt x="130" y="302"/>
                  </a:lnTo>
                  <a:lnTo>
                    <a:pt x="122" y="312"/>
                  </a:lnTo>
                  <a:lnTo>
                    <a:pt x="116" y="316"/>
                  </a:lnTo>
                  <a:lnTo>
                    <a:pt x="112" y="318"/>
                  </a:lnTo>
                  <a:lnTo>
                    <a:pt x="110" y="308"/>
                  </a:lnTo>
                  <a:lnTo>
                    <a:pt x="110" y="298"/>
                  </a:lnTo>
                  <a:lnTo>
                    <a:pt x="116" y="282"/>
                  </a:lnTo>
                  <a:lnTo>
                    <a:pt x="120" y="264"/>
                  </a:lnTo>
                  <a:lnTo>
                    <a:pt x="124" y="246"/>
                  </a:lnTo>
                  <a:lnTo>
                    <a:pt x="128" y="230"/>
                  </a:lnTo>
                  <a:lnTo>
                    <a:pt x="134" y="218"/>
                  </a:lnTo>
                  <a:lnTo>
                    <a:pt x="140" y="194"/>
                  </a:lnTo>
                  <a:lnTo>
                    <a:pt x="156" y="126"/>
                  </a:lnTo>
                  <a:lnTo>
                    <a:pt x="170" y="60"/>
                  </a:lnTo>
                  <a:lnTo>
                    <a:pt x="174" y="36"/>
                  </a:lnTo>
                  <a:lnTo>
                    <a:pt x="176" y="22"/>
                  </a:lnTo>
                  <a:lnTo>
                    <a:pt x="174" y="24"/>
                  </a:lnTo>
                  <a:lnTo>
                    <a:pt x="170" y="36"/>
                  </a:lnTo>
                  <a:lnTo>
                    <a:pt x="160" y="78"/>
                  </a:lnTo>
                  <a:lnTo>
                    <a:pt x="144" y="134"/>
                  </a:lnTo>
                  <a:lnTo>
                    <a:pt x="146" y="126"/>
                  </a:lnTo>
                  <a:lnTo>
                    <a:pt x="144" y="124"/>
                  </a:lnTo>
                  <a:lnTo>
                    <a:pt x="144" y="120"/>
                  </a:lnTo>
                  <a:lnTo>
                    <a:pt x="142" y="112"/>
                  </a:lnTo>
                  <a:lnTo>
                    <a:pt x="142" y="114"/>
                  </a:lnTo>
                  <a:lnTo>
                    <a:pt x="142" y="112"/>
                  </a:lnTo>
                  <a:lnTo>
                    <a:pt x="142" y="96"/>
                  </a:lnTo>
                  <a:lnTo>
                    <a:pt x="142" y="82"/>
                  </a:lnTo>
                  <a:lnTo>
                    <a:pt x="142" y="110"/>
                  </a:lnTo>
                  <a:lnTo>
                    <a:pt x="140" y="136"/>
                  </a:lnTo>
                  <a:lnTo>
                    <a:pt x="138" y="144"/>
                  </a:lnTo>
                  <a:lnTo>
                    <a:pt x="136" y="152"/>
                  </a:lnTo>
                  <a:lnTo>
                    <a:pt x="130" y="176"/>
                  </a:lnTo>
                  <a:lnTo>
                    <a:pt x="120" y="218"/>
                  </a:lnTo>
                  <a:lnTo>
                    <a:pt x="112" y="238"/>
                  </a:lnTo>
                  <a:lnTo>
                    <a:pt x="106" y="256"/>
                  </a:lnTo>
                  <a:lnTo>
                    <a:pt x="98" y="266"/>
                  </a:lnTo>
                  <a:lnTo>
                    <a:pt x="96" y="268"/>
                  </a:lnTo>
                  <a:lnTo>
                    <a:pt x="92" y="268"/>
                  </a:lnTo>
                  <a:lnTo>
                    <a:pt x="86" y="262"/>
                  </a:lnTo>
                  <a:lnTo>
                    <a:pt x="80" y="256"/>
                  </a:lnTo>
                  <a:lnTo>
                    <a:pt x="72" y="238"/>
                  </a:lnTo>
                  <a:lnTo>
                    <a:pt x="66" y="220"/>
                  </a:lnTo>
                  <a:lnTo>
                    <a:pt x="64" y="204"/>
                  </a:lnTo>
                  <a:lnTo>
                    <a:pt x="56" y="176"/>
                  </a:lnTo>
                  <a:lnTo>
                    <a:pt x="44" y="128"/>
                  </a:lnTo>
                  <a:lnTo>
                    <a:pt x="30" y="80"/>
                  </a:lnTo>
                  <a:lnTo>
                    <a:pt x="26" y="62"/>
                  </a:lnTo>
                  <a:lnTo>
                    <a:pt x="24" y="52"/>
                  </a:lnTo>
                  <a:lnTo>
                    <a:pt x="8" y="8"/>
                  </a:lnTo>
                  <a:lnTo>
                    <a:pt x="2" y="2"/>
                  </a:lnTo>
                  <a:lnTo>
                    <a:pt x="2" y="0"/>
                  </a:lnTo>
                  <a:lnTo>
                    <a:pt x="0" y="2"/>
                  </a:lnTo>
                  <a:lnTo>
                    <a:pt x="0" y="8"/>
                  </a:lnTo>
                  <a:lnTo>
                    <a:pt x="2" y="22"/>
                  </a:lnTo>
                  <a:lnTo>
                    <a:pt x="10" y="58"/>
                  </a:lnTo>
                  <a:lnTo>
                    <a:pt x="30" y="148"/>
                  </a:lnTo>
                  <a:lnTo>
                    <a:pt x="40" y="194"/>
                  </a:lnTo>
                  <a:lnTo>
                    <a:pt x="44" y="204"/>
                  </a:lnTo>
                  <a:lnTo>
                    <a:pt x="48" y="222"/>
                  </a:lnTo>
                  <a:lnTo>
                    <a:pt x="58" y="268"/>
                  </a:lnTo>
                  <a:lnTo>
                    <a:pt x="68" y="332"/>
                  </a:lnTo>
                  <a:lnTo>
                    <a:pt x="66" y="340"/>
                  </a:lnTo>
                  <a:lnTo>
                    <a:pt x="62" y="342"/>
                  </a:lnTo>
                  <a:lnTo>
                    <a:pt x="60" y="342"/>
                  </a:lnTo>
                  <a:lnTo>
                    <a:pt x="58" y="342"/>
                  </a:lnTo>
                  <a:lnTo>
                    <a:pt x="54" y="336"/>
                  </a:lnTo>
                  <a:lnTo>
                    <a:pt x="48" y="326"/>
                  </a:lnTo>
                  <a:lnTo>
                    <a:pt x="40" y="304"/>
                  </a:lnTo>
                  <a:lnTo>
                    <a:pt x="34" y="276"/>
                  </a:lnTo>
                  <a:lnTo>
                    <a:pt x="28" y="246"/>
                  </a:lnTo>
                  <a:lnTo>
                    <a:pt x="22" y="192"/>
                  </a:lnTo>
                  <a:lnTo>
                    <a:pt x="20" y="170"/>
                  </a:lnTo>
                  <a:lnTo>
                    <a:pt x="10" y="178"/>
                  </a:lnTo>
                  <a:lnTo>
                    <a:pt x="18" y="216"/>
                  </a:lnTo>
                  <a:lnTo>
                    <a:pt x="22" y="242"/>
                  </a:lnTo>
                  <a:lnTo>
                    <a:pt x="20" y="256"/>
                  </a:lnTo>
                  <a:lnTo>
                    <a:pt x="18" y="262"/>
                  </a:lnTo>
                  <a:lnTo>
                    <a:pt x="16" y="264"/>
                  </a:lnTo>
                  <a:lnTo>
                    <a:pt x="14" y="264"/>
                  </a:lnTo>
                  <a:lnTo>
                    <a:pt x="10" y="262"/>
                  </a:lnTo>
                  <a:lnTo>
                    <a:pt x="6" y="256"/>
                  </a:lnTo>
                  <a:lnTo>
                    <a:pt x="2" y="260"/>
                  </a:lnTo>
                  <a:lnTo>
                    <a:pt x="12" y="276"/>
                  </a:lnTo>
                  <a:lnTo>
                    <a:pt x="20" y="302"/>
                  </a:lnTo>
                  <a:lnTo>
                    <a:pt x="30" y="334"/>
                  </a:lnTo>
                  <a:lnTo>
                    <a:pt x="38" y="366"/>
                  </a:lnTo>
                  <a:lnTo>
                    <a:pt x="50" y="424"/>
                  </a:lnTo>
                  <a:lnTo>
                    <a:pt x="54" y="450"/>
                  </a:lnTo>
                  <a:lnTo>
                    <a:pt x="64" y="460"/>
                  </a:lnTo>
                  <a:lnTo>
                    <a:pt x="76" y="468"/>
                  </a:lnTo>
                  <a:lnTo>
                    <a:pt x="88" y="470"/>
                  </a:lnTo>
                  <a:lnTo>
                    <a:pt x="98" y="470"/>
                  </a:lnTo>
                  <a:lnTo>
                    <a:pt x="108" y="470"/>
                  </a:lnTo>
                  <a:lnTo>
                    <a:pt x="116" y="466"/>
                  </a:lnTo>
                  <a:lnTo>
                    <a:pt x="122" y="464"/>
                  </a:lnTo>
                  <a:lnTo>
                    <a:pt x="128" y="430"/>
                  </a:lnTo>
                  <a:lnTo>
                    <a:pt x="134" y="400"/>
                  </a:lnTo>
                  <a:lnTo>
                    <a:pt x="140" y="374"/>
                  </a:lnTo>
                  <a:lnTo>
                    <a:pt x="146" y="350"/>
                  </a:lnTo>
                  <a:lnTo>
                    <a:pt x="154" y="330"/>
                  </a:lnTo>
                  <a:lnTo>
                    <a:pt x="162" y="312"/>
                  </a:lnTo>
                  <a:lnTo>
                    <a:pt x="178" y="282"/>
                  </a:lnTo>
                  <a:lnTo>
                    <a:pt x="192" y="262"/>
                  </a:lnTo>
                  <a:lnTo>
                    <a:pt x="204" y="250"/>
                  </a:lnTo>
                  <a:lnTo>
                    <a:pt x="212" y="244"/>
                  </a:lnTo>
                  <a:lnTo>
                    <a:pt x="214" y="242"/>
                  </a:lnTo>
                  <a:lnTo>
                    <a:pt x="248" y="164"/>
                  </a:lnTo>
                  <a:lnTo>
                    <a:pt x="238" y="168"/>
                  </a:lnTo>
                  <a:close/>
                </a:path>
              </a:pathLst>
            </a:custGeom>
            <a:solidFill>
              <a:srgbClr val="B5793B"/>
            </a:solidFill>
            <a:ln w="9525">
              <a:noFill/>
              <a:round/>
              <a:headEnd/>
              <a:tailEnd/>
            </a:ln>
          </p:spPr>
          <p:txBody>
            <a:bodyPr/>
            <a:lstStyle/>
            <a:p>
              <a:endParaRPr lang="fr-FR">
                <a:latin typeface="Calibri" pitchFamily="34" charset="0"/>
              </a:endParaRPr>
            </a:p>
          </p:txBody>
        </p:sp>
        <p:sp>
          <p:nvSpPr>
            <p:cNvPr id="9218" name="Freeform 12"/>
            <p:cNvSpPr>
              <a:spLocks/>
            </p:cNvSpPr>
            <p:nvPr/>
          </p:nvSpPr>
          <p:spPr bwMode="auto">
            <a:xfrm>
              <a:off x="2415" y="1602"/>
              <a:ext cx="930" cy="710"/>
            </a:xfrm>
            <a:custGeom>
              <a:avLst/>
              <a:gdLst>
                <a:gd name="T0" fmla="*/ 900 w 930"/>
                <a:gd name="T1" fmla="*/ 476 h 710"/>
                <a:gd name="T2" fmla="*/ 872 w 930"/>
                <a:gd name="T3" fmla="*/ 412 h 710"/>
                <a:gd name="T4" fmla="*/ 848 w 930"/>
                <a:gd name="T5" fmla="*/ 396 h 710"/>
                <a:gd name="T6" fmla="*/ 864 w 930"/>
                <a:gd name="T7" fmla="*/ 362 h 710"/>
                <a:gd name="T8" fmla="*/ 912 w 930"/>
                <a:gd name="T9" fmla="*/ 314 h 710"/>
                <a:gd name="T10" fmla="*/ 902 w 930"/>
                <a:gd name="T11" fmla="*/ 284 h 710"/>
                <a:gd name="T12" fmla="*/ 908 w 930"/>
                <a:gd name="T13" fmla="*/ 220 h 710"/>
                <a:gd name="T14" fmla="*/ 852 w 930"/>
                <a:gd name="T15" fmla="*/ 184 h 710"/>
                <a:gd name="T16" fmla="*/ 786 w 930"/>
                <a:gd name="T17" fmla="*/ 174 h 710"/>
                <a:gd name="T18" fmla="*/ 744 w 930"/>
                <a:gd name="T19" fmla="*/ 174 h 710"/>
                <a:gd name="T20" fmla="*/ 716 w 930"/>
                <a:gd name="T21" fmla="*/ 176 h 710"/>
                <a:gd name="T22" fmla="*/ 700 w 930"/>
                <a:gd name="T23" fmla="*/ 154 h 710"/>
                <a:gd name="T24" fmla="*/ 656 w 930"/>
                <a:gd name="T25" fmla="*/ 136 h 710"/>
                <a:gd name="T26" fmla="*/ 628 w 930"/>
                <a:gd name="T27" fmla="*/ 118 h 710"/>
                <a:gd name="T28" fmla="*/ 596 w 930"/>
                <a:gd name="T29" fmla="*/ 86 h 710"/>
                <a:gd name="T30" fmla="*/ 574 w 930"/>
                <a:gd name="T31" fmla="*/ 40 h 710"/>
                <a:gd name="T32" fmla="*/ 508 w 930"/>
                <a:gd name="T33" fmla="*/ 0 h 710"/>
                <a:gd name="T34" fmla="*/ 462 w 930"/>
                <a:gd name="T35" fmla="*/ 32 h 710"/>
                <a:gd name="T36" fmla="*/ 430 w 930"/>
                <a:gd name="T37" fmla="*/ 82 h 710"/>
                <a:gd name="T38" fmla="*/ 394 w 930"/>
                <a:gd name="T39" fmla="*/ 84 h 710"/>
                <a:gd name="T40" fmla="*/ 348 w 930"/>
                <a:gd name="T41" fmla="*/ 72 h 710"/>
                <a:gd name="T42" fmla="*/ 282 w 930"/>
                <a:gd name="T43" fmla="*/ 86 h 710"/>
                <a:gd name="T44" fmla="*/ 232 w 930"/>
                <a:gd name="T45" fmla="*/ 138 h 710"/>
                <a:gd name="T46" fmla="*/ 162 w 930"/>
                <a:gd name="T47" fmla="*/ 130 h 710"/>
                <a:gd name="T48" fmla="*/ 120 w 930"/>
                <a:gd name="T49" fmla="*/ 186 h 710"/>
                <a:gd name="T50" fmla="*/ 124 w 930"/>
                <a:gd name="T51" fmla="*/ 228 h 710"/>
                <a:gd name="T52" fmla="*/ 80 w 930"/>
                <a:gd name="T53" fmla="*/ 248 h 710"/>
                <a:gd name="T54" fmla="*/ 70 w 930"/>
                <a:gd name="T55" fmla="*/ 280 h 710"/>
                <a:gd name="T56" fmla="*/ 70 w 930"/>
                <a:gd name="T57" fmla="*/ 312 h 710"/>
                <a:gd name="T58" fmla="*/ 18 w 930"/>
                <a:gd name="T59" fmla="*/ 344 h 710"/>
                <a:gd name="T60" fmla="*/ 4 w 930"/>
                <a:gd name="T61" fmla="*/ 410 h 710"/>
                <a:gd name="T62" fmla="*/ 72 w 930"/>
                <a:gd name="T63" fmla="*/ 452 h 710"/>
                <a:gd name="T64" fmla="*/ 114 w 930"/>
                <a:gd name="T65" fmla="*/ 486 h 710"/>
                <a:gd name="T66" fmla="*/ 136 w 930"/>
                <a:gd name="T67" fmla="*/ 530 h 710"/>
                <a:gd name="T68" fmla="*/ 166 w 930"/>
                <a:gd name="T69" fmla="*/ 536 h 710"/>
                <a:gd name="T70" fmla="*/ 114 w 930"/>
                <a:gd name="T71" fmla="*/ 560 h 710"/>
                <a:gd name="T72" fmla="*/ 120 w 930"/>
                <a:gd name="T73" fmla="*/ 612 h 710"/>
                <a:gd name="T74" fmla="*/ 182 w 930"/>
                <a:gd name="T75" fmla="*/ 632 h 710"/>
                <a:gd name="T76" fmla="*/ 210 w 930"/>
                <a:gd name="T77" fmla="*/ 648 h 710"/>
                <a:gd name="T78" fmla="*/ 234 w 930"/>
                <a:gd name="T79" fmla="*/ 672 h 710"/>
                <a:gd name="T80" fmla="*/ 264 w 930"/>
                <a:gd name="T81" fmla="*/ 708 h 710"/>
                <a:gd name="T82" fmla="*/ 312 w 930"/>
                <a:gd name="T83" fmla="*/ 680 h 710"/>
                <a:gd name="T84" fmla="*/ 348 w 930"/>
                <a:gd name="T85" fmla="*/ 672 h 710"/>
                <a:gd name="T86" fmla="*/ 362 w 930"/>
                <a:gd name="T87" fmla="*/ 632 h 710"/>
                <a:gd name="T88" fmla="*/ 394 w 930"/>
                <a:gd name="T89" fmla="*/ 638 h 710"/>
                <a:gd name="T90" fmla="*/ 352 w 930"/>
                <a:gd name="T91" fmla="*/ 540 h 710"/>
                <a:gd name="T92" fmla="*/ 386 w 930"/>
                <a:gd name="T93" fmla="*/ 516 h 710"/>
                <a:gd name="T94" fmla="*/ 404 w 930"/>
                <a:gd name="T95" fmla="*/ 474 h 710"/>
                <a:gd name="T96" fmla="*/ 420 w 930"/>
                <a:gd name="T97" fmla="*/ 456 h 710"/>
                <a:gd name="T98" fmla="*/ 446 w 930"/>
                <a:gd name="T99" fmla="*/ 438 h 710"/>
                <a:gd name="T100" fmla="*/ 496 w 930"/>
                <a:gd name="T101" fmla="*/ 490 h 710"/>
                <a:gd name="T102" fmla="*/ 544 w 930"/>
                <a:gd name="T103" fmla="*/ 488 h 710"/>
                <a:gd name="T104" fmla="*/ 564 w 930"/>
                <a:gd name="T105" fmla="*/ 556 h 710"/>
                <a:gd name="T106" fmla="*/ 574 w 930"/>
                <a:gd name="T107" fmla="*/ 586 h 710"/>
                <a:gd name="T108" fmla="*/ 600 w 930"/>
                <a:gd name="T109" fmla="*/ 626 h 710"/>
                <a:gd name="T110" fmla="*/ 640 w 930"/>
                <a:gd name="T111" fmla="*/ 634 h 710"/>
                <a:gd name="T112" fmla="*/ 692 w 930"/>
                <a:gd name="T113" fmla="*/ 676 h 710"/>
                <a:gd name="T114" fmla="*/ 762 w 930"/>
                <a:gd name="T115" fmla="*/ 642 h 710"/>
                <a:gd name="T116" fmla="*/ 810 w 930"/>
                <a:gd name="T117" fmla="*/ 596 h 710"/>
                <a:gd name="T118" fmla="*/ 832 w 930"/>
                <a:gd name="T119" fmla="*/ 588 h 710"/>
                <a:gd name="T120" fmla="*/ 864 w 930"/>
                <a:gd name="T121" fmla="*/ 558 h 710"/>
                <a:gd name="T122" fmla="*/ 926 w 930"/>
                <a:gd name="T123" fmla="*/ 524 h 71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30"/>
                <a:gd name="T187" fmla="*/ 0 h 710"/>
                <a:gd name="T188" fmla="*/ 930 w 930"/>
                <a:gd name="T189" fmla="*/ 710 h 71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30" h="710">
                  <a:moveTo>
                    <a:pt x="930" y="496"/>
                  </a:moveTo>
                  <a:lnTo>
                    <a:pt x="930" y="496"/>
                  </a:lnTo>
                  <a:lnTo>
                    <a:pt x="928" y="484"/>
                  </a:lnTo>
                  <a:lnTo>
                    <a:pt x="926" y="480"/>
                  </a:lnTo>
                  <a:lnTo>
                    <a:pt x="922" y="478"/>
                  </a:lnTo>
                  <a:lnTo>
                    <a:pt x="912" y="476"/>
                  </a:lnTo>
                  <a:lnTo>
                    <a:pt x="900" y="476"/>
                  </a:lnTo>
                  <a:lnTo>
                    <a:pt x="898" y="464"/>
                  </a:lnTo>
                  <a:lnTo>
                    <a:pt x="894" y="454"/>
                  </a:lnTo>
                  <a:lnTo>
                    <a:pt x="882" y="432"/>
                  </a:lnTo>
                  <a:lnTo>
                    <a:pt x="876" y="418"/>
                  </a:lnTo>
                  <a:lnTo>
                    <a:pt x="872" y="412"/>
                  </a:lnTo>
                  <a:lnTo>
                    <a:pt x="862" y="408"/>
                  </a:lnTo>
                  <a:lnTo>
                    <a:pt x="852" y="408"/>
                  </a:lnTo>
                  <a:lnTo>
                    <a:pt x="842" y="408"/>
                  </a:lnTo>
                  <a:lnTo>
                    <a:pt x="844" y="402"/>
                  </a:lnTo>
                  <a:lnTo>
                    <a:pt x="848" y="396"/>
                  </a:lnTo>
                  <a:lnTo>
                    <a:pt x="852" y="392"/>
                  </a:lnTo>
                  <a:lnTo>
                    <a:pt x="854" y="384"/>
                  </a:lnTo>
                  <a:lnTo>
                    <a:pt x="854" y="370"/>
                  </a:lnTo>
                  <a:lnTo>
                    <a:pt x="856" y="366"/>
                  </a:lnTo>
                  <a:lnTo>
                    <a:pt x="864" y="362"/>
                  </a:lnTo>
                  <a:lnTo>
                    <a:pt x="884" y="346"/>
                  </a:lnTo>
                  <a:lnTo>
                    <a:pt x="902" y="328"/>
                  </a:lnTo>
                  <a:lnTo>
                    <a:pt x="910" y="322"/>
                  </a:lnTo>
                  <a:lnTo>
                    <a:pt x="912" y="320"/>
                  </a:lnTo>
                  <a:lnTo>
                    <a:pt x="912" y="314"/>
                  </a:lnTo>
                  <a:lnTo>
                    <a:pt x="908" y="308"/>
                  </a:lnTo>
                  <a:lnTo>
                    <a:pt x="900" y="302"/>
                  </a:lnTo>
                  <a:lnTo>
                    <a:pt x="892" y="296"/>
                  </a:lnTo>
                  <a:lnTo>
                    <a:pt x="888" y="288"/>
                  </a:lnTo>
                  <a:lnTo>
                    <a:pt x="894" y="286"/>
                  </a:lnTo>
                  <a:lnTo>
                    <a:pt x="902" y="284"/>
                  </a:lnTo>
                  <a:lnTo>
                    <a:pt x="906" y="280"/>
                  </a:lnTo>
                  <a:lnTo>
                    <a:pt x="910" y="274"/>
                  </a:lnTo>
                  <a:lnTo>
                    <a:pt x="914" y="268"/>
                  </a:lnTo>
                  <a:lnTo>
                    <a:pt x="914" y="262"/>
                  </a:lnTo>
                  <a:lnTo>
                    <a:pt x="916" y="248"/>
                  </a:lnTo>
                  <a:lnTo>
                    <a:pt x="912" y="234"/>
                  </a:lnTo>
                  <a:lnTo>
                    <a:pt x="908" y="220"/>
                  </a:lnTo>
                  <a:lnTo>
                    <a:pt x="900" y="208"/>
                  </a:lnTo>
                  <a:lnTo>
                    <a:pt x="890" y="200"/>
                  </a:lnTo>
                  <a:lnTo>
                    <a:pt x="878" y="192"/>
                  </a:lnTo>
                  <a:lnTo>
                    <a:pt x="866" y="186"/>
                  </a:lnTo>
                  <a:lnTo>
                    <a:pt x="852" y="184"/>
                  </a:lnTo>
                  <a:lnTo>
                    <a:pt x="838" y="184"/>
                  </a:lnTo>
                  <a:lnTo>
                    <a:pt x="826" y="184"/>
                  </a:lnTo>
                  <a:lnTo>
                    <a:pt x="814" y="182"/>
                  </a:lnTo>
                  <a:lnTo>
                    <a:pt x="800" y="178"/>
                  </a:lnTo>
                  <a:lnTo>
                    <a:pt x="794" y="176"/>
                  </a:lnTo>
                  <a:lnTo>
                    <a:pt x="786" y="174"/>
                  </a:lnTo>
                  <a:lnTo>
                    <a:pt x="776" y="176"/>
                  </a:lnTo>
                  <a:lnTo>
                    <a:pt x="766" y="178"/>
                  </a:lnTo>
                  <a:lnTo>
                    <a:pt x="754" y="180"/>
                  </a:lnTo>
                  <a:lnTo>
                    <a:pt x="748" y="178"/>
                  </a:lnTo>
                  <a:lnTo>
                    <a:pt x="744" y="174"/>
                  </a:lnTo>
                  <a:lnTo>
                    <a:pt x="742" y="170"/>
                  </a:lnTo>
                  <a:lnTo>
                    <a:pt x="740" y="166"/>
                  </a:lnTo>
                  <a:lnTo>
                    <a:pt x="734" y="164"/>
                  </a:lnTo>
                  <a:lnTo>
                    <a:pt x="730" y="166"/>
                  </a:lnTo>
                  <a:lnTo>
                    <a:pt x="726" y="168"/>
                  </a:lnTo>
                  <a:lnTo>
                    <a:pt x="716" y="176"/>
                  </a:lnTo>
                  <a:lnTo>
                    <a:pt x="702" y="192"/>
                  </a:lnTo>
                  <a:lnTo>
                    <a:pt x="704" y="186"/>
                  </a:lnTo>
                  <a:lnTo>
                    <a:pt x="704" y="178"/>
                  </a:lnTo>
                  <a:lnTo>
                    <a:pt x="704" y="162"/>
                  </a:lnTo>
                  <a:lnTo>
                    <a:pt x="700" y="154"/>
                  </a:lnTo>
                  <a:lnTo>
                    <a:pt x="696" y="150"/>
                  </a:lnTo>
                  <a:lnTo>
                    <a:pt x="692" y="146"/>
                  </a:lnTo>
                  <a:lnTo>
                    <a:pt x="686" y="144"/>
                  </a:lnTo>
                  <a:lnTo>
                    <a:pt x="672" y="142"/>
                  </a:lnTo>
                  <a:lnTo>
                    <a:pt x="664" y="140"/>
                  </a:lnTo>
                  <a:lnTo>
                    <a:pt x="656" y="136"/>
                  </a:lnTo>
                  <a:lnTo>
                    <a:pt x="650" y="128"/>
                  </a:lnTo>
                  <a:lnTo>
                    <a:pt x="644" y="122"/>
                  </a:lnTo>
                  <a:lnTo>
                    <a:pt x="642" y="118"/>
                  </a:lnTo>
                  <a:lnTo>
                    <a:pt x="638" y="118"/>
                  </a:lnTo>
                  <a:lnTo>
                    <a:pt x="634" y="116"/>
                  </a:lnTo>
                  <a:lnTo>
                    <a:pt x="628" y="118"/>
                  </a:lnTo>
                  <a:lnTo>
                    <a:pt x="626" y="122"/>
                  </a:lnTo>
                  <a:lnTo>
                    <a:pt x="622" y="112"/>
                  </a:lnTo>
                  <a:lnTo>
                    <a:pt x="618" y="104"/>
                  </a:lnTo>
                  <a:lnTo>
                    <a:pt x="612" y="96"/>
                  </a:lnTo>
                  <a:lnTo>
                    <a:pt x="604" y="90"/>
                  </a:lnTo>
                  <a:lnTo>
                    <a:pt x="596" y="86"/>
                  </a:lnTo>
                  <a:lnTo>
                    <a:pt x="586" y="84"/>
                  </a:lnTo>
                  <a:lnTo>
                    <a:pt x="576" y="82"/>
                  </a:lnTo>
                  <a:lnTo>
                    <a:pt x="566" y="80"/>
                  </a:lnTo>
                  <a:lnTo>
                    <a:pt x="572" y="68"/>
                  </a:lnTo>
                  <a:lnTo>
                    <a:pt x="574" y="54"/>
                  </a:lnTo>
                  <a:lnTo>
                    <a:pt x="574" y="40"/>
                  </a:lnTo>
                  <a:lnTo>
                    <a:pt x="568" y="28"/>
                  </a:lnTo>
                  <a:lnTo>
                    <a:pt x="562" y="16"/>
                  </a:lnTo>
                  <a:lnTo>
                    <a:pt x="552" y="8"/>
                  </a:lnTo>
                  <a:lnTo>
                    <a:pt x="540" y="2"/>
                  </a:lnTo>
                  <a:lnTo>
                    <a:pt x="528" y="0"/>
                  </a:lnTo>
                  <a:lnTo>
                    <a:pt x="508" y="0"/>
                  </a:lnTo>
                  <a:lnTo>
                    <a:pt x="500" y="2"/>
                  </a:lnTo>
                  <a:lnTo>
                    <a:pt x="492" y="4"/>
                  </a:lnTo>
                  <a:lnTo>
                    <a:pt x="476" y="16"/>
                  </a:lnTo>
                  <a:lnTo>
                    <a:pt x="468" y="24"/>
                  </a:lnTo>
                  <a:lnTo>
                    <a:pt x="462" y="32"/>
                  </a:lnTo>
                  <a:lnTo>
                    <a:pt x="454" y="46"/>
                  </a:lnTo>
                  <a:lnTo>
                    <a:pt x="450" y="58"/>
                  </a:lnTo>
                  <a:lnTo>
                    <a:pt x="450" y="72"/>
                  </a:lnTo>
                  <a:lnTo>
                    <a:pt x="454" y="90"/>
                  </a:lnTo>
                  <a:lnTo>
                    <a:pt x="442" y="86"/>
                  </a:lnTo>
                  <a:lnTo>
                    <a:pt x="430" y="82"/>
                  </a:lnTo>
                  <a:lnTo>
                    <a:pt x="424" y="82"/>
                  </a:lnTo>
                  <a:lnTo>
                    <a:pt x="416" y="84"/>
                  </a:lnTo>
                  <a:lnTo>
                    <a:pt x="408" y="84"/>
                  </a:lnTo>
                  <a:lnTo>
                    <a:pt x="400" y="84"/>
                  </a:lnTo>
                  <a:lnTo>
                    <a:pt x="394" y="84"/>
                  </a:lnTo>
                  <a:lnTo>
                    <a:pt x="388" y="80"/>
                  </a:lnTo>
                  <a:lnTo>
                    <a:pt x="380" y="78"/>
                  </a:lnTo>
                  <a:lnTo>
                    <a:pt x="374" y="76"/>
                  </a:lnTo>
                  <a:lnTo>
                    <a:pt x="360" y="76"/>
                  </a:lnTo>
                  <a:lnTo>
                    <a:pt x="348" y="72"/>
                  </a:lnTo>
                  <a:lnTo>
                    <a:pt x="330" y="68"/>
                  </a:lnTo>
                  <a:lnTo>
                    <a:pt x="322" y="68"/>
                  </a:lnTo>
                  <a:lnTo>
                    <a:pt x="312" y="68"/>
                  </a:lnTo>
                  <a:lnTo>
                    <a:pt x="304" y="70"/>
                  </a:lnTo>
                  <a:lnTo>
                    <a:pt x="296" y="74"/>
                  </a:lnTo>
                  <a:lnTo>
                    <a:pt x="290" y="80"/>
                  </a:lnTo>
                  <a:lnTo>
                    <a:pt x="282" y="86"/>
                  </a:lnTo>
                  <a:lnTo>
                    <a:pt x="270" y="100"/>
                  </a:lnTo>
                  <a:lnTo>
                    <a:pt x="260" y="112"/>
                  </a:lnTo>
                  <a:lnTo>
                    <a:pt x="248" y="126"/>
                  </a:lnTo>
                  <a:lnTo>
                    <a:pt x="240" y="140"/>
                  </a:lnTo>
                  <a:lnTo>
                    <a:pt x="232" y="138"/>
                  </a:lnTo>
                  <a:lnTo>
                    <a:pt x="222" y="134"/>
                  </a:lnTo>
                  <a:lnTo>
                    <a:pt x="212" y="130"/>
                  </a:lnTo>
                  <a:lnTo>
                    <a:pt x="202" y="128"/>
                  </a:lnTo>
                  <a:lnTo>
                    <a:pt x="188" y="128"/>
                  </a:lnTo>
                  <a:lnTo>
                    <a:pt x="174" y="128"/>
                  </a:lnTo>
                  <a:lnTo>
                    <a:pt x="162" y="130"/>
                  </a:lnTo>
                  <a:lnTo>
                    <a:pt x="148" y="134"/>
                  </a:lnTo>
                  <a:lnTo>
                    <a:pt x="134" y="142"/>
                  </a:lnTo>
                  <a:lnTo>
                    <a:pt x="124" y="152"/>
                  </a:lnTo>
                  <a:lnTo>
                    <a:pt x="120" y="162"/>
                  </a:lnTo>
                  <a:lnTo>
                    <a:pt x="118" y="174"/>
                  </a:lnTo>
                  <a:lnTo>
                    <a:pt x="120" y="186"/>
                  </a:lnTo>
                  <a:lnTo>
                    <a:pt x="126" y="200"/>
                  </a:lnTo>
                  <a:lnTo>
                    <a:pt x="132" y="212"/>
                  </a:lnTo>
                  <a:lnTo>
                    <a:pt x="140" y="224"/>
                  </a:lnTo>
                  <a:lnTo>
                    <a:pt x="134" y="222"/>
                  </a:lnTo>
                  <a:lnTo>
                    <a:pt x="130" y="224"/>
                  </a:lnTo>
                  <a:lnTo>
                    <a:pt x="124" y="228"/>
                  </a:lnTo>
                  <a:lnTo>
                    <a:pt x="120" y="236"/>
                  </a:lnTo>
                  <a:lnTo>
                    <a:pt x="112" y="242"/>
                  </a:lnTo>
                  <a:lnTo>
                    <a:pt x="106" y="244"/>
                  </a:lnTo>
                  <a:lnTo>
                    <a:pt x="96" y="244"/>
                  </a:lnTo>
                  <a:lnTo>
                    <a:pt x="88" y="244"/>
                  </a:lnTo>
                  <a:lnTo>
                    <a:pt x="80" y="248"/>
                  </a:lnTo>
                  <a:lnTo>
                    <a:pt x="74" y="256"/>
                  </a:lnTo>
                  <a:lnTo>
                    <a:pt x="68" y="264"/>
                  </a:lnTo>
                  <a:lnTo>
                    <a:pt x="66" y="272"/>
                  </a:lnTo>
                  <a:lnTo>
                    <a:pt x="70" y="280"/>
                  </a:lnTo>
                  <a:lnTo>
                    <a:pt x="74" y="286"/>
                  </a:lnTo>
                  <a:lnTo>
                    <a:pt x="80" y="292"/>
                  </a:lnTo>
                  <a:lnTo>
                    <a:pt x="88" y="298"/>
                  </a:lnTo>
                  <a:lnTo>
                    <a:pt x="92" y="306"/>
                  </a:lnTo>
                  <a:lnTo>
                    <a:pt x="82" y="310"/>
                  </a:lnTo>
                  <a:lnTo>
                    <a:pt x="70" y="312"/>
                  </a:lnTo>
                  <a:lnTo>
                    <a:pt x="60" y="314"/>
                  </a:lnTo>
                  <a:lnTo>
                    <a:pt x="48" y="318"/>
                  </a:lnTo>
                  <a:lnTo>
                    <a:pt x="40" y="322"/>
                  </a:lnTo>
                  <a:lnTo>
                    <a:pt x="30" y="328"/>
                  </a:lnTo>
                  <a:lnTo>
                    <a:pt x="24" y="336"/>
                  </a:lnTo>
                  <a:lnTo>
                    <a:pt x="18" y="344"/>
                  </a:lnTo>
                  <a:lnTo>
                    <a:pt x="8" y="362"/>
                  </a:lnTo>
                  <a:lnTo>
                    <a:pt x="2" y="384"/>
                  </a:lnTo>
                  <a:lnTo>
                    <a:pt x="0" y="392"/>
                  </a:lnTo>
                  <a:lnTo>
                    <a:pt x="0" y="398"/>
                  </a:lnTo>
                  <a:lnTo>
                    <a:pt x="2" y="406"/>
                  </a:lnTo>
                  <a:lnTo>
                    <a:pt x="4" y="410"/>
                  </a:lnTo>
                  <a:lnTo>
                    <a:pt x="12" y="420"/>
                  </a:lnTo>
                  <a:lnTo>
                    <a:pt x="22" y="426"/>
                  </a:lnTo>
                  <a:lnTo>
                    <a:pt x="34" y="432"/>
                  </a:lnTo>
                  <a:lnTo>
                    <a:pt x="48" y="436"/>
                  </a:lnTo>
                  <a:lnTo>
                    <a:pt x="74" y="444"/>
                  </a:lnTo>
                  <a:lnTo>
                    <a:pt x="72" y="452"/>
                  </a:lnTo>
                  <a:lnTo>
                    <a:pt x="72" y="460"/>
                  </a:lnTo>
                  <a:lnTo>
                    <a:pt x="74" y="466"/>
                  </a:lnTo>
                  <a:lnTo>
                    <a:pt x="82" y="474"/>
                  </a:lnTo>
                  <a:lnTo>
                    <a:pt x="92" y="480"/>
                  </a:lnTo>
                  <a:lnTo>
                    <a:pt x="102" y="482"/>
                  </a:lnTo>
                  <a:lnTo>
                    <a:pt x="114" y="486"/>
                  </a:lnTo>
                  <a:lnTo>
                    <a:pt x="124" y="490"/>
                  </a:lnTo>
                  <a:lnTo>
                    <a:pt x="124" y="502"/>
                  </a:lnTo>
                  <a:lnTo>
                    <a:pt x="124" y="514"/>
                  </a:lnTo>
                  <a:lnTo>
                    <a:pt x="128" y="524"/>
                  </a:lnTo>
                  <a:lnTo>
                    <a:pt x="132" y="528"/>
                  </a:lnTo>
                  <a:lnTo>
                    <a:pt x="136" y="530"/>
                  </a:lnTo>
                  <a:lnTo>
                    <a:pt x="142" y="532"/>
                  </a:lnTo>
                  <a:lnTo>
                    <a:pt x="148" y="532"/>
                  </a:lnTo>
                  <a:lnTo>
                    <a:pt x="154" y="532"/>
                  </a:lnTo>
                  <a:lnTo>
                    <a:pt x="160" y="532"/>
                  </a:lnTo>
                  <a:lnTo>
                    <a:pt x="166" y="536"/>
                  </a:lnTo>
                  <a:lnTo>
                    <a:pt x="146" y="536"/>
                  </a:lnTo>
                  <a:lnTo>
                    <a:pt x="136" y="538"/>
                  </a:lnTo>
                  <a:lnTo>
                    <a:pt x="128" y="544"/>
                  </a:lnTo>
                  <a:lnTo>
                    <a:pt x="120" y="550"/>
                  </a:lnTo>
                  <a:lnTo>
                    <a:pt x="114" y="560"/>
                  </a:lnTo>
                  <a:lnTo>
                    <a:pt x="108" y="570"/>
                  </a:lnTo>
                  <a:lnTo>
                    <a:pt x="106" y="580"/>
                  </a:lnTo>
                  <a:lnTo>
                    <a:pt x="104" y="586"/>
                  </a:lnTo>
                  <a:lnTo>
                    <a:pt x="106" y="592"/>
                  </a:lnTo>
                  <a:lnTo>
                    <a:pt x="112" y="602"/>
                  </a:lnTo>
                  <a:lnTo>
                    <a:pt x="120" y="612"/>
                  </a:lnTo>
                  <a:lnTo>
                    <a:pt x="132" y="620"/>
                  </a:lnTo>
                  <a:lnTo>
                    <a:pt x="144" y="626"/>
                  </a:lnTo>
                  <a:lnTo>
                    <a:pt x="158" y="630"/>
                  </a:lnTo>
                  <a:lnTo>
                    <a:pt x="170" y="630"/>
                  </a:lnTo>
                  <a:lnTo>
                    <a:pt x="182" y="630"/>
                  </a:lnTo>
                  <a:lnTo>
                    <a:pt x="182" y="632"/>
                  </a:lnTo>
                  <a:lnTo>
                    <a:pt x="186" y="634"/>
                  </a:lnTo>
                  <a:lnTo>
                    <a:pt x="194" y="638"/>
                  </a:lnTo>
                  <a:lnTo>
                    <a:pt x="202" y="640"/>
                  </a:lnTo>
                  <a:lnTo>
                    <a:pt x="210" y="640"/>
                  </a:lnTo>
                  <a:lnTo>
                    <a:pt x="212" y="644"/>
                  </a:lnTo>
                  <a:lnTo>
                    <a:pt x="210" y="648"/>
                  </a:lnTo>
                  <a:lnTo>
                    <a:pt x="208" y="658"/>
                  </a:lnTo>
                  <a:lnTo>
                    <a:pt x="214" y="660"/>
                  </a:lnTo>
                  <a:lnTo>
                    <a:pt x="220" y="662"/>
                  </a:lnTo>
                  <a:lnTo>
                    <a:pt x="234" y="664"/>
                  </a:lnTo>
                  <a:lnTo>
                    <a:pt x="234" y="672"/>
                  </a:lnTo>
                  <a:lnTo>
                    <a:pt x="238" y="678"/>
                  </a:lnTo>
                  <a:lnTo>
                    <a:pt x="242" y="684"/>
                  </a:lnTo>
                  <a:lnTo>
                    <a:pt x="248" y="688"/>
                  </a:lnTo>
                  <a:lnTo>
                    <a:pt x="258" y="698"/>
                  </a:lnTo>
                  <a:lnTo>
                    <a:pt x="262" y="702"/>
                  </a:lnTo>
                  <a:lnTo>
                    <a:pt x="264" y="708"/>
                  </a:lnTo>
                  <a:lnTo>
                    <a:pt x="272" y="710"/>
                  </a:lnTo>
                  <a:lnTo>
                    <a:pt x="282" y="708"/>
                  </a:lnTo>
                  <a:lnTo>
                    <a:pt x="290" y="706"/>
                  </a:lnTo>
                  <a:lnTo>
                    <a:pt x="296" y="700"/>
                  </a:lnTo>
                  <a:lnTo>
                    <a:pt x="302" y="696"/>
                  </a:lnTo>
                  <a:lnTo>
                    <a:pt x="308" y="688"/>
                  </a:lnTo>
                  <a:lnTo>
                    <a:pt x="312" y="680"/>
                  </a:lnTo>
                  <a:lnTo>
                    <a:pt x="314" y="672"/>
                  </a:lnTo>
                  <a:lnTo>
                    <a:pt x="318" y="676"/>
                  </a:lnTo>
                  <a:lnTo>
                    <a:pt x="322" y="676"/>
                  </a:lnTo>
                  <a:lnTo>
                    <a:pt x="332" y="678"/>
                  </a:lnTo>
                  <a:lnTo>
                    <a:pt x="344" y="676"/>
                  </a:lnTo>
                  <a:lnTo>
                    <a:pt x="348" y="672"/>
                  </a:lnTo>
                  <a:lnTo>
                    <a:pt x="350" y="670"/>
                  </a:lnTo>
                  <a:lnTo>
                    <a:pt x="354" y="662"/>
                  </a:lnTo>
                  <a:lnTo>
                    <a:pt x="356" y="652"/>
                  </a:lnTo>
                  <a:lnTo>
                    <a:pt x="356" y="632"/>
                  </a:lnTo>
                  <a:lnTo>
                    <a:pt x="362" y="632"/>
                  </a:lnTo>
                  <a:lnTo>
                    <a:pt x="368" y="634"/>
                  </a:lnTo>
                  <a:lnTo>
                    <a:pt x="376" y="638"/>
                  </a:lnTo>
                  <a:lnTo>
                    <a:pt x="380" y="640"/>
                  </a:lnTo>
                  <a:lnTo>
                    <a:pt x="384" y="642"/>
                  </a:lnTo>
                  <a:lnTo>
                    <a:pt x="388" y="640"/>
                  </a:lnTo>
                  <a:lnTo>
                    <a:pt x="394" y="638"/>
                  </a:lnTo>
                  <a:lnTo>
                    <a:pt x="388" y="624"/>
                  </a:lnTo>
                  <a:lnTo>
                    <a:pt x="382" y="612"/>
                  </a:lnTo>
                  <a:lnTo>
                    <a:pt x="370" y="590"/>
                  </a:lnTo>
                  <a:lnTo>
                    <a:pt x="358" y="566"/>
                  </a:lnTo>
                  <a:lnTo>
                    <a:pt x="354" y="554"/>
                  </a:lnTo>
                  <a:lnTo>
                    <a:pt x="352" y="540"/>
                  </a:lnTo>
                  <a:lnTo>
                    <a:pt x="352" y="522"/>
                  </a:lnTo>
                  <a:lnTo>
                    <a:pt x="368" y="522"/>
                  </a:lnTo>
                  <a:lnTo>
                    <a:pt x="374" y="522"/>
                  </a:lnTo>
                  <a:lnTo>
                    <a:pt x="380" y="520"/>
                  </a:lnTo>
                  <a:lnTo>
                    <a:pt x="386" y="516"/>
                  </a:lnTo>
                  <a:lnTo>
                    <a:pt x="390" y="512"/>
                  </a:lnTo>
                  <a:lnTo>
                    <a:pt x="394" y="502"/>
                  </a:lnTo>
                  <a:lnTo>
                    <a:pt x="394" y="490"/>
                  </a:lnTo>
                  <a:lnTo>
                    <a:pt x="394" y="476"/>
                  </a:lnTo>
                  <a:lnTo>
                    <a:pt x="400" y="476"/>
                  </a:lnTo>
                  <a:lnTo>
                    <a:pt x="404" y="474"/>
                  </a:lnTo>
                  <a:lnTo>
                    <a:pt x="406" y="470"/>
                  </a:lnTo>
                  <a:lnTo>
                    <a:pt x="408" y="466"/>
                  </a:lnTo>
                  <a:lnTo>
                    <a:pt x="414" y="464"/>
                  </a:lnTo>
                  <a:lnTo>
                    <a:pt x="418" y="462"/>
                  </a:lnTo>
                  <a:lnTo>
                    <a:pt x="420" y="458"/>
                  </a:lnTo>
                  <a:lnTo>
                    <a:pt x="420" y="456"/>
                  </a:lnTo>
                  <a:lnTo>
                    <a:pt x="422" y="448"/>
                  </a:lnTo>
                  <a:lnTo>
                    <a:pt x="422" y="446"/>
                  </a:lnTo>
                  <a:lnTo>
                    <a:pt x="424" y="442"/>
                  </a:lnTo>
                  <a:lnTo>
                    <a:pt x="428" y="440"/>
                  </a:lnTo>
                  <a:lnTo>
                    <a:pt x="434" y="440"/>
                  </a:lnTo>
                  <a:lnTo>
                    <a:pt x="446" y="438"/>
                  </a:lnTo>
                  <a:lnTo>
                    <a:pt x="470" y="442"/>
                  </a:lnTo>
                  <a:lnTo>
                    <a:pt x="472" y="458"/>
                  </a:lnTo>
                  <a:lnTo>
                    <a:pt x="476" y="470"/>
                  </a:lnTo>
                  <a:lnTo>
                    <a:pt x="484" y="480"/>
                  </a:lnTo>
                  <a:lnTo>
                    <a:pt x="496" y="490"/>
                  </a:lnTo>
                  <a:lnTo>
                    <a:pt x="508" y="498"/>
                  </a:lnTo>
                  <a:lnTo>
                    <a:pt x="514" y="500"/>
                  </a:lnTo>
                  <a:lnTo>
                    <a:pt x="518" y="498"/>
                  </a:lnTo>
                  <a:lnTo>
                    <a:pt x="526" y="494"/>
                  </a:lnTo>
                  <a:lnTo>
                    <a:pt x="540" y="484"/>
                  </a:lnTo>
                  <a:lnTo>
                    <a:pt x="544" y="488"/>
                  </a:lnTo>
                  <a:lnTo>
                    <a:pt x="550" y="492"/>
                  </a:lnTo>
                  <a:lnTo>
                    <a:pt x="564" y="496"/>
                  </a:lnTo>
                  <a:lnTo>
                    <a:pt x="592" y="500"/>
                  </a:lnTo>
                  <a:lnTo>
                    <a:pt x="582" y="518"/>
                  </a:lnTo>
                  <a:lnTo>
                    <a:pt x="572" y="536"/>
                  </a:lnTo>
                  <a:lnTo>
                    <a:pt x="564" y="556"/>
                  </a:lnTo>
                  <a:lnTo>
                    <a:pt x="562" y="566"/>
                  </a:lnTo>
                  <a:lnTo>
                    <a:pt x="562" y="576"/>
                  </a:lnTo>
                  <a:lnTo>
                    <a:pt x="568" y="576"/>
                  </a:lnTo>
                  <a:lnTo>
                    <a:pt x="572" y="578"/>
                  </a:lnTo>
                  <a:lnTo>
                    <a:pt x="574" y="586"/>
                  </a:lnTo>
                  <a:lnTo>
                    <a:pt x="576" y="594"/>
                  </a:lnTo>
                  <a:lnTo>
                    <a:pt x="580" y="596"/>
                  </a:lnTo>
                  <a:lnTo>
                    <a:pt x="584" y="600"/>
                  </a:lnTo>
                  <a:lnTo>
                    <a:pt x="590" y="610"/>
                  </a:lnTo>
                  <a:lnTo>
                    <a:pt x="596" y="622"/>
                  </a:lnTo>
                  <a:lnTo>
                    <a:pt x="600" y="626"/>
                  </a:lnTo>
                  <a:lnTo>
                    <a:pt x="604" y="630"/>
                  </a:lnTo>
                  <a:lnTo>
                    <a:pt x="612" y="634"/>
                  </a:lnTo>
                  <a:lnTo>
                    <a:pt x="622" y="636"/>
                  </a:lnTo>
                  <a:lnTo>
                    <a:pt x="630" y="636"/>
                  </a:lnTo>
                  <a:lnTo>
                    <a:pt x="640" y="634"/>
                  </a:lnTo>
                  <a:lnTo>
                    <a:pt x="650" y="646"/>
                  </a:lnTo>
                  <a:lnTo>
                    <a:pt x="658" y="658"/>
                  </a:lnTo>
                  <a:lnTo>
                    <a:pt x="668" y="668"/>
                  </a:lnTo>
                  <a:lnTo>
                    <a:pt x="674" y="672"/>
                  </a:lnTo>
                  <a:lnTo>
                    <a:pt x="682" y="676"/>
                  </a:lnTo>
                  <a:lnTo>
                    <a:pt x="692" y="676"/>
                  </a:lnTo>
                  <a:lnTo>
                    <a:pt x="700" y="674"/>
                  </a:lnTo>
                  <a:lnTo>
                    <a:pt x="708" y="670"/>
                  </a:lnTo>
                  <a:lnTo>
                    <a:pt x="714" y="666"/>
                  </a:lnTo>
                  <a:lnTo>
                    <a:pt x="726" y="658"/>
                  </a:lnTo>
                  <a:lnTo>
                    <a:pt x="738" y="652"/>
                  </a:lnTo>
                  <a:lnTo>
                    <a:pt x="762" y="642"/>
                  </a:lnTo>
                  <a:lnTo>
                    <a:pt x="772" y="634"/>
                  </a:lnTo>
                  <a:lnTo>
                    <a:pt x="780" y="626"/>
                  </a:lnTo>
                  <a:lnTo>
                    <a:pt x="786" y="616"/>
                  </a:lnTo>
                  <a:lnTo>
                    <a:pt x="788" y="600"/>
                  </a:lnTo>
                  <a:lnTo>
                    <a:pt x="798" y="600"/>
                  </a:lnTo>
                  <a:lnTo>
                    <a:pt x="810" y="596"/>
                  </a:lnTo>
                  <a:lnTo>
                    <a:pt x="814" y="594"/>
                  </a:lnTo>
                  <a:lnTo>
                    <a:pt x="816" y="590"/>
                  </a:lnTo>
                  <a:lnTo>
                    <a:pt x="822" y="588"/>
                  </a:lnTo>
                  <a:lnTo>
                    <a:pt x="826" y="588"/>
                  </a:lnTo>
                  <a:lnTo>
                    <a:pt x="832" y="588"/>
                  </a:lnTo>
                  <a:lnTo>
                    <a:pt x="836" y="584"/>
                  </a:lnTo>
                  <a:lnTo>
                    <a:pt x="840" y="580"/>
                  </a:lnTo>
                  <a:lnTo>
                    <a:pt x="842" y="574"/>
                  </a:lnTo>
                  <a:lnTo>
                    <a:pt x="842" y="560"/>
                  </a:lnTo>
                  <a:lnTo>
                    <a:pt x="864" y="558"/>
                  </a:lnTo>
                  <a:lnTo>
                    <a:pt x="884" y="556"/>
                  </a:lnTo>
                  <a:lnTo>
                    <a:pt x="894" y="554"/>
                  </a:lnTo>
                  <a:lnTo>
                    <a:pt x="904" y="550"/>
                  </a:lnTo>
                  <a:lnTo>
                    <a:pt x="912" y="542"/>
                  </a:lnTo>
                  <a:lnTo>
                    <a:pt x="920" y="534"/>
                  </a:lnTo>
                  <a:lnTo>
                    <a:pt x="926" y="524"/>
                  </a:lnTo>
                  <a:lnTo>
                    <a:pt x="928" y="516"/>
                  </a:lnTo>
                  <a:lnTo>
                    <a:pt x="930" y="506"/>
                  </a:lnTo>
                  <a:lnTo>
                    <a:pt x="930" y="496"/>
                  </a:lnTo>
                  <a:close/>
                </a:path>
              </a:pathLst>
            </a:custGeom>
            <a:solidFill>
              <a:srgbClr val="85C61A"/>
            </a:solidFill>
            <a:ln w="9525">
              <a:noFill/>
              <a:round/>
              <a:headEnd/>
              <a:tailEnd/>
            </a:ln>
          </p:spPr>
          <p:txBody>
            <a:bodyPr/>
            <a:lstStyle/>
            <a:p>
              <a:endParaRPr lang="fr-FR">
                <a:latin typeface="Calibri" pitchFamily="34" charset="0"/>
              </a:endParaRPr>
            </a:p>
          </p:txBody>
        </p:sp>
        <p:sp>
          <p:nvSpPr>
            <p:cNvPr id="9219" name="Freeform 13"/>
            <p:cNvSpPr>
              <a:spLocks/>
            </p:cNvSpPr>
            <p:nvPr/>
          </p:nvSpPr>
          <p:spPr bwMode="auto">
            <a:xfrm>
              <a:off x="2589" y="1768"/>
              <a:ext cx="514" cy="268"/>
            </a:xfrm>
            <a:custGeom>
              <a:avLst/>
              <a:gdLst>
                <a:gd name="T0" fmla="*/ 38 w 514"/>
                <a:gd name="T1" fmla="*/ 194 h 268"/>
                <a:gd name="T2" fmla="*/ 12 w 514"/>
                <a:gd name="T3" fmla="*/ 176 h 268"/>
                <a:gd name="T4" fmla="*/ 0 w 514"/>
                <a:gd name="T5" fmla="*/ 150 h 268"/>
                <a:gd name="T6" fmla="*/ 6 w 514"/>
                <a:gd name="T7" fmla="*/ 138 h 268"/>
                <a:gd name="T8" fmla="*/ 44 w 514"/>
                <a:gd name="T9" fmla="*/ 130 h 268"/>
                <a:gd name="T10" fmla="*/ 68 w 514"/>
                <a:gd name="T11" fmla="*/ 122 h 268"/>
                <a:gd name="T12" fmla="*/ 72 w 514"/>
                <a:gd name="T13" fmla="*/ 110 h 268"/>
                <a:gd name="T14" fmla="*/ 70 w 514"/>
                <a:gd name="T15" fmla="*/ 100 h 268"/>
                <a:gd name="T16" fmla="*/ 50 w 514"/>
                <a:gd name="T17" fmla="*/ 68 h 268"/>
                <a:gd name="T18" fmla="*/ 48 w 514"/>
                <a:gd name="T19" fmla="*/ 54 h 268"/>
                <a:gd name="T20" fmla="*/ 56 w 514"/>
                <a:gd name="T21" fmla="*/ 30 h 268"/>
                <a:gd name="T22" fmla="*/ 76 w 514"/>
                <a:gd name="T23" fmla="*/ 14 h 268"/>
                <a:gd name="T24" fmla="*/ 114 w 514"/>
                <a:gd name="T25" fmla="*/ 0 h 268"/>
                <a:gd name="T26" fmla="*/ 138 w 514"/>
                <a:gd name="T27" fmla="*/ 4 h 268"/>
                <a:gd name="T28" fmla="*/ 158 w 514"/>
                <a:gd name="T29" fmla="*/ 18 h 268"/>
                <a:gd name="T30" fmla="*/ 186 w 514"/>
                <a:gd name="T31" fmla="*/ 38 h 268"/>
                <a:gd name="T32" fmla="*/ 218 w 514"/>
                <a:gd name="T33" fmla="*/ 44 h 268"/>
                <a:gd name="T34" fmla="*/ 246 w 514"/>
                <a:gd name="T35" fmla="*/ 54 h 268"/>
                <a:gd name="T36" fmla="*/ 258 w 514"/>
                <a:gd name="T37" fmla="*/ 66 h 268"/>
                <a:gd name="T38" fmla="*/ 270 w 514"/>
                <a:gd name="T39" fmla="*/ 90 h 268"/>
                <a:gd name="T40" fmla="*/ 296 w 514"/>
                <a:gd name="T41" fmla="*/ 112 h 268"/>
                <a:gd name="T42" fmla="*/ 314 w 514"/>
                <a:gd name="T43" fmla="*/ 116 h 268"/>
                <a:gd name="T44" fmla="*/ 356 w 514"/>
                <a:gd name="T45" fmla="*/ 108 h 268"/>
                <a:gd name="T46" fmla="*/ 398 w 514"/>
                <a:gd name="T47" fmla="*/ 106 h 268"/>
                <a:gd name="T48" fmla="*/ 432 w 514"/>
                <a:gd name="T49" fmla="*/ 114 h 268"/>
                <a:gd name="T50" fmla="*/ 454 w 514"/>
                <a:gd name="T51" fmla="*/ 138 h 268"/>
                <a:gd name="T52" fmla="*/ 460 w 514"/>
                <a:gd name="T53" fmla="*/ 156 h 268"/>
                <a:gd name="T54" fmla="*/ 468 w 514"/>
                <a:gd name="T55" fmla="*/ 168 h 268"/>
                <a:gd name="T56" fmla="*/ 486 w 514"/>
                <a:gd name="T57" fmla="*/ 176 h 268"/>
                <a:gd name="T58" fmla="*/ 512 w 514"/>
                <a:gd name="T59" fmla="*/ 198 h 268"/>
                <a:gd name="T60" fmla="*/ 514 w 514"/>
                <a:gd name="T61" fmla="*/ 212 h 268"/>
                <a:gd name="T62" fmla="*/ 504 w 514"/>
                <a:gd name="T63" fmla="*/ 232 h 268"/>
                <a:gd name="T64" fmla="*/ 484 w 514"/>
                <a:gd name="T65" fmla="*/ 248 h 268"/>
                <a:gd name="T66" fmla="*/ 444 w 514"/>
                <a:gd name="T67" fmla="*/ 262 h 268"/>
                <a:gd name="T68" fmla="*/ 432 w 514"/>
                <a:gd name="T69" fmla="*/ 260 h 268"/>
                <a:gd name="T70" fmla="*/ 418 w 514"/>
                <a:gd name="T71" fmla="*/ 232 h 268"/>
                <a:gd name="T72" fmla="*/ 408 w 514"/>
                <a:gd name="T73" fmla="*/ 220 h 268"/>
                <a:gd name="T74" fmla="*/ 374 w 514"/>
                <a:gd name="T75" fmla="*/ 222 h 268"/>
                <a:gd name="T76" fmla="*/ 338 w 514"/>
                <a:gd name="T77" fmla="*/ 226 h 268"/>
                <a:gd name="T78" fmla="*/ 298 w 514"/>
                <a:gd name="T79" fmla="*/ 248 h 268"/>
                <a:gd name="T80" fmla="*/ 278 w 514"/>
                <a:gd name="T81" fmla="*/ 262 h 268"/>
                <a:gd name="T82" fmla="*/ 256 w 514"/>
                <a:gd name="T83" fmla="*/ 268 h 268"/>
                <a:gd name="T84" fmla="*/ 218 w 514"/>
                <a:gd name="T85" fmla="*/ 258 h 268"/>
                <a:gd name="T86" fmla="*/ 180 w 514"/>
                <a:gd name="T87" fmla="*/ 240 h 268"/>
                <a:gd name="T88" fmla="*/ 162 w 514"/>
                <a:gd name="T89" fmla="*/ 238 h 268"/>
                <a:gd name="T90" fmla="*/ 146 w 514"/>
                <a:gd name="T91" fmla="*/ 246 h 268"/>
                <a:gd name="T92" fmla="*/ 124 w 514"/>
                <a:gd name="T93" fmla="*/ 252 h 268"/>
                <a:gd name="T94" fmla="*/ 100 w 514"/>
                <a:gd name="T95" fmla="*/ 256 h 268"/>
                <a:gd name="T96" fmla="*/ 84 w 514"/>
                <a:gd name="T97" fmla="*/ 250 h 268"/>
                <a:gd name="T98" fmla="*/ 66 w 514"/>
                <a:gd name="T99" fmla="*/ 234 h 268"/>
                <a:gd name="T100" fmla="*/ 62 w 514"/>
                <a:gd name="T101" fmla="*/ 228 h 2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14"/>
                <a:gd name="T154" fmla="*/ 0 h 268"/>
                <a:gd name="T155" fmla="*/ 514 w 514"/>
                <a:gd name="T156" fmla="*/ 268 h 2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14" h="268">
                  <a:moveTo>
                    <a:pt x="46" y="196"/>
                  </a:moveTo>
                  <a:lnTo>
                    <a:pt x="46" y="196"/>
                  </a:lnTo>
                  <a:lnTo>
                    <a:pt x="38" y="194"/>
                  </a:lnTo>
                  <a:lnTo>
                    <a:pt x="30" y="190"/>
                  </a:lnTo>
                  <a:lnTo>
                    <a:pt x="20" y="184"/>
                  </a:lnTo>
                  <a:lnTo>
                    <a:pt x="12" y="176"/>
                  </a:lnTo>
                  <a:lnTo>
                    <a:pt x="6" y="168"/>
                  </a:lnTo>
                  <a:lnTo>
                    <a:pt x="0" y="160"/>
                  </a:lnTo>
                  <a:lnTo>
                    <a:pt x="0" y="150"/>
                  </a:lnTo>
                  <a:lnTo>
                    <a:pt x="2" y="142"/>
                  </a:lnTo>
                  <a:lnTo>
                    <a:pt x="6" y="138"/>
                  </a:lnTo>
                  <a:lnTo>
                    <a:pt x="10" y="136"/>
                  </a:lnTo>
                  <a:lnTo>
                    <a:pt x="20" y="132"/>
                  </a:lnTo>
                  <a:lnTo>
                    <a:pt x="44" y="130"/>
                  </a:lnTo>
                  <a:lnTo>
                    <a:pt x="54" y="128"/>
                  </a:lnTo>
                  <a:lnTo>
                    <a:pt x="64" y="126"/>
                  </a:lnTo>
                  <a:lnTo>
                    <a:pt x="68" y="122"/>
                  </a:lnTo>
                  <a:lnTo>
                    <a:pt x="70" y="120"/>
                  </a:lnTo>
                  <a:lnTo>
                    <a:pt x="72" y="116"/>
                  </a:lnTo>
                  <a:lnTo>
                    <a:pt x="72" y="110"/>
                  </a:lnTo>
                  <a:lnTo>
                    <a:pt x="72" y="106"/>
                  </a:lnTo>
                  <a:lnTo>
                    <a:pt x="70" y="100"/>
                  </a:lnTo>
                  <a:lnTo>
                    <a:pt x="64" y="90"/>
                  </a:lnTo>
                  <a:lnTo>
                    <a:pt x="56" y="78"/>
                  </a:lnTo>
                  <a:lnTo>
                    <a:pt x="50" y="68"/>
                  </a:lnTo>
                  <a:lnTo>
                    <a:pt x="48" y="62"/>
                  </a:lnTo>
                  <a:lnTo>
                    <a:pt x="48" y="54"/>
                  </a:lnTo>
                  <a:lnTo>
                    <a:pt x="48" y="48"/>
                  </a:lnTo>
                  <a:lnTo>
                    <a:pt x="50" y="42"/>
                  </a:lnTo>
                  <a:lnTo>
                    <a:pt x="56" y="30"/>
                  </a:lnTo>
                  <a:lnTo>
                    <a:pt x="66" y="20"/>
                  </a:lnTo>
                  <a:lnTo>
                    <a:pt x="76" y="14"/>
                  </a:lnTo>
                  <a:lnTo>
                    <a:pt x="90" y="8"/>
                  </a:lnTo>
                  <a:lnTo>
                    <a:pt x="102" y="2"/>
                  </a:lnTo>
                  <a:lnTo>
                    <a:pt x="114" y="0"/>
                  </a:lnTo>
                  <a:lnTo>
                    <a:pt x="126" y="0"/>
                  </a:lnTo>
                  <a:lnTo>
                    <a:pt x="138" y="4"/>
                  </a:lnTo>
                  <a:lnTo>
                    <a:pt x="148" y="10"/>
                  </a:lnTo>
                  <a:lnTo>
                    <a:pt x="158" y="18"/>
                  </a:lnTo>
                  <a:lnTo>
                    <a:pt x="170" y="30"/>
                  </a:lnTo>
                  <a:lnTo>
                    <a:pt x="178" y="34"/>
                  </a:lnTo>
                  <a:lnTo>
                    <a:pt x="186" y="38"/>
                  </a:lnTo>
                  <a:lnTo>
                    <a:pt x="202" y="40"/>
                  </a:lnTo>
                  <a:lnTo>
                    <a:pt x="218" y="44"/>
                  </a:lnTo>
                  <a:lnTo>
                    <a:pt x="232" y="46"/>
                  </a:lnTo>
                  <a:lnTo>
                    <a:pt x="240" y="50"/>
                  </a:lnTo>
                  <a:lnTo>
                    <a:pt x="246" y="54"/>
                  </a:lnTo>
                  <a:lnTo>
                    <a:pt x="252" y="60"/>
                  </a:lnTo>
                  <a:lnTo>
                    <a:pt x="258" y="66"/>
                  </a:lnTo>
                  <a:lnTo>
                    <a:pt x="264" y="80"/>
                  </a:lnTo>
                  <a:lnTo>
                    <a:pt x="270" y="90"/>
                  </a:lnTo>
                  <a:lnTo>
                    <a:pt x="276" y="98"/>
                  </a:lnTo>
                  <a:lnTo>
                    <a:pt x="284" y="106"/>
                  </a:lnTo>
                  <a:lnTo>
                    <a:pt x="296" y="112"/>
                  </a:lnTo>
                  <a:lnTo>
                    <a:pt x="304" y="114"/>
                  </a:lnTo>
                  <a:lnTo>
                    <a:pt x="314" y="116"/>
                  </a:lnTo>
                  <a:lnTo>
                    <a:pt x="326" y="114"/>
                  </a:lnTo>
                  <a:lnTo>
                    <a:pt x="336" y="112"/>
                  </a:lnTo>
                  <a:lnTo>
                    <a:pt x="356" y="108"/>
                  </a:lnTo>
                  <a:lnTo>
                    <a:pt x="376" y="104"/>
                  </a:lnTo>
                  <a:lnTo>
                    <a:pt x="398" y="106"/>
                  </a:lnTo>
                  <a:lnTo>
                    <a:pt x="410" y="108"/>
                  </a:lnTo>
                  <a:lnTo>
                    <a:pt x="420" y="110"/>
                  </a:lnTo>
                  <a:lnTo>
                    <a:pt x="432" y="114"/>
                  </a:lnTo>
                  <a:lnTo>
                    <a:pt x="440" y="120"/>
                  </a:lnTo>
                  <a:lnTo>
                    <a:pt x="448" y="128"/>
                  </a:lnTo>
                  <a:lnTo>
                    <a:pt x="454" y="138"/>
                  </a:lnTo>
                  <a:lnTo>
                    <a:pt x="458" y="150"/>
                  </a:lnTo>
                  <a:lnTo>
                    <a:pt x="460" y="156"/>
                  </a:lnTo>
                  <a:lnTo>
                    <a:pt x="464" y="162"/>
                  </a:lnTo>
                  <a:lnTo>
                    <a:pt x="468" y="168"/>
                  </a:lnTo>
                  <a:lnTo>
                    <a:pt x="474" y="170"/>
                  </a:lnTo>
                  <a:lnTo>
                    <a:pt x="486" y="176"/>
                  </a:lnTo>
                  <a:lnTo>
                    <a:pt x="502" y="186"/>
                  </a:lnTo>
                  <a:lnTo>
                    <a:pt x="506" y="192"/>
                  </a:lnTo>
                  <a:lnTo>
                    <a:pt x="512" y="198"/>
                  </a:lnTo>
                  <a:lnTo>
                    <a:pt x="514" y="206"/>
                  </a:lnTo>
                  <a:lnTo>
                    <a:pt x="514" y="212"/>
                  </a:lnTo>
                  <a:lnTo>
                    <a:pt x="514" y="218"/>
                  </a:lnTo>
                  <a:lnTo>
                    <a:pt x="512" y="222"/>
                  </a:lnTo>
                  <a:lnTo>
                    <a:pt x="504" y="232"/>
                  </a:lnTo>
                  <a:lnTo>
                    <a:pt x="494" y="242"/>
                  </a:lnTo>
                  <a:lnTo>
                    <a:pt x="484" y="248"/>
                  </a:lnTo>
                  <a:lnTo>
                    <a:pt x="470" y="254"/>
                  </a:lnTo>
                  <a:lnTo>
                    <a:pt x="458" y="260"/>
                  </a:lnTo>
                  <a:lnTo>
                    <a:pt x="444" y="262"/>
                  </a:lnTo>
                  <a:lnTo>
                    <a:pt x="436" y="262"/>
                  </a:lnTo>
                  <a:lnTo>
                    <a:pt x="432" y="260"/>
                  </a:lnTo>
                  <a:lnTo>
                    <a:pt x="428" y="254"/>
                  </a:lnTo>
                  <a:lnTo>
                    <a:pt x="424" y="248"/>
                  </a:lnTo>
                  <a:lnTo>
                    <a:pt x="418" y="232"/>
                  </a:lnTo>
                  <a:lnTo>
                    <a:pt x="414" y="226"/>
                  </a:lnTo>
                  <a:lnTo>
                    <a:pt x="408" y="220"/>
                  </a:lnTo>
                  <a:lnTo>
                    <a:pt x="402" y="218"/>
                  </a:lnTo>
                  <a:lnTo>
                    <a:pt x="392" y="218"/>
                  </a:lnTo>
                  <a:lnTo>
                    <a:pt x="374" y="222"/>
                  </a:lnTo>
                  <a:lnTo>
                    <a:pt x="352" y="224"/>
                  </a:lnTo>
                  <a:lnTo>
                    <a:pt x="338" y="226"/>
                  </a:lnTo>
                  <a:lnTo>
                    <a:pt x="326" y="230"/>
                  </a:lnTo>
                  <a:lnTo>
                    <a:pt x="316" y="234"/>
                  </a:lnTo>
                  <a:lnTo>
                    <a:pt x="298" y="248"/>
                  </a:lnTo>
                  <a:lnTo>
                    <a:pt x="284" y="258"/>
                  </a:lnTo>
                  <a:lnTo>
                    <a:pt x="278" y="262"/>
                  </a:lnTo>
                  <a:lnTo>
                    <a:pt x="270" y="266"/>
                  </a:lnTo>
                  <a:lnTo>
                    <a:pt x="256" y="268"/>
                  </a:lnTo>
                  <a:lnTo>
                    <a:pt x="242" y="266"/>
                  </a:lnTo>
                  <a:lnTo>
                    <a:pt x="230" y="262"/>
                  </a:lnTo>
                  <a:lnTo>
                    <a:pt x="218" y="258"/>
                  </a:lnTo>
                  <a:lnTo>
                    <a:pt x="198" y="248"/>
                  </a:lnTo>
                  <a:lnTo>
                    <a:pt x="180" y="240"/>
                  </a:lnTo>
                  <a:lnTo>
                    <a:pt x="170" y="238"/>
                  </a:lnTo>
                  <a:lnTo>
                    <a:pt x="162" y="238"/>
                  </a:lnTo>
                  <a:lnTo>
                    <a:pt x="154" y="242"/>
                  </a:lnTo>
                  <a:lnTo>
                    <a:pt x="146" y="246"/>
                  </a:lnTo>
                  <a:lnTo>
                    <a:pt x="142" y="250"/>
                  </a:lnTo>
                  <a:lnTo>
                    <a:pt x="136" y="250"/>
                  </a:lnTo>
                  <a:lnTo>
                    <a:pt x="124" y="252"/>
                  </a:lnTo>
                  <a:lnTo>
                    <a:pt x="108" y="256"/>
                  </a:lnTo>
                  <a:lnTo>
                    <a:pt x="100" y="256"/>
                  </a:lnTo>
                  <a:lnTo>
                    <a:pt x="92" y="254"/>
                  </a:lnTo>
                  <a:lnTo>
                    <a:pt x="84" y="250"/>
                  </a:lnTo>
                  <a:lnTo>
                    <a:pt x="76" y="244"/>
                  </a:lnTo>
                  <a:lnTo>
                    <a:pt x="68" y="238"/>
                  </a:lnTo>
                  <a:lnTo>
                    <a:pt x="66" y="234"/>
                  </a:lnTo>
                  <a:lnTo>
                    <a:pt x="66" y="228"/>
                  </a:lnTo>
                  <a:lnTo>
                    <a:pt x="62" y="228"/>
                  </a:lnTo>
                  <a:lnTo>
                    <a:pt x="46" y="196"/>
                  </a:lnTo>
                  <a:close/>
                </a:path>
              </a:pathLst>
            </a:custGeom>
            <a:solidFill>
              <a:srgbClr val="91CD2D"/>
            </a:solidFill>
            <a:ln w="9525">
              <a:noFill/>
              <a:round/>
              <a:headEnd/>
              <a:tailEnd/>
            </a:ln>
          </p:spPr>
          <p:txBody>
            <a:bodyPr/>
            <a:lstStyle/>
            <a:p>
              <a:endParaRPr lang="fr-FR">
                <a:latin typeface="Calibri" pitchFamily="34" charset="0"/>
              </a:endParaRPr>
            </a:p>
          </p:txBody>
        </p:sp>
        <p:sp>
          <p:nvSpPr>
            <p:cNvPr id="9220" name="Freeform 20"/>
            <p:cNvSpPr>
              <a:spLocks/>
            </p:cNvSpPr>
            <p:nvPr/>
          </p:nvSpPr>
          <p:spPr bwMode="auto">
            <a:xfrm>
              <a:off x="2725" y="2412"/>
              <a:ext cx="286" cy="225"/>
            </a:xfrm>
            <a:custGeom>
              <a:avLst/>
              <a:gdLst>
                <a:gd name="T0" fmla="*/ 10 w 286"/>
                <a:gd name="T1" fmla="*/ 194 h 202"/>
                <a:gd name="T2" fmla="*/ 22 w 286"/>
                <a:gd name="T3" fmla="*/ 186 h 202"/>
                <a:gd name="T4" fmla="*/ 56 w 286"/>
                <a:gd name="T5" fmla="*/ 188 h 202"/>
                <a:gd name="T6" fmla="*/ 38 w 286"/>
                <a:gd name="T7" fmla="*/ 211 h 202"/>
                <a:gd name="T8" fmla="*/ 32 w 286"/>
                <a:gd name="T9" fmla="*/ 226 h 202"/>
                <a:gd name="T10" fmla="*/ 28 w 286"/>
                <a:gd name="T11" fmla="*/ 233 h 202"/>
                <a:gd name="T12" fmla="*/ 50 w 286"/>
                <a:gd name="T13" fmla="*/ 226 h 202"/>
                <a:gd name="T14" fmla="*/ 60 w 286"/>
                <a:gd name="T15" fmla="*/ 218 h 202"/>
                <a:gd name="T16" fmla="*/ 68 w 286"/>
                <a:gd name="T17" fmla="*/ 208 h 202"/>
                <a:gd name="T18" fmla="*/ 80 w 286"/>
                <a:gd name="T19" fmla="*/ 200 h 202"/>
                <a:gd name="T20" fmla="*/ 100 w 286"/>
                <a:gd name="T21" fmla="*/ 196 h 202"/>
                <a:gd name="T22" fmla="*/ 120 w 286"/>
                <a:gd name="T23" fmla="*/ 204 h 202"/>
                <a:gd name="T24" fmla="*/ 134 w 286"/>
                <a:gd name="T25" fmla="*/ 211 h 202"/>
                <a:gd name="T26" fmla="*/ 144 w 286"/>
                <a:gd name="T27" fmla="*/ 223 h 202"/>
                <a:gd name="T28" fmla="*/ 154 w 286"/>
                <a:gd name="T29" fmla="*/ 251 h 202"/>
                <a:gd name="T30" fmla="*/ 150 w 286"/>
                <a:gd name="T31" fmla="*/ 231 h 202"/>
                <a:gd name="T32" fmla="*/ 146 w 286"/>
                <a:gd name="T33" fmla="*/ 208 h 202"/>
                <a:gd name="T34" fmla="*/ 186 w 286"/>
                <a:gd name="T35" fmla="*/ 214 h 202"/>
                <a:gd name="T36" fmla="*/ 212 w 286"/>
                <a:gd name="T37" fmla="*/ 228 h 202"/>
                <a:gd name="T38" fmla="*/ 230 w 286"/>
                <a:gd name="T39" fmla="*/ 243 h 202"/>
                <a:gd name="T40" fmla="*/ 238 w 286"/>
                <a:gd name="T41" fmla="*/ 246 h 202"/>
                <a:gd name="T42" fmla="*/ 228 w 286"/>
                <a:gd name="T43" fmla="*/ 231 h 202"/>
                <a:gd name="T44" fmla="*/ 218 w 286"/>
                <a:gd name="T45" fmla="*/ 218 h 202"/>
                <a:gd name="T46" fmla="*/ 228 w 286"/>
                <a:gd name="T47" fmla="*/ 214 h 202"/>
                <a:gd name="T48" fmla="*/ 260 w 286"/>
                <a:gd name="T49" fmla="*/ 223 h 202"/>
                <a:gd name="T50" fmla="*/ 286 w 286"/>
                <a:gd name="T51" fmla="*/ 241 h 202"/>
                <a:gd name="T52" fmla="*/ 272 w 286"/>
                <a:gd name="T53" fmla="*/ 228 h 202"/>
                <a:gd name="T54" fmla="*/ 242 w 286"/>
                <a:gd name="T55" fmla="*/ 211 h 202"/>
                <a:gd name="T56" fmla="*/ 238 w 286"/>
                <a:gd name="T57" fmla="*/ 200 h 202"/>
                <a:gd name="T58" fmla="*/ 250 w 286"/>
                <a:gd name="T59" fmla="*/ 196 h 202"/>
                <a:gd name="T60" fmla="*/ 264 w 286"/>
                <a:gd name="T61" fmla="*/ 192 h 202"/>
                <a:gd name="T62" fmla="*/ 284 w 286"/>
                <a:gd name="T63" fmla="*/ 192 h 202"/>
                <a:gd name="T64" fmla="*/ 272 w 286"/>
                <a:gd name="T65" fmla="*/ 184 h 202"/>
                <a:gd name="T66" fmla="*/ 236 w 286"/>
                <a:gd name="T67" fmla="*/ 178 h 202"/>
                <a:gd name="T68" fmla="*/ 222 w 286"/>
                <a:gd name="T69" fmla="*/ 174 h 202"/>
                <a:gd name="T70" fmla="*/ 198 w 286"/>
                <a:gd name="T71" fmla="*/ 134 h 202"/>
                <a:gd name="T72" fmla="*/ 188 w 286"/>
                <a:gd name="T73" fmla="*/ 107 h 202"/>
                <a:gd name="T74" fmla="*/ 184 w 286"/>
                <a:gd name="T75" fmla="*/ 65 h 202"/>
                <a:gd name="T76" fmla="*/ 184 w 286"/>
                <a:gd name="T77" fmla="*/ 20 h 202"/>
                <a:gd name="T78" fmla="*/ 178 w 286"/>
                <a:gd name="T79" fmla="*/ 18 h 202"/>
                <a:gd name="T80" fmla="*/ 162 w 286"/>
                <a:gd name="T81" fmla="*/ 14 h 202"/>
                <a:gd name="T82" fmla="*/ 144 w 286"/>
                <a:gd name="T83" fmla="*/ 12 h 202"/>
                <a:gd name="T84" fmla="*/ 126 w 286"/>
                <a:gd name="T85" fmla="*/ 4 h 202"/>
                <a:gd name="T86" fmla="*/ 122 w 286"/>
                <a:gd name="T87" fmla="*/ 0 h 202"/>
                <a:gd name="T88" fmla="*/ 116 w 286"/>
                <a:gd name="T89" fmla="*/ 79 h 202"/>
                <a:gd name="T90" fmla="*/ 102 w 286"/>
                <a:gd name="T91" fmla="*/ 134 h 202"/>
                <a:gd name="T92" fmla="*/ 86 w 286"/>
                <a:gd name="T93" fmla="*/ 159 h 202"/>
                <a:gd name="T94" fmla="*/ 62 w 286"/>
                <a:gd name="T95" fmla="*/ 172 h 202"/>
                <a:gd name="T96" fmla="*/ 0 w 286"/>
                <a:gd name="T97" fmla="*/ 206 h 20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6"/>
                <a:gd name="T148" fmla="*/ 0 h 202"/>
                <a:gd name="T149" fmla="*/ 286 w 286"/>
                <a:gd name="T150" fmla="*/ 202 h 20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6" h="202">
                  <a:moveTo>
                    <a:pt x="0" y="166"/>
                  </a:moveTo>
                  <a:lnTo>
                    <a:pt x="0" y="166"/>
                  </a:lnTo>
                  <a:lnTo>
                    <a:pt x="10" y="156"/>
                  </a:lnTo>
                  <a:lnTo>
                    <a:pt x="16" y="152"/>
                  </a:lnTo>
                  <a:lnTo>
                    <a:pt x="22" y="150"/>
                  </a:lnTo>
                  <a:lnTo>
                    <a:pt x="38" y="150"/>
                  </a:lnTo>
                  <a:lnTo>
                    <a:pt x="56" y="152"/>
                  </a:lnTo>
                  <a:lnTo>
                    <a:pt x="44" y="164"/>
                  </a:lnTo>
                  <a:lnTo>
                    <a:pt x="38" y="170"/>
                  </a:lnTo>
                  <a:lnTo>
                    <a:pt x="34" y="176"/>
                  </a:lnTo>
                  <a:lnTo>
                    <a:pt x="32" y="182"/>
                  </a:lnTo>
                  <a:lnTo>
                    <a:pt x="30" y="184"/>
                  </a:lnTo>
                  <a:lnTo>
                    <a:pt x="28" y="188"/>
                  </a:lnTo>
                  <a:lnTo>
                    <a:pt x="34" y="186"/>
                  </a:lnTo>
                  <a:lnTo>
                    <a:pt x="42" y="184"/>
                  </a:lnTo>
                  <a:lnTo>
                    <a:pt x="50" y="182"/>
                  </a:lnTo>
                  <a:lnTo>
                    <a:pt x="58" y="180"/>
                  </a:lnTo>
                  <a:lnTo>
                    <a:pt x="60" y="176"/>
                  </a:lnTo>
                  <a:lnTo>
                    <a:pt x="62" y="172"/>
                  </a:lnTo>
                  <a:lnTo>
                    <a:pt x="68" y="168"/>
                  </a:lnTo>
                  <a:lnTo>
                    <a:pt x="74" y="166"/>
                  </a:lnTo>
                  <a:lnTo>
                    <a:pt x="80" y="162"/>
                  </a:lnTo>
                  <a:lnTo>
                    <a:pt x="86" y="160"/>
                  </a:lnTo>
                  <a:lnTo>
                    <a:pt x="100" y="158"/>
                  </a:lnTo>
                  <a:lnTo>
                    <a:pt x="116" y="160"/>
                  </a:lnTo>
                  <a:lnTo>
                    <a:pt x="120" y="164"/>
                  </a:lnTo>
                  <a:lnTo>
                    <a:pt x="126" y="166"/>
                  </a:lnTo>
                  <a:lnTo>
                    <a:pt x="134" y="170"/>
                  </a:lnTo>
                  <a:lnTo>
                    <a:pt x="140" y="174"/>
                  </a:lnTo>
                  <a:lnTo>
                    <a:pt x="144" y="180"/>
                  </a:lnTo>
                  <a:lnTo>
                    <a:pt x="148" y="190"/>
                  </a:lnTo>
                  <a:lnTo>
                    <a:pt x="154" y="202"/>
                  </a:lnTo>
                  <a:lnTo>
                    <a:pt x="152" y="192"/>
                  </a:lnTo>
                  <a:lnTo>
                    <a:pt x="150" y="186"/>
                  </a:lnTo>
                  <a:lnTo>
                    <a:pt x="146" y="178"/>
                  </a:lnTo>
                  <a:lnTo>
                    <a:pt x="146" y="168"/>
                  </a:lnTo>
                  <a:lnTo>
                    <a:pt x="160" y="168"/>
                  </a:lnTo>
                  <a:lnTo>
                    <a:pt x="174" y="170"/>
                  </a:lnTo>
                  <a:lnTo>
                    <a:pt x="186" y="172"/>
                  </a:lnTo>
                  <a:lnTo>
                    <a:pt x="200" y="178"/>
                  </a:lnTo>
                  <a:lnTo>
                    <a:pt x="212" y="184"/>
                  </a:lnTo>
                  <a:lnTo>
                    <a:pt x="224" y="190"/>
                  </a:lnTo>
                  <a:lnTo>
                    <a:pt x="230" y="196"/>
                  </a:lnTo>
                  <a:lnTo>
                    <a:pt x="234" y="198"/>
                  </a:lnTo>
                  <a:lnTo>
                    <a:pt x="238" y="198"/>
                  </a:lnTo>
                  <a:lnTo>
                    <a:pt x="234" y="192"/>
                  </a:lnTo>
                  <a:lnTo>
                    <a:pt x="228" y="186"/>
                  </a:lnTo>
                  <a:lnTo>
                    <a:pt x="224" y="180"/>
                  </a:lnTo>
                  <a:lnTo>
                    <a:pt x="222" y="178"/>
                  </a:lnTo>
                  <a:lnTo>
                    <a:pt x="218" y="176"/>
                  </a:lnTo>
                  <a:lnTo>
                    <a:pt x="222" y="172"/>
                  </a:lnTo>
                  <a:lnTo>
                    <a:pt x="228" y="172"/>
                  </a:lnTo>
                  <a:lnTo>
                    <a:pt x="238" y="174"/>
                  </a:lnTo>
                  <a:lnTo>
                    <a:pt x="260" y="180"/>
                  </a:lnTo>
                  <a:lnTo>
                    <a:pt x="276" y="188"/>
                  </a:lnTo>
                  <a:lnTo>
                    <a:pt x="286" y="194"/>
                  </a:lnTo>
                  <a:lnTo>
                    <a:pt x="280" y="188"/>
                  </a:lnTo>
                  <a:lnTo>
                    <a:pt x="272" y="184"/>
                  </a:lnTo>
                  <a:lnTo>
                    <a:pt x="256" y="174"/>
                  </a:lnTo>
                  <a:lnTo>
                    <a:pt x="242" y="170"/>
                  </a:lnTo>
                  <a:lnTo>
                    <a:pt x="238" y="168"/>
                  </a:lnTo>
                  <a:lnTo>
                    <a:pt x="236" y="166"/>
                  </a:lnTo>
                  <a:lnTo>
                    <a:pt x="238" y="162"/>
                  </a:lnTo>
                  <a:lnTo>
                    <a:pt x="244" y="160"/>
                  </a:lnTo>
                  <a:lnTo>
                    <a:pt x="250" y="158"/>
                  </a:lnTo>
                  <a:lnTo>
                    <a:pt x="256" y="156"/>
                  </a:lnTo>
                  <a:lnTo>
                    <a:pt x="264" y="154"/>
                  </a:lnTo>
                  <a:lnTo>
                    <a:pt x="274" y="154"/>
                  </a:lnTo>
                  <a:lnTo>
                    <a:pt x="284" y="154"/>
                  </a:lnTo>
                  <a:lnTo>
                    <a:pt x="278" y="150"/>
                  </a:lnTo>
                  <a:lnTo>
                    <a:pt x="272" y="148"/>
                  </a:lnTo>
                  <a:lnTo>
                    <a:pt x="258" y="146"/>
                  </a:lnTo>
                  <a:lnTo>
                    <a:pt x="242" y="146"/>
                  </a:lnTo>
                  <a:lnTo>
                    <a:pt x="236" y="144"/>
                  </a:lnTo>
                  <a:lnTo>
                    <a:pt x="228" y="142"/>
                  </a:lnTo>
                  <a:lnTo>
                    <a:pt x="222" y="140"/>
                  </a:lnTo>
                  <a:lnTo>
                    <a:pt x="218" y="136"/>
                  </a:lnTo>
                  <a:lnTo>
                    <a:pt x="208" y="122"/>
                  </a:lnTo>
                  <a:lnTo>
                    <a:pt x="198" y="108"/>
                  </a:lnTo>
                  <a:lnTo>
                    <a:pt x="192" y="96"/>
                  </a:lnTo>
                  <a:lnTo>
                    <a:pt x="188" y="86"/>
                  </a:lnTo>
                  <a:lnTo>
                    <a:pt x="186" y="74"/>
                  </a:lnTo>
                  <a:lnTo>
                    <a:pt x="184" y="52"/>
                  </a:lnTo>
                  <a:lnTo>
                    <a:pt x="186" y="34"/>
                  </a:lnTo>
                  <a:lnTo>
                    <a:pt x="186" y="24"/>
                  </a:lnTo>
                  <a:lnTo>
                    <a:pt x="184" y="16"/>
                  </a:lnTo>
                  <a:lnTo>
                    <a:pt x="184" y="14"/>
                  </a:lnTo>
                  <a:lnTo>
                    <a:pt x="178" y="14"/>
                  </a:lnTo>
                  <a:lnTo>
                    <a:pt x="170" y="12"/>
                  </a:lnTo>
                  <a:lnTo>
                    <a:pt x="162" y="12"/>
                  </a:lnTo>
                  <a:lnTo>
                    <a:pt x="152" y="12"/>
                  </a:lnTo>
                  <a:lnTo>
                    <a:pt x="144" y="10"/>
                  </a:lnTo>
                  <a:lnTo>
                    <a:pt x="136" y="8"/>
                  </a:lnTo>
                  <a:lnTo>
                    <a:pt x="126" y="4"/>
                  </a:lnTo>
                  <a:lnTo>
                    <a:pt x="124" y="2"/>
                  </a:lnTo>
                  <a:lnTo>
                    <a:pt x="124" y="0"/>
                  </a:lnTo>
                  <a:lnTo>
                    <a:pt x="122" y="0"/>
                  </a:lnTo>
                  <a:lnTo>
                    <a:pt x="120" y="32"/>
                  </a:lnTo>
                  <a:lnTo>
                    <a:pt x="116" y="64"/>
                  </a:lnTo>
                  <a:lnTo>
                    <a:pt x="114" y="80"/>
                  </a:lnTo>
                  <a:lnTo>
                    <a:pt x="108" y="94"/>
                  </a:lnTo>
                  <a:lnTo>
                    <a:pt x="102" y="108"/>
                  </a:lnTo>
                  <a:lnTo>
                    <a:pt x="94" y="122"/>
                  </a:lnTo>
                  <a:lnTo>
                    <a:pt x="86" y="128"/>
                  </a:lnTo>
                  <a:lnTo>
                    <a:pt x="78" y="132"/>
                  </a:lnTo>
                  <a:lnTo>
                    <a:pt x="70" y="136"/>
                  </a:lnTo>
                  <a:lnTo>
                    <a:pt x="62" y="138"/>
                  </a:lnTo>
                  <a:lnTo>
                    <a:pt x="44" y="140"/>
                  </a:lnTo>
                  <a:lnTo>
                    <a:pt x="26" y="142"/>
                  </a:lnTo>
                  <a:lnTo>
                    <a:pt x="0" y="166"/>
                  </a:lnTo>
                  <a:close/>
                </a:path>
              </a:pathLst>
            </a:custGeom>
            <a:solidFill>
              <a:srgbClr val="B5793B"/>
            </a:solidFill>
            <a:ln w="9525">
              <a:noFill/>
              <a:round/>
              <a:headEnd/>
              <a:tailEnd/>
            </a:ln>
          </p:spPr>
          <p:txBody>
            <a:bodyPr/>
            <a:lstStyle/>
            <a:p>
              <a:endParaRPr lang="fr-FR">
                <a:latin typeface="Calibri" pitchFamily="34" charset="0"/>
              </a:endParaRPr>
            </a:p>
          </p:txBody>
        </p:sp>
        <p:sp>
          <p:nvSpPr>
            <p:cNvPr id="9221" name="Freeform 21"/>
            <p:cNvSpPr>
              <a:spLocks/>
            </p:cNvSpPr>
            <p:nvPr/>
          </p:nvSpPr>
          <p:spPr bwMode="auto">
            <a:xfrm>
              <a:off x="2911" y="1762"/>
              <a:ext cx="54" cy="56"/>
            </a:xfrm>
            <a:custGeom>
              <a:avLst/>
              <a:gdLst>
                <a:gd name="T0" fmla="*/ 36 w 54"/>
                <a:gd name="T1" fmla="*/ 6 h 56"/>
                <a:gd name="T2" fmla="*/ 36 w 54"/>
                <a:gd name="T3" fmla="*/ 6 h 56"/>
                <a:gd name="T4" fmla="*/ 32 w 54"/>
                <a:gd name="T5" fmla="*/ 4 h 56"/>
                <a:gd name="T6" fmla="*/ 30 w 54"/>
                <a:gd name="T7" fmla="*/ 2 h 56"/>
                <a:gd name="T8" fmla="*/ 22 w 54"/>
                <a:gd name="T9" fmla="*/ 0 h 56"/>
                <a:gd name="T10" fmla="*/ 14 w 54"/>
                <a:gd name="T11" fmla="*/ 4 h 56"/>
                <a:gd name="T12" fmla="*/ 8 w 54"/>
                <a:gd name="T13" fmla="*/ 12 h 56"/>
                <a:gd name="T14" fmla="*/ 2 w 54"/>
                <a:gd name="T15" fmla="*/ 20 h 56"/>
                <a:gd name="T16" fmla="*/ 0 w 54"/>
                <a:gd name="T17" fmla="*/ 30 h 56"/>
                <a:gd name="T18" fmla="*/ 0 w 54"/>
                <a:gd name="T19" fmla="*/ 36 h 56"/>
                <a:gd name="T20" fmla="*/ 2 w 54"/>
                <a:gd name="T21" fmla="*/ 40 h 56"/>
                <a:gd name="T22" fmla="*/ 6 w 54"/>
                <a:gd name="T23" fmla="*/ 44 h 56"/>
                <a:gd name="T24" fmla="*/ 12 w 54"/>
                <a:gd name="T25" fmla="*/ 50 h 56"/>
                <a:gd name="T26" fmla="*/ 12 w 54"/>
                <a:gd name="T27" fmla="*/ 50 h 56"/>
                <a:gd name="T28" fmla="*/ 20 w 54"/>
                <a:gd name="T29" fmla="*/ 54 h 56"/>
                <a:gd name="T30" fmla="*/ 30 w 54"/>
                <a:gd name="T31" fmla="*/ 56 h 56"/>
                <a:gd name="T32" fmla="*/ 40 w 54"/>
                <a:gd name="T33" fmla="*/ 56 h 56"/>
                <a:gd name="T34" fmla="*/ 46 w 54"/>
                <a:gd name="T35" fmla="*/ 54 h 56"/>
                <a:gd name="T36" fmla="*/ 52 w 54"/>
                <a:gd name="T37" fmla="*/ 50 h 56"/>
                <a:gd name="T38" fmla="*/ 54 w 54"/>
                <a:gd name="T39" fmla="*/ 44 h 56"/>
                <a:gd name="T40" fmla="*/ 52 w 54"/>
                <a:gd name="T41" fmla="*/ 38 h 56"/>
                <a:gd name="T42" fmla="*/ 46 w 54"/>
                <a:gd name="T43" fmla="*/ 28 h 56"/>
                <a:gd name="T44" fmla="*/ 36 w 54"/>
                <a:gd name="T45" fmla="*/ 6 h 5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4"/>
                <a:gd name="T70" fmla="*/ 0 h 56"/>
                <a:gd name="T71" fmla="*/ 54 w 54"/>
                <a:gd name="T72" fmla="*/ 56 h 5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4" h="56">
                  <a:moveTo>
                    <a:pt x="36" y="6"/>
                  </a:moveTo>
                  <a:lnTo>
                    <a:pt x="36" y="6"/>
                  </a:lnTo>
                  <a:lnTo>
                    <a:pt x="32" y="4"/>
                  </a:lnTo>
                  <a:lnTo>
                    <a:pt x="30" y="2"/>
                  </a:lnTo>
                  <a:lnTo>
                    <a:pt x="22" y="0"/>
                  </a:lnTo>
                  <a:lnTo>
                    <a:pt x="14" y="4"/>
                  </a:lnTo>
                  <a:lnTo>
                    <a:pt x="8" y="12"/>
                  </a:lnTo>
                  <a:lnTo>
                    <a:pt x="2" y="20"/>
                  </a:lnTo>
                  <a:lnTo>
                    <a:pt x="0" y="30"/>
                  </a:lnTo>
                  <a:lnTo>
                    <a:pt x="0" y="36"/>
                  </a:lnTo>
                  <a:lnTo>
                    <a:pt x="2" y="40"/>
                  </a:lnTo>
                  <a:lnTo>
                    <a:pt x="6" y="44"/>
                  </a:lnTo>
                  <a:lnTo>
                    <a:pt x="12" y="50"/>
                  </a:lnTo>
                  <a:lnTo>
                    <a:pt x="20" y="54"/>
                  </a:lnTo>
                  <a:lnTo>
                    <a:pt x="30" y="56"/>
                  </a:lnTo>
                  <a:lnTo>
                    <a:pt x="40" y="56"/>
                  </a:lnTo>
                  <a:lnTo>
                    <a:pt x="46" y="54"/>
                  </a:lnTo>
                  <a:lnTo>
                    <a:pt x="52" y="50"/>
                  </a:lnTo>
                  <a:lnTo>
                    <a:pt x="54" y="44"/>
                  </a:lnTo>
                  <a:lnTo>
                    <a:pt x="52" y="38"/>
                  </a:lnTo>
                  <a:lnTo>
                    <a:pt x="46" y="28"/>
                  </a:lnTo>
                  <a:lnTo>
                    <a:pt x="36" y="6"/>
                  </a:lnTo>
                  <a:close/>
                </a:path>
              </a:pathLst>
            </a:custGeom>
            <a:solidFill>
              <a:srgbClr val="91CD2D"/>
            </a:solidFill>
            <a:ln w="9525">
              <a:noFill/>
              <a:round/>
              <a:headEnd/>
              <a:tailEnd/>
            </a:ln>
          </p:spPr>
          <p:txBody>
            <a:bodyPr/>
            <a:lstStyle/>
            <a:p>
              <a:endParaRPr lang="fr-FR">
                <a:latin typeface="Calibri" pitchFamily="34" charset="0"/>
              </a:endParaRPr>
            </a:p>
          </p:txBody>
        </p:sp>
        <p:sp>
          <p:nvSpPr>
            <p:cNvPr id="9222" name="Freeform 22"/>
            <p:cNvSpPr>
              <a:spLocks/>
            </p:cNvSpPr>
            <p:nvPr/>
          </p:nvSpPr>
          <p:spPr bwMode="auto">
            <a:xfrm>
              <a:off x="3027" y="1820"/>
              <a:ext cx="28" cy="22"/>
            </a:xfrm>
            <a:custGeom>
              <a:avLst/>
              <a:gdLst>
                <a:gd name="T0" fmla="*/ 22 w 28"/>
                <a:gd name="T1" fmla="*/ 2 h 22"/>
                <a:gd name="T2" fmla="*/ 22 w 28"/>
                <a:gd name="T3" fmla="*/ 2 h 22"/>
                <a:gd name="T4" fmla="*/ 12 w 28"/>
                <a:gd name="T5" fmla="*/ 0 h 22"/>
                <a:gd name="T6" fmla="*/ 6 w 28"/>
                <a:gd name="T7" fmla="*/ 0 h 22"/>
                <a:gd name="T8" fmla="*/ 0 w 28"/>
                <a:gd name="T9" fmla="*/ 2 h 22"/>
                <a:gd name="T10" fmla="*/ 0 w 28"/>
                <a:gd name="T11" fmla="*/ 2 h 22"/>
                <a:gd name="T12" fmla="*/ 2 w 28"/>
                <a:gd name="T13" fmla="*/ 8 h 22"/>
                <a:gd name="T14" fmla="*/ 4 w 28"/>
                <a:gd name="T15" fmla="*/ 14 h 22"/>
                <a:gd name="T16" fmla="*/ 10 w 28"/>
                <a:gd name="T17" fmla="*/ 18 h 22"/>
                <a:gd name="T18" fmla="*/ 14 w 28"/>
                <a:gd name="T19" fmla="*/ 22 h 22"/>
                <a:gd name="T20" fmla="*/ 20 w 28"/>
                <a:gd name="T21" fmla="*/ 22 h 22"/>
                <a:gd name="T22" fmla="*/ 26 w 28"/>
                <a:gd name="T23" fmla="*/ 22 h 22"/>
                <a:gd name="T24" fmla="*/ 28 w 28"/>
                <a:gd name="T25" fmla="*/ 18 h 22"/>
                <a:gd name="T26" fmla="*/ 28 w 28"/>
                <a:gd name="T27" fmla="*/ 12 h 22"/>
                <a:gd name="T28" fmla="*/ 22 w 28"/>
                <a:gd name="T29" fmla="*/ 2 h 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8"/>
                <a:gd name="T46" fmla="*/ 0 h 22"/>
                <a:gd name="T47" fmla="*/ 28 w 28"/>
                <a:gd name="T48" fmla="*/ 22 h 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8" h="22">
                  <a:moveTo>
                    <a:pt x="22" y="2"/>
                  </a:moveTo>
                  <a:lnTo>
                    <a:pt x="22" y="2"/>
                  </a:lnTo>
                  <a:lnTo>
                    <a:pt x="12" y="0"/>
                  </a:lnTo>
                  <a:lnTo>
                    <a:pt x="6" y="0"/>
                  </a:lnTo>
                  <a:lnTo>
                    <a:pt x="0" y="2"/>
                  </a:lnTo>
                  <a:lnTo>
                    <a:pt x="2" y="8"/>
                  </a:lnTo>
                  <a:lnTo>
                    <a:pt x="4" y="14"/>
                  </a:lnTo>
                  <a:lnTo>
                    <a:pt x="10" y="18"/>
                  </a:lnTo>
                  <a:lnTo>
                    <a:pt x="14" y="22"/>
                  </a:lnTo>
                  <a:lnTo>
                    <a:pt x="20" y="22"/>
                  </a:lnTo>
                  <a:lnTo>
                    <a:pt x="26" y="22"/>
                  </a:lnTo>
                  <a:lnTo>
                    <a:pt x="28" y="18"/>
                  </a:lnTo>
                  <a:lnTo>
                    <a:pt x="28" y="12"/>
                  </a:lnTo>
                  <a:lnTo>
                    <a:pt x="22" y="2"/>
                  </a:lnTo>
                  <a:close/>
                </a:path>
              </a:pathLst>
            </a:custGeom>
            <a:solidFill>
              <a:srgbClr val="91CD2D"/>
            </a:solidFill>
            <a:ln w="9525">
              <a:noFill/>
              <a:round/>
              <a:headEnd/>
              <a:tailEnd/>
            </a:ln>
          </p:spPr>
          <p:txBody>
            <a:bodyPr/>
            <a:lstStyle/>
            <a:p>
              <a:endParaRPr lang="fr-FR">
                <a:latin typeface="Calibri" pitchFamily="34" charset="0"/>
              </a:endParaRPr>
            </a:p>
          </p:txBody>
        </p:sp>
        <p:sp>
          <p:nvSpPr>
            <p:cNvPr id="9223" name="Freeform 23"/>
            <p:cNvSpPr>
              <a:spLocks/>
            </p:cNvSpPr>
            <p:nvPr/>
          </p:nvSpPr>
          <p:spPr bwMode="auto">
            <a:xfrm>
              <a:off x="2995" y="1770"/>
              <a:ext cx="28" cy="32"/>
            </a:xfrm>
            <a:custGeom>
              <a:avLst/>
              <a:gdLst>
                <a:gd name="T0" fmla="*/ 14 w 28"/>
                <a:gd name="T1" fmla="*/ 4 h 32"/>
                <a:gd name="T2" fmla="*/ 14 w 28"/>
                <a:gd name="T3" fmla="*/ 4 h 32"/>
                <a:gd name="T4" fmla="*/ 14 w 28"/>
                <a:gd name="T5" fmla="*/ 2 h 32"/>
                <a:gd name="T6" fmla="*/ 12 w 28"/>
                <a:gd name="T7" fmla="*/ 0 h 32"/>
                <a:gd name="T8" fmla="*/ 12 w 28"/>
                <a:gd name="T9" fmla="*/ 0 h 32"/>
                <a:gd name="T10" fmla="*/ 4 w 28"/>
                <a:gd name="T11" fmla="*/ 4 h 32"/>
                <a:gd name="T12" fmla="*/ 0 w 28"/>
                <a:gd name="T13" fmla="*/ 10 h 32"/>
                <a:gd name="T14" fmla="*/ 0 w 28"/>
                <a:gd name="T15" fmla="*/ 16 h 32"/>
                <a:gd name="T16" fmla="*/ 2 w 28"/>
                <a:gd name="T17" fmla="*/ 22 h 32"/>
                <a:gd name="T18" fmla="*/ 6 w 28"/>
                <a:gd name="T19" fmla="*/ 26 h 32"/>
                <a:gd name="T20" fmla="*/ 10 w 28"/>
                <a:gd name="T21" fmla="*/ 30 h 32"/>
                <a:gd name="T22" fmla="*/ 18 w 28"/>
                <a:gd name="T23" fmla="*/ 32 h 32"/>
                <a:gd name="T24" fmla="*/ 26 w 28"/>
                <a:gd name="T25" fmla="*/ 32 h 32"/>
                <a:gd name="T26" fmla="*/ 26 w 28"/>
                <a:gd name="T27" fmla="*/ 32 h 32"/>
                <a:gd name="T28" fmla="*/ 28 w 28"/>
                <a:gd name="T29" fmla="*/ 22 h 32"/>
                <a:gd name="T30" fmla="*/ 28 w 28"/>
                <a:gd name="T31" fmla="*/ 12 h 32"/>
                <a:gd name="T32" fmla="*/ 14 w 28"/>
                <a:gd name="T33" fmla="*/ 4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2"/>
                <a:gd name="T53" fmla="*/ 28 w 28"/>
                <a:gd name="T54" fmla="*/ 32 h 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2">
                  <a:moveTo>
                    <a:pt x="14" y="4"/>
                  </a:moveTo>
                  <a:lnTo>
                    <a:pt x="14" y="4"/>
                  </a:lnTo>
                  <a:lnTo>
                    <a:pt x="14" y="2"/>
                  </a:lnTo>
                  <a:lnTo>
                    <a:pt x="12" y="0"/>
                  </a:lnTo>
                  <a:lnTo>
                    <a:pt x="4" y="4"/>
                  </a:lnTo>
                  <a:lnTo>
                    <a:pt x="0" y="10"/>
                  </a:lnTo>
                  <a:lnTo>
                    <a:pt x="0" y="16"/>
                  </a:lnTo>
                  <a:lnTo>
                    <a:pt x="2" y="22"/>
                  </a:lnTo>
                  <a:lnTo>
                    <a:pt x="6" y="26"/>
                  </a:lnTo>
                  <a:lnTo>
                    <a:pt x="10" y="30"/>
                  </a:lnTo>
                  <a:lnTo>
                    <a:pt x="18" y="32"/>
                  </a:lnTo>
                  <a:lnTo>
                    <a:pt x="26" y="32"/>
                  </a:lnTo>
                  <a:lnTo>
                    <a:pt x="28" y="22"/>
                  </a:lnTo>
                  <a:lnTo>
                    <a:pt x="28" y="12"/>
                  </a:lnTo>
                  <a:lnTo>
                    <a:pt x="14" y="4"/>
                  </a:lnTo>
                  <a:close/>
                </a:path>
              </a:pathLst>
            </a:custGeom>
            <a:solidFill>
              <a:srgbClr val="91CD2D"/>
            </a:solidFill>
            <a:ln w="9525">
              <a:noFill/>
              <a:round/>
              <a:headEnd/>
              <a:tailEnd/>
            </a:ln>
          </p:spPr>
          <p:txBody>
            <a:bodyPr/>
            <a:lstStyle/>
            <a:p>
              <a:endParaRPr lang="fr-FR">
                <a:latin typeface="Calibri" pitchFamily="34" charset="0"/>
              </a:endParaRPr>
            </a:p>
          </p:txBody>
        </p:sp>
        <p:sp>
          <p:nvSpPr>
            <p:cNvPr id="9224" name="Freeform 24"/>
            <p:cNvSpPr>
              <a:spLocks/>
            </p:cNvSpPr>
            <p:nvPr/>
          </p:nvSpPr>
          <p:spPr bwMode="auto">
            <a:xfrm>
              <a:off x="2587" y="1998"/>
              <a:ext cx="54" cy="56"/>
            </a:xfrm>
            <a:custGeom>
              <a:avLst/>
              <a:gdLst>
                <a:gd name="T0" fmla="*/ 36 w 54"/>
                <a:gd name="T1" fmla="*/ 6 h 56"/>
                <a:gd name="T2" fmla="*/ 36 w 54"/>
                <a:gd name="T3" fmla="*/ 6 h 56"/>
                <a:gd name="T4" fmla="*/ 34 w 54"/>
                <a:gd name="T5" fmla="*/ 2 h 56"/>
                <a:gd name="T6" fmla="*/ 30 w 54"/>
                <a:gd name="T7" fmla="*/ 0 h 56"/>
                <a:gd name="T8" fmla="*/ 24 w 54"/>
                <a:gd name="T9" fmla="*/ 0 h 56"/>
                <a:gd name="T10" fmla="*/ 16 w 54"/>
                <a:gd name="T11" fmla="*/ 4 h 56"/>
                <a:gd name="T12" fmla="*/ 8 w 54"/>
                <a:gd name="T13" fmla="*/ 10 h 56"/>
                <a:gd name="T14" fmla="*/ 2 w 54"/>
                <a:gd name="T15" fmla="*/ 20 h 56"/>
                <a:gd name="T16" fmla="*/ 0 w 54"/>
                <a:gd name="T17" fmla="*/ 30 h 56"/>
                <a:gd name="T18" fmla="*/ 2 w 54"/>
                <a:gd name="T19" fmla="*/ 34 h 56"/>
                <a:gd name="T20" fmla="*/ 4 w 54"/>
                <a:gd name="T21" fmla="*/ 40 h 56"/>
                <a:gd name="T22" fmla="*/ 6 w 54"/>
                <a:gd name="T23" fmla="*/ 44 h 56"/>
                <a:gd name="T24" fmla="*/ 12 w 54"/>
                <a:gd name="T25" fmla="*/ 48 h 56"/>
                <a:gd name="T26" fmla="*/ 12 w 54"/>
                <a:gd name="T27" fmla="*/ 48 h 56"/>
                <a:gd name="T28" fmla="*/ 22 w 54"/>
                <a:gd name="T29" fmla="*/ 54 h 56"/>
                <a:gd name="T30" fmla="*/ 30 w 54"/>
                <a:gd name="T31" fmla="*/ 56 h 56"/>
                <a:gd name="T32" fmla="*/ 40 w 54"/>
                <a:gd name="T33" fmla="*/ 56 h 56"/>
                <a:gd name="T34" fmla="*/ 46 w 54"/>
                <a:gd name="T35" fmla="*/ 54 h 56"/>
                <a:gd name="T36" fmla="*/ 52 w 54"/>
                <a:gd name="T37" fmla="*/ 50 h 56"/>
                <a:gd name="T38" fmla="*/ 54 w 54"/>
                <a:gd name="T39" fmla="*/ 44 h 56"/>
                <a:gd name="T40" fmla="*/ 52 w 54"/>
                <a:gd name="T41" fmla="*/ 36 h 56"/>
                <a:gd name="T42" fmla="*/ 46 w 54"/>
                <a:gd name="T43" fmla="*/ 28 h 56"/>
                <a:gd name="T44" fmla="*/ 36 w 54"/>
                <a:gd name="T45" fmla="*/ 6 h 5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4"/>
                <a:gd name="T70" fmla="*/ 0 h 56"/>
                <a:gd name="T71" fmla="*/ 54 w 54"/>
                <a:gd name="T72" fmla="*/ 56 h 5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4" h="56">
                  <a:moveTo>
                    <a:pt x="36" y="6"/>
                  </a:moveTo>
                  <a:lnTo>
                    <a:pt x="36" y="6"/>
                  </a:lnTo>
                  <a:lnTo>
                    <a:pt x="34" y="2"/>
                  </a:lnTo>
                  <a:lnTo>
                    <a:pt x="30" y="0"/>
                  </a:lnTo>
                  <a:lnTo>
                    <a:pt x="24" y="0"/>
                  </a:lnTo>
                  <a:lnTo>
                    <a:pt x="16" y="4"/>
                  </a:lnTo>
                  <a:lnTo>
                    <a:pt x="8" y="10"/>
                  </a:lnTo>
                  <a:lnTo>
                    <a:pt x="2" y="20"/>
                  </a:lnTo>
                  <a:lnTo>
                    <a:pt x="0" y="30"/>
                  </a:lnTo>
                  <a:lnTo>
                    <a:pt x="2" y="34"/>
                  </a:lnTo>
                  <a:lnTo>
                    <a:pt x="4" y="40"/>
                  </a:lnTo>
                  <a:lnTo>
                    <a:pt x="6" y="44"/>
                  </a:lnTo>
                  <a:lnTo>
                    <a:pt x="12" y="48"/>
                  </a:lnTo>
                  <a:lnTo>
                    <a:pt x="22" y="54"/>
                  </a:lnTo>
                  <a:lnTo>
                    <a:pt x="30" y="56"/>
                  </a:lnTo>
                  <a:lnTo>
                    <a:pt x="40" y="56"/>
                  </a:lnTo>
                  <a:lnTo>
                    <a:pt x="46" y="54"/>
                  </a:lnTo>
                  <a:lnTo>
                    <a:pt x="52" y="50"/>
                  </a:lnTo>
                  <a:lnTo>
                    <a:pt x="54" y="44"/>
                  </a:lnTo>
                  <a:lnTo>
                    <a:pt x="52" y="36"/>
                  </a:lnTo>
                  <a:lnTo>
                    <a:pt x="46" y="28"/>
                  </a:lnTo>
                  <a:lnTo>
                    <a:pt x="36" y="6"/>
                  </a:lnTo>
                  <a:close/>
                </a:path>
              </a:pathLst>
            </a:custGeom>
            <a:solidFill>
              <a:srgbClr val="91CD2D"/>
            </a:solidFill>
            <a:ln w="9525">
              <a:noFill/>
              <a:round/>
              <a:headEnd/>
              <a:tailEnd/>
            </a:ln>
          </p:spPr>
          <p:txBody>
            <a:bodyPr/>
            <a:lstStyle/>
            <a:p>
              <a:endParaRPr lang="fr-FR">
                <a:latin typeface="Calibri" pitchFamily="34" charset="0"/>
              </a:endParaRPr>
            </a:p>
          </p:txBody>
        </p:sp>
        <p:sp>
          <p:nvSpPr>
            <p:cNvPr id="9225" name="Freeform 25"/>
            <p:cNvSpPr>
              <a:spLocks/>
            </p:cNvSpPr>
            <p:nvPr/>
          </p:nvSpPr>
          <p:spPr bwMode="auto">
            <a:xfrm>
              <a:off x="3151" y="1944"/>
              <a:ext cx="26" cy="24"/>
            </a:xfrm>
            <a:custGeom>
              <a:avLst/>
              <a:gdLst>
                <a:gd name="T0" fmla="*/ 22 w 26"/>
                <a:gd name="T1" fmla="*/ 2 h 24"/>
                <a:gd name="T2" fmla="*/ 22 w 26"/>
                <a:gd name="T3" fmla="*/ 2 h 24"/>
                <a:gd name="T4" fmla="*/ 10 w 26"/>
                <a:gd name="T5" fmla="*/ 0 h 24"/>
                <a:gd name="T6" fmla="*/ 4 w 26"/>
                <a:gd name="T7" fmla="*/ 2 h 24"/>
                <a:gd name="T8" fmla="*/ 0 w 26"/>
                <a:gd name="T9" fmla="*/ 2 h 24"/>
                <a:gd name="T10" fmla="*/ 0 w 26"/>
                <a:gd name="T11" fmla="*/ 2 h 24"/>
                <a:gd name="T12" fmla="*/ 0 w 26"/>
                <a:gd name="T13" fmla="*/ 10 h 24"/>
                <a:gd name="T14" fmla="*/ 2 w 26"/>
                <a:gd name="T15" fmla="*/ 16 h 24"/>
                <a:gd name="T16" fmla="*/ 8 w 26"/>
                <a:gd name="T17" fmla="*/ 20 h 24"/>
                <a:gd name="T18" fmla="*/ 14 w 26"/>
                <a:gd name="T19" fmla="*/ 24 h 24"/>
                <a:gd name="T20" fmla="*/ 18 w 26"/>
                <a:gd name="T21" fmla="*/ 24 h 24"/>
                <a:gd name="T22" fmla="*/ 24 w 26"/>
                <a:gd name="T23" fmla="*/ 22 h 24"/>
                <a:gd name="T24" fmla="*/ 26 w 26"/>
                <a:gd name="T25" fmla="*/ 20 h 24"/>
                <a:gd name="T26" fmla="*/ 26 w 26"/>
                <a:gd name="T27" fmla="*/ 14 h 24"/>
                <a:gd name="T28" fmla="*/ 22 w 26"/>
                <a:gd name="T29" fmla="*/ 2 h 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24"/>
                <a:gd name="T47" fmla="*/ 26 w 26"/>
                <a:gd name="T48" fmla="*/ 24 h 2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24">
                  <a:moveTo>
                    <a:pt x="22" y="2"/>
                  </a:moveTo>
                  <a:lnTo>
                    <a:pt x="22" y="2"/>
                  </a:lnTo>
                  <a:lnTo>
                    <a:pt x="10" y="0"/>
                  </a:lnTo>
                  <a:lnTo>
                    <a:pt x="4" y="2"/>
                  </a:lnTo>
                  <a:lnTo>
                    <a:pt x="0" y="2"/>
                  </a:lnTo>
                  <a:lnTo>
                    <a:pt x="0" y="10"/>
                  </a:lnTo>
                  <a:lnTo>
                    <a:pt x="2" y="16"/>
                  </a:lnTo>
                  <a:lnTo>
                    <a:pt x="8" y="20"/>
                  </a:lnTo>
                  <a:lnTo>
                    <a:pt x="14" y="24"/>
                  </a:lnTo>
                  <a:lnTo>
                    <a:pt x="18" y="24"/>
                  </a:lnTo>
                  <a:lnTo>
                    <a:pt x="24" y="22"/>
                  </a:lnTo>
                  <a:lnTo>
                    <a:pt x="26" y="20"/>
                  </a:lnTo>
                  <a:lnTo>
                    <a:pt x="26" y="14"/>
                  </a:lnTo>
                  <a:lnTo>
                    <a:pt x="22" y="2"/>
                  </a:lnTo>
                  <a:close/>
                </a:path>
              </a:pathLst>
            </a:custGeom>
            <a:solidFill>
              <a:srgbClr val="91CD2D"/>
            </a:solidFill>
            <a:ln w="9525">
              <a:noFill/>
              <a:round/>
              <a:headEnd/>
              <a:tailEnd/>
            </a:ln>
          </p:spPr>
          <p:txBody>
            <a:bodyPr/>
            <a:lstStyle/>
            <a:p>
              <a:endParaRPr lang="fr-FR">
                <a:latin typeface="Calibri" pitchFamily="34" charset="0"/>
              </a:endParaRPr>
            </a:p>
          </p:txBody>
        </p:sp>
        <p:sp>
          <p:nvSpPr>
            <p:cNvPr id="9226" name="Freeform 26"/>
            <p:cNvSpPr>
              <a:spLocks/>
            </p:cNvSpPr>
            <p:nvPr/>
          </p:nvSpPr>
          <p:spPr bwMode="auto">
            <a:xfrm>
              <a:off x="3117" y="1896"/>
              <a:ext cx="28" cy="32"/>
            </a:xfrm>
            <a:custGeom>
              <a:avLst/>
              <a:gdLst>
                <a:gd name="T0" fmla="*/ 14 w 28"/>
                <a:gd name="T1" fmla="*/ 2 h 32"/>
                <a:gd name="T2" fmla="*/ 14 w 28"/>
                <a:gd name="T3" fmla="*/ 2 h 32"/>
                <a:gd name="T4" fmla="*/ 14 w 28"/>
                <a:gd name="T5" fmla="*/ 0 h 32"/>
                <a:gd name="T6" fmla="*/ 12 w 28"/>
                <a:gd name="T7" fmla="*/ 0 h 32"/>
                <a:gd name="T8" fmla="*/ 12 w 28"/>
                <a:gd name="T9" fmla="*/ 0 h 32"/>
                <a:gd name="T10" fmla="*/ 4 w 28"/>
                <a:gd name="T11" fmla="*/ 4 h 32"/>
                <a:gd name="T12" fmla="*/ 2 w 28"/>
                <a:gd name="T13" fmla="*/ 10 h 32"/>
                <a:gd name="T14" fmla="*/ 0 w 28"/>
                <a:gd name="T15" fmla="*/ 16 h 32"/>
                <a:gd name="T16" fmla="*/ 2 w 28"/>
                <a:gd name="T17" fmla="*/ 20 h 32"/>
                <a:gd name="T18" fmla="*/ 6 w 28"/>
                <a:gd name="T19" fmla="*/ 26 h 32"/>
                <a:gd name="T20" fmla="*/ 10 w 28"/>
                <a:gd name="T21" fmla="*/ 30 h 32"/>
                <a:gd name="T22" fmla="*/ 18 w 28"/>
                <a:gd name="T23" fmla="*/ 32 h 32"/>
                <a:gd name="T24" fmla="*/ 26 w 28"/>
                <a:gd name="T25" fmla="*/ 32 h 32"/>
                <a:gd name="T26" fmla="*/ 26 w 28"/>
                <a:gd name="T27" fmla="*/ 32 h 32"/>
                <a:gd name="T28" fmla="*/ 28 w 28"/>
                <a:gd name="T29" fmla="*/ 22 h 32"/>
                <a:gd name="T30" fmla="*/ 28 w 28"/>
                <a:gd name="T31" fmla="*/ 12 h 32"/>
                <a:gd name="T32" fmla="*/ 14 w 28"/>
                <a:gd name="T33" fmla="*/ 2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2"/>
                <a:gd name="T53" fmla="*/ 28 w 28"/>
                <a:gd name="T54" fmla="*/ 32 h 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2">
                  <a:moveTo>
                    <a:pt x="14" y="2"/>
                  </a:moveTo>
                  <a:lnTo>
                    <a:pt x="14" y="2"/>
                  </a:lnTo>
                  <a:lnTo>
                    <a:pt x="14" y="0"/>
                  </a:lnTo>
                  <a:lnTo>
                    <a:pt x="12" y="0"/>
                  </a:lnTo>
                  <a:lnTo>
                    <a:pt x="4" y="4"/>
                  </a:lnTo>
                  <a:lnTo>
                    <a:pt x="2" y="10"/>
                  </a:lnTo>
                  <a:lnTo>
                    <a:pt x="0" y="16"/>
                  </a:lnTo>
                  <a:lnTo>
                    <a:pt x="2" y="20"/>
                  </a:lnTo>
                  <a:lnTo>
                    <a:pt x="6" y="26"/>
                  </a:lnTo>
                  <a:lnTo>
                    <a:pt x="10" y="30"/>
                  </a:lnTo>
                  <a:lnTo>
                    <a:pt x="18" y="32"/>
                  </a:lnTo>
                  <a:lnTo>
                    <a:pt x="26" y="32"/>
                  </a:lnTo>
                  <a:lnTo>
                    <a:pt x="28" y="22"/>
                  </a:lnTo>
                  <a:lnTo>
                    <a:pt x="28" y="12"/>
                  </a:lnTo>
                  <a:lnTo>
                    <a:pt x="14" y="2"/>
                  </a:lnTo>
                  <a:close/>
                </a:path>
              </a:pathLst>
            </a:custGeom>
            <a:solidFill>
              <a:srgbClr val="91CD2D"/>
            </a:solidFill>
            <a:ln w="9525">
              <a:noFill/>
              <a:round/>
              <a:headEnd/>
              <a:tailEnd/>
            </a:ln>
          </p:spPr>
          <p:txBody>
            <a:bodyPr/>
            <a:lstStyle/>
            <a:p>
              <a:endParaRPr lang="fr-FR">
                <a:latin typeface="Calibri" pitchFamily="34" charset="0"/>
              </a:endParaRPr>
            </a:p>
          </p:txBody>
        </p:sp>
        <p:sp>
          <p:nvSpPr>
            <p:cNvPr id="9227" name="Freeform 27"/>
            <p:cNvSpPr>
              <a:spLocks/>
            </p:cNvSpPr>
            <p:nvPr/>
          </p:nvSpPr>
          <p:spPr bwMode="auto">
            <a:xfrm>
              <a:off x="2401" y="1604"/>
              <a:ext cx="636" cy="710"/>
            </a:xfrm>
            <a:custGeom>
              <a:avLst/>
              <a:gdLst>
                <a:gd name="T0" fmla="*/ 608 w 636"/>
                <a:gd name="T1" fmla="*/ 82 h 710"/>
                <a:gd name="T2" fmla="*/ 584 w 636"/>
                <a:gd name="T3" fmla="*/ 20 h 710"/>
                <a:gd name="T4" fmla="*/ 472 w 636"/>
                <a:gd name="T5" fmla="*/ 32 h 710"/>
                <a:gd name="T6" fmla="*/ 472 w 636"/>
                <a:gd name="T7" fmla="*/ 88 h 710"/>
                <a:gd name="T8" fmla="*/ 412 w 636"/>
                <a:gd name="T9" fmla="*/ 88 h 710"/>
                <a:gd name="T10" fmla="*/ 380 w 636"/>
                <a:gd name="T11" fmla="*/ 74 h 710"/>
                <a:gd name="T12" fmla="*/ 306 w 636"/>
                <a:gd name="T13" fmla="*/ 72 h 710"/>
                <a:gd name="T14" fmla="*/ 256 w 636"/>
                <a:gd name="T15" fmla="*/ 124 h 710"/>
                <a:gd name="T16" fmla="*/ 214 w 636"/>
                <a:gd name="T17" fmla="*/ 116 h 710"/>
                <a:gd name="T18" fmla="*/ 128 w 636"/>
                <a:gd name="T19" fmla="*/ 168 h 710"/>
                <a:gd name="T20" fmla="*/ 124 w 636"/>
                <a:gd name="T21" fmla="*/ 222 h 710"/>
                <a:gd name="T22" fmla="*/ 90 w 636"/>
                <a:gd name="T23" fmla="*/ 246 h 710"/>
                <a:gd name="T24" fmla="*/ 76 w 636"/>
                <a:gd name="T25" fmla="*/ 294 h 710"/>
                <a:gd name="T26" fmla="*/ 50 w 636"/>
                <a:gd name="T27" fmla="*/ 316 h 710"/>
                <a:gd name="T28" fmla="*/ 0 w 636"/>
                <a:gd name="T29" fmla="*/ 388 h 710"/>
                <a:gd name="T30" fmla="*/ 80 w 636"/>
                <a:gd name="T31" fmla="*/ 442 h 710"/>
                <a:gd name="T32" fmla="*/ 88 w 636"/>
                <a:gd name="T33" fmla="*/ 466 h 710"/>
                <a:gd name="T34" fmla="*/ 140 w 636"/>
                <a:gd name="T35" fmla="*/ 494 h 710"/>
                <a:gd name="T36" fmla="*/ 152 w 636"/>
                <a:gd name="T37" fmla="*/ 526 h 710"/>
                <a:gd name="T38" fmla="*/ 120 w 636"/>
                <a:gd name="T39" fmla="*/ 554 h 710"/>
                <a:gd name="T40" fmla="*/ 114 w 636"/>
                <a:gd name="T41" fmla="*/ 612 h 710"/>
                <a:gd name="T42" fmla="*/ 182 w 636"/>
                <a:gd name="T43" fmla="*/ 634 h 710"/>
                <a:gd name="T44" fmla="*/ 204 w 636"/>
                <a:gd name="T45" fmla="*/ 634 h 710"/>
                <a:gd name="T46" fmla="*/ 228 w 636"/>
                <a:gd name="T47" fmla="*/ 660 h 710"/>
                <a:gd name="T48" fmla="*/ 256 w 636"/>
                <a:gd name="T49" fmla="*/ 686 h 710"/>
                <a:gd name="T50" fmla="*/ 328 w 636"/>
                <a:gd name="T51" fmla="*/ 706 h 710"/>
                <a:gd name="T52" fmla="*/ 356 w 636"/>
                <a:gd name="T53" fmla="*/ 654 h 710"/>
                <a:gd name="T54" fmla="*/ 350 w 636"/>
                <a:gd name="T55" fmla="*/ 692 h 710"/>
                <a:gd name="T56" fmla="*/ 274 w 636"/>
                <a:gd name="T57" fmla="*/ 702 h 710"/>
                <a:gd name="T58" fmla="*/ 262 w 636"/>
                <a:gd name="T59" fmla="*/ 662 h 710"/>
                <a:gd name="T60" fmla="*/ 232 w 636"/>
                <a:gd name="T61" fmla="*/ 656 h 710"/>
                <a:gd name="T62" fmla="*/ 230 w 636"/>
                <a:gd name="T63" fmla="*/ 642 h 710"/>
                <a:gd name="T64" fmla="*/ 204 w 636"/>
                <a:gd name="T65" fmla="*/ 624 h 710"/>
                <a:gd name="T66" fmla="*/ 152 w 636"/>
                <a:gd name="T67" fmla="*/ 628 h 710"/>
                <a:gd name="T68" fmla="*/ 114 w 636"/>
                <a:gd name="T69" fmla="*/ 568 h 710"/>
                <a:gd name="T70" fmla="*/ 174 w 636"/>
                <a:gd name="T71" fmla="*/ 536 h 710"/>
                <a:gd name="T72" fmla="*/ 174 w 636"/>
                <a:gd name="T73" fmla="*/ 532 h 710"/>
                <a:gd name="T74" fmla="*/ 134 w 636"/>
                <a:gd name="T75" fmla="*/ 506 h 710"/>
                <a:gd name="T76" fmla="*/ 134 w 636"/>
                <a:gd name="T77" fmla="*/ 488 h 710"/>
                <a:gd name="T78" fmla="*/ 86 w 636"/>
                <a:gd name="T79" fmla="*/ 454 h 710"/>
                <a:gd name="T80" fmla="*/ 42 w 636"/>
                <a:gd name="T81" fmla="*/ 428 h 710"/>
                <a:gd name="T82" fmla="*/ 8 w 636"/>
                <a:gd name="T83" fmla="*/ 360 h 710"/>
                <a:gd name="T84" fmla="*/ 84 w 636"/>
                <a:gd name="T85" fmla="*/ 310 h 710"/>
                <a:gd name="T86" fmla="*/ 110 w 636"/>
                <a:gd name="T87" fmla="*/ 310 h 710"/>
                <a:gd name="T88" fmla="*/ 76 w 636"/>
                <a:gd name="T89" fmla="*/ 266 h 710"/>
                <a:gd name="T90" fmla="*/ 124 w 636"/>
                <a:gd name="T91" fmla="*/ 244 h 710"/>
                <a:gd name="T92" fmla="*/ 154 w 636"/>
                <a:gd name="T93" fmla="*/ 226 h 710"/>
                <a:gd name="T94" fmla="*/ 134 w 636"/>
                <a:gd name="T95" fmla="*/ 174 h 710"/>
                <a:gd name="T96" fmla="*/ 212 w 636"/>
                <a:gd name="T97" fmla="*/ 120 h 710"/>
                <a:gd name="T98" fmla="*/ 260 w 636"/>
                <a:gd name="T99" fmla="*/ 142 h 710"/>
                <a:gd name="T100" fmla="*/ 288 w 636"/>
                <a:gd name="T101" fmla="*/ 86 h 710"/>
                <a:gd name="T102" fmla="*/ 370 w 636"/>
                <a:gd name="T103" fmla="*/ 76 h 710"/>
                <a:gd name="T104" fmla="*/ 382 w 636"/>
                <a:gd name="T105" fmla="*/ 84 h 710"/>
                <a:gd name="T106" fmla="*/ 398 w 636"/>
                <a:gd name="T107" fmla="*/ 80 h 710"/>
                <a:gd name="T108" fmla="*/ 436 w 636"/>
                <a:gd name="T109" fmla="*/ 82 h 710"/>
                <a:gd name="T110" fmla="*/ 478 w 636"/>
                <a:gd name="T111" fmla="*/ 98 h 710"/>
                <a:gd name="T112" fmla="*/ 470 w 636"/>
                <a:gd name="T113" fmla="*/ 42 h 710"/>
                <a:gd name="T114" fmla="*/ 560 w 636"/>
                <a:gd name="T115" fmla="*/ 8 h 710"/>
                <a:gd name="T116" fmla="*/ 594 w 636"/>
                <a:gd name="T117" fmla="*/ 72 h 710"/>
                <a:gd name="T118" fmla="*/ 594 w 636"/>
                <a:gd name="T119" fmla="*/ 86 h 710"/>
                <a:gd name="T120" fmla="*/ 632 w 636"/>
                <a:gd name="T121" fmla="*/ 124 h 71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36"/>
                <a:gd name="T184" fmla="*/ 0 h 710"/>
                <a:gd name="T185" fmla="*/ 636 w 636"/>
                <a:gd name="T186" fmla="*/ 710 h 71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36" h="710">
                  <a:moveTo>
                    <a:pt x="636" y="124"/>
                  </a:moveTo>
                  <a:lnTo>
                    <a:pt x="636" y="124"/>
                  </a:lnTo>
                  <a:lnTo>
                    <a:pt x="636" y="114"/>
                  </a:lnTo>
                  <a:lnTo>
                    <a:pt x="634" y="104"/>
                  </a:lnTo>
                  <a:lnTo>
                    <a:pt x="628" y="96"/>
                  </a:lnTo>
                  <a:lnTo>
                    <a:pt x="620" y="88"/>
                  </a:lnTo>
                  <a:lnTo>
                    <a:pt x="608" y="82"/>
                  </a:lnTo>
                  <a:lnTo>
                    <a:pt x="602" y="80"/>
                  </a:lnTo>
                  <a:lnTo>
                    <a:pt x="596" y="80"/>
                  </a:lnTo>
                  <a:lnTo>
                    <a:pt x="600" y="70"/>
                  </a:lnTo>
                  <a:lnTo>
                    <a:pt x="602" y="56"/>
                  </a:lnTo>
                  <a:lnTo>
                    <a:pt x="600" y="44"/>
                  </a:lnTo>
                  <a:lnTo>
                    <a:pt x="596" y="32"/>
                  </a:lnTo>
                  <a:lnTo>
                    <a:pt x="584" y="20"/>
                  </a:lnTo>
                  <a:lnTo>
                    <a:pt x="572" y="10"/>
                  </a:lnTo>
                  <a:lnTo>
                    <a:pt x="556" y="4"/>
                  </a:lnTo>
                  <a:lnTo>
                    <a:pt x="540" y="0"/>
                  </a:lnTo>
                  <a:lnTo>
                    <a:pt x="530" y="2"/>
                  </a:lnTo>
                  <a:lnTo>
                    <a:pt x="520" y="2"/>
                  </a:lnTo>
                  <a:lnTo>
                    <a:pt x="502" y="10"/>
                  </a:lnTo>
                  <a:lnTo>
                    <a:pt x="486" y="20"/>
                  </a:lnTo>
                  <a:lnTo>
                    <a:pt x="472" y="32"/>
                  </a:lnTo>
                  <a:lnTo>
                    <a:pt x="466" y="40"/>
                  </a:lnTo>
                  <a:lnTo>
                    <a:pt x="464" y="48"/>
                  </a:lnTo>
                  <a:lnTo>
                    <a:pt x="462" y="56"/>
                  </a:lnTo>
                  <a:lnTo>
                    <a:pt x="464" y="64"/>
                  </a:lnTo>
                  <a:lnTo>
                    <a:pt x="466" y="78"/>
                  </a:lnTo>
                  <a:lnTo>
                    <a:pt x="472" y="88"/>
                  </a:lnTo>
                  <a:lnTo>
                    <a:pt x="464" y="86"/>
                  </a:lnTo>
                  <a:lnTo>
                    <a:pt x="456" y="82"/>
                  </a:lnTo>
                  <a:lnTo>
                    <a:pt x="448" y="80"/>
                  </a:lnTo>
                  <a:lnTo>
                    <a:pt x="438" y="80"/>
                  </a:lnTo>
                  <a:lnTo>
                    <a:pt x="430" y="80"/>
                  </a:lnTo>
                  <a:lnTo>
                    <a:pt x="412" y="88"/>
                  </a:lnTo>
                  <a:lnTo>
                    <a:pt x="410" y="84"/>
                  </a:lnTo>
                  <a:lnTo>
                    <a:pt x="408" y="82"/>
                  </a:lnTo>
                  <a:lnTo>
                    <a:pt x="400" y="76"/>
                  </a:lnTo>
                  <a:lnTo>
                    <a:pt x="390" y="72"/>
                  </a:lnTo>
                  <a:lnTo>
                    <a:pt x="386" y="72"/>
                  </a:lnTo>
                  <a:lnTo>
                    <a:pt x="384" y="72"/>
                  </a:lnTo>
                  <a:lnTo>
                    <a:pt x="380" y="74"/>
                  </a:lnTo>
                  <a:lnTo>
                    <a:pt x="378" y="76"/>
                  </a:lnTo>
                  <a:lnTo>
                    <a:pt x="370" y="72"/>
                  </a:lnTo>
                  <a:lnTo>
                    <a:pt x="362" y="68"/>
                  </a:lnTo>
                  <a:lnTo>
                    <a:pt x="348" y="66"/>
                  </a:lnTo>
                  <a:lnTo>
                    <a:pt x="334" y="66"/>
                  </a:lnTo>
                  <a:lnTo>
                    <a:pt x="320" y="68"/>
                  </a:lnTo>
                  <a:lnTo>
                    <a:pt x="306" y="72"/>
                  </a:lnTo>
                  <a:lnTo>
                    <a:pt x="296" y="76"/>
                  </a:lnTo>
                  <a:lnTo>
                    <a:pt x="286" y="82"/>
                  </a:lnTo>
                  <a:lnTo>
                    <a:pt x="278" y="90"/>
                  </a:lnTo>
                  <a:lnTo>
                    <a:pt x="270" y="100"/>
                  </a:lnTo>
                  <a:lnTo>
                    <a:pt x="264" y="108"/>
                  </a:lnTo>
                  <a:lnTo>
                    <a:pt x="258" y="116"/>
                  </a:lnTo>
                  <a:lnTo>
                    <a:pt x="256" y="124"/>
                  </a:lnTo>
                  <a:lnTo>
                    <a:pt x="254" y="134"/>
                  </a:lnTo>
                  <a:lnTo>
                    <a:pt x="244" y="128"/>
                  </a:lnTo>
                  <a:lnTo>
                    <a:pt x="228" y="120"/>
                  </a:lnTo>
                  <a:lnTo>
                    <a:pt x="214" y="116"/>
                  </a:lnTo>
                  <a:lnTo>
                    <a:pt x="198" y="114"/>
                  </a:lnTo>
                  <a:lnTo>
                    <a:pt x="184" y="116"/>
                  </a:lnTo>
                  <a:lnTo>
                    <a:pt x="170" y="120"/>
                  </a:lnTo>
                  <a:lnTo>
                    <a:pt x="156" y="126"/>
                  </a:lnTo>
                  <a:lnTo>
                    <a:pt x="144" y="134"/>
                  </a:lnTo>
                  <a:lnTo>
                    <a:pt x="136" y="144"/>
                  </a:lnTo>
                  <a:lnTo>
                    <a:pt x="132" y="156"/>
                  </a:lnTo>
                  <a:lnTo>
                    <a:pt x="128" y="168"/>
                  </a:lnTo>
                  <a:lnTo>
                    <a:pt x="130" y="182"/>
                  </a:lnTo>
                  <a:lnTo>
                    <a:pt x="134" y="194"/>
                  </a:lnTo>
                  <a:lnTo>
                    <a:pt x="140" y="206"/>
                  </a:lnTo>
                  <a:lnTo>
                    <a:pt x="148" y="218"/>
                  </a:lnTo>
                  <a:lnTo>
                    <a:pt x="136" y="218"/>
                  </a:lnTo>
                  <a:lnTo>
                    <a:pt x="124" y="222"/>
                  </a:lnTo>
                  <a:lnTo>
                    <a:pt x="120" y="224"/>
                  </a:lnTo>
                  <a:lnTo>
                    <a:pt x="116" y="230"/>
                  </a:lnTo>
                  <a:lnTo>
                    <a:pt x="116" y="232"/>
                  </a:lnTo>
                  <a:lnTo>
                    <a:pt x="116" y="236"/>
                  </a:lnTo>
                  <a:lnTo>
                    <a:pt x="118" y="240"/>
                  </a:lnTo>
                  <a:lnTo>
                    <a:pt x="102" y="242"/>
                  </a:lnTo>
                  <a:lnTo>
                    <a:pt x="90" y="246"/>
                  </a:lnTo>
                  <a:lnTo>
                    <a:pt x="84" y="250"/>
                  </a:lnTo>
                  <a:lnTo>
                    <a:pt x="78" y="254"/>
                  </a:lnTo>
                  <a:lnTo>
                    <a:pt x="74" y="260"/>
                  </a:lnTo>
                  <a:lnTo>
                    <a:pt x="70" y="268"/>
                  </a:lnTo>
                  <a:lnTo>
                    <a:pt x="68" y="276"/>
                  </a:lnTo>
                  <a:lnTo>
                    <a:pt x="70" y="282"/>
                  </a:lnTo>
                  <a:lnTo>
                    <a:pt x="72" y="288"/>
                  </a:lnTo>
                  <a:lnTo>
                    <a:pt x="76" y="294"/>
                  </a:lnTo>
                  <a:lnTo>
                    <a:pt x="82" y="302"/>
                  </a:lnTo>
                  <a:lnTo>
                    <a:pt x="92" y="306"/>
                  </a:lnTo>
                  <a:lnTo>
                    <a:pt x="80" y="306"/>
                  </a:lnTo>
                  <a:lnTo>
                    <a:pt x="72" y="308"/>
                  </a:lnTo>
                  <a:lnTo>
                    <a:pt x="64" y="310"/>
                  </a:lnTo>
                  <a:lnTo>
                    <a:pt x="50" y="316"/>
                  </a:lnTo>
                  <a:lnTo>
                    <a:pt x="38" y="324"/>
                  </a:lnTo>
                  <a:lnTo>
                    <a:pt x="26" y="330"/>
                  </a:lnTo>
                  <a:lnTo>
                    <a:pt x="18" y="340"/>
                  </a:lnTo>
                  <a:lnTo>
                    <a:pt x="10" y="352"/>
                  </a:lnTo>
                  <a:lnTo>
                    <a:pt x="4" y="364"/>
                  </a:lnTo>
                  <a:lnTo>
                    <a:pt x="0" y="376"/>
                  </a:lnTo>
                  <a:lnTo>
                    <a:pt x="0" y="388"/>
                  </a:lnTo>
                  <a:lnTo>
                    <a:pt x="4" y="400"/>
                  </a:lnTo>
                  <a:lnTo>
                    <a:pt x="12" y="412"/>
                  </a:lnTo>
                  <a:lnTo>
                    <a:pt x="24" y="422"/>
                  </a:lnTo>
                  <a:lnTo>
                    <a:pt x="36" y="430"/>
                  </a:lnTo>
                  <a:lnTo>
                    <a:pt x="48" y="434"/>
                  </a:lnTo>
                  <a:lnTo>
                    <a:pt x="64" y="438"/>
                  </a:lnTo>
                  <a:lnTo>
                    <a:pt x="80" y="442"/>
                  </a:lnTo>
                  <a:lnTo>
                    <a:pt x="86" y="444"/>
                  </a:lnTo>
                  <a:lnTo>
                    <a:pt x="86" y="446"/>
                  </a:lnTo>
                  <a:lnTo>
                    <a:pt x="84" y="450"/>
                  </a:lnTo>
                  <a:lnTo>
                    <a:pt x="84" y="456"/>
                  </a:lnTo>
                  <a:lnTo>
                    <a:pt x="84" y="460"/>
                  </a:lnTo>
                  <a:lnTo>
                    <a:pt x="88" y="466"/>
                  </a:lnTo>
                  <a:lnTo>
                    <a:pt x="92" y="470"/>
                  </a:lnTo>
                  <a:lnTo>
                    <a:pt x="102" y="476"/>
                  </a:lnTo>
                  <a:lnTo>
                    <a:pt x="116" y="484"/>
                  </a:lnTo>
                  <a:lnTo>
                    <a:pt x="130" y="488"/>
                  </a:lnTo>
                  <a:lnTo>
                    <a:pt x="136" y="492"/>
                  </a:lnTo>
                  <a:lnTo>
                    <a:pt x="140" y="494"/>
                  </a:lnTo>
                  <a:lnTo>
                    <a:pt x="136" y="498"/>
                  </a:lnTo>
                  <a:lnTo>
                    <a:pt x="132" y="502"/>
                  </a:lnTo>
                  <a:lnTo>
                    <a:pt x="132" y="506"/>
                  </a:lnTo>
                  <a:lnTo>
                    <a:pt x="132" y="510"/>
                  </a:lnTo>
                  <a:lnTo>
                    <a:pt x="136" y="516"/>
                  </a:lnTo>
                  <a:lnTo>
                    <a:pt x="140" y="520"/>
                  </a:lnTo>
                  <a:lnTo>
                    <a:pt x="152" y="526"/>
                  </a:lnTo>
                  <a:lnTo>
                    <a:pt x="168" y="532"/>
                  </a:lnTo>
                  <a:lnTo>
                    <a:pt x="158" y="534"/>
                  </a:lnTo>
                  <a:lnTo>
                    <a:pt x="148" y="538"/>
                  </a:lnTo>
                  <a:lnTo>
                    <a:pt x="134" y="544"/>
                  </a:lnTo>
                  <a:lnTo>
                    <a:pt x="126" y="548"/>
                  </a:lnTo>
                  <a:lnTo>
                    <a:pt x="120" y="554"/>
                  </a:lnTo>
                  <a:lnTo>
                    <a:pt x="112" y="562"/>
                  </a:lnTo>
                  <a:lnTo>
                    <a:pt x="108" y="570"/>
                  </a:lnTo>
                  <a:lnTo>
                    <a:pt x="106" y="578"/>
                  </a:lnTo>
                  <a:lnTo>
                    <a:pt x="106" y="586"/>
                  </a:lnTo>
                  <a:lnTo>
                    <a:pt x="108" y="596"/>
                  </a:lnTo>
                  <a:lnTo>
                    <a:pt x="110" y="604"/>
                  </a:lnTo>
                  <a:lnTo>
                    <a:pt x="114" y="612"/>
                  </a:lnTo>
                  <a:lnTo>
                    <a:pt x="122" y="618"/>
                  </a:lnTo>
                  <a:lnTo>
                    <a:pt x="130" y="624"/>
                  </a:lnTo>
                  <a:lnTo>
                    <a:pt x="140" y="628"/>
                  </a:lnTo>
                  <a:lnTo>
                    <a:pt x="150" y="632"/>
                  </a:lnTo>
                  <a:lnTo>
                    <a:pt x="160" y="634"/>
                  </a:lnTo>
                  <a:lnTo>
                    <a:pt x="170" y="634"/>
                  </a:lnTo>
                  <a:lnTo>
                    <a:pt x="182" y="634"/>
                  </a:lnTo>
                  <a:lnTo>
                    <a:pt x="190" y="630"/>
                  </a:lnTo>
                  <a:lnTo>
                    <a:pt x="198" y="628"/>
                  </a:lnTo>
                  <a:lnTo>
                    <a:pt x="202" y="626"/>
                  </a:lnTo>
                  <a:lnTo>
                    <a:pt x="202" y="628"/>
                  </a:lnTo>
                  <a:lnTo>
                    <a:pt x="202" y="632"/>
                  </a:lnTo>
                  <a:lnTo>
                    <a:pt x="204" y="634"/>
                  </a:lnTo>
                  <a:lnTo>
                    <a:pt x="208" y="640"/>
                  </a:lnTo>
                  <a:lnTo>
                    <a:pt x="216" y="646"/>
                  </a:lnTo>
                  <a:lnTo>
                    <a:pt x="220" y="648"/>
                  </a:lnTo>
                  <a:lnTo>
                    <a:pt x="226" y="650"/>
                  </a:lnTo>
                  <a:lnTo>
                    <a:pt x="224" y="654"/>
                  </a:lnTo>
                  <a:lnTo>
                    <a:pt x="226" y="658"/>
                  </a:lnTo>
                  <a:lnTo>
                    <a:pt x="228" y="660"/>
                  </a:lnTo>
                  <a:lnTo>
                    <a:pt x="234" y="664"/>
                  </a:lnTo>
                  <a:lnTo>
                    <a:pt x="240" y="666"/>
                  </a:lnTo>
                  <a:lnTo>
                    <a:pt x="246" y="666"/>
                  </a:lnTo>
                  <a:lnTo>
                    <a:pt x="254" y="666"/>
                  </a:lnTo>
                  <a:lnTo>
                    <a:pt x="252" y="672"/>
                  </a:lnTo>
                  <a:lnTo>
                    <a:pt x="252" y="680"/>
                  </a:lnTo>
                  <a:lnTo>
                    <a:pt x="256" y="686"/>
                  </a:lnTo>
                  <a:lnTo>
                    <a:pt x="258" y="692"/>
                  </a:lnTo>
                  <a:lnTo>
                    <a:pt x="268" y="702"/>
                  </a:lnTo>
                  <a:lnTo>
                    <a:pt x="280" y="706"/>
                  </a:lnTo>
                  <a:lnTo>
                    <a:pt x="292" y="710"/>
                  </a:lnTo>
                  <a:lnTo>
                    <a:pt x="304" y="710"/>
                  </a:lnTo>
                  <a:lnTo>
                    <a:pt x="316" y="708"/>
                  </a:lnTo>
                  <a:lnTo>
                    <a:pt x="328" y="706"/>
                  </a:lnTo>
                  <a:lnTo>
                    <a:pt x="340" y="700"/>
                  </a:lnTo>
                  <a:lnTo>
                    <a:pt x="350" y="694"/>
                  </a:lnTo>
                  <a:lnTo>
                    <a:pt x="360" y="682"/>
                  </a:lnTo>
                  <a:lnTo>
                    <a:pt x="366" y="670"/>
                  </a:lnTo>
                  <a:lnTo>
                    <a:pt x="366" y="666"/>
                  </a:lnTo>
                  <a:lnTo>
                    <a:pt x="364" y="662"/>
                  </a:lnTo>
                  <a:lnTo>
                    <a:pt x="356" y="654"/>
                  </a:lnTo>
                  <a:lnTo>
                    <a:pt x="362" y="662"/>
                  </a:lnTo>
                  <a:lnTo>
                    <a:pt x="364" y="668"/>
                  </a:lnTo>
                  <a:lnTo>
                    <a:pt x="362" y="676"/>
                  </a:lnTo>
                  <a:lnTo>
                    <a:pt x="358" y="684"/>
                  </a:lnTo>
                  <a:lnTo>
                    <a:pt x="350" y="692"/>
                  </a:lnTo>
                  <a:lnTo>
                    <a:pt x="340" y="698"/>
                  </a:lnTo>
                  <a:lnTo>
                    <a:pt x="332" y="702"/>
                  </a:lnTo>
                  <a:lnTo>
                    <a:pt x="324" y="704"/>
                  </a:lnTo>
                  <a:lnTo>
                    <a:pt x="304" y="708"/>
                  </a:lnTo>
                  <a:lnTo>
                    <a:pt x="294" y="708"/>
                  </a:lnTo>
                  <a:lnTo>
                    <a:pt x="284" y="706"/>
                  </a:lnTo>
                  <a:lnTo>
                    <a:pt x="274" y="702"/>
                  </a:lnTo>
                  <a:lnTo>
                    <a:pt x="266" y="696"/>
                  </a:lnTo>
                  <a:lnTo>
                    <a:pt x="258" y="688"/>
                  </a:lnTo>
                  <a:lnTo>
                    <a:pt x="256" y="676"/>
                  </a:lnTo>
                  <a:lnTo>
                    <a:pt x="256" y="672"/>
                  </a:lnTo>
                  <a:lnTo>
                    <a:pt x="256" y="668"/>
                  </a:lnTo>
                  <a:lnTo>
                    <a:pt x="262" y="662"/>
                  </a:lnTo>
                  <a:lnTo>
                    <a:pt x="264" y="660"/>
                  </a:lnTo>
                  <a:lnTo>
                    <a:pt x="262" y="658"/>
                  </a:lnTo>
                  <a:lnTo>
                    <a:pt x="262" y="656"/>
                  </a:lnTo>
                  <a:lnTo>
                    <a:pt x="258" y="656"/>
                  </a:lnTo>
                  <a:lnTo>
                    <a:pt x="252" y="660"/>
                  </a:lnTo>
                  <a:lnTo>
                    <a:pt x="246" y="660"/>
                  </a:lnTo>
                  <a:lnTo>
                    <a:pt x="240" y="658"/>
                  </a:lnTo>
                  <a:lnTo>
                    <a:pt x="232" y="656"/>
                  </a:lnTo>
                  <a:lnTo>
                    <a:pt x="230" y="654"/>
                  </a:lnTo>
                  <a:lnTo>
                    <a:pt x="232" y="650"/>
                  </a:lnTo>
                  <a:lnTo>
                    <a:pt x="234" y="646"/>
                  </a:lnTo>
                  <a:lnTo>
                    <a:pt x="234" y="642"/>
                  </a:lnTo>
                  <a:lnTo>
                    <a:pt x="232" y="642"/>
                  </a:lnTo>
                  <a:lnTo>
                    <a:pt x="230" y="642"/>
                  </a:lnTo>
                  <a:lnTo>
                    <a:pt x="226" y="644"/>
                  </a:lnTo>
                  <a:lnTo>
                    <a:pt x="222" y="644"/>
                  </a:lnTo>
                  <a:lnTo>
                    <a:pt x="214" y="640"/>
                  </a:lnTo>
                  <a:lnTo>
                    <a:pt x="208" y="634"/>
                  </a:lnTo>
                  <a:lnTo>
                    <a:pt x="206" y="632"/>
                  </a:lnTo>
                  <a:lnTo>
                    <a:pt x="206" y="628"/>
                  </a:lnTo>
                  <a:lnTo>
                    <a:pt x="206" y="624"/>
                  </a:lnTo>
                  <a:lnTo>
                    <a:pt x="204" y="624"/>
                  </a:lnTo>
                  <a:lnTo>
                    <a:pt x="200" y="622"/>
                  </a:lnTo>
                  <a:lnTo>
                    <a:pt x="190" y="626"/>
                  </a:lnTo>
                  <a:lnTo>
                    <a:pt x="182" y="630"/>
                  </a:lnTo>
                  <a:lnTo>
                    <a:pt x="170" y="632"/>
                  </a:lnTo>
                  <a:lnTo>
                    <a:pt x="162" y="630"/>
                  </a:lnTo>
                  <a:lnTo>
                    <a:pt x="152" y="628"/>
                  </a:lnTo>
                  <a:lnTo>
                    <a:pt x="132" y="620"/>
                  </a:lnTo>
                  <a:lnTo>
                    <a:pt x="124" y="614"/>
                  </a:lnTo>
                  <a:lnTo>
                    <a:pt x="116" y="606"/>
                  </a:lnTo>
                  <a:lnTo>
                    <a:pt x="112" y="598"/>
                  </a:lnTo>
                  <a:lnTo>
                    <a:pt x="110" y="586"/>
                  </a:lnTo>
                  <a:lnTo>
                    <a:pt x="110" y="576"/>
                  </a:lnTo>
                  <a:lnTo>
                    <a:pt x="114" y="568"/>
                  </a:lnTo>
                  <a:lnTo>
                    <a:pt x="120" y="560"/>
                  </a:lnTo>
                  <a:lnTo>
                    <a:pt x="126" y="554"/>
                  </a:lnTo>
                  <a:lnTo>
                    <a:pt x="134" y="548"/>
                  </a:lnTo>
                  <a:lnTo>
                    <a:pt x="142" y="544"/>
                  </a:lnTo>
                  <a:lnTo>
                    <a:pt x="160" y="538"/>
                  </a:lnTo>
                  <a:lnTo>
                    <a:pt x="166" y="538"/>
                  </a:lnTo>
                  <a:lnTo>
                    <a:pt x="174" y="536"/>
                  </a:lnTo>
                  <a:lnTo>
                    <a:pt x="184" y="540"/>
                  </a:lnTo>
                  <a:lnTo>
                    <a:pt x="186" y="538"/>
                  </a:lnTo>
                  <a:lnTo>
                    <a:pt x="180" y="534"/>
                  </a:lnTo>
                  <a:lnTo>
                    <a:pt x="174" y="532"/>
                  </a:lnTo>
                  <a:lnTo>
                    <a:pt x="166" y="530"/>
                  </a:lnTo>
                  <a:lnTo>
                    <a:pt x="154" y="524"/>
                  </a:lnTo>
                  <a:lnTo>
                    <a:pt x="144" y="520"/>
                  </a:lnTo>
                  <a:lnTo>
                    <a:pt x="138" y="516"/>
                  </a:lnTo>
                  <a:lnTo>
                    <a:pt x="136" y="510"/>
                  </a:lnTo>
                  <a:lnTo>
                    <a:pt x="134" y="506"/>
                  </a:lnTo>
                  <a:lnTo>
                    <a:pt x="134" y="504"/>
                  </a:lnTo>
                  <a:lnTo>
                    <a:pt x="140" y="498"/>
                  </a:lnTo>
                  <a:lnTo>
                    <a:pt x="144" y="494"/>
                  </a:lnTo>
                  <a:lnTo>
                    <a:pt x="144" y="492"/>
                  </a:lnTo>
                  <a:lnTo>
                    <a:pt x="140" y="490"/>
                  </a:lnTo>
                  <a:lnTo>
                    <a:pt x="134" y="488"/>
                  </a:lnTo>
                  <a:lnTo>
                    <a:pt x="114" y="480"/>
                  </a:lnTo>
                  <a:lnTo>
                    <a:pt x="96" y="468"/>
                  </a:lnTo>
                  <a:lnTo>
                    <a:pt x="88" y="462"/>
                  </a:lnTo>
                  <a:lnTo>
                    <a:pt x="86" y="458"/>
                  </a:lnTo>
                  <a:lnTo>
                    <a:pt x="86" y="454"/>
                  </a:lnTo>
                  <a:lnTo>
                    <a:pt x="90" y="446"/>
                  </a:lnTo>
                  <a:lnTo>
                    <a:pt x="90" y="444"/>
                  </a:lnTo>
                  <a:lnTo>
                    <a:pt x="88" y="442"/>
                  </a:lnTo>
                  <a:lnTo>
                    <a:pt x="84" y="440"/>
                  </a:lnTo>
                  <a:lnTo>
                    <a:pt x="74" y="438"/>
                  </a:lnTo>
                  <a:lnTo>
                    <a:pt x="52" y="432"/>
                  </a:lnTo>
                  <a:lnTo>
                    <a:pt x="42" y="428"/>
                  </a:lnTo>
                  <a:lnTo>
                    <a:pt x="32" y="424"/>
                  </a:lnTo>
                  <a:lnTo>
                    <a:pt x="20" y="416"/>
                  </a:lnTo>
                  <a:lnTo>
                    <a:pt x="12" y="406"/>
                  </a:lnTo>
                  <a:lnTo>
                    <a:pt x="6" y="396"/>
                  </a:lnTo>
                  <a:lnTo>
                    <a:pt x="4" y="382"/>
                  </a:lnTo>
                  <a:lnTo>
                    <a:pt x="4" y="372"/>
                  </a:lnTo>
                  <a:lnTo>
                    <a:pt x="8" y="360"/>
                  </a:lnTo>
                  <a:lnTo>
                    <a:pt x="14" y="350"/>
                  </a:lnTo>
                  <a:lnTo>
                    <a:pt x="20" y="342"/>
                  </a:lnTo>
                  <a:lnTo>
                    <a:pt x="28" y="334"/>
                  </a:lnTo>
                  <a:lnTo>
                    <a:pt x="38" y="328"/>
                  </a:lnTo>
                  <a:lnTo>
                    <a:pt x="56" y="318"/>
                  </a:lnTo>
                  <a:lnTo>
                    <a:pt x="70" y="312"/>
                  </a:lnTo>
                  <a:lnTo>
                    <a:pt x="84" y="310"/>
                  </a:lnTo>
                  <a:lnTo>
                    <a:pt x="90" y="310"/>
                  </a:lnTo>
                  <a:lnTo>
                    <a:pt x="96" y="312"/>
                  </a:lnTo>
                  <a:lnTo>
                    <a:pt x="108" y="316"/>
                  </a:lnTo>
                  <a:lnTo>
                    <a:pt x="110" y="314"/>
                  </a:lnTo>
                  <a:lnTo>
                    <a:pt x="110" y="312"/>
                  </a:lnTo>
                  <a:lnTo>
                    <a:pt x="110" y="310"/>
                  </a:lnTo>
                  <a:lnTo>
                    <a:pt x="98" y="304"/>
                  </a:lnTo>
                  <a:lnTo>
                    <a:pt x="86" y="296"/>
                  </a:lnTo>
                  <a:lnTo>
                    <a:pt x="82" y="292"/>
                  </a:lnTo>
                  <a:lnTo>
                    <a:pt x="78" y="288"/>
                  </a:lnTo>
                  <a:lnTo>
                    <a:pt x="76" y="282"/>
                  </a:lnTo>
                  <a:lnTo>
                    <a:pt x="74" y="274"/>
                  </a:lnTo>
                  <a:lnTo>
                    <a:pt x="76" y="266"/>
                  </a:lnTo>
                  <a:lnTo>
                    <a:pt x="80" y="260"/>
                  </a:lnTo>
                  <a:lnTo>
                    <a:pt x="86" y="256"/>
                  </a:lnTo>
                  <a:lnTo>
                    <a:pt x="92" y="252"/>
                  </a:lnTo>
                  <a:lnTo>
                    <a:pt x="106" y="248"/>
                  </a:lnTo>
                  <a:lnTo>
                    <a:pt x="122" y="246"/>
                  </a:lnTo>
                  <a:lnTo>
                    <a:pt x="124" y="246"/>
                  </a:lnTo>
                  <a:lnTo>
                    <a:pt x="124" y="244"/>
                  </a:lnTo>
                  <a:lnTo>
                    <a:pt x="124" y="240"/>
                  </a:lnTo>
                  <a:lnTo>
                    <a:pt x="124" y="236"/>
                  </a:lnTo>
                  <a:lnTo>
                    <a:pt x="124" y="230"/>
                  </a:lnTo>
                  <a:lnTo>
                    <a:pt x="128" y="228"/>
                  </a:lnTo>
                  <a:lnTo>
                    <a:pt x="134" y="224"/>
                  </a:lnTo>
                  <a:lnTo>
                    <a:pt x="140" y="224"/>
                  </a:lnTo>
                  <a:lnTo>
                    <a:pt x="148" y="224"/>
                  </a:lnTo>
                  <a:lnTo>
                    <a:pt x="154" y="226"/>
                  </a:lnTo>
                  <a:lnTo>
                    <a:pt x="156" y="226"/>
                  </a:lnTo>
                  <a:lnTo>
                    <a:pt x="158" y="226"/>
                  </a:lnTo>
                  <a:lnTo>
                    <a:pt x="158" y="222"/>
                  </a:lnTo>
                  <a:lnTo>
                    <a:pt x="142" y="200"/>
                  </a:lnTo>
                  <a:lnTo>
                    <a:pt x="138" y="188"/>
                  </a:lnTo>
                  <a:lnTo>
                    <a:pt x="134" y="174"/>
                  </a:lnTo>
                  <a:lnTo>
                    <a:pt x="136" y="160"/>
                  </a:lnTo>
                  <a:lnTo>
                    <a:pt x="140" y="148"/>
                  </a:lnTo>
                  <a:lnTo>
                    <a:pt x="148" y="138"/>
                  </a:lnTo>
                  <a:lnTo>
                    <a:pt x="158" y="130"/>
                  </a:lnTo>
                  <a:lnTo>
                    <a:pt x="172" y="124"/>
                  </a:lnTo>
                  <a:lnTo>
                    <a:pt x="184" y="120"/>
                  </a:lnTo>
                  <a:lnTo>
                    <a:pt x="198" y="118"/>
                  </a:lnTo>
                  <a:lnTo>
                    <a:pt x="212" y="120"/>
                  </a:lnTo>
                  <a:lnTo>
                    <a:pt x="226" y="124"/>
                  </a:lnTo>
                  <a:lnTo>
                    <a:pt x="238" y="130"/>
                  </a:lnTo>
                  <a:lnTo>
                    <a:pt x="252" y="136"/>
                  </a:lnTo>
                  <a:lnTo>
                    <a:pt x="256" y="142"/>
                  </a:lnTo>
                  <a:lnTo>
                    <a:pt x="260" y="142"/>
                  </a:lnTo>
                  <a:lnTo>
                    <a:pt x="260" y="140"/>
                  </a:lnTo>
                  <a:lnTo>
                    <a:pt x="258" y="134"/>
                  </a:lnTo>
                  <a:lnTo>
                    <a:pt x="258" y="128"/>
                  </a:lnTo>
                  <a:lnTo>
                    <a:pt x="262" y="116"/>
                  </a:lnTo>
                  <a:lnTo>
                    <a:pt x="270" y="104"/>
                  </a:lnTo>
                  <a:lnTo>
                    <a:pt x="278" y="96"/>
                  </a:lnTo>
                  <a:lnTo>
                    <a:pt x="288" y="86"/>
                  </a:lnTo>
                  <a:lnTo>
                    <a:pt x="300" y="78"/>
                  </a:lnTo>
                  <a:lnTo>
                    <a:pt x="312" y="74"/>
                  </a:lnTo>
                  <a:lnTo>
                    <a:pt x="326" y="70"/>
                  </a:lnTo>
                  <a:lnTo>
                    <a:pt x="338" y="70"/>
                  </a:lnTo>
                  <a:lnTo>
                    <a:pt x="348" y="70"/>
                  </a:lnTo>
                  <a:lnTo>
                    <a:pt x="360" y="72"/>
                  </a:lnTo>
                  <a:lnTo>
                    <a:pt x="370" y="76"/>
                  </a:lnTo>
                  <a:lnTo>
                    <a:pt x="374" y="78"/>
                  </a:lnTo>
                  <a:lnTo>
                    <a:pt x="378" y="80"/>
                  </a:lnTo>
                  <a:lnTo>
                    <a:pt x="378" y="82"/>
                  </a:lnTo>
                  <a:lnTo>
                    <a:pt x="380" y="84"/>
                  </a:lnTo>
                  <a:lnTo>
                    <a:pt x="382" y="84"/>
                  </a:lnTo>
                  <a:lnTo>
                    <a:pt x="382" y="82"/>
                  </a:lnTo>
                  <a:lnTo>
                    <a:pt x="386" y="76"/>
                  </a:lnTo>
                  <a:lnTo>
                    <a:pt x="390" y="76"/>
                  </a:lnTo>
                  <a:lnTo>
                    <a:pt x="398" y="80"/>
                  </a:lnTo>
                  <a:lnTo>
                    <a:pt x="406" y="84"/>
                  </a:lnTo>
                  <a:lnTo>
                    <a:pt x="408" y="88"/>
                  </a:lnTo>
                  <a:lnTo>
                    <a:pt x="408" y="90"/>
                  </a:lnTo>
                  <a:lnTo>
                    <a:pt x="410" y="92"/>
                  </a:lnTo>
                  <a:lnTo>
                    <a:pt x="412" y="92"/>
                  </a:lnTo>
                  <a:lnTo>
                    <a:pt x="428" y="84"/>
                  </a:lnTo>
                  <a:lnTo>
                    <a:pt x="436" y="82"/>
                  </a:lnTo>
                  <a:lnTo>
                    <a:pt x="444" y="82"/>
                  </a:lnTo>
                  <a:lnTo>
                    <a:pt x="454" y="84"/>
                  </a:lnTo>
                  <a:lnTo>
                    <a:pt x="464" y="88"/>
                  </a:lnTo>
                  <a:lnTo>
                    <a:pt x="470" y="92"/>
                  </a:lnTo>
                  <a:lnTo>
                    <a:pt x="476" y="96"/>
                  </a:lnTo>
                  <a:lnTo>
                    <a:pt x="478" y="98"/>
                  </a:lnTo>
                  <a:lnTo>
                    <a:pt x="478" y="94"/>
                  </a:lnTo>
                  <a:lnTo>
                    <a:pt x="472" y="82"/>
                  </a:lnTo>
                  <a:lnTo>
                    <a:pt x="468" y="70"/>
                  </a:lnTo>
                  <a:lnTo>
                    <a:pt x="466" y="60"/>
                  </a:lnTo>
                  <a:lnTo>
                    <a:pt x="468" y="52"/>
                  </a:lnTo>
                  <a:lnTo>
                    <a:pt x="470" y="42"/>
                  </a:lnTo>
                  <a:lnTo>
                    <a:pt x="474" y="36"/>
                  </a:lnTo>
                  <a:lnTo>
                    <a:pt x="486" y="24"/>
                  </a:lnTo>
                  <a:lnTo>
                    <a:pt x="500" y="16"/>
                  </a:lnTo>
                  <a:lnTo>
                    <a:pt x="514" y="10"/>
                  </a:lnTo>
                  <a:lnTo>
                    <a:pt x="530" y="6"/>
                  </a:lnTo>
                  <a:lnTo>
                    <a:pt x="546" y="6"/>
                  </a:lnTo>
                  <a:lnTo>
                    <a:pt x="560" y="8"/>
                  </a:lnTo>
                  <a:lnTo>
                    <a:pt x="572" y="16"/>
                  </a:lnTo>
                  <a:lnTo>
                    <a:pt x="584" y="24"/>
                  </a:lnTo>
                  <a:lnTo>
                    <a:pt x="590" y="32"/>
                  </a:lnTo>
                  <a:lnTo>
                    <a:pt x="594" y="40"/>
                  </a:lnTo>
                  <a:lnTo>
                    <a:pt x="596" y="50"/>
                  </a:lnTo>
                  <a:lnTo>
                    <a:pt x="596" y="60"/>
                  </a:lnTo>
                  <a:lnTo>
                    <a:pt x="594" y="72"/>
                  </a:lnTo>
                  <a:lnTo>
                    <a:pt x="592" y="78"/>
                  </a:lnTo>
                  <a:lnTo>
                    <a:pt x="588" y="84"/>
                  </a:lnTo>
                  <a:lnTo>
                    <a:pt x="588" y="86"/>
                  </a:lnTo>
                  <a:lnTo>
                    <a:pt x="588" y="88"/>
                  </a:lnTo>
                  <a:lnTo>
                    <a:pt x="590" y="88"/>
                  </a:lnTo>
                  <a:lnTo>
                    <a:pt x="594" y="86"/>
                  </a:lnTo>
                  <a:lnTo>
                    <a:pt x="598" y="84"/>
                  </a:lnTo>
                  <a:lnTo>
                    <a:pt x="606" y="86"/>
                  </a:lnTo>
                  <a:lnTo>
                    <a:pt x="614" y="90"/>
                  </a:lnTo>
                  <a:lnTo>
                    <a:pt x="620" y="96"/>
                  </a:lnTo>
                  <a:lnTo>
                    <a:pt x="626" y="102"/>
                  </a:lnTo>
                  <a:lnTo>
                    <a:pt x="628" y="110"/>
                  </a:lnTo>
                  <a:lnTo>
                    <a:pt x="632" y="124"/>
                  </a:lnTo>
                  <a:lnTo>
                    <a:pt x="632" y="126"/>
                  </a:lnTo>
                  <a:lnTo>
                    <a:pt x="634" y="126"/>
                  </a:lnTo>
                  <a:lnTo>
                    <a:pt x="636" y="126"/>
                  </a:lnTo>
                  <a:lnTo>
                    <a:pt x="636" y="124"/>
                  </a:lnTo>
                  <a:close/>
                </a:path>
              </a:pathLst>
            </a:custGeom>
            <a:solidFill>
              <a:srgbClr val="000000"/>
            </a:solidFill>
            <a:ln w="9525">
              <a:noFill/>
              <a:round/>
              <a:headEnd/>
              <a:tailEnd/>
            </a:ln>
          </p:spPr>
          <p:txBody>
            <a:bodyPr/>
            <a:lstStyle/>
            <a:p>
              <a:endParaRPr lang="fr-FR">
                <a:latin typeface="Calibri" pitchFamily="34" charset="0"/>
              </a:endParaRPr>
            </a:p>
          </p:txBody>
        </p:sp>
        <p:sp>
          <p:nvSpPr>
            <p:cNvPr id="9228" name="Freeform 28"/>
            <p:cNvSpPr>
              <a:spLocks/>
            </p:cNvSpPr>
            <p:nvPr/>
          </p:nvSpPr>
          <p:spPr bwMode="auto">
            <a:xfrm>
              <a:off x="2401" y="1604"/>
              <a:ext cx="636" cy="710"/>
            </a:xfrm>
            <a:custGeom>
              <a:avLst/>
              <a:gdLst>
                <a:gd name="T0" fmla="*/ 608 w 636"/>
                <a:gd name="T1" fmla="*/ 82 h 710"/>
                <a:gd name="T2" fmla="*/ 584 w 636"/>
                <a:gd name="T3" fmla="*/ 20 h 710"/>
                <a:gd name="T4" fmla="*/ 472 w 636"/>
                <a:gd name="T5" fmla="*/ 32 h 710"/>
                <a:gd name="T6" fmla="*/ 472 w 636"/>
                <a:gd name="T7" fmla="*/ 88 h 710"/>
                <a:gd name="T8" fmla="*/ 412 w 636"/>
                <a:gd name="T9" fmla="*/ 88 h 710"/>
                <a:gd name="T10" fmla="*/ 380 w 636"/>
                <a:gd name="T11" fmla="*/ 74 h 710"/>
                <a:gd name="T12" fmla="*/ 306 w 636"/>
                <a:gd name="T13" fmla="*/ 72 h 710"/>
                <a:gd name="T14" fmla="*/ 256 w 636"/>
                <a:gd name="T15" fmla="*/ 124 h 710"/>
                <a:gd name="T16" fmla="*/ 214 w 636"/>
                <a:gd name="T17" fmla="*/ 116 h 710"/>
                <a:gd name="T18" fmla="*/ 128 w 636"/>
                <a:gd name="T19" fmla="*/ 168 h 710"/>
                <a:gd name="T20" fmla="*/ 124 w 636"/>
                <a:gd name="T21" fmla="*/ 222 h 710"/>
                <a:gd name="T22" fmla="*/ 90 w 636"/>
                <a:gd name="T23" fmla="*/ 246 h 710"/>
                <a:gd name="T24" fmla="*/ 76 w 636"/>
                <a:gd name="T25" fmla="*/ 294 h 710"/>
                <a:gd name="T26" fmla="*/ 50 w 636"/>
                <a:gd name="T27" fmla="*/ 316 h 710"/>
                <a:gd name="T28" fmla="*/ 0 w 636"/>
                <a:gd name="T29" fmla="*/ 388 h 710"/>
                <a:gd name="T30" fmla="*/ 80 w 636"/>
                <a:gd name="T31" fmla="*/ 442 h 710"/>
                <a:gd name="T32" fmla="*/ 88 w 636"/>
                <a:gd name="T33" fmla="*/ 466 h 710"/>
                <a:gd name="T34" fmla="*/ 140 w 636"/>
                <a:gd name="T35" fmla="*/ 494 h 710"/>
                <a:gd name="T36" fmla="*/ 152 w 636"/>
                <a:gd name="T37" fmla="*/ 526 h 710"/>
                <a:gd name="T38" fmla="*/ 120 w 636"/>
                <a:gd name="T39" fmla="*/ 554 h 710"/>
                <a:gd name="T40" fmla="*/ 114 w 636"/>
                <a:gd name="T41" fmla="*/ 612 h 710"/>
                <a:gd name="T42" fmla="*/ 182 w 636"/>
                <a:gd name="T43" fmla="*/ 634 h 710"/>
                <a:gd name="T44" fmla="*/ 204 w 636"/>
                <a:gd name="T45" fmla="*/ 634 h 710"/>
                <a:gd name="T46" fmla="*/ 228 w 636"/>
                <a:gd name="T47" fmla="*/ 660 h 710"/>
                <a:gd name="T48" fmla="*/ 256 w 636"/>
                <a:gd name="T49" fmla="*/ 686 h 710"/>
                <a:gd name="T50" fmla="*/ 328 w 636"/>
                <a:gd name="T51" fmla="*/ 706 h 710"/>
                <a:gd name="T52" fmla="*/ 356 w 636"/>
                <a:gd name="T53" fmla="*/ 654 h 710"/>
                <a:gd name="T54" fmla="*/ 350 w 636"/>
                <a:gd name="T55" fmla="*/ 692 h 710"/>
                <a:gd name="T56" fmla="*/ 274 w 636"/>
                <a:gd name="T57" fmla="*/ 702 h 710"/>
                <a:gd name="T58" fmla="*/ 262 w 636"/>
                <a:gd name="T59" fmla="*/ 662 h 710"/>
                <a:gd name="T60" fmla="*/ 232 w 636"/>
                <a:gd name="T61" fmla="*/ 656 h 710"/>
                <a:gd name="T62" fmla="*/ 230 w 636"/>
                <a:gd name="T63" fmla="*/ 642 h 710"/>
                <a:gd name="T64" fmla="*/ 204 w 636"/>
                <a:gd name="T65" fmla="*/ 624 h 710"/>
                <a:gd name="T66" fmla="*/ 152 w 636"/>
                <a:gd name="T67" fmla="*/ 628 h 710"/>
                <a:gd name="T68" fmla="*/ 114 w 636"/>
                <a:gd name="T69" fmla="*/ 568 h 710"/>
                <a:gd name="T70" fmla="*/ 174 w 636"/>
                <a:gd name="T71" fmla="*/ 536 h 710"/>
                <a:gd name="T72" fmla="*/ 174 w 636"/>
                <a:gd name="T73" fmla="*/ 532 h 710"/>
                <a:gd name="T74" fmla="*/ 134 w 636"/>
                <a:gd name="T75" fmla="*/ 506 h 710"/>
                <a:gd name="T76" fmla="*/ 134 w 636"/>
                <a:gd name="T77" fmla="*/ 488 h 710"/>
                <a:gd name="T78" fmla="*/ 86 w 636"/>
                <a:gd name="T79" fmla="*/ 454 h 710"/>
                <a:gd name="T80" fmla="*/ 42 w 636"/>
                <a:gd name="T81" fmla="*/ 428 h 710"/>
                <a:gd name="T82" fmla="*/ 8 w 636"/>
                <a:gd name="T83" fmla="*/ 360 h 710"/>
                <a:gd name="T84" fmla="*/ 84 w 636"/>
                <a:gd name="T85" fmla="*/ 310 h 710"/>
                <a:gd name="T86" fmla="*/ 110 w 636"/>
                <a:gd name="T87" fmla="*/ 310 h 710"/>
                <a:gd name="T88" fmla="*/ 76 w 636"/>
                <a:gd name="T89" fmla="*/ 266 h 710"/>
                <a:gd name="T90" fmla="*/ 124 w 636"/>
                <a:gd name="T91" fmla="*/ 244 h 710"/>
                <a:gd name="T92" fmla="*/ 154 w 636"/>
                <a:gd name="T93" fmla="*/ 226 h 710"/>
                <a:gd name="T94" fmla="*/ 134 w 636"/>
                <a:gd name="T95" fmla="*/ 174 h 710"/>
                <a:gd name="T96" fmla="*/ 212 w 636"/>
                <a:gd name="T97" fmla="*/ 120 h 710"/>
                <a:gd name="T98" fmla="*/ 260 w 636"/>
                <a:gd name="T99" fmla="*/ 142 h 710"/>
                <a:gd name="T100" fmla="*/ 288 w 636"/>
                <a:gd name="T101" fmla="*/ 86 h 710"/>
                <a:gd name="T102" fmla="*/ 370 w 636"/>
                <a:gd name="T103" fmla="*/ 76 h 710"/>
                <a:gd name="T104" fmla="*/ 382 w 636"/>
                <a:gd name="T105" fmla="*/ 84 h 710"/>
                <a:gd name="T106" fmla="*/ 398 w 636"/>
                <a:gd name="T107" fmla="*/ 80 h 710"/>
                <a:gd name="T108" fmla="*/ 436 w 636"/>
                <a:gd name="T109" fmla="*/ 82 h 710"/>
                <a:gd name="T110" fmla="*/ 478 w 636"/>
                <a:gd name="T111" fmla="*/ 98 h 710"/>
                <a:gd name="T112" fmla="*/ 470 w 636"/>
                <a:gd name="T113" fmla="*/ 42 h 710"/>
                <a:gd name="T114" fmla="*/ 560 w 636"/>
                <a:gd name="T115" fmla="*/ 8 h 710"/>
                <a:gd name="T116" fmla="*/ 594 w 636"/>
                <a:gd name="T117" fmla="*/ 72 h 710"/>
                <a:gd name="T118" fmla="*/ 594 w 636"/>
                <a:gd name="T119" fmla="*/ 86 h 710"/>
                <a:gd name="T120" fmla="*/ 632 w 636"/>
                <a:gd name="T121" fmla="*/ 124 h 71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36"/>
                <a:gd name="T184" fmla="*/ 0 h 710"/>
                <a:gd name="T185" fmla="*/ 636 w 636"/>
                <a:gd name="T186" fmla="*/ 710 h 71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36" h="710">
                  <a:moveTo>
                    <a:pt x="636" y="124"/>
                  </a:moveTo>
                  <a:lnTo>
                    <a:pt x="636" y="124"/>
                  </a:lnTo>
                  <a:lnTo>
                    <a:pt x="636" y="114"/>
                  </a:lnTo>
                  <a:lnTo>
                    <a:pt x="634" y="104"/>
                  </a:lnTo>
                  <a:lnTo>
                    <a:pt x="628" y="96"/>
                  </a:lnTo>
                  <a:lnTo>
                    <a:pt x="620" y="88"/>
                  </a:lnTo>
                  <a:lnTo>
                    <a:pt x="608" y="82"/>
                  </a:lnTo>
                  <a:lnTo>
                    <a:pt x="602" y="80"/>
                  </a:lnTo>
                  <a:lnTo>
                    <a:pt x="596" y="80"/>
                  </a:lnTo>
                  <a:lnTo>
                    <a:pt x="600" y="70"/>
                  </a:lnTo>
                  <a:lnTo>
                    <a:pt x="602" y="56"/>
                  </a:lnTo>
                  <a:lnTo>
                    <a:pt x="600" y="44"/>
                  </a:lnTo>
                  <a:lnTo>
                    <a:pt x="596" y="32"/>
                  </a:lnTo>
                  <a:lnTo>
                    <a:pt x="584" y="20"/>
                  </a:lnTo>
                  <a:lnTo>
                    <a:pt x="572" y="10"/>
                  </a:lnTo>
                  <a:lnTo>
                    <a:pt x="556" y="4"/>
                  </a:lnTo>
                  <a:lnTo>
                    <a:pt x="540" y="0"/>
                  </a:lnTo>
                  <a:lnTo>
                    <a:pt x="530" y="2"/>
                  </a:lnTo>
                  <a:lnTo>
                    <a:pt x="520" y="2"/>
                  </a:lnTo>
                  <a:lnTo>
                    <a:pt x="502" y="10"/>
                  </a:lnTo>
                  <a:lnTo>
                    <a:pt x="486" y="20"/>
                  </a:lnTo>
                  <a:lnTo>
                    <a:pt x="472" y="32"/>
                  </a:lnTo>
                  <a:lnTo>
                    <a:pt x="466" y="40"/>
                  </a:lnTo>
                  <a:lnTo>
                    <a:pt x="464" y="48"/>
                  </a:lnTo>
                  <a:lnTo>
                    <a:pt x="462" y="56"/>
                  </a:lnTo>
                  <a:lnTo>
                    <a:pt x="464" y="64"/>
                  </a:lnTo>
                  <a:lnTo>
                    <a:pt x="466" y="78"/>
                  </a:lnTo>
                  <a:lnTo>
                    <a:pt x="472" y="88"/>
                  </a:lnTo>
                  <a:lnTo>
                    <a:pt x="464" y="86"/>
                  </a:lnTo>
                  <a:lnTo>
                    <a:pt x="456" y="82"/>
                  </a:lnTo>
                  <a:lnTo>
                    <a:pt x="448" y="80"/>
                  </a:lnTo>
                  <a:lnTo>
                    <a:pt x="438" y="80"/>
                  </a:lnTo>
                  <a:lnTo>
                    <a:pt x="430" y="80"/>
                  </a:lnTo>
                  <a:lnTo>
                    <a:pt x="412" y="88"/>
                  </a:lnTo>
                  <a:lnTo>
                    <a:pt x="410" y="84"/>
                  </a:lnTo>
                  <a:lnTo>
                    <a:pt x="408" y="82"/>
                  </a:lnTo>
                  <a:lnTo>
                    <a:pt x="400" y="76"/>
                  </a:lnTo>
                  <a:lnTo>
                    <a:pt x="390" y="72"/>
                  </a:lnTo>
                  <a:lnTo>
                    <a:pt x="386" y="72"/>
                  </a:lnTo>
                  <a:lnTo>
                    <a:pt x="384" y="72"/>
                  </a:lnTo>
                  <a:lnTo>
                    <a:pt x="380" y="74"/>
                  </a:lnTo>
                  <a:lnTo>
                    <a:pt x="378" y="76"/>
                  </a:lnTo>
                  <a:lnTo>
                    <a:pt x="370" y="72"/>
                  </a:lnTo>
                  <a:lnTo>
                    <a:pt x="362" y="68"/>
                  </a:lnTo>
                  <a:lnTo>
                    <a:pt x="348" y="66"/>
                  </a:lnTo>
                  <a:lnTo>
                    <a:pt x="334" y="66"/>
                  </a:lnTo>
                  <a:lnTo>
                    <a:pt x="320" y="68"/>
                  </a:lnTo>
                  <a:lnTo>
                    <a:pt x="306" y="72"/>
                  </a:lnTo>
                  <a:lnTo>
                    <a:pt x="296" y="76"/>
                  </a:lnTo>
                  <a:lnTo>
                    <a:pt x="286" y="82"/>
                  </a:lnTo>
                  <a:lnTo>
                    <a:pt x="278" y="90"/>
                  </a:lnTo>
                  <a:lnTo>
                    <a:pt x="270" y="100"/>
                  </a:lnTo>
                  <a:lnTo>
                    <a:pt x="264" y="108"/>
                  </a:lnTo>
                  <a:lnTo>
                    <a:pt x="258" y="116"/>
                  </a:lnTo>
                  <a:lnTo>
                    <a:pt x="256" y="124"/>
                  </a:lnTo>
                  <a:lnTo>
                    <a:pt x="254" y="134"/>
                  </a:lnTo>
                  <a:lnTo>
                    <a:pt x="244" y="128"/>
                  </a:lnTo>
                  <a:lnTo>
                    <a:pt x="228" y="120"/>
                  </a:lnTo>
                  <a:lnTo>
                    <a:pt x="214" y="116"/>
                  </a:lnTo>
                  <a:lnTo>
                    <a:pt x="198" y="114"/>
                  </a:lnTo>
                  <a:lnTo>
                    <a:pt x="184" y="116"/>
                  </a:lnTo>
                  <a:lnTo>
                    <a:pt x="170" y="120"/>
                  </a:lnTo>
                  <a:lnTo>
                    <a:pt x="156" y="126"/>
                  </a:lnTo>
                  <a:lnTo>
                    <a:pt x="144" y="134"/>
                  </a:lnTo>
                  <a:lnTo>
                    <a:pt x="136" y="144"/>
                  </a:lnTo>
                  <a:lnTo>
                    <a:pt x="132" y="156"/>
                  </a:lnTo>
                  <a:lnTo>
                    <a:pt x="128" y="168"/>
                  </a:lnTo>
                  <a:lnTo>
                    <a:pt x="130" y="182"/>
                  </a:lnTo>
                  <a:lnTo>
                    <a:pt x="134" y="194"/>
                  </a:lnTo>
                  <a:lnTo>
                    <a:pt x="140" y="206"/>
                  </a:lnTo>
                  <a:lnTo>
                    <a:pt x="148" y="218"/>
                  </a:lnTo>
                  <a:lnTo>
                    <a:pt x="136" y="218"/>
                  </a:lnTo>
                  <a:lnTo>
                    <a:pt x="124" y="222"/>
                  </a:lnTo>
                  <a:lnTo>
                    <a:pt x="120" y="224"/>
                  </a:lnTo>
                  <a:lnTo>
                    <a:pt x="116" y="230"/>
                  </a:lnTo>
                  <a:lnTo>
                    <a:pt x="116" y="232"/>
                  </a:lnTo>
                  <a:lnTo>
                    <a:pt x="116" y="236"/>
                  </a:lnTo>
                  <a:lnTo>
                    <a:pt x="118" y="240"/>
                  </a:lnTo>
                  <a:lnTo>
                    <a:pt x="102" y="242"/>
                  </a:lnTo>
                  <a:lnTo>
                    <a:pt x="90" y="246"/>
                  </a:lnTo>
                  <a:lnTo>
                    <a:pt x="84" y="250"/>
                  </a:lnTo>
                  <a:lnTo>
                    <a:pt x="78" y="254"/>
                  </a:lnTo>
                  <a:lnTo>
                    <a:pt x="74" y="260"/>
                  </a:lnTo>
                  <a:lnTo>
                    <a:pt x="70" y="268"/>
                  </a:lnTo>
                  <a:lnTo>
                    <a:pt x="68" y="276"/>
                  </a:lnTo>
                  <a:lnTo>
                    <a:pt x="70" y="282"/>
                  </a:lnTo>
                  <a:lnTo>
                    <a:pt x="72" y="288"/>
                  </a:lnTo>
                  <a:lnTo>
                    <a:pt x="76" y="294"/>
                  </a:lnTo>
                  <a:lnTo>
                    <a:pt x="82" y="302"/>
                  </a:lnTo>
                  <a:lnTo>
                    <a:pt x="92" y="306"/>
                  </a:lnTo>
                  <a:lnTo>
                    <a:pt x="80" y="306"/>
                  </a:lnTo>
                  <a:lnTo>
                    <a:pt x="72" y="308"/>
                  </a:lnTo>
                  <a:lnTo>
                    <a:pt x="64" y="310"/>
                  </a:lnTo>
                  <a:lnTo>
                    <a:pt x="50" y="316"/>
                  </a:lnTo>
                  <a:lnTo>
                    <a:pt x="38" y="324"/>
                  </a:lnTo>
                  <a:lnTo>
                    <a:pt x="26" y="330"/>
                  </a:lnTo>
                  <a:lnTo>
                    <a:pt x="18" y="340"/>
                  </a:lnTo>
                  <a:lnTo>
                    <a:pt x="10" y="352"/>
                  </a:lnTo>
                  <a:lnTo>
                    <a:pt x="4" y="364"/>
                  </a:lnTo>
                  <a:lnTo>
                    <a:pt x="0" y="376"/>
                  </a:lnTo>
                  <a:lnTo>
                    <a:pt x="0" y="388"/>
                  </a:lnTo>
                  <a:lnTo>
                    <a:pt x="4" y="400"/>
                  </a:lnTo>
                  <a:lnTo>
                    <a:pt x="12" y="412"/>
                  </a:lnTo>
                  <a:lnTo>
                    <a:pt x="24" y="422"/>
                  </a:lnTo>
                  <a:lnTo>
                    <a:pt x="36" y="430"/>
                  </a:lnTo>
                  <a:lnTo>
                    <a:pt x="48" y="434"/>
                  </a:lnTo>
                  <a:lnTo>
                    <a:pt x="64" y="438"/>
                  </a:lnTo>
                  <a:lnTo>
                    <a:pt x="80" y="442"/>
                  </a:lnTo>
                  <a:lnTo>
                    <a:pt x="86" y="444"/>
                  </a:lnTo>
                  <a:lnTo>
                    <a:pt x="86" y="446"/>
                  </a:lnTo>
                  <a:lnTo>
                    <a:pt x="84" y="450"/>
                  </a:lnTo>
                  <a:lnTo>
                    <a:pt x="84" y="456"/>
                  </a:lnTo>
                  <a:lnTo>
                    <a:pt x="84" y="460"/>
                  </a:lnTo>
                  <a:lnTo>
                    <a:pt x="88" y="466"/>
                  </a:lnTo>
                  <a:lnTo>
                    <a:pt x="92" y="470"/>
                  </a:lnTo>
                  <a:lnTo>
                    <a:pt x="102" y="476"/>
                  </a:lnTo>
                  <a:lnTo>
                    <a:pt x="116" y="484"/>
                  </a:lnTo>
                  <a:lnTo>
                    <a:pt x="130" y="488"/>
                  </a:lnTo>
                  <a:lnTo>
                    <a:pt x="136" y="492"/>
                  </a:lnTo>
                  <a:lnTo>
                    <a:pt x="140" y="494"/>
                  </a:lnTo>
                  <a:lnTo>
                    <a:pt x="136" y="498"/>
                  </a:lnTo>
                  <a:lnTo>
                    <a:pt x="132" y="502"/>
                  </a:lnTo>
                  <a:lnTo>
                    <a:pt x="132" y="506"/>
                  </a:lnTo>
                  <a:lnTo>
                    <a:pt x="132" y="510"/>
                  </a:lnTo>
                  <a:lnTo>
                    <a:pt x="136" y="516"/>
                  </a:lnTo>
                  <a:lnTo>
                    <a:pt x="140" y="520"/>
                  </a:lnTo>
                  <a:lnTo>
                    <a:pt x="152" y="526"/>
                  </a:lnTo>
                  <a:lnTo>
                    <a:pt x="168" y="532"/>
                  </a:lnTo>
                  <a:lnTo>
                    <a:pt x="158" y="534"/>
                  </a:lnTo>
                  <a:lnTo>
                    <a:pt x="148" y="538"/>
                  </a:lnTo>
                  <a:lnTo>
                    <a:pt x="134" y="544"/>
                  </a:lnTo>
                  <a:lnTo>
                    <a:pt x="126" y="548"/>
                  </a:lnTo>
                  <a:lnTo>
                    <a:pt x="120" y="554"/>
                  </a:lnTo>
                  <a:lnTo>
                    <a:pt x="112" y="562"/>
                  </a:lnTo>
                  <a:lnTo>
                    <a:pt x="108" y="570"/>
                  </a:lnTo>
                  <a:lnTo>
                    <a:pt x="106" y="578"/>
                  </a:lnTo>
                  <a:lnTo>
                    <a:pt x="106" y="586"/>
                  </a:lnTo>
                  <a:lnTo>
                    <a:pt x="108" y="596"/>
                  </a:lnTo>
                  <a:lnTo>
                    <a:pt x="110" y="604"/>
                  </a:lnTo>
                  <a:lnTo>
                    <a:pt x="114" y="612"/>
                  </a:lnTo>
                  <a:lnTo>
                    <a:pt x="122" y="618"/>
                  </a:lnTo>
                  <a:lnTo>
                    <a:pt x="130" y="624"/>
                  </a:lnTo>
                  <a:lnTo>
                    <a:pt x="140" y="628"/>
                  </a:lnTo>
                  <a:lnTo>
                    <a:pt x="150" y="632"/>
                  </a:lnTo>
                  <a:lnTo>
                    <a:pt x="160" y="634"/>
                  </a:lnTo>
                  <a:lnTo>
                    <a:pt x="170" y="634"/>
                  </a:lnTo>
                  <a:lnTo>
                    <a:pt x="182" y="634"/>
                  </a:lnTo>
                  <a:lnTo>
                    <a:pt x="190" y="630"/>
                  </a:lnTo>
                  <a:lnTo>
                    <a:pt x="198" y="628"/>
                  </a:lnTo>
                  <a:lnTo>
                    <a:pt x="202" y="626"/>
                  </a:lnTo>
                  <a:lnTo>
                    <a:pt x="202" y="628"/>
                  </a:lnTo>
                  <a:lnTo>
                    <a:pt x="202" y="632"/>
                  </a:lnTo>
                  <a:lnTo>
                    <a:pt x="204" y="634"/>
                  </a:lnTo>
                  <a:lnTo>
                    <a:pt x="208" y="640"/>
                  </a:lnTo>
                  <a:lnTo>
                    <a:pt x="216" y="646"/>
                  </a:lnTo>
                  <a:lnTo>
                    <a:pt x="220" y="648"/>
                  </a:lnTo>
                  <a:lnTo>
                    <a:pt x="226" y="650"/>
                  </a:lnTo>
                  <a:lnTo>
                    <a:pt x="224" y="654"/>
                  </a:lnTo>
                  <a:lnTo>
                    <a:pt x="226" y="658"/>
                  </a:lnTo>
                  <a:lnTo>
                    <a:pt x="228" y="660"/>
                  </a:lnTo>
                  <a:lnTo>
                    <a:pt x="234" y="664"/>
                  </a:lnTo>
                  <a:lnTo>
                    <a:pt x="240" y="666"/>
                  </a:lnTo>
                  <a:lnTo>
                    <a:pt x="246" y="666"/>
                  </a:lnTo>
                  <a:lnTo>
                    <a:pt x="254" y="666"/>
                  </a:lnTo>
                  <a:lnTo>
                    <a:pt x="252" y="672"/>
                  </a:lnTo>
                  <a:lnTo>
                    <a:pt x="252" y="680"/>
                  </a:lnTo>
                  <a:lnTo>
                    <a:pt x="256" y="686"/>
                  </a:lnTo>
                  <a:lnTo>
                    <a:pt x="258" y="692"/>
                  </a:lnTo>
                  <a:lnTo>
                    <a:pt x="268" y="702"/>
                  </a:lnTo>
                  <a:lnTo>
                    <a:pt x="280" y="706"/>
                  </a:lnTo>
                  <a:lnTo>
                    <a:pt x="292" y="710"/>
                  </a:lnTo>
                  <a:lnTo>
                    <a:pt x="304" y="710"/>
                  </a:lnTo>
                  <a:lnTo>
                    <a:pt x="316" y="708"/>
                  </a:lnTo>
                  <a:lnTo>
                    <a:pt x="328" y="706"/>
                  </a:lnTo>
                  <a:lnTo>
                    <a:pt x="340" y="700"/>
                  </a:lnTo>
                  <a:lnTo>
                    <a:pt x="350" y="694"/>
                  </a:lnTo>
                  <a:lnTo>
                    <a:pt x="360" y="682"/>
                  </a:lnTo>
                  <a:lnTo>
                    <a:pt x="366" y="670"/>
                  </a:lnTo>
                  <a:lnTo>
                    <a:pt x="366" y="666"/>
                  </a:lnTo>
                  <a:lnTo>
                    <a:pt x="364" y="662"/>
                  </a:lnTo>
                  <a:lnTo>
                    <a:pt x="356" y="654"/>
                  </a:lnTo>
                  <a:lnTo>
                    <a:pt x="362" y="662"/>
                  </a:lnTo>
                  <a:lnTo>
                    <a:pt x="364" y="668"/>
                  </a:lnTo>
                  <a:lnTo>
                    <a:pt x="362" y="676"/>
                  </a:lnTo>
                  <a:lnTo>
                    <a:pt x="358" y="684"/>
                  </a:lnTo>
                  <a:lnTo>
                    <a:pt x="350" y="692"/>
                  </a:lnTo>
                  <a:lnTo>
                    <a:pt x="340" y="698"/>
                  </a:lnTo>
                  <a:lnTo>
                    <a:pt x="332" y="702"/>
                  </a:lnTo>
                  <a:lnTo>
                    <a:pt x="324" y="704"/>
                  </a:lnTo>
                  <a:lnTo>
                    <a:pt x="304" y="708"/>
                  </a:lnTo>
                  <a:lnTo>
                    <a:pt x="294" y="708"/>
                  </a:lnTo>
                  <a:lnTo>
                    <a:pt x="284" y="706"/>
                  </a:lnTo>
                  <a:lnTo>
                    <a:pt x="274" y="702"/>
                  </a:lnTo>
                  <a:lnTo>
                    <a:pt x="266" y="696"/>
                  </a:lnTo>
                  <a:lnTo>
                    <a:pt x="258" y="688"/>
                  </a:lnTo>
                  <a:lnTo>
                    <a:pt x="256" y="676"/>
                  </a:lnTo>
                  <a:lnTo>
                    <a:pt x="256" y="672"/>
                  </a:lnTo>
                  <a:lnTo>
                    <a:pt x="256" y="668"/>
                  </a:lnTo>
                  <a:lnTo>
                    <a:pt x="262" y="662"/>
                  </a:lnTo>
                  <a:lnTo>
                    <a:pt x="264" y="660"/>
                  </a:lnTo>
                  <a:lnTo>
                    <a:pt x="262" y="658"/>
                  </a:lnTo>
                  <a:lnTo>
                    <a:pt x="262" y="656"/>
                  </a:lnTo>
                  <a:lnTo>
                    <a:pt x="258" y="656"/>
                  </a:lnTo>
                  <a:lnTo>
                    <a:pt x="252" y="660"/>
                  </a:lnTo>
                  <a:lnTo>
                    <a:pt x="246" y="660"/>
                  </a:lnTo>
                  <a:lnTo>
                    <a:pt x="240" y="658"/>
                  </a:lnTo>
                  <a:lnTo>
                    <a:pt x="232" y="656"/>
                  </a:lnTo>
                  <a:lnTo>
                    <a:pt x="230" y="654"/>
                  </a:lnTo>
                  <a:lnTo>
                    <a:pt x="232" y="650"/>
                  </a:lnTo>
                  <a:lnTo>
                    <a:pt x="234" y="646"/>
                  </a:lnTo>
                  <a:lnTo>
                    <a:pt x="234" y="642"/>
                  </a:lnTo>
                  <a:lnTo>
                    <a:pt x="232" y="642"/>
                  </a:lnTo>
                  <a:lnTo>
                    <a:pt x="230" y="642"/>
                  </a:lnTo>
                  <a:lnTo>
                    <a:pt x="226" y="644"/>
                  </a:lnTo>
                  <a:lnTo>
                    <a:pt x="222" y="644"/>
                  </a:lnTo>
                  <a:lnTo>
                    <a:pt x="214" y="640"/>
                  </a:lnTo>
                  <a:lnTo>
                    <a:pt x="208" y="634"/>
                  </a:lnTo>
                  <a:lnTo>
                    <a:pt x="206" y="632"/>
                  </a:lnTo>
                  <a:lnTo>
                    <a:pt x="206" y="628"/>
                  </a:lnTo>
                  <a:lnTo>
                    <a:pt x="206" y="624"/>
                  </a:lnTo>
                  <a:lnTo>
                    <a:pt x="204" y="624"/>
                  </a:lnTo>
                  <a:lnTo>
                    <a:pt x="200" y="622"/>
                  </a:lnTo>
                  <a:lnTo>
                    <a:pt x="190" y="626"/>
                  </a:lnTo>
                  <a:lnTo>
                    <a:pt x="182" y="630"/>
                  </a:lnTo>
                  <a:lnTo>
                    <a:pt x="170" y="632"/>
                  </a:lnTo>
                  <a:lnTo>
                    <a:pt x="162" y="630"/>
                  </a:lnTo>
                  <a:lnTo>
                    <a:pt x="152" y="628"/>
                  </a:lnTo>
                  <a:lnTo>
                    <a:pt x="132" y="620"/>
                  </a:lnTo>
                  <a:lnTo>
                    <a:pt x="124" y="614"/>
                  </a:lnTo>
                  <a:lnTo>
                    <a:pt x="116" y="606"/>
                  </a:lnTo>
                  <a:lnTo>
                    <a:pt x="112" y="598"/>
                  </a:lnTo>
                  <a:lnTo>
                    <a:pt x="110" y="586"/>
                  </a:lnTo>
                  <a:lnTo>
                    <a:pt x="110" y="576"/>
                  </a:lnTo>
                  <a:lnTo>
                    <a:pt x="114" y="568"/>
                  </a:lnTo>
                  <a:lnTo>
                    <a:pt x="120" y="560"/>
                  </a:lnTo>
                  <a:lnTo>
                    <a:pt x="126" y="554"/>
                  </a:lnTo>
                  <a:lnTo>
                    <a:pt x="134" y="548"/>
                  </a:lnTo>
                  <a:lnTo>
                    <a:pt x="142" y="544"/>
                  </a:lnTo>
                  <a:lnTo>
                    <a:pt x="160" y="538"/>
                  </a:lnTo>
                  <a:lnTo>
                    <a:pt x="166" y="538"/>
                  </a:lnTo>
                  <a:lnTo>
                    <a:pt x="174" y="536"/>
                  </a:lnTo>
                  <a:lnTo>
                    <a:pt x="184" y="540"/>
                  </a:lnTo>
                  <a:lnTo>
                    <a:pt x="186" y="538"/>
                  </a:lnTo>
                  <a:lnTo>
                    <a:pt x="180" y="534"/>
                  </a:lnTo>
                  <a:lnTo>
                    <a:pt x="174" y="532"/>
                  </a:lnTo>
                  <a:lnTo>
                    <a:pt x="166" y="530"/>
                  </a:lnTo>
                  <a:lnTo>
                    <a:pt x="154" y="524"/>
                  </a:lnTo>
                  <a:lnTo>
                    <a:pt x="144" y="520"/>
                  </a:lnTo>
                  <a:lnTo>
                    <a:pt x="138" y="516"/>
                  </a:lnTo>
                  <a:lnTo>
                    <a:pt x="136" y="510"/>
                  </a:lnTo>
                  <a:lnTo>
                    <a:pt x="134" y="506"/>
                  </a:lnTo>
                  <a:lnTo>
                    <a:pt x="134" y="504"/>
                  </a:lnTo>
                  <a:lnTo>
                    <a:pt x="140" y="498"/>
                  </a:lnTo>
                  <a:lnTo>
                    <a:pt x="144" y="494"/>
                  </a:lnTo>
                  <a:lnTo>
                    <a:pt x="144" y="492"/>
                  </a:lnTo>
                  <a:lnTo>
                    <a:pt x="140" y="490"/>
                  </a:lnTo>
                  <a:lnTo>
                    <a:pt x="134" y="488"/>
                  </a:lnTo>
                  <a:lnTo>
                    <a:pt x="114" y="480"/>
                  </a:lnTo>
                  <a:lnTo>
                    <a:pt x="96" y="468"/>
                  </a:lnTo>
                  <a:lnTo>
                    <a:pt x="88" y="462"/>
                  </a:lnTo>
                  <a:lnTo>
                    <a:pt x="86" y="458"/>
                  </a:lnTo>
                  <a:lnTo>
                    <a:pt x="86" y="454"/>
                  </a:lnTo>
                  <a:lnTo>
                    <a:pt x="90" y="446"/>
                  </a:lnTo>
                  <a:lnTo>
                    <a:pt x="90" y="444"/>
                  </a:lnTo>
                  <a:lnTo>
                    <a:pt x="88" y="442"/>
                  </a:lnTo>
                  <a:lnTo>
                    <a:pt x="84" y="440"/>
                  </a:lnTo>
                  <a:lnTo>
                    <a:pt x="74" y="438"/>
                  </a:lnTo>
                  <a:lnTo>
                    <a:pt x="52" y="432"/>
                  </a:lnTo>
                  <a:lnTo>
                    <a:pt x="42" y="428"/>
                  </a:lnTo>
                  <a:lnTo>
                    <a:pt x="32" y="424"/>
                  </a:lnTo>
                  <a:lnTo>
                    <a:pt x="20" y="416"/>
                  </a:lnTo>
                  <a:lnTo>
                    <a:pt x="12" y="406"/>
                  </a:lnTo>
                  <a:lnTo>
                    <a:pt x="6" y="396"/>
                  </a:lnTo>
                  <a:lnTo>
                    <a:pt x="4" y="382"/>
                  </a:lnTo>
                  <a:lnTo>
                    <a:pt x="4" y="372"/>
                  </a:lnTo>
                  <a:lnTo>
                    <a:pt x="8" y="360"/>
                  </a:lnTo>
                  <a:lnTo>
                    <a:pt x="14" y="350"/>
                  </a:lnTo>
                  <a:lnTo>
                    <a:pt x="20" y="342"/>
                  </a:lnTo>
                  <a:lnTo>
                    <a:pt x="28" y="334"/>
                  </a:lnTo>
                  <a:lnTo>
                    <a:pt x="38" y="328"/>
                  </a:lnTo>
                  <a:lnTo>
                    <a:pt x="56" y="318"/>
                  </a:lnTo>
                  <a:lnTo>
                    <a:pt x="70" y="312"/>
                  </a:lnTo>
                  <a:lnTo>
                    <a:pt x="84" y="310"/>
                  </a:lnTo>
                  <a:lnTo>
                    <a:pt x="90" y="310"/>
                  </a:lnTo>
                  <a:lnTo>
                    <a:pt x="96" y="312"/>
                  </a:lnTo>
                  <a:lnTo>
                    <a:pt x="108" y="316"/>
                  </a:lnTo>
                  <a:lnTo>
                    <a:pt x="110" y="314"/>
                  </a:lnTo>
                  <a:lnTo>
                    <a:pt x="110" y="312"/>
                  </a:lnTo>
                  <a:lnTo>
                    <a:pt x="110" y="310"/>
                  </a:lnTo>
                  <a:lnTo>
                    <a:pt x="98" y="304"/>
                  </a:lnTo>
                  <a:lnTo>
                    <a:pt x="86" y="296"/>
                  </a:lnTo>
                  <a:lnTo>
                    <a:pt x="82" y="292"/>
                  </a:lnTo>
                  <a:lnTo>
                    <a:pt x="78" y="288"/>
                  </a:lnTo>
                  <a:lnTo>
                    <a:pt x="76" y="282"/>
                  </a:lnTo>
                  <a:lnTo>
                    <a:pt x="74" y="274"/>
                  </a:lnTo>
                  <a:lnTo>
                    <a:pt x="76" y="266"/>
                  </a:lnTo>
                  <a:lnTo>
                    <a:pt x="80" y="260"/>
                  </a:lnTo>
                  <a:lnTo>
                    <a:pt x="86" y="256"/>
                  </a:lnTo>
                  <a:lnTo>
                    <a:pt x="92" y="252"/>
                  </a:lnTo>
                  <a:lnTo>
                    <a:pt x="106" y="248"/>
                  </a:lnTo>
                  <a:lnTo>
                    <a:pt x="122" y="246"/>
                  </a:lnTo>
                  <a:lnTo>
                    <a:pt x="124" y="246"/>
                  </a:lnTo>
                  <a:lnTo>
                    <a:pt x="124" y="244"/>
                  </a:lnTo>
                  <a:lnTo>
                    <a:pt x="124" y="240"/>
                  </a:lnTo>
                  <a:lnTo>
                    <a:pt x="124" y="236"/>
                  </a:lnTo>
                  <a:lnTo>
                    <a:pt x="124" y="230"/>
                  </a:lnTo>
                  <a:lnTo>
                    <a:pt x="128" y="228"/>
                  </a:lnTo>
                  <a:lnTo>
                    <a:pt x="134" y="224"/>
                  </a:lnTo>
                  <a:lnTo>
                    <a:pt x="140" y="224"/>
                  </a:lnTo>
                  <a:lnTo>
                    <a:pt x="148" y="224"/>
                  </a:lnTo>
                  <a:lnTo>
                    <a:pt x="154" y="226"/>
                  </a:lnTo>
                  <a:lnTo>
                    <a:pt x="156" y="226"/>
                  </a:lnTo>
                  <a:lnTo>
                    <a:pt x="158" y="226"/>
                  </a:lnTo>
                  <a:lnTo>
                    <a:pt x="158" y="222"/>
                  </a:lnTo>
                  <a:lnTo>
                    <a:pt x="142" y="200"/>
                  </a:lnTo>
                  <a:lnTo>
                    <a:pt x="138" y="188"/>
                  </a:lnTo>
                  <a:lnTo>
                    <a:pt x="134" y="174"/>
                  </a:lnTo>
                  <a:lnTo>
                    <a:pt x="136" y="160"/>
                  </a:lnTo>
                  <a:lnTo>
                    <a:pt x="140" y="148"/>
                  </a:lnTo>
                  <a:lnTo>
                    <a:pt x="148" y="138"/>
                  </a:lnTo>
                  <a:lnTo>
                    <a:pt x="158" y="130"/>
                  </a:lnTo>
                  <a:lnTo>
                    <a:pt x="172" y="124"/>
                  </a:lnTo>
                  <a:lnTo>
                    <a:pt x="184" y="120"/>
                  </a:lnTo>
                  <a:lnTo>
                    <a:pt x="198" y="118"/>
                  </a:lnTo>
                  <a:lnTo>
                    <a:pt x="212" y="120"/>
                  </a:lnTo>
                  <a:lnTo>
                    <a:pt x="226" y="124"/>
                  </a:lnTo>
                  <a:lnTo>
                    <a:pt x="238" y="130"/>
                  </a:lnTo>
                  <a:lnTo>
                    <a:pt x="252" y="136"/>
                  </a:lnTo>
                  <a:lnTo>
                    <a:pt x="256" y="142"/>
                  </a:lnTo>
                  <a:lnTo>
                    <a:pt x="260" y="142"/>
                  </a:lnTo>
                  <a:lnTo>
                    <a:pt x="260" y="140"/>
                  </a:lnTo>
                  <a:lnTo>
                    <a:pt x="258" y="134"/>
                  </a:lnTo>
                  <a:lnTo>
                    <a:pt x="258" y="128"/>
                  </a:lnTo>
                  <a:lnTo>
                    <a:pt x="262" y="116"/>
                  </a:lnTo>
                  <a:lnTo>
                    <a:pt x="270" y="104"/>
                  </a:lnTo>
                  <a:lnTo>
                    <a:pt x="278" y="96"/>
                  </a:lnTo>
                  <a:lnTo>
                    <a:pt x="288" y="86"/>
                  </a:lnTo>
                  <a:lnTo>
                    <a:pt x="300" y="78"/>
                  </a:lnTo>
                  <a:lnTo>
                    <a:pt x="312" y="74"/>
                  </a:lnTo>
                  <a:lnTo>
                    <a:pt x="326" y="70"/>
                  </a:lnTo>
                  <a:lnTo>
                    <a:pt x="338" y="70"/>
                  </a:lnTo>
                  <a:lnTo>
                    <a:pt x="348" y="70"/>
                  </a:lnTo>
                  <a:lnTo>
                    <a:pt x="360" y="72"/>
                  </a:lnTo>
                  <a:lnTo>
                    <a:pt x="370" y="76"/>
                  </a:lnTo>
                  <a:lnTo>
                    <a:pt x="374" y="78"/>
                  </a:lnTo>
                  <a:lnTo>
                    <a:pt x="378" y="80"/>
                  </a:lnTo>
                  <a:lnTo>
                    <a:pt x="378" y="82"/>
                  </a:lnTo>
                  <a:lnTo>
                    <a:pt x="380" y="84"/>
                  </a:lnTo>
                  <a:lnTo>
                    <a:pt x="382" y="84"/>
                  </a:lnTo>
                  <a:lnTo>
                    <a:pt x="382" y="82"/>
                  </a:lnTo>
                  <a:lnTo>
                    <a:pt x="386" y="76"/>
                  </a:lnTo>
                  <a:lnTo>
                    <a:pt x="390" y="76"/>
                  </a:lnTo>
                  <a:lnTo>
                    <a:pt x="398" y="80"/>
                  </a:lnTo>
                  <a:lnTo>
                    <a:pt x="406" y="84"/>
                  </a:lnTo>
                  <a:lnTo>
                    <a:pt x="408" y="88"/>
                  </a:lnTo>
                  <a:lnTo>
                    <a:pt x="408" y="90"/>
                  </a:lnTo>
                  <a:lnTo>
                    <a:pt x="410" y="92"/>
                  </a:lnTo>
                  <a:lnTo>
                    <a:pt x="412" y="92"/>
                  </a:lnTo>
                  <a:lnTo>
                    <a:pt x="428" y="84"/>
                  </a:lnTo>
                  <a:lnTo>
                    <a:pt x="436" y="82"/>
                  </a:lnTo>
                  <a:lnTo>
                    <a:pt x="444" y="82"/>
                  </a:lnTo>
                  <a:lnTo>
                    <a:pt x="454" y="84"/>
                  </a:lnTo>
                  <a:lnTo>
                    <a:pt x="464" y="88"/>
                  </a:lnTo>
                  <a:lnTo>
                    <a:pt x="470" y="92"/>
                  </a:lnTo>
                  <a:lnTo>
                    <a:pt x="476" y="96"/>
                  </a:lnTo>
                  <a:lnTo>
                    <a:pt x="478" y="98"/>
                  </a:lnTo>
                  <a:lnTo>
                    <a:pt x="478" y="94"/>
                  </a:lnTo>
                  <a:lnTo>
                    <a:pt x="472" y="82"/>
                  </a:lnTo>
                  <a:lnTo>
                    <a:pt x="468" y="70"/>
                  </a:lnTo>
                  <a:lnTo>
                    <a:pt x="466" y="60"/>
                  </a:lnTo>
                  <a:lnTo>
                    <a:pt x="468" y="52"/>
                  </a:lnTo>
                  <a:lnTo>
                    <a:pt x="470" y="42"/>
                  </a:lnTo>
                  <a:lnTo>
                    <a:pt x="474" y="36"/>
                  </a:lnTo>
                  <a:lnTo>
                    <a:pt x="486" y="24"/>
                  </a:lnTo>
                  <a:lnTo>
                    <a:pt x="500" y="16"/>
                  </a:lnTo>
                  <a:lnTo>
                    <a:pt x="514" y="10"/>
                  </a:lnTo>
                  <a:lnTo>
                    <a:pt x="530" y="6"/>
                  </a:lnTo>
                  <a:lnTo>
                    <a:pt x="546" y="6"/>
                  </a:lnTo>
                  <a:lnTo>
                    <a:pt x="560" y="8"/>
                  </a:lnTo>
                  <a:lnTo>
                    <a:pt x="572" y="16"/>
                  </a:lnTo>
                  <a:lnTo>
                    <a:pt x="584" y="24"/>
                  </a:lnTo>
                  <a:lnTo>
                    <a:pt x="590" y="32"/>
                  </a:lnTo>
                  <a:lnTo>
                    <a:pt x="594" y="40"/>
                  </a:lnTo>
                  <a:lnTo>
                    <a:pt x="596" y="50"/>
                  </a:lnTo>
                  <a:lnTo>
                    <a:pt x="596" y="60"/>
                  </a:lnTo>
                  <a:lnTo>
                    <a:pt x="594" y="72"/>
                  </a:lnTo>
                  <a:lnTo>
                    <a:pt x="592" y="78"/>
                  </a:lnTo>
                  <a:lnTo>
                    <a:pt x="588" y="84"/>
                  </a:lnTo>
                  <a:lnTo>
                    <a:pt x="588" y="86"/>
                  </a:lnTo>
                  <a:lnTo>
                    <a:pt x="588" y="88"/>
                  </a:lnTo>
                  <a:lnTo>
                    <a:pt x="590" y="88"/>
                  </a:lnTo>
                  <a:lnTo>
                    <a:pt x="594" y="86"/>
                  </a:lnTo>
                  <a:lnTo>
                    <a:pt x="598" y="84"/>
                  </a:lnTo>
                  <a:lnTo>
                    <a:pt x="606" y="86"/>
                  </a:lnTo>
                  <a:lnTo>
                    <a:pt x="614" y="90"/>
                  </a:lnTo>
                  <a:lnTo>
                    <a:pt x="620" y="96"/>
                  </a:lnTo>
                  <a:lnTo>
                    <a:pt x="626" y="102"/>
                  </a:lnTo>
                  <a:lnTo>
                    <a:pt x="628" y="110"/>
                  </a:lnTo>
                  <a:lnTo>
                    <a:pt x="632" y="124"/>
                  </a:lnTo>
                  <a:lnTo>
                    <a:pt x="632" y="126"/>
                  </a:lnTo>
                  <a:lnTo>
                    <a:pt x="634" y="126"/>
                  </a:lnTo>
                  <a:lnTo>
                    <a:pt x="636" y="126"/>
                  </a:lnTo>
                  <a:lnTo>
                    <a:pt x="636" y="124"/>
                  </a:lnTo>
                </a:path>
              </a:pathLst>
            </a:custGeom>
            <a:noFill/>
            <a:ln w="9525">
              <a:noFill/>
              <a:round/>
              <a:headEnd/>
              <a:tailEnd/>
            </a:ln>
          </p:spPr>
          <p:txBody>
            <a:bodyPr/>
            <a:lstStyle/>
            <a:p>
              <a:endParaRPr lang="fr-FR">
                <a:latin typeface="Calibri" pitchFamily="34" charset="0"/>
              </a:endParaRPr>
            </a:p>
          </p:txBody>
        </p:sp>
        <p:sp>
          <p:nvSpPr>
            <p:cNvPr id="9229" name="Freeform 29"/>
            <p:cNvSpPr>
              <a:spLocks/>
            </p:cNvSpPr>
            <p:nvPr/>
          </p:nvSpPr>
          <p:spPr bwMode="auto">
            <a:xfrm>
              <a:off x="2727" y="2240"/>
              <a:ext cx="120" cy="352"/>
            </a:xfrm>
            <a:custGeom>
              <a:avLst/>
              <a:gdLst>
                <a:gd name="T0" fmla="*/ 80 w 120"/>
                <a:gd name="T1" fmla="*/ 2 h 352"/>
                <a:gd name="T2" fmla="*/ 80 w 120"/>
                <a:gd name="T3" fmla="*/ 2 h 352"/>
                <a:gd name="T4" fmla="*/ 90 w 120"/>
                <a:gd name="T5" fmla="*/ 30 h 352"/>
                <a:gd name="T6" fmla="*/ 98 w 120"/>
                <a:gd name="T7" fmla="*/ 58 h 352"/>
                <a:gd name="T8" fmla="*/ 104 w 120"/>
                <a:gd name="T9" fmla="*/ 86 h 352"/>
                <a:gd name="T10" fmla="*/ 110 w 120"/>
                <a:gd name="T11" fmla="*/ 116 h 352"/>
                <a:gd name="T12" fmla="*/ 112 w 120"/>
                <a:gd name="T13" fmla="*/ 144 h 352"/>
                <a:gd name="T14" fmla="*/ 114 w 120"/>
                <a:gd name="T15" fmla="*/ 174 h 352"/>
                <a:gd name="T16" fmla="*/ 114 w 120"/>
                <a:gd name="T17" fmla="*/ 204 h 352"/>
                <a:gd name="T18" fmla="*/ 112 w 120"/>
                <a:gd name="T19" fmla="*/ 232 h 352"/>
                <a:gd name="T20" fmla="*/ 112 w 120"/>
                <a:gd name="T21" fmla="*/ 232 h 352"/>
                <a:gd name="T22" fmla="*/ 108 w 120"/>
                <a:gd name="T23" fmla="*/ 260 h 352"/>
                <a:gd name="T24" fmla="*/ 104 w 120"/>
                <a:gd name="T25" fmla="*/ 274 h 352"/>
                <a:gd name="T26" fmla="*/ 100 w 120"/>
                <a:gd name="T27" fmla="*/ 286 h 352"/>
                <a:gd name="T28" fmla="*/ 94 w 120"/>
                <a:gd name="T29" fmla="*/ 298 h 352"/>
                <a:gd name="T30" fmla="*/ 88 w 120"/>
                <a:gd name="T31" fmla="*/ 310 h 352"/>
                <a:gd name="T32" fmla="*/ 76 w 120"/>
                <a:gd name="T33" fmla="*/ 318 h 352"/>
                <a:gd name="T34" fmla="*/ 64 w 120"/>
                <a:gd name="T35" fmla="*/ 324 h 352"/>
                <a:gd name="T36" fmla="*/ 64 w 120"/>
                <a:gd name="T37" fmla="*/ 324 h 352"/>
                <a:gd name="T38" fmla="*/ 46 w 120"/>
                <a:gd name="T39" fmla="*/ 326 h 352"/>
                <a:gd name="T40" fmla="*/ 24 w 120"/>
                <a:gd name="T41" fmla="*/ 326 h 352"/>
                <a:gd name="T42" fmla="*/ 16 w 120"/>
                <a:gd name="T43" fmla="*/ 330 h 352"/>
                <a:gd name="T44" fmla="*/ 8 w 120"/>
                <a:gd name="T45" fmla="*/ 334 h 352"/>
                <a:gd name="T46" fmla="*/ 2 w 120"/>
                <a:gd name="T47" fmla="*/ 340 h 352"/>
                <a:gd name="T48" fmla="*/ 0 w 120"/>
                <a:gd name="T49" fmla="*/ 350 h 352"/>
                <a:gd name="T50" fmla="*/ 0 w 120"/>
                <a:gd name="T51" fmla="*/ 350 h 352"/>
                <a:gd name="T52" fmla="*/ 2 w 120"/>
                <a:gd name="T53" fmla="*/ 352 h 352"/>
                <a:gd name="T54" fmla="*/ 2 w 120"/>
                <a:gd name="T55" fmla="*/ 350 h 352"/>
                <a:gd name="T56" fmla="*/ 2 w 120"/>
                <a:gd name="T57" fmla="*/ 350 h 352"/>
                <a:gd name="T58" fmla="*/ 4 w 120"/>
                <a:gd name="T59" fmla="*/ 342 h 352"/>
                <a:gd name="T60" fmla="*/ 8 w 120"/>
                <a:gd name="T61" fmla="*/ 338 h 352"/>
                <a:gd name="T62" fmla="*/ 14 w 120"/>
                <a:gd name="T63" fmla="*/ 334 h 352"/>
                <a:gd name="T64" fmla="*/ 20 w 120"/>
                <a:gd name="T65" fmla="*/ 330 h 352"/>
                <a:gd name="T66" fmla="*/ 36 w 120"/>
                <a:gd name="T67" fmla="*/ 328 h 352"/>
                <a:gd name="T68" fmla="*/ 50 w 120"/>
                <a:gd name="T69" fmla="*/ 328 h 352"/>
                <a:gd name="T70" fmla="*/ 50 w 120"/>
                <a:gd name="T71" fmla="*/ 328 h 352"/>
                <a:gd name="T72" fmla="*/ 60 w 120"/>
                <a:gd name="T73" fmla="*/ 328 h 352"/>
                <a:gd name="T74" fmla="*/ 70 w 120"/>
                <a:gd name="T75" fmla="*/ 324 h 352"/>
                <a:gd name="T76" fmla="*/ 80 w 120"/>
                <a:gd name="T77" fmla="*/ 320 h 352"/>
                <a:gd name="T78" fmla="*/ 88 w 120"/>
                <a:gd name="T79" fmla="*/ 314 h 352"/>
                <a:gd name="T80" fmla="*/ 88 w 120"/>
                <a:gd name="T81" fmla="*/ 314 h 352"/>
                <a:gd name="T82" fmla="*/ 96 w 120"/>
                <a:gd name="T83" fmla="*/ 308 h 352"/>
                <a:gd name="T84" fmla="*/ 102 w 120"/>
                <a:gd name="T85" fmla="*/ 298 h 352"/>
                <a:gd name="T86" fmla="*/ 106 w 120"/>
                <a:gd name="T87" fmla="*/ 290 h 352"/>
                <a:gd name="T88" fmla="*/ 108 w 120"/>
                <a:gd name="T89" fmla="*/ 280 h 352"/>
                <a:gd name="T90" fmla="*/ 108 w 120"/>
                <a:gd name="T91" fmla="*/ 280 h 352"/>
                <a:gd name="T92" fmla="*/ 114 w 120"/>
                <a:gd name="T93" fmla="*/ 254 h 352"/>
                <a:gd name="T94" fmla="*/ 118 w 120"/>
                <a:gd name="T95" fmla="*/ 226 h 352"/>
                <a:gd name="T96" fmla="*/ 118 w 120"/>
                <a:gd name="T97" fmla="*/ 226 h 352"/>
                <a:gd name="T98" fmla="*/ 120 w 120"/>
                <a:gd name="T99" fmla="*/ 198 h 352"/>
                <a:gd name="T100" fmla="*/ 118 w 120"/>
                <a:gd name="T101" fmla="*/ 170 h 352"/>
                <a:gd name="T102" fmla="*/ 116 w 120"/>
                <a:gd name="T103" fmla="*/ 140 h 352"/>
                <a:gd name="T104" fmla="*/ 114 w 120"/>
                <a:gd name="T105" fmla="*/ 112 h 352"/>
                <a:gd name="T106" fmla="*/ 114 w 120"/>
                <a:gd name="T107" fmla="*/ 112 h 352"/>
                <a:gd name="T108" fmla="*/ 108 w 120"/>
                <a:gd name="T109" fmla="*/ 84 h 352"/>
                <a:gd name="T110" fmla="*/ 100 w 120"/>
                <a:gd name="T111" fmla="*/ 56 h 352"/>
                <a:gd name="T112" fmla="*/ 82 w 120"/>
                <a:gd name="T113" fmla="*/ 0 h 352"/>
                <a:gd name="T114" fmla="*/ 82 w 120"/>
                <a:gd name="T115" fmla="*/ 0 h 352"/>
                <a:gd name="T116" fmla="*/ 80 w 120"/>
                <a:gd name="T117" fmla="*/ 2 h 3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352"/>
                <a:gd name="T179" fmla="*/ 120 w 120"/>
                <a:gd name="T180" fmla="*/ 352 h 35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352">
                  <a:moveTo>
                    <a:pt x="80" y="2"/>
                  </a:moveTo>
                  <a:lnTo>
                    <a:pt x="80" y="2"/>
                  </a:lnTo>
                  <a:lnTo>
                    <a:pt x="90" y="30"/>
                  </a:lnTo>
                  <a:lnTo>
                    <a:pt x="98" y="58"/>
                  </a:lnTo>
                  <a:lnTo>
                    <a:pt x="104" y="86"/>
                  </a:lnTo>
                  <a:lnTo>
                    <a:pt x="110" y="116"/>
                  </a:lnTo>
                  <a:lnTo>
                    <a:pt x="112" y="144"/>
                  </a:lnTo>
                  <a:lnTo>
                    <a:pt x="114" y="174"/>
                  </a:lnTo>
                  <a:lnTo>
                    <a:pt x="114" y="204"/>
                  </a:lnTo>
                  <a:lnTo>
                    <a:pt x="112" y="232"/>
                  </a:lnTo>
                  <a:lnTo>
                    <a:pt x="108" y="260"/>
                  </a:lnTo>
                  <a:lnTo>
                    <a:pt x="104" y="274"/>
                  </a:lnTo>
                  <a:lnTo>
                    <a:pt x="100" y="286"/>
                  </a:lnTo>
                  <a:lnTo>
                    <a:pt x="94" y="298"/>
                  </a:lnTo>
                  <a:lnTo>
                    <a:pt x="88" y="310"/>
                  </a:lnTo>
                  <a:lnTo>
                    <a:pt x="76" y="318"/>
                  </a:lnTo>
                  <a:lnTo>
                    <a:pt x="64" y="324"/>
                  </a:lnTo>
                  <a:lnTo>
                    <a:pt x="46" y="326"/>
                  </a:lnTo>
                  <a:lnTo>
                    <a:pt x="24" y="326"/>
                  </a:lnTo>
                  <a:lnTo>
                    <a:pt x="16" y="330"/>
                  </a:lnTo>
                  <a:lnTo>
                    <a:pt x="8" y="334"/>
                  </a:lnTo>
                  <a:lnTo>
                    <a:pt x="2" y="340"/>
                  </a:lnTo>
                  <a:lnTo>
                    <a:pt x="0" y="350"/>
                  </a:lnTo>
                  <a:lnTo>
                    <a:pt x="2" y="352"/>
                  </a:lnTo>
                  <a:lnTo>
                    <a:pt x="2" y="350"/>
                  </a:lnTo>
                  <a:lnTo>
                    <a:pt x="4" y="342"/>
                  </a:lnTo>
                  <a:lnTo>
                    <a:pt x="8" y="338"/>
                  </a:lnTo>
                  <a:lnTo>
                    <a:pt x="14" y="334"/>
                  </a:lnTo>
                  <a:lnTo>
                    <a:pt x="20" y="330"/>
                  </a:lnTo>
                  <a:lnTo>
                    <a:pt x="36" y="328"/>
                  </a:lnTo>
                  <a:lnTo>
                    <a:pt x="50" y="328"/>
                  </a:lnTo>
                  <a:lnTo>
                    <a:pt x="60" y="328"/>
                  </a:lnTo>
                  <a:lnTo>
                    <a:pt x="70" y="324"/>
                  </a:lnTo>
                  <a:lnTo>
                    <a:pt x="80" y="320"/>
                  </a:lnTo>
                  <a:lnTo>
                    <a:pt x="88" y="314"/>
                  </a:lnTo>
                  <a:lnTo>
                    <a:pt x="96" y="308"/>
                  </a:lnTo>
                  <a:lnTo>
                    <a:pt x="102" y="298"/>
                  </a:lnTo>
                  <a:lnTo>
                    <a:pt x="106" y="290"/>
                  </a:lnTo>
                  <a:lnTo>
                    <a:pt x="108" y="280"/>
                  </a:lnTo>
                  <a:lnTo>
                    <a:pt x="114" y="254"/>
                  </a:lnTo>
                  <a:lnTo>
                    <a:pt x="118" y="226"/>
                  </a:lnTo>
                  <a:lnTo>
                    <a:pt x="120" y="198"/>
                  </a:lnTo>
                  <a:lnTo>
                    <a:pt x="118" y="170"/>
                  </a:lnTo>
                  <a:lnTo>
                    <a:pt x="116" y="140"/>
                  </a:lnTo>
                  <a:lnTo>
                    <a:pt x="114" y="112"/>
                  </a:lnTo>
                  <a:lnTo>
                    <a:pt x="108" y="84"/>
                  </a:lnTo>
                  <a:lnTo>
                    <a:pt x="100" y="56"/>
                  </a:lnTo>
                  <a:lnTo>
                    <a:pt x="82" y="0"/>
                  </a:lnTo>
                  <a:lnTo>
                    <a:pt x="80"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9230" name="Freeform 30"/>
            <p:cNvSpPr>
              <a:spLocks/>
            </p:cNvSpPr>
            <p:nvPr/>
          </p:nvSpPr>
          <p:spPr bwMode="auto">
            <a:xfrm>
              <a:off x="2727" y="2240"/>
              <a:ext cx="120" cy="352"/>
            </a:xfrm>
            <a:custGeom>
              <a:avLst/>
              <a:gdLst>
                <a:gd name="T0" fmla="*/ 80 w 120"/>
                <a:gd name="T1" fmla="*/ 2 h 352"/>
                <a:gd name="T2" fmla="*/ 80 w 120"/>
                <a:gd name="T3" fmla="*/ 2 h 352"/>
                <a:gd name="T4" fmla="*/ 90 w 120"/>
                <a:gd name="T5" fmla="*/ 30 h 352"/>
                <a:gd name="T6" fmla="*/ 98 w 120"/>
                <a:gd name="T7" fmla="*/ 58 h 352"/>
                <a:gd name="T8" fmla="*/ 104 w 120"/>
                <a:gd name="T9" fmla="*/ 86 h 352"/>
                <a:gd name="T10" fmla="*/ 110 w 120"/>
                <a:gd name="T11" fmla="*/ 116 h 352"/>
                <a:gd name="T12" fmla="*/ 112 w 120"/>
                <a:gd name="T13" fmla="*/ 144 h 352"/>
                <a:gd name="T14" fmla="*/ 114 w 120"/>
                <a:gd name="T15" fmla="*/ 174 h 352"/>
                <a:gd name="T16" fmla="*/ 114 w 120"/>
                <a:gd name="T17" fmla="*/ 204 h 352"/>
                <a:gd name="T18" fmla="*/ 112 w 120"/>
                <a:gd name="T19" fmla="*/ 232 h 352"/>
                <a:gd name="T20" fmla="*/ 112 w 120"/>
                <a:gd name="T21" fmla="*/ 232 h 352"/>
                <a:gd name="T22" fmla="*/ 108 w 120"/>
                <a:gd name="T23" fmla="*/ 260 h 352"/>
                <a:gd name="T24" fmla="*/ 104 w 120"/>
                <a:gd name="T25" fmla="*/ 274 h 352"/>
                <a:gd name="T26" fmla="*/ 100 w 120"/>
                <a:gd name="T27" fmla="*/ 286 h 352"/>
                <a:gd name="T28" fmla="*/ 94 w 120"/>
                <a:gd name="T29" fmla="*/ 298 h 352"/>
                <a:gd name="T30" fmla="*/ 88 w 120"/>
                <a:gd name="T31" fmla="*/ 310 h 352"/>
                <a:gd name="T32" fmla="*/ 76 w 120"/>
                <a:gd name="T33" fmla="*/ 318 h 352"/>
                <a:gd name="T34" fmla="*/ 64 w 120"/>
                <a:gd name="T35" fmla="*/ 324 h 352"/>
                <a:gd name="T36" fmla="*/ 64 w 120"/>
                <a:gd name="T37" fmla="*/ 324 h 352"/>
                <a:gd name="T38" fmla="*/ 46 w 120"/>
                <a:gd name="T39" fmla="*/ 326 h 352"/>
                <a:gd name="T40" fmla="*/ 24 w 120"/>
                <a:gd name="T41" fmla="*/ 326 h 352"/>
                <a:gd name="T42" fmla="*/ 16 w 120"/>
                <a:gd name="T43" fmla="*/ 330 h 352"/>
                <a:gd name="T44" fmla="*/ 8 w 120"/>
                <a:gd name="T45" fmla="*/ 334 h 352"/>
                <a:gd name="T46" fmla="*/ 2 w 120"/>
                <a:gd name="T47" fmla="*/ 340 h 352"/>
                <a:gd name="T48" fmla="*/ 0 w 120"/>
                <a:gd name="T49" fmla="*/ 350 h 352"/>
                <a:gd name="T50" fmla="*/ 0 w 120"/>
                <a:gd name="T51" fmla="*/ 350 h 352"/>
                <a:gd name="T52" fmla="*/ 2 w 120"/>
                <a:gd name="T53" fmla="*/ 352 h 352"/>
                <a:gd name="T54" fmla="*/ 2 w 120"/>
                <a:gd name="T55" fmla="*/ 350 h 352"/>
                <a:gd name="T56" fmla="*/ 2 w 120"/>
                <a:gd name="T57" fmla="*/ 350 h 352"/>
                <a:gd name="T58" fmla="*/ 4 w 120"/>
                <a:gd name="T59" fmla="*/ 342 h 352"/>
                <a:gd name="T60" fmla="*/ 8 w 120"/>
                <a:gd name="T61" fmla="*/ 338 h 352"/>
                <a:gd name="T62" fmla="*/ 14 w 120"/>
                <a:gd name="T63" fmla="*/ 334 h 352"/>
                <a:gd name="T64" fmla="*/ 20 w 120"/>
                <a:gd name="T65" fmla="*/ 330 h 352"/>
                <a:gd name="T66" fmla="*/ 36 w 120"/>
                <a:gd name="T67" fmla="*/ 328 h 352"/>
                <a:gd name="T68" fmla="*/ 50 w 120"/>
                <a:gd name="T69" fmla="*/ 328 h 352"/>
                <a:gd name="T70" fmla="*/ 50 w 120"/>
                <a:gd name="T71" fmla="*/ 328 h 352"/>
                <a:gd name="T72" fmla="*/ 60 w 120"/>
                <a:gd name="T73" fmla="*/ 328 h 352"/>
                <a:gd name="T74" fmla="*/ 70 w 120"/>
                <a:gd name="T75" fmla="*/ 324 h 352"/>
                <a:gd name="T76" fmla="*/ 80 w 120"/>
                <a:gd name="T77" fmla="*/ 320 h 352"/>
                <a:gd name="T78" fmla="*/ 88 w 120"/>
                <a:gd name="T79" fmla="*/ 314 h 352"/>
                <a:gd name="T80" fmla="*/ 88 w 120"/>
                <a:gd name="T81" fmla="*/ 314 h 352"/>
                <a:gd name="T82" fmla="*/ 96 w 120"/>
                <a:gd name="T83" fmla="*/ 308 h 352"/>
                <a:gd name="T84" fmla="*/ 102 w 120"/>
                <a:gd name="T85" fmla="*/ 298 h 352"/>
                <a:gd name="T86" fmla="*/ 106 w 120"/>
                <a:gd name="T87" fmla="*/ 290 h 352"/>
                <a:gd name="T88" fmla="*/ 108 w 120"/>
                <a:gd name="T89" fmla="*/ 280 h 352"/>
                <a:gd name="T90" fmla="*/ 108 w 120"/>
                <a:gd name="T91" fmla="*/ 280 h 352"/>
                <a:gd name="T92" fmla="*/ 114 w 120"/>
                <a:gd name="T93" fmla="*/ 254 h 352"/>
                <a:gd name="T94" fmla="*/ 118 w 120"/>
                <a:gd name="T95" fmla="*/ 226 h 352"/>
                <a:gd name="T96" fmla="*/ 118 w 120"/>
                <a:gd name="T97" fmla="*/ 226 h 352"/>
                <a:gd name="T98" fmla="*/ 120 w 120"/>
                <a:gd name="T99" fmla="*/ 198 h 352"/>
                <a:gd name="T100" fmla="*/ 118 w 120"/>
                <a:gd name="T101" fmla="*/ 170 h 352"/>
                <a:gd name="T102" fmla="*/ 116 w 120"/>
                <a:gd name="T103" fmla="*/ 140 h 352"/>
                <a:gd name="T104" fmla="*/ 114 w 120"/>
                <a:gd name="T105" fmla="*/ 112 h 352"/>
                <a:gd name="T106" fmla="*/ 114 w 120"/>
                <a:gd name="T107" fmla="*/ 112 h 352"/>
                <a:gd name="T108" fmla="*/ 108 w 120"/>
                <a:gd name="T109" fmla="*/ 84 h 352"/>
                <a:gd name="T110" fmla="*/ 100 w 120"/>
                <a:gd name="T111" fmla="*/ 56 h 352"/>
                <a:gd name="T112" fmla="*/ 82 w 120"/>
                <a:gd name="T113" fmla="*/ 0 h 352"/>
                <a:gd name="T114" fmla="*/ 82 w 120"/>
                <a:gd name="T115" fmla="*/ 0 h 352"/>
                <a:gd name="T116" fmla="*/ 80 w 120"/>
                <a:gd name="T117" fmla="*/ 2 h 3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352"/>
                <a:gd name="T179" fmla="*/ 120 w 120"/>
                <a:gd name="T180" fmla="*/ 352 h 35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352">
                  <a:moveTo>
                    <a:pt x="80" y="2"/>
                  </a:moveTo>
                  <a:lnTo>
                    <a:pt x="80" y="2"/>
                  </a:lnTo>
                  <a:lnTo>
                    <a:pt x="90" y="30"/>
                  </a:lnTo>
                  <a:lnTo>
                    <a:pt x="98" y="58"/>
                  </a:lnTo>
                  <a:lnTo>
                    <a:pt x="104" y="86"/>
                  </a:lnTo>
                  <a:lnTo>
                    <a:pt x="110" y="116"/>
                  </a:lnTo>
                  <a:lnTo>
                    <a:pt x="112" y="144"/>
                  </a:lnTo>
                  <a:lnTo>
                    <a:pt x="114" y="174"/>
                  </a:lnTo>
                  <a:lnTo>
                    <a:pt x="114" y="204"/>
                  </a:lnTo>
                  <a:lnTo>
                    <a:pt x="112" y="232"/>
                  </a:lnTo>
                  <a:lnTo>
                    <a:pt x="108" y="260"/>
                  </a:lnTo>
                  <a:lnTo>
                    <a:pt x="104" y="274"/>
                  </a:lnTo>
                  <a:lnTo>
                    <a:pt x="100" y="286"/>
                  </a:lnTo>
                  <a:lnTo>
                    <a:pt x="94" y="298"/>
                  </a:lnTo>
                  <a:lnTo>
                    <a:pt x="88" y="310"/>
                  </a:lnTo>
                  <a:lnTo>
                    <a:pt x="76" y="318"/>
                  </a:lnTo>
                  <a:lnTo>
                    <a:pt x="64" y="324"/>
                  </a:lnTo>
                  <a:lnTo>
                    <a:pt x="46" y="326"/>
                  </a:lnTo>
                  <a:lnTo>
                    <a:pt x="24" y="326"/>
                  </a:lnTo>
                  <a:lnTo>
                    <a:pt x="16" y="330"/>
                  </a:lnTo>
                  <a:lnTo>
                    <a:pt x="8" y="334"/>
                  </a:lnTo>
                  <a:lnTo>
                    <a:pt x="2" y="340"/>
                  </a:lnTo>
                  <a:lnTo>
                    <a:pt x="0" y="350"/>
                  </a:lnTo>
                  <a:lnTo>
                    <a:pt x="2" y="352"/>
                  </a:lnTo>
                  <a:lnTo>
                    <a:pt x="2" y="350"/>
                  </a:lnTo>
                  <a:lnTo>
                    <a:pt x="4" y="342"/>
                  </a:lnTo>
                  <a:lnTo>
                    <a:pt x="8" y="338"/>
                  </a:lnTo>
                  <a:lnTo>
                    <a:pt x="14" y="334"/>
                  </a:lnTo>
                  <a:lnTo>
                    <a:pt x="20" y="330"/>
                  </a:lnTo>
                  <a:lnTo>
                    <a:pt x="36" y="328"/>
                  </a:lnTo>
                  <a:lnTo>
                    <a:pt x="50" y="328"/>
                  </a:lnTo>
                  <a:lnTo>
                    <a:pt x="60" y="328"/>
                  </a:lnTo>
                  <a:lnTo>
                    <a:pt x="70" y="324"/>
                  </a:lnTo>
                  <a:lnTo>
                    <a:pt x="80" y="320"/>
                  </a:lnTo>
                  <a:lnTo>
                    <a:pt x="88" y="314"/>
                  </a:lnTo>
                  <a:lnTo>
                    <a:pt x="96" y="308"/>
                  </a:lnTo>
                  <a:lnTo>
                    <a:pt x="102" y="298"/>
                  </a:lnTo>
                  <a:lnTo>
                    <a:pt x="106" y="290"/>
                  </a:lnTo>
                  <a:lnTo>
                    <a:pt x="108" y="280"/>
                  </a:lnTo>
                  <a:lnTo>
                    <a:pt x="114" y="254"/>
                  </a:lnTo>
                  <a:lnTo>
                    <a:pt x="118" y="226"/>
                  </a:lnTo>
                  <a:lnTo>
                    <a:pt x="120" y="198"/>
                  </a:lnTo>
                  <a:lnTo>
                    <a:pt x="118" y="170"/>
                  </a:lnTo>
                  <a:lnTo>
                    <a:pt x="116" y="140"/>
                  </a:lnTo>
                  <a:lnTo>
                    <a:pt x="114" y="112"/>
                  </a:lnTo>
                  <a:lnTo>
                    <a:pt x="108" y="84"/>
                  </a:lnTo>
                  <a:lnTo>
                    <a:pt x="100" y="56"/>
                  </a:lnTo>
                  <a:lnTo>
                    <a:pt x="82" y="0"/>
                  </a:lnTo>
                  <a:lnTo>
                    <a:pt x="80" y="2"/>
                  </a:lnTo>
                </a:path>
              </a:pathLst>
            </a:custGeom>
            <a:noFill/>
            <a:ln w="9525">
              <a:noFill/>
              <a:round/>
              <a:headEnd/>
              <a:tailEnd/>
            </a:ln>
          </p:spPr>
          <p:txBody>
            <a:bodyPr/>
            <a:lstStyle/>
            <a:p>
              <a:endParaRPr lang="fr-FR">
                <a:latin typeface="Calibri" pitchFamily="34" charset="0"/>
              </a:endParaRPr>
            </a:p>
          </p:txBody>
        </p:sp>
        <p:sp>
          <p:nvSpPr>
            <p:cNvPr id="9231" name="Freeform 31"/>
            <p:cNvSpPr>
              <a:spLocks/>
            </p:cNvSpPr>
            <p:nvPr/>
          </p:nvSpPr>
          <p:spPr bwMode="auto">
            <a:xfrm>
              <a:off x="2705" y="2574"/>
              <a:ext cx="84" cy="22"/>
            </a:xfrm>
            <a:custGeom>
              <a:avLst/>
              <a:gdLst>
                <a:gd name="T0" fmla="*/ 0 w 84"/>
                <a:gd name="T1" fmla="*/ 22 h 22"/>
                <a:gd name="T2" fmla="*/ 0 w 84"/>
                <a:gd name="T3" fmla="*/ 22 h 22"/>
                <a:gd name="T4" fmla="*/ 10 w 84"/>
                <a:gd name="T5" fmla="*/ 22 h 22"/>
                <a:gd name="T6" fmla="*/ 10 w 84"/>
                <a:gd name="T7" fmla="*/ 22 h 22"/>
                <a:gd name="T8" fmla="*/ 18 w 84"/>
                <a:gd name="T9" fmla="*/ 20 h 22"/>
                <a:gd name="T10" fmla="*/ 18 w 84"/>
                <a:gd name="T11" fmla="*/ 20 h 22"/>
                <a:gd name="T12" fmla="*/ 24 w 84"/>
                <a:gd name="T13" fmla="*/ 16 h 22"/>
                <a:gd name="T14" fmla="*/ 30 w 84"/>
                <a:gd name="T15" fmla="*/ 12 h 22"/>
                <a:gd name="T16" fmla="*/ 30 w 84"/>
                <a:gd name="T17" fmla="*/ 12 h 22"/>
                <a:gd name="T18" fmla="*/ 36 w 84"/>
                <a:gd name="T19" fmla="*/ 8 h 22"/>
                <a:gd name="T20" fmla="*/ 42 w 84"/>
                <a:gd name="T21" fmla="*/ 6 h 22"/>
                <a:gd name="T22" fmla="*/ 58 w 84"/>
                <a:gd name="T23" fmla="*/ 4 h 22"/>
                <a:gd name="T24" fmla="*/ 58 w 84"/>
                <a:gd name="T25" fmla="*/ 4 h 22"/>
                <a:gd name="T26" fmla="*/ 84 w 84"/>
                <a:gd name="T27" fmla="*/ 6 h 22"/>
                <a:gd name="T28" fmla="*/ 84 w 84"/>
                <a:gd name="T29" fmla="*/ 6 h 22"/>
                <a:gd name="T30" fmla="*/ 84 w 84"/>
                <a:gd name="T31" fmla="*/ 6 h 22"/>
                <a:gd name="T32" fmla="*/ 84 w 84"/>
                <a:gd name="T33" fmla="*/ 6 h 22"/>
                <a:gd name="T34" fmla="*/ 60 w 84"/>
                <a:gd name="T35" fmla="*/ 2 h 22"/>
                <a:gd name="T36" fmla="*/ 60 w 84"/>
                <a:gd name="T37" fmla="*/ 2 h 22"/>
                <a:gd name="T38" fmla="*/ 50 w 84"/>
                <a:gd name="T39" fmla="*/ 0 h 22"/>
                <a:gd name="T40" fmla="*/ 38 w 84"/>
                <a:gd name="T41" fmla="*/ 2 h 22"/>
                <a:gd name="T42" fmla="*/ 38 w 84"/>
                <a:gd name="T43" fmla="*/ 2 h 22"/>
                <a:gd name="T44" fmla="*/ 32 w 84"/>
                <a:gd name="T45" fmla="*/ 6 h 22"/>
                <a:gd name="T46" fmla="*/ 26 w 84"/>
                <a:gd name="T47" fmla="*/ 12 h 22"/>
                <a:gd name="T48" fmla="*/ 26 w 84"/>
                <a:gd name="T49" fmla="*/ 12 h 22"/>
                <a:gd name="T50" fmla="*/ 20 w 84"/>
                <a:gd name="T51" fmla="*/ 16 h 22"/>
                <a:gd name="T52" fmla="*/ 14 w 84"/>
                <a:gd name="T53" fmla="*/ 18 h 22"/>
                <a:gd name="T54" fmla="*/ 0 w 84"/>
                <a:gd name="T55" fmla="*/ 22 h 22"/>
                <a:gd name="T56" fmla="*/ 0 w 84"/>
                <a:gd name="T57" fmla="*/ 22 h 22"/>
                <a:gd name="T58" fmla="*/ 0 w 84"/>
                <a:gd name="T59" fmla="*/ 22 h 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4"/>
                <a:gd name="T91" fmla="*/ 0 h 22"/>
                <a:gd name="T92" fmla="*/ 84 w 84"/>
                <a:gd name="T93" fmla="*/ 22 h 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4" h="22">
                  <a:moveTo>
                    <a:pt x="0" y="22"/>
                  </a:moveTo>
                  <a:lnTo>
                    <a:pt x="0" y="22"/>
                  </a:lnTo>
                  <a:lnTo>
                    <a:pt x="10" y="22"/>
                  </a:lnTo>
                  <a:lnTo>
                    <a:pt x="18" y="20"/>
                  </a:lnTo>
                  <a:lnTo>
                    <a:pt x="24" y="16"/>
                  </a:lnTo>
                  <a:lnTo>
                    <a:pt x="30" y="12"/>
                  </a:lnTo>
                  <a:lnTo>
                    <a:pt x="36" y="8"/>
                  </a:lnTo>
                  <a:lnTo>
                    <a:pt x="42" y="6"/>
                  </a:lnTo>
                  <a:lnTo>
                    <a:pt x="58" y="4"/>
                  </a:lnTo>
                  <a:lnTo>
                    <a:pt x="84" y="6"/>
                  </a:lnTo>
                  <a:lnTo>
                    <a:pt x="60" y="2"/>
                  </a:lnTo>
                  <a:lnTo>
                    <a:pt x="50" y="0"/>
                  </a:lnTo>
                  <a:lnTo>
                    <a:pt x="38" y="2"/>
                  </a:lnTo>
                  <a:lnTo>
                    <a:pt x="32" y="6"/>
                  </a:lnTo>
                  <a:lnTo>
                    <a:pt x="26" y="12"/>
                  </a:lnTo>
                  <a:lnTo>
                    <a:pt x="20" y="16"/>
                  </a:lnTo>
                  <a:lnTo>
                    <a:pt x="14" y="18"/>
                  </a:lnTo>
                  <a:lnTo>
                    <a:pt x="0" y="22"/>
                  </a:lnTo>
                  <a:close/>
                </a:path>
              </a:pathLst>
            </a:custGeom>
            <a:solidFill>
              <a:srgbClr val="000000"/>
            </a:solidFill>
            <a:ln w="9525">
              <a:noFill/>
              <a:round/>
              <a:headEnd/>
              <a:tailEnd/>
            </a:ln>
          </p:spPr>
          <p:txBody>
            <a:bodyPr/>
            <a:lstStyle/>
            <a:p>
              <a:endParaRPr lang="fr-FR">
                <a:latin typeface="Calibri" pitchFamily="34" charset="0"/>
              </a:endParaRPr>
            </a:p>
          </p:txBody>
        </p:sp>
        <p:sp>
          <p:nvSpPr>
            <p:cNvPr id="9232" name="Freeform 32"/>
            <p:cNvSpPr>
              <a:spLocks/>
            </p:cNvSpPr>
            <p:nvPr/>
          </p:nvSpPr>
          <p:spPr bwMode="auto">
            <a:xfrm>
              <a:off x="2705" y="2574"/>
              <a:ext cx="84" cy="22"/>
            </a:xfrm>
            <a:custGeom>
              <a:avLst/>
              <a:gdLst>
                <a:gd name="T0" fmla="*/ 0 w 84"/>
                <a:gd name="T1" fmla="*/ 22 h 22"/>
                <a:gd name="T2" fmla="*/ 0 w 84"/>
                <a:gd name="T3" fmla="*/ 22 h 22"/>
                <a:gd name="T4" fmla="*/ 10 w 84"/>
                <a:gd name="T5" fmla="*/ 22 h 22"/>
                <a:gd name="T6" fmla="*/ 10 w 84"/>
                <a:gd name="T7" fmla="*/ 22 h 22"/>
                <a:gd name="T8" fmla="*/ 18 w 84"/>
                <a:gd name="T9" fmla="*/ 20 h 22"/>
                <a:gd name="T10" fmla="*/ 18 w 84"/>
                <a:gd name="T11" fmla="*/ 20 h 22"/>
                <a:gd name="T12" fmla="*/ 24 w 84"/>
                <a:gd name="T13" fmla="*/ 16 h 22"/>
                <a:gd name="T14" fmla="*/ 30 w 84"/>
                <a:gd name="T15" fmla="*/ 12 h 22"/>
                <a:gd name="T16" fmla="*/ 30 w 84"/>
                <a:gd name="T17" fmla="*/ 12 h 22"/>
                <a:gd name="T18" fmla="*/ 36 w 84"/>
                <a:gd name="T19" fmla="*/ 8 h 22"/>
                <a:gd name="T20" fmla="*/ 42 w 84"/>
                <a:gd name="T21" fmla="*/ 6 h 22"/>
                <a:gd name="T22" fmla="*/ 58 w 84"/>
                <a:gd name="T23" fmla="*/ 4 h 22"/>
                <a:gd name="T24" fmla="*/ 58 w 84"/>
                <a:gd name="T25" fmla="*/ 4 h 22"/>
                <a:gd name="T26" fmla="*/ 84 w 84"/>
                <a:gd name="T27" fmla="*/ 6 h 22"/>
                <a:gd name="T28" fmla="*/ 84 w 84"/>
                <a:gd name="T29" fmla="*/ 6 h 22"/>
                <a:gd name="T30" fmla="*/ 84 w 84"/>
                <a:gd name="T31" fmla="*/ 6 h 22"/>
                <a:gd name="T32" fmla="*/ 84 w 84"/>
                <a:gd name="T33" fmla="*/ 6 h 22"/>
                <a:gd name="T34" fmla="*/ 60 w 84"/>
                <a:gd name="T35" fmla="*/ 2 h 22"/>
                <a:gd name="T36" fmla="*/ 60 w 84"/>
                <a:gd name="T37" fmla="*/ 2 h 22"/>
                <a:gd name="T38" fmla="*/ 50 w 84"/>
                <a:gd name="T39" fmla="*/ 0 h 22"/>
                <a:gd name="T40" fmla="*/ 38 w 84"/>
                <a:gd name="T41" fmla="*/ 2 h 22"/>
                <a:gd name="T42" fmla="*/ 38 w 84"/>
                <a:gd name="T43" fmla="*/ 2 h 22"/>
                <a:gd name="T44" fmla="*/ 32 w 84"/>
                <a:gd name="T45" fmla="*/ 6 h 22"/>
                <a:gd name="T46" fmla="*/ 26 w 84"/>
                <a:gd name="T47" fmla="*/ 12 h 22"/>
                <a:gd name="T48" fmla="*/ 26 w 84"/>
                <a:gd name="T49" fmla="*/ 12 h 22"/>
                <a:gd name="T50" fmla="*/ 20 w 84"/>
                <a:gd name="T51" fmla="*/ 16 h 22"/>
                <a:gd name="T52" fmla="*/ 14 w 84"/>
                <a:gd name="T53" fmla="*/ 18 h 22"/>
                <a:gd name="T54" fmla="*/ 0 w 84"/>
                <a:gd name="T55" fmla="*/ 22 h 22"/>
                <a:gd name="T56" fmla="*/ 0 w 84"/>
                <a:gd name="T57" fmla="*/ 22 h 22"/>
                <a:gd name="T58" fmla="*/ 0 w 84"/>
                <a:gd name="T59" fmla="*/ 22 h 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4"/>
                <a:gd name="T91" fmla="*/ 0 h 22"/>
                <a:gd name="T92" fmla="*/ 84 w 84"/>
                <a:gd name="T93" fmla="*/ 22 h 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4" h="22">
                  <a:moveTo>
                    <a:pt x="0" y="22"/>
                  </a:moveTo>
                  <a:lnTo>
                    <a:pt x="0" y="22"/>
                  </a:lnTo>
                  <a:lnTo>
                    <a:pt x="10" y="22"/>
                  </a:lnTo>
                  <a:lnTo>
                    <a:pt x="18" y="20"/>
                  </a:lnTo>
                  <a:lnTo>
                    <a:pt x="24" y="16"/>
                  </a:lnTo>
                  <a:lnTo>
                    <a:pt x="30" y="12"/>
                  </a:lnTo>
                  <a:lnTo>
                    <a:pt x="36" y="8"/>
                  </a:lnTo>
                  <a:lnTo>
                    <a:pt x="42" y="6"/>
                  </a:lnTo>
                  <a:lnTo>
                    <a:pt x="58" y="4"/>
                  </a:lnTo>
                  <a:lnTo>
                    <a:pt x="84" y="6"/>
                  </a:lnTo>
                  <a:lnTo>
                    <a:pt x="60" y="2"/>
                  </a:lnTo>
                  <a:lnTo>
                    <a:pt x="50" y="0"/>
                  </a:lnTo>
                  <a:lnTo>
                    <a:pt x="38" y="2"/>
                  </a:lnTo>
                  <a:lnTo>
                    <a:pt x="32" y="6"/>
                  </a:lnTo>
                  <a:lnTo>
                    <a:pt x="26" y="12"/>
                  </a:lnTo>
                  <a:lnTo>
                    <a:pt x="20" y="16"/>
                  </a:lnTo>
                  <a:lnTo>
                    <a:pt x="14" y="18"/>
                  </a:lnTo>
                  <a:lnTo>
                    <a:pt x="0" y="22"/>
                  </a:lnTo>
                </a:path>
              </a:pathLst>
            </a:custGeom>
            <a:noFill/>
            <a:ln w="9525">
              <a:noFill/>
              <a:round/>
              <a:headEnd/>
              <a:tailEnd/>
            </a:ln>
          </p:spPr>
          <p:txBody>
            <a:bodyPr/>
            <a:lstStyle/>
            <a:p>
              <a:endParaRPr lang="fr-FR">
                <a:latin typeface="Calibri" pitchFamily="34" charset="0"/>
              </a:endParaRPr>
            </a:p>
          </p:txBody>
        </p:sp>
        <p:sp>
          <p:nvSpPr>
            <p:cNvPr id="9233" name="Freeform 33"/>
            <p:cNvSpPr>
              <a:spLocks/>
            </p:cNvSpPr>
            <p:nvPr/>
          </p:nvSpPr>
          <p:spPr bwMode="auto">
            <a:xfrm>
              <a:off x="2715" y="2576"/>
              <a:ext cx="84" cy="58"/>
            </a:xfrm>
            <a:custGeom>
              <a:avLst/>
              <a:gdLst>
                <a:gd name="T0" fmla="*/ 84 w 84"/>
                <a:gd name="T1" fmla="*/ 0 h 58"/>
                <a:gd name="T2" fmla="*/ 84 w 84"/>
                <a:gd name="T3" fmla="*/ 0 h 58"/>
                <a:gd name="T4" fmla="*/ 74 w 84"/>
                <a:gd name="T5" fmla="*/ 4 h 58"/>
                <a:gd name="T6" fmla="*/ 66 w 84"/>
                <a:gd name="T7" fmla="*/ 8 h 58"/>
                <a:gd name="T8" fmla="*/ 66 w 84"/>
                <a:gd name="T9" fmla="*/ 8 h 58"/>
                <a:gd name="T10" fmla="*/ 58 w 84"/>
                <a:gd name="T11" fmla="*/ 16 h 58"/>
                <a:gd name="T12" fmla="*/ 52 w 84"/>
                <a:gd name="T13" fmla="*/ 24 h 58"/>
                <a:gd name="T14" fmla="*/ 52 w 84"/>
                <a:gd name="T15" fmla="*/ 24 h 58"/>
                <a:gd name="T16" fmla="*/ 48 w 84"/>
                <a:gd name="T17" fmla="*/ 32 h 58"/>
                <a:gd name="T18" fmla="*/ 42 w 84"/>
                <a:gd name="T19" fmla="*/ 36 h 58"/>
                <a:gd name="T20" fmla="*/ 30 w 84"/>
                <a:gd name="T21" fmla="*/ 44 h 58"/>
                <a:gd name="T22" fmla="*/ 0 w 84"/>
                <a:gd name="T23" fmla="*/ 56 h 58"/>
                <a:gd name="T24" fmla="*/ 0 w 84"/>
                <a:gd name="T25" fmla="*/ 56 h 58"/>
                <a:gd name="T26" fmla="*/ 0 w 84"/>
                <a:gd name="T27" fmla="*/ 58 h 58"/>
                <a:gd name="T28" fmla="*/ 0 w 84"/>
                <a:gd name="T29" fmla="*/ 58 h 58"/>
                <a:gd name="T30" fmla="*/ 10 w 84"/>
                <a:gd name="T31" fmla="*/ 54 h 58"/>
                <a:gd name="T32" fmla="*/ 20 w 84"/>
                <a:gd name="T33" fmla="*/ 50 h 58"/>
                <a:gd name="T34" fmla="*/ 20 w 84"/>
                <a:gd name="T35" fmla="*/ 50 h 58"/>
                <a:gd name="T36" fmla="*/ 34 w 84"/>
                <a:gd name="T37" fmla="*/ 46 h 58"/>
                <a:gd name="T38" fmla="*/ 44 w 84"/>
                <a:gd name="T39" fmla="*/ 38 h 58"/>
                <a:gd name="T40" fmla="*/ 44 w 84"/>
                <a:gd name="T41" fmla="*/ 38 h 58"/>
                <a:gd name="T42" fmla="*/ 52 w 84"/>
                <a:gd name="T43" fmla="*/ 30 h 58"/>
                <a:gd name="T44" fmla="*/ 58 w 84"/>
                <a:gd name="T45" fmla="*/ 20 h 58"/>
                <a:gd name="T46" fmla="*/ 58 w 84"/>
                <a:gd name="T47" fmla="*/ 20 h 58"/>
                <a:gd name="T48" fmla="*/ 66 w 84"/>
                <a:gd name="T49" fmla="*/ 10 h 58"/>
                <a:gd name="T50" fmla="*/ 70 w 84"/>
                <a:gd name="T51" fmla="*/ 8 h 58"/>
                <a:gd name="T52" fmla="*/ 74 w 84"/>
                <a:gd name="T53" fmla="*/ 6 h 58"/>
                <a:gd name="T54" fmla="*/ 74 w 84"/>
                <a:gd name="T55" fmla="*/ 6 h 58"/>
                <a:gd name="T56" fmla="*/ 80 w 84"/>
                <a:gd name="T57" fmla="*/ 4 h 58"/>
                <a:gd name="T58" fmla="*/ 84 w 84"/>
                <a:gd name="T59" fmla="*/ 0 h 58"/>
                <a:gd name="T60" fmla="*/ 84 w 84"/>
                <a:gd name="T61" fmla="*/ 0 h 58"/>
                <a:gd name="T62" fmla="*/ 84 w 84"/>
                <a:gd name="T63" fmla="*/ 0 h 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4"/>
                <a:gd name="T97" fmla="*/ 0 h 58"/>
                <a:gd name="T98" fmla="*/ 84 w 84"/>
                <a:gd name="T99" fmla="*/ 58 h 5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4" h="58">
                  <a:moveTo>
                    <a:pt x="84" y="0"/>
                  </a:moveTo>
                  <a:lnTo>
                    <a:pt x="84" y="0"/>
                  </a:lnTo>
                  <a:lnTo>
                    <a:pt x="74" y="4"/>
                  </a:lnTo>
                  <a:lnTo>
                    <a:pt x="66" y="8"/>
                  </a:lnTo>
                  <a:lnTo>
                    <a:pt x="58" y="16"/>
                  </a:lnTo>
                  <a:lnTo>
                    <a:pt x="52" y="24"/>
                  </a:lnTo>
                  <a:lnTo>
                    <a:pt x="48" y="32"/>
                  </a:lnTo>
                  <a:lnTo>
                    <a:pt x="42" y="36"/>
                  </a:lnTo>
                  <a:lnTo>
                    <a:pt x="30" y="44"/>
                  </a:lnTo>
                  <a:lnTo>
                    <a:pt x="0" y="56"/>
                  </a:lnTo>
                  <a:lnTo>
                    <a:pt x="0" y="58"/>
                  </a:lnTo>
                  <a:lnTo>
                    <a:pt x="10" y="54"/>
                  </a:lnTo>
                  <a:lnTo>
                    <a:pt x="20" y="50"/>
                  </a:lnTo>
                  <a:lnTo>
                    <a:pt x="34" y="46"/>
                  </a:lnTo>
                  <a:lnTo>
                    <a:pt x="44" y="38"/>
                  </a:lnTo>
                  <a:lnTo>
                    <a:pt x="52" y="30"/>
                  </a:lnTo>
                  <a:lnTo>
                    <a:pt x="58" y="20"/>
                  </a:lnTo>
                  <a:lnTo>
                    <a:pt x="66" y="10"/>
                  </a:lnTo>
                  <a:lnTo>
                    <a:pt x="70" y="8"/>
                  </a:lnTo>
                  <a:lnTo>
                    <a:pt x="74" y="6"/>
                  </a:lnTo>
                  <a:lnTo>
                    <a:pt x="80" y="4"/>
                  </a:lnTo>
                  <a:lnTo>
                    <a:pt x="84"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234" name="Freeform 34"/>
            <p:cNvSpPr>
              <a:spLocks/>
            </p:cNvSpPr>
            <p:nvPr/>
          </p:nvSpPr>
          <p:spPr bwMode="auto">
            <a:xfrm>
              <a:off x="2715" y="2576"/>
              <a:ext cx="84" cy="58"/>
            </a:xfrm>
            <a:custGeom>
              <a:avLst/>
              <a:gdLst>
                <a:gd name="T0" fmla="*/ 84 w 84"/>
                <a:gd name="T1" fmla="*/ 0 h 58"/>
                <a:gd name="T2" fmla="*/ 84 w 84"/>
                <a:gd name="T3" fmla="*/ 0 h 58"/>
                <a:gd name="T4" fmla="*/ 74 w 84"/>
                <a:gd name="T5" fmla="*/ 4 h 58"/>
                <a:gd name="T6" fmla="*/ 66 w 84"/>
                <a:gd name="T7" fmla="*/ 8 h 58"/>
                <a:gd name="T8" fmla="*/ 66 w 84"/>
                <a:gd name="T9" fmla="*/ 8 h 58"/>
                <a:gd name="T10" fmla="*/ 58 w 84"/>
                <a:gd name="T11" fmla="*/ 16 h 58"/>
                <a:gd name="T12" fmla="*/ 52 w 84"/>
                <a:gd name="T13" fmla="*/ 24 h 58"/>
                <a:gd name="T14" fmla="*/ 52 w 84"/>
                <a:gd name="T15" fmla="*/ 24 h 58"/>
                <a:gd name="T16" fmla="*/ 48 w 84"/>
                <a:gd name="T17" fmla="*/ 32 h 58"/>
                <a:gd name="T18" fmla="*/ 42 w 84"/>
                <a:gd name="T19" fmla="*/ 36 h 58"/>
                <a:gd name="T20" fmla="*/ 30 w 84"/>
                <a:gd name="T21" fmla="*/ 44 h 58"/>
                <a:gd name="T22" fmla="*/ 0 w 84"/>
                <a:gd name="T23" fmla="*/ 56 h 58"/>
                <a:gd name="T24" fmla="*/ 0 w 84"/>
                <a:gd name="T25" fmla="*/ 56 h 58"/>
                <a:gd name="T26" fmla="*/ 0 w 84"/>
                <a:gd name="T27" fmla="*/ 58 h 58"/>
                <a:gd name="T28" fmla="*/ 0 w 84"/>
                <a:gd name="T29" fmla="*/ 58 h 58"/>
                <a:gd name="T30" fmla="*/ 10 w 84"/>
                <a:gd name="T31" fmla="*/ 54 h 58"/>
                <a:gd name="T32" fmla="*/ 20 w 84"/>
                <a:gd name="T33" fmla="*/ 50 h 58"/>
                <a:gd name="T34" fmla="*/ 20 w 84"/>
                <a:gd name="T35" fmla="*/ 50 h 58"/>
                <a:gd name="T36" fmla="*/ 34 w 84"/>
                <a:gd name="T37" fmla="*/ 46 h 58"/>
                <a:gd name="T38" fmla="*/ 44 w 84"/>
                <a:gd name="T39" fmla="*/ 38 h 58"/>
                <a:gd name="T40" fmla="*/ 44 w 84"/>
                <a:gd name="T41" fmla="*/ 38 h 58"/>
                <a:gd name="T42" fmla="*/ 52 w 84"/>
                <a:gd name="T43" fmla="*/ 30 h 58"/>
                <a:gd name="T44" fmla="*/ 58 w 84"/>
                <a:gd name="T45" fmla="*/ 20 h 58"/>
                <a:gd name="T46" fmla="*/ 58 w 84"/>
                <a:gd name="T47" fmla="*/ 20 h 58"/>
                <a:gd name="T48" fmla="*/ 66 w 84"/>
                <a:gd name="T49" fmla="*/ 10 h 58"/>
                <a:gd name="T50" fmla="*/ 70 w 84"/>
                <a:gd name="T51" fmla="*/ 8 h 58"/>
                <a:gd name="T52" fmla="*/ 74 w 84"/>
                <a:gd name="T53" fmla="*/ 6 h 58"/>
                <a:gd name="T54" fmla="*/ 74 w 84"/>
                <a:gd name="T55" fmla="*/ 6 h 58"/>
                <a:gd name="T56" fmla="*/ 80 w 84"/>
                <a:gd name="T57" fmla="*/ 4 h 58"/>
                <a:gd name="T58" fmla="*/ 84 w 84"/>
                <a:gd name="T59" fmla="*/ 0 h 58"/>
                <a:gd name="T60" fmla="*/ 84 w 84"/>
                <a:gd name="T61" fmla="*/ 0 h 58"/>
                <a:gd name="T62" fmla="*/ 84 w 84"/>
                <a:gd name="T63" fmla="*/ 0 h 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4"/>
                <a:gd name="T97" fmla="*/ 0 h 58"/>
                <a:gd name="T98" fmla="*/ 84 w 84"/>
                <a:gd name="T99" fmla="*/ 58 h 5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4" h="58">
                  <a:moveTo>
                    <a:pt x="84" y="0"/>
                  </a:moveTo>
                  <a:lnTo>
                    <a:pt x="84" y="0"/>
                  </a:lnTo>
                  <a:lnTo>
                    <a:pt x="74" y="4"/>
                  </a:lnTo>
                  <a:lnTo>
                    <a:pt x="66" y="8"/>
                  </a:lnTo>
                  <a:lnTo>
                    <a:pt x="58" y="16"/>
                  </a:lnTo>
                  <a:lnTo>
                    <a:pt x="52" y="24"/>
                  </a:lnTo>
                  <a:lnTo>
                    <a:pt x="48" y="32"/>
                  </a:lnTo>
                  <a:lnTo>
                    <a:pt x="42" y="36"/>
                  </a:lnTo>
                  <a:lnTo>
                    <a:pt x="30" y="44"/>
                  </a:lnTo>
                  <a:lnTo>
                    <a:pt x="0" y="56"/>
                  </a:lnTo>
                  <a:lnTo>
                    <a:pt x="0" y="58"/>
                  </a:lnTo>
                  <a:lnTo>
                    <a:pt x="10" y="54"/>
                  </a:lnTo>
                  <a:lnTo>
                    <a:pt x="20" y="50"/>
                  </a:lnTo>
                  <a:lnTo>
                    <a:pt x="34" y="46"/>
                  </a:lnTo>
                  <a:lnTo>
                    <a:pt x="44" y="38"/>
                  </a:lnTo>
                  <a:lnTo>
                    <a:pt x="52" y="30"/>
                  </a:lnTo>
                  <a:lnTo>
                    <a:pt x="58" y="20"/>
                  </a:lnTo>
                  <a:lnTo>
                    <a:pt x="66" y="10"/>
                  </a:lnTo>
                  <a:lnTo>
                    <a:pt x="70" y="8"/>
                  </a:lnTo>
                  <a:lnTo>
                    <a:pt x="74" y="6"/>
                  </a:lnTo>
                  <a:lnTo>
                    <a:pt x="80" y="4"/>
                  </a:lnTo>
                  <a:lnTo>
                    <a:pt x="84" y="0"/>
                  </a:lnTo>
                </a:path>
              </a:pathLst>
            </a:custGeom>
            <a:noFill/>
            <a:ln w="9525">
              <a:noFill/>
              <a:round/>
              <a:headEnd/>
              <a:tailEnd/>
            </a:ln>
          </p:spPr>
          <p:txBody>
            <a:bodyPr/>
            <a:lstStyle/>
            <a:p>
              <a:endParaRPr lang="fr-FR">
                <a:latin typeface="Calibri" pitchFamily="34" charset="0"/>
              </a:endParaRPr>
            </a:p>
          </p:txBody>
        </p:sp>
        <p:sp>
          <p:nvSpPr>
            <p:cNvPr id="9235" name="Freeform 35"/>
            <p:cNvSpPr>
              <a:spLocks/>
            </p:cNvSpPr>
            <p:nvPr/>
          </p:nvSpPr>
          <p:spPr bwMode="auto">
            <a:xfrm>
              <a:off x="2753" y="2584"/>
              <a:ext cx="64" cy="34"/>
            </a:xfrm>
            <a:custGeom>
              <a:avLst/>
              <a:gdLst>
                <a:gd name="T0" fmla="*/ 6 w 64"/>
                <a:gd name="T1" fmla="*/ 34 h 34"/>
                <a:gd name="T2" fmla="*/ 6 w 64"/>
                <a:gd name="T3" fmla="*/ 34 h 34"/>
                <a:gd name="T4" fmla="*/ 10 w 64"/>
                <a:gd name="T5" fmla="*/ 30 h 34"/>
                <a:gd name="T6" fmla="*/ 16 w 64"/>
                <a:gd name="T7" fmla="*/ 26 h 34"/>
                <a:gd name="T8" fmla="*/ 22 w 64"/>
                <a:gd name="T9" fmla="*/ 22 h 34"/>
                <a:gd name="T10" fmla="*/ 28 w 64"/>
                <a:gd name="T11" fmla="*/ 16 h 34"/>
                <a:gd name="T12" fmla="*/ 28 w 64"/>
                <a:gd name="T13" fmla="*/ 16 h 34"/>
                <a:gd name="T14" fmla="*/ 36 w 64"/>
                <a:gd name="T15" fmla="*/ 10 h 34"/>
                <a:gd name="T16" fmla="*/ 44 w 64"/>
                <a:gd name="T17" fmla="*/ 6 h 34"/>
                <a:gd name="T18" fmla="*/ 54 w 64"/>
                <a:gd name="T19" fmla="*/ 4 h 34"/>
                <a:gd name="T20" fmla="*/ 64 w 64"/>
                <a:gd name="T21" fmla="*/ 2 h 34"/>
                <a:gd name="T22" fmla="*/ 64 w 64"/>
                <a:gd name="T23" fmla="*/ 2 h 34"/>
                <a:gd name="T24" fmla="*/ 64 w 64"/>
                <a:gd name="T25" fmla="*/ 2 h 34"/>
                <a:gd name="T26" fmla="*/ 64 w 64"/>
                <a:gd name="T27" fmla="*/ 0 h 34"/>
                <a:gd name="T28" fmla="*/ 64 w 64"/>
                <a:gd name="T29" fmla="*/ 0 h 34"/>
                <a:gd name="T30" fmla="*/ 58 w 64"/>
                <a:gd name="T31" fmla="*/ 0 h 34"/>
                <a:gd name="T32" fmla="*/ 52 w 64"/>
                <a:gd name="T33" fmla="*/ 0 h 34"/>
                <a:gd name="T34" fmla="*/ 40 w 64"/>
                <a:gd name="T35" fmla="*/ 6 h 34"/>
                <a:gd name="T36" fmla="*/ 40 w 64"/>
                <a:gd name="T37" fmla="*/ 6 h 34"/>
                <a:gd name="T38" fmla="*/ 30 w 64"/>
                <a:gd name="T39" fmla="*/ 12 h 34"/>
                <a:gd name="T40" fmla="*/ 22 w 64"/>
                <a:gd name="T41" fmla="*/ 20 h 34"/>
                <a:gd name="T42" fmla="*/ 14 w 64"/>
                <a:gd name="T43" fmla="*/ 26 h 34"/>
                <a:gd name="T44" fmla="*/ 10 w 64"/>
                <a:gd name="T45" fmla="*/ 28 h 34"/>
                <a:gd name="T46" fmla="*/ 4 w 64"/>
                <a:gd name="T47" fmla="*/ 28 h 34"/>
                <a:gd name="T48" fmla="*/ 4 w 64"/>
                <a:gd name="T49" fmla="*/ 28 h 34"/>
                <a:gd name="T50" fmla="*/ 0 w 64"/>
                <a:gd name="T51" fmla="*/ 30 h 34"/>
                <a:gd name="T52" fmla="*/ 0 w 64"/>
                <a:gd name="T53" fmla="*/ 32 h 34"/>
                <a:gd name="T54" fmla="*/ 2 w 64"/>
                <a:gd name="T55" fmla="*/ 34 h 34"/>
                <a:gd name="T56" fmla="*/ 6 w 64"/>
                <a:gd name="T57" fmla="*/ 34 h 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4"/>
                <a:gd name="T88" fmla="*/ 0 h 34"/>
                <a:gd name="T89" fmla="*/ 64 w 64"/>
                <a:gd name="T90" fmla="*/ 34 h 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4" h="34">
                  <a:moveTo>
                    <a:pt x="6" y="34"/>
                  </a:moveTo>
                  <a:lnTo>
                    <a:pt x="6" y="34"/>
                  </a:lnTo>
                  <a:lnTo>
                    <a:pt x="10" y="30"/>
                  </a:lnTo>
                  <a:lnTo>
                    <a:pt x="16" y="26"/>
                  </a:lnTo>
                  <a:lnTo>
                    <a:pt x="22" y="22"/>
                  </a:lnTo>
                  <a:lnTo>
                    <a:pt x="28" y="16"/>
                  </a:lnTo>
                  <a:lnTo>
                    <a:pt x="36" y="10"/>
                  </a:lnTo>
                  <a:lnTo>
                    <a:pt x="44" y="6"/>
                  </a:lnTo>
                  <a:lnTo>
                    <a:pt x="54" y="4"/>
                  </a:lnTo>
                  <a:lnTo>
                    <a:pt x="64" y="2"/>
                  </a:lnTo>
                  <a:lnTo>
                    <a:pt x="64" y="0"/>
                  </a:lnTo>
                  <a:lnTo>
                    <a:pt x="58" y="0"/>
                  </a:lnTo>
                  <a:lnTo>
                    <a:pt x="52" y="0"/>
                  </a:lnTo>
                  <a:lnTo>
                    <a:pt x="40" y="6"/>
                  </a:lnTo>
                  <a:lnTo>
                    <a:pt x="30" y="12"/>
                  </a:lnTo>
                  <a:lnTo>
                    <a:pt x="22" y="20"/>
                  </a:lnTo>
                  <a:lnTo>
                    <a:pt x="14" y="26"/>
                  </a:lnTo>
                  <a:lnTo>
                    <a:pt x="10" y="28"/>
                  </a:lnTo>
                  <a:lnTo>
                    <a:pt x="4" y="28"/>
                  </a:lnTo>
                  <a:lnTo>
                    <a:pt x="0" y="30"/>
                  </a:lnTo>
                  <a:lnTo>
                    <a:pt x="0" y="32"/>
                  </a:lnTo>
                  <a:lnTo>
                    <a:pt x="2" y="34"/>
                  </a:lnTo>
                  <a:lnTo>
                    <a:pt x="6" y="34"/>
                  </a:lnTo>
                  <a:close/>
                </a:path>
              </a:pathLst>
            </a:custGeom>
            <a:solidFill>
              <a:srgbClr val="000000"/>
            </a:solidFill>
            <a:ln w="9525">
              <a:noFill/>
              <a:round/>
              <a:headEnd/>
              <a:tailEnd/>
            </a:ln>
          </p:spPr>
          <p:txBody>
            <a:bodyPr/>
            <a:lstStyle/>
            <a:p>
              <a:endParaRPr lang="fr-FR">
                <a:latin typeface="Calibri" pitchFamily="34" charset="0"/>
              </a:endParaRPr>
            </a:p>
          </p:txBody>
        </p:sp>
        <p:sp>
          <p:nvSpPr>
            <p:cNvPr id="9236" name="Freeform 36"/>
            <p:cNvSpPr>
              <a:spLocks/>
            </p:cNvSpPr>
            <p:nvPr/>
          </p:nvSpPr>
          <p:spPr bwMode="auto">
            <a:xfrm>
              <a:off x="2753" y="2584"/>
              <a:ext cx="64" cy="34"/>
            </a:xfrm>
            <a:custGeom>
              <a:avLst/>
              <a:gdLst>
                <a:gd name="T0" fmla="*/ 6 w 64"/>
                <a:gd name="T1" fmla="*/ 34 h 34"/>
                <a:gd name="T2" fmla="*/ 6 w 64"/>
                <a:gd name="T3" fmla="*/ 34 h 34"/>
                <a:gd name="T4" fmla="*/ 10 w 64"/>
                <a:gd name="T5" fmla="*/ 30 h 34"/>
                <a:gd name="T6" fmla="*/ 16 w 64"/>
                <a:gd name="T7" fmla="*/ 26 h 34"/>
                <a:gd name="T8" fmla="*/ 22 w 64"/>
                <a:gd name="T9" fmla="*/ 22 h 34"/>
                <a:gd name="T10" fmla="*/ 28 w 64"/>
                <a:gd name="T11" fmla="*/ 16 h 34"/>
                <a:gd name="T12" fmla="*/ 28 w 64"/>
                <a:gd name="T13" fmla="*/ 16 h 34"/>
                <a:gd name="T14" fmla="*/ 36 w 64"/>
                <a:gd name="T15" fmla="*/ 10 h 34"/>
                <a:gd name="T16" fmla="*/ 44 w 64"/>
                <a:gd name="T17" fmla="*/ 6 h 34"/>
                <a:gd name="T18" fmla="*/ 54 w 64"/>
                <a:gd name="T19" fmla="*/ 4 h 34"/>
                <a:gd name="T20" fmla="*/ 64 w 64"/>
                <a:gd name="T21" fmla="*/ 2 h 34"/>
                <a:gd name="T22" fmla="*/ 64 w 64"/>
                <a:gd name="T23" fmla="*/ 2 h 34"/>
                <a:gd name="T24" fmla="*/ 64 w 64"/>
                <a:gd name="T25" fmla="*/ 2 h 34"/>
                <a:gd name="T26" fmla="*/ 64 w 64"/>
                <a:gd name="T27" fmla="*/ 0 h 34"/>
                <a:gd name="T28" fmla="*/ 64 w 64"/>
                <a:gd name="T29" fmla="*/ 0 h 34"/>
                <a:gd name="T30" fmla="*/ 58 w 64"/>
                <a:gd name="T31" fmla="*/ 0 h 34"/>
                <a:gd name="T32" fmla="*/ 52 w 64"/>
                <a:gd name="T33" fmla="*/ 0 h 34"/>
                <a:gd name="T34" fmla="*/ 40 w 64"/>
                <a:gd name="T35" fmla="*/ 6 h 34"/>
                <a:gd name="T36" fmla="*/ 40 w 64"/>
                <a:gd name="T37" fmla="*/ 6 h 34"/>
                <a:gd name="T38" fmla="*/ 30 w 64"/>
                <a:gd name="T39" fmla="*/ 12 h 34"/>
                <a:gd name="T40" fmla="*/ 22 w 64"/>
                <a:gd name="T41" fmla="*/ 20 h 34"/>
                <a:gd name="T42" fmla="*/ 14 w 64"/>
                <a:gd name="T43" fmla="*/ 26 h 34"/>
                <a:gd name="T44" fmla="*/ 10 w 64"/>
                <a:gd name="T45" fmla="*/ 28 h 34"/>
                <a:gd name="T46" fmla="*/ 4 w 64"/>
                <a:gd name="T47" fmla="*/ 28 h 34"/>
                <a:gd name="T48" fmla="*/ 4 w 64"/>
                <a:gd name="T49" fmla="*/ 28 h 34"/>
                <a:gd name="T50" fmla="*/ 0 w 64"/>
                <a:gd name="T51" fmla="*/ 30 h 34"/>
                <a:gd name="T52" fmla="*/ 0 w 64"/>
                <a:gd name="T53" fmla="*/ 32 h 34"/>
                <a:gd name="T54" fmla="*/ 2 w 64"/>
                <a:gd name="T55" fmla="*/ 34 h 34"/>
                <a:gd name="T56" fmla="*/ 6 w 64"/>
                <a:gd name="T57" fmla="*/ 34 h 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4"/>
                <a:gd name="T88" fmla="*/ 0 h 34"/>
                <a:gd name="T89" fmla="*/ 64 w 64"/>
                <a:gd name="T90" fmla="*/ 34 h 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4" h="34">
                  <a:moveTo>
                    <a:pt x="6" y="34"/>
                  </a:moveTo>
                  <a:lnTo>
                    <a:pt x="6" y="34"/>
                  </a:lnTo>
                  <a:lnTo>
                    <a:pt x="10" y="30"/>
                  </a:lnTo>
                  <a:lnTo>
                    <a:pt x="16" y="26"/>
                  </a:lnTo>
                  <a:lnTo>
                    <a:pt x="22" y="22"/>
                  </a:lnTo>
                  <a:lnTo>
                    <a:pt x="28" y="16"/>
                  </a:lnTo>
                  <a:lnTo>
                    <a:pt x="36" y="10"/>
                  </a:lnTo>
                  <a:lnTo>
                    <a:pt x="44" y="6"/>
                  </a:lnTo>
                  <a:lnTo>
                    <a:pt x="54" y="4"/>
                  </a:lnTo>
                  <a:lnTo>
                    <a:pt x="64" y="2"/>
                  </a:lnTo>
                  <a:lnTo>
                    <a:pt x="64" y="0"/>
                  </a:lnTo>
                  <a:lnTo>
                    <a:pt x="58" y="0"/>
                  </a:lnTo>
                  <a:lnTo>
                    <a:pt x="52" y="0"/>
                  </a:lnTo>
                  <a:lnTo>
                    <a:pt x="40" y="6"/>
                  </a:lnTo>
                  <a:lnTo>
                    <a:pt x="30" y="12"/>
                  </a:lnTo>
                  <a:lnTo>
                    <a:pt x="22" y="20"/>
                  </a:lnTo>
                  <a:lnTo>
                    <a:pt x="14" y="26"/>
                  </a:lnTo>
                  <a:lnTo>
                    <a:pt x="10" y="28"/>
                  </a:lnTo>
                  <a:lnTo>
                    <a:pt x="4" y="28"/>
                  </a:lnTo>
                  <a:lnTo>
                    <a:pt x="0" y="30"/>
                  </a:lnTo>
                  <a:lnTo>
                    <a:pt x="0" y="32"/>
                  </a:lnTo>
                  <a:lnTo>
                    <a:pt x="2" y="34"/>
                  </a:lnTo>
                  <a:lnTo>
                    <a:pt x="6" y="34"/>
                  </a:lnTo>
                </a:path>
              </a:pathLst>
            </a:custGeom>
            <a:noFill/>
            <a:ln w="9525">
              <a:noFill/>
              <a:round/>
              <a:headEnd/>
              <a:tailEnd/>
            </a:ln>
          </p:spPr>
          <p:txBody>
            <a:bodyPr/>
            <a:lstStyle/>
            <a:p>
              <a:endParaRPr lang="fr-FR">
                <a:latin typeface="Calibri" pitchFamily="34" charset="0"/>
              </a:endParaRPr>
            </a:p>
          </p:txBody>
        </p:sp>
        <p:sp>
          <p:nvSpPr>
            <p:cNvPr id="9237" name="Freeform 37"/>
            <p:cNvSpPr>
              <a:spLocks/>
            </p:cNvSpPr>
            <p:nvPr/>
          </p:nvSpPr>
          <p:spPr bwMode="auto">
            <a:xfrm>
              <a:off x="2681" y="2552"/>
              <a:ext cx="50" cy="26"/>
            </a:xfrm>
            <a:custGeom>
              <a:avLst/>
              <a:gdLst>
                <a:gd name="T0" fmla="*/ 50 w 50"/>
                <a:gd name="T1" fmla="*/ 26 h 26"/>
                <a:gd name="T2" fmla="*/ 50 w 50"/>
                <a:gd name="T3" fmla="*/ 26 h 26"/>
                <a:gd name="T4" fmla="*/ 42 w 50"/>
                <a:gd name="T5" fmla="*/ 16 h 26"/>
                <a:gd name="T6" fmla="*/ 34 w 50"/>
                <a:gd name="T7" fmla="*/ 8 h 26"/>
                <a:gd name="T8" fmla="*/ 24 w 50"/>
                <a:gd name="T9" fmla="*/ 2 h 26"/>
                <a:gd name="T10" fmla="*/ 14 w 50"/>
                <a:gd name="T11" fmla="*/ 0 h 26"/>
                <a:gd name="T12" fmla="*/ 14 w 50"/>
                <a:gd name="T13" fmla="*/ 0 h 26"/>
                <a:gd name="T14" fmla="*/ 8 w 50"/>
                <a:gd name="T15" fmla="*/ 0 h 26"/>
                <a:gd name="T16" fmla="*/ 4 w 50"/>
                <a:gd name="T17" fmla="*/ 2 h 26"/>
                <a:gd name="T18" fmla="*/ 0 w 50"/>
                <a:gd name="T19" fmla="*/ 6 h 26"/>
                <a:gd name="T20" fmla="*/ 0 w 50"/>
                <a:gd name="T21" fmla="*/ 8 h 26"/>
                <a:gd name="T22" fmla="*/ 2 w 50"/>
                <a:gd name="T23" fmla="*/ 10 h 26"/>
                <a:gd name="T24" fmla="*/ 2 w 50"/>
                <a:gd name="T25" fmla="*/ 10 h 26"/>
                <a:gd name="T26" fmla="*/ 4 w 50"/>
                <a:gd name="T27" fmla="*/ 10 h 26"/>
                <a:gd name="T28" fmla="*/ 4 w 50"/>
                <a:gd name="T29" fmla="*/ 8 h 26"/>
                <a:gd name="T30" fmla="*/ 4 w 50"/>
                <a:gd name="T31" fmla="*/ 8 h 26"/>
                <a:gd name="T32" fmla="*/ 6 w 50"/>
                <a:gd name="T33" fmla="*/ 2 h 26"/>
                <a:gd name="T34" fmla="*/ 6 w 50"/>
                <a:gd name="T35" fmla="*/ 2 h 26"/>
                <a:gd name="T36" fmla="*/ 12 w 50"/>
                <a:gd name="T37" fmla="*/ 2 h 26"/>
                <a:gd name="T38" fmla="*/ 20 w 50"/>
                <a:gd name="T39" fmla="*/ 2 h 26"/>
                <a:gd name="T40" fmla="*/ 20 w 50"/>
                <a:gd name="T41" fmla="*/ 2 h 26"/>
                <a:gd name="T42" fmla="*/ 26 w 50"/>
                <a:gd name="T43" fmla="*/ 4 h 26"/>
                <a:gd name="T44" fmla="*/ 32 w 50"/>
                <a:gd name="T45" fmla="*/ 8 h 26"/>
                <a:gd name="T46" fmla="*/ 32 w 50"/>
                <a:gd name="T47" fmla="*/ 8 h 26"/>
                <a:gd name="T48" fmla="*/ 42 w 50"/>
                <a:gd name="T49" fmla="*/ 18 h 26"/>
                <a:gd name="T50" fmla="*/ 50 w 50"/>
                <a:gd name="T51" fmla="*/ 26 h 26"/>
                <a:gd name="T52" fmla="*/ 50 w 50"/>
                <a:gd name="T53" fmla="*/ 26 h 26"/>
                <a:gd name="T54" fmla="*/ 50 w 50"/>
                <a:gd name="T55" fmla="*/ 26 h 2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0"/>
                <a:gd name="T85" fmla="*/ 0 h 26"/>
                <a:gd name="T86" fmla="*/ 50 w 50"/>
                <a:gd name="T87" fmla="*/ 26 h 2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0" h="26">
                  <a:moveTo>
                    <a:pt x="50" y="26"/>
                  </a:moveTo>
                  <a:lnTo>
                    <a:pt x="50" y="26"/>
                  </a:lnTo>
                  <a:lnTo>
                    <a:pt x="42" y="16"/>
                  </a:lnTo>
                  <a:lnTo>
                    <a:pt x="34" y="8"/>
                  </a:lnTo>
                  <a:lnTo>
                    <a:pt x="24" y="2"/>
                  </a:lnTo>
                  <a:lnTo>
                    <a:pt x="14" y="0"/>
                  </a:lnTo>
                  <a:lnTo>
                    <a:pt x="8" y="0"/>
                  </a:lnTo>
                  <a:lnTo>
                    <a:pt x="4" y="2"/>
                  </a:lnTo>
                  <a:lnTo>
                    <a:pt x="0" y="6"/>
                  </a:lnTo>
                  <a:lnTo>
                    <a:pt x="0" y="8"/>
                  </a:lnTo>
                  <a:lnTo>
                    <a:pt x="2" y="10"/>
                  </a:lnTo>
                  <a:lnTo>
                    <a:pt x="4" y="10"/>
                  </a:lnTo>
                  <a:lnTo>
                    <a:pt x="4" y="8"/>
                  </a:lnTo>
                  <a:lnTo>
                    <a:pt x="6" y="2"/>
                  </a:lnTo>
                  <a:lnTo>
                    <a:pt x="12" y="2"/>
                  </a:lnTo>
                  <a:lnTo>
                    <a:pt x="20" y="2"/>
                  </a:lnTo>
                  <a:lnTo>
                    <a:pt x="26" y="4"/>
                  </a:lnTo>
                  <a:lnTo>
                    <a:pt x="32" y="8"/>
                  </a:lnTo>
                  <a:lnTo>
                    <a:pt x="42" y="18"/>
                  </a:lnTo>
                  <a:lnTo>
                    <a:pt x="50" y="26"/>
                  </a:lnTo>
                  <a:close/>
                </a:path>
              </a:pathLst>
            </a:custGeom>
            <a:solidFill>
              <a:srgbClr val="000000"/>
            </a:solidFill>
            <a:ln w="9525">
              <a:noFill/>
              <a:round/>
              <a:headEnd/>
              <a:tailEnd/>
            </a:ln>
          </p:spPr>
          <p:txBody>
            <a:bodyPr/>
            <a:lstStyle/>
            <a:p>
              <a:endParaRPr lang="fr-FR">
                <a:latin typeface="Calibri" pitchFamily="34" charset="0"/>
              </a:endParaRPr>
            </a:p>
          </p:txBody>
        </p:sp>
        <p:sp>
          <p:nvSpPr>
            <p:cNvPr id="9238" name="Freeform 38"/>
            <p:cNvSpPr>
              <a:spLocks/>
            </p:cNvSpPr>
            <p:nvPr/>
          </p:nvSpPr>
          <p:spPr bwMode="auto">
            <a:xfrm>
              <a:off x="2681" y="2552"/>
              <a:ext cx="50" cy="26"/>
            </a:xfrm>
            <a:custGeom>
              <a:avLst/>
              <a:gdLst>
                <a:gd name="T0" fmla="*/ 50 w 50"/>
                <a:gd name="T1" fmla="*/ 26 h 26"/>
                <a:gd name="T2" fmla="*/ 50 w 50"/>
                <a:gd name="T3" fmla="*/ 26 h 26"/>
                <a:gd name="T4" fmla="*/ 42 w 50"/>
                <a:gd name="T5" fmla="*/ 16 h 26"/>
                <a:gd name="T6" fmla="*/ 34 w 50"/>
                <a:gd name="T7" fmla="*/ 8 h 26"/>
                <a:gd name="T8" fmla="*/ 24 w 50"/>
                <a:gd name="T9" fmla="*/ 2 h 26"/>
                <a:gd name="T10" fmla="*/ 14 w 50"/>
                <a:gd name="T11" fmla="*/ 0 h 26"/>
                <a:gd name="T12" fmla="*/ 14 w 50"/>
                <a:gd name="T13" fmla="*/ 0 h 26"/>
                <a:gd name="T14" fmla="*/ 8 w 50"/>
                <a:gd name="T15" fmla="*/ 0 h 26"/>
                <a:gd name="T16" fmla="*/ 4 w 50"/>
                <a:gd name="T17" fmla="*/ 2 h 26"/>
                <a:gd name="T18" fmla="*/ 0 w 50"/>
                <a:gd name="T19" fmla="*/ 6 h 26"/>
                <a:gd name="T20" fmla="*/ 0 w 50"/>
                <a:gd name="T21" fmla="*/ 8 h 26"/>
                <a:gd name="T22" fmla="*/ 2 w 50"/>
                <a:gd name="T23" fmla="*/ 10 h 26"/>
                <a:gd name="T24" fmla="*/ 2 w 50"/>
                <a:gd name="T25" fmla="*/ 10 h 26"/>
                <a:gd name="T26" fmla="*/ 4 w 50"/>
                <a:gd name="T27" fmla="*/ 10 h 26"/>
                <a:gd name="T28" fmla="*/ 4 w 50"/>
                <a:gd name="T29" fmla="*/ 8 h 26"/>
                <a:gd name="T30" fmla="*/ 4 w 50"/>
                <a:gd name="T31" fmla="*/ 8 h 26"/>
                <a:gd name="T32" fmla="*/ 6 w 50"/>
                <a:gd name="T33" fmla="*/ 2 h 26"/>
                <a:gd name="T34" fmla="*/ 6 w 50"/>
                <a:gd name="T35" fmla="*/ 2 h 26"/>
                <a:gd name="T36" fmla="*/ 12 w 50"/>
                <a:gd name="T37" fmla="*/ 2 h 26"/>
                <a:gd name="T38" fmla="*/ 20 w 50"/>
                <a:gd name="T39" fmla="*/ 2 h 26"/>
                <a:gd name="T40" fmla="*/ 20 w 50"/>
                <a:gd name="T41" fmla="*/ 2 h 26"/>
                <a:gd name="T42" fmla="*/ 26 w 50"/>
                <a:gd name="T43" fmla="*/ 4 h 26"/>
                <a:gd name="T44" fmla="*/ 32 w 50"/>
                <a:gd name="T45" fmla="*/ 8 h 26"/>
                <a:gd name="T46" fmla="*/ 32 w 50"/>
                <a:gd name="T47" fmla="*/ 8 h 26"/>
                <a:gd name="T48" fmla="*/ 42 w 50"/>
                <a:gd name="T49" fmla="*/ 18 h 26"/>
                <a:gd name="T50" fmla="*/ 50 w 50"/>
                <a:gd name="T51" fmla="*/ 26 h 26"/>
                <a:gd name="T52" fmla="*/ 50 w 50"/>
                <a:gd name="T53" fmla="*/ 26 h 26"/>
                <a:gd name="T54" fmla="*/ 50 w 50"/>
                <a:gd name="T55" fmla="*/ 26 h 2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0"/>
                <a:gd name="T85" fmla="*/ 0 h 26"/>
                <a:gd name="T86" fmla="*/ 50 w 50"/>
                <a:gd name="T87" fmla="*/ 26 h 2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0" h="26">
                  <a:moveTo>
                    <a:pt x="50" y="26"/>
                  </a:moveTo>
                  <a:lnTo>
                    <a:pt x="50" y="26"/>
                  </a:lnTo>
                  <a:lnTo>
                    <a:pt x="42" y="16"/>
                  </a:lnTo>
                  <a:lnTo>
                    <a:pt x="34" y="8"/>
                  </a:lnTo>
                  <a:lnTo>
                    <a:pt x="24" y="2"/>
                  </a:lnTo>
                  <a:lnTo>
                    <a:pt x="14" y="0"/>
                  </a:lnTo>
                  <a:lnTo>
                    <a:pt x="8" y="0"/>
                  </a:lnTo>
                  <a:lnTo>
                    <a:pt x="4" y="2"/>
                  </a:lnTo>
                  <a:lnTo>
                    <a:pt x="0" y="6"/>
                  </a:lnTo>
                  <a:lnTo>
                    <a:pt x="0" y="8"/>
                  </a:lnTo>
                  <a:lnTo>
                    <a:pt x="2" y="10"/>
                  </a:lnTo>
                  <a:lnTo>
                    <a:pt x="4" y="10"/>
                  </a:lnTo>
                  <a:lnTo>
                    <a:pt x="4" y="8"/>
                  </a:lnTo>
                  <a:lnTo>
                    <a:pt x="6" y="2"/>
                  </a:lnTo>
                  <a:lnTo>
                    <a:pt x="12" y="2"/>
                  </a:lnTo>
                  <a:lnTo>
                    <a:pt x="20" y="2"/>
                  </a:lnTo>
                  <a:lnTo>
                    <a:pt x="26" y="4"/>
                  </a:lnTo>
                  <a:lnTo>
                    <a:pt x="32" y="8"/>
                  </a:lnTo>
                  <a:lnTo>
                    <a:pt x="42" y="18"/>
                  </a:lnTo>
                  <a:lnTo>
                    <a:pt x="50" y="26"/>
                  </a:lnTo>
                </a:path>
              </a:pathLst>
            </a:custGeom>
            <a:noFill/>
            <a:ln w="9525">
              <a:noFill/>
              <a:round/>
              <a:headEnd/>
              <a:tailEnd/>
            </a:ln>
          </p:spPr>
          <p:txBody>
            <a:bodyPr/>
            <a:lstStyle/>
            <a:p>
              <a:endParaRPr lang="fr-FR">
                <a:latin typeface="Calibri" pitchFamily="34" charset="0"/>
              </a:endParaRPr>
            </a:p>
          </p:txBody>
        </p:sp>
        <p:sp>
          <p:nvSpPr>
            <p:cNvPr id="9239" name="Freeform 39"/>
            <p:cNvSpPr>
              <a:spLocks/>
            </p:cNvSpPr>
            <p:nvPr/>
          </p:nvSpPr>
          <p:spPr bwMode="auto">
            <a:xfrm>
              <a:off x="2703" y="2572"/>
              <a:ext cx="22" cy="8"/>
            </a:xfrm>
            <a:custGeom>
              <a:avLst/>
              <a:gdLst>
                <a:gd name="T0" fmla="*/ 22 w 22"/>
                <a:gd name="T1" fmla="*/ 8 h 8"/>
                <a:gd name="T2" fmla="*/ 22 w 22"/>
                <a:gd name="T3" fmla="*/ 8 h 8"/>
                <a:gd name="T4" fmla="*/ 16 w 22"/>
                <a:gd name="T5" fmla="*/ 4 h 8"/>
                <a:gd name="T6" fmla="*/ 6 w 22"/>
                <a:gd name="T7" fmla="*/ 0 h 8"/>
                <a:gd name="T8" fmla="*/ 6 w 22"/>
                <a:gd name="T9" fmla="*/ 0 h 8"/>
                <a:gd name="T10" fmla="*/ 2 w 22"/>
                <a:gd name="T11" fmla="*/ 0 h 8"/>
                <a:gd name="T12" fmla="*/ 0 w 22"/>
                <a:gd name="T13" fmla="*/ 0 h 8"/>
                <a:gd name="T14" fmla="*/ 0 w 22"/>
                <a:gd name="T15" fmla="*/ 2 h 8"/>
                <a:gd name="T16" fmla="*/ 0 w 22"/>
                <a:gd name="T17" fmla="*/ 2 h 8"/>
                <a:gd name="T18" fmla="*/ 0 w 22"/>
                <a:gd name="T19" fmla="*/ 2 h 8"/>
                <a:gd name="T20" fmla="*/ 2 w 22"/>
                <a:gd name="T21" fmla="*/ 2 h 8"/>
                <a:gd name="T22" fmla="*/ 2 w 22"/>
                <a:gd name="T23" fmla="*/ 2 h 8"/>
                <a:gd name="T24" fmla="*/ 4 w 22"/>
                <a:gd name="T25" fmla="*/ 0 h 8"/>
                <a:gd name="T26" fmla="*/ 6 w 22"/>
                <a:gd name="T27" fmla="*/ 2 h 8"/>
                <a:gd name="T28" fmla="*/ 12 w 22"/>
                <a:gd name="T29" fmla="*/ 2 h 8"/>
                <a:gd name="T30" fmla="*/ 12 w 22"/>
                <a:gd name="T31" fmla="*/ 2 h 8"/>
                <a:gd name="T32" fmla="*/ 18 w 22"/>
                <a:gd name="T33" fmla="*/ 6 h 8"/>
                <a:gd name="T34" fmla="*/ 22 w 22"/>
                <a:gd name="T35" fmla="*/ 8 h 8"/>
                <a:gd name="T36" fmla="*/ 22 w 22"/>
                <a:gd name="T37" fmla="*/ 8 h 8"/>
                <a:gd name="T38" fmla="*/ 22 w 22"/>
                <a:gd name="T39" fmla="*/ 8 h 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2"/>
                <a:gd name="T61" fmla="*/ 0 h 8"/>
                <a:gd name="T62" fmla="*/ 22 w 22"/>
                <a:gd name="T63" fmla="*/ 8 h 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2" h="8">
                  <a:moveTo>
                    <a:pt x="22" y="8"/>
                  </a:moveTo>
                  <a:lnTo>
                    <a:pt x="22" y="8"/>
                  </a:lnTo>
                  <a:lnTo>
                    <a:pt x="16" y="4"/>
                  </a:lnTo>
                  <a:lnTo>
                    <a:pt x="6" y="0"/>
                  </a:lnTo>
                  <a:lnTo>
                    <a:pt x="2" y="0"/>
                  </a:lnTo>
                  <a:lnTo>
                    <a:pt x="0" y="0"/>
                  </a:lnTo>
                  <a:lnTo>
                    <a:pt x="0" y="2"/>
                  </a:lnTo>
                  <a:lnTo>
                    <a:pt x="2" y="2"/>
                  </a:lnTo>
                  <a:lnTo>
                    <a:pt x="4" y="0"/>
                  </a:lnTo>
                  <a:lnTo>
                    <a:pt x="6" y="2"/>
                  </a:lnTo>
                  <a:lnTo>
                    <a:pt x="12" y="2"/>
                  </a:lnTo>
                  <a:lnTo>
                    <a:pt x="18" y="6"/>
                  </a:lnTo>
                  <a:lnTo>
                    <a:pt x="22" y="8"/>
                  </a:lnTo>
                  <a:close/>
                </a:path>
              </a:pathLst>
            </a:custGeom>
            <a:solidFill>
              <a:srgbClr val="000000"/>
            </a:solidFill>
            <a:ln w="9525">
              <a:noFill/>
              <a:round/>
              <a:headEnd/>
              <a:tailEnd/>
            </a:ln>
          </p:spPr>
          <p:txBody>
            <a:bodyPr/>
            <a:lstStyle/>
            <a:p>
              <a:endParaRPr lang="fr-FR">
                <a:latin typeface="Calibri" pitchFamily="34" charset="0"/>
              </a:endParaRPr>
            </a:p>
          </p:txBody>
        </p:sp>
        <p:sp>
          <p:nvSpPr>
            <p:cNvPr id="9240" name="Freeform 40"/>
            <p:cNvSpPr>
              <a:spLocks/>
            </p:cNvSpPr>
            <p:nvPr/>
          </p:nvSpPr>
          <p:spPr bwMode="auto">
            <a:xfrm>
              <a:off x="2703" y="2572"/>
              <a:ext cx="22" cy="8"/>
            </a:xfrm>
            <a:custGeom>
              <a:avLst/>
              <a:gdLst>
                <a:gd name="T0" fmla="*/ 22 w 22"/>
                <a:gd name="T1" fmla="*/ 8 h 8"/>
                <a:gd name="T2" fmla="*/ 22 w 22"/>
                <a:gd name="T3" fmla="*/ 8 h 8"/>
                <a:gd name="T4" fmla="*/ 16 w 22"/>
                <a:gd name="T5" fmla="*/ 4 h 8"/>
                <a:gd name="T6" fmla="*/ 6 w 22"/>
                <a:gd name="T7" fmla="*/ 0 h 8"/>
                <a:gd name="T8" fmla="*/ 6 w 22"/>
                <a:gd name="T9" fmla="*/ 0 h 8"/>
                <a:gd name="T10" fmla="*/ 2 w 22"/>
                <a:gd name="T11" fmla="*/ 0 h 8"/>
                <a:gd name="T12" fmla="*/ 0 w 22"/>
                <a:gd name="T13" fmla="*/ 0 h 8"/>
                <a:gd name="T14" fmla="*/ 0 w 22"/>
                <a:gd name="T15" fmla="*/ 2 h 8"/>
                <a:gd name="T16" fmla="*/ 0 w 22"/>
                <a:gd name="T17" fmla="*/ 2 h 8"/>
                <a:gd name="T18" fmla="*/ 0 w 22"/>
                <a:gd name="T19" fmla="*/ 2 h 8"/>
                <a:gd name="T20" fmla="*/ 2 w 22"/>
                <a:gd name="T21" fmla="*/ 2 h 8"/>
                <a:gd name="T22" fmla="*/ 2 w 22"/>
                <a:gd name="T23" fmla="*/ 2 h 8"/>
                <a:gd name="T24" fmla="*/ 4 w 22"/>
                <a:gd name="T25" fmla="*/ 0 h 8"/>
                <a:gd name="T26" fmla="*/ 6 w 22"/>
                <a:gd name="T27" fmla="*/ 2 h 8"/>
                <a:gd name="T28" fmla="*/ 12 w 22"/>
                <a:gd name="T29" fmla="*/ 2 h 8"/>
                <a:gd name="T30" fmla="*/ 12 w 22"/>
                <a:gd name="T31" fmla="*/ 2 h 8"/>
                <a:gd name="T32" fmla="*/ 18 w 22"/>
                <a:gd name="T33" fmla="*/ 6 h 8"/>
                <a:gd name="T34" fmla="*/ 22 w 22"/>
                <a:gd name="T35" fmla="*/ 8 h 8"/>
                <a:gd name="T36" fmla="*/ 22 w 22"/>
                <a:gd name="T37" fmla="*/ 8 h 8"/>
                <a:gd name="T38" fmla="*/ 22 w 22"/>
                <a:gd name="T39" fmla="*/ 8 h 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2"/>
                <a:gd name="T61" fmla="*/ 0 h 8"/>
                <a:gd name="T62" fmla="*/ 22 w 22"/>
                <a:gd name="T63" fmla="*/ 8 h 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2" h="8">
                  <a:moveTo>
                    <a:pt x="22" y="8"/>
                  </a:moveTo>
                  <a:lnTo>
                    <a:pt x="22" y="8"/>
                  </a:lnTo>
                  <a:lnTo>
                    <a:pt x="16" y="4"/>
                  </a:lnTo>
                  <a:lnTo>
                    <a:pt x="6" y="0"/>
                  </a:lnTo>
                  <a:lnTo>
                    <a:pt x="2" y="0"/>
                  </a:lnTo>
                  <a:lnTo>
                    <a:pt x="0" y="0"/>
                  </a:lnTo>
                  <a:lnTo>
                    <a:pt x="0" y="2"/>
                  </a:lnTo>
                  <a:lnTo>
                    <a:pt x="2" y="2"/>
                  </a:lnTo>
                  <a:lnTo>
                    <a:pt x="4" y="0"/>
                  </a:lnTo>
                  <a:lnTo>
                    <a:pt x="6" y="2"/>
                  </a:lnTo>
                  <a:lnTo>
                    <a:pt x="12" y="2"/>
                  </a:lnTo>
                  <a:lnTo>
                    <a:pt x="18" y="6"/>
                  </a:lnTo>
                  <a:lnTo>
                    <a:pt x="22" y="8"/>
                  </a:lnTo>
                </a:path>
              </a:pathLst>
            </a:custGeom>
            <a:noFill/>
            <a:ln w="9525">
              <a:noFill/>
              <a:round/>
              <a:headEnd/>
              <a:tailEnd/>
            </a:ln>
          </p:spPr>
          <p:txBody>
            <a:bodyPr/>
            <a:lstStyle/>
            <a:p>
              <a:endParaRPr lang="fr-FR">
                <a:latin typeface="Calibri" pitchFamily="34" charset="0"/>
              </a:endParaRPr>
            </a:p>
          </p:txBody>
        </p:sp>
        <p:sp>
          <p:nvSpPr>
            <p:cNvPr id="9241" name="Freeform 41"/>
            <p:cNvSpPr>
              <a:spLocks/>
            </p:cNvSpPr>
            <p:nvPr/>
          </p:nvSpPr>
          <p:spPr bwMode="auto">
            <a:xfrm>
              <a:off x="2815" y="2146"/>
              <a:ext cx="44" cy="152"/>
            </a:xfrm>
            <a:custGeom>
              <a:avLst/>
              <a:gdLst>
                <a:gd name="T0" fmla="*/ 0 w 44"/>
                <a:gd name="T1" fmla="*/ 80 h 152"/>
                <a:gd name="T2" fmla="*/ 0 w 44"/>
                <a:gd name="T3" fmla="*/ 80 h 152"/>
                <a:gd name="T4" fmla="*/ 10 w 44"/>
                <a:gd name="T5" fmla="*/ 110 h 152"/>
                <a:gd name="T6" fmla="*/ 16 w 44"/>
                <a:gd name="T7" fmla="*/ 126 h 152"/>
                <a:gd name="T8" fmla="*/ 24 w 44"/>
                <a:gd name="T9" fmla="*/ 140 h 152"/>
                <a:gd name="T10" fmla="*/ 24 w 44"/>
                <a:gd name="T11" fmla="*/ 140 h 152"/>
                <a:gd name="T12" fmla="*/ 30 w 44"/>
                <a:gd name="T13" fmla="*/ 148 h 152"/>
                <a:gd name="T14" fmla="*/ 34 w 44"/>
                <a:gd name="T15" fmla="*/ 152 h 152"/>
                <a:gd name="T16" fmla="*/ 40 w 44"/>
                <a:gd name="T17" fmla="*/ 152 h 152"/>
                <a:gd name="T18" fmla="*/ 40 w 44"/>
                <a:gd name="T19" fmla="*/ 152 h 152"/>
                <a:gd name="T20" fmla="*/ 42 w 44"/>
                <a:gd name="T21" fmla="*/ 152 h 152"/>
                <a:gd name="T22" fmla="*/ 44 w 44"/>
                <a:gd name="T23" fmla="*/ 148 h 152"/>
                <a:gd name="T24" fmla="*/ 44 w 44"/>
                <a:gd name="T25" fmla="*/ 142 h 152"/>
                <a:gd name="T26" fmla="*/ 44 w 44"/>
                <a:gd name="T27" fmla="*/ 142 h 152"/>
                <a:gd name="T28" fmla="*/ 44 w 44"/>
                <a:gd name="T29" fmla="*/ 124 h 152"/>
                <a:gd name="T30" fmla="*/ 42 w 44"/>
                <a:gd name="T31" fmla="*/ 106 h 152"/>
                <a:gd name="T32" fmla="*/ 42 w 44"/>
                <a:gd name="T33" fmla="*/ 106 h 152"/>
                <a:gd name="T34" fmla="*/ 38 w 44"/>
                <a:gd name="T35" fmla="*/ 68 h 152"/>
                <a:gd name="T36" fmla="*/ 38 w 44"/>
                <a:gd name="T37" fmla="*/ 68 h 152"/>
                <a:gd name="T38" fmla="*/ 34 w 44"/>
                <a:gd name="T39" fmla="*/ 50 h 152"/>
                <a:gd name="T40" fmla="*/ 30 w 44"/>
                <a:gd name="T41" fmla="*/ 32 h 152"/>
                <a:gd name="T42" fmla="*/ 26 w 44"/>
                <a:gd name="T43" fmla="*/ 16 h 152"/>
                <a:gd name="T44" fmla="*/ 16 w 44"/>
                <a:gd name="T45" fmla="*/ 0 h 152"/>
                <a:gd name="T46" fmla="*/ 16 w 44"/>
                <a:gd name="T47" fmla="*/ 0 h 152"/>
                <a:gd name="T48" fmla="*/ 16 w 44"/>
                <a:gd name="T49" fmla="*/ 0 h 152"/>
                <a:gd name="T50" fmla="*/ 14 w 44"/>
                <a:gd name="T51" fmla="*/ 0 h 152"/>
                <a:gd name="T52" fmla="*/ 14 w 44"/>
                <a:gd name="T53" fmla="*/ 0 h 152"/>
                <a:gd name="T54" fmla="*/ 26 w 44"/>
                <a:gd name="T55" fmla="*/ 28 h 152"/>
                <a:gd name="T56" fmla="*/ 34 w 44"/>
                <a:gd name="T57" fmla="*/ 58 h 152"/>
                <a:gd name="T58" fmla="*/ 38 w 44"/>
                <a:gd name="T59" fmla="*/ 88 h 152"/>
                <a:gd name="T60" fmla="*/ 40 w 44"/>
                <a:gd name="T61" fmla="*/ 118 h 152"/>
                <a:gd name="T62" fmla="*/ 40 w 44"/>
                <a:gd name="T63" fmla="*/ 118 h 152"/>
                <a:gd name="T64" fmla="*/ 42 w 44"/>
                <a:gd name="T65" fmla="*/ 142 h 152"/>
                <a:gd name="T66" fmla="*/ 42 w 44"/>
                <a:gd name="T67" fmla="*/ 142 h 152"/>
                <a:gd name="T68" fmla="*/ 42 w 44"/>
                <a:gd name="T69" fmla="*/ 144 h 152"/>
                <a:gd name="T70" fmla="*/ 40 w 44"/>
                <a:gd name="T71" fmla="*/ 146 h 152"/>
                <a:gd name="T72" fmla="*/ 34 w 44"/>
                <a:gd name="T73" fmla="*/ 148 h 152"/>
                <a:gd name="T74" fmla="*/ 34 w 44"/>
                <a:gd name="T75" fmla="*/ 148 h 152"/>
                <a:gd name="T76" fmla="*/ 30 w 44"/>
                <a:gd name="T77" fmla="*/ 142 h 152"/>
                <a:gd name="T78" fmla="*/ 30 w 44"/>
                <a:gd name="T79" fmla="*/ 142 h 152"/>
                <a:gd name="T80" fmla="*/ 22 w 44"/>
                <a:gd name="T81" fmla="*/ 132 h 152"/>
                <a:gd name="T82" fmla="*/ 22 w 44"/>
                <a:gd name="T83" fmla="*/ 132 h 152"/>
                <a:gd name="T84" fmla="*/ 14 w 44"/>
                <a:gd name="T85" fmla="*/ 120 h 152"/>
                <a:gd name="T86" fmla="*/ 8 w 44"/>
                <a:gd name="T87" fmla="*/ 106 h 152"/>
                <a:gd name="T88" fmla="*/ 0 w 44"/>
                <a:gd name="T89" fmla="*/ 80 h 152"/>
                <a:gd name="T90" fmla="*/ 0 w 44"/>
                <a:gd name="T91" fmla="*/ 80 h 152"/>
                <a:gd name="T92" fmla="*/ 0 w 44"/>
                <a:gd name="T93" fmla="*/ 80 h 1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4"/>
                <a:gd name="T142" fmla="*/ 0 h 152"/>
                <a:gd name="T143" fmla="*/ 44 w 44"/>
                <a:gd name="T144" fmla="*/ 152 h 1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4" h="152">
                  <a:moveTo>
                    <a:pt x="0" y="80"/>
                  </a:moveTo>
                  <a:lnTo>
                    <a:pt x="0" y="80"/>
                  </a:lnTo>
                  <a:lnTo>
                    <a:pt x="10" y="110"/>
                  </a:lnTo>
                  <a:lnTo>
                    <a:pt x="16" y="126"/>
                  </a:lnTo>
                  <a:lnTo>
                    <a:pt x="24" y="140"/>
                  </a:lnTo>
                  <a:lnTo>
                    <a:pt x="30" y="148"/>
                  </a:lnTo>
                  <a:lnTo>
                    <a:pt x="34" y="152"/>
                  </a:lnTo>
                  <a:lnTo>
                    <a:pt x="40" y="152"/>
                  </a:lnTo>
                  <a:lnTo>
                    <a:pt x="42" y="152"/>
                  </a:lnTo>
                  <a:lnTo>
                    <a:pt x="44" y="148"/>
                  </a:lnTo>
                  <a:lnTo>
                    <a:pt x="44" y="142"/>
                  </a:lnTo>
                  <a:lnTo>
                    <a:pt x="44" y="124"/>
                  </a:lnTo>
                  <a:lnTo>
                    <a:pt x="42" y="106"/>
                  </a:lnTo>
                  <a:lnTo>
                    <a:pt x="38" y="68"/>
                  </a:lnTo>
                  <a:lnTo>
                    <a:pt x="34" y="50"/>
                  </a:lnTo>
                  <a:lnTo>
                    <a:pt x="30" y="32"/>
                  </a:lnTo>
                  <a:lnTo>
                    <a:pt x="26" y="16"/>
                  </a:lnTo>
                  <a:lnTo>
                    <a:pt x="16" y="0"/>
                  </a:lnTo>
                  <a:lnTo>
                    <a:pt x="14" y="0"/>
                  </a:lnTo>
                  <a:lnTo>
                    <a:pt x="26" y="28"/>
                  </a:lnTo>
                  <a:lnTo>
                    <a:pt x="34" y="58"/>
                  </a:lnTo>
                  <a:lnTo>
                    <a:pt x="38" y="88"/>
                  </a:lnTo>
                  <a:lnTo>
                    <a:pt x="40" y="118"/>
                  </a:lnTo>
                  <a:lnTo>
                    <a:pt x="42" y="142"/>
                  </a:lnTo>
                  <a:lnTo>
                    <a:pt x="42" y="144"/>
                  </a:lnTo>
                  <a:lnTo>
                    <a:pt x="40" y="146"/>
                  </a:lnTo>
                  <a:lnTo>
                    <a:pt x="34" y="148"/>
                  </a:lnTo>
                  <a:lnTo>
                    <a:pt x="30" y="142"/>
                  </a:lnTo>
                  <a:lnTo>
                    <a:pt x="22" y="132"/>
                  </a:lnTo>
                  <a:lnTo>
                    <a:pt x="14" y="120"/>
                  </a:lnTo>
                  <a:lnTo>
                    <a:pt x="8" y="106"/>
                  </a:lnTo>
                  <a:lnTo>
                    <a:pt x="0" y="80"/>
                  </a:lnTo>
                  <a:close/>
                </a:path>
              </a:pathLst>
            </a:custGeom>
            <a:solidFill>
              <a:srgbClr val="000000"/>
            </a:solidFill>
            <a:ln w="9525">
              <a:noFill/>
              <a:round/>
              <a:headEnd/>
              <a:tailEnd/>
            </a:ln>
          </p:spPr>
          <p:txBody>
            <a:bodyPr/>
            <a:lstStyle/>
            <a:p>
              <a:endParaRPr lang="fr-FR">
                <a:latin typeface="Calibri" pitchFamily="34" charset="0"/>
              </a:endParaRPr>
            </a:p>
          </p:txBody>
        </p:sp>
        <p:sp>
          <p:nvSpPr>
            <p:cNvPr id="9242" name="Freeform 42"/>
            <p:cNvSpPr>
              <a:spLocks/>
            </p:cNvSpPr>
            <p:nvPr/>
          </p:nvSpPr>
          <p:spPr bwMode="auto">
            <a:xfrm>
              <a:off x="2815" y="2146"/>
              <a:ext cx="44" cy="152"/>
            </a:xfrm>
            <a:custGeom>
              <a:avLst/>
              <a:gdLst>
                <a:gd name="T0" fmla="*/ 0 w 44"/>
                <a:gd name="T1" fmla="*/ 80 h 152"/>
                <a:gd name="T2" fmla="*/ 0 w 44"/>
                <a:gd name="T3" fmla="*/ 80 h 152"/>
                <a:gd name="T4" fmla="*/ 10 w 44"/>
                <a:gd name="T5" fmla="*/ 110 h 152"/>
                <a:gd name="T6" fmla="*/ 16 w 44"/>
                <a:gd name="T7" fmla="*/ 126 h 152"/>
                <a:gd name="T8" fmla="*/ 24 w 44"/>
                <a:gd name="T9" fmla="*/ 140 h 152"/>
                <a:gd name="T10" fmla="*/ 24 w 44"/>
                <a:gd name="T11" fmla="*/ 140 h 152"/>
                <a:gd name="T12" fmla="*/ 30 w 44"/>
                <a:gd name="T13" fmla="*/ 148 h 152"/>
                <a:gd name="T14" fmla="*/ 34 w 44"/>
                <a:gd name="T15" fmla="*/ 152 h 152"/>
                <a:gd name="T16" fmla="*/ 40 w 44"/>
                <a:gd name="T17" fmla="*/ 152 h 152"/>
                <a:gd name="T18" fmla="*/ 40 w 44"/>
                <a:gd name="T19" fmla="*/ 152 h 152"/>
                <a:gd name="T20" fmla="*/ 42 w 44"/>
                <a:gd name="T21" fmla="*/ 152 h 152"/>
                <a:gd name="T22" fmla="*/ 44 w 44"/>
                <a:gd name="T23" fmla="*/ 148 h 152"/>
                <a:gd name="T24" fmla="*/ 44 w 44"/>
                <a:gd name="T25" fmla="*/ 142 h 152"/>
                <a:gd name="T26" fmla="*/ 44 w 44"/>
                <a:gd name="T27" fmla="*/ 142 h 152"/>
                <a:gd name="T28" fmla="*/ 44 w 44"/>
                <a:gd name="T29" fmla="*/ 124 h 152"/>
                <a:gd name="T30" fmla="*/ 42 w 44"/>
                <a:gd name="T31" fmla="*/ 106 h 152"/>
                <a:gd name="T32" fmla="*/ 42 w 44"/>
                <a:gd name="T33" fmla="*/ 106 h 152"/>
                <a:gd name="T34" fmla="*/ 38 w 44"/>
                <a:gd name="T35" fmla="*/ 68 h 152"/>
                <a:gd name="T36" fmla="*/ 38 w 44"/>
                <a:gd name="T37" fmla="*/ 68 h 152"/>
                <a:gd name="T38" fmla="*/ 34 w 44"/>
                <a:gd name="T39" fmla="*/ 50 h 152"/>
                <a:gd name="T40" fmla="*/ 30 w 44"/>
                <a:gd name="T41" fmla="*/ 32 h 152"/>
                <a:gd name="T42" fmla="*/ 26 w 44"/>
                <a:gd name="T43" fmla="*/ 16 h 152"/>
                <a:gd name="T44" fmla="*/ 16 w 44"/>
                <a:gd name="T45" fmla="*/ 0 h 152"/>
                <a:gd name="T46" fmla="*/ 16 w 44"/>
                <a:gd name="T47" fmla="*/ 0 h 152"/>
                <a:gd name="T48" fmla="*/ 16 w 44"/>
                <a:gd name="T49" fmla="*/ 0 h 152"/>
                <a:gd name="T50" fmla="*/ 14 w 44"/>
                <a:gd name="T51" fmla="*/ 0 h 152"/>
                <a:gd name="T52" fmla="*/ 14 w 44"/>
                <a:gd name="T53" fmla="*/ 0 h 152"/>
                <a:gd name="T54" fmla="*/ 26 w 44"/>
                <a:gd name="T55" fmla="*/ 28 h 152"/>
                <a:gd name="T56" fmla="*/ 34 w 44"/>
                <a:gd name="T57" fmla="*/ 58 h 152"/>
                <a:gd name="T58" fmla="*/ 38 w 44"/>
                <a:gd name="T59" fmla="*/ 88 h 152"/>
                <a:gd name="T60" fmla="*/ 40 w 44"/>
                <a:gd name="T61" fmla="*/ 118 h 152"/>
                <a:gd name="T62" fmla="*/ 40 w 44"/>
                <a:gd name="T63" fmla="*/ 118 h 152"/>
                <a:gd name="T64" fmla="*/ 42 w 44"/>
                <a:gd name="T65" fmla="*/ 142 h 152"/>
                <a:gd name="T66" fmla="*/ 42 w 44"/>
                <a:gd name="T67" fmla="*/ 142 h 152"/>
                <a:gd name="T68" fmla="*/ 42 w 44"/>
                <a:gd name="T69" fmla="*/ 144 h 152"/>
                <a:gd name="T70" fmla="*/ 40 w 44"/>
                <a:gd name="T71" fmla="*/ 146 h 152"/>
                <a:gd name="T72" fmla="*/ 34 w 44"/>
                <a:gd name="T73" fmla="*/ 148 h 152"/>
                <a:gd name="T74" fmla="*/ 34 w 44"/>
                <a:gd name="T75" fmla="*/ 148 h 152"/>
                <a:gd name="T76" fmla="*/ 30 w 44"/>
                <a:gd name="T77" fmla="*/ 142 h 152"/>
                <a:gd name="T78" fmla="*/ 30 w 44"/>
                <a:gd name="T79" fmla="*/ 142 h 152"/>
                <a:gd name="T80" fmla="*/ 22 w 44"/>
                <a:gd name="T81" fmla="*/ 132 h 152"/>
                <a:gd name="T82" fmla="*/ 22 w 44"/>
                <a:gd name="T83" fmla="*/ 132 h 152"/>
                <a:gd name="T84" fmla="*/ 14 w 44"/>
                <a:gd name="T85" fmla="*/ 120 h 152"/>
                <a:gd name="T86" fmla="*/ 8 w 44"/>
                <a:gd name="T87" fmla="*/ 106 h 152"/>
                <a:gd name="T88" fmla="*/ 0 w 44"/>
                <a:gd name="T89" fmla="*/ 80 h 152"/>
                <a:gd name="T90" fmla="*/ 0 w 44"/>
                <a:gd name="T91" fmla="*/ 80 h 152"/>
                <a:gd name="T92" fmla="*/ 0 w 44"/>
                <a:gd name="T93" fmla="*/ 80 h 1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4"/>
                <a:gd name="T142" fmla="*/ 0 h 152"/>
                <a:gd name="T143" fmla="*/ 44 w 44"/>
                <a:gd name="T144" fmla="*/ 152 h 1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4" h="152">
                  <a:moveTo>
                    <a:pt x="0" y="80"/>
                  </a:moveTo>
                  <a:lnTo>
                    <a:pt x="0" y="80"/>
                  </a:lnTo>
                  <a:lnTo>
                    <a:pt x="10" y="110"/>
                  </a:lnTo>
                  <a:lnTo>
                    <a:pt x="16" y="126"/>
                  </a:lnTo>
                  <a:lnTo>
                    <a:pt x="24" y="140"/>
                  </a:lnTo>
                  <a:lnTo>
                    <a:pt x="30" y="148"/>
                  </a:lnTo>
                  <a:lnTo>
                    <a:pt x="34" y="152"/>
                  </a:lnTo>
                  <a:lnTo>
                    <a:pt x="40" y="152"/>
                  </a:lnTo>
                  <a:lnTo>
                    <a:pt x="42" y="152"/>
                  </a:lnTo>
                  <a:lnTo>
                    <a:pt x="44" y="148"/>
                  </a:lnTo>
                  <a:lnTo>
                    <a:pt x="44" y="142"/>
                  </a:lnTo>
                  <a:lnTo>
                    <a:pt x="44" y="124"/>
                  </a:lnTo>
                  <a:lnTo>
                    <a:pt x="42" y="106"/>
                  </a:lnTo>
                  <a:lnTo>
                    <a:pt x="38" y="68"/>
                  </a:lnTo>
                  <a:lnTo>
                    <a:pt x="34" y="50"/>
                  </a:lnTo>
                  <a:lnTo>
                    <a:pt x="30" y="32"/>
                  </a:lnTo>
                  <a:lnTo>
                    <a:pt x="26" y="16"/>
                  </a:lnTo>
                  <a:lnTo>
                    <a:pt x="16" y="0"/>
                  </a:lnTo>
                  <a:lnTo>
                    <a:pt x="14" y="0"/>
                  </a:lnTo>
                  <a:lnTo>
                    <a:pt x="26" y="28"/>
                  </a:lnTo>
                  <a:lnTo>
                    <a:pt x="34" y="58"/>
                  </a:lnTo>
                  <a:lnTo>
                    <a:pt x="38" y="88"/>
                  </a:lnTo>
                  <a:lnTo>
                    <a:pt x="40" y="118"/>
                  </a:lnTo>
                  <a:lnTo>
                    <a:pt x="42" y="142"/>
                  </a:lnTo>
                  <a:lnTo>
                    <a:pt x="42" y="144"/>
                  </a:lnTo>
                  <a:lnTo>
                    <a:pt x="40" y="146"/>
                  </a:lnTo>
                  <a:lnTo>
                    <a:pt x="34" y="148"/>
                  </a:lnTo>
                  <a:lnTo>
                    <a:pt x="30" y="142"/>
                  </a:lnTo>
                  <a:lnTo>
                    <a:pt x="22" y="132"/>
                  </a:lnTo>
                  <a:lnTo>
                    <a:pt x="14" y="120"/>
                  </a:lnTo>
                  <a:lnTo>
                    <a:pt x="8" y="106"/>
                  </a:lnTo>
                  <a:lnTo>
                    <a:pt x="0" y="80"/>
                  </a:lnTo>
                </a:path>
              </a:pathLst>
            </a:custGeom>
            <a:noFill/>
            <a:ln w="9525">
              <a:noFill/>
              <a:round/>
              <a:headEnd/>
              <a:tailEnd/>
            </a:ln>
          </p:spPr>
          <p:txBody>
            <a:bodyPr/>
            <a:lstStyle/>
            <a:p>
              <a:endParaRPr lang="fr-FR">
                <a:latin typeface="Calibri" pitchFamily="34" charset="0"/>
              </a:endParaRPr>
            </a:p>
          </p:txBody>
        </p:sp>
        <p:sp>
          <p:nvSpPr>
            <p:cNvPr id="9243" name="Freeform 43"/>
            <p:cNvSpPr>
              <a:spLocks/>
            </p:cNvSpPr>
            <p:nvPr/>
          </p:nvSpPr>
          <p:spPr bwMode="auto">
            <a:xfrm>
              <a:off x="2853" y="2170"/>
              <a:ext cx="56" cy="66"/>
            </a:xfrm>
            <a:custGeom>
              <a:avLst/>
              <a:gdLst>
                <a:gd name="T0" fmla="*/ 0 w 56"/>
                <a:gd name="T1" fmla="*/ 0 h 66"/>
                <a:gd name="T2" fmla="*/ 0 w 56"/>
                <a:gd name="T3" fmla="*/ 0 h 66"/>
                <a:gd name="T4" fmla="*/ 2 w 56"/>
                <a:gd name="T5" fmla="*/ 22 h 66"/>
                <a:gd name="T6" fmla="*/ 8 w 56"/>
                <a:gd name="T7" fmla="*/ 44 h 66"/>
                <a:gd name="T8" fmla="*/ 8 w 56"/>
                <a:gd name="T9" fmla="*/ 44 h 66"/>
                <a:gd name="T10" fmla="*/ 10 w 56"/>
                <a:gd name="T11" fmla="*/ 52 h 66"/>
                <a:gd name="T12" fmla="*/ 16 w 56"/>
                <a:gd name="T13" fmla="*/ 58 h 66"/>
                <a:gd name="T14" fmla="*/ 20 w 56"/>
                <a:gd name="T15" fmla="*/ 64 h 66"/>
                <a:gd name="T16" fmla="*/ 24 w 56"/>
                <a:gd name="T17" fmla="*/ 66 h 66"/>
                <a:gd name="T18" fmla="*/ 28 w 56"/>
                <a:gd name="T19" fmla="*/ 66 h 66"/>
                <a:gd name="T20" fmla="*/ 28 w 56"/>
                <a:gd name="T21" fmla="*/ 66 h 66"/>
                <a:gd name="T22" fmla="*/ 34 w 56"/>
                <a:gd name="T23" fmla="*/ 64 h 66"/>
                <a:gd name="T24" fmla="*/ 38 w 56"/>
                <a:gd name="T25" fmla="*/ 60 h 66"/>
                <a:gd name="T26" fmla="*/ 44 w 56"/>
                <a:gd name="T27" fmla="*/ 48 h 66"/>
                <a:gd name="T28" fmla="*/ 44 w 56"/>
                <a:gd name="T29" fmla="*/ 48 h 66"/>
                <a:gd name="T30" fmla="*/ 48 w 56"/>
                <a:gd name="T31" fmla="*/ 40 h 66"/>
                <a:gd name="T32" fmla="*/ 52 w 56"/>
                <a:gd name="T33" fmla="*/ 30 h 66"/>
                <a:gd name="T34" fmla="*/ 54 w 56"/>
                <a:gd name="T35" fmla="*/ 20 h 66"/>
                <a:gd name="T36" fmla="*/ 56 w 56"/>
                <a:gd name="T37" fmla="*/ 8 h 66"/>
                <a:gd name="T38" fmla="*/ 56 w 56"/>
                <a:gd name="T39" fmla="*/ 8 h 66"/>
                <a:gd name="T40" fmla="*/ 54 w 56"/>
                <a:gd name="T41" fmla="*/ 8 h 66"/>
                <a:gd name="T42" fmla="*/ 54 w 56"/>
                <a:gd name="T43" fmla="*/ 8 h 66"/>
                <a:gd name="T44" fmla="*/ 52 w 56"/>
                <a:gd name="T45" fmla="*/ 24 h 66"/>
                <a:gd name="T46" fmla="*/ 48 w 56"/>
                <a:gd name="T47" fmla="*/ 38 h 66"/>
                <a:gd name="T48" fmla="*/ 42 w 56"/>
                <a:gd name="T49" fmla="*/ 52 h 66"/>
                <a:gd name="T50" fmla="*/ 32 w 56"/>
                <a:gd name="T51" fmla="*/ 62 h 66"/>
                <a:gd name="T52" fmla="*/ 32 w 56"/>
                <a:gd name="T53" fmla="*/ 62 h 66"/>
                <a:gd name="T54" fmla="*/ 28 w 56"/>
                <a:gd name="T55" fmla="*/ 66 h 66"/>
                <a:gd name="T56" fmla="*/ 24 w 56"/>
                <a:gd name="T57" fmla="*/ 66 h 66"/>
                <a:gd name="T58" fmla="*/ 20 w 56"/>
                <a:gd name="T59" fmla="*/ 62 h 66"/>
                <a:gd name="T60" fmla="*/ 16 w 56"/>
                <a:gd name="T61" fmla="*/ 58 h 66"/>
                <a:gd name="T62" fmla="*/ 10 w 56"/>
                <a:gd name="T63" fmla="*/ 46 h 66"/>
                <a:gd name="T64" fmla="*/ 8 w 56"/>
                <a:gd name="T65" fmla="*/ 38 h 66"/>
                <a:gd name="T66" fmla="*/ 8 w 56"/>
                <a:gd name="T67" fmla="*/ 38 h 66"/>
                <a:gd name="T68" fmla="*/ 2 w 56"/>
                <a:gd name="T69" fmla="*/ 20 h 66"/>
                <a:gd name="T70" fmla="*/ 0 w 56"/>
                <a:gd name="T71" fmla="*/ 0 h 66"/>
                <a:gd name="T72" fmla="*/ 0 w 56"/>
                <a:gd name="T73" fmla="*/ 0 h 66"/>
                <a:gd name="T74" fmla="*/ 0 w 56"/>
                <a:gd name="T75" fmla="*/ 0 h 6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6"/>
                <a:gd name="T115" fmla="*/ 0 h 66"/>
                <a:gd name="T116" fmla="*/ 56 w 56"/>
                <a:gd name="T117" fmla="*/ 66 h 6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6" h="66">
                  <a:moveTo>
                    <a:pt x="0" y="0"/>
                  </a:moveTo>
                  <a:lnTo>
                    <a:pt x="0" y="0"/>
                  </a:lnTo>
                  <a:lnTo>
                    <a:pt x="2" y="22"/>
                  </a:lnTo>
                  <a:lnTo>
                    <a:pt x="8" y="44"/>
                  </a:lnTo>
                  <a:lnTo>
                    <a:pt x="10" y="52"/>
                  </a:lnTo>
                  <a:lnTo>
                    <a:pt x="16" y="58"/>
                  </a:lnTo>
                  <a:lnTo>
                    <a:pt x="20" y="64"/>
                  </a:lnTo>
                  <a:lnTo>
                    <a:pt x="24" y="66"/>
                  </a:lnTo>
                  <a:lnTo>
                    <a:pt x="28" y="66"/>
                  </a:lnTo>
                  <a:lnTo>
                    <a:pt x="34" y="64"/>
                  </a:lnTo>
                  <a:lnTo>
                    <a:pt x="38" y="60"/>
                  </a:lnTo>
                  <a:lnTo>
                    <a:pt x="44" y="48"/>
                  </a:lnTo>
                  <a:lnTo>
                    <a:pt x="48" y="40"/>
                  </a:lnTo>
                  <a:lnTo>
                    <a:pt x="52" y="30"/>
                  </a:lnTo>
                  <a:lnTo>
                    <a:pt x="54" y="20"/>
                  </a:lnTo>
                  <a:lnTo>
                    <a:pt x="56" y="8"/>
                  </a:lnTo>
                  <a:lnTo>
                    <a:pt x="54" y="8"/>
                  </a:lnTo>
                  <a:lnTo>
                    <a:pt x="52" y="24"/>
                  </a:lnTo>
                  <a:lnTo>
                    <a:pt x="48" y="38"/>
                  </a:lnTo>
                  <a:lnTo>
                    <a:pt x="42" y="52"/>
                  </a:lnTo>
                  <a:lnTo>
                    <a:pt x="32" y="62"/>
                  </a:lnTo>
                  <a:lnTo>
                    <a:pt x="28" y="66"/>
                  </a:lnTo>
                  <a:lnTo>
                    <a:pt x="24" y="66"/>
                  </a:lnTo>
                  <a:lnTo>
                    <a:pt x="20" y="62"/>
                  </a:lnTo>
                  <a:lnTo>
                    <a:pt x="16" y="58"/>
                  </a:lnTo>
                  <a:lnTo>
                    <a:pt x="10" y="46"/>
                  </a:lnTo>
                  <a:lnTo>
                    <a:pt x="8" y="38"/>
                  </a:lnTo>
                  <a:lnTo>
                    <a:pt x="2" y="20"/>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244" name="Freeform 44"/>
            <p:cNvSpPr>
              <a:spLocks/>
            </p:cNvSpPr>
            <p:nvPr/>
          </p:nvSpPr>
          <p:spPr bwMode="auto">
            <a:xfrm>
              <a:off x="2853" y="2170"/>
              <a:ext cx="56" cy="66"/>
            </a:xfrm>
            <a:custGeom>
              <a:avLst/>
              <a:gdLst>
                <a:gd name="T0" fmla="*/ 0 w 56"/>
                <a:gd name="T1" fmla="*/ 0 h 66"/>
                <a:gd name="T2" fmla="*/ 0 w 56"/>
                <a:gd name="T3" fmla="*/ 0 h 66"/>
                <a:gd name="T4" fmla="*/ 2 w 56"/>
                <a:gd name="T5" fmla="*/ 22 h 66"/>
                <a:gd name="T6" fmla="*/ 8 w 56"/>
                <a:gd name="T7" fmla="*/ 44 h 66"/>
                <a:gd name="T8" fmla="*/ 8 w 56"/>
                <a:gd name="T9" fmla="*/ 44 h 66"/>
                <a:gd name="T10" fmla="*/ 10 w 56"/>
                <a:gd name="T11" fmla="*/ 52 h 66"/>
                <a:gd name="T12" fmla="*/ 16 w 56"/>
                <a:gd name="T13" fmla="*/ 58 h 66"/>
                <a:gd name="T14" fmla="*/ 20 w 56"/>
                <a:gd name="T15" fmla="*/ 64 h 66"/>
                <a:gd name="T16" fmla="*/ 24 w 56"/>
                <a:gd name="T17" fmla="*/ 66 h 66"/>
                <a:gd name="T18" fmla="*/ 28 w 56"/>
                <a:gd name="T19" fmla="*/ 66 h 66"/>
                <a:gd name="T20" fmla="*/ 28 w 56"/>
                <a:gd name="T21" fmla="*/ 66 h 66"/>
                <a:gd name="T22" fmla="*/ 34 w 56"/>
                <a:gd name="T23" fmla="*/ 64 h 66"/>
                <a:gd name="T24" fmla="*/ 38 w 56"/>
                <a:gd name="T25" fmla="*/ 60 h 66"/>
                <a:gd name="T26" fmla="*/ 44 w 56"/>
                <a:gd name="T27" fmla="*/ 48 h 66"/>
                <a:gd name="T28" fmla="*/ 44 w 56"/>
                <a:gd name="T29" fmla="*/ 48 h 66"/>
                <a:gd name="T30" fmla="*/ 48 w 56"/>
                <a:gd name="T31" fmla="*/ 40 h 66"/>
                <a:gd name="T32" fmla="*/ 52 w 56"/>
                <a:gd name="T33" fmla="*/ 30 h 66"/>
                <a:gd name="T34" fmla="*/ 54 w 56"/>
                <a:gd name="T35" fmla="*/ 20 h 66"/>
                <a:gd name="T36" fmla="*/ 56 w 56"/>
                <a:gd name="T37" fmla="*/ 8 h 66"/>
                <a:gd name="T38" fmla="*/ 56 w 56"/>
                <a:gd name="T39" fmla="*/ 8 h 66"/>
                <a:gd name="T40" fmla="*/ 54 w 56"/>
                <a:gd name="T41" fmla="*/ 8 h 66"/>
                <a:gd name="T42" fmla="*/ 54 w 56"/>
                <a:gd name="T43" fmla="*/ 8 h 66"/>
                <a:gd name="T44" fmla="*/ 52 w 56"/>
                <a:gd name="T45" fmla="*/ 24 h 66"/>
                <a:gd name="T46" fmla="*/ 48 w 56"/>
                <a:gd name="T47" fmla="*/ 38 h 66"/>
                <a:gd name="T48" fmla="*/ 42 w 56"/>
                <a:gd name="T49" fmla="*/ 52 h 66"/>
                <a:gd name="T50" fmla="*/ 32 w 56"/>
                <a:gd name="T51" fmla="*/ 62 h 66"/>
                <a:gd name="T52" fmla="*/ 32 w 56"/>
                <a:gd name="T53" fmla="*/ 62 h 66"/>
                <a:gd name="T54" fmla="*/ 28 w 56"/>
                <a:gd name="T55" fmla="*/ 66 h 66"/>
                <a:gd name="T56" fmla="*/ 24 w 56"/>
                <a:gd name="T57" fmla="*/ 66 h 66"/>
                <a:gd name="T58" fmla="*/ 20 w 56"/>
                <a:gd name="T59" fmla="*/ 62 h 66"/>
                <a:gd name="T60" fmla="*/ 16 w 56"/>
                <a:gd name="T61" fmla="*/ 58 h 66"/>
                <a:gd name="T62" fmla="*/ 10 w 56"/>
                <a:gd name="T63" fmla="*/ 46 h 66"/>
                <a:gd name="T64" fmla="*/ 8 w 56"/>
                <a:gd name="T65" fmla="*/ 38 h 66"/>
                <a:gd name="T66" fmla="*/ 8 w 56"/>
                <a:gd name="T67" fmla="*/ 38 h 66"/>
                <a:gd name="T68" fmla="*/ 2 w 56"/>
                <a:gd name="T69" fmla="*/ 20 h 66"/>
                <a:gd name="T70" fmla="*/ 0 w 56"/>
                <a:gd name="T71" fmla="*/ 0 h 66"/>
                <a:gd name="T72" fmla="*/ 0 w 56"/>
                <a:gd name="T73" fmla="*/ 0 h 66"/>
                <a:gd name="T74" fmla="*/ 0 w 56"/>
                <a:gd name="T75" fmla="*/ 0 h 6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6"/>
                <a:gd name="T115" fmla="*/ 0 h 66"/>
                <a:gd name="T116" fmla="*/ 56 w 56"/>
                <a:gd name="T117" fmla="*/ 66 h 6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6" h="66">
                  <a:moveTo>
                    <a:pt x="0" y="0"/>
                  </a:moveTo>
                  <a:lnTo>
                    <a:pt x="0" y="0"/>
                  </a:lnTo>
                  <a:lnTo>
                    <a:pt x="2" y="22"/>
                  </a:lnTo>
                  <a:lnTo>
                    <a:pt x="8" y="44"/>
                  </a:lnTo>
                  <a:lnTo>
                    <a:pt x="10" y="52"/>
                  </a:lnTo>
                  <a:lnTo>
                    <a:pt x="16" y="58"/>
                  </a:lnTo>
                  <a:lnTo>
                    <a:pt x="20" y="64"/>
                  </a:lnTo>
                  <a:lnTo>
                    <a:pt x="24" y="66"/>
                  </a:lnTo>
                  <a:lnTo>
                    <a:pt x="28" y="66"/>
                  </a:lnTo>
                  <a:lnTo>
                    <a:pt x="34" y="64"/>
                  </a:lnTo>
                  <a:lnTo>
                    <a:pt x="38" y="60"/>
                  </a:lnTo>
                  <a:lnTo>
                    <a:pt x="44" y="48"/>
                  </a:lnTo>
                  <a:lnTo>
                    <a:pt x="48" y="40"/>
                  </a:lnTo>
                  <a:lnTo>
                    <a:pt x="52" y="30"/>
                  </a:lnTo>
                  <a:lnTo>
                    <a:pt x="54" y="20"/>
                  </a:lnTo>
                  <a:lnTo>
                    <a:pt x="56" y="8"/>
                  </a:lnTo>
                  <a:lnTo>
                    <a:pt x="54" y="8"/>
                  </a:lnTo>
                  <a:lnTo>
                    <a:pt x="52" y="24"/>
                  </a:lnTo>
                  <a:lnTo>
                    <a:pt x="48" y="38"/>
                  </a:lnTo>
                  <a:lnTo>
                    <a:pt x="42" y="52"/>
                  </a:lnTo>
                  <a:lnTo>
                    <a:pt x="32" y="62"/>
                  </a:lnTo>
                  <a:lnTo>
                    <a:pt x="28" y="66"/>
                  </a:lnTo>
                  <a:lnTo>
                    <a:pt x="24" y="66"/>
                  </a:lnTo>
                  <a:lnTo>
                    <a:pt x="20" y="62"/>
                  </a:lnTo>
                  <a:lnTo>
                    <a:pt x="16" y="58"/>
                  </a:lnTo>
                  <a:lnTo>
                    <a:pt x="10" y="46"/>
                  </a:lnTo>
                  <a:lnTo>
                    <a:pt x="8" y="38"/>
                  </a:lnTo>
                  <a:lnTo>
                    <a:pt x="2" y="20"/>
                  </a:lnTo>
                  <a:lnTo>
                    <a:pt x="0" y="0"/>
                  </a:lnTo>
                </a:path>
              </a:pathLst>
            </a:custGeom>
            <a:noFill/>
            <a:ln w="9525">
              <a:noFill/>
              <a:round/>
              <a:headEnd/>
              <a:tailEnd/>
            </a:ln>
          </p:spPr>
          <p:txBody>
            <a:bodyPr/>
            <a:lstStyle/>
            <a:p>
              <a:endParaRPr lang="fr-FR">
                <a:latin typeface="Calibri" pitchFamily="34" charset="0"/>
              </a:endParaRPr>
            </a:p>
          </p:txBody>
        </p:sp>
        <p:sp>
          <p:nvSpPr>
            <p:cNvPr id="9245" name="Freeform 45"/>
            <p:cNvSpPr>
              <a:spLocks/>
            </p:cNvSpPr>
            <p:nvPr/>
          </p:nvSpPr>
          <p:spPr bwMode="auto">
            <a:xfrm>
              <a:off x="2899" y="2184"/>
              <a:ext cx="56" cy="94"/>
            </a:xfrm>
            <a:custGeom>
              <a:avLst/>
              <a:gdLst>
                <a:gd name="T0" fmla="*/ 16 w 56"/>
                <a:gd name="T1" fmla="*/ 2 h 94"/>
                <a:gd name="T2" fmla="*/ 16 w 56"/>
                <a:gd name="T3" fmla="*/ 2 h 94"/>
                <a:gd name="T4" fmla="*/ 16 w 56"/>
                <a:gd name="T5" fmla="*/ 10 h 94"/>
                <a:gd name="T6" fmla="*/ 12 w 56"/>
                <a:gd name="T7" fmla="*/ 20 h 94"/>
                <a:gd name="T8" fmla="*/ 8 w 56"/>
                <a:gd name="T9" fmla="*/ 34 h 94"/>
                <a:gd name="T10" fmla="*/ 8 w 56"/>
                <a:gd name="T11" fmla="*/ 34 h 94"/>
                <a:gd name="T12" fmla="*/ 2 w 56"/>
                <a:gd name="T13" fmla="*/ 62 h 94"/>
                <a:gd name="T14" fmla="*/ 2 w 56"/>
                <a:gd name="T15" fmla="*/ 62 h 94"/>
                <a:gd name="T16" fmla="*/ 0 w 56"/>
                <a:gd name="T17" fmla="*/ 88 h 94"/>
                <a:gd name="T18" fmla="*/ 0 w 56"/>
                <a:gd name="T19" fmla="*/ 88 h 94"/>
                <a:gd name="T20" fmla="*/ 0 w 56"/>
                <a:gd name="T21" fmla="*/ 92 h 94"/>
                <a:gd name="T22" fmla="*/ 0 w 56"/>
                <a:gd name="T23" fmla="*/ 94 h 94"/>
                <a:gd name="T24" fmla="*/ 2 w 56"/>
                <a:gd name="T25" fmla="*/ 94 h 94"/>
                <a:gd name="T26" fmla="*/ 2 w 56"/>
                <a:gd name="T27" fmla="*/ 94 h 94"/>
                <a:gd name="T28" fmla="*/ 6 w 56"/>
                <a:gd name="T29" fmla="*/ 94 h 94"/>
                <a:gd name="T30" fmla="*/ 10 w 56"/>
                <a:gd name="T31" fmla="*/ 92 h 94"/>
                <a:gd name="T32" fmla="*/ 16 w 56"/>
                <a:gd name="T33" fmla="*/ 86 h 94"/>
                <a:gd name="T34" fmla="*/ 28 w 56"/>
                <a:gd name="T35" fmla="*/ 68 h 94"/>
                <a:gd name="T36" fmla="*/ 28 w 56"/>
                <a:gd name="T37" fmla="*/ 68 h 94"/>
                <a:gd name="T38" fmla="*/ 42 w 56"/>
                <a:gd name="T39" fmla="*/ 42 h 94"/>
                <a:gd name="T40" fmla="*/ 56 w 56"/>
                <a:gd name="T41" fmla="*/ 16 h 94"/>
                <a:gd name="T42" fmla="*/ 56 w 56"/>
                <a:gd name="T43" fmla="*/ 16 h 94"/>
                <a:gd name="T44" fmla="*/ 56 w 56"/>
                <a:gd name="T45" fmla="*/ 14 h 94"/>
                <a:gd name="T46" fmla="*/ 54 w 56"/>
                <a:gd name="T47" fmla="*/ 16 h 94"/>
                <a:gd name="T48" fmla="*/ 54 w 56"/>
                <a:gd name="T49" fmla="*/ 16 h 94"/>
                <a:gd name="T50" fmla="*/ 42 w 56"/>
                <a:gd name="T51" fmla="*/ 32 h 94"/>
                <a:gd name="T52" fmla="*/ 32 w 56"/>
                <a:gd name="T53" fmla="*/ 52 h 94"/>
                <a:gd name="T54" fmla="*/ 22 w 56"/>
                <a:gd name="T55" fmla="*/ 70 h 94"/>
                <a:gd name="T56" fmla="*/ 10 w 56"/>
                <a:gd name="T57" fmla="*/ 86 h 94"/>
                <a:gd name="T58" fmla="*/ 10 w 56"/>
                <a:gd name="T59" fmla="*/ 86 h 94"/>
                <a:gd name="T60" fmla="*/ 6 w 56"/>
                <a:gd name="T61" fmla="*/ 90 h 94"/>
                <a:gd name="T62" fmla="*/ 4 w 56"/>
                <a:gd name="T63" fmla="*/ 90 h 94"/>
                <a:gd name="T64" fmla="*/ 2 w 56"/>
                <a:gd name="T65" fmla="*/ 90 h 94"/>
                <a:gd name="T66" fmla="*/ 2 w 56"/>
                <a:gd name="T67" fmla="*/ 86 h 94"/>
                <a:gd name="T68" fmla="*/ 2 w 56"/>
                <a:gd name="T69" fmla="*/ 76 h 94"/>
                <a:gd name="T70" fmla="*/ 2 w 56"/>
                <a:gd name="T71" fmla="*/ 76 h 94"/>
                <a:gd name="T72" fmla="*/ 4 w 56"/>
                <a:gd name="T73" fmla="*/ 52 h 94"/>
                <a:gd name="T74" fmla="*/ 4 w 56"/>
                <a:gd name="T75" fmla="*/ 52 h 94"/>
                <a:gd name="T76" fmla="*/ 12 w 56"/>
                <a:gd name="T77" fmla="*/ 28 h 94"/>
                <a:gd name="T78" fmla="*/ 20 w 56"/>
                <a:gd name="T79" fmla="*/ 4 h 94"/>
                <a:gd name="T80" fmla="*/ 20 w 56"/>
                <a:gd name="T81" fmla="*/ 4 h 94"/>
                <a:gd name="T82" fmla="*/ 22 w 56"/>
                <a:gd name="T83" fmla="*/ 2 h 94"/>
                <a:gd name="T84" fmla="*/ 18 w 56"/>
                <a:gd name="T85" fmla="*/ 0 h 94"/>
                <a:gd name="T86" fmla="*/ 16 w 56"/>
                <a:gd name="T87" fmla="*/ 0 h 94"/>
                <a:gd name="T88" fmla="*/ 16 w 56"/>
                <a:gd name="T89" fmla="*/ 2 h 9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6"/>
                <a:gd name="T136" fmla="*/ 0 h 94"/>
                <a:gd name="T137" fmla="*/ 56 w 56"/>
                <a:gd name="T138" fmla="*/ 94 h 9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6" h="94">
                  <a:moveTo>
                    <a:pt x="16" y="2"/>
                  </a:moveTo>
                  <a:lnTo>
                    <a:pt x="16" y="2"/>
                  </a:lnTo>
                  <a:lnTo>
                    <a:pt x="16" y="10"/>
                  </a:lnTo>
                  <a:lnTo>
                    <a:pt x="12" y="20"/>
                  </a:lnTo>
                  <a:lnTo>
                    <a:pt x="8" y="34"/>
                  </a:lnTo>
                  <a:lnTo>
                    <a:pt x="2" y="62"/>
                  </a:lnTo>
                  <a:lnTo>
                    <a:pt x="0" y="88"/>
                  </a:lnTo>
                  <a:lnTo>
                    <a:pt x="0" y="92"/>
                  </a:lnTo>
                  <a:lnTo>
                    <a:pt x="0" y="94"/>
                  </a:lnTo>
                  <a:lnTo>
                    <a:pt x="2" y="94"/>
                  </a:lnTo>
                  <a:lnTo>
                    <a:pt x="6" y="94"/>
                  </a:lnTo>
                  <a:lnTo>
                    <a:pt x="10" y="92"/>
                  </a:lnTo>
                  <a:lnTo>
                    <a:pt x="16" y="86"/>
                  </a:lnTo>
                  <a:lnTo>
                    <a:pt x="28" y="68"/>
                  </a:lnTo>
                  <a:lnTo>
                    <a:pt x="42" y="42"/>
                  </a:lnTo>
                  <a:lnTo>
                    <a:pt x="56" y="16"/>
                  </a:lnTo>
                  <a:lnTo>
                    <a:pt x="56" y="14"/>
                  </a:lnTo>
                  <a:lnTo>
                    <a:pt x="54" y="16"/>
                  </a:lnTo>
                  <a:lnTo>
                    <a:pt x="42" y="32"/>
                  </a:lnTo>
                  <a:lnTo>
                    <a:pt x="32" y="52"/>
                  </a:lnTo>
                  <a:lnTo>
                    <a:pt x="22" y="70"/>
                  </a:lnTo>
                  <a:lnTo>
                    <a:pt x="10" y="86"/>
                  </a:lnTo>
                  <a:lnTo>
                    <a:pt x="6" y="90"/>
                  </a:lnTo>
                  <a:lnTo>
                    <a:pt x="4" y="90"/>
                  </a:lnTo>
                  <a:lnTo>
                    <a:pt x="2" y="90"/>
                  </a:lnTo>
                  <a:lnTo>
                    <a:pt x="2" y="86"/>
                  </a:lnTo>
                  <a:lnTo>
                    <a:pt x="2" y="76"/>
                  </a:lnTo>
                  <a:lnTo>
                    <a:pt x="4" y="52"/>
                  </a:lnTo>
                  <a:lnTo>
                    <a:pt x="12" y="28"/>
                  </a:lnTo>
                  <a:lnTo>
                    <a:pt x="20" y="4"/>
                  </a:lnTo>
                  <a:lnTo>
                    <a:pt x="22" y="2"/>
                  </a:lnTo>
                  <a:lnTo>
                    <a:pt x="18" y="0"/>
                  </a:lnTo>
                  <a:lnTo>
                    <a:pt x="16" y="0"/>
                  </a:lnTo>
                  <a:lnTo>
                    <a:pt x="16"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9246" name="Freeform 46"/>
            <p:cNvSpPr>
              <a:spLocks/>
            </p:cNvSpPr>
            <p:nvPr/>
          </p:nvSpPr>
          <p:spPr bwMode="auto">
            <a:xfrm>
              <a:off x="2899" y="2184"/>
              <a:ext cx="56" cy="94"/>
            </a:xfrm>
            <a:custGeom>
              <a:avLst/>
              <a:gdLst>
                <a:gd name="T0" fmla="*/ 16 w 56"/>
                <a:gd name="T1" fmla="*/ 2 h 94"/>
                <a:gd name="T2" fmla="*/ 16 w 56"/>
                <a:gd name="T3" fmla="*/ 2 h 94"/>
                <a:gd name="T4" fmla="*/ 16 w 56"/>
                <a:gd name="T5" fmla="*/ 10 h 94"/>
                <a:gd name="T6" fmla="*/ 12 w 56"/>
                <a:gd name="T7" fmla="*/ 20 h 94"/>
                <a:gd name="T8" fmla="*/ 8 w 56"/>
                <a:gd name="T9" fmla="*/ 34 h 94"/>
                <a:gd name="T10" fmla="*/ 8 w 56"/>
                <a:gd name="T11" fmla="*/ 34 h 94"/>
                <a:gd name="T12" fmla="*/ 2 w 56"/>
                <a:gd name="T13" fmla="*/ 62 h 94"/>
                <a:gd name="T14" fmla="*/ 2 w 56"/>
                <a:gd name="T15" fmla="*/ 62 h 94"/>
                <a:gd name="T16" fmla="*/ 0 w 56"/>
                <a:gd name="T17" fmla="*/ 88 h 94"/>
                <a:gd name="T18" fmla="*/ 0 w 56"/>
                <a:gd name="T19" fmla="*/ 88 h 94"/>
                <a:gd name="T20" fmla="*/ 0 w 56"/>
                <a:gd name="T21" fmla="*/ 92 h 94"/>
                <a:gd name="T22" fmla="*/ 0 w 56"/>
                <a:gd name="T23" fmla="*/ 94 h 94"/>
                <a:gd name="T24" fmla="*/ 2 w 56"/>
                <a:gd name="T25" fmla="*/ 94 h 94"/>
                <a:gd name="T26" fmla="*/ 2 w 56"/>
                <a:gd name="T27" fmla="*/ 94 h 94"/>
                <a:gd name="T28" fmla="*/ 6 w 56"/>
                <a:gd name="T29" fmla="*/ 94 h 94"/>
                <a:gd name="T30" fmla="*/ 10 w 56"/>
                <a:gd name="T31" fmla="*/ 92 h 94"/>
                <a:gd name="T32" fmla="*/ 16 w 56"/>
                <a:gd name="T33" fmla="*/ 86 h 94"/>
                <a:gd name="T34" fmla="*/ 28 w 56"/>
                <a:gd name="T35" fmla="*/ 68 h 94"/>
                <a:gd name="T36" fmla="*/ 28 w 56"/>
                <a:gd name="T37" fmla="*/ 68 h 94"/>
                <a:gd name="T38" fmla="*/ 42 w 56"/>
                <a:gd name="T39" fmla="*/ 42 h 94"/>
                <a:gd name="T40" fmla="*/ 56 w 56"/>
                <a:gd name="T41" fmla="*/ 16 h 94"/>
                <a:gd name="T42" fmla="*/ 56 w 56"/>
                <a:gd name="T43" fmla="*/ 16 h 94"/>
                <a:gd name="T44" fmla="*/ 56 w 56"/>
                <a:gd name="T45" fmla="*/ 14 h 94"/>
                <a:gd name="T46" fmla="*/ 54 w 56"/>
                <a:gd name="T47" fmla="*/ 16 h 94"/>
                <a:gd name="T48" fmla="*/ 54 w 56"/>
                <a:gd name="T49" fmla="*/ 16 h 94"/>
                <a:gd name="T50" fmla="*/ 42 w 56"/>
                <a:gd name="T51" fmla="*/ 32 h 94"/>
                <a:gd name="T52" fmla="*/ 32 w 56"/>
                <a:gd name="T53" fmla="*/ 52 h 94"/>
                <a:gd name="T54" fmla="*/ 22 w 56"/>
                <a:gd name="T55" fmla="*/ 70 h 94"/>
                <a:gd name="T56" fmla="*/ 10 w 56"/>
                <a:gd name="T57" fmla="*/ 86 h 94"/>
                <a:gd name="T58" fmla="*/ 10 w 56"/>
                <a:gd name="T59" fmla="*/ 86 h 94"/>
                <a:gd name="T60" fmla="*/ 6 w 56"/>
                <a:gd name="T61" fmla="*/ 90 h 94"/>
                <a:gd name="T62" fmla="*/ 4 w 56"/>
                <a:gd name="T63" fmla="*/ 90 h 94"/>
                <a:gd name="T64" fmla="*/ 2 w 56"/>
                <a:gd name="T65" fmla="*/ 90 h 94"/>
                <a:gd name="T66" fmla="*/ 2 w 56"/>
                <a:gd name="T67" fmla="*/ 86 h 94"/>
                <a:gd name="T68" fmla="*/ 2 w 56"/>
                <a:gd name="T69" fmla="*/ 76 h 94"/>
                <a:gd name="T70" fmla="*/ 2 w 56"/>
                <a:gd name="T71" fmla="*/ 76 h 94"/>
                <a:gd name="T72" fmla="*/ 4 w 56"/>
                <a:gd name="T73" fmla="*/ 52 h 94"/>
                <a:gd name="T74" fmla="*/ 4 w 56"/>
                <a:gd name="T75" fmla="*/ 52 h 94"/>
                <a:gd name="T76" fmla="*/ 12 w 56"/>
                <a:gd name="T77" fmla="*/ 28 h 94"/>
                <a:gd name="T78" fmla="*/ 20 w 56"/>
                <a:gd name="T79" fmla="*/ 4 h 94"/>
                <a:gd name="T80" fmla="*/ 20 w 56"/>
                <a:gd name="T81" fmla="*/ 4 h 94"/>
                <a:gd name="T82" fmla="*/ 22 w 56"/>
                <a:gd name="T83" fmla="*/ 2 h 94"/>
                <a:gd name="T84" fmla="*/ 18 w 56"/>
                <a:gd name="T85" fmla="*/ 0 h 94"/>
                <a:gd name="T86" fmla="*/ 16 w 56"/>
                <a:gd name="T87" fmla="*/ 0 h 94"/>
                <a:gd name="T88" fmla="*/ 16 w 56"/>
                <a:gd name="T89" fmla="*/ 2 h 9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6"/>
                <a:gd name="T136" fmla="*/ 0 h 94"/>
                <a:gd name="T137" fmla="*/ 56 w 56"/>
                <a:gd name="T138" fmla="*/ 94 h 9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6" h="94">
                  <a:moveTo>
                    <a:pt x="16" y="2"/>
                  </a:moveTo>
                  <a:lnTo>
                    <a:pt x="16" y="2"/>
                  </a:lnTo>
                  <a:lnTo>
                    <a:pt x="16" y="10"/>
                  </a:lnTo>
                  <a:lnTo>
                    <a:pt x="12" y="20"/>
                  </a:lnTo>
                  <a:lnTo>
                    <a:pt x="8" y="34"/>
                  </a:lnTo>
                  <a:lnTo>
                    <a:pt x="2" y="62"/>
                  </a:lnTo>
                  <a:lnTo>
                    <a:pt x="0" y="88"/>
                  </a:lnTo>
                  <a:lnTo>
                    <a:pt x="0" y="92"/>
                  </a:lnTo>
                  <a:lnTo>
                    <a:pt x="0" y="94"/>
                  </a:lnTo>
                  <a:lnTo>
                    <a:pt x="2" y="94"/>
                  </a:lnTo>
                  <a:lnTo>
                    <a:pt x="6" y="94"/>
                  </a:lnTo>
                  <a:lnTo>
                    <a:pt x="10" y="92"/>
                  </a:lnTo>
                  <a:lnTo>
                    <a:pt x="16" y="86"/>
                  </a:lnTo>
                  <a:lnTo>
                    <a:pt x="28" y="68"/>
                  </a:lnTo>
                  <a:lnTo>
                    <a:pt x="42" y="42"/>
                  </a:lnTo>
                  <a:lnTo>
                    <a:pt x="56" y="16"/>
                  </a:lnTo>
                  <a:lnTo>
                    <a:pt x="56" y="14"/>
                  </a:lnTo>
                  <a:lnTo>
                    <a:pt x="54" y="16"/>
                  </a:lnTo>
                  <a:lnTo>
                    <a:pt x="42" y="32"/>
                  </a:lnTo>
                  <a:lnTo>
                    <a:pt x="32" y="52"/>
                  </a:lnTo>
                  <a:lnTo>
                    <a:pt x="22" y="70"/>
                  </a:lnTo>
                  <a:lnTo>
                    <a:pt x="10" y="86"/>
                  </a:lnTo>
                  <a:lnTo>
                    <a:pt x="6" y="90"/>
                  </a:lnTo>
                  <a:lnTo>
                    <a:pt x="4" y="90"/>
                  </a:lnTo>
                  <a:lnTo>
                    <a:pt x="2" y="90"/>
                  </a:lnTo>
                  <a:lnTo>
                    <a:pt x="2" y="86"/>
                  </a:lnTo>
                  <a:lnTo>
                    <a:pt x="2" y="76"/>
                  </a:lnTo>
                  <a:lnTo>
                    <a:pt x="4" y="52"/>
                  </a:lnTo>
                  <a:lnTo>
                    <a:pt x="12" y="28"/>
                  </a:lnTo>
                  <a:lnTo>
                    <a:pt x="20" y="4"/>
                  </a:lnTo>
                  <a:lnTo>
                    <a:pt x="22" y="2"/>
                  </a:lnTo>
                  <a:lnTo>
                    <a:pt x="18" y="0"/>
                  </a:lnTo>
                  <a:lnTo>
                    <a:pt x="16" y="0"/>
                  </a:lnTo>
                  <a:lnTo>
                    <a:pt x="16" y="2"/>
                  </a:lnTo>
                </a:path>
              </a:pathLst>
            </a:custGeom>
            <a:noFill/>
            <a:ln w="9525">
              <a:noFill/>
              <a:round/>
              <a:headEnd/>
              <a:tailEnd/>
            </a:ln>
          </p:spPr>
          <p:txBody>
            <a:bodyPr/>
            <a:lstStyle/>
            <a:p>
              <a:endParaRPr lang="fr-FR">
                <a:latin typeface="Calibri" pitchFamily="34" charset="0"/>
              </a:endParaRPr>
            </a:p>
          </p:txBody>
        </p:sp>
        <p:sp>
          <p:nvSpPr>
            <p:cNvPr id="9247" name="Freeform 47"/>
            <p:cNvSpPr>
              <a:spLocks/>
            </p:cNvSpPr>
            <p:nvPr/>
          </p:nvSpPr>
          <p:spPr bwMode="auto">
            <a:xfrm>
              <a:off x="2907" y="2216"/>
              <a:ext cx="160" cy="376"/>
            </a:xfrm>
            <a:custGeom>
              <a:avLst/>
              <a:gdLst>
                <a:gd name="T0" fmla="*/ 74 w 160"/>
                <a:gd name="T1" fmla="*/ 0 h 376"/>
                <a:gd name="T2" fmla="*/ 56 w 160"/>
                <a:gd name="T3" fmla="*/ 22 h 376"/>
                <a:gd name="T4" fmla="*/ 42 w 160"/>
                <a:gd name="T5" fmla="*/ 48 h 376"/>
                <a:gd name="T6" fmla="*/ 18 w 160"/>
                <a:gd name="T7" fmla="*/ 108 h 376"/>
                <a:gd name="T8" fmla="*/ 10 w 160"/>
                <a:gd name="T9" fmla="*/ 144 h 376"/>
                <a:gd name="T10" fmla="*/ 4 w 160"/>
                <a:gd name="T11" fmla="*/ 180 h 376"/>
                <a:gd name="T12" fmla="*/ 0 w 160"/>
                <a:gd name="T13" fmla="*/ 234 h 376"/>
                <a:gd name="T14" fmla="*/ 0 w 160"/>
                <a:gd name="T15" fmla="*/ 252 h 376"/>
                <a:gd name="T16" fmla="*/ 6 w 160"/>
                <a:gd name="T17" fmla="*/ 302 h 376"/>
                <a:gd name="T18" fmla="*/ 10 w 160"/>
                <a:gd name="T19" fmla="*/ 318 h 376"/>
                <a:gd name="T20" fmla="*/ 24 w 160"/>
                <a:gd name="T21" fmla="*/ 340 h 376"/>
                <a:gd name="T22" fmla="*/ 46 w 160"/>
                <a:gd name="T23" fmla="*/ 354 h 376"/>
                <a:gd name="T24" fmla="*/ 58 w 160"/>
                <a:gd name="T25" fmla="*/ 358 h 376"/>
                <a:gd name="T26" fmla="*/ 70 w 160"/>
                <a:gd name="T27" fmla="*/ 356 h 376"/>
                <a:gd name="T28" fmla="*/ 90 w 160"/>
                <a:gd name="T29" fmla="*/ 358 h 376"/>
                <a:gd name="T30" fmla="*/ 108 w 160"/>
                <a:gd name="T31" fmla="*/ 368 h 376"/>
                <a:gd name="T32" fmla="*/ 118 w 160"/>
                <a:gd name="T33" fmla="*/ 374 h 376"/>
                <a:gd name="T34" fmla="*/ 130 w 160"/>
                <a:gd name="T35" fmla="*/ 376 h 376"/>
                <a:gd name="T36" fmla="*/ 146 w 160"/>
                <a:gd name="T37" fmla="*/ 374 h 376"/>
                <a:gd name="T38" fmla="*/ 152 w 160"/>
                <a:gd name="T39" fmla="*/ 372 h 376"/>
                <a:gd name="T40" fmla="*/ 158 w 160"/>
                <a:gd name="T41" fmla="*/ 370 h 376"/>
                <a:gd name="T42" fmla="*/ 158 w 160"/>
                <a:gd name="T43" fmla="*/ 368 h 376"/>
                <a:gd name="T44" fmla="*/ 150 w 160"/>
                <a:gd name="T45" fmla="*/ 370 h 376"/>
                <a:gd name="T46" fmla="*/ 140 w 160"/>
                <a:gd name="T47" fmla="*/ 372 h 376"/>
                <a:gd name="T48" fmla="*/ 122 w 160"/>
                <a:gd name="T49" fmla="*/ 372 h 376"/>
                <a:gd name="T50" fmla="*/ 104 w 160"/>
                <a:gd name="T51" fmla="*/ 362 h 376"/>
                <a:gd name="T52" fmla="*/ 94 w 160"/>
                <a:gd name="T53" fmla="*/ 356 h 376"/>
                <a:gd name="T54" fmla="*/ 84 w 160"/>
                <a:gd name="T55" fmla="*/ 352 h 376"/>
                <a:gd name="T56" fmla="*/ 70 w 160"/>
                <a:gd name="T57" fmla="*/ 352 h 376"/>
                <a:gd name="T58" fmla="*/ 56 w 160"/>
                <a:gd name="T59" fmla="*/ 354 h 376"/>
                <a:gd name="T60" fmla="*/ 48 w 160"/>
                <a:gd name="T61" fmla="*/ 350 h 376"/>
                <a:gd name="T62" fmla="*/ 28 w 160"/>
                <a:gd name="T63" fmla="*/ 334 h 376"/>
                <a:gd name="T64" fmla="*/ 22 w 160"/>
                <a:gd name="T65" fmla="*/ 328 h 376"/>
                <a:gd name="T66" fmla="*/ 14 w 160"/>
                <a:gd name="T67" fmla="*/ 304 h 376"/>
                <a:gd name="T68" fmla="*/ 8 w 160"/>
                <a:gd name="T69" fmla="*/ 272 h 376"/>
                <a:gd name="T70" fmla="*/ 6 w 160"/>
                <a:gd name="T71" fmla="*/ 238 h 376"/>
                <a:gd name="T72" fmla="*/ 8 w 160"/>
                <a:gd name="T73" fmla="*/ 208 h 376"/>
                <a:gd name="T74" fmla="*/ 12 w 160"/>
                <a:gd name="T75" fmla="*/ 178 h 376"/>
                <a:gd name="T76" fmla="*/ 22 w 160"/>
                <a:gd name="T77" fmla="*/ 112 h 376"/>
                <a:gd name="T78" fmla="*/ 30 w 160"/>
                <a:gd name="T79" fmla="*/ 82 h 376"/>
                <a:gd name="T80" fmla="*/ 42 w 160"/>
                <a:gd name="T81" fmla="*/ 52 h 376"/>
                <a:gd name="T82" fmla="*/ 64 w 160"/>
                <a:gd name="T83" fmla="*/ 12 h 376"/>
                <a:gd name="T84" fmla="*/ 74 w 160"/>
                <a:gd name="T85" fmla="*/ 0 h 37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0"/>
                <a:gd name="T130" fmla="*/ 0 h 376"/>
                <a:gd name="T131" fmla="*/ 160 w 160"/>
                <a:gd name="T132" fmla="*/ 376 h 37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0" h="376">
                  <a:moveTo>
                    <a:pt x="74" y="0"/>
                  </a:moveTo>
                  <a:lnTo>
                    <a:pt x="74" y="0"/>
                  </a:lnTo>
                  <a:lnTo>
                    <a:pt x="64" y="10"/>
                  </a:lnTo>
                  <a:lnTo>
                    <a:pt x="56" y="22"/>
                  </a:lnTo>
                  <a:lnTo>
                    <a:pt x="42" y="48"/>
                  </a:lnTo>
                  <a:lnTo>
                    <a:pt x="30" y="78"/>
                  </a:lnTo>
                  <a:lnTo>
                    <a:pt x="18" y="108"/>
                  </a:lnTo>
                  <a:lnTo>
                    <a:pt x="10" y="144"/>
                  </a:lnTo>
                  <a:lnTo>
                    <a:pt x="4" y="180"/>
                  </a:lnTo>
                  <a:lnTo>
                    <a:pt x="0" y="216"/>
                  </a:lnTo>
                  <a:lnTo>
                    <a:pt x="0" y="234"/>
                  </a:lnTo>
                  <a:lnTo>
                    <a:pt x="0" y="252"/>
                  </a:lnTo>
                  <a:lnTo>
                    <a:pt x="4" y="284"/>
                  </a:lnTo>
                  <a:lnTo>
                    <a:pt x="6" y="302"/>
                  </a:lnTo>
                  <a:lnTo>
                    <a:pt x="10" y="318"/>
                  </a:lnTo>
                  <a:lnTo>
                    <a:pt x="16" y="328"/>
                  </a:lnTo>
                  <a:lnTo>
                    <a:pt x="24" y="340"/>
                  </a:lnTo>
                  <a:lnTo>
                    <a:pt x="36" y="348"/>
                  </a:lnTo>
                  <a:lnTo>
                    <a:pt x="46" y="354"/>
                  </a:lnTo>
                  <a:lnTo>
                    <a:pt x="58" y="358"/>
                  </a:lnTo>
                  <a:lnTo>
                    <a:pt x="70" y="356"/>
                  </a:lnTo>
                  <a:lnTo>
                    <a:pt x="80" y="356"/>
                  </a:lnTo>
                  <a:lnTo>
                    <a:pt x="90" y="358"/>
                  </a:lnTo>
                  <a:lnTo>
                    <a:pt x="98" y="362"/>
                  </a:lnTo>
                  <a:lnTo>
                    <a:pt x="108" y="368"/>
                  </a:lnTo>
                  <a:lnTo>
                    <a:pt x="118" y="374"/>
                  </a:lnTo>
                  <a:lnTo>
                    <a:pt x="124" y="376"/>
                  </a:lnTo>
                  <a:lnTo>
                    <a:pt x="130" y="376"/>
                  </a:lnTo>
                  <a:lnTo>
                    <a:pt x="146" y="374"/>
                  </a:lnTo>
                  <a:lnTo>
                    <a:pt x="152" y="372"/>
                  </a:lnTo>
                  <a:lnTo>
                    <a:pt x="158" y="370"/>
                  </a:lnTo>
                  <a:lnTo>
                    <a:pt x="160" y="368"/>
                  </a:lnTo>
                  <a:lnTo>
                    <a:pt x="158" y="368"/>
                  </a:lnTo>
                  <a:lnTo>
                    <a:pt x="150" y="370"/>
                  </a:lnTo>
                  <a:lnTo>
                    <a:pt x="140" y="372"/>
                  </a:lnTo>
                  <a:lnTo>
                    <a:pt x="130" y="372"/>
                  </a:lnTo>
                  <a:lnTo>
                    <a:pt x="122" y="372"/>
                  </a:lnTo>
                  <a:lnTo>
                    <a:pt x="112" y="368"/>
                  </a:lnTo>
                  <a:lnTo>
                    <a:pt x="104" y="362"/>
                  </a:lnTo>
                  <a:lnTo>
                    <a:pt x="94" y="356"/>
                  </a:lnTo>
                  <a:lnTo>
                    <a:pt x="84" y="352"/>
                  </a:lnTo>
                  <a:lnTo>
                    <a:pt x="78" y="352"/>
                  </a:lnTo>
                  <a:lnTo>
                    <a:pt x="70" y="352"/>
                  </a:lnTo>
                  <a:lnTo>
                    <a:pt x="64" y="354"/>
                  </a:lnTo>
                  <a:lnTo>
                    <a:pt x="56" y="354"/>
                  </a:lnTo>
                  <a:lnTo>
                    <a:pt x="48" y="350"/>
                  </a:lnTo>
                  <a:lnTo>
                    <a:pt x="40" y="346"/>
                  </a:lnTo>
                  <a:lnTo>
                    <a:pt x="28" y="334"/>
                  </a:lnTo>
                  <a:lnTo>
                    <a:pt x="22" y="328"/>
                  </a:lnTo>
                  <a:lnTo>
                    <a:pt x="18" y="320"/>
                  </a:lnTo>
                  <a:lnTo>
                    <a:pt x="14" y="304"/>
                  </a:lnTo>
                  <a:lnTo>
                    <a:pt x="8" y="272"/>
                  </a:lnTo>
                  <a:lnTo>
                    <a:pt x="6" y="238"/>
                  </a:lnTo>
                  <a:lnTo>
                    <a:pt x="6" y="224"/>
                  </a:lnTo>
                  <a:lnTo>
                    <a:pt x="8" y="208"/>
                  </a:lnTo>
                  <a:lnTo>
                    <a:pt x="12" y="178"/>
                  </a:lnTo>
                  <a:lnTo>
                    <a:pt x="16" y="144"/>
                  </a:lnTo>
                  <a:lnTo>
                    <a:pt x="22" y="112"/>
                  </a:lnTo>
                  <a:lnTo>
                    <a:pt x="30" y="82"/>
                  </a:lnTo>
                  <a:lnTo>
                    <a:pt x="42" y="52"/>
                  </a:lnTo>
                  <a:lnTo>
                    <a:pt x="56" y="24"/>
                  </a:lnTo>
                  <a:lnTo>
                    <a:pt x="64" y="12"/>
                  </a:lnTo>
                  <a:lnTo>
                    <a:pt x="74"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248" name="Freeform 49"/>
            <p:cNvSpPr>
              <a:spLocks/>
            </p:cNvSpPr>
            <p:nvPr/>
          </p:nvSpPr>
          <p:spPr bwMode="auto">
            <a:xfrm>
              <a:off x="2819" y="2584"/>
              <a:ext cx="64" cy="46"/>
            </a:xfrm>
            <a:custGeom>
              <a:avLst/>
              <a:gdLst>
                <a:gd name="T0" fmla="*/ 0 w 64"/>
                <a:gd name="T1" fmla="*/ 0 h 46"/>
                <a:gd name="T2" fmla="*/ 0 w 64"/>
                <a:gd name="T3" fmla="*/ 0 h 46"/>
                <a:gd name="T4" fmla="*/ 0 w 64"/>
                <a:gd name="T5" fmla="*/ 2 h 46"/>
                <a:gd name="T6" fmla="*/ 2 w 64"/>
                <a:gd name="T7" fmla="*/ 4 h 46"/>
                <a:gd name="T8" fmla="*/ 2 w 64"/>
                <a:gd name="T9" fmla="*/ 4 h 46"/>
                <a:gd name="T10" fmla="*/ 10 w 64"/>
                <a:gd name="T11" fmla="*/ 8 h 46"/>
                <a:gd name="T12" fmla="*/ 18 w 64"/>
                <a:gd name="T13" fmla="*/ 10 h 46"/>
                <a:gd name="T14" fmla="*/ 18 w 64"/>
                <a:gd name="T15" fmla="*/ 10 h 46"/>
                <a:gd name="T16" fmla="*/ 34 w 64"/>
                <a:gd name="T17" fmla="*/ 12 h 46"/>
                <a:gd name="T18" fmla="*/ 40 w 64"/>
                <a:gd name="T19" fmla="*/ 16 h 46"/>
                <a:gd name="T20" fmla="*/ 48 w 64"/>
                <a:gd name="T21" fmla="*/ 20 h 46"/>
                <a:gd name="T22" fmla="*/ 48 w 64"/>
                <a:gd name="T23" fmla="*/ 20 h 46"/>
                <a:gd name="T24" fmla="*/ 52 w 64"/>
                <a:gd name="T25" fmla="*/ 26 h 46"/>
                <a:gd name="T26" fmla="*/ 56 w 64"/>
                <a:gd name="T27" fmla="*/ 32 h 46"/>
                <a:gd name="T28" fmla="*/ 62 w 64"/>
                <a:gd name="T29" fmla="*/ 44 h 46"/>
                <a:gd name="T30" fmla="*/ 62 w 64"/>
                <a:gd name="T31" fmla="*/ 44 h 46"/>
                <a:gd name="T32" fmla="*/ 62 w 64"/>
                <a:gd name="T33" fmla="*/ 46 h 46"/>
                <a:gd name="T34" fmla="*/ 64 w 64"/>
                <a:gd name="T35" fmla="*/ 44 h 46"/>
                <a:gd name="T36" fmla="*/ 64 w 64"/>
                <a:gd name="T37" fmla="*/ 44 h 46"/>
                <a:gd name="T38" fmla="*/ 60 w 64"/>
                <a:gd name="T39" fmla="*/ 34 h 46"/>
                <a:gd name="T40" fmla="*/ 56 w 64"/>
                <a:gd name="T41" fmla="*/ 26 h 46"/>
                <a:gd name="T42" fmla="*/ 48 w 64"/>
                <a:gd name="T43" fmla="*/ 18 h 46"/>
                <a:gd name="T44" fmla="*/ 40 w 64"/>
                <a:gd name="T45" fmla="*/ 12 h 46"/>
                <a:gd name="T46" fmla="*/ 40 w 64"/>
                <a:gd name="T47" fmla="*/ 12 h 46"/>
                <a:gd name="T48" fmla="*/ 30 w 64"/>
                <a:gd name="T49" fmla="*/ 10 h 46"/>
                <a:gd name="T50" fmla="*/ 22 w 64"/>
                <a:gd name="T51" fmla="*/ 8 h 46"/>
                <a:gd name="T52" fmla="*/ 22 w 64"/>
                <a:gd name="T53" fmla="*/ 8 h 46"/>
                <a:gd name="T54" fmla="*/ 14 w 64"/>
                <a:gd name="T55" fmla="*/ 8 h 46"/>
                <a:gd name="T56" fmla="*/ 8 w 64"/>
                <a:gd name="T57" fmla="*/ 6 h 46"/>
                <a:gd name="T58" fmla="*/ 8 w 64"/>
                <a:gd name="T59" fmla="*/ 6 h 46"/>
                <a:gd name="T60" fmla="*/ 4 w 64"/>
                <a:gd name="T61" fmla="*/ 2 h 46"/>
                <a:gd name="T62" fmla="*/ 0 w 64"/>
                <a:gd name="T63" fmla="*/ 0 h 46"/>
                <a:gd name="T64" fmla="*/ 0 w 64"/>
                <a:gd name="T65" fmla="*/ 0 h 46"/>
                <a:gd name="T66" fmla="*/ 0 w 64"/>
                <a:gd name="T67" fmla="*/ 0 h 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4"/>
                <a:gd name="T103" fmla="*/ 0 h 46"/>
                <a:gd name="T104" fmla="*/ 64 w 64"/>
                <a:gd name="T105" fmla="*/ 46 h 4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4" h="46">
                  <a:moveTo>
                    <a:pt x="0" y="0"/>
                  </a:moveTo>
                  <a:lnTo>
                    <a:pt x="0" y="0"/>
                  </a:lnTo>
                  <a:lnTo>
                    <a:pt x="0" y="2"/>
                  </a:lnTo>
                  <a:lnTo>
                    <a:pt x="2" y="4"/>
                  </a:lnTo>
                  <a:lnTo>
                    <a:pt x="10" y="8"/>
                  </a:lnTo>
                  <a:lnTo>
                    <a:pt x="18" y="10"/>
                  </a:lnTo>
                  <a:lnTo>
                    <a:pt x="34" y="12"/>
                  </a:lnTo>
                  <a:lnTo>
                    <a:pt x="40" y="16"/>
                  </a:lnTo>
                  <a:lnTo>
                    <a:pt x="48" y="20"/>
                  </a:lnTo>
                  <a:lnTo>
                    <a:pt x="52" y="26"/>
                  </a:lnTo>
                  <a:lnTo>
                    <a:pt x="56" y="32"/>
                  </a:lnTo>
                  <a:lnTo>
                    <a:pt x="62" y="44"/>
                  </a:lnTo>
                  <a:lnTo>
                    <a:pt x="62" y="46"/>
                  </a:lnTo>
                  <a:lnTo>
                    <a:pt x="64" y="44"/>
                  </a:lnTo>
                  <a:lnTo>
                    <a:pt x="60" y="34"/>
                  </a:lnTo>
                  <a:lnTo>
                    <a:pt x="56" y="26"/>
                  </a:lnTo>
                  <a:lnTo>
                    <a:pt x="48" y="18"/>
                  </a:lnTo>
                  <a:lnTo>
                    <a:pt x="40" y="12"/>
                  </a:lnTo>
                  <a:lnTo>
                    <a:pt x="30" y="10"/>
                  </a:lnTo>
                  <a:lnTo>
                    <a:pt x="22" y="8"/>
                  </a:lnTo>
                  <a:lnTo>
                    <a:pt x="14" y="8"/>
                  </a:lnTo>
                  <a:lnTo>
                    <a:pt x="8" y="6"/>
                  </a:lnTo>
                  <a:lnTo>
                    <a:pt x="4" y="2"/>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249" name="Freeform 50"/>
            <p:cNvSpPr>
              <a:spLocks/>
            </p:cNvSpPr>
            <p:nvPr/>
          </p:nvSpPr>
          <p:spPr bwMode="auto">
            <a:xfrm>
              <a:off x="2819" y="2584"/>
              <a:ext cx="64" cy="46"/>
            </a:xfrm>
            <a:custGeom>
              <a:avLst/>
              <a:gdLst>
                <a:gd name="T0" fmla="*/ 0 w 64"/>
                <a:gd name="T1" fmla="*/ 0 h 46"/>
                <a:gd name="T2" fmla="*/ 0 w 64"/>
                <a:gd name="T3" fmla="*/ 0 h 46"/>
                <a:gd name="T4" fmla="*/ 0 w 64"/>
                <a:gd name="T5" fmla="*/ 2 h 46"/>
                <a:gd name="T6" fmla="*/ 2 w 64"/>
                <a:gd name="T7" fmla="*/ 4 h 46"/>
                <a:gd name="T8" fmla="*/ 2 w 64"/>
                <a:gd name="T9" fmla="*/ 4 h 46"/>
                <a:gd name="T10" fmla="*/ 10 w 64"/>
                <a:gd name="T11" fmla="*/ 8 h 46"/>
                <a:gd name="T12" fmla="*/ 18 w 64"/>
                <a:gd name="T13" fmla="*/ 10 h 46"/>
                <a:gd name="T14" fmla="*/ 18 w 64"/>
                <a:gd name="T15" fmla="*/ 10 h 46"/>
                <a:gd name="T16" fmla="*/ 34 w 64"/>
                <a:gd name="T17" fmla="*/ 12 h 46"/>
                <a:gd name="T18" fmla="*/ 40 w 64"/>
                <a:gd name="T19" fmla="*/ 16 h 46"/>
                <a:gd name="T20" fmla="*/ 48 w 64"/>
                <a:gd name="T21" fmla="*/ 20 h 46"/>
                <a:gd name="T22" fmla="*/ 48 w 64"/>
                <a:gd name="T23" fmla="*/ 20 h 46"/>
                <a:gd name="T24" fmla="*/ 52 w 64"/>
                <a:gd name="T25" fmla="*/ 26 h 46"/>
                <a:gd name="T26" fmla="*/ 56 w 64"/>
                <a:gd name="T27" fmla="*/ 32 h 46"/>
                <a:gd name="T28" fmla="*/ 62 w 64"/>
                <a:gd name="T29" fmla="*/ 44 h 46"/>
                <a:gd name="T30" fmla="*/ 62 w 64"/>
                <a:gd name="T31" fmla="*/ 44 h 46"/>
                <a:gd name="T32" fmla="*/ 62 w 64"/>
                <a:gd name="T33" fmla="*/ 46 h 46"/>
                <a:gd name="T34" fmla="*/ 64 w 64"/>
                <a:gd name="T35" fmla="*/ 44 h 46"/>
                <a:gd name="T36" fmla="*/ 64 w 64"/>
                <a:gd name="T37" fmla="*/ 44 h 46"/>
                <a:gd name="T38" fmla="*/ 60 w 64"/>
                <a:gd name="T39" fmla="*/ 34 h 46"/>
                <a:gd name="T40" fmla="*/ 56 w 64"/>
                <a:gd name="T41" fmla="*/ 26 h 46"/>
                <a:gd name="T42" fmla="*/ 48 w 64"/>
                <a:gd name="T43" fmla="*/ 18 h 46"/>
                <a:gd name="T44" fmla="*/ 40 w 64"/>
                <a:gd name="T45" fmla="*/ 12 h 46"/>
                <a:gd name="T46" fmla="*/ 40 w 64"/>
                <a:gd name="T47" fmla="*/ 12 h 46"/>
                <a:gd name="T48" fmla="*/ 30 w 64"/>
                <a:gd name="T49" fmla="*/ 10 h 46"/>
                <a:gd name="T50" fmla="*/ 22 w 64"/>
                <a:gd name="T51" fmla="*/ 8 h 46"/>
                <a:gd name="T52" fmla="*/ 22 w 64"/>
                <a:gd name="T53" fmla="*/ 8 h 46"/>
                <a:gd name="T54" fmla="*/ 14 w 64"/>
                <a:gd name="T55" fmla="*/ 8 h 46"/>
                <a:gd name="T56" fmla="*/ 8 w 64"/>
                <a:gd name="T57" fmla="*/ 6 h 46"/>
                <a:gd name="T58" fmla="*/ 8 w 64"/>
                <a:gd name="T59" fmla="*/ 6 h 46"/>
                <a:gd name="T60" fmla="*/ 4 w 64"/>
                <a:gd name="T61" fmla="*/ 2 h 46"/>
                <a:gd name="T62" fmla="*/ 0 w 64"/>
                <a:gd name="T63" fmla="*/ 0 h 46"/>
                <a:gd name="T64" fmla="*/ 0 w 64"/>
                <a:gd name="T65" fmla="*/ 0 h 46"/>
                <a:gd name="T66" fmla="*/ 0 w 64"/>
                <a:gd name="T67" fmla="*/ 0 h 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4"/>
                <a:gd name="T103" fmla="*/ 0 h 46"/>
                <a:gd name="T104" fmla="*/ 64 w 64"/>
                <a:gd name="T105" fmla="*/ 46 h 4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4" h="46">
                  <a:moveTo>
                    <a:pt x="0" y="0"/>
                  </a:moveTo>
                  <a:lnTo>
                    <a:pt x="0" y="0"/>
                  </a:lnTo>
                  <a:lnTo>
                    <a:pt x="0" y="2"/>
                  </a:lnTo>
                  <a:lnTo>
                    <a:pt x="2" y="4"/>
                  </a:lnTo>
                  <a:lnTo>
                    <a:pt x="10" y="8"/>
                  </a:lnTo>
                  <a:lnTo>
                    <a:pt x="18" y="10"/>
                  </a:lnTo>
                  <a:lnTo>
                    <a:pt x="34" y="12"/>
                  </a:lnTo>
                  <a:lnTo>
                    <a:pt x="40" y="16"/>
                  </a:lnTo>
                  <a:lnTo>
                    <a:pt x="48" y="20"/>
                  </a:lnTo>
                  <a:lnTo>
                    <a:pt x="52" y="26"/>
                  </a:lnTo>
                  <a:lnTo>
                    <a:pt x="56" y="32"/>
                  </a:lnTo>
                  <a:lnTo>
                    <a:pt x="62" y="44"/>
                  </a:lnTo>
                  <a:lnTo>
                    <a:pt x="62" y="46"/>
                  </a:lnTo>
                  <a:lnTo>
                    <a:pt x="64" y="44"/>
                  </a:lnTo>
                  <a:lnTo>
                    <a:pt x="60" y="34"/>
                  </a:lnTo>
                  <a:lnTo>
                    <a:pt x="56" y="26"/>
                  </a:lnTo>
                  <a:lnTo>
                    <a:pt x="48" y="18"/>
                  </a:lnTo>
                  <a:lnTo>
                    <a:pt x="40" y="12"/>
                  </a:lnTo>
                  <a:lnTo>
                    <a:pt x="30" y="10"/>
                  </a:lnTo>
                  <a:lnTo>
                    <a:pt x="22" y="8"/>
                  </a:lnTo>
                  <a:lnTo>
                    <a:pt x="14" y="8"/>
                  </a:lnTo>
                  <a:lnTo>
                    <a:pt x="8" y="6"/>
                  </a:lnTo>
                  <a:lnTo>
                    <a:pt x="4" y="2"/>
                  </a:lnTo>
                  <a:lnTo>
                    <a:pt x="0" y="0"/>
                  </a:lnTo>
                </a:path>
              </a:pathLst>
            </a:custGeom>
            <a:noFill/>
            <a:ln w="9525">
              <a:noFill/>
              <a:round/>
              <a:headEnd/>
              <a:tailEnd/>
            </a:ln>
          </p:spPr>
          <p:txBody>
            <a:bodyPr/>
            <a:lstStyle/>
            <a:p>
              <a:endParaRPr lang="fr-FR">
                <a:latin typeface="Calibri" pitchFamily="34" charset="0"/>
              </a:endParaRPr>
            </a:p>
          </p:txBody>
        </p:sp>
        <p:sp>
          <p:nvSpPr>
            <p:cNvPr id="9250" name="Freeform 51"/>
            <p:cNvSpPr>
              <a:spLocks/>
            </p:cNvSpPr>
            <p:nvPr/>
          </p:nvSpPr>
          <p:spPr bwMode="auto">
            <a:xfrm>
              <a:off x="2873" y="2590"/>
              <a:ext cx="52" cy="74"/>
            </a:xfrm>
            <a:custGeom>
              <a:avLst/>
              <a:gdLst>
                <a:gd name="T0" fmla="*/ 0 w 52"/>
                <a:gd name="T1" fmla="*/ 2 h 74"/>
                <a:gd name="T2" fmla="*/ 0 w 52"/>
                <a:gd name="T3" fmla="*/ 2 h 74"/>
                <a:gd name="T4" fmla="*/ 2 w 52"/>
                <a:gd name="T5" fmla="*/ 8 h 74"/>
                <a:gd name="T6" fmla="*/ 4 w 52"/>
                <a:gd name="T7" fmla="*/ 14 h 74"/>
                <a:gd name="T8" fmla="*/ 6 w 52"/>
                <a:gd name="T9" fmla="*/ 28 h 74"/>
                <a:gd name="T10" fmla="*/ 8 w 52"/>
                <a:gd name="T11" fmla="*/ 42 h 74"/>
                <a:gd name="T12" fmla="*/ 10 w 52"/>
                <a:gd name="T13" fmla="*/ 50 h 74"/>
                <a:gd name="T14" fmla="*/ 14 w 52"/>
                <a:gd name="T15" fmla="*/ 56 h 74"/>
                <a:gd name="T16" fmla="*/ 14 w 52"/>
                <a:gd name="T17" fmla="*/ 56 h 74"/>
                <a:gd name="T18" fmla="*/ 22 w 52"/>
                <a:gd name="T19" fmla="*/ 64 h 74"/>
                <a:gd name="T20" fmla="*/ 30 w 52"/>
                <a:gd name="T21" fmla="*/ 70 h 74"/>
                <a:gd name="T22" fmla="*/ 40 w 52"/>
                <a:gd name="T23" fmla="*/ 74 h 74"/>
                <a:gd name="T24" fmla="*/ 52 w 52"/>
                <a:gd name="T25" fmla="*/ 74 h 74"/>
                <a:gd name="T26" fmla="*/ 52 w 52"/>
                <a:gd name="T27" fmla="*/ 74 h 74"/>
                <a:gd name="T28" fmla="*/ 52 w 52"/>
                <a:gd name="T29" fmla="*/ 72 h 74"/>
                <a:gd name="T30" fmla="*/ 50 w 52"/>
                <a:gd name="T31" fmla="*/ 72 h 74"/>
                <a:gd name="T32" fmla="*/ 50 w 52"/>
                <a:gd name="T33" fmla="*/ 72 h 74"/>
                <a:gd name="T34" fmla="*/ 38 w 52"/>
                <a:gd name="T35" fmla="*/ 70 h 74"/>
                <a:gd name="T36" fmla="*/ 26 w 52"/>
                <a:gd name="T37" fmla="*/ 64 h 74"/>
                <a:gd name="T38" fmla="*/ 18 w 52"/>
                <a:gd name="T39" fmla="*/ 56 h 74"/>
                <a:gd name="T40" fmla="*/ 12 w 52"/>
                <a:gd name="T41" fmla="*/ 44 h 74"/>
                <a:gd name="T42" fmla="*/ 12 w 52"/>
                <a:gd name="T43" fmla="*/ 44 h 74"/>
                <a:gd name="T44" fmla="*/ 8 w 52"/>
                <a:gd name="T45" fmla="*/ 22 h 74"/>
                <a:gd name="T46" fmla="*/ 6 w 52"/>
                <a:gd name="T47" fmla="*/ 10 h 74"/>
                <a:gd name="T48" fmla="*/ 0 w 52"/>
                <a:gd name="T49" fmla="*/ 0 h 74"/>
                <a:gd name="T50" fmla="*/ 0 w 52"/>
                <a:gd name="T51" fmla="*/ 0 h 74"/>
                <a:gd name="T52" fmla="*/ 0 w 52"/>
                <a:gd name="T53" fmla="*/ 2 h 7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
                <a:gd name="T82" fmla="*/ 0 h 74"/>
                <a:gd name="T83" fmla="*/ 52 w 52"/>
                <a:gd name="T84" fmla="*/ 74 h 7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 h="74">
                  <a:moveTo>
                    <a:pt x="0" y="2"/>
                  </a:moveTo>
                  <a:lnTo>
                    <a:pt x="0" y="2"/>
                  </a:lnTo>
                  <a:lnTo>
                    <a:pt x="2" y="8"/>
                  </a:lnTo>
                  <a:lnTo>
                    <a:pt x="4" y="14"/>
                  </a:lnTo>
                  <a:lnTo>
                    <a:pt x="6" y="28"/>
                  </a:lnTo>
                  <a:lnTo>
                    <a:pt x="8" y="42"/>
                  </a:lnTo>
                  <a:lnTo>
                    <a:pt x="10" y="50"/>
                  </a:lnTo>
                  <a:lnTo>
                    <a:pt x="14" y="56"/>
                  </a:lnTo>
                  <a:lnTo>
                    <a:pt x="22" y="64"/>
                  </a:lnTo>
                  <a:lnTo>
                    <a:pt x="30" y="70"/>
                  </a:lnTo>
                  <a:lnTo>
                    <a:pt x="40" y="74"/>
                  </a:lnTo>
                  <a:lnTo>
                    <a:pt x="52" y="74"/>
                  </a:lnTo>
                  <a:lnTo>
                    <a:pt x="52" y="72"/>
                  </a:lnTo>
                  <a:lnTo>
                    <a:pt x="50" y="72"/>
                  </a:lnTo>
                  <a:lnTo>
                    <a:pt x="38" y="70"/>
                  </a:lnTo>
                  <a:lnTo>
                    <a:pt x="26" y="64"/>
                  </a:lnTo>
                  <a:lnTo>
                    <a:pt x="18" y="56"/>
                  </a:lnTo>
                  <a:lnTo>
                    <a:pt x="12" y="44"/>
                  </a:lnTo>
                  <a:lnTo>
                    <a:pt x="8" y="22"/>
                  </a:lnTo>
                  <a:lnTo>
                    <a:pt x="6" y="10"/>
                  </a:lnTo>
                  <a:lnTo>
                    <a:pt x="0" y="0"/>
                  </a:lnTo>
                  <a:lnTo>
                    <a:pt x="0"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9251" name="Freeform 52"/>
            <p:cNvSpPr>
              <a:spLocks/>
            </p:cNvSpPr>
            <p:nvPr/>
          </p:nvSpPr>
          <p:spPr bwMode="auto">
            <a:xfrm>
              <a:off x="2873" y="2590"/>
              <a:ext cx="52" cy="74"/>
            </a:xfrm>
            <a:custGeom>
              <a:avLst/>
              <a:gdLst>
                <a:gd name="T0" fmla="*/ 0 w 52"/>
                <a:gd name="T1" fmla="*/ 2 h 74"/>
                <a:gd name="T2" fmla="*/ 0 w 52"/>
                <a:gd name="T3" fmla="*/ 2 h 74"/>
                <a:gd name="T4" fmla="*/ 2 w 52"/>
                <a:gd name="T5" fmla="*/ 8 h 74"/>
                <a:gd name="T6" fmla="*/ 4 w 52"/>
                <a:gd name="T7" fmla="*/ 14 h 74"/>
                <a:gd name="T8" fmla="*/ 6 w 52"/>
                <a:gd name="T9" fmla="*/ 28 h 74"/>
                <a:gd name="T10" fmla="*/ 8 w 52"/>
                <a:gd name="T11" fmla="*/ 42 h 74"/>
                <a:gd name="T12" fmla="*/ 10 w 52"/>
                <a:gd name="T13" fmla="*/ 50 h 74"/>
                <a:gd name="T14" fmla="*/ 14 w 52"/>
                <a:gd name="T15" fmla="*/ 56 h 74"/>
                <a:gd name="T16" fmla="*/ 14 w 52"/>
                <a:gd name="T17" fmla="*/ 56 h 74"/>
                <a:gd name="T18" fmla="*/ 22 w 52"/>
                <a:gd name="T19" fmla="*/ 64 h 74"/>
                <a:gd name="T20" fmla="*/ 30 w 52"/>
                <a:gd name="T21" fmla="*/ 70 h 74"/>
                <a:gd name="T22" fmla="*/ 40 w 52"/>
                <a:gd name="T23" fmla="*/ 74 h 74"/>
                <a:gd name="T24" fmla="*/ 52 w 52"/>
                <a:gd name="T25" fmla="*/ 74 h 74"/>
                <a:gd name="T26" fmla="*/ 52 w 52"/>
                <a:gd name="T27" fmla="*/ 74 h 74"/>
                <a:gd name="T28" fmla="*/ 52 w 52"/>
                <a:gd name="T29" fmla="*/ 72 h 74"/>
                <a:gd name="T30" fmla="*/ 50 w 52"/>
                <a:gd name="T31" fmla="*/ 72 h 74"/>
                <a:gd name="T32" fmla="*/ 50 w 52"/>
                <a:gd name="T33" fmla="*/ 72 h 74"/>
                <a:gd name="T34" fmla="*/ 38 w 52"/>
                <a:gd name="T35" fmla="*/ 70 h 74"/>
                <a:gd name="T36" fmla="*/ 26 w 52"/>
                <a:gd name="T37" fmla="*/ 64 h 74"/>
                <a:gd name="T38" fmla="*/ 18 w 52"/>
                <a:gd name="T39" fmla="*/ 56 h 74"/>
                <a:gd name="T40" fmla="*/ 12 w 52"/>
                <a:gd name="T41" fmla="*/ 44 h 74"/>
                <a:gd name="T42" fmla="*/ 12 w 52"/>
                <a:gd name="T43" fmla="*/ 44 h 74"/>
                <a:gd name="T44" fmla="*/ 8 w 52"/>
                <a:gd name="T45" fmla="*/ 22 h 74"/>
                <a:gd name="T46" fmla="*/ 6 w 52"/>
                <a:gd name="T47" fmla="*/ 10 h 74"/>
                <a:gd name="T48" fmla="*/ 0 w 52"/>
                <a:gd name="T49" fmla="*/ 0 h 74"/>
                <a:gd name="T50" fmla="*/ 0 w 52"/>
                <a:gd name="T51" fmla="*/ 0 h 74"/>
                <a:gd name="T52" fmla="*/ 0 w 52"/>
                <a:gd name="T53" fmla="*/ 2 h 7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
                <a:gd name="T82" fmla="*/ 0 h 74"/>
                <a:gd name="T83" fmla="*/ 52 w 52"/>
                <a:gd name="T84" fmla="*/ 74 h 7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 h="74">
                  <a:moveTo>
                    <a:pt x="0" y="2"/>
                  </a:moveTo>
                  <a:lnTo>
                    <a:pt x="0" y="2"/>
                  </a:lnTo>
                  <a:lnTo>
                    <a:pt x="2" y="8"/>
                  </a:lnTo>
                  <a:lnTo>
                    <a:pt x="4" y="14"/>
                  </a:lnTo>
                  <a:lnTo>
                    <a:pt x="6" y="28"/>
                  </a:lnTo>
                  <a:lnTo>
                    <a:pt x="8" y="42"/>
                  </a:lnTo>
                  <a:lnTo>
                    <a:pt x="10" y="50"/>
                  </a:lnTo>
                  <a:lnTo>
                    <a:pt x="14" y="56"/>
                  </a:lnTo>
                  <a:lnTo>
                    <a:pt x="22" y="64"/>
                  </a:lnTo>
                  <a:lnTo>
                    <a:pt x="30" y="70"/>
                  </a:lnTo>
                  <a:lnTo>
                    <a:pt x="40" y="74"/>
                  </a:lnTo>
                  <a:lnTo>
                    <a:pt x="52" y="74"/>
                  </a:lnTo>
                  <a:lnTo>
                    <a:pt x="52" y="72"/>
                  </a:lnTo>
                  <a:lnTo>
                    <a:pt x="50" y="72"/>
                  </a:lnTo>
                  <a:lnTo>
                    <a:pt x="38" y="70"/>
                  </a:lnTo>
                  <a:lnTo>
                    <a:pt x="26" y="64"/>
                  </a:lnTo>
                  <a:lnTo>
                    <a:pt x="18" y="56"/>
                  </a:lnTo>
                  <a:lnTo>
                    <a:pt x="12" y="44"/>
                  </a:lnTo>
                  <a:lnTo>
                    <a:pt x="8" y="22"/>
                  </a:lnTo>
                  <a:lnTo>
                    <a:pt x="6" y="10"/>
                  </a:lnTo>
                  <a:lnTo>
                    <a:pt x="0" y="0"/>
                  </a:lnTo>
                  <a:lnTo>
                    <a:pt x="0" y="2"/>
                  </a:lnTo>
                </a:path>
              </a:pathLst>
            </a:custGeom>
            <a:noFill/>
            <a:ln w="9525">
              <a:noFill/>
              <a:round/>
              <a:headEnd/>
              <a:tailEnd/>
            </a:ln>
          </p:spPr>
          <p:txBody>
            <a:bodyPr/>
            <a:lstStyle/>
            <a:p>
              <a:endParaRPr lang="fr-FR">
                <a:latin typeface="Calibri" pitchFamily="34" charset="0"/>
              </a:endParaRPr>
            </a:p>
          </p:txBody>
        </p:sp>
        <p:sp>
          <p:nvSpPr>
            <p:cNvPr id="9252" name="Freeform 53"/>
            <p:cNvSpPr>
              <a:spLocks/>
            </p:cNvSpPr>
            <p:nvPr/>
          </p:nvSpPr>
          <p:spPr bwMode="auto">
            <a:xfrm>
              <a:off x="2873" y="2590"/>
              <a:ext cx="86" cy="46"/>
            </a:xfrm>
            <a:custGeom>
              <a:avLst/>
              <a:gdLst>
                <a:gd name="T0" fmla="*/ 6 w 86"/>
                <a:gd name="T1" fmla="*/ 2 h 46"/>
                <a:gd name="T2" fmla="*/ 6 w 86"/>
                <a:gd name="T3" fmla="*/ 0 h 46"/>
                <a:gd name="T4" fmla="*/ 6 w 86"/>
                <a:gd name="T5" fmla="*/ 0 h 46"/>
                <a:gd name="T6" fmla="*/ 6 w 86"/>
                <a:gd name="T7" fmla="*/ 4 h 46"/>
                <a:gd name="T8" fmla="*/ 6 w 86"/>
                <a:gd name="T9" fmla="*/ 4 h 46"/>
                <a:gd name="T10" fmla="*/ 10 w 86"/>
                <a:gd name="T11" fmla="*/ 2 h 46"/>
                <a:gd name="T12" fmla="*/ 16 w 86"/>
                <a:gd name="T13" fmla="*/ 4 h 46"/>
                <a:gd name="T14" fmla="*/ 26 w 86"/>
                <a:gd name="T15" fmla="*/ 10 h 46"/>
                <a:gd name="T16" fmla="*/ 26 w 86"/>
                <a:gd name="T17" fmla="*/ 10 h 46"/>
                <a:gd name="T18" fmla="*/ 36 w 86"/>
                <a:gd name="T19" fmla="*/ 12 h 46"/>
                <a:gd name="T20" fmla="*/ 46 w 86"/>
                <a:gd name="T21" fmla="*/ 16 h 46"/>
                <a:gd name="T22" fmla="*/ 46 w 86"/>
                <a:gd name="T23" fmla="*/ 16 h 46"/>
                <a:gd name="T24" fmla="*/ 58 w 86"/>
                <a:gd name="T25" fmla="*/ 20 h 46"/>
                <a:gd name="T26" fmla="*/ 68 w 86"/>
                <a:gd name="T27" fmla="*/ 26 h 46"/>
                <a:gd name="T28" fmla="*/ 78 w 86"/>
                <a:gd name="T29" fmla="*/ 36 h 46"/>
                <a:gd name="T30" fmla="*/ 86 w 86"/>
                <a:gd name="T31" fmla="*/ 46 h 46"/>
                <a:gd name="T32" fmla="*/ 86 w 86"/>
                <a:gd name="T33" fmla="*/ 46 h 46"/>
                <a:gd name="T34" fmla="*/ 86 w 86"/>
                <a:gd name="T35" fmla="*/ 46 h 46"/>
                <a:gd name="T36" fmla="*/ 86 w 86"/>
                <a:gd name="T37" fmla="*/ 46 h 46"/>
                <a:gd name="T38" fmla="*/ 76 w 86"/>
                <a:gd name="T39" fmla="*/ 34 h 46"/>
                <a:gd name="T40" fmla="*/ 68 w 86"/>
                <a:gd name="T41" fmla="*/ 24 h 46"/>
                <a:gd name="T42" fmla="*/ 56 w 86"/>
                <a:gd name="T43" fmla="*/ 16 h 46"/>
                <a:gd name="T44" fmla="*/ 44 w 86"/>
                <a:gd name="T45" fmla="*/ 12 h 46"/>
                <a:gd name="T46" fmla="*/ 44 w 86"/>
                <a:gd name="T47" fmla="*/ 12 h 46"/>
                <a:gd name="T48" fmla="*/ 16 w 86"/>
                <a:gd name="T49" fmla="*/ 2 h 46"/>
                <a:gd name="T50" fmla="*/ 16 w 86"/>
                <a:gd name="T51" fmla="*/ 2 h 46"/>
                <a:gd name="T52" fmla="*/ 8 w 86"/>
                <a:gd name="T53" fmla="*/ 0 h 46"/>
                <a:gd name="T54" fmla="*/ 6 w 86"/>
                <a:gd name="T55" fmla="*/ 0 h 46"/>
                <a:gd name="T56" fmla="*/ 2 w 86"/>
                <a:gd name="T57" fmla="*/ 2 h 46"/>
                <a:gd name="T58" fmla="*/ 2 w 86"/>
                <a:gd name="T59" fmla="*/ 2 h 46"/>
                <a:gd name="T60" fmla="*/ 0 w 86"/>
                <a:gd name="T61" fmla="*/ 4 h 46"/>
                <a:gd name="T62" fmla="*/ 0 w 86"/>
                <a:gd name="T63" fmla="*/ 4 h 46"/>
                <a:gd name="T64" fmla="*/ 4 w 86"/>
                <a:gd name="T65" fmla="*/ 6 h 46"/>
                <a:gd name="T66" fmla="*/ 8 w 86"/>
                <a:gd name="T67" fmla="*/ 4 h 46"/>
                <a:gd name="T68" fmla="*/ 8 w 86"/>
                <a:gd name="T69" fmla="*/ 4 h 46"/>
                <a:gd name="T70" fmla="*/ 6 w 86"/>
                <a:gd name="T71" fmla="*/ 2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46"/>
                <a:gd name="T110" fmla="*/ 86 w 86"/>
                <a:gd name="T111" fmla="*/ 46 h 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46">
                  <a:moveTo>
                    <a:pt x="6" y="2"/>
                  </a:moveTo>
                  <a:lnTo>
                    <a:pt x="6" y="0"/>
                  </a:lnTo>
                  <a:lnTo>
                    <a:pt x="6" y="4"/>
                  </a:lnTo>
                  <a:lnTo>
                    <a:pt x="10" y="2"/>
                  </a:lnTo>
                  <a:lnTo>
                    <a:pt x="16" y="4"/>
                  </a:lnTo>
                  <a:lnTo>
                    <a:pt x="26" y="10"/>
                  </a:lnTo>
                  <a:lnTo>
                    <a:pt x="36" y="12"/>
                  </a:lnTo>
                  <a:lnTo>
                    <a:pt x="46" y="16"/>
                  </a:lnTo>
                  <a:lnTo>
                    <a:pt x="58" y="20"/>
                  </a:lnTo>
                  <a:lnTo>
                    <a:pt x="68" y="26"/>
                  </a:lnTo>
                  <a:lnTo>
                    <a:pt x="78" y="36"/>
                  </a:lnTo>
                  <a:lnTo>
                    <a:pt x="86" y="46"/>
                  </a:lnTo>
                  <a:lnTo>
                    <a:pt x="76" y="34"/>
                  </a:lnTo>
                  <a:lnTo>
                    <a:pt x="68" y="24"/>
                  </a:lnTo>
                  <a:lnTo>
                    <a:pt x="56" y="16"/>
                  </a:lnTo>
                  <a:lnTo>
                    <a:pt x="44" y="12"/>
                  </a:lnTo>
                  <a:lnTo>
                    <a:pt x="16" y="2"/>
                  </a:lnTo>
                  <a:lnTo>
                    <a:pt x="8" y="0"/>
                  </a:lnTo>
                  <a:lnTo>
                    <a:pt x="6" y="0"/>
                  </a:lnTo>
                  <a:lnTo>
                    <a:pt x="2" y="2"/>
                  </a:lnTo>
                  <a:lnTo>
                    <a:pt x="0" y="4"/>
                  </a:lnTo>
                  <a:lnTo>
                    <a:pt x="4" y="6"/>
                  </a:lnTo>
                  <a:lnTo>
                    <a:pt x="8" y="4"/>
                  </a:lnTo>
                  <a:lnTo>
                    <a:pt x="6"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9253" name="Freeform 54"/>
            <p:cNvSpPr>
              <a:spLocks/>
            </p:cNvSpPr>
            <p:nvPr/>
          </p:nvSpPr>
          <p:spPr bwMode="auto">
            <a:xfrm>
              <a:off x="2873" y="2590"/>
              <a:ext cx="86" cy="46"/>
            </a:xfrm>
            <a:custGeom>
              <a:avLst/>
              <a:gdLst>
                <a:gd name="T0" fmla="*/ 6 w 86"/>
                <a:gd name="T1" fmla="*/ 2 h 46"/>
                <a:gd name="T2" fmla="*/ 6 w 86"/>
                <a:gd name="T3" fmla="*/ 0 h 46"/>
                <a:gd name="T4" fmla="*/ 6 w 86"/>
                <a:gd name="T5" fmla="*/ 0 h 46"/>
                <a:gd name="T6" fmla="*/ 6 w 86"/>
                <a:gd name="T7" fmla="*/ 4 h 46"/>
                <a:gd name="T8" fmla="*/ 6 w 86"/>
                <a:gd name="T9" fmla="*/ 4 h 46"/>
                <a:gd name="T10" fmla="*/ 10 w 86"/>
                <a:gd name="T11" fmla="*/ 2 h 46"/>
                <a:gd name="T12" fmla="*/ 16 w 86"/>
                <a:gd name="T13" fmla="*/ 4 h 46"/>
                <a:gd name="T14" fmla="*/ 26 w 86"/>
                <a:gd name="T15" fmla="*/ 10 h 46"/>
                <a:gd name="T16" fmla="*/ 26 w 86"/>
                <a:gd name="T17" fmla="*/ 10 h 46"/>
                <a:gd name="T18" fmla="*/ 36 w 86"/>
                <a:gd name="T19" fmla="*/ 12 h 46"/>
                <a:gd name="T20" fmla="*/ 46 w 86"/>
                <a:gd name="T21" fmla="*/ 16 h 46"/>
                <a:gd name="T22" fmla="*/ 46 w 86"/>
                <a:gd name="T23" fmla="*/ 16 h 46"/>
                <a:gd name="T24" fmla="*/ 58 w 86"/>
                <a:gd name="T25" fmla="*/ 20 h 46"/>
                <a:gd name="T26" fmla="*/ 68 w 86"/>
                <a:gd name="T27" fmla="*/ 26 h 46"/>
                <a:gd name="T28" fmla="*/ 78 w 86"/>
                <a:gd name="T29" fmla="*/ 36 h 46"/>
                <a:gd name="T30" fmla="*/ 86 w 86"/>
                <a:gd name="T31" fmla="*/ 46 h 46"/>
                <a:gd name="T32" fmla="*/ 86 w 86"/>
                <a:gd name="T33" fmla="*/ 46 h 46"/>
                <a:gd name="T34" fmla="*/ 86 w 86"/>
                <a:gd name="T35" fmla="*/ 46 h 46"/>
                <a:gd name="T36" fmla="*/ 86 w 86"/>
                <a:gd name="T37" fmla="*/ 46 h 46"/>
                <a:gd name="T38" fmla="*/ 76 w 86"/>
                <a:gd name="T39" fmla="*/ 34 h 46"/>
                <a:gd name="T40" fmla="*/ 68 w 86"/>
                <a:gd name="T41" fmla="*/ 24 h 46"/>
                <a:gd name="T42" fmla="*/ 56 w 86"/>
                <a:gd name="T43" fmla="*/ 16 h 46"/>
                <a:gd name="T44" fmla="*/ 44 w 86"/>
                <a:gd name="T45" fmla="*/ 12 h 46"/>
                <a:gd name="T46" fmla="*/ 44 w 86"/>
                <a:gd name="T47" fmla="*/ 12 h 46"/>
                <a:gd name="T48" fmla="*/ 16 w 86"/>
                <a:gd name="T49" fmla="*/ 2 h 46"/>
                <a:gd name="T50" fmla="*/ 16 w 86"/>
                <a:gd name="T51" fmla="*/ 2 h 46"/>
                <a:gd name="T52" fmla="*/ 8 w 86"/>
                <a:gd name="T53" fmla="*/ 0 h 46"/>
                <a:gd name="T54" fmla="*/ 6 w 86"/>
                <a:gd name="T55" fmla="*/ 0 h 46"/>
                <a:gd name="T56" fmla="*/ 2 w 86"/>
                <a:gd name="T57" fmla="*/ 2 h 46"/>
                <a:gd name="T58" fmla="*/ 2 w 86"/>
                <a:gd name="T59" fmla="*/ 2 h 46"/>
                <a:gd name="T60" fmla="*/ 0 w 86"/>
                <a:gd name="T61" fmla="*/ 4 h 46"/>
                <a:gd name="T62" fmla="*/ 0 w 86"/>
                <a:gd name="T63" fmla="*/ 4 h 46"/>
                <a:gd name="T64" fmla="*/ 4 w 86"/>
                <a:gd name="T65" fmla="*/ 6 h 46"/>
                <a:gd name="T66" fmla="*/ 8 w 86"/>
                <a:gd name="T67" fmla="*/ 4 h 46"/>
                <a:gd name="T68" fmla="*/ 8 w 86"/>
                <a:gd name="T69" fmla="*/ 4 h 46"/>
                <a:gd name="T70" fmla="*/ 6 w 86"/>
                <a:gd name="T71" fmla="*/ 2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46"/>
                <a:gd name="T110" fmla="*/ 86 w 86"/>
                <a:gd name="T111" fmla="*/ 46 h 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46">
                  <a:moveTo>
                    <a:pt x="6" y="2"/>
                  </a:moveTo>
                  <a:lnTo>
                    <a:pt x="6" y="0"/>
                  </a:lnTo>
                  <a:lnTo>
                    <a:pt x="6" y="4"/>
                  </a:lnTo>
                  <a:lnTo>
                    <a:pt x="10" y="2"/>
                  </a:lnTo>
                  <a:lnTo>
                    <a:pt x="16" y="4"/>
                  </a:lnTo>
                  <a:lnTo>
                    <a:pt x="26" y="10"/>
                  </a:lnTo>
                  <a:lnTo>
                    <a:pt x="36" y="12"/>
                  </a:lnTo>
                  <a:lnTo>
                    <a:pt x="46" y="16"/>
                  </a:lnTo>
                  <a:lnTo>
                    <a:pt x="58" y="20"/>
                  </a:lnTo>
                  <a:lnTo>
                    <a:pt x="68" y="26"/>
                  </a:lnTo>
                  <a:lnTo>
                    <a:pt x="78" y="36"/>
                  </a:lnTo>
                  <a:lnTo>
                    <a:pt x="86" y="46"/>
                  </a:lnTo>
                  <a:lnTo>
                    <a:pt x="76" y="34"/>
                  </a:lnTo>
                  <a:lnTo>
                    <a:pt x="68" y="24"/>
                  </a:lnTo>
                  <a:lnTo>
                    <a:pt x="56" y="16"/>
                  </a:lnTo>
                  <a:lnTo>
                    <a:pt x="44" y="12"/>
                  </a:lnTo>
                  <a:lnTo>
                    <a:pt x="16" y="2"/>
                  </a:lnTo>
                  <a:lnTo>
                    <a:pt x="8" y="0"/>
                  </a:lnTo>
                  <a:lnTo>
                    <a:pt x="6" y="0"/>
                  </a:lnTo>
                  <a:lnTo>
                    <a:pt x="2" y="2"/>
                  </a:lnTo>
                  <a:lnTo>
                    <a:pt x="0" y="4"/>
                  </a:lnTo>
                  <a:lnTo>
                    <a:pt x="4" y="6"/>
                  </a:lnTo>
                  <a:lnTo>
                    <a:pt x="8" y="4"/>
                  </a:lnTo>
                  <a:lnTo>
                    <a:pt x="6" y="2"/>
                  </a:lnTo>
                </a:path>
              </a:pathLst>
            </a:custGeom>
            <a:noFill/>
            <a:ln w="9525">
              <a:noFill/>
              <a:round/>
              <a:headEnd/>
              <a:tailEnd/>
            </a:ln>
          </p:spPr>
          <p:txBody>
            <a:bodyPr/>
            <a:lstStyle/>
            <a:p>
              <a:endParaRPr lang="fr-FR">
                <a:latin typeface="Calibri" pitchFamily="34" charset="0"/>
              </a:endParaRPr>
            </a:p>
          </p:txBody>
        </p:sp>
        <p:sp>
          <p:nvSpPr>
            <p:cNvPr id="9254" name="Freeform 55"/>
            <p:cNvSpPr>
              <a:spLocks/>
            </p:cNvSpPr>
            <p:nvPr/>
          </p:nvSpPr>
          <p:spPr bwMode="auto">
            <a:xfrm>
              <a:off x="2935" y="2598"/>
              <a:ext cx="78" cy="34"/>
            </a:xfrm>
            <a:custGeom>
              <a:avLst/>
              <a:gdLst>
                <a:gd name="T0" fmla="*/ 28 w 78"/>
                <a:gd name="T1" fmla="*/ 30 h 34"/>
                <a:gd name="T2" fmla="*/ 28 w 78"/>
                <a:gd name="T3" fmla="*/ 30 h 34"/>
                <a:gd name="T4" fmla="*/ 6 w 78"/>
                <a:gd name="T5" fmla="*/ 8 h 34"/>
                <a:gd name="T6" fmla="*/ 6 w 78"/>
                <a:gd name="T7" fmla="*/ 8 h 34"/>
                <a:gd name="T8" fmla="*/ 4 w 78"/>
                <a:gd name="T9" fmla="*/ 4 h 34"/>
                <a:gd name="T10" fmla="*/ 2 w 78"/>
                <a:gd name="T11" fmla="*/ 4 h 34"/>
                <a:gd name="T12" fmla="*/ 6 w 78"/>
                <a:gd name="T13" fmla="*/ 4 h 34"/>
                <a:gd name="T14" fmla="*/ 6 w 78"/>
                <a:gd name="T15" fmla="*/ 4 h 34"/>
                <a:gd name="T16" fmla="*/ 18 w 78"/>
                <a:gd name="T17" fmla="*/ 6 h 34"/>
                <a:gd name="T18" fmla="*/ 18 w 78"/>
                <a:gd name="T19" fmla="*/ 6 h 34"/>
                <a:gd name="T20" fmla="*/ 34 w 78"/>
                <a:gd name="T21" fmla="*/ 12 h 34"/>
                <a:gd name="T22" fmla="*/ 48 w 78"/>
                <a:gd name="T23" fmla="*/ 18 h 34"/>
                <a:gd name="T24" fmla="*/ 62 w 78"/>
                <a:gd name="T25" fmla="*/ 26 h 34"/>
                <a:gd name="T26" fmla="*/ 76 w 78"/>
                <a:gd name="T27" fmla="*/ 34 h 34"/>
                <a:gd name="T28" fmla="*/ 76 w 78"/>
                <a:gd name="T29" fmla="*/ 34 h 34"/>
                <a:gd name="T30" fmla="*/ 78 w 78"/>
                <a:gd name="T31" fmla="*/ 34 h 34"/>
                <a:gd name="T32" fmla="*/ 78 w 78"/>
                <a:gd name="T33" fmla="*/ 34 h 34"/>
                <a:gd name="T34" fmla="*/ 78 w 78"/>
                <a:gd name="T35" fmla="*/ 34 h 34"/>
                <a:gd name="T36" fmla="*/ 70 w 78"/>
                <a:gd name="T37" fmla="*/ 26 h 34"/>
                <a:gd name="T38" fmla="*/ 62 w 78"/>
                <a:gd name="T39" fmla="*/ 20 h 34"/>
                <a:gd name="T40" fmla="*/ 44 w 78"/>
                <a:gd name="T41" fmla="*/ 12 h 34"/>
                <a:gd name="T42" fmla="*/ 26 w 78"/>
                <a:gd name="T43" fmla="*/ 6 h 34"/>
                <a:gd name="T44" fmla="*/ 6 w 78"/>
                <a:gd name="T45" fmla="*/ 2 h 34"/>
                <a:gd name="T46" fmla="*/ 6 w 78"/>
                <a:gd name="T47" fmla="*/ 2 h 34"/>
                <a:gd name="T48" fmla="*/ 2 w 78"/>
                <a:gd name="T49" fmla="*/ 0 h 34"/>
                <a:gd name="T50" fmla="*/ 0 w 78"/>
                <a:gd name="T51" fmla="*/ 2 h 34"/>
                <a:gd name="T52" fmla="*/ 0 w 78"/>
                <a:gd name="T53" fmla="*/ 4 h 34"/>
                <a:gd name="T54" fmla="*/ 0 w 78"/>
                <a:gd name="T55" fmla="*/ 4 h 34"/>
                <a:gd name="T56" fmla="*/ 8 w 78"/>
                <a:gd name="T57" fmla="*/ 12 h 34"/>
                <a:gd name="T58" fmla="*/ 8 w 78"/>
                <a:gd name="T59" fmla="*/ 12 h 34"/>
                <a:gd name="T60" fmla="*/ 28 w 78"/>
                <a:gd name="T61" fmla="*/ 32 h 34"/>
                <a:gd name="T62" fmla="*/ 28 w 78"/>
                <a:gd name="T63" fmla="*/ 32 h 34"/>
                <a:gd name="T64" fmla="*/ 28 w 78"/>
                <a:gd name="T65" fmla="*/ 30 h 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8"/>
                <a:gd name="T100" fmla="*/ 0 h 34"/>
                <a:gd name="T101" fmla="*/ 78 w 78"/>
                <a:gd name="T102" fmla="*/ 34 h 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8" h="34">
                  <a:moveTo>
                    <a:pt x="28" y="30"/>
                  </a:moveTo>
                  <a:lnTo>
                    <a:pt x="28" y="30"/>
                  </a:lnTo>
                  <a:lnTo>
                    <a:pt x="6" y="8"/>
                  </a:lnTo>
                  <a:lnTo>
                    <a:pt x="4" y="4"/>
                  </a:lnTo>
                  <a:lnTo>
                    <a:pt x="2" y="4"/>
                  </a:lnTo>
                  <a:lnTo>
                    <a:pt x="6" y="4"/>
                  </a:lnTo>
                  <a:lnTo>
                    <a:pt x="18" y="6"/>
                  </a:lnTo>
                  <a:lnTo>
                    <a:pt x="34" y="12"/>
                  </a:lnTo>
                  <a:lnTo>
                    <a:pt x="48" y="18"/>
                  </a:lnTo>
                  <a:lnTo>
                    <a:pt x="62" y="26"/>
                  </a:lnTo>
                  <a:lnTo>
                    <a:pt x="76" y="34"/>
                  </a:lnTo>
                  <a:lnTo>
                    <a:pt x="78" y="34"/>
                  </a:lnTo>
                  <a:lnTo>
                    <a:pt x="70" y="26"/>
                  </a:lnTo>
                  <a:lnTo>
                    <a:pt x="62" y="20"/>
                  </a:lnTo>
                  <a:lnTo>
                    <a:pt x="44" y="12"/>
                  </a:lnTo>
                  <a:lnTo>
                    <a:pt x="26" y="6"/>
                  </a:lnTo>
                  <a:lnTo>
                    <a:pt x="6" y="2"/>
                  </a:lnTo>
                  <a:lnTo>
                    <a:pt x="2" y="0"/>
                  </a:lnTo>
                  <a:lnTo>
                    <a:pt x="0" y="2"/>
                  </a:lnTo>
                  <a:lnTo>
                    <a:pt x="0" y="4"/>
                  </a:lnTo>
                  <a:lnTo>
                    <a:pt x="8" y="12"/>
                  </a:lnTo>
                  <a:lnTo>
                    <a:pt x="28" y="32"/>
                  </a:lnTo>
                  <a:lnTo>
                    <a:pt x="28" y="30"/>
                  </a:lnTo>
                  <a:close/>
                </a:path>
              </a:pathLst>
            </a:custGeom>
            <a:solidFill>
              <a:srgbClr val="000000"/>
            </a:solidFill>
            <a:ln w="9525">
              <a:noFill/>
              <a:round/>
              <a:headEnd/>
              <a:tailEnd/>
            </a:ln>
          </p:spPr>
          <p:txBody>
            <a:bodyPr/>
            <a:lstStyle/>
            <a:p>
              <a:endParaRPr lang="fr-FR">
                <a:latin typeface="Calibri" pitchFamily="34" charset="0"/>
              </a:endParaRPr>
            </a:p>
          </p:txBody>
        </p:sp>
        <p:sp>
          <p:nvSpPr>
            <p:cNvPr id="9255" name="Freeform 56"/>
            <p:cNvSpPr>
              <a:spLocks/>
            </p:cNvSpPr>
            <p:nvPr/>
          </p:nvSpPr>
          <p:spPr bwMode="auto">
            <a:xfrm>
              <a:off x="2935" y="2598"/>
              <a:ext cx="78" cy="34"/>
            </a:xfrm>
            <a:custGeom>
              <a:avLst/>
              <a:gdLst>
                <a:gd name="T0" fmla="*/ 28 w 78"/>
                <a:gd name="T1" fmla="*/ 30 h 34"/>
                <a:gd name="T2" fmla="*/ 28 w 78"/>
                <a:gd name="T3" fmla="*/ 30 h 34"/>
                <a:gd name="T4" fmla="*/ 6 w 78"/>
                <a:gd name="T5" fmla="*/ 8 h 34"/>
                <a:gd name="T6" fmla="*/ 6 w 78"/>
                <a:gd name="T7" fmla="*/ 8 h 34"/>
                <a:gd name="T8" fmla="*/ 4 w 78"/>
                <a:gd name="T9" fmla="*/ 4 h 34"/>
                <a:gd name="T10" fmla="*/ 2 w 78"/>
                <a:gd name="T11" fmla="*/ 4 h 34"/>
                <a:gd name="T12" fmla="*/ 6 w 78"/>
                <a:gd name="T13" fmla="*/ 4 h 34"/>
                <a:gd name="T14" fmla="*/ 6 w 78"/>
                <a:gd name="T15" fmla="*/ 4 h 34"/>
                <a:gd name="T16" fmla="*/ 18 w 78"/>
                <a:gd name="T17" fmla="*/ 6 h 34"/>
                <a:gd name="T18" fmla="*/ 18 w 78"/>
                <a:gd name="T19" fmla="*/ 6 h 34"/>
                <a:gd name="T20" fmla="*/ 34 w 78"/>
                <a:gd name="T21" fmla="*/ 12 h 34"/>
                <a:gd name="T22" fmla="*/ 48 w 78"/>
                <a:gd name="T23" fmla="*/ 18 h 34"/>
                <a:gd name="T24" fmla="*/ 62 w 78"/>
                <a:gd name="T25" fmla="*/ 26 h 34"/>
                <a:gd name="T26" fmla="*/ 76 w 78"/>
                <a:gd name="T27" fmla="*/ 34 h 34"/>
                <a:gd name="T28" fmla="*/ 76 w 78"/>
                <a:gd name="T29" fmla="*/ 34 h 34"/>
                <a:gd name="T30" fmla="*/ 78 w 78"/>
                <a:gd name="T31" fmla="*/ 34 h 34"/>
                <a:gd name="T32" fmla="*/ 78 w 78"/>
                <a:gd name="T33" fmla="*/ 34 h 34"/>
                <a:gd name="T34" fmla="*/ 78 w 78"/>
                <a:gd name="T35" fmla="*/ 34 h 34"/>
                <a:gd name="T36" fmla="*/ 70 w 78"/>
                <a:gd name="T37" fmla="*/ 26 h 34"/>
                <a:gd name="T38" fmla="*/ 62 w 78"/>
                <a:gd name="T39" fmla="*/ 20 h 34"/>
                <a:gd name="T40" fmla="*/ 44 w 78"/>
                <a:gd name="T41" fmla="*/ 12 h 34"/>
                <a:gd name="T42" fmla="*/ 26 w 78"/>
                <a:gd name="T43" fmla="*/ 6 h 34"/>
                <a:gd name="T44" fmla="*/ 6 w 78"/>
                <a:gd name="T45" fmla="*/ 2 h 34"/>
                <a:gd name="T46" fmla="*/ 6 w 78"/>
                <a:gd name="T47" fmla="*/ 2 h 34"/>
                <a:gd name="T48" fmla="*/ 2 w 78"/>
                <a:gd name="T49" fmla="*/ 0 h 34"/>
                <a:gd name="T50" fmla="*/ 0 w 78"/>
                <a:gd name="T51" fmla="*/ 2 h 34"/>
                <a:gd name="T52" fmla="*/ 0 w 78"/>
                <a:gd name="T53" fmla="*/ 4 h 34"/>
                <a:gd name="T54" fmla="*/ 0 w 78"/>
                <a:gd name="T55" fmla="*/ 4 h 34"/>
                <a:gd name="T56" fmla="*/ 8 w 78"/>
                <a:gd name="T57" fmla="*/ 12 h 34"/>
                <a:gd name="T58" fmla="*/ 8 w 78"/>
                <a:gd name="T59" fmla="*/ 12 h 34"/>
                <a:gd name="T60" fmla="*/ 28 w 78"/>
                <a:gd name="T61" fmla="*/ 32 h 34"/>
                <a:gd name="T62" fmla="*/ 28 w 78"/>
                <a:gd name="T63" fmla="*/ 32 h 34"/>
                <a:gd name="T64" fmla="*/ 28 w 78"/>
                <a:gd name="T65" fmla="*/ 30 h 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8"/>
                <a:gd name="T100" fmla="*/ 0 h 34"/>
                <a:gd name="T101" fmla="*/ 78 w 78"/>
                <a:gd name="T102" fmla="*/ 34 h 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8" h="34">
                  <a:moveTo>
                    <a:pt x="28" y="30"/>
                  </a:moveTo>
                  <a:lnTo>
                    <a:pt x="28" y="30"/>
                  </a:lnTo>
                  <a:lnTo>
                    <a:pt x="6" y="8"/>
                  </a:lnTo>
                  <a:lnTo>
                    <a:pt x="4" y="4"/>
                  </a:lnTo>
                  <a:lnTo>
                    <a:pt x="2" y="4"/>
                  </a:lnTo>
                  <a:lnTo>
                    <a:pt x="6" y="4"/>
                  </a:lnTo>
                  <a:lnTo>
                    <a:pt x="18" y="6"/>
                  </a:lnTo>
                  <a:lnTo>
                    <a:pt x="34" y="12"/>
                  </a:lnTo>
                  <a:lnTo>
                    <a:pt x="48" y="18"/>
                  </a:lnTo>
                  <a:lnTo>
                    <a:pt x="62" y="26"/>
                  </a:lnTo>
                  <a:lnTo>
                    <a:pt x="76" y="34"/>
                  </a:lnTo>
                  <a:lnTo>
                    <a:pt x="78" y="34"/>
                  </a:lnTo>
                  <a:lnTo>
                    <a:pt x="70" y="26"/>
                  </a:lnTo>
                  <a:lnTo>
                    <a:pt x="62" y="20"/>
                  </a:lnTo>
                  <a:lnTo>
                    <a:pt x="44" y="12"/>
                  </a:lnTo>
                  <a:lnTo>
                    <a:pt x="26" y="6"/>
                  </a:lnTo>
                  <a:lnTo>
                    <a:pt x="6" y="2"/>
                  </a:lnTo>
                  <a:lnTo>
                    <a:pt x="2" y="0"/>
                  </a:lnTo>
                  <a:lnTo>
                    <a:pt x="0" y="2"/>
                  </a:lnTo>
                  <a:lnTo>
                    <a:pt x="0" y="4"/>
                  </a:lnTo>
                  <a:lnTo>
                    <a:pt x="8" y="12"/>
                  </a:lnTo>
                  <a:lnTo>
                    <a:pt x="28" y="32"/>
                  </a:lnTo>
                  <a:lnTo>
                    <a:pt x="28" y="30"/>
                  </a:lnTo>
                </a:path>
              </a:pathLst>
            </a:custGeom>
            <a:noFill/>
            <a:ln w="9525">
              <a:noFill/>
              <a:round/>
              <a:headEnd/>
              <a:tailEnd/>
            </a:ln>
          </p:spPr>
          <p:txBody>
            <a:bodyPr/>
            <a:lstStyle/>
            <a:p>
              <a:endParaRPr lang="fr-FR">
                <a:latin typeface="Calibri" pitchFamily="34" charset="0"/>
              </a:endParaRPr>
            </a:p>
          </p:txBody>
        </p:sp>
        <p:sp>
          <p:nvSpPr>
            <p:cNvPr id="9256" name="Freeform 57"/>
            <p:cNvSpPr>
              <a:spLocks/>
            </p:cNvSpPr>
            <p:nvPr/>
          </p:nvSpPr>
          <p:spPr bwMode="auto">
            <a:xfrm>
              <a:off x="2911" y="2578"/>
              <a:ext cx="124" cy="80"/>
            </a:xfrm>
            <a:custGeom>
              <a:avLst/>
              <a:gdLst>
                <a:gd name="T0" fmla="*/ 0 w 124"/>
                <a:gd name="T1" fmla="*/ 0 h 80"/>
                <a:gd name="T2" fmla="*/ 0 w 124"/>
                <a:gd name="T3" fmla="*/ 0 h 80"/>
                <a:gd name="T4" fmla="*/ 16 w 124"/>
                <a:gd name="T5" fmla="*/ 6 h 80"/>
                <a:gd name="T6" fmla="*/ 34 w 124"/>
                <a:gd name="T7" fmla="*/ 12 h 80"/>
                <a:gd name="T8" fmla="*/ 34 w 124"/>
                <a:gd name="T9" fmla="*/ 12 h 80"/>
                <a:gd name="T10" fmla="*/ 52 w 124"/>
                <a:gd name="T11" fmla="*/ 16 h 80"/>
                <a:gd name="T12" fmla="*/ 70 w 124"/>
                <a:gd name="T13" fmla="*/ 22 h 80"/>
                <a:gd name="T14" fmla="*/ 70 w 124"/>
                <a:gd name="T15" fmla="*/ 22 h 80"/>
                <a:gd name="T16" fmla="*/ 80 w 124"/>
                <a:gd name="T17" fmla="*/ 26 h 80"/>
                <a:gd name="T18" fmla="*/ 88 w 124"/>
                <a:gd name="T19" fmla="*/ 32 h 80"/>
                <a:gd name="T20" fmla="*/ 102 w 124"/>
                <a:gd name="T21" fmla="*/ 46 h 80"/>
                <a:gd name="T22" fmla="*/ 114 w 124"/>
                <a:gd name="T23" fmla="*/ 62 h 80"/>
                <a:gd name="T24" fmla="*/ 124 w 124"/>
                <a:gd name="T25" fmla="*/ 80 h 80"/>
                <a:gd name="T26" fmla="*/ 124 w 124"/>
                <a:gd name="T27" fmla="*/ 80 h 80"/>
                <a:gd name="T28" fmla="*/ 124 w 124"/>
                <a:gd name="T29" fmla="*/ 78 h 80"/>
                <a:gd name="T30" fmla="*/ 124 w 124"/>
                <a:gd name="T31" fmla="*/ 78 h 80"/>
                <a:gd name="T32" fmla="*/ 116 w 124"/>
                <a:gd name="T33" fmla="*/ 62 h 80"/>
                <a:gd name="T34" fmla="*/ 106 w 124"/>
                <a:gd name="T35" fmla="*/ 46 h 80"/>
                <a:gd name="T36" fmla="*/ 106 w 124"/>
                <a:gd name="T37" fmla="*/ 46 h 80"/>
                <a:gd name="T38" fmla="*/ 102 w 124"/>
                <a:gd name="T39" fmla="*/ 38 h 80"/>
                <a:gd name="T40" fmla="*/ 94 w 124"/>
                <a:gd name="T41" fmla="*/ 32 h 80"/>
                <a:gd name="T42" fmla="*/ 78 w 124"/>
                <a:gd name="T43" fmla="*/ 22 h 80"/>
                <a:gd name="T44" fmla="*/ 78 w 124"/>
                <a:gd name="T45" fmla="*/ 22 h 80"/>
                <a:gd name="T46" fmla="*/ 70 w 124"/>
                <a:gd name="T47" fmla="*/ 18 h 80"/>
                <a:gd name="T48" fmla="*/ 60 w 124"/>
                <a:gd name="T49" fmla="*/ 14 h 80"/>
                <a:gd name="T50" fmla="*/ 40 w 124"/>
                <a:gd name="T51" fmla="*/ 10 h 80"/>
                <a:gd name="T52" fmla="*/ 20 w 124"/>
                <a:gd name="T53" fmla="*/ 6 h 80"/>
                <a:gd name="T54" fmla="*/ 0 w 124"/>
                <a:gd name="T55" fmla="*/ 0 h 80"/>
                <a:gd name="T56" fmla="*/ 0 w 124"/>
                <a:gd name="T57" fmla="*/ 0 h 80"/>
                <a:gd name="T58" fmla="*/ 0 w 124"/>
                <a:gd name="T59" fmla="*/ 0 h 8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4"/>
                <a:gd name="T91" fmla="*/ 0 h 80"/>
                <a:gd name="T92" fmla="*/ 124 w 124"/>
                <a:gd name="T93" fmla="*/ 80 h 8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4" h="80">
                  <a:moveTo>
                    <a:pt x="0" y="0"/>
                  </a:moveTo>
                  <a:lnTo>
                    <a:pt x="0" y="0"/>
                  </a:lnTo>
                  <a:lnTo>
                    <a:pt x="16" y="6"/>
                  </a:lnTo>
                  <a:lnTo>
                    <a:pt x="34" y="12"/>
                  </a:lnTo>
                  <a:lnTo>
                    <a:pt x="52" y="16"/>
                  </a:lnTo>
                  <a:lnTo>
                    <a:pt x="70" y="22"/>
                  </a:lnTo>
                  <a:lnTo>
                    <a:pt x="80" y="26"/>
                  </a:lnTo>
                  <a:lnTo>
                    <a:pt x="88" y="32"/>
                  </a:lnTo>
                  <a:lnTo>
                    <a:pt x="102" y="46"/>
                  </a:lnTo>
                  <a:lnTo>
                    <a:pt x="114" y="62"/>
                  </a:lnTo>
                  <a:lnTo>
                    <a:pt x="124" y="80"/>
                  </a:lnTo>
                  <a:lnTo>
                    <a:pt x="124" y="78"/>
                  </a:lnTo>
                  <a:lnTo>
                    <a:pt x="116" y="62"/>
                  </a:lnTo>
                  <a:lnTo>
                    <a:pt x="106" y="46"/>
                  </a:lnTo>
                  <a:lnTo>
                    <a:pt x="102" y="38"/>
                  </a:lnTo>
                  <a:lnTo>
                    <a:pt x="94" y="32"/>
                  </a:lnTo>
                  <a:lnTo>
                    <a:pt x="78" y="22"/>
                  </a:lnTo>
                  <a:lnTo>
                    <a:pt x="70" y="18"/>
                  </a:lnTo>
                  <a:lnTo>
                    <a:pt x="60" y="14"/>
                  </a:lnTo>
                  <a:lnTo>
                    <a:pt x="40" y="10"/>
                  </a:lnTo>
                  <a:lnTo>
                    <a:pt x="20" y="6"/>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257" name="Freeform 58"/>
            <p:cNvSpPr>
              <a:spLocks/>
            </p:cNvSpPr>
            <p:nvPr/>
          </p:nvSpPr>
          <p:spPr bwMode="auto">
            <a:xfrm>
              <a:off x="2911" y="2578"/>
              <a:ext cx="124" cy="80"/>
            </a:xfrm>
            <a:custGeom>
              <a:avLst/>
              <a:gdLst>
                <a:gd name="T0" fmla="*/ 0 w 124"/>
                <a:gd name="T1" fmla="*/ 0 h 80"/>
                <a:gd name="T2" fmla="*/ 0 w 124"/>
                <a:gd name="T3" fmla="*/ 0 h 80"/>
                <a:gd name="T4" fmla="*/ 16 w 124"/>
                <a:gd name="T5" fmla="*/ 6 h 80"/>
                <a:gd name="T6" fmla="*/ 34 w 124"/>
                <a:gd name="T7" fmla="*/ 12 h 80"/>
                <a:gd name="T8" fmla="*/ 34 w 124"/>
                <a:gd name="T9" fmla="*/ 12 h 80"/>
                <a:gd name="T10" fmla="*/ 52 w 124"/>
                <a:gd name="T11" fmla="*/ 16 h 80"/>
                <a:gd name="T12" fmla="*/ 70 w 124"/>
                <a:gd name="T13" fmla="*/ 22 h 80"/>
                <a:gd name="T14" fmla="*/ 70 w 124"/>
                <a:gd name="T15" fmla="*/ 22 h 80"/>
                <a:gd name="T16" fmla="*/ 80 w 124"/>
                <a:gd name="T17" fmla="*/ 26 h 80"/>
                <a:gd name="T18" fmla="*/ 88 w 124"/>
                <a:gd name="T19" fmla="*/ 32 h 80"/>
                <a:gd name="T20" fmla="*/ 102 w 124"/>
                <a:gd name="T21" fmla="*/ 46 h 80"/>
                <a:gd name="T22" fmla="*/ 114 w 124"/>
                <a:gd name="T23" fmla="*/ 62 h 80"/>
                <a:gd name="T24" fmla="*/ 124 w 124"/>
                <a:gd name="T25" fmla="*/ 80 h 80"/>
                <a:gd name="T26" fmla="*/ 124 w 124"/>
                <a:gd name="T27" fmla="*/ 80 h 80"/>
                <a:gd name="T28" fmla="*/ 124 w 124"/>
                <a:gd name="T29" fmla="*/ 78 h 80"/>
                <a:gd name="T30" fmla="*/ 124 w 124"/>
                <a:gd name="T31" fmla="*/ 78 h 80"/>
                <a:gd name="T32" fmla="*/ 116 w 124"/>
                <a:gd name="T33" fmla="*/ 62 h 80"/>
                <a:gd name="T34" fmla="*/ 106 w 124"/>
                <a:gd name="T35" fmla="*/ 46 h 80"/>
                <a:gd name="T36" fmla="*/ 106 w 124"/>
                <a:gd name="T37" fmla="*/ 46 h 80"/>
                <a:gd name="T38" fmla="*/ 102 w 124"/>
                <a:gd name="T39" fmla="*/ 38 h 80"/>
                <a:gd name="T40" fmla="*/ 94 w 124"/>
                <a:gd name="T41" fmla="*/ 32 h 80"/>
                <a:gd name="T42" fmla="*/ 78 w 124"/>
                <a:gd name="T43" fmla="*/ 22 h 80"/>
                <a:gd name="T44" fmla="*/ 78 w 124"/>
                <a:gd name="T45" fmla="*/ 22 h 80"/>
                <a:gd name="T46" fmla="*/ 70 w 124"/>
                <a:gd name="T47" fmla="*/ 18 h 80"/>
                <a:gd name="T48" fmla="*/ 60 w 124"/>
                <a:gd name="T49" fmla="*/ 14 h 80"/>
                <a:gd name="T50" fmla="*/ 40 w 124"/>
                <a:gd name="T51" fmla="*/ 10 h 80"/>
                <a:gd name="T52" fmla="*/ 20 w 124"/>
                <a:gd name="T53" fmla="*/ 6 h 80"/>
                <a:gd name="T54" fmla="*/ 0 w 124"/>
                <a:gd name="T55" fmla="*/ 0 h 80"/>
                <a:gd name="T56" fmla="*/ 0 w 124"/>
                <a:gd name="T57" fmla="*/ 0 h 80"/>
                <a:gd name="T58" fmla="*/ 0 w 124"/>
                <a:gd name="T59" fmla="*/ 0 h 8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4"/>
                <a:gd name="T91" fmla="*/ 0 h 80"/>
                <a:gd name="T92" fmla="*/ 124 w 124"/>
                <a:gd name="T93" fmla="*/ 80 h 8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4" h="80">
                  <a:moveTo>
                    <a:pt x="0" y="0"/>
                  </a:moveTo>
                  <a:lnTo>
                    <a:pt x="0" y="0"/>
                  </a:lnTo>
                  <a:lnTo>
                    <a:pt x="16" y="6"/>
                  </a:lnTo>
                  <a:lnTo>
                    <a:pt x="34" y="12"/>
                  </a:lnTo>
                  <a:lnTo>
                    <a:pt x="52" y="16"/>
                  </a:lnTo>
                  <a:lnTo>
                    <a:pt x="70" y="22"/>
                  </a:lnTo>
                  <a:lnTo>
                    <a:pt x="80" y="26"/>
                  </a:lnTo>
                  <a:lnTo>
                    <a:pt x="88" y="32"/>
                  </a:lnTo>
                  <a:lnTo>
                    <a:pt x="102" y="46"/>
                  </a:lnTo>
                  <a:lnTo>
                    <a:pt x="114" y="62"/>
                  </a:lnTo>
                  <a:lnTo>
                    <a:pt x="124" y="80"/>
                  </a:lnTo>
                  <a:lnTo>
                    <a:pt x="124" y="78"/>
                  </a:lnTo>
                  <a:lnTo>
                    <a:pt x="116" y="62"/>
                  </a:lnTo>
                  <a:lnTo>
                    <a:pt x="106" y="46"/>
                  </a:lnTo>
                  <a:lnTo>
                    <a:pt x="102" y="38"/>
                  </a:lnTo>
                  <a:lnTo>
                    <a:pt x="94" y="32"/>
                  </a:lnTo>
                  <a:lnTo>
                    <a:pt x="78" y="22"/>
                  </a:lnTo>
                  <a:lnTo>
                    <a:pt x="70" y="18"/>
                  </a:lnTo>
                  <a:lnTo>
                    <a:pt x="60" y="14"/>
                  </a:lnTo>
                  <a:lnTo>
                    <a:pt x="40" y="10"/>
                  </a:lnTo>
                  <a:lnTo>
                    <a:pt x="20" y="6"/>
                  </a:lnTo>
                  <a:lnTo>
                    <a:pt x="0" y="0"/>
                  </a:lnTo>
                </a:path>
              </a:pathLst>
            </a:custGeom>
            <a:noFill/>
            <a:ln w="9525">
              <a:noFill/>
              <a:round/>
              <a:headEnd/>
              <a:tailEnd/>
            </a:ln>
          </p:spPr>
          <p:txBody>
            <a:bodyPr/>
            <a:lstStyle/>
            <a:p>
              <a:endParaRPr lang="fr-FR">
                <a:latin typeface="Calibri" pitchFamily="34" charset="0"/>
              </a:endParaRPr>
            </a:p>
          </p:txBody>
        </p:sp>
        <p:sp>
          <p:nvSpPr>
            <p:cNvPr id="9258" name="Freeform 59"/>
            <p:cNvSpPr>
              <a:spLocks/>
            </p:cNvSpPr>
            <p:nvPr/>
          </p:nvSpPr>
          <p:spPr bwMode="auto">
            <a:xfrm>
              <a:off x="2959" y="2578"/>
              <a:ext cx="76" cy="16"/>
            </a:xfrm>
            <a:custGeom>
              <a:avLst/>
              <a:gdLst>
                <a:gd name="T0" fmla="*/ 2 w 76"/>
                <a:gd name="T1" fmla="*/ 14 h 16"/>
                <a:gd name="T2" fmla="*/ 2 w 76"/>
                <a:gd name="T3" fmla="*/ 14 h 16"/>
                <a:gd name="T4" fmla="*/ 10 w 76"/>
                <a:gd name="T5" fmla="*/ 10 h 16"/>
                <a:gd name="T6" fmla="*/ 18 w 76"/>
                <a:gd name="T7" fmla="*/ 6 h 16"/>
                <a:gd name="T8" fmla="*/ 18 w 76"/>
                <a:gd name="T9" fmla="*/ 6 h 16"/>
                <a:gd name="T10" fmla="*/ 22 w 76"/>
                <a:gd name="T11" fmla="*/ 4 h 16"/>
                <a:gd name="T12" fmla="*/ 28 w 76"/>
                <a:gd name="T13" fmla="*/ 2 h 16"/>
                <a:gd name="T14" fmla="*/ 40 w 76"/>
                <a:gd name="T15" fmla="*/ 4 h 16"/>
                <a:gd name="T16" fmla="*/ 40 w 76"/>
                <a:gd name="T17" fmla="*/ 4 h 16"/>
                <a:gd name="T18" fmla="*/ 58 w 76"/>
                <a:gd name="T19" fmla="*/ 8 h 16"/>
                <a:gd name="T20" fmla="*/ 76 w 76"/>
                <a:gd name="T21" fmla="*/ 16 h 16"/>
                <a:gd name="T22" fmla="*/ 76 w 76"/>
                <a:gd name="T23" fmla="*/ 16 h 16"/>
                <a:gd name="T24" fmla="*/ 76 w 76"/>
                <a:gd name="T25" fmla="*/ 16 h 16"/>
                <a:gd name="T26" fmla="*/ 76 w 76"/>
                <a:gd name="T27" fmla="*/ 16 h 16"/>
                <a:gd name="T28" fmla="*/ 76 w 76"/>
                <a:gd name="T29" fmla="*/ 16 h 16"/>
                <a:gd name="T30" fmla="*/ 66 w 76"/>
                <a:gd name="T31" fmla="*/ 10 h 16"/>
                <a:gd name="T32" fmla="*/ 56 w 76"/>
                <a:gd name="T33" fmla="*/ 6 h 16"/>
                <a:gd name="T34" fmla="*/ 34 w 76"/>
                <a:gd name="T35" fmla="*/ 0 h 16"/>
                <a:gd name="T36" fmla="*/ 34 w 76"/>
                <a:gd name="T37" fmla="*/ 0 h 16"/>
                <a:gd name="T38" fmla="*/ 26 w 76"/>
                <a:gd name="T39" fmla="*/ 0 h 16"/>
                <a:gd name="T40" fmla="*/ 16 w 76"/>
                <a:gd name="T41" fmla="*/ 2 h 16"/>
                <a:gd name="T42" fmla="*/ 8 w 76"/>
                <a:gd name="T43" fmla="*/ 6 h 16"/>
                <a:gd name="T44" fmla="*/ 0 w 76"/>
                <a:gd name="T45" fmla="*/ 12 h 16"/>
                <a:gd name="T46" fmla="*/ 0 w 76"/>
                <a:gd name="T47" fmla="*/ 12 h 16"/>
                <a:gd name="T48" fmla="*/ 0 w 76"/>
                <a:gd name="T49" fmla="*/ 14 h 16"/>
                <a:gd name="T50" fmla="*/ 2 w 76"/>
                <a:gd name="T51" fmla="*/ 14 h 1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6"/>
                <a:gd name="T79" fmla="*/ 0 h 16"/>
                <a:gd name="T80" fmla="*/ 76 w 76"/>
                <a:gd name="T81" fmla="*/ 16 h 1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6" h="16">
                  <a:moveTo>
                    <a:pt x="2" y="14"/>
                  </a:moveTo>
                  <a:lnTo>
                    <a:pt x="2" y="14"/>
                  </a:lnTo>
                  <a:lnTo>
                    <a:pt x="10" y="10"/>
                  </a:lnTo>
                  <a:lnTo>
                    <a:pt x="18" y="6"/>
                  </a:lnTo>
                  <a:lnTo>
                    <a:pt x="22" y="4"/>
                  </a:lnTo>
                  <a:lnTo>
                    <a:pt x="28" y="2"/>
                  </a:lnTo>
                  <a:lnTo>
                    <a:pt x="40" y="4"/>
                  </a:lnTo>
                  <a:lnTo>
                    <a:pt x="58" y="8"/>
                  </a:lnTo>
                  <a:lnTo>
                    <a:pt x="76" y="16"/>
                  </a:lnTo>
                  <a:lnTo>
                    <a:pt x="66" y="10"/>
                  </a:lnTo>
                  <a:lnTo>
                    <a:pt x="56" y="6"/>
                  </a:lnTo>
                  <a:lnTo>
                    <a:pt x="34" y="0"/>
                  </a:lnTo>
                  <a:lnTo>
                    <a:pt x="26" y="0"/>
                  </a:lnTo>
                  <a:lnTo>
                    <a:pt x="16" y="2"/>
                  </a:lnTo>
                  <a:lnTo>
                    <a:pt x="8" y="6"/>
                  </a:lnTo>
                  <a:lnTo>
                    <a:pt x="0" y="12"/>
                  </a:lnTo>
                  <a:lnTo>
                    <a:pt x="0" y="14"/>
                  </a:lnTo>
                  <a:lnTo>
                    <a:pt x="2" y="14"/>
                  </a:lnTo>
                  <a:close/>
                </a:path>
              </a:pathLst>
            </a:custGeom>
            <a:solidFill>
              <a:srgbClr val="000000"/>
            </a:solidFill>
            <a:ln w="9525">
              <a:noFill/>
              <a:round/>
              <a:headEnd/>
              <a:tailEnd/>
            </a:ln>
          </p:spPr>
          <p:txBody>
            <a:bodyPr/>
            <a:lstStyle/>
            <a:p>
              <a:endParaRPr lang="fr-FR">
                <a:latin typeface="Calibri" pitchFamily="34" charset="0"/>
              </a:endParaRPr>
            </a:p>
          </p:txBody>
        </p:sp>
        <p:sp>
          <p:nvSpPr>
            <p:cNvPr id="9259" name="Freeform 60"/>
            <p:cNvSpPr>
              <a:spLocks/>
            </p:cNvSpPr>
            <p:nvPr/>
          </p:nvSpPr>
          <p:spPr bwMode="auto">
            <a:xfrm>
              <a:off x="2959" y="2578"/>
              <a:ext cx="76" cy="16"/>
            </a:xfrm>
            <a:custGeom>
              <a:avLst/>
              <a:gdLst>
                <a:gd name="T0" fmla="*/ 2 w 76"/>
                <a:gd name="T1" fmla="*/ 14 h 16"/>
                <a:gd name="T2" fmla="*/ 2 w 76"/>
                <a:gd name="T3" fmla="*/ 14 h 16"/>
                <a:gd name="T4" fmla="*/ 10 w 76"/>
                <a:gd name="T5" fmla="*/ 10 h 16"/>
                <a:gd name="T6" fmla="*/ 18 w 76"/>
                <a:gd name="T7" fmla="*/ 6 h 16"/>
                <a:gd name="T8" fmla="*/ 18 w 76"/>
                <a:gd name="T9" fmla="*/ 6 h 16"/>
                <a:gd name="T10" fmla="*/ 22 w 76"/>
                <a:gd name="T11" fmla="*/ 4 h 16"/>
                <a:gd name="T12" fmla="*/ 28 w 76"/>
                <a:gd name="T13" fmla="*/ 2 h 16"/>
                <a:gd name="T14" fmla="*/ 40 w 76"/>
                <a:gd name="T15" fmla="*/ 4 h 16"/>
                <a:gd name="T16" fmla="*/ 40 w 76"/>
                <a:gd name="T17" fmla="*/ 4 h 16"/>
                <a:gd name="T18" fmla="*/ 58 w 76"/>
                <a:gd name="T19" fmla="*/ 8 h 16"/>
                <a:gd name="T20" fmla="*/ 76 w 76"/>
                <a:gd name="T21" fmla="*/ 16 h 16"/>
                <a:gd name="T22" fmla="*/ 76 w 76"/>
                <a:gd name="T23" fmla="*/ 16 h 16"/>
                <a:gd name="T24" fmla="*/ 76 w 76"/>
                <a:gd name="T25" fmla="*/ 16 h 16"/>
                <a:gd name="T26" fmla="*/ 76 w 76"/>
                <a:gd name="T27" fmla="*/ 16 h 16"/>
                <a:gd name="T28" fmla="*/ 76 w 76"/>
                <a:gd name="T29" fmla="*/ 16 h 16"/>
                <a:gd name="T30" fmla="*/ 66 w 76"/>
                <a:gd name="T31" fmla="*/ 10 h 16"/>
                <a:gd name="T32" fmla="*/ 56 w 76"/>
                <a:gd name="T33" fmla="*/ 6 h 16"/>
                <a:gd name="T34" fmla="*/ 34 w 76"/>
                <a:gd name="T35" fmla="*/ 0 h 16"/>
                <a:gd name="T36" fmla="*/ 34 w 76"/>
                <a:gd name="T37" fmla="*/ 0 h 16"/>
                <a:gd name="T38" fmla="*/ 26 w 76"/>
                <a:gd name="T39" fmla="*/ 0 h 16"/>
                <a:gd name="T40" fmla="*/ 16 w 76"/>
                <a:gd name="T41" fmla="*/ 2 h 16"/>
                <a:gd name="T42" fmla="*/ 8 w 76"/>
                <a:gd name="T43" fmla="*/ 6 h 16"/>
                <a:gd name="T44" fmla="*/ 0 w 76"/>
                <a:gd name="T45" fmla="*/ 12 h 16"/>
                <a:gd name="T46" fmla="*/ 0 w 76"/>
                <a:gd name="T47" fmla="*/ 12 h 16"/>
                <a:gd name="T48" fmla="*/ 0 w 76"/>
                <a:gd name="T49" fmla="*/ 14 h 16"/>
                <a:gd name="T50" fmla="*/ 2 w 76"/>
                <a:gd name="T51" fmla="*/ 14 h 1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6"/>
                <a:gd name="T79" fmla="*/ 0 h 16"/>
                <a:gd name="T80" fmla="*/ 76 w 76"/>
                <a:gd name="T81" fmla="*/ 16 h 1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6" h="16">
                  <a:moveTo>
                    <a:pt x="2" y="14"/>
                  </a:moveTo>
                  <a:lnTo>
                    <a:pt x="2" y="14"/>
                  </a:lnTo>
                  <a:lnTo>
                    <a:pt x="10" y="10"/>
                  </a:lnTo>
                  <a:lnTo>
                    <a:pt x="18" y="6"/>
                  </a:lnTo>
                  <a:lnTo>
                    <a:pt x="22" y="4"/>
                  </a:lnTo>
                  <a:lnTo>
                    <a:pt x="28" y="2"/>
                  </a:lnTo>
                  <a:lnTo>
                    <a:pt x="40" y="4"/>
                  </a:lnTo>
                  <a:lnTo>
                    <a:pt x="58" y="8"/>
                  </a:lnTo>
                  <a:lnTo>
                    <a:pt x="76" y="16"/>
                  </a:lnTo>
                  <a:lnTo>
                    <a:pt x="66" y="10"/>
                  </a:lnTo>
                  <a:lnTo>
                    <a:pt x="56" y="6"/>
                  </a:lnTo>
                  <a:lnTo>
                    <a:pt x="34" y="0"/>
                  </a:lnTo>
                  <a:lnTo>
                    <a:pt x="26" y="0"/>
                  </a:lnTo>
                  <a:lnTo>
                    <a:pt x="16" y="2"/>
                  </a:lnTo>
                  <a:lnTo>
                    <a:pt x="8" y="6"/>
                  </a:lnTo>
                  <a:lnTo>
                    <a:pt x="0" y="12"/>
                  </a:lnTo>
                  <a:lnTo>
                    <a:pt x="0" y="14"/>
                  </a:lnTo>
                  <a:lnTo>
                    <a:pt x="2" y="14"/>
                  </a:lnTo>
                </a:path>
              </a:pathLst>
            </a:custGeom>
            <a:noFill/>
            <a:ln w="9525">
              <a:noFill/>
              <a:round/>
              <a:headEnd/>
              <a:tailEnd/>
            </a:ln>
          </p:spPr>
          <p:txBody>
            <a:bodyPr/>
            <a:lstStyle/>
            <a:p>
              <a:endParaRPr lang="fr-FR">
                <a:latin typeface="Calibri" pitchFamily="34" charset="0"/>
              </a:endParaRPr>
            </a:p>
          </p:txBody>
        </p:sp>
        <p:sp>
          <p:nvSpPr>
            <p:cNvPr id="9260" name="Freeform 61"/>
            <p:cNvSpPr>
              <a:spLocks/>
            </p:cNvSpPr>
            <p:nvPr/>
          </p:nvSpPr>
          <p:spPr bwMode="auto">
            <a:xfrm>
              <a:off x="2999" y="2522"/>
              <a:ext cx="36" cy="84"/>
            </a:xfrm>
            <a:custGeom>
              <a:avLst/>
              <a:gdLst>
                <a:gd name="T0" fmla="*/ 36 w 36"/>
                <a:gd name="T1" fmla="*/ 84 h 84"/>
                <a:gd name="T2" fmla="*/ 36 w 36"/>
                <a:gd name="T3" fmla="*/ 84 h 84"/>
                <a:gd name="T4" fmla="*/ 36 w 36"/>
                <a:gd name="T5" fmla="*/ 66 h 84"/>
                <a:gd name="T6" fmla="*/ 36 w 36"/>
                <a:gd name="T7" fmla="*/ 48 h 84"/>
                <a:gd name="T8" fmla="*/ 32 w 36"/>
                <a:gd name="T9" fmla="*/ 32 h 84"/>
                <a:gd name="T10" fmla="*/ 28 w 36"/>
                <a:gd name="T11" fmla="*/ 24 h 84"/>
                <a:gd name="T12" fmla="*/ 24 w 36"/>
                <a:gd name="T13" fmla="*/ 16 h 84"/>
                <a:gd name="T14" fmla="*/ 24 w 36"/>
                <a:gd name="T15" fmla="*/ 16 h 84"/>
                <a:gd name="T16" fmla="*/ 16 w 36"/>
                <a:gd name="T17" fmla="*/ 6 h 84"/>
                <a:gd name="T18" fmla="*/ 10 w 36"/>
                <a:gd name="T19" fmla="*/ 2 h 84"/>
                <a:gd name="T20" fmla="*/ 4 w 36"/>
                <a:gd name="T21" fmla="*/ 0 h 84"/>
                <a:gd name="T22" fmla="*/ 4 w 36"/>
                <a:gd name="T23" fmla="*/ 0 h 84"/>
                <a:gd name="T24" fmla="*/ 2 w 36"/>
                <a:gd name="T25" fmla="*/ 0 h 84"/>
                <a:gd name="T26" fmla="*/ 0 w 36"/>
                <a:gd name="T27" fmla="*/ 2 h 84"/>
                <a:gd name="T28" fmla="*/ 0 w 36"/>
                <a:gd name="T29" fmla="*/ 10 h 84"/>
                <a:gd name="T30" fmla="*/ 0 w 36"/>
                <a:gd name="T31" fmla="*/ 10 h 84"/>
                <a:gd name="T32" fmla="*/ 2 w 36"/>
                <a:gd name="T33" fmla="*/ 10 h 84"/>
                <a:gd name="T34" fmla="*/ 2 w 36"/>
                <a:gd name="T35" fmla="*/ 8 h 84"/>
                <a:gd name="T36" fmla="*/ 2 w 36"/>
                <a:gd name="T37" fmla="*/ 8 h 84"/>
                <a:gd name="T38" fmla="*/ 2 w 36"/>
                <a:gd name="T39" fmla="*/ 4 h 84"/>
                <a:gd name="T40" fmla="*/ 4 w 36"/>
                <a:gd name="T41" fmla="*/ 4 h 84"/>
                <a:gd name="T42" fmla="*/ 8 w 36"/>
                <a:gd name="T43" fmla="*/ 4 h 84"/>
                <a:gd name="T44" fmla="*/ 10 w 36"/>
                <a:gd name="T45" fmla="*/ 4 h 84"/>
                <a:gd name="T46" fmla="*/ 10 w 36"/>
                <a:gd name="T47" fmla="*/ 4 h 84"/>
                <a:gd name="T48" fmla="*/ 18 w 36"/>
                <a:gd name="T49" fmla="*/ 12 h 84"/>
                <a:gd name="T50" fmla="*/ 18 w 36"/>
                <a:gd name="T51" fmla="*/ 12 h 84"/>
                <a:gd name="T52" fmla="*/ 26 w 36"/>
                <a:gd name="T53" fmla="*/ 24 h 84"/>
                <a:gd name="T54" fmla="*/ 30 w 36"/>
                <a:gd name="T55" fmla="*/ 36 h 84"/>
                <a:gd name="T56" fmla="*/ 30 w 36"/>
                <a:gd name="T57" fmla="*/ 36 h 84"/>
                <a:gd name="T58" fmla="*/ 34 w 36"/>
                <a:gd name="T59" fmla="*/ 48 h 84"/>
                <a:gd name="T60" fmla="*/ 34 w 36"/>
                <a:gd name="T61" fmla="*/ 60 h 84"/>
                <a:gd name="T62" fmla="*/ 36 w 36"/>
                <a:gd name="T63" fmla="*/ 84 h 84"/>
                <a:gd name="T64" fmla="*/ 36 w 36"/>
                <a:gd name="T65" fmla="*/ 84 h 84"/>
                <a:gd name="T66" fmla="*/ 36 w 36"/>
                <a:gd name="T67" fmla="*/ 84 h 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6"/>
                <a:gd name="T103" fmla="*/ 0 h 84"/>
                <a:gd name="T104" fmla="*/ 36 w 36"/>
                <a:gd name="T105" fmla="*/ 84 h 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6" h="84">
                  <a:moveTo>
                    <a:pt x="36" y="84"/>
                  </a:moveTo>
                  <a:lnTo>
                    <a:pt x="36" y="84"/>
                  </a:lnTo>
                  <a:lnTo>
                    <a:pt x="36" y="66"/>
                  </a:lnTo>
                  <a:lnTo>
                    <a:pt x="36" y="48"/>
                  </a:lnTo>
                  <a:lnTo>
                    <a:pt x="32" y="32"/>
                  </a:lnTo>
                  <a:lnTo>
                    <a:pt x="28" y="24"/>
                  </a:lnTo>
                  <a:lnTo>
                    <a:pt x="24" y="16"/>
                  </a:lnTo>
                  <a:lnTo>
                    <a:pt x="16" y="6"/>
                  </a:lnTo>
                  <a:lnTo>
                    <a:pt x="10" y="2"/>
                  </a:lnTo>
                  <a:lnTo>
                    <a:pt x="4" y="0"/>
                  </a:lnTo>
                  <a:lnTo>
                    <a:pt x="2" y="0"/>
                  </a:lnTo>
                  <a:lnTo>
                    <a:pt x="0" y="2"/>
                  </a:lnTo>
                  <a:lnTo>
                    <a:pt x="0" y="10"/>
                  </a:lnTo>
                  <a:lnTo>
                    <a:pt x="2" y="10"/>
                  </a:lnTo>
                  <a:lnTo>
                    <a:pt x="2" y="8"/>
                  </a:lnTo>
                  <a:lnTo>
                    <a:pt x="2" y="4"/>
                  </a:lnTo>
                  <a:lnTo>
                    <a:pt x="4" y="4"/>
                  </a:lnTo>
                  <a:lnTo>
                    <a:pt x="8" y="4"/>
                  </a:lnTo>
                  <a:lnTo>
                    <a:pt x="10" y="4"/>
                  </a:lnTo>
                  <a:lnTo>
                    <a:pt x="18" y="12"/>
                  </a:lnTo>
                  <a:lnTo>
                    <a:pt x="26" y="24"/>
                  </a:lnTo>
                  <a:lnTo>
                    <a:pt x="30" y="36"/>
                  </a:lnTo>
                  <a:lnTo>
                    <a:pt x="34" y="48"/>
                  </a:lnTo>
                  <a:lnTo>
                    <a:pt x="34" y="60"/>
                  </a:lnTo>
                  <a:lnTo>
                    <a:pt x="36" y="84"/>
                  </a:lnTo>
                  <a:close/>
                </a:path>
              </a:pathLst>
            </a:custGeom>
            <a:solidFill>
              <a:srgbClr val="000000"/>
            </a:solidFill>
            <a:ln w="9525">
              <a:noFill/>
              <a:round/>
              <a:headEnd/>
              <a:tailEnd/>
            </a:ln>
          </p:spPr>
          <p:txBody>
            <a:bodyPr/>
            <a:lstStyle/>
            <a:p>
              <a:endParaRPr lang="fr-FR">
                <a:latin typeface="Calibri" pitchFamily="34" charset="0"/>
              </a:endParaRPr>
            </a:p>
          </p:txBody>
        </p:sp>
        <p:sp>
          <p:nvSpPr>
            <p:cNvPr id="9261" name="Freeform 62"/>
            <p:cNvSpPr>
              <a:spLocks/>
            </p:cNvSpPr>
            <p:nvPr/>
          </p:nvSpPr>
          <p:spPr bwMode="auto">
            <a:xfrm>
              <a:off x="2999" y="2522"/>
              <a:ext cx="36" cy="84"/>
            </a:xfrm>
            <a:custGeom>
              <a:avLst/>
              <a:gdLst>
                <a:gd name="T0" fmla="*/ 36 w 36"/>
                <a:gd name="T1" fmla="*/ 84 h 84"/>
                <a:gd name="T2" fmla="*/ 36 w 36"/>
                <a:gd name="T3" fmla="*/ 84 h 84"/>
                <a:gd name="T4" fmla="*/ 36 w 36"/>
                <a:gd name="T5" fmla="*/ 66 h 84"/>
                <a:gd name="T6" fmla="*/ 36 w 36"/>
                <a:gd name="T7" fmla="*/ 48 h 84"/>
                <a:gd name="T8" fmla="*/ 32 w 36"/>
                <a:gd name="T9" fmla="*/ 32 h 84"/>
                <a:gd name="T10" fmla="*/ 28 w 36"/>
                <a:gd name="T11" fmla="*/ 24 h 84"/>
                <a:gd name="T12" fmla="*/ 24 w 36"/>
                <a:gd name="T13" fmla="*/ 16 h 84"/>
                <a:gd name="T14" fmla="*/ 24 w 36"/>
                <a:gd name="T15" fmla="*/ 16 h 84"/>
                <a:gd name="T16" fmla="*/ 16 w 36"/>
                <a:gd name="T17" fmla="*/ 6 h 84"/>
                <a:gd name="T18" fmla="*/ 10 w 36"/>
                <a:gd name="T19" fmla="*/ 2 h 84"/>
                <a:gd name="T20" fmla="*/ 4 w 36"/>
                <a:gd name="T21" fmla="*/ 0 h 84"/>
                <a:gd name="T22" fmla="*/ 4 w 36"/>
                <a:gd name="T23" fmla="*/ 0 h 84"/>
                <a:gd name="T24" fmla="*/ 2 w 36"/>
                <a:gd name="T25" fmla="*/ 0 h 84"/>
                <a:gd name="T26" fmla="*/ 0 w 36"/>
                <a:gd name="T27" fmla="*/ 2 h 84"/>
                <a:gd name="T28" fmla="*/ 0 w 36"/>
                <a:gd name="T29" fmla="*/ 10 h 84"/>
                <a:gd name="T30" fmla="*/ 0 w 36"/>
                <a:gd name="T31" fmla="*/ 10 h 84"/>
                <a:gd name="T32" fmla="*/ 2 w 36"/>
                <a:gd name="T33" fmla="*/ 10 h 84"/>
                <a:gd name="T34" fmla="*/ 2 w 36"/>
                <a:gd name="T35" fmla="*/ 8 h 84"/>
                <a:gd name="T36" fmla="*/ 2 w 36"/>
                <a:gd name="T37" fmla="*/ 8 h 84"/>
                <a:gd name="T38" fmla="*/ 2 w 36"/>
                <a:gd name="T39" fmla="*/ 4 h 84"/>
                <a:gd name="T40" fmla="*/ 4 w 36"/>
                <a:gd name="T41" fmla="*/ 4 h 84"/>
                <a:gd name="T42" fmla="*/ 8 w 36"/>
                <a:gd name="T43" fmla="*/ 4 h 84"/>
                <a:gd name="T44" fmla="*/ 10 w 36"/>
                <a:gd name="T45" fmla="*/ 4 h 84"/>
                <a:gd name="T46" fmla="*/ 10 w 36"/>
                <a:gd name="T47" fmla="*/ 4 h 84"/>
                <a:gd name="T48" fmla="*/ 18 w 36"/>
                <a:gd name="T49" fmla="*/ 12 h 84"/>
                <a:gd name="T50" fmla="*/ 18 w 36"/>
                <a:gd name="T51" fmla="*/ 12 h 84"/>
                <a:gd name="T52" fmla="*/ 26 w 36"/>
                <a:gd name="T53" fmla="*/ 24 h 84"/>
                <a:gd name="T54" fmla="*/ 30 w 36"/>
                <a:gd name="T55" fmla="*/ 36 h 84"/>
                <a:gd name="T56" fmla="*/ 30 w 36"/>
                <a:gd name="T57" fmla="*/ 36 h 84"/>
                <a:gd name="T58" fmla="*/ 34 w 36"/>
                <a:gd name="T59" fmla="*/ 48 h 84"/>
                <a:gd name="T60" fmla="*/ 34 w 36"/>
                <a:gd name="T61" fmla="*/ 60 h 84"/>
                <a:gd name="T62" fmla="*/ 36 w 36"/>
                <a:gd name="T63" fmla="*/ 84 h 84"/>
                <a:gd name="T64" fmla="*/ 36 w 36"/>
                <a:gd name="T65" fmla="*/ 84 h 84"/>
                <a:gd name="T66" fmla="*/ 36 w 36"/>
                <a:gd name="T67" fmla="*/ 84 h 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6"/>
                <a:gd name="T103" fmla="*/ 0 h 84"/>
                <a:gd name="T104" fmla="*/ 36 w 36"/>
                <a:gd name="T105" fmla="*/ 84 h 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6" h="84">
                  <a:moveTo>
                    <a:pt x="36" y="84"/>
                  </a:moveTo>
                  <a:lnTo>
                    <a:pt x="36" y="84"/>
                  </a:lnTo>
                  <a:lnTo>
                    <a:pt x="36" y="66"/>
                  </a:lnTo>
                  <a:lnTo>
                    <a:pt x="36" y="48"/>
                  </a:lnTo>
                  <a:lnTo>
                    <a:pt x="32" y="32"/>
                  </a:lnTo>
                  <a:lnTo>
                    <a:pt x="28" y="24"/>
                  </a:lnTo>
                  <a:lnTo>
                    <a:pt x="24" y="16"/>
                  </a:lnTo>
                  <a:lnTo>
                    <a:pt x="16" y="6"/>
                  </a:lnTo>
                  <a:lnTo>
                    <a:pt x="10" y="2"/>
                  </a:lnTo>
                  <a:lnTo>
                    <a:pt x="4" y="0"/>
                  </a:lnTo>
                  <a:lnTo>
                    <a:pt x="2" y="0"/>
                  </a:lnTo>
                  <a:lnTo>
                    <a:pt x="0" y="2"/>
                  </a:lnTo>
                  <a:lnTo>
                    <a:pt x="0" y="10"/>
                  </a:lnTo>
                  <a:lnTo>
                    <a:pt x="2" y="10"/>
                  </a:lnTo>
                  <a:lnTo>
                    <a:pt x="2" y="8"/>
                  </a:lnTo>
                  <a:lnTo>
                    <a:pt x="2" y="4"/>
                  </a:lnTo>
                  <a:lnTo>
                    <a:pt x="4" y="4"/>
                  </a:lnTo>
                  <a:lnTo>
                    <a:pt x="8" y="4"/>
                  </a:lnTo>
                  <a:lnTo>
                    <a:pt x="10" y="4"/>
                  </a:lnTo>
                  <a:lnTo>
                    <a:pt x="18" y="12"/>
                  </a:lnTo>
                  <a:lnTo>
                    <a:pt x="26" y="24"/>
                  </a:lnTo>
                  <a:lnTo>
                    <a:pt x="30" y="36"/>
                  </a:lnTo>
                  <a:lnTo>
                    <a:pt x="34" y="48"/>
                  </a:lnTo>
                  <a:lnTo>
                    <a:pt x="34" y="60"/>
                  </a:lnTo>
                  <a:lnTo>
                    <a:pt x="36" y="84"/>
                  </a:lnTo>
                </a:path>
              </a:pathLst>
            </a:custGeom>
            <a:noFill/>
            <a:ln w="9525">
              <a:noFill/>
              <a:round/>
              <a:headEnd/>
              <a:tailEnd/>
            </a:ln>
          </p:spPr>
          <p:txBody>
            <a:bodyPr/>
            <a:lstStyle/>
            <a:p>
              <a:endParaRPr lang="fr-FR">
                <a:latin typeface="Calibri" pitchFamily="34" charset="0"/>
              </a:endParaRPr>
            </a:p>
          </p:txBody>
        </p:sp>
        <p:sp>
          <p:nvSpPr>
            <p:cNvPr id="9262" name="Freeform 63"/>
            <p:cNvSpPr>
              <a:spLocks/>
            </p:cNvSpPr>
            <p:nvPr/>
          </p:nvSpPr>
          <p:spPr bwMode="auto">
            <a:xfrm>
              <a:off x="3035" y="2532"/>
              <a:ext cx="20" cy="56"/>
            </a:xfrm>
            <a:custGeom>
              <a:avLst/>
              <a:gdLst>
                <a:gd name="T0" fmla="*/ 0 w 20"/>
                <a:gd name="T1" fmla="*/ 56 h 56"/>
                <a:gd name="T2" fmla="*/ 0 w 20"/>
                <a:gd name="T3" fmla="*/ 56 h 56"/>
                <a:gd name="T4" fmla="*/ 2 w 20"/>
                <a:gd name="T5" fmla="*/ 40 h 56"/>
                <a:gd name="T6" fmla="*/ 2 w 20"/>
                <a:gd name="T7" fmla="*/ 24 h 56"/>
                <a:gd name="T8" fmla="*/ 2 w 20"/>
                <a:gd name="T9" fmla="*/ 24 h 56"/>
                <a:gd name="T10" fmla="*/ 6 w 20"/>
                <a:gd name="T11" fmla="*/ 10 h 56"/>
                <a:gd name="T12" fmla="*/ 6 w 20"/>
                <a:gd name="T13" fmla="*/ 10 h 56"/>
                <a:gd name="T14" fmla="*/ 8 w 20"/>
                <a:gd name="T15" fmla="*/ 6 h 56"/>
                <a:gd name="T16" fmla="*/ 8 w 20"/>
                <a:gd name="T17" fmla="*/ 6 h 56"/>
                <a:gd name="T18" fmla="*/ 20 w 20"/>
                <a:gd name="T19" fmla="*/ 6 h 56"/>
                <a:gd name="T20" fmla="*/ 20 w 20"/>
                <a:gd name="T21" fmla="*/ 6 h 56"/>
                <a:gd name="T22" fmla="*/ 20 w 20"/>
                <a:gd name="T23" fmla="*/ 8 h 56"/>
                <a:gd name="T24" fmla="*/ 20 w 20"/>
                <a:gd name="T25" fmla="*/ 8 h 56"/>
                <a:gd name="T26" fmla="*/ 20 w 20"/>
                <a:gd name="T27" fmla="*/ 8 h 56"/>
                <a:gd name="T28" fmla="*/ 20 w 20"/>
                <a:gd name="T29" fmla="*/ 8 h 56"/>
                <a:gd name="T30" fmla="*/ 20 w 20"/>
                <a:gd name="T31" fmla="*/ 8 h 56"/>
                <a:gd name="T32" fmla="*/ 20 w 20"/>
                <a:gd name="T33" fmla="*/ 8 h 56"/>
                <a:gd name="T34" fmla="*/ 20 w 20"/>
                <a:gd name="T35" fmla="*/ 8 h 56"/>
                <a:gd name="T36" fmla="*/ 20 w 20"/>
                <a:gd name="T37" fmla="*/ 8 h 56"/>
                <a:gd name="T38" fmla="*/ 20 w 20"/>
                <a:gd name="T39" fmla="*/ 2 h 56"/>
                <a:gd name="T40" fmla="*/ 16 w 20"/>
                <a:gd name="T41" fmla="*/ 0 h 56"/>
                <a:gd name="T42" fmla="*/ 12 w 20"/>
                <a:gd name="T43" fmla="*/ 0 h 56"/>
                <a:gd name="T44" fmla="*/ 8 w 20"/>
                <a:gd name="T45" fmla="*/ 4 h 56"/>
                <a:gd name="T46" fmla="*/ 8 w 20"/>
                <a:gd name="T47" fmla="*/ 4 h 56"/>
                <a:gd name="T48" fmla="*/ 4 w 20"/>
                <a:gd name="T49" fmla="*/ 16 h 56"/>
                <a:gd name="T50" fmla="*/ 0 w 20"/>
                <a:gd name="T51" fmla="*/ 30 h 56"/>
                <a:gd name="T52" fmla="*/ 0 w 20"/>
                <a:gd name="T53" fmla="*/ 56 h 56"/>
                <a:gd name="T54" fmla="*/ 0 w 20"/>
                <a:gd name="T55" fmla="*/ 56 h 56"/>
                <a:gd name="T56" fmla="*/ 0 w 20"/>
                <a:gd name="T57" fmla="*/ 56 h 5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56"/>
                <a:gd name="T89" fmla="*/ 20 w 20"/>
                <a:gd name="T90" fmla="*/ 56 h 5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56">
                  <a:moveTo>
                    <a:pt x="0" y="56"/>
                  </a:moveTo>
                  <a:lnTo>
                    <a:pt x="0" y="56"/>
                  </a:lnTo>
                  <a:lnTo>
                    <a:pt x="2" y="40"/>
                  </a:lnTo>
                  <a:lnTo>
                    <a:pt x="2" y="24"/>
                  </a:lnTo>
                  <a:lnTo>
                    <a:pt x="6" y="10"/>
                  </a:lnTo>
                  <a:lnTo>
                    <a:pt x="8" y="6"/>
                  </a:lnTo>
                  <a:lnTo>
                    <a:pt x="20" y="6"/>
                  </a:lnTo>
                  <a:lnTo>
                    <a:pt x="20" y="8"/>
                  </a:lnTo>
                  <a:lnTo>
                    <a:pt x="20" y="2"/>
                  </a:lnTo>
                  <a:lnTo>
                    <a:pt x="16" y="0"/>
                  </a:lnTo>
                  <a:lnTo>
                    <a:pt x="12" y="0"/>
                  </a:lnTo>
                  <a:lnTo>
                    <a:pt x="8" y="4"/>
                  </a:lnTo>
                  <a:lnTo>
                    <a:pt x="4" y="16"/>
                  </a:lnTo>
                  <a:lnTo>
                    <a:pt x="0" y="30"/>
                  </a:lnTo>
                  <a:lnTo>
                    <a:pt x="0" y="56"/>
                  </a:lnTo>
                  <a:close/>
                </a:path>
              </a:pathLst>
            </a:custGeom>
            <a:solidFill>
              <a:srgbClr val="000000"/>
            </a:solidFill>
            <a:ln w="9525">
              <a:noFill/>
              <a:round/>
              <a:headEnd/>
              <a:tailEnd/>
            </a:ln>
          </p:spPr>
          <p:txBody>
            <a:bodyPr/>
            <a:lstStyle/>
            <a:p>
              <a:endParaRPr lang="fr-FR">
                <a:latin typeface="Calibri" pitchFamily="34" charset="0"/>
              </a:endParaRPr>
            </a:p>
          </p:txBody>
        </p:sp>
        <p:sp>
          <p:nvSpPr>
            <p:cNvPr id="9263" name="Freeform 64"/>
            <p:cNvSpPr>
              <a:spLocks/>
            </p:cNvSpPr>
            <p:nvPr/>
          </p:nvSpPr>
          <p:spPr bwMode="auto">
            <a:xfrm>
              <a:off x="3035" y="2532"/>
              <a:ext cx="20" cy="56"/>
            </a:xfrm>
            <a:custGeom>
              <a:avLst/>
              <a:gdLst>
                <a:gd name="T0" fmla="*/ 0 w 20"/>
                <a:gd name="T1" fmla="*/ 56 h 56"/>
                <a:gd name="T2" fmla="*/ 0 w 20"/>
                <a:gd name="T3" fmla="*/ 56 h 56"/>
                <a:gd name="T4" fmla="*/ 2 w 20"/>
                <a:gd name="T5" fmla="*/ 40 h 56"/>
                <a:gd name="T6" fmla="*/ 2 w 20"/>
                <a:gd name="T7" fmla="*/ 24 h 56"/>
                <a:gd name="T8" fmla="*/ 2 w 20"/>
                <a:gd name="T9" fmla="*/ 24 h 56"/>
                <a:gd name="T10" fmla="*/ 6 w 20"/>
                <a:gd name="T11" fmla="*/ 10 h 56"/>
                <a:gd name="T12" fmla="*/ 6 w 20"/>
                <a:gd name="T13" fmla="*/ 10 h 56"/>
                <a:gd name="T14" fmla="*/ 8 w 20"/>
                <a:gd name="T15" fmla="*/ 6 h 56"/>
                <a:gd name="T16" fmla="*/ 8 w 20"/>
                <a:gd name="T17" fmla="*/ 6 h 56"/>
                <a:gd name="T18" fmla="*/ 20 w 20"/>
                <a:gd name="T19" fmla="*/ 6 h 56"/>
                <a:gd name="T20" fmla="*/ 20 w 20"/>
                <a:gd name="T21" fmla="*/ 6 h 56"/>
                <a:gd name="T22" fmla="*/ 20 w 20"/>
                <a:gd name="T23" fmla="*/ 8 h 56"/>
                <a:gd name="T24" fmla="*/ 20 w 20"/>
                <a:gd name="T25" fmla="*/ 8 h 56"/>
                <a:gd name="T26" fmla="*/ 20 w 20"/>
                <a:gd name="T27" fmla="*/ 8 h 56"/>
                <a:gd name="T28" fmla="*/ 20 w 20"/>
                <a:gd name="T29" fmla="*/ 8 h 56"/>
                <a:gd name="T30" fmla="*/ 20 w 20"/>
                <a:gd name="T31" fmla="*/ 8 h 56"/>
                <a:gd name="T32" fmla="*/ 20 w 20"/>
                <a:gd name="T33" fmla="*/ 8 h 56"/>
                <a:gd name="T34" fmla="*/ 20 w 20"/>
                <a:gd name="T35" fmla="*/ 8 h 56"/>
                <a:gd name="T36" fmla="*/ 20 w 20"/>
                <a:gd name="T37" fmla="*/ 8 h 56"/>
                <a:gd name="T38" fmla="*/ 20 w 20"/>
                <a:gd name="T39" fmla="*/ 2 h 56"/>
                <a:gd name="T40" fmla="*/ 16 w 20"/>
                <a:gd name="T41" fmla="*/ 0 h 56"/>
                <a:gd name="T42" fmla="*/ 12 w 20"/>
                <a:gd name="T43" fmla="*/ 0 h 56"/>
                <a:gd name="T44" fmla="*/ 8 w 20"/>
                <a:gd name="T45" fmla="*/ 4 h 56"/>
                <a:gd name="T46" fmla="*/ 8 w 20"/>
                <a:gd name="T47" fmla="*/ 4 h 56"/>
                <a:gd name="T48" fmla="*/ 4 w 20"/>
                <a:gd name="T49" fmla="*/ 16 h 56"/>
                <a:gd name="T50" fmla="*/ 0 w 20"/>
                <a:gd name="T51" fmla="*/ 30 h 56"/>
                <a:gd name="T52" fmla="*/ 0 w 20"/>
                <a:gd name="T53" fmla="*/ 56 h 56"/>
                <a:gd name="T54" fmla="*/ 0 w 20"/>
                <a:gd name="T55" fmla="*/ 56 h 56"/>
                <a:gd name="T56" fmla="*/ 0 w 20"/>
                <a:gd name="T57" fmla="*/ 56 h 5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56"/>
                <a:gd name="T89" fmla="*/ 20 w 20"/>
                <a:gd name="T90" fmla="*/ 56 h 5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56">
                  <a:moveTo>
                    <a:pt x="0" y="56"/>
                  </a:moveTo>
                  <a:lnTo>
                    <a:pt x="0" y="56"/>
                  </a:lnTo>
                  <a:lnTo>
                    <a:pt x="2" y="40"/>
                  </a:lnTo>
                  <a:lnTo>
                    <a:pt x="2" y="24"/>
                  </a:lnTo>
                  <a:lnTo>
                    <a:pt x="6" y="10"/>
                  </a:lnTo>
                  <a:lnTo>
                    <a:pt x="8" y="6"/>
                  </a:lnTo>
                  <a:lnTo>
                    <a:pt x="20" y="6"/>
                  </a:lnTo>
                  <a:lnTo>
                    <a:pt x="20" y="8"/>
                  </a:lnTo>
                  <a:lnTo>
                    <a:pt x="20" y="2"/>
                  </a:lnTo>
                  <a:lnTo>
                    <a:pt x="16" y="0"/>
                  </a:lnTo>
                  <a:lnTo>
                    <a:pt x="12" y="0"/>
                  </a:lnTo>
                  <a:lnTo>
                    <a:pt x="8" y="4"/>
                  </a:lnTo>
                  <a:lnTo>
                    <a:pt x="4" y="16"/>
                  </a:lnTo>
                  <a:lnTo>
                    <a:pt x="0" y="30"/>
                  </a:lnTo>
                  <a:lnTo>
                    <a:pt x="0" y="56"/>
                  </a:lnTo>
                </a:path>
              </a:pathLst>
            </a:custGeom>
            <a:noFill/>
            <a:ln w="9525">
              <a:noFill/>
              <a:round/>
              <a:headEnd/>
              <a:tailEnd/>
            </a:ln>
          </p:spPr>
          <p:txBody>
            <a:bodyPr/>
            <a:lstStyle/>
            <a:p>
              <a:endParaRPr lang="fr-FR">
                <a:latin typeface="Calibri" pitchFamily="34" charset="0"/>
              </a:endParaRPr>
            </a:p>
          </p:txBody>
        </p:sp>
        <p:sp>
          <p:nvSpPr>
            <p:cNvPr id="9264" name="Freeform 65"/>
            <p:cNvSpPr>
              <a:spLocks/>
            </p:cNvSpPr>
            <p:nvPr/>
          </p:nvSpPr>
          <p:spPr bwMode="auto">
            <a:xfrm>
              <a:off x="3007" y="2556"/>
              <a:ext cx="24" cy="48"/>
            </a:xfrm>
            <a:custGeom>
              <a:avLst/>
              <a:gdLst>
                <a:gd name="T0" fmla="*/ 24 w 24"/>
                <a:gd name="T1" fmla="*/ 48 h 48"/>
                <a:gd name="T2" fmla="*/ 24 w 24"/>
                <a:gd name="T3" fmla="*/ 48 h 48"/>
                <a:gd name="T4" fmla="*/ 24 w 24"/>
                <a:gd name="T5" fmla="*/ 36 h 48"/>
                <a:gd name="T6" fmla="*/ 22 w 24"/>
                <a:gd name="T7" fmla="*/ 26 h 48"/>
                <a:gd name="T8" fmla="*/ 18 w 24"/>
                <a:gd name="T9" fmla="*/ 14 h 48"/>
                <a:gd name="T10" fmla="*/ 12 w 24"/>
                <a:gd name="T11" fmla="*/ 6 h 48"/>
                <a:gd name="T12" fmla="*/ 12 w 24"/>
                <a:gd name="T13" fmla="*/ 6 h 48"/>
                <a:gd name="T14" fmla="*/ 8 w 24"/>
                <a:gd name="T15" fmla="*/ 0 h 48"/>
                <a:gd name="T16" fmla="*/ 4 w 24"/>
                <a:gd name="T17" fmla="*/ 0 h 48"/>
                <a:gd name="T18" fmla="*/ 2 w 24"/>
                <a:gd name="T19" fmla="*/ 0 h 48"/>
                <a:gd name="T20" fmla="*/ 2 w 24"/>
                <a:gd name="T21" fmla="*/ 0 h 48"/>
                <a:gd name="T22" fmla="*/ 0 w 24"/>
                <a:gd name="T23" fmla="*/ 2 h 48"/>
                <a:gd name="T24" fmla="*/ 0 w 24"/>
                <a:gd name="T25" fmla="*/ 4 h 48"/>
                <a:gd name="T26" fmla="*/ 0 w 24"/>
                <a:gd name="T27" fmla="*/ 6 h 48"/>
                <a:gd name="T28" fmla="*/ 0 w 24"/>
                <a:gd name="T29" fmla="*/ 6 h 48"/>
                <a:gd name="T30" fmla="*/ 2 w 24"/>
                <a:gd name="T31" fmla="*/ 8 h 48"/>
                <a:gd name="T32" fmla="*/ 2 w 24"/>
                <a:gd name="T33" fmla="*/ 6 h 48"/>
                <a:gd name="T34" fmla="*/ 2 w 24"/>
                <a:gd name="T35" fmla="*/ 6 h 48"/>
                <a:gd name="T36" fmla="*/ 8 w 24"/>
                <a:gd name="T37" fmla="*/ 4 h 48"/>
                <a:gd name="T38" fmla="*/ 8 w 24"/>
                <a:gd name="T39" fmla="*/ 4 h 48"/>
                <a:gd name="T40" fmla="*/ 12 w 24"/>
                <a:gd name="T41" fmla="*/ 8 h 48"/>
                <a:gd name="T42" fmla="*/ 12 w 24"/>
                <a:gd name="T43" fmla="*/ 8 h 48"/>
                <a:gd name="T44" fmla="*/ 16 w 24"/>
                <a:gd name="T45" fmla="*/ 16 h 48"/>
                <a:gd name="T46" fmla="*/ 20 w 24"/>
                <a:gd name="T47" fmla="*/ 26 h 48"/>
                <a:gd name="T48" fmla="*/ 20 w 24"/>
                <a:gd name="T49" fmla="*/ 26 h 48"/>
                <a:gd name="T50" fmla="*/ 22 w 24"/>
                <a:gd name="T51" fmla="*/ 36 h 48"/>
                <a:gd name="T52" fmla="*/ 22 w 24"/>
                <a:gd name="T53" fmla="*/ 48 h 48"/>
                <a:gd name="T54" fmla="*/ 22 w 24"/>
                <a:gd name="T55" fmla="*/ 48 h 48"/>
                <a:gd name="T56" fmla="*/ 24 w 24"/>
                <a:gd name="T57" fmla="*/ 48 h 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48"/>
                <a:gd name="T89" fmla="*/ 24 w 24"/>
                <a:gd name="T90" fmla="*/ 48 h 4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48">
                  <a:moveTo>
                    <a:pt x="24" y="48"/>
                  </a:moveTo>
                  <a:lnTo>
                    <a:pt x="24" y="48"/>
                  </a:lnTo>
                  <a:lnTo>
                    <a:pt x="24" y="36"/>
                  </a:lnTo>
                  <a:lnTo>
                    <a:pt x="22" y="26"/>
                  </a:lnTo>
                  <a:lnTo>
                    <a:pt x="18" y="14"/>
                  </a:lnTo>
                  <a:lnTo>
                    <a:pt x="12" y="6"/>
                  </a:lnTo>
                  <a:lnTo>
                    <a:pt x="8" y="0"/>
                  </a:lnTo>
                  <a:lnTo>
                    <a:pt x="4" y="0"/>
                  </a:lnTo>
                  <a:lnTo>
                    <a:pt x="2" y="0"/>
                  </a:lnTo>
                  <a:lnTo>
                    <a:pt x="0" y="2"/>
                  </a:lnTo>
                  <a:lnTo>
                    <a:pt x="0" y="4"/>
                  </a:lnTo>
                  <a:lnTo>
                    <a:pt x="0" y="6"/>
                  </a:lnTo>
                  <a:lnTo>
                    <a:pt x="2" y="8"/>
                  </a:lnTo>
                  <a:lnTo>
                    <a:pt x="2" y="6"/>
                  </a:lnTo>
                  <a:lnTo>
                    <a:pt x="8" y="4"/>
                  </a:lnTo>
                  <a:lnTo>
                    <a:pt x="12" y="8"/>
                  </a:lnTo>
                  <a:lnTo>
                    <a:pt x="16" y="16"/>
                  </a:lnTo>
                  <a:lnTo>
                    <a:pt x="20" y="26"/>
                  </a:lnTo>
                  <a:lnTo>
                    <a:pt x="22" y="36"/>
                  </a:lnTo>
                  <a:lnTo>
                    <a:pt x="22" y="48"/>
                  </a:lnTo>
                  <a:lnTo>
                    <a:pt x="24" y="48"/>
                  </a:lnTo>
                  <a:close/>
                </a:path>
              </a:pathLst>
            </a:custGeom>
            <a:solidFill>
              <a:srgbClr val="000000"/>
            </a:solidFill>
            <a:ln w="9525">
              <a:noFill/>
              <a:round/>
              <a:headEnd/>
              <a:tailEnd/>
            </a:ln>
          </p:spPr>
          <p:txBody>
            <a:bodyPr/>
            <a:lstStyle/>
            <a:p>
              <a:endParaRPr lang="fr-FR">
                <a:latin typeface="Calibri" pitchFamily="34" charset="0"/>
              </a:endParaRPr>
            </a:p>
          </p:txBody>
        </p:sp>
        <p:sp>
          <p:nvSpPr>
            <p:cNvPr id="9265" name="Freeform 66"/>
            <p:cNvSpPr>
              <a:spLocks/>
            </p:cNvSpPr>
            <p:nvPr/>
          </p:nvSpPr>
          <p:spPr bwMode="auto">
            <a:xfrm>
              <a:off x="3007" y="2556"/>
              <a:ext cx="24" cy="48"/>
            </a:xfrm>
            <a:custGeom>
              <a:avLst/>
              <a:gdLst>
                <a:gd name="T0" fmla="*/ 24 w 24"/>
                <a:gd name="T1" fmla="*/ 48 h 48"/>
                <a:gd name="T2" fmla="*/ 24 w 24"/>
                <a:gd name="T3" fmla="*/ 48 h 48"/>
                <a:gd name="T4" fmla="*/ 24 w 24"/>
                <a:gd name="T5" fmla="*/ 36 h 48"/>
                <a:gd name="T6" fmla="*/ 22 w 24"/>
                <a:gd name="T7" fmla="*/ 26 h 48"/>
                <a:gd name="T8" fmla="*/ 18 w 24"/>
                <a:gd name="T9" fmla="*/ 14 h 48"/>
                <a:gd name="T10" fmla="*/ 12 w 24"/>
                <a:gd name="T11" fmla="*/ 6 h 48"/>
                <a:gd name="T12" fmla="*/ 12 w 24"/>
                <a:gd name="T13" fmla="*/ 6 h 48"/>
                <a:gd name="T14" fmla="*/ 8 w 24"/>
                <a:gd name="T15" fmla="*/ 0 h 48"/>
                <a:gd name="T16" fmla="*/ 4 w 24"/>
                <a:gd name="T17" fmla="*/ 0 h 48"/>
                <a:gd name="T18" fmla="*/ 2 w 24"/>
                <a:gd name="T19" fmla="*/ 0 h 48"/>
                <a:gd name="T20" fmla="*/ 2 w 24"/>
                <a:gd name="T21" fmla="*/ 0 h 48"/>
                <a:gd name="T22" fmla="*/ 0 w 24"/>
                <a:gd name="T23" fmla="*/ 2 h 48"/>
                <a:gd name="T24" fmla="*/ 0 w 24"/>
                <a:gd name="T25" fmla="*/ 4 h 48"/>
                <a:gd name="T26" fmla="*/ 0 w 24"/>
                <a:gd name="T27" fmla="*/ 6 h 48"/>
                <a:gd name="T28" fmla="*/ 0 w 24"/>
                <a:gd name="T29" fmla="*/ 6 h 48"/>
                <a:gd name="T30" fmla="*/ 2 w 24"/>
                <a:gd name="T31" fmla="*/ 8 h 48"/>
                <a:gd name="T32" fmla="*/ 2 w 24"/>
                <a:gd name="T33" fmla="*/ 6 h 48"/>
                <a:gd name="T34" fmla="*/ 2 w 24"/>
                <a:gd name="T35" fmla="*/ 6 h 48"/>
                <a:gd name="T36" fmla="*/ 8 w 24"/>
                <a:gd name="T37" fmla="*/ 4 h 48"/>
                <a:gd name="T38" fmla="*/ 8 w 24"/>
                <a:gd name="T39" fmla="*/ 4 h 48"/>
                <a:gd name="T40" fmla="*/ 12 w 24"/>
                <a:gd name="T41" fmla="*/ 8 h 48"/>
                <a:gd name="T42" fmla="*/ 12 w 24"/>
                <a:gd name="T43" fmla="*/ 8 h 48"/>
                <a:gd name="T44" fmla="*/ 16 w 24"/>
                <a:gd name="T45" fmla="*/ 16 h 48"/>
                <a:gd name="T46" fmla="*/ 20 w 24"/>
                <a:gd name="T47" fmla="*/ 26 h 48"/>
                <a:gd name="T48" fmla="*/ 20 w 24"/>
                <a:gd name="T49" fmla="*/ 26 h 48"/>
                <a:gd name="T50" fmla="*/ 22 w 24"/>
                <a:gd name="T51" fmla="*/ 36 h 48"/>
                <a:gd name="T52" fmla="*/ 22 w 24"/>
                <a:gd name="T53" fmla="*/ 48 h 48"/>
                <a:gd name="T54" fmla="*/ 22 w 24"/>
                <a:gd name="T55" fmla="*/ 48 h 48"/>
                <a:gd name="T56" fmla="*/ 24 w 24"/>
                <a:gd name="T57" fmla="*/ 48 h 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48"/>
                <a:gd name="T89" fmla="*/ 24 w 24"/>
                <a:gd name="T90" fmla="*/ 48 h 4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48">
                  <a:moveTo>
                    <a:pt x="24" y="48"/>
                  </a:moveTo>
                  <a:lnTo>
                    <a:pt x="24" y="48"/>
                  </a:lnTo>
                  <a:lnTo>
                    <a:pt x="24" y="36"/>
                  </a:lnTo>
                  <a:lnTo>
                    <a:pt x="22" y="26"/>
                  </a:lnTo>
                  <a:lnTo>
                    <a:pt x="18" y="14"/>
                  </a:lnTo>
                  <a:lnTo>
                    <a:pt x="12" y="6"/>
                  </a:lnTo>
                  <a:lnTo>
                    <a:pt x="8" y="0"/>
                  </a:lnTo>
                  <a:lnTo>
                    <a:pt x="4" y="0"/>
                  </a:lnTo>
                  <a:lnTo>
                    <a:pt x="2" y="0"/>
                  </a:lnTo>
                  <a:lnTo>
                    <a:pt x="0" y="2"/>
                  </a:lnTo>
                  <a:lnTo>
                    <a:pt x="0" y="4"/>
                  </a:lnTo>
                  <a:lnTo>
                    <a:pt x="0" y="6"/>
                  </a:lnTo>
                  <a:lnTo>
                    <a:pt x="2" y="8"/>
                  </a:lnTo>
                  <a:lnTo>
                    <a:pt x="2" y="6"/>
                  </a:lnTo>
                  <a:lnTo>
                    <a:pt x="8" y="4"/>
                  </a:lnTo>
                  <a:lnTo>
                    <a:pt x="12" y="8"/>
                  </a:lnTo>
                  <a:lnTo>
                    <a:pt x="16" y="16"/>
                  </a:lnTo>
                  <a:lnTo>
                    <a:pt x="20" y="26"/>
                  </a:lnTo>
                  <a:lnTo>
                    <a:pt x="22" y="36"/>
                  </a:lnTo>
                  <a:lnTo>
                    <a:pt x="22" y="48"/>
                  </a:lnTo>
                  <a:lnTo>
                    <a:pt x="24" y="48"/>
                  </a:lnTo>
                </a:path>
              </a:pathLst>
            </a:custGeom>
            <a:noFill/>
            <a:ln w="9525">
              <a:noFill/>
              <a:round/>
              <a:headEnd/>
              <a:tailEnd/>
            </a:ln>
          </p:spPr>
          <p:txBody>
            <a:bodyPr/>
            <a:lstStyle/>
            <a:p>
              <a:endParaRPr lang="fr-FR">
                <a:latin typeface="Calibri" pitchFamily="34" charset="0"/>
              </a:endParaRPr>
            </a:p>
          </p:txBody>
        </p:sp>
        <p:sp>
          <p:nvSpPr>
            <p:cNvPr id="9266" name="Freeform 67"/>
            <p:cNvSpPr>
              <a:spLocks/>
            </p:cNvSpPr>
            <p:nvPr/>
          </p:nvSpPr>
          <p:spPr bwMode="auto">
            <a:xfrm>
              <a:off x="3057" y="2570"/>
              <a:ext cx="48" cy="40"/>
            </a:xfrm>
            <a:custGeom>
              <a:avLst/>
              <a:gdLst>
                <a:gd name="T0" fmla="*/ 2 w 48"/>
                <a:gd name="T1" fmla="*/ 40 h 40"/>
                <a:gd name="T2" fmla="*/ 2 w 48"/>
                <a:gd name="T3" fmla="*/ 40 h 40"/>
                <a:gd name="T4" fmla="*/ 4 w 48"/>
                <a:gd name="T5" fmla="*/ 38 h 40"/>
                <a:gd name="T6" fmla="*/ 6 w 48"/>
                <a:gd name="T7" fmla="*/ 36 h 40"/>
                <a:gd name="T8" fmla="*/ 6 w 48"/>
                <a:gd name="T9" fmla="*/ 36 h 40"/>
                <a:gd name="T10" fmla="*/ 14 w 48"/>
                <a:gd name="T11" fmla="*/ 20 h 40"/>
                <a:gd name="T12" fmla="*/ 14 w 48"/>
                <a:gd name="T13" fmla="*/ 20 h 40"/>
                <a:gd name="T14" fmla="*/ 20 w 48"/>
                <a:gd name="T15" fmla="*/ 14 h 40"/>
                <a:gd name="T16" fmla="*/ 28 w 48"/>
                <a:gd name="T17" fmla="*/ 6 h 40"/>
                <a:gd name="T18" fmla="*/ 28 w 48"/>
                <a:gd name="T19" fmla="*/ 6 h 40"/>
                <a:gd name="T20" fmla="*/ 32 w 48"/>
                <a:gd name="T21" fmla="*/ 4 h 40"/>
                <a:gd name="T22" fmla="*/ 38 w 48"/>
                <a:gd name="T23" fmla="*/ 4 h 40"/>
                <a:gd name="T24" fmla="*/ 44 w 48"/>
                <a:gd name="T25" fmla="*/ 4 h 40"/>
                <a:gd name="T26" fmla="*/ 46 w 48"/>
                <a:gd name="T27" fmla="*/ 6 h 40"/>
                <a:gd name="T28" fmla="*/ 46 w 48"/>
                <a:gd name="T29" fmla="*/ 8 h 40"/>
                <a:gd name="T30" fmla="*/ 46 w 48"/>
                <a:gd name="T31" fmla="*/ 8 h 40"/>
                <a:gd name="T32" fmla="*/ 48 w 48"/>
                <a:gd name="T33" fmla="*/ 8 h 40"/>
                <a:gd name="T34" fmla="*/ 48 w 48"/>
                <a:gd name="T35" fmla="*/ 8 h 40"/>
                <a:gd name="T36" fmla="*/ 48 w 48"/>
                <a:gd name="T37" fmla="*/ 6 h 40"/>
                <a:gd name="T38" fmla="*/ 48 w 48"/>
                <a:gd name="T39" fmla="*/ 4 h 40"/>
                <a:gd name="T40" fmla="*/ 44 w 48"/>
                <a:gd name="T41" fmla="*/ 2 h 40"/>
                <a:gd name="T42" fmla="*/ 38 w 48"/>
                <a:gd name="T43" fmla="*/ 0 h 40"/>
                <a:gd name="T44" fmla="*/ 32 w 48"/>
                <a:gd name="T45" fmla="*/ 0 h 40"/>
                <a:gd name="T46" fmla="*/ 32 w 48"/>
                <a:gd name="T47" fmla="*/ 0 h 40"/>
                <a:gd name="T48" fmla="*/ 28 w 48"/>
                <a:gd name="T49" fmla="*/ 4 h 40"/>
                <a:gd name="T50" fmla="*/ 22 w 48"/>
                <a:gd name="T51" fmla="*/ 8 h 40"/>
                <a:gd name="T52" fmla="*/ 14 w 48"/>
                <a:gd name="T53" fmla="*/ 18 h 40"/>
                <a:gd name="T54" fmla="*/ 14 w 48"/>
                <a:gd name="T55" fmla="*/ 18 h 40"/>
                <a:gd name="T56" fmla="*/ 6 w 48"/>
                <a:gd name="T57" fmla="*/ 30 h 40"/>
                <a:gd name="T58" fmla="*/ 6 w 48"/>
                <a:gd name="T59" fmla="*/ 30 h 40"/>
                <a:gd name="T60" fmla="*/ 4 w 48"/>
                <a:gd name="T61" fmla="*/ 34 h 40"/>
                <a:gd name="T62" fmla="*/ 0 w 48"/>
                <a:gd name="T63" fmla="*/ 40 h 40"/>
                <a:gd name="T64" fmla="*/ 0 w 48"/>
                <a:gd name="T65" fmla="*/ 40 h 40"/>
                <a:gd name="T66" fmla="*/ 2 w 48"/>
                <a:gd name="T67" fmla="*/ 40 h 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8"/>
                <a:gd name="T103" fmla="*/ 0 h 40"/>
                <a:gd name="T104" fmla="*/ 48 w 48"/>
                <a:gd name="T105" fmla="*/ 40 h 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8" h="40">
                  <a:moveTo>
                    <a:pt x="2" y="40"/>
                  </a:moveTo>
                  <a:lnTo>
                    <a:pt x="2" y="40"/>
                  </a:lnTo>
                  <a:lnTo>
                    <a:pt x="4" y="38"/>
                  </a:lnTo>
                  <a:lnTo>
                    <a:pt x="6" y="36"/>
                  </a:lnTo>
                  <a:lnTo>
                    <a:pt x="14" y="20"/>
                  </a:lnTo>
                  <a:lnTo>
                    <a:pt x="20" y="14"/>
                  </a:lnTo>
                  <a:lnTo>
                    <a:pt x="28" y="6"/>
                  </a:lnTo>
                  <a:lnTo>
                    <a:pt x="32" y="4"/>
                  </a:lnTo>
                  <a:lnTo>
                    <a:pt x="38" y="4"/>
                  </a:lnTo>
                  <a:lnTo>
                    <a:pt x="44" y="4"/>
                  </a:lnTo>
                  <a:lnTo>
                    <a:pt x="46" y="6"/>
                  </a:lnTo>
                  <a:lnTo>
                    <a:pt x="46" y="8"/>
                  </a:lnTo>
                  <a:lnTo>
                    <a:pt x="48" y="8"/>
                  </a:lnTo>
                  <a:lnTo>
                    <a:pt x="48" y="6"/>
                  </a:lnTo>
                  <a:lnTo>
                    <a:pt x="48" y="4"/>
                  </a:lnTo>
                  <a:lnTo>
                    <a:pt x="44" y="2"/>
                  </a:lnTo>
                  <a:lnTo>
                    <a:pt x="38" y="0"/>
                  </a:lnTo>
                  <a:lnTo>
                    <a:pt x="32" y="0"/>
                  </a:lnTo>
                  <a:lnTo>
                    <a:pt x="28" y="4"/>
                  </a:lnTo>
                  <a:lnTo>
                    <a:pt x="22" y="8"/>
                  </a:lnTo>
                  <a:lnTo>
                    <a:pt x="14" y="18"/>
                  </a:lnTo>
                  <a:lnTo>
                    <a:pt x="6" y="30"/>
                  </a:lnTo>
                  <a:lnTo>
                    <a:pt x="4" y="34"/>
                  </a:lnTo>
                  <a:lnTo>
                    <a:pt x="0" y="40"/>
                  </a:lnTo>
                  <a:lnTo>
                    <a:pt x="2" y="40"/>
                  </a:lnTo>
                  <a:close/>
                </a:path>
              </a:pathLst>
            </a:custGeom>
            <a:solidFill>
              <a:srgbClr val="000000"/>
            </a:solidFill>
            <a:ln w="9525">
              <a:noFill/>
              <a:round/>
              <a:headEnd/>
              <a:tailEnd/>
            </a:ln>
          </p:spPr>
          <p:txBody>
            <a:bodyPr/>
            <a:lstStyle/>
            <a:p>
              <a:endParaRPr lang="fr-FR">
                <a:latin typeface="Calibri" pitchFamily="34" charset="0"/>
              </a:endParaRPr>
            </a:p>
          </p:txBody>
        </p:sp>
        <p:sp>
          <p:nvSpPr>
            <p:cNvPr id="9267" name="Freeform 68"/>
            <p:cNvSpPr>
              <a:spLocks/>
            </p:cNvSpPr>
            <p:nvPr/>
          </p:nvSpPr>
          <p:spPr bwMode="auto">
            <a:xfrm>
              <a:off x="3057" y="2570"/>
              <a:ext cx="48" cy="40"/>
            </a:xfrm>
            <a:custGeom>
              <a:avLst/>
              <a:gdLst>
                <a:gd name="T0" fmla="*/ 2 w 48"/>
                <a:gd name="T1" fmla="*/ 40 h 40"/>
                <a:gd name="T2" fmla="*/ 2 w 48"/>
                <a:gd name="T3" fmla="*/ 40 h 40"/>
                <a:gd name="T4" fmla="*/ 4 w 48"/>
                <a:gd name="T5" fmla="*/ 38 h 40"/>
                <a:gd name="T6" fmla="*/ 6 w 48"/>
                <a:gd name="T7" fmla="*/ 36 h 40"/>
                <a:gd name="T8" fmla="*/ 6 w 48"/>
                <a:gd name="T9" fmla="*/ 36 h 40"/>
                <a:gd name="T10" fmla="*/ 14 w 48"/>
                <a:gd name="T11" fmla="*/ 20 h 40"/>
                <a:gd name="T12" fmla="*/ 14 w 48"/>
                <a:gd name="T13" fmla="*/ 20 h 40"/>
                <a:gd name="T14" fmla="*/ 20 w 48"/>
                <a:gd name="T15" fmla="*/ 14 h 40"/>
                <a:gd name="T16" fmla="*/ 28 w 48"/>
                <a:gd name="T17" fmla="*/ 6 h 40"/>
                <a:gd name="T18" fmla="*/ 28 w 48"/>
                <a:gd name="T19" fmla="*/ 6 h 40"/>
                <a:gd name="T20" fmla="*/ 32 w 48"/>
                <a:gd name="T21" fmla="*/ 4 h 40"/>
                <a:gd name="T22" fmla="*/ 38 w 48"/>
                <a:gd name="T23" fmla="*/ 4 h 40"/>
                <a:gd name="T24" fmla="*/ 44 w 48"/>
                <a:gd name="T25" fmla="*/ 4 h 40"/>
                <a:gd name="T26" fmla="*/ 46 w 48"/>
                <a:gd name="T27" fmla="*/ 6 h 40"/>
                <a:gd name="T28" fmla="*/ 46 w 48"/>
                <a:gd name="T29" fmla="*/ 8 h 40"/>
                <a:gd name="T30" fmla="*/ 46 w 48"/>
                <a:gd name="T31" fmla="*/ 8 h 40"/>
                <a:gd name="T32" fmla="*/ 48 w 48"/>
                <a:gd name="T33" fmla="*/ 8 h 40"/>
                <a:gd name="T34" fmla="*/ 48 w 48"/>
                <a:gd name="T35" fmla="*/ 8 h 40"/>
                <a:gd name="T36" fmla="*/ 48 w 48"/>
                <a:gd name="T37" fmla="*/ 6 h 40"/>
                <a:gd name="T38" fmla="*/ 48 w 48"/>
                <a:gd name="T39" fmla="*/ 4 h 40"/>
                <a:gd name="T40" fmla="*/ 44 w 48"/>
                <a:gd name="T41" fmla="*/ 2 h 40"/>
                <a:gd name="T42" fmla="*/ 38 w 48"/>
                <a:gd name="T43" fmla="*/ 0 h 40"/>
                <a:gd name="T44" fmla="*/ 32 w 48"/>
                <a:gd name="T45" fmla="*/ 0 h 40"/>
                <a:gd name="T46" fmla="*/ 32 w 48"/>
                <a:gd name="T47" fmla="*/ 0 h 40"/>
                <a:gd name="T48" fmla="*/ 28 w 48"/>
                <a:gd name="T49" fmla="*/ 4 h 40"/>
                <a:gd name="T50" fmla="*/ 22 w 48"/>
                <a:gd name="T51" fmla="*/ 8 h 40"/>
                <a:gd name="T52" fmla="*/ 14 w 48"/>
                <a:gd name="T53" fmla="*/ 18 h 40"/>
                <a:gd name="T54" fmla="*/ 14 w 48"/>
                <a:gd name="T55" fmla="*/ 18 h 40"/>
                <a:gd name="T56" fmla="*/ 6 w 48"/>
                <a:gd name="T57" fmla="*/ 30 h 40"/>
                <a:gd name="T58" fmla="*/ 6 w 48"/>
                <a:gd name="T59" fmla="*/ 30 h 40"/>
                <a:gd name="T60" fmla="*/ 4 w 48"/>
                <a:gd name="T61" fmla="*/ 34 h 40"/>
                <a:gd name="T62" fmla="*/ 0 w 48"/>
                <a:gd name="T63" fmla="*/ 40 h 40"/>
                <a:gd name="T64" fmla="*/ 0 w 48"/>
                <a:gd name="T65" fmla="*/ 40 h 40"/>
                <a:gd name="T66" fmla="*/ 2 w 48"/>
                <a:gd name="T67" fmla="*/ 40 h 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8"/>
                <a:gd name="T103" fmla="*/ 0 h 40"/>
                <a:gd name="T104" fmla="*/ 48 w 48"/>
                <a:gd name="T105" fmla="*/ 40 h 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8" h="40">
                  <a:moveTo>
                    <a:pt x="2" y="40"/>
                  </a:moveTo>
                  <a:lnTo>
                    <a:pt x="2" y="40"/>
                  </a:lnTo>
                  <a:lnTo>
                    <a:pt x="4" y="38"/>
                  </a:lnTo>
                  <a:lnTo>
                    <a:pt x="6" y="36"/>
                  </a:lnTo>
                  <a:lnTo>
                    <a:pt x="14" y="20"/>
                  </a:lnTo>
                  <a:lnTo>
                    <a:pt x="20" y="14"/>
                  </a:lnTo>
                  <a:lnTo>
                    <a:pt x="28" y="6"/>
                  </a:lnTo>
                  <a:lnTo>
                    <a:pt x="32" y="4"/>
                  </a:lnTo>
                  <a:lnTo>
                    <a:pt x="38" y="4"/>
                  </a:lnTo>
                  <a:lnTo>
                    <a:pt x="44" y="4"/>
                  </a:lnTo>
                  <a:lnTo>
                    <a:pt x="46" y="6"/>
                  </a:lnTo>
                  <a:lnTo>
                    <a:pt x="46" y="8"/>
                  </a:lnTo>
                  <a:lnTo>
                    <a:pt x="48" y="8"/>
                  </a:lnTo>
                  <a:lnTo>
                    <a:pt x="48" y="6"/>
                  </a:lnTo>
                  <a:lnTo>
                    <a:pt x="48" y="4"/>
                  </a:lnTo>
                  <a:lnTo>
                    <a:pt x="44" y="2"/>
                  </a:lnTo>
                  <a:lnTo>
                    <a:pt x="38" y="0"/>
                  </a:lnTo>
                  <a:lnTo>
                    <a:pt x="32" y="0"/>
                  </a:lnTo>
                  <a:lnTo>
                    <a:pt x="28" y="4"/>
                  </a:lnTo>
                  <a:lnTo>
                    <a:pt x="22" y="8"/>
                  </a:lnTo>
                  <a:lnTo>
                    <a:pt x="14" y="18"/>
                  </a:lnTo>
                  <a:lnTo>
                    <a:pt x="6" y="30"/>
                  </a:lnTo>
                  <a:lnTo>
                    <a:pt x="4" y="34"/>
                  </a:lnTo>
                  <a:lnTo>
                    <a:pt x="0" y="40"/>
                  </a:lnTo>
                  <a:lnTo>
                    <a:pt x="2" y="40"/>
                  </a:lnTo>
                </a:path>
              </a:pathLst>
            </a:custGeom>
            <a:noFill/>
            <a:ln w="9525">
              <a:noFill/>
              <a:round/>
              <a:headEnd/>
              <a:tailEnd/>
            </a:ln>
          </p:spPr>
          <p:txBody>
            <a:bodyPr/>
            <a:lstStyle/>
            <a:p>
              <a:endParaRPr lang="fr-FR">
                <a:latin typeface="Calibri" pitchFamily="34" charset="0"/>
              </a:endParaRPr>
            </a:p>
          </p:txBody>
        </p:sp>
        <p:sp>
          <p:nvSpPr>
            <p:cNvPr id="9268" name="Freeform 69"/>
            <p:cNvSpPr>
              <a:spLocks/>
            </p:cNvSpPr>
            <p:nvPr/>
          </p:nvSpPr>
          <p:spPr bwMode="auto">
            <a:xfrm>
              <a:off x="3069" y="2596"/>
              <a:ext cx="34" cy="16"/>
            </a:xfrm>
            <a:custGeom>
              <a:avLst/>
              <a:gdLst>
                <a:gd name="T0" fmla="*/ 0 w 34"/>
                <a:gd name="T1" fmla="*/ 16 h 16"/>
                <a:gd name="T2" fmla="*/ 0 w 34"/>
                <a:gd name="T3" fmla="*/ 16 h 16"/>
                <a:gd name="T4" fmla="*/ 8 w 34"/>
                <a:gd name="T5" fmla="*/ 8 h 16"/>
                <a:gd name="T6" fmla="*/ 16 w 34"/>
                <a:gd name="T7" fmla="*/ 4 h 16"/>
                <a:gd name="T8" fmla="*/ 20 w 34"/>
                <a:gd name="T9" fmla="*/ 2 h 16"/>
                <a:gd name="T10" fmla="*/ 24 w 34"/>
                <a:gd name="T11" fmla="*/ 4 h 16"/>
                <a:gd name="T12" fmla="*/ 28 w 34"/>
                <a:gd name="T13" fmla="*/ 6 h 16"/>
                <a:gd name="T14" fmla="*/ 32 w 34"/>
                <a:gd name="T15" fmla="*/ 10 h 16"/>
                <a:gd name="T16" fmla="*/ 32 w 34"/>
                <a:gd name="T17" fmla="*/ 10 h 16"/>
                <a:gd name="T18" fmla="*/ 34 w 34"/>
                <a:gd name="T19" fmla="*/ 8 h 16"/>
                <a:gd name="T20" fmla="*/ 34 w 34"/>
                <a:gd name="T21" fmla="*/ 8 h 16"/>
                <a:gd name="T22" fmla="*/ 32 w 34"/>
                <a:gd name="T23" fmla="*/ 4 h 16"/>
                <a:gd name="T24" fmla="*/ 28 w 34"/>
                <a:gd name="T25" fmla="*/ 2 h 16"/>
                <a:gd name="T26" fmla="*/ 22 w 34"/>
                <a:gd name="T27" fmla="*/ 0 h 16"/>
                <a:gd name="T28" fmla="*/ 18 w 34"/>
                <a:gd name="T29" fmla="*/ 0 h 16"/>
                <a:gd name="T30" fmla="*/ 18 w 34"/>
                <a:gd name="T31" fmla="*/ 0 h 16"/>
                <a:gd name="T32" fmla="*/ 12 w 34"/>
                <a:gd name="T33" fmla="*/ 2 h 16"/>
                <a:gd name="T34" fmla="*/ 8 w 34"/>
                <a:gd name="T35" fmla="*/ 6 h 16"/>
                <a:gd name="T36" fmla="*/ 0 w 34"/>
                <a:gd name="T37" fmla="*/ 16 h 16"/>
                <a:gd name="T38" fmla="*/ 0 w 34"/>
                <a:gd name="T39" fmla="*/ 16 h 16"/>
                <a:gd name="T40" fmla="*/ 0 w 34"/>
                <a:gd name="T41" fmla="*/ 16 h 16"/>
                <a:gd name="T42" fmla="*/ 0 w 34"/>
                <a:gd name="T43" fmla="*/ 16 h 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16"/>
                <a:gd name="T68" fmla="*/ 34 w 34"/>
                <a:gd name="T69" fmla="*/ 16 h 1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16">
                  <a:moveTo>
                    <a:pt x="0" y="16"/>
                  </a:moveTo>
                  <a:lnTo>
                    <a:pt x="0" y="16"/>
                  </a:lnTo>
                  <a:lnTo>
                    <a:pt x="8" y="8"/>
                  </a:lnTo>
                  <a:lnTo>
                    <a:pt x="16" y="4"/>
                  </a:lnTo>
                  <a:lnTo>
                    <a:pt x="20" y="2"/>
                  </a:lnTo>
                  <a:lnTo>
                    <a:pt x="24" y="4"/>
                  </a:lnTo>
                  <a:lnTo>
                    <a:pt x="28" y="6"/>
                  </a:lnTo>
                  <a:lnTo>
                    <a:pt x="32" y="10"/>
                  </a:lnTo>
                  <a:lnTo>
                    <a:pt x="34" y="8"/>
                  </a:lnTo>
                  <a:lnTo>
                    <a:pt x="32" y="4"/>
                  </a:lnTo>
                  <a:lnTo>
                    <a:pt x="28" y="2"/>
                  </a:lnTo>
                  <a:lnTo>
                    <a:pt x="22" y="0"/>
                  </a:lnTo>
                  <a:lnTo>
                    <a:pt x="18" y="0"/>
                  </a:lnTo>
                  <a:lnTo>
                    <a:pt x="12" y="2"/>
                  </a:lnTo>
                  <a:lnTo>
                    <a:pt x="8" y="6"/>
                  </a:lnTo>
                  <a:lnTo>
                    <a:pt x="0" y="16"/>
                  </a:lnTo>
                  <a:close/>
                </a:path>
              </a:pathLst>
            </a:custGeom>
            <a:solidFill>
              <a:srgbClr val="000000"/>
            </a:solidFill>
            <a:ln w="9525">
              <a:noFill/>
              <a:round/>
              <a:headEnd/>
              <a:tailEnd/>
            </a:ln>
          </p:spPr>
          <p:txBody>
            <a:bodyPr/>
            <a:lstStyle/>
            <a:p>
              <a:endParaRPr lang="fr-FR">
                <a:latin typeface="Calibri" pitchFamily="34" charset="0"/>
              </a:endParaRPr>
            </a:p>
          </p:txBody>
        </p:sp>
        <p:sp>
          <p:nvSpPr>
            <p:cNvPr id="9269" name="Freeform 70"/>
            <p:cNvSpPr>
              <a:spLocks/>
            </p:cNvSpPr>
            <p:nvPr/>
          </p:nvSpPr>
          <p:spPr bwMode="auto">
            <a:xfrm>
              <a:off x="3069" y="2596"/>
              <a:ext cx="34" cy="16"/>
            </a:xfrm>
            <a:custGeom>
              <a:avLst/>
              <a:gdLst>
                <a:gd name="T0" fmla="*/ 0 w 34"/>
                <a:gd name="T1" fmla="*/ 16 h 16"/>
                <a:gd name="T2" fmla="*/ 0 w 34"/>
                <a:gd name="T3" fmla="*/ 16 h 16"/>
                <a:gd name="T4" fmla="*/ 8 w 34"/>
                <a:gd name="T5" fmla="*/ 8 h 16"/>
                <a:gd name="T6" fmla="*/ 16 w 34"/>
                <a:gd name="T7" fmla="*/ 4 h 16"/>
                <a:gd name="T8" fmla="*/ 20 w 34"/>
                <a:gd name="T9" fmla="*/ 2 h 16"/>
                <a:gd name="T10" fmla="*/ 24 w 34"/>
                <a:gd name="T11" fmla="*/ 4 h 16"/>
                <a:gd name="T12" fmla="*/ 28 w 34"/>
                <a:gd name="T13" fmla="*/ 6 h 16"/>
                <a:gd name="T14" fmla="*/ 32 w 34"/>
                <a:gd name="T15" fmla="*/ 10 h 16"/>
                <a:gd name="T16" fmla="*/ 32 w 34"/>
                <a:gd name="T17" fmla="*/ 10 h 16"/>
                <a:gd name="T18" fmla="*/ 34 w 34"/>
                <a:gd name="T19" fmla="*/ 8 h 16"/>
                <a:gd name="T20" fmla="*/ 34 w 34"/>
                <a:gd name="T21" fmla="*/ 8 h 16"/>
                <a:gd name="T22" fmla="*/ 32 w 34"/>
                <a:gd name="T23" fmla="*/ 4 h 16"/>
                <a:gd name="T24" fmla="*/ 28 w 34"/>
                <a:gd name="T25" fmla="*/ 2 h 16"/>
                <a:gd name="T26" fmla="*/ 22 w 34"/>
                <a:gd name="T27" fmla="*/ 0 h 16"/>
                <a:gd name="T28" fmla="*/ 18 w 34"/>
                <a:gd name="T29" fmla="*/ 0 h 16"/>
                <a:gd name="T30" fmla="*/ 18 w 34"/>
                <a:gd name="T31" fmla="*/ 0 h 16"/>
                <a:gd name="T32" fmla="*/ 12 w 34"/>
                <a:gd name="T33" fmla="*/ 2 h 16"/>
                <a:gd name="T34" fmla="*/ 8 w 34"/>
                <a:gd name="T35" fmla="*/ 6 h 16"/>
                <a:gd name="T36" fmla="*/ 0 w 34"/>
                <a:gd name="T37" fmla="*/ 16 h 16"/>
                <a:gd name="T38" fmla="*/ 0 w 34"/>
                <a:gd name="T39" fmla="*/ 16 h 16"/>
                <a:gd name="T40" fmla="*/ 0 w 34"/>
                <a:gd name="T41" fmla="*/ 16 h 16"/>
                <a:gd name="T42" fmla="*/ 0 w 34"/>
                <a:gd name="T43" fmla="*/ 16 h 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16"/>
                <a:gd name="T68" fmla="*/ 34 w 34"/>
                <a:gd name="T69" fmla="*/ 16 h 1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16">
                  <a:moveTo>
                    <a:pt x="0" y="16"/>
                  </a:moveTo>
                  <a:lnTo>
                    <a:pt x="0" y="16"/>
                  </a:lnTo>
                  <a:lnTo>
                    <a:pt x="8" y="8"/>
                  </a:lnTo>
                  <a:lnTo>
                    <a:pt x="16" y="4"/>
                  </a:lnTo>
                  <a:lnTo>
                    <a:pt x="20" y="2"/>
                  </a:lnTo>
                  <a:lnTo>
                    <a:pt x="24" y="4"/>
                  </a:lnTo>
                  <a:lnTo>
                    <a:pt x="28" y="6"/>
                  </a:lnTo>
                  <a:lnTo>
                    <a:pt x="32" y="10"/>
                  </a:lnTo>
                  <a:lnTo>
                    <a:pt x="34" y="8"/>
                  </a:lnTo>
                  <a:lnTo>
                    <a:pt x="32" y="4"/>
                  </a:lnTo>
                  <a:lnTo>
                    <a:pt x="28" y="2"/>
                  </a:lnTo>
                  <a:lnTo>
                    <a:pt x="22" y="0"/>
                  </a:lnTo>
                  <a:lnTo>
                    <a:pt x="18" y="0"/>
                  </a:lnTo>
                  <a:lnTo>
                    <a:pt x="12" y="2"/>
                  </a:lnTo>
                  <a:lnTo>
                    <a:pt x="8" y="6"/>
                  </a:lnTo>
                  <a:lnTo>
                    <a:pt x="0" y="16"/>
                  </a:lnTo>
                </a:path>
              </a:pathLst>
            </a:custGeom>
            <a:noFill/>
            <a:ln w="9525">
              <a:noFill/>
              <a:round/>
              <a:headEnd/>
              <a:tailEnd/>
            </a:ln>
          </p:spPr>
          <p:txBody>
            <a:bodyPr/>
            <a:lstStyle/>
            <a:p>
              <a:endParaRPr lang="fr-FR">
                <a:latin typeface="Calibri" pitchFamily="34" charset="0"/>
              </a:endParaRPr>
            </a:p>
          </p:txBody>
        </p:sp>
        <p:sp>
          <p:nvSpPr>
            <p:cNvPr id="9270" name="Freeform 71"/>
            <p:cNvSpPr>
              <a:spLocks/>
            </p:cNvSpPr>
            <p:nvPr/>
          </p:nvSpPr>
          <p:spPr bwMode="auto">
            <a:xfrm>
              <a:off x="2667" y="2578"/>
              <a:ext cx="46" cy="30"/>
            </a:xfrm>
            <a:custGeom>
              <a:avLst/>
              <a:gdLst>
                <a:gd name="T0" fmla="*/ 46 w 46"/>
                <a:gd name="T1" fmla="*/ 28 h 30"/>
                <a:gd name="T2" fmla="*/ 46 w 46"/>
                <a:gd name="T3" fmla="*/ 28 h 30"/>
                <a:gd name="T4" fmla="*/ 40 w 46"/>
                <a:gd name="T5" fmla="*/ 20 h 30"/>
                <a:gd name="T6" fmla="*/ 32 w 46"/>
                <a:gd name="T7" fmla="*/ 12 h 30"/>
                <a:gd name="T8" fmla="*/ 22 w 46"/>
                <a:gd name="T9" fmla="*/ 6 h 30"/>
                <a:gd name="T10" fmla="*/ 12 w 46"/>
                <a:gd name="T11" fmla="*/ 0 h 30"/>
                <a:gd name="T12" fmla="*/ 12 w 46"/>
                <a:gd name="T13" fmla="*/ 0 h 30"/>
                <a:gd name="T14" fmla="*/ 6 w 46"/>
                <a:gd name="T15" fmla="*/ 0 h 30"/>
                <a:gd name="T16" fmla="*/ 2 w 46"/>
                <a:gd name="T17" fmla="*/ 0 h 30"/>
                <a:gd name="T18" fmla="*/ 0 w 46"/>
                <a:gd name="T19" fmla="*/ 2 h 30"/>
                <a:gd name="T20" fmla="*/ 0 w 46"/>
                <a:gd name="T21" fmla="*/ 2 h 30"/>
                <a:gd name="T22" fmla="*/ 0 w 46"/>
                <a:gd name="T23" fmla="*/ 4 h 30"/>
                <a:gd name="T24" fmla="*/ 0 w 46"/>
                <a:gd name="T25" fmla="*/ 6 h 30"/>
                <a:gd name="T26" fmla="*/ 4 w 46"/>
                <a:gd name="T27" fmla="*/ 10 h 30"/>
                <a:gd name="T28" fmla="*/ 4 w 46"/>
                <a:gd name="T29" fmla="*/ 10 h 30"/>
                <a:gd name="T30" fmla="*/ 4 w 46"/>
                <a:gd name="T31" fmla="*/ 8 h 30"/>
                <a:gd name="T32" fmla="*/ 4 w 46"/>
                <a:gd name="T33" fmla="*/ 8 h 30"/>
                <a:gd name="T34" fmla="*/ 4 w 46"/>
                <a:gd name="T35" fmla="*/ 4 h 30"/>
                <a:gd name="T36" fmla="*/ 6 w 46"/>
                <a:gd name="T37" fmla="*/ 2 h 30"/>
                <a:gd name="T38" fmla="*/ 8 w 46"/>
                <a:gd name="T39" fmla="*/ 2 h 30"/>
                <a:gd name="T40" fmla="*/ 10 w 46"/>
                <a:gd name="T41" fmla="*/ 4 h 30"/>
                <a:gd name="T42" fmla="*/ 10 w 46"/>
                <a:gd name="T43" fmla="*/ 4 h 30"/>
                <a:gd name="T44" fmla="*/ 16 w 46"/>
                <a:gd name="T45" fmla="*/ 4 h 30"/>
                <a:gd name="T46" fmla="*/ 16 w 46"/>
                <a:gd name="T47" fmla="*/ 4 h 30"/>
                <a:gd name="T48" fmla="*/ 26 w 46"/>
                <a:gd name="T49" fmla="*/ 10 h 30"/>
                <a:gd name="T50" fmla="*/ 26 w 46"/>
                <a:gd name="T51" fmla="*/ 10 h 30"/>
                <a:gd name="T52" fmla="*/ 36 w 46"/>
                <a:gd name="T53" fmla="*/ 18 h 30"/>
                <a:gd name="T54" fmla="*/ 46 w 46"/>
                <a:gd name="T55" fmla="*/ 30 h 30"/>
                <a:gd name="T56" fmla="*/ 46 w 46"/>
                <a:gd name="T57" fmla="*/ 30 h 30"/>
                <a:gd name="T58" fmla="*/ 46 w 46"/>
                <a:gd name="T59" fmla="*/ 28 h 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6"/>
                <a:gd name="T91" fmla="*/ 0 h 30"/>
                <a:gd name="T92" fmla="*/ 46 w 46"/>
                <a:gd name="T93" fmla="*/ 30 h 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6" h="30">
                  <a:moveTo>
                    <a:pt x="46" y="28"/>
                  </a:moveTo>
                  <a:lnTo>
                    <a:pt x="46" y="28"/>
                  </a:lnTo>
                  <a:lnTo>
                    <a:pt x="40" y="20"/>
                  </a:lnTo>
                  <a:lnTo>
                    <a:pt x="32" y="12"/>
                  </a:lnTo>
                  <a:lnTo>
                    <a:pt x="22" y="6"/>
                  </a:lnTo>
                  <a:lnTo>
                    <a:pt x="12" y="0"/>
                  </a:lnTo>
                  <a:lnTo>
                    <a:pt x="6" y="0"/>
                  </a:lnTo>
                  <a:lnTo>
                    <a:pt x="2" y="0"/>
                  </a:lnTo>
                  <a:lnTo>
                    <a:pt x="0" y="2"/>
                  </a:lnTo>
                  <a:lnTo>
                    <a:pt x="0" y="4"/>
                  </a:lnTo>
                  <a:lnTo>
                    <a:pt x="0" y="6"/>
                  </a:lnTo>
                  <a:lnTo>
                    <a:pt x="4" y="10"/>
                  </a:lnTo>
                  <a:lnTo>
                    <a:pt x="4" y="8"/>
                  </a:lnTo>
                  <a:lnTo>
                    <a:pt x="4" y="4"/>
                  </a:lnTo>
                  <a:lnTo>
                    <a:pt x="6" y="2"/>
                  </a:lnTo>
                  <a:lnTo>
                    <a:pt x="8" y="2"/>
                  </a:lnTo>
                  <a:lnTo>
                    <a:pt x="10" y="4"/>
                  </a:lnTo>
                  <a:lnTo>
                    <a:pt x="16" y="4"/>
                  </a:lnTo>
                  <a:lnTo>
                    <a:pt x="26" y="10"/>
                  </a:lnTo>
                  <a:lnTo>
                    <a:pt x="36" y="18"/>
                  </a:lnTo>
                  <a:lnTo>
                    <a:pt x="46" y="30"/>
                  </a:lnTo>
                  <a:lnTo>
                    <a:pt x="46" y="28"/>
                  </a:lnTo>
                  <a:close/>
                </a:path>
              </a:pathLst>
            </a:custGeom>
            <a:solidFill>
              <a:srgbClr val="000000"/>
            </a:solidFill>
            <a:ln w="9525">
              <a:noFill/>
              <a:round/>
              <a:headEnd/>
              <a:tailEnd/>
            </a:ln>
          </p:spPr>
          <p:txBody>
            <a:bodyPr/>
            <a:lstStyle/>
            <a:p>
              <a:endParaRPr lang="fr-FR">
                <a:latin typeface="Calibri" pitchFamily="34" charset="0"/>
              </a:endParaRPr>
            </a:p>
          </p:txBody>
        </p:sp>
        <p:sp>
          <p:nvSpPr>
            <p:cNvPr id="9271" name="Freeform 72"/>
            <p:cNvSpPr>
              <a:spLocks/>
            </p:cNvSpPr>
            <p:nvPr/>
          </p:nvSpPr>
          <p:spPr bwMode="auto">
            <a:xfrm>
              <a:off x="2667" y="2578"/>
              <a:ext cx="46" cy="30"/>
            </a:xfrm>
            <a:custGeom>
              <a:avLst/>
              <a:gdLst>
                <a:gd name="T0" fmla="*/ 46 w 46"/>
                <a:gd name="T1" fmla="*/ 28 h 30"/>
                <a:gd name="T2" fmla="*/ 46 w 46"/>
                <a:gd name="T3" fmla="*/ 28 h 30"/>
                <a:gd name="T4" fmla="*/ 40 w 46"/>
                <a:gd name="T5" fmla="*/ 20 h 30"/>
                <a:gd name="T6" fmla="*/ 32 w 46"/>
                <a:gd name="T7" fmla="*/ 12 h 30"/>
                <a:gd name="T8" fmla="*/ 22 w 46"/>
                <a:gd name="T9" fmla="*/ 6 h 30"/>
                <a:gd name="T10" fmla="*/ 12 w 46"/>
                <a:gd name="T11" fmla="*/ 0 h 30"/>
                <a:gd name="T12" fmla="*/ 12 w 46"/>
                <a:gd name="T13" fmla="*/ 0 h 30"/>
                <a:gd name="T14" fmla="*/ 6 w 46"/>
                <a:gd name="T15" fmla="*/ 0 h 30"/>
                <a:gd name="T16" fmla="*/ 2 w 46"/>
                <a:gd name="T17" fmla="*/ 0 h 30"/>
                <a:gd name="T18" fmla="*/ 0 w 46"/>
                <a:gd name="T19" fmla="*/ 2 h 30"/>
                <a:gd name="T20" fmla="*/ 0 w 46"/>
                <a:gd name="T21" fmla="*/ 2 h 30"/>
                <a:gd name="T22" fmla="*/ 0 w 46"/>
                <a:gd name="T23" fmla="*/ 4 h 30"/>
                <a:gd name="T24" fmla="*/ 0 w 46"/>
                <a:gd name="T25" fmla="*/ 6 h 30"/>
                <a:gd name="T26" fmla="*/ 4 w 46"/>
                <a:gd name="T27" fmla="*/ 10 h 30"/>
                <a:gd name="T28" fmla="*/ 4 w 46"/>
                <a:gd name="T29" fmla="*/ 10 h 30"/>
                <a:gd name="T30" fmla="*/ 4 w 46"/>
                <a:gd name="T31" fmla="*/ 8 h 30"/>
                <a:gd name="T32" fmla="*/ 4 w 46"/>
                <a:gd name="T33" fmla="*/ 8 h 30"/>
                <a:gd name="T34" fmla="*/ 4 w 46"/>
                <a:gd name="T35" fmla="*/ 4 h 30"/>
                <a:gd name="T36" fmla="*/ 6 w 46"/>
                <a:gd name="T37" fmla="*/ 2 h 30"/>
                <a:gd name="T38" fmla="*/ 8 w 46"/>
                <a:gd name="T39" fmla="*/ 2 h 30"/>
                <a:gd name="T40" fmla="*/ 10 w 46"/>
                <a:gd name="T41" fmla="*/ 4 h 30"/>
                <a:gd name="T42" fmla="*/ 10 w 46"/>
                <a:gd name="T43" fmla="*/ 4 h 30"/>
                <a:gd name="T44" fmla="*/ 16 w 46"/>
                <a:gd name="T45" fmla="*/ 4 h 30"/>
                <a:gd name="T46" fmla="*/ 16 w 46"/>
                <a:gd name="T47" fmla="*/ 4 h 30"/>
                <a:gd name="T48" fmla="*/ 26 w 46"/>
                <a:gd name="T49" fmla="*/ 10 h 30"/>
                <a:gd name="T50" fmla="*/ 26 w 46"/>
                <a:gd name="T51" fmla="*/ 10 h 30"/>
                <a:gd name="T52" fmla="*/ 36 w 46"/>
                <a:gd name="T53" fmla="*/ 18 h 30"/>
                <a:gd name="T54" fmla="*/ 46 w 46"/>
                <a:gd name="T55" fmla="*/ 30 h 30"/>
                <a:gd name="T56" fmla="*/ 46 w 46"/>
                <a:gd name="T57" fmla="*/ 30 h 30"/>
                <a:gd name="T58" fmla="*/ 46 w 46"/>
                <a:gd name="T59" fmla="*/ 28 h 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6"/>
                <a:gd name="T91" fmla="*/ 0 h 30"/>
                <a:gd name="T92" fmla="*/ 46 w 46"/>
                <a:gd name="T93" fmla="*/ 30 h 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6" h="30">
                  <a:moveTo>
                    <a:pt x="46" y="28"/>
                  </a:moveTo>
                  <a:lnTo>
                    <a:pt x="46" y="28"/>
                  </a:lnTo>
                  <a:lnTo>
                    <a:pt x="40" y="20"/>
                  </a:lnTo>
                  <a:lnTo>
                    <a:pt x="32" y="12"/>
                  </a:lnTo>
                  <a:lnTo>
                    <a:pt x="22" y="6"/>
                  </a:lnTo>
                  <a:lnTo>
                    <a:pt x="12" y="0"/>
                  </a:lnTo>
                  <a:lnTo>
                    <a:pt x="6" y="0"/>
                  </a:lnTo>
                  <a:lnTo>
                    <a:pt x="2" y="0"/>
                  </a:lnTo>
                  <a:lnTo>
                    <a:pt x="0" y="2"/>
                  </a:lnTo>
                  <a:lnTo>
                    <a:pt x="0" y="4"/>
                  </a:lnTo>
                  <a:lnTo>
                    <a:pt x="0" y="6"/>
                  </a:lnTo>
                  <a:lnTo>
                    <a:pt x="4" y="10"/>
                  </a:lnTo>
                  <a:lnTo>
                    <a:pt x="4" y="8"/>
                  </a:lnTo>
                  <a:lnTo>
                    <a:pt x="4" y="4"/>
                  </a:lnTo>
                  <a:lnTo>
                    <a:pt x="6" y="2"/>
                  </a:lnTo>
                  <a:lnTo>
                    <a:pt x="8" y="2"/>
                  </a:lnTo>
                  <a:lnTo>
                    <a:pt x="10" y="4"/>
                  </a:lnTo>
                  <a:lnTo>
                    <a:pt x="16" y="4"/>
                  </a:lnTo>
                  <a:lnTo>
                    <a:pt x="26" y="10"/>
                  </a:lnTo>
                  <a:lnTo>
                    <a:pt x="36" y="18"/>
                  </a:lnTo>
                  <a:lnTo>
                    <a:pt x="46" y="30"/>
                  </a:lnTo>
                  <a:lnTo>
                    <a:pt x="46" y="28"/>
                  </a:lnTo>
                </a:path>
              </a:pathLst>
            </a:custGeom>
            <a:noFill/>
            <a:ln w="9525">
              <a:noFill/>
              <a:round/>
              <a:headEnd/>
              <a:tailEnd/>
            </a:ln>
          </p:spPr>
          <p:txBody>
            <a:bodyPr/>
            <a:lstStyle/>
            <a:p>
              <a:endParaRPr lang="fr-FR">
                <a:latin typeface="Calibri" pitchFamily="34" charset="0"/>
              </a:endParaRPr>
            </a:p>
          </p:txBody>
        </p:sp>
        <p:sp>
          <p:nvSpPr>
            <p:cNvPr id="9272" name="Freeform 73"/>
            <p:cNvSpPr>
              <a:spLocks/>
            </p:cNvSpPr>
            <p:nvPr/>
          </p:nvSpPr>
          <p:spPr bwMode="auto">
            <a:xfrm>
              <a:off x="2855" y="2138"/>
              <a:ext cx="6" cy="60"/>
            </a:xfrm>
            <a:custGeom>
              <a:avLst/>
              <a:gdLst>
                <a:gd name="T0" fmla="*/ 0 w 6"/>
                <a:gd name="T1" fmla="*/ 58 h 60"/>
                <a:gd name="T2" fmla="*/ 0 w 6"/>
                <a:gd name="T3" fmla="*/ 58 h 60"/>
                <a:gd name="T4" fmla="*/ 6 w 6"/>
                <a:gd name="T5" fmla="*/ 44 h 60"/>
                <a:gd name="T6" fmla="*/ 6 w 6"/>
                <a:gd name="T7" fmla="*/ 30 h 60"/>
                <a:gd name="T8" fmla="*/ 6 w 6"/>
                <a:gd name="T9" fmla="*/ 30 h 60"/>
                <a:gd name="T10" fmla="*/ 6 w 6"/>
                <a:gd name="T11" fmla="*/ 14 h 60"/>
                <a:gd name="T12" fmla="*/ 6 w 6"/>
                <a:gd name="T13" fmla="*/ 6 h 60"/>
                <a:gd name="T14" fmla="*/ 4 w 6"/>
                <a:gd name="T15" fmla="*/ 0 h 60"/>
                <a:gd name="T16" fmla="*/ 4 w 6"/>
                <a:gd name="T17" fmla="*/ 0 h 60"/>
                <a:gd name="T18" fmla="*/ 2 w 6"/>
                <a:gd name="T19" fmla="*/ 0 h 60"/>
                <a:gd name="T20" fmla="*/ 2 w 6"/>
                <a:gd name="T21" fmla="*/ 0 h 60"/>
                <a:gd name="T22" fmla="*/ 4 w 6"/>
                <a:gd name="T23" fmla="*/ 14 h 60"/>
                <a:gd name="T24" fmla="*/ 4 w 6"/>
                <a:gd name="T25" fmla="*/ 30 h 60"/>
                <a:gd name="T26" fmla="*/ 4 w 6"/>
                <a:gd name="T27" fmla="*/ 44 h 60"/>
                <a:gd name="T28" fmla="*/ 0 w 6"/>
                <a:gd name="T29" fmla="*/ 58 h 60"/>
                <a:gd name="T30" fmla="*/ 0 w 6"/>
                <a:gd name="T31" fmla="*/ 58 h 60"/>
                <a:gd name="T32" fmla="*/ 0 w 6"/>
                <a:gd name="T33" fmla="*/ 60 h 60"/>
                <a:gd name="T34" fmla="*/ 0 w 6"/>
                <a:gd name="T35" fmla="*/ 58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
                <a:gd name="T55" fmla="*/ 0 h 60"/>
                <a:gd name="T56" fmla="*/ 6 w 6"/>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 h="60">
                  <a:moveTo>
                    <a:pt x="0" y="58"/>
                  </a:moveTo>
                  <a:lnTo>
                    <a:pt x="0" y="58"/>
                  </a:lnTo>
                  <a:lnTo>
                    <a:pt x="6" y="44"/>
                  </a:lnTo>
                  <a:lnTo>
                    <a:pt x="6" y="30"/>
                  </a:lnTo>
                  <a:lnTo>
                    <a:pt x="6" y="14"/>
                  </a:lnTo>
                  <a:lnTo>
                    <a:pt x="6" y="6"/>
                  </a:lnTo>
                  <a:lnTo>
                    <a:pt x="4" y="0"/>
                  </a:lnTo>
                  <a:lnTo>
                    <a:pt x="2" y="0"/>
                  </a:lnTo>
                  <a:lnTo>
                    <a:pt x="4" y="14"/>
                  </a:lnTo>
                  <a:lnTo>
                    <a:pt x="4" y="30"/>
                  </a:lnTo>
                  <a:lnTo>
                    <a:pt x="4" y="44"/>
                  </a:lnTo>
                  <a:lnTo>
                    <a:pt x="0" y="58"/>
                  </a:lnTo>
                  <a:lnTo>
                    <a:pt x="0" y="60"/>
                  </a:lnTo>
                  <a:lnTo>
                    <a:pt x="0" y="58"/>
                  </a:lnTo>
                  <a:close/>
                </a:path>
              </a:pathLst>
            </a:custGeom>
            <a:solidFill>
              <a:srgbClr val="000000"/>
            </a:solidFill>
            <a:ln w="9525">
              <a:noFill/>
              <a:round/>
              <a:headEnd/>
              <a:tailEnd/>
            </a:ln>
          </p:spPr>
          <p:txBody>
            <a:bodyPr/>
            <a:lstStyle/>
            <a:p>
              <a:endParaRPr lang="fr-FR">
                <a:latin typeface="Calibri" pitchFamily="34" charset="0"/>
              </a:endParaRPr>
            </a:p>
          </p:txBody>
        </p:sp>
        <p:sp>
          <p:nvSpPr>
            <p:cNvPr id="9273" name="Freeform 74"/>
            <p:cNvSpPr>
              <a:spLocks/>
            </p:cNvSpPr>
            <p:nvPr/>
          </p:nvSpPr>
          <p:spPr bwMode="auto">
            <a:xfrm>
              <a:off x="2855" y="2138"/>
              <a:ext cx="6" cy="60"/>
            </a:xfrm>
            <a:custGeom>
              <a:avLst/>
              <a:gdLst>
                <a:gd name="T0" fmla="*/ 0 w 6"/>
                <a:gd name="T1" fmla="*/ 58 h 60"/>
                <a:gd name="T2" fmla="*/ 0 w 6"/>
                <a:gd name="T3" fmla="*/ 58 h 60"/>
                <a:gd name="T4" fmla="*/ 6 w 6"/>
                <a:gd name="T5" fmla="*/ 44 h 60"/>
                <a:gd name="T6" fmla="*/ 6 w 6"/>
                <a:gd name="T7" fmla="*/ 30 h 60"/>
                <a:gd name="T8" fmla="*/ 6 w 6"/>
                <a:gd name="T9" fmla="*/ 30 h 60"/>
                <a:gd name="T10" fmla="*/ 6 w 6"/>
                <a:gd name="T11" fmla="*/ 14 h 60"/>
                <a:gd name="T12" fmla="*/ 6 w 6"/>
                <a:gd name="T13" fmla="*/ 6 h 60"/>
                <a:gd name="T14" fmla="*/ 4 w 6"/>
                <a:gd name="T15" fmla="*/ 0 h 60"/>
                <a:gd name="T16" fmla="*/ 4 w 6"/>
                <a:gd name="T17" fmla="*/ 0 h 60"/>
                <a:gd name="T18" fmla="*/ 2 w 6"/>
                <a:gd name="T19" fmla="*/ 0 h 60"/>
                <a:gd name="T20" fmla="*/ 2 w 6"/>
                <a:gd name="T21" fmla="*/ 0 h 60"/>
                <a:gd name="T22" fmla="*/ 4 w 6"/>
                <a:gd name="T23" fmla="*/ 14 h 60"/>
                <a:gd name="T24" fmla="*/ 4 w 6"/>
                <a:gd name="T25" fmla="*/ 30 h 60"/>
                <a:gd name="T26" fmla="*/ 4 w 6"/>
                <a:gd name="T27" fmla="*/ 44 h 60"/>
                <a:gd name="T28" fmla="*/ 0 w 6"/>
                <a:gd name="T29" fmla="*/ 58 h 60"/>
                <a:gd name="T30" fmla="*/ 0 w 6"/>
                <a:gd name="T31" fmla="*/ 58 h 60"/>
                <a:gd name="T32" fmla="*/ 0 w 6"/>
                <a:gd name="T33" fmla="*/ 60 h 60"/>
                <a:gd name="T34" fmla="*/ 0 w 6"/>
                <a:gd name="T35" fmla="*/ 58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
                <a:gd name="T55" fmla="*/ 0 h 60"/>
                <a:gd name="T56" fmla="*/ 6 w 6"/>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 h="60">
                  <a:moveTo>
                    <a:pt x="0" y="58"/>
                  </a:moveTo>
                  <a:lnTo>
                    <a:pt x="0" y="58"/>
                  </a:lnTo>
                  <a:lnTo>
                    <a:pt x="6" y="44"/>
                  </a:lnTo>
                  <a:lnTo>
                    <a:pt x="6" y="30"/>
                  </a:lnTo>
                  <a:lnTo>
                    <a:pt x="6" y="14"/>
                  </a:lnTo>
                  <a:lnTo>
                    <a:pt x="6" y="6"/>
                  </a:lnTo>
                  <a:lnTo>
                    <a:pt x="4" y="0"/>
                  </a:lnTo>
                  <a:lnTo>
                    <a:pt x="2" y="0"/>
                  </a:lnTo>
                  <a:lnTo>
                    <a:pt x="4" y="14"/>
                  </a:lnTo>
                  <a:lnTo>
                    <a:pt x="4" y="30"/>
                  </a:lnTo>
                  <a:lnTo>
                    <a:pt x="4" y="44"/>
                  </a:lnTo>
                  <a:lnTo>
                    <a:pt x="0" y="58"/>
                  </a:lnTo>
                  <a:lnTo>
                    <a:pt x="0" y="60"/>
                  </a:lnTo>
                  <a:lnTo>
                    <a:pt x="0" y="58"/>
                  </a:lnTo>
                </a:path>
              </a:pathLst>
            </a:custGeom>
            <a:noFill/>
            <a:ln w="9525">
              <a:noFill/>
              <a:round/>
              <a:headEnd/>
              <a:tailEnd/>
            </a:ln>
          </p:spPr>
          <p:txBody>
            <a:bodyPr/>
            <a:lstStyle/>
            <a:p>
              <a:endParaRPr lang="fr-FR">
                <a:latin typeface="Calibri" pitchFamily="34" charset="0"/>
              </a:endParaRPr>
            </a:p>
          </p:txBody>
        </p:sp>
        <p:sp>
          <p:nvSpPr>
            <p:cNvPr id="9274" name="Freeform 75"/>
            <p:cNvSpPr>
              <a:spLocks/>
            </p:cNvSpPr>
            <p:nvPr/>
          </p:nvSpPr>
          <p:spPr bwMode="auto">
            <a:xfrm>
              <a:off x="2933" y="2068"/>
              <a:ext cx="12" cy="150"/>
            </a:xfrm>
            <a:custGeom>
              <a:avLst/>
              <a:gdLst>
                <a:gd name="T0" fmla="*/ 12 w 12"/>
                <a:gd name="T1" fmla="*/ 148 h 150"/>
                <a:gd name="T2" fmla="*/ 12 w 12"/>
                <a:gd name="T3" fmla="*/ 148 h 150"/>
                <a:gd name="T4" fmla="*/ 10 w 12"/>
                <a:gd name="T5" fmla="*/ 144 h 150"/>
                <a:gd name="T6" fmla="*/ 8 w 12"/>
                <a:gd name="T7" fmla="*/ 138 h 150"/>
                <a:gd name="T8" fmla="*/ 8 w 12"/>
                <a:gd name="T9" fmla="*/ 138 h 150"/>
                <a:gd name="T10" fmla="*/ 4 w 12"/>
                <a:gd name="T11" fmla="*/ 118 h 150"/>
                <a:gd name="T12" fmla="*/ 4 w 12"/>
                <a:gd name="T13" fmla="*/ 118 h 150"/>
                <a:gd name="T14" fmla="*/ 2 w 12"/>
                <a:gd name="T15" fmla="*/ 98 h 150"/>
                <a:gd name="T16" fmla="*/ 2 w 12"/>
                <a:gd name="T17" fmla="*/ 78 h 150"/>
                <a:gd name="T18" fmla="*/ 2 w 12"/>
                <a:gd name="T19" fmla="*/ 78 h 150"/>
                <a:gd name="T20" fmla="*/ 2 w 12"/>
                <a:gd name="T21" fmla="*/ 58 h 150"/>
                <a:gd name="T22" fmla="*/ 4 w 12"/>
                <a:gd name="T23" fmla="*/ 38 h 150"/>
                <a:gd name="T24" fmla="*/ 8 w 12"/>
                <a:gd name="T25" fmla="*/ 18 h 150"/>
                <a:gd name="T26" fmla="*/ 12 w 12"/>
                <a:gd name="T27" fmla="*/ 0 h 150"/>
                <a:gd name="T28" fmla="*/ 12 w 12"/>
                <a:gd name="T29" fmla="*/ 0 h 150"/>
                <a:gd name="T30" fmla="*/ 12 w 12"/>
                <a:gd name="T31" fmla="*/ 0 h 150"/>
                <a:gd name="T32" fmla="*/ 12 w 12"/>
                <a:gd name="T33" fmla="*/ 0 h 150"/>
                <a:gd name="T34" fmla="*/ 6 w 12"/>
                <a:gd name="T35" fmla="*/ 20 h 150"/>
                <a:gd name="T36" fmla="*/ 2 w 12"/>
                <a:gd name="T37" fmla="*/ 40 h 150"/>
                <a:gd name="T38" fmla="*/ 0 w 12"/>
                <a:gd name="T39" fmla="*/ 82 h 150"/>
                <a:gd name="T40" fmla="*/ 0 w 12"/>
                <a:gd name="T41" fmla="*/ 82 h 150"/>
                <a:gd name="T42" fmla="*/ 0 w 12"/>
                <a:gd name="T43" fmla="*/ 104 h 150"/>
                <a:gd name="T44" fmla="*/ 2 w 12"/>
                <a:gd name="T45" fmla="*/ 124 h 150"/>
                <a:gd name="T46" fmla="*/ 2 w 12"/>
                <a:gd name="T47" fmla="*/ 124 h 150"/>
                <a:gd name="T48" fmla="*/ 4 w 12"/>
                <a:gd name="T49" fmla="*/ 134 h 150"/>
                <a:gd name="T50" fmla="*/ 6 w 12"/>
                <a:gd name="T51" fmla="*/ 142 h 150"/>
                <a:gd name="T52" fmla="*/ 6 w 12"/>
                <a:gd name="T53" fmla="*/ 142 h 150"/>
                <a:gd name="T54" fmla="*/ 6 w 12"/>
                <a:gd name="T55" fmla="*/ 148 h 150"/>
                <a:gd name="T56" fmla="*/ 8 w 12"/>
                <a:gd name="T57" fmla="*/ 150 h 150"/>
                <a:gd name="T58" fmla="*/ 8 w 12"/>
                <a:gd name="T59" fmla="*/ 150 h 150"/>
                <a:gd name="T60" fmla="*/ 12 w 12"/>
                <a:gd name="T61" fmla="*/ 150 h 150"/>
                <a:gd name="T62" fmla="*/ 12 w 12"/>
                <a:gd name="T63" fmla="*/ 148 h 15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
                <a:gd name="T97" fmla="*/ 0 h 150"/>
                <a:gd name="T98" fmla="*/ 12 w 12"/>
                <a:gd name="T99" fmla="*/ 150 h 15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 h="150">
                  <a:moveTo>
                    <a:pt x="12" y="148"/>
                  </a:moveTo>
                  <a:lnTo>
                    <a:pt x="12" y="148"/>
                  </a:lnTo>
                  <a:lnTo>
                    <a:pt x="10" y="144"/>
                  </a:lnTo>
                  <a:lnTo>
                    <a:pt x="8" y="138"/>
                  </a:lnTo>
                  <a:lnTo>
                    <a:pt x="4" y="118"/>
                  </a:lnTo>
                  <a:lnTo>
                    <a:pt x="2" y="98"/>
                  </a:lnTo>
                  <a:lnTo>
                    <a:pt x="2" y="78"/>
                  </a:lnTo>
                  <a:lnTo>
                    <a:pt x="2" y="58"/>
                  </a:lnTo>
                  <a:lnTo>
                    <a:pt x="4" y="38"/>
                  </a:lnTo>
                  <a:lnTo>
                    <a:pt x="8" y="18"/>
                  </a:lnTo>
                  <a:lnTo>
                    <a:pt x="12" y="0"/>
                  </a:lnTo>
                  <a:lnTo>
                    <a:pt x="6" y="20"/>
                  </a:lnTo>
                  <a:lnTo>
                    <a:pt x="2" y="40"/>
                  </a:lnTo>
                  <a:lnTo>
                    <a:pt x="0" y="82"/>
                  </a:lnTo>
                  <a:lnTo>
                    <a:pt x="0" y="104"/>
                  </a:lnTo>
                  <a:lnTo>
                    <a:pt x="2" y="124"/>
                  </a:lnTo>
                  <a:lnTo>
                    <a:pt x="4" y="134"/>
                  </a:lnTo>
                  <a:lnTo>
                    <a:pt x="6" y="142"/>
                  </a:lnTo>
                  <a:lnTo>
                    <a:pt x="6" y="148"/>
                  </a:lnTo>
                  <a:lnTo>
                    <a:pt x="8" y="150"/>
                  </a:lnTo>
                  <a:lnTo>
                    <a:pt x="12" y="150"/>
                  </a:lnTo>
                  <a:lnTo>
                    <a:pt x="12" y="148"/>
                  </a:lnTo>
                  <a:close/>
                </a:path>
              </a:pathLst>
            </a:custGeom>
            <a:solidFill>
              <a:srgbClr val="000000"/>
            </a:solidFill>
            <a:ln w="9525">
              <a:noFill/>
              <a:round/>
              <a:headEnd/>
              <a:tailEnd/>
            </a:ln>
          </p:spPr>
          <p:txBody>
            <a:bodyPr/>
            <a:lstStyle/>
            <a:p>
              <a:endParaRPr lang="fr-FR">
                <a:latin typeface="Calibri" pitchFamily="34" charset="0"/>
              </a:endParaRPr>
            </a:p>
          </p:txBody>
        </p:sp>
        <p:sp>
          <p:nvSpPr>
            <p:cNvPr id="9275" name="Freeform 76"/>
            <p:cNvSpPr>
              <a:spLocks/>
            </p:cNvSpPr>
            <p:nvPr/>
          </p:nvSpPr>
          <p:spPr bwMode="auto">
            <a:xfrm>
              <a:off x="2933" y="2068"/>
              <a:ext cx="12" cy="150"/>
            </a:xfrm>
            <a:custGeom>
              <a:avLst/>
              <a:gdLst>
                <a:gd name="T0" fmla="*/ 12 w 12"/>
                <a:gd name="T1" fmla="*/ 148 h 150"/>
                <a:gd name="T2" fmla="*/ 12 w 12"/>
                <a:gd name="T3" fmla="*/ 148 h 150"/>
                <a:gd name="T4" fmla="*/ 10 w 12"/>
                <a:gd name="T5" fmla="*/ 144 h 150"/>
                <a:gd name="T6" fmla="*/ 8 w 12"/>
                <a:gd name="T7" fmla="*/ 138 h 150"/>
                <a:gd name="T8" fmla="*/ 8 w 12"/>
                <a:gd name="T9" fmla="*/ 138 h 150"/>
                <a:gd name="T10" fmla="*/ 4 w 12"/>
                <a:gd name="T11" fmla="*/ 118 h 150"/>
                <a:gd name="T12" fmla="*/ 4 w 12"/>
                <a:gd name="T13" fmla="*/ 118 h 150"/>
                <a:gd name="T14" fmla="*/ 2 w 12"/>
                <a:gd name="T15" fmla="*/ 98 h 150"/>
                <a:gd name="T16" fmla="*/ 2 w 12"/>
                <a:gd name="T17" fmla="*/ 78 h 150"/>
                <a:gd name="T18" fmla="*/ 2 w 12"/>
                <a:gd name="T19" fmla="*/ 78 h 150"/>
                <a:gd name="T20" fmla="*/ 2 w 12"/>
                <a:gd name="T21" fmla="*/ 58 h 150"/>
                <a:gd name="T22" fmla="*/ 4 w 12"/>
                <a:gd name="T23" fmla="*/ 38 h 150"/>
                <a:gd name="T24" fmla="*/ 8 w 12"/>
                <a:gd name="T25" fmla="*/ 18 h 150"/>
                <a:gd name="T26" fmla="*/ 12 w 12"/>
                <a:gd name="T27" fmla="*/ 0 h 150"/>
                <a:gd name="T28" fmla="*/ 12 w 12"/>
                <a:gd name="T29" fmla="*/ 0 h 150"/>
                <a:gd name="T30" fmla="*/ 12 w 12"/>
                <a:gd name="T31" fmla="*/ 0 h 150"/>
                <a:gd name="T32" fmla="*/ 12 w 12"/>
                <a:gd name="T33" fmla="*/ 0 h 150"/>
                <a:gd name="T34" fmla="*/ 6 w 12"/>
                <a:gd name="T35" fmla="*/ 20 h 150"/>
                <a:gd name="T36" fmla="*/ 2 w 12"/>
                <a:gd name="T37" fmla="*/ 40 h 150"/>
                <a:gd name="T38" fmla="*/ 0 w 12"/>
                <a:gd name="T39" fmla="*/ 82 h 150"/>
                <a:gd name="T40" fmla="*/ 0 w 12"/>
                <a:gd name="T41" fmla="*/ 82 h 150"/>
                <a:gd name="T42" fmla="*/ 0 w 12"/>
                <a:gd name="T43" fmla="*/ 104 h 150"/>
                <a:gd name="T44" fmla="*/ 2 w 12"/>
                <a:gd name="T45" fmla="*/ 124 h 150"/>
                <a:gd name="T46" fmla="*/ 2 w 12"/>
                <a:gd name="T47" fmla="*/ 124 h 150"/>
                <a:gd name="T48" fmla="*/ 4 w 12"/>
                <a:gd name="T49" fmla="*/ 134 h 150"/>
                <a:gd name="T50" fmla="*/ 6 w 12"/>
                <a:gd name="T51" fmla="*/ 142 h 150"/>
                <a:gd name="T52" fmla="*/ 6 w 12"/>
                <a:gd name="T53" fmla="*/ 142 h 150"/>
                <a:gd name="T54" fmla="*/ 6 w 12"/>
                <a:gd name="T55" fmla="*/ 148 h 150"/>
                <a:gd name="T56" fmla="*/ 8 w 12"/>
                <a:gd name="T57" fmla="*/ 150 h 150"/>
                <a:gd name="T58" fmla="*/ 8 w 12"/>
                <a:gd name="T59" fmla="*/ 150 h 150"/>
                <a:gd name="T60" fmla="*/ 12 w 12"/>
                <a:gd name="T61" fmla="*/ 150 h 150"/>
                <a:gd name="T62" fmla="*/ 12 w 12"/>
                <a:gd name="T63" fmla="*/ 148 h 15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
                <a:gd name="T97" fmla="*/ 0 h 150"/>
                <a:gd name="T98" fmla="*/ 12 w 12"/>
                <a:gd name="T99" fmla="*/ 150 h 15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 h="150">
                  <a:moveTo>
                    <a:pt x="12" y="148"/>
                  </a:moveTo>
                  <a:lnTo>
                    <a:pt x="12" y="148"/>
                  </a:lnTo>
                  <a:lnTo>
                    <a:pt x="10" y="144"/>
                  </a:lnTo>
                  <a:lnTo>
                    <a:pt x="8" y="138"/>
                  </a:lnTo>
                  <a:lnTo>
                    <a:pt x="4" y="118"/>
                  </a:lnTo>
                  <a:lnTo>
                    <a:pt x="2" y="98"/>
                  </a:lnTo>
                  <a:lnTo>
                    <a:pt x="2" y="78"/>
                  </a:lnTo>
                  <a:lnTo>
                    <a:pt x="2" y="58"/>
                  </a:lnTo>
                  <a:lnTo>
                    <a:pt x="4" y="38"/>
                  </a:lnTo>
                  <a:lnTo>
                    <a:pt x="8" y="18"/>
                  </a:lnTo>
                  <a:lnTo>
                    <a:pt x="12" y="0"/>
                  </a:lnTo>
                  <a:lnTo>
                    <a:pt x="6" y="20"/>
                  </a:lnTo>
                  <a:lnTo>
                    <a:pt x="2" y="40"/>
                  </a:lnTo>
                  <a:lnTo>
                    <a:pt x="0" y="82"/>
                  </a:lnTo>
                  <a:lnTo>
                    <a:pt x="0" y="104"/>
                  </a:lnTo>
                  <a:lnTo>
                    <a:pt x="2" y="124"/>
                  </a:lnTo>
                  <a:lnTo>
                    <a:pt x="4" y="134"/>
                  </a:lnTo>
                  <a:lnTo>
                    <a:pt x="6" y="142"/>
                  </a:lnTo>
                  <a:lnTo>
                    <a:pt x="6" y="148"/>
                  </a:lnTo>
                  <a:lnTo>
                    <a:pt x="8" y="150"/>
                  </a:lnTo>
                  <a:lnTo>
                    <a:pt x="12" y="150"/>
                  </a:lnTo>
                  <a:lnTo>
                    <a:pt x="12" y="148"/>
                  </a:lnTo>
                </a:path>
              </a:pathLst>
            </a:custGeom>
            <a:noFill/>
            <a:ln w="9525">
              <a:noFill/>
              <a:round/>
              <a:headEnd/>
              <a:tailEnd/>
            </a:ln>
          </p:spPr>
          <p:txBody>
            <a:bodyPr/>
            <a:lstStyle/>
            <a:p>
              <a:endParaRPr lang="fr-FR">
                <a:latin typeface="Calibri" pitchFamily="34" charset="0"/>
              </a:endParaRPr>
            </a:p>
          </p:txBody>
        </p:sp>
        <p:sp>
          <p:nvSpPr>
            <p:cNvPr id="9276" name="Freeform 77"/>
            <p:cNvSpPr>
              <a:spLocks/>
            </p:cNvSpPr>
            <p:nvPr/>
          </p:nvSpPr>
          <p:spPr bwMode="auto">
            <a:xfrm>
              <a:off x="2933" y="2096"/>
              <a:ext cx="24" cy="68"/>
            </a:xfrm>
            <a:custGeom>
              <a:avLst/>
              <a:gdLst>
                <a:gd name="T0" fmla="*/ 2 w 24"/>
                <a:gd name="T1" fmla="*/ 68 h 68"/>
                <a:gd name="T2" fmla="*/ 2 w 24"/>
                <a:gd name="T3" fmla="*/ 68 h 68"/>
                <a:gd name="T4" fmla="*/ 10 w 24"/>
                <a:gd name="T5" fmla="*/ 54 h 68"/>
                <a:gd name="T6" fmla="*/ 16 w 24"/>
                <a:gd name="T7" fmla="*/ 42 h 68"/>
                <a:gd name="T8" fmla="*/ 16 w 24"/>
                <a:gd name="T9" fmla="*/ 42 h 68"/>
                <a:gd name="T10" fmla="*/ 22 w 24"/>
                <a:gd name="T11" fmla="*/ 22 h 68"/>
                <a:gd name="T12" fmla="*/ 24 w 24"/>
                <a:gd name="T13" fmla="*/ 2 h 68"/>
                <a:gd name="T14" fmla="*/ 24 w 24"/>
                <a:gd name="T15" fmla="*/ 2 h 68"/>
                <a:gd name="T16" fmla="*/ 24 w 24"/>
                <a:gd name="T17" fmla="*/ 0 h 68"/>
                <a:gd name="T18" fmla="*/ 22 w 24"/>
                <a:gd name="T19" fmla="*/ 2 h 68"/>
                <a:gd name="T20" fmla="*/ 22 w 24"/>
                <a:gd name="T21" fmla="*/ 2 h 68"/>
                <a:gd name="T22" fmla="*/ 18 w 24"/>
                <a:gd name="T23" fmla="*/ 22 h 68"/>
                <a:gd name="T24" fmla="*/ 12 w 24"/>
                <a:gd name="T25" fmla="*/ 40 h 68"/>
                <a:gd name="T26" fmla="*/ 12 w 24"/>
                <a:gd name="T27" fmla="*/ 40 h 68"/>
                <a:gd name="T28" fmla="*/ 8 w 24"/>
                <a:gd name="T29" fmla="*/ 48 h 68"/>
                <a:gd name="T30" fmla="*/ 4 w 24"/>
                <a:gd name="T31" fmla="*/ 56 h 68"/>
                <a:gd name="T32" fmla="*/ 4 w 24"/>
                <a:gd name="T33" fmla="*/ 56 h 68"/>
                <a:gd name="T34" fmla="*/ 2 w 24"/>
                <a:gd name="T35" fmla="*/ 62 h 68"/>
                <a:gd name="T36" fmla="*/ 0 w 24"/>
                <a:gd name="T37" fmla="*/ 66 h 68"/>
                <a:gd name="T38" fmla="*/ 0 w 24"/>
                <a:gd name="T39" fmla="*/ 66 h 68"/>
                <a:gd name="T40" fmla="*/ 0 w 24"/>
                <a:gd name="T41" fmla="*/ 68 h 68"/>
                <a:gd name="T42" fmla="*/ 2 w 24"/>
                <a:gd name="T43" fmla="*/ 68 h 6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
                <a:gd name="T67" fmla="*/ 0 h 68"/>
                <a:gd name="T68" fmla="*/ 24 w 24"/>
                <a:gd name="T69" fmla="*/ 68 h 6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 h="68">
                  <a:moveTo>
                    <a:pt x="2" y="68"/>
                  </a:moveTo>
                  <a:lnTo>
                    <a:pt x="2" y="68"/>
                  </a:lnTo>
                  <a:lnTo>
                    <a:pt x="10" y="54"/>
                  </a:lnTo>
                  <a:lnTo>
                    <a:pt x="16" y="42"/>
                  </a:lnTo>
                  <a:lnTo>
                    <a:pt x="22" y="22"/>
                  </a:lnTo>
                  <a:lnTo>
                    <a:pt x="24" y="2"/>
                  </a:lnTo>
                  <a:lnTo>
                    <a:pt x="24" y="0"/>
                  </a:lnTo>
                  <a:lnTo>
                    <a:pt x="22" y="2"/>
                  </a:lnTo>
                  <a:lnTo>
                    <a:pt x="18" y="22"/>
                  </a:lnTo>
                  <a:lnTo>
                    <a:pt x="12" y="40"/>
                  </a:lnTo>
                  <a:lnTo>
                    <a:pt x="8" y="48"/>
                  </a:lnTo>
                  <a:lnTo>
                    <a:pt x="4" y="56"/>
                  </a:lnTo>
                  <a:lnTo>
                    <a:pt x="2" y="62"/>
                  </a:lnTo>
                  <a:lnTo>
                    <a:pt x="0" y="66"/>
                  </a:lnTo>
                  <a:lnTo>
                    <a:pt x="0" y="68"/>
                  </a:lnTo>
                  <a:lnTo>
                    <a:pt x="2" y="68"/>
                  </a:lnTo>
                  <a:close/>
                </a:path>
              </a:pathLst>
            </a:custGeom>
            <a:solidFill>
              <a:srgbClr val="000000"/>
            </a:solidFill>
            <a:ln w="9525">
              <a:noFill/>
              <a:round/>
              <a:headEnd/>
              <a:tailEnd/>
            </a:ln>
          </p:spPr>
          <p:txBody>
            <a:bodyPr/>
            <a:lstStyle/>
            <a:p>
              <a:endParaRPr lang="fr-FR">
                <a:latin typeface="Calibri" pitchFamily="34" charset="0"/>
              </a:endParaRPr>
            </a:p>
          </p:txBody>
        </p:sp>
        <p:sp>
          <p:nvSpPr>
            <p:cNvPr id="9277" name="Freeform 78"/>
            <p:cNvSpPr>
              <a:spLocks/>
            </p:cNvSpPr>
            <p:nvPr/>
          </p:nvSpPr>
          <p:spPr bwMode="auto">
            <a:xfrm>
              <a:off x="2933" y="2096"/>
              <a:ext cx="24" cy="68"/>
            </a:xfrm>
            <a:custGeom>
              <a:avLst/>
              <a:gdLst>
                <a:gd name="T0" fmla="*/ 2 w 24"/>
                <a:gd name="T1" fmla="*/ 68 h 68"/>
                <a:gd name="T2" fmla="*/ 2 w 24"/>
                <a:gd name="T3" fmla="*/ 68 h 68"/>
                <a:gd name="T4" fmla="*/ 10 w 24"/>
                <a:gd name="T5" fmla="*/ 54 h 68"/>
                <a:gd name="T6" fmla="*/ 16 w 24"/>
                <a:gd name="T7" fmla="*/ 42 h 68"/>
                <a:gd name="T8" fmla="*/ 16 w 24"/>
                <a:gd name="T9" fmla="*/ 42 h 68"/>
                <a:gd name="T10" fmla="*/ 22 w 24"/>
                <a:gd name="T11" fmla="*/ 22 h 68"/>
                <a:gd name="T12" fmla="*/ 24 w 24"/>
                <a:gd name="T13" fmla="*/ 2 h 68"/>
                <a:gd name="T14" fmla="*/ 24 w 24"/>
                <a:gd name="T15" fmla="*/ 2 h 68"/>
                <a:gd name="T16" fmla="*/ 24 w 24"/>
                <a:gd name="T17" fmla="*/ 0 h 68"/>
                <a:gd name="T18" fmla="*/ 22 w 24"/>
                <a:gd name="T19" fmla="*/ 2 h 68"/>
                <a:gd name="T20" fmla="*/ 22 w 24"/>
                <a:gd name="T21" fmla="*/ 2 h 68"/>
                <a:gd name="T22" fmla="*/ 18 w 24"/>
                <a:gd name="T23" fmla="*/ 22 h 68"/>
                <a:gd name="T24" fmla="*/ 12 w 24"/>
                <a:gd name="T25" fmla="*/ 40 h 68"/>
                <a:gd name="T26" fmla="*/ 12 w 24"/>
                <a:gd name="T27" fmla="*/ 40 h 68"/>
                <a:gd name="T28" fmla="*/ 8 w 24"/>
                <a:gd name="T29" fmla="*/ 48 h 68"/>
                <a:gd name="T30" fmla="*/ 4 w 24"/>
                <a:gd name="T31" fmla="*/ 56 h 68"/>
                <a:gd name="T32" fmla="*/ 4 w 24"/>
                <a:gd name="T33" fmla="*/ 56 h 68"/>
                <a:gd name="T34" fmla="*/ 2 w 24"/>
                <a:gd name="T35" fmla="*/ 62 h 68"/>
                <a:gd name="T36" fmla="*/ 0 w 24"/>
                <a:gd name="T37" fmla="*/ 66 h 68"/>
                <a:gd name="T38" fmla="*/ 0 w 24"/>
                <a:gd name="T39" fmla="*/ 66 h 68"/>
                <a:gd name="T40" fmla="*/ 0 w 24"/>
                <a:gd name="T41" fmla="*/ 68 h 68"/>
                <a:gd name="T42" fmla="*/ 2 w 24"/>
                <a:gd name="T43" fmla="*/ 68 h 6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
                <a:gd name="T67" fmla="*/ 0 h 68"/>
                <a:gd name="T68" fmla="*/ 24 w 24"/>
                <a:gd name="T69" fmla="*/ 68 h 6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 h="68">
                  <a:moveTo>
                    <a:pt x="2" y="68"/>
                  </a:moveTo>
                  <a:lnTo>
                    <a:pt x="2" y="68"/>
                  </a:lnTo>
                  <a:lnTo>
                    <a:pt x="10" y="54"/>
                  </a:lnTo>
                  <a:lnTo>
                    <a:pt x="16" y="42"/>
                  </a:lnTo>
                  <a:lnTo>
                    <a:pt x="22" y="22"/>
                  </a:lnTo>
                  <a:lnTo>
                    <a:pt x="24" y="2"/>
                  </a:lnTo>
                  <a:lnTo>
                    <a:pt x="24" y="0"/>
                  </a:lnTo>
                  <a:lnTo>
                    <a:pt x="22" y="2"/>
                  </a:lnTo>
                  <a:lnTo>
                    <a:pt x="18" y="22"/>
                  </a:lnTo>
                  <a:lnTo>
                    <a:pt x="12" y="40"/>
                  </a:lnTo>
                  <a:lnTo>
                    <a:pt x="8" y="48"/>
                  </a:lnTo>
                  <a:lnTo>
                    <a:pt x="4" y="56"/>
                  </a:lnTo>
                  <a:lnTo>
                    <a:pt x="2" y="62"/>
                  </a:lnTo>
                  <a:lnTo>
                    <a:pt x="0" y="66"/>
                  </a:lnTo>
                  <a:lnTo>
                    <a:pt x="0" y="68"/>
                  </a:lnTo>
                  <a:lnTo>
                    <a:pt x="2" y="68"/>
                  </a:lnTo>
                </a:path>
              </a:pathLst>
            </a:custGeom>
            <a:noFill/>
            <a:ln w="9525">
              <a:noFill/>
              <a:round/>
              <a:headEnd/>
              <a:tailEnd/>
            </a:ln>
          </p:spPr>
          <p:txBody>
            <a:bodyPr/>
            <a:lstStyle/>
            <a:p>
              <a:endParaRPr lang="fr-FR">
                <a:latin typeface="Calibri" pitchFamily="34" charset="0"/>
              </a:endParaRPr>
            </a:p>
          </p:txBody>
        </p:sp>
        <p:sp>
          <p:nvSpPr>
            <p:cNvPr id="9278" name="Freeform 79"/>
            <p:cNvSpPr>
              <a:spLocks/>
            </p:cNvSpPr>
            <p:nvPr/>
          </p:nvSpPr>
          <p:spPr bwMode="auto">
            <a:xfrm>
              <a:off x="2861" y="2070"/>
              <a:ext cx="14" cy="86"/>
            </a:xfrm>
            <a:custGeom>
              <a:avLst/>
              <a:gdLst>
                <a:gd name="T0" fmla="*/ 2 w 14"/>
                <a:gd name="T1" fmla="*/ 86 h 86"/>
                <a:gd name="T2" fmla="*/ 2 w 14"/>
                <a:gd name="T3" fmla="*/ 86 h 86"/>
                <a:gd name="T4" fmla="*/ 4 w 14"/>
                <a:gd name="T5" fmla="*/ 78 h 86"/>
                <a:gd name="T6" fmla="*/ 8 w 14"/>
                <a:gd name="T7" fmla="*/ 68 h 86"/>
                <a:gd name="T8" fmla="*/ 10 w 14"/>
                <a:gd name="T9" fmla="*/ 50 h 86"/>
                <a:gd name="T10" fmla="*/ 10 w 14"/>
                <a:gd name="T11" fmla="*/ 50 h 86"/>
                <a:gd name="T12" fmla="*/ 12 w 14"/>
                <a:gd name="T13" fmla="*/ 26 h 86"/>
                <a:gd name="T14" fmla="*/ 14 w 14"/>
                <a:gd name="T15" fmla="*/ 0 h 86"/>
                <a:gd name="T16" fmla="*/ 14 w 14"/>
                <a:gd name="T17" fmla="*/ 0 h 86"/>
                <a:gd name="T18" fmla="*/ 12 w 14"/>
                <a:gd name="T19" fmla="*/ 0 h 86"/>
                <a:gd name="T20" fmla="*/ 12 w 14"/>
                <a:gd name="T21" fmla="*/ 0 h 86"/>
                <a:gd name="T22" fmla="*/ 8 w 14"/>
                <a:gd name="T23" fmla="*/ 44 h 86"/>
                <a:gd name="T24" fmla="*/ 6 w 14"/>
                <a:gd name="T25" fmla="*/ 64 h 86"/>
                <a:gd name="T26" fmla="*/ 0 w 14"/>
                <a:gd name="T27" fmla="*/ 86 h 86"/>
                <a:gd name="T28" fmla="*/ 0 w 14"/>
                <a:gd name="T29" fmla="*/ 86 h 86"/>
                <a:gd name="T30" fmla="*/ 2 w 14"/>
                <a:gd name="T31" fmla="*/ 86 h 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86"/>
                <a:gd name="T50" fmla="*/ 14 w 14"/>
                <a:gd name="T51" fmla="*/ 86 h 8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86">
                  <a:moveTo>
                    <a:pt x="2" y="86"/>
                  </a:moveTo>
                  <a:lnTo>
                    <a:pt x="2" y="86"/>
                  </a:lnTo>
                  <a:lnTo>
                    <a:pt x="4" y="78"/>
                  </a:lnTo>
                  <a:lnTo>
                    <a:pt x="8" y="68"/>
                  </a:lnTo>
                  <a:lnTo>
                    <a:pt x="10" y="50"/>
                  </a:lnTo>
                  <a:lnTo>
                    <a:pt x="12" y="26"/>
                  </a:lnTo>
                  <a:lnTo>
                    <a:pt x="14" y="0"/>
                  </a:lnTo>
                  <a:lnTo>
                    <a:pt x="12" y="0"/>
                  </a:lnTo>
                  <a:lnTo>
                    <a:pt x="8" y="44"/>
                  </a:lnTo>
                  <a:lnTo>
                    <a:pt x="6" y="64"/>
                  </a:lnTo>
                  <a:lnTo>
                    <a:pt x="0" y="86"/>
                  </a:lnTo>
                  <a:lnTo>
                    <a:pt x="2" y="86"/>
                  </a:lnTo>
                  <a:close/>
                </a:path>
              </a:pathLst>
            </a:custGeom>
            <a:solidFill>
              <a:srgbClr val="000000"/>
            </a:solidFill>
            <a:ln w="9525">
              <a:noFill/>
              <a:round/>
              <a:headEnd/>
              <a:tailEnd/>
            </a:ln>
          </p:spPr>
          <p:txBody>
            <a:bodyPr/>
            <a:lstStyle/>
            <a:p>
              <a:endParaRPr lang="fr-FR">
                <a:latin typeface="Calibri" pitchFamily="34" charset="0"/>
              </a:endParaRPr>
            </a:p>
          </p:txBody>
        </p:sp>
        <p:sp>
          <p:nvSpPr>
            <p:cNvPr id="9279" name="Freeform 80"/>
            <p:cNvSpPr>
              <a:spLocks/>
            </p:cNvSpPr>
            <p:nvPr/>
          </p:nvSpPr>
          <p:spPr bwMode="auto">
            <a:xfrm>
              <a:off x="2861" y="2070"/>
              <a:ext cx="14" cy="86"/>
            </a:xfrm>
            <a:custGeom>
              <a:avLst/>
              <a:gdLst>
                <a:gd name="T0" fmla="*/ 2 w 14"/>
                <a:gd name="T1" fmla="*/ 86 h 86"/>
                <a:gd name="T2" fmla="*/ 2 w 14"/>
                <a:gd name="T3" fmla="*/ 86 h 86"/>
                <a:gd name="T4" fmla="*/ 4 w 14"/>
                <a:gd name="T5" fmla="*/ 78 h 86"/>
                <a:gd name="T6" fmla="*/ 8 w 14"/>
                <a:gd name="T7" fmla="*/ 68 h 86"/>
                <a:gd name="T8" fmla="*/ 10 w 14"/>
                <a:gd name="T9" fmla="*/ 50 h 86"/>
                <a:gd name="T10" fmla="*/ 10 w 14"/>
                <a:gd name="T11" fmla="*/ 50 h 86"/>
                <a:gd name="T12" fmla="*/ 12 w 14"/>
                <a:gd name="T13" fmla="*/ 26 h 86"/>
                <a:gd name="T14" fmla="*/ 14 w 14"/>
                <a:gd name="T15" fmla="*/ 0 h 86"/>
                <a:gd name="T16" fmla="*/ 14 w 14"/>
                <a:gd name="T17" fmla="*/ 0 h 86"/>
                <a:gd name="T18" fmla="*/ 12 w 14"/>
                <a:gd name="T19" fmla="*/ 0 h 86"/>
                <a:gd name="T20" fmla="*/ 12 w 14"/>
                <a:gd name="T21" fmla="*/ 0 h 86"/>
                <a:gd name="T22" fmla="*/ 8 w 14"/>
                <a:gd name="T23" fmla="*/ 44 h 86"/>
                <a:gd name="T24" fmla="*/ 6 w 14"/>
                <a:gd name="T25" fmla="*/ 64 h 86"/>
                <a:gd name="T26" fmla="*/ 0 w 14"/>
                <a:gd name="T27" fmla="*/ 86 h 86"/>
                <a:gd name="T28" fmla="*/ 0 w 14"/>
                <a:gd name="T29" fmla="*/ 86 h 86"/>
                <a:gd name="T30" fmla="*/ 2 w 14"/>
                <a:gd name="T31" fmla="*/ 86 h 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86"/>
                <a:gd name="T50" fmla="*/ 14 w 14"/>
                <a:gd name="T51" fmla="*/ 86 h 8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86">
                  <a:moveTo>
                    <a:pt x="2" y="86"/>
                  </a:moveTo>
                  <a:lnTo>
                    <a:pt x="2" y="86"/>
                  </a:lnTo>
                  <a:lnTo>
                    <a:pt x="4" y="78"/>
                  </a:lnTo>
                  <a:lnTo>
                    <a:pt x="8" y="68"/>
                  </a:lnTo>
                  <a:lnTo>
                    <a:pt x="10" y="50"/>
                  </a:lnTo>
                  <a:lnTo>
                    <a:pt x="12" y="26"/>
                  </a:lnTo>
                  <a:lnTo>
                    <a:pt x="14" y="0"/>
                  </a:lnTo>
                  <a:lnTo>
                    <a:pt x="12" y="0"/>
                  </a:lnTo>
                  <a:lnTo>
                    <a:pt x="8" y="44"/>
                  </a:lnTo>
                  <a:lnTo>
                    <a:pt x="6" y="64"/>
                  </a:lnTo>
                  <a:lnTo>
                    <a:pt x="0" y="86"/>
                  </a:lnTo>
                  <a:lnTo>
                    <a:pt x="2" y="86"/>
                  </a:lnTo>
                </a:path>
              </a:pathLst>
            </a:custGeom>
            <a:noFill/>
            <a:ln w="9525">
              <a:noFill/>
              <a:round/>
              <a:headEnd/>
              <a:tailEnd/>
            </a:ln>
          </p:spPr>
          <p:txBody>
            <a:bodyPr/>
            <a:lstStyle/>
            <a:p>
              <a:endParaRPr lang="fr-FR">
                <a:latin typeface="Calibri" pitchFamily="34" charset="0"/>
              </a:endParaRPr>
            </a:p>
          </p:txBody>
        </p:sp>
        <p:sp>
          <p:nvSpPr>
            <p:cNvPr id="9280" name="Freeform 81"/>
            <p:cNvSpPr>
              <a:spLocks/>
            </p:cNvSpPr>
            <p:nvPr/>
          </p:nvSpPr>
          <p:spPr bwMode="auto">
            <a:xfrm>
              <a:off x="2765" y="2112"/>
              <a:ext cx="42" cy="110"/>
            </a:xfrm>
            <a:custGeom>
              <a:avLst/>
              <a:gdLst>
                <a:gd name="T0" fmla="*/ 42 w 42"/>
                <a:gd name="T1" fmla="*/ 108 h 110"/>
                <a:gd name="T2" fmla="*/ 42 w 42"/>
                <a:gd name="T3" fmla="*/ 108 h 110"/>
                <a:gd name="T4" fmla="*/ 38 w 42"/>
                <a:gd name="T5" fmla="*/ 102 h 110"/>
                <a:gd name="T6" fmla="*/ 38 w 42"/>
                <a:gd name="T7" fmla="*/ 102 h 110"/>
                <a:gd name="T8" fmla="*/ 30 w 42"/>
                <a:gd name="T9" fmla="*/ 90 h 110"/>
                <a:gd name="T10" fmla="*/ 30 w 42"/>
                <a:gd name="T11" fmla="*/ 90 h 110"/>
                <a:gd name="T12" fmla="*/ 22 w 42"/>
                <a:gd name="T13" fmla="*/ 76 h 110"/>
                <a:gd name="T14" fmla="*/ 16 w 42"/>
                <a:gd name="T15" fmla="*/ 62 h 110"/>
                <a:gd name="T16" fmla="*/ 16 w 42"/>
                <a:gd name="T17" fmla="*/ 62 h 110"/>
                <a:gd name="T18" fmla="*/ 12 w 42"/>
                <a:gd name="T19" fmla="*/ 46 h 110"/>
                <a:gd name="T20" fmla="*/ 8 w 42"/>
                <a:gd name="T21" fmla="*/ 32 h 110"/>
                <a:gd name="T22" fmla="*/ 2 w 42"/>
                <a:gd name="T23" fmla="*/ 0 h 110"/>
                <a:gd name="T24" fmla="*/ 2 w 42"/>
                <a:gd name="T25" fmla="*/ 0 h 110"/>
                <a:gd name="T26" fmla="*/ 0 w 42"/>
                <a:gd name="T27" fmla="*/ 0 h 110"/>
                <a:gd name="T28" fmla="*/ 0 w 42"/>
                <a:gd name="T29" fmla="*/ 0 h 110"/>
                <a:gd name="T30" fmla="*/ 6 w 42"/>
                <a:gd name="T31" fmla="*/ 34 h 110"/>
                <a:gd name="T32" fmla="*/ 10 w 42"/>
                <a:gd name="T33" fmla="*/ 50 h 110"/>
                <a:gd name="T34" fmla="*/ 16 w 42"/>
                <a:gd name="T35" fmla="*/ 66 h 110"/>
                <a:gd name="T36" fmla="*/ 16 w 42"/>
                <a:gd name="T37" fmla="*/ 66 h 110"/>
                <a:gd name="T38" fmla="*/ 22 w 42"/>
                <a:gd name="T39" fmla="*/ 80 h 110"/>
                <a:gd name="T40" fmla="*/ 30 w 42"/>
                <a:gd name="T41" fmla="*/ 96 h 110"/>
                <a:gd name="T42" fmla="*/ 30 w 42"/>
                <a:gd name="T43" fmla="*/ 96 h 110"/>
                <a:gd name="T44" fmla="*/ 34 w 42"/>
                <a:gd name="T45" fmla="*/ 104 h 110"/>
                <a:gd name="T46" fmla="*/ 38 w 42"/>
                <a:gd name="T47" fmla="*/ 108 h 110"/>
                <a:gd name="T48" fmla="*/ 42 w 42"/>
                <a:gd name="T49" fmla="*/ 110 h 110"/>
                <a:gd name="T50" fmla="*/ 42 w 42"/>
                <a:gd name="T51" fmla="*/ 110 h 110"/>
                <a:gd name="T52" fmla="*/ 42 w 42"/>
                <a:gd name="T53" fmla="*/ 108 h 110"/>
                <a:gd name="T54" fmla="*/ 42 w 42"/>
                <a:gd name="T55" fmla="*/ 108 h 110"/>
                <a:gd name="T56" fmla="*/ 42 w 42"/>
                <a:gd name="T57" fmla="*/ 108 h 110"/>
                <a:gd name="T58" fmla="*/ 42 w 42"/>
                <a:gd name="T59" fmla="*/ 108 h 110"/>
                <a:gd name="T60" fmla="*/ 42 w 42"/>
                <a:gd name="T61" fmla="*/ 106 h 110"/>
                <a:gd name="T62" fmla="*/ 42 w 42"/>
                <a:gd name="T63" fmla="*/ 108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
                <a:gd name="T97" fmla="*/ 0 h 110"/>
                <a:gd name="T98" fmla="*/ 42 w 42"/>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 h="110">
                  <a:moveTo>
                    <a:pt x="42" y="108"/>
                  </a:moveTo>
                  <a:lnTo>
                    <a:pt x="42" y="108"/>
                  </a:lnTo>
                  <a:lnTo>
                    <a:pt x="38" y="102"/>
                  </a:lnTo>
                  <a:lnTo>
                    <a:pt x="30" y="90"/>
                  </a:lnTo>
                  <a:lnTo>
                    <a:pt x="22" y="76"/>
                  </a:lnTo>
                  <a:lnTo>
                    <a:pt x="16" y="62"/>
                  </a:lnTo>
                  <a:lnTo>
                    <a:pt x="12" y="46"/>
                  </a:lnTo>
                  <a:lnTo>
                    <a:pt x="8" y="32"/>
                  </a:lnTo>
                  <a:lnTo>
                    <a:pt x="2" y="0"/>
                  </a:lnTo>
                  <a:lnTo>
                    <a:pt x="0" y="0"/>
                  </a:lnTo>
                  <a:lnTo>
                    <a:pt x="6" y="34"/>
                  </a:lnTo>
                  <a:lnTo>
                    <a:pt x="10" y="50"/>
                  </a:lnTo>
                  <a:lnTo>
                    <a:pt x="16" y="66"/>
                  </a:lnTo>
                  <a:lnTo>
                    <a:pt x="22" y="80"/>
                  </a:lnTo>
                  <a:lnTo>
                    <a:pt x="30" y="96"/>
                  </a:lnTo>
                  <a:lnTo>
                    <a:pt x="34" y="104"/>
                  </a:lnTo>
                  <a:lnTo>
                    <a:pt x="38" y="108"/>
                  </a:lnTo>
                  <a:lnTo>
                    <a:pt x="42" y="110"/>
                  </a:lnTo>
                  <a:lnTo>
                    <a:pt x="42" y="108"/>
                  </a:lnTo>
                  <a:lnTo>
                    <a:pt x="42" y="106"/>
                  </a:lnTo>
                  <a:lnTo>
                    <a:pt x="42" y="108"/>
                  </a:lnTo>
                  <a:close/>
                </a:path>
              </a:pathLst>
            </a:custGeom>
            <a:solidFill>
              <a:srgbClr val="000000"/>
            </a:solidFill>
            <a:ln w="9525">
              <a:noFill/>
              <a:round/>
              <a:headEnd/>
              <a:tailEnd/>
            </a:ln>
          </p:spPr>
          <p:txBody>
            <a:bodyPr/>
            <a:lstStyle/>
            <a:p>
              <a:endParaRPr lang="fr-FR">
                <a:latin typeface="Calibri" pitchFamily="34" charset="0"/>
              </a:endParaRPr>
            </a:p>
          </p:txBody>
        </p:sp>
        <p:sp>
          <p:nvSpPr>
            <p:cNvPr id="9281" name="Freeform 82"/>
            <p:cNvSpPr>
              <a:spLocks/>
            </p:cNvSpPr>
            <p:nvPr/>
          </p:nvSpPr>
          <p:spPr bwMode="auto">
            <a:xfrm>
              <a:off x="2765" y="2112"/>
              <a:ext cx="42" cy="110"/>
            </a:xfrm>
            <a:custGeom>
              <a:avLst/>
              <a:gdLst>
                <a:gd name="T0" fmla="*/ 42 w 42"/>
                <a:gd name="T1" fmla="*/ 108 h 110"/>
                <a:gd name="T2" fmla="*/ 42 w 42"/>
                <a:gd name="T3" fmla="*/ 108 h 110"/>
                <a:gd name="T4" fmla="*/ 38 w 42"/>
                <a:gd name="T5" fmla="*/ 102 h 110"/>
                <a:gd name="T6" fmla="*/ 38 w 42"/>
                <a:gd name="T7" fmla="*/ 102 h 110"/>
                <a:gd name="T8" fmla="*/ 30 w 42"/>
                <a:gd name="T9" fmla="*/ 90 h 110"/>
                <a:gd name="T10" fmla="*/ 30 w 42"/>
                <a:gd name="T11" fmla="*/ 90 h 110"/>
                <a:gd name="T12" fmla="*/ 22 w 42"/>
                <a:gd name="T13" fmla="*/ 76 h 110"/>
                <a:gd name="T14" fmla="*/ 16 w 42"/>
                <a:gd name="T15" fmla="*/ 62 h 110"/>
                <a:gd name="T16" fmla="*/ 16 w 42"/>
                <a:gd name="T17" fmla="*/ 62 h 110"/>
                <a:gd name="T18" fmla="*/ 12 w 42"/>
                <a:gd name="T19" fmla="*/ 46 h 110"/>
                <a:gd name="T20" fmla="*/ 8 w 42"/>
                <a:gd name="T21" fmla="*/ 32 h 110"/>
                <a:gd name="T22" fmla="*/ 2 w 42"/>
                <a:gd name="T23" fmla="*/ 0 h 110"/>
                <a:gd name="T24" fmla="*/ 2 w 42"/>
                <a:gd name="T25" fmla="*/ 0 h 110"/>
                <a:gd name="T26" fmla="*/ 0 w 42"/>
                <a:gd name="T27" fmla="*/ 0 h 110"/>
                <a:gd name="T28" fmla="*/ 0 w 42"/>
                <a:gd name="T29" fmla="*/ 0 h 110"/>
                <a:gd name="T30" fmla="*/ 6 w 42"/>
                <a:gd name="T31" fmla="*/ 34 h 110"/>
                <a:gd name="T32" fmla="*/ 10 w 42"/>
                <a:gd name="T33" fmla="*/ 50 h 110"/>
                <a:gd name="T34" fmla="*/ 16 w 42"/>
                <a:gd name="T35" fmla="*/ 66 h 110"/>
                <a:gd name="T36" fmla="*/ 16 w 42"/>
                <a:gd name="T37" fmla="*/ 66 h 110"/>
                <a:gd name="T38" fmla="*/ 22 w 42"/>
                <a:gd name="T39" fmla="*/ 80 h 110"/>
                <a:gd name="T40" fmla="*/ 30 w 42"/>
                <a:gd name="T41" fmla="*/ 96 h 110"/>
                <a:gd name="T42" fmla="*/ 30 w 42"/>
                <a:gd name="T43" fmla="*/ 96 h 110"/>
                <a:gd name="T44" fmla="*/ 34 w 42"/>
                <a:gd name="T45" fmla="*/ 104 h 110"/>
                <a:gd name="T46" fmla="*/ 38 w 42"/>
                <a:gd name="T47" fmla="*/ 108 h 110"/>
                <a:gd name="T48" fmla="*/ 42 w 42"/>
                <a:gd name="T49" fmla="*/ 110 h 110"/>
                <a:gd name="T50" fmla="*/ 42 w 42"/>
                <a:gd name="T51" fmla="*/ 110 h 110"/>
                <a:gd name="T52" fmla="*/ 42 w 42"/>
                <a:gd name="T53" fmla="*/ 108 h 110"/>
                <a:gd name="T54" fmla="*/ 42 w 42"/>
                <a:gd name="T55" fmla="*/ 108 h 110"/>
                <a:gd name="T56" fmla="*/ 42 w 42"/>
                <a:gd name="T57" fmla="*/ 108 h 110"/>
                <a:gd name="T58" fmla="*/ 42 w 42"/>
                <a:gd name="T59" fmla="*/ 108 h 110"/>
                <a:gd name="T60" fmla="*/ 42 w 42"/>
                <a:gd name="T61" fmla="*/ 106 h 110"/>
                <a:gd name="T62" fmla="*/ 42 w 42"/>
                <a:gd name="T63" fmla="*/ 108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
                <a:gd name="T97" fmla="*/ 0 h 110"/>
                <a:gd name="T98" fmla="*/ 42 w 42"/>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 h="110">
                  <a:moveTo>
                    <a:pt x="42" y="108"/>
                  </a:moveTo>
                  <a:lnTo>
                    <a:pt x="42" y="108"/>
                  </a:lnTo>
                  <a:lnTo>
                    <a:pt x="38" y="102"/>
                  </a:lnTo>
                  <a:lnTo>
                    <a:pt x="30" y="90"/>
                  </a:lnTo>
                  <a:lnTo>
                    <a:pt x="22" y="76"/>
                  </a:lnTo>
                  <a:lnTo>
                    <a:pt x="16" y="62"/>
                  </a:lnTo>
                  <a:lnTo>
                    <a:pt x="12" y="46"/>
                  </a:lnTo>
                  <a:lnTo>
                    <a:pt x="8" y="32"/>
                  </a:lnTo>
                  <a:lnTo>
                    <a:pt x="2" y="0"/>
                  </a:lnTo>
                  <a:lnTo>
                    <a:pt x="0" y="0"/>
                  </a:lnTo>
                  <a:lnTo>
                    <a:pt x="6" y="34"/>
                  </a:lnTo>
                  <a:lnTo>
                    <a:pt x="10" y="50"/>
                  </a:lnTo>
                  <a:lnTo>
                    <a:pt x="16" y="66"/>
                  </a:lnTo>
                  <a:lnTo>
                    <a:pt x="22" y="80"/>
                  </a:lnTo>
                  <a:lnTo>
                    <a:pt x="30" y="96"/>
                  </a:lnTo>
                  <a:lnTo>
                    <a:pt x="34" y="104"/>
                  </a:lnTo>
                  <a:lnTo>
                    <a:pt x="38" y="108"/>
                  </a:lnTo>
                  <a:lnTo>
                    <a:pt x="42" y="110"/>
                  </a:lnTo>
                  <a:lnTo>
                    <a:pt x="42" y="108"/>
                  </a:lnTo>
                  <a:lnTo>
                    <a:pt x="42" y="106"/>
                  </a:lnTo>
                  <a:lnTo>
                    <a:pt x="42" y="108"/>
                  </a:lnTo>
                </a:path>
              </a:pathLst>
            </a:custGeom>
            <a:noFill/>
            <a:ln w="9525">
              <a:noFill/>
              <a:round/>
              <a:headEnd/>
              <a:tailEnd/>
            </a:ln>
          </p:spPr>
          <p:txBody>
            <a:bodyPr/>
            <a:lstStyle/>
            <a:p>
              <a:endParaRPr lang="fr-FR">
                <a:latin typeface="Calibri" pitchFamily="34" charset="0"/>
              </a:endParaRPr>
            </a:p>
          </p:txBody>
        </p:sp>
        <p:sp>
          <p:nvSpPr>
            <p:cNvPr id="9282" name="Freeform 83"/>
            <p:cNvSpPr>
              <a:spLocks/>
            </p:cNvSpPr>
            <p:nvPr/>
          </p:nvSpPr>
          <p:spPr bwMode="auto">
            <a:xfrm>
              <a:off x="2743" y="2126"/>
              <a:ext cx="34" cy="44"/>
            </a:xfrm>
            <a:custGeom>
              <a:avLst/>
              <a:gdLst>
                <a:gd name="T0" fmla="*/ 34 w 34"/>
                <a:gd name="T1" fmla="*/ 42 h 44"/>
                <a:gd name="T2" fmla="*/ 34 w 34"/>
                <a:gd name="T3" fmla="*/ 42 h 44"/>
                <a:gd name="T4" fmla="*/ 18 w 34"/>
                <a:gd name="T5" fmla="*/ 28 h 44"/>
                <a:gd name="T6" fmla="*/ 18 w 34"/>
                <a:gd name="T7" fmla="*/ 28 h 44"/>
                <a:gd name="T8" fmla="*/ 8 w 34"/>
                <a:gd name="T9" fmla="*/ 14 h 44"/>
                <a:gd name="T10" fmla="*/ 2 w 34"/>
                <a:gd name="T11" fmla="*/ 0 h 44"/>
                <a:gd name="T12" fmla="*/ 2 w 34"/>
                <a:gd name="T13" fmla="*/ 0 h 44"/>
                <a:gd name="T14" fmla="*/ 0 w 34"/>
                <a:gd name="T15" fmla="*/ 0 h 44"/>
                <a:gd name="T16" fmla="*/ 0 w 34"/>
                <a:gd name="T17" fmla="*/ 0 h 44"/>
                <a:gd name="T18" fmla="*/ 0 w 34"/>
                <a:gd name="T19" fmla="*/ 0 h 44"/>
                <a:gd name="T20" fmla="*/ 0 w 34"/>
                <a:gd name="T21" fmla="*/ 2 h 44"/>
                <a:gd name="T22" fmla="*/ 0 w 34"/>
                <a:gd name="T23" fmla="*/ 2 h 44"/>
                <a:gd name="T24" fmla="*/ 2 w 34"/>
                <a:gd name="T25" fmla="*/ 2 h 44"/>
                <a:gd name="T26" fmla="*/ 2 w 34"/>
                <a:gd name="T27" fmla="*/ 2 h 44"/>
                <a:gd name="T28" fmla="*/ 2 w 34"/>
                <a:gd name="T29" fmla="*/ 0 h 44"/>
                <a:gd name="T30" fmla="*/ 2 w 34"/>
                <a:gd name="T31" fmla="*/ 0 h 44"/>
                <a:gd name="T32" fmla="*/ 2 w 34"/>
                <a:gd name="T33" fmla="*/ 0 h 44"/>
                <a:gd name="T34" fmla="*/ 0 w 34"/>
                <a:gd name="T35" fmla="*/ 0 h 44"/>
                <a:gd name="T36" fmla="*/ 0 w 34"/>
                <a:gd name="T37" fmla="*/ 0 h 44"/>
                <a:gd name="T38" fmla="*/ 0 w 34"/>
                <a:gd name="T39" fmla="*/ 6 h 44"/>
                <a:gd name="T40" fmla="*/ 2 w 34"/>
                <a:gd name="T41" fmla="*/ 12 h 44"/>
                <a:gd name="T42" fmla="*/ 8 w 34"/>
                <a:gd name="T43" fmla="*/ 20 h 44"/>
                <a:gd name="T44" fmla="*/ 8 w 34"/>
                <a:gd name="T45" fmla="*/ 20 h 44"/>
                <a:gd name="T46" fmla="*/ 20 w 34"/>
                <a:gd name="T47" fmla="*/ 34 h 44"/>
                <a:gd name="T48" fmla="*/ 32 w 34"/>
                <a:gd name="T49" fmla="*/ 44 h 44"/>
                <a:gd name="T50" fmla="*/ 32 w 34"/>
                <a:gd name="T51" fmla="*/ 44 h 44"/>
                <a:gd name="T52" fmla="*/ 34 w 34"/>
                <a:gd name="T53" fmla="*/ 42 h 4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4"/>
                <a:gd name="T82" fmla="*/ 0 h 44"/>
                <a:gd name="T83" fmla="*/ 34 w 34"/>
                <a:gd name="T84" fmla="*/ 44 h 4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4" h="44">
                  <a:moveTo>
                    <a:pt x="34" y="42"/>
                  </a:moveTo>
                  <a:lnTo>
                    <a:pt x="34" y="42"/>
                  </a:lnTo>
                  <a:lnTo>
                    <a:pt x="18" y="28"/>
                  </a:lnTo>
                  <a:lnTo>
                    <a:pt x="8" y="14"/>
                  </a:lnTo>
                  <a:lnTo>
                    <a:pt x="2" y="0"/>
                  </a:lnTo>
                  <a:lnTo>
                    <a:pt x="0" y="0"/>
                  </a:lnTo>
                  <a:lnTo>
                    <a:pt x="0" y="2"/>
                  </a:lnTo>
                  <a:lnTo>
                    <a:pt x="2" y="2"/>
                  </a:lnTo>
                  <a:lnTo>
                    <a:pt x="2" y="0"/>
                  </a:lnTo>
                  <a:lnTo>
                    <a:pt x="0" y="0"/>
                  </a:lnTo>
                  <a:lnTo>
                    <a:pt x="0" y="6"/>
                  </a:lnTo>
                  <a:lnTo>
                    <a:pt x="2" y="12"/>
                  </a:lnTo>
                  <a:lnTo>
                    <a:pt x="8" y="20"/>
                  </a:lnTo>
                  <a:lnTo>
                    <a:pt x="20" y="34"/>
                  </a:lnTo>
                  <a:lnTo>
                    <a:pt x="32" y="44"/>
                  </a:lnTo>
                  <a:lnTo>
                    <a:pt x="34" y="42"/>
                  </a:lnTo>
                  <a:close/>
                </a:path>
              </a:pathLst>
            </a:custGeom>
            <a:solidFill>
              <a:srgbClr val="000000"/>
            </a:solidFill>
            <a:ln w="9525">
              <a:noFill/>
              <a:round/>
              <a:headEnd/>
              <a:tailEnd/>
            </a:ln>
          </p:spPr>
          <p:txBody>
            <a:bodyPr/>
            <a:lstStyle/>
            <a:p>
              <a:endParaRPr lang="fr-FR">
                <a:latin typeface="Calibri" pitchFamily="34" charset="0"/>
              </a:endParaRPr>
            </a:p>
          </p:txBody>
        </p:sp>
        <p:sp>
          <p:nvSpPr>
            <p:cNvPr id="9283" name="Freeform 84"/>
            <p:cNvSpPr>
              <a:spLocks/>
            </p:cNvSpPr>
            <p:nvPr/>
          </p:nvSpPr>
          <p:spPr bwMode="auto">
            <a:xfrm>
              <a:off x="2743" y="2126"/>
              <a:ext cx="34" cy="44"/>
            </a:xfrm>
            <a:custGeom>
              <a:avLst/>
              <a:gdLst>
                <a:gd name="T0" fmla="*/ 34 w 34"/>
                <a:gd name="T1" fmla="*/ 42 h 44"/>
                <a:gd name="T2" fmla="*/ 34 w 34"/>
                <a:gd name="T3" fmla="*/ 42 h 44"/>
                <a:gd name="T4" fmla="*/ 18 w 34"/>
                <a:gd name="T5" fmla="*/ 28 h 44"/>
                <a:gd name="T6" fmla="*/ 18 w 34"/>
                <a:gd name="T7" fmla="*/ 28 h 44"/>
                <a:gd name="T8" fmla="*/ 8 w 34"/>
                <a:gd name="T9" fmla="*/ 14 h 44"/>
                <a:gd name="T10" fmla="*/ 2 w 34"/>
                <a:gd name="T11" fmla="*/ 0 h 44"/>
                <a:gd name="T12" fmla="*/ 2 w 34"/>
                <a:gd name="T13" fmla="*/ 0 h 44"/>
                <a:gd name="T14" fmla="*/ 0 w 34"/>
                <a:gd name="T15" fmla="*/ 0 h 44"/>
                <a:gd name="T16" fmla="*/ 0 w 34"/>
                <a:gd name="T17" fmla="*/ 0 h 44"/>
                <a:gd name="T18" fmla="*/ 0 w 34"/>
                <a:gd name="T19" fmla="*/ 0 h 44"/>
                <a:gd name="T20" fmla="*/ 0 w 34"/>
                <a:gd name="T21" fmla="*/ 2 h 44"/>
                <a:gd name="T22" fmla="*/ 0 w 34"/>
                <a:gd name="T23" fmla="*/ 2 h 44"/>
                <a:gd name="T24" fmla="*/ 2 w 34"/>
                <a:gd name="T25" fmla="*/ 2 h 44"/>
                <a:gd name="T26" fmla="*/ 2 w 34"/>
                <a:gd name="T27" fmla="*/ 2 h 44"/>
                <a:gd name="T28" fmla="*/ 2 w 34"/>
                <a:gd name="T29" fmla="*/ 0 h 44"/>
                <a:gd name="T30" fmla="*/ 2 w 34"/>
                <a:gd name="T31" fmla="*/ 0 h 44"/>
                <a:gd name="T32" fmla="*/ 2 w 34"/>
                <a:gd name="T33" fmla="*/ 0 h 44"/>
                <a:gd name="T34" fmla="*/ 0 w 34"/>
                <a:gd name="T35" fmla="*/ 0 h 44"/>
                <a:gd name="T36" fmla="*/ 0 w 34"/>
                <a:gd name="T37" fmla="*/ 0 h 44"/>
                <a:gd name="T38" fmla="*/ 0 w 34"/>
                <a:gd name="T39" fmla="*/ 6 h 44"/>
                <a:gd name="T40" fmla="*/ 2 w 34"/>
                <a:gd name="T41" fmla="*/ 12 h 44"/>
                <a:gd name="T42" fmla="*/ 8 w 34"/>
                <a:gd name="T43" fmla="*/ 20 h 44"/>
                <a:gd name="T44" fmla="*/ 8 w 34"/>
                <a:gd name="T45" fmla="*/ 20 h 44"/>
                <a:gd name="T46" fmla="*/ 20 w 34"/>
                <a:gd name="T47" fmla="*/ 34 h 44"/>
                <a:gd name="T48" fmla="*/ 32 w 34"/>
                <a:gd name="T49" fmla="*/ 44 h 44"/>
                <a:gd name="T50" fmla="*/ 32 w 34"/>
                <a:gd name="T51" fmla="*/ 44 h 44"/>
                <a:gd name="T52" fmla="*/ 34 w 34"/>
                <a:gd name="T53" fmla="*/ 42 h 4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4"/>
                <a:gd name="T82" fmla="*/ 0 h 44"/>
                <a:gd name="T83" fmla="*/ 34 w 34"/>
                <a:gd name="T84" fmla="*/ 44 h 4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4" h="44">
                  <a:moveTo>
                    <a:pt x="34" y="42"/>
                  </a:moveTo>
                  <a:lnTo>
                    <a:pt x="34" y="42"/>
                  </a:lnTo>
                  <a:lnTo>
                    <a:pt x="18" y="28"/>
                  </a:lnTo>
                  <a:lnTo>
                    <a:pt x="8" y="14"/>
                  </a:lnTo>
                  <a:lnTo>
                    <a:pt x="2" y="0"/>
                  </a:lnTo>
                  <a:lnTo>
                    <a:pt x="0" y="0"/>
                  </a:lnTo>
                  <a:lnTo>
                    <a:pt x="0" y="2"/>
                  </a:lnTo>
                  <a:lnTo>
                    <a:pt x="2" y="2"/>
                  </a:lnTo>
                  <a:lnTo>
                    <a:pt x="2" y="0"/>
                  </a:lnTo>
                  <a:lnTo>
                    <a:pt x="0" y="0"/>
                  </a:lnTo>
                  <a:lnTo>
                    <a:pt x="0" y="6"/>
                  </a:lnTo>
                  <a:lnTo>
                    <a:pt x="2" y="12"/>
                  </a:lnTo>
                  <a:lnTo>
                    <a:pt x="8" y="20"/>
                  </a:lnTo>
                  <a:lnTo>
                    <a:pt x="20" y="34"/>
                  </a:lnTo>
                  <a:lnTo>
                    <a:pt x="32" y="44"/>
                  </a:lnTo>
                  <a:lnTo>
                    <a:pt x="34" y="42"/>
                  </a:lnTo>
                </a:path>
              </a:pathLst>
            </a:custGeom>
            <a:noFill/>
            <a:ln w="9525">
              <a:noFill/>
              <a:round/>
              <a:headEnd/>
              <a:tailEnd/>
            </a:ln>
          </p:spPr>
          <p:txBody>
            <a:bodyPr/>
            <a:lstStyle/>
            <a:p>
              <a:endParaRPr lang="fr-FR">
                <a:latin typeface="Calibri" pitchFamily="34" charset="0"/>
              </a:endParaRPr>
            </a:p>
          </p:txBody>
        </p:sp>
        <p:sp>
          <p:nvSpPr>
            <p:cNvPr id="9284" name="Freeform 85"/>
            <p:cNvSpPr>
              <a:spLocks/>
            </p:cNvSpPr>
            <p:nvPr/>
          </p:nvSpPr>
          <p:spPr bwMode="auto">
            <a:xfrm>
              <a:off x="2805" y="2158"/>
              <a:ext cx="8" cy="66"/>
            </a:xfrm>
            <a:custGeom>
              <a:avLst/>
              <a:gdLst>
                <a:gd name="T0" fmla="*/ 0 w 8"/>
                <a:gd name="T1" fmla="*/ 62 h 66"/>
                <a:gd name="T2" fmla="*/ 0 w 8"/>
                <a:gd name="T3" fmla="*/ 62 h 66"/>
                <a:gd name="T4" fmla="*/ 2 w 8"/>
                <a:gd name="T5" fmla="*/ 64 h 66"/>
                <a:gd name="T6" fmla="*/ 2 w 8"/>
                <a:gd name="T7" fmla="*/ 64 h 66"/>
                <a:gd name="T8" fmla="*/ 4 w 8"/>
                <a:gd name="T9" fmla="*/ 66 h 66"/>
                <a:gd name="T10" fmla="*/ 6 w 8"/>
                <a:gd name="T11" fmla="*/ 64 h 66"/>
                <a:gd name="T12" fmla="*/ 6 w 8"/>
                <a:gd name="T13" fmla="*/ 64 h 66"/>
                <a:gd name="T14" fmla="*/ 8 w 8"/>
                <a:gd name="T15" fmla="*/ 58 h 66"/>
                <a:gd name="T16" fmla="*/ 8 w 8"/>
                <a:gd name="T17" fmla="*/ 52 h 66"/>
                <a:gd name="T18" fmla="*/ 6 w 8"/>
                <a:gd name="T19" fmla="*/ 38 h 66"/>
                <a:gd name="T20" fmla="*/ 6 w 8"/>
                <a:gd name="T21" fmla="*/ 38 h 66"/>
                <a:gd name="T22" fmla="*/ 4 w 8"/>
                <a:gd name="T23" fmla="*/ 20 h 66"/>
                <a:gd name="T24" fmla="*/ 2 w 8"/>
                <a:gd name="T25" fmla="*/ 2 h 66"/>
                <a:gd name="T26" fmla="*/ 2 w 8"/>
                <a:gd name="T27" fmla="*/ 2 h 66"/>
                <a:gd name="T28" fmla="*/ 0 w 8"/>
                <a:gd name="T29" fmla="*/ 0 h 66"/>
                <a:gd name="T30" fmla="*/ 0 w 8"/>
                <a:gd name="T31" fmla="*/ 2 h 66"/>
                <a:gd name="T32" fmla="*/ 0 w 8"/>
                <a:gd name="T33" fmla="*/ 2 h 66"/>
                <a:gd name="T34" fmla="*/ 2 w 8"/>
                <a:gd name="T35" fmla="*/ 40 h 66"/>
                <a:gd name="T36" fmla="*/ 2 w 8"/>
                <a:gd name="T37" fmla="*/ 40 h 66"/>
                <a:gd name="T38" fmla="*/ 4 w 8"/>
                <a:gd name="T39" fmla="*/ 52 h 66"/>
                <a:gd name="T40" fmla="*/ 4 w 8"/>
                <a:gd name="T41" fmla="*/ 58 h 66"/>
                <a:gd name="T42" fmla="*/ 2 w 8"/>
                <a:gd name="T43" fmla="*/ 60 h 66"/>
                <a:gd name="T44" fmla="*/ 0 w 8"/>
                <a:gd name="T45" fmla="*/ 60 h 66"/>
                <a:gd name="T46" fmla="*/ 0 w 8"/>
                <a:gd name="T47" fmla="*/ 60 h 66"/>
                <a:gd name="T48" fmla="*/ 0 w 8"/>
                <a:gd name="T49" fmla="*/ 62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
                <a:gd name="T76" fmla="*/ 0 h 66"/>
                <a:gd name="T77" fmla="*/ 8 w 8"/>
                <a:gd name="T78" fmla="*/ 66 h 6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 h="66">
                  <a:moveTo>
                    <a:pt x="0" y="62"/>
                  </a:moveTo>
                  <a:lnTo>
                    <a:pt x="0" y="62"/>
                  </a:lnTo>
                  <a:lnTo>
                    <a:pt x="2" y="64"/>
                  </a:lnTo>
                  <a:lnTo>
                    <a:pt x="4" y="66"/>
                  </a:lnTo>
                  <a:lnTo>
                    <a:pt x="6" y="64"/>
                  </a:lnTo>
                  <a:lnTo>
                    <a:pt x="8" y="58"/>
                  </a:lnTo>
                  <a:lnTo>
                    <a:pt x="8" y="52"/>
                  </a:lnTo>
                  <a:lnTo>
                    <a:pt x="6" y="38"/>
                  </a:lnTo>
                  <a:lnTo>
                    <a:pt x="4" y="20"/>
                  </a:lnTo>
                  <a:lnTo>
                    <a:pt x="2" y="2"/>
                  </a:lnTo>
                  <a:lnTo>
                    <a:pt x="0" y="0"/>
                  </a:lnTo>
                  <a:lnTo>
                    <a:pt x="0" y="2"/>
                  </a:lnTo>
                  <a:lnTo>
                    <a:pt x="2" y="40"/>
                  </a:lnTo>
                  <a:lnTo>
                    <a:pt x="4" y="52"/>
                  </a:lnTo>
                  <a:lnTo>
                    <a:pt x="4" y="58"/>
                  </a:lnTo>
                  <a:lnTo>
                    <a:pt x="2" y="60"/>
                  </a:lnTo>
                  <a:lnTo>
                    <a:pt x="0" y="60"/>
                  </a:lnTo>
                  <a:lnTo>
                    <a:pt x="0" y="62"/>
                  </a:lnTo>
                  <a:close/>
                </a:path>
              </a:pathLst>
            </a:custGeom>
            <a:solidFill>
              <a:srgbClr val="000000"/>
            </a:solidFill>
            <a:ln w="9525">
              <a:noFill/>
              <a:round/>
              <a:headEnd/>
              <a:tailEnd/>
            </a:ln>
          </p:spPr>
          <p:txBody>
            <a:bodyPr/>
            <a:lstStyle/>
            <a:p>
              <a:endParaRPr lang="fr-FR">
                <a:latin typeface="Calibri" pitchFamily="34" charset="0"/>
              </a:endParaRPr>
            </a:p>
          </p:txBody>
        </p:sp>
        <p:sp>
          <p:nvSpPr>
            <p:cNvPr id="9285" name="Freeform 86"/>
            <p:cNvSpPr>
              <a:spLocks/>
            </p:cNvSpPr>
            <p:nvPr/>
          </p:nvSpPr>
          <p:spPr bwMode="auto">
            <a:xfrm>
              <a:off x="2805" y="2158"/>
              <a:ext cx="8" cy="66"/>
            </a:xfrm>
            <a:custGeom>
              <a:avLst/>
              <a:gdLst>
                <a:gd name="T0" fmla="*/ 0 w 8"/>
                <a:gd name="T1" fmla="*/ 62 h 66"/>
                <a:gd name="T2" fmla="*/ 0 w 8"/>
                <a:gd name="T3" fmla="*/ 62 h 66"/>
                <a:gd name="T4" fmla="*/ 2 w 8"/>
                <a:gd name="T5" fmla="*/ 64 h 66"/>
                <a:gd name="T6" fmla="*/ 2 w 8"/>
                <a:gd name="T7" fmla="*/ 64 h 66"/>
                <a:gd name="T8" fmla="*/ 4 w 8"/>
                <a:gd name="T9" fmla="*/ 66 h 66"/>
                <a:gd name="T10" fmla="*/ 6 w 8"/>
                <a:gd name="T11" fmla="*/ 64 h 66"/>
                <a:gd name="T12" fmla="*/ 6 w 8"/>
                <a:gd name="T13" fmla="*/ 64 h 66"/>
                <a:gd name="T14" fmla="*/ 8 w 8"/>
                <a:gd name="T15" fmla="*/ 58 h 66"/>
                <a:gd name="T16" fmla="*/ 8 w 8"/>
                <a:gd name="T17" fmla="*/ 52 h 66"/>
                <a:gd name="T18" fmla="*/ 6 w 8"/>
                <a:gd name="T19" fmla="*/ 38 h 66"/>
                <a:gd name="T20" fmla="*/ 6 w 8"/>
                <a:gd name="T21" fmla="*/ 38 h 66"/>
                <a:gd name="T22" fmla="*/ 4 w 8"/>
                <a:gd name="T23" fmla="*/ 20 h 66"/>
                <a:gd name="T24" fmla="*/ 2 w 8"/>
                <a:gd name="T25" fmla="*/ 2 h 66"/>
                <a:gd name="T26" fmla="*/ 2 w 8"/>
                <a:gd name="T27" fmla="*/ 2 h 66"/>
                <a:gd name="T28" fmla="*/ 0 w 8"/>
                <a:gd name="T29" fmla="*/ 0 h 66"/>
                <a:gd name="T30" fmla="*/ 0 w 8"/>
                <a:gd name="T31" fmla="*/ 2 h 66"/>
                <a:gd name="T32" fmla="*/ 0 w 8"/>
                <a:gd name="T33" fmla="*/ 2 h 66"/>
                <a:gd name="T34" fmla="*/ 2 w 8"/>
                <a:gd name="T35" fmla="*/ 40 h 66"/>
                <a:gd name="T36" fmla="*/ 2 w 8"/>
                <a:gd name="T37" fmla="*/ 40 h 66"/>
                <a:gd name="T38" fmla="*/ 4 w 8"/>
                <a:gd name="T39" fmla="*/ 52 h 66"/>
                <a:gd name="T40" fmla="*/ 4 w 8"/>
                <a:gd name="T41" fmla="*/ 58 h 66"/>
                <a:gd name="T42" fmla="*/ 2 w 8"/>
                <a:gd name="T43" fmla="*/ 60 h 66"/>
                <a:gd name="T44" fmla="*/ 0 w 8"/>
                <a:gd name="T45" fmla="*/ 60 h 66"/>
                <a:gd name="T46" fmla="*/ 0 w 8"/>
                <a:gd name="T47" fmla="*/ 60 h 66"/>
                <a:gd name="T48" fmla="*/ 0 w 8"/>
                <a:gd name="T49" fmla="*/ 62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
                <a:gd name="T76" fmla="*/ 0 h 66"/>
                <a:gd name="T77" fmla="*/ 8 w 8"/>
                <a:gd name="T78" fmla="*/ 66 h 6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 h="66">
                  <a:moveTo>
                    <a:pt x="0" y="62"/>
                  </a:moveTo>
                  <a:lnTo>
                    <a:pt x="0" y="62"/>
                  </a:lnTo>
                  <a:lnTo>
                    <a:pt x="2" y="64"/>
                  </a:lnTo>
                  <a:lnTo>
                    <a:pt x="4" y="66"/>
                  </a:lnTo>
                  <a:lnTo>
                    <a:pt x="6" y="64"/>
                  </a:lnTo>
                  <a:lnTo>
                    <a:pt x="8" y="58"/>
                  </a:lnTo>
                  <a:lnTo>
                    <a:pt x="8" y="52"/>
                  </a:lnTo>
                  <a:lnTo>
                    <a:pt x="6" y="38"/>
                  </a:lnTo>
                  <a:lnTo>
                    <a:pt x="4" y="20"/>
                  </a:lnTo>
                  <a:lnTo>
                    <a:pt x="2" y="2"/>
                  </a:lnTo>
                  <a:lnTo>
                    <a:pt x="0" y="0"/>
                  </a:lnTo>
                  <a:lnTo>
                    <a:pt x="0" y="2"/>
                  </a:lnTo>
                  <a:lnTo>
                    <a:pt x="2" y="40"/>
                  </a:lnTo>
                  <a:lnTo>
                    <a:pt x="4" y="52"/>
                  </a:lnTo>
                  <a:lnTo>
                    <a:pt x="4" y="58"/>
                  </a:lnTo>
                  <a:lnTo>
                    <a:pt x="2" y="60"/>
                  </a:lnTo>
                  <a:lnTo>
                    <a:pt x="0" y="60"/>
                  </a:lnTo>
                  <a:lnTo>
                    <a:pt x="0" y="62"/>
                  </a:lnTo>
                </a:path>
              </a:pathLst>
            </a:custGeom>
            <a:noFill/>
            <a:ln w="9525">
              <a:noFill/>
              <a:round/>
              <a:headEnd/>
              <a:tailEnd/>
            </a:ln>
          </p:spPr>
          <p:txBody>
            <a:bodyPr/>
            <a:lstStyle/>
            <a:p>
              <a:endParaRPr lang="fr-FR">
                <a:latin typeface="Calibri" pitchFamily="34" charset="0"/>
              </a:endParaRPr>
            </a:p>
          </p:txBody>
        </p:sp>
        <p:sp>
          <p:nvSpPr>
            <p:cNvPr id="9286" name="Freeform 87"/>
            <p:cNvSpPr>
              <a:spLocks/>
            </p:cNvSpPr>
            <p:nvPr/>
          </p:nvSpPr>
          <p:spPr bwMode="auto">
            <a:xfrm>
              <a:off x="2811" y="2218"/>
              <a:ext cx="12" cy="30"/>
            </a:xfrm>
            <a:custGeom>
              <a:avLst/>
              <a:gdLst>
                <a:gd name="T0" fmla="*/ 0 w 12"/>
                <a:gd name="T1" fmla="*/ 0 h 30"/>
                <a:gd name="T2" fmla="*/ 0 w 12"/>
                <a:gd name="T3" fmla="*/ 0 h 30"/>
                <a:gd name="T4" fmla="*/ 2 w 12"/>
                <a:gd name="T5" fmla="*/ 8 h 30"/>
                <a:gd name="T6" fmla="*/ 6 w 12"/>
                <a:gd name="T7" fmla="*/ 16 h 30"/>
                <a:gd name="T8" fmla="*/ 12 w 12"/>
                <a:gd name="T9" fmla="*/ 30 h 30"/>
                <a:gd name="T10" fmla="*/ 12 w 12"/>
                <a:gd name="T11" fmla="*/ 30 h 30"/>
                <a:gd name="T12" fmla="*/ 12 w 12"/>
                <a:gd name="T13" fmla="*/ 30 h 30"/>
                <a:gd name="T14" fmla="*/ 12 w 12"/>
                <a:gd name="T15" fmla="*/ 30 h 30"/>
                <a:gd name="T16" fmla="*/ 6 w 12"/>
                <a:gd name="T17" fmla="*/ 16 h 30"/>
                <a:gd name="T18" fmla="*/ 2 w 12"/>
                <a:gd name="T19" fmla="*/ 8 h 30"/>
                <a:gd name="T20" fmla="*/ 2 w 12"/>
                <a:gd name="T21" fmla="*/ 0 h 30"/>
                <a:gd name="T22" fmla="*/ 2 w 12"/>
                <a:gd name="T23" fmla="*/ 0 h 30"/>
                <a:gd name="T24" fmla="*/ 0 w 12"/>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0"/>
                <a:gd name="T41" fmla="*/ 12 w 12"/>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0">
                  <a:moveTo>
                    <a:pt x="0" y="0"/>
                  </a:moveTo>
                  <a:lnTo>
                    <a:pt x="0" y="0"/>
                  </a:lnTo>
                  <a:lnTo>
                    <a:pt x="2" y="8"/>
                  </a:lnTo>
                  <a:lnTo>
                    <a:pt x="6" y="16"/>
                  </a:lnTo>
                  <a:lnTo>
                    <a:pt x="12" y="30"/>
                  </a:lnTo>
                  <a:lnTo>
                    <a:pt x="6" y="16"/>
                  </a:lnTo>
                  <a:lnTo>
                    <a:pt x="2" y="8"/>
                  </a:lnTo>
                  <a:lnTo>
                    <a:pt x="2" y="0"/>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287" name="Freeform 88"/>
            <p:cNvSpPr>
              <a:spLocks/>
            </p:cNvSpPr>
            <p:nvPr/>
          </p:nvSpPr>
          <p:spPr bwMode="auto">
            <a:xfrm>
              <a:off x="2811" y="2218"/>
              <a:ext cx="12" cy="30"/>
            </a:xfrm>
            <a:custGeom>
              <a:avLst/>
              <a:gdLst>
                <a:gd name="T0" fmla="*/ 0 w 12"/>
                <a:gd name="T1" fmla="*/ 0 h 30"/>
                <a:gd name="T2" fmla="*/ 0 w 12"/>
                <a:gd name="T3" fmla="*/ 0 h 30"/>
                <a:gd name="T4" fmla="*/ 2 w 12"/>
                <a:gd name="T5" fmla="*/ 8 h 30"/>
                <a:gd name="T6" fmla="*/ 6 w 12"/>
                <a:gd name="T7" fmla="*/ 16 h 30"/>
                <a:gd name="T8" fmla="*/ 12 w 12"/>
                <a:gd name="T9" fmla="*/ 30 h 30"/>
                <a:gd name="T10" fmla="*/ 12 w 12"/>
                <a:gd name="T11" fmla="*/ 30 h 30"/>
                <a:gd name="T12" fmla="*/ 12 w 12"/>
                <a:gd name="T13" fmla="*/ 30 h 30"/>
                <a:gd name="T14" fmla="*/ 12 w 12"/>
                <a:gd name="T15" fmla="*/ 30 h 30"/>
                <a:gd name="T16" fmla="*/ 6 w 12"/>
                <a:gd name="T17" fmla="*/ 16 h 30"/>
                <a:gd name="T18" fmla="*/ 2 w 12"/>
                <a:gd name="T19" fmla="*/ 8 h 30"/>
                <a:gd name="T20" fmla="*/ 2 w 12"/>
                <a:gd name="T21" fmla="*/ 0 h 30"/>
                <a:gd name="T22" fmla="*/ 2 w 12"/>
                <a:gd name="T23" fmla="*/ 0 h 30"/>
                <a:gd name="T24" fmla="*/ 0 w 12"/>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0"/>
                <a:gd name="T41" fmla="*/ 12 w 12"/>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0">
                  <a:moveTo>
                    <a:pt x="0" y="0"/>
                  </a:moveTo>
                  <a:lnTo>
                    <a:pt x="0" y="0"/>
                  </a:lnTo>
                  <a:lnTo>
                    <a:pt x="2" y="8"/>
                  </a:lnTo>
                  <a:lnTo>
                    <a:pt x="6" y="16"/>
                  </a:lnTo>
                  <a:lnTo>
                    <a:pt x="12" y="30"/>
                  </a:lnTo>
                  <a:lnTo>
                    <a:pt x="6" y="16"/>
                  </a:lnTo>
                  <a:lnTo>
                    <a:pt x="2" y="8"/>
                  </a:lnTo>
                  <a:lnTo>
                    <a:pt x="2" y="0"/>
                  </a:lnTo>
                  <a:lnTo>
                    <a:pt x="0" y="0"/>
                  </a:lnTo>
                </a:path>
              </a:pathLst>
            </a:custGeom>
            <a:noFill/>
            <a:ln w="9525">
              <a:noFill/>
              <a:round/>
              <a:headEnd/>
              <a:tailEnd/>
            </a:ln>
          </p:spPr>
          <p:txBody>
            <a:bodyPr/>
            <a:lstStyle/>
            <a:p>
              <a:endParaRPr lang="fr-FR">
                <a:latin typeface="Calibri" pitchFamily="34" charset="0"/>
              </a:endParaRPr>
            </a:p>
          </p:txBody>
        </p:sp>
        <p:sp>
          <p:nvSpPr>
            <p:cNvPr id="9288" name="Freeform 89"/>
            <p:cNvSpPr>
              <a:spLocks/>
            </p:cNvSpPr>
            <p:nvPr/>
          </p:nvSpPr>
          <p:spPr bwMode="auto">
            <a:xfrm>
              <a:off x="2993" y="1712"/>
              <a:ext cx="360" cy="574"/>
            </a:xfrm>
            <a:custGeom>
              <a:avLst/>
              <a:gdLst>
                <a:gd name="T0" fmla="*/ 330 w 360"/>
                <a:gd name="T1" fmla="*/ 354 h 574"/>
                <a:gd name="T2" fmla="*/ 300 w 360"/>
                <a:gd name="T3" fmla="*/ 296 h 574"/>
                <a:gd name="T4" fmla="*/ 280 w 360"/>
                <a:gd name="T5" fmla="*/ 280 h 574"/>
                <a:gd name="T6" fmla="*/ 280 w 360"/>
                <a:gd name="T7" fmla="*/ 254 h 574"/>
                <a:gd name="T8" fmla="*/ 326 w 360"/>
                <a:gd name="T9" fmla="*/ 220 h 574"/>
                <a:gd name="T10" fmla="*/ 318 w 360"/>
                <a:gd name="T11" fmla="*/ 168 h 574"/>
                <a:gd name="T12" fmla="*/ 334 w 360"/>
                <a:gd name="T13" fmla="*/ 112 h 574"/>
                <a:gd name="T14" fmla="*/ 262 w 360"/>
                <a:gd name="T15" fmla="*/ 78 h 574"/>
                <a:gd name="T16" fmla="*/ 232 w 360"/>
                <a:gd name="T17" fmla="*/ 60 h 574"/>
                <a:gd name="T18" fmla="*/ 176 w 360"/>
                <a:gd name="T19" fmla="*/ 64 h 574"/>
                <a:gd name="T20" fmla="*/ 124 w 360"/>
                <a:gd name="T21" fmla="*/ 64 h 574"/>
                <a:gd name="T22" fmla="*/ 108 w 360"/>
                <a:gd name="T23" fmla="*/ 44 h 574"/>
                <a:gd name="T24" fmla="*/ 86 w 360"/>
                <a:gd name="T25" fmla="*/ 14 h 574"/>
                <a:gd name="T26" fmla="*/ 52 w 360"/>
                <a:gd name="T27" fmla="*/ 2 h 574"/>
                <a:gd name="T28" fmla="*/ 36 w 360"/>
                <a:gd name="T29" fmla="*/ 18 h 574"/>
                <a:gd name="T30" fmla="*/ 38 w 360"/>
                <a:gd name="T31" fmla="*/ 14 h 574"/>
                <a:gd name="T32" fmla="*/ 72 w 360"/>
                <a:gd name="T33" fmla="*/ 4 h 574"/>
                <a:gd name="T34" fmla="*/ 84 w 360"/>
                <a:gd name="T35" fmla="*/ 36 h 574"/>
                <a:gd name="T36" fmla="*/ 116 w 360"/>
                <a:gd name="T37" fmla="*/ 60 h 574"/>
                <a:gd name="T38" fmla="*/ 128 w 360"/>
                <a:gd name="T39" fmla="*/ 66 h 574"/>
                <a:gd name="T40" fmla="*/ 168 w 360"/>
                <a:gd name="T41" fmla="*/ 62 h 574"/>
                <a:gd name="T42" fmla="*/ 180 w 360"/>
                <a:gd name="T43" fmla="*/ 78 h 574"/>
                <a:gd name="T44" fmla="*/ 236 w 360"/>
                <a:gd name="T45" fmla="*/ 66 h 574"/>
                <a:gd name="T46" fmla="*/ 282 w 360"/>
                <a:gd name="T47" fmla="*/ 84 h 574"/>
                <a:gd name="T48" fmla="*/ 326 w 360"/>
                <a:gd name="T49" fmla="*/ 108 h 574"/>
                <a:gd name="T50" fmla="*/ 318 w 360"/>
                <a:gd name="T51" fmla="*/ 160 h 574"/>
                <a:gd name="T52" fmla="*/ 322 w 360"/>
                <a:gd name="T53" fmla="*/ 182 h 574"/>
                <a:gd name="T54" fmla="*/ 318 w 360"/>
                <a:gd name="T55" fmla="*/ 220 h 574"/>
                <a:gd name="T56" fmla="*/ 270 w 360"/>
                <a:gd name="T57" fmla="*/ 256 h 574"/>
                <a:gd name="T58" fmla="*/ 270 w 360"/>
                <a:gd name="T59" fmla="*/ 282 h 574"/>
                <a:gd name="T60" fmla="*/ 266 w 360"/>
                <a:gd name="T61" fmla="*/ 298 h 574"/>
                <a:gd name="T62" fmla="*/ 312 w 360"/>
                <a:gd name="T63" fmla="*/ 314 h 574"/>
                <a:gd name="T64" fmla="*/ 324 w 360"/>
                <a:gd name="T65" fmla="*/ 360 h 574"/>
                <a:gd name="T66" fmla="*/ 352 w 360"/>
                <a:gd name="T67" fmla="*/ 398 h 574"/>
                <a:gd name="T68" fmla="*/ 310 w 360"/>
                <a:gd name="T69" fmla="*/ 434 h 574"/>
                <a:gd name="T70" fmla="*/ 254 w 360"/>
                <a:gd name="T71" fmla="*/ 446 h 574"/>
                <a:gd name="T72" fmla="*/ 252 w 360"/>
                <a:gd name="T73" fmla="*/ 472 h 574"/>
                <a:gd name="T74" fmla="*/ 206 w 360"/>
                <a:gd name="T75" fmla="*/ 480 h 574"/>
                <a:gd name="T76" fmla="*/ 198 w 360"/>
                <a:gd name="T77" fmla="*/ 516 h 574"/>
                <a:gd name="T78" fmla="*/ 164 w 360"/>
                <a:gd name="T79" fmla="*/ 530 h 574"/>
                <a:gd name="T80" fmla="*/ 132 w 360"/>
                <a:gd name="T81" fmla="*/ 562 h 574"/>
                <a:gd name="T82" fmla="*/ 82 w 360"/>
                <a:gd name="T83" fmla="*/ 550 h 574"/>
                <a:gd name="T84" fmla="*/ 66 w 360"/>
                <a:gd name="T85" fmla="*/ 520 h 574"/>
                <a:gd name="T86" fmla="*/ 24 w 360"/>
                <a:gd name="T87" fmla="*/ 514 h 574"/>
                <a:gd name="T88" fmla="*/ 12 w 360"/>
                <a:gd name="T89" fmla="*/ 486 h 574"/>
                <a:gd name="T90" fmla="*/ 0 w 360"/>
                <a:gd name="T91" fmla="*/ 468 h 574"/>
                <a:gd name="T92" fmla="*/ 10 w 360"/>
                <a:gd name="T93" fmla="*/ 492 h 574"/>
                <a:gd name="T94" fmla="*/ 36 w 360"/>
                <a:gd name="T95" fmla="*/ 530 h 574"/>
                <a:gd name="T96" fmla="*/ 82 w 360"/>
                <a:gd name="T97" fmla="*/ 560 h 574"/>
                <a:gd name="T98" fmla="*/ 130 w 360"/>
                <a:gd name="T99" fmla="*/ 570 h 574"/>
                <a:gd name="T100" fmla="*/ 160 w 360"/>
                <a:gd name="T101" fmla="*/ 540 h 574"/>
                <a:gd name="T102" fmla="*/ 206 w 360"/>
                <a:gd name="T103" fmla="*/ 520 h 574"/>
                <a:gd name="T104" fmla="*/ 208 w 360"/>
                <a:gd name="T105" fmla="*/ 488 h 574"/>
                <a:gd name="T106" fmla="*/ 256 w 360"/>
                <a:gd name="T107" fmla="*/ 478 h 574"/>
                <a:gd name="T108" fmla="*/ 264 w 360"/>
                <a:gd name="T109" fmla="*/ 448 h 574"/>
                <a:gd name="T110" fmla="*/ 334 w 360"/>
                <a:gd name="T111" fmla="*/ 434 h 574"/>
                <a:gd name="T112" fmla="*/ 358 w 360"/>
                <a:gd name="T113" fmla="*/ 384 h 5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60"/>
                <a:gd name="T172" fmla="*/ 0 h 574"/>
                <a:gd name="T173" fmla="*/ 360 w 360"/>
                <a:gd name="T174" fmla="*/ 574 h 5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60" h="574">
                  <a:moveTo>
                    <a:pt x="358" y="384"/>
                  </a:moveTo>
                  <a:lnTo>
                    <a:pt x="358" y="384"/>
                  </a:lnTo>
                  <a:lnTo>
                    <a:pt x="354" y="374"/>
                  </a:lnTo>
                  <a:lnTo>
                    <a:pt x="346" y="366"/>
                  </a:lnTo>
                  <a:lnTo>
                    <a:pt x="338" y="360"/>
                  </a:lnTo>
                  <a:lnTo>
                    <a:pt x="330" y="354"/>
                  </a:lnTo>
                  <a:lnTo>
                    <a:pt x="330" y="344"/>
                  </a:lnTo>
                  <a:lnTo>
                    <a:pt x="330" y="334"/>
                  </a:lnTo>
                  <a:lnTo>
                    <a:pt x="328" y="324"/>
                  </a:lnTo>
                  <a:lnTo>
                    <a:pt x="322" y="314"/>
                  </a:lnTo>
                  <a:lnTo>
                    <a:pt x="312" y="304"/>
                  </a:lnTo>
                  <a:lnTo>
                    <a:pt x="300" y="296"/>
                  </a:lnTo>
                  <a:lnTo>
                    <a:pt x="294" y="292"/>
                  </a:lnTo>
                  <a:lnTo>
                    <a:pt x="290" y="290"/>
                  </a:lnTo>
                  <a:lnTo>
                    <a:pt x="274" y="290"/>
                  </a:lnTo>
                  <a:lnTo>
                    <a:pt x="280" y="280"/>
                  </a:lnTo>
                  <a:lnTo>
                    <a:pt x="282" y="276"/>
                  </a:lnTo>
                  <a:lnTo>
                    <a:pt x="280" y="272"/>
                  </a:lnTo>
                  <a:lnTo>
                    <a:pt x="278" y="264"/>
                  </a:lnTo>
                  <a:lnTo>
                    <a:pt x="278" y="258"/>
                  </a:lnTo>
                  <a:lnTo>
                    <a:pt x="280" y="254"/>
                  </a:lnTo>
                  <a:lnTo>
                    <a:pt x="286" y="250"/>
                  </a:lnTo>
                  <a:lnTo>
                    <a:pt x="292" y="246"/>
                  </a:lnTo>
                  <a:lnTo>
                    <a:pt x="304" y="242"/>
                  </a:lnTo>
                  <a:lnTo>
                    <a:pt x="314" y="236"/>
                  </a:lnTo>
                  <a:lnTo>
                    <a:pt x="320" y="228"/>
                  </a:lnTo>
                  <a:lnTo>
                    <a:pt x="326" y="220"/>
                  </a:lnTo>
                  <a:lnTo>
                    <a:pt x="330" y="210"/>
                  </a:lnTo>
                  <a:lnTo>
                    <a:pt x="332" y="200"/>
                  </a:lnTo>
                  <a:lnTo>
                    <a:pt x="332" y="190"/>
                  </a:lnTo>
                  <a:lnTo>
                    <a:pt x="330" y="182"/>
                  </a:lnTo>
                  <a:lnTo>
                    <a:pt x="324" y="174"/>
                  </a:lnTo>
                  <a:lnTo>
                    <a:pt x="318" y="168"/>
                  </a:lnTo>
                  <a:lnTo>
                    <a:pt x="328" y="156"/>
                  </a:lnTo>
                  <a:lnTo>
                    <a:pt x="334" y="142"/>
                  </a:lnTo>
                  <a:lnTo>
                    <a:pt x="336" y="126"/>
                  </a:lnTo>
                  <a:lnTo>
                    <a:pt x="336" y="120"/>
                  </a:lnTo>
                  <a:lnTo>
                    <a:pt x="334" y="112"/>
                  </a:lnTo>
                  <a:lnTo>
                    <a:pt x="328" y="98"/>
                  </a:lnTo>
                  <a:lnTo>
                    <a:pt x="318" y="90"/>
                  </a:lnTo>
                  <a:lnTo>
                    <a:pt x="306" y="82"/>
                  </a:lnTo>
                  <a:lnTo>
                    <a:pt x="292" y="78"/>
                  </a:lnTo>
                  <a:lnTo>
                    <a:pt x="278" y="78"/>
                  </a:lnTo>
                  <a:lnTo>
                    <a:pt x="262" y="78"/>
                  </a:lnTo>
                  <a:lnTo>
                    <a:pt x="254" y="76"/>
                  </a:lnTo>
                  <a:lnTo>
                    <a:pt x="248" y="70"/>
                  </a:lnTo>
                  <a:lnTo>
                    <a:pt x="238" y="64"/>
                  </a:lnTo>
                  <a:lnTo>
                    <a:pt x="232" y="60"/>
                  </a:lnTo>
                  <a:lnTo>
                    <a:pt x="224" y="58"/>
                  </a:lnTo>
                  <a:lnTo>
                    <a:pt x="216" y="58"/>
                  </a:lnTo>
                  <a:lnTo>
                    <a:pt x="208" y="60"/>
                  </a:lnTo>
                  <a:lnTo>
                    <a:pt x="194" y="66"/>
                  </a:lnTo>
                  <a:lnTo>
                    <a:pt x="180" y="74"/>
                  </a:lnTo>
                  <a:lnTo>
                    <a:pt x="176" y="64"/>
                  </a:lnTo>
                  <a:lnTo>
                    <a:pt x="168" y="58"/>
                  </a:lnTo>
                  <a:lnTo>
                    <a:pt x="158" y="52"/>
                  </a:lnTo>
                  <a:lnTo>
                    <a:pt x="148" y="50"/>
                  </a:lnTo>
                  <a:lnTo>
                    <a:pt x="138" y="52"/>
                  </a:lnTo>
                  <a:lnTo>
                    <a:pt x="132" y="56"/>
                  </a:lnTo>
                  <a:lnTo>
                    <a:pt x="124" y="64"/>
                  </a:lnTo>
                  <a:lnTo>
                    <a:pt x="118" y="70"/>
                  </a:lnTo>
                  <a:lnTo>
                    <a:pt x="120" y="62"/>
                  </a:lnTo>
                  <a:lnTo>
                    <a:pt x="118" y="56"/>
                  </a:lnTo>
                  <a:lnTo>
                    <a:pt x="114" y="50"/>
                  </a:lnTo>
                  <a:lnTo>
                    <a:pt x="108" y="44"/>
                  </a:lnTo>
                  <a:lnTo>
                    <a:pt x="98" y="38"/>
                  </a:lnTo>
                  <a:lnTo>
                    <a:pt x="88" y="34"/>
                  </a:lnTo>
                  <a:lnTo>
                    <a:pt x="86" y="32"/>
                  </a:lnTo>
                  <a:lnTo>
                    <a:pt x="86" y="26"/>
                  </a:lnTo>
                  <a:lnTo>
                    <a:pt x="86" y="20"/>
                  </a:lnTo>
                  <a:lnTo>
                    <a:pt x="86" y="14"/>
                  </a:lnTo>
                  <a:lnTo>
                    <a:pt x="80" y="8"/>
                  </a:lnTo>
                  <a:lnTo>
                    <a:pt x="76" y="2"/>
                  </a:lnTo>
                  <a:lnTo>
                    <a:pt x="70" y="0"/>
                  </a:lnTo>
                  <a:lnTo>
                    <a:pt x="60" y="0"/>
                  </a:lnTo>
                  <a:lnTo>
                    <a:pt x="52" y="2"/>
                  </a:lnTo>
                  <a:lnTo>
                    <a:pt x="44" y="6"/>
                  </a:lnTo>
                  <a:lnTo>
                    <a:pt x="38" y="10"/>
                  </a:lnTo>
                  <a:lnTo>
                    <a:pt x="36" y="14"/>
                  </a:lnTo>
                  <a:lnTo>
                    <a:pt x="36" y="18"/>
                  </a:lnTo>
                  <a:lnTo>
                    <a:pt x="40" y="18"/>
                  </a:lnTo>
                  <a:lnTo>
                    <a:pt x="42" y="18"/>
                  </a:lnTo>
                  <a:lnTo>
                    <a:pt x="40" y="16"/>
                  </a:lnTo>
                  <a:lnTo>
                    <a:pt x="38" y="16"/>
                  </a:lnTo>
                  <a:lnTo>
                    <a:pt x="38" y="14"/>
                  </a:lnTo>
                  <a:lnTo>
                    <a:pt x="40" y="12"/>
                  </a:lnTo>
                  <a:lnTo>
                    <a:pt x="48" y="8"/>
                  </a:lnTo>
                  <a:lnTo>
                    <a:pt x="64" y="4"/>
                  </a:lnTo>
                  <a:lnTo>
                    <a:pt x="68" y="4"/>
                  </a:lnTo>
                  <a:lnTo>
                    <a:pt x="72" y="4"/>
                  </a:lnTo>
                  <a:lnTo>
                    <a:pt x="80" y="10"/>
                  </a:lnTo>
                  <a:lnTo>
                    <a:pt x="82" y="16"/>
                  </a:lnTo>
                  <a:lnTo>
                    <a:pt x="84" y="22"/>
                  </a:lnTo>
                  <a:lnTo>
                    <a:pt x="82" y="34"/>
                  </a:lnTo>
                  <a:lnTo>
                    <a:pt x="84" y="36"/>
                  </a:lnTo>
                  <a:lnTo>
                    <a:pt x="88" y="38"/>
                  </a:lnTo>
                  <a:lnTo>
                    <a:pt x="96" y="40"/>
                  </a:lnTo>
                  <a:lnTo>
                    <a:pt x="106" y="46"/>
                  </a:lnTo>
                  <a:lnTo>
                    <a:pt x="114" y="54"/>
                  </a:lnTo>
                  <a:lnTo>
                    <a:pt x="116" y="60"/>
                  </a:lnTo>
                  <a:lnTo>
                    <a:pt x="116" y="66"/>
                  </a:lnTo>
                  <a:lnTo>
                    <a:pt x="114" y="76"/>
                  </a:lnTo>
                  <a:lnTo>
                    <a:pt x="114" y="78"/>
                  </a:lnTo>
                  <a:lnTo>
                    <a:pt x="116" y="78"/>
                  </a:lnTo>
                  <a:lnTo>
                    <a:pt x="128" y="66"/>
                  </a:lnTo>
                  <a:lnTo>
                    <a:pt x="132" y="60"/>
                  </a:lnTo>
                  <a:lnTo>
                    <a:pt x="140" y="54"/>
                  </a:lnTo>
                  <a:lnTo>
                    <a:pt x="146" y="54"/>
                  </a:lnTo>
                  <a:lnTo>
                    <a:pt x="152" y="54"/>
                  </a:lnTo>
                  <a:lnTo>
                    <a:pt x="164" y="58"/>
                  </a:lnTo>
                  <a:lnTo>
                    <a:pt x="168" y="62"/>
                  </a:lnTo>
                  <a:lnTo>
                    <a:pt x="172" y="66"/>
                  </a:lnTo>
                  <a:lnTo>
                    <a:pt x="176" y="72"/>
                  </a:lnTo>
                  <a:lnTo>
                    <a:pt x="178" y="76"/>
                  </a:lnTo>
                  <a:lnTo>
                    <a:pt x="178" y="78"/>
                  </a:lnTo>
                  <a:lnTo>
                    <a:pt x="180" y="78"/>
                  </a:lnTo>
                  <a:lnTo>
                    <a:pt x="186" y="72"/>
                  </a:lnTo>
                  <a:lnTo>
                    <a:pt x="194" y="68"/>
                  </a:lnTo>
                  <a:lnTo>
                    <a:pt x="202" y="66"/>
                  </a:lnTo>
                  <a:lnTo>
                    <a:pt x="210" y="64"/>
                  </a:lnTo>
                  <a:lnTo>
                    <a:pt x="220" y="62"/>
                  </a:lnTo>
                  <a:lnTo>
                    <a:pt x="228" y="64"/>
                  </a:lnTo>
                  <a:lnTo>
                    <a:pt x="236" y="66"/>
                  </a:lnTo>
                  <a:lnTo>
                    <a:pt x="242" y="72"/>
                  </a:lnTo>
                  <a:lnTo>
                    <a:pt x="248" y="78"/>
                  </a:lnTo>
                  <a:lnTo>
                    <a:pt x="252" y="82"/>
                  </a:lnTo>
                  <a:lnTo>
                    <a:pt x="256" y="84"/>
                  </a:lnTo>
                  <a:lnTo>
                    <a:pt x="282" y="84"/>
                  </a:lnTo>
                  <a:lnTo>
                    <a:pt x="296" y="86"/>
                  </a:lnTo>
                  <a:lnTo>
                    <a:pt x="308" y="90"/>
                  </a:lnTo>
                  <a:lnTo>
                    <a:pt x="318" y="96"/>
                  </a:lnTo>
                  <a:lnTo>
                    <a:pt x="322" y="102"/>
                  </a:lnTo>
                  <a:lnTo>
                    <a:pt x="326" y="108"/>
                  </a:lnTo>
                  <a:lnTo>
                    <a:pt x="328" y="114"/>
                  </a:lnTo>
                  <a:lnTo>
                    <a:pt x="330" y="122"/>
                  </a:lnTo>
                  <a:lnTo>
                    <a:pt x="330" y="130"/>
                  </a:lnTo>
                  <a:lnTo>
                    <a:pt x="328" y="138"/>
                  </a:lnTo>
                  <a:lnTo>
                    <a:pt x="326" y="146"/>
                  </a:lnTo>
                  <a:lnTo>
                    <a:pt x="322" y="152"/>
                  </a:lnTo>
                  <a:lnTo>
                    <a:pt x="318" y="160"/>
                  </a:lnTo>
                  <a:lnTo>
                    <a:pt x="310" y="166"/>
                  </a:lnTo>
                  <a:lnTo>
                    <a:pt x="310" y="168"/>
                  </a:lnTo>
                  <a:lnTo>
                    <a:pt x="310" y="170"/>
                  </a:lnTo>
                  <a:lnTo>
                    <a:pt x="318" y="178"/>
                  </a:lnTo>
                  <a:lnTo>
                    <a:pt x="322" y="182"/>
                  </a:lnTo>
                  <a:lnTo>
                    <a:pt x="324" y="186"/>
                  </a:lnTo>
                  <a:lnTo>
                    <a:pt x="326" y="192"/>
                  </a:lnTo>
                  <a:lnTo>
                    <a:pt x="326" y="198"/>
                  </a:lnTo>
                  <a:lnTo>
                    <a:pt x="322" y="210"/>
                  </a:lnTo>
                  <a:lnTo>
                    <a:pt x="318" y="220"/>
                  </a:lnTo>
                  <a:lnTo>
                    <a:pt x="312" y="228"/>
                  </a:lnTo>
                  <a:lnTo>
                    <a:pt x="304" y="234"/>
                  </a:lnTo>
                  <a:lnTo>
                    <a:pt x="294" y="238"/>
                  </a:lnTo>
                  <a:lnTo>
                    <a:pt x="280" y="246"/>
                  </a:lnTo>
                  <a:lnTo>
                    <a:pt x="274" y="250"/>
                  </a:lnTo>
                  <a:lnTo>
                    <a:pt x="270" y="256"/>
                  </a:lnTo>
                  <a:lnTo>
                    <a:pt x="270" y="260"/>
                  </a:lnTo>
                  <a:lnTo>
                    <a:pt x="270" y="264"/>
                  </a:lnTo>
                  <a:lnTo>
                    <a:pt x="272" y="272"/>
                  </a:lnTo>
                  <a:lnTo>
                    <a:pt x="272" y="278"/>
                  </a:lnTo>
                  <a:lnTo>
                    <a:pt x="270" y="282"/>
                  </a:lnTo>
                  <a:lnTo>
                    <a:pt x="264" y="292"/>
                  </a:lnTo>
                  <a:lnTo>
                    <a:pt x="262" y="294"/>
                  </a:lnTo>
                  <a:lnTo>
                    <a:pt x="262" y="296"/>
                  </a:lnTo>
                  <a:lnTo>
                    <a:pt x="264" y="296"/>
                  </a:lnTo>
                  <a:lnTo>
                    <a:pt x="266" y="298"/>
                  </a:lnTo>
                  <a:lnTo>
                    <a:pt x="280" y="298"/>
                  </a:lnTo>
                  <a:lnTo>
                    <a:pt x="286" y="298"/>
                  </a:lnTo>
                  <a:lnTo>
                    <a:pt x="292" y="300"/>
                  </a:lnTo>
                  <a:lnTo>
                    <a:pt x="304" y="306"/>
                  </a:lnTo>
                  <a:lnTo>
                    <a:pt x="312" y="314"/>
                  </a:lnTo>
                  <a:lnTo>
                    <a:pt x="320" y="324"/>
                  </a:lnTo>
                  <a:lnTo>
                    <a:pt x="322" y="334"/>
                  </a:lnTo>
                  <a:lnTo>
                    <a:pt x="322" y="344"/>
                  </a:lnTo>
                  <a:lnTo>
                    <a:pt x="322" y="356"/>
                  </a:lnTo>
                  <a:lnTo>
                    <a:pt x="322" y="358"/>
                  </a:lnTo>
                  <a:lnTo>
                    <a:pt x="324" y="360"/>
                  </a:lnTo>
                  <a:lnTo>
                    <a:pt x="332" y="366"/>
                  </a:lnTo>
                  <a:lnTo>
                    <a:pt x="340" y="372"/>
                  </a:lnTo>
                  <a:lnTo>
                    <a:pt x="346" y="378"/>
                  </a:lnTo>
                  <a:lnTo>
                    <a:pt x="350" y="386"/>
                  </a:lnTo>
                  <a:lnTo>
                    <a:pt x="352" y="398"/>
                  </a:lnTo>
                  <a:lnTo>
                    <a:pt x="350" y="406"/>
                  </a:lnTo>
                  <a:lnTo>
                    <a:pt x="344" y="414"/>
                  </a:lnTo>
                  <a:lnTo>
                    <a:pt x="338" y="422"/>
                  </a:lnTo>
                  <a:lnTo>
                    <a:pt x="328" y="428"/>
                  </a:lnTo>
                  <a:lnTo>
                    <a:pt x="318" y="432"/>
                  </a:lnTo>
                  <a:lnTo>
                    <a:pt x="310" y="434"/>
                  </a:lnTo>
                  <a:lnTo>
                    <a:pt x="298" y="436"/>
                  </a:lnTo>
                  <a:lnTo>
                    <a:pt x="278" y="438"/>
                  </a:lnTo>
                  <a:lnTo>
                    <a:pt x="258" y="440"/>
                  </a:lnTo>
                  <a:lnTo>
                    <a:pt x="254" y="442"/>
                  </a:lnTo>
                  <a:lnTo>
                    <a:pt x="254" y="446"/>
                  </a:lnTo>
                  <a:lnTo>
                    <a:pt x="256" y="450"/>
                  </a:lnTo>
                  <a:lnTo>
                    <a:pt x="258" y="454"/>
                  </a:lnTo>
                  <a:lnTo>
                    <a:pt x="262" y="460"/>
                  </a:lnTo>
                  <a:lnTo>
                    <a:pt x="260" y="464"/>
                  </a:lnTo>
                  <a:lnTo>
                    <a:pt x="252" y="472"/>
                  </a:lnTo>
                  <a:lnTo>
                    <a:pt x="246" y="476"/>
                  </a:lnTo>
                  <a:lnTo>
                    <a:pt x="238" y="478"/>
                  </a:lnTo>
                  <a:lnTo>
                    <a:pt x="224" y="482"/>
                  </a:lnTo>
                  <a:lnTo>
                    <a:pt x="216" y="480"/>
                  </a:lnTo>
                  <a:lnTo>
                    <a:pt x="212" y="480"/>
                  </a:lnTo>
                  <a:lnTo>
                    <a:pt x="206" y="480"/>
                  </a:lnTo>
                  <a:lnTo>
                    <a:pt x="202" y="482"/>
                  </a:lnTo>
                  <a:lnTo>
                    <a:pt x="200" y="486"/>
                  </a:lnTo>
                  <a:lnTo>
                    <a:pt x="198" y="496"/>
                  </a:lnTo>
                  <a:lnTo>
                    <a:pt x="200" y="510"/>
                  </a:lnTo>
                  <a:lnTo>
                    <a:pt x="198" y="516"/>
                  </a:lnTo>
                  <a:lnTo>
                    <a:pt x="194" y="524"/>
                  </a:lnTo>
                  <a:lnTo>
                    <a:pt x="190" y="528"/>
                  </a:lnTo>
                  <a:lnTo>
                    <a:pt x="186" y="530"/>
                  </a:lnTo>
                  <a:lnTo>
                    <a:pt x="176" y="530"/>
                  </a:lnTo>
                  <a:lnTo>
                    <a:pt x="164" y="530"/>
                  </a:lnTo>
                  <a:lnTo>
                    <a:pt x="158" y="532"/>
                  </a:lnTo>
                  <a:lnTo>
                    <a:pt x="152" y="534"/>
                  </a:lnTo>
                  <a:lnTo>
                    <a:pt x="148" y="542"/>
                  </a:lnTo>
                  <a:lnTo>
                    <a:pt x="144" y="548"/>
                  </a:lnTo>
                  <a:lnTo>
                    <a:pt x="138" y="556"/>
                  </a:lnTo>
                  <a:lnTo>
                    <a:pt x="132" y="562"/>
                  </a:lnTo>
                  <a:lnTo>
                    <a:pt x="120" y="566"/>
                  </a:lnTo>
                  <a:lnTo>
                    <a:pt x="110" y="566"/>
                  </a:lnTo>
                  <a:lnTo>
                    <a:pt x="98" y="564"/>
                  </a:lnTo>
                  <a:lnTo>
                    <a:pt x="90" y="558"/>
                  </a:lnTo>
                  <a:lnTo>
                    <a:pt x="82" y="550"/>
                  </a:lnTo>
                  <a:lnTo>
                    <a:pt x="78" y="542"/>
                  </a:lnTo>
                  <a:lnTo>
                    <a:pt x="74" y="532"/>
                  </a:lnTo>
                  <a:lnTo>
                    <a:pt x="72" y="522"/>
                  </a:lnTo>
                  <a:lnTo>
                    <a:pt x="70" y="520"/>
                  </a:lnTo>
                  <a:lnTo>
                    <a:pt x="66" y="520"/>
                  </a:lnTo>
                  <a:lnTo>
                    <a:pt x="60" y="524"/>
                  </a:lnTo>
                  <a:lnTo>
                    <a:pt x="56" y="526"/>
                  </a:lnTo>
                  <a:lnTo>
                    <a:pt x="50" y="526"/>
                  </a:lnTo>
                  <a:lnTo>
                    <a:pt x="44" y="526"/>
                  </a:lnTo>
                  <a:lnTo>
                    <a:pt x="34" y="522"/>
                  </a:lnTo>
                  <a:lnTo>
                    <a:pt x="24" y="514"/>
                  </a:lnTo>
                  <a:lnTo>
                    <a:pt x="20" y="510"/>
                  </a:lnTo>
                  <a:lnTo>
                    <a:pt x="18" y="502"/>
                  </a:lnTo>
                  <a:lnTo>
                    <a:pt x="16" y="486"/>
                  </a:lnTo>
                  <a:lnTo>
                    <a:pt x="14" y="484"/>
                  </a:lnTo>
                  <a:lnTo>
                    <a:pt x="12" y="486"/>
                  </a:lnTo>
                  <a:lnTo>
                    <a:pt x="8" y="486"/>
                  </a:lnTo>
                  <a:lnTo>
                    <a:pt x="4" y="480"/>
                  </a:lnTo>
                  <a:lnTo>
                    <a:pt x="2" y="468"/>
                  </a:lnTo>
                  <a:lnTo>
                    <a:pt x="2" y="466"/>
                  </a:lnTo>
                  <a:lnTo>
                    <a:pt x="0" y="468"/>
                  </a:lnTo>
                  <a:lnTo>
                    <a:pt x="0" y="476"/>
                  </a:lnTo>
                  <a:lnTo>
                    <a:pt x="2" y="484"/>
                  </a:lnTo>
                  <a:lnTo>
                    <a:pt x="4" y="492"/>
                  </a:lnTo>
                  <a:lnTo>
                    <a:pt x="8" y="494"/>
                  </a:lnTo>
                  <a:lnTo>
                    <a:pt x="10" y="492"/>
                  </a:lnTo>
                  <a:lnTo>
                    <a:pt x="14" y="510"/>
                  </a:lnTo>
                  <a:lnTo>
                    <a:pt x="16" y="514"/>
                  </a:lnTo>
                  <a:lnTo>
                    <a:pt x="18" y="518"/>
                  </a:lnTo>
                  <a:lnTo>
                    <a:pt x="26" y="524"/>
                  </a:lnTo>
                  <a:lnTo>
                    <a:pt x="36" y="530"/>
                  </a:lnTo>
                  <a:lnTo>
                    <a:pt x="46" y="532"/>
                  </a:lnTo>
                  <a:lnTo>
                    <a:pt x="56" y="532"/>
                  </a:lnTo>
                  <a:lnTo>
                    <a:pt x="66" y="528"/>
                  </a:lnTo>
                  <a:lnTo>
                    <a:pt x="72" y="544"/>
                  </a:lnTo>
                  <a:lnTo>
                    <a:pt x="76" y="552"/>
                  </a:lnTo>
                  <a:lnTo>
                    <a:pt x="82" y="560"/>
                  </a:lnTo>
                  <a:lnTo>
                    <a:pt x="88" y="566"/>
                  </a:lnTo>
                  <a:lnTo>
                    <a:pt x="94" y="570"/>
                  </a:lnTo>
                  <a:lnTo>
                    <a:pt x="102" y="574"/>
                  </a:lnTo>
                  <a:lnTo>
                    <a:pt x="112" y="574"/>
                  </a:lnTo>
                  <a:lnTo>
                    <a:pt x="120" y="572"/>
                  </a:lnTo>
                  <a:lnTo>
                    <a:pt x="130" y="570"/>
                  </a:lnTo>
                  <a:lnTo>
                    <a:pt x="138" y="566"/>
                  </a:lnTo>
                  <a:lnTo>
                    <a:pt x="146" y="560"/>
                  </a:lnTo>
                  <a:lnTo>
                    <a:pt x="152" y="552"/>
                  </a:lnTo>
                  <a:lnTo>
                    <a:pt x="156" y="544"/>
                  </a:lnTo>
                  <a:lnTo>
                    <a:pt x="160" y="540"/>
                  </a:lnTo>
                  <a:lnTo>
                    <a:pt x="164" y="538"/>
                  </a:lnTo>
                  <a:lnTo>
                    <a:pt x="176" y="538"/>
                  </a:lnTo>
                  <a:lnTo>
                    <a:pt x="186" y="538"/>
                  </a:lnTo>
                  <a:lnTo>
                    <a:pt x="194" y="534"/>
                  </a:lnTo>
                  <a:lnTo>
                    <a:pt x="200" y="528"/>
                  </a:lnTo>
                  <a:lnTo>
                    <a:pt x="206" y="520"/>
                  </a:lnTo>
                  <a:lnTo>
                    <a:pt x="208" y="516"/>
                  </a:lnTo>
                  <a:lnTo>
                    <a:pt x="208" y="510"/>
                  </a:lnTo>
                  <a:lnTo>
                    <a:pt x="206" y="498"/>
                  </a:lnTo>
                  <a:lnTo>
                    <a:pt x="206" y="492"/>
                  </a:lnTo>
                  <a:lnTo>
                    <a:pt x="208" y="488"/>
                  </a:lnTo>
                  <a:lnTo>
                    <a:pt x="212" y="488"/>
                  </a:lnTo>
                  <a:lnTo>
                    <a:pt x="224" y="490"/>
                  </a:lnTo>
                  <a:lnTo>
                    <a:pt x="236" y="488"/>
                  </a:lnTo>
                  <a:lnTo>
                    <a:pt x="246" y="484"/>
                  </a:lnTo>
                  <a:lnTo>
                    <a:pt x="256" y="478"/>
                  </a:lnTo>
                  <a:lnTo>
                    <a:pt x="266" y="472"/>
                  </a:lnTo>
                  <a:lnTo>
                    <a:pt x="270" y="464"/>
                  </a:lnTo>
                  <a:lnTo>
                    <a:pt x="270" y="456"/>
                  </a:lnTo>
                  <a:lnTo>
                    <a:pt x="268" y="452"/>
                  </a:lnTo>
                  <a:lnTo>
                    <a:pt x="264" y="448"/>
                  </a:lnTo>
                  <a:lnTo>
                    <a:pt x="290" y="446"/>
                  </a:lnTo>
                  <a:lnTo>
                    <a:pt x="302" y="444"/>
                  </a:lnTo>
                  <a:lnTo>
                    <a:pt x="316" y="442"/>
                  </a:lnTo>
                  <a:lnTo>
                    <a:pt x="326" y="440"/>
                  </a:lnTo>
                  <a:lnTo>
                    <a:pt x="334" y="434"/>
                  </a:lnTo>
                  <a:lnTo>
                    <a:pt x="342" y="428"/>
                  </a:lnTo>
                  <a:lnTo>
                    <a:pt x="350" y="422"/>
                  </a:lnTo>
                  <a:lnTo>
                    <a:pt x="356" y="414"/>
                  </a:lnTo>
                  <a:lnTo>
                    <a:pt x="360" y="404"/>
                  </a:lnTo>
                  <a:lnTo>
                    <a:pt x="360" y="394"/>
                  </a:lnTo>
                  <a:lnTo>
                    <a:pt x="358" y="384"/>
                  </a:lnTo>
                  <a:close/>
                </a:path>
              </a:pathLst>
            </a:custGeom>
            <a:solidFill>
              <a:srgbClr val="000000"/>
            </a:solidFill>
            <a:ln w="9525">
              <a:noFill/>
              <a:round/>
              <a:headEnd/>
              <a:tailEnd/>
            </a:ln>
          </p:spPr>
          <p:txBody>
            <a:bodyPr/>
            <a:lstStyle/>
            <a:p>
              <a:endParaRPr lang="fr-FR">
                <a:latin typeface="Calibri" pitchFamily="34" charset="0"/>
              </a:endParaRPr>
            </a:p>
          </p:txBody>
        </p:sp>
        <p:sp>
          <p:nvSpPr>
            <p:cNvPr id="9289" name="Freeform 90"/>
            <p:cNvSpPr>
              <a:spLocks/>
            </p:cNvSpPr>
            <p:nvPr/>
          </p:nvSpPr>
          <p:spPr bwMode="auto">
            <a:xfrm>
              <a:off x="2993" y="1712"/>
              <a:ext cx="360" cy="574"/>
            </a:xfrm>
            <a:custGeom>
              <a:avLst/>
              <a:gdLst>
                <a:gd name="T0" fmla="*/ 330 w 360"/>
                <a:gd name="T1" fmla="*/ 354 h 574"/>
                <a:gd name="T2" fmla="*/ 300 w 360"/>
                <a:gd name="T3" fmla="*/ 296 h 574"/>
                <a:gd name="T4" fmla="*/ 280 w 360"/>
                <a:gd name="T5" fmla="*/ 280 h 574"/>
                <a:gd name="T6" fmla="*/ 280 w 360"/>
                <a:gd name="T7" fmla="*/ 254 h 574"/>
                <a:gd name="T8" fmla="*/ 326 w 360"/>
                <a:gd name="T9" fmla="*/ 220 h 574"/>
                <a:gd name="T10" fmla="*/ 318 w 360"/>
                <a:gd name="T11" fmla="*/ 168 h 574"/>
                <a:gd name="T12" fmla="*/ 334 w 360"/>
                <a:gd name="T13" fmla="*/ 112 h 574"/>
                <a:gd name="T14" fmla="*/ 262 w 360"/>
                <a:gd name="T15" fmla="*/ 78 h 574"/>
                <a:gd name="T16" fmla="*/ 232 w 360"/>
                <a:gd name="T17" fmla="*/ 60 h 574"/>
                <a:gd name="T18" fmla="*/ 176 w 360"/>
                <a:gd name="T19" fmla="*/ 64 h 574"/>
                <a:gd name="T20" fmla="*/ 124 w 360"/>
                <a:gd name="T21" fmla="*/ 64 h 574"/>
                <a:gd name="T22" fmla="*/ 108 w 360"/>
                <a:gd name="T23" fmla="*/ 44 h 574"/>
                <a:gd name="T24" fmla="*/ 86 w 360"/>
                <a:gd name="T25" fmla="*/ 14 h 574"/>
                <a:gd name="T26" fmla="*/ 52 w 360"/>
                <a:gd name="T27" fmla="*/ 2 h 574"/>
                <a:gd name="T28" fmla="*/ 36 w 360"/>
                <a:gd name="T29" fmla="*/ 18 h 574"/>
                <a:gd name="T30" fmla="*/ 38 w 360"/>
                <a:gd name="T31" fmla="*/ 14 h 574"/>
                <a:gd name="T32" fmla="*/ 72 w 360"/>
                <a:gd name="T33" fmla="*/ 4 h 574"/>
                <a:gd name="T34" fmla="*/ 84 w 360"/>
                <a:gd name="T35" fmla="*/ 36 h 574"/>
                <a:gd name="T36" fmla="*/ 116 w 360"/>
                <a:gd name="T37" fmla="*/ 60 h 574"/>
                <a:gd name="T38" fmla="*/ 128 w 360"/>
                <a:gd name="T39" fmla="*/ 66 h 574"/>
                <a:gd name="T40" fmla="*/ 168 w 360"/>
                <a:gd name="T41" fmla="*/ 62 h 574"/>
                <a:gd name="T42" fmla="*/ 180 w 360"/>
                <a:gd name="T43" fmla="*/ 78 h 574"/>
                <a:gd name="T44" fmla="*/ 236 w 360"/>
                <a:gd name="T45" fmla="*/ 66 h 574"/>
                <a:gd name="T46" fmla="*/ 282 w 360"/>
                <a:gd name="T47" fmla="*/ 84 h 574"/>
                <a:gd name="T48" fmla="*/ 326 w 360"/>
                <a:gd name="T49" fmla="*/ 108 h 574"/>
                <a:gd name="T50" fmla="*/ 318 w 360"/>
                <a:gd name="T51" fmla="*/ 160 h 574"/>
                <a:gd name="T52" fmla="*/ 322 w 360"/>
                <a:gd name="T53" fmla="*/ 182 h 574"/>
                <a:gd name="T54" fmla="*/ 318 w 360"/>
                <a:gd name="T55" fmla="*/ 220 h 574"/>
                <a:gd name="T56" fmla="*/ 270 w 360"/>
                <a:gd name="T57" fmla="*/ 256 h 574"/>
                <a:gd name="T58" fmla="*/ 270 w 360"/>
                <a:gd name="T59" fmla="*/ 282 h 574"/>
                <a:gd name="T60" fmla="*/ 266 w 360"/>
                <a:gd name="T61" fmla="*/ 298 h 574"/>
                <a:gd name="T62" fmla="*/ 312 w 360"/>
                <a:gd name="T63" fmla="*/ 314 h 574"/>
                <a:gd name="T64" fmla="*/ 324 w 360"/>
                <a:gd name="T65" fmla="*/ 360 h 574"/>
                <a:gd name="T66" fmla="*/ 352 w 360"/>
                <a:gd name="T67" fmla="*/ 398 h 574"/>
                <a:gd name="T68" fmla="*/ 310 w 360"/>
                <a:gd name="T69" fmla="*/ 434 h 574"/>
                <a:gd name="T70" fmla="*/ 254 w 360"/>
                <a:gd name="T71" fmla="*/ 446 h 574"/>
                <a:gd name="T72" fmla="*/ 252 w 360"/>
                <a:gd name="T73" fmla="*/ 472 h 574"/>
                <a:gd name="T74" fmla="*/ 206 w 360"/>
                <a:gd name="T75" fmla="*/ 480 h 574"/>
                <a:gd name="T76" fmla="*/ 198 w 360"/>
                <a:gd name="T77" fmla="*/ 516 h 574"/>
                <a:gd name="T78" fmla="*/ 164 w 360"/>
                <a:gd name="T79" fmla="*/ 530 h 574"/>
                <a:gd name="T80" fmla="*/ 132 w 360"/>
                <a:gd name="T81" fmla="*/ 562 h 574"/>
                <a:gd name="T82" fmla="*/ 82 w 360"/>
                <a:gd name="T83" fmla="*/ 550 h 574"/>
                <a:gd name="T84" fmla="*/ 66 w 360"/>
                <a:gd name="T85" fmla="*/ 520 h 574"/>
                <a:gd name="T86" fmla="*/ 24 w 360"/>
                <a:gd name="T87" fmla="*/ 514 h 574"/>
                <a:gd name="T88" fmla="*/ 12 w 360"/>
                <a:gd name="T89" fmla="*/ 486 h 574"/>
                <a:gd name="T90" fmla="*/ 0 w 360"/>
                <a:gd name="T91" fmla="*/ 468 h 574"/>
                <a:gd name="T92" fmla="*/ 10 w 360"/>
                <a:gd name="T93" fmla="*/ 492 h 574"/>
                <a:gd name="T94" fmla="*/ 36 w 360"/>
                <a:gd name="T95" fmla="*/ 530 h 574"/>
                <a:gd name="T96" fmla="*/ 82 w 360"/>
                <a:gd name="T97" fmla="*/ 560 h 574"/>
                <a:gd name="T98" fmla="*/ 130 w 360"/>
                <a:gd name="T99" fmla="*/ 570 h 574"/>
                <a:gd name="T100" fmla="*/ 160 w 360"/>
                <a:gd name="T101" fmla="*/ 540 h 574"/>
                <a:gd name="T102" fmla="*/ 206 w 360"/>
                <a:gd name="T103" fmla="*/ 520 h 574"/>
                <a:gd name="T104" fmla="*/ 208 w 360"/>
                <a:gd name="T105" fmla="*/ 488 h 574"/>
                <a:gd name="T106" fmla="*/ 256 w 360"/>
                <a:gd name="T107" fmla="*/ 478 h 574"/>
                <a:gd name="T108" fmla="*/ 264 w 360"/>
                <a:gd name="T109" fmla="*/ 448 h 574"/>
                <a:gd name="T110" fmla="*/ 334 w 360"/>
                <a:gd name="T111" fmla="*/ 434 h 574"/>
                <a:gd name="T112" fmla="*/ 358 w 360"/>
                <a:gd name="T113" fmla="*/ 384 h 5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60"/>
                <a:gd name="T172" fmla="*/ 0 h 574"/>
                <a:gd name="T173" fmla="*/ 360 w 360"/>
                <a:gd name="T174" fmla="*/ 574 h 5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60" h="574">
                  <a:moveTo>
                    <a:pt x="358" y="384"/>
                  </a:moveTo>
                  <a:lnTo>
                    <a:pt x="358" y="384"/>
                  </a:lnTo>
                  <a:lnTo>
                    <a:pt x="354" y="374"/>
                  </a:lnTo>
                  <a:lnTo>
                    <a:pt x="346" y="366"/>
                  </a:lnTo>
                  <a:lnTo>
                    <a:pt x="338" y="360"/>
                  </a:lnTo>
                  <a:lnTo>
                    <a:pt x="330" y="354"/>
                  </a:lnTo>
                  <a:lnTo>
                    <a:pt x="330" y="344"/>
                  </a:lnTo>
                  <a:lnTo>
                    <a:pt x="330" y="334"/>
                  </a:lnTo>
                  <a:lnTo>
                    <a:pt x="328" y="324"/>
                  </a:lnTo>
                  <a:lnTo>
                    <a:pt x="322" y="314"/>
                  </a:lnTo>
                  <a:lnTo>
                    <a:pt x="312" y="304"/>
                  </a:lnTo>
                  <a:lnTo>
                    <a:pt x="300" y="296"/>
                  </a:lnTo>
                  <a:lnTo>
                    <a:pt x="294" y="292"/>
                  </a:lnTo>
                  <a:lnTo>
                    <a:pt x="290" y="290"/>
                  </a:lnTo>
                  <a:lnTo>
                    <a:pt x="274" y="290"/>
                  </a:lnTo>
                  <a:lnTo>
                    <a:pt x="280" y="280"/>
                  </a:lnTo>
                  <a:lnTo>
                    <a:pt x="282" y="276"/>
                  </a:lnTo>
                  <a:lnTo>
                    <a:pt x="280" y="272"/>
                  </a:lnTo>
                  <a:lnTo>
                    <a:pt x="278" y="264"/>
                  </a:lnTo>
                  <a:lnTo>
                    <a:pt x="278" y="258"/>
                  </a:lnTo>
                  <a:lnTo>
                    <a:pt x="280" y="254"/>
                  </a:lnTo>
                  <a:lnTo>
                    <a:pt x="286" y="250"/>
                  </a:lnTo>
                  <a:lnTo>
                    <a:pt x="292" y="246"/>
                  </a:lnTo>
                  <a:lnTo>
                    <a:pt x="304" y="242"/>
                  </a:lnTo>
                  <a:lnTo>
                    <a:pt x="314" y="236"/>
                  </a:lnTo>
                  <a:lnTo>
                    <a:pt x="320" y="228"/>
                  </a:lnTo>
                  <a:lnTo>
                    <a:pt x="326" y="220"/>
                  </a:lnTo>
                  <a:lnTo>
                    <a:pt x="330" y="210"/>
                  </a:lnTo>
                  <a:lnTo>
                    <a:pt x="332" y="200"/>
                  </a:lnTo>
                  <a:lnTo>
                    <a:pt x="332" y="190"/>
                  </a:lnTo>
                  <a:lnTo>
                    <a:pt x="330" y="182"/>
                  </a:lnTo>
                  <a:lnTo>
                    <a:pt x="324" y="174"/>
                  </a:lnTo>
                  <a:lnTo>
                    <a:pt x="318" y="168"/>
                  </a:lnTo>
                  <a:lnTo>
                    <a:pt x="328" y="156"/>
                  </a:lnTo>
                  <a:lnTo>
                    <a:pt x="334" y="142"/>
                  </a:lnTo>
                  <a:lnTo>
                    <a:pt x="336" y="126"/>
                  </a:lnTo>
                  <a:lnTo>
                    <a:pt x="336" y="120"/>
                  </a:lnTo>
                  <a:lnTo>
                    <a:pt x="334" y="112"/>
                  </a:lnTo>
                  <a:lnTo>
                    <a:pt x="328" y="98"/>
                  </a:lnTo>
                  <a:lnTo>
                    <a:pt x="318" y="90"/>
                  </a:lnTo>
                  <a:lnTo>
                    <a:pt x="306" y="82"/>
                  </a:lnTo>
                  <a:lnTo>
                    <a:pt x="292" y="78"/>
                  </a:lnTo>
                  <a:lnTo>
                    <a:pt x="278" y="78"/>
                  </a:lnTo>
                  <a:lnTo>
                    <a:pt x="262" y="78"/>
                  </a:lnTo>
                  <a:lnTo>
                    <a:pt x="254" y="76"/>
                  </a:lnTo>
                  <a:lnTo>
                    <a:pt x="248" y="70"/>
                  </a:lnTo>
                  <a:lnTo>
                    <a:pt x="238" y="64"/>
                  </a:lnTo>
                  <a:lnTo>
                    <a:pt x="232" y="60"/>
                  </a:lnTo>
                  <a:lnTo>
                    <a:pt x="224" y="58"/>
                  </a:lnTo>
                  <a:lnTo>
                    <a:pt x="216" y="58"/>
                  </a:lnTo>
                  <a:lnTo>
                    <a:pt x="208" y="60"/>
                  </a:lnTo>
                  <a:lnTo>
                    <a:pt x="194" y="66"/>
                  </a:lnTo>
                  <a:lnTo>
                    <a:pt x="180" y="74"/>
                  </a:lnTo>
                  <a:lnTo>
                    <a:pt x="176" y="64"/>
                  </a:lnTo>
                  <a:lnTo>
                    <a:pt x="168" y="58"/>
                  </a:lnTo>
                  <a:lnTo>
                    <a:pt x="158" y="52"/>
                  </a:lnTo>
                  <a:lnTo>
                    <a:pt x="148" y="50"/>
                  </a:lnTo>
                  <a:lnTo>
                    <a:pt x="138" y="52"/>
                  </a:lnTo>
                  <a:lnTo>
                    <a:pt x="132" y="56"/>
                  </a:lnTo>
                  <a:lnTo>
                    <a:pt x="124" y="64"/>
                  </a:lnTo>
                  <a:lnTo>
                    <a:pt x="118" y="70"/>
                  </a:lnTo>
                  <a:lnTo>
                    <a:pt x="120" y="62"/>
                  </a:lnTo>
                  <a:lnTo>
                    <a:pt x="118" y="56"/>
                  </a:lnTo>
                  <a:lnTo>
                    <a:pt x="114" y="50"/>
                  </a:lnTo>
                  <a:lnTo>
                    <a:pt x="108" y="44"/>
                  </a:lnTo>
                  <a:lnTo>
                    <a:pt x="98" y="38"/>
                  </a:lnTo>
                  <a:lnTo>
                    <a:pt x="88" y="34"/>
                  </a:lnTo>
                  <a:lnTo>
                    <a:pt x="86" y="32"/>
                  </a:lnTo>
                  <a:lnTo>
                    <a:pt x="86" y="26"/>
                  </a:lnTo>
                  <a:lnTo>
                    <a:pt x="86" y="20"/>
                  </a:lnTo>
                  <a:lnTo>
                    <a:pt x="86" y="14"/>
                  </a:lnTo>
                  <a:lnTo>
                    <a:pt x="80" y="8"/>
                  </a:lnTo>
                  <a:lnTo>
                    <a:pt x="76" y="2"/>
                  </a:lnTo>
                  <a:lnTo>
                    <a:pt x="70" y="0"/>
                  </a:lnTo>
                  <a:lnTo>
                    <a:pt x="60" y="0"/>
                  </a:lnTo>
                  <a:lnTo>
                    <a:pt x="52" y="2"/>
                  </a:lnTo>
                  <a:lnTo>
                    <a:pt x="44" y="6"/>
                  </a:lnTo>
                  <a:lnTo>
                    <a:pt x="38" y="10"/>
                  </a:lnTo>
                  <a:lnTo>
                    <a:pt x="36" y="14"/>
                  </a:lnTo>
                  <a:lnTo>
                    <a:pt x="36" y="18"/>
                  </a:lnTo>
                  <a:lnTo>
                    <a:pt x="40" y="18"/>
                  </a:lnTo>
                  <a:lnTo>
                    <a:pt x="42" y="18"/>
                  </a:lnTo>
                  <a:lnTo>
                    <a:pt x="40" y="16"/>
                  </a:lnTo>
                  <a:lnTo>
                    <a:pt x="38" y="16"/>
                  </a:lnTo>
                  <a:lnTo>
                    <a:pt x="38" y="14"/>
                  </a:lnTo>
                  <a:lnTo>
                    <a:pt x="40" y="12"/>
                  </a:lnTo>
                  <a:lnTo>
                    <a:pt x="48" y="8"/>
                  </a:lnTo>
                  <a:lnTo>
                    <a:pt x="64" y="4"/>
                  </a:lnTo>
                  <a:lnTo>
                    <a:pt x="68" y="4"/>
                  </a:lnTo>
                  <a:lnTo>
                    <a:pt x="72" y="4"/>
                  </a:lnTo>
                  <a:lnTo>
                    <a:pt x="80" y="10"/>
                  </a:lnTo>
                  <a:lnTo>
                    <a:pt x="82" y="16"/>
                  </a:lnTo>
                  <a:lnTo>
                    <a:pt x="84" y="22"/>
                  </a:lnTo>
                  <a:lnTo>
                    <a:pt x="82" y="34"/>
                  </a:lnTo>
                  <a:lnTo>
                    <a:pt x="84" y="36"/>
                  </a:lnTo>
                  <a:lnTo>
                    <a:pt x="88" y="38"/>
                  </a:lnTo>
                  <a:lnTo>
                    <a:pt x="96" y="40"/>
                  </a:lnTo>
                  <a:lnTo>
                    <a:pt x="106" y="46"/>
                  </a:lnTo>
                  <a:lnTo>
                    <a:pt x="114" y="54"/>
                  </a:lnTo>
                  <a:lnTo>
                    <a:pt x="116" y="60"/>
                  </a:lnTo>
                  <a:lnTo>
                    <a:pt x="116" y="66"/>
                  </a:lnTo>
                  <a:lnTo>
                    <a:pt x="114" y="76"/>
                  </a:lnTo>
                  <a:lnTo>
                    <a:pt x="114" y="78"/>
                  </a:lnTo>
                  <a:lnTo>
                    <a:pt x="116" y="78"/>
                  </a:lnTo>
                  <a:lnTo>
                    <a:pt x="128" y="66"/>
                  </a:lnTo>
                  <a:lnTo>
                    <a:pt x="132" y="60"/>
                  </a:lnTo>
                  <a:lnTo>
                    <a:pt x="140" y="54"/>
                  </a:lnTo>
                  <a:lnTo>
                    <a:pt x="146" y="54"/>
                  </a:lnTo>
                  <a:lnTo>
                    <a:pt x="152" y="54"/>
                  </a:lnTo>
                  <a:lnTo>
                    <a:pt x="164" y="58"/>
                  </a:lnTo>
                  <a:lnTo>
                    <a:pt x="168" y="62"/>
                  </a:lnTo>
                  <a:lnTo>
                    <a:pt x="172" y="66"/>
                  </a:lnTo>
                  <a:lnTo>
                    <a:pt x="176" y="72"/>
                  </a:lnTo>
                  <a:lnTo>
                    <a:pt x="178" y="76"/>
                  </a:lnTo>
                  <a:lnTo>
                    <a:pt x="178" y="78"/>
                  </a:lnTo>
                  <a:lnTo>
                    <a:pt x="180" y="78"/>
                  </a:lnTo>
                  <a:lnTo>
                    <a:pt x="186" y="72"/>
                  </a:lnTo>
                  <a:lnTo>
                    <a:pt x="194" y="68"/>
                  </a:lnTo>
                  <a:lnTo>
                    <a:pt x="202" y="66"/>
                  </a:lnTo>
                  <a:lnTo>
                    <a:pt x="210" y="64"/>
                  </a:lnTo>
                  <a:lnTo>
                    <a:pt x="220" y="62"/>
                  </a:lnTo>
                  <a:lnTo>
                    <a:pt x="228" y="64"/>
                  </a:lnTo>
                  <a:lnTo>
                    <a:pt x="236" y="66"/>
                  </a:lnTo>
                  <a:lnTo>
                    <a:pt x="242" y="72"/>
                  </a:lnTo>
                  <a:lnTo>
                    <a:pt x="248" y="78"/>
                  </a:lnTo>
                  <a:lnTo>
                    <a:pt x="252" y="82"/>
                  </a:lnTo>
                  <a:lnTo>
                    <a:pt x="256" y="84"/>
                  </a:lnTo>
                  <a:lnTo>
                    <a:pt x="282" y="84"/>
                  </a:lnTo>
                  <a:lnTo>
                    <a:pt x="296" y="86"/>
                  </a:lnTo>
                  <a:lnTo>
                    <a:pt x="308" y="90"/>
                  </a:lnTo>
                  <a:lnTo>
                    <a:pt x="318" y="96"/>
                  </a:lnTo>
                  <a:lnTo>
                    <a:pt x="322" y="102"/>
                  </a:lnTo>
                  <a:lnTo>
                    <a:pt x="326" y="108"/>
                  </a:lnTo>
                  <a:lnTo>
                    <a:pt x="328" y="114"/>
                  </a:lnTo>
                  <a:lnTo>
                    <a:pt x="330" y="122"/>
                  </a:lnTo>
                  <a:lnTo>
                    <a:pt x="330" y="130"/>
                  </a:lnTo>
                  <a:lnTo>
                    <a:pt x="328" y="138"/>
                  </a:lnTo>
                  <a:lnTo>
                    <a:pt x="326" y="146"/>
                  </a:lnTo>
                  <a:lnTo>
                    <a:pt x="322" y="152"/>
                  </a:lnTo>
                  <a:lnTo>
                    <a:pt x="318" y="160"/>
                  </a:lnTo>
                  <a:lnTo>
                    <a:pt x="310" y="166"/>
                  </a:lnTo>
                  <a:lnTo>
                    <a:pt x="310" y="168"/>
                  </a:lnTo>
                  <a:lnTo>
                    <a:pt x="310" y="170"/>
                  </a:lnTo>
                  <a:lnTo>
                    <a:pt x="318" y="178"/>
                  </a:lnTo>
                  <a:lnTo>
                    <a:pt x="322" y="182"/>
                  </a:lnTo>
                  <a:lnTo>
                    <a:pt x="324" y="186"/>
                  </a:lnTo>
                  <a:lnTo>
                    <a:pt x="326" y="192"/>
                  </a:lnTo>
                  <a:lnTo>
                    <a:pt x="326" y="198"/>
                  </a:lnTo>
                  <a:lnTo>
                    <a:pt x="322" y="210"/>
                  </a:lnTo>
                  <a:lnTo>
                    <a:pt x="318" y="220"/>
                  </a:lnTo>
                  <a:lnTo>
                    <a:pt x="312" y="228"/>
                  </a:lnTo>
                  <a:lnTo>
                    <a:pt x="304" y="234"/>
                  </a:lnTo>
                  <a:lnTo>
                    <a:pt x="294" y="238"/>
                  </a:lnTo>
                  <a:lnTo>
                    <a:pt x="280" y="246"/>
                  </a:lnTo>
                  <a:lnTo>
                    <a:pt x="274" y="250"/>
                  </a:lnTo>
                  <a:lnTo>
                    <a:pt x="270" y="256"/>
                  </a:lnTo>
                  <a:lnTo>
                    <a:pt x="270" y="260"/>
                  </a:lnTo>
                  <a:lnTo>
                    <a:pt x="270" y="264"/>
                  </a:lnTo>
                  <a:lnTo>
                    <a:pt x="272" y="272"/>
                  </a:lnTo>
                  <a:lnTo>
                    <a:pt x="272" y="278"/>
                  </a:lnTo>
                  <a:lnTo>
                    <a:pt x="270" y="282"/>
                  </a:lnTo>
                  <a:lnTo>
                    <a:pt x="264" y="292"/>
                  </a:lnTo>
                  <a:lnTo>
                    <a:pt x="262" y="294"/>
                  </a:lnTo>
                  <a:lnTo>
                    <a:pt x="262" y="296"/>
                  </a:lnTo>
                  <a:lnTo>
                    <a:pt x="264" y="296"/>
                  </a:lnTo>
                  <a:lnTo>
                    <a:pt x="266" y="298"/>
                  </a:lnTo>
                  <a:lnTo>
                    <a:pt x="280" y="298"/>
                  </a:lnTo>
                  <a:lnTo>
                    <a:pt x="286" y="298"/>
                  </a:lnTo>
                  <a:lnTo>
                    <a:pt x="292" y="300"/>
                  </a:lnTo>
                  <a:lnTo>
                    <a:pt x="304" y="306"/>
                  </a:lnTo>
                  <a:lnTo>
                    <a:pt x="312" y="314"/>
                  </a:lnTo>
                  <a:lnTo>
                    <a:pt x="320" y="324"/>
                  </a:lnTo>
                  <a:lnTo>
                    <a:pt x="322" y="334"/>
                  </a:lnTo>
                  <a:lnTo>
                    <a:pt x="322" y="344"/>
                  </a:lnTo>
                  <a:lnTo>
                    <a:pt x="322" y="356"/>
                  </a:lnTo>
                  <a:lnTo>
                    <a:pt x="322" y="358"/>
                  </a:lnTo>
                  <a:lnTo>
                    <a:pt x="324" y="360"/>
                  </a:lnTo>
                  <a:lnTo>
                    <a:pt x="332" y="366"/>
                  </a:lnTo>
                  <a:lnTo>
                    <a:pt x="340" y="372"/>
                  </a:lnTo>
                  <a:lnTo>
                    <a:pt x="346" y="378"/>
                  </a:lnTo>
                  <a:lnTo>
                    <a:pt x="350" y="386"/>
                  </a:lnTo>
                  <a:lnTo>
                    <a:pt x="352" y="398"/>
                  </a:lnTo>
                  <a:lnTo>
                    <a:pt x="350" y="406"/>
                  </a:lnTo>
                  <a:lnTo>
                    <a:pt x="344" y="414"/>
                  </a:lnTo>
                  <a:lnTo>
                    <a:pt x="338" y="422"/>
                  </a:lnTo>
                  <a:lnTo>
                    <a:pt x="328" y="428"/>
                  </a:lnTo>
                  <a:lnTo>
                    <a:pt x="318" y="432"/>
                  </a:lnTo>
                  <a:lnTo>
                    <a:pt x="310" y="434"/>
                  </a:lnTo>
                  <a:lnTo>
                    <a:pt x="298" y="436"/>
                  </a:lnTo>
                  <a:lnTo>
                    <a:pt x="278" y="438"/>
                  </a:lnTo>
                  <a:lnTo>
                    <a:pt x="258" y="440"/>
                  </a:lnTo>
                  <a:lnTo>
                    <a:pt x="254" y="442"/>
                  </a:lnTo>
                  <a:lnTo>
                    <a:pt x="254" y="446"/>
                  </a:lnTo>
                  <a:lnTo>
                    <a:pt x="256" y="450"/>
                  </a:lnTo>
                  <a:lnTo>
                    <a:pt x="258" y="454"/>
                  </a:lnTo>
                  <a:lnTo>
                    <a:pt x="262" y="460"/>
                  </a:lnTo>
                  <a:lnTo>
                    <a:pt x="260" y="464"/>
                  </a:lnTo>
                  <a:lnTo>
                    <a:pt x="252" y="472"/>
                  </a:lnTo>
                  <a:lnTo>
                    <a:pt x="246" y="476"/>
                  </a:lnTo>
                  <a:lnTo>
                    <a:pt x="238" y="478"/>
                  </a:lnTo>
                  <a:lnTo>
                    <a:pt x="224" y="482"/>
                  </a:lnTo>
                  <a:lnTo>
                    <a:pt x="216" y="480"/>
                  </a:lnTo>
                  <a:lnTo>
                    <a:pt x="212" y="480"/>
                  </a:lnTo>
                  <a:lnTo>
                    <a:pt x="206" y="480"/>
                  </a:lnTo>
                  <a:lnTo>
                    <a:pt x="202" y="482"/>
                  </a:lnTo>
                  <a:lnTo>
                    <a:pt x="200" y="486"/>
                  </a:lnTo>
                  <a:lnTo>
                    <a:pt x="198" y="496"/>
                  </a:lnTo>
                  <a:lnTo>
                    <a:pt x="200" y="510"/>
                  </a:lnTo>
                  <a:lnTo>
                    <a:pt x="198" y="516"/>
                  </a:lnTo>
                  <a:lnTo>
                    <a:pt x="194" y="524"/>
                  </a:lnTo>
                  <a:lnTo>
                    <a:pt x="190" y="528"/>
                  </a:lnTo>
                  <a:lnTo>
                    <a:pt x="186" y="530"/>
                  </a:lnTo>
                  <a:lnTo>
                    <a:pt x="176" y="530"/>
                  </a:lnTo>
                  <a:lnTo>
                    <a:pt x="164" y="530"/>
                  </a:lnTo>
                  <a:lnTo>
                    <a:pt x="158" y="532"/>
                  </a:lnTo>
                  <a:lnTo>
                    <a:pt x="152" y="534"/>
                  </a:lnTo>
                  <a:lnTo>
                    <a:pt x="148" y="542"/>
                  </a:lnTo>
                  <a:lnTo>
                    <a:pt x="144" y="548"/>
                  </a:lnTo>
                  <a:lnTo>
                    <a:pt x="138" y="556"/>
                  </a:lnTo>
                  <a:lnTo>
                    <a:pt x="132" y="562"/>
                  </a:lnTo>
                  <a:lnTo>
                    <a:pt x="120" y="566"/>
                  </a:lnTo>
                  <a:lnTo>
                    <a:pt x="110" y="566"/>
                  </a:lnTo>
                  <a:lnTo>
                    <a:pt x="98" y="564"/>
                  </a:lnTo>
                  <a:lnTo>
                    <a:pt x="90" y="558"/>
                  </a:lnTo>
                  <a:lnTo>
                    <a:pt x="82" y="550"/>
                  </a:lnTo>
                  <a:lnTo>
                    <a:pt x="78" y="542"/>
                  </a:lnTo>
                  <a:lnTo>
                    <a:pt x="74" y="532"/>
                  </a:lnTo>
                  <a:lnTo>
                    <a:pt x="72" y="522"/>
                  </a:lnTo>
                  <a:lnTo>
                    <a:pt x="70" y="520"/>
                  </a:lnTo>
                  <a:lnTo>
                    <a:pt x="66" y="520"/>
                  </a:lnTo>
                  <a:lnTo>
                    <a:pt x="60" y="524"/>
                  </a:lnTo>
                  <a:lnTo>
                    <a:pt x="56" y="526"/>
                  </a:lnTo>
                  <a:lnTo>
                    <a:pt x="50" y="526"/>
                  </a:lnTo>
                  <a:lnTo>
                    <a:pt x="44" y="526"/>
                  </a:lnTo>
                  <a:lnTo>
                    <a:pt x="34" y="522"/>
                  </a:lnTo>
                  <a:lnTo>
                    <a:pt x="24" y="514"/>
                  </a:lnTo>
                  <a:lnTo>
                    <a:pt x="20" y="510"/>
                  </a:lnTo>
                  <a:lnTo>
                    <a:pt x="18" y="502"/>
                  </a:lnTo>
                  <a:lnTo>
                    <a:pt x="16" y="486"/>
                  </a:lnTo>
                  <a:lnTo>
                    <a:pt x="14" y="484"/>
                  </a:lnTo>
                  <a:lnTo>
                    <a:pt x="12" y="486"/>
                  </a:lnTo>
                  <a:lnTo>
                    <a:pt x="8" y="486"/>
                  </a:lnTo>
                  <a:lnTo>
                    <a:pt x="4" y="480"/>
                  </a:lnTo>
                  <a:lnTo>
                    <a:pt x="2" y="468"/>
                  </a:lnTo>
                  <a:lnTo>
                    <a:pt x="2" y="466"/>
                  </a:lnTo>
                  <a:lnTo>
                    <a:pt x="0" y="468"/>
                  </a:lnTo>
                  <a:lnTo>
                    <a:pt x="0" y="476"/>
                  </a:lnTo>
                  <a:lnTo>
                    <a:pt x="2" y="484"/>
                  </a:lnTo>
                  <a:lnTo>
                    <a:pt x="4" y="492"/>
                  </a:lnTo>
                  <a:lnTo>
                    <a:pt x="8" y="494"/>
                  </a:lnTo>
                  <a:lnTo>
                    <a:pt x="10" y="492"/>
                  </a:lnTo>
                  <a:lnTo>
                    <a:pt x="14" y="510"/>
                  </a:lnTo>
                  <a:lnTo>
                    <a:pt x="16" y="514"/>
                  </a:lnTo>
                  <a:lnTo>
                    <a:pt x="18" y="518"/>
                  </a:lnTo>
                  <a:lnTo>
                    <a:pt x="26" y="524"/>
                  </a:lnTo>
                  <a:lnTo>
                    <a:pt x="36" y="530"/>
                  </a:lnTo>
                  <a:lnTo>
                    <a:pt x="46" y="532"/>
                  </a:lnTo>
                  <a:lnTo>
                    <a:pt x="56" y="532"/>
                  </a:lnTo>
                  <a:lnTo>
                    <a:pt x="66" y="528"/>
                  </a:lnTo>
                  <a:lnTo>
                    <a:pt x="72" y="544"/>
                  </a:lnTo>
                  <a:lnTo>
                    <a:pt x="76" y="552"/>
                  </a:lnTo>
                  <a:lnTo>
                    <a:pt x="82" y="560"/>
                  </a:lnTo>
                  <a:lnTo>
                    <a:pt x="88" y="566"/>
                  </a:lnTo>
                  <a:lnTo>
                    <a:pt x="94" y="570"/>
                  </a:lnTo>
                  <a:lnTo>
                    <a:pt x="102" y="574"/>
                  </a:lnTo>
                  <a:lnTo>
                    <a:pt x="112" y="574"/>
                  </a:lnTo>
                  <a:lnTo>
                    <a:pt x="120" y="572"/>
                  </a:lnTo>
                  <a:lnTo>
                    <a:pt x="130" y="570"/>
                  </a:lnTo>
                  <a:lnTo>
                    <a:pt x="138" y="566"/>
                  </a:lnTo>
                  <a:lnTo>
                    <a:pt x="146" y="560"/>
                  </a:lnTo>
                  <a:lnTo>
                    <a:pt x="152" y="552"/>
                  </a:lnTo>
                  <a:lnTo>
                    <a:pt x="156" y="544"/>
                  </a:lnTo>
                  <a:lnTo>
                    <a:pt x="160" y="540"/>
                  </a:lnTo>
                  <a:lnTo>
                    <a:pt x="164" y="538"/>
                  </a:lnTo>
                  <a:lnTo>
                    <a:pt x="176" y="538"/>
                  </a:lnTo>
                  <a:lnTo>
                    <a:pt x="186" y="538"/>
                  </a:lnTo>
                  <a:lnTo>
                    <a:pt x="194" y="534"/>
                  </a:lnTo>
                  <a:lnTo>
                    <a:pt x="200" y="528"/>
                  </a:lnTo>
                  <a:lnTo>
                    <a:pt x="206" y="520"/>
                  </a:lnTo>
                  <a:lnTo>
                    <a:pt x="208" y="516"/>
                  </a:lnTo>
                  <a:lnTo>
                    <a:pt x="208" y="510"/>
                  </a:lnTo>
                  <a:lnTo>
                    <a:pt x="206" y="498"/>
                  </a:lnTo>
                  <a:lnTo>
                    <a:pt x="206" y="492"/>
                  </a:lnTo>
                  <a:lnTo>
                    <a:pt x="208" y="488"/>
                  </a:lnTo>
                  <a:lnTo>
                    <a:pt x="212" y="488"/>
                  </a:lnTo>
                  <a:lnTo>
                    <a:pt x="224" y="490"/>
                  </a:lnTo>
                  <a:lnTo>
                    <a:pt x="236" y="488"/>
                  </a:lnTo>
                  <a:lnTo>
                    <a:pt x="246" y="484"/>
                  </a:lnTo>
                  <a:lnTo>
                    <a:pt x="256" y="478"/>
                  </a:lnTo>
                  <a:lnTo>
                    <a:pt x="266" y="472"/>
                  </a:lnTo>
                  <a:lnTo>
                    <a:pt x="270" y="464"/>
                  </a:lnTo>
                  <a:lnTo>
                    <a:pt x="270" y="456"/>
                  </a:lnTo>
                  <a:lnTo>
                    <a:pt x="268" y="452"/>
                  </a:lnTo>
                  <a:lnTo>
                    <a:pt x="264" y="448"/>
                  </a:lnTo>
                  <a:lnTo>
                    <a:pt x="290" y="446"/>
                  </a:lnTo>
                  <a:lnTo>
                    <a:pt x="302" y="444"/>
                  </a:lnTo>
                  <a:lnTo>
                    <a:pt x="316" y="442"/>
                  </a:lnTo>
                  <a:lnTo>
                    <a:pt x="326" y="440"/>
                  </a:lnTo>
                  <a:lnTo>
                    <a:pt x="334" y="434"/>
                  </a:lnTo>
                  <a:lnTo>
                    <a:pt x="342" y="428"/>
                  </a:lnTo>
                  <a:lnTo>
                    <a:pt x="350" y="422"/>
                  </a:lnTo>
                  <a:lnTo>
                    <a:pt x="356" y="414"/>
                  </a:lnTo>
                  <a:lnTo>
                    <a:pt x="360" y="404"/>
                  </a:lnTo>
                  <a:lnTo>
                    <a:pt x="360" y="394"/>
                  </a:lnTo>
                  <a:lnTo>
                    <a:pt x="358" y="384"/>
                  </a:lnTo>
                </a:path>
              </a:pathLst>
            </a:custGeom>
            <a:noFill/>
            <a:ln w="9525">
              <a:noFill/>
              <a:round/>
              <a:headEnd/>
              <a:tailEnd/>
            </a:ln>
          </p:spPr>
          <p:txBody>
            <a:bodyPr/>
            <a:lstStyle/>
            <a:p>
              <a:endParaRPr lang="fr-FR">
                <a:latin typeface="Calibri" pitchFamily="34" charset="0"/>
              </a:endParaRPr>
            </a:p>
          </p:txBody>
        </p:sp>
        <p:sp>
          <p:nvSpPr>
            <p:cNvPr id="9290" name="Freeform 91"/>
            <p:cNvSpPr>
              <a:spLocks/>
            </p:cNvSpPr>
            <p:nvPr/>
          </p:nvSpPr>
          <p:spPr bwMode="auto">
            <a:xfrm>
              <a:off x="2683" y="2018"/>
              <a:ext cx="314" cy="118"/>
            </a:xfrm>
            <a:custGeom>
              <a:avLst/>
              <a:gdLst>
                <a:gd name="T0" fmla="*/ 6 w 314"/>
                <a:gd name="T1" fmla="*/ 98 h 118"/>
                <a:gd name="T2" fmla="*/ 26 w 314"/>
                <a:gd name="T3" fmla="*/ 114 h 118"/>
                <a:gd name="T4" fmla="*/ 70 w 314"/>
                <a:gd name="T5" fmla="*/ 118 h 118"/>
                <a:gd name="T6" fmla="*/ 88 w 314"/>
                <a:gd name="T7" fmla="*/ 98 h 118"/>
                <a:gd name="T8" fmla="*/ 94 w 314"/>
                <a:gd name="T9" fmla="*/ 108 h 118"/>
                <a:gd name="T10" fmla="*/ 112 w 314"/>
                <a:gd name="T11" fmla="*/ 114 h 118"/>
                <a:gd name="T12" fmla="*/ 128 w 314"/>
                <a:gd name="T13" fmla="*/ 104 h 118"/>
                <a:gd name="T14" fmla="*/ 136 w 314"/>
                <a:gd name="T15" fmla="*/ 80 h 118"/>
                <a:gd name="T16" fmla="*/ 132 w 314"/>
                <a:gd name="T17" fmla="*/ 60 h 118"/>
                <a:gd name="T18" fmla="*/ 126 w 314"/>
                <a:gd name="T19" fmla="*/ 52 h 118"/>
                <a:gd name="T20" fmla="*/ 124 w 314"/>
                <a:gd name="T21" fmla="*/ 60 h 118"/>
                <a:gd name="T22" fmla="*/ 146 w 314"/>
                <a:gd name="T23" fmla="*/ 62 h 118"/>
                <a:gd name="T24" fmla="*/ 168 w 314"/>
                <a:gd name="T25" fmla="*/ 50 h 118"/>
                <a:gd name="T26" fmla="*/ 164 w 314"/>
                <a:gd name="T27" fmla="*/ 4 h 118"/>
                <a:gd name="T28" fmla="*/ 158 w 314"/>
                <a:gd name="T29" fmla="*/ 10 h 118"/>
                <a:gd name="T30" fmla="*/ 180 w 314"/>
                <a:gd name="T31" fmla="*/ 22 h 118"/>
                <a:gd name="T32" fmla="*/ 202 w 314"/>
                <a:gd name="T33" fmla="*/ 26 h 118"/>
                <a:gd name="T34" fmla="*/ 208 w 314"/>
                <a:gd name="T35" fmla="*/ 30 h 118"/>
                <a:gd name="T36" fmla="*/ 200 w 314"/>
                <a:gd name="T37" fmla="*/ 44 h 118"/>
                <a:gd name="T38" fmla="*/ 206 w 314"/>
                <a:gd name="T39" fmla="*/ 68 h 118"/>
                <a:gd name="T40" fmla="*/ 250 w 314"/>
                <a:gd name="T41" fmla="*/ 90 h 118"/>
                <a:gd name="T42" fmla="*/ 270 w 314"/>
                <a:gd name="T43" fmla="*/ 80 h 118"/>
                <a:gd name="T44" fmla="*/ 266 w 314"/>
                <a:gd name="T45" fmla="*/ 78 h 118"/>
                <a:gd name="T46" fmla="*/ 302 w 314"/>
                <a:gd name="T47" fmla="*/ 80 h 118"/>
                <a:gd name="T48" fmla="*/ 314 w 314"/>
                <a:gd name="T49" fmla="*/ 64 h 118"/>
                <a:gd name="T50" fmla="*/ 314 w 314"/>
                <a:gd name="T51" fmla="*/ 40 h 118"/>
                <a:gd name="T52" fmla="*/ 308 w 314"/>
                <a:gd name="T53" fmla="*/ 42 h 118"/>
                <a:gd name="T54" fmla="*/ 298 w 314"/>
                <a:gd name="T55" fmla="*/ 74 h 118"/>
                <a:gd name="T56" fmla="*/ 268 w 314"/>
                <a:gd name="T57" fmla="*/ 70 h 118"/>
                <a:gd name="T58" fmla="*/ 262 w 314"/>
                <a:gd name="T59" fmla="*/ 80 h 118"/>
                <a:gd name="T60" fmla="*/ 238 w 314"/>
                <a:gd name="T61" fmla="*/ 78 h 118"/>
                <a:gd name="T62" fmla="*/ 216 w 314"/>
                <a:gd name="T63" fmla="*/ 66 h 118"/>
                <a:gd name="T64" fmla="*/ 208 w 314"/>
                <a:gd name="T65" fmla="*/ 50 h 118"/>
                <a:gd name="T66" fmla="*/ 216 w 314"/>
                <a:gd name="T67" fmla="*/ 34 h 118"/>
                <a:gd name="T68" fmla="*/ 214 w 314"/>
                <a:gd name="T69" fmla="*/ 20 h 118"/>
                <a:gd name="T70" fmla="*/ 192 w 314"/>
                <a:gd name="T71" fmla="*/ 16 h 118"/>
                <a:gd name="T72" fmla="*/ 164 w 314"/>
                <a:gd name="T73" fmla="*/ 4 h 118"/>
                <a:gd name="T74" fmla="*/ 158 w 314"/>
                <a:gd name="T75" fmla="*/ 0 h 118"/>
                <a:gd name="T76" fmla="*/ 162 w 314"/>
                <a:gd name="T77" fmla="*/ 28 h 118"/>
                <a:gd name="T78" fmla="*/ 162 w 314"/>
                <a:gd name="T79" fmla="*/ 46 h 118"/>
                <a:gd name="T80" fmla="*/ 140 w 314"/>
                <a:gd name="T81" fmla="*/ 58 h 118"/>
                <a:gd name="T82" fmla="*/ 128 w 314"/>
                <a:gd name="T83" fmla="*/ 54 h 118"/>
                <a:gd name="T84" fmla="*/ 126 w 314"/>
                <a:gd name="T85" fmla="*/ 64 h 118"/>
                <a:gd name="T86" fmla="*/ 130 w 314"/>
                <a:gd name="T87" fmla="*/ 84 h 118"/>
                <a:gd name="T88" fmla="*/ 122 w 314"/>
                <a:gd name="T89" fmla="*/ 102 h 118"/>
                <a:gd name="T90" fmla="*/ 104 w 314"/>
                <a:gd name="T91" fmla="*/ 108 h 118"/>
                <a:gd name="T92" fmla="*/ 86 w 314"/>
                <a:gd name="T93" fmla="*/ 98 h 118"/>
                <a:gd name="T94" fmla="*/ 80 w 314"/>
                <a:gd name="T95" fmla="*/ 110 h 118"/>
                <a:gd name="T96" fmla="*/ 42 w 314"/>
                <a:gd name="T97" fmla="*/ 114 h 118"/>
                <a:gd name="T98" fmla="*/ 14 w 314"/>
                <a:gd name="T99" fmla="*/ 102 h 118"/>
                <a:gd name="T100" fmla="*/ 6 w 314"/>
                <a:gd name="T101" fmla="*/ 76 h 118"/>
                <a:gd name="T102" fmla="*/ 0 w 314"/>
                <a:gd name="T103" fmla="*/ 72 h 11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14"/>
                <a:gd name="T157" fmla="*/ 0 h 118"/>
                <a:gd name="T158" fmla="*/ 314 w 314"/>
                <a:gd name="T159" fmla="*/ 118 h 11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14" h="118">
                  <a:moveTo>
                    <a:pt x="0" y="76"/>
                  </a:moveTo>
                  <a:lnTo>
                    <a:pt x="0" y="76"/>
                  </a:lnTo>
                  <a:lnTo>
                    <a:pt x="4" y="92"/>
                  </a:lnTo>
                  <a:lnTo>
                    <a:pt x="6" y="98"/>
                  </a:lnTo>
                  <a:lnTo>
                    <a:pt x="12" y="104"/>
                  </a:lnTo>
                  <a:lnTo>
                    <a:pt x="18" y="110"/>
                  </a:lnTo>
                  <a:lnTo>
                    <a:pt x="26" y="114"/>
                  </a:lnTo>
                  <a:lnTo>
                    <a:pt x="42" y="118"/>
                  </a:lnTo>
                  <a:lnTo>
                    <a:pt x="56" y="118"/>
                  </a:lnTo>
                  <a:lnTo>
                    <a:pt x="70" y="118"/>
                  </a:lnTo>
                  <a:lnTo>
                    <a:pt x="76" y="116"/>
                  </a:lnTo>
                  <a:lnTo>
                    <a:pt x="82" y="112"/>
                  </a:lnTo>
                  <a:lnTo>
                    <a:pt x="86" y="106"/>
                  </a:lnTo>
                  <a:lnTo>
                    <a:pt x="88" y="98"/>
                  </a:lnTo>
                  <a:lnTo>
                    <a:pt x="84" y="100"/>
                  </a:lnTo>
                  <a:lnTo>
                    <a:pt x="94" y="108"/>
                  </a:lnTo>
                  <a:lnTo>
                    <a:pt x="100" y="112"/>
                  </a:lnTo>
                  <a:lnTo>
                    <a:pt x="106" y="114"/>
                  </a:lnTo>
                  <a:lnTo>
                    <a:pt x="112" y="114"/>
                  </a:lnTo>
                  <a:lnTo>
                    <a:pt x="118" y="112"/>
                  </a:lnTo>
                  <a:lnTo>
                    <a:pt x="122" y="108"/>
                  </a:lnTo>
                  <a:lnTo>
                    <a:pt x="128" y="104"/>
                  </a:lnTo>
                  <a:lnTo>
                    <a:pt x="132" y="100"/>
                  </a:lnTo>
                  <a:lnTo>
                    <a:pt x="134" y="94"/>
                  </a:lnTo>
                  <a:lnTo>
                    <a:pt x="136" y="80"/>
                  </a:lnTo>
                  <a:lnTo>
                    <a:pt x="134" y="68"/>
                  </a:lnTo>
                  <a:lnTo>
                    <a:pt x="132" y="60"/>
                  </a:lnTo>
                  <a:lnTo>
                    <a:pt x="128" y="54"/>
                  </a:lnTo>
                  <a:lnTo>
                    <a:pt x="128" y="52"/>
                  </a:lnTo>
                  <a:lnTo>
                    <a:pt x="126" y="52"/>
                  </a:lnTo>
                  <a:lnTo>
                    <a:pt x="124" y="52"/>
                  </a:lnTo>
                  <a:lnTo>
                    <a:pt x="122" y="54"/>
                  </a:lnTo>
                  <a:lnTo>
                    <a:pt x="124" y="60"/>
                  </a:lnTo>
                  <a:lnTo>
                    <a:pt x="126" y="64"/>
                  </a:lnTo>
                  <a:lnTo>
                    <a:pt x="130" y="66"/>
                  </a:lnTo>
                  <a:lnTo>
                    <a:pt x="136" y="66"/>
                  </a:lnTo>
                  <a:lnTo>
                    <a:pt x="146" y="62"/>
                  </a:lnTo>
                  <a:lnTo>
                    <a:pt x="156" y="60"/>
                  </a:lnTo>
                  <a:lnTo>
                    <a:pt x="164" y="54"/>
                  </a:lnTo>
                  <a:lnTo>
                    <a:pt x="168" y="50"/>
                  </a:lnTo>
                  <a:lnTo>
                    <a:pt x="170" y="42"/>
                  </a:lnTo>
                  <a:lnTo>
                    <a:pt x="170" y="34"/>
                  </a:lnTo>
                  <a:lnTo>
                    <a:pt x="168" y="18"/>
                  </a:lnTo>
                  <a:lnTo>
                    <a:pt x="164" y="4"/>
                  </a:lnTo>
                  <a:lnTo>
                    <a:pt x="158" y="4"/>
                  </a:lnTo>
                  <a:lnTo>
                    <a:pt x="158" y="10"/>
                  </a:lnTo>
                  <a:lnTo>
                    <a:pt x="160" y="14"/>
                  </a:lnTo>
                  <a:lnTo>
                    <a:pt x="164" y="16"/>
                  </a:lnTo>
                  <a:lnTo>
                    <a:pt x="168" y="20"/>
                  </a:lnTo>
                  <a:lnTo>
                    <a:pt x="180" y="22"/>
                  </a:lnTo>
                  <a:lnTo>
                    <a:pt x="190" y="24"/>
                  </a:lnTo>
                  <a:lnTo>
                    <a:pt x="202" y="26"/>
                  </a:lnTo>
                  <a:lnTo>
                    <a:pt x="206" y="26"/>
                  </a:lnTo>
                  <a:lnTo>
                    <a:pt x="210" y="26"/>
                  </a:lnTo>
                  <a:lnTo>
                    <a:pt x="208" y="30"/>
                  </a:lnTo>
                  <a:lnTo>
                    <a:pt x="204" y="38"/>
                  </a:lnTo>
                  <a:lnTo>
                    <a:pt x="200" y="44"/>
                  </a:lnTo>
                  <a:lnTo>
                    <a:pt x="200" y="52"/>
                  </a:lnTo>
                  <a:lnTo>
                    <a:pt x="202" y="60"/>
                  </a:lnTo>
                  <a:lnTo>
                    <a:pt x="206" y="68"/>
                  </a:lnTo>
                  <a:lnTo>
                    <a:pt x="216" y="76"/>
                  </a:lnTo>
                  <a:lnTo>
                    <a:pt x="226" y="82"/>
                  </a:lnTo>
                  <a:lnTo>
                    <a:pt x="238" y="88"/>
                  </a:lnTo>
                  <a:lnTo>
                    <a:pt x="250" y="90"/>
                  </a:lnTo>
                  <a:lnTo>
                    <a:pt x="260" y="90"/>
                  </a:lnTo>
                  <a:lnTo>
                    <a:pt x="266" y="88"/>
                  </a:lnTo>
                  <a:lnTo>
                    <a:pt x="268" y="84"/>
                  </a:lnTo>
                  <a:lnTo>
                    <a:pt x="270" y="80"/>
                  </a:lnTo>
                  <a:lnTo>
                    <a:pt x="272" y="74"/>
                  </a:lnTo>
                  <a:lnTo>
                    <a:pt x="266" y="78"/>
                  </a:lnTo>
                  <a:lnTo>
                    <a:pt x="276" y="82"/>
                  </a:lnTo>
                  <a:lnTo>
                    <a:pt x="284" y="84"/>
                  </a:lnTo>
                  <a:lnTo>
                    <a:pt x="294" y="84"/>
                  </a:lnTo>
                  <a:lnTo>
                    <a:pt x="302" y="80"/>
                  </a:lnTo>
                  <a:lnTo>
                    <a:pt x="308" y="76"/>
                  </a:lnTo>
                  <a:lnTo>
                    <a:pt x="310" y="72"/>
                  </a:lnTo>
                  <a:lnTo>
                    <a:pt x="314" y="64"/>
                  </a:lnTo>
                  <a:lnTo>
                    <a:pt x="314" y="54"/>
                  </a:lnTo>
                  <a:lnTo>
                    <a:pt x="314" y="42"/>
                  </a:lnTo>
                  <a:lnTo>
                    <a:pt x="314" y="40"/>
                  </a:lnTo>
                  <a:lnTo>
                    <a:pt x="312" y="40"/>
                  </a:lnTo>
                  <a:lnTo>
                    <a:pt x="310" y="40"/>
                  </a:lnTo>
                  <a:lnTo>
                    <a:pt x="308" y="42"/>
                  </a:lnTo>
                  <a:lnTo>
                    <a:pt x="308" y="60"/>
                  </a:lnTo>
                  <a:lnTo>
                    <a:pt x="306" y="68"/>
                  </a:lnTo>
                  <a:lnTo>
                    <a:pt x="298" y="74"/>
                  </a:lnTo>
                  <a:lnTo>
                    <a:pt x="292" y="76"/>
                  </a:lnTo>
                  <a:lnTo>
                    <a:pt x="284" y="76"/>
                  </a:lnTo>
                  <a:lnTo>
                    <a:pt x="268" y="70"/>
                  </a:lnTo>
                  <a:lnTo>
                    <a:pt x="266" y="72"/>
                  </a:lnTo>
                  <a:lnTo>
                    <a:pt x="264" y="74"/>
                  </a:lnTo>
                  <a:lnTo>
                    <a:pt x="262" y="80"/>
                  </a:lnTo>
                  <a:lnTo>
                    <a:pt x="258" y="82"/>
                  </a:lnTo>
                  <a:lnTo>
                    <a:pt x="254" y="82"/>
                  </a:lnTo>
                  <a:lnTo>
                    <a:pt x="248" y="82"/>
                  </a:lnTo>
                  <a:lnTo>
                    <a:pt x="238" y="78"/>
                  </a:lnTo>
                  <a:lnTo>
                    <a:pt x="228" y="74"/>
                  </a:lnTo>
                  <a:lnTo>
                    <a:pt x="216" y="66"/>
                  </a:lnTo>
                  <a:lnTo>
                    <a:pt x="212" y="62"/>
                  </a:lnTo>
                  <a:lnTo>
                    <a:pt x="210" y="58"/>
                  </a:lnTo>
                  <a:lnTo>
                    <a:pt x="208" y="50"/>
                  </a:lnTo>
                  <a:lnTo>
                    <a:pt x="210" y="46"/>
                  </a:lnTo>
                  <a:lnTo>
                    <a:pt x="210" y="42"/>
                  </a:lnTo>
                  <a:lnTo>
                    <a:pt x="216" y="34"/>
                  </a:lnTo>
                  <a:lnTo>
                    <a:pt x="218" y="26"/>
                  </a:lnTo>
                  <a:lnTo>
                    <a:pt x="216" y="22"/>
                  </a:lnTo>
                  <a:lnTo>
                    <a:pt x="214" y="20"/>
                  </a:lnTo>
                  <a:lnTo>
                    <a:pt x="208" y="18"/>
                  </a:lnTo>
                  <a:lnTo>
                    <a:pt x="202" y="18"/>
                  </a:lnTo>
                  <a:lnTo>
                    <a:pt x="192" y="16"/>
                  </a:lnTo>
                  <a:lnTo>
                    <a:pt x="180" y="16"/>
                  </a:lnTo>
                  <a:lnTo>
                    <a:pt x="170" y="12"/>
                  </a:lnTo>
                  <a:lnTo>
                    <a:pt x="166" y="8"/>
                  </a:lnTo>
                  <a:lnTo>
                    <a:pt x="164" y="4"/>
                  </a:lnTo>
                  <a:lnTo>
                    <a:pt x="164" y="0"/>
                  </a:lnTo>
                  <a:lnTo>
                    <a:pt x="160" y="0"/>
                  </a:lnTo>
                  <a:lnTo>
                    <a:pt x="158" y="0"/>
                  </a:lnTo>
                  <a:lnTo>
                    <a:pt x="158" y="4"/>
                  </a:lnTo>
                  <a:lnTo>
                    <a:pt x="160" y="16"/>
                  </a:lnTo>
                  <a:lnTo>
                    <a:pt x="162" y="28"/>
                  </a:lnTo>
                  <a:lnTo>
                    <a:pt x="164" y="38"/>
                  </a:lnTo>
                  <a:lnTo>
                    <a:pt x="162" y="46"/>
                  </a:lnTo>
                  <a:lnTo>
                    <a:pt x="158" y="50"/>
                  </a:lnTo>
                  <a:lnTo>
                    <a:pt x="156" y="52"/>
                  </a:lnTo>
                  <a:lnTo>
                    <a:pt x="140" y="58"/>
                  </a:lnTo>
                  <a:lnTo>
                    <a:pt x="134" y="58"/>
                  </a:lnTo>
                  <a:lnTo>
                    <a:pt x="130" y="58"/>
                  </a:lnTo>
                  <a:lnTo>
                    <a:pt x="128" y="54"/>
                  </a:lnTo>
                  <a:lnTo>
                    <a:pt x="122" y="56"/>
                  </a:lnTo>
                  <a:lnTo>
                    <a:pt x="124" y="60"/>
                  </a:lnTo>
                  <a:lnTo>
                    <a:pt x="126" y="64"/>
                  </a:lnTo>
                  <a:lnTo>
                    <a:pt x="130" y="70"/>
                  </a:lnTo>
                  <a:lnTo>
                    <a:pt x="130" y="78"/>
                  </a:lnTo>
                  <a:lnTo>
                    <a:pt x="130" y="84"/>
                  </a:lnTo>
                  <a:lnTo>
                    <a:pt x="130" y="92"/>
                  </a:lnTo>
                  <a:lnTo>
                    <a:pt x="126" y="98"/>
                  </a:lnTo>
                  <a:lnTo>
                    <a:pt x="122" y="102"/>
                  </a:lnTo>
                  <a:lnTo>
                    <a:pt x="116" y="106"/>
                  </a:lnTo>
                  <a:lnTo>
                    <a:pt x="110" y="108"/>
                  </a:lnTo>
                  <a:lnTo>
                    <a:pt x="104" y="108"/>
                  </a:lnTo>
                  <a:lnTo>
                    <a:pt x="98" y="106"/>
                  </a:lnTo>
                  <a:lnTo>
                    <a:pt x="86" y="96"/>
                  </a:lnTo>
                  <a:lnTo>
                    <a:pt x="86" y="98"/>
                  </a:lnTo>
                  <a:lnTo>
                    <a:pt x="84" y="98"/>
                  </a:lnTo>
                  <a:lnTo>
                    <a:pt x="84" y="106"/>
                  </a:lnTo>
                  <a:lnTo>
                    <a:pt x="80" y="110"/>
                  </a:lnTo>
                  <a:lnTo>
                    <a:pt x="74" y="114"/>
                  </a:lnTo>
                  <a:lnTo>
                    <a:pt x="68" y="114"/>
                  </a:lnTo>
                  <a:lnTo>
                    <a:pt x="54" y="116"/>
                  </a:lnTo>
                  <a:lnTo>
                    <a:pt x="42" y="114"/>
                  </a:lnTo>
                  <a:lnTo>
                    <a:pt x="26" y="110"/>
                  </a:lnTo>
                  <a:lnTo>
                    <a:pt x="20" y="106"/>
                  </a:lnTo>
                  <a:lnTo>
                    <a:pt x="14" y="102"/>
                  </a:lnTo>
                  <a:lnTo>
                    <a:pt x="10" y="98"/>
                  </a:lnTo>
                  <a:lnTo>
                    <a:pt x="8" y="90"/>
                  </a:lnTo>
                  <a:lnTo>
                    <a:pt x="6" y="84"/>
                  </a:lnTo>
                  <a:lnTo>
                    <a:pt x="6" y="76"/>
                  </a:lnTo>
                  <a:lnTo>
                    <a:pt x="6" y="72"/>
                  </a:lnTo>
                  <a:lnTo>
                    <a:pt x="4" y="72"/>
                  </a:lnTo>
                  <a:lnTo>
                    <a:pt x="0" y="72"/>
                  </a:lnTo>
                  <a:lnTo>
                    <a:pt x="0" y="76"/>
                  </a:lnTo>
                  <a:close/>
                </a:path>
              </a:pathLst>
            </a:custGeom>
            <a:solidFill>
              <a:srgbClr val="000000"/>
            </a:solidFill>
            <a:ln w="9525">
              <a:noFill/>
              <a:round/>
              <a:headEnd/>
              <a:tailEnd/>
            </a:ln>
          </p:spPr>
          <p:txBody>
            <a:bodyPr/>
            <a:lstStyle/>
            <a:p>
              <a:endParaRPr lang="fr-FR">
                <a:latin typeface="Calibri" pitchFamily="34" charset="0"/>
              </a:endParaRPr>
            </a:p>
          </p:txBody>
        </p:sp>
        <p:sp>
          <p:nvSpPr>
            <p:cNvPr id="9291" name="Freeform 92"/>
            <p:cNvSpPr>
              <a:spLocks/>
            </p:cNvSpPr>
            <p:nvPr/>
          </p:nvSpPr>
          <p:spPr bwMode="auto">
            <a:xfrm>
              <a:off x="2683" y="2018"/>
              <a:ext cx="314" cy="118"/>
            </a:xfrm>
            <a:custGeom>
              <a:avLst/>
              <a:gdLst>
                <a:gd name="T0" fmla="*/ 6 w 314"/>
                <a:gd name="T1" fmla="*/ 98 h 118"/>
                <a:gd name="T2" fmla="*/ 26 w 314"/>
                <a:gd name="T3" fmla="*/ 114 h 118"/>
                <a:gd name="T4" fmla="*/ 70 w 314"/>
                <a:gd name="T5" fmla="*/ 118 h 118"/>
                <a:gd name="T6" fmla="*/ 88 w 314"/>
                <a:gd name="T7" fmla="*/ 98 h 118"/>
                <a:gd name="T8" fmla="*/ 94 w 314"/>
                <a:gd name="T9" fmla="*/ 108 h 118"/>
                <a:gd name="T10" fmla="*/ 112 w 314"/>
                <a:gd name="T11" fmla="*/ 114 h 118"/>
                <a:gd name="T12" fmla="*/ 128 w 314"/>
                <a:gd name="T13" fmla="*/ 104 h 118"/>
                <a:gd name="T14" fmla="*/ 136 w 314"/>
                <a:gd name="T15" fmla="*/ 80 h 118"/>
                <a:gd name="T16" fmla="*/ 132 w 314"/>
                <a:gd name="T17" fmla="*/ 60 h 118"/>
                <a:gd name="T18" fmla="*/ 126 w 314"/>
                <a:gd name="T19" fmla="*/ 52 h 118"/>
                <a:gd name="T20" fmla="*/ 124 w 314"/>
                <a:gd name="T21" fmla="*/ 60 h 118"/>
                <a:gd name="T22" fmla="*/ 146 w 314"/>
                <a:gd name="T23" fmla="*/ 62 h 118"/>
                <a:gd name="T24" fmla="*/ 168 w 314"/>
                <a:gd name="T25" fmla="*/ 50 h 118"/>
                <a:gd name="T26" fmla="*/ 164 w 314"/>
                <a:gd name="T27" fmla="*/ 4 h 118"/>
                <a:gd name="T28" fmla="*/ 158 w 314"/>
                <a:gd name="T29" fmla="*/ 10 h 118"/>
                <a:gd name="T30" fmla="*/ 180 w 314"/>
                <a:gd name="T31" fmla="*/ 22 h 118"/>
                <a:gd name="T32" fmla="*/ 202 w 314"/>
                <a:gd name="T33" fmla="*/ 26 h 118"/>
                <a:gd name="T34" fmla="*/ 208 w 314"/>
                <a:gd name="T35" fmla="*/ 30 h 118"/>
                <a:gd name="T36" fmla="*/ 200 w 314"/>
                <a:gd name="T37" fmla="*/ 44 h 118"/>
                <a:gd name="T38" fmla="*/ 206 w 314"/>
                <a:gd name="T39" fmla="*/ 68 h 118"/>
                <a:gd name="T40" fmla="*/ 250 w 314"/>
                <a:gd name="T41" fmla="*/ 90 h 118"/>
                <a:gd name="T42" fmla="*/ 270 w 314"/>
                <a:gd name="T43" fmla="*/ 80 h 118"/>
                <a:gd name="T44" fmla="*/ 266 w 314"/>
                <a:gd name="T45" fmla="*/ 78 h 118"/>
                <a:gd name="T46" fmla="*/ 302 w 314"/>
                <a:gd name="T47" fmla="*/ 80 h 118"/>
                <a:gd name="T48" fmla="*/ 314 w 314"/>
                <a:gd name="T49" fmla="*/ 64 h 118"/>
                <a:gd name="T50" fmla="*/ 314 w 314"/>
                <a:gd name="T51" fmla="*/ 40 h 118"/>
                <a:gd name="T52" fmla="*/ 308 w 314"/>
                <a:gd name="T53" fmla="*/ 42 h 118"/>
                <a:gd name="T54" fmla="*/ 298 w 314"/>
                <a:gd name="T55" fmla="*/ 74 h 118"/>
                <a:gd name="T56" fmla="*/ 268 w 314"/>
                <a:gd name="T57" fmla="*/ 70 h 118"/>
                <a:gd name="T58" fmla="*/ 262 w 314"/>
                <a:gd name="T59" fmla="*/ 80 h 118"/>
                <a:gd name="T60" fmla="*/ 238 w 314"/>
                <a:gd name="T61" fmla="*/ 78 h 118"/>
                <a:gd name="T62" fmla="*/ 216 w 314"/>
                <a:gd name="T63" fmla="*/ 66 h 118"/>
                <a:gd name="T64" fmla="*/ 208 w 314"/>
                <a:gd name="T65" fmla="*/ 50 h 118"/>
                <a:gd name="T66" fmla="*/ 216 w 314"/>
                <a:gd name="T67" fmla="*/ 34 h 118"/>
                <a:gd name="T68" fmla="*/ 214 w 314"/>
                <a:gd name="T69" fmla="*/ 20 h 118"/>
                <a:gd name="T70" fmla="*/ 192 w 314"/>
                <a:gd name="T71" fmla="*/ 16 h 118"/>
                <a:gd name="T72" fmla="*/ 164 w 314"/>
                <a:gd name="T73" fmla="*/ 4 h 118"/>
                <a:gd name="T74" fmla="*/ 158 w 314"/>
                <a:gd name="T75" fmla="*/ 0 h 118"/>
                <a:gd name="T76" fmla="*/ 162 w 314"/>
                <a:gd name="T77" fmla="*/ 28 h 118"/>
                <a:gd name="T78" fmla="*/ 162 w 314"/>
                <a:gd name="T79" fmla="*/ 46 h 118"/>
                <a:gd name="T80" fmla="*/ 140 w 314"/>
                <a:gd name="T81" fmla="*/ 58 h 118"/>
                <a:gd name="T82" fmla="*/ 128 w 314"/>
                <a:gd name="T83" fmla="*/ 54 h 118"/>
                <a:gd name="T84" fmla="*/ 126 w 314"/>
                <a:gd name="T85" fmla="*/ 64 h 118"/>
                <a:gd name="T86" fmla="*/ 130 w 314"/>
                <a:gd name="T87" fmla="*/ 84 h 118"/>
                <a:gd name="T88" fmla="*/ 122 w 314"/>
                <a:gd name="T89" fmla="*/ 102 h 118"/>
                <a:gd name="T90" fmla="*/ 104 w 314"/>
                <a:gd name="T91" fmla="*/ 108 h 118"/>
                <a:gd name="T92" fmla="*/ 86 w 314"/>
                <a:gd name="T93" fmla="*/ 98 h 118"/>
                <a:gd name="T94" fmla="*/ 80 w 314"/>
                <a:gd name="T95" fmla="*/ 110 h 118"/>
                <a:gd name="T96" fmla="*/ 42 w 314"/>
                <a:gd name="T97" fmla="*/ 114 h 118"/>
                <a:gd name="T98" fmla="*/ 14 w 314"/>
                <a:gd name="T99" fmla="*/ 102 h 118"/>
                <a:gd name="T100" fmla="*/ 6 w 314"/>
                <a:gd name="T101" fmla="*/ 76 h 118"/>
                <a:gd name="T102" fmla="*/ 0 w 314"/>
                <a:gd name="T103" fmla="*/ 72 h 11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14"/>
                <a:gd name="T157" fmla="*/ 0 h 118"/>
                <a:gd name="T158" fmla="*/ 314 w 314"/>
                <a:gd name="T159" fmla="*/ 118 h 11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14" h="118">
                  <a:moveTo>
                    <a:pt x="0" y="76"/>
                  </a:moveTo>
                  <a:lnTo>
                    <a:pt x="0" y="76"/>
                  </a:lnTo>
                  <a:lnTo>
                    <a:pt x="4" y="92"/>
                  </a:lnTo>
                  <a:lnTo>
                    <a:pt x="6" y="98"/>
                  </a:lnTo>
                  <a:lnTo>
                    <a:pt x="12" y="104"/>
                  </a:lnTo>
                  <a:lnTo>
                    <a:pt x="18" y="110"/>
                  </a:lnTo>
                  <a:lnTo>
                    <a:pt x="26" y="114"/>
                  </a:lnTo>
                  <a:lnTo>
                    <a:pt x="42" y="118"/>
                  </a:lnTo>
                  <a:lnTo>
                    <a:pt x="56" y="118"/>
                  </a:lnTo>
                  <a:lnTo>
                    <a:pt x="70" y="118"/>
                  </a:lnTo>
                  <a:lnTo>
                    <a:pt x="76" y="116"/>
                  </a:lnTo>
                  <a:lnTo>
                    <a:pt x="82" y="112"/>
                  </a:lnTo>
                  <a:lnTo>
                    <a:pt x="86" y="106"/>
                  </a:lnTo>
                  <a:lnTo>
                    <a:pt x="88" y="98"/>
                  </a:lnTo>
                  <a:lnTo>
                    <a:pt x="84" y="100"/>
                  </a:lnTo>
                  <a:lnTo>
                    <a:pt x="94" y="108"/>
                  </a:lnTo>
                  <a:lnTo>
                    <a:pt x="100" y="112"/>
                  </a:lnTo>
                  <a:lnTo>
                    <a:pt x="106" y="114"/>
                  </a:lnTo>
                  <a:lnTo>
                    <a:pt x="112" y="114"/>
                  </a:lnTo>
                  <a:lnTo>
                    <a:pt x="118" y="112"/>
                  </a:lnTo>
                  <a:lnTo>
                    <a:pt x="122" y="108"/>
                  </a:lnTo>
                  <a:lnTo>
                    <a:pt x="128" y="104"/>
                  </a:lnTo>
                  <a:lnTo>
                    <a:pt x="132" y="100"/>
                  </a:lnTo>
                  <a:lnTo>
                    <a:pt x="134" y="94"/>
                  </a:lnTo>
                  <a:lnTo>
                    <a:pt x="136" y="80"/>
                  </a:lnTo>
                  <a:lnTo>
                    <a:pt x="134" y="68"/>
                  </a:lnTo>
                  <a:lnTo>
                    <a:pt x="132" y="60"/>
                  </a:lnTo>
                  <a:lnTo>
                    <a:pt x="128" y="54"/>
                  </a:lnTo>
                  <a:lnTo>
                    <a:pt x="128" y="52"/>
                  </a:lnTo>
                  <a:lnTo>
                    <a:pt x="126" y="52"/>
                  </a:lnTo>
                  <a:lnTo>
                    <a:pt x="124" y="52"/>
                  </a:lnTo>
                  <a:lnTo>
                    <a:pt x="122" y="54"/>
                  </a:lnTo>
                  <a:lnTo>
                    <a:pt x="124" y="60"/>
                  </a:lnTo>
                  <a:lnTo>
                    <a:pt x="126" y="64"/>
                  </a:lnTo>
                  <a:lnTo>
                    <a:pt x="130" y="66"/>
                  </a:lnTo>
                  <a:lnTo>
                    <a:pt x="136" y="66"/>
                  </a:lnTo>
                  <a:lnTo>
                    <a:pt x="146" y="62"/>
                  </a:lnTo>
                  <a:lnTo>
                    <a:pt x="156" y="60"/>
                  </a:lnTo>
                  <a:lnTo>
                    <a:pt x="164" y="54"/>
                  </a:lnTo>
                  <a:lnTo>
                    <a:pt x="168" y="50"/>
                  </a:lnTo>
                  <a:lnTo>
                    <a:pt x="170" y="42"/>
                  </a:lnTo>
                  <a:lnTo>
                    <a:pt x="170" y="34"/>
                  </a:lnTo>
                  <a:lnTo>
                    <a:pt x="168" y="18"/>
                  </a:lnTo>
                  <a:lnTo>
                    <a:pt x="164" y="4"/>
                  </a:lnTo>
                  <a:lnTo>
                    <a:pt x="158" y="4"/>
                  </a:lnTo>
                  <a:lnTo>
                    <a:pt x="158" y="10"/>
                  </a:lnTo>
                  <a:lnTo>
                    <a:pt x="160" y="14"/>
                  </a:lnTo>
                  <a:lnTo>
                    <a:pt x="164" y="16"/>
                  </a:lnTo>
                  <a:lnTo>
                    <a:pt x="168" y="20"/>
                  </a:lnTo>
                  <a:lnTo>
                    <a:pt x="180" y="22"/>
                  </a:lnTo>
                  <a:lnTo>
                    <a:pt x="190" y="24"/>
                  </a:lnTo>
                  <a:lnTo>
                    <a:pt x="202" y="26"/>
                  </a:lnTo>
                  <a:lnTo>
                    <a:pt x="206" y="26"/>
                  </a:lnTo>
                  <a:lnTo>
                    <a:pt x="210" y="26"/>
                  </a:lnTo>
                  <a:lnTo>
                    <a:pt x="208" y="30"/>
                  </a:lnTo>
                  <a:lnTo>
                    <a:pt x="204" y="38"/>
                  </a:lnTo>
                  <a:lnTo>
                    <a:pt x="200" y="44"/>
                  </a:lnTo>
                  <a:lnTo>
                    <a:pt x="200" y="52"/>
                  </a:lnTo>
                  <a:lnTo>
                    <a:pt x="202" y="60"/>
                  </a:lnTo>
                  <a:lnTo>
                    <a:pt x="206" y="68"/>
                  </a:lnTo>
                  <a:lnTo>
                    <a:pt x="216" y="76"/>
                  </a:lnTo>
                  <a:lnTo>
                    <a:pt x="226" y="82"/>
                  </a:lnTo>
                  <a:lnTo>
                    <a:pt x="238" y="88"/>
                  </a:lnTo>
                  <a:lnTo>
                    <a:pt x="250" y="90"/>
                  </a:lnTo>
                  <a:lnTo>
                    <a:pt x="260" y="90"/>
                  </a:lnTo>
                  <a:lnTo>
                    <a:pt x="266" y="88"/>
                  </a:lnTo>
                  <a:lnTo>
                    <a:pt x="268" y="84"/>
                  </a:lnTo>
                  <a:lnTo>
                    <a:pt x="270" y="80"/>
                  </a:lnTo>
                  <a:lnTo>
                    <a:pt x="272" y="74"/>
                  </a:lnTo>
                  <a:lnTo>
                    <a:pt x="266" y="78"/>
                  </a:lnTo>
                  <a:lnTo>
                    <a:pt x="276" y="82"/>
                  </a:lnTo>
                  <a:lnTo>
                    <a:pt x="284" y="84"/>
                  </a:lnTo>
                  <a:lnTo>
                    <a:pt x="294" y="84"/>
                  </a:lnTo>
                  <a:lnTo>
                    <a:pt x="302" y="80"/>
                  </a:lnTo>
                  <a:lnTo>
                    <a:pt x="308" y="76"/>
                  </a:lnTo>
                  <a:lnTo>
                    <a:pt x="310" y="72"/>
                  </a:lnTo>
                  <a:lnTo>
                    <a:pt x="314" y="64"/>
                  </a:lnTo>
                  <a:lnTo>
                    <a:pt x="314" y="54"/>
                  </a:lnTo>
                  <a:lnTo>
                    <a:pt x="314" y="42"/>
                  </a:lnTo>
                  <a:lnTo>
                    <a:pt x="314" y="40"/>
                  </a:lnTo>
                  <a:lnTo>
                    <a:pt x="312" y="40"/>
                  </a:lnTo>
                  <a:lnTo>
                    <a:pt x="310" y="40"/>
                  </a:lnTo>
                  <a:lnTo>
                    <a:pt x="308" y="42"/>
                  </a:lnTo>
                  <a:lnTo>
                    <a:pt x="308" y="60"/>
                  </a:lnTo>
                  <a:lnTo>
                    <a:pt x="306" y="68"/>
                  </a:lnTo>
                  <a:lnTo>
                    <a:pt x="298" y="74"/>
                  </a:lnTo>
                  <a:lnTo>
                    <a:pt x="292" y="76"/>
                  </a:lnTo>
                  <a:lnTo>
                    <a:pt x="284" y="76"/>
                  </a:lnTo>
                  <a:lnTo>
                    <a:pt x="268" y="70"/>
                  </a:lnTo>
                  <a:lnTo>
                    <a:pt x="266" y="72"/>
                  </a:lnTo>
                  <a:lnTo>
                    <a:pt x="264" y="74"/>
                  </a:lnTo>
                  <a:lnTo>
                    <a:pt x="262" y="80"/>
                  </a:lnTo>
                  <a:lnTo>
                    <a:pt x="258" y="82"/>
                  </a:lnTo>
                  <a:lnTo>
                    <a:pt x="254" y="82"/>
                  </a:lnTo>
                  <a:lnTo>
                    <a:pt x="248" y="82"/>
                  </a:lnTo>
                  <a:lnTo>
                    <a:pt x="238" y="78"/>
                  </a:lnTo>
                  <a:lnTo>
                    <a:pt x="228" y="74"/>
                  </a:lnTo>
                  <a:lnTo>
                    <a:pt x="216" y="66"/>
                  </a:lnTo>
                  <a:lnTo>
                    <a:pt x="212" y="62"/>
                  </a:lnTo>
                  <a:lnTo>
                    <a:pt x="210" y="58"/>
                  </a:lnTo>
                  <a:lnTo>
                    <a:pt x="208" y="50"/>
                  </a:lnTo>
                  <a:lnTo>
                    <a:pt x="210" y="46"/>
                  </a:lnTo>
                  <a:lnTo>
                    <a:pt x="210" y="42"/>
                  </a:lnTo>
                  <a:lnTo>
                    <a:pt x="216" y="34"/>
                  </a:lnTo>
                  <a:lnTo>
                    <a:pt x="218" y="26"/>
                  </a:lnTo>
                  <a:lnTo>
                    <a:pt x="216" y="22"/>
                  </a:lnTo>
                  <a:lnTo>
                    <a:pt x="214" y="20"/>
                  </a:lnTo>
                  <a:lnTo>
                    <a:pt x="208" y="18"/>
                  </a:lnTo>
                  <a:lnTo>
                    <a:pt x="202" y="18"/>
                  </a:lnTo>
                  <a:lnTo>
                    <a:pt x="192" y="16"/>
                  </a:lnTo>
                  <a:lnTo>
                    <a:pt x="180" y="16"/>
                  </a:lnTo>
                  <a:lnTo>
                    <a:pt x="170" y="12"/>
                  </a:lnTo>
                  <a:lnTo>
                    <a:pt x="166" y="8"/>
                  </a:lnTo>
                  <a:lnTo>
                    <a:pt x="164" y="4"/>
                  </a:lnTo>
                  <a:lnTo>
                    <a:pt x="164" y="0"/>
                  </a:lnTo>
                  <a:lnTo>
                    <a:pt x="160" y="0"/>
                  </a:lnTo>
                  <a:lnTo>
                    <a:pt x="158" y="0"/>
                  </a:lnTo>
                  <a:lnTo>
                    <a:pt x="158" y="4"/>
                  </a:lnTo>
                  <a:lnTo>
                    <a:pt x="160" y="16"/>
                  </a:lnTo>
                  <a:lnTo>
                    <a:pt x="162" y="28"/>
                  </a:lnTo>
                  <a:lnTo>
                    <a:pt x="164" y="38"/>
                  </a:lnTo>
                  <a:lnTo>
                    <a:pt x="162" y="46"/>
                  </a:lnTo>
                  <a:lnTo>
                    <a:pt x="158" y="50"/>
                  </a:lnTo>
                  <a:lnTo>
                    <a:pt x="156" y="52"/>
                  </a:lnTo>
                  <a:lnTo>
                    <a:pt x="140" y="58"/>
                  </a:lnTo>
                  <a:lnTo>
                    <a:pt x="134" y="58"/>
                  </a:lnTo>
                  <a:lnTo>
                    <a:pt x="130" y="58"/>
                  </a:lnTo>
                  <a:lnTo>
                    <a:pt x="128" y="54"/>
                  </a:lnTo>
                  <a:lnTo>
                    <a:pt x="122" y="56"/>
                  </a:lnTo>
                  <a:lnTo>
                    <a:pt x="124" y="60"/>
                  </a:lnTo>
                  <a:lnTo>
                    <a:pt x="126" y="64"/>
                  </a:lnTo>
                  <a:lnTo>
                    <a:pt x="130" y="70"/>
                  </a:lnTo>
                  <a:lnTo>
                    <a:pt x="130" y="78"/>
                  </a:lnTo>
                  <a:lnTo>
                    <a:pt x="130" y="84"/>
                  </a:lnTo>
                  <a:lnTo>
                    <a:pt x="130" y="92"/>
                  </a:lnTo>
                  <a:lnTo>
                    <a:pt x="126" y="98"/>
                  </a:lnTo>
                  <a:lnTo>
                    <a:pt x="122" y="102"/>
                  </a:lnTo>
                  <a:lnTo>
                    <a:pt x="116" y="106"/>
                  </a:lnTo>
                  <a:lnTo>
                    <a:pt x="110" y="108"/>
                  </a:lnTo>
                  <a:lnTo>
                    <a:pt x="104" y="108"/>
                  </a:lnTo>
                  <a:lnTo>
                    <a:pt x="98" y="106"/>
                  </a:lnTo>
                  <a:lnTo>
                    <a:pt x="86" y="96"/>
                  </a:lnTo>
                  <a:lnTo>
                    <a:pt x="86" y="98"/>
                  </a:lnTo>
                  <a:lnTo>
                    <a:pt x="84" y="98"/>
                  </a:lnTo>
                  <a:lnTo>
                    <a:pt x="84" y="106"/>
                  </a:lnTo>
                  <a:lnTo>
                    <a:pt x="80" y="110"/>
                  </a:lnTo>
                  <a:lnTo>
                    <a:pt x="74" y="114"/>
                  </a:lnTo>
                  <a:lnTo>
                    <a:pt x="68" y="114"/>
                  </a:lnTo>
                  <a:lnTo>
                    <a:pt x="54" y="116"/>
                  </a:lnTo>
                  <a:lnTo>
                    <a:pt x="42" y="114"/>
                  </a:lnTo>
                  <a:lnTo>
                    <a:pt x="26" y="110"/>
                  </a:lnTo>
                  <a:lnTo>
                    <a:pt x="20" y="106"/>
                  </a:lnTo>
                  <a:lnTo>
                    <a:pt x="14" y="102"/>
                  </a:lnTo>
                  <a:lnTo>
                    <a:pt x="10" y="98"/>
                  </a:lnTo>
                  <a:lnTo>
                    <a:pt x="8" y="90"/>
                  </a:lnTo>
                  <a:lnTo>
                    <a:pt x="6" y="84"/>
                  </a:lnTo>
                  <a:lnTo>
                    <a:pt x="6" y="76"/>
                  </a:lnTo>
                  <a:lnTo>
                    <a:pt x="6" y="72"/>
                  </a:lnTo>
                  <a:lnTo>
                    <a:pt x="4" y="72"/>
                  </a:lnTo>
                  <a:lnTo>
                    <a:pt x="0" y="72"/>
                  </a:lnTo>
                  <a:lnTo>
                    <a:pt x="0" y="76"/>
                  </a:lnTo>
                </a:path>
              </a:pathLst>
            </a:custGeom>
            <a:noFill/>
            <a:ln w="9525">
              <a:noFill/>
              <a:round/>
              <a:headEnd/>
              <a:tailEnd/>
            </a:ln>
          </p:spPr>
          <p:txBody>
            <a:bodyPr/>
            <a:lstStyle/>
            <a:p>
              <a:endParaRPr lang="fr-FR">
                <a:latin typeface="Calibri" pitchFamily="34" charset="0"/>
              </a:endParaRPr>
            </a:p>
          </p:txBody>
        </p:sp>
        <p:sp>
          <p:nvSpPr>
            <p:cNvPr id="9292" name="Freeform 93"/>
            <p:cNvSpPr>
              <a:spLocks/>
            </p:cNvSpPr>
            <p:nvPr/>
          </p:nvSpPr>
          <p:spPr bwMode="auto">
            <a:xfrm>
              <a:off x="2987" y="2008"/>
              <a:ext cx="166" cy="154"/>
            </a:xfrm>
            <a:custGeom>
              <a:avLst/>
              <a:gdLst>
                <a:gd name="T0" fmla="*/ 156 w 166"/>
                <a:gd name="T1" fmla="*/ 112 h 154"/>
                <a:gd name="T2" fmla="*/ 162 w 166"/>
                <a:gd name="T3" fmla="*/ 126 h 154"/>
                <a:gd name="T4" fmla="*/ 154 w 166"/>
                <a:gd name="T5" fmla="*/ 142 h 154"/>
                <a:gd name="T6" fmla="*/ 142 w 166"/>
                <a:gd name="T7" fmla="*/ 150 h 154"/>
                <a:gd name="T8" fmla="*/ 118 w 166"/>
                <a:gd name="T9" fmla="*/ 144 h 154"/>
                <a:gd name="T10" fmla="*/ 106 w 166"/>
                <a:gd name="T11" fmla="*/ 136 h 154"/>
                <a:gd name="T12" fmla="*/ 98 w 166"/>
                <a:gd name="T13" fmla="*/ 128 h 154"/>
                <a:gd name="T14" fmla="*/ 94 w 166"/>
                <a:gd name="T15" fmla="*/ 120 h 154"/>
                <a:gd name="T16" fmla="*/ 86 w 166"/>
                <a:gd name="T17" fmla="*/ 124 h 154"/>
                <a:gd name="T18" fmla="*/ 78 w 166"/>
                <a:gd name="T19" fmla="*/ 128 h 154"/>
                <a:gd name="T20" fmla="*/ 62 w 166"/>
                <a:gd name="T21" fmla="*/ 134 h 154"/>
                <a:gd name="T22" fmla="*/ 48 w 166"/>
                <a:gd name="T23" fmla="*/ 130 h 154"/>
                <a:gd name="T24" fmla="*/ 28 w 166"/>
                <a:gd name="T25" fmla="*/ 110 h 154"/>
                <a:gd name="T26" fmla="*/ 24 w 166"/>
                <a:gd name="T27" fmla="*/ 86 h 154"/>
                <a:gd name="T28" fmla="*/ 32 w 166"/>
                <a:gd name="T29" fmla="*/ 70 h 154"/>
                <a:gd name="T30" fmla="*/ 30 w 166"/>
                <a:gd name="T31" fmla="*/ 68 h 154"/>
                <a:gd name="T32" fmla="*/ 22 w 166"/>
                <a:gd name="T33" fmla="*/ 60 h 154"/>
                <a:gd name="T34" fmla="*/ 22 w 166"/>
                <a:gd name="T35" fmla="*/ 34 h 154"/>
                <a:gd name="T36" fmla="*/ 20 w 166"/>
                <a:gd name="T37" fmla="*/ 32 h 154"/>
                <a:gd name="T38" fmla="*/ 8 w 166"/>
                <a:gd name="T39" fmla="*/ 20 h 154"/>
                <a:gd name="T40" fmla="*/ 6 w 166"/>
                <a:gd name="T41" fmla="*/ 2 h 154"/>
                <a:gd name="T42" fmla="*/ 2 w 166"/>
                <a:gd name="T43" fmla="*/ 2 h 154"/>
                <a:gd name="T44" fmla="*/ 2 w 166"/>
                <a:gd name="T45" fmla="*/ 20 h 154"/>
                <a:gd name="T46" fmla="*/ 8 w 166"/>
                <a:gd name="T47" fmla="*/ 30 h 154"/>
                <a:gd name="T48" fmla="*/ 14 w 166"/>
                <a:gd name="T49" fmla="*/ 34 h 154"/>
                <a:gd name="T50" fmla="*/ 16 w 166"/>
                <a:gd name="T51" fmla="*/ 42 h 154"/>
                <a:gd name="T52" fmla="*/ 18 w 166"/>
                <a:gd name="T53" fmla="*/ 62 h 154"/>
                <a:gd name="T54" fmla="*/ 26 w 166"/>
                <a:gd name="T55" fmla="*/ 70 h 154"/>
                <a:gd name="T56" fmla="*/ 30 w 166"/>
                <a:gd name="T57" fmla="*/ 68 h 154"/>
                <a:gd name="T58" fmla="*/ 22 w 166"/>
                <a:gd name="T59" fmla="*/ 84 h 154"/>
                <a:gd name="T60" fmla="*/ 20 w 166"/>
                <a:gd name="T61" fmla="*/ 102 h 154"/>
                <a:gd name="T62" fmla="*/ 36 w 166"/>
                <a:gd name="T63" fmla="*/ 124 h 154"/>
                <a:gd name="T64" fmla="*/ 50 w 166"/>
                <a:gd name="T65" fmla="*/ 134 h 154"/>
                <a:gd name="T66" fmla="*/ 74 w 166"/>
                <a:gd name="T67" fmla="*/ 134 h 154"/>
                <a:gd name="T68" fmla="*/ 86 w 166"/>
                <a:gd name="T69" fmla="*/ 126 h 154"/>
                <a:gd name="T70" fmla="*/ 94 w 166"/>
                <a:gd name="T71" fmla="*/ 122 h 154"/>
                <a:gd name="T72" fmla="*/ 96 w 166"/>
                <a:gd name="T73" fmla="*/ 132 h 154"/>
                <a:gd name="T74" fmla="*/ 106 w 166"/>
                <a:gd name="T75" fmla="*/ 140 h 154"/>
                <a:gd name="T76" fmla="*/ 122 w 166"/>
                <a:gd name="T77" fmla="*/ 150 h 154"/>
                <a:gd name="T78" fmla="*/ 144 w 166"/>
                <a:gd name="T79" fmla="*/ 152 h 154"/>
                <a:gd name="T80" fmla="*/ 160 w 166"/>
                <a:gd name="T81" fmla="*/ 138 h 154"/>
                <a:gd name="T82" fmla="*/ 166 w 166"/>
                <a:gd name="T83" fmla="*/ 120 h 154"/>
                <a:gd name="T84" fmla="*/ 154 w 166"/>
                <a:gd name="T85" fmla="*/ 106 h 154"/>
                <a:gd name="T86" fmla="*/ 150 w 166"/>
                <a:gd name="T87" fmla="*/ 108 h 15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6"/>
                <a:gd name="T133" fmla="*/ 0 h 154"/>
                <a:gd name="T134" fmla="*/ 166 w 166"/>
                <a:gd name="T135" fmla="*/ 154 h 15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6" h="154">
                  <a:moveTo>
                    <a:pt x="152" y="112"/>
                  </a:moveTo>
                  <a:lnTo>
                    <a:pt x="152" y="112"/>
                  </a:lnTo>
                  <a:lnTo>
                    <a:pt x="156" y="112"/>
                  </a:lnTo>
                  <a:lnTo>
                    <a:pt x="160" y="114"/>
                  </a:lnTo>
                  <a:lnTo>
                    <a:pt x="162" y="120"/>
                  </a:lnTo>
                  <a:lnTo>
                    <a:pt x="162" y="126"/>
                  </a:lnTo>
                  <a:lnTo>
                    <a:pt x="160" y="132"/>
                  </a:lnTo>
                  <a:lnTo>
                    <a:pt x="154" y="142"/>
                  </a:lnTo>
                  <a:lnTo>
                    <a:pt x="146" y="148"/>
                  </a:lnTo>
                  <a:lnTo>
                    <a:pt x="142" y="150"/>
                  </a:lnTo>
                  <a:lnTo>
                    <a:pt x="136" y="150"/>
                  </a:lnTo>
                  <a:lnTo>
                    <a:pt x="128" y="148"/>
                  </a:lnTo>
                  <a:lnTo>
                    <a:pt x="118" y="144"/>
                  </a:lnTo>
                  <a:lnTo>
                    <a:pt x="110" y="140"/>
                  </a:lnTo>
                  <a:lnTo>
                    <a:pt x="106" y="136"/>
                  </a:lnTo>
                  <a:lnTo>
                    <a:pt x="102" y="134"/>
                  </a:lnTo>
                  <a:lnTo>
                    <a:pt x="98" y="128"/>
                  </a:lnTo>
                  <a:lnTo>
                    <a:pt x="96" y="120"/>
                  </a:lnTo>
                  <a:lnTo>
                    <a:pt x="94" y="120"/>
                  </a:lnTo>
                  <a:lnTo>
                    <a:pt x="90" y="120"/>
                  </a:lnTo>
                  <a:lnTo>
                    <a:pt x="86" y="124"/>
                  </a:lnTo>
                  <a:lnTo>
                    <a:pt x="82" y="126"/>
                  </a:lnTo>
                  <a:lnTo>
                    <a:pt x="78" y="128"/>
                  </a:lnTo>
                  <a:lnTo>
                    <a:pt x="68" y="134"/>
                  </a:lnTo>
                  <a:lnTo>
                    <a:pt x="62" y="134"/>
                  </a:lnTo>
                  <a:lnTo>
                    <a:pt x="56" y="134"/>
                  </a:lnTo>
                  <a:lnTo>
                    <a:pt x="48" y="130"/>
                  </a:lnTo>
                  <a:lnTo>
                    <a:pt x="40" y="124"/>
                  </a:lnTo>
                  <a:lnTo>
                    <a:pt x="32" y="118"/>
                  </a:lnTo>
                  <a:lnTo>
                    <a:pt x="28" y="110"/>
                  </a:lnTo>
                  <a:lnTo>
                    <a:pt x="24" y="102"/>
                  </a:lnTo>
                  <a:lnTo>
                    <a:pt x="24" y="94"/>
                  </a:lnTo>
                  <a:lnTo>
                    <a:pt x="24" y="86"/>
                  </a:lnTo>
                  <a:lnTo>
                    <a:pt x="26" y="78"/>
                  </a:lnTo>
                  <a:lnTo>
                    <a:pt x="32" y="70"/>
                  </a:lnTo>
                  <a:lnTo>
                    <a:pt x="32" y="68"/>
                  </a:lnTo>
                  <a:lnTo>
                    <a:pt x="30" y="68"/>
                  </a:lnTo>
                  <a:lnTo>
                    <a:pt x="26" y="66"/>
                  </a:lnTo>
                  <a:lnTo>
                    <a:pt x="24" y="64"/>
                  </a:lnTo>
                  <a:lnTo>
                    <a:pt x="22" y="60"/>
                  </a:lnTo>
                  <a:lnTo>
                    <a:pt x="20" y="54"/>
                  </a:lnTo>
                  <a:lnTo>
                    <a:pt x="20" y="42"/>
                  </a:lnTo>
                  <a:lnTo>
                    <a:pt x="22" y="34"/>
                  </a:lnTo>
                  <a:lnTo>
                    <a:pt x="20" y="32"/>
                  </a:lnTo>
                  <a:lnTo>
                    <a:pt x="14" y="30"/>
                  </a:lnTo>
                  <a:lnTo>
                    <a:pt x="12" y="26"/>
                  </a:lnTo>
                  <a:lnTo>
                    <a:pt x="8" y="20"/>
                  </a:lnTo>
                  <a:lnTo>
                    <a:pt x="6" y="10"/>
                  </a:lnTo>
                  <a:lnTo>
                    <a:pt x="6" y="2"/>
                  </a:lnTo>
                  <a:lnTo>
                    <a:pt x="4" y="0"/>
                  </a:lnTo>
                  <a:lnTo>
                    <a:pt x="2" y="0"/>
                  </a:lnTo>
                  <a:lnTo>
                    <a:pt x="2" y="2"/>
                  </a:lnTo>
                  <a:lnTo>
                    <a:pt x="0" y="14"/>
                  </a:lnTo>
                  <a:lnTo>
                    <a:pt x="2" y="20"/>
                  </a:lnTo>
                  <a:lnTo>
                    <a:pt x="4" y="26"/>
                  </a:lnTo>
                  <a:lnTo>
                    <a:pt x="8" y="30"/>
                  </a:lnTo>
                  <a:lnTo>
                    <a:pt x="14" y="34"/>
                  </a:lnTo>
                  <a:lnTo>
                    <a:pt x="16" y="34"/>
                  </a:lnTo>
                  <a:lnTo>
                    <a:pt x="16" y="42"/>
                  </a:lnTo>
                  <a:lnTo>
                    <a:pt x="16" y="52"/>
                  </a:lnTo>
                  <a:lnTo>
                    <a:pt x="18" y="62"/>
                  </a:lnTo>
                  <a:lnTo>
                    <a:pt x="20" y="66"/>
                  </a:lnTo>
                  <a:lnTo>
                    <a:pt x="22" y="70"/>
                  </a:lnTo>
                  <a:lnTo>
                    <a:pt x="26" y="70"/>
                  </a:lnTo>
                  <a:lnTo>
                    <a:pt x="32" y="70"/>
                  </a:lnTo>
                  <a:lnTo>
                    <a:pt x="30" y="68"/>
                  </a:lnTo>
                  <a:lnTo>
                    <a:pt x="24" y="76"/>
                  </a:lnTo>
                  <a:lnTo>
                    <a:pt x="22" y="84"/>
                  </a:lnTo>
                  <a:lnTo>
                    <a:pt x="20" y="92"/>
                  </a:lnTo>
                  <a:lnTo>
                    <a:pt x="20" y="102"/>
                  </a:lnTo>
                  <a:lnTo>
                    <a:pt x="24" y="110"/>
                  </a:lnTo>
                  <a:lnTo>
                    <a:pt x="30" y="118"/>
                  </a:lnTo>
                  <a:lnTo>
                    <a:pt x="36" y="124"/>
                  </a:lnTo>
                  <a:lnTo>
                    <a:pt x="42" y="130"/>
                  </a:lnTo>
                  <a:lnTo>
                    <a:pt x="50" y="134"/>
                  </a:lnTo>
                  <a:lnTo>
                    <a:pt x="58" y="136"/>
                  </a:lnTo>
                  <a:lnTo>
                    <a:pt x="66" y="136"/>
                  </a:lnTo>
                  <a:lnTo>
                    <a:pt x="74" y="134"/>
                  </a:lnTo>
                  <a:lnTo>
                    <a:pt x="86" y="126"/>
                  </a:lnTo>
                  <a:lnTo>
                    <a:pt x="90" y="124"/>
                  </a:lnTo>
                  <a:lnTo>
                    <a:pt x="92" y="122"/>
                  </a:lnTo>
                  <a:lnTo>
                    <a:pt x="94" y="122"/>
                  </a:lnTo>
                  <a:lnTo>
                    <a:pt x="96" y="132"/>
                  </a:lnTo>
                  <a:lnTo>
                    <a:pt x="102" y="138"/>
                  </a:lnTo>
                  <a:lnTo>
                    <a:pt x="106" y="140"/>
                  </a:lnTo>
                  <a:lnTo>
                    <a:pt x="114" y="146"/>
                  </a:lnTo>
                  <a:lnTo>
                    <a:pt x="122" y="150"/>
                  </a:lnTo>
                  <a:lnTo>
                    <a:pt x="130" y="152"/>
                  </a:lnTo>
                  <a:lnTo>
                    <a:pt x="138" y="154"/>
                  </a:lnTo>
                  <a:lnTo>
                    <a:pt x="144" y="152"/>
                  </a:lnTo>
                  <a:lnTo>
                    <a:pt x="152" y="148"/>
                  </a:lnTo>
                  <a:lnTo>
                    <a:pt x="160" y="138"/>
                  </a:lnTo>
                  <a:lnTo>
                    <a:pt x="166" y="126"/>
                  </a:lnTo>
                  <a:lnTo>
                    <a:pt x="166" y="120"/>
                  </a:lnTo>
                  <a:lnTo>
                    <a:pt x="164" y="114"/>
                  </a:lnTo>
                  <a:lnTo>
                    <a:pt x="160" y="110"/>
                  </a:lnTo>
                  <a:lnTo>
                    <a:pt x="154" y="106"/>
                  </a:lnTo>
                  <a:lnTo>
                    <a:pt x="152" y="106"/>
                  </a:lnTo>
                  <a:lnTo>
                    <a:pt x="150" y="108"/>
                  </a:lnTo>
                  <a:lnTo>
                    <a:pt x="150" y="110"/>
                  </a:lnTo>
                  <a:lnTo>
                    <a:pt x="152" y="112"/>
                  </a:lnTo>
                  <a:close/>
                </a:path>
              </a:pathLst>
            </a:custGeom>
            <a:solidFill>
              <a:srgbClr val="000000"/>
            </a:solidFill>
            <a:ln w="9525">
              <a:noFill/>
              <a:round/>
              <a:headEnd/>
              <a:tailEnd/>
            </a:ln>
          </p:spPr>
          <p:txBody>
            <a:bodyPr/>
            <a:lstStyle/>
            <a:p>
              <a:endParaRPr lang="fr-FR">
                <a:latin typeface="Calibri" pitchFamily="34" charset="0"/>
              </a:endParaRPr>
            </a:p>
          </p:txBody>
        </p:sp>
        <p:sp>
          <p:nvSpPr>
            <p:cNvPr id="9293" name="Freeform 94"/>
            <p:cNvSpPr>
              <a:spLocks/>
            </p:cNvSpPr>
            <p:nvPr/>
          </p:nvSpPr>
          <p:spPr bwMode="auto">
            <a:xfrm>
              <a:off x="2987" y="2008"/>
              <a:ext cx="166" cy="154"/>
            </a:xfrm>
            <a:custGeom>
              <a:avLst/>
              <a:gdLst>
                <a:gd name="T0" fmla="*/ 156 w 166"/>
                <a:gd name="T1" fmla="*/ 112 h 154"/>
                <a:gd name="T2" fmla="*/ 162 w 166"/>
                <a:gd name="T3" fmla="*/ 126 h 154"/>
                <a:gd name="T4" fmla="*/ 154 w 166"/>
                <a:gd name="T5" fmla="*/ 142 h 154"/>
                <a:gd name="T6" fmla="*/ 142 w 166"/>
                <a:gd name="T7" fmla="*/ 150 h 154"/>
                <a:gd name="T8" fmla="*/ 118 w 166"/>
                <a:gd name="T9" fmla="*/ 144 h 154"/>
                <a:gd name="T10" fmla="*/ 106 w 166"/>
                <a:gd name="T11" fmla="*/ 136 h 154"/>
                <a:gd name="T12" fmla="*/ 98 w 166"/>
                <a:gd name="T13" fmla="*/ 128 h 154"/>
                <a:gd name="T14" fmla="*/ 94 w 166"/>
                <a:gd name="T15" fmla="*/ 120 h 154"/>
                <a:gd name="T16" fmla="*/ 86 w 166"/>
                <a:gd name="T17" fmla="*/ 124 h 154"/>
                <a:gd name="T18" fmla="*/ 78 w 166"/>
                <a:gd name="T19" fmla="*/ 128 h 154"/>
                <a:gd name="T20" fmla="*/ 62 w 166"/>
                <a:gd name="T21" fmla="*/ 134 h 154"/>
                <a:gd name="T22" fmla="*/ 48 w 166"/>
                <a:gd name="T23" fmla="*/ 130 h 154"/>
                <a:gd name="T24" fmla="*/ 28 w 166"/>
                <a:gd name="T25" fmla="*/ 110 h 154"/>
                <a:gd name="T26" fmla="*/ 24 w 166"/>
                <a:gd name="T27" fmla="*/ 86 h 154"/>
                <a:gd name="T28" fmla="*/ 32 w 166"/>
                <a:gd name="T29" fmla="*/ 70 h 154"/>
                <a:gd name="T30" fmla="*/ 30 w 166"/>
                <a:gd name="T31" fmla="*/ 68 h 154"/>
                <a:gd name="T32" fmla="*/ 22 w 166"/>
                <a:gd name="T33" fmla="*/ 60 h 154"/>
                <a:gd name="T34" fmla="*/ 22 w 166"/>
                <a:gd name="T35" fmla="*/ 34 h 154"/>
                <a:gd name="T36" fmla="*/ 20 w 166"/>
                <a:gd name="T37" fmla="*/ 32 h 154"/>
                <a:gd name="T38" fmla="*/ 8 w 166"/>
                <a:gd name="T39" fmla="*/ 20 h 154"/>
                <a:gd name="T40" fmla="*/ 6 w 166"/>
                <a:gd name="T41" fmla="*/ 2 h 154"/>
                <a:gd name="T42" fmla="*/ 2 w 166"/>
                <a:gd name="T43" fmla="*/ 2 h 154"/>
                <a:gd name="T44" fmla="*/ 2 w 166"/>
                <a:gd name="T45" fmla="*/ 20 h 154"/>
                <a:gd name="T46" fmla="*/ 8 w 166"/>
                <a:gd name="T47" fmla="*/ 30 h 154"/>
                <a:gd name="T48" fmla="*/ 14 w 166"/>
                <a:gd name="T49" fmla="*/ 34 h 154"/>
                <a:gd name="T50" fmla="*/ 16 w 166"/>
                <a:gd name="T51" fmla="*/ 42 h 154"/>
                <a:gd name="T52" fmla="*/ 18 w 166"/>
                <a:gd name="T53" fmla="*/ 62 h 154"/>
                <a:gd name="T54" fmla="*/ 26 w 166"/>
                <a:gd name="T55" fmla="*/ 70 h 154"/>
                <a:gd name="T56" fmla="*/ 30 w 166"/>
                <a:gd name="T57" fmla="*/ 68 h 154"/>
                <a:gd name="T58" fmla="*/ 22 w 166"/>
                <a:gd name="T59" fmla="*/ 84 h 154"/>
                <a:gd name="T60" fmla="*/ 20 w 166"/>
                <a:gd name="T61" fmla="*/ 102 h 154"/>
                <a:gd name="T62" fmla="*/ 36 w 166"/>
                <a:gd name="T63" fmla="*/ 124 h 154"/>
                <a:gd name="T64" fmla="*/ 50 w 166"/>
                <a:gd name="T65" fmla="*/ 134 h 154"/>
                <a:gd name="T66" fmla="*/ 74 w 166"/>
                <a:gd name="T67" fmla="*/ 134 h 154"/>
                <a:gd name="T68" fmla="*/ 86 w 166"/>
                <a:gd name="T69" fmla="*/ 126 h 154"/>
                <a:gd name="T70" fmla="*/ 94 w 166"/>
                <a:gd name="T71" fmla="*/ 122 h 154"/>
                <a:gd name="T72" fmla="*/ 96 w 166"/>
                <a:gd name="T73" fmla="*/ 132 h 154"/>
                <a:gd name="T74" fmla="*/ 106 w 166"/>
                <a:gd name="T75" fmla="*/ 140 h 154"/>
                <a:gd name="T76" fmla="*/ 122 w 166"/>
                <a:gd name="T77" fmla="*/ 150 h 154"/>
                <a:gd name="T78" fmla="*/ 144 w 166"/>
                <a:gd name="T79" fmla="*/ 152 h 154"/>
                <a:gd name="T80" fmla="*/ 160 w 166"/>
                <a:gd name="T81" fmla="*/ 138 h 154"/>
                <a:gd name="T82" fmla="*/ 166 w 166"/>
                <a:gd name="T83" fmla="*/ 120 h 154"/>
                <a:gd name="T84" fmla="*/ 154 w 166"/>
                <a:gd name="T85" fmla="*/ 106 h 154"/>
                <a:gd name="T86" fmla="*/ 150 w 166"/>
                <a:gd name="T87" fmla="*/ 108 h 15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6"/>
                <a:gd name="T133" fmla="*/ 0 h 154"/>
                <a:gd name="T134" fmla="*/ 166 w 166"/>
                <a:gd name="T135" fmla="*/ 154 h 15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6" h="154">
                  <a:moveTo>
                    <a:pt x="152" y="112"/>
                  </a:moveTo>
                  <a:lnTo>
                    <a:pt x="152" y="112"/>
                  </a:lnTo>
                  <a:lnTo>
                    <a:pt x="156" y="112"/>
                  </a:lnTo>
                  <a:lnTo>
                    <a:pt x="160" y="114"/>
                  </a:lnTo>
                  <a:lnTo>
                    <a:pt x="162" y="120"/>
                  </a:lnTo>
                  <a:lnTo>
                    <a:pt x="162" y="126"/>
                  </a:lnTo>
                  <a:lnTo>
                    <a:pt x="160" y="132"/>
                  </a:lnTo>
                  <a:lnTo>
                    <a:pt x="154" y="142"/>
                  </a:lnTo>
                  <a:lnTo>
                    <a:pt x="146" y="148"/>
                  </a:lnTo>
                  <a:lnTo>
                    <a:pt x="142" y="150"/>
                  </a:lnTo>
                  <a:lnTo>
                    <a:pt x="136" y="150"/>
                  </a:lnTo>
                  <a:lnTo>
                    <a:pt x="128" y="148"/>
                  </a:lnTo>
                  <a:lnTo>
                    <a:pt x="118" y="144"/>
                  </a:lnTo>
                  <a:lnTo>
                    <a:pt x="110" y="140"/>
                  </a:lnTo>
                  <a:lnTo>
                    <a:pt x="106" y="136"/>
                  </a:lnTo>
                  <a:lnTo>
                    <a:pt x="102" y="134"/>
                  </a:lnTo>
                  <a:lnTo>
                    <a:pt x="98" y="128"/>
                  </a:lnTo>
                  <a:lnTo>
                    <a:pt x="96" y="120"/>
                  </a:lnTo>
                  <a:lnTo>
                    <a:pt x="94" y="120"/>
                  </a:lnTo>
                  <a:lnTo>
                    <a:pt x="90" y="120"/>
                  </a:lnTo>
                  <a:lnTo>
                    <a:pt x="86" y="124"/>
                  </a:lnTo>
                  <a:lnTo>
                    <a:pt x="82" y="126"/>
                  </a:lnTo>
                  <a:lnTo>
                    <a:pt x="78" y="128"/>
                  </a:lnTo>
                  <a:lnTo>
                    <a:pt x="68" y="134"/>
                  </a:lnTo>
                  <a:lnTo>
                    <a:pt x="62" y="134"/>
                  </a:lnTo>
                  <a:lnTo>
                    <a:pt x="56" y="134"/>
                  </a:lnTo>
                  <a:lnTo>
                    <a:pt x="48" y="130"/>
                  </a:lnTo>
                  <a:lnTo>
                    <a:pt x="40" y="124"/>
                  </a:lnTo>
                  <a:lnTo>
                    <a:pt x="32" y="118"/>
                  </a:lnTo>
                  <a:lnTo>
                    <a:pt x="28" y="110"/>
                  </a:lnTo>
                  <a:lnTo>
                    <a:pt x="24" y="102"/>
                  </a:lnTo>
                  <a:lnTo>
                    <a:pt x="24" y="94"/>
                  </a:lnTo>
                  <a:lnTo>
                    <a:pt x="24" y="86"/>
                  </a:lnTo>
                  <a:lnTo>
                    <a:pt x="26" y="78"/>
                  </a:lnTo>
                  <a:lnTo>
                    <a:pt x="32" y="70"/>
                  </a:lnTo>
                  <a:lnTo>
                    <a:pt x="32" y="68"/>
                  </a:lnTo>
                  <a:lnTo>
                    <a:pt x="30" y="68"/>
                  </a:lnTo>
                  <a:lnTo>
                    <a:pt x="26" y="66"/>
                  </a:lnTo>
                  <a:lnTo>
                    <a:pt x="24" y="64"/>
                  </a:lnTo>
                  <a:lnTo>
                    <a:pt x="22" y="60"/>
                  </a:lnTo>
                  <a:lnTo>
                    <a:pt x="20" y="54"/>
                  </a:lnTo>
                  <a:lnTo>
                    <a:pt x="20" y="42"/>
                  </a:lnTo>
                  <a:lnTo>
                    <a:pt x="22" y="34"/>
                  </a:lnTo>
                  <a:lnTo>
                    <a:pt x="20" y="32"/>
                  </a:lnTo>
                  <a:lnTo>
                    <a:pt x="14" y="30"/>
                  </a:lnTo>
                  <a:lnTo>
                    <a:pt x="12" y="26"/>
                  </a:lnTo>
                  <a:lnTo>
                    <a:pt x="8" y="20"/>
                  </a:lnTo>
                  <a:lnTo>
                    <a:pt x="6" y="10"/>
                  </a:lnTo>
                  <a:lnTo>
                    <a:pt x="6" y="2"/>
                  </a:lnTo>
                  <a:lnTo>
                    <a:pt x="4" y="0"/>
                  </a:lnTo>
                  <a:lnTo>
                    <a:pt x="2" y="0"/>
                  </a:lnTo>
                  <a:lnTo>
                    <a:pt x="2" y="2"/>
                  </a:lnTo>
                  <a:lnTo>
                    <a:pt x="0" y="14"/>
                  </a:lnTo>
                  <a:lnTo>
                    <a:pt x="2" y="20"/>
                  </a:lnTo>
                  <a:lnTo>
                    <a:pt x="4" y="26"/>
                  </a:lnTo>
                  <a:lnTo>
                    <a:pt x="8" y="30"/>
                  </a:lnTo>
                  <a:lnTo>
                    <a:pt x="14" y="34"/>
                  </a:lnTo>
                  <a:lnTo>
                    <a:pt x="16" y="34"/>
                  </a:lnTo>
                  <a:lnTo>
                    <a:pt x="16" y="42"/>
                  </a:lnTo>
                  <a:lnTo>
                    <a:pt x="16" y="52"/>
                  </a:lnTo>
                  <a:lnTo>
                    <a:pt x="18" y="62"/>
                  </a:lnTo>
                  <a:lnTo>
                    <a:pt x="20" y="66"/>
                  </a:lnTo>
                  <a:lnTo>
                    <a:pt x="22" y="70"/>
                  </a:lnTo>
                  <a:lnTo>
                    <a:pt x="26" y="70"/>
                  </a:lnTo>
                  <a:lnTo>
                    <a:pt x="32" y="70"/>
                  </a:lnTo>
                  <a:lnTo>
                    <a:pt x="30" y="68"/>
                  </a:lnTo>
                  <a:lnTo>
                    <a:pt x="24" y="76"/>
                  </a:lnTo>
                  <a:lnTo>
                    <a:pt x="22" y="84"/>
                  </a:lnTo>
                  <a:lnTo>
                    <a:pt x="20" y="92"/>
                  </a:lnTo>
                  <a:lnTo>
                    <a:pt x="20" y="102"/>
                  </a:lnTo>
                  <a:lnTo>
                    <a:pt x="24" y="110"/>
                  </a:lnTo>
                  <a:lnTo>
                    <a:pt x="30" y="118"/>
                  </a:lnTo>
                  <a:lnTo>
                    <a:pt x="36" y="124"/>
                  </a:lnTo>
                  <a:lnTo>
                    <a:pt x="42" y="130"/>
                  </a:lnTo>
                  <a:lnTo>
                    <a:pt x="50" y="134"/>
                  </a:lnTo>
                  <a:lnTo>
                    <a:pt x="58" y="136"/>
                  </a:lnTo>
                  <a:lnTo>
                    <a:pt x="66" y="136"/>
                  </a:lnTo>
                  <a:lnTo>
                    <a:pt x="74" y="134"/>
                  </a:lnTo>
                  <a:lnTo>
                    <a:pt x="86" y="126"/>
                  </a:lnTo>
                  <a:lnTo>
                    <a:pt x="90" y="124"/>
                  </a:lnTo>
                  <a:lnTo>
                    <a:pt x="92" y="122"/>
                  </a:lnTo>
                  <a:lnTo>
                    <a:pt x="94" y="122"/>
                  </a:lnTo>
                  <a:lnTo>
                    <a:pt x="96" y="132"/>
                  </a:lnTo>
                  <a:lnTo>
                    <a:pt x="102" y="138"/>
                  </a:lnTo>
                  <a:lnTo>
                    <a:pt x="106" y="140"/>
                  </a:lnTo>
                  <a:lnTo>
                    <a:pt x="114" y="146"/>
                  </a:lnTo>
                  <a:lnTo>
                    <a:pt x="122" y="150"/>
                  </a:lnTo>
                  <a:lnTo>
                    <a:pt x="130" y="152"/>
                  </a:lnTo>
                  <a:lnTo>
                    <a:pt x="138" y="154"/>
                  </a:lnTo>
                  <a:lnTo>
                    <a:pt x="144" y="152"/>
                  </a:lnTo>
                  <a:lnTo>
                    <a:pt x="152" y="148"/>
                  </a:lnTo>
                  <a:lnTo>
                    <a:pt x="160" y="138"/>
                  </a:lnTo>
                  <a:lnTo>
                    <a:pt x="166" y="126"/>
                  </a:lnTo>
                  <a:lnTo>
                    <a:pt x="166" y="120"/>
                  </a:lnTo>
                  <a:lnTo>
                    <a:pt x="164" y="114"/>
                  </a:lnTo>
                  <a:lnTo>
                    <a:pt x="160" y="110"/>
                  </a:lnTo>
                  <a:lnTo>
                    <a:pt x="154" y="106"/>
                  </a:lnTo>
                  <a:lnTo>
                    <a:pt x="152" y="106"/>
                  </a:lnTo>
                  <a:lnTo>
                    <a:pt x="150" y="108"/>
                  </a:lnTo>
                  <a:lnTo>
                    <a:pt x="150" y="110"/>
                  </a:lnTo>
                  <a:lnTo>
                    <a:pt x="152" y="112"/>
                  </a:lnTo>
                </a:path>
              </a:pathLst>
            </a:custGeom>
            <a:noFill/>
            <a:ln w="9525">
              <a:noFill/>
              <a:round/>
              <a:headEnd/>
              <a:tailEnd/>
            </a:ln>
          </p:spPr>
          <p:txBody>
            <a:bodyPr/>
            <a:lstStyle/>
            <a:p>
              <a:endParaRPr lang="fr-FR">
                <a:latin typeface="Calibri" pitchFamily="34" charset="0"/>
              </a:endParaRPr>
            </a:p>
          </p:txBody>
        </p:sp>
        <p:sp>
          <p:nvSpPr>
            <p:cNvPr id="9294" name="Freeform 113"/>
            <p:cNvSpPr>
              <a:spLocks/>
            </p:cNvSpPr>
            <p:nvPr/>
          </p:nvSpPr>
          <p:spPr bwMode="auto">
            <a:xfrm>
              <a:off x="2915" y="2410"/>
              <a:ext cx="8" cy="24"/>
            </a:xfrm>
            <a:custGeom>
              <a:avLst/>
              <a:gdLst>
                <a:gd name="T0" fmla="*/ 4 w 8"/>
                <a:gd name="T1" fmla="*/ 0 h 24"/>
                <a:gd name="T2" fmla="*/ 4 w 8"/>
                <a:gd name="T3" fmla="*/ 0 h 24"/>
                <a:gd name="T4" fmla="*/ 2 w 8"/>
                <a:gd name="T5" fmla="*/ 4 h 24"/>
                <a:gd name="T6" fmla="*/ 2 w 8"/>
                <a:gd name="T7" fmla="*/ 4 h 24"/>
                <a:gd name="T8" fmla="*/ 0 w 8"/>
                <a:gd name="T9" fmla="*/ 12 h 24"/>
                <a:gd name="T10" fmla="*/ 0 w 8"/>
                <a:gd name="T11" fmla="*/ 12 h 24"/>
                <a:gd name="T12" fmla="*/ 0 w 8"/>
                <a:gd name="T13" fmla="*/ 18 h 24"/>
                <a:gd name="T14" fmla="*/ 4 w 8"/>
                <a:gd name="T15" fmla="*/ 24 h 24"/>
                <a:gd name="T16" fmla="*/ 4 w 8"/>
                <a:gd name="T17" fmla="*/ 24 h 24"/>
                <a:gd name="T18" fmla="*/ 6 w 8"/>
                <a:gd name="T19" fmla="*/ 24 h 24"/>
                <a:gd name="T20" fmla="*/ 8 w 8"/>
                <a:gd name="T21" fmla="*/ 22 h 24"/>
                <a:gd name="T22" fmla="*/ 8 w 8"/>
                <a:gd name="T23" fmla="*/ 22 h 24"/>
                <a:gd name="T24" fmla="*/ 4 w 8"/>
                <a:gd name="T25" fmla="*/ 10 h 24"/>
                <a:gd name="T26" fmla="*/ 4 w 8"/>
                <a:gd name="T27" fmla="*/ 10 h 24"/>
                <a:gd name="T28" fmla="*/ 6 w 8"/>
                <a:gd name="T29" fmla="*/ 2 h 24"/>
                <a:gd name="T30" fmla="*/ 6 w 8"/>
                <a:gd name="T31" fmla="*/ 2 h 24"/>
                <a:gd name="T32" fmla="*/ 4 w 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
                <a:gd name="T52" fmla="*/ 0 h 24"/>
                <a:gd name="T53" fmla="*/ 8 w 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 h="24">
                  <a:moveTo>
                    <a:pt x="4" y="0"/>
                  </a:moveTo>
                  <a:lnTo>
                    <a:pt x="4" y="0"/>
                  </a:lnTo>
                  <a:lnTo>
                    <a:pt x="2" y="4"/>
                  </a:lnTo>
                  <a:lnTo>
                    <a:pt x="0" y="12"/>
                  </a:lnTo>
                  <a:lnTo>
                    <a:pt x="0" y="18"/>
                  </a:lnTo>
                  <a:lnTo>
                    <a:pt x="4" y="24"/>
                  </a:lnTo>
                  <a:lnTo>
                    <a:pt x="6" y="24"/>
                  </a:lnTo>
                  <a:lnTo>
                    <a:pt x="8" y="22"/>
                  </a:lnTo>
                  <a:lnTo>
                    <a:pt x="4" y="10"/>
                  </a:lnTo>
                  <a:lnTo>
                    <a:pt x="6" y="2"/>
                  </a:lnTo>
                  <a:lnTo>
                    <a:pt x="4"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295" name="Freeform 114"/>
            <p:cNvSpPr>
              <a:spLocks/>
            </p:cNvSpPr>
            <p:nvPr/>
          </p:nvSpPr>
          <p:spPr bwMode="auto">
            <a:xfrm>
              <a:off x="2915" y="2410"/>
              <a:ext cx="8" cy="24"/>
            </a:xfrm>
            <a:custGeom>
              <a:avLst/>
              <a:gdLst>
                <a:gd name="T0" fmla="*/ 4 w 8"/>
                <a:gd name="T1" fmla="*/ 0 h 24"/>
                <a:gd name="T2" fmla="*/ 4 w 8"/>
                <a:gd name="T3" fmla="*/ 0 h 24"/>
                <a:gd name="T4" fmla="*/ 2 w 8"/>
                <a:gd name="T5" fmla="*/ 4 h 24"/>
                <a:gd name="T6" fmla="*/ 2 w 8"/>
                <a:gd name="T7" fmla="*/ 4 h 24"/>
                <a:gd name="T8" fmla="*/ 0 w 8"/>
                <a:gd name="T9" fmla="*/ 12 h 24"/>
                <a:gd name="T10" fmla="*/ 0 w 8"/>
                <a:gd name="T11" fmla="*/ 12 h 24"/>
                <a:gd name="T12" fmla="*/ 0 w 8"/>
                <a:gd name="T13" fmla="*/ 18 h 24"/>
                <a:gd name="T14" fmla="*/ 4 w 8"/>
                <a:gd name="T15" fmla="*/ 24 h 24"/>
                <a:gd name="T16" fmla="*/ 4 w 8"/>
                <a:gd name="T17" fmla="*/ 24 h 24"/>
                <a:gd name="T18" fmla="*/ 6 w 8"/>
                <a:gd name="T19" fmla="*/ 24 h 24"/>
                <a:gd name="T20" fmla="*/ 8 w 8"/>
                <a:gd name="T21" fmla="*/ 22 h 24"/>
                <a:gd name="T22" fmla="*/ 8 w 8"/>
                <a:gd name="T23" fmla="*/ 22 h 24"/>
                <a:gd name="T24" fmla="*/ 4 w 8"/>
                <a:gd name="T25" fmla="*/ 10 h 24"/>
                <a:gd name="T26" fmla="*/ 4 w 8"/>
                <a:gd name="T27" fmla="*/ 10 h 24"/>
                <a:gd name="T28" fmla="*/ 6 w 8"/>
                <a:gd name="T29" fmla="*/ 2 h 24"/>
                <a:gd name="T30" fmla="*/ 6 w 8"/>
                <a:gd name="T31" fmla="*/ 2 h 24"/>
                <a:gd name="T32" fmla="*/ 4 w 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
                <a:gd name="T52" fmla="*/ 0 h 24"/>
                <a:gd name="T53" fmla="*/ 8 w 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 h="24">
                  <a:moveTo>
                    <a:pt x="4" y="0"/>
                  </a:moveTo>
                  <a:lnTo>
                    <a:pt x="4" y="0"/>
                  </a:lnTo>
                  <a:lnTo>
                    <a:pt x="2" y="4"/>
                  </a:lnTo>
                  <a:lnTo>
                    <a:pt x="0" y="12"/>
                  </a:lnTo>
                  <a:lnTo>
                    <a:pt x="0" y="18"/>
                  </a:lnTo>
                  <a:lnTo>
                    <a:pt x="4" y="24"/>
                  </a:lnTo>
                  <a:lnTo>
                    <a:pt x="6" y="24"/>
                  </a:lnTo>
                  <a:lnTo>
                    <a:pt x="8" y="22"/>
                  </a:lnTo>
                  <a:lnTo>
                    <a:pt x="4" y="10"/>
                  </a:lnTo>
                  <a:lnTo>
                    <a:pt x="6" y="2"/>
                  </a:lnTo>
                  <a:lnTo>
                    <a:pt x="4" y="0"/>
                  </a:lnTo>
                </a:path>
              </a:pathLst>
            </a:custGeom>
            <a:noFill/>
            <a:ln w="9525">
              <a:noFill/>
              <a:round/>
              <a:headEnd/>
              <a:tailEnd/>
            </a:ln>
          </p:spPr>
          <p:txBody>
            <a:bodyPr/>
            <a:lstStyle/>
            <a:p>
              <a:endParaRPr lang="fr-FR">
                <a:latin typeface="Calibri" pitchFamily="34" charset="0"/>
              </a:endParaRPr>
            </a:p>
          </p:txBody>
        </p:sp>
      </p:grpSp>
      <p:grpSp>
        <p:nvGrpSpPr>
          <p:cNvPr id="140" name="Groupe 965"/>
          <p:cNvGrpSpPr>
            <a:grpSpLocks noChangeAspect="1"/>
          </p:cNvGrpSpPr>
          <p:nvPr/>
        </p:nvGrpSpPr>
        <p:grpSpPr bwMode="auto">
          <a:xfrm>
            <a:off x="1571625" y="3357563"/>
            <a:ext cx="701675" cy="1141412"/>
            <a:chOff x="5248681" y="3412131"/>
            <a:chExt cx="1766880" cy="2872189"/>
          </a:xfrm>
        </p:grpSpPr>
        <p:sp>
          <p:nvSpPr>
            <p:cNvPr id="9150" name="Freeform 11"/>
            <p:cNvSpPr>
              <a:spLocks/>
            </p:cNvSpPr>
            <p:nvPr/>
          </p:nvSpPr>
          <p:spPr bwMode="auto">
            <a:xfrm>
              <a:off x="5748893" y="3412131"/>
              <a:ext cx="1000425" cy="1895968"/>
            </a:xfrm>
            <a:custGeom>
              <a:avLst/>
              <a:gdLst>
                <a:gd name="T0" fmla="*/ 2147483647 w 248"/>
                <a:gd name="T1" fmla="*/ 2147483647 h 470"/>
                <a:gd name="T2" fmla="*/ 2147483647 w 248"/>
                <a:gd name="T3" fmla="*/ 2147483647 h 470"/>
                <a:gd name="T4" fmla="*/ 2147483647 w 248"/>
                <a:gd name="T5" fmla="*/ 2147483647 h 470"/>
                <a:gd name="T6" fmla="*/ 2147483647 w 248"/>
                <a:gd name="T7" fmla="*/ 2147483647 h 470"/>
                <a:gd name="T8" fmla="*/ 2147483647 w 248"/>
                <a:gd name="T9" fmla="*/ 2147483647 h 470"/>
                <a:gd name="T10" fmla="*/ 1985299054 w 248"/>
                <a:gd name="T11" fmla="*/ 2147483647 h 470"/>
                <a:gd name="T12" fmla="*/ 1822568673 w 248"/>
                <a:gd name="T13" fmla="*/ 2147483647 h 470"/>
                <a:gd name="T14" fmla="*/ 1790022597 w 248"/>
                <a:gd name="T15" fmla="*/ 2147483647 h 470"/>
                <a:gd name="T16" fmla="*/ 1952752978 w 248"/>
                <a:gd name="T17" fmla="*/ 2147483647 h 470"/>
                <a:gd name="T18" fmla="*/ 2082937283 w 248"/>
                <a:gd name="T19" fmla="*/ 2147483647 h 470"/>
                <a:gd name="T20" fmla="*/ 2147483647 w 248"/>
                <a:gd name="T21" fmla="*/ 2050392548 h 470"/>
                <a:gd name="T22" fmla="*/ 2147483647 w 248"/>
                <a:gd name="T23" fmla="*/ 358003165 h 470"/>
                <a:gd name="T24" fmla="*/ 2147483647 w 248"/>
                <a:gd name="T25" fmla="*/ 585825974 h 470"/>
                <a:gd name="T26" fmla="*/ 2147483647 w 248"/>
                <a:gd name="T27" fmla="*/ 2147483647 h 470"/>
                <a:gd name="T28" fmla="*/ 2147483647 w 248"/>
                <a:gd name="T29" fmla="*/ 1952754256 h 470"/>
                <a:gd name="T30" fmla="*/ 2147483647 w 248"/>
                <a:gd name="T31" fmla="*/ 1855115963 h 470"/>
                <a:gd name="T32" fmla="*/ 2147483647 w 248"/>
                <a:gd name="T33" fmla="*/ 1334382436 h 470"/>
                <a:gd name="T34" fmla="*/ 2147483647 w 248"/>
                <a:gd name="T35" fmla="*/ 2147483647 h 470"/>
                <a:gd name="T36" fmla="*/ 2147483647 w 248"/>
                <a:gd name="T37" fmla="*/ 2147483647 h 470"/>
                <a:gd name="T38" fmla="*/ 1952752978 w 248"/>
                <a:gd name="T39" fmla="*/ 2147483647 h 470"/>
                <a:gd name="T40" fmla="*/ 1594746139 w 248"/>
                <a:gd name="T41" fmla="*/ 2147483647 h 470"/>
                <a:gd name="T42" fmla="*/ 1497107910 w 248"/>
                <a:gd name="T43" fmla="*/ 2147483647 h 470"/>
                <a:gd name="T44" fmla="*/ 1171651182 w 248"/>
                <a:gd name="T45" fmla="*/ 2147483647 h 470"/>
                <a:gd name="T46" fmla="*/ 1041466625 w 248"/>
                <a:gd name="T47" fmla="*/ 2147483647 h 470"/>
                <a:gd name="T48" fmla="*/ 488187236 w 248"/>
                <a:gd name="T49" fmla="*/ 1301836339 h 470"/>
                <a:gd name="T50" fmla="*/ 390549007 w 248"/>
                <a:gd name="T51" fmla="*/ 846194755 h 470"/>
                <a:gd name="T52" fmla="*/ 32546084 w 248"/>
                <a:gd name="T53" fmla="*/ 0 h 470"/>
                <a:gd name="T54" fmla="*/ 32546084 w 248"/>
                <a:gd name="T55" fmla="*/ 358003165 h 470"/>
                <a:gd name="T56" fmla="*/ 650917743 w 248"/>
                <a:gd name="T57" fmla="*/ 2147483647 h 470"/>
                <a:gd name="T58" fmla="*/ 781102048 w 248"/>
                <a:gd name="T59" fmla="*/ 2147483647 h 470"/>
                <a:gd name="T60" fmla="*/ 1106559029 w 248"/>
                <a:gd name="T61" fmla="*/ 2147483647 h 470"/>
                <a:gd name="T62" fmla="*/ 976374472 w 248"/>
                <a:gd name="T63" fmla="*/ 2147483647 h 470"/>
                <a:gd name="T64" fmla="*/ 878736243 w 248"/>
                <a:gd name="T65" fmla="*/ 2147483647 h 470"/>
                <a:gd name="T66" fmla="*/ 553279515 w 248"/>
                <a:gd name="T67" fmla="*/ 2147483647 h 470"/>
                <a:gd name="T68" fmla="*/ 325456855 w 248"/>
                <a:gd name="T69" fmla="*/ 2147483647 h 470"/>
                <a:gd name="T70" fmla="*/ 292914812 w 248"/>
                <a:gd name="T71" fmla="*/ 2147483647 h 470"/>
                <a:gd name="T72" fmla="*/ 292914812 w 248"/>
                <a:gd name="T73" fmla="*/ 2147483647 h 470"/>
                <a:gd name="T74" fmla="*/ 162730444 w 248"/>
                <a:gd name="T75" fmla="*/ 2147483647 h 470"/>
                <a:gd name="T76" fmla="*/ 32546084 w 248"/>
                <a:gd name="T77" fmla="*/ 2147483647 h 470"/>
                <a:gd name="T78" fmla="*/ 488187236 w 248"/>
                <a:gd name="T79" fmla="*/ 2147483647 h 470"/>
                <a:gd name="T80" fmla="*/ 878736243 w 248"/>
                <a:gd name="T81" fmla="*/ 2147483647 h 470"/>
                <a:gd name="T82" fmla="*/ 1236743334 w 248"/>
                <a:gd name="T83" fmla="*/ 2147483647 h 470"/>
                <a:gd name="T84" fmla="*/ 1757476521 w 248"/>
                <a:gd name="T85" fmla="*/ 2147483647 h 470"/>
                <a:gd name="T86" fmla="*/ 1985299054 w 248"/>
                <a:gd name="T87" fmla="*/ 2147483647 h 470"/>
                <a:gd name="T88" fmla="*/ 2147483647 w 248"/>
                <a:gd name="T89" fmla="*/ 2147483647 h 470"/>
                <a:gd name="T90" fmla="*/ 2147483647 w 248"/>
                <a:gd name="T91" fmla="*/ 2147483647 h 470"/>
                <a:gd name="T92" fmla="*/ 2147483647 w 248"/>
                <a:gd name="T93" fmla="*/ 2147483647 h 470"/>
                <a:gd name="T94" fmla="*/ 2147483647 w 248"/>
                <a:gd name="T95" fmla="*/ 2147483647 h 470"/>
                <a:gd name="T96" fmla="*/ 2147483647 w 248"/>
                <a:gd name="T97" fmla="*/ 2147483647 h 47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8"/>
                <a:gd name="T148" fmla="*/ 0 h 470"/>
                <a:gd name="T149" fmla="*/ 248 w 248"/>
                <a:gd name="T150" fmla="*/ 470 h 47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8" h="470">
                  <a:moveTo>
                    <a:pt x="238" y="168"/>
                  </a:moveTo>
                  <a:lnTo>
                    <a:pt x="238" y="168"/>
                  </a:lnTo>
                  <a:lnTo>
                    <a:pt x="226" y="172"/>
                  </a:lnTo>
                  <a:lnTo>
                    <a:pt x="214" y="174"/>
                  </a:lnTo>
                  <a:lnTo>
                    <a:pt x="210" y="174"/>
                  </a:lnTo>
                  <a:lnTo>
                    <a:pt x="206" y="174"/>
                  </a:lnTo>
                  <a:lnTo>
                    <a:pt x="202" y="182"/>
                  </a:lnTo>
                  <a:lnTo>
                    <a:pt x="196" y="190"/>
                  </a:lnTo>
                  <a:lnTo>
                    <a:pt x="172" y="228"/>
                  </a:lnTo>
                  <a:lnTo>
                    <a:pt x="150" y="266"/>
                  </a:lnTo>
                  <a:lnTo>
                    <a:pt x="134" y="290"/>
                  </a:lnTo>
                  <a:lnTo>
                    <a:pt x="130" y="302"/>
                  </a:lnTo>
                  <a:lnTo>
                    <a:pt x="122" y="312"/>
                  </a:lnTo>
                  <a:lnTo>
                    <a:pt x="116" y="316"/>
                  </a:lnTo>
                  <a:lnTo>
                    <a:pt x="112" y="318"/>
                  </a:lnTo>
                  <a:lnTo>
                    <a:pt x="110" y="308"/>
                  </a:lnTo>
                  <a:lnTo>
                    <a:pt x="110" y="298"/>
                  </a:lnTo>
                  <a:lnTo>
                    <a:pt x="116" y="282"/>
                  </a:lnTo>
                  <a:lnTo>
                    <a:pt x="120" y="264"/>
                  </a:lnTo>
                  <a:lnTo>
                    <a:pt x="124" y="246"/>
                  </a:lnTo>
                  <a:lnTo>
                    <a:pt x="128" y="230"/>
                  </a:lnTo>
                  <a:lnTo>
                    <a:pt x="134" y="218"/>
                  </a:lnTo>
                  <a:lnTo>
                    <a:pt x="140" y="194"/>
                  </a:lnTo>
                  <a:lnTo>
                    <a:pt x="156" y="126"/>
                  </a:lnTo>
                  <a:lnTo>
                    <a:pt x="170" y="60"/>
                  </a:lnTo>
                  <a:lnTo>
                    <a:pt x="174" y="36"/>
                  </a:lnTo>
                  <a:lnTo>
                    <a:pt x="176" y="22"/>
                  </a:lnTo>
                  <a:lnTo>
                    <a:pt x="174" y="24"/>
                  </a:lnTo>
                  <a:lnTo>
                    <a:pt x="170" y="36"/>
                  </a:lnTo>
                  <a:lnTo>
                    <a:pt x="160" y="78"/>
                  </a:lnTo>
                  <a:lnTo>
                    <a:pt x="144" y="134"/>
                  </a:lnTo>
                  <a:lnTo>
                    <a:pt x="146" y="126"/>
                  </a:lnTo>
                  <a:lnTo>
                    <a:pt x="144" y="124"/>
                  </a:lnTo>
                  <a:lnTo>
                    <a:pt x="144" y="120"/>
                  </a:lnTo>
                  <a:lnTo>
                    <a:pt x="142" y="112"/>
                  </a:lnTo>
                  <a:lnTo>
                    <a:pt x="142" y="114"/>
                  </a:lnTo>
                  <a:lnTo>
                    <a:pt x="142" y="112"/>
                  </a:lnTo>
                  <a:lnTo>
                    <a:pt x="142" y="96"/>
                  </a:lnTo>
                  <a:lnTo>
                    <a:pt x="142" y="82"/>
                  </a:lnTo>
                  <a:lnTo>
                    <a:pt x="142" y="110"/>
                  </a:lnTo>
                  <a:lnTo>
                    <a:pt x="140" y="136"/>
                  </a:lnTo>
                  <a:lnTo>
                    <a:pt x="138" y="144"/>
                  </a:lnTo>
                  <a:lnTo>
                    <a:pt x="136" y="152"/>
                  </a:lnTo>
                  <a:lnTo>
                    <a:pt x="130" y="176"/>
                  </a:lnTo>
                  <a:lnTo>
                    <a:pt x="120" y="218"/>
                  </a:lnTo>
                  <a:lnTo>
                    <a:pt x="112" y="238"/>
                  </a:lnTo>
                  <a:lnTo>
                    <a:pt x="106" y="256"/>
                  </a:lnTo>
                  <a:lnTo>
                    <a:pt x="98" y="266"/>
                  </a:lnTo>
                  <a:lnTo>
                    <a:pt x="96" y="268"/>
                  </a:lnTo>
                  <a:lnTo>
                    <a:pt x="92" y="268"/>
                  </a:lnTo>
                  <a:lnTo>
                    <a:pt x="86" y="262"/>
                  </a:lnTo>
                  <a:lnTo>
                    <a:pt x="80" y="256"/>
                  </a:lnTo>
                  <a:lnTo>
                    <a:pt x="72" y="238"/>
                  </a:lnTo>
                  <a:lnTo>
                    <a:pt x="66" y="220"/>
                  </a:lnTo>
                  <a:lnTo>
                    <a:pt x="64" y="204"/>
                  </a:lnTo>
                  <a:lnTo>
                    <a:pt x="56" y="176"/>
                  </a:lnTo>
                  <a:lnTo>
                    <a:pt x="44" y="128"/>
                  </a:lnTo>
                  <a:lnTo>
                    <a:pt x="30" y="80"/>
                  </a:lnTo>
                  <a:lnTo>
                    <a:pt x="26" y="62"/>
                  </a:lnTo>
                  <a:lnTo>
                    <a:pt x="24" y="52"/>
                  </a:lnTo>
                  <a:lnTo>
                    <a:pt x="8" y="8"/>
                  </a:lnTo>
                  <a:lnTo>
                    <a:pt x="2" y="2"/>
                  </a:lnTo>
                  <a:lnTo>
                    <a:pt x="2" y="0"/>
                  </a:lnTo>
                  <a:lnTo>
                    <a:pt x="0" y="2"/>
                  </a:lnTo>
                  <a:lnTo>
                    <a:pt x="0" y="8"/>
                  </a:lnTo>
                  <a:lnTo>
                    <a:pt x="2" y="22"/>
                  </a:lnTo>
                  <a:lnTo>
                    <a:pt x="10" y="58"/>
                  </a:lnTo>
                  <a:lnTo>
                    <a:pt x="30" y="148"/>
                  </a:lnTo>
                  <a:lnTo>
                    <a:pt x="40" y="194"/>
                  </a:lnTo>
                  <a:lnTo>
                    <a:pt x="44" y="204"/>
                  </a:lnTo>
                  <a:lnTo>
                    <a:pt x="48" y="222"/>
                  </a:lnTo>
                  <a:lnTo>
                    <a:pt x="58" y="268"/>
                  </a:lnTo>
                  <a:lnTo>
                    <a:pt x="68" y="332"/>
                  </a:lnTo>
                  <a:lnTo>
                    <a:pt x="66" y="340"/>
                  </a:lnTo>
                  <a:lnTo>
                    <a:pt x="62" y="342"/>
                  </a:lnTo>
                  <a:lnTo>
                    <a:pt x="60" y="342"/>
                  </a:lnTo>
                  <a:lnTo>
                    <a:pt x="58" y="342"/>
                  </a:lnTo>
                  <a:lnTo>
                    <a:pt x="54" y="336"/>
                  </a:lnTo>
                  <a:lnTo>
                    <a:pt x="48" y="326"/>
                  </a:lnTo>
                  <a:lnTo>
                    <a:pt x="40" y="304"/>
                  </a:lnTo>
                  <a:lnTo>
                    <a:pt x="34" y="276"/>
                  </a:lnTo>
                  <a:lnTo>
                    <a:pt x="28" y="246"/>
                  </a:lnTo>
                  <a:lnTo>
                    <a:pt x="22" y="192"/>
                  </a:lnTo>
                  <a:lnTo>
                    <a:pt x="20" y="170"/>
                  </a:lnTo>
                  <a:lnTo>
                    <a:pt x="10" y="178"/>
                  </a:lnTo>
                  <a:lnTo>
                    <a:pt x="18" y="216"/>
                  </a:lnTo>
                  <a:lnTo>
                    <a:pt x="22" y="242"/>
                  </a:lnTo>
                  <a:lnTo>
                    <a:pt x="20" y="256"/>
                  </a:lnTo>
                  <a:lnTo>
                    <a:pt x="18" y="262"/>
                  </a:lnTo>
                  <a:lnTo>
                    <a:pt x="16" y="264"/>
                  </a:lnTo>
                  <a:lnTo>
                    <a:pt x="14" y="264"/>
                  </a:lnTo>
                  <a:lnTo>
                    <a:pt x="10" y="262"/>
                  </a:lnTo>
                  <a:lnTo>
                    <a:pt x="6" y="256"/>
                  </a:lnTo>
                  <a:lnTo>
                    <a:pt x="2" y="260"/>
                  </a:lnTo>
                  <a:lnTo>
                    <a:pt x="12" y="276"/>
                  </a:lnTo>
                  <a:lnTo>
                    <a:pt x="20" y="302"/>
                  </a:lnTo>
                  <a:lnTo>
                    <a:pt x="30" y="334"/>
                  </a:lnTo>
                  <a:lnTo>
                    <a:pt x="38" y="366"/>
                  </a:lnTo>
                  <a:lnTo>
                    <a:pt x="50" y="424"/>
                  </a:lnTo>
                  <a:lnTo>
                    <a:pt x="54" y="450"/>
                  </a:lnTo>
                  <a:lnTo>
                    <a:pt x="64" y="460"/>
                  </a:lnTo>
                  <a:lnTo>
                    <a:pt x="76" y="468"/>
                  </a:lnTo>
                  <a:lnTo>
                    <a:pt x="88" y="470"/>
                  </a:lnTo>
                  <a:lnTo>
                    <a:pt x="98" y="470"/>
                  </a:lnTo>
                  <a:lnTo>
                    <a:pt x="108" y="470"/>
                  </a:lnTo>
                  <a:lnTo>
                    <a:pt x="116" y="466"/>
                  </a:lnTo>
                  <a:lnTo>
                    <a:pt x="122" y="464"/>
                  </a:lnTo>
                  <a:lnTo>
                    <a:pt x="128" y="430"/>
                  </a:lnTo>
                  <a:lnTo>
                    <a:pt x="134" y="400"/>
                  </a:lnTo>
                  <a:lnTo>
                    <a:pt x="140" y="374"/>
                  </a:lnTo>
                  <a:lnTo>
                    <a:pt x="146" y="350"/>
                  </a:lnTo>
                  <a:lnTo>
                    <a:pt x="154" y="330"/>
                  </a:lnTo>
                  <a:lnTo>
                    <a:pt x="162" y="312"/>
                  </a:lnTo>
                  <a:lnTo>
                    <a:pt x="178" y="282"/>
                  </a:lnTo>
                  <a:lnTo>
                    <a:pt x="192" y="262"/>
                  </a:lnTo>
                  <a:lnTo>
                    <a:pt x="204" y="250"/>
                  </a:lnTo>
                  <a:lnTo>
                    <a:pt x="212" y="244"/>
                  </a:lnTo>
                  <a:lnTo>
                    <a:pt x="214" y="242"/>
                  </a:lnTo>
                  <a:lnTo>
                    <a:pt x="248" y="164"/>
                  </a:lnTo>
                  <a:lnTo>
                    <a:pt x="238" y="168"/>
                  </a:lnTo>
                  <a:close/>
                </a:path>
              </a:pathLst>
            </a:custGeom>
            <a:solidFill>
              <a:srgbClr val="B5793B"/>
            </a:solidFill>
            <a:ln w="9525">
              <a:noFill/>
              <a:round/>
              <a:headEnd/>
              <a:tailEnd/>
            </a:ln>
          </p:spPr>
          <p:txBody>
            <a:bodyPr/>
            <a:lstStyle/>
            <a:p>
              <a:endParaRPr lang="fr-FR">
                <a:latin typeface="Calibri" pitchFamily="34" charset="0"/>
              </a:endParaRPr>
            </a:p>
          </p:txBody>
        </p:sp>
        <p:sp>
          <p:nvSpPr>
            <p:cNvPr id="9151" name="Freeform 20"/>
            <p:cNvSpPr>
              <a:spLocks/>
            </p:cNvSpPr>
            <p:nvPr/>
          </p:nvSpPr>
          <p:spPr bwMode="auto">
            <a:xfrm>
              <a:off x="5482651" y="5267759"/>
              <a:ext cx="1153716" cy="907644"/>
            </a:xfrm>
            <a:custGeom>
              <a:avLst/>
              <a:gdLst>
                <a:gd name="T0" fmla="*/ 162730425 w 286"/>
                <a:gd name="T1" fmla="*/ 2147483647 h 202"/>
                <a:gd name="T2" fmla="*/ 358002889 w 286"/>
                <a:gd name="T3" fmla="*/ 2147483647 h 202"/>
                <a:gd name="T4" fmla="*/ 911282212 w 286"/>
                <a:gd name="T5" fmla="*/ 2147483647 h 202"/>
                <a:gd name="T6" fmla="*/ 618371594 w 286"/>
                <a:gd name="T7" fmla="*/ 2147483647 h 202"/>
                <a:gd name="T8" fmla="*/ 520733251 w 286"/>
                <a:gd name="T9" fmla="*/ 2147483647 h 202"/>
                <a:gd name="T10" fmla="*/ 455641106 w 286"/>
                <a:gd name="T11" fmla="*/ 2147483647 h 202"/>
                <a:gd name="T12" fmla="*/ 813648029 w 286"/>
                <a:gd name="T13" fmla="*/ 2147483647 h 202"/>
                <a:gd name="T14" fmla="*/ 976374357 w 286"/>
                <a:gd name="T15" fmla="*/ 2147483647 h 202"/>
                <a:gd name="T16" fmla="*/ 1106558899 w 286"/>
                <a:gd name="T17" fmla="*/ 2147483647 h 202"/>
                <a:gd name="T18" fmla="*/ 1301835334 w 286"/>
                <a:gd name="T19" fmla="*/ 2147483647 h 202"/>
                <a:gd name="T20" fmla="*/ 1627292024 w 286"/>
                <a:gd name="T21" fmla="*/ 2147483647 h 202"/>
                <a:gd name="T22" fmla="*/ 1952752748 w 286"/>
                <a:gd name="T23" fmla="*/ 2147483647 h 202"/>
                <a:gd name="T24" fmla="*/ 2147483647 w 286"/>
                <a:gd name="T25" fmla="*/ 2147483647 h 202"/>
                <a:gd name="T26" fmla="*/ 2147483647 w 286"/>
                <a:gd name="T27" fmla="*/ 2147483647 h 202"/>
                <a:gd name="T28" fmla="*/ 2147483647 w 286"/>
                <a:gd name="T29" fmla="*/ 2147483647 h 202"/>
                <a:gd name="T30" fmla="*/ 2147483647 w 286"/>
                <a:gd name="T31" fmla="*/ 2147483647 h 202"/>
                <a:gd name="T32" fmla="*/ 2147483647 w 286"/>
                <a:gd name="T33" fmla="*/ 2147483647 h 202"/>
                <a:gd name="T34" fmla="*/ 2147483647 w 286"/>
                <a:gd name="T35" fmla="*/ 2147483647 h 202"/>
                <a:gd name="T36" fmla="*/ 2147483647 w 286"/>
                <a:gd name="T37" fmla="*/ 2147483647 h 202"/>
                <a:gd name="T38" fmla="*/ 2147483647 w 286"/>
                <a:gd name="T39" fmla="*/ 2147483647 h 202"/>
                <a:gd name="T40" fmla="*/ 2147483647 w 286"/>
                <a:gd name="T41" fmla="*/ 2147483647 h 202"/>
                <a:gd name="T42" fmla="*/ 2147483647 w 286"/>
                <a:gd name="T43" fmla="*/ 2147483647 h 202"/>
                <a:gd name="T44" fmla="*/ 2147483647 w 286"/>
                <a:gd name="T45" fmla="*/ 2147483647 h 202"/>
                <a:gd name="T46" fmla="*/ 2147483647 w 286"/>
                <a:gd name="T47" fmla="*/ 2147483647 h 202"/>
                <a:gd name="T48" fmla="*/ 2147483647 w 286"/>
                <a:gd name="T49" fmla="*/ 2147483647 h 202"/>
                <a:gd name="T50" fmla="*/ 2147483647 w 286"/>
                <a:gd name="T51" fmla="*/ 2147483647 h 202"/>
                <a:gd name="T52" fmla="*/ 2147483647 w 286"/>
                <a:gd name="T53" fmla="*/ 2147483647 h 202"/>
                <a:gd name="T54" fmla="*/ 2147483647 w 286"/>
                <a:gd name="T55" fmla="*/ 2147483647 h 202"/>
                <a:gd name="T56" fmla="*/ 2147483647 w 286"/>
                <a:gd name="T57" fmla="*/ 2147483647 h 202"/>
                <a:gd name="T58" fmla="*/ 2147483647 w 286"/>
                <a:gd name="T59" fmla="*/ 2147483647 h 202"/>
                <a:gd name="T60" fmla="*/ 2147483647 w 286"/>
                <a:gd name="T61" fmla="*/ 2147483647 h 202"/>
                <a:gd name="T62" fmla="*/ 2147483647 w 286"/>
                <a:gd name="T63" fmla="*/ 2147483647 h 202"/>
                <a:gd name="T64" fmla="*/ 2147483647 w 286"/>
                <a:gd name="T65" fmla="*/ 2147483647 h 202"/>
                <a:gd name="T66" fmla="*/ 2147483647 w 286"/>
                <a:gd name="T67" fmla="*/ 2147483647 h 202"/>
                <a:gd name="T68" fmla="*/ 2147483647 w 286"/>
                <a:gd name="T69" fmla="*/ 2147483647 h 202"/>
                <a:gd name="T70" fmla="*/ 2147483647 w 286"/>
                <a:gd name="T71" fmla="*/ 2147483647 h 202"/>
                <a:gd name="T72" fmla="*/ 2147483647 w 286"/>
                <a:gd name="T73" fmla="*/ 1736309529 h 202"/>
                <a:gd name="T74" fmla="*/ 2147483647 w 286"/>
                <a:gd name="T75" fmla="*/ 1049860995 h 202"/>
                <a:gd name="T76" fmla="*/ 2147483647 w 286"/>
                <a:gd name="T77" fmla="*/ 323035934 h 202"/>
                <a:gd name="T78" fmla="*/ 2147483647 w 286"/>
                <a:gd name="T79" fmla="*/ 282654705 h 202"/>
                <a:gd name="T80" fmla="*/ 2147483647 w 286"/>
                <a:gd name="T81" fmla="*/ 242273546 h 202"/>
                <a:gd name="T82" fmla="*/ 2147483647 w 286"/>
                <a:gd name="T83" fmla="*/ 201896880 h 202"/>
                <a:gd name="T84" fmla="*/ 2050386931 w 286"/>
                <a:gd name="T85" fmla="*/ 80757860 h 202"/>
                <a:gd name="T86" fmla="*/ 1985298821 w 286"/>
                <a:gd name="T87" fmla="*/ 0 h 202"/>
                <a:gd name="T88" fmla="*/ 1887660603 w 286"/>
                <a:gd name="T89" fmla="*/ 1292134751 h 202"/>
                <a:gd name="T90" fmla="*/ 1659838096 w 286"/>
                <a:gd name="T91" fmla="*/ 2147483647 h 202"/>
                <a:gd name="T92" fmla="*/ 1399473551 w 286"/>
                <a:gd name="T93" fmla="*/ 2147483647 h 202"/>
                <a:gd name="T94" fmla="*/ 1008920430 w 286"/>
                <a:gd name="T95" fmla="*/ 2147483647 h 202"/>
                <a:gd name="T96" fmla="*/ 0 w 286"/>
                <a:gd name="T97" fmla="*/ 2147483647 h 20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6"/>
                <a:gd name="T148" fmla="*/ 0 h 202"/>
                <a:gd name="T149" fmla="*/ 286 w 286"/>
                <a:gd name="T150" fmla="*/ 202 h 20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6" h="202">
                  <a:moveTo>
                    <a:pt x="0" y="166"/>
                  </a:moveTo>
                  <a:lnTo>
                    <a:pt x="0" y="166"/>
                  </a:lnTo>
                  <a:lnTo>
                    <a:pt x="10" y="156"/>
                  </a:lnTo>
                  <a:lnTo>
                    <a:pt x="16" y="152"/>
                  </a:lnTo>
                  <a:lnTo>
                    <a:pt x="22" y="150"/>
                  </a:lnTo>
                  <a:lnTo>
                    <a:pt x="38" y="150"/>
                  </a:lnTo>
                  <a:lnTo>
                    <a:pt x="56" y="152"/>
                  </a:lnTo>
                  <a:lnTo>
                    <a:pt x="44" y="164"/>
                  </a:lnTo>
                  <a:lnTo>
                    <a:pt x="38" y="170"/>
                  </a:lnTo>
                  <a:lnTo>
                    <a:pt x="34" y="176"/>
                  </a:lnTo>
                  <a:lnTo>
                    <a:pt x="32" y="182"/>
                  </a:lnTo>
                  <a:lnTo>
                    <a:pt x="30" y="184"/>
                  </a:lnTo>
                  <a:lnTo>
                    <a:pt x="28" y="188"/>
                  </a:lnTo>
                  <a:lnTo>
                    <a:pt x="34" y="186"/>
                  </a:lnTo>
                  <a:lnTo>
                    <a:pt x="42" y="184"/>
                  </a:lnTo>
                  <a:lnTo>
                    <a:pt x="50" y="182"/>
                  </a:lnTo>
                  <a:lnTo>
                    <a:pt x="58" y="180"/>
                  </a:lnTo>
                  <a:lnTo>
                    <a:pt x="60" y="176"/>
                  </a:lnTo>
                  <a:lnTo>
                    <a:pt x="62" y="172"/>
                  </a:lnTo>
                  <a:lnTo>
                    <a:pt x="68" y="168"/>
                  </a:lnTo>
                  <a:lnTo>
                    <a:pt x="74" y="166"/>
                  </a:lnTo>
                  <a:lnTo>
                    <a:pt x="80" y="162"/>
                  </a:lnTo>
                  <a:lnTo>
                    <a:pt x="86" y="160"/>
                  </a:lnTo>
                  <a:lnTo>
                    <a:pt x="100" y="158"/>
                  </a:lnTo>
                  <a:lnTo>
                    <a:pt x="116" y="160"/>
                  </a:lnTo>
                  <a:lnTo>
                    <a:pt x="120" y="164"/>
                  </a:lnTo>
                  <a:lnTo>
                    <a:pt x="126" y="166"/>
                  </a:lnTo>
                  <a:lnTo>
                    <a:pt x="134" y="170"/>
                  </a:lnTo>
                  <a:lnTo>
                    <a:pt x="140" y="174"/>
                  </a:lnTo>
                  <a:lnTo>
                    <a:pt x="144" y="180"/>
                  </a:lnTo>
                  <a:lnTo>
                    <a:pt x="148" y="190"/>
                  </a:lnTo>
                  <a:lnTo>
                    <a:pt x="154" y="202"/>
                  </a:lnTo>
                  <a:lnTo>
                    <a:pt x="152" y="192"/>
                  </a:lnTo>
                  <a:lnTo>
                    <a:pt x="150" y="186"/>
                  </a:lnTo>
                  <a:lnTo>
                    <a:pt x="146" y="178"/>
                  </a:lnTo>
                  <a:lnTo>
                    <a:pt x="146" y="168"/>
                  </a:lnTo>
                  <a:lnTo>
                    <a:pt x="160" y="168"/>
                  </a:lnTo>
                  <a:lnTo>
                    <a:pt x="174" y="170"/>
                  </a:lnTo>
                  <a:lnTo>
                    <a:pt x="186" y="172"/>
                  </a:lnTo>
                  <a:lnTo>
                    <a:pt x="200" y="178"/>
                  </a:lnTo>
                  <a:lnTo>
                    <a:pt x="212" y="184"/>
                  </a:lnTo>
                  <a:lnTo>
                    <a:pt x="224" y="190"/>
                  </a:lnTo>
                  <a:lnTo>
                    <a:pt x="230" y="196"/>
                  </a:lnTo>
                  <a:lnTo>
                    <a:pt x="234" y="198"/>
                  </a:lnTo>
                  <a:lnTo>
                    <a:pt x="238" y="198"/>
                  </a:lnTo>
                  <a:lnTo>
                    <a:pt x="234" y="192"/>
                  </a:lnTo>
                  <a:lnTo>
                    <a:pt x="228" y="186"/>
                  </a:lnTo>
                  <a:lnTo>
                    <a:pt x="224" y="180"/>
                  </a:lnTo>
                  <a:lnTo>
                    <a:pt x="222" y="178"/>
                  </a:lnTo>
                  <a:lnTo>
                    <a:pt x="218" y="176"/>
                  </a:lnTo>
                  <a:lnTo>
                    <a:pt x="222" y="172"/>
                  </a:lnTo>
                  <a:lnTo>
                    <a:pt x="228" y="172"/>
                  </a:lnTo>
                  <a:lnTo>
                    <a:pt x="238" y="174"/>
                  </a:lnTo>
                  <a:lnTo>
                    <a:pt x="260" y="180"/>
                  </a:lnTo>
                  <a:lnTo>
                    <a:pt x="276" y="188"/>
                  </a:lnTo>
                  <a:lnTo>
                    <a:pt x="286" y="194"/>
                  </a:lnTo>
                  <a:lnTo>
                    <a:pt x="280" y="188"/>
                  </a:lnTo>
                  <a:lnTo>
                    <a:pt x="272" y="184"/>
                  </a:lnTo>
                  <a:lnTo>
                    <a:pt x="256" y="174"/>
                  </a:lnTo>
                  <a:lnTo>
                    <a:pt x="242" y="170"/>
                  </a:lnTo>
                  <a:lnTo>
                    <a:pt x="238" y="168"/>
                  </a:lnTo>
                  <a:lnTo>
                    <a:pt x="236" y="166"/>
                  </a:lnTo>
                  <a:lnTo>
                    <a:pt x="238" y="162"/>
                  </a:lnTo>
                  <a:lnTo>
                    <a:pt x="244" y="160"/>
                  </a:lnTo>
                  <a:lnTo>
                    <a:pt x="250" y="158"/>
                  </a:lnTo>
                  <a:lnTo>
                    <a:pt x="256" y="156"/>
                  </a:lnTo>
                  <a:lnTo>
                    <a:pt x="264" y="154"/>
                  </a:lnTo>
                  <a:lnTo>
                    <a:pt x="274" y="154"/>
                  </a:lnTo>
                  <a:lnTo>
                    <a:pt x="284" y="154"/>
                  </a:lnTo>
                  <a:lnTo>
                    <a:pt x="278" y="150"/>
                  </a:lnTo>
                  <a:lnTo>
                    <a:pt x="272" y="148"/>
                  </a:lnTo>
                  <a:lnTo>
                    <a:pt x="258" y="146"/>
                  </a:lnTo>
                  <a:lnTo>
                    <a:pt x="242" y="146"/>
                  </a:lnTo>
                  <a:lnTo>
                    <a:pt x="236" y="144"/>
                  </a:lnTo>
                  <a:lnTo>
                    <a:pt x="228" y="142"/>
                  </a:lnTo>
                  <a:lnTo>
                    <a:pt x="222" y="140"/>
                  </a:lnTo>
                  <a:lnTo>
                    <a:pt x="218" y="136"/>
                  </a:lnTo>
                  <a:lnTo>
                    <a:pt x="208" y="122"/>
                  </a:lnTo>
                  <a:lnTo>
                    <a:pt x="198" y="108"/>
                  </a:lnTo>
                  <a:lnTo>
                    <a:pt x="192" y="96"/>
                  </a:lnTo>
                  <a:lnTo>
                    <a:pt x="188" y="86"/>
                  </a:lnTo>
                  <a:lnTo>
                    <a:pt x="186" y="74"/>
                  </a:lnTo>
                  <a:lnTo>
                    <a:pt x="184" y="52"/>
                  </a:lnTo>
                  <a:lnTo>
                    <a:pt x="186" y="34"/>
                  </a:lnTo>
                  <a:lnTo>
                    <a:pt x="186" y="24"/>
                  </a:lnTo>
                  <a:lnTo>
                    <a:pt x="184" y="16"/>
                  </a:lnTo>
                  <a:lnTo>
                    <a:pt x="184" y="14"/>
                  </a:lnTo>
                  <a:lnTo>
                    <a:pt x="178" y="14"/>
                  </a:lnTo>
                  <a:lnTo>
                    <a:pt x="170" y="12"/>
                  </a:lnTo>
                  <a:lnTo>
                    <a:pt x="162" y="12"/>
                  </a:lnTo>
                  <a:lnTo>
                    <a:pt x="152" y="12"/>
                  </a:lnTo>
                  <a:lnTo>
                    <a:pt x="144" y="10"/>
                  </a:lnTo>
                  <a:lnTo>
                    <a:pt x="136" y="8"/>
                  </a:lnTo>
                  <a:lnTo>
                    <a:pt x="126" y="4"/>
                  </a:lnTo>
                  <a:lnTo>
                    <a:pt x="124" y="2"/>
                  </a:lnTo>
                  <a:lnTo>
                    <a:pt x="124" y="0"/>
                  </a:lnTo>
                  <a:lnTo>
                    <a:pt x="122" y="0"/>
                  </a:lnTo>
                  <a:lnTo>
                    <a:pt x="120" y="32"/>
                  </a:lnTo>
                  <a:lnTo>
                    <a:pt x="116" y="64"/>
                  </a:lnTo>
                  <a:lnTo>
                    <a:pt x="114" y="80"/>
                  </a:lnTo>
                  <a:lnTo>
                    <a:pt x="108" y="94"/>
                  </a:lnTo>
                  <a:lnTo>
                    <a:pt x="102" y="108"/>
                  </a:lnTo>
                  <a:lnTo>
                    <a:pt x="94" y="122"/>
                  </a:lnTo>
                  <a:lnTo>
                    <a:pt x="86" y="128"/>
                  </a:lnTo>
                  <a:lnTo>
                    <a:pt x="78" y="132"/>
                  </a:lnTo>
                  <a:lnTo>
                    <a:pt x="70" y="136"/>
                  </a:lnTo>
                  <a:lnTo>
                    <a:pt x="62" y="138"/>
                  </a:lnTo>
                  <a:lnTo>
                    <a:pt x="44" y="140"/>
                  </a:lnTo>
                  <a:lnTo>
                    <a:pt x="26" y="142"/>
                  </a:lnTo>
                  <a:lnTo>
                    <a:pt x="0" y="166"/>
                  </a:lnTo>
                  <a:close/>
                </a:path>
              </a:pathLst>
            </a:custGeom>
            <a:solidFill>
              <a:srgbClr val="B5793B"/>
            </a:solidFill>
            <a:ln w="9525">
              <a:noFill/>
              <a:round/>
              <a:headEnd/>
              <a:tailEnd/>
            </a:ln>
          </p:spPr>
          <p:txBody>
            <a:bodyPr/>
            <a:lstStyle/>
            <a:p>
              <a:endParaRPr lang="fr-FR">
                <a:latin typeface="Calibri" pitchFamily="34" charset="0"/>
              </a:endParaRPr>
            </a:p>
          </p:txBody>
        </p:sp>
        <p:sp>
          <p:nvSpPr>
            <p:cNvPr id="9152" name="Freeform 29"/>
            <p:cNvSpPr>
              <a:spLocks/>
            </p:cNvSpPr>
            <p:nvPr/>
          </p:nvSpPr>
          <p:spPr bwMode="auto">
            <a:xfrm>
              <a:off x="5490719" y="4573915"/>
              <a:ext cx="484077" cy="1419959"/>
            </a:xfrm>
            <a:custGeom>
              <a:avLst/>
              <a:gdLst>
                <a:gd name="T0" fmla="*/ 1301836517 w 120"/>
                <a:gd name="T1" fmla="*/ 32546102 h 352"/>
                <a:gd name="T2" fmla="*/ 1301836517 w 120"/>
                <a:gd name="T3" fmla="*/ 32546102 h 352"/>
                <a:gd name="T4" fmla="*/ 1464567027 w 120"/>
                <a:gd name="T5" fmla="*/ 488187509 h 352"/>
                <a:gd name="T6" fmla="*/ 1594751435 w 120"/>
                <a:gd name="T7" fmla="*/ 943828923 h 352"/>
                <a:gd name="T8" fmla="*/ 1692385708 w 120"/>
                <a:gd name="T9" fmla="*/ 1399474497 h 352"/>
                <a:gd name="T10" fmla="*/ 1790024014 w 120"/>
                <a:gd name="T11" fmla="*/ 1887661879 h 352"/>
                <a:gd name="T12" fmla="*/ 1822570116 w 120"/>
                <a:gd name="T13" fmla="*/ 2147483647 h 352"/>
                <a:gd name="T14" fmla="*/ 1855116218 w 120"/>
                <a:gd name="T15" fmla="*/ 2147483647 h 352"/>
                <a:gd name="T16" fmla="*/ 1855116218 w 120"/>
                <a:gd name="T17" fmla="*/ 2147483647 h 352"/>
                <a:gd name="T18" fmla="*/ 1822570116 w 120"/>
                <a:gd name="T19" fmla="*/ 2147483647 h 352"/>
                <a:gd name="T20" fmla="*/ 1822570116 w 120"/>
                <a:gd name="T21" fmla="*/ 2147483647 h 352"/>
                <a:gd name="T22" fmla="*/ 1757477912 w 120"/>
                <a:gd name="T23" fmla="*/ 2147483647 h 352"/>
                <a:gd name="T24" fmla="*/ 1692385708 w 120"/>
                <a:gd name="T25" fmla="*/ 2147483647 h 352"/>
                <a:gd name="T26" fmla="*/ 1627297537 w 120"/>
                <a:gd name="T27" fmla="*/ 2147483647 h 352"/>
                <a:gd name="T28" fmla="*/ 1529659231 w 120"/>
                <a:gd name="T29" fmla="*/ 2147483647 h 352"/>
                <a:gd name="T30" fmla="*/ 1432020925 w 120"/>
                <a:gd name="T31" fmla="*/ 2147483647 h 352"/>
                <a:gd name="T32" fmla="*/ 1236744313 w 120"/>
                <a:gd name="T33" fmla="*/ 2147483647 h 352"/>
                <a:gd name="T34" fmla="*/ 1041467449 w 120"/>
                <a:gd name="T35" fmla="*/ 2147483647 h 352"/>
                <a:gd name="T36" fmla="*/ 1041467449 w 120"/>
                <a:gd name="T37" fmla="*/ 2147483647 h 352"/>
                <a:gd name="T38" fmla="*/ 748556565 w 120"/>
                <a:gd name="T39" fmla="*/ 2147483647 h 352"/>
                <a:gd name="T40" fmla="*/ 390549316 w 120"/>
                <a:gd name="T41" fmla="*/ 2147483647 h 352"/>
                <a:gd name="T42" fmla="*/ 260368879 w 120"/>
                <a:gd name="T43" fmla="*/ 2147483647 h 352"/>
                <a:gd name="T44" fmla="*/ 130184440 w 120"/>
                <a:gd name="T45" fmla="*/ 2147483647 h 352"/>
                <a:gd name="T46" fmla="*/ 32546110 w 120"/>
                <a:gd name="T47" fmla="*/ 2147483647 h 352"/>
                <a:gd name="T48" fmla="*/ 0 w 120"/>
                <a:gd name="T49" fmla="*/ 2147483647 h 352"/>
                <a:gd name="T50" fmla="*/ 0 w 120"/>
                <a:gd name="T51" fmla="*/ 2147483647 h 352"/>
                <a:gd name="T52" fmla="*/ 32546110 w 120"/>
                <a:gd name="T53" fmla="*/ 2147483647 h 352"/>
                <a:gd name="T54" fmla="*/ 32546110 w 120"/>
                <a:gd name="T55" fmla="*/ 2147483647 h 352"/>
                <a:gd name="T56" fmla="*/ 32546110 w 120"/>
                <a:gd name="T57" fmla="*/ 2147483647 h 352"/>
                <a:gd name="T58" fmla="*/ 65092220 w 120"/>
                <a:gd name="T59" fmla="*/ 2147483647 h 352"/>
                <a:gd name="T60" fmla="*/ 130184440 w 120"/>
                <a:gd name="T61" fmla="*/ 2147483647 h 352"/>
                <a:gd name="T62" fmla="*/ 227822777 w 120"/>
                <a:gd name="T63" fmla="*/ 2147483647 h 352"/>
                <a:gd name="T64" fmla="*/ 325461146 w 120"/>
                <a:gd name="T65" fmla="*/ 2147483647 h 352"/>
                <a:gd name="T66" fmla="*/ 585826055 w 120"/>
                <a:gd name="T67" fmla="*/ 2147483647 h 352"/>
                <a:gd name="T68" fmla="*/ 813648769 w 120"/>
                <a:gd name="T69" fmla="*/ 2147483647 h 352"/>
                <a:gd name="T70" fmla="*/ 813648769 w 120"/>
                <a:gd name="T71" fmla="*/ 2147483647 h 352"/>
                <a:gd name="T72" fmla="*/ 976379279 w 120"/>
                <a:gd name="T73" fmla="*/ 2147483647 h 352"/>
                <a:gd name="T74" fmla="*/ 1139106007 w 120"/>
                <a:gd name="T75" fmla="*/ 2147483647 h 352"/>
                <a:gd name="T76" fmla="*/ 1301836517 w 120"/>
                <a:gd name="T77" fmla="*/ 2147483647 h 352"/>
                <a:gd name="T78" fmla="*/ 1432020925 w 120"/>
                <a:gd name="T79" fmla="*/ 2147483647 h 352"/>
                <a:gd name="T80" fmla="*/ 1432020925 w 120"/>
                <a:gd name="T81" fmla="*/ 2147483647 h 352"/>
                <a:gd name="T82" fmla="*/ 1562205333 w 120"/>
                <a:gd name="T83" fmla="*/ 2147483647 h 352"/>
                <a:gd name="T84" fmla="*/ 1659839606 w 120"/>
                <a:gd name="T85" fmla="*/ 2147483647 h 352"/>
                <a:gd name="T86" fmla="*/ 1724931810 w 120"/>
                <a:gd name="T87" fmla="*/ 2147483647 h 352"/>
                <a:gd name="T88" fmla="*/ 1757477912 w 120"/>
                <a:gd name="T89" fmla="*/ 2147483647 h 352"/>
                <a:gd name="T90" fmla="*/ 1757477912 w 120"/>
                <a:gd name="T91" fmla="*/ 2147483647 h 352"/>
                <a:gd name="T92" fmla="*/ 1855116218 w 120"/>
                <a:gd name="T93" fmla="*/ 2147483647 h 352"/>
                <a:gd name="T94" fmla="*/ 1920208422 w 120"/>
                <a:gd name="T95" fmla="*/ 2147483647 h 352"/>
                <a:gd name="T96" fmla="*/ 1920208422 w 120"/>
                <a:gd name="T97" fmla="*/ 2147483647 h 352"/>
                <a:gd name="T98" fmla="*/ 1952754524 w 120"/>
                <a:gd name="T99" fmla="*/ 2147483647 h 352"/>
                <a:gd name="T100" fmla="*/ 1920208422 w 120"/>
                <a:gd name="T101" fmla="*/ 2147483647 h 352"/>
                <a:gd name="T102" fmla="*/ 1887662320 w 120"/>
                <a:gd name="T103" fmla="*/ 2147483647 h 352"/>
                <a:gd name="T104" fmla="*/ 1855116218 w 120"/>
                <a:gd name="T105" fmla="*/ 1822569690 h 352"/>
                <a:gd name="T106" fmla="*/ 1855116218 w 120"/>
                <a:gd name="T107" fmla="*/ 1822569690 h 352"/>
                <a:gd name="T108" fmla="*/ 1757477912 w 120"/>
                <a:gd name="T109" fmla="*/ 1366928402 h 352"/>
                <a:gd name="T110" fmla="*/ 1627297537 w 120"/>
                <a:gd name="T111" fmla="*/ 911286862 h 352"/>
                <a:gd name="T112" fmla="*/ 1334382619 w 120"/>
                <a:gd name="T113" fmla="*/ 0 h 352"/>
                <a:gd name="T114" fmla="*/ 1334382619 w 120"/>
                <a:gd name="T115" fmla="*/ 0 h 352"/>
                <a:gd name="T116" fmla="*/ 1301836517 w 120"/>
                <a:gd name="T117" fmla="*/ 32546102 h 3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352"/>
                <a:gd name="T179" fmla="*/ 120 w 120"/>
                <a:gd name="T180" fmla="*/ 352 h 35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352">
                  <a:moveTo>
                    <a:pt x="80" y="2"/>
                  </a:moveTo>
                  <a:lnTo>
                    <a:pt x="80" y="2"/>
                  </a:lnTo>
                  <a:lnTo>
                    <a:pt x="90" y="30"/>
                  </a:lnTo>
                  <a:lnTo>
                    <a:pt x="98" y="58"/>
                  </a:lnTo>
                  <a:lnTo>
                    <a:pt x="104" y="86"/>
                  </a:lnTo>
                  <a:lnTo>
                    <a:pt x="110" y="116"/>
                  </a:lnTo>
                  <a:lnTo>
                    <a:pt x="112" y="144"/>
                  </a:lnTo>
                  <a:lnTo>
                    <a:pt x="114" y="174"/>
                  </a:lnTo>
                  <a:lnTo>
                    <a:pt x="114" y="204"/>
                  </a:lnTo>
                  <a:lnTo>
                    <a:pt x="112" y="232"/>
                  </a:lnTo>
                  <a:lnTo>
                    <a:pt x="108" y="260"/>
                  </a:lnTo>
                  <a:lnTo>
                    <a:pt x="104" y="274"/>
                  </a:lnTo>
                  <a:lnTo>
                    <a:pt x="100" y="286"/>
                  </a:lnTo>
                  <a:lnTo>
                    <a:pt x="94" y="298"/>
                  </a:lnTo>
                  <a:lnTo>
                    <a:pt x="88" y="310"/>
                  </a:lnTo>
                  <a:lnTo>
                    <a:pt x="76" y="318"/>
                  </a:lnTo>
                  <a:lnTo>
                    <a:pt x="64" y="324"/>
                  </a:lnTo>
                  <a:lnTo>
                    <a:pt x="46" y="326"/>
                  </a:lnTo>
                  <a:lnTo>
                    <a:pt x="24" y="326"/>
                  </a:lnTo>
                  <a:lnTo>
                    <a:pt x="16" y="330"/>
                  </a:lnTo>
                  <a:lnTo>
                    <a:pt x="8" y="334"/>
                  </a:lnTo>
                  <a:lnTo>
                    <a:pt x="2" y="340"/>
                  </a:lnTo>
                  <a:lnTo>
                    <a:pt x="0" y="350"/>
                  </a:lnTo>
                  <a:lnTo>
                    <a:pt x="2" y="352"/>
                  </a:lnTo>
                  <a:lnTo>
                    <a:pt x="2" y="350"/>
                  </a:lnTo>
                  <a:lnTo>
                    <a:pt x="4" y="342"/>
                  </a:lnTo>
                  <a:lnTo>
                    <a:pt x="8" y="338"/>
                  </a:lnTo>
                  <a:lnTo>
                    <a:pt x="14" y="334"/>
                  </a:lnTo>
                  <a:lnTo>
                    <a:pt x="20" y="330"/>
                  </a:lnTo>
                  <a:lnTo>
                    <a:pt x="36" y="328"/>
                  </a:lnTo>
                  <a:lnTo>
                    <a:pt x="50" y="328"/>
                  </a:lnTo>
                  <a:lnTo>
                    <a:pt x="60" y="328"/>
                  </a:lnTo>
                  <a:lnTo>
                    <a:pt x="70" y="324"/>
                  </a:lnTo>
                  <a:lnTo>
                    <a:pt x="80" y="320"/>
                  </a:lnTo>
                  <a:lnTo>
                    <a:pt x="88" y="314"/>
                  </a:lnTo>
                  <a:lnTo>
                    <a:pt x="96" y="308"/>
                  </a:lnTo>
                  <a:lnTo>
                    <a:pt x="102" y="298"/>
                  </a:lnTo>
                  <a:lnTo>
                    <a:pt x="106" y="290"/>
                  </a:lnTo>
                  <a:lnTo>
                    <a:pt x="108" y="280"/>
                  </a:lnTo>
                  <a:lnTo>
                    <a:pt x="114" y="254"/>
                  </a:lnTo>
                  <a:lnTo>
                    <a:pt x="118" y="226"/>
                  </a:lnTo>
                  <a:lnTo>
                    <a:pt x="120" y="198"/>
                  </a:lnTo>
                  <a:lnTo>
                    <a:pt x="118" y="170"/>
                  </a:lnTo>
                  <a:lnTo>
                    <a:pt x="116" y="140"/>
                  </a:lnTo>
                  <a:lnTo>
                    <a:pt x="114" y="112"/>
                  </a:lnTo>
                  <a:lnTo>
                    <a:pt x="108" y="84"/>
                  </a:lnTo>
                  <a:lnTo>
                    <a:pt x="100" y="56"/>
                  </a:lnTo>
                  <a:lnTo>
                    <a:pt x="82" y="0"/>
                  </a:lnTo>
                  <a:lnTo>
                    <a:pt x="80"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9153" name="Freeform 30"/>
            <p:cNvSpPr>
              <a:spLocks/>
            </p:cNvSpPr>
            <p:nvPr/>
          </p:nvSpPr>
          <p:spPr bwMode="auto">
            <a:xfrm>
              <a:off x="5490719" y="4573915"/>
              <a:ext cx="484077" cy="1419959"/>
            </a:xfrm>
            <a:custGeom>
              <a:avLst/>
              <a:gdLst>
                <a:gd name="T0" fmla="*/ 1301836517 w 120"/>
                <a:gd name="T1" fmla="*/ 32546102 h 352"/>
                <a:gd name="T2" fmla="*/ 1301836517 w 120"/>
                <a:gd name="T3" fmla="*/ 32546102 h 352"/>
                <a:gd name="T4" fmla="*/ 1464567027 w 120"/>
                <a:gd name="T5" fmla="*/ 488187509 h 352"/>
                <a:gd name="T6" fmla="*/ 1594751435 w 120"/>
                <a:gd name="T7" fmla="*/ 943828923 h 352"/>
                <a:gd name="T8" fmla="*/ 1692385708 w 120"/>
                <a:gd name="T9" fmla="*/ 1399474497 h 352"/>
                <a:gd name="T10" fmla="*/ 1790024014 w 120"/>
                <a:gd name="T11" fmla="*/ 1887661879 h 352"/>
                <a:gd name="T12" fmla="*/ 1822570116 w 120"/>
                <a:gd name="T13" fmla="*/ 2147483647 h 352"/>
                <a:gd name="T14" fmla="*/ 1855116218 w 120"/>
                <a:gd name="T15" fmla="*/ 2147483647 h 352"/>
                <a:gd name="T16" fmla="*/ 1855116218 w 120"/>
                <a:gd name="T17" fmla="*/ 2147483647 h 352"/>
                <a:gd name="T18" fmla="*/ 1822570116 w 120"/>
                <a:gd name="T19" fmla="*/ 2147483647 h 352"/>
                <a:gd name="T20" fmla="*/ 1822570116 w 120"/>
                <a:gd name="T21" fmla="*/ 2147483647 h 352"/>
                <a:gd name="T22" fmla="*/ 1757477912 w 120"/>
                <a:gd name="T23" fmla="*/ 2147483647 h 352"/>
                <a:gd name="T24" fmla="*/ 1692385708 w 120"/>
                <a:gd name="T25" fmla="*/ 2147483647 h 352"/>
                <a:gd name="T26" fmla="*/ 1627297537 w 120"/>
                <a:gd name="T27" fmla="*/ 2147483647 h 352"/>
                <a:gd name="T28" fmla="*/ 1529659231 w 120"/>
                <a:gd name="T29" fmla="*/ 2147483647 h 352"/>
                <a:gd name="T30" fmla="*/ 1432020925 w 120"/>
                <a:gd name="T31" fmla="*/ 2147483647 h 352"/>
                <a:gd name="T32" fmla="*/ 1236744313 w 120"/>
                <a:gd name="T33" fmla="*/ 2147483647 h 352"/>
                <a:gd name="T34" fmla="*/ 1041467449 w 120"/>
                <a:gd name="T35" fmla="*/ 2147483647 h 352"/>
                <a:gd name="T36" fmla="*/ 1041467449 w 120"/>
                <a:gd name="T37" fmla="*/ 2147483647 h 352"/>
                <a:gd name="T38" fmla="*/ 748556565 w 120"/>
                <a:gd name="T39" fmla="*/ 2147483647 h 352"/>
                <a:gd name="T40" fmla="*/ 390549316 w 120"/>
                <a:gd name="T41" fmla="*/ 2147483647 h 352"/>
                <a:gd name="T42" fmla="*/ 260368879 w 120"/>
                <a:gd name="T43" fmla="*/ 2147483647 h 352"/>
                <a:gd name="T44" fmla="*/ 130184440 w 120"/>
                <a:gd name="T45" fmla="*/ 2147483647 h 352"/>
                <a:gd name="T46" fmla="*/ 32546110 w 120"/>
                <a:gd name="T47" fmla="*/ 2147483647 h 352"/>
                <a:gd name="T48" fmla="*/ 0 w 120"/>
                <a:gd name="T49" fmla="*/ 2147483647 h 352"/>
                <a:gd name="T50" fmla="*/ 0 w 120"/>
                <a:gd name="T51" fmla="*/ 2147483647 h 352"/>
                <a:gd name="T52" fmla="*/ 32546110 w 120"/>
                <a:gd name="T53" fmla="*/ 2147483647 h 352"/>
                <a:gd name="T54" fmla="*/ 32546110 w 120"/>
                <a:gd name="T55" fmla="*/ 2147483647 h 352"/>
                <a:gd name="T56" fmla="*/ 32546110 w 120"/>
                <a:gd name="T57" fmla="*/ 2147483647 h 352"/>
                <a:gd name="T58" fmla="*/ 65092220 w 120"/>
                <a:gd name="T59" fmla="*/ 2147483647 h 352"/>
                <a:gd name="T60" fmla="*/ 130184440 w 120"/>
                <a:gd name="T61" fmla="*/ 2147483647 h 352"/>
                <a:gd name="T62" fmla="*/ 227822777 w 120"/>
                <a:gd name="T63" fmla="*/ 2147483647 h 352"/>
                <a:gd name="T64" fmla="*/ 325461146 w 120"/>
                <a:gd name="T65" fmla="*/ 2147483647 h 352"/>
                <a:gd name="T66" fmla="*/ 585826055 w 120"/>
                <a:gd name="T67" fmla="*/ 2147483647 h 352"/>
                <a:gd name="T68" fmla="*/ 813648769 w 120"/>
                <a:gd name="T69" fmla="*/ 2147483647 h 352"/>
                <a:gd name="T70" fmla="*/ 813648769 w 120"/>
                <a:gd name="T71" fmla="*/ 2147483647 h 352"/>
                <a:gd name="T72" fmla="*/ 976379279 w 120"/>
                <a:gd name="T73" fmla="*/ 2147483647 h 352"/>
                <a:gd name="T74" fmla="*/ 1139106007 w 120"/>
                <a:gd name="T75" fmla="*/ 2147483647 h 352"/>
                <a:gd name="T76" fmla="*/ 1301836517 w 120"/>
                <a:gd name="T77" fmla="*/ 2147483647 h 352"/>
                <a:gd name="T78" fmla="*/ 1432020925 w 120"/>
                <a:gd name="T79" fmla="*/ 2147483647 h 352"/>
                <a:gd name="T80" fmla="*/ 1432020925 w 120"/>
                <a:gd name="T81" fmla="*/ 2147483647 h 352"/>
                <a:gd name="T82" fmla="*/ 1562205333 w 120"/>
                <a:gd name="T83" fmla="*/ 2147483647 h 352"/>
                <a:gd name="T84" fmla="*/ 1659839606 w 120"/>
                <a:gd name="T85" fmla="*/ 2147483647 h 352"/>
                <a:gd name="T86" fmla="*/ 1724931810 w 120"/>
                <a:gd name="T87" fmla="*/ 2147483647 h 352"/>
                <a:gd name="T88" fmla="*/ 1757477912 w 120"/>
                <a:gd name="T89" fmla="*/ 2147483647 h 352"/>
                <a:gd name="T90" fmla="*/ 1757477912 w 120"/>
                <a:gd name="T91" fmla="*/ 2147483647 h 352"/>
                <a:gd name="T92" fmla="*/ 1855116218 w 120"/>
                <a:gd name="T93" fmla="*/ 2147483647 h 352"/>
                <a:gd name="T94" fmla="*/ 1920208422 w 120"/>
                <a:gd name="T95" fmla="*/ 2147483647 h 352"/>
                <a:gd name="T96" fmla="*/ 1920208422 w 120"/>
                <a:gd name="T97" fmla="*/ 2147483647 h 352"/>
                <a:gd name="T98" fmla="*/ 1952754524 w 120"/>
                <a:gd name="T99" fmla="*/ 2147483647 h 352"/>
                <a:gd name="T100" fmla="*/ 1920208422 w 120"/>
                <a:gd name="T101" fmla="*/ 2147483647 h 352"/>
                <a:gd name="T102" fmla="*/ 1887662320 w 120"/>
                <a:gd name="T103" fmla="*/ 2147483647 h 352"/>
                <a:gd name="T104" fmla="*/ 1855116218 w 120"/>
                <a:gd name="T105" fmla="*/ 1822569690 h 352"/>
                <a:gd name="T106" fmla="*/ 1855116218 w 120"/>
                <a:gd name="T107" fmla="*/ 1822569690 h 352"/>
                <a:gd name="T108" fmla="*/ 1757477912 w 120"/>
                <a:gd name="T109" fmla="*/ 1366928402 h 352"/>
                <a:gd name="T110" fmla="*/ 1627297537 w 120"/>
                <a:gd name="T111" fmla="*/ 911286862 h 352"/>
                <a:gd name="T112" fmla="*/ 1334382619 w 120"/>
                <a:gd name="T113" fmla="*/ 0 h 352"/>
                <a:gd name="T114" fmla="*/ 1334382619 w 120"/>
                <a:gd name="T115" fmla="*/ 0 h 352"/>
                <a:gd name="T116" fmla="*/ 1301836517 w 120"/>
                <a:gd name="T117" fmla="*/ 32546102 h 3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352"/>
                <a:gd name="T179" fmla="*/ 120 w 120"/>
                <a:gd name="T180" fmla="*/ 352 h 35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352">
                  <a:moveTo>
                    <a:pt x="80" y="2"/>
                  </a:moveTo>
                  <a:lnTo>
                    <a:pt x="80" y="2"/>
                  </a:lnTo>
                  <a:lnTo>
                    <a:pt x="90" y="30"/>
                  </a:lnTo>
                  <a:lnTo>
                    <a:pt x="98" y="58"/>
                  </a:lnTo>
                  <a:lnTo>
                    <a:pt x="104" y="86"/>
                  </a:lnTo>
                  <a:lnTo>
                    <a:pt x="110" y="116"/>
                  </a:lnTo>
                  <a:lnTo>
                    <a:pt x="112" y="144"/>
                  </a:lnTo>
                  <a:lnTo>
                    <a:pt x="114" y="174"/>
                  </a:lnTo>
                  <a:lnTo>
                    <a:pt x="114" y="204"/>
                  </a:lnTo>
                  <a:lnTo>
                    <a:pt x="112" y="232"/>
                  </a:lnTo>
                  <a:lnTo>
                    <a:pt x="108" y="260"/>
                  </a:lnTo>
                  <a:lnTo>
                    <a:pt x="104" y="274"/>
                  </a:lnTo>
                  <a:lnTo>
                    <a:pt x="100" y="286"/>
                  </a:lnTo>
                  <a:lnTo>
                    <a:pt x="94" y="298"/>
                  </a:lnTo>
                  <a:lnTo>
                    <a:pt x="88" y="310"/>
                  </a:lnTo>
                  <a:lnTo>
                    <a:pt x="76" y="318"/>
                  </a:lnTo>
                  <a:lnTo>
                    <a:pt x="64" y="324"/>
                  </a:lnTo>
                  <a:lnTo>
                    <a:pt x="46" y="326"/>
                  </a:lnTo>
                  <a:lnTo>
                    <a:pt x="24" y="326"/>
                  </a:lnTo>
                  <a:lnTo>
                    <a:pt x="16" y="330"/>
                  </a:lnTo>
                  <a:lnTo>
                    <a:pt x="8" y="334"/>
                  </a:lnTo>
                  <a:lnTo>
                    <a:pt x="2" y="340"/>
                  </a:lnTo>
                  <a:lnTo>
                    <a:pt x="0" y="350"/>
                  </a:lnTo>
                  <a:lnTo>
                    <a:pt x="2" y="352"/>
                  </a:lnTo>
                  <a:lnTo>
                    <a:pt x="2" y="350"/>
                  </a:lnTo>
                  <a:lnTo>
                    <a:pt x="4" y="342"/>
                  </a:lnTo>
                  <a:lnTo>
                    <a:pt x="8" y="338"/>
                  </a:lnTo>
                  <a:lnTo>
                    <a:pt x="14" y="334"/>
                  </a:lnTo>
                  <a:lnTo>
                    <a:pt x="20" y="330"/>
                  </a:lnTo>
                  <a:lnTo>
                    <a:pt x="36" y="328"/>
                  </a:lnTo>
                  <a:lnTo>
                    <a:pt x="50" y="328"/>
                  </a:lnTo>
                  <a:lnTo>
                    <a:pt x="60" y="328"/>
                  </a:lnTo>
                  <a:lnTo>
                    <a:pt x="70" y="324"/>
                  </a:lnTo>
                  <a:lnTo>
                    <a:pt x="80" y="320"/>
                  </a:lnTo>
                  <a:lnTo>
                    <a:pt x="88" y="314"/>
                  </a:lnTo>
                  <a:lnTo>
                    <a:pt x="96" y="308"/>
                  </a:lnTo>
                  <a:lnTo>
                    <a:pt x="102" y="298"/>
                  </a:lnTo>
                  <a:lnTo>
                    <a:pt x="106" y="290"/>
                  </a:lnTo>
                  <a:lnTo>
                    <a:pt x="108" y="280"/>
                  </a:lnTo>
                  <a:lnTo>
                    <a:pt x="114" y="254"/>
                  </a:lnTo>
                  <a:lnTo>
                    <a:pt x="118" y="226"/>
                  </a:lnTo>
                  <a:lnTo>
                    <a:pt x="120" y="198"/>
                  </a:lnTo>
                  <a:lnTo>
                    <a:pt x="118" y="170"/>
                  </a:lnTo>
                  <a:lnTo>
                    <a:pt x="116" y="140"/>
                  </a:lnTo>
                  <a:lnTo>
                    <a:pt x="114" y="112"/>
                  </a:lnTo>
                  <a:lnTo>
                    <a:pt x="108" y="84"/>
                  </a:lnTo>
                  <a:lnTo>
                    <a:pt x="100" y="56"/>
                  </a:lnTo>
                  <a:lnTo>
                    <a:pt x="82" y="0"/>
                  </a:lnTo>
                  <a:lnTo>
                    <a:pt x="80" y="2"/>
                  </a:lnTo>
                </a:path>
              </a:pathLst>
            </a:custGeom>
            <a:noFill/>
            <a:ln w="9525">
              <a:noFill/>
              <a:round/>
              <a:headEnd/>
              <a:tailEnd/>
            </a:ln>
          </p:spPr>
          <p:txBody>
            <a:bodyPr/>
            <a:lstStyle/>
            <a:p>
              <a:endParaRPr lang="fr-FR">
                <a:latin typeface="Calibri" pitchFamily="34" charset="0"/>
              </a:endParaRPr>
            </a:p>
          </p:txBody>
        </p:sp>
        <p:sp>
          <p:nvSpPr>
            <p:cNvPr id="9154" name="Freeform 31"/>
            <p:cNvSpPr>
              <a:spLocks/>
            </p:cNvSpPr>
            <p:nvPr/>
          </p:nvSpPr>
          <p:spPr bwMode="auto">
            <a:xfrm>
              <a:off x="5401972" y="5921262"/>
              <a:ext cx="338854" cy="88747"/>
            </a:xfrm>
            <a:custGeom>
              <a:avLst/>
              <a:gdLst>
                <a:gd name="T0" fmla="*/ 0 w 84"/>
                <a:gd name="T1" fmla="*/ 358001366 h 22"/>
                <a:gd name="T2" fmla="*/ 0 w 84"/>
                <a:gd name="T3" fmla="*/ 358001366 h 22"/>
                <a:gd name="T4" fmla="*/ 162730603 w 84"/>
                <a:gd name="T5" fmla="*/ 358001366 h 22"/>
                <a:gd name="T6" fmla="*/ 162730603 w 84"/>
                <a:gd name="T7" fmla="*/ 358001366 h 22"/>
                <a:gd name="T8" fmla="*/ 292915099 w 84"/>
                <a:gd name="T9" fmla="*/ 325455432 h 22"/>
                <a:gd name="T10" fmla="*/ 292915099 w 84"/>
                <a:gd name="T11" fmla="*/ 325455432 h 22"/>
                <a:gd name="T12" fmla="*/ 390549389 w 84"/>
                <a:gd name="T13" fmla="*/ 260363501 h 22"/>
                <a:gd name="T14" fmla="*/ 488187713 w 84"/>
                <a:gd name="T15" fmla="*/ 195271633 h 22"/>
                <a:gd name="T16" fmla="*/ 488187713 w 84"/>
                <a:gd name="T17" fmla="*/ 195271633 h 22"/>
                <a:gd name="T18" fmla="*/ 585826164 w 84"/>
                <a:gd name="T19" fmla="*/ 130183767 h 22"/>
                <a:gd name="T20" fmla="*/ 683464488 w 84"/>
                <a:gd name="T21" fmla="*/ 97637833 h 22"/>
                <a:gd name="T22" fmla="*/ 943833352 w 84"/>
                <a:gd name="T23" fmla="*/ 65091884 h 22"/>
                <a:gd name="T24" fmla="*/ 943833352 w 84"/>
                <a:gd name="T25" fmla="*/ 65091884 h 22"/>
                <a:gd name="T26" fmla="*/ 1366928976 w 84"/>
                <a:gd name="T27" fmla="*/ 97637833 h 22"/>
                <a:gd name="T28" fmla="*/ 1366928976 w 84"/>
                <a:gd name="T29" fmla="*/ 97637833 h 22"/>
                <a:gd name="T30" fmla="*/ 1366928976 w 84"/>
                <a:gd name="T31" fmla="*/ 97637833 h 22"/>
                <a:gd name="T32" fmla="*/ 1366928976 w 84"/>
                <a:gd name="T33" fmla="*/ 97637833 h 22"/>
                <a:gd name="T34" fmla="*/ 976379461 w 84"/>
                <a:gd name="T35" fmla="*/ 32545942 h 22"/>
                <a:gd name="T36" fmla="*/ 976379461 w 84"/>
                <a:gd name="T37" fmla="*/ 32545942 h 22"/>
                <a:gd name="T38" fmla="*/ 813648920 w 84"/>
                <a:gd name="T39" fmla="*/ 0 h 22"/>
                <a:gd name="T40" fmla="*/ 618372272 w 84"/>
                <a:gd name="T41" fmla="*/ 32545942 h 22"/>
                <a:gd name="T42" fmla="*/ 618372272 w 84"/>
                <a:gd name="T43" fmla="*/ 32545942 h 22"/>
                <a:gd name="T44" fmla="*/ 520733821 w 84"/>
                <a:gd name="T45" fmla="*/ 97637833 h 22"/>
                <a:gd name="T46" fmla="*/ 423095497 w 84"/>
                <a:gd name="T47" fmla="*/ 195271633 h 22"/>
                <a:gd name="T48" fmla="*/ 423095497 w 84"/>
                <a:gd name="T49" fmla="*/ 195271633 h 22"/>
                <a:gd name="T50" fmla="*/ 325461207 w 84"/>
                <a:gd name="T51" fmla="*/ 260363501 h 22"/>
                <a:gd name="T52" fmla="*/ 227822820 w 84"/>
                <a:gd name="T53" fmla="*/ 292909498 h 22"/>
                <a:gd name="T54" fmla="*/ 0 w 84"/>
                <a:gd name="T55" fmla="*/ 358001366 h 22"/>
                <a:gd name="T56" fmla="*/ 0 w 84"/>
                <a:gd name="T57" fmla="*/ 358001366 h 22"/>
                <a:gd name="T58" fmla="*/ 0 w 84"/>
                <a:gd name="T59" fmla="*/ 358001366 h 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4"/>
                <a:gd name="T91" fmla="*/ 0 h 22"/>
                <a:gd name="T92" fmla="*/ 84 w 84"/>
                <a:gd name="T93" fmla="*/ 22 h 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4" h="22">
                  <a:moveTo>
                    <a:pt x="0" y="22"/>
                  </a:moveTo>
                  <a:lnTo>
                    <a:pt x="0" y="22"/>
                  </a:lnTo>
                  <a:lnTo>
                    <a:pt x="10" y="22"/>
                  </a:lnTo>
                  <a:lnTo>
                    <a:pt x="18" y="20"/>
                  </a:lnTo>
                  <a:lnTo>
                    <a:pt x="24" y="16"/>
                  </a:lnTo>
                  <a:lnTo>
                    <a:pt x="30" y="12"/>
                  </a:lnTo>
                  <a:lnTo>
                    <a:pt x="36" y="8"/>
                  </a:lnTo>
                  <a:lnTo>
                    <a:pt x="42" y="6"/>
                  </a:lnTo>
                  <a:lnTo>
                    <a:pt x="58" y="4"/>
                  </a:lnTo>
                  <a:lnTo>
                    <a:pt x="84" y="6"/>
                  </a:lnTo>
                  <a:lnTo>
                    <a:pt x="60" y="2"/>
                  </a:lnTo>
                  <a:lnTo>
                    <a:pt x="50" y="0"/>
                  </a:lnTo>
                  <a:lnTo>
                    <a:pt x="38" y="2"/>
                  </a:lnTo>
                  <a:lnTo>
                    <a:pt x="32" y="6"/>
                  </a:lnTo>
                  <a:lnTo>
                    <a:pt x="26" y="12"/>
                  </a:lnTo>
                  <a:lnTo>
                    <a:pt x="20" y="16"/>
                  </a:lnTo>
                  <a:lnTo>
                    <a:pt x="14" y="18"/>
                  </a:lnTo>
                  <a:lnTo>
                    <a:pt x="0" y="22"/>
                  </a:lnTo>
                  <a:close/>
                </a:path>
              </a:pathLst>
            </a:custGeom>
            <a:solidFill>
              <a:srgbClr val="000000"/>
            </a:solidFill>
            <a:ln w="9525">
              <a:noFill/>
              <a:round/>
              <a:headEnd/>
              <a:tailEnd/>
            </a:ln>
          </p:spPr>
          <p:txBody>
            <a:bodyPr/>
            <a:lstStyle/>
            <a:p>
              <a:endParaRPr lang="fr-FR">
                <a:latin typeface="Calibri" pitchFamily="34" charset="0"/>
              </a:endParaRPr>
            </a:p>
          </p:txBody>
        </p:sp>
        <p:sp>
          <p:nvSpPr>
            <p:cNvPr id="9155" name="Freeform 32"/>
            <p:cNvSpPr>
              <a:spLocks/>
            </p:cNvSpPr>
            <p:nvPr/>
          </p:nvSpPr>
          <p:spPr bwMode="auto">
            <a:xfrm>
              <a:off x="5401972" y="5921262"/>
              <a:ext cx="338854" cy="88747"/>
            </a:xfrm>
            <a:custGeom>
              <a:avLst/>
              <a:gdLst>
                <a:gd name="T0" fmla="*/ 0 w 84"/>
                <a:gd name="T1" fmla="*/ 358001366 h 22"/>
                <a:gd name="T2" fmla="*/ 0 w 84"/>
                <a:gd name="T3" fmla="*/ 358001366 h 22"/>
                <a:gd name="T4" fmla="*/ 162730603 w 84"/>
                <a:gd name="T5" fmla="*/ 358001366 h 22"/>
                <a:gd name="T6" fmla="*/ 162730603 w 84"/>
                <a:gd name="T7" fmla="*/ 358001366 h 22"/>
                <a:gd name="T8" fmla="*/ 292915099 w 84"/>
                <a:gd name="T9" fmla="*/ 325455432 h 22"/>
                <a:gd name="T10" fmla="*/ 292915099 w 84"/>
                <a:gd name="T11" fmla="*/ 325455432 h 22"/>
                <a:gd name="T12" fmla="*/ 390549389 w 84"/>
                <a:gd name="T13" fmla="*/ 260363501 h 22"/>
                <a:gd name="T14" fmla="*/ 488187713 w 84"/>
                <a:gd name="T15" fmla="*/ 195271633 h 22"/>
                <a:gd name="T16" fmla="*/ 488187713 w 84"/>
                <a:gd name="T17" fmla="*/ 195271633 h 22"/>
                <a:gd name="T18" fmla="*/ 585826164 w 84"/>
                <a:gd name="T19" fmla="*/ 130183767 h 22"/>
                <a:gd name="T20" fmla="*/ 683464488 w 84"/>
                <a:gd name="T21" fmla="*/ 97637833 h 22"/>
                <a:gd name="T22" fmla="*/ 943833352 w 84"/>
                <a:gd name="T23" fmla="*/ 65091884 h 22"/>
                <a:gd name="T24" fmla="*/ 943833352 w 84"/>
                <a:gd name="T25" fmla="*/ 65091884 h 22"/>
                <a:gd name="T26" fmla="*/ 1366928976 w 84"/>
                <a:gd name="T27" fmla="*/ 97637833 h 22"/>
                <a:gd name="T28" fmla="*/ 1366928976 w 84"/>
                <a:gd name="T29" fmla="*/ 97637833 h 22"/>
                <a:gd name="T30" fmla="*/ 1366928976 w 84"/>
                <a:gd name="T31" fmla="*/ 97637833 h 22"/>
                <a:gd name="T32" fmla="*/ 1366928976 w 84"/>
                <a:gd name="T33" fmla="*/ 97637833 h 22"/>
                <a:gd name="T34" fmla="*/ 976379461 w 84"/>
                <a:gd name="T35" fmla="*/ 32545942 h 22"/>
                <a:gd name="T36" fmla="*/ 976379461 w 84"/>
                <a:gd name="T37" fmla="*/ 32545942 h 22"/>
                <a:gd name="T38" fmla="*/ 813648920 w 84"/>
                <a:gd name="T39" fmla="*/ 0 h 22"/>
                <a:gd name="T40" fmla="*/ 618372272 w 84"/>
                <a:gd name="T41" fmla="*/ 32545942 h 22"/>
                <a:gd name="T42" fmla="*/ 618372272 w 84"/>
                <a:gd name="T43" fmla="*/ 32545942 h 22"/>
                <a:gd name="T44" fmla="*/ 520733821 w 84"/>
                <a:gd name="T45" fmla="*/ 97637833 h 22"/>
                <a:gd name="T46" fmla="*/ 423095497 w 84"/>
                <a:gd name="T47" fmla="*/ 195271633 h 22"/>
                <a:gd name="T48" fmla="*/ 423095497 w 84"/>
                <a:gd name="T49" fmla="*/ 195271633 h 22"/>
                <a:gd name="T50" fmla="*/ 325461207 w 84"/>
                <a:gd name="T51" fmla="*/ 260363501 h 22"/>
                <a:gd name="T52" fmla="*/ 227822820 w 84"/>
                <a:gd name="T53" fmla="*/ 292909498 h 22"/>
                <a:gd name="T54" fmla="*/ 0 w 84"/>
                <a:gd name="T55" fmla="*/ 358001366 h 22"/>
                <a:gd name="T56" fmla="*/ 0 w 84"/>
                <a:gd name="T57" fmla="*/ 358001366 h 22"/>
                <a:gd name="T58" fmla="*/ 0 w 84"/>
                <a:gd name="T59" fmla="*/ 358001366 h 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4"/>
                <a:gd name="T91" fmla="*/ 0 h 22"/>
                <a:gd name="T92" fmla="*/ 84 w 84"/>
                <a:gd name="T93" fmla="*/ 22 h 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4" h="22">
                  <a:moveTo>
                    <a:pt x="0" y="22"/>
                  </a:moveTo>
                  <a:lnTo>
                    <a:pt x="0" y="22"/>
                  </a:lnTo>
                  <a:lnTo>
                    <a:pt x="10" y="22"/>
                  </a:lnTo>
                  <a:lnTo>
                    <a:pt x="18" y="20"/>
                  </a:lnTo>
                  <a:lnTo>
                    <a:pt x="24" y="16"/>
                  </a:lnTo>
                  <a:lnTo>
                    <a:pt x="30" y="12"/>
                  </a:lnTo>
                  <a:lnTo>
                    <a:pt x="36" y="8"/>
                  </a:lnTo>
                  <a:lnTo>
                    <a:pt x="42" y="6"/>
                  </a:lnTo>
                  <a:lnTo>
                    <a:pt x="58" y="4"/>
                  </a:lnTo>
                  <a:lnTo>
                    <a:pt x="84" y="6"/>
                  </a:lnTo>
                  <a:lnTo>
                    <a:pt x="60" y="2"/>
                  </a:lnTo>
                  <a:lnTo>
                    <a:pt x="50" y="0"/>
                  </a:lnTo>
                  <a:lnTo>
                    <a:pt x="38" y="2"/>
                  </a:lnTo>
                  <a:lnTo>
                    <a:pt x="32" y="6"/>
                  </a:lnTo>
                  <a:lnTo>
                    <a:pt x="26" y="12"/>
                  </a:lnTo>
                  <a:lnTo>
                    <a:pt x="20" y="16"/>
                  </a:lnTo>
                  <a:lnTo>
                    <a:pt x="14" y="18"/>
                  </a:lnTo>
                  <a:lnTo>
                    <a:pt x="0" y="22"/>
                  </a:lnTo>
                </a:path>
              </a:pathLst>
            </a:custGeom>
            <a:noFill/>
            <a:ln w="9525">
              <a:noFill/>
              <a:round/>
              <a:headEnd/>
              <a:tailEnd/>
            </a:ln>
          </p:spPr>
          <p:txBody>
            <a:bodyPr/>
            <a:lstStyle/>
            <a:p>
              <a:endParaRPr lang="fr-FR">
                <a:latin typeface="Calibri" pitchFamily="34" charset="0"/>
              </a:endParaRPr>
            </a:p>
          </p:txBody>
        </p:sp>
        <p:sp>
          <p:nvSpPr>
            <p:cNvPr id="9156" name="Freeform 33"/>
            <p:cNvSpPr>
              <a:spLocks/>
            </p:cNvSpPr>
            <p:nvPr/>
          </p:nvSpPr>
          <p:spPr bwMode="auto">
            <a:xfrm>
              <a:off x="5442311" y="5929330"/>
              <a:ext cx="338854" cy="233970"/>
            </a:xfrm>
            <a:custGeom>
              <a:avLst/>
              <a:gdLst>
                <a:gd name="T0" fmla="*/ 1366928976 w 84"/>
                <a:gd name="T1" fmla="*/ 0 h 58"/>
                <a:gd name="T2" fmla="*/ 1366928976 w 84"/>
                <a:gd name="T3" fmla="*/ 0 h 58"/>
                <a:gd name="T4" fmla="*/ 1204198435 w 84"/>
                <a:gd name="T5" fmla="*/ 65092066 h 58"/>
                <a:gd name="T6" fmla="*/ 1074014003 w 84"/>
                <a:gd name="T7" fmla="*/ 130184132 h 58"/>
                <a:gd name="T8" fmla="*/ 1074014003 w 84"/>
                <a:gd name="T9" fmla="*/ 130184132 h 58"/>
                <a:gd name="T10" fmla="*/ 943833352 w 84"/>
                <a:gd name="T11" fmla="*/ 260364231 h 58"/>
                <a:gd name="T12" fmla="*/ 846195028 w 84"/>
                <a:gd name="T13" fmla="*/ 390548395 h 58"/>
                <a:gd name="T14" fmla="*/ 846195028 w 84"/>
                <a:gd name="T15" fmla="*/ 390548395 h 58"/>
                <a:gd name="T16" fmla="*/ 781102812 w 84"/>
                <a:gd name="T17" fmla="*/ 520732496 h 58"/>
                <a:gd name="T18" fmla="*/ 683464488 w 84"/>
                <a:gd name="T19" fmla="*/ 585824672 h 58"/>
                <a:gd name="T20" fmla="*/ 488187713 w 84"/>
                <a:gd name="T21" fmla="*/ 716004739 h 58"/>
                <a:gd name="T22" fmla="*/ 0 w 84"/>
                <a:gd name="T23" fmla="*/ 911280891 h 58"/>
                <a:gd name="T24" fmla="*/ 0 w 84"/>
                <a:gd name="T25" fmla="*/ 911280891 h 58"/>
                <a:gd name="T26" fmla="*/ 0 w 84"/>
                <a:gd name="T27" fmla="*/ 943826916 h 58"/>
                <a:gd name="T28" fmla="*/ 0 w 84"/>
                <a:gd name="T29" fmla="*/ 943826916 h 58"/>
                <a:gd name="T30" fmla="*/ 162730603 w 84"/>
                <a:gd name="T31" fmla="*/ 878734865 h 58"/>
                <a:gd name="T32" fmla="*/ 325461207 w 84"/>
                <a:gd name="T33" fmla="*/ 813642815 h 58"/>
                <a:gd name="T34" fmla="*/ 325461207 w 84"/>
                <a:gd name="T35" fmla="*/ 813642815 h 58"/>
                <a:gd name="T36" fmla="*/ 553280056 w 84"/>
                <a:gd name="T37" fmla="*/ 748550765 h 58"/>
                <a:gd name="T38" fmla="*/ 716010596 w 84"/>
                <a:gd name="T39" fmla="*/ 618370698 h 58"/>
                <a:gd name="T40" fmla="*/ 716010596 w 84"/>
                <a:gd name="T41" fmla="*/ 618370698 h 58"/>
                <a:gd name="T42" fmla="*/ 846195028 w 84"/>
                <a:gd name="T43" fmla="*/ 488186471 h 58"/>
                <a:gd name="T44" fmla="*/ 943833352 w 84"/>
                <a:gd name="T45" fmla="*/ 325456344 h 58"/>
                <a:gd name="T46" fmla="*/ 943833352 w 84"/>
                <a:gd name="T47" fmla="*/ 325456344 h 58"/>
                <a:gd name="T48" fmla="*/ 1074014003 w 84"/>
                <a:gd name="T49" fmla="*/ 162730189 h 58"/>
                <a:gd name="T50" fmla="*/ 1139106219 w 84"/>
                <a:gd name="T51" fmla="*/ 130184132 h 58"/>
                <a:gd name="T52" fmla="*/ 1204198435 w 84"/>
                <a:gd name="T53" fmla="*/ 97638107 h 58"/>
                <a:gd name="T54" fmla="*/ 1204198435 w 84"/>
                <a:gd name="T55" fmla="*/ 97638107 h 58"/>
                <a:gd name="T56" fmla="*/ 1301836760 w 84"/>
                <a:gd name="T57" fmla="*/ 65092066 h 58"/>
                <a:gd name="T58" fmla="*/ 1366928976 w 84"/>
                <a:gd name="T59" fmla="*/ 0 h 58"/>
                <a:gd name="T60" fmla="*/ 1366928976 w 84"/>
                <a:gd name="T61" fmla="*/ 0 h 58"/>
                <a:gd name="T62" fmla="*/ 1366928976 w 84"/>
                <a:gd name="T63" fmla="*/ 0 h 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4"/>
                <a:gd name="T97" fmla="*/ 0 h 58"/>
                <a:gd name="T98" fmla="*/ 84 w 84"/>
                <a:gd name="T99" fmla="*/ 58 h 5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4" h="58">
                  <a:moveTo>
                    <a:pt x="84" y="0"/>
                  </a:moveTo>
                  <a:lnTo>
                    <a:pt x="84" y="0"/>
                  </a:lnTo>
                  <a:lnTo>
                    <a:pt x="74" y="4"/>
                  </a:lnTo>
                  <a:lnTo>
                    <a:pt x="66" y="8"/>
                  </a:lnTo>
                  <a:lnTo>
                    <a:pt x="58" y="16"/>
                  </a:lnTo>
                  <a:lnTo>
                    <a:pt x="52" y="24"/>
                  </a:lnTo>
                  <a:lnTo>
                    <a:pt x="48" y="32"/>
                  </a:lnTo>
                  <a:lnTo>
                    <a:pt x="42" y="36"/>
                  </a:lnTo>
                  <a:lnTo>
                    <a:pt x="30" y="44"/>
                  </a:lnTo>
                  <a:lnTo>
                    <a:pt x="0" y="56"/>
                  </a:lnTo>
                  <a:lnTo>
                    <a:pt x="0" y="58"/>
                  </a:lnTo>
                  <a:lnTo>
                    <a:pt x="10" y="54"/>
                  </a:lnTo>
                  <a:lnTo>
                    <a:pt x="20" y="50"/>
                  </a:lnTo>
                  <a:lnTo>
                    <a:pt x="34" y="46"/>
                  </a:lnTo>
                  <a:lnTo>
                    <a:pt x="44" y="38"/>
                  </a:lnTo>
                  <a:lnTo>
                    <a:pt x="52" y="30"/>
                  </a:lnTo>
                  <a:lnTo>
                    <a:pt x="58" y="20"/>
                  </a:lnTo>
                  <a:lnTo>
                    <a:pt x="66" y="10"/>
                  </a:lnTo>
                  <a:lnTo>
                    <a:pt x="70" y="8"/>
                  </a:lnTo>
                  <a:lnTo>
                    <a:pt x="74" y="6"/>
                  </a:lnTo>
                  <a:lnTo>
                    <a:pt x="80" y="4"/>
                  </a:lnTo>
                  <a:lnTo>
                    <a:pt x="84"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157" name="Freeform 34"/>
            <p:cNvSpPr>
              <a:spLocks/>
            </p:cNvSpPr>
            <p:nvPr/>
          </p:nvSpPr>
          <p:spPr bwMode="auto">
            <a:xfrm>
              <a:off x="5442311" y="5929330"/>
              <a:ext cx="338854" cy="233970"/>
            </a:xfrm>
            <a:custGeom>
              <a:avLst/>
              <a:gdLst>
                <a:gd name="T0" fmla="*/ 1366928976 w 84"/>
                <a:gd name="T1" fmla="*/ 0 h 58"/>
                <a:gd name="T2" fmla="*/ 1366928976 w 84"/>
                <a:gd name="T3" fmla="*/ 0 h 58"/>
                <a:gd name="T4" fmla="*/ 1204198435 w 84"/>
                <a:gd name="T5" fmla="*/ 65092066 h 58"/>
                <a:gd name="T6" fmla="*/ 1074014003 w 84"/>
                <a:gd name="T7" fmla="*/ 130184132 h 58"/>
                <a:gd name="T8" fmla="*/ 1074014003 w 84"/>
                <a:gd name="T9" fmla="*/ 130184132 h 58"/>
                <a:gd name="T10" fmla="*/ 943833352 w 84"/>
                <a:gd name="T11" fmla="*/ 260364231 h 58"/>
                <a:gd name="T12" fmla="*/ 846195028 w 84"/>
                <a:gd name="T13" fmla="*/ 390548395 h 58"/>
                <a:gd name="T14" fmla="*/ 846195028 w 84"/>
                <a:gd name="T15" fmla="*/ 390548395 h 58"/>
                <a:gd name="T16" fmla="*/ 781102812 w 84"/>
                <a:gd name="T17" fmla="*/ 520732496 h 58"/>
                <a:gd name="T18" fmla="*/ 683464488 w 84"/>
                <a:gd name="T19" fmla="*/ 585824672 h 58"/>
                <a:gd name="T20" fmla="*/ 488187713 w 84"/>
                <a:gd name="T21" fmla="*/ 716004739 h 58"/>
                <a:gd name="T22" fmla="*/ 0 w 84"/>
                <a:gd name="T23" fmla="*/ 911280891 h 58"/>
                <a:gd name="T24" fmla="*/ 0 w 84"/>
                <a:gd name="T25" fmla="*/ 911280891 h 58"/>
                <a:gd name="T26" fmla="*/ 0 w 84"/>
                <a:gd name="T27" fmla="*/ 943826916 h 58"/>
                <a:gd name="T28" fmla="*/ 0 w 84"/>
                <a:gd name="T29" fmla="*/ 943826916 h 58"/>
                <a:gd name="T30" fmla="*/ 162730603 w 84"/>
                <a:gd name="T31" fmla="*/ 878734865 h 58"/>
                <a:gd name="T32" fmla="*/ 325461207 w 84"/>
                <a:gd name="T33" fmla="*/ 813642815 h 58"/>
                <a:gd name="T34" fmla="*/ 325461207 w 84"/>
                <a:gd name="T35" fmla="*/ 813642815 h 58"/>
                <a:gd name="T36" fmla="*/ 553280056 w 84"/>
                <a:gd name="T37" fmla="*/ 748550765 h 58"/>
                <a:gd name="T38" fmla="*/ 716010596 w 84"/>
                <a:gd name="T39" fmla="*/ 618370698 h 58"/>
                <a:gd name="T40" fmla="*/ 716010596 w 84"/>
                <a:gd name="T41" fmla="*/ 618370698 h 58"/>
                <a:gd name="T42" fmla="*/ 846195028 w 84"/>
                <a:gd name="T43" fmla="*/ 488186471 h 58"/>
                <a:gd name="T44" fmla="*/ 943833352 w 84"/>
                <a:gd name="T45" fmla="*/ 325456344 h 58"/>
                <a:gd name="T46" fmla="*/ 943833352 w 84"/>
                <a:gd name="T47" fmla="*/ 325456344 h 58"/>
                <a:gd name="T48" fmla="*/ 1074014003 w 84"/>
                <a:gd name="T49" fmla="*/ 162730189 h 58"/>
                <a:gd name="T50" fmla="*/ 1139106219 w 84"/>
                <a:gd name="T51" fmla="*/ 130184132 h 58"/>
                <a:gd name="T52" fmla="*/ 1204198435 w 84"/>
                <a:gd name="T53" fmla="*/ 97638107 h 58"/>
                <a:gd name="T54" fmla="*/ 1204198435 w 84"/>
                <a:gd name="T55" fmla="*/ 97638107 h 58"/>
                <a:gd name="T56" fmla="*/ 1301836760 w 84"/>
                <a:gd name="T57" fmla="*/ 65092066 h 58"/>
                <a:gd name="T58" fmla="*/ 1366928976 w 84"/>
                <a:gd name="T59" fmla="*/ 0 h 58"/>
                <a:gd name="T60" fmla="*/ 1366928976 w 84"/>
                <a:gd name="T61" fmla="*/ 0 h 58"/>
                <a:gd name="T62" fmla="*/ 1366928976 w 84"/>
                <a:gd name="T63" fmla="*/ 0 h 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4"/>
                <a:gd name="T97" fmla="*/ 0 h 58"/>
                <a:gd name="T98" fmla="*/ 84 w 84"/>
                <a:gd name="T99" fmla="*/ 58 h 5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4" h="58">
                  <a:moveTo>
                    <a:pt x="84" y="0"/>
                  </a:moveTo>
                  <a:lnTo>
                    <a:pt x="84" y="0"/>
                  </a:lnTo>
                  <a:lnTo>
                    <a:pt x="74" y="4"/>
                  </a:lnTo>
                  <a:lnTo>
                    <a:pt x="66" y="8"/>
                  </a:lnTo>
                  <a:lnTo>
                    <a:pt x="58" y="16"/>
                  </a:lnTo>
                  <a:lnTo>
                    <a:pt x="52" y="24"/>
                  </a:lnTo>
                  <a:lnTo>
                    <a:pt x="48" y="32"/>
                  </a:lnTo>
                  <a:lnTo>
                    <a:pt x="42" y="36"/>
                  </a:lnTo>
                  <a:lnTo>
                    <a:pt x="30" y="44"/>
                  </a:lnTo>
                  <a:lnTo>
                    <a:pt x="0" y="56"/>
                  </a:lnTo>
                  <a:lnTo>
                    <a:pt x="0" y="58"/>
                  </a:lnTo>
                  <a:lnTo>
                    <a:pt x="10" y="54"/>
                  </a:lnTo>
                  <a:lnTo>
                    <a:pt x="20" y="50"/>
                  </a:lnTo>
                  <a:lnTo>
                    <a:pt x="34" y="46"/>
                  </a:lnTo>
                  <a:lnTo>
                    <a:pt x="44" y="38"/>
                  </a:lnTo>
                  <a:lnTo>
                    <a:pt x="52" y="30"/>
                  </a:lnTo>
                  <a:lnTo>
                    <a:pt x="58" y="20"/>
                  </a:lnTo>
                  <a:lnTo>
                    <a:pt x="66" y="10"/>
                  </a:lnTo>
                  <a:lnTo>
                    <a:pt x="70" y="8"/>
                  </a:lnTo>
                  <a:lnTo>
                    <a:pt x="74" y="6"/>
                  </a:lnTo>
                  <a:lnTo>
                    <a:pt x="80" y="4"/>
                  </a:lnTo>
                  <a:lnTo>
                    <a:pt x="84" y="0"/>
                  </a:lnTo>
                </a:path>
              </a:pathLst>
            </a:custGeom>
            <a:noFill/>
            <a:ln w="9525">
              <a:noFill/>
              <a:round/>
              <a:headEnd/>
              <a:tailEnd/>
            </a:ln>
          </p:spPr>
          <p:txBody>
            <a:bodyPr/>
            <a:lstStyle/>
            <a:p>
              <a:endParaRPr lang="fr-FR">
                <a:latin typeface="Calibri" pitchFamily="34" charset="0"/>
              </a:endParaRPr>
            </a:p>
          </p:txBody>
        </p:sp>
        <p:sp>
          <p:nvSpPr>
            <p:cNvPr id="9158" name="Freeform 35"/>
            <p:cNvSpPr>
              <a:spLocks/>
            </p:cNvSpPr>
            <p:nvPr/>
          </p:nvSpPr>
          <p:spPr bwMode="auto">
            <a:xfrm>
              <a:off x="5595602" y="5961602"/>
              <a:ext cx="258174" cy="137155"/>
            </a:xfrm>
            <a:custGeom>
              <a:avLst/>
              <a:gdLst>
                <a:gd name="T0" fmla="*/ 97638165 w 64"/>
                <a:gd name="T1" fmla="*/ 553279240 h 34"/>
                <a:gd name="T2" fmla="*/ 97638165 w 64"/>
                <a:gd name="T3" fmla="*/ 553279240 h 34"/>
                <a:gd name="T4" fmla="*/ 162730285 w 64"/>
                <a:gd name="T5" fmla="*/ 488186994 h 34"/>
                <a:gd name="T6" fmla="*/ 260368418 w 64"/>
                <a:gd name="T7" fmla="*/ 423094873 h 34"/>
                <a:gd name="T8" fmla="*/ 358002580 w 64"/>
                <a:gd name="T9" fmla="*/ 358002753 h 34"/>
                <a:gd name="T10" fmla="*/ 455640713 w 64"/>
                <a:gd name="T11" fmla="*/ 260368544 h 34"/>
                <a:gd name="T12" fmla="*/ 455640713 w 64"/>
                <a:gd name="T13" fmla="*/ 260368544 h 34"/>
                <a:gd name="T14" fmla="*/ 585825017 w 64"/>
                <a:gd name="T15" fmla="*/ 162730364 h 34"/>
                <a:gd name="T16" fmla="*/ 716009194 w 64"/>
                <a:gd name="T17" fmla="*/ 97638212 h 34"/>
                <a:gd name="T18" fmla="*/ 878735382 w 64"/>
                <a:gd name="T19" fmla="*/ 65092136 h 34"/>
                <a:gd name="T20" fmla="*/ 1041465604 w 64"/>
                <a:gd name="T21" fmla="*/ 32546068 h 34"/>
                <a:gd name="T22" fmla="*/ 1041465604 w 64"/>
                <a:gd name="T23" fmla="*/ 32546068 h 34"/>
                <a:gd name="T24" fmla="*/ 1041465604 w 64"/>
                <a:gd name="T25" fmla="*/ 32546068 h 34"/>
                <a:gd name="T26" fmla="*/ 1041465604 w 64"/>
                <a:gd name="T27" fmla="*/ 0 h 34"/>
                <a:gd name="T28" fmla="*/ 1041465604 w 64"/>
                <a:gd name="T29" fmla="*/ 0 h 34"/>
                <a:gd name="T30" fmla="*/ 943827471 w 64"/>
                <a:gd name="T31" fmla="*/ 0 h 34"/>
                <a:gd name="T32" fmla="*/ 846189337 w 64"/>
                <a:gd name="T33" fmla="*/ 0 h 34"/>
                <a:gd name="T34" fmla="*/ 650917105 w 64"/>
                <a:gd name="T35" fmla="*/ 97638212 h 34"/>
                <a:gd name="T36" fmla="*/ 650917105 w 64"/>
                <a:gd name="T37" fmla="*/ 97638212 h 34"/>
                <a:gd name="T38" fmla="*/ 488186757 w 64"/>
                <a:gd name="T39" fmla="*/ 195276424 h 34"/>
                <a:gd name="T40" fmla="*/ 358002580 w 64"/>
                <a:gd name="T41" fmla="*/ 325456693 h 34"/>
                <a:gd name="T42" fmla="*/ 227822374 w 64"/>
                <a:gd name="T43" fmla="*/ 423094873 h 34"/>
                <a:gd name="T44" fmla="*/ 162730285 w 64"/>
                <a:gd name="T45" fmla="*/ 455640933 h 34"/>
                <a:gd name="T46" fmla="*/ 65092104 w 64"/>
                <a:gd name="T47" fmla="*/ 455640933 h 34"/>
                <a:gd name="T48" fmla="*/ 65092104 w 64"/>
                <a:gd name="T49" fmla="*/ 455640933 h 34"/>
                <a:gd name="T50" fmla="*/ 0 w 64"/>
                <a:gd name="T51" fmla="*/ 488186994 h 34"/>
                <a:gd name="T52" fmla="*/ 0 w 64"/>
                <a:gd name="T53" fmla="*/ 520733054 h 34"/>
                <a:gd name="T54" fmla="*/ 32546052 w 64"/>
                <a:gd name="T55" fmla="*/ 553279240 h 34"/>
                <a:gd name="T56" fmla="*/ 97638165 w 64"/>
                <a:gd name="T57" fmla="*/ 553279240 h 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4"/>
                <a:gd name="T88" fmla="*/ 0 h 34"/>
                <a:gd name="T89" fmla="*/ 64 w 64"/>
                <a:gd name="T90" fmla="*/ 34 h 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4" h="34">
                  <a:moveTo>
                    <a:pt x="6" y="34"/>
                  </a:moveTo>
                  <a:lnTo>
                    <a:pt x="6" y="34"/>
                  </a:lnTo>
                  <a:lnTo>
                    <a:pt x="10" y="30"/>
                  </a:lnTo>
                  <a:lnTo>
                    <a:pt x="16" y="26"/>
                  </a:lnTo>
                  <a:lnTo>
                    <a:pt x="22" y="22"/>
                  </a:lnTo>
                  <a:lnTo>
                    <a:pt x="28" y="16"/>
                  </a:lnTo>
                  <a:lnTo>
                    <a:pt x="36" y="10"/>
                  </a:lnTo>
                  <a:lnTo>
                    <a:pt x="44" y="6"/>
                  </a:lnTo>
                  <a:lnTo>
                    <a:pt x="54" y="4"/>
                  </a:lnTo>
                  <a:lnTo>
                    <a:pt x="64" y="2"/>
                  </a:lnTo>
                  <a:lnTo>
                    <a:pt x="64" y="0"/>
                  </a:lnTo>
                  <a:lnTo>
                    <a:pt x="58" y="0"/>
                  </a:lnTo>
                  <a:lnTo>
                    <a:pt x="52" y="0"/>
                  </a:lnTo>
                  <a:lnTo>
                    <a:pt x="40" y="6"/>
                  </a:lnTo>
                  <a:lnTo>
                    <a:pt x="30" y="12"/>
                  </a:lnTo>
                  <a:lnTo>
                    <a:pt x="22" y="20"/>
                  </a:lnTo>
                  <a:lnTo>
                    <a:pt x="14" y="26"/>
                  </a:lnTo>
                  <a:lnTo>
                    <a:pt x="10" y="28"/>
                  </a:lnTo>
                  <a:lnTo>
                    <a:pt x="4" y="28"/>
                  </a:lnTo>
                  <a:lnTo>
                    <a:pt x="0" y="30"/>
                  </a:lnTo>
                  <a:lnTo>
                    <a:pt x="0" y="32"/>
                  </a:lnTo>
                  <a:lnTo>
                    <a:pt x="2" y="34"/>
                  </a:lnTo>
                  <a:lnTo>
                    <a:pt x="6" y="34"/>
                  </a:lnTo>
                  <a:close/>
                </a:path>
              </a:pathLst>
            </a:custGeom>
            <a:solidFill>
              <a:srgbClr val="000000"/>
            </a:solidFill>
            <a:ln w="9525">
              <a:noFill/>
              <a:round/>
              <a:headEnd/>
              <a:tailEnd/>
            </a:ln>
          </p:spPr>
          <p:txBody>
            <a:bodyPr/>
            <a:lstStyle/>
            <a:p>
              <a:endParaRPr lang="fr-FR">
                <a:latin typeface="Calibri" pitchFamily="34" charset="0"/>
              </a:endParaRPr>
            </a:p>
          </p:txBody>
        </p:sp>
        <p:sp>
          <p:nvSpPr>
            <p:cNvPr id="9159" name="Freeform 36"/>
            <p:cNvSpPr>
              <a:spLocks/>
            </p:cNvSpPr>
            <p:nvPr/>
          </p:nvSpPr>
          <p:spPr bwMode="auto">
            <a:xfrm>
              <a:off x="5595602" y="5961602"/>
              <a:ext cx="258174" cy="137155"/>
            </a:xfrm>
            <a:custGeom>
              <a:avLst/>
              <a:gdLst>
                <a:gd name="T0" fmla="*/ 97638165 w 64"/>
                <a:gd name="T1" fmla="*/ 553279240 h 34"/>
                <a:gd name="T2" fmla="*/ 97638165 w 64"/>
                <a:gd name="T3" fmla="*/ 553279240 h 34"/>
                <a:gd name="T4" fmla="*/ 162730285 w 64"/>
                <a:gd name="T5" fmla="*/ 488186994 h 34"/>
                <a:gd name="T6" fmla="*/ 260368418 w 64"/>
                <a:gd name="T7" fmla="*/ 423094873 h 34"/>
                <a:gd name="T8" fmla="*/ 358002580 w 64"/>
                <a:gd name="T9" fmla="*/ 358002753 h 34"/>
                <a:gd name="T10" fmla="*/ 455640713 w 64"/>
                <a:gd name="T11" fmla="*/ 260368544 h 34"/>
                <a:gd name="T12" fmla="*/ 455640713 w 64"/>
                <a:gd name="T13" fmla="*/ 260368544 h 34"/>
                <a:gd name="T14" fmla="*/ 585825017 w 64"/>
                <a:gd name="T15" fmla="*/ 162730364 h 34"/>
                <a:gd name="T16" fmla="*/ 716009194 w 64"/>
                <a:gd name="T17" fmla="*/ 97638212 h 34"/>
                <a:gd name="T18" fmla="*/ 878735382 w 64"/>
                <a:gd name="T19" fmla="*/ 65092136 h 34"/>
                <a:gd name="T20" fmla="*/ 1041465604 w 64"/>
                <a:gd name="T21" fmla="*/ 32546068 h 34"/>
                <a:gd name="T22" fmla="*/ 1041465604 w 64"/>
                <a:gd name="T23" fmla="*/ 32546068 h 34"/>
                <a:gd name="T24" fmla="*/ 1041465604 w 64"/>
                <a:gd name="T25" fmla="*/ 32546068 h 34"/>
                <a:gd name="T26" fmla="*/ 1041465604 w 64"/>
                <a:gd name="T27" fmla="*/ 0 h 34"/>
                <a:gd name="T28" fmla="*/ 1041465604 w 64"/>
                <a:gd name="T29" fmla="*/ 0 h 34"/>
                <a:gd name="T30" fmla="*/ 943827471 w 64"/>
                <a:gd name="T31" fmla="*/ 0 h 34"/>
                <a:gd name="T32" fmla="*/ 846189337 w 64"/>
                <a:gd name="T33" fmla="*/ 0 h 34"/>
                <a:gd name="T34" fmla="*/ 650917105 w 64"/>
                <a:gd name="T35" fmla="*/ 97638212 h 34"/>
                <a:gd name="T36" fmla="*/ 650917105 w 64"/>
                <a:gd name="T37" fmla="*/ 97638212 h 34"/>
                <a:gd name="T38" fmla="*/ 488186757 w 64"/>
                <a:gd name="T39" fmla="*/ 195276424 h 34"/>
                <a:gd name="T40" fmla="*/ 358002580 w 64"/>
                <a:gd name="T41" fmla="*/ 325456693 h 34"/>
                <a:gd name="T42" fmla="*/ 227822374 w 64"/>
                <a:gd name="T43" fmla="*/ 423094873 h 34"/>
                <a:gd name="T44" fmla="*/ 162730285 w 64"/>
                <a:gd name="T45" fmla="*/ 455640933 h 34"/>
                <a:gd name="T46" fmla="*/ 65092104 w 64"/>
                <a:gd name="T47" fmla="*/ 455640933 h 34"/>
                <a:gd name="T48" fmla="*/ 65092104 w 64"/>
                <a:gd name="T49" fmla="*/ 455640933 h 34"/>
                <a:gd name="T50" fmla="*/ 0 w 64"/>
                <a:gd name="T51" fmla="*/ 488186994 h 34"/>
                <a:gd name="T52" fmla="*/ 0 w 64"/>
                <a:gd name="T53" fmla="*/ 520733054 h 34"/>
                <a:gd name="T54" fmla="*/ 32546052 w 64"/>
                <a:gd name="T55" fmla="*/ 553279240 h 34"/>
                <a:gd name="T56" fmla="*/ 97638165 w 64"/>
                <a:gd name="T57" fmla="*/ 553279240 h 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4"/>
                <a:gd name="T88" fmla="*/ 0 h 34"/>
                <a:gd name="T89" fmla="*/ 64 w 64"/>
                <a:gd name="T90" fmla="*/ 34 h 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4" h="34">
                  <a:moveTo>
                    <a:pt x="6" y="34"/>
                  </a:moveTo>
                  <a:lnTo>
                    <a:pt x="6" y="34"/>
                  </a:lnTo>
                  <a:lnTo>
                    <a:pt x="10" y="30"/>
                  </a:lnTo>
                  <a:lnTo>
                    <a:pt x="16" y="26"/>
                  </a:lnTo>
                  <a:lnTo>
                    <a:pt x="22" y="22"/>
                  </a:lnTo>
                  <a:lnTo>
                    <a:pt x="28" y="16"/>
                  </a:lnTo>
                  <a:lnTo>
                    <a:pt x="36" y="10"/>
                  </a:lnTo>
                  <a:lnTo>
                    <a:pt x="44" y="6"/>
                  </a:lnTo>
                  <a:lnTo>
                    <a:pt x="54" y="4"/>
                  </a:lnTo>
                  <a:lnTo>
                    <a:pt x="64" y="2"/>
                  </a:lnTo>
                  <a:lnTo>
                    <a:pt x="64" y="0"/>
                  </a:lnTo>
                  <a:lnTo>
                    <a:pt x="58" y="0"/>
                  </a:lnTo>
                  <a:lnTo>
                    <a:pt x="52" y="0"/>
                  </a:lnTo>
                  <a:lnTo>
                    <a:pt x="40" y="6"/>
                  </a:lnTo>
                  <a:lnTo>
                    <a:pt x="30" y="12"/>
                  </a:lnTo>
                  <a:lnTo>
                    <a:pt x="22" y="20"/>
                  </a:lnTo>
                  <a:lnTo>
                    <a:pt x="14" y="26"/>
                  </a:lnTo>
                  <a:lnTo>
                    <a:pt x="10" y="28"/>
                  </a:lnTo>
                  <a:lnTo>
                    <a:pt x="4" y="28"/>
                  </a:lnTo>
                  <a:lnTo>
                    <a:pt x="0" y="30"/>
                  </a:lnTo>
                  <a:lnTo>
                    <a:pt x="0" y="32"/>
                  </a:lnTo>
                  <a:lnTo>
                    <a:pt x="2" y="34"/>
                  </a:lnTo>
                  <a:lnTo>
                    <a:pt x="6" y="34"/>
                  </a:lnTo>
                </a:path>
              </a:pathLst>
            </a:custGeom>
            <a:noFill/>
            <a:ln w="9525">
              <a:noFill/>
              <a:round/>
              <a:headEnd/>
              <a:tailEnd/>
            </a:ln>
          </p:spPr>
          <p:txBody>
            <a:bodyPr/>
            <a:lstStyle/>
            <a:p>
              <a:endParaRPr lang="fr-FR">
                <a:latin typeface="Calibri" pitchFamily="34" charset="0"/>
              </a:endParaRPr>
            </a:p>
          </p:txBody>
        </p:sp>
        <p:sp>
          <p:nvSpPr>
            <p:cNvPr id="9160" name="Freeform 37"/>
            <p:cNvSpPr>
              <a:spLocks/>
            </p:cNvSpPr>
            <p:nvPr/>
          </p:nvSpPr>
          <p:spPr bwMode="auto">
            <a:xfrm>
              <a:off x="5305156" y="5832515"/>
              <a:ext cx="201699" cy="104883"/>
            </a:xfrm>
            <a:custGeom>
              <a:avLst/>
              <a:gdLst>
                <a:gd name="T0" fmla="*/ 813649736 w 50"/>
                <a:gd name="T1" fmla="*/ 423093990 h 26"/>
                <a:gd name="T2" fmla="*/ 813649736 w 50"/>
                <a:gd name="T3" fmla="*/ 423093990 h 26"/>
                <a:gd name="T4" fmla="*/ 683465173 w 50"/>
                <a:gd name="T5" fmla="*/ 260363966 h 26"/>
                <a:gd name="T6" fmla="*/ 553280610 w 50"/>
                <a:gd name="T7" fmla="*/ 130184000 h 26"/>
                <a:gd name="T8" fmla="*/ 390553815 w 50"/>
                <a:gd name="T9" fmla="*/ 32546000 h 26"/>
                <a:gd name="T10" fmla="*/ 227823048 w 50"/>
                <a:gd name="T11" fmla="*/ 0 h 26"/>
                <a:gd name="T12" fmla="*/ 227823048 w 50"/>
                <a:gd name="T13" fmla="*/ 0 h 26"/>
                <a:gd name="T14" fmla="*/ 130184594 w 50"/>
                <a:gd name="T15" fmla="*/ 0 h 26"/>
                <a:gd name="T16" fmla="*/ 65092297 w 50"/>
                <a:gd name="T17" fmla="*/ 32546000 h 26"/>
                <a:gd name="T18" fmla="*/ 0 w 50"/>
                <a:gd name="T19" fmla="*/ 97638008 h 26"/>
                <a:gd name="T20" fmla="*/ 0 w 50"/>
                <a:gd name="T21" fmla="*/ 130184000 h 26"/>
                <a:gd name="T22" fmla="*/ 32546149 w 50"/>
                <a:gd name="T23" fmla="*/ 162730024 h 26"/>
                <a:gd name="T24" fmla="*/ 32546149 w 50"/>
                <a:gd name="T25" fmla="*/ 162730024 h 26"/>
                <a:gd name="T26" fmla="*/ 65092297 w 50"/>
                <a:gd name="T27" fmla="*/ 162730024 h 26"/>
                <a:gd name="T28" fmla="*/ 65092297 w 50"/>
                <a:gd name="T29" fmla="*/ 130184000 h 26"/>
                <a:gd name="T30" fmla="*/ 65092297 w 50"/>
                <a:gd name="T31" fmla="*/ 130184000 h 26"/>
                <a:gd name="T32" fmla="*/ 97638454 w 50"/>
                <a:gd name="T33" fmla="*/ 32546000 h 26"/>
                <a:gd name="T34" fmla="*/ 97638454 w 50"/>
                <a:gd name="T35" fmla="*/ 32546000 h 26"/>
                <a:gd name="T36" fmla="*/ 195276907 w 50"/>
                <a:gd name="T37" fmla="*/ 32546000 h 26"/>
                <a:gd name="T38" fmla="*/ 325461533 w 50"/>
                <a:gd name="T39" fmla="*/ 32546000 h 26"/>
                <a:gd name="T40" fmla="*/ 325461533 w 50"/>
                <a:gd name="T41" fmla="*/ 32546000 h 26"/>
                <a:gd name="T42" fmla="*/ 423095921 w 50"/>
                <a:gd name="T43" fmla="*/ 65092000 h 26"/>
                <a:gd name="T44" fmla="*/ 520734343 w 50"/>
                <a:gd name="T45" fmla="*/ 130184000 h 26"/>
                <a:gd name="T46" fmla="*/ 520734343 w 50"/>
                <a:gd name="T47" fmla="*/ 130184000 h 26"/>
                <a:gd name="T48" fmla="*/ 683465173 w 50"/>
                <a:gd name="T49" fmla="*/ 292910021 h 26"/>
                <a:gd name="T50" fmla="*/ 813649736 w 50"/>
                <a:gd name="T51" fmla="*/ 423093990 h 26"/>
                <a:gd name="T52" fmla="*/ 813649736 w 50"/>
                <a:gd name="T53" fmla="*/ 423093990 h 26"/>
                <a:gd name="T54" fmla="*/ 813649736 w 50"/>
                <a:gd name="T55" fmla="*/ 423093990 h 2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0"/>
                <a:gd name="T85" fmla="*/ 0 h 26"/>
                <a:gd name="T86" fmla="*/ 50 w 50"/>
                <a:gd name="T87" fmla="*/ 26 h 2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0" h="26">
                  <a:moveTo>
                    <a:pt x="50" y="26"/>
                  </a:moveTo>
                  <a:lnTo>
                    <a:pt x="50" y="26"/>
                  </a:lnTo>
                  <a:lnTo>
                    <a:pt x="42" y="16"/>
                  </a:lnTo>
                  <a:lnTo>
                    <a:pt x="34" y="8"/>
                  </a:lnTo>
                  <a:lnTo>
                    <a:pt x="24" y="2"/>
                  </a:lnTo>
                  <a:lnTo>
                    <a:pt x="14" y="0"/>
                  </a:lnTo>
                  <a:lnTo>
                    <a:pt x="8" y="0"/>
                  </a:lnTo>
                  <a:lnTo>
                    <a:pt x="4" y="2"/>
                  </a:lnTo>
                  <a:lnTo>
                    <a:pt x="0" y="6"/>
                  </a:lnTo>
                  <a:lnTo>
                    <a:pt x="0" y="8"/>
                  </a:lnTo>
                  <a:lnTo>
                    <a:pt x="2" y="10"/>
                  </a:lnTo>
                  <a:lnTo>
                    <a:pt x="4" y="10"/>
                  </a:lnTo>
                  <a:lnTo>
                    <a:pt x="4" y="8"/>
                  </a:lnTo>
                  <a:lnTo>
                    <a:pt x="6" y="2"/>
                  </a:lnTo>
                  <a:lnTo>
                    <a:pt x="12" y="2"/>
                  </a:lnTo>
                  <a:lnTo>
                    <a:pt x="20" y="2"/>
                  </a:lnTo>
                  <a:lnTo>
                    <a:pt x="26" y="4"/>
                  </a:lnTo>
                  <a:lnTo>
                    <a:pt x="32" y="8"/>
                  </a:lnTo>
                  <a:lnTo>
                    <a:pt x="42" y="18"/>
                  </a:lnTo>
                  <a:lnTo>
                    <a:pt x="50" y="26"/>
                  </a:lnTo>
                  <a:close/>
                </a:path>
              </a:pathLst>
            </a:custGeom>
            <a:solidFill>
              <a:srgbClr val="000000"/>
            </a:solidFill>
            <a:ln w="9525">
              <a:noFill/>
              <a:round/>
              <a:headEnd/>
              <a:tailEnd/>
            </a:ln>
          </p:spPr>
          <p:txBody>
            <a:bodyPr/>
            <a:lstStyle/>
            <a:p>
              <a:endParaRPr lang="fr-FR">
                <a:latin typeface="Calibri" pitchFamily="34" charset="0"/>
              </a:endParaRPr>
            </a:p>
          </p:txBody>
        </p:sp>
        <p:sp>
          <p:nvSpPr>
            <p:cNvPr id="9161" name="Freeform 38"/>
            <p:cNvSpPr>
              <a:spLocks/>
            </p:cNvSpPr>
            <p:nvPr/>
          </p:nvSpPr>
          <p:spPr bwMode="auto">
            <a:xfrm>
              <a:off x="5305156" y="5832515"/>
              <a:ext cx="201699" cy="104883"/>
            </a:xfrm>
            <a:custGeom>
              <a:avLst/>
              <a:gdLst>
                <a:gd name="T0" fmla="*/ 813649736 w 50"/>
                <a:gd name="T1" fmla="*/ 423093990 h 26"/>
                <a:gd name="T2" fmla="*/ 813649736 w 50"/>
                <a:gd name="T3" fmla="*/ 423093990 h 26"/>
                <a:gd name="T4" fmla="*/ 683465173 w 50"/>
                <a:gd name="T5" fmla="*/ 260363966 h 26"/>
                <a:gd name="T6" fmla="*/ 553280610 w 50"/>
                <a:gd name="T7" fmla="*/ 130184000 h 26"/>
                <a:gd name="T8" fmla="*/ 390553815 w 50"/>
                <a:gd name="T9" fmla="*/ 32546000 h 26"/>
                <a:gd name="T10" fmla="*/ 227823048 w 50"/>
                <a:gd name="T11" fmla="*/ 0 h 26"/>
                <a:gd name="T12" fmla="*/ 227823048 w 50"/>
                <a:gd name="T13" fmla="*/ 0 h 26"/>
                <a:gd name="T14" fmla="*/ 130184594 w 50"/>
                <a:gd name="T15" fmla="*/ 0 h 26"/>
                <a:gd name="T16" fmla="*/ 65092297 w 50"/>
                <a:gd name="T17" fmla="*/ 32546000 h 26"/>
                <a:gd name="T18" fmla="*/ 0 w 50"/>
                <a:gd name="T19" fmla="*/ 97638008 h 26"/>
                <a:gd name="T20" fmla="*/ 0 w 50"/>
                <a:gd name="T21" fmla="*/ 130184000 h 26"/>
                <a:gd name="T22" fmla="*/ 32546149 w 50"/>
                <a:gd name="T23" fmla="*/ 162730024 h 26"/>
                <a:gd name="T24" fmla="*/ 32546149 w 50"/>
                <a:gd name="T25" fmla="*/ 162730024 h 26"/>
                <a:gd name="T26" fmla="*/ 65092297 w 50"/>
                <a:gd name="T27" fmla="*/ 162730024 h 26"/>
                <a:gd name="T28" fmla="*/ 65092297 w 50"/>
                <a:gd name="T29" fmla="*/ 130184000 h 26"/>
                <a:gd name="T30" fmla="*/ 65092297 w 50"/>
                <a:gd name="T31" fmla="*/ 130184000 h 26"/>
                <a:gd name="T32" fmla="*/ 97638454 w 50"/>
                <a:gd name="T33" fmla="*/ 32546000 h 26"/>
                <a:gd name="T34" fmla="*/ 97638454 w 50"/>
                <a:gd name="T35" fmla="*/ 32546000 h 26"/>
                <a:gd name="T36" fmla="*/ 195276907 w 50"/>
                <a:gd name="T37" fmla="*/ 32546000 h 26"/>
                <a:gd name="T38" fmla="*/ 325461533 w 50"/>
                <a:gd name="T39" fmla="*/ 32546000 h 26"/>
                <a:gd name="T40" fmla="*/ 325461533 w 50"/>
                <a:gd name="T41" fmla="*/ 32546000 h 26"/>
                <a:gd name="T42" fmla="*/ 423095921 w 50"/>
                <a:gd name="T43" fmla="*/ 65092000 h 26"/>
                <a:gd name="T44" fmla="*/ 520734343 w 50"/>
                <a:gd name="T45" fmla="*/ 130184000 h 26"/>
                <a:gd name="T46" fmla="*/ 520734343 w 50"/>
                <a:gd name="T47" fmla="*/ 130184000 h 26"/>
                <a:gd name="T48" fmla="*/ 683465173 w 50"/>
                <a:gd name="T49" fmla="*/ 292910021 h 26"/>
                <a:gd name="T50" fmla="*/ 813649736 w 50"/>
                <a:gd name="T51" fmla="*/ 423093990 h 26"/>
                <a:gd name="T52" fmla="*/ 813649736 w 50"/>
                <a:gd name="T53" fmla="*/ 423093990 h 26"/>
                <a:gd name="T54" fmla="*/ 813649736 w 50"/>
                <a:gd name="T55" fmla="*/ 423093990 h 2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0"/>
                <a:gd name="T85" fmla="*/ 0 h 26"/>
                <a:gd name="T86" fmla="*/ 50 w 50"/>
                <a:gd name="T87" fmla="*/ 26 h 2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0" h="26">
                  <a:moveTo>
                    <a:pt x="50" y="26"/>
                  </a:moveTo>
                  <a:lnTo>
                    <a:pt x="50" y="26"/>
                  </a:lnTo>
                  <a:lnTo>
                    <a:pt x="42" y="16"/>
                  </a:lnTo>
                  <a:lnTo>
                    <a:pt x="34" y="8"/>
                  </a:lnTo>
                  <a:lnTo>
                    <a:pt x="24" y="2"/>
                  </a:lnTo>
                  <a:lnTo>
                    <a:pt x="14" y="0"/>
                  </a:lnTo>
                  <a:lnTo>
                    <a:pt x="8" y="0"/>
                  </a:lnTo>
                  <a:lnTo>
                    <a:pt x="4" y="2"/>
                  </a:lnTo>
                  <a:lnTo>
                    <a:pt x="0" y="6"/>
                  </a:lnTo>
                  <a:lnTo>
                    <a:pt x="0" y="8"/>
                  </a:lnTo>
                  <a:lnTo>
                    <a:pt x="2" y="10"/>
                  </a:lnTo>
                  <a:lnTo>
                    <a:pt x="4" y="10"/>
                  </a:lnTo>
                  <a:lnTo>
                    <a:pt x="4" y="8"/>
                  </a:lnTo>
                  <a:lnTo>
                    <a:pt x="6" y="2"/>
                  </a:lnTo>
                  <a:lnTo>
                    <a:pt x="12" y="2"/>
                  </a:lnTo>
                  <a:lnTo>
                    <a:pt x="20" y="2"/>
                  </a:lnTo>
                  <a:lnTo>
                    <a:pt x="26" y="4"/>
                  </a:lnTo>
                  <a:lnTo>
                    <a:pt x="32" y="8"/>
                  </a:lnTo>
                  <a:lnTo>
                    <a:pt x="42" y="18"/>
                  </a:lnTo>
                  <a:lnTo>
                    <a:pt x="50" y="26"/>
                  </a:lnTo>
                </a:path>
              </a:pathLst>
            </a:custGeom>
            <a:noFill/>
            <a:ln w="9525">
              <a:noFill/>
              <a:round/>
              <a:headEnd/>
              <a:tailEnd/>
            </a:ln>
          </p:spPr>
          <p:txBody>
            <a:bodyPr/>
            <a:lstStyle/>
            <a:p>
              <a:endParaRPr lang="fr-FR">
                <a:latin typeface="Calibri" pitchFamily="34" charset="0"/>
              </a:endParaRPr>
            </a:p>
          </p:txBody>
        </p:sp>
        <p:sp>
          <p:nvSpPr>
            <p:cNvPr id="9162" name="Freeform 39"/>
            <p:cNvSpPr>
              <a:spLocks/>
            </p:cNvSpPr>
            <p:nvPr/>
          </p:nvSpPr>
          <p:spPr bwMode="auto">
            <a:xfrm>
              <a:off x="5393904" y="5913194"/>
              <a:ext cx="88747" cy="32272"/>
            </a:xfrm>
            <a:custGeom>
              <a:avLst/>
              <a:gdLst>
                <a:gd name="T0" fmla="*/ 358001366 w 22"/>
                <a:gd name="T1" fmla="*/ 130185217 h 8"/>
                <a:gd name="T2" fmla="*/ 358001366 w 22"/>
                <a:gd name="T3" fmla="*/ 130185217 h 8"/>
                <a:gd name="T4" fmla="*/ 260363501 w 22"/>
                <a:gd name="T5" fmla="*/ 65092609 h 8"/>
                <a:gd name="T6" fmla="*/ 97637833 w 22"/>
                <a:gd name="T7" fmla="*/ 0 h 8"/>
                <a:gd name="T8" fmla="*/ 97637833 w 22"/>
                <a:gd name="T9" fmla="*/ 0 h 8"/>
                <a:gd name="T10" fmla="*/ 32545942 w 22"/>
                <a:gd name="T11" fmla="*/ 0 h 8"/>
                <a:gd name="T12" fmla="*/ 0 w 22"/>
                <a:gd name="T13" fmla="*/ 0 h 8"/>
                <a:gd name="T14" fmla="*/ 0 w 22"/>
                <a:gd name="T15" fmla="*/ 32546304 h 8"/>
                <a:gd name="T16" fmla="*/ 0 w 22"/>
                <a:gd name="T17" fmla="*/ 32546304 h 8"/>
                <a:gd name="T18" fmla="*/ 0 w 22"/>
                <a:gd name="T19" fmla="*/ 32546304 h 8"/>
                <a:gd name="T20" fmla="*/ 32545942 w 22"/>
                <a:gd name="T21" fmla="*/ 32546304 h 8"/>
                <a:gd name="T22" fmla="*/ 32545942 w 22"/>
                <a:gd name="T23" fmla="*/ 32546304 h 8"/>
                <a:gd name="T24" fmla="*/ 65091884 w 22"/>
                <a:gd name="T25" fmla="*/ 0 h 8"/>
                <a:gd name="T26" fmla="*/ 97637833 w 22"/>
                <a:gd name="T27" fmla="*/ 32546304 h 8"/>
                <a:gd name="T28" fmla="*/ 195271633 w 22"/>
                <a:gd name="T29" fmla="*/ 32546304 h 8"/>
                <a:gd name="T30" fmla="*/ 195271633 w 22"/>
                <a:gd name="T31" fmla="*/ 32546304 h 8"/>
                <a:gd name="T32" fmla="*/ 292909498 w 22"/>
                <a:gd name="T33" fmla="*/ 97638921 h 8"/>
                <a:gd name="T34" fmla="*/ 358001366 w 22"/>
                <a:gd name="T35" fmla="*/ 130185217 h 8"/>
                <a:gd name="T36" fmla="*/ 358001366 w 22"/>
                <a:gd name="T37" fmla="*/ 130185217 h 8"/>
                <a:gd name="T38" fmla="*/ 358001366 w 22"/>
                <a:gd name="T39" fmla="*/ 130185217 h 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2"/>
                <a:gd name="T61" fmla="*/ 0 h 8"/>
                <a:gd name="T62" fmla="*/ 22 w 22"/>
                <a:gd name="T63" fmla="*/ 8 h 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2" h="8">
                  <a:moveTo>
                    <a:pt x="22" y="8"/>
                  </a:moveTo>
                  <a:lnTo>
                    <a:pt x="22" y="8"/>
                  </a:lnTo>
                  <a:lnTo>
                    <a:pt x="16" y="4"/>
                  </a:lnTo>
                  <a:lnTo>
                    <a:pt x="6" y="0"/>
                  </a:lnTo>
                  <a:lnTo>
                    <a:pt x="2" y="0"/>
                  </a:lnTo>
                  <a:lnTo>
                    <a:pt x="0" y="0"/>
                  </a:lnTo>
                  <a:lnTo>
                    <a:pt x="0" y="2"/>
                  </a:lnTo>
                  <a:lnTo>
                    <a:pt x="2" y="2"/>
                  </a:lnTo>
                  <a:lnTo>
                    <a:pt x="4" y="0"/>
                  </a:lnTo>
                  <a:lnTo>
                    <a:pt x="6" y="2"/>
                  </a:lnTo>
                  <a:lnTo>
                    <a:pt x="12" y="2"/>
                  </a:lnTo>
                  <a:lnTo>
                    <a:pt x="18" y="6"/>
                  </a:lnTo>
                  <a:lnTo>
                    <a:pt x="22" y="8"/>
                  </a:lnTo>
                  <a:close/>
                </a:path>
              </a:pathLst>
            </a:custGeom>
            <a:solidFill>
              <a:srgbClr val="000000"/>
            </a:solidFill>
            <a:ln w="9525">
              <a:noFill/>
              <a:round/>
              <a:headEnd/>
              <a:tailEnd/>
            </a:ln>
          </p:spPr>
          <p:txBody>
            <a:bodyPr/>
            <a:lstStyle/>
            <a:p>
              <a:endParaRPr lang="fr-FR">
                <a:latin typeface="Calibri" pitchFamily="34" charset="0"/>
              </a:endParaRPr>
            </a:p>
          </p:txBody>
        </p:sp>
        <p:sp>
          <p:nvSpPr>
            <p:cNvPr id="9163" name="Freeform 40"/>
            <p:cNvSpPr>
              <a:spLocks/>
            </p:cNvSpPr>
            <p:nvPr/>
          </p:nvSpPr>
          <p:spPr bwMode="auto">
            <a:xfrm>
              <a:off x="5393904" y="5913194"/>
              <a:ext cx="88747" cy="32272"/>
            </a:xfrm>
            <a:custGeom>
              <a:avLst/>
              <a:gdLst>
                <a:gd name="T0" fmla="*/ 358001366 w 22"/>
                <a:gd name="T1" fmla="*/ 130185217 h 8"/>
                <a:gd name="T2" fmla="*/ 358001366 w 22"/>
                <a:gd name="T3" fmla="*/ 130185217 h 8"/>
                <a:gd name="T4" fmla="*/ 260363501 w 22"/>
                <a:gd name="T5" fmla="*/ 65092609 h 8"/>
                <a:gd name="T6" fmla="*/ 97637833 w 22"/>
                <a:gd name="T7" fmla="*/ 0 h 8"/>
                <a:gd name="T8" fmla="*/ 97637833 w 22"/>
                <a:gd name="T9" fmla="*/ 0 h 8"/>
                <a:gd name="T10" fmla="*/ 32545942 w 22"/>
                <a:gd name="T11" fmla="*/ 0 h 8"/>
                <a:gd name="T12" fmla="*/ 0 w 22"/>
                <a:gd name="T13" fmla="*/ 0 h 8"/>
                <a:gd name="T14" fmla="*/ 0 w 22"/>
                <a:gd name="T15" fmla="*/ 32546304 h 8"/>
                <a:gd name="T16" fmla="*/ 0 w 22"/>
                <a:gd name="T17" fmla="*/ 32546304 h 8"/>
                <a:gd name="T18" fmla="*/ 0 w 22"/>
                <a:gd name="T19" fmla="*/ 32546304 h 8"/>
                <a:gd name="T20" fmla="*/ 32545942 w 22"/>
                <a:gd name="T21" fmla="*/ 32546304 h 8"/>
                <a:gd name="T22" fmla="*/ 32545942 w 22"/>
                <a:gd name="T23" fmla="*/ 32546304 h 8"/>
                <a:gd name="T24" fmla="*/ 65091884 w 22"/>
                <a:gd name="T25" fmla="*/ 0 h 8"/>
                <a:gd name="T26" fmla="*/ 97637833 w 22"/>
                <a:gd name="T27" fmla="*/ 32546304 h 8"/>
                <a:gd name="T28" fmla="*/ 195271633 w 22"/>
                <a:gd name="T29" fmla="*/ 32546304 h 8"/>
                <a:gd name="T30" fmla="*/ 195271633 w 22"/>
                <a:gd name="T31" fmla="*/ 32546304 h 8"/>
                <a:gd name="T32" fmla="*/ 292909498 w 22"/>
                <a:gd name="T33" fmla="*/ 97638921 h 8"/>
                <a:gd name="T34" fmla="*/ 358001366 w 22"/>
                <a:gd name="T35" fmla="*/ 130185217 h 8"/>
                <a:gd name="T36" fmla="*/ 358001366 w 22"/>
                <a:gd name="T37" fmla="*/ 130185217 h 8"/>
                <a:gd name="T38" fmla="*/ 358001366 w 22"/>
                <a:gd name="T39" fmla="*/ 130185217 h 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2"/>
                <a:gd name="T61" fmla="*/ 0 h 8"/>
                <a:gd name="T62" fmla="*/ 22 w 22"/>
                <a:gd name="T63" fmla="*/ 8 h 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2" h="8">
                  <a:moveTo>
                    <a:pt x="22" y="8"/>
                  </a:moveTo>
                  <a:lnTo>
                    <a:pt x="22" y="8"/>
                  </a:lnTo>
                  <a:lnTo>
                    <a:pt x="16" y="4"/>
                  </a:lnTo>
                  <a:lnTo>
                    <a:pt x="6" y="0"/>
                  </a:lnTo>
                  <a:lnTo>
                    <a:pt x="2" y="0"/>
                  </a:lnTo>
                  <a:lnTo>
                    <a:pt x="0" y="0"/>
                  </a:lnTo>
                  <a:lnTo>
                    <a:pt x="0" y="2"/>
                  </a:lnTo>
                  <a:lnTo>
                    <a:pt x="2" y="2"/>
                  </a:lnTo>
                  <a:lnTo>
                    <a:pt x="4" y="0"/>
                  </a:lnTo>
                  <a:lnTo>
                    <a:pt x="6" y="2"/>
                  </a:lnTo>
                  <a:lnTo>
                    <a:pt x="12" y="2"/>
                  </a:lnTo>
                  <a:lnTo>
                    <a:pt x="18" y="6"/>
                  </a:lnTo>
                  <a:lnTo>
                    <a:pt x="22" y="8"/>
                  </a:lnTo>
                </a:path>
              </a:pathLst>
            </a:custGeom>
            <a:noFill/>
            <a:ln w="9525">
              <a:noFill/>
              <a:round/>
              <a:headEnd/>
              <a:tailEnd/>
            </a:ln>
          </p:spPr>
          <p:txBody>
            <a:bodyPr/>
            <a:lstStyle/>
            <a:p>
              <a:endParaRPr lang="fr-FR">
                <a:latin typeface="Calibri" pitchFamily="34" charset="0"/>
              </a:endParaRPr>
            </a:p>
          </p:txBody>
        </p:sp>
        <p:sp>
          <p:nvSpPr>
            <p:cNvPr id="9164" name="Freeform 41"/>
            <p:cNvSpPr>
              <a:spLocks/>
            </p:cNvSpPr>
            <p:nvPr/>
          </p:nvSpPr>
          <p:spPr bwMode="auto">
            <a:xfrm>
              <a:off x="5845709" y="4194722"/>
              <a:ext cx="177495" cy="613164"/>
            </a:xfrm>
            <a:custGeom>
              <a:avLst/>
              <a:gdLst>
                <a:gd name="T0" fmla="*/ 0 w 44"/>
                <a:gd name="T1" fmla="*/ 1301835901 h 152"/>
                <a:gd name="T2" fmla="*/ 0 w 44"/>
                <a:gd name="T3" fmla="*/ 1301835901 h 152"/>
                <a:gd name="T4" fmla="*/ 162730650 w 44"/>
                <a:gd name="T5" fmla="*/ 1790023166 h 152"/>
                <a:gd name="T6" fmla="*/ 260369002 w 44"/>
                <a:gd name="T7" fmla="*/ 2050391859 h 152"/>
                <a:gd name="T8" fmla="*/ 390549500 w 44"/>
                <a:gd name="T9" fmla="*/ 2147483647 h 152"/>
                <a:gd name="T10" fmla="*/ 390549500 w 44"/>
                <a:gd name="T11" fmla="*/ 2147483647 h 152"/>
                <a:gd name="T12" fmla="*/ 488187852 w 44"/>
                <a:gd name="T13" fmla="*/ 2147483647 h 152"/>
                <a:gd name="T14" fmla="*/ 553280213 w 44"/>
                <a:gd name="T15" fmla="*/ 2147483647 h 152"/>
                <a:gd name="T16" fmla="*/ 650918565 w 44"/>
                <a:gd name="T17" fmla="*/ 2147483647 h 152"/>
                <a:gd name="T18" fmla="*/ 650918565 w 44"/>
                <a:gd name="T19" fmla="*/ 2147483647 h 152"/>
                <a:gd name="T20" fmla="*/ 683464682 w 44"/>
                <a:gd name="T21" fmla="*/ 2147483647 h 152"/>
                <a:gd name="T22" fmla="*/ 716010800 w 44"/>
                <a:gd name="T23" fmla="*/ 2147483647 h 152"/>
                <a:gd name="T24" fmla="*/ 716010800 w 44"/>
                <a:gd name="T25" fmla="*/ 2147483647 h 152"/>
                <a:gd name="T26" fmla="*/ 716010800 w 44"/>
                <a:gd name="T27" fmla="*/ 2147483647 h 152"/>
                <a:gd name="T28" fmla="*/ 716010800 w 44"/>
                <a:gd name="T29" fmla="*/ 2017845772 h 152"/>
                <a:gd name="T30" fmla="*/ 683464682 w 44"/>
                <a:gd name="T31" fmla="*/ 1724930993 h 152"/>
                <a:gd name="T32" fmla="*/ 683464682 w 44"/>
                <a:gd name="T33" fmla="*/ 1724930993 h 152"/>
                <a:gd name="T34" fmla="*/ 618372448 w 44"/>
                <a:gd name="T35" fmla="*/ 1106559381 h 152"/>
                <a:gd name="T36" fmla="*/ 618372448 w 44"/>
                <a:gd name="T37" fmla="*/ 1106559381 h 152"/>
                <a:gd name="T38" fmla="*/ 553280213 w 44"/>
                <a:gd name="T39" fmla="*/ 813648384 h 152"/>
                <a:gd name="T40" fmla="*/ 488187852 w 44"/>
                <a:gd name="T41" fmla="*/ 520733478 h 152"/>
                <a:gd name="T42" fmla="*/ 423095618 w 44"/>
                <a:gd name="T43" fmla="*/ 260368756 h 152"/>
                <a:gd name="T44" fmla="*/ 260369002 w 44"/>
                <a:gd name="T45" fmla="*/ 0 h 152"/>
                <a:gd name="T46" fmla="*/ 260369002 w 44"/>
                <a:gd name="T47" fmla="*/ 0 h 152"/>
                <a:gd name="T48" fmla="*/ 260369002 w 44"/>
                <a:gd name="T49" fmla="*/ 0 h 152"/>
                <a:gd name="T50" fmla="*/ 227822884 w 44"/>
                <a:gd name="T51" fmla="*/ 0 h 152"/>
                <a:gd name="T52" fmla="*/ 227822884 w 44"/>
                <a:gd name="T53" fmla="*/ 0 h 152"/>
                <a:gd name="T54" fmla="*/ 423095618 w 44"/>
                <a:gd name="T55" fmla="*/ 455641305 h 152"/>
                <a:gd name="T56" fmla="*/ 553280213 w 44"/>
                <a:gd name="T57" fmla="*/ 943828696 h 152"/>
                <a:gd name="T58" fmla="*/ 618372448 w 44"/>
                <a:gd name="T59" fmla="*/ 1432020247 h 152"/>
                <a:gd name="T60" fmla="*/ 650918565 w 44"/>
                <a:gd name="T61" fmla="*/ 1920207513 h 152"/>
                <a:gd name="T62" fmla="*/ 650918565 w 44"/>
                <a:gd name="T63" fmla="*/ 1920207513 h 152"/>
                <a:gd name="T64" fmla="*/ 683464682 w 44"/>
                <a:gd name="T65" fmla="*/ 2147483647 h 152"/>
                <a:gd name="T66" fmla="*/ 683464682 w 44"/>
                <a:gd name="T67" fmla="*/ 2147483647 h 152"/>
                <a:gd name="T68" fmla="*/ 683464682 w 44"/>
                <a:gd name="T69" fmla="*/ 2147483647 h 152"/>
                <a:gd name="T70" fmla="*/ 650918565 w 44"/>
                <a:gd name="T71" fmla="*/ 2147483647 h 152"/>
                <a:gd name="T72" fmla="*/ 553280213 w 44"/>
                <a:gd name="T73" fmla="*/ 2147483647 h 152"/>
                <a:gd name="T74" fmla="*/ 553280213 w 44"/>
                <a:gd name="T75" fmla="*/ 2147483647 h 152"/>
                <a:gd name="T76" fmla="*/ 488187852 w 44"/>
                <a:gd name="T77" fmla="*/ 2147483647 h 152"/>
                <a:gd name="T78" fmla="*/ 488187852 w 44"/>
                <a:gd name="T79" fmla="*/ 2147483647 h 152"/>
                <a:gd name="T80" fmla="*/ 358007417 w 44"/>
                <a:gd name="T81" fmla="*/ 2147483647 h 152"/>
                <a:gd name="T82" fmla="*/ 358007417 w 44"/>
                <a:gd name="T83" fmla="*/ 2147483647 h 152"/>
                <a:gd name="T84" fmla="*/ 227822884 w 44"/>
                <a:gd name="T85" fmla="*/ 1952753599 h 152"/>
                <a:gd name="T86" fmla="*/ 130184501 w 44"/>
                <a:gd name="T87" fmla="*/ 1724930993 h 152"/>
                <a:gd name="T88" fmla="*/ 0 w 44"/>
                <a:gd name="T89" fmla="*/ 1301835901 h 152"/>
                <a:gd name="T90" fmla="*/ 0 w 44"/>
                <a:gd name="T91" fmla="*/ 1301835901 h 152"/>
                <a:gd name="T92" fmla="*/ 0 w 44"/>
                <a:gd name="T93" fmla="*/ 1301835901 h 1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4"/>
                <a:gd name="T142" fmla="*/ 0 h 152"/>
                <a:gd name="T143" fmla="*/ 44 w 44"/>
                <a:gd name="T144" fmla="*/ 152 h 1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4" h="152">
                  <a:moveTo>
                    <a:pt x="0" y="80"/>
                  </a:moveTo>
                  <a:lnTo>
                    <a:pt x="0" y="80"/>
                  </a:lnTo>
                  <a:lnTo>
                    <a:pt x="10" y="110"/>
                  </a:lnTo>
                  <a:lnTo>
                    <a:pt x="16" y="126"/>
                  </a:lnTo>
                  <a:lnTo>
                    <a:pt x="24" y="140"/>
                  </a:lnTo>
                  <a:lnTo>
                    <a:pt x="30" y="148"/>
                  </a:lnTo>
                  <a:lnTo>
                    <a:pt x="34" y="152"/>
                  </a:lnTo>
                  <a:lnTo>
                    <a:pt x="40" y="152"/>
                  </a:lnTo>
                  <a:lnTo>
                    <a:pt x="42" y="152"/>
                  </a:lnTo>
                  <a:lnTo>
                    <a:pt x="44" y="148"/>
                  </a:lnTo>
                  <a:lnTo>
                    <a:pt x="44" y="142"/>
                  </a:lnTo>
                  <a:lnTo>
                    <a:pt x="44" y="124"/>
                  </a:lnTo>
                  <a:lnTo>
                    <a:pt x="42" y="106"/>
                  </a:lnTo>
                  <a:lnTo>
                    <a:pt x="38" y="68"/>
                  </a:lnTo>
                  <a:lnTo>
                    <a:pt x="34" y="50"/>
                  </a:lnTo>
                  <a:lnTo>
                    <a:pt x="30" y="32"/>
                  </a:lnTo>
                  <a:lnTo>
                    <a:pt x="26" y="16"/>
                  </a:lnTo>
                  <a:lnTo>
                    <a:pt x="16" y="0"/>
                  </a:lnTo>
                  <a:lnTo>
                    <a:pt x="14" y="0"/>
                  </a:lnTo>
                  <a:lnTo>
                    <a:pt x="26" y="28"/>
                  </a:lnTo>
                  <a:lnTo>
                    <a:pt x="34" y="58"/>
                  </a:lnTo>
                  <a:lnTo>
                    <a:pt x="38" y="88"/>
                  </a:lnTo>
                  <a:lnTo>
                    <a:pt x="40" y="118"/>
                  </a:lnTo>
                  <a:lnTo>
                    <a:pt x="42" y="142"/>
                  </a:lnTo>
                  <a:lnTo>
                    <a:pt x="42" y="144"/>
                  </a:lnTo>
                  <a:lnTo>
                    <a:pt x="40" y="146"/>
                  </a:lnTo>
                  <a:lnTo>
                    <a:pt x="34" y="148"/>
                  </a:lnTo>
                  <a:lnTo>
                    <a:pt x="30" y="142"/>
                  </a:lnTo>
                  <a:lnTo>
                    <a:pt x="22" y="132"/>
                  </a:lnTo>
                  <a:lnTo>
                    <a:pt x="14" y="120"/>
                  </a:lnTo>
                  <a:lnTo>
                    <a:pt x="8" y="106"/>
                  </a:lnTo>
                  <a:lnTo>
                    <a:pt x="0" y="80"/>
                  </a:lnTo>
                  <a:close/>
                </a:path>
              </a:pathLst>
            </a:custGeom>
            <a:solidFill>
              <a:srgbClr val="000000"/>
            </a:solidFill>
            <a:ln w="9525">
              <a:noFill/>
              <a:round/>
              <a:headEnd/>
              <a:tailEnd/>
            </a:ln>
          </p:spPr>
          <p:txBody>
            <a:bodyPr/>
            <a:lstStyle/>
            <a:p>
              <a:endParaRPr lang="fr-FR">
                <a:latin typeface="Calibri" pitchFamily="34" charset="0"/>
              </a:endParaRPr>
            </a:p>
          </p:txBody>
        </p:sp>
        <p:sp>
          <p:nvSpPr>
            <p:cNvPr id="9165" name="Freeform 42"/>
            <p:cNvSpPr>
              <a:spLocks/>
            </p:cNvSpPr>
            <p:nvPr/>
          </p:nvSpPr>
          <p:spPr bwMode="auto">
            <a:xfrm>
              <a:off x="5845709" y="4194722"/>
              <a:ext cx="177495" cy="613164"/>
            </a:xfrm>
            <a:custGeom>
              <a:avLst/>
              <a:gdLst>
                <a:gd name="T0" fmla="*/ 0 w 44"/>
                <a:gd name="T1" fmla="*/ 1301835901 h 152"/>
                <a:gd name="T2" fmla="*/ 0 w 44"/>
                <a:gd name="T3" fmla="*/ 1301835901 h 152"/>
                <a:gd name="T4" fmla="*/ 162730650 w 44"/>
                <a:gd name="T5" fmla="*/ 1790023166 h 152"/>
                <a:gd name="T6" fmla="*/ 260369002 w 44"/>
                <a:gd name="T7" fmla="*/ 2050391859 h 152"/>
                <a:gd name="T8" fmla="*/ 390549500 w 44"/>
                <a:gd name="T9" fmla="*/ 2147483647 h 152"/>
                <a:gd name="T10" fmla="*/ 390549500 w 44"/>
                <a:gd name="T11" fmla="*/ 2147483647 h 152"/>
                <a:gd name="T12" fmla="*/ 488187852 w 44"/>
                <a:gd name="T13" fmla="*/ 2147483647 h 152"/>
                <a:gd name="T14" fmla="*/ 553280213 w 44"/>
                <a:gd name="T15" fmla="*/ 2147483647 h 152"/>
                <a:gd name="T16" fmla="*/ 650918565 w 44"/>
                <a:gd name="T17" fmla="*/ 2147483647 h 152"/>
                <a:gd name="T18" fmla="*/ 650918565 w 44"/>
                <a:gd name="T19" fmla="*/ 2147483647 h 152"/>
                <a:gd name="T20" fmla="*/ 683464682 w 44"/>
                <a:gd name="T21" fmla="*/ 2147483647 h 152"/>
                <a:gd name="T22" fmla="*/ 716010800 w 44"/>
                <a:gd name="T23" fmla="*/ 2147483647 h 152"/>
                <a:gd name="T24" fmla="*/ 716010800 w 44"/>
                <a:gd name="T25" fmla="*/ 2147483647 h 152"/>
                <a:gd name="T26" fmla="*/ 716010800 w 44"/>
                <a:gd name="T27" fmla="*/ 2147483647 h 152"/>
                <a:gd name="T28" fmla="*/ 716010800 w 44"/>
                <a:gd name="T29" fmla="*/ 2017845772 h 152"/>
                <a:gd name="T30" fmla="*/ 683464682 w 44"/>
                <a:gd name="T31" fmla="*/ 1724930993 h 152"/>
                <a:gd name="T32" fmla="*/ 683464682 w 44"/>
                <a:gd name="T33" fmla="*/ 1724930993 h 152"/>
                <a:gd name="T34" fmla="*/ 618372448 w 44"/>
                <a:gd name="T35" fmla="*/ 1106559381 h 152"/>
                <a:gd name="T36" fmla="*/ 618372448 w 44"/>
                <a:gd name="T37" fmla="*/ 1106559381 h 152"/>
                <a:gd name="T38" fmla="*/ 553280213 w 44"/>
                <a:gd name="T39" fmla="*/ 813648384 h 152"/>
                <a:gd name="T40" fmla="*/ 488187852 w 44"/>
                <a:gd name="T41" fmla="*/ 520733478 h 152"/>
                <a:gd name="T42" fmla="*/ 423095618 w 44"/>
                <a:gd name="T43" fmla="*/ 260368756 h 152"/>
                <a:gd name="T44" fmla="*/ 260369002 w 44"/>
                <a:gd name="T45" fmla="*/ 0 h 152"/>
                <a:gd name="T46" fmla="*/ 260369002 w 44"/>
                <a:gd name="T47" fmla="*/ 0 h 152"/>
                <a:gd name="T48" fmla="*/ 260369002 w 44"/>
                <a:gd name="T49" fmla="*/ 0 h 152"/>
                <a:gd name="T50" fmla="*/ 227822884 w 44"/>
                <a:gd name="T51" fmla="*/ 0 h 152"/>
                <a:gd name="T52" fmla="*/ 227822884 w 44"/>
                <a:gd name="T53" fmla="*/ 0 h 152"/>
                <a:gd name="T54" fmla="*/ 423095618 w 44"/>
                <a:gd name="T55" fmla="*/ 455641305 h 152"/>
                <a:gd name="T56" fmla="*/ 553280213 w 44"/>
                <a:gd name="T57" fmla="*/ 943828696 h 152"/>
                <a:gd name="T58" fmla="*/ 618372448 w 44"/>
                <a:gd name="T59" fmla="*/ 1432020247 h 152"/>
                <a:gd name="T60" fmla="*/ 650918565 w 44"/>
                <a:gd name="T61" fmla="*/ 1920207513 h 152"/>
                <a:gd name="T62" fmla="*/ 650918565 w 44"/>
                <a:gd name="T63" fmla="*/ 1920207513 h 152"/>
                <a:gd name="T64" fmla="*/ 683464682 w 44"/>
                <a:gd name="T65" fmla="*/ 2147483647 h 152"/>
                <a:gd name="T66" fmla="*/ 683464682 w 44"/>
                <a:gd name="T67" fmla="*/ 2147483647 h 152"/>
                <a:gd name="T68" fmla="*/ 683464682 w 44"/>
                <a:gd name="T69" fmla="*/ 2147483647 h 152"/>
                <a:gd name="T70" fmla="*/ 650918565 w 44"/>
                <a:gd name="T71" fmla="*/ 2147483647 h 152"/>
                <a:gd name="T72" fmla="*/ 553280213 w 44"/>
                <a:gd name="T73" fmla="*/ 2147483647 h 152"/>
                <a:gd name="T74" fmla="*/ 553280213 w 44"/>
                <a:gd name="T75" fmla="*/ 2147483647 h 152"/>
                <a:gd name="T76" fmla="*/ 488187852 w 44"/>
                <a:gd name="T77" fmla="*/ 2147483647 h 152"/>
                <a:gd name="T78" fmla="*/ 488187852 w 44"/>
                <a:gd name="T79" fmla="*/ 2147483647 h 152"/>
                <a:gd name="T80" fmla="*/ 358007417 w 44"/>
                <a:gd name="T81" fmla="*/ 2147483647 h 152"/>
                <a:gd name="T82" fmla="*/ 358007417 w 44"/>
                <a:gd name="T83" fmla="*/ 2147483647 h 152"/>
                <a:gd name="T84" fmla="*/ 227822884 w 44"/>
                <a:gd name="T85" fmla="*/ 1952753599 h 152"/>
                <a:gd name="T86" fmla="*/ 130184501 w 44"/>
                <a:gd name="T87" fmla="*/ 1724930993 h 152"/>
                <a:gd name="T88" fmla="*/ 0 w 44"/>
                <a:gd name="T89" fmla="*/ 1301835901 h 152"/>
                <a:gd name="T90" fmla="*/ 0 w 44"/>
                <a:gd name="T91" fmla="*/ 1301835901 h 152"/>
                <a:gd name="T92" fmla="*/ 0 w 44"/>
                <a:gd name="T93" fmla="*/ 1301835901 h 1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4"/>
                <a:gd name="T142" fmla="*/ 0 h 152"/>
                <a:gd name="T143" fmla="*/ 44 w 44"/>
                <a:gd name="T144" fmla="*/ 152 h 1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4" h="152">
                  <a:moveTo>
                    <a:pt x="0" y="80"/>
                  </a:moveTo>
                  <a:lnTo>
                    <a:pt x="0" y="80"/>
                  </a:lnTo>
                  <a:lnTo>
                    <a:pt x="10" y="110"/>
                  </a:lnTo>
                  <a:lnTo>
                    <a:pt x="16" y="126"/>
                  </a:lnTo>
                  <a:lnTo>
                    <a:pt x="24" y="140"/>
                  </a:lnTo>
                  <a:lnTo>
                    <a:pt x="30" y="148"/>
                  </a:lnTo>
                  <a:lnTo>
                    <a:pt x="34" y="152"/>
                  </a:lnTo>
                  <a:lnTo>
                    <a:pt x="40" y="152"/>
                  </a:lnTo>
                  <a:lnTo>
                    <a:pt x="42" y="152"/>
                  </a:lnTo>
                  <a:lnTo>
                    <a:pt x="44" y="148"/>
                  </a:lnTo>
                  <a:lnTo>
                    <a:pt x="44" y="142"/>
                  </a:lnTo>
                  <a:lnTo>
                    <a:pt x="44" y="124"/>
                  </a:lnTo>
                  <a:lnTo>
                    <a:pt x="42" y="106"/>
                  </a:lnTo>
                  <a:lnTo>
                    <a:pt x="38" y="68"/>
                  </a:lnTo>
                  <a:lnTo>
                    <a:pt x="34" y="50"/>
                  </a:lnTo>
                  <a:lnTo>
                    <a:pt x="30" y="32"/>
                  </a:lnTo>
                  <a:lnTo>
                    <a:pt x="26" y="16"/>
                  </a:lnTo>
                  <a:lnTo>
                    <a:pt x="16" y="0"/>
                  </a:lnTo>
                  <a:lnTo>
                    <a:pt x="14" y="0"/>
                  </a:lnTo>
                  <a:lnTo>
                    <a:pt x="26" y="28"/>
                  </a:lnTo>
                  <a:lnTo>
                    <a:pt x="34" y="58"/>
                  </a:lnTo>
                  <a:lnTo>
                    <a:pt x="38" y="88"/>
                  </a:lnTo>
                  <a:lnTo>
                    <a:pt x="40" y="118"/>
                  </a:lnTo>
                  <a:lnTo>
                    <a:pt x="42" y="142"/>
                  </a:lnTo>
                  <a:lnTo>
                    <a:pt x="42" y="144"/>
                  </a:lnTo>
                  <a:lnTo>
                    <a:pt x="40" y="146"/>
                  </a:lnTo>
                  <a:lnTo>
                    <a:pt x="34" y="148"/>
                  </a:lnTo>
                  <a:lnTo>
                    <a:pt x="30" y="142"/>
                  </a:lnTo>
                  <a:lnTo>
                    <a:pt x="22" y="132"/>
                  </a:lnTo>
                  <a:lnTo>
                    <a:pt x="14" y="120"/>
                  </a:lnTo>
                  <a:lnTo>
                    <a:pt x="8" y="106"/>
                  </a:lnTo>
                  <a:lnTo>
                    <a:pt x="0" y="80"/>
                  </a:lnTo>
                </a:path>
              </a:pathLst>
            </a:custGeom>
            <a:noFill/>
            <a:ln w="9525">
              <a:noFill/>
              <a:round/>
              <a:headEnd/>
              <a:tailEnd/>
            </a:ln>
          </p:spPr>
          <p:txBody>
            <a:bodyPr/>
            <a:lstStyle/>
            <a:p>
              <a:endParaRPr lang="fr-FR">
                <a:latin typeface="Calibri" pitchFamily="34" charset="0"/>
              </a:endParaRPr>
            </a:p>
          </p:txBody>
        </p:sp>
        <p:sp>
          <p:nvSpPr>
            <p:cNvPr id="9166" name="Freeform 43"/>
            <p:cNvSpPr>
              <a:spLocks/>
            </p:cNvSpPr>
            <p:nvPr/>
          </p:nvSpPr>
          <p:spPr bwMode="auto">
            <a:xfrm>
              <a:off x="5999000" y="4291537"/>
              <a:ext cx="225903" cy="266242"/>
            </a:xfrm>
            <a:custGeom>
              <a:avLst/>
              <a:gdLst>
                <a:gd name="T0" fmla="*/ 0 w 56"/>
                <a:gd name="T1" fmla="*/ 0 h 66"/>
                <a:gd name="T2" fmla="*/ 0 w 56"/>
                <a:gd name="T3" fmla="*/ 0 h 66"/>
                <a:gd name="T4" fmla="*/ 32546167 w 56"/>
                <a:gd name="T5" fmla="*/ 358002669 h 66"/>
                <a:gd name="T6" fmla="*/ 130184668 w 56"/>
                <a:gd name="T7" fmla="*/ 716009372 h 66"/>
                <a:gd name="T8" fmla="*/ 130184668 w 56"/>
                <a:gd name="T9" fmla="*/ 716009372 h 66"/>
                <a:gd name="T10" fmla="*/ 162730858 w 56"/>
                <a:gd name="T11" fmla="*/ 846189548 h 66"/>
                <a:gd name="T12" fmla="*/ 260369336 w 56"/>
                <a:gd name="T13" fmla="*/ 943827706 h 66"/>
                <a:gd name="T14" fmla="*/ 325461717 w 56"/>
                <a:gd name="T15" fmla="*/ 1041465863 h 66"/>
                <a:gd name="T16" fmla="*/ 390554035 w 56"/>
                <a:gd name="T17" fmla="*/ 1074012168 h 66"/>
                <a:gd name="T18" fmla="*/ 455646353 w 56"/>
                <a:gd name="T19" fmla="*/ 1074012168 h 66"/>
                <a:gd name="T20" fmla="*/ 455646353 w 56"/>
                <a:gd name="T21" fmla="*/ 1074012168 h 66"/>
                <a:gd name="T22" fmla="*/ 553280922 w 56"/>
                <a:gd name="T23" fmla="*/ 1041465863 h 66"/>
                <a:gd name="T24" fmla="*/ 618373240 w 56"/>
                <a:gd name="T25" fmla="*/ 976373758 h 66"/>
                <a:gd name="T26" fmla="*/ 716011717 w 56"/>
                <a:gd name="T27" fmla="*/ 781101477 h 66"/>
                <a:gd name="T28" fmla="*/ 716011717 w 56"/>
                <a:gd name="T29" fmla="*/ 781101477 h 66"/>
                <a:gd name="T30" fmla="*/ 781104036 w 56"/>
                <a:gd name="T31" fmla="*/ 650917267 h 66"/>
                <a:gd name="T32" fmla="*/ 846196354 w 56"/>
                <a:gd name="T33" fmla="*/ 488186879 h 66"/>
                <a:gd name="T34" fmla="*/ 878742513 w 56"/>
                <a:gd name="T35" fmla="*/ 325456617 h 66"/>
                <a:gd name="T36" fmla="*/ 911288672 w 56"/>
                <a:gd name="T37" fmla="*/ 130184241 h 66"/>
                <a:gd name="T38" fmla="*/ 911288672 w 56"/>
                <a:gd name="T39" fmla="*/ 130184241 h 66"/>
                <a:gd name="T40" fmla="*/ 878742513 w 56"/>
                <a:gd name="T41" fmla="*/ 130184241 h 66"/>
                <a:gd name="T42" fmla="*/ 878742513 w 56"/>
                <a:gd name="T43" fmla="*/ 130184241 h 66"/>
                <a:gd name="T44" fmla="*/ 846196354 w 56"/>
                <a:gd name="T45" fmla="*/ 390548722 h 66"/>
                <a:gd name="T46" fmla="*/ 781104036 w 56"/>
                <a:gd name="T47" fmla="*/ 618371215 h 66"/>
                <a:gd name="T48" fmla="*/ 683465558 w 56"/>
                <a:gd name="T49" fmla="*/ 846189548 h 66"/>
                <a:gd name="T50" fmla="*/ 520734637 w 56"/>
                <a:gd name="T51" fmla="*/ 1008919811 h 66"/>
                <a:gd name="T52" fmla="*/ 520734637 w 56"/>
                <a:gd name="T53" fmla="*/ 1008919811 h 66"/>
                <a:gd name="T54" fmla="*/ 455646353 w 56"/>
                <a:gd name="T55" fmla="*/ 1074012168 h 66"/>
                <a:gd name="T56" fmla="*/ 390554035 w 56"/>
                <a:gd name="T57" fmla="*/ 1074012168 h 66"/>
                <a:gd name="T58" fmla="*/ 325461717 w 56"/>
                <a:gd name="T59" fmla="*/ 1008919811 h 66"/>
                <a:gd name="T60" fmla="*/ 260369336 w 56"/>
                <a:gd name="T61" fmla="*/ 943827706 h 66"/>
                <a:gd name="T62" fmla="*/ 162730858 w 56"/>
                <a:gd name="T63" fmla="*/ 748555425 h 66"/>
                <a:gd name="T64" fmla="*/ 130184668 w 56"/>
                <a:gd name="T65" fmla="*/ 618371215 h 66"/>
                <a:gd name="T66" fmla="*/ 130184668 w 56"/>
                <a:gd name="T67" fmla="*/ 618371215 h 66"/>
                <a:gd name="T68" fmla="*/ 32546167 w 56"/>
                <a:gd name="T69" fmla="*/ 325456617 h 66"/>
                <a:gd name="T70" fmla="*/ 0 w 56"/>
                <a:gd name="T71" fmla="*/ 0 h 66"/>
                <a:gd name="T72" fmla="*/ 0 w 56"/>
                <a:gd name="T73" fmla="*/ 0 h 66"/>
                <a:gd name="T74" fmla="*/ 0 w 56"/>
                <a:gd name="T75" fmla="*/ 0 h 6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6"/>
                <a:gd name="T115" fmla="*/ 0 h 66"/>
                <a:gd name="T116" fmla="*/ 56 w 56"/>
                <a:gd name="T117" fmla="*/ 66 h 6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6" h="66">
                  <a:moveTo>
                    <a:pt x="0" y="0"/>
                  </a:moveTo>
                  <a:lnTo>
                    <a:pt x="0" y="0"/>
                  </a:lnTo>
                  <a:lnTo>
                    <a:pt x="2" y="22"/>
                  </a:lnTo>
                  <a:lnTo>
                    <a:pt x="8" y="44"/>
                  </a:lnTo>
                  <a:lnTo>
                    <a:pt x="10" y="52"/>
                  </a:lnTo>
                  <a:lnTo>
                    <a:pt x="16" y="58"/>
                  </a:lnTo>
                  <a:lnTo>
                    <a:pt x="20" y="64"/>
                  </a:lnTo>
                  <a:lnTo>
                    <a:pt x="24" y="66"/>
                  </a:lnTo>
                  <a:lnTo>
                    <a:pt x="28" y="66"/>
                  </a:lnTo>
                  <a:lnTo>
                    <a:pt x="34" y="64"/>
                  </a:lnTo>
                  <a:lnTo>
                    <a:pt x="38" y="60"/>
                  </a:lnTo>
                  <a:lnTo>
                    <a:pt x="44" y="48"/>
                  </a:lnTo>
                  <a:lnTo>
                    <a:pt x="48" y="40"/>
                  </a:lnTo>
                  <a:lnTo>
                    <a:pt x="52" y="30"/>
                  </a:lnTo>
                  <a:lnTo>
                    <a:pt x="54" y="20"/>
                  </a:lnTo>
                  <a:lnTo>
                    <a:pt x="56" y="8"/>
                  </a:lnTo>
                  <a:lnTo>
                    <a:pt x="54" y="8"/>
                  </a:lnTo>
                  <a:lnTo>
                    <a:pt x="52" y="24"/>
                  </a:lnTo>
                  <a:lnTo>
                    <a:pt x="48" y="38"/>
                  </a:lnTo>
                  <a:lnTo>
                    <a:pt x="42" y="52"/>
                  </a:lnTo>
                  <a:lnTo>
                    <a:pt x="32" y="62"/>
                  </a:lnTo>
                  <a:lnTo>
                    <a:pt x="28" y="66"/>
                  </a:lnTo>
                  <a:lnTo>
                    <a:pt x="24" y="66"/>
                  </a:lnTo>
                  <a:lnTo>
                    <a:pt x="20" y="62"/>
                  </a:lnTo>
                  <a:lnTo>
                    <a:pt x="16" y="58"/>
                  </a:lnTo>
                  <a:lnTo>
                    <a:pt x="10" y="46"/>
                  </a:lnTo>
                  <a:lnTo>
                    <a:pt x="8" y="38"/>
                  </a:lnTo>
                  <a:lnTo>
                    <a:pt x="2" y="20"/>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167" name="Freeform 44"/>
            <p:cNvSpPr>
              <a:spLocks/>
            </p:cNvSpPr>
            <p:nvPr/>
          </p:nvSpPr>
          <p:spPr bwMode="auto">
            <a:xfrm>
              <a:off x="5999000" y="4291537"/>
              <a:ext cx="225903" cy="266242"/>
            </a:xfrm>
            <a:custGeom>
              <a:avLst/>
              <a:gdLst>
                <a:gd name="T0" fmla="*/ 0 w 56"/>
                <a:gd name="T1" fmla="*/ 0 h 66"/>
                <a:gd name="T2" fmla="*/ 0 w 56"/>
                <a:gd name="T3" fmla="*/ 0 h 66"/>
                <a:gd name="T4" fmla="*/ 32546167 w 56"/>
                <a:gd name="T5" fmla="*/ 358002669 h 66"/>
                <a:gd name="T6" fmla="*/ 130184668 w 56"/>
                <a:gd name="T7" fmla="*/ 716009372 h 66"/>
                <a:gd name="T8" fmla="*/ 130184668 w 56"/>
                <a:gd name="T9" fmla="*/ 716009372 h 66"/>
                <a:gd name="T10" fmla="*/ 162730858 w 56"/>
                <a:gd name="T11" fmla="*/ 846189548 h 66"/>
                <a:gd name="T12" fmla="*/ 260369336 w 56"/>
                <a:gd name="T13" fmla="*/ 943827706 h 66"/>
                <a:gd name="T14" fmla="*/ 325461717 w 56"/>
                <a:gd name="T15" fmla="*/ 1041465863 h 66"/>
                <a:gd name="T16" fmla="*/ 390554035 w 56"/>
                <a:gd name="T17" fmla="*/ 1074012168 h 66"/>
                <a:gd name="T18" fmla="*/ 455646353 w 56"/>
                <a:gd name="T19" fmla="*/ 1074012168 h 66"/>
                <a:gd name="T20" fmla="*/ 455646353 w 56"/>
                <a:gd name="T21" fmla="*/ 1074012168 h 66"/>
                <a:gd name="T22" fmla="*/ 553280922 w 56"/>
                <a:gd name="T23" fmla="*/ 1041465863 h 66"/>
                <a:gd name="T24" fmla="*/ 618373240 w 56"/>
                <a:gd name="T25" fmla="*/ 976373758 h 66"/>
                <a:gd name="T26" fmla="*/ 716011717 w 56"/>
                <a:gd name="T27" fmla="*/ 781101477 h 66"/>
                <a:gd name="T28" fmla="*/ 716011717 w 56"/>
                <a:gd name="T29" fmla="*/ 781101477 h 66"/>
                <a:gd name="T30" fmla="*/ 781104036 w 56"/>
                <a:gd name="T31" fmla="*/ 650917267 h 66"/>
                <a:gd name="T32" fmla="*/ 846196354 w 56"/>
                <a:gd name="T33" fmla="*/ 488186879 h 66"/>
                <a:gd name="T34" fmla="*/ 878742513 w 56"/>
                <a:gd name="T35" fmla="*/ 325456617 h 66"/>
                <a:gd name="T36" fmla="*/ 911288672 w 56"/>
                <a:gd name="T37" fmla="*/ 130184241 h 66"/>
                <a:gd name="T38" fmla="*/ 911288672 w 56"/>
                <a:gd name="T39" fmla="*/ 130184241 h 66"/>
                <a:gd name="T40" fmla="*/ 878742513 w 56"/>
                <a:gd name="T41" fmla="*/ 130184241 h 66"/>
                <a:gd name="T42" fmla="*/ 878742513 w 56"/>
                <a:gd name="T43" fmla="*/ 130184241 h 66"/>
                <a:gd name="T44" fmla="*/ 846196354 w 56"/>
                <a:gd name="T45" fmla="*/ 390548722 h 66"/>
                <a:gd name="T46" fmla="*/ 781104036 w 56"/>
                <a:gd name="T47" fmla="*/ 618371215 h 66"/>
                <a:gd name="T48" fmla="*/ 683465558 w 56"/>
                <a:gd name="T49" fmla="*/ 846189548 h 66"/>
                <a:gd name="T50" fmla="*/ 520734637 w 56"/>
                <a:gd name="T51" fmla="*/ 1008919811 h 66"/>
                <a:gd name="T52" fmla="*/ 520734637 w 56"/>
                <a:gd name="T53" fmla="*/ 1008919811 h 66"/>
                <a:gd name="T54" fmla="*/ 455646353 w 56"/>
                <a:gd name="T55" fmla="*/ 1074012168 h 66"/>
                <a:gd name="T56" fmla="*/ 390554035 w 56"/>
                <a:gd name="T57" fmla="*/ 1074012168 h 66"/>
                <a:gd name="T58" fmla="*/ 325461717 w 56"/>
                <a:gd name="T59" fmla="*/ 1008919811 h 66"/>
                <a:gd name="T60" fmla="*/ 260369336 w 56"/>
                <a:gd name="T61" fmla="*/ 943827706 h 66"/>
                <a:gd name="T62" fmla="*/ 162730858 w 56"/>
                <a:gd name="T63" fmla="*/ 748555425 h 66"/>
                <a:gd name="T64" fmla="*/ 130184668 w 56"/>
                <a:gd name="T65" fmla="*/ 618371215 h 66"/>
                <a:gd name="T66" fmla="*/ 130184668 w 56"/>
                <a:gd name="T67" fmla="*/ 618371215 h 66"/>
                <a:gd name="T68" fmla="*/ 32546167 w 56"/>
                <a:gd name="T69" fmla="*/ 325456617 h 66"/>
                <a:gd name="T70" fmla="*/ 0 w 56"/>
                <a:gd name="T71" fmla="*/ 0 h 66"/>
                <a:gd name="T72" fmla="*/ 0 w 56"/>
                <a:gd name="T73" fmla="*/ 0 h 66"/>
                <a:gd name="T74" fmla="*/ 0 w 56"/>
                <a:gd name="T75" fmla="*/ 0 h 6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6"/>
                <a:gd name="T115" fmla="*/ 0 h 66"/>
                <a:gd name="T116" fmla="*/ 56 w 56"/>
                <a:gd name="T117" fmla="*/ 66 h 6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6" h="66">
                  <a:moveTo>
                    <a:pt x="0" y="0"/>
                  </a:moveTo>
                  <a:lnTo>
                    <a:pt x="0" y="0"/>
                  </a:lnTo>
                  <a:lnTo>
                    <a:pt x="2" y="22"/>
                  </a:lnTo>
                  <a:lnTo>
                    <a:pt x="8" y="44"/>
                  </a:lnTo>
                  <a:lnTo>
                    <a:pt x="10" y="52"/>
                  </a:lnTo>
                  <a:lnTo>
                    <a:pt x="16" y="58"/>
                  </a:lnTo>
                  <a:lnTo>
                    <a:pt x="20" y="64"/>
                  </a:lnTo>
                  <a:lnTo>
                    <a:pt x="24" y="66"/>
                  </a:lnTo>
                  <a:lnTo>
                    <a:pt x="28" y="66"/>
                  </a:lnTo>
                  <a:lnTo>
                    <a:pt x="34" y="64"/>
                  </a:lnTo>
                  <a:lnTo>
                    <a:pt x="38" y="60"/>
                  </a:lnTo>
                  <a:lnTo>
                    <a:pt x="44" y="48"/>
                  </a:lnTo>
                  <a:lnTo>
                    <a:pt x="48" y="40"/>
                  </a:lnTo>
                  <a:lnTo>
                    <a:pt x="52" y="30"/>
                  </a:lnTo>
                  <a:lnTo>
                    <a:pt x="54" y="20"/>
                  </a:lnTo>
                  <a:lnTo>
                    <a:pt x="56" y="8"/>
                  </a:lnTo>
                  <a:lnTo>
                    <a:pt x="54" y="8"/>
                  </a:lnTo>
                  <a:lnTo>
                    <a:pt x="52" y="24"/>
                  </a:lnTo>
                  <a:lnTo>
                    <a:pt x="48" y="38"/>
                  </a:lnTo>
                  <a:lnTo>
                    <a:pt x="42" y="52"/>
                  </a:lnTo>
                  <a:lnTo>
                    <a:pt x="32" y="62"/>
                  </a:lnTo>
                  <a:lnTo>
                    <a:pt x="28" y="66"/>
                  </a:lnTo>
                  <a:lnTo>
                    <a:pt x="24" y="66"/>
                  </a:lnTo>
                  <a:lnTo>
                    <a:pt x="20" y="62"/>
                  </a:lnTo>
                  <a:lnTo>
                    <a:pt x="16" y="58"/>
                  </a:lnTo>
                  <a:lnTo>
                    <a:pt x="10" y="46"/>
                  </a:lnTo>
                  <a:lnTo>
                    <a:pt x="8" y="38"/>
                  </a:lnTo>
                  <a:lnTo>
                    <a:pt x="2" y="20"/>
                  </a:lnTo>
                  <a:lnTo>
                    <a:pt x="0" y="0"/>
                  </a:lnTo>
                </a:path>
              </a:pathLst>
            </a:custGeom>
            <a:noFill/>
            <a:ln w="9525">
              <a:noFill/>
              <a:round/>
              <a:headEnd/>
              <a:tailEnd/>
            </a:ln>
          </p:spPr>
          <p:txBody>
            <a:bodyPr/>
            <a:lstStyle/>
            <a:p>
              <a:endParaRPr lang="fr-FR">
                <a:latin typeface="Calibri" pitchFamily="34" charset="0"/>
              </a:endParaRPr>
            </a:p>
          </p:txBody>
        </p:sp>
        <p:sp>
          <p:nvSpPr>
            <p:cNvPr id="9168" name="Freeform 45"/>
            <p:cNvSpPr>
              <a:spLocks/>
            </p:cNvSpPr>
            <p:nvPr/>
          </p:nvSpPr>
          <p:spPr bwMode="auto">
            <a:xfrm>
              <a:off x="6184562" y="4348013"/>
              <a:ext cx="225903" cy="379194"/>
            </a:xfrm>
            <a:custGeom>
              <a:avLst/>
              <a:gdLst>
                <a:gd name="T0" fmla="*/ 260369336 w 56"/>
                <a:gd name="T1" fmla="*/ 32546138 h 94"/>
                <a:gd name="T2" fmla="*/ 260369336 w 56"/>
                <a:gd name="T3" fmla="*/ 32546138 h 94"/>
                <a:gd name="T4" fmla="*/ 260369336 w 56"/>
                <a:gd name="T5" fmla="*/ 162730712 h 94"/>
                <a:gd name="T6" fmla="*/ 195277017 w 56"/>
                <a:gd name="T7" fmla="*/ 325461424 h 94"/>
                <a:gd name="T8" fmla="*/ 130184668 w 56"/>
                <a:gd name="T9" fmla="*/ 553280424 h 94"/>
                <a:gd name="T10" fmla="*/ 130184668 w 56"/>
                <a:gd name="T11" fmla="*/ 553280424 h 94"/>
                <a:gd name="T12" fmla="*/ 32546167 w 56"/>
                <a:gd name="T13" fmla="*/ 1008926241 h 94"/>
                <a:gd name="T14" fmla="*/ 32546167 w 56"/>
                <a:gd name="T15" fmla="*/ 1008926241 h 94"/>
                <a:gd name="T16" fmla="*/ 0 w 56"/>
                <a:gd name="T17" fmla="*/ 1432022146 h 94"/>
                <a:gd name="T18" fmla="*/ 0 w 56"/>
                <a:gd name="T19" fmla="*/ 1432022146 h 94"/>
                <a:gd name="T20" fmla="*/ 0 w 56"/>
                <a:gd name="T21" fmla="*/ 1497114406 h 94"/>
                <a:gd name="T22" fmla="*/ 0 w 56"/>
                <a:gd name="T23" fmla="*/ 1529660536 h 94"/>
                <a:gd name="T24" fmla="*/ 32546167 w 56"/>
                <a:gd name="T25" fmla="*/ 1529660536 h 94"/>
                <a:gd name="T26" fmla="*/ 32546167 w 56"/>
                <a:gd name="T27" fmla="*/ 1529660536 h 94"/>
                <a:gd name="T28" fmla="*/ 97638509 w 56"/>
                <a:gd name="T29" fmla="*/ 1529660536 h 94"/>
                <a:gd name="T30" fmla="*/ 162730858 w 56"/>
                <a:gd name="T31" fmla="*/ 1497114406 h 94"/>
                <a:gd name="T32" fmla="*/ 260369336 w 56"/>
                <a:gd name="T33" fmla="*/ 1399476017 h 94"/>
                <a:gd name="T34" fmla="*/ 455646353 w 56"/>
                <a:gd name="T35" fmla="*/ 1106564883 h 94"/>
                <a:gd name="T36" fmla="*/ 455646353 w 56"/>
                <a:gd name="T37" fmla="*/ 1106564883 h 94"/>
                <a:gd name="T38" fmla="*/ 683465558 w 56"/>
                <a:gd name="T39" fmla="*/ 683464943 h 94"/>
                <a:gd name="T40" fmla="*/ 911288672 w 56"/>
                <a:gd name="T41" fmla="*/ 260369101 h 94"/>
                <a:gd name="T42" fmla="*/ 911288672 w 56"/>
                <a:gd name="T43" fmla="*/ 260369101 h 94"/>
                <a:gd name="T44" fmla="*/ 911288672 w 56"/>
                <a:gd name="T45" fmla="*/ 227822971 h 94"/>
                <a:gd name="T46" fmla="*/ 878742513 w 56"/>
                <a:gd name="T47" fmla="*/ 260369101 h 94"/>
                <a:gd name="T48" fmla="*/ 878742513 w 56"/>
                <a:gd name="T49" fmla="*/ 260369101 h 94"/>
                <a:gd name="T50" fmla="*/ 683465558 w 56"/>
                <a:gd name="T51" fmla="*/ 520734168 h 94"/>
                <a:gd name="T52" fmla="*/ 520734637 w 56"/>
                <a:gd name="T53" fmla="*/ 846195592 h 94"/>
                <a:gd name="T54" fmla="*/ 358007876 w 56"/>
                <a:gd name="T55" fmla="*/ 1139111012 h 94"/>
                <a:gd name="T56" fmla="*/ 162730858 w 56"/>
                <a:gd name="T57" fmla="*/ 1399476017 h 94"/>
                <a:gd name="T58" fmla="*/ 162730858 w 56"/>
                <a:gd name="T59" fmla="*/ 1399476017 h 94"/>
                <a:gd name="T60" fmla="*/ 97638509 w 56"/>
                <a:gd name="T61" fmla="*/ 1464568276 h 94"/>
                <a:gd name="T62" fmla="*/ 65092334 w 56"/>
                <a:gd name="T63" fmla="*/ 1464568276 h 94"/>
                <a:gd name="T64" fmla="*/ 32546167 w 56"/>
                <a:gd name="T65" fmla="*/ 1464568276 h 94"/>
                <a:gd name="T66" fmla="*/ 32546167 w 56"/>
                <a:gd name="T67" fmla="*/ 1399476017 h 94"/>
                <a:gd name="T68" fmla="*/ 32546167 w 56"/>
                <a:gd name="T69" fmla="*/ 1236745368 h 94"/>
                <a:gd name="T70" fmla="*/ 32546167 w 56"/>
                <a:gd name="T71" fmla="*/ 1236745368 h 94"/>
                <a:gd name="T72" fmla="*/ 65092334 w 56"/>
                <a:gd name="T73" fmla="*/ 846195592 h 94"/>
                <a:gd name="T74" fmla="*/ 65092334 w 56"/>
                <a:gd name="T75" fmla="*/ 846195592 h 94"/>
                <a:gd name="T76" fmla="*/ 195277017 w 56"/>
                <a:gd name="T77" fmla="*/ 455641909 h 94"/>
                <a:gd name="T78" fmla="*/ 325461717 w 56"/>
                <a:gd name="T79" fmla="*/ 65092275 h 94"/>
                <a:gd name="T80" fmla="*/ 325461717 w 56"/>
                <a:gd name="T81" fmla="*/ 65092275 h 94"/>
                <a:gd name="T82" fmla="*/ 358007876 w 56"/>
                <a:gd name="T83" fmla="*/ 32546138 h 94"/>
                <a:gd name="T84" fmla="*/ 292915558 w 56"/>
                <a:gd name="T85" fmla="*/ 0 h 94"/>
                <a:gd name="T86" fmla="*/ 260369336 w 56"/>
                <a:gd name="T87" fmla="*/ 0 h 94"/>
                <a:gd name="T88" fmla="*/ 260369336 w 56"/>
                <a:gd name="T89" fmla="*/ 32546138 h 9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6"/>
                <a:gd name="T136" fmla="*/ 0 h 94"/>
                <a:gd name="T137" fmla="*/ 56 w 56"/>
                <a:gd name="T138" fmla="*/ 94 h 9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6" h="94">
                  <a:moveTo>
                    <a:pt x="16" y="2"/>
                  </a:moveTo>
                  <a:lnTo>
                    <a:pt x="16" y="2"/>
                  </a:lnTo>
                  <a:lnTo>
                    <a:pt x="16" y="10"/>
                  </a:lnTo>
                  <a:lnTo>
                    <a:pt x="12" y="20"/>
                  </a:lnTo>
                  <a:lnTo>
                    <a:pt x="8" y="34"/>
                  </a:lnTo>
                  <a:lnTo>
                    <a:pt x="2" y="62"/>
                  </a:lnTo>
                  <a:lnTo>
                    <a:pt x="0" y="88"/>
                  </a:lnTo>
                  <a:lnTo>
                    <a:pt x="0" y="92"/>
                  </a:lnTo>
                  <a:lnTo>
                    <a:pt x="0" y="94"/>
                  </a:lnTo>
                  <a:lnTo>
                    <a:pt x="2" y="94"/>
                  </a:lnTo>
                  <a:lnTo>
                    <a:pt x="6" y="94"/>
                  </a:lnTo>
                  <a:lnTo>
                    <a:pt x="10" y="92"/>
                  </a:lnTo>
                  <a:lnTo>
                    <a:pt x="16" y="86"/>
                  </a:lnTo>
                  <a:lnTo>
                    <a:pt x="28" y="68"/>
                  </a:lnTo>
                  <a:lnTo>
                    <a:pt x="42" y="42"/>
                  </a:lnTo>
                  <a:lnTo>
                    <a:pt x="56" y="16"/>
                  </a:lnTo>
                  <a:lnTo>
                    <a:pt x="56" y="14"/>
                  </a:lnTo>
                  <a:lnTo>
                    <a:pt x="54" y="16"/>
                  </a:lnTo>
                  <a:lnTo>
                    <a:pt x="42" y="32"/>
                  </a:lnTo>
                  <a:lnTo>
                    <a:pt x="32" y="52"/>
                  </a:lnTo>
                  <a:lnTo>
                    <a:pt x="22" y="70"/>
                  </a:lnTo>
                  <a:lnTo>
                    <a:pt x="10" y="86"/>
                  </a:lnTo>
                  <a:lnTo>
                    <a:pt x="6" y="90"/>
                  </a:lnTo>
                  <a:lnTo>
                    <a:pt x="4" y="90"/>
                  </a:lnTo>
                  <a:lnTo>
                    <a:pt x="2" y="90"/>
                  </a:lnTo>
                  <a:lnTo>
                    <a:pt x="2" y="86"/>
                  </a:lnTo>
                  <a:lnTo>
                    <a:pt x="2" y="76"/>
                  </a:lnTo>
                  <a:lnTo>
                    <a:pt x="4" y="52"/>
                  </a:lnTo>
                  <a:lnTo>
                    <a:pt x="12" y="28"/>
                  </a:lnTo>
                  <a:lnTo>
                    <a:pt x="20" y="4"/>
                  </a:lnTo>
                  <a:lnTo>
                    <a:pt x="22" y="2"/>
                  </a:lnTo>
                  <a:lnTo>
                    <a:pt x="18" y="0"/>
                  </a:lnTo>
                  <a:lnTo>
                    <a:pt x="16" y="0"/>
                  </a:lnTo>
                  <a:lnTo>
                    <a:pt x="16"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9169" name="Freeform 46"/>
            <p:cNvSpPr>
              <a:spLocks/>
            </p:cNvSpPr>
            <p:nvPr/>
          </p:nvSpPr>
          <p:spPr bwMode="auto">
            <a:xfrm>
              <a:off x="6184562" y="4348013"/>
              <a:ext cx="225903" cy="379194"/>
            </a:xfrm>
            <a:custGeom>
              <a:avLst/>
              <a:gdLst>
                <a:gd name="T0" fmla="*/ 260369336 w 56"/>
                <a:gd name="T1" fmla="*/ 32546138 h 94"/>
                <a:gd name="T2" fmla="*/ 260369336 w 56"/>
                <a:gd name="T3" fmla="*/ 32546138 h 94"/>
                <a:gd name="T4" fmla="*/ 260369336 w 56"/>
                <a:gd name="T5" fmla="*/ 162730712 h 94"/>
                <a:gd name="T6" fmla="*/ 195277017 w 56"/>
                <a:gd name="T7" fmla="*/ 325461424 h 94"/>
                <a:gd name="T8" fmla="*/ 130184668 w 56"/>
                <a:gd name="T9" fmla="*/ 553280424 h 94"/>
                <a:gd name="T10" fmla="*/ 130184668 w 56"/>
                <a:gd name="T11" fmla="*/ 553280424 h 94"/>
                <a:gd name="T12" fmla="*/ 32546167 w 56"/>
                <a:gd name="T13" fmla="*/ 1008926241 h 94"/>
                <a:gd name="T14" fmla="*/ 32546167 w 56"/>
                <a:gd name="T15" fmla="*/ 1008926241 h 94"/>
                <a:gd name="T16" fmla="*/ 0 w 56"/>
                <a:gd name="T17" fmla="*/ 1432022146 h 94"/>
                <a:gd name="T18" fmla="*/ 0 w 56"/>
                <a:gd name="T19" fmla="*/ 1432022146 h 94"/>
                <a:gd name="T20" fmla="*/ 0 w 56"/>
                <a:gd name="T21" fmla="*/ 1497114406 h 94"/>
                <a:gd name="T22" fmla="*/ 0 w 56"/>
                <a:gd name="T23" fmla="*/ 1529660536 h 94"/>
                <a:gd name="T24" fmla="*/ 32546167 w 56"/>
                <a:gd name="T25" fmla="*/ 1529660536 h 94"/>
                <a:gd name="T26" fmla="*/ 32546167 w 56"/>
                <a:gd name="T27" fmla="*/ 1529660536 h 94"/>
                <a:gd name="T28" fmla="*/ 97638509 w 56"/>
                <a:gd name="T29" fmla="*/ 1529660536 h 94"/>
                <a:gd name="T30" fmla="*/ 162730858 w 56"/>
                <a:gd name="T31" fmla="*/ 1497114406 h 94"/>
                <a:gd name="T32" fmla="*/ 260369336 w 56"/>
                <a:gd name="T33" fmla="*/ 1399476017 h 94"/>
                <a:gd name="T34" fmla="*/ 455646353 w 56"/>
                <a:gd name="T35" fmla="*/ 1106564883 h 94"/>
                <a:gd name="T36" fmla="*/ 455646353 w 56"/>
                <a:gd name="T37" fmla="*/ 1106564883 h 94"/>
                <a:gd name="T38" fmla="*/ 683465558 w 56"/>
                <a:gd name="T39" fmla="*/ 683464943 h 94"/>
                <a:gd name="T40" fmla="*/ 911288672 w 56"/>
                <a:gd name="T41" fmla="*/ 260369101 h 94"/>
                <a:gd name="T42" fmla="*/ 911288672 w 56"/>
                <a:gd name="T43" fmla="*/ 260369101 h 94"/>
                <a:gd name="T44" fmla="*/ 911288672 w 56"/>
                <a:gd name="T45" fmla="*/ 227822971 h 94"/>
                <a:gd name="T46" fmla="*/ 878742513 w 56"/>
                <a:gd name="T47" fmla="*/ 260369101 h 94"/>
                <a:gd name="T48" fmla="*/ 878742513 w 56"/>
                <a:gd name="T49" fmla="*/ 260369101 h 94"/>
                <a:gd name="T50" fmla="*/ 683465558 w 56"/>
                <a:gd name="T51" fmla="*/ 520734168 h 94"/>
                <a:gd name="T52" fmla="*/ 520734637 w 56"/>
                <a:gd name="T53" fmla="*/ 846195592 h 94"/>
                <a:gd name="T54" fmla="*/ 358007876 w 56"/>
                <a:gd name="T55" fmla="*/ 1139111012 h 94"/>
                <a:gd name="T56" fmla="*/ 162730858 w 56"/>
                <a:gd name="T57" fmla="*/ 1399476017 h 94"/>
                <a:gd name="T58" fmla="*/ 162730858 w 56"/>
                <a:gd name="T59" fmla="*/ 1399476017 h 94"/>
                <a:gd name="T60" fmla="*/ 97638509 w 56"/>
                <a:gd name="T61" fmla="*/ 1464568276 h 94"/>
                <a:gd name="T62" fmla="*/ 65092334 w 56"/>
                <a:gd name="T63" fmla="*/ 1464568276 h 94"/>
                <a:gd name="T64" fmla="*/ 32546167 w 56"/>
                <a:gd name="T65" fmla="*/ 1464568276 h 94"/>
                <a:gd name="T66" fmla="*/ 32546167 w 56"/>
                <a:gd name="T67" fmla="*/ 1399476017 h 94"/>
                <a:gd name="T68" fmla="*/ 32546167 w 56"/>
                <a:gd name="T69" fmla="*/ 1236745368 h 94"/>
                <a:gd name="T70" fmla="*/ 32546167 w 56"/>
                <a:gd name="T71" fmla="*/ 1236745368 h 94"/>
                <a:gd name="T72" fmla="*/ 65092334 w 56"/>
                <a:gd name="T73" fmla="*/ 846195592 h 94"/>
                <a:gd name="T74" fmla="*/ 65092334 w 56"/>
                <a:gd name="T75" fmla="*/ 846195592 h 94"/>
                <a:gd name="T76" fmla="*/ 195277017 w 56"/>
                <a:gd name="T77" fmla="*/ 455641909 h 94"/>
                <a:gd name="T78" fmla="*/ 325461717 w 56"/>
                <a:gd name="T79" fmla="*/ 65092275 h 94"/>
                <a:gd name="T80" fmla="*/ 325461717 w 56"/>
                <a:gd name="T81" fmla="*/ 65092275 h 94"/>
                <a:gd name="T82" fmla="*/ 358007876 w 56"/>
                <a:gd name="T83" fmla="*/ 32546138 h 94"/>
                <a:gd name="T84" fmla="*/ 292915558 w 56"/>
                <a:gd name="T85" fmla="*/ 0 h 94"/>
                <a:gd name="T86" fmla="*/ 260369336 w 56"/>
                <a:gd name="T87" fmla="*/ 0 h 94"/>
                <a:gd name="T88" fmla="*/ 260369336 w 56"/>
                <a:gd name="T89" fmla="*/ 32546138 h 9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6"/>
                <a:gd name="T136" fmla="*/ 0 h 94"/>
                <a:gd name="T137" fmla="*/ 56 w 56"/>
                <a:gd name="T138" fmla="*/ 94 h 9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6" h="94">
                  <a:moveTo>
                    <a:pt x="16" y="2"/>
                  </a:moveTo>
                  <a:lnTo>
                    <a:pt x="16" y="2"/>
                  </a:lnTo>
                  <a:lnTo>
                    <a:pt x="16" y="10"/>
                  </a:lnTo>
                  <a:lnTo>
                    <a:pt x="12" y="20"/>
                  </a:lnTo>
                  <a:lnTo>
                    <a:pt x="8" y="34"/>
                  </a:lnTo>
                  <a:lnTo>
                    <a:pt x="2" y="62"/>
                  </a:lnTo>
                  <a:lnTo>
                    <a:pt x="0" y="88"/>
                  </a:lnTo>
                  <a:lnTo>
                    <a:pt x="0" y="92"/>
                  </a:lnTo>
                  <a:lnTo>
                    <a:pt x="0" y="94"/>
                  </a:lnTo>
                  <a:lnTo>
                    <a:pt x="2" y="94"/>
                  </a:lnTo>
                  <a:lnTo>
                    <a:pt x="6" y="94"/>
                  </a:lnTo>
                  <a:lnTo>
                    <a:pt x="10" y="92"/>
                  </a:lnTo>
                  <a:lnTo>
                    <a:pt x="16" y="86"/>
                  </a:lnTo>
                  <a:lnTo>
                    <a:pt x="28" y="68"/>
                  </a:lnTo>
                  <a:lnTo>
                    <a:pt x="42" y="42"/>
                  </a:lnTo>
                  <a:lnTo>
                    <a:pt x="56" y="16"/>
                  </a:lnTo>
                  <a:lnTo>
                    <a:pt x="56" y="14"/>
                  </a:lnTo>
                  <a:lnTo>
                    <a:pt x="54" y="16"/>
                  </a:lnTo>
                  <a:lnTo>
                    <a:pt x="42" y="32"/>
                  </a:lnTo>
                  <a:lnTo>
                    <a:pt x="32" y="52"/>
                  </a:lnTo>
                  <a:lnTo>
                    <a:pt x="22" y="70"/>
                  </a:lnTo>
                  <a:lnTo>
                    <a:pt x="10" y="86"/>
                  </a:lnTo>
                  <a:lnTo>
                    <a:pt x="6" y="90"/>
                  </a:lnTo>
                  <a:lnTo>
                    <a:pt x="4" y="90"/>
                  </a:lnTo>
                  <a:lnTo>
                    <a:pt x="2" y="90"/>
                  </a:lnTo>
                  <a:lnTo>
                    <a:pt x="2" y="86"/>
                  </a:lnTo>
                  <a:lnTo>
                    <a:pt x="2" y="76"/>
                  </a:lnTo>
                  <a:lnTo>
                    <a:pt x="4" y="52"/>
                  </a:lnTo>
                  <a:lnTo>
                    <a:pt x="12" y="28"/>
                  </a:lnTo>
                  <a:lnTo>
                    <a:pt x="20" y="4"/>
                  </a:lnTo>
                  <a:lnTo>
                    <a:pt x="22" y="2"/>
                  </a:lnTo>
                  <a:lnTo>
                    <a:pt x="18" y="0"/>
                  </a:lnTo>
                  <a:lnTo>
                    <a:pt x="16" y="0"/>
                  </a:lnTo>
                  <a:lnTo>
                    <a:pt x="16" y="2"/>
                  </a:lnTo>
                </a:path>
              </a:pathLst>
            </a:custGeom>
            <a:noFill/>
            <a:ln w="9525">
              <a:noFill/>
              <a:round/>
              <a:headEnd/>
              <a:tailEnd/>
            </a:ln>
          </p:spPr>
          <p:txBody>
            <a:bodyPr/>
            <a:lstStyle/>
            <a:p>
              <a:endParaRPr lang="fr-FR">
                <a:latin typeface="Calibri" pitchFamily="34" charset="0"/>
              </a:endParaRPr>
            </a:p>
          </p:txBody>
        </p:sp>
        <p:sp>
          <p:nvSpPr>
            <p:cNvPr id="9170" name="Freeform 47"/>
            <p:cNvSpPr>
              <a:spLocks/>
            </p:cNvSpPr>
            <p:nvPr/>
          </p:nvSpPr>
          <p:spPr bwMode="auto">
            <a:xfrm>
              <a:off x="6216834" y="4477100"/>
              <a:ext cx="645436" cy="1516774"/>
            </a:xfrm>
            <a:custGeom>
              <a:avLst/>
              <a:gdLst>
                <a:gd name="T0" fmla="*/ 1204198058 w 160"/>
                <a:gd name="T1" fmla="*/ 0 h 376"/>
                <a:gd name="T2" fmla="*/ 911286959 w 160"/>
                <a:gd name="T3" fmla="*/ 358003048 h 376"/>
                <a:gd name="T4" fmla="*/ 683464274 w 160"/>
                <a:gd name="T5" fmla="*/ 781102303 h 376"/>
                <a:gd name="T6" fmla="*/ 292915007 w 160"/>
                <a:gd name="T7" fmla="*/ 1757477093 h 376"/>
                <a:gd name="T8" fmla="*/ 162730552 w 160"/>
                <a:gd name="T9" fmla="*/ 2147483647 h 376"/>
                <a:gd name="T10" fmla="*/ 65092212 w 160"/>
                <a:gd name="T11" fmla="*/ 2147483647 h 376"/>
                <a:gd name="T12" fmla="*/ 0 w 160"/>
                <a:gd name="T13" fmla="*/ 2147483647 h 376"/>
                <a:gd name="T14" fmla="*/ 0 w 160"/>
                <a:gd name="T15" fmla="*/ 2147483647 h 376"/>
                <a:gd name="T16" fmla="*/ 97638325 w 160"/>
                <a:gd name="T17" fmla="*/ 2147483647 h 376"/>
                <a:gd name="T18" fmla="*/ 162730552 w 160"/>
                <a:gd name="T19" fmla="*/ 2147483647 h 376"/>
                <a:gd name="T20" fmla="*/ 390549267 w 160"/>
                <a:gd name="T21" fmla="*/ 2147483647 h 376"/>
                <a:gd name="T22" fmla="*/ 748556469 w 160"/>
                <a:gd name="T23" fmla="*/ 2147483647 h 376"/>
                <a:gd name="T24" fmla="*/ 943833057 w 160"/>
                <a:gd name="T25" fmla="*/ 2147483647 h 376"/>
                <a:gd name="T26" fmla="*/ 1139105862 w 160"/>
                <a:gd name="T27" fmla="*/ 2147483647 h 376"/>
                <a:gd name="T28" fmla="*/ 1464566841 w 160"/>
                <a:gd name="T29" fmla="*/ 2147483647 h 376"/>
                <a:gd name="T30" fmla="*/ 1757477688 w 160"/>
                <a:gd name="T31" fmla="*/ 2147483647 h 376"/>
                <a:gd name="T32" fmla="*/ 1920208178 w 160"/>
                <a:gd name="T33" fmla="*/ 2147483647 h 376"/>
                <a:gd name="T34" fmla="*/ 2115485269 w 160"/>
                <a:gd name="T35" fmla="*/ 2147483647 h 376"/>
                <a:gd name="T36" fmla="*/ 2147483647 w 160"/>
                <a:gd name="T37" fmla="*/ 2147483647 h 376"/>
                <a:gd name="T38" fmla="*/ 2147483647 w 160"/>
                <a:gd name="T39" fmla="*/ 2147483647 h 376"/>
                <a:gd name="T40" fmla="*/ 2147483647 w 160"/>
                <a:gd name="T41" fmla="*/ 2147483647 h 376"/>
                <a:gd name="T42" fmla="*/ 2147483647 w 160"/>
                <a:gd name="T43" fmla="*/ 2147483647 h 376"/>
                <a:gd name="T44" fmla="*/ 2147483647 w 160"/>
                <a:gd name="T45" fmla="*/ 2147483647 h 376"/>
                <a:gd name="T46" fmla="*/ 2147483647 w 160"/>
                <a:gd name="T47" fmla="*/ 2147483647 h 376"/>
                <a:gd name="T48" fmla="*/ 1985300373 w 160"/>
                <a:gd name="T49" fmla="*/ 2147483647 h 376"/>
                <a:gd name="T50" fmla="*/ 1692385492 w 160"/>
                <a:gd name="T51" fmla="*/ 2147483647 h 376"/>
                <a:gd name="T52" fmla="*/ 1529659037 w 160"/>
                <a:gd name="T53" fmla="*/ 2147483647 h 376"/>
                <a:gd name="T54" fmla="*/ 1366928547 w 160"/>
                <a:gd name="T55" fmla="*/ 2147483647 h 376"/>
                <a:gd name="T56" fmla="*/ 1139105862 w 160"/>
                <a:gd name="T57" fmla="*/ 2147483647 h 376"/>
                <a:gd name="T58" fmla="*/ 911286959 w 160"/>
                <a:gd name="T59" fmla="*/ 2147483647 h 376"/>
                <a:gd name="T60" fmla="*/ 781102567 w 160"/>
                <a:gd name="T61" fmla="*/ 2147483647 h 376"/>
                <a:gd name="T62" fmla="*/ 455641462 w 160"/>
                <a:gd name="T63" fmla="*/ 2147483647 h 376"/>
                <a:gd name="T64" fmla="*/ 358003169 w 160"/>
                <a:gd name="T65" fmla="*/ 2147483647 h 376"/>
                <a:gd name="T66" fmla="*/ 227822748 w 160"/>
                <a:gd name="T67" fmla="*/ 2147483647 h 376"/>
                <a:gd name="T68" fmla="*/ 130184423 w 160"/>
                <a:gd name="T69" fmla="*/ 2147483647 h 376"/>
                <a:gd name="T70" fmla="*/ 97638325 w 160"/>
                <a:gd name="T71" fmla="*/ 2147483647 h 376"/>
                <a:gd name="T72" fmla="*/ 130184423 w 160"/>
                <a:gd name="T73" fmla="*/ 2147483647 h 376"/>
                <a:gd name="T74" fmla="*/ 195276650 w 160"/>
                <a:gd name="T75" fmla="*/ 2147483647 h 376"/>
                <a:gd name="T76" fmla="*/ 358003169 w 160"/>
                <a:gd name="T77" fmla="*/ 1822569266 h 376"/>
                <a:gd name="T78" fmla="*/ 488187560 w 160"/>
                <a:gd name="T79" fmla="*/ 1334381998 h 376"/>
                <a:gd name="T80" fmla="*/ 683464274 w 160"/>
                <a:gd name="T81" fmla="*/ 846194476 h 376"/>
                <a:gd name="T82" fmla="*/ 1041467316 w 160"/>
                <a:gd name="T83" fmla="*/ 195276584 h 376"/>
                <a:gd name="T84" fmla="*/ 1204198058 w 160"/>
                <a:gd name="T85" fmla="*/ 0 h 37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0"/>
                <a:gd name="T130" fmla="*/ 0 h 376"/>
                <a:gd name="T131" fmla="*/ 160 w 160"/>
                <a:gd name="T132" fmla="*/ 376 h 37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0" h="376">
                  <a:moveTo>
                    <a:pt x="74" y="0"/>
                  </a:moveTo>
                  <a:lnTo>
                    <a:pt x="74" y="0"/>
                  </a:lnTo>
                  <a:lnTo>
                    <a:pt x="64" y="10"/>
                  </a:lnTo>
                  <a:lnTo>
                    <a:pt x="56" y="22"/>
                  </a:lnTo>
                  <a:lnTo>
                    <a:pt x="42" y="48"/>
                  </a:lnTo>
                  <a:lnTo>
                    <a:pt x="30" y="78"/>
                  </a:lnTo>
                  <a:lnTo>
                    <a:pt x="18" y="108"/>
                  </a:lnTo>
                  <a:lnTo>
                    <a:pt x="10" y="144"/>
                  </a:lnTo>
                  <a:lnTo>
                    <a:pt x="4" y="180"/>
                  </a:lnTo>
                  <a:lnTo>
                    <a:pt x="0" y="216"/>
                  </a:lnTo>
                  <a:lnTo>
                    <a:pt x="0" y="234"/>
                  </a:lnTo>
                  <a:lnTo>
                    <a:pt x="0" y="252"/>
                  </a:lnTo>
                  <a:lnTo>
                    <a:pt x="4" y="284"/>
                  </a:lnTo>
                  <a:lnTo>
                    <a:pt x="6" y="302"/>
                  </a:lnTo>
                  <a:lnTo>
                    <a:pt x="10" y="318"/>
                  </a:lnTo>
                  <a:lnTo>
                    <a:pt x="16" y="328"/>
                  </a:lnTo>
                  <a:lnTo>
                    <a:pt x="24" y="340"/>
                  </a:lnTo>
                  <a:lnTo>
                    <a:pt x="36" y="348"/>
                  </a:lnTo>
                  <a:lnTo>
                    <a:pt x="46" y="354"/>
                  </a:lnTo>
                  <a:lnTo>
                    <a:pt x="58" y="358"/>
                  </a:lnTo>
                  <a:lnTo>
                    <a:pt x="70" y="356"/>
                  </a:lnTo>
                  <a:lnTo>
                    <a:pt x="80" y="356"/>
                  </a:lnTo>
                  <a:lnTo>
                    <a:pt x="90" y="358"/>
                  </a:lnTo>
                  <a:lnTo>
                    <a:pt x="98" y="362"/>
                  </a:lnTo>
                  <a:lnTo>
                    <a:pt x="108" y="368"/>
                  </a:lnTo>
                  <a:lnTo>
                    <a:pt x="118" y="374"/>
                  </a:lnTo>
                  <a:lnTo>
                    <a:pt x="124" y="376"/>
                  </a:lnTo>
                  <a:lnTo>
                    <a:pt x="130" y="376"/>
                  </a:lnTo>
                  <a:lnTo>
                    <a:pt x="146" y="374"/>
                  </a:lnTo>
                  <a:lnTo>
                    <a:pt x="152" y="372"/>
                  </a:lnTo>
                  <a:lnTo>
                    <a:pt x="158" y="370"/>
                  </a:lnTo>
                  <a:lnTo>
                    <a:pt x="160" y="368"/>
                  </a:lnTo>
                  <a:lnTo>
                    <a:pt x="158" y="368"/>
                  </a:lnTo>
                  <a:lnTo>
                    <a:pt x="150" y="370"/>
                  </a:lnTo>
                  <a:lnTo>
                    <a:pt x="140" y="372"/>
                  </a:lnTo>
                  <a:lnTo>
                    <a:pt x="130" y="372"/>
                  </a:lnTo>
                  <a:lnTo>
                    <a:pt x="122" y="372"/>
                  </a:lnTo>
                  <a:lnTo>
                    <a:pt x="112" y="368"/>
                  </a:lnTo>
                  <a:lnTo>
                    <a:pt x="104" y="362"/>
                  </a:lnTo>
                  <a:lnTo>
                    <a:pt x="94" y="356"/>
                  </a:lnTo>
                  <a:lnTo>
                    <a:pt x="84" y="352"/>
                  </a:lnTo>
                  <a:lnTo>
                    <a:pt x="78" y="352"/>
                  </a:lnTo>
                  <a:lnTo>
                    <a:pt x="70" y="352"/>
                  </a:lnTo>
                  <a:lnTo>
                    <a:pt x="64" y="354"/>
                  </a:lnTo>
                  <a:lnTo>
                    <a:pt x="56" y="354"/>
                  </a:lnTo>
                  <a:lnTo>
                    <a:pt x="48" y="350"/>
                  </a:lnTo>
                  <a:lnTo>
                    <a:pt x="40" y="346"/>
                  </a:lnTo>
                  <a:lnTo>
                    <a:pt x="28" y="334"/>
                  </a:lnTo>
                  <a:lnTo>
                    <a:pt x="22" y="328"/>
                  </a:lnTo>
                  <a:lnTo>
                    <a:pt x="18" y="320"/>
                  </a:lnTo>
                  <a:lnTo>
                    <a:pt x="14" y="304"/>
                  </a:lnTo>
                  <a:lnTo>
                    <a:pt x="8" y="272"/>
                  </a:lnTo>
                  <a:lnTo>
                    <a:pt x="6" y="238"/>
                  </a:lnTo>
                  <a:lnTo>
                    <a:pt x="6" y="224"/>
                  </a:lnTo>
                  <a:lnTo>
                    <a:pt x="8" y="208"/>
                  </a:lnTo>
                  <a:lnTo>
                    <a:pt x="12" y="178"/>
                  </a:lnTo>
                  <a:lnTo>
                    <a:pt x="16" y="144"/>
                  </a:lnTo>
                  <a:lnTo>
                    <a:pt x="22" y="112"/>
                  </a:lnTo>
                  <a:lnTo>
                    <a:pt x="30" y="82"/>
                  </a:lnTo>
                  <a:lnTo>
                    <a:pt x="42" y="52"/>
                  </a:lnTo>
                  <a:lnTo>
                    <a:pt x="56" y="24"/>
                  </a:lnTo>
                  <a:lnTo>
                    <a:pt x="64" y="12"/>
                  </a:lnTo>
                  <a:lnTo>
                    <a:pt x="74"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171" name="Freeform 49"/>
            <p:cNvSpPr>
              <a:spLocks/>
            </p:cNvSpPr>
            <p:nvPr/>
          </p:nvSpPr>
          <p:spPr bwMode="auto">
            <a:xfrm>
              <a:off x="5861845" y="5961602"/>
              <a:ext cx="258174" cy="185563"/>
            </a:xfrm>
            <a:custGeom>
              <a:avLst/>
              <a:gdLst>
                <a:gd name="T0" fmla="*/ 0 w 64"/>
                <a:gd name="T1" fmla="*/ 0 h 46"/>
                <a:gd name="T2" fmla="*/ 0 w 64"/>
                <a:gd name="T3" fmla="*/ 0 h 46"/>
                <a:gd name="T4" fmla="*/ 0 w 64"/>
                <a:gd name="T5" fmla="*/ 32546134 h 46"/>
                <a:gd name="T6" fmla="*/ 32546052 w 64"/>
                <a:gd name="T7" fmla="*/ 65092267 h 46"/>
                <a:gd name="T8" fmla="*/ 32546052 w 64"/>
                <a:gd name="T9" fmla="*/ 65092267 h 46"/>
                <a:gd name="T10" fmla="*/ 162730285 w 64"/>
                <a:gd name="T11" fmla="*/ 130184535 h 46"/>
                <a:gd name="T12" fmla="*/ 292910491 w 64"/>
                <a:gd name="T13" fmla="*/ 162730692 h 46"/>
                <a:gd name="T14" fmla="*/ 292910491 w 64"/>
                <a:gd name="T15" fmla="*/ 162730692 h 46"/>
                <a:gd name="T16" fmla="*/ 553278972 w 64"/>
                <a:gd name="T17" fmla="*/ 195276818 h 46"/>
                <a:gd name="T18" fmla="*/ 650917105 w 64"/>
                <a:gd name="T19" fmla="*/ 260369070 h 46"/>
                <a:gd name="T20" fmla="*/ 781097249 w 64"/>
                <a:gd name="T21" fmla="*/ 325461384 h 46"/>
                <a:gd name="T22" fmla="*/ 781097249 w 64"/>
                <a:gd name="T23" fmla="*/ 325461384 h 46"/>
                <a:gd name="T24" fmla="*/ 846189337 w 64"/>
                <a:gd name="T25" fmla="*/ 423095728 h 46"/>
                <a:gd name="T26" fmla="*/ 911281426 w 64"/>
                <a:gd name="T27" fmla="*/ 520734105 h 46"/>
                <a:gd name="T28" fmla="*/ 1008919559 w 64"/>
                <a:gd name="T29" fmla="*/ 716010986 h 46"/>
                <a:gd name="T30" fmla="*/ 1008919559 w 64"/>
                <a:gd name="T31" fmla="*/ 716010986 h 46"/>
                <a:gd name="T32" fmla="*/ 1008919559 w 64"/>
                <a:gd name="T33" fmla="*/ 748557112 h 46"/>
                <a:gd name="T34" fmla="*/ 1041465604 w 64"/>
                <a:gd name="T35" fmla="*/ 716010986 h 46"/>
                <a:gd name="T36" fmla="*/ 1041465604 w 64"/>
                <a:gd name="T37" fmla="*/ 716010986 h 46"/>
                <a:gd name="T38" fmla="*/ 976373515 w 64"/>
                <a:gd name="T39" fmla="*/ 553280357 h 46"/>
                <a:gd name="T40" fmla="*/ 911281426 w 64"/>
                <a:gd name="T41" fmla="*/ 423095728 h 46"/>
                <a:gd name="T42" fmla="*/ 781097249 w 64"/>
                <a:gd name="T43" fmla="*/ 292915258 h 46"/>
                <a:gd name="T44" fmla="*/ 650917105 w 64"/>
                <a:gd name="T45" fmla="*/ 195276818 h 46"/>
                <a:gd name="T46" fmla="*/ 650917105 w 64"/>
                <a:gd name="T47" fmla="*/ 195276818 h 46"/>
                <a:gd name="T48" fmla="*/ 488186757 w 64"/>
                <a:gd name="T49" fmla="*/ 162730692 h 46"/>
                <a:gd name="T50" fmla="*/ 358002580 w 64"/>
                <a:gd name="T51" fmla="*/ 130184535 h 46"/>
                <a:gd name="T52" fmla="*/ 358002580 w 64"/>
                <a:gd name="T53" fmla="*/ 130184535 h 46"/>
                <a:gd name="T54" fmla="*/ 227822374 w 64"/>
                <a:gd name="T55" fmla="*/ 130184535 h 46"/>
                <a:gd name="T56" fmla="*/ 130184209 w 64"/>
                <a:gd name="T57" fmla="*/ 97638409 h 46"/>
                <a:gd name="T58" fmla="*/ 130184209 w 64"/>
                <a:gd name="T59" fmla="*/ 97638409 h 46"/>
                <a:gd name="T60" fmla="*/ 65092104 w 64"/>
                <a:gd name="T61" fmla="*/ 32546134 h 46"/>
                <a:gd name="T62" fmla="*/ 0 w 64"/>
                <a:gd name="T63" fmla="*/ 0 h 46"/>
                <a:gd name="T64" fmla="*/ 0 w 64"/>
                <a:gd name="T65" fmla="*/ 0 h 46"/>
                <a:gd name="T66" fmla="*/ 0 w 64"/>
                <a:gd name="T67" fmla="*/ 0 h 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4"/>
                <a:gd name="T103" fmla="*/ 0 h 46"/>
                <a:gd name="T104" fmla="*/ 64 w 64"/>
                <a:gd name="T105" fmla="*/ 46 h 4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4" h="46">
                  <a:moveTo>
                    <a:pt x="0" y="0"/>
                  </a:moveTo>
                  <a:lnTo>
                    <a:pt x="0" y="0"/>
                  </a:lnTo>
                  <a:lnTo>
                    <a:pt x="0" y="2"/>
                  </a:lnTo>
                  <a:lnTo>
                    <a:pt x="2" y="4"/>
                  </a:lnTo>
                  <a:lnTo>
                    <a:pt x="10" y="8"/>
                  </a:lnTo>
                  <a:lnTo>
                    <a:pt x="18" y="10"/>
                  </a:lnTo>
                  <a:lnTo>
                    <a:pt x="34" y="12"/>
                  </a:lnTo>
                  <a:lnTo>
                    <a:pt x="40" y="16"/>
                  </a:lnTo>
                  <a:lnTo>
                    <a:pt x="48" y="20"/>
                  </a:lnTo>
                  <a:lnTo>
                    <a:pt x="52" y="26"/>
                  </a:lnTo>
                  <a:lnTo>
                    <a:pt x="56" y="32"/>
                  </a:lnTo>
                  <a:lnTo>
                    <a:pt x="62" y="44"/>
                  </a:lnTo>
                  <a:lnTo>
                    <a:pt x="62" y="46"/>
                  </a:lnTo>
                  <a:lnTo>
                    <a:pt x="64" y="44"/>
                  </a:lnTo>
                  <a:lnTo>
                    <a:pt x="60" y="34"/>
                  </a:lnTo>
                  <a:lnTo>
                    <a:pt x="56" y="26"/>
                  </a:lnTo>
                  <a:lnTo>
                    <a:pt x="48" y="18"/>
                  </a:lnTo>
                  <a:lnTo>
                    <a:pt x="40" y="12"/>
                  </a:lnTo>
                  <a:lnTo>
                    <a:pt x="30" y="10"/>
                  </a:lnTo>
                  <a:lnTo>
                    <a:pt x="22" y="8"/>
                  </a:lnTo>
                  <a:lnTo>
                    <a:pt x="14" y="8"/>
                  </a:lnTo>
                  <a:lnTo>
                    <a:pt x="8" y="6"/>
                  </a:lnTo>
                  <a:lnTo>
                    <a:pt x="4" y="2"/>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172" name="Freeform 50"/>
            <p:cNvSpPr>
              <a:spLocks/>
            </p:cNvSpPr>
            <p:nvPr/>
          </p:nvSpPr>
          <p:spPr bwMode="auto">
            <a:xfrm>
              <a:off x="5861845" y="5961602"/>
              <a:ext cx="258174" cy="185563"/>
            </a:xfrm>
            <a:custGeom>
              <a:avLst/>
              <a:gdLst>
                <a:gd name="T0" fmla="*/ 0 w 64"/>
                <a:gd name="T1" fmla="*/ 0 h 46"/>
                <a:gd name="T2" fmla="*/ 0 w 64"/>
                <a:gd name="T3" fmla="*/ 0 h 46"/>
                <a:gd name="T4" fmla="*/ 0 w 64"/>
                <a:gd name="T5" fmla="*/ 32546134 h 46"/>
                <a:gd name="T6" fmla="*/ 32546052 w 64"/>
                <a:gd name="T7" fmla="*/ 65092267 h 46"/>
                <a:gd name="T8" fmla="*/ 32546052 w 64"/>
                <a:gd name="T9" fmla="*/ 65092267 h 46"/>
                <a:gd name="T10" fmla="*/ 162730285 w 64"/>
                <a:gd name="T11" fmla="*/ 130184535 h 46"/>
                <a:gd name="T12" fmla="*/ 292910491 w 64"/>
                <a:gd name="T13" fmla="*/ 162730692 h 46"/>
                <a:gd name="T14" fmla="*/ 292910491 w 64"/>
                <a:gd name="T15" fmla="*/ 162730692 h 46"/>
                <a:gd name="T16" fmla="*/ 553278972 w 64"/>
                <a:gd name="T17" fmla="*/ 195276818 h 46"/>
                <a:gd name="T18" fmla="*/ 650917105 w 64"/>
                <a:gd name="T19" fmla="*/ 260369070 h 46"/>
                <a:gd name="T20" fmla="*/ 781097249 w 64"/>
                <a:gd name="T21" fmla="*/ 325461384 h 46"/>
                <a:gd name="T22" fmla="*/ 781097249 w 64"/>
                <a:gd name="T23" fmla="*/ 325461384 h 46"/>
                <a:gd name="T24" fmla="*/ 846189337 w 64"/>
                <a:gd name="T25" fmla="*/ 423095728 h 46"/>
                <a:gd name="T26" fmla="*/ 911281426 w 64"/>
                <a:gd name="T27" fmla="*/ 520734105 h 46"/>
                <a:gd name="T28" fmla="*/ 1008919559 w 64"/>
                <a:gd name="T29" fmla="*/ 716010986 h 46"/>
                <a:gd name="T30" fmla="*/ 1008919559 w 64"/>
                <a:gd name="T31" fmla="*/ 716010986 h 46"/>
                <a:gd name="T32" fmla="*/ 1008919559 w 64"/>
                <a:gd name="T33" fmla="*/ 748557112 h 46"/>
                <a:gd name="T34" fmla="*/ 1041465604 w 64"/>
                <a:gd name="T35" fmla="*/ 716010986 h 46"/>
                <a:gd name="T36" fmla="*/ 1041465604 w 64"/>
                <a:gd name="T37" fmla="*/ 716010986 h 46"/>
                <a:gd name="T38" fmla="*/ 976373515 w 64"/>
                <a:gd name="T39" fmla="*/ 553280357 h 46"/>
                <a:gd name="T40" fmla="*/ 911281426 w 64"/>
                <a:gd name="T41" fmla="*/ 423095728 h 46"/>
                <a:gd name="T42" fmla="*/ 781097249 w 64"/>
                <a:gd name="T43" fmla="*/ 292915258 h 46"/>
                <a:gd name="T44" fmla="*/ 650917105 w 64"/>
                <a:gd name="T45" fmla="*/ 195276818 h 46"/>
                <a:gd name="T46" fmla="*/ 650917105 w 64"/>
                <a:gd name="T47" fmla="*/ 195276818 h 46"/>
                <a:gd name="T48" fmla="*/ 488186757 w 64"/>
                <a:gd name="T49" fmla="*/ 162730692 h 46"/>
                <a:gd name="T50" fmla="*/ 358002580 w 64"/>
                <a:gd name="T51" fmla="*/ 130184535 h 46"/>
                <a:gd name="T52" fmla="*/ 358002580 w 64"/>
                <a:gd name="T53" fmla="*/ 130184535 h 46"/>
                <a:gd name="T54" fmla="*/ 227822374 w 64"/>
                <a:gd name="T55" fmla="*/ 130184535 h 46"/>
                <a:gd name="T56" fmla="*/ 130184209 w 64"/>
                <a:gd name="T57" fmla="*/ 97638409 h 46"/>
                <a:gd name="T58" fmla="*/ 130184209 w 64"/>
                <a:gd name="T59" fmla="*/ 97638409 h 46"/>
                <a:gd name="T60" fmla="*/ 65092104 w 64"/>
                <a:gd name="T61" fmla="*/ 32546134 h 46"/>
                <a:gd name="T62" fmla="*/ 0 w 64"/>
                <a:gd name="T63" fmla="*/ 0 h 46"/>
                <a:gd name="T64" fmla="*/ 0 w 64"/>
                <a:gd name="T65" fmla="*/ 0 h 46"/>
                <a:gd name="T66" fmla="*/ 0 w 64"/>
                <a:gd name="T67" fmla="*/ 0 h 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4"/>
                <a:gd name="T103" fmla="*/ 0 h 46"/>
                <a:gd name="T104" fmla="*/ 64 w 64"/>
                <a:gd name="T105" fmla="*/ 46 h 4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4" h="46">
                  <a:moveTo>
                    <a:pt x="0" y="0"/>
                  </a:moveTo>
                  <a:lnTo>
                    <a:pt x="0" y="0"/>
                  </a:lnTo>
                  <a:lnTo>
                    <a:pt x="0" y="2"/>
                  </a:lnTo>
                  <a:lnTo>
                    <a:pt x="2" y="4"/>
                  </a:lnTo>
                  <a:lnTo>
                    <a:pt x="10" y="8"/>
                  </a:lnTo>
                  <a:lnTo>
                    <a:pt x="18" y="10"/>
                  </a:lnTo>
                  <a:lnTo>
                    <a:pt x="34" y="12"/>
                  </a:lnTo>
                  <a:lnTo>
                    <a:pt x="40" y="16"/>
                  </a:lnTo>
                  <a:lnTo>
                    <a:pt x="48" y="20"/>
                  </a:lnTo>
                  <a:lnTo>
                    <a:pt x="52" y="26"/>
                  </a:lnTo>
                  <a:lnTo>
                    <a:pt x="56" y="32"/>
                  </a:lnTo>
                  <a:lnTo>
                    <a:pt x="62" y="44"/>
                  </a:lnTo>
                  <a:lnTo>
                    <a:pt x="62" y="46"/>
                  </a:lnTo>
                  <a:lnTo>
                    <a:pt x="64" y="44"/>
                  </a:lnTo>
                  <a:lnTo>
                    <a:pt x="60" y="34"/>
                  </a:lnTo>
                  <a:lnTo>
                    <a:pt x="56" y="26"/>
                  </a:lnTo>
                  <a:lnTo>
                    <a:pt x="48" y="18"/>
                  </a:lnTo>
                  <a:lnTo>
                    <a:pt x="40" y="12"/>
                  </a:lnTo>
                  <a:lnTo>
                    <a:pt x="30" y="10"/>
                  </a:lnTo>
                  <a:lnTo>
                    <a:pt x="22" y="8"/>
                  </a:lnTo>
                  <a:lnTo>
                    <a:pt x="14" y="8"/>
                  </a:lnTo>
                  <a:lnTo>
                    <a:pt x="8" y="6"/>
                  </a:lnTo>
                  <a:lnTo>
                    <a:pt x="4" y="2"/>
                  </a:lnTo>
                  <a:lnTo>
                    <a:pt x="0" y="0"/>
                  </a:lnTo>
                </a:path>
              </a:pathLst>
            </a:custGeom>
            <a:noFill/>
            <a:ln w="9525">
              <a:noFill/>
              <a:round/>
              <a:headEnd/>
              <a:tailEnd/>
            </a:ln>
          </p:spPr>
          <p:txBody>
            <a:bodyPr/>
            <a:lstStyle/>
            <a:p>
              <a:endParaRPr lang="fr-FR">
                <a:latin typeface="Calibri" pitchFamily="34" charset="0"/>
              </a:endParaRPr>
            </a:p>
          </p:txBody>
        </p:sp>
        <p:sp>
          <p:nvSpPr>
            <p:cNvPr id="9173" name="Freeform 51"/>
            <p:cNvSpPr>
              <a:spLocks/>
            </p:cNvSpPr>
            <p:nvPr/>
          </p:nvSpPr>
          <p:spPr bwMode="auto">
            <a:xfrm>
              <a:off x="6079679" y="5985806"/>
              <a:ext cx="209767" cy="298514"/>
            </a:xfrm>
            <a:custGeom>
              <a:avLst/>
              <a:gdLst>
                <a:gd name="T0" fmla="*/ 0 w 52"/>
                <a:gd name="T1" fmla="*/ 32546088 h 74"/>
                <a:gd name="T2" fmla="*/ 0 w 52"/>
                <a:gd name="T3" fmla="*/ 32546088 h 74"/>
                <a:gd name="T4" fmla="*/ 32546155 w 52"/>
                <a:gd name="T5" fmla="*/ 130184354 h 74"/>
                <a:gd name="T6" fmla="*/ 65092310 w 52"/>
                <a:gd name="T7" fmla="*/ 227822627 h 74"/>
                <a:gd name="T8" fmla="*/ 97638473 w 52"/>
                <a:gd name="T9" fmla="*/ 455641219 h 74"/>
                <a:gd name="T10" fmla="*/ 130184621 w 52"/>
                <a:gd name="T11" fmla="*/ 683463909 h 74"/>
                <a:gd name="T12" fmla="*/ 162730800 w 52"/>
                <a:gd name="T13" fmla="*/ 813648231 h 74"/>
                <a:gd name="T14" fmla="*/ 227823094 w 52"/>
                <a:gd name="T15" fmla="*/ 911282439 h 74"/>
                <a:gd name="T16" fmla="*/ 227823094 w 52"/>
                <a:gd name="T17" fmla="*/ 911282439 h 74"/>
                <a:gd name="T18" fmla="*/ 358007746 w 52"/>
                <a:gd name="T19" fmla="*/ 1041466761 h 74"/>
                <a:gd name="T20" fmla="*/ 488188302 w 52"/>
                <a:gd name="T21" fmla="*/ 1139105255 h 74"/>
                <a:gd name="T22" fmla="*/ 650919164 w 52"/>
                <a:gd name="T23" fmla="*/ 1204197416 h 74"/>
                <a:gd name="T24" fmla="*/ 846196048 w 52"/>
                <a:gd name="T25" fmla="*/ 1204197416 h 74"/>
                <a:gd name="T26" fmla="*/ 846196048 w 52"/>
                <a:gd name="T27" fmla="*/ 1204197416 h 74"/>
                <a:gd name="T28" fmla="*/ 846196048 w 52"/>
                <a:gd name="T29" fmla="*/ 1171651335 h 74"/>
                <a:gd name="T30" fmla="*/ 813649901 w 52"/>
                <a:gd name="T31" fmla="*/ 1171651335 h 74"/>
                <a:gd name="T32" fmla="*/ 813649901 w 52"/>
                <a:gd name="T33" fmla="*/ 1171651335 h 74"/>
                <a:gd name="T34" fmla="*/ 618373017 w 52"/>
                <a:gd name="T35" fmla="*/ 1139105255 h 74"/>
                <a:gd name="T36" fmla="*/ 423100041 w 52"/>
                <a:gd name="T37" fmla="*/ 1041466761 h 74"/>
                <a:gd name="T38" fmla="*/ 292915452 w 52"/>
                <a:gd name="T39" fmla="*/ 911282439 h 74"/>
                <a:gd name="T40" fmla="*/ 195276947 w 52"/>
                <a:gd name="T41" fmla="*/ 716009990 h 74"/>
                <a:gd name="T42" fmla="*/ 195276947 w 52"/>
                <a:gd name="T43" fmla="*/ 716009990 h 74"/>
                <a:gd name="T44" fmla="*/ 130184621 w 52"/>
                <a:gd name="T45" fmla="*/ 358002978 h 74"/>
                <a:gd name="T46" fmla="*/ 97638473 w 52"/>
                <a:gd name="T47" fmla="*/ 162730466 h 74"/>
                <a:gd name="T48" fmla="*/ 0 w 52"/>
                <a:gd name="T49" fmla="*/ 0 h 74"/>
                <a:gd name="T50" fmla="*/ 0 w 52"/>
                <a:gd name="T51" fmla="*/ 0 h 74"/>
                <a:gd name="T52" fmla="*/ 0 w 52"/>
                <a:gd name="T53" fmla="*/ 32546088 h 7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
                <a:gd name="T82" fmla="*/ 0 h 74"/>
                <a:gd name="T83" fmla="*/ 52 w 52"/>
                <a:gd name="T84" fmla="*/ 74 h 7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 h="74">
                  <a:moveTo>
                    <a:pt x="0" y="2"/>
                  </a:moveTo>
                  <a:lnTo>
                    <a:pt x="0" y="2"/>
                  </a:lnTo>
                  <a:lnTo>
                    <a:pt x="2" y="8"/>
                  </a:lnTo>
                  <a:lnTo>
                    <a:pt x="4" y="14"/>
                  </a:lnTo>
                  <a:lnTo>
                    <a:pt x="6" y="28"/>
                  </a:lnTo>
                  <a:lnTo>
                    <a:pt x="8" y="42"/>
                  </a:lnTo>
                  <a:lnTo>
                    <a:pt x="10" y="50"/>
                  </a:lnTo>
                  <a:lnTo>
                    <a:pt x="14" y="56"/>
                  </a:lnTo>
                  <a:lnTo>
                    <a:pt x="22" y="64"/>
                  </a:lnTo>
                  <a:lnTo>
                    <a:pt x="30" y="70"/>
                  </a:lnTo>
                  <a:lnTo>
                    <a:pt x="40" y="74"/>
                  </a:lnTo>
                  <a:lnTo>
                    <a:pt x="52" y="74"/>
                  </a:lnTo>
                  <a:lnTo>
                    <a:pt x="52" y="72"/>
                  </a:lnTo>
                  <a:lnTo>
                    <a:pt x="50" y="72"/>
                  </a:lnTo>
                  <a:lnTo>
                    <a:pt x="38" y="70"/>
                  </a:lnTo>
                  <a:lnTo>
                    <a:pt x="26" y="64"/>
                  </a:lnTo>
                  <a:lnTo>
                    <a:pt x="18" y="56"/>
                  </a:lnTo>
                  <a:lnTo>
                    <a:pt x="12" y="44"/>
                  </a:lnTo>
                  <a:lnTo>
                    <a:pt x="8" y="22"/>
                  </a:lnTo>
                  <a:lnTo>
                    <a:pt x="6" y="10"/>
                  </a:lnTo>
                  <a:lnTo>
                    <a:pt x="0" y="0"/>
                  </a:lnTo>
                  <a:lnTo>
                    <a:pt x="0"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9174" name="Freeform 52"/>
            <p:cNvSpPr>
              <a:spLocks/>
            </p:cNvSpPr>
            <p:nvPr/>
          </p:nvSpPr>
          <p:spPr bwMode="auto">
            <a:xfrm>
              <a:off x="6079679" y="5985806"/>
              <a:ext cx="209767" cy="298514"/>
            </a:xfrm>
            <a:custGeom>
              <a:avLst/>
              <a:gdLst>
                <a:gd name="T0" fmla="*/ 0 w 52"/>
                <a:gd name="T1" fmla="*/ 32546088 h 74"/>
                <a:gd name="T2" fmla="*/ 0 w 52"/>
                <a:gd name="T3" fmla="*/ 32546088 h 74"/>
                <a:gd name="T4" fmla="*/ 32546155 w 52"/>
                <a:gd name="T5" fmla="*/ 130184354 h 74"/>
                <a:gd name="T6" fmla="*/ 65092310 w 52"/>
                <a:gd name="T7" fmla="*/ 227822627 h 74"/>
                <a:gd name="T8" fmla="*/ 97638473 w 52"/>
                <a:gd name="T9" fmla="*/ 455641219 h 74"/>
                <a:gd name="T10" fmla="*/ 130184621 w 52"/>
                <a:gd name="T11" fmla="*/ 683463909 h 74"/>
                <a:gd name="T12" fmla="*/ 162730800 w 52"/>
                <a:gd name="T13" fmla="*/ 813648231 h 74"/>
                <a:gd name="T14" fmla="*/ 227823094 w 52"/>
                <a:gd name="T15" fmla="*/ 911282439 h 74"/>
                <a:gd name="T16" fmla="*/ 227823094 w 52"/>
                <a:gd name="T17" fmla="*/ 911282439 h 74"/>
                <a:gd name="T18" fmla="*/ 358007746 w 52"/>
                <a:gd name="T19" fmla="*/ 1041466761 h 74"/>
                <a:gd name="T20" fmla="*/ 488188302 w 52"/>
                <a:gd name="T21" fmla="*/ 1139105255 h 74"/>
                <a:gd name="T22" fmla="*/ 650919164 w 52"/>
                <a:gd name="T23" fmla="*/ 1204197416 h 74"/>
                <a:gd name="T24" fmla="*/ 846196048 w 52"/>
                <a:gd name="T25" fmla="*/ 1204197416 h 74"/>
                <a:gd name="T26" fmla="*/ 846196048 w 52"/>
                <a:gd name="T27" fmla="*/ 1204197416 h 74"/>
                <a:gd name="T28" fmla="*/ 846196048 w 52"/>
                <a:gd name="T29" fmla="*/ 1171651335 h 74"/>
                <a:gd name="T30" fmla="*/ 813649901 w 52"/>
                <a:gd name="T31" fmla="*/ 1171651335 h 74"/>
                <a:gd name="T32" fmla="*/ 813649901 w 52"/>
                <a:gd name="T33" fmla="*/ 1171651335 h 74"/>
                <a:gd name="T34" fmla="*/ 618373017 w 52"/>
                <a:gd name="T35" fmla="*/ 1139105255 h 74"/>
                <a:gd name="T36" fmla="*/ 423100041 w 52"/>
                <a:gd name="T37" fmla="*/ 1041466761 h 74"/>
                <a:gd name="T38" fmla="*/ 292915452 w 52"/>
                <a:gd name="T39" fmla="*/ 911282439 h 74"/>
                <a:gd name="T40" fmla="*/ 195276947 w 52"/>
                <a:gd name="T41" fmla="*/ 716009990 h 74"/>
                <a:gd name="T42" fmla="*/ 195276947 w 52"/>
                <a:gd name="T43" fmla="*/ 716009990 h 74"/>
                <a:gd name="T44" fmla="*/ 130184621 w 52"/>
                <a:gd name="T45" fmla="*/ 358002978 h 74"/>
                <a:gd name="T46" fmla="*/ 97638473 w 52"/>
                <a:gd name="T47" fmla="*/ 162730466 h 74"/>
                <a:gd name="T48" fmla="*/ 0 w 52"/>
                <a:gd name="T49" fmla="*/ 0 h 74"/>
                <a:gd name="T50" fmla="*/ 0 w 52"/>
                <a:gd name="T51" fmla="*/ 0 h 74"/>
                <a:gd name="T52" fmla="*/ 0 w 52"/>
                <a:gd name="T53" fmla="*/ 32546088 h 7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
                <a:gd name="T82" fmla="*/ 0 h 74"/>
                <a:gd name="T83" fmla="*/ 52 w 52"/>
                <a:gd name="T84" fmla="*/ 74 h 7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 h="74">
                  <a:moveTo>
                    <a:pt x="0" y="2"/>
                  </a:moveTo>
                  <a:lnTo>
                    <a:pt x="0" y="2"/>
                  </a:lnTo>
                  <a:lnTo>
                    <a:pt x="2" y="8"/>
                  </a:lnTo>
                  <a:lnTo>
                    <a:pt x="4" y="14"/>
                  </a:lnTo>
                  <a:lnTo>
                    <a:pt x="6" y="28"/>
                  </a:lnTo>
                  <a:lnTo>
                    <a:pt x="8" y="42"/>
                  </a:lnTo>
                  <a:lnTo>
                    <a:pt x="10" y="50"/>
                  </a:lnTo>
                  <a:lnTo>
                    <a:pt x="14" y="56"/>
                  </a:lnTo>
                  <a:lnTo>
                    <a:pt x="22" y="64"/>
                  </a:lnTo>
                  <a:lnTo>
                    <a:pt x="30" y="70"/>
                  </a:lnTo>
                  <a:lnTo>
                    <a:pt x="40" y="74"/>
                  </a:lnTo>
                  <a:lnTo>
                    <a:pt x="52" y="74"/>
                  </a:lnTo>
                  <a:lnTo>
                    <a:pt x="52" y="72"/>
                  </a:lnTo>
                  <a:lnTo>
                    <a:pt x="50" y="72"/>
                  </a:lnTo>
                  <a:lnTo>
                    <a:pt x="38" y="70"/>
                  </a:lnTo>
                  <a:lnTo>
                    <a:pt x="26" y="64"/>
                  </a:lnTo>
                  <a:lnTo>
                    <a:pt x="18" y="56"/>
                  </a:lnTo>
                  <a:lnTo>
                    <a:pt x="12" y="44"/>
                  </a:lnTo>
                  <a:lnTo>
                    <a:pt x="8" y="22"/>
                  </a:lnTo>
                  <a:lnTo>
                    <a:pt x="6" y="10"/>
                  </a:lnTo>
                  <a:lnTo>
                    <a:pt x="0" y="0"/>
                  </a:lnTo>
                  <a:lnTo>
                    <a:pt x="0" y="2"/>
                  </a:lnTo>
                </a:path>
              </a:pathLst>
            </a:custGeom>
            <a:noFill/>
            <a:ln w="9525">
              <a:noFill/>
              <a:round/>
              <a:headEnd/>
              <a:tailEnd/>
            </a:ln>
          </p:spPr>
          <p:txBody>
            <a:bodyPr/>
            <a:lstStyle/>
            <a:p>
              <a:endParaRPr lang="fr-FR">
                <a:latin typeface="Calibri" pitchFamily="34" charset="0"/>
              </a:endParaRPr>
            </a:p>
          </p:txBody>
        </p:sp>
        <p:sp>
          <p:nvSpPr>
            <p:cNvPr id="9175" name="Freeform 53"/>
            <p:cNvSpPr>
              <a:spLocks/>
            </p:cNvSpPr>
            <p:nvPr/>
          </p:nvSpPr>
          <p:spPr bwMode="auto">
            <a:xfrm>
              <a:off x="6079679" y="5985806"/>
              <a:ext cx="346922" cy="185563"/>
            </a:xfrm>
            <a:custGeom>
              <a:avLst/>
              <a:gdLst>
                <a:gd name="T0" fmla="*/ 97638370 w 86"/>
                <a:gd name="T1" fmla="*/ 32546134 h 46"/>
                <a:gd name="T2" fmla="*/ 97638370 w 86"/>
                <a:gd name="T3" fmla="*/ 0 h 46"/>
                <a:gd name="T4" fmla="*/ 97638370 w 86"/>
                <a:gd name="T5" fmla="*/ 0 h 46"/>
                <a:gd name="T6" fmla="*/ 97638370 w 86"/>
                <a:gd name="T7" fmla="*/ 65092267 h 46"/>
                <a:gd name="T8" fmla="*/ 97638370 w 86"/>
                <a:gd name="T9" fmla="*/ 65092267 h 46"/>
                <a:gd name="T10" fmla="*/ 162730627 w 86"/>
                <a:gd name="T11" fmla="*/ 32546134 h 46"/>
                <a:gd name="T12" fmla="*/ 260368966 w 86"/>
                <a:gd name="T13" fmla="*/ 65092267 h 46"/>
                <a:gd name="T14" fmla="*/ 423095559 w 86"/>
                <a:gd name="T15" fmla="*/ 162730692 h 46"/>
                <a:gd name="T16" fmla="*/ 423095559 w 86"/>
                <a:gd name="T17" fmla="*/ 162730692 h 46"/>
                <a:gd name="T18" fmla="*/ 585826249 w 86"/>
                <a:gd name="T19" fmla="*/ 195276818 h 46"/>
                <a:gd name="T20" fmla="*/ 748556813 w 86"/>
                <a:gd name="T21" fmla="*/ 260369070 h 46"/>
                <a:gd name="T22" fmla="*/ 748556813 w 86"/>
                <a:gd name="T23" fmla="*/ 260369070 h 46"/>
                <a:gd name="T24" fmla="*/ 943833490 w 86"/>
                <a:gd name="T25" fmla="*/ 325461384 h 46"/>
                <a:gd name="T26" fmla="*/ 1106560272 w 86"/>
                <a:gd name="T27" fmla="*/ 423095728 h 46"/>
                <a:gd name="T28" fmla="*/ 1269290836 w 86"/>
                <a:gd name="T29" fmla="*/ 585826483 h 46"/>
                <a:gd name="T30" fmla="*/ 1399475288 w 86"/>
                <a:gd name="T31" fmla="*/ 748557112 h 46"/>
                <a:gd name="T32" fmla="*/ 1399475288 w 86"/>
                <a:gd name="T33" fmla="*/ 748557112 h 46"/>
                <a:gd name="T34" fmla="*/ 1399475288 w 86"/>
                <a:gd name="T35" fmla="*/ 748557112 h 46"/>
                <a:gd name="T36" fmla="*/ 1399475288 w 86"/>
                <a:gd name="T37" fmla="*/ 748557112 h 46"/>
                <a:gd name="T38" fmla="*/ 1236744724 w 86"/>
                <a:gd name="T39" fmla="*/ 553280357 h 46"/>
                <a:gd name="T40" fmla="*/ 1106560272 w 86"/>
                <a:gd name="T41" fmla="*/ 390549602 h 46"/>
                <a:gd name="T42" fmla="*/ 911287377 w 86"/>
                <a:gd name="T43" fmla="*/ 260369070 h 46"/>
                <a:gd name="T44" fmla="*/ 716010700 w 86"/>
                <a:gd name="T45" fmla="*/ 195276818 h 46"/>
                <a:gd name="T46" fmla="*/ 716010700 w 86"/>
                <a:gd name="T47" fmla="*/ 195276818 h 46"/>
                <a:gd name="T48" fmla="*/ 260368966 w 86"/>
                <a:gd name="T49" fmla="*/ 32546134 h 46"/>
                <a:gd name="T50" fmla="*/ 260368966 w 86"/>
                <a:gd name="T51" fmla="*/ 32546134 h 46"/>
                <a:gd name="T52" fmla="*/ 130184483 w 86"/>
                <a:gd name="T53" fmla="*/ 0 h 46"/>
                <a:gd name="T54" fmla="*/ 97638370 w 86"/>
                <a:gd name="T55" fmla="*/ 0 h 46"/>
                <a:gd name="T56" fmla="*/ 32546121 w 86"/>
                <a:gd name="T57" fmla="*/ 32546134 h 46"/>
                <a:gd name="T58" fmla="*/ 32546121 w 86"/>
                <a:gd name="T59" fmla="*/ 32546134 h 46"/>
                <a:gd name="T60" fmla="*/ 0 w 86"/>
                <a:gd name="T61" fmla="*/ 65092267 h 46"/>
                <a:gd name="T62" fmla="*/ 0 w 86"/>
                <a:gd name="T63" fmla="*/ 65092267 h 46"/>
                <a:gd name="T64" fmla="*/ 65092241 w 86"/>
                <a:gd name="T65" fmla="*/ 97638409 h 46"/>
                <a:gd name="T66" fmla="*/ 130184483 w 86"/>
                <a:gd name="T67" fmla="*/ 65092267 h 46"/>
                <a:gd name="T68" fmla="*/ 130184483 w 86"/>
                <a:gd name="T69" fmla="*/ 65092267 h 46"/>
                <a:gd name="T70" fmla="*/ 97638370 w 86"/>
                <a:gd name="T71" fmla="*/ 32546134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46"/>
                <a:gd name="T110" fmla="*/ 86 w 86"/>
                <a:gd name="T111" fmla="*/ 46 h 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46">
                  <a:moveTo>
                    <a:pt x="6" y="2"/>
                  </a:moveTo>
                  <a:lnTo>
                    <a:pt x="6" y="0"/>
                  </a:lnTo>
                  <a:lnTo>
                    <a:pt x="6" y="4"/>
                  </a:lnTo>
                  <a:lnTo>
                    <a:pt x="10" y="2"/>
                  </a:lnTo>
                  <a:lnTo>
                    <a:pt x="16" y="4"/>
                  </a:lnTo>
                  <a:lnTo>
                    <a:pt x="26" y="10"/>
                  </a:lnTo>
                  <a:lnTo>
                    <a:pt x="36" y="12"/>
                  </a:lnTo>
                  <a:lnTo>
                    <a:pt x="46" y="16"/>
                  </a:lnTo>
                  <a:lnTo>
                    <a:pt x="58" y="20"/>
                  </a:lnTo>
                  <a:lnTo>
                    <a:pt x="68" y="26"/>
                  </a:lnTo>
                  <a:lnTo>
                    <a:pt x="78" y="36"/>
                  </a:lnTo>
                  <a:lnTo>
                    <a:pt x="86" y="46"/>
                  </a:lnTo>
                  <a:lnTo>
                    <a:pt x="76" y="34"/>
                  </a:lnTo>
                  <a:lnTo>
                    <a:pt x="68" y="24"/>
                  </a:lnTo>
                  <a:lnTo>
                    <a:pt x="56" y="16"/>
                  </a:lnTo>
                  <a:lnTo>
                    <a:pt x="44" y="12"/>
                  </a:lnTo>
                  <a:lnTo>
                    <a:pt x="16" y="2"/>
                  </a:lnTo>
                  <a:lnTo>
                    <a:pt x="8" y="0"/>
                  </a:lnTo>
                  <a:lnTo>
                    <a:pt x="6" y="0"/>
                  </a:lnTo>
                  <a:lnTo>
                    <a:pt x="2" y="2"/>
                  </a:lnTo>
                  <a:lnTo>
                    <a:pt x="0" y="4"/>
                  </a:lnTo>
                  <a:lnTo>
                    <a:pt x="4" y="6"/>
                  </a:lnTo>
                  <a:lnTo>
                    <a:pt x="8" y="4"/>
                  </a:lnTo>
                  <a:lnTo>
                    <a:pt x="6"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9176" name="Freeform 54"/>
            <p:cNvSpPr>
              <a:spLocks/>
            </p:cNvSpPr>
            <p:nvPr/>
          </p:nvSpPr>
          <p:spPr bwMode="auto">
            <a:xfrm>
              <a:off x="6079679" y="5985806"/>
              <a:ext cx="346922" cy="185563"/>
            </a:xfrm>
            <a:custGeom>
              <a:avLst/>
              <a:gdLst>
                <a:gd name="T0" fmla="*/ 97638370 w 86"/>
                <a:gd name="T1" fmla="*/ 32546134 h 46"/>
                <a:gd name="T2" fmla="*/ 97638370 w 86"/>
                <a:gd name="T3" fmla="*/ 0 h 46"/>
                <a:gd name="T4" fmla="*/ 97638370 w 86"/>
                <a:gd name="T5" fmla="*/ 0 h 46"/>
                <a:gd name="T6" fmla="*/ 97638370 w 86"/>
                <a:gd name="T7" fmla="*/ 65092267 h 46"/>
                <a:gd name="T8" fmla="*/ 97638370 w 86"/>
                <a:gd name="T9" fmla="*/ 65092267 h 46"/>
                <a:gd name="T10" fmla="*/ 162730627 w 86"/>
                <a:gd name="T11" fmla="*/ 32546134 h 46"/>
                <a:gd name="T12" fmla="*/ 260368966 w 86"/>
                <a:gd name="T13" fmla="*/ 65092267 h 46"/>
                <a:gd name="T14" fmla="*/ 423095559 w 86"/>
                <a:gd name="T15" fmla="*/ 162730692 h 46"/>
                <a:gd name="T16" fmla="*/ 423095559 w 86"/>
                <a:gd name="T17" fmla="*/ 162730692 h 46"/>
                <a:gd name="T18" fmla="*/ 585826249 w 86"/>
                <a:gd name="T19" fmla="*/ 195276818 h 46"/>
                <a:gd name="T20" fmla="*/ 748556813 w 86"/>
                <a:gd name="T21" fmla="*/ 260369070 h 46"/>
                <a:gd name="T22" fmla="*/ 748556813 w 86"/>
                <a:gd name="T23" fmla="*/ 260369070 h 46"/>
                <a:gd name="T24" fmla="*/ 943833490 w 86"/>
                <a:gd name="T25" fmla="*/ 325461384 h 46"/>
                <a:gd name="T26" fmla="*/ 1106560272 w 86"/>
                <a:gd name="T27" fmla="*/ 423095728 h 46"/>
                <a:gd name="T28" fmla="*/ 1269290836 w 86"/>
                <a:gd name="T29" fmla="*/ 585826483 h 46"/>
                <a:gd name="T30" fmla="*/ 1399475288 w 86"/>
                <a:gd name="T31" fmla="*/ 748557112 h 46"/>
                <a:gd name="T32" fmla="*/ 1399475288 w 86"/>
                <a:gd name="T33" fmla="*/ 748557112 h 46"/>
                <a:gd name="T34" fmla="*/ 1399475288 w 86"/>
                <a:gd name="T35" fmla="*/ 748557112 h 46"/>
                <a:gd name="T36" fmla="*/ 1399475288 w 86"/>
                <a:gd name="T37" fmla="*/ 748557112 h 46"/>
                <a:gd name="T38" fmla="*/ 1236744724 w 86"/>
                <a:gd name="T39" fmla="*/ 553280357 h 46"/>
                <a:gd name="T40" fmla="*/ 1106560272 w 86"/>
                <a:gd name="T41" fmla="*/ 390549602 h 46"/>
                <a:gd name="T42" fmla="*/ 911287377 w 86"/>
                <a:gd name="T43" fmla="*/ 260369070 h 46"/>
                <a:gd name="T44" fmla="*/ 716010700 w 86"/>
                <a:gd name="T45" fmla="*/ 195276818 h 46"/>
                <a:gd name="T46" fmla="*/ 716010700 w 86"/>
                <a:gd name="T47" fmla="*/ 195276818 h 46"/>
                <a:gd name="T48" fmla="*/ 260368966 w 86"/>
                <a:gd name="T49" fmla="*/ 32546134 h 46"/>
                <a:gd name="T50" fmla="*/ 260368966 w 86"/>
                <a:gd name="T51" fmla="*/ 32546134 h 46"/>
                <a:gd name="T52" fmla="*/ 130184483 w 86"/>
                <a:gd name="T53" fmla="*/ 0 h 46"/>
                <a:gd name="T54" fmla="*/ 97638370 w 86"/>
                <a:gd name="T55" fmla="*/ 0 h 46"/>
                <a:gd name="T56" fmla="*/ 32546121 w 86"/>
                <a:gd name="T57" fmla="*/ 32546134 h 46"/>
                <a:gd name="T58" fmla="*/ 32546121 w 86"/>
                <a:gd name="T59" fmla="*/ 32546134 h 46"/>
                <a:gd name="T60" fmla="*/ 0 w 86"/>
                <a:gd name="T61" fmla="*/ 65092267 h 46"/>
                <a:gd name="T62" fmla="*/ 0 w 86"/>
                <a:gd name="T63" fmla="*/ 65092267 h 46"/>
                <a:gd name="T64" fmla="*/ 65092241 w 86"/>
                <a:gd name="T65" fmla="*/ 97638409 h 46"/>
                <a:gd name="T66" fmla="*/ 130184483 w 86"/>
                <a:gd name="T67" fmla="*/ 65092267 h 46"/>
                <a:gd name="T68" fmla="*/ 130184483 w 86"/>
                <a:gd name="T69" fmla="*/ 65092267 h 46"/>
                <a:gd name="T70" fmla="*/ 97638370 w 86"/>
                <a:gd name="T71" fmla="*/ 32546134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46"/>
                <a:gd name="T110" fmla="*/ 86 w 86"/>
                <a:gd name="T111" fmla="*/ 46 h 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46">
                  <a:moveTo>
                    <a:pt x="6" y="2"/>
                  </a:moveTo>
                  <a:lnTo>
                    <a:pt x="6" y="0"/>
                  </a:lnTo>
                  <a:lnTo>
                    <a:pt x="6" y="4"/>
                  </a:lnTo>
                  <a:lnTo>
                    <a:pt x="10" y="2"/>
                  </a:lnTo>
                  <a:lnTo>
                    <a:pt x="16" y="4"/>
                  </a:lnTo>
                  <a:lnTo>
                    <a:pt x="26" y="10"/>
                  </a:lnTo>
                  <a:lnTo>
                    <a:pt x="36" y="12"/>
                  </a:lnTo>
                  <a:lnTo>
                    <a:pt x="46" y="16"/>
                  </a:lnTo>
                  <a:lnTo>
                    <a:pt x="58" y="20"/>
                  </a:lnTo>
                  <a:lnTo>
                    <a:pt x="68" y="26"/>
                  </a:lnTo>
                  <a:lnTo>
                    <a:pt x="78" y="36"/>
                  </a:lnTo>
                  <a:lnTo>
                    <a:pt x="86" y="46"/>
                  </a:lnTo>
                  <a:lnTo>
                    <a:pt x="76" y="34"/>
                  </a:lnTo>
                  <a:lnTo>
                    <a:pt x="68" y="24"/>
                  </a:lnTo>
                  <a:lnTo>
                    <a:pt x="56" y="16"/>
                  </a:lnTo>
                  <a:lnTo>
                    <a:pt x="44" y="12"/>
                  </a:lnTo>
                  <a:lnTo>
                    <a:pt x="16" y="2"/>
                  </a:lnTo>
                  <a:lnTo>
                    <a:pt x="8" y="0"/>
                  </a:lnTo>
                  <a:lnTo>
                    <a:pt x="6" y="0"/>
                  </a:lnTo>
                  <a:lnTo>
                    <a:pt x="2" y="2"/>
                  </a:lnTo>
                  <a:lnTo>
                    <a:pt x="0" y="4"/>
                  </a:lnTo>
                  <a:lnTo>
                    <a:pt x="4" y="6"/>
                  </a:lnTo>
                  <a:lnTo>
                    <a:pt x="8" y="4"/>
                  </a:lnTo>
                  <a:lnTo>
                    <a:pt x="6" y="2"/>
                  </a:lnTo>
                </a:path>
              </a:pathLst>
            </a:custGeom>
            <a:noFill/>
            <a:ln w="9525">
              <a:noFill/>
              <a:round/>
              <a:headEnd/>
              <a:tailEnd/>
            </a:ln>
          </p:spPr>
          <p:txBody>
            <a:bodyPr/>
            <a:lstStyle/>
            <a:p>
              <a:endParaRPr lang="fr-FR">
                <a:latin typeface="Calibri" pitchFamily="34" charset="0"/>
              </a:endParaRPr>
            </a:p>
          </p:txBody>
        </p:sp>
        <p:sp>
          <p:nvSpPr>
            <p:cNvPr id="9177" name="Freeform 55"/>
            <p:cNvSpPr>
              <a:spLocks/>
            </p:cNvSpPr>
            <p:nvPr/>
          </p:nvSpPr>
          <p:spPr bwMode="auto">
            <a:xfrm>
              <a:off x="6329786" y="6018078"/>
              <a:ext cx="314650" cy="137155"/>
            </a:xfrm>
            <a:custGeom>
              <a:avLst/>
              <a:gdLst>
                <a:gd name="T0" fmla="*/ 455641386 w 78"/>
                <a:gd name="T1" fmla="*/ 488186994 h 34"/>
                <a:gd name="T2" fmla="*/ 455641386 w 78"/>
                <a:gd name="T3" fmla="*/ 488186994 h 34"/>
                <a:gd name="T4" fmla="*/ 97638309 w 78"/>
                <a:gd name="T5" fmla="*/ 130184272 h 34"/>
                <a:gd name="T6" fmla="*/ 97638309 w 78"/>
                <a:gd name="T7" fmla="*/ 130184272 h 34"/>
                <a:gd name="T8" fmla="*/ 65092201 w 78"/>
                <a:gd name="T9" fmla="*/ 65092136 h 34"/>
                <a:gd name="T10" fmla="*/ 32546100 w 78"/>
                <a:gd name="T11" fmla="*/ 65092136 h 34"/>
                <a:gd name="T12" fmla="*/ 97638309 w 78"/>
                <a:gd name="T13" fmla="*/ 65092136 h 34"/>
                <a:gd name="T14" fmla="*/ 97638309 w 78"/>
                <a:gd name="T15" fmla="*/ 65092136 h 34"/>
                <a:gd name="T16" fmla="*/ 292914958 w 78"/>
                <a:gd name="T17" fmla="*/ 97638212 h 34"/>
                <a:gd name="T18" fmla="*/ 292914958 w 78"/>
                <a:gd name="T19" fmla="*/ 97638212 h 34"/>
                <a:gd name="T20" fmla="*/ 553279789 w 78"/>
                <a:gd name="T21" fmla="*/ 195276424 h 34"/>
                <a:gd name="T22" fmla="*/ 781102436 w 78"/>
                <a:gd name="T23" fmla="*/ 292910633 h 34"/>
                <a:gd name="T24" fmla="*/ 1008921048 w 78"/>
                <a:gd name="T25" fmla="*/ 423094873 h 34"/>
                <a:gd name="T26" fmla="*/ 1236743947 w 78"/>
                <a:gd name="T27" fmla="*/ 553279240 h 34"/>
                <a:gd name="T28" fmla="*/ 1236743947 w 78"/>
                <a:gd name="T29" fmla="*/ 553279240 h 34"/>
                <a:gd name="T30" fmla="*/ 1269290040 w 78"/>
                <a:gd name="T31" fmla="*/ 553279240 h 34"/>
                <a:gd name="T32" fmla="*/ 1269290040 w 78"/>
                <a:gd name="T33" fmla="*/ 553279240 h 34"/>
                <a:gd name="T34" fmla="*/ 1269290040 w 78"/>
                <a:gd name="T35" fmla="*/ 553279240 h 34"/>
                <a:gd name="T36" fmla="*/ 1139105670 w 78"/>
                <a:gd name="T37" fmla="*/ 423094873 h 34"/>
                <a:gd name="T38" fmla="*/ 1008921048 w 78"/>
                <a:gd name="T39" fmla="*/ 325456693 h 34"/>
                <a:gd name="T40" fmla="*/ 716010251 w 78"/>
                <a:gd name="T41" fmla="*/ 195276424 h 34"/>
                <a:gd name="T42" fmla="*/ 423095293 w 78"/>
                <a:gd name="T43" fmla="*/ 97638212 h 34"/>
                <a:gd name="T44" fmla="*/ 97638309 w 78"/>
                <a:gd name="T45" fmla="*/ 32546068 h 34"/>
                <a:gd name="T46" fmla="*/ 97638309 w 78"/>
                <a:gd name="T47" fmla="*/ 32546068 h 34"/>
                <a:gd name="T48" fmla="*/ 32546100 w 78"/>
                <a:gd name="T49" fmla="*/ 0 h 34"/>
                <a:gd name="T50" fmla="*/ 0 w 78"/>
                <a:gd name="T51" fmla="*/ 32546068 h 34"/>
                <a:gd name="T52" fmla="*/ 0 w 78"/>
                <a:gd name="T53" fmla="*/ 65092136 h 34"/>
                <a:gd name="T54" fmla="*/ 0 w 78"/>
                <a:gd name="T55" fmla="*/ 65092136 h 34"/>
                <a:gd name="T56" fmla="*/ 130184401 w 78"/>
                <a:gd name="T57" fmla="*/ 195276424 h 34"/>
                <a:gd name="T58" fmla="*/ 130184401 w 78"/>
                <a:gd name="T59" fmla="*/ 195276424 h 34"/>
                <a:gd name="T60" fmla="*/ 455641386 w 78"/>
                <a:gd name="T61" fmla="*/ 520733054 h 34"/>
                <a:gd name="T62" fmla="*/ 455641386 w 78"/>
                <a:gd name="T63" fmla="*/ 520733054 h 34"/>
                <a:gd name="T64" fmla="*/ 455641386 w 78"/>
                <a:gd name="T65" fmla="*/ 488186994 h 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8"/>
                <a:gd name="T100" fmla="*/ 0 h 34"/>
                <a:gd name="T101" fmla="*/ 78 w 78"/>
                <a:gd name="T102" fmla="*/ 34 h 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8" h="34">
                  <a:moveTo>
                    <a:pt x="28" y="30"/>
                  </a:moveTo>
                  <a:lnTo>
                    <a:pt x="28" y="30"/>
                  </a:lnTo>
                  <a:lnTo>
                    <a:pt x="6" y="8"/>
                  </a:lnTo>
                  <a:lnTo>
                    <a:pt x="4" y="4"/>
                  </a:lnTo>
                  <a:lnTo>
                    <a:pt x="2" y="4"/>
                  </a:lnTo>
                  <a:lnTo>
                    <a:pt x="6" y="4"/>
                  </a:lnTo>
                  <a:lnTo>
                    <a:pt x="18" y="6"/>
                  </a:lnTo>
                  <a:lnTo>
                    <a:pt x="34" y="12"/>
                  </a:lnTo>
                  <a:lnTo>
                    <a:pt x="48" y="18"/>
                  </a:lnTo>
                  <a:lnTo>
                    <a:pt x="62" y="26"/>
                  </a:lnTo>
                  <a:lnTo>
                    <a:pt x="76" y="34"/>
                  </a:lnTo>
                  <a:lnTo>
                    <a:pt x="78" y="34"/>
                  </a:lnTo>
                  <a:lnTo>
                    <a:pt x="70" y="26"/>
                  </a:lnTo>
                  <a:lnTo>
                    <a:pt x="62" y="20"/>
                  </a:lnTo>
                  <a:lnTo>
                    <a:pt x="44" y="12"/>
                  </a:lnTo>
                  <a:lnTo>
                    <a:pt x="26" y="6"/>
                  </a:lnTo>
                  <a:lnTo>
                    <a:pt x="6" y="2"/>
                  </a:lnTo>
                  <a:lnTo>
                    <a:pt x="2" y="0"/>
                  </a:lnTo>
                  <a:lnTo>
                    <a:pt x="0" y="2"/>
                  </a:lnTo>
                  <a:lnTo>
                    <a:pt x="0" y="4"/>
                  </a:lnTo>
                  <a:lnTo>
                    <a:pt x="8" y="12"/>
                  </a:lnTo>
                  <a:lnTo>
                    <a:pt x="28" y="32"/>
                  </a:lnTo>
                  <a:lnTo>
                    <a:pt x="28" y="30"/>
                  </a:lnTo>
                  <a:close/>
                </a:path>
              </a:pathLst>
            </a:custGeom>
            <a:solidFill>
              <a:srgbClr val="000000"/>
            </a:solidFill>
            <a:ln w="9525">
              <a:noFill/>
              <a:round/>
              <a:headEnd/>
              <a:tailEnd/>
            </a:ln>
          </p:spPr>
          <p:txBody>
            <a:bodyPr/>
            <a:lstStyle/>
            <a:p>
              <a:endParaRPr lang="fr-FR">
                <a:latin typeface="Calibri" pitchFamily="34" charset="0"/>
              </a:endParaRPr>
            </a:p>
          </p:txBody>
        </p:sp>
        <p:sp>
          <p:nvSpPr>
            <p:cNvPr id="9178" name="Freeform 56"/>
            <p:cNvSpPr>
              <a:spLocks/>
            </p:cNvSpPr>
            <p:nvPr/>
          </p:nvSpPr>
          <p:spPr bwMode="auto">
            <a:xfrm>
              <a:off x="6329786" y="6018078"/>
              <a:ext cx="314650" cy="137155"/>
            </a:xfrm>
            <a:custGeom>
              <a:avLst/>
              <a:gdLst>
                <a:gd name="T0" fmla="*/ 455641386 w 78"/>
                <a:gd name="T1" fmla="*/ 488186994 h 34"/>
                <a:gd name="T2" fmla="*/ 455641386 w 78"/>
                <a:gd name="T3" fmla="*/ 488186994 h 34"/>
                <a:gd name="T4" fmla="*/ 97638309 w 78"/>
                <a:gd name="T5" fmla="*/ 130184272 h 34"/>
                <a:gd name="T6" fmla="*/ 97638309 w 78"/>
                <a:gd name="T7" fmla="*/ 130184272 h 34"/>
                <a:gd name="T8" fmla="*/ 65092201 w 78"/>
                <a:gd name="T9" fmla="*/ 65092136 h 34"/>
                <a:gd name="T10" fmla="*/ 32546100 w 78"/>
                <a:gd name="T11" fmla="*/ 65092136 h 34"/>
                <a:gd name="T12" fmla="*/ 97638309 w 78"/>
                <a:gd name="T13" fmla="*/ 65092136 h 34"/>
                <a:gd name="T14" fmla="*/ 97638309 w 78"/>
                <a:gd name="T15" fmla="*/ 65092136 h 34"/>
                <a:gd name="T16" fmla="*/ 292914958 w 78"/>
                <a:gd name="T17" fmla="*/ 97638212 h 34"/>
                <a:gd name="T18" fmla="*/ 292914958 w 78"/>
                <a:gd name="T19" fmla="*/ 97638212 h 34"/>
                <a:gd name="T20" fmla="*/ 553279789 w 78"/>
                <a:gd name="T21" fmla="*/ 195276424 h 34"/>
                <a:gd name="T22" fmla="*/ 781102436 w 78"/>
                <a:gd name="T23" fmla="*/ 292910633 h 34"/>
                <a:gd name="T24" fmla="*/ 1008921048 w 78"/>
                <a:gd name="T25" fmla="*/ 423094873 h 34"/>
                <a:gd name="T26" fmla="*/ 1236743947 w 78"/>
                <a:gd name="T27" fmla="*/ 553279240 h 34"/>
                <a:gd name="T28" fmla="*/ 1236743947 w 78"/>
                <a:gd name="T29" fmla="*/ 553279240 h 34"/>
                <a:gd name="T30" fmla="*/ 1269290040 w 78"/>
                <a:gd name="T31" fmla="*/ 553279240 h 34"/>
                <a:gd name="T32" fmla="*/ 1269290040 w 78"/>
                <a:gd name="T33" fmla="*/ 553279240 h 34"/>
                <a:gd name="T34" fmla="*/ 1269290040 w 78"/>
                <a:gd name="T35" fmla="*/ 553279240 h 34"/>
                <a:gd name="T36" fmla="*/ 1139105670 w 78"/>
                <a:gd name="T37" fmla="*/ 423094873 h 34"/>
                <a:gd name="T38" fmla="*/ 1008921048 w 78"/>
                <a:gd name="T39" fmla="*/ 325456693 h 34"/>
                <a:gd name="T40" fmla="*/ 716010251 w 78"/>
                <a:gd name="T41" fmla="*/ 195276424 h 34"/>
                <a:gd name="T42" fmla="*/ 423095293 w 78"/>
                <a:gd name="T43" fmla="*/ 97638212 h 34"/>
                <a:gd name="T44" fmla="*/ 97638309 w 78"/>
                <a:gd name="T45" fmla="*/ 32546068 h 34"/>
                <a:gd name="T46" fmla="*/ 97638309 w 78"/>
                <a:gd name="T47" fmla="*/ 32546068 h 34"/>
                <a:gd name="T48" fmla="*/ 32546100 w 78"/>
                <a:gd name="T49" fmla="*/ 0 h 34"/>
                <a:gd name="T50" fmla="*/ 0 w 78"/>
                <a:gd name="T51" fmla="*/ 32546068 h 34"/>
                <a:gd name="T52" fmla="*/ 0 w 78"/>
                <a:gd name="T53" fmla="*/ 65092136 h 34"/>
                <a:gd name="T54" fmla="*/ 0 w 78"/>
                <a:gd name="T55" fmla="*/ 65092136 h 34"/>
                <a:gd name="T56" fmla="*/ 130184401 w 78"/>
                <a:gd name="T57" fmla="*/ 195276424 h 34"/>
                <a:gd name="T58" fmla="*/ 130184401 w 78"/>
                <a:gd name="T59" fmla="*/ 195276424 h 34"/>
                <a:gd name="T60" fmla="*/ 455641386 w 78"/>
                <a:gd name="T61" fmla="*/ 520733054 h 34"/>
                <a:gd name="T62" fmla="*/ 455641386 w 78"/>
                <a:gd name="T63" fmla="*/ 520733054 h 34"/>
                <a:gd name="T64" fmla="*/ 455641386 w 78"/>
                <a:gd name="T65" fmla="*/ 488186994 h 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8"/>
                <a:gd name="T100" fmla="*/ 0 h 34"/>
                <a:gd name="T101" fmla="*/ 78 w 78"/>
                <a:gd name="T102" fmla="*/ 34 h 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8" h="34">
                  <a:moveTo>
                    <a:pt x="28" y="30"/>
                  </a:moveTo>
                  <a:lnTo>
                    <a:pt x="28" y="30"/>
                  </a:lnTo>
                  <a:lnTo>
                    <a:pt x="6" y="8"/>
                  </a:lnTo>
                  <a:lnTo>
                    <a:pt x="4" y="4"/>
                  </a:lnTo>
                  <a:lnTo>
                    <a:pt x="2" y="4"/>
                  </a:lnTo>
                  <a:lnTo>
                    <a:pt x="6" y="4"/>
                  </a:lnTo>
                  <a:lnTo>
                    <a:pt x="18" y="6"/>
                  </a:lnTo>
                  <a:lnTo>
                    <a:pt x="34" y="12"/>
                  </a:lnTo>
                  <a:lnTo>
                    <a:pt x="48" y="18"/>
                  </a:lnTo>
                  <a:lnTo>
                    <a:pt x="62" y="26"/>
                  </a:lnTo>
                  <a:lnTo>
                    <a:pt x="76" y="34"/>
                  </a:lnTo>
                  <a:lnTo>
                    <a:pt x="78" y="34"/>
                  </a:lnTo>
                  <a:lnTo>
                    <a:pt x="70" y="26"/>
                  </a:lnTo>
                  <a:lnTo>
                    <a:pt x="62" y="20"/>
                  </a:lnTo>
                  <a:lnTo>
                    <a:pt x="44" y="12"/>
                  </a:lnTo>
                  <a:lnTo>
                    <a:pt x="26" y="6"/>
                  </a:lnTo>
                  <a:lnTo>
                    <a:pt x="6" y="2"/>
                  </a:lnTo>
                  <a:lnTo>
                    <a:pt x="2" y="0"/>
                  </a:lnTo>
                  <a:lnTo>
                    <a:pt x="0" y="2"/>
                  </a:lnTo>
                  <a:lnTo>
                    <a:pt x="0" y="4"/>
                  </a:lnTo>
                  <a:lnTo>
                    <a:pt x="8" y="12"/>
                  </a:lnTo>
                  <a:lnTo>
                    <a:pt x="28" y="32"/>
                  </a:lnTo>
                  <a:lnTo>
                    <a:pt x="28" y="30"/>
                  </a:lnTo>
                </a:path>
              </a:pathLst>
            </a:custGeom>
            <a:noFill/>
            <a:ln w="9525">
              <a:noFill/>
              <a:round/>
              <a:headEnd/>
              <a:tailEnd/>
            </a:ln>
          </p:spPr>
          <p:txBody>
            <a:bodyPr/>
            <a:lstStyle/>
            <a:p>
              <a:endParaRPr lang="fr-FR">
                <a:latin typeface="Calibri" pitchFamily="34" charset="0"/>
              </a:endParaRPr>
            </a:p>
          </p:txBody>
        </p:sp>
        <p:sp>
          <p:nvSpPr>
            <p:cNvPr id="9179" name="Freeform 57"/>
            <p:cNvSpPr>
              <a:spLocks/>
            </p:cNvSpPr>
            <p:nvPr/>
          </p:nvSpPr>
          <p:spPr bwMode="auto">
            <a:xfrm>
              <a:off x="6232970" y="5937398"/>
              <a:ext cx="500213" cy="322718"/>
            </a:xfrm>
            <a:custGeom>
              <a:avLst/>
              <a:gdLst>
                <a:gd name="T0" fmla="*/ 0 w 124"/>
                <a:gd name="T1" fmla="*/ 0 h 80"/>
                <a:gd name="T2" fmla="*/ 0 w 124"/>
                <a:gd name="T3" fmla="*/ 0 h 80"/>
                <a:gd name="T4" fmla="*/ 260368933 w 124"/>
                <a:gd name="T5" fmla="*/ 97638325 h 80"/>
                <a:gd name="T6" fmla="*/ 553280068 w 124"/>
                <a:gd name="T7" fmla="*/ 195276650 h 80"/>
                <a:gd name="T8" fmla="*/ 553280068 w 124"/>
                <a:gd name="T9" fmla="*/ 195276650 h 80"/>
                <a:gd name="T10" fmla="*/ 846195047 w 124"/>
                <a:gd name="T11" fmla="*/ 260368846 h 80"/>
                <a:gd name="T12" fmla="*/ 1139106244 w 124"/>
                <a:gd name="T13" fmla="*/ 358003169 h 80"/>
                <a:gd name="T14" fmla="*/ 1139106244 w 124"/>
                <a:gd name="T15" fmla="*/ 358003169 h 80"/>
                <a:gd name="T16" fmla="*/ 1301836788 w 124"/>
                <a:gd name="T17" fmla="*/ 423095365 h 80"/>
                <a:gd name="T18" fmla="*/ 1432021223 w 124"/>
                <a:gd name="T19" fmla="*/ 520733658 h 80"/>
                <a:gd name="T20" fmla="*/ 1659843985 w 124"/>
                <a:gd name="T21" fmla="*/ 748556469 h 80"/>
                <a:gd name="T22" fmla="*/ 1855116604 w 124"/>
                <a:gd name="T23" fmla="*/ 1008921219 h 80"/>
                <a:gd name="T24" fmla="*/ 2017847148 w 124"/>
                <a:gd name="T25" fmla="*/ 1301836352 h 80"/>
                <a:gd name="T26" fmla="*/ 2017847148 w 124"/>
                <a:gd name="T27" fmla="*/ 1301836352 h 80"/>
                <a:gd name="T28" fmla="*/ 2017847148 w 124"/>
                <a:gd name="T29" fmla="*/ 1269290254 h 80"/>
                <a:gd name="T30" fmla="*/ 2017847148 w 124"/>
                <a:gd name="T31" fmla="*/ 1269290254 h 80"/>
                <a:gd name="T32" fmla="*/ 1887662713 w 124"/>
                <a:gd name="T33" fmla="*/ 1008921219 h 80"/>
                <a:gd name="T34" fmla="*/ 1724932169 w 124"/>
                <a:gd name="T35" fmla="*/ 748556469 h 80"/>
                <a:gd name="T36" fmla="*/ 1724932169 w 124"/>
                <a:gd name="T37" fmla="*/ 748556469 h 80"/>
                <a:gd name="T38" fmla="*/ 1659843985 w 124"/>
                <a:gd name="T39" fmla="*/ 618372078 h 80"/>
                <a:gd name="T40" fmla="*/ 1529659550 w 124"/>
                <a:gd name="T41" fmla="*/ 520733658 h 80"/>
                <a:gd name="T42" fmla="*/ 1269290679 w 124"/>
                <a:gd name="T43" fmla="*/ 358003169 h 80"/>
                <a:gd name="T44" fmla="*/ 1269290679 w 124"/>
                <a:gd name="T45" fmla="*/ 358003169 h 80"/>
                <a:gd name="T46" fmla="*/ 1139106244 w 124"/>
                <a:gd name="T47" fmla="*/ 292915007 h 80"/>
                <a:gd name="T48" fmla="*/ 976379482 w 124"/>
                <a:gd name="T49" fmla="*/ 227822748 h 80"/>
                <a:gd name="T50" fmla="*/ 650918394 w 124"/>
                <a:gd name="T51" fmla="*/ 162730552 h 80"/>
                <a:gd name="T52" fmla="*/ 325461214 w 124"/>
                <a:gd name="T53" fmla="*/ 97638325 h 80"/>
                <a:gd name="T54" fmla="*/ 0 w 124"/>
                <a:gd name="T55" fmla="*/ 0 h 80"/>
                <a:gd name="T56" fmla="*/ 0 w 124"/>
                <a:gd name="T57" fmla="*/ 0 h 80"/>
                <a:gd name="T58" fmla="*/ 0 w 124"/>
                <a:gd name="T59" fmla="*/ 0 h 8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4"/>
                <a:gd name="T91" fmla="*/ 0 h 80"/>
                <a:gd name="T92" fmla="*/ 124 w 124"/>
                <a:gd name="T93" fmla="*/ 80 h 8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4" h="80">
                  <a:moveTo>
                    <a:pt x="0" y="0"/>
                  </a:moveTo>
                  <a:lnTo>
                    <a:pt x="0" y="0"/>
                  </a:lnTo>
                  <a:lnTo>
                    <a:pt x="16" y="6"/>
                  </a:lnTo>
                  <a:lnTo>
                    <a:pt x="34" y="12"/>
                  </a:lnTo>
                  <a:lnTo>
                    <a:pt x="52" y="16"/>
                  </a:lnTo>
                  <a:lnTo>
                    <a:pt x="70" y="22"/>
                  </a:lnTo>
                  <a:lnTo>
                    <a:pt x="80" y="26"/>
                  </a:lnTo>
                  <a:lnTo>
                    <a:pt x="88" y="32"/>
                  </a:lnTo>
                  <a:lnTo>
                    <a:pt x="102" y="46"/>
                  </a:lnTo>
                  <a:lnTo>
                    <a:pt x="114" y="62"/>
                  </a:lnTo>
                  <a:lnTo>
                    <a:pt x="124" y="80"/>
                  </a:lnTo>
                  <a:lnTo>
                    <a:pt x="124" y="78"/>
                  </a:lnTo>
                  <a:lnTo>
                    <a:pt x="116" y="62"/>
                  </a:lnTo>
                  <a:lnTo>
                    <a:pt x="106" y="46"/>
                  </a:lnTo>
                  <a:lnTo>
                    <a:pt x="102" y="38"/>
                  </a:lnTo>
                  <a:lnTo>
                    <a:pt x="94" y="32"/>
                  </a:lnTo>
                  <a:lnTo>
                    <a:pt x="78" y="22"/>
                  </a:lnTo>
                  <a:lnTo>
                    <a:pt x="70" y="18"/>
                  </a:lnTo>
                  <a:lnTo>
                    <a:pt x="60" y="14"/>
                  </a:lnTo>
                  <a:lnTo>
                    <a:pt x="40" y="10"/>
                  </a:lnTo>
                  <a:lnTo>
                    <a:pt x="20" y="6"/>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180" name="Freeform 58"/>
            <p:cNvSpPr>
              <a:spLocks/>
            </p:cNvSpPr>
            <p:nvPr/>
          </p:nvSpPr>
          <p:spPr bwMode="auto">
            <a:xfrm>
              <a:off x="6232970" y="5937398"/>
              <a:ext cx="500213" cy="322718"/>
            </a:xfrm>
            <a:custGeom>
              <a:avLst/>
              <a:gdLst>
                <a:gd name="T0" fmla="*/ 0 w 124"/>
                <a:gd name="T1" fmla="*/ 0 h 80"/>
                <a:gd name="T2" fmla="*/ 0 w 124"/>
                <a:gd name="T3" fmla="*/ 0 h 80"/>
                <a:gd name="T4" fmla="*/ 260368933 w 124"/>
                <a:gd name="T5" fmla="*/ 97638325 h 80"/>
                <a:gd name="T6" fmla="*/ 553280068 w 124"/>
                <a:gd name="T7" fmla="*/ 195276650 h 80"/>
                <a:gd name="T8" fmla="*/ 553280068 w 124"/>
                <a:gd name="T9" fmla="*/ 195276650 h 80"/>
                <a:gd name="T10" fmla="*/ 846195047 w 124"/>
                <a:gd name="T11" fmla="*/ 260368846 h 80"/>
                <a:gd name="T12" fmla="*/ 1139106244 w 124"/>
                <a:gd name="T13" fmla="*/ 358003169 h 80"/>
                <a:gd name="T14" fmla="*/ 1139106244 w 124"/>
                <a:gd name="T15" fmla="*/ 358003169 h 80"/>
                <a:gd name="T16" fmla="*/ 1301836788 w 124"/>
                <a:gd name="T17" fmla="*/ 423095365 h 80"/>
                <a:gd name="T18" fmla="*/ 1432021223 w 124"/>
                <a:gd name="T19" fmla="*/ 520733658 h 80"/>
                <a:gd name="T20" fmla="*/ 1659843985 w 124"/>
                <a:gd name="T21" fmla="*/ 748556469 h 80"/>
                <a:gd name="T22" fmla="*/ 1855116604 w 124"/>
                <a:gd name="T23" fmla="*/ 1008921219 h 80"/>
                <a:gd name="T24" fmla="*/ 2017847148 w 124"/>
                <a:gd name="T25" fmla="*/ 1301836352 h 80"/>
                <a:gd name="T26" fmla="*/ 2017847148 w 124"/>
                <a:gd name="T27" fmla="*/ 1301836352 h 80"/>
                <a:gd name="T28" fmla="*/ 2017847148 w 124"/>
                <a:gd name="T29" fmla="*/ 1269290254 h 80"/>
                <a:gd name="T30" fmla="*/ 2017847148 w 124"/>
                <a:gd name="T31" fmla="*/ 1269290254 h 80"/>
                <a:gd name="T32" fmla="*/ 1887662713 w 124"/>
                <a:gd name="T33" fmla="*/ 1008921219 h 80"/>
                <a:gd name="T34" fmla="*/ 1724932169 w 124"/>
                <a:gd name="T35" fmla="*/ 748556469 h 80"/>
                <a:gd name="T36" fmla="*/ 1724932169 w 124"/>
                <a:gd name="T37" fmla="*/ 748556469 h 80"/>
                <a:gd name="T38" fmla="*/ 1659843985 w 124"/>
                <a:gd name="T39" fmla="*/ 618372078 h 80"/>
                <a:gd name="T40" fmla="*/ 1529659550 w 124"/>
                <a:gd name="T41" fmla="*/ 520733658 h 80"/>
                <a:gd name="T42" fmla="*/ 1269290679 w 124"/>
                <a:gd name="T43" fmla="*/ 358003169 h 80"/>
                <a:gd name="T44" fmla="*/ 1269290679 w 124"/>
                <a:gd name="T45" fmla="*/ 358003169 h 80"/>
                <a:gd name="T46" fmla="*/ 1139106244 w 124"/>
                <a:gd name="T47" fmla="*/ 292915007 h 80"/>
                <a:gd name="T48" fmla="*/ 976379482 w 124"/>
                <a:gd name="T49" fmla="*/ 227822748 h 80"/>
                <a:gd name="T50" fmla="*/ 650918394 w 124"/>
                <a:gd name="T51" fmla="*/ 162730552 h 80"/>
                <a:gd name="T52" fmla="*/ 325461214 w 124"/>
                <a:gd name="T53" fmla="*/ 97638325 h 80"/>
                <a:gd name="T54" fmla="*/ 0 w 124"/>
                <a:gd name="T55" fmla="*/ 0 h 80"/>
                <a:gd name="T56" fmla="*/ 0 w 124"/>
                <a:gd name="T57" fmla="*/ 0 h 80"/>
                <a:gd name="T58" fmla="*/ 0 w 124"/>
                <a:gd name="T59" fmla="*/ 0 h 8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4"/>
                <a:gd name="T91" fmla="*/ 0 h 80"/>
                <a:gd name="T92" fmla="*/ 124 w 124"/>
                <a:gd name="T93" fmla="*/ 80 h 8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4" h="80">
                  <a:moveTo>
                    <a:pt x="0" y="0"/>
                  </a:moveTo>
                  <a:lnTo>
                    <a:pt x="0" y="0"/>
                  </a:lnTo>
                  <a:lnTo>
                    <a:pt x="16" y="6"/>
                  </a:lnTo>
                  <a:lnTo>
                    <a:pt x="34" y="12"/>
                  </a:lnTo>
                  <a:lnTo>
                    <a:pt x="52" y="16"/>
                  </a:lnTo>
                  <a:lnTo>
                    <a:pt x="70" y="22"/>
                  </a:lnTo>
                  <a:lnTo>
                    <a:pt x="80" y="26"/>
                  </a:lnTo>
                  <a:lnTo>
                    <a:pt x="88" y="32"/>
                  </a:lnTo>
                  <a:lnTo>
                    <a:pt x="102" y="46"/>
                  </a:lnTo>
                  <a:lnTo>
                    <a:pt x="114" y="62"/>
                  </a:lnTo>
                  <a:lnTo>
                    <a:pt x="124" y="80"/>
                  </a:lnTo>
                  <a:lnTo>
                    <a:pt x="124" y="78"/>
                  </a:lnTo>
                  <a:lnTo>
                    <a:pt x="116" y="62"/>
                  </a:lnTo>
                  <a:lnTo>
                    <a:pt x="106" y="46"/>
                  </a:lnTo>
                  <a:lnTo>
                    <a:pt x="102" y="38"/>
                  </a:lnTo>
                  <a:lnTo>
                    <a:pt x="94" y="32"/>
                  </a:lnTo>
                  <a:lnTo>
                    <a:pt x="78" y="22"/>
                  </a:lnTo>
                  <a:lnTo>
                    <a:pt x="70" y="18"/>
                  </a:lnTo>
                  <a:lnTo>
                    <a:pt x="60" y="14"/>
                  </a:lnTo>
                  <a:lnTo>
                    <a:pt x="40" y="10"/>
                  </a:lnTo>
                  <a:lnTo>
                    <a:pt x="20" y="6"/>
                  </a:lnTo>
                  <a:lnTo>
                    <a:pt x="0" y="0"/>
                  </a:lnTo>
                </a:path>
              </a:pathLst>
            </a:custGeom>
            <a:noFill/>
            <a:ln w="9525">
              <a:noFill/>
              <a:round/>
              <a:headEnd/>
              <a:tailEnd/>
            </a:ln>
          </p:spPr>
          <p:txBody>
            <a:bodyPr/>
            <a:lstStyle/>
            <a:p>
              <a:endParaRPr lang="fr-FR">
                <a:latin typeface="Calibri" pitchFamily="34" charset="0"/>
              </a:endParaRPr>
            </a:p>
          </p:txBody>
        </p:sp>
        <p:sp>
          <p:nvSpPr>
            <p:cNvPr id="9181" name="Freeform 59"/>
            <p:cNvSpPr>
              <a:spLocks/>
            </p:cNvSpPr>
            <p:nvPr/>
          </p:nvSpPr>
          <p:spPr bwMode="auto">
            <a:xfrm>
              <a:off x="6426601" y="5937398"/>
              <a:ext cx="306582" cy="64544"/>
            </a:xfrm>
            <a:custGeom>
              <a:avLst/>
              <a:gdLst>
                <a:gd name="T0" fmla="*/ 32546094 w 76"/>
                <a:gd name="T1" fmla="*/ 227824138 h 16"/>
                <a:gd name="T2" fmla="*/ 32546094 w 76"/>
                <a:gd name="T3" fmla="*/ 227824138 h 16"/>
                <a:gd name="T4" fmla="*/ 162730496 w 76"/>
                <a:gd name="T5" fmla="*/ 162731545 h 16"/>
                <a:gd name="T6" fmla="*/ 292914906 w 76"/>
                <a:gd name="T7" fmla="*/ 97638921 h 16"/>
                <a:gd name="T8" fmla="*/ 292914906 w 76"/>
                <a:gd name="T9" fmla="*/ 97638921 h 16"/>
                <a:gd name="T10" fmla="*/ 358003045 w 76"/>
                <a:gd name="T11" fmla="*/ 65092609 h 16"/>
                <a:gd name="T12" fmla="*/ 455641305 w 76"/>
                <a:gd name="T13" fmla="*/ 32546304 h 16"/>
                <a:gd name="T14" fmla="*/ 650917950 w 76"/>
                <a:gd name="T15" fmla="*/ 65092609 h 16"/>
                <a:gd name="T16" fmla="*/ 650917950 w 76"/>
                <a:gd name="T17" fmla="*/ 65092609 h 16"/>
                <a:gd name="T18" fmla="*/ 943828696 w 76"/>
                <a:gd name="T19" fmla="*/ 130185217 h 16"/>
                <a:gd name="T20" fmla="*/ 1236743728 w 76"/>
                <a:gd name="T21" fmla="*/ 260370435 h 16"/>
                <a:gd name="T22" fmla="*/ 1236743728 w 76"/>
                <a:gd name="T23" fmla="*/ 260370435 h 16"/>
                <a:gd name="T24" fmla="*/ 1236743728 w 76"/>
                <a:gd name="T25" fmla="*/ 260370435 h 16"/>
                <a:gd name="T26" fmla="*/ 1236743728 w 76"/>
                <a:gd name="T27" fmla="*/ 260370435 h 16"/>
                <a:gd name="T28" fmla="*/ 1236743728 w 76"/>
                <a:gd name="T29" fmla="*/ 260370435 h 16"/>
                <a:gd name="T30" fmla="*/ 1074013295 w 76"/>
                <a:gd name="T31" fmla="*/ 162731545 h 16"/>
                <a:gd name="T32" fmla="*/ 911282609 w 76"/>
                <a:gd name="T33" fmla="*/ 97638921 h 16"/>
                <a:gd name="T34" fmla="*/ 553279691 w 76"/>
                <a:gd name="T35" fmla="*/ 0 h 16"/>
                <a:gd name="T36" fmla="*/ 553279691 w 76"/>
                <a:gd name="T37" fmla="*/ 0 h 16"/>
                <a:gd name="T38" fmla="*/ 423095218 w 76"/>
                <a:gd name="T39" fmla="*/ 0 h 16"/>
                <a:gd name="T40" fmla="*/ 260368756 w 76"/>
                <a:gd name="T41" fmla="*/ 32546304 h 16"/>
                <a:gd name="T42" fmla="*/ 130184378 w 76"/>
                <a:gd name="T43" fmla="*/ 97638921 h 16"/>
                <a:gd name="T44" fmla="*/ 0 w 76"/>
                <a:gd name="T45" fmla="*/ 195277842 h 16"/>
                <a:gd name="T46" fmla="*/ 0 w 76"/>
                <a:gd name="T47" fmla="*/ 195277842 h 16"/>
                <a:gd name="T48" fmla="*/ 0 w 76"/>
                <a:gd name="T49" fmla="*/ 227824138 h 16"/>
                <a:gd name="T50" fmla="*/ 32546094 w 76"/>
                <a:gd name="T51" fmla="*/ 227824138 h 1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6"/>
                <a:gd name="T79" fmla="*/ 0 h 16"/>
                <a:gd name="T80" fmla="*/ 76 w 76"/>
                <a:gd name="T81" fmla="*/ 16 h 1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6" h="16">
                  <a:moveTo>
                    <a:pt x="2" y="14"/>
                  </a:moveTo>
                  <a:lnTo>
                    <a:pt x="2" y="14"/>
                  </a:lnTo>
                  <a:lnTo>
                    <a:pt x="10" y="10"/>
                  </a:lnTo>
                  <a:lnTo>
                    <a:pt x="18" y="6"/>
                  </a:lnTo>
                  <a:lnTo>
                    <a:pt x="22" y="4"/>
                  </a:lnTo>
                  <a:lnTo>
                    <a:pt x="28" y="2"/>
                  </a:lnTo>
                  <a:lnTo>
                    <a:pt x="40" y="4"/>
                  </a:lnTo>
                  <a:lnTo>
                    <a:pt x="58" y="8"/>
                  </a:lnTo>
                  <a:lnTo>
                    <a:pt x="76" y="16"/>
                  </a:lnTo>
                  <a:lnTo>
                    <a:pt x="66" y="10"/>
                  </a:lnTo>
                  <a:lnTo>
                    <a:pt x="56" y="6"/>
                  </a:lnTo>
                  <a:lnTo>
                    <a:pt x="34" y="0"/>
                  </a:lnTo>
                  <a:lnTo>
                    <a:pt x="26" y="0"/>
                  </a:lnTo>
                  <a:lnTo>
                    <a:pt x="16" y="2"/>
                  </a:lnTo>
                  <a:lnTo>
                    <a:pt x="8" y="6"/>
                  </a:lnTo>
                  <a:lnTo>
                    <a:pt x="0" y="12"/>
                  </a:lnTo>
                  <a:lnTo>
                    <a:pt x="0" y="14"/>
                  </a:lnTo>
                  <a:lnTo>
                    <a:pt x="2" y="14"/>
                  </a:lnTo>
                  <a:close/>
                </a:path>
              </a:pathLst>
            </a:custGeom>
            <a:solidFill>
              <a:srgbClr val="000000"/>
            </a:solidFill>
            <a:ln w="9525">
              <a:noFill/>
              <a:round/>
              <a:headEnd/>
              <a:tailEnd/>
            </a:ln>
          </p:spPr>
          <p:txBody>
            <a:bodyPr/>
            <a:lstStyle/>
            <a:p>
              <a:endParaRPr lang="fr-FR">
                <a:latin typeface="Calibri" pitchFamily="34" charset="0"/>
              </a:endParaRPr>
            </a:p>
          </p:txBody>
        </p:sp>
        <p:sp>
          <p:nvSpPr>
            <p:cNvPr id="9182" name="Freeform 60"/>
            <p:cNvSpPr>
              <a:spLocks/>
            </p:cNvSpPr>
            <p:nvPr/>
          </p:nvSpPr>
          <p:spPr bwMode="auto">
            <a:xfrm>
              <a:off x="6426601" y="5937398"/>
              <a:ext cx="306582" cy="64544"/>
            </a:xfrm>
            <a:custGeom>
              <a:avLst/>
              <a:gdLst>
                <a:gd name="T0" fmla="*/ 32546094 w 76"/>
                <a:gd name="T1" fmla="*/ 227824138 h 16"/>
                <a:gd name="T2" fmla="*/ 32546094 w 76"/>
                <a:gd name="T3" fmla="*/ 227824138 h 16"/>
                <a:gd name="T4" fmla="*/ 162730496 w 76"/>
                <a:gd name="T5" fmla="*/ 162731545 h 16"/>
                <a:gd name="T6" fmla="*/ 292914906 w 76"/>
                <a:gd name="T7" fmla="*/ 97638921 h 16"/>
                <a:gd name="T8" fmla="*/ 292914906 w 76"/>
                <a:gd name="T9" fmla="*/ 97638921 h 16"/>
                <a:gd name="T10" fmla="*/ 358003045 w 76"/>
                <a:gd name="T11" fmla="*/ 65092609 h 16"/>
                <a:gd name="T12" fmla="*/ 455641305 w 76"/>
                <a:gd name="T13" fmla="*/ 32546304 h 16"/>
                <a:gd name="T14" fmla="*/ 650917950 w 76"/>
                <a:gd name="T15" fmla="*/ 65092609 h 16"/>
                <a:gd name="T16" fmla="*/ 650917950 w 76"/>
                <a:gd name="T17" fmla="*/ 65092609 h 16"/>
                <a:gd name="T18" fmla="*/ 943828696 w 76"/>
                <a:gd name="T19" fmla="*/ 130185217 h 16"/>
                <a:gd name="T20" fmla="*/ 1236743728 w 76"/>
                <a:gd name="T21" fmla="*/ 260370435 h 16"/>
                <a:gd name="T22" fmla="*/ 1236743728 w 76"/>
                <a:gd name="T23" fmla="*/ 260370435 h 16"/>
                <a:gd name="T24" fmla="*/ 1236743728 w 76"/>
                <a:gd name="T25" fmla="*/ 260370435 h 16"/>
                <a:gd name="T26" fmla="*/ 1236743728 w 76"/>
                <a:gd name="T27" fmla="*/ 260370435 h 16"/>
                <a:gd name="T28" fmla="*/ 1236743728 w 76"/>
                <a:gd name="T29" fmla="*/ 260370435 h 16"/>
                <a:gd name="T30" fmla="*/ 1074013295 w 76"/>
                <a:gd name="T31" fmla="*/ 162731545 h 16"/>
                <a:gd name="T32" fmla="*/ 911282609 w 76"/>
                <a:gd name="T33" fmla="*/ 97638921 h 16"/>
                <a:gd name="T34" fmla="*/ 553279691 w 76"/>
                <a:gd name="T35" fmla="*/ 0 h 16"/>
                <a:gd name="T36" fmla="*/ 553279691 w 76"/>
                <a:gd name="T37" fmla="*/ 0 h 16"/>
                <a:gd name="T38" fmla="*/ 423095218 w 76"/>
                <a:gd name="T39" fmla="*/ 0 h 16"/>
                <a:gd name="T40" fmla="*/ 260368756 w 76"/>
                <a:gd name="T41" fmla="*/ 32546304 h 16"/>
                <a:gd name="T42" fmla="*/ 130184378 w 76"/>
                <a:gd name="T43" fmla="*/ 97638921 h 16"/>
                <a:gd name="T44" fmla="*/ 0 w 76"/>
                <a:gd name="T45" fmla="*/ 195277842 h 16"/>
                <a:gd name="T46" fmla="*/ 0 w 76"/>
                <a:gd name="T47" fmla="*/ 195277842 h 16"/>
                <a:gd name="T48" fmla="*/ 0 w 76"/>
                <a:gd name="T49" fmla="*/ 227824138 h 16"/>
                <a:gd name="T50" fmla="*/ 32546094 w 76"/>
                <a:gd name="T51" fmla="*/ 227824138 h 1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6"/>
                <a:gd name="T79" fmla="*/ 0 h 16"/>
                <a:gd name="T80" fmla="*/ 76 w 76"/>
                <a:gd name="T81" fmla="*/ 16 h 1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6" h="16">
                  <a:moveTo>
                    <a:pt x="2" y="14"/>
                  </a:moveTo>
                  <a:lnTo>
                    <a:pt x="2" y="14"/>
                  </a:lnTo>
                  <a:lnTo>
                    <a:pt x="10" y="10"/>
                  </a:lnTo>
                  <a:lnTo>
                    <a:pt x="18" y="6"/>
                  </a:lnTo>
                  <a:lnTo>
                    <a:pt x="22" y="4"/>
                  </a:lnTo>
                  <a:lnTo>
                    <a:pt x="28" y="2"/>
                  </a:lnTo>
                  <a:lnTo>
                    <a:pt x="40" y="4"/>
                  </a:lnTo>
                  <a:lnTo>
                    <a:pt x="58" y="8"/>
                  </a:lnTo>
                  <a:lnTo>
                    <a:pt x="76" y="16"/>
                  </a:lnTo>
                  <a:lnTo>
                    <a:pt x="66" y="10"/>
                  </a:lnTo>
                  <a:lnTo>
                    <a:pt x="56" y="6"/>
                  </a:lnTo>
                  <a:lnTo>
                    <a:pt x="34" y="0"/>
                  </a:lnTo>
                  <a:lnTo>
                    <a:pt x="26" y="0"/>
                  </a:lnTo>
                  <a:lnTo>
                    <a:pt x="16" y="2"/>
                  </a:lnTo>
                  <a:lnTo>
                    <a:pt x="8" y="6"/>
                  </a:lnTo>
                  <a:lnTo>
                    <a:pt x="0" y="12"/>
                  </a:lnTo>
                  <a:lnTo>
                    <a:pt x="0" y="14"/>
                  </a:lnTo>
                  <a:lnTo>
                    <a:pt x="2" y="14"/>
                  </a:lnTo>
                </a:path>
              </a:pathLst>
            </a:custGeom>
            <a:noFill/>
            <a:ln w="9525">
              <a:noFill/>
              <a:round/>
              <a:headEnd/>
              <a:tailEnd/>
            </a:ln>
          </p:spPr>
          <p:txBody>
            <a:bodyPr/>
            <a:lstStyle/>
            <a:p>
              <a:endParaRPr lang="fr-FR">
                <a:latin typeface="Calibri" pitchFamily="34" charset="0"/>
              </a:endParaRPr>
            </a:p>
          </p:txBody>
        </p:sp>
        <p:sp>
          <p:nvSpPr>
            <p:cNvPr id="9183" name="Freeform 61"/>
            <p:cNvSpPr>
              <a:spLocks/>
            </p:cNvSpPr>
            <p:nvPr/>
          </p:nvSpPr>
          <p:spPr bwMode="auto">
            <a:xfrm>
              <a:off x="6587960" y="5711496"/>
              <a:ext cx="145223" cy="338854"/>
            </a:xfrm>
            <a:custGeom>
              <a:avLst/>
              <a:gdLst>
                <a:gd name="T0" fmla="*/ 585825552 w 36"/>
                <a:gd name="T1" fmla="*/ 1366928976 h 84"/>
                <a:gd name="T2" fmla="*/ 585825552 w 36"/>
                <a:gd name="T3" fmla="*/ 1366928976 h 84"/>
                <a:gd name="T4" fmla="*/ 585825552 w 36"/>
                <a:gd name="T5" fmla="*/ 1074014003 h 84"/>
                <a:gd name="T6" fmla="*/ 585825552 w 36"/>
                <a:gd name="T7" fmla="*/ 781102812 h 84"/>
                <a:gd name="T8" fmla="*/ 520733278 w 36"/>
                <a:gd name="T9" fmla="*/ 520733821 h 84"/>
                <a:gd name="T10" fmla="*/ 455641129 w 36"/>
                <a:gd name="T11" fmla="*/ 390549389 h 84"/>
                <a:gd name="T12" fmla="*/ 390548981 w 36"/>
                <a:gd name="T13" fmla="*/ 260368928 h 84"/>
                <a:gd name="T14" fmla="*/ 390548981 w 36"/>
                <a:gd name="T15" fmla="*/ 260368928 h 84"/>
                <a:gd name="T16" fmla="*/ 260368656 w 36"/>
                <a:gd name="T17" fmla="*/ 97638356 h 84"/>
                <a:gd name="T18" fmla="*/ 162730434 w 36"/>
                <a:gd name="T19" fmla="*/ 32546116 h 84"/>
                <a:gd name="T20" fmla="*/ 65092164 w 36"/>
                <a:gd name="T21" fmla="*/ 0 h 84"/>
                <a:gd name="T22" fmla="*/ 65092164 w 36"/>
                <a:gd name="T23" fmla="*/ 0 h 84"/>
                <a:gd name="T24" fmla="*/ 32546082 w 36"/>
                <a:gd name="T25" fmla="*/ 0 h 84"/>
                <a:gd name="T26" fmla="*/ 0 w 36"/>
                <a:gd name="T27" fmla="*/ 32546116 h 84"/>
                <a:gd name="T28" fmla="*/ 0 w 36"/>
                <a:gd name="T29" fmla="*/ 162730603 h 84"/>
                <a:gd name="T30" fmla="*/ 0 w 36"/>
                <a:gd name="T31" fmla="*/ 162730603 h 84"/>
                <a:gd name="T32" fmla="*/ 32546082 w 36"/>
                <a:gd name="T33" fmla="*/ 162730603 h 84"/>
                <a:gd name="T34" fmla="*/ 32546082 w 36"/>
                <a:gd name="T35" fmla="*/ 130184464 h 84"/>
                <a:gd name="T36" fmla="*/ 32546082 w 36"/>
                <a:gd name="T37" fmla="*/ 130184464 h 84"/>
                <a:gd name="T38" fmla="*/ 32546082 w 36"/>
                <a:gd name="T39" fmla="*/ 65092232 h 84"/>
                <a:gd name="T40" fmla="*/ 65092164 w 36"/>
                <a:gd name="T41" fmla="*/ 65092232 h 84"/>
                <a:gd name="T42" fmla="*/ 130184328 w 36"/>
                <a:gd name="T43" fmla="*/ 65092232 h 84"/>
                <a:gd name="T44" fmla="*/ 162730434 w 36"/>
                <a:gd name="T45" fmla="*/ 65092232 h 84"/>
                <a:gd name="T46" fmla="*/ 162730434 w 36"/>
                <a:gd name="T47" fmla="*/ 65092232 h 84"/>
                <a:gd name="T48" fmla="*/ 292914793 w 36"/>
                <a:gd name="T49" fmla="*/ 195276712 h 84"/>
                <a:gd name="T50" fmla="*/ 292914793 w 36"/>
                <a:gd name="T51" fmla="*/ 195276712 h 84"/>
                <a:gd name="T52" fmla="*/ 423095055 w 36"/>
                <a:gd name="T53" fmla="*/ 390549389 h 84"/>
                <a:gd name="T54" fmla="*/ 488187204 w 36"/>
                <a:gd name="T55" fmla="*/ 585826164 h 84"/>
                <a:gd name="T56" fmla="*/ 488187204 w 36"/>
                <a:gd name="T57" fmla="*/ 585826164 h 84"/>
                <a:gd name="T58" fmla="*/ 553279478 w 36"/>
                <a:gd name="T59" fmla="*/ 781102812 h 84"/>
                <a:gd name="T60" fmla="*/ 553279478 w 36"/>
                <a:gd name="T61" fmla="*/ 976379461 h 84"/>
                <a:gd name="T62" fmla="*/ 585825552 w 36"/>
                <a:gd name="T63" fmla="*/ 1366928976 h 84"/>
                <a:gd name="T64" fmla="*/ 585825552 w 36"/>
                <a:gd name="T65" fmla="*/ 1366928976 h 84"/>
                <a:gd name="T66" fmla="*/ 585825552 w 36"/>
                <a:gd name="T67" fmla="*/ 1366928976 h 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6"/>
                <a:gd name="T103" fmla="*/ 0 h 84"/>
                <a:gd name="T104" fmla="*/ 36 w 36"/>
                <a:gd name="T105" fmla="*/ 84 h 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6" h="84">
                  <a:moveTo>
                    <a:pt x="36" y="84"/>
                  </a:moveTo>
                  <a:lnTo>
                    <a:pt x="36" y="84"/>
                  </a:lnTo>
                  <a:lnTo>
                    <a:pt x="36" y="66"/>
                  </a:lnTo>
                  <a:lnTo>
                    <a:pt x="36" y="48"/>
                  </a:lnTo>
                  <a:lnTo>
                    <a:pt x="32" y="32"/>
                  </a:lnTo>
                  <a:lnTo>
                    <a:pt x="28" y="24"/>
                  </a:lnTo>
                  <a:lnTo>
                    <a:pt x="24" y="16"/>
                  </a:lnTo>
                  <a:lnTo>
                    <a:pt x="16" y="6"/>
                  </a:lnTo>
                  <a:lnTo>
                    <a:pt x="10" y="2"/>
                  </a:lnTo>
                  <a:lnTo>
                    <a:pt x="4" y="0"/>
                  </a:lnTo>
                  <a:lnTo>
                    <a:pt x="2" y="0"/>
                  </a:lnTo>
                  <a:lnTo>
                    <a:pt x="0" y="2"/>
                  </a:lnTo>
                  <a:lnTo>
                    <a:pt x="0" y="10"/>
                  </a:lnTo>
                  <a:lnTo>
                    <a:pt x="2" y="10"/>
                  </a:lnTo>
                  <a:lnTo>
                    <a:pt x="2" y="8"/>
                  </a:lnTo>
                  <a:lnTo>
                    <a:pt x="2" y="4"/>
                  </a:lnTo>
                  <a:lnTo>
                    <a:pt x="4" y="4"/>
                  </a:lnTo>
                  <a:lnTo>
                    <a:pt x="8" y="4"/>
                  </a:lnTo>
                  <a:lnTo>
                    <a:pt x="10" y="4"/>
                  </a:lnTo>
                  <a:lnTo>
                    <a:pt x="18" y="12"/>
                  </a:lnTo>
                  <a:lnTo>
                    <a:pt x="26" y="24"/>
                  </a:lnTo>
                  <a:lnTo>
                    <a:pt x="30" y="36"/>
                  </a:lnTo>
                  <a:lnTo>
                    <a:pt x="34" y="48"/>
                  </a:lnTo>
                  <a:lnTo>
                    <a:pt x="34" y="60"/>
                  </a:lnTo>
                  <a:lnTo>
                    <a:pt x="36" y="84"/>
                  </a:lnTo>
                  <a:close/>
                </a:path>
              </a:pathLst>
            </a:custGeom>
            <a:solidFill>
              <a:srgbClr val="000000"/>
            </a:solidFill>
            <a:ln w="9525">
              <a:noFill/>
              <a:round/>
              <a:headEnd/>
              <a:tailEnd/>
            </a:ln>
          </p:spPr>
          <p:txBody>
            <a:bodyPr/>
            <a:lstStyle/>
            <a:p>
              <a:endParaRPr lang="fr-FR">
                <a:latin typeface="Calibri" pitchFamily="34" charset="0"/>
              </a:endParaRPr>
            </a:p>
          </p:txBody>
        </p:sp>
        <p:sp>
          <p:nvSpPr>
            <p:cNvPr id="9184" name="Freeform 62"/>
            <p:cNvSpPr>
              <a:spLocks/>
            </p:cNvSpPr>
            <p:nvPr/>
          </p:nvSpPr>
          <p:spPr bwMode="auto">
            <a:xfrm>
              <a:off x="6587960" y="5711496"/>
              <a:ext cx="145223" cy="338854"/>
            </a:xfrm>
            <a:custGeom>
              <a:avLst/>
              <a:gdLst>
                <a:gd name="T0" fmla="*/ 585825552 w 36"/>
                <a:gd name="T1" fmla="*/ 1366928976 h 84"/>
                <a:gd name="T2" fmla="*/ 585825552 w 36"/>
                <a:gd name="T3" fmla="*/ 1366928976 h 84"/>
                <a:gd name="T4" fmla="*/ 585825552 w 36"/>
                <a:gd name="T5" fmla="*/ 1074014003 h 84"/>
                <a:gd name="T6" fmla="*/ 585825552 w 36"/>
                <a:gd name="T7" fmla="*/ 781102812 h 84"/>
                <a:gd name="T8" fmla="*/ 520733278 w 36"/>
                <a:gd name="T9" fmla="*/ 520733821 h 84"/>
                <a:gd name="T10" fmla="*/ 455641129 w 36"/>
                <a:gd name="T11" fmla="*/ 390549389 h 84"/>
                <a:gd name="T12" fmla="*/ 390548981 w 36"/>
                <a:gd name="T13" fmla="*/ 260368928 h 84"/>
                <a:gd name="T14" fmla="*/ 390548981 w 36"/>
                <a:gd name="T15" fmla="*/ 260368928 h 84"/>
                <a:gd name="T16" fmla="*/ 260368656 w 36"/>
                <a:gd name="T17" fmla="*/ 97638356 h 84"/>
                <a:gd name="T18" fmla="*/ 162730434 w 36"/>
                <a:gd name="T19" fmla="*/ 32546116 h 84"/>
                <a:gd name="T20" fmla="*/ 65092164 w 36"/>
                <a:gd name="T21" fmla="*/ 0 h 84"/>
                <a:gd name="T22" fmla="*/ 65092164 w 36"/>
                <a:gd name="T23" fmla="*/ 0 h 84"/>
                <a:gd name="T24" fmla="*/ 32546082 w 36"/>
                <a:gd name="T25" fmla="*/ 0 h 84"/>
                <a:gd name="T26" fmla="*/ 0 w 36"/>
                <a:gd name="T27" fmla="*/ 32546116 h 84"/>
                <a:gd name="T28" fmla="*/ 0 w 36"/>
                <a:gd name="T29" fmla="*/ 162730603 h 84"/>
                <a:gd name="T30" fmla="*/ 0 w 36"/>
                <a:gd name="T31" fmla="*/ 162730603 h 84"/>
                <a:gd name="T32" fmla="*/ 32546082 w 36"/>
                <a:gd name="T33" fmla="*/ 162730603 h 84"/>
                <a:gd name="T34" fmla="*/ 32546082 w 36"/>
                <a:gd name="T35" fmla="*/ 130184464 h 84"/>
                <a:gd name="T36" fmla="*/ 32546082 w 36"/>
                <a:gd name="T37" fmla="*/ 130184464 h 84"/>
                <a:gd name="T38" fmla="*/ 32546082 w 36"/>
                <a:gd name="T39" fmla="*/ 65092232 h 84"/>
                <a:gd name="T40" fmla="*/ 65092164 w 36"/>
                <a:gd name="T41" fmla="*/ 65092232 h 84"/>
                <a:gd name="T42" fmla="*/ 130184328 w 36"/>
                <a:gd name="T43" fmla="*/ 65092232 h 84"/>
                <a:gd name="T44" fmla="*/ 162730434 w 36"/>
                <a:gd name="T45" fmla="*/ 65092232 h 84"/>
                <a:gd name="T46" fmla="*/ 162730434 w 36"/>
                <a:gd name="T47" fmla="*/ 65092232 h 84"/>
                <a:gd name="T48" fmla="*/ 292914793 w 36"/>
                <a:gd name="T49" fmla="*/ 195276712 h 84"/>
                <a:gd name="T50" fmla="*/ 292914793 w 36"/>
                <a:gd name="T51" fmla="*/ 195276712 h 84"/>
                <a:gd name="T52" fmla="*/ 423095055 w 36"/>
                <a:gd name="T53" fmla="*/ 390549389 h 84"/>
                <a:gd name="T54" fmla="*/ 488187204 w 36"/>
                <a:gd name="T55" fmla="*/ 585826164 h 84"/>
                <a:gd name="T56" fmla="*/ 488187204 w 36"/>
                <a:gd name="T57" fmla="*/ 585826164 h 84"/>
                <a:gd name="T58" fmla="*/ 553279478 w 36"/>
                <a:gd name="T59" fmla="*/ 781102812 h 84"/>
                <a:gd name="T60" fmla="*/ 553279478 w 36"/>
                <a:gd name="T61" fmla="*/ 976379461 h 84"/>
                <a:gd name="T62" fmla="*/ 585825552 w 36"/>
                <a:gd name="T63" fmla="*/ 1366928976 h 84"/>
                <a:gd name="T64" fmla="*/ 585825552 w 36"/>
                <a:gd name="T65" fmla="*/ 1366928976 h 84"/>
                <a:gd name="T66" fmla="*/ 585825552 w 36"/>
                <a:gd name="T67" fmla="*/ 1366928976 h 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6"/>
                <a:gd name="T103" fmla="*/ 0 h 84"/>
                <a:gd name="T104" fmla="*/ 36 w 36"/>
                <a:gd name="T105" fmla="*/ 84 h 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6" h="84">
                  <a:moveTo>
                    <a:pt x="36" y="84"/>
                  </a:moveTo>
                  <a:lnTo>
                    <a:pt x="36" y="84"/>
                  </a:lnTo>
                  <a:lnTo>
                    <a:pt x="36" y="66"/>
                  </a:lnTo>
                  <a:lnTo>
                    <a:pt x="36" y="48"/>
                  </a:lnTo>
                  <a:lnTo>
                    <a:pt x="32" y="32"/>
                  </a:lnTo>
                  <a:lnTo>
                    <a:pt x="28" y="24"/>
                  </a:lnTo>
                  <a:lnTo>
                    <a:pt x="24" y="16"/>
                  </a:lnTo>
                  <a:lnTo>
                    <a:pt x="16" y="6"/>
                  </a:lnTo>
                  <a:lnTo>
                    <a:pt x="10" y="2"/>
                  </a:lnTo>
                  <a:lnTo>
                    <a:pt x="4" y="0"/>
                  </a:lnTo>
                  <a:lnTo>
                    <a:pt x="2" y="0"/>
                  </a:lnTo>
                  <a:lnTo>
                    <a:pt x="0" y="2"/>
                  </a:lnTo>
                  <a:lnTo>
                    <a:pt x="0" y="10"/>
                  </a:lnTo>
                  <a:lnTo>
                    <a:pt x="2" y="10"/>
                  </a:lnTo>
                  <a:lnTo>
                    <a:pt x="2" y="8"/>
                  </a:lnTo>
                  <a:lnTo>
                    <a:pt x="2" y="4"/>
                  </a:lnTo>
                  <a:lnTo>
                    <a:pt x="4" y="4"/>
                  </a:lnTo>
                  <a:lnTo>
                    <a:pt x="8" y="4"/>
                  </a:lnTo>
                  <a:lnTo>
                    <a:pt x="10" y="4"/>
                  </a:lnTo>
                  <a:lnTo>
                    <a:pt x="18" y="12"/>
                  </a:lnTo>
                  <a:lnTo>
                    <a:pt x="26" y="24"/>
                  </a:lnTo>
                  <a:lnTo>
                    <a:pt x="30" y="36"/>
                  </a:lnTo>
                  <a:lnTo>
                    <a:pt x="34" y="48"/>
                  </a:lnTo>
                  <a:lnTo>
                    <a:pt x="34" y="60"/>
                  </a:lnTo>
                  <a:lnTo>
                    <a:pt x="36" y="84"/>
                  </a:lnTo>
                </a:path>
              </a:pathLst>
            </a:custGeom>
            <a:noFill/>
            <a:ln w="9525">
              <a:noFill/>
              <a:round/>
              <a:headEnd/>
              <a:tailEnd/>
            </a:ln>
          </p:spPr>
          <p:txBody>
            <a:bodyPr/>
            <a:lstStyle/>
            <a:p>
              <a:endParaRPr lang="fr-FR">
                <a:latin typeface="Calibri" pitchFamily="34" charset="0"/>
              </a:endParaRPr>
            </a:p>
          </p:txBody>
        </p:sp>
        <p:sp>
          <p:nvSpPr>
            <p:cNvPr id="9185" name="Freeform 63"/>
            <p:cNvSpPr>
              <a:spLocks/>
            </p:cNvSpPr>
            <p:nvPr/>
          </p:nvSpPr>
          <p:spPr bwMode="auto">
            <a:xfrm>
              <a:off x="6733183" y="5751835"/>
              <a:ext cx="80679" cy="225903"/>
            </a:xfrm>
            <a:custGeom>
              <a:avLst/>
              <a:gdLst>
                <a:gd name="T0" fmla="*/ 0 w 20"/>
                <a:gd name="T1" fmla="*/ 911288672 h 56"/>
                <a:gd name="T2" fmla="*/ 0 w 20"/>
                <a:gd name="T3" fmla="*/ 911288672 h 56"/>
                <a:gd name="T4" fmla="*/ 32545904 w 20"/>
                <a:gd name="T5" fmla="*/ 650919399 h 56"/>
                <a:gd name="T6" fmla="*/ 32545904 w 20"/>
                <a:gd name="T7" fmla="*/ 390554035 h 56"/>
                <a:gd name="T8" fmla="*/ 32545904 w 20"/>
                <a:gd name="T9" fmla="*/ 390554035 h 56"/>
                <a:gd name="T10" fmla="*/ 97637720 w 20"/>
                <a:gd name="T11" fmla="*/ 162730858 h 56"/>
                <a:gd name="T12" fmla="*/ 97637720 w 20"/>
                <a:gd name="T13" fmla="*/ 162730858 h 56"/>
                <a:gd name="T14" fmla="*/ 130183616 w 20"/>
                <a:gd name="T15" fmla="*/ 97638509 h 56"/>
                <a:gd name="T16" fmla="*/ 130183616 w 20"/>
                <a:gd name="T17" fmla="*/ 97638509 h 56"/>
                <a:gd name="T18" fmla="*/ 325455054 w 20"/>
                <a:gd name="T19" fmla="*/ 97638509 h 56"/>
                <a:gd name="T20" fmla="*/ 325455054 w 20"/>
                <a:gd name="T21" fmla="*/ 97638509 h 56"/>
                <a:gd name="T22" fmla="*/ 325455054 w 20"/>
                <a:gd name="T23" fmla="*/ 130184668 h 56"/>
                <a:gd name="T24" fmla="*/ 325455054 w 20"/>
                <a:gd name="T25" fmla="*/ 130184668 h 56"/>
                <a:gd name="T26" fmla="*/ 325455054 w 20"/>
                <a:gd name="T27" fmla="*/ 130184668 h 56"/>
                <a:gd name="T28" fmla="*/ 325455054 w 20"/>
                <a:gd name="T29" fmla="*/ 130184668 h 56"/>
                <a:gd name="T30" fmla="*/ 325455054 w 20"/>
                <a:gd name="T31" fmla="*/ 130184668 h 56"/>
                <a:gd name="T32" fmla="*/ 325455054 w 20"/>
                <a:gd name="T33" fmla="*/ 130184668 h 56"/>
                <a:gd name="T34" fmla="*/ 325455054 w 20"/>
                <a:gd name="T35" fmla="*/ 130184668 h 56"/>
                <a:gd name="T36" fmla="*/ 325455054 w 20"/>
                <a:gd name="T37" fmla="*/ 130184668 h 56"/>
                <a:gd name="T38" fmla="*/ 325455054 w 20"/>
                <a:gd name="T39" fmla="*/ 32546167 h 56"/>
                <a:gd name="T40" fmla="*/ 260363199 w 20"/>
                <a:gd name="T41" fmla="*/ 0 h 56"/>
                <a:gd name="T42" fmla="*/ 195271406 w 20"/>
                <a:gd name="T43" fmla="*/ 0 h 56"/>
                <a:gd name="T44" fmla="*/ 130183616 w 20"/>
                <a:gd name="T45" fmla="*/ 65092334 h 56"/>
                <a:gd name="T46" fmla="*/ 130183616 w 20"/>
                <a:gd name="T47" fmla="*/ 65092334 h 56"/>
                <a:gd name="T48" fmla="*/ 65091808 w 20"/>
                <a:gd name="T49" fmla="*/ 260369336 h 56"/>
                <a:gd name="T50" fmla="*/ 0 w 20"/>
                <a:gd name="T51" fmla="*/ 488188478 h 56"/>
                <a:gd name="T52" fmla="*/ 0 w 20"/>
                <a:gd name="T53" fmla="*/ 911288672 h 56"/>
                <a:gd name="T54" fmla="*/ 0 w 20"/>
                <a:gd name="T55" fmla="*/ 911288672 h 56"/>
                <a:gd name="T56" fmla="*/ 0 w 20"/>
                <a:gd name="T57" fmla="*/ 911288672 h 5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56"/>
                <a:gd name="T89" fmla="*/ 20 w 20"/>
                <a:gd name="T90" fmla="*/ 56 h 5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56">
                  <a:moveTo>
                    <a:pt x="0" y="56"/>
                  </a:moveTo>
                  <a:lnTo>
                    <a:pt x="0" y="56"/>
                  </a:lnTo>
                  <a:lnTo>
                    <a:pt x="2" y="40"/>
                  </a:lnTo>
                  <a:lnTo>
                    <a:pt x="2" y="24"/>
                  </a:lnTo>
                  <a:lnTo>
                    <a:pt x="6" y="10"/>
                  </a:lnTo>
                  <a:lnTo>
                    <a:pt x="8" y="6"/>
                  </a:lnTo>
                  <a:lnTo>
                    <a:pt x="20" y="6"/>
                  </a:lnTo>
                  <a:lnTo>
                    <a:pt x="20" y="8"/>
                  </a:lnTo>
                  <a:lnTo>
                    <a:pt x="20" y="2"/>
                  </a:lnTo>
                  <a:lnTo>
                    <a:pt x="16" y="0"/>
                  </a:lnTo>
                  <a:lnTo>
                    <a:pt x="12" y="0"/>
                  </a:lnTo>
                  <a:lnTo>
                    <a:pt x="8" y="4"/>
                  </a:lnTo>
                  <a:lnTo>
                    <a:pt x="4" y="16"/>
                  </a:lnTo>
                  <a:lnTo>
                    <a:pt x="0" y="30"/>
                  </a:lnTo>
                  <a:lnTo>
                    <a:pt x="0" y="56"/>
                  </a:lnTo>
                  <a:close/>
                </a:path>
              </a:pathLst>
            </a:custGeom>
            <a:solidFill>
              <a:srgbClr val="000000"/>
            </a:solidFill>
            <a:ln w="9525">
              <a:noFill/>
              <a:round/>
              <a:headEnd/>
              <a:tailEnd/>
            </a:ln>
          </p:spPr>
          <p:txBody>
            <a:bodyPr/>
            <a:lstStyle/>
            <a:p>
              <a:endParaRPr lang="fr-FR">
                <a:latin typeface="Calibri" pitchFamily="34" charset="0"/>
              </a:endParaRPr>
            </a:p>
          </p:txBody>
        </p:sp>
        <p:sp>
          <p:nvSpPr>
            <p:cNvPr id="9186" name="Freeform 64"/>
            <p:cNvSpPr>
              <a:spLocks/>
            </p:cNvSpPr>
            <p:nvPr/>
          </p:nvSpPr>
          <p:spPr bwMode="auto">
            <a:xfrm>
              <a:off x="6733183" y="5751835"/>
              <a:ext cx="80679" cy="225903"/>
            </a:xfrm>
            <a:custGeom>
              <a:avLst/>
              <a:gdLst>
                <a:gd name="T0" fmla="*/ 0 w 20"/>
                <a:gd name="T1" fmla="*/ 911288672 h 56"/>
                <a:gd name="T2" fmla="*/ 0 w 20"/>
                <a:gd name="T3" fmla="*/ 911288672 h 56"/>
                <a:gd name="T4" fmla="*/ 32545904 w 20"/>
                <a:gd name="T5" fmla="*/ 650919399 h 56"/>
                <a:gd name="T6" fmla="*/ 32545904 w 20"/>
                <a:gd name="T7" fmla="*/ 390554035 h 56"/>
                <a:gd name="T8" fmla="*/ 32545904 w 20"/>
                <a:gd name="T9" fmla="*/ 390554035 h 56"/>
                <a:gd name="T10" fmla="*/ 97637720 w 20"/>
                <a:gd name="T11" fmla="*/ 162730858 h 56"/>
                <a:gd name="T12" fmla="*/ 97637720 w 20"/>
                <a:gd name="T13" fmla="*/ 162730858 h 56"/>
                <a:gd name="T14" fmla="*/ 130183616 w 20"/>
                <a:gd name="T15" fmla="*/ 97638509 h 56"/>
                <a:gd name="T16" fmla="*/ 130183616 w 20"/>
                <a:gd name="T17" fmla="*/ 97638509 h 56"/>
                <a:gd name="T18" fmla="*/ 325455054 w 20"/>
                <a:gd name="T19" fmla="*/ 97638509 h 56"/>
                <a:gd name="T20" fmla="*/ 325455054 w 20"/>
                <a:gd name="T21" fmla="*/ 97638509 h 56"/>
                <a:gd name="T22" fmla="*/ 325455054 w 20"/>
                <a:gd name="T23" fmla="*/ 130184668 h 56"/>
                <a:gd name="T24" fmla="*/ 325455054 w 20"/>
                <a:gd name="T25" fmla="*/ 130184668 h 56"/>
                <a:gd name="T26" fmla="*/ 325455054 w 20"/>
                <a:gd name="T27" fmla="*/ 130184668 h 56"/>
                <a:gd name="T28" fmla="*/ 325455054 w 20"/>
                <a:gd name="T29" fmla="*/ 130184668 h 56"/>
                <a:gd name="T30" fmla="*/ 325455054 w 20"/>
                <a:gd name="T31" fmla="*/ 130184668 h 56"/>
                <a:gd name="T32" fmla="*/ 325455054 w 20"/>
                <a:gd name="T33" fmla="*/ 130184668 h 56"/>
                <a:gd name="T34" fmla="*/ 325455054 w 20"/>
                <a:gd name="T35" fmla="*/ 130184668 h 56"/>
                <a:gd name="T36" fmla="*/ 325455054 w 20"/>
                <a:gd name="T37" fmla="*/ 130184668 h 56"/>
                <a:gd name="T38" fmla="*/ 325455054 w 20"/>
                <a:gd name="T39" fmla="*/ 32546167 h 56"/>
                <a:gd name="T40" fmla="*/ 260363199 w 20"/>
                <a:gd name="T41" fmla="*/ 0 h 56"/>
                <a:gd name="T42" fmla="*/ 195271406 w 20"/>
                <a:gd name="T43" fmla="*/ 0 h 56"/>
                <a:gd name="T44" fmla="*/ 130183616 w 20"/>
                <a:gd name="T45" fmla="*/ 65092334 h 56"/>
                <a:gd name="T46" fmla="*/ 130183616 w 20"/>
                <a:gd name="T47" fmla="*/ 65092334 h 56"/>
                <a:gd name="T48" fmla="*/ 65091808 w 20"/>
                <a:gd name="T49" fmla="*/ 260369336 h 56"/>
                <a:gd name="T50" fmla="*/ 0 w 20"/>
                <a:gd name="T51" fmla="*/ 488188478 h 56"/>
                <a:gd name="T52" fmla="*/ 0 w 20"/>
                <a:gd name="T53" fmla="*/ 911288672 h 56"/>
                <a:gd name="T54" fmla="*/ 0 w 20"/>
                <a:gd name="T55" fmla="*/ 911288672 h 56"/>
                <a:gd name="T56" fmla="*/ 0 w 20"/>
                <a:gd name="T57" fmla="*/ 911288672 h 5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56"/>
                <a:gd name="T89" fmla="*/ 20 w 20"/>
                <a:gd name="T90" fmla="*/ 56 h 5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56">
                  <a:moveTo>
                    <a:pt x="0" y="56"/>
                  </a:moveTo>
                  <a:lnTo>
                    <a:pt x="0" y="56"/>
                  </a:lnTo>
                  <a:lnTo>
                    <a:pt x="2" y="40"/>
                  </a:lnTo>
                  <a:lnTo>
                    <a:pt x="2" y="24"/>
                  </a:lnTo>
                  <a:lnTo>
                    <a:pt x="6" y="10"/>
                  </a:lnTo>
                  <a:lnTo>
                    <a:pt x="8" y="6"/>
                  </a:lnTo>
                  <a:lnTo>
                    <a:pt x="20" y="6"/>
                  </a:lnTo>
                  <a:lnTo>
                    <a:pt x="20" y="8"/>
                  </a:lnTo>
                  <a:lnTo>
                    <a:pt x="20" y="2"/>
                  </a:lnTo>
                  <a:lnTo>
                    <a:pt x="16" y="0"/>
                  </a:lnTo>
                  <a:lnTo>
                    <a:pt x="12" y="0"/>
                  </a:lnTo>
                  <a:lnTo>
                    <a:pt x="8" y="4"/>
                  </a:lnTo>
                  <a:lnTo>
                    <a:pt x="4" y="16"/>
                  </a:lnTo>
                  <a:lnTo>
                    <a:pt x="0" y="30"/>
                  </a:lnTo>
                  <a:lnTo>
                    <a:pt x="0" y="56"/>
                  </a:lnTo>
                </a:path>
              </a:pathLst>
            </a:custGeom>
            <a:noFill/>
            <a:ln w="9525">
              <a:noFill/>
              <a:round/>
              <a:headEnd/>
              <a:tailEnd/>
            </a:ln>
          </p:spPr>
          <p:txBody>
            <a:bodyPr/>
            <a:lstStyle/>
            <a:p>
              <a:endParaRPr lang="fr-FR">
                <a:latin typeface="Calibri" pitchFamily="34" charset="0"/>
              </a:endParaRPr>
            </a:p>
          </p:txBody>
        </p:sp>
        <p:sp>
          <p:nvSpPr>
            <p:cNvPr id="9187" name="Freeform 65"/>
            <p:cNvSpPr>
              <a:spLocks/>
            </p:cNvSpPr>
            <p:nvPr/>
          </p:nvSpPr>
          <p:spPr bwMode="auto">
            <a:xfrm>
              <a:off x="6620232" y="5848651"/>
              <a:ext cx="96815" cy="193631"/>
            </a:xfrm>
            <a:custGeom>
              <a:avLst/>
              <a:gdLst>
                <a:gd name="T0" fmla="*/ 390547678 w 24"/>
                <a:gd name="T1" fmla="*/ 781103424 h 48"/>
                <a:gd name="T2" fmla="*/ 390547678 w 24"/>
                <a:gd name="T3" fmla="*/ 781103424 h 48"/>
                <a:gd name="T4" fmla="*/ 390547678 w 24"/>
                <a:gd name="T5" fmla="*/ 585826622 h 48"/>
                <a:gd name="T6" fmla="*/ 358001712 w 24"/>
                <a:gd name="T7" fmla="*/ 423095829 h 48"/>
                <a:gd name="T8" fmla="*/ 292909781 w 24"/>
                <a:gd name="T9" fmla="*/ 227822998 h 48"/>
                <a:gd name="T10" fmla="*/ 195275856 w 24"/>
                <a:gd name="T11" fmla="*/ 97638432 h 48"/>
                <a:gd name="T12" fmla="*/ 195275856 w 24"/>
                <a:gd name="T13" fmla="*/ 97638432 h 48"/>
                <a:gd name="T14" fmla="*/ 130183893 w 24"/>
                <a:gd name="T15" fmla="*/ 0 h 48"/>
                <a:gd name="T16" fmla="*/ 65091947 w 24"/>
                <a:gd name="T17" fmla="*/ 0 h 48"/>
                <a:gd name="T18" fmla="*/ 32545973 w 24"/>
                <a:gd name="T19" fmla="*/ 0 h 48"/>
                <a:gd name="T20" fmla="*/ 32545973 w 24"/>
                <a:gd name="T21" fmla="*/ 0 h 48"/>
                <a:gd name="T22" fmla="*/ 0 w 24"/>
                <a:gd name="T23" fmla="*/ 32546141 h 48"/>
                <a:gd name="T24" fmla="*/ 0 w 24"/>
                <a:gd name="T25" fmla="*/ 65092283 h 48"/>
                <a:gd name="T26" fmla="*/ 0 w 24"/>
                <a:gd name="T27" fmla="*/ 97638432 h 48"/>
                <a:gd name="T28" fmla="*/ 0 w 24"/>
                <a:gd name="T29" fmla="*/ 97638432 h 48"/>
                <a:gd name="T30" fmla="*/ 32545973 w 24"/>
                <a:gd name="T31" fmla="*/ 130184566 h 48"/>
                <a:gd name="T32" fmla="*/ 32545973 w 24"/>
                <a:gd name="T33" fmla="*/ 97638432 h 48"/>
                <a:gd name="T34" fmla="*/ 32545973 w 24"/>
                <a:gd name="T35" fmla="*/ 97638432 h 48"/>
                <a:gd name="T36" fmla="*/ 130183893 w 24"/>
                <a:gd name="T37" fmla="*/ 65092283 h 48"/>
                <a:gd name="T38" fmla="*/ 130183893 w 24"/>
                <a:gd name="T39" fmla="*/ 65092283 h 48"/>
                <a:gd name="T40" fmla="*/ 195275856 w 24"/>
                <a:gd name="T41" fmla="*/ 130184566 h 48"/>
                <a:gd name="T42" fmla="*/ 195275856 w 24"/>
                <a:gd name="T43" fmla="*/ 130184566 h 48"/>
                <a:gd name="T44" fmla="*/ 260363753 w 24"/>
                <a:gd name="T45" fmla="*/ 260369132 h 48"/>
                <a:gd name="T46" fmla="*/ 325455747 w 24"/>
                <a:gd name="T47" fmla="*/ 423095829 h 48"/>
                <a:gd name="T48" fmla="*/ 325455747 w 24"/>
                <a:gd name="T49" fmla="*/ 423095829 h 48"/>
                <a:gd name="T50" fmla="*/ 358001712 w 24"/>
                <a:gd name="T51" fmla="*/ 585826622 h 48"/>
                <a:gd name="T52" fmla="*/ 358001712 w 24"/>
                <a:gd name="T53" fmla="*/ 781103424 h 48"/>
                <a:gd name="T54" fmla="*/ 358001712 w 24"/>
                <a:gd name="T55" fmla="*/ 781103424 h 48"/>
                <a:gd name="T56" fmla="*/ 390547678 w 24"/>
                <a:gd name="T57" fmla="*/ 781103424 h 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48"/>
                <a:gd name="T89" fmla="*/ 24 w 24"/>
                <a:gd name="T90" fmla="*/ 48 h 4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48">
                  <a:moveTo>
                    <a:pt x="24" y="48"/>
                  </a:moveTo>
                  <a:lnTo>
                    <a:pt x="24" y="48"/>
                  </a:lnTo>
                  <a:lnTo>
                    <a:pt x="24" y="36"/>
                  </a:lnTo>
                  <a:lnTo>
                    <a:pt x="22" y="26"/>
                  </a:lnTo>
                  <a:lnTo>
                    <a:pt x="18" y="14"/>
                  </a:lnTo>
                  <a:lnTo>
                    <a:pt x="12" y="6"/>
                  </a:lnTo>
                  <a:lnTo>
                    <a:pt x="8" y="0"/>
                  </a:lnTo>
                  <a:lnTo>
                    <a:pt x="4" y="0"/>
                  </a:lnTo>
                  <a:lnTo>
                    <a:pt x="2" y="0"/>
                  </a:lnTo>
                  <a:lnTo>
                    <a:pt x="0" y="2"/>
                  </a:lnTo>
                  <a:lnTo>
                    <a:pt x="0" y="4"/>
                  </a:lnTo>
                  <a:lnTo>
                    <a:pt x="0" y="6"/>
                  </a:lnTo>
                  <a:lnTo>
                    <a:pt x="2" y="8"/>
                  </a:lnTo>
                  <a:lnTo>
                    <a:pt x="2" y="6"/>
                  </a:lnTo>
                  <a:lnTo>
                    <a:pt x="8" y="4"/>
                  </a:lnTo>
                  <a:lnTo>
                    <a:pt x="12" y="8"/>
                  </a:lnTo>
                  <a:lnTo>
                    <a:pt x="16" y="16"/>
                  </a:lnTo>
                  <a:lnTo>
                    <a:pt x="20" y="26"/>
                  </a:lnTo>
                  <a:lnTo>
                    <a:pt x="22" y="36"/>
                  </a:lnTo>
                  <a:lnTo>
                    <a:pt x="22" y="48"/>
                  </a:lnTo>
                  <a:lnTo>
                    <a:pt x="24" y="48"/>
                  </a:lnTo>
                  <a:close/>
                </a:path>
              </a:pathLst>
            </a:custGeom>
            <a:solidFill>
              <a:srgbClr val="000000"/>
            </a:solidFill>
            <a:ln w="9525">
              <a:noFill/>
              <a:round/>
              <a:headEnd/>
              <a:tailEnd/>
            </a:ln>
          </p:spPr>
          <p:txBody>
            <a:bodyPr/>
            <a:lstStyle/>
            <a:p>
              <a:endParaRPr lang="fr-FR">
                <a:latin typeface="Calibri" pitchFamily="34" charset="0"/>
              </a:endParaRPr>
            </a:p>
          </p:txBody>
        </p:sp>
        <p:sp>
          <p:nvSpPr>
            <p:cNvPr id="9188" name="Freeform 66"/>
            <p:cNvSpPr>
              <a:spLocks/>
            </p:cNvSpPr>
            <p:nvPr/>
          </p:nvSpPr>
          <p:spPr bwMode="auto">
            <a:xfrm>
              <a:off x="6620232" y="5848651"/>
              <a:ext cx="96815" cy="193631"/>
            </a:xfrm>
            <a:custGeom>
              <a:avLst/>
              <a:gdLst>
                <a:gd name="T0" fmla="*/ 390547678 w 24"/>
                <a:gd name="T1" fmla="*/ 781103424 h 48"/>
                <a:gd name="T2" fmla="*/ 390547678 w 24"/>
                <a:gd name="T3" fmla="*/ 781103424 h 48"/>
                <a:gd name="T4" fmla="*/ 390547678 w 24"/>
                <a:gd name="T5" fmla="*/ 585826622 h 48"/>
                <a:gd name="T6" fmla="*/ 358001712 w 24"/>
                <a:gd name="T7" fmla="*/ 423095829 h 48"/>
                <a:gd name="T8" fmla="*/ 292909781 w 24"/>
                <a:gd name="T9" fmla="*/ 227822998 h 48"/>
                <a:gd name="T10" fmla="*/ 195275856 w 24"/>
                <a:gd name="T11" fmla="*/ 97638432 h 48"/>
                <a:gd name="T12" fmla="*/ 195275856 w 24"/>
                <a:gd name="T13" fmla="*/ 97638432 h 48"/>
                <a:gd name="T14" fmla="*/ 130183893 w 24"/>
                <a:gd name="T15" fmla="*/ 0 h 48"/>
                <a:gd name="T16" fmla="*/ 65091947 w 24"/>
                <a:gd name="T17" fmla="*/ 0 h 48"/>
                <a:gd name="T18" fmla="*/ 32545973 w 24"/>
                <a:gd name="T19" fmla="*/ 0 h 48"/>
                <a:gd name="T20" fmla="*/ 32545973 w 24"/>
                <a:gd name="T21" fmla="*/ 0 h 48"/>
                <a:gd name="T22" fmla="*/ 0 w 24"/>
                <a:gd name="T23" fmla="*/ 32546141 h 48"/>
                <a:gd name="T24" fmla="*/ 0 w 24"/>
                <a:gd name="T25" fmla="*/ 65092283 h 48"/>
                <a:gd name="T26" fmla="*/ 0 w 24"/>
                <a:gd name="T27" fmla="*/ 97638432 h 48"/>
                <a:gd name="T28" fmla="*/ 0 w 24"/>
                <a:gd name="T29" fmla="*/ 97638432 h 48"/>
                <a:gd name="T30" fmla="*/ 32545973 w 24"/>
                <a:gd name="T31" fmla="*/ 130184566 h 48"/>
                <a:gd name="T32" fmla="*/ 32545973 w 24"/>
                <a:gd name="T33" fmla="*/ 97638432 h 48"/>
                <a:gd name="T34" fmla="*/ 32545973 w 24"/>
                <a:gd name="T35" fmla="*/ 97638432 h 48"/>
                <a:gd name="T36" fmla="*/ 130183893 w 24"/>
                <a:gd name="T37" fmla="*/ 65092283 h 48"/>
                <a:gd name="T38" fmla="*/ 130183893 w 24"/>
                <a:gd name="T39" fmla="*/ 65092283 h 48"/>
                <a:gd name="T40" fmla="*/ 195275856 w 24"/>
                <a:gd name="T41" fmla="*/ 130184566 h 48"/>
                <a:gd name="T42" fmla="*/ 195275856 w 24"/>
                <a:gd name="T43" fmla="*/ 130184566 h 48"/>
                <a:gd name="T44" fmla="*/ 260363753 w 24"/>
                <a:gd name="T45" fmla="*/ 260369132 h 48"/>
                <a:gd name="T46" fmla="*/ 325455747 w 24"/>
                <a:gd name="T47" fmla="*/ 423095829 h 48"/>
                <a:gd name="T48" fmla="*/ 325455747 w 24"/>
                <a:gd name="T49" fmla="*/ 423095829 h 48"/>
                <a:gd name="T50" fmla="*/ 358001712 w 24"/>
                <a:gd name="T51" fmla="*/ 585826622 h 48"/>
                <a:gd name="T52" fmla="*/ 358001712 w 24"/>
                <a:gd name="T53" fmla="*/ 781103424 h 48"/>
                <a:gd name="T54" fmla="*/ 358001712 w 24"/>
                <a:gd name="T55" fmla="*/ 781103424 h 48"/>
                <a:gd name="T56" fmla="*/ 390547678 w 24"/>
                <a:gd name="T57" fmla="*/ 781103424 h 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48"/>
                <a:gd name="T89" fmla="*/ 24 w 24"/>
                <a:gd name="T90" fmla="*/ 48 h 4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48">
                  <a:moveTo>
                    <a:pt x="24" y="48"/>
                  </a:moveTo>
                  <a:lnTo>
                    <a:pt x="24" y="48"/>
                  </a:lnTo>
                  <a:lnTo>
                    <a:pt x="24" y="36"/>
                  </a:lnTo>
                  <a:lnTo>
                    <a:pt x="22" y="26"/>
                  </a:lnTo>
                  <a:lnTo>
                    <a:pt x="18" y="14"/>
                  </a:lnTo>
                  <a:lnTo>
                    <a:pt x="12" y="6"/>
                  </a:lnTo>
                  <a:lnTo>
                    <a:pt x="8" y="0"/>
                  </a:lnTo>
                  <a:lnTo>
                    <a:pt x="4" y="0"/>
                  </a:lnTo>
                  <a:lnTo>
                    <a:pt x="2" y="0"/>
                  </a:lnTo>
                  <a:lnTo>
                    <a:pt x="0" y="2"/>
                  </a:lnTo>
                  <a:lnTo>
                    <a:pt x="0" y="4"/>
                  </a:lnTo>
                  <a:lnTo>
                    <a:pt x="0" y="6"/>
                  </a:lnTo>
                  <a:lnTo>
                    <a:pt x="2" y="8"/>
                  </a:lnTo>
                  <a:lnTo>
                    <a:pt x="2" y="6"/>
                  </a:lnTo>
                  <a:lnTo>
                    <a:pt x="8" y="4"/>
                  </a:lnTo>
                  <a:lnTo>
                    <a:pt x="12" y="8"/>
                  </a:lnTo>
                  <a:lnTo>
                    <a:pt x="16" y="16"/>
                  </a:lnTo>
                  <a:lnTo>
                    <a:pt x="20" y="26"/>
                  </a:lnTo>
                  <a:lnTo>
                    <a:pt x="22" y="36"/>
                  </a:lnTo>
                  <a:lnTo>
                    <a:pt x="22" y="48"/>
                  </a:lnTo>
                  <a:lnTo>
                    <a:pt x="24" y="48"/>
                  </a:lnTo>
                </a:path>
              </a:pathLst>
            </a:custGeom>
            <a:noFill/>
            <a:ln w="9525">
              <a:noFill/>
              <a:round/>
              <a:headEnd/>
              <a:tailEnd/>
            </a:ln>
          </p:spPr>
          <p:txBody>
            <a:bodyPr/>
            <a:lstStyle/>
            <a:p>
              <a:endParaRPr lang="fr-FR">
                <a:latin typeface="Calibri" pitchFamily="34" charset="0"/>
              </a:endParaRPr>
            </a:p>
          </p:txBody>
        </p:sp>
        <p:sp>
          <p:nvSpPr>
            <p:cNvPr id="9189" name="Freeform 67"/>
            <p:cNvSpPr>
              <a:spLocks/>
            </p:cNvSpPr>
            <p:nvPr/>
          </p:nvSpPr>
          <p:spPr bwMode="auto">
            <a:xfrm>
              <a:off x="6821930" y="5905126"/>
              <a:ext cx="193631" cy="161359"/>
            </a:xfrm>
            <a:custGeom>
              <a:avLst/>
              <a:gdLst>
                <a:gd name="T0" fmla="*/ 32546141 w 48"/>
                <a:gd name="T1" fmla="*/ 650918176 h 40"/>
                <a:gd name="T2" fmla="*/ 32546141 w 48"/>
                <a:gd name="T3" fmla="*/ 650918176 h 40"/>
                <a:gd name="T4" fmla="*/ 65092283 w 48"/>
                <a:gd name="T5" fmla="*/ 618372078 h 40"/>
                <a:gd name="T6" fmla="*/ 97638432 w 48"/>
                <a:gd name="T7" fmla="*/ 585825980 h 40"/>
                <a:gd name="T8" fmla="*/ 97638432 w 48"/>
                <a:gd name="T9" fmla="*/ 585825980 h 40"/>
                <a:gd name="T10" fmla="*/ 227822998 w 48"/>
                <a:gd name="T11" fmla="*/ 325461105 h 40"/>
                <a:gd name="T12" fmla="*/ 227822998 w 48"/>
                <a:gd name="T13" fmla="*/ 325461105 h 40"/>
                <a:gd name="T14" fmla="*/ 325461462 w 48"/>
                <a:gd name="T15" fmla="*/ 227822748 h 40"/>
                <a:gd name="T16" fmla="*/ 455641962 w 48"/>
                <a:gd name="T17" fmla="*/ 97638325 h 40"/>
                <a:gd name="T18" fmla="*/ 455641962 w 48"/>
                <a:gd name="T19" fmla="*/ 97638325 h 40"/>
                <a:gd name="T20" fmla="*/ 520734229 w 48"/>
                <a:gd name="T21" fmla="*/ 65092212 h 40"/>
                <a:gd name="T22" fmla="*/ 618372756 w 48"/>
                <a:gd name="T23" fmla="*/ 65092212 h 40"/>
                <a:gd name="T24" fmla="*/ 716011157 w 48"/>
                <a:gd name="T25" fmla="*/ 65092212 h 40"/>
                <a:gd name="T26" fmla="*/ 748557290 w 48"/>
                <a:gd name="T27" fmla="*/ 97638325 h 40"/>
                <a:gd name="T28" fmla="*/ 748557290 w 48"/>
                <a:gd name="T29" fmla="*/ 130184423 h 40"/>
                <a:gd name="T30" fmla="*/ 748557290 w 48"/>
                <a:gd name="T31" fmla="*/ 130184423 h 40"/>
                <a:gd name="T32" fmla="*/ 781103424 w 48"/>
                <a:gd name="T33" fmla="*/ 130184423 h 40"/>
                <a:gd name="T34" fmla="*/ 781103424 w 48"/>
                <a:gd name="T35" fmla="*/ 130184423 h 40"/>
                <a:gd name="T36" fmla="*/ 781103424 w 48"/>
                <a:gd name="T37" fmla="*/ 97638325 h 40"/>
                <a:gd name="T38" fmla="*/ 781103424 w 48"/>
                <a:gd name="T39" fmla="*/ 65092212 h 40"/>
                <a:gd name="T40" fmla="*/ 716011157 w 48"/>
                <a:gd name="T41" fmla="*/ 32546106 h 40"/>
                <a:gd name="T42" fmla="*/ 618372756 w 48"/>
                <a:gd name="T43" fmla="*/ 0 h 40"/>
                <a:gd name="T44" fmla="*/ 520734229 w 48"/>
                <a:gd name="T45" fmla="*/ 0 h 40"/>
                <a:gd name="T46" fmla="*/ 520734229 w 48"/>
                <a:gd name="T47" fmla="*/ 0 h 40"/>
                <a:gd name="T48" fmla="*/ 455641962 w 48"/>
                <a:gd name="T49" fmla="*/ 65092212 h 40"/>
                <a:gd name="T50" fmla="*/ 358007595 w 48"/>
                <a:gd name="T51" fmla="*/ 130184423 h 40"/>
                <a:gd name="T52" fmla="*/ 227822998 w 48"/>
                <a:gd name="T53" fmla="*/ 292915007 h 40"/>
                <a:gd name="T54" fmla="*/ 227822998 w 48"/>
                <a:gd name="T55" fmla="*/ 292915007 h 40"/>
                <a:gd name="T56" fmla="*/ 97638432 w 48"/>
                <a:gd name="T57" fmla="*/ 488187560 h 40"/>
                <a:gd name="T58" fmla="*/ 97638432 w 48"/>
                <a:gd name="T59" fmla="*/ 488187560 h 40"/>
                <a:gd name="T60" fmla="*/ 65092283 w 48"/>
                <a:gd name="T61" fmla="*/ 553279882 h 40"/>
                <a:gd name="T62" fmla="*/ 0 w 48"/>
                <a:gd name="T63" fmla="*/ 650918176 h 40"/>
                <a:gd name="T64" fmla="*/ 0 w 48"/>
                <a:gd name="T65" fmla="*/ 650918176 h 40"/>
                <a:gd name="T66" fmla="*/ 32546141 w 48"/>
                <a:gd name="T67" fmla="*/ 650918176 h 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8"/>
                <a:gd name="T103" fmla="*/ 0 h 40"/>
                <a:gd name="T104" fmla="*/ 48 w 48"/>
                <a:gd name="T105" fmla="*/ 40 h 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8" h="40">
                  <a:moveTo>
                    <a:pt x="2" y="40"/>
                  </a:moveTo>
                  <a:lnTo>
                    <a:pt x="2" y="40"/>
                  </a:lnTo>
                  <a:lnTo>
                    <a:pt x="4" y="38"/>
                  </a:lnTo>
                  <a:lnTo>
                    <a:pt x="6" y="36"/>
                  </a:lnTo>
                  <a:lnTo>
                    <a:pt x="14" y="20"/>
                  </a:lnTo>
                  <a:lnTo>
                    <a:pt x="20" y="14"/>
                  </a:lnTo>
                  <a:lnTo>
                    <a:pt x="28" y="6"/>
                  </a:lnTo>
                  <a:lnTo>
                    <a:pt x="32" y="4"/>
                  </a:lnTo>
                  <a:lnTo>
                    <a:pt x="38" y="4"/>
                  </a:lnTo>
                  <a:lnTo>
                    <a:pt x="44" y="4"/>
                  </a:lnTo>
                  <a:lnTo>
                    <a:pt x="46" y="6"/>
                  </a:lnTo>
                  <a:lnTo>
                    <a:pt x="46" y="8"/>
                  </a:lnTo>
                  <a:lnTo>
                    <a:pt x="48" y="8"/>
                  </a:lnTo>
                  <a:lnTo>
                    <a:pt x="48" y="6"/>
                  </a:lnTo>
                  <a:lnTo>
                    <a:pt x="48" y="4"/>
                  </a:lnTo>
                  <a:lnTo>
                    <a:pt x="44" y="2"/>
                  </a:lnTo>
                  <a:lnTo>
                    <a:pt x="38" y="0"/>
                  </a:lnTo>
                  <a:lnTo>
                    <a:pt x="32" y="0"/>
                  </a:lnTo>
                  <a:lnTo>
                    <a:pt x="28" y="4"/>
                  </a:lnTo>
                  <a:lnTo>
                    <a:pt x="22" y="8"/>
                  </a:lnTo>
                  <a:lnTo>
                    <a:pt x="14" y="18"/>
                  </a:lnTo>
                  <a:lnTo>
                    <a:pt x="6" y="30"/>
                  </a:lnTo>
                  <a:lnTo>
                    <a:pt x="4" y="34"/>
                  </a:lnTo>
                  <a:lnTo>
                    <a:pt x="0" y="40"/>
                  </a:lnTo>
                  <a:lnTo>
                    <a:pt x="2" y="40"/>
                  </a:lnTo>
                  <a:close/>
                </a:path>
              </a:pathLst>
            </a:custGeom>
            <a:solidFill>
              <a:srgbClr val="000000"/>
            </a:solidFill>
            <a:ln w="9525">
              <a:noFill/>
              <a:round/>
              <a:headEnd/>
              <a:tailEnd/>
            </a:ln>
          </p:spPr>
          <p:txBody>
            <a:bodyPr/>
            <a:lstStyle/>
            <a:p>
              <a:endParaRPr lang="fr-FR">
                <a:latin typeface="Calibri" pitchFamily="34" charset="0"/>
              </a:endParaRPr>
            </a:p>
          </p:txBody>
        </p:sp>
        <p:sp>
          <p:nvSpPr>
            <p:cNvPr id="9190" name="Freeform 68"/>
            <p:cNvSpPr>
              <a:spLocks/>
            </p:cNvSpPr>
            <p:nvPr/>
          </p:nvSpPr>
          <p:spPr bwMode="auto">
            <a:xfrm>
              <a:off x="6821930" y="5905126"/>
              <a:ext cx="193631" cy="161359"/>
            </a:xfrm>
            <a:custGeom>
              <a:avLst/>
              <a:gdLst>
                <a:gd name="T0" fmla="*/ 32546141 w 48"/>
                <a:gd name="T1" fmla="*/ 650918176 h 40"/>
                <a:gd name="T2" fmla="*/ 32546141 w 48"/>
                <a:gd name="T3" fmla="*/ 650918176 h 40"/>
                <a:gd name="T4" fmla="*/ 65092283 w 48"/>
                <a:gd name="T5" fmla="*/ 618372078 h 40"/>
                <a:gd name="T6" fmla="*/ 97638432 w 48"/>
                <a:gd name="T7" fmla="*/ 585825980 h 40"/>
                <a:gd name="T8" fmla="*/ 97638432 w 48"/>
                <a:gd name="T9" fmla="*/ 585825980 h 40"/>
                <a:gd name="T10" fmla="*/ 227822998 w 48"/>
                <a:gd name="T11" fmla="*/ 325461105 h 40"/>
                <a:gd name="T12" fmla="*/ 227822998 w 48"/>
                <a:gd name="T13" fmla="*/ 325461105 h 40"/>
                <a:gd name="T14" fmla="*/ 325461462 w 48"/>
                <a:gd name="T15" fmla="*/ 227822748 h 40"/>
                <a:gd name="T16" fmla="*/ 455641962 w 48"/>
                <a:gd name="T17" fmla="*/ 97638325 h 40"/>
                <a:gd name="T18" fmla="*/ 455641962 w 48"/>
                <a:gd name="T19" fmla="*/ 97638325 h 40"/>
                <a:gd name="T20" fmla="*/ 520734229 w 48"/>
                <a:gd name="T21" fmla="*/ 65092212 h 40"/>
                <a:gd name="T22" fmla="*/ 618372756 w 48"/>
                <a:gd name="T23" fmla="*/ 65092212 h 40"/>
                <a:gd name="T24" fmla="*/ 716011157 w 48"/>
                <a:gd name="T25" fmla="*/ 65092212 h 40"/>
                <a:gd name="T26" fmla="*/ 748557290 w 48"/>
                <a:gd name="T27" fmla="*/ 97638325 h 40"/>
                <a:gd name="T28" fmla="*/ 748557290 w 48"/>
                <a:gd name="T29" fmla="*/ 130184423 h 40"/>
                <a:gd name="T30" fmla="*/ 748557290 w 48"/>
                <a:gd name="T31" fmla="*/ 130184423 h 40"/>
                <a:gd name="T32" fmla="*/ 781103424 w 48"/>
                <a:gd name="T33" fmla="*/ 130184423 h 40"/>
                <a:gd name="T34" fmla="*/ 781103424 w 48"/>
                <a:gd name="T35" fmla="*/ 130184423 h 40"/>
                <a:gd name="T36" fmla="*/ 781103424 w 48"/>
                <a:gd name="T37" fmla="*/ 97638325 h 40"/>
                <a:gd name="T38" fmla="*/ 781103424 w 48"/>
                <a:gd name="T39" fmla="*/ 65092212 h 40"/>
                <a:gd name="T40" fmla="*/ 716011157 w 48"/>
                <a:gd name="T41" fmla="*/ 32546106 h 40"/>
                <a:gd name="T42" fmla="*/ 618372756 w 48"/>
                <a:gd name="T43" fmla="*/ 0 h 40"/>
                <a:gd name="T44" fmla="*/ 520734229 w 48"/>
                <a:gd name="T45" fmla="*/ 0 h 40"/>
                <a:gd name="T46" fmla="*/ 520734229 w 48"/>
                <a:gd name="T47" fmla="*/ 0 h 40"/>
                <a:gd name="T48" fmla="*/ 455641962 w 48"/>
                <a:gd name="T49" fmla="*/ 65092212 h 40"/>
                <a:gd name="T50" fmla="*/ 358007595 w 48"/>
                <a:gd name="T51" fmla="*/ 130184423 h 40"/>
                <a:gd name="T52" fmla="*/ 227822998 w 48"/>
                <a:gd name="T53" fmla="*/ 292915007 h 40"/>
                <a:gd name="T54" fmla="*/ 227822998 w 48"/>
                <a:gd name="T55" fmla="*/ 292915007 h 40"/>
                <a:gd name="T56" fmla="*/ 97638432 w 48"/>
                <a:gd name="T57" fmla="*/ 488187560 h 40"/>
                <a:gd name="T58" fmla="*/ 97638432 w 48"/>
                <a:gd name="T59" fmla="*/ 488187560 h 40"/>
                <a:gd name="T60" fmla="*/ 65092283 w 48"/>
                <a:gd name="T61" fmla="*/ 553279882 h 40"/>
                <a:gd name="T62" fmla="*/ 0 w 48"/>
                <a:gd name="T63" fmla="*/ 650918176 h 40"/>
                <a:gd name="T64" fmla="*/ 0 w 48"/>
                <a:gd name="T65" fmla="*/ 650918176 h 40"/>
                <a:gd name="T66" fmla="*/ 32546141 w 48"/>
                <a:gd name="T67" fmla="*/ 650918176 h 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8"/>
                <a:gd name="T103" fmla="*/ 0 h 40"/>
                <a:gd name="T104" fmla="*/ 48 w 48"/>
                <a:gd name="T105" fmla="*/ 40 h 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8" h="40">
                  <a:moveTo>
                    <a:pt x="2" y="40"/>
                  </a:moveTo>
                  <a:lnTo>
                    <a:pt x="2" y="40"/>
                  </a:lnTo>
                  <a:lnTo>
                    <a:pt x="4" y="38"/>
                  </a:lnTo>
                  <a:lnTo>
                    <a:pt x="6" y="36"/>
                  </a:lnTo>
                  <a:lnTo>
                    <a:pt x="14" y="20"/>
                  </a:lnTo>
                  <a:lnTo>
                    <a:pt x="20" y="14"/>
                  </a:lnTo>
                  <a:lnTo>
                    <a:pt x="28" y="6"/>
                  </a:lnTo>
                  <a:lnTo>
                    <a:pt x="32" y="4"/>
                  </a:lnTo>
                  <a:lnTo>
                    <a:pt x="38" y="4"/>
                  </a:lnTo>
                  <a:lnTo>
                    <a:pt x="44" y="4"/>
                  </a:lnTo>
                  <a:lnTo>
                    <a:pt x="46" y="6"/>
                  </a:lnTo>
                  <a:lnTo>
                    <a:pt x="46" y="8"/>
                  </a:lnTo>
                  <a:lnTo>
                    <a:pt x="48" y="8"/>
                  </a:lnTo>
                  <a:lnTo>
                    <a:pt x="48" y="6"/>
                  </a:lnTo>
                  <a:lnTo>
                    <a:pt x="48" y="4"/>
                  </a:lnTo>
                  <a:lnTo>
                    <a:pt x="44" y="2"/>
                  </a:lnTo>
                  <a:lnTo>
                    <a:pt x="38" y="0"/>
                  </a:lnTo>
                  <a:lnTo>
                    <a:pt x="32" y="0"/>
                  </a:lnTo>
                  <a:lnTo>
                    <a:pt x="28" y="4"/>
                  </a:lnTo>
                  <a:lnTo>
                    <a:pt x="22" y="8"/>
                  </a:lnTo>
                  <a:lnTo>
                    <a:pt x="14" y="18"/>
                  </a:lnTo>
                  <a:lnTo>
                    <a:pt x="6" y="30"/>
                  </a:lnTo>
                  <a:lnTo>
                    <a:pt x="4" y="34"/>
                  </a:lnTo>
                  <a:lnTo>
                    <a:pt x="0" y="40"/>
                  </a:lnTo>
                  <a:lnTo>
                    <a:pt x="2" y="40"/>
                  </a:lnTo>
                </a:path>
              </a:pathLst>
            </a:custGeom>
            <a:noFill/>
            <a:ln w="9525">
              <a:noFill/>
              <a:round/>
              <a:headEnd/>
              <a:tailEnd/>
            </a:ln>
          </p:spPr>
          <p:txBody>
            <a:bodyPr/>
            <a:lstStyle/>
            <a:p>
              <a:endParaRPr lang="fr-FR">
                <a:latin typeface="Calibri" pitchFamily="34" charset="0"/>
              </a:endParaRPr>
            </a:p>
          </p:txBody>
        </p:sp>
        <p:sp>
          <p:nvSpPr>
            <p:cNvPr id="9191" name="Freeform 69"/>
            <p:cNvSpPr>
              <a:spLocks/>
            </p:cNvSpPr>
            <p:nvPr/>
          </p:nvSpPr>
          <p:spPr bwMode="auto">
            <a:xfrm>
              <a:off x="6870338" y="6010010"/>
              <a:ext cx="137155" cy="64544"/>
            </a:xfrm>
            <a:custGeom>
              <a:avLst/>
              <a:gdLst>
                <a:gd name="T0" fmla="*/ 0 w 34"/>
                <a:gd name="T1" fmla="*/ 260370435 h 16"/>
                <a:gd name="T2" fmla="*/ 0 w 34"/>
                <a:gd name="T3" fmla="*/ 260370435 h 16"/>
                <a:gd name="T4" fmla="*/ 130184272 w 34"/>
                <a:gd name="T5" fmla="*/ 130185217 h 16"/>
                <a:gd name="T6" fmla="*/ 260368544 w 34"/>
                <a:gd name="T7" fmla="*/ 65092609 h 16"/>
                <a:gd name="T8" fmla="*/ 325456693 w 34"/>
                <a:gd name="T9" fmla="*/ 32546304 h 16"/>
                <a:gd name="T10" fmla="*/ 390548813 w 34"/>
                <a:gd name="T11" fmla="*/ 65092609 h 16"/>
                <a:gd name="T12" fmla="*/ 455640933 w 34"/>
                <a:gd name="T13" fmla="*/ 97638921 h 16"/>
                <a:gd name="T14" fmla="*/ 520733054 w 34"/>
                <a:gd name="T15" fmla="*/ 162731545 h 16"/>
                <a:gd name="T16" fmla="*/ 520733054 w 34"/>
                <a:gd name="T17" fmla="*/ 162731545 h 16"/>
                <a:gd name="T18" fmla="*/ 553279240 w 34"/>
                <a:gd name="T19" fmla="*/ 130185217 h 16"/>
                <a:gd name="T20" fmla="*/ 553279240 w 34"/>
                <a:gd name="T21" fmla="*/ 130185217 h 16"/>
                <a:gd name="T22" fmla="*/ 520733054 w 34"/>
                <a:gd name="T23" fmla="*/ 65092609 h 16"/>
                <a:gd name="T24" fmla="*/ 455640933 w 34"/>
                <a:gd name="T25" fmla="*/ 32546304 h 16"/>
                <a:gd name="T26" fmla="*/ 358002753 w 34"/>
                <a:gd name="T27" fmla="*/ 0 h 16"/>
                <a:gd name="T28" fmla="*/ 292910633 w 34"/>
                <a:gd name="T29" fmla="*/ 0 h 16"/>
                <a:gd name="T30" fmla="*/ 292910633 w 34"/>
                <a:gd name="T31" fmla="*/ 0 h 16"/>
                <a:gd name="T32" fmla="*/ 195276424 w 34"/>
                <a:gd name="T33" fmla="*/ 32546304 h 16"/>
                <a:gd name="T34" fmla="*/ 130184272 w 34"/>
                <a:gd name="T35" fmla="*/ 97638921 h 16"/>
                <a:gd name="T36" fmla="*/ 0 w 34"/>
                <a:gd name="T37" fmla="*/ 260370435 h 16"/>
                <a:gd name="T38" fmla="*/ 0 w 34"/>
                <a:gd name="T39" fmla="*/ 260370435 h 16"/>
                <a:gd name="T40" fmla="*/ 0 w 34"/>
                <a:gd name="T41" fmla="*/ 260370435 h 16"/>
                <a:gd name="T42" fmla="*/ 0 w 34"/>
                <a:gd name="T43" fmla="*/ 260370435 h 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16"/>
                <a:gd name="T68" fmla="*/ 34 w 34"/>
                <a:gd name="T69" fmla="*/ 16 h 1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16">
                  <a:moveTo>
                    <a:pt x="0" y="16"/>
                  </a:moveTo>
                  <a:lnTo>
                    <a:pt x="0" y="16"/>
                  </a:lnTo>
                  <a:lnTo>
                    <a:pt x="8" y="8"/>
                  </a:lnTo>
                  <a:lnTo>
                    <a:pt x="16" y="4"/>
                  </a:lnTo>
                  <a:lnTo>
                    <a:pt x="20" y="2"/>
                  </a:lnTo>
                  <a:lnTo>
                    <a:pt x="24" y="4"/>
                  </a:lnTo>
                  <a:lnTo>
                    <a:pt x="28" y="6"/>
                  </a:lnTo>
                  <a:lnTo>
                    <a:pt x="32" y="10"/>
                  </a:lnTo>
                  <a:lnTo>
                    <a:pt x="34" y="8"/>
                  </a:lnTo>
                  <a:lnTo>
                    <a:pt x="32" y="4"/>
                  </a:lnTo>
                  <a:lnTo>
                    <a:pt x="28" y="2"/>
                  </a:lnTo>
                  <a:lnTo>
                    <a:pt x="22" y="0"/>
                  </a:lnTo>
                  <a:lnTo>
                    <a:pt x="18" y="0"/>
                  </a:lnTo>
                  <a:lnTo>
                    <a:pt x="12" y="2"/>
                  </a:lnTo>
                  <a:lnTo>
                    <a:pt x="8" y="6"/>
                  </a:lnTo>
                  <a:lnTo>
                    <a:pt x="0" y="16"/>
                  </a:lnTo>
                  <a:close/>
                </a:path>
              </a:pathLst>
            </a:custGeom>
            <a:solidFill>
              <a:srgbClr val="000000"/>
            </a:solidFill>
            <a:ln w="9525">
              <a:noFill/>
              <a:round/>
              <a:headEnd/>
              <a:tailEnd/>
            </a:ln>
          </p:spPr>
          <p:txBody>
            <a:bodyPr/>
            <a:lstStyle/>
            <a:p>
              <a:endParaRPr lang="fr-FR">
                <a:latin typeface="Calibri" pitchFamily="34" charset="0"/>
              </a:endParaRPr>
            </a:p>
          </p:txBody>
        </p:sp>
        <p:sp>
          <p:nvSpPr>
            <p:cNvPr id="9192" name="Freeform 70"/>
            <p:cNvSpPr>
              <a:spLocks/>
            </p:cNvSpPr>
            <p:nvPr/>
          </p:nvSpPr>
          <p:spPr bwMode="auto">
            <a:xfrm>
              <a:off x="6870338" y="6010010"/>
              <a:ext cx="137155" cy="64544"/>
            </a:xfrm>
            <a:custGeom>
              <a:avLst/>
              <a:gdLst>
                <a:gd name="T0" fmla="*/ 0 w 34"/>
                <a:gd name="T1" fmla="*/ 260370435 h 16"/>
                <a:gd name="T2" fmla="*/ 0 w 34"/>
                <a:gd name="T3" fmla="*/ 260370435 h 16"/>
                <a:gd name="T4" fmla="*/ 130184272 w 34"/>
                <a:gd name="T5" fmla="*/ 130185217 h 16"/>
                <a:gd name="T6" fmla="*/ 260368544 w 34"/>
                <a:gd name="T7" fmla="*/ 65092609 h 16"/>
                <a:gd name="T8" fmla="*/ 325456693 w 34"/>
                <a:gd name="T9" fmla="*/ 32546304 h 16"/>
                <a:gd name="T10" fmla="*/ 390548813 w 34"/>
                <a:gd name="T11" fmla="*/ 65092609 h 16"/>
                <a:gd name="T12" fmla="*/ 455640933 w 34"/>
                <a:gd name="T13" fmla="*/ 97638921 h 16"/>
                <a:gd name="T14" fmla="*/ 520733054 w 34"/>
                <a:gd name="T15" fmla="*/ 162731545 h 16"/>
                <a:gd name="T16" fmla="*/ 520733054 w 34"/>
                <a:gd name="T17" fmla="*/ 162731545 h 16"/>
                <a:gd name="T18" fmla="*/ 553279240 w 34"/>
                <a:gd name="T19" fmla="*/ 130185217 h 16"/>
                <a:gd name="T20" fmla="*/ 553279240 w 34"/>
                <a:gd name="T21" fmla="*/ 130185217 h 16"/>
                <a:gd name="T22" fmla="*/ 520733054 w 34"/>
                <a:gd name="T23" fmla="*/ 65092609 h 16"/>
                <a:gd name="T24" fmla="*/ 455640933 w 34"/>
                <a:gd name="T25" fmla="*/ 32546304 h 16"/>
                <a:gd name="T26" fmla="*/ 358002753 w 34"/>
                <a:gd name="T27" fmla="*/ 0 h 16"/>
                <a:gd name="T28" fmla="*/ 292910633 w 34"/>
                <a:gd name="T29" fmla="*/ 0 h 16"/>
                <a:gd name="T30" fmla="*/ 292910633 w 34"/>
                <a:gd name="T31" fmla="*/ 0 h 16"/>
                <a:gd name="T32" fmla="*/ 195276424 w 34"/>
                <a:gd name="T33" fmla="*/ 32546304 h 16"/>
                <a:gd name="T34" fmla="*/ 130184272 w 34"/>
                <a:gd name="T35" fmla="*/ 97638921 h 16"/>
                <a:gd name="T36" fmla="*/ 0 w 34"/>
                <a:gd name="T37" fmla="*/ 260370435 h 16"/>
                <a:gd name="T38" fmla="*/ 0 w 34"/>
                <a:gd name="T39" fmla="*/ 260370435 h 16"/>
                <a:gd name="T40" fmla="*/ 0 w 34"/>
                <a:gd name="T41" fmla="*/ 260370435 h 16"/>
                <a:gd name="T42" fmla="*/ 0 w 34"/>
                <a:gd name="T43" fmla="*/ 260370435 h 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16"/>
                <a:gd name="T68" fmla="*/ 34 w 34"/>
                <a:gd name="T69" fmla="*/ 16 h 1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16">
                  <a:moveTo>
                    <a:pt x="0" y="16"/>
                  </a:moveTo>
                  <a:lnTo>
                    <a:pt x="0" y="16"/>
                  </a:lnTo>
                  <a:lnTo>
                    <a:pt x="8" y="8"/>
                  </a:lnTo>
                  <a:lnTo>
                    <a:pt x="16" y="4"/>
                  </a:lnTo>
                  <a:lnTo>
                    <a:pt x="20" y="2"/>
                  </a:lnTo>
                  <a:lnTo>
                    <a:pt x="24" y="4"/>
                  </a:lnTo>
                  <a:lnTo>
                    <a:pt x="28" y="6"/>
                  </a:lnTo>
                  <a:lnTo>
                    <a:pt x="32" y="10"/>
                  </a:lnTo>
                  <a:lnTo>
                    <a:pt x="34" y="8"/>
                  </a:lnTo>
                  <a:lnTo>
                    <a:pt x="32" y="4"/>
                  </a:lnTo>
                  <a:lnTo>
                    <a:pt x="28" y="2"/>
                  </a:lnTo>
                  <a:lnTo>
                    <a:pt x="22" y="0"/>
                  </a:lnTo>
                  <a:lnTo>
                    <a:pt x="18" y="0"/>
                  </a:lnTo>
                  <a:lnTo>
                    <a:pt x="12" y="2"/>
                  </a:lnTo>
                  <a:lnTo>
                    <a:pt x="8" y="6"/>
                  </a:lnTo>
                  <a:lnTo>
                    <a:pt x="0" y="16"/>
                  </a:lnTo>
                </a:path>
              </a:pathLst>
            </a:custGeom>
            <a:noFill/>
            <a:ln w="9525">
              <a:noFill/>
              <a:round/>
              <a:headEnd/>
              <a:tailEnd/>
            </a:ln>
          </p:spPr>
          <p:txBody>
            <a:bodyPr/>
            <a:lstStyle/>
            <a:p>
              <a:endParaRPr lang="fr-FR">
                <a:latin typeface="Calibri" pitchFamily="34" charset="0"/>
              </a:endParaRPr>
            </a:p>
          </p:txBody>
        </p:sp>
        <p:sp>
          <p:nvSpPr>
            <p:cNvPr id="9193" name="Freeform 71"/>
            <p:cNvSpPr>
              <a:spLocks/>
            </p:cNvSpPr>
            <p:nvPr/>
          </p:nvSpPr>
          <p:spPr bwMode="auto">
            <a:xfrm>
              <a:off x="5248681" y="5937398"/>
              <a:ext cx="185563" cy="121019"/>
            </a:xfrm>
            <a:custGeom>
              <a:avLst/>
              <a:gdLst>
                <a:gd name="T0" fmla="*/ 748557112 w 46"/>
                <a:gd name="T1" fmla="*/ 455640579 h 30"/>
                <a:gd name="T2" fmla="*/ 748557112 w 46"/>
                <a:gd name="T3" fmla="*/ 455640579 h 30"/>
                <a:gd name="T4" fmla="*/ 650918734 w 46"/>
                <a:gd name="T5" fmla="*/ 325456440 h 30"/>
                <a:gd name="T6" fmla="*/ 520734105 w 46"/>
                <a:gd name="T7" fmla="*/ 195276272 h 30"/>
                <a:gd name="T8" fmla="*/ 358007510 w 46"/>
                <a:gd name="T9" fmla="*/ 97638136 h 30"/>
                <a:gd name="T10" fmla="*/ 195276818 w 46"/>
                <a:gd name="T11" fmla="*/ 0 h 30"/>
                <a:gd name="T12" fmla="*/ 195276818 w 46"/>
                <a:gd name="T13" fmla="*/ 0 h 30"/>
                <a:gd name="T14" fmla="*/ 97638409 w 46"/>
                <a:gd name="T15" fmla="*/ 0 h 30"/>
                <a:gd name="T16" fmla="*/ 32546134 w 46"/>
                <a:gd name="T17" fmla="*/ 0 h 30"/>
                <a:gd name="T18" fmla="*/ 0 w 46"/>
                <a:gd name="T19" fmla="*/ 32546043 h 30"/>
                <a:gd name="T20" fmla="*/ 0 w 46"/>
                <a:gd name="T21" fmla="*/ 32546043 h 30"/>
                <a:gd name="T22" fmla="*/ 0 w 46"/>
                <a:gd name="T23" fmla="*/ 65092085 h 30"/>
                <a:gd name="T24" fmla="*/ 0 w 46"/>
                <a:gd name="T25" fmla="*/ 97638136 h 30"/>
                <a:gd name="T26" fmla="*/ 65092267 w 46"/>
                <a:gd name="T27" fmla="*/ 162730237 h 30"/>
                <a:gd name="T28" fmla="*/ 65092267 w 46"/>
                <a:gd name="T29" fmla="*/ 162730237 h 30"/>
                <a:gd name="T30" fmla="*/ 65092267 w 46"/>
                <a:gd name="T31" fmla="*/ 130184171 h 30"/>
                <a:gd name="T32" fmla="*/ 65092267 w 46"/>
                <a:gd name="T33" fmla="*/ 130184171 h 30"/>
                <a:gd name="T34" fmla="*/ 65092267 w 46"/>
                <a:gd name="T35" fmla="*/ 65092085 h 30"/>
                <a:gd name="T36" fmla="*/ 97638409 w 46"/>
                <a:gd name="T37" fmla="*/ 32546043 h 30"/>
                <a:gd name="T38" fmla="*/ 130184535 w 46"/>
                <a:gd name="T39" fmla="*/ 32546043 h 30"/>
                <a:gd name="T40" fmla="*/ 162730692 w 46"/>
                <a:gd name="T41" fmla="*/ 65092085 h 30"/>
                <a:gd name="T42" fmla="*/ 162730692 w 46"/>
                <a:gd name="T43" fmla="*/ 65092085 h 30"/>
                <a:gd name="T44" fmla="*/ 260369070 w 46"/>
                <a:gd name="T45" fmla="*/ 65092085 h 30"/>
                <a:gd name="T46" fmla="*/ 260369070 w 46"/>
                <a:gd name="T47" fmla="*/ 65092085 h 30"/>
                <a:gd name="T48" fmla="*/ 423095728 w 46"/>
                <a:gd name="T49" fmla="*/ 162730237 h 30"/>
                <a:gd name="T50" fmla="*/ 423095728 w 46"/>
                <a:gd name="T51" fmla="*/ 162730237 h 30"/>
                <a:gd name="T52" fmla="*/ 585826483 w 46"/>
                <a:gd name="T53" fmla="*/ 292910405 h 30"/>
                <a:gd name="T54" fmla="*/ 748557112 w 46"/>
                <a:gd name="T55" fmla="*/ 488186614 h 30"/>
                <a:gd name="T56" fmla="*/ 748557112 w 46"/>
                <a:gd name="T57" fmla="*/ 488186614 h 30"/>
                <a:gd name="T58" fmla="*/ 748557112 w 46"/>
                <a:gd name="T59" fmla="*/ 455640579 h 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6"/>
                <a:gd name="T91" fmla="*/ 0 h 30"/>
                <a:gd name="T92" fmla="*/ 46 w 46"/>
                <a:gd name="T93" fmla="*/ 30 h 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6" h="30">
                  <a:moveTo>
                    <a:pt x="46" y="28"/>
                  </a:moveTo>
                  <a:lnTo>
                    <a:pt x="46" y="28"/>
                  </a:lnTo>
                  <a:lnTo>
                    <a:pt x="40" y="20"/>
                  </a:lnTo>
                  <a:lnTo>
                    <a:pt x="32" y="12"/>
                  </a:lnTo>
                  <a:lnTo>
                    <a:pt x="22" y="6"/>
                  </a:lnTo>
                  <a:lnTo>
                    <a:pt x="12" y="0"/>
                  </a:lnTo>
                  <a:lnTo>
                    <a:pt x="6" y="0"/>
                  </a:lnTo>
                  <a:lnTo>
                    <a:pt x="2" y="0"/>
                  </a:lnTo>
                  <a:lnTo>
                    <a:pt x="0" y="2"/>
                  </a:lnTo>
                  <a:lnTo>
                    <a:pt x="0" y="4"/>
                  </a:lnTo>
                  <a:lnTo>
                    <a:pt x="0" y="6"/>
                  </a:lnTo>
                  <a:lnTo>
                    <a:pt x="4" y="10"/>
                  </a:lnTo>
                  <a:lnTo>
                    <a:pt x="4" y="8"/>
                  </a:lnTo>
                  <a:lnTo>
                    <a:pt x="4" y="4"/>
                  </a:lnTo>
                  <a:lnTo>
                    <a:pt x="6" y="2"/>
                  </a:lnTo>
                  <a:lnTo>
                    <a:pt x="8" y="2"/>
                  </a:lnTo>
                  <a:lnTo>
                    <a:pt x="10" y="4"/>
                  </a:lnTo>
                  <a:lnTo>
                    <a:pt x="16" y="4"/>
                  </a:lnTo>
                  <a:lnTo>
                    <a:pt x="26" y="10"/>
                  </a:lnTo>
                  <a:lnTo>
                    <a:pt x="36" y="18"/>
                  </a:lnTo>
                  <a:lnTo>
                    <a:pt x="46" y="30"/>
                  </a:lnTo>
                  <a:lnTo>
                    <a:pt x="46" y="28"/>
                  </a:lnTo>
                  <a:close/>
                </a:path>
              </a:pathLst>
            </a:custGeom>
            <a:solidFill>
              <a:srgbClr val="000000"/>
            </a:solidFill>
            <a:ln w="9525">
              <a:noFill/>
              <a:round/>
              <a:headEnd/>
              <a:tailEnd/>
            </a:ln>
          </p:spPr>
          <p:txBody>
            <a:bodyPr/>
            <a:lstStyle/>
            <a:p>
              <a:endParaRPr lang="fr-FR">
                <a:latin typeface="Calibri" pitchFamily="34" charset="0"/>
              </a:endParaRPr>
            </a:p>
          </p:txBody>
        </p:sp>
        <p:sp>
          <p:nvSpPr>
            <p:cNvPr id="9194" name="Freeform 72"/>
            <p:cNvSpPr>
              <a:spLocks/>
            </p:cNvSpPr>
            <p:nvPr/>
          </p:nvSpPr>
          <p:spPr bwMode="auto">
            <a:xfrm>
              <a:off x="5248681" y="5937398"/>
              <a:ext cx="185563" cy="121019"/>
            </a:xfrm>
            <a:custGeom>
              <a:avLst/>
              <a:gdLst>
                <a:gd name="T0" fmla="*/ 748557112 w 46"/>
                <a:gd name="T1" fmla="*/ 455640579 h 30"/>
                <a:gd name="T2" fmla="*/ 748557112 w 46"/>
                <a:gd name="T3" fmla="*/ 455640579 h 30"/>
                <a:gd name="T4" fmla="*/ 650918734 w 46"/>
                <a:gd name="T5" fmla="*/ 325456440 h 30"/>
                <a:gd name="T6" fmla="*/ 520734105 w 46"/>
                <a:gd name="T7" fmla="*/ 195276272 h 30"/>
                <a:gd name="T8" fmla="*/ 358007510 w 46"/>
                <a:gd name="T9" fmla="*/ 97638136 h 30"/>
                <a:gd name="T10" fmla="*/ 195276818 w 46"/>
                <a:gd name="T11" fmla="*/ 0 h 30"/>
                <a:gd name="T12" fmla="*/ 195276818 w 46"/>
                <a:gd name="T13" fmla="*/ 0 h 30"/>
                <a:gd name="T14" fmla="*/ 97638409 w 46"/>
                <a:gd name="T15" fmla="*/ 0 h 30"/>
                <a:gd name="T16" fmla="*/ 32546134 w 46"/>
                <a:gd name="T17" fmla="*/ 0 h 30"/>
                <a:gd name="T18" fmla="*/ 0 w 46"/>
                <a:gd name="T19" fmla="*/ 32546043 h 30"/>
                <a:gd name="T20" fmla="*/ 0 w 46"/>
                <a:gd name="T21" fmla="*/ 32546043 h 30"/>
                <a:gd name="T22" fmla="*/ 0 w 46"/>
                <a:gd name="T23" fmla="*/ 65092085 h 30"/>
                <a:gd name="T24" fmla="*/ 0 w 46"/>
                <a:gd name="T25" fmla="*/ 97638136 h 30"/>
                <a:gd name="T26" fmla="*/ 65092267 w 46"/>
                <a:gd name="T27" fmla="*/ 162730237 h 30"/>
                <a:gd name="T28" fmla="*/ 65092267 w 46"/>
                <a:gd name="T29" fmla="*/ 162730237 h 30"/>
                <a:gd name="T30" fmla="*/ 65092267 w 46"/>
                <a:gd name="T31" fmla="*/ 130184171 h 30"/>
                <a:gd name="T32" fmla="*/ 65092267 w 46"/>
                <a:gd name="T33" fmla="*/ 130184171 h 30"/>
                <a:gd name="T34" fmla="*/ 65092267 w 46"/>
                <a:gd name="T35" fmla="*/ 65092085 h 30"/>
                <a:gd name="T36" fmla="*/ 97638409 w 46"/>
                <a:gd name="T37" fmla="*/ 32546043 h 30"/>
                <a:gd name="T38" fmla="*/ 130184535 w 46"/>
                <a:gd name="T39" fmla="*/ 32546043 h 30"/>
                <a:gd name="T40" fmla="*/ 162730692 w 46"/>
                <a:gd name="T41" fmla="*/ 65092085 h 30"/>
                <a:gd name="T42" fmla="*/ 162730692 w 46"/>
                <a:gd name="T43" fmla="*/ 65092085 h 30"/>
                <a:gd name="T44" fmla="*/ 260369070 w 46"/>
                <a:gd name="T45" fmla="*/ 65092085 h 30"/>
                <a:gd name="T46" fmla="*/ 260369070 w 46"/>
                <a:gd name="T47" fmla="*/ 65092085 h 30"/>
                <a:gd name="T48" fmla="*/ 423095728 w 46"/>
                <a:gd name="T49" fmla="*/ 162730237 h 30"/>
                <a:gd name="T50" fmla="*/ 423095728 w 46"/>
                <a:gd name="T51" fmla="*/ 162730237 h 30"/>
                <a:gd name="T52" fmla="*/ 585826483 w 46"/>
                <a:gd name="T53" fmla="*/ 292910405 h 30"/>
                <a:gd name="T54" fmla="*/ 748557112 w 46"/>
                <a:gd name="T55" fmla="*/ 488186614 h 30"/>
                <a:gd name="T56" fmla="*/ 748557112 w 46"/>
                <a:gd name="T57" fmla="*/ 488186614 h 30"/>
                <a:gd name="T58" fmla="*/ 748557112 w 46"/>
                <a:gd name="T59" fmla="*/ 455640579 h 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6"/>
                <a:gd name="T91" fmla="*/ 0 h 30"/>
                <a:gd name="T92" fmla="*/ 46 w 46"/>
                <a:gd name="T93" fmla="*/ 30 h 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6" h="30">
                  <a:moveTo>
                    <a:pt x="46" y="28"/>
                  </a:moveTo>
                  <a:lnTo>
                    <a:pt x="46" y="28"/>
                  </a:lnTo>
                  <a:lnTo>
                    <a:pt x="40" y="20"/>
                  </a:lnTo>
                  <a:lnTo>
                    <a:pt x="32" y="12"/>
                  </a:lnTo>
                  <a:lnTo>
                    <a:pt x="22" y="6"/>
                  </a:lnTo>
                  <a:lnTo>
                    <a:pt x="12" y="0"/>
                  </a:lnTo>
                  <a:lnTo>
                    <a:pt x="6" y="0"/>
                  </a:lnTo>
                  <a:lnTo>
                    <a:pt x="2" y="0"/>
                  </a:lnTo>
                  <a:lnTo>
                    <a:pt x="0" y="2"/>
                  </a:lnTo>
                  <a:lnTo>
                    <a:pt x="0" y="4"/>
                  </a:lnTo>
                  <a:lnTo>
                    <a:pt x="0" y="6"/>
                  </a:lnTo>
                  <a:lnTo>
                    <a:pt x="4" y="10"/>
                  </a:lnTo>
                  <a:lnTo>
                    <a:pt x="4" y="8"/>
                  </a:lnTo>
                  <a:lnTo>
                    <a:pt x="4" y="4"/>
                  </a:lnTo>
                  <a:lnTo>
                    <a:pt x="6" y="2"/>
                  </a:lnTo>
                  <a:lnTo>
                    <a:pt x="8" y="2"/>
                  </a:lnTo>
                  <a:lnTo>
                    <a:pt x="10" y="4"/>
                  </a:lnTo>
                  <a:lnTo>
                    <a:pt x="16" y="4"/>
                  </a:lnTo>
                  <a:lnTo>
                    <a:pt x="26" y="10"/>
                  </a:lnTo>
                  <a:lnTo>
                    <a:pt x="36" y="18"/>
                  </a:lnTo>
                  <a:lnTo>
                    <a:pt x="46" y="30"/>
                  </a:lnTo>
                  <a:lnTo>
                    <a:pt x="46" y="28"/>
                  </a:lnTo>
                </a:path>
              </a:pathLst>
            </a:custGeom>
            <a:noFill/>
            <a:ln w="9525">
              <a:noFill/>
              <a:round/>
              <a:headEnd/>
              <a:tailEnd/>
            </a:ln>
          </p:spPr>
          <p:txBody>
            <a:bodyPr/>
            <a:lstStyle/>
            <a:p>
              <a:endParaRPr lang="fr-FR">
                <a:latin typeface="Calibri" pitchFamily="34" charset="0"/>
              </a:endParaRPr>
            </a:p>
          </p:txBody>
        </p:sp>
        <p:sp>
          <p:nvSpPr>
            <p:cNvPr id="9195" name="Freeform 73"/>
            <p:cNvSpPr>
              <a:spLocks/>
            </p:cNvSpPr>
            <p:nvPr/>
          </p:nvSpPr>
          <p:spPr bwMode="auto">
            <a:xfrm>
              <a:off x="6007068" y="4162450"/>
              <a:ext cx="24204" cy="242038"/>
            </a:xfrm>
            <a:custGeom>
              <a:avLst/>
              <a:gdLst>
                <a:gd name="T0" fmla="*/ 0 w 6"/>
                <a:gd name="T1" fmla="*/ 943827193 h 60"/>
                <a:gd name="T2" fmla="*/ 0 w 6"/>
                <a:gd name="T3" fmla="*/ 943827193 h 60"/>
                <a:gd name="T4" fmla="*/ 97638936 w 6"/>
                <a:gd name="T5" fmla="*/ 716008984 h 60"/>
                <a:gd name="T6" fmla="*/ 97638936 w 6"/>
                <a:gd name="T7" fmla="*/ 488186614 h 60"/>
                <a:gd name="T8" fmla="*/ 97638936 w 6"/>
                <a:gd name="T9" fmla="*/ 488186614 h 60"/>
                <a:gd name="T10" fmla="*/ 97638936 w 6"/>
                <a:gd name="T11" fmla="*/ 227822307 h 60"/>
                <a:gd name="T12" fmla="*/ 97638936 w 6"/>
                <a:gd name="T13" fmla="*/ 97638136 h 60"/>
                <a:gd name="T14" fmla="*/ 65092619 w 6"/>
                <a:gd name="T15" fmla="*/ 0 h 60"/>
                <a:gd name="T16" fmla="*/ 65092619 w 6"/>
                <a:gd name="T17" fmla="*/ 0 h 60"/>
                <a:gd name="T18" fmla="*/ 32546310 w 6"/>
                <a:gd name="T19" fmla="*/ 0 h 60"/>
                <a:gd name="T20" fmla="*/ 32546310 w 6"/>
                <a:gd name="T21" fmla="*/ 0 h 60"/>
                <a:gd name="T22" fmla="*/ 65092619 w 6"/>
                <a:gd name="T23" fmla="*/ 227822307 h 60"/>
                <a:gd name="T24" fmla="*/ 65092619 w 6"/>
                <a:gd name="T25" fmla="*/ 488186614 h 60"/>
                <a:gd name="T26" fmla="*/ 65092619 w 6"/>
                <a:gd name="T27" fmla="*/ 716008984 h 60"/>
                <a:gd name="T28" fmla="*/ 0 w 6"/>
                <a:gd name="T29" fmla="*/ 943827193 h 60"/>
                <a:gd name="T30" fmla="*/ 0 w 6"/>
                <a:gd name="T31" fmla="*/ 943827193 h 60"/>
                <a:gd name="T32" fmla="*/ 0 w 6"/>
                <a:gd name="T33" fmla="*/ 976373228 h 60"/>
                <a:gd name="T34" fmla="*/ 0 w 6"/>
                <a:gd name="T35" fmla="*/ 943827193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
                <a:gd name="T55" fmla="*/ 0 h 60"/>
                <a:gd name="T56" fmla="*/ 6 w 6"/>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 h="60">
                  <a:moveTo>
                    <a:pt x="0" y="58"/>
                  </a:moveTo>
                  <a:lnTo>
                    <a:pt x="0" y="58"/>
                  </a:lnTo>
                  <a:lnTo>
                    <a:pt x="6" y="44"/>
                  </a:lnTo>
                  <a:lnTo>
                    <a:pt x="6" y="30"/>
                  </a:lnTo>
                  <a:lnTo>
                    <a:pt x="6" y="14"/>
                  </a:lnTo>
                  <a:lnTo>
                    <a:pt x="6" y="6"/>
                  </a:lnTo>
                  <a:lnTo>
                    <a:pt x="4" y="0"/>
                  </a:lnTo>
                  <a:lnTo>
                    <a:pt x="2" y="0"/>
                  </a:lnTo>
                  <a:lnTo>
                    <a:pt x="4" y="14"/>
                  </a:lnTo>
                  <a:lnTo>
                    <a:pt x="4" y="30"/>
                  </a:lnTo>
                  <a:lnTo>
                    <a:pt x="4" y="44"/>
                  </a:lnTo>
                  <a:lnTo>
                    <a:pt x="0" y="58"/>
                  </a:lnTo>
                  <a:lnTo>
                    <a:pt x="0" y="60"/>
                  </a:lnTo>
                  <a:lnTo>
                    <a:pt x="0" y="58"/>
                  </a:lnTo>
                  <a:close/>
                </a:path>
              </a:pathLst>
            </a:custGeom>
            <a:solidFill>
              <a:srgbClr val="000000"/>
            </a:solidFill>
            <a:ln w="9525">
              <a:noFill/>
              <a:round/>
              <a:headEnd/>
              <a:tailEnd/>
            </a:ln>
          </p:spPr>
          <p:txBody>
            <a:bodyPr/>
            <a:lstStyle/>
            <a:p>
              <a:endParaRPr lang="fr-FR">
                <a:latin typeface="Calibri" pitchFamily="34" charset="0"/>
              </a:endParaRPr>
            </a:p>
          </p:txBody>
        </p:sp>
        <p:sp>
          <p:nvSpPr>
            <p:cNvPr id="9196" name="Freeform 74"/>
            <p:cNvSpPr>
              <a:spLocks/>
            </p:cNvSpPr>
            <p:nvPr/>
          </p:nvSpPr>
          <p:spPr bwMode="auto">
            <a:xfrm>
              <a:off x="6007068" y="4162450"/>
              <a:ext cx="24204" cy="242038"/>
            </a:xfrm>
            <a:custGeom>
              <a:avLst/>
              <a:gdLst>
                <a:gd name="T0" fmla="*/ 0 w 6"/>
                <a:gd name="T1" fmla="*/ 943827193 h 60"/>
                <a:gd name="T2" fmla="*/ 0 w 6"/>
                <a:gd name="T3" fmla="*/ 943827193 h 60"/>
                <a:gd name="T4" fmla="*/ 97638936 w 6"/>
                <a:gd name="T5" fmla="*/ 716008984 h 60"/>
                <a:gd name="T6" fmla="*/ 97638936 w 6"/>
                <a:gd name="T7" fmla="*/ 488186614 h 60"/>
                <a:gd name="T8" fmla="*/ 97638936 w 6"/>
                <a:gd name="T9" fmla="*/ 488186614 h 60"/>
                <a:gd name="T10" fmla="*/ 97638936 w 6"/>
                <a:gd name="T11" fmla="*/ 227822307 h 60"/>
                <a:gd name="T12" fmla="*/ 97638936 w 6"/>
                <a:gd name="T13" fmla="*/ 97638136 h 60"/>
                <a:gd name="T14" fmla="*/ 65092619 w 6"/>
                <a:gd name="T15" fmla="*/ 0 h 60"/>
                <a:gd name="T16" fmla="*/ 65092619 w 6"/>
                <a:gd name="T17" fmla="*/ 0 h 60"/>
                <a:gd name="T18" fmla="*/ 32546310 w 6"/>
                <a:gd name="T19" fmla="*/ 0 h 60"/>
                <a:gd name="T20" fmla="*/ 32546310 w 6"/>
                <a:gd name="T21" fmla="*/ 0 h 60"/>
                <a:gd name="T22" fmla="*/ 65092619 w 6"/>
                <a:gd name="T23" fmla="*/ 227822307 h 60"/>
                <a:gd name="T24" fmla="*/ 65092619 w 6"/>
                <a:gd name="T25" fmla="*/ 488186614 h 60"/>
                <a:gd name="T26" fmla="*/ 65092619 w 6"/>
                <a:gd name="T27" fmla="*/ 716008984 h 60"/>
                <a:gd name="T28" fmla="*/ 0 w 6"/>
                <a:gd name="T29" fmla="*/ 943827193 h 60"/>
                <a:gd name="T30" fmla="*/ 0 w 6"/>
                <a:gd name="T31" fmla="*/ 943827193 h 60"/>
                <a:gd name="T32" fmla="*/ 0 w 6"/>
                <a:gd name="T33" fmla="*/ 976373228 h 60"/>
                <a:gd name="T34" fmla="*/ 0 w 6"/>
                <a:gd name="T35" fmla="*/ 943827193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
                <a:gd name="T55" fmla="*/ 0 h 60"/>
                <a:gd name="T56" fmla="*/ 6 w 6"/>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 h="60">
                  <a:moveTo>
                    <a:pt x="0" y="58"/>
                  </a:moveTo>
                  <a:lnTo>
                    <a:pt x="0" y="58"/>
                  </a:lnTo>
                  <a:lnTo>
                    <a:pt x="6" y="44"/>
                  </a:lnTo>
                  <a:lnTo>
                    <a:pt x="6" y="30"/>
                  </a:lnTo>
                  <a:lnTo>
                    <a:pt x="6" y="14"/>
                  </a:lnTo>
                  <a:lnTo>
                    <a:pt x="6" y="6"/>
                  </a:lnTo>
                  <a:lnTo>
                    <a:pt x="4" y="0"/>
                  </a:lnTo>
                  <a:lnTo>
                    <a:pt x="2" y="0"/>
                  </a:lnTo>
                  <a:lnTo>
                    <a:pt x="4" y="14"/>
                  </a:lnTo>
                  <a:lnTo>
                    <a:pt x="4" y="30"/>
                  </a:lnTo>
                  <a:lnTo>
                    <a:pt x="4" y="44"/>
                  </a:lnTo>
                  <a:lnTo>
                    <a:pt x="0" y="58"/>
                  </a:lnTo>
                  <a:lnTo>
                    <a:pt x="0" y="60"/>
                  </a:lnTo>
                  <a:lnTo>
                    <a:pt x="0" y="58"/>
                  </a:lnTo>
                </a:path>
              </a:pathLst>
            </a:custGeom>
            <a:noFill/>
            <a:ln w="9525">
              <a:noFill/>
              <a:round/>
              <a:headEnd/>
              <a:tailEnd/>
            </a:ln>
          </p:spPr>
          <p:txBody>
            <a:bodyPr/>
            <a:lstStyle/>
            <a:p>
              <a:endParaRPr lang="fr-FR">
                <a:latin typeface="Calibri" pitchFamily="34" charset="0"/>
              </a:endParaRPr>
            </a:p>
          </p:txBody>
        </p:sp>
        <p:sp>
          <p:nvSpPr>
            <p:cNvPr id="9197" name="Freeform 75"/>
            <p:cNvSpPr>
              <a:spLocks/>
            </p:cNvSpPr>
            <p:nvPr/>
          </p:nvSpPr>
          <p:spPr bwMode="auto">
            <a:xfrm>
              <a:off x="6321718" y="3880072"/>
              <a:ext cx="48408" cy="605096"/>
            </a:xfrm>
            <a:custGeom>
              <a:avLst/>
              <a:gdLst>
                <a:gd name="T0" fmla="*/ 195277873 w 12"/>
                <a:gd name="T1" fmla="*/ 2147483647 h 150"/>
                <a:gd name="T2" fmla="*/ 195277873 w 12"/>
                <a:gd name="T3" fmla="*/ 2147483647 h 150"/>
                <a:gd name="T4" fmla="*/ 162731571 w 12"/>
                <a:gd name="T5" fmla="*/ 2147483647 h 150"/>
                <a:gd name="T6" fmla="*/ 130185238 w 12"/>
                <a:gd name="T7" fmla="*/ 2147483647 h 150"/>
                <a:gd name="T8" fmla="*/ 130185238 w 12"/>
                <a:gd name="T9" fmla="*/ 2147483647 h 150"/>
                <a:gd name="T10" fmla="*/ 65092619 w 12"/>
                <a:gd name="T11" fmla="*/ 1920207335 h 150"/>
                <a:gd name="T12" fmla="*/ 65092619 w 12"/>
                <a:gd name="T13" fmla="*/ 1920207335 h 150"/>
                <a:gd name="T14" fmla="*/ 32546310 w 12"/>
                <a:gd name="T15" fmla="*/ 1594746499 h 150"/>
                <a:gd name="T16" fmla="*/ 32546310 w 12"/>
                <a:gd name="T17" fmla="*/ 1269289697 h 150"/>
                <a:gd name="T18" fmla="*/ 32546310 w 12"/>
                <a:gd name="T19" fmla="*/ 1269289697 h 150"/>
                <a:gd name="T20" fmla="*/ 32546310 w 12"/>
                <a:gd name="T21" fmla="*/ 943828609 h 150"/>
                <a:gd name="T22" fmla="*/ 65092619 w 12"/>
                <a:gd name="T23" fmla="*/ 618371807 h 150"/>
                <a:gd name="T24" fmla="*/ 130185238 w 12"/>
                <a:gd name="T25" fmla="*/ 292914879 h 150"/>
                <a:gd name="T26" fmla="*/ 195277873 w 12"/>
                <a:gd name="T27" fmla="*/ 0 h 150"/>
                <a:gd name="T28" fmla="*/ 195277873 w 12"/>
                <a:gd name="T29" fmla="*/ 0 h 150"/>
                <a:gd name="T30" fmla="*/ 195277873 w 12"/>
                <a:gd name="T31" fmla="*/ 0 h 150"/>
                <a:gd name="T32" fmla="*/ 195277873 w 12"/>
                <a:gd name="T33" fmla="*/ 0 h 150"/>
                <a:gd name="T34" fmla="*/ 97638936 w 12"/>
                <a:gd name="T35" fmla="*/ 325456928 h 150"/>
                <a:gd name="T36" fmla="*/ 32546310 w 12"/>
                <a:gd name="T37" fmla="*/ 650917890 h 150"/>
                <a:gd name="T38" fmla="*/ 0 w 12"/>
                <a:gd name="T39" fmla="*/ 1334381864 h 150"/>
                <a:gd name="T40" fmla="*/ 0 w 12"/>
                <a:gd name="T41" fmla="*/ 1334381864 h 150"/>
                <a:gd name="T42" fmla="*/ 0 w 12"/>
                <a:gd name="T43" fmla="*/ 1692384750 h 150"/>
                <a:gd name="T44" fmla="*/ 32546310 w 12"/>
                <a:gd name="T45" fmla="*/ 2017845586 h 150"/>
                <a:gd name="T46" fmla="*/ 32546310 w 12"/>
                <a:gd name="T47" fmla="*/ 2017845586 h 150"/>
                <a:gd name="T48" fmla="*/ 65092619 w 12"/>
                <a:gd name="T49" fmla="*/ 2147483647 h 150"/>
                <a:gd name="T50" fmla="*/ 97638936 w 12"/>
                <a:gd name="T51" fmla="*/ 2147483647 h 150"/>
                <a:gd name="T52" fmla="*/ 97638936 w 12"/>
                <a:gd name="T53" fmla="*/ 2147483647 h 150"/>
                <a:gd name="T54" fmla="*/ 97638936 w 12"/>
                <a:gd name="T55" fmla="*/ 2147483647 h 150"/>
                <a:gd name="T56" fmla="*/ 130185238 w 12"/>
                <a:gd name="T57" fmla="*/ 2147483647 h 150"/>
                <a:gd name="T58" fmla="*/ 130185238 w 12"/>
                <a:gd name="T59" fmla="*/ 2147483647 h 150"/>
                <a:gd name="T60" fmla="*/ 195277873 w 12"/>
                <a:gd name="T61" fmla="*/ 2147483647 h 150"/>
                <a:gd name="T62" fmla="*/ 195277873 w 12"/>
                <a:gd name="T63" fmla="*/ 2147483647 h 15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
                <a:gd name="T97" fmla="*/ 0 h 150"/>
                <a:gd name="T98" fmla="*/ 12 w 12"/>
                <a:gd name="T99" fmla="*/ 150 h 15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 h="150">
                  <a:moveTo>
                    <a:pt x="12" y="148"/>
                  </a:moveTo>
                  <a:lnTo>
                    <a:pt x="12" y="148"/>
                  </a:lnTo>
                  <a:lnTo>
                    <a:pt x="10" y="144"/>
                  </a:lnTo>
                  <a:lnTo>
                    <a:pt x="8" y="138"/>
                  </a:lnTo>
                  <a:lnTo>
                    <a:pt x="4" y="118"/>
                  </a:lnTo>
                  <a:lnTo>
                    <a:pt x="2" y="98"/>
                  </a:lnTo>
                  <a:lnTo>
                    <a:pt x="2" y="78"/>
                  </a:lnTo>
                  <a:lnTo>
                    <a:pt x="2" y="58"/>
                  </a:lnTo>
                  <a:lnTo>
                    <a:pt x="4" y="38"/>
                  </a:lnTo>
                  <a:lnTo>
                    <a:pt x="8" y="18"/>
                  </a:lnTo>
                  <a:lnTo>
                    <a:pt x="12" y="0"/>
                  </a:lnTo>
                  <a:lnTo>
                    <a:pt x="6" y="20"/>
                  </a:lnTo>
                  <a:lnTo>
                    <a:pt x="2" y="40"/>
                  </a:lnTo>
                  <a:lnTo>
                    <a:pt x="0" y="82"/>
                  </a:lnTo>
                  <a:lnTo>
                    <a:pt x="0" y="104"/>
                  </a:lnTo>
                  <a:lnTo>
                    <a:pt x="2" y="124"/>
                  </a:lnTo>
                  <a:lnTo>
                    <a:pt x="4" y="134"/>
                  </a:lnTo>
                  <a:lnTo>
                    <a:pt x="6" y="142"/>
                  </a:lnTo>
                  <a:lnTo>
                    <a:pt x="6" y="148"/>
                  </a:lnTo>
                  <a:lnTo>
                    <a:pt x="8" y="150"/>
                  </a:lnTo>
                  <a:lnTo>
                    <a:pt x="12" y="150"/>
                  </a:lnTo>
                  <a:lnTo>
                    <a:pt x="12" y="148"/>
                  </a:lnTo>
                  <a:close/>
                </a:path>
              </a:pathLst>
            </a:custGeom>
            <a:solidFill>
              <a:srgbClr val="000000"/>
            </a:solidFill>
            <a:ln w="9525">
              <a:noFill/>
              <a:round/>
              <a:headEnd/>
              <a:tailEnd/>
            </a:ln>
          </p:spPr>
          <p:txBody>
            <a:bodyPr/>
            <a:lstStyle/>
            <a:p>
              <a:endParaRPr lang="fr-FR">
                <a:latin typeface="Calibri" pitchFamily="34" charset="0"/>
              </a:endParaRPr>
            </a:p>
          </p:txBody>
        </p:sp>
        <p:sp>
          <p:nvSpPr>
            <p:cNvPr id="9198" name="Freeform 76"/>
            <p:cNvSpPr>
              <a:spLocks/>
            </p:cNvSpPr>
            <p:nvPr/>
          </p:nvSpPr>
          <p:spPr bwMode="auto">
            <a:xfrm>
              <a:off x="6321718" y="3880072"/>
              <a:ext cx="48408" cy="605096"/>
            </a:xfrm>
            <a:custGeom>
              <a:avLst/>
              <a:gdLst>
                <a:gd name="T0" fmla="*/ 195277873 w 12"/>
                <a:gd name="T1" fmla="*/ 2147483647 h 150"/>
                <a:gd name="T2" fmla="*/ 195277873 w 12"/>
                <a:gd name="T3" fmla="*/ 2147483647 h 150"/>
                <a:gd name="T4" fmla="*/ 162731571 w 12"/>
                <a:gd name="T5" fmla="*/ 2147483647 h 150"/>
                <a:gd name="T6" fmla="*/ 130185238 w 12"/>
                <a:gd name="T7" fmla="*/ 2147483647 h 150"/>
                <a:gd name="T8" fmla="*/ 130185238 w 12"/>
                <a:gd name="T9" fmla="*/ 2147483647 h 150"/>
                <a:gd name="T10" fmla="*/ 65092619 w 12"/>
                <a:gd name="T11" fmla="*/ 1920207335 h 150"/>
                <a:gd name="T12" fmla="*/ 65092619 w 12"/>
                <a:gd name="T13" fmla="*/ 1920207335 h 150"/>
                <a:gd name="T14" fmla="*/ 32546310 w 12"/>
                <a:gd name="T15" fmla="*/ 1594746499 h 150"/>
                <a:gd name="T16" fmla="*/ 32546310 w 12"/>
                <a:gd name="T17" fmla="*/ 1269289697 h 150"/>
                <a:gd name="T18" fmla="*/ 32546310 w 12"/>
                <a:gd name="T19" fmla="*/ 1269289697 h 150"/>
                <a:gd name="T20" fmla="*/ 32546310 w 12"/>
                <a:gd name="T21" fmla="*/ 943828609 h 150"/>
                <a:gd name="T22" fmla="*/ 65092619 w 12"/>
                <a:gd name="T23" fmla="*/ 618371807 h 150"/>
                <a:gd name="T24" fmla="*/ 130185238 w 12"/>
                <a:gd name="T25" fmla="*/ 292914879 h 150"/>
                <a:gd name="T26" fmla="*/ 195277873 w 12"/>
                <a:gd name="T27" fmla="*/ 0 h 150"/>
                <a:gd name="T28" fmla="*/ 195277873 w 12"/>
                <a:gd name="T29" fmla="*/ 0 h 150"/>
                <a:gd name="T30" fmla="*/ 195277873 w 12"/>
                <a:gd name="T31" fmla="*/ 0 h 150"/>
                <a:gd name="T32" fmla="*/ 195277873 w 12"/>
                <a:gd name="T33" fmla="*/ 0 h 150"/>
                <a:gd name="T34" fmla="*/ 97638936 w 12"/>
                <a:gd name="T35" fmla="*/ 325456928 h 150"/>
                <a:gd name="T36" fmla="*/ 32546310 w 12"/>
                <a:gd name="T37" fmla="*/ 650917890 h 150"/>
                <a:gd name="T38" fmla="*/ 0 w 12"/>
                <a:gd name="T39" fmla="*/ 1334381864 h 150"/>
                <a:gd name="T40" fmla="*/ 0 w 12"/>
                <a:gd name="T41" fmla="*/ 1334381864 h 150"/>
                <a:gd name="T42" fmla="*/ 0 w 12"/>
                <a:gd name="T43" fmla="*/ 1692384750 h 150"/>
                <a:gd name="T44" fmla="*/ 32546310 w 12"/>
                <a:gd name="T45" fmla="*/ 2017845586 h 150"/>
                <a:gd name="T46" fmla="*/ 32546310 w 12"/>
                <a:gd name="T47" fmla="*/ 2017845586 h 150"/>
                <a:gd name="T48" fmla="*/ 65092619 w 12"/>
                <a:gd name="T49" fmla="*/ 2147483647 h 150"/>
                <a:gd name="T50" fmla="*/ 97638936 w 12"/>
                <a:gd name="T51" fmla="*/ 2147483647 h 150"/>
                <a:gd name="T52" fmla="*/ 97638936 w 12"/>
                <a:gd name="T53" fmla="*/ 2147483647 h 150"/>
                <a:gd name="T54" fmla="*/ 97638936 w 12"/>
                <a:gd name="T55" fmla="*/ 2147483647 h 150"/>
                <a:gd name="T56" fmla="*/ 130185238 w 12"/>
                <a:gd name="T57" fmla="*/ 2147483647 h 150"/>
                <a:gd name="T58" fmla="*/ 130185238 w 12"/>
                <a:gd name="T59" fmla="*/ 2147483647 h 150"/>
                <a:gd name="T60" fmla="*/ 195277873 w 12"/>
                <a:gd name="T61" fmla="*/ 2147483647 h 150"/>
                <a:gd name="T62" fmla="*/ 195277873 w 12"/>
                <a:gd name="T63" fmla="*/ 2147483647 h 15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
                <a:gd name="T97" fmla="*/ 0 h 150"/>
                <a:gd name="T98" fmla="*/ 12 w 12"/>
                <a:gd name="T99" fmla="*/ 150 h 15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 h="150">
                  <a:moveTo>
                    <a:pt x="12" y="148"/>
                  </a:moveTo>
                  <a:lnTo>
                    <a:pt x="12" y="148"/>
                  </a:lnTo>
                  <a:lnTo>
                    <a:pt x="10" y="144"/>
                  </a:lnTo>
                  <a:lnTo>
                    <a:pt x="8" y="138"/>
                  </a:lnTo>
                  <a:lnTo>
                    <a:pt x="4" y="118"/>
                  </a:lnTo>
                  <a:lnTo>
                    <a:pt x="2" y="98"/>
                  </a:lnTo>
                  <a:lnTo>
                    <a:pt x="2" y="78"/>
                  </a:lnTo>
                  <a:lnTo>
                    <a:pt x="2" y="58"/>
                  </a:lnTo>
                  <a:lnTo>
                    <a:pt x="4" y="38"/>
                  </a:lnTo>
                  <a:lnTo>
                    <a:pt x="8" y="18"/>
                  </a:lnTo>
                  <a:lnTo>
                    <a:pt x="12" y="0"/>
                  </a:lnTo>
                  <a:lnTo>
                    <a:pt x="6" y="20"/>
                  </a:lnTo>
                  <a:lnTo>
                    <a:pt x="2" y="40"/>
                  </a:lnTo>
                  <a:lnTo>
                    <a:pt x="0" y="82"/>
                  </a:lnTo>
                  <a:lnTo>
                    <a:pt x="0" y="104"/>
                  </a:lnTo>
                  <a:lnTo>
                    <a:pt x="2" y="124"/>
                  </a:lnTo>
                  <a:lnTo>
                    <a:pt x="4" y="134"/>
                  </a:lnTo>
                  <a:lnTo>
                    <a:pt x="6" y="142"/>
                  </a:lnTo>
                  <a:lnTo>
                    <a:pt x="6" y="148"/>
                  </a:lnTo>
                  <a:lnTo>
                    <a:pt x="8" y="150"/>
                  </a:lnTo>
                  <a:lnTo>
                    <a:pt x="12" y="150"/>
                  </a:lnTo>
                  <a:lnTo>
                    <a:pt x="12" y="148"/>
                  </a:lnTo>
                </a:path>
              </a:pathLst>
            </a:custGeom>
            <a:noFill/>
            <a:ln w="9525">
              <a:noFill/>
              <a:round/>
              <a:headEnd/>
              <a:tailEnd/>
            </a:ln>
          </p:spPr>
          <p:txBody>
            <a:bodyPr/>
            <a:lstStyle/>
            <a:p>
              <a:endParaRPr lang="fr-FR">
                <a:latin typeface="Calibri" pitchFamily="34" charset="0"/>
              </a:endParaRPr>
            </a:p>
          </p:txBody>
        </p:sp>
        <p:sp>
          <p:nvSpPr>
            <p:cNvPr id="9199" name="Freeform 77"/>
            <p:cNvSpPr>
              <a:spLocks/>
            </p:cNvSpPr>
            <p:nvPr/>
          </p:nvSpPr>
          <p:spPr bwMode="auto">
            <a:xfrm>
              <a:off x="6321718" y="3993023"/>
              <a:ext cx="96815" cy="274310"/>
            </a:xfrm>
            <a:custGeom>
              <a:avLst/>
              <a:gdLst>
                <a:gd name="T0" fmla="*/ 32545973 w 24"/>
                <a:gd name="T1" fmla="*/ 1106558480 h 68"/>
                <a:gd name="T2" fmla="*/ 32545973 w 24"/>
                <a:gd name="T3" fmla="*/ 1106558480 h 68"/>
                <a:gd name="T4" fmla="*/ 162729890 w 24"/>
                <a:gd name="T5" fmla="*/ 878735807 h 68"/>
                <a:gd name="T6" fmla="*/ 260363753 w 24"/>
                <a:gd name="T7" fmla="*/ 683463480 h 68"/>
                <a:gd name="T8" fmla="*/ 260363753 w 24"/>
                <a:gd name="T9" fmla="*/ 683463480 h 68"/>
                <a:gd name="T10" fmla="*/ 358001712 w 24"/>
                <a:gd name="T11" fmla="*/ 358002753 h 68"/>
                <a:gd name="T12" fmla="*/ 390547678 w 24"/>
                <a:gd name="T13" fmla="*/ 32546068 h 68"/>
                <a:gd name="T14" fmla="*/ 390547678 w 24"/>
                <a:gd name="T15" fmla="*/ 32546068 h 68"/>
                <a:gd name="T16" fmla="*/ 390547678 w 24"/>
                <a:gd name="T17" fmla="*/ 0 h 68"/>
                <a:gd name="T18" fmla="*/ 358001712 w 24"/>
                <a:gd name="T19" fmla="*/ 32546068 h 68"/>
                <a:gd name="T20" fmla="*/ 358001712 w 24"/>
                <a:gd name="T21" fmla="*/ 32546068 h 68"/>
                <a:gd name="T22" fmla="*/ 292909781 w 24"/>
                <a:gd name="T23" fmla="*/ 358002753 h 68"/>
                <a:gd name="T24" fmla="*/ 195275856 w 24"/>
                <a:gd name="T25" fmla="*/ 650917420 h 68"/>
                <a:gd name="T26" fmla="*/ 195275856 w 24"/>
                <a:gd name="T27" fmla="*/ 650917420 h 68"/>
                <a:gd name="T28" fmla="*/ 130183893 w 24"/>
                <a:gd name="T29" fmla="*/ 781101661 h 68"/>
                <a:gd name="T30" fmla="*/ 65091947 w 24"/>
                <a:gd name="T31" fmla="*/ 911281867 h 68"/>
                <a:gd name="T32" fmla="*/ 65091947 w 24"/>
                <a:gd name="T33" fmla="*/ 911281867 h 68"/>
                <a:gd name="T34" fmla="*/ 32545973 w 24"/>
                <a:gd name="T35" fmla="*/ 1008920047 h 68"/>
                <a:gd name="T36" fmla="*/ 0 w 24"/>
                <a:gd name="T37" fmla="*/ 1074012420 h 68"/>
                <a:gd name="T38" fmla="*/ 0 w 24"/>
                <a:gd name="T39" fmla="*/ 1074012420 h 68"/>
                <a:gd name="T40" fmla="*/ 0 w 24"/>
                <a:gd name="T41" fmla="*/ 1106558480 h 68"/>
                <a:gd name="T42" fmla="*/ 32545973 w 24"/>
                <a:gd name="T43" fmla="*/ 1106558480 h 6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
                <a:gd name="T67" fmla="*/ 0 h 68"/>
                <a:gd name="T68" fmla="*/ 24 w 24"/>
                <a:gd name="T69" fmla="*/ 68 h 6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 h="68">
                  <a:moveTo>
                    <a:pt x="2" y="68"/>
                  </a:moveTo>
                  <a:lnTo>
                    <a:pt x="2" y="68"/>
                  </a:lnTo>
                  <a:lnTo>
                    <a:pt x="10" y="54"/>
                  </a:lnTo>
                  <a:lnTo>
                    <a:pt x="16" y="42"/>
                  </a:lnTo>
                  <a:lnTo>
                    <a:pt x="22" y="22"/>
                  </a:lnTo>
                  <a:lnTo>
                    <a:pt x="24" y="2"/>
                  </a:lnTo>
                  <a:lnTo>
                    <a:pt x="24" y="0"/>
                  </a:lnTo>
                  <a:lnTo>
                    <a:pt x="22" y="2"/>
                  </a:lnTo>
                  <a:lnTo>
                    <a:pt x="18" y="22"/>
                  </a:lnTo>
                  <a:lnTo>
                    <a:pt x="12" y="40"/>
                  </a:lnTo>
                  <a:lnTo>
                    <a:pt x="8" y="48"/>
                  </a:lnTo>
                  <a:lnTo>
                    <a:pt x="4" y="56"/>
                  </a:lnTo>
                  <a:lnTo>
                    <a:pt x="2" y="62"/>
                  </a:lnTo>
                  <a:lnTo>
                    <a:pt x="0" y="66"/>
                  </a:lnTo>
                  <a:lnTo>
                    <a:pt x="0" y="68"/>
                  </a:lnTo>
                  <a:lnTo>
                    <a:pt x="2" y="68"/>
                  </a:lnTo>
                  <a:close/>
                </a:path>
              </a:pathLst>
            </a:custGeom>
            <a:solidFill>
              <a:srgbClr val="000000"/>
            </a:solidFill>
            <a:ln w="9525">
              <a:noFill/>
              <a:round/>
              <a:headEnd/>
              <a:tailEnd/>
            </a:ln>
          </p:spPr>
          <p:txBody>
            <a:bodyPr/>
            <a:lstStyle/>
            <a:p>
              <a:endParaRPr lang="fr-FR">
                <a:latin typeface="Calibri" pitchFamily="34" charset="0"/>
              </a:endParaRPr>
            </a:p>
          </p:txBody>
        </p:sp>
        <p:sp>
          <p:nvSpPr>
            <p:cNvPr id="9200" name="Freeform 78"/>
            <p:cNvSpPr>
              <a:spLocks/>
            </p:cNvSpPr>
            <p:nvPr/>
          </p:nvSpPr>
          <p:spPr bwMode="auto">
            <a:xfrm>
              <a:off x="6321718" y="3993023"/>
              <a:ext cx="96815" cy="274310"/>
            </a:xfrm>
            <a:custGeom>
              <a:avLst/>
              <a:gdLst>
                <a:gd name="T0" fmla="*/ 32545973 w 24"/>
                <a:gd name="T1" fmla="*/ 1106558480 h 68"/>
                <a:gd name="T2" fmla="*/ 32545973 w 24"/>
                <a:gd name="T3" fmla="*/ 1106558480 h 68"/>
                <a:gd name="T4" fmla="*/ 162729890 w 24"/>
                <a:gd name="T5" fmla="*/ 878735807 h 68"/>
                <a:gd name="T6" fmla="*/ 260363753 w 24"/>
                <a:gd name="T7" fmla="*/ 683463480 h 68"/>
                <a:gd name="T8" fmla="*/ 260363753 w 24"/>
                <a:gd name="T9" fmla="*/ 683463480 h 68"/>
                <a:gd name="T10" fmla="*/ 358001712 w 24"/>
                <a:gd name="T11" fmla="*/ 358002753 h 68"/>
                <a:gd name="T12" fmla="*/ 390547678 w 24"/>
                <a:gd name="T13" fmla="*/ 32546068 h 68"/>
                <a:gd name="T14" fmla="*/ 390547678 w 24"/>
                <a:gd name="T15" fmla="*/ 32546068 h 68"/>
                <a:gd name="T16" fmla="*/ 390547678 w 24"/>
                <a:gd name="T17" fmla="*/ 0 h 68"/>
                <a:gd name="T18" fmla="*/ 358001712 w 24"/>
                <a:gd name="T19" fmla="*/ 32546068 h 68"/>
                <a:gd name="T20" fmla="*/ 358001712 w 24"/>
                <a:gd name="T21" fmla="*/ 32546068 h 68"/>
                <a:gd name="T22" fmla="*/ 292909781 w 24"/>
                <a:gd name="T23" fmla="*/ 358002753 h 68"/>
                <a:gd name="T24" fmla="*/ 195275856 w 24"/>
                <a:gd name="T25" fmla="*/ 650917420 h 68"/>
                <a:gd name="T26" fmla="*/ 195275856 w 24"/>
                <a:gd name="T27" fmla="*/ 650917420 h 68"/>
                <a:gd name="T28" fmla="*/ 130183893 w 24"/>
                <a:gd name="T29" fmla="*/ 781101661 h 68"/>
                <a:gd name="T30" fmla="*/ 65091947 w 24"/>
                <a:gd name="T31" fmla="*/ 911281867 h 68"/>
                <a:gd name="T32" fmla="*/ 65091947 w 24"/>
                <a:gd name="T33" fmla="*/ 911281867 h 68"/>
                <a:gd name="T34" fmla="*/ 32545973 w 24"/>
                <a:gd name="T35" fmla="*/ 1008920047 h 68"/>
                <a:gd name="T36" fmla="*/ 0 w 24"/>
                <a:gd name="T37" fmla="*/ 1074012420 h 68"/>
                <a:gd name="T38" fmla="*/ 0 w 24"/>
                <a:gd name="T39" fmla="*/ 1074012420 h 68"/>
                <a:gd name="T40" fmla="*/ 0 w 24"/>
                <a:gd name="T41" fmla="*/ 1106558480 h 68"/>
                <a:gd name="T42" fmla="*/ 32545973 w 24"/>
                <a:gd name="T43" fmla="*/ 1106558480 h 6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
                <a:gd name="T67" fmla="*/ 0 h 68"/>
                <a:gd name="T68" fmla="*/ 24 w 24"/>
                <a:gd name="T69" fmla="*/ 68 h 6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 h="68">
                  <a:moveTo>
                    <a:pt x="2" y="68"/>
                  </a:moveTo>
                  <a:lnTo>
                    <a:pt x="2" y="68"/>
                  </a:lnTo>
                  <a:lnTo>
                    <a:pt x="10" y="54"/>
                  </a:lnTo>
                  <a:lnTo>
                    <a:pt x="16" y="42"/>
                  </a:lnTo>
                  <a:lnTo>
                    <a:pt x="22" y="22"/>
                  </a:lnTo>
                  <a:lnTo>
                    <a:pt x="24" y="2"/>
                  </a:lnTo>
                  <a:lnTo>
                    <a:pt x="24" y="0"/>
                  </a:lnTo>
                  <a:lnTo>
                    <a:pt x="22" y="2"/>
                  </a:lnTo>
                  <a:lnTo>
                    <a:pt x="18" y="22"/>
                  </a:lnTo>
                  <a:lnTo>
                    <a:pt x="12" y="40"/>
                  </a:lnTo>
                  <a:lnTo>
                    <a:pt x="8" y="48"/>
                  </a:lnTo>
                  <a:lnTo>
                    <a:pt x="4" y="56"/>
                  </a:lnTo>
                  <a:lnTo>
                    <a:pt x="2" y="62"/>
                  </a:lnTo>
                  <a:lnTo>
                    <a:pt x="0" y="66"/>
                  </a:lnTo>
                  <a:lnTo>
                    <a:pt x="0" y="68"/>
                  </a:lnTo>
                  <a:lnTo>
                    <a:pt x="2" y="68"/>
                  </a:lnTo>
                </a:path>
              </a:pathLst>
            </a:custGeom>
            <a:noFill/>
            <a:ln w="9525">
              <a:noFill/>
              <a:round/>
              <a:headEnd/>
              <a:tailEnd/>
            </a:ln>
          </p:spPr>
          <p:txBody>
            <a:bodyPr/>
            <a:lstStyle/>
            <a:p>
              <a:endParaRPr lang="fr-FR">
                <a:latin typeface="Calibri" pitchFamily="34" charset="0"/>
              </a:endParaRPr>
            </a:p>
          </p:txBody>
        </p:sp>
        <p:sp>
          <p:nvSpPr>
            <p:cNvPr id="9201" name="Freeform 79"/>
            <p:cNvSpPr>
              <a:spLocks/>
            </p:cNvSpPr>
            <p:nvPr/>
          </p:nvSpPr>
          <p:spPr bwMode="auto">
            <a:xfrm>
              <a:off x="6031272" y="3888140"/>
              <a:ext cx="56476" cy="346922"/>
            </a:xfrm>
            <a:custGeom>
              <a:avLst/>
              <a:gdLst>
                <a:gd name="T0" fmla="*/ 32546311 w 14"/>
                <a:gd name="T1" fmla="*/ 1399475288 h 86"/>
                <a:gd name="T2" fmla="*/ 32546311 w 14"/>
                <a:gd name="T3" fmla="*/ 1399475288 h 86"/>
                <a:gd name="T4" fmla="*/ 65092622 w 14"/>
                <a:gd name="T5" fmla="*/ 1269290836 h 86"/>
                <a:gd name="T6" fmla="*/ 130185244 w 14"/>
                <a:gd name="T7" fmla="*/ 1106560272 h 86"/>
                <a:gd name="T8" fmla="*/ 162731579 w 14"/>
                <a:gd name="T9" fmla="*/ 813649039 h 86"/>
                <a:gd name="T10" fmla="*/ 162731579 w 14"/>
                <a:gd name="T11" fmla="*/ 813649039 h 86"/>
                <a:gd name="T12" fmla="*/ 195277882 w 14"/>
                <a:gd name="T13" fmla="*/ 423095559 h 86"/>
                <a:gd name="T14" fmla="*/ 227824185 w 14"/>
                <a:gd name="T15" fmla="*/ 0 h 86"/>
                <a:gd name="T16" fmla="*/ 227824185 w 14"/>
                <a:gd name="T17" fmla="*/ 0 h 86"/>
                <a:gd name="T18" fmla="*/ 195277882 w 14"/>
                <a:gd name="T19" fmla="*/ 0 h 86"/>
                <a:gd name="T20" fmla="*/ 195277882 w 14"/>
                <a:gd name="T21" fmla="*/ 0 h 86"/>
                <a:gd name="T22" fmla="*/ 130185244 w 14"/>
                <a:gd name="T23" fmla="*/ 716010700 h 86"/>
                <a:gd name="T24" fmla="*/ 97638941 w 14"/>
                <a:gd name="T25" fmla="*/ 1041471828 h 86"/>
                <a:gd name="T26" fmla="*/ 0 w 14"/>
                <a:gd name="T27" fmla="*/ 1399475288 h 86"/>
                <a:gd name="T28" fmla="*/ 0 w 14"/>
                <a:gd name="T29" fmla="*/ 1399475288 h 86"/>
                <a:gd name="T30" fmla="*/ 32546311 w 14"/>
                <a:gd name="T31" fmla="*/ 1399475288 h 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86"/>
                <a:gd name="T50" fmla="*/ 14 w 14"/>
                <a:gd name="T51" fmla="*/ 86 h 8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86">
                  <a:moveTo>
                    <a:pt x="2" y="86"/>
                  </a:moveTo>
                  <a:lnTo>
                    <a:pt x="2" y="86"/>
                  </a:lnTo>
                  <a:lnTo>
                    <a:pt x="4" y="78"/>
                  </a:lnTo>
                  <a:lnTo>
                    <a:pt x="8" y="68"/>
                  </a:lnTo>
                  <a:lnTo>
                    <a:pt x="10" y="50"/>
                  </a:lnTo>
                  <a:lnTo>
                    <a:pt x="12" y="26"/>
                  </a:lnTo>
                  <a:lnTo>
                    <a:pt x="14" y="0"/>
                  </a:lnTo>
                  <a:lnTo>
                    <a:pt x="12" y="0"/>
                  </a:lnTo>
                  <a:lnTo>
                    <a:pt x="8" y="44"/>
                  </a:lnTo>
                  <a:lnTo>
                    <a:pt x="6" y="64"/>
                  </a:lnTo>
                  <a:lnTo>
                    <a:pt x="0" y="86"/>
                  </a:lnTo>
                  <a:lnTo>
                    <a:pt x="2" y="86"/>
                  </a:lnTo>
                  <a:close/>
                </a:path>
              </a:pathLst>
            </a:custGeom>
            <a:solidFill>
              <a:srgbClr val="000000"/>
            </a:solidFill>
            <a:ln w="9525">
              <a:noFill/>
              <a:round/>
              <a:headEnd/>
              <a:tailEnd/>
            </a:ln>
          </p:spPr>
          <p:txBody>
            <a:bodyPr/>
            <a:lstStyle/>
            <a:p>
              <a:endParaRPr lang="fr-FR">
                <a:latin typeface="Calibri" pitchFamily="34" charset="0"/>
              </a:endParaRPr>
            </a:p>
          </p:txBody>
        </p:sp>
        <p:sp>
          <p:nvSpPr>
            <p:cNvPr id="9202" name="Freeform 80"/>
            <p:cNvSpPr>
              <a:spLocks/>
            </p:cNvSpPr>
            <p:nvPr/>
          </p:nvSpPr>
          <p:spPr bwMode="auto">
            <a:xfrm>
              <a:off x="6031272" y="3888140"/>
              <a:ext cx="56476" cy="346922"/>
            </a:xfrm>
            <a:custGeom>
              <a:avLst/>
              <a:gdLst>
                <a:gd name="T0" fmla="*/ 32546311 w 14"/>
                <a:gd name="T1" fmla="*/ 1399475288 h 86"/>
                <a:gd name="T2" fmla="*/ 32546311 w 14"/>
                <a:gd name="T3" fmla="*/ 1399475288 h 86"/>
                <a:gd name="T4" fmla="*/ 65092622 w 14"/>
                <a:gd name="T5" fmla="*/ 1269290836 h 86"/>
                <a:gd name="T6" fmla="*/ 130185244 w 14"/>
                <a:gd name="T7" fmla="*/ 1106560272 h 86"/>
                <a:gd name="T8" fmla="*/ 162731579 w 14"/>
                <a:gd name="T9" fmla="*/ 813649039 h 86"/>
                <a:gd name="T10" fmla="*/ 162731579 w 14"/>
                <a:gd name="T11" fmla="*/ 813649039 h 86"/>
                <a:gd name="T12" fmla="*/ 195277882 w 14"/>
                <a:gd name="T13" fmla="*/ 423095559 h 86"/>
                <a:gd name="T14" fmla="*/ 227824185 w 14"/>
                <a:gd name="T15" fmla="*/ 0 h 86"/>
                <a:gd name="T16" fmla="*/ 227824185 w 14"/>
                <a:gd name="T17" fmla="*/ 0 h 86"/>
                <a:gd name="T18" fmla="*/ 195277882 w 14"/>
                <a:gd name="T19" fmla="*/ 0 h 86"/>
                <a:gd name="T20" fmla="*/ 195277882 w 14"/>
                <a:gd name="T21" fmla="*/ 0 h 86"/>
                <a:gd name="T22" fmla="*/ 130185244 w 14"/>
                <a:gd name="T23" fmla="*/ 716010700 h 86"/>
                <a:gd name="T24" fmla="*/ 97638941 w 14"/>
                <a:gd name="T25" fmla="*/ 1041471828 h 86"/>
                <a:gd name="T26" fmla="*/ 0 w 14"/>
                <a:gd name="T27" fmla="*/ 1399475288 h 86"/>
                <a:gd name="T28" fmla="*/ 0 w 14"/>
                <a:gd name="T29" fmla="*/ 1399475288 h 86"/>
                <a:gd name="T30" fmla="*/ 32546311 w 14"/>
                <a:gd name="T31" fmla="*/ 1399475288 h 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86"/>
                <a:gd name="T50" fmla="*/ 14 w 14"/>
                <a:gd name="T51" fmla="*/ 86 h 8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86">
                  <a:moveTo>
                    <a:pt x="2" y="86"/>
                  </a:moveTo>
                  <a:lnTo>
                    <a:pt x="2" y="86"/>
                  </a:lnTo>
                  <a:lnTo>
                    <a:pt x="4" y="78"/>
                  </a:lnTo>
                  <a:lnTo>
                    <a:pt x="8" y="68"/>
                  </a:lnTo>
                  <a:lnTo>
                    <a:pt x="10" y="50"/>
                  </a:lnTo>
                  <a:lnTo>
                    <a:pt x="12" y="26"/>
                  </a:lnTo>
                  <a:lnTo>
                    <a:pt x="14" y="0"/>
                  </a:lnTo>
                  <a:lnTo>
                    <a:pt x="12" y="0"/>
                  </a:lnTo>
                  <a:lnTo>
                    <a:pt x="8" y="44"/>
                  </a:lnTo>
                  <a:lnTo>
                    <a:pt x="6" y="64"/>
                  </a:lnTo>
                  <a:lnTo>
                    <a:pt x="0" y="86"/>
                  </a:lnTo>
                  <a:lnTo>
                    <a:pt x="2" y="86"/>
                  </a:lnTo>
                </a:path>
              </a:pathLst>
            </a:custGeom>
            <a:noFill/>
            <a:ln w="9525">
              <a:noFill/>
              <a:round/>
              <a:headEnd/>
              <a:tailEnd/>
            </a:ln>
          </p:spPr>
          <p:txBody>
            <a:bodyPr/>
            <a:lstStyle/>
            <a:p>
              <a:endParaRPr lang="fr-FR">
                <a:latin typeface="Calibri" pitchFamily="34" charset="0"/>
              </a:endParaRPr>
            </a:p>
          </p:txBody>
        </p:sp>
        <p:sp>
          <p:nvSpPr>
            <p:cNvPr id="9203" name="Freeform 81"/>
            <p:cNvSpPr>
              <a:spLocks/>
            </p:cNvSpPr>
            <p:nvPr/>
          </p:nvSpPr>
          <p:spPr bwMode="auto">
            <a:xfrm>
              <a:off x="5644010" y="4057567"/>
              <a:ext cx="169427" cy="443737"/>
            </a:xfrm>
            <a:custGeom>
              <a:avLst/>
              <a:gdLst>
                <a:gd name="T0" fmla="*/ 683464488 w 42"/>
                <a:gd name="T1" fmla="*/ 1757476881 h 110"/>
                <a:gd name="T2" fmla="*/ 683464488 w 42"/>
                <a:gd name="T3" fmla="*/ 1757476881 h 110"/>
                <a:gd name="T4" fmla="*/ 618372272 w 42"/>
                <a:gd name="T5" fmla="*/ 1659838632 h 110"/>
                <a:gd name="T6" fmla="*/ 618372272 w 42"/>
                <a:gd name="T7" fmla="*/ 1659838632 h 110"/>
                <a:gd name="T8" fmla="*/ 488187713 w 42"/>
                <a:gd name="T9" fmla="*/ 1464566168 h 110"/>
                <a:gd name="T10" fmla="*/ 488187713 w 42"/>
                <a:gd name="T11" fmla="*/ 1464566168 h 110"/>
                <a:gd name="T12" fmla="*/ 358003281 w 42"/>
                <a:gd name="T13" fmla="*/ 1236743588 h 110"/>
                <a:gd name="T14" fmla="*/ 260368928 w 42"/>
                <a:gd name="T15" fmla="*/ 1008920755 h 110"/>
                <a:gd name="T16" fmla="*/ 260368928 w 42"/>
                <a:gd name="T17" fmla="*/ 1008920755 h 110"/>
                <a:gd name="T18" fmla="*/ 195276712 w 42"/>
                <a:gd name="T19" fmla="*/ 748556126 h 110"/>
                <a:gd name="T20" fmla="*/ 130184464 w 42"/>
                <a:gd name="T21" fmla="*/ 520733419 h 110"/>
                <a:gd name="T22" fmla="*/ 32546116 w 42"/>
                <a:gd name="T23" fmla="*/ 0 h 110"/>
                <a:gd name="T24" fmla="*/ 32546116 w 42"/>
                <a:gd name="T25" fmla="*/ 0 h 110"/>
                <a:gd name="T26" fmla="*/ 0 w 42"/>
                <a:gd name="T27" fmla="*/ 0 h 110"/>
                <a:gd name="T28" fmla="*/ 0 w 42"/>
                <a:gd name="T29" fmla="*/ 0 h 110"/>
                <a:gd name="T30" fmla="*/ 97638356 w 42"/>
                <a:gd name="T31" fmla="*/ 553279628 h 110"/>
                <a:gd name="T32" fmla="*/ 162730603 w 42"/>
                <a:gd name="T33" fmla="*/ 813648292 h 110"/>
                <a:gd name="T34" fmla="*/ 260368928 w 42"/>
                <a:gd name="T35" fmla="*/ 1074013173 h 110"/>
                <a:gd name="T36" fmla="*/ 260368928 w 42"/>
                <a:gd name="T37" fmla="*/ 1074013173 h 110"/>
                <a:gd name="T38" fmla="*/ 358003281 w 42"/>
                <a:gd name="T39" fmla="*/ 1301835754 h 110"/>
                <a:gd name="T40" fmla="*/ 488187713 w 42"/>
                <a:gd name="T41" fmla="*/ 1562200383 h 110"/>
                <a:gd name="T42" fmla="*/ 488187713 w 42"/>
                <a:gd name="T43" fmla="*/ 1562200383 h 110"/>
                <a:gd name="T44" fmla="*/ 553280056 w 42"/>
                <a:gd name="T45" fmla="*/ 1692384715 h 110"/>
                <a:gd name="T46" fmla="*/ 618372272 w 42"/>
                <a:gd name="T47" fmla="*/ 1757476881 h 110"/>
                <a:gd name="T48" fmla="*/ 683464488 w 42"/>
                <a:gd name="T49" fmla="*/ 1790022964 h 110"/>
                <a:gd name="T50" fmla="*/ 683464488 w 42"/>
                <a:gd name="T51" fmla="*/ 1790022964 h 110"/>
                <a:gd name="T52" fmla="*/ 683464488 w 42"/>
                <a:gd name="T53" fmla="*/ 1757476881 h 110"/>
                <a:gd name="T54" fmla="*/ 683464488 w 42"/>
                <a:gd name="T55" fmla="*/ 1757476881 h 110"/>
                <a:gd name="T56" fmla="*/ 683464488 w 42"/>
                <a:gd name="T57" fmla="*/ 1757476881 h 110"/>
                <a:gd name="T58" fmla="*/ 683464488 w 42"/>
                <a:gd name="T59" fmla="*/ 1757476881 h 110"/>
                <a:gd name="T60" fmla="*/ 683464488 w 42"/>
                <a:gd name="T61" fmla="*/ 1724930798 h 110"/>
                <a:gd name="T62" fmla="*/ 683464488 w 42"/>
                <a:gd name="T63" fmla="*/ 1757476881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
                <a:gd name="T97" fmla="*/ 0 h 110"/>
                <a:gd name="T98" fmla="*/ 42 w 42"/>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 h="110">
                  <a:moveTo>
                    <a:pt x="42" y="108"/>
                  </a:moveTo>
                  <a:lnTo>
                    <a:pt x="42" y="108"/>
                  </a:lnTo>
                  <a:lnTo>
                    <a:pt x="38" y="102"/>
                  </a:lnTo>
                  <a:lnTo>
                    <a:pt x="30" y="90"/>
                  </a:lnTo>
                  <a:lnTo>
                    <a:pt x="22" y="76"/>
                  </a:lnTo>
                  <a:lnTo>
                    <a:pt x="16" y="62"/>
                  </a:lnTo>
                  <a:lnTo>
                    <a:pt x="12" y="46"/>
                  </a:lnTo>
                  <a:lnTo>
                    <a:pt x="8" y="32"/>
                  </a:lnTo>
                  <a:lnTo>
                    <a:pt x="2" y="0"/>
                  </a:lnTo>
                  <a:lnTo>
                    <a:pt x="0" y="0"/>
                  </a:lnTo>
                  <a:lnTo>
                    <a:pt x="6" y="34"/>
                  </a:lnTo>
                  <a:lnTo>
                    <a:pt x="10" y="50"/>
                  </a:lnTo>
                  <a:lnTo>
                    <a:pt x="16" y="66"/>
                  </a:lnTo>
                  <a:lnTo>
                    <a:pt x="22" y="80"/>
                  </a:lnTo>
                  <a:lnTo>
                    <a:pt x="30" y="96"/>
                  </a:lnTo>
                  <a:lnTo>
                    <a:pt x="34" y="104"/>
                  </a:lnTo>
                  <a:lnTo>
                    <a:pt x="38" y="108"/>
                  </a:lnTo>
                  <a:lnTo>
                    <a:pt x="42" y="110"/>
                  </a:lnTo>
                  <a:lnTo>
                    <a:pt x="42" y="108"/>
                  </a:lnTo>
                  <a:lnTo>
                    <a:pt x="42" y="106"/>
                  </a:lnTo>
                  <a:lnTo>
                    <a:pt x="42" y="108"/>
                  </a:lnTo>
                  <a:close/>
                </a:path>
              </a:pathLst>
            </a:custGeom>
            <a:solidFill>
              <a:srgbClr val="000000"/>
            </a:solidFill>
            <a:ln w="9525">
              <a:noFill/>
              <a:round/>
              <a:headEnd/>
              <a:tailEnd/>
            </a:ln>
          </p:spPr>
          <p:txBody>
            <a:bodyPr/>
            <a:lstStyle/>
            <a:p>
              <a:endParaRPr lang="fr-FR">
                <a:latin typeface="Calibri" pitchFamily="34" charset="0"/>
              </a:endParaRPr>
            </a:p>
          </p:txBody>
        </p:sp>
        <p:sp>
          <p:nvSpPr>
            <p:cNvPr id="9204" name="Freeform 82"/>
            <p:cNvSpPr>
              <a:spLocks/>
            </p:cNvSpPr>
            <p:nvPr/>
          </p:nvSpPr>
          <p:spPr bwMode="auto">
            <a:xfrm>
              <a:off x="5644010" y="4057567"/>
              <a:ext cx="169427" cy="443737"/>
            </a:xfrm>
            <a:custGeom>
              <a:avLst/>
              <a:gdLst>
                <a:gd name="T0" fmla="*/ 683464488 w 42"/>
                <a:gd name="T1" fmla="*/ 1757476881 h 110"/>
                <a:gd name="T2" fmla="*/ 683464488 w 42"/>
                <a:gd name="T3" fmla="*/ 1757476881 h 110"/>
                <a:gd name="T4" fmla="*/ 618372272 w 42"/>
                <a:gd name="T5" fmla="*/ 1659838632 h 110"/>
                <a:gd name="T6" fmla="*/ 618372272 w 42"/>
                <a:gd name="T7" fmla="*/ 1659838632 h 110"/>
                <a:gd name="T8" fmla="*/ 488187713 w 42"/>
                <a:gd name="T9" fmla="*/ 1464566168 h 110"/>
                <a:gd name="T10" fmla="*/ 488187713 w 42"/>
                <a:gd name="T11" fmla="*/ 1464566168 h 110"/>
                <a:gd name="T12" fmla="*/ 358003281 w 42"/>
                <a:gd name="T13" fmla="*/ 1236743588 h 110"/>
                <a:gd name="T14" fmla="*/ 260368928 w 42"/>
                <a:gd name="T15" fmla="*/ 1008920755 h 110"/>
                <a:gd name="T16" fmla="*/ 260368928 w 42"/>
                <a:gd name="T17" fmla="*/ 1008920755 h 110"/>
                <a:gd name="T18" fmla="*/ 195276712 w 42"/>
                <a:gd name="T19" fmla="*/ 748556126 h 110"/>
                <a:gd name="T20" fmla="*/ 130184464 w 42"/>
                <a:gd name="T21" fmla="*/ 520733419 h 110"/>
                <a:gd name="T22" fmla="*/ 32546116 w 42"/>
                <a:gd name="T23" fmla="*/ 0 h 110"/>
                <a:gd name="T24" fmla="*/ 32546116 w 42"/>
                <a:gd name="T25" fmla="*/ 0 h 110"/>
                <a:gd name="T26" fmla="*/ 0 w 42"/>
                <a:gd name="T27" fmla="*/ 0 h 110"/>
                <a:gd name="T28" fmla="*/ 0 w 42"/>
                <a:gd name="T29" fmla="*/ 0 h 110"/>
                <a:gd name="T30" fmla="*/ 97638356 w 42"/>
                <a:gd name="T31" fmla="*/ 553279628 h 110"/>
                <a:gd name="T32" fmla="*/ 162730603 w 42"/>
                <a:gd name="T33" fmla="*/ 813648292 h 110"/>
                <a:gd name="T34" fmla="*/ 260368928 w 42"/>
                <a:gd name="T35" fmla="*/ 1074013173 h 110"/>
                <a:gd name="T36" fmla="*/ 260368928 w 42"/>
                <a:gd name="T37" fmla="*/ 1074013173 h 110"/>
                <a:gd name="T38" fmla="*/ 358003281 w 42"/>
                <a:gd name="T39" fmla="*/ 1301835754 h 110"/>
                <a:gd name="T40" fmla="*/ 488187713 w 42"/>
                <a:gd name="T41" fmla="*/ 1562200383 h 110"/>
                <a:gd name="T42" fmla="*/ 488187713 w 42"/>
                <a:gd name="T43" fmla="*/ 1562200383 h 110"/>
                <a:gd name="T44" fmla="*/ 553280056 w 42"/>
                <a:gd name="T45" fmla="*/ 1692384715 h 110"/>
                <a:gd name="T46" fmla="*/ 618372272 w 42"/>
                <a:gd name="T47" fmla="*/ 1757476881 h 110"/>
                <a:gd name="T48" fmla="*/ 683464488 w 42"/>
                <a:gd name="T49" fmla="*/ 1790022964 h 110"/>
                <a:gd name="T50" fmla="*/ 683464488 w 42"/>
                <a:gd name="T51" fmla="*/ 1790022964 h 110"/>
                <a:gd name="T52" fmla="*/ 683464488 w 42"/>
                <a:gd name="T53" fmla="*/ 1757476881 h 110"/>
                <a:gd name="T54" fmla="*/ 683464488 w 42"/>
                <a:gd name="T55" fmla="*/ 1757476881 h 110"/>
                <a:gd name="T56" fmla="*/ 683464488 w 42"/>
                <a:gd name="T57" fmla="*/ 1757476881 h 110"/>
                <a:gd name="T58" fmla="*/ 683464488 w 42"/>
                <a:gd name="T59" fmla="*/ 1757476881 h 110"/>
                <a:gd name="T60" fmla="*/ 683464488 w 42"/>
                <a:gd name="T61" fmla="*/ 1724930798 h 110"/>
                <a:gd name="T62" fmla="*/ 683464488 w 42"/>
                <a:gd name="T63" fmla="*/ 1757476881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
                <a:gd name="T97" fmla="*/ 0 h 110"/>
                <a:gd name="T98" fmla="*/ 42 w 42"/>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 h="110">
                  <a:moveTo>
                    <a:pt x="42" y="108"/>
                  </a:moveTo>
                  <a:lnTo>
                    <a:pt x="42" y="108"/>
                  </a:lnTo>
                  <a:lnTo>
                    <a:pt x="38" y="102"/>
                  </a:lnTo>
                  <a:lnTo>
                    <a:pt x="30" y="90"/>
                  </a:lnTo>
                  <a:lnTo>
                    <a:pt x="22" y="76"/>
                  </a:lnTo>
                  <a:lnTo>
                    <a:pt x="16" y="62"/>
                  </a:lnTo>
                  <a:lnTo>
                    <a:pt x="12" y="46"/>
                  </a:lnTo>
                  <a:lnTo>
                    <a:pt x="8" y="32"/>
                  </a:lnTo>
                  <a:lnTo>
                    <a:pt x="2" y="0"/>
                  </a:lnTo>
                  <a:lnTo>
                    <a:pt x="0" y="0"/>
                  </a:lnTo>
                  <a:lnTo>
                    <a:pt x="6" y="34"/>
                  </a:lnTo>
                  <a:lnTo>
                    <a:pt x="10" y="50"/>
                  </a:lnTo>
                  <a:lnTo>
                    <a:pt x="16" y="66"/>
                  </a:lnTo>
                  <a:lnTo>
                    <a:pt x="22" y="80"/>
                  </a:lnTo>
                  <a:lnTo>
                    <a:pt x="30" y="96"/>
                  </a:lnTo>
                  <a:lnTo>
                    <a:pt x="34" y="104"/>
                  </a:lnTo>
                  <a:lnTo>
                    <a:pt x="38" y="108"/>
                  </a:lnTo>
                  <a:lnTo>
                    <a:pt x="42" y="110"/>
                  </a:lnTo>
                  <a:lnTo>
                    <a:pt x="42" y="108"/>
                  </a:lnTo>
                  <a:lnTo>
                    <a:pt x="42" y="106"/>
                  </a:lnTo>
                  <a:lnTo>
                    <a:pt x="42" y="108"/>
                  </a:lnTo>
                </a:path>
              </a:pathLst>
            </a:custGeom>
            <a:noFill/>
            <a:ln w="9525">
              <a:noFill/>
              <a:round/>
              <a:headEnd/>
              <a:tailEnd/>
            </a:ln>
          </p:spPr>
          <p:txBody>
            <a:bodyPr/>
            <a:lstStyle/>
            <a:p>
              <a:endParaRPr lang="fr-FR">
                <a:latin typeface="Calibri" pitchFamily="34" charset="0"/>
              </a:endParaRPr>
            </a:p>
          </p:txBody>
        </p:sp>
        <p:sp>
          <p:nvSpPr>
            <p:cNvPr id="9205" name="Freeform 83"/>
            <p:cNvSpPr>
              <a:spLocks/>
            </p:cNvSpPr>
            <p:nvPr/>
          </p:nvSpPr>
          <p:spPr bwMode="auto">
            <a:xfrm>
              <a:off x="5555263" y="4114042"/>
              <a:ext cx="137155" cy="177495"/>
            </a:xfrm>
            <a:custGeom>
              <a:avLst/>
              <a:gdLst>
                <a:gd name="T0" fmla="*/ 553279240 w 34"/>
                <a:gd name="T1" fmla="*/ 683464682 h 44"/>
                <a:gd name="T2" fmla="*/ 553279240 w 34"/>
                <a:gd name="T3" fmla="*/ 683464682 h 44"/>
                <a:gd name="T4" fmla="*/ 292910633 w 34"/>
                <a:gd name="T5" fmla="*/ 455641735 h 44"/>
                <a:gd name="T6" fmla="*/ 292910633 w 34"/>
                <a:gd name="T7" fmla="*/ 455641735 h 44"/>
                <a:gd name="T8" fmla="*/ 130184272 w 34"/>
                <a:gd name="T9" fmla="*/ 227822884 h 44"/>
                <a:gd name="T10" fmla="*/ 32546068 w 34"/>
                <a:gd name="T11" fmla="*/ 0 h 44"/>
                <a:gd name="T12" fmla="*/ 32546068 w 34"/>
                <a:gd name="T13" fmla="*/ 0 h 44"/>
                <a:gd name="T14" fmla="*/ 0 w 34"/>
                <a:gd name="T15" fmla="*/ 0 h 44"/>
                <a:gd name="T16" fmla="*/ 0 w 34"/>
                <a:gd name="T17" fmla="*/ 0 h 44"/>
                <a:gd name="T18" fmla="*/ 0 w 34"/>
                <a:gd name="T19" fmla="*/ 0 h 44"/>
                <a:gd name="T20" fmla="*/ 0 w 34"/>
                <a:gd name="T21" fmla="*/ 32546125 h 44"/>
                <a:gd name="T22" fmla="*/ 0 w 34"/>
                <a:gd name="T23" fmla="*/ 32546125 h 44"/>
                <a:gd name="T24" fmla="*/ 32546068 w 34"/>
                <a:gd name="T25" fmla="*/ 32546125 h 44"/>
                <a:gd name="T26" fmla="*/ 32546068 w 34"/>
                <a:gd name="T27" fmla="*/ 32546125 h 44"/>
                <a:gd name="T28" fmla="*/ 32546068 w 34"/>
                <a:gd name="T29" fmla="*/ 0 h 44"/>
                <a:gd name="T30" fmla="*/ 32546068 w 34"/>
                <a:gd name="T31" fmla="*/ 0 h 44"/>
                <a:gd name="T32" fmla="*/ 32546068 w 34"/>
                <a:gd name="T33" fmla="*/ 0 h 44"/>
                <a:gd name="T34" fmla="*/ 0 w 34"/>
                <a:gd name="T35" fmla="*/ 0 h 44"/>
                <a:gd name="T36" fmla="*/ 0 w 34"/>
                <a:gd name="T37" fmla="*/ 0 h 44"/>
                <a:gd name="T38" fmla="*/ 0 w 34"/>
                <a:gd name="T39" fmla="*/ 97638384 h 44"/>
                <a:gd name="T40" fmla="*/ 32546068 w 34"/>
                <a:gd name="T41" fmla="*/ 195276767 h 44"/>
                <a:gd name="T42" fmla="*/ 130184272 w 34"/>
                <a:gd name="T43" fmla="*/ 325461300 h 44"/>
                <a:gd name="T44" fmla="*/ 130184272 w 34"/>
                <a:gd name="T45" fmla="*/ 325461300 h 44"/>
                <a:gd name="T46" fmla="*/ 325456693 w 34"/>
                <a:gd name="T47" fmla="*/ 553280213 h 44"/>
                <a:gd name="T48" fmla="*/ 520733054 w 34"/>
                <a:gd name="T49" fmla="*/ 716010800 h 44"/>
                <a:gd name="T50" fmla="*/ 520733054 w 34"/>
                <a:gd name="T51" fmla="*/ 716010800 h 44"/>
                <a:gd name="T52" fmla="*/ 553279240 w 34"/>
                <a:gd name="T53" fmla="*/ 683464682 h 4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4"/>
                <a:gd name="T82" fmla="*/ 0 h 44"/>
                <a:gd name="T83" fmla="*/ 34 w 34"/>
                <a:gd name="T84" fmla="*/ 44 h 4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4" h="44">
                  <a:moveTo>
                    <a:pt x="34" y="42"/>
                  </a:moveTo>
                  <a:lnTo>
                    <a:pt x="34" y="42"/>
                  </a:lnTo>
                  <a:lnTo>
                    <a:pt x="18" y="28"/>
                  </a:lnTo>
                  <a:lnTo>
                    <a:pt x="8" y="14"/>
                  </a:lnTo>
                  <a:lnTo>
                    <a:pt x="2" y="0"/>
                  </a:lnTo>
                  <a:lnTo>
                    <a:pt x="0" y="0"/>
                  </a:lnTo>
                  <a:lnTo>
                    <a:pt x="0" y="2"/>
                  </a:lnTo>
                  <a:lnTo>
                    <a:pt x="2" y="2"/>
                  </a:lnTo>
                  <a:lnTo>
                    <a:pt x="2" y="0"/>
                  </a:lnTo>
                  <a:lnTo>
                    <a:pt x="0" y="0"/>
                  </a:lnTo>
                  <a:lnTo>
                    <a:pt x="0" y="6"/>
                  </a:lnTo>
                  <a:lnTo>
                    <a:pt x="2" y="12"/>
                  </a:lnTo>
                  <a:lnTo>
                    <a:pt x="8" y="20"/>
                  </a:lnTo>
                  <a:lnTo>
                    <a:pt x="20" y="34"/>
                  </a:lnTo>
                  <a:lnTo>
                    <a:pt x="32" y="44"/>
                  </a:lnTo>
                  <a:lnTo>
                    <a:pt x="34" y="42"/>
                  </a:lnTo>
                  <a:close/>
                </a:path>
              </a:pathLst>
            </a:custGeom>
            <a:solidFill>
              <a:srgbClr val="000000"/>
            </a:solidFill>
            <a:ln w="9525">
              <a:noFill/>
              <a:round/>
              <a:headEnd/>
              <a:tailEnd/>
            </a:ln>
          </p:spPr>
          <p:txBody>
            <a:bodyPr/>
            <a:lstStyle/>
            <a:p>
              <a:endParaRPr lang="fr-FR">
                <a:latin typeface="Calibri" pitchFamily="34" charset="0"/>
              </a:endParaRPr>
            </a:p>
          </p:txBody>
        </p:sp>
        <p:sp>
          <p:nvSpPr>
            <p:cNvPr id="9206" name="Freeform 84"/>
            <p:cNvSpPr>
              <a:spLocks/>
            </p:cNvSpPr>
            <p:nvPr/>
          </p:nvSpPr>
          <p:spPr bwMode="auto">
            <a:xfrm>
              <a:off x="5555263" y="4114042"/>
              <a:ext cx="137155" cy="177495"/>
            </a:xfrm>
            <a:custGeom>
              <a:avLst/>
              <a:gdLst>
                <a:gd name="T0" fmla="*/ 553279240 w 34"/>
                <a:gd name="T1" fmla="*/ 683464682 h 44"/>
                <a:gd name="T2" fmla="*/ 553279240 w 34"/>
                <a:gd name="T3" fmla="*/ 683464682 h 44"/>
                <a:gd name="T4" fmla="*/ 292910633 w 34"/>
                <a:gd name="T5" fmla="*/ 455641735 h 44"/>
                <a:gd name="T6" fmla="*/ 292910633 w 34"/>
                <a:gd name="T7" fmla="*/ 455641735 h 44"/>
                <a:gd name="T8" fmla="*/ 130184272 w 34"/>
                <a:gd name="T9" fmla="*/ 227822884 h 44"/>
                <a:gd name="T10" fmla="*/ 32546068 w 34"/>
                <a:gd name="T11" fmla="*/ 0 h 44"/>
                <a:gd name="T12" fmla="*/ 32546068 w 34"/>
                <a:gd name="T13" fmla="*/ 0 h 44"/>
                <a:gd name="T14" fmla="*/ 0 w 34"/>
                <a:gd name="T15" fmla="*/ 0 h 44"/>
                <a:gd name="T16" fmla="*/ 0 w 34"/>
                <a:gd name="T17" fmla="*/ 0 h 44"/>
                <a:gd name="T18" fmla="*/ 0 w 34"/>
                <a:gd name="T19" fmla="*/ 0 h 44"/>
                <a:gd name="T20" fmla="*/ 0 w 34"/>
                <a:gd name="T21" fmla="*/ 32546125 h 44"/>
                <a:gd name="T22" fmla="*/ 0 w 34"/>
                <a:gd name="T23" fmla="*/ 32546125 h 44"/>
                <a:gd name="T24" fmla="*/ 32546068 w 34"/>
                <a:gd name="T25" fmla="*/ 32546125 h 44"/>
                <a:gd name="T26" fmla="*/ 32546068 w 34"/>
                <a:gd name="T27" fmla="*/ 32546125 h 44"/>
                <a:gd name="T28" fmla="*/ 32546068 w 34"/>
                <a:gd name="T29" fmla="*/ 0 h 44"/>
                <a:gd name="T30" fmla="*/ 32546068 w 34"/>
                <a:gd name="T31" fmla="*/ 0 h 44"/>
                <a:gd name="T32" fmla="*/ 32546068 w 34"/>
                <a:gd name="T33" fmla="*/ 0 h 44"/>
                <a:gd name="T34" fmla="*/ 0 w 34"/>
                <a:gd name="T35" fmla="*/ 0 h 44"/>
                <a:gd name="T36" fmla="*/ 0 w 34"/>
                <a:gd name="T37" fmla="*/ 0 h 44"/>
                <a:gd name="T38" fmla="*/ 0 w 34"/>
                <a:gd name="T39" fmla="*/ 97638384 h 44"/>
                <a:gd name="T40" fmla="*/ 32546068 w 34"/>
                <a:gd name="T41" fmla="*/ 195276767 h 44"/>
                <a:gd name="T42" fmla="*/ 130184272 w 34"/>
                <a:gd name="T43" fmla="*/ 325461300 h 44"/>
                <a:gd name="T44" fmla="*/ 130184272 w 34"/>
                <a:gd name="T45" fmla="*/ 325461300 h 44"/>
                <a:gd name="T46" fmla="*/ 325456693 w 34"/>
                <a:gd name="T47" fmla="*/ 553280213 h 44"/>
                <a:gd name="T48" fmla="*/ 520733054 w 34"/>
                <a:gd name="T49" fmla="*/ 716010800 h 44"/>
                <a:gd name="T50" fmla="*/ 520733054 w 34"/>
                <a:gd name="T51" fmla="*/ 716010800 h 44"/>
                <a:gd name="T52" fmla="*/ 553279240 w 34"/>
                <a:gd name="T53" fmla="*/ 683464682 h 4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4"/>
                <a:gd name="T82" fmla="*/ 0 h 44"/>
                <a:gd name="T83" fmla="*/ 34 w 34"/>
                <a:gd name="T84" fmla="*/ 44 h 4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4" h="44">
                  <a:moveTo>
                    <a:pt x="34" y="42"/>
                  </a:moveTo>
                  <a:lnTo>
                    <a:pt x="34" y="42"/>
                  </a:lnTo>
                  <a:lnTo>
                    <a:pt x="18" y="28"/>
                  </a:lnTo>
                  <a:lnTo>
                    <a:pt x="8" y="14"/>
                  </a:lnTo>
                  <a:lnTo>
                    <a:pt x="2" y="0"/>
                  </a:lnTo>
                  <a:lnTo>
                    <a:pt x="0" y="0"/>
                  </a:lnTo>
                  <a:lnTo>
                    <a:pt x="0" y="2"/>
                  </a:lnTo>
                  <a:lnTo>
                    <a:pt x="2" y="2"/>
                  </a:lnTo>
                  <a:lnTo>
                    <a:pt x="2" y="0"/>
                  </a:lnTo>
                  <a:lnTo>
                    <a:pt x="0" y="0"/>
                  </a:lnTo>
                  <a:lnTo>
                    <a:pt x="0" y="6"/>
                  </a:lnTo>
                  <a:lnTo>
                    <a:pt x="2" y="12"/>
                  </a:lnTo>
                  <a:lnTo>
                    <a:pt x="8" y="20"/>
                  </a:lnTo>
                  <a:lnTo>
                    <a:pt x="20" y="34"/>
                  </a:lnTo>
                  <a:lnTo>
                    <a:pt x="32" y="44"/>
                  </a:lnTo>
                  <a:lnTo>
                    <a:pt x="34" y="42"/>
                  </a:lnTo>
                </a:path>
              </a:pathLst>
            </a:custGeom>
            <a:noFill/>
            <a:ln w="9525">
              <a:noFill/>
              <a:round/>
              <a:headEnd/>
              <a:tailEnd/>
            </a:ln>
          </p:spPr>
          <p:txBody>
            <a:bodyPr/>
            <a:lstStyle/>
            <a:p>
              <a:endParaRPr lang="fr-FR">
                <a:latin typeface="Calibri" pitchFamily="34" charset="0"/>
              </a:endParaRPr>
            </a:p>
          </p:txBody>
        </p:sp>
        <p:sp>
          <p:nvSpPr>
            <p:cNvPr id="9207" name="Freeform 85"/>
            <p:cNvSpPr>
              <a:spLocks/>
            </p:cNvSpPr>
            <p:nvPr/>
          </p:nvSpPr>
          <p:spPr bwMode="auto">
            <a:xfrm>
              <a:off x="5805369" y="4243129"/>
              <a:ext cx="32272" cy="266242"/>
            </a:xfrm>
            <a:custGeom>
              <a:avLst/>
              <a:gdLst>
                <a:gd name="T0" fmla="*/ 0 w 8"/>
                <a:gd name="T1" fmla="*/ 1008919811 h 66"/>
                <a:gd name="T2" fmla="*/ 0 w 8"/>
                <a:gd name="T3" fmla="*/ 1008919811 h 66"/>
                <a:gd name="T4" fmla="*/ 32546304 w 8"/>
                <a:gd name="T5" fmla="*/ 1041465863 h 66"/>
                <a:gd name="T6" fmla="*/ 32546304 w 8"/>
                <a:gd name="T7" fmla="*/ 1041465863 h 66"/>
                <a:gd name="T8" fmla="*/ 65092609 w 8"/>
                <a:gd name="T9" fmla="*/ 1074012168 h 66"/>
                <a:gd name="T10" fmla="*/ 97638921 w 8"/>
                <a:gd name="T11" fmla="*/ 1041465863 h 66"/>
                <a:gd name="T12" fmla="*/ 97638921 w 8"/>
                <a:gd name="T13" fmla="*/ 1041465863 h 66"/>
                <a:gd name="T14" fmla="*/ 130185217 w 8"/>
                <a:gd name="T15" fmla="*/ 943827706 h 66"/>
                <a:gd name="T16" fmla="*/ 130185217 w 8"/>
                <a:gd name="T17" fmla="*/ 846189548 h 66"/>
                <a:gd name="T18" fmla="*/ 97638921 w 8"/>
                <a:gd name="T19" fmla="*/ 618371215 h 66"/>
                <a:gd name="T20" fmla="*/ 97638921 w 8"/>
                <a:gd name="T21" fmla="*/ 618371215 h 66"/>
                <a:gd name="T22" fmla="*/ 65092609 w 8"/>
                <a:gd name="T23" fmla="*/ 325456617 h 66"/>
                <a:gd name="T24" fmla="*/ 32546304 w 8"/>
                <a:gd name="T25" fmla="*/ 32546060 h 66"/>
                <a:gd name="T26" fmla="*/ 32546304 w 8"/>
                <a:gd name="T27" fmla="*/ 32546060 h 66"/>
                <a:gd name="T28" fmla="*/ 0 w 8"/>
                <a:gd name="T29" fmla="*/ 0 h 66"/>
                <a:gd name="T30" fmla="*/ 0 w 8"/>
                <a:gd name="T31" fmla="*/ 32546060 h 66"/>
                <a:gd name="T32" fmla="*/ 0 w 8"/>
                <a:gd name="T33" fmla="*/ 32546060 h 66"/>
                <a:gd name="T34" fmla="*/ 32546304 w 8"/>
                <a:gd name="T35" fmla="*/ 650917267 h 66"/>
                <a:gd name="T36" fmla="*/ 32546304 w 8"/>
                <a:gd name="T37" fmla="*/ 650917267 h 66"/>
                <a:gd name="T38" fmla="*/ 65092609 w 8"/>
                <a:gd name="T39" fmla="*/ 846189548 h 66"/>
                <a:gd name="T40" fmla="*/ 65092609 w 8"/>
                <a:gd name="T41" fmla="*/ 943827706 h 66"/>
                <a:gd name="T42" fmla="*/ 32546304 w 8"/>
                <a:gd name="T43" fmla="*/ 976373758 h 66"/>
                <a:gd name="T44" fmla="*/ 0 w 8"/>
                <a:gd name="T45" fmla="*/ 976373758 h 66"/>
                <a:gd name="T46" fmla="*/ 0 w 8"/>
                <a:gd name="T47" fmla="*/ 976373758 h 66"/>
                <a:gd name="T48" fmla="*/ 0 w 8"/>
                <a:gd name="T49" fmla="*/ 100891981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
                <a:gd name="T76" fmla="*/ 0 h 66"/>
                <a:gd name="T77" fmla="*/ 8 w 8"/>
                <a:gd name="T78" fmla="*/ 66 h 6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 h="66">
                  <a:moveTo>
                    <a:pt x="0" y="62"/>
                  </a:moveTo>
                  <a:lnTo>
                    <a:pt x="0" y="62"/>
                  </a:lnTo>
                  <a:lnTo>
                    <a:pt x="2" y="64"/>
                  </a:lnTo>
                  <a:lnTo>
                    <a:pt x="4" y="66"/>
                  </a:lnTo>
                  <a:lnTo>
                    <a:pt x="6" y="64"/>
                  </a:lnTo>
                  <a:lnTo>
                    <a:pt x="8" y="58"/>
                  </a:lnTo>
                  <a:lnTo>
                    <a:pt x="8" y="52"/>
                  </a:lnTo>
                  <a:lnTo>
                    <a:pt x="6" y="38"/>
                  </a:lnTo>
                  <a:lnTo>
                    <a:pt x="4" y="20"/>
                  </a:lnTo>
                  <a:lnTo>
                    <a:pt x="2" y="2"/>
                  </a:lnTo>
                  <a:lnTo>
                    <a:pt x="0" y="0"/>
                  </a:lnTo>
                  <a:lnTo>
                    <a:pt x="0" y="2"/>
                  </a:lnTo>
                  <a:lnTo>
                    <a:pt x="2" y="40"/>
                  </a:lnTo>
                  <a:lnTo>
                    <a:pt x="4" y="52"/>
                  </a:lnTo>
                  <a:lnTo>
                    <a:pt x="4" y="58"/>
                  </a:lnTo>
                  <a:lnTo>
                    <a:pt x="2" y="60"/>
                  </a:lnTo>
                  <a:lnTo>
                    <a:pt x="0" y="60"/>
                  </a:lnTo>
                  <a:lnTo>
                    <a:pt x="0" y="62"/>
                  </a:lnTo>
                  <a:close/>
                </a:path>
              </a:pathLst>
            </a:custGeom>
            <a:solidFill>
              <a:srgbClr val="000000"/>
            </a:solidFill>
            <a:ln w="9525">
              <a:noFill/>
              <a:round/>
              <a:headEnd/>
              <a:tailEnd/>
            </a:ln>
          </p:spPr>
          <p:txBody>
            <a:bodyPr/>
            <a:lstStyle/>
            <a:p>
              <a:endParaRPr lang="fr-FR">
                <a:latin typeface="Calibri" pitchFamily="34" charset="0"/>
              </a:endParaRPr>
            </a:p>
          </p:txBody>
        </p:sp>
        <p:sp>
          <p:nvSpPr>
            <p:cNvPr id="9208" name="Freeform 86"/>
            <p:cNvSpPr>
              <a:spLocks/>
            </p:cNvSpPr>
            <p:nvPr/>
          </p:nvSpPr>
          <p:spPr bwMode="auto">
            <a:xfrm>
              <a:off x="5805369" y="4243129"/>
              <a:ext cx="32272" cy="266242"/>
            </a:xfrm>
            <a:custGeom>
              <a:avLst/>
              <a:gdLst>
                <a:gd name="T0" fmla="*/ 0 w 8"/>
                <a:gd name="T1" fmla="*/ 1008919811 h 66"/>
                <a:gd name="T2" fmla="*/ 0 w 8"/>
                <a:gd name="T3" fmla="*/ 1008919811 h 66"/>
                <a:gd name="T4" fmla="*/ 32546304 w 8"/>
                <a:gd name="T5" fmla="*/ 1041465863 h 66"/>
                <a:gd name="T6" fmla="*/ 32546304 w 8"/>
                <a:gd name="T7" fmla="*/ 1041465863 h 66"/>
                <a:gd name="T8" fmla="*/ 65092609 w 8"/>
                <a:gd name="T9" fmla="*/ 1074012168 h 66"/>
                <a:gd name="T10" fmla="*/ 97638921 w 8"/>
                <a:gd name="T11" fmla="*/ 1041465863 h 66"/>
                <a:gd name="T12" fmla="*/ 97638921 w 8"/>
                <a:gd name="T13" fmla="*/ 1041465863 h 66"/>
                <a:gd name="T14" fmla="*/ 130185217 w 8"/>
                <a:gd name="T15" fmla="*/ 943827706 h 66"/>
                <a:gd name="T16" fmla="*/ 130185217 w 8"/>
                <a:gd name="T17" fmla="*/ 846189548 h 66"/>
                <a:gd name="T18" fmla="*/ 97638921 w 8"/>
                <a:gd name="T19" fmla="*/ 618371215 h 66"/>
                <a:gd name="T20" fmla="*/ 97638921 w 8"/>
                <a:gd name="T21" fmla="*/ 618371215 h 66"/>
                <a:gd name="T22" fmla="*/ 65092609 w 8"/>
                <a:gd name="T23" fmla="*/ 325456617 h 66"/>
                <a:gd name="T24" fmla="*/ 32546304 w 8"/>
                <a:gd name="T25" fmla="*/ 32546060 h 66"/>
                <a:gd name="T26" fmla="*/ 32546304 w 8"/>
                <a:gd name="T27" fmla="*/ 32546060 h 66"/>
                <a:gd name="T28" fmla="*/ 0 w 8"/>
                <a:gd name="T29" fmla="*/ 0 h 66"/>
                <a:gd name="T30" fmla="*/ 0 w 8"/>
                <a:gd name="T31" fmla="*/ 32546060 h 66"/>
                <a:gd name="T32" fmla="*/ 0 w 8"/>
                <a:gd name="T33" fmla="*/ 32546060 h 66"/>
                <a:gd name="T34" fmla="*/ 32546304 w 8"/>
                <a:gd name="T35" fmla="*/ 650917267 h 66"/>
                <a:gd name="T36" fmla="*/ 32546304 w 8"/>
                <a:gd name="T37" fmla="*/ 650917267 h 66"/>
                <a:gd name="T38" fmla="*/ 65092609 w 8"/>
                <a:gd name="T39" fmla="*/ 846189548 h 66"/>
                <a:gd name="T40" fmla="*/ 65092609 w 8"/>
                <a:gd name="T41" fmla="*/ 943827706 h 66"/>
                <a:gd name="T42" fmla="*/ 32546304 w 8"/>
                <a:gd name="T43" fmla="*/ 976373758 h 66"/>
                <a:gd name="T44" fmla="*/ 0 w 8"/>
                <a:gd name="T45" fmla="*/ 976373758 h 66"/>
                <a:gd name="T46" fmla="*/ 0 w 8"/>
                <a:gd name="T47" fmla="*/ 976373758 h 66"/>
                <a:gd name="T48" fmla="*/ 0 w 8"/>
                <a:gd name="T49" fmla="*/ 100891981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
                <a:gd name="T76" fmla="*/ 0 h 66"/>
                <a:gd name="T77" fmla="*/ 8 w 8"/>
                <a:gd name="T78" fmla="*/ 66 h 6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 h="66">
                  <a:moveTo>
                    <a:pt x="0" y="62"/>
                  </a:moveTo>
                  <a:lnTo>
                    <a:pt x="0" y="62"/>
                  </a:lnTo>
                  <a:lnTo>
                    <a:pt x="2" y="64"/>
                  </a:lnTo>
                  <a:lnTo>
                    <a:pt x="4" y="66"/>
                  </a:lnTo>
                  <a:lnTo>
                    <a:pt x="6" y="64"/>
                  </a:lnTo>
                  <a:lnTo>
                    <a:pt x="8" y="58"/>
                  </a:lnTo>
                  <a:lnTo>
                    <a:pt x="8" y="52"/>
                  </a:lnTo>
                  <a:lnTo>
                    <a:pt x="6" y="38"/>
                  </a:lnTo>
                  <a:lnTo>
                    <a:pt x="4" y="20"/>
                  </a:lnTo>
                  <a:lnTo>
                    <a:pt x="2" y="2"/>
                  </a:lnTo>
                  <a:lnTo>
                    <a:pt x="0" y="0"/>
                  </a:lnTo>
                  <a:lnTo>
                    <a:pt x="0" y="2"/>
                  </a:lnTo>
                  <a:lnTo>
                    <a:pt x="2" y="40"/>
                  </a:lnTo>
                  <a:lnTo>
                    <a:pt x="4" y="52"/>
                  </a:lnTo>
                  <a:lnTo>
                    <a:pt x="4" y="58"/>
                  </a:lnTo>
                  <a:lnTo>
                    <a:pt x="2" y="60"/>
                  </a:lnTo>
                  <a:lnTo>
                    <a:pt x="0" y="60"/>
                  </a:lnTo>
                  <a:lnTo>
                    <a:pt x="0" y="62"/>
                  </a:lnTo>
                </a:path>
              </a:pathLst>
            </a:custGeom>
            <a:noFill/>
            <a:ln w="9525">
              <a:noFill/>
              <a:round/>
              <a:headEnd/>
              <a:tailEnd/>
            </a:ln>
          </p:spPr>
          <p:txBody>
            <a:bodyPr/>
            <a:lstStyle/>
            <a:p>
              <a:endParaRPr lang="fr-FR">
                <a:latin typeface="Calibri" pitchFamily="34" charset="0"/>
              </a:endParaRPr>
            </a:p>
          </p:txBody>
        </p:sp>
        <p:sp>
          <p:nvSpPr>
            <p:cNvPr id="9209" name="Freeform 87"/>
            <p:cNvSpPr>
              <a:spLocks/>
            </p:cNvSpPr>
            <p:nvPr/>
          </p:nvSpPr>
          <p:spPr bwMode="auto">
            <a:xfrm>
              <a:off x="5829573" y="4485168"/>
              <a:ext cx="48408" cy="121019"/>
            </a:xfrm>
            <a:custGeom>
              <a:avLst/>
              <a:gdLst>
                <a:gd name="T0" fmla="*/ 0 w 12"/>
                <a:gd name="T1" fmla="*/ 0 h 30"/>
                <a:gd name="T2" fmla="*/ 0 w 12"/>
                <a:gd name="T3" fmla="*/ 0 h 30"/>
                <a:gd name="T4" fmla="*/ 32546310 w 12"/>
                <a:gd name="T5" fmla="*/ 130184171 h 30"/>
                <a:gd name="T6" fmla="*/ 97638936 w 12"/>
                <a:gd name="T7" fmla="*/ 260364307 h 30"/>
                <a:gd name="T8" fmla="*/ 195277873 w 12"/>
                <a:gd name="T9" fmla="*/ 488186614 h 30"/>
                <a:gd name="T10" fmla="*/ 195277873 w 12"/>
                <a:gd name="T11" fmla="*/ 488186614 h 30"/>
                <a:gd name="T12" fmla="*/ 195277873 w 12"/>
                <a:gd name="T13" fmla="*/ 488186614 h 30"/>
                <a:gd name="T14" fmla="*/ 195277873 w 12"/>
                <a:gd name="T15" fmla="*/ 488186614 h 30"/>
                <a:gd name="T16" fmla="*/ 97638936 w 12"/>
                <a:gd name="T17" fmla="*/ 260364307 h 30"/>
                <a:gd name="T18" fmla="*/ 32546310 w 12"/>
                <a:gd name="T19" fmla="*/ 130184171 h 30"/>
                <a:gd name="T20" fmla="*/ 32546310 w 12"/>
                <a:gd name="T21" fmla="*/ 0 h 30"/>
                <a:gd name="T22" fmla="*/ 32546310 w 12"/>
                <a:gd name="T23" fmla="*/ 0 h 30"/>
                <a:gd name="T24" fmla="*/ 0 w 12"/>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0"/>
                <a:gd name="T41" fmla="*/ 12 w 12"/>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0">
                  <a:moveTo>
                    <a:pt x="0" y="0"/>
                  </a:moveTo>
                  <a:lnTo>
                    <a:pt x="0" y="0"/>
                  </a:lnTo>
                  <a:lnTo>
                    <a:pt x="2" y="8"/>
                  </a:lnTo>
                  <a:lnTo>
                    <a:pt x="6" y="16"/>
                  </a:lnTo>
                  <a:lnTo>
                    <a:pt x="12" y="30"/>
                  </a:lnTo>
                  <a:lnTo>
                    <a:pt x="6" y="16"/>
                  </a:lnTo>
                  <a:lnTo>
                    <a:pt x="2" y="8"/>
                  </a:lnTo>
                  <a:lnTo>
                    <a:pt x="2" y="0"/>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210" name="Freeform 88"/>
            <p:cNvSpPr>
              <a:spLocks/>
            </p:cNvSpPr>
            <p:nvPr/>
          </p:nvSpPr>
          <p:spPr bwMode="auto">
            <a:xfrm>
              <a:off x="5829573" y="4485168"/>
              <a:ext cx="48408" cy="121019"/>
            </a:xfrm>
            <a:custGeom>
              <a:avLst/>
              <a:gdLst>
                <a:gd name="T0" fmla="*/ 0 w 12"/>
                <a:gd name="T1" fmla="*/ 0 h 30"/>
                <a:gd name="T2" fmla="*/ 0 w 12"/>
                <a:gd name="T3" fmla="*/ 0 h 30"/>
                <a:gd name="T4" fmla="*/ 32546310 w 12"/>
                <a:gd name="T5" fmla="*/ 130184171 h 30"/>
                <a:gd name="T6" fmla="*/ 97638936 w 12"/>
                <a:gd name="T7" fmla="*/ 260364307 h 30"/>
                <a:gd name="T8" fmla="*/ 195277873 w 12"/>
                <a:gd name="T9" fmla="*/ 488186614 h 30"/>
                <a:gd name="T10" fmla="*/ 195277873 w 12"/>
                <a:gd name="T11" fmla="*/ 488186614 h 30"/>
                <a:gd name="T12" fmla="*/ 195277873 w 12"/>
                <a:gd name="T13" fmla="*/ 488186614 h 30"/>
                <a:gd name="T14" fmla="*/ 195277873 w 12"/>
                <a:gd name="T15" fmla="*/ 488186614 h 30"/>
                <a:gd name="T16" fmla="*/ 97638936 w 12"/>
                <a:gd name="T17" fmla="*/ 260364307 h 30"/>
                <a:gd name="T18" fmla="*/ 32546310 w 12"/>
                <a:gd name="T19" fmla="*/ 130184171 h 30"/>
                <a:gd name="T20" fmla="*/ 32546310 w 12"/>
                <a:gd name="T21" fmla="*/ 0 h 30"/>
                <a:gd name="T22" fmla="*/ 32546310 w 12"/>
                <a:gd name="T23" fmla="*/ 0 h 30"/>
                <a:gd name="T24" fmla="*/ 0 w 12"/>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0"/>
                <a:gd name="T41" fmla="*/ 12 w 12"/>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0">
                  <a:moveTo>
                    <a:pt x="0" y="0"/>
                  </a:moveTo>
                  <a:lnTo>
                    <a:pt x="0" y="0"/>
                  </a:lnTo>
                  <a:lnTo>
                    <a:pt x="2" y="8"/>
                  </a:lnTo>
                  <a:lnTo>
                    <a:pt x="6" y="16"/>
                  </a:lnTo>
                  <a:lnTo>
                    <a:pt x="12" y="30"/>
                  </a:lnTo>
                  <a:lnTo>
                    <a:pt x="6" y="16"/>
                  </a:lnTo>
                  <a:lnTo>
                    <a:pt x="2" y="8"/>
                  </a:lnTo>
                  <a:lnTo>
                    <a:pt x="2" y="0"/>
                  </a:lnTo>
                  <a:lnTo>
                    <a:pt x="0" y="0"/>
                  </a:lnTo>
                </a:path>
              </a:pathLst>
            </a:custGeom>
            <a:noFill/>
            <a:ln w="9525">
              <a:noFill/>
              <a:round/>
              <a:headEnd/>
              <a:tailEnd/>
            </a:ln>
          </p:spPr>
          <p:txBody>
            <a:bodyPr/>
            <a:lstStyle/>
            <a:p>
              <a:endParaRPr lang="fr-FR">
                <a:latin typeface="Calibri" pitchFamily="34" charset="0"/>
              </a:endParaRPr>
            </a:p>
          </p:txBody>
        </p:sp>
        <p:sp>
          <p:nvSpPr>
            <p:cNvPr id="9211" name="Freeform 113"/>
            <p:cNvSpPr>
              <a:spLocks/>
            </p:cNvSpPr>
            <p:nvPr/>
          </p:nvSpPr>
          <p:spPr bwMode="auto">
            <a:xfrm>
              <a:off x="6249106" y="5259691"/>
              <a:ext cx="32272" cy="96815"/>
            </a:xfrm>
            <a:custGeom>
              <a:avLst/>
              <a:gdLst>
                <a:gd name="T0" fmla="*/ 65092609 w 8"/>
                <a:gd name="T1" fmla="*/ 0 h 24"/>
                <a:gd name="T2" fmla="*/ 65092609 w 8"/>
                <a:gd name="T3" fmla="*/ 0 h 24"/>
                <a:gd name="T4" fmla="*/ 32546304 w 8"/>
                <a:gd name="T5" fmla="*/ 65091947 h 24"/>
                <a:gd name="T6" fmla="*/ 32546304 w 8"/>
                <a:gd name="T7" fmla="*/ 65091947 h 24"/>
                <a:gd name="T8" fmla="*/ 0 w 8"/>
                <a:gd name="T9" fmla="*/ 195275856 h 24"/>
                <a:gd name="T10" fmla="*/ 0 w 8"/>
                <a:gd name="T11" fmla="*/ 195275856 h 24"/>
                <a:gd name="T12" fmla="*/ 0 w 8"/>
                <a:gd name="T13" fmla="*/ 292909781 h 24"/>
                <a:gd name="T14" fmla="*/ 65092609 w 8"/>
                <a:gd name="T15" fmla="*/ 390547678 h 24"/>
                <a:gd name="T16" fmla="*/ 65092609 w 8"/>
                <a:gd name="T17" fmla="*/ 390547678 h 24"/>
                <a:gd name="T18" fmla="*/ 97638921 w 8"/>
                <a:gd name="T19" fmla="*/ 390547678 h 24"/>
                <a:gd name="T20" fmla="*/ 130185217 w 8"/>
                <a:gd name="T21" fmla="*/ 358001712 h 24"/>
                <a:gd name="T22" fmla="*/ 130185217 w 8"/>
                <a:gd name="T23" fmla="*/ 358001712 h 24"/>
                <a:gd name="T24" fmla="*/ 65092609 w 8"/>
                <a:gd name="T25" fmla="*/ 162729890 h 24"/>
                <a:gd name="T26" fmla="*/ 65092609 w 8"/>
                <a:gd name="T27" fmla="*/ 162729890 h 24"/>
                <a:gd name="T28" fmla="*/ 97638921 w 8"/>
                <a:gd name="T29" fmla="*/ 32545973 h 24"/>
                <a:gd name="T30" fmla="*/ 97638921 w 8"/>
                <a:gd name="T31" fmla="*/ 32545973 h 24"/>
                <a:gd name="T32" fmla="*/ 65092609 w 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
                <a:gd name="T52" fmla="*/ 0 h 24"/>
                <a:gd name="T53" fmla="*/ 8 w 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 h="24">
                  <a:moveTo>
                    <a:pt x="4" y="0"/>
                  </a:moveTo>
                  <a:lnTo>
                    <a:pt x="4" y="0"/>
                  </a:lnTo>
                  <a:lnTo>
                    <a:pt x="2" y="4"/>
                  </a:lnTo>
                  <a:lnTo>
                    <a:pt x="0" y="12"/>
                  </a:lnTo>
                  <a:lnTo>
                    <a:pt x="0" y="18"/>
                  </a:lnTo>
                  <a:lnTo>
                    <a:pt x="4" y="24"/>
                  </a:lnTo>
                  <a:lnTo>
                    <a:pt x="6" y="24"/>
                  </a:lnTo>
                  <a:lnTo>
                    <a:pt x="8" y="22"/>
                  </a:lnTo>
                  <a:lnTo>
                    <a:pt x="4" y="10"/>
                  </a:lnTo>
                  <a:lnTo>
                    <a:pt x="6" y="2"/>
                  </a:lnTo>
                  <a:lnTo>
                    <a:pt x="4"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212" name="Freeform 114"/>
            <p:cNvSpPr>
              <a:spLocks/>
            </p:cNvSpPr>
            <p:nvPr/>
          </p:nvSpPr>
          <p:spPr bwMode="auto">
            <a:xfrm>
              <a:off x="6249106" y="5259691"/>
              <a:ext cx="32272" cy="96815"/>
            </a:xfrm>
            <a:custGeom>
              <a:avLst/>
              <a:gdLst>
                <a:gd name="T0" fmla="*/ 65092609 w 8"/>
                <a:gd name="T1" fmla="*/ 0 h 24"/>
                <a:gd name="T2" fmla="*/ 65092609 w 8"/>
                <a:gd name="T3" fmla="*/ 0 h 24"/>
                <a:gd name="T4" fmla="*/ 32546304 w 8"/>
                <a:gd name="T5" fmla="*/ 65091947 h 24"/>
                <a:gd name="T6" fmla="*/ 32546304 w 8"/>
                <a:gd name="T7" fmla="*/ 65091947 h 24"/>
                <a:gd name="T8" fmla="*/ 0 w 8"/>
                <a:gd name="T9" fmla="*/ 195275856 h 24"/>
                <a:gd name="T10" fmla="*/ 0 w 8"/>
                <a:gd name="T11" fmla="*/ 195275856 h 24"/>
                <a:gd name="T12" fmla="*/ 0 w 8"/>
                <a:gd name="T13" fmla="*/ 292909781 h 24"/>
                <a:gd name="T14" fmla="*/ 65092609 w 8"/>
                <a:gd name="T15" fmla="*/ 390547678 h 24"/>
                <a:gd name="T16" fmla="*/ 65092609 w 8"/>
                <a:gd name="T17" fmla="*/ 390547678 h 24"/>
                <a:gd name="T18" fmla="*/ 97638921 w 8"/>
                <a:gd name="T19" fmla="*/ 390547678 h 24"/>
                <a:gd name="T20" fmla="*/ 130185217 w 8"/>
                <a:gd name="T21" fmla="*/ 358001712 h 24"/>
                <a:gd name="T22" fmla="*/ 130185217 w 8"/>
                <a:gd name="T23" fmla="*/ 358001712 h 24"/>
                <a:gd name="T24" fmla="*/ 65092609 w 8"/>
                <a:gd name="T25" fmla="*/ 162729890 h 24"/>
                <a:gd name="T26" fmla="*/ 65092609 w 8"/>
                <a:gd name="T27" fmla="*/ 162729890 h 24"/>
                <a:gd name="T28" fmla="*/ 97638921 w 8"/>
                <a:gd name="T29" fmla="*/ 32545973 h 24"/>
                <a:gd name="T30" fmla="*/ 97638921 w 8"/>
                <a:gd name="T31" fmla="*/ 32545973 h 24"/>
                <a:gd name="T32" fmla="*/ 65092609 w 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
                <a:gd name="T52" fmla="*/ 0 h 24"/>
                <a:gd name="T53" fmla="*/ 8 w 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 h="24">
                  <a:moveTo>
                    <a:pt x="4" y="0"/>
                  </a:moveTo>
                  <a:lnTo>
                    <a:pt x="4" y="0"/>
                  </a:lnTo>
                  <a:lnTo>
                    <a:pt x="2" y="4"/>
                  </a:lnTo>
                  <a:lnTo>
                    <a:pt x="0" y="12"/>
                  </a:lnTo>
                  <a:lnTo>
                    <a:pt x="0" y="18"/>
                  </a:lnTo>
                  <a:lnTo>
                    <a:pt x="4" y="24"/>
                  </a:lnTo>
                  <a:lnTo>
                    <a:pt x="6" y="24"/>
                  </a:lnTo>
                  <a:lnTo>
                    <a:pt x="8" y="22"/>
                  </a:lnTo>
                  <a:lnTo>
                    <a:pt x="4" y="10"/>
                  </a:lnTo>
                  <a:lnTo>
                    <a:pt x="6" y="2"/>
                  </a:lnTo>
                  <a:lnTo>
                    <a:pt x="4" y="0"/>
                  </a:lnTo>
                </a:path>
              </a:pathLst>
            </a:custGeom>
            <a:noFill/>
            <a:ln w="9525">
              <a:noFill/>
              <a:round/>
              <a:headEnd/>
              <a:tailEnd/>
            </a:ln>
          </p:spPr>
          <p:txBody>
            <a:bodyPr/>
            <a:lstStyle/>
            <a:p>
              <a:endParaRPr lang="fr-FR">
                <a:latin typeface="Calibri" pitchFamily="34" charset="0"/>
              </a:endParaRPr>
            </a:p>
          </p:txBody>
        </p:sp>
      </p:grpSp>
      <p:grpSp>
        <p:nvGrpSpPr>
          <p:cNvPr id="146" name="Groupe 1145"/>
          <p:cNvGrpSpPr>
            <a:grpSpLocks noChangeAspect="1"/>
          </p:cNvGrpSpPr>
          <p:nvPr/>
        </p:nvGrpSpPr>
        <p:grpSpPr bwMode="auto">
          <a:xfrm>
            <a:off x="6786563" y="3071813"/>
            <a:ext cx="701675" cy="1141412"/>
            <a:chOff x="5248681" y="3412131"/>
            <a:chExt cx="1766880" cy="2872189"/>
          </a:xfrm>
        </p:grpSpPr>
        <p:sp>
          <p:nvSpPr>
            <p:cNvPr id="9087" name="Freeform 11"/>
            <p:cNvSpPr>
              <a:spLocks/>
            </p:cNvSpPr>
            <p:nvPr/>
          </p:nvSpPr>
          <p:spPr bwMode="auto">
            <a:xfrm>
              <a:off x="5748893" y="3412131"/>
              <a:ext cx="1000425" cy="1895968"/>
            </a:xfrm>
            <a:custGeom>
              <a:avLst/>
              <a:gdLst>
                <a:gd name="T0" fmla="*/ 2147483647 w 248"/>
                <a:gd name="T1" fmla="*/ 2147483647 h 470"/>
                <a:gd name="T2" fmla="*/ 2147483647 w 248"/>
                <a:gd name="T3" fmla="*/ 2147483647 h 470"/>
                <a:gd name="T4" fmla="*/ 2147483647 w 248"/>
                <a:gd name="T5" fmla="*/ 2147483647 h 470"/>
                <a:gd name="T6" fmla="*/ 2147483647 w 248"/>
                <a:gd name="T7" fmla="*/ 2147483647 h 470"/>
                <a:gd name="T8" fmla="*/ 2147483647 w 248"/>
                <a:gd name="T9" fmla="*/ 2147483647 h 470"/>
                <a:gd name="T10" fmla="*/ 1985299054 w 248"/>
                <a:gd name="T11" fmla="*/ 2147483647 h 470"/>
                <a:gd name="T12" fmla="*/ 1822568673 w 248"/>
                <a:gd name="T13" fmla="*/ 2147483647 h 470"/>
                <a:gd name="T14" fmla="*/ 1790022597 w 248"/>
                <a:gd name="T15" fmla="*/ 2147483647 h 470"/>
                <a:gd name="T16" fmla="*/ 1952752978 w 248"/>
                <a:gd name="T17" fmla="*/ 2147483647 h 470"/>
                <a:gd name="T18" fmla="*/ 2082937283 w 248"/>
                <a:gd name="T19" fmla="*/ 2147483647 h 470"/>
                <a:gd name="T20" fmla="*/ 2147483647 w 248"/>
                <a:gd name="T21" fmla="*/ 2050392548 h 470"/>
                <a:gd name="T22" fmla="*/ 2147483647 w 248"/>
                <a:gd name="T23" fmla="*/ 358003165 h 470"/>
                <a:gd name="T24" fmla="*/ 2147483647 w 248"/>
                <a:gd name="T25" fmla="*/ 585825974 h 470"/>
                <a:gd name="T26" fmla="*/ 2147483647 w 248"/>
                <a:gd name="T27" fmla="*/ 2147483647 h 470"/>
                <a:gd name="T28" fmla="*/ 2147483647 w 248"/>
                <a:gd name="T29" fmla="*/ 1952754256 h 470"/>
                <a:gd name="T30" fmla="*/ 2147483647 w 248"/>
                <a:gd name="T31" fmla="*/ 1855115963 h 470"/>
                <a:gd name="T32" fmla="*/ 2147483647 w 248"/>
                <a:gd name="T33" fmla="*/ 1334382436 h 470"/>
                <a:gd name="T34" fmla="*/ 2147483647 w 248"/>
                <a:gd name="T35" fmla="*/ 2147483647 h 470"/>
                <a:gd name="T36" fmla="*/ 2147483647 w 248"/>
                <a:gd name="T37" fmla="*/ 2147483647 h 470"/>
                <a:gd name="T38" fmla="*/ 1952752978 w 248"/>
                <a:gd name="T39" fmla="*/ 2147483647 h 470"/>
                <a:gd name="T40" fmla="*/ 1594746139 w 248"/>
                <a:gd name="T41" fmla="*/ 2147483647 h 470"/>
                <a:gd name="T42" fmla="*/ 1497107910 w 248"/>
                <a:gd name="T43" fmla="*/ 2147483647 h 470"/>
                <a:gd name="T44" fmla="*/ 1171651182 w 248"/>
                <a:gd name="T45" fmla="*/ 2147483647 h 470"/>
                <a:gd name="T46" fmla="*/ 1041466625 w 248"/>
                <a:gd name="T47" fmla="*/ 2147483647 h 470"/>
                <a:gd name="T48" fmla="*/ 488187236 w 248"/>
                <a:gd name="T49" fmla="*/ 1301836339 h 470"/>
                <a:gd name="T50" fmla="*/ 390549007 w 248"/>
                <a:gd name="T51" fmla="*/ 846194755 h 470"/>
                <a:gd name="T52" fmla="*/ 32546084 w 248"/>
                <a:gd name="T53" fmla="*/ 0 h 470"/>
                <a:gd name="T54" fmla="*/ 32546084 w 248"/>
                <a:gd name="T55" fmla="*/ 358003165 h 470"/>
                <a:gd name="T56" fmla="*/ 650917743 w 248"/>
                <a:gd name="T57" fmla="*/ 2147483647 h 470"/>
                <a:gd name="T58" fmla="*/ 781102048 w 248"/>
                <a:gd name="T59" fmla="*/ 2147483647 h 470"/>
                <a:gd name="T60" fmla="*/ 1106559029 w 248"/>
                <a:gd name="T61" fmla="*/ 2147483647 h 470"/>
                <a:gd name="T62" fmla="*/ 976374472 w 248"/>
                <a:gd name="T63" fmla="*/ 2147483647 h 470"/>
                <a:gd name="T64" fmla="*/ 878736243 w 248"/>
                <a:gd name="T65" fmla="*/ 2147483647 h 470"/>
                <a:gd name="T66" fmla="*/ 553279515 w 248"/>
                <a:gd name="T67" fmla="*/ 2147483647 h 470"/>
                <a:gd name="T68" fmla="*/ 325456855 w 248"/>
                <a:gd name="T69" fmla="*/ 2147483647 h 470"/>
                <a:gd name="T70" fmla="*/ 292914812 w 248"/>
                <a:gd name="T71" fmla="*/ 2147483647 h 470"/>
                <a:gd name="T72" fmla="*/ 292914812 w 248"/>
                <a:gd name="T73" fmla="*/ 2147483647 h 470"/>
                <a:gd name="T74" fmla="*/ 162730444 w 248"/>
                <a:gd name="T75" fmla="*/ 2147483647 h 470"/>
                <a:gd name="T76" fmla="*/ 32546084 w 248"/>
                <a:gd name="T77" fmla="*/ 2147483647 h 470"/>
                <a:gd name="T78" fmla="*/ 488187236 w 248"/>
                <a:gd name="T79" fmla="*/ 2147483647 h 470"/>
                <a:gd name="T80" fmla="*/ 878736243 w 248"/>
                <a:gd name="T81" fmla="*/ 2147483647 h 470"/>
                <a:gd name="T82" fmla="*/ 1236743334 w 248"/>
                <a:gd name="T83" fmla="*/ 2147483647 h 470"/>
                <a:gd name="T84" fmla="*/ 1757476521 w 248"/>
                <a:gd name="T85" fmla="*/ 2147483647 h 470"/>
                <a:gd name="T86" fmla="*/ 1985299054 w 248"/>
                <a:gd name="T87" fmla="*/ 2147483647 h 470"/>
                <a:gd name="T88" fmla="*/ 2147483647 w 248"/>
                <a:gd name="T89" fmla="*/ 2147483647 h 470"/>
                <a:gd name="T90" fmla="*/ 2147483647 w 248"/>
                <a:gd name="T91" fmla="*/ 2147483647 h 470"/>
                <a:gd name="T92" fmla="*/ 2147483647 w 248"/>
                <a:gd name="T93" fmla="*/ 2147483647 h 470"/>
                <a:gd name="T94" fmla="*/ 2147483647 w 248"/>
                <a:gd name="T95" fmla="*/ 2147483647 h 470"/>
                <a:gd name="T96" fmla="*/ 2147483647 w 248"/>
                <a:gd name="T97" fmla="*/ 2147483647 h 47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8"/>
                <a:gd name="T148" fmla="*/ 0 h 470"/>
                <a:gd name="T149" fmla="*/ 248 w 248"/>
                <a:gd name="T150" fmla="*/ 470 h 47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8" h="470">
                  <a:moveTo>
                    <a:pt x="238" y="168"/>
                  </a:moveTo>
                  <a:lnTo>
                    <a:pt x="238" y="168"/>
                  </a:lnTo>
                  <a:lnTo>
                    <a:pt x="226" y="172"/>
                  </a:lnTo>
                  <a:lnTo>
                    <a:pt x="214" y="174"/>
                  </a:lnTo>
                  <a:lnTo>
                    <a:pt x="210" y="174"/>
                  </a:lnTo>
                  <a:lnTo>
                    <a:pt x="206" y="174"/>
                  </a:lnTo>
                  <a:lnTo>
                    <a:pt x="202" y="182"/>
                  </a:lnTo>
                  <a:lnTo>
                    <a:pt x="196" y="190"/>
                  </a:lnTo>
                  <a:lnTo>
                    <a:pt x="172" y="228"/>
                  </a:lnTo>
                  <a:lnTo>
                    <a:pt x="150" y="266"/>
                  </a:lnTo>
                  <a:lnTo>
                    <a:pt x="134" y="290"/>
                  </a:lnTo>
                  <a:lnTo>
                    <a:pt x="130" y="302"/>
                  </a:lnTo>
                  <a:lnTo>
                    <a:pt x="122" y="312"/>
                  </a:lnTo>
                  <a:lnTo>
                    <a:pt x="116" y="316"/>
                  </a:lnTo>
                  <a:lnTo>
                    <a:pt x="112" y="318"/>
                  </a:lnTo>
                  <a:lnTo>
                    <a:pt x="110" y="308"/>
                  </a:lnTo>
                  <a:lnTo>
                    <a:pt x="110" y="298"/>
                  </a:lnTo>
                  <a:lnTo>
                    <a:pt x="116" y="282"/>
                  </a:lnTo>
                  <a:lnTo>
                    <a:pt x="120" y="264"/>
                  </a:lnTo>
                  <a:lnTo>
                    <a:pt x="124" y="246"/>
                  </a:lnTo>
                  <a:lnTo>
                    <a:pt x="128" y="230"/>
                  </a:lnTo>
                  <a:lnTo>
                    <a:pt x="134" y="218"/>
                  </a:lnTo>
                  <a:lnTo>
                    <a:pt x="140" y="194"/>
                  </a:lnTo>
                  <a:lnTo>
                    <a:pt x="156" y="126"/>
                  </a:lnTo>
                  <a:lnTo>
                    <a:pt x="170" y="60"/>
                  </a:lnTo>
                  <a:lnTo>
                    <a:pt x="174" y="36"/>
                  </a:lnTo>
                  <a:lnTo>
                    <a:pt x="176" y="22"/>
                  </a:lnTo>
                  <a:lnTo>
                    <a:pt x="174" y="24"/>
                  </a:lnTo>
                  <a:lnTo>
                    <a:pt x="170" y="36"/>
                  </a:lnTo>
                  <a:lnTo>
                    <a:pt x="160" y="78"/>
                  </a:lnTo>
                  <a:lnTo>
                    <a:pt x="144" y="134"/>
                  </a:lnTo>
                  <a:lnTo>
                    <a:pt x="146" y="126"/>
                  </a:lnTo>
                  <a:lnTo>
                    <a:pt x="144" y="124"/>
                  </a:lnTo>
                  <a:lnTo>
                    <a:pt x="144" y="120"/>
                  </a:lnTo>
                  <a:lnTo>
                    <a:pt x="142" y="112"/>
                  </a:lnTo>
                  <a:lnTo>
                    <a:pt x="142" y="114"/>
                  </a:lnTo>
                  <a:lnTo>
                    <a:pt x="142" y="112"/>
                  </a:lnTo>
                  <a:lnTo>
                    <a:pt x="142" y="96"/>
                  </a:lnTo>
                  <a:lnTo>
                    <a:pt x="142" y="82"/>
                  </a:lnTo>
                  <a:lnTo>
                    <a:pt x="142" y="110"/>
                  </a:lnTo>
                  <a:lnTo>
                    <a:pt x="140" y="136"/>
                  </a:lnTo>
                  <a:lnTo>
                    <a:pt x="138" y="144"/>
                  </a:lnTo>
                  <a:lnTo>
                    <a:pt x="136" y="152"/>
                  </a:lnTo>
                  <a:lnTo>
                    <a:pt x="130" y="176"/>
                  </a:lnTo>
                  <a:lnTo>
                    <a:pt x="120" y="218"/>
                  </a:lnTo>
                  <a:lnTo>
                    <a:pt x="112" y="238"/>
                  </a:lnTo>
                  <a:lnTo>
                    <a:pt x="106" y="256"/>
                  </a:lnTo>
                  <a:lnTo>
                    <a:pt x="98" y="266"/>
                  </a:lnTo>
                  <a:lnTo>
                    <a:pt x="96" y="268"/>
                  </a:lnTo>
                  <a:lnTo>
                    <a:pt x="92" y="268"/>
                  </a:lnTo>
                  <a:lnTo>
                    <a:pt x="86" y="262"/>
                  </a:lnTo>
                  <a:lnTo>
                    <a:pt x="80" y="256"/>
                  </a:lnTo>
                  <a:lnTo>
                    <a:pt x="72" y="238"/>
                  </a:lnTo>
                  <a:lnTo>
                    <a:pt x="66" y="220"/>
                  </a:lnTo>
                  <a:lnTo>
                    <a:pt x="64" y="204"/>
                  </a:lnTo>
                  <a:lnTo>
                    <a:pt x="56" y="176"/>
                  </a:lnTo>
                  <a:lnTo>
                    <a:pt x="44" y="128"/>
                  </a:lnTo>
                  <a:lnTo>
                    <a:pt x="30" y="80"/>
                  </a:lnTo>
                  <a:lnTo>
                    <a:pt x="26" y="62"/>
                  </a:lnTo>
                  <a:lnTo>
                    <a:pt x="24" y="52"/>
                  </a:lnTo>
                  <a:lnTo>
                    <a:pt x="8" y="8"/>
                  </a:lnTo>
                  <a:lnTo>
                    <a:pt x="2" y="2"/>
                  </a:lnTo>
                  <a:lnTo>
                    <a:pt x="2" y="0"/>
                  </a:lnTo>
                  <a:lnTo>
                    <a:pt x="0" y="2"/>
                  </a:lnTo>
                  <a:lnTo>
                    <a:pt x="0" y="8"/>
                  </a:lnTo>
                  <a:lnTo>
                    <a:pt x="2" y="22"/>
                  </a:lnTo>
                  <a:lnTo>
                    <a:pt x="10" y="58"/>
                  </a:lnTo>
                  <a:lnTo>
                    <a:pt x="30" y="148"/>
                  </a:lnTo>
                  <a:lnTo>
                    <a:pt x="40" y="194"/>
                  </a:lnTo>
                  <a:lnTo>
                    <a:pt x="44" y="204"/>
                  </a:lnTo>
                  <a:lnTo>
                    <a:pt x="48" y="222"/>
                  </a:lnTo>
                  <a:lnTo>
                    <a:pt x="58" y="268"/>
                  </a:lnTo>
                  <a:lnTo>
                    <a:pt x="68" y="332"/>
                  </a:lnTo>
                  <a:lnTo>
                    <a:pt x="66" y="340"/>
                  </a:lnTo>
                  <a:lnTo>
                    <a:pt x="62" y="342"/>
                  </a:lnTo>
                  <a:lnTo>
                    <a:pt x="60" y="342"/>
                  </a:lnTo>
                  <a:lnTo>
                    <a:pt x="58" y="342"/>
                  </a:lnTo>
                  <a:lnTo>
                    <a:pt x="54" y="336"/>
                  </a:lnTo>
                  <a:lnTo>
                    <a:pt x="48" y="326"/>
                  </a:lnTo>
                  <a:lnTo>
                    <a:pt x="40" y="304"/>
                  </a:lnTo>
                  <a:lnTo>
                    <a:pt x="34" y="276"/>
                  </a:lnTo>
                  <a:lnTo>
                    <a:pt x="28" y="246"/>
                  </a:lnTo>
                  <a:lnTo>
                    <a:pt x="22" y="192"/>
                  </a:lnTo>
                  <a:lnTo>
                    <a:pt x="20" y="170"/>
                  </a:lnTo>
                  <a:lnTo>
                    <a:pt x="10" y="178"/>
                  </a:lnTo>
                  <a:lnTo>
                    <a:pt x="18" y="216"/>
                  </a:lnTo>
                  <a:lnTo>
                    <a:pt x="22" y="242"/>
                  </a:lnTo>
                  <a:lnTo>
                    <a:pt x="20" y="256"/>
                  </a:lnTo>
                  <a:lnTo>
                    <a:pt x="18" y="262"/>
                  </a:lnTo>
                  <a:lnTo>
                    <a:pt x="16" y="264"/>
                  </a:lnTo>
                  <a:lnTo>
                    <a:pt x="14" y="264"/>
                  </a:lnTo>
                  <a:lnTo>
                    <a:pt x="10" y="262"/>
                  </a:lnTo>
                  <a:lnTo>
                    <a:pt x="6" y="256"/>
                  </a:lnTo>
                  <a:lnTo>
                    <a:pt x="2" y="260"/>
                  </a:lnTo>
                  <a:lnTo>
                    <a:pt x="12" y="276"/>
                  </a:lnTo>
                  <a:lnTo>
                    <a:pt x="20" y="302"/>
                  </a:lnTo>
                  <a:lnTo>
                    <a:pt x="30" y="334"/>
                  </a:lnTo>
                  <a:lnTo>
                    <a:pt x="38" y="366"/>
                  </a:lnTo>
                  <a:lnTo>
                    <a:pt x="50" y="424"/>
                  </a:lnTo>
                  <a:lnTo>
                    <a:pt x="54" y="450"/>
                  </a:lnTo>
                  <a:lnTo>
                    <a:pt x="64" y="460"/>
                  </a:lnTo>
                  <a:lnTo>
                    <a:pt x="76" y="468"/>
                  </a:lnTo>
                  <a:lnTo>
                    <a:pt x="88" y="470"/>
                  </a:lnTo>
                  <a:lnTo>
                    <a:pt x="98" y="470"/>
                  </a:lnTo>
                  <a:lnTo>
                    <a:pt x="108" y="470"/>
                  </a:lnTo>
                  <a:lnTo>
                    <a:pt x="116" y="466"/>
                  </a:lnTo>
                  <a:lnTo>
                    <a:pt x="122" y="464"/>
                  </a:lnTo>
                  <a:lnTo>
                    <a:pt x="128" y="430"/>
                  </a:lnTo>
                  <a:lnTo>
                    <a:pt x="134" y="400"/>
                  </a:lnTo>
                  <a:lnTo>
                    <a:pt x="140" y="374"/>
                  </a:lnTo>
                  <a:lnTo>
                    <a:pt x="146" y="350"/>
                  </a:lnTo>
                  <a:lnTo>
                    <a:pt x="154" y="330"/>
                  </a:lnTo>
                  <a:lnTo>
                    <a:pt x="162" y="312"/>
                  </a:lnTo>
                  <a:lnTo>
                    <a:pt x="178" y="282"/>
                  </a:lnTo>
                  <a:lnTo>
                    <a:pt x="192" y="262"/>
                  </a:lnTo>
                  <a:lnTo>
                    <a:pt x="204" y="250"/>
                  </a:lnTo>
                  <a:lnTo>
                    <a:pt x="212" y="244"/>
                  </a:lnTo>
                  <a:lnTo>
                    <a:pt x="214" y="242"/>
                  </a:lnTo>
                  <a:lnTo>
                    <a:pt x="248" y="164"/>
                  </a:lnTo>
                  <a:lnTo>
                    <a:pt x="238" y="168"/>
                  </a:lnTo>
                  <a:close/>
                </a:path>
              </a:pathLst>
            </a:custGeom>
            <a:solidFill>
              <a:srgbClr val="B5793B"/>
            </a:solidFill>
            <a:ln w="9525">
              <a:noFill/>
              <a:round/>
              <a:headEnd/>
              <a:tailEnd/>
            </a:ln>
          </p:spPr>
          <p:txBody>
            <a:bodyPr/>
            <a:lstStyle/>
            <a:p>
              <a:endParaRPr lang="fr-FR">
                <a:latin typeface="Calibri" pitchFamily="34" charset="0"/>
              </a:endParaRPr>
            </a:p>
          </p:txBody>
        </p:sp>
        <p:sp>
          <p:nvSpPr>
            <p:cNvPr id="9088" name="Freeform 20"/>
            <p:cNvSpPr>
              <a:spLocks/>
            </p:cNvSpPr>
            <p:nvPr/>
          </p:nvSpPr>
          <p:spPr bwMode="auto">
            <a:xfrm>
              <a:off x="5482651" y="5267759"/>
              <a:ext cx="1153716" cy="907644"/>
            </a:xfrm>
            <a:custGeom>
              <a:avLst/>
              <a:gdLst>
                <a:gd name="T0" fmla="*/ 162730425 w 286"/>
                <a:gd name="T1" fmla="*/ 2147483647 h 202"/>
                <a:gd name="T2" fmla="*/ 358002889 w 286"/>
                <a:gd name="T3" fmla="*/ 2147483647 h 202"/>
                <a:gd name="T4" fmla="*/ 911282212 w 286"/>
                <a:gd name="T5" fmla="*/ 2147483647 h 202"/>
                <a:gd name="T6" fmla="*/ 618371594 w 286"/>
                <a:gd name="T7" fmla="*/ 2147483647 h 202"/>
                <a:gd name="T8" fmla="*/ 520733251 w 286"/>
                <a:gd name="T9" fmla="*/ 2147483647 h 202"/>
                <a:gd name="T10" fmla="*/ 455641106 w 286"/>
                <a:gd name="T11" fmla="*/ 2147483647 h 202"/>
                <a:gd name="T12" fmla="*/ 813648029 w 286"/>
                <a:gd name="T13" fmla="*/ 2147483647 h 202"/>
                <a:gd name="T14" fmla="*/ 976374357 w 286"/>
                <a:gd name="T15" fmla="*/ 2147483647 h 202"/>
                <a:gd name="T16" fmla="*/ 1106558899 w 286"/>
                <a:gd name="T17" fmla="*/ 2147483647 h 202"/>
                <a:gd name="T18" fmla="*/ 1301835334 w 286"/>
                <a:gd name="T19" fmla="*/ 2147483647 h 202"/>
                <a:gd name="T20" fmla="*/ 1627292024 w 286"/>
                <a:gd name="T21" fmla="*/ 2147483647 h 202"/>
                <a:gd name="T22" fmla="*/ 1952752748 w 286"/>
                <a:gd name="T23" fmla="*/ 2147483647 h 202"/>
                <a:gd name="T24" fmla="*/ 2147483647 w 286"/>
                <a:gd name="T25" fmla="*/ 2147483647 h 202"/>
                <a:gd name="T26" fmla="*/ 2147483647 w 286"/>
                <a:gd name="T27" fmla="*/ 2147483647 h 202"/>
                <a:gd name="T28" fmla="*/ 2147483647 w 286"/>
                <a:gd name="T29" fmla="*/ 2147483647 h 202"/>
                <a:gd name="T30" fmla="*/ 2147483647 w 286"/>
                <a:gd name="T31" fmla="*/ 2147483647 h 202"/>
                <a:gd name="T32" fmla="*/ 2147483647 w 286"/>
                <a:gd name="T33" fmla="*/ 2147483647 h 202"/>
                <a:gd name="T34" fmla="*/ 2147483647 w 286"/>
                <a:gd name="T35" fmla="*/ 2147483647 h 202"/>
                <a:gd name="T36" fmla="*/ 2147483647 w 286"/>
                <a:gd name="T37" fmla="*/ 2147483647 h 202"/>
                <a:gd name="T38" fmla="*/ 2147483647 w 286"/>
                <a:gd name="T39" fmla="*/ 2147483647 h 202"/>
                <a:gd name="T40" fmla="*/ 2147483647 w 286"/>
                <a:gd name="T41" fmla="*/ 2147483647 h 202"/>
                <a:gd name="T42" fmla="*/ 2147483647 w 286"/>
                <a:gd name="T43" fmla="*/ 2147483647 h 202"/>
                <a:gd name="T44" fmla="*/ 2147483647 w 286"/>
                <a:gd name="T45" fmla="*/ 2147483647 h 202"/>
                <a:gd name="T46" fmla="*/ 2147483647 w 286"/>
                <a:gd name="T47" fmla="*/ 2147483647 h 202"/>
                <a:gd name="T48" fmla="*/ 2147483647 w 286"/>
                <a:gd name="T49" fmla="*/ 2147483647 h 202"/>
                <a:gd name="T50" fmla="*/ 2147483647 w 286"/>
                <a:gd name="T51" fmla="*/ 2147483647 h 202"/>
                <a:gd name="T52" fmla="*/ 2147483647 w 286"/>
                <a:gd name="T53" fmla="*/ 2147483647 h 202"/>
                <a:gd name="T54" fmla="*/ 2147483647 w 286"/>
                <a:gd name="T55" fmla="*/ 2147483647 h 202"/>
                <a:gd name="T56" fmla="*/ 2147483647 w 286"/>
                <a:gd name="T57" fmla="*/ 2147483647 h 202"/>
                <a:gd name="T58" fmla="*/ 2147483647 w 286"/>
                <a:gd name="T59" fmla="*/ 2147483647 h 202"/>
                <a:gd name="T60" fmla="*/ 2147483647 w 286"/>
                <a:gd name="T61" fmla="*/ 2147483647 h 202"/>
                <a:gd name="T62" fmla="*/ 2147483647 w 286"/>
                <a:gd name="T63" fmla="*/ 2147483647 h 202"/>
                <a:gd name="T64" fmla="*/ 2147483647 w 286"/>
                <a:gd name="T65" fmla="*/ 2147483647 h 202"/>
                <a:gd name="T66" fmla="*/ 2147483647 w 286"/>
                <a:gd name="T67" fmla="*/ 2147483647 h 202"/>
                <a:gd name="T68" fmla="*/ 2147483647 w 286"/>
                <a:gd name="T69" fmla="*/ 2147483647 h 202"/>
                <a:gd name="T70" fmla="*/ 2147483647 w 286"/>
                <a:gd name="T71" fmla="*/ 2147483647 h 202"/>
                <a:gd name="T72" fmla="*/ 2147483647 w 286"/>
                <a:gd name="T73" fmla="*/ 1736309529 h 202"/>
                <a:gd name="T74" fmla="*/ 2147483647 w 286"/>
                <a:gd name="T75" fmla="*/ 1049860995 h 202"/>
                <a:gd name="T76" fmla="*/ 2147483647 w 286"/>
                <a:gd name="T77" fmla="*/ 323035934 h 202"/>
                <a:gd name="T78" fmla="*/ 2147483647 w 286"/>
                <a:gd name="T79" fmla="*/ 282654705 h 202"/>
                <a:gd name="T80" fmla="*/ 2147483647 w 286"/>
                <a:gd name="T81" fmla="*/ 242273546 h 202"/>
                <a:gd name="T82" fmla="*/ 2147483647 w 286"/>
                <a:gd name="T83" fmla="*/ 201896880 h 202"/>
                <a:gd name="T84" fmla="*/ 2050386931 w 286"/>
                <a:gd name="T85" fmla="*/ 80757860 h 202"/>
                <a:gd name="T86" fmla="*/ 1985298821 w 286"/>
                <a:gd name="T87" fmla="*/ 0 h 202"/>
                <a:gd name="T88" fmla="*/ 1887660603 w 286"/>
                <a:gd name="T89" fmla="*/ 1292134751 h 202"/>
                <a:gd name="T90" fmla="*/ 1659838096 w 286"/>
                <a:gd name="T91" fmla="*/ 2147483647 h 202"/>
                <a:gd name="T92" fmla="*/ 1399473551 w 286"/>
                <a:gd name="T93" fmla="*/ 2147483647 h 202"/>
                <a:gd name="T94" fmla="*/ 1008920430 w 286"/>
                <a:gd name="T95" fmla="*/ 2147483647 h 202"/>
                <a:gd name="T96" fmla="*/ 0 w 286"/>
                <a:gd name="T97" fmla="*/ 2147483647 h 20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6"/>
                <a:gd name="T148" fmla="*/ 0 h 202"/>
                <a:gd name="T149" fmla="*/ 286 w 286"/>
                <a:gd name="T150" fmla="*/ 202 h 20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6" h="202">
                  <a:moveTo>
                    <a:pt x="0" y="166"/>
                  </a:moveTo>
                  <a:lnTo>
                    <a:pt x="0" y="166"/>
                  </a:lnTo>
                  <a:lnTo>
                    <a:pt x="10" y="156"/>
                  </a:lnTo>
                  <a:lnTo>
                    <a:pt x="16" y="152"/>
                  </a:lnTo>
                  <a:lnTo>
                    <a:pt x="22" y="150"/>
                  </a:lnTo>
                  <a:lnTo>
                    <a:pt x="38" y="150"/>
                  </a:lnTo>
                  <a:lnTo>
                    <a:pt x="56" y="152"/>
                  </a:lnTo>
                  <a:lnTo>
                    <a:pt x="44" y="164"/>
                  </a:lnTo>
                  <a:lnTo>
                    <a:pt x="38" y="170"/>
                  </a:lnTo>
                  <a:lnTo>
                    <a:pt x="34" y="176"/>
                  </a:lnTo>
                  <a:lnTo>
                    <a:pt x="32" y="182"/>
                  </a:lnTo>
                  <a:lnTo>
                    <a:pt x="30" y="184"/>
                  </a:lnTo>
                  <a:lnTo>
                    <a:pt x="28" y="188"/>
                  </a:lnTo>
                  <a:lnTo>
                    <a:pt x="34" y="186"/>
                  </a:lnTo>
                  <a:lnTo>
                    <a:pt x="42" y="184"/>
                  </a:lnTo>
                  <a:lnTo>
                    <a:pt x="50" y="182"/>
                  </a:lnTo>
                  <a:lnTo>
                    <a:pt x="58" y="180"/>
                  </a:lnTo>
                  <a:lnTo>
                    <a:pt x="60" y="176"/>
                  </a:lnTo>
                  <a:lnTo>
                    <a:pt x="62" y="172"/>
                  </a:lnTo>
                  <a:lnTo>
                    <a:pt x="68" y="168"/>
                  </a:lnTo>
                  <a:lnTo>
                    <a:pt x="74" y="166"/>
                  </a:lnTo>
                  <a:lnTo>
                    <a:pt x="80" y="162"/>
                  </a:lnTo>
                  <a:lnTo>
                    <a:pt x="86" y="160"/>
                  </a:lnTo>
                  <a:lnTo>
                    <a:pt x="100" y="158"/>
                  </a:lnTo>
                  <a:lnTo>
                    <a:pt x="116" y="160"/>
                  </a:lnTo>
                  <a:lnTo>
                    <a:pt x="120" y="164"/>
                  </a:lnTo>
                  <a:lnTo>
                    <a:pt x="126" y="166"/>
                  </a:lnTo>
                  <a:lnTo>
                    <a:pt x="134" y="170"/>
                  </a:lnTo>
                  <a:lnTo>
                    <a:pt x="140" y="174"/>
                  </a:lnTo>
                  <a:lnTo>
                    <a:pt x="144" y="180"/>
                  </a:lnTo>
                  <a:lnTo>
                    <a:pt x="148" y="190"/>
                  </a:lnTo>
                  <a:lnTo>
                    <a:pt x="154" y="202"/>
                  </a:lnTo>
                  <a:lnTo>
                    <a:pt x="152" y="192"/>
                  </a:lnTo>
                  <a:lnTo>
                    <a:pt x="150" y="186"/>
                  </a:lnTo>
                  <a:lnTo>
                    <a:pt x="146" y="178"/>
                  </a:lnTo>
                  <a:lnTo>
                    <a:pt x="146" y="168"/>
                  </a:lnTo>
                  <a:lnTo>
                    <a:pt x="160" y="168"/>
                  </a:lnTo>
                  <a:lnTo>
                    <a:pt x="174" y="170"/>
                  </a:lnTo>
                  <a:lnTo>
                    <a:pt x="186" y="172"/>
                  </a:lnTo>
                  <a:lnTo>
                    <a:pt x="200" y="178"/>
                  </a:lnTo>
                  <a:lnTo>
                    <a:pt x="212" y="184"/>
                  </a:lnTo>
                  <a:lnTo>
                    <a:pt x="224" y="190"/>
                  </a:lnTo>
                  <a:lnTo>
                    <a:pt x="230" y="196"/>
                  </a:lnTo>
                  <a:lnTo>
                    <a:pt x="234" y="198"/>
                  </a:lnTo>
                  <a:lnTo>
                    <a:pt x="238" y="198"/>
                  </a:lnTo>
                  <a:lnTo>
                    <a:pt x="234" y="192"/>
                  </a:lnTo>
                  <a:lnTo>
                    <a:pt x="228" y="186"/>
                  </a:lnTo>
                  <a:lnTo>
                    <a:pt x="224" y="180"/>
                  </a:lnTo>
                  <a:lnTo>
                    <a:pt x="222" y="178"/>
                  </a:lnTo>
                  <a:lnTo>
                    <a:pt x="218" y="176"/>
                  </a:lnTo>
                  <a:lnTo>
                    <a:pt x="222" y="172"/>
                  </a:lnTo>
                  <a:lnTo>
                    <a:pt x="228" y="172"/>
                  </a:lnTo>
                  <a:lnTo>
                    <a:pt x="238" y="174"/>
                  </a:lnTo>
                  <a:lnTo>
                    <a:pt x="260" y="180"/>
                  </a:lnTo>
                  <a:lnTo>
                    <a:pt x="276" y="188"/>
                  </a:lnTo>
                  <a:lnTo>
                    <a:pt x="286" y="194"/>
                  </a:lnTo>
                  <a:lnTo>
                    <a:pt x="280" y="188"/>
                  </a:lnTo>
                  <a:lnTo>
                    <a:pt x="272" y="184"/>
                  </a:lnTo>
                  <a:lnTo>
                    <a:pt x="256" y="174"/>
                  </a:lnTo>
                  <a:lnTo>
                    <a:pt x="242" y="170"/>
                  </a:lnTo>
                  <a:lnTo>
                    <a:pt x="238" y="168"/>
                  </a:lnTo>
                  <a:lnTo>
                    <a:pt x="236" y="166"/>
                  </a:lnTo>
                  <a:lnTo>
                    <a:pt x="238" y="162"/>
                  </a:lnTo>
                  <a:lnTo>
                    <a:pt x="244" y="160"/>
                  </a:lnTo>
                  <a:lnTo>
                    <a:pt x="250" y="158"/>
                  </a:lnTo>
                  <a:lnTo>
                    <a:pt x="256" y="156"/>
                  </a:lnTo>
                  <a:lnTo>
                    <a:pt x="264" y="154"/>
                  </a:lnTo>
                  <a:lnTo>
                    <a:pt x="274" y="154"/>
                  </a:lnTo>
                  <a:lnTo>
                    <a:pt x="284" y="154"/>
                  </a:lnTo>
                  <a:lnTo>
                    <a:pt x="278" y="150"/>
                  </a:lnTo>
                  <a:lnTo>
                    <a:pt x="272" y="148"/>
                  </a:lnTo>
                  <a:lnTo>
                    <a:pt x="258" y="146"/>
                  </a:lnTo>
                  <a:lnTo>
                    <a:pt x="242" y="146"/>
                  </a:lnTo>
                  <a:lnTo>
                    <a:pt x="236" y="144"/>
                  </a:lnTo>
                  <a:lnTo>
                    <a:pt x="228" y="142"/>
                  </a:lnTo>
                  <a:lnTo>
                    <a:pt x="222" y="140"/>
                  </a:lnTo>
                  <a:lnTo>
                    <a:pt x="218" y="136"/>
                  </a:lnTo>
                  <a:lnTo>
                    <a:pt x="208" y="122"/>
                  </a:lnTo>
                  <a:lnTo>
                    <a:pt x="198" y="108"/>
                  </a:lnTo>
                  <a:lnTo>
                    <a:pt x="192" y="96"/>
                  </a:lnTo>
                  <a:lnTo>
                    <a:pt x="188" y="86"/>
                  </a:lnTo>
                  <a:lnTo>
                    <a:pt x="186" y="74"/>
                  </a:lnTo>
                  <a:lnTo>
                    <a:pt x="184" y="52"/>
                  </a:lnTo>
                  <a:lnTo>
                    <a:pt x="186" y="34"/>
                  </a:lnTo>
                  <a:lnTo>
                    <a:pt x="186" y="24"/>
                  </a:lnTo>
                  <a:lnTo>
                    <a:pt x="184" y="16"/>
                  </a:lnTo>
                  <a:lnTo>
                    <a:pt x="184" y="14"/>
                  </a:lnTo>
                  <a:lnTo>
                    <a:pt x="178" y="14"/>
                  </a:lnTo>
                  <a:lnTo>
                    <a:pt x="170" y="12"/>
                  </a:lnTo>
                  <a:lnTo>
                    <a:pt x="162" y="12"/>
                  </a:lnTo>
                  <a:lnTo>
                    <a:pt x="152" y="12"/>
                  </a:lnTo>
                  <a:lnTo>
                    <a:pt x="144" y="10"/>
                  </a:lnTo>
                  <a:lnTo>
                    <a:pt x="136" y="8"/>
                  </a:lnTo>
                  <a:lnTo>
                    <a:pt x="126" y="4"/>
                  </a:lnTo>
                  <a:lnTo>
                    <a:pt x="124" y="2"/>
                  </a:lnTo>
                  <a:lnTo>
                    <a:pt x="124" y="0"/>
                  </a:lnTo>
                  <a:lnTo>
                    <a:pt x="122" y="0"/>
                  </a:lnTo>
                  <a:lnTo>
                    <a:pt x="120" y="32"/>
                  </a:lnTo>
                  <a:lnTo>
                    <a:pt x="116" y="64"/>
                  </a:lnTo>
                  <a:lnTo>
                    <a:pt x="114" y="80"/>
                  </a:lnTo>
                  <a:lnTo>
                    <a:pt x="108" y="94"/>
                  </a:lnTo>
                  <a:lnTo>
                    <a:pt x="102" y="108"/>
                  </a:lnTo>
                  <a:lnTo>
                    <a:pt x="94" y="122"/>
                  </a:lnTo>
                  <a:lnTo>
                    <a:pt x="86" y="128"/>
                  </a:lnTo>
                  <a:lnTo>
                    <a:pt x="78" y="132"/>
                  </a:lnTo>
                  <a:lnTo>
                    <a:pt x="70" y="136"/>
                  </a:lnTo>
                  <a:lnTo>
                    <a:pt x="62" y="138"/>
                  </a:lnTo>
                  <a:lnTo>
                    <a:pt x="44" y="140"/>
                  </a:lnTo>
                  <a:lnTo>
                    <a:pt x="26" y="142"/>
                  </a:lnTo>
                  <a:lnTo>
                    <a:pt x="0" y="166"/>
                  </a:lnTo>
                  <a:close/>
                </a:path>
              </a:pathLst>
            </a:custGeom>
            <a:solidFill>
              <a:srgbClr val="B5793B"/>
            </a:solidFill>
            <a:ln w="9525">
              <a:noFill/>
              <a:round/>
              <a:headEnd/>
              <a:tailEnd/>
            </a:ln>
          </p:spPr>
          <p:txBody>
            <a:bodyPr/>
            <a:lstStyle/>
            <a:p>
              <a:endParaRPr lang="fr-FR">
                <a:latin typeface="Calibri" pitchFamily="34" charset="0"/>
              </a:endParaRPr>
            </a:p>
          </p:txBody>
        </p:sp>
        <p:sp>
          <p:nvSpPr>
            <p:cNvPr id="9089" name="Freeform 29"/>
            <p:cNvSpPr>
              <a:spLocks/>
            </p:cNvSpPr>
            <p:nvPr/>
          </p:nvSpPr>
          <p:spPr bwMode="auto">
            <a:xfrm>
              <a:off x="5490719" y="4573915"/>
              <a:ext cx="484077" cy="1419959"/>
            </a:xfrm>
            <a:custGeom>
              <a:avLst/>
              <a:gdLst>
                <a:gd name="T0" fmla="*/ 1301836517 w 120"/>
                <a:gd name="T1" fmla="*/ 32546102 h 352"/>
                <a:gd name="T2" fmla="*/ 1301836517 w 120"/>
                <a:gd name="T3" fmla="*/ 32546102 h 352"/>
                <a:gd name="T4" fmla="*/ 1464567027 w 120"/>
                <a:gd name="T5" fmla="*/ 488187509 h 352"/>
                <a:gd name="T6" fmla="*/ 1594751435 w 120"/>
                <a:gd name="T7" fmla="*/ 943828923 h 352"/>
                <a:gd name="T8" fmla="*/ 1692385708 w 120"/>
                <a:gd name="T9" fmla="*/ 1399474497 h 352"/>
                <a:gd name="T10" fmla="*/ 1790024014 w 120"/>
                <a:gd name="T11" fmla="*/ 1887661879 h 352"/>
                <a:gd name="T12" fmla="*/ 1822570116 w 120"/>
                <a:gd name="T13" fmla="*/ 2147483647 h 352"/>
                <a:gd name="T14" fmla="*/ 1855116218 w 120"/>
                <a:gd name="T15" fmla="*/ 2147483647 h 352"/>
                <a:gd name="T16" fmla="*/ 1855116218 w 120"/>
                <a:gd name="T17" fmla="*/ 2147483647 h 352"/>
                <a:gd name="T18" fmla="*/ 1822570116 w 120"/>
                <a:gd name="T19" fmla="*/ 2147483647 h 352"/>
                <a:gd name="T20" fmla="*/ 1822570116 w 120"/>
                <a:gd name="T21" fmla="*/ 2147483647 h 352"/>
                <a:gd name="T22" fmla="*/ 1757477912 w 120"/>
                <a:gd name="T23" fmla="*/ 2147483647 h 352"/>
                <a:gd name="T24" fmla="*/ 1692385708 w 120"/>
                <a:gd name="T25" fmla="*/ 2147483647 h 352"/>
                <a:gd name="T26" fmla="*/ 1627297537 w 120"/>
                <a:gd name="T27" fmla="*/ 2147483647 h 352"/>
                <a:gd name="T28" fmla="*/ 1529659231 w 120"/>
                <a:gd name="T29" fmla="*/ 2147483647 h 352"/>
                <a:gd name="T30" fmla="*/ 1432020925 w 120"/>
                <a:gd name="T31" fmla="*/ 2147483647 h 352"/>
                <a:gd name="T32" fmla="*/ 1236744313 w 120"/>
                <a:gd name="T33" fmla="*/ 2147483647 h 352"/>
                <a:gd name="T34" fmla="*/ 1041467449 w 120"/>
                <a:gd name="T35" fmla="*/ 2147483647 h 352"/>
                <a:gd name="T36" fmla="*/ 1041467449 w 120"/>
                <a:gd name="T37" fmla="*/ 2147483647 h 352"/>
                <a:gd name="T38" fmla="*/ 748556565 w 120"/>
                <a:gd name="T39" fmla="*/ 2147483647 h 352"/>
                <a:gd name="T40" fmla="*/ 390549316 w 120"/>
                <a:gd name="T41" fmla="*/ 2147483647 h 352"/>
                <a:gd name="T42" fmla="*/ 260368879 w 120"/>
                <a:gd name="T43" fmla="*/ 2147483647 h 352"/>
                <a:gd name="T44" fmla="*/ 130184440 w 120"/>
                <a:gd name="T45" fmla="*/ 2147483647 h 352"/>
                <a:gd name="T46" fmla="*/ 32546110 w 120"/>
                <a:gd name="T47" fmla="*/ 2147483647 h 352"/>
                <a:gd name="T48" fmla="*/ 0 w 120"/>
                <a:gd name="T49" fmla="*/ 2147483647 h 352"/>
                <a:gd name="T50" fmla="*/ 0 w 120"/>
                <a:gd name="T51" fmla="*/ 2147483647 h 352"/>
                <a:gd name="T52" fmla="*/ 32546110 w 120"/>
                <a:gd name="T53" fmla="*/ 2147483647 h 352"/>
                <a:gd name="T54" fmla="*/ 32546110 w 120"/>
                <a:gd name="T55" fmla="*/ 2147483647 h 352"/>
                <a:gd name="T56" fmla="*/ 32546110 w 120"/>
                <a:gd name="T57" fmla="*/ 2147483647 h 352"/>
                <a:gd name="T58" fmla="*/ 65092220 w 120"/>
                <a:gd name="T59" fmla="*/ 2147483647 h 352"/>
                <a:gd name="T60" fmla="*/ 130184440 w 120"/>
                <a:gd name="T61" fmla="*/ 2147483647 h 352"/>
                <a:gd name="T62" fmla="*/ 227822777 w 120"/>
                <a:gd name="T63" fmla="*/ 2147483647 h 352"/>
                <a:gd name="T64" fmla="*/ 325461146 w 120"/>
                <a:gd name="T65" fmla="*/ 2147483647 h 352"/>
                <a:gd name="T66" fmla="*/ 585826055 w 120"/>
                <a:gd name="T67" fmla="*/ 2147483647 h 352"/>
                <a:gd name="T68" fmla="*/ 813648769 w 120"/>
                <a:gd name="T69" fmla="*/ 2147483647 h 352"/>
                <a:gd name="T70" fmla="*/ 813648769 w 120"/>
                <a:gd name="T71" fmla="*/ 2147483647 h 352"/>
                <a:gd name="T72" fmla="*/ 976379279 w 120"/>
                <a:gd name="T73" fmla="*/ 2147483647 h 352"/>
                <a:gd name="T74" fmla="*/ 1139106007 w 120"/>
                <a:gd name="T75" fmla="*/ 2147483647 h 352"/>
                <a:gd name="T76" fmla="*/ 1301836517 w 120"/>
                <a:gd name="T77" fmla="*/ 2147483647 h 352"/>
                <a:gd name="T78" fmla="*/ 1432020925 w 120"/>
                <a:gd name="T79" fmla="*/ 2147483647 h 352"/>
                <a:gd name="T80" fmla="*/ 1432020925 w 120"/>
                <a:gd name="T81" fmla="*/ 2147483647 h 352"/>
                <a:gd name="T82" fmla="*/ 1562205333 w 120"/>
                <a:gd name="T83" fmla="*/ 2147483647 h 352"/>
                <a:gd name="T84" fmla="*/ 1659839606 w 120"/>
                <a:gd name="T85" fmla="*/ 2147483647 h 352"/>
                <a:gd name="T86" fmla="*/ 1724931810 w 120"/>
                <a:gd name="T87" fmla="*/ 2147483647 h 352"/>
                <a:gd name="T88" fmla="*/ 1757477912 w 120"/>
                <a:gd name="T89" fmla="*/ 2147483647 h 352"/>
                <a:gd name="T90" fmla="*/ 1757477912 w 120"/>
                <a:gd name="T91" fmla="*/ 2147483647 h 352"/>
                <a:gd name="T92" fmla="*/ 1855116218 w 120"/>
                <a:gd name="T93" fmla="*/ 2147483647 h 352"/>
                <a:gd name="T94" fmla="*/ 1920208422 w 120"/>
                <a:gd name="T95" fmla="*/ 2147483647 h 352"/>
                <a:gd name="T96" fmla="*/ 1920208422 w 120"/>
                <a:gd name="T97" fmla="*/ 2147483647 h 352"/>
                <a:gd name="T98" fmla="*/ 1952754524 w 120"/>
                <a:gd name="T99" fmla="*/ 2147483647 h 352"/>
                <a:gd name="T100" fmla="*/ 1920208422 w 120"/>
                <a:gd name="T101" fmla="*/ 2147483647 h 352"/>
                <a:gd name="T102" fmla="*/ 1887662320 w 120"/>
                <a:gd name="T103" fmla="*/ 2147483647 h 352"/>
                <a:gd name="T104" fmla="*/ 1855116218 w 120"/>
                <a:gd name="T105" fmla="*/ 1822569690 h 352"/>
                <a:gd name="T106" fmla="*/ 1855116218 w 120"/>
                <a:gd name="T107" fmla="*/ 1822569690 h 352"/>
                <a:gd name="T108" fmla="*/ 1757477912 w 120"/>
                <a:gd name="T109" fmla="*/ 1366928402 h 352"/>
                <a:gd name="T110" fmla="*/ 1627297537 w 120"/>
                <a:gd name="T111" fmla="*/ 911286862 h 352"/>
                <a:gd name="T112" fmla="*/ 1334382619 w 120"/>
                <a:gd name="T113" fmla="*/ 0 h 352"/>
                <a:gd name="T114" fmla="*/ 1334382619 w 120"/>
                <a:gd name="T115" fmla="*/ 0 h 352"/>
                <a:gd name="T116" fmla="*/ 1301836517 w 120"/>
                <a:gd name="T117" fmla="*/ 32546102 h 3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352"/>
                <a:gd name="T179" fmla="*/ 120 w 120"/>
                <a:gd name="T180" fmla="*/ 352 h 35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352">
                  <a:moveTo>
                    <a:pt x="80" y="2"/>
                  </a:moveTo>
                  <a:lnTo>
                    <a:pt x="80" y="2"/>
                  </a:lnTo>
                  <a:lnTo>
                    <a:pt x="90" y="30"/>
                  </a:lnTo>
                  <a:lnTo>
                    <a:pt x="98" y="58"/>
                  </a:lnTo>
                  <a:lnTo>
                    <a:pt x="104" y="86"/>
                  </a:lnTo>
                  <a:lnTo>
                    <a:pt x="110" y="116"/>
                  </a:lnTo>
                  <a:lnTo>
                    <a:pt x="112" y="144"/>
                  </a:lnTo>
                  <a:lnTo>
                    <a:pt x="114" y="174"/>
                  </a:lnTo>
                  <a:lnTo>
                    <a:pt x="114" y="204"/>
                  </a:lnTo>
                  <a:lnTo>
                    <a:pt x="112" y="232"/>
                  </a:lnTo>
                  <a:lnTo>
                    <a:pt x="108" y="260"/>
                  </a:lnTo>
                  <a:lnTo>
                    <a:pt x="104" y="274"/>
                  </a:lnTo>
                  <a:lnTo>
                    <a:pt x="100" y="286"/>
                  </a:lnTo>
                  <a:lnTo>
                    <a:pt x="94" y="298"/>
                  </a:lnTo>
                  <a:lnTo>
                    <a:pt x="88" y="310"/>
                  </a:lnTo>
                  <a:lnTo>
                    <a:pt x="76" y="318"/>
                  </a:lnTo>
                  <a:lnTo>
                    <a:pt x="64" y="324"/>
                  </a:lnTo>
                  <a:lnTo>
                    <a:pt x="46" y="326"/>
                  </a:lnTo>
                  <a:lnTo>
                    <a:pt x="24" y="326"/>
                  </a:lnTo>
                  <a:lnTo>
                    <a:pt x="16" y="330"/>
                  </a:lnTo>
                  <a:lnTo>
                    <a:pt x="8" y="334"/>
                  </a:lnTo>
                  <a:lnTo>
                    <a:pt x="2" y="340"/>
                  </a:lnTo>
                  <a:lnTo>
                    <a:pt x="0" y="350"/>
                  </a:lnTo>
                  <a:lnTo>
                    <a:pt x="2" y="352"/>
                  </a:lnTo>
                  <a:lnTo>
                    <a:pt x="2" y="350"/>
                  </a:lnTo>
                  <a:lnTo>
                    <a:pt x="4" y="342"/>
                  </a:lnTo>
                  <a:lnTo>
                    <a:pt x="8" y="338"/>
                  </a:lnTo>
                  <a:lnTo>
                    <a:pt x="14" y="334"/>
                  </a:lnTo>
                  <a:lnTo>
                    <a:pt x="20" y="330"/>
                  </a:lnTo>
                  <a:lnTo>
                    <a:pt x="36" y="328"/>
                  </a:lnTo>
                  <a:lnTo>
                    <a:pt x="50" y="328"/>
                  </a:lnTo>
                  <a:lnTo>
                    <a:pt x="60" y="328"/>
                  </a:lnTo>
                  <a:lnTo>
                    <a:pt x="70" y="324"/>
                  </a:lnTo>
                  <a:lnTo>
                    <a:pt x="80" y="320"/>
                  </a:lnTo>
                  <a:lnTo>
                    <a:pt x="88" y="314"/>
                  </a:lnTo>
                  <a:lnTo>
                    <a:pt x="96" y="308"/>
                  </a:lnTo>
                  <a:lnTo>
                    <a:pt x="102" y="298"/>
                  </a:lnTo>
                  <a:lnTo>
                    <a:pt x="106" y="290"/>
                  </a:lnTo>
                  <a:lnTo>
                    <a:pt x="108" y="280"/>
                  </a:lnTo>
                  <a:lnTo>
                    <a:pt x="114" y="254"/>
                  </a:lnTo>
                  <a:lnTo>
                    <a:pt x="118" y="226"/>
                  </a:lnTo>
                  <a:lnTo>
                    <a:pt x="120" y="198"/>
                  </a:lnTo>
                  <a:lnTo>
                    <a:pt x="118" y="170"/>
                  </a:lnTo>
                  <a:lnTo>
                    <a:pt x="116" y="140"/>
                  </a:lnTo>
                  <a:lnTo>
                    <a:pt x="114" y="112"/>
                  </a:lnTo>
                  <a:lnTo>
                    <a:pt x="108" y="84"/>
                  </a:lnTo>
                  <a:lnTo>
                    <a:pt x="100" y="56"/>
                  </a:lnTo>
                  <a:lnTo>
                    <a:pt x="82" y="0"/>
                  </a:lnTo>
                  <a:lnTo>
                    <a:pt x="80"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9090" name="Freeform 30"/>
            <p:cNvSpPr>
              <a:spLocks/>
            </p:cNvSpPr>
            <p:nvPr/>
          </p:nvSpPr>
          <p:spPr bwMode="auto">
            <a:xfrm>
              <a:off x="5490719" y="4573915"/>
              <a:ext cx="484077" cy="1419959"/>
            </a:xfrm>
            <a:custGeom>
              <a:avLst/>
              <a:gdLst>
                <a:gd name="T0" fmla="*/ 1301836517 w 120"/>
                <a:gd name="T1" fmla="*/ 32546102 h 352"/>
                <a:gd name="T2" fmla="*/ 1301836517 w 120"/>
                <a:gd name="T3" fmla="*/ 32546102 h 352"/>
                <a:gd name="T4" fmla="*/ 1464567027 w 120"/>
                <a:gd name="T5" fmla="*/ 488187509 h 352"/>
                <a:gd name="T6" fmla="*/ 1594751435 w 120"/>
                <a:gd name="T7" fmla="*/ 943828923 h 352"/>
                <a:gd name="T8" fmla="*/ 1692385708 w 120"/>
                <a:gd name="T9" fmla="*/ 1399474497 h 352"/>
                <a:gd name="T10" fmla="*/ 1790024014 w 120"/>
                <a:gd name="T11" fmla="*/ 1887661879 h 352"/>
                <a:gd name="T12" fmla="*/ 1822570116 w 120"/>
                <a:gd name="T13" fmla="*/ 2147483647 h 352"/>
                <a:gd name="T14" fmla="*/ 1855116218 w 120"/>
                <a:gd name="T15" fmla="*/ 2147483647 h 352"/>
                <a:gd name="T16" fmla="*/ 1855116218 w 120"/>
                <a:gd name="T17" fmla="*/ 2147483647 h 352"/>
                <a:gd name="T18" fmla="*/ 1822570116 w 120"/>
                <a:gd name="T19" fmla="*/ 2147483647 h 352"/>
                <a:gd name="T20" fmla="*/ 1822570116 w 120"/>
                <a:gd name="T21" fmla="*/ 2147483647 h 352"/>
                <a:gd name="T22" fmla="*/ 1757477912 w 120"/>
                <a:gd name="T23" fmla="*/ 2147483647 h 352"/>
                <a:gd name="T24" fmla="*/ 1692385708 w 120"/>
                <a:gd name="T25" fmla="*/ 2147483647 h 352"/>
                <a:gd name="T26" fmla="*/ 1627297537 w 120"/>
                <a:gd name="T27" fmla="*/ 2147483647 h 352"/>
                <a:gd name="T28" fmla="*/ 1529659231 w 120"/>
                <a:gd name="T29" fmla="*/ 2147483647 h 352"/>
                <a:gd name="T30" fmla="*/ 1432020925 w 120"/>
                <a:gd name="T31" fmla="*/ 2147483647 h 352"/>
                <a:gd name="T32" fmla="*/ 1236744313 w 120"/>
                <a:gd name="T33" fmla="*/ 2147483647 h 352"/>
                <a:gd name="T34" fmla="*/ 1041467449 w 120"/>
                <a:gd name="T35" fmla="*/ 2147483647 h 352"/>
                <a:gd name="T36" fmla="*/ 1041467449 w 120"/>
                <a:gd name="T37" fmla="*/ 2147483647 h 352"/>
                <a:gd name="T38" fmla="*/ 748556565 w 120"/>
                <a:gd name="T39" fmla="*/ 2147483647 h 352"/>
                <a:gd name="T40" fmla="*/ 390549316 w 120"/>
                <a:gd name="T41" fmla="*/ 2147483647 h 352"/>
                <a:gd name="T42" fmla="*/ 260368879 w 120"/>
                <a:gd name="T43" fmla="*/ 2147483647 h 352"/>
                <a:gd name="T44" fmla="*/ 130184440 w 120"/>
                <a:gd name="T45" fmla="*/ 2147483647 h 352"/>
                <a:gd name="T46" fmla="*/ 32546110 w 120"/>
                <a:gd name="T47" fmla="*/ 2147483647 h 352"/>
                <a:gd name="T48" fmla="*/ 0 w 120"/>
                <a:gd name="T49" fmla="*/ 2147483647 h 352"/>
                <a:gd name="T50" fmla="*/ 0 w 120"/>
                <a:gd name="T51" fmla="*/ 2147483647 h 352"/>
                <a:gd name="T52" fmla="*/ 32546110 w 120"/>
                <a:gd name="T53" fmla="*/ 2147483647 h 352"/>
                <a:gd name="T54" fmla="*/ 32546110 w 120"/>
                <a:gd name="T55" fmla="*/ 2147483647 h 352"/>
                <a:gd name="T56" fmla="*/ 32546110 w 120"/>
                <a:gd name="T57" fmla="*/ 2147483647 h 352"/>
                <a:gd name="T58" fmla="*/ 65092220 w 120"/>
                <a:gd name="T59" fmla="*/ 2147483647 h 352"/>
                <a:gd name="T60" fmla="*/ 130184440 w 120"/>
                <a:gd name="T61" fmla="*/ 2147483647 h 352"/>
                <a:gd name="T62" fmla="*/ 227822777 w 120"/>
                <a:gd name="T63" fmla="*/ 2147483647 h 352"/>
                <a:gd name="T64" fmla="*/ 325461146 w 120"/>
                <a:gd name="T65" fmla="*/ 2147483647 h 352"/>
                <a:gd name="T66" fmla="*/ 585826055 w 120"/>
                <a:gd name="T67" fmla="*/ 2147483647 h 352"/>
                <a:gd name="T68" fmla="*/ 813648769 w 120"/>
                <a:gd name="T69" fmla="*/ 2147483647 h 352"/>
                <a:gd name="T70" fmla="*/ 813648769 w 120"/>
                <a:gd name="T71" fmla="*/ 2147483647 h 352"/>
                <a:gd name="T72" fmla="*/ 976379279 w 120"/>
                <a:gd name="T73" fmla="*/ 2147483647 h 352"/>
                <a:gd name="T74" fmla="*/ 1139106007 w 120"/>
                <a:gd name="T75" fmla="*/ 2147483647 h 352"/>
                <a:gd name="T76" fmla="*/ 1301836517 w 120"/>
                <a:gd name="T77" fmla="*/ 2147483647 h 352"/>
                <a:gd name="T78" fmla="*/ 1432020925 w 120"/>
                <a:gd name="T79" fmla="*/ 2147483647 h 352"/>
                <a:gd name="T80" fmla="*/ 1432020925 w 120"/>
                <a:gd name="T81" fmla="*/ 2147483647 h 352"/>
                <a:gd name="T82" fmla="*/ 1562205333 w 120"/>
                <a:gd name="T83" fmla="*/ 2147483647 h 352"/>
                <a:gd name="T84" fmla="*/ 1659839606 w 120"/>
                <a:gd name="T85" fmla="*/ 2147483647 h 352"/>
                <a:gd name="T86" fmla="*/ 1724931810 w 120"/>
                <a:gd name="T87" fmla="*/ 2147483647 h 352"/>
                <a:gd name="T88" fmla="*/ 1757477912 w 120"/>
                <a:gd name="T89" fmla="*/ 2147483647 h 352"/>
                <a:gd name="T90" fmla="*/ 1757477912 w 120"/>
                <a:gd name="T91" fmla="*/ 2147483647 h 352"/>
                <a:gd name="T92" fmla="*/ 1855116218 w 120"/>
                <a:gd name="T93" fmla="*/ 2147483647 h 352"/>
                <a:gd name="T94" fmla="*/ 1920208422 w 120"/>
                <a:gd name="T95" fmla="*/ 2147483647 h 352"/>
                <a:gd name="T96" fmla="*/ 1920208422 w 120"/>
                <a:gd name="T97" fmla="*/ 2147483647 h 352"/>
                <a:gd name="T98" fmla="*/ 1952754524 w 120"/>
                <a:gd name="T99" fmla="*/ 2147483647 h 352"/>
                <a:gd name="T100" fmla="*/ 1920208422 w 120"/>
                <a:gd name="T101" fmla="*/ 2147483647 h 352"/>
                <a:gd name="T102" fmla="*/ 1887662320 w 120"/>
                <a:gd name="T103" fmla="*/ 2147483647 h 352"/>
                <a:gd name="T104" fmla="*/ 1855116218 w 120"/>
                <a:gd name="T105" fmla="*/ 1822569690 h 352"/>
                <a:gd name="T106" fmla="*/ 1855116218 w 120"/>
                <a:gd name="T107" fmla="*/ 1822569690 h 352"/>
                <a:gd name="T108" fmla="*/ 1757477912 w 120"/>
                <a:gd name="T109" fmla="*/ 1366928402 h 352"/>
                <a:gd name="T110" fmla="*/ 1627297537 w 120"/>
                <a:gd name="T111" fmla="*/ 911286862 h 352"/>
                <a:gd name="T112" fmla="*/ 1334382619 w 120"/>
                <a:gd name="T113" fmla="*/ 0 h 352"/>
                <a:gd name="T114" fmla="*/ 1334382619 w 120"/>
                <a:gd name="T115" fmla="*/ 0 h 352"/>
                <a:gd name="T116" fmla="*/ 1301836517 w 120"/>
                <a:gd name="T117" fmla="*/ 32546102 h 3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352"/>
                <a:gd name="T179" fmla="*/ 120 w 120"/>
                <a:gd name="T180" fmla="*/ 352 h 35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352">
                  <a:moveTo>
                    <a:pt x="80" y="2"/>
                  </a:moveTo>
                  <a:lnTo>
                    <a:pt x="80" y="2"/>
                  </a:lnTo>
                  <a:lnTo>
                    <a:pt x="90" y="30"/>
                  </a:lnTo>
                  <a:lnTo>
                    <a:pt x="98" y="58"/>
                  </a:lnTo>
                  <a:lnTo>
                    <a:pt x="104" y="86"/>
                  </a:lnTo>
                  <a:lnTo>
                    <a:pt x="110" y="116"/>
                  </a:lnTo>
                  <a:lnTo>
                    <a:pt x="112" y="144"/>
                  </a:lnTo>
                  <a:lnTo>
                    <a:pt x="114" y="174"/>
                  </a:lnTo>
                  <a:lnTo>
                    <a:pt x="114" y="204"/>
                  </a:lnTo>
                  <a:lnTo>
                    <a:pt x="112" y="232"/>
                  </a:lnTo>
                  <a:lnTo>
                    <a:pt x="108" y="260"/>
                  </a:lnTo>
                  <a:lnTo>
                    <a:pt x="104" y="274"/>
                  </a:lnTo>
                  <a:lnTo>
                    <a:pt x="100" y="286"/>
                  </a:lnTo>
                  <a:lnTo>
                    <a:pt x="94" y="298"/>
                  </a:lnTo>
                  <a:lnTo>
                    <a:pt x="88" y="310"/>
                  </a:lnTo>
                  <a:lnTo>
                    <a:pt x="76" y="318"/>
                  </a:lnTo>
                  <a:lnTo>
                    <a:pt x="64" y="324"/>
                  </a:lnTo>
                  <a:lnTo>
                    <a:pt x="46" y="326"/>
                  </a:lnTo>
                  <a:lnTo>
                    <a:pt x="24" y="326"/>
                  </a:lnTo>
                  <a:lnTo>
                    <a:pt x="16" y="330"/>
                  </a:lnTo>
                  <a:lnTo>
                    <a:pt x="8" y="334"/>
                  </a:lnTo>
                  <a:lnTo>
                    <a:pt x="2" y="340"/>
                  </a:lnTo>
                  <a:lnTo>
                    <a:pt x="0" y="350"/>
                  </a:lnTo>
                  <a:lnTo>
                    <a:pt x="2" y="352"/>
                  </a:lnTo>
                  <a:lnTo>
                    <a:pt x="2" y="350"/>
                  </a:lnTo>
                  <a:lnTo>
                    <a:pt x="4" y="342"/>
                  </a:lnTo>
                  <a:lnTo>
                    <a:pt x="8" y="338"/>
                  </a:lnTo>
                  <a:lnTo>
                    <a:pt x="14" y="334"/>
                  </a:lnTo>
                  <a:lnTo>
                    <a:pt x="20" y="330"/>
                  </a:lnTo>
                  <a:lnTo>
                    <a:pt x="36" y="328"/>
                  </a:lnTo>
                  <a:lnTo>
                    <a:pt x="50" y="328"/>
                  </a:lnTo>
                  <a:lnTo>
                    <a:pt x="60" y="328"/>
                  </a:lnTo>
                  <a:lnTo>
                    <a:pt x="70" y="324"/>
                  </a:lnTo>
                  <a:lnTo>
                    <a:pt x="80" y="320"/>
                  </a:lnTo>
                  <a:lnTo>
                    <a:pt x="88" y="314"/>
                  </a:lnTo>
                  <a:lnTo>
                    <a:pt x="96" y="308"/>
                  </a:lnTo>
                  <a:lnTo>
                    <a:pt x="102" y="298"/>
                  </a:lnTo>
                  <a:lnTo>
                    <a:pt x="106" y="290"/>
                  </a:lnTo>
                  <a:lnTo>
                    <a:pt x="108" y="280"/>
                  </a:lnTo>
                  <a:lnTo>
                    <a:pt x="114" y="254"/>
                  </a:lnTo>
                  <a:lnTo>
                    <a:pt x="118" y="226"/>
                  </a:lnTo>
                  <a:lnTo>
                    <a:pt x="120" y="198"/>
                  </a:lnTo>
                  <a:lnTo>
                    <a:pt x="118" y="170"/>
                  </a:lnTo>
                  <a:lnTo>
                    <a:pt x="116" y="140"/>
                  </a:lnTo>
                  <a:lnTo>
                    <a:pt x="114" y="112"/>
                  </a:lnTo>
                  <a:lnTo>
                    <a:pt x="108" y="84"/>
                  </a:lnTo>
                  <a:lnTo>
                    <a:pt x="100" y="56"/>
                  </a:lnTo>
                  <a:lnTo>
                    <a:pt x="82" y="0"/>
                  </a:lnTo>
                  <a:lnTo>
                    <a:pt x="80" y="2"/>
                  </a:lnTo>
                </a:path>
              </a:pathLst>
            </a:custGeom>
            <a:noFill/>
            <a:ln w="9525">
              <a:noFill/>
              <a:round/>
              <a:headEnd/>
              <a:tailEnd/>
            </a:ln>
          </p:spPr>
          <p:txBody>
            <a:bodyPr/>
            <a:lstStyle/>
            <a:p>
              <a:endParaRPr lang="fr-FR">
                <a:latin typeface="Calibri" pitchFamily="34" charset="0"/>
              </a:endParaRPr>
            </a:p>
          </p:txBody>
        </p:sp>
        <p:sp>
          <p:nvSpPr>
            <p:cNvPr id="9091" name="Freeform 31"/>
            <p:cNvSpPr>
              <a:spLocks/>
            </p:cNvSpPr>
            <p:nvPr/>
          </p:nvSpPr>
          <p:spPr bwMode="auto">
            <a:xfrm>
              <a:off x="5401972" y="5921262"/>
              <a:ext cx="338854" cy="88747"/>
            </a:xfrm>
            <a:custGeom>
              <a:avLst/>
              <a:gdLst>
                <a:gd name="T0" fmla="*/ 0 w 84"/>
                <a:gd name="T1" fmla="*/ 358001366 h 22"/>
                <a:gd name="T2" fmla="*/ 0 w 84"/>
                <a:gd name="T3" fmla="*/ 358001366 h 22"/>
                <a:gd name="T4" fmla="*/ 162730603 w 84"/>
                <a:gd name="T5" fmla="*/ 358001366 h 22"/>
                <a:gd name="T6" fmla="*/ 162730603 w 84"/>
                <a:gd name="T7" fmla="*/ 358001366 h 22"/>
                <a:gd name="T8" fmla="*/ 292915099 w 84"/>
                <a:gd name="T9" fmla="*/ 325455432 h 22"/>
                <a:gd name="T10" fmla="*/ 292915099 w 84"/>
                <a:gd name="T11" fmla="*/ 325455432 h 22"/>
                <a:gd name="T12" fmla="*/ 390549389 w 84"/>
                <a:gd name="T13" fmla="*/ 260363501 h 22"/>
                <a:gd name="T14" fmla="*/ 488187713 w 84"/>
                <a:gd name="T15" fmla="*/ 195271633 h 22"/>
                <a:gd name="T16" fmla="*/ 488187713 w 84"/>
                <a:gd name="T17" fmla="*/ 195271633 h 22"/>
                <a:gd name="T18" fmla="*/ 585826164 w 84"/>
                <a:gd name="T19" fmla="*/ 130183767 h 22"/>
                <a:gd name="T20" fmla="*/ 683464488 w 84"/>
                <a:gd name="T21" fmla="*/ 97637833 h 22"/>
                <a:gd name="T22" fmla="*/ 943833352 w 84"/>
                <a:gd name="T23" fmla="*/ 65091884 h 22"/>
                <a:gd name="T24" fmla="*/ 943833352 w 84"/>
                <a:gd name="T25" fmla="*/ 65091884 h 22"/>
                <a:gd name="T26" fmla="*/ 1366928976 w 84"/>
                <a:gd name="T27" fmla="*/ 97637833 h 22"/>
                <a:gd name="T28" fmla="*/ 1366928976 w 84"/>
                <a:gd name="T29" fmla="*/ 97637833 h 22"/>
                <a:gd name="T30" fmla="*/ 1366928976 w 84"/>
                <a:gd name="T31" fmla="*/ 97637833 h 22"/>
                <a:gd name="T32" fmla="*/ 1366928976 w 84"/>
                <a:gd name="T33" fmla="*/ 97637833 h 22"/>
                <a:gd name="T34" fmla="*/ 976379461 w 84"/>
                <a:gd name="T35" fmla="*/ 32545942 h 22"/>
                <a:gd name="T36" fmla="*/ 976379461 w 84"/>
                <a:gd name="T37" fmla="*/ 32545942 h 22"/>
                <a:gd name="T38" fmla="*/ 813648920 w 84"/>
                <a:gd name="T39" fmla="*/ 0 h 22"/>
                <a:gd name="T40" fmla="*/ 618372272 w 84"/>
                <a:gd name="T41" fmla="*/ 32545942 h 22"/>
                <a:gd name="T42" fmla="*/ 618372272 w 84"/>
                <a:gd name="T43" fmla="*/ 32545942 h 22"/>
                <a:gd name="T44" fmla="*/ 520733821 w 84"/>
                <a:gd name="T45" fmla="*/ 97637833 h 22"/>
                <a:gd name="T46" fmla="*/ 423095497 w 84"/>
                <a:gd name="T47" fmla="*/ 195271633 h 22"/>
                <a:gd name="T48" fmla="*/ 423095497 w 84"/>
                <a:gd name="T49" fmla="*/ 195271633 h 22"/>
                <a:gd name="T50" fmla="*/ 325461207 w 84"/>
                <a:gd name="T51" fmla="*/ 260363501 h 22"/>
                <a:gd name="T52" fmla="*/ 227822820 w 84"/>
                <a:gd name="T53" fmla="*/ 292909498 h 22"/>
                <a:gd name="T54" fmla="*/ 0 w 84"/>
                <a:gd name="T55" fmla="*/ 358001366 h 22"/>
                <a:gd name="T56" fmla="*/ 0 w 84"/>
                <a:gd name="T57" fmla="*/ 358001366 h 22"/>
                <a:gd name="T58" fmla="*/ 0 w 84"/>
                <a:gd name="T59" fmla="*/ 358001366 h 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4"/>
                <a:gd name="T91" fmla="*/ 0 h 22"/>
                <a:gd name="T92" fmla="*/ 84 w 84"/>
                <a:gd name="T93" fmla="*/ 22 h 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4" h="22">
                  <a:moveTo>
                    <a:pt x="0" y="22"/>
                  </a:moveTo>
                  <a:lnTo>
                    <a:pt x="0" y="22"/>
                  </a:lnTo>
                  <a:lnTo>
                    <a:pt x="10" y="22"/>
                  </a:lnTo>
                  <a:lnTo>
                    <a:pt x="18" y="20"/>
                  </a:lnTo>
                  <a:lnTo>
                    <a:pt x="24" y="16"/>
                  </a:lnTo>
                  <a:lnTo>
                    <a:pt x="30" y="12"/>
                  </a:lnTo>
                  <a:lnTo>
                    <a:pt x="36" y="8"/>
                  </a:lnTo>
                  <a:lnTo>
                    <a:pt x="42" y="6"/>
                  </a:lnTo>
                  <a:lnTo>
                    <a:pt x="58" y="4"/>
                  </a:lnTo>
                  <a:lnTo>
                    <a:pt x="84" y="6"/>
                  </a:lnTo>
                  <a:lnTo>
                    <a:pt x="60" y="2"/>
                  </a:lnTo>
                  <a:lnTo>
                    <a:pt x="50" y="0"/>
                  </a:lnTo>
                  <a:lnTo>
                    <a:pt x="38" y="2"/>
                  </a:lnTo>
                  <a:lnTo>
                    <a:pt x="32" y="6"/>
                  </a:lnTo>
                  <a:lnTo>
                    <a:pt x="26" y="12"/>
                  </a:lnTo>
                  <a:lnTo>
                    <a:pt x="20" y="16"/>
                  </a:lnTo>
                  <a:lnTo>
                    <a:pt x="14" y="18"/>
                  </a:lnTo>
                  <a:lnTo>
                    <a:pt x="0" y="22"/>
                  </a:lnTo>
                  <a:close/>
                </a:path>
              </a:pathLst>
            </a:custGeom>
            <a:solidFill>
              <a:srgbClr val="000000"/>
            </a:solidFill>
            <a:ln w="9525">
              <a:noFill/>
              <a:round/>
              <a:headEnd/>
              <a:tailEnd/>
            </a:ln>
          </p:spPr>
          <p:txBody>
            <a:bodyPr/>
            <a:lstStyle/>
            <a:p>
              <a:endParaRPr lang="fr-FR">
                <a:latin typeface="Calibri" pitchFamily="34" charset="0"/>
              </a:endParaRPr>
            </a:p>
          </p:txBody>
        </p:sp>
        <p:sp>
          <p:nvSpPr>
            <p:cNvPr id="9092" name="Freeform 32"/>
            <p:cNvSpPr>
              <a:spLocks/>
            </p:cNvSpPr>
            <p:nvPr/>
          </p:nvSpPr>
          <p:spPr bwMode="auto">
            <a:xfrm>
              <a:off x="5401972" y="5921262"/>
              <a:ext cx="338854" cy="88747"/>
            </a:xfrm>
            <a:custGeom>
              <a:avLst/>
              <a:gdLst>
                <a:gd name="T0" fmla="*/ 0 w 84"/>
                <a:gd name="T1" fmla="*/ 358001366 h 22"/>
                <a:gd name="T2" fmla="*/ 0 w 84"/>
                <a:gd name="T3" fmla="*/ 358001366 h 22"/>
                <a:gd name="T4" fmla="*/ 162730603 w 84"/>
                <a:gd name="T5" fmla="*/ 358001366 h 22"/>
                <a:gd name="T6" fmla="*/ 162730603 w 84"/>
                <a:gd name="T7" fmla="*/ 358001366 h 22"/>
                <a:gd name="T8" fmla="*/ 292915099 w 84"/>
                <a:gd name="T9" fmla="*/ 325455432 h 22"/>
                <a:gd name="T10" fmla="*/ 292915099 w 84"/>
                <a:gd name="T11" fmla="*/ 325455432 h 22"/>
                <a:gd name="T12" fmla="*/ 390549389 w 84"/>
                <a:gd name="T13" fmla="*/ 260363501 h 22"/>
                <a:gd name="T14" fmla="*/ 488187713 w 84"/>
                <a:gd name="T15" fmla="*/ 195271633 h 22"/>
                <a:gd name="T16" fmla="*/ 488187713 w 84"/>
                <a:gd name="T17" fmla="*/ 195271633 h 22"/>
                <a:gd name="T18" fmla="*/ 585826164 w 84"/>
                <a:gd name="T19" fmla="*/ 130183767 h 22"/>
                <a:gd name="T20" fmla="*/ 683464488 w 84"/>
                <a:gd name="T21" fmla="*/ 97637833 h 22"/>
                <a:gd name="T22" fmla="*/ 943833352 w 84"/>
                <a:gd name="T23" fmla="*/ 65091884 h 22"/>
                <a:gd name="T24" fmla="*/ 943833352 w 84"/>
                <a:gd name="T25" fmla="*/ 65091884 h 22"/>
                <a:gd name="T26" fmla="*/ 1366928976 w 84"/>
                <a:gd name="T27" fmla="*/ 97637833 h 22"/>
                <a:gd name="T28" fmla="*/ 1366928976 w 84"/>
                <a:gd name="T29" fmla="*/ 97637833 h 22"/>
                <a:gd name="T30" fmla="*/ 1366928976 w 84"/>
                <a:gd name="T31" fmla="*/ 97637833 h 22"/>
                <a:gd name="T32" fmla="*/ 1366928976 w 84"/>
                <a:gd name="T33" fmla="*/ 97637833 h 22"/>
                <a:gd name="T34" fmla="*/ 976379461 w 84"/>
                <a:gd name="T35" fmla="*/ 32545942 h 22"/>
                <a:gd name="T36" fmla="*/ 976379461 w 84"/>
                <a:gd name="T37" fmla="*/ 32545942 h 22"/>
                <a:gd name="T38" fmla="*/ 813648920 w 84"/>
                <a:gd name="T39" fmla="*/ 0 h 22"/>
                <a:gd name="T40" fmla="*/ 618372272 w 84"/>
                <a:gd name="T41" fmla="*/ 32545942 h 22"/>
                <a:gd name="T42" fmla="*/ 618372272 w 84"/>
                <a:gd name="T43" fmla="*/ 32545942 h 22"/>
                <a:gd name="T44" fmla="*/ 520733821 w 84"/>
                <a:gd name="T45" fmla="*/ 97637833 h 22"/>
                <a:gd name="T46" fmla="*/ 423095497 w 84"/>
                <a:gd name="T47" fmla="*/ 195271633 h 22"/>
                <a:gd name="T48" fmla="*/ 423095497 w 84"/>
                <a:gd name="T49" fmla="*/ 195271633 h 22"/>
                <a:gd name="T50" fmla="*/ 325461207 w 84"/>
                <a:gd name="T51" fmla="*/ 260363501 h 22"/>
                <a:gd name="T52" fmla="*/ 227822820 w 84"/>
                <a:gd name="T53" fmla="*/ 292909498 h 22"/>
                <a:gd name="T54" fmla="*/ 0 w 84"/>
                <a:gd name="T55" fmla="*/ 358001366 h 22"/>
                <a:gd name="T56" fmla="*/ 0 w 84"/>
                <a:gd name="T57" fmla="*/ 358001366 h 22"/>
                <a:gd name="T58" fmla="*/ 0 w 84"/>
                <a:gd name="T59" fmla="*/ 358001366 h 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4"/>
                <a:gd name="T91" fmla="*/ 0 h 22"/>
                <a:gd name="T92" fmla="*/ 84 w 84"/>
                <a:gd name="T93" fmla="*/ 22 h 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4" h="22">
                  <a:moveTo>
                    <a:pt x="0" y="22"/>
                  </a:moveTo>
                  <a:lnTo>
                    <a:pt x="0" y="22"/>
                  </a:lnTo>
                  <a:lnTo>
                    <a:pt x="10" y="22"/>
                  </a:lnTo>
                  <a:lnTo>
                    <a:pt x="18" y="20"/>
                  </a:lnTo>
                  <a:lnTo>
                    <a:pt x="24" y="16"/>
                  </a:lnTo>
                  <a:lnTo>
                    <a:pt x="30" y="12"/>
                  </a:lnTo>
                  <a:lnTo>
                    <a:pt x="36" y="8"/>
                  </a:lnTo>
                  <a:lnTo>
                    <a:pt x="42" y="6"/>
                  </a:lnTo>
                  <a:lnTo>
                    <a:pt x="58" y="4"/>
                  </a:lnTo>
                  <a:lnTo>
                    <a:pt x="84" y="6"/>
                  </a:lnTo>
                  <a:lnTo>
                    <a:pt x="60" y="2"/>
                  </a:lnTo>
                  <a:lnTo>
                    <a:pt x="50" y="0"/>
                  </a:lnTo>
                  <a:lnTo>
                    <a:pt x="38" y="2"/>
                  </a:lnTo>
                  <a:lnTo>
                    <a:pt x="32" y="6"/>
                  </a:lnTo>
                  <a:lnTo>
                    <a:pt x="26" y="12"/>
                  </a:lnTo>
                  <a:lnTo>
                    <a:pt x="20" y="16"/>
                  </a:lnTo>
                  <a:lnTo>
                    <a:pt x="14" y="18"/>
                  </a:lnTo>
                  <a:lnTo>
                    <a:pt x="0" y="22"/>
                  </a:lnTo>
                </a:path>
              </a:pathLst>
            </a:custGeom>
            <a:noFill/>
            <a:ln w="9525">
              <a:noFill/>
              <a:round/>
              <a:headEnd/>
              <a:tailEnd/>
            </a:ln>
          </p:spPr>
          <p:txBody>
            <a:bodyPr/>
            <a:lstStyle/>
            <a:p>
              <a:endParaRPr lang="fr-FR">
                <a:latin typeface="Calibri" pitchFamily="34" charset="0"/>
              </a:endParaRPr>
            </a:p>
          </p:txBody>
        </p:sp>
        <p:sp>
          <p:nvSpPr>
            <p:cNvPr id="9093" name="Freeform 33"/>
            <p:cNvSpPr>
              <a:spLocks/>
            </p:cNvSpPr>
            <p:nvPr/>
          </p:nvSpPr>
          <p:spPr bwMode="auto">
            <a:xfrm>
              <a:off x="5442311" y="5929330"/>
              <a:ext cx="338854" cy="233970"/>
            </a:xfrm>
            <a:custGeom>
              <a:avLst/>
              <a:gdLst>
                <a:gd name="T0" fmla="*/ 1366928976 w 84"/>
                <a:gd name="T1" fmla="*/ 0 h 58"/>
                <a:gd name="T2" fmla="*/ 1366928976 w 84"/>
                <a:gd name="T3" fmla="*/ 0 h 58"/>
                <a:gd name="T4" fmla="*/ 1204198435 w 84"/>
                <a:gd name="T5" fmla="*/ 65092066 h 58"/>
                <a:gd name="T6" fmla="*/ 1074014003 w 84"/>
                <a:gd name="T7" fmla="*/ 130184132 h 58"/>
                <a:gd name="T8" fmla="*/ 1074014003 w 84"/>
                <a:gd name="T9" fmla="*/ 130184132 h 58"/>
                <a:gd name="T10" fmla="*/ 943833352 w 84"/>
                <a:gd name="T11" fmla="*/ 260364231 h 58"/>
                <a:gd name="T12" fmla="*/ 846195028 w 84"/>
                <a:gd name="T13" fmla="*/ 390548395 h 58"/>
                <a:gd name="T14" fmla="*/ 846195028 w 84"/>
                <a:gd name="T15" fmla="*/ 390548395 h 58"/>
                <a:gd name="T16" fmla="*/ 781102812 w 84"/>
                <a:gd name="T17" fmla="*/ 520732496 h 58"/>
                <a:gd name="T18" fmla="*/ 683464488 w 84"/>
                <a:gd name="T19" fmla="*/ 585824672 h 58"/>
                <a:gd name="T20" fmla="*/ 488187713 w 84"/>
                <a:gd name="T21" fmla="*/ 716004739 h 58"/>
                <a:gd name="T22" fmla="*/ 0 w 84"/>
                <a:gd name="T23" fmla="*/ 911280891 h 58"/>
                <a:gd name="T24" fmla="*/ 0 w 84"/>
                <a:gd name="T25" fmla="*/ 911280891 h 58"/>
                <a:gd name="T26" fmla="*/ 0 w 84"/>
                <a:gd name="T27" fmla="*/ 943826916 h 58"/>
                <a:gd name="T28" fmla="*/ 0 w 84"/>
                <a:gd name="T29" fmla="*/ 943826916 h 58"/>
                <a:gd name="T30" fmla="*/ 162730603 w 84"/>
                <a:gd name="T31" fmla="*/ 878734865 h 58"/>
                <a:gd name="T32" fmla="*/ 325461207 w 84"/>
                <a:gd name="T33" fmla="*/ 813642815 h 58"/>
                <a:gd name="T34" fmla="*/ 325461207 w 84"/>
                <a:gd name="T35" fmla="*/ 813642815 h 58"/>
                <a:gd name="T36" fmla="*/ 553280056 w 84"/>
                <a:gd name="T37" fmla="*/ 748550765 h 58"/>
                <a:gd name="T38" fmla="*/ 716010596 w 84"/>
                <a:gd name="T39" fmla="*/ 618370698 h 58"/>
                <a:gd name="T40" fmla="*/ 716010596 w 84"/>
                <a:gd name="T41" fmla="*/ 618370698 h 58"/>
                <a:gd name="T42" fmla="*/ 846195028 w 84"/>
                <a:gd name="T43" fmla="*/ 488186471 h 58"/>
                <a:gd name="T44" fmla="*/ 943833352 w 84"/>
                <a:gd name="T45" fmla="*/ 325456344 h 58"/>
                <a:gd name="T46" fmla="*/ 943833352 w 84"/>
                <a:gd name="T47" fmla="*/ 325456344 h 58"/>
                <a:gd name="T48" fmla="*/ 1074014003 w 84"/>
                <a:gd name="T49" fmla="*/ 162730189 h 58"/>
                <a:gd name="T50" fmla="*/ 1139106219 w 84"/>
                <a:gd name="T51" fmla="*/ 130184132 h 58"/>
                <a:gd name="T52" fmla="*/ 1204198435 w 84"/>
                <a:gd name="T53" fmla="*/ 97638107 h 58"/>
                <a:gd name="T54" fmla="*/ 1204198435 w 84"/>
                <a:gd name="T55" fmla="*/ 97638107 h 58"/>
                <a:gd name="T56" fmla="*/ 1301836760 w 84"/>
                <a:gd name="T57" fmla="*/ 65092066 h 58"/>
                <a:gd name="T58" fmla="*/ 1366928976 w 84"/>
                <a:gd name="T59" fmla="*/ 0 h 58"/>
                <a:gd name="T60" fmla="*/ 1366928976 w 84"/>
                <a:gd name="T61" fmla="*/ 0 h 58"/>
                <a:gd name="T62" fmla="*/ 1366928976 w 84"/>
                <a:gd name="T63" fmla="*/ 0 h 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4"/>
                <a:gd name="T97" fmla="*/ 0 h 58"/>
                <a:gd name="T98" fmla="*/ 84 w 84"/>
                <a:gd name="T99" fmla="*/ 58 h 5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4" h="58">
                  <a:moveTo>
                    <a:pt x="84" y="0"/>
                  </a:moveTo>
                  <a:lnTo>
                    <a:pt x="84" y="0"/>
                  </a:lnTo>
                  <a:lnTo>
                    <a:pt x="74" y="4"/>
                  </a:lnTo>
                  <a:lnTo>
                    <a:pt x="66" y="8"/>
                  </a:lnTo>
                  <a:lnTo>
                    <a:pt x="58" y="16"/>
                  </a:lnTo>
                  <a:lnTo>
                    <a:pt x="52" y="24"/>
                  </a:lnTo>
                  <a:lnTo>
                    <a:pt x="48" y="32"/>
                  </a:lnTo>
                  <a:lnTo>
                    <a:pt x="42" y="36"/>
                  </a:lnTo>
                  <a:lnTo>
                    <a:pt x="30" y="44"/>
                  </a:lnTo>
                  <a:lnTo>
                    <a:pt x="0" y="56"/>
                  </a:lnTo>
                  <a:lnTo>
                    <a:pt x="0" y="58"/>
                  </a:lnTo>
                  <a:lnTo>
                    <a:pt x="10" y="54"/>
                  </a:lnTo>
                  <a:lnTo>
                    <a:pt x="20" y="50"/>
                  </a:lnTo>
                  <a:lnTo>
                    <a:pt x="34" y="46"/>
                  </a:lnTo>
                  <a:lnTo>
                    <a:pt x="44" y="38"/>
                  </a:lnTo>
                  <a:lnTo>
                    <a:pt x="52" y="30"/>
                  </a:lnTo>
                  <a:lnTo>
                    <a:pt x="58" y="20"/>
                  </a:lnTo>
                  <a:lnTo>
                    <a:pt x="66" y="10"/>
                  </a:lnTo>
                  <a:lnTo>
                    <a:pt x="70" y="8"/>
                  </a:lnTo>
                  <a:lnTo>
                    <a:pt x="74" y="6"/>
                  </a:lnTo>
                  <a:lnTo>
                    <a:pt x="80" y="4"/>
                  </a:lnTo>
                  <a:lnTo>
                    <a:pt x="84"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094" name="Freeform 34"/>
            <p:cNvSpPr>
              <a:spLocks/>
            </p:cNvSpPr>
            <p:nvPr/>
          </p:nvSpPr>
          <p:spPr bwMode="auto">
            <a:xfrm>
              <a:off x="5442311" y="5929330"/>
              <a:ext cx="338854" cy="233970"/>
            </a:xfrm>
            <a:custGeom>
              <a:avLst/>
              <a:gdLst>
                <a:gd name="T0" fmla="*/ 1366928976 w 84"/>
                <a:gd name="T1" fmla="*/ 0 h 58"/>
                <a:gd name="T2" fmla="*/ 1366928976 w 84"/>
                <a:gd name="T3" fmla="*/ 0 h 58"/>
                <a:gd name="T4" fmla="*/ 1204198435 w 84"/>
                <a:gd name="T5" fmla="*/ 65092066 h 58"/>
                <a:gd name="T6" fmla="*/ 1074014003 w 84"/>
                <a:gd name="T7" fmla="*/ 130184132 h 58"/>
                <a:gd name="T8" fmla="*/ 1074014003 w 84"/>
                <a:gd name="T9" fmla="*/ 130184132 h 58"/>
                <a:gd name="T10" fmla="*/ 943833352 w 84"/>
                <a:gd name="T11" fmla="*/ 260364231 h 58"/>
                <a:gd name="T12" fmla="*/ 846195028 w 84"/>
                <a:gd name="T13" fmla="*/ 390548395 h 58"/>
                <a:gd name="T14" fmla="*/ 846195028 w 84"/>
                <a:gd name="T15" fmla="*/ 390548395 h 58"/>
                <a:gd name="T16" fmla="*/ 781102812 w 84"/>
                <a:gd name="T17" fmla="*/ 520732496 h 58"/>
                <a:gd name="T18" fmla="*/ 683464488 w 84"/>
                <a:gd name="T19" fmla="*/ 585824672 h 58"/>
                <a:gd name="T20" fmla="*/ 488187713 w 84"/>
                <a:gd name="T21" fmla="*/ 716004739 h 58"/>
                <a:gd name="T22" fmla="*/ 0 w 84"/>
                <a:gd name="T23" fmla="*/ 911280891 h 58"/>
                <a:gd name="T24" fmla="*/ 0 w 84"/>
                <a:gd name="T25" fmla="*/ 911280891 h 58"/>
                <a:gd name="T26" fmla="*/ 0 w 84"/>
                <a:gd name="T27" fmla="*/ 943826916 h 58"/>
                <a:gd name="T28" fmla="*/ 0 w 84"/>
                <a:gd name="T29" fmla="*/ 943826916 h 58"/>
                <a:gd name="T30" fmla="*/ 162730603 w 84"/>
                <a:gd name="T31" fmla="*/ 878734865 h 58"/>
                <a:gd name="T32" fmla="*/ 325461207 w 84"/>
                <a:gd name="T33" fmla="*/ 813642815 h 58"/>
                <a:gd name="T34" fmla="*/ 325461207 w 84"/>
                <a:gd name="T35" fmla="*/ 813642815 h 58"/>
                <a:gd name="T36" fmla="*/ 553280056 w 84"/>
                <a:gd name="T37" fmla="*/ 748550765 h 58"/>
                <a:gd name="T38" fmla="*/ 716010596 w 84"/>
                <a:gd name="T39" fmla="*/ 618370698 h 58"/>
                <a:gd name="T40" fmla="*/ 716010596 w 84"/>
                <a:gd name="T41" fmla="*/ 618370698 h 58"/>
                <a:gd name="T42" fmla="*/ 846195028 w 84"/>
                <a:gd name="T43" fmla="*/ 488186471 h 58"/>
                <a:gd name="T44" fmla="*/ 943833352 w 84"/>
                <a:gd name="T45" fmla="*/ 325456344 h 58"/>
                <a:gd name="T46" fmla="*/ 943833352 w 84"/>
                <a:gd name="T47" fmla="*/ 325456344 h 58"/>
                <a:gd name="T48" fmla="*/ 1074014003 w 84"/>
                <a:gd name="T49" fmla="*/ 162730189 h 58"/>
                <a:gd name="T50" fmla="*/ 1139106219 w 84"/>
                <a:gd name="T51" fmla="*/ 130184132 h 58"/>
                <a:gd name="T52" fmla="*/ 1204198435 w 84"/>
                <a:gd name="T53" fmla="*/ 97638107 h 58"/>
                <a:gd name="T54" fmla="*/ 1204198435 w 84"/>
                <a:gd name="T55" fmla="*/ 97638107 h 58"/>
                <a:gd name="T56" fmla="*/ 1301836760 w 84"/>
                <a:gd name="T57" fmla="*/ 65092066 h 58"/>
                <a:gd name="T58" fmla="*/ 1366928976 w 84"/>
                <a:gd name="T59" fmla="*/ 0 h 58"/>
                <a:gd name="T60" fmla="*/ 1366928976 w 84"/>
                <a:gd name="T61" fmla="*/ 0 h 58"/>
                <a:gd name="T62" fmla="*/ 1366928976 w 84"/>
                <a:gd name="T63" fmla="*/ 0 h 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4"/>
                <a:gd name="T97" fmla="*/ 0 h 58"/>
                <a:gd name="T98" fmla="*/ 84 w 84"/>
                <a:gd name="T99" fmla="*/ 58 h 5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4" h="58">
                  <a:moveTo>
                    <a:pt x="84" y="0"/>
                  </a:moveTo>
                  <a:lnTo>
                    <a:pt x="84" y="0"/>
                  </a:lnTo>
                  <a:lnTo>
                    <a:pt x="74" y="4"/>
                  </a:lnTo>
                  <a:lnTo>
                    <a:pt x="66" y="8"/>
                  </a:lnTo>
                  <a:lnTo>
                    <a:pt x="58" y="16"/>
                  </a:lnTo>
                  <a:lnTo>
                    <a:pt x="52" y="24"/>
                  </a:lnTo>
                  <a:lnTo>
                    <a:pt x="48" y="32"/>
                  </a:lnTo>
                  <a:lnTo>
                    <a:pt x="42" y="36"/>
                  </a:lnTo>
                  <a:lnTo>
                    <a:pt x="30" y="44"/>
                  </a:lnTo>
                  <a:lnTo>
                    <a:pt x="0" y="56"/>
                  </a:lnTo>
                  <a:lnTo>
                    <a:pt x="0" y="58"/>
                  </a:lnTo>
                  <a:lnTo>
                    <a:pt x="10" y="54"/>
                  </a:lnTo>
                  <a:lnTo>
                    <a:pt x="20" y="50"/>
                  </a:lnTo>
                  <a:lnTo>
                    <a:pt x="34" y="46"/>
                  </a:lnTo>
                  <a:lnTo>
                    <a:pt x="44" y="38"/>
                  </a:lnTo>
                  <a:lnTo>
                    <a:pt x="52" y="30"/>
                  </a:lnTo>
                  <a:lnTo>
                    <a:pt x="58" y="20"/>
                  </a:lnTo>
                  <a:lnTo>
                    <a:pt x="66" y="10"/>
                  </a:lnTo>
                  <a:lnTo>
                    <a:pt x="70" y="8"/>
                  </a:lnTo>
                  <a:lnTo>
                    <a:pt x="74" y="6"/>
                  </a:lnTo>
                  <a:lnTo>
                    <a:pt x="80" y="4"/>
                  </a:lnTo>
                  <a:lnTo>
                    <a:pt x="84" y="0"/>
                  </a:lnTo>
                </a:path>
              </a:pathLst>
            </a:custGeom>
            <a:noFill/>
            <a:ln w="9525">
              <a:noFill/>
              <a:round/>
              <a:headEnd/>
              <a:tailEnd/>
            </a:ln>
          </p:spPr>
          <p:txBody>
            <a:bodyPr/>
            <a:lstStyle/>
            <a:p>
              <a:endParaRPr lang="fr-FR">
                <a:latin typeface="Calibri" pitchFamily="34" charset="0"/>
              </a:endParaRPr>
            </a:p>
          </p:txBody>
        </p:sp>
        <p:sp>
          <p:nvSpPr>
            <p:cNvPr id="9095" name="Freeform 35"/>
            <p:cNvSpPr>
              <a:spLocks/>
            </p:cNvSpPr>
            <p:nvPr/>
          </p:nvSpPr>
          <p:spPr bwMode="auto">
            <a:xfrm>
              <a:off x="5595602" y="5961602"/>
              <a:ext cx="258174" cy="137155"/>
            </a:xfrm>
            <a:custGeom>
              <a:avLst/>
              <a:gdLst>
                <a:gd name="T0" fmla="*/ 97638165 w 64"/>
                <a:gd name="T1" fmla="*/ 553279240 h 34"/>
                <a:gd name="T2" fmla="*/ 97638165 w 64"/>
                <a:gd name="T3" fmla="*/ 553279240 h 34"/>
                <a:gd name="T4" fmla="*/ 162730285 w 64"/>
                <a:gd name="T5" fmla="*/ 488186994 h 34"/>
                <a:gd name="T6" fmla="*/ 260368418 w 64"/>
                <a:gd name="T7" fmla="*/ 423094873 h 34"/>
                <a:gd name="T8" fmla="*/ 358002580 w 64"/>
                <a:gd name="T9" fmla="*/ 358002753 h 34"/>
                <a:gd name="T10" fmla="*/ 455640713 w 64"/>
                <a:gd name="T11" fmla="*/ 260368544 h 34"/>
                <a:gd name="T12" fmla="*/ 455640713 w 64"/>
                <a:gd name="T13" fmla="*/ 260368544 h 34"/>
                <a:gd name="T14" fmla="*/ 585825017 w 64"/>
                <a:gd name="T15" fmla="*/ 162730364 h 34"/>
                <a:gd name="T16" fmla="*/ 716009194 w 64"/>
                <a:gd name="T17" fmla="*/ 97638212 h 34"/>
                <a:gd name="T18" fmla="*/ 878735382 w 64"/>
                <a:gd name="T19" fmla="*/ 65092136 h 34"/>
                <a:gd name="T20" fmla="*/ 1041465604 w 64"/>
                <a:gd name="T21" fmla="*/ 32546068 h 34"/>
                <a:gd name="T22" fmla="*/ 1041465604 w 64"/>
                <a:gd name="T23" fmla="*/ 32546068 h 34"/>
                <a:gd name="T24" fmla="*/ 1041465604 w 64"/>
                <a:gd name="T25" fmla="*/ 32546068 h 34"/>
                <a:gd name="T26" fmla="*/ 1041465604 w 64"/>
                <a:gd name="T27" fmla="*/ 0 h 34"/>
                <a:gd name="T28" fmla="*/ 1041465604 w 64"/>
                <a:gd name="T29" fmla="*/ 0 h 34"/>
                <a:gd name="T30" fmla="*/ 943827471 w 64"/>
                <a:gd name="T31" fmla="*/ 0 h 34"/>
                <a:gd name="T32" fmla="*/ 846189337 w 64"/>
                <a:gd name="T33" fmla="*/ 0 h 34"/>
                <a:gd name="T34" fmla="*/ 650917105 w 64"/>
                <a:gd name="T35" fmla="*/ 97638212 h 34"/>
                <a:gd name="T36" fmla="*/ 650917105 w 64"/>
                <a:gd name="T37" fmla="*/ 97638212 h 34"/>
                <a:gd name="T38" fmla="*/ 488186757 w 64"/>
                <a:gd name="T39" fmla="*/ 195276424 h 34"/>
                <a:gd name="T40" fmla="*/ 358002580 w 64"/>
                <a:gd name="T41" fmla="*/ 325456693 h 34"/>
                <a:gd name="T42" fmla="*/ 227822374 w 64"/>
                <a:gd name="T43" fmla="*/ 423094873 h 34"/>
                <a:gd name="T44" fmla="*/ 162730285 w 64"/>
                <a:gd name="T45" fmla="*/ 455640933 h 34"/>
                <a:gd name="T46" fmla="*/ 65092104 w 64"/>
                <a:gd name="T47" fmla="*/ 455640933 h 34"/>
                <a:gd name="T48" fmla="*/ 65092104 w 64"/>
                <a:gd name="T49" fmla="*/ 455640933 h 34"/>
                <a:gd name="T50" fmla="*/ 0 w 64"/>
                <a:gd name="T51" fmla="*/ 488186994 h 34"/>
                <a:gd name="T52" fmla="*/ 0 w 64"/>
                <a:gd name="T53" fmla="*/ 520733054 h 34"/>
                <a:gd name="T54" fmla="*/ 32546052 w 64"/>
                <a:gd name="T55" fmla="*/ 553279240 h 34"/>
                <a:gd name="T56" fmla="*/ 97638165 w 64"/>
                <a:gd name="T57" fmla="*/ 553279240 h 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4"/>
                <a:gd name="T88" fmla="*/ 0 h 34"/>
                <a:gd name="T89" fmla="*/ 64 w 64"/>
                <a:gd name="T90" fmla="*/ 34 h 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4" h="34">
                  <a:moveTo>
                    <a:pt x="6" y="34"/>
                  </a:moveTo>
                  <a:lnTo>
                    <a:pt x="6" y="34"/>
                  </a:lnTo>
                  <a:lnTo>
                    <a:pt x="10" y="30"/>
                  </a:lnTo>
                  <a:lnTo>
                    <a:pt x="16" y="26"/>
                  </a:lnTo>
                  <a:lnTo>
                    <a:pt x="22" y="22"/>
                  </a:lnTo>
                  <a:lnTo>
                    <a:pt x="28" y="16"/>
                  </a:lnTo>
                  <a:lnTo>
                    <a:pt x="36" y="10"/>
                  </a:lnTo>
                  <a:lnTo>
                    <a:pt x="44" y="6"/>
                  </a:lnTo>
                  <a:lnTo>
                    <a:pt x="54" y="4"/>
                  </a:lnTo>
                  <a:lnTo>
                    <a:pt x="64" y="2"/>
                  </a:lnTo>
                  <a:lnTo>
                    <a:pt x="64" y="0"/>
                  </a:lnTo>
                  <a:lnTo>
                    <a:pt x="58" y="0"/>
                  </a:lnTo>
                  <a:lnTo>
                    <a:pt x="52" y="0"/>
                  </a:lnTo>
                  <a:lnTo>
                    <a:pt x="40" y="6"/>
                  </a:lnTo>
                  <a:lnTo>
                    <a:pt x="30" y="12"/>
                  </a:lnTo>
                  <a:lnTo>
                    <a:pt x="22" y="20"/>
                  </a:lnTo>
                  <a:lnTo>
                    <a:pt x="14" y="26"/>
                  </a:lnTo>
                  <a:lnTo>
                    <a:pt x="10" y="28"/>
                  </a:lnTo>
                  <a:lnTo>
                    <a:pt x="4" y="28"/>
                  </a:lnTo>
                  <a:lnTo>
                    <a:pt x="0" y="30"/>
                  </a:lnTo>
                  <a:lnTo>
                    <a:pt x="0" y="32"/>
                  </a:lnTo>
                  <a:lnTo>
                    <a:pt x="2" y="34"/>
                  </a:lnTo>
                  <a:lnTo>
                    <a:pt x="6" y="34"/>
                  </a:lnTo>
                  <a:close/>
                </a:path>
              </a:pathLst>
            </a:custGeom>
            <a:solidFill>
              <a:srgbClr val="000000"/>
            </a:solidFill>
            <a:ln w="9525">
              <a:noFill/>
              <a:round/>
              <a:headEnd/>
              <a:tailEnd/>
            </a:ln>
          </p:spPr>
          <p:txBody>
            <a:bodyPr/>
            <a:lstStyle/>
            <a:p>
              <a:endParaRPr lang="fr-FR">
                <a:latin typeface="Calibri" pitchFamily="34" charset="0"/>
              </a:endParaRPr>
            </a:p>
          </p:txBody>
        </p:sp>
        <p:sp>
          <p:nvSpPr>
            <p:cNvPr id="9096" name="Freeform 36"/>
            <p:cNvSpPr>
              <a:spLocks/>
            </p:cNvSpPr>
            <p:nvPr/>
          </p:nvSpPr>
          <p:spPr bwMode="auto">
            <a:xfrm>
              <a:off x="5595602" y="5961602"/>
              <a:ext cx="258174" cy="137155"/>
            </a:xfrm>
            <a:custGeom>
              <a:avLst/>
              <a:gdLst>
                <a:gd name="T0" fmla="*/ 97638165 w 64"/>
                <a:gd name="T1" fmla="*/ 553279240 h 34"/>
                <a:gd name="T2" fmla="*/ 97638165 w 64"/>
                <a:gd name="T3" fmla="*/ 553279240 h 34"/>
                <a:gd name="T4" fmla="*/ 162730285 w 64"/>
                <a:gd name="T5" fmla="*/ 488186994 h 34"/>
                <a:gd name="T6" fmla="*/ 260368418 w 64"/>
                <a:gd name="T7" fmla="*/ 423094873 h 34"/>
                <a:gd name="T8" fmla="*/ 358002580 w 64"/>
                <a:gd name="T9" fmla="*/ 358002753 h 34"/>
                <a:gd name="T10" fmla="*/ 455640713 w 64"/>
                <a:gd name="T11" fmla="*/ 260368544 h 34"/>
                <a:gd name="T12" fmla="*/ 455640713 w 64"/>
                <a:gd name="T13" fmla="*/ 260368544 h 34"/>
                <a:gd name="T14" fmla="*/ 585825017 w 64"/>
                <a:gd name="T15" fmla="*/ 162730364 h 34"/>
                <a:gd name="T16" fmla="*/ 716009194 w 64"/>
                <a:gd name="T17" fmla="*/ 97638212 h 34"/>
                <a:gd name="T18" fmla="*/ 878735382 w 64"/>
                <a:gd name="T19" fmla="*/ 65092136 h 34"/>
                <a:gd name="T20" fmla="*/ 1041465604 w 64"/>
                <a:gd name="T21" fmla="*/ 32546068 h 34"/>
                <a:gd name="T22" fmla="*/ 1041465604 w 64"/>
                <a:gd name="T23" fmla="*/ 32546068 h 34"/>
                <a:gd name="T24" fmla="*/ 1041465604 w 64"/>
                <a:gd name="T25" fmla="*/ 32546068 h 34"/>
                <a:gd name="T26" fmla="*/ 1041465604 w 64"/>
                <a:gd name="T27" fmla="*/ 0 h 34"/>
                <a:gd name="T28" fmla="*/ 1041465604 w 64"/>
                <a:gd name="T29" fmla="*/ 0 h 34"/>
                <a:gd name="T30" fmla="*/ 943827471 w 64"/>
                <a:gd name="T31" fmla="*/ 0 h 34"/>
                <a:gd name="T32" fmla="*/ 846189337 w 64"/>
                <a:gd name="T33" fmla="*/ 0 h 34"/>
                <a:gd name="T34" fmla="*/ 650917105 w 64"/>
                <a:gd name="T35" fmla="*/ 97638212 h 34"/>
                <a:gd name="T36" fmla="*/ 650917105 w 64"/>
                <a:gd name="T37" fmla="*/ 97638212 h 34"/>
                <a:gd name="T38" fmla="*/ 488186757 w 64"/>
                <a:gd name="T39" fmla="*/ 195276424 h 34"/>
                <a:gd name="T40" fmla="*/ 358002580 w 64"/>
                <a:gd name="T41" fmla="*/ 325456693 h 34"/>
                <a:gd name="T42" fmla="*/ 227822374 w 64"/>
                <a:gd name="T43" fmla="*/ 423094873 h 34"/>
                <a:gd name="T44" fmla="*/ 162730285 w 64"/>
                <a:gd name="T45" fmla="*/ 455640933 h 34"/>
                <a:gd name="T46" fmla="*/ 65092104 w 64"/>
                <a:gd name="T47" fmla="*/ 455640933 h 34"/>
                <a:gd name="T48" fmla="*/ 65092104 w 64"/>
                <a:gd name="T49" fmla="*/ 455640933 h 34"/>
                <a:gd name="T50" fmla="*/ 0 w 64"/>
                <a:gd name="T51" fmla="*/ 488186994 h 34"/>
                <a:gd name="T52" fmla="*/ 0 w 64"/>
                <a:gd name="T53" fmla="*/ 520733054 h 34"/>
                <a:gd name="T54" fmla="*/ 32546052 w 64"/>
                <a:gd name="T55" fmla="*/ 553279240 h 34"/>
                <a:gd name="T56" fmla="*/ 97638165 w 64"/>
                <a:gd name="T57" fmla="*/ 553279240 h 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4"/>
                <a:gd name="T88" fmla="*/ 0 h 34"/>
                <a:gd name="T89" fmla="*/ 64 w 64"/>
                <a:gd name="T90" fmla="*/ 34 h 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4" h="34">
                  <a:moveTo>
                    <a:pt x="6" y="34"/>
                  </a:moveTo>
                  <a:lnTo>
                    <a:pt x="6" y="34"/>
                  </a:lnTo>
                  <a:lnTo>
                    <a:pt x="10" y="30"/>
                  </a:lnTo>
                  <a:lnTo>
                    <a:pt x="16" y="26"/>
                  </a:lnTo>
                  <a:lnTo>
                    <a:pt x="22" y="22"/>
                  </a:lnTo>
                  <a:lnTo>
                    <a:pt x="28" y="16"/>
                  </a:lnTo>
                  <a:lnTo>
                    <a:pt x="36" y="10"/>
                  </a:lnTo>
                  <a:lnTo>
                    <a:pt x="44" y="6"/>
                  </a:lnTo>
                  <a:lnTo>
                    <a:pt x="54" y="4"/>
                  </a:lnTo>
                  <a:lnTo>
                    <a:pt x="64" y="2"/>
                  </a:lnTo>
                  <a:lnTo>
                    <a:pt x="64" y="0"/>
                  </a:lnTo>
                  <a:lnTo>
                    <a:pt x="58" y="0"/>
                  </a:lnTo>
                  <a:lnTo>
                    <a:pt x="52" y="0"/>
                  </a:lnTo>
                  <a:lnTo>
                    <a:pt x="40" y="6"/>
                  </a:lnTo>
                  <a:lnTo>
                    <a:pt x="30" y="12"/>
                  </a:lnTo>
                  <a:lnTo>
                    <a:pt x="22" y="20"/>
                  </a:lnTo>
                  <a:lnTo>
                    <a:pt x="14" y="26"/>
                  </a:lnTo>
                  <a:lnTo>
                    <a:pt x="10" y="28"/>
                  </a:lnTo>
                  <a:lnTo>
                    <a:pt x="4" y="28"/>
                  </a:lnTo>
                  <a:lnTo>
                    <a:pt x="0" y="30"/>
                  </a:lnTo>
                  <a:lnTo>
                    <a:pt x="0" y="32"/>
                  </a:lnTo>
                  <a:lnTo>
                    <a:pt x="2" y="34"/>
                  </a:lnTo>
                  <a:lnTo>
                    <a:pt x="6" y="34"/>
                  </a:lnTo>
                </a:path>
              </a:pathLst>
            </a:custGeom>
            <a:noFill/>
            <a:ln w="9525">
              <a:noFill/>
              <a:round/>
              <a:headEnd/>
              <a:tailEnd/>
            </a:ln>
          </p:spPr>
          <p:txBody>
            <a:bodyPr/>
            <a:lstStyle/>
            <a:p>
              <a:endParaRPr lang="fr-FR">
                <a:latin typeface="Calibri" pitchFamily="34" charset="0"/>
              </a:endParaRPr>
            </a:p>
          </p:txBody>
        </p:sp>
        <p:sp>
          <p:nvSpPr>
            <p:cNvPr id="9097" name="Freeform 37"/>
            <p:cNvSpPr>
              <a:spLocks/>
            </p:cNvSpPr>
            <p:nvPr/>
          </p:nvSpPr>
          <p:spPr bwMode="auto">
            <a:xfrm>
              <a:off x="5305156" y="5832515"/>
              <a:ext cx="201699" cy="104883"/>
            </a:xfrm>
            <a:custGeom>
              <a:avLst/>
              <a:gdLst>
                <a:gd name="T0" fmla="*/ 813649736 w 50"/>
                <a:gd name="T1" fmla="*/ 423093990 h 26"/>
                <a:gd name="T2" fmla="*/ 813649736 w 50"/>
                <a:gd name="T3" fmla="*/ 423093990 h 26"/>
                <a:gd name="T4" fmla="*/ 683465173 w 50"/>
                <a:gd name="T5" fmla="*/ 260363966 h 26"/>
                <a:gd name="T6" fmla="*/ 553280610 w 50"/>
                <a:gd name="T7" fmla="*/ 130184000 h 26"/>
                <a:gd name="T8" fmla="*/ 390553815 w 50"/>
                <a:gd name="T9" fmla="*/ 32546000 h 26"/>
                <a:gd name="T10" fmla="*/ 227823048 w 50"/>
                <a:gd name="T11" fmla="*/ 0 h 26"/>
                <a:gd name="T12" fmla="*/ 227823048 w 50"/>
                <a:gd name="T13" fmla="*/ 0 h 26"/>
                <a:gd name="T14" fmla="*/ 130184594 w 50"/>
                <a:gd name="T15" fmla="*/ 0 h 26"/>
                <a:gd name="T16" fmla="*/ 65092297 w 50"/>
                <a:gd name="T17" fmla="*/ 32546000 h 26"/>
                <a:gd name="T18" fmla="*/ 0 w 50"/>
                <a:gd name="T19" fmla="*/ 97638008 h 26"/>
                <a:gd name="T20" fmla="*/ 0 w 50"/>
                <a:gd name="T21" fmla="*/ 130184000 h 26"/>
                <a:gd name="T22" fmla="*/ 32546149 w 50"/>
                <a:gd name="T23" fmla="*/ 162730024 h 26"/>
                <a:gd name="T24" fmla="*/ 32546149 w 50"/>
                <a:gd name="T25" fmla="*/ 162730024 h 26"/>
                <a:gd name="T26" fmla="*/ 65092297 w 50"/>
                <a:gd name="T27" fmla="*/ 162730024 h 26"/>
                <a:gd name="T28" fmla="*/ 65092297 w 50"/>
                <a:gd name="T29" fmla="*/ 130184000 h 26"/>
                <a:gd name="T30" fmla="*/ 65092297 w 50"/>
                <a:gd name="T31" fmla="*/ 130184000 h 26"/>
                <a:gd name="T32" fmla="*/ 97638454 w 50"/>
                <a:gd name="T33" fmla="*/ 32546000 h 26"/>
                <a:gd name="T34" fmla="*/ 97638454 w 50"/>
                <a:gd name="T35" fmla="*/ 32546000 h 26"/>
                <a:gd name="T36" fmla="*/ 195276907 w 50"/>
                <a:gd name="T37" fmla="*/ 32546000 h 26"/>
                <a:gd name="T38" fmla="*/ 325461533 w 50"/>
                <a:gd name="T39" fmla="*/ 32546000 h 26"/>
                <a:gd name="T40" fmla="*/ 325461533 w 50"/>
                <a:gd name="T41" fmla="*/ 32546000 h 26"/>
                <a:gd name="T42" fmla="*/ 423095921 w 50"/>
                <a:gd name="T43" fmla="*/ 65092000 h 26"/>
                <a:gd name="T44" fmla="*/ 520734343 w 50"/>
                <a:gd name="T45" fmla="*/ 130184000 h 26"/>
                <a:gd name="T46" fmla="*/ 520734343 w 50"/>
                <a:gd name="T47" fmla="*/ 130184000 h 26"/>
                <a:gd name="T48" fmla="*/ 683465173 w 50"/>
                <a:gd name="T49" fmla="*/ 292910021 h 26"/>
                <a:gd name="T50" fmla="*/ 813649736 w 50"/>
                <a:gd name="T51" fmla="*/ 423093990 h 26"/>
                <a:gd name="T52" fmla="*/ 813649736 w 50"/>
                <a:gd name="T53" fmla="*/ 423093990 h 26"/>
                <a:gd name="T54" fmla="*/ 813649736 w 50"/>
                <a:gd name="T55" fmla="*/ 423093990 h 2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0"/>
                <a:gd name="T85" fmla="*/ 0 h 26"/>
                <a:gd name="T86" fmla="*/ 50 w 50"/>
                <a:gd name="T87" fmla="*/ 26 h 2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0" h="26">
                  <a:moveTo>
                    <a:pt x="50" y="26"/>
                  </a:moveTo>
                  <a:lnTo>
                    <a:pt x="50" y="26"/>
                  </a:lnTo>
                  <a:lnTo>
                    <a:pt x="42" y="16"/>
                  </a:lnTo>
                  <a:lnTo>
                    <a:pt x="34" y="8"/>
                  </a:lnTo>
                  <a:lnTo>
                    <a:pt x="24" y="2"/>
                  </a:lnTo>
                  <a:lnTo>
                    <a:pt x="14" y="0"/>
                  </a:lnTo>
                  <a:lnTo>
                    <a:pt x="8" y="0"/>
                  </a:lnTo>
                  <a:lnTo>
                    <a:pt x="4" y="2"/>
                  </a:lnTo>
                  <a:lnTo>
                    <a:pt x="0" y="6"/>
                  </a:lnTo>
                  <a:lnTo>
                    <a:pt x="0" y="8"/>
                  </a:lnTo>
                  <a:lnTo>
                    <a:pt x="2" y="10"/>
                  </a:lnTo>
                  <a:lnTo>
                    <a:pt x="4" y="10"/>
                  </a:lnTo>
                  <a:lnTo>
                    <a:pt x="4" y="8"/>
                  </a:lnTo>
                  <a:lnTo>
                    <a:pt x="6" y="2"/>
                  </a:lnTo>
                  <a:lnTo>
                    <a:pt x="12" y="2"/>
                  </a:lnTo>
                  <a:lnTo>
                    <a:pt x="20" y="2"/>
                  </a:lnTo>
                  <a:lnTo>
                    <a:pt x="26" y="4"/>
                  </a:lnTo>
                  <a:lnTo>
                    <a:pt x="32" y="8"/>
                  </a:lnTo>
                  <a:lnTo>
                    <a:pt x="42" y="18"/>
                  </a:lnTo>
                  <a:lnTo>
                    <a:pt x="50" y="26"/>
                  </a:lnTo>
                  <a:close/>
                </a:path>
              </a:pathLst>
            </a:custGeom>
            <a:solidFill>
              <a:srgbClr val="000000"/>
            </a:solidFill>
            <a:ln w="9525">
              <a:noFill/>
              <a:round/>
              <a:headEnd/>
              <a:tailEnd/>
            </a:ln>
          </p:spPr>
          <p:txBody>
            <a:bodyPr/>
            <a:lstStyle/>
            <a:p>
              <a:endParaRPr lang="fr-FR">
                <a:latin typeface="Calibri" pitchFamily="34" charset="0"/>
              </a:endParaRPr>
            </a:p>
          </p:txBody>
        </p:sp>
        <p:sp>
          <p:nvSpPr>
            <p:cNvPr id="9098" name="Freeform 38"/>
            <p:cNvSpPr>
              <a:spLocks/>
            </p:cNvSpPr>
            <p:nvPr/>
          </p:nvSpPr>
          <p:spPr bwMode="auto">
            <a:xfrm>
              <a:off x="5305156" y="5832515"/>
              <a:ext cx="201699" cy="104883"/>
            </a:xfrm>
            <a:custGeom>
              <a:avLst/>
              <a:gdLst>
                <a:gd name="T0" fmla="*/ 813649736 w 50"/>
                <a:gd name="T1" fmla="*/ 423093990 h 26"/>
                <a:gd name="T2" fmla="*/ 813649736 w 50"/>
                <a:gd name="T3" fmla="*/ 423093990 h 26"/>
                <a:gd name="T4" fmla="*/ 683465173 w 50"/>
                <a:gd name="T5" fmla="*/ 260363966 h 26"/>
                <a:gd name="T6" fmla="*/ 553280610 w 50"/>
                <a:gd name="T7" fmla="*/ 130184000 h 26"/>
                <a:gd name="T8" fmla="*/ 390553815 w 50"/>
                <a:gd name="T9" fmla="*/ 32546000 h 26"/>
                <a:gd name="T10" fmla="*/ 227823048 w 50"/>
                <a:gd name="T11" fmla="*/ 0 h 26"/>
                <a:gd name="T12" fmla="*/ 227823048 w 50"/>
                <a:gd name="T13" fmla="*/ 0 h 26"/>
                <a:gd name="T14" fmla="*/ 130184594 w 50"/>
                <a:gd name="T15" fmla="*/ 0 h 26"/>
                <a:gd name="T16" fmla="*/ 65092297 w 50"/>
                <a:gd name="T17" fmla="*/ 32546000 h 26"/>
                <a:gd name="T18" fmla="*/ 0 w 50"/>
                <a:gd name="T19" fmla="*/ 97638008 h 26"/>
                <a:gd name="T20" fmla="*/ 0 w 50"/>
                <a:gd name="T21" fmla="*/ 130184000 h 26"/>
                <a:gd name="T22" fmla="*/ 32546149 w 50"/>
                <a:gd name="T23" fmla="*/ 162730024 h 26"/>
                <a:gd name="T24" fmla="*/ 32546149 w 50"/>
                <a:gd name="T25" fmla="*/ 162730024 h 26"/>
                <a:gd name="T26" fmla="*/ 65092297 w 50"/>
                <a:gd name="T27" fmla="*/ 162730024 h 26"/>
                <a:gd name="T28" fmla="*/ 65092297 w 50"/>
                <a:gd name="T29" fmla="*/ 130184000 h 26"/>
                <a:gd name="T30" fmla="*/ 65092297 w 50"/>
                <a:gd name="T31" fmla="*/ 130184000 h 26"/>
                <a:gd name="T32" fmla="*/ 97638454 w 50"/>
                <a:gd name="T33" fmla="*/ 32546000 h 26"/>
                <a:gd name="T34" fmla="*/ 97638454 w 50"/>
                <a:gd name="T35" fmla="*/ 32546000 h 26"/>
                <a:gd name="T36" fmla="*/ 195276907 w 50"/>
                <a:gd name="T37" fmla="*/ 32546000 h 26"/>
                <a:gd name="T38" fmla="*/ 325461533 w 50"/>
                <a:gd name="T39" fmla="*/ 32546000 h 26"/>
                <a:gd name="T40" fmla="*/ 325461533 w 50"/>
                <a:gd name="T41" fmla="*/ 32546000 h 26"/>
                <a:gd name="T42" fmla="*/ 423095921 w 50"/>
                <a:gd name="T43" fmla="*/ 65092000 h 26"/>
                <a:gd name="T44" fmla="*/ 520734343 w 50"/>
                <a:gd name="T45" fmla="*/ 130184000 h 26"/>
                <a:gd name="T46" fmla="*/ 520734343 w 50"/>
                <a:gd name="T47" fmla="*/ 130184000 h 26"/>
                <a:gd name="T48" fmla="*/ 683465173 w 50"/>
                <a:gd name="T49" fmla="*/ 292910021 h 26"/>
                <a:gd name="T50" fmla="*/ 813649736 w 50"/>
                <a:gd name="T51" fmla="*/ 423093990 h 26"/>
                <a:gd name="T52" fmla="*/ 813649736 w 50"/>
                <a:gd name="T53" fmla="*/ 423093990 h 26"/>
                <a:gd name="T54" fmla="*/ 813649736 w 50"/>
                <a:gd name="T55" fmla="*/ 423093990 h 2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0"/>
                <a:gd name="T85" fmla="*/ 0 h 26"/>
                <a:gd name="T86" fmla="*/ 50 w 50"/>
                <a:gd name="T87" fmla="*/ 26 h 2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0" h="26">
                  <a:moveTo>
                    <a:pt x="50" y="26"/>
                  </a:moveTo>
                  <a:lnTo>
                    <a:pt x="50" y="26"/>
                  </a:lnTo>
                  <a:lnTo>
                    <a:pt x="42" y="16"/>
                  </a:lnTo>
                  <a:lnTo>
                    <a:pt x="34" y="8"/>
                  </a:lnTo>
                  <a:lnTo>
                    <a:pt x="24" y="2"/>
                  </a:lnTo>
                  <a:lnTo>
                    <a:pt x="14" y="0"/>
                  </a:lnTo>
                  <a:lnTo>
                    <a:pt x="8" y="0"/>
                  </a:lnTo>
                  <a:lnTo>
                    <a:pt x="4" y="2"/>
                  </a:lnTo>
                  <a:lnTo>
                    <a:pt x="0" y="6"/>
                  </a:lnTo>
                  <a:lnTo>
                    <a:pt x="0" y="8"/>
                  </a:lnTo>
                  <a:lnTo>
                    <a:pt x="2" y="10"/>
                  </a:lnTo>
                  <a:lnTo>
                    <a:pt x="4" y="10"/>
                  </a:lnTo>
                  <a:lnTo>
                    <a:pt x="4" y="8"/>
                  </a:lnTo>
                  <a:lnTo>
                    <a:pt x="6" y="2"/>
                  </a:lnTo>
                  <a:lnTo>
                    <a:pt x="12" y="2"/>
                  </a:lnTo>
                  <a:lnTo>
                    <a:pt x="20" y="2"/>
                  </a:lnTo>
                  <a:lnTo>
                    <a:pt x="26" y="4"/>
                  </a:lnTo>
                  <a:lnTo>
                    <a:pt x="32" y="8"/>
                  </a:lnTo>
                  <a:lnTo>
                    <a:pt x="42" y="18"/>
                  </a:lnTo>
                  <a:lnTo>
                    <a:pt x="50" y="26"/>
                  </a:lnTo>
                </a:path>
              </a:pathLst>
            </a:custGeom>
            <a:noFill/>
            <a:ln w="9525">
              <a:noFill/>
              <a:round/>
              <a:headEnd/>
              <a:tailEnd/>
            </a:ln>
          </p:spPr>
          <p:txBody>
            <a:bodyPr/>
            <a:lstStyle/>
            <a:p>
              <a:endParaRPr lang="fr-FR">
                <a:latin typeface="Calibri" pitchFamily="34" charset="0"/>
              </a:endParaRPr>
            </a:p>
          </p:txBody>
        </p:sp>
        <p:sp>
          <p:nvSpPr>
            <p:cNvPr id="9099" name="Freeform 39"/>
            <p:cNvSpPr>
              <a:spLocks/>
            </p:cNvSpPr>
            <p:nvPr/>
          </p:nvSpPr>
          <p:spPr bwMode="auto">
            <a:xfrm>
              <a:off x="5393904" y="5913194"/>
              <a:ext cx="88747" cy="32272"/>
            </a:xfrm>
            <a:custGeom>
              <a:avLst/>
              <a:gdLst>
                <a:gd name="T0" fmla="*/ 358001366 w 22"/>
                <a:gd name="T1" fmla="*/ 130185217 h 8"/>
                <a:gd name="T2" fmla="*/ 358001366 w 22"/>
                <a:gd name="T3" fmla="*/ 130185217 h 8"/>
                <a:gd name="T4" fmla="*/ 260363501 w 22"/>
                <a:gd name="T5" fmla="*/ 65092609 h 8"/>
                <a:gd name="T6" fmla="*/ 97637833 w 22"/>
                <a:gd name="T7" fmla="*/ 0 h 8"/>
                <a:gd name="T8" fmla="*/ 97637833 w 22"/>
                <a:gd name="T9" fmla="*/ 0 h 8"/>
                <a:gd name="T10" fmla="*/ 32545942 w 22"/>
                <a:gd name="T11" fmla="*/ 0 h 8"/>
                <a:gd name="T12" fmla="*/ 0 w 22"/>
                <a:gd name="T13" fmla="*/ 0 h 8"/>
                <a:gd name="T14" fmla="*/ 0 w 22"/>
                <a:gd name="T15" fmla="*/ 32546304 h 8"/>
                <a:gd name="T16" fmla="*/ 0 w 22"/>
                <a:gd name="T17" fmla="*/ 32546304 h 8"/>
                <a:gd name="T18" fmla="*/ 0 w 22"/>
                <a:gd name="T19" fmla="*/ 32546304 h 8"/>
                <a:gd name="T20" fmla="*/ 32545942 w 22"/>
                <a:gd name="T21" fmla="*/ 32546304 h 8"/>
                <a:gd name="T22" fmla="*/ 32545942 w 22"/>
                <a:gd name="T23" fmla="*/ 32546304 h 8"/>
                <a:gd name="T24" fmla="*/ 65091884 w 22"/>
                <a:gd name="T25" fmla="*/ 0 h 8"/>
                <a:gd name="T26" fmla="*/ 97637833 w 22"/>
                <a:gd name="T27" fmla="*/ 32546304 h 8"/>
                <a:gd name="T28" fmla="*/ 195271633 w 22"/>
                <a:gd name="T29" fmla="*/ 32546304 h 8"/>
                <a:gd name="T30" fmla="*/ 195271633 w 22"/>
                <a:gd name="T31" fmla="*/ 32546304 h 8"/>
                <a:gd name="T32" fmla="*/ 292909498 w 22"/>
                <a:gd name="T33" fmla="*/ 97638921 h 8"/>
                <a:gd name="T34" fmla="*/ 358001366 w 22"/>
                <a:gd name="T35" fmla="*/ 130185217 h 8"/>
                <a:gd name="T36" fmla="*/ 358001366 w 22"/>
                <a:gd name="T37" fmla="*/ 130185217 h 8"/>
                <a:gd name="T38" fmla="*/ 358001366 w 22"/>
                <a:gd name="T39" fmla="*/ 130185217 h 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2"/>
                <a:gd name="T61" fmla="*/ 0 h 8"/>
                <a:gd name="T62" fmla="*/ 22 w 22"/>
                <a:gd name="T63" fmla="*/ 8 h 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2" h="8">
                  <a:moveTo>
                    <a:pt x="22" y="8"/>
                  </a:moveTo>
                  <a:lnTo>
                    <a:pt x="22" y="8"/>
                  </a:lnTo>
                  <a:lnTo>
                    <a:pt x="16" y="4"/>
                  </a:lnTo>
                  <a:lnTo>
                    <a:pt x="6" y="0"/>
                  </a:lnTo>
                  <a:lnTo>
                    <a:pt x="2" y="0"/>
                  </a:lnTo>
                  <a:lnTo>
                    <a:pt x="0" y="0"/>
                  </a:lnTo>
                  <a:lnTo>
                    <a:pt x="0" y="2"/>
                  </a:lnTo>
                  <a:lnTo>
                    <a:pt x="2" y="2"/>
                  </a:lnTo>
                  <a:lnTo>
                    <a:pt x="4" y="0"/>
                  </a:lnTo>
                  <a:lnTo>
                    <a:pt x="6" y="2"/>
                  </a:lnTo>
                  <a:lnTo>
                    <a:pt x="12" y="2"/>
                  </a:lnTo>
                  <a:lnTo>
                    <a:pt x="18" y="6"/>
                  </a:lnTo>
                  <a:lnTo>
                    <a:pt x="22" y="8"/>
                  </a:lnTo>
                  <a:close/>
                </a:path>
              </a:pathLst>
            </a:custGeom>
            <a:solidFill>
              <a:srgbClr val="000000"/>
            </a:solidFill>
            <a:ln w="9525">
              <a:noFill/>
              <a:round/>
              <a:headEnd/>
              <a:tailEnd/>
            </a:ln>
          </p:spPr>
          <p:txBody>
            <a:bodyPr/>
            <a:lstStyle/>
            <a:p>
              <a:endParaRPr lang="fr-FR">
                <a:latin typeface="Calibri" pitchFamily="34" charset="0"/>
              </a:endParaRPr>
            </a:p>
          </p:txBody>
        </p:sp>
        <p:sp>
          <p:nvSpPr>
            <p:cNvPr id="9100" name="Freeform 40"/>
            <p:cNvSpPr>
              <a:spLocks/>
            </p:cNvSpPr>
            <p:nvPr/>
          </p:nvSpPr>
          <p:spPr bwMode="auto">
            <a:xfrm>
              <a:off x="5393904" y="5913194"/>
              <a:ext cx="88747" cy="32272"/>
            </a:xfrm>
            <a:custGeom>
              <a:avLst/>
              <a:gdLst>
                <a:gd name="T0" fmla="*/ 358001366 w 22"/>
                <a:gd name="T1" fmla="*/ 130185217 h 8"/>
                <a:gd name="T2" fmla="*/ 358001366 w 22"/>
                <a:gd name="T3" fmla="*/ 130185217 h 8"/>
                <a:gd name="T4" fmla="*/ 260363501 w 22"/>
                <a:gd name="T5" fmla="*/ 65092609 h 8"/>
                <a:gd name="T6" fmla="*/ 97637833 w 22"/>
                <a:gd name="T7" fmla="*/ 0 h 8"/>
                <a:gd name="T8" fmla="*/ 97637833 w 22"/>
                <a:gd name="T9" fmla="*/ 0 h 8"/>
                <a:gd name="T10" fmla="*/ 32545942 w 22"/>
                <a:gd name="T11" fmla="*/ 0 h 8"/>
                <a:gd name="T12" fmla="*/ 0 w 22"/>
                <a:gd name="T13" fmla="*/ 0 h 8"/>
                <a:gd name="T14" fmla="*/ 0 w 22"/>
                <a:gd name="T15" fmla="*/ 32546304 h 8"/>
                <a:gd name="T16" fmla="*/ 0 w 22"/>
                <a:gd name="T17" fmla="*/ 32546304 h 8"/>
                <a:gd name="T18" fmla="*/ 0 w 22"/>
                <a:gd name="T19" fmla="*/ 32546304 h 8"/>
                <a:gd name="T20" fmla="*/ 32545942 w 22"/>
                <a:gd name="T21" fmla="*/ 32546304 h 8"/>
                <a:gd name="T22" fmla="*/ 32545942 w 22"/>
                <a:gd name="T23" fmla="*/ 32546304 h 8"/>
                <a:gd name="T24" fmla="*/ 65091884 w 22"/>
                <a:gd name="T25" fmla="*/ 0 h 8"/>
                <a:gd name="T26" fmla="*/ 97637833 w 22"/>
                <a:gd name="T27" fmla="*/ 32546304 h 8"/>
                <a:gd name="T28" fmla="*/ 195271633 w 22"/>
                <a:gd name="T29" fmla="*/ 32546304 h 8"/>
                <a:gd name="T30" fmla="*/ 195271633 w 22"/>
                <a:gd name="T31" fmla="*/ 32546304 h 8"/>
                <a:gd name="T32" fmla="*/ 292909498 w 22"/>
                <a:gd name="T33" fmla="*/ 97638921 h 8"/>
                <a:gd name="T34" fmla="*/ 358001366 w 22"/>
                <a:gd name="T35" fmla="*/ 130185217 h 8"/>
                <a:gd name="T36" fmla="*/ 358001366 w 22"/>
                <a:gd name="T37" fmla="*/ 130185217 h 8"/>
                <a:gd name="T38" fmla="*/ 358001366 w 22"/>
                <a:gd name="T39" fmla="*/ 130185217 h 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2"/>
                <a:gd name="T61" fmla="*/ 0 h 8"/>
                <a:gd name="T62" fmla="*/ 22 w 22"/>
                <a:gd name="T63" fmla="*/ 8 h 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2" h="8">
                  <a:moveTo>
                    <a:pt x="22" y="8"/>
                  </a:moveTo>
                  <a:lnTo>
                    <a:pt x="22" y="8"/>
                  </a:lnTo>
                  <a:lnTo>
                    <a:pt x="16" y="4"/>
                  </a:lnTo>
                  <a:lnTo>
                    <a:pt x="6" y="0"/>
                  </a:lnTo>
                  <a:lnTo>
                    <a:pt x="2" y="0"/>
                  </a:lnTo>
                  <a:lnTo>
                    <a:pt x="0" y="0"/>
                  </a:lnTo>
                  <a:lnTo>
                    <a:pt x="0" y="2"/>
                  </a:lnTo>
                  <a:lnTo>
                    <a:pt x="2" y="2"/>
                  </a:lnTo>
                  <a:lnTo>
                    <a:pt x="4" y="0"/>
                  </a:lnTo>
                  <a:lnTo>
                    <a:pt x="6" y="2"/>
                  </a:lnTo>
                  <a:lnTo>
                    <a:pt x="12" y="2"/>
                  </a:lnTo>
                  <a:lnTo>
                    <a:pt x="18" y="6"/>
                  </a:lnTo>
                  <a:lnTo>
                    <a:pt x="22" y="8"/>
                  </a:lnTo>
                </a:path>
              </a:pathLst>
            </a:custGeom>
            <a:noFill/>
            <a:ln w="9525">
              <a:noFill/>
              <a:round/>
              <a:headEnd/>
              <a:tailEnd/>
            </a:ln>
          </p:spPr>
          <p:txBody>
            <a:bodyPr/>
            <a:lstStyle/>
            <a:p>
              <a:endParaRPr lang="fr-FR">
                <a:latin typeface="Calibri" pitchFamily="34" charset="0"/>
              </a:endParaRPr>
            </a:p>
          </p:txBody>
        </p:sp>
        <p:sp>
          <p:nvSpPr>
            <p:cNvPr id="9101" name="Freeform 41"/>
            <p:cNvSpPr>
              <a:spLocks/>
            </p:cNvSpPr>
            <p:nvPr/>
          </p:nvSpPr>
          <p:spPr bwMode="auto">
            <a:xfrm>
              <a:off x="5845709" y="4194722"/>
              <a:ext cx="177495" cy="613164"/>
            </a:xfrm>
            <a:custGeom>
              <a:avLst/>
              <a:gdLst>
                <a:gd name="T0" fmla="*/ 0 w 44"/>
                <a:gd name="T1" fmla="*/ 1301835901 h 152"/>
                <a:gd name="T2" fmla="*/ 0 w 44"/>
                <a:gd name="T3" fmla="*/ 1301835901 h 152"/>
                <a:gd name="T4" fmla="*/ 162730650 w 44"/>
                <a:gd name="T5" fmla="*/ 1790023166 h 152"/>
                <a:gd name="T6" fmla="*/ 260369002 w 44"/>
                <a:gd name="T7" fmla="*/ 2050391859 h 152"/>
                <a:gd name="T8" fmla="*/ 390549500 w 44"/>
                <a:gd name="T9" fmla="*/ 2147483647 h 152"/>
                <a:gd name="T10" fmla="*/ 390549500 w 44"/>
                <a:gd name="T11" fmla="*/ 2147483647 h 152"/>
                <a:gd name="T12" fmla="*/ 488187852 w 44"/>
                <a:gd name="T13" fmla="*/ 2147483647 h 152"/>
                <a:gd name="T14" fmla="*/ 553280213 w 44"/>
                <a:gd name="T15" fmla="*/ 2147483647 h 152"/>
                <a:gd name="T16" fmla="*/ 650918565 w 44"/>
                <a:gd name="T17" fmla="*/ 2147483647 h 152"/>
                <a:gd name="T18" fmla="*/ 650918565 w 44"/>
                <a:gd name="T19" fmla="*/ 2147483647 h 152"/>
                <a:gd name="T20" fmla="*/ 683464682 w 44"/>
                <a:gd name="T21" fmla="*/ 2147483647 h 152"/>
                <a:gd name="T22" fmla="*/ 716010800 w 44"/>
                <a:gd name="T23" fmla="*/ 2147483647 h 152"/>
                <a:gd name="T24" fmla="*/ 716010800 w 44"/>
                <a:gd name="T25" fmla="*/ 2147483647 h 152"/>
                <a:gd name="T26" fmla="*/ 716010800 w 44"/>
                <a:gd name="T27" fmla="*/ 2147483647 h 152"/>
                <a:gd name="T28" fmla="*/ 716010800 w 44"/>
                <a:gd name="T29" fmla="*/ 2017845772 h 152"/>
                <a:gd name="T30" fmla="*/ 683464682 w 44"/>
                <a:gd name="T31" fmla="*/ 1724930993 h 152"/>
                <a:gd name="T32" fmla="*/ 683464682 w 44"/>
                <a:gd name="T33" fmla="*/ 1724930993 h 152"/>
                <a:gd name="T34" fmla="*/ 618372448 w 44"/>
                <a:gd name="T35" fmla="*/ 1106559381 h 152"/>
                <a:gd name="T36" fmla="*/ 618372448 w 44"/>
                <a:gd name="T37" fmla="*/ 1106559381 h 152"/>
                <a:gd name="T38" fmla="*/ 553280213 w 44"/>
                <a:gd name="T39" fmla="*/ 813648384 h 152"/>
                <a:gd name="T40" fmla="*/ 488187852 w 44"/>
                <a:gd name="T41" fmla="*/ 520733478 h 152"/>
                <a:gd name="T42" fmla="*/ 423095618 w 44"/>
                <a:gd name="T43" fmla="*/ 260368756 h 152"/>
                <a:gd name="T44" fmla="*/ 260369002 w 44"/>
                <a:gd name="T45" fmla="*/ 0 h 152"/>
                <a:gd name="T46" fmla="*/ 260369002 w 44"/>
                <a:gd name="T47" fmla="*/ 0 h 152"/>
                <a:gd name="T48" fmla="*/ 260369002 w 44"/>
                <a:gd name="T49" fmla="*/ 0 h 152"/>
                <a:gd name="T50" fmla="*/ 227822884 w 44"/>
                <a:gd name="T51" fmla="*/ 0 h 152"/>
                <a:gd name="T52" fmla="*/ 227822884 w 44"/>
                <a:gd name="T53" fmla="*/ 0 h 152"/>
                <a:gd name="T54" fmla="*/ 423095618 w 44"/>
                <a:gd name="T55" fmla="*/ 455641305 h 152"/>
                <a:gd name="T56" fmla="*/ 553280213 w 44"/>
                <a:gd name="T57" fmla="*/ 943828696 h 152"/>
                <a:gd name="T58" fmla="*/ 618372448 w 44"/>
                <a:gd name="T59" fmla="*/ 1432020247 h 152"/>
                <a:gd name="T60" fmla="*/ 650918565 w 44"/>
                <a:gd name="T61" fmla="*/ 1920207513 h 152"/>
                <a:gd name="T62" fmla="*/ 650918565 w 44"/>
                <a:gd name="T63" fmla="*/ 1920207513 h 152"/>
                <a:gd name="T64" fmla="*/ 683464682 w 44"/>
                <a:gd name="T65" fmla="*/ 2147483647 h 152"/>
                <a:gd name="T66" fmla="*/ 683464682 w 44"/>
                <a:gd name="T67" fmla="*/ 2147483647 h 152"/>
                <a:gd name="T68" fmla="*/ 683464682 w 44"/>
                <a:gd name="T69" fmla="*/ 2147483647 h 152"/>
                <a:gd name="T70" fmla="*/ 650918565 w 44"/>
                <a:gd name="T71" fmla="*/ 2147483647 h 152"/>
                <a:gd name="T72" fmla="*/ 553280213 w 44"/>
                <a:gd name="T73" fmla="*/ 2147483647 h 152"/>
                <a:gd name="T74" fmla="*/ 553280213 w 44"/>
                <a:gd name="T75" fmla="*/ 2147483647 h 152"/>
                <a:gd name="T76" fmla="*/ 488187852 w 44"/>
                <a:gd name="T77" fmla="*/ 2147483647 h 152"/>
                <a:gd name="T78" fmla="*/ 488187852 w 44"/>
                <a:gd name="T79" fmla="*/ 2147483647 h 152"/>
                <a:gd name="T80" fmla="*/ 358007417 w 44"/>
                <a:gd name="T81" fmla="*/ 2147483647 h 152"/>
                <a:gd name="T82" fmla="*/ 358007417 w 44"/>
                <a:gd name="T83" fmla="*/ 2147483647 h 152"/>
                <a:gd name="T84" fmla="*/ 227822884 w 44"/>
                <a:gd name="T85" fmla="*/ 1952753599 h 152"/>
                <a:gd name="T86" fmla="*/ 130184501 w 44"/>
                <a:gd name="T87" fmla="*/ 1724930993 h 152"/>
                <a:gd name="T88" fmla="*/ 0 w 44"/>
                <a:gd name="T89" fmla="*/ 1301835901 h 152"/>
                <a:gd name="T90" fmla="*/ 0 w 44"/>
                <a:gd name="T91" fmla="*/ 1301835901 h 152"/>
                <a:gd name="T92" fmla="*/ 0 w 44"/>
                <a:gd name="T93" fmla="*/ 1301835901 h 1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4"/>
                <a:gd name="T142" fmla="*/ 0 h 152"/>
                <a:gd name="T143" fmla="*/ 44 w 44"/>
                <a:gd name="T144" fmla="*/ 152 h 1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4" h="152">
                  <a:moveTo>
                    <a:pt x="0" y="80"/>
                  </a:moveTo>
                  <a:lnTo>
                    <a:pt x="0" y="80"/>
                  </a:lnTo>
                  <a:lnTo>
                    <a:pt x="10" y="110"/>
                  </a:lnTo>
                  <a:lnTo>
                    <a:pt x="16" y="126"/>
                  </a:lnTo>
                  <a:lnTo>
                    <a:pt x="24" y="140"/>
                  </a:lnTo>
                  <a:lnTo>
                    <a:pt x="30" y="148"/>
                  </a:lnTo>
                  <a:lnTo>
                    <a:pt x="34" y="152"/>
                  </a:lnTo>
                  <a:lnTo>
                    <a:pt x="40" y="152"/>
                  </a:lnTo>
                  <a:lnTo>
                    <a:pt x="42" y="152"/>
                  </a:lnTo>
                  <a:lnTo>
                    <a:pt x="44" y="148"/>
                  </a:lnTo>
                  <a:lnTo>
                    <a:pt x="44" y="142"/>
                  </a:lnTo>
                  <a:lnTo>
                    <a:pt x="44" y="124"/>
                  </a:lnTo>
                  <a:lnTo>
                    <a:pt x="42" y="106"/>
                  </a:lnTo>
                  <a:lnTo>
                    <a:pt x="38" y="68"/>
                  </a:lnTo>
                  <a:lnTo>
                    <a:pt x="34" y="50"/>
                  </a:lnTo>
                  <a:lnTo>
                    <a:pt x="30" y="32"/>
                  </a:lnTo>
                  <a:lnTo>
                    <a:pt x="26" y="16"/>
                  </a:lnTo>
                  <a:lnTo>
                    <a:pt x="16" y="0"/>
                  </a:lnTo>
                  <a:lnTo>
                    <a:pt x="14" y="0"/>
                  </a:lnTo>
                  <a:lnTo>
                    <a:pt x="26" y="28"/>
                  </a:lnTo>
                  <a:lnTo>
                    <a:pt x="34" y="58"/>
                  </a:lnTo>
                  <a:lnTo>
                    <a:pt x="38" y="88"/>
                  </a:lnTo>
                  <a:lnTo>
                    <a:pt x="40" y="118"/>
                  </a:lnTo>
                  <a:lnTo>
                    <a:pt x="42" y="142"/>
                  </a:lnTo>
                  <a:lnTo>
                    <a:pt x="42" y="144"/>
                  </a:lnTo>
                  <a:lnTo>
                    <a:pt x="40" y="146"/>
                  </a:lnTo>
                  <a:lnTo>
                    <a:pt x="34" y="148"/>
                  </a:lnTo>
                  <a:lnTo>
                    <a:pt x="30" y="142"/>
                  </a:lnTo>
                  <a:lnTo>
                    <a:pt x="22" y="132"/>
                  </a:lnTo>
                  <a:lnTo>
                    <a:pt x="14" y="120"/>
                  </a:lnTo>
                  <a:lnTo>
                    <a:pt x="8" y="106"/>
                  </a:lnTo>
                  <a:lnTo>
                    <a:pt x="0" y="80"/>
                  </a:lnTo>
                  <a:close/>
                </a:path>
              </a:pathLst>
            </a:custGeom>
            <a:solidFill>
              <a:srgbClr val="000000"/>
            </a:solidFill>
            <a:ln w="9525">
              <a:noFill/>
              <a:round/>
              <a:headEnd/>
              <a:tailEnd/>
            </a:ln>
          </p:spPr>
          <p:txBody>
            <a:bodyPr/>
            <a:lstStyle/>
            <a:p>
              <a:endParaRPr lang="fr-FR">
                <a:latin typeface="Calibri" pitchFamily="34" charset="0"/>
              </a:endParaRPr>
            </a:p>
          </p:txBody>
        </p:sp>
        <p:sp>
          <p:nvSpPr>
            <p:cNvPr id="9102" name="Freeform 42"/>
            <p:cNvSpPr>
              <a:spLocks/>
            </p:cNvSpPr>
            <p:nvPr/>
          </p:nvSpPr>
          <p:spPr bwMode="auto">
            <a:xfrm>
              <a:off x="5845709" y="4194722"/>
              <a:ext cx="177495" cy="613164"/>
            </a:xfrm>
            <a:custGeom>
              <a:avLst/>
              <a:gdLst>
                <a:gd name="T0" fmla="*/ 0 w 44"/>
                <a:gd name="T1" fmla="*/ 1301835901 h 152"/>
                <a:gd name="T2" fmla="*/ 0 w 44"/>
                <a:gd name="T3" fmla="*/ 1301835901 h 152"/>
                <a:gd name="T4" fmla="*/ 162730650 w 44"/>
                <a:gd name="T5" fmla="*/ 1790023166 h 152"/>
                <a:gd name="T6" fmla="*/ 260369002 w 44"/>
                <a:gd name="T7" fmla="*/ 2050391859 h 152"/>
                <a:gd name="T8" fmla="*/ 390549500 w 44"/>
                <a:gd name="T9" fmla="*/ 2147483647 h 152"/>
                <a:gd name="T10" fmla="*/ 390549500 w 44"/>
                <a:gd name="T11" fmla="*/ 2147483647 h 152"/>
                <a:gd name="T12" fmla="*/ 488187852 w 44"/>
                <a:gd name="T13" fmla="*/ 2147483647 h 152"/>
                <a:gd name="T14" fmla="*/ 553280213 w 44"/>
                <a:gd name="T15" fmla="*/ 2147483647 h 152"/>
                <a:gd name="T16" fmla="*/ 650918565 w 44"/>
                <a:gd name="T17" fmla="*/ 2147483647 h 152"/>
                <a:gd name="T18" fmla="*/ 650918565 w 44"/>
                <a:gd name="T19" fmla="*/ 2147483647 h 152"/>
                <a:gd name="T20" fmla="*/ 683464682 w 44"/>
                <a:gd name="T21" fmla="*/ 2147483647 h 152"/>
                <a:gd name="T22" fmla="*/ 716010800 w 44"/>
                <a:gd name="T23" fmla="*/ 2147483647 h 152"/>
                <a:gd name="T24" fmla="*/ 716010800 w 44"/>
                <a:gd name="T25" fmla="*/ 2147483647 h 152"/>
                <a:gd name="T26" fmla="*/ 716010800 w 44"/>
                <a:gd name="T27" fmla="*/ 2147483647 h 152"/>
                <a:gd name="T28" fmla="*/ 716010800 w 44"/>
                <a:gd name="T29" fmla="*/ 2017845772 h 152"/>
                <a:gd name="T30" fmla="*/ 683464682 w 44"/>
                <a:gd name="T31" fmla="*/ 1724930993 h 152"/>
                <a:gd name="T32" fmla="*/ 683464682 w 44"/>
                <a:gd name="T33" fmla="*/ 1724930993 h 152"/>
                <a:gd name="T34" fmla="*/ 618372448 w 44"/>
                <a:gd name="T35" fmla="*/ 1106559381 h 152"/>
                <a:gd name="T36" fmla="*/ 618372448 w 44"/>
                <a:gd name="T37" fmla="*/ 1106559381 h 152"/>
                <a:gd name="T38" fmla="*/ 553280213 w 44"/>
                <a:gd name="T39" fmla="*/ 813648384 h 152"/>
                <a:gd name="T40" fmla="*/ 488187852 w 44"/>
                <a:gd name="T41" fmla="*/ 520733478 h 152"/>
                <a:gd name="T42" fmla="*/ 423095618 w 44"/>
                <a:gd name="T43" fmla="*/ 260368756 h 152"/>
                <a:gd name="T44" fmla="*/ 260369002 w 44"/>
                <a:gd name="T45" fmla="*/ 0 h 152"/>
                <a:gd name="T46" fmla="*/ 260369002 w 44"/>
                <a:gd name="T47" fmla="*/ 0 h 152"/>
                <a:gd name="T48" fmla="*/ 260369002 w 44"/>
                <a:gd name="T49" fmla="*/ 0 h 152"/>
                <a:gd name="T50" fmla="*/ 227822884 w 44"/>
                <a:gd name="T51" fmla="*/ 0 h 152"/>
                <a:gd name="T52" fmla="*/ 227822884 w 44"/>
                <a:gd name="T53" fmla="*/ 0 h 152"/>
                <a:gd name="T54" fmla="*/ 423095618 w 44"/>
                <a:gd name="T55" fmla="*/ 455641305 h 152"/>
                <a:gd name="T56" fmla="*/ 553280213 w 44"/>
                <a:gd name="T57" fmla="*/ 943828696 h 152"/>
                <a:gd name="T58" fmla="*/ 618372448 w 44"/>
                <a:gd name="T59" fmla="*/ 1432020247 h 152"/>
                <a:gd name="T60" fmla="*/ 650918565 w 44"/>
                <a:gd name="T61" fmla="*/ 1920207513 h 152"/>
                <a:gd name="T62" fmla="*/ 650918565 w 44"/>
                <a:gd name="T63" fmla="*/ 1920207513 h 152"/>
                <a:gd name="T64" fmla="*/ 683464682 w 44"/>
                <a:gd name="T65" fmla="*/ 2147483647 h 152"/>
                <a:gd name="T66" fmla="*/ 683464682 w 44"/>
                <a:gd name="T67" fmla="*/ 2147483647 h 152"/>
                <a:gd name="T68" fmla="*/ 683464682 w 44"/>
                <a:gd name="T69" fmla="*/ 2147483647 h 152"/>
                <a:gd name="T70" fmla="*/ 650918565 w 44"/>
                <a:gd name="T71" fmla="*/ 2147483647 h 152"/>
                <a:gd name="T72" fmla="*/ 553280213 w 44"/>
                <a:gd name="T73" fmla="*/ 2147483647 h 152"/>
                <a:gd name="T74" fmla="*/ 553280213 w 44"/>
                <a:gd name="T75" fmla="*/ 2147483647 h 152"/>
                <a:gd name="T76" fmla="*/ 488187852 w 44"/>
                <a:gd name="T77" fmla="*/ 2147483647 h 152"/>
                <a:gd name="T78" fmla="*/ 488187852 w 44"/>
                <a:gd name="T79" fmla="*/ 2147483647 h 152"/>
                <a:gd name="T80" fmla="*/ 358007417 w 44"/>
                <a:gd name="T81" fmla="*/ 2147483647 h 152"/>
                <a:gd name="T82" fmla="*/ 358007417 w 44"/>
                <a:gd name="T83" fmla="*/ 2147483647 h 152"/>
                <a:gd name="T84" fmla="*/ 227822884 w 44"/>
                <a:gd name="T85" fmla="*/ 1952753599 h 152"/>
                <a:gd name="T86" fmla="*/ 130184501 w 44"/>
                <a:gd name="T87" fmla="*/ 1724930993 h 152"/>
                <a:gd name="T88" fmla="*/ 0 w 44"/>
                <a:gd name="T89" fmla="*/ 1301835901 h 152"/>
                <a:gd name="T90" fmla="*/ 0 w 44"/>
                <a:gd name="T91" fmla="*/ 1301835901 h 152"/>
                <a:gd name="T92" fmla="*/ 0 w 44"/>
                <a:gd name="T93" fmla="*/ 1301835901 h 1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4"/>
                <a:gd name="T142" fmla="*/ 0 h 152"/>
                <a:gd name="T143" fmla="*/ 44 w 44"/>
                <a:gd name="T144" fmla="*/ 152 h 1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4" h="152">
                  <a:moveTo>
                    <a:pt x="0" y="80"/>
                  </a:moveTo>
                  <a:lnTo>
                    <a:pt x="0" y="80"/>
                  </a:lnTo>
                  <a:lnTo>
                    <a:pt x="10" y="110"/>
                  </a:lnTo>
                  <a:lnTo>
                    <a:pt x="16" y="126"/>
                  </a:lnTo>
                  <a:lnTo>
                    <a:pt x="24" y="140"/>
                  </a:lnTo>
                  <a:lnTo>
                    <a:pt x="30" y="148"/>
                  </a:lnTo>
                  <a:lnTo>
                    <a:pt x="34" y="152"/>
                  </a:lnTo>
                  <a:lnTo>
                    <a:pt x="40" y="152"/>
                  </a:lnTo>
                  <a:lnTo>
                    <a:pt x="42" y="152"/>
                  </a:lnTo>
                  <a:lnTo>
                    <a:pt x="44" y="148"/>
                  </a:lnTo>
                  <a:lnTo>
                    <a:pt x="44" y="142"/>
                  </a:lnTo>
                  <a:lnTo>
                    <a:pt x="44" y="124"/>
                  </a:lnTo>
                  <a:lnTo>
                    <a:pt x="42" y="106"/>
                  </a:lnTo>
                  <a:lnTo>
                    <a:pt x="38" y="68"/>
                  </a:lnTo>
                  <a:lnTo>
                    <a:pt x="34" y="50"/>
                  </a:lnTo>
                  <a:lnTo>
                    <a:pt x="30" y="32"/>
                  </a:lnTo>
                  <a:lnTo>
                    <a:pt x="26" y="16"/>
                  </a:lnTo>
                  <a:lnTo>
                    <a:pt x="16" y="0"/>
                  </a:lnTo>
                  <a:lnTo>
                    <a:pt x="14" y="0"/>
                  </a:lnTo>
                  <a:lnTo>
                    <a:pt x="26" y="28"/>
                  </a:lnTo>
                  <a:lnTo>
                    <a:pt x="34" y="58"/>
                  </a:lnTo>
                  <a:lnTo>
                    <a:pt x="38" y="88"/>
                  </a:lnTo>
                  <a:lnTo>
                    <a:pt x="40" y="118"/>
                  </a:lnTo>
                  <a:lnTo>
                    <a:pt x="42" y="142"/>
                  </a:lnTo>
                  <a:lnTo>
                    <a:pt x="42" y="144"/>
                  </a:lnTo>
                  <a:lnTo>
                    <a:pt x="40" y="146"/>
                  </a:lnTo>
                  <a:lnTo>
                    <a:pt x="34" y="148"/>
                  </a:lnTo>
                  <a:lnTo>
                    <a:pt x="30" y="142"/>
                  </a:lnTo>
                  <a:lnTo>
                    <a:pt x="22" y="132"/>
                  </a:lnTo>
                  <a:lnTo>
                    <a:pt x="14" y="120"/>
                  </a:lnTo>
                  <a:lnTo>
                    <a:pt x="8" y="106"/>
                  </a:lnTo>
                  <a:lnTo>
                    <a:pt x="0" y="80"/>
                  </a:lnTo>
                </a:path>
              </a:pathLst>
            </a:custGeom>
            <a:noFill/>
            <a:ln w="9525">
              <a:noFill/>
              <a:round/>
              <a:headEnd/>
              <a:tailEnd/>
            </a:ln>
          </p:spPr>
          <p:txBody>
            <a:bodyPr/>
            <a:lstStyle/>
            <a:p>
              <a:endParaRPr lang="fr-FR">
                <a:latin typeface="Calibri" pitchFamily="34" charset="0"/>
              </a:endParaRPr>
            </a:p>
          </p:txBody>
        </p:sp>
        <p:sp>
          <p:nvSpPr>
            <p:cNvPr id="9103" name="Freeform 43"/>
            <p:cNvSpPr>
              <a:spLocks/>
            </p:cNvSpPr>
            <p:nvPr/>
          </p:nvSpPr>
          <p:spPr bwMode="auto">
            <a:xfrm>
              <a:off x="5999000" y="4291537"/>
              <a:ext cx="225903" cy="266242"/>
            </a:xfrm>
            <a:custGeom>
              <a:avLst/>
              <a:gdLst>
                <a:gd name="T0" fmla="*/ 0 w 56"/>
                <a:gd name="T1" fmla="*/ 0 h 66"/>
                <a:gd name="T2" fmla="*/ 0 w 56"/>
                <a:gd name="T3" fmla="*/ 0 h 66"/>
                <a:gd name="T4" fmla="*/ 32546167 w 56"/>
                <a:gd name="T5" fmla="*/ 358002669 h 66"/>
                <a:gd name="T6" fmla="*/ 130184668 w 56"/>
                <a:gd name="T7" fmla="*/ 716009372 h 66"/>
                <a:gd name="T8" fmla="*/ 130184668 w 56"/>
                <a:gd name="T9" fmla="*/ 716009372 h 66"/>
                <a:gd name="T10" fmla="*/ 162730858 w 56"/>
                <a:gd name="T11" fmla="*/ 846189548 h 66"/>
                <a:gd name="T12" fmla="*/ 260369336 w 56"/>
                <a:gd name="T13" fmla="*/ 943827706 h 66"/>
                <a:gd name="T14" fmla="*/ 325461717 w 56"/>
                <a:gd name="T15" fmla="*/ 1041465863 h 66"/>
                <a:gd name="T16" fmla="*/ 390554035 w 56"/>
                <a:gd name="T17" fmla="*/ 1074012168 h 66"/>
                <a:gd name="T18" fmla="*/ 455646353 w 56"/>
                <a:gd name="T19" fmla="*/ 1074012168 h 66"/>
                <a:gd name="T20" fmla="*/ 455646353 w 56"/>
                <a:gd name="T21" fmla="*/ 1074012168 h 66"/>
                <a:gd name="T22" fmla="*/ 553280922 w 56"/>
                <a:gd name="T23" fmla="*/ 1041465863 h 66"/>
                <a:gd name="T24" fmla="*/ 618373240 w 56"/>
                <a:gd name="T25" fmla="*/ 976373758 h 66"/>
                <a:gd name="T26" fmla="*/ 716011717 w 56"/>
                <a:gd name="T27" fmla="*/ 781101477 h 66"/>
                <a:gd name="T28" fmla="*/ 716011717 w 56"/>
                <a:gd name="T29" fmla="*/ 781101477 h 66"/>
                <a:gd name="T30" fmla="*/ 781104036 w 56"/>
                <a:gd name="T31" fmla="*/ 650917267 h 66"/>
                <a:gd name="T32" fmla="*/ 846196354 w 56"/>
                <a:gd name="T33" fmla="*/ 488186879 h 66"/>
                <a:gd name="T34" fmla="*/ 878742513 w 56"/>
                <a:gd name="T35" fmla="*/ 325456617 h 66"/>
                <a:gd name="T36" fmla="*/ 911288672 w 56"/>
                <a:gd name="T37" fmla="*/ 130184241 h 66"/>
                <a:gd name="T38" fmla="*/ 911288672 w 56"/>
                <a:gd name="T39" fmla="*/ 130184241 h 66"/>
                <a:gd name="T40" fmla="*/ 878742513 w 56"/>
                <a:gd name="T41" fmla="*/ 130184241 h 66"/>
                <a:gd name="T42" fmla="*/ 878742513 w 56"/>
                <a:gd name="T43" fmla="*/ 130184241 h 66"/>
                <a:gd name="T44" fmla="*/ 846196354 w 56"/>
                <a:gd name="T45" fmla="*/ 390548722 h 66"/>
                <a:gd name="T46" fmla="*/ 781104036 w 56"/>
                <a:gd name="T47" fmla="*/ 618371215 h 66"/>
                <a:gd name="T48" fmla="*/ 683465558 w 56"/>
                <a:gd name="T49" fmla="*/ 846189548 h 66"/>
                <a:gd name="T50" fmla="*/ 520734637 w 56"/>
                <a:gd name="T51" fmla="*/ 1008919811 h 66"/>
                <a:gd name="T52" fmla="*/ 520734637 w 56"/>
                <a:gd name="T53" fmla="*/ 1008919811 h 66"/>
                <a:gd name="T54" fmla="*/ 455646353 w 56"/>
                <a:gd name="T55" fmla="*/ 1074012168 h 66"/>
                <a:gd name="T56" fmla="*/ 390554035 w 56"/>
                <a:gd name="T57" fmla="*/ 1074012168 h 66"/>
                <a:gd name="T58" fmla="*/ 325461717 w 56"/>
                <a:gd name="T59" fmla="*/ 1008919811 h 66"/>
                <a:gd name="T60" fmla="*/ 260369336 w 56"/>
                <a:gd name="T61" fmla="*/ 943827706 h 66"/>
                <a:gd name="T62" fmla="*/ 162730858 w 56"/>
                <a:gd name="T63" fmla="*/ 748555425 h 66"/>
                <a:gd name="T64" fmla="*/ 130184668 w 56"/>
                <a:gd name="T65" fmla="*/ 618371215 h 66"/>
                <a:gd name="T66" fmla="*/ 130184668 w 56"/>
                <a:gd name="T67" fmla="*/ 618371215 h 66"/>
                <a:gd name="T68" fmla="*/ 32546167 w 56"/>
                <a:gd name="T69" fmla="*/ 325456617 h 66"/>
                <a:gd name="T70" fmla="*/ 0 w 56"/>
                <a:gd name="T71" fmla="*/ 0 h 66"/>
                <a:gd name="T72" fmla="*/ 0 w 56"/>
                <a:gd name="T73" fmla="*/ 0 h 66"/>
                <a:gd name="T74" fmla="*/ 0 w 56"/>
                <a:gd name="T75" fmla="*/ 0 h 6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6"/>
                <a:gd name="T115" fmla="*/ 0 h 66"/>
                <a:gd name="T116" fmla="*/ 56 w 56"/>
                <a:gd name="T117" fmla="*/ 66 h 6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6" h="66">
                  <a:moveTo>
                    <a:pt x="0" y="0"/>
                  </a:moveTo>
                  <a:lnTo>
                    <a:pt x="0" y="0"/>
                  </a:lnTo>
                  <a:lnTo>
                    <a:pt x="2" y="22"/>
                  </a:lnTo>
                  <a:lnTo>
                    <a:pt x="8" y="44"/>
                  </a:lnTo>
                  <a:lnTo>
                    <a:pt x="10" y="52"/>
                  </a:lnTo>
                  <a:lnTo>
                    <a:pt x="16" y="58"/>
                  </a:lnTo>
                  <a:lnTo>
                    <a:pt x="20" y="64"/>
                  </a:lnTo>
                  <a:lnTo>
                    <a:pt x="24" y="66"/>
                  </a:lnTo>
                  <a:lnTo>
                    <a:pt x="28" y="66"/>
                  </a:lnTo>
                  <a:lnTo>
                    <a:pt x="34" y="64"/>
                  </a:lnTo>
                  <a:lnTo>
                    <a:pt x="38" y="60"/>
                  </a:lnTo>
                  <a:lnTo>
                    <a:pt x="44" y="48"/>
                  </a:lnTo>
                  <a:lnTo>
                    <a:pt x="48" y="40"/>
                  </a:lnTo>
                  <a:lnTo>
                    <a:pt x="52" y="30"/>
                  </a:lnTo>
                  <a:lnTo>
                    <a:pt x="54" y="20"/>
                  </a:lnTo>
                  <a:lnTo>
                    <a:pt x="56" y="8"/>
                  </a:lnTo>
                  <a:lnTo>
                    <a:pt x="54" y="8"/>
                  </a:lnTo>
                  <a:lnTo>
                    <a:pt x="52" y="24"/>
                  </a:lnTo>
                  <a:lnTo>
                    <a:pt x="48" y="38"/>
                  </a:lnTo>
                  <a:lnTo>
                    <a:pt x="42" y="52"/>
                  </a:lnTo>
                  <a:lnTo>
                    <a:pt x="32" y="62"/>
                  </a:lnTo>
                  <a:lnTo>
                    <a:pt x="28" y="66"/>
                  </a:lnTo>
                  <a:lnTo>
                    <a:pt x="24" y="66"/>
                  </a:lnTo>
                  <a:lnTo>
                    <a:pt x="20" y="62"/>
                  </a:lnTo>
                  <a:lnTo>
                    <a:pt x="16" y="58"/>
                  </a:lnTo>
                  <a:lnTo>
                    <a:pt x="10" y="46"/>
                  </a:lnTo>
                  <a:lnTo>
                    <a:pt x="8" y="38"/>
                  </a:lnTo>
                  <a:lnTo>
                    <a:pt x="2" y="20"/>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104" name="Freeform 44"/>
            <p:cNvSpPr>
              <a:spLocks/>
            </p:cNvSpPr>
            <p:nvPr/>
          </p:nvSpPr>
          <p:spPr bwMode="auto">
            <a:xfrm>
              <a:off x="5999000" y="4291537"/>
              <a:ext cx="225903" cy="266242"/>
            </a:xfrm>
            <a:custGeom>
              <a:avLst/>
              <a:gdLst>
                <a:gd name="T0" fmla="*/ 0 w 56"/>
                <a:gd name="T1" fmla="*/ 0 h 66"/>
                <a:gd name="T2" fmla="*/ 0 w 56"/>
                <a:gd name="T3" fmla="*/ 0 h 66"/>
                <a:gd name="T4" fmla="*/ 32546167 w 56"/>
                <a:gd name="T5" fmla="*/ 358002669 h 66"/>
                <a:gd name="T6" fmla="*/ 130184668 w 56"/>
                <a:gd name="T7" fmla="*/ 716009372 h 66"/>
                <a:gd name="T8" fmla="*/ 130184668 w 56"/>
                <a:gd name="T9" fmla="*/ 716009372 h 66"/>
                <a:gd name="T10" fmla="*/ 162730858 w 56"/>
                <a:gd name="T11" fmla="*/ 846189548 h 66"/>
                <a:gd name="T12" fmla="*/ 260369336 w 56"/>
                <a:gd name="T13" fmla="*/ 943827706 h 66"/>
                <a:gd name="T14" fmla="*/ 325461717 w 56"/>
                <a:gd name="T15" fmla="*/ 1041465863 h 66"/>
                <a:gd name="T16" fmla="*/ 390554035 w 56"/>
                <a:gd name="T17" fmla="*/ 1074012168 h 66"/>
                <a:gd name="T18" fmla="*/ 455646353 w 56"/>
                <a:gd name="T19" fmla="*/ 1074012168 h 66"/>
                <a:gd name="T20" fmla="*/ 455646353 w 56"/>
                <a:gd name="T21" fmla="*/ 1074012168 h 66"/>
                <a:gd name="T22" fmla="*/ 553280922 w 56"/>
                <a:gd name="T23" fmla="*/ 1041465863 h 66"/>
                <a:gd name="T24" fmla="*/ 618373240 w 56"/>
                <a:gd name="T25" fmla="*/ 976373758 h 66"/>
                <a:gd name="T26" fmla="*/ 716011717 w 56"/>
                <a:gd name="T27" fmla="*/ 781101477 h 66"/>
                <a:gd name="T28" fmla="*/ 716011717 w 56"/>
                <a:gd name="T29" fmla="*/ 781101477 h 66"/>
                <a:gd name="T30" fmla="*/ 781104036 w 56"/>
                <a:gd name="T31" fmla="*/ 650917267 h 66"/>
                <a:gd name="T32" fmla="*/ 846196354 w 56"/>
                <a:gd name="T33" fmla="*/ 488186879 h 66"/>
                <a:gd name="T34" fmla="*/ 878742513 w 56"/>
                <a:gd name="T35" fmla="*/ 325456617 h 66"/>
                <a:gd name="T36" fmla="*/ 911288672 w 56"/>
                <a:gd name="T37" fmla="*/ 130184241 h 66"/>
                <a:gd name="T38" fmla="*/ 911288672 w 56"/>
                <a:gd name="T39" fmla="*/ 130184241 h 66"/>
                <a:gd name="T40" fmla="*/ 878742513 w 56"/>
                <a:gd name="T41" fmla="*/ 130184241 h 66"/>
                <a:gd name="T42" fmla="*/ 878742513 w 56"/>
                <a:gd name="T43" fmla="*/ 130184241 h 66"/>
                <a:gd name="T44" fmla="*/ 846196354 w 56"/>
                <a:gd name="T45" fmla="*/ 390548722 h 66"/>
                <a:gd name="T46" fmla="*/ 781104036 w 56"/>
                <a:gd name="T47" fmla="*/ 618371215 h 66"/>
                <a:gd name="T48" fmla="*/ 683465558 w 56"/>
                <a:gd name="T49" fmla="*/ 846189548 h 66"/>
                <a:gd name="T50" fmla="*/ 520734637 w 56"/>
                <a:gd name="T51" fmla="*/ 1008919811 h 66"/>
                <a:gd name="T52" fmla="*/ 520734637 w 56"/>
                <a:gd name="T53" fmla="*/ 1008919811 h 66"/>
                <a:gd name="T54" fmla="*/ 455646353 w 56"/>
                <a:gd name="T55" fmla="*/ 1074012168 h 66"/>
                <a:gd name="T56" fmla="*/ 390554035 w 56"/>
                <a:gd name="T57" fmla="*/ 1074012168 h 66"/>
                <a:gd name="T58" fmla="*/ 325461717 w 56"/>
                <a:gd name="T59" fmla="*/ 1008919811 h 66"/>
                <a:gd name="T60" fmla="*/ 260369336 w 56"/>
                <a:gd name="T61" fmla="*/ 943827706 h 66"/>
                <a:gd name="T62" fmla="*/ 162730858 w 56"/>
                <a:gd name="T63" fmla="*/ 748555425 h 66"/>
                <a:gd name="T64" fmla="*/ 130184668 w 56"/>
                <a:gd name="T65" fmla="*/ 618371215 h 66"/>
                <a:gd name="T66" fmla="*/ 130184668 w 56"/>
                <a:gd name="T67" fmla="*/ 618371215 h 66"/>
                <a:gd name="T68" fmla="*/ 32546167 w 56"/>
                <a:gd name="T69" fmla="*/ 325456617 h 66"/>
                <a:gd name="T70" fmla="*/ 0 w 56"/>
                <a:gd name="T71" fmla="*/ 0 h 66"/>
                <a:gd name="T72" fmla="*/ 0 w 56"/>
                <a:gd name="T73" fmla="*/ 0 h 66"/>
                <a:gd name="T74" fmla="*/ 0 w 56"/>
                <a:gd name="T75" fmla="*/ 0 h 6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6"/>
                <a:gd name="T115" fmla="*/ 0 h 66"/>
                <a:gd name="T116" fmla="*/ 56 w 56"/>
                <a:gd name="T117" fmla="*/ 66 h 6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6" h="66">
                  <a:moveTo>
                    <a:pt x="0" y="0"/>
                  </a:moveTo>
                  <a:lnTo>
                    <a:pt x="0" y="0"/>
                  </a:lnTo>
                  <a:lnTo>
                    <a:pt x="2" y="22"/>
                  </a:lnTo>
                  <a:lnTo>
                    <a:pt x="8" y="44"/>
                  </a:lnTo>
                  <a:lnTo>
                    <a:pt x="10" y="52"/>
                  </a:lnTo>
                  <a:lnTo>
                    <a:pt x="16" y="58"/>
                  </a:lnTo>
                  <a:lnTo>
                    <a:pt x="20" y="64"/>
                  </a:lnTo>
                  <a:lnTo>
                    <a:pt x="24" y="66"/>
                  </a:lnTo>
                  <a:lnTo>
                    <a:pt x="28" y="66"/>
                  </a:lnTo>
                  <a:lnTo>
                    <a:pt x="34" y="64"/>
                  </a:lnTo>
                  <a:lnTo>
                    <a:pt x="38" y="60"/>
                  </a:lnTo>
                  <a:lnTo>
                    <a:pt x="44" y="48"/>
                  </a:lnTo>
                  <a:lnTo>
                    <a:pt x="48" y="40"/>
                  </a:lnTo>
                  <a:lnTo>
                    <a:pt x="52" y="30"/>
                  </a:lnTo>
                  <a:lnTo>
                    <a:pt x="54" y="20"/>
                  </a:lnTo>
                  <a:lnTo>
                    <a:pt x="56" y="8"/>
                  </a:lnTo>
                  <a:lnTo>
                    <a:pt x="54" y="8"/>
                  </a:lnTo>
                  <a:lnTo>
                    <a:pt x="52" y="24"/>
                  </a:lnTo>
                  <a:lnTo>
                    <a:pt x="48" y="38"/>
                  </a:lnTo>
                  <a:lnTo>
                    <a:pt x="42" y="52"/>
                  </a:lnTo>
                  <a:lnTo>
                    <a:pt x="32" y="62"/>
                  </a:lnTo>
                  <a:lnTo>
                    <a:pt x="28" y="66"/>
                  </a:lnTo>
                  <a:lnTo>
                    <a:pt x="24" y="66"/>
                  </a:lnTo>
                  <a:lnTo>
                    <a:pt x="20" y="62"/>
                  </a:lnTo>
                  <a:lnTo>
                    <a:pt x="16" y="58"/>
                  </a:lnTo>
                  <a:lnTo>
                    <a:pt x="10" y="46"/>
                  </a:lnTo>
                  <a:lnTo>
                    <a:pt x="8" y="38"/>
                  </a:lnTo>
                  <a:lnTo>
                    <a:pt x="2" y="20"/>
                  </a:lnTo>
                  <a:lnTo>
                    <a:pt x="0" y="0"/>
                  </a:lnTo>
                </a:path>
              </a:pathLst>
            </a:custGeom>
            <a:noFill/>
            <a:ln w="9525">
              <a:noFill/>
              <a:round/>
              <a:headEnd/>
              <a:tailEnd/>
            </a:ln>
          </p:spPr>
          <p:txBody>
            <a:bodyPr/>
            <a:lstStyle/>
            <a:p>
              <a:endParaRPr lang="fr-FR">
                <a:latin typeface="Calibri" pitchFamily="34" charset="0"/>
              </a:endParaRPr>
            </a:p>
          </p:txBody>
        </p:sp>
        <p:sp>
          <p:nvSpPr>
            <p:cNvPr id="9105" name="Freeform 45"/>
            <p:cNvSpPr>
              <a:spLocks/>
            </p:cNvSpPr>
            <p:nvPr/>
          </p:nvSpPr>
          <p:spPr bwMode="auto">
            <a:xfrm>
              <a:off x="6184562" y="4348013"/>
              <a:ext cx="225903" cy="379194"/>
            </a:xfrm>
            <a:custGeom>
              <a:avLst/>
              <a:gdLst>
                <a:gd name="T0" fmla="*/ 260369336 w 56"/>
                <a:gd name="T1" fmla="*/ 32546138 h 94"/>
                <a:gd name="T2" fmla="*/ 260369336 w 56"/>
                <a:gd name="T3" fmla="*/ 32546138 h 94"/>
                <a:gd name="T4" fmla="*/ 260369336 w 56"/>
                <a:gd name="T5" fmla="*/ 162730712 h 94"/>
                <a:gd name="T6" fmla="*/ 195277017 w 56"/>
                <a:gd name="T7" fmla="*/ 325461424 h 94"/>
                <a:gd name="T8" fmla="*/ 130184668 w 56"/>
                <a:gd name="T9" fmla="*/ 553280424 h 94"/>
                <a:gd name="T10" fmla="*/ 130184668 w 56"/>
                <a:gd name="T11" fmla="*/ 553280424 h 94"/>
                <a:gd name="T12" fmla="*/ 32546167 w 56"/>
                <a:gd name="T13" fmla="*/ 1008926241 h 94"/>
                <a:gd name="T14" fmla="*/ 32546167 w 56"/>
                <a:gd name="T15" fmla="*/ 1008926241 h 94"/>
                <a:gd name="T16" fmla="*/ 0 w 56"/>
                <a:gd name="T17" fmla="*/ 1432022146 h 94"/>
                <a:gd name="T18" fmla="*/ 0 w 56"/>
                <a:gd name="T19" fmla="*/ 1432022146 h 94"/>
                <a:gd name="T20" fmla="*/ 0 w 56"/>
                <a:gd name="T21" fmla="*/ 1497114406 h 94"/>
                <a:gd name="T22" fmla="*/ 0 w 56"/>
                <a:gd name="T23" fmla="*/ 1529660536 h 94"/>
                <a:gd name="T24" fmla="*/ 32546167 w 56"/>
                <a:gd name="T25" fmla="*/ 1529660536 h 94"/>
                <a:gd name="T26" fmla="*/ 32546167 w 56"/>
                <a:gd name="T27" fmla="*/ 1529660536 h 94"/>
                <a:gd name="T28" fmla="*/ 97638509 w 56"/>
                <a:gd name="T29" fmla="*/ 1529660536 h 94"/>
                <a:gd name="T30" fmla="*/ 162730858 w 56"/>
                <a:gd name="T31" fmla="*/ 1497114406 h 94"/>
                <a:gd name="T32" fmla="*/ 260369336 w 56"/>
                <a:gd name="T33" fmla="*/ 1399476017 h 94"/>
                <a:gd name="T34" fmla="*/ 455646353 w 56"/>
                <a:gd name="T35" fmla="*/ 1106564883 h 94"/>
                <a:gd name="T36" fmla="*/ 455646353 w 56"/>
                <a:gd name="T37" fmla="*/ 1106564883 h 94"/>
                <a:gd name="T38" fmla="*/ 683465558 w 56"/>
                <a:gd name="T39" fmla="*/ 683464943 h 94"/>
                <a:gd name="T40" fmla="*/ 911288672 w 56"/>
                <a:gd name="T41" fmla="*/ 260369101 h 94"/>
                <a:gd name="T42" fmla="*/ 911288672 w 56"/>
                <a:gd name="T43" fmla="*/ 260369101 h 94"/>
                <a:gd name="T44" fmla="*/ 911288672 w 56"/>
                <a:gd name="T45" fmla="*/ 227822971 h 94"/>
                <a:gd name="T46" fmla="*/ 878742513 w 56"/>
                <a:gd name="T47" fmla="*/ 260369101 h 94"/>
                <a:gd name="T48" fmla="*/ 878742513 w 56"/>
                <a:gd name="T49" fmla="*/ 260369101 h 94"/>
                <a:gd name="T50" fmla="*/ 683465558 w 56"/>
                <a:gd name="T51" fmla="*/ 520734168 h 94"/>
                <a:gd name="T52" fmla="*/ 520734637 w 56"/>
                <a:gd name="T53" fmla="*/ 846195592 h 94"/>
                <a:gd name="T54" fmla="*/ 358007876 w 56"/>
                <a:gd name="T55" fmla="*/ 1139111012 h 94"/>
                <a:gd name="T56" fmla="*/ 162730858 w 56"/>
                <a:gd name="T57" fmla="*/ 1399476017 h 94"/>
                <a:gd name="T58" fmla="*/ 162730858 w 56"/>
                <a:gd name="T59" fmla="*/ 1399476017 h 94"/>
                <a:gd name="T60" fmla="*/ 97638509 w 56"/>
                <a:gd name="T61" fmla="*/ 1464568276 h 94"/>
                <a:gd name="T62" fmla="*/ 65092334 w 56"/>
                <a:gd name="T63" fmla="*/ 1464568276 h 94"/>
                <a:gd name="T64" fmla="*/ 32546167 w 56"/>
                <a:gd name="T65" fmla="*/ 1464568276 h 94"/>
                <a:gd name="T66" fmla="*/ 32546167 w 56"/>
                <a:gd name="T67" fmla="*/ 1399476017 h 94"/>
                <a:gd name="T68" fmla="*/ 32546167 w 56"/>
                <a:gd name="T69" fmla="*/ 1236745368 h 94"/>
                <a:gd name="T70" fmla="*/ 32546167 w 56"/>
                <a:gd name="T71" fmla="*/ 1236745368 h 94"/>
                <a:gd name="T72" fmla="*/ 65092334 w 56"/>
                <a:gd name="T73" fmla="*/ 846195592 h 94"/>
                <a:gd name="T74" fmla="*/ 65092334 w 56"/>
                <a:gd name="T75" fmla="*/ 846195592 h 94"/>
                <a:gd name="T76" fmla="*/ 195277017 w 56"/>
                <a:gd name="T77" fmla="*/ 455641909 h 94"/>
                <a:gd name="T78" fmla="*/ 325461717 w 56"/>
                <a:gd name="T79" fmla="*/ 65092275 h 94"/>
                <a:gd name="T80" fmla="*/ 325461717 w 56"/>
                <a:gd name="T81" fmla="*/ 65092275 h 94"/>
                <a:gd name="T82" fmla="*/ 358007876 w 56"/>
                <a:gd name="T83" fmla="*/ 32546138 h 94"/>
                <a:gd name="T84" fmla="*/ 292915558 w 56"/>
                <a:gd name="T85" fmla="*/ 0 h 94"/>
                <a:gd name="T86" fmla="*/ 260369336 w 56"/>
                <a:gd name="T87" fmla="*/ 0 h 94"/>
                <a:gd name="T88" fmla="*/ 260369336 w 56"/>
                <a:gd name="T89" fmla="*/ 32546138 h 9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6"/>
                <a:gd name="T136" fmla="*/ 0 h 94"/>
                <a:gd name="T137" fmla="*/ 56 w 56"/>
                <a:gd name="T138" fmla="*/ 94 h 9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6" h="94">
                  <a:moveTo>
                    <a:pt x="16" y="2"/>
                  </a:moveTo>
                  <a:lnTo>
                    <a:pt x="16" y="2"/>
                  </a:lnTo>
                  <a:lnTo>
                    <a:pt x="16" y="10"/>
                  </a:lnTo>
                  <a:lnTo>
                    <a:pt x="12" y="20"/>
                  </a:lnTo>
                  <a:lnTo>
                    <a:pt x="8" y="34"/>
                  </a:lnTo>
                  <a:lnTo>
                    <a:pt x="2" y="62"/>
                  </a:lnTo>
                  <a:lnTo>
                    <a:pt x="0" y="88"/>
                  </a:lnTo>
                  <a:lnTo>
                    <a:pt x="0" y="92"/>
                  </a:lnTo>
                  <a:lnTo>
                    <a:pt x="0" y="94"/>
                  </a:lnTo>
                  <a:lnTo>
                    <a:pt x="2" y="94"/>
                  </a:lnTo>
                  <a:lnTo>
                    <a:pt x="6" y="94"/>
                  </a:lnTo>
                  <a:lnTo>
                    <a:pt x="10" y="92"/>
                  </a:lnTo>
                  <a:lnTo>
                    <a:pt x="16" y="86"/>
                  </a:lnTo>
                  <a:lnTo>
                    <a:pt x="28" y="68"/>
                  </a:lnTo>
                  <a:lnTo>
                    <a:pt x="42" y="42"/>
                  </a:lnTo>
                  <a:lnTo>
                    <a:pt x="56" y="16"/>
                  </a:lnTo>
                  <a:lnTo>
                    <a:pt x="56" y="14"/>
                  </a:lnTo>
                  <a:lnTo>
                    <a:pt x="54" y="16"/>
                  </a:lnTo>
                  <a:lnTo>
                    <a:pt x="42" y="32"/>
                  </a:lnTo>
                  <a:lnTo>
                    <a:pt x="32" y="52"/>
                  </a:lnTo>
                  <a:lnTo>
                    <a:pt x="22" y="70"/>
                  </a:lnTo>
                  <a:lnTo>
                    <a:pt x="10" y="86"/>
                  </a:lnTo>
                  <a:lnTo>
                    <a:pt x="6" y="90"/>
                  </a:lnTo>
                  <a:lnTo>
                    <a:pt x="4" y="90"/>
                  </a:lnTo>
                  <a:lnTo>
                    <a:pt x="2" y="90"/>
                  </a:lnTo>
                  <a:lnTo>
                    <a:pt x="2" y="86"/>
                  </a:lnTo>
                  <a:lnTo>
                    <a:pt x="2" y="76"/>
                  </a:lnTo>
                  <a:lnTo>
                    <a:pt x="4" y="52"/>
                  </a:lnTo>
                  <a:lnTo>
                    <a:pt x="12" y="28"/>
                  </a:lnTo>
                  <a:lnTo>
                    <a:pt x="20" y="4"/>
                  </a:lnTo>
                  <a:lnTo>
                    <a:pt x="22" y="2"/>
                  </a:lnTo>
                  <a:lnTo>
                    <a:pt x="18" y="0"/>
                  </a:lnTo>
                  <a:lnTo>
                    <a:pt x="16" y="0"/>
                  </a:lnTo>
                  <a:lnTo>
                    <a:pt x="16"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9106" name="Freeform 46"/>
            <p:cNvSpPr>
              <a:spLocks/>
            </p:cNvSpPr>
            <p:nvPr/>
          </p:nvSpPr>
          <p:spPr bwMode="auto">
            <a:xfrm>
              <a:off x="6184562" y="4348013"/>
              <a:ext cx="225903" cy="379194"/>
            </a:xfrm>
            <a:custGeom>
              <a:avLst/>
              <a:gdLst>
                <a:gd name="T0" fmla="*/ 260369336 w 56"/>
                <a:gd name="T1" fmla="*/ 32546138 h 94"/>
                <a:gd name="T2" fmla="*/ 260369336 w 56"/>
                <a:gd name="T3" fmla="*/ 32546138 h 94"/>
                <a:gd name="T4" fmla="*/ 260369336 w 56"/>
                <a:gd name="T5" fmla="*/ 162730712 h 94"/>
                <a:gd name="T6" fmla="*/ 195277017 w 56"/>
                <a:gd name="T7" fmla="*/ 325461424 h 94"/>
                <a:gd name="T8" fmla="*/ 130184668 w 56"/>
                <a:gd name="T9" fmla="*/ 553280424 h 94"/>
                <a:gd name="T10" fmla="*/ 130184668 w 56"/>
                <a:gd name="T11" fmla="*/ 553280424 h 94"/>
                <a:gd name="T12" fmla="*/ 32546167 w 56"/>
                <a:gd name="T13" fmla="*/ 1008926241 h 94"/>
                <a:gd name="T14" fmla="*/ 32546167 w 56"/>
                <a:gd name="T15" fmla="*/ 1008926241 h 94"/>
                <a:gd name="T16" fmla="*/ 0 w 56"/>
                <a:gd name="T17" fmla="*/ 1432022146 h 94"/>
                <a:gd name="T18" fmla="*/ 0 w 56"/>
                <a:gd name="T19" fmla="*/ 1432022146 h 94"/>
                <a:gd name="T20" fmla="*/ 0 w 56"/>
                <a:gd name="T21" fmla="*/ 1497114406 h 94"/>
                <a:gd name="T22" fmla="*/ 0 w 56"/>
                <a:gd name="T23" fmla="*/ 1529660536 h 94"/>
                <a:gd name="T24" fmla="*/ 32546167 w 56"/>
                <a:gd name="T25" fmla="*/ 1529660536 h 94"/>
                <a:gd name="T26" fmla="*/ 32546167 w 56"/>
                <a:gd name="T27" fmla="*/ 1529660536 h 94"/>
                <a:gd name="T28" fmla="*/ 97638509 w 56"/>
                <a:gd name="T29" fmla="*/ 1529660536 h 94"/>
                <a:gd name="T30" fmla="*/ 162730858 w 56"/>
                <a:gd name="T31" fmla="*/ 1497114406 h 94"/>
                <a:gd name="T32" fmla="*/ 260369336 w 56"/>
                <a:gd name="T33" fmla="*/ 1399476017 h 94"/>
                <a:gd name="T34" fmla="*/ 455646353 w 56"/>
                <a:gd name="T35" fmla="*/ 1106564883 h 94"/>
                <a:gd name="T36" fmla="*/ 455646353 w 56"/>
                <a:gd name="T37" fmla="*/ 1106564883 h 94"/>
                <a:gd name="T38" fmla="*/ 683465558 w 56"/>
                <a:gd name="T39" fmla="*/ 683464943 h 94"/>
                <a:gd name="T40" fmla="*/ 911288672 w 56"/>
                <a:gd name="T41" fmla="*/ 260369101 h 94"/>
                <a:gd name="T42" fmla="*/ 911288672 w 56"/>
                <a:gd name="T43" fmla="*/ 260369101 h 94"/>
                <a:gd name="T44" fmla="*/ 911288672 w 56"/>
                <a:gd name="T45" fmla="*/ 227822971 h 94"/>
                <a:gd name="T46" fmla="*/ 878742513 w 56"/>
                <a:gd name="T47" fmla="*/ 260369101 h 94"/>
                <a:gd name="T48" fmla="*/ 878742513 w 56"/>
                <a:gd name="T49" fmla="*/ 260369101 h 94"/>
                <a:gd name="T50" fmla="*/ 683465558 w 56"/>
                <a:gd name="T51" fmla="*/ 520734168 h 94"/>
                <a:gd name="T52" fmla="*/ 520734637 w 56"/>
                <a:gd name="T53" fmla="*/ 846195592 h 94"/>
                <a:gd name="T54" fmla="*/ 358007876 w 56"/>
                <a:gd name="T55" fmla="*/ 1139111012 h 94"/>
                <a:gd name="T56" fmla="*/ 162730858 w 56"/>
                <a:gd name="T57" fmla="*/ 1399476017 h 94"/>
                <a:gd name="T58" fmla="*/ 162730858 w 56"/>
                <a:gd name="T59" fmla="*/ 1399476017 h 94"/>
                <a:gd name="T60" fmla="*/ 97638509 w 56"/>
                <a:gd name="T61" fmla="*/ 1464568276 h 94"/>
                <a:gd name="T62" fmla="*/ 65092334 w 56"/>
                <a:gd name="T63" fmla="*/ 1464568276 h 94"/>
                <a:gd name="T64" fmla="*/ 32546167 w 56"/>
                <a:gd name="T65" fmla="*/ 1464568276 h 94"/>
                <a:gd name="T66" fmla="*/ 32546167 w 56"/>
                <a:gd name="T67" fmla="*/ 1399476017 h 94"/>
                <a:gd name="T68" fmla="*/ 32546167 w 56"/>
                <a:gd name="T69" fmla="*/ 1236745368 h 94"/>
                <a:gd name="T70" fmla="*/ 32546167 w 56"/>
                <a:gd name="T71" fmla="*/ 1236745368 h 94"/>
                <a:gd name="T72" fmla="*/ 65092334 w 56"/>
                <a:gd name="T73" fmla="*/ 846195592 h 94"/>
                <a:gd name="T74" fmla="*/ 65092334 w 56"/>
                <a:gd name="T75" fmla="*/ 846195592 h 94"/>
                <a:gd name="T76" fmla="*/ 195277017 w 56"/>
                <a:gd name="T77" fmla="*/ 455641909 h 94"/>
                <a:gd name="T78" fmla="*/ 325461717 w 56"/>
                <a:gd name="T79" fmla="*/ 65092275 h 94"/>
                <a:gd name="T80" fmla="*/ 325461717 w 56"/>
                <a:gd name="T81" fmla="*/ 65092275 h 94"/>
                <a:gd name="T82" fmla="*/ 358007876 w 56"/>
                <a:gd name="T83" fmla="*/ 32546138 h 94"/>
                <a:gd name="T84" fmla="*/ 292915558 w 56"/>
                <a:gd name="T85" fmla="*/ 0 h 94"/>
                <a:gd name="T86" fmla="*/ 260369336 w 56"/>
                <a:gd name="T87" fmla="*/ 0 h 94"/>
                <a:gd name="T88" fmla="*/ 260369336 w 56"/>
                <a:gd name="T89" fmla="*/ 32546138 h 9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6"/>
                <a:gd name="T136" fmla="*/ 0 h 94"/>
                <a:gd name="T137" fmla="*/ 56 w 56"/>
                <a:gd name="T138" fmla="*/ 94 h 9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6" h="94">
                  <a:moveTo>
                    <a:pt x="16" y="2"/>
                  </a:moveTo>
                  <a:lnTo>
                    <a:pt x="16" y="2"/>
                  </a:lnTo>
                  <a:lnTo>
                    <a:pt x="16" y="10"/>
                  </a:lnTo>
                  <a:lnTo>
                    <a:pt x="12" y="20"/>
                  </a:lnTo>
                  <a:lnTo>
                    <a:pt x="8" y="34"/>
                  </a:lnTo>
                  <a:lnTo>
                    <a:pt x="2" y="62"/>
                  </a:lnTo>
                  <a:lnTo>
                    <a:pt x="0" y="88"/>
                  </a:lnTo>
                  <a:lnTo>
                    <a:pt x="0" y="92"/>
                  </a:lnTo>
                  <a:lnTo>
                    <a:pt x="0" y="94"/>
                  </a:lnTo>
                  <a:lnTo>
                    <a:pt x="2" y="94"/>
                  </a:lnTo>
                  <a:lnTo>
                    <a:pt x="6" y="94"/>
                  </a:lnTo>
                  <a:lnTo>
                    <a:pt x="10" y="92"/>
                  </a:lnTo>
                  <a:lnTo>
                    <a:pt x="16" y="86"/>
                  </a:lnTo>
                  <a:lnTo>
                    <a:pt x="28" y="68"/>
                  </a:lnTo>
                  <a:lnTo>
                    <a:pt x="42" y="42"/>
                  </a:lnTo>
                  <a:lnTo>
                    <a:pt x="56" y="16"/>
                  </a:lnTo>
                  <a:lnTo>
                    <a:pt x="56" y="14"/>
                  </a:lnTo>
                  <a:lnTo>
                    <a:pt x="54" y="16"/>
                  </a:lnTo>
                  <a:lnTo>
                    <a:pt x="42" y="32"/>
                  </a:lnTo>
                  <a:lnTo>
                    <a:pt x="32" y="52"/>
                  </a:lnTo>
                  <a:lnTo>
                    <a:pt x="22" y="70"/>
                  </a:lnTo>
                  <a:lnTo>
                    <a:pt x="10" y="86"/>
                  </a:lnTo>
                  <a:lnTo>
                    <a:pt x="6" y="90"/>
                  </a:lnTo>
                  <a:lnTo>
                    <a:pt x="4" y="90"/>
                  </a:lnTo>
                  <a:lnTo>
                    <a:pt x="2" y="90"/>
                  </a:lnTo>
                  <a:lnTo>
                    <a:pt x="2" y="86"/>
                  </a:lnTo>
                  <a:lnTo>
                    <a:pt x="2" y="76"/>
                  </a:lnTo>
                  <a:lnTo>
                    <a:pt x="4" y="52"/>
                  </a:lnTo>
                  <a:lnTo>
                    <a:pt x="12" y="28"/>
                  </a:lnTo>
                  <a:lnTo>
                    <a:pt x="20" y="4"/>
                  </a:lnTo>
                  <a:lnTo>
                    <a:pt x="22" y="2"/>
                  </a:lnTo>
                  <a:lnTo>
                    <a:pt x="18" y="0"/>
                  </a:lnTo>
                  <a:lnTo>
                    <a:pt x="16" y="0"/>
                  </a:lnTo>
                  <a:lnTo>
                    <a:pt x="16" y="2"/>
                  </a:lnTo>
                </a:path>
              </a:pathLst>
            </a:custGeom>
            <a:noFill/>
            <a:ln w="9525">
              <a:noFill/>
              <a:round/>
              <a:headEnd/>
              <a:tailEnd/>
            </a:ln>
          </p:spPr>
          <p:txBody>
            <a:bodyPr/>
            <a:lstStyle/>
            <a:p>
              <a:endParaRPr lang="fr-FR">
                <a:latin typeface="Calibri" pitchFamily="34" charset="0"/>
              </a:endParaRPr>
            </a:p>
          </p:txBody>
        </p:sp>
        <p:sp>
          <p:nvSpPr>
            <p:cNvPr id="9107" name="Freeform 47"/>
            <p:cNvSpPr>
              <a:spLocks/>
            </p:cNvSpPr>
            <p:nvPr/>
          </p:nvSpPr>
          <p:spPr bwMode="auto">
            <a:xfrm>
              <a:off x="6216834" y="4477100"/>
              <a:ext cx="645436" cy="1516774"/>
            </a:xfrm>
            <a:custGeom>
              <a:avLst/>
              <a:gdLst>
                <a:gd name="T0" fmla="*/ 1204198058 w 160"/>
                <a:gd name="T1" fmla="*/ 0 h 376"/>
                <a:gd name="T2" fmla="*/ 911286959 w 160"/>
                <a:gd name="T3" fmla="*/ 358003048 h 376"/>
                <a:gd name="T4" fmla="*/ 683464274 w 160"/>
                <a:gd name="T5" fmla="*/ 781102303 h 376"/>
                <a:gd name="T6" fmla="*/ 292915007 w 160"/>
                <a:gd name="T7" fmla="*/ 1757477093 h 376"/>
                <a:gd name="T8" fmla="*/ 162730552 w 160"/>
                <a:gd name="T9" fmla="*/ 2147483647 h 376"/>
                <a:gd name="T10" fmla="*/ 65092212 w 160"/>
                <a:gd name="T11" fmla="*/ 2147483647 h 376"/>
                <a:gd name="T12" fmla="*/ 0 w 160"/>
                <a:gd name="T13" fmla="*/ 2147483647 h 376"/>
                <a:gd name="T14" fmla="*/ 0 w 160"/>
                <a:gd name="T15" fmla="*/ 2147483647 h 376"/>
                <a:gd name="T16" fmla="*/ 97638325 w 160"/>
                <a:gd name="T17" fmla="*/ 2147483647 h 376"/>
                <a:gd name="T18" fmla="*/ 162730552 w 160"/>
                <a:gd name="T19" fmla="*/ 2147483647 h 376"/>
                <a:gd name="T20" fmla="*/ 390549267 w 160"/>
                <a:gd name="T21" fmla="*/ 2147483647 h 376"/>
                <a:gd name="T22" fmla="*/ 748556469 w 160"/>
                <a:gd name="T23" fmla="*/ 2147483647 h 376"/>
                <a:gd name="T24" fmla="*/ 943833057 w 160"/>
                <a:gd name="T25" fmla="*/ 2147483647 h 376"/>
                <a:gd name="T26" fmla="*/ 1139105862 w 160"/>
                <a:gd name="T27" fmla="*/ 2147483647 h 376"/>
                <a:gd name="T28" fmla="*/ 1464566841 w 160"/>
                <a:gd name="T29" fmla="*/ 2147483647 h 376"/>
                <a:gd name="T30" fmla="*/ 1757477688 w 160"/>
                <a:gd name="T31" fmla="*/ 2147483647 h 376"/>
                <a:gd name="T32" fmla="*/ 1920208178 w 160"/>
                <a:gd name="T33" fmla="*/ 2147483647 h 376"/>
                <a:gd name="T34" fmla="*/ 2115485269 w 160"/>
                <a:gd name="T35" fmla="*/ 2147483647 h 376"/>
                <a:gd name="T36" fmla="*/ 2147483647 w 160"/>
                <a:gd name="T37" fmla="*/ 2147483647 h 376"/>
                <a:gd name="T38" fmla="*/ 2147483647 w 160"/>
                <a:gd name="T39" fmla="*/ 2147483647 h 376"/>
                <a:gd name="T40" fmla="*/ 2147483647 w 160"/>
                <a:gd name="T41" fmla="*/ 2147483647 h 376"/>
                <a:gd name="T42" fmla="*/ 2147483647 w 160"/>
                <a:gd name="T43" fmla="*/ 2147483647 h 376"/>
                <a:gd name="T44" fmla="*/ 2147483647 w 160"/>
                <a:gd name="T45" fmla="*/ 2147483647 h 376"/>
                <a:gd name="T46" fmla="*/ 2147483647 w 160"/>
                <a:gd name="T47" fmla="*/ 2147483647 h 376"/>
                <a:gd name="T48" fmla="*/ 1985300373 w 160"/>
                <a:gd name="T49" fmla="*/ 2147483647 h 376"/>
                <a:gd name="T50" fmla="*/ 1692385492 w 160"/>
                <a:gd name="T51" fmla="*/ 2147483647 h 376"/>
                <a:gd name="T52" fmla="*/ 1529659037 w 160"/>
                <a:gd name="T53" fmla="*/ 2147483647 h 376"/>
                <a:gd name="T54" fmla="*/ 1366928547 w 160"/>
                <a:gd name="T55" fmla="*/ 2147483647 h 376"/>
                <a:gd name="T56" fmla="*/ 1139105862 w 160"/>
                <a:gd name="T57" fmla="*/ 2147483647 h 376"/>
                <a:gd name="T58" fmla="*/ 911286959 w 160"/>
                <a:gd name="T59" fmla="*/ 2147483647 h 376"/>
                <a:gd name="T60" fmla="*/ 781102567 w 160"/>
                <a:gd name="T61" fmla="*/ 2147483647 h 376"/>
                <a:gd name="T62" fmla="*/ 455641462 w 160"/>
                <a:gd name="T63" fmla="*/ 2147483647 h 376"/>
                <a:gd name="T64" fmla="*/ 358003169 w 160"/>
                <a:gd name="T65" fmla="*/ 2147483647 h 376"/>
                <a:gd name="T66" fmla="*/ 227822748 w 160"/>
                <a:gd name="T67" fmla="*/ 2147483647 h 376"/>
                <a:gd name="T68" fmla="*/ 130184423 w 160"/>
                <a:gd name="T69" fmla="*/ 2147483647 h 376"/>
                <a:gd name="T70" fmla="*/ 97638325 w 160"/>
                <a:gd name="T71" fmla="*/ 2147483647 h 376"/>
                <a:gd name="T72" fmla="*/ 130184423 w 160"/>
                <a:gd name="T73" fmla="*/ 2147483647 h 376"/>
                <a:gd name="T74" fmla="*/ 195276650 w 160"/>
                <a:gd name="T75" fmla="*/ 2147483647 h 376"/>
                <a:gd name="T76" fmla="*/ 358003169 w 160"/>
                <a:gd name="T77" fmla="*/ 1822569266 h 376"/>
                <a:gd name="T78" fmla="*/ 488187560 w 160"/>
                <a:gd name="T79" fmla="*/ 1334381998 h 376"/>
                <a:gd name="T80" fmla="*/ 683464274 w 160"/>
                <a:gd name="T81" fmla="*/ 846194476 h 376"/>
                <a:gd name="T82" fmla="*/ 1041467316 w 160"/>
                <a:gd name="T83" fmla="*/ 195276584 h 376"/>
                <a:gd name="T84" fmla="*/ 1204198058 w 160"/>
                <a:gd name="T85" fmla="*/ 0 h 37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0"/>
                <a:gd name="T130" fmla="*/ 0 h 376"/>
                <a:gd name="T131" fmla="*/ 160 w 160"/>
                <a:gd name="T132" fmla="*/ 376 h 37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0" h="376">
                  <a:moveTo>
                    <a:pt x="74" y="0"/>
                  </a:moveTo>
                  <a:lnTo>
                    <a:pt x="74" y="0"/>
                  </a:lnTo>
                  <a:lnTo>
                    <a:pt x="64" y="10"/>
                  </a:lnTo>
                  <a:lnTo>
                    <a:pt x="56" y="22"/>
                  </a:lnTo>
                  <a:lnTo>
                    <a:pt x="42" y="48"/>
                  </a:lnTo>
                  <a:lnTo>
                    <a:pt x="30" y="78"/>
                  </a:lnTo>
                  <a:lnTo>
                    <a:pt x="18" y="108"/>
                  </a:lnTo>
                  <a:lnTo>
                    <a:pt x="10" y="144"/>
                  </a:lnTo>
                  <a:lnTo>
                    <a:pt x="4" y="180"/>
                  </a:lnTo>
                  <a:lnTo>
                    <a:pt x="0" y="216"/>
                  </a:lnTo>
                  <a:lnTo>
                    <a:pt x="0" y="234"/>
                  </a:lnTo>
                  <a:lnTo>
                    <a:pt x="0" y="252"/>
                  </a:lnTo>
                  <a:lnTo>
                    <a:pt x="4" y="284"/>
                  </a:lnTo>
                  <a:lnTo>
                    <a:pt x="6" y="302"/>
                  </a:lnTo>
                  <a:lnTo>
                    <a:pt x="10" y="318"/>
                  </a:lnTo>
                  <a:lnTo>
                    <a:pt x="16" y="328"/>
                  </a:lnTo>
                  <a:lnTo>
                    <a:pt x="24" y="340"/>
                  </a:lnTo>
                  <a:lnTo>
                    <a:pt x="36" y="348"/>
                  </a:lnTo>
                  <a:lnTo>
                    <a:pt x="46" y="354"/>
                  </a:lnTo>
                  <a:lnTo>
                    <a:pt x="58" y="358"/>
                  </a:lnTo>
                  <a:lnTo>
                    <a:pt x="70" y="356"/>
                  </a:lnTo>
                  <a:lnTo>
                    <a:pt x="80" y="356"/>
                  </a:lnTo>
                  <a:lnTo>
                    <a:pt x="90" y="358"/>
                  </a:lnTo>
                  <a:lnTo>
                    <a:pt x="98" y="362"/>
                  </a:lnTo>
                  <a:lnTo>
                    <a:pt x="108" y="368"/>
                  </a:lnTo>
                  <a:lnTo>
                    <a:pt x="118" y="374"/>
                  </a:lnTo>
                  <a:lnTo>
                    <a:pt x="124" y="376"/>
                  </a:lnTo>
                  <a:lnTo>
                    <a:pt x="130" y="376"/>
                  </a:lnTo>
                  <a:lnTo>
                    <a:pt x="146" y="374"/>
                  </a:lnTo>
                  <a:lnTo>
                    <a:pt x="152" y="372"/>
                  </a:lnTo>
                  <a:lnTo>
                    <a:pt x="158" y="370"/>
                  </a:lnTo>
                  <a:lnTo>
                    <a:pt x="160" y="368"/>
                  </a:lnTo>
                  <a:lnTo>
                    <a:pt x="158" y="368"/>
                  </a:lnTo>
                  <a:lnTo>
                    <a:pt x="150" y="370"/>
                  </a:lnTo>
                  <a:lnTo>
                    <a:pt x="140" y="372"/>
                  </a:lnTo>
                  <a:lnTo>
                    <a:pt x="130" y="372"/>
                  </a:lnTo>
                  <a:lnTo>
                    <a:pt x="122" y="372"/>
                  </a:lnTo>
                  <a:lnTo>
                    <a:pt x="112" y="368"/>
                  </a:lnTo>
                  <a:lnTo>
                    <a:pt x="104" y="362"/>
                  </a:lnTo>
                  <a:lnTo>
                    <a:pt x="94" y="356"/>
                  </a:lnTo>
                  <a:lnTo>
                    <a:pt x="84" y="352"/>
                  </a:lnTo>
                  <a:lnTo>
                    <a:pt x="78" y="352"/>
                  </a:lnTo>
                  <a:lnTo>
                    <a:pt x="70" y="352"/>
                  </a:lnTo>
                  <a:lnTo>
                    <a:pt x="64" y="354"/>
                  </a:lnTo>
                  <a:lnTo>
                    <a:pt x="56" y="354"/>
                  </a:lnTo>
                  <a:lnTo>
                    <a:pt x="48" y="350"/>
                  </a:lnTo>
                  <a:lnTo>
                    <a:pt x="40" y="346"/>
                  </a:lnTo>
                  <a:lnTo>
                    <a:pt x="28" y="334"/>
                  </a:lnTo>
                  <a:lnTo>
                    <a:pt x="22" y="328"/>
                  </a:lnTo>
                  <a:lnTo>
                    <a:pt x="18" y="320"/>
                  </a:lnTo>
                  <a:lnTo>
                    <a:pt x="14" y="304"/>
                  </a:lnTo>
                  <a:lnTo>
                    <a:pt x="8" y="272"/>
                  </a:lnTo>
                  <a:lnTo>
                    <a:pt x="6" y="238"/>
                  </a:lnTo>
                  <a:lnTo>
                    <a:pt x="6" y="224"/>
                  </a:lnTo>
                  <a:lnTo>
                    <a:pt x="8" y="208"/>
                  </a:lnTo>
                  <a:lnTo>
                    <a:pt x="12" y="178"/>
                  </a:lnTo>
                  <a:lnTo>
                    <a:pt x="16" y="144"/>
                  </a:lnTo>
                  <a:lnTo>
                    <a:pt x="22" y="112"/>
                  </a:lnTo>
                  <a:lnTo>
                    <a:pt x="30" y="82"/>
                  </a:lnTo>
                  <a:lnTo>
                    <a:pt x="42" y="52"/>
                  </a:lnTo>
                  <a:lnTo>
                    <a:pt x="56" y="24"/>
                  </a:lnTo>
                  <a:lnTo>
                    <a:pt x="64" y="12"/>
                  </a:lnTo>
                  <a:lnTo>
                    <a:pt x="74"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108" name="Freeform 49"/>
            <p:cNvSpPr>
              <a:spLocks/>
            </p:cNvSpPr>
            <p:nvPr/>
          </p:nvSpPr>
          <p:spPr bwMode="auto">
            <a:xfrm>
              <a:off x="5861845" y="5961602"/>
              <a:ext cx="258174" cy="185563"/>
            </a:xfrm>
            <a:custGeom>
              <a:avLst/>
              <a:gdLst>
                <a:gd name="T0" fmla="*/ 0 w 64"/>
                <a:gd name="T1" fmla="*/ 0 h 46"/>
                <a:gd name="T2" fmla="*/ 0 w 64"/>
                <a:gd name="T3" fmla="*/ 0 h 46"/>
                <a:gd name="T4" fmla="*/ 0 w 64"/>
                <a:gd name="T5" fmla="*/ 32546134 h 46"/>
                <a:gd name="T6" fmla="*/ 32546052 w 64"/>
                <a:gd name="T7" fmla="*/ 65092267 h 46"/>
                <a:gd name="T8" fmla="*/ 32546052 w 64"/>
                <a:gd name="T9" fmla="*/ 65092267 h 46"/>
                <a:gd name="T10" fmla="*/ 162730285 w 64"/>
                <a:gd name="T11" fmla="*/ 130184535 h 46"/>
                <a:gd name="T12" fmla="*/ 292910491 w 64"/>
                <a:gd name="T13" fmla="*/ 162730692 h 46"/>
                <a:gd name="T14" fmla="*/ 292910491 w 64"/>
                <a:gd name="T15" fmla="*/ 162730692 h 46"/>
                <a:gd name="T16" fmla="*/ 553278972 w 64"/>
                <a:gd name="T17" fmla="*/ 195276818 h 46"/>
                <a:gd name="T18" fmla="*/ 650917105 w 64"/>
                <a:gd name="T19" fmla="*/ 260369070 h 46"/>
                <a:gd name="T20" fmla="*/ 781097249 w 64"/>
                <a:gd name="T21" fmla="*/ 325461384 h 46"/>
                <a:gd name="T22" fmla="*/ 781097249 w 64"/>
                <a:gd name="T23" fmla="*/ 325461384 h 46"/>
                <a:gd name="T24" fmla="*/ 846189337 w 64"/>
                <a:gd name="T25" fmla="*/ 423095728 h 46"/>
                <a:gd name="T26" fmla="*/ 911281426 w 64"/>
                <a:gd name="T27" fmla="*/ 520734105 h 46"/>
                <a:gd name="T28" fmla="*/ 1008919559 w 64"/>
                <a:gd name="T29" fmla="*/ 716010986 h 46"/>
                <a:gd name="T30" fmla="*/ 1008919559 w 64"/>
                <a:gd name="T31" fmla="*/ 716010986 h 46"/>
                <a:gd name="T32" fmla="*/ 1008919559 w 64"/>
                <a:gd name="T33" fmla="*/ 748557112 h 46"/>
                <a:gd name="T34" fmla="*/ 1041465604 w 64"/>
                <a:gd name="T35" fmla="*/ 716010986 h 46"/>
                <a:gd name="T36" fmla="*/ 1041465604 w 64"/>
                <a:gd name="T37" fmla="*/ 716010986 h 46"/>
                <a:gd name="T38" fmla="*/ 976373515 w 64"/>
                <a:gd name="T39" fmla="*/ 553280357 h 46"/>
                <a:gd name="T40" fmla="*/ 911281426 w 64"/>
                <a:gd name="T41" fmla="*/ 423095728 h 46"/>
                <a:gd name="T42" fmla="*/ 781097249 w 64"/>
                <a:gd name="T43" fmla="*/ 292915258 h 46"/>
                <a:gd name="T44" fmla="*/ 650917105 w 64"/>
                <a:gd name="T45" fmla="*/ 195276818 h 46"/>
                <a:gd name="T46" fmla="*/ 650917105 w 64"/>
                <a:gd name="T47" fmla="*/ 195276818 h 46"/>
                <a:gd name="T48" fmla="*/ 488186757 w 64"/>
                <a:gd name="T49" fmla="*/ 162730692 h 46"/>
                <a:gd name="T50" fmla="*/ 358002580 w 64"/>
                <a:gd name="T51" fmla="*/ 130184535 h 46"/>
                <a:gd name="T52" fmla="*/ 358002580 w 64"/>
                <a:gd name="T53" fmla="*/ 130184535 h 46"/>
                <a:gd name="T54" fmla="*/ 227822374 w 64"/>
                <a:gd name="T55" fmla="*/ 130184535 h 46"/>
                <a:gd name="T56" fmla="*/ 130184209 w 64"/>
                <a:gd name="T57" fmla="*/ 97638409 h 46"/>
                <a:gd name="T58" fmla="*/ 130184209 w 64"/>
                <a:gd name="T59" fmla="*/ 97638409 h 46"/>
                <a:gd name="T60" fmla="*/ 65092104 w 64"/>
                <a:gd name="T61" fmla="*/ 32546134 h 46"/>
                <a:gd name="T62" fmla="*/ 0 w 64"/>
                <a:gd name="T63" fmla="*/ 0 h 46"/>
                <a:gd name="T64" fmla="*/ 0 w 64"/>
                <a:gd name="T65" fmla="*/ 0 h 46"/>
                <a:gd name="T66" fmla="*/ 0 w 64"/>
                <a:gd name="T67" fmla="*/ 0 h 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4"/>
                <a:gd name="T103" fmla="*/ 0 h 46"/>
                <a:gd name="T104" fmla="*/ 64 w 64"/>
                <a:gd name="T105" fmla="*/ 46 h 4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4" h="46">
                  <a:moveTo>
                    <a:pt x="0" y="0"/>
                  </a:moveTo>
                  <a:lnTo>
                    <a:pt x="0" y="0"/>
                  </a:lnTo>
                  <a:lnTo>
                    <a:pt x="0" y="2"/>
                  </a:lnTo>
                  <a:lnTo>
                    <a:pt x="2" y="4"/>
                  </a:lnTo>
                  <a:lnTo>
                    <a:pt x="10" y="8"/>
                  </a:lnTo>
                  <a:lnTo>
                    <a:pt x="18" y="10"/>
                  </a:lnTo>
                  <a:lnTo>
                    <a:pt x="34" y="12"/>
                  </a:lnTo>
                  <a:lnTo>
                    <a:pt x="40" y="16"/>
                  </a:lnTo>
                  <a:lnTo>
                    <a:pt x="48" y="20"/>
                  </a:lnTo>
                  <a:lnTo>
                    <a:pt x="52" y="26"/>
                  </a:lnTo>
                  <a:lnTo>
                    <a:pt x="56" y="32"/>
                  </a:lnTo>
                  <a:lnTo>
                    <a:pt x="62" y="44"/>
                  </a:lnTo>
                  <a:lnTo>
                    <a:pt x="62" y="46"/>
                  </a:lnTo>
                  <a:lnTo>
                    <a:pt x="64" y="44"/>
                  </a:lnTo>
                  <a:lnTo>
                    <a:pt x="60" y="34"/>
                  </a:lnTo>
                  <a:lnTo>
                    <a:pt x="56" y="26"/>
                  </a:lnTo>
                  <a:lnTo>
                    <a:pt x="48" y="18"/>
                  </a:lnTo>
                  <a:lnTo>
                    <a:pt x="40" y="12"/>
                  </a:lnTo>
                  <a:lnTo>
                    <a:pt x="30" y="10"/>
                  </a:lnTo>
                  <a:lnTo>
                    <a:pt x="22" y="8"/>
                  </a:lnTo>
                  <a:lnTo>
                    <a:pt x="14" y="8"/>
                  </a:lnTo>
                  <a:lnTo>
                    <a:pt x="8" y="6"/>
                  </a:lnTo>
                  <a:lnTo>
                    <a:pt x="4" y="2"/>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109" name="Freeform 50"/>
            <p:cNvSpPr>
              <a:spLocks/>
            </p:cNvSpPr>
            <p:nvPr/>
          </p:nvSpPr>
          <p:spPr bwMode="auto">
            <a:xfrm>
              <a:off x="5861845" y="5961602"/>
              <a:ext cx="258174" cy="185563"/>
            </a:xfrm>
            <a:custGeom>
              <a:avLst/>
              <a:gdLst>
                <a:gd name="T0" fmla="*/ 0 w 64"/>
                <a:gd name="T1" fmla="*/ 0 h 46"/>
                <a:gd name="T2" fmla="*/ 0 w 64"/>
                <a:gd name="T3" fmla="*/ 0 h 46"/>
                <a:gd name="T4" fmla="*/ 0 w 64"/>
                <a:gd name="T5" fmla="*/ 32546134 h 46"/>
                <a:gd name="T6" fmla="*/ 32546052 w 64"/>
                <a:gd name="T7" fmla="*/ 65092267 h 46"/>
                <a:gd name="T8" fmla="*/ 32546052 w 64"/>
                <a:gd name="T9" fmla="*/ 65092267 h 46"/>
                <a:gd name="T10" fmla="*/ 162730285 w 64"/>
                <a:gd name="T11" fmla="*/ 130184535 h 46"/>
                <a:gd name="T12" fmla="*/ 292910491 w 64"/>
                <a:gd name="T13" fmla="*/ 162730692 h 46"/>
                <a:gd name="T14" fmla="*/ 292910491 w 64"/>
                <a:gd name="T15" fmla="*/ 162730692 h 46"/>
                <a:gd name="T16" fmla="*/ 553278972 w 64"/>
                <a:gd name="T17" fmla="*/ 195276818 h 46"/>
                <a:gd name="T18" fmla="*/ 650917105 w 64"/>
                <a:gd name="T19" fmla="*/ 260369070 h 46"/>
                <a:gd name="T20" fmla="*/ 781097249 w 64"/>
                <a:gd name="T21" fmla="*/ 325461384 h 46"/>
                <a:gd name="T22" fmla="*/ 781097249 w 64"/>
                <a:gd name="T23" fmla="*/ 325461384 h 46"/>
                <a:gd name="T24" fmla="*/ 846189337 w 64"/>
                <a:gd name="T25" fmla="*/ 423095728 h 46"/>
                <a:gd name="T26" fmla="*/ 911281426 w 64"/>
                <a:gd name="T27" fmla="*/ 520734105 h 46"/>
                <a:gd name="T28" fmla="*/ 1008919559 w 64"/>
                <a:gd name="T29" fmla="*/ 716010986 h 46"/>
                <a:gd name="T30" fmla="*/ 1008919559 w 64"/>
                <a:gd name="T31" fmla="*/ 716010986 h 46"/>
                <a:gd name="T32" fmla="*/ 1008919559 w 64"/>
                <a:gd name="T33" fmla="*/ 748557112 h 46"/>
                <a:gd name="T34" fmla="*/ 1041465604 w 64"/>
                <a:gd name="T35" fmla="*/ 716010986 h 46"/>
                <a:gd name="T36" fmla="*/ 1041465604 w 64"/>
                <a:gd name="T37" fmla="*/ 716010986 h 46"/>
                <a:gd name="T38" fmla="*/ 976373515 w 64"/>
                <a:gd name="T39" fmla="*/ 553280357 h 46"/>
                <a:gd name="T40" fmla="*/ 911281426 w 64"/>
                <a:gd name="T41" fmla="*/ 423095728 h 46"/>
                <a:gd name="T42" fmla="*/ 781097249 w 64"/>
                <a:gd name="T43" fmla="*/ 292915258 h 46"/>
                <a:gd name="T44" fmla="*/ 650917105 w 64"/>
                <a:gd name="T45" fmla="*/ 195276818 h 46"/>
                <a:gd name="T46" fmla="*/ 650917105 w 64"/>
                <a:gd name="T47" fmla="*/ 195276818 h 46"/>
                <a:gd name="T48" fmla="*/ 488186757 w 64"/>
                <a:gd name="T49" fmla="*/ 162730692 h 46"/>
                <a:gd name="T50" fmla="*/ 358002580 w 64"/>
                <a:gd name="T51" fmla="*/ 130184535 h 46"/>
                <a:gd name="T52" fmla="*/ 358002580 w 64"/>
                <a:gd name="T53" fmla="*/ 130184535 h 46"/>
                <a:gd name="T54" fmla="*/ 227822374 w 64"/>
                <a:gd name="T55" fmla="*/ 130184535 h 46"/>
                <a:gd name="T56" fmla="*/ 130184209 w 64"/>
                <a:gd name="T57" fmla="*/ 97638409 h 46"/>
                <a:gd name="T58" fmla="*/ 130184209 w 64"/>
                <a:gd name="T59" fmla="*/ 97638409 h 46"/>
                <a:gd name="T60" fmla="*/ 65092104 w 64"/>
                <a:gd name="T61" fmla="*/ 32546134 h 46"/>
                <a:gd name="T62" fmla="*/ 0 w 64"/>
                <a:gd name="T63" fmla="*/ 0 h 46"/>
                <a:gd name="T64" fmla="*/ 0 w 64"/>
                <a:gd name="T65" fmla="*/ 0 h 46"/>
                <a:gd name="T66" fmla="*/ 0 w 64"/>
                <a:gd name="T67" fmla="*/ 0 h 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4"/>
                <a:gd name="T103" fmla="*/ 0 h 46"/>
                <a:gd name="T104" fmla="*/ 64 w 64"/>
                <a:gd name="T105" fmla="*/ 46 h 4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4" h="46">
                  <a:moveTo>
                    <a:pt x="0" y="0"/>
                  </a:moveTo>
                  <a:lnTo>
                    <a:pt x="0" y="0"/>
                  </a:lnTo>
                  <a:lnTo>
                    <a:pt x="0" y="2"/>
                  </a:lnTo>
                  <a:lnTo>
                    <a:pt x="2" y="4"/>
                  </a:lnTo>
                  <a:lnTo>
                    <a:pt x="10" y="8"/>
                  </a:lnTo>
                  <a:lnTo>
                    <a:pt x="18" y="10"/>
                  </a:lnTo>
                  <a:lnTo>
                    <a:pt x="34" y="12"/>
                  </a:lnTo>
                  <a:lnTo>
                    <a:pt x="40" y="16"/>
                  </a:lnTo>
                  <a:lnTo>
                    <a:pt x="48" y="20"/>
                  </a:lnTo>
                  <a:lnTo>
                    <a:pt x="52" y="26"/>
                  </a:lnTo>
                  <a:lnTo>
                    <a:pt x="56" y="32"/>
                  </a:lnTo>
                  <a:lnTo>
                    <a:pt x="62" y="44"/>
                  </a:lnTo>
                  <a:lnTo>
                    <a:pt x="62" y="46"/>
                  </a:lnTo>
                  <a:lnTo>
                    <a:pt x="64" y="44"/>
                  </a:lnTo>
                  <a:lnTo>
                    <a:pt x="60" y="34"/>
                  </a:lnTo>
                  <a:lnTo>
                    <a:pt x="56" y="26"/>
                  </a:lnTo>
                  <a:lnTo>
                    <a:pt x="48" y="18"/>
                  </a:lnTo>
                  <a:lnTo>
                    <a:pt x="40" y="12"/>
                  </a:lnTo>
                  <a:lnTo>
                    <a:pt x="30" y="10"/>
                  </a:lnTo>
                  <a:lnTo>
                    <a:pt x="22" y="8"/>
                  </a:lnTo>
                  <a:lnTo>
                    <a:pt x="14" y="8"/>
                  </a:lnTo>
                  <a:lnTo>
                    <a:pt x="8" y="6"/>
                  </a:lnTo>
                  <a:lnTo>
                    <a:pt x="4" y="2"/>
                  </a:lnTo>
                  <a:lnTo>
                    <a:pt x="0" y="0"/>
                  </a:lnTo>
                </a:path>
              </a:pathLst>
            </a:custGeom>
            <a:noFill/>
            <a:ln w="9525">
              <a:noFill/>
              <a:round/>
              <a:headEnd/>
              <a:tailEnd/>
            </a:ln>
          </p:spPr>
          <p:txBody>
            <a:bodyPr/>
            <a:lstStyle/>
            <a:p>
              <a:endParaRPr lang="fr-FR">
                <a:latin typeface="Calibri" pitchFamily="34" charset="0"/>
              </a:endParaRPr>
            </a:p>
          </p:txBody>
        </p:sp>
        <p:sp>
          <p:nvSpPr>
            <p:cNvPr id="9110" name="Freeform 51"/>
            <p:cNvSpPr>
              <a:spLocks/>
            </p:cNvSpPr>
            <p:nvPr/>
          </p:nvSpPr>
          <p:spPr bwMode="auto">
            <a:xfrm>
              <a:off x="6079679" y="5985806"/>
              <a:ext cx="209767" cy="298514"/>
            </a:xfrm>
            <a:custGeom>
              <a:avLst/>
              <a:gdLst>
                <a:gd name="T0" fmla="*/ 0 w 52"/>
                <a:gd name="T1" fmla="*/ 32546088 h 74"/>
                <a:gd name="T2" fmla="*/ 0 w 52"/>
                <a:gd name="T3" fmla="*/ 32546088 h 74"/>
                <a:gd name="T4" fmla="*/ 32546155 w 52"/>
                <a:gd name="T5" fmla="*/ 130184354 h 74"/>
                <a:gd name="T6" fmla="*/ 65092310 w 52"/>
                <a:gd name="T7" fmla="*/ 227822627 h 74"/>
                <a:gd name="T8" fmla="*/ 97638473 w 52"/>
                <a:gd name="T9" fmla="*/ 455641219 h 74"/>
                <a:gd name="T10" fmla="*/ 130184621 w 52"/>
                <a:gd name="T11" fmla="*/ 683463909 h 74"/>
                <a:gd name="T12" fmla="*/ 162730800 w 52"/>
                <a:gd name="T13" fmla="*/ 813648231 h 74"/>
                <a:gd name="T14" fmla="*/ 227823094 w 52"/>
                <a:gd name="T15" fmla="*/ 911282439 h 74"/>
                <a:gd name="T16" fmla="*/ 227823094 w 52"/>
                <a:gd name="T17" fmla="*/ 911282439 h 74"/>
                <a:gd name="T18" fmla="*/ 358007746 w 52"/>
                <a:gd name="T19" fmla="*/ 1041466761 h 74"/>
                <a:gd name="T20" fmla="*/ 488188302 w 52"/>
                <a:gd name="T21" fmla="*/ 1139105255 h 74"/>
                <a:gd name="T22" fmla="*/ 650919164 w 52"/>
                <a:gd name="T23" fmla="*/ 1204197416 h 74"/>
                <a:gd name="T24" fmla="*/ 846196048 w 52"/>
                <a:gd name="T25" fmla="*/ 1204197416 h 74"/>
                <a:gd name="T26" fmla="*/ 846196048 w 52"/>
                <a:gd name="T27" fmla="*/ 1204197416 h 74"/>
                <a:gd name="T28" fmla="*/ 846196048 w 52"/>
                <a:gd name="T29" fmla="*/ 1171651335 h 74"/>
                <a:gd name="T30" fmla="*/ 813649901 w 52"/>
                <a:gd name="T31" fmla="*/ 1171651335 h 74"/>
                <a:gd name="T32" fmla="*/ 813649901 w 52"/>
                <a:gd name="T33" fmla="*/ 1171651335 h 74"/>
                <a:gd name="T34" fmla="*/ 618373017 w 52"/>
                <a:gd name="T35" fmla="*/ 1139105255 h 74"/>
                <a:gd name="T36" fmla="*/ 423100041 w 52"/>
                <a:gd name="T37" fmla="*/ 1041466761 h 74"/>
                <a:gd name="T38" fmla="*/ 292915452 w 52"/>
                <a:gd name="T39" fmla="*/ 911282439 h 74"/>
                <a:gd name="T40" fmla="*/ 195276947 w 52"/>
                <a:gd name="T41" fmla="*/ 716009990 h 74"/>
                <a:gd name="T42" fmla="*/ 195276947 w 52"/>
                <a:gd name="T43" fmla="*/ 716009990 h 74"/>
                <a:gd name="T44" fmla="*/ 130184621 w 52"/>
                <a:gd name="T45" fmla="*/ 358002978 h 74"/>
                <a:gd name="T46" fmla="*/ 97638473 w 52"/>
                <a:gd name="T47" fmla="*/ 162730466 h 74"/>
                <a:gd name="T48" fmla="*/ 0 w 52"/>
                <a:gd name="T49" fmla="*/ 0 h 74"/>
                <a:gd name="T50" fmla="*/ 0 w 52"/>
                <a:gd name="T51" fmla="*/ 0 h 74"/>
                <a:gd name="T52" fmla="*/ 0 w 52"/>
                <a:gd name="T53" fmla="*/ 32546088 h 7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
                <a:gd name="T82" fmla="*/ 0 h 74"/>
                <a:gd name="T83" fmla="*/ 52 w 52"/>
                <a:gd name="T84" fmla="*/ 74 h 7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 h="74">
                  <a:moveTo>
                    <a:pt x="0" y="2"/>
                  </a:moveTo>
                  <a:lnTo>
                    <a:pt x="0" y="2"/>
                  </a:lnTo>
                  <a:lnTo>
                    <a:pt x="2" y="8"/>
                  </a:lnTo>
                  <a:lnTo>
                    <a:pt x="4" y="14"/>
                  </a:lnTo>
                  <a:lnTo>
                    <a:pt x="6" y="28"/>
                  </a:lnTo>
                  <a:lnTo>
                    <a:pt x="8" y="42"/>
                  </a:lnTo>
                  <a:lnTo>
                    <a:pt x="10" y="50"/>
                  </a:lnTo>
                  <a:lnTo>
                    <a:pt x="14" y="56"/>
                  </a:lnTo>
                  <a:lnTo>
                    <a:pt x="22" y="64"/>
                  </a:lnTo>
                  <a:lnTo>
                    <a:pt x="30" y="70"/>
                  </a:lnTo>
                  <a:lnTo>
                    <a:pt x="40" y="74"/>
                  </a:lnTo>
                  <a:lnTo>
                    <a:pt x="52" y="74"/>
                  </a:lnTo>
                  <a:lnTo>
                    <a:pt x="52" y="72"/>
                  </a:lnTo>
                  <a:lnTo>
                    <a:pt x="50" y="72"/>
                  </a:lnTo>
                  <a:lnTo>
                    <a:pt x="38" y="70"/>
                  </a:lnTo>
                  <a:lnTo>
                    <a:pt x="26" y="64"/>
                  </a:lnTo>
                  <a:lnTo>
                    <a:pt x="18" y="56"/>
                  </a:lnTo>
                  <a:lnTo>
                    <a:pt x="12" y="44"/>
                  </a:lnTo>
                  <a:lnTo>
                    <a:pt x="8" y="22"/>
                  </a:lnTo>
                  <a:lnTo>
                    <a:pt x="6" y="10"/>
                  </a:lnTo>
                  <a:lnTo>
                    <a:pt x="0" y="0"/>
                  </a:lnTo>
                  <a:lnTo>
                    <a:pt x="0"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9111" name="Freeform 52"/>
            <p:cNvSpPr>
              <a:spLocks/>
            </p:cNvSpPr>
            <p:nvPr/>
          </p:nvSpPr>
          <p:spPr bwMode="auto">
            <a:xfrm>
              <a:off x="6079679" y="5985806"/>
              <a:ext cx="209767" cy="298514"/>
            </a:xfrm>
            <a:custGeom>
              <a:avLst/>
              <a:gdLst>
                <a:gd name="T0" fmla="*/ 0 w 52"/>
                <a:gd name="T1" fmla="*/ 32546088 h 74"/>
                <a:gd name="T2" fmla="*/ 0 w 52"/>
                <a:gd name="T3" fmla="*/ 32546088 h 74"/>
                <a:gd name="T4" fmla="*/ 32546155 w 52"/>
                <a:gd name="T5" fmla="*/ 130184354 h 74"/>
                <a:gd name="T6" fmla="*/ 65092310 w 52"/>
                <a:gd name="T7" fmla="*/ 227822627 h 74"/>
                <a:gd name="T8" fmla="*/ 97638473 w 52"/>
                <a:gd name="T9" fmla="*/ 455641219 h 74"/>
                <a:gd name="T10" fmla="*/ 130184621 w 52"/>
                <a:gd name="T11" fmla="*/ 683463909 h 74"/>
                <a:gd name="T12" fmla="*/ 162730800 w 52"/>
                <a:gd name="T13" fmla="*/ 813648231 h 74"/>
                <a:gd name="T14" fmla="*/ 227823094 w 52"/>
                <a:gd name="T15" fmla="*/ 911282439 h 74"/>
                <a:gd name="T16" fmla="*/ 227823094 w 52"/>
                <a:gd name="T17" fmla="*/ 911282439 h 74"/>
                <a:gd name="T18" fmla="*/ 358007746 w 52"/>
                <a:gd name="T19" fmla="*/ 1041466761 h 74"/>
                <a:gd name="T20" fmla="*/ 488188302 w 52"/>
                <a:gd name="T21" fmla="*/ 1139105255 h 74"/>
                <a:gd name="T22" fmla="*/ 650919164 w 52"/>
                <a:gd name="T23" fmla="*/ 1204197416 h 74"/>
                <a:gd name="T24" fmla="*/ 846196048 w 52"/>
                <a:gd name="T25" fmla="*/ 1204197416 h 74"/>
                <a:gd name="T26" fmla="*/ 846196048 w 52"/>
                <a:gd name="T27" fmla="*/ 1204197416 h 74"/>
                <a:gd name="T28" fmla="*/ 846196048 w 52"/>
                <a:gd name="T29" fmla="*/ 1171651335 h 74"/>
                <a:gd name="T30" fmla="*/ 813649901 w 52"/>
                <a:gd name="T31" fmla="*/ 1171651335 h 74"/>
                <a:gd name="T32" fmla="*/ 813649901 w 52"/>
                <a:gd name="T33" fmla="*/ 1171651335 h 74"/>
                <a:gd name="T34" fmla="*/ 618373017 w 52"/>
                <a:gd name="T35" fmla="*/ 1139105255 h 74"/>
                <a:gd name="T36" fmla="*/ 423100041 w 52"/>
                <a:gd name="T37" fmla="*/ 1041466761 h 74"/>
                <a:gd name="T38" fmla="*/ 292915452 w 52"/>
                <a:gd name="T39" fmla="*/ 911282439 h 74"/>
                <a:gd name="T40" fmla="*/ 195276947 w 52"/>
                <a:gd name="T41" fmla="*/ 716009990 h 74"/>
                <a:gd name="T42" fmla="*/ 195276947 w 52"/>
                <a:gd name="T43" fmla="*/ 716009990 h 74"/>
                <a:gd name="T44" fmla="*/ 130184621 w 52"/>
                <a:gd name="T45" fmla="*/ 358002978 h 74"/>
                <a:gd name="T46" fmla="*/ 97638473 w 52"/>
                <a:gd name="T47" fmla="*/ 162730466 h 74"/>
                <a:gd name="T48" fmla="*/ 0 w 52"/>
                <a:gd name="T49" fmla="*/ 0 h 74"/>
                <a:gd name="T50" fmla="*/ 0 w 52"/>
                <a:gd name="T51" fmla="*/ 0 h 74"/>
                <a:gd name="T52" fmla="*/ 0 w 52"/>
                <a:gd name="T53" fmla="*/ 32546088 h 7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
                <a:gd name="T82" fmla="*/ 0 h 74"/>
                <a:gd name="T83" fmla="*/ 52 w 52"/>
                <a:gd name="T84" fmla="*/ 74 h 7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 h="74">
                  <a:moveTo>
                    <a:pt x="0" y="2"/>
                  </a:moveTo>
                  <a:lnTo>
                    <a:pt x="0" y="2"/>
                  </a:lnTo>
                  <a:lnTo>
                    <a:pt x="2" y="8"/>
                  </a:lnTo>
                  <a:lnTo>
                    <a:pt x="4" y="14"/>
                  </a:lnTo>
                  <a:lnTo>
                    <a:pt x="6" y="28"/>
                  </a:lnTo>
                  <a:lnTo>
                    <a:pt x="8" y="42"/>
                  </a:lnTo>
                  <a:lnTo>
                    <a:pt x="10" y="50"/>
                  </a:lnTo>
                  <a:lnTo>
                    <a:pt x="14" y="56"/>
                  </a:lnTo>
                  <a:lnTo>
                    <a:pt x="22" y="64"/>
                  </a:lnTo>
                  <a:lnTo>
                    <a:pt x="30" y="70"/>
                  </a:lnTo>
                  <a:lnTo>
                    <a:pt x="40" y="74"/>
                  </a:lnTo>
                  <a:lnTo>
                    <a:pt x="52" y="74"/>
                  </a:lnTo>
                  <a:lnTo>
                    <a:pt x="52" y="72"/>
                  </a:lnTo>
                  <a:lnTo>
                    <a:pt x="50" y="72"/>
                  </a:lnTo>
                  <a:lnTo>
                    <a:pt x="38" y="70"/>
                  </a:lnTo>
                  <a:lnTo>
                    <a:pt x="26" y="64"/>
                  </a:lnTo>
                  <a:lnTo>
                    <a:pt x="18" y="56"/>
                  </a:lnTo>
                  <a:lnTo>
                    <a:pt x="12" y="44"/>
                  </a:lnTo>
                  <a:lnTo>
                    <a:pt x="8" y="22"/>
                  </a:lnTo>
                  <a:lnTo>
                    <a:pt x="6" y="10"/>
                  </a:lnTo>
                  <a:lnTo>
                    <a:pt x="0" y="0"/>
                  </a:lnTo>
                  <a:lnTo>
                    <a:pt x="0" y="2"/>
                  </a:lnTo>
                </a:path>
              </a:pathLst>
            </a:custGeom>
            <a:noFill/>
            <a:ln w="9525">
              <a:noFill/>
              <a:round/>
              <a:headEnd/>
              <a:tailEnd/>
            </a:ln>
          </p:spPr>
          <p:txBody>
            <a:bodyPr/>
            <a:lstStyle/>
            <a:p>
              <a:endParaRPr lang="fr-FR">
                <a:latin typeface="Calibri" pitchFamily="34" charset="0"/>
              </a:endParaRPr>
            </a:p>
          </p:txBody>
        </p:sp>
        <p:sp>
          <p:nvSpPr>
            <p:cNvPr id="9112" name="Freeform 53"/>
            <p:cNvSpPr>
              <a:spLocks/>
            </p:cNvSpPr>
            <p:nvPr/>
          </p:nvSpPr>
          <p:spPr bwMode="auto">
            <a:xfrm>
              <a:off x="6079679" y="5985806"/>
              <a:ext cx="346922" cy="185563"/>
            </a:xfrm>
            <a:custGeom>
              <a:avLst/>
              <a:gdLst>
                <a:gd name="T0" fmla="*/ 97638370 w 86"/>
                <a:gd name="T1" fmla="*/ 32546134 h 46"/>
                <a:gd name="T2" fmla="*/ 97638370 w 86"/>
                <a:gd name="T3" fmla="*/ 0 h 46"/>
                <a:gd name="T4" fmla="*/ 97638370 w 86"/>
                <a:gd name="T5" fmla="*/ 0 h 46"/>
                <a:gd name="T6" fmla="*/ 97638370 w 86"/>
                <a:gd name="T7" fmla="*/ 65092267 h 46"/>
                <a:gd name="T8" fmla="*/ 97638370 w 86"/>
                <a:gd name="T9" fmla="*/ 65092267 h 46"/>
                <a:gd name="T10" fmla="*/ 162730627 w 86"/>
                <a:gd name="T11" fmla="*/ 32546134 h 46"/>
                <a:gd name="T12" fmla="*/ 260368966 w 86"/>
                <a:gd name="T13" fmla="*/ 65092267 h 46"/>
                <a:gd name="T14" fmla="*/ 423095559 w 86"/>
                <a:gd name="T15" fmla="*/ 162730692 h 46"/>
                <a:gd name="T16" fmla="*/ 423095559 w 86"/>
                <a:gd name="T17" fmla="*/ 162730692 h 46"/>
                <a:gd name="T18" fmla="*/ 585826249 w 86"/>
                <a:gd name="T19" fmla="*/ 195276818 h 46"/>
                <a:gd name="T20" fmla="*/ 748556813 w 86"/>
                <a:gd name="T21" fmla="*/ 260369070 h 46"/>
                <a:gd name="T22" fmla="*/ 748556813 w 86"/>
                <a:gd name="T23" fmla="*/ 260369070 h 46"/>
                <a:gd name="T24" fmla="*/ 943833490 w 86"/>
                <a:gd name="T25" fmla="*/ 325461384 h 46"/>
                <a:gd name="T26" fmla="*/ 1106560272 w 86"/>
                <a:gd name="T27" fmla="*/ 423095728 h 46"/>
                <a:gd name="T28" fmla="*/ 1269290836 w 86"/>
                <a:gd name="T29" fmla="*/ 585826483 h 46"/>
                <a:gd name="T30" fmla="*/ 1399475288 w 86"/>
                <a:gd name="T31" fmla="*/ 748557112 h 46"/>
                <a:gd name="T32" fmla="*/ 1399475288 w 86"/>
                <a:gd name="T33" fmla="*/ 748557112 h 46"/>
                <a:gd name="T34" fmla="*/ 1399475288 w 86"/>
                <a:gd name="T35" fmla="*/ 748557112 h 46"/>
                <a:gd name="T36" fmla="*/ 1399475288 w 86"/>
                <a:gd name="T37" fmla="*/ 748557112 h 46"/>
                <a:gd name="T38" fmla="*/ 1236744724 w 86"/>
                <a:gd name="T39" fmla="*/ 553280357 h 46"/>
                <a:gd name="T40" fmla="*/ 1106560272 w 86"/>
                <a:gd name="T41" fmla="*/ 390549602 h 46"/>
                <a:gd name="T42" fmla="*/ 911287377 w 86"/>
                <a:gd name="T43" fmla="*/ 260369070 h 46"/>
                <a:gd name="T44" fmla="*/ 716010700 w 86"/>
                <a:gd name="T45" fmla="*/ 195276818 h 46"/>
                <a:gd name="T46" fmla="*/ 716010700 w 86"/>
                <a:gd name="T47" fmla="*/ 195276818 h 46"/>
                <a:gd name="T48" fmla="*/ 260368966 w 86"/>
                <a:gd name="T49" fmla="*/ 32546134 h 46"/>
                <a:gd name="T50" fmla="*/ 260368966 w 86"/>
                <a:gd name="T51" fmla="*/ 32546134 h 46"/>
                <a:gd name="T52" fmla="*/ 130184483 w 86"/>
                <a:gd name="T53" fmla="*/ 0 h 46"/>
                <a:gd name="T54" fmla="*/ 97638370 w 86"/>
                <a:gd name="T55" fmla="*/ 0 h 46"/>
                <a:gd name="T56" fmla="*/ 32546121 w 86"/>
                <a:gd name="T57" fmla="*/ 32546134 h 46"/>
                <a:gd name="T58" fmla="*/ 32546121 w 86"/>
                <a:gd name="T59" fmla="*/ 32546134 h 46"/>
                <a:gd name="T60" fmla="*/ 0 w 86"/>
                <a:gd name="T61" fmla="*/ 65092267 h 46"/>
                <a:gd name="T62" fmla="*/ 0 w 86"/>
                <a:gd name="T63" fmla="*/ 65092267 h 46"/>
                <a:gd name="T64" fmla="*/ 65092241 w 86"/>
                <a:gd name="T65" fmla="*/ 97638409 h 46"/>
                <a:gd name="T66" fmla="*/ 130184483 w 86"/>
                <a:gd name="T67" fmla="*/ 65092267 h 46"/>
                <a:gd name="T68" fmla="*/ 130184483 w 86"/>
                <a:gd name="T69" fmla="*/ 65092267 h 46"/>
                <a:gd name="T70" fmla="*/ 97638370 w 86"/>
                <a:gd name="T71" fmla="*/ 32546134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46"/>
                <a:gd name="T110" fmla="*/ 86 w 86"/>
                <a:gd name="T111" fmla="*/ 46 h 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46">
                  <a:moveTo>
                    <a:pt x="6" y="2"/>
                  </a:moveTo>
                  <a:lnTo>
                    <a:pt x="6" y="0"/>
                  </a:lnTo>
                  <a:lnTo>
                    <a:pt x="6" y="4"/>
                  </a:lnTo>
                  <a:lnTo>
                    <a:pt x="10" y="2"/>
                  </a:lnTo>
                  <a:lnTo>
                    <a:pt x="16" y="4"/>
                  </a:lnTo>
                  <a:lnTo>
                    <a:pt x="26" y="10"/>
                  </a:lnTo>
                  <a:lnTo>
                    <a:pt x="36" y="12"/>
                  </a:lnTo>
                  <a:lnTo>
                    <a:pt x="46" y="16"/>
                  </a:lnTo>
                  <a:lnTo>
                    <a:pt x="58" y="20"/>
                  </a:lnTo>
                  <a:lnTo>
                    <a:pt x="68" y="26"/>
                  </a:lnTo>
                  <a:lnTo>
                    <a:pt x="78" y="36"/>
                  </a:lnTo>
                  <a:lnTo>
                    <a:pt x="86" y="46"/>
                  </a:lnTo>
                  <a:lnTo>
                    <a:pt x="76" y="34"/>
                  </a:lnTo>
                  <a:lnTo>
                    <a:pt x="68" y="24"/>
                  </a:lnTo>
                  <a:lnTo>
                    <a:pt x="56" y="16"/>
                  </a:lnTo>
                  <a:lnTo>
                    <a:pt x="44" y="12"/>
                  </a:lnTo>
                  <a:lnTo>
                    <a:pt x="16" y="2"/>
                  </a:lnTo>
                  <a:lnTo>
                    <a:pt x="8" y="0"/>
                  </a:lnTo>
                  <a:lnTo>
                    <a:pt x="6" y="0"/>
                  </a:lnTo>
                  <a:lnTo>
                    <a:pt x="2" y="2"/>
                  </a:lnTo>
                  <a:lnTo>
                    <a:pt x="0" y="4"/>
                  </a:lnTo>
                  <a:lnTo>
                    <a:pt x="4" y="6"/>
                  </a:lnTo>
                  <a:lnTo>
                    <a:pt x="8" y="4"/>
                  </a:lnTo>
                  <a:lnTo>
                    <a:pt x="6"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9113" name="Freeform 54"/>
            <p:cNvSpPr>
              <a:spLocks/>
            </p:cNvSpPr>
            <p:nvPr/>
          </p:nvSpPr>
          <p:spPr bwMode="auto">
            <a:xfrm>
              <a:off x="6079679" y="5985806"/>
              <a:ext cx="346922" cy="185563"/>
            </a:xfrm>
            <a:custGeom>
              <a:avLst/>
              <a:gdLst>
                <a:gd name="T0" fmla="*/ 97638370 w 86"/>
                <a:gd name="T1" fmla="*/ 32546134 h 46"/>
                <a:gd name="T2" fmla="*/ 97638370 w 86"/>
                <a:gd name="T3" fmla="*/ 0 h 46"/>
                <a:gd name="T4" fmla="*/ 97638370 w 86"/>
                <a:gd name="T5" fmla="*/ 0 h 46"/>
                <a:gd name="T6" fmla="*/ 97638370 w 86"/>
                <a:gd name="T7" fmla="*/ 65092267 h 46"/>
                <a:gd name="T8" fmla="*/ 97638370 w 86"/>
                <a:gd name="T9" fmla="*/ 65092267 h 46"/>
                <a:gd name="T10" fmla="*/ 162730627 w 86"/>
                <a:gd name="T11" fmla="*/ 32546134 h 46"/>
                <a:gd name="T12" fmla="*/ 260368966 w 86"/>
                <a:gd name="T13" fmla="*/ 65092267 h 46"/>
                <a:gd name="T14" fmla="*/ 423095559 w 86"/>
                <a:gd name="T15" fmla="*/ 162730692 h 46"/>
                <a:gd name="T16" fmla="*/ 423095559 w 86"/>
                <a:gd name="T17" fmla="*/ 162730692 h 46"/>
                <a:gd name="T18" fmla="*/ 585826249 w 86"/>
                <a:gd name="T19" fmla="*/ 195276818 h 46"/>
                <a:gd name="T20" fmla="*/ 748556813 w 86"/>
                <a:gd name="T21" fmla="*/ 260369070 h 46"/>
                <a:gd name="T22" fmla="*/ 748556813 w 86"/>
                <a:gd name="T23" fmla="*/ 260369070 h 46"/>
                <a:gd name="T24" fmla="*/ 943833490 w 86"/>
                <a:gd name="T25" fmla="*/ 325461384 h 46"/>
                <a:gd name="T26" fmla="*/ 1106560272 w 86"/>
                <a:gd name="T27" fmla="*/ 423095728 h 46"/>
                <a:gd name="T28" fmla="*/ 1269290836 w 86"/>
                <a:gd name="T29" fmla="*/ 585826483 h 46"/>
                <a:gd name="T30" fmla="*/ 1399475288 w 86"/>
                <a:gd name="T31" fmla="*/ 748557112 h 46"/>
                <a:gd name="T32" fmla="*/ 1399475288 w 86"/>
                <a:gd name="T33" fmla="*/ 748557112 h 46"/>
                <a:gd name="T34" fmla="*/ 1399475288 w 86"/>
                <a:gd name="T35" fmla="*/ 748557112 h 46"/>
                <a:gd name="T36" fmla="*/ 1399475288 w 86"/>
                <a:gd name="T37" fmla="*/ 748557112 h 46"/>
                <a:gd name="T38" fmla="*/ 1236744724 w 86"/>
                <a:gd name="T39" fmla="*/ 553280357 h 46"/>
                <a:gd name="T40" fmla="*/ 1106560272 w 86"/>
                <a:gd name="T41" fmla="*/ 390549602 h 46"/>
                <a:gd name="T42" fmla="*/ 911287377 w 86"/>
                <a:gd name="T43" fmla="*/ 260369070 h 46"/>
                <a:gd name="T44" fmla="*/ 716010700 w 86"/>
                <a:gd name="T45" fmla="*/ 195276818 h 46"/>
                <a:gd name="T46" fmla="*/ 716010700 w 86"/>
                <a:gd name="T47" fmla="*/ 195276818 h 46"/>
                <a:gd name="T48" fmla="*/ 260368966 w 86"/>
                <a:gd name="T49" fmla="*/ 32546134 h 46"/>
                <a:gd name="T50" fmla="*/ 260368966 w 86"/>
                <a:gd name="T51" fmla="*/ 32546134 h 46"/>
                <a:gd name="T52" fmla="*/ 130184483 w 86"/>
                <a:gd name="T53" fmla="*/ 0 h 46"/>
                <a:gd name="T54" fmla="*/ 97638370 w 86"/>
                <a:gd name="T55" fmla="*/ 0 h 46"/>
                <a:gd name="T56" fmla="*/ 32546121 w 86"/>
                <a:gd name="T57" fmla="*/ 32546134 h 46"/>
                <a:gd name="T58" fmla="*/ 32546121 w 86"/>
                <a:gd name="T59" fmla="*/ 32546134 h 46"/>
                <a:gd name="T60" fmla="*/ 0 w 86"/>
                <a:gd name="T61" fmla="*/ 65092267 h 46"/>
                <a:gd name="T62" fmla="*/ 0 w 86"/>
                <a:gd name="T63" fmla="*/ 65092267 h 46"/>
                <a:gd name="T64" fmla="*/ 65092241 w 86"/>
                <a:gd name="T65" fmla="*/ 97638409 h 46"/>
                <a:gd name="T66" fmla="*/ 130184483 w 86"/>
                <a:gd name="T67" fmla="*/ 65092267 h 46"/>
                <a:gd name="T68" fmla="*/ 130184483 w 86"/>
                <a:gd name="T69" fmla="*/ 65092267 h 46"/>
                <a:gd name="T70" fmla="*/ 97638370 w 86"/>
                <a:gd name="T71" fmla="*/ 32546134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46"/>
                <a:gd name="T110" fmla="*/ 86 w 86"/>
                <a:gd name="T111" fmla="*/ 46 h 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46">
                  <a:moveTo>
                    <a:pt x="6" y="2"/>
                  </a:moveTo>
                  <a:lnTo>
                    <a:pt x="6" y="0"/>
                  </a:lnTo>
                  <a:lnTo>
                    <a:pt x="6" y="4"/>
                  </a:lnTo>
                  <a:lnTo>
                    <a:pt x="10" y="2"/>
                  </a:lnTo>
                  <a:lnTo>
                    <a:pt x="16" y="4"/>
                  </a:lnTo>
                  <a:lnTo>
                    <a:pt x="26" y="10"/>
                  </a:lnTo>
                  <a:lnTo>
                    <a:pt x="36" y="12"/>
                  </a:lnTo>
                  <a:lnTo>
                    <a:pt x="46" y="16"/>
                  </a:lnTo>
                  <a:lnTo>
                    <a:pt x="58" y="20"/>
                  </a:lnTo>
                  <a:lnTo>
                    <a:pt x="68" y="26"/>
                  </a:lnTo>
                  <a:lnTo>
                    <a:pt x="78" y="36"/>
                  </a:lnTo>
                  <a:lnTo>
                    <a:pt x="86" y="46"/>
                  </a:lnTo>
                  <a:lnTo>
                    <a:pt x="76" y="34"/>
                  </a:lnTo>
                  <a:lnTo>
                    <a:pt x="68" y="24"/>
                  </a:lnTo>
                  <a:lnTo>
                    <a:pt x="56" y="16"/>
                  </a:lnTo>
                  <a:lnTo>
                    <a:pt x="44" y="12"/>
                  </a:lnTo>
                  <a:lnTo>
                    <a:pt x="16" y="2"/>
                  </a:lnTo>
                  <a:lnTo>
                    <a:pt x="8" y="0"/>
                  </a:lnTo>
                  <a:lnTo>
                    <a:pt x="6" y="0"/>
                  </a:lnTo>
                  <a:lnTo>
                    <a:pt x="2" y="2"/>
                  </a:lnTo>
                  <a:lnTo>
                    <a:pt x="0" y="4"/>
                  </a:lnTo>
                  <a:lnTo>
                    <a:pt x="4" y="6"/>
                  </a:lnTo>
                  <a:lnTo>
                    <a:pt x="8" y="4"/>
                  </a:lnTo>
                  <a:lnTo>
                    <a:pt x="6" y="2"/>
                  </a:lnTo>
                </a:path>
              </a:pathLst>
            </a:custGeom>
            <a:noFill/>
            <a:ln w="9525">
              <a:noFill/>
              <a:round/>
              <a:headEnd/>
              <a:tailEnd/>
            </a:ln>
          </p:spPr>
          <p:txBody>
            <a:bodyPr/>
            <a:lstStyle/>
            <a:p>
              <a:endParaRPr lang="fr-FR">
                <a:latin typeface="Calibri" pitchFamily="34" charset="0"/>
              </a:endParaRPr>
            </a:p>
          </p:txBody>
        </p:sp>
        <p:sp>
          <p:nvSpPr>
            <p:cNvPr id="9114" name="Freeform 55"/>
            <p:cNvSpPr>
              <a:spLocks/>
            </p:cNvSpPr>
            <p:nvPr/>
          </p:nvSpPr>
          <p:spPr bwMode="auto">
            <a:xfrm>
              <a:off x="6329786" y="6018078"/>
              <a:ext cx="314650" cy="137155"/>
            </a:xfrm>
            <a:custGeom>
              <a:avLst/>
              <a:gdLst>
                <a:gd name="T0" fmla="*/ 455641386 w 78"/>
                <a:gd name="T1" fmla="*/ 488186994 h 34"/>
                <a:gd name="T2" fmla="*/ 455641386 w 78"/>
                <a:gd name="T3" fmla="*/ 488186994 h 34"/>
                <a:gd name="T4" fmla="*/ 97638309 w 78"/>
                <a:gd name="T5" fmla="*/ 130184272 h 34"/>
                <a:gd name="T6" fmla="*/ 97638309 w 78"/>
                <a:gd name="T7" fmla="*/ 130184272 h 34"/>
                <a:gd name="T8" fmla="*/ 65092201 w 78"/>
                <a:gd name="T9" fmla="*/ 65092136 h 34"/>
                <a:gd name="T10" fmla="*/ 32546100 w 78"/>
                <a:gd name="T11" fmla="*/ 65092136 h 34"/>
                <a:gd name="T12" fmla="*/ 97638309 w 78"/>
                <a:gd name="T13" fmla="*/ 65092136 h 34"/>
                <a:gd name="T14" fmla="*/ 97638309 w 78"/>
                <a:gd name="T15" fmla="*/ 65092136 h 34"/>
                <a:gd name="T16" fmla="*/ 292914958 w 78"/>
                <a:gd name="T17" fmla="*/ 97638212 h 34"/>
                <a:gd name="T18" fmla="*/ 292914958 w 78"/>
                <a:gd name="T19" fmla="*/ 97638212 h 34"/>
                <a:gd name="T20" fmla="*/ 553279789 w 78"/>
                <a:gd name="T21" fmla="*/ 195276424 h 34"/>
                <a:gd name="T22" fmla="*/ 781102436 w 78"/>
                <a:gd name="T23" fmla="*/ 292910633 h 34"/>
                <a:gd name="T24" fmla="*/ 1008921048 w 78"/>
                <a:gd name="T25" fmla="*/ 423094873 h 34"/>
                <a:gd name="T26" fmla="*/ 1236743947 w 78"/>
                <a:gd name="T27" fmla="*/ 553279240 h 34"/>
                <a:gd name="T28" fmla="*/ 1236743947 w 78"/>
                <a:gd name="T29" fmla="*/ 553279240 h 34"/>
                <a:gd name="T30" fmla="*/ 1269290040 w 78"/>
                <a:gd name="T31" fmla="*/ 553279240 h 34"/>
                <a:gd name="T32" fmla="*/ 1269290040 w 78"/>
                <a:gd name="T33" fmla="*/ 553279240 h 34"/>
                <a:gd name="T34" fmla="*/ 1269290040 w 78"/>
                <a:gd name="T35" fmla="*/ 553279240 h 34"/>
                <a:gd name="T36" fmla="*/ 1139105670 w 78"/>
                <a:gd name="T37" fmla="*/ 423094873 h 34"/>
                <a:gd name="T38" fmla="*/ 1008921048 w 78"/>
                <a:gd name="T39" fmla="*/ 325456693 h 34"/>
                <a:gd name="T40" fmla="*/ 716010251 w 78"/>
                <a:gd name="T41" fmla="*/ 195276424 h 34"/>
                <a:gd name="T42" fmla="*/ 423095293 w 78"/>
                <a:gd name="T43" fmla="*/ 97638212 h 34"/>
                <a:gd name="T44" fmla="*/ 97638309 w 78"/>
                <a:gd name="T45" fmla="*/ 32546068 h 34"/>
                <a:gd name="T46" fmla="*/ 97638309 w 78"/>
                <a:gd name="T47" fmla="*/ 32546068 h 34"/>
                <a:gd name="T48" fmla="*/ 32546100 w 78"/>
                <a:gd name="T49" fmla="*/ 0 h 34"/>
                <a:gd name="T50" fmla="*/ 0 w 78"/>
                <a:gd name="T51" fmla="*/ 32546068 h 34"/>
                <a:gd name="T52" fmla="*/ 0 w 78"/>
                <a:gd name="T53" fmla="*/ 65092136 h 34"/>
                <a:gd name="T54" fmla="*/ 0 w 78"/>
                <a:gd name="T55" fmla="*/ 65092136 h 34"/>
                <a:gd name="T56" fmla="*/ 130184401 w 78"/>
                <a:gd name="T57" fmla="*/ 195276424 h 34"/>
                <a:gd name="T58" fmla="*/ 130184401 w 78"/>
                <a:gd name="T59" fmla="*/ 195276424 h 34"/>
                <a:gd name="T60" fmla="*/ 455641386 w 78"/>
                <a:gd name="T61" fmla="*/ 520733054 h 34"/>
                <a:gd name="T62" fmla="*/ 455641386 w 78"/>
                <a:gd name="T63" fmla="*/ 520733054 h 34"/>
                <a:gd name="T64" fmla="*/ 455641386 w 78"/>
                <a:gd name="T65" fmla="*/ 488186994 h 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8"/>
                <a:gd name="T100" fmla="*/ 0 h 34"/>
                <a:gd name="T101" fmla="*/ 78 w 78"/>
                <a:gd name="T102" fmla="*/ 34 h 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8" h="34">
                  <a:moveTo>
                    <a:pt x="28" y="30"/>
                  </a:moveTo>
                  <a:lnTo>
                    <a:pt x="28" y="30"/>
                  </a:lnTo>
                  <a:lnTo>
                    <a:pt x="6" y="8"/>
                  </a:lnTo>
                  <a:lnTo>
                    <a:pt x="4" y="4"/>
                  </a:lnTo>
                  <a:lnTo>
                    <a:pt x="2" y="4"/>
                  </a:lnTo>
                  <a:lnTo>
                    <a:pt x="6" y="4"/>
                  </a:lnTo>
                  <a:lnTo>
                    <a:pt x="18" y="6"/>
                  </a:lnTo>
                  <a:lnTo>
                    <a:pt x="34" y="12"/>
                  </a:lnTo>
                  <a:lnTo>
                    <a:pt x="48" y="18"/>
                  </a:lnTo>
                  <a:lnTo>
                    <a:pt x="62" y="26"/>
                  </a:lnTo>
                  <a:lnTo>
                    <a:pt x="76" y="34"/>
                  </a:lnTo>
                  <a:lnTo>
                    <a:pt x="78" y="34"/>
                  </a:lnTo>
                  <a:lnTo>
                    <a:pt x="70" y="26"/>
                  </a:lnTo>
                  <a:lnTo>
                    <a:pt x="62" y="20"/>
                  </a:lnTo>
                  <a:lnTo>
                    <a:pt x="44" y="12"/>
                  </a:lnTo>
                  <a:lnTo>
                    <a:pt x="26" y="6"/>
                  </a:lnTo>
                  <a:lnTo>
                    <a:pt x="6" y="2"/>
                  </a:lnTo>
                  <a:lnTo>
                    <a:pt x="2" y="0"/>
                  </a:lnTo>
                  <a:lnTo>
                    <a:pt x="0" y="2"/>
                  </a:lnTo>
                  <a:lnTo>
                    <a:pt x="0" y="4"/>
                  </a:lnTo>
                  <a:lnTo>
                    <a:pt x="8" y="12"/>
                  </a:lnTo>
                  <a:lnTo>
                    <a:pt x="28" y="32"/>
                  </a:lnTo>
                  <a:lnTo>
                    <a:pt x="28" y="30"/>
                  </a:lnTo>
                  <a:close/>
                </a:path>
              </a:pathLst>
            </a:custGeom>
            <a:solidFill>
              <a:srgbClr val="000000"/>
            </a:solidFill>
            <a:ln w="9525">
              <a:noFill/>
              <a:round/>
              <a:headEnd/>
              <a:tailEnd/>
            </a:ln>
          </p:spPr>
          <p:txBody>
            <a:bodyPr/>
            <a:lstStyle/>
            <a:p>
              <a:endParaRPr lang="fr-FR">
                <a:latin typeface="Calibri" pitchFamily="34" charset="0"/>
              </a:endParaRPr>
            </a:p>
          </p:txBody>
        </p:sp>
        <p:sp>
          <p:nvSpPr>
            <p:cNvPr id="9115" name="Freeform 56"/>
            <p:cNvSpPr>
              <a:spLocks/>
            </p:cNvSpPr>
            <p:nvPr/>
          </p:nvSpPr>
          <p:spPr bwMode="auto">
            <a:xfrm>
              <a:off x="6329786" y="6018078"/>
              <a:ext cx="314650" cy="137155"/>
            </a:xfrm>
            <a:custGeom>
              <a:avLst/>
              <a:gdLst>
                <a:gd name="T0" fmla="*/ 455641386 w 78"/>
                <a:gd name="T1" fmla="*/ 488186994 h 34"/>
                <a:gd name="T2" fmla="*/ 455641386 w 78"/>
                <a:gd name="T3" fmla="*/ 488186994 h 34"/>
                <a:gd name="T4" fmla="*/ 97638309 w 78"/>
                <a:gd name="T5" fmla="*/ 130184272 h 34"/>
                <a:gd name="T6" fmla="*/ 97638309 w 78"/>
                <a:gd name="T7" fmla="*/ 130184272 h 34"/>
                <a:gd name="T8" fmla="*/ 65092201 w 78"/>
                <a:gd name="T9" fmla="*/ 65092136 h 34"/>
                <a:gd name="T10" fmla="*/ 32546100 w 78"/>
                <a:gd name="T11" fmla="*/ 65092136 h 34"/>
                <a:gd name="T12" fmla="*/ 97638309 w 78"/>
                <a:gd name="T13" fmla="*/ 65092136 h 34"/>
                <a:gd name="T14" fmla="*/ 97638309 w 78"/>
                <a:gd name="T15" fmla="*/ 65092136 h 34"/>
                <a:gd name="T16" fmla="*/ 292914958 w 78"/>
                <a:gd name="T17" fmla="*/ 97638212 h 34"/>
                <a:gd name="T18" fmla="*/ 292914958 w 78"/>
                <a:gd name="T19" fmla="*/ 97638212 h 34"/>
                <a:gd name="T20" fmla="*/ 553279789 w 78"/>
                <a:gd name="T21" fmla="*/ 195276424 h 34"/>
                <a:gd name="T22" fmla="*/ 781102436 w 78"/>
                <a:gd name="T23" fmla="*/ 292910633 h 34"/>
                <a:gd name="T24" fmla="*/ 1008921048 w 78"/>
                <a:gd name="T25" fmla="*/ 423094873 h 34"/>
                <a:gd name="T26" fmla="*/ 1236743947 w 78"/>
                <a:gd name="T27" fmla="*/ 553279240 h 34"/>
                <a:gd name="T28" fmla="*/ 1236743947 w 78"/>
                <a:gd name="T29" fmla="*/ 553279240 h 34"/>
                <a:gd name="T30" fmla="*/ 1269290040 w 78"/>
                <a:gd name="T31" fmla="*/ 553279240 h 34"/>
                <a:gd name="T32" fmla="*/ 1269290040 w 78"/>
                <a:gd name="T33" fmla="*/ 553279240 h 34"/>
                <a:gd name="T34" fmla="*/ 1269290040 w 78"/>
                <a:gd name="T35" fmla="*/ 553279240 h 34"/>
                <a:gd name="T36" fmla="*/ 1139105670 w 78"/>
                <a:gd name="T37" fmla="*/ 423094873 h 34"/>
                <a:gd name="T38" fmla="*/ 1008921048 w 78"/>
                <a:gd name="T39" fmla="*/ 325456693 h 34"/>
                <a:gd name="T40" fmla="*/ 716010251 w 78"/>
                <a:gd name="T41" fmla="*/ 195276424 h 34"/>
                <a:gd name="T42" fmla="*/ 423095293 w 78"/>
                <a:gd name="T43" fmla="*/ 97638212 h 34"/>
                <a:gd name="T44" fmla="*/ 97638309 w 78"/>
                <a:gd name="T45" fmla="*/ 32546068 h 34"/>
                <a:gd name="T46" fmla="*/ 97638309 w 78"/>
                <a:gd name="T47" fmla="*/ 32546068 h 34"/>
                <a:gd name="T48" fmla="*/ 32546100 w 78"/>
                <a:gd name="T49" fmla="*/ 0 h 34"/>
                <a:gd name="T50" fmla="*/ 0 w 78"/>
                <a:gd name="T51" fmla="*/ 32546068 h 34"/>
                <a:gd name="T52" fmla="*/ 0 w 78"/>
                <a:gd name="T53" fmla="*/ 65092136 h 34"/>
                <a:gd name="T54" fmla="*/ 0 w 78"/>
                <a:gd name="T55" fmla="*/ 65092136 h 34"/>
                <a:gd name="T56" fmla="*/ 130184401 w 78"/>
                <a:gd name="T57" fmla="*/ 195276424 h 34"/>
                <a:gd name="T58" fmla="*/ 130184401 w 78"/>
                <a:gd name="T59" fmla="*/ 195276424 h 34"/>
                <a:gd name="T60" fmla="*/ 455641386 w 78"/>
                <a:gd name="T61" fmla="*/ 520733054 h 34"/>
                <a:gd name="T62" fmla="*/ 455641386 w 78"/>
                <a:gd name="T63" fmla="*/ 520733054 h 34"/>
                <a:gd name="T64" fmla="*/ 455641386 w 78"/>
                <a:gd name="T65" fmla="*/ 488186994 h 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8"/>
                <a:gd name="T100" fmla="*/ 0 h 34"/>
                <a:gd name="T101" fmla="*/ 78 w 78"/>
                <a:gd name="T102" fmla="*/ 34 h 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8" h="34">
                  <a:moveTo>
                    <a:pt x="28" y="30"/>
                  </a:moveTo>
                  <a:lnTo>
                    <a:pt x="28" y="30"/>
                  </a:lnTo>
                  <a:lnTo>
                    <a:pt x="6" y="8"/>
                  </a:lnTo>
                  <a:lnTo>
                    <a:pt x="4" y="4"/>
                  </a:lnTo>
                  <a:lnTo>
                    <a:pt x="2" y="4"/>
                  </a:lnTo>
                  <a:lnTo>
                    <a:pt x="6" y="4"/>
                  </a:lnTo>
                  <a:lnTo>
                    <a:pt x="18" y="6"/>
                  </a:lnTo>
                  <a:lnTo>
                    <a:pt x="34" y="12"/>
                  </a:lnTo>
                  <a:lnTo>
                    <a:pt x="48" y="18"/>
                  </a:lnTo>
                  <a:lnTo>
                    <a:pt x="62" y="26"/>
                  </a:lnTo>
                  <a:lnTo>
                    <a:pt x="76" y="34"/>
                  </a:lnTo>
                  <a:lnTo>
                    <a:pt x="78" y="34"/>
                  </a:lnTo>
                  <a:lnTo>
                    <a:pt x="70" y="26"/>
                  </a:lnTo>
                  <a:lnTo>
                    <a:pt x="62" y="20"/>
                  </a:lnTo>
                  <a:lnTo>
                    <a:pt x="44" y="12"/>
                  </a:lnTo>
                  <a:lnTo>
                    <a:pt x="26" y="6"/>
                  </a:lnTo>
                  <a:lnTo>
                    <a:pt x="6" y="2"/>
                  </a:lnTo>
                  <a:lnTo>
                    <a:pt x="2" y="0"/>
                  </a:lnTo>
                  <a:lnTo>
                    <a:pt x="0" y="2"/>
                  </a:lnTo>
                  <a:lnTo>
                    <a:pt x="0" y="4"/>
                  </a:lnTo>
                  <a:lnTo>
                    <a:pt x="8" y="12"/>
                  </a:lnTo>
                  <a:lnTo>
                    <a:pt x="28" y="32"/>
                  </a:lnTo>
                  <a:lnTo>
                    <a:pt x="28" y="30"/>
                  </a:lnTo>
                </a:path>
              </a:pathLst>
            </a:custGeom>
            <a:noFill/>
            <a:ln w="9525">
              <a:noFill/>
              <a:round/>
              <a:headEnd/>
              <a:tailEnd/>
            </a:ln>
          </p:spPr>
          <p:txBody>
            <a:bodyPr/>
            <a:lstStyle/>
            <a:p>
              <a:endParaRPr lang="fr-FR">
                <a:latin typeface="Calibri" pitchFamily="34" charset="0"/>
              </a:endParaRPr>
            </a:p>
          </p:txBody>
        </p:sp>
        <p:sp>
          <p:nvSpPr>
            <p:cNvPr id="9116" name="Freeform 57"/>
            <p:cNvSpPr>
              <a:spLocks/>
            </p:cNvSpPr>
            <p:nvPr/>
          </p:nvSpPr>
          <p:spPr bwMode="auto">
            <a:xfrm>
              <a:off x="6232970" y="5937398"/>
              <a:ext cx="500213" cy="322718"/>
            </a:xfrm>
            <a:custGeom>
              <a:avLst/>
              <a:gdLst>
                <a:gd name="T0" fmla="*/ 0 w 124"/>
                <a:gd name="T1" fmla="*/ 0 h 80"/>
                <a:gd name="T2" fmla="*/ 0 w 124"/>
                <a:gd name="T3" fmla="*/ 0 h 80"/>
                <a:gd name="T4" fmla="*/ 260368933 w 124"/>
                <a:gd name="T5" fmla="*/ 97638325 h 80"/>
                <a:gd name="T6" fmla="*/ 553280068 w 124"/>
                <a:gd name="T7" fmla="*/ 195276650 h 80"/>
                <a:gd name="T8" fmla="*/ 553280068 w 124"/>
                <a:gd name="T9" fmla="*/ 195276650 h 80"/>
                <a:gd name="T10" fmla="*/ 846195047 w 124"/>
                <a:gd name="T11" fmla="*/ 260368846 h 80"/>
                <a:gd name="T12" fmla="*/ 1139106244 w 124"/>
                <a:gd name="T13" fmla="*/ 358003169 h 80"/>
                <a:gd name="T14" fmla="*/ 1139106244 w 124"/>
                <a:gd name="T15" fmla="*/ 358003169 h 80"/>
                <a:gd name="T16" fmla="*/ 1301836788 w 124"/>
                <a:gd name="T17" fmla="*/ 423095365 h 80"/>
                <a:gd name="T18" fmla="*/ 1432021223 w 124"/>
                <a:gd name="T19" fmla="*/ 520733658 h 80"/>
                <a:gd name="T20" fmla="*/ 1659843985 w 124"/>
                <a:gd name="T21" fmla="*/ 748556469 h 80"/>
                <a:gd name="T22" fmla="*/ 1855116604 w 124"/>
                <a:gd name="T23" fmla="*/ 1008921219 h 80"/>
                <a:gd name="T24" fmla="*/ 2017847148 w 124"/>
                <a:gd name="T25" fmla="*/ 1301836352 h 80"/>
                <a:gd name="T26" fmla="*/ 2017847148 w 124"/>
                <a:gd name="T27" fmla="*/ 1301836352 h 80"/>
                <a:gd name="T28" fmla="*/ 2017847148 w 124"/>
                <a:gd name="T29" fmla="*/ 1269290254 h 80"/>
                <a:gd name="T30" fmla="*/ 2017847148 w 124"/>
                <a:gd name="T31" fmla="*/ 1269290254 h 80"/>
                <a:gd name="T32" fmla="*/ 1887662713 w 124"/>
                <a:gd name="T33" fmla="*/ 1008921219 h 80"/>
                <a:gd name="T34" fmla="*/ 1724932169 w 124"/>
                <a:gd name="T35" fmla="*/ 748556469 h 80"/>
                <a:gd name="T36" fmla="*/ 1724932169 w 124"/>
                <a:gd name="T37" fmla="*/ 748556469 h 80"/>
                <a:gd name="T38" fmla="*/ 1659843985 w 124"/>
                <a:gd name="T39" fmla="*/ 618372078 h 80"/>
                <a:gd name="T40" fmla="*/ 1529659550 w 124"/>
                <a:gd name="T41" fmla="*/ 520733658 h 80"/>
                <a:gd name="T42" fmla="*/ 1269290679 w 124"/>
                <a:gd name="T43" fmla="*/ 358003169 h 80"/>
                <a:gd name="T44" fmla="*/ 1269290679 w 124"/>
                <a:gd name="T45" fmla="*/ 358003169 h 80"/>
                <a:gd name="T46" fmla="*/ 1139106244 w 124"/>
                <a:gd name="T47" fmla="*/ 292915007 h 80"/>
                <a:gd name="T48" fmla="*/ 976379482 w 124"/>
                <a:gd name="T49" fmla="*/ 227822748 h 80"/>
                <a:gd name="T50" fmla="*/ 650918394 w 124"/>
                <a:gd name="T51" fmla="*/ 162730552 h 80"/>
                <a:gd name="T52" fmla="*/ 325461214 w 124"/>
                <a:gd name="T53" fmla="*/ 97638325 h 80"/>
                <a:gd name="T54" fmla="*/ 0 w 124"/>
                <a:gd name="T55" fmla="*/ 0 h 80"/>
                <a:gd name="T56" fmla="*/ 0 w 124"/>
                <a:gd name="T57" fmla="*/ 0 h 80"/>
                <a:gd name="T58" fmla="*/ 0 w 124"/>
                <a:gd name="T59" fmla="*/ 0 h 8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4"/>
                <a:gd name="T91" fmla="*/ 0 h 80"/>
                <a:gd name="T92" fmla="*/ 124 w 124"/>
                <a:gd name="T93" fmla="*/ 80 h 8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4" h="80">
                  <a:moveTo>
                    <a:pt x="0" y="0"/>
                  </a:moveTo>
                  <a:lnTo>
                    <a:pt x="0" y="0"/>
                  </a:lnTo>
                  <a:lnTo>
                    <a:pt x="16" y="6"/>
                  </a:lnTo>
                  <a:lnTo>
                    <a:pt x="34" y="12"/>
                  </a:lnTo>
                  <a:lnTo>
                    <a:pt x="52" y="16"/>
                  </a:lnTo>
                  <a:lnTo>
                    <a:pt x="70" y="22"/>
                  </a:lnTo>
                  <a:lnTo>
                    <a:pt x="80" y="26"/>
                  </a:lnTo>
                  <a:lnTo>
                    <a:pt x="88" y="32"/>
                  </a:lnTo>
                  <a:lnTo>
                    <a:pt x="102" y="46"/>
                  </a:lnTo>
                  <a:lnTo>
                    <a:pt x="114" y="62"/>
                  </a:lnTo>
                  <a:lnTo>
                    <a:pt x="124" y="80"/>
                  </a:lnTo>
                  <a:lnTo>
                    <a:pt x="124" y="78"/>
                  </a:lnTo>
                  <a:lnTo>
                    <a:pt x="116" y="62"/>
                  </a:lnTo>
                  <a:lnTo>
                    <a:pt x="106" y="46"/>
                  </a:lnTo>
                  <a:lnTo>
                    <a:pt x="102" y="38"/>
                  </a:lnTo>
                  <a:lnTo>
                    <a:pt x="94" y="32"/>
                  </a:lnTo>
                  <a:lnTo>
                    <a:pt x="78" y="22"/>
                  </a:lnTo>
                  <a:lnTo>
                    <a:pt x="70" y="18"/>
                  </a:lnTo>
                  <a:lnTo>
                    <a:pt x="60" y="14"/>
                  </a:lnTo>
                  <a:lnTo>
                    <a:pt x="40" y="10"/>
                  </a:lnTo>
                  <a:lnTo>
                    <a:pt x="20" y="6"/>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117" name="Freeform 58"/>
            <p:cNvSpPr>
              <a:spLocks/>
            </p:cNvSpPr>
            <p:nvPr/>
          </p:nvSpPr>
          <p:spPr bwMode="auto">
            <a:xfrm>
              <a:off x="6232970" y="5937398"/>
              <a:ext cx="500213" cy="322718"/>
            </a:xfrm>
            <a:custGeom>
              <a:avLst/>
              <a:gdLst>
                <a:gd name="T0" fmla="*/ 0 w 124"/>
                <a:gd name="T1" fmla="*/ 0 h 80"/>
                <a:gd name="T2" fmla="*/ 0 w 124"/>
                <a:gd name="T3" fmla="*/ 0 h 80"/>
                <a:gd name="T4" fmla="*/ 260368933 w 124"/>
                <a:gd name="T5" fmla="*/ 97638325 h 80"/>
                <a:gd name="T6" fmla="*/ 553280068 w 124"/>
                <a:gd name="T7" fmla="*/ 195276650 h 80"/>
                <a:gd name="T8" fmla="*/ 553280068 w 124"/>
                <a:gd name="T9" fmla="*/ 195276650 h 80"/>
                <a:gd name="T10" fmla="*/ 846195047 w 124"/>
                <a:gd name="T11" fmla="*/ 260368846 h 80"/>
                <a:gd name="T12" fmla="*/ 1139106244 w 124"/>
                <a:gd name="T13" fmla="*/ 358003169 h 80"/>
                <a:gd name="T14" fmla="*/ 1139106244 w 124"/>
                <a:gd name="T15" fmla="*/ 358003169 h 80"/>
                <a:gd name="T16" fmla="*/ 1301836788 w 124"/>
                <a:gd name="T17" fmla="*/ 423095365 h 80"/>
                <a:gd name="T18" fmla="*/ 1432021223 w 124"/>
                <a:gd name="T19" fmla="*/ 520733658 h 80"/>
                <a:gd name="T20" fmla="*/ 1659843985 w 124"/>
                <a:gd name="T21" fmla="*/ 748556469 h 80"/>
                <a:gd name="T22" fmla="*/ 1855116604 w 124"/>
                <a:gd name="T23" fmla="*/ 1008921219 h 80"/>
                <a:gd name="T24" fmla="*/ 2017847148 w 124"/>
                <a:gd name="T25" fmla="*/ 1301836352 h 80"/>
                <a:gd name="T26" fmla="*/ 2017847148 w 124"/>
                <a:gd name="T27" fmla="*/ 1301836352 h 80"/>
                <a:gd name="T28" fmla="*/ 2017847148 w 124"/>
                <a:gd name="T29" fmla="*/ 1269290254 h 80"/>
                <a:gd name="T30" fmla="*/ 2017847148 w 124"/>
                <a:gd name="T31" fmla="*/ 1269290254 h 80"/>
                <a:gd name="T32" fmla="*/ 1887662713 w 124"/>
                <a:gd name="T33" fmla="*/ 1008921219 h 80"/>
                <a:gd name="T34" fmla="*/ 1724932169 w 124"/>
                <a:gd name="T35" fmla="*/ 748556469 h 80"/>
                <a:gd name="T36" fmla="*/ 1724932169 w 124"/>
                <a:gd name="T37" fmla="*/ 748556469 h 80"/>
                <a:gd name="T38" fmla="*/ 1659843985 w 124"/>
                <a:gd name="T39" fmla="*/ 618372078 h 80"/>
                <a:gd name="T40" fmla="*/ 1529659550 w 124"/>
                <a:gd name="T41" fmla="*/ 520733658 h 80"/>
                <a:gd name="T42" fmla="*/ 1269290679 w 124"/>
                <a:gd name="T43" fmla="*/ 358003169 h 80"/>
                <a:gd name="T44" fmla="*/ 1269290679 w 124"/>
                <a:gd name="T45" fmla="*/ 358003169 h 80"/>
                <a:gd name="T46" fmla="*/ 1139106244 w 124"/>
                <a:gd name="T47" fmla="*/ 292915007 h 80"/>
                <a:gd name="T48" fmla="*/ 976379482 w 124"/>
                <a:gd name="T49" fmla="*/ 227822748 h 80"/>
                <a:gd name="T50" fmla="*/ 650918394 w 124"/>
                <a:gd name="T51" fmla="*/ 162730552 h 80"/>
                <a:gd name="T52" fmla="*/ 325461214 w 124"/>
                <a:gd name="T53" fmla="*/ 97638325 h 80"/>
                <a:gd name="T54" fmla="*/ 0 w 124"/>
                <a:gd name="T55" fmla="*/ 0 h 80"/>
                <a:gd name="T56" fmla="*/ 0 w 124"/>
                <a:gd name="T57" fmla="*/ 0 h 80"/>
                <a:gd name="T58" fmla="*/ 0 w 124"/>
                <a:gd name="T59" fmla="*/ 0 h 8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4"/>
                <a:gd name="T91" fmla="*/ 0 h 80"/>
                <a:gd name="T92" fmla="*/ 124 w 124"/>
                <a:gd name="T93" fmla="*/ 80 h 8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4" h="80">
                  <a:moveTo>
                    <a:pt x="0" y="0"/>
                  </a:moveTo>
                  <a:lnTo>
                    <a:pt x="0" y="0"/>
                  </a:lnTo>
                  <a:lnTo>
                    <a:pt x="16" y="6"/>
                  </a:lnTo>
                  <a:lnTo>
                    <a:pt x="34" y="12"/>
                  </a:lnTo>
                  <a:lnTo>
                    <a:pt x="52" y="16"/>
                  </a:lnTo>
                  <a:lnTo>
                    <a:pt x="70" y="22"/>
                  </a:lnTo>
                  <a:lnTo>
                    <a:pt x="80" y="26"/>
                  </a:lnTo>
                  <a:lnTo>
                    <a:pt x="88" y="32"/>
                  </a:lnTo>
                  <a:lnTo>
                    <a:pt x="102" y="46"/>
                  </a:lnTo>
                  <a:lnTo>
                    <a:pt x="114" y="62"/>
                  </a:lnTo>
                  <a:lnTo>
                    <a:pt x="124" y="80"/>
                  </a:lnTo>
                  <a:lnTo>
                    <a:pt x="124" y="78"/>
                  </a:lnTo>
                  <a:lnTo>
                    <a:pt x="116" y="62"/>
                  </a:lnTo>
                  <a:lnTo>
                    <a:pt x="106" y="46"/>
                  </a:lnTo>
                  <a:lnTo>
                    <a:pt x="102" y="38"/>
                  </a:lnTo>
                  <a:lnTo>
                    <a:pt x="94" y="32"/>
                  </a:lnTo>
                  <a:lnTo>
                    <a:pt x="78" y="22"/>
                  </a:lnTo>
                  <a:lnTo>
                    <a:pt x="70" y="18"/>
                  </a:lnTo>
                  <a:lnTo>
                    <a:pt x="60" y="14"/>
                  </a:lnTo>
                  <a:lnTo>
                    <a:pt x="40" y="10"/>
                  </a:lnTo>
                  <a:lnTo>
                    <a:pt x="20" y="6"/>
                  </a:lnTo>
                  <a:lnTo>
                    <a:pt x="0" y="0"/>
                  </a:lnTo>
                </a:path>
              </a:pathLst>
            </a:custGeom>
            <a:noFill/>
            <a:ln w="9525">
              <a:noFill/>
              <a:round/>
              <a:headEnd/>
              <a:tailEnd/>
            </a:ln>
          </p:spPr>
          <p:txBody>
            <a:bodyPr/>
            <a:lstStyle/>
            <a:p>
              <a:endParaRPr lang="fr-FR">
                <a:latin typeface="Calibri" pitchFamily="34" charset="0"/>
              </a:endParaRPr>
            </a:p>
          </p:txBody>
        </p:sp>
        <p:sp>
          <p:nvSpPr>
            <p:cNvPr id="9118" name="Freeform 59"/>
            <p:cNvSpPr>
              <a:spLocks/>
            </p:cNvSpPr>
            <p:nvPr/>
          </p:nvSpPr>
          <p:spPr bwMode="auto">
            <a:xfrm>
              <a:off x="6426601" y="5937398"/>
              <a:ext cx="306582" cy="64544"/>
            </a:xfrm>
            <a:custGeom>
              <a:avLst/>
              <a:gdLst>
                <a:gd name="T0" fmla="*/ 32546094 w 76"/>
                <a:gd name="T1" fmla="*/ 227824138 h 16"/>
                <a:gd name="T2" fmla="*/ 32546094 w 76"/>
                <a:gd name="T3" fmla="*/ 227824138 h 16"/>
                <a:gd name="T4" fmla="*/ 162730496 w 76"/>
                <a:gd name="T5" fmla="*/ 162731545 h 16"/>
                <a:gd name="T6" fmla="*/ 292914906 w 76"/>
                <a:gd name="T7" fmla="*/ 97638921 h 16"/>
                <a:gd name="T8" fmla="*/ 292914906 w 76"/>
                <a:gd name="T9" fmla="*/ 97638921 h 16"/>
                <a:gd name="T10" fmla="*/ 358003045 w 76"/>
                <a:gd name="T11" fmla="*/ 65092609 h 16"/>
                <a:gd name="T12" fmla="*/ 455641305 w 76"/>
                <a:gd name="T13" fmla="*/ 32546304 h 16"/>
                <a:gd name="T14" fmla="*/ 650917950 w 76"/>
                <a:gd name="T15" fmla="*/ 65092609 h 16"/>
                <a:gd name="T16" fmla="*/ 650917950 w 76"/>
                <a:gd name="T17" fmla="*/ 65092609 h 16"/>
                <a:gd name="T18" fmla="*/ 943828696 w 76"/>
                <a:gd name="T19" fmla="*/ 130185217 h 16"/>
                <a:gd name="T20" fmla="*/ 1236743728 w 76"/>
                <a:gd name="T21" fmla="*/ 260370435 h 16"/>
                <a:gd name="T22" fmla="*/ 1236743728 w 76"/>
                <a:gd name="T23" fmla="*/ 260370435 h 16"/>
                <a:gd name="T24" fmla="*/ 1236743728 w 76"/>
                <a:gd name="T25" fmla="*/ 260370435 h 16"/>
                <a:gd name="T26" fmla="*/ 1236743728 w 76"/>
                <a:gd name="T27" fmla="*/ 260370435 h 16"/>
                <a:gd name="T28" fmla="*/ 1236743728 w 76"/>
                <a:gd name="T29" fmla="*/ 260370435 h 16"/>
                <a:gd name="T30" fmla="*/ 1074013295 w 76"/>
                <a:gd name="T31" fmla="*/ 162731545 h 16"/>
                <a:gd name="T32" fmla="*/ 911282609 w 76"/>
                <a:gd name="T33" fmla="*/ 97638921 h 16"/>
                <a:gd name="T34" fmla="*/ 553279691 w 76"/>
                <a:gd name="T35" fmla="*/ 0 h 16"/>
                <a:gd name="T36" fmla="*/ 553279691 w 76"/>
                <a:gd name="T37" fmla="*/ 0 h 16"/>
                <a:gd name="T38" fmla="*/ 423095218 w 76"/>
                <a:gd name="T39" fmla="*/ 0 h 16"/>
                <a:gd name="T40" fmla="*/ 260368756 w 76"/>
                <a:gd name="T41" fmla="*/ 32546304 h 16"/>
                <a:gd name="T42" fmla="*/ 130184378 w 76"/>
                <a:gd name="T43" fmla="*/ 97638921 h 16"/>
                <a:gd name="T44" fmla="*/ 0 w 76"/>
                <a:gd name="T45" fmla="*/ 195277842 h 16"/>
                <a:gd name="T46" fmla="*/ 0 w 76"/>
                <a:gd name="T47" fmla="*/ 195277842 h 16"/>
                <a:gd name="T48" fmla="*/ 0 w 76"/>
                <a:gd name="T49" fmla="*/ 227824138 h 16"/>
                <a:gd name="T50" fmla="*/ 32546094 w 76"/>
                <a:gd name="T51" fmla="*/ 227824138 h 1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6"/>
                <a:gd name="T79" fmla="*/ 0 h 16"/>
                <a:gd name="T80" fmla="*/ 76 w 76"/>
                <a:gd name="T81" fmla="*/ 16 h 1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6" h="16">
                  <a:moveTo>
                    <a:pt x="2" y="14"/>
                  </a:moveTo>
                  <a:lnTo>
                    <a:pt x="2" y="14"/>
                  </a:lnTo>
                  <a:lnTo>
                    <a:pt x="10" y="10"/>
                  </a:lnTo>
                  <a:lnTo>
                    <a:pt x="18" y="6"/>
                  </a:lnTo>
                  <a:lnTo>
                    <a:pt x="22" y="4"/>
                  </a:lnTo>
                  <a:lnTo>
                    <a:pt x="28" y="2"/>
                  </a:lnTo>
                  <a:lnTo>
                    <a:pt x="40" y="4"/>
                  </a:lnTo>
                  <a:lnTo>
                    <a:pt x="58" y="8"/>
                  </a:lnTo>
                  <a:lnTo>
                    <a:pt x="76" y="16"/>
                  </a:lnTo>
                  <a:lnTo>
                    <a:pt x="66" y="10"/>
                  </a:lnTo>
                  <a:lnTo>
                    <a:pt x="56" y="6"/>
                  </a:lnTo>
                  <a:lnTo>
                    <a:pt x="34" y="0"/>
                  </a:lnTo>
                  <a:lnTo>
                    <a:pt x="26" y="0"/>
                  </a:lnTo>
                  <a:lnTo>
                    <a:pt x="16" y="2"/>
                  </a:lnTo>
                  <a:lnTo>
                    <a:pt x="8" y="6"/>
                  </a:lnTo>
                  <a:lnTo>
                    <a:pt x="0" y="12"/>
                  </a:lnTo>
                  <a:lnTo>
                    <a:pt x="0" y="14"/>
                  </a:lnTo>
                  <a:lnTo>
                    <a:pt x="2" y="14"/>
                  </a:lnTo>
                  <a:close/>
                </a:path>
              </a:pathLst>
            </a:custGeom>
            <a:solidFill>
              <a:srgbClr val="000000"/>
            </a:solidFill>
            <a:ln w="9525">
              <a:noFill/>
              <a:round/>
              <a:headEnd/>
              <a:tailEnd/>
            </a:ln>
          </p:spPr>
          <p:txBody>
            <a:bodyPr/>
            <a:lstStyle/>
            <a:p>
              <a:endParaRPr lang="fr-FR">
                <a:latin typeface="Calibri" pitchFamily="34" charset="0"/>
              </a:endParaRPr>
            </a:p>
          </p:txBody>
        </p:sp>
        <p:sp>
          <p:nvSpPr>
            <p:cNvPr id="9119" name="Freeform 60"/>
            <p:cNvSpPr>
              <a:spLocks/>
            </p:cNvSpPr>
            <p:nvPr/>
          </p:nvSpPr>
          <p:spPr bwMode="auto">
            <a:xfrm>
              <a:off x="6426601" y="5937398"/>
              <a:ext cx="306582" cy="64544"/>
            </a:xfrm>
            <a:custGeom>
              <a:avLst/>
              <a:gdLst>
                <a:gd name="T0" fmla="*/ 32546094 w 76"/>
                <a:gd name="T1" fmla="*/ 227824138 h 16"/>
                <a:gd name="T2" fmla="*/ 32546094 w 76"/>
                <a:gd name="T3" fmla="*/ 227824138 h 16"/>
                <a:gd name="T4" fmla="*/ 162730496 w 76"/>
                <a:gd name="T5" fmla="*/ 162731545 h 16"/>
                <a:gd name="T6" fmla="*/ 292914906 w 76"/>
                <a:gd name="T7" fmla="*/ 97638921 h 16"/>
                <a:gd name="T8" fmla="*/ 292914906 w 76"/>
                <a:gd name="T9" fmla="*/ 97638921 h 16"/>
                <a:gd name="T10" fmla="*/ 358003045 w 76"/>
                <a:gd name="T11" fmla="*/ 65092609 h 16"/>
                <a:gd name="T12" fmla="*/ 455641305 w 76"/>
                <a:gd name="T13" fmla="*/ 32546304 h 16"/>
                <a:gd name="T14" fmla="*/ 650917950 w 76"/>
                <a:gd name="T15" fmla="*/ 65092609 h 16"/>
                <a:gd name="T16" fmla="*/ 650917950 w 76"/>
                <a:gd name="T17" fmla="*/ 65092609 h 16"/>
                <a:gd name="T18" fmla="*/ 943828696 w 76"/>
                <a:gd name="T19" fmla="*/ 130185217 h 16"/>
                <a:gd name="T20" fmla="*/ 1236743728 w 76"/>
                <a:gd name="T21" fmla="*/ 260370435 h 16"/>
                <a:gd name="T22" fmla="*/ 1236743728 w 76"/>
                <a:gd name="T23" fmla="*/ 260370435 h 16"/>
                <a:gd name="T24" fmla="*/ 1236743728 w 76"/>
                <a:gd name="T25" fmla="*/ 260370435 h 16"/>
                <a:gd name="T26" fmla="*/ 1236743728 w 76"/>
                <a:gd name="T27" fmla="*/ 260370435 h 16"/>
                <a:gd name="T28" fmla="*/ 1236743728 w 76"/>
                <a:gd name="T29" fmla="*/ 260370435 h 16"/>
                <a:gd name="T30" fmla="*/ 1074013295 w 76"/>
                <a:gd name="T31" fmla="*/ 162731545 h 16"/>
                <a:gd name="T32" fmla="*/ 911282609 w 76"/>
                <a:gd name="T33" fmla="*/ 97638921 h 16"/>
                <a:gd name="T34" fmla="*/ 553279691 w 76"/>
                <a:gd name="T35" fmla="*/ 0 h 16"/>
                <a:gd name="T36" fmla="*/ 553279691 w 76"/>
                <a:gd name="T37" fmla="*/ 0 h 16"/>
                <a:gd name="T38" fmla="*/ 423095218 w 76"/>
                <a:gd name="T39" fmla="*/ 0 h 16"/>
                <a:gd name="T40" fmla="*/ 260368756 w 76"/>
                <a:gd name="T41" fmla="*/ 32546304 h 16"/>
                <a:gd name="T42" fmla="*/ 130184378 w 76"/>
                <a:gd name="T43" fmla="*/ 97638921 h 16"/>
                <a:gd name="T44" fmla="*/ 0 w 76"/>
                <a:gd name="T45" fmla="*/ 195277842 h 16"/>
                <a:gd name="T46" fmla="*/ 0 w 76"/>
                <a:gd name="T47" fmla="*/ 195277842 h 16"/>
                <a:gd name="T48" fmla="*/ 0 w 76"/>
                <a:gd name="T49" fmla="*/ 227824138 h 16"/>
                <a:gd name="T50" fmla="*/ 32546094 w 76"/>
                <a:gd name="T51" fmla="*/ 227824138 h 1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6"/>
                <a:gd name="T79" fmla="*/ 0 h 16"/>
                <a:gd name="T80" fmla="*/ 76 w 76"/>
                <a:gd name="T81" fmla="*/ 16 h 1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6" h="16">
                  <a:moveTo>
                    <a:pt x="2" y="14"/>
                  </a:moveTo>
                  <a:lnTo>
                    <a:pt x="2" y="14"/>
                  </a:lnTo>
                  <a:lnTo>
                    <a:pt x="10" y="10"/>
                  </a:lnTo>
                  <a:lnTo>
                    <a:pt x="18" y="6"/>
                  </a:lnTo>
                  <a:lnTo>
                    <a:pt x="22" y="4"/>
                  </a:lnTo>
                  <a:lnTo>
                    <a:pt x="28" y="2"/>
                  </a:lnTo>
                  <a:lnTo>
                    <a:pt x="40" y="4"/>
                  </a:lnTo>
                  <a:lnTo>
                    <a:pt x="58" y="8"/>
                  </a:lnTo>
                  <a:lnTo>
                    <a:pt x="76" y="16"/>
                  </a:lnTo>
                  <a:lnTo>
                    <a:pt x="66" y="10"/>
                  </a:lnTo>
                  <a:lnTo>
                    <a:pt x="56" y="6"/>
                  </a:lnTo>
                  <a:lnTo>
                    <a:pt x="34" y="0"/>
                  </a:lnTo>
                  <a:lnTo>
                    <a:pt x="26" y="0"/>
                  </a:lnTo>
                  <a:lnTo>
                    <a:pt x="16" y="2"/>
                  </a:lnTo>
                  <a:lnTo>
                    <a:pt x="8" y="6"/>
                  </a:lnTo>
                  <a:lnTo>
                    <a:pt x="0" y="12"/>
                  </a:lnTo>
                  <a:lnTo>
                    <a:pt x="0" y="14"/>
                  </a:lnTo>
                  <a:lnTo>
                    <a:pt x="2" y="14"/>
                  </a:lnTo>
                </a:path>
              </a:pathLst>
            </a:custGeom>
            <a:noFill/>
            <a:ln w="9525">
              <a:noFill/>
              <a:round/>
              <a:headEnd/>
              <a:tailEnd/>
            </a:ln>
          </p:spPr>
          <p:txBody>
            <a:bodyPr/>
            <a:lstStyle/>
            <a:p>
              <a:endParaRPr lang="fr-FR">
                <a:latin typeface="Calibri" pitchFamily="34" charset="0"/>
              </a:endParaRPr>
            </a:p>
          </p:txBody>
        </p:sp>
        <p:sp>
          <p:nvSpPr>
            <p:cNvPr id="9120" name="Freeform 61"/>
            <p:cNvSpPr>
              <a:spLocks/>
            </p:cNvSpPr>
            <p:nvPr/>
          </p:nvSpPr>
          <p:spPr bwMode="auto">
            <a:xfrm>
              <a:off x="6587960" y="5711496"/>
              <a:ext cx="145223" cy="338854"/>
            </a:xfrm>
            <a:custGeom>
              <a:avLst/>
              <a:gdLst>
                <a:gd name="T0" fmla="*/ 585825552 w 36"/>
                <a:gd name="T1" fmla="*/ 1366928976 h 84"/>
                <a:gd name="T2" fmla="*/ 585825552 w 36"/>
                <a:gd name="T3" fmla="*/ 1366928976 h 84"/>
                <a:gd name="T4" fmla="*/ 585825552 w 36"/>
                <a:gd name="T5" fmla="*/ 1074014003 h 84"/>
                <a:gd name="T6" fmla="*/ 585825552 w 36"/>
                <a:gd name="T7" fmla="*/ 781102812 h 84"/>
                <a:gd name="T8" fmla="*/ 520733278 w 36"/>
                <a:gd name="T9" fmla="*/ 520733821 h 84"/>
                <a:gd name="T10" fmla="*/ 455641129 w 36"/>
                <a:gd name="T11" fmla="*/ 390549389 h 84"/>
                <a:gd name="T12" fmla="*/ 390548981 w 36"/>
                <a:gd name="T13" fmla="*/ 260368928 h 84"/>
                <a:gd name="T14" fmla="*/ 390548981 w 36"/>
                <a:gd name="T15" fmla="*/ 260368928 h 84"/>
                <a:gd name="T16" fmla="*/ 260368656 w 36"/>
                <a:gd name="T17" fmla="*/ 97638356 h 84"/>
                <a:gd name="T18" fmla="*/ 162730434 w 36"/>
                <a:gd name="T19" fmla="*/ 32546116 h 84"/>
                <a:gd name="T20" fmla="*/ 65092164 w 36"/>
                <a:gd name="T21" fmla="*/ 0 h 84"/>
                <a:gd name="T22" fmla="*/ 65092164 w 36"/>
                <a:gd name="T23" fmla="*/ 0 h 84"/>
                <a:gd name="T24" fmla="*/ 32546082 w 36"/>
                <a:gd name="T25" fmla="*/ 0 h 84"/>
                <a:gd name="T26" fmla="*/ 0 w 36"/>
                <a:gd name="T27" fmla="*/ 32546116 h 84"/>
                <a:gd name="T28" fmla="*/ 0 w 36"/>
                <a:gd name="T29" fmla="*/ 162730603 h 84"/>
                <a:gd name="T30" fmla="*/ 0 w 36"/>
                <a:gd name="T31" fmla="*/ 162730603 h 84"/>
                <a:gd name="T32" fmla="*/ 32546082 w 36"/>
                <a:gd name="T33" fmla="*/ 162730603 h 84"/>
                <a:gd name="T34" fmla="*/ 32546082 w 36"/>
                <a:gd name="T35" fmla="*/ 130184464 h 84"/>
                <a:gd name="T36" fmla="*/ 32546082 w 36"/>
                <a:gd name="T37" fmla="*/ 130184464 h 84"/>
                <a:gd name="T38" fmla="*/ 32546082 w 36"/>
                <a:gd name="T39" fmla="*/ 65092232 h 84"/>
                <a:gd name="T40" fmla="*/ 65092164 w 36"/>
                <a:gd name="T41" fmla="*/ 65092232 h 84"/>
                <a:gd name="T42" fmla="*/ 130184328 w 36"/>
                <a:gd name="T43" fmla="*/ 65092232 h 84"/>
                <a:gd name="T44" fmla="*/ 162730434 w 36"/>
                <a:gd name="T45" fmla="*/ 65092232 h 84"/>
                <a:gd name="T46" fmla="*/ 162730434 w 36"/>
                <a:gd name="T47" fmla="*/ 65092232 h 84"/>
                <a:gd name="T48" fmla="*/ 292914793 w 36"/>
                <a:gd name="T49" fmla="*/ 195276712 h 84"/>
                <a:gd name="T50" fmla="*/ 292914793 w 36"/>
                <a:gd name="T51" fmla="*/ 195276712 h 84"/>
                <a:gd name="T52" fmla="*/ 423095055 w 36"/>
                <a:gd name="T53" fmla="*/ 390549389 h 84"/>
                <a:gd name="T54" fmla="*/ 488187204 w 36"/>
                <a:gd name="T55" fmla="*/ 585826164 h 84"/>
                <a:gd name="T56" fmla="*/ 488187204 w 36"/>
                <a:gd name="T57" fmla="*/ 585826164 h 84"/>
                <a:gd name="T58" fmla="*/ 553279478 w 36"/>
                <a:gd name="T59" fmla="*/ 781102812 h 84"/>
                <a:gd name="T60" fmla="*/ 553279478 w 36"/>
                <a:gd name="T61" fmla="*/ 976379461 h 84"/>
                <a:gd name="T62" fmla="*/ 585825552 w 36"/>
                <a:gd name="T63" fmla="*/ 1366928976 h 84"/>
                <a:gd name="T64" fmla="*/ 585825552 w 36"/>
                <a:gd name="T65" fmla="*/ 1366928976 h 84"/>
                <a:gd name="T66" fmla="*/ 585825552 w 36"/>
                <a:gd name="T67" fmla="*/ 1366928976 h 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6"/>
                <a:gd name="T103" fmla="*/ 0 h 84"/>
                <a:gd name="T104" fmla="*/ 36 w 36"/>
                <a:gd name="T105" fmla="*/ 84 h 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6" h="84">
                  <a:moveTo>
                    <a:pt x="36" y="84"/>
                  </a:moveTo>
                  <a:lnTo>
                    <a:pt x="36" y="84"/>
                  </a:lnTo>
                  <a:lnTo>
                    <a:pt x="36" y="66"/>
                  </a:lnTo>
                  <a:lnTo>
                    <a:pt x="36" y="48"/>
                  </a:lnTo>
                  <a:lnTo>
                    <a:pt x="32" y="32"/>
                  </a:lnTo>
                  <a:lnTo>
                    <a:pt x="28" y="24"/>
                  </a:lnTo>
                  <a:lnTo>
                    <a:pt x="24" y="16"/>
                  </a:lnTo>
                  <a:lnTo>
                    <a:pt x="16" y="6"/>
                  </a:lnTo>
                  <a:lnTo>
                    <a:pt x="10" y="2"/>
                  </a:lnTo>
                  <a:lnTo>
                    <a:pt x="4" y="0"/>
                  </a:lnTo>
                  <a:lnTo>
                    <a:pt x="2" y="0"/>
                  </a:lnTo>
                  <a:lnTo>
                    <a:pt x="0" y="2"/>
                  </a:lnTo>
                  <a:lnTo>
                    <a:pt x="0" y="10"/>
                  </a:lnTo>
                  <a:lnTo>
                    <a:pt x="2" y="10"/>
                  </a:lnTo>
                  <a:lnTo>
                    <a:pt x="2" y="8"/>
                  </a:lnTo>
                  <a:lnTo>
                    <a:pt x="2" y="4"/>
                  </a:lnTo>
                  <a:lnTo>
                    <a:pt x="4" y="4"/>
                  </a:lnTo>
                  <a:lnTo>
                    <a:pt x="8" y="4"/>
                  </a:lnTo>
                  <a:lnTo>
                    <a:pt x="10" y="4"/>
                  </a:lnTo>
                  <a:lnTo>
                    <a:pt x="18" y="12"/>
                  </a:lnTo>
                  <a:lnTo>
                    <a:pt x="26" y="24"/>
                  </a:lnTo>
                  <a:lnTo>
                    <a:pt x="30" y="36"/>
                  </a:lnTo>
                  <a:lnTo>
                    <a:pt x="34" y="48"/>
                  </a:lnTo>
                  <a:lnTo>
                    <a:pt x="34" y="60"/>
                  </a:lnTo>
                  <a:lnTo>
                    <a:pt x="36" y="84"/>
                  </a:lnTo>
                  <a:close/>
                </a:path>
              </a:pathLst>
            </a:custGeom>
            <a:solidFill>
              <a:srgbClr val="000000"/>
            </a:solidFill>
            <a:ln w="9525">
              <a:noFill/>
              <a:round/>
              <a:headEnd/>
              <a:tailEnd/>
            </a:ln>
          </p:spPr>
          <p:txBody>
            <a:bodyPr/>
            <a:lstStyle/>
            <a:p>
              <a:endParaRPr lang="fr-FR">
                <a:latin typeface="Calibri" pitchFamily="34" charset="0"/>
              </a:endParaRPr>
            </a:p>
          </p:txBody>
        </p:sp>
        <p:sp>
          <p:nvSpPr>
            <p:cNvPr id="9121" name="Freeform 62"/>
            <p:cNvSpPr>
              <a:spLocks/>
            </p:cNvSpPr>
            <p:nvPr/>
          </p:nvSpPr>
          <p:spPr bwMode="auto">
            <a:xfrm>
              <a:off x="6587960" y="5711496"/>
              <a:ext cx="145223" cy="338854"/>
            </a:xfrm>
            <a:custGeom>
              <a:avLst/>
              <a:gdLst>
                <a:gd name="T0" fmla="*/ 585825552 w 36"/>
                <a:gd name="T1" fmla="*/ 1366928976 h 84"/>
                <a:gd name="T2" fmla="*/ 585825552 w 36"/>
                <a:gd name="T3" fmla="*/ 1366928976 h 84"/>
                <a:gd name="T4" fmla="*/ 585825552 w 36"/>
                <a:gd name="T5" fmla="*/ 1074014003 h 84"/>
                <a:gd name="T6" fmla="*/ 585825552 w 36"/>
                <a:gd name="T7" fmla="*/ 781102812 h 84"/>
                <a:gd name="T8" fmla="*/ 520733278 w 36"/>
                <a:gd name="T9" fmla="*/ 520733821 h 84"/>
                <a:gd name="T10" fmla="*/ 455641129 w 36"/>
                <a:gd name="T11" fmla="*/ 390549389 h 84"/>
                <a:gd name="T12" fmla="*/ 390548981 w 36"/>
                <a:gd name="T13" fmla="*/ 260368928 h 84"/>
                <a:gd name="T14" fmla="*/ 390548981 w 36"/>
                <a:gd name="T15" fmla="*/ 260368928 h 84"/>
                <a:gd name="T16" fmla="*/ 260368656 w 36"/>
                <a:gd name="T17" fmla="*/ 97638356 h 84"/>
                <a:gd name="T18" fmla="*/ 162730434 w 36"/>
                <a:gd name="T19" fmla="*/ 32546116 h 84"/>
                <a:gd name="T20" fmla="*/ 65092164 w 36"/>
                <a:gd name="T21" fmla="*/ 0 h 84"/>
                <a:gd name="T22" fmla="*/ 65092164 w 36"/>
                <a:gd name="T23" fmla="*/ 0 h 84"/>
                <a:gd name="T24" fmla="*/ 32546082 w 36"/>
                <a:gd name="T25" fmla="*/ 0 h 84"/>
                <a:gd name="T26" fmla="*/ 0 w 36"/>
                <a:gd name="T27" fmla="*/ 32546116 h 84"/>
                <a:gd name="T28" fmla="*/ 0 w 36"/>
                <a:gd name="T29" fmla="*/ 162730603 h 84"/>
                <a:gd name="T30" fmla="*/ 0 w 36"/>
                <a:gd name="T31" fmla="*/ 162730603 h 84"/>
                <a:gd name="T32" fmla="*/ 32546082 w 36"/>
                <a:gd name="T33" fmla="*/ 162730603 h 84"/>
                <a:gd name="T34" fmla="*/ 32546082 w 36"/>
                <a:gd name="T35" fmla="*/ 130184464 h 84"/>
                <a:gd name="T36" fmla="*/ 32546082 w 36"/>
                <a:gd name="T37" fmla="*/ 130184464 h 84"/>
                <a:gd name="T38" fmla="*/ 32546082 w 36"/>
                <a:gd name="T39" fmla="*/ 65092232 h 84"/>
                <a:gd name="T40" fmla="*/ 65092164 w 36"/>
                <a:gd name="T41" fmla="*/ 65092232 h 84"/>
                <a:gd name="T42" fmla="*/ 130184328 w 36"/>
                <a:gd name="T43" fmla="*/ 65092232 h 84"/>
                <a:gd name="T44" fmla="*/ 162730434 w 36"/>
                <a:gd name="T45" fmla="*/ 65092232 h 84"/>
                <a:gd name="T46" fmla="*/ 162730434 w 36"/>
                <a:gd name="T47" fmla="*/ 65092232 h 84"/>
                <a:gd name="T48" fmla="*/ 292914793 w 36"/>
                <a:gd name="T49" fmla="*/ 195276712 h 84"/>
                <a:gd name="T50" fmla="*/ 292914793 w 36"/>
                <a:gd name="T51" fmla="*/ 195276712 h 84"/>
                <a:gd name="T52" fmla="*/ 423095055 w 36"/>
                <a:gd name="T53" fmla="*/ 390549389 h 84"/>
                <a:gd name="T54" fmla="*/ 488187204 w 36"/>
                <a:gd name="T55" fmla="*/ 585826164 h 84"/>
                <a:gd name="T56" fmla="*/ 488187204 w 36"/>
                <a:gd name="T57" fmla="*/ 585826164 h 84"/>
                <a:gd name="T58" fmla="*/ 553279478 w 36"/>
                <a:gd name="T59" fmla="*/ 781102812 h 84"/>
                <a:gd name="T60" fmla="*/ 553279478 w 36"/>
                <a:gd name="T61" fmla="*/ 976379461 h 84"/>
                <a:gd name="T62" fmla="*/ 585825552 w 36"/>
                <a:gd name="T63" fmla="*/ 1366928976 h 84"/>
                <a:gd name="T64" fmla="*/ 585825552 w 36"/>
                <a:gd name="T65" fmla="*/ 1366928976 h 84"/>
                <a:gd name="T66" fmla="*/ 585825552 w 36"/>
                <a:gd name="T67" fmla="*/ 1366928976 h 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6"/>
                <a:gd name="T103" fmla="*/ 0 h 84"/>
                <a:gd name="T104" fmla="*/ 36 w 36"/>
                <a:gd name="T105" fmla="*/ 84 h 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6" h="84">
                  <a:moveTo>
                    <a:pt x="36" y="84"/>
                  </a:moveTo>
                  <a:lnTo>
                    <a:pt x="36" y="84"/>
                  </a:lnTo>
                  <a:lnTo>
                    <a:pt x="36" y="66"/>
                  </a:lnTo>
                  <a:lnTo>
                    <a:pt x="36" y="48"/>
                  </a:lnTo>
                  <a:lnTo>
                    <a:pt x="32" y="32"/>
                  </a:lnTo>
                  <a:lnTo>
                    <a:pt x="28" y="24"/>
                  </a:lnTo>
                  <a:lnTo>
                    <a:pt x="24" y="16"/>
                  </a:lnTo>
                  <a:lnTo>
                    <a:pt x="16" y="6"/>
                  </a:lnTo>
                  <a:lnTo>
                    <a:pt x="10" y="2"/>
                  </a:lnTo>
                  <a:lnTo>
                    <a:pt x="4" y="0"/>
                  </a:lnTo>
                  <a:lnTo>
                    <a:pt x="2" y="0"/>
                  </a:lnTo>
                  <a:lnTo>
                    <a:pt x="0" y="2"/>
                  </a:lnTo>
                  <a:lnTo>
                    <a:pt x="0" y="10"/>
                  </a:lnTo>
                  <a:lnTo>
                    <a:pt x="2" y="10"/>
                  </a:lnTo>
                  <a:lnTo>
                    <a:pt x="2" y="8"/>
                  </a:lnTo>
                  <a:lnTo>
                    <a:pt x="2" y="4"/>
                  </a:lnTo>
                  <a:lnTo>
                    <a:pt x="4" y="4"/>
                  </a:lnTo>
                  <a:lnTo>
                    <a:pt x="8" y="4"/>
                  </a:lnTo>
                  <a:lnTo>
                    <a:pt x="10" y="4"/>
                  </a:lnTo>
                  <a:lnTo>
                    <a:pt x="18" y="12"/>
                  </a:lnTo>
                  <a:lnTo>
                    <a:pt x="26" y="24"/>
                  </a:lnTo>
                  <a:lnTo>
                    <a:pt x="30" y="36"/>
                  </a:lnTo>
                  <a:lnTo>
                    <a:pt x="34" y="48"/>
                  </a:lnTo>
                  <a:lnTo>
                    <a:pt x="34" y="60"/>
                  </a:lnTo>
                  <a:lnTo>
                    <a:pt x="36" y="84"/>
                  </a:lnTo>
                </a:path>
              </a:pathLst>
            </a:custGeom>
            <a:noFill/>
            <a:ln w="9525">
              <a:noFill/>
              <a:round/>
              <a:headEnd/>
              <a:tailEnd/>
            </a:ln>
          </p:spPr>
          <p:txBody>
            <a:bodyPr/>
            <a:lstStyle/>
            <a:p>
              <a:endParaRPr lang="fr-FR">
                <a:latin typeface="Calibri" pitchFamily="34" charset="0"/>
              </a:endParaRPr>
            </a:p>
          </p:txBody>
        </p:sp>
        <p:sp>
          <p:nvSpPr>
            <p:cNvPr id="9122" name="Freeform 63"/>
            <p:cNvSpPr>
              <a:spLocks/>
            </p:cNvSpPr>
            <p:nvPr/>
          </p:nvSpPr>
          <p:spPr bwMode="auto">
            <a:xfrm>
              <a:off x="6733183" y="5751835"/>
              <a:ext cx="80679" cy="225903"/>
            </a:xfrm>
            <a:custGeom>
              <a:avLst/>
              <a:gdLst>
                <a:gd name="T0" fmla="*/ 0 w 20"/>
                <a:gd name="T1" fmla="*/ 911288672 h 56"/>
                <a:gd name="T2" fmla="*/ 0 w 20"/>
                <a:gd name="T3" fmla="*/ 911288672 h 56"/>
                <a:gd name="T4" fmla="*/ 32545904 w 20"/>
                <a:gd name="T5" fmla="*/ 650919399 h 56"/>
                <a:gd name="T6" fmla="*/ 32545904 w 20"/>
                <a:gd name="T7" fmla="*/ 390554035 h 56"/>
                <a:gd name="T8" fmla="*/ 32545904 w 20"/>
                <a:gd name="T9" fmla="*/ 390554035 h 56"/>
                <a:gd name="T10" fmla="*/ 97637720 w 20"/>
                <a:gd name="T11" fmla="*/ 162730858 h 56"/>
                <a:gd name="T12" fmla="*/ 97637720 w 20"/>
                <a:gd name="T13" fmla="*/ 162730858 h 56"/>
                <a:gd name="T14" fmla="*/ 130183616 w 20"/>
                <a:gd name="T15" fmla="*/ 97638509 h 56"/>
                <a:gd name="T16" fmla="*/ 130183616 w 20"/>
                <a:gd name="T17" fmla="*/ 97638509 h 56"/>
                <a:gd name="T18" fmla="*/ 325455054 w 20"/>
                <a:gd name="T19" fmla="*/ 97638509 h 56"/>
                <a:gd name="T20" fmla="*/ 325455054 w 20"/>
                <a:gd name="T21" fmla="*/ 97638509 h 56"/>
                <a:gd name="T22" fmla="*/ 325455054 w 20"/>
                <a:gd name="T23" fmla="*/ 130184668 h 56"/>
                <a:gd name="T24" fmla="*/ 325455054 w 20"/>
                <a:gd name="T25" fmla="*/ 130184668 h 56"/>
                <a:gd name="T26" fmla="*/ 325455054 w 20"/>
                <a:gd name="T27" fmla="*/ 130184668 h 56"/>
                <a:gd name="T28" fmla="*/ 325455054 w 20"/>
                <a:gd name="T29" fmla="*/ 130184668 h 56"/>
                <a:gd name="T30" fmla="*/ 325455054 w 20"/>
                <a:gd name="T31" fmla="*/ 130184668 h 56"/>
                <a:gd name="T32" fmla="*/ 325455054 w 20"/>
                <a:gd name="T33" fmla="*/ 130184668 h 56"/>
                <a:gd name="T34" fmla="*/ 325455054 w 20"/>
                <a:gd name="T35" fmla="*/ 130184668 h 56"/>
                <a:gd name="T36" fmla="*/ 325455054 w 20"/>
                <a:gd name="T37" fmla="*/ 130184668 h 56"/>
                <a:gd name="T38" fmla="*/ 325455054 w 20"/>
                <a:gd name="T39" fmla="*/ 32546167 h 56"/>
                <a:gd name="T40" fmla="*/ 260363199 w 20"/>
                <a:gd name="T41" fmla="*/ 0 h 56"/>
                <a:gd name="T42" fmla="*/ 195271406 w 20"/>
                <a:gd name="T43" fmla="*/ 0 h 56"/>
                <a:gd name="T44" fmla="*/ 130183616 w 20"/>
                <a:gd name="T45" fmla="*/ 65092334 h 56"/>
                <a:gd name="T46" fmla="*/ 130183616 w 20"/>
                <a:gd name="T47" fmla="*/ 65092334 h 56"/>
                <a:gd name="T48" fmla="*/ 65091808 w 20"/>
                <a:gd name="T49" fmla="*/ 260369336 h 56"/>
                <a:gd name="T50" fmla="*/ 0 w 20"/>
                <a:gd name="T51" fmla="*/ 488188478 h 56"/>
                <a:gd name="T52" fmla="*/ 0 w 20"/>
                <a:gd name="T53" fmla="*/ 911288672 h 56"/>
                <a:gd name="T54" fmla="*/ 0 w 20"/>
                <a:gd name="T55" fmla="*/ 911288672 h 56"/>
                <a:gd name="T56" fmla="*/ 0 w 20"/>
                <a:gd name="T57" fmla="*/ 911288672 h 5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56"/>
                <a:gd name="T89" fmla="*/ 20 w 20"/>
                <a:gd name="T90" fmla="*/ 56 h 5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56">
                  <a:moveTo>
                    <a:pt x="0" y="56"/>
                  </a:moveTo>
                  <a:lnTo>
                    <a:pt x="0" y="56"/>
                  </a:lnTo>
                  <a:lnTo>
                    <a:pt x="2" y="40"/>
                  </a:lnTo>
                  <a:lnTo>
                    <a:pt x="2" y="24"/>
                  </a:lnTo>
                  <a:lnTo>
                    <a:pt x="6" y="10"/>
                  </a:lnTo>
                  <a:lnTo>
                    <a:pt x="8" y="6"/>
                  </a:lnTo>
                  <a:lnTo>
                    <a:pt x="20" y="6"/>
                  </a:lnTo>
                  <a:lnTo>
                    <a:pt x="20" y="8"/>
                  </a:lnTo>
                  <a:lnTo>
                    <a:pt x="20" y="2"/>
                  </a:lnTo>
                  <a:lnTo>
                    <a:pt x="16" y="0"/>
                  </a:lnTo>
                  <a:lnTo>
                    <a:pt x="12" y="0"/>
                  </a:lnTo>
                  <a:lnTo>
                    <a:pt x="8" y="4"/>
                  </a:lnTo>
                  <a:lnTo>
                    <a:pt x="4" y="16"/>
                  </a:lnTo>
                  <a:lnTo>
                    <a:pt x="0" y="30"/>
                  </a:lnTo>
                  <a:lnTo>
                    <a:pt x="0" y="56"/>
                  </a:lnTo>
                  <a:close/>
                </a:path>
              </a:pathLst>
            </a:custGeom>
            <a:solidFill>
              <a:srgbClr val="000000"/>
            </a:solidFill>
            <a:ln w="9525">
              <a:noFill/>
              <a:round/>
              <a:headEnd/>
              <a:tailEnd/>
            </a:ln>
          </p:spPr>
          <p:txBody>
            <a:bodyPr/>
            <a:lstStyle/>
            <a:p>
              <a:endParaRPr lang="fr-FR">
                <a:latin typeface="Calibri" pitchFamily="34" charset="0"/>
              </a:endParaRPr>
            </a:p>
          </p:txBody>
        </p:sp>
        <p:sp>
          <p:nvSpPr>
            <p:cNvPr id="9123" name="Freeform 64"/>
            <p:cNvSpPr>
              <a:spLocks/>
            </p:cNvSpPr>
            <p:nvPr/>
          </p:nvSpPr>
          <p:spPr bwMode="auto">
            <a:xfrm>
              <a:off x="6733183" y="5751835"/>
              <a:ext cx="80679" cy="225903"/>
            </a:xfrm>
            <a:custGeom>
              <a:avLst/>
              <a:gdLst>
                <a:gd name="T0" fmla="*/ 0 w 20"/>
                <a:gd name="T1" fmla="*/ 911288672 h 56"/>
                <a:gd name="T2" fmla="*/ 0 w 20"/>
                <a:gd name="T3" fmla="*/ 911288672 h 56"/>
                <a:gd name="T4" fmla="*/ 32545904 w 20"/>
                <a:gd name="T5" fmla="*/ 650919399 h 56"/>
                <a:gd name="T6" fmla="*/ 32545904 w 20"/>
                <a:gd name="T7" fmla="*/ 390554035 h 56"/>
                <a:gd name="T8" fmla="*/ 32545904 w 20"/>
                <a:gd name="T9" fmla="*/ 390554035 h 56"/>
                <a:gd name="T10" fmla="*/ 97637720 w 20"/>
                <a:gd name="T11" fmla="*/ 162730858 h 56"/>
                <a:gd name="T12" fmla="*/ 97637720 w 20"/>
                <a:gd name="T13" fmla="*/ 162730858 h 56"/>
                <a:gd name="T14" fmla="*/ 130183616 w 20"/>
                <a:gd name="T15" fmla="*/ 97638509 h 56"/>
                <a:gd name="T16" fmla="*/ 130183616 w 20"/>
                <a:gd name="T17" fmla="*/ 97638509 h 56"/>
                <a:gd name="T18" fmla="*/ 325455054 w 20"/>
                <a:gd name="T19" fmla="*/ 97638509 h 56"/>
                <a:gd name="T20" fmla="*/ 325455054 w 20"/>
                <a:gd name="T21" fmla="*/ 97638509 h 56"/>
                <a:gd name="T22" fmla="*/ 325455054 w 20"/>
                <a:gd name="T23" fmla="*/ 130184668 h 56"/>
                <a:gd name="T24" fmla="*/ 325455054 w 20"/>
                <a:gd name="T25" fmla="*/ 130184668 h 56"/>
                <a:gd name="T26" fmla="*/ 325455054 w 20"/>
                <a:gd name="T27" fmla="*/ 130184668 h 56"/>
                <a:gd name="T28" fmla="*/ 325455054 w 20"/>
                <a:gd name="T29" fmla="*/ 130184668 h 56"/>
                <a:gd name="T30" fmla="*/ 325455054 w 20"/>
                <a:gd name="T31" fmla="*/ 130184668 h 56"/>
                <a:gd name="T32" fmla="*/ 325455054 w 20"/>
                <a:gd name="T33" fmla="*/ 130184668 h 56"/>
                <a:gd name="T34" fmla="*/ 325455054 w 20"/>
                <a:gd name="T35" fmla="*/ 130184668 h 56"/>
                <a:gd name="T36" fmla="*/ 325455054 w 20"/>
                <a:gd name="T37" fmla="*/ 130184668 h 56"/>
                <a:gd name="T38" fmla="*/ 325455054 w 20"/>
                <a:gd name="T39" fmla="*/ 32546167 h 56"/>
                <a:gd name="T40" fmla="*/ 260363199 w 20"/>
                <a:gd name="T41" fmla="*/ 0 h 56"/>
                <a:gd name="T42" fmla="*/ 195271406 w 20"/>
                <a:gd name="T43" fmla="*/ 0 h 56"/>
                <a:gd name="T44" fmla="*/ 130183616 w 20"/>
                <a:gd name="T45" fmla="*/ 65092334 h 56"/>
                <a:gd name="T46" fmla="*/ 130183616 w 20"/>
                <a:gd name="T47" fmla="*/ 65092334 h 56"/>
                <a:gd name="T48" fmla="*/ 65091808 w 20"/>
                <a:gd name="T49" fmla="*/ 260369336 h 56"/>
                <a:gd name="T50" fmla="*/ 0 w 20"/>
                <a:gd name="T51" fmla="*/ 488188478 h 56"/>
                <a:gd name="T52" fmla="*/ 0 w 20"/>
                <a:gd name="T53" fmla="*/ 911288672 h 56"/>
                <a:gd name="T54" fmla="*/ 0 w 20"/>
                <a:gd name="T55" fmla="*/ 911288672 h 56"/>
                <a:gd name="T56" fmla="*/ 0 w 20"/>
                <a:gd name="T57" fmla="*/ 911288672 h 5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56"/>
                <a:gd name="T89" fmla="*/ 20 w 20"/>
                <a:gd name="T90" fmla="*/ 56 h 5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56">
                  <a:moveTo>
                    <a:pt x="0" y="56"/>
                  </a:moveTo>
                  <a:lnTo>
                    <a:pt x="0" y="56"/>
                  </a:lnTo>
                  <a:lnTo>
                    <a:pt x="2" y="40"/>
                  </a:lnTo>
                  <a:lnTo>
                    <a:pt x="2" y="24"/>
                  </a:lnTo>
                  <a:lnTo>
                    <a:pt x="6" y="10"/>
                  </a:lnTo>
                  <a:lnTo>
                    <a:pt x="8" y="6"/>
                  </a:lnTo>
                  <a:lnTo>
                    <a:pt x="20" y="6"/>
                  </a:lnTo>
                  <a:lnTo>
                    <a:pt x="20" y="8"/>
                  </a:lnTo>
                  <a:lnTo>
                    <a:pt x="20" y="2"/>
                  </a:lnTo>
                  <a:lnTo>
                    <a:pt x="16" y="0"/>
                  </a:lnTo>
                  <a:lnTo>
                    <a:pt x="12" y="0"/>
                  </a:lnTo>
                  <a:lnTo>
                    <a:pt x="8" y="4"/>
                  </a:lnTo>
                  <a:lnTo>
                    <a:pt x="4" y="16"/>
                  </a:lnTo>
                  <a:lnTo>
                    <a:pt x="0" y="30"/>
                  </a:lnTo>
                  <a:lnTo>
                    <a:pt x="0" y="56"/>
                  </a:lnTo>
                </a:path>
              </a:pathLst>
            </a:custGeom>
            <a:noFill/>
            <a:ln w="9525">
              <a:noFill/>
              <a:round/>
              <a:headEnd/>
              <a:tailEnd/>
            </a:ln>
          </p:spPr>
          <p:txBody>
            <a:bodyPr/>
            <a:lstStyle/>
            <a:p>
              <a:endParaRPr lang="fr-FR">
                <a:latin typeface="Calibri" pitchFamily="34" charset="0"/>
              </a:endParaRPr>
            </a:p>
          </p:txBody>
        </p:sp>
        <p:sp>
          <p:nvSpPr>
            <p:cNvPr id="9124" name="Freeform 65"/>
            <p:cNvSpPr>
              <a:spLocks/>
            </p:cNvSpPr>
            <p:nvPr/>
          </p:nvSpPr>
          <p:spPr bwMode="auto">
            <a:xfrm>
              <a:off x="6620232" y="5848651"/>
              <a:ext cx="96815" cy="193631"/>
            </a:xfrm>
            <a:custGeom>
              <a:avLst/>
              <a:gdLst>
                <a:gd name="T0" fmla="*/ 390547678 w 24"/>
                <a:gd name="T1" fmla="*/ 781103424 h 48"/>
                <a:gd name="T2" fmla="*/ 390547678 w 24"/>
                <a:gd name="T3" fmla="*/ 781103424 h 48"/>
                <a:gd name="T4" fmla="*/ 390547678 w 24"/>
                <a:gd name="T5" fmla="*/ 585826622 h 48"/>
                <a:gd name="T6" fmla="*/ 358001712 w 24"/>
                <a:gd name="T7" fmla="*/ 423095829 h 48"/>
                <a:gd name="T8" fmla="*/ 292909781 w 24"/>
                <a:gd name="T9" fmla="*/ 227822998 h 48"/>
                <a:gd name="T10" fmla="*/ 195275856 w 24"/>
                <a:gd name="T11" fmla="*/ 97638432 h 48"/>
                <a:gd name="T12" fmla="*/ 195275856 w 24"/>
                <a:gd name="T13" fmla="*/ 97638432 h 48"/>
                <a:gd name="T14" fmla="*/ 130183893 w 24"/>
                <a:gd name="T15" fmla="*/ 0 h 48"/>
                <a:gd name="T16" fmla="*/ 65091947 w 24"/>
                <a:gd name="T17" fmla="*/ 0 h 48"/>
                <a:gd name="T18" fmla="*/ 32545973 w 24"/>
                <a:gd name="T19" fmla="*/ 0 h 48"/>
                <a:gd name="T20" fmla="*/ 32545973 w 24"/>
                <a:gd name="T21" fmla="*/ 0 h 48"/>
                <a:gd name="T22" fmla="*/ 0 w 24"/>
                <a:gd name="T23" fmla="*/ 32546141 h 48"/>
                <a:gd name="T24" fmla="*/ 0 w 24"/>
                <a:gd name="T25" fmla="*/ 65092283 h 48"/>
                <a:gd name="T26" fmla="*/ 0 w 24"/>
                <a:gd name="T27" fmla="*/ 97638432 h 48"/>
                <a:gd name="T28" fmla="*/ 0 w 24"/>
                <a:gd name="T29" fmla="*/ 97638432 h 48"/>
                <a:gd name="T30" fmla="*/ 32545973 w 24"/>
                <a:gd name="T31" fmla="*/ 130184566 h 48"/>
                <a:gd name="T32" fmla="*/ 32545973 w 24"/>
                <a:gd name="T33" fmla="*/ 97638432 h 48"/>
                <a:gd name="T34" fmla="*/ 32545973 w 24"/>
                <a:gd name="T35" fmla="*/ 97638432 h 48"/>
                <a:gd name="T36" fmla="*/ 130183893 w 24"/>
                <a:gd name="T37" fmla="*/ 65092283 h 48"/>
                <a:gd name="T38" fmla="*/ 130183893 w 24"/>
                <a:gd name="T39" fmla="*/ 65092283 h 48"/>
                <a:gd name="T40" fmla="*/ 195275856 w 24"/>
                <a:gd name="T41" fmla="*/ 130184566 h 48"/>
                <a:gd name="T42" fmla="*/ 195275856 w 24"/>
                <a:gd name="T43" fmla="*/ 130184566 h 48"/>
                <a:gd name="T44" fmla="*/ 260363753 w 24"/>
                <a:gd name="T45" fmla="*/ 260369132 h 48"/>
                <a:gd name="T46" fmla="*/ 325455747 w 24"/>
                <a:gd name="T47" fmla="*/ 423095829 h 48"/>
                <a:gd name="T48" fmla="*/ 325455747 w 24"/>
                <a:gd name="T49" fmla="*/ 423095829 h 48"/>
                <a:gd name="T50" fmla="*/ 358001712 w 24"/>
                <a:gd name="T51" fmla="*/ 585826622 h 48"/>
                <a:gd name="T52" fmla="*/ 358001712 w 24"/>
                <a:gd name="T53" fmla="*/ 781103424 h 48"/>
                <a:gd name="T54" fmla="*/ 358001712 w 24"/>
                <a:gd name="T55" fmla="*/ 781103424 h 48"/>
                <a:gd name="T56" fmla="*/ 390547678 w 24"/>
                <a:gd name="T57" fmla="*/ 781103424 h 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48"/>
                <a:gd name="T89" fmla="*/ 24 w 24"/>
                <a:gd name="T90" fmla="*/ 48 h 4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48">
                  <a:moveTo>
                    <a:pt x="24" y="48"/>
                  </a:moveTo>
                  <a:lnTo>
                    <a:pt x="24" y="48"/>
                  </a:lnTo>
                  <a:lnTo>
                    <a:pt x="24" y="36"/>
                  </a:lnTo>
                  <a:lnTo>
                    <a:pt x="22" y="26"/>
                  </a:lnTo>
                  <a:lnTo>
                    <a:pt x="18" y="14"/>
                  </a:lnTo>
                  <a:lnTo>
                    <a:pt x="12" y="6"/>
                  </a:lnTo>
                  <a:lnTo>
                    <a:pt x="8" y="0"/>
                  </a:lnTo>
                  <a:lnTo>
                    <a:pt x="4" y="0"/>
                  </a:lnTo>
                  <a:lnTo>
                    <a:pt x="2" y="0"/>
                  </a:lnTo>
                  <a:lnTo>
                    <a:pt x="0" y="2"/>
                  </a:lnTo>
                  <a:lnTo>
                    <a:pt x="0" y="4"/>
                  </a:lnTo>
                  <a:lnTo>
                    <a:pt x="0" y="6"/>
                  </a:lnTo>
                  <a:lnTo>
                    <a:pt x="2" y="8"/>
                  </a:lnTo>
                  <a:lnTo>
                    <a:pt x="2" y="6"/>
                  </a:lnTo>
                  <a:lnTo>
                    <a:pt x="8" y="4"/>
                  </a:lnTo>
                  <a:lnTo>
                    <a:pt x="12" y="8"/>
                  </a:lnTo>
                  <a:lnTo>
                    <a:pt x="16" y="16"/>
                  </a:lnTo>
                  <a:lnTo>
                    <a:pt x="20" y="26"/>
                  </a:lnTo>
                  <a:lnTo>
                    <a:pt x="22" y="36"/>
                  </a:lnTo>
                  <a:lnTo>
                    <a:pt x="22" y="48"/>
                  </a:lnTo>
                  <a:lnTo>
                    <a:pt x="24" y="48"/>
                  </a:lnTo>
                  <a:close/>
                </a:path>
              </a:pathLst>
            </a:custGeom>
            <a:solidFill>
              <a:srgbClr val="000000"/>
            </a:solidFill>
            <a:ln w="9525">
              <a:noFill/>
              <a:round/>
              <a:headEnd/>
              <a:tailEnd/>
            </a:ln>
          </p:spPr>
          <p:txBody>
            <a:bodyPr/>
            <a:lstStyle/>
            <a:p>
              <a:endParaRPr lang="fr-FR">
                <a:latin typeface="Calibri" pitchFamily="34" charset="0"/>
              </a:endParaRPr>
            </a:p>
          </p:txBody>
        </p:sp>
        <p:sp>
          <p:nvSpPr>
            <p:cNvPr id="9125" name="Freeform 66"/>
            <p:cNvSpPr>
              <a:spLocks/>
            </p:cNvSpPr>
            <p:nvPr/>
          </p:nvSpPr>
          <p:spPr bwMode="auto">
            <a:xfrm>
              <a:off x="6620232" y="5848651"/>
              <a:ext cx="96815" cy="193631"/>
            </a:xfrm>
            <a:custGeom>
              <a:avLst/>
              <a:gdLst>
                <a:gd name="T0" fmla="*/ 390547678 w 24"/>
                <a:gd name="T1" fmla="*/ 781103424 h 48"/>
                <a:gd name="T2" fmla="*/ 390547678 w 24"/>
                <a:gd name="T3" fmla="*/ 781103424 h 48"/>
                <a:gd name="T4" fmla="*/ 390547678 w 24"/>
                <a:gd name="T5" fmla="*/ 585826622 h 48"/>
                <a:gd name="T6" fmla="*/ 358001712 w 24"/>
                <a:gd name="T7" fmla="*/ 423095829 h 48"/>
                <a:gd name="T8" fmla="*/ 292909781 w 24"/>
                <a:gd name="T9" fmla="*/ 227822998 h 48"/>
                <a:gd name="T10" fmla="*/ 195275856 w 24"/>
                <a:gd name="T11" fmla="*/ 97638432 h 48"/>
                <a:gd name="T12" fmla="*/ 195275856 w 24"/>
                <a:gd name="T13" fmla="*/ 97638432 h 48"/>
                <a:gd name="T14" fmla="*/ 130183893 w 24"/>
                <a:gd name="T15" fmla="*/ 0 h 48"/>
                <a:gd name="T16" fmla="*/ 65091947 w 24"/>
                <a:gd name="T17" fmla="*/ 0 h 48"/>
                <a:gd name="T18" fmla="*/ 32545973 w 24"/>
                <a:gd name="T19" fmla="*/ 0 h 48"/>
                <a:gd name="T20" fmla="*/ 32545973 w 24"/>
                <a:gd name="T21" fmla="*/ 0 h 48"/>
                <a:gd name="T22" fmla="*/ 0 w 24"/>
                <a:gd name="T23" fmla="*/ 32546141 h 48"/>
                <a:gd name="T24" fmla="*/ 0 w 24"/>
                <a:gd name="T25" fmla="*/ 65092283 h 48"/>
                <a:gd name="T26" fmla="*/ 0 w 24"/>
                <a:gd name="T27" fmla="*/ 97638432 h 48"/>
                <a:gd name="T28" fmla="*/ 0 w 24"/>
                <a:gd name="T29" fmla="*/ 97638432 h 48"/>
                <a:gd name="T30" fmla="*/ 32545973 w 24"/>
                <a:gd name="T31" fmla="*/ 130184566 h 48"/>
                <a:gd name="T32" fmla="*/ 32545973 w 24"/>
                <a:gd name="T33" fmla="*/ 97638432 h 48"/>
                <a:gd name="T34" fmla="*/ 32545973 w 24"/>
                <a:gd name="T35" fmla="*/ 97638432 h 48"/>
                <a:gd name="T36" fmla="*/ 130183893 w 24"/>
                <a:gd name="T37" fmla="*/ 65092283 h 48"/>
                <a:gd name="T38" fmla="*/ 130183893 w 24"/>
                <a:gd name="T39" fmla="*/ 65092283 h 48"/>
                <a:gd name="T40" fmla="*/ 195275856 w 24"/>
                <a:gd name="T41" fmla="*/ 130184566 h 48"/>
                <a:gd name="T42" fmla="*/ 195275856 w 24"/>
                <a:gd name="T43" fmla="*/ 130184566 h 48"/>
                <a:gd name="T44" fmla="*/ 260363753 w 24"/>
                <a:gd name="T45" fmla="*/ 260369132 h 48"/>
                <a:gd name="T46" fmla="*/ 325455747 w 24"/>
                <a:gd name="T47" fmla="*/ 423095829 h 48"/>
                <a:gd name="T48" fmla="*/ 325455747 w 24"/>
                <a:gd name="T49" fmla="*/ 423095829 h 48"/>
                <a:gd name="T50" fmla="*/ 358001712 w 24"/>
                <a:gd name="T51" fmla="*/ 585826622 h 48"/>
                <a:gd name="T52" fmla="*/ 358001712 w 24"/>
                <a:gd name="T53" fmla="*/ 781103424 h 48"/>
                <a:gd name="T54" fmla="*/ 358001712 w 24"/>
                <a:gd name="T55" fmla="*/ 781103424 h 48"/>
                <a:gd name="T56" fmla="*/ 390547678 w 24"/>
                <a:gd name="T57" fmla="*/ 781103424 h 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48"/>
                <a:gd name="T89" fmla="*/ 24 w 24"/>
                <a:gd name="T90" fmla="*/ 48 h 4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48">
                  <a:moveTo>
                    <a:pt x="24" y="48"/>
                  </a:moveTo>
                  <a:lnTo>
                    <a:pt x="24" y="48"/>
                  </a:lnTo>
                  <a:lnTo>
                    <a:pt x="24" y="36"/>
                  </a:lnTo>
                  <a:lnTo>
                    <a:pt x="22" y="26"/>
                  </a:lnTo>
                  <a:lnTo>
                    <a:pt x="18" y="14"/>
                  </a:lnTo>
                  <a:lnTo>
                    <a:pt x="12" y="6"/>
                  </a:lnTo>
                  <a:lnTo>
                    <a:pt x="8" y="0"/>
                  </a:lnTo>
                  <a:lnTo>
                    <a:pt x="4" y="0"/>
                  </a:lnTo>
                  <a:lnTo>
                    <a:pt x="2" y="0"/>
                  </a:lnTo>
                  <a:lnTo>
                    <a:pt x="0" y="2"/>
                  </a:lnTo>
                  <a:lnTo>
                    <a:pt x="0" y="4"/>
                  </a:lnTo>
                  <a:lnTo>
                    <a:pt x="0" y="6"/>
                  </a:lnTo>
                  <a:lnTo>
                    <a:pt x="2" y="8"/>
                  </a:lnTo>
                  <a:lnTo>
                    <a:pt x="2" y="6"/>
                  </a:lnTo>
                  <a:lnTo>
                    <a:pt x="8" y="4"/>
                  </a:lnTo>
                  <a:lnTo>
                    <a:pt x="12" y="8"/>
                  </a:lnTo>
                  <a:lnTo>
                    <a:pt x="16" y="16"/>
                  </a:lnTo>
                  <a:lnTo>
                    <a:pt x="20" y="26"/>
                  </a:lnTo>
                  <a:lnTo>
                    <a:pt x="22" y="36"/>
                  </a:lnTo>
                  <a:lnTo>
                    <a:pt x="22" y="48"/>
                  </a:lnTo>
                  <a:lnTo>
                    <a:pt x="24" y="48"/>
                  </a:lnTo>
                </a:path>
              </a:pathLst>
            </a:custGeom>
            <a:noFill/>
            <a:ln w="9525">
              <a:noFill/>
              <a:round/>
              <a:headEnd/>
              <a:tailEnd/>
            </a:ln>
          </p:spPr>
          <p:txBody>
            <a:bodyPr/>
            <a:lstStyle/>
            <a:p>
              <a:endParaRPr lang="fr-FR">
                <a:latin typeface="Calibri" pitchFamily="34" charset="0"/>
              </a:endParaRPr>
            </a:p>
          </p:txBody>
        </p:sp>
        <p:sp>
          <p:nvSpPr>
            <p:cNvPr id="9126" name="Freeform 67"/>
            <p:cNvSpPr>
              <a:spLocks/>
            </p:cNvSpPr>
            <p:nvPr/>
          </p:nvSpPr>
          <p:spPr bwMode="auto">
            <a:xfrm>
              <a:off x="6821930" y="5905126"/>
              <a:ext cx="193631" cy="161359"/>
            </a:xfrm>
            <a:custGeom>
              <a:avLst/>
              <a:gdLst>
                <a:gd name="T0" fmla="*/ 32546141 w 48"/>
                <a:gd name="T1" fmla="*/ 650918176 h 40"/>
                <a:gd name="T2" fmla="*/ 32546141 w 48"/>
                <a:gd name="T3" fmla="*/ 650918176 h 40"/>
                <a:gd name="T4" fmla="*/ 65092283 w 48"/>
                <a:gd name="T5" fmla="*/ 618372078 h 40"/>
                <a:gd name="T6" fmla="*/ 97638432 w 48"/>
                <a:gd name="T7" fmla="*/ 585825980 h 40"/>
                <a:gd name="T8" fmla="*/ 97638432 w 48"/>
                <a:gd name="T9" fmla="*/ 585825980 h 40"/>
                <a:gd name="T10" fmla="*/ 227822998 w 48"/>
                <a:gd name="T11" fmla="*/ 325461105 h 40"/>
                <a:gd name="T12" fmla="*/ 227822998 w 48"/>
                <a:gd name="T13" fmla="*/ 325461105 h 40"/>
                <a:gd name="T14" fmla="*/ 325461462 w 48"/>
                <a:gd name="T15" fmla="*/ 227822748 h 40"/>
                <a:gd name="T16" fmla="*/ 455641962 w 48"/>
                <a:gd name="T17" fmla="*/ 97638325 h 40"/>
                <a:gd name="T18" fmla="*/ 455641962 w 48"/>
                <a:gd name="T19" fmla="*/ 97638325 h 40"/>
                <a:gd name="T20" fmla="*/ 520734229 w 48"/>
                <a:gd name="T21" fmla="*/ 65092212 h 40"/>
                <a:gd name="T22" fmla="*/ 618372756 w 48"/>
                <a:gd name="T23" fmla="*/ 65092212 h 40"/>
                <a:gd name="T24" fmla="*/ 716011157 w 48"/>
                <a:gd name="T25" fmla="*/ 65092212 h 40"/>
                <a:gd name="T26" fmla="*/ 748557290 w 48"/>
                <a:gd name="T27" fmla="*/ 97638325 h 40"/>
                <a:gd name="T28" fmla="*/ 748557290 w 48"/>
                <a:gd name="T29" fmla="*/ 130184423 h 40"/>
                <a:gd name="T30" fmla="*/ 748557290 w 48"/>
                <a:gd name="T31" fmla="*/ 130184423 h 40"/>
                <a:gd name="T32" fmla="*/ 781103424 w 48"/>
                <a:gd name="T33" fmla="*/ 130184423 h 40"/>
                <a:gd name="T34" fmla="*/ 781103424 w 48"/>
                <a:gd name="T35" fmla="*/ 130184423 h 40"/>
                <a:gd name="T36" fmla="*/ 781103424 w 48"/>
                <a:gd name="T37" fmla="*/ 97638325 h 40"/>
                <a:gd name="T38" fmla="*/ 781103424 w 48"/>
                <a:gd name="T39" fmla="*/ 65092212 h 40"/>
                <a:gd name="T40" fmla="*/ 716011157 w 48"/>
                <a:gd name="T41" fmla="*/ 32546106 h 40"/>
                <a:gd name="T42" fmla="*/ 618372756 w 48"/>
                <a:gd name="T43" fmla="*/ 0 h 40"/>
                <a:gd name="T44" fmla="*/ 520734229 w 48"/>
                <a:gd name="T45" fmla="*/ 0 h 40"/>
                <a:gd name="T46" fmla="*/ 520734229 w 48"/>
                <a:gd name="T47" fmla="*/ 0 h 40"/>
                <a:gd name="T48" fmla="*/ 455641962 w 48"/>
                <a:gd name="T49" fmla="*/ 65092212 h 40"/>
                <a:gd name="T50" fmla="*/ 358007595 w 48"/>
                <a:gd name="T51" fmla="*/ 130184423 h 40"/>
                <a:gd name="T52" fmla="*/ 227822998 w 48"/>
                <a:gd name="T53" fmla="*/ 292915007 h 40"/>
                <a:gd name="T54" fmla="*/ 227822998 w 48"/>
                <a:gd name="T55" fmla="*/ 292915007 h 40"/>
                <a:gd name="T56" fmla="*/ 97638432 w 48"/>
                <a:gd name="T57" fmla="*/ 488187560 h 40"/>
                <a:gd name="T58" fmla="*/ 97638432 w 48"/>
                <a:gd name="T59" fmla="*/ 488187560 h 40"/>
                <a:gd name="T60" fmla="*/ 65092283 w 48"/>
                <a:gd name="T61" fmla="*/ 553279882 h 40"/>
                <a:gd name="T62" fmla="*/ 0 w 48"/>
                <a:gd name="T63" fmla="*/ 650918176 h 40"/>
                <a:gd name="T64" fmla="*/ 0 w 48"/>
                <a:gd name="T65" fmla="*/ 650918176 h 40"/>
                <a:gd name="T66" fmla="*/ 32546141 w 48"/>
                <a:gd name="T67" fmla="*/ 650918176 h 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8"/>
                <a:gd name="T103" fmla="*/ 0 h 40"/>
                <a:gd name="T104" fmla="*/ 48 w 48"/>
                <a:gd name="T105" fmla="*/ 40 h 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8" h="40">
                  <a:moveTo>
                    <a:pt x="2" y="40"/>
                  </a:moveTo>
                  <a:lnTo>
                    <a:pt x="2" y="40"/>
                  </a:lnTo>
                  <a:lnTo>
                    <a:pt x="4" y="38"/>
                  </a:lnTo>
                  <a:lnTo>
                    <a:pt x="6" y="36"/>
                  </a:lnTo>
                  <a:lnTo>
                    <a:pt x="14" y="20"/>
                  </a:lnTo>
                  <a:lnTo>
                    <a:pt x="20" y="14"/>
                  </a:lnTo>
                  <a:lnTo>
                    <a:pt x="28" y="6"/>
                  </a:lnTo>
                  <a:lnTo>
                    <a:pt x="32" y="4"/>
                  </a:lnTo>
                  <a:lnTo>
                    <a:pt x="38" y="4"/>
                  </a:lnTo>
                  <a:lnTo>
                    <a:pt x="44" y="4"/>
                  </a:lnTo>
                  <a:lnTo>
                    <a:pt x="46" y="6"/>
                  </a:lnTo>
                  <a:lnTo>
                    <a:pt x="46" y="8"/>
                  </a:lnTo>
                  <a:lnTo>
                    <a:pt x="48" y="8"/>
                  </a:lnTo>
                  <a:lnTo>
                    <a:pt x="48" y="6"/>
                  </a:lnTo>
                  <a:lnTo>
                    <a:pt x="48" y="4"/>
                  </a:lnTo>
                  <a:lnTo>
                    <a:pt x="44" y="2"/>
                  </a:lnTo>
                  <a:lnTo>
                    <a:pt x="38" y="0"/>
                  </a:lnTo>
                  <a:lnTo>
                    <a:pt x="32" y="0"/>
                  </a:lnTo>
                  <a:lnTo>
                    <a:pt x="28" y="4"/>
                  </a:lnTo>
                  <a:lnTo>
                    <a:pt x="22" y="8"/>
                  </a:lnTo>
                  <a:lnTo>
                    <a:pt x="14" y="18"/>
                  </a:lnTo>
                  <a:lnTo>
                    <a:pt x="6" y="30"/>
                  </a:lnTo>
                  <a:lnTo>
                    <a:pt x="4" y="34"/>
                  </a:lnTo>
                  <a:lnTo>
                    <a:pt x="0" y="40"/>
                  </a:lnTo>
                  <a:lnTo>
                    <a:pt x="2" y="40"/>
                  </a:lnTo>
                  <a:close/>
                </a:path>
              </a:pathLst>
            </a:custGeom>
            <a:solidFill>
              <a:srgbClr val="000000"/>
            </a:solidFill>
            <a:ln w="9525">
              <a:noFill/>
              <a:round/>
              <a:headEnd/>
              <a:tailEnd/>
            </a:ln>
          </p:spPr>
          <p:txBody>
            <a:bodyPr/>
            <a:lstStyle/>
            <a:p>
              <a:endParaRPr lang="fr-FR">
                <a:latin typeface="Calibri" pitchFamily="34" charset="0"/>
              </a:endParaRPr>
            </a:p>
          </p:txBody>
        </p:sp>
        <p:sp>
          <p:nvSpPr>
            <p:cNvPr id="9127" name="Freeform 68"/>
            <p:cNvSpPr>
              <a:spLocks/>
            </p:cNvSpPr>
            <p:nvPr/>
          </p:nvSpPr>
          <p:spPr bwMode="auto">
            <a:xfrm>
              <a:off x="6821930" y="5905126"/>
              <a:ext cx="193631" cy="161359"/>
            </a:xfrm>
            <a:custGeom>
              <a:avLst/>
              <a:gdLst>
                <a:gd name="T0" fmla="*/ 32546141 w 48"/>
                <a:gd name="T1" fmla="*/ 650918176 h 40"/>
                <a:gd name="T2" fmla="*/ 32546141 w 48"/>
                <a:gd name="T3" fmla="*/ 650918176 h 40"/>
                <a:gd name="T4" fmla="*/ 65092283 w 48"/>
                <a:gd name="T5" fmla="*/ 618372078 h 40"/>
                <a:gd name="T6" fmla="*/ 97638432 w 48"/>
                <a:gd name="T7" fmla="*/ 585825980 h 40"/>
                <a:gd name="T8" fmla="*/ 97638432 w 48"/>
                <a:gd name="T9" fmla="*/ 585825980 h 40"/>
                <a:gd name="T10" fmla="*/ 227822998 w 48"/>
                <a:gd name="T11" fmla="*/ 325461105 h 40"/>
                <a:gd name="T12" fmla="*/ 227822998 w 48"/>
                <a:gd name="T13" fmla="*/ 325461105 h 40"/>
                <a:gd name="T14" fmla="*/ 325461462 w 48"/>
                <a:gd name="T15" fmla="*/ 227822748 h 40"/>
                <a:gd name="T16" fmla="*/ 455641962 w 48"/>
                <a:gd name="T17" fmla="*/ 97638325 h 40"/>
                <a:gd name="T18" fmla="*/ 455641962 w 48"/>
                <a:gd name="T19" fmla="*/ 97638325 h 40"/>
                <a:gd name="T20" fmla="*/ 520734229 w 48"/>
                <a:gd name="T21" fmla="*/ 65092212 h 40"/>
                <a:gd name="T22" fmla="*/ 618372756 w 48"/>
                <a:gd name="T23" fmla="*/ 65092212 h 40"/>
                <a:gd name="T24" fmla="*/ 716011157 w 48"/>
                <a:gd name="T25" fmla="*/ 65092212 h 40"/>
                <a:gd name="T26" fmla="*/ 748557290 w 48"/>
                <a:gd name="T27" fmla="*/ 97638325 h 40"/>
                <a:gd name="T28" fmla="*/ 748557290 w 48"/>
                <a:gd name="T29" fmla="*/ 130184423 h 40"/>
                <a:gd name="T30" fmla="*/ 748557290 w 48"/>
                <a:gd name="T31" fmla="*/ 130184423 h 40"/>
                <a:gd name="T32" fmla="*/ 781103424 w 48"/>
                <a:gd name="T33" fmla="*/ 130184423 h 40"/>
                <a:gd name="T34" fmla="*/ 781103424 w 48"/>
                <a:gd name="T35" fmla="*/ 130184423 h 40"/>
                <a:gd name="T36" fmla="*/ 781103424 w 48"/>
                <a:gd name="T37" fmla="*/ 97638325 h 40"/>
                <a:gd name="T38" fmla="*/ 781103424 w 48"/>
                <a:gd name="T39" fmla="*/ 65092212 h 40"/>
                <a:gd name="T40" fmla="*/ 716011157 w 48"/>
                <a:gd name="T41" fmla="*/ 32546106 h 40"/>
                <a:gd name="T42" fmla="*/ 618372756 w 48"/>
                <a:gd name="T43" fmla="*/ 0 h 40"/>
                <a:gd name="T44" fmla="*/ 520734229 w 48"/>
                <a:gd name="T45" fmla="*/ 0 h 40"/>
                <a:gd name="T46" fmla="*/ 520734229 w 48"/>
                <a:gd name="T47" fmla="*/ 0 h 40"/>
                <a:gd name="T48" fmla="*/ 455641962 w 48"/>
                <a:gd name="T49" fmla="*/ 65092212 h 40"/>
                <a:gd name="T50" fmla="*/ 358007595 w 48"/>
                <a:gd name="T51" fmla="*/ 130184423 h 40"/>
                <a:gd name="T52" fmla="*/ 227822998 w 48"/>
                <a:gd name="T53" fmla="*/ 292915007 h 40"/>
                <a:gd name="T54" fmla="*/ 227822998 w 48"/>
                <a:gd name="T55" fmla="*/ 292915007 h 40"/>
                <a:gd name="T56" fmla="*/ 97638432 w 48"/>
                <a:gd name="T57" fmla="*/ 488187560 h 40"/>
                <a:gd name="T58" fmla="*/ 97638432 w 48"/>
                <a:gd name="T59" fmla="*/ 488187560 h 40"/>
                <a:gd name="T60" fmla="*/ 65092283 w 48"/>
                <a:gd name="T61" fmla="*/ 553279882 h 40"/>
                <a:gd name="T62" fmla="*/ 0 w 48"/>
                <a:gd name="T63" fmla="*/ 650918176 h 40"/>
                <a:gd name="T64" fmla="*/ 0 w 48"/>
                <a:gd name="T65" fmla="*/ 650918176 h 40"/>
                <a:gd name="T66" fmla="*/ 32546141 w 48"/>
                <a:gd name="T67" fmla="*/ 650918176 h 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8"/>
                <a:gd name="T103" fmla="*/ 0 h 40"/>
                <a:gd name="T104" fmla="*/ 48 w 48"/>
                <a:gd name="T105" fmla="*/ 40 h 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8" h="40">
                  <a:moveTo>
                    <a:pt x="2" y="40"/>
                  </a:moveTo>
                  <a:lnTo>
                    <a:pt x="2" y="40"/>
                  </a:lnTo>
                  <a:lnTo>
                    <a:pt x="4" y="38"/>
                  </a:lnTo>
                  <a:lnTo>
                    <a:pt x="6" y="36"/>
                  </a:lnTo>
                  <a:lnTo>
                    <a:pt x="14" y="20"/>
                  </a:lnTo>
                  <a:lnTo>
                    <a:pt x="20" y="14"/>
                  </a:lnTo>
                  <a:lnTo>
                    <a:pt x="28" y="6"/>
                  </a:lnTo>
                  <a:lnTo>
                    <a:pt x="32" y="4"/>
                  </a:lnTo>
                  <a:lnTo>
                    <a:pt x="38" y="4"/>
                  </a:lnTo>
                  <a:lnTo>
                    <a:pt x="44" y="4"/>
                  </a:lnTo>
                  <a:lnTo>
                    <a:pt x="46" y="6"/>
                  </a:lnTo>
                  <a:lnTo>
                    <a:pt x="46" y="8"/>
                  </a:lnTo>
                  <a:lnTo>
                    <a:pt x="48" y="8"/>
                  </a:lnTo>
                  <a:lnTo>
                    <a:pt x="48" y="6"/>
                  </a:lnTo>
                  <a:lnTo>
                    <a:pt x="48" y="4"/>
                  </a:lnTo>
                  <a:lnTo>
                    <a:pt x="44" y="2"/>
                  </a:lnTo>
                  <a:lnTo>
                    <a:pt x="38" y="0"/>
                  </a:lnTo>
                  <a:lnTo>
                    <a:pt x="32" y="0"/>
                  </a:lnTo>
                  <a:lnTo>
                    <a:pt x="28" y="4"/>
                  </a:lnTo>
                  <a:lnTo>
                    <a:pt x="22" y="8"/>
                  </a:lnTo>
                  <a:lnTo>
                    <a:pt x="14" y="18"/>
                  </a:lnTo>
                  <a:lnTo>
                    <a:pt x="6" y="30"/>
                  </a:lnTo>
                  <a:lnTo>
                    <a:pt x="4" y="34"/>
                  </a:lnTo>
                  <a:lnTo>
                    <a:pt x="0" y="40"/>
                  </a:lnTo>
                  <a:lnTo>
                    <a:pt x="2" y="40"/>
                  </a:lnTo>
                </a:path>
              </a:pathLst>
            </a:custGeom>
            <a:noFill/>
            <a:ln w="9525">
              <a:noFill/>
              <a:round/>
              <a:headEnd/>
              <a:tailEnd/>
            </a:ln>
          </p:spPr>
          <p:txBody>
            <a:bodyPr/>
            <a:lstStyle/>
            <a:p>
              <a:endParaRPr lang="fr-FR">
                <a:latin typeface="Calibri" pitchFamily="34" charset="0"/>
              </a:endParaRPr>
            </a:p>
          </p:txBody>
        </p:sp>
        <p:sp>
          <p:nvSpPr>
            <p:cNvPr id="9128" name="Freeform 69"/>
            <p:cNvSpPr>
              <a:spLocks/>
            </p:cNvSpPr>
            <p:nvPr/>
          </p:nvSpPr>
          <p:spPr bwMode="auto">
            <a:xfrm>
              <a:off x="6870338" y="6010010"/>
              <a:ext cx="137155" cy="64544"/>
            </a:xfrm>
            <a:custGeom>
              <a:avLst/>
              <a:gdLst>
                <a:gd name="T0" fmla="*/ 0 w 34"/>
                <a:gd name="T1" fmla="*/ 260370435 h 16"/>
                <a:gd name="T2" fmla="*/ 0 w 34"/>
                <a:gd name="T3" fmla="*/ 260370435 h 16"/>
                <a:gd name="T4" fmla="*/ 130184272 w 34"/>
                <a:gd name="T5" fmla="*/ 130185217 h 16"/>
                <a:gd name="T6" fmla="*/ 260368544 w 34"/>
                <a:gd name="T7" fmla="*/ 65092609 h 16"/>
                <a:gd name="T8" fmla="*/ 325456693 w 34"/>
                <a:gd name="T9" fmla="*/ 32546304 h 16"/>
                <a:gd name="T10" fmla="*/ 390548813 w 34"/>
                <a:gd name="T11" fmla="*/ 65092609 h 16"/>
                <a:gd name="T12" fmla="*/ 455640933 w 34"/>
                <a:gd name="T13" fmla="*/ 97638921 h 16"/>
                <a:gd name="T14" fmla="*/ 520733054 w 34"/>
                <a:gd name="T15" fmla="*/ 162731545 h 16"/>
                <a:gd name="T16" fmla="*/ 520733054 w 34"/>
                <a:gd name="T17" fmla="*/ 162731545 h 16"/>
                <a:gd name="T18" fmla="*/ 553279240 w 34"/>
                <a:gd name="T19" fmla="*/ 130185217 h 16"/>
                <a:gd name="T20" fmla="*/ 553279240 w 34"/>
                <a:gd name="T21" fmla="*/ 130185217 h 16"/>
                <a:gd name="T22" fmla="*/ 520733054 w 34"/>
                <a:gd name="T23" fmla="*/ 65092609 h 16"/>
                <a:gd name="T24" fmla="*/ 455640933 w 34"/>
                <a:gd name="T25" fmla="*/ 32546304 h 16"/>
                <a:gd name="T26" fmla="*/ 358002753 w 34"/>
                <a:gd name="T27" fmla="*/ 0 h 16"/>
                <a:gd name="T28" fmla="*/ 292910633 w 34"/>
                <a:gd name="T29" fmla="*/ 0 h 16"/>
                <a:gd name="T30" fmla="*/ 292910633 w 34"/>
                <a:gd name="T31" fmla="*/ 0 h 16"/>
                <a:gd name="T32" fmla="*/ 195276424 w 34"/>
                <a:gd name="T33" fmla="*/ 32546304 h 16"/>
                <a:gd name="T34" fmla="*/ 130184272 w 34"/>
                <a:gd name="T35" fmla="*/ 97638921 h 16"/>
                <a:gd name="T36" fmla="*/ 0 w 34"/>
                <a:gd name="T37" fmla="*/ 260370435 h 16"/>
                <a:gd name="T38" fmla="*/ 0 w 34"/>
                <a:gd name="T39" fmla="*/ 260370435 h 16"/>
                <a:gd name="T40" fmla="*/ 0 w 34"/>
                <a:gd name="T41" fmla="*/ 260370435 h 16"/>
                <a:gd name="T42" fmla="*/ 0 w 34"/>
                <a:gd name="T43" fmla="*/ 260370435 h 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16"/>
                <a:gd name="T68" fmla="*/ 34 w 34"/>
                <a:gd name="T69" fmla="*/ 16 h 1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16">
                  <a:moveTo>
                    <a:pt x="0" y="16"/>
                  </a:moveTo>
                  <a:lnTo>
                    <a:pt x="0" y="16"/>
                  </a:lnTo>
                  <a:lnTo>
                    <a:pt x="8" y="8"/>
                  </a:lnTo>
                  <a:lnTo>
                    <a:pt x="16" y="4"/>
                  </a:lnTo>
                  <a:lnTo>
                    <a:pt x="20" y="2"/>
                  </a:lnTo>
                  <a:lnTo>
                    <a:pt x="24" y="4"/>
                  </a:lnTo>
                  <a:lnTo>
                    <a:pt x="28" y="6"/>
                  </a:lnTo>
                  <a:lnTo>
                    <a:pt x="32" y="10"/>
                  </a:lnTo>
                  <a:lnTo>
                    <a:pt x="34" y="8"/>
                  </a:lnTo>
                  <a:lnTo>
                    <a:pt x="32" y="4"/>
                  </a:lnTo>
                  <a:lnTo>
                    <a:pt x="28" y="2"/>
                  </a:lnTo>
                  <a:lnTo>
                    <a:pt x="22" y="0"/>
                  </a:lnTo>
                  <a:lnTo>
                    <a:pt x="18" y="0"/>
                  </a:lnTo>
                  <a:lnTo>
                    <a:pt x="12" y="2"/>
                  </a:lnTo>
                  <a:lnTo>
                    <a:pt x="8" y="6"/>
                  </a:lnTo>
                  <a:lnTo>
                    <a:pt x="0" y="16"/>
                  </a:lnTo>
                  <a:close/>
                </a:path>
              </a:pathLst>
            </a:custGeom>
            <a:solidFill>
              <a:srgbClr val="000000"/>
            </a:solidFill>
            <a:ln w="9525">
              <a:noFill/>
              <a:round/>
              <a:headEnd/>
              <a:tailEnd/>
            </a:ln>
          </p:spPr>
          <p:txBody>
            <a:bodyPr/>
            <a:lstStyle/>
            <a:p>
              <a:endParaRPr lang="fr-FR">
                <a:latin typeface="Calibri" pitchFamily="34" charset="0"/>
              </a:endParaRPr>
            </a:p>
          </p:txBody>
        </p:sp>
        <p:sp>
          <p:nvSpPr>
            <p:cNvPr id="9129" name="Freeform 70"/>
            <p:cNvSpPr>
              <a:spLocks/>
            </p:cNvSpPr>
            <p:nvPr/>
          </p:nvSpPr>
          <p:spPr bwMode="auto">
            <a:xfrm>
              <a:off x="6870338" y="6010010"/>
              <a:ext cx="137155" cy="64544"/>
            </a:xfrm>
            <a:custGeom>
              <a:avLst/>
              <a:gdLst>
                <a:gd name="T0" fmla="*/ 0 w 34"/>
                <a:gd name="T1" fmla="*/ 260370435 h 16"/>
                <a:gd name="T2" fmla="*/ 0 w 34"/>
                <a:gd name="T3" fmla="*/ 260370435 h 16"/>
                <a:gd name="T4" fmla="*/ 130184272 w 34"/>
                <a:gd name="T5" fmla="*/ 130185217 h 16"/>
                <a:gd name="T6" fmla="*/ 260368544 w 34"/>
                <a:gd name="T7" fmla="*/ 65092609 h 16"/>
                <a:gd name="T8" fmla="*/ 325456693 w 34"/>
                <a:gd name="T9" fmla="*/ 32546304 h 16"/>
                <a:gd name="T10" fmla="*/ 390548813 w 34"/>
                <a:gd name="T11" fmla="*/ 65092609 h 16"/>
                <a:gd name="T12" fmla="*/ 455640933 w 34"/>
                <a:gd name="T13" fmla="*/ 97638921 h 16"/>
                <a:gd name="T14" fmla="*/ 520733054 w 34"/>
                <a:gd name="T15" fmla="*/ 162731545 h 16"/>
                <a:gd name="T16" fmla="*/ 520733054 w 34"/>
                <a:gd name="T17" fmla="*/ 162731545 h 16"/>
                <a:gd name="T18" fmla="*/ 553279240 w 34"/>
                <a:gd name="T19" fmla="*/ 130185217 h 16"/>
                <a:gd name="T20" fmla="*/ 553279240 w 34"/>
                <a:gd name="T21" fmla="*/ 130185217 h 16"/>
                <a:gd name="T22" fmla="*/ 520733054 w 34"/>
                <a:gd name="T23" fmla="*/ 65092609 h 16"/>
                <a:gd name="T24" fmla="*/ 455640933 w 34"/>
                <a:gd name="T25" fmla="*/ 32546304 h 16"/>
                <a:gd name="T26" fmla="*/ 358002753 w 34"/>
                <a:gd name="T27" fmla="*/ 0 h 16"/>
                <a:gd name="T28" fmla="*/ 292910633 w 34"/>
                <a:gd name="T29" fmla="*/ 0 h 16"/>
                <a:gd name="T30" fmla="*/ 292910633 w 34"/>
                <a:gd name="T31" fmla="*/ 0 h 16"/>
                <a:gd name="T32" fmla="*/ 195276424 w 34"/>
                <a:gd name="T33" fmla="*/ 32546304 h 16"/>
                <a:gd name="T34" fmla="*/ 130184272 w 34"/>
                <a:gd name="T35" fmla="*/ 97638921 h 16"/>
                <a:gd name="T36" fmla="*/ 0 w 34"/>
                <a:gd name="T37" fmla="*/ 260370435 h 16"/>
                <a:gd name="T38" fmla="*/ 0 w 34"/>
                <a:gd name="T39" fmla="*/ 260370435 h 16"/>
                <a:gd name="T40" fmla="*/ 0 w 34"/>
                <a:gd name="T41" fmla="*/ 260370435 h 16"/>
                <a:gd name="T42" fmla="*/ 0 w 34"/>
                <a:gd name="T43" fmla="*/ 260370435 h 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16"/>
                <a:gd name="T68" fmla="*/ 34 w 34"/>
                <a:gd name="T69" fmla="*/ 16 h 1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16">
                  <a:moveTo>
                    <a:pt x="0" y="16"/>
                  </a:moveTo>
                  <a:lnTo>
                    <a:pt x="0" y="16"/>
                  </a:lnTo>
                  <a:lnTo>
                    <a:pt x="8" y="8"/>
                  </a:lnTo>
                  <a:lnTo>
                    <a:pt x="16" y="4"/>
                  </a:lnTo>
                  <a:lnTo>
                    <a:pt x="20" y="2"/>
                  </a:lnTo>
                  <a:lnTo>
                    <a:pt x="24" y="4"/>
                  </a:lnTo>
                  <a:lnTo>
                    <a:pt x="28" y="6"/>
                  </a:lnTo>
                  <a:lnTo>
                    <a:pt x="32" y="10"/>
                  </a:lnTo>
                  <a:lnTo>
                    <a:pt x="34" y="8"/>
                  </a:lnTo>
                  <a:lnTo>
                    <a:pt x="32" y="4"/>
                  </a:lnTo>
                  <a:lnTo>
                    <a:pt x="28" y="2"/>
                  </a:lnTo>
                  <a:lnTo>
                    <a:pt x="22" y="0"/>
                  </a:lnTo>
                  <a:lnTo>
                    <a:pt x="18" y="0"/>
                  </a:lnTo>
                  <a:lnTo>
                    <a:pt x="12" y="2"/>
                  </a:lnTo>
                  <a:lnTo>
                    <a:pt x="8" y="6"/>
                  </a:lnTo>
                  <a:lnTo>
                    <a:pt x="0" y="16"/>
                  </a:lnTo>
                </a:path>
              </a:pathLst>
            </a:custGeom>
            <a:noFill/>
            <a:ln w="9525">
              <a:noFill/>
              <a:round/>
              <a:headEnd/>
              <a:tailEnd/>
            </a:ln>
          </p:spPr>
          <p:txBody>
            <a:bodyPr/>
            <a:lstStyle/>
            <a:p>
              <a:endParaRPr lang="fr-FR">
                <a:latin typeface="Calibri" pitchFamily="34" charset="0"/>
              </a:endParaRPr>
            </a:p>
          </p:txBody>
        </p:sp>
        <p:sp>
          <p:nvSpPr>
            <p:cNvPr id="9130" name="Freeform 71"/>
            <p:cNvSpPr>
              <a:spLocks/>
            </p:cNvSpPr>
            <p:nvPr/>
          </p:nvSpPr>
          <p:spPr bwMode="auto">
            <a:xfrm>
              <a:off x="5248681" y="5937398"/>
              <a:ext cx="185563" cy="121019"/>
            </a:xfrm>
            <a:custGeom>
              <a:avLst/>
              <a:gdLst>
                <a:gd name="T0" fmla="*/ 748557112 w 46"/>
                <a:gd name="T1" fmla="*/ 455640579 h 30"/>
                <a:gd name="T2" fmla="*/ 748557112 w 46"/>
                <a:gd name="T3" fmla="*/ 455640579 h 30"/>
                <a:gd name="T4" fmla="*/ 650918734 w 46"/>
                <a:gd name="T5" fmla="*/ 325456440 h 30"/>
                <a:gd name="T6" fmla="*/ 520734105 w 46"/>
                <a:gd name="T7" fmla="*/ 195276272 h 30"/>
                <a:gd name="T8" fmla="*/ 358007510 w 46"/>
                <a:gd name="T9" fmla="*/ 97638136 h 30"/>
                <a:gd name="T10" fmla="*/ 195276818 w 46"/>
                <a:gd name="T11" fmla="*/ 0 h 30"/>
                <a:gd name="T12" fmla="*/ 195276818 w 46"/>
                <a:gd name="T13" fmla="*/ 0 h 30"/>
                <a:gd name="T14" fmla="*/ 97638409 w 46"/>
                <a:gd name="T15" fmla="*/ 0 h 30"/>
                <a:gd name="T16" fmla="*/ 32546134 w 46"/>
                <a:gd name="T17" fmla="*/ 0 h 30"/>
                <a:gd name="T18" fmla="*/ 0 w 46"/>
                <a:gd name="T19" fmla="*/ 32546043 h 30"/>
                <a:gd name="T20" fmla="*/ 0 w 46"/>
                <a:gd name="T21" fmla="*/ 32546043 h 30"/>
                <a:gd name="T22" fmla="*/ 0 w 46"/>
                <a:gd name="T23" fmla="*/ 65092085 h 30"/>
                <a:gd name="T24" fmla="*/ 0 w 46"/>
                <a:gd name="T25" fmla="*/ 97638136 h 30"/>
                <a:gd name="T26" fmla="*/ 65092267 w 46"/>
                <a:gd name="T27" fmla="*/ 162730237 h 30"/>
                <a:gd name="T28" fmla="*/ 65092267 w 46"/>
                <a:gd name="T29" fmla="*/ 162730237 h 30"/>
                <a:gd name="T30" fmla="*/ 65092267 w 46"/>
                <a:gd name="T31" fmla="*/ 130184171 h 30"/>
                <a:gd name="T32" fmla="*/ 65092267 w 46"/>
                <a:gd name="T33" fmla="*/ 130184171 h 30"/>
                <a:gd name="T34" fmla="*/ 65092267 w 46"/>
                <a:gd name="T35" fmla="*/ 65092085 h 30"/>
                <a:gd name="T36" fmla="*/ 97638409 w 46"/>
                <a:gd name="T37" fmla="*/ 32546043 h 30"/>
                <a:gd name="T38" fmla="*/ 130184535 w 46"/>
                <a:gd name="T39" fmla="*/ 32546043 h 30"/>
                <a:gd name="T40" fmla="*/ 162730692 w 46"/>
                <a:gd name="T41" fmla="*/ 65092085 h 30"/>
                <a:gd name="T42" fmla="*/ 162730692 w 46"/>
                <a:gd name="T43" fmla="*/ 65092085 h 30"/>
                <a:gd name="T44" fmla="*/ 260369070 w 46"/>
                <a:gd name="T45" fmla="*/ 65092085 h 30"/>
                <a:gd name="T46" fmla="*/ 260369070 w 46"/>
                <a:gd name="T47" fmla="*/ 65092085 h 30"/>
                <a:gd name="T48" fmla="*/ 423095728 w 46"/>
                <a:gd name="T49" fmla="*/ 162730237 h 30"/>
                <a:gd name="T50" fmla="*/ 423095728 w 46"/>
                <a:gd name="T51" fmla="*/ 162730237 h 30"/>
                <a:gd name="T52" fmla="*/ 585826483 w 46"/>
                <a:gd name="T53" fmla="*/ 292910405 h 30"/>
                <a:gd name="T54" fmla="*/ 748557112 w 46"/>
                <a:gd name="T55" fmla="*/ 488186614 h 30"/>
                <a:gd name="T56" fmla="*/ 748557112 w 46"/>
                <a:gd name="T57" fmla="*/ 488186614 h 30"/>
                <a:gd name="T58" fmla="*/ 748557112 w 46"/>
                <a:gd name="T59" fmla="*/ 455640579 h 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6"/>
                <a:gd name="T91" fmla="*/ 0 h 30"/>
                <a:gd name="T92" fmla="*/ 46 w 46"/>
                <a:gd name="T93" fmla="*/ 30 h 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6" h="30">
                  <a:moveTo>
                    <a:pt x="46" y="28"/>
                  </a:moveTo>
                  <a:lnTo>
                    <a:pt x="46" y="28"/>
                  </a:lnTo>
                  <a:lnTo>
                    <a:pt x="40" y="20"/>
                  </a:lnTo>
                  <a:lnTo>
                    <a:pt x="32" y="12"/>
                  </a:lnTo>
                  <a:lnTo>
                    <a:pt x="22" y="6"/>
                  </a:lnTo>
                  <a:lnTo>
                    <a:pt x="12" y="0"/>
                  </a:lnTo>
                  <a:lnTo>
                    <a:pt x="6" y="0"/>
                  </a:lnTo>
                  <a:lnTo>
                    <a:pt x="2" y="0"/>
                  </a:lnTo>
                  <a:lnTo>
                    <a:pt x="0" y="2"/>
                  </a:lnTo>
                  <a:lnTo>
                    <a:pt x="0" y="4"/>
                  </a:lnTo>
                  <a:lnTo>
                    <a:pt x="0" y="6"/>
                  </a:lnTo>
                  <a:lnTo>
                    <a:pt x="4" y="10"/>
                  </a:lnTo>
                  <a:lnTo>
                    <a:pt x="4" y="8"/>
                  </a:lnTo>
                  <a:lnTo>
                    <a:pt x="4" y="4"/>
                  </a:lnTo>
                  <a:lnTo>
                    <a:pt x="6" y="2"/>
                  </a:lnTo>
                  <a:lnTo>
                    <a:pt x="8" y="2"/>
                  </a:lnTo>
                  <a:lnTo>
                    <a:pt x="10" y="4"/>
                  </a:lnTo>
                  <a:lnTo>
                    <a:pt x="16" y="4"/>
                  </a:lnTo>
                  <a:lnTo>
                    <a:pt x="26" y="10"/>
                  </a:lnTo>
                  <a:lnTo>
                    <a:pt x="36" y="18"/>
                  </a:lnTo>
                  <a:lnTo>
                    <a:pt x="46" y="30"/>
                  </a:lnTo>
                  <a:lnTo>
                    <a:pt x="46" y="28"/>
                  </a:lnTo>
                  <a:close/>
                </a:path>
              </a:pathLst>
            </a:custGeom>
            <a:solidFill>
              <a:srgbClr val="000000"/>
            </a:solidFill>
            <a:ln w="9525">
              <a:noFill/>
              <a:round/>
              <a:headEnd/>
              <a:tailEnd/>
            </a:ln>
          </p:spPr>
          <p:txBody>
            <a:bodyPr/>
            <a:lstStyle/>
            <a:p>
              <a:endParaRPr lang="fr-FR">
                <a:latin typeface="Calibri" pitchFamily="34" charset="0"/>
              </a:endParaRPr>
            </a:p>
          </p:txBody>
        </p:sp>
        <p:sp>
          <p:nvSpPr>
            <p:cNvPr id="9131" name="Freeform 72"/>
            <p:cNvSpPr>
              <a:spLocks/>
            </p:cNvSpPr>
            <p:nvPr/>
          </p:nvSpPr>
          <p:spPr bwMode="auto">
            <a:xfrm>
              <a:off x="5248681" y="5937398"/>
              <a:ext cx="185563" cy="121019"/>
            </a:xfrm>
            <a:custGeom>
              <a:avLst/>
              <a:gdLst>
                <a:gd name="T0" fmla="*/ 748557112 w 46"/>
                <a:gd name="T1" fmla="*/ 455640579 h 30"/>
                <a:gd name="T2" fmla="*/ 748557112 w 46"/>
                <a:gd name="T3" fmla="*/ 455640579 h 30"/>
                <a:gd name="T4" fmla="*/ 650918734 w 46"/>
                <a:gd name="T5" fmla="*/ 325456440 h 30"/>
                <a:gd name="T6" fmla="*/ 520734105 w 46"/>
                <a:gd name="T7" fmla="*/ 195276272 h 30"/>
                <a:gd name="T8" fmla="*/ 358007510 w 46"/>
                <a:gd name="T9" fmla="*/ 97638136 h 30"/>
                <a:gd name="T10" fmla="*/ 195276818 w 46"/>
                <a:gd name="T11" fmla="*/ 0 h 30"/>
                <a:gd name="T12" fmla="*/ 195276818 w 46"/>
                <a:gd name="T13" fmla="*/ 0 h 30"/>
                <a:gd name="T14" fmla="*/ 97638409 w 46"/>
                <a:gd name="T15" fmla="*/ 0 h 30"/>
                <a:gd name="T16" fmla="*/ 32546134 w 46"/>
                <a:gd name="T17" fmla="*/ 0 h 30"/>
                <a:gd name="T18" fmla="*/ 0 w 46"/>
                <a:gd name="T19" fmla="*/ 32546043 h 30"/>
                <a:gd name="T20" fmla="*/ 0 w 46"/>
                <a:gd name="T21" fmla="*/ 32546043 h 30"/>
                <a:gd name="T22" fmla="*/ 0 w 46"/>
                <a:gd name="T23" fmla="*/ 65092085 h 30"/>
                <a:gd name="T24" fmla="*/ 0 w 46"/>
                <a:gd name="T25" fmla="*/ 97638136 h 30"/>
                <a:gd name="T26" fmla="*/ 65092267 w 46"/>
                <a:gd name="T27" fmla="*/ 162730237 h 30"/>
                <a:gd name="T28" fmla="*/ 65092267 w 46"/>
                <a:gd name="T29" fmla="*/ 162730237 h 30"/>
                <a:gd name="T30" fmla="*/ 65092267 w 46"/>
                <a:gd name="T31" fmla="*/ 130184171 h 30"/>
                <a:gd name="T32" fmla="*/ 65092267 w 46"/>
                <a:gd name="T33" fmla="*/ 130184171 h 30"/>
                <a:gd name="T34" fmla="*/ 65092267 w 46"/>
                <a:gd name="T35" fmla="*/ 65092085 h 30"/>
                <a:gd name="T36" fmla="*/ 97638409 w 46"/>
                <a:gd name="T37" fmla="*/ 32546043 h 30"/>
                <a:gd name="T38" fmla="*/ 130184535 w 46"/>
                <a:gd name="T39" fmla="*/ 32546043 h 30"/>
                <a:gd name="T40" fmla="*/ 162730692 w 46"/>
                <a:gd name="T41" fmla="*/ 65092085 h 30"/>
                <a:gd name="T42" fmla="*/ 162730692 w 46"/>
                <a:gd name="T43" fmla="*/ 65092085 h 30"/>
                <a:gd name="T44" fmla="*/ 260369070 w 46"/>
                <a:gd name="T45" fmla="*/ 65092085 h 30"/>
                <a:gd name="T46" fmla="*/ 260369070 w 46"/>
                <a:gd name="T47" fmla="*/ 65092085 h 30"/>
                <a:gd name="T48" fmla="*/ 423095728 w 46"/>
                <a:gd name="T49" fmla="*/ 162730237 h 30"/>
                <a:gd name="T50" fmla="*/ 423095728 w 46"/>
                <a:gd name="T51" fmla="*/ 162730237 h 30"/>
                <a:gd name="T52" fmla="*/ 585826483 w 46"/>
                <a:gd name="T53" fmla="*/ 292910405 h 30"/>
                <a:gd name="T54" fmla="*/ 748557112 w 46"/>
                <a:gd name="T55" fmla="*/ 488186614 h 30"/>
                <a:gd name="T56" fmla="*/ 748557112 w 46"/>
                <a:gd name="T57" fmla="*/ 488186614 h 30"/>
                <a:gd name="T58" fmla="*/ 748557112 w 46"/>
                <a:gd name="T59" fmla="*/ 455640579 h 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6"/>
                <a:gd name="T91" fmla="*/ 0 h 30"/>
                <a:gd name="T92" fmla="*/ 46 w 46"/>
                <a:gd name="T93" fmla="*/ 30 h 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6" h="30">
                  <a:moveTo>
                    <a:pt x="46" y="28"/>
                  </a:moveTo>
                  <a:lnTo>
                    <a:pt x="46" y="28"/>
                  </a:lnTo>
                  <a:lnTo>
                    <a:pt x="40" y="20"/>
                  </a:lnTo>
                  <a:lnTo>
                    <a:pt x="32" y="12"/>
                  </a:lnTo>
                  <a:lnTo>
                    <a:pt x="22" y="6"/>
                  </a:lnTo>
                  <a:lnTo>
                    <a:pt x="12" y="0"/>
                  </a:lnTo>
                  <a:lnTo>
                    <a:pt x="6" y="0"/>
                  </a:lnTo>
                  <a:lnTo>
                    <a:pt x="2" y="0"/>
                  </a:lnTo>
                  <a:lnTo>
                    <a:pt x="0" y="2"/>
                  </a:lnTo>
                  <a:lnTo>
                    <a:pt x="0" y="4"/>
                  </a:lnTo>
                  <a:lnTo>
                    <a:pt x="0" y="6"/>
                  </a:lnTo>
                  <a:lnTo>
                    <a:pt x="4" y="10"/>
                  </a:lnTo>
                  <a:lnTo>
                    <a:pt x="4" y="8"/>
                  </a:lnTo>
                  <a:lnTo>
                    <a:pt x="4" y="4"/>
                  </a:lnTo>
                  <a:lnTo>
                    <a:pt x="6" y="2"/>
                  </a:lnTo>
                  <a:lnTo>
                    <a:pt x="8" y="2"/>
                  </a:lnTo>
                  <a:lnTo>
                    <a:pt x="10" y="4"/>
                  </a:lnTo>
                  <a:lnTo>
                    <a:pt x="16" y="4"/>
                  </a:lnTo>
                  <a:lnTo>
                    <a:pt x="26" y="10"/>
                  </a:lnTo>
                  <a:lnTo>
                    <a:pt x="36" y="18"/>
                  </a:lnTo>
                  <a:lnTo>
                    <a:pt x="46" y="30"/>
                  </a:lnTo>
                  <a:lnTo>
                    <a:pt x="46" y="28"/>
                  </a:lnTo>
                </a:path>
              </a:pathLst>
            </a:custGeom>
            <a:noFill/>
            <a:ln w="9525">
              <a:noFill/>
              <a:round/>
              <a:headEnd/>
              <a:tailEnd/>
            </a:ln>
          </p:spPr>
          <p:txBody>
            <a:bodyPr/>
            <a:lstStyle/>
            <a:p>
              <a:endParaRPr lang="fr-FR">
                <a:latin typeface="Calibri" pitchFamily="34" charset="0"/>
              </a:endParaRPr>
            </a:p>
          </p:txBody>
        </p:sp>
        <p:sp>
          <p:nvSpPr>
            <p:cNvPr id="9132" name="Freeform 73"/>
            <p:cNvSpPr>
              <a:spLocks/>
            </p:cNvSpPr>
            <p:nvPr/>
          </p:nvSpPr>
          <p:spPr bwMode="auto">
            <a:xfrm>
              <a:off x="6007068" y="4162450"/>
              <a:ext cx="24204" cy="242038"/>
            </a:xfrm>
            <a:custGeom>
              <a:avLst/>
              <a:gdLst>
                <a:gd name="T0" fmla="*/ 0 w 6"/>
                <a:gd name="T1" fmla="*/ 943827193 h 60"/>
                <a:gd name="T2" fmla="*/ 0 w 6"/>
                <a:gd name="T3" fmla="*/ 943827193 h 60"/>
                <a:gd name="T4" fmla="*/ 97638936 w 6"/>
                <a:gd name="T5" fmla="*/ 716008984 h 60"/>
                <a:gd name="T6" fmla="*/ 97638936 w 6"/>
                <a:gd name="T7" fmla="*/ 488186614 h 60"/>
                <a:gd name="T8" fmla="*/ 97638936 w 6"/>
                <a:gd name="T9" fmla="*/ 488186614 h 60"/>
                <a:gd name="T10" fmla="*/ 97638936 w 6"/>
                <a:gd name="T11" fmla="*/ 227822307 h 60"/>
                <a:gd name="T12" fmla="*/ 97638936 w 6"/>
                <a:gd name="T13" fmla="*/ 97638136 h 60"/>
                <a:gd name="T14" fmla="*/ 65092619 w 6"/>
                <a:gd name="T15" fmla="*/ 0 h 60"/>
                <a:gd name="T16" fmla="*/ 65092619 w 6"/>
                <a:gd name="T17" fmla="*/ 0 h 60"/>
                <a:gd name="T18" fmla="*/ 32546310 w 6"/>
                <a:gd name="T19" fmla="*/ 0 h 60"/>
                <a:gd name="T20" fmla="*/ 32546310 w 6"/>
                <a:gd name="T21" fmla="*/ 0 h 60"/>
                <a:gd name="T22" fmla="*/ 65092619 w 6"/>
                <a:gd name="T23" fmla="*/ 227822307 h 60"/>
                <a:gd name="T24" fmla="*/ 65092619 w 6"/>
                <a:gd name="T25" fmla="*/ 488186614 h 60"/>
                <a:gd name="T26" fmla="*/ 65092619 w 6"/>
                <a:gd name="T27" fmla="*/ 716008984 h 60"/>
                <a:gd name="T28" fmla="*/ 0 w 6"/>
                <a:gd name="T29" fmla="*/ 943827193 h 60"/>
                <a:gd name="T30" fmla="*/ 0 w 6"/>
                <a:gd name="T31" fmla="*/ 943827193 h 60"/>
                <a:gd name="T32" fmla="*/ 0 w 6"/>
                <a:gd name="T33" fmla="*/ 976373228 h 60"/>
                <a:gd name="T34" fmla="*/ 0 w 6"/>
                <a:gd name="T35" fmla="*/ 943827193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
                <a:gd name="T55" fmla="*/ 0 h 60"/>
                <a:gd name="T56" fmla="*/ 6 w 6"/>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 h="60">
                  <a:moveTo>
                    <a:pt x="0" y="58"/>
                  </a:moveTo>
                  <a:lnTo>
                    <a:pt x="0" y="58"/>
                  </a:lnTo>
                  <a:lnTo>
                    <a:pt x="6" y="44"/>
                  </a:lnTo>
                  <a:lnTo>
                    <a:pt x="6" y="30"/>
                  </a:lnTo>
                  <a:lnTo>
                    <a:pt x="6" y="14"/>
                  </a:lnTo>
                  <a:lnTo>
                    <a:pt x="6" y="6"/>
                  </a:lnTo>
                  <a:lnTo>
                    <a:pt x="4" y="0"/>
                  </a:lnTo>
                  <a:lnTo>
                    <a:pt x="2" y="0"/>
                  </a:lnTo>
                  <a:lnTo>
                    <a:pt x="4" y="14"/>
                  </a:lnTo>
                  <a:lnTo>
                    <a:pt x="4" y="30"/>
                  </a:lnTo>
                  <a:lnTo>
                    <a:pt x="4" y="44"/>
                  </a:lnTo>
                  <a:lnTo>
                    <a:pt x="0" y="58"/>
                  </a:lnTo>
                  <a:lnTo>
                    <a:pt x="0" y="60"/>
                  </a:lnTo>
                  <a:lnTo>
                    <a:pt x="0" y="58"/>
                  </a:lnTo>
                  <a:close/>
                </a:path>
              </a:pathLst>
            </a:custGeom>
            <a:solidFill>
              <a:srgbClr val="000000"/>
            </a:solidFill>
            <a:ln w="9525">
              <a:noFill/>
              <a:round/>
              <a:headEnd/>
              <a:tailEnd/>
            </a:ln>
          </p:spPr>
          <p:txBody>
            <a:bodyPr/>
            <a:lstStyle/>
            <a:p>
              <a:endParaRPr lang="fr-FR">
                <a:latin typeface="Calibri" pitchFamily="34" charset="0"/>
              </a:endParaRPr>
            </a:p>
          </p:txBody>
        </p:sp>
        <p:sp>
          <p:nvSpPr>
            <p:cNvPr id="9133" name="Freeform 74"/>
            <p:cNvSpPr>
              <a:spLocks/>
            </p:cNvSpPr>
            <p:nvPr/>
          </p:nvSpPr>
          <p:spPr bwMode="auto">
            <a:xfrm>
              <a:off x="6007068" y="4162450"/>
              <a:ext cx="24204" cy="242038"/>
            </a:xfrm>
            <a:custGeom>
              <a:avLst/>
              <a:gdLst>
                <a:gd name="T0" fmla="*/ 0 w 6"/>
                <a:gd name="T1" fmla="*/ 943827193 h 60"/>
                <a:gd name="T2" fmla="*/ 0 w 6"/>
                <a:gd name="T3" fmla="*/ 943827193 h 60"/>
                <a:gd name="T4" fmla="*/ 97638936 w 6"/>
                <a:gd name="T5" fmla="*/ 716008984 h 60"/>
                <a:gd name="T6" fmla="*/ 97638936 w 6"/>
                <a:gd name="T7" fmla="*/ 488186614 h 60"/>
                <a:gd name="T8" fmla="*/ 97638936 w 6"/>
                <a:gd name="T9" fmla="*/ 488186614 h 60"/>
                <a:gd name="T10" fmla="*/ 97638936 w 6"/>
                <a:gd name="T11" fmla="*/ 227822307 h 60"/>
                <a:gd name="T12" fmla="*/ 97638936 w 6"/>
                <a:gd name="T13" fmla="*/ 97638136 h 60"/>
                <a:gd name="T14" fmla="*/ 65092619 w 6"/>
                <a:gd name="T15" fmla="*/ 0 h 60"/>
                <a:gd name="T16" fmla="*/ 65092619 w 6"/>
                <a:gd name="T17" fmla="*/ 0 h 60"/>
                <a:gd name="T18" fmla="*/ 32546310 w 6"/>
                <a:gd name="T19" fmla="*/ 0 h 60"/>
                <a:gd name="T20" fmla="*/ 32546310 w 6"/>
                <a:gd name="T21" fmla="*/ 0 h 60"/>
                <a:gd name="T22" fmla="*/ 65092619 w 6"/>
                <a:gd name="T23" fmla="*/ 227822307 h 60"/>
                <a:gd name="T24" fmla="*/ 65092619 w 6"/>
                <a:gd name="T25" fmla="*/ 488186614 h 60"/>
                <a:gd name="T26" fmla="*/ 65092619 w 6"/>
                <a:gd name="T27" fmla="*/ 716008984 h 60"/>
                <a:gd name="T28" fmla="*/ 0 w 6"/>
                <a:gd name="T29" fmla="*/ 943827193 h 60"/>
                <a:gd name="T30" fmla="*/ 0 w 6"/>
                <a:gd name="T31" fmla="*/ 943827193 h 60"/>
                <a:gd name="T32" fmla="*/ 0 w 6"/>
                <a:gd name="T33" fmla="*/ 976373228 h 60"/>
                <a:gd name="T34" fmla="*/ 0 w 6"/>
                <a:gd name="T35" fmla="*/ 943827193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
                <a:gd name="T55" fmla="*/ 0 h 60"/>
                <a:gd name="T56" fmla="*/ 6 w 6"/>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 h="60">
                  <a:moveTo>
                    <a:pt x="0" y="58"/>
                  </a:moveTo>
                  <a:lnTo>
                    <a:pt x="0" y="58"/>
                  </a:lnTo>
                  <a:lnTo>
                    <a:pt x="6" y="44"/>
                  </a:lnTo>
                  <a:lnTo>
                    <a:pt x="6" y="30"/>
                  </a:lnTo>
                  <a:lnTo>
                    <a:pt x="6" y="14"/>
                  </a:lnTo>
                  <a:lnTo>
                    <a:pt x="6" y="6"/>
                  </a:lnTo>
                  <a:lnTo>
                    <a:pt x="4" y="0"/>
                  </a:lnTo>
                  <a:lnTo>
                    <a:pt x="2" y="0"/>
                  </a:lnTo>
                  <a:lnTo>
                    <a:pt x="4" y="14"/>
                  </a:lnTo>
                  <a:lnTo>
                    <a:pt x="4" y="30"/>
                  </a:lnTo>
                  <a:lnTo>
                    <a:pt x="4" y="44"/>
                  </a:lnTo>
                  <a:lnTo>
                    <a:pt x="0" y="58"/>
                  </a:lnTo>
                  <a:lnTo>
                    <a:pt x="0" y="60"/>
                  </a:lnTo>
                  <a:lnTo>
                    <a:pt x="0" y="58"/>
                  </a:lnTo>
                </a:path>
              </a:pathLst>
            </a:custGeom>
            <a:noFill/>
            <a:ln w="9525">
              <a:noFill/>
              <a:round/>
              <a:headEnd/>
              <a:tailEnd/>
            </a:ln>
          </p:spPr>
          <p:txBody>
            <a:bodyPr/>
            <a:lstStyle/>
            <a:p>
              <a:endParaRPr lang="fr-FR">
                <a:latin typeface="Calibri" pitchFamily="34" charset="0"/>
              </a:endParaRPr>
            </a:p>
          </p:txBody>
        </p:sp>
        <p:sp>
          <p:nvSpPr>
            <p:cNvPr id="9134" name="Freeform 75"/>
            <p:cNvSpPr>
              <a:spLocks/>
            </p:cNvSpPr>
            <p:nvPr/>
          </p:nvSpPr>
          <p:spPr bwMode="auto">
            <a:xfrm>
              <a:off x="6321718" y="3880072"/>
              <a:ext cx="48408" cy="605096"/>
            </a:xfrm>
            <a:custGeom>
              <a:avLst/>
              <a:gdLst>
                <a:gd name="T0" fmla="*/ 195277873 w 12"/>
                <a:gd name="T1" fmla="*/ 2147483647 h 150"/>
                <a:gd name="T2" fmla="*/ 195277873 w 12"/>
                <a:gd name="T3" fmla="*/ 2147483647 h 150"/>
                <a:gd name="T4" fmla="*/ 162731571 w 12"/>
                <a:gd name="T5" fmla="*/ 2147483647 h 150"/>
                <a:gd name="T6" fmla="*/ 130185238 w 12"/>
                <a:gd name="T7" fmla="*/ 2147483647 h 150"/>
                <a:gd name="T8" fmla="*/ 130185238 w 12"/>
                <a:gd name="T9" fmla="*/ 2147483647 h 150"/>
                <a:gd name="T10" fmla="*/ 65092619 w 12"/>
                <a:gd name="T11" fmla="*/ 1920207335 h 150"/>
                <a:gd name="T12" fmla="*/ 65092619 w 12"/>
                <a:gd name="T13" fmla="*/ 1920207335 h 150"/>
                <a:gd name="T14" fmla="*/ 32546310 w 12"/>
                <a:gd name="T15" fmla="*/ 1594746499 h 150"/>
                <a:gd name="T16" fmla="*/ 32546310 w 12"/>
                <a:gd name="T17" fmla="*/ 1269289697 h 150"/>
                <a:gd name="T18" fmla="*/ 32546310 w 12"/>
                <a:gd name="T19" fmla="*/ 1269289697 h 150"/>
                <a:gd name="T20" fmla="*/ 32546310 w 12"/>
                <a:gd name="T21" fmla="*/ 943828609 h 150"/>
                <a:gd name="T22" fmla="*/ 65092619 w 12"/>
                <a:gd name="T23" fmla="*/ 618371807 h 150"/>
                <a:gd name="T24" fmla="*/ 130185238 w 12"/>
                <a:gd name="T25" fmla="*/ 292914879 h 150"/>
                <a:gd name="T26" fmla="*/ 195277873 w 12"/>
                <a:gd name="T27" fmla="*/ 0 h 150"/>
                <a:gd name="T28" fmla="*/ 195277873 w 12"/>
                <a:gd name="T29" fmla="*/ 0 h 150"/>
                <a:gd name="T30" fmla="*/ 195277873 w 12"/>
                <a:gd name="T31" fmla="*/ 0 h 150"/>
                <a:gd name="T32" fmla="*/ 195277873 w 12"/>
                <a:gd name="T33" fmla="*/ 0 h 150"/>
                <a:gd name="T34" fmla="*/ 97638936 w 12"/>
                <a:gd name="T35" fmla="*/ 325456928 h 150"/>
                <a:gd name="T36" fmla="*/ 32546310 w 12"/>
                <a:gd name="T37" fmla="*/ 650917890 h 150"/>
                <a:gd name="T38" fmla="*/ 0 w 12"/>
                <a:gd name="T39" fmla="*/ 1334381864 h 150"/>
                <a:gd name="T40" fmla="*/ 0 w 12"/>
                <a:gd name="T41" fmla="*/ 1334381864 h 150"/>
                <a:gd name="T42" fmla="*/ 0 w 12"/>
                <a:gd name="T43" fmla="*/ 1692384750 h 150"/>
                <a:gd name="T44" fmla="*/ 32546310 w 12"/>
                <a:gd name="T45" fmla="*/ 2017845586 h 150"/>
                <a:gd name="T46" fmla="*/ 32546310 w 12"/>
                <a:gd name="T47" fmla="*/ 2017845586 h 150"/>
                <a:gd name="T48" fmla="*/ 65092619 w 12"/>
                <a:gd name="T49" fmla="*/ 2147483647 h 150"/>
                <a:gd name="T50" fmla="*/ 97638936 w 12"/>
                <a:gd name="T51" fmla="*/ 2147483647 h 150"/>
                <a:gd name="T52" fmla="*/ 97638936 w 12"/>
                <a:gd name="T53" fmla="*/ 2147483647 h 150"/>
                <a:gd name="T54" fmla="*/ 97638936 w 12"/>
                <a:gd name="T55" fmla="*/ 2147483647 h 150"/>
                <a:gd name="T56" fmla="*/ 130185238 w 12"/>
                <a:gd name="T57" fmla="*/ 2147483647 h 150"/>
                <a:gd name="T58" fmla="*/ 130185238 w 12"/>
                <a:gd name="T59" fmla="*/ 2147483647 h 150"/>
                <a:gd name="T60" fmla="*/ 195277873 w 12"/>
                <a:gd name="T61" fmla="*/ 2147483647 h 150"/>
                <a:gd name="T62" fmla="*/ 195277873 w 12"/>
                <a:gd name="T63" fmla="*/ 2147483647 h 15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
                <a:gd name="T97" fmla="*/ 0 h 150"/>
                <a:gd name="T98" fmla="*/ 12 w 12"/>
                <a:gd name="T99" fmla="*/ 150 h 15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 h="150">
                  <a:moveTo>
                    <a:pt x="12" y="148"/>
                  </a:moveTo>
                  <a:lnTo>
                    <a:pt x="12" y="148"/>
                  </a:lnTo>
                  <a:lnTo>
                    <a:pt x="10" y="144"/>
                  </a:lnTo>
                  <a:lnTo>
                    <a:pt x="8" y="138"/>
                  </a:lnTo>
                  <a:lnTo>
                    <a:pt x="4" y="118"/>
                  </a:lnTo>
                  <a:lnTo>
                    <a:pt x="2" y="98"/>
                  </a:lnTo>
                  <a:lnTo>
                    <a:pt x="2" y="78"/>
                  </a:lnTo>
                  <a:lnTo>
                    <a:pt x="2" y="58"/>
                  </a:lnTo>
                  <a:lnTo>
                    <a:pt x="4" y="38"/>
                  </a:lnTo>
                  <a:lnTo>
                    <a:pt x="8" y="18"/>
                  </a:lnTo>
                  <a:lnTo>
                    <a:pt x="12" y="0"/>
                  </a:lnTo>
                  <a:lnTo>
                    <a:pt x="6" y="20"/>
                  </a:lnTo>
                  <a:lnTo>
                    <a:pt x="2" y="40"/>
                  </a:lnTo>
                  <a:lnTo>
                    <a:pt x="0" y="82"/>
                  </a:lnTo>
                  <a:lnTo>
                    <a:pt x="0" y="104"/>
                  </a:lnTo>
                  <a:lnTo>
                    <a:pt x="2" y="124"/>
                  </a:lnTo>
                  <a:lnTo>
                    <a:pt x="4" y="134"/>
                  </a:lnTo>
                  <a:lnTo>
                    <a:pt x="6" y="142"/>
                  </a:lnTo>
                  <a:lnTo>
                    <a:pt x="6" y="148"/>
                  </a:lnTo>
                  <a:lnTo>
                    <a:pt x="8" y="150"/>
                  </a:lnTo>
                  <a:lnTo>
                    <a:pt x="12" y="150"/>
                  </a:lnTo>
                  <a:lnTo>
                    <a:pt x="12" y="148"/>
                  </a:lnTo>
                  <a:close/>
                </a:path>
              </a:pathLst>
            </a:custGeom>
            <a:solidFill>
              <a:srgbClr val="000000"/>
            </a:solidFill>
            <a:ln w="9525">
              <a:noFill/>
              <a:round/>
              <a:headEnd/>
              <a:tailEnd/>
            </a:ln>
          </p:spPr>
          <p:txBody>
            <a:bodyPr/>
            <a:lstStyle/>
            <a:p>
              <a:endParaRPr lang="fr-FR">
                <a:latin typeface="Calibri" pitchFamily="34" charset="0"/>
              </a:endParaRPr>
            </a:p>
          </p:txBody>
        </p:sp>
        <p:sp>
          <p:nvSpPr>
            <p:cNvPr id="9135" name="Freeform 76"/>
            <p:cNvSpPr>
              <a:spLocks/>
            </p:cNvSpPr>
            <p:nvPr/>
          </p:nvSpPr>
          <p:spPr bwMode="auto">
            <a:xfrm>
              <a:off x="6321718" y="3880072"/>
              <a:ext cx="48408" cy="605096"/>
            </a:xfrm>
            <a:custGeom>
              <a:avLst/>
              <a:gdLst>
                <a:gd name="T0" fmla="*/ 195277873 w 12"/>
                <a:gd name="T1" fmla="*/ 2147483647 h 150"/>
                <a:gd name="T2" fmla="*/ 195277873 w 12"/>
                <a:gd name="T3" fmla="*/ 2147483647 h 150"/>
                <a:gd name="T4" fmla="*/ 162731571 w 12"/>
                <a:gd name="T5" fmla="*/ 2147483647 h 150"/>
                <a:gd name="T6" fmla="*/ 130185238 w 12"/>
                <a:gd name="T7" fmla="*/ 2147483647 h 150"/>
                <a:gd name="T8" fmla="*/ 130185238 w 12"/>
                <a:gd name="T9" fmla="*/ 2147483647 h 150"/>
                <a:gd name="T10" fmla="*/ 65092619 w 12"/>
                <a:gd name="T11" fmla="*/ 1920207335 h 150"/>
                <a:gd name="T12" fmla="*/ 65092619 w 12"/>
                <a:gd name="T13" fmla="*/ 1920207335 h 150"/>
                <a:gd name="T14" fmla="*/ 32546310 w 12"/>
                <a:gd name="T15" fmla="*/ 1594746499 h 150"/>
                <a:gd name="T16" fmla="*/ 32546310 w 12"/>
                <a:gd name="T17" fmla="*/ 1269289697 h 150"/>
                <a:gd name="T18" fmla="*/ 32546310 w 12"/>
                <a:gd name="T19" fmla="*/ 1269289697 h 150"/>
                <a:gd name="T20" fmla="*/ 32546310 w 12"/>
                <a:gd name="T21" fmla="*/ 943828609 h 150"/>
                <a:gd name="T22" fmla="*/ 65092619 w 12"/>
                <a:gd name="T23" fmla="*/ 618371807 h 150"/>
                <a:gd name="T24" fmla="*/ 130185238 w 12"/>
                <a:gd name="T25" fmla="*/ 292914879 h 150"/>
                <a:gd name="T26" fmla="*/ 195277873 w 12"/>
                <a:gd name="T27" fmla="*/ 0 h 150"/>
                <a:gd name="T28" fmla="*/ 195277873 w 12"/>
                <a:gd name="T29" fmla="*/ 0 h 150"/>
                <a:gd name="T30" fmla="*/ 195277873 w 12"/>
                <a:gd name="T31" fmla="*/ 0 h 150"/>
                <a:gd name="T32" fmla="*/ 195277873 w 12"/>
                <a:gd name="T33" fmla="*/ 0 h 150"/>
                <a:gd name="T34" fmla="*/ 97638936 w 12"/>
                <a:gd name="T35" fmla="*/ 325456928 h 150"/>
                <a:gd name="T36" fmla="*/ 32546310 w 12"/>
                <a:gd name="T37" fmla="*/ 650917890 h 150"/>
                <a:gd name="T38" fmla="*/ 0 w 12"/>
                <a:gd name="T39" fmla="*/ 1334381864 h 150"/>
                <a:gd name="T40" fmla="*/ 0 w 12"/>
                <a:gd name="T41" fmla="*/ 1334381864 h 150"/>
                <a:gd name="T42" fmla="*/ 0 w 12"/>
                <a:gd name="T43" fmla="*/ 1692384750 h 150"/>
                <a:gd name="T44" fmla="*/ 32546310 w 12"/>
                <a:gd name="T45" fmla="*/ 2017845586 h 150"/>
                <a:gd name="T46" fmla="*/ 32546310 w 12"/>
                <a:gd name="T47" fmla="*/ 2017845586 h 150"/>
                <a:gd name="T48" fmla="*/ 65092619 w 12"/>
                <a:gd name="T49" fmla="*/ 2147483647 h 150"/>
                <a:gd name="T50" fmla="*/ 97638936 w 12"/>
                <a:gd name="T51" fmla="*/ 2147483647 h 150"/>
                <a:gd name="T52" fmla="*/ 97638936 w 12"/>
                <a:gd name="T53" fmla="*/ 2147483647 h 150"/>
                <a:gd name="T54" fmla="*/ 97638936 w 12"/>
                <a:gd name="T55" fmla="*/ 2147483647 h 150"/>
                <a:gd name="T56" fmla="*/ 130185238 w 12"/>
                <a:gd name="T57" fmla="*/ 2147483647 h 150"/>
                <a:gd name="T58" fmla="*/ 130185238 w 12"/>
                <a:gd name="T59" fmla="*/ 2147483647 h 150"/>
                <a:gd name="T60" fmla="*/ 195277873 w 12"/>
                <a:gd name="T61" fmla="*/ 2147483647 h 150"/>
                <a:gd name="T62" fmla="*/ 195277873 w 12"/>
                <a:gd name="T63" fmla="*/ 2147483647 h 15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
                <a:gd name="T97" fmla="*/ 0 h 150"/>
                <a:gd name="T98" fmla="*/ 12 w 12"/>
                <a:gd name="T99" fmla="*/ 150 h 15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 h="150">
                  <a:moveTo>
                    <a:pt x="12" y="148"/>
                  </a:moveTo>
                  <a:lnTo>
                    <a:pt x="12" y="148"/>
                  </a:lnTo>
                  <a:lnTo>
                    <a:pt x="10" y="144"/>
                  </a:lnTo>
                  <a:lnTo>
                    <a:pt x="8" y="138"/>
                  </a:lnTo>
                  <a:lnTo>
                    <a:pt x="4" y="118"/>
                  </a:lnTo>
                  <a:lnTo>
                    <a:pt x="2" y="98"/>
                  </a:lnTo>
                  <a:lnTo>
                    <a:pt x="2" y="78"/>
                  </a:lnTo>
                  <a:lnTo>
                    <a:pt x="2" y="58"/>
                  </a:lnTo>
                  <a:lnTo>
                    <a:pt x="4" y="38"/>
                  </a:lnTo>
                  <a:lnTo>
                    <a:pt x="8" y="18"/>
                  </a:lnTo>
                  <a:lnTo>
                    <a:pt x="12" y="0"/>
                  </a:lnTo>
                  <a:lnTo>
                    <a:pt x="6" y="20"/>
                  </a:lnTo>
                  <a:lnTo>
                    <a:pt x="2" y="40"/>
                  </a:lnTo>
                  <a:lnTo>
                    <a:pt x="0" y="82"/>
                  </a:lnTo>
                  <a:lnTo>
                    <a:pt x="0" y="104"/>
                  </a:lnTo>
                  <a:lnTo>
                    <a:pt x="2" y="124"/>
                  </a:lnTo>
                  <a:lnTo>
                    <a:pt x="4" y="134"/>
                  </a:lnTo>
                  <a:lnTo>
                    <a:pt x="6" y="142"/>
                  </a:lnTo>
                  <a:lnTo>
                    <a:pt x="6" y="148"/>
                  </a:lnTo>
                  <a:lnTo>
                    <a:pt x="8" y="150"/>
                  </a:lnTo>
                  <a:lnTo>
                    <a:pt x="12" y="150"/>
                  </a:lnTo>
                  <a:lnTo>
                    <a:pt x="12" y="148"/>
                  </a:lnTo>
                </a:path>
              </a:pathLst>
            </a:custGeom>
            <a:noFill/>
            <a:ln w="9525">
              <a:noFill/>
              <a:round/>
              <a:headEnd/>
              <a:tailEnd/>
            </a:ln>
          </p:spPr>
          <p:txBody>
            <a:bodyPr/>
            <a:lstStyle/>
            <a:p>
              <a:endParaRPr lang="fr-FR">
                <a:latin typeface="Calibri" pitchFamily="34" charset="0"/>
              </a:endParaRPr>
            </a:p>
          </p:txBody>
        </p:sp>
        <p:sp>
          <p:nvSpPr>
            <p:cNvPr id="9136" name="Freeform 77"/>
            <p:cNvSpPr>
              <a:spLocks/>
            </p:cNvSpPr>
            <p:nvPr/>
          </p:nvSpPr>
          <p:spPr bwMode="auto">
            <a:xfrm>
              <a:off x="6321718" y="3993023"/>
              <a:ext cx="96815" cy="274310"/>
            </a:xfrm>
            <a:custGeom>
              <a:avLst/>
              <a:gdLst>
                <a:gd name="T0" fmla="*/ 32545973 w 24"/>
                <a:gd name="T1" fmla="*/ 1106558480 h 68"/>
                <a:gd name="T2" fmla="*/ 32545973 w 24"/>
                <a:gd name="T3" fmla="*/ 1106558480 h 68"/>
                <a:gd name="T4" fmla="*/ 162729890 w 24"/>
                <a:gd name="T5" fmla="*/ 878735807 h 68"/>
                <a:gd name="T6" fmla="*/ 260363753 w 24"/>
                <a:gd name="T7" fmla="*/ 683463480 h 68"/>
                <a:gd name="T8" fmla="*/ 260363753 w 24"/>
                <a:gd name="T9" fmla="*/ 683463480 h 68"/>
                <a:gd name="T10" fmla="*/ 358001712 w 24"/>
                <a:gd name="T11" fmla="*/ 358002753 h 68"/>
                <a:gd name="T12" fmla="*/ 390547678 w 24"/>
                <a:gd name="T13" fmla="*/ 32546068 h 68"/>
                <a:gd name="T14" fmla="*/ 390547678 w 24"/>
                <a:gd name="T15" fmla="*/ 32546068 h 68"/>
                <a:gd name="T16" fmla="*/ 390547678 w 24"/>
                <a:gd name="T17" fmla="*/ 0 h 68"/>
                <a:gd name="T18" fmla="*/ 358001712 w 24"/>
                <a:gd name="T19" fmla="*/ 32546068 h 68"/>
                <a:gd name="T20" fmla="*/ 358001712 w 24"/>
                <a:gd name="T21" fmla="*/ 32546068 h 68"/>
                <a:gd name="T22" fmla="*/ 292909781 w 24"/>
                <a:gd name="T23" fmla="*/ 358002753 h 68"/>
                <a:gd name="T24" fmla="*/ 195275856 w 24"/>
                <a:gd name="T25" fmla="*/ 650917420 h 68"/>
                <a:gd name="T26" fmla="*/ 195275856 w 24"/>
                <a:gd name="T27" fmla="*/ 650917420 h 68"/>
                <a:gd name="T28" fmla="*/ 130183893 w 24"/>
                <a:gd name="T29" fmla="*/ 781101661 h 68"/>
                <a:gd name="T30" fmla="*/ 65091947 w 24"/>
                <a:gd name="T31" fmla="*/ 911281867 h 68"/>
                <a:gd name="T32" fmla="*/ 65091947 w 24"/>
                <a:gd name="T33" fmla="*/ 911281867 h 68"/>
                <a:gd name="T34" fmla="*/ 32545973 w 24"/>
                <a:gd name="T35" fmla="*/ 1008920047 h 68"/>
                <a:gd name="T36" fmla="*/ 0 w 24"/>
                <a:gd name="T37" fmla="*/ 1074012420 h 68"/>
                <a:gd name="T38" fmla="*/ 0 w 24"/>
                <a:gd name="T39" fmla="*/ 1074012420 h 68"/>
                <a:gd name="T40" fmla="*/ 0 w 24"/>
                <a:gd name="T41" fmla="*/ 1106558480 h 68"/>
                <a:gd name="T42" fmla="*/ 32545973 w 24"/>
                <a:gd name="T43" fmla="*/ 1106558480 h 6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
                <a:gd name="T67" fmla="*/ 0 h 68"/>
                <a:gd name="T68" fmla="*/ 24 w 24"/>
                <a:gd name="T69" fmla="*/ 68 h 6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 h="68">
                  <a:moveTo>
                    <a:pt x="2" y="68"/>
                  </a:moveTo>
                  <a:lnTo>
                    <a:pt x="2" y="68"/>
                  </a:lnTo>
                  <a:lnTo>
                    <a:pt x="10" y="54"/>
                  </a:lnTo>
                  <a:lnTo>
                    <a:pt x="16" y="42"/>
                  </a:lnTo>
                  <a:lnTo>
                    <a:pt x="22" y="22"/>
                  </a:lnTo>
                  <a:lnTo>
                    <a:pt x="24" y="2"/>
                  </a:lnTo>
                  <a:lnTo>
                    <a:pt x="24" y="0"/>
                  </a:lnTo>
                  <a:lnTo>
                    <a:pt x="22" y="2"/>
                  </a:lnTo>
                  <a:lnTo>
                    <a:pt x="18" y="22"/>
                  </a:lnTo>
                  <a:lnTo>
                    <a:pt x="12" y="40"/>
                  </a:lnTo>
                  <a:lnTo>
                    <a:pt x="8" y="48"/>
                  </a:lnTo>
                  <a:lnTo>
                    <a:pt x="4" y="56"/>
                  </a:lnTo>
                  <a:lnTo>
                    <a:pt x="2" y="62"/>
                  </a:lnTo>
                  <a:lnTo>
                    <a:pt x="0" y="66"/>
                  </a:lnTo>
                  <a:lnTo>
                    <a:pt x="0" y="68"/>
                  </a:lnTo>
                  <a:lnTo>
                    <a:pt x="2" y="68"/>
                  </a:lnTo>
                  <a:close/>
                </a:path>
              </a:pathLst>
            </a:custGeom>
            <a:solidFill>
              <a:srgbClr val="000000"/>
            </a:solidFill>
            <a:ln w="9525">
              <a:noFill/>
              <a:round/>
              <a:headEnd/>
              <a:tailEnd/>
            </a:ln>
          </p:spPr>
          <p:txBody>
            <a:bodyPr/>
            <a:lstStyle/>
            <a:p>
              <a:endParaRPr lang="fr-FR">
                <a:latin typeface="Calibri" pitchFamily="34" charset="0"/>
              </a:endParaRPr>
            </a:p>
          </p:txBody>
        </p:sp>
        <p:sp>
          <p:nvSpPr>
            <p:cNvPr id="9137" name="Freeform 78"/>
            <p:cNvSpPr>
              <a:spLocks/>
            </p:cNvSpPr>
            <p:nvPr/>
          </p:nvSpPr>
          <p:spPr bwMode="auto">
            <a:xfrm>
              <a:off x="6321718" y="3993023"/>
              <a:ext cx="96815" cy="274310"/>
            </a:xfrm>
            <a:custGeom>
              <a:avLst/>
              <a:gdLst>
                <a:gd name="T0" fmla="*/ 32545973 w 24"/>
                <a:gd name="T1" fmla="*/ 1106558480 h 68"/>
                <a:gd name="T2" fmla="*/ 32545973 w 24"/>
                <a:gd name="T3" fmla="*/ 1106558480 h 68"/>
                <a:gd name="T4" fmla="*/ 162729890 w 24"/>
                <a:gd name="T5" fmla="*/ 878735807 h 68"/>
                <a:gd name="T6" fmla="*/ 260363753 w 24"/>
                <a:gd name="T7" fmla="*/ 683463480 h 68"/>
                <a:gd name="T8" fmla="*/ 260363753 w 24"/>
                <a:gd name="T9" fmla="*/ 683463480 h 68"/>
                <a:gd name="T10" fmla="*/ 358001712 w 24"/>
                <a:gd name="T11" fmla="*/ 358002753 h 68"/>
                <a:gd name="T12" fmla="*/ 390547678 w 24"/>
                <a:gd name="T13" fmla="*/ 32546068 h 68"/>
                <a:gd name="T14" fmla="*/ 390547678 w 24"/>
                <a:gd name="T15" fmla="*/ 32546068 h 68"/>
                <a:gd name="T16" fmla="*/ 390547678 w 24"/>
                <a:gd name="T17" fmla="*/ 0 h 68"/>
                <a:gd name="T18" fmla="*/ 358001712 w 24"/>
                <a:gd name="T19" fmla="*/ 32546068 h 68"/>
                <a:gd name="T20" fmla="*/ 358001712 w 24"/>
                <a:gd name="T21" fmla="*/ 32546068 h 68"/>
                <a:gd name="T22" fmla="*/ 292909781 w 24"/>
                <a:gd name="T23" fmla="*/ 358002753 h 68"/>
                <a:gd name="T24" fmla="*/ 195275856 w 24"/>
                <a:gd name="T25" fmla="*/ 650917420 h 68"/>
                <a:gd name="T26" fmla="*/ 195275856 w 24"/>
                <a:gd name="T27" fmla="*/ 650917420 h 68"/>
                <a:gd name="T28" fmla="*/ 130183893 w 24"/>
                <a:gd name="T29" fmla="*/ 781101661 h 68"/>
                <a:gd name="T30" fmla="*/ 65091947 w 24"/>
                <a:gd name="T31" fmla="*/ 911281867 h 68"/>
                <a:gd name="T32" fmla="*/ 65091947 w 24"/>
                <a:gd name="T33" fmla="*/ 911281867 h 68"/>
                <a:gd name="T34" fmla="*/ 32545973 w 24"/>
                <a:gd name="T35" fmla="*/ 1008920047 h 68"/>
                <a:gd name="T36" fmla="*/ 0 w 24"/>
                <a:gd name="T37" fmla="*/ 1074012420 h 68"/>
                <a:gd name="T38" fmla="*/ 0 w 24"/>
                <a:gd name="T39" fmla="*/ 1074012420 h 68"/>
                <a:gd name="T40" fmla="*/ 0 w 24"/>
                <a:gd name="T41" fmla="*/ 1106558480 h 68"/>
                <a:gd name="T42" fmla="*/ 32545973 w 24"/>
                <a:gd name="T43" fmla="*/ 1106558480 h 6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
                <a:gd name="T67" fmla="*/ 0 h 68"/>
                <a:gd name="T68" fmla="*/ 24 w 24"/>
                <a:gd name="T69" fmla="*/ 68 h 6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 h="68">
                  <a:moveTo>
                    <a:pt x="2" y="68"/>
                  </a:moveTo>
                  <a:lnTo>
                    <a:pt x="2" y="68"/>
                  </a:lnTo>
                  <a:lnTo>
                    <a:pt x="10" y="54"/>
                  </a:lnTo>
                  <a:lnTo>
                    <a:pt x="16" y="42"/>
                  </a:lnTo>
                  <a:lnTo>
                    <a:pt x="22" y="22"/>
                  </a:lnTo>
                  <a:lnTo>
                    <a:pt x="24" y="2"/>
                  </a:lnTo>
                  <a:lnTo>
                    <a:pt x="24" y="0"/>
                  </a:lnTo>
                  <a:lnTo>
                    <a:pt x="22" y="2"/>
                  </a:lnTo>
                  <a:lnTo>
                    <a:pt x="18" y="22"/>
                  </a:lnTo>
                  <a:lnTo>
                    <a:pt x="12" y="40"/>
                  </a:lnTo>
                  <a:lnTo>
                    <a:pt x="8" y="48"/>
                  </a:lnTo>
                  <a:lnTo>
                    <a:pt x="4" y="56"/>
                  </a:lnTo>
                  <a:lnTo>
                    <a:pt x="2" y="62"/>
                  </a:lnTo>
                  <a:lnTo>
                    <a:pt x="0" y="66"/>
                  </a:lnTo>
                  <a:lnTo>
                    <a:pt x="0" y="68"/>
                  </a:lnTo>
                  <a:lnTo>
                    <a:pt x="2" y="68"/>
                  </a:lnTo>
                </a:path>
              </a:pathLst>
            </a:custGeom>
            <a:noFill/>
            <a:ln w="9525">
              <a:noFill/>
              <a:round/>
              <a:headEnd/>
              <a:tailEnd/>
            </a:ln>
          </p:spPr>
          <p:txBody>
            <a:bodyPr/>
            <a:lstStyle/>
            <a:p>
              <a:endParaRPr lang="fr-FR">
                <a:latin typeface="Calibri" pitchFamily="34" charset="0"/>
              </a:endParaRPr>
            </a:p>
          </p:txBody>
        </p:sp>
        <p:sp>
          <p:nvSpPr>
            <p:cNvPr id="9138" name="Freeform 79"/>
            <p:cNvSpPr>
              <a:spLocks/>
            </p:cNvSpPr>
            <p:nvPr/>
          </p:nvSpPr>
          <p:spPr bwMode="auto">
            <a:xfrm>
              <a:off x="6031272" y="3888140"/>
              <a:ext cx="56476" cy="346922"/>
            </a:xfrm>
            <a:custGeom>
              <a:avLst/>
              <a:gdLst>
                <a:gd name="T0" fmla="*/ 32546311 w 14"/>
                <a:gd name="T1" fmla="*/ 1399475288 h 86"/>
                <a:gd name="T2" fmla="*/ 32546311 w 14"/>
                <a:gd name="T3" fmla="*/ 1399475288 h 86"/>
                <a:gd name="T4" fmla="*/ 65092622 w 14"/>
                <a:gd name="T5" fmla="*/ 1269290836 h 86"/>
                <a:gd name="T6" fmla="*/ 130185244 w 14"/>
                <a:gd name="T7" fmla="*/ 1106560272 h 86"/>
                <a:gd name="T8" fmla="*/ 162731579 w 14"/>
                <a:gd name="T9" fmla="*/ 813649039 h 86"/>
                <a:gd name="T10" fmla="*/ 162731579 w 14"/>
                <a:gd name="T11" fmla="*/ 813649039 h 86"/>
                <a:gd name="T12" fmla="*/ 195277882 w 14"/>
                <a:gd name="T13" fmla="*/ 423095559 h 86"/>
                <a:gd name="T14" fmla="*/ 227824185 w 14"/>
                <a:gd name="T15" fmla="*/ 0 h 86"/>
                <a:gd name="T16" fmla="*/ 227824185 w 14"/>
                <a:gd name="T17" fmla="*/ 0 h 86"/>
                <a:gd name="T18" fmla="*/ 195277882 w 14"/>
                <a:gd name="T19" fmla="*/ 0 h 86"/>
                <a:gd name="T20" fmla="*/ 195277882 w 14"/>
                <a:gd name="T21" fmla="*/ 0 h 86"/>
                <a:gd name="T22" fmla="*/ 130185244 w 14"/>
                <a:gd name="T23" fmla="*/ 716010700 h 86"/>
                <a:gd name="T24" fmla="*/ 97638941 w 14"/>
                <a:gd name="T25" fmla="*/ 1041471828 h 86"/>
                <a:gd name="T26" fmla="*/ 0 w 14"/>
                <a:gd name="T27" fmla="*/ 1399475288 h 86"/>
                <a:gd name="T28" fmla="*/ 0 w 14"/>
                <a:gd name="T29" fmla="*/ 1399475288 h 86"/>
                <a:gd name="T30" fmla="*/ 32546311 w 14"/>
                <a:gd name="T31" fmla="*/ 1399475288 h 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86"/>
                <a:gd name="T50" fmla="*/ 14 w 14"/>
                <a:gd name="T51" fmla="*/ 86 h 8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86">
                  <a:moveTo>
                    <a:pt x="2" y="86"/>
                  </a:moveTo>
                  <a:lnTo>
                    <a:pt x="2" y="86"/>
                  </a:lnTo>
                  <a:lnTo>
                    <a:pt x="4" y="78"/>
                  </a:lnTo>
                  <a:lnTo>
                    <a:pt x="8" y="68"/>
                  </a:lnTo>
                  <a:lnTo>
                    <a:pt x="10" y="50"/>
                  </a:lnTo>
                  <a:lnTo>
                    <a:pt x="12" y="26"/>
                  </a:lnTo>
                  <a:lnTo>
                    <a:pt x="14" y="0"/>
                  </a:lnTo>
                  <a:lnTo>
                    <a:pt x="12" y="0"/>
                  </a:lnTo>
                  <a:lnTo>
                    <a:pt x="8" y="44"/>
                  </a:lnTo>
                  <a:lnTo>
                    <a:pt x="6" y="64"/>
                  </a:lnTo>
                  <a:lnTo>
                    <a:pt x="0" y="86"/>
                  </a:lnTo>
                  <a:lnTo>
                    <a:pt x="2" y="86"/>
                  </a:lnTo>
                  <a:close/>
                </a:path>
              </a:pathLst>
            </a:custGeom>
            <a:solidFill>
              <a:srgbClr val="000000"/>
            </a:solidFill>
            <a:ln w="9525">
              <a:noFill/>
              <a:round/>
              <a:headEnd/>
              <a:tailEnd/>
            </a:ln>
          </p:spPr>
          <p:txBody>
            <a:bodyPr/>
            <a:lstStyle/>
            <a:p>
              <a:endParaRPr lang="fr-FR">
                <a:latin typeface="Calibri" pitchFamily="34" charset="0"/>
              </a:endParaRPr>
            </a:p>
          </p:txBody>
        </p:sp>
        <p:sp>
          <p:nvSpPr>
            <p:cNvPr id="9139" name="Freeform 80"/>
            <p:cNvSpPr>
              <a:spLocks/>
            </p:cNvSpPr>
            <p:nvPr/>
          </p:nvSpPr>
          <p:spPr bwMode="auto">
            <a:xfrm>
              <a:off x="6031272" y="3888140"/>
              <a:ext cx="56476" cy="346922"/>
            </a:xfrm>
            <a:custGeom>
              <a:avLst/>
              <a:gdLst>
                <a:gd name="T0" fmla="*/ 32546311 w 14"/>
                <a:gd name="T1" fmla="*/ 1399475288 h 86"/>
                <a:gd name="T2" fmla="*/ 32546311 w 14"/>
                <a:gd name="T3" fmla="*/ 1399475288 h 86"/>
                <a:gd name="T4" fmla="*/ 65092622 w 14"/>
                <a:gd name="T5" fmla="*/ 1269290836 h 86"/>
                <a:gd name="T6" fmla="*/ 130185244 w 14"/>
                <a:gd name="T7" fmla="*/ 1106560272 h 86"/>
                <a:gd name="T8" fmla="*/ 162731579 w 14"/>
                <a:gd name="T9" fmla="*/ 813649039 h 86"/>
                <a:gd name="T10" fmla="*/ 162731579 w 14"/>
                <a:gd name="T11" fmla="*/ 813649039 h 86"/>
                <a:gd name="T12" fmla="*/ 195277882 w 14"/>
                <a:gd name="T13" fmla="*/ 423095559 h 86"/>
                <a:gd name="T14" fmla="*/ 227824185 w 14"/>
                <a:gd name="T15" fmla="*/ 0 h 86"/>
                <a:gd name="T16" fmla="*/ 227824185 w 14"/>
                <a:gd name="T17" fmla="*/ 0 h 86"/>
                <a:gd name="T18" fmla="*/ 195277882 w 14"/>
                <a:gd name="T19" fmla="*/ 0 h 86"/>
                <a:gd name="T20" fmla="*/ 195277882 w 14"/>
                <a:gd name="T21" fmla="*/ 0 h 86"/>
                <a:gd name="T22" fmla="*/ 130185244 w 14"/>
                <a:gd name="T23" fmla="*/ 716010700 h 86"/>
                <a:gd name="T24" fmla="*/ 97638941 w 14"/>
                <a:gd name="T25" fmla="*/ 1041471828 h 86"/>
                <a:gd name="T26" fmla="*/ 0 w 14"/>
                <a:gd name="T27" fmla="*/ 1399475288 h 86"/>
                <a:gd name="T28" fmla="*/ 0 w 14"/>
                <a:gd name="T29" fmla="*/ 1399475288 h 86"/>
                <a:gd name="T30" fmla="*/ 32546311 w 14"/>
                <a:gd name="T31" fmla="*/ 1399475288 h 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86"/>
                <a:gd name="T50" fmla="*/ 14 w 14"/>
                <a:gd name="T51" fmla="*/ 86 h 8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86">
                  <a:moveTo>
                    <a:pt x="2" y="86"/>
                  </a:moveTo>
                  <a:lnTo>
                    <a:pt x="2" y="86"/>
                  </a:lnTo>
                  <a:lnTo>
                    <a:pt x="4" y="78"/>
                  </a:lnTo>
                  <a:lnTo>
                    <a:pt x="8" y="68"/>
                  </a:lnTo>
                  <a:lnTo>
                    <a:pt x="10" y="50"/>
                  </a:lnTo>
                  <a:lnTo>
                    <a:pt x="12" y="26"/>
                  </a:lnTo>
                  <a:lnTo>
                    <a:pt x="14" y="0"/>
                  </a:lnTo>
                  <a:lnTo>
                    <a:pt x="12" y="0"/>
                  </a:lnTo>
                  <a:lnTo>
                    <a:pt x="8" y="44"/>
                  </a:lnTo>
                  <a:lnTo>
                    <a:pt x="6" y="64"/>
                  </a:lnTo>
                  <a:lnTo>
                    <a:pt x="0" y="86"/>
                  </a:lnTo>
                  <a:lnTo>
                    <a:pt x="2" y="86"/>
                  </a:lnTo>
                </a:path>
              </a:pathLst>
            </a:custGeom>
            <a:noFill/>
            <a:ln w="9525">
              <a:noFill/>
              <a:round/>
              <a:headEnd/>
              <a:tailEnd/>
            </a:ln>
          </p:spPr>
          <p:txBody>
            <a:bodyPr/>
            <a:lstStyle/>
            <a:p>
              <a:endParaRPr lang="fr-FR">
                <a:latin typeface="Calibri" pitchFamily="34" charset="0"/>
              </a:endParaRPr>
            </a:p>
          </p:txBody>
        </p:sp>
        <p:sp>
          <p:nvSpPr>
            <p:cNvPr id="9140" name="Freeform 81"/>
            <p:cNvSpPr>
              <a:spLocks/>
            </p:cNvSpPr>
            <p:nvPr/>
          </p:nvSpPr>
          <p:spPr bwMode="auto">
            <a:xfrm>
              <a:off x="5644010" y="4057567"/>
              <a:ext cx="169427" cy="443737"/>
            </a:xfrm>
            <a:custGeom>
              <a:avLst/>
              <a:gdLst>
                <a:gd name="T0" fmla="*/ 683464488 w 42"/>
                <a:gd name="T1" fmla="*/ 1757476881 h 110"/>
                <a:gd name="T2" fmla="*/ 683464488 w 42"/>
                <a:gd name="T3" fmla="*/ 1757476881 h 110"/>
                <a:gd name="T4" fmla="*/ 618372272 w 42"/>
                <a:gd name="T5" fmla="*/ 1659838632 h 110"/>
                <a:gd name="T6" fmla="*/ 618372272 w 42"/>
                <a:gd name="T7" fmla="*/ 1659838632 h 110"/>
                <a:gd name="T8" fmla="*/ 488187713 w 42"/>
                <a:gd name="T9" fmla="*/ 1464566168 h 110"/>
                <a:gd name="T10" fmla="*/ 488187713 w 42"/>
                <a:gd name="T11" fmla="*/ 1464566168 h 110"/>
                <a:gd name="T12" fmla="*/ 358003281 w 42"/>
                <a:gd name="T13" fmla="*/ 1236743588 h 110"/>
                <a:gd name="T14" fmla="*/ 260368928 w 42"/>
                <a:gd name="T15" fmla="*/ 1008920755 h 110"/>
                <a:gd name="T16" fmla="*/ 260368928 w 42"/>
                <a:gd name="T17" fmla="*/ 1008920755 h 110"/>
                <a:gd name="T18" fmla="*/ 195276712 w 42"/>
                <a:gd name="T19" fmla="*/ 748556126 h 110"/>
                <a:gd name="T20" fmla="*/ 130184464 w 42"/>
                <a:gd name="T21" fmla="*/ 520733419 h 110"/>
                <a:gd name="T22" fmla="*/ 32546116 w 42"/>
                <a:gd name="T23" fmla="*/ 0 h 110"/>
                <a:gd name="T24" fmla="*/ 32546116 w 42"/>
                <a:gd name="T25" fmla="*/ 0 h 110"/>
                <a:gd name="T26" fmla="*/ 0 w 42"/>
                <a:gd name="T27" fmla="*/ 0 h 110"/>
                <a:gd name="T28" fmla="*/ 0 w 42"/>
                <a:gd name="T29" fmla="*/ 0 h 110"/>
                <a:gd name="T30" fmla="*/ 97638356 w 42"/>
                <a:gd name="T31" fmla="*/ 553279628 h 110"/>
                <a:gd name="T32" fmla="*/ 162730603 w 42"/>
                <a:gd name="T33" fmla="*/ 813648292 h 110"/>
                <a:gd name="T34" fmla="*/ 260368928 w 42"/>
                <a:gd name="T35" fmla="*/ 1074013173 h 110"/>
                <a:gd name="T36" fmla="*/ 260368928 w 42"/>
                <a:gd name="T37" fmla="*/ 1074013173 h 110"/>
                <a:gd name="T38" fmla="*/ 358003281 w 42"/>
                <a:gd name="T39" fmla="*/ 1301835754 h 110"/>
                <a:gd name="T40" fmla="*/ 488187713 w 42"/>
                <a:gd name="T41" fmla="*/ 1562200383 h 110"/>
                <a:gd name="T42" fmla="*/ 488187713 w 42"/>
                <a:gd name="T43" fmla="*/ 1562200383 h 110"/>
                <a:gd name="T44" fmla="*/ 553280056 w 42"/>
                <a:gd name="T45" fmla="*/ 1692384715 h 110"/>
                <a:gd name="T46" fmla="*/ 618372272 w 42"/>
                <a:gd name="T47" fmla="*/ 1757476881 h 110"/>
                <a:gd name="T48" fmla="*/ 683464488 w 42"/>
                <a:gd name="T49" fmla="*/ 1790022964 h 110"/>
                <a:gd name="T50" fmla="*/ 683464488 w 42"/>
                <a:gd name="T51" fmla="*/ 1790022964 h 110"/>
                <a:gd name="T52" fmla="*/ 683464488 w 42"/>
                <a:gd name="T53" fmla="*/ 1757476881 h 110"/>
                <a:gd name="T54" fmla="*/ 683464488 w 42"/>
                <a:gd name="T55" fmla="*/ 1757476881 h 110"/>
                <a:gd name="T56" fmla="*/ 683464488 w 42"/>
                <a:gd name="T57" fmla="*/ 1757476881 h 110"/>
                <a:gd name="T58" fmla="*/ 683464488 w 42"/>
                <a:gd name="T59" fmla="*/ 1757476881 h 110"/>
                <a:gd name="T60" fmla="*/ 683464488 w 42"/>
                <a:gd name="T61" fmla="*/ 1724930798 h 110"/>
                <a:gd name="T62" fmla="*/ 683464488 w 42"/>
                <a:gd name="T63" fmla="*/ 1757476881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
                <a:gd name="T97" fmla="*/ 0 h 110"/>
                <a:gd name="T98" fmla="*/ 42 w 42"/>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 h="110">
                  <a:moveTo>
                    <a:pt x="42" y="108"/>
                  </a:moveTo>
                  <a:lnTo>
                    <a:pt x="42" y="108"/>
                  </a:lnTo>
                  <a:lnTo>
                    <a:pt x="38" y="102"/>
                  </a:lnTo>
                  <a:lnTo>
                    <a:pt x="30" y="90"/>
                  </a:lnTo>
                  <a:lnTo>
                    <a:pt x="22" y="76"/>
                  </a:lnTo>
                  <a:lnTo>
                    <a:pt x="16" y="62"/>
                  </a:lnTo>
                  <a:lnTo>
                    <a:pt x="12" y="46"/>
                  </a:lnTo>
                  <a:lnTo>
                    <a:pt x="8" y="32"/>
                  </a:lnTo>
                  <a:lnTo>
                    <a:pt x="2" y="0"/>
                  </a:lnTo>
                  <a:lnTo>
                    <a:pt x="0" y="0"/>
                  </a:lnTo>
                  <a:lnTo>
                    <a:pt x="6" y="34"/>
                  </a:lnTo>
                  <a:lnTo>
                    <a:pt x="10" y="50"/>
                  </a:lnTo>
                  <a:lnTo>
                    <a:pt x="16" y="66"/>
                  </a:lnTo>
                  <a:lnTo>
                    <a:pt x="22" y="80"/>
                  </a:lnTo>
                  <a:lnTo>
                    <a:pt x="30" y="96"/>
                  </a:lnTo>
                  <a:lnTo>
                    <a:pt x="34" y="104"/>
                  </a:lnTo>
                  <a:lnTo>
                    <a:pt x="38" y="108"/>
                  </a:lnTo>
                  <a:lnTo>
                    <a:pt x="42" y="110"/>
                  </a:lnTo>
                  <a:lnTo>
                    <a:pt x="42" y="108"/>
                  </a:lnTo>
                  <a:lnTo>
                    <a:pt x="42" y="106"/>
                  </a:lnTo>
                  <a:lnTo>
                    <a:pt x="42" y="108"/>
                  </a:lnTo>
                  <a:close/>
                </a:path>
              </a:pathLst>
            </a:custGeom>
            <a:solidFill>
              <a:srgbClr val="000000"/>
            </a:solidFill>
            <a:ln w="9525">
              <a:noFill/>
              <a:round/>
              <a:headEnd/>
              <a:tailEnd/>
            </a:ln>
          </p:spPr>
          <p:txBody>
            <a:bodyPr/>
            <a:lstStyle/>
            <a:p>
              <a:endParaRPr lang="fr-FR">
                <a:latin typeface="Calibri" pitchFamily="34" charset="0"/>
              </a:endParaRPr>
            </a:p>
          </p:txBody>
        </p:sp>
        <p:sp>
          <p:nvSpPr>
            <p:cNvPr id="9141" name="Freeform 82"/>
            <p:cNvSpPr>
              <a:spLocks/>
            </p:cNvSpPr>
            <p:nvPr/>
          </p:nvSpPr>
          <p:spPr bwMode="auto">
            <a:xfrm>
              <a:off x="5644010" y="4057567"/>
              <a:ext cx="169427" cy="443737"/>
            </a:xfrm>
            <a:custGeom>
              <a:avLst/>
              <a:gdLst>
                <a:gd name="T0" fmla="*/ 683464488 w 42"/>
                <a:gd name="T1" fmla="*/ 1757476881 h 110"/>
                <a:gd name="T2" fmla="*/ 683464488 w 42"/>
                <a:gd name="T3" fmla="*/ 1757476881 h 110"/>
                <a:gd name="T4" fmla="*/ 618372272 w 42"/>
                <a:gd name="T5" fmla="*/ 1659838632 h 110"/>
                <a:gd name="T6" fmla="*/ 618372272 w 42"/>
                <a:gd name="T7" fmla="*/ 1659838632 h 110"/>
                <a:gd name="T8" fmla="*/ 488187713 w 42"/>
                <a:gd name="T9" fmla="*/ 1464566168 h 110"/>
                <a:gd name="T10" fmla="*/ 488187713 w 42"/>
                <a:gd name="T11" fmla="*/ 1464566168 h 110"/>
                <a:gd name="T12" fmla="*/ 358003281 w 42"/>
                <a:gd name="T13" fmla="*/ 1236743588 h 110"/>
                <a:gd name="T14" fmla="*/ 260368928 w 42"/>
                <a:gd name="T15" fmla="*/ 1008920755 h 110"/>
                <a:gd name="T16" fmla="*/ 260368928 w 42"/>
                <a:gd name="T17" fmla="*/ 1008920755 h 110"/>
                <a:gd name="T18" fmla="*/ 195276712 w 42"/>
                <a:gd name="T19" fmla="*/ 748556126 h 110"/>
                <a:gd name="T20" fmla="*/ 130184464 w 42"/>
                <a:gd name="T21" fmla="*/ 520733419 h 110"/>
                <a:gd name="T22" fmla="*/ 32546116 w 42"/>
                <a:gd name="T23" fmla="*/ 0 h 110"/>
                <a:gd name="T24" fmla="*/ 32546116 w 42"/>
                <a:gd name="T25" fmla="*/ 0 h 110"/>
                <a:gd name="T26" fmla="*/ 0 w 42"/>
                <a:gd name="T27" fmla="*/ 0 h 110"/>
                <a:gd name="T28" fmla="*/ 0 w 42"/>
                <a:gd name="T29" fmla="*/ 0 h 110"/>
                <a:gd name="T30" fmla="*/ 97638356 w 42"/>
                <a:gd name="T31" fmla="*/ 553279628 h 110"/>
                <a:gd name="T32" fmla="*/ 162730603 w 42"/>
                <a:gd name="T33" fmla="*/ 813648292 h 110"/>
                <a:gd name="T34" fmla="*/ 260368928 w 42"/>
                <a:gd name="T35" fmla="*/ 1074013173 h 110"/>
                <a:gd name="T36" fmla="*/ 260368928 w 42"/>
                <a:gd name="T37" fmla="*/ 1074013173 h 110"/>
                <a:gd name="T38" fmla="*/ 358003281 w 42"/>
                <a:gd name="T39" fmla="*/ 1301835754 h 110"/>
                <a:gd name="T40" fmla="*/ 488187713 w 42"/>
                <a:gd name="T41" fmla="*/ 1562200383 h 110"/>
                <a:gd name="T42" fmla="*/ 488187713 w 42"/>
                <a:gd name="T43" fmla="*/ 1562200383 h 110"/>
                <a:gd name="T44" fmla="*/ 553280056 w 42"/>
                <a:gd name="T45" fmla="*/ 1692384715 h 110"/>
                <a:gd name="T46" fmla="*/ 618372272 w 42"/>
                <a:gd name="T47" fmla="*/ 1757476881 h 110"/>
                <a:gd name="T48" fmla="*/ 683464488 w 42"/>
                <a:gd name="T49" fmla="*/ 1790022964 h 110"/>
                <a:gd name="T50" fmla="*/ 683464488 w 42"/>
                <a:gd name="T51" fmla="*/ 1790022964 h 110"/>
                <a:gd name="T52" fmla="*/ 683464488 w 42"/>
                <a:gd name="T53" fmla="*/ 1757476881 h 110"/>
                <a:gd name="T54" fmla="*/ 683464488 w 42"/>
                <a:gd name="T55" fmla="*/ 1757476881 h 110"/>
                <a:gd name="T56" fmla="*/ 683464488 w 42"/>
                <a:gd name="T57" fmla="*/ 1757476881 h 110"/>
                <a:gd name="T58" fmla="*/ 683464488 w 42"/>
                <a:gd name="T59" fmla="*/ 1757476881 h 110"/>
                <a:gd name="T60" fmla="*/ 683464488 w 42"/>
                <a:gd name="T61" fmla="*/ 1724930798 h 110"/>
                <a:gd name="T62" fmla="*/ 683464488 w 42"/>
                <a:gd name="T63" fmla="*/ 1757476881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
                <a:gd name="T97" fmla="*/ 0 h 110"/>
                <a:gd name="T98" fmla="*/ 42 w 42"/>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 h="110">
                  <a:moveTo>
                    <a:pt x="42" y="108"/>
                  </a:moveTo>
                  <a:lnTo>
                    <a:pt x="42" y="108"/>
                  </a:lnTo>
                  <a:lnTo>
                    <a:pt x="38" y="102"/>
                  </a:lnTo>
                  <a:lnTo>
                    <a:pt x="30" y="90"/>
                  </a:lnTo>
                  <a:lnTo>
                    <a:pt x="22" y="76"/>
                  </a:lnTo>
                  <a:lnTo>
                    <a:pt x="16" y="62"/>
                  </a:lnTo>
                  <a:lnTo>
                    <a:pt x="12" y="46"/>
                  </a:lnTo>
                  <a:lnTo>
                    <a:pt x="8" y="32"/>
                  </a:lnTo>
                  <a:lnTo>
                    <a:pt x="2" y="0"/>
                  </a:lnTo>
                  <a:lnTo>
                    <a:pt x="0" y="0"/>
                  </a:lnTo>
                  <a:lnTo>
                    <a:pt x="6" y="34"/>
                  </a:lnTo>
                  <a:lnTo>
                    <a:pt x="10" y="50"/>
                  </a:lnTo>
                  <a:lnTo>
                    <a:pt x="16" y="66"/>
                  </a:lnTo>
                  <a:lnTo>
                    <a:pt x="22" y="80"/>
                  </a:lnTo>
                  <a:lnTo>
                    <a:pt x="30" y="96"/>
                  </a:lnTo>
                  <a:lnTo>
                    <a:pt x="34" y="104"/>
                  </a:lnTo>
                  <a:lnTo>
                    <a:pt x="38" y="108"/>
                  </a:lnTo>
                  <a:lnTo>
                    <a:pt x="42" y="110"/>
                  </a:lnTo>
                  <a:lnTo>
                    <a:pt x="42" y="108"/>
                  </a:lnTo>
                  <a:lnTo>
                    <a:pt x="42" y="106"/>
                  </a:lnTo>
                  <a:lnTo>
                    <a:pt x="42" y="108"/>
                  </a:lnTo>
                </a:path>
              </a:pathLst>
            </a:custGeom>
            <a:noFill/>
            <a:ln w="9525">
              <a:noFill/>
              <a:round/>
              <a:headEnd/>
              <a:tailEnd/>
            </a:ln>
          </p:spPr>
          <p:txBody>
            <a:bodyPr/>
            <a:lstStyle/>
            <a:p>
              <a:endParaRPr lang="fr-FR">
                <a:latin typeface="Calibri" pitchFamily="34" charset="0"/>
              </a:endParaRPr>
            </a:p>
          </p:txBody>
        </p:sp>
        <p:sp>
          <p:nvSpPr>
            <p:cNvPr id="9142" name="Freeform 83"/>
            <p:cNvSpPr>
              <a:spLocks/>
            </p:cNvSpPr>
            <p:nvPr/>
          </p:nvSpPr>
          <p:spPr bwMode="auto">
            <a:xfrm>
              <a:off x="5555263" y="4114042"/>
              <a:ext cx="137155" cy="177495"/>
            </a:xfrm>
            <a:custGeom>
              <a:avLst/>
              <a:gdLst>
                <a:gd name="T0" fmla="*/ 553279240 w 34"/>
                <a:gd name="T1" fmla="*/ 683464682 h 44"/>
                <a:gd name="T2" fmla="*/ 553279240 w 34"/>
                <a:gd name="T3" fmla="*/ 683464682 h 44"/>
                <a:gd name="T4" fmla="*/ 292910633 w 34"/>
                <a:gd name="T5" fmla="*/ 455641735 h 44"/>
                <a:gd name="T6" fmla="*/ 292910633 w 34"/>
                <a:gd name="T7" fmla="*/ 455641735 h 44"/>
                <a:gd name="T8" fmla="*/ 130184272 w 34"/>
                <a:gd name="T9" fmla="*/ 227822884 h 44"/>
                <a:gd name="T10" fmla="*/ 32546068 w 34"/>
                <a:gd name="T11" fmla="*/ 0 h 44"/>
                <a:gd name="T12" fmla="*/ 32546068 w 34"/>
                <a:gd name="T13" fmla="*/ 0 h 44"/>
                <a:gd name="T14" fmla="*/ 0 w 34"/>
                <a:gd name="T15" fmla="*/ 0 h 44"/>
                <a:gd name="T16" fmla="*/ 0 w 34"/>
                <a:gd name="T17" fmla="*/ 0 h 44"/>
                <a:gd name="T18" fmla="*/ 0 w 34"/>
                <a:gd name="T19" fmla="*/ 0 h 44"/>
                <a:gd name="T20" fmla="*/ 0 w 34"/>
                <a:gd name="T21" fmla="*/ 32546125 h 44"/>
                <a:gd name="T22" fmla="*/ 0 w 34"/>
                <a:gd name="T23" fmla="*/ 32546125 h 44"/>
                <a:gd name="T24" fmla="*/ 32546068 w 34"/>
                <a:gd name="T25" fmla="*/ 32546125 h 44"/>
                <a:gd name="T26" fmla="*/ 32546068 w 34"/>
                <a:gd name="T27" fmla="*/ 32546125 h 44"/>
                <a:gd name="T28" fmla="*/ 32546068 w 34"/>
                <a:gd name="T29" fmla="*/ 0 h 44"/>
                <a:gd name="T30" fmla="*/ 32546068 w 34"/>
                <a:gd name="T31" fmla="*/ 0 h 44"/>
                <a:gd name="T32" fmla="*/ 32546068 w 34"/>
                <a:gd name="T33" fmla="*/ 0 h 44"/>
                <a:gd name="T34" fmla="*/ 0 w 34"/>
                <a:gd name="T35" fmla="*/ 0 h 44"/>
                <a:gd name="T36" fmla="*/ 0 w 34"/>
                <a:gd name="T37" fmla="*/ 0 h 44"/>
                <a:gd name="T38" fmla="*/ 0 w 34"/>
                <a:gd name="T39" fmla="*/ 97638384 h 44"/>
                <a:gd name="T40" fmla="*/ 32546068 w 34"/>
                <a:gd name="T41" fmla="*/ 195276767 h 44"/>
                <a:gd name="T42" fmla="*/ 130184272 w 34"/>
                <a:gd name="T43" fmla="*/ 325461300 h 44"/>
                <a:gd name="T44" fmla="*/ 130184272 w 34"/>
                <a:gd name="T45" fmla="*/ 325461300 h 44"/>
                <a:gd name="T46" fmla="*/ 325456693 w 34"/>
                <a:gd name="T47" fmla="*/ 553280213 h 44"/>
                <a:gd name="T48" fmla="*/ 520733054 w 34"/>
                <a:gd name="T49" fmla="*/ 716010800 h 44"/>
                <a:gd name="T50" fmla="*/ 520733054 w 34"/>
                <a:gd name="T51" fmla="*/ 716010800 h 44"/>
                <a:gd name="T52" fmla="*/ 553279240 w 34"/>
                <a:gd name="T53" fmla="*/ 683464682 h 4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4"/>
                <a:gd name="T82" fmla="*/ 0 h 44"/>
                <a:gd name="T83" fmla="*/ 34 w 34"/>
                <a:gd name="T84" fmla="*/ 44 h 4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4" h="44">
                  <a:moveTo>
                    <a:pt x="34" y="42"/>
                  </a:moveTo>
                  <a:lnTo>
                    <a:pt x="34" y="42"/>
                  </a:lnTo>
                  <a:lnTo>
                    <a:pt x="18" y="28"/>
                  </a:lnTo>
                  <a:lnTo>
                    <a:pt x="8" y="14"/>
                  </a:lnTo>
                  <a:lnTo>
                    <a:pt x="2" y="0"/>
                  </a:lnTo>
                  <a:lnTo>
                    <a:pt x="0" y="0"/>
                  </a:lnTo>
                  <a:lnTo>
                    <a:pt x="0" y="2"/>
                  </a:lnTo>
                  <a:lnTo>
                    <a:pt x="2" y="2"/>
                  </a:lnTo>
                  <a:lnTo>
                    <a:pt x="2" y="0"/>
                  </a:lnTo>
                  <a:lnTo>
                    <a:pt x="0" y="0"/>
                  </a:lnTo>
                  <a:lnTo>
                    <a:pt x="0" y="6"/>
                  </a:lnTo>
                  <a:lnTo>
                    <a:pt x="2" y="12"/>
                  </a:lnTo>
                  <a:lnTo>
                    <a:pt x="8" y="20"/>
                  </a:lnTo>
                  <a:lnTo>
                    <a:pt x="20" y="34"/>
                  </a:lnTo>
                  <a:lnTo>
                    <a:pt x="32" y="44"/>
                  </a:lnTo>
                  <a:lnTo>
                    <a:pt x="34" y="42"/>
                  </a:lnTo>
                  <a:close/>
                </a:path>
              </a:pathLst>
            </a:custGeom>
            <a:solidFill>
              <a:srgbClr val="000000"/>
            </a:solidFill>
            <a:ln w="9525">
              <a:noFill/>
              <a:round/>
              <a:headEnd/>
              <a:tailEnd/>
            </a:ln>
          </p:spPr>
          <p:txBody>
            <a:bodyPr/>
            <a:lstStyle/>
            <a:p>
              <a:endParaRPr lang="fr-FR">
                <a:latin typeface="Calibri" pitchFamily="34" charset="0"/>
              </a:endParaRPr>
            </a:p>
          </p:txBody>
        </p:sp>
        <p:sp>
          <p:nvSpPr>
            <p:cNvPr id="9143" name="Freeform 84"/>
            <p:cNvSpPr>
              <a:spLocks/>
            </p:cNvSpPr>
            <p:nvPr/>
          </p:nvSpPr>
          <p:spPr bwMode="auto">
            <a:xfrm>
              <a:off x="5555263" y="4114042"/>
              <a:ext cx="137155" cy="177495"/>
            </a:xfrm>
            <a:custGeom>
              <a:avLst/>
              <a:gdLst>
                <a:gd name="T0" fmla="*/ 553279240 w 34"/>
                <a:gd name="T1" fmla="*/ 683464682 h 44"/>
                <a:gd name="T2" fmla="*/ 553279240 w 34"/>
                <a:gd name="T3" fmla="*/ 683464682 h 44"/>
                <a:gd name="T4" fmla="*/ 292910633 w 34"/>
                <a:gd name="T5" fmla="*/ 455641735 h 44"/>
                <a:gd name="T6" fmla="*/ 292910633 w 34"/>
                <a:gd name="T7" fmla="*/ 455641735 h 44"/>
                <a:gd name="T8" fmla="*/ 130184272 w 34"/>
                <a:gd name="T9" fmla="*/ 227822884 h 44"/>
                <a:gd name="T10" fmla="*/ 32546068 w 34"/>
                <a:gd name="T11" fmla="*/ 0 h 44"/>
                <a:gd name="T12" fmla="*/ 32546068 w 34"/>
                <a:gd name="T13" fmla="*/ 0 h 44"/>
                <a:gd name="T14" fmla="*/ 0 w 34"/>
                <a:gd name="T15" fmla="*/ 0 h 44"/>
                <a:gd name="T16" fmla="*/ 0 w 34"/>
                <a:gd name="T17" fmla="*/ 0 h 44"/>
                <a:gd name="T18" fmla="*/ 0 w 34"/>
                <a:gd name="T19" fmla="*/ 0 h 44"/>
                <a:gd name="T20" fmla="*/ 0 w 34"/>
                <a:gd name="T21" fmla="*/ 32546125 h 44"/>
                <a:gd name="T22" fmla="*/ 0 w 34"/>
                <a:gd name="T23" fmla="*/ 32546125 h 44"/>
                <a:gd name="T24" fmla="*/ 32546068 w 34"/>
                <a:gd name="T25" fmla="*/ 32546125 h 44"/>
                <a:gd name="T26" fmla="*/ 32546068 w 34"/>
                <a:gd name="T27" fmla="*/ 32546125 h 44"/>
                <a:gd name="T28" fmla="*/ 32546068 w 34"/>
                <a:gd name="T29" fmla="*/ 0 h 44"/>
                <a:gd name="T30" fmla="*/ 32546068 w 34"/>
                <a:gd name="T31" fmla="*/ 0 h 44"/>
                <a:gd name="T32" fmla="*/ 32546068 w 34"/>
                <a:gd name="T33" fmla="*/ 0 h 44"/>
                <a:gd name="T34" fmla="*/ 0 w 34"/>
                <a:gd name="T35" fmla="*/ 0 h 44"/>
                <a:gd name="T36" fmla="*/ 0 w 34"/>
                <a:gd name="T37" fmla="*/ 0 h 44"/>
                <a:gd name="T38" fmla="*/ 0 w 34"/>
                <a:gd name="T39" fmla="*/ 97638384 h 44"/>
                <a:gd name="T40" fmla="*/ 32546068 w 34"/>
                <a:gd name="T41" fmla="*/ 195276767 h 44"/>
                <a:gd name="T42" fmla="*/ 130184272 w 34"/>
                <a:gd name="T43" fmla="*/ 325461300 h 44"/>
                <a:gd name="T44" fmla="*/ 130184272 w 34"/>
                <a:gd name="T45" fmla="*/ 325461300 h 44"/>
                <a:gd name="T46" fmla="*/ 325456693 w 34"/>
                <a:gd name="T47" fmla="*/ 553280213 h 44"/>
                <a:gd name="T48" fmla="*/ 520733054 w 34"/>
                <a:gd name="T49" fmla="*/ 716010800 h 44"/>
                <a:gd name="T50" fmla="*/ 520733054 w 34"/>
                <a:gd name="T51" fmla="*/ 716010800 h 44"/>
                <a:gd name="T52" fmla="*/ 553279240 w 34"/>
                <a:gd name="T53" fmla="*/ 683464682 h 4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4"/>
                <a:gd name="T82" fmla="*/ 0 h 44"/>
                <a:gd name="T83" fmla="*/ 34 w 34"/>
                <a:gd name="T84" fmla="*/ 44 h 4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4" h="44">
                  <a:moveTo>
                    <a:pt x="34" y="42"/>
                  </a:moveTo>
                  <a:lnTo>
                    <a:pt x="34" y="42"/>
                  </a:lnTo>
                  <a:lnTo>
                    <a:pt x="18" y="28"/>
                  </a:lnTo>
                  <a:lnTo>
                    <a:pt x="8" y="14"/>
                  </a:lnTo>
                  <a:lnTo>
                    <a:pt x="2" y="0"/>
                  </a:lnTo>
                  <a:lnTo>
                    <a:pt x="0" y="0"/>
                  </a:lnTo>
                  <a:lnTo>
                    <a:pt x="0" y="2"/>
                  </a:lnTo>
                  <a:lnTo>
                    <a:pt x="2" y="2"/>
                  </a:lnTo>
                  <a:lnTo>
                    <a:pt x="2" y="0"/>
                  </a:lnTo>
                  <a:lnTo>
                    <a:pt x="0" y="0"/>
                  </a:lnTo>
                  <a:lnTo>
                    <a:pt x="0" y="6"/>
                  </a:lnTo>
                  <a:lnTo>
                    <a:pt x="2" y="12"/>
                  </a:lnTo>
                  <a:lnTo>
                    <a:pt x="8" y="20"/>
                  </a:lnTo>
                  <a:lnTo>
                    <a:pt x="20" y="34"/>
                  </a:lnTo>
                  <a:lnTo>
                    <a:pt x="32" y="44"/>
                  </a:lnTo>
                  <a:lnTo>
                    <a:pt x="34" y="42"/>
                  </a:lnTo>
                </a:path>
              </a:pathLst>
            </a:custGeom>
            <a:noFill/>
            <a:ln w="9525">
              <a:noFill/>
              <a:round/>
              <a:headEnd/>
              <a:tailEnd/>
            </a:ln>
          </p:spPr>
          <p:txBody>
            <a:bodyPr/>
            <a:lstStyle/>
            <a:p>
              <a:endParaRPr lang="fr-FR">
                <a:latin typeface="Calibri" pitchFamily="34" charset="0"/>
              </a:endParaRPr>
            </a:p>
          </p:txBody>
        </p:sp>
        <p:sp>
          <p:nvSpPr>
            <p:cNvPr id="9144" name="Freeform 85"/>
            <p:cNvSpPr>
              <a:spLocks/>
            </p:cNvSpPr>
            <p:nvPr/>
          </p:nvSpPr>
          <p:spPr bwMode="auto">
            <a:xfrm>
              <a:off x="5805369" y="4243129"/>
              <a:ext cx="32272" cy="266242"/>
            </a:xfrm>
            <a:custGeom>
              <a:avLst/>
              <a:gdLst>
                <a:gd name="T0" fmla="*/ 0 w 8"/>
                <a:gd name="T1" fmla="*/ 1008919811 h 66"/>
                <a:gd name="T2" fmla="*/ 0 w 8"/>
                <a:gd name="T3" fmla="*/ 1008919811 h 66"/>
                <a:gd name="T4" fmla="*/ 32546304 w 8"/>
                <a:gd name="T5" fmla="*/ 1041465863 h 66"/>
                <a:gd name="T6" fmla="*/ 32546304 w 8"/>
                <a:gd name="T7" fmla="*/ 1041465863 h 66"/>
                <a:gd name="T8" fmla="*/ 65092609 w 8"/>
                <a:gd name="T9" fmla="*/ 1074012168 h 66"/>
                <a:gd name="T10" fmla="*/ 97638921 w 8"/>
                <a:gd name="T11" fmla="*/ 1041465863 h 66"/>
                <a:gd name="T12" fmla="*/ 97638921 w 8"/>
                <a:gd name="T13" fmla="*/ 1041465863 h 66"/>
                <a:gd name="T14" fmla="*/ 130185217 w 8"/>
                <a:gd name="T15" fmla="*/ 943827706 h 66"/>
                <a:gd name="T16" fmla="*/ 130185217 w 8"/>
                <a:gd name="T17" fmla="*/ 846189548 h 66"/>
                <a:gd name="T18" fmla="*/ 97638921 w 8"/>
                <a:gd name="T19" fmla="*/ 618371215 h 66"/>
                <a:gd name="T20" fmla="*/ 97638921 w 8"/>
                <a:gd name="T21" fmla="*/ 618371215 h 66"/>
                <a:gd name="T22" fmla="*/ 65092609 w 8"/>
                <a:gd name="T23" fmla="*/ 325456617 h 66"/>
                <a:gd name="T24" fmla="*/ 32546304 w 8"/>
                <a:gd name="T25" fmla="*/ 32546060 h 66"/>
                <a:gd name="T26" fmla="*/ 32546304 w 8"/>
                <a:gd name="T27" fmla="*/ 32546060 h 66"/>
                <a:gd name="T28" fmla="*/ 0 w 8"/>
                <a:gd name="T29" fmla="*/ 0 h 66"/>
                <a:gd name="T30" fmla="*/ 0 w 8"/>
                <a:gd name="T31" fmla="*/ 32546060 h 66"/>
                <a:gd name="T32" fmla="*/ 0 w 8"/>
                <a:gd name="T33" fmla="*/ 32546060 h 66"/>
                <a:gd name="T34" fmla="*/ 32546304 w 8"/>
                <a:gd name="T35" fmla="*/ 650917267 h 66"/>
                <a:gd name="T36" fmla="*/ 32546304 w 8"/>
                <a:gd name="T37" fmla="*/ 650917267 h 66"/>
                <a:gd name="T38" fmla="*/ 65092609 w 8"/>
                <a:gd name="T39" fmla="*/ 846189548 h 66"/>
                <a:gd name="T40" fmla="*/ 65092609 w 8"/>
                <a:gd name="T41" fmla="*/ 943827706 h 66"/>
                <a:gd name="T42" fmla="*/ 32546304 w 8"/>
                <a:gd name="T43" fmla="*/ 976373758 h 66"/>
                <a:gd name="T44" fmla="*/ 0 w 8"/>
                <a:gd name="T45" fmla="*/ 976373758 h 66"/>
                <a:gd name="T46" fmla="*/ 0 w 8"/>
                <a:gd name="T47" fmla="*/ 976373758 h 66"/>
                <a:gd name="T48" fmla="*/ 0 w 8"/>
                <a:gd name="T49" fmla="*/ 100891981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
                <a:gd name="T76" fmla="*/ 0 h 66"/>
                <a:gd name="T77" fmla="*/ 8 w 8"/>
                <a:gd name="T78" fmla="*/ 66 h 6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 h="66">
                  <a:moveTo>
                    <a:pt x="0" y="62"/>
                  </a:moveTo>
                  <a:lnTo>
                    <a:pt x="0" y="62"/>
                  </a:lnTo>
                  <a:lnTo>
                    <a:pt x="2" y="64"/>
                  </a:lnTo>
                  <a:lnTo>
                    <a:pt x="4" y="66"/>
                  </a:lnTo>
                  <a:lnTo>
                    <a:pt x="6" y="64"/>
                  </a:lnTo>
                  <a:lnTo>
                    <a:pt x="8" y="58"/>
                  </a:lnTo>
                  <a:lnTo>
                    <a:pt x="8" y="52"/>
                  </a:lnTo>
                  <a:lnTo>
                    <a:pt x="6" y="38"/>
                  </a:lnTo>
                  <a:lnTo>
                    <a:pt x="4" y="20"/>
                  </a:lnTo>
                  <a:lnTo>
                    <a:pt x="2" y="2"/>
                  </a:lnTo>
                  <a:lnTo>
                    <a:pt x="0" y="0"/>
                  </a:lnTo>
                  <a:lnTo>
                    <a:pt x="0" y="2"/>
                  </a:lnTo>
                  <a:lnTo>
                    <a:pt x="2" y="40"/>
                  </a:lnTo>
                  <a:lnTo>
                    <a:pt x="4" y="52"/>
                  </a:lnTo>
                  <a:lnTo>
                    <a:pt x="4" y="58"/>
                  </a:lnTo>
                  <a:lnTo>
                    <a:pt x="2" y="60"/>
                  </a:lnTo>
                  <a:lnTo>
                    <a:pt x="0" y="60"/>
                  </a:lnTo>
                  <a:lnTo>
                    <a:pt x="0" y="62"/>
                  </a:lnTo>
                  <a:close/>
                </a:path>
              </a:pathLst>
            </a:custGeom>
            <a:solidFill>
              <a:srgbClr val="000000"/>
            </a:solidFill>
            <a:ln w="9525">
              <a:noFill/>
              <a:round/>
              <a:headEnd/>
              <a:tailEnd/>
            </a:ln>
          </p:spPr>
          <p:txBody>
            <a:bodyPr/>
            <a:lstStyle/>
            <a:p>
              <a:endParaRPr lang="fr-FR">
                <a:latin typeface="Calibri" pitchFamily="34" charset="0"/>
              </a:endParaRPr>
            </a:p>
          </p:txBody>
        </p:sp>
        <p:sp>
          <p:nvSpPr>
            <p:cNvPr id="9145" name="Freeform 86"/>
            <p:cNvSpPr>
              <a:spLocks/>
            </p:cNvSpPr>
            <p:nvPr/>
          </p:nvSpPr>
          <p:spPr bwMode="auto">
            <a:xfrm>
              <a:off x="5805369" y="4243129"/>
              <a:ext cx="32272" cy="266242"/>
            </a:xfrm>
            <a:custGeom>
              <a:avLst/>
              <a:gdLst>
                <a:gd name="T0" fmla="*/ 0 w 8"/>
                <a:gd name="T1" fmla="*/ 1008919811 h 66"/>
                <a:gd name="T2" fmla="*/ 0 w 8"/>
                <a:gd name="T3" fmla="*/ 1008919811 h 66"/>
                <a:gd name="T4" fmla="*/ 32546304 w 8"/>
                <a:gd name="T5" fmla="*/ 1041465863 h 66"/>
                <a:gd name="T6" fmla="*/ 32546304 w 8"/>
                <a:gd name="T7" fmla="*/ 1041465863 h 66"/>
                <a:gd name="T8" fmla="*/ 65092609 w 8"/>
                <a:gd name="T9" fmla="*/ 1074012168 h 66"/>
                <a:gd name="T10" fmla="*/ 97638921 w 8"/>
                <a:gd name="T11" fmla="*/ 1041465863 h 66"/>
                <a:gd name="T12" fmla="*/ 97638921 w 8"/>
                <a:gd name="T13" fmla="*/ 1041465863 h 66"/>
                <a:gd name="T14" fmla="*/ 130185217 w 8"/>
                <a:gd name="T15" fmla="*/ 943827706 h 66"/>
                <a:gd name="T16" fmla="*/ 130185217 w 8"/>
                <a:gd name="T17" fmla="*/ 846189548 h 66"/>
                <a:gd name="T18" fmla="*/ 97638921 w 8"/>
                <a:gd name="T19" fmla="*/ 618371215 h 66"/>
                <a:gd name="T20" fmla="*/ 97638921 w 8"/>
                <a:gd name="T21" fmla="*/ 618371215 h 66"/>
                <a:gd name="T22" fmla="*/ 65092609 w 8"/>
                <a:gd name="T23" fmla="*/ 325456617 h 66"/>
                <a:gd name="T24" fmla="*/ 32546304 w 8"/>
                <a:gd name="T25" fmla="*/ 32546060 h 66"/>
                <a:gd name="T26" fmla="*/ 32546304 w 8"/>
                <a:gd name="T27" fmla="*/ 32546060 h 66"/>
                <a:gd name="T28" fmla="*/ 0 w 8"/>
                <a:gd name="T29" fmla="*/ 0 h 66"/>
                <a:gd name="T30" fmla="*/ 0 w 8"/>
                <a:gd name="T31" fmla="*/ 32546060 h 66"/>
                <a:gd name="T32" fmla="*/ 0 w 8"/>
                <a:gd name="T33" fmla="*/ 32546060 h 66"/>
                <a:gd name="T34" fmla="*/ 32546304 w 8"/>
                <a:gd name="T35" fmla="*/ 650917267 h 66"/>
                <a:gd name="T36" fmla="*/ 32546304 w 8"/>
                <a:gd name="T37" fmla="*/ 650917267 h 66"/>
                <a:gd name="T38" fmla="*/ 65092609 w 8"/>
                <a:gd name="T39" fmla="*/ 846189548 h 66"/>
                <a:gd name="T40" fmla="*/ 65092609 w 8"/>
                <a:gd name="T41" fmla="*/ 943827706 h 66"/>
                <a:gd name="T42" fmla="*/ 32546304 w 8"/>
                <a:gd name="T43" fmla="*/ 976373758 h 66"/>
                <a:gd name="T44" fmla="*/ 0 w 8"/>
                <a:gd name="T45" fmla="*/ 976373758 h 66"/>
                <a:gd name="T46" fmla="*/ 0 w 8"/>
                <a:gd name="T47" fmla="*/ 976373758 h 66"/>
                <a:gd name="T48" fmla="*/ 0 w 8"/>
                <a:gd name="T49" fmla="*/ 100891981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
                <a:gd name="T76" fmla="*/ 0 h 66"/>
                <a:gd name="T77" fmla="*/ 8 w 8"/>
                <a:gd name="T78" fmla="*/ 66 h 6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 h="66">
                  <a:moveTo>
                    <a:pt x="0" y="62"/>
                  </a:moveTo>
                  <a:lnTo>
                    <a:pt x="0" y="62"/>
                  </a:lnTo>
                  <a:lnTo>
                    <a:pt x="2" y="64"/>
                  </a:lnTo>
                  <a:lnTo>
                    <a:pt x="4" y="66"/>
                  </a:lnTo>
                  <a:lnTo>
                    <a:pt x="6" y="64"/>
                  </a:lnTo>
                  <a:lnTo>
                    <a:pt x="8" y="58"/>
                  </a:lnTo>
                  <a:lnTo>
                    <a:pt x="8" y="52"/>
                  </a:lnTo>
                  <a:lnTo>
                    <a:pt x="6" y="38"/>
                  </a:lnTo>
                  <a:lnTo>
                    <a:pt x="4" y="20"/>
                  </a:lnTo>
                  <a:lnTo>
                    <a:pt x="2" y="2"/>
                  </a:lnTo>
                  <a:lnTo>
                    <a:pt x="0" y="0"/>
                  </a:lnTo>
                  <a:lnTo>
                    <a:pt x="0" y="2"/>
                  </a:lnTo>
                  <a:lnTo>
                    <a:pt x="2" y="40"/>
                  </a:lnTo>
                  <a:lnTo>
                    <a:pt x="4" y="52"/>
                  </a:lnTo>
                  <a:lnTo>
                    <a:pt x="4" y="58"/>
                  </a:lnTo>
                  <a:lnTo>
                    <a:pt x="2" y="60"/>
                  </a:lnTo>
                  <a:lnTo>
                    <a:pt x="0" y="60"/>
                  </a:lnTo>
                  <a:lnTo>
                    <a:pt x="0" y="62"/>
                  </a:lnTo>
                </a:path>
              </a:pathLst>
            </a:custGeom>
            <a:noFill/>
            <a:ln w="9525">
              <a:noFill/>
              <a:round/>
              <a:headEnd/>
              <a:tailEnd/>
            </a:ln>
          </p:spPr>
          <p:txBody>
            <a:bodyPr/>
            <a:lstStyle/>
            <a:p>
              <a:endParaRPr lang="fr-FR">
                <a:latin typeface="Calibri" pitchFamily="34" charset="0"/>
              </a:endParaRPr>
            </a:p>
          </p:txBody>
        </p:sp>
        <p:sp>
          <p:nvSpPr>
            <p:cNvPr id="9146" name="Freeform 87"/>
            <p:cNvSpPr>
              <a:spLocks/>
            </p:cNvSpPr>
            <p:nvPr/>
          </p:nvSpPr>
          <p:spPr bwMode="auto">
            <a:xfrm>
              <a:off x="5829573" y="4485168"/>
              <a:ext cx="48408" cy="121019"/>
            </a:xfrm>
            <a:custGeom>
              <a:avLst/>
              <a:gdLst>
                <a:gd name="T0" fmla="*/ 0 w 12"/>
                <a:gd name="T1" fmla="*/ 0 h 30"/>
                <a:gd name="T2" fmla="*/ 0 w 12"/>
                <a:gd name="T3" fmla="*/ 0 h 30"/>
                <a:gd name="T4" fmla="*/ 32546310 w 12"/>
                <a:gd name="T5" fmla="*/ 130184171 h 30"/>
                <a:gd name="T6" fmla="*/ 97638936 w 12"/>
                <a:gd name="T7" fmla="*/ 260364307 h 30"/>
                <a:gd name="T8" fmla="*/ 195277873 w 12"/>
                <a:gd name="T9" fmla="*/ 488186614 h 30"/>
                <a:gd name="T10" fmla="*/ 195277873 w 12"/>
                <a:gd name="T11" fmla="*/ 488186614 h 30"/>
                <a:gd name="T12" fmla="*/ 195277873 w 12"/>
                <a:gd name="T13" fmla="*/ 488186614 h 30"/>
                <a:gd name="T14" fmla="*/ 195277873 w 12"/>
                <a:gd name="T15" fmla="*/ 488186614 h 30"/>
                <a:gd name="T16" fmla="*/ 97638936 w 12"/>
                <a:gd name="T17" fmla="*/ 260364307 h 30"/>
                <a:gd name="T18" fmla="*/ 32546310 w 12"/>
                <a:gd name="T19" fmla="*/ 130184171 h 30"/>
                <a:gd name="T20" fmla="*/ 32546310 w 12"/>
                <a:gd name="T21" fmla="*/ 0 h 30"/>
                <a:gd name="T22" fmla="*/ 32546310 w 12"/>
                <a:gd name="T23" fmla="*/ 0 h 30"/>
                <a:gd name="T24" fmla="*/ 0 w 12"/>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0"/>
                <a:gd name="T41" fmla="*/ 12 w 12"/>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0">
                  <a:moveTo>
                    <a:pt x="0" y="0"/>
                  </a:moveTo>
                  <a:lnTo>
                    <a:pt x="0" y="0"/>
                  </a:lnTo>
                  <a:lnTo>
                    <a:pt x="2" y="8"/>
                  </a:lnTo>
                  <a:lnTo>
                    <a:pt x="6" y="16"/>
                  </a:lnTo>
                  <a:lnTo>
                    <a:pt x="12" y="30"/>
                  </a:lnTo>
                  <a:lnTo>
                    <a:pt x="6" y="16"/>
                  </a:lnTo>
                  <a:lnTo>
                    <a:pt x="2" y="8"/>
                  </a:lnTo>
                  <a:lnTo>
                    <a:pt x="2" y="0"/>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147" name="Freeform 88"/>
            <p:cNvSpPr>
              <a:spLocks/>
            </p:cNvSpPr>
            <p:nvPr/>
          </p:nvSpPr>
          <p:spPr bwMode="auto">
            <a:xfrm>
              <a:off x="5829573" y="4485168"/>
              <a:ext cx="48408" cy="121019"/>
            </a:xfrm>
            <a:custGeom>
              <a:avLst/>
              <a:gdLst>
                <a:gd name="T0" fmla="*/ 0 w 12"/>
                <a:gd name="T1" fmla="*/ 0 h 30"/>
                <a:gd name="T2" fmla="*/ 0 w 12"/>
                <a:gd name="T3" fmla="*/ 0 h 30"/>
                <a:gd name="T4" fmla="*/ 32546310 w 12"/>
                <a:gd name="T5" fmla="*/ 130184171 h 30"/>
                <a:gd name="T6" fmla="*/ 97638936 w 12"/>
                <a:gd name="T7" fmla="*/ 260364307 h 30"/>
                <a:gd name="T8" fmla="*/ 195277873 w 12"/>
                <a:gd name="T9" fmla="*/ 488186614 h 30"/>
                <a:gd name="T10" fmla="*/ 195277873 w 12"/>
                <a:gd name="T11" fmla="*/ 488186614 h 30"/>
                <a:gd name="T12" fmla="*/ 195277873 w 12"/>
                <a:gd name="T13" fmla="*/ 488186614 h 30"/>
                <a:gd name="T14" fmla="*/ 195277873 w 12"/>
                <a:gd name="T15" fmla="*/ 488186614 h 30"/>
                <a:gd name="T16" fmla="*/ 97638936 w 12"/>
                <a:gd name="T17" fmla="*/ 260364307 h 30"/>
                <a:gd name="T18" fmla="*/ 32546310 w 12"/>
                <a:gd name="T19" fmla="*/ 130184171 h 30"/>
                <a:gd name="T20" fmla="*/ 32546310 w 12"/>
                <a:gd name="T21" fmla="*/ 0 h 30"/>
                <a:gd name="T22" fmla="*/ 32546310 w 12"/>
                <a:gd name="T23" fmla="*/ 0 h 30"/>
                <a:gd name="T24" fmla="*/ 0 w 12"/>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0"/>
                <a:gd name="T41" fmla="*/ 12 w 12"/>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0">
                  <a:moveTo>
                    <a:pt x="0" y="0"/>
                  </a:moveTo>
                  <a:lnTo>
                    <a:pt x="0" y="0"/>
                  </a:lnTo>
                  <a:lnTo>
                    <a:pt x="2" y="8"/>
                  </a:lnTo>
                  <a:lnTo>
                    <a:pt x="6" y="16"/>
                  </a:lnTo>
                  <a:lnTo>
                    <a:pt x="12" y="30"/>
                  </a:lnTo>
                  <a:lnTo>
                    <a:pt x="6" y="16"/>
                  </a:lnTo>
                  <a:lnTo>
                    <a:pt x="2" y="8"/>
                  </a:lnTo>
                  <a:lnTo>
                    <a:pt x="2" y="0"/>
                  </a:lnTo>
                  <a:lnTo>
                    <a:pt x="0" y="0"/>
                  </a:lnTo>
                </a:path>
              </a:pathLst>
            </a:custGeom>
            <a:noFill/>
            <a:ln w="9525">
              <a:noFill/>
              <a:round/>
              <a:headEnd/>
              <a:tailEnd/>
            </a:ln>
          </p:spPr>
          <p:txBody>
            <a:bodyPr/>
            <a:lstStyle/>
            <a:p>
              <a:endParaRPr lang="fr-FR">
                <a:latin typeface="Calibri" pitchFamily="34" charset="0"/>
              </a:endParaRPr>
            </a:p>
          </p:txBody>
        </p:sp>
        <p:sp>
          <p:nvSpPr>
            <p:cNvPr id="9148" name="Freeform 113"/>
            <p:cNvSpPr>
              <a:spLocks/>
            </p:cNvSpPr>
            <p:nvPr/>
          </p:nvSpPr>
          <p:spPr bwMode="auto">
            <a:xfrm>
              <a:off x="6249106" y="5259691"/>
              <a:ext cx="32272" cy="96815"/>
            </a:xfrm>
            <a:custGeom>
              <a:avLst/>
              <a:gdLst>
                <a:gd name="T0" fmla="*/ 65092609 w 8"/>
                <a:gd name="T1" fmla="*/ 0 h 24"/>
                <a:gd name="T2" fmla="*/ 65092609 w 8"/>
                <a:gd name="T3" fmla="*/ 0 h 24"/>
                <a:gd name="T4" fmla="*/ 32546304 w 8"/>
                <a:gd name="T5" fmla="*/ 65091947 h 24"/>
                <a:gd name="T6" fmla="*/ 32546304 w 8"/>
                <a:gd name="T7" fmla="*/ 65091947 h 24"/>
                <a:gd name="T8" fmla="*/ 0 w 8"/>
                <a:gd name="T9" fmla="*/ 195275856 h 24"/>
                <a:gd name="T10" fmla="*/ 0 w 8"/>
                <a:gd name="T11" fmla="*/ 195275856 h 24"/>
                <a:gd name="T12" fmla="*/ 0 w 8"/>
                <a:gd name="T13" fmla="*/ 292909781 h 24"/>
                <a:gd name="T14" fmla="*/ 65092609 w 8"/>
                <a:gd name="T15" fmla="*/ 390547678 h 24"/>
                <a:gd name="T16" fmla="*/ 65092609 w 8"/>
                <a:gd name="T17" fmla="*/ 390547678 h 24"/>
                <a:gd name="T18" fmla="*/ 97638921 w 8"/>
                <a:gd name="T19" fmla="*/ 390547678 h 24"/>
                <a:gd name="T20" fmla="*/ 130185217 w 8"/>
                <a:gd name="T21" fmla="*/ 358001712 h 24"/>
                <a:gd name="T22" fmla="*/ 130185217 w 8"/>
                <a:gd name="T23" fmla="*/ 358001712 h 24"/>
                <a:gd name="T24" fmla="*/ 65092609 w 8"/>
                <a:gd name="T25" fmla="*/ 162729890 h 24"/>
                <a:gd name="T26" fmla="*/ 65092609 w 8"/>
                <a:gd name="T27" fmla="*/ 162729890 h 24"/>
                <a:gd name="T28" fmla="*/ 97638921 w 8"/>
                <a:gd name="T29" fmla="*/ 32545973 h 24"/>
                <a:gd name="T30" fmla="*/ 97638921 w 8"/>
                <a:gd name="T31" fmla="*/ 32545973 h 24"/>
                <a:gd name="T32" fmla="*/ 65092609 w 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
                <a:gd name="T52" fmla="*/ 0 h 24"/>
                <a:gd name="T53" fmla="*/ 8 w 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 h="24">
                  <a:moveTo>
                    <a:pt x="4" y="0"/>
                  </a:moveTo>
                  <a:lnTo>
                    <a:pt x="4" y="0"/>
                  </a:lnTo>
                  <a:lnTo>
                    <a:pt x="2" y="4"/>
                  </a:lnTo>
                  <a:lnTo>
                    <a:pt x="0" y="12"/>
                  </a:lnTo>
                  <a:lnTo>
                    <a:pt x="0" y="18"/>
                  </a:lnTo>
                  <a:lnTo>
                    <a:pt x="4" y="24"/>
                  </a:lnTo>
                  <a:lnTo>
                    <a:pt x="6" y="24"/>
                  </a:lnTo>
                  <a:lnTo>
                    <a:pt x="8" y="22"/>
                  </a:lnTo>
                  <a:lnTo>
                    <a:pt x="4" y="10"/>
                  </a:lnTo>
                  <a:lnTo>
                    <a:pt x="6" y="2"/>
                  </a:lnTo>
                  <a:lnTo>
                    <a:pt x="4"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149" name="Freeform 114"/>
            <p:cNvSpPr>
              <a:spLocks/>
            </p:cNvSpPr>
            <p:nvPr/>
          </p:nvSpPr>
          <p:spPr bwMode="auto">
            <a:xfrm>
              <a:off x="6249106" y="5259691"/>
              <a:ext cx="32272" cy="96815"/>
            </a:xfrm>
            <a:custGeom>
              <a:avLst/>
              <a:gdLst>
                <a:gd name="T0" fmla="*/ 65092609 w 8"/>
                <a:gd name="T1" fmla="*/ 0 h 24"/>
                <a:gd name="T2" fmla="*/ 65092609 w 8"/>
                <a:gd name="T3" fmla="*/ 0 h 24"/>
                <a:gd name="T4" fmla="*/ 32546304 w 8"/>
                <a:gd name="T5" fmla="*/ 65091947 h 24"/>
                <a:gd name="T6" fmla="*/ 32546304 w 8"/>
                <a:gd name="T7" fmla="*/ 65091947 h 24"/>
                <a:gd name="T8" fmla="*/ 0 w 8"/>
                <a:gd name="T9" fmla="*/ 195275856 h 24"/>
                <a:gd name="T10" fmla="*/ 0 w 8"/>
                <a:gd name="T11" fmla="*/ 195275856 h 24"/>
                <a:gd name="T12" fmla="*/ 0 w 8"/>
                <a:gd name="T13" fmla="*/ 292909781 h 24"/>
                <a:gd name="T14" fmla="*/ 65092609 w 8"/>
                <a:gd name="T15" fmla="*/ 390547678 h 24"/>
                <a:gd name="T16" fmla="*/ 65092609 w 8"/>
                <a:gd name="T17" fmla="*/ 390547678 h 24"/>
                <a:gd name="T18" fmla="*/ 97638921 w 8"/>
                <a:gd name="T19" fmla="*/ 390547678 h 24"/>
                <a:gd name="T20" fmla="*/ 130185217 w 8"/>
                <a:gd name="T21" fmla="*/ 358001712 h 24"/>
                <a:gd name="T22" fmla="*/ 130185217 w 8"/>
                <a:gd name="T23" fmla="*/ 358001712 h 24"/>
                <a:gd name="T24" fmla="*/ 65092609 w 8"/>
                <a:gd name="T25" fmla="*/ 162729890 h 24"/>
                <a:gd name="T26" fmla="*/ 65092609 w 8"/>
                <a:gd name="T27" fmla="*/ 162729890 h 24"/>
                <a:gd name="T28" fmla="*/ 97638921 w 8"/>
                <a:gd name="T29" fmla="*/ 32545973 h 24"/>
                <a:gd name="T30" fmla="*/ 97638921 w 8"/>
                <a:gd name="T31" fmla="*/ 32545973 h 24"/>
                <a:gd name="T32" fmla="*/ 65092609 w 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
                <a:gd name="T52" fmla="*/ 0 h 24"/>
                <a:gd name="T53" fmla="*/ 8 w 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 h="24">
                  <a:moveTo>
                    <a:pt x="4" y="0"/>
                  </a:moveTo>
                  <a:lnTo>
                    <a:pt x="4" y="0"/>
                  </a:lnTo>
                  <a:lnTo>
                    <a:pt x="2" y="4"/>
                  </a:lnTo>
                  <a:lnTo>
                    <a:pt x="0" y="12"/>
                  </a:lnTo>
                  <a:lnTo>
                    <a:pt x="0" y="18"/>
                  </a:lnTo>
                  <a:lnTo>
                    <a:pt x="4" y="24"/>
                  </a:lnTo>
                  <a:lnTo>
                    <a:pt x="6" y="24"/>
                  </a:lnTo>
                  <a:lnTo>
                    <a:pt x="8" y="22"/>
                  </a:lnTo>
                  <a:lnTo>
                    <a:pt x="4" y="10"/>
                  </a:lnTo>
                  <a:lnTo>
                    <a:pt x="6" y="2"/>
                  </a:lnTo>
                  <a:lnTo>
                    <a:pt x="4" y="0"/>
                  </a:lnTo>
                </a:path>
              </a:pathLst>
            </a:custGeom>
            <a:noFill/>
            <a:ln w="9525">
              <a:noFill/>
              <a:round/>
              <a:headEnd/>
              <a:tailEnd/>
            </a:ln>
          </p:spPr>
          <p:txBody>
            <a:bodyPr/>
            <a:lstStyle/>
            <a:p>
              <a:endParaRPr lang="fr-FR">
                <a:latin typeface="Calibri" pitchFamily="34" charset="0"/>
              </a:endParaRPr>
            </a:p>
          </p:txBody>
        </p:sp>
      </p:grpSp>
      <p:grpSp>
        <p:nvGrpSpPr>
          <p:cNvPr id="152" name="Groupe 1209"/>
          <p:cNvGrpSpPr>
            <a:grpSpLocks noChangeAspect="1"/>
          </p:cNvGrpSpPr>
          <p:nvPr/>
        </p:nvGrpSpPr>
        <p:grpSpPr bwMode="auto">
          <a:xfrm>
            <a:off x="5656263" y="3143250"/>
            <a:ext cx="701675" cy="1141413"/>
            <a:chOff x="5248681" y="3412131"/>
            <a:chExt cx="1766880" cy="2872189"/>
          </a:xfrm>
        </p:grpSpPr>
        <p:sp>
          <p:nvSpPr>
            <p:cNvPr id="9024" name="Freeform 11"/>
            <p:cNvSpPr>
              <a:spLocks/>
            </p:cNvSpPr>
            <p:nvPr/>
          </p:nvSpPr>
          <p:spPr bwMode="auto">
            <a:xfrm>
              <a:off x="5748893" y="3412131"/>
              <a:ext cx="1000425" cy="1895968"/>
            </a:xfrm>
            <a:custGeom>
              <a:avLst/>
              <a:gdLst>
                <a:gd name="T0" fmla="*/ 2147483647 w 248"/>
                <a:gd name="T1" fmla="*/ 2147483647 h 470"/>
                <a:gd name="T2" fmla="*/ 2147483647 w 248"/>
                <a:gd name="T3" fmla="*/ 2147483647 h 470"/>
                <a:gd name="T4" fmla="*/ 2147483647 w 248"/>
                <a:gd name="T5" fmla="*/ 2147483647 h 470"/>
                <a:gd name="T6" fmla="*/ 2147483647 w 248"/>
                <a:gd name="T7" fmla="*/ 2147483647 h 470"/>
                <a:gd name="T8" fmla="*/ 2147483647 w 248"/>
                <a:gd name="T9" fmla="*/ 2147483647 h 470"/>
                <a:gd name="T10" fmla="*/ 1985299054 w 248"/>
                <a:gd name="T11" fmla="*/ 2147483647 h 470"/>
                <a:gd name="T12" fmla="*/ 1822568673 w 248"/>
                <a:gd name="T13" fmla="*/ 2147483647 h 470"/>
                <a:gd name="T14" fmla="*/ 1790022597 w 248"/>
                <a:gd name="T15" fmla="*/ 2147483647 h 470"/>
                <a:gd name="T16" fmla="*/ 1952752978 w 248"/>
                <a:gd name="T17" fmla="*/ 2147483647 h 470"/>
                <a:gd name="T18" fmla="*/ 2082937283 w 248"/>
                <a:gd name="T19" fmla="*/ 2147483647 h 470"/>
                <a:gd name="T20" fmla="*/ 2147483647 w 248"/>
                <a:gd name="T21" fmla="*/ 2050392548 h 470"/>
                <a:gd name="T22" fmla="*/ 2147483647 w 248"/>
                <a:gd name="T23" fmla="*/ 358003165 h 470"/>
                <a:gd name="T24" fmla="*/ 2147483647 w 248"/>
                <a:gd name="T25" fmla="*/ 585825974 h 470"/>
                <a:gd name="T26" fmla="*/ 2147483647 w 248"/>
                <a:gd name="T27" fmla="*/ 2147483647 h 470"/>
                <a:gd name="T28" fmla="*/ 2147483647 w 248"/>
                <a:gd name="T29" fmla="*/ 1952754256 h 470"/>
                <a:gd name="T30" fmla="*/ 2147483647 w 248"/>
                <a:gd name="T31" fmla="*/ 1855115963 h 470"/>
                <a:gd name="T32" fmla="*/ 2147483647 w 248"/>
                <a:gd name="T33" fmla="*/ 1334382436 h 470"/>
                <a:gd name="T34" fmla="*/ 2147483647 w 248"/>
                <a:gd name="T35" fmla="*/ 2147483647 h 470"/>
                <a:gd name="T36" fmla="*/ 2147483647 w 248"/>
                <a:gd name="T37" fmla="*/ 2147483647 h 470"/>
                <a:gd name="T38" fmla="*/ 1952752978 w 248"/>
                <a:gd name="T39" fmla="*/ 2147483647 h 470"/>
                <a:gd name="T40" fmla="*/ 1594746139 w 248"/>
                <a:gd name="T41" fmla="*/ 2147483647 h 470"/>
                <a:gd name="T42" fmla="*/ 1497107910 w 248"/>
                <a:gd name="T43" fmla="*/ 2147483647 h 470"/>
                <a:gd name="T44" fmla="*/ 1171651182 w 248"/>
                <a:gd name="T45" fmla="*/ 2147483647 h 470"/>
                <a:gd name="T46" fmla="*/ 1041466625 w 248"/>
                <a:gd name="T47" fmla="*/ 2147483647 h 470"/>
                <a:gd name="T48" fmla="*/ 488187236 w 248"/>
                <a:gd name="T49" fmla="*/ 1301836339 h 470"/>
                <a:gd name="T50" fmla="*/ 390549007 w 248"/>
                <a:gd name="T51" fmla="*/ 846194755 h 470"/>
                <a:gd name="T52" fmla="*/ 32546084 w 248"/>
                <a:gd name="T53" fmla="*/ 0 h 470"/>
                <a:gd name="T54" fmla="*/ 32546084 w 248"/>
                <a:gd name="T55" fmla="*/ 358003165 h 470"/>
                <a:gd name="T56" fmla="*/ 650917743 w 248"/>
                <a:gd name="T57" fmla="*/ 2147483647 h 470"/>
                <a:gd name="T58" fmla="*/ 781102048 w 248"/>
                <a:gd name="T59" fmla="*/ 2147483647 h 470"/>
                <a:gd name="T60" fmla="*/ 1106559029 w 248"/>
                <a:gd name="T61" fmla="*/ 2147483647 h 470"/>
                <a:gd name="T62" fmla="*/ 976374472 w 248"/>
                <a:gd name="T63" fmla="*/ 2147483647 h 470"/>
                <a:gd name="T64" fmla="*/ 878736243 w 248"/>
                <a:gd name="T65" fmla="*/ 2147483647 h 470"/>
                <a:gd name="T66" fmla="*/ 553279515 w 248"/>
                <a:gd name="T67" fmla="*/ 2147483647 h 470"/>
                <a:gd name="T68" fmla="*/ 325456855 w 248"/>
                <a:gd name="T69" fmla="*/ 2147483647 h 470"/>
                <a:gd name="T70" fmla="*/ 292914812 w 248"/>
                <a:gd name="T71" fmla="*/ 2147483647 h 470"/>
                <a:gd name="T72" fmla="*/ 292914812 w 248"/>
                <a:gd name="T73" fmla="*/ 2147483647 h 470"/>
                <a:gd name="T74" fmla="*/ 162730444 w 248"/>
                <a:gd name="T75" fmla="*/ 2147483647 h 470"/>
                <a:gd name="T76" fmla="*/ 32546084 w 248"/>
                <a:gd name="T77" fmla="*/ 2147483647 h 470"/>
                <a:gd name="T78" fmla="*/ 488187236 w 248"/>
                <a:gd name="T79" fmla="*/ 2147483647 h 470"/>
                <a:gd name="T80" fmla="*/ 878736243 w 248"/>
                <a:gd name="T81" fmla="*/ 2147483647 h 470"/>
                <a:gd name="T82" fmla="*/ 1236743334 w 248"/>
                <a:gd name="T83" fmla="*/ 2147483647 h 470"/>
                <a:gd name="T84" fmla="*/ 1757476521 w 248"/>
                <a:gd name="T85" fmla="*/ 2147483647 h 470"/>
                <a:gd name="T86" fmla="*/ 1985299054 w 248"/>
                <a:gd name="T87" fmla="*/ 2147483647 h 470"/>
                <a:gd name="T88" fmla="*/ 2147483647 w 248"/>
                <a:gd name="T89" fmla="*/ 2147483647 h 470"/>
                <a:gd name="T90" fmla="*/ 2147483647 w 248"/>
                <a:gd name="T91" fmla="*/ 2147483647 h 470"/>
                <a:gd name="T92" fmla="*/ 2147483647 w 248"/>
                <a:gd name="T93" fmla="*/ 2147483647 h 470"/>
                <a:gd name="T94" fmla="*/ 2147483647 w 248"/>
                <a:gd name="T95" fmla="*/ 2147483647 h 470"/>
                <a:gd name="T96" fmla="*/ 2147483647 w 248"/>
                <a:gd name="T97" fmla="*/ 2147483647 h 47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8"/>
                <a:gd name="T148" fmla="*/ 0 h 470"/>
                <a:gd name="T149" fmla="*/ 248 w 248"/>
                <a:gd name="T150" fmla="*/ 470 h 47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8" h="470">
                  <a:moveTo>
                    <a:pt x="238" y="168"/>
                  </a:moveTo>
                  <a:lnTo>
                    <a:pt x="238" y="168"/>
                  </a:lnTo>
                  <a:lnTo>
                    <a:pt x="226" y="172"/>
                  </a:lnTo>
                  <a:lnTo>
                    <a:pt x="214" y="174"/>
                  </a:lnTo>
                  <a:lnTo>
                    <a:pt x="210" y="174"/>
                  </a:lnTo>
                  <a:lnTo>
                    <a:pt x="206" y="174"/>
                  </a:lnTo>
                  <a:lnTo>
                    <a:pt x="202" y="182"/>
                  </a:lnTo>
                  <a:lnTo>
                    <a:pt x="196" y="190"/>
                  </a:lnTo>
                  <a:lnTo>
                    <a:pt x="172" y="228"/>
                  </a:lnTo>
                  <a:lnTo>
                    <a:pt x="150" y="266"/>
                  </a:lnTo>
                  <a:lnTo>
                    <a:pt x="134" y="290"/>
                  </a:lnTo>
                  <a:lnTo>
                    <a:pt x="130" y="302"/>
                  </a:lnTo>
                  <a:lnTo>
                    <a:pt x="122" y="312"/>
                  </a:lnTo>
                  <a:lnTo>
                    <a:pt x="116" y="316"/>
                  </a:lnTo>
                  <a:lnTo>
                    <a:pt x="112" y="318"/>
                  </a:lnTo>
                  <a:lnTo>
                    <a:pt x="110" y="308"/>
                  </a:lnTo>
                  <a:lnTo>
                    <a:pt x="110" y="298"/>
                  </a:lnTo>
                  <a:lnTo>
                    <a:pt x="116" y="282"/>
                  </a:lnTo>
                  <a:lnTo>
                    <a:pt x="120" y="264"/>
                  </a:lnTo>
                  <a:lnTo>
                    <a:pt x="124" y="246"/>
                  </a:lnTo>
                  <a:lnTo>
                    <a:pt x="128" y="230"/>
                  </a:lnTo>
                  <a:lnTo>
                    <a:pt x="134" y="218"/>
                  </a:lnTo>
                  <a:lnTo>
                    <a:pt x="140" y="194"/>
                  </a:lnTo>
                  <a:lnTo>
                    <a:pt x="156" y="126"/>
                  </a:lnTo>
                  <a:lnTo>
                    <a:pt x="170" y="60"/>
                  </a:lnTo>
                  <a:lnTo>
                    <a:pt x="174" y="36"/>
                  </a:lnTo>
                  <a:lnTo>
                    <a:pt x="176" y="22"/>
                  </a:lnTo>
                  <a:lnTo>
                    <a:pt x="174" y="24"/>
                  </a:lnTo>
                  <a:lnTo>
                    <a:pt x="170" y="36"/>
                  </a:lnTo>
                  <a:lnTo>
                    <a:pt x="160" y="78"/>
                  </a:lnTo>
                  <a:lnTo>
                    <a:pt x="144" y="134"/>
                  </a:lnTo>
                  <a:lnTo>
                    <a:pt x="146" y="126"/>
                  </a:lnTo>
                  <a:lnTo>
                    <a:pt x="144" y="124"/>
                  </a:lnTo>
                  <a:lnTo>
                    <a:pt x="144" y="120"/>
                  </a:lnTo>
                  <a:lnTo>
                    <a:pt x="142" y="112"/>
                  </a:lnTo>
                  <a:lnTo>
                    <a:pt x="142" y="114"/>
                  </a:lnTo>
                  <a:lnTo>
                    <a:pt x="142" y="112"/>
                  </a:lnTo>
                  <a:lnTo>
                    <a:pt x="142" y="96"/>
                  </a:lnTo>
                  <a:lnTo>
                    <a:pt x="142" y="82"/>
                  </a:lnTo>
                  <a:lnTo>
                    <a:pt x="142" y="110"/>
                  </a:lnTo>
                  <a:lnTo>
                    <a:pt x="140" y="136"/>
                  </a:lnTo>
                  <a:lnTo>
                    <a:pt x="138" y="144"/>
                  </a:lnTo>
                  <a:lnTo>
                    <a:pt x="136" y="152"/>
                  </a:lnTo>
                  <a:lnTo>
                    <a:pt x="130" y="176"/>
                  </a:lnTo>
                  <a:lnTo>
                    <a:pt x="120" y="218"/>
                  </a:lnTo>
                  <a:lnTo>
                    <a:pt x="112" y="238"/>
                  </a:lnTo>
                  <a:lnTo>
                    <a:pt x="106" y="256"/>
                  </a:lnTo>
                  <a:lnTo>
                    <a:pt x="98" y="266"/>
                  </a:lnTo>
                  <a:lnTo>
                    <a:pt x="96" y="268"/>
                  </a:lnTo>
                  <a:lnTo>
                    <a:pt x="92" y="268"/>
                  </a:lnTo>
                  <a:lnTo>
                    <a:pt x="86" y="262"/>
                  </a:lnTo>
                  <a:lnTo>
                    <a:pt x="80" y="256"/>
                  </a:lnTo>
                  <a:lnTo>
                    <a:pt x="72" y="238"/>
                  </a:lnTo>
                  <a:lnTo>
                    <a:pt x="66" y="220"/>
                  </a:lnTo>
                  <a:lnTo>
                    <a:pt x="64" y="204"/>
                  </a:lnTo>
                  <a:lnTo>
                    <a:pt x="56" y="176"/>
                  </a:lnTo>
                  <a:lnTo>
                    <a:pt x="44" y="128"/>
                  </a:lnTo>
                  <a:lnTo>
                    <a:pt x="30" y="80"/>
                  </a:lnTo>
                  <a:lnTo>
                    <a:pt x="26" y="62"/>
                  </a:lnTo>
                  <a:lnTo>
                    <a:pt x="24" y="52"/>
                  </a:lnTo>
                  <a:lnTo>
                    <a:pt x="8" y="8"/>
                  </a:lnTo>
                  <a:lnTo>
                    <a:pt x="2" y="2"/>
                  </a:lnTo>
                  <a:lnTo>
                    <a:pt x="2" y="0"/>
                  </a:lnTo>
                  <a:lnTo>
                    <a:pt x="0" y="2"/>
                  </a:lnTo>
                  <a:lnTo>
                    <a:pt x="0" y="8"/>
                  </a:lnTo>
                  <a:lnTo>
                    <a:pt x="2" y="22"/>
                  </a:lnTo>
                  <a:lnTo>
                    <a:pt x="10" y="58"/>
                  </a:lnTo>
                  <a:lnTo>
                    <a:pt x="30" y="148"/>
                  </a:lnTo>
                  <a:lnTo>
                    <a:pt x="40" y="194"/>
                  </a:lnTo>
                  <a:lnTo>
                    <a:pt x="44" y="204"/>
                  </a:lnTo>
                  <a:lnTo>
                    <a:pt x="48" y="222"/>
                  </a:lnTo>
                  <a:lnTo>
                    <a:pt x="58" y="268"/>
                  </a:lnTo>
                  <a:lnTo>
                    <a:pt x="68" y="332"/>
                  </a:lnTo>
                  <a:lnTo>
                    <a:pt x="66" y="340"/>
                  </a:lnTo>
                  <a:lnTo>
                    <a:pt x="62" y="342"/>
                  </a:lnTo>
                  <a:lnTo>
                    <a:pt x="60" y="342"/>
                  </a:lnTo>
                  <a:lnTo>
                    <a:pt x="58" y="342"/>
                  </a:lnTo>
                  <a:lnTo>
                    <a:pt x="54" y="336"/>
                  </a:lnTo>
                  <a:lnTo>
                    <a:pt x="48" y="326"/>
                  </a:lnTo>
                  <a:lnTo>
                    <a:pt x="40" y="304"/>
                  </a:lnTo>
                  <a:lnTo>
                    <a:pt x="34" y="276"/>
                  </a:lnTo>
                  <a:lnTo>
                    <a:pt x="28" y="246"/>
                  </a:lnTo>
                  <a:lnTo>
                    <a:pt x="22" y="192"/>
                  </a:lnTo>
                  <a:lnTo>
                    <a:pt x="20" y="170"/>
                  </a:lnTo>
                  <a:lnTo>
                    <a:pt x="10" y="178"/>
                  </a:lnTo>
                  <a:lnTo>
                    <a:pt x="18" y="216"/>
                  </a:lnTo>
                  <a:lnTo>
                    <a:pt x="22" y="242"/>
                  </a:lnTo>
                  <a:lnTo>
                    <a:pt x="20" y="256"/>
                  </a:lnTo>
                  <a:lnTo>
                    <a:pt x="18" y="262"/>
                  </a:lnTo>
                  <a:lnTo>
                    <a:pt x="16" y="264"/>
                  </a:lnTo>
                  <a:lnTo>
                    <a:pt x="14" y="264"/>
                  </a:lnTo>
                  <a:lnTo>
                    <a:pt x="10" y="262"/>
                  </a:lnTo>
                  <a:lnTo>
                    <a:pt x="6" y="256"/>
                  </a:lnTo>
                  <a:lnTo>
                    <a:pt x="2" y="260"/>
                  </a:lnTo>
                  <a:lnTo>
                    <a:pt x="12" y="276"/>
                  </a:lnTo>
                  <a:lnTo>
                    <a:pt x="20" y="302"/>
                  </a:lnTo>
                  <a:lnTo>
                    <a:pt x="30" y="334"/>
                  </a:lnTo>
                  <a:lnTo>
                    <a:pt x="38" y="366"/>
                  </a:lnTo>
                  <a:lnTo>
                    <a:pt x="50" y="424"/>
                  </a:lnTo>
                  <a:lnTo>
                    <a:pt x="54" y="450"/>
                  </a:lnTo>
                  <a:lnTo>
                    <a:pt x="64" y="460"/>
                  </a:lnTo>
                  <a:lnTo>
                    <a:pt x="76" y="468"/>
                  </a:lnTo>
                  <a:lnTo>
                    <a:pt x="88" y="470"/>
                  </a:lnTo>
                  <a:lnTo>
                    <a:pt x="98" y="470"/>
                  </a:lnTo>
                  <a:lnTo>
                    <a:pt x="108" y="470"/>
                  </a:lnTo>
                  <a:lnTo>
                    <a:pt x="116" y="466"/>
                  </a:lnTo>
                  <a:lnTo>
                    <a:pt x="122" y="464"/>
                  </a:lnTo>
                  <a:lnTo>
                    <a:pt x="128" y="430"/>
                  </a:lnTo>
                  <a:lnTo>
                    <a:pt x="134" y="400"/>
                  </a:lnTo>
                  <a:lnTo>
                    <a:pt x="140" y="374"/>
                  </a:lnTo>
                  <a:lnTo>
                    <a:pt x="146" y="350"/>
                  </a:lnTo>
                  <a:lnTo>
                    <a:pt x="154" y="330"/>
                  </a:lnTo>
                  <a:lnTo>
                    <a:pt x="162" y="312"/>
                  </a:lnTo>
                  <a:lnTo>
                    <a:pt x="178" y="282"/>
                  </a:lnTo>
                  <a:lnTo>
                    <a:pt x="192" y="262"/>
                  </a:lnTo>
                  <a:lnTo>
                    <a:pt x="204" y="250"/>
                  </a:lnTo>
                  <a:lnTo>
                    <a:pt x="212" y="244"/>
                  </a:lnTo>
                  <a:lnTo>
                    <a:pt x="214" y="242"/>
                  </a:lnTo>
                  <a:lnTo>
                    <a:pt x="248" y="164"/>
                  </a:lnTo>
                  <a:lnTo>
                    <a:pt x="238" y="168"/>
                  </a:lnTo>
                  <a:close/>
                </a:path>
              </a:pathLst>
            </a:custGeom>
            <a:solidFill>
              <a:srgbClr val="B5793B"/>
            </a:solidFill>
            <a:ln w="9525">
              <a:noFill/>
              <a:round/>
              <a:headEnd/>
              <a:tailEnd/>
            </a:ln>
          </p:spPr>
          <p:txBody>
            <a:bodyPr/>
            <a:lstStyle/>
            <a:p>
              <a:endParaRPr lang="fr-FR">
                <a:latin typeface="Calibri" pitchFamily="34" charset="0"/>
              </a:endParaRPr>
            </a:p>
          </p:txBody>
        </p:sp>
        <p:sp>
          <p:nvSpPr>
            <p:cNvPr id="9025" name="Freeform 20"/>
            <p:cNvSpPr>
              <a:spLocks/>
            </p:cNvSpPr>
            <p:nvPr/>
          </p:nvSpPr>
          <p:spPr bwMode="auto">
            <a:xfrm>
              <a:off x="5482651" y="5267759"/>
              <a:ext cx="1153716" cy="907644"/>
            </a:xfrm>
            <a:custGeom>
              <a:avLst/>
              <a:gdLst>
                <a:gd name="T0" fmla="*/ 162730425 w 286"/>
                <a:gd name="T1" fmla="*/ 2147483647 h 202"/>
                <a:gd name="T2" fmla="*/ 358002889 w 286"/>
                <a:gd name="T3" fmla="*/ 2147483647 h 202"/>
                <a:gd name="T4" fmla="*/ 911282212 w 286"/>
                <a:gd name="T5" fmla="*/ 2147483647 h 202"/>
                <a:gd name="T6" fmla="*/ 618371594 w 286"/>
                <a:gd name="T7" fmla="*/ 2147483647 h 202"/>
                <a:gd name="T8" fmla="*/ 520733251 w 286"/>
                <a:gd name="T9" fmla="*/ 2147483647 h 202"/>
                <a:gd name="T10" fmla="*/ 455641106 w 286"/>
                <a:gd name="T11" fmla="*/ 2147483647 h 202"/>
                <a:gd name="T12" fmla="*/ 813648029 w 286"/>
                <a:gd name="T13" fmla="*/ 2147483647 h 202"/>
                <a:gd name="T14" fmla="*/ 976374357 w 286"/>
                <a:gd name="T15" fmla="*/ 2147483647 h 202"/>
                <a:gd name="T16" fmla="*/ 1106558899 w 286"/>
                <a:gd name="T17" fmla="*/ 2147483647 h 202"/>
                <a:gd name="T18" fmla="*/ 1301835334 w 286"/>
                <a:gd name="T19" fmla="*/ 2147483647 h 202"/>
                <a:gd name="T20" fmla="*/ 1627292024 w 286"/>
                <a:gd name="T21" fmla="*/ 2147483647 h 202"/>
                <a:gd name="T22" fmla="*/ 1952752748 w 286"/>
                <a:gd name="T23" fmla="*/ 2147483647 h 202"/>
                <a:gd name="T24" fmla="*/ 2147483647 w 286"/>
                <a:gd name="T25" fmla="*/ 2147483647 h 202"/>
                <a:gd name="T26" fmla="*/ 2147483647 w 286"/>
                <a:gd name="T27" fmla="*/ 2147483647 h 202"/>
                <a:gd name="T28" fmla="*/ 2147483647 w 286"/>
                <a:gd name="T29" fmla="*/ 2147483647 h 202"/>
                <a:gd name="T30" fmla="*/ 2147483647 w 286"/>
                <a:gd name="T31" fmla="*/ 2147483647 h 202"/>
                <a:gd name="T32" fmla="*/ 2147483647 w 286"/>
                <a:gd name="T33" fmla="*/ 2147483647 h 202"/>
                <a:gd name="T34" fmla="*/ 2147483647 w 286"/>
                <a:gd name="T35" fmla="*/ 2147483647 h 202"/>
                <a:gd name="T36" fmla="*/ 2147483647 w 286"/>
                <a:gd name="T37" fmla="*/ 2147483647 h 202"/>
                <a:gd name="T38" fmla="*/ 2147483647 w 286"/>
                <a:gd name="T39" fmla="*/ 2147483647 h 202"/>
                <a:gd name="T40" fmla="*/ 2147483647 w 286"/>
                <a:gd name="T41" fmla="*/ 2147483647 h 202"/>
                <a:gd name="T42" fmla="*/ 2147483647 w 286"/>
                <a:gd name="T43" fmla="*/ 2147483647 h 202"/>
                <a:gd name="T44" fmla="*/ 2147483647 w 286"/>
                <a:gd name="T45" fmla="*/ 2147483647 h 202"/>
                <a:gd name="T46" fmla="*/ 2147483647 w 286"/>
                <a:gd name="T47" fmla="*/ 2147483647 h 202"/>
                <a:gd name="T48" fmla="*/ 2147483647 w 286"/>
                <a:gd name="T49" fmla="*/ 2147483647 h 202"/>
                <a:gd name="T50" fmla="*/ 2147483647 w 286"/>
                <a:gd name="T51" fmla="*/ 2147483647 h 202"/>
                <a:gd name="T52" fmla="*/ 2147483647 w 286"/>
                <a:gd name="T53" fmla="*/ 2147483647 h 202"/>
                <a:gd name="T54" fmla="*/ 2147483647 w 286"/>
                <a:gd name="T55" fmla="*/ 2147483647 h 202"/>
                <a:gd name="T56" fmla="*/ 2147483647 w 286"/>
                <a:gd name="T57" fmla="*/ 2147483647 h 202"/>
                <a:gd name="T58" fmla="*/ 2147483647 w 286"/>
                <a:gd name="T59" fmla="*/ 2147483647 h 202"/>
                <a:gd name="T60" fmla="*/ 2147483647 w 286"/>
                <a:gd name="T61" fmla="*/ 2147483647 h 202"/>
                <a:gd name="T62" fmla="*/ 2147483647 w 286"/>
                <a:gd name="T63" fmla="*/ 2147483647 h 202"/>
                <a:gd name="T64" fmla="*/ 2147483647 w 286"/>
                <a:gd name="T65" fmla="*/ 2147483647 h 202"/>
                <a:gd name="T66" fmla="*/ 2147483647 w 286"/>
                <a:gd name="T67" fmla="*/ 2147483647 h 202"/>
                <a:gd name="T68" fmla="*/ 2147483647 w 286"/>
                <a:gd name="T69" fmla="*/ 2147483647 h 202"/>
                <a:gd name="T70" fmla="*/ 2147483647 w 286"/>
                <a:gd name="T71" fmla="*/ 2147483647 h 202"/>
                <a:gd name="T72" fmla="*/ 2147483647 w 286"/>
                <a:gd name="T73" fmla="*/ 1736309529 h 202"/>
                <a:gd name="T74" fmla="*/ 2147483647 w 286"/>
                <a:gd name="T75" fmla="*/ 1049860995 h 202"/>
                <a:gd name="T76" fmla="*/ 2147483647 w 286"/>
                <a:gd name="T77" fmla="*/ 323035934 h 202"/>
                <a:gd name="T78" fmla="*/ 2147483647 w 286"/>
                <a:gd name="T79" fmla="*/ 282654705 h 202"/>
                <a:gd name="T80" fmla="*/ 2147483647 w 286"/>
                <a:gd name="T81" fmla="*/ 242273546 h 202"/>
                <a:gd name="T82" fmla="*/ 2147483647 w 286"/>
                <a:gd name="T83" fmla="*/ 201896880 h 202"/>
                <a:gd name="T84" fmla="*/ 2050386931 w 286"/>
                <a:gd name="T85" fmla="*/ 80757860 h 202"/>
                <a:gd name="T86" fmla="*/ 1985298821 w 286"/>
                <a:gd name="T87" fmla="*/ 0 h 202"/>
                <a:gd name="T88" fmla="*/ 1887660603 w 286"/>
                <a:gd name="T89" fmla="*/ 1292134751 h 202"/>
                <a:gd name="T90" fmla="*/ 1659838096 w 286"/>
                <a:gd name="T91" fmla="*/ 2147483647 h 202"/>
                <a:gd name="T92" fmla="*/ 1399473551 w 286"/>
                <a:gd name="T93" fmla="*/ 2147483647 h 202"/>
                <a:gd name="T94" fmla="*/ 1008920430 w 286"/>
                <a:gd name="T95" fmla="*/ 2147483647 h 202"/>
                <a:gd name="T96" fmla="*/ 0 w 286"/>
                <a:gd name="T97" fmla="*/ 2147483647 h 20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6"/>
                <a:gd name="T148" fmla="*/ 0 h 202"/>
                <a:gd name="T149" fmla="*/ 286 w 286"/>
                <a:gd name="T150" fmla="*/ 202 h 20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6" h="202">
                  <a:moveTo>
                    <a:pt x="0" y="166"/>
                  </a:moveTo>
                  <a:lnTo>
                    <a:pt x="0" y="166"/>
                  </a:lnTo>
                  <a:lnTo>
                    <a:pt x="10" y="156"/>
                  </a:lnTo>
                  <a:lnTo>
                    <a:pt x="16" y="152"/>
                  </a:lnTo>
                  <a:lnTo>
                    <a:pt x="22" y="150"/>
                  </a:lnTo>
                  <a:lnTo>
                    <a:pt x="38" y="150"/>
                  </a:lnTo>
                  <a:lnTo>
                    <a:pt x="56" y="152"/>
                  </a:lnTo>
                  <a:lnTo>
                    <a:pt x="44" y="164"/>
                  </a:lnTo>
                  <a:lnTo>
                    <a:pt x="38" y="170"/>
                  </a:lnTo>
                  <a:lnTo>
                    <a:pt x="34" y="176"/>
                  </a:lnTo>
                  <a:lnTo>
                    <a:pt x="32" y="182"/>
                  </a:lnTo>
                  <a:lnTo>
                    <a:pt x="30" y="184"/>
                  </a:lnTo>
                  <a:lnTo>
                    <a:pt x="28" y="188"/>
                  </a:lnTo>
                  <a:lnTo>
                    <a:pt x="34" y="186"/>
                  </a:lnTo>
                  <a:lnTo>
                    <a:pt x="42" y="184"/>
                  </a:lnTo>
                  <a:lnTo>
                    <a:pt x="50" y="182"/>
                  </a:lnTo>
                  <a:lnTo>
                    <a:pt x="58" y="180"/>
                  </a:lnTo>
                  <a:lnTo>
                    <a:pt x="60" y="176"/>
                  </a:lnTo>
                  <a:lnTo>
                    <a:pt x="62" y="172"/>
                  </a:lnTo>
                  <a:lnTo>
                    <a:pt x="68" y="168"/>
                  </a:lnTo>
                  <a:lnTo>
                    <a:pt x="74" y="166"/>
                  </a:lnTo>
                  <a:lnTo>
                    <a:pt x="80" y="162"/>
                  </a:lnTo>
                  <a:lnTo>
                    <a:pt x="86" y="160"/>
                  </a:lnTo>
                  <a:lnTo>
                    <a:pt x="100" y="158"/>
                  </a:lnTo>
                  <a:lnTo>
                    <a:pt x="116" y="160"/>
                  </a:lnTo>
                  <a:lnTo>
                    <a:pt x="120" y="164"/>
                  </a:lnTo>
                  <a:lnTo>
                    <a:pt x="126" y="166"/>
                  </a:lnTo>
                  <a:lnTo>
                    <a:pt x="134" y="170"/>
                  </a:lnTo>
                  <a:lnTo>
                    <a:pt x="140" y="174"/>
                  </a:lnTo>
                  <a:lnTo>
                    <a:pt x="144" y="180"/>
                  </a:lnTo>
                  <a:lnTo>
                    <a:pt x="148" y="190"/>
                  </a:lnTo>
                  <a:lnTo>
                    <a:pt x="154" y="202"/>
                  </a:lnTo>
                  <a:lnTo>
                    <a:pt x="152" y="192"/>
                  </a:lnTo>
                  <a:lnTo>
                    <a:pt x="150" y="186"/>
                  </a:lnTo>
                  <a:lnTo>
                    <a:pt x="146" y="178"/>
                  </a:lnTo>
                  <a:lnTo>
                    <a:pt x="146" y="168"/>
                  </a:lnTo>
                  <a:lnTo>
                    <a:pt x="160" y="168"/>
                  </a:lnTo>
                  <a:lnTo>
                    <a:pt x="174" y="170"/>
                  </a:lnTo>
                  <a:lnTo>
                    <a:pt x="186" y="172"/>
                  </a:lnTo>
                  <a:lnTo>
                    <a:pt x="200" y="178"/>
                  </a:lnTo>
                  <a:lnTo>
                    <a:pt x="212" y="184"/>
                  </a:lnTo>
                  <a:lnTo>
                    <a:pt x="224" y="190"/>
                  </a:lnTo>
                  <a:lnTo>
                    <a:pt x="230" y="196"/>
                  </a:lnTo>
                  <a:lnTo>
                    <a:pt x="234" y="198"/>
                  </a:lnTo>
                  <a:lnTo>
                    <a:pt x="238" y="198"/>
                  </a:lnTo>
                  <a:lnTo>
                    <a:pt x="234" y="192"/>
                  </a:lnTo>
                  <a:lnTo>
                    <a:pt x="228" y="186"/>
                  </a:lnTo>
                  <a:lnTo>
                    <a:pt x="224" y="180"/>
                  </a:lnTo>
                  <a:lnTo>
                    <a:pt x="222" y="178"/>
                  </a:lnTo>
                  <a:lnTo>
                    <a:pt x="218" y="176"/>
                  </a:lnTo>
                  <a:lnTo>
                    <a:pt x="222" y="172"/>
                  </a:lnTo>
                  <a:lnTo>
                    <a:pt x="228" y="172"/>
                  </a:lnTo>
                  <a:lnTo>
                    <a:pt x="238" y="174"/>
                  </a:lnTo>
                  <a:lnTo>
                    <a:pt x="260" y="180"/>
                  </a:lnTo>
                  <a:lnTo>
                    <a:pt x="276" y="188"/>
                  </a:lnTo>
                  <a:lnTo>
                    <a:pt x="286" y="194"/>
                  </a:lnTo>
                  <a:lnTo>
                    <a:pt x="280" y="188"/>
                  </a:lnTo>
                  <a:lnTo>
                    <a:pt x="272" y="184"/>
                  </a:lnTo>
                  <a:lnTo>
                    <a:pt x="256" y="174"/>
                  </a:lnTo>
                  <a:lnTo>
                    <a:pt x="242" y="170"/>
                  </a:lnTo>
                  <a:lnTo>
                    <a:pt x="238" y="168"/>
                  </a:lnTo>
                  <a:lnTo>
                    <a:pt x="236" y="166"/>
                  </a:lnTo>
                  <a:lnTo>
                    <a:pt x="238" y="162"/>
                  </a:lnTo>
                  <a:lnTo>
                    <a:pt x="244" y="160"/>
                  </a:lnTo>
                  <a:lnTo>
                    <a:pt x="250" y="158"/>
                  </a:lnTo>
                  <a:lnTo>
                    <a:pt x="256" y="156"/>
                  </a:lnTo>
                  <a:lnTo>
                    <a:pt x="264" y="154"/>
                  </a:lnTo>
                  <a:lnTo>
                    <a:pt x="274" y="154"/>
                  </a:lnTo>
                  <a:lnTo>
                    <a:pt x="284" y="154"/>
                  </a:lnTo>
                  <a:lnTo>
                    <a:pt x="278" y="150"/>
                  </a:lnTo>
                  <a:lnTo>
                    <a:pt x="272" y="148"/>
                  </a:lnTo>
                  <a:lnTo>
                    <a:pt x="258" y="146"/>
                  </a:lnTo>
                  <a:lnTo>
                    <a:pt x="242" y="146"/>
                  </a:lnTo>
                  <a:lnTo>
                    <a:pt x="236" y="144"/>
                  </a:lnTo>
                  <a:lnTo>
                    <a:pt x="228" y="142"/>
                  </a:lnTo>
                  <a:lnTo>
                    <a:pt x="222" y="140"/>
                  </a:lnTo>
                  <a:lnTo>
                    <a:pt x="218" y="136"/>
                  </a:lnTo>
                  <a:lnTo>
                    <a:pt x="208" y="122"/>
                  </a:lnTo>
                  <a:lnTo>
                    <a:pt x="198" y="108"/>
                  </a:lnTo>
                  <a:lnTo>
                    <a:pt x="192" y="96"/>
                  </a:lnTo>
                  <a:lnTo>
                    <a:pt x="188" y="86"/>
                  </a:lnTo>
                  <a:lnTo>
                    <a:pt x="186" y="74"/>
                  </a:lnTo>
                  <a:lnTo>
                    <a:pt x="184" y="52"/>
                  </a:lnTo>
                  <a:lnTo>
                    <a:pt x="186" y="34"/>
                  </a:lnTo>
                  <a:lnTo>
                    <a:pt x="186" y="24"/>
                  </a:lnTo>
                  <a:lnTo>
                    <a:pt x="184" y="16"/>
                  </a:lnTo>
                  <a:lnTo>
                    <a:pt x="184" y="14"/>
                  </a:lnTo>
                  <a:lnTo>
                    <a:pt x="178" y="14"/>
                  </a:lnTo>
                  <a:lnTo>
                    <a:pt x="170" y="12"/>
                  </a:lnTo>
                  <a:lnTo>
                    <a:pt x="162" y="12"/>
                  </a:lnTo>
                  <a:lnTo>
                    <a:pt x="152" y="12"/>
                  </a:lnTo>
                  <a:lnTo>
                    <a:pt x="144" y="10"/>
                  </a:lnTo>
                  <a:lnTo>
                    <a:pt x="136" y="8"/>
                  </a:lnTo>
                  <a:lnTo>
                    <a:pt x="126" y="4"/>
                  </a:lnTo>
                  <a:lnTo>
                    <a:pt x="124" y="2"/>
                  </a:lnTo>
                  <a:lnTo>
                    <a:pt x="124" y="0"/>
                  </a:lnTo>
                  <a:lnTo>
                    <a:pt x="122" y="0"/>
                  </a:lnTo>
                  <a:lnTo>
                    <a:pt x="120" y="32"/>
                  </a:lnTo>
                  <a:lnTo>
                    <a:pt x="116" y="64"/>
                  </a:lnTo>
                  <a:lnTo>
                    <a:pt x="114" y="80"/>
                  </a:lnTo>
                  <a:lnTo>
                    <a:pt x="108" y="94"/>
                  </a:lnTo>
                  <a:lnTo>
                    <a:pt x="102" y="108"/>
                  </a:lnTo>
                  <a:lnTo>
                    <a:pt x="94" y="122"/>
                  </a:lnTo>
                  <a:lnTo>
                    <a:pt x="86" y="128"/>
                  </a:lnTo>
                  <a:lnTo>
                    <a:pt x="78" y="132"/>
                  </a:lnTo>
                  <a:lnTo>
                    <a:pt x="70" y="136"/>
                  </a:lnTo>
                  <a:lnTo>
                    <a:pt x="62" y="138"/>
                  </a:lnTo>
                  <a:lnTo>
                    <a:pt x="44" y="140"/>
                  </a:lnTo>
                  <a:lnTo>
                    <a:pt x="26" y="142"/>
                  </a:lnTo>
                  <a:lnTo>
                    <a:pt x="0" y="166"/>
                  </a:lnTo>
                  <a:close/>
                </a:path>
              </a:pathLst>
            </a:custGeom>
            <a:solidFill>
              <a:srgbClr val="B5793B"/>
            </a:solidFill>
            <a:ln w="9525">
              <a:noFill/>
              <a:round/>
              <a:headEnd/>
              <a:tailEnd/>
            </a:ln>
          </p:spPr>
          <p:txBody>
            <a:bodyPr/>
            <a:lstStyle/>
            <a:p>
              <a:endParaRPr lang="fr-FR">
                <a:latin typeface="Calibri" pitchFamily="34" charset="0"/>
              </a:endParaRPr>
            </a:p>
          </p:txBody>
        </p:sp>
        <p:sp>
          <p:nvSpPr>
            <p:cNvPr id="9026" name="Freeform 29"/>
            <p:cNvSpPr>
              <a:spLocks/>
            </p:cNvSpPr>
            <p:nvPr/>
          </p:nvSpPr>
          <p:spPr bwMode="auto">
            <a:xfrm>
              <a:off x="5490719" y="4573915"/>
              <a:ext cx="484077" cy="1419959"/>
            </a:xfrm>
            <a:custGeom>
              <a:avLst/>
              <a:gdLst>
                <a:gd name="T0" fmla="*/ 1301836517 w 120"/>
                <a:gd name="T1" fmla="*/ 32546102 h 352"/>
                <a:gd name="T2" fmla="*/ 1301836517 w 120"/>
                <a:gd name="T3" fmla="*/ 32546102 h 352"/>
                <a:gd name="T4" fmla="*/ 1464567027 w 120"/>
                <a:gd name="T5" fmla="*/ 488187509 h 352"/>
                <a:gd name="T6" fmla="*/ 1594751435 w 120"/>
                <a:gd name="T7" fmla="*/ 943828923 h 352"/>
                <a:gd name="T8" fmla="*/ 1692385708 w 120"/>
                <a:gd name="T9" fmla="*/ 1399474497 h 352"/>
                <a:gd name="T10" fmla="*/ 1790024014 w 120"/>
                <a:gd name="T11" fmla="*/ 1887661879 h 352"/>
                <a:gd name="T12" fmla="*/ 1822570116 w 120"/>
                <a:gd name="T13" fmla="*/ 2147483647 h 352"/>
                <a:gd name="T14" fmla="*/ 1855116218 w 120"/>
                <a:gd name="T15" fmla="*/ 2147483647 h 352"/>
                <a:gd name="T16" fmla="*/ 1855116218 w 120"/>
                <a:gd name="T17" fmla="*/ 2147483647 h 352"/>
                <a:gd name="T18" fmla="*/ 1822570116 w 120"/>
                <a:gd name="T19" fmla="*/ 2147483647 h 352"/>
                <a:gd name="T20" fmla="*/ 1822570116 w 120"/>
                <a:gd name="T21" fmla="*/ 2147483647 h 352"/>
                <a:gd name="T22" fmla="*/ 1757477912 w 120"/>
                <a:gd name="T23" fmla="*/ 2147483647 h 352"/>
                <a:gd name="T24" fmla="*/ 1692385708 w 120"/>
                <a:gd name="T25" fmla="*/ 2147483647 h 352"/>
                <a:gd name="T26" fmla="*/ 1627297537 w 120"/>
                <a:gd name="T27" fmla="*/ 2147483647 h 352"/>
                <a:gd name="T28" fmla="*/ 1529659231 w 120"/>
                <a:gd name="T29" fmla="*/ 2147483647 h 352"/>
                <a:gd name="T30" fmla="*/ 1432020925 w 120"/>
                <a:gd name="T31" fmla="*/ 2147483647 h 352"/>
                <a:gd name="T32" fmla="*/ 1236744313 w 120"/>
                <a:gd name="T33" fmla="*/ 2147483647 h 352"/>
                <a:gd name="T34" fmla="*/ 1041467449 w 120"/>
                <a:gd name="T35" fmla="*/ 2147483647 h 352"/>
                <a:gd name="T36" fmla="*/ 1041467449 w 120"/>
                <a:gd name="T37" fmla="*/ 2147483647 h 352"/>
                <a:gd name="T38" fmla="*/ 748556565 w 120"/>
                <a:gd name="T39" fmla="*/ 2147483647 h 352"/>
                <a:gd name="T40" fmla="*/ 390549316 w 120"/>
                <a:gd name="T41" fmla="*/ 2147483647 h 352"/>
                <a:gd name="T42" fmla="*/ 260368879 w 120"/>
                <a:gd name="T43" fmla="*/ 2147483647 h 352"/>
                <a:gd name="T44" fmla="*/ 130184440 w 120"/>
                <a:gd name="T45" fmla="*/ 2147483647 h 352"/>
                <a:gd name="T46" fmla="*/ 32546110 w 120"/>
                <a:gd name="T47" fmla="*/ 2147483647 h 352"/>
                <a:gd name="T48" fmla="*/ 0 w 120"/>
                <a:gd name="T49" fmla="*/ 2147483647 h 352"/>
                <a:gd name="T50" fmla="*/ 0 w 120"/>
                <a:gd name="T51" fmla="*/ 2147483647 h 352"/>
                <a:gd name="T52" fmla="*/ 32546110 w 120"/>
                <a:gd name="T53" fmla="*/ 2147483647 h 352"/>
                <a:gd name="T54" fmla="*/ 32546110 w 120"/>
                <a:gd name="T55" fmla="*/ 2147483647 h 352"/>
                <a:gd name="T56" fmla="*/ 32546110 w 120"/>
                <a:gd name="T57" fmla="*/ 2147483647 h 352"/>
                <a:gd name="T58" fmla="*/ 65092220 w 120"/>
                <a:gd name="T59" fmla="*/ 2147483647 h 352"/>
                <a:gd name="T60" fmla="*/ 130184440 w 120"/>
                <a:gd name="T61" fmla="*/ 2147483647 h 352"/>
                <a:gd name="T62" fmla="*/ 227822777 w 120"/>
                <a:gd name="T63" fmla="*/ 2147483647 h 352"/>
                <a:gd name="T64" fmla="*/ 325461146 w 120"/>
                <a:gd name="T65" fmla="*/ 2147483647 h 352"/>
                <a:gd name="T66" fmla="*/ 585826055 w 120"/>
                <a:gd name="T67" fmla="*/ 2147483647 h 352"/>
                <a:gd name="T68" fmla="*/ 813648769 w 120"/>
                <a:gd name="T69" fmla="*/ 2147483647 h 352"/>
                <a:gd name="T70" fmla="*/ 813648769 w 120"/>
                <a:gd name="T71" fmla="*/ 2147483647 h 352"/>
                <a:gd name="T72" fmla="*/ 976379279 w 120"/>
                <a:gd name="T73" fmla="*/ 2147483647 h 352"/>
                <a:gd name="T74" fmla="*/ 1139106007 w 120"/>
                <a:gd name="T75" fmla="*/ 2147483647 h 352"/>
                <a:gd name="T76" fmla="*/ 1301836517 w 120"/>
                <a:gd name="T77" fmla="*/ 2147483647 h 352"/>
                <a:gd name="T78" fmla="*/ 1432020925 w 120"/>
                <a:gd name="T79" fmla="*/ 2147483647 h 352"/>
                <a:gd name="T80" fmla="*/ 1432020925 w 120"/>
                <a:gd name="T81" fmla="*/ 2147483647 h 352"/>
                <a:gd name="T82" fmla="*/ 1562205333 w 120"/>
                <a:gd name="T83" fmla="*/ 2147483647 h 352"/>
                <a:gd name="T84" fmla="*/ 1659839606 w 120"/>
                <a:gd name="T85" fmla="*/ 2147483647 h 352"/>
                <a:gd name="T86" fmla="*/ 1724931810 w 120"/>
                <a:gd name="T87" fmla="*/ 2147483647 h 352"/>
                <a:gd name="T88" fmla="*/ 1757477912 w 120"/>
                <a:gd name="T89" fmla="*/ 2147483647 h 352"/>
                <a:gd name="T90" fmla="*/ 1757477912 w 120"/>
                <a:gd name="T91" fmla="*/ 2147483647 h 352"/>
                <a:gd name="T92" fmla="*/ 1855116218 w 120"/>
                <a:gd name="T93" fmla="*/ 2147483647 h 352"/>
                <a:gd name="T94" fmla="*/ 1920208422 w 120"/>
                <a:gd name="T95" fmla="*/ 2147483647 h 352"/>
                <a:gd name="T96" fmla="*/ 1920208422 w 120"/>
                <a:gd name="T97" fmla="*/ 2147483647 h 352"/>
                <a:gd name="T98" fmla="*/ 1952754524 w 120"/>
                <a:gd name="T99" fmla="*/ 2147483647 h 352"/>
                <a:gd name="T100" fmla="*/ 1920208422 w 120"/>
                <a:gd name="T101" fmla="*/ 2147483647 h 352"/>
                <a:gd name="T102" fmla="*/ 1887662320 w 120"/>
                <a:gd name="T103" fmla="*/ 2147483647 h 352"/>
                <a:gd name="T104" fmla="*/ 1855116218 w 120"/>
                <a:gd name="T105" fmla="*/ 1822569690 h 352"/>
                <a:gd name="T106" fmla="*/ 1855116218 w 120"/>
                <a:gd name="T107" fmla="*/ 1822569690 h 352"/>
                <a:gd name="T108" fmla="*/ 1757477912 w 120"/>
                <a:gd name="T109" fmla="*/ 1366928402 h 352"/>
                <a:gd name="T110" fmla="*/ 1627297537 w 120"/>
                <a:gd name="T111" fmla="*/ 911286862 h 352"/>
                <a:gd name="T112" fmla="*/ 1334382619 w 120"/>
                <a:gd name="T113" fmla="*/ 0 h 352"/>
                <a:gd name="T114" fmla="*/ 1334382619 w 120"/>
                <a:gd name="T115" fmla="*/ 0 h 352"/>
                <a:gd name="T116" fmla="*/ 1301836517 w 120"/>
                <a:gd name="T117" fmla="*/ 32546102 h 3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352"/>
                <a:gd name="T179" fmla="*/ 120 w 120"/>
                <a:gd name="T180" fmla="*/ 352 h 35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352">
                  <a:moveTo>
                    <a:pt x="80" y="2"/>
                  </a:moveTo>
                  <a:lnTo>
                    <a:pt x="80" y="2"/>
                  </a:lnTo>
                  <a:lnTo>
                    <a:pt x="90" y="30"/>
                  </a:lnTo>
                  <a:lnTo>
                    <a:pt x="98" y="58"/>
                  </a:lnTo>
                  <a:lnTo>
                    <a:pt x="104" y="86"/>
                  </a:lnTo>
                  <a:lnTo>
                    <a:pt x="110" y="116"/>
                  </a:lnTo>
                  <a:lnTo>
                    <a:pt x="112" y="144"/>
                  </a:lnTo>
                  <a:lnTo>
                    <a:pt x="114" y="174"/>
                  </a:lnTo>
                  <a:lnTo>
                    <a:pt x="114" y="204"/>
                  </a:lnTo>
                  <a:lnTo>
                    <a:pt x="112" y="232"/>
                  </a:lnTo>
                  <a:lnTo>
                    <a:pt x="108" y="260"/>
                  </a:lnTo>
                  <a:lnTo>
                    <a:pt x="104" y="274"/>
                  </a:lnTo>
                  <a:lnTo>
                    <a:pt x="100" y="286"/>
                  </a:lnTo>
                  <a:lnTo>
                    <a:pt x="94" y="298"/>
                  </a:lnTo>
                  <a:lnTo>
                    <a:pt x="88" y="310"/>
                  </a:lnTo>
                  <a:lnTo>
                    <a:pt x="76" y="318"/>
                  </a:lnTo>
                  <a:lnTo>
                    <a:pt x="64" y="324"/>
                  </a:lnTo>
                  <a:lnTo>
                    <a:pt x="46" y="326"/>
                  </a:lnTo>
                  <a:lnTo>
                    <a:pt x="24" y="326"/>
                  </a:lnTo>
                  <a:lnTo>
                    <a:pt x="16" y="330"/>
                  </a:lnTo>
                  <a:lnTo>
                    <a:pt x="8" y="334"/>
                  </a:lnTo>
                  <a:lnTo>
                    <a:pt x="2" y="340"/>
                  </a:lnTo>
                  <a:lnTo>
                    <a:pt x="0" y="350"/>
                  </a:lnTo>
                  <a:lnTo>
                    <a:pt x="2" y="352"/>
                  </a:lnTo>
                  <a:lnTo>
                    <a:pt x="2" y="350"/>
                  </a:lnTo>
                  <a:lnTo>
                    <a:pt x="4" y="342"/>
                  </a:lnTo>
                  <a:lnTo>
                    <a:pt x="8" y="338"/>
                  </a:lnTo>
                  <a:lnTo>
                    <a:pt x="14" y="334"/>
                  </a:lnTo>
                  <a:lnTo>
                    <a:pt x="20" y="330"/>
                  </a:lnTo>
                  <a:lnTo>
                    <a:pt x="36" y="328"/>
                  </a:lnTo>
                  <a:lnTo>
                    <a:pt x="50" y="328"/>
                  </a:lnTo>
                  <a:lnTo>
                    <a:pt x="60" y="328"/>
                  </a:lnTo>
                  <a:lnTo>
                    <a:pt x="70" y="324"/>
                  </a:lnTo>
                  <a:lnTo>
                    <a:pt x="80" y="320"/>
                  </a:lnTo>
                  <a:lnTo>
                    <a:pt x="88" y="314"/>
                  </a:lnTo>
                  <a:lnTo>
                    <a:pt x="96" y="308"/>
                  </a:lnTo>
                  <a:lnTo>
                    <a:pt x="102" y="298"/>
                  </a:lnTo>
                  <a:lnTo>
                    <a:pt x="106" y="290"/>
                  </a:lnTo>
                  <a:lnTo>
                    <a:pt x="108" y="280"/>
                  </a:lnTo>
                  <a:lnTo>
                    <a:pt x="114" y="254"/>
                  </a:lnTo>
                  <a:lnTo>
                    <a:pt x="118" y="226"/>
                  </a:lnTo>
                  <a:lnTo>
                    <a:pt x="120" y="198"/>
                  </a:lnTo>
                  <a:lnTo>
                    <a:pt x="118" y="170"/>
                  </a:lnTo>
                  <a:lnTo>
                    <a:pt x="116" y="140"/>
                  </a:lnTo>
                  <a:lnTo>
                    <a:pt x="114" y="112"/>
                  </a:lnTo>
                  <a:lnTo>
                    <a:pt x="108" y="84"/>
                  </a:lnTo>
                  <a:lnTo>
                    <a:pt x="100" y="56"/>
                  </a:lnTo>
                  <a:lnTo>
                    <a:pt x="82" y="0"/>
                  </a:lnTo>
                  <a:lnTo>
                    <a:pt x="80"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9027" name="Freeform 30"/>
            <p:cNvSpPr>
              <a:spLocks/>
            </p:cNvSpPr>
            <p:nvPr/>
          </p:nvSpPr>
          <p:spPr bwMode="auto">
            <a:xfrm>
              <a:off x="5490719" y="4573915"/>
              <a:ext cx="484077" cy="1419959"/>
            </a:xfrm>
            <a:custGeom>
              <a:avLst/>
              <a:gdLst>
                <a:gd name="T0" fmla="*/ 1301836517 w 120"/>
                <a:gd name="T1" fmla="*/ 32546102 h 352"/>
                <a:gd name="T2" fmla="*/ 1301836517 w 120"/>
                <a:gd name="T3" fmla="*/ 32546102 h 352"/>
                <a:gd name="T4" fmla="*/ 1464567027 w 120"/>
                <a:gd name="T5" fmla="*/ 488187509 h 352"/>
                <a:gd name="T6" fmla="*/ 1594751435 w 120"/>
                <a:gd name="T7" fmla="*/ 943828923 h 352"/>
                <a:gd name="T8" fmla="*/ 1692385708 w 120"/>
                <a:gd name="T9" fmla="*/ 1399474497 h 352"/>
                <a:gd name="T10" fmla="*/ 1790024014 w 120"/>
                <a:gd name="T11" fmla="*/ 1887661879 h 352"/>
                <a:gd name="T12" fmla="*/ 1822570116 w 120"/>
                <a:gd name="T13" fmla="*/ 2147483647 h 352"/>
                <a:gd name="T14" fmla="*/ 1855116218 w 120"/>
                <a:gd name="T15" fmla="*/ 2147483647 h 352"/>
                <a:gd name="T16" fmla="*/ 1855116218 w 120"/>
                <a:gd name="T17" fmla="*/ 2147483647 h 352"/>
                <a:gd name="T18" fmla="*/ 1822570116 w 120"/>
                <a:gd name="T19" fmla="*/ 2147483647 h 352"/>
                <a:gd name="T20" fmla="*/ 1822570116 w 120"/>
                <a:gd name="T21" fmla="*/ 2147483647 h 352"/>
                <a:gd name="T22" fmla="*/ 1757477912 w 120"/>
                <a:gd name="T23" fmla="*/ 2147483647 h 352"/>
                <a:gd name="T24" fmla="*/ 1692385708 w 120"/>
                <a:gd name="T25" fmla="*/ 2147483647 h 352"/>
                <a:gd name="T26" fmla="*/ 1627297537 w 120"/>
                <a:gd name="T27" fmla="*/ 2147483647 h 352"/>
                <a:gd name="T28" fmla="*/ 1529659231 w 120"/>
                <a:gd name="T29" fmla="*/ 2147483647 h 352"/>
                <a:gd name="T30" fmla="*/ 1432020925 w 120"/>
                <a:gd name="T31" fmla="*/ 2147483647 h 352"/>
                <a:gd name="T32" fmla="*/ 1236744313 w 120"/>
                <a:gd name="T33" fmla="*/ 2147483647 h 352"/>
                <a:gd name="T34" fmla="*/ 1041467449 w 120"/>
                <a:gd name="T35" fmla="*/ 2147483647 h 352"/>
                <a:gd name="T36" fmla="*/ 1041467449 w 120"/>
                <a:gd name="T37" fmla="*/ 2147483647 h 352"/>
                <a:gd name="T38" fmla="*/ 748556565 w 120"/>
                <a:gd name="T39" fmla="*/ 2147483647 h 352"/>
                <a:gd name="T40" fmla="*/ 390549316 w 120"/>
                <a:gd name="T41" fmla="*/ 2147483647 h 352"/>
                <a:gd name="T42" fmla="*/ 260368879 w 120"/>
                <a:gd name="T43" fmla="*/ 2147483647 h 352"/>
                <a:gd name="T44" fmla="*/ 130184440 w 120"/>
                <a:gd name="T45" fmla="*/ 2147483647 h 352"/>
                <a:gd name="T46" fmla="*/ 32546110 w 120"/>
                <a:gd name="T47" fmla="*/ 2147483647 h 352"/>
                <a:gd name="T48" fmla="*/ 0 w 120"/>
                <a:gd name="T49" fmla="*/ 2147483647 h 352"/>
                <a:gd name="T50" fmla="*/ 0 w 120"/>
                <a:gd name="T51" fmla="*/ 2147483647 h 352"/>
                <a:gd name="T52" fmla="*/ 32546110 w 120"/>
                <a:gd name="T53" fmla="*/ 2147483647 h 352"/>
                <a:gd name="T54" fmla="*/ 32546110 w 120"/>
                <a:gd name="T55" fmla="*/ 2147483647 h 352"/>
                <a:gd name="T56" fmla="*/ 32546110 w 120"/>
                <a:gd name="T57" fmla="*/ 2147483647 h 352"/>
                <a:gd name="T58" fmla="*/ 65092220 w 120"/>
                <a:gd name="T59" fmla="*/ 2147483647 h 352"/>
                <a:gd name="T60" fmla="*/ 130184440 w 120"/>
                <a:gd name="T61" fmla="*/ 2147483647 h 352"/>
                <a:gd name="T62" fmla="*/ 227822777 w 120"/>
                <a:gd name="T63" fmla="*/ 2147483647 h 352"/>
                <a:gd name="T64" fmla="*/ 325461146 w 120"/>
                <a:gd name="T65" fmla="*/ 2147483647 h 352"/>
                <a:gd name="T66" fmla="*/ 585826055 w 120"/>
                <a:gd name="T67" fmla="*/ 2147483647 h 352"/>
                <a:gd name="T68" fmla="*/ 813648769 w 120"/>
                <a:gd name="T69" fmla="*/ 2147483647 h 352"/>
                <a:gd name="T70" fmla="*/ 813648769 w 120"/>
                <a:gd name="T71" fmla="*/ 2147483647 h 352"/>
                <a:gd name="T72" fmla="*/ 976379279 w 120"/>
                <a:gd name="T73" fmla="*/ 2147483647 h 352"/>
                <a:gd name="T74" fmla="*/ 1139106007 w 120"/>
                <a:gd name="T75" fmla="*/ 2147483647 h 352"/>
                <a:gd name="T76" fmla="*/ 1301836517 w 120"/>
                <a:gd name="T77" fmla="*/ 2147483647 h 352"/>
                <a:gd name="T78" fmla="*/ 1432020925 w 120"/>
                <a:gd name="T79" fmla="*/ 2147483647 h 352"/>
                <a:gd name="T80" fmla="*/ 1432020925 w 120"/>
                <a:gd name="T81" fmla="*/ 2147483647 h 352"/>
                <a:gd name="T82" fmla="*/ 1562205333 w 120"/>
                <a:gd name="T83" fmla="*/ 2147483647 h 352"/>
                <a:gd name="T84" fmla="*/ 1659839606 w 120"/>
                <a:gd name="T85" fmla="*/ 2147483647 h 352"/>
                <a:gd name="T86" fmla="*/ 1724931810 w 120"/>
                <a:gd name="T87" fmla="*/ 2147483647 h 352"/>
                <a:gd name="T88" fmla="*/ 1757477912 w 120"/>
                <a:gd name="T89" fmla="*/ 2147483647 h 352"/>
                <a:gd name="T90" fmla="*/ 1757477912 w 120"/>
                <a:gd name="T91" fmla="*/ 2147483647 h 352"/>
                <a:gd name="T92" fmla="*/ 1855116218 w 120"/>
                <a:gd name="T93" fmla="*/ 2147483647 h 352"/>
                <a:gd name="T94" fmla="*/ 1920208422 w 120"/>
                <a:gd name="T95" fmla="*/ 2147483647 h 352"/>
                <a:gd name="T96" fmla="*/ 1920208422 w 120"/>
                <a:gd name="T97" fmla="*/ 2147483647 h 352"/>
                <a:gd name="T98" fmla="*/ 1952754524 w 120"/>
                <a:gd name="T99" fmla="*/ 2147483647 h 352"/>
                <a:gd name="T100" fmla="*/ 1920208422 w 120"/>
                <a:gd name="T101" fmla="*/ 2147483647 h 352"/>
                <a:gd name="T102" fmla="*/ 1887662320 w 120"/>
                <a:gd name="T103" fmla="*/ 2147483647 h 352"/>
                <a:gd name="T104" fmla="*/ 1855116218 w 120"/>
                <a:gd name="T105" fmla="*/ 1822569690 h 352"/>
                <a:gd name="T106" fmla="*/ 1855116218 w 120"/>
                <a:gd name="T107" fmla="*/ 1822569690 h 352"/>
                <a:gd name="T108" fmla="*/ 1757477912 w 120"/>
                <a:gd name="T109" fmla="*/ 1366928402 h 352"/>
                <a:gd name="T110" fmla="*/ 1627297537 w 120"/>
                <a:gd name="T111" fmla="*/ 911286862 h 352"/>
                <a:gd name="T112" fmla="*/ 1334382619 w 120"/>
                <a:gd name="T113" fmla="*/ 0 h 352"/>
                <a:gd name="T114" fmla="*/ 1334382619 w 120"/>
                <a:gd name="T115" fmla="*/ 0 h 352"/>
                <a:gd name="T116" fmla="*/ 1301836517 w 120"/>
                <a:gd name="T117" fmla="*/ 32546102 h 3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352"/>
                <a:gd name="T179" fmla="*/ 120 w 120"/>
                <a:gd name="T180" fmla="*/ 352 h 35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352">
                  <a:moveTo>
                    <a:pt x="80" y="2"/>
                  </a:moveTo>
                  <a:lnTo>
                    <a:pt x="80" y="2"/>
                  </a:lnTo>
                  <a:lnTo>
                    <a:pt x="90" y="30"/>
                  </a:lnTo>
                  <a:lnTo>
                    <a:pt x="98" y="58"/>
                  </a:lnTo>
                  <a:lnTo>
                    <a:pt x="104" y="86"/>
                  </a:lnTo>
                  <a:lnTo>
                    <a:pt x="110" y="116"/>
                  </a:lnTo>
                  <a:lnTo>
                    <a:pt x="112" y="144"/>
                  </a:lnTo>
                  <a:lnTo>
                    <a:pt x="114" y="174"/>
                  </a:lnTo>
                  <a:lnTo>
                    <a:pt x="114" y="204"/>
                  </a:lnTo>
                  <a:lnTo>
                    <a:pt x="112" y="232"/>
                  </a:lnTo>
                  <a:lnTo>
                    <a:pt x="108" y="260"/>
                  </a:lnTo>
                  <a:lnTo>
                    <a:pt x="104" y="274"/>
                  </a:lnTo>
                  <a:lnTo>
                    <a:pt x="100" y="286"/>
                  </a:lnTo>
                  <a:lnTo>
                    <a:pt x="94" y="298"/>
                  </a:lnTo>
                  <a:lnTo>
                    <a:pt x="88" y="310"/>
                  </a:lnTo>
                  <a:lnTo>
                    <a:pt x="76" y="318"/>
                  </a:lnTo>
                  <a:lnTo>
                    <a:pt x="64" y="324"/>
                  </a:lnTo>
                  <a:lnTo>
                    <a:pt x="46" y="326"/>
                  </a:lnTo>
                  <a:lnTo>
                    <a:pt x="24" y="326"/>
                  </a:lnTo>
                  <a:lnTo>
                    <a:pt x="16" y="330"/>
                  </a:lnTo>
                  <a:lnTo>
                    <a:pt x="8" y="334"/>
                  </a:lnTo>
                  <a:lnTo>
                    <a:pt x="2" y="340"/>
                  </a:lnTo>
                  <a:lnTo>
                    <a:pt x="0" y="350"/>
                  </a:lnTo>
                  <a:lnTo>
                    <a:pt x="2" y="352"/>
                  </a:lnTo>
                  <a:lnTo>
                    <a:pt x="2" y="350"/>
                  </a:lnTo>
                  <a:lnTo>
                    <a:pt x="4" y="342"/>
                  </a:lnTo>
                  <a:lnTo>
                    <a:pt x="8" y="338"/>
                  </a:lnTo>
                  <a:lnTo>
                    <a:pt x="14" y="334"/>
                  </a:lnTo>
                  <a:lnTo>
                    <a:pt x="20" y="330"/>
                  </a:lnTo>
                  <a:lnTo>
                    <a:pt x="36" y="328"/>
                  </a:lnTo>
                  <a:lnTo>
                    <a:pt x="50" y="328"/>
                  </a:lnTo>
                  <a:lnTo>
                    <a:pt x="60" y="328"/>
                  </a:lnTo>
                  <a:lnTo>
                    <a:pt x="70" y="324"/>
                  </a:lnTo>
                  <a:lnTo>
                    <a:pt x="80" y="320"/>
                  </a:lnTo>
                  <a:lnTo>
                    <a:pt x="88" y="314"/>
                  </a:lnTo>
                  <a:lnTo>
                    <a:pt x="96" y="308"/>
                  </a:lnTo>
                  <a:lnTo>
                    <a:pt x="102" y="298"/>
                  </a:lnTo>
                  <a:lnTo>
                    <a:pt x="106" y="290"/>
                  </a:lnTo>
                  <a:lnTo>
                    <a:pt x="108" y="280"/>
                  </a:lnTo>
                  <a:lnTo>
                    <a:pt x="114" y="254"/>
                  </a:lnTo>
                  <a:lnTo>
                    <a:pt x="118" y="226"/>
                  </a:lnTo>
                  <a:lnTo>
                    <a:pt x="120" y="198"/>
                  </a:lnTo>
                  <a:lnTo>
                    <a:pt x="118" y="170"/>
                  </a:lnTo>
                  <a:lnTo>
                    <a:pt x="116" y="140"/>
                  </a:lnTo>
                  <a:lnTo>
                    <a:pt x="114" y="112"/>
                  </a:lnTo>
                  <a:lnTo>
                    <a:pt x="108" y="84"/>
                  </a:lnTo>
                  <a:lnTo>
                    <a:pt x="100" y="56"/>
                  </a:lnTo>
                  <a:lnTo>
                    <a:pt x="82" y="0"/>
                  </a:lnTo>
                  <a:lnTo>
                    <a:pt x="80" y="2"/>
                  </a:lnTo>
                </a:path>
              </a:pathLst>
            </a:custGeom>
            <a:noFill/>
            <a:ln w="9525">
              <a:noFill/>
              <a:round/>
              <a:headEnd/>
              <a:tailEnd/>
            </a:ln>
          </p:spPr>
          <p:txBody>
            <a:bodyPr/>
            <a:lstStyle/>
            <a:p>
              <a:endParaRPr lang="fr-FR">
                <a:latin typeface="Calibri" pitchFamily="34" charset="0"/>
              </a:endParaRPr>
            </a:p>
          </p:txBody>
        </p:sp>
        <p:sp>
          <p:nvSpPr>
            <p:cNvPr id="9028" name="Freeform 31"/>
            <p:cNvSpPr>
              <a:spLocks/>
            </p:cNvSpPr>
            <p:nvPr/>
          </p:nvSpPr>
          <p:spPr bwMode="auto">
            <a:xfrm>
              <a:off x="5401972" y="5921262"/>
              <a:ext cx="338854" cy="88747"/>
            </a:xfrm>
            <a:custGeom>
              <a:avLst/>
              <a:gdLst>
                <a:gd name="T0" fmla="*/ 0 w 84"/>
                <a:gd name="T1" fmla="*/ 358001366 h 22"/>
                <a:gd name="T2" fmla="*/ 0 w 84"/>
                <a:gd name="T3" fmla="*/ 358001366 h 22"/>
                <a:gd name="T4" fmla="*/ 162730603 w 84"/>
                <a:gd name="T5" fmla="*/ 358001366 h 22"/>
                <a:gd name="T6" fmla="*/ 162730603 w 84"/>
                <a:gd name="T7" fmla="*/ 358001366 h 22"/>
                <a:gd name="T8" fmla="*/ 292915099 w 84"/>
                <a:gd name="T9" fmla="*/ 325455432 h 22"/>
                <a:gd name="T10" fmla="*/ 292915099 w 84"/>
                <a:gd name="T11" fmla="*/ 325455432 h 22"/>
                <a:gd name="T12" fmla="*/ 390549389 w 84"/>
                <a:gd name="T13" fmla="*/ 260363501 h 22"/>
                <a:gd name="T14" fmla="*/ 488187713 w 84"/>
                <a:gd name="T15" fmla="*/ 195271633 h 22"/>
                <a:gd name="T16" fmla="*/ 488187713 w 84"/>
                <a:gd name="T17" fmla="*/ 195271633 h 22"/>
                <a:gd name="T18" fmla="*/ 585826164 w 84"/>
                <a:gd name="T19" fmla="*/ 130183767 h 22"/>
                <a:gd name="T20" fmla="*/ 683464488 w 84"/>
                <a:gd name="T21" fmla="*/ 97637833 h 22"/>
                <a:gd name="T22" fmla="*/ 943833352 w 84"/>
                <a:gd name="T23" fmla="*/ 65091884 h 22"/>
                <a:gd name="T24" fmla="*/ 943833352 w 84"/>
                <a:gd name="T25" fmla="*/ 65091884 h 22"/>
                <a:gd name="T26" fmla="*/ 1366928976 w 84"/>
                <a:gd name="T27" fmla="*/ 97637833 h 22"/>
                <a:gd name="T28" fmla="*/ 1366928976 w 84"/>
                <a:gd name="T29" fmla="*/ 97637833 h 22"/>
                <a:gd name="T30" fmla="*/ 1366928976 w 84"/>
                <a:gd name="T31" fmla="*/ 97637833 h 22"/>
                <a:gd name="T32" fmla="*/ 1366928976 w 84"/>
                <a:gd name="T33" fmla="*/ 97637833 h 22"/>
                <a:gd name="T34" fmla="*/ 976379461 w 84"/>
                <a:gd name="T35" fmla="*/ 32545942 h 22"/>
                <a:gd name="T36" fmla="*/ 976379461 w 84"/>
                <a:gd name="T37" fmla="*/ 32545942 h 22"/>
                <a:gd name="T38" fmla="*/ 813648920 w 84"/>
                <a:gd name="T39" fmla="*/ 0 h 22"/>
                <a:gd name="T40" fmla="*/ 618372272 w 84"/>
                <a:gd name="T41" fmla="*/ 32545942 h 22"/>
                <a:gd name="T42" fmla="*/ 618372272 w 84"/>
                <a:gd name="T43" fmla="*/ 32545942 h 22"/>
                <a:gd name="T44" fmla="*/ 520733821 w 84"/>
                <a:gd name="T45" fmla="*/ 97637833 h 22"/>
                <a:gd name="T46" fmla="*/ 423095497 w 84"/>
                <a:gd name="T47" fmla="*/ 195271633 h 22"/>
                <a:gd name="T48" fmla="*/ 423095497 w 84"/>
                <a:gd name="T49" fmla="*/ 195271633 h 22"/>
                <a:gd name="T50" fmla="*/ 325461207 w 84"/>
                <a:gd name="T51" fmla="*/ 260363501 h 22"/>
                <a:gd name="T52" fmla="*/ 227822820 w 84"/>
                <a:gd name="T53" fmla="*/ 292909498 h 22"/>
                <a:gd name="T54" fmla="*/ 0 w 84"/>
                <a:gd name="T55" fmla="*/ 358001366 h 22"/>
                <a:gd name="T56" fmla="*/ 0 w 84"/>
                <a:gd name="T57" fmla="*/ 358001366 h 22"/>
                <a:gd name="T58" fmla="*/ 0 w 84"/>
                <a:gd name="T59" fmla="*/ 358001366 h 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4"/>
                <a:gd name="T91" fmla="*/ 0 h 22"/>
                <a:gd name="T92" fmla="*/ 84 w 84"/>
                <a:gd name="T93" fmla="*/ 22 h 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4" h="22">
                  <a:moveTo>
                    <a:pt x="0" y="22"/>
                  </a:moveTo>
                  <a:lnTo>
                    <a:pt x="0" y="22"/>
                  </a:lnTo>
                  <a:lnTo>
                    <a:pt x="10" y="22"/>
                  </a:lnTo>
                  <a:lnTo>
                    <a:pt x="18" y="20"/>
                  </a:lnTo>
                  <a:lnTo>
                    <a:pt x="24" y="16"/>
                  </a:lnTo>
                  <a:lnTo>
                    <a:pt x="30" y="12"/>
                  </a:lnTo>
                  <a:lnTo>
                    <a:pt x="36" y="8"/>
                  </a:lnTo>
                  <a:lnTo>
                    <a:pt x="42" y="6"/>
                  </a:lnTo>
                  <a:lnTo>
                    <a:pt x="58" y="4"/>
                  </a:lnTo>
                  <a:lnTo>
                    <a:pt x="84" y="6"/>
                  </a:lnTo>
                  <a:lnTo>
                    <a:pt x="60" y="2"/>
                  </a:lnTo>
                  <a:lnTo>
                    <a:pt x="50" y="0"/>
                  </a:lnTo>
                  <a:lnTo>
                    <a:pt x="38" y="2"/>
                  </a:lnTo>
                  <a:lnTo>
                    <a:pt x="32" y="6"/>
                  </a:lnTo>
                  <a:lnTo>
                    <a:pt x="26" y="12"/>
                  </a:lnTo>
                  <a:lnTo>
                    <a:pt x="20" y="16"/>
                  </a:lnTo>
                  <a:lnTo>
                    <a:pt x="14" y="18"/>
                  </a:lnTo>
                  <a:lnTo>
                    <a:pt x="0" y="22"/>
                  </a:lnTo>
                  <a:close/>
                </a:path>
              </a:pathLst>
            </a:custGeom>
            <a:solidFill>
              <a:srgbClr val="000000"/>
            </a:solidFill>
            <a:ln w="9525">
              <a:noFill/>
              <a:round/>
              <a:headEnd/>
              <a:tailEnd/>
            </a:ln>
          </p:spPr>
          <p:txBody>
            <a:bodyPr/>
            <a:lstStyle/>
            <a:p>
              <a:endParaRPr lang="fr-FR">
                <a:latin typeface="Calibri" pitchFamily="34" charset="0"/>
              </a:endParaRPr>
            </a:p>
          </p:txBody>
        </p:sp>
        <p:sp>
          <p:nvSpPr>
            <p:cNvPr id="9029" name="Freeform 32"/>
            <p:cNvSpPr>
              <a:spLocks/>
            </p:cNvSpPr>
            <p:nvPr/>
          </p:nvSpPr>
          <p:spPr bwMode="auto">
            <a:xfrm>
              <a:off x="5401972" y="5921262"/>
              <a:ext cx="338854" cy="88747"/>
            </a:xfrm>
            <a:custGeom>
              <a:avLst/>
              <a:gdLst>
                <a:gd name="T0" fmla="*/ 0 w 84"/>
                <a:gd name="T1" fmla="*/ 358001366 h 22"/>
                <a:gd name="T2" fmla="*/ 0 w 84"/>
                <a:gd name="T3" fmla="*/ 358001366 h 22"/>
                <a:gd name="T4" fmla="*/ 162730603 w 84"/>
                <a:gd name="T5" fmla="*/ 358001366 h 22"/>
                <a:gd name="T6" fmla="*/ 162730603 w 84"/>
                <a:gd name="T7" fmla="*/ 358001366 h 22"/>
                <a:gd name="T8" fmla="*/ 292915099 w 84"/>
                <a:gd name="T9" fmla="*/ 325455432 h 22"/>
                <a:gd name="T10" fmla="*/ 292915099 w 84"/>
                <a:gd name="T11" fmla="*/ 325455432 h 22"/>
                <a:gd name="T12" fmla="*/ 390549389 w 84"/>
                <a:gd name="T13" fmla="*/ 260363501 h 22"/>
                <a:gd name="T14" fmla="*/ 488187713 w 84"/>
                <a:gd name="T15" fmla="*/ 195271633 h 22"/>
                <a:gd name="T16" fmla="*/ 488187713 w 84"/>
                <a:gd name="T17" fmla="*/ 195271633 h 22"/>
                <a:gd name="T18" fmla="*/ 585826164 w 84"/>
                <a:gd name="T19" fmla="*/ 130183767 h 22"/>
                <a:gd name="T20" fmla="*/ 683464488 w 84"/>
                <a:gd name="T21" fmla="*/ 97637833 h 22"/>
                <a:gd name="T22" fmla="*/ 943833352 w 84"/>
                <a:gd name="T23" fmla="*/ 65091884 h 22"/>
                <a:gd name="T24" fmla="*/ 943833352 w 84"/>
                <a:gd name="T25" fmla="*/ 65091884 h 22"/>
                <a:gd name="T26" fmla="*/ 1366928976 w 84"/>
                <a:gd name="T27" fmla="*/ 97637833 h 22"/>
                <a:gd name="T28" fmla="*/ 1366928976 w 84"/>
                <a:gd name="T29" fmla="*/ 97637833 h 22"/>
                <a:gd name="T30" fmla="*/ 1366928976 w 84"/>
                <a:gd name="T31" fmla="*/ 97637833 h 22"/>
                <a:gd name="T32" fmla="*/ 1366928976 w 84"/>
                <a:gd name="T33" fmla="*/ 97637833 h 22"/>
                <a:gd name="T34" fmla="*/ 976379461 w 84"/>
                <a:gd name="T35" fmla="*/ 32545942 h 22"/>
                <a:gd name="T36" fmla="*/ 976379461 w 84"/>
                <a:gd name="T37" fmla="*/ 32545942 h 22"/>
                <a:gd name="T38" fmla="*/ 813648920 w 84"/>
                <a:gd name="T39" fmla="*/ 0 h 22"/>
                <a:gd name="T40" fmla="*/ 618372272 w 84"/>
                <a:gd name="T41" fmla="*/ 32545942 h 22"/>
                <a:gd name="T42" fmla="*/ 618372272 w 84"/>
                <a:gd name="T43" fmla="*/ 32545942 h 22"/>
                <a:gd name="T44" fmla="*/ 520733821 w 84"/>
                <a:gd name="T45" fmla="*/ 97637833 h 22"/>
                <a:gd name="T46" fmla="*/ 423095497 w 84"/>
                <a:gd name="T47" fmla="*/ 195271633 h 22"/>
                <a:gd name="T48" fmla="*/ 423095497 w 84"/>
                <a:gd name="T49" fmla="*/ 195271633 h 22"/>
                <a:gd name="T50" fmla="*/ 325461207 w 84"/>
                <a:gd name="T51" fmla="*/ 260363501 h 22"/>
                <a:gd name="T52" fmla="*/ 227822820 w 84"/>
                <a:gd name="T53" fmla="*/ 292909498 h 22"/>
                <a:gd name="T54" fmla="*/ 0 w 84"/>
                <a:gd name="T55" fmla="*/ 358001366 h 22"/>
                <a:gd name="T56" fmla="*/ 0 w 84"/>
                <a:gd name="T57" fmla="*/ 358001366 h 22"/>
                <a:gd name="T58" fmla="*/ 0 w 84"/>
                <a:gd name="T59" fmla="*/ 358001366 h 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4"/>
                <a:gd name="T91" fmla="*/ 0 h 22"/>
                <a:gd name="T92" fmla="*/ 84 w 84"/>
                <a:gd name="T93" fmla="*/ 22 h 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4" h="22">
                  <a:moveTo>
                    <a:pt x="0" y="22"/>
                  </a:moveTo>
                  <a:lnTo>
                    <a:pt x="0" y="22"/>
                  </a:lnTo>
                  <a:lnTo>
                    <a:pt x="10" y="22"/>
                  </a:lnTo>
                  <a:lnTo>
                    <a:pt x="18" y="20"/>
                  </a:lnTo>
                  <a:lnTo>
                    <a:pt x="24" y="16"/>
                  </a:lnTo>
                  <a:lnTo>
                    <a:pt x="30" y="12"/>
                  </a:lnTo>
                  <a:lnTo>
                    <a:pt x="36" y="8"/>
                  </a:lnTo>
                  <a:lnTo>
                    <a:pt x="42" y="6"/>
                  </a:lnTo>
                  <a:lnTo>
                    <a:pt x="58" y="4"/>
                  </a:lnTo>
                  <a:lnTo>
                    <a:pt x="84" y="6"/>
                  </a:lnTo>
                  <a:lnTo>
                    <a:pt x="60" y="2"/>
                  </a:lnTo>
                  <a:lnTo>
                    <a:pt x="50" y="0"/>
                  </a:lnTo>
                  <a:lnTo>
                    <a:pt x="38" y="2"/>
                  </a:lnTo>
                  <a:lnTo>
                    <a:pt x="32" y="6"/>
                  </a:lnTo>
                  <a:lnTo>
                    <a:pt x="26" y="12"/>
                  </a:lnTo>
                  <a:lnTo>
                    <a:pt x="20" y="16"/>
                  </a:lnTo>
                  <a:lnTo>
                    <a:pt x="14" y="18"/>
                  </a:lnTo>
                  <a:lnTo>
                    <a:pt x="0" y="22"/>
                  </a:lnTo>
                </a:path>
              </a:pathLst>
            </a:custGeom>
            <a:noFill/>
            <a:ln w="9525">
              <a:noFill/>
              <a:round/>
              <a:headEnd/>
              <a:tailEnd/>
            </a:ln>
          </p:spPr>
          <p:txBody>
            <a:bodyPr/>
            <a:lstStyle/>
            <a:p>
              <a:endParaRPr lang="fr-FR">
                <a:latin typeface="Calibri" pitchFamily="34" charset="0"/>
              </a:endParaRPr>
            </a:p>
          </p:txBody>
        </p:sp>
        <p:sp>
          <p:nvSpPr>
            <p:cNvPr id="9030" name="Freeform 33"/>
            <p:cNvSpPr>
              <a:spLocks/>
            </p:cNvSpPr>
            <p:nvPr/>
          </p:nvSpPr>
          <p:spPr bwMode="auto">
            <a:xfrm>
              <a:off x="5442311" y="5929330"/>
              <a:ext cx="338854" cy="233970"/>
            </a:xfrm>
            <a:custGeom>
              <a:avLst/>
              <a:gdLst>
                <a:gd name="T0" fmla="*/ 1366928976 w 84"/>
                <a:gd name="T1" fmla="*/ 0 h 58"/>
                <a:gd name="T2" fmla="*/ 1366928976 w 84"/>
                <a:gd name="T3" fmla="*/ 0 h 58"/>
                <a:gd name="T4" fmla="*/ 1204198435 w 84"/>
                <a:gd name="T5" fmla="*/ 65092066 h 58"/>
                <a:gd name="T6" fmla="*/ 1074014003 w 84"/>
                <a:gd name="T7" fmla="*/ 130184132 h 58"/>
                <a:gd name="T8" fmla="*/ 1074014003 w 84"/>
                <a:gd name="T9" fmla="*/ 130184132 h 58"/>
                <a:gd name="T10" fmla="*/ 943833352 w 84"/>
                <a:gd name="T11" fmla="*/ 260364231 h 58"/>
                <a:gd name="T12" fmla="*/ 846195028 w 84"/>
                <a:gd name="T13" fmla="*/ 390548395 h 58"/>
                <a:gd name="T14" fmla="*/ 846195028 w 84"/>
                <a:gd name="T15" fmla="*/ 390548395 h 58"/>
                <a:gd name="T16" fmla="*/ 781102812 w 84"/>
                <a:gd name="T17" fmla="*/ 520732496 h 58"/>
                <a:gd name="T18" fmla="*/ 683464488 w 84"/>
                <a:gd name="T19" fmla="*/ 585824672 h 58"/>
                <a:gd name="T20" fmla="*/ 488187713 w 84"/>
                <a:gd name="T21" fmla="*/ 716004739 h 58"/>
                <a:gd name="T22" fmla="*/ 0 w 84"/>
                <a:gd name="T23" fmla="*/ 911280891 h 58"/>
                <a:gd name="T24" fmla="*/ 0 w 84"/>
                <a:gd name="T25" fmla="*/ 911280891 h 58"/>
                <a:gd name="T26" fmla="*/ 0 w 84"/>
                <a:gd name="T27" fmla="*/ 943826916 h 58"/>
                <a:gd name="T28" fmla="*/ 0 w 84"/>
                <a:gd name="T29" fmla="*/ 943826916 h 58"/>
                <a:gd name="T30" fmla="*/ 162730603 w 84"/>
                <a:gd name="T31" fmla="*/ 878734865 h 58"/>
                <a:gd name="T32" fmla="*/ 325461207 w 84"/>
                <a:gd name="T33" fmla="*/ 813642815 h 58"/>
                <a:gd name="T34" fmla="*/ 325461207 w 84"/>
                <a:gd name="T35" fmla="*/ 813642815 h 58"/>
                <a:gd name="T36" fmla="*/ 553280056 w 84"/>
                <a:gd name="T37" fmla="*/ 748550765 h 58"/>
                <a:gd name="T38" fmla="*/ 716010596 w 84"/>
                <a:gd name="T39" fmla="*/ 618370698 h 58"/>
                <a:gd name="T40" fmla="*/ 716010596 w 84"/>
                <a:gd name="T41" fmla="*/ 618370698 h 58"/>
                <a:gd name="T42" fmla="*/ 846195028 w 84"/>
                <a:gd name="T43" fmla="*/ 488186471 h 58"/>
                <a:gd name="T44" fmla="*/ 943833352 w 84"/>
                <a:gd name="T45" fmla="*/ 325456344 h 58"/>
                <a:gd name="T46" fmla="*/ 943833352 w 84"/>
                <a:gd name="T47" fmla="*/ 325456344 h 58"/>
                <a:gd name="T48" fmla="*/ 1074014003 w 84"/>
                <a:gd name="T49" fmla="*/ 162730189 h 58"/>
                <a:gd name="T50" fmla="*/ 1139106219 w 84"/>
                <a:gd name="T51" fmla="*/ 130184132 h 58"/>
                <a:gd name="T52" fmla="*/ 1204198435 w 84"/>
                <a:gd name="T53" fmla="*/ 97638107 h 58"/>
                <a:gd name="T54" fmla="*/ 1204198435 w 84"/>
                <a:gd name="T55" fmla="*/ 97638107 h 58"/>
                <a:gd name="T56" fmla="*/ 1301836760 w 84"/>
                <a:gd name="T57" fmla="*/ 65092066 h 58"/>
                <a:gd name="T58" fmla="*/ 1366928976 w 84"/>
                <a:gd name="T59" fmla="*/ 0 h 58"/>
                <a:gd name="T60" fmla="*/ 1366928976 w 84"/>
                <a:gd name="T61" fmla="*/ 0 h 58"/>
                <a:gd name="T62" fmla="*/ 1366928976 w 84"/>
                <a:gd name="T63" fmla="*/ 0 h 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4"/>
                <a:gd name="T97" fmla="*/ 0 h 58"/>
                <a:gd name="T98" fmla="*/ 84 w 84"/>
                <a:gd name="T99" fmla="*/ 58 h 5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4" h="58">
                  <a:moveTo>
                    <a:pt x="84" y="0"/>
                  </a:moveTo>
                  <a:lnTo>
                    <a:pt x="84" y="0"/>
                  </a:lnTo>
                  <a:lnTo>
                    <a:pt x="74" y="4"/>
                  </a:lnTo>
                  <a:lnTo>
                    <a:pt x="66" y="8"/>
                  </a:lnTo>
                  <a:lnTo>
                    <a:pt x="58" y="16"/>
                  </a:lnTo>
                  <a:lnTo>
                    <a:pt x="52" y="24"/>
                  </a:lnTo>
                  <a:lnTo>
                    <a:pt x="48" y="32"/>
                  </a:lnTo>
                  <a:lnTo>
                    <a:pt x="42" y="36"/>
                  </a:lnTo>
                  <a:lnTo>
                    <a:pt x="30" y="44"/>
                  </a:lnTo>
                  <a:lnTo>
                    <a:pt x="0" y="56"/>
                  </a:lnTo>
                  <a:lnTo>
                    <a:pt x="0" y="58"/>
                  </a:lnTo>
                  <a:lnTo>
                    <a:pt x="10" y="54"/>
                  </a:lnTo>
                  <a:lnTo>
                    <a:pt x="20" y="50"/>
                  </a:lnTo>
                  <a:lnTo>
                    <a:pt x="34" y="46"/>
                  </a:lnTo>
                  <a:lnTo>
                    <a:pt x="44" y="38"/>
                  </a:lnTo>
                  <a:lnTo>
                    <a:pt x="52" y="30"/>
                  </a:lnTo>
                  <a:lnTo>
                    <a:pt x="58" y="20"/>
                  </a:lnTo>
                  <a:lnTo>
                    <a:pt x="66" y="10"/>
                  </a:lnTo>
                  <a:lnTo>
                    <a:pt x="70" y="8"/>
                  </a:lnTo>
                  <a:lnTo>
                    <a:pt x="74" y="6"/>
                  </a:lnTo>
                  <a:lnTo>
                    <a:pt x="80" y="4"/>
                  </a:lnTo>
                  <a:lnTo>
                    <a:pt x="84"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031" name="Freeform 34"/>
            <p:cNvSpPr>
              <a:spLocks/>
            </p:cNvSpPr>
            <p:nvPr/>
          </p:nvSpPr>
          <p:spPr bwMode="auto">
            <a:xfrm>
              <a:off x="5442311" y="5929330"/>
              <a:ext cx="338854" cy="233970"/>
            </a:xfrm>
            <a:custGeom>
              <a:avLst/>
              <a:gdLst>
                <a:gd name="T0" fmla="*/ 1366928976 w 84"/>
                <a:gd name="T1" fmla="*/ 0 h 58"/>
                <a:gd name="T2" fmla="*/ 1366928976 w 84"/>
                <a:gd name="T3" fmla="*/ 0 h 58"/>
                <a:gd name="T4" fmla="*/ 1204198435 w 84"/>
                <a:gd name="T5" fmla="*/ 65092066 h 58"/>
                <a:gd name="T6" fmla="*/ 1074014003 w 84"/>
                <a:gd name="T7" fmla="*/ 130184132 h 58"/>
                <a:gd name="T8" fmla="*/ 1074014003 w 84"/>
                <a:gd name="T9" fmla="*/ 130184132 h 58"/>
                <a:gd name="T10" fmla="*/ 943833352 w 84"/>
                <a:gd name="T11" fmla="*/ 260364231 h 58"/>
                <a:gd name="T12" fmla="*/ 846195028 w 84"/>
                <a:gd name="T13" fmla="*/ 390548395 h 58"/>
                <a:gd name="T14" fmla="*/ 846195028 w 84"/>
                <a:gd name="T15" fmla="*/ 390548395 h 58"/>
                <a:gd name="T16" fmla="*/ 781102812 w 84"/>
                <a:gd name="T17" fmla="*/ 520732496 h 58"/>
                <a:gd name="T18" fmla="*/ 683464488 w 84"/>
                <a:gd name="T19" fmla="*/ 585824672 h 58"/>
                <a:gd name="T20" fmla="*/ 488187713 w 84"/>
                <a:gd name="T21" fmla="*/ 716004739 h 58"/>
                <a:gd name="T22" fmla="*/ 0 w 84"/>
                <a:gd name="T23" fmla="*/ 911280891 h 58"/>
                <a:gd name="T24" fmla="*/ 0 w 84"/>
                <a:gd name="T25" fmla="*/ 911280891 h 58"/>
                <a:gd name="T26" fmla="*/ 0 w 84"/>
                <a:gd name="T27" fmla="*/ 943826916 h 58"/>
                <a:gd name="T28" fmla="*/ 0 w 84"/>
                <a:gd name="T29" fmla="*/ 943826916 h 58"/>
                <a:gd name="T30" fmla="*/ 162730603 w 84"/>
                <a:gd name="T31" fmla="*/ 878734865 h 58"/>
                <a:gd name="T32" fmla="*/ 325461207 w 84"/>
                <a:gd name="T33" fmla="*/ 813642815 h 58"/>
                <a:gd name="T34" fmla="*/ 325461207 w 84"/>
                <a:gd name="T35" fmla="*/ 813642815 h 58"/>
                <a:gd name="T36" fmla="*/ 553280056 w 84"/>
                <a:gd name="T37" fmla="*/ 748550765 h 58"/>
                <a:gd name="T38" fmla="*/ 716010596 w 84"/>
                <a:gd name="T39" fmla="*/ 618370698 h 58"/>
                <a:gd name="T40" fmla="*/ 716010596 w 84"/>
                <a:gd name="T41" fmla="*/ 618370698 h 58"/>
                <a:gd name="T42" fmla="*/ 846195028 w 84"/>
                <a:gd name="T43" fmla="*/ 488186471 h 58"/>
                <a:gd name="T44" fmla="*/ 943833352 w 84"/>
                <a:gd name="T45" fmla="*/ 325456344 h 58"/>
                <a:gd name="T46" fmla="*/ 943833352 w 84"/>
                <a:gd name="T47" fmla="*/ 325456344 h 58"/>
                <a:gd name="T48" fmla="*/ 1074014003 w 84"/>
                <a:gd name="T49" fmla="*/ 162730189 h 58"/>
                <a:gd name="T50" fmla="*/ 1139106219 w 84"/>
                <a:gd name="T51" fmla="*/ 130184132 h 58"/>
                <a:gd name="T52" fmla="*/ 1204198435 w 84"/>
                <a:gd name="T53" fmla="*/ 97638107 h 58"/>
                <a:gd name="T54" fmla="*/ 1204198435 w 84"/>
                <a:gd name="T55" fmla="*/ 97638107 h 58"/>
                <a:gd name="T56" fmla="*/ 1301836760 w 84"/>
                <a:gd name="T57" fmla="*/ 65092066 h 58"/>
                <a:gd name="T58" fmla="*/ 1366928976 w 84"/>
                <a:gd name="T59" fmla="*/ 0 h 58"/>
                <a:gd name="T60" fmla="*/ 1366928976 w 84"/>
                <a:gd name="T61" fmla="*/ 0 h 58"/>
                <a:gd name="T62" fmla="*/ 1366928976 w 84"/>
                <a:gd name="T63" fmla="*/ 0 h 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4"/>
                <a:gd name="T97" fmla="*/ 0 h 58"/>
                <a:gd name="T98" fmla="*/ 84 w 84"/>
                <a:gd name="T99" fmla="*/ 58 h 5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4" h="58">
                  <a:moveTo>
                    <a:pt x="84" y="0"/>
                  </a:moveTo>
                  <a:lnTo>
                    <a:pt x="84" y="0"/>
                  </a:lnTo>
                  <a:lnTo>
                    <a:pt x="74" y="4"/>
                  </a:lnTo>
                  <a:lnTo>
                    <a:pt x="66" y="8"/>
                  </a:lnTo>
                  <a:lnTo>
                    <a:pt x="58" y="16"/>
                  </a:lnTo>
                  <a:lnTo>
                    <a:pt x="52" y="24"/>
                  </a:lnTo>
                  <a:lnTo>
                    <a:pt x="48" y="32"/>
                  </a:lnTo>
                  <a:lnTo>
                    <a:pt x="42" y="36"/>
                  </a:lnTo>
                  <a:lnTo>
                    <a:pt x="30" y="44"/>
                  </a:lnTo>
                  <a:lnTo>
                    <a:pt x="0" y="56"/>
                  </a:lnTo>
                  <a:lnTo>
                    <a:pt x="0" y="58"/>
                  </a:lnTo>
                  <a:lnTo>
                    <a:pt x="10" y="54"/>
                  </a:lnTo>
                  <a:lnTo>
                    <a:pt x="20" y="50"/>
                  </a:lnTo>
                  <a:lnTo>
                    <a:pt x="34" y="46"/>
                  </a:lnTo>
                  <a:lnTo>
                    <a:pt x="44" y="38"/>
                  </a:lnTo>
                  <a:lnTo>
                    <a:pt x="52" y="30"/>
                  </a:lnTo>
                  <a:lnTo>
                    <a:pt x="58" y="20"/>
                  </a:lnTo>
                  <a:lnTo>
                    <a:pt x="66" y="10"/>
                  </a:lnTo>
                  <a:lnTo>
                    <a:pt x="70" y="8"/>
                  </a:lnTo>
                  <a:lnTo>
                    <a:pt x="74" y="6"/>
                  </a:lnTo>
                  <a:lnTo>
                    <a:pt x="80" y="4"/>
                  </a:lnTo>
                  <a:lnTo>
                    <a:pt x="84" y="0"/>
                  </a:lnTo>
                </a:path>
              </a:pathLst>
            </a:custGeom>
            <a:noFill/>
            <a:ln w="9525">
              <a:noFill/>
              <a:round/>
              <a:headEnd/>
              <a:tailEnd/>
            </a:ln>
          </p:spPr>
          <p:txBody>
            <a:bodyPr/>
            <a:lstStyle/>
            <a:p>
              <a:endParaRPr lang="fr-FR">
                <a:latin typeface="Calibri" pitchFamily="34" charset="0"/>
              </a:endParaRPr>
            </a:p>
          </p:txBody>
        </p:sp>
        <p:sp>
          <p:nvSpPr>
            <p:cNvPr id="9032" name="Freeform 35"/>
            <p:cNvSpPr>
              <a:spLocks/>
            </p:cNvSpPr>
            <p:nvPr/>
          </p:nvSpPr>
          <p:spPr bwMode="auto">
            <a:xfrm>
              <a:off x="5595602" y="5961602"/>
              <a:ext cx="258174" cy="137155"/>
            </a:xfrm>
            <a:custGeom>
              <a:avLst/>
              <a:gdLst>
                <a:gd name="T0" fmla="*/ 97638165 w 64"/>
                <a:gd name="T1" fmla="*/ 553279240 h 34"/>
                <a:gd name="T2" fmla="*/ 97638165 w 64"/>
                <a:gd name="T3" fmla="*/ 553279240 h 34"/>
                <a:gd name="T4" fmla="*/ 162730285 w 64"/>
                <a:gd name="T5" fmla="*/ 488186994 h 34"/>
                <a:gd name="T6" fmla="*/ 260368418 w 64"/>
                <a:gd name="T7" fmla="*/ 423094873 h 34"/>
                <a:gd name="T8" fmla="*/ 358002580 w 64"/>
                <a:gd name="T9" fmla="*/ 358002753 h 34"/>
                <a:gd name="T10" fmla="*/ 455640713 w 64"/>
                <a:gd name="T11" fmla="*/ 260368544 h 34"/>
                <a:gd name="T12" fmla="*/ 455640713 w 64"/>
                <a:gd name="T13" fmla="*/ 260368544 h 34"/>
                <a:gd name="T14" fmla="*/ 585825017 w 64"/>
                <a:gd name="T15" fmla="*/ 162730364 h 34"/>
                <a:gd name="T16" fmla="*/ 716009194 w 64"/>
                <a:gd name="T17" fmla="*/ 97638212 h 34"/>
                <a:gd name="T18" fmla="*/ 878735382 w 64"/>
                <a:gd name="T19" fmla="*/ 65092136 h 34"/>
                <a:gd name="T20" fmla="*/ 1041465604 w 64"/>
                <a:gd name="T21" fmla="*/ 32546068 h 34"/>
                <a:gd name="T22" fmla="*/ 1041465604 w 64"/>
                <a:gd name="T23" fmla="*/ 32546068 h 34"/>
                <a:gd name="T24" fmla="*/ 1041465604 w 64"/>
                <a:gd name="T25" fmla="*/ 32546068 h 34"/>
                <a:gd name="T26" fmla="*/ 1041465604 w 64"/>
                <a:gd name="T27" fmla="*/ 0 h 34"/>
                <a:gd name="T28" fmla="*/ 1041465604 w 64"/>
                <a:gd name="T29" fmla="*/ 0 h 34"/>
                <a:gd name="T30" fmla="*/ 943827471 w 64"/>
                <a:gd name="T31" fmla="*/ 0 h 34"/>
                <a:gd name="T32" fmla="*/ 846189337 w 64"/>
                <a:gd name="T33" fmla="*/ 0 h 34"/>
                <a:gd name="T34" fmla="*/ 650917105 w 64"/>
                <a:gd name="T35" fmla="*/ 97638212 h 34"/>
                <a:gd name="T36" fmla="*/ 650917105 w 64"/>
                <a:gd name="T37" fmla="*/ 97638212 h 34"/>
                <a:gd name="T38" fmla="*/ 488186757 w 64"/>
                <a:gd name="T39" fmla="*/ 195276424 h 34"/>
                <a:gd name="T40" fmla="*/ 358002580 w 64"/>
                <a:gd name="T41" fmla="*/ 325456693 h 34"/>
                <a:gd name="T42" fmla="*/ 227822374 w 64"/>
                <a:gd name="T43" fmla="*/ 423094873 h 34"/>
                <a:gd name="T44" fmla="*/ 162730285 w 64"/>
                <a:gd name="T45" fmla="*/ 455640933 h 34"/>
                <a:gd name="T46" fmla="*/ 65092104 w 64"/>
                <a:gd name="T47" fmla="*/ 455640933 h 34"/>
                <a:gd name="T48" fmla="*/ 65092104 w 64"/>
                <a:gd name="T49" fmla="*/ 455640933 h 34"/>
                <a:gd name="T50" fmla="*/ 0 w 64"/>
                <a:gd name="T51" fmla="*/ 488186994 h 34"/>
                <a:gd name="T52" fmla="*/ 0 w 64"/>
                <a:gd name="T53" fmla="*/ 520733054 h 34"/>
                <a:gd name="T54" fmla="*/ 32546052 w 64"/>
                <a:gd name="T55" fmla="*/ 553279240 h 34"/>
                <a:gd name="T56" fmla="*/ 97638165 w 64"/>
                <a:gd name="T57" fmla="*/ 553279240 h 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4"/>
                <a:gd name="T88" fmla="*/ 0 h 34"/>
                <a:gd name="T89" fmla="*/ 64 w 64"/>
                <a:gd name="T90" fmla="*/ 34 h 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4" h="34">
                  <a:moveTo>
                    <a:pt x="6" y="34"/>
                  </a:moveTo>
                  <a:lnTo>
                    <a:pt x="6" y="34"/>
                  </a:lnTo>
                  <a:lnTo>
                    <a:pt x="10" y="30"/>
                  </a:lnTo>
                  <a:lnTo>
                    <a:pt x="16" y="26"/>
                  </a:lnTo>
                  <a:lnTo>
                    <a:pt x="22" y="22"/>
                  </a:lnTo>
                  <a:lnTo>
                    <a:pt x="28" y="16"/>
                  </a:lnTo>
                  <a:lnTo>
                    <a:pt x="36" y="10"/>
                  </a:lnTo>
                  <a:lnTo>
                    <a:pt x="44" y="6"/>
                  </a:lnTo>
                  <a:lnTo>
                    <a:pt x="54" y="4"/>
                  </a:lnTo>
                  <a:lnTo>
                    <a:pt x="64" y="2"/>
                  </a:lnTo>
                  <a:lnTo>
                    <a:pt x="64" y="0"/>
                  </a:lnTo>
                  <a:lnTo>
                    <a:pt x="58" y="0"/>
                  </a:lnTo>
                  <a:lnTo>
                    <a:pt x="52" y="0"/>
                  </a:lnTo>
                  <a:lnTo>
                    <a:pt x="40" y="6"/>
                  </a:lnTo>
                  <a:lnTo>
                    <a:pt x="30" y="12"/>
                  </a:lnTo>
                  <a:lnTo>
                    <a:pt x="22" y="20"/>
                  </a:lnTo>
                  <a:lnTo>
                    <a:pt x="14" y="26"/>
                  </a:lnTo>
                  <a:lnTo>
                    <a:pt x="10" y="28"/>
                  </a:lnTo>
                  <a:lnTo>
                    <a:pt x="4" y="28"/>
                  </a:lnTo>
                  <a:lnTo>
                    <a:pt x="0" y="30"/>
                  </a:lnTo>
                  <a:lnTo>
                    <a:pt x="0" y="32"/>
                  </a:lnTo>
                  <a:lnTo>
                    <a:pt x="2" y="34"/>
                  </a:lnTo>
                  <a:lnTo>
                    <a:pt x="6" y="34"/>
                  </a:lnTo>
                  <a:close/>
                </a:path>
              </a:pathLst>
            </a:custGeom>
            <a:solidFill>
              <a:srgbClr val="000000"/>
            </a:solidFill>
            <a:ln w="9525">
              <a:noFill/>
              <a:round/>
              <a:headEnd/>
              <a:tailEnd/>
            </a:ln>
          </p:spPr>
          <p:txBody>
            <a:bodyPr/>
            <a:lstStyle/>
            <a:p>
              <a:endParaRPr lang="fr-FR">
                <a:latin typeface="Calibri" pitchFamily="34" charset="0"/>
              </a:endParaRPr>
            </a:p>
          </p:txBody>
        </p:sp>
        <p:sp>
          <p:nvSpPr>
            <p:cNvPr id="9033" name="Freeform 36"/>
            <p:cNvSpPr>
              <a:spLocks/>
            </p:cNvSpPr>
            <p:nvPr/>
          </p:nvSpPr>
          <p:spPr bwMode="auto">
            <a:xfrm>
              <a:off x="5595602" y="5961602"/>
              <a:ext cx="258174" cy="137155"/>
            </a:xfrm>
            <a:custGeom>
              <a:avLst/>
              <a:gdLst>
                <a:gd name="T0" fmla="*/ 97638165 w 64"/>
                <a:gd name="T1" fmla="*/ 553279240 h 34"/>
                <a:gd name="T2" fmla="*/ 97638165 w 64"/>
                <a:gd name="T3" fmla="*/ 553279240 h 34"/>
                <a:gd name="T4" fmla="*/ 162730285 w 64"/>
                <a:gd name="T5" fmla="*/ 488186994 h 34"/>
                <a:gd name="T6" fmla="*/ 260368418 w 64"/>
                <a:gd name="T7" fmla="*/ 423094873 h 34"/>
                <a:gd name="T8" fmla="*/ 358002580 w 64"/>
                <a:gd name="T9" fmla="*/ 358002753 h 34"/>
                <a:gd name="T10" fmla="*/ 455640713 w 64"/>
                <a:gd name="T11" fmla="*/ 260368544 h 34"/>
                <a:gd name="T12" fmla="*/ 455640713 w 64"/>
                <a:gd name="T13" fmla="*/ 260368544 h 34"/>
                <a:gd name="T14" fmla="*/ 585825017 w 64"/>
                <a:gd name="T15" fmla="*/ 162730364 h 34"/>
                <a:gd name="T16" fmla="*/ 716009194 w 64"/>
                <a:gd name="T17" fmla="*/ 97638212 h 34"/>
                <a:gd name="T18" fmla="*/ 878735382 w 64"/>
                <a:gd name="T19" fmla="*/ 65092136 h 34"/>
                <a:gd name="T20" fmla="*/ 1041465604 w 64"/>
                <a:gd name="T21" fmla="*/ 32546068 h 34"/>
                <a:gd name="T22" fmla="*/ 1041465604 w 64"/>
                <a:gd name="T23" fmla="*/ 32546068 h 34"/>
                <a:gd name="T24" fmla="*/ 1041465604 w 64"/>
                <a:gd name="T25" fmla="*/ 32546068 h 34"/>
                <a:gd name="T26" fmla="*/ 1041465604 w 64"/>
                <a:gd name="T27" fmla="*/ 0 h 34"/>
                <a:gd name="T28" fmla="*/ 1041465604 w 64"/>
                <a:gd name="T29" fmla="*/ 0 h 34"/>
                <a:gd name="T30" fmla="*/ 943827471 w 64"/>
                <a:gd name="T31" fmla="*/ 0 h 34"/>
                <a:gd name="T32" fmla="*/ 846189337 w 64"/>
                <a:gd name="T33" fmla="*/ 0 h 34"/>
                <a:gd name="T34" fmla="*/ 650917105 w 64"/>
                <a:gd name="T35" fmla="*/ 97638212 h 34"/>
                <a:gd name="T36" fmla="*/ 650917105 w 64"/>
                <a:gd name="T37" fmla="*/ 97638212 h 34"/>
                <a:gd name="T38" fmla="*/ 488186757 w 64"/>
                <a:gd name="T39" fmla="*/ 195276424 h 34"/>
                <a:gd name="T40" fmla="*/ 358002580 w 64"/>
                <a:gd name="T41" fmla="*/ 325456693 h 34"/>
                <a:gd name="T42" fmla="*/ 227822374 w 64"/>
                <a:gd name="T43" fmla="*/ 423094873 h 34"/>
                <a:gd name="T44" fmla="*/ 162730285 w 64"/>
                <a:gd name="T45" fmla="*/ 455640933 h 34"/>
                <a:gd name="T46" fmla="*/ 65092104 w 64"/>
                <a:gd name="T47" fmla="*/ 455640933 h 34"/>
                <a:gd name="T48" fmla="*/ 65092104 w 64"/>
                <a:gd name="T49" fmla="*/ 455640933 h 34"/>
                <a:gd name="T50" fmla="*/ 0 w 64"/>
                <a:gd name="T51" fmla="*/ 488186994 h 34"/>
                <a:gd name="T52" fmla="*/ 0 w 64"/>
                <a:gd name="T53" fmla="*/ 520733054 h 34"/>
                <a:gd name="T54" fmla="*/ 32546052 w 64"/>
                <a:gd name="T55" fmla="*/ 553279240 h 34"/>
                <a:gd name="T56" fmla="*/ 97638165 w 64"/>
                <a:gd name="T57" fmla="*/ 553279240 h 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4"/>
                <a:gd name="T88" fmla="*/ 0 h 34"/>
                <a:gd name="T89" fmla="*/ 64 w 64"/>
                <a:gd name="T90" fmla="*/ 34 h 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4" h="34">
                  <a:moveTo>
                    <a:pt x="6" y="34"/>
                  </a:moveTo>
                  <a:lnTo>
                    <a:pt x="6" y="34"/>
                  </a:lnTo>
                  <a:lnTo>
                    <a:pt x="10" y="30"/>
                  </a:lnTo>
                  <a:lnTo>
                    <a:pt x="16" y="26"/>
                  </a:lnTo>
                  <a:lnTo>
                    <a:pt x="22" y="22"/>
                  </a:lnTo>
                  <a:lnTo>
                    <a:pt x="28" y="16"/>
                  </a:lnTo>
                  <a:lnTo>
                    <a:pt x="36" y="10"/>
                  </a:lnTo>
                  <a:lnTo>
                    <a:pt x="44" y="6"/>
                  </a:lnTo>
                  <a:lnTo>
                    <a:pt x="54" y="4"/>
                  </a:lnTo>
                  <a:lnTo>
                    <a:pt x="64" y="2"/>
                  </a:lnTo>
                  <a:lnTo>
                    <a:pt x="64" y="0"/>
                  </a:lnTo>
                  <a:lnTo>
                    <a:pt x="58" y="0"/>
                  </a:lnTo>
                  <a:lnTo>
                    <a:pt x="52" y="0"/>
                  </a:lnTo>
                  <a:lnTo>
                    <a:pt x="40" y="6"/>
                  </a:lnTo>
                  <a:lnTo>
                    <a:pt x="30" y="12"/>
                  </a:lnTo>
                  <a:lnTo>
                    <a:pt x="22" y="20"/>
                  </a:lnTo>
                  <a:lnTo>
                    <a:pt x="14" y="26"/>
                  </a:lnTo>
                  <a:lnTo>
                    <a:pt x="10" y="28"/>
                  </a:lnTo>
                  <a:lnTo>
                    <a:pt x="4" y="28"/>
                  </a:lnTo>
                  <a:lnTo>
                    <a:pt x="0" y="30"/>
                  </a:lnTo>
                  <a:lnTo>
                    <a:pt x="0" y="32"/>
                  </a:lnTo>
                  <a:lnTo>
                    <a:pt x="2" y="34"/>
                  </a:lnTo>
                  <a:lnTo>
                    <a:pt x="6" y="34"/>
                  </a:lnTo>
                </a:path>
              </a:pathLst>
            </a:custGeom>
            <a:noFill/>
            <a:ln w="9525">
              <a:noFill/>
              <a:round/>
              <a:headEnd/>
              <a:tailEnd/>
            </a:ln>
          </p:spPr>
          <p:txBody>
            <a:bodyPr/>
            <a:lstStyle/>
            <a:p>
              <a:endParaRPr lang="fr-FR">
                <a:latin typeface="Calibri" pitchFamily="34" charset="0"/>
              </a:endParaRPr>
            </a:p>
          </p:txBody>
        </p:sp>
        <p:sp>
          <p:nvSpPr>
            <p:cNvPr id="9034" name="Freeform 37"/>
            <p:cNvSpPr>
              <a:spLocks/>
            </p:cNvSpPr>
            <p:nvPr/>
          </p:nvSpPr>
          <p:spPr bwMode="auto">
            <a:xfrm>
              <a:off x="5305156" y="5832515"/>
              <a:ext cx="201699" cy="104883"/>
            </a:xfrm>
            <a:custGeom>
              <a:avLst/>
              <a:gdLst>
                <a:gd name="T0" fmla="*/ 813649736 w 50"/>
                <a:gd name="T1" fmla="*/ 423093990 h 26"/>
                <a:gd name="T2" fmla="*/ 813649736 w 50"/>
                <a:gd name="T3" fmla="*/ 423093990 h 26"/>
                <a:gd name="T4" fmla="*/ 683465173 w 50"/>
                <a:gd name="T5" fmla="*/ 260363966 h 26"/>
                <a:gd name="T6" fmla="*/ 553280610 w 50"/>
                <a:gd name="T7" fmla="*/ 130184000 h 26"/>
                <a:gd name="T8" fmla="*/ 390553815 w 50"/>
                <a:gd name="T9" fmla="*/ 32546000 h 26"/>
                <a:gd name="T10" fmla="*/ 227823048 w 50"/>
                <a:gd name="T11" fmla="*/ 0 h 26"/>
                <a:gd name="T12" fmla="*/ 227823048 w 50"/>
                <a:gd name="T13" fmla="*/ 0 h 26"/>
                <a:gd name="T14" fmla="*/ 130184594 w 50"/>
                <a:gd name="T15" fmla="*/ 0 h 26"/>
                <a:gd name="T16" fmla="*/ 65092297 w 50"/>
                <a:gd name="T17" fmla="*/ 32546000 h 26"/>
                <a:gd name="T18" fmla="*/ 0 w 50"/>
                <a:gd name="T19" fmla="*/ 97638008 h 26"/>
                <a:gd name="T20" fmla="*/ 0 w 50"/>
                <a:gd name="T21" fmla="*/ 130184000 h 26"/>
                <a:gd name="T22" fmla="*/ 32546149 w 50"/>
                <a:gd name="T23" fmla="*/ 162730024 h 26"/>
                <a:gd name="T24" fmla="*/ 32546149 w 50"/>
                <a:gd name="T25" fmla="*/ 162730024 h 26"/>
                <a:gd name="T26" fmla="*/ 65092297 w 50"/>
                <a:gd name="T27" fmla="*/ 162730024 h 26"/>
                <a:gd name="T28" fmla="*/ 65092297 w 50"/>
                <a:gd name="T29" fmla="*/ 130184000 h 26"/>
                <a:gd name="T30" fmla="*/ 65092297 w 50"/>
                <a:gd name="T31" fmla="*/ 130184000 h 26"/>
                <a:gd name="T32" fmla="*/ 97638454 w 50"/>
                <a:gd name="T33" fmla="*/ 32546000 h 26"/>
                <a:gd name="T34" fmla="*/ 97638454 w 50"/>
                <a:gd name="T35" fmla="*/ 32546000 h 26"/>
                <a:gd name="T36" fmla="*/ 195276907 w 50"/>
                <a:gd name="T37" fmla="*/ 32546000 h 26"/>
                <a:gd name="T38" fmla="*/ 325461533 w 50"/>
                <a:gd name="T39" fmla="*/ 32546000 h 26"/>
                <a:gd name="T40" fmla="*/ 325461533 w 50"/>
                <a:gd name="T41" fmla="*/ 32546000 h 26"/>
                <a:gd name="T42" fmla="*/ 423095921 w 50"/>
                <a:gd name="T43" fmla="*/ 65092000 h 26"/>
                <a:gd name="T44" fmla="*/ 520734343 w 50"/>
                <a:gd name="T45" fmla="*/ 130184000 h 26"/>
                <a:gd name="T46" fmla="*/ 520734343 w 50"/>
                <a:gd name="T47" fmla="*/ 130184000 h 26"/>
                <a:gd name="T48" fmla="*/ 683465173 w 50"/>
                <a:gd name="T49" fmla="*/ 292910021 h 26"/>
                <a:gd name="T50" fmla="*/ 813649736 w 50"/>
                <a:gd name="T51" fmla="*/ 423093990 h 26"/>
                <a:gd name="T52" fmla="*/ 813649736 w 50"/>
                <a:gd name="T53" fmla="*/ 423093990 h 26"/>
                <a:gd name="T54" fmla="*/ 813649736 w 50"/>
                <a:gd name="T55" fmla="*/ 423093990 h 2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0"/>
                <a:gd name="T85" fmla="*/ 0 h 26"/>
                <a:gd name="T86" fmla="*/ 50 w 50"/>
                <a:gd name="T87" fmla="*/ 26 h 2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0" h="26">
                  <a:moveTo>
                    <a:pt x="50" y="26"/>
                  </a:moveTo>
                  <a:lnTo>
                    <a:pt x="50" y="26"/>
                  </a:lnTo>
                  <a:lnTo>
                    <a:pt x="42" y="16"/>
                  </a:lnTo>
                  <a:lnTo>
                    <a:pt x="34" y="8"/>
                  </a:lnTo>
                  <a:lnTo>
                    <a:pt x="24" y="2"/>
                  </a:lnTo>
                  <a:lnTo>
                    <a:pt x="14" y="0"/>
                  </a:lnTo>
                  <a:lnTo>
                    <a:pt x="8" y="0"/>
                  </a:lnTo>
                  <a:lnTo>
                    <a:pt x="4" y="2"/>
                  </a:lnTo>
                  <a:lnTo>
                    <a:pt x="0" y="6"/>
                  </a:lnTo>
                  <a:lnTo>
                    <a:pt x="0" y="8"/>
                  </a:lnTo>
                  <a:lnTo>
                    <a:pt x="2" y="10"/>
                  </a:lnTo>
                  <a:lnTo>
                    <a:pt x="4" y="10"/>
                  </a:lnTo>
                  <a:lnTo>
                    <a:pt x="4" y="8"/>
                  </a:lnTo>
                  <a:lnTo>
                    <a:pt x="6" y="2"/>
                  </a:lnTo>
                  <a:lnTo>
                    <a:pt x="12" y="2"/>
                  </a:lnTo>
                  <a:lnTo>
                    <a:pt x="20" y="2"/>
                  </a:lnTo>
                  <a:lnTo>
                    <a:pt x="26" y="4"/>
                  </a:lnTo>
                  <a:lnTo>
                    <a:pt x="32" y="8"/>
                  </a:lnTo>
                  <a:lnTo>
                    <a:pt x="42" y="18"/>
                  </a:lnTo>
                  <a:lnTo>
                    <a:pt x="50" y="26"/>
                  </a:lnTo>
                  <a:close/>
                </a:path>
              </a:pathLst>
            </a:custGeom>
            <a:solidFill>
              <a:srgbClr val="000000"/>
            </a:solidFill>
            <a:ln w="9525">
              <a:noFill/>
              <a:round/>
              <a:headEnd/>
              <a:tailEnd/>
            </a:ln>
          </p:spPr>
          <p:txBody>
            <a:bodyPr/>
            <a:lstStyle/>
            <a:p>
              <a:endParaRPr lang="fr-FR">
                <a:latin typeface="Calibri" pitchFamily="34" charset="0"/>
              </a:endParaRPr>
            </a:p>
          </p:txBody>
        </p:sp>
        <p:sp>
          <p:nvSpPr>
            <p:cNvPr id="9035" name="Freeform 38"/>
            <p:cNvSpPr>
              <a:spLocks/>
            </p:cNvSpPr>
            <p:nvPr/>
          </p:nvSpPr>
          <p:spPr bwMode="auto">
            <a:xfrm>
              <a:off x="5305156" y="5832515"/>
              <a:ext cx="201699" cy="104883"/>
            </a:xfrm>
            <a:custGeom>
              <a:avLst/>
              <a:gdLst>
                <a:gd name="T0" fmla="*/ 813649736 w 50"/>
                <a:gd name="T1" fmla="*/ 423093990 h 26"/>
                <a:gd name="T2" fmla="*/ 813649736 w 50"/>
                <a:gd name="T3" fmla="*/ 423093990 h 26"/>
                <a:gd name="T4" fmla="*/ 683465173 w 50"/>
                <a:gd name="T5" fmla="*/ 260363966 h 26"/>
                <a:gd name="T6" fmla="*/ 553280610 w 50"/>
                <a:gd name="T7" fmla="*/ 130184000 h 26"/>
                <a:gd name="T8" fmla="*/ 390553815 w 50"/>
                <a:gd name="T9" fmla="*/ 32546000 h 26"/>
                <a:gd name="T10" fmla="*/ 227823048 w 50"/>
                <a:gd name="T11" fmla="*/ 0 h 26"/>
                <a:gd name="T12" fmla="*/ 227823048 w 50"/>
                <a:gd name="T13" fmla="*/ 0 h 26"/>
                <a:gd name="T14" fmla="*/ 130184594 w 50"/>
                <a:gd name="T15" fmla="*/ 0 h 26"/>
                <a:gd name="T16" fmla="*/ 65092297 w 50"/>
                <a:gd name="T17" fmla="*/ 32546000 h 26"/>
                <a:gd name="T18" fmla="*/ 0 w 50"/>
                <a:gd name="T19" fmla="*/ 97638008 h 26"/>
                <a:gd name="T20" fmla="*/ 0 w 50"/>
                <a:gd name="T21" fmla="*/ 130184000 h 26"/>
                <a:gd name="T22" fmla="*/ 32546149 w 50"/>
                <a:gd name="T23" fmla="*/ 162730024 h 26"/>
                <a:gd name="T24" fmla="*/ 32546149 w 50"/>
                <a:gd name="T25" fmla="*/ 162730024 h 26"/>
                <a:gd name="T26" fmla="*/ 65092297 w 50"/>
                <a:gd name="T27" fmla="*/ 162730024 h 26"/>
                <a:gd name="T28" fmla="*/ 65092297 w 50"/>
                <a:gd name="T29" fmla="*/ 130184000 h 26"/>
                <a:gd name="T30" fmla="*/ 65092297 w 50"/>
                <a:gd name="T31" fmla="*/ 130184000 h 26"/>
                <a:gd name="T32" fmla="*/ 97638454 w 50"/>
                <a:gd name="T33" fmla="*/ 32546000 h 26"/>
                <a:gd name="T34" fmla="*/ 97638454 w 50"/>
                <a:gd name="T35" fmla="*/ 32546000 h 26"/>
                <a:gd name="T36" fmla="*/ 195276907 w 50"/>
                <a:gd name="T37" fmla="*/ 32546000 h 26"/>
                <a:gd name="T38" fmla="*/ 325461533 w 50"/>
                <a:gd name="T39" fmla="*/ 32546000 h 26"/>
                <a:gd name="T40" fmla="*/ 325461533 w 50"/>
                <a:gd name="T41" fmla="*/ 32546000 h 26"/>
                <a:gd name="T42" fmla="*/ 423095921 w 50"/>
                <a:gd name="T43" fmla="*/ 65092000 h 26"/>
                <a:gd name="T44" fmla="*/ 520734343 w 50"/>
                <a:gd name="T45" fmla="*/ 130184000 h 26"/>
                <a:gd name="T46" fmla="*/ 520734343 w 50"/>
                <a:gd name="T47" fmla="*/ 130184000 h 26"/>
                <a:gd name="T48" fmla="*/ 683465173 w 50"/>
                <a:gd name="T49" fmla="*/ 292910021 h 26"/>
                <a:gd name="T50" fmla="*/ 813649736 w 50"/>
                <a:gd name="T51" fmla="*/ 423093990 h 26"/>
                <a:gd name="T52" fmla="*/ 813649736 w 50"/>
                <a:gd name="T53" fmla="*/ 423093990 h 26"/>
                <a:gd name="T54" fmla="*/ 813649736 w 50"/>
                <a:gd name="T55" fmla="*/ 423093990 h 2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0"/>
                <a:gd name="T85" fmla="*/ 0 h 26"/>
                <a:gd name="T86" fmla="*/ 50 w 50"/>
                <a:gd name="T87" fmla="*/ 26 h 2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0" h="26">
                  <a:moveTo>
                    <a:pt x="50" y="26"/>
                  </a:moveTo>
                  <a:lnTo>
                    <a:pt x="50" y="26"/>
                  </a:lnTo>
                  <a:lnTo>
                    <a:pt x="42" y="16"/>
                  </a:lnTo>
                  <a:lnTo>
                    <a:pt x="34" y="8"/>
                  </a:lnTo>
                  <a:lnTo>
                    <a:pt x="24" y="2"/>
                  </a:lnTo>
                  <a:lnTo>
                    <a:pt x="14" y="0"/>
                  </a:lnTo>
                  <a:lnTo>
                    <a:pt x="8" y="0"/>
                  </a:lnTo>
                  <a:lnTo>
                    <a:pt x="4" y="2"/>
                  </a:lnTo>
                  <a:lnTo>
                    <a:pt x="0" y="6"/>
                  </a:lnTo>
                  <a:lnTo>
                    <a:pt x="0" y="8"/>
                  </a:lnTo>
                  <a:lnTo>
                    <a:pt x="2" y="10"/>
                  </a:lnTo>
                  <a:lnTo>
                    <a:pt x="4" y="10"/>
                  </a:lnTo>
                  <a:lnTo>
                    <a:pt x="4" y="8"/>
                  </a:lnTo>
                  <a:lnTo>
                    <a:pt x="6" y="2"/>
                  </a:lnTo>
                  <a:lnTo>
                    <a:pt x="12" y="2"/>
                  </a:lnTo>
                  <a:lnTo>
                    <a:pt x="20" y="2"/>
                  </a:lnTo>
                  <a:lnTo>
                    <a:pt x="26" y="4"/>
                  </a:lnTo>
                  <a:lnTo>
                    <a:pt x="32" y="8"/>
                  </a:lnTo>
                  <a:lnTo>
                    <a:pt x="42" y="18"/>
                  </a:lnTo>
                  <a:lnTo>
                    <a:pt x="50" y="26"/>
                  </a:lnTo>
                </a:path>
              </a:pathLst>
            </a:custGeom>
            <a:noFill/>
            <a:ln w="9525">
              <a:noFill/>
              <a:round/>
              <a:headEnd/>
              <a:tailEnd/>
            </a:ln>
          </p:spPr>
          <p:txBody>
            <a:bodyPr/>
            <a:lstStyle/>
            <a:p>
              <a:endParaRPr lang="fr-FR">
                <a:latin typeface="Calibri" pitchFamily="34" charset="0"/>
              </a:endParaRPr>
            </a:p>
          </p:txBody>
        </p:sp>
        <p:sp>
          <p:nvSpPr>
            <p:cNvPr id="9036" name="Freeform 39"/>
            <p:cNvSpPr>
              <a:spLocks/>
            </p:cNvSpPr>
            <p:nvPr/>
          </p:nvSpPr>
          <p:spPr bwMode="auto">
            <a:xfrm>
              <a:off x="5393904" y="5913194"/>
              <a:ext cx="88747" cy="32272"/>
            </a:xfrm>
            <a:custGeom>
              <a:avLst/>
              <a:gdLst>
                <a:gd name="T0" fmla="*/ 358001366 w 22"/>
                <a:gd name="T1" fmla="*/ 130185217 h 8"/>
                <a:gd name="T2" fmla="*/ 358001366 w 22"/>
                <a:gd name="T3" fmla="*/ 130185217 h 8"/>
                <a:gd name="T4" fmla="*/ 260363501 w 22"/>
                <a:gd name="T5" fmla="*/ 65092609 h 8"/>
                <a:gd name="T6" fmla="*/ 97637833 w 22"/>
                <a:gd name="T7" fmla="*/ 0 h 8"/>
                <a:gd name="T8" fmla="*/ 97637833 w 22"/>
                <a:gd name="T9" fmla="*/ 0 h 8"/>
                <a:gd name="T10" fmla="*/ 32545942 w 22"/>
                <a:gd name="T11" fmla="*/ 0 h 8"/>
                <a:gd name="T12" fmla="*/ 0 w 22"/>
                <a:gd name="T13" fmla="*/ 0 h 8"/>
                <a:gd name="T14" fmla="*/ 0 w 22"/>
                <a:gd name="T15" fmla="*/ 32546304 h 8"/>
                <a:gd name="T16" fmla="*/ 0 w 22"/>
                <a:gd name="T17" fmla="*/ 32546304 h 8"/>
                <a:gd name="T18" fmla="*/ 0 w 22"/>
                <a:gd name="T19" fmla="*/ 32546304 h 8"/>
                <a:gd name="T20" fmla="*/ 32545942 w 22"/>
                <a:gd name="T21" fmla="*/ 32546304 h 8"/>
                <a:gd name="T22" fmla="*/ 32545942 w 22"/>
                <a:gd name="T23" fmla="*/ 32546304 h 8"/>
                <a:gd name="T24" fmla="*/ 65091884 w 22"/>
                <a:gd name="T25" fmla="*/ 0 h 8"/>
                <a:gd name="T26" fmla="*/ 97637833 w 22"/>
                <a:gd name="T27" fmla="*/ 32546304 h 8"/>
                <a:gd name="T28" fmla="*/ 195271633 w 22"/>
                <a:gd name="T29" fmla="*/ 32546304 h 8"/>
                <a:gd name="T30" fmla="*/ 195271633 w 22"/>
                <a:gd name="T31" fmla="*/ 32546304 h 8"/>
                <a:gd name="T32" fmla="*/ 292909498 w 22"/>
                <a:gd name="T33" fmla="*/ 97638921 h 8"/>
                <a:gd name="T34" fmla="*/ 358001366 w 22"/>
                <a:gd name="T35" fmla="*/ 130185217 h 8"/>
                <a:gd name="T36" fmla="*/ 358001366 w 22"/>
                <a:gd name="T37" fmla="*/ 130185217 h 8"/>
                <a:gd name="T38" fmla="*/ 358001366 w 22"/>
                <a:gd name="T39" fmla="*/ 130185217 h 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2"/>
                <a:gd name="T61" fmla="*/ 0 h 8"/>
                <a:gd name="T62" fmla="*/ 22 w 22"/>
                <a:gd name="T63" fmla="*/ 8 h 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2" h="8">
                  <a:moveTo>
                    <a:pt x="22" y="8"/>
                  </a:moveTo>
                  <a:lnTo>
                    <a:pt x="22" y="8"/>
                  </a:lnTo>
                  <a:lnTo>
                    <a:pt x="16" y="4"/>
                  </a:lnTo>
                  <a:lnTo>
                    <a:pt x="6" y="0"/>
                  </a:lnTo>
                  <a:lnTo>
                    <a:pt x="2" y="0"/>
                  </a:lnTo>
                  <a:lnTo>
                    <a:pt x="0" y="0"/>
                  </a:lnTo>
                  <a:lnTo>
                    <a:pt x="0" y="2"/>
                  </a:lnTo>
                  <a:lnTo>
                    <a:pt x="2" y="2"/>
                  </a:lnTo>
                  <a:lnTo>
                    <a:pt x="4" y="0"/>
                  </a:lnTo>
                  <a:lnTo>
                    <a:pt x="6" y="2"/>
                  </a:lnTo>
                  <a:lnTo>
                    <a:pt x="12" y="2"/>
                  </a:lnTo>
                  <a:lnTo>
                    <a:pt x="18" y="6"/>
                  </a:lnTo>
                  <a:lnTo>
                    <a:pt x="22" y="8"/>
                  </a:lnTo>
                  <a:close/>
                </a:path>
              </a:pathLst>
            </a:custGeom>
            <a:solidFill>
              <a:srgbClr val="000000"/>
            </a:solidFill>
            <a:ln w="9525">
              <a:noFill/>
              <a:round/>
              <a:headEnd/>
              <a:tailEnd/>
            </a:ln>
          </p:spPr>
          <p:txBody>
            <a:bodyPr/>
            <a:lstStyle/>
            <a:p>
              <a:endParaRPr lang="fr-FR">
                <a:latin typeface="Calibri" pitchFamily="34" charset="0"/>
              </a:endParaRPr>
            </a:p>
          </p:txBody>
        </p:sp>
        <p:sp>
          <p:nvSpPr>
            <p:cNvPr id="9037" name="Freeform 40"/>
            <p:cNvSpPr>
              <a:spLocks/>
            </p:cNvSpPr>
            <p:nvPr/>
          </p:nvSpPr>
          <p:spPr bwMode="auto">
            <a:xfrm>
              <a:off x="5393904" y="5913194"/>
              <a:ext cx="88747" cy="32272"/>
            </a:xfrm>
            <a:custGeom>
              <a:avLst/>
              <a:gdLst>
                <a:gd name="T0" fmla="*/ 358001366 w 22"/>
                <a:gd name="T1" fmla="*/ 130185217 h 8"/>
                <a:gd name="T2" fmla="*/ 358001366 w 22"/>
                <a:gd name="T3" fmla="*/ 130185217 h 8"/>
                <a:gd name="T4" fmla="*/ 260363501 w 22"/>
                <a:gd name="T5" fmla="*/ 65092609 h 8"/>
                <a:gd name="T6" fmla="*/ 97637833 w 22"/>
                <a:gd name="T7" fmla="*/ 0 h 8"/>
                <a:gd name="T8" fmla="*/ 97637833 w 22"/>
                <a:gd name="T9" fmla="*/ 0 h 8"/>
                <a:gd name="T10" fmla="*/ 32545942 w 22"/>
                <a:gd name="T11" fmla="*/ 0 h 8"/>
                <a:gd name="T12" fmla="*/ 0 w 22"/>
                <a:gd name="T13" fmla="*/ 0 h 8"/>
                <a:gd name="T14" fmla="*/ 0 w 22"/>
                <a:gd name="T15" fmla="*/ 32546304 h 8"/>
                <a:gd name="T16" fmla="*/ 0 w 22"/>
                <a:gd name="T17" fmla="*/ 32546304 h 8"/>
                <a:gd name="T18" fmla="*/ 0 w 22"/>
                <a:gd name="T19" fmla="*/ 32546304 h 8"/>
                <a:gd name="T20" fmla="*/ 32545942 w 22"/>
                <a:gd name="T21" fmla="*/ 32546304 h 8"/>
                <a:gd name="T22" fmla="*/ 32545942 w 22"/>
                <a:gd name="T23" fmla="*/ 32546304 h 8"/>
                <a:gd name="T24" fmla="*/ 65091884 w 22"/>
                <a:gd name="T25" fmla="*/ 0 h 8"/>
                <a:gd name="T26" fmla="*/ 97637833 w 22"/>
                <a:gd name="T27" fmla="*/ 32546304 h 8"/>
                <a:gd name="T28" fmla="*/ 195271633 w 22"/>
                <a:gd name="T29" fmla="*/ 32546304 h 8"/>
                <a:gd name="T30" fmla="*/ 195271633 w 22"/>
                <a:gd name="T31" fmla="*/ 32546304 h 8"/>
                <a:gd name="T32" fmla="*/ 292909498 w 22"/>
                <a:gd name="T33" fmla="*/ 97638921 h 8"/>
                <a:gd name="T34" fmla="*/ 358001366 w 22"/>
                <a:gd name="T35" fmla="*/ 130185217 h 8"/>
                <a:gd name="T36" fmla="*/ 358001366 w 22"/>
                <a:gd name="T37" fmla="*/ 130185217 h 8"/>
                <a:gd name="T38" fmla="*/ 358001366 w 22"/>
                <a:gd name="T39" fmla="*/ 130185217 h 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2"/>
                <a:gd name="T61" fmla="*/ 0 h 8"/>
                <a:gd name="T62" fmla="*/ 22 w 22"/>
                <a:gd name="T63" fmla="*/ 8 h 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2" h="8">
                  <a:moveTo>
                    <a:pt x="22" y="8"/>
                  </a:moveTo>
                  <a:lnTo>
                    <a:pt x="22" y="8"/>
                  </a:lnTo>
                  <a:lnTo>
                    <a:pt x="16" y="4"/>
                  </a:lnTo>
                  <a:lnTo>
                    <a:pt x="6" y="0"/>
                  </a:lnTo>
                  <a:lnTo>
                    <a:pt x="2" y="0"/>
                  </a:lnTo>
                  <a:lnTo>
                    <a:pt x="0" y="0"/>
                  </a:lnTo>
                  <a:lnTo>
                    <a:pt x="0" y="2"/>
                  </a:lnTo>
                  <a:lnTo>
                    <a:pt x="2" y="2"/>
                  </a:lnTo>
                  <a:lnTo>
                    <a:pt x="4" y="0"/>
                  </a:lnTo>
                  <a:lnTo>
                    <a:pt x="6" y="2"/>
                  </a:lnTo>
                  <a:lnTo>
                    <a:pt x="12" y="2"/>
                  </a:lnTo>
                  <a:lnTo>
                    <a:pt x="18" y="6"/>
                  </a:lnTo>
                  <a:lnTo>
                    <a:pt x="22" y="8"/>
                  </a:lnTo>
                </a:path>
              </a:pathLst>
            </a:custGeom>
            <a:noFill/>
            <a:ln w="9525">
              <a:noFill/>
              <a:round/>
              <a:headEnd/>
              <a:tailEnd/>
            </a:ln>
          </p:spPr>
          <p:txBody>
            <a:bodyPr/>
            <a:lstStyle/>
            <a:p>
              <a:endParaRPr lang="fr-FR">
                <a:latin typeface="Calibri" pitchFamily="34" charset="0"/>
              </a:endParaRPr>
            </a:p>
          </p:txBody>
        </p:sp>
        <p:sp>
          <p:nvSpPr>
            <p:cNvPr id="9038" name="Freeform 41"/>
            <p:cNvSpPr>
              <a:spLocks/>
            </p:cNvSpPr>
            <p:nvPr/>
          </p:nvSpPr>
          <p:spPr bwMode="auto">
            <a:xfrm>
              <a:off x="5845709" y="4194722"/>
              <a:ext cx="177495" cy="613164"/>
            </a:xfrm>
            <a:custGeom>
              <a:avLst/>
              <a:gdLst>
                <a:gd name="T0" fmla="*/ 0 w 44"/>
                <a:gd name="T1" fmla="*/ 1301835901 h 152"/>
                <a:gd name="T2" fmla="*/ 0 w 44"/>
                <a:gd name="T3" fmla="*/ 1301835901 h 152"/>
                <a:gd name="T4" fmla="*/ 162730650 w 44"/>
                <a:gd name="T5" fmla="*/ 1790023166 h 152"/>
                <a:gd name="T6" fmla="*/ 260369002 w 44"/>
                <a:gd name="T7" fmla="*/ 2050391859 h 152"/>
                <a:gd name="T8" fmla="*/ 390549500 w 44"/>
                <a:gd name="T9" fmla="*/ 2147483647 h 152"/>
                <a:gd name="T10" fmla="*/ 390549500 w 44"/>
                <a:gd name="T11" fmla="*/ 2147483647 h 152"/>
                <a:gd name="T12" fmla="*/ 488187852 w 44"/>
                <a:gd name="T13" fmla="*/ 2147483647 h 152"/>
                <a:gd name="T14" fmla="*/ 553280213 w 44"/>
                <a:gd name="T15" fmla="*/ 2147483647 h 152"/>
                <a:gd name="T16" fmla="*/ 650918565 w 44"/>
                <a:gd name="T17" fmla="*/ 2147483647 h 152"/>
                <a:gd name="T18" fmla="*/ 650918565 w 44"/>
                <a:gd name="T19" fmla="*/ 2147483647 h 152"/>
                <a:gd name="T20" fmla="*/ 683464682 w 44"/>
                <a:gd name="T21" fmla="*/ 2147483647 h 152"/>
                <a:gd name="T22" fmla="*/ 716010800 w 44"/>
                <a:gd name="T23" fmla="*/ 2147483647 h 152"/>
                <a:gd name="T24" fmla="*/ 716010800 w 44"/>
                <a:gd name="T25" fmla="*/ 2147483647 h 152"/>
                <a:gd name="T26" fmla="*/ 716010800 w 44"/>
                <a:gd name="T27" fmla="*/ 2147483647 h 152"/>
                <a:gd name="T28" fmla="*/ 716010800 w 44"/>
                <a:gd name="T29" fmla="*/ 2017845772 h 152"/>
                <a:gd name="T30" fmla="*/ 683464682 w 44"/>
                <a:gd name="T31" fmla="*/ 1724930993 h 152"/>
                <a:gd name="T32" fmla="*/ 683464682 w 44"/>
                <a:gd name="T33" fmla="*/ 1724930993 h 152"/>
                <a:gd name="T34" fmla="*/ 618372448 w 44"/>
                <a:gd name="T35" fmla="*/ 1106559381 h 152"/>
                <a:gd name="T36" fmla="*/ 618372448 w 44"/>
                <a:gd name="T37" fmla="*/ 1106559381 h 152"/>
                <a:gd name="T38" fmla="*/ 553280213 w 44"/>
                <a:gd name="T39" fmla="*/ 813648384 h 152"/>
                <a:gd name="T40" fmla="*/ 488187852 w 44"/>
                <a:gd name="T41" fmla="*/ 520733478 h 152"/>
                <a:gd name="T42" fmla="*/ 423095618 w 44"/>
                <a:gd name="T43" fmla="*/ 260368756 h 152"/>
                <a:gd name="T44" fmla="*/ 260369002 w 44"/>
                <a:gd name="T45" fmla="*/ 0 h 152"/>
                <a:gd name="T46" fmla="*/ 260369002 w 44"/>
                <a:gd name="T47" fmla="*/ 0 h 152"/>
                <a:gd name="T48" fmla="*/ 260369002 w 44"/>
                <a:gd name="T49" fmla="*/ 0 h 152"/>
                <a:gd name="T50" fmla="*/ 227822884 w 44"/>
                <a:gd name="T51" fmla="*/ 0 h 152"/>
                <a:gd name="T52" fmla="*/ 227822884 w 44"/>
                <a:gd name="T53" fmla="*/ 0 h 152"/>
                <a:gd name="T54" fmla="*/ 423095618 w 44"/>
                <a:gd name="T55" fmla="*/ 455641305 h 152"/>
                <a:gd name="T56" fmla="*/ 553280213 w 44"/>
                <a:gd name="T57" fmla="*/ 943828696 h 152"/>
                <a:gd name="T58" fmla="*/ 618372448 w 44"/>
                <a:gd name="T59" fmla="*/ 1432020247 h 152"/>
                <a:gd name="T60" fmla="*/ 650918565 w 44"/>
                <a:gd name="T61" fmla="*/ 1920207513 h 152"/>
                <a:gd name="T62" fmla="*/ 650918565 w 44"/>
                <a:gd name="T63" fmla="*/ 1920207513 h 152"/>
                <a:gd name="T64" fmla="*/ 683464682 w 44"/>
                <a:gd name="T65" fmla="*/ 2147483647 h 152"/>
                <a:gd name="T66" fmla="*/ 683464682 w 44"/>
                <a:gd name="T67" fmla="*/ 2147483647 h 152"/>
                <a:gd name="T68" fmla="*/ 683464682 w 44"/>
                <a:gd name="T69" fmla="*/ 2147483647 h 152"/>
                <a:gd name="T70" fmla="*/ 650918565 w 44"/>
                <a:gd name="T71" fmla="*/ 2147483647 h 152"/>
                <a:gd name="T72" fmla="*/ 553280213 w 44"/>
                <a:gd name="T73" fmla="*/ 2147483647 h 152"/>
                <a:gd name="T74" fmla="*/ 553280213 w 44"/>
                <a:gd name="T75" fmla="*/ 2147483647 h 152"/>
                <a:gd name="T76" fmla="*/ 488187852 w 44"/>
                <a:gd name="T77" fmla="*/ 2147483647 h 152"/>
                <a:gd name="T78" fmla="*/ 488187852 w 44"/>
                <a:gd name="T79" fmla="*/ 2147483647 h 152"/>
                <a:gd name="T80" fmla="*/ 358007417 w 44"/>
                <a:gd name="T81" fmla="*/ 2147483647 h 152"/>
                <a:gd name="T82" fmla="*/ 358007417 w 44"/>
                <a:gd name="T83" fmla="*/ 2147483647 h 152"/>
                <a:gd name="T84" fmla="*/ 227822884 w 44"/>
                <a:gd name="T85" fmla="*/ 1952753599 h 152"/>
                <a:gd name="T86" fmla="*/ 130184501 w 44"/>
                <a:gd name="T87" fmla="*/ 1724930993 h 152"/>
                <a:gd name="T88" fmla="*/ 0 w 44"/>
                <a:gd name="T89" fmla="*/ 1301835901 h 152"/>
                <a:gd name="T90" fmla="*/ 0 w 44"/>
                <a:gd name="T91" fmla="*/ 1301835901 h 152"/>
                <a:gd name="T92" fmla="*/ 0 w 44"/>
                <a:gd name="T93" fmla="*/ 1301835901 h 1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4"/>
                <a:gd name="T142" fmla="*/ 0 h 152"/>
                <a:gd name="T143" fmla="*/ 44 w 44"/>
                <a:gd name="T144" fmla="*/ 152 h 1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4" h="152">
                  <a:moveTo>
                    <a:pt x="0" y="80"/>
                  </a:moveTo>
                  <a:lnTo>
                    <a:pt x="0" y="80"/>
                  </a:lnTo>
                  <a:lnTo>
                    <a:pt x="10" y="110"/>
                  </a:lnTo>
                  <a:lnTo>
                    <a:pt x="16" y="126"/>
                  </a:lnTo>
                  <a:lnTo>
                    <a:pt x="24" y="140"/>
                  </a:lnTo>
                  <a:lnTo>
                    <a:pt x="30" y="148"/>
                  </a:lnTo>
                  <a:lnTo>
                    <a:pt x="34" y="152"/>
                  </a:lnTo>
                  <a:lnTo>
                    <a:pt x="40" y="152"/>
                  </a:lnTo>
                  <a:lnTo>
                    <a:pt x="42" y="152"/>
                  </a:lnTo>
                  <a:lnTo>
                    <a:pt x="44" y="148"/>
                  </a:lnTo>
                  <a:lnTo>
                    <a:pt x="44" y="142"/>
                  </a:lnTo>
                  <a:lnTo>
                    <a:pt x="44" y="124"/>
                  </a:lnTo>
                  <a:lnTo>
                    <a:pt x="42" y="106"/>
                  </a:lnTo>
                  <a:lnTo>
                    <a:pt x="38" y="68"/>
                  </a:lnTo>
                  <a:lnTo>
                    <a:pt x="34" y="50"/>
                  </a:lnTo>
                  <a:lnTo>
                    <a:pt x="30" y="32"/>
                  </a:lnTo>
                  <a:lnTo>
                    <a:pt x="26" y="16"/>
                  </a:lnTo>
                  <a:lnTo>
                    <a:pt x="16" y="0"/>
                  </a:lnTo>
                  <a:lnTo>
                    <a:pt x="14" y="0"/>
                  </a:lnTo>
                  <a:lnTo>
                    <a:pt x="26" y="28"/>
                  </a:lnTo>
                  <a:lnTo>
                    <a:pt x="34" y="58"/>
                  </a:lnTo>
                  <a:lnTo>
                    <a:pt x="38" y="88"/>
                  </a:lnTo>
                  <a:lnTo>
                    <a:pt x="40" y="118"/>
                  </a:lnTo>
                  <a:lnTo>
                    <a:pt x="42" y="142"/>
                  </a:lnTo>
                  <a:lnTo>
                    <a:pt x="42" y="144"/>
                  </a:lnTo>
                  <a:lnTo>
                    <a:pt x="40" y="146"/>
                  </a:lnTo>
                  <a:lnTo>
                    <a:pt x="34" y="148"/>
                  </a:lnTo>
                  <a:lnTo>
                    <a:pt x="30" y="142"/>
                  </a:lnTo>
                  <a:lnTo>
                    <a:pt x="22" y="132"/>
                  </a:lnTo>
                  <a:lnTo>
                    <a:pt x="14" y="120"/>
                  </a:lnTo>
                  <a:lnTo>
                    <a:pt x="8" y="106"/>
                  </a:lnTo>
                  <a:lnTo>
                    <a:pt x="0" y="80"/>
                  </a:lnTo>
                  <a:close/>
                </a:path>
              </a:pathLst>
            </a:custGeom>
            <a:solidFill>
              <a:srgbClr val="000000"/>
            </a:solidFill>
            <a:ln w="9525">
              <a:noFill/>
              <a:round/>
              <a:headEnd/>
              <a:tailEnd/>
            </a:ln>
          </p:spPr>
          <p:txBody>
            <a:bodyPr/>
            <a:lstStyle/>
            <a:p>
              <a:endParaRPr lang="fr-FR">
                <a:latin typeface="Calibri" pitchFamily="34" charset="0"/>
              </a:endParaRPr>
            </a:p>
          </p:txBody>
        </p:sp>
        <p:sp>
          <p:nvSpPr>
            <p:cNvPr id="9039" name="Freeform 42"/>
            <p:cNvSpPr>
              <a:spLocks/>
            </p:cNvSpPr>
            <p:nvPr/>
          </p:nvSpPr>
          <p:spPr bwMode="auto">
            <a:xfrm>
              <a:off x="5845709" y="4194722"/>
              <a:ext cx="177495" cy="613164"/>
            </a:xfrm>
            <a:custGeom>
              <a:avLst/>
              <a:gdLst>
                <a:gd name="T0" fmla="*/ 0 w 44"/>
                <a:gd name="T1" fmla="*/ 1301835901 h 152"/>
                <a:gd name="T2" fmla="*/ 0 w 44"/>
                <a:gd name="T3" fmla="*/ 1301835901 h 152"/>
                <a:gd name="T4" fmla="*/ 162730650 w 44"/>
                <a:gd name="T5" fmla="*/ 1790023166 h 152"/>
                <a:gd name="T6" fmla="*/ 260369002 w 44"/>
                <a:gd name="T7" fmla="*/ 2050391859 h 152"/>
                <a:gd name="T8" fmla="*/ 390549500 w 44"/>
                <a:gd name="T9" fmla="*/ 2147483647 h 152"/>
                <a:gd name="T10" fmla="*/ 390549500 w 44"/>
                <a:gd name="T11" fmla="*/ 2147483647 h 152"/>
                <a:gd name="T12" fmla="*/ 488187852 w 44"/>
                <a:gd name="T13" fmla="*/ 2147483647 h 152"/>
                <a:gd name="T14" fmla="*/ 553280213 w 44"/>
                <a:gd name="T15" fmla="*/ 2147483647 h 152"/>
                <a:gd name="T16" fmla="*/ 650918565 w 44"/>
                <a:gd name="T17" fmla="*/ 2147483647 h 152"/>
                <a:gd name="T18" fmla="*/ 650918565 w 44"/>
                <a:gd name="T19" fmla="*/ 2147483647 h 152"/>
                <a:gd name="T20" fmla="*/ 683464682 w 44"/>
                <a:gd name="T21" fmla="*/ 2147483647 h 152"/>
                <a:gd name="T22" fmla="*/ 716010800 w 44"/>
                <a:gd name="T23" fmla="*/ 2147483647 h 152"/>
                <a:gd name="T24" fmla="*/ 716010800 w 44"/>
                <a:gd name="T25" fmla="*/ 2147483647 h 152"/>
                <a:gd name="T26" fmla="*/ 716010800 w 44"/>
                <a:gd name="T27" fmla="*/ 2147483647 h 152"/>
                <a:gd name="T28" fmla="*/ 716010800 w 44"/>
                <a:gd name="T29" fmla="*/ 2017845772 h 152"/>
                <a:gd name="T30" fmla="*/ 683464682 w 44"/>
                <a:gd name="T31" fmla="*/ 1724930993 h 152"/>
                <a:gd name="T32" fmla="*/ 683464682 w 44"/>
                <a:gd name="T33" fmla="*/ 1724930993 h 152"/>
                <a:gd name="T34" fmla="*/ 618372448 w 44"/>
                <a:gd name="T35" fmla="*/ 1106559381 h 152"/>
                <a:gd name="T36" fmla="*/ 618372448 w 44"/>
                <a:gd name="T37" fmla="*/ 1106559381 h 152"/>
                <a:gd name="T38" fmla="*/ 553280213 w 44"/>
                <a:gd name="T39" fmla="*/ 813648384 h 152"/>
                <a:gd name="T40" fmla="*/ 488187852 w 44"/>
                <a:gd name="T41" fmla="*/ 520733478 h 152"/>
                <a:gd name="T42" fmla="*/ 423095618 w 44"/>
                <a:gd name="T43" fmla="*/ 260368756 h 152"/>
                <a:gd name="T44" fmla="*/ 260369002 w 44"/>
                <a:gd name="T45" fmla="*/ 0 h 152"/>
                <a:gd name="T46" fmla="*/ 260369002 w 44"/>
                <a:gd name="T47" fmla="*/ 0 h 152"/>
                <a:gd name="T48" fmla="*/ 260369002 w 44"/>
                <a:gd name="T49" fmla="*/ 0 h 152"/>
                <a:gd name="T50" fmla="*/ 227822884 w 44"/>
                <a:gd name="T51" fmla="*/ 0 h 152"/>
                <a:gd name="T52" fmla="*/ 227822884 w 44"/>
                <a:gd name="T53" fmla="*/ 0 h 152"/>
                <a:gd name="T54" fmla="*/ 423095618 w 44"/>
                <a:gd name="T55" fmla="*/ 455641305 h 152"/>
                <a:gd name="T56" fmla="*/ 553280213 w 44"/>
                <a:gd name="T57" fmla="*/ 943828696 h 152"/>
                <a:gd name="T58" fmla="*/ 618372448 w 44"/>
                <a:gd name="T59" fmla="*/ 1432020247 h 152"/>
                <a:gd name="T60" fmla="*/ 650918565 w 44"/>
                <a:gd name="T61" fmla="*/ 1920207513 h 152"/>
                <a:gd name="T62" fmla="*/ 650918565 w 44"/>
                <a:gd name="T63" fmla="*/ 1920207513 h 152"/>
                <a:gd name="T64" fmla="*/ 683464682 w 44"/>
                <a:gd name="T65" fmla="*/ 2147483647 h 152"/>
                <a:gd name="T66" fmla="*/ 683464682 w 44"/>
                <a:gd name="T67" fmla="*/ 2147483647 h 152"/>
                <a:gd name="T68" fmla="*/ 683464682 w 44"/>
                <a:gd name="T69" fmla="*/ 2147483647 h 152"/>
                <a:gd name="T70" fmla="*/ 650918565 w 44"/>
                <a:gd name="T71" fmla="*/ 2147483647 h 152"/>
                <a:gd name="T72" fmla="*/ 553280213 w 44"/>
                <a:gd name="T73" fmla="*/ 2147483647 h 152"/>
                <a:gd name="T74" fmla="*/ 553280213 w 44"/>
                <a:gd name="T75" fmla="*/ 2147483647 h 152"/>
                <a:gd name="T76" fmla="*/ 488187852 w 44"/>
                <a:gd name="T77" fmla="*/ 2147483647 h 152"/>
                <a:gd name="T78" fmla="*/ 488187852 w 44"/>
                <a:gd name="T79" fmla="*/ 2147483647 h 152"/>
                <a:gd name="T80" fmla="*/ 358007417 w 44"/>
                <a:gd name="T81" fmla="*/ 2147483647 h 152"/>
                <a:gd name="T82" fmla="*/ 358007417 w 44"/>
                <a:gd name="T83" fmla="*/ 2147483647 h 152"/>
                <a:gd name="T84" fmla="*/ 227822884 w 44"/>
                <a:gd name="T85" fmla="*/ 1952753599 h 152"/>
                <a:gd name="T86" fmla="*/ 130184501 w 44"/>
                <a:gd name="T87" fmla="*/ 1724930993 h 152"/>
                <a:gd name="T88" fmla="*/ 0 w 44"/>
                <a:gd name="T89" fmla="*/ 1301835901 h 152"/>
                <a:gd name="T90" fmla="*/ 0 w 44"/>
                <a:gd name="T91" fmla="*/ 1301835901 h 152"/>
                <a:gd name="T92" fmla="*/ 0 w 44"/>
                <a:gd name="T93" fmla="*/ 1301835901 h 1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4"/>
                <a:gd name="T142" fmla="*/ 0 h 152"/>
                <a:gd name="T143" fmla="*/ 44 w 44"/>
                <a:gd name="T144" fmla="*/ 152 h 1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4" h="152">
                  <a:moveTo>
                    <a:pt x="0" y="80"/>
                  </a:moveTo>
                  <a:lnTo>
                    <a:pt x="0" y="80"/>
                  </a:lnTo>
                  <a:lnTo>
                    <a:pt x="10" y="110"/>
                  </a:lnTo>
                  <a:lnTo>
                    <a:pt x="16" y="126"/>
                  </a:lnTo>
                  <a:lnTo>
                    <a:pt x="24" y="140"/>
                  </a:lnTo>
                  <a:lnTo>
                    <a:pt x="30" y="148"/>
                  </a:lnTo>
                  <a:lnTo>
                    <a:pt x="34" y="152"/>
                  </a:lnTo>
                  <a:lnTo>
                    <a:pt x="40" y="152"/>
                  </a:lnTo>
                  <a:lnTo>
                    <a:pt x="42" y="152"/>
                  </a:lnTo>
                  <a:lnTo>
                    <a:pt x="44" y="148"/>
                  </a:lnTo>
                  <a:lnTo>
                    <a:pt x="44" y="142"/>
                  </a:lnTo>
                  <a:lnTo>
                    <a:pt x="44" y="124"/>
                  </a:lnTo>
                  <a:lnTo>
                    <a:pt x="42" y="106"/>
                  </a:lnTo>
                  <a:lnTo>
                    <a:pt x="38" y="68"/>
                  </a:lnTo>
                  <a:lnTo>
                    <a:pt x="34" y="50"/>
                  </a:lnTo>
                  <a:lnTo>
                    <a:pt x="30" y="32"/>
                  </a:lnTo>
                  <a:lnTo>
                    <a:pt x="26" y="16"/>
                  </a:lnTo>
                  <a:lnTo>
                    <a:pt x="16" y="0"/>
                  </a:lnTo>
                  <a:lnTo>
                    <a:pt x="14" y="0"/>
                  </a:lnTo>
                  <a:lnTo>
                    <a:pt x="26" y="28"/>
                  </a:lnTo>
                  <a:lnTo>
                    <a:pt x="34" y="58"/>
                  </a:lnTo>
                  <a:lnTo>
                    <a:pt x="38" y="88"/>
                  </a:lnTo>
                  <a:lnTo>
                    <a:pt x="40" y="118"/>
                  </a:lnTo>
                  <a:lnTo>
                    <a:pt x="42" y="142"/>
                  </a:lnTo>
                  <a:lnTo>
                    <a:pt x="42" y="144"/>
                  </a:lnTo>
                  <a:lnTo>
                    <a:pt x="40" y="146"/>
                  </a:lnTo>
                  <a:lnTo>
                    <a:pt x="34" y="148"/>
                  </a:lnTo>
                  <a:lnTo>
                    <a:pt x="30" y="142"/>
                  </a:lnTo>
                  <a:lnTo>
                    <a:pt x="22" y="132"/>
                  </a:lnTo>
                  <a:lnTo>
                    <a:pt x="14" y="120"/>
                  </a:lnTo>
                  <a:lnTo>
                    <a:pt x="8" y="106"/>
                  </a:lnTo>
                  <a:lnTo>
                    <a:pt x="0" y="80"/>
                  </a:lnTo>
                </a:path>
              </a:pathLst>
            </a:custGeom>
            <a:noFill/>
            <a:ln w="9525">
              <a:noFill/>
              <a:round/>
              <a:headEnd/>
              <a:tailEnd/>
            </a:ln>
          </p:spPr>
          <p:txBody>
            <a:bodyPr/>
            <a:lstStyle/>
            <a:p>
              <a:endParaRPr lang="fr-FR">
                <a:latin typeface="Calibri" pitchFamily="34" charset="0"/>
              </a:endParaRPr>
            </a:p>
          </p:txBody>
        </p:sp>
        <p:sp>
          <p:nvSpPr>
            <p:cNvPr id="9040" name="Freeform 43"/>
            <p:cNvSpPr>
              <a:spLocks/>
            </p:cNvSpPr>
            <p:nvPr/>
          </p:nvSpPr>
          <p:spPr bwMode="auto">
            <a:xfrm>
              <a:off x="5999000" y="4291537"/>
              <a:ext cx="225903" cy="266242"/>
            </a:xfrm>
            <a:custGeom>
              <a:avLst/>
              <a:gdLst>
                <a:gd name="T0" fmla="*/ 0 w 56"/>
                <a:gd name="T1" fmla="*/ 0 h 66"/>
                <a:gd name="T2" fmla="*/ 0 w 56"/>
                <a:gd name="T3" fmla="*/ 0 h 66"/>
                <a:gd name="T4" fmla="*/ 32546167 w 56"/>
                <a:gd name="T5" fmla="*/ 358002669 h 66"/>
                <a:gd name="T6" fmla="*/ 130184668 w 56"/>
                <a:gd name="T7" fmla="*/ 716009372 h 66"/>
                <a:gd name="T8" fmla="*/ 130184668 w 56"/>
                <a:gd name="T9" fmla="*/ 716009372 h 66"/>
                <a:gd name="T10" fmla="*/ 162730858 w 56"/>
                <a:gd name="T11" fmla="*/ 846189548 h 66"/>
                <a:gd name="T12" fmla="*/ 260369336 w 56"/>
                <a:gd name="T13" fmla="*/ 943827706 h 66"/>
                <a:gd name="T14" fmla="*/ 325461717 w 56"/>
                <a:gd name="T15" fmla="*/ 1041465863 h 66"/>
                <a:gd name="T16" fmla="*/ 390554035 w 56"/>
                <a:gd name="T17" fmla="*/ 1074012168 h 66"/>
                <a:gd name="T18" fmla="*/ 455646353 w 56"/>
                <a:gd name="T19" fmla="*/ 1074012168 h 66"/>
                <a:gd name="T20" fmla="*/ 455646353 w 56"/>
                <a:gd name="T21" fmla="*/ 1074012168 h 66"/>
                <a:gd name="T22" fmla="*/ 553280922 w 56"/>
                <a:gd name="T23" fmla="*/ 1041465863 h 66"/>
                <a:gd name="T24" fmla="*/ 618373240 w 56"/>
                <a:gd name="T25" fmla="*/ 976373758 h 66"/>
                <a:gd name="T26" fmla="*/ 716011717 w 56"/>
                <a:gd name="T27" fmla="*/ 781101477 h 66"/>
                <a:gd name="T28" fmla="*/ 716011717 w 56"/>
                <a:gd name="T29" fmla="*/ 781101477 h 66"/>
                <a:gd name="T30" fmla="*/ 781104036 w 56"/>
                <a:gd name="T31" fmla="*/ 650917267 h 66"/>
                <a:gd name="T32" fmla="*/ 846196354 w 56"/>
                <a:gd name="T33" fmla="*/ 488186879 h 66"/>
                <a:gd name="T34" fmla="*/ 878742513 w 56"/>
                <a:gd name="T35" fmla="*/ 325456617 h 66"/>
                <a:gd name="T36" fmla="*/ 911288672 w 56"/>
                <a:gd name="T37" fmla="*/ 130184241 h 66"/>
                <a:gd name="T38" fmla="*/ 911288672 w 56"/>
                <a:gd name="T39" fmla="*/ 130184241 h 66"/>
                <a:gd name="T40" fmla="*/ 878742513 w 56"/>
                <a:gd name="T41" fmla="*/ 130184241 h 66"/>
                <a:gd name="T42" fmla="*/ 878742513 w 56"/>
                <a:gd name="T43" fmla="*/ 130184241 h 66"/>
                <a:gd name="T44" fmla="*/ 846196354 w 56"/>
                <a:gd name="T45" fmla="*/ 390548722 h 66"/>
                <a:gd name="T46" fmla="*/ 781104036 w 56"/>
                <a:gd name="T47" fmla="*/ 618371215 h 66"/>
                <a:gd name="T48" fmla="*/ 683465558 w 56"/>
                <a:gd name="T49" fmla="*/ 846189548 h 66"/>
                <a:gd name="T50" fmla="*/ 520734637 w 56"/>
                <a:gd name="T51" fmla="*/ 1008919811 h 66"/>
                <a:gd name="T52" fmla="*/ 520734637 w 56"/>
                <a:gd name="T53" fmla="*/ 1008919811 h 66"/>
                <a:gd name="T54" fmla="*/ 455646353 w 56"/>
                <a:gd name="T55" fmla="*/ 1074012168 h 66"/>
                <a:gd name="T56" fmla="*/ 390554035 w 56"/>
                <a:gd name="T57" fmla="*/ 1074012168 h 66"/>
                <a:gd name="T58" fmla="*/ 325461717 w 56"/>
                <a:gd name="T59" fmla="*/ 1008919811 h 66"/>
                <a:gd name="T60" fmla="*/ 260369336 w 56"/>
                <a:gd name="T61" fmla="*/ 943827706 h 66"/>
                <a:gd name="T62" fmla="*/ 162730858 w 56"/>
                <a:gd name="T63" fmla="*/ 748555425 h 66"/>
                <a:gd name="T64" fmla="*/ 130184668 w 56"/>
                <a:gd name="T65" fmla="*/ 618371215 h 66"/>
                <a:gd name="T66" fmla="*/ 130184668 w 56"/>
                <a:gd name="T67" fmla="*/ 618371215 h 66"/>
                <a:gd name="T68" fmla="*/ 32546167 w 56"/>
                <a:gd name="T69" fmla="*/ 325456617 h 66"/>
                <a:gd name="T70" fmla="*/ 0 w 56"/>
                <a:gd name="T71" fmla="*/ 0 h 66"/>
                <a:gd name="T72" fmla="*/ 0 w 56"/>
                <a:gd name="T73" fmla="*/ 0 h 66"/>
                <a:gd name="T74" fmla="*/ 0 w 56"/>
                <a:gd name="T75" fmla="*/ 0 h 6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6"/>
                <a:gd name="T115" fmla="*/ 0 h 66"/>
                <a:gd name="T116" fmla="*/ 56 w 56"/>
                <a:gd name="T117" fmla="*/ 66 h 6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6" h="66">
                  <a:moveTo>
                    <a:pt x="0" y="0"/>
                  </a:moveTo>
                  <a:lnTo>
                    <a:pt x="0" y="0"/>
                  </a:lnTo>
                  <a:lnTo>
                    <a:pt x="2" y="22"/>
                  </a:lnTo>
                  <a:lnTo>
                    <a:pt x="8" y="44"/>
                  </a:lnTo>
                  <a:lnTo>
                    <a:pt x="10" y="52"/>
                  </a:lnTo>
                  <a:lnTo>
                    <a:pt x="16" y="58"/>
                  </a:lnTo>
                  <a:lnTo>
                    <a:pt x="20" y="64"/>
                  </a:lnTo>
                  <a:lnTo>
                    <a:pt x="24" y="66"/>
                  </a:lnTo>
                  <a:lnTo>
                    <a:pt x="28" y="66"/>
                  </a:lnTo>
                  <a:lnTo>
                    <a:pt x="34" y="64"/>
                  </a:lnTo>
                  <a:lnTo>
                    <a:pt x="38" y="60"/>
                  </a:lnTo>
                  <a:lnTo>
                    <a:pt x="44" y="48"/>
                  </a:lnTo>
                  <a:lnTo>
                    <a:pt x="48" y="40"/>
                  </a:lnTo>
                  <a:lnTo>
                    <a:pt x="52" y="30"/>
                  </a:lnTo>
                  <a:lnTo>
                    <a:pt x="54" y="20"/>
                  </a:lnTo>
                  <a:lnTo>
                    <a:pt x="56" y="8"/>
                  </a:lnTo>
                  <a:lnTo>
                    <a:pt x="54" y="8"/>
                  </a:lnTo>
                  <a:lnTo>
                    <a:pt x="52" y="24"/>
                  </a:lnTo>
                  <a:lnTo>
                    <a:pt x="48" y="38"/>
                  </a:lnTo>
                  <a:lnTo>
                    <a:pt x="42" y="52"/>
                  </a:lnTo>
                  <a:lnTo>
                    <a:pt x="32" y="62"/>
                  </a:lnTo>
                  <a:lnTo>
                    <a:pt x="28" y="66"/>
                  </a:lnTo>
                  <a:lnTo>
                    <a:pt x="24" y="66"/>
                  </a:lnTo>
                  <a:lnTo>
                    <a:pt x="20" y="62"/>
                  </a:lnTo>
                  <a:lnTo>
                    <a:pt x="16" y="58"/>
                  </a:lnTo>
                  <a:lnTo>
                    <a:pt x="10" y="46"/>
                  </a:lnTo>
                  <a:lnTo>
                    <a:pt x="8" y="38"/>
                  </a:lnTo>
                  <a:lnTo>
                    <a:pt x="2" y="20"/>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041" name="Freeform 44"/>
            <p:cNvSpPr>
              <a:spLocks/>
            </p:cNvSpPr>
            <p:nvPr/>
          </p:nvSpPr>
          <p:spPr bwMode="auto">
            <a:xfrm>
              <a:off x="5999000" y="4291537"/>
              <a:ext cx="225903" cy="266242"/>
            </a:xfrm>
            <a:custGeom>
              <a:avLst/>
              <a:gdLst>
                <a:gd name="T0" fmla="*/ 0 w 56"/>
                <a:gd name="T1" fmla="*/ 0 h 66"/>
                <a:gd name="T2" fmla="*/ 0 w 56"/>
                <a:gd name="T3" fmla="*/ 0 h 66"/>
                <a:gd name="T4" fmla="*/ 32546167 w 56"/>
                <a:gd name="T5" fmla="*/ 358002669 h 66"/>
                <a:gd name="T6" fmla="*/ 130184668 w 56"/>
                <a:gd name="T7" fmla="*/ 716009372 h 66"/>
                <a:gd name="T8" fmla="*/ 130184668 w 56"/>
                <a:gd name="T9" fmla="*/ 716009372 h 66"/>
                <a:gd name="T10" fmla="*/ 162730858 w 56"/>
                <a:gd name="T11" fmla="*/ 846189548 h 66"/>
                <a:gd name="T12" fmla="*/ 260369336 w 56"/>
                <a:gd name="T13" fmla="*/ 943827706 h 66"/>
                <a:gd name="T14" fmla="*/ 325461717 w 56"/>
                <a:gd name="T15" fmla="*/ 1041465863 h 66"/>
                <a:gd name="T16" fmla="*/ 390554035 w 56"/>
                <a:gd name="T17" fmla="*/ 1074012168 h 66"/>
                <a:gd name="T18" fmla="*/ 455646353 w 56"/>
                <a:gd name="T19" fmla="*/ 1074012168 h 66"/>
                <a:gd name="T20" fmla="*/ 455646353 w 56"/>
                <a:gd name="T21" fmla="*/ 1074012168 h 66"/>
                <a:gd name="T22" fmla="*/ 553280922 w 56"/>
                <a:gd name="T23" fmla="*/ 1041465863 h 66"/>
                <a:gd name="T24" fmla="*/ 618373240 w 56"/>
                <a:gd name="T25" fmla="*/ 976373758 h 66"/>
                <a:gd name="T26" fmla="*/ 716011717 w 56"/>
                <a:gd name="T27" fmla="*/ 781101477 h 66"/>
                <a:gd name="T28" fmla="*/ 716011717 w 56"/>
                <a:gd name="T29" fmla="*/ 781101477 h 66"/>
                <a:gd name="T30" fmla="*/ 781104036 w 56"/>
                <a:gd name="T31" fmla="*/ 650917267 h 66"/>
                <a:gd name="T32" fmla="*/ 846196354 w 56"/>
                <a:gd name="T33" fmla="*/ 488186879 h 66"/>
                <a:gd name="T34" fmla="*/ 878742513 w 56"/>
                <a:gd name="T35" fmla="*/ 325456617 h 66"/>
                <a:gd name="T36" fmla="*/ 911288672 w 56"/>
                <a:gd name="T37" fmla="*/ 130184241 h 66"/>
                <a:gd name="T38" fmla="*/ 911288672 w 56"/>
                <a:gd name="T39" fmla="*/ 130184241 h 66"/>
                <a:gd name="T40" fmla="*/ 878742513 w 56"/>
                <a:gd name="T41" fmla="*/ 130184241 h 66"/>
                <a:gd name="T42" fmla="*/ 878742513 w 56"/>
                <a:gd name="T43" fmla="*/ 130184241 h 66"/>
                <a:gd name="T44" fmla="*/ 846196354 w 56"/>
                <a:gd name="T45" fmla="*/ 390548722 h 66"/>
                <a:gd name="T46" fmla="*/ 781104036 w 56"/>
                <a:gd name="T47" fmla="*/ 618371215 h 66"/>
                <a:gd name="T48" fmla="*/ 683465558 w 56"/>
                <a:gd name="T49" fmla="*/ 846189548 h 66"/>
                <a:gd name="T50" fmla="*/ 520734637 w 56"/>
                <a:gd name="T51" fmla="*/ 1008919811 h 66"/>
                <a:gd name="T52" fmla="*/ 520734637 w 56"/>
                <a:gd name="T53" fmla="*/ 1008919811 h 66"/>
                <a:gd name="T54" fmla="*/ 455646353 w 56"/>
                <a:gd name="T55" fmla="*/ 1074012168 h 66"/>
                <a:gd name="T56" fmla="*/ 390554035 w 56"/>
                <a:gd name="T57" fmla="*/ 1074012168 h 66"/>
                <a:gd name="T58" fmla="*/ 325461717 w 56"/>
                <a:gd name="T59" fmla="*/ 1008919811 h 66"/>
                <a:gd name="T60" fmla="*/ 260369336 w 56"/>
                <a:gd name="T61" fmla="*/ 943827706 h 66"/>
                <a:gd name="T62" fmla="*/ 162730858 w 56"/>
                <a:gd name="T63" fmla="*/ 748555425 h 66"/>
                <a:gd name="T64" fmla="*/ 130184668 w 56"/>
                <a:gd name="T65" fmla="*/ 618371215 h 66"/>
                <a:gd name="T66" fmla="*/ 130184668 w 56"/>
                <a:gd name="T67" fmla="*/ 618371215 h 66"/>
                <a:gd name="T68" fmla="*/ 32546167 w 56"/>
                <a:gd name="T69" fmla="*/ 325456617 h 66"/>
                <a:gd name="T70" fmla="*/ 0 w 56"/>
                <a:gd name="T71" fmla="*/ 0 h 66"/>
                <a:gd name="T72" fmla="*/ 0 w 56"/>
                <a:gd name="T73" fmla="*/ 0 h 66"/>
                <a:gd name="T74" fmla="*/ 0 w 56"/>
                <a:gd name="T75" fmla="*/ 0 h 6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6"/>
                <a:gd name="T115" fmla="*/ 0 h 66"/>
                <a:gd name="T116" fmla="*/ 56 w 56"/>
                <a:gd name="T117" fmla="*/ 66 h 6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6" h="66">
                  <a:moveTo>
                    <a:pt x="0" y="0"/>
                  </a:moveTo>
                  <a:lnTo>
                    <a:pt x="0" y="0"/>
                  </a:lnTo>
                  <a:lnTo>
                    <a:pt x="2" y="22"/>
                  </a:lnTo>
                  <a:lnTo>
                    <a:pt x="8" y="44"/>
                  </a:lnTo>
                  <a:lnTo>
                    <a:pt x="10" y="52"/>
                  </a:lnTo>
                  <a:lnTo>
                    <a:pt x="16" y="58"/>
                  </a:lnTo>
                  <a:lnTo>
                    <a:pt x="20" y="64"/>
                  </a:lnTo>
                  <a:lnTo>
                    <a:pt x="24" y="66"/>
                  </a:lnTo>
                  <a:lnTo>
                    <a:pt x="28" y="66"/>
                  </a:lnTo>
                  <a:lnTo>
                    <a:pt x="34" y="64"/>
                  </a:lnTo>
                  <a:lnTo>
                    <a:pt x="38" y="60"/>
                  </a:lnTo>
                  <a:lnTo>
                    <a:pt x="44" y="48"/>
                  </a:lnTo>
                  <a:lnTo>
                    <a:pt x="48" y="40"/>
                  </a:lnTo>
                  <a:lnTo>
                    <a:pt x="52" y="30"/>
                  </a:lnTo>
                  <a:lnTo>
                    <a:pt x="54" y="20"/>
                  </a:lnTo>
                  <a:lnTo>
                    <a:pt x="56" y="8"/>
                  </a:lnTo>
                  <a:lnTo>
                    <a:pt x="54" y="8"/>
                  </a:lnTo>
                  <a:lnTo>
                    <a:pt x="52" y="24"/>
                  </a:lnTo>
                  <a:lnTo>
                    <a:pt x="48" y="38"/>
                  </a:lnTo>
                  <a:lnTo>
                    <a:pt x="42" y="52"/>
                  </a:lnTo>
                  <a:lnTo>
                    <a:pt x="32" y="62"/>
                  </a:lnTo>
                  <a:lnTo>
                    <a:pt x="28" y="66"/>
                  </a:lnTo>
                  <a:lnTo>
                    <a:pt x="24" y="66"/>
                  </a:lnTo>
                  <a:lnTo>
                    <a:pt x="20" y="62"/>
                  </a:lnTo>
                  <a:lnTo>
                    <a:pt x="16" y="58"/>
                  </a:lnTo>
                  <a:lnTo>
                    <a:pt x="10" y="46"/>
                  </a:lnTo>
                  <a:lnTo>
                    <a:pt x="8" y="38"/>
                  </a:lnTo>
                  <a:lnTo>
                    <a:pt x="2" y="20"/>
                  </a:lnTo>
                  <a:lnTo>
                    <a:pt x="0" y="0"/>
                  </a:lnTo>
                </a:path>
              </a:pathLst>
            </a:custGeom>
            <a:noFill/>
            <a:ln w="9525">
              <a:noFill/>
              <a:round/>
              <a:headEnd/>
              <a:tailEnd/>
            </a:ln>
          </p:spPr>
          <p:txBody>
            <a:bodyPr/>
            <a:lstStyle/>
            <a:p>
              <a:endParaRPr lang="fr-FR">
                <a:latin typeface="Calibri" pitchFamily="34" charset="0"/>
              </a:endParaRPr>
            </a:p>
          </p:txBody>
        </p:sp>
        <p:sp>
          <p:nvSpPr>
            <p:cNvPr id="9042" name="Freeform 45"/>
            <p:cNvSpPr>
              <a:spLocks/>
            </p:cNvSpPr>
            <p:nvPr/>
          </p:nvSpPr>
          <p:spPr bwMode="auto">
            <a:xfrm>
              <a:off x="6184562" y="4348013"/>
              <a:ext cx="225903" cy="379194"/>
            </a:xfrm>
            <a:custGeom>
              <a:avLst/>
              <a:gdLst>
                <a:gd name="T0" fmla="*/ 260369336 w 56"/>
                <a:gd name="T1" fmla="*/ 32546138 h 94"/>
                <a:gd name="T2" fmla="*/ 260369336 w 56"/>
                <a:gd name="T3" fmla="*/ 32546138 h 94"/>
                <a:gd name="T4" fmla="*/ 260369336 w 56"/>
                <a:gd name="T5" fmla="*/ 162730712 h 94"/>
                <a:gd name="T6" fmla="*/ 195277017 w 56"/>
                <a:gd name="T7" fmla="*/ 325461424 h 94"/>
                <a:gd name="T8" fmla="*/ 130184668 w 56"/>
                <a:gd name="T9" fmla="*/ 553280424 h 94"/>
                <a:gd name="T10" fmla="*/ 130184668 w 56"/>
                <a:gd name="T11" fmla="*/ 553280424 h 94"/>
                <a:gd name="T12" fmla="*/ 32546167 w 56"/>
                <a:gd name="T13" fmla="*/ 1008926241 h 94"/>
                <a:gd name="T14" fmla="*/ 32546167 w 56"/>
                <a:gd name="T15" fmla="*/ 1008926241 h 94"/>
                <a:gd name="T16" fmla="*/ 0 w 56"/>
                <a:gd name="T17" fmla="*/ 1432022146 h 94"/>
                <a:gd name="T18" fmla="*/ 0 w 56"/>
                <a:gd name="T19" fmla="*/ 1432022146 h 94"/>
                <a:gd name="T20" fmla="*/ 0 w 56"/>
                <a:gd name="T21" fmla="*/ 1497114406 h 94"/>
                <a:gd name="T22" fmla="*/ 0 w 56"/>
                <a:gd name="T23" fmla="*/ 1529660536 h 94"/>
                <a:gd name="T24" fmla="*/ 32546167 w 56"/>
                <a:gd name="T25" fmla="*/ 1529660536 h 94"/>
                <a:gd name="T26" fmla="*/ 32546167 w 56"/>
                <a:gd name="T27" fmla="*/ 1529660536 h 94"/>
                <a:gd name="T28" fmla="*/ 97638509 w 56"/>
                <a:gd name="T29" fmla="*/ 1529660536 h 94"/>
                <a:gd name="T30" fmla="*/ 162730858 w 56"/>
                <a:gd name="T31" fmla="*/ 1497114406 h 94"/>
                <a:gd name="T32" fmla="*/ 260369336 w 56"/>
                <a:gd name="T33" fmla="*/ 1399476017 h 94"/>
                <a:gd name="T34" fmla="*/ 455646353 w 56"/>
                <a:gd name="T35" fmla="*/ 1106564883 h 94"/>
                <a:gd name="T36" fmla="*/ 455646353 w 56"/>
                <a:gd name="T37" fmla="*/ 1106564883 h 94"/>
                <a:gd name="T38" fmla="*/ 683465558 w 56"/>
                <a:gd name="T39" fmla="*/ 683464943 h 94"/>
                <a:gd name="T40" fmla="*/ 911288672 w 56"/>
                <a:gd name="T41" fmla="*/ 260369101 h 94"/>
                <a:gd name="T42" fmla="*/ 911288672 w 56"/>
                <a:gd name="T43" fmla="*/ 260369101 h 94"/>
                <a:gd name="T44" fmla="*/ 911288672 w 56"/>
                <a:gd name="T45" fmla="*/ 227822971 h 94"/>
                <a:gd name="T46" fmla="*/ 878742513 w 56"/>
                <a:gd name="T47" fmla="*/ 260369101 h 94"/>
                <a:gd name="T48" fmla="*/ 878742513 w 56"/>
                <a:gd name="T49" fmla="*/ 260369101 h 94"/>
                <a:gd name="T50" fmla="*/ 683465558 w 56"/>
                <a:gd name="T51" fmla="*/ 520734168 h 94"/>
                <a:gd name="T52" fmla="*/ 520734637 w 56"/>
                <a:gd name="T53" fmla="*/ 846195592 h 94"/>
                <a:gd name="T54" fmla="*/ 358007876 w 56"/>
                <a:gd name="T55" fmla="*/ 1139111012 h 94"/>
                <a:gd name="T56" fmla="*/ 162730858 w 56"/>
                <a:gd name="T57" fmla="*/ 1399476017 h 94"/>
                <a:gd name="T58" fmla="*/ 162730858 w 56"/>
                <a:gd name="T59" fmla="*/ 1399476017 h 94"/>
                <a:gd name="T60" fmla="*/ 97638509 w 56"/>
                <a:gd name="T61" fmla="*/ 1464568276 h 94"/>
                <a:gd name="T62" fmla="*/ 65092334 w 56"/>
                <a:gd name="T63" fmla="*/ 1464568276 h 94"/>
                <a:gd name="T64" fmla="*/ 32546167 w 56"/>
                <a:gd name="T65" fmla="*/ 1464568276 h 94"/>
                <a:gd name="T66" fmla="*/ 32546167 w 56"/>
                <a:gd name="T67" fmla="*/ 1399476017 h 94"/>
                <a:gd name="T68" fmla="*/ 32546167 w 56"/>
                <a:gd name="T69" fmla="*/ 1236745368 h 94"/>
                <a:gd name="T70" fmla="*/ 32546167 w 56"/>
                <a:gd name="T71" fmla="*/ 1236745368 h 94"/>
                <a:gd name="T72" fmla="*/ 65092334 w 56"/>
                <a:gd name="T73" fmla="*/ 846195592 h 94"/>
                <a:gd name="T74" fmla="*/ 65092334 w 56"/>
                <a:gd name="T75" fmla="*/ 846195592 h 94"/>
                <a:gd name="T76" fmla="*/ 195277017 w 56"/>
                <a:gd name="T77" fmla="*/ 455641909 h 94"/>
                <a:gd name="T78" fmla="*/ 325461717 w 56"/>
                <a:gd name="T79" fmla="*/ 65092275 h 94"/>
                <a:gd name="T80" fmla="*/ 325461717 w 56"/>
                <a:gd name="T81" fmla="*/ 65092275 h 94"/>
                <a:gd name="T82" fmla="*/ 358007876 w 56"/>
                <a:gd name="T83" fmla="*/ 32546138 h 94"/>
                <a:gd name="T84" fmla="*/ 292915558 w 56"/>
                <a:gd name="T85" fmla="*/ 0 h 94"/>
                <a:gd name="T86" fmla="*/ 260369336 w 56"/>
                <a:gd name="T87" fmla="*/ 0 h 94"/>
                <a:gd name="T88" fmla="*/ 260369336 w 56"/>
                <a:gd name="T89" fmla="*/ 32546138 h 9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6"/>
                <a:gd name="T136" fmla="*/ 0 h 94"/>
                <a:gd name="T137" fmla="*/ 56 w 56"/>
                <a:gd name="T138" fmla="*/ 94 h 9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6" h="94">
                  <a:moveTo>
                    <a:pt x="16" y="2"/>
                  </a:moveTo>
                  <a:lnTo>
                    <a:pt x="16" y="2"/>
                  </a:lnTo>
                  <a:lnTo>
                    <a:pt x="16" y="10"/>
                  </a:lnTo>
                  <a:lnTo>
                    <a:pt x="12" y="20"/>
                  </a:lnTo>
                  <a:lnTo>
                    <a:pt x="8" y="34"/>
                  </a:lnTo>
                  <a:lnTo>
                    <a:pt x="2" y="62"/>
                  </a:lnTo>
                  <a:lnTo>
                    <a:pt x="0" y="88"/>
                  </a:lnTo>
                  <a:lnTo>
                    <a:pt x="0" y="92"/>
                  </a:lnTo>
                  <a:lnTo>
                    <a:pt x="0" y="94"/>
                  </a:lnTo>
                  <a:lnTo>
                    <a:pt x="2" y="94"/>
                  </a:lnTo>
                  <a:lnTo>
                    <a:pt x="6" y="94"/>
                  </a:lnTo>
                  <a:lnTo>
                    <a:pt x="10" y="92"/>
                  </a:lnTo>
                  <a:lnTo>
                    <a:pt x="16" y="86"/>
                  </a:lnTo>
                  <a:lnTo>
                    <a:pt x="28" y="68"/>
                  </a:lnTo>
                  <a:lnTo>
                    <a:pt x="42" y="42"/>
                  </a:lnTo>
                  <a:lnTo>
                    <a:pt x="56" y="16"/>
                  </a:lnTo>
                  <a:lnTo>
                    <a:pt x="56" y="14"/>
                  </a:lnTo>
                  <a:lnTo>
                    <a:pt x="54" y="16"/>
                  </a:lnTo>
                  <a:lnTo>
                    <a:pt x="42" y="32"/>
                  </a:lnTo>
                  <a:lnTo>
                    <a:pt x="32" y="52"/>
                  </a:lnTo>
                  <a:lnTo>
                    <a:pt x="22" y="70"/>
                  </a:lnTo>
                  <a:lnTo>
                    <a:pt x="10" y="86"/>
                  </a:lnTo>
                  <a:lnTo>
                    <a:pt x="6" y="90"/>
                  </a:lnTo>
                  <a:lnTo>
                    <a:pt x="4" y="90"/>
                  </a:lnTo>
                  <a:lnTo>
                    <a:pt x="2" y="90"/>
                  </a:lnTo>
                  <a:lnTo>
                    <a:pt x="2" y="86"/>
                  </a:lnTo>
                  <a:lnTo>
                    <a:pt x="2" y="76"/>
                  </a:lnTo>
                  <a:lnTo>
                    <a:pt x="4" y="52"/>
                  </a:lnTo>
                  <a:lnTo>
                    <a:pt x="12" y="28"/>
                  </a:lnTo>
                  <a:lnTo>
                    <a:pt x="20" y="4"/>
                  </a:lnTo>
                  <a:lnTo>
                    <a:pt x="22" y="2"/>
                  </a:lnTo>
                  <a:lnTo>
                    <a:pt x="18" y="0"/>
                  </a:lnTo>
                  <a:lnTo>
                    <a:pt x="16" y="0"/>
                  </a:lnTo>
                  <a:lnTo>
                    <a:pt x="16"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9043" name="Freeform 46"/>
            <p:cNvSpPr>
              <a:spLocks/>
            </p:cNvSpPr>
            <p:nvPr/>
          </p:nvSpPr>
          <p:spPr bwMode="auto">
            <a:xfrm>
              <a:off x="6184562" y="4348013"/>
              <a:ext cx="225903" cy="379194"/>
            </a:xfrm>
            <a:custGeom>
              <a:avLst/>
              <a:gdLst>
                <a:gd name="T0" fmla="*/ 260369336 w 56"/>
                <a:gd name="T1" fmla="*/ 32546138 h 94"/>
                <a:gd name="T2" fmla="*/ 260369336 w 56"/>
                <a:gd name="T3" fmla="*/ 32546138 h 94"/>
                <a:gd name="T4" fmla="*/ 260369336 w 56"/>
                <a:gd name="T5" fmla="*/ 162730712 h 94"/>
                <a:gd name="T6" fmla="*/ 195277017 w 56"/>
                <a:gd name="T7" fmla="*/ 325461424 h 94"/>
                <a:gd name="T8" fmla="*/ 130184668 w 56"/>
                <a:gd name="T9" fmla="*/ 553280424 h 94"/>
                <a:gd name="T10" fmla="*/ 130184668 w 56"/>
                <a:gd name="T11" fmla="*/ 553280424 h 94"/>
                <a:gd name="T12" fmla="*/ 32546167 w 56"/>
                <a:gd name="T13" fmla="*/ 1008926241 h 94"/>
                <a:gd name="T14" fmla="*/ 32546167 w 56"/>
                <a:gd name="T15" fmla="*/ 1008926241 h 94"/>
                <a:gd name="T16" fmla="*/ 0 w 56"/>
                <a:gd name="T17" fmla="*/ 1432022146 h 94"/>
                <a:gd name="T18" fmla="*/ 0 w 56"/>
                <a:gd name="T19" fmla="*/ 1432022146 h 94"/>
                <a:gd name="T20" fmla="*/ 0 w 56"/>
                <a:gd name="T21" fmla="*/ 1497114406 h 94"/>
                <a:gd name="T22" fmla="*/ 0 w 56"/>
                <a:gd name="T23" fmla="*/ 1529660536 h 94"/>
                <a:gd name="T24" fmla="*/ 32546167 w 56"/>
                <a:gd name="T25" fmla="*/ 1529660536 h 94"/>
                <a:gd name="T26" fmla="*/ 32546167 w 56"/>
                <a:gd name="T27" fmla="*/ 1529660536 h 94"/>
                <a:gd name="T28" fmla="*/ 97638509 w 56"/>
                <a:gd name="T29" fmla="*/ 1529660536 h 94"/>
                <a:gd name="T30" fmla="*/ 162730858 w 56"/>
                <a:gd name="T31" fmla="*/ 1497114406 h 94"/>
                <a:gd name="T32" fmla="*/ 260369336 w 56"/>
                <a:gd name="T33" fmla="*/ 1399476017 h 94"/>
                <a:gd name="T34" fmla="*/ 455646353 w 56"/>
                <a:gd name="T35" fmla="*/ 1106564883 h 94"/>
                <a:gd name="T36" fmla="*/ 455646353 w 56"/>
                <a:gd name="T37" fmla="*/ 1106564883 h 94"/>
                <a:gd name="T38" fmla="*/ 683465558 w 56"/>
                <a:gd name="T39" fmla="*/ 683464943 h 94"/>
                <a:gd name="T40" fmla="*/ 911288672 w 56"/>
                <a:gd name="T41" fmla="*/ 260369101 h 94"/>
                <a:gd name="T42" fmla="*/ 911288672 w 56"/>
                <a:gd name="T43" fmla="*/ 260369101 h 94"/>
                <a:gd name="T44" fmla="*/ 911288672 w 56"/>
                <a:gd name="T45" fmla="*/ 227822971 h 94"/>
                <a:gd name="T46" fmla="*/ 878742513 w 56"/>
                <a:gd name="T47" fmla="*/ 260369101 h 94"/>
                <a:gd name="T48" fmla="*/ 878742513 w 56"/>
                <a:gd name="T49" fmla="*/ 260369101 h 94"/>
                <a:gd name="T50" fmla="*/ 683465558 w 56"/>
                <a:gd name="T51" fmla="*/ 520734168 h 94"/>
                <a:gd name="T52" fmla="*/ 520734637 w 56"/>
                <a:gd name="T53" fmla="*/ 846195592 h 94"/>
                <a:gd name="T54" fmla="*/ 358007876 w 56"/>
                <a:gd name="T55" fmla="*/ 1139111012 h 94"/>
                <a:gd name="T56" fmla="*/ 162730858 w 56"/>
                <a:gd name="T57" fmla="*/ 1399476017 h 94"/>
                <a:gd name="T58" fmla="*/ 162730858 w 56"/>
                <a:gd name="T59" fmla="*/ 1399476017 h 94"/>
                <a:gd name="T60" fmla="*/ 97638509 w 56"/>
                <a:gd name="T61" fmla="*/ 1464568276 h 94"/>
                <a:gd name="T62" fmla="*/ 65092334 w 56"/>
                <a:gd name="T63" fmla="*/ 1464568276 h 94"/>
                <a:gd name="T64" fmla="*/ 32546167 w 56"/>
                <a:gd name="T65" fmla="*/ 1464568276 h 94"/>
                <a:gd name="T66" fmla="*/ 32546167 w 56"/>
                <a:gd name="T67" fmla="*/ 1399476017 h 94"/>
                <a:gd name="T68" fmla="*/ 32546167 w 56"/>
                <a:gd name="T69" fmla="*/ 1236745368 h 94"/>
                <a:gd name="T70" fmla="*/ 32546167 w 56"/>
                <a:gd name="T71" fmla="*/ 1236745368 h 94"/>
                <a:gd name="T72" fmla="*/ 65092334 w 56"/>
                <a:gd name="T73" fmla="*/ 846195592 h 94"/>
                <a:gd name="T74" fmla="*/ 65092334 w 56"/>
                <a:gd name="T75" fmla="*/ 846195592 h 94"/>
                <a:gd name="T76" fmla="*/ 195277017 w 56"/>
                <a:gd name="T77" fmla="*/ 455641909 h 94"/>
                <a:gd name="T78" fmla="*/ 325461717 w 56"/>
                <a:gd name="T79" fmla="*/ 65092275 h 94"/>
                <a:gd name="T80" fmla="*/ 325461717 w 56"/>
                <a:gd name="T81" fmla="*/ 65092275 h 94"/>
                <a:gd name="T82" fmla="*/ 358007876 w 56"/>
                <a:gd name="T83" fmla="*/ 32546138 h 94"/>
                <a:gd name="T84" fmla="*/ 292915558 w 56"/>
                <a:gd name="T85" fmla="*/ 0 h 94"/>
                <a:gd name="T86" fmla="*/ 260369336 w 56"/>
                <a:gd name="T87" fmla="*/ 0 h 94"/>
                <a:gd name="T88" fmla="*/ 260369336 w 56"/>
                <a:gd name="T89" fmla="*/ 32546138 h 9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6"/>
                <a:gd name="T136" fmla="*/ 0 h 94"/>
                <a:gd name="T137" fmla="*/ 56 w 56"/>
                <a:gd name="T138" fmla="*/ 94 h 9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6" h="94">
                  <a:moveTo>
                    <a:pt x="16" y="2"/>
                  </a:moveTo>
                  <a:lnTo>
                    <a:pt x="16" y="2"/>
                  </a:lnTo>
                  <a:lnTo>
                    <a:pt x="16" y="10"/>
                  </a:lnTo>
                  <a:lnTo>
                    <a:pt x="12" y="20"/>
                  </a:lnTo>
                  <a:lnTo>
                    <a:pt x="8" y="34"/>
                  </a:lnTo>
                  <a:lnTo>
                    <a:pt x="2" y="62"/>
                  </a:lnTo>
                  <a:lnTo>
                    <a:pt x="0" y="88"/>
                  </a:lnTo>
                  <a:lnTo>
                    <a:pt x="0" y="92"/>
                  </a:lnTo>
                  <a:lnTo>
                    <a:pt x="0" y="94"/>
                  </a:lnTo>
                  <a:lnTo>
                    <a:pt x="2" y="94"/>
                  </a:lnTo>
                  <a:lnTo>
                    <a:pt x="6" y="94"/>
                  </a:lnTo>
                  <a:lnTo>
                    <a:pt x="10" y="92"/>
                  </a:lnTo>
                  <a:lnTo>
                    <a:pt x="16" y="86"/>
                  </a:lnTo>
                  <a:lnTo>
                    <a:pt x="28" y="68"/>
                  </a:lnTo>
                  <a:lnTo>
                    <a:pt x="42" y="42"/>
                  </a:lnTo>
                  <a:lnTo>
                    <a:pt x="56" y="16"/>
                  </a:lnTo>
                  <a:lnTo>
                    <a:pt x="56" y="14"/>
                  </a:lnTo>
                  <a:lnTo>
                    <a:pt x="54" y="16"/>
                  </a:lnTo>
                  <a:lnTo>
                    <a:pt x="42" y="32"/>
                  </a:lnTo>
                  <a:lnTo>
                    <a:pt x="32" y="52"/>
                  </a:lnTo>
                  <a:lnTo>
                    <a:pt x="22" y="70"/>
                  </a:lnTo>
                  <a:lnTo>
                    <a:pt x="10" y="86"/>
                  </a:lnTo>
                  <a:lnTo>
                    <a:pt x="6" y="90"/>
                  </a:lnTo>
                  <a:lnTo>
                    <a:pt x="4" y="90"/>
                  </a:lnTo>
                  <a:lnTo>
                    <a:pt x="2" y="90"/>
                  </a:lnTo>
                  <a:lnTo>
                    <a:pt x="2" y="86"/>
                  </a:lnTo>
                  <a:lnTo>
                    <a:pt x="2" y="76"/>
                  </a:lnTo>
                  <a:lnTo>
                    <a:pt x="4" y="52"/>
                  </a:lnTo>
                  <a:lnTo>
                    <a:pt x="12" y="28"/>
                  </a:lnTo>
                  <a:lnTo>
                    <a:pt x="20" y="4"/>
                  </a:lnTo>
                  <a:lnTo>
                    <a:pt x="22" y="2"/>
                  </a:lnTo>
                  <a:lnTo>
                    <a:pt x="18" y="0"/>
                  </a:lnTo>
                  <a:lnTo>
                    <a:pt x="16" y="0"/>
                  </a:lnTo>
                  <a:lnTo>
                    <a:pt x="16" y="2"/>
                  </a:lnTo>
                </a:path>
              </a:pathLst>
            </a:custGeom>
            <a:noFill/>
            <a:ln w="9525">
              <a:noFill/>
              <a:round/>
              <a:headEnd/>
              <a:tailEnd/>
            </a:ln>
          </p:spPr>
          <p:txBody>
            <a:bodyPr/>
            <a:lstStyle/>
            <a:p>
              <a:endParaRPr lang="fr-FR">
                <a:latin typeface="Calibri" pitchFamily="34" charset="0"/>
              </a:endParaRPr>
            </a:p>
          </p:txBody>
        </p:sp>
        <p:sp>
          <p:nvSpPr>
            <p:cNvPr id="9044" name="Freeform 47"/>
            <p:cNvSpPr>
              <a:spLocks/>
            </p:cNvSpPr>
            <p:nvPr/>
          </p:nvSpPr>
          <p:spPr bwMode="auto">
            <a:xfrm>
              <a:off x="6216834" y="4477100"/>
              <a:ext cx="645436" cy="1516774"/>
            </a:xfrm>
            <a:custGeom>
              <a:avLst/>
              <a:gdLst>
                <a:gd name="T0" fmla="*/ 1204198058 w 160"/>
                <a:gd name="T1" fmla="*/ 0 h 376"/>
                <a:gd name="T2" fmla="*/ 911286959 w 160"/>
                <a:gd name="T3" fmla="*/ 358003048 h 376"/>
                <a:gd name="T4" fmla="*/ 683464274 w 160"/>
                <a:gd name="T5" fmla="*/ 781102303 h 376"/>
                <a:gd name="T6" fmla="*/ 292915007 w 160"/>
                <a:gd name="T7" fmla="*/ 1757477093 h 376"/>
                <a:gd name="T8" fmla="*/ 162730552 w 160"/>
                <a:gd name="T9" fmla="*/ 2147483647 h 376"/>
                <a:gd name="T10" fmla="*/ 65092212 w 160"/>
                <a:gd name="T11" fmla="*/ 2147483647 h 376"/>
                <a:gd name="T12" fmla="*/ 0 w 160"/>
                <a:gd name="T13" fmla="*/ 2147483647 h 376"/>
                <a:gd name="T14" fmla="*/ 0 w 160"/>
                <a:gd name="T15" fmla="*/ 2147483647 h 376"/>
                <a:gd name="T16" fmla="*/ 97638325 w 160"/>
                <a:gd name="T17" fmla="*/ 2147483647 h 376"/>
                <a:gd name="T18" fmla="*/ 162730552 w 160"/>
                <a:gd name="T19" fmla="*/ 2147483647 h 376"/>
                <a:gd name="T20" fmla="*/ 390549267 w 160"/>
                <a:gd name="T21" fmla="*/ 2147483647 h 376"/>
                <a:gd name="T22" fmla="*/ 748556469 w 160"/>
                <a:gd name="T23" fmla="*/ 2147483647 h 376"/>
                <a:gd name="T24" fmla="*/ 943833057 w 160"/>
                <a:gd name="T25" fmla="*/ 2147483647 h 376"/>
                <a:gd name="T26" fmla="*/ 1139105862 w 160"/>
                <a:gd name="T27" fmla="*/ 2147483647 h 376"/>
                <a:gd name="T28" fmla="*/ 1464566841 w 160"/>
                <a:gd name="T29" fmla="*/ 2147483647 h 376"/>
                <a:gd name="T30" fmla="*/ 1757477688 w 160"/>
                <a:gd name="T31" fmla="*/ 2147483647 h 376"/>
                <a:gd name="T32" fmla="*/ 1920208178 w 160"/>
                <a:gd name="T33" fmla="*/ 2147483647 h 376"/>
                <a:gd name="T34" fmla="*/ 2115485269 w 160"/>
                <a:gd name="T35" fmla="*/ 2147483647 h 376"/>
                <a:gd name="T36" fmla="*/ 2147483647 w 160"/>
                <a:gd name="T37" fmla="*/ 2147483647 h 376"/>
                <a:gd name="T38" fmla="*/ 2147483647 w 160"/>
                <a:gd name="T39" fmla="*/ 2147483647 h 376"/>
                <a:gd name="T40" fmla="*/ 2147483647 w 160"/>
                <a:gd name="T41" fmla="*/ 2147483647 h 376"/>
                <a:gd name="T42" fmla="*/ 2147483647 w 160"/>
                <a:gd name="T43" fmla="*/ 2147483647 h 376"/>
                <a:gd name="T44" fmla="*/ 2147483647 w 160"/>
                <a:gd name="T45" fmla="*/ 2147483647 h 376"/>
                <a:gd name="T46" fmla="*/ 2147483647 w 160"/>
                <a:gd name="T47" fmla="*/ 2147483647 h 376"/>
                <a:gd name="T48" fmla="*/ 1985300373 w 160"/>
                <a:gd name="T49" fmla="*/ 2147483647 h 376"/>
                <a:gd name="T50" fmla="*/ 1692385492 w 160"/>
                <a:gd name="T51" fmla="*/ 2147483647 h 376"/>
                <a:gd name="T52" fmla="*/ 1529659037 w 160"/>
                <a:gd name="T53" fmla="*/ 2147483647 h 376"/>
                <a:gd name="T54" fmla="*/ 1366928547 w 160"/>
                <a:gd name="T55" fmla="*/ 2147483647 h 376"/>
                <a:gd name="T56" fmla="*/ 1139105862 w 160"/>
                <a:gd name="T57" fmla="*/ 2147483647 h 376"/>
                <a:gd name="T58" fmla="*/ 911286959 w 160"/>
                <a:gd name="T59" fmla="*/ 2147483647 h 376"/>
                <a:gd name="T60" fmla="*/ 781102567 w 160"/>
                <a:gd name="T61" fmla="*/ 2147483647 h 376"/>
                <a:gd name="T62" fmla="*/ 455641462 w 160"/>
                <a:gd name="T63" fmla="*/ 2147483647 h 376"/>
                <a:gd name="T64" fmla="*/ 358003169 w 160"/>
                <a:gd name="T65" fmla="*/ 2147483647 h 376"/>
                <a:gd name="T66" fmla="*/ 227822748 w 160"/>
                <a:gd name="T67" fmla="*/ 2147483647 h 376"/>
                <a:gd name="T68" fmla="*/ 130184423 w 160"/>
                <a:gd name="T69" fmla="*/ 2147483647 h 376"/>
                <a:gd name="T70" fmla="*/ 97638325 w 160"/>
                <a:gd name="T71" fmla="*/ 2147483647 h 376"/>
                <a:gd name="T72" fmla="*/ 130184423 w 160"/>
                <a:gd name="T73" fmla="*/ 2147483647 h 376"/>
                <a:gd name="T74" fmla="*/ 195276650 w 160"/>
                <a:gd name="T75" fmla="*/ 2147483647 h 376"/>
                <a:gd name="T76" fmla="*/ 358003169 w 160"/>
                <a:gd name="T77" fmla="*/ 1822569266 h 376"/>
                <a:gd name="T78" fmla="*/ 488187560 w 160"/>
                <a:gd name="T79" fmla="*/ 1334381998 h 376"/>
                <a:gd name="T80" fmla="*/ 683464274 w 160"/>
                <a:gd name="T81" fmla="*/ 846194476 h 376"/>
                <a:gd name="T82" fmla="*/ 1041467316 w 160"/>
                <a:gd name="T83" fmla="*/ 195276584 h 376"/>
                <a:gd name="T84" fmla="*/ 1204198058 w 160"/>
                <a:gd name="T85" fmla="*/ 0 h 37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0"/>
                <a:gd name="T130" fmla="*/ 0 h 376"/>
                <a:gd name="T131" fmla="*/ 160 w 160"/>
                <a:gd name="T132" fmla="*/ 376 h 37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0" h="376">
                  <a:moveTo>
                    <a:pt x="74" y="0"/>
                  </a:moveTo>
                  <a:lnTo>
                    <a:pt x="74" y="0"/>
                  </a:lnTo>
                  <a:lnTo>
                    <a:pt x="64" y="10"/>
                  </a:lnTo>
                  <a:lnTo>
                    <a:pt x="56" y="22"/>
                  </a:lnTo>
                  <a:lnTo>
                    <a:pt x="42" y="48"/>
                  </a:lnTo>
                  <a:lnTo>
                    <a:pt x="30" y="78"/>
                  </a:lnTo>
                  <a:lnTo>
                    <a:pt x="18" y="108"/>
                  </a:lnTo>
                  <a:lnTo>
                    <a:pt x="10" y="144"/>
                  </a:lnTo>
                  <a:lnTo>
                    <a:pt x="4" y="180"/>
                  </a:lnTo>
                  <a:lnTo>
                    <a:pt x="0" y="216"/>
                  </a:lnTo>
                  <a:lnTo>
                    <a:pt x="0" y="234"/>
                  </a:lnTo>
                  <a:lnTo>
                    <a:pt x="0" y="252"/>
                  </a:lnTo>
                  <a:lnTo>
                    <a:pt x="4" y="284"/>
                  </a:lnTo>
                  <a:lnTo>
                    <a:pt x="6" y="302"/>
                  </a:lnTo>
                  <a:lnTo>
                    <a:pt x="10" y="318"/>
                  </a:lnTo>
                  <a:lnTo>
                    <a:pt x="16" y="328"/>
                  </a:lnTo>
                  <a:lnTo>
                    <a:pt x="24" y="340"/>
                  </a:lnTo>
                  <a:lnTo>
                    <a:pt x="36" y="348"/>
                  </a:lnTo>
                  <a:lnTo>
                    <a:pt x="46" y="354"/>
                  </a:lnTo>
                  <a:lnTo>
                    <a:pt x="58" y="358"/>
                  </a:lnTo>
                  <a:lnTo>
                    <a:pt x="70" y="356"/>
                  </a:lnTo>
                  <a:lnTo>
                    <a:pt x="80" y="356"/>
                  </a:lnTo>
                  <a:lnTo>
                    <a:pt x="90" y="358"/>
                  </a:lnTo>
                  <a:lnTo>
                    <a:pt x="98" y="362"/>
                  </a:lnTo>
                  <a:lnTo>
                    <a:pt x="108" y="368"/>
                  </a:lnTo>
                  <a:lnTo>
                    <a:pt x="118" y="374"/>
                  </a:lnTo>
                  <a:lnTo>
                    <a:pt x="124" y="376"/>
                  </a:lnTo>
                  <a:lnTo>
                    <a:pt x="130" y="376"/>
                  </a:lnTo>
                  <a:lnTo>
                    <a:pt x="146" y="374"/>
                  </a:lnTo>
                  <a:lnTo>
                    <a:pt x="152" y="372"/>
                  </a:lnTo>
                  <a:lnTo>
                    <a:pt x="158" y="370"/>
                  </a:lnTo>
                  <a:lnTo>
                    <a:pt x="160" y="368"/>
                  </a:lnTo>
                  <a:lnTo>
                    <a:pt x="158" y="368"/>
                  </a:lnTo>
                  <a:lnTo>
                    <a:pt x="150" y="370"/>
                  </a:lnTo>
                  <a:lnTo>
                    <a:pt x="140" y="372"/>
                  </a:lnTo>
                  <a:lnTo>
                    <a:pt x="130" y="372"/>
                  </a:lnTo>
                  <a:lnTo>
                    <a:pt x="122" y="372"/>
                  </a:lnTo>
                  <a:lnTo>
                    <a:pt x="112" y="368"/>
                  </a:lnTo>
                  <a:lnTo>
                    <a:pt x="104" y="362"/>
                  </a:lnTo>
                  <a:lnTo>
                    <a:pt x="94" y="356"/>
                  </a:lnTo>
                  <a:lnTo>
                    <a:pt x="84" y="352"/>
                  </a:lnTo>
                  <a:lnTo>
                    <a:pt x="78" y="352"/>
                  </a:lnTo>
                  <a:lnTo>
                    <a:pt x="70" y="352"/>
                  </a:lnTo>
                  <a:lnTo>
                    <a:pt x="64" y="354"/>
                  </a:lnTo>
                  <a:lnTo>
                    <a:pt x="56" y="354"/>
                  </a:lnTo>
                  <a:lnTo>
                    <a:pt x="48" y="350"/>
                  </a:lnTo>
                  <a:lnTo>
                    <a:pt x="40" y="346"/>
                  </a:lnTo>
                  <a:lnTo>
                    <a:pt x="28" y="334"/>
                  </a:lnTo>
                  <a:lnTo>
                    <a:pt x="22" y="328"/>
                  </a:lnTo>
                  <a:lnTo>
                    <a:pt x="18" y="320"/>
                  </a:lnTo>
                  <a:lnTo>
                    <a:pt x="14" y="304"/>
                  </a:lnTo>
                  <a:lnTo>
                    <a:pt x="8" y="272"/>
                  </a:lnTo>
                  <a:lnTo>
                    <a:pt x="6" y="238"/>
                  </a:lnTo>
                  <a:lnTo>
                    <a:pt x="6" y="224"/>
                  </a:lnTo>
                  <a:lnTo>
                    <a:pt x="8" y="208"/>
                  </a:lnTo>
                  <a:lnTo>
                    <a:pt x="12" y="178"/>
                  </a:lnTo>
                  <a:lnTo>
                    <a:pt x="16" y="144"/>
                  </a:lnTo>
                  <a:lnTo>
                    <a:pt x="22" y="112"/>
                  </a:lnTo>
                  <a:lnTo>
                    <a:pt x="30" y="82"/>
                  </a:lnTo>
                  <a:lnTo>
                    <a:pt x="42" y="52"/>
                  </a:lnTo>
                  <a:lnTo>
                    <a:pt x="56" y="24"/>
                  </a:lnTo>
                  <a:lnTo>
                    <a:pt x="64" y="12"/>
                  </a:lnTo>
                  <a:lnTo>
                    <a:pt x="74"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045" name="Freeform 49"/>
            <p:cNvSpPr>
              <a:spLocks/>
            </p:cNvSpPr>
            <p:nvPr/>
          </p:nvSpPr>
          <p:spPr bwMode="auto">
            <a:xfrm>
              <a:off x="5861845" y="5961602"/>
              <a:ext cx="258174" cy="185563"/>
            </a:xfrm>
            <a:custGeom>
              <a:avLst/>
              <a:gdLst>
                <a:gd name="T0" fmla="*/ 0 w 64"/>
                <a:gd name="T1" fmla="*/ 0 h 46"/>
                <a:gd name="T2" fmla="*/ 0 w 64"/>
                <a:gd name="T3" fmla="*/ 0 h 46"/>
                <a:gd name="T4" fmla="*/ 0 w 64"/>
                <a:gd name="T5" fmla="*/ 32546134 h 46"/>
                <a:gd name="T6" fmla="*/ 32546052 w 64"/>
                <a:gd name="T7" fmla="*/ 65092267 h 46"/>
                <a:gd name="T8" fmla="*/ 32546052 w 64"/>
                <a:gd name="T9" fmla="*/ 65092267 h 46"/>
                <a:gd name="T10" fmla="*/ 162730285 w 64"/>
                <a:gd name="T11" fmla="*/ 130184535 h 46"/>
                <a:gd name="T12" fmla="*/ 292910491 w 64"/>
                <a:gd name="T13" fmla="*/ 162730692 h 46"/>
                <a:gd name="T14" fmla="*/ 292910491 w 64"/>
                <a:gd name="T15" fmla="*/ 162730692 h 46"/>
                <a:gd name="T16" fmla="*/ 553278972 w 64"/>
                <a:gd name="T17" fmla="*/ 195276818 h 46"/>
                <a:gd name="T18" fmla="*/ 650917105 w 64"/>
                <a:gd name="T19" fmla="*/ 260369070 h 46"/>
                <a:gd name="T20" fmla="*/ 781097249 w 64"/>
                <a:gd name="T21" fmla="*/ 325461384 h 46"/>
                <a:gd name="T22" fmla="*/ 781097249 w 64"/>
                <a:gd name="T23" fmla="*/ 325461384 h 46"/>
                <a:gd name="T24" fmla="*/ 846189337 w 64"/>
                <a:gd name="T25" fmla="*/ 423095728 h 46"/>
                <a:gd name="T26" fmla="*/ 911281426 w 64"/>
                <a:gd name="T27" fmla="*/ 520734105 h 46"/>
                <a:gd name="T28" fmla="*/ 1008919559 w 64"/>
                <a:gd name="T29" fmla="*/ 716010986 h 46"/>
                <a:gd name="T30" fmla="*/ 1008919559 w 64"/>
                <a:gd name="T31" fmla="*/ 716010986 h 46"/>
                <a:gd name="T32" fmla="*/ 1008919559 w 64"/>
                <a:gd name="T33" fmla="*/ 748557112 h 46"/>
                <a:gd name="T34" fmla="*/ 1041465604 w 64"/>
                <a:gd name="T35" fmla="*/ 716010986 h 46"/>
                <a:gd name="T36" fmla="*/ 1041465604 w 64"/>
                <a:gd name="T37" fmla="*/ 716010986 h 46"/>
                <a:gd name="T38" fmla="*/ 976373515 w 64"/>
                <a:gd name="T39" fmla="*/ 553280357 h 46"/>
                <a:gd name="T40" fmla="*/ 911281426 w 64"/>
                <a:gd name="T41" fmla="*/ 423095728 h 46"/>
                <a:gd name="T42" fmla="*/ 781097249 w 64"/>
                <a:gd name="T43" fmla="*/ 292915258 h 46"/>
                <a:gd name="T44" fmla="*/ 650917105 w 64"/>
                <a:gd name="T45" fmla="*/ 195276818 h 46"/>
                <a:gd name="T46" fmla="*/ 650917105 w 64"/>
                <a:gd name="T47" fmla="*/ 195276818 h 46"/>
                <a:gd name="T48" fmla="*/ 488186757 w 64"/>
                <a:gd name="T49" fmla="*/ 162730692 h 46"/>
                <a:gd name="T50" fmla="*/ 358002580 w 64"/>
                <a:gd name="T51" fmla="*/ 130184535 h 46"/>
                <a:gd name="T52" fmla="*/ 358002580 w 64"/>
                <a:gd name="T53" fmla="*/ 130184535 h 46"/>
                <a:gd name="T54" fmla="*/ 227822374 w 64"/>
                <a:gd name="T55" fmla="*/ 130184535 h 46"/>
                <a:gd name="T56" fmla="*/ 130184209 w 64"/>
                <a:gd name="T57" fmla="*/ 97638409 h 46"/>
                <a:gd name="T58" fmla="*/ 130184209 w 64"/>
                <a:gd name="T59" fmla="*/ 97638409 h 46"/>
                <a:gd name="T60" fmla="*/ 65092104 w 64"/>
                <a:gd name="T61" fmla="*/ 32546134 h 46"/>
                <a:gd name="T62" fmla="*/ 0 w 64"/>
                <a:gd name="T63" fmla="*/ 0 h 46"/>
                <a:gd name="T64" fmla="*/ 0 w 64"/>
                <a:gd name="T65" fmla="*/ 0 h 46"/>
                <a:gd name="T66" fmla="*/ 0 w 64"/>
                <a:gd name="T67" fmla="*/ 0 h 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4"/>
                <a:gd name="T103" fmla="*/ 0 h 46"/>
                <a:gd name="T104" fmla="*/ 64 w 64"/>
                <a:gd name="T105" fmla="*/ 46 h 4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4" h="46">
                  <a:moveTo>
                    <a:pt x="0" y="0"/>
                  </a:moveTo>
                  <a:lnTo>
                    <a:pt x="0" y="0"/>
                  </a:lnTo>
                  <a:lnTo>
                    <a:pt x="0" y="2"/>
                  </a:lnTo>
                  <a:lnTo>
                    <a:pt x="2" y="4"/>
                  </a:lnTo>
                  <a:lnTo>
                    <a:pt x="10" y="8"/>
                  </a:lnTo>
                  <a:lnTo>
                    <a:pt x="18" y="10"/>
                  </a:lnTo>
                  <a:lnTo>
                    <a:pt x="34" y="12"/>
                  </a:lnTo>
                  <a:lnTo>
                    <a:pt x="40" y="16"/>
                  </a:lnTo>
                  <a:lnTo>
                    <a:pt x="48" y="20"/>
                  </a:lnTo>
                  <a:lnTo>
                    <a:pt x="52" y="26"/>
                  </a:lnTo>
                  <a:lnTo>
                    <a:pt x="56" y="32"/>
                  </a:lnTo>
                  <a:lnTo>
                    <a:pt x="62" y="44"/>
                  </a:lnTo>
                  <a:lnTo>
                    <a:pt x="62" y="46"/>
                  </a:lnTo>
                  <a:lnTo>
                    <a:pt x="64" y="44"/>
                  </a:lnTo>
                  <a:lnTo>
                    <a:pt x="60" y="34"/>
                  </a:lnTo>
                  <a:lnTo>
                    <a:pt x="56" y="26"/>
                  </a:lnTo>
                  <a:lnTo>
                    <a:pt x="48" y="18"/>
                  </a:lnTo>
                  <a:lnTo>
                    <a:pt x="40" y="12"/>
                  </a:lnTo>
                  <a:lnTo>
                    <a:pt x="30" y="10"/>
                  </a:lnTo>
                  <a:lnTo>
                    <a:pt x="22" y="8"/>
                  </a:lnTo>
                  <a:lnTo>
                    <a:pt x="14" y="8"/>
                  </a:lnTo>
                  <a:lnTo>
                    <a:pt x="8" y="6"/>
                  </a:lnTo>
                  <a:lnTo>
                    <a:pt x="4" y="2"/>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046" name="Freeform 50"/>
            <p:cNvSpPr>
              <a:spLocks/>
            </p:cNvSpPr>
            <p:nvPr/>
          </p:nvSpPr>
          <p:spPr bwMode="auto">
            <a:xfrm>
              <a:off x="5861845" y="5961602"/>
              <a:ext cx="258174" cy="185563"/>
            </a:xfrm>
            <a:custGeom>
              <a:avLst/>
              <a:gdLst>
                <a:gd name="T0" fmla="*/ 0 w 64"/>
                <a:gd name="T1" fmla="*/ 0 h 46"/>
                <a:gd name="T2" fmla="*/ 0 w 64"/>
                <a:gd name="T3" fmla="*/ 0 h 46"/>
                <a:gd name="T4" fmla="*/ 0 w 64"/>
                <a:gd name="T5" fmla="*/ 32546134 h 46"/>
                <a:gd name="T6" fmla="*/ 32546052 w 64"/>
                <a:gd name="T7" fmla="*/ 65092267 h 46"/>
                <a:gd name="T8" fmla="*/ 32546052 w 64"/>
                <a:gd name="T9" fmla="*/ 65092267 h 46"/>
                <a:gd name="T10" fmla="*/ 162730285 w 64"/>
                <a:gd name="T11" fmla="*/ 130184535 h 46"/>
                <a:gd name="T12" fmla="*/ 292910491 w 64"/>
                <a:gd name="T13" fmla="*/ 162730692 h 46"/>
                <a:gd name="T14" fmla="*/ 292910491 w 64"/>
                <a:gd name="T15" fmla="*/ 162730692 h 46"/>
                <a:gd name="T16" fmla="*/ 553278972 w 64"/>
                <a:gd name="T17" fmla="*/ 195276818 h 46"/>
                <a:gd name="T18" fmla="*/ 650917105 w 64"/>
                <a:gd name="T19" fmla="*/ 260369070 h 46"/>
                <a:gd name="T20" fmla="*/ 781097249 w 64"/>
                <a:gd name="T21" fmla="*/ 325461384 h 46"/>
                <a:gd name="T22" fmla="*/ 781097249 w 64"/>
                <a:gd name="T23" fmla="*/ 325461384 h 46"/>
                <a:gd name="T24" fmla="*/ 846189337 w 64"/>
                <a:gd name="T25" fmla="*/ 423095728 h 46"/>
                <a:gd name="T26" fmla="*/ 911281426 w 64"/>
                <a:gd name="T27" fmla="*/ 520734105 h 46"/>
                <a:gd name="T28" fmla="*/ 1008919559 w 64"/>
                <a:gd name="T29" fmla="*/ 716010986 h 46"/>
                <a:gd name="T30" fmla="*/ 1008919559 w 64"/>
                <a:gd name="T31" fmla="*/ 716010986 h 46"/>
                <a:gd name="T32" fmla="*/ 1008919559 w 64"/>
                <a:gd name="T33" fmla="*/ 748557112 h 46"/>
                <a:gd name="T34" fmla="*/ 1041465604 w 64"/>
                <a:gd name="T35" fmla="*/ 716010986 h 46"/>
                <a:gd name="T36" fmla="*/ 1041465604 w 64"/>
                <a:gd name="T37" fmla="*/ 716010986 h 46"/>
                <a:gd name="T38" fmla="*/ 976373515 w 64"/>
                <a:gd name="T39" fmla="*/ 553280357 h 46"/>
                <a:gd name="T40" fmla="*/ 911281426 w 64"/>
                <a:gd name="T41" fmla="*/ 423095728 h 46"/>
                <a:gd name="T42" fmla="*/ 781097249 w 64"/>
                <a:gd name="T43" fmla="*/ 292915258 h 46"/>
                <a:gd name="T44" fmla="*/ 650917105 w 64"/>
                <a:gd name="T45" fmla="*/ 195276818 h 46"/>
                <a:gd name="T46" fmla="*/ 650917105 w 64"/>
                <a:gd name="T47" fmla="*/ 195276818 h 46"/>
                <a:gd name="T48" fmla="*/ 488186757 w 64"/>
                <a:gd name="T49" fmla="*/ 162730692 h 46"/>
                <a:gd name="T50" fmla="*/ 358002580 w 64"/>
                <a:gd name="T51" fmla="*/ 130184535 h 46"/>
                <a:gd name="T52" fmla="*/ 358002580 w 64"/>
                <a:gd name="T53" fmla="*/ 130184535 h 46"/>
                <a:gd name="T54" fmla="*/ 227822374 w 64"/>
                <a:gd name="T55" fmla="*/ 130184535 h 46"/>
                <a:gd name="T56" fmla="*/ 130184209 w 64"/>
                <a:gd name="T57" fmla="*/ 97638409 h 46"/>
                <a:gd name="T58" fmla="*/ 130184209 w 64"/>
                <a:gd name="T59" fmla="*/ 97638409 h 46"/>
                <a:gd name="T60" fmla="*/ 65092104 w 64"/>
                <a:gd name="T61" fmla="*/ 32546134 h 46"/>
                <a:gd name="T62" fmla="*/ 0 w 64"/>
                <a:gd name="T63" fmla="*/ 0 h 46"/>
                <a:gd name="T64" fmla="*/ 0 w 64"/>
                <a:gd name="T65" fmla="*/ 0 h 46"/>
                <a:gd name="T66" fmla="*/ 0 w 64"/>
                <a:gd name="T67" fmla="*/ 0 h 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4"/>
                <a:gd name="T103" fmla="*/ 0 h 46"/>
                <a:gd name="T104" fmla="*/ 64 w 64"/>
                <a:gd name="T105" fmla="*/ 46 h 4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4" h="46">
                  <a:moveTo>
                    <a:pt x="0" y="0"/>
                  </a:moveTo>
                  <a:lnTo>
                    <a:pt x="0" y="0"/>
                  </a:lnTo>
                  <a:lnTo>
                    <a:pt x="0" y="2"/>
                  </a:lnTo>
                  <a:lnTo>
                    <a:pt x="2" y="4"/>
                  </a:lnTo>
                  <a:lnTo>
                    <a:pt x="10" y="8"/>
                  </a:lnTo>
                  <a:lnTo>
                    <a:pt x="18" y="10"/>
                  </a:lnTo>
                  <a:lnTo>
                    <a:pt x="34" y="12"/>
                  </a:lnTo>
                  <a:lnTo>
                    <a:pt x="40" y="16"/>
                  </a:lnTo>
                  <a:lnTo>
                    <a:pt x="48" y="20"/>
                  </a:lnTo>
                  <a:lnTo>
                    <a:pt x="52" y="26"/>
                  </a:lnTo>
                  <a:lnTo>
                    <a:pt x="56" y="32"/>
                  </a:lnTo>
                  <a:lnTo>
                    <a:pt x="62" y="44"/>
                  </a:lnTo>
                  <a:lnTo>
                    <a:pt x="62" y="46"/>
                  </a:lnTo>
                  <a:lnTo>
                    <a:pt x="64" y="44"/>
                  </a:lnTo>
                  <a:lnTo>
                    <a:pt x="60" y="34"/>
                  </a:lnTo>
                  <a:lnTo>
                    <a:pt x="56" y="26"/>
                  </a:lnTo>
                  <a:lnTo>
                    <a:pt x="48" y="18"/>
                  </a:lnTo>
                  <a:lnTo>
                    <a:pt x="40" y="12"/>
                  </a:lnTo>
                  <a:lnTo>
                    <a:pt x="30" y="10"/>
                  </a:lnTo>
                  <a:lnTo>
                    <a:pt x="22" y="8"/>
                  </a:lnTo>
                  <a:lnTo>
                    <a:pt x="14" y="8"/>
                  </a:lnTo>
                  <a:lnTo>
                    <a:pt x="8" y="6"/>
                  </a:lnTo>
                  <a:lnTo>
                    <a:pt x="4" y="2"/>
                  </a:lnTo>
                  <a:lnTo>
                    <a:pt x="0" y="0"/>
                  </a:lnTo>
                </a:path>
              </a:pathLst>
            </a:custGeom>
            <a:noFill/>
            <a:ln w="9525">
              <a:noFill/>
              <a:round/>
              <a:headEnd/>
              <a:tailEnd/>
            </a:ln>
          </p:spPr>
          <p:txBody>
            <a:bodyPr/>
            <a:lstStyle/>
            <a:p>
              <a:endParaRPr lang="fr-FR">
                <a:latin typeface="Calibri" pitchFamily="34" charset="0"/>
              </a:endParaRPr>
            </a:p>
          </p:txBody>
        </p:sp>
        <p:sp>
          <p:nvSpPr>
            <p:cNvPr id="9047" name="Freeform 51"/>
            <p:cNvSpPr>
              <a:spLocks/>
            </p:cNvSpPr>
            <p:nvPr/>
          </p:nvSpPr>
          <p:spPr bwMode="auto">
            <a:xfrm>
              <a:off x="6079679" y="5985806"/>
              <a:ext cx="209767" cy="298514"/>
            </a:xfrm>
            <a:custGeom>
              <a:avLst/>
              <a:gdLst>
                <a:gd name="T0" fmla="*/ 0 w 52"/>
                <a:gd name="T1" fmla="*/ 32546088 h 74"/>
                <a:gd name="T2" fmla="*/ 0 w 52"/>
                <a:gd name="T3" fmla="*/ 32546088 h 74"/>
                <a:gd name="T4" fmla="*/ 32546155 w 52"/>
                <a:gd name="T5" fmla="*/ 130184354 h 74"/>
                <a:gd name="T6" fmla="*/ 65092310 w 52"/>
                <a:gd name="T7" fmla="*/ 227822627 h 74"/>
                <a:gd name="T8" fmla="*/ 97638473 w 52"/>
                <a:gd name="T9" fmla="*/ 455641219 h 74"/>
                <a:gd name="T10" fmla="*/ 130184621 w 52"/>
                <a:gd name="T11" fmla="*/ 683463909 h 74"/>
                <a:gd name="T12" fmla="*/ 162730800 w 52"/>
                <a:gd name="T13" fmla="*/ 813648231 h 74"/>
                <a:gd name="T14" fmla="*/ 227823094 w 52"/>
                <a:gd name="T15" fmla="*/ 911282439 h 74"/>
                <a:gd name="T16" fmla="*/ 227823094 w 52"/>
                <a:gd name="T17" fmla="*/ 911282439 h 74"/>
                <a:gd name="T18" fmla="*/ 358007746 w 52"/>
                <a:gd name="T19" fmla="*/ 1041466761 h 74"/>
                <a:gd name="T20" fmla="*/ 488188302 w 52"/>
                <a:gd name="T21" fmla="*/ 1139105255 h 74"/>
                <a:gd name="T22" fmla="*/ 650919164 w 52"/>
                <a:gd name="T23" fmla="*/ 1204197416 h 74"/>
                <a:gd name="T24" fmla="*/ 846196048 w 52"/>
                <a:gd name="T25" fmla="*/ 1204197416 h 74"/>
                <a:gd name="T26" fmla="*/ 846196048 w 52"/>
                <a:gd name="T27" fmla="*/ 1204197416 h 74"/>
                <a:gd name="T28" fmla="*/ 846196048 w 52"/>
                <a:gd name="T29" fmla="*/ 1171651335 h 74"/>
                <a:gd name="T30" fmla="*/ 813649901 w 52"/>
                <a:gd name="T31" fmla="*/ 1171651335 h 74"/>
                <a:gd name="T32" fmla="*/ 813649901 w 52"/>
                <a:gd name="T33" fmla="*/ 1171651335 h 74"/>
                <a:gd name="T34" fmla="*/ 618373017 w 52"/>
                <a:gd name="T35" fmla="*/ 1139105255 h 74"/>
                <a:gd name="T36" fmla="*/ 423100041 w 52"/>
                <a:gd name="T37" fmla="*/ 1041466761 h 74"/>
                <a:gd name="T38" fmla="*/ 292915452 w 52"/>
                <a:gd name="T39" fmla="*/ 911282439 h 74"/>
                <a:gd name="T40" fmla="*/ 195276947 w 52"/>
                <a:gd name="T41" fmla="*/ 716009990 h 74"/>
                <a:gd name="T42" fmla="*/ 195276947 w 52"/>
                <a:gd name="T43" fmla="*/ 716009990 h 74"/>
                <a:gd name="T44" fmla="*/ 130184621 w 52"/>
                <a:gd name="T45" fmla="*/ 358002978 h 74"/>
                <a:gd name="T46" fmla="*/ 97638473 w 52"/>
                <a:gd name="T47" fmla="*/ 162730466 h 74"/>
                <a:gd name="T48" fmla="*/ 0 w 52"/>
                <a:gd name="T49" fmla="*/ 0 h 74"/>
                <a:gd name="T50" fmla="*/ 0 w 52"/>
                <a:gd name="T51" fmla="*/ 0 h 74"/>
                <a:gd name="T52" fmla="*/ 0 w 52"/>
                <a:gd name="T53" fmla="*/ 32546088 h 7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
                <a:gd name="T82" fmla="*/ 0 h 74"/>
                <a:gd name="T83" fmla="*/ 52 w 52"/>
                <a:gd name="T84" fmla="*/ 74 h 7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 h="74">
                  <a:moveTo>
                    <a:pt x="0" y="2"/>
                  </a:moveTo>
                  <a:lnTo>
                    <a:pt x="0" y="2"/>
                  </a:lnTo>
                  <a:lnTo>
                    <a:pt x="2" y="8"/>
                  </a:lnTo>
                  <a:lnTo>
                    <a:pt x="4" y="14"/>
                  </a:lnTo>
                  <a:lnTo>
                    <a:pt x="6" y="28"/>
                  </a:lnTo>
                  <a:lnTo>
                    <a:pt x="8" y="42"/>
                  </a:lnTo>
                  <a:lnTo>
                    <a:pt x="10" y="50"/>
                  </a:lnTo>
                  <a:lnTo>
                    <a:pt x="14" y="56"/>
                  </a:lnTo>
                  <a:lnTo>
                    <a:pt x="22" y="64"/>
                  </a:lnTo>
                  <a:lnTo>
                    <a:pt x="30" y="70"/>
                  </a:lnTo>
                  <a:lnTo>
                    <a:pt x="40" y="74"/>
                  </a:lnTo>
                  <a:lnTo>
                    <a:pt x="52" y="74"/>
                  </a:lnTo>
                  <a:lnTo>
                    <a:pt x="52" y="72"/>
                  </a:lnTo>
                  <a:lnTo>
                    <a:pt x="50" y="72"/>
                  </a:lnTo>
                  <a:lnTo>
                    <a:pt x="38" y="70"/>
                  </a:lnTo>
                  <a:lnTo>
                    <a:pt x="26" y="64"/>
                  </a:lnTo>
                  <a:lnTo>
                    <a:pt x="18" y="56"/>
                  </a:lnTo>
                  <a:lnTo>
                    <a:pt x="12" y="44"/>
                  </a:lnTo>
                  <a:lnTo>
                    <a:pt x="8" y="22"/>
                  </a:lnTo>
                  <a:lnTo>
                    <a:pt x="6" y="10"/>
                  </a:lnTo>
                  <a:lnTo>
                    <a:pt x="0" y="0"/>
                  </a:lnTo>
                  <a:lnTo>
                    <a:pt x="0"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9048" name="Freeform 52"/>
            <p:cNvSpPr>
              <a:spLocks/>
            </p:cNvSpPr>
            <p:nvPr/>
          </p:nvSpPr>
          <p:spPr bwMode="auto">
            <a:xfrm>
              <a:off x="6079679" y="5985806"/>
              <a:ext cx="209767" cy="298514"/>
            </a:xfrm>
            <a:custGeom>
              <a:avLst/>
              <a:gdLst>
                <a:gd name="T0" fmla="*/ 0 w 52"/>
                <a:gd name="T1" fmla="*/ 32546088 h 74"/>
                <a:gd name="T2" fmla="*/ 0 w 52"/>
                <a:gd name="T3" fmla="*/ 32546088 h 74"/>
                <a:gd name="T4" fmla="*/ 32546155 w 52"/>
                <a:gd name="T5" fmla="*/ 130184354 h 74"/>
                <a:gd name="T6" fmla="*/ 65092310 w 52"/>
                <a:gd name="T7" fmla="*/ 227822627 h 74"/>
                <a:gd name="T8" fmla="*/ 97638473 w 52"/>
                <a:gd name="T9" fmla="*/ 455641219 h 74"/>
                <a:gd name="T10" fmla="*/ 130184621 w 52"/>
                <a:gd name="T11" fmla="*/ 683463909 h 74"/>
                <a:gd name="T12" fmla="*/ 162730800 w 52"/>
                <a:gd name="T13" fmla="*/ 813648231 h 74"/>
                <a:gd name="T14" fmla="*/ 227823094 w 52"/>
                <a:gd name="T15" fmla="*/ 911282439 h 74"/>
                <a:gd name="T16" fmla="*/ 227823094 w 52"/>
                <a:gd name="T17" fmla="*/ 911282439 h 74"/>
                <a:gd name="T18" fmla="*/ 358007746 w 52"/>
                <a:gd name="T19" fmla="*/ 1041466761 h 74"/>
                <a:gd name="T20" fmla="*/ 488188302 w 52"/>
                <a:gd name="T21" fmla="*/ 1139105255 h 74"/>
                <a:gd name="T22" fmla="*/ 650919164 w 52"/>
                <a:gd name="T23" fmla="*/ 1204197416 h 74"/>
                <a:gd name="T24" fmla="*/ 846196048 w 52"/>
                <a:gd name="T25" fmla="*/ 1204197416 h 74"/>
                <a:gd name="T26" fmla="*/ 846196048 w 52"/>
                <a:gd name="T27" fmla="*/ 1204197416 h 74"/>
                <a:gd name="T28" fmla="*/ 846196048 w 52"/>
                <a:gd name="T29" fmla="*/ 1171651335 h 74"/>
                <a:gd name="T30" fmla="*/ 813649901 w 52"/>
                <a:gd name="T31" fmla="*/ 1171651335 h 74"/>
                <a:gd name="T32" fmla="*/ 813649901 w 52"/>
                <a:gd name="T33" fmla="*/ 1171651335 h 74"/>
                <a:gd name="T34" fmla="*/ 618373017 w 52"/>
                <a:gd name="T35" fmla="*/ 1139105255 h 74"/>
                <a:gd name="T36" fmla="*/ 423100041 w 52"/>
                <a:gd name="T37" fmla="*/ 1041466761 h 74"/>
                <a:gd name="T38" fmla="*/ 292915452 w 52"/>
                <a:gd name="T39" fmla="*/ 911282439 h 74"/>
                <a:gd name="T40" fmla="*/ 195276947 w 52"/>
                <a:gd name="T41" fmla="*/ 716009990 h 74"/>
                <a:gd name="T42" fmla="*/ 195276947 w 52"/>
                <a:gd name="T43" fmla="*/ 716009990 h 74"/>
                <a:gd name="T44" fmla="*/ 130184621 w 52"/>
                <a:gd name="T45" fmla="*/ 358002978 h 74"/>
                <a:gd name="T46" fmla="*/ 97638473 w 52"/>
                <a:gd name="T47" fmla="*/ 162730466 h 74"/>
                <a:gd name="T48" fmla="*/ 0 w 52"/>
                <a:gd name="T49" fmla="*/ 0 h 74"/>
                <a:gd name="T50" fmla="*/ 0 w 52"/>
                <a:gd name="T51" fmla="*/ 0 h 74"/>
                <a:gd name="T52" fmla="*/ 0 w 52"/>
                <a:gd name="T53" fmla="*/ 32546088 h 7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
                <a:gd name="T82" fmla="*/ 0 h 74"/>
                <a:gd name="T83" fmla="*/ 52 w 52"/>
                <a:gd name="T84" fmla="*/ 74 h 7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 h="74">
                  <a:moveTo>
                    <a:pt x="0" y="2"/>
                  </a:moveTo>
                  <a:lnTo>
                    <a:pt x="0" y="2"/>
                  </a:lnTo>
                  <a:lnTo>
                    <a:pt x="2" y="8"/>
                  </a:lnTo>
                  <a:lnTo>
                    <a:pt x="4" y="14"/>
                  </a:lnTo>
                  <a:lnTo>
                    <a:pt x="6" y="28"/>
                  </a:lnTo>
                  <a:lnTo>
                    <a:pt x="8" y="42"/>
                  </a:lnTo>
                  <a:lnTo>
                    <a:pt x="10" y="50"/>
                  </a:lnTo>
                  <a:lnTo>
                    <a:pt x="14" y="56"/>
                  </a:lnTo>
                  <a:lnTo>
                    <a:pt x="22" y="64"/>
                  </a:lnTo>
                  <a:lnTo>
                    <a:pt x="30" y="70"/>
                  </a:lnTo>
                  <a:lnTo>
                    <a:pt x="40" y="74"/>
                  </a:lnTo>
                  <a:lnTo>
                    <a:pt x="52" y="74"/>
                  </a:lnTo>
                  <a:lnTo>
                    <a:pt x="52" y="72"/>
                  </a:lnTo>
                  <a:lnTo>
                    <a:pt x="50" y="72"/>
                  </a:lnTo>
                  <a:lnTo>
                    <a:pt x="38" y="70"/>
                  </a:lnTo>
                  <a:lnTo>
                    <a:pt x="26" y="64"/>
                  </a:lnTo>
                  <a:lnTo>
                    <a:pt x="18" y="56"/>
                  </a:lnTo>
                  <a:lnTo>
                    <a:pt x="12" y="44"/>
                  </a:lnTo>
                  <a:lnTo>
                    <a:pt x="8" y="22"/>
                  </a:lnTo>
                  <a:lnTo>
                    <a:pt x="6" y="10"/>
                  </a:lnTo>
                  <a:lnTo>
                    <a:pt x="0" y="0"/>
                  </a:lnTo>
                  <a:lnTo>
                    <a:pt x="0" y="2"/>
                  </a:lnTo>
                </a:path>
              </a:pathLst>
            </a:custGeom>
            <a:noFill/>
            <a:ln w="9525">
              <a:noFill/>
              <a:round/>
              <a:headEnd/>
              <a:tailEnd/>
            </a:ln>
          </p:spPr>
          <p:txBody>
            <a:bodyPr/>
            <a:lstStyle/>
            <a:p>
              <a:endParaRPr lang="fr-FR">
                <a:latin typeface="Calibri" pitchFamily="34" charset="0"/>
              </a:endParaRPr>
            </a:p>
          </p:txBody>
        </p:sp>
        <p:sp>
          <p:nvSpPr>
            <p:cNvPr id="9049" name="Freeform 53"/>
            <p:cNvSpPr>
              <a:spLocks/>
            </p:cNvSpPr>
            <p:nvPr/>
          </p:nvSpPr>
          <p:spPr bwMode="auto">
            <a:xfrm>
              <a:off x="6079679" y="5985806"/>
              <a:ext cx="346922" cy="185563"/>
            </a:xfrm>
            <a:custGeom>
              <a:avLst/>
              <a:gdLst>
                <a:gd name="T0" fmla="*/ 97638370 w 86"/>
                <a:gd name="T1" fmla="*/ 32546134 h 46"/>
                <a:gd name="T2" fmla="*/ 97638370 w 86"/>
                <a:gd name="T3" fmla="*/ 0 h 46"/>
                <a:gd name="T4" fmla="*/ 97638370 w 86"/>
                <a:gd name="T5" fmla="*/ 0 h 46"/>
                <a:gd name="T6" fmla="*/ 97638370 w 86"/>
                <a:gd name="T7" fmla="*/ 65092267 h 46"/>
                <a:gd name="T8" fmla="*/ 97638370 w 86"/>
                <a:gd name="T9" fmla="*/ 65092267 h 46"/>
                <a:gd name="T10" fmla="*/ 162730627 w 86"/>
                <a:gd name="T11" fmla="*/ 32546134 h 46"/>
                <a:gd name="T12" fmla="*/ 260368966 w 86"/>
                <a:gd name="T13" fmla="*/ 65092267 h 46"/>
                <a:gd name="T14" fmla="*/ 423095559 w 86"/>
                <a:gd name="T15" fmla="*/ 162730692 h 46"/>
                <a:gd name="T16" fmla="*/ 423095559 w 86"/>
                <a:gd name="T17" fmla="*/ 162730692 h 46"/>
                <a:gd name="T18" fmla="*/ 585826249 w 86"/>
                <a:gd name="T19" fmla="*/ 195276818 h 46"/>
                <a:gd name="T20" fmla="*/ 748556813 w 86"/>
                <a:gd name="T21" fmla="*/ 260369070 h 46"/>
                <a:gd name="T22" fmla="*/ 748556813 w 86"/>
                <a:gd name="T23" fmla="*/ 260369070 h 46"/>
                <a:gd name="T24" fmla="*/ 943833490 w 86"/>
                <a:gd name="T25" fmla="*/ 325461384 h 46"/>
                <a:gd name="T26" fmla="*/ 1106560272 w 86"/>
                <a:gd name="T27" fmla="*/ 423095728 h 46"/>
                <a:gd name="T28" fmla="*/ 1269290836 w 86"/>
                <a:gd name="T29" fmla="*/ 585826483 h 46"/>
                <a:gd name="T30" fmla="*/ 1399475288 w 86"/>
                <a:gd name="T31" fmla="*/ 748557112 h 46"/>
                <a:gd name="T32" fmla="*/ 1399475288 w 86"/>
                <a:gd name="T33" fmla="*/ 748557112 h 46"/>
                <a:gd name="T34" fmla="*/ 1399475288 w 86"/>
                <a:gd name="T35" fmla="*/ 748557112 h 46"/>
                <a:gd name="T36" fmla="*/ 1399475288 w 86"/>
                <a:gd name="T37" fmla="*/ 748557112 h 46"/>
                <a:gd name="T38" fmla="*/ 1236744724 w 86"/>
                <a:gd name="T39" fmla="*/ 553280357 h 46"/>
                <a:gd name="T40" fmla="*/ 1106560272 w 86"/>
                <a:gd name="T41" fmla="*/ 390549602 h 46"/>
                <a:gd name="T42" fmla="*/ 911287377 w 86"/>
                <a:gd name="T43" fmla="*/ 260369070 h 46"/>
                <a:gd name="T44" fmla="*/ 716010700 w 86"/>
                <a:gd name="T45" fmla="*/ 195276818 h 46"/>
                <a:gd name="T46" fmla="*/ 716010700 w 86"/>
                <a:gd name="T47" fmla="*/ 195276818 h 46"/>
                <a:gd name="T48" fmla="*/ 260368966 w 86"/>
                <a:gd name="T49" fmla="*/ 32546134 h 46"/>
                <a:gd name="T50" fmla="*/ 260368966 w 86"/>
                <a:gd name="T51" fmla="*/ 32546134 h 46"/>
                <a:gd name="T52" fmla="*/ 130184483 w 86"/>
                <a:gd name="T53" fmla="*/ 0 h 46"/>
                <a:gd name="T54" fmla="*/ 97638370 w 86"/>
                <a:gd name="T55" fmla="*/ 0 h 46"/>
                <a:gd name="T56" fmla="*/ 32546121 w 86"/>
                <a:gd name="T57" fmla="*/ 32546134 h 46"/>
                <a:gd name="T58" fmla="*/ 32546121 w 86"/>
                <a:gd name="T59" fmla="*/ 32546134 h 46"/>
                <a:gd name="T60" fmla="*/ 0 w 86"/>
                <a:gd name="T61" fmla="*/ 65092267 h 46"/>
                <a:gd name="T62" fmla="*/ 0 w 86"/>
                <a:gd name="T63" fmla="*/ 65092267 h 46"/>
                <a:gd name="T64" fmla="*/ 65092241 w 86"/>
                <a:gd name="T65" fmla="*/ 97638409 h 46"/>
                <a:gd name="T66" fmla="*/ 130184483 w 86"/>
                <a:gd name="T67" fmla="*/ 65092267 h 46"/>
                <a:gd name="T68" fmla="*/ 130184483 w 86"/>
                <a:gd name="T69" fmla="*/ 65092267 h 46"/>
                <a:gd name="T70" fmla="*/ 97638370 w 86"/>
                <a:gd name="T71" fmla="*/ 32546134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46"/>
                <a:gd name="T110" fmla="*/ 86 w 86"/>
                <a:gd name="T111" fmla="*/ 46 h 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46">
                  <a:moveTo>
                    <a:pt x="6" y="2"/>
                  </a:moveTo>
                  <a:lnTo>
                    <a:pt x="6" y="0"/>
                  </a:lnTo>
                  <a:lnTo>
                    <a:pt x="6" y="4"/>
                  </a:lnTo>
                  <a:lnTo>
                    <a:pt x="10" y="2"/>
                  </a:lnTo>
                  <a:lnTo>
                    <a:pt x="16" y="4"/>
                  </a:lnTo>
                  <a:lnTo>
                    <a:pt x="26" y="10"/>
                  </a:lnTo>
                  <a:lnTo>
                    <a:pt x="36" y="12"/>
                  </a:lnTo>
                  <a:lnTo>
                    <a:pt x="46" y="16"/>
                  </a:lnTo>
                  <a:lnTo>
                    <a:pt x="58" y="20"/>
                  </a:lnTo>
                  <a:lnTo>
                    <a:pt x="68" y="26"/>
                  </a:lnTo>
                  <a:lnTo>
                    <a:pt x="78" y="36"/>
                  </a:lnTo>
                  <a:lnTo>
                    <a:pt x="86" y="46"/>
                  </a:lnTo>
                  <a:lnTo>
                    <a:pt x="76" y="34"/>
                  </a:lnTo>
                  <a:lnTo>
                    <a:pt x="68" y="24"/>
                  </a:lnTo>
                  <a:lnTo>
                    <a:pt x="56" y="16"/>
                  </a:lnTo>
                  <a:lnTo>
                    <a:pt x="44" y="12"/>
                  </a:lnTo>
                  <a:lnTo>
                    <a:pt x="16" y="2"/>
                  </a:lnTo>
                  <a:lnTo>
                    <a:pt x="8" y="0"/>
                  </a:lnTo>
                  <a:lnTo>
                    <a:pt x="6" y="0"/>
                  </a:lnTo>
                  <a:lnTo>
                    <a:pt x="2" y="2"/>
                  </a:lnTo>
                  <a:lnTo>
                    <a:pt x="0" y="4"/>
                  </a:lnTo>
                  <a:lnTo>
                    <a:pt x="4" y="6"/>
                  </a:lnTo>
                  <a:lnTo>
                    <a:pt x="8" y="4"/>
                  </a:lnTo>
                  <a:lnTo>
                    <a:pt x="6"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9050" name="Freeform 54"/>
            <p:cNvSpPr>
              <a:spLocks/>
            </p:cNvSpPr>
            <p:nvPr/>
          </p:nvSpPr>
          <p:spPr bwMode="auto">
            <a:xfrm>
              <a:off x="6079679" y="5985806"/>
              <a:ext cx="346922" cy="185563"/>
            </a:xfrm>
            <a:custGeom>
              <a:avLst/>
              <a:gdLst>
                <a:gd name="T0" fmla="*/ 97638370 w 86"/>
                <a:gd name="T1" fmla="*/ 32546134 h 46"/>
                <a:gd name="T2" fmla="*/ 97638370 w 86"/>
                <a:gd name="T3" fmla="*/ 0 h 46"/>
                <a:gd name="T4" fmla="*/ 97638370 w 86"/>
                <a:gd name="T5" fmla="*/ 0 h 46"/>
                <a:gd name="T6" fmla="*/ 97638370 w 86"/>
                <a:gd name="T7" fmla="*/ 65092267 h 46"/>
                <a:gd name="T8" fmla="*/ 97638370 w 86"/>
                <a:gd name="T9" fmla="*/ 65092267 h 46"/>
                <a:gd name="T10" fmla="*/ 162730627 w 86"/>
                <a:gd name="T11" fmla="*/ 32546134 h 46"/>
                <a:gd name="T12" fmla="*/ 260368966 w 86"/>
                <a:gd name="T13" fmla="*/ 65092267 h 46"/>
                <a:gd name="T14" fmla="*/ 423095559 w 86"/>
                <a:gd name="T15" fmla="*/ 162730692 h 46"/>
                <a:gd name="T16" fmla="*/ 423095559 w 86"/>
                <a:gd name="T17" fmla="*/ 162730692 h 46"/>
                <a:gd name="T18" fmla="*/ 585826249 w 86"/>
                <a:gd name="T19" fmla="*/ 195276818 h 46"/>
                <a:gd name="T20" fmla="*/ 748556813 w 86"/>
                <a:gd name="T21" fmla="*/ 260369070 h 46"/>
                <a:gd name="T22" fmla="*/ 748556813 w 86"/>
                <a:gd name="T23" fmla="*/ 260369070 h 46"/>
                <a:gd name="T24" fmla="*/ 943833490 w 86"/>
                <a:gd name="T25" fmla="*/ 325461384 h 46"/>
                <a:gd name="T26" fmla="*/ 1106560272 w 86"/>
                <a:gd name="T27" fmla="*/ 423095728 h 46"/>
                <a:gd name="T28" fmla="*/ 1269290836 w 86"/>
                <a:gd name="T29" fmla="*/ 585826483 h 46"/>
                <a:gd name="T30" fmla="*/ 1399475288 w 86"/>
                <a:gd name="T31" fmla="*/ 748557112 h 46"/>
                <a:gd name="T32" fmla="*/ 1399475288 w 86"/>
                <a:gd name="T33" fmla="*/ 748557112 h 46"/>
                <a:gd name="T34" fmla="*/ 1399475288 w 86"/>
                <a:gd name="T35" fmla="*/ 748557112 h 46"/>
                <a:gd name="T36" fmla="*/ 1399475288 w 86"/>
                <a:gd name="T37" fmla="*/ 748557112 h 46"/>
                <a:gd name="T38" fmla="*/ 1236744724 w 86"/>
                <a:gd name="T39" fmla="*/ 553280357 h 46"/>
                <a:gd name="T40" fmla="*/ 1106560272 w 86"/>
                <a:gd name="T41" fmla="*/ 390549602 h 46"/>
                <a:gd name="T42" fmla="*/ 911287377 w 86"/>
                <a:gd name="T43" fmla="*/ 260369070 h 46"/>
                <a:gd name="T44" fmla="*/ 716010700 w 86"/>
                <a:gd name="T45" fmla="*/ 195276818 h 46"/>
                <a:gd name="T46" fmla="*/ 716010700 w 86"/>
                <a:gd name="T47" fmla="*/ 195276818 h 46"/>
                <a:gd name="T48" fmla="*/ 260368966 w 86"/>
                <a:gd name="T49" fmla="*/ 32546134 h 46"/>
                <a:gd name="T50" fmla="*/ 260368966 w 86"/>
                <a:gd name="T51" fmla="*/ 32546134 h 46"/>
                <a:gd name="T52" fmla="*/ 130184483 w 86"/>
                <a:gd name="T53" fmla="*/ 0 h 46"/>
                <a:gd name="T54" fmla="*/ 97638370 w 86"/>
                <a:gd name="T55" fmla="*/ 0 h 46"/>
                <a:gd name="T56" fmla="*/ 32546121 w 86"/>
                <a:gd name="T57" fmla="*/ 32546134 h 46"/>
                <a:gd name="T58" fmla="*/ 32546121 w 86"/>
                <a:gd name="T59" fmla="*/ 32546134 h 46"/>
                <a:gd name="T60" fmla="*/ 0 w 86"/>
                <a:gd name="T61" fmla="*/ 65092267 h 46"/>
                <a:gd name="T62" fmla="*/ 0 w 86"/>
                <a:gd name="T63" fmla="*/ 65092267 h 46"/>
                <a:gd name="T64" fmla="*/ 65092241 w 86"/>
                <a:gd name="T65" fmla="*/ 97638409 h 46"/>
                <a:gd name="T66" fmla="*/ 130184483 w 86"/>
                <a:gd name="T67" fmla="*/ 65092267 h 46"/>
                <a:gd name="T68" fmla="*/ 130184483 w 86"/>
                <a:gd name="T69" fmla="*/ 65092267 h 46"/>
                <a:gd name="T70" fmla="*/ 97638370 w 86"/>
                <a:gd name="T71" fmla="*/ 32546134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46"/>
                <a:gd name="T110" fmla="*/ 86 w 86"/>
                <a:gd name="T111" fmla="*/ 46 h 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46">
                  <a:moveTo>
                    <a:pt x="6" y="2"/>
                  </a:moveTo>
                  <a:lnTo>
                    <a:pt x="6" y="0"/>
                  </a:lnTo>
                  <a:lnTo>
                    <a:pt x="6" y="4"/>
                  </a:lnTo>
                  <a:lnTo>
                    <a:pt x="10" y="2"/>
                  </a:lnTo>
                  <a:lnTo>
                    <a:pt x="16" y="4"/>
                  </a:lnTo>
                  <a:lnTo>
                    <a:pt x="26" y="10"/>
                  </a:lnTo>
                  <a:lnTo>
                    <a:pt x="36" y="12"/>
                  </a:lnTo>
                  <a:lnTo>
                    <a:pt x="46" y="16"/>
                  </a:lnTo>
                  <a:lnTo>
                    <a:pt x="58" y="20"/>
                  </a:lnTo>
                  <a:lnTo>
                    <a:pt x="68" y="26"/>
                  </a:lnTo>
                  <a:lnTo>
                    <a:pt x="78" y="36"/>
                  </a:lnTo>
                  <a:lnTo>
                    <a:pt x="86" y="46"/>
                  </a:lnTo>
                  <a:lnTo>
                    <a:pt x="76" y="34"/>
                  </a:lnTo>
                  <a:lnTo>
                    <a:pt x="68" y="24"/>
                  </a:lnTo>
                  <a:lnTo>
                    <a:pt x="56" y="16"/>
                  </a:lnTo>
                  <a:lnTo>
                    <a:pt x="44" y="12"/>
                  </a:lnTo>
                  <a:lnTo>
                    <a:pt x="16" y="2"/>
                  </a:lnTo>
                  <a:lnTo>
                    <a:pt x="8" y="0"/>
                  </a:lnTo>
                  <a:lnTo>
                    <a:pt x="6" y="0"/>
                  </a:lnTo>
                  <a:lnTo>
                    <a:pt x="2" y="2"/>
                  </a:lnTo>
                  <a:lnTo>
                    <a:pt x="0" y="4"/>
                  </a:lnTo>
                  <a:lnTo>
                    <a:pt x="4" y="6"/>
                  </a:lnTo>
                  <a:lnTo>
                    <a:pt x="8" y="4"/>
                  </a:lnTo>
                  <a:lnTo>
                    <a:pt x="6" y="2"/>
                  </a:lnTo>
                </a:path>
              </a:pathLst>
            </a:custGeom>
            <a:noFill/>
            <a:ln w="9525">
              <a:noFill/>
              <a:round/>
              <a:headEnd/>
              <a:tailEnd/>
            </a:ln>
          </p:spPr>
          <p:txBody>
            <a:bodyPr/>
            <a:lstStyle/>
            <a:p>
              <a:endParaRPr lang="fr-FR">
                <a:latin typeface="Calibri" pitchFamily="34" charset="0"/>
              </a:endParaRPr>
            </a:p>
          </p:txBody>
        </p:sp>
        <p:sp>
          <p:nvSpPr>
            <p:cNvPr id="9051" name="Freeform 55"/>
            <p:cNvSpPr>
              <a:spLocks/>
            </p:cNvSpPr>
            <p:nvPr/>
          </p:nvSpPr>
          <p:spPr bwMode="auto">
            <a:xfrm>
              <a:off x="6329786" y="6018078"/>
              <a:ext cx="314650" cy="137155"/>
            </a:xfrm>
            <a:custGeom>
              <a:avLst/>
              <a:gdLst>
                <a:gd name="T0" fmla="*/ 455641386 w 78"/>
                <a:gd name="T1" fmla="*/ 488186994 h 34"/>
                <a:gd name="T2" fmla="*/ 455641386 w 78"/>
                <a:gd name="T3" fmla="*/ 488186994 h 34"/>
                <a:gd name="T4" fmla="*/ 97638309 w 78"/>
                <a:gd name="T5" fmla="*/ 130184272 h 34"/>
                <a:gd name="T6" fmla="*/ 97638309 w 78"/>
                <a:gd name="T7" fmla="*/ 130184272 h 34"/>
                <a:gd name="T8" fmla="*/ 65092201 w 78"/>
                <a:gd name="T9" fmla="*/ 65092136 h 34"/>
                <a:gd name="T10" fmla="*/ 32546100 w 78"/>
                <a:gd name="T11" fmla="*/ 65092136 h 34"/>
                <a:gd name="T12" fmla="*/ 97638309 w 78"/>
                <a:gd name="T13" fmla="*/ 65092136 h 34"/>
                <a:gd name="T14" fmla="*/ 97638309 w 78"/>
                <a:gd name="T15" fmla="*/ 65092136 h 34"/>
                <a:gd name="T16" fmla="*/ 292914958 w 78"/>
                <a:gd name="T17" fmla="*/ 97638212 h 34"/>
                <a:gd name="T18" fmla="*/ 292914958 w 78"/>
                <a:gd name="T19" fmla="*/ 97638212 h 34"/>
                <a:gd name="T20" fmla="*/ 553279789 w 78"/>
                <a:gd name="T21" fmla="*/ 195276424 h 34"/>
                <a:gd name="T22" fmla="*/ 781102436 w 78"/>
                <a:gd name="T23" fmla="*/ 292910633 h 34"/>
                <a:gd name="T24" fmla="*/ 1008921048 w 78"/>
                <a:gd name="T25" fmla="*/ 423094873 h 34"/>
                <a:gd name="T26" fmla="*/ 1236743947 w 78"/>
                <a:gd name="T27" fmla="*/ 553279240 h 34"/>
                <a:gd name="T28" fmla="*/ 1236743947 w 78"/>
                <a:gd name="T29" fmla="*/ 553279240 h 34"/>
                <a:gd name="T30" fmla="*/ 1269290040 w 78"/>
                <a:gd name="T31" fmla="*/ 553279240 h 34"/>
                <a:gd name="T32" fmla="*/ 1269290040 w 78"/>
                <a:gd name="T33" fmla="*/ 553279240 h 34"/>
                <a:gd name="T34" fmla="*/ 1269290040 w 78"/>
                <a:gd name="T35" fmla="*/ 553279240 h 34"/>
                <a:gd name="T36" fmla="*/ 1139105670 w 78"/>
                <a:gd name="T37" fmla="*/ 423094873 h 34"/>
                <a:gd name="T38" fmla="*/ 1008921048 w 78"/>
                <a:gd name="T39" fmla="*/ 325456693 h 34"/>
                <a:gd name="T40" fmla="*/ 716010251 w 78"/>
                <a:gd name="T41" fmla="*/ 195276424 h 34"/>
                <a:gd name="T42" fmla="*/ 423095293 w 78"/>
                <a:gd name="T43" fmla="*/ 97638212 h 34"/>
                <a:gd name="T44" fmla="*/ 97638309 w 78"/>
                <a:gd name="T45" fmla="*/ 32546068 h 34"/>
                <a:gd name="T46" fmla="*/ 97638309 w 78"/>
                <a:gd name="T47" fmla="*/ 32546068 h 34"/>
                <a:gd name="T48" fmla="*/ 32546100 w 78"/>
                <a:gd name="T49" fmla="*/ 0 h 34"/>
                <a:gd name="T50" fmla="*/ 0 w 78"/>
                <a:gd name="T51" fmla="*/ 32546068 h 34"/>
                <a:gd name="T52" fmla="*/ 0 w 78"/>
                <a:gd name="T53" fmla="*/ 65092136 h 34"/>
                <a:gd name="T54" fmla="*/ 0 w 78"/>
                <a:gd name="T55" fmla="*/ 65092136 h 34"/>
                <a:gd name="T56" fmla="*/ 130184401 w 78"/>
                <a:gd name="T57" fmla="*/ 195276424 h 34"/>
                <a:gd name="T58" fmla="*/ 130184401 w 78"/>
                <a:gd name="T59" fmla="*/ 195276424 h 34"/>
                <a:gd name="T60" fmla="*/ 455641386 w 78"/>
                <a:gd name="T61" fmla="*/ 520733054 h 34"/>
                <a:gd name="T62" fmla="*/ 455641386 w 78"/>
                <a:gd name="T63" fmla="*/ 520733054 h 34"/>
                <a:gd name="T64" fmla="*/ 455641386 w 78"/>
                <a:gd name="T65" fmla="*/ 488186994 h 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8"/>
                <a:gd name="T100" fmla="*/ 0 h 34"/>
                <a:gd name="T101" fmla="*/ 78 w 78"/>
                <a:gd name="T102" fmla="*/ 34 h 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8" h="34">
                  <a:moveTo>
                    <a:pt x="28" y="30"/>
                  </a:moveTo>
                  <a:lnTo>
                    <a:pt x="28" y="30"/>
                  </a:lnTo>
                  <a:lnTo>
                    <a:pt x="6" y="8"/>
                  </a:lnTo>
                  <a:lnTo>
                    <a:pt x="4" y="4"/>
                  </a:lnTo>
                  <a:lnTo>
                    <a:pt x="2" y="4"/>
                  </a:lnTo>
                  <a:lnTo>
                    <a:pt x="6" y="4"/>
                  </a:lnTo>
                  <a:lnTo>
                    <a:pt x="18" y="6"/>
                  </a:lnTo>
                  <a:lnTo>
                    <a:pt x="34" y="12"/>
                  </a:lnTo>
                  <a:lnTo>
                    <a:pt x="48" y="18"/>
                  </a:lnTo>
                  <a:lnTo>
                    <a:pt x="62" y="26"/>
                  </a:lnTo>
                  <a:lnTo>
                    <a:pt x="76" y="34"/>
                  </a:lnTo>
                  <a:lnTo>
                    <a:pt x="78" y="34"/>
                  </a:lnTo>
                  <a:lnTo>
                    <a:pt x="70" y="26"/>
                  </a:lnTo>
                  <a:lnTo>
                    <a:pt x="62" y="20"/>
                  </a:lnTo>
                  <a:lnTo>
                    <a:pt x="44" y="12"/>
                  </a:lnTo>
                  <a:lnTo>
                    <a:pt x="26" y="6"/>
                  </a:lnTo>
                  <a:lnTo>
                    <a:pt x="6" y="2"/>
                  </a:lnTo>
                  <a:lnTo>
                    <a:pt x="2" y="0"/>
                  </a:lnTo>
                  <a:lnTo>
                    <a:pt x="0" y="2"/>
                  </a:lnTo>
                  <a:lnTo>
                    <a:pt x="0" y="4"/>
                  </a:lnTo>
                  <a:lnTo>
                    <a:pt x="8" y="12"/>
                  </a:lnTo>
                  <a:lnTo>
                    <a:pt x="28" y="32"/>
                  </a:lnTo>
                  <a:lnTo>
                    <a:pt x="28" y="30"/>
                  </a:lnTo>
                  <a:close/>
                </a:path>
              </a:pathLst>
            </a:custGeom>
            <a:solidFill>
              <a:srgbClr val="000000"/>
            </a:solidFill>
            <a:ln w="9525">
              <a:noFill/>
              <a:round/>
              <a:headEnd/>
              <a:tailEnd/>
            </a:ln>
          </p:spPr>
          <p:txBody>
            <a:bodyPr/>
            <a:lstStyle/>
            <a:p>
              <a:endParaRPr lang="fr-FR">
                <a:latin typeface="Calibri" pitchFamily="34" charset="0"/>
              </a:endParaRPr>
            </a:p>
          </p:txBody>
        </p:sp>
        <p:sp>
          <p:nvSpPr>
            <p:cNvPr id="9052" name="Freeform 56"/>
            <p:cNvSpPr>
              <a:spLocks/>
            </p:cNvSpPr>
            <p:nvPr/>
          </p:nvSpPr>
          <p:spPr bwMode="auto">
            <a:xfrm>
              <a:off x="6329786" y="6018078"/>
              <a:ext cx="314650" cy="137155"/>
            </a:xfrm>
            <a:custGeom>
              <a:avLst/>
              <a:gdLst>
                <a:gd name="T0" fmla="*/ 455641386 w 78"/>
                <a:gd name="T1" fmla="*/ 488186994 h 34"/>
                <a:gd name="T2" fmla="*/ 455641386 w 78"/>
                <a:gd name="T3" fmla="*/ 488186994 h 34"/>
                <a:gd name="T4" fmla="*/ 97638309 w 78"/>
                <a:gd name="T5" fmla="*/ 130184272 h 34"/>
                <a:gd name="T6" fmla="*/ 97638309 w 78"/>
                <a:gd name="T7" fmla="*/ 130184272 h 34"/>
                <a:gd name="T8" fmla="*/ 65092201 w 78"/>
                <a:gd name="T9" fmla="*/ 65092136 h 34"/>
                <a:gd name="T10" fmla="*/ 32546100 w 78"/>
                <a:gd name="T11" fmla="*/ 65092136 h 34"/>
                <a:gd name="T12" fmla="*/ 97638309 w 78"/>
                <a:gd name="T13" fmla="*/ 65092136 h 34"/>
                <a:gd name="T14" fmla="*/ 97638309 w 78"/>
                <a:gd name="T15" fmla="*/ 65092136 h 34"/>
                <a:gd name="T16" fmla="*/ 292914958 w 78"/>
                <a:gd name="T17" fmla="*/ 97638212 h 34"/>
                <a:gd name="T18" fmla="*/ 292914958 w 78"/>
                <a:gd name="T19" fmla="*/ 97638212 h 34"/>
                <a:gd name="T20" fmla="*/ 553279789 w 78"/>
                <a:gd name="T21" fmla="*/ 195276424 h 34"/>
                <a:gd name="T22" fmla="*/ 781102436 w 78"/>
                <a:gd name="T23" fmla="*/ 292910633 h 34"/>
                <a:gd name="T24" fmla="*/ 1008921048 w 78"/>
                <a:gd name="T25" fmla="*/ 423094873 h 34"/>
                <a:gd name="T26" fmla="*/ 1236743947 w 78"/>
                <a:gd name="T27" fmla="*/ 553279240 h 34"/>
                <a:gd name="T28" fmla="*/ 1236743947 w 78"/>
                <a:gd name="T29" fmla="*/ 553279240 h 34"/>
                <a:gd name="T30" fmla="*/ 1269290040 w 78"/>
                <a:gd name="T31" fmla="*/ 553279240 h 34"/>
                <a:gd name="T32" fmla="*/ 1269290040 w 78"/>
                <a:gd name="T33" fmla="*/ 553279240 h 34"/>
                <a:gd name="T34" fmla="*/ 1269290040 w 78"/>
                <a:gd name="T35" fmla="*/ 553279240 h 34"/>
                <a:gd name="T36" fmla="*/ 1139105670 w 78"/>
                <a:gd name="T37" fmla="*/ 423094873 h 34"/>
                <a:gd name="T38" fmla="*/ 1008921048 w 78"/>
                <a:gd name="T39" fmla="*/ 325456693 h 34"/>
                <a:gd name="T40" fmla="*/ 716010251 w 78"/>
                <a:gd name="T41" fmla="*/ 195276424 h 34"/>
                <a:gd name="T42" fmla="*/ 423095293 w 78"/>
                <a:gd name="T43" fmla="*/ 97638212 h 34"/>
                <a:gd name="T44" fmla="*/ 97638309 w 78"/>
                <a:gd name="T45" fmla="*/ 32546068 h 34"/>
                <a:gd name="T46" fmla="*/ 97638309 w 78"/>
                <a:gd name="T47" fmla="*/ 32546068 h 34"/>
                <a:gd name="T48" fmla="*/ 32546100 w 78"/>
                <a:gd name="T49" fmla="*/ 0 h 34"/>
                <a:gd name="T50" fmla="*/ 0 w 78"/>
                <a:gd name="T51" fmla="*/ 32546068 h 34"/>
                <a:gd name="T52" fmla="*/ 0 w 78"/>
                <a:gd name="T53" fmla="*/ 65092136 h 34"/>
                <a:gd name="T54" fmla="*/ 0 w 78"/>
                <a:gd name="T55" fmla="*/ 65092136 h 34"/>
                <a:gd name="T56" fmla="*/ 130184401 w 78"/>
                <a:gd name="T57" fmla="*/ 195276424 h 34"/>
                <a:gd name="T58" fmla="*/ 130184401 w 78"/>
                <a:gd name="T59" fmla="*/ 195276424 h 34"/>
                <a:gd name="T60" fmla="*/ 455641386 w 78"/>
                <a:gd name="T61" fmla="*/ 520733054 h 34"/>
                <a:gd name="T62" fmla="*/ 455641386 w 78"/>
                <a:gd name="T63" fmla="*/ 520733054 h 34"/>
                <a:gd name="T64" fmla="*/ 455641386 w 78"/>
                <a:gd name="T65" fmla="*/ 488186994 h 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8"/>
                <a:gd name="T100" fmla="*/ 0 h 34"/>
                <a:gd name="T101" fmla="*/ 78 w 78"/>
                <a:gd name="T102" fmla="*/ 34 h 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8" h="34">
                  <a:moveTo>
                    <a:pt x="28" y="30"/>
                  </a:moveTo>
                  <a:lnTo>
                    <a:pt x="28" y="30"/>
                  </a:lnTo>
                  <a:lnTo>
                    <a:pt x="6" y="8"/>
                  </a:lnTo>
                  <a:lnTo>
                    <a:pt x="4" y="4"/>
                  </a:lnTo>
                  <a:lnTo>
                    <a:pt x="2" y="4"/>
                  </a:lnTo>
                  <a:lnTo>
                    <a:pt x="6" y="4"/>
                  </a:lnTo>
                  <a:lnTo>
                    <a:pt x="18" y="6"/>
                  </a:lnTo>
                  <a:lnTo>
                    <a:pt x="34" y="12"/>
                  </a:lnTo>
                  <a:lnTo>
                    <a:pt x="48" y="18"/>
                  </a:lnTo>
                  <a:lnTo>
                    <a:pt x="62" y="26"/>
                  </a:lnTo>
                  <a:lnTo>
                    <a:pt x="76" y="34"/>
                  </a:lnTo>
                  <a:lnTo>
                    <a:pt x="78" y="34"/>
                  </a:lnTo>
                  <a:lnTo>
                    <a:pt x="70" y="26"/>
                  </a:lnTo>
                  <a:lnTo>
                    <a:pt x="62" y="20"/>
                  </a:lnTo>
                  <a:lnTo>
                    <a:pt x="44" y="12"/>
                  </a:lnTo>
                  <a:lnTo>
                    <a:pt x="26" y="6"/>
                  </a:lnTo>
                  <a:lnTo>
                    <a:pt x="6" y="2"/>
                  </a:lnTo>
                  <a:lnTo>
                    <a:pt x="2" y="0"/>
                  </a:lnTo>
                  <a:lnTo>
                    <a:pt x="0" y="2"/>
                  </a:lnTo>
                  <a:lnTo>
                    <a:pt x="0" y="4"/>
                  </a:lnTo>
                  <a:lnTo>
                    <a:pt x="8" y="12"/>
                  </a:lnTo>
                  <a:lnTo>
                    <a:pt x="28" y="32"/>
                  </a:lnTo>
                  <a:lnTo>
                    <a:pt x="28" y="30"/>
                  </a:lnTo>
                </a:path>
              </a:pathLst>
            </a:custGeom>
            <a:noFill/>
            <a:ln w="9525">
              <a:noFill/>
              <a:round/>
              <a:headEnd/>
              <a:tailEnd/>
            </a:ln>
          </p:spPr>
          <p:txBody>
            <a:bodyPr/>
            <a:lstStyle/>
            <a:p>
              <a:endParaRPr lang="fr-FR">
                <a:latin typeface="Calibri" pitchFamily="34" charset="0"/>
              </a:endParaRPr>
            </a:p>
          </p:txBody>
        </p:sp>
        <p:sp>
          <p:nvSpPr>
            <p:cNvPr id="9053" name="Freeform 57"/>
            <p:cNvSpPr>
              <a:spLocks/>
            </p:cNvSpPr>
            <p:nvPr/>
          </p:nvSpPr>
          <p:spPr bwMode="auto">
            <a:xfrm>
              <a:off x="6232970" y="5937398"/>
              <a:ext cx="500213" cy="322718"/>
            </a:xfrm>
            <a:custGeom>
              <a:avLst/>
              <a:gdLst>
                <a:gd name="T0" fmla="*/ 0 w 124"/>
                <a:gd name="T1" fmla="*/ 0 h 80"/>
                <a:gd name="T2" fmla="*/ 0 w 124"/>
                <a:gd name="T3" fmla="*/ 0 h 80"/>
                <a:gd name="T4" fmla="*/ 260368933 w 124"/>
                <a:gd name="T5" fmla="*/ 97638325 h 80"/>
                <a:gd name="T6" fmla="*/ 553280068 w 124"/>
                <a:gd name="T7" fmla="*/ 195276650 h 80"/>
                <a:gd name="T8" fmla="*/ 553280068 w 124"/>
                <a:gd name="T9" fmla="*/ 195276650 h 80"/>
                <a:gd name="T10" fmla="*/ 846195047 w 124"/>
                <a:gd name="T11" fmla="*/ 260368846 h 80"/>
                <a:gd name="T12" fmla="*/ 1139106244 w 124"/>
                <a:gd name="T13" fmla="*/ 358003169 h 80"/>
                <a:gd name="T14" fmla="*/ 1139106244 w 124"/>
                <a:gd name="T15" fmla="*/ 358003169 h 80"/>
                <a:gd name="T16" fmla="*/ 1301836788 w 124"/>
                <a:gd name="T17" fmla="*/ 423095365 h 80"/>
                <a:gd name="T18" fmla="*/ 1432021223 w 124"/>
                <a:gd name="T19" fmla="*/ 520733658 h 80"/>
                <a:gd name="T20" fmla="*/ 1659843985 w 124"/>
                <a:gd name="T21" fmla="*/ 748556469 h 80"/>
                <a:gd name="T22" fmla="*/ 1855116604 w 124"/>
                <a:gd name="T23" fmla="*/ 1008921219 h 80"/>
                <a:gd name="T24" fmla="*/ 2017847148 w 124"/>
                <a:gd name="T25" fmla="*/ 1301836352 h 80"/>
                <a:gd name="T26" fmla="*/ 2017847148 w 124"/>
                <a:gd name="T27" fmla="*/ 1301836352 h 80"/>
                <a:gd name="T28" fmla="*/ 2017847148 w 124"/>
                <a:gd name="T29" fmla="*/ 1269290254 h 80"/>
                <a:gd name="T30" fmla="*/ 2017847148 w 124"/>
                <a:gd name="T31" fmla="*/ 1269290254 h 80"/>
                <a:gd name="T32" fmla="*/ 1887662713 w 124"/>
                <a:gd name="T33" fmla="*/ 1008921219 h 80"/>
                <a:gd name="T34" fmla="*/ 1724932169 w 124"/>
                <a:gd name="T35" fmla="*/ 748556469 h 80"/>
                <a:gd name="T36" fmla="*/ 1724932169 w 124"/>
                <a:gd name="T37" fmla="*/ 748556469 h 80"/>
                <a:gd name="T38" fmla="*/ 1659843985 w 124"/>
                <a:gd name="T39" fmla="*/ 618372078 h 80"/>
                <a:gd name="T40" fmla="*/ 1529659550 w 124"/>
                <a:gd name="T41" fmla="*/ 520733658 h 80"/>
                <a:gd name="T42" fmla="*/ 1269290679 w 124"/>
                <a:gd name="T43" fmla="*/ 358003169 h 80"/>
                <a:gd name="T44" fmla="*/ 1269290679 w 124"/>
                <a:gd name="T45" fmla="*/ 358003169 h 80"/>
                <a:gd name="T46" fmla="*/ 1139106244 w 124"/>
                <a:gd name="T47" fmla="*/ 292915007 h 80"/>
                <a:gd name="T48" fmla="*/ 976379482 w 124"/>
                <a:gd name="T49" fmla="*/ 227822748 h 80"/>
                <a:gd name="T50" fmla="*/ 650918394 w 124"/>
                <a:gd name="T51" fmla="*/ 162730552 h 80"/>
                <a:gd name="T52" fmla="*/ 325461214 w 124"/>
                <a:gd name="T53" fmla="*/ 97638325 h 80"/>
                <a:gd name="T54" fmla="*/ 0 w 124"/>
                <a:gd name="T55" fmla="*/ 0 h 80"/>
                <a:gd name="T56" fmla="*/ 0 w 124"/>
                <a:gd name="T57" fmla="*/ 0 h 80"/>
                <a:gd name="T58" fmla="*/ 0 w 124"/>
                <a:gd name="T59" fmla="*/ 0 h 8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4"/>
                <a:gd name="T91" fmla="*/ 0 h 80"/>
                <a:gd name="T92" fmla="*/ 124 w 124"/>
                <a:gd name="T93" fmla="*/ 80 h 8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4" h="80">
                  <a:moveTo>
                    <a:pt x="0" y="0"/>
                  </a:moveTo>
                  <a:lnTo>
                    <a:pt x="0" y="0"/>
                  </a:lnTo>
                  <a:lnTo>
                    <a:pt x="16" y="6"/>
                  </a:lnTo>
                  <a:lnTo>
                    <a:pt x="34" y="12"/>
                  </a:lnTo>
                  <a:lnTo>
                    <a:pt x="52" y="16"/>
                  </a:lnTo>
                  <a:lnTo>
                    <a:pt x="70" y="22"/>
                  </a:lnTo>
                  <a:lnTo>
                    <a:pt x="80" y="26"/>
                  </a:lnTo>
                  <a:lnTo>
                    <a:pt x="88" y="32"/>
                  </a:lnTo>
                  <a:lnTo>
                    <a:pt x="102" y="46"/>
                  </a:lnTo>
                  <a:lnTo>
                    <a:pt x="114" y="62"/>
                  </a:lnTo>
                  <a:lnTo>
                    <a:pt x="124" y="80"/>
                  </a:lnTo>
                  <a:lnTo>
                    <a:pt x="124" y="78"/>
                  </a:lnTo>
                  <a:lnTo>
                    <a:pt x="116" y="62"/>
                  </a:lnTo>
                  <a:lnTo>
                    <a:pt x="106" y="46"/>
                  </a:lnTo>
                  <a:lnTo>
                    <a:pt x="102" y="38"/>
                  </a:lnTo>
                  <a:lnTo>
                    <a:pt x="94" y="32"/>
                  </a:lnTo>
                  <a:lnTo>
                    <a:pt x="78" y="22"/>
                  </a:lnTo>
                  <a:lnTo>
                    <a:pt x="70" y="18"/>
                  </a:lnTo>
                  <a:lnTo>
                    <a:pt x="60" y="14"/>
                  </a:lnTo>
                  <a:lnTo>
                    <a:pt x="40" y="10"/>
                  </a:lnTo>
                  <a:lnTo>
                    <a:pt x="20" y="6"/>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054" name="Freeform 58"/>
            <p:cNvSpPr>
              <a:spLocks/>
            </p:cNvSpPr>
            <p:nvPr/>
          </p:nvSpPr>
          <p:spPr bwMode="auto">
            <a:xfrm>
              <a:off x="6232970" y="5937398"/>
              <a:ext cx="500213" cy="322718"/>
            </a:xfrm>
            <a:custGeom>
              <a:avLst/>
              <a:gdLst>
                <a:gd name="T0" fmla="*/ 0 w 124"/>
                <a:gd name="T1" fmla="*/ 0 h 80"/>
                <a:gd name="T2" fmla="*/ 0 w 124"/>
                <a:gd name="T3" fmla="*/ 0 h 80"/>
                <a:gd name="T4" fmla="*/ 260368933 w 124"/>
                <a:gd name="T5" fmla="*/ 97638325 h 80"/>
                <a:gd name="T6" fmla="*/ 553280068 w 124"/>
                <a:gd name="T7" fmla="*/ 195276650 h 80"/>
                <a:gd name="T8" fmla="*/ 553280068 w 124"/>
                <a:gd name="T9" fmla="*/ 195276650 h 80"/>
                <a:gd name="T10" fmla="*/ 846195047 w 124"/>
                <a:gd name="T11" fmla="*/ 260368846 h 80"/>
                <a:gd name="T12" fmla="*/ 1139106244 w 124"/>
                <a:gd name="T13" fmla="*/ 358003169 h 80"/>
                <a:gd name="T14" fmla="*/ 1139106244 w 124"/>
                <a:gd name="T15" fmla="*/ 358003169 h 80"/>
                <a:gd name="T16" fmla="*/ 1301836788 w 124"/>
                <a:gd name="T17" fmla="*/ 423095365 h 80"/>
                <a:gd name="T18" fmla="*/ 1432021223 w 124"/>
                <a:gd name="T19" fmla="*/ 520733658 h 80"/>
                <a:gd name="T20" fmla="*/ 1659843985 w 124"/>
                <a:gd name="T21" fmla="*/ 748556469 h 80"/>
                <a:gd name="T22" fmla="*/ 1855116604 w 124"/>
                <a:gd name="T23" fmla="*/ 1008921219 h 80"/>
                <a:gd name="T24" fmla="*/ 2017847148 w 124"/>
                <a:gd name="T25" fmla="*/ 1301836352 h 80"/>
                <a:gd name="T26" fmla="*/ 2017847148 w 124"/>
                <a:gd name="T27" fmla="*/ 1301836352 h 80"/>
                <a:gd name="T28" fmla="*/ 2017847148 w 124"/>
                <a:gd name="T29" fmla="*/ 1269290254 h 80"/>
                <a:gd name="T30" fmla="*/ 2017847148 w 124"/>
                <a:gd name="T31" fmla="*/ 1269290254 h 80"/>
                <a:gd name="T32" fmla="*/ 1887662713 w 124"/>
                <a:gd name="T33" fmla="*/ 1008921219 h 80"/>
                <a:gd name="T34" fmla="*/ 1724932169 w 124"/>
                <a:gd name="T35" fmla="*/ 748556469 h 80"/>
                <a:gd name="T36" fmla="*/ 1724932169 w 124"/>
                <a:gd name="T37" fmla="*/ 748556469 h 80"/>
                <a:gd name="T38" fmla="*/ 1659843985 w 124"/>
                <a:gd name="T39" fmla="*/ 618372078 h 80"/>
                <a:gd name="T40" fmla="*/ 1529659550 w 124"/>
                <a:gd name="T41" fmla="*/ 520733658 h 80"/>
                <a:gd name="T42" fmla="*/ 1269290679 w 124"/>
                <a:gd name="T43" fmla="*/ 358003169 h 80"/>
                <a:gd name="T44" fmla="*/ 1269290679 w 124"/>
                <a:gd name="T45" fmla="*/ 358003169 h 80"/>
                <a:gd name="T46" fmla="*/ 1139106244 w 124"/>
                <a:gd name="T47" fmla="*/ 292915007 h 80"/>
                <a:gd name="T48" fmla="*/ 976379482 w 124"/>
                <a:gd name="T49" fmla="*/ 227822748 h 80"/>
                <a:gd name="T50" fmla="*/ 650918394 w 124"/>
                <a:gd name="T51" fmla="*/ 162730552 h 80"/>
                <a:gd name="T52" fmla="*/ 325461214 w 124"/>
                <a:gd name="T53" fmla="*/ 97638325 h 80"/>
                <a:gd name="T54" fmla="*/ 0 w 124"/>
                <a:gd name="T55" fmla="*/ 0 h 80"/>
                <a:gd name="T56" fmla="*/ 0 w 124"/>
                <a:gd name="T57" fmla="*/ 0 h 80"/>
                <a:gd name="T58" fmla="*/ 0 w 124"/>
                <a:gd name="T59" fmla="*/ 0 h 8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4"/>
                <a:gd name="T91" fmla="*/ 0 h 80"/>
                <a:gd name="T92" fmla="*/ 124 w 124"/>
                <a:gd name="T93" fmla="*/ 80 h 8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4" h="80">
                  <a:moveTo>
                    <a:pt x="0" y="0"/>
                  </a:moveTo>
                  <a:lnTo>
                    <a:pt x="0" y="0"/>
                  </a:lnTo>
                  <a:lnTo>
                    <a:pt x="16" y="6"/>
                  </a:lnTo>
                  <a:lnTo>
                    <a:pt x="34" y="12"/>
                  </a:lnTo>
                  <a:lnTo>
                    <a:pt x="52" y="16"/>
                  </a:lnTo>
                  <a:lnTo>
                    <a:pt x="70" y="22"/>
                  </a:lnTo>
                  <a:lnTo>
                    <a:pt x="80" y="26"/>
                  </a:lnTo>
                  <a:lnTo>
                    <a:pt x="88" y="32"/>
                  </a:lnTo>
                  <a:lnTo>
                    <a:pt x="102" y="46"/>
                  </a:lnTo>
                  <a:lnTo>
                    <a:pt x="114" y="62"/>
                  </a:lnTo>
                  <a:lnTo>
                    <a:pt x="124" y="80"/>
                  </a:lnTo>
                  <a:lnTo>
                    <a:pt x="124" y="78"/>
                  </a:lnTo>
                  <a:lnTo>
                    <a:pt x="116" y="62"/>
                  </a:lnTo>
                  <a:lnTo>
                    <a:pt x="106" y="46"/>
                  </a:lnTo>
                  <a:lnTo>
                    <a:pt x="102" y="38"/>
                  </a:lnTo>
                  <a:lnTo>
                    <a:pt x="94" y="32"/>
                  </a:lnTo>
                  <a:lnTo>
                    <a:pt x="78" y="22"/>
                  </a:lnTo>
                  <a:lnTo>
                    <a:pt x="70" y="18"/>
                  </a:lnTo>
                  <a:lnTo>
                    <a:pt x="60" y="14"/>
                  </a:lnTo>
                  <a:lnTo>
                    <a:pt x="40" y="10"/>
                  </a:lnTo>
                  <a:lnTo>
                    <a:pt x="20" y="6"/>
                  </a:lnTo>
                  <a:lnTo>
                    <a:pt x="0" y="0"/>
                  </a:lnTo>
                </a:path>
              </a:pathLst>
            </a:custGeom>
            <a:noFill/>
            <a:ln w="9525">
              <a:noFill/>
              <a:round/>
              <a:headEnd/>
              <a:tailEnd/>
            </a:ln>
          </p:spPr>
          <p:txBody>
            <a:bodyPr/>
            <a:lstStyle/>
            <a:p>
              <a:endParaRPr lang="fr-FR">
                <a:latin typeface="Calibri" pitchFamily="34" charset="0"/>
              </a:endParaRPr>
            </a:p>
          </p:txBody>
        </p:sp>
        <p:sp>
          <p:nvSpPr>
            <p:cNvPr id="9055" name="Freeform 59"/>
            <p:cNvSpPr>
              <a:spLocks/>
            </p:cNvSpPr>
            <p:nvPr/>
          </p:nvSpPr>
          <p:spPr bwMode="auto">
            <a:xfrm>
              <a:off x="6426601" y="5937398"/>
              <a:ext cx="306582" cy="64544"/>
            </a:xfrm>
            <a:custGeom>
              <a:avLst/>
              <a:gdLst>
                <a:gd name="T0" fmla="*/ 32546094 w 76"/>
                <a:gd name="T1" fmla="*/ 227824138 h 16"/>
                <a:gd name="T2" fmla="*/ 32546094 w 76"/>
                <a:gd name="T3" fmla="*/ 227824138 h 16"/>
                <a:gd name="T4" fmla="*/ 162730496 w 76"/>
                <a:gd name="T5" fmla="*/ 162731545 h 16"/>
                <a:gd name="T6" fmla="*/ 292914906 w 76"/>
                <a:gd name="T7" fmla="*/ 97638921 h 16"/>
                <a:gd name="T8" fmla="*/ 292914906 w 76"/>
                <a:gd name="T9" fmla="*/ 97638921 h 16"/>
                <a:gd name="T10" fmla="*/ 358003045 w 76"/>
                <a:gd name="T11" fmla="*/ 65092609 h 16"/>
                <a:gd name="T12" fmla="*/ 455641305 w 76"/>
                <a:gd name="T13" fmla="*/ 32546304 h 16"/>
                <a:gd name="T14" fmla="*/ 650917950 w 76"/>
                <a:gd name="T15" fmla="*/ 65092609 h 16"/>
                <a:gd name="T16" fmla="*/ 650917950 w 76"/>
                <a:gd name="T17" fmla="*/ 65092609 h 16"/>
                <a:gd name="T18" fmla="*/ 943828696 w 76"/>
                <a:gd name="T19" fmla="*/ 130185217 h 16"/>
                <a:gd name="T20" fmla="*/ 1236743728 w 76"/>
                <a:gd name="T21" fmla="*/ 260370435 h 16"/>
                <a:gd name="T22" fmla="*/ 1236743728 w 76"/>
                <a:gd name="T23" fmla="*/ 260370435 h 16"/>
                <a:gd name="T24" fmla="*/ 1236743728 w 76"/>
                <a:gd name="T25" fmla="*/ 260370435 h 16"/>
                <a:gd name="T26" fmla="*/ 1236743728 w 76"/>
                <a:gd name="T27" fmla="*/ 260370435 h 16"/>
                <a:gd name="T28" fmla="*/ 1236743728 w 76"/>
                <a:gd name="T29" fmla="*/ 260370435 h 16"/>
                <a:gd name="T30" fmla="*/ 1074013295 w 76"/>
                <a:gd name="T31" fmla="*/ 162731545 h 16"/>
                <a:gd name="T32" fmla="*/ 911282609 w 76"/>
                <a:gd name="T33" fmla="*/ 97638921 h 16"/>
                <a:gd name="T34" fmla="*/ 553279691 w 76"/>
                <a:gd name="T35" fmla="*/ 0 h 16"/>
                <a:gd name="T36" fmla="*/ 553279691 w 76"/>
                <a:gd name="T37" fmla="*/ 0 h 16"/>
                <a:gd name="T38" fmla="*/ 423095218 w 76"/>
                <a:gd name="T39" fmla="*/ 0 h 16"/>
                <a:gd name="T40" fmla="*/ 260368756 w 76"/>
                <a:gd name="T41" fmla="*/ 32546304 h 16"/>
                <a:gd name="T42" fmla="*/ 130184378 w 76"/>
                <a:gd name="T43" fmla="*/ 97638921 h 16"/>
                <a:gd name="T44" fmla="*/ 0 w 76"/>
                <a:gd name="T45" fmla="*/ 195277842 h 16"/>
                <a:gd name="T46" fmla="*/ 0 w 76"/>
                <a:gd name="T47" fmla="*/ 195277842 h 16"/>
                <a:gd name="T48" fmla="*/ 0 w 76"/>
                <a:gd name="T49" fmla="*/ 227824138 h 16"/>
                <a:gd name="T50" fmla="*/ 32546094 w 76"/>
                <a:gd name="T51" fmla="*/ 227824138 h 1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6"/>
                <a:gd name="T79" fmla="*/ 0 h 16"/>
                <a:gd name="T80" fmla="*/ 76 w 76"/>
                <a:gd name="T81" fmla="*/ 16 h 1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6" h="16">
                  <a:moveTo>
                    <a:pt x="2" y="14"/>
                  </a:moveTo>
                  <a:lnTo>
                    <a:pt x="2" y="14"/>
                  </a:lnTo>
                  <a:lnTo>
                    <a:pt x="10" y="10"/>
                  </a:lnTo>
                  <a:lnTo>
                    <a:pt x="18" y="6"/>
                  </a:lnTo>
                  <a:lnTo>
                    <a:pt x="22" y="4"/>
                  </a:lnTo>
                  <a:lnTo>
                    <a:pt x="28" y="2"/>
                  </a:lnTo>
                  <a:lnTo>
                    <a:pt x="40" y="4"/>
                  </a:lnTo>
                  <a:lnTo>
                    <a:pt x="58" y="8"/>
                  </a:lnTo>
                  <a:lnTo>
                    <a:pt x="76" y="16"/>
                  </a:lnTo>
                  <a:lnTo>
                    <a:pt x="66" y="10"/>
                  </a:lnTo>
                  <a:lnTo>
                    <a:pt x="56" y="6"/>
                  </a:lnTo>
                  <a:lnTo>
                    <a:pt x="34" y="0"/>
                  </a:lnTo>
                  <a:lnTo>
                    <a:pt x="26" y="0"/>
                  </a:lnTo>
                  <a:lnTo>
                    <a:pt x="16" y="2"/>
                  </a:lnTo>
                  <a:lnTo>
                    <a:pt x="8" y="6"/>
                  </a:lnTo>
                  <a:lnTo>
                    <a:pt x="0" y="12"/>
                  </a:lnTo>
                  <a:lnTo>
                    <a:pt x="0" y="14"/>
                  </a:lnTo>
                  <a:lnTo>
                    <a:pt x="2" y="14"/>
                  </a:lnTo>
                  <a:close/>
                </a:path>
              </a:pathLst>
            </a:custGeom>
            <a:solidFill>
              <a:srgbClr val="000000"/>
            </a:solidFill>
            <a:ln w="9525">
              <a:noFill/>
              <a:round/>
              <a:headEnd/>
              <a:tailEnd/>
            </a:ln>
          </p:spPr>
          <p:txBody>
            <a:bodyPr/>
            <a:lstStyle/>
            <a:p>
              <a:endParaRPr lang="fr-FR">
                <a:latin typeface="Calibri" pitchFamily="34" charset="0"/>
              </a:endParaRPr>
            </a:p>
          </p:txBody>
        </p:sp>
        <p:sp>
          <p:nvSpPr>
            <p:cNvPr id="9056" name="Freeform 60"/>
            <p:cNvSpPr>
              <a:spLocks/>
            </p:cNvSpPr>
            <p:nvPr/>
          </p:nvSpPr>
          <p:spPr bwMode="auto">
            <a:xfrm>
              <a:off x="6426601" y="5937398"/>
              <a:ext cx="306582" cy="64544"/>
            </a:xfrm>
            <a:custGeom>
              <a:avLst/>
              <a:gdLst>
                <a:gd name="T0" fmla="*/ 32546094 w 76"/>
                <a:gd name="T1" fmla="*/ 227824138 h 16"/>
                <a:gd name="T2" fmla="*/ 32546094 w 76"/>
                <a:gd name="T3" fmla="*/ 227824138 h 16"/>
                <a:gd name="T4" fmla="*/ 162730496 w 76"/>
                <a:gd name="T5" fmla="*/ 162731545 h 16"/>
                <a:gd name="T6" fmla="*/ 292914906 w 76"/>
                <a:gd name="T7" fmla="*/ 97638921 h 16"/>
                <a:gd name="T8" fmla="*/ 292914906 w 76"/>
                <a:gd name="T9" fmla="*/ 97638921 h 16"/>
                <a:gd name="T10" fmla="*/ 358003045 w 76"/>
                <a:gd name="T11" fmla="*/ 65092609 h 16"/>
                <a:gd name="T12" fmla="*/ 455641305 w 76"/>
                <a:gd name="T13" fmla="*/ 32546304 h 16"/>
                <a:gd name="T14" fmla="*/ 650917950 w 76"/>
                <a:gd name="T15" fmla="*/ 65092609 h 16"/>
                <a:gd name="T16" fmla="*/ 650917950 w 76"/>
                <a:gd name="T17" fmla="*/ 65092609 h 16"/>
                <a:gd name="T18" fmla="*/ 943828696 w 76"/>
                <a:gd name="T19" fmla="*/ 130185217 h 16"/>
                <a:gd name="T20" fmla="*/ 1236743728 w 76"/>
                <a:gd name="T21" fmla="*/ 260370435 h 16"/>
                <a:gd name="T22" fmla="*/ 1236743728 w 76"/>
                <a:gd name="T23" fmla="*/ 260370435 h 16"/>
                <a:gd name="T24" fmla="*/ 1236743728 w 76"/>
                <a:gd name="T25" fmla="*/ 260370435 h 16"/>
                <a:gd name="T26" fmla="*/ 1236743728 w 76"/>
                <a:gd name="T27" fmla="*/ 260370435 h 16"/>
                <a:gd name="T28" fmla="*/ 1236743728 w 76"/>
                <a:gd name="T29" fmla="*/ 260370435 h 16"/>
                <a:gd name="T30" fmla="*/ 1074013295 w 76"/>
                <a:gd name="T31" fmla="*/ 162731545 h 16"/>
                <a:gd name="T32" fmla="*/ 911282609 w 76"/>
                <a:gd name="T33" fmla="*/ 97638921 h 16"/>
                <a:gd name="T34" fmla="*/ 553279691 w 76"/>
                <a:gd name="T35" fmla="*/ 0 h 16"/>
                <a:gd name="T36" fmla="*/ 553279691 w 76"/>
                <a:gd name="T37" fmla="*/ 0 h 16"/>
                <a:gd name="T38" fmla="*/ 423095218 w 76"/>
                <a:gd name="T39" fmla="*/ 0 h 16"/>
                <a:gd name="T40" fmla="*/ 260368756 w 76"/>
                <a:gd name="T41" fmla="*/ 32546304 h 16"/>
                <a:gd name="T42" fmla="*/ 130184378 w 76"/>
                <a:gd name="T43" fmla="*/ 97638921 h 16"/>
                <a:gd name="T44" fmla="*/ 0 w 76"/>
                <a:gd name="T45" fmla="*/ 195277842 h 16"/>
                <a:gd name="T46" fmla="*/ 0 w 76"/>
                <a:gd name="T47" fmla="*/ 195277842 h 16"/>
                <a:gd name="T48" fmla="*/ 0 w 76"/>
                <a:gd name="T49" fmla="*/ 227824138 h 16"/>
                <a:gd name="T50" fmla="*/ 32546094 w 76"/>
                <a:gd name="T51" fmla="*/ 227824138 h 1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6"/>
                <a:gd name="T79" fmla="*/ 0 h 16"/>
                <a:gd name="T80" fmla="*/ 76 w 76"/>
                <a:gd name="T81" fmla="*/ 16 h 1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6" h="16">
                  <a:moveTo>
                    <a:pt x="2" y="14"/>
                  </a:moveTo>
                  <a:lnTo>
                    <a:pt x="2" y="14"/>
                  </a:lnTo>
                  <a:lnTo>
                    <a:pt x="10" y="10"/>
                  </a:lnTo>
                  <a:lnTo>
                    <a:pt x="18" y="6"/>
                  </a:lnTo>
                  <a:lnTo>
                    <a:pt x="22" y="4"/>
                  </a:lnTo>
                  <a:lnTo>
                    <a:pt x="28" y="2"/>
                  </a:lnTo>
                  <a:lnTo>
                    <a:pt x="40" y="4"/>
                  </a:lnTo>
                  <a:lnTo>
                    <a:pt x="58" y="8"/>
                  </a:lnTo>
                  <a:lnTo>
                    <a:pt x="76" y="16"/>
                  </a:lnTo>
                  <a:lnTo>
                    <a:pt x="66" y="10"/>
                  </a:lnTo>
                  <a:lnTo>
                    <a:pt x="56" y="6"/>
                  </a:lnTo>
                  <a:lnTo>
                    <a:pt x="34" y="0"/>
                  </a:lnTo>
                  <a:lnTo>
                    <a:pt x="26" y="0"/>
                  </a:lnTo>
                  <a:lnTo>
                    <a:pt x="16" y="2"/>
                  </a:lnTo>
                  <a:lnTo>
                    <a:pt x="8" y="6"/>
                  </a:lnTo>
                  <a:lnTo>
                    <a:pt x="0" y="12"/>
                  </a:lnTo>
                  <a:lnTo>
                    <a:pt x="0" y="14"/>
                  </a:lnTo>
                  <a:lnTo>
                    <a:pt x="2" y="14"/>
                  </a:lnTo>
                </a:path>
              </a:pathLst>
            </a:custGeom>
            <a:noFill/>
            <a:ln w="9525">
              <a:noFill/>
              <a:round/>
              <a:headEnd/>
              <a:tailEnd/>
            </a:ln>
          </p:spPr>
          <p:txBody>
            <a:bodyPr/>
            <a:lstStyle/>
            <a:p>
              <a:endParaRPr lang="fr-FR">
                <a:latin typeface="Calibri" pitchFamily="34" charset="0"/>
              </a:endParaRPr>
            </a:p>
          </p:txBody>
        </p:sp>
        <p:sp>
          <p:nvSpPr>
            <p:cNvPr id="9057" name="Freeform 61"/>
            <p:cNvSpPr>
              <a:spLocks/>
            </p:cNvSpPr>
            <p:nvPr/>
          </p:nvSpPr>
          <p:spPr bwMode="auto">
            <a:xfrm>
              <a:off x="6587960" y="5711496"/>
              <a:ext cx="145223" cy="338854"/>
            </a:xfrm>
            <a:custGeom>
              <a:avLst/>
              <a:gdLst>
                <a:gd name="T0" fmla="*/ 585825552 w 36"/>
                <a:gd name="T1" fmla="*/ 1366928976 h 84"/>
                <a:gd name="T2" fmla="*/ 585825552 w 36"/>
                <a:gd name="T3" fmla="*/ 1366928976 h 84"/>
                <a:gd name="T4" fmla="*/ 585825552 w 36"/>
                <a:gd name="T5" fmla="*/ 1074014003 h 84"/>
                <a:gd name="T6" fmla="*/ 585825552 w 36"/>
                <a:gd name="T7" fmla="*/ 781102812 h 84"/>
                <a:gd name="T8" fmla="*/ 520733278 w 36"/>
                <a:gd name="T9" fmla="*/ 520733821 h 84"/>
                <a:gd name="T10" fmla="*/ 455641129 w 36"/>
                <a:gd name="T11" fmla="*/ 390549389 h 84"/>
                <a:gd name="T12" fmla="*/ 390548981 w 36"/>
                <a:gd name="T13" fmla="*/ 260368928 h 84"/>
                <a:gd name="T14" fmla="*/ 390548981 w 36"/>
                <a:gd name="T15" fmla="*/ 260368928 h 84"/>
                <a:gd name="T16" fmla="*/ 260368656 w 36"/>
                <a:gd name="T17" fmla="*/ 97638356 h 84"/>
                <a:gd name="T18" fmla="*/ 162730434 w 36"/>
                <a:gd name="T19" fmla="*/ 32546116 h 84"/>
                <a:gd name="T20" fmla="*/ 65092164 w 36"/>
                <a:gd name="T21" fmla="*/ 0 h 84"/>
                <a:gd name="T22" fmla="*/ 65092164 w 36"/>
                <a:gd name="T23" fmla="*/ 0 h 84"/>
                <a:gd name="T24" fmla="*/ 32546082 w 36"/>
                <a:gd name="T25" fmla="*/ 0 h 84"/>
                <a:gd name="T26" fmla="*/ 0 w 36"/>
                <a:gd name="T27" fmla="*/ 32546116 h 84"/>
                <a:gd name="T28" fmla="*/ 0 w 36"/>
                <a:gd name="T29" fmla="*/ 162730603 h 84"/>
                <a:gd name="T30" fmla="*/ 0 w 36"/>
                <a:gd name="T31" fmla="*/ 162730603 h 84"/>
                <a:gd name="T32" fmla="*/ 32546082 w 36"/>
                <a:gd name="T33" fmla="*/ 162730603 h 84"/>
                <a:gd name="T34" fmla="*/ 32546082 w 36"/>
                <a:gd name="T35" fmla="*/ 130184464 h 84"/>
                <a:gd name="T36" fmla="*/ 32546082 w 36"/>
                <a:gd name="T37" fmla="*/ 130184464 h 84"/>
                <a:gd name="T38" fmla="*/ 32546082 w 36"/>
                <a:gd name="T39" fmla="*/ 65092232 h 84"/>
                <a:gd name="T40" fmla="*/ 65092164 w 36"/>
                <a:gd name="T41" fmla="*/ 65092232 h 84"/>
                <a:gd name="T42" fmla="*/ 130184328 w 36"/>
                <a:gd name="T43" fmla="*/ 65092232 h 84"/>
                <a:gd name="T44" fmla="*/ 162730434 w 36"/>
                <a:gd name="T45" fmla="*/ 65092232 h 84"/>
                <a:gd name="T46" fmla="*/ 162730434 w 36"/>
                <a:gd name="T47" fmla="*/ 65092232 h 84"/>
                <a:gd name="T48" fmla="*/ 292914793 w 36"/>
                <a:gd name="T49" fmla="*/ 195276712 h 84"/>
                <a:gd name="T50" fmla="*/ 292914793 w 36"/>
                <a:gd name="T51" fmla="*/ 195276712 h 84"/>
                <a:gd name="T52" fmla="*/ 423095055 w 36"/>
                <a:gd name="T53" fmla="*/ 390549389 h 84"/>
                <a:gd name="T54" fmla="*/ 488187204 w 36"/>
                <a:gd name="T55" fmla="*/ 585826164 h 84"/>
                <a:gd name="T56" fmla="*/ 488187204 w 36"/>
                <a:gd name="T57" fmla="*/ 585826164 h 84"/>
                <a:gd name="T58" fmla="*/ 553279478 w 36"/>
                <a:gd name="T59" fmla="*/ 781102812 h 84"/>
                <a:gd name="T60" fmla="*/ 553279478 w 36"/>
                <a:gd name="T61" fmla="*/ 976379461 h 84"/>
                <a:gd name="T62" fmla="*/ 585825552 w 36"/>
                <a:gd name="T63" fmla="*/ 1366928976 h 84"/>
                <a:gd name="T64" fmla="*/ 585825552 w 36"/>
                <a:gd name="T65" fmla="*/ 1366928976 h 84"/>
                <a:gd name="T66" fmla="*/ 585825552 w 36"/>
                <a:gd name="T67" fmla="*/ 1366928976 h 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6"/>
                <a:gd name="T103" fmla="*/ 0 h 84"/>
                <a:gd name="T104" fmla="*/ 36 w 36"/>
                <a:gd name="T105" fmla="*/ 84 h 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6" h="84">
                  <a:moveTo>
                    <a:pt x="36" y="84"/>
                  </a:moveTo>
                  <a:lnTo>
                    <a:pt x="36" y="84"/>
                  </a:lnTo>
                  <a:lnTo>
                    <a:pt x="36" y="66"/>
                  </a:lnTo>
                  <a:lnTo>
                    <a:pt x="36" y="48"/>
                  </a:lnTo>
                  <a:lnTo>
                    <a:pt x="32" y="32"/>
                  </a:lnTo>
                  <a:lnTo>
                    <a:pt x="28" y="24"/>
                  </a:lnTo>
                  <a:lnTo>
                    <a:pt x="24" y="16"/>
                  </a:lnTo>
                  <a:lnTo>
                    <a:pt x="16" y="6"/>
                  </a:lnTo>
                  <a:lnTo>
                    <a:pt x="10" y="2"/>
                  </a:lnTo>
                  <a:lnTo>
                    <a:pt x="4" y="0"/>
                  </a:lnTo>
                  <a:lnTo>
                    <a:pt x="2" y="0"/>
                  </a:lnTo>
                  <a:lnTo>
                    <a:pt x="0" y="2"/>
                  </a:lnTo>
                  <a:lnTo>
                    <a:pt x="0" y="10"/>
                  </a:lnTo>
                  <a:lnTo>
                    <a:pt x="2" y="10"/>
                  </a:lnTo>
                  <a:lnTo>
                    <a:pt x="2" y="8"/>
                  </a:lnTo>
                  <a:lnTo>
                    <a:pt x="2" y="4"/>
                  </a:lnTo>
                  <a:lnTo>
                    <a:pt x="4" y="4"/>
                  </a:lnTo>
                  <a:lnTo>
                    <a:pt x="8" y="4"/>
                  </a:lnTo>
                  <a:lnTo>
                    <a:pt x="10" y="4"/>
                  </a:lnTo>
                  <a:lnTo>
                    <a:pt x="18" y="12"/>
                  </a:lnTo>
                  <a:lnTo>
                    <a:pt x="26" y="24"/>
                  </a:lnTo>
                  <a:lnTo>
                    <a:pt x="30" y="36"/>
                  </a:lnTo>
                  <a:lnTo>
                    <a:pt x="34" y="48"/>
                  </a:lnTo>
                  <a:lnTo>
                    <a:pt x="34" y="60"/>
                  </a:lnTo>
                  <a:lnTo>
                    <a:pt x="36" y="84"/>
                  </a:lnTo>
                  <a:close/>
                </a:path>
              </a:pathLst>
            </a:custGeom>
            <a:solidFill>
              <a:srgbClr val="000000"/>
            </a:solidFill>
            <a:ln w="9525">
              <a:noFill/>
              <a:round/>
              <a:headEnd/>
              <a:tailEnd/>
            </a:ln>
          </p:spPr>
          <p:txBody>
            <a:bodyPr/>
            <a:lstStyle/>
            <a:p>
              <a:endParaRPr lang="fr-FR">
                <a:latin typeface="Calibri" pitchFamily="34" charset="0"/>
              </a:endParaRPr>
            </a:p>
          </p:txBody>
        </p:sp>
        <p:sp>
          <p:nvSpPr>
            <p:cNvPr id="9058" name="Freeform 62"/>
            <p:cNvSpPr>
              <a:spLocks/>
            </p:cNvSpPr>
            <p:nvPr/>
          </p:nvSpPr>
          <p:spPr bwMode="auto">
            <a:xfrm>
              <a:off x="6587960" y="5711496"/>
              <a:ext cx="145223" cy="338854"/>
            </a:xfrm>
            <a:custGeom>
              <a:avLst/>
              <a:gdLst>
                <a:gd name="T0" fmla="*/ 585825552 w 36"/>
                <a:gd name="T1" fmla="*/ 1366928976 h 84"/>
                <a:gd name="T2" fmla="*/ 585825552 w 36"/>
                <a:gd name="T3" fmla="*/ 1366928976 h 84"/>
                <a:gd name="T4" fmla="*/ 585825552 w 36"/>
                <a:gd name="T5" fmla="*/ 1074014003 h 84"/>
                <a:gd name="T6" fmla="*/ 585825552 w 36"/>
                <a:gd name="T7" fmla="*/ 781102812 h 84"/>
                <a:gd name="T8" fmla="*/ 520733278 w 36"/>
                <a:gd name="T9" fmla="*/ 520733821 h 84"/>
                <a:gd name="T10" fmla="*/ 455641129 w 36"/>
                <a:gd name="T11" fmla="*/ 390549389 h 84"/>
                <a:gd name="T12" fmla="*/ 390548981 w 36"/>
                <a:gd name="T13" fmla="*/ 260368928 h 84"/>
                <a:gd name="T14" fmla="*/ 390548981 w 36"/>
                <a:gd name="T15" fmla="*/ 260368928 h 84"/>
                <a:gd name="T16" fmla="*/ 260368656 w 36"/>
                <a:gd name="T17" fmla="*/ 97638356 h 84"/>
                <a:gd name="T18" fmla="*/ 162730434 w 36"/>
                <a:gd name="T19" fmla="*/ 32546116 h 84"/>
                <a:gd name="T20" fmla="*/ 65092164 w 36"/>
                <a:gd name="T21" fmla="*/ 0 h 84"/>
                <a:gd name="T22" fmla="*/ 65092164 w 36"/>
                <a:gd name="T23" fmla="*/ 0 h 84"/>
                <a:gd name="T24" fmla="*/ 32546082 w 36"/>
                <a:gd name="T25" fmla="*/ 0 h 84"/>
                <a:gd name="T26" fmla="*/ 0 w 36"/>
                <a:gd name="T27" fmla="*/ 32546116 h 84"/>
                <a:gd name="T28" fmla="*/ 0 w 36"/>
                <a:gd name="T29" fmla="*/ 162730603 h 84"/>
                <a:gd name="T30" fmla="*/ 0 w 36"/>
                <a:gd name="T31" fmla="*/ 162730603 h 84"/>
                <a:gd name="T32" fmla="*/ 32546082 w 36"/>
                <a:gd name="T33" fmla="*/ 162730603 h 84"/>
                <a:gd name="T34" fmla="*/ 32546082 w 36"/>
                <a:gd name="T35" fmla="*/ 130184464 h 84"/>
                <a:gd name="T36" fmla="*/ 32546082 w 36"/>
                <a:gd name="T37" fmla="*/ 130184464 h 84"/>
                <a:gd name="T38" fmla="*/ 32546082 w 36"/>
                <a:gd name="T39" fmla="*/ 65092232 h 84"/>
                <a:gd name="T40" fmla="*/ 65092164 w 36"/>
                <a:gd name="T41" fmla="*/ 65092232 h 84"/>
                <a:gd name="T42" fmla="*/ 130184328 w 36"/>
                <a:gd name="T43" fmla="*/ 65092232 h 84"/>
                <a:gd name="T44" fmla="*/ 162730434 w 36"/>
                <a:gd name="T45" fmla="*/ 65092232 h 84"/>
                <a:gd name="T46" fmla="*/ 162730434 w 36"/>
                <a:gd name="T47" fmla="*/ 65092232 h 84"/>
                <a:gd name="T48" fmla="*/ 292914793 w 36"/>
                <a:gd name="T49" fmla="*/ 195276712 h 84"/>
                <a:gd name="T50" fmla="*/ 292914793 w 36"/>
                <a:gd name="T51" fmla="*/ 195276712 h 84"/>
                <a:gd name="T52" fmla="*/ 423095055 w 36"/>
                <a:gd name="T53" fmla="*/ 390549389 h 84"/>
                <a:gd name="T54" fmla="*/ 488187204 w 36"/>
                <a:gd name="T55" fmla="*/ 585826164 h 84"/>
                <a:gd name="T56" fmla="*/ 488187204 w 36"/>
                <a:gd name="T57" fmla="*/ 585826164 h 84"/>
                <a:gd name="T58" fmla="*/ 553279478 w 36"/>
                <a:gd name="T59" fmla="*/ 781102812 h 84"/>
                <a:gd name="T60" fmla="*/ 553279478 w 36"/>
                <a:gd name="T61" fmla="*/ 976379461 h 84"/>
                <a:gd name="T62" fmla="*/ 585825552 w 36"/>
                <a:gd name="T63" fmla="*/ 1366928976 h 84"/>
                <a:gd name="T64" fmla="*/ 585825552 w 36"/>
                <a:gd name="T65" fmla="*/ 1366928976 h 84"/>
                <a:gd name="T66" fmla="*/ 585825552 w 36"/>
                <a:gd name="T67" fmla="*/ 1366928976 h 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6"/>
                <a:gd name="T103" fmla="*/ 0 h 84"/>
                <a:gd name="T104" fmla="*/ 36 w 36"/>
                <a:gd name="T105" fmla="*/ 84 h 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6" h="84">
                  <a:moveTo>
                    <a:pt x="36" y="84"/>
                  </a:moveTo>
                  <a:lnTo>
                    <a:pt x="36" y="84"/>
                  </a:lnTo>
                  <a:lnTo>
                    <a:pt x="36" y="66"/>
                  </a:lnTo>
                  <a:lnTo>
                    <a:pt x="36" y="48"/>
                  </a:lnTo>
                  <a:lnTo>
                    <a:pt x="32" y="32"/>
                  </a:lnTo>
                  <a:lnTo>
                    <a:pt x="28" y="24"/>
                  </a:lnTo>
                  <a:lnTo>
                    <a:pt x="24" y="16"/>
                  </a:lnTo>
                  <a:lnTo>
                    <a:pt x="16" y="6"/>
                  </a:lnTo>
                  <a:lnTo>
                    <a:pt x="10" y="2"/>
                  </a:lnTo>
                  <a:lnTo>
                    <a:pt x="4" y="0"/>
                  </a:lnTo>
                  <a:lnTo>
                    <a:pt x="2" y="0"/>
                  </a:lnTo>
                  <a:lnTo>
                    <a:pt x="0" y="2"/>
                  </a:lnTo>
                  <a:lnTo>
                    <a:pt x="0" y="10"/>
                  </a:lnTo>
                  <a:lnTo>
                    <a:pt x="2" y="10"/>
                  </a:lnTo>
                  <a:lnTo>
                    <a:pt x="2" y="8"/>
                  </a:lnTo>
                  <a:lnTo>
                    <a:pt x="2" y="4"/>
                  </a:lnTo>
                  <a:lnTo>
                    <a:pt x="4" y="4"/>
                  </a:lnTo>
                  <a:lnTo>
                    <a:pt x="8" y="4"/>
                  </a:lnTo>
                  <a:lnTo>
                    <a:pt x="10" y="4"/>
                  </a:lnTo>
                  <a:lnTo>
                    <a:pt x="18" y="12"/>
                  </a:lnTo>
                  <a:lnTo>
                    <a:pt x="26" y="24"/>
                  </a:lnTo>
                  <a:lnTo>
                    <a:pt x="30" y="36"/>
                  </a:lnTo>
                  <a:lnTo>
                    <a:pt x="34" y="48"/>
                  </a:lnTo>
                  <a:lnTo>
                    <a:pt x="34" y="60"/>
                  </a:lnTo>
                  <a:lnTo>
                    <a:pt x="36" y="84"/>
                  </a:lnTo>
                </a:path>
              </a:pathLst>
            </a:custGeom>
            <a:noFill/>
            <a:ln w="9525">
              <a:noFill/>
              <a:round/>
              <a:headEnd/>
              <a:tailEnd/>
            </a:ln>
          </p:spPr>
          <p:txBody>
            <a:bodyPr/>
            <a:lstStyle/>
            <a:p>
              <a:endParaRPr lang="fr-FR">
                <a:latin typeface="Calibri" pitchFamily="34" charset="0"/>
              </a:endParaRPr>
            </a:p>
          </p:txBody>
        </p:sp>
        <p:sp>
          <p:nvSpPr>
            <p:cNvPr id="9059" name="Freeform 63"/>
            <p:cNvSpPr>
              <a:spLocks/>
            </p:cNvSpPr>
            <p:nvPr/>
          </p:nvSpPr>
          <p:spPr bwMode="auto">
            <a:xfrm>
              <a:off x="6733183" y="5751835"/>
              <a:ext cx="80679" cy="225903"/>
            </a:xfrm>
            <a:custGeom>
              <a:avLst/>
              <a:gdLst>
                <a:gd name="T0" fmla="*/ 0 w 20"/>
                <a:gd name="T1" fmla="*/ 911288672 h 56"/>
                <a:gd name="T2" fmla="*/ 0 w 20"/>
                <a:gd name="T3" fmla="*/ 911288672 h 56"/>
                <a:gd name="T4" fmla="*/ 32545904 w 20"/>
                <a:gd name="T5" fmla="*/ 650919399 h 56"/>
                <a:gd name="T6" fmla="*/ 32545904 w 20"/>
                <a:gd name="T7" fmla="*/ 390554035 h 56"/>
                <a:gd name="T8" fmla="*/ 32545904 w 20"/>
                <a:gd name="T9" fmla="*/ 390554035 h 56"/>
                <a:gd name="T10" fmla="*/ 97637720 w 20"/>
                <a:gd name="T11" fmla="*/ 162730858 h 56"/>
                <a:gd name="T12" fmla="*/ 97637720 w 20"/>
                <a:gd name="T13" fmla="*/ 162730858 h 56"/>
                <a:gd name="T14" fmla="*/ 130183616 w 20"/>
                <a:gd name="T15" fmla="*/ 97638509 h 56"/>
                <a:gd name="T16" fmla="*/ 130183616 w 20"/>
                <a:gd name="T17" fmla="*/ 97638509 h 56"/>
                <a:gd name="T18" fmla="*/ 325455054 w 20"/>
                <a:gd name="T19" fmla="*/ 97638509 h 56"/>
                <a:gd name="T20" fmla="*/ 325455054 w 20"/>
                <a:gd name="T21" fmla="*/ 97638509 h 56"/>
                <a:gd name="T22" fmla="*/ 325455054 w 20"/>
                <a:gd name="T23" fmla="*/ 130184668 h 56"/>
                <a:gd name="T24" fmla="*/ 325455054 w 20"/>
                <a:gd name="T25" fmla="*/ 130184668 h 56"/>
                <a:gd name="T26" fmla="*/ 325455054 w 20"/>
                <a:gd name="T27" fmla="*/ 130184668 h 56"/>
                <a:gd name="T28" fmla="*/ 325455054 w 20"/>
                <a:gd name="T29" fmla="*/ 130184668 h 56"/>
                <a:gd name="T30" fmla="*/ 325455054 w 20"/>
                <a:gd name="T31" fmla="*/ 130184668 h 56"/>
                <a:gd name="T32" fmla="*/ 325455054 w 20"/>
                <a:gd name="T33" fmla="*/ 130184668 h 56"/>
                <a:gd name="T34" fmla="*/ 325455054 w 20"/>
                <a:gd name="T35" fmla="*/ 130184668 h 56"/>
                <a:gd name="T36" fmla="*/ 325455054 w 20"/>
                <a:gd name="T37" fmla="*/ 130184668 h 56"/>
                <a:gd name="T38" fmla="*/ 325455054 w 20"/>
                <a:gd name="T39" fmla="*/ 32546167 h 56"/>
                <a:gd name="T40" fmla="*/ 260363199 w 20"/>
                <a:gd name="T41" fmla="*/ 0 h 56"/>
                <a:gd name="T42" fmla="*/ 195271406 w 20"/>
                <a:gd name="T43" fmla="*/ 0 h 56"/>
                <a:gd name="T44" fmla="*/ 130183616 w 20"/>
                <a:gd name="T45" fmla="*/ 65092334 h 56"/>
                <a:gd name="T46" fmla="*/ 130183616 w 20"/>
                <a:gd name="T47" fmla="*/ 65092334 h 56"/>
                <a:gd name="T48" fmla="*/ 65091808 w 20"/>
                <a:gd name="T49" fmla="*/ 260369336 h 56"/>
                <a:gd name="T50" fmla="*/ 0 w 20"/>
                <a:gd name="T51" fmla="*/ 488188478 h 56"/>
                <a:gd name="T52" fmla="*/ 0 w 20"/>
                <a:gd name="T53" fmla="*/ 911288672 h 56"/>
                <a:gd name="T54" fmla="*/ 0 w 20"/>
                <a:gd name="T55" fmla="*/ 911288672 h 56"/>
                <a:gd name="T56" fmla="*/ 0 w 20"/>
                <a:gd name="T57" fmla="*/ 911288672 h 5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56"/>
                <a:gd name="T89" fmla="*/ 20 w 20"/>
                <a:gd name="T90" fmla="*/ 56 h 5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56">
                  <a:moveTo>
                    <a:pt x="0" y="56"/>
                  </a:moveTo>
                  <a:lnTo>
                    <a:pt x="0" y="56"/>
                  </a:lnTo>
                  <a:lnTo>
                    <a:pt x="2" y="40"/>
                  </a:lnTo>
                  <a:lnTo>
                    <a:pt x="2" y="24"/>
                  </a:lnTo>
                  <a:lnTo>
                    <a:pt x="6" y="10"/>
                  </a:lnTo>
                  <a:lnTo>
                    <a:pt x="8" y="6"/>
                  </a:lnTo>
                  <a:lnTo>
                    <a:pt x="20" y="6"/>
                  </a:lnTo>
                  <a:lnTo>
                    <a:pt x="20" y="8"/>
                  </a:lnTo>
                  <a:lnTo>
                    <a:pt x="20" y="2"/>
                  </a:lnTo>
                  <a:lnTo>
                    <a:pt x="16" y="0"/>
                  </a:lnTo>
                  <a:lnTo>
                    <a:pt x="12" y="0"/>
                  </a:lnTo>
                  <a:lnTo>
                    <a:pt x="8" y="4"/>
                  </a:lnTo>
                  <a:lnTo>
                    <a:pt x="4" y="16"/>
                  </a:lnTo>
                  <a:lnTo>
                    <a:pt x="0" y="30"/>
                  </a:lnTo>
                  <a:lnTo>
                    <a:pt x="0" y="56"/>
                  </a:lnTo>
                  <a:close/>
                </a:path>
              </a:pathLst>
            </a:custGeom>
            <a:solidFill>
              <a:srgbClr val="000000"/>
            </a:solidFill>
            <a:ln w="9525">
              <a:noFill/>
              <a:round/>
              <a:headEnd/>
              <a:tailEnd/>
            </a:ln>
          </p:spPr>
          <p:txBody>
            <a:bodyPr/>
            <a:lstStyle/>
            <a:p>
              <a:endParaRPr lang="fr-FR">
                <a:latin typeface="Calibri" pitchFamily="34" charset="0"/>
              </a:endParaRPr>
            </a:p>
          </p:txBody>
        </p:sp>
        <p:sp>
          <p:nvSpPr>
            <p:cNvPr id="9060" name="Freeform 64"/>
            <p:cNvSpPr>
              <a:spLocks/>
            </p:cNvSpPr>
            <p:nvPr/>
          </p:nvSpPr>
          <p:spPr bwMode="auto">
            <a:xfrm>
              <a:off x="6733183" y="5751835"/>
              <a:ext cx="80679" cy="225903"/>
            </a:xfrm>
            <a:custGeom>
              <a:avLst/>
              <a:gdLst>
                <a:gd name="T0" fmla="*/ 0 w 20"/>
                <a:gd name="T1" fmla="*/ 911288672 h 56"/>
                <a:gd name="T2" fmla="*/ 0 w 20"/>
                <a:gd name="T3" fmla="*/ 911288672 h 56"/>
                <a:gd name="T4" fmla="*/ 32545904 w 20"/>
                <a:gd name="T5" fmla="*/ 650919399 h 56"/>
                <a:gd name="T6" fmla="*/ 32545904 w 20"/>
                <a:gd name="T7" fmla="*/ 390554035 h 56"/>
                <a:gd name="T8" fmla="*/ 32545904 w 20"/>
                <a:gd name="T9" fmla="*/ 390554035 h 56"/>
                <a:gd name="T10" fmla="*/ 97637720 w 20"/>
                <a:gd name="T11" fmla="*/ 162730858 h 56"/>
                <a:gd name="T12" fmla="*/ 97637720 w 20"/>
                <a:gd name="T13" fmla="*/ 162730858 h 56"/>
                <a:gd name="T14" fmla="*/ 130183616 w 20"/>
                <a:gd name="T15" fmla="*/ 97638509 h 56"/>
                <a:gd name="T16" fmla="*/ 130183616 w 20"/>
                <a:gd name="T17" fmla="*/ 97638509 h 56"/>
                <a:gd name="T18" fmla="*/ 325455054 w 20"/>
                <a:gd name="T19" fmla="*/ 97638509 h 56"/>
                <a:gd name="T20" fmla="*/ 325455054 w 20"/>
                <a:gd name="T21" fmla="*/ 97638509 h 56"/>
                <a:gd name="T22" fmla="*/ 325455054 w 20"/>
                <a:gd name="T23" fmla="*/ 130184668 h 56"/>
                <a:gd name="T24" fmla="*/ 325455054 w 20"/>
                <a:gd name="T25" fmla="*/ 130184668 h 56"/>
                <a:gd name="T26" fmla="*/ 325455054 w 20"/>
                <a:gd name="T27" fmla="*/ 130184668 h 56"/>
                <a:gd name="T28" fmla="*/ 325455054 w 20"/>
                <a:gd name="T29" fmla="*/ 130184668 h 56"/>
                <a:gd name="T30" fmla="*/ 325455054 w 20"/>
                <a:gd name="T31" fmla="*/ 130184668 h 56"/>
                <a:gd name="T32" fmla="*/ 325455054 w 20"/>
                <a:gd name="T33" fmla="*/ 130184668 h 56"/>
                <a:gd name="T34" fmla="*/ 325455054 w 20"/>
                <a:gd name="T35" fmla="*/ 130184668 h 56"/>
                <a:gd name="T36" fmla="*/ 325455054 w 20"/>
                <a:gd name="T37" fmla="*/ 130184668 h 56"/>
                <a:gd name="T38" fmla="*/ 325455054 w 20"/>
                <a:gd name="T39" fmla="*/ 32546167 h 56"/>
                <a:gd name="T40" fmla="*/ 260363199 w 20"/>
                <a:gd name="T41" fmla="*/ 0 h 56"/>
                <a:gd name="T42" fmla="*/ 195271406 w 20"/>
                <a:gd name="T43" fmla="*/ 0 h 56"/>
                <a:gd name="T44" fmla="*/ 130183616 w 20"/>
                <a:gd name="T45" fmla="*/ 65092334 h 56"/>
                <a:gd name="T46" fmla="*/ 130183616 w 20"/>
                <a:gd name="T47" fmla="*/ 65092334 h 56"/>
                <a:gd name="T48" fmla="*/ 65091808 w 20"/>
                <a:gd name="T49" fmla="*/ 260369336 h 56"/>
                <a:gd name="T50" fmla="*/ 0 w 20"/>
                <a:gd name="T51" fmla="*/ 488188478 h 56"/>
                <a:gd name="T52" fmla="*/ 0 w 20"/>
                <a:gd name="T53" fmla="*/ 911288672 h 56"/>
                <a:gd name="T54" fmla="*/ 0 w 20"/>
                <a:gd name="T55" fmla="*/ 911288672 h 56"/>
                <a:gd name="T56" fmla="*/ 0 w 20"/>
                <a:gd name="T57" fmla="*/ 911288672 h 5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56"/>
                <a:gd name="T89" fmla="*/ 20 w 20"/>
                <a:gd name="T90" fmla="*/ 56 h 5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56">
                  <a:moveTo>
                    <a:pt x="0" y="56"/>
                  </a:moveTo>
                  <a:lnTo>
                    <a:pt x="0" y="56"/>
                  </a:lnTo>
                  <a:lnTo>
                    <a:pt x="2" y="40"/>
                  </a:lnTo>
                  <a:lnTo>
                    <a:pt x="2" y="24"/>
                  </a:lnTo>
                  <a:lnTo>
                    <a:pt x="6" y="10"/>
                  </a:lnTo>
                  <a:lnTo>
                    <a:pt x="8" y="6"/>
                  </a:lnTo>
                  <a:lnTo>
                    <a:pt x="20" y="6"/>
                  </a:lnTo>
                  <a:lnTo>
                    <a:pt x="20" y="8"/>
                  </a:lnTo>
                  <a:lnTo>
                    <a:pt x="20" y="2"/>
                  </a:lnTo>
                  <a:lnTo>
                    <a:pt x="16" y="0"/>
                  </a:lnTo>
                  <a:lnTo>
                    <a:pt x="12" y="0"/>
                  </a:lnTo>
                  <a:lnTo>
                    <a:pt x="8" y="4"/>
                  </a:lnTo>
                  <a:lnTo>
                    <a:pt x="4" y="16"/>
                  </a:lnTo>
                  <a:lnTo>
                    <a:pt x="0" y="30"/>
                  </a:lnTo>
                  <a:lnTo>
                    <a:pt x="0" y="56"/>
                  </a:lnTo>
                </a:path>
              </a:pathLst>
            </a:custGeom>
            <a:noFill/>
            <a:ln w="9525">
              <a:noFill/>
              <a:round/>
              <a:headEnd/>
              <a:tailEnd/>
            </a:ln>
          </p:spPr>
          <p:txBody>
            <a:bodyPr/>
            <a:lstStyle/>
            <a:p>
              <a:endParaRPr lang="fr-FR">
                <a:latin typeface="Calibri" pitchFamily="34" charset="0"/>
              </a:endParaRPr>
            </a:p>
          </p:txBody>
        </p:sp>
        <p:sp>
          <p:nvSpPr>
            <p:cNvPr id="9061" name="Freeform 65"/>
            <p:cNvSpPr>
              <a:spLocks/>
            </p:cNvSpPr>
            <p:nvPr/>
          </p:nvSpPr>
          <p:spPr bwMode="auto">
            <a:xfrm>
              <a:off x="6620232" y="5848651"/>
              <a:ext cx="96815" cy="193631"/>
            </a:xfrm>
            <a:custGeom>
              <a:avLst/>
              <a:gdLst>
                <a:gd name="T0" fmla="*/ 390547678 w 24"/>
                <a:gd name="T1" fmla="*/ 781103424 h 48"/>
                <a:gd name="T2" fmla="*/ 390547678 w 24"/>
                <a:gd name="T3" fmla="*/ 781103424 h 48"/>
                <a:gd name="T4" fmla="*/ 390547678 w 24"/>
                <a:gd name="T5" fmla="*/ 585826622 h 48"/>
                <a:gd name="T6" fmla="*/ 358001712 w 24"/>
                <a:gd name="T7" fmla="*/ 423095829 h 48"/>
                <a:gd name="T8" fmla="*/ 292909781 w 24"/>
                <a:gd name="T9" fmla="*/ 227822998 h 48"/>
                <a:gd name="T10" fmla="*/ 195275856 w 24"/>
                <a:gd name="T11" fmla="*/ 97638432 h 48"/>
                <a:gd name="T12" fmla="*/ 195275856 w 24"/>
                <a:gd name="T13" fmla="*/ 97638432 h 48"/>
                <a:gd name="T14" fmla="*/ 130183893 w 24"/>
                <a:gd name="T15" fmla="*/ 0 h 48"/>
                <a:gd name="T16" fmla="*/ 65091947 w 24"/>
                <a:gd name="T17" fmla="*/ 0 h 48"/>
                <a:gd name="T18" fmla="*/ 32545973 w 24"/>
                <a:gd name="T19" fmla="*/ 0 h 48"/>
                <a:gd name="T20" fmla="*/ 32545973 w 24"/>
                <a:gd name="T21" fmla="*/ 0 h 48"/>
                <a:gd name="T22" fmla="*/ 0 w 24"/>
                <a:gd name="T23" fmla="*/ 32546141 h 48"/>
                <a:gd name="T24" fmla="*/ 0 w 24"/>
                <a:gd name="T25" fmla="*/ 65092283 h 48"/>
                <a:gd name="T26" fmla="*/ 0 w 24"/>
                <a:gd name="T27" fmla="*/ 97638432 h 48"/>
                <a:gd name="T28" fmla="*/ 0 w 24"/>
                <a:gd name="T29" fmla="*/ 97638432 h 48"/>
                <a:gd name="T30" fmla="*/ 32545973 w 24"/>
                <a:gd name="T31" fmla="*/ 130184566 h 48"/>
                <a:gd name="T32" fmla="*/ 32545973 w 24"/>
                <a:gd name="T33" fmla="*/ 97638432 h 48"/>
                <a:gd name="T34" fmla="*/ 32545973 w 24"/>
                <a:gd name="T35" fmla="*/ 97638432 h 48"/>
                <a:gd name="T36" fmla="*/ 130183893 w 24"/>
                <a:gd name="T37" fmla="*/ 65092283 h 48"/>
                <a:gd name="T38" fmla="*/ 130183893 w 24"/>
                <a:gd name="T39" fmla="*/ 65092283 h 48"/>
                <a:gd name="T40" fmla="*/ 195275856 w 24"/>
                <a:gd name="T41" fmla="*/ 130184566 h 48"/>
                <a:gd name="T42" fmla="*/ 195275856 w 24"/>
                <a:gd name="T43" fmla="*/ 130184566 h 48"/>
                <a:gd name="T44" fmla="*/ 260363753 w 24"/>
                <a:gd name="T45" fmla="*/ 260369132 h 48"/>
                <a:gd name="T46" fmla="*/ 325455747 w 24"/>
                <a:gd name="T47" fmla="*/ 423095829 h 48"/>
                <a:gd name="T48" fmla="*/ 325455747 w 24"/>
                <a:gd name="T49" fmla="*/ 423095829 h 48"/>
                <a:gd name="T50" fmla="*/ 358001712 w 24"/>
                <a:gd name="T51" fmla="*/ 585826622 h 48"/>
                <a:gd name="T52" fmla="*/ 358001712 w 24"/>
                <a:gd name="T53" fmla="*/ 781103424 h 48"/>
                <a:gd name="T54" fmla="*/ 358001712 w 24"/>
                <a:gd name="T55" fmla="*/ 781103424 h 48"/>
                <a:gd name="T56" fmla="*/ 390547678 w 24"/>
                <a:gd name="T57" fmla="*/ 781103424 h 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48"/>
                <a:gd name="T89" fmla="*/ 24 w 24"/>
                <a:gd name="T90" fmla="*/ 48 h 4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48">
                  <a:moveTo>
                    <a:pt x="24" y="48"/>
                  </a:moveTo>
                  <a:lnTo>
                    <a:pt x="24" y="48"/>
                  </a:lnTo>
                  <a:lnTo>
                    <a:pt x="24" y="36"/>
                  </a:lnTo>
                  <a:lnTo>
                    <a:pt x="22" y="26"/>
                  </a:lnTo>
                  <a:lnTo>
                    <a:pt x="18" y="14"/>
                  </a:lnTo>
                  <a:lnTo>
                    <a:pt x="12" y="6"/>
                  </a:lnTo>
                  <a:lnTo>
                    <a:pt x="8" y="0"/>
                  </a:lnTo>
                  <a:lnTo>
                    <a:pt x="4" y="0"/>
                  </a:lnTo>
                  <a:lnTo>
                    <a:pt x="2" y="0"/>
                  </a:lnTo>
                  <a:lnTo>
                    <a:pt x="0" y="2"/>
                  </a:lnTo>
                  <a:lnTo>
                    <a:pt x="0" y="4"/>
                  </a:lnTo>
                  <a:lnTo>
                    <a:pt x="0" y="6"/>
                  </a:lnTo>
                  <a:lnTo>
                    <a:pt x="2" y="8"/>
                  </a:lnTo>
                  <a:lnTo>
                    <a:pt x="2" y="6"/>
                  </a:lnTo>
                  <a:lnTo>
                    <a:pt x="8" y="4"/>
                  </a:lnTo>
                  <a:lnTo>
                    <a:pt x="12" y="8"/>
                  </a:lnTo>
                  <a:lnTo>
                    <a:pt x="16" y="16"/>
                  </a:lnTo>
                  <a:lnTo>
                    <a:pt x="20" y="26"/>
                  </a:lnTo>
                  <a:lnTo>
                    <a:pt x="22" y="36"/>
                  </a:lnTo>
                  <a:lnTo>
                    <a:pt x="22" y="48"/>
                  </a:lnTo>
                  <a:lnTo>
                    <a:pt x="24" y="48"/>
                  </a:lnTo>
                  <a:close/>
                </a:path>
              </a:pathLst>
            </a:custGeom>
            <a:solidFill>
              <a:srgbClr val="000000"/>
            </a:solidFill>
            <a:ln w="9525">
              <a:noFill/>
              <a:round/>
              <a:headEnd/>
              <a:tailEnd/>
            </a:ln>
          </p:spPr>
          <p:txBody>
            <a:bodyPr/>
            <a:lstStyle/>
            <a:p>
              <a:endParaRPr lang="fr-FR">
                <a:latin typeface="Calibri" pitchFamily="34" charset="0"/>
              </a:endParaRPr>
            </a:p>
          </p:txBody>
        </p:sp>
        <p:sp>
          <p:nvSpPr>
            <p:cNvPr id="9062" name="Freeform 66"/>
            <p:cNvSpPr>
              <a:spLocks/>
            </p:cNvSpPr>
            <p:nvPr/>
          </p:nvSpPr>
          <p:spPr bwMode="auto">
            <a:xfrm>
              <a:off x="6620232" y="5848651"/>
              <a:ext cx="96815" cy="193631"/>
            </a:xfrm>
            <a:custGeom>
              <a:avLst/>
              <a:gdLst>
                <a:gd name="T0" fmla="*/ 390547678 w 24"/>
                <a:gd name="T1" fmla="*/ 781103424 h 48"/>
                <a:gd name="T2" fmla="*/ 390547678 w 24"/>
                <a:gd name="T3" fmla="*/ 781103424 h 48"/>
                <a:gd name="T4" fmla="*/ 390547678 w 24"/>
                <a:gd name="T5" fmla="*/ 585826622 h 48"/>
                <a:gd name="T6" fmla="*/ 358001712 w 24"/>
                <a:gd name="T7" fmla="*/ 423095829 h 48"/>
                <a:gd name="T8" fmla="*/ 292909781 w 24"/>
                <a:gd name="T9" fmla="*/ 227822998 h 48"/>
                <a:gd name="T10" fmla="*/ 195275856 w 24"/>
                <a:gd name="T11" fmla="*/ 97638432 h 48"/>
                <a:gd name="T12" fmla="*/ 195275856 w 24"/>
                <a:gd name="T13" fmla="*/ 97638432 h 48"/>
                <a:gd name="T14" fmla="*/ 130183893 w 24"/>
                <a:gd name="T15" fmla="*/ 0 h 48"/>
                <a:gd name="T16" fmla="*/ 65091947 w 24"/>
                <a:gd name="T17" fmla="*/ 0 h 48"/>
                <a:gd name="T18" fmla="*/ 32545973 w 24"/>
                <a:gd name="T19" fmla="*/ 0 h 48"/>
                <a:gd name="T20" fmla="*/ 32545973 w 24"/>
                <a:gd name="T21" fmla="*/ 0 h 48"/>
                <a:gd name="T22" fmla="*/ 0 w 24"/>
                <a:gd name="T23" fmla="*/ 32546141 h 48"/>
                <a:gd name="T24" fmla="*/ 0 w 24"/>
                <a:gd name="T25" fmla="*/ 65092283 h 48"/>
                <a:gd name="T26" fmla="*/ 0 w 24"/>
                <a:gd name="T27" fmla="*/ 97638432 h 48"/>
                <a:gd name="T28" fmla="*/ 0 w 24"/>
                <a:gd name="T29" fmla="*/ 97638432 h 48"/>
                <a:gd name="T30" fmla="*/ 32545973 w 24"/>
                <a:gd name="T31" fmla="*/ 130184566 h 48"/>
                <a:gd name="T32" fmla="*/ 32545973 w 24"/>
                <a:gd name="T33" fmla="*/ 97638432 h 48"/>
                <a:gd name="T34" fmla="*/ 32545973 w 24"/>
                <a:gd name="T35" fmla="*/ 97638432 h 48"/>
                <a:gd name="T36" fmla="*/ 130183893 w 24"/>
                <a:gd name="T37" fmla="*/ 65092283 h 48"/>
                <a:gd name="T38" fmla="*/ 130183893 w 24"/>
                <a:gd name="T39" fmla="*/ 65092283 h 48"/>
                <a:gd name="T40" fmla="*/ 195275856 w 24"/>
                <a:gd name="T41" fmla="*/ 130184566 h 48"/>
                <a:gd name="T42" fmla="*/ 195275856 w 24"/>
                <a:gd name="T43" fmla="*/ 130184566 h 48"/>
                <a:gd name="T44" fmla="*/ 260363753 w 24"/>
                <a:gd name="T45" fmla="*/ 260369132 h 48"/>
                <a:gd name="T46" fmla="*/ 325455747 w 24"/>
                <a:gd name="T47" fmla="*/ 423095829 h 48"/>
                <a:gd name="T48" fmla="*/ 325455747 w 24"/>
                <a:gd name="T49" fmla="*/ 423095829 h 48"/>
                <a:gd name="T50" fmla="*/ 358001712 w 24"/>
                <a:gd name="T51" fmla="*/ 585826622 h 48"/>
                <a:gd name="T52" fmla="*/ 358001712 w 24"/>
                <a:gd name="T53" fmla="*/ 781103424 h 48"/>
                <a:gd name="T54" fmla="*/ 358001712 w 24"/>
                <a:gd name="T55" fmla="*/ 781103424 h 48"/>
                <a:gd name="T56" fmla="*/ 390547678 w 24"/>
                <a:gd name="T57" fmla="*/ 781103424 h 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48"/>
                <a:gd name="T89" fmla="*/ 24 w 24"/>
                <a:gd name="T90" fmla="*/ 48 h 4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48">
                  <a:moveTo>
                    <a:pt x="24" y="48"/>
                  </a:moveTo>
                  <a:lnTo>
                    <a:pt x="24" y="48"/>
                  </a:lnTo>
                  <a:lnTo>
                    <a:pt x="24" y="36"/>
                  </a:lnTo>
                  <a:lnTo>
                    <a:pt x="22" y="26"/>
                  </a:lnTo>
                  <a:lnTo>
                    <a:pt x="18" y="14"/>
                  </a:lnTo>
                  <a:lnTo>
                    <a:pt x="12" y="6"/>
                  </a:lnTo>
                  <a:lnTo>
                    <a:pt x="8" y="0"/>
                  </a:lnTo>
                  <a:lnTo>
                    <a:pt x="4" y="0"/>
                  </a:lnTo>
                  <a:lnTo>
                    <a:pt x="2" y="0"/>
                  </a:lnTo>
                  <a:lnTo>
                    <a:pt x="0" y="2"/>
                  </a:lnTo>
                  <a:lnTo>
                    <a:pt x="0" y="4"/>
                  </a:lnTo>
                  <a:lnTo>
                    <a:pt x="0" y="6"/>
                  </a:lnTo>
                  <a:lnTo>
                    <a:pt x="2" y="8"/>
                  </a:lnTo>
                  <a:lnTo>
                    <a:pt x="2" y="6"/>
                  </a:lnTo>
                  <a:lnTo>
                    <a:pt x="8" y="4"/>
                  </a:lnTo>
                  <a:lnTo>
                    <a:pt x="12" y="8"/>
                  </a:lnTo>
                  <a:lnTo>
                    <a:pt x="16" y="16"/>
                  </a:lnTo>
                  <a:lnTo>
                    <a:pt x="20" y="26"/>
                  </a:lnTo>
                  <a:lnTo>
                    <a:pt x="22" y="36"/>
                  </a:lnTo>
                  <a:lnTo>
                    <a:pt x="22" y="48"/>
                  </a:lnTo>
                  <a:lnTo>
                    <a:pt x="24" y="48"/>
                  </a:lnTo>
                </a:path>
              </a:pathLst>
            </a:custGeom>
            <a:noFill/>
            <a:ln w="9525">
              <a:noFill/>
              <a:round/>
              <a:headEnd/>
              <a:tailEnd/>
            </a:ln>
          </p:spPr>
          <p:txBody>
            <a:bodyPr/>
            <a:lstStyle/>
            <a:p>
              <a:endParaRPr lang="fr-FR">
                <a:latin typeface="Calibri" pitchFamily="34" charset="0"/>
              </a:endParaRPr>
            </a:p>
          </p:txBody>
        </p:sp>
        <p:sp>
          <p:nvSpPr>
            <p:cNvPr id="9063" name="Freeform 67"/>
            <p:cNvSpPr>
              <a:spLocks/>
            </p:cNvSpPr>
            <p:nvPr/>
          </p:nvSpPr>
          <p:spPr bwMode="auto">
            <a:xfrm>
              <a:off x="6821930" y="5905126"/>
              <a:ext cx="193631" cy="161359"/>
            </a:xfrm>
            <a:custGeom>
              <a:avLst/>
              <a:gdLst>
                <a:gd name="T0" fmla="*/ 32546141 w 48"/>
                <a:gd name="T1" fmla="*/ 650918176 h 40"/>
                <a:gd name="T2" fmla="*/ 32546141 w 48"/>
                <a:gd name="T3" fmla="*/ 650918176 h 40"/>
                <a:gd name="T4" fmla="*/ 65092283 w 48"/>
                <a:gd name="T5" fmla="*/ 618372078 h 40"/>
                <a:gd name="T6" fmla="*/ 97638432 w 48"/>
                <a:gd name="T7" fmla="*/ 585825980 h 40"/>
                <a:gd name="T8" fmla="*/ 97638432 w 48"/>
                <a:gd name="T9" fmla="*/ 585825980 h 40"/>
                <a:gd name="T10" fmla="*/ 227822998 w 48"/>
                <a:gd name="T11" fmla="*/ 325461105 h 40"/>
                <a:gd name="T12" fmla="*/ 227822998 w 48"/>
                <a:gd name="T13" fmla="*/ 325461105 h 40"/>
                <a:gd name="T14" fmla="*/ 325461462 w 48"/>
                <a:gd name="T15" fmla="*/ 227822748 h 40"/>
                <a:gd name="T16" fmla="*/ 455641962 w 48"/>
                <a:gd name="T17" fmla="*/ 97638325 h 40"/>
                <a:gd name="T18" fmla="*/ 455641962 w 48"/>
                <a:gd name="T19" fmla="*/ 97638325 h 40"/>
                <a:gd name="T20" fmla="*/ 520734229 w 48"/>
                <a:gd name="T21" fmla="*/ 65092212 h 40"/>
                <a:gd name="T22" fmla="*/ 618372756 w 48"/>
                <a:gd name="T23" fmla="*/ 65092212 h 40"/>
                <a:gd name="T24" fmla="*/ 716011157 w 48"/>
                <a:gd name="T25" fmla="*/ 65092212 h 40"/>
                <a:gd name="T26" fmla="*/ 748557290 w 48"/>
                <a:gd name="T27" fmla="*/ 97638325 h 40"/>
                <a:gd name="T28" fmla="*/ 748557290 w 48"/>
                <a:gd name="T29" fmla="*/ 130184423 h 40"/>
                <a:gd name="T30" fmla="*/ 748557290 w 48"/>
                <a:gd name="T31" fmla="*/ 130184423 h 40"/>
                <a:gd name="T32" fmla="*/ 781103424 w 48"/>
                <a:gd name="T33" fmla="*/ 130184423 h 40"/>
                <a:gd name="T34" fmla="*/ 781103424 w 48"/>
                <a:gd name="T35" fmla="*/ 130184423 h 40"/>
                <a:gd name="T36" fmla="*/ 781103424 w 48"/>
                <a:gd name="T37" fmla="*/ 97638325 h 40"/>
                <a:gd name="T38" fmla="*/ 781103424 w 48"/>
                <a:gd name="T39" fmla="*/ 65092212 h 40"/>
                <a:gd name="T40" fmla="*/ 716011157 w 48"/>
                <a:gd name="T41" fmla="*/ 32546106 h 40"/>
                <a:gd name="T42" fmla="*/ 618372756 w 48"/>
                <a:gd name="T43" fmla="*/ 0 h 40"/>
                <a:gd name="T44" fmla="*/ 520734229 w 48"/>
                <a:gd name="T45" fmla="*/ 0 h 40"/>
                <a:gd name="T46" fmla="*/ 520734229 w 48"/>
                <a:gd name="T47" fmla="*/ 0 h 40"/>
                <a:gd name="T48" fmla="*/ 455641962 w 48"/>
                <a:gd name="T49" fmla="*/ 65092212 h 40"/>
                <a:gd name="T50" fmla="*/ 358007595 w 48"/>
                <a:gd name="T51" fmla="*/ 130184423 h 40"/>
                <a:gd name="T52" fmla="*/ 227822998 w 48"/>
                <a:gd name="T53" fmla="*/ 292915007 h 40"/>
                <a:gd name="T54" fmla="*/ 227822998 w 48"/>
                <a:gd name="T55" fmla="*/ 292915007 h 40"/>
                <a:gd name="T56" fmla="*/ 97638432 w 48"/>
                <a:gd name="T57" fmla="*/ 488187560 h 40"/>
                <a:gd name="T58" fmla="*/ 97638432 w 48"/>
                <a:gd name="T59" fmla="*/ 488187560 h 40"/>
                <a:gd name="T60" fmla="*/ 65092283 w 48"/>
                <a:gd name="T61" fmla="*/ 553279882 h 40"/>
                <a:gd name="T62" fmla="*/ 0 w 48"/>
                <a:gd name="T63" fmla="*/ 650918176 h 40"/>
                <a:gd name="T64" fmla="*/ 0 w 48"/>
                <a:gd name="T65" fmla="*/ 650918176 h 40"/>
                <a:gd name="T66" fmla="*/ 32546141 w 48"/>
                <a:gd name="T67" fmla="*/ 650918176 h 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8"/>
                <a:gd name="T103" fmla="*/ 0 h 40"/>
                <a:gd name="T104" fmla="*/ 48 w 48"/>
                <a:gd name="T105" fmla="*/ 40 h 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8" h="40">
                  <a:moveTo>
                    <a:pt x="2" y="40"/>
                  </a:moveTo>
                  <a:lnTo>
                    <a:pt x="2" y="40"/>
                  </a:lnTo>
                  <a:lnTo>
                    <a:pt x="4" y="38"/>
                  </a:lnTo>
                  <a:lnTo>
                    <a:pt x="6" y="36"/>
                  </a:lnTo>
                  <a:lnTo>
                    <a:pt x="14" y="20"/>
                  </a:lnTo>
                  <a:lnTo>
                    <a:pt x="20" y="14"/>
                  </a:lnTo>
                  <a:lnTo>
                    <a:pt x="28" y="6"/>
                  </a:lnTo>
                  <a:lnTo>
                    <a:pt x="32" y="4"/>
                  </a:lnTo>
                  <a:lnTo>
                    <a:pt x="38" y="4"/>
                  </a:lnTo>
                  <a:lnTo>
                    <a:pt x="44" y="4"/>
                  </a:lnTo>
                  <a:lnTo>
                    <a:pt x="46" y="6"/>
                  </a:lnTo>
                  <a:lnTo>
                    <a:pt x="46" y="8"/>
                  </a:lnTo>
                  <a:lnTo>
                    <a:pt x="48" y="8"/>
                  </a:lnTo>
                  <a:lnTo>
                    <a:pt x="48" y="6"/>
                  </a:lnTo>
                  <a:lnTo>
                    <a:pt x="48" y="4"/>
                  </a:lnTo>
                  <a:lnTo>
                    <a:pt x="44" y="2"/>
                  </a:lnTo>
                  <a:lnTo>
                    <a:pt x="38" y="0"/>
                  </a:lnTo>
                  <a:lnTo>
                    <a:pt x="32" y="0"/>
                  </a:lnTo>
                  <a:lnTo>
                    <a:pt x="28" y="4"/>
                  </a:lnTo>
                  <a:lnTo>
                    <a:pt x="22" y="8"/>
                  </a:lnTo>
                  <a:lnTo>
                    <a:pt x="14" y="18"/>
                  </a:lnTo>
                  <a:lnTo>
                    <a:pt x="6" y="30"/>
                  </a:lnTo>
                  <a:lnTo>
                    <a:pt x="4" y="34"/>
                  </a:lnTo>
                  <a:lnTo>
                    <a:pt x="0" y="40"/>
                  </a:lnTo>
                  <a:lnTo>
                    <a:pt x="2" y="40"/>
                  </a:lnTo>
                  <a:close/>
                </a:path>
              </a:pathLst>
            </a:custGeom>
            <a:solidFill>
              <a:srgbClr val="000000"/>
            </a:solidFill>
            <a:ln w="9525">
              <a:noFill/>
              <a:round/>
              <a:headEnd/>
              <a:tailEnd/>
            </a:ln>
          </p:spPr>
          <p:txBody>
            <a:bodyPr/>
            <a:lstStyle/>
            <a:p>
              <a:endParaRPr lang="fr-FR">
                <a:latin typeface="Calibri" pitchFamily="34" charset="0"/>
              </a:endParaRPr>
            </a:p>
          </p:txBody>
        </p:sp>
        <p:sp>
          <p:nvSpPr>
            <p:cNvPr id="9064" name="Freeform 68"/>
            <p:cNvSpPr>
              <a:spLocks/>
            </p:cNvSpPr>
            <p:nvPr/>
          </p:nvSpPr>
          <p:spPr bwMode="auto">
            <a:xfrm>
              <a:off x="6821930" y="5905126"/>
              <a:ext cx="193631" cy="161359"/>
            </a:xfrm>
            <a:custGeom>
              <a:avLst/>
              <a:gdLst>
                <a:gd name="T0" fmla="*/ 32546141 w 48"/>
                <a:gd name="T1" fmla="*/ 650918176 h 40"/>
                <a:gd name="T2" fmla="*/ 32546141 w 48"/>
                <a:gd name="T3" fmla="*/ 650918176 h 40"/>
                <a:gd name="T4" fmla="*/ 65092283 w 48"/>
                <a:gd name="T5" fmla="*/ 618372078 h 40"/>
                <a:gd name="T6" fmla="*/ 97638432 w 48"/>
                <a:gd name="T7" fmla="*/ 585825980 h 40"/>
                <a:gd name="T8" fmla="*/ 97638432 w 48"/>
                <a:gd name="T9" fmla="*/ 585825980 h 40"/>
                <a:gd name="T10" fmla="*/ 227822998 w 48"/>
                <a:gd name="T11" fmla="*/ 325461105 h 40"/>
                <a:gd name="T12" fmla="*/ 227822998 w 48"/>
                <a:gd name="T13" fmla="*/ 325461105 h 40"/>
                <a:gd name="T14" fmla="*/ 325461462 w 48"/>
                <a:gd name="T15" fmla="*/ 227822748 h 40"/>
                <a:gd name="T16" fmla="*/ 455641962 w 48"/>
                <a:gd name="T17" fmla="*/ 97638325 h 40"/>
                <a:gd name="T18" fmla="*/ 455641962 w 48"/>
                <a:gd name="T19" fmla="*/ 97638325 h 40"/>
                <a:gd name="T20" fmla="*/ 520734229 w 48"/>
                <a:gd name="T21" fmla="*/ 65092212 h 40"/>
                <a:gd name="T22" fmla="*/ 618372756 w 48"/>
                <a:gd name="T23" fmla="*/ 65092212 h 40"/>
                <a:gd name="T24" fmla="*/ 716011157 w 48"/>
                <a:gd name="T25" fmla="*/ 65092212 h 40"/>
                <a:gd name="T26" fmla="*/ 748557290 w 48"/>
                <a:gd name="T27" fmla="*/ 97638325 h 40"/>
                <a:gd name="T28" fmla="*/ 748557290 w 48"/>
                <a:gd name="T29" fmla="*/ 130184423 h 40"/>
                <a:gd name="T30" fmla="*/ 748557290 w 48"/>
                <a:gd name="T31" fmla="*/ 130184423 h 40"/>
                <a:gd name="T32" fmla="*/ 781103424 w 48"/>
                <a:gd name="T33" fmla="*/ 130184423 h 40"/>
                <a:gd name="T34" fmla="*/ 781103424 w 48"/>
                <a:gd name="T35" fmla="*/ 130184423 h 40"/>
                <a:gd name="T36" fmla="*/ 781103424 w 48"/>
                <a:gd name="T37" fmla="*/ 97638325 h 40"/>
                <a:gd name="T38" fmla="*/ 781103424 w 48"/>
                <a:gd name="T39" fmla="*/ 65092212 h 40"/>
                <a:gd name="T40" fmla="*/ 716011157 w 48"/>
                <a:gd name="T41" fmla="*/ 32546106 h 40"/>
                <a:gd name="T42" fmla="*/ 618372756 w 48"/>
                <a:gd name="T43" fmla="*/ 0 h 40"/>
                <a:gd name="T44" fmla="*/ 520734229 w 48"/>
                <a:gd name="T45" fmla="*/ 0 h 40"/>
                <a:gd name="T46" fmla="*/ 520734229 w 48"/>
                <a:gd name="T47" fmla="*/ 0 h 40"/>
                <a:gd name="T48" fmla="*/ 455641962 w 48"/>
                <a:gd name="T49" fmla="*/ 65092212 h 40"/>
                <a:gd name="T50" fmla="*/ 358007595 w 48"/>
                <a:gd name="T51" fmla="*/ 130184423 h 40"/>
                <a:gd name="T52" fmla="*/ 227822998 w 48"/>
                <a:gd name="T53" fmla="*/ 292915007 h 40"/>
                <a:gd name="T54" fmla="*/ 227822998 w 48"/>
                <a:gd name="T55" fmla="*/ 292915007 h 40"/>
                <a:gd name="T56" fmla="*/ 97638432 w 48"/>
                <a:gd name="T57" fmla="*/ 488187560 h 40"/>
                <a:gd name="T58" fmla="*/ 97638432 w 48"/>
                <a:gd name="T59" fmla="*/ 488187560 h 40"/>
                <a:gd name="T60" fmla="*/ 65092283 w 48"/>
                <a:gd name="T61" fmla="*/ 553279882 h 40"/>
                <a:gd name="T62" fmla="*/ 0 w 48"/>
                <a:gd name="T63" fmla="*/ 650918176 h 40"/>
                <a:gd name="T64" fmla="*/ 0 w 48"/>
                <a:gd name="T65" fmla="*/ 650918176 h 40"/>
                <a:gd name="T66" fmla="*/ 32546141 w 48"/>
                <a:gd name="T67" fmla="*/ 650918176 h 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8"/>
                <a:gd name="T103" fmla="*/ 0 h 40"/>
                <a:gd name="T104" fmla="*/ 48 w 48"/>
                <a:gd name="T105" fmla="*/ 40 h 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8" h="40">
                  <a:moveTo>
                    <a:pt x="2" y="40"/>
                  </a:moveTo>
                  <a:lnTo>
                    <a:pt x="2" y="40"/>
                  </a:lnTo>
                  <a:lnTo>
                    <a:pt x="4" y="38"/>
                  </a:lnTo>
                  <a:lnTo>
                    <a:pt x="6" y="36"/>
                  </a:lnTo>
                  <a:lnTo>
                    <a:pt x="14" y="20"/>
                  </a:lnTo>
                  <a:lnTo>
                    <a:pt x="20" y="14"/>
                  </a:lnTo>
                  <a:lnTo>
                    <a:pt x="28" y="6"/>
                  </a:lnTo>
                  <a:lnTo>
                    <a:pt x="32" y="4"/>
                  </a:lnTo>
                  <a:lnTo>
                    <a:pt x="38" y="4"/>
                  </a:lnTo>
                  <a:lnTo>
                    <a:pt x="44" y="4"/>
                  </a:lnTo>
                  <a:lnTo>
                    <a:pt x="46" y="6"/>
                  </a:lnTo>
                  <a:lnTo>
                    <a:pt x="46" y="8"/>
                  </a:lnTo>
                  <a:lnTo>
                    <a:pt x="48" y="8"/>
                  </a:lnTo>
                  <a:lnTo>
                    <a:pt x="48" y="6"/>
                  </a:lnTo>
                  <a:lnTo>
                    <a:pt x="48" y="4"/>
                  </a:lnTo>
                  <a:lnTo>
                    <a:pt x="44" y="2"/>
                  </a:lnTo>
                  <a:lnTo>
                    <a:pt x="38" y="0"/>
                  </a:lnTo>
                  <a:lnTo>
                    <a:pt x="32" y="0"/>
                  </a:lnTo>
                  <a:lnTo>
                    <a:pt x="28" y="4"/>
                  </a:lnTo>
                  <a:lnTo>
                    <a:pt x="22" y="8"/>
                  </a:lnTo>
                  <a:lnTo>
                    <a:pt x="14" y="18"/>
                  </a:lnTo>
                  <a:lnTo>
                    <a:pt x="6" y="30"/>
                  </a:lnTo>
                  <a:lnTo>
                    <a:pt x="4" y="34"/>
                  </a:lnTo>
                  <a:lnTo>
                    <a:pt x="0" y="40"/>
                  </a:lnTo>
                  <a:lnTo>
                    <a:pt x="2" y="40"/>
                  </a:lnTo>
                </a:path>
              </a:pathLst>
            </a:custGeom>
            <a:noFill/>
            <a:ln w="9525">
              <a:noFill/>
              <a:round/>
              <a:headEnd/>
              <a:tailEnd/>
            </a:ln>
          </p:spPr>
          <p:txBody>
            <a:bodyPr/>
            <a:lstStyle/>
            <a:p>
              <a:endParaRPr lang="fr-FR">
                <a:latin typeface="Calibri" pitchFamily="34" charset="0"/>
              </a:endParaRPr>
            </a:p>
          </p:txBody>
        </p:sp>
        <p:sp>
          <p:nvSpPr>
            <p:cNvPr id="9065" name="Freeform 69"/>
            <p:cNvSpPr>
              <a:spLocks/>
            </p:cNvSpPr>
            <p:nvPr/>
          </p:nvSpPr>
          <p:spPr bwMode="auto">
            <a:xfrm>
              <a:off x="6870338" y="6010010"/>
              <a:ext cx="137155" cy="64544"/>
            </a:xfrm>
            <a:custGeom>
              <a:avLst/>
              <a:gdLst>
                <a:gd name="T0" fmla="*/ 0 w 34"/>
                <a:gd name="T1" fmla="*/ 260370435 h 16"/>
                <a:gd name="T2" fmla="*/ 0 w 34"/>
                <a:gd name="T3" fmla="*/ 260370435 h 16"/>
                <a:gd name="T4" fmla="*/ 130184272 w 34"/>
                <a:gd name="T5" fmla="*/ 130185217 h 16"/>
                <a:gd name="T6" fmla="*/ 260368544 w 34"/>
                <a:gd name="T7" fmla="*/ 65092609 h 16"/>
                <a:gd name="T8" fmla="*/ 325456693 w 34"/>
                <a:gd name="T9" fmla="*/ 32546304 h 16"/>
                <a:gd name="T10" fmla="*/ 390548813 w 34"/>
                <a:gd name="T11" fmla="*/ 65092609 h 16"/>
                <a:gd name="T12" fmla="*/ 455640933 w 34"/>
                <a:gd name="T13" fmla="*/ 97638921 h 16"/>
                <a:gd name="T14" fmla="*/ 520733054 w 34"/>
                <a:gd name="T15" fmla="*/ 162731545 h 16"/>
                <a:gd name="T16" fmla="*/ 520733054 w 34"/>
                <a:gd name="T17" fmla="*/ 162731545 h 16"/>
                <a:gd name="T18" fmla="*/ 553279240 w 34"/>
                <a:gd name="T19" fmla="*/ 130185217 h 16"/>
                <a:gd name="T20" fmla="*/ 553279240 w 34"/>
                <a:gd name="T21" fmla="*/ 130185217 h 16"/>
                <a:gd name="T22" fmla="*/ 520733054 w 34"/>
                <a:gd name="T23" fmla="*/ 65092609 h 16"/>
                <a:gd name="T24" fmla="*/ 455640933 w 34"/>
                <a:gd name="T25" fmla="*/ 32546304 h 16"/>
                <a:gd name="T26" fmla="*/ 358002753 w 34"/>
                <a:gd name="T27" fmla="*/ 0 h 16"/>
                <a:gd name="T28" fmla="*/ 292910633 w 34"/>
                <a:gd name="T29" fmla="*/ 0 h 16"/>
                <a:gd name="T30" fmla="*/ 292910633 w 34"/>
                <a:gd name="T31" fmla="*/ 0 h 16"/>
                <a:gd name="T32" fmla="*/ 195276424 w 34"/>
                <a:gd name="T33" fmla="*/ 32546304 h 16"/>
                <a:gd name="T34" fmla="*/ 130184272 w 34"/>
                <a:gd name="T35" fmla="*/ 97638921 h 16"/>
                <a:gd name="T36" fmla="*/ 0 w 34"/>
                <a:gd name="T37" fmla="*/ 260370435 h 16"/>
                <a:gd name="T38" fmla="*/ 0 w 34"/>
                <a:gd name="T39" fmla="*/ 260370435 h 16"/>
                <a:gd name="T40" fmla="*/ 0 w 34"/>
                <a:gd name="T41" fmla="*/ 260370435 h 16"/>
                <a:gd name="T42" fmla="*/ 0 w 34"/>
                <a:gd name="T43" fmla="*/ 260370435 h 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16"/>
                <a:gd name="T68" fmla="*/ 34 w 34"/>
                <a:gd name="T69" fmla="*/ 16 h 1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16">
                  <a:moveTo>
                    <a:pt x="0" y="16"/>
                  </a:moveTo>
                  <a:lnTo>
                    <a:pt x="0" y="16"/>
                  </a:lnTo>
                  <a:lnTo>
                    <a:pt x="8" y="8"/>
                  </a:lnTo>
                  <a:lnTo>
                    <a:pt x="16" y="4"/>
                  </a:lnTo>
                  <a:lnTo>
                    <a:pt x="20" y="2"/>
                  </a:lnTo>
                  <a:lnTo>
                    <a:pt x="24" y="4"/>
                  </a:lnTo>
                  <a:lnTo>
                    <a:pt x="28" y="6"/>
                  </a:lnTo>
                  <a:lnTo>
                    <a:pt x="32" y="10"/>
                  </a:lnTo>
                  <a:lnTo>
                    <a:pt x="34" y="8"/>
                  </a:lnTo>
                  <a:lnTo>
                    <a:pt x="32" y="4"/>
                  </a:lnTo>
                  <a:lnTo>
                    <a:pt x="28" y="2"/>
                  </a:lnTo>
                  <a:lnTo>
                    <a:pt x="22" y="0"/>
                  </a:lnTo>
                  <a:lnTo>
                    <a:pt x="18" y="0"/>
                  </a:lnTo>
                  <a:lnTo>
                    <a:pt x="12" y="2"/>
                  </a:lnTo>
                  <a:lnTo>
                    <a:pt x="8" y="6"/>
                  </a:lnTo>
                  <a:lnTo>
                    <a:pt x="0" y="16"/>
                  </a:lnTo>
                  <a:close/>
                </a:path>
              </a:pathLst>
            </a:custGeom>
            <a:solidFill>
              <a:srgbClr val="000000"/>
            </a:solidFill>
            <a:ln w="9525">
              <a:noFill/>
              <a:round/>
              <a:headEnd/>
              <a:tailEnd/>
            </a:ln>
          </p:spPr>
          <p:txBody>
            <a:bodyPr/>
            <a:lstStyle/>
            <a:p>
              <a:endParaRPr lang="fr-FR">
                <a:latin typeface="Calibri" pitchFamily="34" charset="0"/>
              </a:endParaRPr>
            </a:p>
          </p:txBody>
        </p:sp>
        <p:sp>
          <p:nvSpPr>
            <p:cNvPr id="9066" name="Freeform 70"/>
            <p:cNvSpPr>
              <a:spLocks/>
            </p:cNvSpPr>
            <p:nvPr/>
          </p:nvSpPr>
          <p:spPr bwMode="auto">
            <a:xfrm>
              <a:off x="6870338" y="6010010"/>
              <a:ext cx="137155" cy="64544"/>
            </a:xfrm>
            <a:custGeom>
              <a:avLst/>
              <a:gdLst>
                <a:gd name="T0" fmla="*/ 0 w 34"/>
                <a:gd name="T1" fmla="*/ 260370435 h 16"/>
                <a:gd name="T2" fmla="*/ 0 w 34"/>
                <a:gd name="T3" fmla="*/ 260370435 h 16"/>
                <a:gd name="T4" fmla="*/ 130184272 w 34"/>
                <a:gd name="T5" fmla="*/ 130185217 h 16"/>
                <a:gd name="T6" fmla="*/ 260368544 w 34"/>
                <a:gd name="T7" fmla="*/ 65092609 h 16"/>
                <a:gd name="T8" fmla="*/ 325456693 w 34"/>
                <a:gd name="T9" fmla="*/ 32546304 h 16"/>
                <a:gd name="T10" fmla="*/ 390548813 w 34"/>
                <a:gd name="T11" fmla="*/ 65092609 h 16"/>
                <a:gd name="T12" fmla="*/ 455640933 w 34"/>
                <a:gd name="T13" fmla="*/ 97638921 h 16"/>
                <a:gd name="T14" fmla="*/ 520733054 w 34"/>
                <a:gd name="T15" fmla="*/ 162731545 h 16"/>
                <a:gd name="T16" fmla="*/ 520733054 w 34"/>
                <a:gd name="T17" fmla="*/ 162731545 h 16"/>
                <a:gd name="T18" fmla="*/ 553279240 w 34"/>
                <a:gd name="T19" fmla="*/ 130185217 h 16"/>
                <a:gd name="T20" fmla="*/ 553279240 w 34"/>
                <a:gd name="T21" fmla="*/ 130185217 h 16"/>
                <a:gd name="T22" fmla="*/ 520733054 w 34"/>
                <a:gd name="T23" fmla="*/ 65092609 h 16"/>
                <a:gd name="T24" fmla="*/ 455640933 w 34"/>
                <a:gd name="T25" fmla="*/ 32546304 h 16"/>
                <a:gd name="T26" fmla="*/ 358002753 w 34"/>
                <a:gd name="T27" fmla="*/ 0 h 16"/>
                <a:gd name="T28" fmla="*/ 292910633 w 34"/>
                <a:gd name="T29" fmla="*/ 0 h 16"/>
                <a:gd name="T30" fmla="*/ 292910633 w 34"/>
                <a:gd name="T31" fmla="*/ 0 h 16"/>
                <a:gd name="T32" fmla="*/ 195276424 w 34"/>
                <a:gd name="T33" fmla="*/ 32546304 h 16"/>
                <a:gd name="T34" fmla="*/ 130184272 w 34"/>
                <a:gd name="T35" fmla="*/ 97638921 h 16"/>
                <a:gd name="T36" fmla="*/ 0 w 34"/>
                <a:gd name="T37" fmla="*/ 260370435 h 16"/>
                <a:gd name="T38" fmla="*/ 0 w 34"/>
                <a:gd name="T39" fmla="*/ 260370435 h 16"/>
                <a:gd name="T40" fmla="*/ 0 w 34"/>
                <a:gd name="T41" fmla="*/ 260370435 h 16"/>
                <a:gd name="T42" fmla="*/ 0 w 34"/>
                <a:gd name="T43" fmla="*/ 260370435 h 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16"/>
                <a:gd name="T68" fmla="*/ 34 w 34"/>
                <a:gd name="T69" fmla="*/ 16 h 1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16">
                  <a:moveTo>
                    <a:pt x="0" y="16"/>
                  </a:moveTo>
                  <a:lnTo>
                    <a:pt x="0" y="16"/>
                  </a:lnTo>
                  <a:lnTo>
                    <a:pt x="8" y="8"/>
                  </a:lnTo>
                  <a:lnTo>
                    <a:pt x="16" y="4"/>
                  </a:lnTo>
                  <a:lnTo>
                    <a:pt x="20" y="2"/>
                  </a:lnTo>
                  <a:lnTo>
                    <a:pt x="24" y="4"/>
                  </a:lnTo>
                  <a:lnTo>
                    <a:pt x="28" y="6"/>
                  </a:lnTo>
                  <a:lnTo>
                    <a:pt x="32" y="10"/>
                  </a:lnTo>
                  <a:lnTo>
                    <a:pt x="34" y="8"/>
                  </a:lnTo>
                  <a:lnTo>
                    <a:pt x="32" y="4"/>
                  </a:lnTo>
                  <a:lnTo>
                    <a:pt x="28" y="2"/>
                  </a:lnTo>
                  <a:lnTo>
                    <a:pt x="22" y="0"/>
                  </a:lnTo>
                  <a:lnTo>
                    <a:pt x="18" y="0"/>
                  </a:lnTo>
                  <a:lnTo>
                    <a:pt x="12" y="2"/>
                  </a:lnTo>
                  <a:lnTo>
                    <a:pt x="8" y="6"/>
                  </a:lnTo>
                  <a:lnTo>
                    <a:pt x="0" y="16"/>
                  </a:lnTo>
                </a:path>
              </a:pathLst>
            </a:custGeom>
            <a:noFill/>
            <a:ln w="9525">
              <a:noFill/>
              <a:round/>
              <a:headEnd/>
              <a:tailEnd/>
            </a:ln>
          </p:spPr>
          <p:txBody>
            <a:bodyPr/>
            <a:lstStyle/>
            <a:p>
              <a:endParaRPr lang="fr-FR">
                <a:latin typeface="Calibri" pitchFamily="34" charset="0"/>
              </a:endParaRPr>
            </a:p>
          </p:txBody>
        </p:sp>
        <p:sp>
          <p:nvSpPr>
            <p:cNvPr id="9067" name="Freeform 71"/>
            <p:cNvSpPr>
              <a:spLocks/>
            </p:cNvSpPr>
            <p:nvPr/>
          </p:nvSpPr>
          <p:spPr bwMode="auto">
            <a:xfrm>
              <a:off x="5248681" y="5937398"/>
              <a:ext cx="185563" cy="121019"/>
            </a:xfrm>
            <a:custGeom>
              <a:avLst/>
              <a:gdLst>
                <a:gd name="T0" fmla="*/ 748557112 w 46"/>
                <a:gd name="T1" fmla="*/ 455640579 h 30"/>
                <a:gd name="T2" fmla="*/ 748557112 w 46"/>
                <a:gd name="T3" fmla="*/ 455640579 h 30"/>
                <a:gd name="T4" fmla="*/ 650918734 w 46"/>
                <a:gd name="T5" fmla="*/ 325456440 h 30"/>
                <a:gd name="T6" fmla="*/ 520734105 w 46"/>
                <a:gd name="T7" fmla="*/ 195276272 h 30"/>
                <a:gd name="T8" fmla="*/ 358007510 w 46"/>
                <a:gd name="T9" fmla="*/ 97638136 h 30"/>
                <a:gd name="T10" fmla="*/ 195276818 w 46"/>
                <a:gd name="T11" fmla="*/ 0 h 30"/>
                <a:gd name="T12" fmla="*/ 195276818 w 46"/>
                <a:gd name="T13" fmla="*/ 0 h 30"/>
                <a:gd name="T14" fmla="*/ 97638409 w 46"/>
                <a:gd name="T15" fmla="*/ 0 h 30"/>
                <a:gd name="T16" fmla="*/ 32546134 w 46"/>
                <a:gd name="T17" fmla="*/ 0 h 30"/>
                <a:gd name="T18" fmla="*/ 0 w 46"/>
                <a:gd name="T19" fmla="*/ 32546043 h 30"/>
                <a:gd name="T20" fmla="*/ 0 w 46"/>
                <a:gd name="T21" fmla="*/ 32546043 h 30"/>
                <a:gd name="T22" fmla="*/ 0 w 46"/>
                <a:gd name="T23" fmla="*/ 65092085 h 30"/>
                <a:gd name="T24" fmla="*/ 0 w 46"/>
                <a:gd name="T25" fmla="*/ 97638136 h 30"/>
                <a:gd name="T26" fmla="*/ 65092267 w 46"/>
                <a:gd name="T27" fmla="*/ 162730237 h 30"/>
                <a:gd name="T28" fmla="*/ 65092267 w 46"/>
                <a:gd name="T29" fmla="*/ 162730237 h 30"/>
                <a:gd name="T30" fmla="*/ 65092267 w 46"/>
                <a:gd name="T31" fmla="*/ 130184171 h 30"/>
                <a:gd name="T32" fmla="*/ 65092267 w 46"/>
                <a:gd name="T33" fmla="*/ 130184171 h 30"/>
                <a:gd name="T34" fmla="*/ 65092267 w 46"/>
                <a:gd name="T35" fmla="*/ 65092085 h 30"/>
                <a:gd name="T36" fmla="*/ 97638409 w 46"/>
                <a:gd name="T37" fmla="*/ 32546043 h 30"/>
                <a:gd name="T38" fmla="*/ 130184535 w 46"/>
                <a:gd name="T39" fmla="*/ 32546043 h 30"/>
                <a:gd name="T40" fmla="*/ 162730692 w 46"/>
                <a:gd name="T41" fmla="*/ 65092085 h 30"/>
                <a:gd name="T42" fmla="*/ 162730692 w 46"/>
                <a:gd name="T43" fmla="*/ 65092085 h 30"/>
                <a:gd name="T44" fmla="*/ 260369070 w 46"/>
                <a:gd name="T45" fmla="*/ 65092085 h 30"/>
                <a:gd name="T46" fmla="*/ 260369070 w 46"/>
                <a:gd name="T47" fmla="*/ 65092085 h 30"/>
                <a:gd name="T48" fmla="*/ 423095728 w 46"/>
                <a:gd name="T49" fmla="*/ 162730237 h 30"/>
                <a:gd name="T50" fmla="*/ 423095728 w 46"/>
                <a:gd name="T51" fmla="*/ 162730237 h 30"/>
                <a:gd name="T52" fmla="*/ 585826483 w 46"/>
                <a:gd name="T53" fmla="*/ 292910405 h 30"/>
                <a:gd name="T54" fmla="*/ 748557112 w 46"/>
                <a:gd name="T55" fmla="*/ 488186614 h 30"/>
                <a:gd name="T56" fmla="*/ 748557112 w 46"/>
                <a:gd name="T57" fmla="*/ 488186614 h 30"/>
                <a:gd name="T58" fmla="*/ 748557112 w 46"/>
                <a:gd name="T59" fmla="*/ 455640579 h 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6"/>
                <a:gd name="T91" fmla="*/ 0 h 30"/>
                <a:gd name="T92" fmla="*/ 46 w 46"/>
                <a:gd name="T93" fmla="*/ 30 h 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6" h="30">
                  <a:moveTo>
                    <a:pt x="46" y="28"/>
                  </a:moveTo>
                  <a:lnTo>
                    <a:pt x="46" y="28"/>
                  </a:lnTo>
                  <a:lnTo>
                    <a:pt x="40" y="20"/>
                  </a:lnTo>
                  <a:lnTo>
                    <a:pt x="32" y="12"/>
                  </a:lnTo>
                  <a:lnTo>
                    <a:pt x="22" y="6"/>
                  </a:lnTo>
                  <a:lnTo>
                    <a:pt x="12" y="0"/>
                  </a:lnTo>
                  <a:lnTo>
                    <a:pt x="6" y="0"/>
                  </a:lnTo>
                  <a:lnTo>
                    <a:pt x="2" y="0"/>
                  </a:lnTo>
                  <a:lnTo>
                    <a:pt x="0" y="2"/>
                  </a:lnTo>
                  <a:lnTo>
                    <a:pt x="0" y="4"/>
                  </a:lnTo>
                  <a:lnTo>
                    <a:pt x="0" y="6"/>
                  </a:lnTo>
                  <a:lnTo>
                    <a:pt x="4" y="10"/>
                  </a:lnTo>
                  <a:lnTo>
                    <a:pt x="4" y="8"/>
                  </a:lnTo>
                  <a:lnTo>
                    <a:pt x="4" y="4"/>
                  </a:lnTo>
                  <a:lnTo>
                    <a:pt x="6" y="2"/>
                  </a:lnTo>
                  <a:lnTo>
                    <a:pt x="8" y="2"/>
                  </a:lnTo>
                  <a:lnTo>
                    <a:pt x="10" y="4"/>
                  </a:lnTo>
                  <a:lnTo>
                    <a:pt x="16" y="4"/>
                  </a:lnTo>
                  <a:lnTo>
                    <a:pt x="26" y="10"/>
                  </a:lnTo>
                  <a:lnTo>
                    <a:pt x="36" y="18"/>
                  </a:lnTo>
                  <a:lnTo>
                    <a:pt x="46" y="30"/>
                  </a:lnTo>
                  <a:lnTo>
                    <a:pt x="46" y="28"/>
                  </a:lnTo>
                  <a:close/>
                </a:path>
              </a:pathLst>
            </a:custGeom>
            <a:solidFill>
              <a:srgbClr val="000000"/>
            </a:solidFill>
            <a:ln w="9525">
              <a:noFill/>
              <a:round/>
              <a:headEnd/>
              <a:tailEnd/>
            </a:ln>
          </p:spPr>
          <p:txBody>
            <a:bodyPr/>
            <a:lstStyle/>
            <a:p>
              <a:endParaRPr lang="fr-FR">
                <a:latin typeface="Calibri" pitchFamily="34" charset="0"/>
              </a:endParaRPr>
            </a:p>
          </p:txBody>
        </p:sp>
        <p:sp>
          <p:nvSpPr>
            <p:cNvPr id="9068" name="Freeform 72"/>
            <p:cNvSpPr>
              <a:spLocks/>
            </p:cNvSpPr>
            <p:nvPr/>
          </p:nvSpPr>
          <p:spPr bwMode="auto">
            <a:xfrm>
              <a:off x="5248681" y="5937398"/>
              <a:ext cx="185563" cy="121019"/>
            </a:xfrm>
            <a:custGeom>
              <a:avLst/>
              <a:gdLst>
                <a:gd name="T0" fmla="*/ 748557112 w 46"/>
                <a:gd name="T1" fmla="*/ 455640579 h 30"/>
                <a:gd name="T2" fmla="*/ 748557112 w 46"/>
                <a:gd name="T3" fmla="*/ 455640579 h 30"/>
                <a:gd name="T4" fmla="*/ 650918734 w 46"/>
                <a:gd name="T5" fmla="*/ 325456440 h 30"/>
                <a:gd name="T6" fmla="*/ 520734105 w 46"/>
                <a:gd name="T7" fmla="*/ 195276272 h 30"/>
                <a:gd name="T8" fmla="*/ 358007510 w 46"/>
                <a:gd name="T9" fmla="*/ 97638136 h 30"/>
                <a:gd name="T10" fmla="*/ 195276818 w 46"/>
                <a:gd name="T11" fmla="*/ 0 h 30"/>
                <a:gd name="T12" fmla="*/ 195276818 w 46"/>
                <a:gd name="T13" fmla="*/ 0 h 30"/>
                <a:gd name="T14" fmla="*/ 97638409 w 46"/>
                <a:gd name="T15" fmla="*/ 0 h 30"/>
                <a:gd name="T16" fmla="*/ 32546134 w 46"/>
                <a:gd name="T17" fmla="*/ 0 h 30"/>
                <a:gd name="T18" fmla="*/ 0 w 46"/>
                <a:gd name="T19" fmla="*/ 32546043 h 30"/>
                <a:gd name="T20" fmla="*/ 0 w 46"/>
                <a:gd name="T21" fmla="*/ 32546043 h 30"/>
                <a:gd name="T22" fmla="*/ 0 w 46"/>
                <a:gd name="T23" fmla="*/ 65092085 h 30"/>
                <a:gd name="T24" fmla="*/ 0 w 46"/>
                <a:gd name="T25" fmla="*/ 97638136 h 30"/>
                <a:gd name="T26" fmla="*/ 65092267 w 46"/>
                <a:gd name="T27" fmla="*/ 162730237 h 30"/>
                <a:gd name="T28" fmla="*/ 65092267 w 46"/>
                <a:gd name="T29" fmla="*/ 162730237 h 30"/>
                <a:gd name="T30" fmla="*/ 65092267 w 46"/>
                <a:gd name="T31" fmla="*/ 130184171 h 30"/>
                <a:gd name="T32" fmla="*/ 65092267 w 46"/>
                <a:gd name="T33" fmla="*/ 130184171 h 30"/>
                <a:gd name="T34" fmla="*/ 65092267 w 46"/>
                <a:gd name="T35" fmla="*/ 65092085 h 30"/>
                <a:gd name="T36" fmla="*/ 97638409 w 46"/>
                <a:gd name="T37" fmla="*/ 32546043 h 30"/>
                <a:gd name="T38" fmla="*/ 130184535 w 46"/>
                <a:gd name="T39" fmla="*/ 32546043 h 30"/>
                <a:gd name="T40" fmla="*/ 162730692 w 46"/>
                <a:gd name="T41" fmla="*/ 65092085 h 30"/>
                <a:gd name="T42" fmla="*/ 162730692 w 46"/>
                <a:gd name="T43" fmla="*/ 65092085 h 30"/>
                <a:gd name="T44" fmla="*/ 260369070 w 46"/>
                <a:gd name="T45" fmla="*/ 65092085 h 30"/>
                <a:gd name="T46" fmla="*/ 260369070 w 46"/>
                <a:gd name="T47" fmla="*/ 65092085 h 30"/>
                <a:gd name="T48" fmla="*/ 423095728 w 46"/>
                <a:gd name="T49" fmla="*/ 162730237 h 30"/>
                <a:gd name="T50" fmla="*/ 423095728 w 46"/>
                <a:gd name="T51" fmla="*/ 162730237 h 30"/>
                <a:gd name="T52" fmla="*/ 585826483 w 46"/>
                <a:gd name="T53" fmla="*/ 292910405 h 30"/>
                <a:gd name="T54" fmla="*/ 748557112 w 46"/>
                <a:gd name="T55" fmla="*/ 488186614 h 30"/>
                <a:gd name="T56" fmla="*/ 748557112 w 46"/>
                <a:gd name="T57" fmla="*/ 488186614 h 30"/>
                <a:gd name="T58" fmla="*/ 748557112 w 46"/>
                <a:gd name="T59" fmla="*/ 455640579 h 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6"/>
                <a:gd name="T91" fmla="*/ 0 h 30"/>
                <a:gd name="T92" fmla="*/ 46 w 46"/>
                <a:gd name="T93" fmla="*/ 30 h 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6" h="30">
                  <a:moveTo>
                    <a:pt x="46" y="28"/>
                  </a:moveTo>
                  <a:lnTo>
                    <a:pt x="46" y="28"/>
                  </a:lnTo>
                  <a:lnTo>
                    <a:pt x="40" y="20"/>
                  </a:lnTo>
                  <a:lnTo>
                    <a:pt x="32" y="12"/>
                  </a:lnTo>
                  <a:lnTo>
                    <a:pt x="22" y="6"/>
                  </a:lnTo>
                  <a:lnTo>
                    <a:pt x="12" y="0"/>
                  </a:lnTo>
                  <a:lnTo>
                    <a:pt x="6" y="0"/>
                  </a:lnTo>
                  <a:lnTo>
                    <a:pt x="2" y="0"/>
                  </a:lnTo>
                  <a:lnTo>
                    <a:pt x="0" y="2"/>
                  </a:lnTo>
                  <a:lnTo>
                    <a:pt x="0" y="4"/>
                  </a:lnTo>
                  <a:lnTo>
                    <a:pt x="0" y="6"/>
                  </a:lnTo>
                  <a:lnTo>
                    <a:pt x="4" y="10"/>
                  </a:lnTo>
                  <a:lnTo>
                    <a:pt x="4" y="8"/>
                  </a:lnTo>
                  <a:lnTo>
                    <a:pt x="4" y="4"/>
                  </a:lnTo>
                  <a:lnTo>
                    <a:pt x="6" y="2"/>
                  </a:lnTo>
                  <a:lnTo>
                    <a:pt x="8" y="2"/>
                  </a:lnTo>
                  <a:lnTo>
                    <a:pt x="10" y="4"/>
                  </a:lnTo>
                  <a:lnTo>
                    <a:pt x="16" y="4"/>
                  </a:lnTo>
                  <a:lnTo>
                    <a:pt x="26" y="10"/>
                  </a:lnTo>
                  <a:lnTo>
                    <a:pt x="36" y="18"/>
                  </a:lnTo>
                  <a:lnTo>
                    <a:pt x="46" y="30"/>
                  </a:lnTo>
                  <a:lnTo>
                    <a:pt x="46" y="28"/>
                  </a:lnTo>
                </a:path>
              </a:pathLst>
            </a:custGeom>
            <a:noFill/>
            <a:ln w="9525">
              <a:noFill/>
              <a:round/>
              <a:headEnd/>
              <a:tailEnd/>
            </a:ln>
          </p:spPr>
          <p:txBody>
            <a:bodyPr/>
            <a:lstStyle/>
            <a:p>
              <a:endParaRPr lang="fr-FR">
                <a:latin typeface="Calibri" pitchFamily="34" charset="0"/>
              </a:endParaRPr>
            </a:p>
          </p:txBody>
        </p:sp>
        <p:sp>
          <p:nvSpPr>
            <p:cNvPr id="9069" name="Freeform 73"/>
            <p:cNvSpPr>
              <a:spLocks/>
            </p:cNvSpPr>
            <p:nvPr/>
          </p:nvSpPr>
          <p:spPr bwMode="auto">
            <a:xfrm>
              <a:off x="6007068" y="4162450"/>
              <a:ext cx="24204" cy="242038"/>
            </a:xfrm>
            <a:custGeom>
              <a:avLst/>
              <a:gdLst>
                <a:gd name="T0" fmla="*/ 0 w 6"/>
                <a:gd name="T1" fmla="*/ 943827193 h 60"/>
                <a:gd name="T2" fmla="*/ 0 w 6"/>
                <a:gd name="T3" fmla="*/ 943827193 h 60"/>
                <a:gd name="T4" fmla="*/ 97638936 w 6"/>
                <a:gd name="T5" fmla="*/ 716008984 h 60"/>
                <a:gd name="T6" fmla="*/ 97638936 w 6"/>
                <a:gd name="T7" fmla="*/ 488186614 h 60"/>
                <a:gd name="T8" fmla="*/ 97638936 w 6"/>
                <a:gd name="T9" fmla="*/ 488186614 h 60"/>
                <a:gd name="T10" fmla="*/ 97638936 w 6"/>
                <a:gd name="T11" fmla="*/ 227822307 h 60"/>
                <a:gd name="T12" fmla="*/ 97638936 w 6"/>
                <a:gd name="T13" fmla="*/ 97638136 h 60"/>
                <a:gd name="T14" fmla="*/ 65092619 w 6"/>
                <a:gd name="T15" fmla="*/ 0 h 60"/>
                <a:gd name="T16" fmla="*/ 65092619 w 6"/>
                <a:gd name="T17" fmla="*/ 0 h 60"/>
                <a:gd name="T18" fmla="*/ 32546310 w 6"/>
                <a:gd name="T19" fmla="*/ 0 h 60"/>
                <a:gd name="T20" fmla="*/ 32546310 w 6"/>
                <a:gd name="T21" fmla="*/ 0 h 60"/>
                <a:gd name="T22" fmla="*/ 65092619 w 6"/>
                <a:gd name="T23" fmla="*/ 227822307 h 60"/>
                <a:gd name="T24" fmla="*/ 65092619 w 6"/>
                <a:gd name="T25" fmla="*/ 488186614 h 60"/>
                <a:gd name="T26" fmla="*/ 65092619 w 6"/>
                <a:gd name="T27" fmla="*/ 716008984 h 60"/>
                <a:gd name="T28" fmla="*/ 0 w 6"/>
                <a:gd name="T29" fmla="*/ 943827193 h 60"/>
                <a:gd name="T30" fmla="*/ 0 w 6"/>
                <a:gd name="T31" fmla="*/ 943827193 h 60"/>
                <a:gd name="T32" fmla="*/ 0 w 6"/>
                <a:gd name="T33" fmla="*/ 976373228 h 60"/>
                <a:gd name="T34" fmla="*/ 0 w 6"/>
                <a:gd name="T35" fmla="*/ 943827193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
                <a:gd name="T55" fmla="*/ 0 h 60"/>
                <a:gd name="T56" fmla="*/ 6 w 6"/>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 h="60">
                  <a:moveTo>
                    <a:pt x="0" y="58"/>
                  </a:moveTo>
                  <a:lnTo>
                    <a:pt x="0" y="58"/>
                  </a:lnTo>
                  <a:lnTo>
                    <a:pt x="6" y="44"/>
                  </a:lnTo>
                  <a:lnTo>
                    <a:pt x="6" y="30"/>
                  </a:lnTo>
                  <a:lnTo>
                    <a:pt x="6" y="14"/>
                  </a:lnTo>
                  <a:lnTo>
                    <a:pt x="6" y="6"/>
                  </a:lnTo>
                  <a:lnTo>
                    <a:pt x="4" y="0"/>
                  </a:lnTo>
                  <a:lnTo>
                    <a:pt x="2" y="0"/>
                  </a:lnTo>
                  <a:lnTo>
                    <a:pt x="4" y="14"/>
                  </a:lnTo>
                  <a:lnTo>
                    <a:pt x="4" y="30"/>
                  </a:lnTo>
                  <a:lnTo>
                    <a:pt x="4" y="44"/>
                  </a:lnTo>
                  <a:lnTo>
                    <a:pt x="0" y="58"/>
                  </a:lnTo>
                  <a:lnTo>
                    <a:pt x="0" y="60"/>
                  </a:lnTo>
                  <a:lnTo>
                    <a:pt x="0" y="58"/>
                  </a:lnTo>
                  <a:close/>
                </a:path>
              </a:pathLst>
            </a:custGeom>
            <a:solidFill>
              <a:srgbClr val="000000"/>
            </a:solidFill>
            <a:ln w="9525">
              <a:noFill/>
              <a:round/>
              <a:headEnd/>
              <a:tailEnd/>
            </a:ln>
          </p:spPr>
          <p:txBody>
            <a:bodyPr/>
            <a:lstStyle/>
            <a:p>
              <a:endParaRPr lang="fr-FR">
                <a:latin typeface="Calibri" pitchFamily="34" charset="0"/>
              </a:endParaRPr>
            </a:p>
          </p:txBody>
        </p:sp>
        <p:sp>
          <p:nvSpPr>
            <p:cNvPr id="9070" name="Freeform 74"/>
            <p:cNvSpPr>
              <a:spLocks/>
            </p:cNvSpPr>
            <p:nvPr/>
          </p:nvSpPr>
          <p:spPr bwMode="auto">
            <a:xfrm>
              <a:off x="6007068" y="4162450"/>
              <a:ext cx="24204" cy="242038"/>
            </a:xfrm>
            <a:custGeom>
              <a:avLst/>
              <a:gdLst>
                <a:gd name="T0" fmla="*/ 0 w 6"/>
                <a:gd name="T1" fmla="*/ 943827193 h 60"/>
                <a:gd name="T2" fmla="*/ 0 w 6"/>
                <a:gd name="T3" fmla="*/ 943827193 h 60"/>
                <a:gd name="T4" fmla="*/ 97638936 w 6"/>
                <a:gd name="T5" fmla="*/ 716008984 h 60"/>
                <a:gd name="T6" fmla="*/ 97638936 w 6"/>
                <a:gd name="T7" fmla="*/ 488186614 h 60"/>
                <a:gd name="T8" fmla="*/ 97638936 w 6"/>
                <a:gd name="T9" fmla="*/ 488186614 h 60"/>
                <a:gd name="T10" fmla="*/ 97638936 w 6"/>
                <a:gd name="T11" fmla="*/ 227822307 h 60"/>
                <a:gd name="T12" fmla="*/ 97638936 w 6"/>
                <a:gd name="T13" fmla="*/ 97638136 h 60"/>
                <a:gd name="T14" fmla="*/ 65092619 w 6"/>
                <a:gd name="T15" fmla="*/ 0 h 60"/>
                <a:gd name="T16" fmla="*/ 65092619 w 6"/>
                <a:gd name="T17" fmla="*/ 0 h 60"/>
                <a:gd name="T18" fmla="*/ 32546310 w 6"/>
                <a:gd name="T19" fmla="*/ 0 h 60"/>
                <a:gd name="T20" fmla="*/ 32546310 w 6"/>
                <a:gd name="T21" fmla="*/ 0 h 60"/>
                <a:gd name="T22" fmla="*/ 65092619 w 6"/>
                <a:gd name="T23" fmla="*/ 227822307 h 60"/>
                <a:gd name="T24" fmla="*/ 65092619 w 6"/>
                <a:gd name="T25" fmla="*/ 488186614 h 60"/>
                <a:gd name="T26" fmla="*/ 65092619 w 6"/>
                <a:gd name="T27" fmla="*/ 716008984 h 60"/>
                <a:gd name="T28" fmla="*/ 0 w 6"/>
                <a:gd name="T29" fmla="*/ 943827193 h 60"/>
                <a:gd name="T30" fmla="*/ 0 w 6"/>
                <a:gd name="T31" fmla="*/ 943827193 h 60"/>
                <a:gd name="T32" fmla="*/ 0 w 6"/>
                <a:gd name="T33" fmla="*/ 976373228 h 60"/>
                <a:gd name="T34" fmla="*/ 0 w 6"/>
                <a:gd name="T35" fmla="*/ 943827193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
                <a:gd name="T55" fmla="*/ 0 h 60"/>
                <a:gd name="T56" fmla="*/ 6 w 6"/>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 h="60">
                  <a:moveTo>
                    <a:pt x="0" y="58"/>
                  </a:moveTo>
                  <a:lnTo>
                    <a:pt x="0" y="58"/>
                  </a:lnTo>
                  <a:lnTo>
                    <a:pt x="6" y="44"/>
                  </a:lnTo>
                  <a:lnTo>
                    <a:pt x="6" y="30"/>
                  </a:lnTo>
                  <a:lnTo>
                    <a:pt x="6" y="14"/>
                  </a:lnTo>
                  <a:lnTo>
                    <a:pt x="6" y="6"/>
                  </a:lnTo>
                  <a:lnTo>
                    <a:pt x="4" y="0"/>
                  </a:lnTo>
                  <a:lnTo>
                    <a:pt x="2" y="0"/>
                  </a:lnTo>
                  <a:lnTo>
                    <a:pt x="4" y="14"/>
                  </a:lnTo>
                  <a:lnTo>
                    <a:pt x="4" y="30"/>
                  </a:lnTo>
                  <a:lnTo>
                    <a:pt x="4" y="44"/>
                  </a:lnTo>
                  <a:lnTo>
                    <a:pt x="0" y="58"/>
                  </a:lnTo>
                  <a:lnTo>
                    <a:pt x="0" y="60"/>
                  </a:lnTo>
                  <a:lnTo>
                    <a:pt x="0" y="58"/>
                  </a:lnTo>
                </a:path>
              </a:pathLst>
            </a:custGeom>
            <a:noFill/>
            <a:ln w="9525">
              <a:noFill/>
              <a:round/>
              <a:headEnd/>
              <a:tailEnd/>
            </a:ln>
          </p:spPr>
          <p:txBody>
            <a:bodyPr/>
            <a:lstStyle/>
            <a:p>
              <a:endParaRPr lang="fr-FR">
                <a:latin typeface="Calibri" pitchFamily="34" charset="0"/>
              </a:endParaRPr>
            </a:p>
          </p:txBody>
        </p:sp>
        <p:sp>
          <p:nvSpPr>
            <p:cNvPr id="9071" name="Freeform 75"/>
            <p:cNvSpPr>
              <a:spLocks/>
            </p:cNvSpPr>
            <p:nvPr/>
          </p:nvSpPr>
          <p:spPr bwMode="auto">
            <a:xfrm>
              <a:off x="6321718" y="3880072"/>
              <a:ext cx="48408" cy="605096"/>
            </a:xfrm>
            <a:custGeom>
              <a:avLst/>
              <a:gdLst>
                <a:gd name="T0" fmla="*/ 195277873 w 12"/>
                <a:gd name="T1" fmla="*/ 2147483647 h 150"/>
                <a:gd name="T2" fmla="*/ 195277873 w 12"/>
                <a:gd name="T3" fmla="*/ 2147483647 h 150"/>
                <a:gd name="T4" fmla="*/ 162731571 w 12"/>
                <a:gd name="T5" fmla="*/ 2147483647 h 150"/>
                <a:gd name="T6" fmla="*/ 130185238 w 12"/>
                <a:gd name="T7" fmla="*/ 2147483647 h 150"/>
                <a:gd name="T8" fmla="*/ 130185238 w 12"/>
                <a:gd name="T9" fmla="*/ 2147483647 h 150"/>
                <a:gd name="T10" fmla="*/ 65092619 w 12"/>
                <a:gd name="T11" fmla="*/ 1920207335 h 150"/>
                <a:gd name="T12" fmla="*/ 65092619 w 12"/>
                <a:gd name="T13" fmla="*/ 1920207335 h 150"/>
                <a:gd name="T14" fmla="*/ 32546310 w 12"/>
                <a:gd name="T15" fmla="*/ 1594746499 h 150"/>
                <a:gd name="T16" fmla="*/ 32546310 w 12"/>
                <a:gd name="T17" fmla="*/ 1269289697 h 150"/>
                <a:gd name="T18" fmla="*/ 32546310 w 12"/>
                <a:gd name="T19" fmla="*/ 1269289697 h 150"/>
                <a:gd name="T20" fmla="*/ 32546310 w 12"/>
                <a:gd name="T21" fmla="*/ 943828609 h 150"/>
                <a:gd name="T22" fmla="*/ 65092619 w 12"/>
                <a:gd name="T23" fmla="*/ 618371807 h 150"/>
                <a:gd name="T24" fmla="*/ 130185238 w 12"/>
                <a:gd name="T25" fmla="*/ 292914879 h 150"/>
                <a:gd name="T26" fmla="*/ 195277873 w 12"/>
                <a:gd name="T27" fmla="*/ 0 h 150"/>
                <a:gd name="T28" fmla="*/ 195277873 w 12"/>
                <a:gd name="T29" fmla="*/ 0 h 150"/>
                <a:gd name="T30" fmla="*/ 195277873 w 12"/>
                <a:gd name="T31" fmla="*/ 0 h 150"/>
                <a:gd name="T32" fmla="*/ 195277873 w 12"/>
                <a:gd name="T33" fmla="*/ 0 h 150"/>
                <a:gd name="T34" fmla="*/ 97638936 w 12"/>
                <a:gd name="T35" fmla="*/ 325456928 h 150"/>
                <a:gd name="T36" fmla="*/ 32546310 w 12"/>
                <a:gd name="T37" fmla="*/ 650917890 h 150"/>
                <a:gd name="T38" fmla="*/ 0 w 12"/>
                <a:gd name="T39" fmla="*/ 1334381864 h 150"/>
                <a:gd name="T40" fmla="*/ 0 w 12"/>
                <a:gd name="T41" fmla="*/ 1334381864 h 150"/>
                <a:gd name="T42" fmla="*/ 0 w 12"/>
                <a:gd name="T43" fmla="*/ 1692384750 h 150"/>
                <a:gd name="T44" fmla="*/ 32546310 w 12"/>
                <a:gd name="T45" fmla="*/ 2017845586 h 150"/>
                <a:gd name="T46" fmla="*/ 32546310 w 12"/>
                <a:gd name="T47" fmla="*/ 2017845586 h 150"/>
                <a:gd name="T48" fmla="*/ 65092619 w 12"/>
                <a:gd name="T49" fmla="*/ 2147483647 h 150"/>
                <a:gd name="T50" fmla="*/ 97638936 w 12"/>
                <a:gd name="T51" fmla="*/ 2147483647 h 150"/>
                <a:gd name="T52" fmla="*/ 97638936 w 12"/>
                <a:gd name="T53" fmla="*/ 2147483647 h 150"/>
                <a:gd name="T54" fmla="*/ 97638936 w 12"/>
                <a:gd name="T55" fmla="*/ 2147483647 h 150"/>
                <a:gd name="T56" fmla="*/ 130185238 w 12"/>
                <a:gd name="T57" fmla="*/ 2147483647 h 150"/>
                <a:gd name="T58" fmla="*/ 130185238 w 12"/>
                <a:gd name="T59" fmla="*/ 2147483647 h 150"/>
                <a:gd name="T60" fmla="*/ 195277873 w 12"/>
                <a:gd name="T61" fmla="*/ 2147483647 h 150"/>
                <a:gd name="T62" fmla="*/ 195277873 w 12"/>
                <a:gd name="T63" fmla="*/ 2147483647 h 15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
                <a:gd name="T97" fmla="*/ 0 h 150"/>
                <a:gd name="T98" fmla="*/ 12 w 12"/>
                <a:gd name="T99" fmla="*/ 150 h 15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 h="150">
                  <a:moveTo>
                    <a:pt x="12" y="148"/>
                  </a:moveTo>
                  <a:lnTo>
                    <a:pt x="12" y="148"/>
                  </a:lnTo>
                  <a:lnTo>
                    <a:pt x="10" y="144"/>
                  </a:lnTo>
                  <a:lnTo>
                    <a:pt x="8" y="138"/>
                  </a:lnTo>
                  <a:lnTo>
                    <a:pt x="4" y="118"/>
                  </a:lnTo>
                  <a:lnTo>
                    <a:pt x="2" y="98"/>
                  </a:lnTo>
                  <a:lnTo>
                    <a:pt x="2" y="78"/>
                  </a:lnTo>
                  <a:lnTo>
                    <a:pt x="2" y="58"/>
                  </a:lnTo>
                  <a:lnTo>
                    <a:pt x="4" y="38"/>
                  </a:lnTo>
                  <a:lnTo>
                    <a:pt x="8" y="18"/>
                  </a:lnTo>
                  <a:lnTo>
                    <a:pt x="12" y="0"/>
                  </a:lnTo>
                  <a:lnTo>
                    <a:pt x="6" y="20"/>
                  </a:lnTo>
                  <a:lnTo>
                    <a:pt x="2" y="40"/>
                  </a:lnTo>
                  <a:lnTo>
                    <a:pt x="0" y="82"/>
                  </a:lnTo>
                  <a:lnTo>
                    <a:pt x="0" y="104"/>
                  </a:lnTo>
                  <a:lnTo>
                    <a:pt x="2" y="124"/>
                  </a:lnTo>
                  <a:lnTo>
                    <a:pt x="4" y="134"/>
                  </a:lnTo>
                  <a:lnTo>
                    <a:pt x="6" y="142"/>
                  </a:lnTo>
                  <a:lnTo>
                    <a:pt x="6" y="148"/>
                  </a:lnTo>
                  <a:lnTo>
                    <a:pt x="8" y="150"/>
                  </a:lnTo>
                  <a:lnTo>
                    <a:pt x="12" y="150"/>
                  </a:lnTo>
                  <a:lnTo>
                    <a:pt x="12" y="148"/>
                  </a:lnTo>
                  <a:close/>
                </a:path>
              </a:pathLst>
            </a:custGeom>
            <a:solidFill>
              <a:srgbClr val="000000"/>
            </a:solidFill>
            <a:ln w="9525">
              <a:noFill/>
              <a:round/>
              <a:headEnd/>
              <a:tailEnd/>
            </a:ln>
          </p:spPr>
          <p:txBody>
            <a:bodyPr/>
            <a:lstStyle/>
            <a:p>
              <a:endParaRPr lang="fr-FR">
                <a:latin typeface="Calibri" pitchFamily="34" charset="0"/>
              </a:endParaRPr>
            </a:p>
          </p:txBody>
        </p:sp>
        <p:sp>
          <p:nvSpPr>
            <p:cNvPr id="9072" name="Freeform 76"/>
            <p:cNvSpPr>
              <a:spLocks/>
            </p:cNvSpPr>
            <p:nvPr/>
          </p:nvSpPr>
          <p:spPr bwMode="auto">
            <a:xfrm>
              <a:off x="6321718" y="3880072"/>
              <a:ext cx="48408" cy="605096"/>
            </a:xfrm>
            <a:custGeom>
              <a:avLst/>
              <a:gdLst>
                <a:gd name="T0" fmla="*/ 195277873 w 12"/>
                <a:gd name="T1" fmla="*/ 2147483647 h 150"/>
                <a:gd name="T2" fmla="*/ 195277873 w 12"/>
                <a:gd name="T3" fmla="*/ 2147483647 h 150"/>
                <a:gd name="T4" fmla="*/ 162731571 w 12"/>
                <a:gd name="T5" fmla="*/ 2147483647 h 150"/>
                <a:gd name="T6" fmla="*/ 130185238 w 12"/>
                <a:gd name="T7" fmla="*/ 2147483647 h 150"/>
                <a:gd name="T8" fmla="*/ 130185238 w 12"/>
                <a:gd name="T9" fmla="*/ 2147483647 h 150"/>
                <a:gd name="T10" fmla="*/ 65092619 w 12"/>
                <a:gd name="T11" fmla="*/ 1920207335 h 150"/>
                <a:gd name="T12" fmla="*/ 65092619 w 12"/>
                <a:gd name="T13" fmla="*/ 1920207335 h 150"/>
                <a:gd name="T14" fmla="*/ 32546310 w 12"/>
                <a:gd name="T15" fmla="*/ 1594746499 h 150"/>
                <a:gd name="T16" fmla="*/ 32546310 w 12"/>
                <a:gd name="T17" fmla="*/ 1269289697 h 150"/>
                <a:gd name="T18" fmla="*/ 32546310 w 12"/>
                <a:gd name="T19" fmla="*/ 1269289697 h 150"/>
                <a:gd name="T20" fmla="*/ 32546310 w 12"/>
                <a:gd name="T21" fmla="*/ 943828609 h 150"/>
                <a:gd name="T22" fmla="*/ 65092619 w 12"/>
                <a:gd name="T23" fmla="*/ 618371807 h 150"/>
                <a:gd name="T24" fmla="*/ 130185238 w 12"/>
                <a:gd name="T25" fmla="*/ 292914879 h 150"/>
                <a:gd name="T26" fmla="*/ 195277873 w 12"/>
                <a:gd name="T27" fmla="*/ 0 h 150"/>
                <a:gd name="T28" fmla="*/ 195277873 w 12"/>
                <a:gd name="T29" fmla="*/ 0 h 150"/>
                <a:gd name="T30" fmla="*/ 195277873 w 12"/>
                <a:gd name="T31" fmla="*/ 0 h 150"/>
                <a:gd name="T32" fmla="*/ 195277873 w 12"/>
                <a:gd name="T33" fmla="*/ 0 h 150"/>
                <a:gd name="T34" fmla="*/ 97638936 w 12"/>
                <a:gd name="T35" fmla="*/ 325456928 h 150"/>
                <a:gd name="T36" fmla="*/ 32546310 w 12"/>
                <a:gd name="T37" fmla="*/ 650917890 h 150"/>
                <a:gd name="T38" fmla="*/ 0 w 12"/>
                <a:gd name="T39" fmla="*/ 1334381864 h 150"/>
                <a:gd name="T40" fmla="*/ 0 w 12"/>
                <a:gd name="T41" fmla="*/ 1334381864 h 150"/>
                <a:gd name="T42" fmla="*/ 0 w 12"/>
                <a:gd name="T43" fmla="*/ 1692384750 h 150"/>
                <a:gd name="T44" fmla="*/ 32546310 w 12"/>
                <a:gd name="T45" fmla="*/ 2017845586 h 150"/>
                <a:gd name="T46" fmla="*/ 32546310 w 12"/>
                <a:gd name="T47" fmla="*/ 2017845586 h 150"/>
                <a:gd name="T48" fmla="*/ 65092619 w 12"/>
                <a:gd name="T49" fmla="*/ 2147483647 h 150"/>
                <a:gd name="T50" fmla="*/ 97638936 w 12"/>
                <a:gd name="T51" fmla="*/ 2147483647 h 150"/>
                <a:gd name="T52" fmla="*/ 97638936 w 12"/>
                <a:gd name="T53" fmla="*/ 2147483647 h 150"/>
                <a:gd name="T54" fmla="*/ 97638936 w 12"/>
                <a:gd name="T55" fmla="*/ 2147483647 h 150"/>
                <a:gd name="T56" fmla="*/ 130185238 w 12"/>
                <a:gd name="T57" fmla="*/ 2147483647 h 150"/>
                <a:gd name="T58" fmla="*/ 130185238 w 12"/>
                <a:gd name="T59" fmla="*/ 2147483647 h 150"/>
                <a:gd name="T60" fmla="*/ 195277873 w 12"/>
                <a:gd name="T61" fmla="*/ 2147483647 h 150"/>
                <a:gd name="T62" fmla="*/ 195277873 w 12"/>
                <a:gd name="T63" fmla="*/ 2147483647 h 15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
                <a:gd name="T97" fmla="*/ 0 h 150"/>
                <a:gd name="T98" fmla="*/ 12 w 12"/>
                <a:gd name="T99" fmla="*/ 150 h 15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 h="150">
                  <a:moveTo>
                    <a:pt x="12" y="148"/>
                  </a:moveTo>
                  <a:lnTo>
                    <a:pt x="12" y="148"/>
                  </a:lnTo>
                  <a:lnTo>
                    <a:pt x="10" y="144"/>
                  </a:lnTo>
                  <a:lnTo>
                    <a:pt x="8" y="138"/>
                  </a:lnTo>
                  <a:lnTo>
                    <a:pt x="4" y="118"/>
                  </a:lnTo>
                  <a:lnTo>
                    <a:pt x="2" y="98"/>
                  </a:lnTo>
                  <a:lnTo>
                    <a:pt x="2" y="78"/>
                  </a:lnTo>
                  <a:lnTo>
                    <a:pt x="2" y="58"/>
                  </a:lnTo>
                  <a:lnTo>
                    <a:pt x="4" y="38"/>
                  </a:lnTo>
                  <a:lnTo>
                    <a:pt x="8" y="18"/>
                  </a:lnTo>
                  <a:lnTo>
                    <a:pt x="12" y="0"/>
                  </a:lnTo>
                  <a:lnTo>
                    <a:pt x="6" y="20"/>
                  </a:lnTo>
                  <a:lnTo>
                    <a:pt x="2" y="40"/>
                  </a:lnTo>
                  <a:lnTo>
                    <a:pt x="0" y="82"/>
                  </a:lnTo>
                  <a:lnTo>
                    <a:pt x="0" y="104"/>
                  </a:lnTo>
                  <a:lnTo>
                    <a:pt x="2" y="124"/>
                  </a:lnTo>
                  <a:lnTo>
                    <a:pt x="4" y="134"/>
                  </a:lnTo>
                  <a:lnTo>
                    <a:pt x="6" y="142"/>
                  </a:lnTo>
                  <a:lnTo>
                    <a:pt x="6" y="148"/>
                  </a:lnTo>
                  <a:lnTo>
                    <a:pt x="8" y="150"/>
                  </a:lnTo>
                  <a:lnTo>
                    <a:pt x="12" y="150"/>
                  </a:lnTo>
                  <a:lnTo>
                    <a:pt x="12" y="148"/>
                  </a:lnTo>
                </a:path>
              </a:pathLst>
            </a:custGeom>
            <a:noFill/>
            <a:ln w="9525">
              <a:noFill/>
              <a:round/>
              <a:headEnd/>
              <a:tailEnd/>
            </a:ln>
          </p:spPr>
          <p:txBody>
            <a:bodyPr/>
            <a:lstStyle/>
            <a:p>
              <a:endParaRPr lang="fr-FR">
                <a:latin typeface="Calibri" pitchFamily="34" charset="0"/>
              </a:endParaRPr>
            </a:p>
          </p:txBody>
        </p:sp>
        <p:sp>
          <p:nvSpPr>
            <p:cNvPr id="9073" name="Freeform 77"/>
            <p:cNvSpPr>
              <a:spLocks/>
            </p:cNvSpPr>
            <p:nvPr/>
          </p:nvSpPr>
          <p:spPr bwMode="auto">
            <a:xfrm>
              <a:off x="6321718" y="3993023"/>
              <a:ext cx="96815" cy="274310"/>
            </a:xfrm>
            <a:custGeom>
              <a:avLst/>
              <a:gdLst>
                <a:gd name="T0" fmla="*/ 32545973 w 24"/>
                <a:gd name="T1" fmla="*/ 1106558480 h 68"/>
                <a:gd name="T2" fmla="*/ 32545973 w 24"/>
                <a:gd name="T3" fmla="*/ 1106558480 h 68"/>
                <a:gd name="T4" fmla="*/ 162729890 w 24"/>
                <a:gd name="T5" fmla="*/ 878735807 h 68"/>
                <a:gd name="T6" fmla="*/ 260363753 w 24"/>
                <a:gd name="T7" fmla="*/ 683463480 h 68"/>
                <a:gd name="T8" fmla="*/ 260363753 w 24"/>
                <a:gd name="T9" fmla="*/ 683463480 h 68"/>
                <a:gd name="T10" fmla="*/ 358001712 w 24"/>
                <a:gd name="T11" fmla="*/ 358002753 h 68"/>
                <a:gd name="T12" fmla="*/ 390547678 w 24"/>
                <a:gd name="T13" fmla="*/ 32546068 h 68"/>
                <a:gd name="T14" fmla="*/ 390547678 w 24"/>
                <a:gd name="T15" fmla="*/ 32546068 h 68"/>
                <a:gd name="T16" fmla="*/ 390547678 w 24"/>
                <a:gd name="T17" fmla="*/ 0 h 68"/>
                <a:gd name="T18" fmla="*/ 358001712 w 24"/>
                <a:gd name="T19" fmla="*/ 32546068 h 68"/>
                <a:gd name="T20" fmla="*/ 358001712 w 24"/>
                <a:gd name="T21" fmla="*/ 32546068 h 68"/>
                <a:gd name="T22" fmla="*/ 292909781 w 24"/>
                <a:gd name="T23" fmla="*/ 358002753 h 68"/>
                <a:gd name="T24" fmla="*/ 195275856 w 24"/>
                <a:gd name="T25" fmla="*/ 650917420 h 68"/>
                <a:gd name="T26" fmla="*/ 195275856 w 24"/>
                <a:gd name="T27" fmla="*/ 650917420 h 68"/>
                <a:gd name="T28" fmla="*/ 130183893 w 24"/>
                <a:gd name="T29" fmla="*/ 781101661 h 68"/>
                <a:gd name="T30" fmla="*/ 65091947 w 24"/>
                <a:gd name="T31" fmla="*/ 911281867 h 68"/>
                <a:gd name="T32" fmla="*/ 65091947 w 24"/>
                <a:gd name="T33" fmla="*/ 911281867 h 68"/>
                <a:gd name="T34" fmla="*/ 32545973 w 24"/>
                <a:gd name="T35" fmla="*/ 1008920047 h 68"/>
                <a:gd name="T36" fmla="*/ 0 w 24"/>
                <a:gd name="T37" fmla="*/ 1074012420 h 68"/>
                <a:gd name="T38" fmla="*/ 0 w 24"/>
                <a:gd name="T39" fmla="*/ 1074012420 h 68"/>
                <a:gd name="T40" fmla="*/ 0 w 24"/>
                <a:gd name="T41" fmla="*/ 1106558480 h 68"/>
                <a:gd name="T42" fmla="*/ 32545973 w 24"/>
                <a:gd name="T43" fmla="*/ 1106558480 h 6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
                <a:gd name="T67" fmla="*/ 0 h 68"/>
                <a:gd name="T68" fmla="*/ 24 w 24"/>
                <a:gd name="T69" fmla="*/ 68 h 6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 h="68">
                  <a:moveTo>
                    <a:pt x="2" y="68"/>
                  </a:moveTo>
                  <a:lnTo>
                    <a:pt x="2" y="68"/>
                  </a:lnTo>
                  <a:lnTo>
                    <a:pt x="10" y="54"/>
                  </a:lnTo>
                  <a:lnTo>
                    <a:pt x="16" y="42"/>
                  </a:lnTo>
                  <a:lnTo>
                    <a:pt x="22" y="22"/>
                  </a:lnTo>
                  <a:lnTo>
                    <a:pt x="24" y="2"/>
                  </a:lnTo>
                  <a:lnTo>
                    <a:pt x="24" y="0"/>
                  </a:lnTo>
                  <a:lnTo>
                    <a:pt x="22" y="2"/>
                  </a:lnTo>
                  <a:lnTo>
                    <a:pt x="18" y="22"/>
                  </a:lnTo>
                  <a:lnTo>
                    <a:pt x="12" y="40"/>
                  </a:lnTo>
                  <a:lnTo>
                    <a:pt x="8" y="48"/>
                  </a:lnTo>
                  <a:lnTo>
                    <a:pt x="4" y="56"/>
                  </a:lnTo>
                  <a:lnTo>
                    <a:pt x="2" y="62"/>
                  </a:lnTo>
                  <a:lnTo>
                    <a:pt x="0" y="66"/>
                  </a:lnTo>
                  <a:lnTo>
                    <a:pt x="0" y="68"/>
                  </a:lnTo>
                  <a:lnTo>
                    <a:pt x="2" y="68"/>
                  </a:lnTo>
                  <a:close/>
                </a:path>
              </a:pathLst>
            </a:custGeom>
            <a:solidFill>
              <a:srgbClr val="000000"/>
            </a:solidFill>
            <a:ln w="9525">
              <a:noFill/>
              <a:round/>
              <a:headEnd/>
              <a:tailEnd/>
            </a:ln>
          </p:spPr>
          <p:txBody>
            <a:bodyPr/>
            <a:lstStyle/>
            <a:p>
              <a:endParaRPr lang="fr-FR">
                <a:latin typeface="Calibri" pitchFamily="34" charset="0"/>
              </a:endParaRPr>
            </a:p>
          </p:txBody>
        </p:sp>
        <p:sp>
          <p:nvSpPr>
            <p:cNvPr id="9074" name="Freeform 78"/>
            <p:cNvSpPr>
              <a:spLocks/>
            </p:cNvSpPr>
            <p:nvPr/>
          </p:nvSpPr>
          <p:spPr bwMode="auto">
            <a:xfrm>
              <a:off x="6321718" y="3993023"/>
              <a:ext cx="96815" cy="274310"/>
            </a:xfrm>
            <a:custGeom>
              <a:avLst/>
              <a:gdLst>
                <a:gd name="T0" fmla="*/ 32545973 w 24"/>
                <a:gd name="T1" fmla="*/ 1106558480 h 68"/>
                <a:gd name="T2" fmla="*/ 32545973 w 24"/>
                <a:gd name="T3" fmla="*/ 1106558480 h 68"/>
                <a:gd name="T4" fmla="*/ 162729890 w 24"/>
                <a:gd name="T5" fmla="*/ 878735807 h 68"/>
                <a:gd name="T6" fmla="*/ 260363753 w 24"/>
                <a:gd name="T7" fmla="*/ 683463480 h 68"/>
                <a:gd name="T8" fmla="*/ 260363753 w 24"/>
                <a:gd name="T9" fmla="*/ 683463480 h 68"/>
                <a:gd name="T10" fmla="*/ 358001712 w 24"/>
                <a:gd name="T11" fmla="*/ 358002753 h 68"/>
                <a:gd name="T12" fmla="*/ 390547678 w 24"/>
                <a:gd name="T13" fmla="*/ 32546068 h 68"/>
                <a:gd name="T14" fmla="*/ 390547678 w 24"/>
                <a:gd name="T15" fmla="*/ 32546068 h 68"/>
                <a:gd name="T16" fmla="*/ 390547678 w 24"/>
                <a:gd name="T17" fmla="*/ 0 h 68"/>
                <a:gd name="T18" fmla="*/ 358001712 w 24"/>
                <a:gd name="T19" fmla="*/ 32546068 h 68"/>
                <a:gd name="T20" fmla="*/ 358001712 w 24"/>
                <a:gd name="T21" fmla="*/ 32546068 h 68"/>
                <a:gd name="T22" fmla="*/ 292909781 w 24"/>
                <a:gd name="T23" fmla="*/ 358002753 h 68"/>
                <a:gd name="T24" fmla="*/ 195275856 w 24"/>
                <a:gd name="T25" fmla="*/ 650917420 h 68"/>
                <a:gd name="T26" fmla="*/ 195275856 w 24"/>
                <a:gd name="T27" fmla="*/ 650917420 h 68"/>
                <a:gd name="T28" fmla="*/ 130183893 w 24"/>
                <a:gd name="T29" fmla="*/ 781101661 h 68"/>
                <a:gd name="T30" fmla="*/ 65091947 w 24"/>
                <a:gd name="T31" fmla="*/ 911281867 h 68"/>
                <a:gd name="T32" fmla="*/ 65091947 w 24"/>
                <a:gd name="T33" fmla="*/ 911281867 h 68"/>
                <a:gd name="T34" fmla="*/ 32545973 w 24"/>
                <a:gd name="T35" fmla="*/ 1008920047 h 68"/>
                <a:gd name="T36" fmla="*/ 0 w 24"/>
                <a:gd name="T37" fmla="*/ 1074012420 h 68"/>
                <a:gd name="T38" fmla="*/ 0 w 24"/>
                <a:gd name="T39" fmla="*/ 1074012420 h 68"/>
                <a:gd name="T40" fmla="*/ 0 w 24"/>
                <a:gd name="T41" fmla="*/ 1106558480 h 68"/>
                <a:gd name="T42" fmla="*/ 32545973 w 24"/>
                <a:gd name="T43" fmla="*/ 1106558480 h 6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
                <a:gd name="T67" fmla="*/ 0 h 68"/>
                <a:gd name="T68" fmla="*/ 24 w 24"/>
                <a:gd name="T69" fmla="*/ 68 h 6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 h="68">
                  <a:moveTo>
                    <a:pt x="2" y="68"/>
                  </a:moveTo>
                  <a:lnTo>
                    <a:pt x="2" y="68"/>
                  </a:lnTo>
                  <a:lnTo>
                    <a:pt x="10" y="54"/>
                  </a:lnTo>
                  <a:lnTo>
                    <a:pt x="16" y="42"/>
                  </a:lnTo>
                  <a:lnTo>
                    <a:pt x="22" y="22"/>
                  </a:lnTo>
                  <a:lnTo>
                    <a:pt x="24" y="2"/>
                  </a:lnTo>
                  <a:lnTo>
                    <a:pt x="24" y="0"/>
                  </a:lnTo>
                  <a:lnTo>
                    <a:pt x="22" y="2"/>
                  </a:lnTo>
                  <a:lnTo>
                    <a:pt x="18" y="22"/>
                  </a:lnTo>
                  <a:lnTo>
                    <a:pt x="12" y="40"/>
                  </a:lnTo>
                  <a:lnTo>
                    <a:pt x="8" y="48"/>
                  </a:lnTo>
                  <a:lnTo>
                    <a:pt x="4" y="56"/>
                  </a:lnTo>
                  <a:lnTo>
                    <a:pt x="2" y="62"/>
                  </a:lnTo>
                  <a:lnTo>
                    <a:pt x="0" y="66"/>
                  </a:lnTo>
                  <a:lnTo>
                    <a:pt x="0" y="68"/>
                  </a:lnTo>
                  <a:lnTo>
                    <a:pt x="2" y="68"/>
                  </a:lnTo>
                </a:path>
              </a:pathLst>
            </a:custGeom>
            <a:noFill/>
            <a:ln w="9525">
              <a:noFill/>
              <a:round/>
              <a:headEnd/>
              <a:tailEnd/>
            </a:ln>
          </p:spPr>
          <p:txBody>
            <a:bodyPr/>
            <a:lstStyle/>
            <a:p>
              <a:endParaRPr lang="fr-FR">
                <a:latin typeface="Calibri" pitchFamily="34" charset="0"/>
              </a:endParaRPr>
            </a:p>
          </p:txBody>
        </p:sp>
        <p:sp>
          <p:nvSpPr>
            <p:cNvPr id="9075" name="Freeform 79"/>
            <p:cNvSpPr>
              <a:spLocks/>
            </p:cNvSpPr>
            <p:nvPr/>
          </p:nvSpPr>
          <p:spPr bwMode="auto">
            <a:xfrm>
              <a:off x="6031272" y="3888140"/>
              <a:ext cx="56476" cy="346922"/>
            </a:xfrm>
            <a:custGeom>
              <a:avLst/>
              <a:gdLst>
                <a:gd name="T0" fmla="*/ 32546311 w 14"/>
                <a:gd name="T1" fmla="*/ 1399475288 h 86"/>
                <a:gd name="T2" fmla="*/ 32546311 w 14"/>
                <a:gd name="T3" fmla="*/ 1399475288 h 86"/>
                <a:gd name="T4" fmla="*/ 65092622 w 14"/>
                <a:gd name="T5" fmla="*/ 1269290836 h 86"/>
                <a:gd name="T6" fmla="*/ 130185244 w 14"/>
                <a:gd name="T7" fmla="*/ 1106560272 h 86"/>
                <a:gd name="T8" fmla="*/ 162731579 w 14"/>
                <a:gd name="T9" fmla="*/ 813649039 h 86"/>
                <a:gd name="T10" fmla="*/ 162731579 w 14"/>
                <a:gd name="T11" fmla="*/ 813649039 h 86"/>
                <a:gd name="T12" fmla="*/ 195277882 w 14"/>
                <a:gd name="T13" fmla="*/ 423095559 h 86"/>
                <a:gd name="T14" fmla="*/ 227824185 w 14"/>
                <a:gd name="T15" fmla="*/ 0 h 86"/>
                <a:gd name="T16" fmla="*/ 227824185 w 14"/>
                <a:gd name="T17" fmla="*/ 0 h 86"/>
                <a:gd name="T18" fmla="*/ 195277882 w 14"/>
                <a:gd name="T19" fmla="*/ 0 h 86"/>
                <a:gd name="T20" fmla="*/ 195277882 w 14"/>
                <a:gd name="T21" fmla="*/ 0 h 86"/>
                <a:gd name="T22" fmla="*/ 130185244 w 14"/>
                <a:gd name="T23" fmla="*/ 716010700 h 86"/>
                <a:gd name="T24" fmla="*/ 97638941 w 14"/>
                <a:gd name="T25" fmla="*/ 1041471828 h 86"/>
                <a:gd name="T26" fmla="*/ 0 w 14"/>
                <a:gd name="T27" fmla="*/ 1399475288 h 86"/>
                <a:gd name="T28" fmla="*/ 0 w 14"/>
                <a:gd name="T29" fmla="*/ 1399475288 h 86"/>
                <a:gd name="T30" fmla="*/ 32546311 w 14"/>
                <a:gd name="T31" fmla="*/ 1399475288 h 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86"/>
                <a:gd name="T50" fmla="*/ 14 w 14"/>
                <a:gd name="T51" fmla="*/ 86 h 8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86">
                  <a:moveTo>
                    <a:pt x="2" y="86"/>
                  </a:moveTo>
                  <a:lnTo>
                    <a:pt x="2" y="86"/>
                  </a:lnTo>
                  <a:lnTo>
                    <a:pt x="4" y="78"/>
                  </a:lnTo>
                  <a:lnTo>
                    <a:pt x="8" y="68"/>
                  </a:lnTo>
                  <a:lnTo>
                    <a:pt x="10" y="50"/>
                  </a:lnTo>
                  <a:lnTo>
                    <a:pt x="12" y="26"/>
                  </a:lnTo>
                  <a:lnTo>
                    <a:pt x="14" y="0"/>
                  </a:lnTo>
                  <a:lnTo>
                    <a:pt x="12" y="0"/>
                  </a:lnTo>
                  <a:lnTo>
                    <a:pt x="8" y="44"/>
                  </a:lnTo>
                  <a:lnTo>
                    <a:pt x="6" y="64"/>
                  </a:lnTo>
                  <a:lnTo>
                    <a:pt x="0" y="86"/>
                  </a:lnTo>
                  <a:lnTo>
                    <a:pt x="2" y="86"/>
                  </a:lnTo>
                  <a:close/>
                </a:path>
              </a:pathLst>
            </a:custGeom>
            <a:solidFill>
              <a:srgbClr val="000000"/>
            </a:solidFill>
            <a:ln w="9525">
              <a:noFill/>
              <a:round/>
              <a:headEnd/>
              <a:tailEnd/>
            </a:ln>
          </p:spPr>
          <p:txBody>
            <a:bodyPr/>
            <a:lstStyle/>
            <a:p>
              <a:endParaRPr lang="fr-FR">
                <a:latin typeface="Calibri" pitchFamily="34" charset="0"/>
              </a:endParaRPr>
            </a:p>
          </p:txBody>
        </p:sp>
        <p:sp>
          <p:nvSpPr>
            <p:cNvPr id="9076" name="Freeform 80"/>
            <p:cNvSpPr>
              <a:spLocks/>
            </p:cNvSpPr>
            <p:nvPr/>
          </p:nvSpPr>
          <p:spPr bwMode="auto">
            <a:xfrm>
              <a:off x="6031272" y="3888140"/>
              <a:ext cx="56476" cy="346922"/>
            </a:xfrm>
            <a:custGeom>
              <a:avLst/>
              <a:gdLst>
                <a:gd name="T0" fmla="*/ 32546311 w 14"/>
                <a:gd name="T1" fmla="*/ 1399475288 h 86"/>
                <a:gd name="T2" fmla="*/ 32546311 w 14"/>
                <a:gd name="T3" fmla="*/ 1399475288 h 86"/>
                <a:gd name="T4" fmla="*/ 65092622 w 14"/>
                <a:gd name="T5" fmla="*/ 1269290836 h 86"/>
                <a:gd name="T6" fmla="*/ 130185244 w 14"/>
                <a:gd name="T7" fmla="*/ 1106560272 h 86"/>
                <a:gd name="T8" fmla="*/ 162731579 w 14"/>
                <a:gd name="T9" fmla="*/ 813649039 h 86"/>
                <a:gd name="T10" fmla="*/ 162731579 w 14"/>
                <a:gd name="T11" fmla="*/ 813649039 h 86"/>
                <a:gd name="T12" fmla="*/ 195277882 w 14"/>
                <a:gd name="T13" fmla="*/ 423095559 h 86"/>
                <a:gd name="T14" fmla="*/ 227824185 w 14"/>
                <a:gd name="T15" fmla="*/ 0 h 86"/>
                <a:gd name="T16" fmla="*/ 227824185 w 14"/>
                <a:gd name="T17" fmla="*/ 0 h 86"/>
                <a:gd name="T18" fmla="*/ 195277882 w 14"/>
                <a:gd name="T19" fmla="*/ 0 h 86"/>
                <a:gd name="T20" fmla="*/ 195277882 w 14"/>
                <a:gd name="T21" fmla="*/ 0 h 86"/>
                <a:gd name="T22" fmla="*/ 130185244 w 14"/>
                <a:gd name="T23" fmla="*/ 716010700 h 86"/>
                <a:gd name="T24" fmla="*/ 97638941 w 14"/>
                <a:gd name="T25" fmla="*/ 1041471828 h 86"/>
                <a:gd name="T26" fmla="*/ 0 w 14"/>
                <a:gd name="T27" fmla="*/ 1399475288 h 86"/>
                <a:gd name="T28" fmla="*/ 0 w 14"/>
                <a:gd name="T29" fmla="*/ 1399475288 h 86"/>
                <a:gd name="T30" fmla="*/ 32546311 w 14"/>
                <a:gd name="T31" fmla="*/ 1399475288 h 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86"/>
                <a:gd name="T50" fmla="*/ 14 w 14"/>
                <a:gd name="T51" fmla="*/ 86 h 8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86">
                  <a:moveTo>
                    <a:pt x="2" y="86"/>
                  </a:moveTo>
                  <a:lnTo>
                    <a:pt x="2" y="86"/>
                  </a:lnTo>
                  <a:lnTo>
                    <a:pt x="4" y="78"/>
                  </a:lnTo>
                  <a:lnTo>
                    <a:pt x="8" y="68"/>
                  </a:lnTo>
                  <a:lnTo>
                    <a:pt x="10" y="50"/>
                  </a:lnTo>
                  <a:lnTo>
                    <a:pt x="12" y="26"/>
                  </a:lnTo>
                  <a:lnTo>
                    <a:pt x="14" y="0"/>
                  </a:lnTo>
                  <a:lnTo>
                    <a:pt x="12" y="0"/>
                  </a:lnTo>
                  <a:lnTo>
                    <a:pt x="8" y="44"/>
                  </a:lnTo>
                  <a:lnTo>
                    <a:pt x="6" y="64"/>
                  </a:lnTo>
                  <a:lnTo>
                    <a:pt x="0" y="86"/>
                  </a:lnTo>
                  <a:lnTo>
                    <a:pt x="2" y="86"/>
                  </a:lnTo>
                </a:path>
              </a:pathLst>
            </a:custGeom>
            <a:noFill/>
            <a:ln w="9525">
              <a:noFill/>
              <a:round/>
              <a:headEnd/>
              <a:tailEnd/>
            </a:ln>
          </p:spPr>
          <p:txBody>
            <a:bodyPr/>
            <a:lstStyle/>
            <a:p>
              <a:endParaRPr lang="fr-FR">
                <a:latin typeface="Calibri" pitchFamily="34" charset="0"/>
              </a:endParaRPr>
            </a:p>
          </p:txBody>
        </p:sp>
        <p:sp>
          <p:nvSpPr>
            <p:cNvPr id="9077" name="Freeform 81"/>
            <p:cNvSpPr>
              <a:spLocks/>
            </p:cNvSpPr>
            <p:nvPr/>
          </p:nvSpPr>
          <p:spPr bwMode="auto">
            <a:xfrm>
              <a:off x="5644010" y="4057567"/>
              <a:ext cx="169427" cy="443737"/>
            </a:xfrm>
            <a:custGeom>
              <a:avLst/>
              <a:gdLst>
                <a:gd name="T0" fmla="*/ 683464488 w 42"/>
                <a:gd name="T1" fmla="*/ 1757476881 h 110"/>
                <a:gd name="T2" fmla="*/ 683464488 w 42"/>
                <a:gd name="T3" fmla="*/ 1757476881 h 110"/>
                <a:gd name="T4" fmla="*/ 618372272 w 42"/>
                <a:gd name="T5" fmla="*/ 1659838632 h 110"/>
                <a:gd name="T6" fmla="*/ 618372272 w 42"/>
                <a:gd name="T7" fmla="*/ 1659838632 h 110"/>
                <a:gd name="T8" fmla="*/ 488187713 w 42"/>
                <a:gd name="T9" fmla="*/ 1464566168 h 110"/>
                <a:gd name="T10" fmla="*/ 488187713 w 42"/>
                <a:gd name="T11" fmla="*/ 1464566168 h 110"/>
                <a:gd name="T12" fmla="*/ 358003281 w 42"/>
                <a:gd name="T13" fmla="*/ 1236743588 h 110"/>
                <a:gd name="T14" fmla="*/ 260368928 w 42"/>
                <a:gd name="T15" fmla="*/ 1008920755 h 110"/>
                <a:gd name="T16" fmla="*/ 260368928 w 42"/>
                <a:gd name="T17" fmla="*/ 1008920755 h 110"/>
                <a:gd name="T18" fmla="*/ 195276712 w 42"/>
                <a:gd name="T19" fmla="*/ 748556126 h 110"/>
                <a:gd name="T20" fmla="*/ 130184464 w 42"/>
                <a:gd name="T21" fmla="*/ 520733419 h 110"/>
                <a:gd name="T22" fmla="*/ 32546116 w 42"/>
                <a:gd name="T23" fmla="*/ 0 h 110"/>
                <a:gd name="T24" fmla="*/ 32546116 w 42"/>
                <a:gd name="T25" fmla="*/ 0 h 110"/>
                <a:gd name="T26" fmla="*/ 0 w 42"/>
                <a:gd name="T27" fmla="*/ 0 h 110"/>
                <a:gd name="T28" fmla="*/ 0 w 42"/>
                <a:gd name="T29" fmla="*/ 0 h 110"/>
                <a:gd name="T30" fmla="*/ 97638356 w 42"/>
                <a:gd name="T31" fmla="*/ 553279628 h 110"/>
                <a:gd name="T32" fmla="*/ 162730603 w 42"/>
                <a:gd name="T33" fmla="*/ 813648292 h 110"/>
                <a:gd name="T34" fmla="*/ 260368928 w 42"/>
                <a:gd name="T35" fmla="*/ 1074013173 h 110"/>
                <a:gd name="T36" fmla="*/ 260368928 w 42"/>
                <a:gd name="T37" fmla="*/ 1074013173 h 110"/>
                <a:gd name="T38" fmla="*/ 358003281 w 42"/>
                <a:gd name="T39" fmla="*/ 1301835754 h 110"/>
                <a:gd name="T40" fmla="*/ 488187713 w 42"/>
                <a:gd name="T41" fmla="*/ 1562200383 h 110"/>
                <a:gd name="T42" fmla="*/ 488187713 w 42"/>
                <a:gd name="T43" fmla="*/ 1562200383 h 110"/>
                <a:gd name="T44" fmla="*/ 553280056 w 42"/>
                <a:gd name="T45" fmla="*/ 1692384715 h 110"/>
                <a:gd name="T46" fmla="*/ 618372272 w 42"/>
                <a:gd name="T47" fmla="*/ 1757476881 h 110"/>
                <a:gd name="T48" fmla="*/ 683464488 w 42"/>
                <a:gd name="T49" fmla="*/ 1790022964 h 110"/>
                <a:gd name="T50" fmla="*/ 683464488 w 42"/>
                <a:gd name="T51" fmla="*/ 1790022964 h 110"/>
                <a:gd name="T52" fmla="*/ 683464488 w 42"/>
                <a:gd name="T53" fmla="*/ 1757476881 h 110"/>
                <a:gd name="T54" fmla="*/ 683464488 w 42"/>
                <a:gd name="T55" fmla="*/ 1757476881 h 110"/>
                <a:gd name="T56" fmla="*/ 683464488 w 42"/>
                <a:gd name="T57" fmla="*/ 1757476881 h 110"/>
                <a:gd name="T58" fmla="*/ 683464488 w 42"/>
                <a:gd name="T59" fmla="*/ 1757476881 h 110"/>
                <a:gd name="T60" fmla="*/ 683464488 w 42"/>
                <a:gd name="T61" fmla="*/ 1724930798 h 110"/>
                <a:gd name="T62" fmla="*/ 683464488 w 42"/>
                <a:gd name="T63" fmla="*/ 1757476881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
                <a:gd name="T97" fmla="*/ 0 h 110"/>
                <a:gd name="T98" fmla="*/ 42 w 42"/>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 h="110">
                  <a:moveTo>
                    <a:pt x="42" y="108"/>
                  </a:moveTo>
                  <a:lnTo>
                    <a:pt x="42" y="108"/>
                  </a:lnTo>
                  <a:lnTo>
                    <a:pt x="38" y="102"/>
                  </a:lnTo>
                  <a:lnTo>
                    <a:pt x="30" y="90"/>
                  </a:lnTo>
                  <a:lnTo>
                    <a:pt x="22" y="76"/>
                  </a:lnTo>
                  <a:lnTo>
                    <a:pt x="16" y="62"/>
                  </a:lnTo>
                  <a:lnTo>
                    <a:pt x="12" y="46"/>
                  </a:lnTo>
                  <a:lnTo>
                    <a:pt x="8" y="32"/>
                  </a:lnTo>
                  <a:lnTo>
                    <a:pt x="2" y="0"/>
                  </a:lnTo>
                  <a:lnTo>
                    <a:pt x="0" y="0"/>
                  </a:lnTo>
                  <a:lnTo>
                    <a:pt x="6" y="34"/>
                  </a:lnTo>
                  <a:lnTo>
                    <a:pt x="10" y="50"/>
                  </a:lnTo>
                  <a:lnTo>
                    <a:pt x="16" y="66"/>
                  </a:lnTo>
                  <a:lnTo>
                    <a:pt x="22" y="80"/>
                  </a:lnTo>
                  <a:lnTo>
                    <a:pt x="30" y="96"/>
                  </a:lnTo>
                  <a:lnTo>
                    <a:pt x="34" y="104"/>
                  </a:lnTo>
                  <a:lnTo>
                    <a:pt x="38" y="108"/>
                  </a:lnTo>
                  <a:lnTo>
                    <a:pt x="42" y="110"/>
                  </a:lnTo>
                  <a:lnTo>
                    <a:pt x="42" y="108"/>
                  </a:lnTo>
                  <a:lnTo>
                    <a:pt x="42" y="106"/>
                  </a:lnTo>
                  <a:lnTo>
                    <a:pt x="42" y="108"/>
                  </a:lnTo>
                  <a:close/>
                </a:path>
              </a:pathLst>
            </a:custGeom>
            <a:solidFill>
              <a:srgbClr val="000000"/>
            </a:solidFill>
            <a:ln w="9525">
              <a:noFill/>
              <a:round/>
              <a:headEnd/>
              <a:tailEnd/>
            </a:ln>
          </p:spPr>
          <p:txBody>
            <a:bodyPr/>
            <a:lstStyle/>
            <a:p>
              <a:endParaRPr lang="fr-FR">
                <a:latin typeface="Calibri" pitchFamily="34" charset="0"/>
              </a:endParaRPr>
            </a:p>
          </p:txBody>
        </p:sp>
        <p:sp>
          <p:nvSpPr>
            <p:cNvPr id="9078" name="Freeform 82"/>
            <p:cNvSpPr>
              <a:spLocks/>
            </p:cNvSpPr>
            <p:nvPr/>
          </p:nvSpPr>
          <p:spPr bwMode="auto">
            <a:xfrm>
              <a:off x="5644010" y="4057567"/>
              <a:ext cx="169427" cy="443737"/>
            </a:xfrm>
            <a:custGeom>
              <a:avLst/>
              <a:gdLst>
                <a:gd name="T0" fmla="*/ 683464488 w 42"/>
                <a:gd name="T1" fmla="*/ 1757476881 h 110"/>
                <a:gd name="T2" fmla="*/ 683464488 w 42"/>
                <a:gd name="T3" fmla="*/ 1757476881 h 110"/>
                <a:gd name="T4" fmla="*/ 618372272 w 42"/>
                <a:gd name="T5" fmla="*/ 1659838632 h 110"/>
                <a:gd name="T6" fmla="*/ 618372272 w 42"/>
                <a:gd name="T7" fmla="*/ 1659838632 h 110"/>
                <a:gd name="T8" fmla="*/ 488187713 w 42"/>
                <a:gd name="T9" fmla="*/ 1464566168 h 110"/>
                <a:gd name="T10" fmla="*/ 488187713 w 42"/>
                <a:gd name="T11" fmla="*/ 1464566168 h 110"/>
                <a:gd name="T12" fmla="*/ 358003281 w 42"/>
                <a:gd name="T13" fmla="*/ 1236743588 h 110"/>
                <a:gd name="T14" fmla="*/ 260368928 w 42"/>
                <a:gd name="T15" fmla="*/ 1008920755 h 110"/>
                <a:gd name="T16" fmla="*/ 260368928 w 42"/>
                <a:gd name="T17" fmla="*/ 1008920755 h 110"/>
                <a:gd name="T18" fmla="*/ 195276712 w 42"/>
                <a:gd name="T19" fmla="*/ 748556126 h 110"/>
                <a:gd name="T20" fmla="*/ 130184464 w 42"/>
                <a:gd name="T21" fmla="*/ 520733419 h 110"/>
                <a:gd name="T22" fmla="*/ 32546116 w 42"/>
                <a:gd name="T23" fmla="*/ 0 h 110"/>
                <a:gd name="T24" fmla="*/ 32546116 w 42"/>
                <a:gd name="T25" fmla="*/ 0 h 110"/>
                <a:gd name="T26" fmla="*/ 0 w 42"/>
                <a:gd name="T27" fmla="*/ 0 h 110"/>
                <a:gd name="T28" fmla="*/ 0 w 42"/>
                <a:gd name="T29" fmla="*/ 0 h 110"/>
                <a:gd name="T30" fmla="*/ 97638356 w 42"/>
                <a:gd name="T31" fmla="*/ 553279628 h 110"/>
                <a:gd name="T32" fmla="*/ 162730603 w 42"/>
                <a:gd name="T33" fmla="*/ 813648292 h 110"/>
                <a:gd name="T34" fmla="*/ 260368928 w 42"/>
                <a:gd name="T35" fmla="*/ 1074013173 h 110"/>
                <a:gd name="T36" fmla="*/ 260368928 w 42"/>
                <a:gd name="T37" fmla="*/ 1074013173 h 110"/>
                <a:gd name="T38" fmla="*/ 358003281 w 42"/>
                <a:gd name="T39" fmla="*/ 1301835754 h 110"/>
                <a:gd name="T40" fmla="*/ 488187713 w 42"/>
                <a:gd name="T41" fmla="*/ 1562200383 h 110"/>
                <a:gd name="T42" fmla="*/ 488187713 w 42"/>
                <a:gd name="T43" fmla="*/ 1562200383 h 110"/>
                <a:gd name="T44" fmla="*/ 553280056 w 42"/>
                <a:gd name="T45" fmla="*/ 1692384715 h 110"/>
                <a:gd name="T46" fmla="*/ 618372272 w 42"/>
                <a:gd name="T47" fmla="*/ 1757476881 h 110"/>
                <a:gd name="T48" fmla="*/ 683464488 w 42"/>
                <a:gd name="T49" fmla="*/ 1790022964 h 110"/>
                <a:gd name="T50" fmla="*/ 683464488 w 42"/>
                <a:gd name="T51" fmla="*/ 1790022964 h 110"/>
                <a:gd name="T52" fmla="*/ 683464488 w 42"/>
                <a:gd name="T53" fmla="*/ 1757476881 h 110"/>
                <a:gd name="T54" fmla="*/ 683464488 w 42"/>
                <a:gd name="T55" fmla="*/ 1757476881 h 110"/>
                <a:gd name="T56" fmla="*/ 683464488 w 42"/>
                <a:gd name="T57" fmla="*/ 1757476881 h 110"/>
                <a:gd name="T58" fmla="*/ 683464488 w 42"/>
                <a:gd name="T59" fmla="*/ 1757476881 h 110"/>
                <a:gd name="T60" fmla="*/ 683464488 w 42"/>
                <a:gd name="T61" fmla="*/ 1724930798 h 110"/>
                <a:gd name="T62" fmla="*/ 683464488 w 42"/>
                <a:gd name="T63" fmla="*/ 1757476881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
                <a:gd name="T97" fmla="*/ 0 h 110"/>
                <a:gd name="T98" fmla="*/ 42 w 42"/>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 h="110">
                  <a:moveTo>
                    <a:pt x="42" y="108"/>
                  </a:moveTo>
                  <a:lnTo>
                    <a:pt x="42" y="108"/>
                  </a:lnTo>
                  <a:lnTo>
                    <a:pt x="38" y="102"/>
                  </a:lnTo>
                  <a:lnTo>
                    <a:pt x="30" y="90"/>
                  </a:lnTo>
                  <a:lnTo>
                    <a:pt x="22" y="76"/>
                  </a:lnTo>
                  <a:lnTo>
                    <a:pt x="16" y="62"/>
                  </a:lnTo>
                  <a:lnTo>
                    <a:pt x="12" y="46"/>
                  </a:lnTo>
                  <a:lnTo>
                    <a:pt x="8" y="32"/>
                  </a:lnTo>
                  <a:lnTo>
                    <a:pt x="2" y="0"/>
                  </a:lnTo>
                  <a:lnTo>
                    <a:pt x="0" y="0"/>
                  </a:lnTo>
                  <a:lnTo>
                    <a:pt x="6" y="34"/>
                  </a:lnTo>
                  <a:lnTo>
                    <a:pt x="10" y="50"/>
                  </a:lnTo>
                  <a:lnTo>
                    <a:pt x="16" y="66"/>
                  </a:lnTo>
                  <a:lnTo>
                    <a:pt x="22" y="80"/>
                  </a:lnTo>
                  <a:lnTo>
                    <a:pt x="30" y="96"/>
                  </a:lnTo>
                  <a:lnTo>
                    <a:pt x="34" y="104"/>
                  </a:lnTo>
                  <a:lnTo>
                    <a:pt x="38" y="108"/>
                  </a:lnTo>
                  <a:lnTo>
                    <a:pt x="42" y="110"/>
                  </a:lnTo>
                  <a:lnTo>
                    <a:pt x="42" y="108"/>
                  </a:lnTo>
                  <a:lnTo>
                    <a:pt x="42" y="106"/>
                  </a:lnTo>
                  <a:lnTo>
                    <a:pt x="42" y="108"/>
                  </a:lnTo>
                </a:path>
              </a:pathLst>
            </a:custGeom>
            <a:noFill/>
            <a:ln w="9525">
              <a:noFill/>
              <a:round/>
              <a:headEnd/>
              <a:tailEnd/>
            </a:ln>
          </p:spPr>
          <p:txBody>
            <a:bodyPr/>
            <a:lstStyle/>
            <a:p>
              <a:endParaRPr lang="fr-FR">
                <a:latin typeface="Calibri" pitchFamily="34" charset="0"/>
              </a:endParaRPr>
            </a:p>
          </p:txBody>
        </p:sp>
        <p:sp>
          <p:nvSpPr>
            <p:cNvPr id="9079" name="Freeform 83"/>
            <p:cNvSpPr>
              <a:spLocks/>
            </p:cNvSpPr>
            <p:nvPr/>
          </p:nvSpPr>
          <p:spPr bwMode="auto">
            <a:xfrm>
              <a:off x="5555263" y="4114042"/>
              <a:ext cx="137155" cy="177495"/>
            </a:xfrm>
            <a:custGeom>
              <a:avLst/>
              <a:gdLst>
                <a:gd name="T0" fmla="*/ 553279240 w 34"/>
                <a:gd name="T1" fmla="*/ 683464682 h 44"/>
                <a:gd name="T2" fmla="*/ 553279240 w 34"/>
                <a:gd name="T3" fmla="*/ 683464682 h 44"/>
                <a:gd name="T4" fmla="*/ 292910633 w 34"/>
                <a:gd name="T5" fmla="*/ 455641735 h 44"/>
                <a:gd name="T6" fmla="*/ 292910633 w 34"/>
                <a:gd name="T7" fmla="*/ 455641735 h 44"/>
                <a:gd name="T8" fmla="*/ 130184272 w 34"/>
                <a:gd name="T9" fmla="*/ 227822884 h 44"/>
                <a:gd name="T10" fmla="*/ 32546068 w 34"/>
                <a:gd name="T11" fmla="*/ 0 h 44"/>
                <a:gd name="T12" fmla="*/ 32546068 w 34"/>
                <a:gd name="T13" fmla="*/ 0 h 44"/>
                <a:gd name="T14" fmla="*/ 0 w 34"/>
                <a:gd name="T15" fmla="*/ 0 h 44"/>
                <a:gd name="T16" fmla="*/ 0 w 34"/>
                <a:gd name="T17" fmla="*/ 0 h 44"/>
                <a:gd name="T18" fmla="*/ 0 w 34"/>
                <a:gd name="T19" fmla="*/ 0 h 44"/>
                <a:gd name="T20" fmla="*/ 0 w 34"/>
                <a:gd name="T21" fmla="*/ 32546125 h 44"/>
                <a:gd name="T22" fmla="*/ 0 w 34"/>
                <a:gd name="T23" fmla="*/ 32546125 h 44"/>
                <a:gd name="T24" fmla="*/ 32546068 w 34"/>
                <a:gd name="T25" fmla="*/ 32546125 h 44"/>
                <a:gd name="T26" fmla="*/ 32546068 w 34"/>
                <a:gd name="T27" fmla="*/ 32546125 h 44"/>
                <a:gd name="T28" fmla="*/ 32546068 w 34"/>
                <a:gd name="T29" fmla="*/ 0 h 44"/>
                <a:gd name="T30" fmla="*/ 32546068 w 34"/>
                <a:gd name="T31" fmla="*/ 0 h 44"/>
                <a:gd name="T32" fmla="*/ 32546068 w 34"/>
                <a:gd name="T33" fmla="*/ 0 h 44"/>
                <a:gd name="T34" fmla="*/ 0 w 34"/>
                <a:gd name="T35" fmla="*/ 0 h 44"/>
                <a:gd name="T36" fmla="*/ 0 w 34"/>
                <a:gd name="T37" fmla="*/ 0 h 44"/>
                <a:gd name="T38" fmla="*/ 0 w 34"/>
                <a:gd name="T39" fmla="*/ 97638384 h 44"/>
                <a:gd name="T40" fmla="*/ 32546068 w 34"/>
                <a:gd name="T41" fmla="*/ 195276767 h 44"/>
                <a:gd name="T42" fmla="*/ 130184272 w 34"/>
                <a:gd name="T43" fmla="*/ 325461300 h 44"/>
                <a:gd name="T44" fmla="*/ 130184272 w 34"/>
                <a:gd name="T45" fmla="*/ 325461300 h 44"/>
                <a:gd name="T46" fmla="*/ 325456693 w 34"/>
                <a:gd name="T47" fmla="*/ 553280213 h 44"/>
                <a:gd name="T48" fmla="*/ 520733054 w 34"/>
                <a:gd name="T49" fmla="*/ 716010800 h 44"/>
                <a:gd name="T50" fmla="*/ 520733054 w 34"/>
                <a:gd name="T51" fmla="*/ 716010800 h 44"/>
                <a:gd name="T52" fmla="*/ 553279240 w 34"/>
                <a:gd name="T53" fmla="*/ 683464682 h 4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4"/>
                <a:gd name="T82" fmla="*/ 0 h 44"/>
                <a:gd name="T83" fmla="*/ 34 w 34"/>
                <a:gd name="T84" fmla="*/ 44 h 4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4" h="44">
                  <a:moveTo>
                    <a:pt x="34" y="42"/>
                  </a:moveTo>
                  <a:lnTo>
                    <a:pt x="34" y="42"/>
                  </a:lnTo>
                  <a:lnTo>
                    <a:pt x="18" y="28"/>
                  </a:lnTo>
                  <a:lnTo>
                    <a:pt x="8" y="14"/>
                  </a:lnTo>
                  <a:lnTo>
                    <a:pt x="2" y="0"/>
                  </a:lnTo>
                  <a:lnTo>
                    <a:pt x="0" y="0"/>
                  </a:lnTo>
                  <a:lnTo>
                    <a:pt x="0" y="2"/>
                  </a:lnTo>
                  <a:lnTo>
                    <a:pt x="2" y="2"/>
                  </a:lnTo>
                  <a:lnTo>
                    <a:pt x="2" y="0"/>
                  </a:lnTo>
                  <a:lnTo>
                    <a:pt x="0" y="0"/>
                  </a:lnTo>
                  <a:lnTo>
                    <a:pt x="0" y="6"/>
                  </a:lnTo>
                  <a:lnTo>
                    <a:pt x="2" y="12"/>
                  </a:lnTo>
                  <a:lnTo>
                    <a:pt x="8" y="20"/>
                  </a:lnTo>
                  <a:lnTo>
                    <a:pt x="20" y="34"/>
                  </a:lnTo>
                  <a:lnTo>
                    <a:pt x="32" y="44"/>
                  </a:lnTo>
                  <a:lnTo>
                    <a:pt x="34" y="42"/>
                  </a:lnTo>
                  <a:close/>
                </a:path>
              </a:pathLst>
            </a:custGeom>
            <a:solidFill>
              <a:srgbClr val="000000"/>
            </a:solidFill>
            <a:ln w="9525">
              <a:noFill/>
              <a:round/>
              <a:headEnd/>
              <a:tailEnd/>
            </a:ln>
          </p:spPr>
          <p:txBody>
            <a:bodyPr/>
            <a:lstStyle/>
            <a:p>
              <a:endParaRPr lang="fr-FR">
                <a:latin typeface="Calibri" pitchFamily="34" charset="0"/>
              </a:endParaRPr>
            </a:p>
          </p:txBody>
        </p:sp>
        <p:sp>
          <p:nvSpPr>
            <p:cNvPr id="9080" name="Freeform 84"/>
            <p:cNvSpPr>
              <a:spLocks/>
            </p:cNvSpPr>
            <p:nvPr/>
          </p:nvSpPr>
          <p:spPr bwMode="auto">
            <a:xfrm>
              <a:off x="5555263" y="4114042"/>
              <a:ext cx="137155" cy="177495"/>
            </a:xfrm>
            <a:custGeom>
              <a:avLst/>
              <a:gdLst>
                <a:gd name="T0" fmla="*/ 553279240 w 34"/>
                <a:gd name="T1" fmla="*/ 683464682 h 44"/>
                <a:gd name="T2" fmla="*/ 553279240 w 34"/>
                <a:gd name="T3" fmla="*/ 683464682 h 44"/>
                <a:gd name="T4" fmla="*/ 292910633 w 34"/>
                <a:gd name="T5" fmla="*/ 455641735 h 44"/>
                <a:gd name="T6" fmla="*/ 292910633 w 34"/>
                <a:gd name="T7" fmla="*/ 455641735 h 44"/>
                <a:gd name="T8" fmla="*/ 130184272 w 34"/>
                <a:gd name="T9" fmla="*/ 227822884 h 44"/>
                <a:gd name="T10" fmla="*/ 32546068 w 34"/>
                <a:gd name="T11" fmla="*/ 0 h 44"/>
                <a:gd name="T12" fmla="*/ 32546068 w 34"/>
                <a:gd name="T13" fmla="*/ 0 h 44"/>
                <a:gd name="T14" fmla="*/ 0 w 34"/>
                <a:gd name="T15" fmla="*/ 0 h 44"/>
                <a:gd name="T16" fmla="*/ 0 w 34"/>
                <a:gd name="T17" fmla="*/ 0 h 44"/>
                <a:gd name="T18" fmla="*/ 0 w 34"/>
                <a:gd name="T19" fmla="*/ 0 h 44"/>
                <a:gd name="T20" fmla="*/ 0 w 34"/>
                <a:gd name="T21" fmla="*/ 32546125 h 44"/>
                <a:gd name="T22" fmla="*/ 0 w 34"/>
                <a:gd name="T23" fmla="*/ 32546125 h 44"/>
                <a:gd name="T24" fmla="*/ 32546068 w 34"/>
                <a:gd name="T25" fmla="*/ 32546125 h 44"/>
                <a:gd name="T26" fmla="*/ 32546068 w 34"/>
                <a:gd name="T27" fmla="*/ 32546125 h 44"/>
                <a:gd name="T28" fmla="*/ 32546068 w 34"/>
                <a:gd name="T29" fmla="*/ 0 h 44"/>
                <a:gd name="T30" fmla="*/ 32546068 w 34"/>
                <a:gd name="T31" fmla="*/ 0 h 44"/>
                <a:gd name="T32" fmla="*/ 32546068 w 34"/>
                <a:gd name="T33" fmla="*/ 0 h 44"/>
                <a:gd name="T34" fmla="*/ 0 w 34"/>
                <a:gd name="T35" fmla="*/ 0 h 44"/>
                <a:gd name="T36" fmla="*/ 0 w 34"/>
                <a:gd name="T37" fmla="*/ 0 h 44"/>
                <a:gd name="T38" fmla="*/ 0 w 34"/>
                <a:gd name="T39" fmla="*/ 97638384 h 44"/>
                <a:gd name="T40" fmla="*/ 32546068 w 34"/>
                <a:gd name="T41" fmla="*/ 195276767 h 44"/>
                <a:gd name="T42" fmla="*/ 130184272 w 34"/>
                <a:gd name="T43" fmla="*/ 325461300 h 44"/>
                <a:gd name="T44" fmla="*/ 130184272 w 34"/>
                <a:gd name="T45" fmla="*/ 325461300 h 44"/>
                <a:gd name="T46" fmla="*/ 325456693 w 34"/>
                <a:gd name="T47" fmla="*/ 553280213 h 44"/>
                <a:gd name="T48" fmla="*/ 520733054 w 34"/>
                <a:gd name="T49" fmla="*/ 716010800 h 44"/>
                <a:gd name="T50" fmla="*/ 520733054 w 34"/>
                <a:gd name="T51" fmla="*/ 716010800 h 44"/>
                <a:gd name="T52" fmla="*/ 553279240 w 34"/>
                <a:gd name="T53" fmla="*/ 683464682 h 4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4"/>
                <a:gd name="T82" fmla="*/ 0 h 44"/>
                <a:gd name="T83" fmla="*/ 34 w 34"/>
                <a:gd name="T84" fmla="*/ 44 h 4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4" h="44">
                  <a:moveTo>
                    <a:pt x="34" y="42"/>
                  </a:moveTo>
                  <a:lnTo>
                    <a:pt x="34" y="42"/>
                  </a:lnTo>
                  <a:lnTo>
                    <a:pt x="18" y="28"/>
                  </a:lnTo>
                  <a:lnTo>
                    <a:pt x="8" y="14"/>
                  </a:lnTo>
                  <a:lnTo>
                    <a:pt x="2" y="0"/>
                  </a:lnTo>
                  <a:lnTo>
                    <a:pt x="0" y="0"/>
                  </a:lnTo>
                  <a:lnTo>
                    <a:pt x="0" y="2"/>
                  </a:lnTo>
                  <a:lnTo>
                    <a:pt x="2" y="2"/>
                  </a:lnTo>
                  <a:lnTo>
                    <a:pt x="2" y="0"/>
                  </a:lnTo>
                  <a:lnTo>
                    <a:pt x="0" y="0"/>
                  </a:lnTo>
                  <a:lnTo>
                    <a:pt x="0" y="6"/>
                  </a:lnTo>
                  <a:lnTo>
                    <a:pt x="2" y="12"/>
                  </a:lnTo>
                  <a:lnTo>
                    <a:pt x="8" y="20"/>
                  </a:lnTo>
                  <a:lnTo>
                    <a:pt x="20" y="34"/>
                  </a:lnTo>
                  <a:lnTo>
                    <a:pt x="32" y="44"/>
                  </a:lnTo>
                  <a:lnTo>
                    <a:pt x="34" y="42"/>
                  </a:lnTo>
                </a:path>
              </a:pathLst>
            </a:custGeom>
            <a:noFill/>
            <a:ln w="9525">
              <a:noFill/>
              <a:round/>
              <a:headEnd/>
              <a:tailEnd/>
            </a:ln>
          </p:spPr>
          <p:txBody>
            <a:bodyPr/>
            <a:lstStyle/>
            <a:p>
              <a:endParaRPr lang="fr-FR">
                <a:latin typeface="Calibri" pitchFamily="34" charset="0"/>
              </a:endParaRPr>
            </a:p>
          </p:txBody>
        </p:sp>
        <p:sp>
          <p:nvSpPr>
            <p:cNvPr id="9081" name="Freeform 85"/>
            <p:cNvSpPr>
              <a:spLocks/>
            </p:cNvSpPr>
            <p:nvPr/>
          </p:nvSpPr>
          <p:spPr bwMode="auto">
            <a:xfrm>
              <a:off x="5805369" y="4243129"/>
              <a:ext cx="32272" cy="266242"/>
            </a:xfrm>
            <a:custGeom>
              <a:avLst/>
              <a:gdLst>
                <a:gd name="T0" fmla="*/ 0 w 8"/>
                <a:gd name="T1" fmla="*/ 1008919811 h 66"/>
                <a:gd name="T2" fmla="*/ 0 w 8"/>
                <a:gd name="T3" fmla="*/ 1008919811 h 66"/>
                <a:gd name="T4" fmla="*/ 32546304 w 8"/>
                <a:gd name="T5" fmla="*/ 1041465863 h 66"/>
                <a:gd name="T6" fmla="*/ 32546304 w 8"/>
                <a:gd name="T7" fmla="*/ 1041465863 h 66"/>
                <a:gd name="T8" fmla="*/ 65092609 w 8"/>
                <a:gd name="T9" fmla="*/ 1074012168 h 66"/>
                <a:gd name="T10" fmla="*/ 97638921 w 8"/>
                <a:gd name="T11" fmla="*/ 1041465863 h 66"/>
                <a:gd name="T12" fmla="*/ 97638921 w 8"/>
                <a:gd name="T13" fmla="*/ 1041465863 h 66"/>
                <a:gd name="T14" fmla="*/ 130185217 w 8"/>
                <a:gd name="T15" fmla="*/ 943827706 h 66"/>
                <a:gd name="T16" fmla="*/ 130185217 w 8"/>
                <a:gd name="T17" fmla="*/ 846189548 h 66"/>
                <a:gd name="T18" fmla="*/ 97638921 w 8"/>
                <a:gd name="T19" fmla="*/ 618371215 h 66"/>
                <a:gd name="T20" fmla="*/ 97638921 w 8"/>
                <a:gd name="T21" fmla="*/ 618371215 h 66"/>
                <a:gd name="T22" fmla="*/ 65092609 w 8"/>
                <a:gd name="T23" fmla="*/ 325456617 h 66"/>
                <a:gd name="T24" fmla="*/ 32546304 w 8"/>
                <a:gd name="T25" fmla="*/ 32546060 h 66"/>
                <a:gd name="T26" fmla="*/ 32546304 w 8"/>
                <a:gd name="T27" fmla="*/ 32546060 h 66"/>
                <a:gd name="T28" fmla="*/ 0 w 8"/>
                <a:gd name="T29" fmla="*/ 0 h 66"/>
                <a:gd name="T30" fmla="*/ 0 w 8"/>
                <a:gd name="T31" fmla="*/ 32546060 h 66"/>
                <a:gd name="T32" fmla="*/ 0 w 8"/>
                <a:gd name="T33" fmla="*/ 32546060 h 66"/>
                <a:gd name="T34" fmla="*/ 32546304 w 8"/>
                <a:gd name="T35" fmla="*/ 650917267 h 66"/>
                <a:gd name="T36" fmla="*/ 32546304 w 8"/>
                <a:gd name="T37" fmla="*/ 650917267 h 66"/>
                <a:gd name="T38" fmla="*/ 65092609 w 8"/>
                <a:gd name="T39" fmla="*/ 846189548 h 66"/>
                <a:gd name="T40" fmla="*/ 65092609 w 8"/>
                <a:gd name="T41" fmla="*/ 943827706 h 66"/>
                <a:gd name="T42" fmla="*/ 32546304 w 8"/>
                <a:gd name="T43" fmla="*/ 976373758 h 66"/>
                <a:gd name="T44" fmla="*/ 0 w 8"/>
                <a:gd name="T45" fmla="*/ 976373758 h 66"/>
                <a:gd name="T46" fmla="*/ 0 w 8"/>
                <a:gd name="T47" fmla="*/ 976373758 h 66"/>
                <a:gd name="T48" fmla="*/ 0 w 8"/>
                <a:gd name="T49" fmla="*/ 100891981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
                <a:gd name="T76" fmla="*/ 0 h 66"/>
                <a:gd name="T77" fmla="*/ 8 w 8"/>
                <a:gd name="T78" fmla="*/ 66 h 6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 h="66">
                  <a:moveTo>
                    <a:pt x="0" y="62"/>
                  </a:moveTo>
                  <a:lnTo>
                    <a:pt x="0" y="62"/>
                  </a:lnTo>
                  <a:lnTo>
                    <a:pt x="2" y="64"/>
                  </a:lnTo>
                  <a:lnTo>
                    <a:pt x="4" y="66"/>
                  </a:lnTo>
                  <a:lnTo>
                    <a:pt x="6" y="64"/>
                  </a:lnTo>
                  <a:lnTo>
                    <a:pt x="8" y="58"/>
                  </a:lnTo>
                  <a:lnTo>
                    <a:pt x="8" y="52"/>
                  </a:lnTo>
                  <a:lnTo>
                    <a:pt x="6" y="38"/>
                  </a:lnTo>
                  <a:lnTo>
                    <a:pt x="4" y="20"/>
                  </a:lnTo>
                  <a:lnTo>
                    <a:pt x="2" y="2"/>
                  </a:lnTo>
                  <a:lnTo>
                    <a:pt x="0" y="0"/>
                  </a:lnTo>
                  <a:lnTo>
                    <a:pt x="0" y="2"/>
                  </a:lnTo>
                  <a:lnTo>
                    <a:pt x="2" y="40"/>
                  </a:lnTo>
                  <a:lnTo>
                    <a:pt x="4" y="52"/>
                  </a:lnTo>
                  <a:lnTo>
                    <a:pt x="4" y="58"/>
                  </a:lnTo>
                  <a:lnTo>
                    <a:pt x="2" y="60"/>
                  </a:lnTo>
                  <a:lnTo>
                    <a:pt x="0" y="60"/>
                  </a:lnTo>
                  <a:lnTo>
                    <a:pt x="0" y="62"/>
                  </a:lnTo>
                  <a:close/>
                </a:path>
              </a:pathLst>
            </a:custGeom>
            <a:solidFill>
              <a:srgbClr val="000000"/>
            </a:solidFill>
            <a:ln w="9525">
              <a:noFill/>
              <a:round/>
              <a:headEnd/>
              <a:tailEnd/>
            </a:ln>
          </p:spPr>
          <p:txBody>
            <a:bodyPr/>
            <a:lstStyle/>
            <a:p>
              <a:endParaRPr lang="fr-FR">
                <a:latin typeface="Calibri" pitchFamily="34" charset="0"/>
              </a:endParaRPr>
            </a:p>
          </p:txBody>
        </p:sp>
        <p:sp>
          <p:nvSpPr>
            <p:cNvPr id="9082" name="Freeform 86"/>
            <p:cNvSpPr>
              <a:spLocks/>
            </p:cNvSpPr>
            <p:nvPr/>
          </p:nvSpPr>
          <p:spPr bwMode="auto">
            <a:xfrm>
              <a:off x="5805369" y="4243129"/>
              <a:ext cx="32272" cy="266242"/>
            </a:xfrm>
            <a:custGeom>
              <a:avLst/>
              <a:gdLst>
                <a:gd name="T0" fmla="*/ 0 w 8"/>
                <a:gd name="T1" fmla="*/ 1008919811 h 66"/>
                <a:gd name="T2" fmla="*/ 0 w 8"/>
                <a:gd name="T3" fmla="*/ 1008919811 h 66"/>
                <a:gd name="T4" fmla="*/ 32546304 w 8"/>
                <a:gd name="T5" fmla="*/ 1041465863 h 66"/>
                <a:gd name="T6" fmla="*/ 32546304 w 8"/>
                <a:gd name="T7" fmla="*/ 1041465863 h 66"/>
                <a:gd name="T8" fmla="*/ 65092609 w 8"/>
                <a:gd name="T9" fmla="*/ 1074012168 h 66"/>
                <a:gd name="T10" fmla="*/ 97638921 w 8"/>
                <a:gd name="T11" fmla="*/ 1041465863 h 66"/>
                <a:gd name="T12" fmla="*/ 97638921 w 8"/>
                <a:gd name="T13" fmla="*/ 1041465863 h 66"/>
                <a:gd name="T14" fmla="*/ 130185217 w 8"/>
                <a:gd name="T15" fmla="*/ 943827706 h 66"/>
                <a:gd name="T16" fmla="*/ 130185217 w 8"/>
                <a:gd name="T17" fmla="*/ 846189548 h 66"/>
                <a:gd name="T18" fmla="*/ 97638921 w 8"/>
                <a:gd name="T19" fmla="*/ 618371215 h 66"/>
                <a:gd name="T20" fmla="*/ 97638921 w 8"/>
                <a:gd name="T21" fmla="*/ 618371215 h 66"/>
                <a:gd name="T22" fmla="*/ 65092609 w 8"/>
                <a:gd name="T23" fmla="*/ 325456617 h 66"/>
                <a:gd name="T24" fmla="*/ 32546304 w 8"/>
                <a:gd name="T25" fmla="*/ 32546060 h 66"/>
                <a:gd name="T26" fmla="*/ 32546304 w 8"/>
                <a:gd name="T27" fmla="*/ 32546060 h 66"/>
                <a:gd name="T28" fmla="*/ 0 w 8"/>
                <a:gd name="T29" fmla="*/ 0 h 66"/>
                <a:gd name="T30" fmla="*/ 0 w 8"/>
                <a:gd name="T31" fmla="*/ 32546060 h 66"/>
                <a:gd name="T32" fmla="*/ 0 w 8"/>
                <a:gd name="T33" fmla="*/ 32546060 h 66"/>
                <a:gd name="T34" fmla="*/ 32546304 w 8"/>
                <a:gd name="T35" fmla="*/ 650917267 h 66"/>
                <a:gd name="T36" fmla="*/ 32546304 w 8"/>
                <a:gd name="T37" fmla="*/ 650917267 h 66"/>
                <a:gd name="T38" fmla="*/ 65092609 w 8"/>
                <a:gd name="T39" fmla="*/ 846189548 h 66"/>
                <a:gd name="T40" fmla="*/ 65092609 w 8"/>
                <a:gd name="T41" fmla="*/ 943827706 h 66"/>
                <a:gd name="T42" fmla="*/ 32546304 w 8"/>
                <a:gd name="T43" fmla="*/ 976373758 h 66"/>
                <a:gd name="T44" fmla="*/ 0 w 8"/>
                <a:gd name="T45" fmla="*/ 976373758 h 66"/>
                <a:gd name="T46" fmla="*/ 0 w 8"/>
                <a:gd name="T47" fmla="*/ 976373758 h 66"/>
                <a:gd name="T48" fmla="*/ 0 w 8"/>
                <a:gd name="T49" fmla="*/ 100891981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
                <a:gd name="T76" fmla="*/ 0 h 66"/>
                <a:gd name="T77" fmla="*/ 8 w 8"/>
                <a:gd name="T78" fmla="*/ 66 h 6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 h="66">
                  <a:moveTo>
                    <a:pt x="0" y="62"/>
                  </a:moveTo>
                  <a:lnTo>
                    <a:pt x="0" y="62"/>
                  </a:lnTo>
                  <a:lnTo>
                    <a:pt x="2" y="64"/>
                  </a:lnTo>
                  <a:lnTo>
                    <a:pt x="4" y="66"/>
                  </a:lnTo>
                  <a:lnTo>
                    <a:pt x="6" y="64"/>
                  </a:lnTo>
                  <a:lnTo>
                    <a:pt x="8" y="58"/>
                  </a:lnTo>
                  <a:lnTo>
                    <a:pt x="8" y="52"/>
                  </a:lnTo>
                  <a:lnTo>
                    <a:pt x="6" y="38"/>
                  </a:lnTo>
                  <a:lnTo>
                    <a:pt x="4" y="20"/>
                  </a:lnTo>
                  <a:lnTo>
                    <a:pt x="2" y="2"/>
                  </a:lnTo>
                  <a:lnTo>
                    <a:pt x="0" y="0"/>
                  </a:lnTo>
                  <a:lnTo>
                    <a:pt x="0" y="2"/>
                  </a:lnTo>
                  <a:lnTo>
                    <a:pt x="2" y="40"/>
                  </a:lnTo>
                  <a:lnTo>
                    <a:pt x="4" y="52"/>
                  </a:lnTo>
                  <a:lnTo>
                    <a:pt x="4" y="58"/>
                  </a:lnTo>
                  <a:lnTo>
                    <a:pt x="2" y="60"/>
                  </a:lnTo>
                  <a:lnTo>
                    <a:pt x="0" y="60"/>
                  </a:lnTo>
                  <a:lnTo>
                    <a:pt x="0" y="62"/>
                  </a:lnTo>
                </a:path>
              </a:pathLst>
            </a:custGeom>
            <a:noFill/>
            <a:ln w="9525">
              <a:noFill/>
              <a:round/>
              <a:headEnd/>
              <a:tailEnd/>
            </a:ln>
          </p:spPr>
          <p:txBody>
            <a:bodyPr/>
            <a:lstStyle/>
            <a:p>
              <a:endParaRPr lang="fr-FR">
                <a:latin typeface="Calibri" pitchFamily="34" charset="0"/>
              </a:endParaRPr>
            </a:p>
          </p:txBody>
        </p:sp>
        <p:sp>
          <p:nvSpPr>
            <p:cNvPr id="9083" name="Freeform 87"/>
            <p:cNvSpPr>
              <a:spLocks/>
            </p:cNvSpPr>
            <p:nvPr/>
          </p:nvSpPr>
          <p:spPr bwMode="auto">
            <a:xfrm>
              <a:off x="5829573" y="4485168"/>
              <a:ext cx="48408" cy="121019"/>
            </a:xfrm>
            <a:custGeom>
              <a:avLst/>
              <a:gdLst>
                <a:gd name="T0" fmla="*/ 0 w 12"/>
                <a:gd name="T1" fmla="*/ 0 h 30"/>
                <a:gd name="T2" fmla="*/ 0 w 12"/>
                <a:gd name="T3" fmla="*/ 0 h 30"/>
                <a:gd name="T4" fmla="*/ 32546310 w 12"/>
                <a:gd name="T5" fmla="*/ 130184171 h 30"/>
                <a:gd name="T6" fmla="*/ 97638936 w 12"/>
                <a:gd name="T7" fmla="*/ 260364307 h 30"/>
                <a:gd name="T8" fmla="*/ 195277873 w 12"/>
                <a:gd name="T9" fmla="*/ 488186614 h 30"/>
                <a:gd name="T10" fmla="*/ 195277873 w 12"/>
                <a:gd name="T11" fmla="*/ 488186614 h 30"/>
                <a:gd name="T12" fmla="*/ 195277873 w 12"/>
                <a:gd name="T13" fmla="*/ 488186614 h 30"/>
                <a:gd name="T14" fmla="*/ 195277873 w 12"/>
                <a:gd name="T15" fmla="*/ 488186614 h 30"/>
                <a:gd name="T16" fmla="*/ 97638936 w 12"/>
                <a:gd name="T17" fmla="*/ 260364307 h 30"/>
                <a:gd name="T18" fmla="*/ 32546310 w 12"/>
                <a:gd name="T19" fmla="*/ 130184171 h 30"/>
                <a:gd name="T20" fmla="*/ 32546310 w 12"/>
                <a:gd name="T21" fmla="*/ 0 h 30"/>
                <a:gd name="T22" fmla="*/ 32546310 w 12"/>
                <a:gd name="T23" fmla="*/ 0 h 30"/>
                <a:gd name="T24" fmla="*/ 0 w 12"/>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0"/>
                <a:gd name="T41" fmla="*/ 12 w 12"/>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0">
                  <a:moveTo>
                    <a:pt x="0" y="0"/>
                  </a:moveTo>
                  <a:lnTo>
                    <a:pt x="0" y="0"/>
                  </a:lnTo>
                  <a:lnTo>
                    <a:pt x="2" y="8"/>
                  </a:lnTo>
                  <a:lnTo>
                    <a:pt x="6" y="16"/>
                  </a:lnTo>
                  <a:lnTo>
                    <a:pt x="12" y="30"/>
                  </a:lnTo>
                  <a:lnTo>
                    <a:pt x="6" y="16"/>
                  </a:lnTo>
                  <a:lnTo>
                    <a:pt x="2" y="8"/>
                  </a:lnTo>
                  <a:lnTo>
                    <a:pt x="2" y="0"/>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084" name="Freeform 88"/>
            <p:cNvSpPr>
              <a:spLocks/>
            </p:cNvSpPr>
            <p:nvPr/>
          </p:nvSpPr>
          <p:spPr bwMode="auto">
            <a:xfrm>
              <a:off x="5829573" y="4485168"/>
              <a:ext cx="48408" cy="121019"/>
            </a:xfrm>
            <a:custGeom>
              <a:avLst/>
              <a:gdLst>
                <a:gd name="T0" fmla="*/ 0 w 12"/>
                <a:gd name="T1" fmla="*/ 0 h 30"/>
                <a:gd name="T2" fmla="*/ 0 w 12"/>
                <a:gd name="T3" fmla="*/ 0 h 30"/>
                <a:gd name="T4" fmla="*/ 32546310 w 12"/>
                <a:gd name="T5" fmla="*/ 130184171 h 30"/>
                <a:gd name="T6" fmla="*/ 97638936 w 12"/>
                <a:gd name="T7" fmla="*/ 260364307 h 30"/>
                <a:gd name="T8" fmla="*/ 195277873 w 12"/>
                <a:gd name="T9" fmla="*/ 488186614 h 30"/>
                <a:gd name="T10" fmla="*/ 195277873 w 12"/>
                <a:gd name="T11" fmla="*/ 488186614 h 30"/>
                <a:gd name="T12" fmla="*/ 195277873 w 12"/>
                <a:gd name="T13" fmla="*/ 488186614 h 30"/>
                <a:gd name="T14" fmla="*/ 195277873 w 12"/>
                <a:gd name="T15" fmla="*/ 488186614 h 30"/>
                <a:gd name="T16" fmla="*/ 97638936 w 12"/>
                <a:gd name="T17" fmla="*/ 260364307 h 30"/>
                <a:gd name="T18" fmla="*/ 32546310 w 12"/>
                <a:gd name="T19" fmla="*/ 130184171 h 30"/>
                <a:gd name="T20" fmla="*/ 32546310 w 12"/>
                <a:gd name="T21" fmla="*/ 0 h 30"/>
                <a:gd name="T22" fmla="*/ 32546310 w 12"/>
                <a:gd name="T23" fmla="*/ 0 h 30"/>
                <a:gd name="T24" fmla="*/ 0 w 12"/>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0"/>
                <a:gd name="T41" fmla="*/ 12 w 12"/>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0">
                  <a:moveTo>
                    <a:pt x="0" y="0"/>
                  </a:moveTo>
                  <a:lnTo>
                    <a:pt x="0" y="0"/>
                  </a:lnTo>
                  <a:lnTo>
                    <a:pt x="2" y="8"/>
                  </a:lnTo>
                  <a:lnTo>
                    <a:pt x="6" y="16"/>
                  </a:lnTo>
                  <a:lnTo>
                    <a:pt x="12" y="30"/>
                  </a:lnTo>
                  <a:lnTo>
                    <a:pt x="6" y="16"/>
                  </a:lnTo>
                  <a:lnTo>
                    <a:pt x="2" y="8"/>
                  </a:lnTo>
                  <a:lnTo>
                    <a:pt x="2" y="0"/>
                  </a:lnTo>
                  <a:lnTo>
                    <a:pt x="0" y="0"/>
                  </a:lnTo>
                </a:path>
              </a:pathLst>
            </a:custGeom>
            <a:noFill/>
            <a:ln w="9525">
              <a:noFill/>
              <a:round/>
              <a:headEnd/>
              <a:tailEnd/>
            </a:ln>
          </p:spPr>
          <p:txBody>
            <a:bodyPr/>
            <a:lstStyle/>
            <a:p>
              <a:endParaRPr lang="fr-FR">
                <a:latin typeface="Calibri" pitchFamily="34" charset="0"/>
              </a:endParaRPr>
            </a:p>
          </p:txBody>
        </p:sp>
        <p:sp>
          <p:nvSpPr>
            <p:cNvPr id="9085" name="Freeform 113"/>
            <p:cNvSpPr>
              <a:spLocks/>
            </p:cNvSpPr>
            <p:nvPr/>
          </p:nvSpPr>
          <p:spPr bwMode="auto">
            <a:xfrm>
              <a:off x="6249106" y="5259691"/>
              <a:ext cx="32272" cy="96815"/>
            </a:xfrm>
            <a:custGeom>
              <a:avLst/>
              <a:gdLst>
                <a:gd name="T0" fmla="*/ 65092609 w 8"/>
                <a:gd name="T1" fmla="*/ 0 h 24"/>
                <a:gd name="T2" fmla="*/ 65092609 w 8"/>
                <a:gd name="T3" fmla="*/ 0 h 24"/>
                <a:gd name="T4" fmla="*/ 32546304 w 8"/>
                <a:gd name="T5" fmla="*/ 65091947 h 24"/>
                <a:gd name="T6" fmla="*/ 32546304 w 8"/>
                <a:gd name="T7" fmla="*/ 65091947 h 24"/>
                <a:gd name="T8" fmla="*/ 0 w 8"/>
                <a:gd name="T9" fmla="*/ 195275856 h 24"/>
                <a:gd name="T10" fmla="*/ 0 w 8"/>
                <a:gd name="T11" fmla="*/ 195275856 h 24"/>
                <a:gd name="T12" fmla="*/ 0 w 8"/>
                <a:gd name="T13" fmla="*/ 292909781 h 24"/>
                <a:gd name="T14" fmla="*/ 65092609 w 8"/>
                <a:gd name="T15" fmla="*/ 390547678 h 24"/>
                <a:gd name="T16" fmla="*/ 65092609 w 8"/>
                <a:gd name="T17" fmla="*/ 390547678 h 24"/>
                <a:gd name="T18" fmla="*/ 97638921 w 8"/>
                <a:gd name="T19" fmla="*/ 390547678 h 24"/>
                <a:gd name="T20" fmla="*/ 130185217 w 8"/>
                <a:gd name="T21" fmla="*/ 358001712 h 24"/>
                <a:gd name="T22" fmla="*/ 130185217 w 8"/>
                <a:gd name="T23" fmla="*/ 358001712 h 24"/>
                <a:gd name="T24" fmla="*/ 65092609 w 8"/>
                <a:gd name="T25" fmla="*/ 162729890 h 24"/>
                <a:gd name="T26" fmla="*/ 65092609 w 8"/>
                <a:gd name="T27" fmla="*/ 162729890 h 24"/>
                <a:gd name="T28" fmla="*/ 97638921 w 8"/>
                <a:gd name="T29" fmla="*/ 32545973 h 24"/>
                <a:gd name="T30" fmla="*/ 97638921 w 8"/>
                <a:gd name="T31" fmla="*/ 32545973 h 24"/>
                <a:gd name="T32" fmla="*/ 65092609 w 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
                <a:gd name="T52" fmla="*/ 0 h 24"/>
                <a:gd name="T53" fmla="*/ 8 w 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 h="24">
                  <a:moveTo>
                    <a:pt x="4" y="0"/>
                  </a:moveTo>
                  <a:lnTo>
                    <a:pt x="4" y="0"/>
                  </a:lnTo>
                  <a:lnTo>
                    <a:pt x="2" y="4"/>
                  </a:lnTo>
                  <a:lnTo>
                    <a:pt x="0" y="12"/>
                  </a:lnTo>
                  <a:lnTo>
                    <a:pt x="0" y="18"/>
                  </a:lnTo>
                  <a:lnTo>
                    <a:pt x="4" y="24"/>
                  </a:lnTo>
                  <a:lnTo>
                    <a:pt x="6" y="24"/>
                  </a:lnTo>
                  <a:lnTo>
                    <a:pt x="8" y="22"/>
                  </a:lnTo>
                  <a:lnTo>
                    <a:pt x="4" y="10"/>
                  </a:lnTo>
                  <a:lnTo>
                    <a:pt x="6" y="2"/>
                  </a:lnTo>
                  <a:lnTo>
                    <a:pt x="4"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086" name="Freeform 114"/>
            <p:cNvSpPr>
              <a:spLocks/>
            </p:cNvSpPr>
            <p:nvPr/>
          </p:nvSpPr>
          <p:spPr bwMode="auto">
            <a:xfrm>
              <a:off x="6249106" y="5259691"/>
              <a:ext cx="32272" cy="96815"/>
            </a:xfrm>
            <a:custGeom>
              <a:avLst/>
              <a:gdLst>
                <a:gd name="T0" fmla="*/ 65092609 w 8"/>
                <a:gd name="T1" fmla="*/ 0 h 24"/>
                <a:gd name="T2" fmla="*/ 65092609 w 8"/>
                <a:gd name="T3" fmla="*/ 0 h 24"/>
                <a:gd name="T4" fmla="*/ 32546304 w 8"/>
                <a:gd name="T5" fmla="*/ 65091947 h 24"/>
                <a:gd name="T6" fmla="*/ 32546304 w 8"/>
                <a:gd name="T7" fmla="*/ 65091947 h 24"/>
                <a:gd name="T8" fmla="*/ 0 w 8"/>
                <a:gd name="T9" fmla="*/ 195275856 h 24"/>
                <a:gd name="T10" fmla="*/ 0 w 8"/>
                <a:gd name="T11" fmla="*/ 195275856 h 24"/>
                <a:gd name="T12" fmla="*/ 0 w 8"/>
                <a:gd name="T13" fmla="*/ 292909781 h 24"/>
                <a:gd name="T14" fmla="*/ 65092609 w 8"/>
                <a:gd name="T15" fmla="*/ 390547678 h 24"/>
                <a:gd name="T16" fmla="*/ 65092609 w 8"/>
                <a:gd name="T17" fmla="*/ 390547678 h 24"/>
                <a:gd name="T18" fmla="*/ 97638921 w 8"/>
                <a:gd name="T19" fmla="*/ 390547678 h 24"/>
                <a:gd name="T20" fmla="*/ 130185217 w 8"/>
                <a:gd name="T21" fmla="*/ 358001712 h 24"/>
                <a:gd name="T22" fmla="*/ 130185217 w 8"/>
                <a:gd name="T23" fmla="*/ 358001712 h 24"/>
                <a:gd name="T24" fmla="*/ 65092609 w 8"/>
                <a:gd name="T25" fmla="*/ 162729890 h 24"/>
                <a:gd name="T26" fmla="*/ 65092609 w 8"/>
                <a:gd name="T27" fmla="*/ 162729890 h 24"/>
                <a:gd name="T28" fmla="*/ 97638921 w 8"/>
                <a:gd name="T29" fmla="*/ 32545973 h 24"/>
                <a:gd name="T30" fmla="*/ 97638921 w 8"/>
                <a:gd name="T31" fmla="*/ 32545973 h 24"/>
                <a:gd name="T32" fmla="*/ 65092609 w 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
                <a:gd name="T52" fmla="*/ 0 h 24"/>
                <a:gd name="T53" fmla="*/ 8 w 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 h="24">
                  <a:moveTo>
                    <a:pt x="4" y="0"/>
                  </a:moveTo>
                  <a:lnTo>
                    <a:pt x="4" y="0"/>
                  </a:lnTo>
                  <a:lnTo>
                    <a:pt x="2" y="4"/>
                  </a:lnTo>
                  <a:lnTo>
                    <a:pt x="0" y="12"/>
                  </a:lnTo>
                  <a:lnTo>
                    <a:pt x="0" y="18"/>
                  </a:lnTo>
                  <a:lnTo>
                    <a:pt x="4" y="24"/>
                  </a:lnTo>
                  <a:lnTo>
                    <a:pt x="6" y="24"/>
                  </a:lnTo>
                  <a:lnTo>
                    <a:pt x="8" y="22"/>
                  </a:lnTo>
                  <a:lnTo>
                    <a:pt x="4" y="10"/>
                  </a:lnTo>
                  <a:lnTo>
                    <a:pt x="6" y="2"/>
                  </a:lnTo>
                  <a:lnTo>
                    <a:pt x="4" y="0"/>
                  </a:lnTo>
                </a:path>
              </a:pathLst>
            </a:custGeom>
            <a:noFill/>
            <a:ln w="9525">
              <a:noFill/>
              <a:round/>
              <a:headEnd/>
              <a:tailEnd/>
            </a:ln>
          </p:spPr>
          <p:txBody>
            <a:bodyPr/>
            <a:lstStyle/>
            <a:p>
              <a:endParaRPr lang="fr-FR">
                <a:latin typeface="Calibri" pitchFamily="34" charset="0"/>
              </a:endParaRPr>
            </a:p>
          </p:txBody>
        </p:sp>
      </p:grpSp>
      <p:grpSp>
        <p:nvGrpSpPr>
          <p:cNvPr id="158" name="Groupe 1273"/>
          <p:cNvGrpSpPr>
            <a:grpSpLocks noChangeAspect="1"/>
          </p:cNvGrpSpPr>
          <p:nvPr/>
        </p:nvGrpSpPr>
        <p:grpSpPr bwMode="auto">
          <a:xfrm>
            <a:off x="5000625" y="3143250"/>
            <a:ext cx="701675" cy="1141413"/>
            <a:chOff x="5248681" y="3412131"/>
            <a:chExt cx="1766880" cy="2872189"/>
          </a:xfrm>
        </p:grpSpPr>
        <p:sp>
          <p:nvSpPr>
            <p:cNvPr id="8961" name="Freeform 11"/>
            <p:cNvSpPr>
              <a:spLocks/>
            </p:cNvSpPr>
            <p:nvPr/>
          </p:nvSpPr>
          <p:spPr bwMode="auto">
            <a:xfrm>
              <a:off x="5748893" y="3412131"/>
              <a:ext cx="1000425" cy="1895968"/>
            </a:xfrm>
            <a:custGeom>
              <a:avLst/>
              <a:gdLst>
                <a:gd name="T0" fmla="*/ 2147483647 w 248"/>
                <a:gd name="T1" fmla="*/ 2147483647 h 470"/>
                <a:gd name="T2" fmla="*/ 2147483647 w 248"/>
                <a:gd name="T3" fmla="*/ 2147483647 h 470"/>
                <a:gd name="T4" fmla="*/ 2147483647 w 248"/>
                <a:gd name="T5" fmla="*/ 2147483647 h 470"/>
                <a:gd name="T6" fmla="*/ 2147483647 w 248"/>
                <a:gd name="T7" fmla="*/ 2147483647 h 470"/>
                <a:gd name="T8" fmla="*/ 2147483647 w 248"/>
                <a:gd name="T9" fmla="*/ 2147483647 h 470"/>
                <a:gd name="T10" fmla="*/ 1985299054 w 248"/>
                <a:gd name="T11" fmla="*/ 2147483647 h 470"/>
                <a:gd name="T12" fmla="*/ 1822568673 w 248"/>
                <a:gd name="T13" fmla="*/ 2147483647 h 470"/>
                <a:gd name="T14" fmla="*/ 1790022597 w 248"/>
                <a:gd name="T15" fmla="*/ 2147483647 h 470"/>
                <a:gd name="T16" fmla="*/ 1952752978 w 248"/>
                <a:gd name="T17" fmla="*/ 2147483647 h 470"/>
                <a:gd name="T18" fmla="*/ 2082937283 w 248"/>
                <a:gd name="T19" fmla="*/ 2147483647 h 470"/>
                <a:gd name="T20" fmla="*/ 2147483647 w 248"/>
                <a:gd name="T21" fmla="*/ 2050392548 h 470"/>
                <a:gd name="T22" fmla="*/ 2147483647 w 248"/>
                <a:gd name="T23" fmla="*/ 358003165 h 470"/>
                <a:gd name="T24" fmla="*/ 2147483647 w 248"/>
                <a:gd name="T25" fmla="*/ 585825974 h 470"/>
                <a:gd name="T26" fmla="*/ 2147483647 w 248"/>
                <a:gd name="T27" fmla="*/ 2147483647 h 470"/>
                <a:gd name="T28" fmla="*/ 2147483647 w 248"/>
                <a:gd name="T29" fmla="*/ 1952754256 h 470"/>
                <a:gd name="T30" fmla="*/ 2147483647 w 248"/>
                <a:gd name="T31" fmla="*/ 1855115963 h 470"/>
                <a:gd name="T32" fmla="*/ 2147483647 w 248"/>
                <a:gd name="T33" fmla="*/ 1334382436 h 470"/>
                <a:gd name="T34" fmla="*/ 2147483647 w 248"/>
                <a:gd name="T35" fmla="*/ 2147483647 h 470"/>
                <a:gd name="T36" fmla="*/ 2147483647 w 248"/>
                <a:gd name="T37" fmla="*/ 2147483647 h 470"/>
                <a:gd name="T38" fmla="*/ 1952752978 w 248"/>
                <a:gd name="T39" fmla="*/ 2147483647 h 470"/>
                <a:gd name="T40" fmla="*/ 1594746139 w 248"/>
                <a:gd name="T41" fmla="*/ 2147483647 h 470"/>
                <a:gd name="T42" fmla="*/ 1497107910 w 248"/>
                <a:gd name="T43" fmla="*/ 2147483647 h 470"/>
                <a:gd name="T44" fmla="*/ 1171651182 w 248"/>
                <a:gd name="T45" fmla="*/ 2147483647 h 470"/>
                <a:gd name="T46" fmla="*/ 1041466625 w 248"/>
                <a:gd name="T47" fmla="*/ 2147483647 h 470"/>
                <a:gd name="T48" fmla="*/ 488187236 w 248"/>
                <a:gd name="T49" fmla="*/ 1301836339 h 470"/>
                <a:gd name="T50" fmla="*/ 390549007 w 248"/>
                <a:gd name="T51" fmla="*/ 846194755 h 470"/>
                <a:gd name="T52" fmla="*/ 32546084 w 248"/>
                <a:gd name="T53" fmla="*/ 0 h 470"/>
                <a:gd name="T54" fmla="*/ 32546084 w 248"/>
                <a:gd name="T55" fmla="*/ 358003165 h 470"/>
                <a:gd name="T56" fmla="*/ 650917743 w 248"/>
                <a:gd name="T57" fmla="*/ 2147483647 h 470"/>
                <a:gd name="T58" fmla="*/ 781102048 w 248"/>
                <a:gd name="T59" fmla="*/ 2147483647 h 470"/>
                <a:gd name="T60" fmla="*/ 1106559029 w 248"/>
                <a:gd name="T61" fmla="*/ 2147483647 h 470"/>
                <a:gd name="T62" fmla="*/ 976374472 w 248"/>
                <a:gd name="T63" fmla="*/ 2147483647 h 470"/>
                <a:gd name="T64" fmla="*/ 878736243 w 248"/>
                <a:gd name="T65" fmla="*/ 2147483647 h 470"/>
                <a:gd name="T66" fmla="*/ 553279515 w 248"/>
                <a:gd name="T67" fmla="*/ 2147483647 h 470"/>
                <a:gd name="T68" fmla="*/ 325456855 w 248"/>
                <a:gd name="T69" fmla="*/ 2147483647 h 470"/>
                <a:gd name="T70" fmla="*/ 292914812 w 248"/>
                <a:gd name="T71" fmla="*/ 2147483647 h 470"/>
                <a:gd name="T72" fmla="*/ 292914812 w 248"/>
                <a:gd name="T73" fmla="*/ 2147483647 h 470"/>
                <a:gd name="T74" fmla="*/ 162730444 w 248"/>
                <a:gd name="T75" fmla="*/ 2147483647 h 470"/>
                <a:gd name="T76" fmla="*/ 32546084 w 248"/>
                <a:gd name="T77" fmla="*/ 2147483647 h 470"/>
                <a:gd name="T78" fmla="*/ 488187236 w 248"/>
                <a:gd name="T79" fmla="*/ 2147483647 h 470"/>
                <a:gd name="T80" fmla="*/ 878736243 w 248"/>
                <a:gd name="T81" fmla="*/ 2147483647 h 470"/>
                <a:gd name="T82" fmla="*/ 1236743334 w 248"/>
                <a:gd name="T83" fmla="*/ 2147483647 h 470"/>
                <a:gd name="T84" fmla="*/ 1757476521 w 248"/>
                <a:gd name="T85" fmla="*/ 2147483647 h 470"/>
                <a:gd name="T86" fmla="*/ 1985299054 w 248"/>
                <a:gd name="T87" fmla="*/ 2147483647 h 470"/>
                <a:gd name="T88" fmla="*/ 2147483647 w 248"/>
                <a:gd name="T89" fmla="*/ 2147483647 h 470"/>
                <a:gd name="T90" fmla="*/ 2147483647 w 248"/>
                <a:gd name="T91" fmla="*/ 2147483647 h 470"/>
                <a:gd name="T92" fmla="*/ 2147483647 w 248"/>
                <a:gd name="T93" fmla="*/ 2147483647 h 470"/>
                <a:gd name="T94" fmla="*/ 2147483647 w 248"/>
                <a:gd name="T95" fmla="*/ 2147483647 h 470"/>
                <a:gd name="T96" fmla="*/ 2147483647 w 248"/>
                <a:gd name="T97" fmla="*/ 2147483647 h 47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8"/>
                <a:gd name="T148" fmla="*/ 0 h 470"/>
                <a:gd name="T149" fmla="*/ 248 w 248"/>
                <a:gd name="T150" fmla="*/ 470 h 47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8" h="470">
                  <a:moveTo>
                    <a:pt x="238" y="168"/>
                  </a:moveTo>
                  <a:lnTo>
                    <a:pt x="238" y="168"/>
                  </a:lnTo>
                  <a:lnTo>
                    <a:pt x="226" y="172"/>
                  </a:lnTo>
                  <a:lnTo>
                    <a:pt x="214" y="174"/>
                  </a:lnTo>
                  <a:lnTo>
                    <a:pt x="210" y="174"/>
                  </a:lnTo>
                  <a:lnTo>
                    <a:pt x="206" y="174"/>
                  </a:lnTo>
                  <a:lnTo>
                    <a:pt x="202" y="182"/>
                  </a:lnTo>
                  <a:lnTo>
                    <a:pt x="196" y="190"/>
                  </a:lnTo>
                  <a:lnTo>
                    <a:pt x="172" y="228"/>
                  </a:lnTo>
                  <a:lnTo>
                    <a:pt x="150" y="266"/>
                  </a:lnTo>
                  <a:lnTo>
                    <a:pt x="134" y="290"/>
                  </a:lnTo>
                  <a:lnTo>
                    <a:pt x="130" y="302"/>
                  </a:lnTo>
                  <a:lnTo>
                    <a:pt x="122" y="312"/>
                  </a:lnTo>
                  <a:lnTo>
                    <a:pt x="116" y="316"/>
                  </a:lnTo>
                  <a:lnTo>
                    <a:pt x="112" y="318"/>
                  </a:lnTo>
                  <a:lnTo>
                    <a:pt x="110" y="308"/>
                  </a:lnTo>
                  <a:lnTo>
                    <a:pt x="110" y="298"/>
                  </a:lnTo>
                  <a:lnTo>
                    <a:pt x="116" y="282"/>
                  </a:lnTo>
                  <a:lnTo>
                    <a:pt x="120" y="264"/>
                  </a:lnTo>
                  <a:lnTo>
                    <a:pt x="124" y="246"/>
                  </a:lnTo>
                  <a:lnTo>
                    <a:pt x="128" y="230"/>
                  </a:lnTo>
                  <a:lnTo>
                    <a:pt x="134" y="218"/>
                  </a:lnTo>
                  <a:lnTo>
                    <a:pt x="140" y="194"/>
                  </a:lnTo>
                  <a:lnTo>
                    <a:pt x="156" y="126"/>
                  </a:lnTo>
                  <a:lnTo>
                    <a:pt x="170" y="60"/>
                  </a:lnTo>
                  <a:lnTo>
                    <a:pt x="174" y="36"/>
                  </a:lnTo>
                  <a:lnTo>
                    <a:pt x="176" y="22"/>
                  </a:lnTo>
                  <a:lnTo>
                    <a:pt x="174" y="24"/>
                  </a:lnTo>
                  <a:lnTo>
                    <a:pt x="170" y="36"/>
                  </a:lnTo>
                  <a:lnTo>
                    <a:pt x="160" y="78"/>
                  </a:lnTo>
                  <a:lnTo>
                    <a:pt x="144" y="134"/>
                  </a:lnTo>
                  <a:lnTo>
                    <a:pt x="146" y="126"/>
                  </a:lnTo>
                  <a:lnTo>
                    <a:pt x="144" y="124"/>
                  </a:lnTo>
                  <a:lnTo>
                    <a:pt x="144" y="120"/>
                  </a:lnTo>
                  <a:lnTo>
                    <a:pt x="142" y="112"/>
                  </a:lnTo>
                  <a:lnTo>
                    <a:pt x="142" y="114"/>
                  </a:lnTo>
                  <a:lnTo>
                    <a:pt x="142" y="112"/>
                  </a:lnTo>
                  <a:lnTo>
                    <a:pt x="142" y="96"/>
                  </a:lnTo>
                  <a:lnTo>
                    <a:pt x="142" y="82"/>
                  </a:lnTo>
                  <a:lnTo>
                    <a:pt x="142" y="110"/>
                  </a:lnTo>
                  <a:lnTo>
                    <a:pt x="140" y="136"/>
                  </a:lnTo>
                  <a:lnTo>
                    <a:pt x="138" y="144"/>
                  </a:lnTo>
                  <a:lnTo>
                    <a:pt x="136" y="152"/>
                  </a:lnTo>
                  <a:lnTo>
                    <a:pt x="130" y="176"/>
                  </a:lnTo>
                  <a:lnTo>
                    <a:pt x="120" y="218"/>
                  </a:lnTo>
                  <a:lnTo>
                    <a:pt x="112" y="238"/>
                  </a:lnTo>
                  <a:lnTo>
                    <a:pt x="106" y="256"/>
                  </a:lnTo>
                  <a:lnTo>
                    <a:pt x="98" y="266"/>
                  </a:lnTo>
                  <a:lnTo>
                    <a:pt x="96" y="268"/>
                  </a:lnTo>
                  <a:lnTo>
                    <a:pt x="92" y="268"/>
                  </a:lnTo>
                  <a:lnTo>
                    <a:pt x="86" y="262"/>
                  </a:lnTo>
                  <a:lnTo>
                    <a:pt x="80" y="256"/>
                  </a:lnTo>
                  <a:lnTo>
                    <a:pt x="72" y="238"/>
                  </a:lnTo>
                  <a:lnTo>
                    <a:pt x="66" y="220"/>
                  </a:lnTo>
                  <a:lnTo>
                    <a:pt x="64" y="204"/>
                  </a:lnTo>
                  <a:lnTo>
                    <a:pt x="56" y="176"/>
                  </a:lnTo>
                  <a:lnTo>
                    <a:pt x="44" y="128"/>
                  </a:lnTo>
                  <a:lnTo>
                    <a:pt x="30" y="80"/>
                  </a:lnTo>
                  <a:lnTo>
                    <a:pt x="26" y="62"/>
                  </a:lnTo>
                  <a:lnTo>
                    <a:pt x="24" y="52"/>
                  </a:lnTo>
                  <a:lnTo>
                    <a:pt x="8" y="8"/>
                  </a:lnTo>
                  <a:lnTo>
                    <a:pt x="2" y="2"/>
                  </a:lnTo>
                  <a:lnTo>
                    <a:pt x="2" y="0"/>
                  </a:lnTo>
                  <a:lnTo>
                    <a:pt x="0" y="2"/>
                  </a:lnTo>
                  <a:lnTo>
                    <a:pt x="0" y="8"/>
                  </a:lnTo>
                  <a:lnTo>
                    <a:pt x="2" y="22"/>
                  </a:lnTo>
                  <a:lnTo>
                    <a:pt x="10" y="58"/>
                  </a:lnTo>
                  <a:lnTo>
                    <a:pt x="30" y="148"/>
                  </a:lnTo>
                  <a:lnTo>
                    <a:pt x="40" y="194"/>
                  </a:lnTo>
                  <a:lnTo>
                    <a:pt x="44" y="204"/>
                  </a:lnTo>
                  <a:lnTo>
                    <a:pt x="48" y="222"/>
                  </a:lnTo>
                  <a:lnTo>
                    <a:pt x="58" y="268"/>
                  </a:lnTo>
                  <a:lnTo>
                    <a:pt x="68" y="332"/>
                  </a:lnTo>
                  <a:lnTo>
                    <a:pt x="66" y="340"/>
                  </a:lnTo>
                  <a:lnTo>
                    <a:pt x="62" y="342"/>
                  </a:lnTo>
                  <a:lnTo>
                    <a:pt x="60" y="342"/>
                  </a:lnTo>
                  <a:lnTo>
                    <a:pt x="58" y="342"/>
                  </a:lnTo>
                  <a:lnTo>
                    <a:pt x="54" y="336"/>
                  </a:lnTo>
                  <a:lnTo>
                    <a:pt x="48" y="326"/>
                  </a:lnTo>
                  <a:lnTo>
                    <a:pt x="40" y="304"/>
                  </a:lnTo>
                  <a:lnTo>
                    <a:pt x="34" y="276"/>
                  </a:lnTo>
                  <a:lnTo>
                    <a:pt x="28" y="246"/>
                  </a:lnTo>
                  <a:lnTo>
                    <a:pt x="22" y="192"/>
                  </a:lnTo>
                  <a:lnTo>
                    <a:pt x="20" y="170"/>
                  </a:lnTo>
                  <a:lnTo>
                    <a:pt x="10" y="178"/>
                  </a:lnTo>
                  <a:lnTo>
                    <a:pt x="18" y="216"/>
                  </a:lnTo>
                  <a:lnTo>
                    <a:pt x="22" y="242"/>
                  </a:lnTo>
                  <a:lnTo>
                    <a:pt x="20" y="256"/>
                  </a:lnTo>
                  <a:lnTo>
                    <a:pt x="18" y="262"/>
                  </a:lnTo>
                  <a:lnTo>
                    <a:pt x="16" y="264"/>
                  </a:lnTo>
                  <a:lnTo>
                    <a:pt x="14" y="264"/>
                  </a:lnTo>
                  <a:lnTo>
                    <a:pt x="10" y="262"/>
                  </a:lnTo>
                  <a:lnTo>
                    <a:pt x="6" y="256"/>
                  </a:lnTo>
                  <a:lnTo>
                    <a:pt x="2" y="260"/>
                  </a:lnTo>
                  <a:lnTo>
                    <a:pt x="12" y="276"/>
                  </a:lnTo>
                  <a:lnTo>
                    <a:pt x="20" y="302"/>
                  </a:lnTo>
                  <a:lnTo>
                    <a:pt x="30" y="334"/>
                  </a:lnTo>
                  <a:lnTo>
                    <a:pt x="38" y="366"/>
                  </a:lnTo>
                  <a:lnTo>
                    <a:pt x="50" y="424"/>
                  </a:lnTo>
                  <a:lnTo>
                    <a:pt x="54" y="450"/>
                  </a:lnTo>
                  <a:lnTo>
                    <a:pt x="64" y="460"/>
                  </a:lnTo>
                  <a:lnTo>
                    <a:pt x="76" y="468"/>
                  </a:lnTo>
                  <a:lnTo>
                    <a:pt x="88" y="470"/>
                  </a:lnTo>
                  <a:lnTo>
                    <a:pt x="98" y="470"/>
                  </a:lnTo>
                  <a:lnTo>
                    <a:pt x="108" y="470"/>
                  </a:lnTo>
                  <a:lnTo>
                    <a:pt x="116" y="466"/>
                  </a:lnTo>
                  <a:lnTo>
                    <a:pt x="122" y="464"/>
                  </a:lnTo>
                  <a:lnTo>
                    <a:pt x="128" y="430"/>
                  </a:lnTo>
                  <a:lnTo>
                    <a:pt x="134" y="400"/>
                  </a:lnTo>
                  <a:lnTo>
                    <a:pt x="140" y="374"/>
                  </a:lnTo>
                  <a:lnTo>
                    <a:pt x="146" y="350"/>
                  </a:lnTo>
                  <a:lnTo>
                    <a:pt x="154" y="330"/>
                  </a:lnTo>
                  <a:lnTo>
                    <a:pt x="162" y="312"/>
                  </a:lnTo>
                  <a:lnTo>
                    <a:pt x="178" y="282"/>
                  </a:lnTo>
                  <a:lnTo>
                    <a:pt x="192" y="262"/>
                  </a:lnTo>
                  <a:lnTo>
                    <a:pt x="204" y="250"/>
                  </a:lnTo>
                  <a:lnTo>
                    <a:pt x="212" y="244"/>
                  </a:lnTo>
                  <a:lnTo>
                    <a:pt x="214" y="242"/>
                  </a:lnTo>
                  <a:lnTo>
                    <a:pt x="248" y="164"/>
                  </a:lnTo>
                  <a:lnTo>
                    <a:pt x="238" y="168"/>
                  </a:lnTo>
                  <a:close/>
                </a:path>
              </a:pathLst>
            </a:custGeom>
            <a:solidFill>
              <a:srgbClr val="B5793B"/>
            </a:solidFill>
            <a:ln w="9525">
              <a:noFill/>
              <a:round/>
              <a:headEnd/>
              <a:tailEnd/>
            </a:ln>
          </p:spPr>
          <p:txBody>
            <a:bodyPr/>
            <a:lstStyle/>
            <a:p>
              <a:endParaRPr lang="fr-FR">
                <a:latin typeface="Calibri" pitchFamily="34" charset="0"/>
              </a:endParaRPr>
            </a:p>
          </p:txBody>
        </p:sp>
        <p:sp>
          <p:nvSpPr>
            <p:cNvPr id="8962" name="Freeform 20"/>
            <p:cNvSpPr>
              <a:spLocks/>
            </p:cNvSpPr>
            <p:nvPr/>
          </p:nvSpPr>
          <p:spPr bwMode="auto">
            <a:xfrm>
              <a:off x="5482651" y="5267759"/>
              <a:ext cx="1153716" cy="907644"/>
            </a:xfrm>
            <a:custGeom>
              <a:avLst/>
              <a:gdLst>
                <a:gd name="T0" fmla="*/ 162730425 w 286"/>
                <a:gd name="T1" fmla="*/ 2147483647 h 202"/>
                <a:gd name="T2" fmla="*/ 358002889 w 286"/>
                <a:gd name="T3" fmla="*/ 2147483647 h 202"/>
                <a:gd name="T4" fmla="*/ 911282212 w 286"/>
                <a:gd name="T5" fmla="*/ 2147483647 h 202"/>
                <a:gd name="T6" fmla="*/ 618371594 w 286"/>
                <a:gd name="T7" fmla="*/ 2147483647 h 202"/>
                <a:gd name="T8" fmla="*/ 520733251 w 286"/>
                <a:gd name="T9" fmla="*/ 2147483647 h 202"/>
                <a:gd name="T10" fmla="*/ 455641106 w 286"/>
                <a:gd name="T11" fmla="*/ 2147483647 h 202"/>
                <a:gd name="T12" fmla="*/ 813648029 w 286"/>
                <a:gd name="T13" fmla="*/ 2147483647 h 202"/>
                <a:gd name="T14" fmla="*/ 976374357 w 286"/>
                <a:gd name="T15" fmla="*/ 2147483647 h 202"/>
                <a:gd name="T16" fmla="*/ 1106558899 w 286"/>
                <a:gd name="T17" fmla="*/ 2147483647 h 202"/>
                <a:gd name="T18" fmla="*/ 1301835334 w 286"/>
                <a:gd name="T19" fmla="*/ 2147483647 h 202"/>
                <a:gd name="T20" fmla="*/ 1627292024 w 286"/>
                <a:gd name="T21" fmla="*/ 2147483647 h 202"/>
                <a:gd name="T22" fmla="*/ 1952752748 w 286"/>
                <a:gd name="T23" fmla="*/ 2147483647 h 202"/>
                <a:gd name="T24" fmla="*/ 2147483647 w 286"/>
                <a:gd name="T25" fmla="*/ 2147483647 h 202"/>
                <a:gd name="T26" fmla="*/ 2147483647 w 286"/>
                <a:gd name="T27" fmla="*/ 2147483647 h 202"/>
                <a:gd name="T28" fmla="*/ 2147483647 w 286"/>
                <a:gd name="T29" fmla="*/ 2147483647 h 202"/>
                <a:gd name="T30" fmla="*/ 2147483647 w 286"/>
                <a:gd name="T31" fmla="*/ 2147483647 h 202"/>
                <a:gd name="T32" fmla="*/ 2147483647 w 286"/>
                <a:gd name="T33" fmla="*/ 2147483647 h 202"/>
                <a:gd name="T34" fmla="*/ 2147483647 w 286"/>
                <a:gd name="T35" fmla="*/ 2147483647 h 202"/>
                <a:gd name="T36" fmla="*/ 2147483647 w 286"/>
                <a:gd name="T37" fmla="*/ 2147483647 h 202"/>
                <a:gd name="T38" fmla="*/ 2147483647 w 286"/>
                <a:gd name="T39" fmla="*/ 2147483647 h 202"/>
                <a:gd name="T40" fmla="*/ 2147483647 w 286"/>
                <a:gd name="T41" fmla="*/ 2147483647 h 202"/>
                <a:gd name="T42" fmla="*/ 2147483647 w 286"/>
                <a:gd name="T43" fmla="*/ 2147483647 h 202"/>
                <a:gd name="T44" fmla="*/ 2147483647 w 286"/>
                <a:gd name="T45" fmla="*/ 2147483647 h 202"/>
                <a:gd name="T46" fmla="*/ 2147483647 w 286"/>
                <a:gd name="T47" fmla="*/ 2147483647 h 202"/>
                <a:gd name="T48" fmla="*/ 2147483647 w 286"/>
                <a:gd name="T49" fmla="*/ 2147483647 h 202"/>
                <a:gd name="T50" fmla="*/ 2147483647 w 286"/>
                <a:gd name="T51" fmla="*/ 2147483647 h 202"/>
                <a:gd name="T52" fmla="*/ 2147483647 w 286"/>
                <a:gd name="T53" fmla="*/ 2147483647 h 202"/>
                <a:gd name="T54" fmla="*/ 2147483647 w 286"/>
                <a:gd name="T55" fmla="*/ 2147483647 h 202"/>
                <a:gd name="T56" fmla="*/ 2147483647 w 286"/>
                <a:gd name="T57" fmla="*/ 2147483647 h 202"/>
                <a:gd name="T58" fmla="*/ 2147483647 w 286"/>
                <a:gd name="T59" fmla="*/ 2147483647 h 202"/>
                <a:gd name="T60" fmla="*/ 2147483647 w 286"/>
                <a:gd name="T61" fmla="*/ 2147483647 h 202"/>
                <a:gd name="T62" fmla="*/ 2147483647 w 286"/>
                <a:gd name="T63" fmla="*/ 2147483647 h 202"/>
                <a:gd name="T64" fmla="*/ 2147483647 w 286"/>
                <a:gd name="T65" fmla="*/ 2147483647 h 202"/>
                <a:gd name="T66" fmla="*/ 2147483647 w 286"/>
                <a:gd name="T67" fmla="*/ 2147483647 h 202"/>
                <a:gd name="T68" fmla="*/ 2147483647 w 286"/>
                <a:gd name="T69" fmla="*/ 2147483647 h 202"/>
                <a:gd name="T70" fmla="*/ 2147483647 w 286"/>
                <a:gd name="T71" fmla="*/ 2147483647 h 202"/>
                <a:gd name="T72" fmla="*/ 2147483647 w 286"/>
                <a:gd name="T73" fmla="*/ 1736309529 h 202"/>
                <a:gd name="T74" fmla="*/ 2147483647 w 286"/>
                <a:gd name="T75" fmla="*/ 1049860995 h 202"/>
                <a:gd name="T76" fmla="*/ 2147483647 w 286"/>
                <a:gd name="T77" fmla="*/ 323035934 h 202"/>
                <a:gd name="T78" fmla="*/ 2147483647 w 286"/>
                <a:gd name="T79" fmla="*/ 282654705 h 202"/>
                <a:gd name="T80" fmla="*/ 2147483647 w 286"/>
                <a:gd name="T81" fmla="*/ 242273546 h 202"/>
                <a:gd name="T82" fmla="*/ 2147483647 w 286"/>
                <a:gd name="T83" fmla="*/ 201896880 h 202"/>
                <a:gd name="T84" fmla="*/ 2050386931 w 286"/>
                <a:gd name="T85" fmla="*/ 80757860 h 202"/>
                <a:gd name="T86" fmla="*/ 1985298821 w 286"/>
                <a:gd name="T87" fmla="*/ 0 h 202"/>
                <a:gd name="T88" fmla="*/ 1887660603 w 286"/>
                <a:gd name="T89" fmla="*/ 1292134751 h 202"/>
                <a:gd name="T90" fmla="*/ 1659838096 w 286"/>
                <a:gd name="T91" fmla="*/ 2147483647 h 202"/>
                <a:gd name="T92" fmla="*/ 1399473551 w 286"/>
                <a:gd name="T93" fmla="*/ 2147483647 h 202"/>
                <a:gd name="T94" fmla="*/ 1008920430 w 286"/>
                <a:gd name="T95" fmla="*/ 2147483647 h 202"/>
                <a:gd name="T96" fmla="*/ 0 w 286"/>
                <a:gd name="T97" fmla="*/ 2147483647 h 20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6"/>
                <a:gd name="T148" fmla="*/ 0 h 202"/>
                <a:gd name="T149" fmla="*/ 286 w 286"/>
                <a:gd name="T150" fmla="*/ 202 h 20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6" h="202">
                  <a:moveTo>
                    <a:pt x="0" y="166"/>
                  </a:moveTo>
                  <a:lnTo>
                    <a:pt x="0" y="166"/>
                  </a:lnTo>
                  <a:lnTo>
                    <a:pt x="10" y="156"/>
                  </a:lnTo>
                  <a:lnTo>
                    <a:pt x="16" y="152"/>
                  </a:lnTo>
                  <a:lnTo>
                    <a:pt x="22" y="150"/>
                  </a:lnTo>
                  <a:lnTo>
                    <a:pt x="38" y="150"/>
                  </a:lnTo>
                  <a:lnTo>
                    <a:pt x="56" y="152"/>
                  </a:lnTo>
                  <a:lnTo>
                    <a:pt x="44" y="164"/>
                  </a:lnTo>
                  <a:lnTo>
                    <a:pt x="38" y="170"/>
                  </a:lnTo>
                  <a:lnTo>
                    <a:pt x="34" y="176"/>
                  </a:lnTo>
                  <a:lnTo>
                    <a:pt x="32" y="182"/>
                  </a:lnTo>
                  <a:lnTo>
                    <a:pt x="30" y="184"/>
                  </a:lnTo>
                  <a:lnTo>
                    <a:pt x="28" y="188"/>
                  </a:lnTo>
                  <a:lnTo>
                    <a:pt x="34" y="186"/>
                  </a:lnTo>
                  <a:lnTo>
                    <a:pt x="42" y="184"/>
                  </a:lnTo>
                  <a:lnTo>
                    <a:pt x="50" y="182"/>
                  </a:lnTo>
                  <a:lnTo>
                    <a:pt x="58" y="180"/>
                  </a:lnTo>
                  <a:lnTo>
                    <a:pt x="60" y="176"/>
                  </a:lnTo>
                  <a:lnTo>
                    <a:pt x="62" y="172"/>
                  </a:lnTo>
                  <a:lnTo>
                    <a:pt x="68" y="168"/>
                  </a:lnTo>
                  <a:lnTo>
                    <a:pt x="74" y="166"/>
                  </a:lnTo>
                  <a:lnTo>
                    <a:pt x="80" y="162"/>
                  </a:lnTo>
                  <a:lnTo>
                    <a:pt x="86" y="160"/>
                  </a:lnTo>
                  <a:lnTo>
                    <a:pt x="100" y="158"/>
                  </a:lnTo>
                  <a:lnTo>
                    <a:pt x="116" y="160"/>
                  </a:lnTo>
                  <a:lnTo>
                    <a:pt x="120" y="164"/>
                  </a:lnTo>
                  <a:lnTo>
                    <a:pt x="126" y="166"/>
                  </a:lnTo>
                  <a:lnTo>
                    <a:pt x="134" y="170"/>
                  </a:lnTo>
                  <a:lnTo>
                    <a:pt x="140" y="174"/>
                  </a:lnTo>
                  <a:lnTo>
                    <a:pt x="144" y="180"/>
                  </a:lnTo>
                  <a:lnTo>
                    <a:pt x="148" y="190"/>
                  </a:lnTo>
                  <a:lnTo>
                    <a:pt x="154" y="202"/>
                  </a:lnTo>
                  <a:lnTo>
                    <a:pt x="152" y="192"/>
                  </a:lnTo>
                  <a:lnTo>
                    <a:pt x="150" y="186"/>
                  </a:lnTo>
                  <a:lnTo>
                    <a:pt x="146" y="178"/>
                  </a:lnTo>
                  <a:lnTo>
                    <a:pt x="146" y="168"/>
                  </a:lnTo>
                  <a:lnTo>
                    <a:pt x="160" y="168"/>
                  </a:lnTo>
                  <a:lnTo>
                    <a:pt x="174" y="170"/>
                  </a:lnTo>
                  <a:lnTo>
                    <a:pt x="186" y="172"/>
                  </a:lnTo>
                  <a:lnTo>
                    <a:pt x="200" y="178"/>
                  </a:lnTo>
                  <a:lnTo>
                    <a:pt x="212" y="184"/>
                  </a:lnTo>
                  <a:lnTo>
                    <a:pt x="224" y="190"/>
                  </a:lnTo>
                  <a:lnTo>
                    <a:pt x="230" y="196"/>
                  </a:lnTo>
                  <a:lnTo>
                    <a:pt x="234" y="198"/>
                  </a:lnTo>
                  <a:lnTo>
                    <a:pt x="238" y="198"/>
                  </a:lnTo>
                  <a:lnTo>
                    <a:pt x="234" y="192"/>
                  </a:lnTo>
                  <a:lnTo>
                    <a:pt x="228" y="186"/>
                  </a:lnTo>
                  <a:lnTo>
                    <a:pt x="224" y="180"/>
                  </a:lnTo>
                  <a:lnTo>
                    <a:pt x="222" y="178"/>
                  </a:lnTo>
                  <a:lnTo>
                    <a:pt x="218" y="176"/>
                  </a:lnTo>
                  <a:lnTo>
                    <a:pt x="222" y="172"/>
                  </a:lnTo>
                  <a:lnTo>
                    <a:pt x="228" y="172"/>
                  </a:lnTo>
                  <a:lnTo>
                    <a:pt x="238" y="174"/>
                  </a:lnTo>
                  <a:lnTo>
                    <a:pt x="260" y="180"/>
                  </a:lnTo>
                  <a:lnTo>
                    <a:pt x="276" y="188"/>
                  </a:lnTo>
                  <a:lnTo>
                    <a:pt x="286" y="194"/>
                  </a:lnTo>
                  <a:lnTo>
                    <a:pt x="280" y="188"/>
                  </a:lnTo>
                  <a:lnTo>
                    <a:pt x="272" y="184"/>
                  </a:lnTo>
                  <a:lnTo>
                    <a:pt x="256" y="174"/>
                  </a:lnTo>
                  <a:lnTo>
                    <a:pt x="242" y="170"/>
                  </a:lnTo>
                  <a:lnTo>
                    <a:pt x="238" y="168"/>
                  </a:lnTo>
                  <a:lnTo>
                    <a:pt x="236" y="166"/>
                  </a:lnTo>
                  <a:lnTo>
                    <a:pt x="238" y="162"/>
                  </a:lnTo>
                  <a:lnTo>
                    <a:pt x="244" y="160"/>
                  </a:lnTo>
                  <a:lnTo>
                    <a:pt x="250" y="158"/>
                  </a:lnTo>
                  <a:lnTo>
                    <a:pt x="256" y="156"/>
                  </a:lnTo>
                  <a:lnTo>
                    <a:pt x="264" y="154"/>
                  </a:lnTo>
                  <a:lnTo>
                    <a:pt x="274" y="154"/>
                  </a:lnTo>
                  <a:lnTo>
                    <a:pt x="284" y="154"/>
                  </a:lnTo>
                  <a:lnTo>
                    <a:pt x="278" y="150"/>
                  </a:lnTo>
                  <a:lnTo>
                    <a:pt x="272" y="148"/>
                  </a:lnTo>
                  <a:lnTo>
                    <a:pt x="258" y="146"/>
                  </a:lnTo>
                  <a:lnTo>
                    <a:pt x="242" y="146"/>
                  </a:lnTo>
                  <a:lnTo>
                    <a:pt x="236" y="144"/>
                  </a:lnTo>
                  <a:lnTo>
                    <a:pt x="228" y="142"/>
                  </a:lnTo>
                  <a:lnTo>
                    <a:pt x="222" y="140"/>
                  </a:lnTo>
                  <a:lnTo>
                    <a:pt x="218" y="136"/>
                  </a:lnTo>
                  <a:lnTo>
                    <a:pt x="208" y="122"/>
                  </a:lnTo>
                  <a:lnTo>
                    <a:pt x="198" y="108"/>
                  </a:lnTo>
                  <a:lnTo>
                    <a:pt x="192" y="96"/>
                  </a:lnTo>
                  <a:lnTo>
                    <a:pt x="188" y="86"/>
                  </a:lnTo>
                  <a:lnTo>
                    <a:pt x="186" y="74"/>
                  </a:lnTo>
                  <a:lnTo>
                    <a:pt x="184" y="52"/>
                  </a:lnTo>
                  <a:lnTo>
                    <a:pt x="186" y="34"/>
                  </a:lnTo>
                  <a:lnTo>
                    <a:pt x="186" y="24"/>
                  </a:lnTo>
                  <a:lnTo>
                    <a:pt x="184" y="16"/>
                  </a:lnTo>
                  <a:lnTo>
                    <a:pt x="184" y="14"/>
                  </a:lnTo>
                  <a:lnTo>
                    <a:pt x="178" y="14"/>
                  </a:lnTo>
                  <a:lnTo>
                    <a:pt x="170" y="12"/>
                  </a:lnTo>
                  <a:lnTo>
                    <a:pt x="162" y="12"/>
                  </a:lnTo>
                  <a:lnTo>
                    <a:pt x="152" y="12"/>
                  </a:lnTo>
                  <a:lnTo>
                    <a:pt x="144" y="10"/>
                  </a:lnTo>
                  <a:lnTo>
                    <a:pt x="136" y="8"/>
                  </a:lnTo>
                  <a:lnTo>
                    <a:pt x="126" y="4"/>
                  </a:lnTo>
                  <a:lnTo>
                    <a:pt x="124" y="2"/>
                  </a:lnTo>
                  <a:lnTo>
                    <a:pt x="124" y="0"/>
                  </a:lnTo>
                  <a:lnTo>
                    <a:pt x="122" y="0"/>
                  </a:lnTo>
                  <a:lnTo>
                    <a:pt x="120" y="32"/>
                  </a:lnTo>
                  <a:lnTo>
                    <a:pt x="116" y="64"/>
                  </a:lnTo>
                  <a:lnTo>
                    <a:pt x="114" y="80"/>
                  </a:lnTo>
                  <a:lnTo>
                    <a:pt x="108" y="94"/>
                  </a:lnTo>
                  <a:lnTo>
                    <a:pt x="102" y="108"/>
                  </a:lnTo>
                  <a:lnTo>
                    <a:pt x="94" y="122"/>
                  </a:lnTo>
                  <a:lnTo>
                    <a:pt x="86" y="128"/>
                  </a:lnTo>
                  <a:lnTo>
                    <a:pt x="78" y="132"/>
                  </a:lnTo>
                  <a:lnTo>
                    <a:pt x="70" y="136"/>
                  </a:lnTo>
                  <a:lnTo>
                    <a:pt x="62" y="138"/>
                  </a:lnTo>
                  <a:lnTo>
                    <a:pt x="44" y="140"/>
                  </a:lnTo>
                  <a:lnTo>
                    <a:pt x="26" y="142"/>
                  </a:lnTo>
                  <a:lnTo>
                    <a:pt x="0" y="166"/>
                  </a:lnTo>
                  <a:close/>
                </a:path>
              </a:pathLst>
            </a:custGeom>
            <a:solidFill>
              <a:srgbClr val="B5793B"/>
            </a:solidFill>
            <a:ln w="9525">
              <a:noFill/>
              <a:round/>
              <a:headEnd/>
              <a:tailEnd/>
            </a:ln>
          </p:spPr>
          <p:txBody>
            <a:bodyPr/>
            <a:lstStyle/>
            <a:p>
              <a:endParaRPr lang="fr-FR">
                <a:latin typeface="Calibri" pitchFamily="34" charset="0"/>
              </a:endParaRPr>
            </a:p>
          </p:txBody>
        </p:sp>
        <p:sp>
          <p:nvSpPr>
            <p:cNvPr id="8963" name="Freeform 29"/>
            <p:cNvSpPr>
              <a:spLocks/>
            </p:cNvSpPr>
            <p:nvPr/>
          </p:nvSpPr>
          <p:spPr bwMode="auto">
            <a:xfrm>
              <a:off x="5490719" y="4573915"/>
              <a:ext cx="484077" cy="1419959"/>
            </a:xfrm>
            <a:custGeom>
              <a:avLst/>
              <a:gdLst>
                <a:gd name="T0" fmla="*/ 1301836517 w 120"/>
                <a:gd name="T1" fmla="*/ 32546102 h 352"/>
                <a:gd name="T2" fmla="*/ 1301836517 w 120"/>
                <a:gd name="T3" fmla="*/ 32546102 h 352"/>
                <a:gd name="T4" fmla="*/ 1464567027 w 120"/>
                <a:gd name="T5" fmla="*/ 488187509 h 352"/>
                <a:gd name="T6" fmla="*/ 1594751435 w 120"/>
                <a:gd name="T7" fmla="*/ 943828923 h 352"/>
                <a:gd name="T8" fmla="*/ 1692385708 w 120"/>
                <a:gd name="T9" fmla="*/ 1399474497 h 352"/>
                <a:gd name="T10" fmla="*/ 1790024014 w 120"/>
                <a:gd name="T11" fmla="*/ 1887661879 h 352"/>
                <a:gd name="T12" fmla="*/ 1822570116 w 120"/>
                <a:gd name="T13" fmla="*/ 2147483647 h 352"/>
                <a:gd name="T14" fmla="*/ 1855116218 w 120"/>
                <a:gd name="T15" fmla="*/ 2147483647 h 352"/>
                <a:gd name="T16" fmla="*/ 1855116218 w 120"/>
                <a:gd name="T17" fmla="*/ 2147483647 h 352"/>
                <a:gd name="T18" fmla="*/ 1822570116 w 120"/>
                <a:gd name="T19" fmla="*/ 2147483647 h 352"/>
                <a:gd name="T20" fmla="*/ 1822570116 w 120"/>
                <a:gd name="T21" fmla="*/ 2147483647 h 352"/>
                <a:gd name="T22" fmla="*/ 1757477912 w 120"/>
                <a:gd name="T23" fmla="*/ 2147483647 h 352"/>
                <a:gd name="T24" fmla="*/ 1692385708 w 120"/>
                <a:gd name="T25" fmla="*/ 2147483647 h 352"/>
                <a:gd name="T26" fmla="*/ 1627297537 w 120"/>
                <a:gd name="T27" fmla="*/ 2147483647 h 352"/>
                <a:gd name="T28" fmla="*/ 1529659231 w 120"/>
                <a:gd name="T29" fmla="*/ 2147483647 h 352"/>
                <a:gd name="T30" fmla="*/ 1432020925 w 120"/>
                <a:gd name="T31" fmla="*/ 2147483647 h 352"/>
                <a:gd name="T32" fmla="*/ 1236744313 w 120"/>
                <a:gd name="T33" fmla="*/ 2147483647 h 352"/>
                <a:gd name="T34" fmla="*/ 1041467449 w 120"/>
                <a:gd name="T35" fmla="*/ 2147483647 h 352"/>
                <a:gd name="T36" fmla="*/ 1041467449 w 120"/>
                <a:gd name="T37" fmla="*/ 2147483647 h 352"/>
                <a:gd name="T38" fmla="*/ 748556565 w 120"/>
                <a:gd name="T39" fmla="*/ 2147483647 h 352"/>
                <a:gd name="T40" fmla="*/ 390549316 w 120"/>
                <a:gd name="T41" fmla="*/ 2147483647 h 352"/>
                <a:gd name="T42" fmla="*/ 260368879 w 120"/>
                <a:gd name="T43" fmla="*/ 2147483647 h 352"/>
                <a:gd name="T44" fmla="*/ 130184440 w 120"/>
                <a:gd name="T45" fmla="*/ 2147483647 h 352"/>
                <a:gd name="T46" fmla="*/ 32546110 w 120"/>
                <a:gd name="T47" fmla="*/ 2147483647 h 352"/>
                <a:gd name="T48" fmla="*/ 0 w 120"/>
                <a:gd name="T49" fmla="*/ 2147483647 h 352"/>
                <a:gd name="T50" fmla="*/ 0 w 120"/>
                <a:gd name="T51" fmla="*/ 2147483647 h 352"/>
                <a:gd name="T52" fmla="*/ 32546110 w 120"/>
                <a:gd name="T53" fmla="*/ 2147483647 h 352"/>
                <a:gd name="T54" fmla="*/ 32546110 w 120"/>
                <a:gd name="T55" fmla="*/ 2147483647 h 352"/>
                <a:gd name="T56" fmla="*/ 32546110 w 120"/>
                <a:gd name="T57" fmla="*/ 2147483647 h 352"/>
                <a:gd name="T58" fmla="*/ 65092220 w 120"/>
                <a:gd name="T59" fmla="*/ 2147483647 h 352"/>
                <a:gd name="T60" fmla="*/ 130184440 w 120"/>
                <a:gd name="T61" fmla="*/ 2147483647 h 352"/>
                <a:gd name="T62" fmla="*/ 227822777 w 120"/>
                <a:gd name="T63" fmla="*/ 2147483647 h 352"/>
                <a:gd name="T64" fmla="*/ 325461146 w 120"/>
                <a:gd name="T65" fmla="*/ 2147483647 h 352"/>
                <a:gd name="T66" fmla="*/ 585826055 w 120"/>
                <a:gd name="T67" fmla="*/ 2147483647 h 352"/>
                <a:gd name="T68" fmla="*/ 813648769 w 120"/>
                <a:gd name="T69" fmla="*/ 2147483647 h 352"/>
                <a:gd name="T70" fmla="*/ 813648769 w 120"/>
                <a:gd name="T71" fmla="*/ 2147483647 h 352"/>
                <a:gd name="T72" fmla="*/ 976379279 w 120"/>
                <a:gd name="T73" fmla="*/ 2147483647 h 352"/>
                <a:gd name="T74" fmla="*/ 1139106007 w 120"/>
                <a:gd name="T75" fmla="*/ 2147483647 h 352"/>
                <a:gd name="T76" fmla="*/ 1301836517 w 120"/>
                <a:gd name="T77" fmla="*/ 2147483647 h 352"/>
                <a:gd name="T78" fmla="*/ 1432020925 w 120"/>
                <a:gd name="T79" fmla="*/ 2147483647 h 352"/>
                <a:gd name="T80" fmla="*/ 1432020925 w 120"/>
                <a:gd name="T81" fmla="*/ 2147483647 h 352"/>
                <a:gd name="T82" fmla="*/ 1562205333 w 120"/>
                <a:gd name="T83" fmla="*/ 2147483647 h 352"/>
                <a:gd name="T84" fmla="*/ 1659839606 w 120"/>
                <a:gd name="T85" fmla="*/ 2147483647 h 352"/>
                <a:gd name="T86" fmla="*/ 1724931810 w 120"/>
                <a:gd name="T87" fmla="*/ 2147483647 h 352"/>
                <a:gd name="T88" fmla="*/ 1757477912 w 120"/>
                <a:gd name="T89" fmla="*/ 2147483647 h 352"/>
                <a:gd name="T90" fmla="*/ 1757477912 w 120"/>
                <a:gd name="T91" fmla="*/ 2147483647 h 352"/>
                <a:gd name="T92" fmla="*/ 1855116218 w 120"/>
                <a:gd name="T93" fmla="*/ 2147483647 h 352"/>
                <a:gd name="T94" fmla="*/ 1920208422 w 120"/>
                <a:gd name="T95" fmla="*/ 2147483647 h 352"/>
                <a:gd name="T96" fmla="*/ 1920208422 w 120"/>
                <a:gd name="T97" fmla="*/ 2147483647 h 352"/>
                <a:gd name="T98" fmla="*/ 1952754524 w 120"/>
                <a:gd name="T99" fmla="*/ 2147483647 h 352"/>
                <a:gd name="T100" fmla="*/ 1920208422 w 120"/>
                <a:gd name="T101" fmla="*/ 2147483647 h 352"/>
                <a:gd name="T102" fmla="*/ 1887662320 w 120"/>
                <a:gd name="T103" fmla="*/ 2147483647 h 352"/>
                <a:gd name="T104" fmla="*/ 1855116218 w 120"/>
                <a:gd name="T105" fmla="*/ 1822569690 h 352"/>
                <a:gd name="T106" fmla="*/ 1855116218 w 120"/>
                <a:gd name="T107" fmla="*/ 1822569690 h 352"/>
                <a:gd name="T108" fmla="*/ 1757477912 w 120"/>
                <a:gd name="T109" fmla="*/ 1366928402 h 352"/>
                <a:gd name="T110" fmla="*/ 1627297537 w 120"/>
                <a:gd name="T111" fmla="*/ 911286862 h 352"/>
                <a:gd name="T112" fmla="*/ 1334382619 w 120"/>
                <a:gd name="T113" fmla="*/ 0 h 352"/>
                <a:gd name="T114" fmla="*/ 1334382619 w 120"/>
                <a:gd name="T115" fmla="*/ 0 h 352"/>
                <a:gd name="T116" fmla="*/ 1301836517 w 120"/>
                <a:gd name="T117" fmla="*/ 32546102 h 3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352"/>
                <a:gd name="T179" fmla="*/ 120 w 120"/>
                <a:gd name="T180" fmla="*/ 352 h 35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352">
                  <a:moveTo>
                    <a:pt x="80" y="2"/>
                  </a:moveTo>
                  <a:lnTo>
                    <a:pt x="80" y="2"/>
                  </a:lnTo>
                  <a:lnTo>
                    <a:pt x="90" y="30"/>
                  </a:lnTo>
                  <a:lnTo>
                    <a:pt x="98" y="58"/>
                  </a:lnTo>
                  <a:lnTo>
                    <a:pt x="104" y="86"/>
                  </a:lnTo>
                  <a:lnTo>
                    <a:pt x="110" y="116"/>
                  </a:lnTo>
                  <a:lnTo>
                    <a:pt x="112" y="144"/>
                  </a:lnTo>
                  <a:lnTo>
                    <a:pt x="114" y="174"/>
                  </a:lnTo>
                  <a:lnTo>
                    <a:pt x="114" y="204"/>
                  </a:lnTo>
                  <a:lnTo>
                    <a:pt x="112" y="232"/>
                  </a:lnTo>
                  <a:lnTo>
                    <a:pt x="108" y="260"/>
                  </a:lnTo>
                  <a:lnTo>
                    <a:pt x="104" y="274"/>
                  </a:lnTo>
                  <a:lnTo>
                    <a:pt x="100" y="286"/>
                  </a:lnTo>
                  <a:lnTo>
                    <a:pt x="94" y="298"/>
                  </a:lnTo>
                  <a:lnTo>
                    <a:pt x="88" y="310"/>
                  </a:lnTo>
                  <a:lnTo>
                    <a:pt x="76" y="318"/>
                  </a:lnTo>
                  <a:lnTo>
                    <a:pt x="64" y="324"/>
                  </a:lnTo>
                  <a:lnTo>
                    <a:pt x="46" y="326"/>
                  </a:lnTo>
                  <a:lnTo>
                    <a:pt x="24" y="326"/>
                  </a:lnTo>
                  <a:lnTo>
                    <a:pt x="16" y="330"/>
                  </a:lnTo>
                  <a:lnTo>
                    <a:pt x="8" y="334"/>
                  </a:lnTo>
                  <a:lnTo>
                    <a:pt x="2" y="340"/>
                  </a:lnTo>
                  <a:lnTo>
                    <a:pt x="0" y="350"/>
                  </a:lnTo>
                  <a:lnTo>
                    <a:pt x="2" y="352"/>
                  </a:lnTo>
                  <a:lnTo>
                    <a:pt x="2" y="350"/>
                  </a:lnTo>
                  <a:lnTo>
                    <a:pt x="4" y="342"/>
                  </a:lnTo>
                  <a:lnTo>
                    <a:pt x="8" y="338"/>
                  </a:lnTo>
                  <a:lnTo>
                    <a:pt x="14" y="334"/>
                  </a:lnTo>
                  <a:lnTo>
                    <a:pt x="20" y="330"/>
                  </a:lnTo>
                  <a:lnTo>
                    <a:pt x="36" y="328"/>
                  </a:lnTo>
                  <a:lnTo>
                    <a:pt x="50" y="328"/>
                  </a:lnTo>
                  <a:lnTo>
                    <a:pt x="60" y="328"/>
                  </a:lnTo>
                  <a:lnTo>
                    <a:pt x="70" y="324"/>
                  </a:lnTo>
                  <a:lnTo>
                    <a:pt x="80" y="320"/>
                  </a:lnTo>
                  <a:lnTo>
                    <a:pt x="88" y="314"/>
                  </a:lnTo>
                  <a:lnTo>
                    <a:pt x="96" y="308"/>
                  </a:lnTo>
                  <a:lnTo>
                    <a:pt x="102" y="298"/>
                  </a:lnTo>
                  <a:lnTo>
                    <a:pt x="106" y="290"/>
                  </a:lnTo>
                  <a:lnTo>
                    <a:pt x="108" y="280"/>
                  </a:lnTo>
                  <a:lnTo>
                    <a:pt x="114" y="254"/>
                  </a:lnTo>
                  <a:lnTo>
                    <a:pt x="118" y="226"/>
                  </a:lnTo>
                  <a:lnTo>
                    <a:pt x="120" y="198"/>
                  </a:lnTo>
                  <a:lnTo>
                    <a:pt x="118" y="170"/>
                  </a:lnTo>
                  <a:lnTo>
                    <a:pt x="116" y="140"/>
                  </a:lnTo>
                  <a:lnTo>
                    <a:pt x="114" y="112"/>
                  </a:lnTo>
                  <a:lnTo>
                    <a:pt x="108" y="84"/>
                  </a:lnTo>
                  <a:lnTo>
                    <a:pt x="100" y="56"/>
                  </a:lnTo>
                  <a:lnTo>
                    <a:pt x="82" y="0"/>
                  </a:lnTo>
                  <a:lnTo>
                    <a:pt x="80"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8964" name="Freeform 30"/>
            <p:cNvSpPr>
              <a:spLocks/>
            </p:cNvSpPr>
            <p:nvPr/>
          </p:nvSpPr>
          <p:spPr bwMode="auto">
            <a:xfrm>
              <a:off x="5490719" y="4573915"/>
              <a:ext cx="484077" cy="1419959"/>
            </a:xfrm>
            <a:custGeom>
              <a:avLst/>
              <a:gdLst>
                <a:gd name="T0" fmla="*/ 1301836517 w 120"/>
                <a:gd name="T1" fmla="*/ 32546102 h 352"/>
                <a:gd name="T2" fmla="*/ 1301836517 w 120"/>
                <a:gd name="T3" fmla="*/ 32546102 h 352"/>
                <a:gd name="T4" fmla="*/ 1464567027 w 120"/>
                <a:gd name="T5" fmla="*/ 488187509 h 352"/>
                <a:gd name="T6" fmla="*/ 1594751435 w 120"/>
                <a:gd name="T7" fmla="*/ 943828923 h 352"/>
                <a:gd name="T8" fmla="*/ 1692385708 w 120"/>
                <a:gd name="T9" fmla="*/ 1399474497 h 352"/>
                <a:gd name="T10" fmla="*/ 1790024014 w 120"/>
                <a:gd name="T11" fmla="*/ 1887661879 h 352"/>
                <a:gd name="T12" fmla="*/ 1822570116 w 120"/>
                <a:gd name="T13" fmla="*/ 2147483647 h 352"/>
                <a:gd name="T14" fmla="*/ 1855116218 w 120"/>
                <a:gd name="T15" fmla="*/ 2147483647 h 352"/>
                <a:gd name="T16" fmla="*/ 1855116218 w 120"/>
                <a:gd name="T17" fmla="*/ 2147483647 h 352"/>
                <a:gd name="T18" fmla="*/ 1822570116 w 120"/>
                <a:gd name="T19" fmla="*/ 2147483647 h 352"/>
                <a:gd name="T20" fmla="*/ 1822570116 w 120"/>
                <a:gd name="T21" fmla="*/ 2147483647 h 352"/>
                <a:gd name="T22" fmla="*/ 1757477912 w 120"/>
                <a:gd name="T23" fmla="*/ 2147483647 h 352"/>
                <a:gd name="T24" fmla="*/ 1692385708 w 120"/>
                <a:gd name="T25" fmla="*/ 2147483647 h 352"/>
                <a:gd name="T26" fmla="*/ 1627297537 w 120"/>
                <a:gd name="T27" fmla="*/ 2147483647 h 352"/>
                <a:gd name="T28" fmla="*/ 1529659231 w 120"/>
                <a:gd name="T29" fmla="*/ 2147483647 h 352"/>
                <a:gd name="T30" fmla="*/ 1432020925 w 120"/>
                <a:gd name="T31" fmla="*/ 2147483647 h 352"/>
                <a:gd name="T32" fmla="*/ 1236744313 w 120"/>
                <a:gd name="T33" fmla="*/ 2147483647 h 352"/>
                <a:gd name="T34" fmla="*/ 1041467449 w 120"/>
                <a:gd name="T35" fmla="*/ 2147483647 h 352"/>
                <a:gd name="T36" fmla="*/ 1041467449 w 120"/>
                <a:gd name="T37" fmla="*/ 2147483647 h 352"/>
                <a:gd name="T38" fmla="*/ 748556565 w 120"/>
                <a:gd name="T39" fmla="*/ 2147483647 h 352"/>
                <a:gd name="T40" fmla="*/ 390549316 w 120"/>
                <a:gd name="T41" fmla="*/ 2147483647 h 352"/>
                <a:gd name="T42" fmla="*/ 260368879 w 120"/>
                <a:gd name="T43" fmla="*/ 2147483647 h 352"/>
                <a:gd name="T44" fmla="*/ 130184440 w 120"/>
                <a:gd name="T45" fmla="*/ 2147483647 h 352"/>
                <a:gd name="T46" fmla="*/ 32546110 w 120"/>
                <a:gd name="T47" fmla="*/ 2147483647 h 352"/>
                <a:gd name="T48" fmla="*/ 0 w 120"/>
                <a:gd name="T49" fmla="*/ 2147483647 h 352"/>
                <a:gd name="T50" fmla="*/ 0 w 120"/>
                <a:gd name="T51" fmla="*/ 2147483647 h 352"/>
                <a:gd name="T52" fmla="*/ 32546110 w 120"/>
                <a:gd name="T53" fmla="*/ 2147483647 h 352"/>
                <a:gd name="T54" fmla="*/ 32546110 w 120"/>
                <a:gd name="T55" fmla="*/ 2147483647 h 352"/>
                <a:gd name="T56" fmla="*/ 32546110 w 120"/>
                <a:gd name="T57" fmla="*/ 2147483647 h 352"/>
                <a:gd name="T58" fmla="*/ 65092220 w 120"/>
                <a:gd name="T59" fmla="*/ 2147483647 h 352"/>
                <a:gd name="T60" fmla="*/ 130184440 w 120"/>
                <a:gd name="T61" fmla="*/ 2147483647 h 352"/>
                <a:gd name="T62" fmla="*/ 227822777 w 120"/>
                <a:gd name="T63" fmla="*/ 2147483647 h 352"/>
                <a:gd name="T64" fmla="*/ 325461146 w 120"/>
                <a:gd name="T65" fmla="*/ 2147483647 h 352"/>
                <a:gd name="T66" fmla="*/ 585826055 w 120"/>
                <a:gd name="T67" fmla="*/ 2147483647 h 352"/>
                <a:gd name="T68" fmla="*/ 813648769 w 120"/>
                <a:gd name="T69" fmla="*/ 2147483647 h 352"/>
                <a:gd name="T70" fmla="*/ 813648769 w 120"/>
                <a:gd name="T71" fmla="*/ 2147483647 h 352"/>
                <a:gd name="T72" fmla="*/ 976379279 w 120"/>
                <a:gd name="T73" fmla="*/ 2147483647 h 352"/>
                <a:gd name="T74" fmla="*/ 1139106007 w 120"/>
                <a:gd name="T75" fmla="*/ 2147483647 h 352"/>
                <a:gd name="T76" fmla="*/ 1301836517 w 120"/>
                <a:gd name="T77" fmla="*/ 2147483647 h 352"/>
                <a:gd name="T78" fmla="*/ 1432020925 w 120"/>
                <a:gd name="T79" fmla="*/ 2147483647 h 352"/>
                <a:gd name="T80" fmla="*/ 1432020925 w 120"/>
                <a:gd name="T81" fmla="*/ 2147483647 h 352"/>
                <a:gd name="T82" fmla="*/ 1562205333 w 120"/>
                <a:gd name="T83" fmla="*/ 2147483647 h 352"/>
                <a:gd name="T84" fmla="*/ 1659839606 w 120"/>
                <a:gd name="T85" fmla="*/ 2147483647 h 352"/>
                <a:gd name="T86" fmla="*/ 1724931810 w 120"/>
                <a:gd name="T87" fmla="*/ 2147483647 h 352"/>
                <a:gd name="T88" fmla="*/ 1757477912 w 120"/>
                <a:gd name="T89" fmla="*/ 2147483647 h 352"/>
                <a:gd name="T90" fmla="*/ 1757477912 w 120"/>
                <a:gd name="T91" fmla="*/ 2147483647 h 352"/>
                <a:gd name="T92" fmla="*/ 1855116218 w 120"/>
                <a:gd name="T93" fmla="*/ 2147483647 h 352"/>
                <a:gd name="T94" fmla="*/ 1920208422 w 120"/>
                <a:gd name="T95" fmla="*/ 2147483647 h 352"/>
                <a:gd name="T96" fmla="*/ 1920208422 w 120"/>
                <a:gd name="T97" fmla="*/ 2147483647 h 352"/>
                <a:gd name="T98" fmla="*/ 1952754524 w 120"/>
                <a:gd name="T99" fmla="*/ 2147483647 h 352"/>
                <a:gd name="T100" fmla="*/ 1920208422 w 120"/>
                <a:gd name="T101" fmla="*/ 2147483647 h 352"/>
                <a:gd name="T102" fmla="*/ 1887662320 w 120"/>
                <a:gd name="T103" fmla="*/ 2147483647 h 352"/>
                <a:gd name="T104" fmla="*/ 1855116218 w 120"/>
                <a:gd name="T105" fmla="*/ 1822569690 h 352"/>
                <a:gd name="T106" fmla="*/ 1855116218 w 120"/>
                <a:gd name="T107" fmla="*/ 1822569690 h 352"/>
                <a:gd name="T108" fmla="*/ 1757477912 w 120"/>
                <a:gd name="T109" fmla="*/ 1366928402 h 352"/>
                <a:gd name="T110" fmla="*/ 1627297537 w 120"/>
                <a:gd name="T111" fmla="*/ 911286862 h 352"/>
                <a:gd name="T112" fmla="*/ 1334382619 w 120"/>
                <a:gd name="T113" fmla="*/ 0 h 352"/>
                <a:gd name="T114" fmla="*/ 1334382619 w 120"/>
                <a:gd name="T115" fmla="*/ 0 h 352"/>
                <a:gd name="T116" fmla="*/ 1301836517 w 120"/>
                <a:gd name="T117" fmla="*/ 32546102 h 3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352"/>
                <a:gd name="T179" fmla="*/ 120 w 120"/>
                <a:gd name="T180" fmla="*/ 352 h 35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352">
                  <a:moveTo>
                    <a:pt x="80" y="2"/>
                  </a:moveTo>
                  <a:lnTo>
                    <a:pt x="80" y="2"/>
                  </a:lnTo>
                  <a:lnTo>
                    <a:pt x="90" y="30"/>
                  </a:lnTo>
                  <a:lnTo>
                    <a:pt x="98" y="58"/>
                  </a:lnTo>
                  <a:lnTo>
                    <a:pt x="104" y="86"/>
                  </a:lnTo>
                  <a:lnTo>
                    <a:pt x="110" y="116"/>
                  </a:lnTo>
                  <a:lnTo>
                    <a:pt x="112" y="144"/>
                  </a:lnTo>
                  <a:lnTo>
                    <a:pt x="114" y="174"/>
                  </a:lnTo>
                  <a:lnTo>
                    <a:pt x="114" y="204"/>
                  </a:lnTo>
                  <a:lnTo>
                    <a:pt x="112" y="232"/>
                  </a:lnTo>
                  <a:lnTo>
                    <a:pt x="108" y="260"/>
                  </a:lnTo>
                  <a:lnTo>
                    <a:pt x="104" y="274"/>
                  </a:lnTo>
                  <a:lnTo>
                    <a:pt x="100" y="286"/>
                  </a:lnTo>
                  <a:lnTo>
                    <a:pt x="94" y="298"/>
                  </a:lnTo>
                  <a:lnTo>
                    <a:pt x="88" y="310"/>
                  </a:lnTo>
                  <a:lnTo>
                    <a:pt x="76" y="318"/>
                  </a:lnTo>
                  <a:lnTo>
                    <a:pt x="64" y="324"/>
                  </a:lnTo>
                  <a:lnTo>
                    <a:pt x="46" y="326"/>
                  </a:lnTo>
                  <a:lnTo>
                    <a:pt x="24" y="326"/>
                  </a:lnTo>
                  <a:lnTo>
                    <a:pt x="16" y="330"/>
                  </a:lnTo>
                  <a:lnTo>
                    <a:pt x="8" y="334"/>
                  </a:lnTo>
                  <a:lnTo>
                    <a:pt x="2" y="340"/>
                  </a:lnTo>
                  <a:lnTo>
                    <a:pt x="0" y="350"/>
                  </a:lnTo>
                  <a:lnTo>
                    <a:pt x="2" y="352"/>
                  </a:lnTo>
                  <a:lnTo>
                    <a:pt x="2" y="350"/>
                  </a:lnTo>
                  <a:lnTo>
                    <a:pt x="4" y="342"/>
                  </a:lnTo>
                  <a:lnTo>
                    <a:pt x="8" y="338"/>
                  </a:lnTo>
                  <a:lnTo>
                    <a:pt x="14" y="334"/>
                  </a:lnTo>
                  <a:lnTo>
                    <a:pt x="20" y="330"/>
                  </a:lnTo>
                  <a:lnTo>
                    <a:pt x="36" y="328"/>
                  </a:lnTo>
                  <a:lnTo>
                    <a:pt x="50" y="328"/>
                  </a:lnTo>
                  <a:lnTo>
                    <a:pt x="60" y="328"/>
                  </a:lnTo>
                  <a:lnTo>
                    <a:pt x="70" y="324"/>
                  </a:lnTo>
                  <a:lnTo>
                    <a:pt x="80" y="320"/>
                  </a:lnTo>
                  <a:lnTo>
                    <a:pt x="88" y="314"/>
                  </a:lnTo>
                  <a:lnTo>
                    <a:pt x="96" y="308"/>
                  </a:lnTo>
                  <a:lnTo>
                    <a:pt x="102" y="298"/>
                  </a:lnTo>
                  <a:lnTo>
                    <a:pt x="106" y="290"/>
                  </a:lnTo>
                  <a:lnTo>
                    <a:pt x="108" y="280"/>
                  </a:lnTo>
                  <a:lnTo>
                    <a:pt x="114" y="254"/>
                  </a:lnTo>
                  <a:lnTo>
                    <a:pt x="118" y="226"/>
                  </a:lnTo>
                  <a:lnTo>
                    <a:pt x="120" y="198"/>
                  </a:lnTo>
                  <a:lnTo>
                    <a:pt x="118" y="170"/>
                  </a:lnTo>
                  <a:lnTo>
                    <a:pt x="116" y="140"/>
                  </a:lnTo>
                  <a:lnTo>
                    <a:pt x="114" y="112"/>
                  </a:lnTo>
                  <a:lnTo>
                    <a:pt x="108" y="84"/>
                  </a:lnTo>
                  <a:lnTo>
                    <a:pt x="100" y="56"/>
                  </a:lnTo>
                  <a:lnTo>
                    <a:pt x="82" y="0"/>
                  </a:lnTo>
                  <a:lnTo>
                    <a:pt x="80" y="2"/>
                  </a:lnTo>
                </a:path>
              </a:pathLst>
            </a:custGeom>
            <a:noFill/>
            <a:ln w="9525">
              <a:noFill/>
              <a:round/>
              <a:headEnd/>
              <a:tailEnd/>
            </a:ln>
          </p:spPr>
          <p:txBody>
            <a:bodyPr/>
            <a:lstStyle/>
            <a:p>
              <a:endParaRPr lang="fr-FR">
                <a:latin typeface="Calibri" pitchFamily="34" charset="0"/>
              </a:endParaRPr>
            </a:p>
          </p:txBody>
        </p:sp>
        <p:sp>
          <p:nvSpPr>
            <p:cNvPr id="8965" name="Freeform 31"/>
            <p:cNvSpPr>
              <a:spLocks/>
            </p:cNvSpPr>
            <p:nvPr/>
          </p:nvSpPr>
          <p:spPr bwMode="auto">
            <a:xfrm>
              <a:off x="5401972" y="5921262"/>
              <a:ext cx="338854" cy="88747"/>
            </a:xfrm>
            <a:custGeom>
              <a:avLst/>
              <a:gdLst>
                <a:gd name="T0" fmla="*/ 0 w 84"/>
                <a:gd name="T1" fmla="*/ 358001366 h 22"/>
                <a:gd name="T2" fmla="*/ 0 w 84"/>
                <a:gd name="T3" fmla="*/ 358001366 h 22"/>
                <a:gd name="T4" fmla="*/ 162730603 w 84"/>
                <a:gd name="T5" fmla="*/ 358001366 h 22"/>
                <a:gd name="T6" fmla="*/ 162730603 w 84"/>
                <a:gd name="T7" fmla="*/ 358001366 h 22"/>
                <a:gd name="T8" fmla="*/ 292915099 w 84"/>
                <a:gd name="T9" fmla="*/ 325455432 h 22"/>
                <a:gd name="T10" fmla="*/ 292915099 w 84"/>
                <a:gd name="T11" fmla="*/ 325455432 h 22"/>
                <a:gd name="T12" fmla="*/ 390549389 w 84"/>
                <a:gd name="T13" fmla="*/ 260363501 h 22"/>
                <a:gd name="T14" fmla="*/ 488187713 w 84"/>
                <a:gd name="T15" fmla="*/ 195271633 h 22"/>
                <a:gd name="T16" fmla="*/ 488187713 w 84"/>
                <a:gd name="T17" fmla="*/ 195271633 h 22"/>
                <a:gd name="T18" fmla="*/ 585826164 w 84"/>
                <a:gd name="T19" fmla="*/ 130183767 h 22"/>
                <a:gd name="T20" fmla="*/ 683464488 w 84"/>
                <a:gd name="T21" fmla="*/ 97637833 h 22"/>
                <a:gd name="T22" fmla="*/ 943833352 w 84"/>
                <a:gd name="T23" fmla="*/ 65091884 h 22"/>
                <a:gd name="T24" fmla="*/ 943833352 w 84"/>
                <a:gd name="T25" fmla="*/ 65091884 h 22"/>
                <a:gd name="T26" fmla="*/ 1366928976 w 84"/>
                <a:gd name="T27" fmla="*/ 97637833 h 22"/>
                <a:gd name="T28" fmla="*/ 1366928976 w 84"/>
                <a:gd name="T29" fmla="*/ 97637833 h 22"/>
                <a:gd name="T30" fmla="*/ 1366928976 w 84"/>
                <a:gd name="T31" fmla="*/ 97637833 h 22"/>
                <a:gd name="T32" fmla="*/ 1366928976 w 84"/>
                <a:gd name="T33" fmla="*/ 97637833 h 22"/>
                <a:gd name="T34" fmla="*/ 976379461 w 84"/>
                <a:gd name="T35" fmla="*/ 32545942 h 22"/>
                <a:gd name="T36" fmla="*/ 976379461 w 84"/>
                <a:gd name="T37" fmla="*/ 32545942 h 22"/>
                <a:gd name="T38" fmla="*/ 813648920 w 84"/>
                <a:gd name="T39" fmla="*/ 0 h 22"/>
                <a:gd name="T40" fmla="*/ 618372272 w 84"/>
                <a:gd name="T41" fmla="*/ 32545942 h 22"/>
                <a:gd name="T42" fmla="*/ 618372272 w 84"/>
                <a:gd name="T43" fmla="*/ 32545942 h 22"/>
                <a:gd name="T44" fmla="*/ 520733821 w 84"/>
                <a:gd name="T45" fmla="*/ 97637833 h 22"/>
                <a:gd name="T46" fmla="*/ 423095497 w 84"/>
                <a:gd name="T47" fmla="*/ 195271633 h 22"/>
                <a:gd name="T48" fmla="*/ 423095497 w 84"/>
                <a:gd name="T49" fmla="*/ 195271633 h 22"/>
                <a:gd name="T50" fmla="*/ 325461207 w 84"/>
                <a:gd name="T51" fmla="*/ 260363501 h 22"/>
                <a:gd name="T52" fmla="*/ 227822820 w 84"/>
                <a:gd name="T53" fmla="*/ 292909498 h 22"/>
                <a:gd name="T54" fmla="*/ 0 w 84"/>
                <a:gd name="T55" fmla="*/ 358001366 h 22"/>
                <a:gd name="T56" fmla="*/ 0 w 84"/>
                <a:gd name="T57" fmla="*/ 358001366 h 22"/>
                <a:gd name="T58" fmla="*/ 0 w 84"/>
                <a:gd name="T59" fmla="*/ 358001366 h 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4"/>
                <a:gd name="T91" fmla="*/ 0 h 22"/>
                <a:gd name="T92" fmla="*/ 84 w 84"/>
                <a:gd name="T93" fmla="*/ 22 h 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4" h="22">
                  <a:moveTo>
                    <a:pt x="0" y="22"/>
                  </a:moveTo>
                  <a:lnTo>
                    <a:pt x="0" y="22"/>
                  </a:lnTo>
                  <a:lnTo>
                    <a:pt x="10" y="22"/>
                  </a:lnTo>
                  <a:lnTo>
                    <a:pt x="18" y="20"/>
                  </a:lnTo>
                  <a:lnTo>
                    <a:pt x="24" y="16"/>
                  </a:lnTo>
                  <a:lnTo>
                    <a:pt x="30" y="12"/>
                  </a:lnTo>
                  <a:lnTo>
                    <a:pt x="36" y="8"/>
                  </a:lnTo>
                  <a:lnTo>
                    <a:pt x="42" y="6"/>
                  </a:lnTo>
                  <a:lnTo>
                    <a:pt x="58" y="4"/>
                  </a:lnTo>
                  <a:lnTo>
                    <a:pt x="84" y="6"/>
                  </a:lnTo>
                  <a:lnTo>
                    <a:pt x="60" y="2"/>
                  </a:lnTo>
                  <a:lnTo>
                    <a:pt x="50" y="0"/>
                  </a:lnTo>
                  <a:lnTo>
                    <a:pt x="38" y="2"/>
                  </a:lnTo>
                  <a:lnTo>
                    <a:pt x="32" y="6"/>
                  </a:lnTo>
                  <a:lnTo>
                    <a:pt x="26" y="12"/>
                  </a:lnTo>
                  <a:lnTo>
                    <a:pt x="20" y="16"/>
                  </a:lnTo>
                  <a:lnTo>
                    <a:pt x="14" y="18"/>
                  </a:lnTo>
                  <a:lnTo>
                    <a:pt x="0" y="22"/>
                  </a:lnTo>
                  <a:close/>
                </a:path>
              </a:pathLst>
            </a:custGeom>
            <a:solidFill>
              <a:srgbClr val="000000"/>
            </a:solidFill>
            <a:ln w="9525">
              <a:noFill/>
              <a:round/>
              <a:headEnd/>
              <a:tailEnd/>
            </a:ln>
          </p:spPr>
          <p:txBody>
            <a:bodyPr/>
            <a:lstStyle/>
            <a:p>
              <a:endParaRPr lang="fr-FR">
                <a:latin typeface="Calibri" pitchFamily="34" charset="0"/>
              </a:endParaRPr>
            </a:p>
          </p:txBody>
        </p:sp>
        <p:sp>
          <p:nvSpPr>
            <p:cNvPr id="8966" name="Freeform 32"/>
            <p:cNvSpPr>
              <a:spLocks/>
            </p:cNvSpPr>
            <p:nvPr/>
          </p:nvSpPr>
          <p:spPr bwMode="auto">
            <a:xfrm>
              <a:off x="5401972" y="5921262"/>
              <a:ext cx="338854" cy="88747"/>
            </a:xfrm>
            <a:custGeom>
              <a:avLst/>
              <a:gdLst>
                <a:gd name="T0" fmla="*/ 0 w 84"/>
                <a:gd name="T1" fmla="*/ 358001366 h 22"/>
                <a:gd name="T2" fmla="*/ 0 w 84"/>
                <a:gd name="T3" fmla="*/ 358001366 h 22"/>
                <a:gd name="T4" fmla="*/ 162730603 w 84"/>
                <a:gd name="T5" fmla="*/ 358001366 h 22"/>
                <a:gd name="T6" fmla="*/ 162730603 w 84"/>
                <a:gd name="T7" fmla="*/ 358001366 h 22"/>
                <a:gd name="T8" fmla="*/ 292915099 w 84"/>
                <a:gd name="T9" fmla="*/ 325455432 h 22"/>
                <a:gd name="T10" fmla="*/ 292915099 w 84"/>
                <a:gd name="T11" fmla="*/ 325455432 h 22"/>
                <a:gd name="T12" fmla="*/ 390549389 w 84"/>
                <a:gd name="T13" fmla="*/ 260363501 h 22"/>
                <a:gd name="T14" fmla="*/ 488187713 w 84"/>
                <a:gd name="T15" fmla="*/ 195271633 h 22"/>
                <a:gd name="T16" fmla="*/ 488187713 w 84"/>
                <a:gd name="T17" fmla="*/ 195271633 h 22"/>
                <a:gd name="T18" fmla="*/ 585826164 w 84"/>
                <a:gd name="T19" fmla="*/ 130183767 h 22"/>
                <a:gd name="T20" fmla="*/ 683464488 w 84"/>
                <a:gd name="T21" fmla="*/ 97637833 h 22"/>
                <a:gd name="T22" fmla="*/ 943833352 w 84"/>
                <a:gd name="T23" fmla="*/ 65091884 h 22"/>
                <a:gd name="T24" fmla="*/ 943833352 w 84"/>
                <a:gd name="T25" fmla="*/ 65091884 h 22"/>
                <a:gd name="T26" fmla="*/ 1366928976 w 84"/>
                <a:gd name="T27" fmla="*/ 97637833 h 22"/>
                <a:gd name="T28" fmla="*/ 1366928976 w 84"/>
                <a:gd name="T29" fmla="*/ 97637833 h 22"/>
                <a:gd name="T30" fmla="*/ 1366928976 w 84"/>
                <a:gd name="T31" fmla="*/ 97637833 h 22"/>
                <a:gd name="T32" fmla="*/ 1366928976 w 84"/>
                <a:gd name="T33" fmla="*/ 97637833 h 22"/>
                <a:gd name="T34" fmla="*/ 976379461 w 84"/>
                <a:gd name="T35" fmla="*/ 32545942 h 22"/>
                <a:gd name="T36" fmla="*/ 976379461 w 84"/>
                <a:gd name="T37" fmla="*/ 32545942 h 22"/>
                <a:gd name="T38" fmla="*/ 813648920 w 84"/>
                <a:gd name="T39" fmla="*/ 0 h 22"/>
                <a:gd name="T40" fmla="*/ 618372272 w 84"/>
                <a:gd name="T41" fmla="*/ 32545942 h 22"/>
                <a:gd name="T42" fmla="*/ 618372272 w 84"/>
                <a:gd name="T43" fmla="*/ 32545942 h 22"/>
                <a:gd name="T44" fmla="*/ 520733821 w 84"/>
                <a:gd name="T45" fmla="*/ 97637833 h 22"/>
                <a:gd name="T46" fmla="*/ 423095497 w 84"/>
                <a:gd name="T47" fmla="*/ 195271633 h 22"/>
                <a:gd name="T48" fmla="*/ 423095497 w 84"/>
                <a:gd name="T49" fmla="*/ 195271633 h 22"/>
                <a:gd name="T50" fmla="*/ 325461207 w 84"/>
                <a:gd name="T51" fmla="*/ 260363501 h 22"/>
                <a:gd name="T52" fmla="*/ 227822820 w 84"/>
                <a:gd name="T53" fmla="*/ 292909498 h 22"/>
                <a:gd name="T54" fmla="*/ 0 w 84"/>
                <a:gd name="T55" fmla="*/ 358001366 h 22"/>
                <a:gd name="T56" fmla="*/ 0 w 84"/>
                <a:gd name="T57" fmla="*/ 358001366 h 22"/>
                <a:gd name="T58" fmla="*/ 0 w 84"/>
                <a:gd name="T59" fmla="*/ 358001366 h 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4"/>
                <a:gd name="T91" fmla="*/ 0 h 22"/>
                <a:gd name="T92" fmla="*/ 84 w 84"/>
                <a:gd name="T93" fmla="*/ 22 h 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4" h="22">
                  <a:moveTo>
                    <a:pt x="0" y="22"/>
                  </a:moveTo>
                  <a:lnTo>
                    <a:pt x="0" y="22"/>
                  </a:lnTo>
                  <a:lnTo>
                    <a:pt x="10" y="22"/>
                  </a:lnTo>
                  <a:lnTo>
                    <a:pt x="18" y="20"/>
                  </a:lnTo>
                  <a:lnTo>
                    <a:pt x="24" y="16"/>
                  </a:lnTo>
                  <a:lnTo>
                    <a:pt x="30" y="12"/>
                  </a:lnTo>
                  <a:lnTo>
                    <a:pt x="36" y="8"/>
                  </a:lnTo>
                  <a:lnTo>
                    <a:pt x="42" y="6"/>
                  </a:lnTo>
                  <a:lnTo>
                    <a:pt x="58" y="4"/>
                  </a:lnTo>
                  <a:lnTo>
                    <a:pt x="84" y="6"/>
                  </a:lnTo>
                  <a:lnTo>
                    <a:pt x="60" y="2"/>
                  </a:lnTo>
                  <a:lnTo>
                    <a:pt x="50" y="0"/>
                  </a:lnTo>
                  <a:lnTo>
                    <a:pt x="38" y="2"/>
                  </a:lnTo>
                  <a:lnTo>
                    <a:pt x="32" y="6"/>
                  </a:lnTo>
                  <a:lnTo>
                    <a:pt x="26" y="12"/>
                  </a:lnTo>
                  <a:lnTo>
                    <a:pt x="20" y="16"/>
                  </a:lnTo>
                  <a:lnTo>
                    <a:pt x="14" y="18"/>
                  </a:lnTo>
                  <a:lnTo>
                    <a:pt x="0" y="22"/>
                  </a:lnTo>
                </a:path>
              </a:pathLst>
            </a:custGeom>
            <a:noFill/>
            <a:ln w="9525">
              <a:noFill/>
              <a:round/>
              <a:headEnd/>
              <a:tailEnd/>
            </a:ln>
          </p:spPr>
          <p:txBody>
            <a:bodyPr/>
            <a:lstStyle/>
            <a:p>
              <a:endParaRPr lang="fr-FR">
                <a:latin typeface="Calibri" pitchFamily="34" charset="0"/>
              </a:endParaRPr>
            </a:p>
          </p:txBody>
        </p:sp>
        <p:sp>
          <p:nvSpPr>
            <p:cNvPr id="8967" name="Freeform 33"/>
            <p:cNvSpPr>
              <a:spLocks/>
            </p:cNvSpPr>
            <p:nvPr/>
          </p:nvSpPr>
          <p:spPr bwMode="auto">
            <a:xfrm>
              <a:off x="5442311" y="5929330"/>
              <a:ext cx="338854" cy="233970"/>
            </a:xfrm>
            <a:custGeom>
              <a:avLst/>
              <a:gdLst>
                <a:gd name="T0" fmla="*/ 1366928976 w 84"/>
                <a:gd name="T1" fmla="*/ 0 h 58"/>
                <a:gd name="T2" fmla="*/ 1366928976 w 84"/>
                <a:gd name="T3" fmla="*/ 0 h 58"/>
                <a:gd name="T4" fmla="*/ 1204198435 w 84"/>
                <a:gd name="T5" fmla="*/ 65092066 h 58"/>
                <a:gd name="T6" fmla="*/ 1074014003 w 84"/>
                <a:gd name="T7" fmla="*/ 130184132 h 58"/>
                <a:gd name="T8" fmla="*/ 1074014003 w 84"/>
                <a:gd name="T9" fmla="*/ 130184132 h 58"/>
                <a:gd name="T10" fmla="*/ 943833352 w 84"/>
                <a:gd name="T11" fmla="*/ 260364231 h 58"/>
                <a:gd name="T12" fmla="*/ 846195028 w 84"/>
                <a:gd name="T13" fmla="*/ 390548395 h 58"/>
                <a:gd name="T14" fmla="*/ 846195028 w 84"/>
                <a:gd name="T15" fmla="*/ 390548395 h 58"/>
                <a:gd name="T16" fmla="*/ 781102812 w 84"/>
                <a:gd name="T17" fmla="*/ 520732496 h 58"/>
                <a:gd name="T18" fmla="*/ 683464488 w 84"/>
                <a:gd name="T19" fmla="*/ 585824672 h 58"/>
                <a:gd name="T20" fmla="*/ 488187713 w 84"/>
                <a:gd name="T21" fmla="*/ 716004739 h 58"/>
                <a:gd name="T22" fmla="*/ 0 w 84"/>
                <a:gd name="T23" fmla="*/ 911280891 h 58"/>
                <a:gd name="T24" fmla="*/ 0 w 84"/>
                <a:gd name="T25" fmla="*/ 911280891 h 58"/>
                <a:gd name="T26" fmla="*/ 0 w 84"/>
                <a:gd name="T27" fmla="*/ 943826916 h 58"/>
                <a:gd name="T28" fmla="*/ 0 w 84"/>
                <a:gd name="T29" fmla="*/ 943826916 h 58"/>
                <a:gd name="T30" fmla="*/ 162730603 w 84"/>
                <a:gd name="T31" fmla="*/ 878734865 h 58"/>
                <a:gd name="T32" fmla="*/ 325461207 w 84"/>
                <a:gd name="T33" fmla="*/ 813642815 h 58"/>
                <a:gd name="T34" fmla="*/ 325461207 w 84"/>
                <a:gd name="T35" fmla="*/ 813642815 h 58"/>
                <a:gd name="T36" fmla="*/ 553280056 w 84"/>
                <a:gd name="T37" fmla="*/ 748550765 h 58"/>
                <a:gd name="T38" fmla="*/ 716010596 w 84"/>
                <a:gd name="T39" fmla="*/ 618370698 h 58"/>
                <a:gd name="T40" fmla="*/ 716010596 w 84"/>
                <a:gd name="T41" fmla="*/ 618370698 h 58"/>
                <a:gd name="T42" fmla="*/ 846195028 w 84"/>
                <a:gd name="T43" fmla="*/ 488186471 h 58"/>
                <a:gd name="T44" fmla="*/ 943833352 w 84"/>
                <a:gd name="T45" fmla="*/ 325456344 h 58"/>
                <a:gd name="T46" fmla="*/ 943833352 w 84"/>
                <a:gd name="T47" fmla="*/ 325456344 h 58"/>
                <a:gd name="T48" fmla="*/ 1074014003 w 84"/>
                <a:gd name="T49" fmla="*/ 162730189 h 58"/>
                <a:gd name="T50" fmla="*/ 1139106219 w 84"/>
                <a:gd name="T51" fmla="*/ 130184132 h 58"/>
                <a:gd name="T52" fmla="*/ 1204198435 w 84"/>
                <a:gd name="T53" fmla="*/ 97638107 h 58"/>
                <a:gd name="T54" fmla="*/ 1204198435 w 84"/>
                <a:gd name="T55" fmla="*/ 97638107 h 58"/>
                <a:gd name="T56" fmla="*/ 1301836760 w 84"/>
                <a:gd name="T57" fmla="*/ 65092066 h 58"/>
                <a:gd name="T58" fmla="*/ 1366928976 w 84"/>
                <a:gd name="T59" fmla="*/ 0 h 58"/>
                <a:gd name="T60" fmla="*/ 1366928976 w 84"/>
                <a:gd name="T61" fmla="*/ 0 h 58"/>
                <a:gd name="T62" fmla="*/ 1366928976 w 84"/>
                <a:gd name="T63" fmla="*/ 0 h 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4"/>
                <a:gd name="T97" fmla="*/ 0 h 58"/>
                <a:gd name="T98" fmla="*/ 84 w 84"/>
                <a:gd name="T99" fmla="*/ 58 h 5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4" h="58">
                  <a:moveTo>
                    <a:pt x="84" y="0"/>
                  </a:moveTo>
                  <a:lnTo>
                    <a:pt x="84" y="0"/>
                  </a:lnTo>
                  <a:lnTo>
                    <a:pt x="74" y="4"/>
                  </a:lnTo>
                  <a:lnTo>
                    <a:pt x="66" y="8"/>
                  </a:lnTo>
                  <a:lnTo>
                    <a:pt x="58" y="16"/>
                  </a:lnTo>
                  <a:lnTo>
                    <a:pt x="52" y="24"/>
                  </a:lnTo>
                  <a:lnTo>
                    <a:pt x="48" y="32"/>
                  </a:lnTo>
                  <a:lnTo>
                    <a:pt x="42" y="36"/>
                  </a:lnTo>
                  <a:lnTo>
                    <a:pt x="30" y="44"/>
                  </a:lnTo>
                  <a:lnTo>
                    <a:pt x="0" y="56"/>
                  </a:lnTo>
                  <a:lnTo>
                    <a:pt x="0" y="58"/>
                  </a:lnTo>
                  <a:lnTo>
                    <a:pt x="10" y="54"/>
                  </a:lnTo>
                  <a:lnTo>
                    <a:pt x="20" y="50"/>
                  </a:lnTo>
                  <a:lnTo>
                    <a:pt x="34" y="46"/>
                  </a:lnTo>
                  <a:lnTo>
                    <a:pt x="44" y="38"/>
                  </a:lnTo>
                  <a:lnTo>
                    <a:pt x="52" y="30"/>
                  </a:lnTo>
                  <a:lnTo>
                    <a:pt x="58" y="20"/>
                  </a:lnTo>
                  <a:lnTo>
                    <a:pt x="66" y="10"/>
                  </a:lnTo>
                  <a:lnTo>
                    <a:pt x="70" y="8"/>
                  </a:lnTo>
                  <a:lnTo>
                    <a:pt x="74" y="6"/>
                  </a:lnTo>
                  <a:lnTo>
                    <a:pt x="80" y="4"/>
                  </a:lnTo>
                  <a:lnTo>
                    <a:pt x="84"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8968" name="Freeform 34"/>
            <p:cNvSpPr>
              <a:spLocks/>
            </p:cNvSpPr>
            <p:nvPr/>
          </p:nvSpPr>
          <p:spPr bwMode="auto">
            <a:xfrm>
              <a:off x="5442311" y="5929330"/>
              <a:ext cx="338854" cy="233970"/>
            </a:xfrm>
            <a:custGeom>
              <a:avLst/>
              <a:gdLst>
                <a:gd name="T0" fmla="*/ 1366928976 w 84"/>
                <a:gd name="T1" fmla="*/ 0 h 58"/>
                <a:gd name="T2" fmla="*/ 1366928976 w 84"/>
                <a:gd name="T3" fmla="*/ 0 h 58"/>
                <a:gd name="T4" fmla="*/ 1204198435 w 84"/>
                <a:gd name="T5" fmla="*/ 65092066 h 58"/>
                <a:gd name="T6" fmla="*/ 1074014003 w 84"/>
                <a:gd name="T7" fmla="*/ 130184132 h 58"/>
                <a:gd name="T8" fmla="*/ 1074014003 w 84"/>
                <a:gd name="T9" fmla="*/ 130184132 h 58"/>
                <a:gd name="T10" fmla="*/ 943833352 w 84"/>
                <a:gd name="T11" fmla="*/ 260364231 h 58"/>
                <a:gd name="T12" fmla="*/ 846195028 w 84"/>
                <a:gd name="T13" fmla="*/ 390548395 h 58"/>
                <a:gd name="T14" fmla="*/ 846195028 w 84"/>
                <a:gd name="T15" fmla="*/ 390548395 h 58"/>
                <a:gd name="T16" fmla="*/ 781102812 w 84"/>
                <a:gd name="T17" fmla="*/ 520732496 h 58"/>
                <a:gd name="T18" fmla="*/ 683464488 w 84"/>
                <a:gd name="T19" fmla="*/ 585824672 h 58"/>
                <a:gd name="T20" fmla="*/ 488187713 w 84"/>
                <a:gd name="T21" fmla="*/ 716004739 h 58"/>
                <a:gd name="T22" fmla="*/ 0 w 84"/>
                <a:gd name="T23" fmla="*/ 911280891 h 58"/>
                <a:gd name="T24" fmla="*/ 0 w 84"/>
                <a:gd name="T25" fmla="*/ 911280891 h 58"/>
                <a:gd name="T26" fmla="*/ 0 w 84"/>
                <a:gd name="T27" fmla="*/ 943826916 h 58"/>
                <a:gd name="T28" fmla="*/ 0 w 84"/>
                <a:gd name="T29" fmla="*/ 943826916 h 58"/>
                <a:gd name="T30" fmla="*/ 162730603 w 84"/>
                <a:gd name="T31" fmla="*/ 878734865 h 58"/>
                <a:gd name="T32" fmla="*/ 325461207 w 84"/>
                <a:gd name="T33" fmla="*/ 813642815 h 58"/>
                <a:gd name="T34" fmla="*/ 325461207 w 84"/>
                <a:gd name="T35" fmla="*/ 813642815 h 58"/>
                <a:gd name="T36" fmla="*/ 553280056 w 84"/>
                <a:gd name="T37" fmla="*/ 748550765 h 58"/>
                <a:gd name="T38" fmla="*/ 716010596 w 84"/>
                <a:gd name="T39" fmla="*/ 618370698 h 58"/>
                <a:gd name="T40" fmla="*/ 716010596 w 84"/>
                <a:gd name="T41" fmla="*/ 618370698 h 58"/>
                <a:gd name="T42" fmla="*/ 846195028 w 84"/>
                <a:gd name="T43" fmla="*/ 488186471 h 58"/>
                <a:gd name="T44" fmla="*/ 943833352 w 84"/>
                <a:gd name="T45" fmla="*/ 325456344 h 58"/>
                <a:gd name="T46" fmla="*/ 943833352 w 84"/>
                <a:gd name="T47" fmla="*/ 325456344 h 58"/>
                <a:gd name="T48" fmla="*/ 1074014003 w 84"/>
                <a:gd name="T49" fmla="*/ 162730189 h 58"/>
                <a:gd name="T50" fmla="*/ 1139106219 w 84"/>
                <a:gd name="T51" fmla="*/ 130184132 h 58"/>
                <a:gd name="T52" fmla="*/ 1204198435 w 84"/>
                <a:gd name="T53" fmla="*/ 97638107 h 58"/>
                <a:gd name="T54" fmla="*/ 1204198435 w 84"/>
                <a:gd name="T55" fmla="*/ 97638107 h 58"/>
                <a:gd name="T56" fmla="*/ 1301836760 w 84"/>
                <a:gd name="T57" fmla="*/ 65092066 h 58"/>
                <a:gd name="T58" fmla="*/ 1366928976 w 84"/>
                <a:gd name="T59" fmla="*/ 0 h 58"/>
                <a:gd name="T60" fmla="*/ 1366928976 w 84"/>
                <a:gd name="T61" fmla="*/ 0 h 58"/>
                <a:gd name="T62" fmla="*/ 1366928976 w 84"/>
                <a:gd name="T63" fmla="*/ 0 h 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4"/>
                <a:gd name="T97" fmla="*/ 0 h 58"/>
                <a:gd name="T98" fmla="*/ 84 w 84"/>
                <a:gd name="T99" fmla="*/ 58 h 5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4" h="58">
                  <a:moveTo>
                    <a:pt x="84" y="0"/>
                  </a:moveTo>
                  <a:lnTo>
                    <a:pt x="84" y="0"/>
                  </a:lnTo>
                  <a:lnTo>
                    <a:pt x="74" y="4"/>
                  </a:lnTo>
                  <a:lnTo>
                    <a:pt x="66" y="8"/>
                  </a:lnTo>
                  <a:lnTo>
                    <a:pt x="58" y="16"/>
                  </a:lnTo>
                  <a:lnTo>
                    <a:pt x="52" y="24"/>
                  </a:lnTo>
                  <a:lnTo>
                    <a:pt x="48" y="32"/>
                  </a:lnTo>
                  <a:lnTo>
                    <a:pt x="42" y="36"/>
                  </a:lnTo>
                  <a:lnTo>
                    <a:pt x="30" y="44"/>
                  </a:lnTo>
                  <a:lnTo>
                    <a:pt x="0" y="56"/>
                  </a:lnTo>
                  <a:lnTo>
                    <a:pt x="0" y="58"/>
                  </a:lnTo>
                  <a:lnTo>
                    <a:pt x="10" y="54"/>
                  </a:lnTo>
                  <a:lnTo>
                    <a:pt x="20" y="50"/>
                  </a:lnTo>
                  <a:lnTo>
                    <a:pt x="34" y="46"/>
                  </a:lnTo>
                  <a:lnTo>
                    <a:pt x="44" y="38"/>
                  </a:lnTo>
                  <a:lnTo>
                    <a:pt x="52" y="30"/>
                  </a:lnTo>
                  <a:lnTo>
                    <a:pt x="58" y="20"/>
                  </a:lnTo>
                  <a:lnTo>
                    <a:pt x="66" y="10"/>
                  </a:lnTo>
                  <a:lnTo>
                    <a:pt x="70" y="8"/>
                  </a:lnTo>
                  <a:lnTo>
                    <a:pt x="74" y="6"/>
                  </a:lnTo>
                  <a:lnTo>
                    <a:pt x="80" y="4"/>
                  </a:lnTo>
                  <a:lnTo>
                    <a:pt x="84" y="0"/>
                  </a:lnTo>
                </a:path>
              </a:pathLst>
            </a:custGeom>
            <a:noFill/>
            <a:ln w="9525">
              <a:noFill/>
              <a:round/>
              <a:headEnd/>
              <a:tailEnd/>
            </a:ln>
          </p:spPr>
          <p:txBody>
            <a:bodyPr/>
            <a:lstStyle/>
            <a:p>
              <a:endParaRPr lang="fr-FR">
                <a:latin typeface="Calibri" pitchFamily="34" charset="0"/>
              </a:endParaRPr>
            </a:p>
          </p:txBody>
        </p:sp>
        <p:sp>
          <p:nvSpPr>
            <p:cNvPr id="8969" name="Freeform 35"/>
            <p:cNvSpPr>
              <a:spLocks/>
            </p:cNvSpPr>
            <p:nvPr/>
          </p:nvSpPr>
          <p:spPr bwMode="auto">
            <a:xfrm>
              <a:off x="5595602" y="5961602"/>
              <a:ext cx="258174" cy="137155"/>
            </a:xfrm>
            <a:custGeom>
              <a:avLst/>
              <a:gdLst>
                <a:gd name="T0" fmla="*/ 97638165 w 64"/>
                <a:gd name="T1" fmla="*/ 553279240 h 34"/>
                <a:gd name="T2" fmla="*/ 97638165 w 64"/>
                <a:gd name="T3" fmla="*/ 553279240 h 34"/>
                <a:gd name="T4" fmla="*/ 162730285 w 64"/>
                <a:gd name="T5" fmla="*/ 488186994 h 34"/>
                <a:gd name="T6" fmla="*/ 260368418 w 64"/>
                <a:gd name="T7" fmla="*/ 423094873 h 34"/>
                <a:gd name="T8" fmla="*/ 358002580 w 64"/>
                <a:gd name="T9" fmla="*/ 358002753 h 34"/>
                <a:gd name="T10" fmla="*/ 455640713 w 64"/>
                <a:gd name="T11" fmla="*/ 260368544 h 34"/>
                <a:gd name="T12" fmla="*/ 455640713 w 64"/>
                <a:gd name="T13" fmla="*/ 260368544 h 34"/>
                <a:gd name="T14" fmla="*/ 585825017 w 64"/>
                <a:gd name="T15" fmla="*/ 162730364 h 34"/>
                <a:gd name="T16" fmla="*/ 716009194 w 64"/>
                <a:gd name="T17" fmla="*/ 97638212 h 34"/>
                <a:gd name="T18" fmla="*/ 878735382 w 64"/>
                <a:gd name="T19" fmla="*/ 65092136 h 34"/>
                <a:gd name="T20" fmla="*/ 1041465604 w 64"/>
                <a:gd name="T21" fmla="*/ 32546068 h 34"/>
                <a:gd name="T22" fmla="*/ 1041465604 w 64"/>
                <a:gd name="T23" fmla="*/ 32546068 h 34"/>
                <a:gd name="T24" fmla="*/ 1041465604 w 64"/>
                <a:gd name="T25" fmla="*/ 32546068 h 34"/>
                <a:gd name="T26" fmla="*/ 1041465604 w 64"/>
                <a:gd name="T27" fmla="*/ 0 h 34"/>
                <a:gd name="T28" fmla="*/ 1041465604 w 64"/>
                <a:gd name="T29" fmla="*/ 0 h 34"/>
                <a:gd name="T30" fmla="*/ 943827471 w 64"/>
                <a:gd name="T31" fmla="*/ 0 h 34"/>
                <a:gd name="T32" fmla="*/ 846189337 w 64"/>
                <a:gd name="T33" fmla="*/ 0 h 34"/>
                <a:gd name="T34" fmla="*/ 650917105 w 64"/>
                <a:gd name="T35" fmla="*/ 97638212 h 34"/>
                <a:gd name="T36" fmla="*/ 650917105 w 64"/>
                <a:gd name="T37" fmla="*/ 97638212 h 34"/>
                <a:gd name="T38" fmla="*/ 488186757 w 64"/>
                <a:gd name="T39" fmla="*/ 195276424 h 34"/>
                <a:gd name="T40" fmla="*/ 358002580 w 64"/>
                <a:gd name="T41" fmla="*/ 325456693 h 34"/>
                <a:gd name="T42" fmla="*/ 227822374 w 64"/>
                <a:gd name="T43" fmla="*/ 423094873 h 34"/>
                <a:gd name="T44" fmla="*/ 162730285 w 64"/>
                <a:gd name="T45" fmla="*/ 455640933 h 34"/>
                <a:gd name="T46" fmla="*/ 65092104 w 64"/>
                <a:gd name="T47" fmla="*/ 455640933 h 34"/>
                <a:gd name="T48" fmla="*/ 65092104 w 64"/>
                <a:gd name="T49" fmla="*/ 455640933 h 34"/>
                <a:gd name="T50" fmla="*/ 0 w 64"/>
                <a:gd name="T51" fmla="*/ 488186994 h 34"/>
                <a:gd name="T52" fmla="*/ 0 w 64"/>
                <a:gd name="T53" fmla="*/ 520733054 h 34"/>
                <a:gd name="T54" fmla="*/ 32546052 w 64"/>
                <a:gd name="T55" fmla="*/ 553279240 h 34"/>
                <a:gd name="T56" fmla="*/ 97638165 w 64"/>
                <a:gd name="T57" fmla="*/ 553279240 h 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4"/>
                <a:gd name="T88" fmla="*/ 0 h 34"/>
                <a:gd name="T89" fmla="*/ 64 w 64"/>
                <a:gd name="T90" fmla="*/ 34 h 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4" h="34">
                  <a:moveTo>
                    <a:pt x="6" y="34"/>
                  </a:moveTo>
                  <a:lnTo>
                    <a:pt x="6" y="34"/>
                  </a:lnTo>
                  <a:lnTo>
                    <a:pt x="10" y="30"/>
                  </a:lnTo>
                  <a:lnTo>
                    <a:pt x="16" y="26"/>
                  </a:lnTo>
                  <a:lnTo>
                    <a:pt x="22" y="22"/>
                  </a:lnTo>
                  <a:lnTo>
                    <a:pt x="28" y="16"/>
                  </a:lnTo>
                  <a:lnTo>
                    <a:pt x="36" y="10"/>
                  </a:lnTo>
                  <a:lnTo>
                    <a:pt x="44" y="6"/>
                  </a:lnTo>
                  <a:lnTo>
                    <a:pt x="54" y="4"/>
                  </a:lnTo>
                  <a:lnTo>
                    <a:pt x="64" y="2"/>
                  </a:lnTo>
                  <a:lnTo>
                    <a:pt x="64" y="0"/>
                  </a:lnTo>
                  <a:lnTo>
                    <a:pt x="58" y="0"/>
                  </a:lnTo>
                  <a:lnTo>
                    <a:pt x="52" y="0"/>
                  </a:lnTo>
                  <a:lnTo>
                    <a:pt x="40" y="6"/>
                  </a:lnTo>
                  <a:lnTo>
                    <a:pt x="30" y="12"/>
                  </a:lnTo>
                  <a:lnTo>
                    <a:pt x="22" y="20"/>
                  </a:lnTo>
                  <a:lnTo>
                    <a:pt x="14" y="26"/>
                  </a:lnTo>
                  <a:lnTo>
                    <a:pt x="10" y="28"/>
                  </a:lnTo>
                  <a:lnTo>
                    <a:pt x="4" y="28"/>
                  </a:lnTo>
                  <a:lnTo>
                    <a:pt x="0" y="30"/>
                  </a:lnTo>
                  <a:lnTo>
                    <a:pt x="0" y="32"/>
                  </a:lnTo>
                  <a:lnTo>
                    <a:pt x="2" y="34"/>
                  </a:lnTo>
                  <a:lnTo>
                    <a:pt x="6" y="34"/>
                  </a:lnTo>
                  <a:close/>
                </a:path>
              </a:pathLst>
            </a:custGeom>
            <a:solidFill>
              <a:srgbClr val="000000"/>
            </a:solidFill>
            <a:ln w="9525">
              <a:noFill/>
              <a:round/>
              <a:headEnd/>
              <a:tailEnd/>
            </a:ln>
          </p:spPr>
          <p:txBody>
            <a:bodyPr/>
            <a:lstStyle/>
            <a:p>
              <a:endParaRPr lang="fr-FR">
                <a:latin typeface="Calibri" pitchFamily="34" charset="0"/>
              </a:endParaRPr>
            </a:p>
          </p:txBody>
        </p:sp>
        <p:sp>
          <p:nvSpPr>
            <p:cNvPr id="8970" name="Freeform 36"/>
            <p:cNvSpPr>
              <a:spLocks/>
            </p:cNvSpPr>
            <p:nvPr/>
          </p:nvSpPr>
          <p:spPr bwMode="auto">
            <a:xfrm>
              <a:off x="5595602" y="5961602"/>
              <a:ext cx="258174" cy="137155"/>
            </a:xfrm>
            <a:custGeom>
              <a:avLst/>
              <a:gdLst>
                <a:gd name="T0" fmla="*/ 97638165 w 64"/>
                <a:gd name="T1" fmla="*/ 553279240 h 34"/>
                <a:gd name="T2" fmla="*/ 97638165 w 64"/>
                <a:gd name="T3" fmla="*/ 553279240 h 34"/>
                <a:gd name="T4" fmla="*/ 162730285 w 64"/>
                <a:gd name="T5" fmla="*/ 488186994 h 34"/>
                <a:gd name="T6" fmla="*/ 260368418 w 64"/>
                <a:gd name="T7" fmla="*/ 423094873 h 34"/>
                <a:gd name="T8" fmla="*/ 358002580 w 64"/>
                <a:gd name="T9" fmla="*/ 358002753 h 34"/>
                <a:gd name="T10" fmla="*/ 455640713 w 64"/>
                <a:gd name="T11" fmla="*/ 260368544 h 34"/>
                <a:gd name="T12" fmla="*/ 455640713 w 64"/>
                <a:gd name="T13" fmla="*/ 260368544 h 34"/>
                <a:gd name="T14" fmla="*/ 585825017 w 64"/>
                <a:gd name="T15" fmla="*/ 162730364 h 34"/>
                <a:gd name="T16" fmla="*/ 716009194 w 64"/>
                <a:gd name="T17" fmla="*/ 97638212 h 34"/>
                <a:gd name="T18" fmla="*/ 878735382 w 64"/>
                <a:gd name="T19" fmla="*/ 65092136 h 34"/>
                <a:gd name="T20" fmla="*/ 1041465604 w 64"/>
                <a:gd name="T21" fmla="*/ 32546068 h 34"/>
                <a:gd name="T22" fmla="*/ 1041465604 w 64"/>
                <a:gd name="T23" fmla="*/ 32546068 h 34"/>
                <a:gd name="T24" fmla="*/ 1041465604 w 64"/>
                <a:gd name="T25" fmla="*/ 32546068 h 34"/>
                <a:gd name="T26" fmla="*/ 1041465604 w 64"/>
                <a:gd name="T27" fmla="*/ 0 h 34"/>
                <a:gd name="T28" fmla="*/ 1041465604 w 64"/>
                <a:gd name="T29" fmla="*/ 0 h 34"/>
                <a:gd name="T30" fmla="*/ 943827471 w 64"/>
                <a:gd name="T31" fmla="*/ 0 h 34"/>
                <a:gd name="T32" fmla="*/ 846189337 w 64"/>
                <a:gd name="T33" fmla="*/ 0 h 34"/>
                <a:gd name="T34" fmla="*/ 650917105 w 64"/>
                <a:gd name="T35" fmla="*/ 97638212 h 34"/>
                <a:gd name="T36" fmla="*/ 650917105 w 64"/>
                <a:gd name="T37" fmla="*/ 97638212 h 34"/>
                <a:gd name="T38" fmla="*/ 488186757 w 64"/>
                <a:gd name="T39" fmla="*/ 195276424 h 34"/>
                <a:gd name="T40" fmla="*/ 358002580 w 64"/>
                <a:gd name="T41" fmla="*/ 325456693 h 34"/>
                <a:gd name="T42" fmla="*/ 227822374 w 64"/>
                <a:gd name="T43" fmla="*/ 423094873 h 34"/>
                <a:gd name="T44" fmla="*/ 162730285 w 64"/>
                <a:gd name="T45" fmla="*/ 455640933 h 34"/>
                <a:gd name="T46" fmla="*/ 65092104 w 64"/>
                <a:gd name="T47" fmla="*/ 455640933 h 34"/>
                <a:gd name="T48" fmla="*/ 65092104 w 64"/>
                <a:gd name="T49" fmla="*/ 455640933 h 34"/>
                <a:gd name="T50" fmla="*/ 0 w 64"/>
                <a:gd name="T51" fmla="*/ 488186994 h 34"/>
                <a:gd name="T52" fmla="*/ 0 w 64"/>
                <a:gd name="T53" fmla="*/ 520733054 h 34"/>
                <a:gd name="T54" fmla="*/ 32546052 w 64"/>
                <a:gd name="T55" fmla="*/ 553279240 h 34"/>
                <a:gd name="T56" fmla="*/ 97638165 w 64"/>
                <a:gd name="T57" fmla="*/ 553279240 h 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4"/>
                <a:gd name="T88" fmla="*/ 0 h 34"/>
                <a:gd name="T89" fmla="*/ 64 w 64"/>
                <a:gd name="T90" fmla="*/ 34 h 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4" h="34">
                  <a:moveTo>
                    <a:pt x="6" y="34"/>
                  </a:moveTo>
                  <a:lnTo>
                    <a:pt x="6" y="34"/>
                  </a:lnTo>
                  <a:lnTo>
                    <a:pt x="10" y="30"/>
                  </a:lnTo>
                  <a:lnTo>
                    <a:pt x="16" y="26"/>
                  </a:lnTo>
                  <a:lnTo>
                    <a:pt x="22" y="22"/>
                  </a:lnTo>
                  <a:lnTo>
                    <a:pt x="28" y="16"/>
                  </a:lnTo>
                  <a:lnTo>
                    <a:pt x="36" y="10"/>
                  </a:lnTo>
                  <a:lnTo>
                    <a:pt x="44" y="6"/>
                  </a:lnTo>
                  <a:lnTo>
                    <a:pt x="54" y="4"/>
                  </a:lnTo>
                  <a:lnTo>
                    <a:pt x="64" y="2"/>
                  </a:lnTo>
                  <a:lnTo>
                    <a:pt x="64" y="0"/>
                  </a:lnTo>
                  <a:lnTo>
                    <a:pt x="58" y="0"/>
                  </a:lnTo>
                  <a:lnTo>
                    <a:pt x="52" y="0"/>
                  </a:lnTo>
                  <a:lnTo>
                    <a:pt x="40" y="6"/>
                  </a:lnTo>
                  <a:lnTo>
                    <a:pt x="30" y="12"/>
                  </a:lnTo>
                  <a:lnTo>
                    <a:pt x="22" y="20"/>
                  </a:lnTo>
                  <a:lnTo>
                    <a:pt x="14" y="26"/>
                  </a:lnTo>
                  <a:lnTo>
                    <a:pt x="10" y="28"/>
                  </a:lnTo>
                  <a:lnTo>
                    <a:pt x="4" y="28"/>
                  </a:lnTo>
                  <a:lnTo>
                    <a:pt x="0" y="30"/>
                  </a:lnTo>
                  <a:lnTo>
                    <a:pt x="0" y="32"/>
                  </a:lnTo>
                  <a:lnTo>
                    <a:pt x="2" y="34"/>
                  </a:lnTo>
                  <a:lnTo>
                    <a:pt x="6" y="34"/>
                  </a:lnTo>
                </a:path>
              </a:pathLst>
            </a:custGeom>
            <a:noFill/>
            <a:ln w="9525">
              <a:noFill/>
              <a:round/>
              <a:headEnd/>
              <a:tailEnd/>
            </a:ln>
          </p:spPr>
          <p:txBody>
            <a:bodyPr/>
            <a:lstStyle/>
            <a:p>
              <a:endParaRPr lang="fr-FR">
                <a:latin typeface="Calibri" pitchFamily="34" charset="0"/>
              </a:endParaRPr>
            </a:p>
          </p:txBody>
        </p:sp>
        <p:sp>
          <p:nvSpPr>
            <p:cNvPr id="8971" name="Freeform 37"/>
            <p:cNvSpPr>
              <a:spLocks/>
            </p:cNvSpPr>
            <p:nvPr/>
          </p:nvSpPr>
          <p:spPr bwMode="auto">
            <a:xfrm>
              <a:off x="5305156" y="5832515"/>
              <a:ext cx="201699" cy="104883"/>
            </a:xfrm>
            <a:custGeom>
              <a:avLst/>
              <a:gdLst>
                <a:gd name="T0" fmla="*/ 813649736 w 50"/>
                <a:gd name="T1" fmla="*/ 423093990 h 26"/>
                <a:gd name="T2" fmla="*/ 813649736 w 50"/>
                <a:gd name="T3" fmla="*/ 423093990 h 26"/>
                <a:gd name="T4" fmla="*/ 683465173 w 50"/>
                <a:gd name="T5" fmla="*/ 260363966 h 26"/>
                <a:gd name="T6" fmla="*/ 553280610 w 50"/>
                <a:gd name="T7" fmla="*/ 130184000 h 26"/>
                <a:gd name="T8" fmla="*/ 390553815 w 50"/>
                <a:gd name="T9" fmla="*/ 32546000 h 26"/>
                <a:gd name="T10" fmla="*/ 227823048 w 50"/>
                <a:gd name="T11" fmla="*/ 0 h 26"/>
                <a:gd name="T12" fmla="*/ 227823048 w 50"/>
                <a:gd name="T13" fmla="*/ 0 h 26"/>
                <a:gd name="T14" fmla="*/ 130184594 w 50"/>
                <a:gd name="T15" fmla="*/ 0 h 26"/>
                <a:gd name="T16" fmla="*/ 65092297 w 50"/>
                <a:gd name="T17" fmla="*/ 32546000 h 26"/>
                <a:gd name="T18" fmla="*/ 0 w 50"/>
                <a:gd name="T19" fmla="*/ 97638008 h 26"/>
                <a:gd name="T20" fmla="*/ 0 w 50"/>
                <a:gd name="T21" fmla="*/ 130184000 h 26"/>
                <a:gd name="T22" fmla="*/ 32546149 w 50"/>
                <a:gd name="T23" fmla="*/ 162730024 h 26"/>
                <a:gd name="T24" fmla="*/ 32546149 w 50"/>
                <a:gd name="T25" fmla="*/ 162730024 h 26"/>
                <a:gd name="T26" fmla="*/ 65092297 w 50"/>
                <a:gd name="T27" fmla="*/ 162730024 h 26"/>
                <a:gd name="T28" fmla="*/ 65092297 w 50"/>
                <a:gd name="T29" fmla="*/ 130184000 h 26"/>
                <a:gd name="T30" fmla="*/ 65092297 w 50"/>
                <a:gd name="T31" fmla="*/ 130184000 h 26"/>
                <a:gd name="T32" fmla="*/ 97638454 w 50"/>
                <a:gd name="T33" fmla="*/ 32546000 h 26"/>
                <a:gd name="T34" fmla="*/ 97638454 w 50"/>
                <a:gd name="T35" fmla="*/ 32546000 h 26"/>
                <a:gd name="T36" fmla="*/ 195276907 w 50"/>
                <a:gd name="T37" fmla="*/ 32546000 h 26"/>
                <a:gd name="T38" fmla="*/ 325461533 w 50"/>
                <a:gd name="T39" fmla="*/ 32546000 h 26"/>
                <a:gd name="T40" fmla="*/ 325461533 w 50"/>
                <a:gd name="T41" fmla="*/ 32546000 h 26"/>
                <a:gd name="T42" fmla="*/ 423095921 w 50"/>
                <a:gd name="T43" fmla="*/ 65092000 h 26"/>
                <a:gd name="T44" fmla="*/ 520734343 w 50"/>
                <a:gd name="T45" fmla="*/ 130184000 h 26"/>
                <a:gd name="T46" fmla="*/ 520734343 w 50"/>
                <a:gd name="T47" fmla="*/ 130184000 h 26"/>
                <a:gd name="T48" fmla="*/ 683465173 w 50"/>
                <a:gd name="T49" fmla="*/ 292910021 h 26"/>
                <a:gd name="T50" fmla="*/ 813649736 w 50"/>
                <a:gd name="T51" fmla="*/ 423093990 h 26"/>
                <a:gd name="T52" fmla="*/ 813649736 w 50"/>
                <a:gd name="T53" fmla="*/ 423093990 h 26"/>
                <a:gd name="T54" fmla="*/ 813649736 w 50"/>
                <a:gd name="T55" fmla="*/ 423093990 h 2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0"/>
                <a:gd name="T85" fmla="*/ 0 h 26"/>
                <a:gd name="T86" fmla="*/ 50 w 50"/>
                <a:gd name="T87" fmla="*/ 26 h 2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0" h="26">
                  <a:moveTo>
                    <a:pt x="50" y="26"/>
                  </a:moveTo>
                  <a:lnTo>
                    <a:pt x="50" y="26"/>
                  </a:lnTo>
                  <a:lnTo>
                    <a:pt x="42" y="16"/>
                  </a:lnTo>
                  <a:lnTo>
                    <a:pt x="34" y="8"/>
                  </a:lnTo>
                  <a:lnTo>
                    <a:pt x="24" y="2"/>
                  </a:lnTo>
                  <a:lnTo>
                    <a:pt x="14" y="0"/>
                  </a:lnTo>
                  <a:lnTo>
                    <a:pt x="8" y="0"/>
                  </a:lnTo>
                  <a:lnTo>
                    <a:pt x="4" y="2"/>
                  </a:lnTo>
                  <a:lnTo>
                    <a:pt x="0" y="6"/>
                  </a:lnTo>
                  <a:lnTo>
                    <a:pt x="0" y="8"/>
                  </a:lnTo>
                  <a:lnTo>
                    <a:pt x="2" y="10"/>
                  </a:lnTo>
                  <a:lnTo>
                    <a:pt x="4" y="10"/>
                  </a:lnTo>
                  <a:lnTo>
                    <a:pt x="4" y="8"/>
                  </a:lnTo>
                  <a:lnTo>
                    <a:pt x="6" y="2"/>
                  </a:lnTo>
                  <a:lnTo>
                    <a:pt x="12" y="2"/>
                  </a:lnTo>
                  <a:lnTo>
                    <a:pt x="20" y="2"/>
                  </a:lnTo>
                  <a:lnTo>
                    <a:pt x="26" y="4"/>
                  </a:lnTo>
                  <a:lnTo>
                    <a:pt x="32" y="8"/>
                  </a:lnTo>
                  <a:lnTo>
                    <a:pt x="42" y="18"/>
                  </a:lnTo>
                  <a:lnTo>
                    <a:pt x="50" y="26"/>
                  </a:lnTo>
                  <a:close/>
                </a:path>
              </a:pathLst>
            </a:custGeom>
            <a:solidFill>
              <a:srgbClr val="000000"/>
            </a:solidFill>
            <a:ln w="9525">
              <a:noFill/>
              <a:round/>
              <a:headEnd/>
              <a:tailEnd/>
            </a:ln>
          </p:spPr>
          <p:txBody>
            <a:bodyPr/>
            <a:lstStyle/>
            <a:p>
              <a:endParaRPr lang="fr-FR">
                <a:latin typeface="Calibri" pitchFamily="34" charset="0"/>
              </a:endParaRPr>
            </a:p>
          </p:txBody>
        </p:sp>
        <p:sp>
          <p:nvSpPr>
            <p:cNvPr id="8972" name="Freeform 38"/>
            <p:cNvSpPr>
              <a:spLocks/>
            </p:cNvSpPr>
            <p:nvPr/>
          </p:nvSpPr>
          <p:spPr bwMode="auto">
            <a:xfrm>
              <a:off x="5305156" y="5832515"/>
              <a:ext cx="201699" cy="104883"/>
            </a:xfrm>
            <a:custGeom>
              <a:avLst/>
              <a:gdLst>
                <a:gd name="T0" fmla="*/ 813649736 w 50"/>
                <a:gd name="T1" fmla="*/ 423093990 h 26"/>
                <a:gd name="T2" fmla="*/ 813649736 w 50"/>
                <a:gd name="T3" fmla="*/ 423093990 h 26"/>
                <a:gd name="T4" fmla="*/ 683465173 w 50"/>
                <a:gd name="T5" fmla="*/ 260363966 h 26"/>
                <a:gd name="T6" fmla="*/ 553280610 w 50"/>
                <a:gd name="T7" fmla="*/ 130184000 h 26"/>
                <a:gd name="T8" fmla="*/ 390553815 w 50"/>
                <a:gd name="T9" fmla="*/ 32546000 h 26"/>
                <a:gd name="T10" fmla="*/ 227823048 w 50"/>
                <a:gd name="T11" fmla="*/ 0 h 26"/>
                <a:gd name="T12" fmla="*/ 227823048 w 50"/>
                <a:gd name="T13" fmla="*/ 0 h 26"/>
                <a:gd name="T14" fmla="*/ 130184594 w 50"/>
                <a:gd name="T15" fmla="*/ 0 h 26"/>
                <a:gd name="T16" fmla="*/ 65092297 w 50"/>
                <a:gd name="T17" fmla="*/ 32546000 h 26"/>
                <a:gd name="T18" fmla="*/ 0 w 50"/>
                <a:gd name="T19" fmla="*/ 97638008 h 26"/>
                <a:gd name="T20" fmla="*/ 0 w 50"/>
                <a:gd name="T21" fmla="*/ 130184000 h 26"/>
                <a:gd name="T22" fmla="*/ 32546149 w 50"/>
                <a:gd name="T23" fmla="*/ 162730024 h 26"/>
                <a:gd name="T24" fmla="*/ 32546149 w 50"/>
                <a:gd name="T25" fmla="*/ 162730024 h 26"/>
                <a:gd name="T26" fmla="*/ 65092297 w 50"/>
                <a:gd name="T27" fmla="*/ 162730024 h 26"/>
                <a:gd name="T28" fmla="*/ 65092297 w 50"/>
                <a:gd name="T29" fmla="*/ 130184000 h 26"/>
                <a:gd name="T30" fmla="*/ 65092297 w 50"/>
                <a:gd name="T31" fmla="*/ 130184000 h 26"/>
                <a:gd name="T32" fmla="*/ 97638454 w 50"/>
                <a:gd name="T33" fmla="*/ 32546000 h 26"/>
                <a:gd name="T34" fmla="*/ 97638454 w 50"/>
                <a:gd name="T35" fmla="*/ 32546000 h 26"/>
                <a:gd name="T36" fmla="*/ 195276907 w 50"/>
                <a:gd name="T37" fmla="*/ 32546000 h 26"/>
                <a:gd name="T38" fmla="*/ 325461533 w 50"/>
                <a:gd name="T39" fmla="*/ 32546000 h 26"/>
                <a:gd name="T40" fmla="*/ 325461533 w 50"/>
                <a:gd name="T41" fmla="*/ 32546000 h 26"/>
                <a:gd name="T42" fmla="*/ 423095921 w 50"/>
                <a:gd name="T43" fmla="*/ 65092000 h 26"/>
                <a:gd name="T44" fmla="*/ 520734343 w 50"/>
                <a:gd name="T45" fmla="*/ 130184000 h 26"/>
                <a:gd name="T46" fmla="*/ 520734343 w 50"/>
                <a:gd name="T47" fmla="*/ 130184000 h 26"/>
                <a:gd name="T48" fmla="*/ 683465173 w 50"/>
                <a:gd name="T49" fmla="*/ 292910021 h 26"/>
                <a:gd name="T50" fmla="*/ 813649736 w 50"/>
                <a:gd name="T51" fmla="*/ 423093990 h 26"/>
                <a:gd name="T52" fmla="*/ 813649736 w 50"/>
                <a:gd name="T53" fmla="*/ 423093990 h 26"/>
                <a:gd name="T54" fmla="*/ 813649736 w 50"/>
                <a:gd name="T55" fmla="*/ 423093990 h 2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0"/>
                <a:gd name="T85" fmla="*/ 0 h 26"/>
                <a:gd name="T86" fmla="*/ 50 w 50"/>
                <a:gd name="T87" fmla="*/ 26 h 2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0" h="26">
                  <a:moveTo>
                    <a:pt x="50" y="26"/>
                  </a:moveTo>
                  <a:lnTo>
                    <a:pt x="50" y="26"/>
                  </a:lnTo>
                  <a:lnTo>
                    <a:pt x="42" y="16"/>
                  </a:lnTo>
                  <a:lnTo>
                    <a:pt x="34" y="8"/>
                  </a:lnTo>
                  <a:lnTo>
                    <a:pt x="24" y="2"/>
                  </a:lnTo>
                  <a:lnTo>
                    <a:pt x="14" y="0"/>
                  </a:lnTo>
                  <a:lnTo>
                    <a:pt x="8" y="0"/>
                  </a:lnTo>
                  <a:lnTo>
                    <a:pt x="4" y="2"/>
                  </a:lnTo>
                  <a:lnTo>
                    <a:pt x="0" y="6"/>
                  </a:lnTo>
                  <a:lnTo>
                    <a:pt x="0" y="8"/>
                  </a:lnTo>
                  <a:lnTo>
                    <a:pt x="2" y="10"/>
                  </a:lnTo>
                  <a:lnTo>
                    <a:pt x="4" y="10"/>
                  </a:lnTo>
                  <a:lnTo>
                    <a:pt x="4" y="8"/>
                  </a:lnTo>
                  <a:lnTo>
                    <a:pt x="6" y="2"/>
                  </a:lnTo>
                  <a:lnTo>
                    <a:pt x="12" y="2"/>
                  </a:lnTo>
                  <a:lnTo>
                    <a:pt x="20" y="2"/>
                  </a:lnTo>
                  <a:lnTo>
                    <a:pt x="26" y="4"/>
                  </a:lnTo>
                  <a:lnTo>
                    <a:pt x="32" y="8"/>
                  </a:lnTo>
                  <a:lnTo>
                    <a:pt x="42" y="18"/>
                  </a:lnTo>
                  <a:lnTo>
                    <a:pt x="50" y="26"/>
                  </a:lnTo>
                </a:path>
              </a:pathLst>
            </a:custGeom>
            <a:noFill/>
            <a:ln w="9525">
              <a:noFill/>
              <a:round/>
              <a:headEnd/>
              <a:tailEnd/>
            </a:ln>
          </p:spPr>
          <p:txBody>
            <a:bodyPr/>
            <a:lstStyle/>
            <a:p>
              <a:endParaRPr lang="fr-FR">
                <a:latin typeface="Calibri" pitchFamily="34" charset="0"/>
              </a:endParaRPr>
            </a:p>
          </p:txBody>
        </p:sp>
        <p:sp>
          <p:nvSpPr>
            <p:cNvPr id="8973" name="Freeform 39"/>
            <p:cNvSpPr>
              <a:spLocks/>
            </p:cNvSpPr>
            <p:nvPr/>
          </p:nvSpPr>
          <p:spPr bwMode="auto">
            <a:xfrm>
              <a:off x="5393904" y="5913194"/>
              <a:ext cx="88747" cy="32272"/>
            </a:xfrm>
            <a:custGeom>
              <a:avLst/>
              <a:gdLst>
                <a:gd name="T0" fmla="*/ 358001366 w 22"/>
                <a:gd name="T1" fmla="*/ 130185217 h 8"/>
                <a:gd name="T2" fmla="*/ 358001366 w 22"/>
                <a:gd name="T3" fmla="*/ 130185217 h 8"/>
                <a:gd name="T4" fmla="*/ 260363501 w 22"/>
                <a:gd name="T5" fmla="*/ 65092609 h 8"/>
                <a:gd name="T6" fmla="*/ 97637833 w 22"/>
                <a:gd name="T7" fmla="*/ 0 h 8"/>
                <a:gd name="T8" fmla="*/ 97637833 w 22"/>
                <a:gd name="T9" fmla="*/ 0 h 8"/>
                <a:gd name="T10" fmla="*/ 32545942 w 22"/>
                <a:gd name="T11" fmla="*/ 0 h 8"/>
                <a:gd name="T12" fmla="*/ 0 w 22"/>
                <a:gd name="T13" fmla="*/ 0 h 8"/>
                <a:gd name="T14" fmla="*/ 0 w 22"/>
                <a:gd name="T15" fmla="*/ 32546304 h 8"/>
                <a:gd name="T16" fmla="*/ 0 w 22"/>
                <a:gd name="T17" fmla="*/ 32546304 h 8"/>
                <a:gd name="T18" fmla="*/ 0 w 22"/>
                <a:gd name="T19" fmla="*/ 32546304 h 8"/>
                <a:gd name="T20" fmla="*/ 32545942 w 22"/>
                <a:gd name="T21" fmla="*/ 32546304 h 8"/>
                <a:gd name="T22" fmla="*/ 32545942 w 22"/>
                <a:gd name="T23" fmla="*/ 32546304 h 8"/>
                <a:gd name="T24" fmla="*/ 65091884 w 22"/>
                <a:gd name="T25" fmla="*/ 0 h 8"/>
                <a:gd name="T26" fmla="*/ 97637833 w 22"/>
                <a:gd name="T27" fmla="*/ 32546304 h 8"/>
                <a:gd name="T28" fmla="*/ 195271633 w 22"/>
                <a:gd name="T29" fmla="*/ 32546304 h 8"/>
                <a:gd name="T30" fmla="*/ 195271633 w 22"/>
                <a:gd name="T31" fmla="*/ 32546304 h 8"/>
                <a:gd name="T32" fmla="*/ 292909498 w 22"/>
                <a:gd name="T33" fmla="*/ 97638921 h 8"/>
                <a:gd name="T34" fmla="*/ 358001366 w 22"/>
                <a:gd name="T35" fmla="*/ 130185217 h 8"/>
                <a:gd name="T36" fmla="*/ 358001366 w 22"/>
                <a:gd name="T37" fmla="*/ 130185217 h 8"/>
                <a:gd name="T38" fmla="*/ 358001366 w 22"/>
                <a:gd name="T39" fmla="*/ 130185217 h 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2"/>
                <a:gd name="T61" fmla="*/ 0 h 8"/>
                <a:gd name="T62" fmla="*/ 22 w 22"/>
                <a:gd name="T63" fmla="*/ 8 h 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2" h="8">
                  <a:moveTo>
                    <a:pt x="22" y="8"/>
                  </a:moveTo>
                  <a:lnTo>
                    <a:pt x="22" y="8"/>
                  </a:lnTo>
                  <a:lnTo>
                    <a:pt x="16" y="4"/>
                  </a:lnTo>
                  <a:lnTo>
                    <a:pt x="6" y="0"/>
                  </a:lnTo>
                  <a:lnTo>
                    <a:pt x="2" y="0"/>
                  </a:lnTo>
                  <a:lnTo>
                    <a:pt x="0" y="0"/>
                  </a:lnTo>
                  <a:lnTo>
                    <a:pt x="0" y="2"/>
                  </a:lnTo>
                  <a:lnTo>
                    <a:pt x="2" y="2"/>
                  </a:lnTo>
                  <a:lnTo>
                    <a:pt x="4" y="0"/>
                  </a:lnTo>
                  <a:lnTo>
                    <a:pt x="6" y="2"/>
                  </a:lnTo>
                  <a:lnTo>
                    <a:pt x="12" y="2"/>
                  </a:lnTo>
                  <a:lnTo>
                    <a:pt x="18" y="6"/>
                  </a:lnTo>
                  <a:lnTo>
                    <a:pt x="22" y="8"/>
                  </a:lnTo>
                  <a:close/>
                </a:path>
              </a:pathLst>
            </a:custGeom>
            <a:solidFill>
              <a:srgbClr val="000000"/>
            </a:solidFill>
            <a:ln w="9525">
              <a:noFill/>
              <a:round/>
              <a:headEnd/>
              <a:tailEnd/>
            </a:ln>
          </p:spPr>
          <p:txBody>
            <a:bodyPr/>
            <a:lstStyle/>
            <a:p>
              <a:endParaRPr lang="fr-FR">
                <a:latin typeface="Calibri" pitchFamily="34" charset="0"/>
              </a:endParaRPr>
            </a:p>
          </p:txBody>
        </p:sp>
        <p:sp>
          <p:nvSpPr>
            <p:cNvPr id="8974" name="Freeform 40"/>
            <p:cNvSpPr>
              <a:spLocks/>
            </p:cNvSpPr>
            <p:nvPr/>
          </p:nvSpPr>
          <p:spPr bwMode="auto">
            <a:xfrm>
              <a:off x="5393904" y="5913194"/>
              <a:ext cx="88747" cy="32272"/>
            </a:xfrm>
            <a:custGeom>
              <a:avLst/>
              <a:gdLst>
                <a:gd name="T0" fmla="*/ 358001366 w 22"/>
                <a:gd name="T1" fmla="*/ 130185217 h 8"/>
                <a:gd name="T2" fmla="*/ 358001366 w 22"/>
                <a:gd name="T3" fmla="*/ 130185217 h 8"/>
                <a:gd name="T4" fmla="*/ 260363501 w 22"/>
                <a:gd name="T5" fmla="*/ 65092609 h 8"/>
                <a:gd name="T6" fmla="*/ 97637833 w 22"/>
                <a:gd name="T7" fmla="*/ 0 h 8"/>
                <a:gd name="T8" fmla="*/ 97637833 w 22"/>
                <a:gd name="T9" fmla="*/ 0 h 8"/>
                <a:gd name="T10" fmla="*/ 32545942 w 22"/>
                <a:gd name="T11" fmla="*/ 0 h 8"/>
                <a:gd name="T12" fmla="*/ 0 w 22"/>
                <a:gd name="T13" fmla="*/ 0 h 8"/>
                <a:gd name="T14" fmla="*/ 0 w 22"/>
                <a:gd name="T15" fmla="*/ 32546304 h 8"/>
                <a:gd name="T16" fmla="*/ 0 w 22"/>
                <a:gd name="T17" fmla="*/ 32546304 h 8"/>
                <a:gd name="T18" fmla="*/ 0 w 22"/>
                <a:gd name="T19" fmla="*/ 32546304 h 8"/>
                <a:gd name="T20" fmla="*/ 32545942 w 22"/>
                <a:gd name="T21" fmla="*/ 32546304 h 8"/>
                <a:gd name="T22" fmla="*/ 32545942 w 22"/>
                <a:gd name="T23" fmla="*/ 32546304 h 8"/>
                <a:gd name="T24" fmla="*/ 65091884 w 22"/>
                <a:gd name="T25" fmla="*/ 0 h 8"/>
                <a:gd name="T26" fmla="*/ 97637833 w 22"/>
                <a:gd name="T27" fmla="*/ 32546304 h 8"/>
                <a:gd name="T28" fmla="*/ 195271633 w 22"/>
                <a:gd name="T29" fmla="*/ 32546304 h 8"/>
                <a:gd name="T30" fmla="*/ 195271633 w 22"/>
                <a:gd name="T31" fmla="*/ 32546304 h 8"/>
                <a:gd name="T32" fmla="*/ 292909498 w 22"/>
                <a:gd name="T33" fmla="*/ 97638921 h 8"/>
                <a:gd name="T34" fmla="*/ 358001366 w 22"/>
                <a:gd name="T35" fmla="*/ 130185217 h 8"/>
                <a:gd name="T36" fmla="*/ 358001366 w 22"/>
                <a:gd name="T37" fmla="*/ 130185217 h 8"/>
                <a:gd name="T38" fmla="*/ 358001366 w 22"/>
                <a:gd name="T39" fmla="*/ 130185217 h 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2"/>
                <a:gd name="T61" fmla="*/ 0 h 8"/>
                <a:gd name="T62" fmla="*/ 22 w 22"/>
                <a:gd name="T63" fmla="*/ 8 h 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2" h="8">
                  <a:moveTo>
                    <a:pt x="22" y="8"/>
                  </a:moveTo>
                  <a:lnTo>
                    <a:pt x="22" y="8"/>
                  </a:lnTo>
                  <a:lnTo>
                    <a:pt x="16" y="4"/>
                  </a:lnTo>
                  <a:lnTo>
                    <a:pt x="6" y="0"/>
                  </a:lnTo>
                  <a:lnTo>
                    <a:pt x="2" y="0"/>
                  </a:lnTo>
                  <a:lnTo>
                    <a:pt x="0" y="0"/>
                  </a:lnTo>
                  <a:lnTo>
                    <a:pt x="0" y="2"/>
                  </a:lnTo>
                  <a:lnTo>
                    <a:pt x="2" y="2"/>
                  </a:lnTo>
                  <a:lnTo>
                    <a:pt x="4" y="0"/>
                  </a:lnTo>
                  <a:lnTo>
                    <a:pt x="6" y="2"/>
                  </a:lnTo>
                  <a:lnTo>
                    <a:pt x="12" y="2"/>
                  </a:lnTo>
                  <a:lnTo>
                    <a:pt x="18" y="6"/>
                  </a:lnTo>
                  <a:lnTo>
                    <a:pt x="22" y="8"/>
                  </a:lnTo>
                </a:path>
              </a:pathLst>
            </a:custGeom>
            <a:noFill/>
            <a:ln w="9525">
              <a:noFill/>
              <a:round/>
              <a:headEnd/>
              <a:tailEnd/>
            </a:ln>
          </p:spPr>
          <p:txBody>
            <a:bodyPr/>
            <a:lstStyle/>
            <a:p>
              <a:endParaRPr lang="fr-FR">
                <a:latin typeface="Calibri" pitchFamily="34" charset="0"/>
              </a:endParaRPr>
            </a:p>
          </p:txBody>
        </p:sp>
        <p:sp>
          <p:nvSpPr>
            <p:cNvPr id="8975" name="Freeform 41"/>
            <p:cNvSpPr>
              <a:spLocks/>
            </p:cNvSpPr>
            <p:nvPr/>
          </p:nvSpPr>
          <p:spPr bwMode="auto">
            <a:xfrm>
              <a:off x="5845709" y="4194722"/>
              <a:ext cx="177495" cy="613164"/>
            </a:xfrm>
            <a:custGeom>
              <a:avLst/>
              <a:gdLst>
                <a:gd name="T0" fmla="*/ 0 w 44"/>
                <a:gd name="T1" fmla="*/ 1301835901 h 152"/>
                <a:gd name="T2" fmla="*/ 0 w 44"/>
                <a:gd name="T3" fmla="*/ 1301835901 h 152"/>
                <a:gd name="T4" fmla="*/ 162730650 w 44"/>
                <a:gd name="T5" fmla="*/ 1790023166 h 152"/>
                <a:gd name="T6" fmla="*/ 260369002 w 44"/>
                <a:gd name="T7" fmla="*/ 2050391859 h 152"/>
                <a:gd name="T8" fmla="*/ 390549500 w 44"/>
                <a:gd name="T9" fmla="*/ 2147483647 h 152"/>
                <a:gd name="T10" fmla="*/ 390549500 w 44"/>
                <a:gd name="T11" fmla="*/ 2147483647 h 152"/>
                <a:gd name="T12" fmla="*/ 488187852 w 44"/>
                <a:gd name="T13" fmla="*/ 2147483647 h 152"/>
                <a:gd name="T14" fmla="*/ 553280213 w 44"/>
                <a:gd name="T15" fmla="*/ 2147483647 h 152"/>
                <a:gd name="T16" fmla="*/ 650918565 w 44"/>
                <a:gd name="T17" fmla="*/ 2147483647 h 152"/>
                <a:gd name="T18" fmla="*/ 650918565 w 44"/>
                <a:gd name="T19" fmla="*/ 2147483647 h 152"/>
                <a:gd name="T20" fmla="*/ 683464682 w 44"/>
                <a:gd name="T21" fmla="*/ 2147483647 h 152"/>
                <a:gd name="T22" fmla="*/ 716010800 w 44"/>
                <a:gd name="T23" fmla="*/ 2147483647 h 152"/>
                <a:gd name="T24" fmla="*/ 716010800 w 44"/>
                <a:gd name="T25" fmla="*/ 2147483647 h 152"/>
                <a:gd name="T26" fmla="*/ 716010800 w 44"/>
                <a:gd name="T27" fmla="*/ 2147483647 h 152"/>
                <a:gd name="T28" fmla="*/ 716010800 w 44"/>
                <a:gd name="T29" fmla="*/ 2017845772 h 152"/>
                <a:gd name="T30" fmla="*/ 683464682 w 44"/>
                <a:gd name="T31" fmla="*/ 1724930993 h 152"/>
                <a:gd name="T32" fmla="*/ 683464682 w 44"/>
                <a:gd name="T33" fmla="*/ 1724930993 h 152"/>
                <a:gd name="T34" fmla="*/ 618372448 w 44"/>
                <a:gd name="T35" fmla="*/ 1106559381 h 152"/>
                <a:gd name="T36" fmla="*/ 618372448 w 44"/>
                <a:gd name="T37" fmla="*/ 1106559381 h 152"/>
                <a:gd name="T38" fmla="*/ 553280213 w 44"/>
                <a:gd name="T39" fmla="*/ 813648384 h 152"/>
                <a:gd name="T40" fmla="*/ 488187852 w 44"/>
                <a:gd name="T41" fmla="*/ 520733478 h 152"/>
                <a:gd name="T42" fmla="*/ 423095618 w 44"/>
                <a:gd name="T43" fmla="*/ 260368756 h 152"/>
                <a:gd name="T44" fmla="*/ 260369002 w 44"/>
                <a:gd name="T45" fmla="*/ 0 h 152"/>
                <a:gd name="T46" fmla="*/ 260369002 w 44"/>
                <a:gd name="T47" fmla="*/ 0 h 152"/>
                <a:gd name="T48" fmla="*/ 260369002 w 44"/>
                <a:gd name="T49" fmla="*/ 0 h 152"/>
                <a:gd name="T50" fmla="*/ 227822884 w 44"/>
                <a:gd name="T51" fmla="*/ 0 h 152"/>
                <a:gd name="T52" fmla="*/ 227822884 w 44"/>
                <a:gd name="T53" fmla="*/ 0 h 152"/>
                <a:gd name="T54" fmla="*/ 423095618 w 44"/>
                <a:gd name="T55" fmla="*/ 455641305 h 152"/>
                <a:gd name="T56" fmla="*/ 553280213 w 44"/>
                <a:gd name="T57" fmla="*/ 943828696 h 152"/>
                <a:gd name="T58" fmla="*/ 618372448 w 44"/>
                <a:gd name="T59" fmla="*/ 1432020247 h 152"/>
                <a:gd name="T60" fmla="*/ 650918565 w 44"/>
                <a:gd name="T61" fmla="*/ 1920207513 h 152"/>
                <a:gd name="T62" fmla="*/ 650918565 w 44"/>
                <a:gd name="T63" fmla="*/ 1920207513 h 152"/>
                <a:gd name="T64" fmla="*/ 683464682 w 44"/>
                <a:gd name="T65" fmla="*/ 2147483647 h 152"/>
                <a:gd name="T66" fmla="*/ 683464682 w 44"/>
                <a:gd name="T67" fmla="*/ 2147483647 h 152"/>
                <a:gd name="T68" fmla="*/ 683464682 w 44"/>
                <a:gd name="T69" fmla="*/ 2147483647 h 152"/>
                <a:gd name="T70" fmla="*/ 650918565 w 44"/>
                <a:gd name="T71" fmla="*/ 2147483647 h 152"/>
                <a:gd name="T72" fmla="*/ 553280213 w 44"/>
                <a:gd name="T73" fmla="*/ 2147483647 h 152"/>
                <a:gd name="T74" fmla="*/ 553280213 w 44"/>
                <a:gd name="T75" fmla="*/ 2147483647 h 152"/>
                <a:gd name="T76" fmla="*/ 488187852 w 44"/>
                <a:gd name="T77" fmla="*/ 2147483647 h 152"/>
                <a:gd name="T78" fmla="*/ 488187852 w 44"/>
                <a:gd name="T79" fmla="*/ 2147483647 h 152"/>
                <a:gd name="T80" fmla="*/ 358007417 w 44"/>
                <a:gd name="T81" fmla="*/ 2147483647 h 152"/>
                <a:gd name="T82" fmla="*/ 358007417 w 44"/>
                <a:gd name="T83" fmla="*/ 2147483647 h 152"/>
                <a:gd name="T84" fmla="*/ 227822884 w 44"/>
                <a:gd name="T85" fmla="*/ 1952753599 h 152"/>
                <a:gd name="T86" fmla="*/ 130184501 w 44"/>
                <a:gd name="T87" fmla="*/ 1724930993 h 152"/>
                <a:gd name="T88" fmla="*/ 0 w 44"/>
                <a:gd name="T89" fmla="*/ 1301835901 h 152"/>
                <a:gd name="T90" fmla="*/ 0 w 44"/>
                <a:gd name="T91" fmla="*/ 1301835901 h 152"/>
                <a:gd name="T92" fmla="*/ 0 w 44"/>
                <a:gd name="T93" fmla="*/ 1301835901 h 1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4"/>
                <a:gd name="T142" fmla="*/ 0 h 152"/>
                <a:gd name="T143" fmla="*/ 44 w 44"/>
                <a:gd name="T144" fmla="*/ 152 h 1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4" h="152">
                  <a:moveTo>
                    <a:pt x="0" y="80"/>
                  </a:moveTo>
                  <a:lnTo>
                    <a:pt x="0" y="80"/>
                  </a:lnTo>
                  <a:lnTo>
                    <a:pt x="10" y="110"/>
                  </a:lnTo>
                  <a:lnTo>
                    <a:pt x="16" y="126"/>
                  </a:lnTo>
                  <a:lnTo>
                    <a:pt x="24" y="140"/>
                  </a:lnTo>
                  <a:lnTo>
                    <a:pt x="30" y="148"/>
                  </a:lnTo>
                  <a:lnTo>
                    <a:pt x="34" y="152"/>
                  </a:lnTo>
                  <a:lnTo>
                    <a:pt x="40" y="152"/>
                  </a:lnTo>
                  <a:lnTo>
                    <a:pt x="42" y="152"/>
                  </a:lnTo>
                  <a:lnTo>
                    <a:pt x="44" y="148"/>
                  </a:lnTo>
                  <a:lnTo>
                    <a:pt x="44" y="142"/>
                  </a:lnTo>
                  <a:lnTo>
                    <a:pt x="44" y="124"/>
                  </a:lnTo>
                  <a:lnTo>
                    <a:pt x="42" y="106"/>
                  </a:lnTo>
                  <a:lnTo>
                    <a:pt x="38" y="68"/>
                  </a:lnTo>
                  <a:lnTo>
                    <a:pt x="34" y="50"/>
                  </a:lnTo>
                  <a:lnTo>
                    <a:pt x="30" y="32"/>
                  </a:lnTo>
                  <a:lnTo>
                    <a:pt x="26" y="16"/>
                  </a:lnTo>
                  <a:lnTo>
                    <a:pt x="16" y="0"/>
                  </a:lnTo>
                  <a:lnTo>
                    <a:pt x="14" y="0"/>
                  </a:lnTo>
                  <a:lnTo>
                    <a:pt x="26" y="28"/>
                  </a:lnTo>
                  <a:lnTo>
                    <a:pt x="34" y="58"/>
                  </a:lnTo>
                  <a:lnTo>
                    <a:pt x="38" y="88"/>
                  </a:lnTo>
                  <a:lnTo>
                    <a:pt x="40" y="118"/>
                  </a:lnTo>
                  <a:lnTo>
                    <a:pt x="42" y="142"/>
                  </a:lnTo>
                  <a:lnTo>
                    <a:pt x="42" y="144"/>
                  </a:lnTo>
                  <a:lnTo>
                    <a:pt x="40" y="146"/>
                  </a:lnTo>
                  <a:lnTo>
                    <a:pt x="34" y="148"/>
                  </a:lnTo>
                  <a:lnTo>
                    <a:pt x="30" y="142"/>
                  </a:lnTo>
                  <a:lnTo>
                    <a:pt x="22" y="132"/>
                  </a:lnTo>
                  <a:lnTo>
                    <a:pt x="14" y="120"/>
                  </a:lnTo>
                  <a:lnTo>
                    <a:pt x="8" y="106"/>
                  </a:lnTo>
                  <a:lnTo>
                    <a:pt x="0" y="80"/>
                  </a:lnTo>
                  <a:close/>
                </a:path>
              </a:pathLst>
            </a:custGeom>
            <a:solidFill>
              <a:srgbClr val="000000"/>
            </a:solidFill>
            <a:ln w="9525">
              <a:noFill/>
              <a:round/>
              <a:headEnd/>
              <a:tailEnd/>
            </a:ln>
          </p:spPr>
          <p:txBody>
            <a:bodyPr/>
            <a:lstStyle/>
            <a:p>
              <a:endParaRPr lang="fr-FR">
                <a:latin typeface="Calibri" pitchFamily="34" charset="0"/>
              </a:endParaRPr>
            </a:p>
          </p:txBody>
        </p:sp>
        <p:sp>
          <p:nvSpPr>
            <p:cNvPr id="8976" name="Freeform 42"/>
            <p:cNvSpPr>
              <a:spLocks/>
            </p:cNvSpPr>
            <p:nvPr/>
          </p:nvSpPr>
          <p:spPr bwMode="auto">
            <a:xfrm>
              <a:off x="5845709" y="4194722"/>
              <a:ext cx="177495" cy="613164"/>
            </a:xfrm>
            <a:custGeom>
              <a:avLst/>
              <a:gdLst>
                <a:gd name="T0" fmla="*/ 0 w 44"/>
                <a:gd name="T1" fmla="*/ 1301835901 h 152"/>
                <a:gd name="T2" fmla="*/ 0 w 44"/>
                <a:gd name="T3" fmla="*/ 1301835901 h 152"/>
                <a:gd name="T4" fmla="*/ 162730650 w 44"/>
                <a:gd name="T5" fmla="*/ 1790023166 h 152"/>
                <a:gd name="T6" fmla="*/ 260369002 w 44"/>
                <a:gd name="T7" fmla="*/ 2050391859 h 152"/>
                <a:gd name="T8" fmla="*/ 390549500 w 44"/>
                <a:gd name="T9" fmla="*/ 2147483647 h 152"/>
                <a:gd name="T10" fmla="*/ 390549500 w 44"/>
                <a:gd name="T11" fmla="*/ 2147483647 h 152"/>
                <a:gd name="T12" fmla="*/ 488187852 w 44"/>
                <a:gd name="T13" fmla="*/ 2147483647 h 152"/>
                <a:gd name="T14" fmla="*/ 553280213 w 44"/>
                <a:gd name="T15" fmla="*/ 2147483647 h 152"/>
                <a:gd name="T16" fmla="*/ 650918565 w 44"/>
                <a:gd name="T17" fmla="*/ 2147483647 h 152"/>
                <a:gd name="T18" fmla="*/ 650918565 w 44"/>
                <a:gd name="T19" fmla="*/ 2147483647 h 152"/>
                <a:gd name="T20" fmla="*/ 683464682 w 44"/>
                <a:gd name="T21" fmla="*/ 2147483647 h 152"/>
                <a:gd name="T22" fmla="*/ 716010800 w 44"/>
                <a:gd name="T23" fmla="*/ 2147483647 h 152"/>
                <a:gd name="T24" fmla="*/ 716010800 w 44"/>
                <a:gd name="T25" fmla="*/ 2147483647 h 152"/>
                <a:gd name="T26" fmla="*/ 716010800 w 44"/>
                <a:gd name="T27" fmla="*/ 2147483647 h 152"/>
                <a:gd name="T28" fmla="*/ 716010800 w 44"/>
                <a:gd name="T29" fmla="*/ 2017845772 h 152"/>
                <a:gd name="T30" fmla="*/ 683464682 w 44"/>
                <a:gd name="T31" fmla="*/ 1724930993 h 152"/>
                <a:gd name="T32" fmla="*/ 683464682 w 44"/>
                <a:gd name="T33" fmla="*/ 1724930993 h 152"/>
                <a:gd name="T34" fmla="*/ 618372448 w 44"/>
                <a:gd name="T35" fmla="*/ 1106559381 h 152"/>
                <a:gd name="T36" fmla="*/ 618372448 w 44"/>
                <a:gd name="T37" fmla="*/ 1106559381 h 152"/>
                <a:gd name="T38" fmla="*/ 553280213 w 44"/>
                <a:gd name="T39" fmla="*/ 813648384 h 152"/>
                <a:gd name="T40" fmla="*/ 488187852 w 44"/>
                <a:gd name="T41" fmla="*/ 520733478 h 152"/>
                <a:gd name="T42" fmla="*/ 423095618 w 44"/>
                <a:gd name="T43" fmla="*/ 260368756 h 152"/>
                <a:gd name="T44" fmla="*/ 260369002 w 44"/>
                <a:gd name="T45" fmla="*/ 0 h 152"/>
                <a:gd name="T46" fmla="*/ 260369002 w 44"/>
                <a:gd name="T47" fmla="*/ 0 h 152"/>
                <a:gd name="T48" fmla="*/ 260369002 w 44"/>
                <a:gd name="T49" fmla="*/ 0 h 152"/>
                <a:gd name="T50" fmla="*/ 227822884 w 44"/>
                <a:gd name="T51" fmla="*/ 0 h 152"/>
                <a:gd name="T52" fmla="*/ 227822884 w 44"/>
                <a:gd name="T53" fmla="*/ 0 h 152"/>
                <a:gd name="T54" fmla="*/ 423095618 w 44"/>
                <a:gd name="T55" fmla="*/ 455641305 h 152"/>
                <a:gd name="T56" fmla="*/ 553280213 w 44"/>
                <a:gd name="T57" fmla="*/ 943828696 h 152"/>
                <a:gd name="T58" fmla="*/ 618372448 w 44"/>
                <a:gd name="T59" fmla="*/ 1432020247 h 152"/>
                <a:gd name="T60" fmla="*/ 650918565 w 44"/>
                <a:gd name="T61" fmla="*/ 1920207513 h 152"/>
                <a:gd name="T62" fmla="*/ 650918565 w 44"/>
                <a:gd name="T63" fmla="*/ 1920207513 h 152"/>
                <a:gd name="T64" fmla="*/ 683464682 w 44"/>
                <a:gd name="T65" fmla="*/ 2147483647 h 152"/>
                <a:gd name="T66" fmla="*/ 683464682 w 44"/>
                <a:gd name="T67" fmla="*/ 2147483647 h 152"/>
                <a:gd name="T68" fmla="*/ 683464682 w 44"/>
                <a:gd name="T69" fmla="*/ 2147483647 h 152"/>
                <a:gd name="T70" fmla="*/ 650918565 w 44"/>
                <a:gd name="T71" fmla="*/ 2147483647 h 152"/>
                <a:gd name="T72" fmla="*/ 553280213 w 44"/>
                <a:gd name="T73" fmla="*/ 2147483647 h 152"/>
                <a:gd name="T74" fmla="*/ 553280213 w 44"/>
                <a:gd name="T75" fmla="*/ 2147483647 h 152"/>
                <a:gd name="T76" fmla="*/ 488187852 w 44"/>
                <a:gd name="T77" fmla="*/ 2147483647 h 152"/>
                <a:gd name="T78" fmla="*/ 488187852 w 44"/>
                <a:gd name="T79" fmla="*/ 2147483647 h 152"/>
                <a:gd name="T80" fmla="*/ 358007417 w 44"/>
                <a:gd name="T81" fmla="*/ 2147483647 h 152"/>
                <a:gd name="T82" fmla="*/ 358007417 w 44"/>
                <a:gd name="T83" fmla="*/ 2147483647 h 152"/>
                <a:gd name="T84" fmla="*/ 227822884 w 44"/>
                <a:gd name="T85" fmla="*/ 1952753599 h 152"/>
                <a:gd name="T86" fmla="*/ 130184501 w 44"/>
                <a:gd name="T87" fmla="*/ 1724930993 h 152"/>
                <a:gd name="T88" fmla="*/ 0 w 44"/>
                <a:gd name="T89" fmla="*/ 1301835901 h 152"/>
                <a:gd name="T90" fmla="*/ 0 w 44"/>
                <a:gd name="T91" fmla="*/ 1301835901 h 152"/>
                <a:gd name="T92" fmla="*/ 0 w 44"/>
                <a:gd name="T93" fmla="*/ 1301835901 h 1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4"/>
                <a:gd name="T142" fmla="*/ 0 h 152"/>
                <a:gd name="T143" fmla="*/ 44 w 44"/>
                <a:gd name="T144" fmla="*/ 152 h 1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4" h="152">
                  <a:moveTo>
                    <a:pt x="0" y="80"/>
                  </a:moveTo>
                  <a:lnTo>
                    <a:pt x="0" y="80"/>
                  </a:lnTo>
                  <a:lnTo>
                    <a:pt x="10" y="110"/>
                  </a:lnTo>
                  <a:lnTo>
                    <a:pt x="16" y="126"/>
                  </a:lnTo>
                  <a:lnTo>
                    <a:pt x="24" y="140"/>
                  </a:lnTo>
                  <a:lnTo>
                    <a:pt x="30" y="148"/>
                  </a:lnTo>
                  <a:lnTo>
                    <a:pt x="34" y="152"/>
                  </a:lnTo>
                  <a:lnTo>
                    <a:pt x="40" y="152"/>
                  </a:lnTo>
                  <a:lnTo>
                    <a:pt x="42" y="152"/>
                  </a:lnTo>
                  <a:lnTo>
                    <a:pt x="44" y="148"/>
                  </a:lnTo>
                  <a:lnTo>
                    <a:pt x="44" y="142"/>
                  </a:lnTo>
                  <a:lnTo>
                    <a:pt x="44" y="124"/>
                  </a:lnTo>
                  <a:lnTo>
                    <a:pt x="42" y="106"/>
                  </a:lnTo>
                  <a:lnTo>
                    <a:pt x="38" y="68"/>
                  </a:lnTo>
                  <a:lnTo>
                    <a:pt x="34" y="50"/>
                  </a:lnTo>
                  <a:lnTo>
                    <a:pt x="30" y="32"/>
                  </a:lnTo>
                  <a:lnTo>
                    <a:pt x="26" y="16"/>
                  </a:lnTo>
                  <a:lnTo>
                    <a:pt x="16" y="0"/>
                  </a:lnTo>
                  <a:lnTo>
                    <a:pt x="14" y="0"/>
                  </a:lnTo>
                  <a:lnTo>
                    <a:pt x="26" y="28"/>
                  </a:lnTo>
                  <a:lnTo>
                    <a:pt x="34" y="58"/>
                  </a:lnTo>
                  <a:lnTo>
                    <a:pt x="38" y="88"/>
                  </a:lnTo>
                  <a:lnTo>
                    <a:pt x="40" y="118"/>
                  </a:lnTo>
                  <a:lnTo>
                    <a:pt x="42" y="142"/>
                  </a:lnTo>
                  <a:lnTo>
                    <a:pt x="42" y="144"/>
                  </a:lnTo>
                  <a:lnTo>
                    <a:pt x="40" y="146"/>
                  </a:lnTo>
                  <a:lnTo>
                    <a:pt x="34" y="148"/>
                  </a:lnTo>
                  <a:lnTo>
                    <a:pt x="30" y="142"/>
                  </a:lnTo>
                  <a:lnTo>
                    <a:pt x="22" y="132"/>
                  </a:lnTo>
                  <a:lnTo>
                    <a:pt x="14" y="120"/>
                  </a:lnTo>
                  <a:lnTo>
                    <a:pt x="8" y="106"/>
                  </a:lnTo>
                  <a:lnTo>
                    <a:pt x="0" y="80"/>
                  </a:lnTo>
                </a:path>
              </a:pathLst>
            </a:custGeom>
            <a:noFill/>
            <a:ln w="9525">
              <a:noFill/>
              <a:round/>
              <a:headEnd/>
              <a:tailEnd/>
            </a:ln>
          </p:spPr>
          <p:txBody>
            <a:bodyPr/>
            <a:lstStyle/>
            <a:p>
              <a:endParaRPr lang="fr-FR">
                <a:latin typeface="Calibri" pitchFamily="34" charset="0"/>
              </a:endParaRPr>
            </a:p>
          </p:txBody>
        </p:sp>
        <p:sp>
          <p:nvSpPr>
            <p:cNvPr id="8977" name="Freeform 43"/>
            <p:cNvSpPr>
              <a:spLocks/>
            </p:cNvSpPr>
            <p:nvPr/>
          </p:nvSpPr>
          <p:spPr bwMode="auto">
            <a:xfrm>
              <a:off x="5999000" y="4291537"/>
              <a:ext cx="225903" cy="266242"/>
            </a:xfrm>
            <a:custGeom>
              <a:avLst/>
              <a:gdLst>
                <a:gd name="T0" fmla="*/ 0 w 56"/>
                <a:gd name="T1" fmla="*/ 0 h 66"/>
                <a:gd name="T2" fmla="*/ 0 w 56"/>
                <a:gd name="T3" fmla="*/ 0 h 66"/>
                <a:gd name="T4" fmla="*/ 32546167 w 56"/>
                <a:gd name="T5" fmla="*/ 358002669 h 66"/>
                <a:gd name="T6" fmla="*/ 130184668 w 56"/>
                <a:gd name="T7" fmla="*/ 716009372 h 66"/>
                <a:gd name="T8" fmla="*/ 130184668 w 56"/>
                <a:gd name="T9" fmla="*/ 716009372 h 66"/>
                <a:gd name="T10" fmla="*/ 162730858 w 56"/>
                <a:gd name="T11" fmla="*/ 846189548 h 66"/>
                <a:gd name="T12" fmla="*/ 260369336 w 56"/>
                <a:gd name="T13" fmla="*/ 943827706 h 66"/>
                <a:gd name="T14" fmla="*/ 325461717 w 56"/>
                <a:gd name="T15" fmla="*/ 1041465863 h 66"/>
                <a:gd name="T16" fmla="*/ 390554035 w 56"/>
                <a:gd name="T17" fmla="*/ 1074012168 h 66"/>
                <a:gd name="T18" fmla="*/ 455646353 w 56"/>
                <a:gd name="T19" fmla="*/ 1074012168 h 66"/>
                <a:gd name="T20" fmla="*/ 455646353 w 56"/>
                <a:gd name="T21" fmla="*/ 1074012168 h 66"/>
                <a:gd name="T22" fmla="*/ 553280922 w 56"/>
                <a:gd name="T23" fmla="*/ 1041465863 h 66"/>
                <a:gd name="T24" fmla="*/ 618373240 w 56"/>
                <a:gd name="T25" fmla="*/ 976373758 h 66"/>
                <a:gd name="T26" fmla="*/ 716011717 w 56"/>
                <a:gd name="T27" fmla="*/ 781101477 h 66"/>
                <a:gd name="T28" fmla="*/ 716011717 w 56"/>
                <a:gd name="T29" fmla="*/ 781101477 h 66"/>
                <a:gd name="T30" fmla="*/ 781104036 w 56"/>
                <a:gd name="T31" fmla="*/ 650917267 h 66"/>
                <a:gd name="T32" fmla="*/ 846196354 w 56"/>
                <a:gd name="T33" fmla="*/ 488186879 h 66"/>
                <a:gd name="T34" fmla="*/ 878742513 w 56"/>
                <a:gd name="T35" fmla="*/ 325456617 h 66"/>
                <a:gd name="T36" fmla="*/ 911288672 w 56"/>
                <a:gd name="T37" fmla="*/ 130184241 h 66"/>
                <a:gd name="T38" fmla="*/ 911288672 w 56"/>
                <a:gd name="T39" fmla="*/ 130184241 h 66"/>
                <a:gd name="T40" fmla="*/ 878742513 w 56"/>
                <a:gd name="T41" fmla="*/ 130184241 h 66"/>
                <a:gd name="T42" fmla="*/ 878742513 w 56"/>
                <a:gd name="T43" fmla="*/ 130184241 h 66"/>
                <a:gd name="T44" fmla="*/ 846196354 w 56"/>
                <a:gd name="T45" fmla="*/ 390548722 h 66"/>
                <a:gd name="T46" fmla="*/ 781104036 w 56"/>
                <a:gd name="T47" fmla="*/ 618371215 h 66"/>
                <a:gd name="T48" fmla="*/ 683465558 w 56"/>
                <a:gd name="T49" fmla="*/ 846189548 h 66"/>
                <a:gd name="T50" fmla="*/ 520734637 w 56"/>
                <a:gd name="T51" fmla="*/ 1008919811 h 66"/>
                <a:gd name="T52" fmla="*/ 520734637 w 56"/>
                <a:gd name="T53" fmla="*/ 1008919811 h 66"/>
                <a:gd name="T54" fmla="*/ 455646353 w 56"/>
                <a:gd name="T55" fmla="*/ 1074012168 h 66"/>
                <a:gd name="T56" fmla="*/ 390554035 w 56"/>
                <a:gd name="T57" fmla="*/ 1074012168 h 66"/>
                <a:gd name="T58" fmla="*/ 325461717 w 56"/>
                <a:gd name="T59" fmla="*/ 1008919811 h 66"/>
                <a:gd name="T60" fmla="*/ 260369336 w 56"/>
                <a:gd name="T61" fmla="*/ 943827706 h 66"/>
                <a:gd name="T62" fmla="*/ 162730858 w 56"/>
                <a:gd name="T63" fmla="*/ 748555425 h 66"/>
                <a:gd name="T64" fmla="*/ 130184668 w 56"/>
                <a:gd name="T65" fmla="*/ 618371215 h 66"/>
                <a:gd name="T66" fmla="*/ 130184668 w 56"/>
                <a:gd name="T67" fmla="*/ 618371215 h 66"/>
                <a:gd name="T68" fmla="*/ 32546167 w 56"/>
                <a:gd name="T69" fmla="*/ 325456617 h 66"/>
                <a:gd name="T70" fmla="*/ 0 w 56"/>
                <a:gd name="T71" fmla="*/ 0 h 66"/>
                <a:gd name="T72" fmla="*/ 0 w 56"/>
                <a:gd name="T73" fmla="*/ 0 h 66"/>
                <a:gd name="T74" fmla="*/ 0 w 56"/>
                <a:gd name="T75" fmla="*/ 0 h 6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6"/>
                <a:gd name="T115" fmla="*/ 0 h 66"/>
                <a:gd name="T116" fmla="*/ 56 w 56"/>
                <a:gd name="T117" fmla="*/ 66 h 6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6" h="66">
                  <a:moveTo>
                    <a:pt x="0" y="0"/>
                  </a:moveTo>
                  <a:lnTo>
                    <a:pt x="0" y="0"/>
                  </a:lnTo>
                  <a:lnTo>
                    <a:pt x="2" y="22"/>
                  </a:lnTo>
                  <a:lnTo>
                    <a:pt x="8" y="44"/>
                  </a:lnTo>
                  <a:lnTo>
                    <a:pt x="10" y="52"/>
                  </a:lnTo>
                  <a:lnTo>
                    <a:pt x="16" y="58"/>
                  </a:lnTo>
                  <a:lnTo>
                    <a:pt x="20" y="64"/>
                  </a:lnTo>
                  <a:lnTo>
                    <a:pt x="24" y="66"/>
                  </a:lnTo>
                  <a:lnTo>
                    <a:pt x="28" y="66"/>
                  </a:lnTo>
                  <a:lnTo>
                    <a:pt x="34" y="64"/>
                  </a:lnTo>
                  <a:lnTo>
                    <a:pt x="38" y="60"/>
                  </a:lnTo>
                  <a:lnTo>
                    <a:pt x="44" y="48"/>
                  </a:lnTo>
                  <a:lnTo>
                    <a:pt x="48" y="40"/>
                  </a:lnTo>
                  <a:lnTo>
                    <a:pt x="52" y="30"/>
                  </a:lnTo>
                  <a:lnTo>
                    <a:pt x="54" y="20"/>
                  </a:lnTo>
                  <a:lnTo>
                    <a:pt x="56" y="8"/>
                  </a:lnTo>
                  <a:lnTo>
                    <a:pt x="54" y="8"/>
                  </a:lnTo>
                  <a:lnTo>
                    <a:pt x="52" y="24"/>
                  </a:lnTo>
                  <a:lnTo>
                    <a:pt x="48" y="38"/>
                  </a:lnTo>
                  <a:lnTo>
                    <a:pt x="42" y="52"/>
                  </a:lnTo>
                  <a:lnTo>
                    <a:pt x="32" y="62"/>
                  </a:lnTo>
                  <a:lnTo>
                    <a:pt x="28" y="66"/>
                  </a:lnTo>
                  <a:lnTo>
                    <a:pt x="24" y="66"/>
                  </a:lnTo>
                  <a:lnTo>
                    <a:pt x="20" y="62"/>
                  </a:lnTo>
                  <a:lnTo>
                    <a:pt x="16" y="58"/>
                  </a:lnTo>
                  <a:lnTo>
                    <a:pt x="10" y="46"/>
                  </a:lnTo>
                  <a:lnTo>
                    <a:pt x="8" y="38"/>
                  </a:lnTo>
                  <a:lnTo>
                    <a:pt x="2" y="20"/>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8978" name="Freeform 44"/>
            <p:cNvSpPr>
              <a:spLocks/>
            </p:cNvSpPr>
            <p:nvPr/>
          </p:nvSpPr>
          <p:spPr bwMode="auto">
            <a:xfrm>
              <a:off x="5999000" y="4291537"/>
              <a:ext cx="225903" cy="266242"/>
            </a:xfrm>
            <a:custGeom>
              <a:avLst/>
              <a:gdLst>
                <a:gd name="T0" fmla="*/ 0 w 56"/>
                <a:gd name="T1" fmla="*/ 0 h 66"/>
                <a:gd name="T2" fmla="*/ 0 w 56"/>
                <a:gd name="T3" fmla="*/ 0 h 66"/>
                <a:gd name="T4" fmla="*/ 32546167 w 56"/>
                <a:gd name="T5" fmla="*/ 358002669 h 66"/>
                <a:gd name="T6" fmla="*/ 130184668 w 56"/>
                <a:gd name="T7" fmla="*/ 716009372 h 66"/>
                <a:gd name="T8" fmla="*/ 130184668 w 56"/>
                <a:gd name="T9" fmla="*/ 716009372 h 66"/>
                <a:gd name="T10" fmla="*/ 162730858 w 56"/>
                <a:gd name="T11" fmla="*/ 846189548 h 66"/>
                <a:gd name="T12" fmla="*/ 260369336 w 56"/>
                <a:gd name="T13" fmla="*/ 943827706 h 66"/>
                <a:gd name="T14" fmla="*/ 325461717 w 56"/>
                <a:gd name="T15" fmla="*/ 1041465863 h 66"/>
                <a:gd name="T16" fmla="*/ 390554035 w 56"/>
                <a:gd name="T17" fmla="*/ 1074012168 h 66"/>
                <a:gd name="T18" fmla="*/ 455646353 w 56"/>
                <a:gd name="T19" fmla="*/ 1074012168 h 66"/>
                <a:gd name="T20" fmla="*/ 455646353 w 56"/>
                <a:gd name="T21" fmla="*/ 1074012168 h 66"/>
                <a:gd name="T22" fmla="*/ 553280922 w 56"/>
                <a:gd name="T23" fmla="*/ 1041465863 h 66"/>
                <a:gd name="T24" fmla="*/ 618373240 w 56"/>
                <a:gd name="T25" fmla="*/ 976373758 h 66"/>
                <a:gd name="T26" fmla="*/ 716011717 w 56"/>
                <a:gd name="T27" fmla="*/ 781101477 h 66"/>
                <a:gd name="T28" fmla="*/ 716011717 w 56"/>
                <a:gd name="T29" fmla="*/ 781101477 h 66"/>
                <a:gd name="T30" fmla="*/ 781104036 w 56"/>
                <a:gd name="T31" fmla="*/ 650917267 h 66"/>
                <a:gd name="T32" fmla="*/ 846196354 w 56"/>
                <a:gd name="T33" fmla="*/ 488186879 h 66"/>
                <a:gd name="T34" fmla="*/ 878742513 w 56"/>
                <a:gd name="T35" fmla="*/ 325456617 h 66"/>
                <a:gd name="T36" fmla="*/ 911288672 w 56"/>
                <a:gd name="T37" fmla="*/ 130184241 h 66"/>
                <a:gd name="T38" fmla="*/ 911288672 w 56"/>
                <a:gd name="T39" fmla="*/ 130184241 h 66"/>
                <a:gd name="T40" fmla="*/ 878742513 w 56"/>
                <a:gd name="T41" fmla="*/ 130184241 h 66"/>
                <a:gd name="T42" fmla="*/ 878742513 w 56"/>
                <a:gd name="T43" fmla="*/ 130184241 h 66"/>
                <a:gd name="T44" fmla="*/ 846196354 w 56"/>
                <a:gd name="T45" fmla="*/ 390548722 h 66"/>
                <a:gd name="T46" fmla="*/ 781104036 w 56"/>
                <a:gd name="T47" fmla="*/ 618371215 h 66"/>
                <a:gd name="T48" fmla="*/ 683465558 w 56"/>
                <a:gd name="T49" fmla="*/ 846189548 h 66"/>
                <a:gd name="T50" fmla="*/ 520734637 w 56"/>
                <a:gd name="T51" fmla="*/ 1008919811 h 66"/>
                <a:gd name="T52" fmla="*/ 520734637 w 56"/>
                <a:gd name="T53" fmla="*/ 1008919811 h 66"/>
                <a:gd name="T54" fmla="*/ 455646353 w 56"/>
                <a:gd name="T55" fmla="*/ 1074012168 h 66"/>
                <a:gd name="T56" fmla="*/ 390554035 w 56"/>
                <a:gd name="T57" fmla="*/ 1074012168 h 66"/>
                <a:gd name="T58" fmla="*/ 325461717 w 56"/>
                <a:gd name="T59" fmla="*/ 1008919811 h 66"/>
                <a:gd name="T60" fmla="*/ 260369336 w 56"/>
                <a:gd name="T61" fmla="*/ 943827706 h 66"/>
                <a:gd name="T62" fmla="*/ 162730858 w 56"/>
                <a:gd name="T63" fmla="*/ 748555425 h 66"/>
                <a:gd name="T64" fmla="*/ 130184668 w 56"/>
                <a:gd name="T65" fmla="*/ 618371215 h 66"/>
                <a:gd name="T66" fmla="*/ 130184668 w 56"/>
                <a:gd name="T67" fmla="*/ 618371215 h 66"/>
                <a:gd name="T68" fmla="*/ 32546167 w 56"/>
                <a:gd name="T69" fmla="*/ 325456617 h 66"/>
                <a:gd name="T70" fmla="*/ 0 w 56"/>
                <a:gd name="T71" fmla="*/ 0 h 66"/>
                <a:gd name="T72" fmla="*/ 0 w 56"/>
                <a:gd name="T73" fmla="*/ 0 h 66"/>
                <a:gd name="T74" fmla="*/ 0 w 56"/>
                <a:gd name="T75" fmla="*/ 0 h 6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6"/>
                <a:gd name="T115" fmla="*/ 0 h 66"/>
                <a:gd name="T116" fmla="*/ 56 w 56"/>
                <a:gd name="T117" fmla="*/ 66 h 6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6" h="66">
                  <a:moveTo>
                    <a:pt x="0" y="0"/>
                  </a:moveTo>
                  <a:lnTo>
                    <a:pt x="0" y="0"/>
                  </a:lnTo>
                  <a:lnTo>
                    <a:pt x="2" y="22"/>
                  </a:lnTo>
                  <a:lnTo>
                    <a:pt x="8" y="44"/>
                  </a:lnTo>
                  <a:lnTo>
                    <a:pt x="10" y="52"/>
                  </a:lnTo>
                  <a:lnTo>
                    <a:pt x="16" y="58"/>
                  </a:lnTo>
                  <a:lnTo>
                    <a:pt x="20" y="64"/>
                  </a:lnTo>
                  <a:lnTo>
                    <a:pt x="24" y="66"/>
                  </a:lnTo>
                  <a:lnTo>
                    <a:pt x="28" y="66"/>
                  </a:lnTo>
                  <a:lnTo>
                    <a:pt x="34" y="64"/>
                  </a:lnTo>
                  <a:lnTo>
                    <a:pt x="38" y="60"/>
                  </a:lnTo>
                  <a:lnTo>
                    <a:pt x="44" y="48"/>
                  </a:lnTo>
                  <a:lnTo>
                    <a:pt x="48" y="40"/>
                  </a:lnTo>
                  <a:lnTo>
                    <a:pt x="52" y="30"/>
                  </a:lnTo>
                  <a:lnTo>
                    <a:pt x="54" y="20"/>
                  </a:lnTo>
                  <a:lnTo>
                    <a:pt x="56" y="8"/>
                  </a:lnTo>
                  <a:lnTo>
                    <a:pt x="54" y="8"/>
                  </a:lnTo>
                  <a:lnTo>
                    <a:pt x="52" y="24"/>
                  </a:lnTo>
                  <a:lnTo>
                    <a:pt x="48" y="38"/>
                  </a:lnTo>
                  <a:lnTo>
                    <a:pt x="42" y="52"/>
                  </a:lnTo>
                  <a:lnTo>
                    <a:pt x="32" y="62"/>
                  </a:lnTo>
                  <a:lnTo>
                    <a:pt x="28" y="66"/>
                  </a:lnTo>
                  <a:lnTo>
                    <a:pt x="24" y="66"/>
                  </a:lnTo>
                  <a:lnTo>
                    <a:pt x="20" y="62"/>
                  </a:lnTo>
                  <a:lnTo>
                    <a:pt x="16" y="58"/>
                  </a:lnTo>
                  <a:lnTo>
                    <a:pt x="10" y="46"/>
                  </a:lnTo>
                  <a:lnTo>
                    <a:pt x="8" y="38"/>
                  </a:lnTo>
                  <a:lnTo>
                    <a:pt x="2" y="20"/>
                  </a:lnTo>
                  <a:lnTo>
                    <a:pt x="0" y="0"/>
                  </a:lnTo>
                </a:path>
              </a:pathLst>
            </a:custGeom>
            <a:noFill/>
            <a:ln w="9525">
              <a:noFill/>
              <a:round/>
              <a:headEnd/>
              <a:tailEnd/>
            </a:ln>
          </p:spPr>
          <p:txBody>
            <a:bodyPr/>
            <a:lstStyle/>
            <a:p>
              <a:endParaRPr lang="fr-FR">
                <a:latin typeface="Calibri" pitchFamily="34" charset="0"/>
              </a:endParaRPr>
            </a:p>
          </p:txBody>
        </p:sp>
        <p:sp>
          <p:nvSpPr>
            <p:cNvPr id="8979" name="Freeform 45"/>
            <p:cNvSpPr>
              <a:spLocks/>
            </p:cNvSpPr>
            <p:nvPr/>
          </p:nvSpPr>
          <p:spPr bwMode="auto">
            <a:xfrm>
              <a:off x="6184562" y="4348013"/>
              <a:ext cx="225903" cy="379194"/>
            </a:xfrm>
            <a:custGeom>
              <a:avLst/>
              <a:gdLst>
                <a:gd name="T0" fmla="*/ 260369336 w 56"/>
                <a:gd name="T1" fmla="*/ 32546138 h 94"/>
                <a:gd name="T2" fmla="*/ 260369336 w 56"/>
                <a:gd name="T3" fmla="*/ 32546138 h 94"/>
                <a:gd name="T4" fmla="*/ 260369336 w 56"/>
                <a:gd name="T5" fmla="*/ 162730712 h 94"/>
                <a:gd name="T6" fmla="*/ 195277017 w 56"/>
                <a:gd name="T7" fmla="*/ 325461424 h 94"/>
                <a:gd name="T8" fmla="*/ 130184668 w 56"/>
                <a:gd name="T9" fmla="*/ 553280424 h 94"/>
                <a:gd name="T10" fmla="*/ 130184668 w 56"/>
                <a:gd name="T11" fmla="*/ 553280424 h 94"/>
                <a:gd name="T12" fmla="*/ 32546167 w 56"/>
                <a:gd name="T13" fmla="*/ 1008926241 h 94"/>
                <a:gd name="T14" fmla="*/ 32546167 w 56"/>
                <a:gd name="T15" fmla="*/ 1008926241 h 94"/>
                <a:gd name="T16" fmla="*/ 0 w 56"/>
                <a:gd name="T17" fmla="*/ 1432022146 h 94"/>
                <a:gd name="T18" fmla="*/ 0 w 56"/>
                <a:gd name="T19" fmla="*/ 1432022146 h 94"/>
                <a:gd name="T20" fmla="*/ 0 w 56"/>
                <a:gd name="T21" fmla="*/ 1497114406 h 94"/>
                <a:gd name="T22" fmla="*/ 0 w 56"/>
                <a:gd name="T23" fmla="*/ 1529660536 h 94"/>
                <a:gd name="T24" fmla="*/ 32546167 w 56"/>
                <a:gd name="T25" fmla="*/ 1529660536 h 94"/>
                <a:gd name="T26" fmla="*/ 32546167 w 56"/>
                <a:gd name="T27" fmla="*/ 1529660536 h 94"/>
                <a:gd name="T28" fmla="*/ 97638509 w 56"/>
                <a:gd name="T29" fmla="*/ 1529660536 h 94"/>
                <a:gd name="T30" fmla="*/ 162730858 w 56"/>
                <a:gd name="T31" fmla="*/ 1497114406 h 94"/>
                <a:gd name="T32" fmla="*/ 260369336 w 56"/>
                <a:gd name="T33" fmla="*/ 1399476017 h 94"/>
                <a:gd name="T34" fmla="*/ 455646353 w 56"/>
                <a:gd name="T35" fmla="*/ 1106564883 h 94"/>
                <a:gd name="T36" fmla="*/ 455646353 w 56"/>
                <a:gd name="T37" fmla="*/ 1106564883 h 94"/>
                <a:gd name="T38" fmla="*/ 683465558 w 56"/>
                <a:gd name="T39" fmla="*/ 683464943 h 94"/>
                <a:gd name="T40" fmla="*/ 911288672 w 56"/>
                <a:gd name="T41" fmla="*/ 260369101 h 94"/>
                <a:gd name="T42" fmla="*/ 911288672 w 56"/>
                <a:gd name="T43" fmla="*/ 260369101 h 94"/>
                <a:gd name="T44" fmla="*/ 911288672 w 56"/>
                <a:gd name="T45" fmla="*/ 227822971 h 94"/>
                <a:gd name="T46" fmla="*/ 878742513 w 56"/>
                <a:gd name="T47" fmla="*/ 260369101 h 94"/>
                <a:gd name="T48" fmla="*/ 878742513 w 56"/>
                <a:gd name="T49" fmla="*/ 260369101 h 94"/>
                <a:gd name="T50" fmla="*/ 683465558 w 56"/>
                <a:gd name="T51" fmla="*/ 520734168 h 94"/>
                <a:gd name="T52" fmla="*/ 520734637 w 56"/>
                <a:gd name="T53" fmla="*/ 846195592 h 94"/>
                <a:gd name="T54" fmla="*/ 358007876 w 56"/>
                <a:gd name="T55" fmla="*/ 1139111012 h 94"/>
                <a:gd name="T56" fmla="*/ 162730858 w 56"/>
                <a:gd name="T57" fmla="*/ 1399476017 h 94"/>
                <a:gd name="T58" fmla="*/ 162730858 w 56"/>
                <a:gd name="T59" fmla="*/ 1399476017 h 94"/>
                <a:gd name="T60" fmla="*/ 97638509 w 56"/>
                <a:gd name="T61" fmla="*/ 1464568276 h 94"/>
                <a:gd name="T62" fmla="*/ 65092334 w 56"/>
                <a:gd name="T63" fmla="*/ 1464568276 h 94"/>
                <a:gd name="T64" fmla="*/ 32546167 w 56"/>
                <a:gd name="T65" fmla="*/ 1464568276 h 94"/>
                <a:gd name="T66" fmla="*/ 32546167 w 56"/>
                <a:gd name="T67" fmla="*/ 1399476017 h 94"/>
                <a:gd name="T68" fmla="*/ 32546167 w 56"/>
                <a:gd name="T69" fmla="*/ 1236745368 h 94"/>
                <a:gd name="T70" fmla="*/ 32546167 w 56"/>
                <a:gd name="T71" fmla="*/ 1236745368 h 94"/>
                <a:gd name="T72" fmla="*/ 65092334 w 56"/>
                <a:gd name="T73" fmla="*/ 846195592 h 94"/>
                <a:gd name="T74" fmla="*/ 65092334 w 56"/>
                <a:gd name="T75" fmla="*/ 846195592 h 94"/>
                <a:gd name="T76" fmla="*/ 195277017 w 56"/>
                <a:gd name="T77" fmla="*/ 455641909 h 94"/>
                <a:gd name="T78" fmla="*/ 325461717 w 56"/>
                <a:gd name="T79" fmla="*/ 65092275 h 94"/>
                <a:gd name="T80" fmla="*/ 325461717 w 56"/>
                <a:gd name="T81" fmla="*/ 65092275 h 94"/>
                <a:gd name="T82" fmla="*/ 358007876 w 56"/>
                <a:gd name="T83" fmla="*/ 32546138 h 94"/>
                <a:gd name="T84" fmla="*/ 292915558 w 56"/>
                <a:gd name="T85" fmla="*/ 0 h 94"/>
                <a:gd name="T86" fmla="*/ 260369336 w 56"/>
                <a:gd name="T87" fmla="*/ 0 h 94"/>
                <a:gd name="T88" fmla="*/ 260369336 w 56"/>
                <a:gd name="T89" fmla="*/ 32546138 h 9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6"/>
                <a:gd name="T136" fmla="*/ 0 h 94"/>
                <a:gd name="T137" fmla="*/ 56 w 56"/>
                <a:gd name="T138" fmla="*/ 94 h 9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6" h="94">
                  <a:moveTo>
                    <a:pt x="16" y="2"/>
                  </a:moveTo>
                  <a:lnTo>
                    <a:pt x="16" y="2"/>
                  </a:lnTo>
                  <a:lnTo>
                    <a:pt x="16" y="10"/>
                  </a:lnTo>
                  <a:lnTo>
                    <a:pt x="12" y="20"/>
                  </a:lnTo>
                  <a:lnTo>
                    <a:pt x="8" y="34"/>
                  </a:lnTo>
                  <a:lnTo>
                    <a:pt x="2" y="62"/>
                  </a:lnTo>
                  <a:lnTo>
                    <a:pt x="0" y="88"/>
                  </a:lnTo>
                  <a:lnTo>
                    <a:pt x="0" y="92"/>
                  </a:lnTo>
                  <a:lnTo>
                    <a:pt x="0" y="94"/>
                  </a:lnTo>
                  <a:lnTo>
                    <a:pt x="2" y="94"/>
                  </a:lnTo>
                  <a:lnTo>
                    <a:pt x="6" y="94"/>
                  </a:lnTo>
                  <a:lnTo>
                    <a:pt x="10" y="92"/>
                  </a:lnTo>
                  <a:lnTo>
                    <a:pt x="16" y="86"/>
                  </a:lnTo>
                  <a:lnTo>
                    <a:pt x="28" y="68"/>
                  </a:lnTo>
                  <a:lnTo>
                    <a:pt x="42" y="42"/>
                  </a:lnTo>
                  <a:lnTo>
                    <a:pt x="56" y="16"/>
                  </a:lnTo>
                  <a:lnTo>
                    <a:pt x="56" y="14"/>
                  </a:lnTo>
                  <a:lnTo>
                    <a:pt x="54" y="16"/>
                  </a:lnTo>
                  <a:lnTo>
                    <a:pt x="42" y="32"/>
                  </a:lnTo>
                  <a:lnTo>
                    <a:pt x="32" y="52"/>
                  </a:lnTo>
                  <a:lnTo>
                    <a:pt x="22" y="70"/>
                  </a:lnTo>
                  <a:lnTo>
                    <a:pt x="10" y="86"/>
                  </a:lnTo>
                  <a:lnTo>
                    <a:pt x="6" y="90"/>
                  </a:lnTo>
                  <a:lnTo>
                    <a:pt x="4" y="90"/>
                  </a:lnTo>
                  <a:lnTo>
                    <a:pt x="2" y="90"/>
                  </a:lnTo>
                  <a:lnTo>
                    <a:pt x="2" y="86"/>
                  </a:lnTo>
                  <a:lnTo>
                    <a:pt x="2" y="76"/>
                  </a:lnTo>
                  <a:lnTo>
                    <a:pt x="4" y="52"/>
                  </a:lnTo>
                  <a:lnTo>
                    <a:pt x="12" y="28"/>
                  </a:lnTo>
                  <a:lnTo>
                    <a:pt x="20" y="4"/>
                  </a:lnTo>
                  <a:lnTo>
                    <a:pt x="22" y="2"/>
                  </a:lnTo>
                  <a:lnTo>
                    <a:pt x="18" y="0"/>
                  </a:lnTo>
                  <a:lnTo>
                    <a:pt x="16" y="0"/>
                  </a:lnTo>
                  <a:lnTo>
                    <a:pt x="16"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8980" name="Freeform 46"/>
            <p:cNvSpPr>
              <a:spLocks/>
            </p:cNvSpPr>
            <p:nvPr/>
          </p:nvSpPr>
          <p:spPr bwMode="auto">
            <a:xfrm>
              <a:off x="6184562" y="4348013"/>
              <a:ext cx="225903" cy="379194"/>
            </a:xfrm>
            <a:custGeom>
              <a:avLst/>
              <a:gdLst>
                <a:gd name="T0" fmla="*/ 260369336 w 56"/>
                <a:gd name="T1" fmla="*/ 32546138 h 94"/>
                <a:gd name="T2" fmla="*/ 260369336 w 56"/>
                <a:gd name="T3" fmla="*/ 32546138 h 94"/>
                <a:gd name="T4" fmla="*/ 260369336 w 56"/>
                <a:gd name="T5" fmla="*/ 162730712 h 94"/>
                <a:gd name="T6" fmla="*/ 195277017 w 56"/>
                <a:gd name="T7" fmla="*/ 325461424 h 94"/>
                <a:gd name="T8" fmla="*/ 130184668 w 56"/>
                <a:gd name="T9" fmla="*/ 553280424 h 94"/>
                <a:gd name="T10" fmla="*/ 130184668 w 56"/>
                <a:gd name="T11" fmla="*/ 553280424 h 94"/>
                <a:gd name="T12" fmla="*/ 32546167 w 56"/>
                <a:gd name="T13" fmla="*/ 1008926241 h 94"/>
                <a:gd name="T14" fmla="*/ 32546167 w 56"/>
                <a:gd name="T15" fmla="*/ 1008926241 h 94"/>
                <a:gd name="T16" fmla="*/ 0 w 56"/>
                <a:gd name="T17" fmla="*/ 1432022146 h 94"/>
                <a:gd name="T18" fmla="*/ 0 w 56"/>
                <a:gd name="T19" fmla="*/ 1432022146 h 94"/>
                <a:gd name="T20" fmla="*/ 0 w 56"/>
                <a:gd name="T21" fmla="*/ 1497114406 h 94"/>
                <a:gd name="T22" fmla="*/ 0 w 56"/>
                <a:gd name="T23" fmla="*/ 1529660536 h 94"/>
                <a:gd name="T24" fmla="*/ 32546167 w 56"/>
                <a:gd name="T25" fmla="*/ 1529660536 h 94"/>
                <a:gd name="T26" fmla="*/ 32546167 w 56"/>
                <a:gd name="T27" fmla="*/ 1529660536 h 94"/>
                <a:gd name="T28" fmla="*/ 97638509 w 56"/>
                <a:gd name="T29" fmla="*/ 1529660536 h 94"/>
                <a:gd name="T30" fmla="*/ 162730858 w 56"/>
                <a:gd name="T31" fmla="*/ 1497114406 h 94"/>
                <a:gd name="T32" fmla="*/ 260369336 w 56"/>
                <a:gd name="T33" fmla="*/ 1399476017 h 94"/>
                <a:gd name="T34" fmla="*/ 455646353 w 56"/>
                <a:gd name="T35" fmla="*/ 1106564883 h 94"/>
                <a:gd name="T36" fmla="*/ 455646353 w 56"/>
                <a:gd name="T37" fmla="*/ 1106564883 h 94"/>
                <a:gd name="T38" fmla="*/ 683465558 w 56"/>
                <a:gd name="T39" fmla="*/ 683464943 h 94"/>
                <a:gd name="T40" fmla="*/ 911288672 w 56"/>
                <a:gd name="T41" fmla="*/ 260369101 h 94"/>
                <a:gd name="T42" fmla="*/ 911288672 w 56"/>
                <a:gd name="T43" fmla="*/ 260369101 h 94"/>
                <a:gd name="T44" fmla="*/ 911288672 w 56"/>
                <a:gd name="T45" fmla="*/ 227822971 h 94"/>
                <a:gd name="T46" fmla="*/ 878742513 w 56"/>
                <a:gd name="T47" fmla="*/ 260369101 h 94"/>
                <a:gd name="T48" fmla="*/ 878742513 w 56"/>
                <a:gd name="T49" fmla="*/ 260369101 h 94"/>
                <a:gd name="T50" fmla="*/ 683465558 w 56"/>
                <a:gd name="T51" fmla="*/ 520734168 h 94"/>
                <a:gd name="T52" fmla="*/ 520734637 w 56"/>
                <a:gd name="T53" fmla="*/ 846195592 h 94"/>
                <a:gd name="T54" fmla="*/ 358007876 w 56"/>
                <a:gd name="T55" fmla="*/ 1139111012 h 94"/>
                <a:gd name="T56" fmla="*/ 162730858 w 56"/>
                <a:gd name="T57" fmla="*/ 1399476017 h 94"/>
                <a:gd name="T58" fmla="*/ 162730858 w 56"/>
                <a:gd name="T59" fmla="*/ 1399476017 h 94"/>
                <a:gd name="T60" fmla="*/ 97638509 w 56"/>
                <a:gd name="T61" fmla="*/ 1464568276 h 94"/>
                <a:gd name="T62" fmla="*/ 65092334 w 56"/>
                <a:gd name="T63" fmla="*/ 1464568276 h 94"/>
                <a:gd name="T64" fmla="*/ 32546167 w 56"/>
                <a:gd name="T65" fmla="*/ 1464568276 h 94"/>
                <a:gd name="T66" fmla="*/ 32546167 w 56"/>
                <a:gd name="T67" fmla="*/ 1399476017 h 94"/>
                <a:gd name="T68" fmla="*/ 32546167 w 56"/>
                <a:gd name="T69" fmla="*/ 1236745368 h 94"/>
                <a:gd name="T70" fmla="*/ 32546167 w 56"/>
                <a:gd name="T71" fmla="*/ 1236745368 h 94"/>
                <a:gd name="T72" fmla="*/ 65092334 w 56"/>
                <a:gd name="T73" fmla="*/ 846195592 h 94"/>
                <a:gd name="T74" fmla="*/ 65092334 w 56"/>
                <a:gd name="T75" fmla="*/ 846195592 h 94"/>
                <a:gd name="T76" fmla="*/ 195277017 w 56"/>
                <a:gd name="T77" fmla="*/ 455641909 h 94"/>
                <a:gd name="T78" fmla="*/ 325461717 w 56"/>
                <a:gd name="T79" fmla="*/ 65092275 h 94"/>
                <a:gd name="T80" fmla="*/ 325461717 w 56"/>
                <a:gd name="T81" fmla="*/ 65092275 h 94"/>
                <a:gd name="T82" fmla="*/ 358007876 w 56"/>
                <a:gd name="T83" fmla="*/ 32546138 h 94"/>
                <a:gd name="T84" fmla="*/ 292915558 w 56"/>
                <a:gd name="T85" fmla="*/ 0 h 94"/>
                <a:gd name="T86" fmla="*/ 260369336 w 56"/>
                <a:gd name="T87" fmla="*/ 0 h 94"/>
                <a:gd name="T88" fmla="*/ 260369336 w 56"/>
                <a:gd name="T89" fmla="*/ 32546138 h 9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6"/>
                <a:gd name="T136" fmla="*/ 0 h 94"/>
                <a:gd name="T137" fmla="*/ 56 w 56"/>
                <a:gd name="T138" fmla="*/ 94 h 9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6" h="94">
                  <a:moveTo>
                    <a:pt x="16" y="2"/>
                  </a:moveTo>
                  <a:lnTo>
                    <a:pt x="16" y="2"/>
                  </a:lnTo>
                  <a:lnTo>
                    <a:pt x="16" y="10"/>
                  </a:lnTo>
                  <a:lnTo>
                    <a:pt x="12" y="20"/>
                  </a:lnTo>
                  <a:lnTo>
                    <a:pt x="8" y="34"/>
                  </a:lnTo>
                  <a:lnTo>
                    <a:pt x="2" y="62"/>
                  </a:lnTo>
                  <a:lnTo>
                    <a:pt x="0" y="88"/>
                  </a:lnTo>
                  <a:lnTo>
                    <a:pt x="0" y="92"/>
                  </a:lnTo>
                  <a:lnTo>
                    <a:pt x="0" y="94"/>
                  </a:lnTo>
                  <a:lnTo>
                    <a:pt x="2" y="94"/>
                  </a:lnTo>
                  <a:lnTo>
                    <a:pt x="6" y="94"/>
                  </a:lnTo>
                  <a:lnTo>
                    <a:pt x="10" y="92"/>
                  </a:lnTo>
                  <a:lnTo>
                    <a:pt x="16" y="86"/>
                  </a:lnTo>
                  <a:lnTo>
                    <a:pt x="28" y="68"/>
                  </a:lnTo>
                  <a:lnTo>
                    <a:pt x="42" y="42"/>
                  </a:lnTo>
                  <a:lnTo>
                    <a:pt x="56" y="16"/>
                  </a:lnTo>
                  <a:lnTo>
                    <a:pt x="56" y="14"/>
                  </a:lnTo>
                  <a:lnTo>
                    <a:pt x="54" y="16"/>
                  </a:lnTo>
                  <a:lnTo>
                    <a:pt x="42" y="32"/>
                  </a:lnTo>
                  <a:lnTo>
                    <a:pt x="32" y="52"/>
                  </a:lnTo>
                  <a:lnTo>
                    <a:pt x="22" y="70"/>
                  </a:lnTo>
                  <a:lnTo>
                    <a:pt x="10" y="86"/>
                  </a:lnTo>
                  <a:lnTo>
                    <a:pt x="6" y="90"/>
                  </a:lnTo>
                  <a:lnTo>
                    <a:pt x="4" y="90"/>
                  </a:lnTo>
                  <a:lnTo>
                    <a:pt x="2" y="90"/>
                  </a:lnTo>
                  <a:lnTo>
                    <a:pt x="2" y="86"/>
                  </a:lnTo>
                  <a:lnTo>
                    <a:pt x="2" y="76"/>
                  </a:lnTo>
                  <a:lnTo>
                    <a:pt x="4" y="52"/>
                  </a:lnTo>
                  <a:lnTo>
                    <a:pt x="12" y="28"/>
                  </a:lnTo>
                  <a:lnTo>
                    <a:pt x="20" y="4"/>
                  </a:lnTo>
                  <a:lnTo>
                    <a:pt x="22" y="2"/>
                  </a:lnTo>
                  <a:lnTo>
                    <a:pt x="18" y="0"/>
                  </a:lnTo>
                  <a:lnTo>
                    <a:pt x="16" y="0"/>
                  </a:lnTo>
                  <a:lnTo>
                    <a:pt x="16" y="2"/>
                  </a:lnTo>
                </a:path>
              </a:pathLst>
            </a:custGeom>
            <a:noFill/>
            <a:ln w="9525">
              <a:noFill/>
              <a:round/>
              <a:headEnd/>
              <a:tailEnd/>
            </a:ln>
          </p:spPr>
          <p:txBody>
            <a:bodyPr/>
            <a:lstStyle/>
            <a:p>
              <a:endParaRPr lang="fr-FR">
                <a:latin typeface="Calibri" pitchFamily="34" charset="0"/>
              </a:endParaRPr>
            </a:p>
          </p:txBody>
        </p:sp>
        <p:sp>
          <p:nvSpPr>
            <p:cNvPr id="8981" name="Freeform 47"/>
            <p:cNvSpPr>
              <a:spLocks/>
            </p:cNvSpPr>
            <p:nvPr/>
          </p:nvSpPr>
          <p:spPr bwMode="auto">
            <a:xfrm>
              <a:off x="6216834" y="4477100"/>
              <a:ext cx="645436" cy="1516774"/>
            </a:xfrm>
            <a:custGeom>
              <a:avLst/>
              <a:gdLst>
                <a:gd name="T0" fmla="*/ 1204198058 w 160"/>
                <a:gd name="T1" fmla="*/ 0 h 376"/>
                <a:gd name="T2" fmla="*/ 911286959 w 160"/>
                <a:gd name="T3" fmla="*/ 358003048 h 376"/>
                <a:gd name="T4" fmla="*/ 683464274 w 160"/>
                <a:gd name="T5" fmla="*/ 781102303 h 376"/>
                <a:gd name="T6" fmla="*/ 292915007 w 160"/>
                <a:gd name="T7" fmla="*/ 1757477093 h 376"/>
                <a:gd name="T8" fmla="*/ 162730552 w 160"/>
                <a:gd name="T9" fmla="*/ 2147483647 h 376"/>
                <a:gd name="T10" fmla="*/ 65092212 w 160"/>
                <a:gd name="T11" fmla="*/ 2147483647 h 376"/>
                <a:gd name="T12" fmla="*/ 0 w 160"/>
                <a:gd name="T13" fmla="*/ 2147483647 h 376"/>
                <a:gd name="T14" fmla="*/ 0 w 160"/>
                <a:gd name="T15" fmla="*/ 2147483647 h 376"/>
                <a:gd name="T16" fmla="*/ 97638325 w 160"/>
                <a:gd name="T17" fmla="*/ 2147483647 h 376"/>
                <a:gd name="T18" fmla="*/ 162730552 w 160"/>
                <a:gd name="T19" fmla="*/ 2147483647 h 376"/>
                <a:gd name="T20" fmla="*/ 390549267 w 160"/>
                <a:gd name="T21" fmla="*/ 2147483647 h 376"/>
                <a:gd name="T22" fmla="*/ 748556469 w 160"/>
                <a:gd name="T23" fmla="*/ 2147483647 h 376"/>
                <a:gd name="T24" fmla="*/ 943833057 w 160"/>
                <a:gd name="T25" fmla="*/ 2147483647 h 376"/>
                <a:gd name="T26" fmla="*/ 1139105862 w 160"/>
                <a:gd name="T27" fmla="*/ 2147483647 h 376"/>
                <a:gd name="T28" fmla="*/ 1464566841 w 160"/>
                <a:gd name="T29" fmla="*/ 2147483647 h 376"/>
                <a:gd name="T30" fmla="*/ 1757477688 w 160"/>
                <a:gd name="T31" fmla="*/ 2147483647 h 376"/>
                <a:gd name="T32" fmla="*/ 1920208178 w 160"/>
                <a:gd name="T33" fmla="*/ 2147483647 h 376"/>
                <a:gd name="T34" fmla="*/ 2115485269 w 160"/>
                <a:gd name="T35" fmla="*/ 2147483647 h 376"/>
                <a:gd name="T36" fmla="*/ 2147483647 w 160"/>
                <a:gd name="T37" fmla="*/ 2147483647 h 376"/>
                <a:gd name="T38" fmla="*/ 2147483647 w 160"/>
                <a:gd name="T39" fmla="*/ 2147483647 h 376"/>
                <a:gd name="T40" fmla="*/ 2147483647 w 160"/>
                <a:gd name="T41" fmla="*/ 2147483647 h 376"/>
                <a:gd name="T42" fmla="*/ 2147483647 w 160"/>
                <a:gd name="T43" fmla="*/ 2147483647 h 376"/>
                <a:gd name="T44" fmla="*/ 2147483647 w 160"/>
                <a:gd name="T45" fmla="*/ 2147483647 h 376"/>
                <a:gd name="T46" fmla="*/ 2147483647 w 160"/>
                <a:gd name="T47" fmla="*/ 2147483647 h 376"/>
                <a:gd name="T48" fmla="*/ 1985300373 w 160"/>
                <a:gd name="T49" fmla="*/ 2147483647 h 376"/>
                <a:gd name="T50" fmla="*/ 1692385492 w 160"/>
                <a:gd name="T51" fmla="*/ 2147483647 h 376"/>
                <a:gd name="T52" fmla="*/ 1529659037 w 160"/>
                <a:gd name="T53" fmla="*/ 2147483647 h 376"/>
                <a:gd name="T54" fmla="*/ 1366928547 w 160"/>
                <a:gd name="T55" fmla="*/ 2147483647 h 376"/>
                <a:gd name="T56" fmla="*/ 1139105862 w 160"/>
                <a:gd name="T57" fmla="*/ 2147483647 h 376"/>
                <a:gd name="T58" fmla="*/ 911286959 w 160"/>
                <a:gd name="T59" fmla="*/ 2147483647 h 376"/>
                <a:gd name="T60" fmla="*/ 781102567 w 160"/>
                <a:gd name="T61" fmla="*/ 2147483647 h 376"/>
                <a:gd name="T62" fmla="*/ 455641462 w 160"/>
                <a:gd name="T63" fmla="*/ 2147483647 h 376"/>
                <a:gd name="T64" fmla="*/ 358003169 w 160"/>
                <a:gd name="T65" fmla="*/ 2147483647 h 376"/>
                <a:gd name="T66" fmla="*/ 227822748 w 160"/>
                <a:gd name="T67" fmla="*/ 2147483647 h 376"/>
                <a:gd name="T68" fmla="*/ 130184423 w 160"/>
                <a:gd name="T69" fmla="*/ 2147483647 h 376"/>
                <a:gd name="T70" fmla="*/ 97638325 w 160"/>
                <a:gd name="T71" fmla="*/ 2147483647 h 376"/>
                <a:gd name="T72" fmla="*/ 130184423 w 160"/>
                <a:gd name="T73" fmla="*/ 2147483647 h 376"/>
                <a:gd name="T74" fmla="*/ 195276650 w 160"/>
                <a:gd name="T75" fmla="*/ 2147483647 h 376"/>
                <a:gd name="T76" fmla="*/ 358003169 w 160"/>
                <a:gd name="T77" fmla="*/ 1822569266 h 376"/>
                <a:gd name="T78" fmla="*/ 488187560 w 160"/>
                <a:gd name="T79" fmla="*/ 1334381998 h 376"/>
                <a:gd name="T80" fmla="*/ 683464274 w 160"/>
                <a:gd name="T81" fmla="*/ 846194476 h 376"/>
                <a:gd name="T82" fmla="*/ 1041467316 w 160"/>
                <a:gd name="T83" fmla="*/ 195276584 h 376"/>
                <a:gd name="T84" fmla="*/ 1204198058 w 160"/>
                <a:gd name="T85" fmla="*/ 0 h 37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0"/>
                <a:gd name="T130" fmla="*/ 0 h 376"/>
                <a:gd name="T131" fmla="*/ 160 w 160"/>
                <a:gd name="T132" fmla="*/ 376 h 37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0" h="376">
                  <a:moveTo>
                    <a:pt x="74" y="0"/>
                  </a:moveTo>
                  <a:lnTo>
                    <a:pt x="74" y="0"/>
                  </a:lnTo>
                  <a:lnTo>
                    <a:pt x="64" y="10"/>
                  </a:lnTo>
                  <a:lnTo>
                    <a:pt x="56" y="22"/>
                  </a:lnTo>
                  <a:lnTo>
                    <a:pt x="42" y="48"/>
                  </a:lnTo>
                  <a:lnTo>
                    <a:pt x="30" y="78"/>
                  </a:lnTo>
                  <a:lnTo>
                    <a:pt x="18" y="108"/>
                  </a:lnTo>
                  <a:lnTo>
                    <a:pt x="10" y="144"/>
                  </a:lnTo>
                  <a:lnTo>
                    <a:pt x="4" y="180"/>
                  </a:lnTo>
                  <a:lnTo>
                    <a:pt x="0" y="216"/>
                  </a:lnTo>
                  <a:lnTo>
                    <a:pt x="0" y="234"/>
                  </a:lnTo>
                  <a:lnTo>
                    <a:pt x="0" y="252"/>
                  </a:lnTo>
                  <a:lnTo>
                    <a:pt x="4" y="284"/>
                  </a:lnTo>
                  <a:lnTo>
                    <a:pt x="6" y="302"/>
                  </a:lnTo>
                  <a:lnTo>
                    <a:pt x="10" y="318"/>
                  </a:lnTo>
                  <a:lnTo>
                    <a:pt x="16" y="328"/>
                  </a:lnTo>
                  <a:lnTo>
                    <a:pt x="24" y="340"/>
                  </a:lnTo>
                  <a:lnTo>
                    <a:pt x="36" y="348"/>
                  </a:lnTo>
                  <a:lnTo>
                    <a:pt x="46" y="354"/>
                  </a:lnTo>
                  <a:lnTo>
                    <a:pt x="58" y="358"/>
                  </a:lnTo>
                  <a:lnTo>
                    <a:pt x="70" y="356"/>
                  </a:lnTo>
                  <a:lnTo>
                    <a:pt x="80" y="356"/>
                  </a:lnTo>
                  <a:lnTo>
                    <a:pt x="90" y="358"/>
                  </a:lnTo>
                  <a:lnTo>
                    <a:pt x="98" y="362"/>
                  </a:lnTo>
                  <a:lnTo>
                    <a:pt x="108" y="368"/>
                  </a:lnTo>
                  <a:lnTo>
                    <a:pt x="118" y="374"/>
                  </a:lnTo>
                  <a:lnTo>
                    <a:pt x="124" y="376"/>
                  </a:lnTo>
                  <a:lnTo>
                    <a:pt x="130" y="376"/>
                  </a:lnTo>
                  <a:lnTo>
                    <a:pt x="146" y="374"/>
                  </a:lnTo>
                  <a:lnTo>
                    <a:pt x="152" y="372"/>
                  </a:lnTo>
                  <a:lnTo>
                    <a:pt x="158" y="370"/>
                  </a:lnTo>
                  <a:lnTo>
                    <a:pt x="160" y="368"/>
                  </a:lnTo>
                  <a:lnTo>
                    <a:pt x="158" y="368"/>
                  </a:lnTo>
                  <a:lnTo>
                    <a:pt x="150" y="370"/>
                  </a:lnTo>
                  <a:lnTo>
                    <a:pt x="140" y="372"/>
                  </a:lnTo>
                  <a:lnTo>
                    <a:pt x="130" y="372"/>
                  </a:lnTo>
                  <a:lnTo>
                    <a:pt x="122" y="372"/>
                  </a:lnTo>
                  <a:lnTo>
                    <a:pt x="112" y="368"/>
                  </a:lnTo>
                  <a:lnTo>
                    <a:pt x="104" y="362"/>
                  </a:lnTo>
                  <a:lnTo>
                    <a:pt x="94" y="356"/>
                  </a:lnTo>
                  <a:lnTo>
                    <a:pt x="84" y="352"/>
                  </a:lnTo>
                  <a:lnTo>
                    <a:pt x="78" y="352"/>
                  </a:lnTo>
                  <a:lnTo>
                    <a:pt x="70" y="352"/>
                  </a:lnTo>
                  <a:lnTo>
                    <a:pt x="64" y="354"/>
                  </a:lnTo>
                  <a:lnTo>
                    <a:pt x="56" y="354"/>
                  </a:lnTo>
                  <a:lnTo>
                    <a:pt x="48" y="350"/>
                  </a:lnTo>
                  <a:lnTo>
                    <a:pt x="40" y="346"/>
                  </a:lnTo>
                  <a:lnTo>
                    <a:pt x="28" y="334"/>
                  </a:lnTo>
                  <a:lnTo>
                    <a:pt x="22" y="328"/>
                  </a:lnTo>
                  <a:lnTo>
                    <a:pt x="18" y="320"/>
                  </a:lnTo>
                  <a:lnTo>
                    <a:pt x="14" y="304"/>
                  </a:lnTo>
                  <a:lnTo>
                    <a:pt x="8" y="272"/>
                  </a:lnTo>
                  <a:lnTo>
                    <a:pt x="6" y="238"/>
                  </a:lnTo>
                  <a:lnTo>
                    <a:pt x="6" y="224"/>
                  </a:lnTo>
                  <a:lnTo>
                    <a:pt x="8" y="208"/>
                  </a:lnTo>
                  <a:lnTo>
                    <a:pt x="12" y="178"/>
                  </a:lnTo>
                  <a:lnTo>
                    <a:pt x="16" y="144"/>
                  </a:lnTo>
                  <a:lnTo>
                    <a:pt x="22" y="112"/>
                  </a:lnTo>
                  <a:lnTo>
                    <a:pt x="30" y="82"/>
                  </a:lnTo>
                  <a:lnTo>
                    <a:pt x="42" y="52"/>
                  </a:lnTo>
                  <a:lnTo>
                    <a:pt x="56" y="24"/>
                  </a:lnTo>
                  <a:lnTo>
                    <a:pt x="64" y="12"/>
                  </a:lnTo>
                  <a:lnTo>
                    <a:pt x="74"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8982" name="Freeform 49"/>
            <p:cNvSpPr>
              <a:spLocks/>
            </p:cNvSpPr>
            <p:nvPr/>
          </p:nvSpPr>
          <p:spPr bwMode="auto">
            <a:xfrm>
              <a:off x="5861845" y="5961602"/>
              <a:ext cx="258174" cy="185563"/>
            </a:xfrm>
            <a:custGeom>
              <a:avLst/>
              <a:gdLst>
                <a:gd name="T0" fmla="*/ 0 w 64"/>
                <a:gd name="T1" fmla="*/ 0 h 46"/>
                <a:gd name="T2" fmla="*/ 0 w 64"/>
                <a:gd name="T3" fmla="*/ 0 h 46"/>
                <a:gd name="T4" fmla="*/ 0 w 64"/>
                <a:gd name="T5" fmla="*/ 32546134 h 46"/>
                <a:gd name="T6" fmla="*/ 32546052 w 64"/>
                <a:gd name="T7" fmla="*/ 65092267 h 46"/>
                <a:gd name="T8" fmla="*/ 32546052 w 64"/>
                <a:gd name="T9" fmla="*/ 65092267 h 46"/>
                <a:gd name="T10" fmla="*/ 162730285 w 64"/>
                <a:gd name="T11" fmla="*/ 130184535 h 46"/>
                <a:gd name="T12" fmla="*/ 292910491 w 64"/>
                <a:gd name="T13" fmla="*/ 162730692 h 46"/>
                <a:gd name="T14" fmla="*/ 292910491 w 64"/>
                <a:gd name="T15" fmla="*/ 162730692 h 46"/>
                <a:gd name="T16" fmla="*/ 553278972 w 64"/>
                <a:gd name="T17" fmla="*/ 195276818 h 46"/>
                <a:gd name="T18" fmla="*/ 650917105 w 64"/>
                <a:gd name="T19" fmla="*/ 260369070 h 46"/>
                <a:gd name="T20" fmla="*/ 781097249 w 64"/>
                <a:gd name="T21" fmla="*/ 325461384 h 46"/>
                <a:gd name="T22" fmla="*/ 781097249 w 64"/>
                <a:gd name="T23" fmla="*/ 325461384 h 46"/>
                <a:gd name="T24" fmla="*/ 846189337 w 64"/>
                <a:gd name="T25" fmla="*/ 423095728 h 46"/>
                <a:gd name="T26" fmla="*/ 911281426 w 64"/>
                <a:gd name="T27" fmla="*/ 520734105 h 46"/>
                <a:gd name="T28" fmla="*/ 1008919559 w 64"/>
                <a:gd name="T29" fmla="*/ 716010986 h 46"/>
                <a:gd name="T30" fmla="*/ 1008919559 w 64"/>
                <a:gd name="T31" fmla="*/ 716010986 h 46"/>
                <a:gd name="T32" fmla="*/ 1008919559 w 64"/>
                <a:gd name="T33" fmla="*/ 748557112 h 46"/>
                <a:gd name="T34" fmla="*/ 1041465604 w 64"/>
                <a:gd name="T35" fmla="*/ 716010986 h 46"/>
                <a:gd name="T36" fmla="*/ 1041465604 w 64"/>
                <a:gd name="T37" fmla="*/ 716010986 h 46"/>
                <a:gd name="T38" fmla="*/ 976373515 w 64"/>
                <a:gd name="T39" fmla="*/ 553280357 h 46"/>
                <a:gd name="T40" fmla="*/ 911281426 w 64"/>
                <a:gd name="T41" fmla="*/ 423095728 h 46"/>
                <a:gd name="T42" fmla="*/ 781097249 w 64"/>
                <a:gd name="T43" fmla="*/ 292915258 h 46"/>
                <a:gd name="T44" fmla="*/ 650917105 w 64"/>
                <a:gd name="T45" fmla="*/ 195276818 h 46"/>
                <a:gd name="T46" fmla="*/ 650917105 w 64"/>
                <a:gd name="T47" fmla="*/ 195276818 h 46"/>
                <a:gd name="T48" fmla="*/ 488186757 w 64"/>
                <a:gd name="T49" fmla="*/ 162730692 h 46"/>
                <a:gd name="T50" fmla="*/ 358002580 w 64"/>
                <a:gd name="T51" fmla="*/ 130184535 h 46"/>
                <a:gd name="T52" fmla="*/ 358002580 w 64"/>
                <a:gd name="T53" fmla="*/ 130184535 h 46"/>
                <a:gd name="T54" fmla="*/ 227822374 w 64"/>
                <a:gd name="T55" fmla="*/ 130184535 h 46"/>
                <a:gd name="T56" fmla="*/ 130184209 w 64"/>
                <a:gd name="T57" fmla="*/ 97638409 h 46"/>
                <a:gd name="T58" fmla="*/ 130184209 w 64"/>
                <a:gd name="T59" fmla="*/ 97638409 h 46"/>
                <a:gd name="T60" fmla="*/ 65092104 w 64"/>
                <a:gd name="T61" fmla="*/ 32546134 h 46"/>
                <a:gd name="T62" fmla="*/ 0 w 64"/>
                <a:gd name="T63" fmla="*/ 0 h 46"/>
                <a:gd name="T64" fmla="*/ 0 w 64"/>
                <a:gd name="T65" fmla="*/ 0 h 46"/>
                <a:gd name="T66" fmla="*/ 0 w 64"/>
                <a:gd name="T67" fmla="*/ 0 h 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4"/>
                <a:gd name="T103" fmla="*/ 0 h 46"/>
                <a:gd name="T104" fmla="*/ 64 w 64"/>
                <a:gd name="T105" fmla="*/ 46 h 4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4" h="46">
                  <a:moveTo>
                    <a:pt x="0" y="0"/>
                  </a:moveTo>
                  <a:lnTo>
                    <a:pt x="0" y="0"/>
                  </a:lnTo>
                  <a:lnTo>
                    <a:pt x="0" y="2"/>
                  </a:lnTo>
                  <a:lnTo>
                    <a:pt x="2" y="4"/>
                  </a:lnTo>
                  <a:lnTo>
                    <a:pt x="10" y="8"/>
                  </a:lnTo>
                  <a:lnTo>
                    <a:pt x="18" y="10"/>
                  </a:lnTo>
                  <a:lnTo>
                    <a:pt x="34" y="12"/>
                  </a:lnTo>
                  <a:lnTo>
                    <a:pt x="40" y="16"/>
                  </a:lnTo>
                  <a:lnTo>
                    <a:pt x="48" y="20"/>
                  </a:lnTo>
                  <a:lnTo>
                    <a:pt x="52" y="26"/>
                  </a:lnTo>
                  <a:lnTo>
                    <a:pt x="56" y="32"/>
                  </a:lnTo>
                  <a:lnTo>
                    <a:pt x="62" y="44"/>
                  </a:lnTo>
                  <a:lnTo>
                    <a:pt x="62" y="46"/>
                  </a:lnTo>
                  <a:lnTo>
                    <a:pt x="64" y="44"/>
                  </a:lnTo>
                  <a:lnTo>
                    <a:pt x="60" y="34"/>
                  </a:lnTo>
                  <a:lnTo>
                    <a:pt x="56" y="26"/>
                  </a:lnTo>
                  <a:lnTo>
                    <a:pt x="48" y="18"/>
                  </a:lnTo>
                  <a:lnTo>
                    <a:pt x="40" y="12"/>
                  </a:lnTo>
                  <a:lnTo>
                    <a:pt x="30" y="10"/>
                  </a:lnTo>
                  <a:lnTo>
                    <a:pt x="22" y="8"/>
                  </a:lnTo>
                  <a:lnTo>
                    <a:pt x="14" y="8"/>
                  </a:lnTo>
                  <a:lnTo>
                    <a:pt x="8" y="6"/>
                  </a:lnTo>
                  <a:lnTo>
                    <a:pt x="4" y="2"/>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8983" name="Freeform 50"/>
            <p:cNvSpPr>
              <a:spLocks/>
            </p:cNvSpPr>
            <p:nvPr/>
          </p:nvSpPr>
          <p:spPr bwMode="auto">
            <a:xfrm>
              <a:off x="5861845" y="5961602"/>
              <a:ext cx="258174" cy="185563"/>
            </a:xfrm>
            <a:custGeom>
              <a:avLst/>
              <a:gdLst>
                <a:gd name="T0" fmla="*/ 0 w 64"/>
                <a:gd name="T1" fmla="*/ 0 h 46"/>
                <a:gd name="T2" fmla="*/ 0 w 64"/>
                <a:gd name="T3" fmla="*/ 0 h 46"/>
                <a:gd name="T4" fmla="*/ 0 w 64"/>
                <a:gd name="T5" fmla="*/ 32546134 h 46"/>
                <a:gd name="T6" fmla="*/ 32546052 w 64"/>
                <a:gd name="T7" fmla="*/ 65092267 h 46"/>
                <a:gd name="T8" fmla="*/ 32546052 w 64"/>
                <a:gd name="T9" fmla="*/ 65092267 h 46"/>
                <a:gd name="T10" fmla="*/ 162730285 w 64"/>
                <a:gd name="T11" fmla="*/ 130184535 h 46"/>
                <a:gd name="T12" fmla="*/ 292910491 w 64"/>
                <a:gd name="T13" fmla="*/ 162730692 h 46"/>
                <a:gd name="T14" fmla="*/ 292910491 w 64"/>
                <a:gd name="T15" fmla="*/ 162730692 h 46"/>
                <a:gd name="T16" fmla="*/ 553278972 w 64"/>
                <a:gd name="T17" fmla="*/ 195276818 h 46"/>
                <a:gd name="T18" fmla="*/ 650917105 w 64"/>
                <a:gd name="T19" fmla="*/ 260369070 h 46"/>
                <a:gd name="T20" fmla="*/ 781097249 w 64"/>
                <a:gd name="T21" fmla="*/ 325461384 h 46"/>
                <a:gd name="T22" fmla="*/ 781097249 w 64"/>
                <a:gd name="T23" fmla="*/ 325461384 h 46"/>
                <a:gd name="T24" fmla="*/ 846189337 w 64"/>
                <a:gd name="T25" fmla="*/ 423095728 h 46"/>
                <a:gd name="T26" fmla="*/ 911281426 w 64"/>
                <a:gd name="T27" fmla="*/ 520734105 h 46"/>
                <a:gd name="T28" fmla="*/ 1008919559 w 64"/>
                <a:gd name="T29" fmla="*/ 716010986 h 46"/>
                <a:gd name="T30" fmla="*/ 1008919559 w 64"/>
                <a:gd name="T31" fmla="*/ 716010986 h 46"/>
                <a:gd name="T32" fmla="*/ 1008919559 w 64"/>
                <a:gd name="T33" fmla="*/ 748557112 h 46"/>
                <a:gd name="T34" fmla="*/ 1041465604 w 64"/>
                <a:gd name="T35" fmla="*/ 716010986 h 46"/>
                <a:gd name="T36" fmla="*/ 1041465604 w 64"/>
                <a:gd name="T37" fmla="*/ 716010986 h 46"/>
                <a:gd name="T38" fmla="*/ 976373515 w 64"/>
                <a:gd name="T39" fmla="*/ 553280357 h 46"/>
                <a:gd name="T40" fmla="*/ 911281426 w 64"/>
                <a:gd name="T41" fmla="*/ 423095728 h 46"/>
                <a:gd name="T42" fmla="*/ 781097249 w 64"/>
                <a:gd name="T43" fmla="*/ 292915258 h 46"/>
                <a:gd name="T44" fmla="*/ 650917105 w 64"/>
                <a:gd name="T45" fmla="*/ 195276818 h 46"/>
                <a:gd name="T46" fmla="*/ 650917105 w 64"/>
                <a:gd name="T47" fmla="*/ 195276818 h 46"/>
                <a:gd name="T48" fmla="*/ 488186757 w 64"/>
                <a:gd name="T49" fmla="*/ 162730692 h 46"/>
                <a:gd name="T50" fmla="*/ 358002580 w 64"/>
                <a:gd name="T51" fmla="*/ 130184535 h 46"/>
                <a:gd name="T52" fmla="*/ 358002580 w 64"/>
                <a:gd name="T53" fmla="*/ 130184535 h 46"/>
                <a:gd name="T54" fmla="*/ 227822374 w 64"/>
                <a:gd name="T55" fmla="*/ 130184535 h 46"/>
                <a:gd name="T56" fmla="*/ 130184209 w 64"/>
                <a:gd name="T57" fmla="*/ 97638409 h 46"/>
                <a:gd name="T58" fmla="*/ 130184209 w 64"/>
                <a:gd name="T59" fmla="*/ 97638409 h 46"/>
                <a:gd name="T60" fmla="*/ 65092104 w 64"/>
                <a:gd name="T61" fmla="*/ 32546134 h 46"/>
                <a:gd name="T62" fmla="*/ 0 w 64"/>
                <a:gd name="T63" fmla="*/ 0 h 46"/>
                <a:gd name="T64" fmla="*/ 0 w 64"/>
                <a:gd name="T65" fmla="*/ 0 h 46"/>
                <a:gd name="T66" fmla="*/ 0 w 64"/>
                <a:gd name="T67" fmla="*/ 0 h 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4"/>
                <a:gd name="T103" fmla="*/ 0 h 46"/>
                <a:gd name="T104" fmla="*/ 64 w 64"/>
                <a:gd name="T105" fmla="*/ 46 h 4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4" h="46">
                  <a:moveTo>
                    <a:pt x="0" y="0"/>
                  </a:moveTo>
                  <a:lnTo>
                    <a:pt x="0" y="0"/>
                  </a:lnTo>
                  <a:lnTo>
                    <a:pt x="0" y="2"/>
                  </a:lnTo>
                  <a:lnTo>
                    <a:pt x="2" y="4"/>
                  </a:lnTo>
                  <a:lnTo>
                    <a:pt x="10" y="8"/>
                  </a:lnTo>
                  <a:lnTo>
                    <a:pt x="18" y="10"/>
                  </a:lnTo>
                  <a:lnTo>
                    <a:pt x="34" y="12"/>
                  </a:lnTo>
                  <a:lnTo>
                    <a:pt x="40" y="16"/>
                  </a:lnTo>
                  <a:lnTo>
                    <a:pt x="48" y="20"/>
                  </a:lnTo>
                  <a:lnTo>
                    <a:pt x="52" y="26"/>
                  </a:lnTo>
                  <a:lnTo>
                    <a:pt x="56" y="32"/>
                  </a:lnTo>
                  <a:lnTo>
                    <a:pt x="62" y="44"/>
                  </a:lnTo>
                  <a:lnTo>
                    <a:pt x="62" y="46"/>
                  </a:lnTo>
                  <a:lnTo>
                    <a:pt x="64" y="44"/>
                  </a:lnTo>
                  <a:lnTo>
                    <a:pt x="60" y="34"/>
                  </a:lnTo>
                  <a:lnTo>
                    <a:pt x="56" y="26"/>
                  </a:lnTo>
                  <a:lnTo>
                    <a:pt x="48" y="18"/>
                  </a:lnTo>
                  <a:lnTo>
                    <a:pt x="40" y="12"/>
                  </a:lnTo>
                  <a:lnTo>
                    <a:pt x="30" y="10"/>
                  </a:lnTo>
                  <a:lnTo>
                    <a:pt x="22" y="8"/>
                  </a:lnTo>
                  <a:lnTo>
                    <a:pt x="14" y="8"/>
                  </a:lnTo>
                  <a:lnTo>
                    <a:pt x="8" y="6"/>
                  </a:lnTo>
                  <a:lnTo>
                    <a:pt x="4" y="2"/>
                  </a:lnTo>
                  <a:lnTo>
                    <a:pt x="0" y="0"/>
                  </a:lnTo>
                </a:path>
              </a:pathLst>
            </a:custGeom>
            <a:noFill/>
            <a:ln w="9525">
              <a:noFill/>
              <a:round/>
              <a:headEnd/>
              <a:tailEnd/>
            </a:ln>
          </p:spPr>
          <p:txBody>
            <a:bodyPr/>
            <a:lstStyle/>
            <a:p>
              <a:endParaRPr lang="fr-FR">
                <a:latin typeface="Calibri" pitchFamily="34" charset="0"/>
              </a:endParaRPr>
            </a:p>
          </p:txBody>
        </p:sp>
        <p:sp>
          <p:nvSpPr>
            <p:cNvPr id="8984" name="Freeform 51"/>
            <p:cNvSpPr>
              <a:spLocks/>
            </p:cNvSpPr>
            <p:nvPr/>
          </p:nvSpPr>
          <p:spPr bwMode="auto">
            <a:xfrm>
              <a:off x="6079679" y="5985806"/>
              <a:ext cx="209767" cy="298514"/>
            </a:xfrm>
            <a:custGeom>
              <a:avLst/>
              <a:gdLst>
                <a:gd name="T0" fmla="*/ 0 w 52"/>
                <a:gd name="T1" fmla="*/ 32546088 h 74"/>
                <a:gd name="T2" fmla="*/ 0 w 52"/>
                <a:gd name="T3" fmla="*/ 32546088 h 74"/>
                <a:gd name="T4" fmla="*/ 32546155 w 52"/>
                <a:gd name="T5" fmla="*/ 130184354 h 74"/>
                <a:gd name="T6" fmla="*/ 65092310 w 52"/>
                <a:gd name="T7" fmla="*/ 227822627 h 74"/>
                <a:gd name="T8" fmla="*/ 97638473 w 52"/>
                <a:gd name="T9" fmla="*/ 455641219 h 74"/>
                <a:gd name="T10" fmla="*/ 130184621 w 52"/>
                <a:gd name="T11" fmla="*/ 683463909 h 74"/>
                <a:gd name="T12" fmla="*/ 162730800 w 52"/>
                <a:gd name="T13" fmla="*/ 813648231 h 74"/>
                <a:gd name="T14" fmla="*/ 227823094 w 52"/>
                <a:gd name="T15" fmla="*/ 911282439 h 74"/>
                <a:gd name="T16" fmla="*/ 227823094 w 52"/>
                <a:gd name="T17" fmla="*/ 911282439 h 74"/>
                <a:gd name="T18" fmla="*/ 358007746 w 52"/>
                <a:gd name="T19" fmla="*/ 1041466761 h 74"/>
                <a:gd name="T20" fmla="*/ 488188302 w 52"/>
                <a:gd name="T21" fmla="*/ 1139105255 h 74"/>
                <a:gd name="T22" fmla="*/ 650919164 w 52"/>
                <a:gd name="T23" fmla="*/ 1204197416 h 74"/>
                <a:gd name="T24" fmla="*/ 846196048 w 52"/>
                <a:gd name="T25" fmla="*/ 1204197416 h 74"/>
                <a:gd name="T26" fmla="*/ 846196048 w 52"/>
                <a:gd name="T27" fmla="*/ 1204197416 h 74"/>
                <a:gd name="T28" fmla="*/ 846196048 w 52"/>
                <a:gd name="T29" fmla="*/ 1171651335 h 74"/>
                <a:gd name="T30" fmla="*/ 813649901 w 52"/>
                <a:gd name="T31" fmla="*/ 1171651335 h 74"/>
                <a:gd name="T32" fmla="*/ 813649901 w 52"/>
                <a:gd name="T33" fmla="*/ 1171651335 h 74"/>
                <a:gd name="T34" fmla="*/ 618373017 w 52"/>
                <a:gd name="T35" fmla="*/ 1139105255 h 74"/>
                <a:gd name="T36" fmla="*/ 423100041 w 52"/>
                <a:gd name="T37" fmla="*/ 1041466761 h 74"/>
                <a:gd name="T38" fmla="*/ 292915452 w 52"/>
                <a:gd name="T39" fmla="*/ 911282439 h 74"/>
                <a:gd name="T40" fmla="*/ 195276947 w 52"/>
                <a:gd name="T41" fmla="*/ 716009990 h 74"/>
                <a:gd name="T42" fmla="*/ 195276947 w 52"/>
                <a:gd name="T43" fmla="*/ 716009990 h 74"/>
                <a:gd name="T44" fmla="*/ 130184621 w 52"/>
                <a:gd name="T45" fmla="*/ 358002978 h 74"/>
                <a:gd name="T46" fmla="*/ 97638473 w 52"/>
                <a:gd name="T47" fmla="*/ 162730466 h 74"/>
                <a:gd name="T48" fmla="*/ 0 w 52"/>
                <a:gd name="T49" fmla="*/ 0 h 74"/>
                <a:gd name="T50" fmla="*/ 0 w 52"/>
                <a:gd name="T51" fmla="*/ 0 h 74"/>
                <a:gd name="T52" fmla="*/ 0 w 52"/>
                <a:gd name="T53" fmla="*/ 32546088 h 7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
                <a:gd name="T82" fmla="*/ 0 h 74"/>
                <a:gd name="T83" fmla="*/ 52 w 52"/>
                <a:gd name="T84" fmla="*/ 74 h 7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 h="74">
                  <a:moveTo>
                    <a:pt x="0" y="2"/>
                  </a:moveTo>
                  <a:lnTo>
                    <a:pt x="0" y="2"/>
                  </a:lnTo>
                  <a:lnTo>
                    <a:pt x="2" y="8"/>
                  </a:lnTo>
                  <a:lnTo>
                    <a:pt x="4" y="14"/>
                  </a:lnTo>
                  <a:lnTo>
                    <a:pt x="6" y="28"/>
                  </a:lnTo>
                  <a:lnTo>
                    <a:pt x="8" y="42"/>
                  </a:lnTo>
                  <a:lnTo>
                    <a:pt x="10" y="50"/>
                  </a:lnTo>
                  <a:lnTo>
                    <a:pt x="14" y="56"/>
                  </a:lnTo>
                  <a:lnTo>
                    <a:pt x="22" y="64"/>
                  </a:lnTo>
                  <a:lnTo>
                    <a:pt x="30" y="70"/>
                  </a:lnTo>
                  <a:lnTo>
                    <a:pt x="40" y="74"/>
                  </a:lnTo>
                  <a:lnTo>
                    <a:pt x="52" y="74"/>
                  </a:lnTo>
                  <a:lnTo>
                    <a:pt x="52" y="72"/>
                  </a:lnTo>
                  <a:lnTo>
                    <a:pt x="50" y="72"/>
                  </a:lnTo>
                  <a:lnTo>
                    <a:pt x="38" y="70"/>
                  </a:lnTo>
                  <a:lnTo>
                    <a:pt x="26" y="64"/>
                  </a:lnTo>
                  <a:lnTo>
                    <a:pt x="18" y="56"/>
                  </a:lnTo>
                  <a:lnTo>
                    <a:pt x="12" y="44"/>
                  </a:lnTo>
                  <a:lnTo>
                    <a:pt x="8" y="22"/>
                  </a:lnTo>
                  <a:lnTo>
                    <a:pt x="6" y="10"/>
                  </a:lnTo>
                  <a:lnTo>
                    <a:pt x="0" y="0"/>
                  </a:lnTo>
                  <a:lnTo>
                    <a:pt x="0"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8985" name="Freeform 52"/>
            <p:cNvSpPr>
              <a:spLocks/>
            </p:cNvSpPr>
            <p:nvPr/>
          </p:nvSpPr>
          <p:spPr bwMode="auto">
            <a:xfrm>
              <a:off x="6079679" y="5985806"/>
              <a:ext cx="209767" cy="298514"/>
            </a:xfrm>
            <a:custGeom>
              <a:avLst/>
              <a:gdLst>
                <a:gd name="T0" fmla="*/ 0 w 52"/>
                <a:gd name="T1" fmla="*/ 32546088 h 74"/>
                <a:gd name="T2" fmla="*/ 0 w 52"/>
                <a:gd name="T3" fmla="*/ 32546088 h 74"/>
                <a:gd name="T4" fmla="*/ 32546155 w 52"/>
                <a:gd name="T5" fmla="*/ 130184354 h 74"/>
                <a:gd name="T6" fmla="*/ 65092310 w 52"/>
                <a:gd name="T7" fmla="*/ 227822627 h 74"/>
                <a:gd name="T8" fmla="*/ 97638473 w 52"/>
                <a:gd name="T9" fmla="*/ 455641219 h 74"/>
                <a:gd name="T10" fmla="*/ 130184621 w 52"/>
                <a:gd name="T11" fmla="*/ 683463909 h 74"/>
                <a:gd name="T12" fmla="*/ 162730800 w 52"/>
                <a:gd name="T13" fmla="*/ 813648231 h 74"/>
                <a:gd name="T14" fmla="*/ 227823094 w 52"/>
                <a:gd name="T15" fmla="*/ 911282439 h 74"/>
                <a:gd name="T16" fmla="*/ 227823094 w 52"/>
                <a:gd name="T17" fmla="*/ 911282439 h 74"/>
                <a:gd name="T18" fmla="*/ 358007746 w 52"/>
                <a:gd name="T19" fmla="*/ 1041466761 h 74"/>
                <a:gd name="T20" fmla="*/ 488188302 w 52"/>
                <a:gd name="T21" fmla="*/ 1139105255 h 74"/>
                <a:gd name="T22" fmla="*/ 650919164 w 52"/>
                <a:gd name="T23" fmla="*/ 1204197416 h 74"/>
                <a:gd name="T24" fmla="*/ 846196048 w 52"/>
                <a:gd name="T25" fmla="*/ 1204197416 h 74"/>
                <a:gd name="T26" fmla="*/ 846196048 w 52"/>
                <a:gd name="T27" fmla="*/ 1204197416 h 74"/>
                <a:gd name="T28" fmla="*/ 846196048 w 52"/>
                <a:gd name="T29" fmla="*/ 1171651335 h 74"/>
                <a:gd name="T30" fmla="*/ 813649901 w 52"/>
                <a:gd name="T31" fmla="*/ 1171651335 h 74"/>
                <a:gd name="T32" fmla="*/ 813649901 w 52"/>
                <a:gd name="T33" fmla="*/ 1171651335 h 74"/>
                <a:gd name="T34" fmla="*/ 618373017 w 52"/>
                <a:gd name="T35" fmla="*/ 1139105255 h 74"/>
                <a:gd name="T36" fmla="*/ 423100041 w 52"/>
                <a:gd name="T37" fmla="*/ 1041466761 h 74"/>
                <a:gd name="T38" fmla="*/ 292915452 w 52"/>
                <a:gd name="T39" fmla="*/ 911282439 h 74"/>
                <a:gd name="T40" fmla="*/ 195276947 w 52"/>
                <a:gd name="T41" fmla="*/ 716009990 h 74"/>
                <a:gd name="T42" fmla="*/ 195276947 w 52"/>
                <a:gd name="T43" fmla="*/ 716009990 h 74"/>
                <a:gd name="T44" fmla="*/ 130184621 w 52"/>
                <a:gd name="T45" fmla="*/ 358002978 h 74"/>
                <a:gd name="T46" fmla="*/ 97638473 w 52"/>
                <a:gd name="T47" fmla="*/ 162730466 h 74"/>
                <a:gd name="T48" fmla="*/ 0 w 52"/>
                <a:gd name="T49" fmla="*/ 0 h 74"/>
                <a:gd name="T50" fmla="*/ 0 w 52"/>
                <a:gd name="T51" fmla="*/ 0 h 74"/>
                <a:gd name="T52" fmla="*/ 0 w 52"/>
                <a:gd name="T53" fmla="*/ 32546088 h 7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
                <a:gd name="T82" fmla="*/ 0 h 74"/>
                <a:gd name="T83" fmla="*/ 52 w 52"/>
                <a:gd name="T84" fmla="*/ 74 h 7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 h="74">
                  <a:moveTo>
                    <a:pt x="0" y="2"/>
                  </a:moveTo>
                  <a:lnTo>
                    <a:pt x="0" y="2"/>
                  </a:lnTo>
                  <a:lnTo>
                    <a:pt x="2" y="8"/>
                  </a:lnTo>
                  <a:lnTo>
                    <a:pt x="4" y="14"/>
                  </a:lnTo>
                  <a:lnTo>
                    <a:pt x="6" y="28"/>
                  </a:lnTo>
                  <a:lnTo>
                    <a:pt x="8" y="42"/>
                  </a:lnTo>
                  <a:lnTo>
                    <a:pt x="10" y="50"/>
                  </a:lnTo>
                  <a:lnTo>
                    <a:pt x="14" y="56"/>
                  </a:lnTo>
                  <a:lnTo>
                    <a:pt x="22" y="64"/>
                  </a:lnTo>
                  <a:lnTo>
                    <a:pt x="30" y="70"/>
                  </a:lnTo>
                  <a:lnTo>
                    <a:pt x="40" y="74"/>
                  </a:lnTo>
                  <a:lnTo>
                    <a:pt x="52" y="74"/>
                  </a:lnTo>
                  <a:lnTo>
                    <a:pt x="52" y="72"/>
                  </a:lnTo>
                  <a:lnTo>
                    <a:pt x="50" y="72"/>
                  </a:lnTo>
                  <a:lnTo>
                    <a:pt x="38" y="70"/>
                  </a:lnTo>
                  <a:lnTo>
                    <a:pt x="26" y="64"/>
                  </a:lnTo>
                  <a:lnTo>
                    <a:pt x="18" y="56"/>
                  </a:lnTo>
                  <a:lnTo>
                    <a:pt x="12" y="44"/>
                  </a:lnTo>
                  <a:lnTo>
                    <a:pt x="8" y="22"/>
                  </a:lnTo>
                  <a:lnTo>
                    <a:pt x="6" y="10"/>
                  </a:lnTo>
                  <a:lnTo>
                    <a:pt x="0" y="0"/>
                  </a:lnTo>
                  <a:lnTo>
                    <a:pt x="0" y="2"/>
                  </a:lnTo>
                </a:path>
              </a:pathLst>
            </a:custGeom>
            <a:noFill/>
            <a:ln w="9525">
              <a:noFill/>
              <a:round/>
              <a:headEnd/>
              <a:tailEnd/>
            </a:ln>
          </p:spPr>
          <p:txBody>
            <a:bodyPr/>
            <a:lstStyle/>
            <a:p>
              <a:endParaRPr lang="fr-FR">
                <a:latin typeface="Calibri" pitchFamily="34" charset="0"/>
              </a:endParaRPr>
            </a:p>
          </p:txBody>
        </p:sp>
        <p:sp>
          <p:nvSpPr>
            <p:cNvPr id="8986" name="Freeform 53"/>
            <p:cNvSpPr>
              <a:spLocks/>
            </p:cNvSpPr>
            <p:nvPr/>
          </p:nvSpPr>
          <p:spPr bwMode="auto">
            <a:xfrm>
              <a:off x="6079679" y="5985806"/>
              <a:ext cx="346922" cy="185563"/>
            </a:xfrm>
            <a:custGeom>
              <a:avLst/>
              <a:gdLst>
                <a:gd name="T0" fmla="*/ 97638370 w 86"/>
                <a:gd name="T1" fmla="*/ 32546134 h 46"/>
                <a:gd name="T2" fmla="*/ 97638370 w 86"/>
                <a:gd name="T3" fmla="*/ 0 h 46"/>
                <a:gd name="T4" fmla="*/ 97638370 w 86"/>
                <a:gd name="T5" fmla="*/ 0 h 46"/>
                <a:gd name="T6" fmla="*/ 97638370 w 86"/>
                <a:gd name="T7" fmla="*/ 65092267 h 46"/>
                <a:gd name="T8" fmla="*/ 97638370 w 86"/>
                <a:gd name="T9" fmla="*/ 65092267 h 46"/>
                <a:gd name="T10" fmla="*/ 162730627 w 86"/>
                <a:gd name="T11" fmla="*/ 32546134 h 46"/>
                <a:gd name="T12" fmla="*/ 260368966 w 86"/>
                <a:gd name="T13" fmla="*/ 65092267 h 46"/>
                <a:gd name="T14" fmla="*/ 423095559 w 86"/>
                <a:gd name="T15" fmla="*/ 162730692 h 46"/>
                <a:gd name="T16" fmla="*/ 423095559 w 86"/>
                <a:gd name="T17" fmla="*/ 162730692 h 46"/>
                <a:gd name="T18" fmla="*/ 585826249 w 86"/>
                <a:gd name="T19" fmla="*/ 195276818 h 46"/>
                <a:gd name="T20" fmla="*/ 748556813 w 86"/>
                <a:gd name="T21" fmla="*/ 260369070 h 46"/>
                <a:gd name="T22" fmla="*/ 748556813 w 86"/>
                <a:gd name="T23" fmla="*/ 260369070 h 46"/>
                <a:gd name="T24" fmla="*/ 943833490 w 86"/>
                <a:gd name="T25" fmla="*/ 325461384 h 46"/>
                <a:gd name="T26" fmla="*/ 1106560272 w 86"/>
                <a:gd name="T27" fmla="*/ 423095728 h 46"/>
                <a:gd name="T28" fmla="*/ 1269290836 w 86"/>
                <a:gd name="T29" fmla="*/ 585826483 h 46"/>
                <a:gd name="T30" fmla="*/ 1399475288 w 86"/>
                <a:gd name="T31" fmla="*/ 748557112 h 46"/>
                <a:gd name="T32" fmla="*/ 1399475288 w 86"/>
                <a:gd name="T33" fmla="*/ 748557112 h 46"/>
                <a:gd name="T34" fmla="*/ 1399475288 w 86"/>
                <a:gd name="T35" fmla="*/ 748557112 h 46"/>
                <a:gd name="T36" fmla="*/ 1399475288 w 86"/>
                <a:gd name="T37" fmla="*/ 748557112 h 46"/>
                <a:gd name="T38" fmla="*/ 1236744724 w 86"/>
                <a:gd name="T39" fmla="*/ 553280357 h 46"/>
                <a:gd name="T40" fmla="*/ 1106560272 w 86"/>
                <a:gd name="T41" fmla="*/ 390549602 h 46"/>
                <a:gd name="T42" fmla="*/ 911287377 w 86"/>
                <a:gd name="T43" fmla="*/ 260369070 h 46"/>
                <a:gd name="T44" fmla="*/ 716010700 w 86"/>
                <a:gd name="T45" fmla="*/ 195276818 h 46"/>
                <a:gd name="T46" fmla="*/ 716010700 w 86"/>
                <a:gd name="T47" fmla="*/ 195276818 h 46"/>
                <a:gd name="T48" fmla="*/ 260368966 w 86"/>
                <a:gd name="T49" fmla="*/ 32546134 h 46"/>
                <a:gd name="T50" fmla="*/ 260368966 w 86"/>
                <a:gd name="T51" fmla="*/ 32546134 h 46"/>
                <a:gd name="T52" fmla="*/ 130184483 w 86"/>
                <a:gd name="T53" fmla="*/ 0 h 46"/>
                <a:gd name="T54" fmla="*/ 97638370 w 86"/>
                <a:gd name="T55" fmla="*/ 0 h 46"/>
                <a:gd name="T56" fmla="*/ 32546121 w 86"/>
                <a:gd name="T57" fmla="*/ 32546134 h 46"/>
                <a:gd name="T58" fmla="*/ 32546121 w 86"/>
                <a:gd name="T59" fmla="*/ 32546134 h 46"/>
                <a:gd name="T60" fmla="*/ 0 w 86"/>
                <a:gd name="T61" fmla="*/ 65092267 h 46"/>
                <a:gd name="T62" fmla="*/ 0 w 86"/>
                <a:gd name="T63" fmla="*/ 65092267 h 46"/>
                <a:gd name="T64" fmla="*/ 65092241 w 86"/>
                <a:gd name="T65" fmla="*/ 97638409 h 46"/>
                <a:gd name="T66" fmla="*/ 130184483 w 86"/>
                <a:gd name="T67" fmla="*/ 65092267 h 46"/>
                <a:gd name="T68" fmla="*/ 130184483 w 86"/>
                <a:gd name="T69" fmla="*/ 65092267 h 46"/>
                <a:gd name="T70" fmla="*/ 97638370 w 86"/>
                <a:gd name="T71" fmla="*/ 32546134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46"/>
                <a:gd name="T110" fmla="*/ 86 w 86"/>
                <a:gd name="T111" fmla="*/ 46 h 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46">
                  <a:moveTo>
                    <a:pt x="6" y="2"/>
                  </a:moveTo>
                  <a:lnTo>
                    <a:pt x="6" y="0"/>
                  </a:lnTo>
                  <a:lnTo>
                    <a:pt x="6" y="4"/>
                  </a:lnTo>
                  <a:lnTo>
                    <a:pt x="10" y="2"/>
                  </a:lnTo>
                  <a:lnTo>
                    <a:pt x="16" y="4"/>
                  </a:lnTo>
                  <a:lnTo>
                    <a:pt x="26" y="10"/>
                  </a:lnTo>
                  <a:lnTo>
                    <a:pt x="36" y="12"/>
                  </a:lnTo>
                  <a:lnTo>
                    <a:pt x="46" y="16"/>
                  </a:lnTo>
                  <a:lnTo>
                    <a:pt x="58" y="20"/>
                  </a:lnTo>
                  <a:lnTo>
                    <a:pt x="68" y="26"/>
                  </a:lnTo>
                  <a:lnTo>
                    <a:pt x="78" y="36"/>
                  </a:lnTo>
                  <a:lnTo>
                    <a:pt x="86" y="46"/>
                  </a:lnTo>
                  <a:lnTo>
                    <a:pt x="76" y="34"/>
                  </a:lnTo>
                  <a:lnTo>
                    <a:pt x="68" y="24"/>
                  </a:lnTo>
                  <a:lnTo>
                    <a:pt x="56" y="16"/>
                  </a:lnTo>
                  <a:lnTo>
                    <a:pt x="44" y="12"/>
                  </a:lnTo>
                  <a:lnTo>
                    <a:pt x="16" y="2"/>
                  </a:lnTo>
                  <a:lnTo>
                    <a:pt x="8" y="0"/>
                  </a:lnTo>
                  <a:lnTo>
                    <a:pt x="6" y="0"/>
                  </a:lnTo>
                  <a:lnTo>
                    <a:pt x="2" y="2"/>
                  </a:lnTo>
                  <a:lnTo>
                    <a:pt x="0" y="4"/>
                  </a:lnTo>
                  <a:lnTo>
                    <a:pt x="4" y="6"/>
                  </a:lnTo>
                  <a:lnTo>
                    <a:pt x="8" y="4"/>
                  </a:lnTo>
                  <a:lnTo>
                    <a:pt x="6"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8987" name="Freeform 54"/>
            <p:cNvSpPr>
              <a:spLocks/>
            </p:cNvSpPr>
            <p:nvPr/>
          </p:nvSpPr>
          <p:spPr bwMode="auto">
            <a:xfrm>
              <a:off x="6079679" y="5985806"/>
              <a:ext cx="346922" cy="185563"/>
            </a:xfrm>
            <a:custGeom>
              <a:avLst/>
              <a:gdLst>
                <a:gd name="T0" fmla="*/ 97638370 w 86"/>
                <a:gd name="T1" fmla="*/ 32546134 h 46"/>
                <a:gd name="T2" fmla="*/ 97638370 w 86"/>
                <a:gd name="T3" fmla="*/ 0 h 46"/>
                <a:gd name="T4" fmla="*/ 97638370 w 86"/>
                <a:gd name="T5" fmla="*/ 0 h 46"/>
                <a:gd name="T6" fmla="*/ 97638370 w 86"/>
                <a:gd name="T7" fmla="*/ 65092267 h 46"/>
                <a:gd name="T8" fmla="*/ 97638370 w 86"/>
                <a:gd name="T9" fmla="*/ 65092267 h 46"/>
                <a:gd name="T10" fmla="*/ 162730627 w 86"/>
                <a:gd name="T11" fmla="*/ 32546134 h 46"/>
                <a:gd name="T12" fmla="*/ 260368966 w 86"/>
                <a:gd name="T13" fmla="*/ 65092267 h 46"/>
                <a:gd name="T14" fmla="*/ 423095559 w 86"/>
                <a:gd name="T15" fmla="*/ 162730692 h 46"/>
                <a:gd name="T16" fmla="*/ 423095559 w 86"/>
                <a:gd name="T17" fmla="*/ 162730692 h 46"/>
                <a:gd name="T18" fmla="*/ 585826249 w 86"/>
                <a:gd name="T19" fmla="*/ 195276818 h 46"/>
                <a:gd name="T20" fmla="*/ 748556813 w 86"/>
                <a:gd name="T21" fmla="*/ 260369070 h 46"/>
                <a:gd name="T22" fmla="*/ 748556813 w 86"/>
                <a:gd name="T23" fmla="*/ 260369070 h 46"/>
                <a:gd name="T24" fmla="*/ 943833490 w 86"/>
                <a:gd name="T25" fmla="*/ 325461384 h 46"/>
                <a:gd name="T26" fmla="*/ 1106560272 w 86"/>
                <a:gd name="T27" fmla="*/ 423095728 h 46"/>
                <a:gd name="T28" fmla="*/ 1269290836 w 86"/>
                <a:gd name="T29" fmla="*/ 585826483 h 46"/>
                <a:gd name="T30" fmla="*/ 1399475288 w 86"/>
                <a:gd name="T31" fmla="*/ 748557112 h 46"/>
                <a:gd name="T32" fmla="*/ 1399475288 w 86"/>
                <a:gd name="T33" fmla="*/ 748557112 h 46"/>
                <a:gd name="T34" fmla="*/ 1399475288 w 86"/>
                <a:gd name="T35" fmla="*/ 748557112 h 46"/>
                <a:gd name="T36" fmla="*/ 1399475288 w 86"/>
                <a:gd name="T37" fmla="*/ 748557112 h 46"/>
                <a:gd name="T38" fmla="*/ 1236744724 w 86"/>
                <a:gd name="T39" fmla="*/ 553280357 h 46"/>
                <a:gd name="T40" fmla="*/ 1106560272 w 86"/>
                <a:gd name="T41" fmla="*/ 390549602 h 46"/>
                <a:gd name="T42" fmla="*/ 911287377 w 86"/>
                <a:gd name="T43" fmla="*/ 260369070 h 46"/>
                <a:gd name="T44" fmla="*/ 716010700 w 86"/>
                <a:gd name="T45" fmla="*/ 195276818 h 46"/>
                <a:gd name="T46" fmla="*/ 716010700 w 86"/>
                <a:gd name="T47" fmla="*/ 195276818 h 46"/>
                <a:gd name="T48" fmla="*/ 260368966 w 86"/>
                <a:gd name="T49" fmla="*/ 32546134 h 46"/>
                <a:gd name="T50" fmla="*/ 260368966 w 86"/>
                <a:gd name="T51" fmla="*/ 32546134 h 46"/>
                <a:gd name="T52" fmla="*/ 130184483 w 86"/>
                <a:gd name="T53" fmla="*/ 0 h 46"/>
                <a:gd name="T54" fmla="*/ 97638370 w 86"/>
                <a:gd name="T55" fmla="*/ 0 h 46"/>
                <a:gd name="T56" fmla="*/ 32546121 w 86"/>
                <a:gd name="T57" fmla="*/ 32546134 h 46"/>
                <a:gd name="T58" fmla="*/ 32546121 w 86"/>
                <a:gd name="T59" fmla="*/ 32546134 h 46"/>
                <a:gd name="T60" fmla="*/ 0 w 86"/>
                <a:gd name="T61" fmla="*/ 65092267 h 46"/>
                <a:gd name="T62" fmla="*/ 0 w 86"/>
                <a:gd name="T63" fmla="*/ 65092267 h 46"/>
                <a:gd name="T64" fmla="*/ 65092241 w 86"/>
                <a:gd name="T65" fmla="*/ 97638409 h 46"/>
                <a:gd name="T66" fmla="*/ 130184483 w 86"/>
                <a:gd name="T67" fmla="*/ 65092267 h 46"/>
                <a:gd name="T68" fmla="*/ 130184483 w 86"/>
                <a:gd name="T69" fmla="*/ 65092267 h 46"/>
                <a:gd name="T70" fmla="*/ 97638370 w 86"/>
                <a:gd name="T71" fmla="*/ 32546134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46"/>
                <a:gd name="T110" fmla="*/ 86 w 86"/>
                <a:gd name="T111" fmla="*/ 46 h 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46">
                  <a:moveTo>
                    <a:pt x="6" y="2"/>
                  </a:moveTo>
                  <a:lnTo>
                    <a:pt x="6" y="0"/>
                  </a:lnTo>
                  <a:lnTo>
                    <a:pt x="6" y="4"/>
                  </a:lnTo>
                  <a:lnTo>
                    <a:pt x="10" y="2"/>
                  </a:lnTo>
                  <a:lnTo>
                    <a:pt x="16" y="4"/>
                  </a:lnTo>
                  <a:lnTo>
                    <a:pt x="26" y="10"/>
                  </a:lnTo>
                  <a:lnTo>
                    <a:pt x="36" y="12"/>
                  </a:lnTo>
                  <a:lnTo>
                    <a:pt x="46" y="16"/>
                  </a:lnTo>
                  <a:lnTo>
                    <a:pt x="58" y="20"/>
                  </a:lnTo>
                  <a:lnTo>
                    <a:pt x="68" y="26"/>
                  </a:lnTo>
                  <a:lnTo>
                    <a:pt x="78" y="36"/>
                  </a:lnTo>
                  <a:lnTo>
                    <a:pt x="86" y="46"/>
                  </a:lnTo>
                  <a:lnTo>
                    <a:pt x="76" y="34"/>
                  </a:lnTo>
                  <a:lnTo>
                    <a:pt x="68" y="24"/>
                  </a:lnTo>
                  <a:lnTo>
                    <a:pt x="56" y="16"/>
                  </a:lnTo>
                  <a:lnTo>
                    <a:pt x="44" y="12"/>
                  </a:lnTo>
                  <a:lnTo>
                    <a:pt x="16" y="2"/>
                  </a:lnTo>
                  <a:lnTo>
                    <a:pt x="8" y="0"/>
                  </a:lnTo>
                  <a:lnTo>
                    <a:pt x="6" y="0"/>
                  </a:lnTo>
                  <a:lnTo>
                    <a:pt x="2" y="2"/>
                  </a:lnTo>
                  <a:lnTo>
                    <a:pt x="0" y="4"/>
                  </a:lnTo>
                  <a:lnTo>
                    <a:pt x="4" y="6"/>
                  </a:lnTo>
                  <a:lnTo>
                    <a:pt x="8" y="4"/>
                  </a:lnTo>
                  <a:lnTo>
                    <a:pt x="6" y="2"/>
                  </a:lnTo>
                </a:path>
              </a:pathLst>
            </a:custGeom>
            <a:noFill/>
            <a:ln w="9525">
              <a:noFill/>
              <a:round/>
              <a:headEnd/>
              <a:tailEnd/>
            </a:ln>
          </p:spPr>
          <p:txBody>
            <a:bodyPr/>
            <a:lstStyle/>
            <a:p>
              <a:endParaRPr lang="fr-FR">
                <a:latin typeface="Calibri" pitchFamily="34" charset="0"/>
              </a:endParaRPr>
            </a:p>
          </p:txBody>
        </p:sp>
        <p:sp>
          <p:nvSpPr>
            <p:cNvPr id="8988" name="Freeform 55"/>
            <p:cNvSpPr>
              <a:spLocks/>
            </p:cNvSpPr>
            <p:nvPr/>
          </p:nvSpPr>
          <p:spPr bwMode="auto">
            <a:xfrm>
              <a:off x="6329786" y="6018078"/>
              <a:ext cx="314650" cy="137155"/>
            </a:xfrm>
            <a:custGeom>
              <a:avLst/>
              <a:gdLst>
                <a:gd name="T0" fmla="*/ 455641386 w 78"/>
                <a:gd name="T1" fmla="*/ 488186994 h 34"/>
                <a:gd name="T2" fmla="*/ 455641386 w 78"/>
                <a:gd name="T3" fmla="*/ 488186994 h 34"/>
                <a:gd name="T4" fmla="*/ 97638309 w 78"/>
                <a:gd name="T5" fmla="*/ 130184272 h 34"/>
                <a:gd name="T6" fmla="*/ 97638309 w 78"/>
                <a:gd name="T7" fmla="*/ 130184272 h 34"/>
                <a:gd name="T8" fmla="*/ 65092201 w 78"/>
                <a:gd name="T9" fmla="*/ 65092136 h 34"/>
                <a:gd name="T10" fmla="*/ 32546100 w 78"/>
                <a:gd name="T11" fmla="*/ 65092136 h 34"/>
                <a:gd name="T12" fmla="*/ 97638309 w 78"/>
                <a:gd name="T13" fmla="*/ 65092136 h 34"/>
                <a:gd name="T14" fmla="*/ 97638309 w 78"/>
                <a:gd name="T15" fmla="*/ 65092136 h 34"/>
                <a:gd name="T16" fmla="*/ 292914958 w 78"/>
                <a:gd name="T17" fmla="*/ 97638212 h 34"/>
                <a:gd name="T18" fmla="*/ 292914958 w 78"/>
                <a:gd name="T19" fmla="*/ 97638212 h 34"/>
                <a:gd name="T20" fmla="*/ 553279789 w 78"/>
                <a:gd name="T21" fmla="*/ 195276424 h 34"/>
                <a:gd name="T22" fmla="*/ 781102436 w 78"/>
                <a:gd name="T23" fmla="*/ 292910633 h 34"/>
                <a:gd name="T24" fmla="*/ 1008921048 w 78"/>
                <a:gd name="T25" fmla="*/ 423094873 h 34"/>
                <a:gd name="T26" fmla="*/ 1236743947 w 78"/>
                <a:gd name="T27" fmla="*/ 553279240 h 34"/>
                <a:gd name="T28" fmla="*/ 1236743947 w 78"/>
                <a:gd name="T29" fmla="*/ 553279240 h 34"/>
                <a:gd name="T30" fmla="*/ 1269290040 w 78"/>
                <a:gd name="T31" fmla="*/ 553279240 h 34"/>
                <a:gd name="T32" fmla="*/ 1269290040 w 78"/>
                <a:gd name="T33" fmla="*/ 553279240 h 34"/>
                <a:gd name="T34" fmla="*/ 1269290040 w 78"/>
                <a:gd name="T35" fmla="*/ 553279240 h 34"/>
                <a:gd name="T36" fmla="*/ 1139105670 w 78"/>
                <a:gd name="T37" fmla="*/ 423094873 h 34"/>
                <a:gd name="T38" fmla="*/ 1008921048 w 78"/>
                <a:gd name="T39" fmla="*/ 325456693 h 34"/>
                <a:gd name="T40" fmla="*/ 716010251 w 78"/>
                <a:gd name="T41" fmla="*/ 195276424 h 34"/>
                <a:gd name="T42" fmla="*/ 423095293 w 78"/>
                <a:gd name="T43" fmla="*/ 97638212 h 34"/>
                <a:gd name="T44" fmla="*/ 97638309 w 78"/>
                <a:gd name="T45" fmla="*/ 32546068 h 34"/>
                <a:gd name="T46" fmla="*/ 97638309 w 78"/>
                <a:gd name="T47" fmla="*/ 32546068 h 34"/>
                <a:gd name="T48" fmla="*/ 32546100 w 78"/>
                <a:gd name="T49" fmla="*/ 0 h 34"/>
                <a:gd name="T50" fmla="*/ 0 w 78"/>
                <a:gd name="T51" fmla="*/ 32546068 h 34"/>
                <a:gd name="T52" fmla="*/ 0 w 78"/>
                <a:gd name="T53" fmla="*/ 65092136 h 34"/>
                <a:gd name="T54" fmla="*/ 0 w 78"/>
                <a:gd name="T55" fmla="*/ 65092136 h 34"/>
                <a:gd name="T56" fmla="*/ 130184401 w 78"/>
                <a:gd name="T57" fmla="*/ 195276424 h 34"/>
                <a:gd name="T58" fmla="*/ 130184401 w 78"/>
                <a:gd name="T59" fmla="*/ 195276424 h 34"/>
                <a:gd name="T60" fmla="*/ 455641386 w 78"/>
                <a:gd name="T61" fmla="*/ 520733054 h 34"/>
                <a:gd name="T62" fmla="*/ 455641386 w 78"/>
                <a:gd name="T63" fmla="*/ 520733054 h 34"/>
                <a:gd name="T64" fmla="*/ 455641386 w 78"/>
                <a:gd name="T65" fmla="*/ 488186994 h 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8"/>
                <a:gd name="T100" fmla="*/ 0 h 34"/>
                <a:gd name="T101" fmla="*/ 78 w 78"/>
                <a:gd name="T102" fmla="*/ 34 h 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8" h="34">
                  <a:moveTo>
                    <a:pt x="28" y="30"/>
                  </a:moveTo>
                  <a:lnTo>
                    <a:pt x="28" y="30"/>
                  </a:lnTo>
                  <a:lnTo>
                    <a:pt x="6" y="8"/>
                  </a:lnTo>
                  <a:lnTo>
                    <a:pt x="4" y="4"/>
                  </a:lnTo>
                  <a:lnTo>
                    <a:pt x="2" y="4"/>
                  </a:lnTo>
                  <a:lnTo>
                    <a:pt x="6" y="4"/>
                  </a:lnTo>
                  <a:lnTo>
                    <a:pt x="18" y="6"/>
                  </a:lnTo>
                  <a:lnTo>
                    <a:pt x="34" y="12"/>
                  </a:lnTo>
                  <a:lnTo>
                    <a:pt x="48" y="18"/>
                  </a:lnTo>
                  <a:lnTo>
                    <a:pt x="62" y="26"/>
                  </a:lnTo>
                  <a:lnTo>
                    <a:pt x="76" y="34"/>
                  </a:lnTo>
                  <a:lnTo>
                    <a:pt x="78" y="34"/>
                  </a:lnTo>
                  <a:lnTo>
                    <a:pt x="70" y="26"/>
                  </a:lnTo>
                  <a:lnTo>
                    <a:pt x="62" y="20"/>
                  </a:lnTo>
                  <a:lnTo>
                    <a:pt x="44" y="12"/>
                  </a:lnTo>
                  <a:lnTo>
                    <a:pt x="26" y="6"/>
                  </a:lnTo>
                  <a:lnTo>
                    <a:pt x="6" y="2"/>
                  </a:lnTo>
                  <a:lnTo>
                    <a:pt x="2" y="0"/>
                  </a:lnTo>
                  <a:lnTo>
                    <a:pt x="0" y="2"/>
                  </a:lnTo>
                  <a:lnTo>
                    <a:pt x="0" y="4"/>
                  </a:lnTo>
                  <a:lnTo>
                    <a:pt x="8" y="12"/>
                  </a:lnTo>
                  <a:lnTo>
                    <a:pt x="28" y="32"/>
                  </a:lnTo>
                  <a:lnTo>
                    <a:pt x="28" y="30"/>
                  </a:lnTo>
                  <a:close/>
                </a:path>
              </a:pathLst>
            </a:custGeom>
            <a:solidFill>
              <a:srgbClr val="000000"/>
            </a:solidFill>
            <a:ln w="9525">
              <a:noFill/>
              <a:round/>
              <a:headEnd/>
              <a:tailEnd/>
            </a:ln>
          </p:spPr>
          <p:txBody>
            <a:bodyPr/>
            <a:lstStyle/>
            <a:p>
              <a:endParaRPr lang="fr-FR">
                <a:latin typeface="Calibri" pitchFamily="34" charset="0"/>
              </a:endParaRPr>
            </a:p>
          </p:txBody>
        </p:sp>
        <p:sp>
          <p:nvSpPr>
            <p:cNvPr id="8989" name="Freeform 56"/>
            <p:cNvSpPr>
              <a:spLocks/>
            </p:cNvSpPr>
            <p:nvPr/>
          </p:nvSpPr>
          <p:spPr bwMode="auto">
            <a:xfrm>
              <a:off x="6329786" y="6018078"/>
              <a:ext cx="314650" cy="137155"/>
            </a:xfrm>
            <a:custGeom>
              <a:avLst/>
              <a:gdLst>
                <a:gd name="T0" fmla="*/ 455641386 w 78"/>
                <a:gd name="T1" fmla="*/ 488186994 h 34"/>
                <a:gd name="T2" fmla="*/ 455641386 w 78"/>
                <a:gd name="T3" fmla="*/ 488186994 h 34"/>
                <a:gd name="T4" fmla="*/ 97638309 w 78"/>
                <a:gd name="T5" fmla="*/ 130184272 h 34"/>
                <a:gd name="T6" fmla="*/ 97638309 w 78"/>
                <a:gd name="T7" fmla="*/ 130184272 h 34"/>
                <a:gd name="T8" fmla="*/ 65092201 w 78"/>
                <a:gd name="T9" fmla="*/ 65092136 h 34"/>
                <a:gd name="T10" fmla="*/ 32546100 w 78"/>
                <a:gd name="T11" fmla="*/ 65092136 h 34"/>
                <a:gd name="T12" fmla="*/ 97638309 w 78"/>
                <a:gd name="T13" fmla="*/ 65092136 h 34"/>
                <a:gd name="T14" fmla="*/ 97638309 w 78"/>
                <a:gd name="T15" fmla="*/ 65092136 h 34"/>
                <a:gd name="T16" fmla="*/ 292914958 w 78"/>
                <a:gd name="T17" fmla="*/ 97638212 h 34"/>
                <a:gd name="T18" fmla="*/ 292914958 w 78"/>
                <a:gd name="T19" fmla="*/ 97638212 h 34"/>
                <a:gd name="T20" fmla="*/ 553279789 w 78"/>
                <a:gd name="T21" fmla="*/ 195276424 h 34"/>
                <a:gd name="T22" fmla="*/ 781102436 w 78"/>
                <a:gd name="T23" fmla="*/ 292910633 h 34"/>
                <a:gd name="T24" fmla="*/ 1008921048 w 78"/>
                <a:gd name="T25" fmla="*/ 423094873 h 34"/>
                <a:gd name="T26" fmla="*/ 1236743947 w 78"/>
                <a:gd name="T27" fmla="*/ 553279240 h 34"/>
                <a:gd name="T28" fmla="*/ 1236743947 w 78"/>
                <a:gd name="T29" fmla="*/ 553279240 h 34"/>
                <a:gd name="T30" fmla="*/ 1269290040 w 78"/>
                <a:gd name="T31" fmla="*/ 553279240 h 34"/>
                <a:gd name="T32" fmla="*/ 1269290040 w 78"/>
                <a:gd name="T33" fmla="*/ 553279240 h 34"/>
                <a:gd name="T34" fmla="*/ 1269290040 w 78"/>
                <a:gd name="T35" fmla="*/ 553279240 h 34"/>
                <a:gd name="T36" fmla="*/ 1139105670 w 78"/>
                <a:gd name="T37" fmla="*/ 423094873 h 34"/>
                <a:gd name="T38" fmla="*/ 1008921048 w 78"/>
                <a:gd name="T39" fmla="*/ 325456693 h 34"/>
                <a:gd name="T40" fmla="*/ 716010251 w 78"/>
                <a:gd name="T41" fmla="*/ 195276424 h 34"/>
                <a:gd name="T42" fmla="*/ 423095293 w 78"/>
                <a:gd name="T43" fmla="*/ 97638212 h 34"/>
                <a:gd name="T44" fmla="*/ 97638309 w 78"/>
                <a:gd name="T45" fmla="*/ 32546068 h 34"/>
                <a:gd name="T46" fmla="*/ 97638309 w 78"/>
                <a:gd name="T47" fmla="*/ 32546068 h 34"/>
                <a:gd name="T48" fmla="*/ 32546100 w 78"/>
                <a:gd name="T49" fmla="*/ 0 h 34"/>
                <a:gd name="T50" fmla="*/ 0 w 78"/>
                <a:gd name="T51" fmla="*/ 32546068 h 34"/>
                <a:gd name="T52" fmla="*/ 0 w 78"/>
                <a:gd name="T53" fmla="*/ 65092136 h 34"/>
                <a:gd name="T54" fmla="*/ 0 w 78"/>
                <a:gd name="T55" fmla="*/ 65092136 h 34"/>
                <a:gd name="T56" fmla="*/ 130184401 w 78"/>
                <a:gd name="T57" fmla="*/ 195276424 h 34"/>
                <a:gd name="T58" fmla="*/ 130184401 w 78"/>
                <a:gd name="T59" fmla="*/ 195276424 h 34"/>
                <a:gd name="T60" fmla="*/ 455641386 w 78"/>
                <a:gd name="T61" fmla="*/ 520733054 h 34"/>
                <a:gd name="T62" fmla="*/ 455641386 w 78"/>
                <a:gd name="T63" fmla="*/ 520733054 h 34"/>
                <a:gd name="T64" fmla="*/ 455641386 w 78"/>
                <a:gd name="T65" fmla="*/ 488186994 h 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8"/>
                <a:gd name="T100" fmla="*/ 0 h 34"/>
                <a:gd name="T101" fmla="*/ 78 w 78"/>
                <a:gd name="T102" fmla="*/ 34 h 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8" h="34">
                  <a:moveTo>
                    <a:pt x="28" y="30"/>
                  </a:moveTo>
                  <a:lnTo>
                    <a:pt x="28" y="30"/>
                  </a:lnTo>
                  <a:lnTo>
                    <a:pt x="6" y="8"/>
                  </a:lnTo>
                  <a:lnTo>
                    <a:pt x="4" y="4"/>
                  </a:lnTo>
                  <a:lnTo>
                    <a:pt x="2" y="4"/>
                  </a:lnTo>
                  <a:lnTo>
                    <a:pt x="6" y="4"/>
                  </a:lnTo>
                  <a:lnTo>
                    <a:pt x="18" y="6"/>
                  </a:lnTo>
                  <a:lnTo>
                    <a:pt x="34" y="12"/>
                  </a:lnTo>
                  <a:lnTo>
                    <a:pt x="48" y="18"/>
                  </a:lnTo>
                  <a:lnTo>
                    <a:pt x="62" y="26"/>
                  </a:lnTo>
                  <a:lnTo>
                    <a:pt x="76" y="34"/>
                  </a:lnTo>
                  <a:lnTo>
                    <a:pt x="78" y="34"/>
                  </a:lnTo>
                  <a:lnTo>
                    <a:pt x="70" y="26"/>
                  </a:lnTo>
                  <a:lnTo>
                    <a:pt x="62" y="20"/>
                  </a:lnTo>
                  <a:lnTo>
                    <a:pt x="44" y="12"/>
                  </a:lnTo>
                  <a:lnTo>
                    <a:pt x="26" y="6"/>
                  </a:lnTo>
                  <a:lnTo>
                    <a:pt x="6" y="2"/>
                  </a:lnTo>
                  <a:lnTo>
                    <a:pt x="2" y="0"/>
                  </a:lnTo>
                  <a:lnTo>
                    <a:pt x="0" y="2"/>
                  </a:lnTo>
                  <a:lnTo>
                    <a:pt x="0" y="4"/>
                  </a:lnTo>
                  <a:lnTo>
                    <a:pt x="8" y="12"/>
                  </a:lnTo>
                  <a:lnTo>
                    <a:pt x="28" y="32"/>
                  </a:lnTo>
                  <a:lnTo>
                    <a:pt x="28" y="30"/>
                  </a:lnTo>
                </a:path>
              </a:pathLst>
            </a:custGeom>
            <a:noFill/>
            <a:ln w="9525">
              <a:noFill/>
              <a:round/>
              <a:headEnd/>
              <a:tailEnd/>
            </a:ln>
          </p:spPr>
          <p:txBody>
            <a:bodyPr/>
            <a:lstStyle/>
            <a:p>
              <a:endParaRPr lang="fr-FR">
                <a:latin typeface="Calibri" pitchFamily="34" charset="0"/>
              </a:endParaRPr>
            </a:p>
          </p:txBody>
        </p:sp>
        <p:sp>
          <p:nvSpPr>
            <p:cNvPr id="8990" name="Freeform 57"/>
            <p:cNvSpPr>
              <a:spLocks/>
            </p:cNvSpPr>
            <p:nvPr/>
          </p:nvSpPr>
          <p:spPr bwMode="auto">
            <a:xfrm>
              <a:off x="6232970" y="5937398"/>
              <a:ext cx="500213" cy="322718"/>
            </a:xfrm>
            <a:custGeom>
              <a:avLst/>
              <a:gdLst>
                <a:gd name="T0" fmla="*/ 0 w 124"/>
                <a:gd name="T1" fmla="*/ 0 h 80"/>
                <a:gd name="T2" fmla="*/ 0 w 124"/>
                <a:gd name="T3" fmla="*/ 0 h 80"/>
                <a:gd name="T4" fmla="*/ 260368933 w 124"/>
                <a:gd name="T5" fmla="*/ 97638325 h 80"/>
                <a:gd name="T6" fmla="*/ 553280068 w 124"/>
                <a:gd name="T7" fmla="*/ 195276650 h 80"/>
                <a:gd name="T8" fmla="*/ 553280068 w 124"/>
                <a:gd name="T9" fmla="*/ 195276650 h 80"/>
                <a:gd name="T10" fmla="*/ 846195047 w 124"/>
                <a:gd name="T11" fmla="*/ 260368846 h 80"/>
                <a:gd name="T12" fmla="*/ 1139106244 w 124"/>
                <a:gd name="T13" fmla="*/ 358003169 h 80"/>
                <a:gd name="T14" fmla="*/ 1139106244 w 124"/>
                <a:gd name="T15" fmla="*/ 358003169 h 80"/>
                <a:gd name="T16" fmla="*/ 1301836788 w 124"/>
                <a:gd name="T17" fmla="*/ 423095365 h 80"/>
                <a:gd name="T18" fmla="*/ 1432021223 w 124"/>
                <a:gd name="T19" fmla="*/ 520733658 h 80"/>
                <a:gd name="T20" fmla="*/ 1659843985 w 124"/>
                <a:gd name="T21" fmla="*/ 748556469 h 80"/>
                <a:gd name="T22" fmla="*/ 1855116604 w 124"/>
                <a:gd name="T23" fmla="*/ 1008921219 h 80"/>
                <a:gd name="T24" fmla="*/ 2017847148 w 124"/>
                <a:gd name="T25" fmla="*/ 1301836352 h 80"/>
                <a:gd name="T26" fmla="*/ 2017847148 w 124"/>
                <a:gd name="T27" fmla="*/ 1301836352 h 80"/>
                <a:gd name="T28" fmla="*/ 2017847148 w 124"/>
                <a:gd name="T29" fmla="*/ 1269290254 h 80"/>
                <a:gd name="T30" fmla="*/ 2017847148 w 124"/>
                <a:gd name="T31" fmla="*/ 1269290254 h 80"/>
                <a:gd name="T32" fmla="*/ 1887662713 w 124"/>
                <a:gd name="T33" fmla="*/ 1008921219 h 80"/>
                <a:gd name="T34" fmla="*/ 1724932169 w 124"/>
                <a:gd name="T35" fmla="*/ 748556469 h 80"/>
                <a:gd name="T36" fmla="*/ 1724932169 w 124"/>
                <a:gd name="T37" fmla="*/ 748556469 h 80"/>
                <a:gd name="T38" fmla="*/ 1659843985 w 124"/>
                <a:gd name="T39" fmla="*/ 618372078 h 80"/>
                <a:gd name="T40" fmla="*/ 1529659550 w 124"/>
                <a:gd name="T41" fmla="*/ 520733658 h 80"/>
                <a:gd name="T42" fmla="*/ 1269290679 w 124"/>
                <a:gd name="T43" fmla="*/ 358003169 h 80"/>
                <a:gd name="T44" fmla="*/ 1269290679 w 124"/>
                <a:gd name="T45" fmla="*/ 358003169 h 80"/>
                <a:gd name="T46" fmla="*/ 1139106244 w 124"/>
                <a:gd name="T47" fmla="*/ 292915007 h 80"/>
                <a:gd name="T48" fmla="*/ 976379482 w 124"/>
                <a:gd name="T49" fmla="*/ 227822748 h 80"/>
                <a:gd name="T50" fmla="*/ 650918394 w 124"/>
                <a:gd name="T51" fmla="*/ 162730552 h 80"/>
                <a:gd name="T52" fmla="*/ 325461214 w 124"/>
                <a:gd name="T53" fmla="*/ 97638325 h 80"/>
                <a:gd name="T54" fmla="*/ 0 w 124"/>
                <a:gd name="T55" fmla="*/ 0 h 80"/>
                <a:gd name="T56" fmla="*/ 0 w 124"/>
                <a:gd name="T57" fmla="*/ 0 h 80"/>
                <a:gd name="T58" fmla="*/ 0 w 124"/>
                <a:gd name="T59" fmla="*/ 0 h 8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4"/>
                <a:gd name="T91" fmla="*/ 0 h 80"/>
                <a:gd name="T92" fmla="*/ 124 w 124"/>
                <a:gd name="T93" fmla="*/ 80 h 8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4" h="80">
                  <a:moveTo>
                    <a:pt x="0" y="0"/>
                  </a:moveTo>
                  <a:lnTo>
                    <a:pt x="0" y="0"/>
                  </a:lnTo>
                  <a:lnTo>
                    <a:pt x="16" y="6"/>
                  </a:lnTo>
                  <a:lnTo>
                    <a:pt x="34" y="12"/>
                  </a:lnTo>
                  <a:lnTo>
                    <a:pt x="52" y="16"/>
                  </a:lnTo>
                  <a:lnTo>
                    <a:pt x="70" y="22"/>
                  </a:lnTo>
                  <a:lnTo>
                    <a:pt x="80" y="26"/>
                  </a:lnTo>
                  <a:lnTo>
                    <a:pt x="88" y="32"/>
                  </a:lnTo>
                  <a:lnTo>
                    <a:pt x="102" y="46"/>
                  </a:lnTo>
                  <a:lnTo>
                    <a:pt x="114" y="62"/>
                  </a:lnTo>
                  <a:lnTo>
                    <a:pt x="124" y="80"/>
                  </a:lnTo>
                  <a:lnTo>
                    <a:pt x="124" y="78"/>
                  </a:lnTo>
                  <a:lnTo>
                    <a:pt x="116" y="62"/>
                  </a:lnTo>
                  <a:lnTo>
                    <a:pt x="106" y="46"/>
                  </a:lnTo>
                  <a:lnTo>
                    <a:pt x="102" y="38"/>
                  </a:lnTo>
                  <a:lnTo>
                    <a:pt x="94" y="32"/>
                  </a:lnTo>
                  <a:lnTo>
                    <a:pt x="78" y="22"/>
                  </a:lnTo>
                  <a:lnTo>
                    <a:pt x="70" y="18"/>
                  </a:lnTo>
                  <a:lnTo>
                    <a:pt x="60" y="14"/>
                  </a:lnTo>
                  <a:lnTo>
                    <a:pt x="40" y="10"/>
                  </a:lnTo>
                  <a:lnTo>
                    <a:pt x="20" y="6"/>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8991" name="Freeform 58"/>
            <p:cNvSpPr>
              <a:spLocks/>
            </p:cNvSpPr>
            <p:nvPr/>
          </p:nvSpPr>
          <p:spPr bwMode="auto">
            <a:xfrm>
              <a:off x="6232970" y="5937398"/>
              <a:ext cx="500213" cy="322718"/>
            </a:xfrm>
            <a:custGeom>
              <a:avLst/>
              <a:gdLst>
                <a:gd name="T0" fmla="*/ 0 w 124"/>
                <a:gd name="T1" fmla="*/ 0 h 80"/>
                <a:gd name="T2" fmla="*/ 0 w 124"/>
                <a:gd name="T3" fmla="*/ 0 h 80"/>
                <a:gd name="T4" fmla="*/ 260368933 w 124"/>
                <a:gd name="T5" fmla="*/ 97638325 h 80"/>
                <a:gd name="T6" fmla="*/ 553280068 w 124"/>
                <a:gd name="T7" fmla="*/ 195276650 h 80"/>
                <a:gd name="T8" fmla="*/ 553280068 w 124"/>
                <a:gd name="T9" fmla="*/ 195276650 h 80"/>
                <a:gd name="T10" fmla="*/ 846195047 w 124"/>
                <a:gd name="T11" fmla="*/ 260368846 h 80"/>
                <a:gd name="T12" fmla="*/ 1139106244 w 124"/>
                <a:gd name="T13" fmla="*/ 358003169 h 80"/>
                <a:gd name="T14" fmla="*/ 1139106244 w 124"/>
                <a:gd name="T15" fmla="*/ 358003169 h 80"/>
                <a:gd name="T16" fmla="*/ 1301836788 w 124"/>
                <a:gd name="T17" fmla="*/ 423095365 h 80"/>
                <a:gd name="T18" fmla="*/ 1432021223 w 124"/>
                <a:gd name="T19" fmla="*/ 520733658 h 80"/>
                <a:gd name="T20" fmla="*/ 1659843985 w 124"/>
                <a:gd name="T21" fmla="*/ 748556469 h 80"/>
                <a:gd name="T22" fmla="*/ 1855116604 w 124"/>
                <a:gd name="T23" fmla="*/ 1008921219 h 80"/>
                <a:gd name="T24" fmla="*/ 2017847148 w 124"/>
                <a:gd name="T25" fmla="*/ 1301836352 h 80"/>
                <a:gd name="T26" fmla="*/ 2017847148 w 124"/>
                <a:gd name="T27" fmla="*/ 1301836352 h 80"/>
                <a:gd name="T28" fmla="*/ 2017847148 w 124"/>
                <a:gd name="T29" fmla="*/ 1269290254 h 80"/>
                <a:gd name="T30" fmla="*/ 2017847148 w 124"/>
                <a:gd name="T31" fmla="*/ 1269290254 h 80"/>
                <a:gd name="T32" fmla="*/ 1887662713 w 124"/>
                <a:gd name="T33" fmla="*/ 1008921219 h 80"/>
                <a:gd name="T34" fmla="*/ 1724932169 w 124"/>
                <a:gd name="T35" fmla="*/ 748556469 h 80"/>
                <a:gd name="T36" fmla="*/ 1724932169 w 124"/>
                <a:gd name="T37" fmla="*/ 748556469 h 80"/>
                <a:gd name="T38" fmla="*/ 1659843985 w 124"/>
                <a:gd name="T39" fmla="*/ 618372078 h 80"/>
                <a:gd name="T40" fmla="*/ 1529659550 w 124"/>
                <a:gd name="T41" fmla="*/ 520733658 h 80"/>
                <a:gd name="T42" fmla="*/ 1269290679 w 124"/>
                <a:gd name="T43" fmla="*/ 358003169 h 80"/>
                <a:gd name="T44" fmla="*/ 1269290679 w 124"/>
                <a:gd name="T45" fmla="*/ 358003169 h 80"/>
                <a:gd name="T46" fmla="*/ 1139106244 w 124"/>
                <a:gd name="T47" fmla="*/ 292915007 h 80"/>
                <a:gd name="T48" fmla="*/ 976379482 w 124"/>
                <a:gd name="T49" fmla="*/ 227822748 h 80"/>
                <a:gd name="T50" fmla="*/ 650918394 w 124"/>
                <a:gd name="T51" fmla="*/ 162730552 h 80"/>
                <a:gd name="T52" fmla="*/ 325461214 w 124"/>
                <a:gd name="T53" fmla="*/ 97638325 h 80"/>
                <a:gd name="T54" fmla="*/ 0 w 124"/>
                <a:gd name="T55" fmla="*/ 0 h 80"/>
                <a:gd name="T56" fmla="*/ 0 w 124"/>
                <a:gd name="T57" fmla="*/ 0 h 80"/>
                <a:gd name="T58" fmla="*/ 0 w 124"/>
                <a:gd name="T59" fmla="*/ 0 h 8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4"/>
                <a:gd name="T91" fmla="*/ 0 h 80"/>
                <a:gd name="T92" fmla="*/ 124 w 124"/>
                <a:gd name="T93" fmla="*/ 80 h 8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4" h="80">
                  <a:moveTo>
                    <a:pt x="0" y="0"/>
                  </a:moveTo>
                  <a:lnTo>
                    <a:pt x="0" y="0"/>
                  </a:lnTo>
                  <a:lnTo>
                    <a:pt x="16" y="6"/>
                  </a:lnTo>
                  <a:lnTo>
                    <a:pt x="34" y="12"/>
                  </a:lnTo>
                  <a:lnTo>
                    <a:pt x="52" y="16"/>
                  </a:lnTo>
                  <a:lnTo>
                    <a:pt x="70" y="22"/>
                  </a:lnTo>
                  <a:lnTo>
                    <a:pt x="80" y="26"/>
                  </a:lnTo>
                  <a:lnTo>
                    <a:pt x="88" y="32"/>
                  </a:lnTo>
                  <a:lnTo>
                    <a:pt x="102" y="46"/>
                  </a:lnTo>
                  <a:lnTo>
                    <a:pt x="114" y="62"/>
                  </a:lnTo>
                  <a:lnTo>
                    <a:pt x="124" y="80"/>
                  </a:lnTo>
                  <a:lnTo>
                    <a:pt x="124" y="78"/>
                  </a:lnTo>
                  <a:lnTo>
                    <a:pt x="116" y="62"/>
                  </a:lnTo>
                  <a:lnTo>
                    <a:pt x="106" y="46"/>
                  </a:lnTo>
                  <a:lnTo>
                    <a:pt x="102" y="38"/>
                  </a:lnTo>
                  <a:lnTo>
                    <a:pt x="94" y="32"/>
                  </a:lnTo>
                  <a:lnTo>
                    <a:pt x="78" y="22"/>
                  </a:lnTo>
                  <a:lnTo>
                    <a:pt x="70" y="18"/>
                  </a:lnTo>
                  <a:lnTo>
                    <a:pt x="60" y="14"/>
                  </a:lnTo>
                  <a:lnTo>
                    <a:pt x="40" y="10"/>
                  </a:lnTo>
                  <a:lnTo>
                    <a:pt x="20" y="6"/>
                  </a:lnTo>
                  <a:lnTo>
                    <a:pt x="0" y="0"/>
                  </a:lnTo>
                </a:path>
              </a:pathLst>
            </a:custGeom>
            <a:noFill/>
            <a:ln w="9525">
              <a:noFill/>
              <a:round/>
              <a:headEnd/>
              <a:tailEnd/>
            </a:ln>
          </p:spPr>
          <p:txBody>
            <a:bodyPr/>
            <a:lstStyle/>
            <a:p>
              <a:endParaRPr lang="fr-FR">
                <a:latin typeface="Calibri" pitchFamily="34" charset="0"/>
              </a:endParaRPr>
            </a:p>
          </p:txBody>
        </p:sp>
        <p:sp>
          <p:nvSpPr>
            <p:cNvPr id="8992" name="Freeform 59"/>
            <p:cNvSpPr>
              <a:spLocks/>
            </p:cNvSpPr>
            <p:nvPr/>
          </p:nvSpPr>
          <p:spPr bwMode="auto">
            <a:xfrm>
              <a:off x="6426601" y="5937398"/>
              <a:ext cx="306582" cy="64544"/>
            </a:xfrm>
            <a:custGeom>
              <a:avLst/>
              <a:gdLst>
                <a:gd name="T0" fmla="*/ 32546094 w 76"/>
                <a:gd name="T1" fmla="*/ 227824138 h 16"/>
                <a:gd name="T2" fmla="*/ 32546094 w 76"/>
                <a:gd name="T3" fmla="*/ 227824138 h 16"/>
                <a:gd name="T4" fmla="*/ 162730496 w 76"/>
                <a:gd name="T5" fmla="*/ 162731545 h 16"/>
                <a:gd name="T6" fmla="*/ 292914906 w 76"/>
                <a:gd name="T7" fmla="*/ 97638921 h 16"/>
                <a:gd name="T8" fmla="*/ 292914906 w 76"/>
                <a:gd name="T9" fmla="*/ 97638921 h 16"/>
                <a:gd name="T10" fmla="*/ 358003045 w 76"/>
                <a:gd name="T11" fmla="*/ 65092609 h 16"/>
                <a:gd name="T12" fmla="*/ 455641305 w 76"/>
                <a:gd name="T13" fmla="*/ 32546304 h 16"/>
                <a:gd name="T14" fmla="*/ 650917950 w 76"/>
                <a:gd name="T15" fmla="*/ 65092609 h 16"/>
                <a:gd name="T16" fmla="*/ 650917950 w 76"/>
                <a:gd name="T17" fmla="*/ 65092609 h 16"/>
                <a:gd name="T18" fmla="*/ 943828696 w 76"/>
                <a:gd name="T19" fmla="*/ 130185217 h 16"/>
                <a:gd name="T20" fmla="*/ 1236743728 w 76"/>
                <a:gd name="T21" fmla="*/ 260370435 h 16"/>
                <a:gd name="T22" fmla="*/ 1236743728 w 76"/>
                <a:gd name="T23" fmla="*/ 260370435 h 16"/>
                <a:gd name="T24" fmla="*/ 1236743728 w 76"/>
                <a:gd name="T25" fmla="*/ 260370435 h 16"/>
                <a:gd name="T26" fmla="*/ 1236743728 w 76"/>
                <a:gd name="T27" fmla="*/ 260370435 h 16"/>
                <a:gd name="T28" fmla="*/ 1236743728 w 76"/>
                <a:gd name="T29" fmla="*/ 260370435 h 16"/>
                <a:gd name="T30" fmla="*/ 1074013295 w 76"/>
                <a:gd name="T31" fmla="*/ 162731545 h 16"/>
                <a:gd name="T32" fmla="*/ 911282609 w 76"/>
                <a:gd name="T33" fmla="*/ 97638921 h 16"/>
                <a:gd name="T34" fmla="*/ 553279691 w 76"/>
                <a:gd name="T35" fmla="*/ 0 h 16"/>
                <a:gd name="T36" fmla="*/ 553279691 w 76"/>
                <a:gd name="T37" fmla="*/ 0 h 16"/>
                <a:gd name="T38" fmla="*/ 423095218 w 76"/>
                <a:gd name="T39" fmla="*/ 0 h 16"/>
                <a:gd name="T40" fmla="*/ 260368756 w 76"/>
                <a:gd name="T41" fmla="*/ 32546304 h 16"/>
                <a:gd name="T42" fmla="*/ 130184378 w 76"/>
                <a:gd name="T43" fmla="*/ 97638921 h 16"/>
                <a:gd name="T44" fmla="*/ 0 w 76"/>
                <a:gd name="T45" fmla="*/ 195277842 h 16"/>
                <a:gd name="T46" fmla="*/ 0 w 76"/>
                <a:gd name="T47" fmla="*/ 195277842 h 16"/>
                <a:gd name="T48" fmla="*/ 0 w 76"/>
                <a:gd name="T49" fmla="*/ 227824138 h 16"/>
                <a:gd name="T50" fmla="*/ 32546094 w 76"/>
                <a:gd name="T51" fmla="*/ 227824138 h 1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6"/>
                <a:gd name="T79" fmla="*/ 0 h 16"/>
                <a:gd name="T80" fmla="*/ 76 w 76"/>
                <a:gd name="T81" fmla="*/ 16 h 1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6" h="16">
                  <a:moveTo>
                    <a:pt x="2" y="14"/>
                  </a:moveTo>
                  <a:lnTo>
                    <a:pt x="2" y="14"/>
                  </a:lnTo>
                  <a:lnTo>
                    <a:pt x="10" y="10"/>
                  </a:lnTo>
                  <a:lnTo>
                    <a:pt x="18" y="6"/>
                  </a:lnTo>
                  <a:lnTo>
                    <a:pt x="22" y="4"/>
                  </a:lnTo>
                  <a:lnTo>
                    <a:pt x="28" y="2"/>
                  </a:lnTo>
                  <a:lnTo>
                    <a:pt x="40" y="4"/>
                  </a:lnTo>
                  <a:lnTo>
                    <a:pt x="58" y="8"/>
                  </a:lnTo>
                  <a:lnTo>
                    <a:pt x="76" y="16"/>
                  </a:lnTo>
                  <a:lnTo>
                    <a:pt x="66" y="10"/>
                  </a:lnTo>
                  <a:lnTo>
                    <a:pt x="56" y="6"/>
                  </a:lnTo>
                  <a:lnTo>
                    <a:pt x="34" y="0"/>
                  </a:lnTo>
                  <a:lnTo>
                    <a:pt x="26" y="0"/>
                  </a:lnTo>
                  <a:lnTo>
                    <a:pt x="16" y="2"/>
                  </a:lnTo>
                  <a:lnTo>
                    <a:pt x="8" y="6"/>
                  </a:lnTo>
                  <a:lnTo>
                    <a:pt x="0" y="12"/>
                  </a:lnTo>
                  <a:lnTo>
                    <a:pt x="0" y="14"/>
                  </a:lnTo>
                  <a:lnTo>
                    <a:pt x="2" y="14"/>
                  </a:lnTo>
                  <a:close/>
                </a:path>
              </a:pathLst>
            </a:custGeom>
            <a:solidFill>
              <a:srgbClr val="000000"/>
            </a:solidFill>
            <a:ln w="9525">
              <a:noFill/>
              <a:round/>
              <a:headEnd/>
              <a:tailEnd/>
            </a:ln>
          </p:spPr>
          <p:txBody>
            <a:bodyPr/>
            <a:lstStyle/>
            <a:p>
              <a:endParaRPr lang="fr-FR">
                <a:latin typeface="Calibri" pitchFamily="34" charset="0"/>
              </a:endParaRPr>
            </a:p>
          </p:txBody>
        </p:sp>
        <p:sp>
          <p:nvSpPr>
            <p:cNvPr id="8993" name="Freeform 60"/>
            <p:cNvSpPr>
              <a:spLocks/>
            </p:cNvSpPr>
            <p:nvPr/>
          </p:nvSpPr>
          <p:spPr bwMode="auto">
            <a:xfrm>
              <a:off x="6426601" y="5937398"/>
              <a:ext cx="306582" cy="64544"/>
            </a:xfrm>
            <a:custGeom>
              <a:avLst/>
              <a:gdLst>
                <a:gd name="T0" fmla="*/ 32546094 w 76"/>
                <a:gd name="T1" fmla="*/ 227824138 h 16"/>
                <a:gd name="T2" fmla="*/ 32546094 w 76"/>
                <a:gd name="T3" fmla="*/ 227824138 h 16"/>
                <a:gd name="T4" fmla="*/ 162730496 w 76"/>
                <a:gd name="T5" fmla="*/ 162731545 h 16"/>
                <a:gd name="T6" fmla="*/ 292914906 w 76"/>
                <a:gd name="T7" fmla="*/ 97638921 h 16"/>
                <a:gd name="T8" fmla="*/ 292914906 w 76"/>
                <a:gd name="T9" fmla="*/ 97638921 h 16"/>
                <a:gd name="T10" fmla="*/ 358003045 w 76"/>
                <a:gd name="T11" fmla="*/ 65092609 h 16"/>
                <a:gd name="T12" fmla="*/ 455641305 w 76"/>
                <a:gd name="T13" fmla="*/ 32546304 h 16"/>
                <a:gd name="T14" fmla="*/ 650917950 w 76"/>
                <a:gd name="T15" fmla="*/ 65092609 h 16"/>
                <a:gd name="T16" fmla="*/ 650917950 w 76"/>
                <a:gd name="T17" fmla="*/ 65092609 h 16"/>
                <a:gd name="T18" fmla="*/ 943828696 w 76"/>
                <a:gd name="T19" fmla="*/ 130185217 h 16"/>
                <a:gd name="T20" fmla="*/ 1236743728 w 76"/>
                <a:gd name="T21" fmla="*/ 260370435 h 16"/>
                <a:gd name="T22" fmla="*/ 1236743728 w 76"/>
                <a:gd name="T23" fmla="*/ 260370435 h 16"/>
                <a:gd name="T24" fmla="*/ 1236743728 w 76"/>
                <a:gd name="T25" fmla="*/ 260370435 h 16"/>
                <a:gd name="T26" fmla="*/ 1236743728 w 76"/>
                <a:gd name="T27" fmla="*/ 260370435 h 16"/>
                <a:gd name="T28" fmla="*/ 1236743728 w 76"/>
                <a:gd name="T29" fmla="*/ 260370435 h 16"/>
                <a:gd name="T30" fmla="*/ 1074013295 w 76"/>
                <a:gd name="T31" fmla="*/ 162731545 h 16"/>
                <a:gd name="T32" fmla="*/ 911282609 w 76"/>
                <a:gd name="T33" fmla="*/ 97638921 h 16"/>
                <a:gd name="T34" fmla="*/ 553279691 w 76"/>
                <a:gd name="T35" fmla="*/ 0 h 16"/>
                <a:gd name="T36" fmla="*/ 553279691 w 76"/>
                <a:gd name="T37" fmla="*/ 0 h 16"/>
                <a:gd name="T38" fmla="*/ 423095218 w 76"/>
                <a:gd name="T39" fmla="*/ 0 h 16"/>
                <a:gd name="T40" fmla="*/ 260368756 w 76"/>
                <a:gd name="T41" fmla="*/ 32546304 h 16"/>
                <a:gd name="T42" fmla="*/ 130184378 w 76"/>
                <a:gd name="T43" fmla="*/ 97638921 h 16"/>
                <a:gd name="T44" fmla="*/ 0 w 76"/>
                <a:gd name="T45" fmla="*/ 195277842 h 16"/>
                <a:gd name="T46" fmla="*/ 0 w 76"/>
                <a:gd name="T47" fmla="*/ 195277842 h 16"/>
                <a:gd name="T48" fmla="*/ 0 w 76"/>
                <a:gd name="T49" fmla="*/ 227824138 h 16"/>
                <a:gd name="T50" fmla="*/ 32546094 w 76"/>
                <a:gd name="T51" fmla="*/ 227824138 h 1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6"/>
                <a:gd name="T79" fmla="*/ 0 h 16"/>
                <a:gd name="T80" fmla="*/ 76 w 76"/>
                <a:gd name="T81" fmla="*/ 16 h 1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6" h="16">
                  <a:moveTo>
                    <a:pt x="2" y="14"/>
                  </a:moveTo>
                  <a:lnTo>
                    <a:pt x="2" y="14"/>
                  </a:lnTo>
                  <a:lnTo>
                    <a:pt x="10" y="10"/>
                  </a:lnTo>
                  <a:lnTo>
                    <a:pt x="18" y="6"/>
                  </a:lnTo>
                  <a:lnTo>
                    <a:pt x="22" y="4"/>
                  </a:lnTo>
                  <a:lnTo>
                    <a:pt x="28" y="2"/>
                  </a:lnTo>
                  <a:lnTo>
                    <a:pt x="40" y="4"/>
                  </a:lnTo>
                  <a:lnTo>
                    <a:pt x="58" y="8"/>
                  </a:lnTo>
                  <a:lnTo>
                    <a:pt x="76" y="16"/>
                  </a:lnTo>
                  <a:lnTo>
                    <a:pt x="66" y="10"/>
                  </a:lnTo>
                  <a:lnTo>
                    <a:pt x="56" y="6"/>
                  </a:lnTo>
                  <a:lnTo>
                    <a:pt x="34" y="0"/>
                  </a:lnTo>
                  <a:lnTo>
                    <a:pt x="26" y="0"/>
                  </a:lnTo>
                  <a:lnTo>
                    <a:pt x="16" y="2"/>
                  </a:lnTo>
                  <a:lnTo>
                    <a:pt x="8" y="6"/>
                  </a:lnTo>
                  <a:lnTo>
                    <a:pt x="0" y="12"/>
                  </a:lnTo>
                  <a:lnTo>
                    <a:pt x="0" y="14"/>
                  </a:lnTo>
                  <a:lnTo>
                    <a:pt x="2" y="14"/>
                  </a:lnTo>
                </a:path>
              </a:pathLst>
            </a:custGeom>
            <a:noFill/>
            <a:ln w="9525">
              <a:noFill/>
              <a:round/>
              <a:headEnd/>
              <a:tailEnd/>
            </a:ln>
          </p:spPr>
          <p:txBody>
            <a:bodyPr/>
            <a:lstStyle/>
            <a:p>
              <a:endParaRPr lang="fr-FR">
                <a:latin typeface="Calibri" pitchFamily="34" charset="0"/>
              </a:endParaRPr>
            </a:p>
          </p:txBody>
        </p:sp>
        <p:sp>
          <p:nvSpPr>
            <p:cNvPr id="8994" name="Freeform 61"/>
            <p:cNvSpPr>
              <a:spLocks/>
            </p:cNvSpPr>
            <p:nvPr/>
          </p:nvSpPr>
          <p:spPr bwMode="auto">
            <a:xfrm>
              <a:off x="6587960" y="5711496"/>
              <a:ext cx="145223" cy="338854"/>
            </a:xfrm>
            <a:custGeom>
              <a:avLst/>
              <a:gdLst>
                <a:gd name="T0" fmla="*/ 585825552 w 36"/>
                <a:gd name="T1" fmla="*/ 1366928976 h 84"/>
                <a:gd name="T2" fmla="*/ 585825552 w 36"/>
                <a:gd name="T3" fmla="*/ 1366928976 h 84"/>
                <a:gd name="T4" fmla="*/ 585825552 w 36"/>
                <a:gd name="T5" fmla="*/ 1074014003 h 84"/>
                <a:gd name="T6" fmla="*/ 585825552 w 36"/>
                <a:gd name="T7" fmla="*/ 781102812 h 84"/>
                <a:gd name="T8" fmla="*/ 520733278 w 36"/>
                <a:gd name="T9" fmla="*/ 520733821 h 84"/>
                <a:gd name="T10" fmla="*/ 455641129 w 36"/>
                <a:gd name="T11" fmla="*/ 390549389 h 84"/>
                <a:gd name="T12" fmla="*/ 390548981 w 36"/>
                <a:gd name="T13" fmla="*/ 260368928 h 84"/>
                <a:gd name="T14" fmla="*/ 390548981 w 36"/>
                <a:gd name="T15" fmla="*/ 260368928 h 84"/>
                <a:gd name="T16" fmla="*/ 260368656 w 36"/>
                <a:gd name="T17" fmla="*/ 97638356 h 84"/>
                <a:gd name="T18" fmla="*/ 162730434 w 36"/>
                <a:gd name="T19" fmla="*/ 32546116 h 84"/>
                <a:gd name="T20" fmla="*/ 65092164 w 36"/>
                <a:gd name="T21" fmla="*/ 0 h 84"/>
                <a:gd name="T22" fmla="*/ 65092164 w 36"/>
                <a:gd name="T23" fmla="*/ 0 h 84"/>
                <a:gd name="T24" fmla="*/ 32546082 w 36"/>
                <a:gd name="T25" fmla="*/ 0 h 84"/>
                <a:gd name="T26" fmla="*/ 0 w 36"/>
                <a:gd name="T27" fmla="*/ 32546116 h 84"/>
                <a:gd name="T28" fmla="*/ 0 w 36"/>
                <a:gd name="T29" fmla="*/ 162730603 h 84"/>
                <a:gd name="T30" fmla="*/ 0 w 36"/>
                <a:gd name="T31" fmla="*/ 162730603 h 84"/>
                <a:gd name="T32" fmla="*/ 32546082 w 36"/>
                <a:gd name="T33" fmla="*/ 162730603 h 84"/>
                <a:gd name="T34" fmla="*/ 32546082 w 36"/>
                <a:gd name="T35" fmla="*/ 130184464 h 84"/>
                <a:gd name="T36" fmla="*/ 32546082 w 36"/>
                <a:gd name="T37" fmla="*/ 130184464 h 84"/>
                <a:gd name="T38" fmla="*/ 32546082 w 36"/>
                <a:gd name="T39" fmla="*/ 65092232 h 84"/>
                <a:gd name="T40" fmla="*/ 65092164 w 36"/>
                <a:gd name="T41" fmla="*/ 65092232 h 84"/>
                <a:gd name="T42" fmla="*/ 130184328 w 36"/>
                <a:gd name="T43" fmla="*/ 65092232 h 84"/>
                <a:gd name="T44" fmla="*/ 162730434 w 36"/>
                <a:gd name="T45" fmla="*/ 65092232 h 84"/>
                <a:gd name="T46" fmla="*/ 162730434 w 36"/>
                <a:gd name="T47" fmla="*/ 65092232 h 84"/>
                <a:gd name="T48" fmla="*/ 292914793 w 36"/>
                <a:gd name="T49" fmla="*/ 195276712 h 84"/>
                <a:gd name="T50" fmla="*/ 292914793 w 36"/>
                <a:gd name="T51" fmla="*/ 195276712 h 84"/>
                <a:gd name="T52" fmla="*/ 423095055 w 36"/>
                <a:gd name="T53" fmla="*/ 390549389 h 84"/>
                <a:gd name="T54" fmla="*/ 488187204 w 36"/>
                <a:gd name="T55" fmla="*/ 585826164 h 84"/>
                <a:gd name="T56" fmla="*/ 488187204 w 36"/>
                <a:gd name="T57" fmla="*/ 585826164 h 84"/>
                <a:gd name="T58" fmla="*/ 553279478 w 36"/>
                <a:gd name="T59" fmla="*/ 781102812 h 84"/>
                <a:gd name="T60" fmla="*/ 553279478 w 36"/>
                <a:gd name="T61" fmla="*/ 976379461 h 84"/>
                <a:gd name="T62" fmla="*/ 585825552 w 36"/>
                <a:gd name="T63" fmla="*/ 1366928976 h 84"/>
                <a:gd name="T64" fmla="*/ 585825552 w 36"/>
                <a:gd name="T65" fmla="*/ 1366928976 h 84"/>
                <a:gd name="T66" fmla="*/ 585825552 w 36"/>
                <a:gd name="T67" fmla="*/ 1366928976 h 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6"/>
                <a:gd name="T103" fmla="*/ 0 h 84"/>
                <a:gd name="T104" fmla="*/ 36 w 36"/>
                <a:gd name="T105" fmla="*/ 84 h 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6" h="84">
                  <a:moveTo>
                    <a:pt x="36" y="84"/>
                  </a:moveTo>
                  <a:lnTo>
                    <a:pt x="36" y="84"/>
                  </a:lnTo>
                  <a:lnTo>
                    <a:pt x="36" y="66"/>
                  </a:lnTo>
                  <a:lnTo>
                    <a:pt x="36" y="48"/>
                  </a:lnTo>
                  <a:lnTo>
                    <a:pt x="32" y="32"/>
                  </a:lnTo>
                  <a:lnTo>
                    <a:pt x="28" y="24"/>
                  </a:lnTo>
                  <a:lnTo>
                    <a:pt x="24" y="16"/>
                  </a:lnTo>
                  <a:lnTo>
                    <a:pt x="16" y="6"/>
                  </a:lnTo>
                  <a:lnTo>
                    <a:pt x="10" y="2"/>
                  </a:lnTo>
                  <a:lnTo>
                    <a:pt x="4" y="0"/>
                  </a:lnTo>
                  <a:lnTo>
                    <a:pt x="2" y="0"/>
                  </a:lnTo>
                  <a:lnTo>
                    <a:pt x="0" y="2"/>
                  </a:lnTo>
                  <a:lnTo>
                    <a:pt x="0" y="10"/>
                  </a:lnTo>
                  <a:lnTo>
                    <a:pt x="2" y="10"/>
                  </a:lnTo>
                  <a:lnTo>
                    <a:pt x="2" y="8"/>
                  </a:lnTo>
                  <a:lnTo>
                    <a:pt x="2" y="4"/>
                  </a:lnTo>
                  <a:lnTo>
                    <a:pt x="4" y="4"/>
                  </a:lnTo>
                  <a:lnTo>
                    <a:pt x="8" y="4"/>
                  </a:lnTo>
                  <a:lnTo>
                    <a:pt x="10" y="4"/>
                  </a:lnTo>
                  <a:lnTo>
                    <a:pt x="18" y="12"/>
                  </a:lnTo>
                  <a:lnTo>
                    <a:pt x="26" y="24"/>
                  </a:lnTo>
                  <a:lnTo>
                    <a:pt x="30" y="36"/>
                  </a:lnTo>
                  <a:lnTo>
                    <a:pt x="34" y="48"/>
                  </a:lnTo>
                  <a:lnTo>
                    <a:pt x="34" y="60"/>
                  </a:lnTo>
                  <a:lnTo>
                    <a:pt x="36" y="84"/>
                  </a:lnTo>
                  <a:close/>
                </a:path>
              </a:pathLst>
            </a:custGeom>
            <a:solidFill>
              <a:srgbClr val="000000"/>
            </a:solidFill>
            <a:ln w="9525">
              <a:noFill/>
              <a:round/>
              <a:headEnd/>
              <a:tailEnd/>
            </a:ln>
          </p:spPr>
          <p:txBody>
            <a:bodyPr/>
            <a:lstStyle/>
            <a:p>
              <a:endParaRPr lang="fr-FR">
                <a:latin typeface="Calibri" pitchFamily="34" charset="0"/>
              </a:endParaRPr>
            </a:p>
          </p:txBody>
        </p:sp>
        <p:sp>
          <p:nvSpPr>
            <p:cNvPr id="8995" name="Freeform 62"/>
            <p:cNvSpPr>
              <a:spLocks/>
            </p:cNvSpPr>
            <p:nvPr/>
          </p:nvSpPr>
          <p:spPr bwMode="auto">
            <a:xfrm>
              <a:off x="6587960" y="5711496"/>
              <a:ext cx="145223" cy="338854"/>
            </a:xfrm>
            <a:custGeom>
              <a:avLst/>
              <a:gdLst>
                <a:gd name="T0" fmla="*/ 585825552 w 36"/>
                <a:gd name="T1" fmla="*/ 1366928976 h 84"/>
                <a:gd name="T2" fmla="*/ 585825552 w 36"/>
                <a:gd name="T3" fmla="*/ 1366928976 h 84"/>
                <a:gd name="T4" fmla="*/ 585825552 w 36"/>
                <a:gd name="T5" fmla="*/ 1074014003 h 84"/>
                <a:gd name="T6" fmla="*/ 585825552 w 36"/>
                <a:gd name="T7" fmla="*/ 781102812 h 84"/>
                <a:gd name="T8" fmla="*/ 520733278 w 36"/>
                <a:gd name="T9" fmla="*/ 520733821 h 84"/>
                <a:gd name="T10" fmla="*/ 455641129 w 36"/>
                <a:gd name="T11" fmla="*/ 390549389 h 84"/>
                <a:gd name="T12" fmla="*/ 390548981 w 36"/>
                <a:gd name="T13" fmla="*/ 260368928 h 84"/>
                <a:gd name="T14" fmla="*/ 390548981 w 36"/>
                <a:gd name="T15" fmla="*/ 260368928 h 84"/>
                <a:gd name="T16" fmla="*/ 260368656 w 36"/>
                <a:gd name="T17" fmla="*/ 97638356 h 84"/>
                <a:gd name="T18" fmla="*/ 162730434 w 36"/>
                <a:gd name="T19" fmla="*/ 32546116 h 84"/>
                <a:gd name="T20" fmla="*/ 65092164 w 36"/>
                <a:gd name="T21" fmla="*/ 0 h 84"/>
                <a:gd name="T22" fmla="*/ 65092164 w 36"/>
                <a:gd name="T23" fmla="*/ 0 h 84"/>
                <a:gd name="T24" fmla="*/ 32546082 w 36"/>
                <a:gd name="T25" fmla="*/ 0 h 84"/>
                <a:gd name="T26" fmla="*/ 0 w 36"/>
                <a:gd name="T27" fmla="*/ 32546116 h 84"/>
                <a:gd name="T28" fmla="*/ 0 w 36"/>
                <a:gd name="T29" fmla="*/ 162730603 h 84"/>
                <a:gd name="T30" fmla="*/ 0 w 36"/>
                <a:gd name="T31" fmla="*/ 162730603 h 84"/>
                <a:gd name="T32" fmla="*/ 32546082 w 36"/>
                <a:gd name="T33" fmla="*/ 162730603 h 84"/>
                <a:gd name="T34" fmla="*/ 32546082 w 36"/>
                <a:gd name="T35" fmla="*/ 130184464 h 84"/>
                <a:gd name="T36" fmla="*/ 32546082 w 36"/>
                <a:gd name="T37" fmla="*/ 130184464 h 84"/>
                <a:gd name="T38" fmla="*/ 32546082 w 36"/>
                <a:gd name="T39" fmla="*/ 65092232 h 84"/>
                <a:gd name="T40" fmla="*/ 65092164 w 36"/>
                <a:gd name="T41" fmla="*/ 65092232 h 84"/>
                <a:gd name="T42" fmla="*/ 130184328 w 36"/>
                <a:gd name="T43" fmla="*/ 65092232 h 84"/>
                <a:gd name="T44" fmla="*/ 162730434 w 36"/>
                <a:gd name="T45" fmla="*/ 65092232 h 84"/>
                <a:gd name="T46" fmla="*/ 162730434 w 36"/>
                <a:gd name="T47" fmla="*/ 65092232 h 84"/>
                <a:gd name="T48" fmla="*/ 292914793 w 36"/>
                <a:gd name="T49" fmla="*/ 195276712 h 84"/>
                <a:gd name="T50" fmla="*/ 292914793 w 36"/>
                <a:gd name="T51" fmla="*/ 195276712 h 84"/>
                <a:gd name="T52" fmla="*/ 423095055 w 36"/>
                <a:gd name="T53" fmla="*/ 390549389 h 84"/>
                <a:gd name="T54" fmla="*/ 488187204 w 36"/>
                <a:gd name="T55" fmla="*/ 585826164 h 84"/>
                <a:gd name="T56" fmla="*/ 488187204 w 36"/>
                <a:gd name="T57" fmla="*/ 585826164 h 84"/>
                <a:gd name="T58" fmla="*/ 553279478 w 36"/>
                <a:gd name="T59" fmla="*/ 781102812 h 84"/>
                <a:gd name="T60" fmla="*/ 553279478 w 36"/>
                <a:gd name="T61" fmla="*/ 976379461 h 84"/>
                <a:gd name="T62" fmla="*/ 585825552 w 36"/>
                <a:gd name="T63" fmla="*/ 1366928976 h 84"/>
                <a:gd name="T64" fmla="*/ 585825552 w 36"/>
                <a:gd name="T65" fmla="*/ 1366928976 h 84"/>
                <a:gd name="T66" fmla="*/ 585825552 w 36"/>
                <a:gd name="T67" fmla="*/ 1366928976 h 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6"/>
                <a:gd name="T103" fmla="*/ 0 h 84"/>
                <a:gd name="T104" fmla="*/ 36 w 36"/>
                <a:gd name="T105" fmla="*/ 84 h 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6" h="84">
                  <a:moveTo>
                    <a:pt x="36" y="84"/>
                  </a:moveTo>
                  <a:lnTo>
                    <a:pt x="36" y="84"/>
                  </a:lnTo>
                  <a:lnTo>
                    <a:pt x="36" y="66"/>
                  </a:lnTo>
                  <a:lnTo>
                    <a:pt x="36" y="48"/>
                  </a:lnTo>
                  <a:lnTo>
                    <a:pt x="32" y="32"/>
                  </a:lnTo>
                  <a:lnTo>
                    <a:pt x="28" y="24"/>
                  </a:lnTo>
                  <a:lnTo>
                    <a:pt x="24" y="16"/>
                  </a:lnTo>
                  <a:lnTo>
                    <a:pt x="16" y="6"/>
                  </a:lnTo>
                  <a:lnTo>
                    <a:pt x="10" y="2"/>
                  </a:lnTo>
                  <a:lnTo>
                    <a:pt x="4" y="0"/>
                  </a:lnTo>
                  <a:lnTo>
                    <a:pt x="2" y="0"/>
                  </a:lnTo>
                  <a:lnTo>
                    <a:pt x="0" y="2"/>
                  </a:lnTo>
                  <a:lnTo>
                    <a:pt x="0" y="10"/>
                  </a:lnTo>
                  <a:lnTo>
                    <a:pt x="2" y="10"/>
                  </a:lnTo>
                  <a:lnTo>
                    <a:pt x="2" y="8"/>
                  </a:lnTo>
                  <a:lnTo>
                    <a:pt x="2" y="4"/>
                  </a:lnTo>
                  <a:lnTo>
                    <a:pt x="4" y="4"/>
                  </a:lnTo>
                  <a:lnTo>
                    <a:pt x="8" y="4"/>
                  </a:lnTo>
                  <a:lnTo>
                    <a:pt x="10" y="4"/>
                  </a:lnTo>
                  <a:lnTo>
                    <a:pt x="18" y="12"/>
                  </a:lnTo>
                  <a:lnTo>
                    <a:pt x="26" y="24"/>
                  </a:lnTo>
                  <a:lnTo>
                    <a:pt x="30" y="36"/>
                  </a:lnTo>
                  <a:lnTo>
                    <a:pt x="34" y="48"/>
                  </a:lnTo>
                  <a:lnTo>
                    <a:pt x="34" y="60"/>
                  </a:lnTo>
                  <a:lnTo>
                    <a:pt x="36" y="84"/>
                  </a:lnTo>
                </a:path>
              </a:pathLst>
            </a:custGeom>
            <a:noFill/>
            <a:ln w="9525">
              <a:noFill/>
              <a:round/>
              <a:headEnd/>
              <a:tailEnd/>
            </a:ln>
          </p:spPr>
          <p:txBody>
            <a:bodyPr/>
            <a:lstStyle/>
            <a:p>
              <a:endParaRPr lang="fr-FR">
                <a:latin typeface="Calibri" pitchFamily="34" charset="0"/>
              </a:endParaRPr>
            </a:p>
          </p:txBody>
        </p:sp>
        <p:sp>
          <p:nvSpPr>
            <p:cNvPr id="8996" name="Freeform 63"/>
            <p:cNvSpPr>
              <a:spLocks/>
            </p:cNvSpPr>
            <p:nvPr/>
          </p:nvSpPr>
          <p:spPr bwMode="auto">
            <a:xfrm>
              <a:off x="6733183" y="5751835"/>
              <a:ext cx="80679" cy="225903"/>
            </a:xfrm>
            <a:custGeom>
              <a:avLst/>
              <a:gdLst>
                <a:gd name="T0" fmla="*/ 0 w 20"/>
                <a:gd name="T1" fmla="*/ 911288672 h 56"/>
                <a:gd name="T2" fmla="*/ 0 w 20"/>
                <a:gd name="T3" fmla="*/ 911288672 h 56"/>
                <a:gd name="T4" fmla="*/ 32545904 w 20"/>
                <a:gd name="T5" fmla="*/ 650919399 h 56"/>
                <a:gd name="T6" fmla="*/ 32545904 w 20"/>
                <a:gd name="T7" fmla="*/ 390554035 h 56"/>
                <a:gd name="T8" fmla="*/ 32545904 w 20"/>
                <a:gd name="T9" fmla="*/ 390554035 h 56"/>
                <a:gd name="T10" fmla="*/ 97637720 w 20"/>
                <a:gd name="T11" fmla="*/ 162730858 h 56"/>
                <a:gd name="T12" fmla="*/ 97637720 w 20"/>
                <a:gd name="T13" fmla="*/ 162730858 h 56"/>
                <a:gd name="T14" fmla="*/ 130183616 w 20"/>
                <a:gd name="T15" fmla="*/ 97638509 h 56"/>
                <a:gd name="T16" fmla="*/ 130183616 w 20"/>
                <a:gd name="T17" fmla="*/ 97638509 h 56"/>
                <a:gd name="T18" fmla="*/ 325455054 w 20"/>
                <a:gd name="T19" fmla="*/ 97638509 h 56"/>
                <a:gd name="T20" fmla="*/ 325455054 w 20"/>
                <a:gd name="T21" fmla="*/ 97638509 h 56"/>
                <a:gd name="T22" fmla="*/ 325455054 w 20"/>
                <a:gd name="T23" fmla="*/ 130184668 h 56"/>
                <a:gd name="T24" fmla="*/ 325455054 w 20"/>
                <a:gd name="T25" fmla="*/ 130184668 h 56"/>
                <a:gd name="T26" fmla="*/ 325455054 w 20"/>
                <a:gd name="T27" fmla="*/ 130184668 h 56"/>
                <a:gd name="T28" fmla="*/ 325455054 w 20"/>
                <a:gd name="T29" fmla="*/ 130184668 h 56"/>
                <a:gd name="T30" fmla="*/ 325455054 w 20"/>
                <a:gd name="T31" fmla="*/ 130184668 h 56"/>
                <a:gd name="T32" fmla="*/ 325455054 w 20"/>
                <a:gd name="T33" fmla="*/ 130184668 h 56"/>
                <a:gd name="T34" fmla="*/ 325455054 w 20"/>
                <a:gd name="T35" fmla="*/ 130184668 h 56"/>
                <a:gd name="T36" fmla="*/ 325455054 w 20"/>
                <a:gd name="T37" fmla="*/ 130184668 h 56"/>
                <a:gd name="T38" fmla="*/ 325455054 w 20"/>
                <a:gd name="T39" fmla="*/ 32546167 h 56"/>
                <a:gd name="T40" fmla="*/ 260363199 w 20"/>
                <a:gd name="T41" fmla="*/ 0 h 56"/>
                <a:gd name="T42" fmla="*/ 195271406 w 20"/>
                <a:gd name="T43" fmla="*/ 0 h 56"/>
                <a:gd name="T44" fmla="*/ 130183616 w 20"/>
                <a:gd name="T45" fmla="*/ 65092334 h 56"/>
                <a:gd name="T46" fmla="*/ 130183616 w 20"/>
                <a:gd name="T47" fmla="*/ 65092334 h 56"/>
                <a:gd name="T48" fmla="*/ 65091808 w 20"/>
                <a:gd name="T49" fmla="*/ 260369336 h 56"/>
                <a:gd name="T50" fmla="*/ 0 w 20"/>
                <a:gd name="T51" fmla="*/ 488188478 h 56"/>
                <a:gd name="T52" fmla="*/ 0 w 20"/>
                <a:gd name="T53" fmla="*/ 911288672 h 56"/>
                <a:gd name="T54" fmla="*/ 0 w 20"/>
                <a:gd name="T55" fmla="*/ 911288672 h 56"/>
                <a:gd name="T56" fmla="*/ 0 w 20"/>
                <a:gd name="T57" fmla="*/ 911288672 h 5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56"/>
                <a:gd name="T89" fmla="*/ 20 w 20"/>
                <a:gd name="T90" fmla="*/ 56 h 5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56">
                  <a:moveTo>
                    <a:pt x="0" y="56"/>
                  </a:moveTo>
                  <a:lnTo>
                    <a:pt x="0" y="56"/>
                  </a:lnTo>
                  <a:lnTo>
                    <a:pt x="2" y="40"/>
                  </a:lnTo>
                  <a:lnTo>
                    <a:pt x="2" y="24"/>
                  </a:lnTo>
                  <a:lnTo>
                    <a:pt x="6" y="10"/>
                  </a:lnTo>
                  <a:lnTo>
                    <a:pt x="8" y="6"/>
                  </a:lnTo>
                  <a:lnTo>
                    <a:pt x="20" y="6"/>
                  </a:lnTo>
                  <a:lnTo>
                    <a:pt x="20" y="8"/>
                  </a:lnTo>
                  <a:lnTo>
                    <a:pt x="20" y="2"/>
                  </a:lnTo>
                  <a:lnTo>
                    <a:pt x="16" y="0"/>
                  </a:lnTo>
                  <a:lnTo>
                    <a:pt x="12" y="0"/>
                  </a:lnTo>
                  <a:lnTo>
                    <a:pt x="8" y="4"/>
                  </a:lnTo>
                  <a:lnTo>
                    <a:pt x="4" y="16"/>
                  </a:lnTo>
                  <a:lnTo>
                    <a:pt x="0" y="30"/>
                  </a:lnTo>
                  <a:lnTo>
                    <a:pt x="0" y="56"/>
                  </a:lnTo>
                  <a:close/>
                </a:path>
              </a:pathLst>
            </a:custGeom>
            <a:solidFill>
              <a:srgbClr val="000000"/>
            </a:solidFill>
            <a:ln w="9525">
              <a:noFill/>
              <a:round/>
              <a:headEnd/>
              <a:tailEnd/>
            </a:ln>
          </p:spPr>
          <p:txBody>
            <a:bodyPr/>
            <a:lstStyle/>
            <a:p>
              <a:endParaRPr lang="fr-FR">
                <a:latin typeface="Calibri" pitchFamily="34" charset="0"/>
              </a:endParaRPr>
            </a:p>
          </p:txBody>
        </p:sp>
        <p:sp>
          <p:nvSpPr>
            <p:cNvPr id="8997" name="Freeform 64"/>
            <p:cNvSpPr>
              <a:spLocks/>
            </p:cNvSpPr>
            <p:nvPr/>
          </p:nvSpPr>
          <p:spPr bwMode="auto">
            <a:xfrm>
              <a:off x="6733183" y="5751835"/>
              <a:ext cx="80679" cy="225903"/>
            </a:xfrm>
            <a:custGeom>
              <a:avLst/>
              <a:gdLst>
                <a:gd name="T0" fmla="*/ 0 w 20"/>
                <a:gd name="T1" fmla="*/ 911288672 h 56"/>
                <a:gd name="T2" fmla="*/ 0 w 20"/>
                <a:gd name="T3" fmla="*/ 911288672 h 56"/>
                <a:gd name="T4" fmla="*/ 32545904 w 20"/>
                <a:gd name="T5" fmla="*/ 650919399 h 56"/>
                <a:gd name="T6" fmla="*/ 32545904 w 20"/>
                <a:gd name="T7" fmla="*/ 390554035 h 56"/>
                <a:gd name="T8" fmla="*/ 32545904 w 20"/>
                <a:gd name="T9" fmla="*/ 390554035 h 56"/>
                <a:gd name="T10" fmla="*/ 97637720 w 20"/>
                <a:gd name="T11" fmla="*/ 162730858 h 56"/>
                <a:gd name="T12" fmla="*/ 97637720 w 20"/>
                <a:gd name="T13" fmla="*/ 162730858 h 56"/>
                <a:gd name="T14" fmla="*/ 130183616 w 20"/>
                <a:gd name="T15" fmla="*/ 97638509 h 56"/>
                <a:gd name="T16" fmla="*/ 130183616 w 20"/>
                <a:gd name="T17" fmla="*/ 97638509 h 56"/>
                <a:gd name="T18" fmla="*/ 325455054 w 20"/>
                <a:gd name="T19" fmla="*/ 97638509 h 56"/>
                <a:gd name="T20" fmla="*/ 325455054 w 20"/>
                <a:gd name="T21" fmla="*/ 97638509 h 56"/>
                <a:gd name="T22" fmla="*/ 325455054 w 20"/>
                <a:gd name="T23" fmla="*/ 130184668 h 56"/>
                <a:gd name="T24" fmla="*/ 325455054 w 20"/>
                <a:gd name="T25" fmla="*/ 130184668 h 56"/>
                <a:gd name="T26" fmla="*/ 325455054 w 20"/>
                <a:gd name="T27" fmla="*/ 130184668 h 56"/>
                <a:gd name="T28" fmla="*/ 325455054 w 20"/>
                <a:gd name="T29" fmla="*/ 130184668 h 56"/>
                <a:gd name="T30" fmla="*/ 325455054 w 20"/>
                <a:gd name="T31" fmla="*/ 130184668 h 56"/>
                <a:gd name="T32" fmla="*/ 325455054 w 20"/>
                <a:gd name="T33" fmla="*/ 130184668 h 56"/>
                <a:gd name="T34" fmla="*/ 325455054 w 20"/>
                <a:gd name="T35" fmla="*/ 130184668 h 56"/>
                <a:gd name="T36" fmla="*/ 325455054 w 20"/>
                <a:gd name="T37" fmla="*/ 130184668 h 56"/>
                <a:gd name="T38" fmla="*/ 325455054 w 20"/>
                <a:gd name="T39" fmla="*/ 32546167 h 56"/>
                <a:gd name="T40" fmla="*/ 260363199 w 20"/>
                <a:gd name="T41" fmla="*/ 0 h 56"/>
                <a:gd name="T42" fmla="*/ 195271406 w 20"/>
                <a:gd name="T43" fmla="*/ 0 h 56"/>
                <a:gd name="T44" fmla="*/ 130183616 w 20"/>
                <a:gd name="T45" fmla="*/ 65092334 h 56"/>
                <a:gd name="T46" fmla="*/ 130183616 w 20"/>
                <a:gd name="T47" fmla="*/ 65092334 h 56"/>
                <a:gd name="T48" fmla="*/ 65091808 w 20"/>
                <a:gd name="T49" fmla="*/ 260369336 h 56"/>
                <a:gd name="T50" fmla="*/ 0 w 20"/>
                <a:gd name="T51" fmla="*/ 488188478 h 56"/>
                <a:gd name="T52" fmla="*/ 0 w 20"/>
                <a:gd name="T53" fmla="*/ 911288672 h 56"/>
                <a:gd name="T54" fmla="*/ 0 w 20"/>
                <a:gd name="T55" fmla="*/ 911288672 h 56"/>
                <a:gd name="T56" fmla="*/ 0 w 20"/>
                <a:gd name="T57" fmla="*/ 911288672 h 5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56"/>
                <a:gd name="T89" fmla="*/ 20 w 20"/>
                <a:gd name="T90" fmla="*/ 56 h 5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56">
                  <a:moveTo>
                    <a:pt x="0" y="56"/>
                  </a:moveTo>
                  <a:lnTo>
                    <a:pt x="0" y="56"/>
                  </a:lnTo>
                  <a:lnTo>
                    <a:pt x="2" y="40"/>
                  </a:lnTo>
                  <a:lnTo>
                    <a:pt x="2" y="24"/>
                  </a:lnTo>
                  <a:lnTo>
                    <a:pt x="6" y="10"/>
                  </a:lnTo>
                  <a:lnTo>
                    <a:pt x="8" y="6"/>
                  </a:lnTo>
                  <a:lnTo>
                    <a:pt x="20" y="6"/>
                  </a:lnTo>
                  <a:lnTo>
                    <a:pt x="20" y="8"/>
                  </a:lnTo>
                  <a:lnTo>
                    <a:pt x="20" y="2"/>
                  </a:lnTo>
                  <a:lnTo>
                    <a:pt x="16" y="0"/>
                  </a:lnTo>
                  <a:lnTo>
                    <a:pt x="12" y="0"/>
                  </a:lnTo>
                  <a:lnTo>
                    <a:pt x="8" y="4"/>
                  </a:lnTo>
                  <a:lnTo>
                    <a:pt x="4" y="16"/>
                  </a:lnTo>
                  <a:lnTo>
                    <a:pt x="0" y="30"/>
                  </a:lnTo>
                  <a:lnTo>
                    <a:pt x="0" y="56"/>
                  </a:lnTo>
                </a:path>
              </a:pathLst>
            </a:custGeom>
            <a:noFill/>
            <a:ln w="9525">
              <a:noFill/>
              <a:round/>
              <a:headEnd/>
              <a:tailEnd/>
            </a:ln>
          </p:spPr>
          <p:txBody>
            <a:bodyPr/>
            <a:lstStyle/>
            <a:p>
              <a:endParaRPr lang="fr-FR">
                <a:latin typeface="Calibri" pitchFamily="34" charset="0"/>
              </a:endParaRPr>
            </a:p>
          </p:txBody>
        </p:sp>
        <p:sp>
          <p:nvSpPr>
            <p:cNvPr id="8998" name="Freeform 65"/>
            <p:cNvSpPr>
              <a:spLocks/>
            </p:cNvSpPr>
            <p:nvPr/>
          </p:nvSpPr>
          <p:spPr bwMode="auto">
            <a:xfrm>
              <a:off x="6620232" y="5848651"/>
              <a:ext cx="96815" cy="193631"/>
            </a:xfrm>
            <a:custGeom>
              <a:avLst/>
              <a:gdLst>
                <a:gd name="T0" fmla="*/ 390547678 w 24"/>
                <a:gd name="T1" fmla="*/ 781103424 h 48"/>
                <a:gd name="T2" fmla="*/ 390547678 w 24"/>
                <a:gd name="T3" fmla="*/ 781103424 h 48"/>
                <a:gd name="T4" fmla="*/ 390547678 w 24"/>
                <a:gd name="T5" fmla="*/ 585826622 h 48"/>
                <a:gd name="T6" fmla="*/ 358001712 w 24"/>
                <a:gd name="T7" fmla="*/ 423095829 h 48"/>
                <a:gd name="T8" fmla="*/ 292909781 w 24"/>
                <a:gd name="T9" fmla="*/ 227822998 h 48"/>
                <a:gd name="T10" fmla="*/ 195275856 w 24"/>
                <a:gd name="T11" fmla="*/ 97638432 h 48"/>
                <a:gd name="T12" fmla="*/ 195275856 w 24"/>
                <a:gd name="T13" fmla="*/ 97638432 h 48"/>
                <a:gd name="T14" fmla="*/ 130183893 w 24"/>
                <a:gd name="T15" fmla="*/ 0 h 48"/>
                <a:gd name="T16" fmla="*/ 65091947 w 24"/>
                <a:gd name="T17" fmla="*/ 0 h 48"/>
                <a:gd name="T18" fmla="*/ 32545973 w 24"/>
                <a:gd name="T19" fmla="*/ 0 h 48"/>
                <a:gd name="T20" fmla="*/ 32545973 w 24"/>
                <a:gd name="T21" fmla="*/ 0 h 48"/>
                <a:gd name="T22" fmla="*/ 0 w 24"/>
                <a:gd name="T23" fmla="*/ 32546141 h 48"/>
                <a:gd name="T24" fmla="*/ 0 w 24"/>
                <a:gd name="T25" fmla="*/ 65092283 h 48"/>
                <a:gd name="T26" fmla="*/ 0 w 24"/>
                <a:gd name="T27" fmla="*/ 97638432 h 48"/>
                <a:gd name="T28" fmla="*/ 0 w 24"/>
                <a:gd name="T29" fmla="*/ 97638432 h 48"/>
                <a:gd name="T30" fmla="*/ 32545973 w 24"/>
                <a:gd name="T31" fmla="*/ 130184566 h 48"/>
                <a:gd name="T32" fmla="*/ 32545973 w 24"/>
                <a:gd name="T33" fmla="*/ 97638432 h 48"/>
                <a:gd name="T34" fmla="*/ 32545973 w 24"/>
                <a:gd name="T35" fmla="*/ 97638432 h 48"/>
                <a:gd name="T36" fmla="*/ 130183893 w 24"/>
                <a:gd name="T37" fmla="*/ 65092283 h 48"/>
                <a:gd name="T38" fmla="*/ 130183893 w 24"/>
                <a:gd name="T39" fmla="*/ 65092283 h 48"/>
                <a:gd name="T40" fmla="*/ 195275856 w 24"/>
                <a:gd name="T41" fmla="*/ 130184566 h 48"/>
                <a:gd name="T42" fmla="*/ 195275856 w 24"/>
                <a:gd name="T43" fmla="*/ 130184566 h 48"/>
                <a:gd name="T44" fmla="*/ 260363753 w 24"/>
                <a:gd name="T45" fmla="*/ 260369132 h 48"/>
                <a:gd name="T46" fmla="*/ 325455747 w 24"/>
                <a:gd name="T47" fmla="*/ 423095829 h 48"/>
                <a:gd name="T48" fmla="*/ 325455747 w 24"/>
                <a:gd name="T49" fmla="*/ 423095829 h 48"/>
                <a:gd name="T50" fmla="*/ 358001712 w 24"/>
                <a:gd name="T51" fmla="*/ 585826622 h 48"/>
                <a:gd name="T52" fmla="*/ 358001712 w 24"/>
                <a:gd name="T53" fmla="*/ 781103424 h 48"/>
                <a:gd name="T54" fmla="*/ 358001712 w 24"/>
                <a:gd name="T55" fmla="*/ 781103424 h 48"/>
                <a:gd name="T56" fmla="*/ 390547678 w 24"/>
                <a:gd name="T57" fmla="*/ 781103424 h 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48"/>
                <a:gd name="T89" fmla="*/ 24 w 24"/>
                <a:gd name="T90" fmla="*/ 48 h 4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48">
                  <a:moveTo>
                    <a:pt x="24" y="48"/>
                  </a:moveTo>
                  <a:lnTo>
                    <a:pt x="24" y="48"/>
                  </a:lnTo>
                  <a:lnTo>
                    <a:pt x="24" y="36"/>
                  </a:lnTo>
                  <a:lnTo>
                    <a:pt x="22" y="26"/>
                  </a:lnTo>
                  <a:lnTo>
                    <a:pt x="18" y="14"/>
                  </a:lnTo>
                  <a:lnTo>
                    <a:pt x="12" y="6"/>
                  </a:lnTo>
                  <a:lnTo>
                    <a:pt x="8" y="0"/>
                  </a:lnTo>
                  <a:lnTo>
                    <a:pt x="4" y="0"/>
                  </a:lnTo>
                  <a:lnTo>
                    <a:pt x="2" y="0"/>
                  </a:lnTo>
                  <a:lnTo>
                    <a:pt x="0" y="2"/>
                  </a:lnTo>
                  <a:lnTo>
                    <a:pt x="0" y="4"/>
                  </a:lnTo>
                  <a:lnTo>
                    <a:pt x="0" y="6"/>
                  </a:lnTo>
                  <a:lnTo>
                    <a:pt x="2" y="8"/>
                  </a:lnTo>
                  <a:lnTo>
                    <a:pt x="2" y="6"/>
                  </a:lnTo>
                  <a:lnTo>
                    <a:pt x="8" y="4"/>
                  </a:lnTo>
                  <a:lnTo>
                    <a:pt x="12" y="8"/>
                  </a:lnTo>
                  <a:lnTo>
                    <a:pt x="16" y="16"/>
                  </a:lnTo>
                  <a:lnTo>
                    <a:pt x="20" y="26"/>
                  </a:lnTo>
                  <a:lnTo>
                    <a:pt x="22" y="36"/>
                  </a:lnTo>
                  <a:lnTo>
                    <a:pt x="22" y="48"/>
                  </a:lnTo>
                  <a:lnTo>
                    <a:pt x="24" y="48"/>
                  </a:lnTo>
                  <a:close/>
                </a:path>
              </a:pathLst>
            </a:custGeom>
            <a:solidFill>
              <a:srgbClr val="000000"/>
            </a:solidFill>
            <a:ln w="9525">
              <a:noFill/>
              <a:round/>
              <a:headEnd/>
              <a:tailEnd/>
            </a:ln>
          </p:spPr>
          <p:txBody>
            <a:bodyPr/>
            <a:lstStyle/>
            <a:p>
              <a:endParaRPr lang="fr-FR">
                <a:latin typeface="Calibri" pitchFamily="34" charset="0"/>
              </a:endParaRPr>
            </a:p>
          </p:txBody>
        </p:sp>
        <p:sp>
          <p:nvSpPr>
            <p:cNvPr id="8999" name="Freeform 66"/>
            <p:cNvSpPr>
              <a:spLocks/>
            </p:cNvSpPr>
            <p:nvPr/>
          </p:nvSpPr>
          <p:spPr bwMode="auto">
            <a:xfrm>
              <a:off x="6620232" y="5848651"/>
              <a:ext cx="96815" cy="193631"/>
            </a:xfrm>
            <a:custGeom>
              <a:avLst/>
              <a:gdLst>
                <a:gd name="T0" fmla="*/ 390547678 w 24"/>
                <a:gd name="T1" fmla="*/ 781103424 h 48"/>
                <a:gd name="T2" fmla="*/ 390547678 w 24"/>
                <a:gd name="T3" fmla="*/ 781103424 h 48"/>
                <a:gd name="T4" fmla="*/ 390547678 w 24"/>
                <a:gd name="T5" fmla="*/ 585826622 h 48"/>
                <a:gd name="T6" fmla="*/ 358001712 w 24"/>
                <a:gd name="T7" fmla="*/ 423095829 h 48"/>
                <a:gd name="T8" fmla="*/ 292909781 w 24"/>
                <a:gd name="T9" fmla="*/ 227822998 h 48"/>
                <a:gd name="T10" fmla="*/ 195275856 w 24"/>
                <a:gd name="T11" fmla="*/ 97638432 h 48"/>
                <a:gd name="T12" fmla="*/ 195275856 w 24"/>
                <a:gd name="T13" fmla="*/ 97638432 h 48"/>
                <a:gd name="T14" fmla="*/ 130183893 w 24"/>
                <a:gd name="T15" fmla="*/ 0 h 48"/>
                <a:gd name="T16" fmla="*/ 65091947 w 24"/>
                <a:gd name="T17" fmla="*/ 0 h 48"/>
                <a:gd name="T18" fmla="*/ 32545973 w 24"/>
                <a:gd name="T19" fmla="*/ 0 h 48"/>
                <a:gd name="T20" fmla="*/ 32545973 w 24"/>
                <a:gd name="T21" fmla="*/ 0 h 48"/>
                <a:gd name="T22" fmla="*/ 0 w 24"/>
                <a:gd name="T23" fmla="*/ 32546141 h 48"/>
                <a:gd name="T24" fmla="*/ 0 w 24"/>
                <a:gd name="T25" fmla="*/ 65092283 h 48"/>
                <a:gd name="T26" fmla="*/ 0 w 24"/>
                <a:gd name="T27" fmla="*/ 97638432 h 48"/>
                <a:gd name="T28" fmla="*/ 0 w 24"/>
                <a:gd name="T29" fmla="*/ 97638432 h 48"/>
                <a:gd name="T30" fmla="*/ 32545973 w 24"/>
                <a:gd name="T31" fmla="*/ 130184566 h 48"/>
                <a:gd name="T32" fmla="*/ 32545973 w 24"/>
                <a:gd name="T33" fmla="*/ 97638432 h 48"/>
                <a:gd name="T34" fmla="*/ 32545973 w 24"/>
                <a:gd name="T35" fmla="*/ 97638432 h 48"/>
                <a:gd name="T36" fmla="*/ 130183893 w 24"/>
                <a:gd name="T37" fmla="*/ 65092283 h 48"/>
                <a:gd name="T38" fmla="*/ 130183893 w 24"/>
                <a:gd name="T39" fmla="*/ 65092283 h 48"/>
                <a:gd name="T40" fmla="*/ 195275856 w 24"/>
                <a:gd name="T41" fmla="*/ 130184566 h 48"/>
                <a:gd name="T42" fmla="*/ 195275856 w 24"/>
                <a:gd name="T43" fmla="*/ 130184566 h 48"/>
                <a:gd name="T44" fmla="*/ 260363753 w 24"/>
                <a:gd name="T45" fmla="*/ 260369132 h 48"/>
                <a:gd name="T46" fmla="*/ 325455747 w 24"/>
                <a:gd name="T47" fmla="*/ 423095829 h 48"/>
                <a:gd name="T48" fmla="*/ 325455747 w 24"/>
                <a:gd name="T49" fmla="*/ 423095829 h 48"/>
                <a:gd name="T50" fmla="*/ 358001712 w 24"/>
                <a:gd name="T51" fmla="*/ 585826622 h 48"/>
                <a:gd name="T52" fmla="*/ 358001712 w 24"/>
                <a:gd name="T53" fmla="*/ 781103424 h 48"/>
                <a:gd name="T54" fmla="*/ 358001712 w 24"/>
                <a:gd name="T55" fmla="*/ 781103424 h 48"/>
                <a:gd name="T56" fmla="*/ 390547678 w 24"/>
                <a:gd name="T57" fmla="*/ 781103424 h 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48"/>
                <a:gd name="T89" fmla="*/ 24 w 24"/>
                <a:gd name="T90" fmla="*/ 48 h 4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48">
                  <a:moveTo>
                    <a:pt x="24" y="48"/>
                  </a:moveTo>
                  <a:lnTo>
                    <a:pt x="24" y="48"/>
                  </a:lnTo>
                  <a:lnTo>
                    <a:pt x="24" y="36"/>
                  </a:lnTo>
                  <a:lnTo>
                    <a:pt x="22" y="26"/>
                  </a:lnTo>
                  <a:lnTo>
                    <a:pt x="18" y="14"/>
                  </a:lnTo>
                  <a:lnTo>
                    <a:pt x="12" y="6"/>
                  </a:lnTo>
                  <a:lnTo>
                    <a:pt x="8" y="0"/>
                  </a:lnTo>
                  <a:lnTo>
                    <a:pt x="4" y="0"/>
                  </a:lnTo>
                  <a:lnTo>
                    <a:pt x="2" y="0"/>
                  </a:lnTo>
                  <a:lnTo>
                    <a:pt x="0" y="2"/>
                  </a:lnTo>
                  <a:lnTo>
                    <a:pt x="0" y="4"/>
                  </a:lnTo>
                  <a:lnTo>
                    <a:pt x="0" y="6"/>
                  </a:lnTo>
                  <a:lnTo>
                    <a:pt x="2" y="8"/>
                  </a:lnTo>
                  <a:lnTo>
                    <a:pt x="2" y="6"/>
                  </a:lnTo>
                  <a:lnTo>
                    <a:pt x="8" y="4"/>
                  </a:lnTo>
                  <a:lnTo>
                    <a:pt x="12" y="8"/>
                  </a:lnTo>
                  <a:lnTo>
                    <a:pt x="16" y="16"/>
                  </a:lnTo>
                  <a:lnTo>
                    <a:pt x="20" y="26"/>
                  </a:lnTo>
                  <a:lnTo>
                    <a:pt x="22" y="36"/>
                  </a:lnTo>
                  <a:lnTo>
                    <a:pt x="22" y="48"/>
                  </a:lnTo>
                  <a:lnTo>
                    <a:pt x="24" y="48"/>
                  </a:lnTo>
                </a:path>
              </a:pathLst>
            </a:custGeom>
            <a:noFill/>
            <a:ln w="9525">
              <a:noFill/>
              <a:round/>
              <a:headEnd/>
              <a:tailEnd/>
            </a:ln>
          </p:spPr>
          <p:txBody>
            <a:bodyPr/>
            <a:lstStyle/>
            <a:p>
              <a:endParaRPr lang="fr-FR">
                <a:latin typeface="Calibri" pitchFamily="34" charset="0"/>
              </a:endParaRPr>
            </a:p>
          </p:txBody>
        </p:sp>
        <p:sp>
          <p:nvSpPr>
            <p:cNvPr id="9000" name="Freeform 67"/>
            <p:cNvSpPr>
              <a:spLocks/>
            </p:cNvSpPr>
            <p:nvPr/>
          </p:nvSpPr>
          <p:spPr bwMode="auto">
            <a:xfrm>
              <a:off x="6821930" y="5905126"/>
              <a:ext cx="193631" cy="161359"/>
            </a:xfrm>
            <a:custGeom>
              <a:avLst/>
              <a:gdLst>
                <a:gd name="T0" fmla="*/ 32546141 w 48"/>
                <a:gd name="T1" fmla="*/ 650918176 h 40"/>
                <a:gd name="T2" fmla="*/ 32546141 w 48"/>
                <a:gd name="T3" fmla="*/ 650918176 h 40"/>
                <a:gd name="T4" fmla="*/ 65092283 w 48"/>
                <a:gd name="T5" fmla="*/ 618372078 h 40"/>
                <a:gd name="T6" fmla="*/ 97638432 w 48"/>
                <a:gd name="T7" fmla="*/ 585825980 h 40"/>
                <a:gd name="T8" fmla="*/ 97638432 w 48"/>
                <a:gd name="T9" fmla="*/ 585825980 h 40"/>
                <a:gd name="T10" fmla="*/ 227822998 w 48"/>
                <a:gd name="T11" fmla="*/ 325461105 h 40"/>
                <a:gd name="T12" fmla="*/ 227822998 w 48"/>
                <a:gd name="T13" fmla="*/ 325461105 h 40"/>
                <a:gd name="T14" fmla="*/ 325461462 w 48"/>
                <a:gd name="T15" fmla="*/ 227822748 h 40"/>
                <a:gd name="T16" fmla="*/ 455641962 w 48"/>
                <a:gd name="T17" fmla="*/ 97638325 h 40"/>
                <a:gd name="T18" fmla="*/ 455641962 w 48"/>
                <a:gd name="T19" fmla="*/ 97638325 h 40"/>
                <a:gd name="T20" fmla="*/ 520734229 w 48"/>
                <a:gd name="T21" fmla="*/ 65092212 h 40"/>
                <a:gd name="T22" fmla="*/ 618372756 w 48"/>
                <a:gd name="T23" fmla="*/ 65092212 h 40"/>
                <a:gd name="T24" fmla="*/ 716011157 w 48"/>
                <a:gd name="T25" fmla="*/ 65092212 h 40"/>
                <a:gd name="T26" fmla="*/ 748557290 w 48"/>
                <a:gd name="T27" fmla="*/ 97638325 h 40"/>
                <a:gd name="T28" fmla="*/ 748557290 w 48"/>
                <a:gd name="T29" fmla="*/ 130184423 h 40"/>
                <a:gd name="T30" fmla="*/ 748557290 w 48"/>
                <a:gd name="T31" fmla="*/ 130184423 h 40"/>
                <a:gd name="T32" fmla="*/ 781103424 w 48"/>
                <a:gd name="T33" fmla="*/ 130184423 h 40"/>
                <a:gd name="T34" fmla="*/ 781103424 w 48"/>
                <a:gd name="T35" fmla="*/ 130184423 h 40"/>
                <a:gd name="T36" fmla="*/ 781103424 w 48"/>
                <a:gd name="T37" fmla="*/ 97638325 h 40"/>
                <a:gd name="T38" fmla="*/ 781103424 w 48"/>
                <a:gd name="T39" fmla="*/ 65092212 h 40"/>
                <a:gd name="T40" fmla="*/ 716011157 w 48"/>
                <a:gd name="T41" fmla="*/ 32546106 h 40"/>
                <a:gd name="T42" fmla="*/ 618372756 w 48"/>
                <a:gd name="T43" fmla="*/ 0 h 40"/>
                <a:gd name="T44" fmla="*/ 520734229 w 48"/>
                <a:gd name="T45" fmla="*/ 0 h 40"/>
                <a:gd name="T46" fmla="*/ 520734229 w 48"/>
                <a:gd name="T47" fmla="*/ 0 h 40"/>
                <a:gd name="T48" fmla="*/ 455641962 w 48"/>
                <a:gd name="T49" fmla="*/ 65092212 h 40"/>
                <a:gd name="T50" fmla="*/ 358007595 w 48"/>
                <a:gd name="T51" fmla="*/ 130184423 h 40"/>
                <a:gd name="T52" fmla="*/ 227822998 w 48"/>
                <a:gd name="T53" fmla="*/ 292915007 h 40"/>
                <a:gd name="T54" fmla="*/ 227822998 w 48"/>
                <a:gd name="T55" fmla="*/ 292915007 h 40"/>
                <a:gd name="T56" fmla="*/ 97638432 w 48"/>
                <a:gd name="T57" fmla="*/ 488187560 h 40"/>
                <a:gd name="T58" fmla="*/ 97638432 w 48"/>
                <a:gd name="T59" fmla="*/ 488187560 h 40"/>
                <a:gd name="T60" fmla="*/ 65092283 w 48"/>
                <a:gd name="T61" fmla="*/ 553279882 h 40"/>
                <a:gd name="T62" fmla="*/ 0 w 48"/>
                <a:gd name="T63" fmla="*/ 650918176 h 40"/>
                <a:gd name="T64" fmla="*/ 0 w 48"/>
                <a:gd name="T65" fmla="*/ 650918176 h 40"/>
                <a:gd name="T66" fmla="*/ 32546141 w 48"/>
                <a:gd name="T67" fmla="*/ 650918176 h 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8"/>
                <a:gd name="T103" fmla="*/ 0 h 40"/>
                <a:gd name="T104" fmla="*/ 48 w 48"/>
                <a:gd name="T105" fmla="*/ 40 h 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8" h="40">
                  <a:moveTo>
                    <a:pt x="2" y="40"/>
                  </a:moveTo>
                  <a:lnTo>
                    <a:pt x="2" y="40"/>
                  </a:lnTo>
                  <a:lnTo>
                    <a:pt x="4" y="38"/>
                  </a:lnTo>
                  <a:lnTo>
                    <a:pt x="6" y="36"/>
                  </a:lnTo>
                  <a:lnTo>
                    <a:pt x="14" y="20"/>
                  </a:lnTo>
                  <a:lnTo>
                    <a:pt x="20" y="14"/>
                  </a:lnTo>
                  <a:lnTo>
                    <a:pt x="28" y="6"/>
                  </a:lnTo>
                  <a:lnTo>
                    <a:pt x="32" y="4"/>
                  </a:lnTo>
                  <a:lnTo>
                    <a:pt x="38" y="4"/>
                  </a:lnTo>
                  <a:lnTo>
                    <a:pt x="44" y="4"/>
                  </a:lnTo>
                  <a:lnTo>
                    <a:pt x="46" y="6"/>
                  </a:lnTo>
                  <a:lnTo>
                    <a:pt x="46" y="8"/>
                  </a:lnTo>
                  <a:lnTo>
                    <a:pt x="48" y="8"/>
                  </a:lnTo>
                  <a:lnTo>
                    <a:pt x="48" y="6"/>
                  </a:lnTo>
                  <a:lnTo>
                    <a:pt x="48" y="4"/>
                  </a:lnTo>
                  <a:lnTo>
                    <a:pt x="44" y="2"/>
                  </a:lnTo>
                  <a:lnTo>
                    <a:pt x="38" y="0"/>
                  </a:lnTo>
                  <a:lnTo>
                    <a:pt x="32" y="0"/>
                  </a:lnTo>
                  <a:lnTo>
                    <a:pt x="28" y="4"/>
                  </a:lnTo>
                  <a:lnTo>
                    <a:pt x="22" y="8"/>
                  </a:lnTo>
                  <a:lnTo>
                    <a:pt x="14" y="18"/>
                  </a:lnTo>
                  <a:lnTo>
                    <a:pt x="6" y="30"/>
                  </a:lnTo>
                  <a:lnTo>
                    <a:pt x="4" y="34"/>
                  </a:lnTo>
                  <a:lnTo>
                    <a:pt x="0" y="40"/>
                  </a:lnTo>
                  <a:lnTo>
                    <a:pt x="2" y="40"/>
                  </a:lnTo>
                  <a:close/>
                </a:path>
              </a:pathLst>
            </a:custGeom>
            <a:solidFill>
              <a:srgbClr val="000000"/>
            </a:solidFill>
            <a:ln w="9525">
              <a:noFill/>
              <a:round/>
              <a:headEnd/>
              <a:tailEnd/>
            </a:ln>
          </p:spPr>
          <p:txBody>
            <a:bodyPr/>
            <a:lstStyle/>
            <a:p>
              <a:endParaRPr lang="fr-FR">
                <a:latin typeface="Calibri" pitchFamily="34" charset="0"/>
              </a:endParaRPr>
            </a:p>
          </p:txBody>
        </p:sp>
        <p:sp>
          <p:nvSpPr>
            <p:cNvPr id="9001" name="Freeform 68"/>
            <p:cNvSpPr>
              <a:spLocks/>
            </p:cNvSpPr>
            <p:nvPr/>
          </p:nvSpPr>
          <p:spPr bwMode="auto">
            <a:xfrm>
              <a:off x="6821930" y="5905126"/>
              <a:ext cx="193631" cy="161359"/>
            </a:xfrm>
            <a:custGeom>
              <a:avLst/>
              <a:gdLst>
                <a:gd name="T0" fmla="*/ 32546141 w 48"/>
                <a:gd name="T1" fmla="*/ 650918176 h 40"/>
                <a:gd name="T2" fmla="*/ 32546141 w 48"/>
                <a:gd name="T3" fmla="*/ 650918176 h 40"/>
                <a:gd name="T4" fmla="*/ 65092283 w 48"/>
                <a:gd name="T5" fmla="*/ 618372078 h 40"/>
                <a:gd name="T6" fmla="*/ 97638432 w 48"/>
                <a:gd name="T7" fmla="*/ 585825980 h 40"/>
                <a:gd name="T8" fmla="*/ 97638432 w 48"/>
                <a:gd name="T9" fmla="*/ 585825980 h 40"/>
                <a:gd name="T10" fmla="*/ 227822998 w 48"/>
                <a:gd name="T11" fmla="*/ 325461105 h 40"/>
                <a:gd name="T12" fmla="*/ 227822998 w 48"/>
                <a:gd name="T13" fmla="*/ 325461105 h 40"/>
                <a:gd name="T14" fmla="*/ 325461462 w 48"/>
                <a:gd name="T15" fmla="*/ 227822748 h 40"/>
                <a:gd name="T16" fmla="*/ 455641962 w 48"/>
                <a:gd name="T17" fmla="*/ 97638325 h 40"/>
                <a:gd name="T18" fmla="*/ 455641962 w 48"/>
                <a:gd name="T19" fmla="*/ 97638325 h 40"/>
                <a:gd name="T20" fmla="*/ 520734229 w 48"/>
                <a:gd name="T21" fmla="*/ 65092212 h 40"/>
                <a:gd name="T22" fmla="*/ 618372756 w 48"/>
                <a:gd name="T23" fmla="*/ 65092212 h 40"/>
                <a:gd name="T24" fmla="*/ 716011157 w 48"/>
                <a:gd name="T25" fmla="*/ 65092212 h 40"/>
                <a:gd name="T26" fmla="*/ 748557290 w 48"/>
                <a:gd name="T27" fmla="*/ 97638325 h 40"/>
                <a:gd name="T28" fmla="*/ 748557290 w 48"/>
                <a:gd name="T29" fmla="*/ 130184423 h 40"/>
                <a:gd name="T30" fmla="*/ 748557290 w 48"/>
                <a:gd name="T31" fmla="*/ 130184423 h 40"/>
                <a:gd name="T32" fmla="*/ 781103424 w 48"/>
                <a:gd name="T33" fmla="*/ 130184423 h 40"/>
                <a:gd name="T34" fmla="*/ 781103424 w 48"/>
                <a:gd name="T35" fmla="*/ 130184423 h 40"/>
                <a:gd name="T36" fmla="*/ 781103424 w 48"/>
                <a:gd name="T37" fmla="*/ 97638325 h 40"/>
                <a:gd name="T38" fmla="*/ 781103424 w 48"/>
                <a:gd name="T39" fmla="*/ 65092212 h 40"/>
                <a:gd name="T40" fmla="*/ 716011157 w 48"/>
                <a:gd name="T41" fmla="*/ 32546106 h 40"/>
                <a:gd name="T42" fmla="*/ 618372756 w 48"/>
                <a:gd name="T43" fmla="*/ 0 h 40"/>
                <a:gd name="T44" fmla="*/ 520734229 w 48"/>
                <a:gd name="T45" fmla="*/ 0 h 40"/>
                <a:gd name="T46" fmla="*/ 520734229 w 48"/>
                <a:gd name="T47" fmla="*/ 0 h 40"/>
                <a:gd name="T48" fmla="*/ 455641962 w 48"/>
                <a:gd name="T49" fmla="*/ 65092212 h 40"/>
                <a:gd name="T50" fmla="*/ 358007595 w 48"/>
                <a:gd name="T51" fmla="*/ 130184423 h 40"/>
                <a:gd name="T52" fmla="*/ 227822998 w 48"/>
                <a:gd name="T53" fmla="*/ 292915007 h 40"/>
                <a:gd name="T54" fmla="*/ 227822998 w 48"/>
                <a:gd name="T55" fmla="*/ 292915007 h 40"/>
                <a:gd name="T56" fmla="*/ 97638432 w 48"/>
                <a:gd name="T57" fmla="*/ 488187560 h 40"/>
                <a:gd name="T58" fmla="*/ 97638432 w 48"/>
                <a:gd name="T59" fmla="*/ 488187560 h 40"/>
                <a:gd name="T60" fmla="*/ 65092283 w 48"/>
                <a:gd name="T61" fmla="*/ 553279882 h 40"/>
                <a:gd name="T62" fmla="*/ 0 w 48"/>
                <a:gd name="T63" fmla="*/ 650918176 h 40"/>
                <a:gd name="T64" fmla="*/ 0 w 48"/>
                <a:gd name="T65" fmla="*/ 650918176 h 40"/>
                <a:gd name="T66" fmla="*/ 32546141 w 48"/>
                <a:gd name="T67" fmla="*/ 650918176 h 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8"/>
                <a:gd name="T103" fmla="*/ 0 h 40"/>
                <a:gd name="T104" fmla="*/ 48 w 48"/>
                <a:gd name="T105" fmla="*/ 40 h 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8" h="40">
                  <a:moveTo>
                    <a:pt x="2" y="40"/>
                  </a:moveTo>
                  <a:lnTo>
                    <a:pt x="2" y="40"/>
                  </a:lnTo>
                  <a:lnTo>
                    <a:pt x="4" y="38"/>
                  </a:lnTo>
                  <a:lnTo>
                    <a:pt x="6" y="36"/>
                  </a:lnTo>
                  <a:lnTo>
                    <a:pt x="14" y="20"/>
                  </a:lnTo>
                  <a:lnTo>
                    <a:pt x="20" y="14"/>
                  </a:lnTo>
                  <a:lnTo>
                    <a:pt x="28" y="6"/>
                  </a:lnTo>
                  <a:lnTo>
                    <a:pt x="32" y="4"/>
                  </a:lnTo>
                  <a:lnTo>
                    <a:pt x="38" y="4"/>
                  </a:lnTo>
                  <a:lnTo>
                    <a:pt x="44" y="4"/>
                  </a:lnTo>
                  <a:lnTo>
                    <a:pt x="46" y="6"/>
                  </a:lnTo>
                  <a:lnTo>
                    <a:pt x="46" y="8"/>
                  </a:lnTo>
                  <a:lnTo>
                    <a:pt x="48" y="8"/>
                  </a:lnTo>
                  <a:lnTo>
                    <a:pt x="48" y="6"/>
                  </a:lnTo>
                  <a:lnTo>
                    <a:pt x="48" y="4"/>
                  </a:lnTo>
                  <a:lnTo>
                    <a:pt x="44" y="2"/>
                  </a:lnTo>
                  <a:lnTo>
                    <a:pt x="38" y="0"/>
                  </a:lnTo>
                  <a:lnTo>
                    <a:pt x="32" y="0"/>
                  </a:lnTo>
                  <a:lnTo>
                    <a:pt x="28" y="4"/>
                  </a:lnTo>
                  <a:lnTo>
                    <a:pt x="22" y="8"/>
                  </a:lnTo>
                  <a:lnTo>
                    <a:pt x="14" y="18"/>
                  </a:lnTo>
                  <a:lnTo>
                    <a:pt x="6" y="30"/>
                  </a:lnTo>
                  <a:lnTo>
                    <a:pt x="4" y="34"/>
                  </a:lnTo>
                  <a:lnTo>
                    <a:pt x="0" y="40"/>
                  </a:lnTo>
                  <a:lnTo>
                    <a:pt x="2" y="40"/>
                  </a:lnTo>
                </a:path>
              </a:pathLst>
            </a:custGeom>
            <a:noFill/>
            <a:ln w="9525">
              <a:noFill/>
              <a:round/>
              <a:headEnd/>
              <a:tailEnd/>
            </a:ln>
          </p:spPr>
          <p:txBody>
            <a:bodyPr/>
            <a:lstStyle/>
            <a:p>
              <a:endParaRPr lang="fr-FR">
                <a:latin typeface="Calibri" pitchFamily="34" charset="0"/>
              </a:endParaRPr>
            </a:p>
          </p:txBody>
        </p:sp>
        <p:sp>
          <p:nvSpPr>
            <p:cNvPr id="9002" name="Freeform 69"/>
            <p:cNvSpPr>
              <a:spLocks/>
            </p:cNvSpPr>
            <p:nvPr/>
          </p:nvSpPr>
          <p:spPr bwMode="auto">
            <a:xfrm>
              <a:off x="6870338" y="6010010"/>
              <a:ext cx="137155" cy="64544"/>
            </a:xfrm>
            <a:custGeom>
              <a:avLst/>
              <a:gdLst>
                <a:gd name="T0" fmla="*/ 0 w 34"/>
                <a:gd name="T1" fmla="*/ 260370435 h 16"/>
                <a:gd name="T2" fmla="*/ 0 w 34"/>
                <a:gd name="T3" fmla="*/ 260370435 h 16"/>
                <a:gd name="T4" fmla="*/ 130184272 w 34"/>
                <a:gd name="T5" fmla="*/ 130185217 h 16"/>
                <a:gd name="T6" fmla="*/ 260368544 w 34"/>
                <a:gd name="T7" fmla="*/ 65092609 h 16"/>
                <a:gd name="T8" fmla="*/ 325456693 w 34"/>
                <a:gd name="T9" fmla="*/ 32546304 h 16"/>
                <a:gd name="T10" fmla="*/ 390548813 w 34"/>
                <a:gd name="T11" fmla="*/ 65092609 h 16"/>
                <a:gd name="T12" fmla="*/ 455640933 w 34"/>
                <a:gd name="T13" fmla="*/ 97638921 h 16"/>
                <a:gd name="T14" fmla="*/ 520733054 w 34"/>
                <a:gd name="T15" fmla="*/ 162731545 h 16"/>
                <a:gd name="T16" fmla="*/ 520733054 w 34"/>
                <a:gd name="T17" fmla="*/ 162731545 h 16"/>
                <a:gd name="T18" fmla="*/ 553279240 w 34"/>
                <a:gd name="T19" fmla="*/ 130185217 h 16"/>
                <a:gd name="T20" fmla="*/ 553279240 w 34"/>
                <a:gd name="T21" fmla="*/ 130185217 h 16"/>
                <a:gd name="T22" fmla="*/ 520733054 w 34"/>
                <a:gd name="T23" fmla="*/ 65092609 h 16"/>
                <a:gd name="T24" fmla="*/ 455640933 w 34"/>
                <a:gd name="T25" fmla="*/ 32546304 h 16"/>
                <a:gd name="T26" fmla="*/ 358002753 w 34"/>
                <a:gd name="T27" fmla="*/ 0 h 16"/>
                <a:gd name="T28" fmla="*/ 292910633 w 34"/>
                <a:gd name="T29" fmla="*/ 0 h 16"/>
                <a:gd name="T30" fmla="*/ 292910633 w 34"/>
                <a:gd name="T31" fmla="*/ 0 h 16"/>
                <a:gd name="T32" fmla="*/ 195276424 w 34"/>
                <a:gd name="T33" fmla="*/ 32546304 h 16"/>
                <a:gd name="T34" fmla="*/ 130184272 w 34"/>
                <a:gd name="T35" fmla="*/ 97638921 h 16"/>
                <a:gd name="T36" fmla="*/ 0 w 34"/>
                <a:gd name="T37" fmla="*/ 260370435 h 16"/>
                <a:gd name="T38" fmla="*/ 0 w 34"/>
                <a:gd name="T39" fmla="*/ 260370435 h 16"/>
                <a:gd name="T40" fmla="*/ 0 w 34"/>
                <a:gd name="T41" fmla="*/ 260370435 h 16"/>
                <a:gd name="T42" fmla="*/ 0 w 34"/>
                <a:gd name="T43" fmla="*/ 260370435 h 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16"/>
                <a:gd name="T68" fmla="*/ 34 w 34"/>
                <a:gd name="T69" fmla="*/ 16 h 1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16">
                  <a:moveTo>
                    <a:pt x="0" y="16"/>
                  </a:moveTo>
                  <a:lnTo>
                    <a:pt x="0" y="16"/>
                  </a:lnTo>
                  <a:lnTo>
                    <a:pt x="8" y="8"/>
                  </a:lnTo>
                  <a:lnTo>
                    <a:pt x="16" y="4"/>
                  </a:lnTo>
                  <a:lnTo>
                    <a:pt x="20" y="2"/>
                  </a:lnTo>
                  <a:lnTo>
                    <a:pt x="24" y="4"/>
                  </a:lnTo>
                  <a:lnTo>
                    <a:pt x="28" y="6"/>
                  </a:lnTo>
                  <a:lnTo>
                    <a:pt x="32" y="10"/>
                  </a:lnTo>
                  <a:lnTo>
                    <a:pt x="34" y="8"/>
                  </a:lnTo>
                  <a:lnTo>
                    <a:pt x="32" y="4"/>
                  </a:lnTo>
                  <a:lnTo>
                    <a:pt x="28" y="2"/>
                  </a:lnTo>
                  <a:lnTo>
                    <a:pt x="22" y="0"/>
                  </a:lnTo>
                  <a:lnTo>
                    <a:pt x="18" y="0"/>
                  </a:lnTo>
                  <a:lnTo>
                    <a:pt x="12" y="2"/>
                  </a:lnTo>
                  <a:lnTo>
                    <a:pt x="8" y="6"/>
                  </a:lnTo>
                  <a:lnTo>
                    <a:pt x="0" y="16"/>
                  </a:lnTo>
                  <a:close/>
                </a:path>
              </a:pathLst>
            </a:custGeom>
            <a:solidFill>
              <a:srgbClr val="000000"/>
            </a:solidFill>
            <a:ln w="9525">
              <a:noFill/>
              <a:round/>
              <a:headEnd/>
              <a:tailEnd/>
            </a:ln>
          </p:spPr>
          <p:txBody>
            <a:bodyPr/>
            <a:lstStyle/>
            <a:p>
              <a:endParaRPr lang="fr-FR">
                <a:latin typeface="Calibri" pitchFamily="34" charset="0"/>
              </a:endParaRPr>
            </a:p>
          </p:txBody>
        </p:sp>
        <p:sp>
          <p:nvSpPr>
            <p:cNvPr id="9003" name="Freeform 70"/>
            <p:cNvSpPr>
              <a:spLocks/>
            </p:cNvSpPr>
            <p:nvPr/>
          </p:nvSpPr>
          <p:spPr bwMode="auto">
            <a:xfrm>
              <a:off x="6870338" y="6010010"/>
              <a:ext cx="137155" cy="64544"/>
            </a:xfrm>
            <a:custGeom>
              <a:avLst/>
              <a:gdLst>
                <a:gd name="T0" fmla="*/ 0 w 34"/>
                <a:gd name="T1" fmla="*/ 260370435 h 16"/>
                <a:gd name="T2" fmla="*/ 0 w 34"/>
                <a:gd name="T3" fmla="*/ 260370435 h 16"/>
                <a:gd name="T4" fmla="*/ 130184272 w 34"/>
                <a:gd name="T5" fmla="*/ 130185217 h 16"/>
                <a:gd name="T6" fmla="*/ 260368544 w 34"/>
                <a:gd name="T7" fmla="*/ 65092609 h 16"/>
                <a:gd name="T8" fmla="*/ 325456693 w 34"/>
                <a:gd name="T9" fmla="*/ 32546304 h 16"/>
                <a:gd name="T10" fmla="*/ 390548813 w 34"/>
                <a:gd name="T11" fmla="*/ 65092609 h 16"/>
                <a:gd name="T12" fmla="*/ 455640933 w 34"/>
                <a:gd name="T13" fmla="*/ 97638921 h 16"/>
                <a:gd name="T14" fmla="*/ 520733054 w 34"/>
                <a:gd name="T15" fmla="*/ 162731545 h 16"/>
                <a:gd name="T16" fmla="*/ 520733054 w 34"/>
                <a:gd name="T17" fmla="*/ 162731545 h 16"/>
                <a:gd name="T18" fmla="*/ 553279240 w 34"/>
                <a:gd name="T19" fmla="*/ 130185217 h 16"/>
                <a:gd name="T20" fmla="*/ 553279240 w 34"/>
                <a:gd name="T21" fmla="*/ 130185217 h 16"/>
                <a:gd name="T22" fmla="*/ 520733054 w 34"/>
                <a:gd name="T23" fmla="*/ 65092609 h 16"/>
                <a:gd name="T24" fmla="*/ 455640933 w 34"/>
                <a:gd name="T25" fmla="*/ 32546304 h 16"/>
                <a:gd name="T26" fmla="*/ 358002753 w 34"/>
                <a:gd name="T27" fmla="*/ 0 h 16"/>
                <a:gd name="T28" fmla="*/ 292910633 w 34"/>
                <a:gd name="T29" fmla="*/ 0 h 16"/>
                <a:gd name="T30" fmla="*/ 292910633 w 34"/>
                <a:gd name="T31" fmla="*/ 0 h 16"/>
                <a:gd name="T32" fmla="*/ 195276424 w 34"/>
                <a:gd name="T33" fmla="*/ 32546304 h 16"/>
                <a:gd name="T34" fmla="*/ 130184272 w 34"/>
                <a:gd name="T35" fmla="*/ 97638921 h 16"/>
                <a:gd name="T36" fmla="*/ 0 w 34"/>
                <a:gd name="T37" fmla="*/ 260370435 h 16"/>
                <a:gd name="T38" fmla="*/ 0 w 34"/>
                <a:gd name="T39" fmla="*/ 260370435 h 16"/>
                <a:gd name="T40" fmla="*/ 0 w 34"/>
                <a:gd name="T41" fmla="*/ 260370435 h 16"/>
                <a:gd name="T42" fmla="*/ 0 w 34"/>
                <a:gd name="T43" fmla="*/ 260370435 h 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16"/>
                <a:gd name="T68" fmla="*/ 34 w 34"/>
                <a:gd name="T69" fmla="*/ 16 h 1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16">
                  <a:moveTo>
                    <a:pt x="0" y="16"/>
                  </a:moveTo>
                  <a:lnTo>
                    <a:pt x="0" y="16"/>
                  </a:lnTo>
                  <a:lnTo>
                    <a:pt x="8" y="8"/>
                  </a:lnTo>
                  <a:lnTo>
                    <a:pt x="16" y="4"/>
                  </a:lnTo>
                  <a:lnTo>
                    <a:pt x="20" y="2"/>
                  </a:lnTo>
                  <a:lnTo>
                    <a:pt x="24" y="4"/>
                  </a:lnTo>
                  <a:lnTo>
                    <a:pt x="28" y="6"/>
                  </a:lnTo>
                  <a:lnTo>
                    <a:pt x="32" y="10"/>
                  </a:lnTo>
                  <a:lnTo>
                    <a:pt x="34" y="8"/>
                  </a:lnTo>
                  <a:lnTo>
                    <a:pt x="32" y="4"/>
                  </a:lnTo>
                  <a:lnTo>
                    <a:pt x="28" y="2"/>
                  </a:lnTo>
                  <a:lnTo>
                    <a:pt x="22" y="0"/>
                  </a:lnTo>
                  <a:lnTo>
                    <a:pt x="18" y="0"/>
                  </a:lnTo>
                  <a:lnTo>
                    <a:pt x="12" y="2"/>
                  </a:lnTo>
                  <a:lnTo>
                    <a:pt x="8" y="6"/>
                  </a:lnTo>
                  <a:lnTo>
                    <a:pt x="0" y="16"/>
                  </a:lnTo>
                </a:path>
              </a:pathLst>
            </a:custGeom>
            <a:noFill/>
            <a:ln w="9525">
              <a:noFill/>
              <a:round/>
              <a:headEnd/>
              <a:tailEnd/>
            </a:ln>
          </p:spPr>
          <p:txBody>
            <a:bodyPr/>
            <a:lstStyle/>
            <a:p>
              <a:endParaRPr lang="fr-FR">
                <a:latin typeface="Calibri" pitchFamily="34" charset="0"/>
              </a:endParaRPr>
            </a:p>
          </p:txBody>
        </p:sp>
        <p:sp>
          <p:nvSpPr>
            <p:cNvPr id="9004" name="Freeform 71"/>
            <p:cNvSpPr>
              <a:spLocks/>
            </p:cNvSpPr>
            <p:nvPr/>
          </p:nvSpPr>
          <p:spPr bwMode="auto">
            <a:xfrm>
              <a:off x="5248681" y="5937398"/>
              <a:ext cx="185563" cy="121019"/>
            </a:xfrm>
            <a:custGeom>
              <a:avLst/>
              <a:gdLst>
                <a:gd name="T0" fmla="*/ 748557112 w 46"/>
                <a:gd name="T1" fmla="*/ 455640579 h 30"/>
                <a:gd name="T2" fmla="*/ 748557112 w 46"/>
                <a:gd name="T3" fmla="*/ 455640579 h 30"/>
                <a:gd name="T4" fmla="*/ 650918734 w 46"/>
                <a:gd name="T5" fmla="*/ 325456440 h 30"/>
                <a:gd name="T6" fmla="*/ 520734105 w 46"/>
                <a:gd name="T7" fmla="*/ 195276272 h 30"/>
                <a:gd name="T8" fmla="*/ 358007510 w 46"/>
                <a:gd name="T9" fmla="*/ 97638136 h 30"/>
                <a:gd name="T10" fmla="*/ 195276818 w 46"/>
                <a:gd name="T11" fmla="*/ 0 h 30"/>
                <a:gd name="T12" fmla="*/ 195276818 w 46"/>
                <a:gd name="T13" fmla="*/ 0 h 30"/>
                <a:gd name="T14" fmla="*/ 97638409 w 46"/>
                <a:gd name="T15" fmla="*/ 0 h 30"/>
                <a:gd name="T16" fmla="*/ 32546134 w 46"/>
                <a:gd name="T17" fmla="*/ 0 h 30"/>
                <a:gd name="T18" fmla="*/ 0 w 46"/>
                <a:gd name="T19" fmla="*/ 32546043 h 30"/>
                <a:gd name="T20" fmla="*/ 0 w 46"/>
                <a:gd name="T21" fmla="*/ 32546043 h 30"/>
                <a:gd name="T22" fmla="*/ 0 w 46"/>
                <a:gd name="T23" fmla="*/ 65092085 h 30"/>
                <a:gd name="T24" fmla="*/ 0 w 46"/>
                <a:gd name="T25" fmla="*/ 97638136 h 30"/>
                <a:gd name="T26" fmla="*/ 65092267 w 46"/>
                <a:gd name="T27" fmla="*/ 162730237 h 30"/>
                <a:gd name="T28" fmla="*/ 65092267 w 46"/>
                <a:gd name="T29" fmla="*/ 162730237 h 30"/>
                <a:gd name="T30" fmla="*/ 65092267 w 46"/>
                <a:gd name="T31" fmla="*/ 130184171 h 30"/>
                <a:gd name="T32" fmla="*/ 65092267 w 46"/>
                <a:gd name="T33" fmla="*/ 130184171 h 30"/>
                <a:gd name="T34" fmla="*/ 65092267 w 46"/>
                <a:gd name="T35" fmla="*/ 65092085 h 30"/>
                <a:gd name="T36" fmla="*/ 97638409 w 46"/>
                <a:gd name="T37" fmla="*/ 32546043 h 30"/>
                <a:gd name="T38" fmla="*/ 130184535 w 46"/>
                <a:gd name="T39" fmla="*/ 32546043 h 30"/>
                <a:gd name="T40" fmla="*/ 162730692 w 46"/>
                <a:gd name="T41" fmla="*/ 65092085 h 30"/>
                <a:gd name="T42" fmla="*/ 162730692 w 46"/>
                <a:gd name="T43" fmla="*/ 65092085 h 30"/>
                <a:gd name="T44" fmla="*/ 260369070 w 46"/>
                <a:gd name="T45" fmla="*/ 65092085 h 30"/>
                <a:gd name="T46" fmla="*/ 260369070 w 46"/>
                <a:gd name="T47" fmla="*/ 65092085 h 30"/>
                <a:gd name="T48" fmla="*/ 423095728 w 46"/>
                <a:gd name="T49" fmla="*/ 162730237 h 30"/>
                <a:gd name="T50" fmla="*/ 423095728 w 46"/>
                <a:gd name="T51" fmla="*/ 162730237 h 30"/>
                <a:gd name="T52" fmla="*/ 585826483 w 46"/>
                <a:gd name="T53" fmla="*/ 292910405 h 30"/>
                <a:gd name="T54" fmla="*/ 748557112 w 46"/>
                <a:gd name="T55" fmla="*/ 488186614 h 30"/>
                <a:gd name="T56" fmla="*/ 748557112 w 46"/>
                <a:gd name="T57" fmla="*/ 488186614 h 30"/>
                <a:gd name="T58" fmla="*/ 748557112 w 46"/>
                <a:gd name="T59" fmla="*/ 455640579 h 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6"/>
                <a:gd name="T91" fmla="*/ 0 h 30"/>
                <a:gd name="T92" fmla="*/ 46 w 46"/>
                <a:gd name="T93" fmla="*/ 30 h 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6" h="30">
                  <a:moveTo>
                    <a:pt x="46" y="28"/>
                  </a:moveTo>
                  <a:lnTo>
                    <a:pt x="46" y="28"/>
                  </a:lnTo>
                  <a:lnTo>
                    <a:pt x="40" y="20"/>
                  </a:lnTo>
                  <a:lnTo>
                    <a:pt x="32" y="12"/>
                  </a:lnTo>
                  <a:lnTo>
                    <a:pt x="22" y="6"/>
                  </a:lnTo>
                  <a:lnTo>
                    <a:pt x="12" y="0"/>
                  </a:lnTo>
                  <a:lnTo>
                    <a:pt x="6" y="0"/>
                  </a:lnTo>
                  <a:lnTo>
                    <a:pt x="2" y="0"/>
                  </a:lnTo>
                  <a:lnTo>
                    <a:pt x="0" y="2"/>
                  </a:lnTo>
                  <a:lnTo>
                    <a:pt x="0" y="4"/>
                  </a:lnTo>
                  <a:lnTo>
                    <a:pt x="0" y="6"/>
                  </a:lnTo>
                  <a:lnTo>
                    <a:pt x="4" y="10"/>
                  </a:lnTo>
                  <a:lnTo>
                    <a:pt x="4" y="8"/>
                  </a:lnTo>
                  <a:lnTo>
                    <a:pt x="4" y="4"/>
                  </a:lnTo>
                  <a:lnTo>
                    <a:pt x="6" y="2"/>
                  </a:lnTo>
                  <a:lnTo>
                    <a:pt x="8" y="2"/>
                  </a:lnTo>
                  <a:lnTo>
                    <a:pt x="10" y="4"/>
                  </a:lnTo>
                  <a:lnTo>
                    <a:pt x="16" y="4"/>
                  </a:lnTo>
                  <a:lnTo>
                    <a:pt x="26" y="10"/>
                  </a:lnTo>
                  <a:lnTo>
                    <a:pt x="36" y="18"/>
                  </a:lnTo>
                  <a:lnTo>
                    <a:pt x="46" y="30"/>
                  </a:lnTo>
                  <a:lnTo>
                    <a:pt x="46" y="28"/>
                  </a:lnTo>
                  <a:close/>
                </a:path>
              </a:pathLst>
            </a:custGeom>
            <a:solidFill>
              <a:srgbClr val="000000"/>
            </a:solidFill>
            <a:ln w="9525">
              <a:noFill/>
              <a:round/>
              <a:headEnd/>
              <a:tailEnd/>
            </a:ln>
          </p:spPr>
          <p:txBody>
            <a:bodyPr/>
            <a:lstStyle/>
            <a:p>
              <a:endParaRPr lang="fr-FR">
                <a:latin typeface="Calibri" pitchFamily="34" charset="0"/>
              </a:endParaRPr>
            </a:p>
          </p:txBody>
        </p:sp>
        <p:sp>
          <p:nvSpPr>
            <p:cNvPr id="9005" name="Freeform 72"/>
            <p:cNvSpPr>
              <a:spLocks/>
            </p:cNvSpPr>
            <p:nvPr/>
          </p:nvSpPr>
          <p:spPr bwMode="auto">
            <a:xfrm>
              <a:off x="5248681" y="5937398"/>
              <a:ext cx="185563" cy="121019"/>
            </a:xfrm>
            <a:custGeom>
              <a:avLst/>
              <a:gdLst>
                <a:gd name="T0" fmla="*/ 748557112 w 46"/>
                <a:gd name="T1" fmla="*/ 455640579 h 30"/>
                <a:gd name="T2" fmla="*/ 748557112 w 46"/>
                <a:gd name="T3" fmla="*/ 455640579 h 30"/>
                <a:gd name="T4" fmla="*/ 650918734 w 46"/>
                <a:gd name="T5" fmla="*/ 325456440 h 30"/>
                <a:gd name="T6" fmla="*/ 520734105 w 46"/>
                <a:gd name="T7" fmla="*/ 195276272 h 30"/>
                <a:gd name="T8" fmla="*/ 358007510 w 46"/>
                <a:gd name="T9" fmla="*/ 97638136 h 30"/>
                <a:gd name="T10" fmla="*/ 195276818 w 46"/>
                <a:gd name="T11" fmla="*/ 0 h 30"/>
                <a:gd name="T12" fmla="*/ 195276818 w 46"/>
                <a:gd name="T13" fmla="*/ 0 h 30"/>
                <a:gd name="T14" fmla="*/ 97638409 w 46"/>
                <a:gd name="T15" fmla="*/ 0 h 30"/>
                <a:gd name="T16" fmla="*/ 32546134 w 46"/>
                <a:gd name="T17" fmla="*/ 0 h 30"/>
                <a:gd name="T18" fmla="*/ 0 w 46"/>
                <a:gd name="T19" fmla="*/ 32546043 h 30"/>
                <a:gd name="T20" fmla="*/ 0 w 46"/>
                <a:gd name="T21" fmla="*/ 32546043 h 30"/>
                <a:gd name="T22" fmla="*/ 0 w 46"/>
                <a:gd name="T23" fmla="*/ 65092085 h 30"/>
                <a:gd name="T24" fmla="*/ 0 w 46"/>
                <a:gd name="T25" fmla="*/ 97638136 h 30"/>
                <a:gd name="T26" fmla="*/ 65092267 w 46"/>
                <a:gd name="T27" fmla="*/ 162730237 h 30"/>
                <a:gd name="T28" fmla="*/ 65092267 w 46"/>
                <a:gd name="T29" fmla="*/ 162730237 h 30"/>
                <a:gd name="T30" fmla="*/ 65092267 w 46"/>
                <a:gd name="T31" fmla="*/ 130184171 h 30"/>
                <a:gd name="T32" fmla="*/ 65092267 w 46"/>
                <a:gd name="T33" fmla="*/ 130184171 h 30"/>
                <a:gd name="T34" fmla="*/ 65092267 w 46"/>
                <a:gd name="T35" fmla="*/ 65092085 h 30"/>
                <a:gd name="T36" fmla="*/ 97638409 w 46"/>
                <a:gd name="T37" fmla="*/ 32546043 h 30"/>
                <a:gd name="T38" fmla="*/ 130184535 w 46"/>
                <a:gd name="T39" fmla="*/ 32546043 h 30"/>
                <a:gd name="T40" fmla="*/ 162730692 w 46"/>
                <a:gd name="T41" fmla="*/ 65092085 h 30"/>
                <a:gd name="T42" fmla="*/ 162730692 w 46"/>
                <a:gd name="T43" fmla="*/ 65092085 h 30"/>
                <a:gd name="T44" fmla="*/ 260369070 w 46"/>
                <a:gd name="T45" fmla="*/ 65092085 h 30"/>
                <a:gd name="T46" fmla="*/ 260369070 w 46"/>
                <a:gd name="T47" fmla="*/ 65092085 h 30"/>
                <a:gd name="T48" fmla="*/ 423095728 w 46"/>
                <a:gd name="T49" fmla="*/ 162730237 h 30"/>
                <a:gd name="T50" fmla="*/ 423095728 w 46"/>
                <a:gd name="T51" fmla="*/ 162730237 h 30"/>
                <a:gd name="T52" fmla="*/ 585826483 w 46"/>
                <a:gd name="T53" fmla="*/ 292910405 h 30"/>
                <a:gd name="T54" fmla="*/ 748557112 w 46"/>
                <a:gd name="T55" fmla="*/ 488186614 h 30"/>
                <a:gd name="T56" fmla="*/ 748557112 w 46"/>
                <a:gd name="T57" fmla="*/ 488186614 h 30"/>
                <a:gd name="T58" fmla="*/ 748557112 w 46"/>
                <a:gd name="T59" fmla="*/ 455640579 h 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6"/>
                <a:gd name="T91" fmla="*/ 0 h 30"/>
                <a:gd name="T92" fmla="*/ 46 w 46"/>
                <a:gd name="T93" fmla="*/ 30 h 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6" h="30">
                  <a:moveTo>
                    <a:pt x="46" y="28"/>
                  </a:moveTo>
                  <a:lnTo>
                    <a:pt x="46" y="28"/>
                  </a:lnTo>
                  <a:lnTo>
                    <a:pt x="40" y="20"/>
                  </a:lnTo>
                  <a:lnTo>
                    <a:pt x="32" y="12"/>
                  </a:lnTo>
                  <a:lnTo>
                    <a:pt x="22" y="6"/>
                  </a:lnTo>
                  <a:lnTo>
                    <a:pt x="12" y="0"/>
                  </a:lnTo>
                  <a:lnTo>
                    <a:pt x="6" y="0"/>
                  </a:lnTo>
                  <a:lnTo>
                    <a:pt x="2" y="0"/>
                  </a:lnTo>
                  <a:lnTo>
                    <a:pt x="0" y="2"/>
                  </a:lnTo>
                  <a:lnTo>
                    <a:pt x="0" y="4"/>
                  </a:lnTo>
                  <a:lnTo>
                    <a:pt x="0" y="6"/>
                  </a:lnTo>
                  <a:lnTo>
                    <a:pt x="4" y="10"/>
                  </a:lnTo>
                  <a:lnTo>
                    <a:pt x="4" y="8"/>
                  </a:lnTo>
                  <a:lnTo>
                    <a:pt x="4" y="4"/>
                  </a:lnTo>
                  <a:lnTo>
                    <a:pt x="6" y="2"/>
                  </a:lnTo>
                  <a:lnTo>
                    <a:pt x="8" y="2"/>
                  </a:lnTo>
                  <a:lnTo>
                    <a:pt x="10" y="4"/>
                  </a:lnTo>
                  <a:lnTo>
                    <a:pt x="16" y="4"/>
                  </a:lnTo>
                  <a:lnTo>
                    <a:pt x="26" y="10"/>
                  </a:lnTo>
                  <a:lnTo>
                    <a:pt x="36" y="18"/>
                  </a:lnTo>
                  <a:lnTo>
                    <a:pt x="46" y="30"/>
                  </a:lnTo>
                  <a:lnTo>
                    <a:pt x="46" y="28"/>
                  </a:lnTo>
                </a:path>
              </a:pathLst>
            </a:custGeom>
            <a:noFill/>
            <a:ln w="9525">
              <a:noFill/>
              <a:round/>
              <a:headEnd/>
              <a:tailEnd/>
            </a:ln>
          </p:spPr>
          <p:txBody>
            <a:bodyPr/>
            <a:lstStyle/>
            <a:p>
              <a:endParaRPr lang="fr-FR">
                <a:latin typeface="Calibri" pitchFamily="34" charset="0"/>
              </a:endParaRPr>
            </a:p>
          </p:txBody>
        </p:sp>
        <p:sp>
          <p:nvSpPr>
            <p:cNvPr id="9006" name="Freeform 73"/>
            <p:cNvSpPr>
              <a:spLocks/>
            </p:cNvSpPr>
            <p:nvPr/>
          </p:nvSpPr>
          <p:spPr bwMode="auto">
            <a:xfrm>
              <a:off x="6007068" y="4162450"/>
              <a:ext cx="24204" cy="242038"/>
            </a:xfrm>
            <a:custGeom>
              <a:avLst/>
              <a:gdLst>
                <a:gd name="T0" fmla="*/ 0 w 6"/>
                <a:gd name="T1" fmla="*/ 943827193 h 60"/>
                <a:gd name="T2" fmla="*/ 0 w 6"/>
                <a:gd name="T3" fmla="*/ 943827193 h 60"/>
                <a:gd name="T4" fmla="*/ 97638936 w 6"/>
                <a:gd name="T5" fmla="*/ 716008984 h 60"/>
                <a:gd name="T6" fmla="*/ 97638936 w 6"/>
                <a:gd name="T7" fmla="*/ 488186614 h 60"/>
                <a:gd name="T8" fmla="*/ 97638936 w 6"/>
                <a:gd name="T9" fmla="*/ 488186614 h 60"/>
                <a:gd name="T10" fmla="*/ 97638936 w 6"/>
                <a:gd name="T11" fmla="*/ 227822307 h 60"/>
                <a:gd name="T12" fmla="*/ 97638936 w 6"/>
                <a:gd name="T13" fmla="*/ 97638136 h 60"/>
                <a:gd name="T14" fmla="*/ 65092619 w 6"/>
                <a:gd name="T15" fmla="*/ 0 h 60"/>
                <a:gd name="T16" fmla="*/ 65092619 w 6"/>
                <a:gd name="T17" fmla="*/ 0 h 60"/>
                <a:gd name="T18" fmla="*/ 32546310 w 6"/>
                <a:gd name="T19" fmla="*/ 0 h 60"/>
                <a:gd name="T20" fmla="*/ 32546310 w 6"/>
                <a:gd name="T21" fmla="*/ 0 h 60"/>
                <a:gd name="T22" fmla="*/ 65092619 w 6"/>
                <a:gd name="T23" fmla="*/ 227822307 h 60"/>
                <a:gd name="T24" fmla="*/ 65092619 w 6"/>
                <a:gd name="T25" fmla="*/ 488186614 h 60"/>
                <a:gd name="T26" fmla="*/ 65092619 w 6"/>
                <a:gd name="T27" fmla="*/ 716008984 h 60"/>
                <a:gd name="T28" fmla="*/ 0 w 6"/>
                <a:gd name="T29" fmla="*/ 943827193 h 60"/>
                <a:gd name="T30" fmla="*/ 0 w 6"/>
                <a:gd name="T31" fmla="*/ 943827193 h 60"/>
                <a:gd name="T32" fmla="*/ 0 w 6"/>
                <a:gd name="T33" fmla="*/ 976373228 h 60"/>
                <a:gd name="T34" fmla="*/ 0 w 6"/>
                <a:gd name="T35" fmla="*/ 943827193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
                <a:gd name="T55" fmla="*/ 0 h 60"/>
                <a:gd name="T56" fmla="*/ 6 w 6"/>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 h="60">
                  <a:moveTo>
                    <a:pt x="0" y="58"/>
                  </a:moveTo>
                  <a:lnTo>
                    <a:pt x="0" y="58"/>
                  </a:lnTo>
                  <a:lnTo>
                    <a:pt x="6" y="44"/>
                  </a:lnTo>
                  <a:lnTo>
                    <a:pt x="6" y="30"/>
                  </a:lnTo>
                  <a:lnTo>
                    <a:pt x="6" y="14"/>
                  </a:lnTo>
                  <a:lnTo>
                    <a:pt x="6" y="6"/>
                  </a:lnTo>
                  <a:lnTo>
                    <a:pt x="4" y="0"/>
                  </a:lnTo>
                  <a:lnTo>
                    <a:pt x="2" y="0"/>
                  </a:lnTo>
                  <a:lnTo>
                    <a:pt x="4" y="14"/>
                  </a:lnTo>
                  <a:lnTo>
                    <a:pt x="4" y="30"/>
                  </a:lnTo>
                  <a:lnTo>
                    <a:pt x="4" y="44"/>
                  </a:lnTo>
                  <a:lnTo>
                    <a:pt x="0" y="58"/>
                  </a:lnTo>
                  <a:lnTo>
                    <a:pt x="0" y="60"/>
                  </a:lnTo>
                  <a:lnTo>
                    <a:pt x="0" y="58"/>
                  </a:lnTo>
                  <a:close/>
                </a:path>
              </a:pathLst>
            </a:custGeom>
            <a:solidFill>
              <a:srgbClr val="000000"/>
            </a:solidFill>
            <a:ln w="9525">
              <a:noFill/>
              <a:round/>
              <a:headEnd/>
              <a:tailEnd/>
            </a:ln>
          </p:spPr>
          <p:txBody>
            <a:bodyPr/>
            <a:lstStyle/>
            <a:p>
              <a:endParaRPr lang="fr-FR">
                <a:latin typeface="Calibri" pitchFamily="34" charset="0"/>
              </a:endParaRPr>
            </a:p>
          </p:txBody>
        </p:sp>
        <p:sp>
          <p:nvSpPr>
            <p:cNvPr id="9007" name="Freeform 74"/>
            <p:cNvSpPr>
              <a:spLocks/>
            </p:cNvSpPr>
            <p:nvPr/>
          </p:nvSpPr>
          <p:spPr bwMode="auto">
            <a:xfrm>
              <a:off x="6007068" y="4162450"/>
              <a:ext cx="24204" cy="242038"/>
            </a:xfrm>
            <a:custGeom>
              <a:avLst/>
              <a:gdLst>
                <a:gd name="T0" fmla="*/ 0 w 6"/>
                <a:gd name="T1" fmla="*/ 943827193 h 60"/>
                <a:gd name="T2" fmla="*/ 0 w 6"/>
                <a:gd name="T3" fmla="*/ 943827193 h 60"/>
                <a:gd name="T4" fmla="*/ 97638936 w 6"/>
                <a:gd name="T5" fmla="*/ 716008984 h 60"/>
                <a:gd name="T6" fmla="*/ 97638936 w 6"/>
                <a:gd name="T7" fmla="*/ 488186614 h 60"/>
                <a:gd name="T8" fmla="*/ 97638936 w 6"/>
                <a:gd name="T9" fmla="*/ 488186614 h 60"/>
                <a:gd name="T10" fmla="*/ 97638936 w 6"/>
                <a:gd name="T11" fmla="*/ 227822307 h 60"/>
                <a:gd name="T12" fmla="*/ 97638936 w 6"/>
                <a:gd name="T13" fmla="*/ 97638136 h 60"/>
                <a:gd name="T14" fmla="*/ 65092619 w 6"/>
                <a:gd name="T15" fmla="*/ 0 h 60"/>
                <a:gd name="T16" fmla="*/ 65092619 w 6"/>
                <a:gd name="T17" fmla="*/ 0 h 60"/>
                <a:gd name="T18" fmla="*/ 32546310 w 6"/>
                <a:gd name="T19" fmla="*/ 0 h 60"/>
                <a:gd name="T20" fmla="*/ 32546310 w 6"/>
                <a:gd name="T21" fmla="*/ 0 h 60"/>
                <a:gd name="T22" fmla="*/ 65092619 w 6"/>
                <a:gd name="T23" fmla="*/ 227822307 h 60"/>
                <a:gd name="T24" fmla="*/ 65092619 w 6"/>
                <a:gd name="T25" fmla="*/ 488186614 h 60"/>
                <a:gd name="T26" fmla="*/ 65092619 w 6"/>
                <a:gd name="T27" fmla="*/ 716008984 h 60"/>
                <a:gd name="T28" fmla="*/ 0 w 6"/>
                <a:gd name="T29" fmla="*/ 943827193 h 60"/>
                <a:gd name="T30" fmla="*/ 0 w 6"/>
                <a:gd name="T31" fmla="*/ 943827193 h 60"/>
                <a:gd name="T32" fmla="*/ 0 w 6"/>
                <a:gd name="T33" fmla="*/ 976373228 h 60"/>
                <a:gd name="T34" fmla="*/ 0 w 6"/>
                <a:gd name="T35" fmla="*/ 943827193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
                <a:gd name="T55" fmla="*/ 0 h 60"/>
                <a:gd name="T56" fmla="*/ 6 w 6"/>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 h="60">
                  <a:moveTo>
                    <a:pt x="0" y="58"/>
                  </a:moveTo>
                  <a:lnTo>
                    <a:pt x="0" y="58"/>
                  </a:lnTo>
                  <a:lnTo>
                    <a:pt x="6" y="44"/>
                  </a:lnTo>
                  <a:lnTo>
                    <a:pt x="6" y="30"/>
                  </a:lnTo>
                  <a:lnTo>
                    <a:pt x="6" y="14"/>
                  </a:lnTo>
                  <a:lnTo>
                    <a:pt x="6" y="6"/>
                  </a:lnTo>
                  <a:lnTo>
                    <a:pt x="4" y="0"/>
                  </a:lnTo>
                  <a:lnTo>
                    <a:pt x="2" y="0"/>
                  </a:lnTo>
                  <a:lnTo>
                    <a:pt x="4" y="14"/>
                  </a:lnTo>
                  <a:lnTo>
                    <a:pt x="4" y="30"/>
                  </a:lnTo>
                  <a:lnTo>
                    <a:pt x="4" y="44"/>
                  </a:lnTo>
                  <a:lnTo>
                    <a:pt x="0" y="58"/>
                  </a:lnTo>
                  <a:lnTo>
                    <a:pt x="0" y="60"/>
                  </a:lnTo>
                  <a:lnTo>
                    <a:pt x="0" y="58"/>
                  </a:lnTo>
                </a:path>
              </a:pathLst>
            </a:custGeom>
            <a:noFill/>
            <a:ln w="9525">
              <a:noFill/>
              <a:round/>
              <a:headEnd/>
              <a:tailEnd/>
            </a:ln>
          </p:spPr>
          <p:txBody>
            <a:bodyPr/>
            <a:lstStyle/>
            <a:p>
              <a:endParaRPr lang="fr-FR">
                <a:latin typeface="Calibri" pitchFamily="34" charset="0"/>
              </a:endParaRPr>
            </a:p>
          </p:txBody>
        </p:sp>
        <p:sp>
          <p:nvSpPr>
            <p:cNvPr id="9008" name="Freeform 75"/>
            <p:cNvSpPr>
              <a:spLocks/>
            </p:cNvSpPr>
            <p:nvPr/>
          </p:nvSpPr>
          <p:spPr bwMode="auto">
            <a:xfrm>
              <a:off x="6321718" y="3880072"/>
              <a:ext cx="48408" cy="605096"/>
            </a:xfrm>
            <a:custGeom>
              <a:avLst/>
              <a:gdLst>
                <a:gd name="T0" fmla="*/ 195277873 w 12"/>
                <a:gd name="T1" fmla="*/ 2147483647 h 150"/>
                <a:gd name="T2" fmla="*/ 195277873 w 12"/>
                <a:gd name="T3" fmla="*/ 2147483647 h 150"/>
                <a:gd name="T4" fmla="*/ 162731571 w 12"/>
                <a:gd name="T5" fmla="*/ 2147483647 h 150"/>
                <a:gd name="T6" fmla="*/ 130185238 w 12"/>
                <a:gd name="T7" fmla="*/ 2147483647 h 150"/>
                <a:gd name="T8" fmla="*/ 130185238 w 12"/>
                <a:gd name="T9" fmla="*/ 2147483647 h 150"/>
                <a:gd name="T10" fmla="*/ 65092619 w 12"/>
                <a:gd name="T11" fmla="*/ 1920207335 h 150"/>
                <a:gd name="T12" fmla="*/ 65092619 w 12"/>
                <a:gd name="T13" fmla="*/ 1920207335 h 150"/>
                <a:gd name="T14" fmla="*/ 32546310 w 12"/>
                <a:gd name="T15" fmla="*/ 1594746499 h 150"/>
                <a:gd name="T16" fmla="*/ 32546310 w 12"/>
                <a:gd name="T17" fmla="*/ 1269289697 h 150"/>
                <a:gd name="T18" fmla="*/ 32546310 w 12"/>
                <a:gd name="T19" fmla="*/ 1269289697 h 150"/>
                <a:gd name="T20" fmla="*/ 32546310 w 12"/>
                <a:gd name="T21" fmla="*/ 943828609 h 150"/>
                <a:gd name="T22" fmla="*/ 65092619 w 12"/>
                <a:gd name="T23" fmla="*/ 618371807 h 150"/>
                <a:gd name="T24" fmla="*/ 130185238 w 12"/>
                <a:gd name="T25" fmla="*/ 292914879 h 150"/>
                <a:gd name="T26" fmla="*/ 195277873 w 12"/>
                <a:gd name="T27" fmla="*/ 0 h 150"/>
                <a:gd name="T28" fmla="*/ 195277873 w 12"/>
                <a:gd name="T29" fmla="*/ 0 h 150"/>
                <a:gd name="T30" fmla="*/ 195277873 w 12"/>
                <a:gd name="T31" fmla="*/ 0 h 150"/>
                <a:gd name="T32" fmla="*/ 195277873 w 12"/>
                <a:gd name="T33" fmla="*/ 0 h 150"/>
                <a:gd name="T34" fmla="*/ 97638936 w 12"/>
                <a:gd name="T35" fmla="*/ 325456928 h 150"/>
                <a:gd name="T36" fmla="*/ 32546310 w 12"/>
                <a:gd name="T37" fmla="*/ 650917890 h 150"/>
                <a:gd name="T38" fmla="*/ 0 w 12"/>
                <a:gd name="T39" fmla="*/ 1334381864 h 150"/>
                <a:gd name="T40" fmla="*/ 0 w 12"/>
                <a:gd name="T41" fmla="*/ 1334381864 h 150"/>
                <a:gd name="T42" fmla="*/ 0 w 12"/>
                <a:gd name="T43" fmla="*/ 1692384750 h 150"/>
                <a:gd name="T44" fmla="*/ 32546310 w 12"/>
                <a:gd name="T45" fmla="*/ 2017845586 h 150"/>
                <a:gd name="T46" fmla="*/ 32546310 w 12"/>
                <a:gd name="T47" fmla="*/ 2017845586 h 150"/>
                <a:gd name="T48" fmla="*/ 65092619 w 12"/>
                <a:gd name="T49" fmla="*/ 2147483647 h 150"/>
                <a:gd name="T50" fmla="*/ 97638936 w 12"/>
                <a:gd name="T51" fmla="*/ 2147483647 h 150"/>
                <a:gd name="T52" fmla="*/ 97638936 w 12"/>
                <a:gd name="T53" fmla="*/ 2147483647 h 150"/>
                <a:gd name="T54" fmla="*/ 97638936 w 12"/>
                <a:gd name="T55" fmla="*/ 2147483647 h 150"/>
                <a:gd name="T56" fmla="*/ 130185238 w 12"/>
                <a:gd name="T57" fmla="*/ 2147483647 h 150"/>
                <a:gd name="T58" fmla="*/ 130185238 w 12"/>
                <a:gd name="T59" fmla="*/ 2147483647 h 150"/>
                <a:gd name="T60" fmla="*/ 195277873 w 12"/>
                <a:gd name="T61" fmla="*/ 2147483647 h 150"/>
                <a:gd name="T62" fmla="*/ 195277873 w 12"/>
                <a:gd name="T63" fmla="*/ 2147483647 h 15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
                <a:gd name="T97" fmla="*/ 0 h 150"/>
                <a:gd name="T98" fmla="*/ 12 w 12"/>
                <a:gd name="T99" fmla="*/ 150 h 15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 h="150">
                  <a:moveTo>
                    <a:pt x="12" y="148"/>
                  </a:moveTo>
                  <a:lnTo>
                    <a:pt x="12" y="148"/>
                  </a:lnTo>
                  <a:lnTo>
                    <a:pt x="10" y="144"/>
                  </a:lnTo>
                  <a:lnTo>
                    <a:pt x="8" y="138"/>
                  </a:lnTo>
                  <a:lnTo>
                    <a:pt x="4" y="118"/>
                  </a:lnTo>
                  <a:lnTo>
                    <a:pt x="2" y="98"/>
                  </a:lnTo>
                  <a:lnTo>
                    <a:pt x="2" y="78"/>
                  </a:lnTo>
                  <a:lnTo>
                    <a:pt x="2" y="58"/>
                  </a:lnTo>
                  <a:lnTo>
                    <a:pt x="4" y="38"/>
                  </a:lnTo>
                  <a:lnTo>
                    <a:pt x="8" y="18"/>
                  </a:lnTo>
                  <a:lnTo>
                    <a:pt x="12" y="0"/>
                  </a:lnTo>
                  <a:lnTo>
                    <a:pt x="6" y="20"/>
                  </a:lnTo>
                  <a:lnTo>
                    <a:pt x="2" y="40"/>
                  </a:lnTo>
                  <a:lnTo>
                    <a:pt x="0" y="82"/>
                  </a:lnTo>
                  <a:lnTo>
                    <a:pt x="0" y="104"/>
                  </a:lnTo>
                  <a:lnTo>
                    <a:pt x="2" y="124"/>
                  </a:lnTo>
                  <a:lnTo>
                    <a:pt x="4" y="134"/>
                  </a:lnTo>
                  <a:lnTo>
                    <a:pt x="6" y="142"/>
                  </a:lnTo>
                  <a:lnTo>
                    <a:pt x="6" y="148"/>
                  </a:lnTo>
                  <a:lnTo>
                    <a:pt x="8" y="150"/>
                  </a:lnTo>
                  <a:lnTo>
                    <a:pt x="12" y="150"/>
                  </a:lnTo>
                  <a:lnTo>
                    <a:pt x="12" y="148"/>
                  </a:lnTo>
                  <a:close/>
                </a:path>
              </a:pathLst>
            </a:custGeom>
            <a:solidFill>
              <a:srgbClr val="000000"/>
            </a:solidFill>
            <a:ln w="9525">
              <a:noFill/>
              <a:round/>
              <a:headEnd/>
              <a:tailEnd/>
            </a:ln>
          </p:spPr>
          <p:txBody>
            <a:bodyPr/>
            <a:lstStyle/>
            <a:p>
              <a:endParaRPr lang="fr-FR">
                <a:latin typeface="Calibri" pitchFamily="34" charset="0"/>
              </a:endParaRPr>
            </a:p>
          </p:txBody>
        </p:sp>
        <p:sp>
          <p:nvSpPr>
            <p:cNvPr id="9009" name="Freeform 76"/>
            <p:cNvSpPr>
              <a:spLocks/>
            </p:cNvSpPr>
            <p:nvPr/>
          </p:nvSpPr>
          <p:spPr bwMode="auto">
            <a:xfrm>
              <a:off x="6321718" y="3880072"/>
              <a:ext cx="48408" cy="605096"/>
            </a:xfrm>
            <a:custGeom>
              <a:avLst/>
              <a:gdLst>
                <a:gd name="T0" fmla="*/ 195277873 w 12"/>
                <a:gd name="T1" fmla="*/ 2147483647 h 150"/>
                <a:gd name="T2" fmla="*/ 195277873 w 12"/>
                <a:gd name="T3" fmla="*/ 2147483647 h 150"/>
                <a:gd name="T4" fmla="*/ 162731571 w 12"/>
                <a:gd name="T5" fmla="*/ 2147483647 h 150"/>
                <a:gd name="T6" fmla="*/ 130185238 w 12"/>
                <a:gd name="T7" fmla="*/ 2147483647 h 150"/>
                <a:gd name="T8" fmla="*/ 130185238 w 12"/>
                <a:gd name="T9" fmla="*/ 2147483647 h 150"/>
                <a:gd name="T10" fmla="*/ 65092619 w 12"/>
                <a:gd name="T11" fmla="*/ 1920207335 h 150"/>
                <a:gd name="T12" fmla="*/ 65092619 w 12"/>
                <a:gd name="T13" fmla="*/ 1920207335 h 150"/>
                <a:gd name="T14" fmla="*/ 32546310 w 12"/>
                <a:gd name="T15" fmla="*/ 1594746499 h 150"/>
                <a:gd name="T16" fmla="*/ 32546310 w 12"/>
                <a:gd name="T17" fmla="*/ 1269289697 h 150"/>
                <a:gd name="T18" fmla="*/ 32546310 w 12"/>
                <a:gd name="T19" fmla="*/ 1269289697 h 150"/>
                <a:gd name="T20" fmla="*/ 32546310 w 12"/>
                <a:gd name="T21" fmla="*/ 943828609 h 150"/>
                <a:gd name="T22" fmla="*/ 65092619 w 12"/>
                <a:gd name="T23" fmla="*/ 618371807 h 150"/>
                <a:gd name="T24" fmla="*/ 130185238 w 12"/>
                <a:gd name="T25" fmla="*/ 292914879 h 150"/>
                <a:gd name="T26" fmla="*/ 195277873 w 12"/>
                <a:gd name="T27" fmla="*/ 0 h 150"/>
                <a:gd name="T28" fmla="*/ 195277873 w 12"/>
                <a:gd name="T29" fmla="*/ 0 h 150"/>
                <a:gd name="T30" fmla="*/ 195277873 w 12"/>
                <a:gd name="T31" fmla="*/ 0 h 150"/>
                <a:gd name="T32" fmla="*/ 195277873 w 12"/>
                <a:gd name="T33" fmla="*/ 0 h 150"/>
                <a:gd name="T34" fmla="*/ 97638936 w 12"/>
                <a:gd name="T35" fmla="*/ 325456928 h 150"/>
                <a:gd name="T36" fmla="*/ 32546310 w 12"/>
                <a:gd name="T37" fmla="*/ 650917890 h 150"/>
                <a:gd name="T38" fmla="*/ 0 w 12"/>
                <a:gd name="T39" fmla="*/ 1334381864 h 150"/>
                <a:gd name="T40" fmla="*/ 0 w 12"/>
                <a:gd name="T41" fmla="*/ 1334381864 h 150"/>
                <a:gd name="T42" fmla="*/ 0 w 12"/>
                <a:gd name="T43" fmla="*/ 1692384750 h 150"/>
                <a:gd name="T44" fmla="*/ 32546310 w 12"/>
                <a:gd name="T45" fmla="*/ 2017845586 h 150"/>
                <a:gd name="T46" fmla="*/ 32546310 w 12"/>
                <a:gd name="T47" fmla="*/ 2017845586 h 150"/>
                <a:gd name="T48" fmla="*/ 65092619 w 12"/>
                <a:gd name="T49" fmla="*/ 2147483647 h 150"/>
                <a:gd name="T50" fmla="*/ 97638936 w 12"/>
                <a:gd name="T51" fmla="*/ 2147483647 h 150"/>
                <a:gd name="T52" fmla="*/ 97638936 w 12"/>
                <a:gd name="T53" fmla="*/ 2147483647 h 150"/>
                <a:gd name="T54" fmla="*/ 97638936 w 12"/>
                <a:gd name="T55" fmla="*/ 2147483647 h 150"/>
                <a:gd name="T56" fmla="*/ 130185238 w 12"/>
                <a:gd name="T57" fmla="*/ 2147483647 h 150"/>
                <a:gd name="T58" fmla="*/ 130185238 w 12"/>
                <a:gd name="T59" fmla="*/ 2147483647 h 150"/>
                <a:gd name="T60" fmla="*/ 195277873 w 12"/>
                <a:gd name="T61" fmla="*/ 2147483647 h 150"/>
                <a:gd name="T62" fmla="*/ 195277873 w 12"/>
                <a:gd name="T63" fmla="*/ 2147483647 h 15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
                <a:gd name="T97" fmla="*/ 0 h 150"/>
                <a:gd name="T98" fmla="*/ 12 w 12"/>
                <a:gd name="T99" fmla="*/ 150 h 15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 h="150">
                  <a:moveTo>
                    <a:pt x="12" y="148"/>
                  </a:moveTo>
                  <a:lnTo>
                    <a:pt x="12" y="148"/>
                  </a:lnTo>
                  <a:lnTo>
                    <a:pt x="10" y="144"/>
                  </a:lnTo>
                  <a:lnTo>
                    <a:pt x="8" y="138"/>
                  </a:lnTo>
                  <a:lnTo>
                    <a:pt x="4" y="118"/>
                  </a:lnTo>
                  <a:lnTo>
                    <a:pt x="2" y="98"/>
                  </a:lnTo>
                  <a:lnTo>
                    <a:pt x="2" y="78"/>
                  </a:lnTo>
                  <a:lnTo>
                    <a:pt x="2" y="58"/>
                  </a:lnTo>
                  <a:lnTo>
                    <a:pt x="4" y="38"/>
                  </a:lnTo>
                  <a:lnTo>
                    <a:pt x="8" y="18"/>
                  </a:lnTo>
                  <a:lnTo>
                    <a:pt x="12" y="0"/>
                  </a:lnTo>
                  <a:lnTo>
                    <a:pt x="6" y="20"/>
                  </a:lnTo>
                  <a:lnTo>
                    <a:pt x="2" y="40"/>
                  </a:lnTo>
                  <a:lnTo>
                    <a:pt x="0" y="82"/>
                  </a:lnTo>
                  <a:lnTo>
                    <a:pt x="0" y="104"/>
                  </a:lnTo>
                  <a:lnTo>
                    <a:pt x="2" y="124"/>
                  </a:lnTo>
                  <a:lnTo>
                    <a:pt x="4" y="134"/>
                  </a:lnTo>
                  <a:lnTo>
                    <a:pt x="6" y="142"/>
                  </a:lnTo>
                  <a:lnTo>
                    <a:pt x="6" y="148"/>
                  </a:lnTo>
                  <a:lnTo>
                    <a:pt x="8" y="150"/>
                  </a:lnTo>
                  <a:lnTo>
                    <a:pt x="12" y="150"/>
                  </a:lnTo>
                  <a:lnTo>
                    <a:pt x="12" y="148"/>
                  </a:lnTo>
                </a:path>
              </a:pathLst>
            </a:custGeom>
            <a:noFill/>
            <a:ln w="9525">
              <a:noFill/>
              <a:round/>
              <a:headEnd/>
              <a:tailEnd/>
            </a:ln>
          </p:spPr>
          <p:txBody>
            <a:bodyPr/>
            <a:lstStyle/>
            <a:p>
              <a:endParaRPr lang="fr-FR">
                <a:latin typeface="Calibri" pitchFamily="34" charset="0"/>
              </a:endParaRPr>
            </a:p>
          </p:txBody>
        </p:sp>
        <p:sp>
          <p:nvSpPr>
            <p:cNvPr id="9010" name="Freeform 77"/>
            <p:cNvSpPr>
              <a:spLocks/>
            </p:cNvSpPr>
            <p:nvPr/>
          </p:nvSpPr>
          <p:spPr bwMode="auto">
            <a:xfrm>
              <a:off x="6321718" y="3993023"/>
              <a:ext cx="96815" cy="274310"/>
            </a:xfrm>
            <a:custGeom>
              <a:avLst/>
              <a:gdLst>
                <a:gd name="T0" fmla="*/ 32545973 w 24"/>
                <a:gd name="T1" fmla="*/ 1106558480 h 68"/>
                <a:gd name="T2" fmla="*/ 32545973 w 24"/>
                <a:gd name="T3" fmla="*/ 1106558480 h 68"/>
                <a:gd name="T4" fmla="*/ 162729890 w 24"/>
                <a:gd name="T5" fmla="*/ 878735807 h 68"/>
                <a:gd name="T6" fmla="*/ 260363753 w 24"/>
                <a:gd name="T7" fmla="*/ 683463480 h 68"/>
                <a:gd name="T8" fmla="*/ 260363753 w 24"/>
                <a:gd name="T9" fmla="*/ 683463480 h 68"/>
                <a:gd name="T10" fmla="*/ 358001712 w 24"/>
                <a:gd name="T11" fmla="*/ 358002753 h 68"/>
                <a:gd name="T12" fmla="*/ 390547678 w 24"/>
                <a:gd name="T13" fmla="*/ 32546068 h 68"/>
                <a:gd name="T14" fmla="*/ 390547678 w 24"/>
                <a:gd name="T15" fmla="*/ 32546068 h 68"/>
                <a:gd name="T16" fmla="*/ 390547678 w 24"/>
                <a:gd name="T17" fmla="*/ 0 h 68"/>
                <a:gd name="T18" fmla="*/ 358001712 w 24"/>
                <a:gd name="T19" fmla="*/ 32546068 h 68"/>
                <a:gd name="T20" fmla="*/ 358001712 w 24"/>
                <a:gd name="T21" fmla="*/ 32546068 h 68"/>
                <a:gd name="T22" fmla="*/ 292909781 w 24"/>
                <a:gd name="T23" fmla="*/ 358002753 h 68"/>
                <a:gd name="T24" fmla="*/ 195275856 w 24"/>
                <a:gd name="T25" fmla="*/ 650917420 h 68"/>
                <a:gd name="T26" fmla="*/ 195275856 w 24"/>
                <a:gd name="T27" fmla="*/ 650917420 h 68"/>
                <a:gd name="T28" fmla="*/ 130183893 w 24"/>
                <a:gd name="T29" fmla="*/ 781101661 h 68"/>
                <a:gd name="T30" fmla="*/ 65091947 w 24"/>
                <a:gd name="T31" fmla="*/ 911281867 h 68"/>
                <a:gd name="T32" fmla="*/ 65091947 w 24"/>
                <a:gd name="T33" fmla="*/ 911281867 h 68"/>
                <a:gd name="T34" fmla="*/ 32545973 w 24"/>
                <a:gd name="T35" fmla="*/ 1008920047 h 68"/>
                <a:gd name="T36" fmla="*/ 0 w 24"/>
                <a:gd name="T37" fmla="*/ 1074012420 h 68"/>
                <a:gd name="T38" fmla="*/ 0 w 24"/>
                <a:gd name="T39" fmla="*/ 1074012420 h 68"/>
                <a:gd name="T40" fmla="*/ 0 w 24"/>
                <a:gd name="T41" fmla="*/ 1106558480 h 68"/>
                <a:gd name="T42" fmla="*/ 32545973 w 24"/>
                <a:gd name="T43" fmla="*/ 1106558480 h 6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
                <a:gd name="T67" fmla="*/ 0 h 68"/>
                <a:gd name="T68" fmla="*/ 24 w 24"/>
                <a:gd name="T69" fmla="*/ 68 h 6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 h="68">
                  <a:moveTo>
                    <a:pt x="2" y="68"/>
                  </a:moveTo>
                  <a:lnTo>
                    <a:pt x="2" y="68"/>
                  </a:lnTo>
                  <a:lnTo>
                    <a:pt x="10" y="54"/>
                  </a:lnTo>
                  <a:lnTo>
                    <a:pt x="16" y="42"/>
                  </a:lnTo>
                  <a:lnTo>
                    <a:pt x="22" y="22"/>
                  </a:lnTo>
                  <a:lnTo>
                    <a:pt x="24" y="2"/>
                  </a:lnTo>
                  <a:lnTo>
                    <a:pt x="24" y="0"/>
                  </a:lnTo>
                  <a:lnTo>
                    <a:pt x="22" y="2"/>
                  </a:lnTo>
                  <a:lnTo>
                    <a:pt x="18" y="22"/>
                  </a:lnTo>
                  <a:lnTo>
                    <a:pt x="12" y="40"/>
                  </a:lnTo>
                  <a:lnTo>
                    <a:pt x="8" y="48"/>
                  </a:lnTo>
                  <a:lnTo>
                    <a:pt x="4" y="56"/>
                  </a:lnTo>
                  <a:lnTo>
                    <a:pt x="2" y="62"/>
                  </a:lnTo>
                  <a:lnTo>
                    <a:pt x="0" y="66"/>
                  </a:lnTo>
                  <a:lnTo>
                    <a:pt x="0" y="68"/>
                  </a:lnTo>
                  <a:lnTo>
                    <a:pt x="2" y="68"/>
                  </a:lnTo>
                  <a:close/>
                </a:path>
              </a:pathLst>
            </a:custGeom>
            <a:solidFill>
              <a:srgbClr val="000000"/>
            </a:solidFill>
            <a:ln w="9525">
              <a:noFill/>
              <a:round/>
              <a:headEnd/>
              <a:tailEnd/>
            </a:ln>
          </p:spPr>
          <p:txBody>
            <a:bodyPr/>
            <a:lstStyle/>
            <a:p>
              <a:endParaRPr lang="fr-FR">
                <a:latin typeface="Calibri" pitchFamily="34" charset="0"/>
              </a:endParaRPr>
            </a:p>
          </p:txBody>
        </p:sp>
        <p:sp>
          <p:nvSpPr>
            <p:cNvPr id="9011" name="Freeform 78"/>
            <p:cNvSpPr>
              <a:spLocks/>
            </p:cNvSpPr>
            <p:nvPr/>
          </p:nvSpPr>
          <p:spPr bwMode="auto">
            <a:xfrm>
              <a:off x="6321718" y="3993023"/>
              <a:ext cx="96815" cy="274310"/>
            </a:xfrm>
            <a:custGeom>
              <a:avLst/>
              <a:gdLst>
                <a:gd name="T0" fmla="*/ 32545973 w 24"/>
                <a:gd name="T1" fmla="*/ 1106558480 h 68"/>
                <a:gd name="T2" fmla="*/ 32545973 w 24"/>
                <a:gd name="T3" fmla="*/ 1106558480 h 68"/>
                <a:gd name="T4" fmla="*/ 162729890 w 24"/>
                <a:gd name="T5" fmla="*/ 878735807 h 68"/>
                <a:gd name="T6" fmla="*/ 260363753 w 24"/>
                <a:gd name="T7" fmla="*/ 683463480 h 68"/>
                <a:gd name="T8" fmla="*/ 260363753 w 24"/>
                <a:gd name="T9" fmla="*/ 683463480 h 68"/>
                <a:gd name="T10" fmla="*/ 358001712 w 24"/>
                <a:gd name="T11" fmla="*/ 358002753 h 68"/>
                <a:gd name="T12" fmla="*/ 390547678 w 24"/>
                <a:gd name="T13" fmla="*/ 32546068 h 68"/>
                <a:gd name="T14" fmla="*/ 390547678 w 24"/>
                <a:gd name="T15" fmla="*/ 32546068 h 68"/>
                <a:gd name="T16" fmla="*/ 390547678 w 24"/>
                <a:gd name="T17" fmla="*/ 0 h 68"/>
                <a:gd name="T18" fmla="*/ 358001712 w 24"/>
                <a:gd name="T19" fmla="*/ 32546068 h 68"/>
                <a:gd name="T20" fmla="*/ 358001712 w 24"/>
                <a:gd name="T21" fmla="*/ 32546068 h 68"/>
                <a:gd name="T22" fmla="*/ 292909781 w 24"/>
                <a:gd name="T23" fmla="*/ 358002753 h 68"/>
                <a:gd name="T24" fmla="*/ 195275856 w 24"/>
                <a:gd name="T25" fmla="*/ 650917420 h 68"/>
                <a:gd name="T26" fmla="*/ 195275856 w 24"/>
                <a:gd name="T27" fmla="*/ 650917420 h 68"/>
                <a:gd name="T28" fmla="*/ 130183893 w 24"/>
                <a:gd name="T29" fmla="*/ 781101661 h 68"/>
                <a:gd name="T30" fmla="*/ 65091947 w 24"/>
                <a:gd name="T31" fmla="*/ 911281867 h 68"/>
                <a:gd name="T32" fmla="*/ 65091947 w 24"/>
                <a:gd name="T33" fmla="*/ 911281867 h 68"/>
                <a:gd name="T34" fmla="*/ 32545973 w 24"/>
                <a:gd name="T35" fmla="*/ 1008920047 h 68"/>
                <a:gd name="T36" fmla="*/ 0 w 24"/>
                <a:gd name="T37" fmla="*/ 1074012420 h 68"/>
                <a:gd name="T38" fmla="*/ 0 w 24"/>
                <a:gd name="T39" fmla="*/ 1074012420 h 68"/>
                <a:gd name="T40" fmla="*/ 0 w 24"/>
                <a:gd name="T41" fmla="*/ 1106558480 h 68"/>
                <a:gd name="T42" fmla="*/ 32545973 w 24"/>
                <a:gd name="T43" fmla="*/ 1106558480 h 6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
                <a:gd name="T67" fmla="*/ 0 h 68"/>
                <a:gd name="T68" fmla="*/ 24 w 24"/>
                <a:gd name="T69" fmla="*/ 68 h 6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 h="68">
                  <a:moveTo>
                    <a:pt x="2" y="68"/>
                  </a:moveTo>
                  <a:lnTo>
                    <a:pt x="2" y="68"/>
                  </a:lnTo>
                  <a:lnTo>
                    <a:pt x="10" y="54"/>
                  </a:lnTo>
                  <a:lnTo>
                    <a:pt x="16" y="42"/>
                  </a:lnTo>
                  <a:lnTo>
                    <a:pt x="22" y="22"/>
                  </a:lnTo>
                  <a:lnTo>
                    <a:pt x="24" y="2"/>
                  </a:lnTo>
                  <a:lnTo>
                    <a:pt x="24" y="0"/>
                  </a:lnTo>
                  <a:lnTo>
                    <a:pt x="22" y="2"/>
                  </a:lnTo>
                  <a:lnTo>
                    <a:pt x="18" y="22"/>
                  </a:lnTo>
                  <a:lnTo>
                    <a:pt x="12" y="40"/>
                  </a:lnTo>
                  <a:lnTo>
                    <a:pt x="8" y="48"/>
                  </a:lnTo>
                  <a:lnTo>
                    <a:pt x="4" y="56"/>
                  </a:lnTo>
                  <a:lnTo>
                    <a:pt x="2" y="62"/>
                  </a:lnTo>
                  <a:lnTo>
                    <a:pt x="0" y="66"/>
                  </a:lnTo>
                  <a:lnTo>
                    <a:pt x="0" y="68"/>
                  </a:lnTo>
                  <a:lnTo>
                    <a:pt x="2" y="68"/>
                  </a:lnTo>
                </a:path>
              </a:pathLst>
            </a:custGeom>
            <a:noFill/>
            <a:ln w="9525">
              <a:noFill/>
              <a:round/>
              <a:headEnd/>
              <a:tailEnd/>
            </a:ln>
          </p:spPr>
          <p:txBody>
            <a:bodyPr/>
            <a:lstStyle/>
            <a:p>
              <a:endParaRPr lang="fr-FR">
                <a:latin typeface="Calibri" pitchFamily="34" charset="0"/>
              </a:endParaRPr>
            </a:p>
          </p:txBody>
        </p:sp>
        <p:sp>
          <p:nvSpPr>
            <p:cNvPr id="9012" name="Freeform 79"/>
            <p:cNvSpPr>
              <a:spLocks/>
            </p:cNvSpPr>
            <p:nvPr/>
          </p:nvSpPr>
          <p:spPr bwMode="auto">
            <a:xfrm>
              <a:off x="6031272" y="3888140"/>
              <a:ext cx="56476" cy="346922"/>
            </a:xfrm>
            <a:custGeom>
              <a:avLst/>
              <a:gdLst>
                <a:gd name="T0" fmla="*/ 32546311 w 14"/>
                <a:gd name="T1" fmla="*/ 1399475288 h 86"/>
                <a:gd name="T2" fmla="*/ 32546311 w 14"/>
                <a:gd name="T3" fmla="*/ 1399475288 h 86"/>
                <a:gd name="T4" fmla="*/ 65092622 w 14"/>
                <a:gd name="T5" fmla="*/ 1269290836 h 86"/>
                <a:gd name="T6" fmla="*/ 130185244 w 14"/>
                <a:gd name="T7" fmla="*/ 1106560272 h 86"/>
                <a:gd name="T8" fmla="*/ 162731579 w 14"/>
                <a:gd name="T9" fmla="*/ 813649039 h 86"/>
                <a:gd name="T10" fmla="*/ 162731579 w 14"/>
                <a:gd name="T11" fmla="*/ 813649039 h 86"/>
                <a:gd name="T12" fmla="*/ 195277882 w 14"/>
                <a:gd name="T13" fmla="*/ 423095559 h 86"/>
                <a:gd name="T14" fmla="*/ 227824185 w 14"/>
                <a:gd name="T15" fmla="*/ 0 h 86"/>
                <a:gd name="T16" fmla="*/ 227824185 w 14"/>
                <a:gd name="T17" fmla="*/ 0 h 86"/>
                <a:gd name="T18" fmla="*/ 195277882 w 14"/>
                <a:gd name="T19" fmla="*/ 0 h 86"/>
                <a:gd name="T20" fmla="*/ 195277882 w 14"/>
                <a:gd name="T21" fmla="*/ 0 h 86"/>
                <a:gd name="T22" fmla="*/ 130185244 w 14"/>
                <a:gd name="T23" fmla="*/ 716010700 h 86"/>
                <a:gd name="T24" fmla="*/ 97638941 w 14"/>
                <a:gd name="T25" fmla="*/ 1041471828 h 86"/>
                <a:gd name="T26" fmla="*/ 0 w 14"/>
                <a:gd name="T27" fmla="*/ 1399475288 h 86"/>
                <a:gd name="T28" fmla="*/ 0 w 14"/>
                <a:gd name="T29" fmla="*/ 1399475288 h 86"/>
                <a:gd name="T30" fmla="*/ 32546311 w 14"/>
                <a:gd name="T31" fmla="*/ 1399475288 h 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86"/>
                <a:gd name="T50" fmla="*/ 14 w 14"/>
                <a:gd name="T51" fmla="*/ 86 h 8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86">
                  <a:moveTo>
                    <a:pt x="2" y="86"/>
                  </a:moveTo>
                  <a:lnTo>
                    <a:pt x="2" y="86"/>
                  </a:lnTo>
                  <a:lnTo>
                    <a:pt x="4" y="78"/>
                  </a:lnTo>
                  <a:lnTo>
                    <a:pt x="8" y="68"/>
                  </a:lnTo>
                  <a:lnTo>
                    <a:pt x="10" y="50"/>
                  </a:lnTo>
                  <a:lnTo>
                    <a:pt x="12" y="26"/>
                  </a:lnTo>
                  <a:lnTo>
                    <a:pt x="14" y="0"/>
                  </a:lnTo>
                  <a:lnTo>
                    <a:pt x="12" y="0"/>
                  </a:lnTo>
                  <a:lnTo>
                    <a:pt x="8" y="44"/>
                  </a:lnTo>
                  <a:lnTo>
                    <a:pt x="6" y="64"/>
                  </a:lnTo>
                  <a:lnTo>
                    <a:pt x="0" y="86"/>
                  </a:lnTo>
                  <a:lnTo>
                    <a:pt x="2" y="86"/>
                  </a:lnTo>
                  <a:close/>
                </a:path>
              </a:pathLst>
            </a:custGeom>
            <a:solidFill>
              <a:srgbClr val="000000"/>
            </a:solidFill>
            <a:ln w="9525">
              <a:noFill/>
              <a:round/>
              <a:headEnd/>
              <a:tailEnd/>
            </a:ln>
          </p:spPr>
          <p:txBody>
            <a:bodyPr/>
            <a:lstStyle/>
            <a:p>
              <a:endParaRPr lang="fr-FR">
                <a:latin typeface="Calibri" pitchFamily="34" charset="0"/>
              </a:endParaRPr>
            </a:p>
          </p:txBody>
        </p:sp>
        <p:sp>
          <p:nvSpPr>
            <p:cNvPr id="9013" name="Freeform 80"/>
            <p:cNvSpPr>
              <a:spLocks/>
            </p:cNvSpPr>
            <p:nvPr/>
          </p:nvSpPr>
          <p:spPr bwMode="auto">
            <a:xfrm>
              <a:off x="6031272" y="3888140"/>
              <a:ext cx="56476" cy="346922"/>
            </a:xfrm>
            <a:custGeom>
              <a:avLst/>
              <a:gdLst>
                <a:gd name="T0" fmla="*/ 32546311 w 14"/>
                <a:gd name="T1" fmla="*/ 1399475288 h 86"/>
                <a:gd name="T2" fmla="*/ 32546311 w 14"/>
                <a:gd name="T3" fmla="*/ 1399475288 h 86"/>
                <a:gd name="T4" fmla="*/ 65092622 w 14"/>
                <a:gd name="T5" fmla="*/ 1269290836 h 86"/>
                <a:gd name="T6" fmla="*/ 130185244 w 14"/>
                <a:gd name="T7" fmla="*/ 1106560272 h 86"/>
                <a:gd name="T8" fmla="*/ 162731579 w 14"/>
                <a:gd name="T9" fmla="*/ 813649039 h 86"/>
                <a:gd name="T10" fmla="*/ 162731579 w 14"/>
                <a:gd name="T11" fmla="*/ 813649039 h 86"/>
                <a:gd name="T12" fmla="*/ 195277882 w 14"/>
                <a:gd name="T13" fmla="*/ 423095559 h 86"/>
                <a:gd name="T14" fmla="*/ 227824185 w 14"/>
                <a:gd name="T15" fmla="*/ 0 h 86"/>
                <a:gd name="T16" fmla="*/ 227824185 w 14"/>
                <a:gd name="T17" fmla="*/ 0 h 86"/>
                <a:gd name="T18" fmla="*/ 195277882 w 14"/>
                <a:gd name="T19" fmla="*/ 0 h 86"/>
                <a:gd name="T20" fmla="*/ 195277882 w 14"/>
                <a:gd name="T21" fmla="*/ 0 h 86"/>
                <a:gd name="T22" fmla="*/ 130185244 w 14"/>
                <a:gd name="T23" fmla="*/ 716010700 h 86"/>
                <a:gd name="T24" fmla="*/ 97638941 w 14"/>
                <a:gd name="T25" fmla="*/ 1041471828 h 86"/>
                <a:gd name="T26" fmla="*/ 0 w 14"/>
                <a:gd name="T27" fmla="*/ 1399475288 h 86"/>
                <a:gd name="T28" fmla="*/ 0 w 14"/>
                <a:gd name="T29" fmla="*/ 1399475288 h 86"/>
                <a:gd name="T30" fmla="*/ 32546311 w 14"/>
                <a:gd name="T31" fmla="*/ 1399475288 h 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86"/>
                <a:gd name="T50" fmla="*/ 14 w 14"/>
                <a:gd name="T51" fmla="*/ 86 h 8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86">
                  <a:moveTo>
                    <a:pt x="2" y="86"/>
                  </a:moveTo>
                  <a:lnTo>
                    <a:pt x="2" y="86"/>
                  </a:lnTo>
                  <a:lnTo>
                    <a:pt x="4" y="78"/>
                  </a:lnTo>
                  <a:lnTo>
                    <a:pt x="8" y="68"/>
                  </a:lnTo>
                  <a:lnTo>
                    <a:pt x="10" y="50"/>
                  </a:lnTo>
                  <a:lnTo>
                    <a:pt x="12" y="26"/>
                  </a:lnTo>
                  <a:lnTo>
                    <a:pt x="14" y="0"/>
                  </a:lnTo>
                  <a:lnTo>
                    <a:pt x="12" y="0"/>
                  </a:lnTo>
                  <a:lnTo>
                    <a:pt x="8" y="44"/>
                  </a:lnTo>
                  <a:lnTo>
                    <a:pt x="6" y="64"/>
                  </a:lnTo>
                  <a:lnTo>
                    <a:pt x="0" y="86"/>
                  </a:lnTo>
                  <a:lnTo>
                    <a:pt x="2" y="86"/>
                  </a:lnTo>
                </a:path>
              </a:pathLst>
            </a:custGeom>
            <a:noFill/>
            <a:ln w="9525">
              <a:noFill/>
              <a:round/>
              <a:headEnd/>
              <a:tailEnd/>
            </a:ln>
          </p:spPr>
          <p:txBody>
            <a:bodyPr/>
            <a:lstStyle/>
            <a:p>
              <a:endParaRPr lang="fr-FR">
                <a:latin typeface="Calibri" pitchFamily="34" charset="0"/>
              </a:endParaRPr>
            </a:p>
          </p:txBody>
        </p:sp>
        <p:sp>
          <p:nvSpPr>
            <p:cNvPr id="9014" name="Freeform 81"/>
            <p:cNvSpPr>
              <a:spLocks/>
            </p:cNvSpPr>
            <p:nvPr/>
          </p:nvSpPr>
          <p:spPr bwMode="auto">
            <a:xfrm>
              <a:off x="5644010" y="4057567"/>
              <a:ext cx="169427" cy="443737"/>
            </a:xfrm>
            <a:custGeom>
              <a:avLst/>
              <a:gdLst>
                <a:gd name="T0" fmla="*/ 683464488 w 42"/>
                <a:gd name="T1" fmla="*/ 1757476881 h 110"/>
                <a:gd name="T2" fmla="*/ 683464488 w 42"/>
                <a:gd name="T3" fmla="*/ 1757476881 h 110"/>
                <a:gd name="T4" fmla="*/ 618372272 w 42"/>
                <a:gd name="T5" fmla="*/ 1659838632 h 110"/>
                <a:gd name="T6" fmla="*/ 618372272 w 42"/>
                <a:gd name="T7" fmla="*/ 1659838632 h 110"/>
                <a:gd name="T8" fmla="*/ 488187713 w 42"/>
                <a:gd name="T9" fmla="*/ 1464566168 h 110"/>
                <a:gd name="T10" fmla="*/ 488187713 w 42"/>
                <a:gd name="T11" fmla="*/ 1464566168 h 110"/>
                <a:gd name="T12" fmla="*/ 358003281 w 42"/>
                <a:gd name="T13" fmla="*/ 1236743588 h 110"/>
                <a:gd name="T14" fmla="*/ 260368928 w 42"/>
                <a:gd name="T15" fmla="*/ 1008920755 h 110"/>
                <a:gd name="T16" fmla="*/ 260368928 w 42"/>
                <a:gd name="T17" fmla="*/ 1008920755 h 110"/>
                <a:gd name="T18" fmla="*/ 195276712 w 42"/>
                <a:gd name="T19" fmla="*/ 748556126 h 110"/>
                <a:gd name="T20" fmla="*/ 130184464 w 42"/>
                <a:gd name="T21" fmla="*/ 520733419 h 110"/>
                <a:gd name="T22" fmla="*/ 32546116 w 42"/>
                <a:gd name="T23" fmla="*/ 0 h 110"/>
                <a:gd name="T24" fmla="*/ 32546116 w 42"/>
                <a:gd name="T25" fmla="*/ 0 h 110"/>
                <a:gd name="T26" fmla="*/ 0 w 42"/>
                <a:gd name="T27" fmla="*/ 0 h 110"/>
                <a:gd name="T28" fmla="*/ 0 w 42"/>
                <a:gd name="T29" fmla="*/ 0 h 110"/>
                <a:gd name="T30" fmla="*/ 97638356 w 42"/>
                <a:gd name="T31" fmla="*/ 553279628 h 110"/>
                <a:gd name="T32" fmla="*/ 162730603 w 42"/>
                <a:gd name="T33" fmla="*/ 813648292 h 110"/>
                <a:gd name="T34" fmla="*/ 260368928 w 42"/>
                <a:gd name="T35" fmla="*/ 1074013173 h 110"/>
                <a:gd name="T36" fmla="*/ 260368928 w 42"/>
                <a:gd name="T37" fmla="*/ 1074013173 h 110"/>
                <a:gd name="T38" fmla="*/ 358003281 w 42"/>
                <a:gd name="T39" fmla="*/ 1301835754 h 110"/>
                <a:gd name="T40" fmla="*/ 488187713 w 42"/>
                <a:gd name="T41" fmla="*/ 1562200383 h 110"/>
                <a:gd name="T42" fmla="*/ 488187713 w 42"/>
                <a:gd name="T43" fmla="*/ 1562200383 h 110"/>
                <a:gd name="T44" fmla="*/ 553280056 w 42"/>
                <a:gd name="T45" fmla="*/ 1692384715 h 110"/>
                <a:gd name="T46" fmla="*/ 618372272 w 42"/>
                <a:gd name="T47" fmla="*/ 1757476881 h 110"/>
                <a:gd name="T48" fmla="*/ 683464488 w 42"/>
                <a:gd name="T49" fmla="*/ 1790022964 h 110"/>
                <a:gd name="T50" fmla="*/ 683464488 w 42"/>
                <a:gd name="T51" fmla="*/ 1790022964 h 110"/>
                <a:gd name="T52" fmla="*/ 683464488 w 42"/>
                <a:gd name="T53" fmla="*/ 1757476881 h 110"/>
                <a:gd name="T54" fmla="*/ 683464488 w 42"/>
                <a:gd name="T55" fmla="*/ 1757476881 h 110"/>
                <a:gd name="T56" fmla="*/ 683464488 w 42"/>
                <a:gd name="T57" fmla="*/ 1757476881 h 110"/>
                <a:gd name="T58" fmla="*/ 683464488 w 42"/>
                <a:gd name="T59" fmla="*/ 1757476881 h 110"/>
                <a:gd name="T60" fmla="*/ 683464488 w 42"/>
                <a:gd name="T61" fmla="*/ 1724930798 h 110"/>
                <a:gd name="T62" fmla="*/ 683464488 w 42"/>
                <a:gd name="T63" fmla="*/ 1757476881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
                <a:gd name="T97" fmla="*/ 0 h 110"/>
                <a:gd name="T98" fmla="*/ 42 w 42"/>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 h="110">
                  <a:moveTo>
                    <a:pt x="42" y="108"/>
                  </a:moveTo>
                  <a:lnTo>
                    <a:pt x="42" y="108"/>
                  </a:lnTo>
                  <a:lnTo>
                    <a:pt x="38" y="102"/>
                  </a:lnTo>
                  <a:lnTo>
                    <a:pt x="30" y="90"/>
                  </a:lnTo>
                  <a:lnTo>
                    <a:pt x="22" y="76"/>
                  </a:lnTo>
                  <a:lnTo>
                    <a:pt x="16" y="62"/>
                  </a:lnTo>
                  <a:lnTo>
                    <a:pt x="12" y="46"/>
                  </a:lnTo>
                  <a:lnTo>
                    <a:pt x="8" y="32"/>
                  </a:lnTo>
                  <a:lnTo>
                    <a:pt x="2" y="0"/>
                  </a:lnTo>
                  <a:lnTo>
                    <a:pt x="0" y="0"/>
                  </a:lnTo>
                  <a:lnTo>
                    <a:pt x="6" y="34"/>
                  </a:lnTo>
                  <a:lnTo>
                    <a:pt x="10" y="50"/>
                  </a:lnTo>
                  <a:lnTo>
                    <a:pt x="16" y="66"/>
                  </a:lnTo>
                  <a:lnTo>
                    <a:pt x="22" y="80"/>
                  </a:lnTo>
                  <a:lnTo>
                    <a:pt x="30" y="96"/>
                  </a:lnTo>
                  <a:lnTo>
                    <a:pt x="34" y="104"/>
                  </a:lnTo>
                  <a:lnTo>
                    <a:pt x="38" y="108"/>
                  </a:lnTo>
                  <a:lnTo>
                    <a:pt x="42" y="110"/>
                  </a:lnTo>
                  <a:lnTo>
                    <a:pt x="42" y="108"/>
                  </a:lnTo>
                  <a:lnTo>
                    <a:pt x="42" y="106"/>
                  </a:lnTo>
                  <a:lnTo>
                    <a:pt x="42" y="108"/>
                  </a:lnTo>
                  <a:close/>
                </a:path>
              </a:pathLst>
            </a:custGeom>
            <a:solidFill>
              <a:srgbClr val="000000"/>
            </a:solidFill>
            <a:ln w="9525">
              <a:noFill/>
              <a:round/>
              <a:headEnd/>
              <a:tailEnd/>
            </a:ln>
          </p:spPr>
          <p:txBody>
            <a:bodyPr/>
            <a:lstStyle/>
            <a:p>
              <a:endParaRPr lang="fr-FR">
                <a:latin typeface="Calibri" pitchFamily="34" charset="0"/>
              </a:endParaRPr>
            </a:p>
          </p:txBody>
        </p:sp>
        <p:sp>
          <p:nvSpPr>
            <p:cNvPr id="9015" name="Freeform 82"/>
            <p:cNvSpPr>
              <a:spLocks/>
            </p:cNvSpPr>
            <p:nvPr/>
          </p:nvSpPr>
          <p:spPr bwMode="auto">
            <a:xfrm>
              <a:off x="5644010" y="4057567"/>
              <a:ext cx="169427" cy="443737"/>
            </a:xfrm>
            <a:custGeom>
              <a:avLst/>
              <a:gdLst>
                <a:gd name="T0" fmla="*/ 683464488 w 42"/>
                <a:gd name="T1" fmla="*/ 1757476881 h 110"/>
                <a:gd name="T2" fmla="*/ 683464488 w 42"/>
                <a:gd name="T3" fmla="*/ 1757476881 h 110"/>
                <a:gd name="T4" fmla="*/ 618372272 w 42"/>
                <a:gd name="T5" fmla="*/ 1659838632 h 110"/>
                <a:gd name="T6" fmla="*/ 618372272 w 42"/>
                <a:gd name="T7" fmla="*/ 1659838632 h 110"/>
                <a:gd name="T8" fmla="*/ 488187713 w 42"/>
                <a:gd name="T9" fmla="*/ 1464566168 h 110"/>
                <a:gd name="T10" fmla="*/ 488187713 w 42"/>
                <a:gd name="T11" fmla="*/ 1464566168 h 110"/>
                <a:gd name="T12" fmla="*/ 358003281 w 42"/>
                <a:gd name="T13" fmla="*/ 1236743588 h 110"/>
                <a:gd name="T14" fmla="*/ 260368928 w 42"/>
                <a:gd name="T15" fmla="*/ 1008920755 h 110"/>
                <a:gd name="T16" fmla="*/ 260368928 w 42"/>
                <a:gd name="T17" fmla="*/ 1008920755 h 110"/>
                <a:gd name="T18" fmla="*/ 195276712 w 42"/>
                <a:gd name="T19" fmla="*/ 748556126 h 110"/>
                <a:gd name="T20" fmla="*/ 130184464 w 42"/>
                <a:gd name="T21" fmla="*/ 520733419 h 110"/>
                <a:gd name="T22" fmla="*/ 32546116 w 42"/>
                <a:gd name="T23" fmla="*/ 0 h 110"/>
                <a:gd name="T24" fmla="*/ 32546116 w 42"/>
                <a:gd name="T25" fmla="*/ 0 h 110"/>
                <a:gd name="T26" fmla="*/ 0 w 42"/>
                <a:gd name="T27" fmla="*/ 0 h 110"/>
                <a:gd name="T28" fmla="*/ 0 w 42"/>
                <a:gd name="T29" fmla="*/ 0 h 110"/>
                <a:gd name="T30" fmla="*/ 97638356 w 42"/>
                <a:gd name="T31" fmla="*/ 553279628 h 110"/>
                <a:gd name="T32" fmla="*/ 162730603 w 42"/>
                <a:gd name="T33" fmla="*/ 813648292 h 110"/>
                <a:gd name="T34" fmla="*/ 260368928 w 42"/>
                <a:gd name="T35" fmla="*/ 1074013173 h 110"/>
                <a:gd name="T36" fmla="*/ 260368928 w 42"/>
                <a:gd name="T37" fmla="*/ 1074013173 h 110"/>
                <a:gd name="T38" fmla="*/ 358003281 w 42"/>
                <a:gd name="T39" fmla="*/ 1301835754 h 110"/>
                <a:gd name="T40" fmla="*/ 488187713 w 42"/>
                <a:gd name="T41" fmla="*/ 1562200383 h 110"/>
                <a:gd name="T42" fmla="*/ 488187713 w 42"/>
                <a:gd name="T43" fmla="*/ 1562200383 h 110"/>
                <a:gd name="T44" fmla="*/ 553280056 w 42"/>
                <a:gd name="T45" fmla="*/ 1692384715 h 110"/>
                <a:gd name="T46" fmla="*/ 618372272 w 42"/>
                <a:gd name="T47" fmla="*/ 1757476881 h 110"/>
                <a:gd name="T48" fmla="*/ 683464488 w 42"/>
                <a:gd name="T49" fmla="*/ 1790022964 h 110"/>
                <a:gd name="T50" fmla="*/ 683464488 w 42"/>
                <a:gd name="T51" fmla="*/ 1790022964 h 110"/>
                <a:gd name="T52" fmla="*/ 683464488 w 42"/>
                <a:gd name="T53" fmla="*/ 1757476881 h 110"/>
                <a:gd name="T54" fmla="*/ 683464488 w 42"/>
                <a:gd name="T55" fmla="*/ 1757476881 h 110"/>
                <a:gd name="T56" fmla="*/ 683464488 w 42"/>
                <a:gd name="T57" fmla="*/ 1757476881 h 110"/>
                <a:gd name="T58" fmla="*/ 683464488 w 42"/>
                <a:gd name="T59" fmla="*/ 1757476881 h 110"/>
                <a:gd name="T60" fmla="*/ 683464488 w 42"/>
                <a:gd name="T61" fmla="*/ 1724930798 h 110"/>
                <a:gd name="T62" fmla="*/ 683464488 w 42"/>
                <a:gd name="T63" fmla="*/ 1757476881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
                <a:gd name="T97" fmla="*/ 0 h 110"/>
                <a:gd name="T98" fmla="*/ 42 w 42"/>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 h="110">
                  <a:moveTo>
                    <a:pt x="42" y="108"/>
                  </a:moveTo>
                  <a:lnTo>
                    <a:pt x="42" y="108"/>
                  </a:lnTo>
                  <a:lnTo>
                    <a:pt x="38" y="102"/>
                  </a:lnTo>
                  <a:lnTo>
                    <a:pt x="30" y="90"/>
                  </a:lnTo>
                  <a:lnTo>
                    <a:pt x="22" y="76"/>
                  </a:lnTo>
                  <a:lnTo>
                    <a:pt x="16" y="62"/>
                  </a:lnTo>
                  <a:lnTo>
                    <a:pt x="12" y="46"/>
                  </a:lnTo>
                  <a:lnTo>
                    <a:pt x="8" y="32"/>
                  </a:lnTo>
                  <a:lnTo>
                    <a:pt x="2" y="0"/>
                  </a:lnTo>
                  <a:lnTo>
                    <a:pt x="0" y="0"/>
                  </a:lnTo>
                  <a:lnTo>
                    <a:pt x="6" y="34"/>
                  </a:lnTo>
                  <a:lnTo>
                    <a:pt x="10" y="50"/>
                  </a:lnTo>
                  <a:lnTo>
                    <a:pt x="16" y="66"/>
                  </a:lnTo>
                  <a:lnTo>
                    <a:pt x="22" y="80"/>
                  </a:lnTo>
                  <a:lnTo>
                    <a:pt x="30" y="96"/>
                  </a:lnTo>
                  <a:lnTo>
                    <a:pt x="34" y="104"/>
                  </a:lnTo>
                  <a:lnTo>
                    <a:pt x="38" y="108"/>
                  </a:lnTo>
                  <a:lnTo>
                    <a:pt x="42" y="110"/>
                  </a:lnTo>
                  <a:lnTo>
                    <a:pt x="42" y="108"/>
                  </a:lnTo>
                  <a:lnTo>
                    <a:pt x="42" y="106"/>
                  </a:lnTo>
                  <a:lnTo>
                    <a:pt x="42" y="108"/>
                  </a:lnTo>
                </a:path>
              </a:pathLst>
            </a:custGeom>
            <a:noFill/>
            <a:ln w="9525">
              <a:noFill/>
              <a:round/>
              <a:headEnd/>
              <a:tailEnd/>
            </a:ln>
          </p:spPr>
          <p:txBody>
            <a:bodyPr/>
            <a:lstStyle/>
            <a:p>
              <a:endParaRPr lang="fr-FR">
                <a:latin typeface="Calibri" pitchFamily="34" charset="0"/>
              </a:endParaRPr>
            </a:p>
          </p:txBody>
        </p:sp>
        <p:sp>
          <p:nvSpPr>
            <p:cNvPr id="9016" name="Freeform 83"/>
            <p:cNvSpPr>
              <a:spLocks/>
            </p:cNvSpPr>
            <p:nvPr/>
          </p:nvSpPr>
          <p:spPr bwMode="auto">
            <a:xfrm>
              <a:off x="5555263" y="4114042"/>
              <a:ext cx="137155" cy="177495"/>
            </a:xfrm>
            <a:custGeom>
              <a:avLst/>
              <a:gdLst>
                <a:gd name="T0" fmla="*/ 553279240 w 34"/>
                <a:gd name="T1" fmla="*/ 683464682 h 44"/>
                <a:gd name="T2" fmla="*/ 553279240 w 34"/>
                <a:gd name="T3" fmla="*/ 683464682 h 44"/>
                <a:gd name="T4" fmla="*/ 292910633 w 34"/>
                <a:gd name="T5" fmla="*/ 455641735 h 44"/>
                <a:gd name="T6" fmla="*/ 292910633 w 34"/>
                <a:gd name="T7" fmla="*/ 455641735 h 44"/>
                <a:gd name="T8" fmla="*/ 130184272 w 34"/>
                <a:gd name="T9" fmla="*/ 227822884 h 44"/>
                <a:gd name="T10" fmla="*/ 32546068 w 34"/>
                <a:gd name="T11" fmla="*/ 0 h 44"/>
                <a:gd name="T12" fmla="*/ 32546068 w 34"/>
                <a:gd name="T13" fmla="*/ 0 h 44"/>
                <a:gd name="T14" fmla="*/ 0 w 34"/>
                <a:gd name="T15" fmla="*/ 0 h 44"/>
                <a:gd name="T16" fmla="*/ 0 w 34"/>
                <a:gd name="T17" fmla="*/ 0 h 44"/>
                <a:gd name="T18" fmla="*/ 0 w 34"/>
                <a:gd name="T19" fmla="*/ 0 h 44"/>
                <a:gd name="T20" fmla="*/ 0 w 34"/>
                <a:gd name="T21" fmla="*/ 32546125 h 44"/>
                <a:gd name="T22" fmla="*/ 0 w 34"/>
                <a:gd name="T23" fmla="*/ 32546125 h 44"/>
                <a:gd name="T24" fmla="*/ 32546068 w 34"/>
                <a:gd name="T25" fmla="*/ 32546125 h 44"/>
                <a:gd name="T26" fmla="*/ 32546068 w 34"/>
                <a:gd name="T27" fmla="*/ 32546125 h 44"/>
                <a:gd name="T28" fmla="*/ 32546068 w 34"/>
                <a:gd name="T29" fmla="*/ 0 h 44"/>
                <a:gd name="T30" fmla="*/ 32546068 w 34"/>
                <a:gd name="T31" fmla="*/ 0 h 44"/>
                <a:gd name="T32" fmla="*/ 32546068 w 34"/>
                <a:gd name="T33" fmla="*/ 0 h 44"/>
                <a:gd name="T34" fmla="*/ 0 w 34"/>
                <a:gd name="T35" fmla="*/ 0 h 44"/>
                <a:gd name="T36" fmla="*/ 0 w 34"/>
                <a:gd name="T37" fmla="*/ 0 h 44"/>
                <a:gd name="T38" fmla="*/ 0 w 34"/>
                <a:gd name="T39" fmla="*/ 97638384 h 44"/>
                <a:gd name="T40" fmla="*/ 32546068 w 34"/>
                <a:gd name="T41" fmla="*/ 195276767 h 44"/>
                <a:gd name="T42" fmla="*/ 130184272 w 34"/>
                <a:gd name="T43" fmla="*/ 325461300 h 44"/>
                <a:gd name="T44" fmla="*/ 130184272 w 34"/>
                <a:gd name="T45" fmla="*/ 325461300 h 44"/>
                <a:gd name="T46" fmla="*/ 325456693 w 34"/>
                <a:gd name="T47" fmla="*/ 553280213 h 44"/>
                <a:gd name="T48" fmla="*/ 520733054 w 34"/>
                <a:gd name="T49" fmla="*/ 716010800 h 44"/>
                <a:gd name="T50" fmla="*/ 520733054 w 34"/>
                <a:gd name="T51" fmla="*/ 716010800 h 44"/>
                <a:gd name="T52" fmla="*/ 553279240 w 34"/>
                <a:gd name="T53" fmla="*/ 683464682 h 4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4"/>
                <a:gd name="T82" fmla="*/ 0 h 44"/>
                <a:gd name="T83" fmla="*/ 34 w 34"/>
                <a:gd name="T84" fmla="*/ 44 h 4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4" h="44">
                  <a:moveTo>
                    <a:pt x="34" y="42"/>
                  </a:moveTo>
                  <a:lnTo>
                    <a:pt x="34" y="42"/>
                  </a:lnTo>
                  <a:lnTo>
                    <a:pt x="18" y="28"/>
                  </a:lnTo>
                  <a:lnTo>
                    <a:pt x="8" y="14"/>
                  </a:lnTo>
                  <a:lnTo>
                    <a:pt x="2" y="0"/>
                  </a:lnTo>
                  <a:lnTo>
                    <a:pt x="0" y="0"/>
                  </a:lnTo>
                  <a:lnTo>
                    <a:pt x="0" y="2"/>
                  </a:lnTo>
                  <a:lnTo>
                    <a:pt x="2" y="2"/>
                  </a:lnTo>
                  <a:lnTo>
                    <a:pt x="2" y="0"/>
                  </a:lnTo>
                  <a:lnTo>
                    <a:pt x="0" y="0"/>
                  </a:lnTo>
                  <a:lnTo>
                    <a:pt x="0" y="6"/>
                  </a:lnTo>
                  <a:lnTo>
                    <a:pt x="2" y="12"/>
                  </a:lnTo>
                  <a:lnTo>
                    <a:pt x="8" y="20"/>
                  </a:lnTo>
                  <a:lnTo>
                    <a:pt x="20" y="34"/>
                  </a:lnTo>
                  <a:lnTo>
                    <a:pt x="32" y="44"/>
                  </a:lnTo>
                  <a:lnTo>
                    <a:pt x="34" y="42"/>
                  </a:lnTo>
                  <a:close/>
                </a:path>
              </a:pathLst>
            </a:custGeom>
            <a:solidFill>
              <a:srgbClr val="000000"/>
            </a:solidFill>
            <a:ln w="9525">
              <a:noFill/>
              <a:round/>
              <a:headEnd/>
              <a:tailEnd/>
            </a:ln>
          </p:spPr>
          <p:txBody>
            <a:bodyPr/>
            <a:lstStyle/>
            <a:p>
              <a:endParaRPr lang="fr-FR">
                <a:latin typeface="Calibri" pitchFamily="34" charset="0"/>
              </a:endParaRPr>
            </a:p>
          </p:txBody>
        </p:sp>
        <p:sp>
          <p:nvSpPr>
            <p:cNvPr id="9017" name="Freeform 84"/>
            <p:cNvSpPr>
              <a:spLocks/>
            </p:cNvSpPr>
            <p:nvPr/>
          </p:nvSpPr>
          <p:spPr bwMode="auto">
            <a:xfrm>
              <a:off x="5555263" y="4114042"/>
              <a:ext cx="137155" cy="177495"/>
            </a:xfrm>
            <a:custGeom>
              <a:avLst/>
              <a:gdLst>
                <a:gd name="T0" fmla="*/ 553279240 w 34"/>
                <a:gd name="T1" fmla="*/ 683464682 h 44"/>
                <a:gd name="T2" fmla="*/ 553279240 w 34"/>
                <a:gd name="T3" fmla="*/ 683464682 h 44"/>
                <a:gd name="T4" fmla="*/ 292910633 w 34"/>
                <a:gd name="T5" fmla="*/ 455641735 h 44"/>
                <a:gd name="T6" fmla="*/ 292910633 w 34"/>
                <a:gd name="T7" fmla="*/ 455641735 h 44"/>
                <a:gd name="T8" fmla="*/ 130184272 w 34"/>
                <a:gd name="T9" fmla="*/ 227822884 h 44"/>
                <a:gd name="T10" fmla="*/ 32546068 w 34"/>
                <a:gd name="T11" fmla="*/ 0 h 44"/>
                <a:gd name="T12" fmla="*/ 32546068 w 34"/>
                <a:gd name="T13" fmla="*/ 0 h 44"/>
                <a:gd name="T14" fmla="*/ 0 w 34"/>
                <a:gd name="T15" fmla="*/ 0 h 44"/>
                <a:gd name="T16" fmla="*/ 0 w 34"/>
                <a:gd name="T17" fmla="*/ 0 h 44"/>
                <a:gd name="T18" fmla="*/ 0 w 34"/>
                <a:gd name="T19" fmla="*/ 0 h 44"/>
                <a:gd name="T20" fmla="*/ 0 w 34"/>
                <a:gd name="T21" fmla="*/ 32546125 h 44"/>
                <a:gd name="T22" fmla="*/ 0 w 34"/>
                <a:gd name="T23" fmla="*/ 32546125 h 44"/>
                <a:gd name="T24" fmla="*/ 32546068 w 34"/>
                <a:gd name="T25" fmla="*/ 32546125 h 44"/>
                <a:gd name="T26" fmla="*/ 32546068 w 34"/>
                <a:gd name="T27" fmla="*/ 32546125 h 44"/>
                <a:gd name="T28" fmla="*/ 32546068 w 34"/>
                <a:gd name="T29" fmla="*/ 0 h 44"/>
                <a:gd name="T30" fmla="*/ 32546068 w 34"/>
                <a:gd name="T31" fmla="*/ 0 h 44"/>
                <a:gd name="T32" fmla="*/ 32546068 w 34"/>
                <a:gd name="T33" fmla="*/ 0 h 44"/>
                <a:gd name="T34" fmla="*/ 0 w 34"/>
                <a:gd name="T35" fmla="*/ 0 h 44"/>
                <a:gd name="T36" fmla="*/ 0 w 34"/>
                <a:gd name="T37" fmla="*/ 0 h 44"/>
                <a:gd name="T38" fmla="*/ 0 w 34"/>
                <a:gd name="T39" fmla="*/ 97638384 h 44"/>
                <a:gd name="T40" fmla="*/ 32546068 w 34"/>
                <a:gd name="T41" fmla="*/ 195276767 h 44"/>
                <a:gd name="T42" fmla="*/ 130184272 w 34"/>
                <a:gd name="T43" fmla="*/ 325461300 h 44"/>
                <a:gd name="T44" fmla="*/ 130184272 w 34"/>
                <a:gd name="T45" fmla="*/ 325461300 h 44"/>
                <a:gd name="T46" fmla="*/ 325456693 w 34"/>
                <a:gd name="T47" fmla="*/ 553280213 h 44"/>
                <a:gd name="T48" fmla="*/ 520733054 w 34"/>
                <a:gd name="T49" fmla="*/ 716010800 h 44"/>
                <a:gd name="T50" fmla="*/ 520733054 w 34"/>
                <a:gd name="T51" fmla="*/ 716010800 h 44"/>
                <a:gd name="T52" fmla="*/ 553279240 w 34"/>
                <a:gd name="T53" fmla="*/ 683464682 h 4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4"/>
                <a:gd name="T82" fmla="*/ 0 h 44"/>
                <a:gd name="T83" fmla="*/ 34 w 34"/>
                <a:gd name="T84" fmla="*/ 44 h 4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4" h="44">
                  <a:moveTo>
                    <a:pt x="34" y="42"/>
                  </a:moveTo>
                  <a:lnTo>
                    <a:pt x="34" y="42"/>
                  </a:lnTo>
                  <a:lnTo>
                    <a:pt x="18" y="28"/>
                  </a:lnTo>
                  <a:lnTo>
                    <a:pt x="8" y="14"/>
                  </a:lnTo>
                  <a:lnTo>
                    <a:pt x="2" y="0"/>
                  </a:lnTo>
                  <a:lnTo>
                    <a:pt x="0" y="0"/>
                  </a:lnTo>
                  <a:lnTo>
                    <a:pt x="0" y="2"/>
                  </a:lnTo>
                  <a:lnTo>
                    <a:pt x="2" y="2"/>
                  </a:lnTo>
                  <a:lnTo>
                    <a:pt x="2" y="0"/>
                  </a:lnTo>
                  <a:lnTo>
                    <a:pt x="0" y="0"/>
                  </a:lnTo>
                  <a:lnTo>
                    <a:pt x="0" y="6"/>
                  </a:lnTo>
                  <a:lnTo>
                    <a:pt x="2" y="12"/>
                  </a:lnTo>
                  <a:lnTo>
                    <a:pt x="8" y="20"/>
                  </a:lnTo>
                  <a:lnTo>
                    <a:pt x="20" y="34"/>
                  </a:lnTo>
                  <a:lnTo>
                    <a:pt x="32" y="44"/>
                  </a:lnTo>
                  <a:lnTo>
                    <a:pt x="34" y="42"/>
                  </a:lnTo>
                </a:path>
              </a:pathLst>
            </a:custGeom>
            <a:noFill/>
            <a:ln w="9525">
              <a:noFill/>
              <a:round/>
              <a:headEnd/>
              <a:tailEnd/>
            </a:ln>
          </p:spPr>
          <p:txBody>
            <a:bodyPr/>
            <a:lstStyle/>
            <a:p>
              <a:endParaRPr lang="fr-FR">
                <a:latin typeface="Calibri" pitchFamily="34" charset="0"/>
              </a:endParaRPr>
            </a:p>
          </p:txBody>
        </p:sp>
        <p:sp>
          <p:nvSpPr>
            <p:cNvPr id="9018" name="Freeform 85"/>
            <p:cNvSpPr>
              <a:spLocks/>
            </p:cNvSpPr>
            <p:nvPr/>
          </p:nvSpPr>
          <p:spPr bwMode="auto">
            <a:xfrm>
              <a:off x="5805369" y="4243129"/>
              <a:ext cx="32272" cy="266242"/>
            </a:xfrm>
            <a:custGeom>
              <a:avLst/>
              <a:gdLst>
                <a:gd name="T0" fmla="*/ 0 w 8"/>
                <a:gd name="T1" fmla="*/ 1008919811 h 66"/>
                <a:gd name="T2" fmla="*/ 0 w 8"/>
                <a:gd name="T3" fmla="*/ 1008919811 h 66"/>
                <a:gd name="T4" fmla="*/ 32546304 w 8"/>
                <a:gd name="T5" fmla="*/ 1041465863 h 66"/>
                <a:gd name="T6" fmla="*/ 32546304 w 8"/>
                <a:gd name="T7" fmla="*/ 1041465863 h 66"/>
                <a:gd name="T8" fmla="*/ 65092609 w 8"/>
                <a:gd name="T9" fmla="*/ 1074012168 h 66"/>
                <a:gd name="T10" fmla="*/ 97638921 w 8"/>
                <a:gd name="T11" fmla="*/ 1041465863 h 66"/>
                <a:gd name="T12" fmla="*/ 97638921 w 8"/>
                <a:gd name="T13" fmla="*/ 1041465863 h 66"/>
                <a:gd name="T14" fmla="*/ 130185217 w 8"/>
                <a:gd name="T15" fmla="*/ 943827706 h 66"/>
                <a:gd name="T16" fmla="*/ 130185217 w 8"/>
                <a:gd name="T17" fmla="*/ 846189548 h 66"/>
                <a:gd name="T18" fmla="*/ 97638921 w 8"/>
                <a:gd name="T19" fmla="*/ 618371215 h 66"/>
                <a:gd name="T20" fmla="*/ 97638921 w 8"/>
                <a:gd name="T21" fmla="*/ 618371215 h 66"/>
                <a:gd name="T22" fmla="*/ 65092609 w 8"/>
                <a:gd name="T23" fmla="*/ 325456617 h 66"/>
                <a:gd name="T24" fmla="*/ 32546304 w 8"/>
                <a:gd name="T25" fmla="*/ 32546060 h 66"/>
                <a:gd name="T26" fmla="*/ 32546304 w 8"/>
                <a:gd name="T27" fmla="*/ 32546060 h 66"/>
                <a:gd name="T28" fmla="*/ 0 w 8"/>
                <a:gd name="T29" fmla="*/ 0 h 66"/>
                <a:gd name="T30" fmla="*/ 0 w 8"/>
                <a:gd name="T31" fmla="*/ 32546060 h 66"/>
                <a:gd name="T32" fmla="*/ 0 w 8"/>
                <a:gd name="T33" fmla="*/ 32546060 h 66"/>
                <a:gd name="T34" fmla="*/ 32546304 w 8"/>
                <a:gd name="T35" fmla="*/ 650917267 h 66"/>
                <a:gd name="T36" fmla="*/ 32546304 w 8"/>
                <a:gd name="T37" fmla="*/ 650917267 h 66"/>
                <a:gd name="T38" fmla="*/ 65092609 w 8"/>
                <a:gd name="T39" fmla="*/ 846189548 h 66"/>
                <a:gd name="T40" fmla="*/ 65092609 w 8"/>
                <a:gd name="T41" fmla="*/ 943827706 h 66"/>
                <a:gd name="T42" fmla="*/ 32546304 w 8"/>
                <a:gd name="T43" fmla="*/ 976373758 h 66"/>
                <a:gd name="T44" fmla="*/ 0 w 8"/>
                <a:gd name="T45" fmla="*/ 976373758 h 66"/>
                <a:gd name="T46" fmla="*/ 0 w 8"/>
                <a:gd name="T47" fmla="*/ 976373758 h 66"/>
                <a:gd name="T48" fmla="*/ 0 w 8"/>
                <a:gd name="T49" fmla="*/ 100891981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
                <a:gd name="T76" fmla="*/ 0 h 66"/>
                <a:gd name="T77" fmla="*/ 8 w 8"/>
                <a:gd name="T78" fmla="*/ 66 h 6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 h="66">
                  <a:moveTo>
                    <a:pt x="0" y="62"/>
                  </a:moveTo>
                  <a:lnTo>
                    <a:pt x="0" y="62"/>
                  </a:lnTo>
                  <a:lnTo>
                    <a:pt x="2" y="64"/>
                  </a:lnTo>
                  <a:lnTo>
                    <a:pt x="4" y="66"/>
                  </a:lnTo>
                  <a:lnTo>
                    <a:pt x="6" y="64"/>
                  </a:lnTo>
                  <a:lnTo>
                    <a:pt x="8" y="58"/>
                  </a:lnTo>
                  <a:lnTo>
                    <a:pt x="8" y="52"/>
                  </a:lnTo>
                  <a:lnTo>
                    <a:pt x="6" y="38"/>
                  </a:lnTo>
                  <a:lnTo>
                    <a:pt x="4" y="20"/>
                  </a:lnTo>
                  <a:lnTo>
                    <a:pt x="2" y="2"/>
                  </a:lnTo>
                  <a:lnTo>
                    <a:pt x="0" y="0"/>
                  </a:lnTo>
                  <a:lnTo>
                    <a:pt x="0" y="2"/>
                  </a:lnTo>
                  <a:lnTo>
                    <a:pt x="2" y="40"/>
                  </a:lnTo>
                  <a:lnTo>
                    <a:pt x="4" y="52"/>
                  </a:lnTo>
                  <a:lnTo>
                    <a:pt x="4" y="58"/>
                  </a:lnTo>
                  <a:lnTo>
                    <a:pt x="2" y="60"/>
                  </a:lnTo>
                  <a:lnTo>
                    <a:pt x="0" y="60"/>
                  </a:lnTo>
                  <a:lnTo>
                    <a:pt x="0" y="62"/>
                  </a:lnTo>
                  <a:close/>
                </a:path>
              </a:pathLst>
            </a:custGeom>
            <a:solidFill>
              <a:srgbClr val="000000"/>
            </a:solidFill>
            <a:ln w="9525">
              <a:noFill/>
              <a:round/>
              <a:headEnd/>
              <a:tailEnd/>
            </a:ln>
          </p:spPr>
          <p:txBody>
            <a:bodyPr/>
            <a:lstStyle/>
            <a:p>
              <a:endParaRPr lang="fr-FR">
                <a:latin typeface="Calibri" pitchFamily="34" charset="0"/>
              </a:endParaRPr>
            </a:p>
          </p:txBody>
        </p:sp>
        <p:sp>
          <p:nvSpPr>
            <p:cNvPr id="9019" name="Freeform 86"/>
            <p:cNvSpPr>
              <a:spLocks/>
            </p:cNvSpPr>
            <p:nvPr/>
          </p:nvSpPr>
          <p:spPr bwMode="auto">
            <a:xfrm>
              <a:off x="5805369" y="4243129"/>
              <a:ext cx="32272" cy="266242"/>
            </a:xfrm>
            <a:custGeom>
              <a:avLst/>
              <a:gdLst>
                <a:gd name="T0" fmla="*/ 0 w 8"/>
                <a:gd name="T1" fmla="*/ 1008919811 h 66"/>
                <a:gd name="T2" fmla="*/ 0 w 8"/>
                <a:gd name="T3" fmla="*/ 1008919811 h 66"/>
                <a:gd name="T4" fmla="*/ 32546304 w 8"/>
                <a:gd name="T5" fmla="*/ 1041465863 h 66"/>
                <a:gd name="T6" fmla="*/ 32546304 w 8"/>
                <a:gd name="T7" fmla="*/ 1041465863 h 66"/>
                <a:gd name="T8" fmla="*/ 65092609 w 8"/>
                <a:gd name="T9" fmla="*/ 1074012168 h 66"/>
                <a:gd name="T10" fmla="*/ 97638921 w 8"/>
                <a:gd name="T11" fmla="*/ 1041465863 h 66"/>
                <a:gd name="T12" fmla="*/ 97638921 w 8"/>
                <a:gd name="T13" fmla="*/ 1041465863 h 66"/>
                <a:gd name="T14" fmla="*/ 130185217 w 8"/>
                <a:gd name="T15" fmla="*/ 943827706 h 66"/>
                <a:gd name="T16" fmla="*/ 130185217 w 8"/>
                <a:gd name="T17" fmla="*/ 846189548 h 66"/>
                <a:gd name="T18" fmla="*/ 97638921 w 8"/>
                <a:gd name="T19" fmla="*/ 618371215 h 66"/>
                <a:gd name="T20" fmla="*/ 97638921 w 8"/>
                <a:gd name="T21" fmla="*/ 618371215 h 66"/>
                <a:gd name="T22" fmla="*/ 65092609 w 8"/>
                <a:gd name="T23" fmla="*/ 325456617 h 66"/>
                <a:gd name="T24" fmla="*/ 32546304 w 8"/>
                <a:gd name="T25" fmla="*/ 32546060 h 66"/>
                <a:gd name="T26" fmla="*/ 32546304 w 8"/>
                <a:gd name="T27" fmla="*/ 32546060 h 66"/>
                <a:gd name="T28" fmla="*/ 0 w 8"/>
                <a:gd name="T29" fmla="*/ 0 h 66"/>
                <a:gd name="T30" fmla="*/ 0 w 8"/>
                <a:gd name="T31" fmla="*/ 32546060 h 66"/>
                <a:gd name="T32" fmla="*/ 0 w 8"/>
                <a:gd name="T33" fmla="*/ 32546060 h 66"/>
                <a:gd name="T34" fmla="*/ 32546304 w 8"/>
                <a:gd name="T35" fmla="*/ 650917267 h 66"/>
                <a:gd name="T36" fmla="*/ 32546304 w 8"/>
                <a:gd name="T37" fmla="*/ 650917267 h 66"/>
                <a:gd name="T38" fmla="*/ 65092609 w 8"/>
                <a:gd name="T39" fmla="*/ 846189548 h 66"/>
                <a:gd name="T40" fmla="*/ 65092609 w 8"/>
                <a:gd name="T41" fmla="*/ 943827706 h 66"/>
                <a:gd name="T42" fmla="*/ 32546304 w 8"/>
                <a:gd name="T43" fmla="*/ 976373758 h 66"/>
                <a:gd name="T44" fmla="*/ 0 w 8"/>
                <a:gd name="T45" fmla="*/ 976373758 h 66"/>
                <a:gd name="T46" fmla="*/ 0 w 8"/>
                <a:gd name="T47" fmla="*/ 976373758 h 66"/>
                <a:gd name="T48" fmla="*/ 0 w 8"/>
                <a:gd name="T49" fmla="*/ 100891981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
                <a:gd name="T76" fmla="*/ 0 h 66"/>
                <a:gd name="T77" fmla="*/ 8 w 8"/>
                <a:gd name="T78" fmla="*/ 66 h 6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 h="66">
                  <a:moveTo>
                    <a:pt x="0" y="62"/>
                  </a:moveTo>
                  <a:lnTo>
                    <a:pt x="0" y="62"/>
                  </a:lnTo>
                  <a:lnTo>
                    <a:pt x="2" y="64"/>
                  </a:lnTo>
                  <a:lnTo>
                    <a:pt x="4" y="66"/>
                  </a:lnTo>
                  <a:lnTo>
                    <a:pt x="6" y="64"/>
                  </a:lnTo>
                  <a:lnTo>
                    <a:pt x="8" y="58"/>
                  </a:lnTo>
                  <a:lnTo>
                    <a:pt x="8" y="52"/>
                  </a:lnTo>
                  <a:lnTo>
                    <a:pt x="6" y="38"/>
                  </a:lnTo>
                  <a:lnTo>
                    <a:pt x="4" y="20"/>
                  </a:lnTo>
                  <a:lnTo>
                    <a:pt x="2" y="2"/>
                  </a:lnTo>
                  <a:lnTo>
                    <a:pt x="0" y="0"/>
                  </a:lnTo>
                  <a:lnTo>
                    <a:pt x="0" y="2"/>
                  </a:lnTo>
                  <a:lnTo>
                    <a:pt x="2" y="40"/>
                  </a:lnTo>
                  <a:lnTo>
                    <a:pt x="4" y="52"/>
                  </a:lnTo>
                  <a:lnTo>
                    <a:pt x="4" y="58"/>
                  </a:lnTo>
                  <a:lnTo>
                    <a:pt x="2" y="60"/>
                  </a:lnTo>
                  <a:lnTo>
                    <a:pt x="0" y="60"/>
                  </a:lnTo>
                  <a:lnTo>
                    <a:pt x="0" y="62"/>
                  </a:lnTo>
                </a:path>
              </a:pathLst>
            </a:custGeom>
            <a:noFill/>
            <a:ln w="9525">
              <a:noFill/>
              <a:round/>
              <a:headEnd/>
              <a:tailEnd/>
            </a:ln>
          </p:spPr>
          <p:txBody>
            <a:bodyPr/>
            <a:lstStyle/>
            <a:p>
              <a:endParaRPr lang="fr-FR">
                <a:latin typeface="Calibri" pitchFamily="34" charset="0"/>
              </a:endParaRPr>
            </a:p>
          </p:txBody>
        </p:sp>
        <p:sp>
          <p:nvSpPr>
            <p:cNvPr id="9020" name="Freeform 87"/>
            <p:cNvSpPr>
              <a:spLocks/>
            </p:cNvSpPr>
            <p:nvPr/>
          </p:nvSpPr>
          <p:spPr bwMode="auto">
            <a:xfrm>
              <a:off x="5829573" y="4485168"/>
              <a:ext cx="48408" cy="121019"/>
            </a:xfrm>
            <a:custGeom>
              <a:avLst/>
              <a:gdLst>
                <a:gd name="T0" fmla="*/ 0 w 12"/>
                <a:gd name="T1" fmla="*/ 0 h 30"/>
                <a:gd name="T2" fmla="*/ 0 w 12"/>
                <a:gd name="T3" fmla="*/ 0 h 30"/>
                <a:gd name="T4" fmla="*/ 32546310 w 12"/>
                <a:gd name="T5" fmla="*/ 130184171 h 30"/>
                <a:gd name="T6" fmla="*/ 97638936 w 12"/>
                <a:gd name="T7" fmla="*/ 260364307 h 30"/>
                <a:gd name="T8" fmla="*/ 195277873 w 12"/>
                <a:gd name="T9" fmla="*/ 488186614 h 30"/>
                <a:gd name="T10" fmla="*/ 195277873 w 12"/>
                <a:gd name="T11" fmla="*/ 488186614 h 30"/>
                <a:gd name="T12" fmla="*/ 195277873 w 12"/>
                <a:gd name="T13" fmla="*/ 488186614 h 30"/>
                <a:gd name="T14" fmla="*/ 195277873 w 12"/>
                <a:gd name="T15" fmla="*/ 488186614 h 30"/>
                <a:gd name="T16" fmla="*/ 97638936 w 12"/>
                <a:gd name="T17" fmla="*/ 260364307 h 30"/>
                <a:gd name="T18" fmla="*/ 32546310 w 12"/>
                <a:gd name="T19" fmla="*/ 130184171 h 30"/>
                <a:gd name="T20" fmla="*/ 32546310 w 12"/>
                <a:gd name="T21" fmla="*/ 0 h 30"/>
                <a:gd name="T22" fmla="*/ 32546310 w 12"/>
                <a:gd name="T23" fmla="*/ 0 h 30"/>
                <a:gd name="T24" fmla="*/ 0 w 12"/>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0"/>
                <a:gd name="T41" fmla="*/ 12 w 12"/>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0">
                  <a:moveTo>
                    <a:pt x="0" y="0"/>
                  </a:moveTo>
                  <a:lnTo>
                    <a:pt x="0" y="0"/>
                  </a:lnTo>
                  <a:lnTo>
                    <a:pt x="2" y="8"/>
                  </a:lnTo>
                  <a:lnTo>
                    <a:pt x="6" y="16"/>
                  </a:lnTo>
                  <a:lnTo>
                    <a:pt x="12" y="30"/>
                  </a:lnTo>
                  <a:lnTo>
                    <a:pt x="6" y="16"/>
                  </a:lnTo>
                  <a:lnTo>
                    <a:pt x="2" y="8"/>
                  </a:lnTo>
                  <a:lnTo>
                    <a:pt x="2" y="0"/>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021" name="Freeform 88"/>
            <p:cNvSpPr>
              <a:spLocks/>
            </p:cNvSpPr>
            <p:nvPr/>
          </p:nvSpPr>
          <p:spPr bwMode="auto">
            <a:xfrm>
              <a:off x="5829573" y="4485168"/>
              <a:ext cx="48408" cy="121019"/>
            </a:xfrm>
            <a:custGeom>
              <a:avLst/>
              <a:gdLst>
                <a:gd name="T0" fmla="*/ 0 w 12"/>
                <a:gd name="T1" fmla="*/ 0 h 30"/>
                <a:gd name="T2" fmla="*/ 0 w 12"/>
                <a:gd name="T3" fmla="*/ 0 h 30"/>
                <a:gd name="T4" fmla="*/ 32546310 w 12"/>
                <a:gd name="T5" fmla="*/ 130184171 h 30"/>
                <a:gd name="T6" fmla="*/ 97638936 w 12"/>
                <a:gd name="T7" fmla="*/ 260364307 h 30"/>
                <a:gd name="T8" fmla="*/ 195277873 w 12"/>
                <a:gd name="T9" fmla="*/ 488186614 h 30"/>
                <a:gd name="T10" fmla="*/ 195277873 w 12"/>
                <a:gd name="T11" fmla="*/ 488186614 h 30"/>
                <a:gd name="T12" fmla="*/ 195277873 w 12"/>
                <a:gd name="T13" fmla="*/ 488186614 h 30"/>
                <a:gd name="T14" fmla="*/ 195277873 w 12"/>
                <a:gd name="T15" fmla="*/ 488186614 h 30"/>
                <a:gd name="T16" fmla="*/ 97638936 w 12"/>
                <a:gd name="T17" fmla="*/ 260364307 h 30"/>
                <a:gd name="T18" fmla="*/ 32546310 w 12"/>
                <a:gd name="T19" fmla="*/ 130184171 h 30"/>
                <a:gd name="T20" fmla="*/ 32546310 w 12"/>
                <a:gd name="T21" fmla="*/ 0 h 30"/>
                <a:gd name="T22" fmla="*/ 32546310 w 12"/>
                <a:gd name="T23" fmla="*/ 0 h 30"/>
                <a:gd name="T24" fmla="*/ 0 w 12"/>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0"/>
                <a:gd name="T41" fmla="*/ 12 w 12"/>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0">
                  <a:moveTo>
                    <a:pt x="0" y="0"/>
                  </a:moveTo>
                  <a:lnTo>
                    <a:pt x="0" y="0"/>
                  </a:lnTo>
                  <a:lnTo>
                    <a:pt x="2" y="8"/>
                  </a:lnTo>
                  <a:lnTo>
                    <a:pt x="6" y="16"/>
                  </a:lnTo>
                  <a:lnTo>
                    <a:pt x="12" y="30"/>
                  </a:lnTo>
                  <a:lnTo>
                    <a:pt x="6" y="16"/>
                  </a:lnTo>
                  <a:lnTo>
                    <a:pt x="2" y="8"/>
                  </a:lnTo>
                  <a:lnTo>
                    <a:pt x="2" y="0"/>
                  </a:lnTo>
                  <a:lnTo>
                    <a:pt x="0" y="0"/>
                  </a:lnTo>
                </a:path>
              </a:pathLst>
            </a:custGeom>
            <a:noFill/>
            <a:ln w="9525">
              <a:noFill/>
              <a:round/>
              <a:headEnd/>
              <a:tailEnd/>
            </a:ln>
          </p:spPr>
          <p:txBody>
            <a:bodyPr/>
            <a:lstStyle/>
            <a:p>
              <a:endParaRPr lang="fr-FR">
                <a:latin typeface="Calibri" pitchFamily="34" charset="0"/>
              </a:endParaRPr>
            </a:p>
          </p:txBody>
        </p:sp>
        <p:sp>
          <p:nvSpPr>
            <p:cNvPr id="9022" name="Freeform 113"/>
            <p:cNvSpPr>
              <a:spLocks/>
            </p:cNvSpPr>
            <p:nvPr/>
          </p:nvSpPr>
          <p:spPr bwMode="auto">
            <a:xfrm>
              <a:off x="6249106" y="5259691"/>
              <a:ext cx="32272" cy="96815"/>
            </a:xfrm>
            <a:custGeom>
              <a:avLst/>
              <a:gdLst>
                <a:gd name="T0" fmla="*/ 65092609 w 8"/>
                <a:gd name="T1" fmla="*/ 0 h 24"/>
                <a:gd name="T2" fmla="*/ 65092609 w 8"/>
                <a:gd name="T3" fmla="*/ 0 h 24"/>
                <a:gd name="T4" fmla="*/ 32546304 w 8"/>
                <a:gd name="T5" fmla="*/ 65091947 h 24"/>
                <a:gd name="T6" fmla="*/ 32546304 w 8"/>
                <a:gd name="T7" fmla="*/ 65091947 h 24"/>
                <a:gd name="T8" fmla="*/ 0 w 8"/>
                <a:gd name="T9" fmla="*/ 195275856 h 24"/>
                <a:gd name="T10" fmla="*/ 0 w 8"/>
                <a:gd name="T11" fmla="*/ 195275856 h 24"/>
                <a:gd name="T12" fmla="*/ 0 w 8"/>
                <a:gd name="T13" fmla="*/ 292909781 h 24"/>
                <a:gd name="T14" fmla="*/ 65092609 w 8"/>
                <a:gd name="T15" fmla="*/ 390547678 h 24"/>
                <a:gd name="T16" fmla="*/ 65092609 w 8"/>
                <a:gd name="T17" fmla="*/ 390547678 h 24"/>
                <a:gd name="T18" fmla="*/ 97638921 w 8"/>
                <a:gd name="T19" fmla="*/ 390547678 h 24"/>
                <a:gd name="T20" fmla="*/ 130185217 w 8"/>
                <a:gd name="T21" fmla="*/ 358001712 h 24"/>
                <a:gd name="T22" fmla="*/ 130185217 w 8"/>
                <a:gd name="T23" fmla="*/ 358001712 h 24"/>
                <a:gd name="T24" fmla="*/ 65092609 w 8"/>
                <a:gd name="T25" fmla="*/ 162729890 h 24"/>
                <a:gd name="T26" fmla="*/ 65092609 w 8"/>
                <a:gd name="T27" fmla="*/ 162729890 h 24"/>
                <a:gd name="T28" fmla="*/ 97638921 w 8"/>
                <a:gd name="T29" fmla="*/ 32545973 h 24"/>
                <a:gd name="T30" fmla="*/ 97638921 w 8"/>
                <a:gd name="T31" fmla="*/ 32545973 h 24"/>
                <a:gd name="T32" fmla="*/ 65092609 w 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
                <a:gd name="T52" fmla="*/ 0 h 24"/>
                <a:gd name="T53" fmla="*/ 8 w 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 h="24">
                  <a:moveTo>
                    <a:pt x="4" y="0"/>
                  </a:moveTo>
                  <a:lnTo>
                    <a:pt x="4" y="0"/>
                  </a:lnTo>
                  <a:lnTo>
                    <a:pt x="2" y="4"/>
                  </a:lnTo>
                  <a:lnTo>
                    <a:pt x="0" y="12"/>
                  </a:lnTo>
                  <a:lnTo>
                    <a:pt x="0" y="18"/>
                  </a:lnTo>
                  <a:lnTo>
                    <a:pt x="4" y="24"/>
                  </a:lnTo>
                  <a:lnTo>
                    <a:pt x="6" y="24"/>
                  </a:lnTo>
                  <a:lnTo>
                    <a:pt x="8" y="22"/>
                  </a:lnTo>
                  <a:lnTo>
                    <a:pt x="4" y="10"/>
                  </a:lnTo>
                  <a:lnTo>
                    <a:pt x="6" y="2"/>
                  </a:lnTo>
                  <a:lnTo>
                    <a:pt x="4"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9023" name="Freeform 114"/>
            <p:cNvSpPr>
              <a:spLocks/>
            </p:cNvSpPr>
            <p:nvPr/>
          </p:nvSpPr>
          <p:spPr bwMode="auto">
            <a:xfrm>
              <a:off x="6249106" y="5259691"/>
              <a:ext cx="32272" cy="96815"/>
            </a:xfrm>
            <a:custGeom>
              <a:avLst/>
              <a:gdLst>
                <a:gd name="T0" fmla="*/ 65092609 w 8"/>
                <a:gd name="T1" fmla="*/ 0 h 24"/>
                <a:gd name="T2" fmla="*/ 65092609 w 8"/>
                <a:gd name="T3" fmla="*/ 0 h 24"/>
                <a:gd name="T4" fmla="*/ 32546304 w 8"/>
                <a:gd name="T5" fmla="*/ 65091947 h 24"/>
                <a:gd name="T6" fmla="*/ 32546304 w 8"/>
                <a:gd name="T7" fmla="*/ 65091947 h 24"/>
                <a:gd name="T8" fmla="*/ 0 w 8"/>
                <a:gd name="T9" fmla="*/ 195275856 h 24"/>
                <a:gd name="T10" fmla="*/ 0 w 8"/>
                <a:gd name="T11" fmla="*/ 195275856 h 24"/>
                <a:gd name="T12" fmla="*/ 0 w 8"/>
                <a:gd name="T13" fmla="*/ 292909781 h 24"/>
                <a:gd name="T14" fmla="*/ 65092609 w 8"/>
                <a:gd name="T15" fmla="*/ 390547678 h 24"/>
                <a:gd name="T16" fmla="*/ 65092609 w 8"/>
                <a:gd name="T17" fmla="*/ 390547678 h 24"/>
                <a:gd name="T18" fmla="*/ 97638921 w 8"/>
                <a:gd name="T19" fmla="*/ 390547678 h 24"/>
                <a:gd name="T20" fmla="*/ 130185217 w 8"/>
                <a:gd name="T21" fmla="*/ 358001712 h 24"/>
                <a:gd name="T22" fmla="*/ 130185217 w 8"/>
                <a:gd name="T23" fmla="*/ 358001712 h 24"/>
                <a:gd name="T24" fmla="*/ 65092609 w 8"/>
                <a:gd name="T25" fmla="*/ 162729890 h 24"/>
                <a:gd name="T26" fmla="*/ 65092609 w 8"/>
                <a:gd name="T27" fmla="*/ 162729890 h 24"/>
                <a:gd name="T28" fmla="*/ 97638921 w 8"/>
                <a:gd name="T29" fmla="*/ 32545973 h 24"/>
                <a:gd name="T30" fmla="*/ 97638921 w 8"/>
                <a:gd name="T31" fmla="*/ 32545973 h 24"/>
                <a:gd name="T32" fmla="*/ 65092609 w 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
                <a:gd name="T52" fmla="*/ 0 h 24"/>
                <a:gd name="T53" fmla="*/ 8 w 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 h="24">
                  <a:moveTo>
                    <a:pt x="4" y="0"/>
                  </a:moveTo>
                  <a:lnTo>
                    <a:pt x="4" y="0"/>
                  </a:lnTo>
                  <a:lnTo>
                    <a:pt x="2" y="4"/>
                  </a:lnTo>
                  <a:lnTo>
                    <a:pt x="0" y="12"/>
                  </a:lnTo>
                  <a:lnTo>
                    <a:pt x="0" y="18"/>
                  </a:lnTo>
                  <a:lnTo>
                    <a:pt x="4" y="24"/>
                  </a:lnTo>
                  <a:lnTo>
                    <a:pt x="6" y="24"/>
                  </a:lnTo>
                  <a:lnTo>
                    <a:pt x="8" y="22"/>
                  </a:lnTo>
                  <a:lnTo>
                    <a:pt x="4" y="10"/>
                  </a:lnTo>
                  <a:lnTo>
                    <a:pt x="6" y="2"/>
                  </a:lnTo>
                  <a:lnTo>
                    <a:pt x="4" y="0"/>
                  </a:lnTo>
                </a:path>
              </a:pathLst>
            </a:custGeom>
            <a:noFill/>
            <a:ln w="9525">
              <a:noFill/>
              <a:round/>
              <a:headEnd/>
              <a:tailEnd/>
            </a:ln>
          </p:spPr>
          <p:txBody>
            <a:bodyPr/>
            <a:lstStyle/>
            <a:p>
              <a:endParaRPr lang="fr-FR">
                <a:latin typeface="Calibri" pitchFamily="34" charset="0"/>
              </a:endParaRPr>
            </a:p>
          </p:txBody>
        </p:sp>
      </p:grpSp>
      <p:grpSp>
        <p:nvGrpSpPr>
          <p:cNvPr id="164" name="Groupe 1337"/>
          <p:cNvGrpSpPr>
            <a:grpSpLocks noChangeAspect="1"/>
          </p:cNvGrpSpPr>
          <p:nvPr/>
        </p:nvGrpSpPr>
        <p:grpSpPr bwMode="auto">
          <a:xfrm>
            <a:off x="4214813" y="3143250"/>
            <a:ext cx="701675" cy="1141413"/>
            <a:chOff x="5248681" y="3412131"/>
            <a:chExt cx="1766880" cy="2872189"/>
          </a:xfrm>
        </p:grpSpPr>
        <p:sp>
          <p:nvSpPr>
            <p:cNvPr id="8898" name="Freeform 11"/>
            <p:cNvSpPr>
              <a:spLocks/>
            </p:cNvSpPr>
            <p:nvPr/>
          </p:nvSpPr>
          <p:spPr bwMode="auto">
            <a:xfrm>
              <a:off x="5748893" y="3412131"/>
              <a:ext cx="1000425" cy="1895968"/>
            </a:xfrm>
            <a:custGeom>
              <a:avLst/>
              <a:gdLst>
                <a:gd name="T0" fmla="*/ 2147483647 w 248"/>
                <a:gd name="T1" fmla="*/ 2147483647 h 470"/>
                <a:gd name="T2" fmla="*/ 2147483647 w 248"/>
                <a:gd name="T3" fmla="*/ 2147483647 h 470"/>
                <a:gd name="T4" fmla="*/ 2147483647 w 248"/>
                <a:gd name="T5" fmla="*/ 2147483647 h 470"/>
                <a:gd name="T6" fmla="*/ 2147483647 w 248"/>
                <a:gd name="T7" fmla="*/ 2147483647 h 470"/>
                <a:gd name="T8" fmla="*/ 2147483647 w 248"/>
                <a:gd name="T9" fmla="*/ 2147483647 h 470"/>
                <a:gd name="T10" fmla="*/ 1985299054 w 248"/>
                <a:gd name="T11" fmla="*/ 2147483647 h 470"/>
                <a:gd name="T12" fmla="*/ 1822568673 w 248"/>
                <a:gd name="T13" fmla="*/ 2147483647 h 470"/>
                <a:gd name="T14" fmla="*/ 1790022597 w 248"/>
                <a:gd name="T15" fmla="*/ 2147483647 h 470"/>
                <a:gd name="T16" fmla="*/ 1952752978 w 248"/>
                <a:gd name="T17" fmla="*/ 2147483647 h 470"/>
                <a:gd name="T18" fmla="*/ 2082937283 w 248"/>
                <a:gd name="T19" fmla="*/ 2147483647 h 470"/>
                <a:gd name="T20" fmla="*/ 2147483647 w 248"/>
                <a:gd name="T21" fmla="*/ 2050392548 h 470"/>
                <a:gd name="T22" fmla="*/ 2147483647 w 248"/>
                <a:gd name="T23" fmla="*/ 358003165 h 470"/>
                <a:gd name="T24" fmla="*/ 2147483647 w 248"/>
                <a:gd name="T25" fmla="*/ 585825974 h 470"/>
                <a:gd name="T26" fmla="*/ 2147483647 w 248"/>
                <a:gd name="T27" fmla="*/ 2147483647 h 470"/>
                <a:gd name="T28" fmla="*/ 2147483647 w 248"/>
                <a:gd name="T29" fmla="*/ 1952754256 h 470"/>
                <a:gd name="T30" fmla="*/ 2147483647 w 248"/>
                <a:gd name="T31" fmla="*/ 1855115963 h 470"/>
                <a:gd name="T32" fmla="*/ 2147483647 w 248"/>
                <a:gd name="T33" fmla="*/ 1334382436 h 470"/>
                <a:gd name="T34" fmla="*/ 2147483647 w 248"/>
                <a:gd name="T35" fmla="*/ 2147483647 h 470"/>
                <a:gd name="T36" fmla="*/ 2147483647 w 248"/>
                <a:gd name="T37" fmla="*/ 2147483647 h 470"/>
                <a:gd name="T38" fmla="*/ 1952752978 w 248"/>
                <a:gd name="T39" fmla="*/ 2147483647 h 470"/>
                <a:gd name="T40" fmla="*/ 1594746139 w 248"/>
                <a:gd name="T41" fmla="*/ 2147483647 h 470"/>
                <a:gd name="T42" fmla="*/ 1497107910 w 248"/>
                <a:gd name="T43" fmla="*/ 2147483647 h 470"/>
                <a:gd name="T44" fmla="*/ 1171651182 w 248"/>
                <a:gd name="T45" fmla="*/ 2147483647 h 470"/>
                <a:gd name="T46" fmla="*/ 1041466625 w 248"/>
                <a:gd name="T47" fmla="*/ 2147483647 h 470"/>
                <a:gd name="T48" fmla="*/ 488187236 w 248"/>
                <a:gd name="T49" fmla="*/ 1301836339 h 470"/>
                <a:gd name="T50" fmla="*/ 390549007 w 248"/>
                <a:gd name="T51" fmla="*/ 846194755 h 470"/>
                <a:gd name="T52" fmla="*/ 32546084 w 248"/>
                <a:gd name="T53" fmla="*/ 0 h 470"/>
                <a:gd name="T54" fmla="*/ 32546084 w 248"/>
                <a:gd name="T55" fmla="*/ 358003165 h 470"/>
                <a:gd name="T56" fmla="*/ 650917743 w 248"/>
                <a:gd name="T57" fmla="*/ 2147483647 h 470"/>
                <a:gd name="T58" fmla="*/ 781102048 w 248"/>
                <a:gd name="T59" fmla="*/ 2147483647 h 470"/>
                <a:gd name="T60" fmla="*/ 1106559029 w 248"/>
                <a:gd name="T61" fmla="*/ 2147483647 h 470"/>
                <a:gd name="T62" fmla="*/ 976374472 w 248"/>
                <a:gd name="T63" fmla="*/ 2147483647 h 470"/>
                <a:gd name="T64" fmla="*/ 878736243 w 248"/>
                <a:gd name="T65" fmla="*/ 2147483647 h 470"/>
                <a:gd name="T66" fmla="*/ 553279515 w 248"/>
                <a:gd name="T67" fmla="*/ 2147483647 h 470"/>
                <a:gd name="T68" fmla="*/ 325456855 w 248"/>
                <a:gd name="T69" fmla="*/ 2147483647 h 470"/>
                <a:gd name="T70" fmla="*/ 292914812 w 248"/>
                <a:gd name="T71" fmla="*/ 2147483647 h 470"/>
                <a:gd name="T72" fmla="*/ 292914812 w 248"/>
                <a:gd name="T73" fmla="*/ 2147483647 h 470"/>
                <a:gd name="T74" fmla="*/ 162730444 w 248"/>
                <a:gd name="T75" fmla="*/ 2147483647 h 470"/>
                <a:gd name="T76" fmla="*/ 32546084 w 248"/>
                <a:gd name="T77" fmla="*/ 2147483647 h 470"/>
                <a:gd name="T78" fmla="*/ 488187236 w 248"/>
                <a:gd name="T79" fmla="*/ 2147483647 h 470"/>
                <a:gd name="T80" fmla="*/ 878736243 w 248"/>
                <a:gd name="T81" fmla="*/ 2147483647 h 470"/>
                <a:gd name="T82" fmla="*/ 1236743334 w 248"/>
                <a:gd name="T83" fmla="*/ 2147483647 h 470"/>
                <a:gd name="T84" fmla="*/ 1757476521 w 248"/>
                <a:gd name="T85" fmla="*/ 2147483647 h 470"/>
                <a:gd name="T86" fmla="*/ 1985299054 w 248"/>
                <a:gd name="T87" fmla="*/ 2147483647 h 470"/>
                <a:gd name="T88" fmla="*/ 2147483647 w 248"/>
                <a:gd name="T89" fmla="*/ 2147483647 h 470"/>
                <a:gd name="T90" fmla="*/ 2147483647 w 248"/>
                <a:gd name="T91" fmla="*/ 2147483647 h 470"/>
                <a:gd name="T92" fmla="*/ 2147483647 w 248"/>
                <a:gd name="T93" fmla="*/ 2147483647 h 470"/>
                <a:gd name="T94" fmla="*/ 2147483647 w 248"/>
                <a:gd name="T95" fmla="*/ 2147483647 h 470"/>
                <a:gd name="T96" fmla="*/ 2147483647 w 248"/>
                <a:gd name="T97" fmla="*/ 2147483647 h 47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8"/>
                <a:gd name="T148" fmla="*/ 0 h 470"/>
                <a:gd name="T149" fmla="*/ 248 w 248"/>
                <a:gd name="T150" fmla="*/ 470 h 47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8" h="470">
                  <a:moveTo>
                    <a:pt x="238" y="168"/>
                  </a:moveTo>
                  <a:lnTo>
                    <a:pt x="238" y="168"/>
                  </a:lnTo>
                  <a:lnTo>
                    <a:pt x="226" y="172"/>
                  </a:lnTo>
                  <a:lnTo>
                    <a:pt x="214" y="174"/>
                  </a:lnTo>
                  <a:lnTo>
                    <a:pt x="210" y="174"/>
                  </a:lnTo>
                  <a:lnTo>
                    <a:pt x="206" y="174"/>
                  </a:lnTo>
                  <a:lnTo>
                    <a:pt x="202" y="182"/>
                  </a:lnTo>
                  <a:lnTo>
                    <a:pt x="196" y="190"/>
                  </a:lnTo>
                  <a:lnTo>
                    <a:pt x="172" y="228"/>
                  </a:lnTo>
                  <a:lnTo>
                    <a:pt x="150" y="266"/>
                  </a:lnTo>
                  <a:lnTo>
                    <a:pt x="134" y="290"/>
                  </a:lnTo>
                  <a:lnTo>
                    <a:pt x="130" y="302"/>
                  </a:lnTo>
                  <a:lnTo>
                    <a:pt x="122" y="312"/>
                  </a:lnTo>
                  <a:lnTo>
                    <a:pt x="116" y="316"/>
                  </a:lnTo>
                  <a:lnTo>
                    <a:pt x="112" y="318"/>
                  </a:lnTo>
                  <a:lnTo>
                    <a:pt x="110" y="308"/>
                  </a:lnTo>
                  <a:lnTo>
                    <a:pt x="110" y="298"/>
                  </a:lnTo>
                  <a:lnTo>
                    <a:pt x="116" y="282"/>
                  </a:lnTo>
                  <a:lnTo>
                    <a:pt x="120" y="264"/>
                  </a:lnTo>
                  <a:lnTo>
                    <a:pt x="124" y="246"/>
                  </a:lnTo>
                  <a:lnTo>
                    <a:pt x="128" y="230"/>
                  </a:lnTo>
                  <a:lnTo>
                    <a:pt x="134" y="218"/>
                  </a:lnTo>
                  <a:lnTo>
                    <a:pt x="140" y="194"/>
                  </a:lnTo>
                  <a:lnTo>
                    <a:pt x="156" y="126"/>
                  </a:lnTo>
                  <a:lnTo>
                    <a:pt x="170" y="60"/>
                  </a:lnTo>
                  <a:lnTo>
                    <a:pt x="174" y="36"/>
                  </a:lnTo>
                  <a:lnTo>
                    <a:pt x="176" y="22"/>
                  </a:lnTo>
                  <a:lnTo>
                    <a:pt x="174" y="24"/>
                  </a:lnTo>
                  <a:lnTo>
                    <a:pt x="170" y="36"/>
                  </a:lnTo>
                  <a:lnTo>
                    <a:pt x="160" y="78"/>
                  </a:lnTo>
                  <a:lnTo>
                    <a:pt x="144" y="134"/>
                  </a:lnTo>
                  <a:lnTo>
                    <a:pt x="146" y="126"/>
                  </a:lnTo>
                  <a:lnTo>
                    <a:pt x="144" y="124"/>
                  </a:lnTo>
                  <a:lnTo>
                    <a:pt x="144" y="120"/>
                  </a:lnTo>
                  <a:lnTo>
                    <a:pt x="142" y="112"/>
                  </a:lnTo>
                  <a:lnTo>
                    <a:pt x="142" y="114"/>
                  </a:lnTo>
                  <a:lnTo>
                    <a:pt x="142" y="112"/>
                  </a:lnTo>
                  <a:lnTo>
                    <a:pt x="142" y="96"/>
                  </a:lnTo>
                  <a:lnTo>
                    <a:pt x="142" y="82"/>
                  </a:lnTo>
                  <a:lnTo>
                    <a:pt x="142" y="110"/>
                  </a:lnTo>
                  <a:lnTo>
                    <a:pt x="140" y="136"/>
                  </a:lnTo>
                  <a:lnTo>
                    <a:pt x="138" y="144"/>
                  </a:lnTo>
                  <a:lnTo>
                    <a:pt x="136" y="152"/>
                  </a:lnTo>
                  <a:lnTo>
                    <a:pt x="130" y="176"/>
                  </a:lnTo>
                  <a:lnTo>
                    <a:pt x="120" y="218"/>
                  </a:lnTo>
                  <a:lnTo>
                    <a:pt x="112" y="238"/>
                  </a:lnTo>
                  <a:lnTo>
                    <a:pt x="106" y="256"/>
                  </a:lnTo>
                  <a:lnTo>
                    <a:pt x="98" y="266"/>
                  </a:lnTo>
                  <a:lnTo>
                    <a:pt x="96" y="268"/>
                  </a:lnTo>
                  <a:lnTo>
                    <a:pt x="92" y="268"/>
                  </a:lnTo>
                  <a:lnTo>
                    <a:pt x="86" y="262"/>
                  </a:lnTo>
                  <a:lnTo>
                    <a:pt x="80" y="256"/>
                  </a:lnTo>
                  <a:lnTo>
                    <a:pt x="72" y="238"/>
                  </a:lnTo>
                  <a:lnTo>
                    <a:pt x="66" y="220"/>
                  </a:lnTo>
                  <a:lnTo>
                    <a:pt x="64" y="204"/>
                  </a:lnTo>
                  <a:lnTo>
                    <a:pt x="56" y="176"/>
                  </a:lnTo>
                  <a:lnTo>
                    <a:pt x="44" y="128"/>
                  </a:lnTo>
                  <a:lnTo>
                    <a:pt x="30" y="80"/>
                  </a:lnTo>
                  <a:lnTo>
                    <a:pt x="26" y="62"/>
                  </a:lnTo>
                  <a:lnTo>
                    <a:pt x="24" y="52"/>
                  </a:lnTo>
                  <a:lnTo>
                    <a:pt x="8" y="8"/>
                  </a:lnTo>
                  <a:lnTo>
                    <a:pt x="2" y="2"/>
                  </a:lnTo>
                  <a:lnTo>
                    <a:pt x="2" y="0"/>
                  </a:lnTo>
                  <a:lnTo>
                    <a:pt x="0" y="2"/>
                  </a:lnTo>
                  <a:lnTo>
                    <a:pt x="0" y="8"/>
                  </a:lnTo>
                  <a:lnTo>
                    <a:pt x="2" y="22"/>
                  </a:lnTo>
                  <a:lnTo>
                    <a:pt x="10" y="58"/>
                  </a:lnTo>
                  <a:lnTo>
                    <a:pt x="30" y="148"/>
                  </a:lnTo>
                  <a:lnTo>
                    <a:pt x="40" y="194"/>
                  </a:lnTo>
                  <a:lnTo>
                    <a:pt x="44" y="204"/>
                  </a:lnTo>
                  <a:lnTo>
                    <a:pt x="48" y="222"/>
                  </a:lnTo>
                  <a:lnTo>
                    <a:pt x="58" y="268"/>
                  </a:lnTo>
                  <a:lnTo>
                    <a:pt x="68" y="332"/>
                  </a:lnTo>
                  <a:lnTo>
                    <a:pt x="66" y="340"/>
                  </a:lnTo>
                  <a:lnTo>
                    <a:pt x="62" y="342"/>
                  </a:lnTo>
                  <a:lnTo>
                    <a:pt x="60" y="342"/>
                  </a:lnTo>
                  <a:lnTo>
                    <a:pt x="58" y="342"/>
                  </a:lnTo>
                  <a:lnTo>
                    <a:pt x="54" y="336"/>
                  </a:lnTo>
                  <a:lnTo>
                    <a:pt x="48" y="326"/>
                  </a:lnTo>
                  <a:lnTo>
                    <a:pt x="40" y="304"/>
                  </a:lnTo>
                  <a:lnTo>
                    <a:pt x="34" y="276"/>
                  </a:lnTo>
                  <a:lnTo>
                    <a:pt x="28" y="246"/>
                  </a:lnTo>
                  <a:lnTo>
                    <a:pt x="22" y="192"/>
                  </a:lnTo>
                  <a:lnTo>
                    <a:pt x="20" y="170"/>
                  </a:lnTo>
                  <a:lnTo>
                    <a:pt x="10" y="178"/>
                  </a:lnTo>
                  <a:lnTo>
                    <a:pt x="18" y="216"/>
                  </a:lnTo>
                  <a:lnTo>
                    <a:pt x="22" y="242"/>
                  </a:lnTo>
                  <a:lnTo>
                    <a:pt x="20" y="256"/>
                  </a:lnTo>
                  <a:lnTo>
                    <a:pt x="18" y="262"/>
                  </a:lnTo>
                  <a:lnTo>
                    <a:pt x="16" y="264"/>
                  </a:lnTo>
                  <a:lnTo>
                    <a:pt x="14" y="264"/>
                  </a:lnTo>
                  <a:lnTo>
                    <a:pt x="10" y="262"/>
                  </a:lnTo>
                  <a:lnTo>
                    <a:pt x="6" y="256"/>
                  </a:lnTo>
                  <a:lnTo>
                    <a:pt x="2" y="260"/>
                  </a:lnTo>
                  <a:lnTo>
                    <a:pt x="12" y="276"/>
                  </a:lnTo>
                  <a:lnTo>
                    <a:pt x="20" y="302"/>
                  </a:lnTo>
                  <a:lnTo>
                    <a:pt x="30" y="334"/>
                  </a:lnTo>
                  <a:lnTo>
                    <a:pt x="38" y="366"/>
                  </a:lnTo>
                  <a:lnTo>
                    <a:pt x="50" y="424"/>
                  </a:lnTo>
                  <a:lnTo>
                    <a:pt x="54" y="450"/>
                  </a:lnTo>
                  <a:lnTo>
                    <a:pt x="64" y="460"/>
                  </a:lnTo>
                  <a:lnTo>
                    <a:pt x="76" y="468"/>
                  </a:lnTo>
                  <a:lnTo>
                    <a:pt x="88" y="470"/>
                  </a:lnTo>
                  <a:lnTo>
                    <a:pt x="98" y="470"/>
                  </a:lnTo>
                  <a:lnTo>
                    <a:pt x="108" y="470"/>
                  </a:lnTo>
                  <a:lnTo>
                    <a:pt x="116" y="466"/>
                  </a:lnTo>
                  <a:lnTo>
                    <a:pt x="122" y="464"/>
                  </a:lnTo>
                  <a:lnTo>
                    <a:pt x="128" y="430"/>
                  </a:lnTo>
                  <a:lnTo>
                    <a:pt x="134" y="400"/>
                  </a:lnTo>
                  <a:lnTo>
                    <a:pt x="140" y="374"/>
                  </a:lnTo>
                  <a:lnTo>
                    <a:pt x="146" y="350"/>
                  </a:lnTo>
                  <a:lnTo>
                    <a:pt x="154" y="330"/>
                  </a:lnTo>
                  <a:lnTo>
                    <a:pt x="162" y="312"/>
                  </a:lnTo>
                  <a:lnTo>
                    <a:pt x="178" y="282"/>
                  </a:lnTo>
                  <a:lnTo>
                    <a:pt x="192" y="262"/>
                  </a:lnTo>
                  <a:lnTo>
                    <a:pt x="204" y="250"/>
                  </a:lnTo>
                  <a:lnTo>
                    <a:pt x="212" y="244"/>
                  </a:lnTo>
                  <a:lnTo>
                    <a:pt x="214" y="242"/>
                  </a:lnTo>
                  <a:lnTo>
                    <a:pt x="248" y="164"/>
                  </a:lnTo>
                  <a:lnTo>
                    <a:pt x="238" y="168"/>
                  </a:lnTo>
                  <a:close/>
                </a:path>
              </a:pathLst>
            </a:custGeom>
            <a:solidFill>
              <a:srgbClr val="B5793B"/>
            </a:solidFill>
            <a:ln w="9525">
              <a:noFill/>
              <a:round/>
              <a:headEnd/>
              <a:tailEnd/>
            </a:ln>
          </p:spPr>
          <p:txBody>
            <a:bodyPr/>
            <a:lstStyle/>
            <a:p>
              <a:endParaRPr lang="fr-FR">
                <a:latin typeface="Calibri" pitchFamily="34" charset="0"/>
              </a:endParaRPr>
            </a:p>
          </p:txBody>
        </p:sp>
        <p:sp>
          <p:nvSpPr>
            <p:cNvPr id="8899" name="Freeform 20"/>
            <p:cNvSpPr>
              <a:spLocks/>
            </p:cNvSpPr>
            <p:nvPr/>
          </p:nvSpPr>
          <p:spPr bwMode="auto">
            <a:xfrm>
              <a:off x="5482651" y="5267759"/>
              <a:ext cx="1153716" cy="907644"/>
            </a:xfrm>
            <a:custGeom>
              <a:avLst/>
              <a:gdLst>
                <a:gd name="T0" fmla="*/ 162730425 w 286"/>
                <a:gd name="T1" fmla="*/ 2147483647 h 202"/>
                <a:gd name="T2" fmla="*/ 358002889 w 286"/>
                <a:gd name="T3" fmla="*/ 2147483647 h 202"/>
                <a:gd name="T4" fmla="*/ 911282212 w 286"/>
                <a:gd name="T5" fmla="*/ 2147483647 h 202"/>
                <a:gd name="T6" fmla="*/ 618371594 w 286"/>
                <a:gd name="T7" fmla="*/ 2147483647 h 202"/>
                <a:gd name="T8" fmla="*/ 520733251 w 286"/>
                <a:gd name="T9" fmla="*/ 2147483647 h 202"/>
                <a:gd name="T10" fmla="*/ 455641106 w 286"/>
                <a:gd name="T11" fmla="*/ 2147483647 h 202"/>
                <a:gd name="T12" fmla="*/ 813648029 w 286"/>
                <a:gd name="T13" fmla="*/ 2147483647 h 202"/>
                <a:gd name="T14" fmla="*/ 976374357 w 286"/>
                <a:gd name="T15" fmla="*/ 2147483647 h 202"/>
                <a:gd name="T16" fmla="*/ 1106558899 w 286"/>
                <a:gd name="T17" fmla="*/ 2147483647 h 202"/>
                <a:gd name="T18" fmla="*/ 1301835334 w 286"/>
                <a:gd name="T19" fmla="*/ 2147483647 h 202"/>
                <a:gd name="T20" fmla="*/ 1627292024 w 286"/>
                <a:gd name="T21" fmla="*/ 2147483647 h 202"/>
                <a:gd name="T22" fmla="*/ 1952752748 w 286"/>
                <a:gd name="T23" fmla="*/ 2147483647 h 202"/>
                <a:gd name="T24" fmla="*/ 2147483647 w 286"/>
                <a:gd name="T25" fmla="*/ 2147483647 h 202"/>
                <a:gd name="T26" fmla="*/ 2147483647 w 286"/>
                <a:gd name="T27" fmla="*/ 2147483647 h 202"/>
                <a:gd name="T28" fmla="*/ 2147483647 w 286"/>
                <a:gd name="T29" fmla="*/ 2147483647 h 202"/>
                <a:gd name="T30" fmla="*/ 2147483647 w 286"/>
                <a:gd name="T31" fmla="*/ 2147483647 h 202"/>
                <a:gd name="T32" fmla="*/ 2147483647 w 286"/>
                <a:gd name="T33" fmla="*/ 2147483647 h 202"/>
                <a:gd name="T34" fmla="*/ 2147483647 w 286"/>
                <a:gd name="T35" fmla="*/ 2147483647 h 202"/>
                <a:gd name="T36" fmla="*/ 2147483647 w 286"/>
                <a:gd name="T37" fmla="*/ 2147483647 h 202"/>
                <a:gd name="T38" fmla="*/ 2147483647 w 286"/>
                <a:gd name="T39" fmla="*/ 2147483647 h 202"/>
                <a:gd name="T40" fmla="*/ 2147483647 w 286"/>
                <a:gd name="T41" fmla="*/ 2147483647 h 202"/>
                <a:gd name="T42" fmla="*/ 2147483647 w 286"/>
                <a:gd name="T43" fmla="*/ 2147483647 h 202"/>
                <a:gd name="T44" fmla="*/ 2147483647 w 286"/>
                <a:gd name="T45" fmla="*/ 2147483647 h 202"/>
                <a:gd name="T46" fmla="*/ 2147483647 w 286"/>
                <a:gd name="T47" fmla="*/ 2147483647 h 202"/>
                <a:gd name="T48" fmla="*/ 2147483647 w 286"/>
                <a:gd name="T49" fmla="*/ 2147483647 h 202"/>
                <a:gd name="T50" fmla="*/ 2147483647 w 286"/>
                <a:gd name="T51" fmla="*/ 2147483647 h 202"/>
                <a:gd name="T52" fmla="*/ 2147483647 w 286"/>
                <a:gd name="T53" fmla="*/ 2147483647 h 202"/>
                <a:gd name="T54" fmla="*/ 2147483647 w 286"/>
                <a:gd name="T55" fmla="*/ 2147483647 h 202"/>
                <a:gd name="T56" fmla="*/ 2147483647 w 286"/>
                <a:gd name="T57" fmla="*/ 2147483647 h 202"/>
                <a:gd name="T58" fmla="*/ 2147483647 w 286"/>
                <a:gd name="T59" fmla="*/ 2147483647 h 202"/>
                <a:gd name="T60" fmla="*/ 2147483647 w 286"/>
                <a:gd name="T61" fmla="*/ 2147483647 h 202"/>
                <a:gd name="T62" fmla="*/ 2147483647 w 286"/>
                <a:gd name="T63" fmla="*/ 2147483647 h 202"/>
                <a:gd name="T64" fmla="*/ 2147483647 w 286"/>
                <a:gd name="T65" fmla="*/ 2147483647 h 202"/>
                <a:gd name="T66" fmla="*/ 2147483647 w 286"/>
                <a:gd name="T67" fmla="*/ 2147483647 h 202"/>
                <a:gd name="T68" fmla="*/ 2147483647 w 286"/>
                <a:gd name="T69" fmla="*/ 2147483647 h 202"/>
                <a:gd name="T70" fmla="*/ 2147483647 w 286"/>
                <a:gd name="T71" fmla="*/ 2147483647 h 202"/>
                <a:gd name="T72" fmla="*/ 2147483647 w 286"/>
                <a:gd name="T73" fmla="*/ 1736309529 h 202"/>
                <a:gd name="T74" fmla="*/ 2147483647 w 286"/>
                <a:gd name="T75" fmla="*/ 1049860995 h 202"/>
                <a:gd name="T76" fmla="*/ 2147483647 w 286"/>
                <a:gd name="T77" fmla="*/ 323035934 h 202"/>
                <a:gd name="T78" fmla="*/ 2147483647 w 286"/>
                <a:gd name="T79" fmla="*/ 282654705 h 202"/>
                <a:gd name="T80" fmla="*/ 2147483647 w 286"/>
                <a:gd name="T81" fmla="*/ 242273546 h 202"/>
                <a:gd name="T82" fmla="*/ 2147483647 w 286"/>
                <a:gd name="T83" fmla="*/ 201896880 h 202"/>
                <a:gd name="T84" fmla="*/ 2050386931 w 286"/>
                <a:gd name="T85" fmla="*/ 80757860 h 202"/>
                <a:gd name="T86" fmla="*/ 1985298821 w 286"/>
                <a:gd name="T87" fmla="*/ 0 h 202"/>
                <a:gd name="T88" fmla="*/ 1887660603 w 286"/>
                <a:gd name="T89" fmla="*/ 1292134751 h 202"/>
                <a:gd name="T90" fmla="*/ 1659838096 w 286"/>
                <a:gd name="T91" fmla="*/ 2147483647 h 202"/>
                <a:gd name="T92" fmla="*/ 1399473551 w 286"/>
                <a:gd name="T93" fmla="*/ 2147483647 h 202"/>
                <a:gd name="T94" fmla="*/ 1008920430 w 286"/>
                <a:gd name="T95" fmla="*/ 2147483647 h 202"/>
                <a:gd name="T96" fmla="*/ 0 w 286"/>
                <a:gd name="T97" fmla="*/ 2147483647 h 20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6"/>
                <a:gd name="T148" fmla="*/ 0 h 202"/>
                <a:gd name="T149" fmla="*/ 286 w 286"/>
                <a:gd name="T150" fmla="*/ 202 h 20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6" h="202">
                  <a:moveTo>
                    <a:pt x="0" y="166"/>
                  </a:moveTo>
                  <a:lnTo>
                    <a:pt x="0" y="166"/>
                  </a:lnTo>
                  <a:lnTo>
                    <a:pt x="10" y="156"/>
                  </a:lnTo>
                  <a:lnTo>
                    <a:pt x="16" y="152"/>
                  </a:lnTo>
                  <a:lnTo>
                    <a:pt x="22" y="150"/>
                  </a:lnTo>
                  <a:lnTo>
                    <a:pt x="38" y="150"/>
                  </a:lnTo>
                  <a:lnTo>
                    <a:pt x="56" y="152"/>
                  </a:lnTo>
                  <a:lnTo>
                    <a:pt x="44" y="164"/>
                  </a:lnTo>
                  <a:lnTo>
                    <a:pt x="38" y="170"/>
                  </a:lnTo>
                  <a:lnTo>
                    <a:pt x="34" y="176"/>
                  </a:lnTo>
                  <a:lnTo>
                    <a:pt x="32" y="182"/>
                  </a:lnTo>
                  <a:lnTo>
                    <a:pt x="30" y="184"/>
                  </a:lnTo>
                  <a:lnTo>
                    <a:pt x="28" y="188"/>
                  </a:lnTo>
                  <a:lnTo>
                    <a:pt x="34" y="186"/>
                  </a:lnTo>
                  <a:lnTo>
                    <a:pt x="42" y="184"/>
                  </a:lnTo>
                  <a:lnTo>
                    <a:pt x="50" y="182"/>
                  </a:lnTo>
                  <a:lnTo>
                    <a:pt x="58" y="180"/>
                  </a:lnTo>
                  <a:lnTo>
                    <a:pt x="60" y="176"/>
                  </a:lnTo>
                  <a:lnTo>
                    <a:pt x="62" y="172"/>
                  </a:lnTo>
                  <a:lnTo>
                    <a:pt x="68" y="168"/>
                  </a:lnTo>
                  <a:lnTo>
                    <a:pt x="74" y="166"/>
                  </a:lnTo>
                  <a:lnTo>
                    <a:pt x="80" y="162"/>
                  </a:lnTo>
                  <a:lnTo>
                    <a:pt x="86" y="160"/>
                  </a:lnTo>
                  <a:lnTo>
                    <a:pt x="100" y="158"/>
                  </a:lnTo>
                  <a:lnTo>
                    <a:pt x="116" y="160"/>
                  </a:lnTo>
                  <a:lnTo>
                    <a:pt x="120" y="164"/>
                  </a:lnTo>
                  <a:lnTo>
                    <a:pt x="126" y="166"/>
                  </a:lnTo>
                  <a:lnTo>
                    <a:pt x="134" y="170"/>
                  </a:lnTo>
                  <a:lnTo>
                    <a:pt x="140" y="174"/>
                  </a:lnTo>
                  <a:lnTo>
                    <a:pt x="144" y="180"/>
                  </a:lnTo>
                  <a:lnTo>
                    <a:pt x="148" y="190"/>
                  </a:lnTo>
                  <a:lnTo>
                    <a:pt x="154" y="202"/>
                  </a:lnTo>
                  <a:lnTo>
                    <a:pt x="152" y="192"/>
                  </a:lnTo>
                  <a:lnTo>
                    <a:pt x="150" y="186"/>
                  </a:lnTo>
                  <a:lnTo>
                    <a:pt x="146" y="178"/>
                  </a:lnTo>
                  <a:lnTo>
                    <a:pt x="146" y="168"/>
                  </a:lnTo>
                  <a:lnTo>
                    <a:pt x="160" y="168"/>
                  </a:lnTo>
                  <a:lnTo>
                    <a:pt x="174" y="170"/>
                  </a:lnTo>
                  <a:lnTo>
                    <a:pt x="186" y="172"/>
                  </a:lnTo>
                  <a:lnTo>
                    <a:pt x="200" y="178"/>
                  </a:lnTo>
                  <a:lnTo>
                    <a:pt x="212" y="184"/>
                  </a:lnTo>
                  <a:lnTo>
                    <a:pt x="224" y="190"/>
                  </a:lnTo>
                  <a:lnTo>
                    <a:pt x="230" y="196"/>
                  </a:lnTo>
                  <a:lnTo>
                    <a:pt x="234" y="198"/>
                  </a:lnTo>
                  <a:lnTo>
                    <a:pt x="238" y="198"/>
                  </a:lnTo>
                  <a:lnTo>
                    <a:pt x="234" y="192"/>
                  </a:lnTo>
                  <a:lnTo>
                    <a:pt x="228" y="186"/>
                  </a:lnTo>
                  <a:lnTo>
                    <a:pt x="224" y="180"/>
                  </a:lnTo>
                  <a:lnTo>
                    <a:pt x="222" y="178"/>
                  </a:lnTo>
                  <a:lnTo>
                    <a:pt x="218" y="176"/>
                  </a:lnTo>
                  <a:lnTo>
                    <a:pt x="222" y="172"/>
                  </a:lnTo>
                  <a:lnTo>
                    <a:pt x="228" y="172"/>
                  </a:lnTo>
                  <a:lnTo>
                    <a:pt x="238" y="174"/>
                  </a:lnTo>
                  <a:lnTo>
                    <a:pt x="260" y="180"/>
                  </a:lnTo>
                  <a:lnTo>
                    <a:pt x="276" y="188"/>
                  </a:lnTo>
                  <a:lnTo>
                    <a:pt x="286" y="194"/>
                  </a:lnTo>
                  <a:lnTo>
                    <a:pt x="280" y="188"/>
                  </a:lnTo>
                  <a:lnTo>
                    <a:pt x="272" y="184"/>
                  </a:lnTo>
                  <a:lnTo>
                    <a:pt x="256" y="174"/>
                  </a:lnTo>
                  <a:lnTo>
                    <a:pt x="242" y="170"/>
                  </a:lnTo>
                  <a:lnTo>
                    <a:pt x="238" y="168"/>
                  </a:lnTo>
                  <a:lnTo>
                    <a:pt x="236" y="166"/>
                  </a:lnTo>
                  <a:lnTo>
                    <a:pt x="238" y="162"/>
                  </a:lnTo>
                  <a:lnTo>
                    <a:pt x="244" y="160"/>
                  </a:lnTo>
                  <a:lnTo>
                    <a:pt x="250" y="158"/>
                  </a:lnTo>
                  <a:lnTo>
                    <a:pt x="256" y="156"/>
                  </a:lnTo>
                  <a:lnTo>
                    <a:pt x="264" y="154"/>
                  </a:lnTo>
                  <a:lnTo>
                    <a:pt x="274" y="154"/>
                  </a:lnTo>
                  <a:lnTo>
                    <a:pt x="284" y="154"/>
                  </a:lnTo>
                  <a:lnTo>
                    <a:pt x="278" y="150"/>
                  </a:lnTo>
                  <a:lnTo>
                    <a:pt x="272" y="148"/>
                  </a:lnTo>
                  <a:lnTo>
                    <a:pt x="258" y="146"/>
                  </a:lnTo>
                  <a:lnTo>
                    <a:pt x="242" y="146"/>
                  </a:lnTo>
                  <a:lnTo>
                    <a:pt x="236" y="144"/>
                  </a:lnTo>
                  <a:lnTo>
                    <a:pt x="228" y="142"/>
                  </a:lnTo>
                  <a:lnTo>
                    <a:pt x="222" y="140"/>
                  </a:lnTo>
                  <a:lnTo>
                    <a:pt x="218" y="136"/>
                  </a:lnTo>
                  <a:lnTo>
                    <a:pt x="208" y="122"/>
                  </a:lnTo>
                  <a:lnTo>
                    <a:pt x="198" y="108"/>
                  </a:lnTo>
                  <a:lnTo>
                    <a:pt x="192" y="96"/>
                  </a:lnTo>
                  <a:lnTo>
                    <a:pt x="188" y="86"/>
                  </a:lnTo>
                  <a:lnTo>
                    <a:pt x="186" y="74"/>
                  </a:lnTo>
                  <a:lnTo>
                    <a:pt x="184" y="52"/>
                  </a:lnTo>
                  <a:lnTo>
                    <a:pt x="186" y="34"/>
                  </a:lnTo>
                  <a:lnTo>
                    <a:pt x="186" y="24"/>
                  </a:lnTo>
                  <a:lnTo>
                    <a:pt x="184" y="16"/>
                  </a:lnTo>
                  <a:lnTo>
                    <a:pt x="184" y="14"/>
                  </a:lnTo>
                  <a:lnTo>
                    <a:pt x="178" y="14"/>
                  </a:lnTo>
                  <a:lnTo>
                    <a:pt x="170" y="12"/>
                  </a:lnTo>
                  <a:lnTo>
                    <a:pt x="162" y="12"/>
                  </a:lnTo>
                  <a:lnTo>
                    <a:pt x="152" y="12"/>
                  </a:lnTo>
                  <a:lnTo>
                    <a:pt x="144" y="10"/>
                  </a:lnTo>
                  <a:lnTo>
                    <a:pt x="136" y="8"/>
                  </a:lnTo>
                  <a:lnTo>
                    <a:pt x="126" y="4"/>
                  </a:lnTo>
                  <a:lnTo>
                    <a:pt x="124" y="2"/>
                  </a:lnTo>
                  <a:lnTo>
                    <a:pt x="124" y="0"/>
                  </a:lnTo>
                  <a:lnTo>
                    <a:pt x="122" y="0"/>
                  </a:lnTo>
                  <a:lnTo>
                    <a:pt x="120" y="32"/>
                  </a:lnTo>
                  <a:lnTo>
                    <a:pt x="116" y="64"/>
                  </a:lnTo>
                  <a:lnTo>
                    <a:pt x="114" y="80"/>
                  </a:lnTo>
                  <a:lnTo>
                    <a:pt x="108" y="94"/>
                  </a:lnTo>
                  <a:lnTo>
                    <a:pt x="102" y="108"/>
                  </a:lnTo>
                  <a:lnTo>
                    <a:pt x="94" y="122"/>
                  </a:lnTo>
                  <a:lnTo>
                    <a:pt x="86" y="128"/>
                  </a:lnTo>
                  <a:lnTo>
                    <a:pt x="78" y="132"/>
                  </a:lnTo>
                  <a:lnTo>
                    <a:pt x="70" y="136"/>
                  </a:lnTo>
                  <a:lnTo>
                    <a:pt x="62" y="138"/>
                  </a:lnTo>
                  <a:lnTo>
                    <a:pt x="44" y="140"/>
                  </a:lnTo>
                  <a:lnTo>
                    <a:pt x="26" y="142"/>
                  </a:lnTo>
                  <a:lnTo>
                    <a:pt x="0" y="166"/>
                  </a:lnTo>
                  <a:close/>
                </a:path>
              </a:pathLst>
            </a:custGeom>
            <a:solidFill>
              <a:srgbClr val="B5793B"/>
            </a:solidFill>
            <a:ln w="9525">
              <a:noFill/>
              <a:round/>
              <a:headEnd/>
              <a:tailEnd/>
            </a:ln>
          </p:spPr>
          <p:txBody>
            <a:bodyPr/>
            <a:lstStyle/>
            <a:p>
              <a:endParaRPr lang="fr-FR">
                <a:latin typeface="Calibri" pitchFamily="34" charset="0"/>
              </a:endParaRPr>
            </a:p>
          </p:txBody>
        </p:sp>
        <p:sp>
          <p:nvSpPr>
            <p:cNvPr id="8900" name="Freeform 29"/>
            <p:cNvSpPr>
              <a:spLocks/>
            </p:cNvSpPr>
            <p:nvPr/>
          </p:nvSpPr>
          <p:spPr bwMode="auto">
            <a:xfrm>
              <a:off x="5490719" y="4573915"/>
              <a:ext cx="484077" cy="1419959"/>
            </a:xfrm>
            <a:custGeom>
              <a:avLst/>
              <a:gdLst>
                <a:gd name="T0" fmla="*/ 1301836517 w 120"/>
                <a:gd name="T1" fmla="*/ 32546102 h 352"/>
                <a:gd name="T2" fmla="*/ 1301836517 w 120"/>
                <a:gd name="T3" fmla="*/ 32546102 h 352"/>
                <a:gd name="T4" fmla="*/ 1464567027 w 120"/>
                <a:gd name="T5" fmla="*/ 488187509 h 352"/>
                <a:gd name="T6" fmla="*/ 1594751435 w 120"/>
                <a:gd name="T7" fmla="*/ 943828923 h 352"/>
                <a:gd name="T8" fmla="*/ 1692385708 w 120"/>
                <a:gd name="T9" fmla="*/ 1399474497 h 352"/>
                <a:gd name="T10" fmla="*/ 1790024014 w 120"/>
                <a:gd name="T11" fmla="*/ 1887661879 h 352"/>
                <a:gd name="T12" fmla="*/ 1822570116 w 120"/>
                <a:gd name="T13" fmla="*/ 2147483647 h 352"/>
                <a:gd name="T14" fmla="*/ 1855116218 w 120"/>
                <a:gd name="T15" fmla="*/ 2147483647 h 352"/>
                <a:gd name="T16" fmla="*/ 1855116218 w 120"/>
                <a:gd name="T17" fmla="*/ 2147483647 h 352"/>
                <a:gd name="T18" fmla="*/ 1822570116 w 120"/>
                <a:gd name="T19" fmla="*/ 2147483647 h 352"/>
                <a:gd name="T20" fmla="*/ 1822570116 w 120"/>
                <a:gd name="T21" fmla="*/ 2147483647 h 352"/>
                <a:gd name="T22" fmla="*/ 1757477912 w 120"/>
                <a:gd name="T23" fmla="*/ 2147483647 h 352"/>
                <a:gd name="T24" fmla="*/ 1692385708 w 120"/>
                <a:gd name="T25" fmla="*/ 2147483647 h 352"/>
                <a:gd name="T26" fmla="*/ 1627297537 w 120"/>
                <a:gd name="T27" fmla="*/ 2147483647 h 352"/>
                <a:gd name="T28" fmla="*/ 1529659231 w 120"/>
                <a:gd name="T29" fmla="*/ 2147483647 h 352"/>
                <a:gd name="T30" fmla="*/ 1432020925 w 120"/>
                <a:gd name="T31" fmla="*/ 2147483647 h 352"/>
                <a:gd name="T32" fmla="*/ 1236744313 w 120"/>
                <a:gd name="T33" fmla="*/ 2147483647 h 352"/>
                <a:gd name="T34" fmla="*/ 1041467449 w 120"/>
                <a:gd name="T35" fmla="*/ 2147483647 h 352"/>
                <a:gd name="T36" fmla="*/ 1041467449 w 120"/>
                <a:gd name="T37" fmla="*/ 2147483647 h 352"/>
                <a:gd name="T38" fmla="*/ 748556565 w 120"/>
                <a:gd name="T39" fmla="*/ 2147483647 h 352"/>
                <a:gd name="T40" fmla="*/ 390549316 w 120"/>
                <a:gd name="T41" fmla="*/ 2147483647 h 352"/>
                <a:gd name="T42" fmla="*/ 260368879 w 120"/>
                <a:gd name="T43" fmla="*/ 2147483647 h 352"/>
                <a:gd name="T44" fmla="*/ 130184440 w 120"/>
                <a:gd name="T45" fmla="*/ 2147483647 h 352"/>
                <a:gd name="T46" fmla="*/ 32546110 w 120"/>
                <a:gd name="T47" fmla="*/ 2147483647 h 352"/>
                <a:gd name="T48" fmla="*/ 0 w 120"/>
                <a:gd name="T49" fmla="*/ 2147483647 h 352"/>
                <a:gd name="T50" fmla="*/ 0 w 120"/>
                <a:gd name="T51" fmla="*/ 2147483647 h 352"/>
                <a:gd name="T52" fmla="*/ 32546110 w 120"/>
                <a:gd name="T53" fmla="*/ 2147483647 h 352"/>
                <a:gd name="T54" fmla="*/ 32546110 w 120"/>
                <a:gd name="T55" fmla="*/ 2147483647 h 352"/>
                <a:gd name="T56" fmla="*/ 32546110 w 120"/>
                <a:gd name="T57" fmla="*/ 2147483647 h 352"/>
                <a:gd name="T58" fmla="*/ 65092220 w 120"/>
                <a:gd name="T59" fmla="*/ 2147483647 h 352"/>
                <a:gd name="T60" fmla="*/ 130184440 w 120"/>
                <a:gd name="T61" fmla="*/ 2147483647 h 352"/>
                <a:gd name="T62" fmla="*/ 227822777 w 120"/>
                <a:gd name="T63" fmla="*/ 2147483647 h 352"/>
                <a:gd name="T64" fmla="*/ 325461146 w 120"/>
                <a:gd name="T65" fmla="*/ 2147483647 h 352"/>
                <a:gd name="T66" fmla="*/ 585826055 w 120"/>
                <a:gd name="T67" fmla="*/ 2147483647 h 352"/>
                <a:gd name="T68" fmla="*/ 813648769 w 120"/>
                <a:gd name="T69" fmla="*/ 2147483647 h 352"/>
                <a:gd name="T70" fmla="*/ 813648769 w 120"/>
                <a:gd name="T71" fmla="*/ 2147483647 h 352"/>
                <a:gd name="T72" fmla="*/ 976379279 w 120"/>
                <a:gd name="T73" fmla="*/ 2147483647 h 352"/>
                <a:gd name="T74" fmla="*/ 1139106007 w 120"/>
                <a:gd name="T75" fmla="*/ 2147483647 h 352"/>
                <a:gd name="T76" fmla="*/ 1301836517 w 120"/>
                <a:gd name="T77" fmla="*/ 2147483647 h 352"/>
                <a:gd name="T78" fmla="*/ 1432020925 w 120"/>
                <a:gd name="T79" fmla="*/ 2147483647 h 352"/>
                <a:gd name="T80" fmla="*/ 1432020925 w 120"/>
                <a:gd name="T81" fmla="*/ 2147483647 h 352"/>
                <a:gd name="T82" fmla="*/ 1562205333 w 120"/>
                <a:gd name="T83" fmla="*/ 2147483647 h 352"/>
                <a:gd name="T84" fmla="*/ 1659839606 w 120"/>
                <a:gd name="T85" fmla="*/ 2147483647 h 352"/>
                <a:gd name="T86" fmla="*/ 1724931810 w 120"/>
                <a:gd name="T87" fmla="*/ 2147483647 h 352"/>
                <a:gd name="T88" fmla="*/ 1757477912 w 120"/>
                <a:gd name="T89" fmla="*/ 2147483647 h 352"/>
                <a:gd name="T90" fmla="*/ 1757477912 w 120"/>
                <a:gd name="T91" fmla="*/ 2147483647 h 352"/>
                <a:gd name="T92" fmla="*/ 1855116218 w 120"/>
                <a:gd name="T93" fmla="*/ 2147483647 h 352"/>
                <a:gd name="T94" fmla="*/ 1920208422 w 120"/>
                <a:gd name="T95" fmla="*/ 2147483647 h 352"/>
                <a:gd name="T96" fmla="*/ 1920208422 w 120"/>
                <a:gd name="T97" fmla="*/ 2147483647 h 352"/>
                <a:gd name="T98" fmla="*/ 1952754524 w 120"/>
                <a:gd name="T99" fmla="*/ 2147483647 h 352"/>
                <a:gd name="T100" fmla="*/ 1920208422 w 120"/>
                <a:gd name="T101" fmla="*/ 2147483647 h 352"/>
                <a:gd name="T102" fmla="*/ 1887662320 w 120"/>
                <a:gd name="T103" fmla="*/ 2147483647 h 352"/>
                <a:gd name="T104" fmla="*/ 1855116218 w 120"/>
                <a:gd name="T105" fmla="*/ 1822569690 h 352"/>
                <a:gd name="T106" fmla="*/ 1855116218 w 120"/>
                <a:gd name="T107" fmla="*/ 1822569690 h 352"/>
                <a:gd name="T108" fmla="*/ 1757477912 w 120"/>
                <a:gd name="T109" fmla="*/ 1366928402 h 352"/>
                <a:gd name="T110" fmla="*/ 1627297537 w 120"/>
                <a:gd name="T111" fmla="*/ 911286862 h 352"/>
                <a:gd name="T112" fmla="*/ 1334382619 w 120"/>
                <a:gd name="T113" fmla="*/ 0 h 352"/>
                <a:gd name="T114" fmla="*/ 1334382619 w 120"/>
                <a:gd name="T115" fmla="*/ 0 h 352"/>
                <a:gd name="T116" fmla="*/ 1301836517 w 120"/>
                <a:gd name="T117" fmla="*/ 32546102 h 3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352"/>
                <a:gd name="T179" fmla="*/ 120 w 120"/>
                <a:gd name="T180" fmla="*/ 352 h 35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352">
                  <a:moveTo>
                    <a:pt x="80" y="2"/>
                  </a:moveTo>
                  <a:lnTo>
                    <a:pt x="80" y="2"/>
                  </a:lnTo>
                  <a:lnTo>
                    <a:pt x="90" y="30"/>
                  </a:lnTo>
                  <a:lnTo>
                    <a:pt x="98" y="58"/>
                  </a:lnTo>
                  <a:lnTo>
                    <a:pt x="104" y="86"/>
                  </a:lnTo>
                  <a:lnTo>
                    <a:pt x="110" y="116"/>
                  </a:lnTo>
                  <a:lnTo>
                    <a:pt x="112" y="144"/>
                  </a:lnTo>
                  <a:lnTo>
                    <a:pt x="114" y="174"/>
                  </a:lnTo>
                  <a:lnTo>
                    <a:pt x="114" y="204"/>
                  </a:lnTo>
                  <a:lnTo>
                    <a:pt x="112" y="232"/>
                  </a:lnTo>
                  <a:lnTo>
                    <a:pt x="108" y="260"/>
                  </a:lnTo>
                  <a:lnTo>
                    <a:pt x="104" y="274"/>
                  </a:lnTo>
                  <a:lnTo>
                    <a:pt x="100" y="286"/>
                  </a:lnTo>
                  <a:lnTo>
                    <a:pt x="94" y="298"/>
                  </a:lnTo>
                  <a:lnTo>
                    <a:pt x="88" y="310"/>
                  </a:lnTo>
                  <a:lnTo>
                    <a:pt x="76" y="318"/>
                  </a:lnTo>
                  <a:lnTo>
                    <a:pt x="64" y="324"/>
                  </a:lnTo>
                  <a:lnTo>
                    <a:pt x="46" y="326"/>
                  </a:lnTo>
                  <a:lnTo>
                    <a:pt x="24" y="326"/>
                  </a:lnTo>
                  <a:lnTo>
                    <a:pt x="16" y="330"/>
                  </a:lnTo>
                  <a:lnTo>
                    <a:pt x="8" y="334"/>
                  </a:lnTo>
                  <a:lnTo>
                    <a:pt x="2" y="340"/>
                  </a:lnTo>
                  <a:lnTo>
                    <a:pt x="0" y="350"/>
                  </a:lnTo>
                  <a:lnTo>
                    <a:pt x="2" y="352"/>
                  </a:lnTo>
                  <a:lnTo>
                    <a:pt x="2" y="350"/>
                  </a:lnTo>
                  <a:lnTo>
                    <a:pt x="4" y="342"/>
                  </a:lnTo>
                  <a:lnTo>
                    <a:pt x="8" y="338"/>
                  </a:lnTo>
                  <a:lnTo>
                    <a:pt x="14" y="334"/>
                  </a:lnTo>
                  <a:lnTo>
                    <a:pt x="20" y="330"/>
                  </a:lnTo>
                  <a:lnTo>
                    <a:pt x="36" y="328"/>
                  </a:lnTo>
                  <a:lnTo>
                    <a:pt x="50" y="328"/>
                  </a:lnTo>
                  <a:lnTo>
                    <a:pt x="60" y="328"/>
                  </a:lnTo>
                  <a:lnTo>
                    <a:pt x="70" y="324"/>
                  </a:lnTo>
                  <a:lnTo>
                    <a:pt x="80" y="320"/>
                  </a:lnTo>
                  <a:lnTo>
                    <a:pt x="88" y="314"/>
                  </a:lnTo>
                  <a:lnTo>
                    <a:pt x="96" y="308"/>
                  </a:lnTo>
                  <a:lnTo>
                    <a:pt x="102" y="298"/>
                  </a:lnTo>
                  <a:lnTo>
                    <a:pt x="106" y="290"/>
                  </a:lnTo>
                  <a:lnTo>
                    <a:pt x="108" y="280"/>
                  </a:lnTo>
                  <a:lnTo>
                    <a:pt x="114" y="254"/>
                  </a:lnTo>
                  <a:lnTo>
                    <a:pt x="118" y="226"/>
                  </a:lnTo>
                  <a:lnTo>
                    <a:pt x="120" y="198"/>
                  </a:lnTo>
                  <a:lnTo>
                    <a:pt x="118" y="170"/>
                  </a:lnTo>
                  <a:lnTo>
                    <a:pt x="116" y="140"/>
                  </a:lnTo>
                  <a:lnTo>
                    <a:pt x="114" y="112"/>
                  </a:lnTo>
                  <a:lnTo>
                    <a:pt x="108" y="84"/>
                  </a:lnTo>
                  <a:lnTo>
                    <a:pt x="100" y="56"/>
                  </a:lnTo>
                  <a:lnTo>
                    <a:pt x="82" y="0"/>
                  </a:lnTo>
                  <a:lnTo>
                    <a:pt x="80"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8901" name="Freeform 30"/>
            <p:cNvSpPr>
              <a:spLocks/>
            </p:cNvSpPr>
            <p:nvPr/>
          </p:nvSpPr>
          <p:spPr bwMode="auto">
            <a:xfrm>
              <a:off x="5490719" y="4573915"/>
              <a:ext cx="484077" cy="1419959"/>
            </a:xfrm>
            <a:custGeom>
              <a:avLst/>
              <a:gdLst>
                <a:gd name="T0" fmla="*/ 1301836517 w 120"/>
                <a:gd name="T1" fmla="*/ 32546102 h 352"/>
                <a:gd name="T2" fmla="*/ 1301836517 w 120"/>
                <a:gd name="T3" fmla="*/ 32546102 h 352"/>
                <a:gd name="T4" fmla="*/ 1464567027 w 120"/>
                <a:gd name="T5" fmla="*/ 488187509 h 352"/>
                <a:gd name="T6" fmla="*/ 1594751435 w 120"/>
                <a:gd name="T7" fmla="*/ 943828923 h 352"/>
                <a:gd name="T8" fmla="*/ 1692385708 w 120"/>
                <a:gd name="T9" fmla="*/ 1399474497 h 352"/>
                <a:gd name="T10" fmla="*/ 1790024014 w 120"/>
                <a:gd name="T11" fmla="*/ 1887661879 h 352"/>
                <a:gd name="T12" fmla="*/ 1822570116 w 120"/>
                <a:gd name="T13" fmla="*/ 2147483647 h 352"/>
                <a:gd name="T14" fmla="*/ 1855116218 w 120"/>
                <a:gd name="T15" fmla="*/ 2147483647 h 352"/>
                <a:gd name="T16" fmla="*/ 1855116218 w 120"/>
                <a:gd name="T17" fmla="*/ 2147483647 h 352"/>
                <a:gd name="T18" fmla="*/ 1822570116 w 120"/>
                <a:gd name="T19" fmla="*/ 2147483647 h 352"/>
                <a:gd name="T20" fmla="*/ 1822570116 w 120"/>
                <a:gd name="T21" fmla="*/ 2147483647 h 352"/>
                <a:gd name="T22" fmla="*/ 1757477912 w 120"/>
                <a:gd name="T23" fmla="*/ 2147483647 h 352"/>
                <a:gd name="T24" fmla="*/ 1692385708 w 120"/>
                <a:gd name="T25" fmla="*/ 2147483647 h 352"/>
                <a:gd name="T26" fmla="*/ 1627297537 w 120"/>
                <a:gd name="T27" fmla="*/ 2147483647 h 352"/>
                <a:gd name="T28" fmla="*/ 1529659231 w 120"/>
                <a:gd name="T29" fmla="*/ 2147483647 h 352"/>
                <a:gd name="T30" fmla="*/ 1432020925 w 120"/>
                <a:gd name="T31" fmla="*/ 2147483647 h 352"/>
                <a:gd name="T32" fmla="*/ 1236744313 w 120"/>
                <a:gd name="T33" fmla="*/ 2147483647 h 352"/>
                <a:gd name="T34" fmla="*/ 1041467449 w 120"/>
                <a:gd name="T35" fmla="*/ 2147483647 h 352"/>
                <a:gd name="T36" fmla="*/ 1041467449 w 120"/>
                <a:gd name="T37" fmla="*/ 2147483647 h 352"/>
                <a:gd name="T38" fmla="*/ 748556565 w 120"/>
                <a:gd name="T39" fmla="*/ 2147483647 h 352"/>
                <a:gd name="T40" fmla="*/ 390549316 w 120"/>
                <a:gd name="T41" fmla="*/ 2147483647 h 352"/>
                <a:gd name="T42" fmla="*/ 260368879 w 120"/>
                <a:gd name="T43" fmla="*/ 2147483647 h 352"/>
                <a:gd name="T44" fmla="*/ 130184440 w 120"/>
                <a:gd name="T45" fmla="*/ 2147483647 h 352"/>
                <a:gd name="T46" fmla="*/ 32546110 w 120"/>
                <a:gd name="T47" fmla="*/ 2147483647 h 352"/>
                <a:gd name="T48" fmla="*/ 0 w 120"/>
                <a:gd name="T49" fmla="*/ 2147483647 h 352"/>
                <a:gd name="T50" fmla="*/ 0 w 120"/>
                <a:gd name="T51" fmla="*/ 2147483647 h 352"/>
                <a:gd name="T52" fmla="*/ 32546110 w 120"/>
                <a:gd name="T53" fmla="*/ 2147483647 h 352"/>
                <a:gd name="T54" fmla="*/ 32546110 w 120"/>
                <a:gd name="T55" fmla="*/ 2147483647 h 352"/>
                <a:gd name="T56" fmla="*/ 32546110 w 120"/>
                <a:gd name="T57" fmla="*/ 2147483647 h 352"/>
                <a:gd name="T58" fmla="*/ 65092220 w 120"/>
                <a:gd name="T59" fmla="*/ 2147483647 h 352"/>
                <a:gd name="T60" fmla="*/ 130184440 w 120"/>
                <a:gd name="T61" fmla="*/ 2147483647 h 352"/>
                <a:gd name="T62" fmla="*/ 227822777 w 120"/>
                <a:gd name="T63" fmla="*/ 2147483647 h 352"/>
                <a:gd name="T64" fmla="*/ 325461146 w 120"/>
                <a:gd name="T65" fmla="*/ 2147483647 h 352"/>
                <a:gd name="T66" fmla="*/ 585826055 w 120"/>
                <a:gd name="T67" fmla="*/ 2147483647 h 352"/>
                <a:gd name="T68" fmla="*/ 813648769 w 120"/>
                <a:gd name="T69" fmla="*/ 2147483647 h 352"/>
                <a:gd name="T70" fmla="*/ 813648769 w 120"/>
                <a:gd name="T71" fmla="*/ 2147483647 h 352"/>
                <a:gd name="T72" fmla="*/ 976379279 w 120"/>
                <a:gd name="T73" fmla="*/ 2147483647 h 352"/>
                <a:gd name="T74" fmla="*/ 1139106007 w 120"/>
                <a:gd name="T75" fmla="*/ 2147483647 h 352"/>
                <a:gd name="T76" fmla="*/ 1301836517 w 120"/>
                <a:gd name="T77" fmla="*/ 2147483647 h 352"/>
                <a:gd name="T78" fmla="*/ 1432020925 w 120"/>
                <a:gd name="T79" fmla="*/ 2147483647 h 352"/>
                <a:gd name="T80" fmla="*/ 1432020925 w 120"/>
                <a:gd name="T81" fmla="*/ 2147483647 h 352"/>
                <a:gd name="T82" fmla="*/ 1562205333 w 120"/>
                <a:gd name="T83" fmla="*/ 2147483647 h 352"/>
                <a:gd name="T84" fmla="*/ 1659839606 w 120"/>
                <a:gd name="T85" fmla="*/ 2147483647 h 352"/>
                <a:gd name="T86" fmla="*/ 1724931810 w 120"/>
                <a:gd name="T87" fmla="*/ 2147483647 h 352"/>
                <a:gd name="T88" fmla="*/ 1757477912 w 120"/>
                <a:gd name="T89" fmla="*/ 2147483647 h 352"/>
                <a:gd name="T90" fmla="*/ 1757477912 w 120"/>
                <a:gd name="T91" fmla="*/ 2147483647 h 352"/>
                <a:gd name="T92" fmla="*/ 1855116218 w 120"/>
                <a:gd name="T93" fmla="*/ 2147483647 h 352"/>
                <a:gd name="T94" fmla="*/ 1920208422 w 120"/>
                <a:gd name="T95" fmla="*/ 2147483647 h 352"/>
                <a:gd name="T96" fmla="*/ 1920208422 w 120"/>
                <a:gd name="T97" fmla="*/ 2147483647 h 352"/>
                <a:gd name="T98" fmla="*/ 1952754524 w 120"/>
                <a:gd name="T99" fmla="*/ 2147483647 h 352"/>
                <a:gd name="T100" fmla="*/ 1920208422 w 120"/>
                <a:gd name="T101" fmla="*/ 2147483647 h 352"/>
                <a:gd name="T102" fmla="*/ 1887662320 w 120"/>
                <a:gd name="T103" fmla="*/ 2147483647 h 352"/>
                <a:gd name="T104" fmla="*/ 1855116218 w 120"/>
                <a:gd name="T105" fmla="*/ 1822569690 h 352"/>
                <a:gd name="T106" fmla="*/ 1855116218 w 120"/>
                <a:gd name="T107" fmla="*/ 1822569690 h 352"/>
                <a:gd name="T108" fmla="*/ 1757477912 w 120"/>
                <a:gd name="T109" fmla="*/ 1366928402 h 352"/>
                <a:gd name="T110" fmla="*/ 1627297537 w 120"/>
                <a:gd name="T111" fmla="*/ 911286862 h 352"/>
                <a:gd name="T112" fmla="*/ 1334382619 w 120"/>
                <a:gd name="T113" fmla="*/ 0 h 352"/>
                <a:gd name="T114" fmla="*/ 1334382619 w 120"/>
                <a:gd name="T115" fmla="*/ 0 h 352"/>
                <a:gd name="T116" fmla="*/ 1301836517 w 120"/>
                <a:gd name="T117" fmla="*/ 32546102 h 3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352"/>
                <a:gd name="T179" fmla="*/ 120 w 120"/>
                <a:gd name="T180" fmla="*/ 352 h 35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352">
                  <a:moveTo>
                    <a:pt x="80" y="2"/>
                  </a:moveTo>
                  <a:lnTo>
                    <a:pt x="80" y="2"/>
                  </a:lnTo>
                  <a:lnTo>
                    <a:pt x="90" y="30"/>
                  </a:lnTo>
                  <a:lnTo>
                    <a:pt x="98" y="58"/>
                  </a:lnTo>
                  <a:lnTo>
                    <a:pt x="104" y="86"/>
                  </a:lnTo>
                  <a:lnTo>
                    <a:pt x="110" y="116"/>
                  </a:lnTo>
                  <a:lnTo>
                    <a:pt x="112" y="144"/>
                  </a:lnTo>
                  <a:lnTo>
                    <a:pt x="114" y="174"/>
                  </a:lnTo>
                  <a:lnTo>
                    <a:pt x="114" y="204"/>
                  </a:lnTo>
                  <a:lnTo>
                    <a:pt x="112" y="232"/>
                  </a:lnTo>
                  <a:lnTo>
                    <a:pt x="108" y="260"/>
                  </a:lnTo>
                  <a:lnTo>
                    <a:pt x="104" y="274"/>
                  </a:lnTo>
                  <a:lnTo>
                    <a:pt x="100" y="286"/>
                  </a:lnTo>
                  <a:lnTo>
                    <a:pt x="94" y="298"/>
                  </a:lnTo>
                  <a:lnTo>
                    <a:pt x="88" y="310"/>
                  </a:lnTo>
                  <a:lnTo>
                    <a:pt x="76" y="318"/>
                  </a:lnTo>
                  <a:lnTo>
                    <a:pt x="64" y="324"/>
                  </a:lnTo>
                  <a:lnTo>
                    <a:pt x="46" y="326"/>
                  </a:lnTo>
                  <a:lnTo>
                    <a:pt x="24" y="326"/>
                  </a:lnTo>
                  <a:lnTo>
                    <a:pt x="16" y="330"/>
                  </a:lnTo>
                  <a:lnTo>
                    <a:pt x="8" y="334"/>
                  </a:lnTo>
                  <a:lnTo>
                    <a:pt x="2" y="340"/>
                  </a:lnTo>
                  <a:lnTo>
                    <a:pt x="0" y="350"/>
                  </a:lnTo>
                  <a:lnTo>
                    <a:pt x="2" y="352"/>
                  </a:lnTo>
                  <a:lnTo>
                    <a:pt x="2" y="350"/>
                  </a:lnTo>
                  <a:lnTo>
                    <a:pt x="4" y="342"/>
                  </a:lnTo>
                  <a:lnTo>
                    <a:pt x="8" y="338"/>
                  </a:lnTo>
                  <a:lnTo>
                    <a:pt x="14" y="334"/>
                  </a:lnTo>
                  <a:lnTo>
                    <a:pt x="20" y="330"/>
                  </a:lnTo>
                  <a:lnTo>
                    <a:pt x="36" y="328"/>
                  </a:lnTo>
                  <a:lnTo>
                    <a:pt x="50" y="328"/>
                  </a:lnTo>
                  <a:lnTo>
                    <a:pt x="60" y="328"/>
                  </a:lnTo>
                  <a:lnTo>
                    <a:pt x="70" y="324"/>
                  </a:lnTo>
                  <a:lnTo>
                    <a:pt x="80" y="320"/>
                  </a:lnTo>
                  <a:lnTo>
                    <a:pt x="88" y="314"/>
                  </a:lnTo>
                  <a:lnTo>
                    <a:pt x="96" y="308"/>
                  </a:lnTo>
                  <a:lnTo>
                    <a:pt x="102" y="298"/>
                  </a:lnTo>
                  <a:lnTo>
                    <a:pt x="106" y="290"/>
                  </a:lnTo>
                  <a:lnTo>
                    <a:pt x="108" y="280"/>
                  </a:lnTo>
                  <a:lnTo>
                    <a:pt x="114" y="254"/>
                  </a:lnTo>
                  <a:lnTo>
                    <a:pt x="118" y="226"/>
                  </a:lnTo>
                  <a:lnTo>
                    <a:pt x="120" y="198"/>
                  </a:lnTo>
                  <a:lnTo>
                    <a:pt x="118" y="170"/>
                  </a:lnTo>
                  <a:lnTo>
                    <a:pt x="116" y="140"/>
                  </a:lnTo>
                  <a:lnTo>
                    <a:pt x="114" y="112"/>
                  </a:lnTo>
                  <a:lnTo>
                    <a:pt x="108" y="84"/>
                  </a:lnTo>
                  <a:lnTo>
                    <a:pt x="100" y="56"/>
                  </a:lnTo>
                  <a:lnTo>
                    <a:pt x="82" y="0"/>
                  </a:lnTo>
                  <a:lnTo>
                    <a:pt x="80" y="2"/>
                  </a:lnTo>
                </a:path>
              </a:pathLst>
            </a:custGeom>
            <a:noFill/>
            <a:ln w="9525">
              <a:noFill/>
              <a:round/>
              <a:headEnd/>
              <a:tailEnd/>
            </a:ln>
          </p:spPr>
          <p:txBody>
            <a:bodyPr/>
            <a:lstStyle/>
            <a:p>
              <a:endParaRPr lang="fr-FR">
                <a:latin typeface="Calibri" pitchFamily="34" charset="0"/>
              </a:endParaRPr>
            </a:p>
          </p:txBody>
        </p:sp>
        <p:sp>
          <p:nvSpPr>
            <p:cNvPr id="8902" name="Freeform 31"/>
            <p:cNvSpPr>
              <a:spLocks/>
            </p:cNvSpPr>
            <p:nvPr/>
          </p:nvSpPr>
          <p:spPr bwMode="auto">
            <a:xfrm>
              <a:off x="5401972" y="5921262"/>
              <a:ext cx="338854" cy="88747"/>
            </a:xfrm>
            <a:custGeom>
              <a:avLst/>
              <a:gdLst>
                <a:gd name="T0" fmla="*/ 0 w 84"/>
                <a:gd name="T1" fmla="*/ 358001366 h 22"/>
                <a:gd name="T2" fmla="*/ 0 w 84"/>
                <a:gd name="T3" fmla="*/ 358001366 h 22"/>
                <a:gd name="T4" fmla="*/ 162730603 w 84"/>
                <a:gd name="T5" fmla="*/ 358001366 h 22"/>
                <a:gd name="T6" fmla="*/ 162730603 w 84"/>
                <a:gd name="T7" fmla="*/ 358001366 h 22"/>
                <a:gd name="T8" fmla="*/ 292915099 w 84"/>
                <a:gd name="T9" fmla="*/ 325455432 h 22"/>
                <a:gd name="T10" fmla="*/ 292915099 w 84"/>
                <a:gd name="T11" fmla="*/ 325455432 h 22"/>
                <a:gd name="T12" fmla="*/ 390549389 w 84"/>
                <a:gd name="T13" fmla="*/ 260363501 h 22"/>
                <a:gd name="T14" fmla="*/ 488187713 w 84"/>
                <a:gd name="T15" fmla="*/ 195271633 h 22"/>
                <a:gd name="T16" fmla="*/ 488187713 w 84"/>
                <a:gd name="T17" fmla="*/ 195271633 h 22"/>
                <a:gd name="T18" fmla="*/ 585826164 w 84"/>
                <a:gd name="T19" fmla="*/ 130183767 h 22"/>
                <a:gd name="T20" fmla="*/ 683464488 w 84"/>
                <a:gd name="T21" fmla="*/ 97637833 h 22"/>
                <a:gd name="T22" fmla="*/ 943833352 w 84"/>
                <a:gd name="T23" fmla="*/ 65091884 h 22"/>
                <a:gd name="T24" fmla="*/ 943833352 w 84"/>
                <a:gd name="T25" fmla="*/ 65091884 h 22"/>
                <a:gd name="T26" fmla="*/ 1366928976 w 84"/>
                <a:gd name="T27" fmla="*/ 97637833 h 22"/>
                <a:gd name="T28" fmla="*/ 1366928976 w 84"/>
                <a:gd name="T29" fmla="*/ 97637833 h 22"/>
                <a:gd name="T30" fmla="*/ 1366928976 w 84"/>
                <a:gd name="T31" fmla="*/ 97637833 h 22"/>
                <a:gd name="T32" fmla="*/ 1366928976 w 84"/>
                <a:gd name="T33" fmla="*/ 97637833 h 22"/>
                <a:gd name="T34" fmla="*/ 976379461 w 84"/>
                <a:gd name="T35" fmla="*/ 32545942 h 22"/>
                <a:gd name="T36" fmla="*/ 976379461 w 84"/>
                <a:gd name="T37" fmla="*/ 32545942 h 22"/>
                <a:gd name="T38" fmla="*/ 813648920 w 84"/>
                <a:gd name="T39" fmla="*/ 0 h 22"/>
                <a:gd name="T40" fmla="*/ 618372272 w 84"/>
                <a:gd name="T41" fmla="*/ 32545942 h 22"/>
                <a:gd name="T42" fmla="*/ 618372272 w 84"/>
                <a:gd name="T43" fmla="*/ 32545942 h 22"/>
                <a:gd name="T44" fmla="*/ 520733821 w 84"/>
                <a:gd name="T45" fmla="*/ 97637833 h 22"/>
                <a:gd name="T46" fmla="*/ 423095497 w 84"/>
                <a:gd name="T47" fmla="*/ 195271633 h 22"/>
                <a:gd name="T48" fmla="*/ 423095497 w 84"/>
                <a:gd name="T49" fmla="*/ 195271633 h 22"/>
                <a:gd name="T50" fmla="*/ 325461207 w 84"/>
                <a:gd name="T51" fmla="*/ 260363501 h 22"/>
                <a:gd name="T52" fmla="*/ 227822820 w 84"/>
                <a:gd name="T53" fmla="*/ 292909498 h 22"/>
                <a:gd name="T54" fmla="*/ 0 w 84"/>
                <a:gd name="T55" fmla="*/ 358001366 h 22"/>
                <a:gd name="T56" fmla="*/ 0 w 84"/>
                <a:gd name="T57" fmla="*/ 358001366 h 22"/>
                <a:gd name="T58" fmla="*/ 0 w 84"/>
                <a:gd name="T59" fmla="*/ 358001366 h 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4"/>
                <a:gd name="T91" fmla="*/ 0 h 22"/>
                <a:gd name="T92" fmla="*/ 84 w 84"/>
                <a:gd name="T93" fmla="*/ 22 h 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4" h="22">
                  <a:moveTo>
                    <a:pt x="0" y="22"/>
                  </a:moveTo>
                  <a:lnTo>
                    <a:pt x="0" y="22"/>
                  </a:lnTo>
                  <a:lnTo>
                    <a:pt x="10" y="22"/>
                  </a:lnTo>
                  <a:lnTo>
                    <a:pt x="18" y="20"/>
                  </a:lnTo>
                  <a:lnTo>
                    <a:pt x="24" y="16"/>
                  </a:lnTo>
                  <a:lnTo>
                    <a:pt x="30" y="12"/>
                  </a:lnTo>
                  <a:lnTo>
                    <a:pt x="36" y="8"/>
                  </a:lnTo>
                  <a:lnTo>
                    <a:pt x="42" y="6"/>
                  </a:lnTo>
                  <a:lnTo>
                    <a:pt x="58" y="4"/>
                  </a:lnTo>
                  <a:lnTo>
                    <a:pt x="84" y="6"/>
                  </a:lnTo>
                  <a:lnTo>
                    <a:pt x="60" y="2"/>
                  </a:lnTo>
                  <a:lnTo>
                    <a:pt x="50" y="0"/>
                  </a:lnTo>
                  <a:lnTo>
                    <a:pt x="38" y="2"/>
                  </a:lnTo>
                  <a:lnTo>
                    <a:pt x="32" y="6"/>
                  </a:lnTo>
                  <a:lnTo>
                    <a:pt x="26" y="12"/>
                  </a:lnTo>
                  <a:lnTo>
                    <a:pt x="20" y="16"/>
                  </a:lnTo>
                  <a:lnTo>
                    <a:pt x="14" y="18"/>
                  </a:lnTo>
                  <a:lnTo>
                    <a:pt x="0" y="22"/>
                  </a:lnTo>
                  <a:close/>
                </a:path>
              </a:pathLst>
            </a:custGeom>
            <a:solidFill>
              <a:srgbClr val="000000"/>
            </a:solidFill>
            <a:ln w="9525">
              <a:noFill/>
              <a:round/>
              <a:headEnd/>
              <a:tailEnd/>
            </a:ln>
          </p:spPr>
          <p:txBody>
            <a:bodyPr/>
            <a:lstStyle/>
            <a:p>
              <a:endParaRPr lang="fr-FR">
                <a:latin typeface="Calibri" pitchFamily="34" charset="0"/>
              </a:endParaRPr>
            </a:p>
          </p:txBody>
        </p:sp>
        <p:sp>
          <p:nvSpPr>
            <p:cNvPr id="8903" name="Freeform 32"/>
            <p:cNvSpPr>
              <a:spLocks/>
            </p:cNvSpPr>
            <p:nvPr/>
          </p:nvSpPr>
          <p:spPr bwMode="auto">
            <a:xfrm>
              <a:off x="5401972" y="5921262"/>
              <a:ext cx="338854" cy="88747"/>
            </a:xfrm>
            <a:custGeom>
              <a:avLst/>
              <a:gdLst>
                <a:gd name="T0" fmla="*/ 0 w 84"/>
                <a:gd name="T1" fmla="*/ 358001366 h 22"/>
                <a:gd name="T2" fmla="*/ 0 w 84"/>
                <a:gd name="T3" fmla="*/ 358001366 h 22"/>
                <a:gd name="T4" fmla="*/ 162730603 w 84"/>
                <a:gd name="T5" fmla="*/ 358001366 h 22"/>
                <a:gd name="T6" fmla="*/ 162730603 w 84"/>
                <a:gd name="T7" fmla="*/ 358001366 h 22"/>
                <a:gd name="T8" fmla="*/ 292915099 w 84"/>
                <a:gd name="T9" fmla="*/ 325455432 h 22"/>
                <a:gd name="T10" fmla="*/ 292915099 w 84"/>
                <a:gd name="T11" fmla="*/ 325455432 h 22"/>
                <a:gd name="T12" fmla="*/ 390549389 w 84"/>
                <a:gd name="T13" fmla="*/ 260363501 h 22"/>
                <a:gd name="T14" fmla="*/ 488187713 w 84"/>
                <a:gd name="T15" fmla="*/ 195271633 h 22"/>
                <a:gd name="T16" fmla="*/ 488187713 w 84"/>
                <a:gd name="T17" fmla="*/ 195271633 h 22"/>
                <a:gd name="T18" fmla="*/ 585826164 w 84"/>
                <a:gd name="T19" fmla="*/ 130183767 h 22"/>
                <a:gd name="T20" fmla="*/ 683464488 w 84"/>
                <a:gd name="T21" fmla="*/ 97637833 h 22"/>
                <a:gd name="T22" fmla="*/ 943833352 w 84"/>
                <a:gd name="T23" fmla="*/ 65091884 h 22"/>
                <a:gd name="T24" fmla="*/ 943833352 w 84"/>
                <a:gd name="T25" fmla="*/ 65091884 h 22"/>
                <a:gd name="T26" fmla="*/ 1366928976 w 84"/>
                <a:gd name="T27" fmla="*/ 97637833 h 22"/>
                <a:gd name="T28" fmla="*/ 1366928976 w 84"/>
                <a:gd name="T29" fmla="*/ 97637833 h 22"/>
                <a:gd name="T30" fmla="*/ 1366928976 w 84"/>
                <a:gd name="T31" fmla="*/ 97637833 h 22"/>
                <a:gd name="T32" fmla="*/ 1366928976 w 84"/>
                <a:gd name="T33" fmla="*/ 97637833 h 22"/>
                <a:gd name="T34" fmla="*/ 976379461 w 84"/>
                <a:gd name="T35" fmla="*/ 32545942 h 22"/>
                <a:gd name="T36" fmla="*/ 976379461 w 84"/>
                <a:gd name="T37" fmla="*/ 32545942 h 22"/>
                <a:gd name="T38" fmla="*/ 813648920 w 84"/>
                <a:gd name="T39" fmla="*/ 0 h 22"/>
                <a:gd name="T40" fmla="*/ 618372272 w 84"/>
                <a:gd name="T41" fmla="*/ 32545942 h 22"/>
                <a:gd name="T42" fmla="*/ 618372272 w 84"/>
                <a:gd name="T43" fmla="*/ 32545942 h 22"/>
                <a:gd name="T44" fmla="*/ 520733821 w 84"/>
                <a:gd name="T45" fmla="*/ 97637833 h 22"/>
                <a:gd name="T46" fmla="*/ 423095497 w 84"/>
                <a:gd name="T47" fmla="*/ 195271633 h 22"/>
                <a:gd name="T48" fmla="*/ 423095497 w 84"/>
                <a:gd name="T49" fmla="*/ 195271633 h 22"/>
                <a:gd name="T50" fmla="*/ 325461207 w 84"/>
                <a:gd name="T51" fmla="*/ 260363501 h 22"/>
                <a:gd name="T52" fmla="*/ 227822820 w 84"/>
                <a:gd name="T53" fmla="*/ 292909498 h 22"/>
                <a:gd name="T54" fmla="*/ 0 w 84"/>
                <a:gd name="T55" fmla="*/ 358001366 h 22"/>
                <a:gd name="T56" fmla="*/ 0 w 84"/>
                <a:gd name="T57" fmla="*/ 358001366 h 22"/>
                <a:gd name="T58" fmla="*/ 0 w 84"/>
                <a:gd name="T59" fmla="*/ 358001366 h 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4"/>
                <a:gd name="T91" fmla="*/ 0 h 22"/>
                <a:gd name="T92" fmla="*/ 84 w 84"/>
                <a:gd name="T93" fmla="*/ 22 h 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4" h="22">
                  <a:moveTo>
                    <a:pt x="0" y="22"/>
                  </a:moveTo>
                  <a:lnTo>
                    <a:pt x="0" y="22"/>
                  </a:lnTo>
                  <a:lnTo>
                    <a:pt x="10" y="22"/>
                  </a:lnTo>
                  <a:lnTo>
                    <a:pt x="18" y="20"/>
                  </a:lnTo>
                  <a:lnTo>
                    <a:pt x="24" y="16"/>
                  </a:lnTo>
                  <a:lnTo>
                    <a:pt x="30" y="12"/>
                  </a:lnTo>
                  <a:lnTo>
                    <a:pt x="36" y="8"/>
                  </a:lnTo>
                  <a:lnTo>
                    <a:pt x="42" y="6"/>
                  </a:lnTo>
                  <a:lnTo>
                    <a:pt x="58" y="4"/>
                  </a:lnTo>
                  <a:lnTo>
                    <a:pt x="84" y="6"/>
                  </a:lnTo>
                  <a:lnTo>
                    <a:pt x="60" y="2"/>
                  </a:lnTo>
                  <a:lnTo>
                    <a:pt x="50" y="0"/>
                  </a:lnTo>
                  <a:lnTo>
                    <a:pt x="38" y="2"/>
                  </a:lnTo>
                  <a:lnTo>
                    <a:pt x="32" y="6"/>
                  </a:lnTo>
                  <a:lnTo>
                    <a:pt x="26" y="12"/>
                  </a:lnTo>
                  <a:lnTo>
                    <a:pt x="20" y="16"/>
                  </a:lnTo>
                  <a:lnTo>
                    <a:pt x="14" y="18"/>
                  </a:lnTo>
                  <a:lnTo>
                    <a:pt x="0" y="22"/>
                  </a:lnTo>
                </a:path>
              </a:pathLst>
            </a:custGeom>
            <a:noFill/>
            <a:ln w="9525">
              <a:noFill/>
              <a:round/>
              <a:headEnd/>
              <a:tailEnd/>
            </a:ln>
          </p:spPr>
          <p:txBody>
            <a:bodyPr/>
            <a:lstStyle/>
            <a:p>
              <a:endParaRPr lang="fr-FR">
                <a:latin typeface="Calibri" pitchFamily="34" charset="0"/>
              </a:endParaRPr>
            </a:p>
          </p:txBody>
        </p:sp>
        <p:sp>
          <p:nvSpPr>
            <p:cNvPr id="8904" name="Freeform 33"/>
            <p:cNvSpPr>
              <a:spLocks/>
            </p:cNvSpPr>
            <p:nvPr/>
          </p:nvSpPr>
          <p:spPr bwMode="auto">
            <a:xfrm>
              <a:off x="5442311" y="5929330"/>
              <a:ext cx="338854" cy="233970"/>
            </a:xfrm>
            <a:custGeom>
              <a:avLst/>
              <a:gdLst>
                <a:gd name="T0" fmla="*/ 1366928976 w 84"/>
                <a:gd name="T1" fmla="*/ 0 h 58"/>
                <a:gd name="T2" fmla="*/ 1366928976 w 84"/>
                <a:gd name="T3" fmla="*/ 0 h 58"/>
                <a:gd name="T4" fmla="*/ 1204198435 w 84"/>
                <a:gd name="T5" fmla="*/ 65092066 h 58"/>
                <a:gd name="T6" fmla="*/ 1074014003 w 84"/>
                <a:gd name="T7" fmla="*/ 130184132 h 58"/>
                <a:gd name="T8" fmla="*/ 1074014003 w 84"/>
                <a:gd name="T9" fmla="*/ 130184132 h 58"/>
                <a:gd name="T10" fmla="*/ 943833352 w 84"/>
                <a:gd name="T11" fmla="*/ 260364231 h 58"/>
                <a:gd name="T12" fmla="*/ 846195028 w 84"/>
                <a:gd name="T13" fmla="*/ 390548395 h 58"/>
                <a:gd name="T14" fmla="*/ 846195028 w 84"/>
                <a:gd name="T15" fmla="*/ 390548395 h 58"/>
                <a:gd name="T16" fmla="*/ 781102812 w 84"/>
                <a:gd name="T17" fmla="*/ 520732496 h 58"/>
                <a:gd name="T18" fmla="*/ 683464488 w 84"/>
                <a:gd name="T19" fmla="*/ 585824672 h 58"/>
                <a:gd name="T20" fmla="*/ 488187713 w 84"/>
                <a:gd name="T21" fmla="*/ 716004739 h 58"/>
                <a:gd name="T22" fmla="*/ 0 w 84"/>
                <a:gd name="T23" fmla="*/ 911280891 h 58"/>
                <a:gd name="T24" fmla="*/ 0 w 84"/>
                <a:gd name="T25" fmla="*/ 911280891 h 58"/>
                <a:gd name="T26" fmla="*/ 0 w 84"/>
                <a:gd name="T27" fmla="*/ 943826916 h 58"/>
                <a:gd name="T28" fmla="*/ 0 w 84"/>
                <a:gd name="T29" fmla="*/ 943826916 h 58"/>
                <a:gd name="T30" fmla="*/ 162730603 w 84"/>
                <a:gd name="T31" fmla="*/ 878734865 h 58"/>
                <a:gd name="T32" fmla="*/ 325461207 w 84"/>
                <a:gd name="T33" fmla="*/ 813642815 h 58"/>
                <a:gd name="T34" fmla="*/ 325461207 w 84"/>
                <a:gd name="T35" fmla="*/ 813642815 h 58"/>
                <a:gd name="T36" fmla="*/ 553280056 w 84"/>
                <a:gd name="T37" fmla="*/ 748550765 h 58"/>
                <a:gd name="T38" fmla="*/ 716010596 w 84"/>
                <a:gd name="T39" fmla="*/ 618370698 h 58"/>
                <a:gd name="T40" fmla="*/ 716010596 w 84"/>
                <a:gd name="T41" fmla="*/ 618370698 h 58"/>
                <a:gd name="T42" fmla="*/ 846195028 w 84"/>
                <a:gd name="T43" fmla="*/ 488186471 h 58"/>
                <a:gd name="T44" fmla="*/ 943833352 w 84"/>
                <a:gd name="T45" fmla="*/ 325456344 h 58"/>
                <a:gd name="T46" fmla="*/ 943833352 w 84"/>
                <a:gd name="T47" fmla="*/ 325456344 h 58"/>
                <a:gd name="T48" fmla="*/ 1074014003 w 84"/>
                <a:gd name="T49" fmla="*/ 162730189 h 58"/>
                <a:gd name="T50" fmla="*/ 1139106219 w 84"/>
                <a:gd name="T51" fmla="*/ 130184132 h 58"/>
                <a:gd name="T52" fmla="*/ 1204198435 w 84"/>
                <a:gd name="T53" fmla="*/ 97638107 h 58"/>
                <a:gd name="T54" fmla="*/ 1204198435 w 84"/>
                <a:gd name="T55" fmla="*/ 97638107 h 58"/>
                <a:gd name="T56" fmla="*/ 1301836760 w 84"/>
                <a:gd name="T57" fmla="*/ 65092066 h 58"/>
                <a:gd name="T58" fmla="*/ 1366928976 w 84"/>
                <a:gd name="T59" fmla="*/ 0 h 58"/>
                <a:gd name="T60" fmla="*/ 1366928976 w 84"/>
                <a:gd name="T61" fmla="*/ 0 h 58"/>
                <a:gd name="T62" fmla="*/ 1366928976 w 84"/>
                <a:gd name="T63" fmla="*/ 0 h 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4"/>
                <a:gd name="T97" fmla="*/ 0 h 58"/>
                <a:gd name="T98" fmla="*/ 84 w 84"/>
                <a:gd name="T99" fmla="*/ 58 h 5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4" h="58">
                  <a:moveTo>
                    <a:pt x="84" y="0"/>
                  </a:moveTo>
                  <a:lnTo>
                    <a:pt x="84" y="0"/>
                  </a:lnTo>
                  <a:lnTo>
                    <a:pt x="74" y="4"/>
                  </a:lnTo>
                  <a:lnTo>
                    <a:pt x="66" y="8"/>
                  </a:lnTo>
                  <a:lnTo>
                    <a:pt x="58" y="16"/>
                  </a:lnTo>
                  <a:lnTo>
                    <a:pt x="52" y="24"/>
                  </a:lnTo>
                  <a:lnTo>
                    <a:pt x="48" y="32"/>
                  </a:lnTo>
                  <a:lnTo>
                    <a:pt x="42" y="36"/>
                  </a:lnTo>
                  <a:lnTo>
                    <a:pt x="30" y="44"/>
                  </a:lnTo>
                  <a:lnTo>
                    <a:pt x="0" y="56"/>
                  </a:lnTo>
                  <a:lnTo>
                    <a:pt x="0" y="58"/>
                  </a:lnTo>
                  <a:lnTo>
                    <a:pt x="10" y="54"/>
                  </a:lnTo>
                  <a:lnTo>
                    <a:pt x="20" y="50"/>
                  </a:lnTo>
                  <a:lnTo>
                    <a:pt x="34" y="46"/>
                  </a:lnTo>
                  <a:lnTo>
                    <a:pt x="44" y="38"/>
                  </a:lnTo>
                  <a:lnTo>
                    <a:pt x="52" y="30"/>
                  </a:lnTo>
                  <a:lnTo>
                    <a:pt x="58" y="20"/>
                  </a:lnTo>
                  <a:lnTo>
                    <a:pt x="66" y="10"/>
                  </a:lnTo>
                  <a:lnTo>
                    <a:pt x="70" y="8"/>
                  </a:lnTo>
                  <a:lnTo>
                    <a:pt x="74" y="6"/>
                  </a:lnTo>
                  <a:lnTo>
                    <a:pt x="80" y="4"/>
                  </a:lnTo>
                  <a:lnTo>
                    <a:pt x="84"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8905" name="Freeform 34"/>
            <p:cNvSpPr>
              <a:spLocks/>
            </p:cNvSpPr>
            <p:nvPr/>
          </p:nvSpPr>
          <p:spPr bwMode="auto">
            <a:xfrm>
              <a:off x="5442311" y="5929330"/>
              <a:ext cx="338854" cy="233970"/>
            </a:xfrm>
            <a:custGeom>
              <a:avLst/>
              <a:gdLst>
                <a:gd name="T0" fmla="*/ 1366928976 w 84"/>
                <a:gd name="T1" fmla="*/ 0 h 58"/>
                <a:gd name="T2" fmla="*/ 1366928976 w 84"/>
                <a:gd name="T3" fmla="*/ 0 h 58"/>
                <a:gd name="T4" fmla="*/ 1204198435 w 84"/>
                <a:gd name="T5" fmla="*/ 65092066 h 58"/>
                <a:gd name="T6" fmla="*/ 1074014003 w 84"/>
                <a:gd name="T7" fmla="*/ 130184132 h 58"/>
                <a:gd name="T8" fmla="*/ 1074014003 w 84"/>
                <a:gd name="T9" fmla="*/ 130184132 h 58"/>
                <a:gd name="T10" fmla="*/ 943833352 w 84"/>
                <a:gd name="T11" fmla="*/ 260364231 h 58"/>
                <a:gd name="T12" fmla="*/ 846195028 w 84"/>
                <a:gd name="T13" fmla="*/ 390548395 h 58"/>
                <a:gd name="T14" fmla="*/ 846195028 w 84"/>
                <a:gd name="T15" fmla="*/ 390548395 h 58"/>
                <a:gd name="T16" fmla="*/ 781102812 w 84"/>
                <a:gd name="T17" fmla="*/ 520732496 h 58"/>
                <a:gd name="T18" fmla="*/ 683464488 w 84"/>
                <a:gd name="T19" fmla="*/ 585824672 h 58"/>
                <a:gd name="T20" fmla="*/ 488187713 w 84"/>
                <a:gd name="T21" fmla="*/ 716004739 h 58"/>
                <a:gd name="T22" fmla="*/ 0 w 84"/>
                <a:gd name="T23" fmla="*/ 911280891 h 58"/>
                <a:gd name="T24" fmla="*/ 0 w 84"/>
                <a:gd name="T25" fmla="*/ 911280891 h 58"/>
                <a:gd name="T26" fmla="*/ 0 w 84"/>
                <a:gd name="T27" fmla="*/ 943826916 h 58"/>
                <a:gd name="T28" fmla="*/ 0 w 84"/>
                <a:gd name="T29" fmla="*/ 943826916 h 58"/>
                <a:gd name="T30" fmla="*/ 162730603 w 84"/>
                <a:gd name="T31" fmla="*/ 878734865 h 58"/>
                <a:gd name="T32" fmla="*/ 325461207 w 84"/>
                <a:gd name="T33" fmla="*/ 813642815 h 58"/>
                <a:gd name="T34" fmla="*/ 325461207 w 84"/>
                <a:gd name="T35" fmla="*/ 813642815 h 58"/>
                <a:gd name="T36" fmla="*/ 553280056 w 84"/>
                <a:gd name="T37" fmla="*/ 748550765 h 58"/>
                <a:gd name="T38" fmla="*/ 716010596 w 84"/>
                <a:gd name="T39" fmla="*/ 618370698 h 58"/>
                <a:gd name="T40" fmla="*/ 716010596 w 84"/>
                <a:gd name="T41" fmla="*/ 618370698 h 58"/>
                <a:gd name="T42" fmla="*/ 846195028 w 84"/>
                <a:gd name="T43" fmla="*/ 488186471 h 58"/>
                <a:gd name="T44" fmla="*/ 943833352 w 84"/>
                <a:gd name="T45" fmla="*/ 325456344 h 58"/>
                <a:gd name="T46" fmla="*/ 943833352 w 84"/>
                <a:gd name="T47" fmla="*/ 325456344 h 58"/>
                <a:gd name="T48" fmla="*/ 1074014003 w 84"/>
                <a:gd name="T49" fmla="*/ 162730189 h 58"/>
                <a:gd name="T50" fmla="*/ 1139106219 w 84"/>
                <a:gd name="T51" fmla="*/ 130184132 h 58"/>
                <a:gd name="T52" fmla="*/ 1204198435 w 84"/>
                <a:gd name="T53" fmla="*/ 97638107 h 58"/>
                <a:gd name="T54" fmla="*/ 1204198435 w 84"/>
                <a:gd name="T55" fmla="*/ 97638107 h 58"/>
                <a:gd name="T56" fmla="*/ 1301836760 w 84"/>
                <a:gd name="T57" fmla="*/ 65092066 h 58"/>
                <a:gd name="T58" fmla="*/ 1366928976 w 84"/>
                <a:gd name="T59" fmla="*/ 0 h 58"/>
                <a:gd name="T60" fmla="*/ 1366928976 w 84"/>
                <a:gd name="T61" fmla="*/ 0 h 58"/>
                <a:gd name="T62" fmla="*/ 1366928976 w 84"/>
                <a:gd name="T63" fmla="*/ 0 h 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4"/>
                <a:gd name="T97" fmla="*/ 0 h 58"/>
                <a:gd name="T98" fmla="*/ 84 w 84"/>
                <a:gd name="T99" fmla="*/ 58 h 5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4" h="58">
                  <a:moveTo>
                    <a:pt x="84" y="0"/>
                  </a:moveTo>
                  <a:lnTo>
                    <a:pt x="84" y="0"/>
                  </a:lnTo>
                  <a:lnTo>
                    <a:pt x="74" y="4"/>
                  </a:lnTo>
                  <a:lnTo>
                    <a:pt x="66" y="8"/>
                  </a:lnTo>
                  <a:lnTo>
                    <a:pt x="58" y="16"/>
                  </a:lnTo>
                  <a:lnTo>
                    <a:pt x="52" y="24"/>
                  </a:lnTo>
                  <a:lnTo>
                    <a:pt x="48" y="32"/>
                  </a:lnTo>
                  <a:lnTo>
                    <a:pt x="42" y="36"/>
                  </a:lnTo>
                  <a:lnTo>
                    <a:pt x="30" y="44"/>
                  </a:lnTo>
                  <a:lnTo>
                    <a:pt x="0" y="56"/>
                  </a:lnTo>
                  <a:lnTo>
                    <a:pt x="0" y="58"/>
                  </a:lnTo>
                  <a:lnTo>
                    <a:pt x="10" y="54"/>
                  </a:lnTo>
                  <a:lnTo>
                    <a:pt x="20" y="50"/>
                  </a:lnTo>
                  <a:lnTo>
                    <a:pt x="34" y="46"/>
                  </a:lnTo>
                  <a:lnTo>
                    <a:pt x="44" y="38"/>
                  </a:lnTo>
                  <a:lnTo>
                    <a:pt x="52" y="30"/>
                  </a:lnTo>
                  <a:lnTo>
                    <a:pt x="58" y="20"/>
                  </a:lnTo>
                  <a:lnTo>
                    <a:pt x="66" y="10"/>
                  </a:lnTo>
                  <a:lnTo>
                    <a:pt x="70" y="8"/>
                  </a:lnTo>
                  <a:lnTo>
                    <a:pt x="74" y="6"/>
                  </a:lnTo>
                  <a:lnTo>
                    <a:pt x="80" y="4"/>
                  </a:lnTo>
                  <a:lnTo>
                    <a:pt x="84" y="0"/>
                  </a:lnTo>
                </a:path>
              </a:pathLst>
            </a:custGeom>
            <a:noFill/>
            <a:ln w="9525">
              <a:noFill/>
              <a:round/>
              <a:headEnd/>
              <a:tailEnd/>
            </a:ln>
          </p:spPr>
          <p:txBody>
            <a:bodyPr/>
            <a:lstStyle/>
            <a:p>
              <a:endParaRPr lang="fr-FR">
                <a:latin typeface="Calibri" pitchFamily="34" charset="0"/>
              </a:endParaRPr>
            </a:p>
          </p:txBody>
        </p:sp>
        <p:sp>
          <p:nvSpPr>
            <p:cNvPr id="8906" name="Freeform 35"/>
            <p:cNvSpPr>
              <a:spLocks/>
            </p:cNvSpPr>
            <p:nvPr/>
          </p:nvSpPr>
          <p:spPr bwMode="auto">
            <a:xfrm>
              <a:off x="5595602" y="5961602"/>
              <a:ext cx="258174" cy="137155"/>
            </a:xfrm>
            <a:custGeom>
              <a:avLst/>
              <a:gdLst>
                <a:gd name="T0" fmla="*/ 97638165 w 64"/>
                <a:gd name="T1" fmla="*/ 553279240 h 34"/>
                <a:gd name="T2" fmla="*/ 97638165 w 64"/>
                <a:gd name="T3" fmla="*/ 553279240 h 34"/>
                <a:gd name="T4" fmla="*/ 162730285 w 64"/>
                <a:gd name="T5" fmla="*/ 488186994 h 34"/>
                <a:gd name="T6" fmla="*/ 260368418 w 64"/>
                <a:gd name="T7" fmla="*/ 423094873 h 34"/>
                <a:gd name="T8" fmla="*/ 358002580 w 64"/>
                <a:gd name="T9" fmla="*/ 358002753 h 34"/>
                <a:gd name="T10" fmla="*/ 455640713 w 64"/>
                <a:gd name="T11" fmla="*/ 260368544 h 34"/>
                <a:gd name="T12" fmla="*/ 455640713 w 64"/>
                <a:gd name="T13" fmla="*/ 260368544 h 34"/>
                <a:gd name="T14" fmla="*/ 585825017 w 64"/>
                <a:gd name="T15" fmla="*/ 162730364 h 34"/>
                <a:gd name="T16" fmla="*/ 716009194 w 64"/>
                <a:gd name="T17" fmla="*/ 97638212 h 34"/>
                <a:gd name="T18" fmla="*/ 878735382 w 64"/>
                <a:gd name="T19" fmla="*/ 65092136 h 34"/>
                <a:gd name="T20" fmla="*/ 1041465604 w 64"/>
                <a:gd name="T21" fmla="*/ 32546068 h 34"/>
                <a:gd name="T22" fmla="*/ 1041465604 w 64"/>
                <a:gd name="T23" fmla="*/ 32546068 h 34"/>
                <a:gd name="T24" fmla="*/ 1041465604 w 64"/>
                <a:gd name="T25" fmla="*/ 32546068 h 34"/>
                <a:gd name="T26" fmla="*/ 1041465604 w 64"/>
                <a:gd name="T27" fmla="*/ 0 h 34"/>
                <a:gd name="T28" fmla="*/ 1041465604 w 64"/>
                <a:gd name="T29" fmla="*/ 0 h 34"/>
                <a:gd name="T30" fmla="*/ 943827471 w 64"/>
                <a:gd name="T31" fmla="*/ 0 h 34"/>
                <a:gd name="T32" fmla="*/ 846189337 w 64"/>
                <a:gd name="T33" fmla="*/ 0 h 34"/>
                <a:gd name="T34" fmla="*/ 650917105 w 64"/>
                <a:gd name="T35" fmla="*/ 97638212 h 34"/>
                <a:gd name="T36" fmla="*/ 650917105 w 64"/>
                <a:gd name="T37" fmla="*/ 97638212 h 34"/>
                <a:gd name="T38" fmla="*/ 488186757 w 64"/>
                <a:gd name="T39" fmla="*/ 195276424 h 34"/>
                <a:gd name="T40" fmla="*/ 358002580 w 64"/>
                <a:gd name="T41" fmla="*/ 325456693 h 34"/>
                <a:gd name="T42" fmla="*/ 227822374 w 64"/>
                <a:gd name="T43" fmla="*/ 423094873 h 34"/>
                <a:gd name="T44" fmla="*/ 162730285 w 64"/>
                <a:gd name="T45" fmla="*/ 455640933 h 34"/>
                <a:gd name="T46" fmla="*/ 65092104 w 64"/>
                <a:gd name="T47" fmla="*/ 455640933 h 34"/>
                <a:gd name="T48" fmla="*/ 65092104 w 64"/>
                <a:gd name="T49" fmla="*/ 455640933 h 34"/>
                <a:gd name="T50" fmla="*/ 0 w 64"/>
                <a:gd name="T51" fmla="*/ 488186994 h 34"/>
                <a:gd name="T52" fmla="*/ 0 w 64"/>
                <a:gd name="T53" fmla="*/ 520733054 h 34"/>
                <a:gd name="T54" fmla="*/ 32546052 w 64"/>
                <a:gd name="T55" fmla="*/ 553279240 h 34"/>
                <a:gd name="T56" fmla="*/ 97638165 w 64"/>
                <a:gd name="T57" fmla="*/ 553279240 h 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4"/>
                <a:gd name="T88" fmla="*/ 0 h 34"/>
                <a:gd name="T89" fmla="*/ 64 w 64"/>
                <a:gd name="T90" fmla="*/ 34 h 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4" h="34">
                  <a:moveTo>
                    <a:pt x="6" y="34"/>
                  </a:moveTo>
                  <a:lnTo>
                    <a:pt x="6" y="34"/>
                  </a:lnTo>
                  <a:lnTo>
                    <a:pt x="10" y="30"/>
                  </a:lnTo>
                  <a:lnTo>
                    <a:pt x="16" y="26"/>
                  </a:lnTo>
                  <a:lnTo>
                    <a:pt x="22" y="22"/>
                  </a:lnTo>
                  <a:lnTo>
                    <a:pt x="28" y="16"/>
                  </a:lnTo>
                  <a:lnTo>
                    <a:pt x="36" y="10"/>
                  </a:lnTo>
                  <a:lnTo>
                    <a:pt x="44" y="6"/>
                  </a:lnTo>
                  <a:lnTo>
                    <a:pt x="54" y="4"/>
                  </a:lnTo>
                  <a:lnTo>
                    <a:pt x="64" y="2"/>
                  </a:lnTo>
                  <a:lnTo>
                    <a:pt x="64" y="0"/>
                  </a:lnTo>
                  <a:lnTo>
                    <a:pt x="58" y="0"/>
                  </a:lnTo>
                  <a:lnTo>
                    <a:pt x="52" y="0"/>
                  </a:lnTo>
                  <a:lnTo>
                    <a:pt x="40" y="6"/>
                  </a:lnTo>
                  <a:lnTo>
                    <a:pt x="30" y="12"/>
                  </a:lnTo>
                  <a:lnTo>
                    <a:pt x="22" y="20"/>
                  </a:lnTo>
                  <a:lnTo>
                    <a:pt x="14" y="26"/>
                  </a:lnTo>
                  <a:lnTo>
                    <a:pt x="10" y="28"/>
                  </a:lnTo>
                  <a:lnTo>
                    <a:pt x="4" y="28"/>
                  </a:lnTo>
                  <a:lnTo>
                    <a:pt x="0" y="30"/>
                  </a:lnTo>
                  <a:lnTo>
                    <a:pt x="0" y="32"/>
                  </a:lnTo>
                  <a:lnTo>
                    <a:pt x="2" y="34"/>
                  </a:lnTo>
                  <a:lnTo>
                    <a:pt x="6" y="34"/>
                  </a:lnTo>
                  <a:close/>
                </a:path>
              </a:pathLst>
            </a:custGeom>
            <a:solidFill>
              <a:srgbClr val="000000"/>
            </a:solidFill>
            <a:ln w="9525">
              <a:noFill/>
              <a:round/>
              <a:headEnd/>
              <a:tailEnd/>
            </a:ln>
          </p:spPr>
          <p:txBody>
            <a:bodyPr/>
            <a:lstStyle/>
            <a:p>
              <a:endParaRPr lang="fr-FR">
                <a:latin typeface="Calibri" pitchFamily="34" charset="0"/>
              </a:endParaRPr>
            </a:p>
          </p:txBody>
        </p:sp>
        <p:sp>
          <p:nvSpPr>
            <p:cNvPr id="8907" name="Freeform 36"/>
            <p:cNvSpPr>
              <a:spLocks/>
            </p:cNvSpPr>
            <p:nvPr/>
          </p:nvSpPr>
          <p:spPr bwMode="auto">
            <a:xfrm>
              <a:off x="5595602" y="5961602"/>
              <a:ext cx="258174" cy="137155"/>
            </a:xfrm>
            <a:custGeom>
              <a:avLst/>
              <a:gdLst>
                <a:gd name="T0" fmla="*/ 97638165 w 64"/>
                <a:gd name="T1" fmla="*/ 553279240 h 34"/>
                <a:gd name="T2" fmla="*/ 97638165 w 64"/>
                <a:gd name="T3" fmla="*/ 553279240 h 34"/>
                <a:gd name="T4" fmla="*/ 162730285 w 64"/>
                <a:gd name="T5" fmla="*/ 488186994 h 34"/>
                <a:gd name="T6" fmla="*/ 260368418 w 64"/>
                <a:gd name="T7" fmla="*/ 423094873 h 34"/>
                <a:gd name="T8" fmla="*/ 358002580 w 64"/>
                <a:gd name="T9" fmla="*/ 358002753 h 34"/>
                <a:gd name="T10" fmla="*/ 455640713 w 64"/>
                <a:gd name="T11" fmla="*/ 260368544 h 34"/>
                <a:gd name="T12" fmla="*/ 455640713 w 64"/>
                <a:gd name="T13" fmla="*/ 260368544 h 34"/>
                <a:gd name="T14" fmla="*/ 585825017 w 64"/>
                <a:gd name="T15" fmla="*/ 162730364 h 34"/>
                <a:gd name="T16" fmla="*/ 716009194 w 64"/>
                <a:gd name="T17" fmla="*/ 97638212 h 34"/>
                <a:gd name="T18" fmla="*/ 878735382 w 64"/>
                <a:gd name="T19" fmla="*/ 65092136 h 34"/>
                <a:gd name="T20" fmla="*/ 1041465604 w 64"/>
                <a:gd name="T21" fmla="*/ 32546068 h 34"/>
                <a:gd name="T22" fmla="*/ 1041465604 w 64"/>
                <a:gd name="T23" fmla="*/ 32546068 h 34"/>
                <a:gd name="T24" fmla="*/ 1041465604 w 64"/>
                <a:gd name="T25" fmla="*/ 32546068 h 34"/>
                <a:gd name="T26" fmla="*/ 1041465604 w 64"/>
                <a:gd name="T27" fmla="*/ 0 h 34"/>
                <a:gd name="T28" fmla="*/ 1041465604 w 64"/>
                <a:gd name="T29" fmla="*/ 0 h 34"/>
                <a:gd name="T30" fmla="*/ 943827471 w 64"/>
                <a:gd name="T31" fmla="*/ 0 h 34"/>
                <a:gd name="T32" fmla="*/ 846189337 w 64"/>
                <a:gd name="T33" fmla="*/ 0 h 34"/>
                <a:gd name="T34" fmla="*/ 650917105 w 64"/>
                <a:gd name="T35" fmla="*/ 97638212 h 34"/>
                <a:gd name="T36" fmla="*/ 650917105 w 64"/>
                <a:gd name="T37" fmla="*/ 97638212 h 34"/>
                <a:gd name="T38" fmla="*/ 488186757 w 64"/>
                <a:gd name="T39" fmla="*/ 195276424 h 34"/>
                <a:gd name="T40" fmla="*/ 358002580 w 64"/>
                <a:gd name="T41" fmla="*/ 325456693 h 34"/>
                <a:gd name="T42" fmla="*/ 227822374 w 64"/>
                <a:gd name="T43" fmla="*/ 423094873 h 34"/>
                <a:gd name="T44" fmla="*/ 162730285 w 64"/>
                <a:gd name="T45" fmla="*/ 455640933 h 34"/>
                <a:gd name="T46" fmla="*/ 65092104 w 64"/>
                <a:gd name="T47" fmla="*/ 455640933 h 34"/>
                <a:gd name="T48" fmla="*/ 65092104 w 64"/>
                <a:gd name="T49" fmla="*/ 455640933 h 34"/>
                <a:gd name="T50" fmla="*/ 0 w 64"/>
                <a:gd name="T51" fmla="*/ 488186994 h 34"/>
                <a:gd name="T52" fmla="*/ 0 w 64"/>
                <a:gd name="T53" fmla="*/ 520733054 h 34"/>
                <a:gd name="T54" fmla="*/ 32546052 w 64"/>
                <a:gd name="T55" fmla="*/ 553279240 h 34"/>
                <a:gd name="T56" fmla="*/ 97638165 w 64"/>
                <a:gd name="T57" fmla="*/ 553279240 h 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4"/>
                <a:gd name="T88" fmla="*/ 0 h 34"/>
                <a:gd name="T89" fmla="*/ 64 w 64"/>
                <a:gd name="T90" fmla="*/ 34 h 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4" h="34">
                  <a:moveTo>
                    <a:pt x="6" y="34"/>
                  </a:moveTo>
                  <a:lnTo>
                    <a:pt x="6" y="34"/>
                  </a:lnTo>
                  <a:lnTo>
                    <a:pt x="10" y="30"/>
                  </a:lnTo>
                  <a:lnTo>
                    <a:pt x="16" y="26"/>
                  </a:lnTo>
                  <a:lnTo>
                    <a:pt x="22" y="22"/>
                  </a:lnTo>
                  <a:lnTo>
                    <a:pt x="28" y="16"/>
                  </a:lnTo>
                  <a:lnTo>
                    <a:pt x="36" y="10"/>
                  </a:lnTo>
                  <a:lnTo>
                    <a:pt x="44" y="6"/>
                  </a:lnTo>
                  <a:lnTo>
                    <a:pt x="54" y="4"/>
                  </a:lnTo>
                  <a:lnTo>
                    <a:pt x="64" y="2"/>
                  </a:lnTo>
                  <a:lnTo>
                    <a:pt x="64" y="0"/>
                  </a:lnTo>
                  <a:lnTo>
                    <a:pt x="58" y="0"/>
                  </a:lnTo>
                  <a:lnTo>
                    <a:pt x="52" y="0"/>
                  </a:lnTo>
                  <a:lnTo>
                    <a:pt x="40" y="6"/>
                  </a:lnTo>
                  <a:lnTo>
                    <a:pt x="30" y="12"/>
                  </a:lnTo>
                  <a:lnTo>
                    <a:pt x="22" y="20"/>
                  </a:lnTo>
                  <a:lnTo>
                    <a:pt x="14" y="26"/>
                  </a:lnTo>
                  <a:lnTo>
                    <a:pt x="10" y="28"/>
                  </a:lnTo>
                  <a:lnTo>
                    <a:pt x="4" y="28"/>
                  </a:lnTo>
                  <a:lnTo>
                    <a:pt x="0" y="30"/>
                  </a:lnTo>
                  <a:lnTo>
                    <a:pt x="0" y="32"/>
                  </a:lnTo>
                  <a:lnTo>
                    <a:pt x="2" y="34"/>
                  </a:lnTo>
                  <a:lnTo>
                    <a:pt x="6" y="34"/>
                  </a:lnTo>
                </a:path>
              </a:pathLst>
            </a:custGeom>
            <a:noFill/>
            <a:ln w="9525">
              <a:noFill/>
              <a:round/>
              <a:headEnd/>
              <a:tailEnd/>
            </a:ln>
          </p:spPr>
          <p:txBody>
            <a:bodyPr/>
            <a:lstStyle/>
            <a:p>
              <a:endParaRPr lang="fr-FR">
                <a:latin typeface="Calibri" pitchFamily="34" charset="0"/>
              </a:endParaRPr>
            </a:p>
          </p:txBody>
        </p:sp>
        <p:sp>
          <p:nvSpPr>
            <p:cNvPr id="8908" name="Freeform 37"/>
            <p:cNvSpPr>
              <a:spLocks/>
            </p:cNvSpPr>
            <p:nvPr/>
          </p:nvSpPr>
          <p:spPr bwMode="auto">
            <a:xfrm>
              <a:off x="5305156" y="5832515"/>
              <a:ext cx="201699" cy="104883"/>
            </a:xfrm>
            <a:custGeom>
              <a:avLst/>
              <a:gdLst>
                <a:gd name="T0" fmla="*/ 813649736 w 50"/>
                <a:gd name="T1" fmla="*/ 423093990 h 26"/>
                <a:gd name="T2" fmla="*/ 813649736 w 50"/>
                <a:gd name="T3" fmla="*/ 423093990 h 26"/>
                <a:gd name="T4" fmla="*/ 683465173 w 50"/>
                <a:gd name="T5" fmla="*/ 260363966 h 26"/>
                <a:gd name="T6" fmla="*/ 553280610 w 50"/>
                <a:gd name="T7" fmla="*/ 130184000 h 26"/>
                <a:gd name="T8" fmla="*/ 390553815 w 50"/>
                <a:gd name="T9" fmla="*/ 32546000 h 26"/>
                <a:gd name="T10" fmla="*/ 227823048 w 50"/>
                <a:gd name="T11" fmla="*/ 0 h 26"/>
                <a:gd name="T12" fmla="*/ 227823048 w 50"/>
                <a:gd name="T13" fmla="*/ 0 h 26"/>
                <a:gd name="T14" fmla="*/ 130184594 w 50"/>
                <a:gd name="T15" fmla="*/ 0 h 26"/>
                <a:gd name="T16" fmla="*/ 65092297 w 50"/>
                <a:gd name="T17" fmla="*/ 32546000 h 26"/>
                <a:gd name="T18" fmla="*/ 0 w 50"/>
                <a:gd name="T19" fmla="*/ 97638008 h 26"/>
                <a:gd name="T20" fmla="*/ 0 w 50"/>
                <a:gd name="T21" fmla="*/ 130184000 h 26"/>
                <a:gd name="T22" fmla="*/ 32546149 w 50"/>
                <a:gd name="T23" fmla="*/ 162730024 h 26"/>
                <a:gd name="T24" fmla="*/ 32546149 w 50"/>
                <a:gd name="T25" fmla="*/ 162730024 h 26"/>
                <a:gd name="T26" fmla="*/ 65092297 w 50"/>
                <a:gd name="T27" fmla="*/ 162730024 h 26"/>
                <a:gd name="T28" fmla="*/ 65092297 w 50"/>
                <a:gd name="T29" fmla="*/ 130184000 h 26"/>
                <a:gd name="T30" fmla="*/ 65092297 w 50"/>
                <a:gd name="T31" fmla="*/ 130184000 h 26"/>
                <a:gd name="T32" fmla="*/ 97638454 w 50"/>
                <a:gd name="T33" fmla="*/ 32546000 h 26"/>
                <a:gd name="T34" fmla="*/ 97638454 w 50"/>
                <a:gd name="T35" fmla="*/ 32546000 h 26"/>
                <a:gd name="T36" fmla="*/ 195276907 w 50"/>
                <a:gd name="T37" fmla="*/ 32546000 h 26"/>
                <a:gd name="T38" fmla="*/ 325461533 w 50"/>
                <a:gd name="T39" fmla="*/ 32546000 h 26"/>
                <a:gd name="T40" fmla="*/ 325461533 w 50"/>
                <a:gd name="T41" fmla="*/ 32546000 h 26"/>
                <a:gd name="T42" fmla="*/ 423095921 w 50"/>
                <a:gd name="T43" fmla="*/ 65092000 h 26"/>
                <a:gd name="T44" fmla="*/ 520734343 w 50"/>
                <a:gd name="T45" fmla="*/ 130184000 h 26"/>
                <a:gd name="T46" fmla="*/ 520734343 w 50"/>
                <a:gd name="T47" fmla="*/ 130184000 h 26"/>
                <a:gd name="T48" fmla="*/ 683465173 w 50"/>
                <a:gd name="T49" fmla="*/ 292910021 h 26"/>
                <a:gd name="T50" fmla="*/ 813649736 w 50"/>
                <a:gd name="T51" fmla="*/ 423093990 h 26"/>
                <a:gd name="T52" fmla="*/ 813649736 w 50"/>
                <a:gd name="T53" fmla="*/ 423093990 h 26"/>
                <a:gd name="T54" fmla="*/ 813649736 w 50"/>
                <a:gd name="T55" fmla="*/ 423093990 h 2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0"/>
                <a:gd name="T85" fmla="*/ 0 h 26"/>
                <a:gd name="T86" fmla="*/ 50 w 50"/>
                <a:gd name="T87" fmla="*/ 26 h 2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0" h="26">
                  <a:moveTo>
                    <a:pt x="50" y="26"/>
                  </a:moveTo>
                  <a:lnTo>
                    <a:pt x="50" y="26"/>
                  </a:lnTo>
                  <a:lnTo>
                    <a:pt x="42" y="16"/>
                  </a:lnTo>
                  <a:lnTo>
                    <a:pt x="34" y="8"/>
                  </a:lnTo>
                  <a:lnTo>
                    <a:pt x="24" y="2"/>
                  </a:lnTo>
                  <a:lnTo>
                    <a:pt x="14" y="0"/>
                  </a:lnTo>
                  <a:lnTo>
                    <a:pt x="8" y="0"/>
                  </a:lnTo>
                  <a:lnTo>
                    <a:pt x="4" y="2"/>
                  </a:lnTo>
                  <a:lnTo>
                    <a:pt x="0" y="6"/>
                  </a:lnTo>
                  <a:lnTo>
                    <a:pt x="0" y="8"/>
                  </a:lnTo>
                  <a:lnTo>
                    <a:pt x="2" y="10"/>
                  </a:lnTo>
                  <a:lnTo>
                    <a:pt x="4" y="10"/>
                  </a:lnTo>
                  <a:lnTo>
                    <a:pt x="4" y="8"/>
                  </a:lnTo>
                  <a:lnTo>
                    <a:pt x="6" y="2"/>
                  </a:lnTo>
                  <a:lnTo>
                    <a:pt x="12" y="2"/>
                  </a:lnTo>
                  <a:lnTo>
                    <a:pt x="20" y="2"/>
                  </a:lnTo>
                  <a:lnTo>
                    <a:pt x="26" y="4"/>
                  </a:lnTo>
                  <a:lnTo>
                    <a:pt x="32" y="8"/>
                  </a:lnTo>
                  <a:lnTo>
                    <a:pt x="42" y="18"/>
                  </a:lnTo>
                  <a:lnTo>
                    <a:pt x="50" y="26"/>
                  </a:lnTo>
                  <a:close/>
                </a:path>
              </a:pathLst>
            </a:custGeom>
            <a:solidFill>
              <a:srgbClr val="000000"/>
            </a:solidFill>
            <a:ln w="9525">
              <a:noFill/>
              <a:round/>
              <a:headEnd/>
              <a:tailEnd/>
            </a:ln>
          </p:spPr>
          <p:txBody>
            <a:bodyPr/>
            <a:lstStyle/>
            <a:p>
              <a:endParaRPr lang="fr-FR">
                <a:latin typeface="Calibri" pitchFamily="34" charset="0"/>
              </a:endParaRPr>
            </a:p>
          </p:txBody>
        </p:sp>
        <p:sp>
          <p:nvSpPr>
            <p:cNvPr id="8909" name="Freeform 38"/>
            <p:cNvSpPr>
              <a:spLocks/>
            </p:cNvSpPr>
            <p:nvPr/>
          </p:nvSpPr>
          <p:spPr bwMode="auto">
            <a:xfrm>
              <a:off x="5305156" y="5832515"/>
              <a:ext cx="201699" cy="104883"/>
            </a:xfrm>
            <a:custGeom>
              <a:avLst/>
              <a:gdLst>
                <a:gd name="T0" fmla="*/ 813649736 w 50"/>
                <a:gd name="T1" fmla="*/ 423093990 h 26"/>
                <a:gd name="T2" fmla="*/ 813649736 w 50"/>
                <a:gd name="T3" fmla="*/ 423093990 h 26"/>
                <a:gd name="T4" fmla="*/ 683465173 w 50"/>
                <a:gd name="T5" fmla="*/ 260363966 h 26"/>
                <a:gd name="T6" fmla="*/ 553280610 w 50"/>
                <a:gd name="T7" fmla="*/ 130184000 h 26"/>
                <a:gd name="T8" fmla="*/ 390553815 w 50"/>
                <a:gd name="T9" fmla="*/ 32546000 h 26"/>
                <a:gd name="T10" fmla="*/ 227823048 w 50"/>
                <a:gd name="T11" fmla="*/ 0 h 26"/>
                <a:gd name="T12" fmla="*/ 227823048 w 50"/>
                <a:gd name="T13" fmla="*/ 0 h 26"/>
                <a:gd name="T14" fmla="*/ 130184594 w 50"/>
                <a:gd name="T15" fmla="*/ 0 h 26"/>
                <a:gd name="T16" fmla="*/ 65092297 w 50"/>
                <a:gd name="T17" fmla="*/ 32546000 h 26"/>
                <a:gd name="T18" fmla="*/ 0 w 50"/>
                <a:gd name="T19" fmla="*/ 97638008 h 26"/>
                <a:gd name="T20" fmla="*/ 0 w 50"/>
                <a:gd name="T21" fmla="*/ 130184000 h 26"/>
                <a:gd name="T22" fmla="*/ 32546149 w 50"/>
                <a:gd name="T23" fmla="*/ 162730024 h 26"/>
                <a:gd name="T24" fmla="*/ 32546149 w 50"/>
                <a:gd name="T25" fmla="*/ 162730024 h 26"/>
                <a:gd name="T26" fmla="*/ 65092297 w 50"/>
                <a:gd name="T27" fmla="*/ 162730024 h 26"/>
                <a:gd name="T28" fmla="*/ 65092297 w 50"/>
                <a:gd name="T29" fmla="*/ 130184000 h 26"/>
                <a:gd name="T30" fmla="*/ 65092297 w 50"/>
                <a:gd name="T31" fmla="*/ 130184000 h 26"/>
                <a:gd name="T32" fmla="*/ 97638454 w 50"/>
                <a:gd name="T33" fmla="*/ 32546000 h 26"/>
                <a:gd name="T34" fmla="*/ 97638454 w 50"/>
                <a:gd name="T35" fmla="*/ 32546000 h 26"/>
                <a:gd name="T36" fmla="*/ 195276907 w 50"/>
                <a:gd name="T37" fmla="*/ 32546000 h 26"/>
                <a:gd name="T38" fmla="*/ 325461533 w 50"/>
                <a:gd name="T39" fmla="*/ 32546000 h 26"/>
                <a:gd name="T40" fmla="*/ 325461533 w 50"/>
                <a:gd name="T41" fmla="*/ 32546000 h 26"/>
                <a:gd name="T42" fmla="*/ 423095921 w 50"/>
                <a:gd name="T43" fmla="*/ 65092000 h 26"/>
                <a:gd name="T44" fmla="*/ 520734343 w 50"/>
                <a:gd name="T45" fmla="*/ 130184000 h 26"/>
                <a:gd name="T46" fmla="*/ 520734343 w 50"/>
                <a:gd name="T47" fmla="*/ 130184000 h 26"/>
                <a:gd name="T48" fmla="*/ 683465173 w 50"/>
                <a:gd name="T49" fmla="*/ 292910021 h 26"/>
                <a:gd name="T50" fmla="*/ 813649736 w 50"/>
                <a:gd name="T51" fmla="*/ 423093990 h 26"/>
                <a:gd name="T52" fmla="*/ 813649736 w 50"/>
                <a:gd name="T53" fmla="*/ 423093990 h 26"/>
                <a:gd name="T54" fmla="*/ 813649736 w 50"/>
                <a:gd name="T55" fmla="*/ 423093990 h 2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0"/>
                <a:gd name="T85" fmla="*/ 0 h 26"/>
                <a:gd name="T86" fmla="*/ 50 w 50"/>
                <a:gd name="T87" fmla="*/ 26 h 2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0" h="26">
                  <a:moveTo>
                    <a:pt x="50" y="26"/>
                  </a:moveTo>
                  <a:lnTo>
                    <a:pt x="50" y="26"/>
                  </a:lnTo>
                  <a:lnTo>
                    <a:pt x="42" y="16"/>
                  </a:lnTo>
                  <a:lnTo>
                    <a:pt x="34" y="8"/>
                  </a:lnTo>
                  <a:lnTo>
                    <a:pt x="24" y="2"/>
                  </a:lnTo>
                  <a:lnTo>
                    <a:pt x="14" y="0"/>
                  </a:lnTo>
                  <a:lnTo>
                    <a:pt x="8" y="0"/>
                  </a:lnTo>
                  <a:lnTo>
                    <a:pt x="4" y="2"/>
                  </a:lnTo>
                  <a:lnTo>
                    <a:pt x="0" y="6"/>
                  </a:lnTo>
                  <a:lnTo>
                    <a:pt x="0" y="8"/>
                  </a:lnTo>
                  <a:lnTo>
                    <a:pt x="2" y="10"/>
                  </a:lnTo>
                  <a:lnTo>
                    <a:pt x="4" y="10"/>
                  </a:lnTo>
                  <a:lnTo>
                    <a:pt x="4" y="8"/>
                  </a:lnTo>
                  <a:lnTo>
                    <a:pt x="6" y="2"/>
                  </a:lnTo>
                  <a:lnTo>
                    <a:pt x="12" y="2"/>
                  </a:lnTo>
                  <a:lnTo>
                    <a:pt x="20" y="2"/>
                  </a:lnTo>
                  <a:lnTo>
                    <a:pt x="26" y="4"/>
                  </a:lnTo>
                  <a:lnTo>
                    <a:pt x="32" y="8"/>
                  </a:lnTo>
                  <a:lnTo>
                    <a:pt x="42" y="18"/>
                  </a:lnTo>
                  <a:lnTo>
                    <a:pt x="50" y="26"/>
                  </a:lnTo>
                </a:path>
              </a:pathLst>
            </a:custGeom>
            <a:noFill/>
            <a:ln w="9525">
              <a:noFill/>
              <a:round/>
              <a:headEnd/>
              <a:tailEnd/>
            </a:ln>
          </p:spPr>
          <p:txBody>
            <a:bodyPr/>
            <a:lstStyle/>
            <a:p>
              <a:endParaRPr lang="fr-FR">
                <a:latin typeface="Calibri" pitchFamily="34" charset="0"/>
              </a:endParaRPr>
            </a:p>
          </p:txBody>
        </p:sp>
        <p:sp>
          <p:nvSpPr>
            <p:cNvPr id="8910" name="Freeform 39"/>
            <p:cNvSpPr>
              <a:spLocks/>
            </p:cNvSpPr>
            <p:nvPr/>
          </p:nvSpPr>
          <p:spPr bwMode="auto">
            <a:xfrm>
              <a:off x="5393904" y="5913194"/>
              <a:ext cx="88747" cy="32272"/>
            </a:xfrm>
            <a:custGeom>
              <a:avLst/>
              <a:gdLst>
                <a:gd name="T0" fmla="*/ 358001366 w 22"/>
                <a:gd name="T1" fmla="*/ 130185217 h 8"/>
                <a:gd name="T2" fmla="*/ 358001366 w 22"/>
                <a:gd name="T3" fmla="*/ 130185217 h 8"/>
                <a:gd name="T4" fmla="*/ 260363501 w 22"/>
                <a:gd name="T5" fmla="*/ 65092609 h 8"/>
                <a:gd name="T6" fmla="*/ 97637833 w 22"/>
                <a:gd name="T7" fmla="*/ 0 h 8"/>
                <a:gd name="T8" fmla="*/ 97637833 w 22"/>
                <a:gd name="T9" fmla="*/ 0 h 8"/>
                <a:gd name="T10" fmla="*/ 32545942 w 22"/>
                <a:gd name="T11" fmla="*/ 0 h 8"/>
                <a:gd name="T12" fmla="*/ 0 w 22"/>
                <a:gd name="T13" fmla="*/ 0 h 8"/>
                <a:gd name="T14" fmla="*/ 0 w 22"/>
                <a:gd name="T15" fmla="*/ 32546304 h 8"/>
                <a:gd name="T16" fmla="*/ 0 w 22"/>
                <a:gd name="T17" fmla="*/ 32546304 h 8"/>
                <a:gd name="T18" fmla="*/ 0 w 22"/>
                <a:gd name="T19" fmla="*/ 32546304 h 8"/>
                <a:gd name="T20" fmla="*/ 32545942 w 22"/>
                <a:gd name="T21" fmla="*/ 32546304 h 8"/>
                <a:gd name="T22" fmla="*/ 32545942 w 22"/>
                <a:gd name="T23" fmla="*/ 32546304 h 8"/>
                <a:gd name="T24" fmla="*/ 65091884 w 22"/>
                <a:gd name="T25" fmla="*/ 0 h 8"/>
                <a:gd name="T26" fmla="*/ 97637833 w 22"/>
                <a:gd name="T27" fmla="*/ 32546304 h 8"/>
                <a:gd name="T28" fmla="*/ 195271633 w 22"/>
                <a:gd name="T29" fmla="*/ 32546304 h 8"/>
                <a:gd name="T30" fmla="*/ 195271633 w 22"/>
                <a:gd name="T31" fmla="*/ 32546304 h 8"/>
                <a:gd name="T32" fmla="*/ 292909498 w 22"/>
                <a:gd name="T33" fmla="*/ 97638921 h 8"/>
                <a:gd name="T34" fmla="*/ 358001366 w 22"/>
                <a:gd name="T35" fmla="*/ 130185217 h 8"/>
                <a:gd name="T36" fmla="*/ 358001366 w 22"/>
                <a:gd name="T37" fmla="*/ 130185217 h 8"/>
                <a:gd name="T38" fmla="*/ 358001366 w 22"/>
                <a:gd name="T39" fmla="*/ 130185217 h 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2"/>
                <a:gd name="T61" fmla="*/ 0 h 8"/>
                <a:gd name="T62" fmla="*/ 22 w 22"/>
                <a:gd name="T63" fmla="*/ 8 h 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2" h="8">
                  <a:moveTo>
                    <a:pt x="22" y="8"/>
                  </a:moveTo>
                  <a:lnTo>
                    <a:pt x="22" y="8"/>
                  </a:lnTo>
                  <a:lnTo>
                    <a:pt x="16" y="4"/>
                  </a:lnTo>
                  <a:lnTo>
                    <a:pt x="6" y="0"/>
                  </a:lnTo>
                  <a:lnTo>
                    <a:pt x="2" y="0"/>
                  </a:lnTo>
                  <a:lnTo>
                    <a:pt x="0" y="0"/>
                  </a:lnTo>
                  <a:lnTo>
                    <a:pt x="0" y="2"/>
                  </a:lnTo>
                  <a:lnTo>
                    <a:pt x="2" y="2"/>
                  </a:lnTo>
                  <a:lnTo>
                    <a:pt x="4" y="0"/>
                  </a:lnTo>
                  <a:lnTo>
                    <a:pt x="6" y="2"/>
                  </a:lnTo>
                  <a:lnTo>
                    <a:pt x="12" y="2"/>
                  </a:lnTo>
                  <a:lnTo>
                    <a:pt x="18" y="6"/>
                  </a:lnTo>
                  <a:lnTo>
                    <a:pt x="22" y="8"/>
                  </a:lnTo>
                  <a:close/>
                </a:path>
              </a:pathLst>
            </a:custGeom>
            <a:solidFill>
              <a:srgbClr val="000000"/>
            </a:solidFill>
            <a:ln w="9525">
              <a:noFill/>
              <a:round/>
              <a:headEnd/>
              <a:tailEnd/>
            </a:ln>
          </p:spPr>
          <p:txBody>
            <a:bodyPr/>
            <a:lstStyle/>
            <a:p>
              <a:endParaRPr lang="fr-FR">
                <a:latin typeface="Calibri" pitchFamily="34" charset="0"/>
              </a:endParaRPr>
            </a:p>
          </p:txBody>
        </p:sp>
        <p:sp>
          <p:nvSpPr>
            <p:cNvPr id="8911" name="Freeform 40"/>
            <p:cNvSpPr>
              <a:spLocks/>
            </p:cNvSpPr>
            <p:nvPr/>
          </p:nvSpPr>
          <p:spPr bwMode="auto">
            <a:xfrm>
              <a:off x="5393904" y="5913194"/>
              <a:ext cx="88747" cy="32272"/>
            </a:xfrm>
            <a:custGeom>
              <a:avLst/>
              <a:gdLst>
                <a:gd name="T0" fmla="*/ 358001366 w 22"/>
                <a:gd name="T1" fmla="*/ 130185217 h 8"/>
                <a:gd name="T2" fmla="*/ 358001366 w 22"/>
                <a:gd name="T3" fmla="*/ 130185217 h 8"/>
                <a:gd name="T4" fmla="*/ 260363501 w 22"/>
                <a:gd name="T5" fmla="*/ 65092609 h 8"/>
                <a:gd name="T6" fmla="*/ 97637833 w 22"/>
                <a:gd name="T7" fmla="*/ 0 h 8"/>
                <a:gd name="T8" fmla="*/ 97637833 w 22"/>
                <a:gd name="T9" fmla="*/ 0 h 8"/>
                <a:gd name="T10" fmla="*/ 32545942 w 22"/>
                <a:gd name="T11" fmla="*/ 0 h 8"/>
                <a:gd name="T12" fmla="*/ 0 w 22"/>
                <a:gd name="T13" fmla="*/ 0 h 8"/>
                <a:gd name="T14" fmla="*/ 0 w 22"/>
                <a:gd name="T15" fmla="*/ 32546304 h 8"/>
                <a:gd name="T16" fmla="*/ 0 w 22"/>
                <a:gd name="T17" fmla="*/ 32546304 h 8"/>
                <a:gd name="T18" fmla="*/ 0 w 22"/>
                <a:gd name="T19" fmla="*/ 32546304 h 8"/>
                <a:gd name="T20" fmla="*/ 32545942 w 22"/>
                <a:gd name="T21" fmla="*/ 32546304 h 8"/>
                <a:gd name="T22" fmla="*/ 32545942 w 22"/>
                <a:gd name="T23" fmla="*/ 32546304 h 8"/>
                <a:gd name="T24" fmla="*/ 65091884 w 22"/>
                <a:gd name="T25" fmla="*/ 0 h 8"/>
                <a:gd name="T26" fmla="*/ 97637833 w 22"/>
                <a:gd name="T27" fmla="*/ 32546304 h 8"/>
                <a:gd name="T28" fmla="*/ 195271633 w 22"/>
                <a:gd name="T29" fmla="*/ 32546304 h 8"/>
                <a:gd name="T30" fmla="*/ 195271633 w 22"/>
                <a:gd name="T31" fmla="*/ 32546304 h 8"/>
                <a:gd name="T32" fmla="*/ 292909498 w 22"/>
                <a:gd name="T33" fmla="*/ 97638921 h 8"/>
                <a:gd name="T34" fmla="*/ 358001366 w 22"/>
                <a:gd name="T35" fmla="*/ 130185217 h 8"/>
                <a:gd name="T36" fmla="*/ 358001366 w 22"/>
                <a:gd name="T37" fmla="*/ 130185217 h 8"/>
                <a:gd name="T38" fmla="*/ 358001366 w 22"/>
                <a:gd name="T39" fmla="*/ 130185217 h 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2"/>
                <a:gd name="T61" fmla="*/ 0 h 8"/>
                <a:gd name="T62" fmla="*/ 22 w 22"/>
                <a:gd name="T63" fmla="*/ 8 h 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2" h="8">
                  <a:moveTo>
                    <a:pt x="22" y="8"/>
                  </a:moveTo>
                  <a:lnTo>
                    <a:pt x="22" y="8"/>
                  </a:lnTo>
                  <a:lnTo>
                    <a:pt x="16" y="4"/>
                  </a:lnTo>
                  <a:lnTo>
                    <a:pt x="6" y="0"/>
                  </a:lnTo>
                  <a:lnTo>
                    <a:pt x="2" y="0"/>
                  </a:lnTo>
                  <a:lnTo>
                    <a:pt x="0" y="0"/>
                  </a:lnTo>
                  <a:lnTo>
                    <a:pt x="0" y="2"/>
                  </a:lnTo>
                  <a:lnTo>
                    <a:pt x="2" y="2"/>
                  </a:lnTo>
                  <a:lnTo>
                    <a:pt x="4" y="0"/>
                  </a:lnTo>
                  <a:lnTo>
                    <a:pt x="6" y="2"/>
                  </a:lnTo>
                  <a:lnTo>
                    <a:pt x="12" y="2"/>
                  </a:lnTo>
                  <a:lnTo>
                    <a:pt x="18" y="6"/>
                  </a:lnTo>
                  <a:lnTo>
                    <a:pt x="22" y="8"/>
                  </a:lnTo>
                </a:path>
              </a:pathLst>
            </a:custGeom>
            <a:noFill/>
            <a:ln w="9525">
              <a:noFill/>
              <a:round/>
              <a:headEnd/>
              <a:tailEnd/>
            </a:ln>
          </p:spPr>
          <p:txBody>
            <a:bodyPr/>
            <a:lstStyle/>
            <a:p>
              <a:endParaRPr lang="fr-FR">
                <a:latin typeface="Calibri" pitchFamily="34" charset="0"/>
              </a:endParaRPr>
            </a:p>
          </p:txBody>
        </p:sp>
        <p:sp>
          <p:nvSpPr>
            <p:cNvPr id="8912" name="Freeform 41"/>
            <p:cNvSpPr>
              <a:spLocks/>
            </p:cNvSpPr>
            <p:nvPr/>
          </p:nvSpPr>
          <p:spPr bwMode="auto">
            <a:xfrm>
              <a:off x="5845709" y="4194722"/>
              <a:ext cx="177495" cy="613164"/>
            </a:xfrm>
            <a:custGeom>
              <a:avLst/>
              <a:gdLst>
                <a:gd name="T0" fmla="*/ 0 w 44"/>
                <a:gd name="T1" fmla="*/ 1301835901 h 152"/>
                <a:gd name="T2" fmla="*/ 0 w 44"/>
                <a:gd name="T3" fmla="*/ 1301835901 h 152"/>
                <a:gd name="T4" fmla="*/ 162730650 w 44"/>
                <a:gd name="T5" fmla="*/ 1790023166 h 152"/>
                <a:gd name="T6" fmla="*/ 260369002 w 44"/>
                <a:gd name="T7" fmla="*/ 2050391859 h 152"/>
                <a:gd name="T8" fmla="*/ 390549500 w 44"/>
                <a:gd name="T9" fmla="*/ 2147483647 h 152"/>
                <a:gd name="T10" fmla="*/ 390549500 w 44"/>
                <a:gd name="T11" fmla="*/ 2147483647 h 152"/>
                <a:gd name="T12" fmla="*/ 488187852 w 44"/>
                <a:gd name="T13" fmla="*/ 2147483647 h 152"/>
                <a:gd name="T14" fmla="*/ 553280213 w 44"/>
                <a:gd name="T15" fmla="*/ 2147483647 h 152"/>
                <a:gd name="T16" fmla="*/ 650918565 w 44"/>
                <a:gd name="T17" fmla="*/ 2147483647 h 152"/>
                <a:gd name="T18" fmla="*/ 650918565 w 44"/>
                <a:gd name="T19" fmla="*/ 2147483647 h 152"/>
                <a:gd name="T20" fmla="*/ 683464682 w 44"/>
                <a:gd name="T21" fmla="*/ 2147483647 h 152"/>
                <a:gd name="T22" fmla="*/ 716010800 w 44"/>
                <a:gd name="T23" fmla="*/ 2147483647 h 152"/>
                <a:gd name="T24" fmla="*/ 716010800 w 44"/>
                <a:gd name="T25" fmla="*/ 2147483647 h 152"/>
                <a:gd name="T26" fmla="*/ 716010800 w 44"/>
                <a:gd name="T27" fmla="*/ 2147483647 h 152"/>
                <a:gd name="T28" fmla="*/ 716010800 w 44"/>
                <a:gd name="T29" fmla="*/ 2017845772 h 152"/>
                <a:gd name="T30" fmla="*/ 683464682 w 44"/>
                <a:gd name="T31" fmla="*/ 1724930993 h 152"/>
                <a:gd name="T32" fmla="*/ 683464682 w 44"/>
                <a:gd name="T33" fmla="*/ 1724930993 h 152"/>
                <a:gd name="T34" fmla="*/ 618372448 w 44"/>
                <a:gd name="T35" fmla="*/ 1106559381 h 152"/>
                <a:gd name="T36" fmla="*/ 618372448 w 44"/>
                <a:gd name="T37" fmla="*/ 1106559381 h 152"/>
                <a:gd name="T38" fmla="*/ 553280213 w 44"/>
                <a:gd name="T39" fmla="*/ 813648384 h 152"/>
                <a:gd name="T40" fmla="*/ 488187852 w 44"/>
                <a:gd name="T41" fmla="*/ 520733478 h 152"/>
                <a:gd name="T42" fmla="*/ 423095618 w 44"/>
                <a:gd name="T43" fmla="*/ 260368756 h 152"/>
                <a:gd name="T44" fmla="*/ 260369002 w 44"/>
                <a:gd name="T45" fmla="*/ 0 h 152"/>
                <a:gd name="T46" fmla="*/ 260369002 w 44"/>
                <a:gd name="T47" fmla="*/ 0 h 152"/>
                <a:gd name="T48" fmla="*/ 260369002 w 44"/>
                <a:gd name="T49" fmla="*/ 0 h 152"/>
                <a:gd name="T50" fmla="*/ 227822884 w 44"/>
                <a:gd name="T51" fmla="*/ 0 h 152"/>
                <a:gd name="T52" fmla="*/ 227822884 w 44"/>
                <a:gd name="T53" fmla="*/ 0 h 152"/>
                <a:gd name="T54" fmla="*/ 423095618 w 44"/>
                <a:gd name="T55" fmla="*/ 455641305 h 152"/>
                <a:gd name="T56" fmla="*/ 553280213 w 44"/>
                <a:gd name="T57" fmla="*/ 943828696 h 152"/>
                <a:gd name="T58" fmla="*/ 618372448 w 44"/>
                <a:gd name="T59" fmla="*/ 1432020247 h 152"/>
                <a:gd name="T60" fmla="*/ 650918565 w 44"/>
                <a:gd name="T61" fmla="*/ 1920207513 h 152"/>
                <a:gd name="T62" fmla="*/ 650918565 w 44"/>
                <a:gd name="T63" fmla="*/ 1920207513 h 152"/>
                <a:gd name="T64" fmla="*/ 683464682 w 44"/>
                <a:gd name="T65" fmla="*/ 2147483647 h 152"/>
                <a:gd name="T66" fmla="*/ 683464682 w 44"/>
                <a:gd name="T67" fmla="*/ 2147483647 h 152"/>
                <a:gd name="T68" fmla="*/ 683464682 w 44"/>
                <a:gd name="T69" fmla="*/ 2147483647 h 152"/>
                <a:gd name="T70" fmla="*/ 650918565 w 44"/>
                <a:gd name="T71" fmla="*/ 2147483647 h 152"/>
                <a:gd name="T72" fmla="*/ 553280213 w 44"/>
                <a:gd name="T73" fmla="*/ 2147483647 h 152"/>
                <a:gd name="T74" fmla="*/ 553280213 w 44"/>
                <a:gd name="T75" fmla="*/ 2147483647 h 152"/>
                <a:gd name="T76" fmla="*/ 488187852 w 44"/>
                <a:gd name="T77" fmla="*/ 2147483647 h 152"/>
                <a:gd name="T78" fmla="*/ 488187852 w 44"/>
                <a:gd name="T79" fmla="*/ 2147483647 h 152"/>
                <a:gd name="T80" fmla="*/ 358007417 w 44"/>
                <a:gd name="T81" fmla="*/ 2147483647 h 152"/>
                <a:gd name="T82" fmla="*/ 358007417 w 44"/>
                <a:gd name="T83" fmla="*/ 2147483647 h 152"/>
                <a:gd name="T84" fmla="*/ 227822884 w 44"/>
                <a:gd name="T85" fmla="*/ 1952753599 h 152"/>
                <a:gd name="T86" fmla="*/ 130184501 w 44"/>
                <a:gd name="T87" fmla="*/ 1724930993 h 152"/>
                <a:gd name="T88" fmla="*/ 0 w 44"/>
                <a:gd name="T89" fmla="*/ 1301835901 h 152"/>
                <a:gd name="T90" fmla="*/ 0 w 44"/>
                <a:gd name="T91" fmla="*/ 1301835901 h 152"/>
                <a:gd name="T92" fmla="*/ 0 w 44"/>
                <a:gd name="T93" fmla="*/ 1301835901 h 1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4"/>
                <a:gd name="T142" fmla="*/ 0 h 152"/>
                <a:gd name="T143" fmla="*/ 44 w 44"/>
                <a:gd name="T144" fmla="*/ 152 h 1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4" h="152">
                  <a:moveTo>
                    <a:pt x="0" y="80"/>
                  </a:moveTo>
                  <a:lnTo>
                    <a:pt x="0" y="80"/>
                  </a:lnTo>
                  <a:lnTo>
                    <a:pt x="10" y="110"/>
                  </a:lnTo>
                  <a:lnTo>
                    <a:pt x="16" y="126"/>
                  </a:lnTo>
                  <a:lnTo>
                    <a:pt x="24" y="140"/>
                  </a:lnTo>
                  <a:lnTo>
                    <a:pt x="30" y="148"/>
                  </a:lnTo>
                  <a:lnTo>
                    <a:pt x="34" y="152"/>
                  </a:lnTo>
                  <a:lnTo>
                    <a:pt x="40" y="152"/>
                  </a:lnTo>
                  <a:lnTo>
                    <a:pt x="42" y="152"/>
                  </a:lnTo>
                  <a:lnTo>
                    <a:pt x="44" y="148"/>
                  </a:lnTo>
                  <a:lnTo>
                    <a:pt x="44" y="142"/>
                  </a:lnTo>
                  <a:lnTo>
                    <a:pt x="44" y="124"/>
                  </a:lnTo>
                  <a:lnTo>
                    <a:pt x="42" y="106"/>
                  </a:lnTo>
                  <a:lnTo>
                    <a:pt x="38" y="68"/>
                  </a:lnTo>
                  <a:lnTo>
                    <a:pt x="34" y="50"/>
                  </a:lnTo>
                  <a:lnTo>
                    <a:pt x="30" y="32"/>
                  </a:lnTo>
                  <a:lnTo>
                    <a:pt x="26" y="16"/>
                  </a:lnTo>
                  <a:lnTo>
                    <a:pt x="16" y="0"/>
                  </a:lnTo>
                  <a:lnTo>
                    <a:pt x="14" y="0"/>
                  </a:lnTo>
                  <a:lnTo>
                    <a:pt x="26" y="28"/>
                  </a:lnTo>
                  <a:lnTo>
                    <a:pt x="34" y="58"/>
                  </a:lnTo>
                  <a:lnTo>
                    <a:pt x="38" y="88"/>
                  </a:lnTo>
                  <a:lnTo>
                    <a:pt x="40" y="118"/>
                  </a:lnTo>
                  <a:lnTo>
                    <a:pt x="42" y="142"/>
                  </a:lnTo>
                  <a:lnTo>
                    <a:pt x="42" y="144"/>
                  </a:lnTo>
                  <a:lnTo>
                    <a:pt x="40" y="146"/>
                  </a:lnTo>
                  <a:lnTo>
                    <a:pt x="34" y="148"/>
                  </a:lnTo>
                  <a:lnTo>
                    <a:pt x="30" y="142"/>
                  </a:lnTo>
                  <a:lnTo>
                    <a:pt x="22" y="132"/>
                  </a:lnTo>
                  <a:lnTo>
                    <a:pt x="14" y="120"/>
                  </a:lnTo>
                  <a:lnTo>
                    <a:pt x="8" y="106"/>
                  </a:lnTo>
                  <a:lnTo>
                    <a:pt x="0" y="80"/>
                  </a:lnTo>
                  <a:close/>
                </a:path>
              </a:pathLst>
            </a:custGeom>
            <a:solidFill>
              <a:srgbClr val="000000"/>
            </a:solidFill>
            <a:ln w="9525">
              <a:noFill/>
              <a:round/>
              <a:headEnd/>
              <a:tailEnd/>
            </a:ln>
          </p:spPr>
          <p:txBody>
            <a:bodyPr/>
            <a:lstStyle/>
            <a:p>
              <a:endParaRPr lang="fr-FR">
                <a:latin typeface="Calibri" pitchFamily="34" charset="0"/>
              </a:endParaRPr>
            </a:p>
          </p:txBody>
        </p:sp>
        <p:sp>
          <p:nvSpPr>
            <p:cNvPr id="8913" name="Freeform 42"/>
            <p:cNvSpPr>
              <a:spLocks/>
            </p:cNvSpPr>
            <p:nvPr/>
          </p:nvSpPr>
          <p:spPr bwMode="auto">
            <a:xfrm>
              <a:off x="5845709" y="4194722"/>
              <a:ext cx="177495" cy="613164"/>
            </a:xfrm>
            <a:custGeom>
              <a:avLst/>
              <a:gdLst>
                <a:gd name="T0" fmla="*/ 0 w 44"/>
                <a:gd name="T1" fmla="*/ 1301835901 h 152"/>
                <a:gd name="T2" fmla="*/ 0 w 44"/>
                <a:gd name="T3" fmla="*/ 1301835901 h 152"/>
                <a:gd name="T4" fmla="*/ 162730650 w 44"/>
                <a:gd name="T5" fmla="*/ 1790023166 h 152"/>
                <a:gd name="T6" fmla="*/ 260369002 w 44"/>
                <a:gd name="T7" fmla="*/ 2050391859 h 152"/>
                <a:gd name="T8" fmla="*/ 390549500 w 44"/>
                <a:gd name="T9" fmla="*/ 2147483647 h 152"/>
                <a:gd name="T10" fmla="*/ 390549500 w 44"/>
                <a:gd name="T11" fmla="*/ 2147483647 h 152"/>
                <a:gd name="T12" fmla="*/ 488187852 w 44"/>
                <a:gd name="T13" fmla="*/ 2147483647 h 152"/>
                <a:gd name="T14" fmla="*/ 553280213 w 44"/>
                <a:gd name="T15" fmla="*/ 2147483647 h 152"/>
                <a:gd name="T16" fmla="*/ 650918565 w 44"/>
                <a:gd name="T17" fmla="*/ 2147483647 h 152"/>
                <a:gd name="T18" fmla="*/ 650918565 w 44"/>
                <a:gd name="T19" fmla="*/ 2147483647 h 152"/>
                <a:gd name="T20" fmla="*/ 683464682 w 44"/>
                <a:gd name="T21" fmla="*/ 2147483647 h 152"/>
                <a:gd name="T22" fmla="*/ 716010800 w 44"/>
                <a:gd name="T23" fmla="*/ 2147483647 h 152"/>
                <a:gd name="T24" fmla="*/ 716010800 w 44"/>
                <a:gd name="T25" fmla="*/ 2147483647 h 152"/>
                <a:gd name="T26" fmla="*/ 716010800 w 44"/>
                <a:gd name="T27" fmla="*/ 2147483647 h 152"/>
                <a:gd name="T28" fmla="*/ 716010800 w 44"/>
                <a:gd name="T29" fmla="*/ 2017845772 h 152"/>
                <a:gd name="T30" fmla="*/ 683464682 w 44"/>
                <a:gd name="T31" fmla="*/ 1724930993 h 152"/>
                <a:gd name="T32" fmla="*/ 683464682 w 44"/>
                <a:gd name="T33" fmla="*/ 1724930993 h 152"/>
                <a:gd name="T34" fmla="*/ 618372448 w 44"/>
                <a:gd name="T35" fmla="*/ 1106559381 h 152"/>
                <a:gd name="T36" fmla="*/ 618372448 w 44"/>
                <a:gd name="T37" fmla="*/ 1106559381 h 152"/>
                <a:gd name="T38" fmla="*/ 553280213 w 44"/>
                <a:gd name="T39" fmla="*/ 813648384 h 152"/>
                <a:gd name="T40" fmla="*/ 488187852 w 44"/>
                <a:gd name="T41" fmla="*/ 520733478 h 152"/>
                <a:gd name="T42" fmla="*/ 423095618 w 44"/>
                <a:gd name="T43" fmla="*/ 260368756 h 152"/>
                <a:gd name="T44" fmla="*/ 260369002 w 44"/>
                <a:gd name="T45" fmla="*/ 0 h 152"/>
                <a:gd name="T46" fmla="*/ 260369002 w 44"/>
                <a:gd name="T47" fmla="*/ 0 h 152"/>
                <a:gd name="T48" fmla="*/ 260369002 w 44"/>
                <a:gd name="T49" fmla="*/ 0 h 152"/>
                <a:gd name="T50" fmla="*/ 227822884 w 44"/>
                <a:gd name="T51" fmla="*/ 0 h 152"/>
                <a:gd name="T52" fmla="*/ 227822884 w 44"/>
                <a:gd name="T53" fmla="*/ 0 h 152"/>
                <a:gd name="T54" fmla="*/ 423095618 w 44"/>
                <a:gd name="T55" fmla="*/ 455641305 h 152"/>
                <a:gd name="T56" fmla="*/ 553280213 w 44"/>
                <a:gd name="T57" fmla="*/ 943828696 h 152"/>
                <a:gd name="T58" fmla="*/ 618372448 w 44"/>
                <a:gd name="T59" fmla="*/ 1432020247 h 152"/>
                <a:gd name="T60" fmla="*/ 650918565 w 44"/>
                <a:gd name="T61" fmla="*/ 1920207513 h 152"/>
                <a:gd name="T62" fmla="*/ 650918565 w 44"/>
                <a:gd name="T63" fmla="*/ 1920207513 h 152"/>
                <a:gd name="T64" fmla="*/ 683464682 w 44"/>
                <a:gd name="T65" fmla="*/ 2147483647 h 152"/>
                <a:gd name="T66" fmla="*/ 683464682 w 44"/>
                <a:gd name="T67" fmla="*/ 2147483647 h 152"/>
                <a:gd name="T68" fmla="*/ 683464682 w 44"/>
                <a:gd name="T69" fmla="*/ 2147483647 h 152"/>
                <a:gd name="T70" fmla="*/ 650918565 w 44"/>
                <a:gd name="T71" fmla="*/ 2147483647 h 152"/>
                <a:gd name="T72" fmla="*/ 553280213 w 44"/>
                <a:gd name="T73" fmla="*/ 2147483647 h 152"/>
                <a:gd name="T74" fmla="*/ 553280213 w 44"/>
                <a:gd name="T75" fmla="*/ 2147483647 h 152"/>
                <a:gd name="T76" fmla="*/ 488187852 w 44"/>
                <a:gd name="T77" fmla="*/ 2147483647 h 152"/>
                <a:gd name="T78" fmla="*/ 488187852 w 44"/>
                <a:gd name="T79" fmla="*/ 2147483647 h 152"/>
                <a:gd name="T80" fmla="*/ 358007417 w 44"/>
                <a:gd name="T81" fmla="*/ 2147483647 h 152"/>
                <a:gd name="T82" fmla="*/ 358007417 w 44"/>
                <a:gd name="T83" fmla="*/ 2147483647 h 152"/>
                <a:gd name="T84" fmla="*/ 227822884 w 44"/>
                <a:gd name="T85" fmla="*/ 1952753599 h 152"/>
                <a:gd name="T86" fmla="*/ 130184501 w 44"/>
                <a:gd name="T87" fmla="*/ 1724930993 h 152"/>
                <a:gd name="T88" fmla="*/ 0 w 44"/>
                <a:gd name="T89" fmla="*/ 1301835901 h 152"/>
                <a:gd name="T90" fmla="*/ 0 w 44"/>
                <a:gd name="T91" fmla="*/ 1301835901 h 152"/>
                <a:gd name="T92" fmla="*/ 0 w 44"/>
                <a:gd name="T93" fmla="*/ 1301835901 h 1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4"/>
                <a:gd name="T142" fmla="*/ 0 h 152"/>
                <a:gd name="T143" fmla="*/ 44 w 44"/>
                <a:gd name="T144" fmla="*/ 152 h 1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4" h="152">
                  <a:moveTo>
                    <a:pt x="0" y="80"/>
                  </a:moveTo>
                  <a:lnTo>
                    <a:pt x="0" y="80"/>
                  </a:lnTo>
                  <a:lnTo>
                    <a:pt x="10" y="110"/>
                  </a:lnTo>
                  <a:lnTo>
                    <a:pt x="16" y="126"/>
                  </a:lnTo>
                  <a:lnTo>
                    <a:pt x="24" y="140"/>
                  </a:lnTo>
                  <a:lnTo>
                    <a:pt x="30" y="148"/>
                  </a:lnTo>
                  <a:lnTo>
                    <a:pt x="34" y="152"/>
                  </a:lnTo>
                  <a:lnTo>
                    <a:pt x="40" y="152"/>
                  </a:lnTo>
                  <a:lnTo>
                    <a:pt x="42" y="152"/>
                  </a:lnTo>
                  <a:lnTo>
                    <a:pt x="44" y="148"/>
                  </a:lnTo>
                  <a:lnTo>
                    <a:pt x="44" y="142"/>
                  </a:lnTo>
                  <a:lnTo>
                    <a:pt x="44" y="124"/>
                  </a:lnTo>
                  <a:lnTo>
                    <a:pt x="42" y="106"/>
                  </a:lnTo>
                  <a:lnTo>
                    <a:pt x="38" y="68"/>
                  </a:lnTo>
                  <a:lnTo>
                    <a:pt x="34" y="50"/>
                  </a:lnTo>
                  <a:lnTo>
                    <a:pt x="30" y="32"/>
                  </a:lnTo>
                  <a:lnTo>
                    <a:pt x="26" y="16"/>
                  </a:lnTo>
                  <a:lnTo>
                    <a:pt x="16" y="0"/>
                  </a:lnTo>
                  <a:lnTo>
                    <a:pt x="14" y="0"/>
                  </a:lnTo>
                  <a:lnTo>
                    <a:pt x="26" y="28"/>
                  </a:lnTo>
                  <a:lnTo>
                    <a:pt x="34" y="58"/>
                  </a:lnTo>
                  <a:lnTo>
                    <a:pt x="38" y="88"/>
                  </a:lnTo>
                  <a:lnTo>
                    <a:pt x="40" y="118"/>
                  </a:lnTo>
                  <a:lnTo>
                    <a:pt x="42" y="142"/>
                  </a:lnTo>
                  <a:lnTo>
                    <a:pt x="42" y="144"/>
                  </a:lnTo>
                  <a:lnTo>
                    <a:pt x="40" y="146"/>
                  </a:lnTo>
                  <a:lnTo>
                    <a:pt x="34" y="148"/>
                  </a:lnTo>
                  <a:lnTo>
                    <a:pt x="30" y="142"/>
                  </a:lnTo>
                  <a:lnTo>
                    <a:pt x="22" y="132"/>
                  </a:lnTo>
                  <a:lnTo>
                    <a:pt x="14" y="120"/>
                  </a:lnTo>
                  <a:lnTo>
                    <a:pt x="8" y="106"/>
                  </a:lnTo>
                  <a:lnTo>
                    <a:pt x="0" y="80"/>
                  </a:lnTo>
                </a:path>
              </a:pathLst>
            </a:custGeom>
            <a:noFill/>
            <a:ln w="9525">
              <a:noFill/>
              <a:round/>
              <a:headEnd/>
              <a:tailEnd/>
            </a:ln>
          </p:spPr>
          <p:txBody>
            <a:bodyPr/>
            <a:lstStyle/>
            <a:p>
              <a:endParaRPr lang="fr-FR">
                <a:latin typeface="Calibri" pitchFamily="34" charset="0"/>
              </a:endParaRPr>
            </a:p>
          </p:txBody>
        </p:sp>
        <p:sp>
          <p:nvSpPr>
            <p:cNvPr id="8914" name="Freeform 43"/>
            <p:cNvSpPr>
              <a:spLocks/>
            </p:cNvSpPr>
            <p:nvPr/>
          </p:nvSpPr>
          <p:spPr bwMode="auto">
            <a:xfrm>
              <a:off x="5999000" y="4291537"/>
              <a:ext cx="225903" cy="266242"/>
            </a:xfrm>
            <a:custGeom>
              <a:avLst/>
              <a:gdLst>
                <a:gd name="T0" fmla="*/ 0 w 56"/>
                <a:gd name="T1" fmla="*/ 0 h 66"/>
                <a:gd name="T2" fmla="*/ 0 w 56"/>
                <a:gd name="T3" fmla="*/ 0 h 66"/>
                <a:gd name="T4" fmla="*/ 32546167 w 56"/>
                <a:gd name="T5" fmla="*/ 358002669 h 66"/>
                <a:gd name="T6" fmla="*/ 130184668 w 56"/>
                <a:gd name="T7" fmla="*/ 716009372 h 66"/>
                <a:gd name="T8" fmla="*/ 130184668 w 56"/>
                <a:gd name="T9" fmla="*/ 716009372 h 66"/>
                <a:gd name="T10" fmla="*/ 162730858 w 56"/>
                <a:gd name="T11" fmla="*/ 846189548 h 66"/>
                <a:gd name="T12" fmla="*/ 260369336 w 56"/>
                <a:gd name="T13" fmla="*/ 943827706 h 66"/>
                <a:gd name="T14" fmla="*/ 325461717 w 56"/>
                <a:gd name="T15" fmla="*/ 1041465863 h 66"/>
                <a:gd name="T16" fmla="*/ 390554035 w 56"/>
                <a:gd name="T17" fmla="*/ 1074012168 h 66"/>
                <a:gd name="T18" fmla="*/ 455646353 w 56"/>
                <a:gd name="T19" fmla="*/ 1074012168 h 66"/>
                <a:gd name="T20" fmla="*/ 455646353 w 56"/>
                <a:gd name="T21" fmla="*/ 1074012168 h 66"/>
                <a:gd name="T22" fmla="*/ 553280922 w 56"/>
                <a:gd name="T23" fmla="*/ 1041465863 h 66"/>
                <a:gd name="T24" fmla="*/ 618373240 w 56"/>
                <a:gd name="T25" fmla="*/ 976373758 h 66"/>
                <a:gd name="T26" fmla="*/ 716011717 w 56"/>
                <a:gd name="T27" fmla="*/ 781101477 h 66"/>
                <a:gd name="T28" fmla="*/ 716011717 w 56"/>
                <a:gd name="T29" fmla="*/ 781101477 h 66"/>
                <a:gd name="T30" fmla="*/ 781104036 w 56"/>
                <a:gd name="T31" fmla="*/ 650917267 h 66"/>
                <a:gd name="T32" fmla="*/ 846196354 w 56"/>
                <a:gd name="T33" fmla="*/ 488186879 h 66"/>
                <a:gd name="T34" fmla="*/ 878742513 w 56"/>
                <a:gd name="T35" fmla="*/ 325456617 h 66"/>
                <a:gd name="T36" fmla="*/ 911288672 w 56"/>
                <a:gd name="T37" fmla="*/ 130184241 h 66"/>
                <a:gd name="T38" fmla="*/ 911288672 w 56"/>
                <a:gd name="T39" fmla="*/ 130184241 h 66"/>
                <a:gd name="T40" fmla="*/ 878742513 w 56"/>
                <a:gd name="T41" fmla="*/ 130184241 h 66"/>
                <a:gd name="T42" fmla="*/ 878742513 w 56"/>
                <a:gd name="T43" fmla="*/ 130184241 h 66"/>
                <a:gd name="T44" fmla="*/ 846196354 w 56"/>
                <a:gd name="T45" fmla="*/ 390548722 h 66"/>
                <a:gd name="T46" fmla="*/ 781104036 w 56"/>
                <a:gd name="T47" fmla="*/ 618371215 h 66"/>
                <a:gd name="T48" fmla="*/ 683465558 w 56"/>
                <a:gd name="T49" fmla="*/ 846189548 h 66"/>
                <a:gd name="T50" fmla="*/ 520734637 w 56"/>
                <a:gd name="T51" fmla="*/ 1008919811 h 66"/>
                <a:gd name="T52" fmla="*/ 520734637 w 56"/>
                <a:gd name="T53" fmla="*/ 1008919811 h 66"/>
                <a:gd name="T54" fmla="*/ 455646353 w 56"/>
                <a:gd name="T55" fmla="*/ 1074012168 h 66"/>
                <a:gd name="T56" fmla="*/ 390554035 w 56"/>
                <a:gd name="T57" fmla="*/ 1074012168 h 66"/>
                <a:gd name="T58" fmla="*/ 325461717 w 56"/>
                <a:gd name="T59" fmla="*/ 1008919811 h 66"/>
                <a:gd name="T60" fmla="*/ 260369336 w 56"/>
                <a:gd name="T61" fmla="*/ 943827706 h 66"/>
                <a:gd name="T62" fmla="*/ 162730858 w 56"/>
                <a:gd name="T63" fmla="*/ 748555425 h 66"/>
                <a:gd name="T64" fmla="*/ 130184668 w 56"/>
                <a:gd name="T65" fmla="*/ 618371215 h 66"/>
                <a:gd name="T66" fmla="*/ 130184668 w 56"/>
                <a:gd name="T67" fmla="*/ 618371215 h 66"/>
                <a:gd name="T68" fmla="*/ 32546167 w 56"/>
                <a:gd name="T69" fmla="*/ 325456617 h 66"/>
                <a:gd name="T70" fmla="*/ 0 w 56"/>
                <a:gd name="T71" fmla="*/ 0 h 66"/>
                <a:gd name="T72" fmla="*/ 0 w 56"/>
                <a:gd name="T73" fmla="*/ 0 h 66"/>
                <a:gd name="T74" fmla="*/ 0 w 56"/>
                <a:gd name="T75" fmla="*/ 0 h 6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6"/>
                <a:gd name="T115" fmla="*/ 0 h 66"/>
                <a:gd name="T116" fmla="*/ 56 w 56"/>
                <a:gd name="T117" fmla="*/ 66 h 6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6" h="66">
                  <a:moveTo>
                    <a:pt x="0" y="0"/>
                  </a:moveTo>
                  <a:lnTo>
                    <a:pt x="0" y="0"/>
                  </a:lnTo>
                  <a:lnTo>
                    <a:pt x="2" y="22"/>
                  </a:lnTo>
                  <a:lnTo>
                    <a:pt x="8" y="44"/>
                  </a:lnTo>
                  <a:lnTo>
                    <a:pt x="10" y="52"/>
                  </a:lnTo>
                  <a:lnTo>
                    <a:pt x="16" y="58"/>
                  </a:lnTo>
                  <a:lnTo>
                    <a:pt x="20" y="64"/>
                  </a:lnTo>
                  <a:lnTo>
                    <a:pt x="24" y="66"/>
                  </a:lnTo>
                  <a:lnTo>
                    <a:pt x="28" y="66"/>
                  </a:lnTo>
                  <a:lnTo>
                    <a:pt x="34" y="64"/>
                  </a:lnTo>
                  <a:lnTo>
                    <a:pt x="38" y="60"/>
                  </a:lnTo>
                  <a:lnTo>
                    <a:pt x="44" y="48"/>
                  </a:lnTo>
                  <a:lnTo>
                    <a:pt x="48" y="40"/>
                  </a:lnTo>
                  <a:lnTo>
                    <a:pt x="52" y="30"/>
                  </a:lnTo>
                  <a:lnTo>
                    <a:pt x="54" y="20"/>
                  </a:lnTo>
                  <a:lnTo>
                    <a:pt x="56" y="8"/>
                  </a:lnTo>
                  <a:lnTo>
                    <a:pt x="54" y="8"/>
                  </a:lnTo>
                  <a:lnTo>
                    <a:pt x="52" y="24"/>
                  </a:lnTo>
                  <a:lnTo>
                    <a:pt x="48" y="38"/>
                  </a:lnTo>
                  <a:lnTo>
                    <a:pt x="42" y="52"/>
                  </a:lnTo>
                  <a:lnTo>
                    <a:pt x="32" y="62"/>
                  </a:lnTo>
                  <a:lnTo>
                    <a:pt x="28" y="66"/>
                  </a:lnTo>
                  <a:lnTo>
                    <a:pt x="24" y="66"/>
                  </a:lnTo>
                  <a:lnTo>
                    <a:pt x="20" y="62"/>
                  </a:lnTo>
                  <a:lnTo>
                    <a:pt x="16" y="58"/>
                  </a:lnTo>
                  <a:lnTo>
                    <a:pt x="10" y="46"/>
                  </a:lnTo>
                  <a:lnTo>
                    <a:pt x="8" y="38"/>
                  </a:lnTo>
                  <a:lnTo>
                    <a:pt x="2" y="20"/>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8915" name="Freeform 44"/>
            <p:cNvSpPr>
              <a:spLocks/>
            </p:cNvSpPr>
            <p:nvPr/>
          </p:nvSpPr>
          <p:spPr bwMode="auto">
            <a:xfrm>
              <a:off x="5999000" y="4291537"/>
              <a:ext cx="225903" cy="266242"/>
            </a:xfrm>
            <a:custGeom>
              <a:avLst/>
              <a:gdLst>
                <a:gd name="T0" fmla="*/ 0 w 56"/>
                <a:gd name="T1" fmla="*/ 0 h 66"/>
                <a:gd name="T2" fmla="*/ 0 w 56"/>
                <a:gd name="T3" fmla="*/ 0 h 66"/>
                <a:gd name="T4" fmla="*/ 32546167 w 56"/>
                <a:gd name="T5" fmla="*/ 358002669 h 66"/>
                <a:gd name="T6" fmla="*/ 130184668 w 56"/>
                <a:gd name="T7" fmla="*/ 716009372 h 66"/>
                <a:gd name="T8" fmla="*/ 130184668 w 56"/>
                <a:gd name="T9" fmla="*/ 716009372 h 66"/>
                <a:gd name="T10" fmla="*/ 162730858 w 56"/>
                <a:gd name="T11" fmla="*/ 846189548 h 66"/>
                <a:gd name="T12" fmla="*/ 260369336 w 56"/>
                <a:gd name="T13" fmla="*/ 943827706 h 66"/>
                <a:gd name="T14" fmla="*/ 325461717 w 56"/>
                <a:gd name="T15" fmla="*/ 1041465863 h 66"/>
                <a:gd name="T16" fmla="*/ 390554035 w 56"/>
                <a:gd name="T17" fmla="*/ 1074012168 h 66"/>
                <a:gd name="T18" fmla="*/ 455646353 w 56"/>
                <a:gd name="T19" fmla="*/ 1074012168 h 66"/>
                <a:gd name="T20" fmla="*/ 455646353 w 56"/>
                <a:gd name="T21" fmla="*/ 1074012168 h 66"/>
                <a:gd name="T22" fmla="*/ 553280922 w 56"/>
                <a:gd name="T23" fmla="*/ 1041465863 h 66"/>
                <a:gd name="T24" fmla="*/ 618373240 w 56"/>
                <a:gd name="T25" fmla="*/ 976373758 h 66"/>
                <a:gd name="T26" fmla="*/ 716011717 w 56"/>
                <a:gd name="T27" fmla="*/ 781101477 h 66"/>
                <a:gd name="T28" fmla="*/ 716011717 w 56"/>
                <a:gd name="T29" fmla="*/ 781101477 h 66"/>
                <a:gd name="T30" fmla="*/ 781104036 w 56"/>
                <a:gd name="T31" fmla="*/ 650917267 h 66"/>
                <a:gd name="T32" fmla="*/ 846196354 w 56"/>
                <a:gd name="T33" fmla="*/ 488186879 h 66"/>
                <a:gd name="T34" fmla="*/ 878742513 w 56"/>
                <a:gd name="T35" fmla="*/ 325456617 h 66"/>
                <a:gd name="T36" fmla="*/ 911288672 w 56"/>
                <a:gd name="T37" fmla="*/ 130184241 h 66"/>
                <a:gd name="T38" fmla="*/ 911288672 w 56"/>
                <a:gd name="T39" fmla="*/ 130184241 h 66"/>
                <a:gd name="T40" fmla="*/ 878742513 w 56"/>
                <a:gd name="T41" fmla="*/ 130184241 h 66"/>
                <a:gd name="T42" fmla="*/ 878742513 w 56"/>
                <a:gd name="T43" fmla="*/ 130184241 h 66"/>
                <a:gd name="T44" fmla="*/ 846196354 w 56"/>
                <a:gd name="T45" fmla="*/ 390548722 h 66"/>
                <a:gd name="T46" fmla="*/ 781104036 w 56"/>
                <a:gd name="T47" fmla="*/ 618371215 h 66"/>
                <a:gd name="T48" fmla="*/ 683465558 w 56"/>
                <a:gd name="T49" fmla="*/ 846189548 h 66"/>
                <a:gd name="T50" fmla="*/ 520734637 w 56"/>
                <a:gd name="T51" fmla="*/ 1008919811 h 66"/>
                <a:gd name="T52" fmla="*/ 520734637 w 56"/>
                <a:gd name="T53" fmla="*/ 1008919811 h 66"/>
                <a:gd name="T54" fmla="*/ 455646353 w 56"/>
                <a:gd name="T55" fmla="*/ 1074012168 h 66"/>
                <a:gd name="T56" fmla="*/ 390554035 w 56"/>
                <a:gd name="T57" fmla="*/ 1074012168 h 66"/>
                <a:gd name="T58" fmla="*/ 325461717 w 56"/>
                <a:gd name="T59" fmla="*/ 1008919811 h 66"/>
                <a:gd name="T60" fmla="*/ 260369336 w 56"/>
                <a:gd name="T61" fmla="*/ 943827706 h 66"/>
                <a:gd name="T62" fmla="*/ 162730858 w 56"/>
                <a:gd name="T63" fmla="*/ 748555425 h 66"/>
                <a:gd name="T64" fmla="*/ 130184668 w 56"/>
                <a:gd name="T65" fmla="*/ 618371215 h 66"/>
                <a:gd name="T66" fmla="*/ 130184668 w 56"/>
                <a:gd name="T67" fmla="*/ 618371215 h 66"/>
                <a:gd name="T68" fmla="*/ 32546167 w 56"/>
                <a:gd name="T69" fmla="*/ 325456617 h 66"/>
                <a:gd name="T70" fmla="*/ 0 w 56"/>
                <a:gd name="T71" fmla="*/ 0 h 66"/>
                <a:gd name="T72" fmla="*/ 0 w 56"/>
                <a:gd name="T73" fmla="*/ 0 h 66"/>
                <a:gd name="T74" fmla="*/ 0 w 56"/>
                <a:gd name="T75" fmla="*/ 0 h 6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6"/>
                <a:gd name="T115" fmla="*/ 0 h 66"/>
                <a:gd name="T116" fmla="*/ 56 w 56"/>
                <a:gd name="T117" fmla="*/ 66 h 6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6" h="66">
                  <a:moveTo>
                    <a:pt x="0" y="0"/>
                  </a:moveTo>
                  <a:lnTo>
                    <a:pt x="0" y="0"/>
                  </a:lnTo>
                  <a:lnTo>
                    <a:pt x="2" y="22"/>
                  </a:lnTo>
                  <a:lnTo>
                    <a:pt x="8" y="44"/>
                  </a:lnTo>
                  <a:lnTo>
                    <a:pt x="10" y="52"/>
                  </a:lnTo>
                  <a:lnTo>
                    <a:pt x="16" y="58"/>
                  </a:lnTo>
                  <a:lnTo>
                    <a:pt x="20" y="64"/>
                  </a:lnTo>
                  <a:lnTo>
                    <a:pt x="24" y="66"/>
                  </a:lnTo>
                  <a:lnTo>
                    <a:pt x="28" y="66"/>
                  </a:lnTo>
                  <a:lnTo>
                    <a:pt x="34" y="64"/>
                  </a:lnTo>
                  <a:lnTo>
                    <a:pt x="38" y="60"/>
                  </a:lnTo>
                  <a:lnTo>
                    <a:pt x="44" y="48"/>
                  </a:lnTo>
                  <a:lnTo>
                    <a:pt x="48" y="40"/>
                  </a:lnTo>
                  <a:lnTo>
                    <a:pt x="52" y="30"/>
                  </a:lnTo>
                  <a:lnTo>
                    <a:pt x="54" y="20"/>
                  </a:lnTo>
                  <a:lnTo>
                    <a:pt x="56" y="8"/>
                  </a:lnTo>
                  <a:lnTo>
                    <a:pt x="54" y="8"/>
                  </a:lnTo>
                  <a:lnTo>
                    <a:pt x="52" y="24"/>
                  </a:lnTo>
                  <a:lnTo>
                    <a:pt x="48" y="38"/>
                  </a:lnTo>
                  <a:lnTo>
                    <a:pt x="42" y="52"/>
                  </a:lnTo>
                  <a:lnTo>
                    <a:pt x="32" y="62"/>
                  </a:lnTo>
                  <a:lnTo>
                    <a:pt x="28" y="66"/>
                  </a:lnTo>
                  <a:lnTo>
                    <a:pt x="24" y="66"/>
                  </a:lnTo>
                  <a:lnTo>
                    <a:pt x="20" y="62"/>
                  </a:lnTo>
                  <a:lnTo>
                    <a:pt x="16" y="58"/>
                  </a:lnTo>
                  <a:lnTo>
                    <a:pt x="10" y="46"/>
                  </a:lnTo>
                  <a:lnTo>
                    <a:pt x="8" y="38"/>
                  </a:lnTo>
                  <a:lnTo>
                    <a:pt x="2" y="20"/>
                  </a:lnTo>
                  <a:lnTo>
                    <a:pt x="0" y="0"/>
                  </a:lnTo>
                </a:path>
              </a:pathLst>
            </a:custGeom>
            <a:noFill/>
            <a:ln w="9525">
              <a:noFill/>
              <a:round/>
              <a:headEnd/>
              <a:tailEnd/>
            </a:ln>
          </p:spPr>
          <p:txBody>
            <a:bodyPr/>
            <a:lstStyle/>
            <a:p>
              <a:endParaRPr lang="fr-FR">
                <a:latin typeface="Calibri" pitchFamily="34" charset="0"/>
              </a:endParaRPr>
            </a:p>
          </p:txBody>
        </p:sp>
        <p:sp>
          <p:nvSpPr>
            <p:cNvPr id="8916" name="Freeform 45"/>
            <p:cNvSpPr>
              <a:spLocks/>
            </p:cNvSpPr>
            <p:nvPr/>
          </p:nvSpPr>
          <p:spPr bwMode="auto">
            <a:xfrm>
              <a:off x="6184562" y="4348013"/>
              <a:ext cx="225903" cy="379194"/>
            </a:xfrm>
            <a:custGeom>
              <a:avLst/>
              <a:gdLst>
                <a:gd name="T0" fmla="*/ 260369336 w 56"/>
                <a:gd name="T1" fmla="*/ 32546138 h 94"/>
                <a:gd name="T2" fmla="*/ 260369336 w 56"/>
                <a:gd name="T3" fmla="*/ 32546138 h 94"/>
                <a:gd name="T4" fmla="*/ 260369336 w 56"/>
                <a:gd name="T5" fmla="*/ 162730712 h 94"/>
                <a:gd name="T6" fmla="*/ 195277017 w 56"/>
                <a:gd name="T7" fmla="*/ 325461424 h 94"/>
                <a:gd name="T8" fmla="*/ 130184668 w 56"/>
                <a:gd name="T9" fmla="*/ 553280424 h 94"/>
                <a:gd name="T10" fmla="*/ 130184668 w 56"/>
                <a:gd name="T11" fmla="*/ 553280424 h 94"/>
                <a:gd name="T12" fmla="*/ 32546167 w 56"/>
                <a:gd name="T13" fmla="*/ 1008926241 h 94"/>
                <a:gd name="T14" fmla="*/ 32546167 w 56"/>
                <a:gd name="T15" fmla="*/ 1008926241 h 94"/>
                <a:gd name="T16" fmla="*/ 0 w 56"/>
                <a:gd name="T17" fmla="*/ 1432022146 h 94"/>
                <a:gd name="T18" fmla="*/ 0 w 56"/>
                <a:gd name="T19" fmla="*/ 1432022146 h 94"/>
                <a:gd name="T20" fmla="*/ 0 w 56"/>
                <a:gd name="T21" fmla="*/ 1497114406 h 94"/>
                <a:gd name="T22" fmla="*/ 0 w 56"/>
                <a:gd name="T23" fmla="*/ 1529660536 h 94"/>
                <a:gd name="T24" fmla="*/ 32546167 w 56"/>
                <a:gd name="T25" fmla="*/ 1529660536 h 94"/>
                <a:gd name="T26" fmla="*/ 32546167 w 56"/>
                <a:gd name="T27" fmla="*/ 1529660536 h 94"/>
                <a:gd name="T28" fmla="*/ 97638509 w 56"/>
                <a:gd name="T29" fmla="*/ 1529660536 h 94"/>
                <a:gd name="T30" fmla="*/ 162730858 w 56"/>
                <a:gd name="T31" fmla="*/ 1497114406 h 94"/>
                <a:gd name="T32" fmla="*/ 260369336 w 56"/>
                <a:gd name="T33" fmla="*/ 1399476017 h 94"/>
                <a:gd name="T34" fmla="*/ 455646353 w 56"/>
                <a:gd name="T35" fmla="*/ 1106564883 h 94"/>
                <a:gd name="T36" fmla="*/ 455646353 w 56"/>
                <a:gd name="T37" fmla="*/ 1106564883 h 94"/>
                <a:gd name="T38" fmla="*/ 683465558 w 56"/>
                <a:gd name="T39" fmla="*/ 683464943 h 94"/>
                <a:gd name="T40" fmla="*/ 911288672 w 56"/>
                <a:gd name="T41" fmla="*/ 260369101 h 94"/>
                <a:gd name="T42" fmla="*/ 911288672 w 56"/>
                <a:gd name="T43" fmla="*/ 260369101 h 94"/>
                <a:gd name="T44" fmla="*/ 911288672 w 56"/>
                <a:gd name="T45" fmla="*/ 227822971 h 94"/>
                <a:gd name="T46" fmla="*/ 878742513 w 56"/>
                <a:gd name="T47" fmla="*/ 260369101 h 94"/>
                <a:gd name="T48" fmla="*/ 878742513 w 56"/>
                <a:gd name="T49" fmla="*/ 260369101 h 94"/>
                <a:gd name="T50" fmla="*/ 683465558 w 56"/>
                <a:gd name="T51" fmla="*/ 520734168 h 94"/>
                <a:gd name="T52" fmla="*/ 520734637 w 56"/>
                <a:gd name="T53" fmla="*/ 846195592 h 94"/>
                <a:gd name="T54" fmla="*/ 358007876 w 56"/>
                <a:gd name="T55" fmla="*/ 1139111012 h 94"/>
                <a:gd name="T56" fmla="*/ 162730858 w 56"/>
                <a:gd name="T57" fmla="*/ 1399476017 h 94"/>
                <a:gd name="T58" fmla="*/ 162730858 w 56"/>
                <a:gd name="T59" fmla="*/ 1399476017 h 94"/>
                <a:gd name="T60" fmla="*/ 97638509 w 56"/>
                <a:gd name="T61" fmla="*/ 1464568276 h 94"/>
                <a:gd name="T62" fmla="*/ 65092334 w 56"/>
                <a:gd name="T63" fmla="*/ 1464568276 h 94"/>
                <a:gd name="T64" fmla="*/ 32546167 w 56"/>
                <a:gd name="T65" fmla="*/ 1464568276 h 94"/>
                <a:gd name="T66" fmla="*/ 32546167 w 56"/>
                <a:gd name="T67" fmla="*/ 1399476017 h 94"/>
                <a:gd name="T68" fmla="*/ 32546167 w 56"/>
                <a:gd name="T69" fmla="*/ 1236745368 h 94"/>
                <a:gd name="T70" fmla="*/ 32546167 w 56"/>
                <a:gd name="T71" fmla="*/ 1236745368 h 94"/>
                <a:gd name="T72" fmla="*/ 65092334 w 56"/>
                <a:gd name="T73" fmla="*/ 846195592 h 94"/>
                <a:gd name="T74" fmla="*/ 65092334 w 56"/>
                <a:gd name="T75" fmla="*/ 846195592 h 94"/>
                <a:gd name="T76" fmla="*/ 195277017 w 56"/>
                <a:gd name="T77" fmla="*/ 455641909 h 94"/>
                <a:gd name="T78" fmla="*/ 325461717 w 56"/>
                <a:gd name="T79" fmla="*/ 65092275 h 94"/>
                <a:gd name="T80" fmla="*/ 325461717 w 56"/>
                <a:gd name="T81" fmla="*/ 65092275 h 94"/>
                <a:gd name="T82" fmla="*/ 358007876 w 56"/>
                <a:gd name="T83" fmla="*/ 32546138 h 94"/>
                <a:gd name="T84" fmla="*/ 292915558 w 56"/>
                <a:gd name="T85" fmla="*/ 0 h 94"/>
                <a:gd name="T86" fmla="*/ 260369336 w 56"/>
                <a:gd name="T87" fmla="*/ 0 h 94"/>
                <a:gd name="T88" fmla="*/ 260369336 w 56"/>
                <a:gd name="T89" fmla="*/ 32546138 h 9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6"/>
                <a:gd name="T136" fmla="*/ 0 h 94"/>
                <a:gd name="T137" fmla="*/ 56 w 56"/>
                <a:gd name="T138" fmla="*/ 94 h 9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6" h="94">
                  <a:moveTo>
                    <a:pt x="16" y="2"/>
                  </a:moveTo>
                  <a:lnTo>
                    <a:pt x="16" y="2"/>
                  </a:lnTo>
                  <a:lnTo>
                    <a:pt x="16" y="10"/>
                  </a:lnTo>
                  <a:lnTo>
                    <a:pt x="12" y="20"/>
                  </a:lnTo>
                  <a:lnTo>
                    <a:pt x="8" y="34"/>
                  </a:lnTo>
                  <a:lnTo>
                    <a:pt x="2" y="62"/>
                  </a:lnTo>
                  <a:lnTo>
                    <a:pt x="0" y="88"/>
                  </a:lnTo>
                  <a:lnTo>
                    <a:pt x="0" y="92"/>
                  </a:lnTo>
                  <a:lnTo>
                    <a:pt x="0" y="94"/>
                  </a:lnTo>
                  <a:lnTo>
                    <a:pt x="2" y="94"/>
                  </a:lnTo>
                  <a:lnTo>
                    <a:pt x="6" y="94"/>
                  </a:lnTo>
                  <a:lnTo>
                    <a:pt x="10" y="92"/>
                  </a:lnTo>
                  <a:lnTo>
                    <a:pt x="16" y="86"/>
                  </a:lnTo>
                  <a:lnTo>
                    <a:pt x="28" y="68"/>
                  </a:lnTo>
                  <a:lnTo>
                    <a:pt x="42" y="42"/>
                  </a:lnTo>
                  <a:lnTo>
                    <a:pt x="56" y="16"/>
                  </a:lnTo>
                  <a:lnTo>
                    <a:pt x="56" y="14"/>
                  </a:lnTo>
                  <a:lnTo>
                    <a:pt x="54" y="16"/>
                  </a:lnTo>
                  <a:lnTo>
                    <a:pt x="42" y="32"/>
                  </a:lnTo>
                  <a:lnTo>
                    <a:pt x="32" y="52"/>
                  </a:lnTo>
                  <a:lnTo>
                    <a:pt x="22" y="70"/>
                  </a:lnTo>
                  <a:lnTo>
                    <a:pt x="10" y="86"/>
                  </a:lnTo>
                  <a:lnTo>
                    <a:pt x="6" y="90"/>
                  </a:lnTo>
                  <a:lnTo>
                    <a:pt x="4" y="90"/>
                  </a:lnTo>
                  <a:lnTo>
                    <a:pt x="2" y="90"/>
                  </a:lnTo>
                  <a:lnTo>
                    <a:pt x="2" y="86"/>
                  </a:lnTo>
                  <a:lnTo>
                    <a:pt x="2" y="76"/>
                  </a:lnTo>
                  <a:lnTo>
                    <a:pt x="4" y="52"/>
                  </a:lnTo>
                  <a:lnTo>
                    <a:pt x="12" y="28"/>
                  </a:lnTo>
                  <a:lnTo>
                    <a:pt x="20" y="4"/>
                  </a:lnTo>
                  <a:lnTo>
                    <a:pt x="22" y="2"/>
                  </a:lnTo>
                  <a:lnTo>
                    <a:pt x="18" y="0"/>
                  </a:lnTo>
                  <a:lnTo>
                    <a:pt x="16" y="0"/>
                  </a:lnTo>
                  <a:lnTo>
                    <a:pt x="16"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8917" name="Freeform 46"/>
            <p:cNvSpPr>
              <a:spLocks/>
            </p:cNvSpPr>
            <p:nvPr/>
          </p:nvSpPr>
          <p:spPr bwMode="auto">
            <a:xfrm>
              <a:off x="6184562" y="4348013"/>
              <a:ext cx="225903" cy="379194"/>
            </a:xfrm>
            <a:custGeom>
              <a:avLst/>
              <a:gdLst>
                <a:gd name="T0" fmla="*/ 260369336 w 56"/>
                <a:gd name="T1" fmla="*/ 32546138 h 94"/>
                <a:gd name="T2" fmla="*/ 260369336 w 56"/>
                <a:gd name="T3" fmla="*/ 32546138 h 94"/>
                <a:gd name="T4" fmla="*/ 260369336 w 56"/>
                <a:gd name="T5" fmla="*/ 162730712 h 94"/>
                <a:gd name="T6" fmla="*/ 195277017 w 56"/>
                <a:gd name="T7" fmla="*/ 325461424 h 94"/>
                <a:gd name="T8" fmla="*/ 130184668 w 56"/>
                <a:gd name="T9" fmla="*/ 553280424 h 94"/>
                <a:gd name="T10" fmla="*/ 130184668 w 56"/>
                <a:gd name="T11" fmla="*/ 553280424 h 94"/>
                <a:gd name="T12" fmla="*/ 32546167 w 56"/>
                <a:gd name="T13" fmla="*/ 1008926241 h 94"/>
                <a:gd name="T14" fmla="*/ 32546167 w 56"/>
                <a:gd name="T15" fmla="*/ 1008926241 h 94"/>
                <a:gd name="T16" fmla="*/ 0 w 56"/>
                <a:gd name="T17" fmla="*/ 1432022146 h 94"/>
                <a:gd name="T18" fmla="*/ 0 w 56"/>
                <a:gd name="T19" fmla="*/ 1432022146 h 94"/>
                <a:gd name="T20" fmla="*/ 0 w 56"/>
                <a:gd name="T21" fmla="*/ 1497114406 h 94"/>
                <a:gd name="T22" fmla="*/ 0 w 56"/>
                <a:gd name="T23" fmla="*/ 1529660536 h 94"/>
                <a:gd name="T24" fmla="*/ 32546167 w 56"/>
                <a:gd name="T25" fmla="*/ 1529660536 h 94"/>
                <a:gd name="T26" fmla="*/ 32546167 w 56"/>
                <a:gd name="T27" fmla="*/ 1529660536 h 94"/>
                <a:gd name="T28" fmla="*/ 97638509 w 56"/>
                <a:gd name="T29" fmla="*/ 1529660536 h 94"/>
                <a:gd name="T30" fmla="*/ 162730858 w 56"/>
                <a:gd name="T31" fmla="*/ 1497114406 h 94"/>
                <a:gd name="T32" fmla="*/ 260369336 w 56"/>
                <a:gd name="T33" fmla="*/ 1399476017 h 94"/>
                <a:gd name="T34" fmla="*/ 455646353 w 56"/>
                <a:gd name="T35" fmla="*/ 1106564883 h 94"/>
                <a:gd name="T36" fmla="*/ 455646353 w 56"/>
                <a:gd name="T37" fmla="*/ 1106564883 h 94"/>
                <a:gd name="T38" fmla="*/ 683465558 w 56"/>
                <a:gd name="T39" fmla="*/ 683464943 h 94"/>
                <a:gd name="T40" fmla="*/ 911288672 w 56"/>
                <a:gd name="T41" fmla="*/ 260369101 h 94"/>
                <a:gd name="T42" fmla="*/ 911288672 w 56"/>
                <a:gd name="T43" fmla="*/ 260369101 h 94"/>
                <a:gd name="T44" fmla="*/ 911288672 w 56"/>
                <a:gd name="T45" fmla="*/ 227822971 h 94"/>
                <a:gd name="T46" fmla="*/ 878742513 w 56"/>
                <a:gd name="T47" fmla="*/ 260369101 h 94"/>
                <a:gd name="T48" fmla="*/ 878742513 w 56"/>
                <a:gd name="T49" fmla="*/ 260369101 h 94"/>
                <a:gd name="T50" fmla="*/ 683465558 w 56"/>
                <a:gd name="T51" fmla="*/ 520734168 h 94"/>
                <a:gd name="T52" fmla="*/ 520734637 w 56"/>
                <a:gd name="T53" fmla="*/ 846195592 h 94"/>
                <a:gd name="T54" fmla="*/ 358007876 w 56"/>
                <a:gd name="T55" fmla="*/ 1139111012 h 94"/>
                <a:gd name="T56" fmla="*/ 162730858 w 56"/>
                <a:gd name="T57" fmla="*/ 1399476017 h 94"/>
                <a:gd name="T58" fmla="*/ 162730858 w 56"/>
                <a:gd name="T59" fmla="*/ 1399476017 h 94"/>
                <a:gd name="T60" fmla="*/ 97638509 w 56"/>
                <a:gd name="T61" fmla="*/ 1464568276 h 94"/>
                <a:gd name="T62" fmla="*/ 65092334 w 56"/>
                <a:gd name="T63" fmla="*/ 1464568276 h 94"/>
                <a:gd name="T64" fmla="*/ 32546167 w 56"/>
                <a:gd name="T65" fmla="*/ 1464568276 h 94"/>
                <a:gd name="T66" fmla="*/ 32546167 w 56"/>
                <a:gd name="T67" fmla="*/ 1399476017 h 94"/>
                <a:gd name="T68" fmla="*/ 32546167 w 56"/>
                <a:gd name="T69" fmla="*/ 1236745368 h 94"/>
                <a:gd name="T70" fmla="*/ 32546167 w 56"/>
                <a:gd name="T71" fmla="*/ 1236745368 h 94"/>
                <a:gd name="T72" fmla="*/ 65092334 w 56"/>
                <a:gd name="T73" fmla="*/ 846195592 h 94"/>
                <a:gd name="T74" fmla="*/ 65092334 w 56"/>
                <a:gd name="T75" fmla="*/ 846195592 h 94"/>
                <a:gd name="T76" fmla="*/ 195277017 w 56"/>
                <a:gd name="T77" fmla="*/ 455641909 h 94"/>
                <a:gd name="T78" fmla="*/ 325461717 w 56"/>
                <a:gd name="T79" fmla="*/ 65092275 h 94"/>
                <a:gd name="T80" fmla="*/ 325461717 w 56"/>
                <a:gd name="T81" fmla="*/ 65092275 h 94"/>
                <a:gd name="T82" fmla="*/ 358007876 w 56"/>
                <a:gd name="T83" fmla="*/ 32546138 h 94"/>
                <a:gd name="T84" fmla="*/ 292915558 w 56"/>
                <a:gd name="T85" fmla="*/ 0 h 94"/>
                <a:gd name="T86" fmla="*/ 260369336 w 56"/>
                <a:gd name="T87" fmla="*/ 0 h 94"/>
                <a:gd name="T88" fmla="*/ 260369336 w 56"/>
                <a:gd name="T89" fmla="*/ 32546138 h 9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6"/>
                <a:gd name="T136" fmla="*/ 0 h 94"/>
                <a:gd name="T137" fmla="*/ 56 w 56"/>
                <a:gd name="T138" fmla="*/ 94 h 9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6" h="94">
                  <a:moveTo>
                    <a:pt x="16" y="2"/>
                  </a:moveTo>
                  <a:lnTo>
                    <a:pt x="16" y="2"/>
                  </a:lnTo>
                  <a:lnTo>
                    <a:pt x="16" y="10"/>
                  </a:lnTo>
                  <a:lnTo>
                    <a:pt x="12" y="20"/>
                  </a:lnTo>
                  <a:lnTo>
                    <a:pt x="8" y="34"/>
                  </a:lnTo>
                  <a:lnTo>
                    <a:pt x="2" y="62"/>
                  </a:lnTo>
                  <a:lnTo>
                    <a:pt x="0" y="88"/>
                  </a:lnTo>
                  <a:lnTo>
                    <a:pt x="0" y="92"/>
                  </a:lnTo>
                  <a:lnTo>
                    <a:pt x="0" y="94"/>
                  </a:lnTo>
                  <a:lnTo>
                    <a:pt x="2" y="94"/>
                  </a:lnTo>
                  <a:lnTo>
                    <a:pt x="6" y="94"/>
                  </a:lnTo>
                  <a:lnTo>
                    <a:pt x="10" y="92"/>
                  </a:lnTo>
                  <a:lnTo>
                    <a:pt x="16" y="86"/>
                  </a:lnTo>
                  <a:lnTo>
                    <a:pt x="28" y="68"/>
                  </a:lnTo>
                  <a:lnTo>
                    <a:pt x="42" y="42"/>
                  </a:lnTo>
                  <a:lnTo>
                    <a:pt x="56" y="16"/>
                  </a:lnTo>
                  <a:lnTo>
                    <a:pt x="56" y="14"/>
                  </a:lnTo>
                  <a:lnTo>
                    <a:pt x="54" y="16"/>
                  </a:lnTo>
                  <a:lnTo>
                    <a:pt x="42" y="32"/>
                  </a:lnTo>
                  <a:lnTo>
                    <a:pt x="32" y="52"/>
                  </a:lnTo>
                  <a:lnTo>
                    <a:pt x="22" y="70"/>
                  </a:lnTo>
                  <a:lnTo>
                    <a:pt x="10" y="86"/>
                  </a:lnTo>
                  <a:lnTo>
                    <a:pt x="6" y="90"/>
                  </a:lnTo>
                  <a:lnTo>
                    <a:pt x="4" y="90"/>
                  </a:lnTo>
                  <a:lnTo>
                    <a:pt x="2" y="90"/>
                  </a:lnTo>
                  <a:lnTo>
                    <a:pt x="2" y="86"/>
                  </a:lnTo>
                  <a:lnTo>
                    <a:pt x="2" y="76"/>
                  </a:lnTo>
                  <a:lnTo>
                    <a:pt x="4" y="52"/>
                  </a:lnTo>
                  <a:lnTo>
                    <a:pt x="12" y="28"/>
                  </a:lnTo>
                  <a:lnTo>
                    <a:pt x="20" y="4"/>
                  </a:lnTo>
                  <a:lnTo>
                    <a:pt x="22" y="2"/>
                  </a:lnTo>
                  <a:lnTo>
                    <a:pt x="18" y="0"/>
                  </a:lnTo>
                  <a:lnTo>
                    <a:pt x="16" y="0"/>
                  </a:lnTo>
                  <a:lnTo>
                    <a:pt x="16" y="2"/>
                  </a:lnTo>
                </a:path>
              </a:pathLst>
            </a:custGeom>
            <a:noFill/>
            <a:ln w="9525">
              <a:noFill/>
              <a:round/>
              <a:headEnd/>
              <a:tailEnd/>
            </a:ln>
          </p:spPr>
          <p:txBody>
            <a:bodyPr/>
            <a:lstStyle/>
            <a:p>
              <a:endParaRPr lang="fr-FR">
                <a:latin typeface="Calibri" pitchFamily="34" charset="0"/>
              </a:endParaRPr>
            </a:p>
          </p:txBody>
        </p:sp>
        <p:sp>
          <p:nvSpPr>
            <p:cNvPr id="8918" name="Freeform 47"/>
            <p:cNvSpPr>
              <a:spLocks/>
            </p:cNvSpPr>
            <p:nvPr/>
          </p:nvSpPr>
          <p:spPr bwMode="auto">
            <a:xfrm>
              <a:off x="6216834" y="4477100"/>
              <a:ext cx="645436" cy="1516774"/>
            </a:xfrm>
            <a:custGeom>
              <a:avLst/>
              <a:gdLst>
                <a:gd name="T0" fmla="*/ 1204198058 w 160"/>
                <a:gd name="T1" fmla="*/ 0 h 376"/>
                <a:gd name="T2" fmla="*/ 911286959 w 160"/>
                <a:gd name="T3" fmla="*/ 358003048 h 376"/>
                <a:gd name="T4" fmla="*/ 683464274 w 160"/>
                <a:gd name="T5" fmla="*/ 781102303 h 376"/>
                <a:gd name="T6" fmla="*/ 292915007 w 160"/>
                <a:gd name="T7" fmla="*/ 1757477093 h 376"/>
                <a:gd name="T8" fmla="*/ 162730552 w 160"/>
                <a:gd name="T9" fmla="*/ 2147483647 h 376"/>
                <a:gd name="T10" fmla="*/ 65092212 w 160"/>
                <a:gd name="T11" fmla="*/ 2147483647 h 376"/>
                <a:gd name="T12" fmla="*/ 0 w 160"/>
                <a:gd name="T13" fmla="*/ 2147483647 h 376"/>
                <a:gd name="T14" fmla="*/ 0 w 160"/>
                <a:gd name="T15" fmla="*/ 2147483647 h 376"/>
                <a:gd name="T16" fmla="*/ 97638325 w 160"/>
                <a:gd name="T17" fmla="*/ 2147483647 h 376"/>
                <a:gd name="T18" fmla="*/ 162730552 w 160"/>
                <a:gd name="T19" fmla="*/ 2147483647 h 376"/>
                <a:gd name="T20" fmla="*/ 390549267 w 160"/>
                <a:gd name="T21" fmla="*/ 2147483647 h 376"/>
                <a:gd name="T22" fmla="*/ 748556469 w 160"/>
                <a:gd name="T23" fmla="*/ 2147483647 h 376"/>
                <a:gd name="T24" fmla="*/ 943833057 w 160"/>
                <a:gd name="T25" fmla="*/ 2147483647 h 376"/>
                <a:gd name="T26" fmla="*/ 1139105862 w 160"/>
                <a:gd name="T27" fmla="*/ 2147483647 h 376"/>
                <a:gd name="T28" fmla="*/ 1464566841 w 160"/>
                <a:gd name="T29" fmla="*/ 2147483647 h 376"/>
                <a:gd name="T30" fmla="*/ 1757477688 w 160"/>
                <a:gd name="T31" fmla="*/ 2147483647 h 376"/>
                <a:gd name="T32" fmla="*/ 1920208178 w 160"/>
                <a:gd name="T33" fmla="*/ 2147483647 h 376"/>
                <a:gd name="T34" fmla="*/ 2115485269 w 160"/>
                <a:gd name="T35" fmla="*/ 2147483647 h 376"/>
                <a:gd name="T36" fmla="*/ 2147483647 w 160"/>
                <a:gd name="T37" fmla="*/ 2147483647 h 376"/>
                <a:gd name="T38" fmla="*/ 2147483647 w 160"/>
                <a:gd name="T39" fmla="*/ 2147483647 h 376"/>
                <a:gd name="T40" fmla="*/ 2147483647 w 160"/>
                <a:gd name="T41" fmla="*/ 2147483647 h 376"/>
                <a:gd name="T42" fmla="*/ 2147483647 w 160"/>
                <a:gd name="T43" fmla="*/ 2147483647 h 376"/>
                <a:gd name="T44" fmla="*/ 2147483647 w 160"/>
                <a:gd name="T45" fmla="*/ 2147483647 h 376"/>
                <a:gd name="T46" fmla="*/ 2147483647 w 160"/>
                <a:gd name="T47" fmla="*/ 2147483647 h 376"/>
                <a:gd name="T48" fmla="*/ 1985300373 w 160"/>
                <a:gd name="T49" fmla="*/ 2147483647 h 376"/>
                <a:gd name="T50" fmla="*/ 1692385492 w 160"/>
                <a:gd name="T51" fmla="*/ 2147483647 h 376"/>
                <a:gd name="T52" fmla="*/ 1529659037 w 160"/>
                <a:gd name="T53" fmla="*/ 2147483647 h 376"/>
                <a:gd name="T54" fmla="*/ 1366928547 w 160"/>
                <a:gd name="T55" fmla="*/ 2147483647 h 376"/>
                <a:gd name="T56" fmla="*/ 1139105862 w 160"/>
                <a:gd name="T57" fmla="*/ 2147483647 h 376"/>
                <a:gd name="T58" fmla="*/ 911286959 w 160"/>
                <a:gd name="T59" fmla="*/ 2147483647 h 376"/>
                <a:gd name="T60" fmla="*/ 781102567 w 160"/>
                <a:gd name="T61" fmla="*/ 2147483647 h 376"/>
                <a:gd name="T62" fmla="*/ 455641462 w 160"/>
                <a:gd name="T63" fmla="*/ 2147483647 h 376"/>
                <a:gd name="T64" fmla="*/ 358003169 w 160"/>
                <a:gd name="T65" fmla="*/ 2147483647 h 376"/>
                <a:gd name="T66" fmla="*/ 227822748 w 160"/>
                <a:gd name="T67" fmla="*/ 2147483647 h 376"/>
                <a:gd name="T68" fmla="*/ 130184423 w 160"/>
                <a:gd name="T69" fmla="*/ 2147483647 h 376"/>
                <a:gd name="T70" fmla="*/ 97638325 w 160"/>
                <a:gd name="T71" fmla="*/ 2147483647 h 376"/>
                <a:gd name="T72" fmla="*/ 130184423 w 160"/>
                <a:gd name="T73" fmla="*/ 2147483647 h 376"/>
                <a:gd name="T74" fmla="*/ 195276650 w 160"/>
                <a:gd name="T75" fmla="*/ 2147483647 h 376"/>
                <a:gd name="T76" fmla="*/ 358003169 w 160"/>
                <a:gd name="T77" fmla="*/ 1822569266 h 376"/>
                <a:gd name="T78" fmla="*/ 488187560 w 160"/>
                <a:gd name="T79" fmla="*/ 1334381998 h 376"/>
                <a:gd name="T80" fmla="*/ 683464274 w 160"/>
                <a:gd name="T81" fmla="*/ 846194476 h 376"/>
                <a:gd name="T82" fmla="*/ 1041467316 w 160"/>
                <a:gd name="T83" fmla="*/ 195276584 h 376"/>
                <a:gd name="T84" fmla="*/ 1204198058 w 160"/>
                <a:gd name="T85" fmla="*/ 0 h 37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0"/>
                <a:gd name="T130" fmla="*/ 0 h 376"/>
                <a:gd name="T131" fmla="*/ 160 w 160"/>
                <a:gd name="T132" fmla="*/ 376 h 37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0" h="376">
                  <a:moveTo>
                    <a:pt x="74" y="0"/>
                  </a:moveTo>
                  <a:lnTo>
                    <a:pt x="74" y="0"/>
                  </a:lnTo>
                  <a:lnTo>
                    <a:pt x="64" y="10"/>
                  </a:lnTo>
                  <a:lnTo>
                    <a:pt x="56" y="22"/>
                  </a:lnTo>
                  <a:lnTo>
                    <a:pt x="42" y="48"/>
                  </a:lnTo>
                  <a:lnTo>
                    <a:pt x="30" y="78"/>
                  </a:lnTo>
                  <a:lnTo>
                    <a:pt x="18" y="108"/>
                  </a:lnTo>
                  <a:lnTo>
                    <a:pt x="10" y="144"/>
                  </a:lnTo>
                  <a:lnTo>
                    <a:pt x="4" y="180"/>
                  </a:lnTo>
                  <a:lnTo>
                    <a:pt x="0" y="216"/>
                  </a:lnTo>
                  <a:lnTo>
                    <a:pt x="0" y="234"/>
                  </a:lnTo>
                  <a:lnTo>
                    <a:pt x="0" y="252"/>
                  </a:lnTo>
                  <a:lnTo>
                    <a:pt x="4" y="284"/>
                  </a:lnTo>
                  <a:lnTo>
                    <a:pt x="6" y="302"/>
                  </a:lnTo>
                  <a:lnTo>
                    <a:pt x="10" y="318"/>
                  </a:lnTo>
                  <a:lnTo>
                    <a:pt x="16" y="328"/>
                  </a:lnTo>
                  <a:lnTo>
                    <a:pt x="24" y="340"/>
                  </a:lnTo>
                  <a:lnTo>
                    <a:pt x="36" y="348"/>
                  </a:lnTo>
                  <a:lnTo>
                    <a:pt x="46" y="354"/>
                  </a:lnTo>
                  <a:lnTo>
                    <a:pt x="58" y="358"/>
                  </a:lnTo>
                  <a:lnTo>
                    <a:pt x="70" y="356"/>
                  </a:lnTo>
                  <a:lnTo>
                    <a:pt x="80" y="356"/>
                  </a:lnTo>
                  <a:lnTo>
                    <a:pt x="90" y="358"/>
                  </a:lnTo>
                  <a:lnTo>
                    <a:pt x="98" y="362"/>
                  </a:lnTo>
                  <a:lnTo>
                    <a:pt x="108" y="368"/>
                  </a:lnTo>
                  <a:lnTo>
                    <a:pt x="118" y="374"/>
                  </a:lnTo>
                  <a:lnTo>
                    <a:pt x="124" y="376"/>
                  </a:lnTo>
                  <a:lnTo>
                    <a:pt x="130" y="376"/>
                  </a:lnTo>
                  <a:lnTo>
                    <a:pt x="146" y="374"/>
                  </a:lnTo>
                  <a:lnTo>
                    <a:pt x="152" y="372"/>
                  </a:lnTo>
                  <a:lnTo>
                    <a:pt x="158" y="370"/>
                  </a:lnTo>
                  <a:lnTo>
                    <a:pt x="160" y="368"/>
                  </a:lnTo>
                  <a:lnTo>
                    <a:pt x="158" y="368"/>
                  </a:lnTo>
                  <a:lnTo>
                    <a:pt x="150" y="370"/>
                  </a:lnTo>
                  <a:lnTo>
                    <a:pt x="140" y="372"/>
                  </a:lnTo>
                  <a:lnTo>
                    <a:pt x="130" y="372"/>
                  </a:lnTo>
                  <a:lnTo>
                    <a:pt x="122" y="372"/>
                  </a:lnTo>
                  <a:lnTo>
                    <a:pt x="112" y="368"/>
                  </a:lnTo>
                  <a:lnTo>
                    <a:pt x="104" y="362"/>
                  </a:lnTo>
                  <a:lnTo>
                    <a:pt x="94" y="356"/>
                  </a:lnTo>
                  <a:lnTo>
                    <a:pt x="84" y="352"/>
                  </a:lnTo>
                  <a:lnTo>
                    <a:pt x="78" y="352"/>
                  </a:lnTo>
                  <a:lnTo>
                    <a:pt x="70" y="352"/>
                  </a:lnTo>
                  <a:lnTo>
                    <a:pt x="64" y="354"/>
                  </a:lnTo>
                  <a:lnTo>
                    <a:pt x="56" y="354"/>
                  </a:lnTo>
                  <a:lnTo>
                    <a:pt x="48" y="350"/>
                  </a:lnTo>
                  <a:lnTo>
                    <a:pt x="40" y="346"/>
                  </a:lnTo>
                  <a:lnTo>
                    <a:pt x="28" y="334"/>
                  </a:lnTo>
                  <a:lnTo>
                    <a:pt x="22" y="328"/>
                  </a:lnTo>
                  <a:lnTo>
                    <a:pt x="18" y="320"/>
                  </a:lnTo>
                  <a:lnTo>
                    <a:pt x="14" y="304"/>
                  </a:lnTo>
                  <a:lnTo>
                    <a:pt x="8" y="272"/>
                  </a:lnTo>
                  <a:lnTo>
                    <a:pt x="6" y="238"/>
                  </a:lnTo>
                  <a:lnTo>
                    <a:pt x="6" y="224"/>
                  </a:lnTo>
                  <a:lnTo>
                    <a:pt x="8" y="208"/>
                  </a:lnTo>
                  <a:lnTo>
                    <a:pt x="12" y="178"/>
                  </a:lnTo>
                  <a:lnTo>
                    <a:pt x="16" y="144"/>
                  </a:lnTo>
                  <a:lnTo>
                    <a:pt x="22" y="112"/>
                  </a:lnTo>
                  <a:lnTo>
                    <a:pt x="30" y="82"/>
                  </a:lnTo>
                  <a:lnTo>
                    <a:pt x="42" y="52"/>
                  </a:lnTo>
                  <a:lnTo>
                    <a:pt x="56" y="24"/>
                  </a:lnTo>
                  <a:lnTo>
                    <a:pt x="64" y="12"/>
                  </a:lnTo>
                  <a:lnTo>
                    <a:pt x="74"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8919" name="Freeform 49"/>
            <p:cNvSpPr>
              <a:spLocks/>
            </p:cNvSpPr>
            <p:nvPr/>
          </p:nvSpPr>
          <p:spPr bwMode="auto">
            <a:xfrm>
              <a:off x="5861845" y="5961602"/>
              <a:ext cx="258174" cy="185563"/>
            </a:xfrm>
            <a:custGeom>
              <a:avLst/>
              <a:gdLst>
                <a:gd name="T0" fmla="*/ 0 w 64"/>
                <a:gd name="T1" fmla="*/ 0 h 46"/>
                <a:gd name="T2" fmla="*/ 0 w 64"/>
                <a:gd name="T3" fmla="*/ 0 h 46"/>
                <a:gd name="T4" fmla="*/ 0 w 64"/>
                <a:gd name="T5" fmla="*/ 32546134 h 46"/>
                <a:gd name="T6" fmla="*/ 32546052 w 64"/>
                <a:gd name="T7" fmla="*/ 65092267 h 46"/>
                <a:gd name="T8" fmla="*/ 32546052 w 64"/>
                <a:gd name="T9" fmla="*/ 65092267 h 46"/>
                <a:gd name="T10" fmla="*/ 162730285 w 64"/>
                <a:gd name="T11" fmla="*/ 130184535 h 46"/>
                <a:gd name="T12" fmla="*/ 292910491 w 64"/>
                <a:gd name="T13" fmla="*/ 162730692 h 46"/>
                <a:gd name="T14" fmla="*/ 292910491 w 64"/>
                <a:gd name="T15" fmla="*/ 162730692 h 46"/>
                <a:gd name="T16" fmla="*/ 553278972 w 64"/>
                <a:gd name="T17" fmla="*/ 195276818 h 46"/>
                <a:gd name="T18" fmla="*/ 650917105 w 64"/>
                <a:gd name="T19" fmla="*/ 260369070 h 46"/>
                <a:gd name="T20" fmla="*/ 781097249 w 64"/>
                <a:gd name="T21" fmla="*/ 325461384 h 46"/>
                <a:gd name="T22" fmla="*/ 781097249 w 64"/>
                <a:gd name="T23" fmla="*/ 325461384 h 46"/>
                <a:gd name="T24" fmla="*/ 846189337 w 64"/>
                <a:gd name="T25" fmla="*/ 423095728 h 46"/>
                <a:gd name="T26" fmla="*/ 911281426 w 64"/>
                <a:gd name="T27" fmla="*/ 520734105 h 46"/>
                <a:gd name="T28" fmla="*/ 1008919559 w 64"/>
                <a:gd name="T29" fmla="*/ 716010986 h 46"/>
                <a:gd name="T30" fmla="*/ 1008919559 w 64"/>
                <a:gd name="T31" fmla="*/ 716010986 h 46"/>
                <a:gd name="T32" fmla="*/ 1008919559 w 64"/>
                <a:gd name="T33" fmla="*/ 748557112 h 46"/>
                <a:gd name="T34" fmla="*/ 1041465604 w 64"/>
                <a:gd name="T35" fmla="*/ 716010986 h 46"/>
                <a:gd name="T36" fmla="*/ 1041465604 w 64"/>
                <a:gd name="T37" fmla="*/ 716010986 h 46"/>
                <a:gd name="T38" fmla="*/ 976373515 w 64"/>
                <a:gd name="T39" fmla="*/ 553280357 h 46"/>
                <a:gd name="T40" fmla="*/ 911281426 w 64"/>
                <a:gd name="T41" fmla="*/ 423095728 h 46"/>
                <a:gd name="T42" fmla="*/ 781097249 w 64"/>
                <a:gd name="T43" fmla="*/ 292915258 h 46"/>
                <a:gd name="T44" fmla="*/ 650917105 w 64"/>
                <a:gd name="T45" fmla="*/ 195276818 h 46"/>
                <a:gd name="T46" fmla="*/ 650917105 w 64"/>
                <a:gd name="T47" fmla="*/ 195276818 h 46"/>
                <a:gd name="T48" fmla="*/ 488186757 w 64"/>
                <a:gd name="T49" fmla="*/ 162730692 h 46"/>
                <a:gd name="T50" fmla="*/ 358002580 w 64"/>
                <a:gd name="T51" fmla="*/ 130184535 h 46"/>
                <a:gd name="T52" fmla="*/ 358002580 w 64"/>
                <a:gd name="T53" fmla="*/ 130184535 h 46"/>
                <a:gd name="T54" fmla="*/ 227822374 w 64"/>
                <a:gd name="T55" fmla="*/ 130184535 h 46"/>
                <a:gd name="T56" fmla="*/ 130184209 w 64"/>
                <a:gd name="T57" fmla="*/ 97638409 h 46"/>
                <a:gd name="T58" fmla="*/ 130184209 w 64"/>
                <a:gd name="T59" fmla="*/ 97638409 h 46"/>
                <a:gd name="T60" fmla="*/ 65092104 w 64"/>
                <a:gd name="T61" fmla="*/ 32546134 h 46"/>
                <a:gd name="T62" fmla="*/ 0 w 64"/>
                <a:gd name="T63" fmla="*/ 0 h 46"/>
                <a:gd name="T64" fmla="*/ 0 w 64"/>
                <a:gd name="T65" fmla="*/ 0 h 46"/>
                <a:gd name="T66" fmla="*/ 0 w 64"/>
                <a:gd name="T67" fmla="*/ 0 h 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4"/>
                <a:gd name="T103" fmla="*/ 0 h 46"/>
                <a:gd name="T104" fmla="*/ 64 w 64"/>
                <a:gd name="T105" fmla="*/ 46 h 4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4" h="46">
                  <a:moveTo>
                    <a:pt x="0" y="0"/>
                  </a:moveTo>
                  <a:lnTo>
                    <a:pt x="0" y="0"/>
                  </a:lnTo>
                  <a:lnTo>
                    <a:pt x="0" y="2"/>
                  </a:lnTo>
                  <a:lnTo>
                    <a:pt x="2" y="4"/>
                  </a:lnTo>
                  <a:lnTo>
                    <a:pt x="10" y="8"/>
                  </a:lnTo>
                  <a:lnTo>
                    <a:pt x="18" y="10"/>
                  </a:lnTo>
                  <a:lnTo>
                    <a:pt x="34" y="12"/>
                  </a:lnTo>
                  <a:lnTo>
                    <a:pt x="40" y="16"/>
                  </a:lnTo>
                  <a:lnTo>
                    <a:pt x="48" y="20"/>
                  </a:lnTo>
                  <a:lnTo>
                    <a:pt x="52" y="26"/>
                  </a:lnTo>
                  <a:lnTo>
                    <a:pt x="56" y="32"/>
                  </a:lnTo>
                  <a:lnTo>
                    <a:pt x="62" y="44"/>
                  </a:lnTo>
                  <a:lnTo>
                    <a:pt x="62" y="46"/>
                  </a:lnTo>
                  <a:lnTo>
                    <a:pt x="64" y="44"/>
                  </a:lnTo>
                  <a:lnTo>
                    <a:pt x="60" y="34"/>
                  </a:lnTo>
                  <a:lnTo>
                    <a:pt x="56" y="26"/>
                  </a:lnTo>
                  <a:lnTo>
                    <a:pt x="48" y="18"/>
                  </a:lnTo>
                  <a:lnTo>
                    <a:pt x="40" y="12"/>
                  </a:lnTo>
                  <a:lnTo>
                    <a:pt x="30" y="10"/>
                  </a:lnTo>
                  <a:lnTo>
                    <a:pt x="22" y="8"/>
                  </a:lnTo>
                  <a:lnTo>
                    <a:pt x="14" y="8"/>
                  </a:lnTo>
                  <a:lnTo>
                    <a:pt x="8" y="6"/>
                  </a:lnTo>
                  <a:lnTo>
                    <a:pt x="4" y="2"/>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8920" name="Freeform 50"/>
            <p:cNvSpPr>
              <a:spLocks/>
            </p:cNvSpPr>
            <p:nvPr/>
          </p:nvSpPr>
          <p:spPr bwMode="auto">
            <a:xfrm>
              <a:off x="5861845" y="5961602"/>
              <a:ext cx="258174" cy="185563"/>
            </a:xfrm>
            <a:custGeom>
              <a:avLst/>
              <a:gdLst>
                <a:gd name="T0" fmla="*/ 0 w 64"/>
                <a:gd name="T1" fmla="*/ 0 h 46"/>
                <a:gd name="T2" fmla="*/ 0 w 64"/>
                <a:gd name="T3" fmla="*/ 0 h 46"/>
                <a:gd name="T4" fmla="*/ 0 w 64"/>
                <a:gd name="T5" fmla="*/ 32546134 h 46"/>
                <a:gd name="T6" fmla="*/ 32546052 w 64"/>
                <a:gd name="T7" fmla="*/ 65092267 h 46"/>
                <a:gd name="T8" fmla="*/ 32546052 w 64"/>
                <a:gd name="T9" fmla="*/ 65092267 h 46"/>
                <a:gd name="T10" fmla="*/ 162730285 w 64"/>
                <a:gd name="T11" fmla="*/ 130184535 h 46"/>
                <a:gd name="T12" fmla="*/ 292910491 w 64"/>
                <a:gd name="T13" fmla="*/ 162730692 h 46"/>
                <a:gd name="T14" fmla="*/ 292910491 w 64"/>
                <a:gd name="T15" fmla="*/ 162730692 h 46"/>
                <a:gd name="T16" fmla="*/ 553278972 w 64"/>
                <a:gd name="T17" fmla="*/ 195276818 h 46"/>
                <a:gd name="T18" fmla="*/ 650917105 w 64"/>
                <a:gd name="T19" fmla="*/ 260369070 h 46"/>
                <a:gd name="T20" fmla="*/ 781097249 w 64"/>
                <a:gd name="T21" fmla="*/ 325461384 h 46"/>
                <a:gd name="T22" fmla="*/ 781097249 w 64"/>
                <a:gd name="T23" fmla="*/ 325461384 h 46"/>
                <a:gd name="T24" fmla="*/ 846189337 w 64"/>
                <a:gd name="T25" fmla="*/ 423095728 h 46"/>
                <a:gd name="T26" fmla="*/ 911281426 w 64"/>
                <a:gd name="T27" fmla="*/ 520734105 h 46"/>
                <a:gd name="T28" fmla="*/ 1008919559 w 64"/>
                <a:gd name="T29" fmla="*/ 716010986 h 46"/>
                <a:gd name="T30" fmla="*/ 1008919559 w 64"/>
                <a:gd name="T31" fmla="*/ 716010986 h 46"/>
                <a:gd name="T32" fmla="*/ 1008919559 w 64"/>
                <a:gd name="T33" fmla="*/ 748557112 h 46"/>
                <a:gd name="T34" fmla="*/ 1041465604 w 64"/>
                <a:gd name="T35" fmla="*/ 716010986 h 46"/>
                <a:gd name="T36" fmla="*/ 1041465604 w 64"/>
                <a:gd name="T37" fmla="*/ 716010986 h 46"/>
                <a:gd name="T38" fmla="*/ 976373515 w 64"/>
                <a:gd name="T39" fmla="*/ 553280357 h 46"/>
                <a:gd name="T40" fmla="*/ 911281426 w 64"/>
                <a:gd name="T41" fmla="*/ 423095728 h 46"/>
                <a:gd name="T42" fmla="*/ 781097249 w 64"/>
                <a:gd name="T43" fmla="*/ 292915258 h 46"/>
                <a:gd name="T44" fmla="*/ 650917105 w 64"/>
                <a:gd name="T45" fmla="*/ 195276818 h 46"/>
                <a:gd name="T46" fmla="*/ 650917105 w 64"/>
                <a:gd name="T47" fmla="*/ 195276818 h 46"/>
                <a:gd name="T48" fmla="*/ 488186757 w 64"/>
                <a:gd name="T49" fmla="*/ 162730692 h 46"/>
                <a:gd name="T50" fmla="*/ 358002580 w 64"/>
                <a:gd name="T51" fmla="*/ 130184535 h 46"/>
                <a:gd name="T52" fmla="*/ 358002580 w 64"/>
                <a:gd name="T53" fmla="*/ 130184535 h 46"/>
                <a:gd name="T54" fmla="*/ 227822374 w 64"/>
                <a:gd name="T55" fmla="*/ 130184535 h 46"/>
                <a:gd name="T56" fmla="*/ 130184209 w 64"/>
                <a:gd name="T57" fmla="*/ 97638409 h 46"/>
                <a:gd name="T58" fmla="*/ 130184209 w 64"/>
                <a:gd name="T59" fmla="*/ 97638409 h 46"/>
                <a:gd name="T60" fmla="*/ 65092104 w 64"/>
                <a:gd name="T61" fmla="*/ 32546134 h 46"/>
                <a:gd name="T62" fmla="*/ 0 w 64"/>
                <a:gd name="T63" fmla="*/ 0 h 46"/>
                <a:gd name="T64" fmla="*/ 0 w 64"/>
                <a:gd name="T65" fmla="*/ 0 h 46"/>
                <a:gd name="T66" fmla="*/ 0 w 64"/>
                <a:gd name="T67" fmla="*/ 0 h 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4"/>
                <a:gd name="T103" fmla="*/ 0 h 46"/>
                <a:gd name="T104" fmla="*/ 64 w 64"/>
                <a:gd name="T105" fmla="*/ 46 h 4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4" h="46">
                  <a:moveTo>
                    <a:pt x="0" y="0"/>
                  </a:moveTo>
                  <a:lnTo>
                    <a:pt x="0" y="0"/>
                  </a:lnTo>
                  <a:lnTo>
                    <a:pt x="0" y="2"/>
                  </a:lnTo>
                  <a:lnTo>
                    <a:pt x="2" y="4"/>
                  </a:lnTo>
                  <a:lnTo>
                    <a:pt x="10" y="8"/>
                  </a:lnTo>
                  <a:lnTo>
                    <a:pt x="18" y="10"/>
                  </a:lnTo>
                  <a:lnTo>
                    <a:pt x="34" y="12"/>
                  </a:lnTo>
                  <a:lnTo>
                    <a:pt x="40" y="16"/>
                  </a:lnTo>
                  <a:lnTo>
                    <a:pt x="48" y="20"/>
                  </a:lnTo>
                  <a:lnTo>
                    <a:pt x="52" y="26"/>
                  </a:lnTo>
                  <a:lnTo>
                    <a:pt x="56" y="32"/>
                  </a:lnTo>
                  <a:lnTo>
                    <a:pt x="62" y="44"/>
                  </a:lnTo>
                  <a:lnTo>
                    <a:pt x="62" y="46"/>
                  </a:lnTo>
                  <a:lnTo>
                    <a:pt x="64" y="44"/>
                  </a:lnTo>
                  <a:lnTo>
                    <a:pt x="60" y="34"/>
                  </a:lnTo>
                  <a:lnTo>
                    <a:pt x="56" y="26"/>
                  </a:lnTo>
                  <a:lnTo>
                    <a:pt x="48" y="18"/>
                  </a:lnTo>
                  <a:lnTo>
                    <a:pt x="40" y="12"/>
                  </a:lnTo>
                  <a:lnTo>
                    <a:pt x="30" y="10"/>
                  </a:lnTo>
                  <a:lnTo>
                    <a:pt x="22" y="8"/>
                  </a:lnTo>
                  <a:lnTo>
                    <a:pt x="14" y="8"/>
                  </a:lnTo>
                  <a:lnTo>
                    <a:pt x="8" y="6"/>
                  </a:lnTo>
                  <a:lnTo>
                    <a:pt x="4" y="2"/>
                  </a:lnTo>
                  <a:lnTo>
                    <a:pt x="0" y="0"/>
                  </a:lnTo>
                </a:path>
              </a:pathLst>
            </a:custGeom>
            <a:noFill/>
            <a:ln w="9525">
              <a:noFill/>
              <a:round/>
              <a:headEnd/>
              <a:tailEnd/>
            </a:ln>
          </p:spPr>
          <p:txBody>
            <a:bodyPr/>
            <a:lstStyle/>
            <a:p>
              <a:endParaRPr lang="fr-FR">
                <a:latin typeface="Calibri" pitchFamily="34" charset="0"/>
              </a:endParaRPr>
            </a:p>
          </p:txBody>
        </p:sp>
        <p:sp>
          <p:nvSpPr>
            <p:cNvPr id="8921" name="Freeform 51"/>
            <p:cNvSpPr>
              <a:spLocks/>
            </p:cNvSpPr>
            <p:nvPr/>
          </p:nvSpPr>
          <p:spPr bwMode="auto">
            <a:xfrm>
              <a:off x="6079679" y="5985806"/>
              <a:ext cx="209767" cy="298514"/>
            </a:xfrm>
            <a:custGeom>
              <a:avLst/>
              <a:gdLst>
                <a:gd name="T0" fmla="*/ 0 w 52"/>
                <a:gd name="T1" fmla="*/ 32546088 h 74"/>
                <a:gd name="T2" fmla="*/ 0 w 52"/>
                <a:gd name="T3" fmla="*/ 32546088 h 74"/>
                <a:gd name="T4" fmla="*/ 32546155 w 52"/>
                <a:gd name="T5" fmla="*/ 130184354 h 74"/>
                <a:gd name="T6" fmla="*/ 65092310 w 52"/>
                <a:gd name="T7" fmla="*/ 227822627 h 74"/>
                <a:gd name="T8" fmla="*/ 97638473 w 52"/>
                <a:gd name="T9" fmla="*/ 455641219 h 74"/>
                <a:gd name="T10" fmla="*/ 130184621 w 52"/>
                <a:gd name="T11" fmla="*/ 683463909 h 74"/>
                <a:gd name="T12" fmla="*/ 162730800 w 52"/>
                <a:gd name="T13" fmla="*/ 813648231 h 74"/>
                <a:gd name="T14" fmla="*/ 227823094 w 52"/>
                <a:gd name="T15" fmla="*/ 911282439 h 74"/>
                <a:gd name="T16" fmla="*/ 227823094 w 52"/>
                <a:gd name="T17" fmla="*/ 911282439 h 74"/>
                <a:gd name="T18" fmla="*/ 358007746 w 52"/>
                <a:gd name="T19" fmla="*/ 1041466761 h 74"/>
                <a:gd name="T20" fmla="*/ 488188302 w 52"/>
                <a:gd name="T21" fmla="*/ 1139105255 h 74"/>
                <a:gd name="T22" fmla="*/ 650919164 w 52"/>
                <a:gd name="T23" fmla="*/ 1204197416 h 74"/>
                <a:gd name="T24" fmla="*/ 846196048 w 52"/>
                <a:gd name="T25" fmla="*/ 1204197416 h 74"/>
                <a:gd name="T26" fmla="*/ 846196048 w 52"/>
                <a:gd name="T27" fmla="*/ 1204197416 h 74"/>
                <a:gd name="T28" fmla="*/ 846196048 w 52"/>
                <a:gd name="T29" fmla="*/ 1171651335 h 74"/>
                <a:gd name="T30" fmla="*/ 813649901 w 52"/>
                <a:gd name="T31" fmla="*/ 1171651335 h 74"/>
                <a:gd name="T32" fmla="*/ 813649901 w 52"/>
                <a:gd name="T33" fmla="*/ 1171651335 h 74"/>
                <a:gd name="T34" fmla="*/ 618373017 w 52"/>
                <a:gd name="T35" fmla="*/ 1139105255 h 74"/>
                <a:gd name="T36" fmla="*/ 423100041 w 52"/>
                <a:gd name="T37" fmla="*/ 1041466761 h 74"/>
                <a:gd name="T38" fmla="*/ 292915452 w 52"/>
                <a:gd name="T39" fmla="*/ 911282439 h 74"/>
                <a:gd name="T40" fmla="*/ 195276947 w 52"/>
                <a:gd name="T41" fmla="*/ 716009990 h 74"/>
                <a:gd name="T42" fmla="*/ 195276947 w 52"/>
                <a:gd name="T43" fmla="*/ 716009990 h 74"/>
                <a:gd name="T44" fmla="*/ 130184621 w 52"/>
                <a:gd name="T45" fmla="*/ 358002978 h 74"/>
                <a:gd name="T46" fmla="*/ 97638473 w 52"/>
                <a:gd name="T47" fmla="*/ 162730466 h 74"/>
                <a:gd name="T48" fmla="*/ 0 w 52"/>
                <a:gd name="T49" fmla="*/ 0 h 74"/>
                <a:gd name="T50" fmla="*/ 0 w 52"/>
                <a:gd name="T51" fmla="*/ 0 h 74"/>
                <a:gd name="T52" fmla="*/ 0 w 52"/>
                <a:gd name="T53" fmla="*/ 32546088 h 7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
                <a:gd name="T82" fmla="*/ 0 h 74"/>
                <a:gd name="T83" fmla="*/ 52 w 52"/>
                <a:gd name="T84" fmla="*/ 74 h 7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 h="74">
                  <a:moveTo>
                    <a:pt x="0" y="2"/>
                  </a:moveTo>
                  <a:lnTo>
                    <a:pt x="0" y="2"/>
                  </a:lnTo>
                  <a:lnTo>
                    <a:pt x="2" y="8"/>
                  </a:lnTo>
                  <a:lnTo>
                    <a:pt x="4" y="14"/>
                  </a:lnTo>
                  <a:lnTo>
                    <a:pt x="6" y="28"/>
                  </a:lnTo>
                  <a:lnTo>
                    <a:pt x="8" y="42"/>
                  </a:lnTo>
                  <a:lnTo>
                    <a:pt x="10" y="50"/>
                  </a:lnTo>
                  <a:lnTo>
                    <a:pt x="14" y="56"/>
                  </a:lnTo>
                  <a:lnTo>
                    <a:pt x="22" y="64"/>
                  </a:lnTo>
                  <a:lnTo>
                    <a:pt x="30" y="70"/>
                  </a:lnTo>
                  <a:lnTo>
                    <a:pt x="40" y="74"/>
                  </a:lnTo>
                  <a:lnTo>
                    <a:pt x="52" y="74"/>
                  </a:lnTo>
                  <a:lnTo>
                    <a:pt x="52" y="72"/>
                  </a:lnTo>
                  <a:lnTo>
                    <a:pt x="50" y="72"/>
                  </a:lnTo>
                  <a:lnTo>
                    <a:pt x="38" y="70"/>
                  </a:lnTo>
                  <a:lnTo>
                    <a:pt x="26" y="64"/>
                  </a:lnTo>
                  <a:lnTo>
                    <a:pt x="18" y="56"/>
                  </a:lnTo>
                  <a:lnTo>
                    <a:pt x="12" y="44"/>
                  </a:lnTo>
                  <a:lnTo>
                    <a:pt x="8" y="22"/>
                  </a:lnTo>
                  <a:lnTo>
                    <a:pt x="6" y="10"/>
                  </a:lnTo>
                  <a:lnTo>
                    <a:pt x="0" y="0"/>
                  </a:lnTo>
                  <a:lnTo>
                    <a:pt x="0"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8922" name="Freeform 52"/>
            <p:cNvSpPr>
              <a:spLocks/>
            </p:cNvSpPr>
            <p:nvPr/>
          </p:nvSpPr>
          <p:spPr bwMode="auto">
            <a:xfrm>
              <a:off x="6079679" y="5985806"/>
              <a:ext cx="209767" cy="298514"/>
            </a:xfrm>
            <a:custGeom>
              <a:avLst/>
              <a:gdLst>
                <a:gd name="T0" fmla="*/ 0 w 52"/>
                <a:gd name="T1" fmla="*/ 32546088 h 74"/>
                <a:gd name="T2" fmla="*/ 0 w 52"/>
                <a:gd name="T3" fmla="*/ 32546088 h 74"/>
                <a:gd name="T4" fmla="*/ 32546155 w 52"/>
                <a:gd name="T5" fmla="*/ 130184354 h 74"/>
                <a:gd name="T6" fmla="*/ 65092310 w 52"/>
                <a:gd name="T7" fmla="*/ 227822627 h 74"/>
                <a:gd name="T8" fmla="*/ 97638473 w 52"/>
                <a:gd name="T9" fmla="*/ 455641219 h 74"/>
                <a:gd name="T10" fmla="*/ 130184621 w 52"/>
                <a:gd name="T11" fmla="*/ 683463909 h 74"/>
                <a:gd name="T12" fmla="*/ 162730800 w 52"/>
                <a:gd name="T13" fmla="*/ 813648231 h 74"/>
                <a:gd name="T14" fmla="*/ 227823094 w 52"/>
                <a:gd name="T15" fmla="*/ 911282439 h 74"/>
                <a:gd name="T16" fmla="*/ 227823094 w 52"/>
                <a:gd name="T17" fmla="*/ 911282439 h 74"/>
                <a:gd name="T18" fmla="*/ 358007746 w 52"/>
                <a:gd name="T19" fmla="*/ 1041466761 h 74"/>
                <a:gd name="T20" fmla="*/ 488188302 w 52"/>
                <a:gd name="T21" fmla="*/ 1139105255 h 74"/>
                <a:gd name="T22" fmla="*/ 650919164 w 52"/>
                <a:gd name="T23" fmla="*/ 1204197416 h 74"/>
                <a:gd name="T24" fmla="*/ 846196048 w 52"/>
                <a:gd name="T25" fmla="*/ 1204197416 h 74"/>
                <a:gd name="T26" fmla="*/ 846196048 w 52"/>
                <a:gd name="T27" fmla="*/ 1204197416 h 74"/>
                <a:gd name="T28" fmla="*/ 846196048 w 52"/>
                <a:gd name="T29" fmla="*/ 1171651335 h 74"/>
                <a:gd name="T30" fmla="*/ 813649901 w 52"/>
                <a:gd name="T31" fmla="*/ 1171651335 h 74"/>
                <a:gd name="T32" fmla="*/ 813649901 w 52"/>
                <a:gd name="T33" fmla="*/ 1171651335 h 74"/>
                <a:gd name="T34" fmla="*/ 618373017 w 52"/>
                <a:gd name="T35" fmla="*/ 1139105255 h 74"/>
                <a:gd name="T36" fmla="*/ 423100041 w 52"/>
                <a:gd name="T37" fmla="*/ 1041466761 h 74"/>
                <a:gd name="T38" fmla="*/ 292915452 w 52"/>
                <a:gd name="T39" fmla="*/ 911282439 h 74"/>
                <a:gd name="T40" fmla="*/ 195276947 w 52"/>
                <a:gd name="T41" fmla="*/ 716009990 h 74"/>
                <a:gd name="T42" fmla="*/ 195276947 w 52"/>
                <a:gd name="T43" fmla="*/ 716009990 h 74"/>
                <a:gd name="T44" fmla="*/ 130184621 w 52"/>
                <a:gd name="T45" fmla="*/ 358002978 h 74"/>
                <a:gd name="T46" fmla="*/ 97638473 w 52"/>
                <a:gd name="T47" fmla="*/ 162730466 h 74"/>
                <a:gd name="T48" fmla="*/ 0 w 52"/>
                <a:gd name="T49" fmla="*/ 0 h 74"/>
                <a:gd name="T50" fmla="*/ 0 w 52"/>
                <a:gd name="T51" fmla="*/ 0 h 74"/>
                <a:gd name="T52" fmla="*/ 0 w 52"/>
                <a:gd name="T53" fmla="*/ 32546088 h 7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
                <a:gd name="T82" fmla="*/ 0 h 74"/>
                <a:gd name="T83" fmla="*/ 52 w 52"/>
                <a:gd name="T84" fmla="*/ 74 h 7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 h="74">
                  <a:moveTo>
                    <a:pt x="0" y="2"/>
                  </a:moveTo>
                  <a:lnTo>
                    <a:pt x="0" y="2"/>
                  </a:lnTo>
                  <a:lnTo>
                    <a:pt x="2" y="8"/>
                  </a:lnTo>
                  <a:lnTo>
                    <a:pt x="4" y="14"/>
                  </a:lnTo>
                  <a:lnTo>
                    <a:pt x="6" y="28"/>
                  </a:lnTo>
                  <a:lnTo>
                    <a:pt x="8" y="42"/>
                  </a:lnTo>
                  <a:lnTo>
                    <a:pt x="10" y="50"/>
                  </a:lnTo>
                  <a:lnTo>
                    <a:pt x="14" y="56"/>
                  </a:lnTo>
                  <a:lnTo>
                    <a:pt x="22" y="64"/>
                  </a:lnTo>
                  <a:lnTo>
                    <a:pt x="30" y="70"/>
                  </a:lnTo>
                  <a:lnTo>
                    <a:pt x="40" y="74"/>
                  </a:lnTo>
                  <a:lnTo>
                    <a:pt x="52" y="74"/>
                  </a:lnTo>
                  <a:lnTo>
                    <a:pt x="52" y="72"/>
                  </a:lnTo>
                  <a:lnTo>
                    <a:pt x="50" y="72"/>
                  </a:lnTo>
                  <a:lnTo>
                    <a:pt x="38" y="70"/>
                  </a:lnTo>
                  <a:lnTo>
                    <a:pt x="26" y="64"/>
                  </a:lnTo>
                  <a:lnTo>
                    <a:pt x="18" y="56"/>
                  </a:lnTo>
                  <a:lnTo>
                    <a:pt x="12" y="44"/>
                  </a:lnTo>
                  <a:lnTo>
                    <a:pt x="8" y="22"/>
                  </a:lnTo>
                  <a:lnTo>
                    <a:pt x="6" y="10"/>
                  </a:lnTo>
                  <a:lnTo>
                    <a:pt x="0" y="0"/>
                  </a:lnTo>
                  <a:lnTo>
                    <a:pt x="0" y="2"/>
                  </a:lnTo>
                </a:path>
              </a:pathLst>
            </a:custGeom>
            <a:noFill/>
            <a:ln w="9525">
              <a:noFill/>
              <a:round/>
              <a:headEnd/>
              <a:tailEnd/>
            </a:ln>
          </p:spPr>
          <p:txBody>
            <a:bodyPr/>
            <a:lstStyle/>
            <a:p>
              <a:endParaRPr lang="fr-FR">
                <a:latin typeface="Calibri" pitchFamily="34" charset="0"/>
              </a:endParaRPr>
            </a:p>
          </p:txBody>
        </p:sp>
        <p:sp>
          <p:nvSpPr>
            <p:cNvPr id="8923" name="Freeform 53"/>
            <p:cNvSpPr>
              <a:spLocks/>
            </p:cNvSpPr>
            <p:nvPr/>
          </p:nvSpPr>
          <p:spPr bwMode="auto">
            <a:xfrm>
              <a:off x="6079679" y="5985806"/>
              <a:ext cx="346922" cy="185563"/>
            </a:xfrm>
            <a:custGeom>
              <a:avLst/>
              <a:gdLst>
                <a:gd name="T0" fmla="*/ 97638370 w 86"/>
                <a:gd name="T1" fmla="*/ 32546134 h 46"/>
                <a:gd name="T2" fmla="*/ 97638370 w 86"/>
                <a:gd name="T3" fmla="*/ 0 h 46"/>
                <a:gd name="T4" fmla="*/ 97638370 w 86"/>
                <a:gd name="T5" fmla="*/ 0 h 46"/>
                <a:gd name="T6" fmla="*/ 97638370 w 86"/>
                <a:gd name="T7" fmla="*/ 65092267 h 46"/>
                <a:gd name="T8" fmla="*/ 97638370 w 86"/>
                <a:gd name="T9" fmla="*/ 65092267 h 46"/>
                <a:gd name="T10" fmla="*/ 162730627 w 86"/>
                <a:gd name="T11" fmla="*/ 32546134 h 46"/>
                <a:gd name="T12" fmla="*/ 260368966 w 86"/>
                <a:gd name="T13" fmla="*/ 65092267 h 46"/>
                <a:gd name="T14" fmla="*/ 423095559 w 86"/>
                <a:gd name="T15" fmla="*/ 162730692 h 46"/>
                <a:gd name="T16" fmla="*/ 423095559 w 86"/>
                <a:gd name="T17" fmla="*/ 162730692 h 46"/>
                <a:gd name="T18" fmla="*/ 585826249 w 86"/>
                <a:gd name="T19" fmla="*/ 195276818 h 46"/>
                <a:gd name="T20" fmla="*/ 748556813 w 86"/>
                <a:gd name="T21" fmla="*/ 260369070 h 46"/>
                <a:gd name="T22" fmla="*/ 748556813 w 86"/>
                <a:gd name="T23" fmla="*/ 260369070 h 46"/>
                <a:gd name="T24" fmla="*/ 943833490 w 86"/>
                <a:gd name="T25" fmla="*/ 325461384 h 46"/>
                <a:gd name="T26" fmla="*/ 1106560272 w 86"/>
                <a:gd name="T27" fmla="*/ 423095728 h 46"/>
                <a:gd name="T28" fmla="*/ 1269290836 w 86"/>
                <a:gd name="T29" fmla="*/ 585826483 h 46"/>
                <a:gd name="T30" fmla="*/ 1399475288 w 86"/>
                <a:gd name="T31" fmla="*/ 748557112 h 46"/>
                <a:gd name="T32" fmla="*/ 1399475288 w 86"/>
                <a:gd name="T33" fmla="*/ 748557112 h 46"/>
                <a:gd name="T34" fmla="*/ 1399475288 w 86"/>
                <a:gd name="T35" fmla="*/ 748557112 h 46"/>
                <a:gd name="T36" fmla="*/ 1399475288 w 86"/>
                <a:gd name="T37" fmla="*/ 748557112 h 46"/>
                <a:gd name="T38" fmla="*/ 1236744724 w 86"/>
                <a:gd name="T39" fmla="*/ 553280357 h 46"/>
                <a:gd name="T40" fmla="*/ 1106560272 w 86"/>
                <a:gd name="T41" fmla="*/ 390549602 h 46"/>
                <a:gd name="T42" fmla="*/ 911287377 w 86"/>
                <a:gd name="T43" fmla="*/ 260369070 h 46"/>
                <a:gd name="T44" fmla="*/ 716010700 w 86"/>
                <a:gd name="T45" fmla="*/ 195276818 h 46"/>
                <a:gd name="T46" fmla="*/ 716010700 w 86"/>
                <a:gd name="T47" fmla="*/ 195276818 h 46"/>
                <a:gd name="T48" fmla="*/ 260368966 w 86"/>
                <a:gd name="T49" fmla="*/ 32546134 h 46"/>
                <a:gd name="T50" fmla="*/ 260368966 w 86"/>
                <a:gd name="T51" fmla="*/ 32546134 h 46"/>
                <a:gd name="T52" fmla="*/ 130184483 w 86"/>
                <a:gd name="T53" fmla="*/ 0 h 46"/>
                <a:gd name="T54" fmla="*/ 97638370 w 86"/>
                <a:gd name="T55" fmla="*/ 0 h 46"/>
                <a:gd name="T56" fmla="*/ 32546121 w 86"/>
                <a:gd name="T57" fmla="*/ 32546134 h 46"/>
                <a:gd name="T58" fmla="*/ 32546121 w 86"/>
                <a:gd name="T59" fmla="*/ 32546134 h 46"/>
                <a:gd name="T60" fmla="*/ 0 w 86"/>
                <a:gd name="T61" fmla="*/ 65092267 h 46"/>
                <a:gd name="T62" fmla="*/ 0 w 86"/>
                <a:gd name="T63" fmla="*/ 65092267 h 46"/>
                <a:gd name="T64" fmla="*/ 65092241 w 86"/>
                <a:gd name="T65" fmla="*/ 97638409 h 46"/>
                <a:gd name="T66" fmla="*/ 130184483 w 86"/>
                <a:gd name="T67" fmla="*/ 65092267 h 46"/>
                <a:gd name="T68" fmla="*/ 130184483 w 86"/>
                <a:gd name="T69" fmla="*/ 65092267 h 46"/>
                <a:gd name="T70" fmla="*/ 97638370 w 86"/>
                <a:gd name="T71" fmla="*/ 32546134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46"/>
                <a:gd name="T110" fmla="*/ 86 w 86"/>
                <a:gd name="T111" fmla="*/ 46 h 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46">
                  <a:moveTo>
                    <a:pt x="6" y="2"/>
                  </a:moveTo>
                  <a:lnTo>
                    <a:pt x="6" y="0"/>
                  </a:lnTo>
                  <a:lnTo>
                    <a:pt x="6" y="4"/>
                  </a:lnTo>
                  <a:lnTo>
                    <a:pt x="10" y="2"/>
                  </a:lnTo>
                  <a:lnTo>
                    <a:pt x="16" y="4"/>
                  </a:lnTo>
                  <a:lnTo>
                    <a:pt x="26" y="10"/>
                  </a:lnTo>
                  <a:lnTo>
                    <a:pt x="36" y="12"/>
                  </a:lnTo>
                  <a:lnTo>
                    <a:pt x="46" y="16"/>
                  </a:lnTo>
                  <a:lnTo>
                    <a:pt x="58" y="20"/>
                  </a:lnTo>
                  <a:lnTo>
                    <a:pt x="68" y="26"/>
                  </a:lnTo>
                  <a:lnTo>
                    <a:pt x="78" y="36"/>
                  </a:lnTo>
                  <a:lnTo>
                    <a:pt x="86" y="46"/>
                  </a:lnTo>
                  <a:lnTo>
                    <a:pt x="76" y="34"/>
                  </a:lnTo>
                  <a:lnTo>
                    <a:pt x="68" y="24"/>
                  </a:lnTo>
                  <a:lnTo>
                    <a:pt x="56" y="16"/>
                  </a:lnTo>
                  <a:lnTo>
                    <a:pt x="44" y="12"/>
                  </a:lnTo>
                  <a:lnTo>
                    <a:pt x="16" y="2"/>
                  </a:lnTo>
                  <a:lnTo>
                    <a:pt x="8" y="0"/>
                  </a:lnTo>
                  <a:lnTo>
                    <a:pt x="6" y="0"/>
                  </a:lnTo>
                  <a:lnTo>
                    <a:pt x="2" y="2"/>
                  </a:lnTo>
                  <a:lnTo>
                    <a:pt x="0" y="4"/>
                  </a:lnTo>
                  <a:lnTo>
                    <a:pt x="4" y="6"/>
                  </a:lnTo>
                  <a:lnTo>
                    <a:pt x="8" y="4"/>
                  </a:lnTo>
                  <a:lnTo>
                    <a:pt x="6"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8924" name="Freeform 54"/>
            <p:cNvSpPr>
              <a:spLocks/>
            </p:cNvSpPr>
            <p:nvPr/>
          </p:nvSpPr>
          <p:spPr bwMode="auto">
            <a:xfrm>
              <a:off x="6079679" y="5985806"/>
              <a:ext cx="346922" cy="185563"/>
            </a:xfrm>
            <a:custGeom>
              <a:avLst/>
              <a:gdLst>
                <a:gd name="T0" fmla="*/ 97638370 w 86"/>
                <a:gd name="T1" fmla="*/ 32546134 h 46"/>
                <a:gd name="T2" fmla="*/ 97638370 w 86"/>
                <a:gd name="T3" fmla="*/ 0 h 46"/>
                <a:gd name="T4" fmla="*/ 97638370 w 86"/>
                <a:gd name="T5" fmla="*/ 0 h 46"/>
                <a:gd name="T6" fmla="*/ 97638370 w 86"/>
                <a:gd name="T7" fmla="*/ 65092267 h 46"/>
                <a:gd name="T8" fmla="*/ 97638370 w 86"/>
                <a:gd name="T9" fmla="*/ 65092267 h 46"/>
                <a:gd name="T10" fmla="*/ 162730627 w 86"/>
                <a:gd name="T11" fmla="*/ 32546134 h 46"/>
                <a:gd name="T12" fmla="*/ 260368966 w 86"/>
                <a:gd name="T13" fmla="*/ 65092267 h 46"/>
                <a:gd name="T14" fmla="*/ 423095559 w 86"/>
                <a:gd name="T15" fmla="*/ 162730692 h 46"/>
                <a:gd name="T16" fmla="*/ 423095559 w 86"/>
                <a:gd name="T17" fmla="*/ 162730692 h 46"/>
                <a:gd name="T18" fmla="*/ 585826249 w 86"/>
                <a:gd name="T19" fmla="*/ 195276818 h 46"/>
                <a:gd name="T20" fmla="*/ 748556813 w 86"/>
                <a:gd name="T21" fmla="*/ 260369070 h 46"/>
                <a:gd name="T22" fmla="*/ 748556813 w 86"/>
                <a:gd name="T23" fmla="*/ 260369070 h 46"/>
                <a:gd name="T24" fmla="*/ 943833490 w 86"/>
                <a:gd name="T25" fmla="*/ 325461384 h 46"/>
                <a:gd name="T26" fmla="*/ 1106560272 w 86"/>
                <a:gd name="T27" fmla="*/ 423095728 h 46"/>
                <a:gd name="T28" fmla="*/ 1269290836 w 86"/>
                <a:gd name="T29" fmla="*/ 585826483 h 46"/>
                <a:gd name="T30" fmla="*/ 1399475288 w 86"/>
                <a:gd name="T31" fmla="*/ 748557112 h 46"/>
                <a:gd name="T32" fmla="*/ 1399475288 w 86"/>
                <a:gd name="T33" fmla="*/ 748557112 h 46"/>
                <a:gd name="T34" fmla="*/ 1399475288 w 86"/>
                <a:gd name="T35" fmla="*/ 748557112 h 46"/>
                <a:gd name="T36" fmla="*/ 1399475288 w 86"/>
                <a:gd name="T37" fmla="*/ 748557112 h 46"/>
                <a:gd name="T38" fmla="*/ 1236744724 w 86"/>
                <a:gd name="T39" fmla="*/ 553280357 h 46"/>
                <a:gd name="T40" fmla="*/ 1106560272 w 86"/>
                <a:gd name="T41" fmla="*/ 390549602 h 46"/>
                <a:gd name="T42" fmla="*/ 911287377 w 86"/>
                <a:gd name="T43" fmla="*/ 260369070 h 46"/>
                <a:gd name="T44" fmla="*/ 716010700 w 86"/>
                <a:gd name="T45" fmla="*/ 195276818 h 46"/>
                <a:gd name="T46" fmla="*/ 716010700 w 86"/>
                <a:gd name="T47" fmla="*/ 195276818 h 46"/>
                <a:gd name="T48" fmla="*/ 260368966 w 86"/>
                <a:gd name="T49" fmla="*/ 32546134 h 46"/>
                <a:gd name="T50" fmla="*/ 260368966 w 86"/>
                <a:gd name="T51" fmla="*/ 32546134 h 46"/>
                <a:gd name="T52" fmla="*/ 130184483 w 86"/>
                <a:gd name="T53" fmla="*/ 0 h 46"/>
                <a:gd name="T54" fmla="*/ 97638370 w 86"/>
                <a:gd name="T55" fmla="*/ 0 h 46"/>
                <a:gd name="T56" fmla="*/ 32546121 w 86"/>
                <a:gd name="T57" fmla="*/ 32546134 h 46"/>
                <a:gd name="T58" fmla="*/ 32546121 w 86"/>
                <a:gd name="T59" fmla="*/ 32546134 h 46"/>
                <a:gd name="T60" fmla="*/ 0 w 86"/>
                <a:gd name="T61" fmla="*/ 65092267 h 46"/>
                <a:gd name="T62" fmla="*/ 0 w 86"/>
                <a:gd name="T63" fmla="*/ 65092267 h 46"/>
                <a:gd name="T64" fmla="*/ 65092241 w 86"/>
                <a:gd name="T65" fmla="*/ 97638409 h 46"/>
                <a:gd name="T66" fmla="*/ 130184483 w 86"/>
                <a:gd name="T67" fmla="*/ 65092267 h 46"/>
                <a:gd name="T68" fmla="*/ 130184483 w 86"/>
                <a:gd name="T69" fmla="*/ 65092267 h 46"/>
                <a:gd name="T70" fmla="*/ 97638370 w 86"/>
                <a:gd name="T71" fmla="*/ 32546134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46"/>
                <a:gd name="T110" fmla="*/ 86 w 86"/>
                <a:gd name="T111" fmla="*/ 46 h 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46">
                  <a:moveTo>
                    <a:pt x="6" y="2"/>
                  </a:moveTo>
                  <a:lnTo>
                    <a:pt x="6" y="0"/>
                  </a:lnTo>
                  <a:lnTo>
                    <a:pt x="6" y="4"/>
                  </a:lnTo>
                  <a:lnTo>
                    <a:pt x="10" y="2"/>
                  </a:lnTo>
                  <a:lnTo>
                    <a:pt x="16" y="4"/>
                  </a:lnTo>
                  <a:lnTo>
                    <a:pt x="26" y="10"/>
                  </a:lnTo>
                  <a:lnTo>
                    <a:pt x="36" y="12"/>
                  </a:lnTo>
                  <a:lnTo>
                    <a:pt x="46" y="16"/>
                  </a:lnTo>
                  <a:lnTo>
                    <a:pt x="58" y="20"/>
                  </a:lnTo>
                  <a:lnTo>
                    <a:pt x="68" y="26"/>
                  </a:lnTo>
                  <a:lnTo>
                    <a:pt x="78" y="36"/>
                  </a:lnTo>
                  <a:lnTo>
                    <a:pt x="86" y="46"/>
                  </a:lnTo>
                  <a:lnTo>
                    <a:pt x="76" y="34"/>
                  </a:lnTo>
                  <a:lnTo>
                    <a:pt x="68" y="24"/>
                  </a:lnTo>
                  <a:lnTo>
                    <a:pt x="56" y="16"/>
                  </a:lnTo>
                  <a:lnTo>
                    <a:pt x="44" y="12"/>
                  </a:lnTo>
                  <a:lnTo>
                    <a:pt x="16" y="2"/>
                  </a:lnTo>
                  <a:lnTo>
                    <a:pt x="8" y="0"/>
                  </a:lnTo>
                  <a:lnTo>
                    <a:pt x="6" y="0"/>
                  </a:lnTo>
                  <a:lnTo>
                    <a:pt x="2" y="2"/>
                  </a:lnTo>
                  <a:lnTo>
                    <a:pt x="0" y="4"/>
                  </a:lnTo>
                  <a:lnTo>
                    <a:pt x="4" y="6"/>
                  </a:lnTo>
                  <a:lnTo>
                    <a:pt x="8" y="4"/>
                  </a:lnTo>
                  <a:lnTo>
                    <a:pt x="6" y="2"/>
                  </a:lnTo>
                </a:path>
              </a:pathLst>
            </a:custGeom>
            <a:noFill/>
            <a:ln w="9525">
              <a:noFill/>
              <a:round/>
              <a:headEnd/>
              <a:tailEnd/>
            </a:ln>
          </p:spPr>
          <p:txBody>
            <a:bodyPr/>
            <a:lstStyle/>
            <a:p>
              <a:endParaRPr lang="fr-FR">
                <a:latin typeface="Calibri" pitchFamily="34" charset="0"/>
              </a:endParaRPr>
            </a:p>
          </p:txBody>
        </p:sp>
        <p:sp>
          <p:nvSpPr>
            <p:cNvPr id="8925" name="Freeform 55"/>
            <p:cNvSpPr>
              <a:spLocks/>
            </p:cNvSpPr>
            <p:nvPr/>
          </p:nvSpPr>
          <p:spPr bwMode="auto">
            <a:xfrm>
              <a:off x="6329786" y="6018078"/>
              <a:ext cx="314650" cy="137155"/>
            </a:xfrm>
            <a:custGeom>
              <a:avLst/>
              <a:gdLst>
                <a:gd name="T0" fmla="*/ 455641386 w 78"/>
                <a:gd name="T1" fmla="*/ 488186994 h 34"/>
                <a:gd name="T2" fmla="*/ 455641386 w 78"/>
                <a:gd name="T3" fmla="*/ 488186994 h 34"/>
                <a:gd name="T4" fmla="*/ 97638309 w 78"/>
                <a:gd name="T5" fmla="*/ 130184272 h 34"/>
                <a:gd name="T6" fmla="*/ 97638309 w 78"/>
                <a:gd name="T7" fmla="*/ 130184272 h 34"/>
                <a:gd name="T8" fmla="*/ 65092201 w 78"/>
                <a:gd name="T9" fmla="*/ 65092136 h 34"/>
                <a:gd name="T10" fmla="*/ 32546100 w 78"/>
                <a:gd name="T11" fmla="*/ 65092136 h 34"/>
                <a:gd name="T12" fmla="*/ 97638309 w 78"/>
                <a:gd name="T13" fmla="*/ 65092136 h 34"/>
                <a:gd name="T14" fmla="*/ 97638309 w 78"/>
                <a:gd name="T15" fmla="*/ 65092136 h 34"/>
                <a:gd name="T16" fmla="*/ 292914958 w 78"/>
                <a:gd name="T17" fmla="*/ 97638212 h 34"/>
                <a:gd name="T18" fmla="*/ 292914958 w 78"/>
                <a:gd name="T19" fmla="*/ 97638212 h 34"/>
                <a:gd name="T20" fmla="*/ 553279789 w 78"/>
                <a:gd name="T21" fmla="*/ 195276424 h 34"/>
                <a:gd name="T22" fmla="*/ 781102436 w 78"/>
                <a:gd name="T23" fmla="*/ 292910633 h 34"/>
                <a:gd name="T24" fmla="*/ 1008921048 w 78"/>
                <a:gd name="T25" fmla="*/ 423094873 h 34"/>
                <a:gd name="T26" fmla="*/ 1236743947 w 78"/>
                <a:gd name="T27" fmla="*/ 553279240 h 34"/>
                <a:gd name="T28" fmla="*/ 1236743947 w 78"/>
                <a:gd name="T29" fmla="*/ 553279240 h 34"/>
                <a:gd name="T30" fmla="*/ 1269290040 w 78"/>
                <a:gd name="T31" fmla="*/ 553279240 h 34"/>
                <a:gd name="T32" fmla="*/ 1269290040 w 78"/>
                <a:gd name="T33" fmla="*/ 553279240 h 34"/>
                <a:gd name="T34" fmla="*/ 1269290040 w 78"/>
                <a:gd name="T35" fmla="*/ 553279240 h 34"/>
                <a:gd name="T36" fmla="*/ 1139105670 w 78"/>
                <a:gd name="T37" fmla="*/ 423094873 h 34"/>
                <a:gd name="T38" fmla="*/ 1008921048 w 78"/>
                <a:gd name="T39" fmla="*/ 325456693 h 34"/>
                <a:gd name="T40" fmla="*/ 716010251 w 78"/>
                <a:gd name="T41" fmla="*/ 195276424 h 34"/>
                <a:gd name="T42" fmla="*/ 423095293 w 78"/>
                <a:gd name="T43" fmla="*/ 97638212 h 34"/>
                <a:gd name="T44" fmla="*/ 97638309 w 78"/>
                <a:gd name="T45" fmla="*/ 32546068 h 34"/>
                <a:gd name="T46" fmla="*/ 97638309 w 78"/>
                <a:gd name="T47" fmla="*/ 32546068 h 34"/>
                <a:gd name="T48" fmla="*/ 32546100 w 78"/>
                <a:gd name="T49" fmla="*/ 0 h 34"/>
                <a:gd name="T50" fmla="*/ 0 w 78"/>
                <a:gd name="T51" fmla="*/ 32546068 h 34"/>
                <a:gd name="T52" fmla="*/ 0 w 78"/>
                <a:gd name="T53" fmla="*/ 65092136 h 34"/>
                <a:gd name="T54" fmla="*/ 0 w 78"/>
                <a:gd name="T55" fmla="*/ 65092136 h 34"/>
                <a:gd name="T56" fmla="*/ 130184401 w 78"/>
                <a:gd name="T57" fmla="*/ 195276424 h 34"/>
                <a:gd name="T58" fmla="*/ 130184401 w 78"/>
                <a:gd name="T59" fmla="*/ 195276424 h 34"/>
                <a:gd name="T60" fmla="*/ 455641386 w 78"/>
                <a:gd name="T61" fmla="*/ 520733054 h 34"/>
                <a:gd name="T62" fmla="*/ 455641386 w 78"/>
                <a:gd name="T63" fmla="*/ 520733054 h 34"/>
                <a:gd name="T64" fmla="*/ 455641386 w 78"/>
                <a:gd name="T65" fmla="*/ 488186994 h 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8"/>
                <a:gd name="T100" fmla="*/ 0 h 34"/>
                <a:gd name="T101" fmla="*/ 78 w 78"/>
                <a:gd name="T102" fmla="*/ 34 h 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8" h="34">
                  <a:moveTo>
                    <a:pt x="28" y="30"/>
                  </a:moveTo>
                  <a:lnTo>
                    <a:pt x="28" y="30"/>
                  </a:lnTo>
                  <a:lnTo>
                    <a:pt x="6" y="8"/>
                  </a:lnTo>
                  <a:lnTo>
                    <a:pt x="4" y="4"/>
                  </a:lnTo>
                  <a:lnTo>
                    <a:pt x="2" y="4"/>
                  </a:lnTo>
                  <a:lnTo>
                    <a:pt x="6" y="4"/>
                  </a:lnTo>
                  <a:lnTo>
                    <a:pt x="18" y="6"/>
                  </a:lnTo>
                  <a:lnTo>
                    <a:pt x="34" y="12"/>
                  </a:lnTo>
                  <a:lnTo>
                    <a:pt x="48" y="18"/>
                  </a:lnTo>
                  <a:lnTo>
                    <a:pt x="62" y="26"/>
                  </a:lnTo>
                  <a:lnTo>
                    <a:pt x="76" y="34"/>
                  </a:lnTo>
                  <a:lnTo>
                    <a:pt x="78" y="34"/>
                  </a:lnTo>
                  <a:lnTo>
                    <a:pt x="70" y="26"/>
                  </a:lnTo>
                  <a:lnTo>
                    <a:pt x="62" y="20"/>
                  </a:lnTo>
                  <a:lnTo>
                    <a:pt x="44" y="12"/>
                  </a:lnTo>
                  <a:lnTo>
                    <a:pt x="26" y="6"/>
                  </a:lnTo>
                  <a:lnTo>
                    <a:pt x="6" y="2"/>
                  </a:lnTo>
                  <a:lnTo>
                    <a:pt x="2" y="0"/>
                  </a:lnTo>
                  <a:lnTo>
                    <a:pt x="0" y="2"/>
                  </a:lnTo>
                  <a:lnTo>
                    <a:pt x="0" y="4"/>
                  </a:lnTo>
                  <a:lnTo>
                    <a:pt x="8" y="12"/>
                  </a:lnTo>
                  <a:lnTo>
                    <a:pt x="28" y="32"/>
                  </a:lnTo>
                  <a:lnTo>
                    <a:pt x="28" y="30"/>
                  </a:lnTo>
                  <a:close/>
                </a:path>
              </a:pathLst>
            </a:custGeom>
            <a:solidFill>
              <a:srgbClr val="000000"/>
            </a:solidFill>
            <a:ln w="9525">
              <a:noFill/>
              <a:round/>
              <a:headEnd/>
              <a:tailEnd/>
            </a:ln>
          </p:spPr>
          <p:txBody>
            <a:bodyPr/>
            <a:lstStyle/>
            <a:p>
              <a:endParaRPr lang="fr-FR">
                <a:latin typeface="Calibri" pitchFamily="34" charset="0"/>
              </a:endParaRPr>
            </a:p>
          </p:txBody>
        </p:sp>
        <p:sp>
          <p:nvSpPr>
            <p:cNvPr id="8926" name="Freeform 56"/>
            <p:cNvSpPr>
              <a:spLocks/>
            </p:cNvSpPr>
            <p:nvPr/>
          </p:nvSpPr>
          <p:spPr bwMode="auto">
            <a:xfrm>
              <a:off x="6329786" y="6018078"/>
              <a:ext cx="314650" cy="137155"/>
            </a:xfrm>
            <a:custGeom>
              <a:avLst/>
              <a:gdLst>
                <a:gd name="T0" fmla="*/ 455641386 w 78"/>
                <a:gd name="T1" fmla="*/ 488186994 h 34"/>
                <a:gd name="T2" fmla="*/ 455641386 w 78"/>
                <a:gd name="T3" fmla="*/ 488186994 h 34"/>
                <a:gd name="T4" fmla="*/ 97638309 w 78"/>
                <a:gd name="T5" fmla="*/ 130184272 h 34"/>
                <a:gd name="T6" fmla="*/ 97638309 w 78"/>
                <a:gd name="T7" fmla="*/ 130184272 h 34"/>
                <a:gd name="T8" fmla="*/ 65092201 w 78"/>
                <a:gd name="T9" fmla="*/ 65092136 h 34"/>
                <a:gd name="T10" fmla="*/ 32546100 w 78"/>
                <a:gd name="T11" fmla="*/ 65092136 h 34"/>
                <a:gd name="T12" fmla="*/ 97638309 w 78"/>
                <a:gd name="T13" fmla="*/ 65092136 h 34"/>
                <a:gd name="T14" fmla="*/ 97638309 w 78"/>
                <a:gd name="T15" fmla="*/ 65092136 h 34"/>
                <a:gd name="T16" fmla="*/ 292914958 w 78"/>
                <a:gd name="T17" fmla="*/ 97638212 h 34"/>
                <a:gd name="T18" fmla="*/ 292914958 w 78"/>
                <a:gd name="T19" fmla="*/ 97638212 h 34"/>
                <a:gd name="T20" fmla="*/ 553279789 w 78"/>
                <a:gd name="T21" fmla="*/ 195276424 h 34"/>
                <a:gd name="T22" fmla="*/ 781102436 w 78"/>
                <a:gd name="T23" fmla="*/ 292910633 h 34"/>
                <a:gd name="T24" fmla="*/ 1008921048 w 78"/>
                <a:gd name="T25" fmla="*/ 423094873 h 34"/>
                <a:gd name="T26" fmla="*/ 1236743947 w 78"/>
                <a:gd name="T27" fmla="*/ 553279240 h 34"/>
                <a:gd name="T28" fmla="*/ 1236743947 w 78"/>
                <a:gd name="T29" fmla="*/ 553279240 h 34"/>
                <a:gd name="T30" fmla="*/ 1269290040 w 78"/>
                <a:gd name="T31" fmla="*/ 553279240 h 34"/>
                <a:gd name="T32" fmla="*/ 1269290040 w 78"/>
                <a:gd name="T33" fmla="*/ 553279240 h 34"/>
                <a:gd name="T34" fmla="*/ 1269290040 w 78"/>
                <a:gd name="T35" fmla="*/ 553279240 h 34"/>
                <a:gd name="T36" fmla="*/ 1139105670 w 78"/>
                <a:gd name="T37" fmla="*/ 423094873 h 34"/>
                <a:gd name="T38" fmla="*/ 1008921048 w 78"/>
                <a:gd name="T39" fmla="*/ 325456693 h 34"/>
                <a:gd name="T40" fmla="*/ 716010251 w 78"/>
                <a:gd name="T41" fmla="*/ 195276424 h 34"/>
                <a:gd name="T42" fmla="*/ 423095293 w 78"/>
                <a:gd name="T43" fmla="*/ 97638212 h 34"/>
                <a:gd name="T44" fmla="*/ 97638309 w 78"/>
                <a:gd name="T45" fmla="*/ 32546068 h 34"/>
                <a:gd name="T46" fmla="*/ 97638309 w 78"/>
                <a:gd name="T47" fmla="*/ 32546068 h 34"/>
                <a:gd name="T48" fmla="*/ 32546100 w 78"/>
                <a:gd name="T49" fmla="*/ 0 h 34"/>
                <a:gd name="T50" fmla="*/ 0 w 78"/>
                <a:gd name="T51" fmla="*/ 32546068 h 34"/>
                <a:gd name="T52" fmla="*/ 0 w 78"/>
                <a:gd name="T53" fmla="*/ 65092136 h 34"/>
                <a:gd name="T54" fmla="*/ 0 w 78"/>
                <a:gd name="T55" fmla="*/ 65092136 h 34"/>
                <a:gd name="T56" fmla="*/ 130184401 w 78"/>
                <a:gd name="T57" fmla="*/ 195276424 h 34"/>
                <a:gd name="T58" fmla="*/ 130184401 w 78"/>
                <a:gd name="T59" fmla="*/ 195276424 h 34"/>
                <a:gd name="T60" fmla="*/ 455641386 w 78"/>
                <a:gd name="T61" fmla="*/ 520733054 h 34"/>
                <a:gd name="T62" fmla="*/ 455641386 w 78"/>
                <a:gd name="T63" fmla="*/ 520733054 h 34"/>
                <a:gd name="T64" fmla="*/ 455641386 w 78"/>
                <a:gd name="T65" fmla="*/ 488186994 h 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8"/>
                <a:gd name="T100" fmla="*/ 0 h 34"/>
                <a:gd name="T101" fmla="*/ 78 w 78"/>
                <a:gd name="T102" fmla="*/ 34 h 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8" h="34">
                  <a:moveTo>
                    <a:pt x="28" y="30"/>
                  </a:moveTo>
                  <a:lnTo>
                    <a:pt x="28" y="30"/>
                  </a:lnTo>
                  <a:lnTo>
                    <a:pt x="6" y="8"/>
                  </a:lnTo>
                  <a:lnTo>
                    <a:pt x="4" y="4"/>
                  </a:lnTo>
                  <a:lnTo>
                    <a:pt x="2" y="4"/>
                  </a:lnTo>
                  <a:lnTo>
                    <a:pt x="6" y="4"/>
                  </a:lnTo>
                  <a:lnTo>
                    <a:pt x="18" y="6"/>
                  </a:lnTo>
                  <a:lnTo>
                    <a:pt x="34" y="12"/>
                  </a:lnTo>
                  <a:lnTo>
                    <a:pt x="48" y="18"/>
                  </a:lnTo>
                  <a:lnTo>
                    <a:pt x="62" y="26"/>
                  </a:lnTo>
                  <a:lnTo>
                    <a:pt x="76" y="34"/>
                  </a:lnTo>
                  <a:lnTo>
                    <a:pt x="78" y="34"/>
                  </a:lnTo>
                  <a:lnTo>
                    <a:pt x="70" y="26"/>
                  </a:lnTo>
                  <a:lnTo>
                    <a:pt x="62" y="20"/>
                  </a:lnTo>
                  <a:lnTo>
                    <a:pt x="44" y="12"/>
                  </a:lnTo>
                  <a:lnTo>
                    <a:pt x="26" y="6"/>
                  </a:lnTo>
                  <a:lnTo>
                    <a:pt x="6" y="2"/>
                  </a:lnTo>
                  <a:lnTo>
                    <a:pt x="2" y="0"/>
                  </a:lnTo>
                  <a:lnTo>
                    <a:pt x="0" y="2"/>
                  </a:lnTo>
                  <a:lnTo>
                    <a:pt x="0" y="4"/>
                  </a:lnTo>
                  <a:lnTo>
                    <a:pt x="8" y="12"/>
                  </a:lnTo>
                  <a:lnTo>
                    <a:pt x="28" y="32"/>
                  </a:lnTo>
                  <a:lnTo>
                    <a:pt x="28" y="30"/>
                  </a:lnTo>
                </a:path>
              </a:pathLst>
            </a:custGeom>
            <a:noFill/>
            <a:ln w="9525">
              <a:noFill/>
              <a:round/>
              <a:headEnd/>
              <a:tailEnd/>
            </a:ln>
          </p:spPr>
          <p:txBody>
            <a:bodyPr/>
            <a:lstStyle/>
            <a:p>
              <a:endParaRPr lang="fr-FR">
                <a:latin typeface="Calibri" pitchFamily="34" charset="0"/>
              </a:endParaRPr>
            </a:p>
          </p:txBody>
        </p:sp>
        <p:sp>
          <p:nvSpPr>
            <p:cNvPr id="8927" name="Freeform 57"/>
            <p:cNvSpPr>
              <a:spLocks/>
            </p:cNvSpPr>
            <p:nvPr/>
          </p:nvSpPr>
          <p:spPr bwMode="auto">
            <a:xfrm>
              <a:off x="6232970" y="5937398"/>
              <a:ext cx="500213" cy="322718"/>
            </a:xfrm>
            <a:custGeom>
              <a:avLst/>
              <a:gdLst>
                <a:gd name="T0" fmla="*/ 0 w 124"/>
                <a:gd name="T1" fmla="*/ 0 h 80"/>
                <a:gd name="T2" fmla="*/ 0 w 124"/>
                <a:gd name="T3" fmla="*/ 0 h 80"/>
                <a:gd name="T4" fmla="*/ 260368933 w 124"/>
                <a:gd name="T5" fmla="*/ 97638325 h 80"/>
                <a:gd name="T6" fmla="*/ 553280068 w 124"/>
                <a:gd name="T7" fmla="*/ 195276650 h 80"/>
                <a:gd name="T8" fmla="*/ 553280068 w 124"/>
                <a:gd name="T9" fmla="*/ 195276650 h 80"/>
                <a:gd name="T10" fmla="*/ 846195047 w 124"/>
                <a:gd name="T11" fmla="*/ 260368846 h 80"/>
                <a:gd name="T12" fmla="*/ 1139106244 w 124"/>
                <a:gd name="T13" fmla="*/ 358003169 h 80"/>
                <a:gd name="T14" fmla="*/ 1139106244 w 124"/>
                <a:gd name="T15" fmla="*/ 358003169 h 80"/>
                <a:gd name="T16" fmla="*/ 1301836788 w 124"/>
                <a:gd name="T17" fmla="*/ 423095365 h 80"/>
                <a:gd name="T18" fmla="*/ 1432021223 w 124"/>
                <a:gd name="T19" fmla="*/ 520733658 h 80"/>
                <a:gd name="T20" fmla="*/ 1659843985 w 124"/>
                <a:gd name="T21" fmla="*/ 748556469 h 80"/>
                <a:gd name="T22" fmla="*/ 1855116604 w 124"/>
                <a:gd name="T23" fmla="*/ 1008921219 h 80"/>
                <a:gd name="T24" fmla="*/ 2017847148 w 124"/>
                <a:gd name="T25" fmla="*/ 1301836352 h 80"/>
                <a:gd name="T26" fmla="*/ 2017847148 w 124"/>
                <a:gd name="T27" fmla="*/ 1301836352 h 80"/>
                <a:gd name="T28" fmla="*/ 2017847148 w 124"/>
                <a:gd name="T29" fmla="*/ 1269290254 h 80"/>
                <a:gd name="T30" fmla="*/ 2017847148 w 124"/>
                <a:gd name="T31" fmla="*/ 1269290254 h 80"/>
                <a:gd name="T32" fmla="*/ 1887662713 w 124"/>
                <a:gd name="T33" fmla="*/ 1008921219 h 80"/>
                <a:gd name="T34" fmla="*/ 1724932169 w 124"/>
                <a:gd name="T35" fmla="*/ 748556469 h 80"/>
                <a:gd name="T36" fmla="*/ 1724932169 w 124"/>
                <a:gd name="T37" fmla="*/ 748556469 h 80"/>
                <a:gd name="T38" fmla="*/ 1659843985 w 124"/>
                <a:gd name="T39" fmla="*/ 618372078 h 80"/>
                <a:gd name="T40" fmla="*/ 1529659550 w 124"/>
                <a:gd name="T41" fmla="*/ 520733658 h 80"/>
                <a:gd name="T42" fmla="*/ 1269290679 w 124"/>
                <a:gd name="T43" fmla="*/ 358003169 h 80"/>
                <a:gd name="T44" fmla="*/ 1269290679 w 124"/>
                <a:gd name="T45" fmla="*/ 358003169 h 80"/>
                <a:gd name="T46" fmla="*/ 1139106244 w 124"/>
                <a:gd name="T47" fmla="*/ 292915007 h 80"/>
                <a:gd name="T48" fmla="*/ 976379482 w 124"/>
                <a:gd name="T49" fmla="*/ 227822748 h 80"/>
                <a:gd name="T50" fmla="*/ 650918394 w 124"/>
                <a:gd name="T51" fmla="*/ 162730552 h 80"/>
                <a:gd name="T52" fmla="*/ 325461214 w 124"/>
                <a:gd name="T53" fmla="*/ 97638325 h 80"/>
                <a:gd name="T54" fmla="*/ 0 w 124"/>
                <a:gd name="T55" fmla="*/ 0 h 80"/>
                <a:gd name="T56" fmla="*/ 0 w 124"/>
                <a:gd name="T57" fmla="*/ 0 h 80"/>
                <a:gd name="T58" fmla="*/ 0 w 124"/>
                <a:gd name="T59" fmla="*/ 0 h 8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4"/>
                <a:gd name="T91" fmla="*/ 0 h 80"/>
                <a:gd name="T92" fmla="*/ 124 w 124"/>
                <a:gd name="T93" fmla="*/ 80 h 8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4" h="80">
                  <a:moveTo>
                    <a:pt x="0" y="0"/>
                  </a:moveTo>
                  <a:lnTo>
                    <a:pt x="0" y="0"/>
                  </a:lnTo>
                  <a:lnTo>
                    <a:pt x="16" y="6"/>
                  </a:lnTo>
                  <a:lnTo>
                    <a:pt x="34" y="12"/>
                  </a:lnTo>
                  <a:lnTo>
                    <a:pt x="52" y="16"/>
                  </a:lnTo>
                  <a:lnTo>
                    <a:pt x="70" y="22"/>
                  </a:lnTo>
                  <a:lnTo>
                    <a:pt x="80" y="26"/>
                  </a:lnTo>
                  <a:lnTo>
                    <a:pt x="88" y="32"/>
                  </a:lnTo>
                  <a:lnTo>
                    <a:pt x="102" y="46"/>
                  </a:lnTo>
                  <a:lnTo>
                    <a:pt x="114" y="62"/>
                  </a:lnTo>
                  <a:lnTo>
                    <a:pt x="124" y="80"/>
                  </a:lnTo>
                  <a:lnTo>
                    <a:pt x="124" y="78"/>
                  </a:lnTo>
                  <a:lnTo>
                    <a:pt x="116" y="62"/>
                  </a:lnTo>
                  <a:lnTo>
                    <a:pt x="106" y="46"/>
                  </a:lnTo>
                  <a:lnTo>
                    <a:pt x="102" y="38"/>
                  </a:lnTo>
                  <a:lnTo>
                    <a:pt x="94" y="32"/>
                  </a:lnTo>
                  <a:lnTo>
                    <a:pt x="78" y="22"/>
                  </a:lnTo>
                  <a:lnTo>
                    <a:pt x="70" y="18"/>
                  </a:lnTo>
                  <a:lnTo>
                    <a:pt x="60" y="14"/>
                  </a:lnTo>
                  <a:lnTo>
                    <a:pt x="40" y="10"/>
                  </a:lnTo>
                  <a:lnTo>
                    <a:pt x="20" y="6"/>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8928" name="Freeform 58"/>
            <p:cNvSpPr>
              <a:spLocks/>
            </p:cNvSpPr>
            <p:nvPr/>
          </p:nvSpPr>
          <p:spPr bwMode="auto">
            <a:xfrm>
              <a:off x="6232970" y="5937398"/>
              <a:ext cx="500213" cy="322718"/>
            </a:xfrm>
            <a:custGeom>
              <a:avLst/>
              <a:gdLst>
                <a:gd name="T0" fmla="*/ 0 w 124"/>
                <a:gd name="T1" fmla="*/ 0 h 80"/>
                <a:gd name="T2" fmla="*/ 0 w 124"/>
                <a:gd name="T3" fmla="*/ 0 h 80"/>
                <a:gd name="T4" fmla="*/ 260368933 w 124"/>
                <a:gd name="T5" fmla="*/ 97638325 h 80"/>
                <a:gd name="T6" fmla="*/ 553280068 w 124"/>
                <a:gd name="T7" fmla="*/ 195276650 h 80"/>
                <a:gd name="T8" fmla="*/ 553280068 w 124"/>
                <a:gd name="T9" fmla="*/ 195276650 h 80"/>
                <a:gd name="T10" fmla="*/ 846195047 w 124"/>
                <a:gd name="T11" fmla="*/ 260368846 h 80"/>
                <a:gd name="T12" fmla="*/ 1139106244 w 124"/>
                <a:gd name="T13" fmla="*/ 358003169 h 80"/>
                <a:gd name="T14" fmla="*/ 1139106244 w 124"/>
                <a:gd name="T15" fmla="*/ 358003169 h 80"/>
                <a:gd name="T16" fmla="*/ 1301836788 w 124"/>
                <a:gd name="T17" fmla="*/ 423095365 h 80"/>
                <a:gd name="T18" fmla="*/ 1432021223 w 124"/>
                <a:gd name="T19" fmla="*/ 520733658 h 80"/>
                <a:gd name="T20" fmla="*/ 1659843985 w 124"/>
                <a:gd name="T21" fmla="*/ 748556469 h 80"/>
                <a:gd name="T22" fmla="*/ 1855116604 w 124"/>
                <a:gd name="T23" fmla="*/ 1008921219 h 80"/>
                <a:gd name="T24" fmla="*/ 2017847148 w 124"/>
                <a:gd name="T25" fmla="*/ 1301836352 h 80"/>
                <a:gd name="T26" fmla="*/ 2017847148 w 124"/>
                <a:gd name="T27" fmla="*/ 1301836352 h 80"/>
                <a:gd name="T28" fmla="*/ 2017847148 w 124"/>
                <a:gd name="T29" fmla="*/ 1269290254 h 80"/>
                <a:gd name="T30" fmla="*/ 2017847148 w 124"/>
                <a:gd name="T31" fmla="*/ 1269290254 h 80"/>
                <a:gd name="T32" fmla="*/ 1887662713 w 124"/>
                <a:gd name="T33" fmla="*/ 1008921219 h 80"/>
                <a:gd name="T34" fmla="*/ 1724932169 w 124"/>
                <a:gd name="T35" fmla="*/ 748556469 h 80"/>
                <a:gd name="T36" fmla="*/ 1724932169 w 124"/>
                <a:gd name="T37" fmla="*/ 748556469 h 80"/>
                <a:gd name="T38" fmla="*/ 1659843985 w 124"/>
                <a:gd name="T39" fmla="*/ 618372078 h 80"/>
                <a:gd name="T40" fmla="*/ 1529659550 w 124"/>
                <a:gd name="T41" fmla="*/ 520733658 h 80"/>
                <a:gd name="T42" fmla="*/ 1269290679 w 124"/>
                <a:gd name="T43" fmla="*/ 358003169 h 80"/>
                <a:gd name="T44" fmla="*/ 1269290679 w 124"/>
                <a:gd name="T45" fmla="*/ 358003169 h 80"/>
                <a:gd name="T46" fmla="*/ 1139106244 w 124"/>
                <a:gd name="T47" fmla="*/ 292915007 h 80"/>
                <a:gd name="T48" fmla="*/ 976379482 w 124"/>
                <a:gd name="T49" fmla="*/ 227822748 h 80"/>
                <a:gd name="T50" fmla="*/ 650918394 w 124"/>
                <a:gd name="T51" fmla="*/ 162730552 h 80"/>
                <a:gd name="T52" fmla="*/ 325461214 w 124"/>
                <a:gd name="T53" fmla="*/ 97638325 h 80"/>
                <a:gd name="T54" fmla="*/ 0 w 124"/>
                <a:gd name="T55" fmla="*/ 0 h 80"/>
                <a:gd name="T56" fmla="*/ 0 w 124"/>
                <a:gd name="T57" fmla="*/ 0 h 80"/>
                <a:gd name="T58" fmla="*/ 0 w 124"/>
                <a:gd name="T59" fmla="*/ 0 h 8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4"/>
                <a:gd name="T91" fmla="*/ 0 h 80"/>
                <a:gd name="T92" fmla="*/ 124 w 124"/>
                <a:gd name="T93" fmla="*/ 80 h 8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4" h="80">
                  <a:moveTo>
                    <a:pt x="0" y="0"/>
                  </a:moveTo>
                  <a:lnTo>
                    <a:pt x="0" y="0"/>
                  </a:lnTo>
                  <a:lnTo>
                    <a:pt x="16" y="6"/>
                  </a:lnTo>
                  <a:lnTo>
                    <a:pt x="34" y="12"/>
                  </a:lnTo>
                  <a:lnTo>
                    <a:pt x="52" y="16"/>
                  </a:lnTo>
                  <a:lnTo>
                    <a:pt x="70" y="22"/>
                  </a:lnTo>
                  <a:lnTo>
                    <a:pt x="80" y="26"/>
                  </a:lnTo>
                  <a:lnTo>
                    <a:pt x="88" y="32"/>
                  </a:lnTo>
                  <a:lnTo>
                    <a:pt x="102" y="46"/>
                  </a:lnTo>
                  <a:lnTo>
                    <a:pt x="114" y="62"/>
                  </a:lnTo>
                  <a:lnTo>
                    <a:pt x="124" y="80"/>
                  </a:lnTo>
                  <a:lnTo>
                    <a:pt x="124" y="78"/>
                  </a:lnTo>
                  <a:lnTo>
                    <a:pt x="116" y="62"/>
                  </a:lnTo>
                  <a:lnTo>
                    <a:pt x="106" y="46"/>
                  </a:lnTo>
                  <a:lnTo>
                    <a:pt x="102" y="38"/>
                  </a:lnTo>
                  <a:lnTo>
                    <a:pt x="94" y="32"/>
                  </a:lnTo>
                  <a:lnTo>
                    <a:pt x="78" y="22"/>
                  </a:lnTo>
                  <a:lnTo>
                    <a:pt x="70" y="18"/>
                  </a:lnTo>
                  <a:lnTo>
                    <a:pt x="60" y="14"/>
                  </a:lnTo>
                  <a:lnTo>
                    <a:pt x="40" y="10"/>
                  </a:lnTo>
                  <a:lnTo>
                    <a:pt x="20" y="6"/>
                  </a:lnTo>
                  <a:lnTo>
                    <a:pt x="0" y="0"/>
                  </a:lnTo>
                </a:path>
              </a:pathLst>
            </a:custGeom>
            <a:noFill/>
            <a:ln w="9525">
              <a:noFill/>
              <a:round/>
              <a:headEnd/>
              <a:tailEnd/>
            </a:ln>
          </p:spPr>
          <p:txBody>
            <a:bodyPr/>
            <a:lstStyle/>
            <a:p>
              <a:endParaRPr lang="fr-FR">
                <a:latin typeface="Calibri" pitchFamily="34" charset="0"/>
              </a:endParaRPr>
            </a:p>
          </p:txBody>
        </p:sp>
        <p:sp>
          <p:nvSpPr>
            <p:cNvPr id="8929" name="Freeform 59"/>
            <p:cNvSpPr>
              <a:spLocks/>
            </p:cNvSpPr>
            <p:nvPr/>
          </p:nvSpPr>
          <p:spPr bwMode="auto">
            <a:xfrm>
              <a:off x="6426601" y="5937398"/>
              <a:ext cx="306582" cy="64544"/>
            </a:xfrm>
            <a:custGeom>
              <a:avLst/>
              <a:gdLst>
                <a:gd name="T0" fmla="*/ 32546094 w 76"/>
                <a:gd name="T1" fmla="*/ 227824138 h 16"/>
                <a:gd name="T2" fmla="*/ 32546094 w 76"/>
                <a:gd name="T3" fmla="*/ 227824138 h 16"/>
                <a:gd name="T4" fmla="*/ 162730496 w 76"/>
                <a:gd name="T5" fmla="*/ 162731545 h 16"/>
                <a:gd name="T6" fmla="*/ 292914906 w 76"/>
                <a:gd name="T7" fmla="*/ 97638921 h 16"/>
                <a:gd name="T8" fmla="*/ 292914906 w 76"/>
                <a:gd name="T9" fmla="*/ 97638921 h 16"/>
                <a:gd name="T10" fmla="*/ 358003045 w 76"/>
                <a:gd name="T11" fmla="*/ 65092609 h 16"/>
                <a:gd name="T12" fmla="*/ 455641305 w 76"/>
                <a:gd name="T13" fmla="*/ 32546304 h 16"/>
                <a:gd name="T14" fmla="*/ 650917950 w 76"/>
                <a:gd name="T15" fmla="*/ 65092609 h 16"/>
                <a:gd name="T16" fmla="*/ 650917950 w 76"/>
                <a:gd name="T17" fmla="*/ 65092609 h 16"/>
                <a:gd name="T18" fmla="*/ 943828696 w 76"/>
                <a:gd name="T19" fmla="*/ 130185217 h 16"/>
                <a:gd name="T20" fmla="*/ 1236743728 w 76"/>
                <a:gd name="T21" fmla="*/ 260370435 h 16"/>
                <a:gd name="T22" fmla="*/ 1236743728 w 76"/>
                <a:gd name="T23" fmla="*/ 260370435 h 16"/>
                <a:gd name="T24" fmla="*/ 1236743728 w 76"/>
                <a:gd name="T25" fmla="*/ 260370435 h 16"/>
                <a:gd name="T26" fmla="*/ 1236743728 w 76"/>
                <a:gd name="T27" fmla="*/ 260370435 h 16"/>
                <a:gd name="T28" fmla="*/ 1236743728 w 76"/>
                <a:gd name="T29" fmla="*/ 260370435 h 16"/>
                <a:gd name="T30" fmla="*/ 1074013295 w 76"/>
                <a:gd name="T31" fmla="*/ 162731545 h 16"/>
                <a:gd name="T32" fmla="*/ 911282609 w 76"/>
                <a:gd name="T33" fmla="*/ 97638921 h 16"/>
                <a:gd name="T34" fmla="*/ 553279691 w 76"/>
                <a:gd name="T35" fmla="*/ 0 h 16"/>
                <a:gd name="T36" fmla="*/ 553279691 w 76"/>
                <a:gd name="T37" fmla="*/ 0 h 16"/>
                <a:gd name="T38" fmla="*/ 423095218 w 76"/>
                <a:gd name="T39" fmla="*/ 0 h 16"/>
                <a:gd name="T40" fmla="*/ 260368756 w 76"/>
                <a:gd name="T41" fmla="*/ 32546304 h 16"/>
                <a:gd name="T42" fmla="*/ 130184378 w 76"/>
                <a:gd name="T43" fmla="*/ 97638921 h 16"/>
                <a:gd name="T44" fmla="*/ 0 w 76"/>
                <a:gd name="T45" fmla="*/ 195277842 h 16"/>
                <a:gd name="T46" fmla="*/ 0 w 76"/>
                <a:gd name="T47" fmla="*/ 195277842 h 16"/>
                <a:gd name="T48" fmla="*/ 0 w 76"/>
                <a:gd name="T49" fmla="*/ 227824138 h 16"/>
                <a:gd name="T50" fmla="*/ 32546094 w 76"/>
                <a:gd name="T51" fmla="*/ 227824138 h 1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6"/>
                <a:gd name="T79" fmla="*/ 0 h 16"/>
                <a:gd name="T80" fmla="*/ 76 w 76"/>
                <a:gd name="T81" fmla="*/ 16 h 1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6" h="16">
                  <a:moveTo>
                    <a:pt x="2" y="14"/>
                  </a:moveTo>
                  <a:lnTo>
                    <a:pt x="2" y="14"/>
                  </a:lnTo>
                  <a:lnTo>
                    <a:pt x="10" y="10"/>
                  </a:lnTo>
                  <a:lnTo>
                    <a:pt x="18" y="6"/>
                  </a:lnTo>
                  <a:lnTo>
                    <a:pt x="22" y="4"/>
                  </a:lnTo>
                  <a:lnTo>
                    <a:pt x="28" y="2"/>
                  </a:lnTo>
                  <a:lnTo>
                    <a:pt x="40" y="4"/>
                  </a:lnTo>
                  <a:lnTo>
                    <a:pt x="58" y="8"/>
                  </a:lnTo>
                  <a:lnTo>
                    <a:pt x="76" y="16"/>
                  </a:lnTo>
                  <a:lnTo>
                    <a:pt x="66" y="10"/>
                  </a:lnTo>
                  <a:lnTo>
                    <a:pt x="56" y="6"/>
                  </a:lnTo>
                  <a:lnTo>
                    <a:pt x="34" y="0"/>
                  </a:lnTo>
                  <a:lnTo>
                    <a:pt x="26" y="0"/>
                  </a:lnTo>
                  <a:lnTo>
                    <a:pt x="16" y="2"/>
                  </a:lnTo>
                  <a:lnTo>
                    <a:pt x="8" y="6"/>
                  </a:lnTo>
                  <a:lnTo>
                    <a:pt x="0" y="12"/>
                  </a:lnTo>
                  <a:lnTo>
                    <a:pt x="0" y="14"/>
                  </a:lnTo>
                  <a:lnTo>
                    <a:pt x="2" y="14"/>
                  </a:lnTo>
                  <a:close/>
                </a:path>
              </a:pathLst>
            </a:custGeom>
            <a:solidFill>
              <a:srgbClr val="000000"/>
            </a:solidFill>
            <a:ln w="9525">
              <a:noFill/>
              <a:round/>
              <a:headEnd/>
              <a:tailEnd/>
            </a:ln>
          </p:spPr>
          <p:txBody>
            <a:bodyPr/>
            <a:lstStyle/>
            <a:p>
              <a:endParaRPr lang="fr-FR">
                <a:latin typeface="Calibri" pitchFamily="34" charset="0"/>
              </a:endParaRPr>
            </a:p>
          </p:txBody>
        </p:sp>
        <p:sp>
          <p:nvSpPr>
            <p:cNvPr id="8930" name="Freeform 60"/>
            <p:cNvSpPr>
              <a:spLocks/>
            </p:cNvSpPr>
            <p:nvPr/>
          </p:nvSpPr>
          <p:spPr bwMode="auto">
            <a:xfrm>
              <a:off x="6426601" y="5937398"/>
              <a:ext cx="306582" cy="64544"/>
            </a:xfrm>
            <a:custGeom>
              <a:avLst/>
              <a:gdLst>
                <a:gd name="T0" fmla="*/ 32546094 w 76"/>
                <a:gd name="T1" fmla="*/ 227824138 h 16"/>
                <a:gd name="T2" fmla="*/ 32546094 w 76"/>
                <a:gd name="T3" fmla="*/ 227824138 h 16"/>
                <a:gd name="T4" fmla="*/ 162730496 w 76"/>
                <a:gd name="T5" fmla="*/ 162731545 h 16"/>
                <a:gd name="T6" fmla="*/ 292914906 w 76"/>
                <a:gd name="T7" fmla="*/ 97638921 h 16"/>
                <a:gd name="T8" fmla="*/ 292914906 w 76"/>
                <a:gd name="T9" fmla="*/ 97638921 h 16"/>
                <a:gd name="T10" fmla="*/ 358003045 w 76"/>
                <a:gd name="T11" fmla="*/ 65092609 h 16"/>
                <a:gd name="T12" fmla="*/ 455641305 w 76"/>
                <a:gd name="T13" fmla="*/ 32546304 h 16"/>
                <a:gd name="T14" fmla="*/ 650917950 w 76"/>
                <a:gd name="T15" fmla="*/ 65092609 h 16"/>
                <a:gd name="T16" fmla="*/ 650917950 w 76"/>
                <a:gd name="T17" fmla="*/ 65092609 h 16"/>
                <a:gd name="T18" fmla="*/ 943828696 w 76"/>
                <a:gd name="T19" fmla="*/ 130185217 h 16"/>
                <a:gd name="T20" fmla="*/ 1236743728 w 76"/>
                <a:gd name="T21" fmla="*/ 260370435 h 16"/>
                <a:gd name="T22" fmla="*/ 1236743728 w 76"/>
                <a:gd name="T23" fmla="*/ 260370435 h 16"/>
                <a:gd name="T24" fmla="*/ 1236743728 w 76"/>
                <a:gd name="T25" fmla="*/ 260370435 h 16"/>
                <a:gd name="T26" fmla="*/ 1236743728 w 76"/>
                <a:gd name="T27" fmla="*/ 260370435 h 16"/>
                <a:gd name="T28" fmla="*/ 1236743728 w 76"/>
                <a:gd name="T29" fmla="*/ 260370435 h 16"/>
                <a:gd name="T30" fmla="*/ 1074013295 w 76"/>
                <a:gd name="T31" fmla="*/ 162731545 h 16"/>
                <a:gd name="T32" fmla="*/ 911282609 w 76"/>
                <a:gd name="T33" fmla="*/ 97638921 h 16"/>
                <a:gd name="T34" fmla="*/ 553279691 w 76"/>
                <a:gd name="T35" fmla="*/ 0 h 16"/>
                <a:gd name="T36" fmla="*/ 553279691 w 76"/>
                <a:gd name="T37" fmla="*/ 0 h 16"/>
                <a:gd name="T38" fmla="*/ 423095218 w 76"/>
                <a:gd name="T39" fmla="*/ 0 h 16"/>
                <a:gd name="T40" fmla="*/ 260368756 w 76"/>
                <a:gd name="T41" fmla="*/ 32546304 h 16"/>
                <a:gd name="T42" fmla="*/ 130184378 w 76"/>
                <a:gd name="T43" fmla="*/ 97638921 h 16"/>
                <a:gd name="T44" fmla="*/ 0 w 76"/>
                <a:gd name="T45" fmla="*/ 195277842 h 16"/>
                <a:gd name="T46" fmla="*/ 0 w 76"/>
                <a:gd name="T47" fmla="*/ 195277842 h 16"/>
                <a:gd name="T48" fmla="*/ 0 w 76"/>
                <a:gd name="T49" fmla="*/ 227824138 h 16"/>
                <a:gd name="T50" fmla="*/ 32546094 w 76"/>
                <a:gd name="T51" fmla="*/ 227824138 h 1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6"/>
                <a:gd name="T79" fmla="*/ 0 h 16"/>
                <a:gd name="T80" fmla="*/ 76 w 76"/>
                <a:gd name="T81" fmla="*/ 16 h 1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6" h="16">
                  <a:moveTo>
                    <a:pt x="2" y="14"/>
                  </a:moveTo>
                  <a:lnTo>
                    <a:pt x="2" y="14"/>
                  </a:lnTo>
                  <a:lnTo>
                    <a:pt x="10" y="10"/>
                  </a:lnTo>
                  <a:lnTo>
                    <a:pt x="18" y="6"/>
                  </a:lnTo>
                  <a:lnTo>
                    <a:pt x="22" y="4"/>
                  </a:lnTo>
                  <a:lnTo>
                    <a:pt x="28" y="2"/>
                  </a:lnTo>
                  <a:lnTo>
                    <a:pt x="40" y="4"/>
                  </a:lnTo>
                  <a:lnTo>
                    <a:pt x="58" y="8"/>
                  </a:lnTo>
                  <a:lnTo>
                    <a:pt x="76" y="16"/>
                  </a:lnTo>
                  <a:lnTo>
                    <a:pt x="66" y="10"/>
                  </a:lnTo>
                  <a:lnTo>
                    <a:pt x="56" y="6"/>
                  </a:lnTo>
                  <a:lnTo>
                    <a:pt x="34" y="0"/>
                  </a:lnTo>
                  <a:lnTo>
                    <a:pt x="26" y="0"/>
                  </a:lnTo>
                  <a:lnTo>
                    <a:pt x="16" y="2"/>
                  </a:lnTo>
                  <a:lnTo>
                    <a:pt x="8" y="6"/>
                  </a:lnTo>
                  <a:lnTo>
                    <a:pt x="0" y="12"/>
                  </a:lnTo>
                  <a:lnTo>
                    <a:pt x="0" y="14"/>
                  </a:lnTo>
                  <a:lnTo>
                    <a:pt x="2" y="14"/>
                  </a:lnTo>
                </a:path>
              </a:pathLst>
            </a:custGeom>
            <a:noFill/>
            <a:ln w="9525">
              <a:noFill/>
              <a:round/>
              <a:headEnd/>
              <a:tailEnd/>
            </a:ln>
          </p:spPr>
          <p:txBody>
            <a:bodyPr/>
            <a:lstStyle/>
            <a:p>
              <a:endParaRPr lang="fr-FR">
                <a:latin typeface="Calibri" pitchFamily="34" charset="0"/>
              </a:endParaRPr>
            </a:p>
          </p:txBody>
        </p:sp>
        <p:sp>
          <p:nvSpPr>
            <p:cNvPr id="8931" name="Freeform 61"/>
            <p:cNvSpPr>
              <a:spLocks/>
            </p:cNvSpPr>
            <p:nvPr/>
          </p:nvSpPr>
          <p:spPr bwMode="auto">
            <a:xfrm>
              <a:off x="6587960" y="5711496"/>
              <a:ext cx="145223" cy="338854"/>
            </a:xfrm>
            <a:custGeom>
              <a:avLst/>
              <a:gdLst>
                <a:gd name="T0" fmla="*/ 585825552 w 36"/>
                <a:gd name="T1" fmla="*/ 1366928976 h 84"/>
                <a:gd name="T2" fmla="*/ 585825552 w 36"/>
                <a:gd name="T3" fmla="*/ 1366928976 h 84"/>
                <a:gd name="T4" fmla="*/ 585825552 w 36"/>
                <a:gd name="T5" fmla="*/ 1074014003 h 84"/>
                <a:gd name="T6" fmla="*/ 585825552 w 36"/>
                <a:gd name="T7" fmla="*/ 781102812 h 84"/>
                <a:gd name="T8" fmla="*/ 520733278 w 36"/>
                <a:gd name="T9" fmla="*/ 520733821 h 84"/>
                <a:gd name="T10" fmla="*/ 455641129 w 36"/>
                <a:gd name="T11" fmla="*/ 390549389 h 84"/>
                <a:gd name="T12" fmla="*/ 390548981 w 36"/>
                <a:gd name="T13" fmla="*/ 260368928 h 84"/>
                <a:gd name="T14" fmla="*/ 390548981 w 36"/>
                <a:gd name="T15" fmla="*/ 260368928 h 84"/>
                <a:gd name="T16" fmla="*/ 260368656 w 36"/>
                <a:gd name="T17" fmla="*/ 97638356 h 84"/>
                <a:gd name="T18" fmla="*/ 162730434 w 36"/>
                <a:gd name="T19" fmla="*/ 32546116 h 84"/>
                <a:gd name="T20" fmla="*/ 65092164 w 36"/>
                <a:gd name="T21" fmla="*/ 0 h 84"/>
                <a:gd name="T22" fmla="*/ 65092164 w 36"/>
                <a:gd name="T23" fmla="*/ 0 h 84"/>
                <a:gd name="T24" fmla="*/ 32546082 w 36"/>
                <a:gd name="T25" fmla="*/ 0 h 84"/>
                <a:gd name="T26" fmla="*/ 0 w 36"/>
                <a:gd name="T27" fmla="*/ 32546116 h 84"/>
                <a:gd name="T28" fmla="*/ 0 w 36"/>
                <a:gd name="T29" fmla="*/ 162730603 h 84"/>
                <a:gd name="T30" fmla="*/ 0 w 36"/>
                <a:gd name="T31" fmla="*/ 162730603 h 84"/>
                <a:gd name="T32" fmla="*/ 32546082 w 36"/>
                <a:gd name="T33" fmla="*/ 162730603 h 84"/>
                <a:gd name="T34" fmla="*/ 32546082 w 36"/>
                <a:gd name="T35" fmla="*/ 130184464 h 84"/>
                <a:gd name="T36" fmla="*/ 32546082 w 36"/>
                <a:gd name="T37" fmla="*/ 130184464 h 84"/>
                <a:gd name="T38" fmla="*/ 32546082 w 36"/>
                <a:gd name="T39" fmla="*/ 65092232 h 84"/>
                <a:gd name="T40" fmla="*/ 65092164 w 36"/>
                <a:gd name="T41" fmla="*/ 65092232 h 84"/>
                <a:gd name="T42" fmla="*/ 130184328 w 36"/>
                <a:gd name="T43" fmla="*/ 65092232 h 84"/>
                <a:gd name="T44" fmla="*/ 162730434 w 36"/>
                <a:gd name="T45" fmla="*/ 65092232 h 84"/>
                <a:gd name="T46" fmla="*/ 162730434 w 36"/>
                <a:gd name="T47" fmla="*/ 65092232 h 84"/>
                <a:gd name="T48" fmla="*/ 292914793 w 36"/>
                <a:gd name="T49" fmla="*/ 195276712 h 84"/>
                <a:gd name="T50" fmla="*/ 292914793 w 36"/>
                <a:gd name="T51" fmla="*/ 195276712 h 84"/>
                <a:gd name="T52" fmla="*/ 423095055 w 36"/>
                <a:gd name="T53" fmla="*/ 390549389 h 84"/>
                <a:gd name="T54" fmla="*/ 488187204 w 36"/>
                <a:gd name="T55" fmla="*/ 585826164 h 84"/>
                <a:gd name="T56" fmla="*/ 488187204 w 36"/>
                <a:gd name="T57" fmla="*/ 585826164 h 84"/>
                <a:gd name="T58" fmla="*/ 553279478 w 36"/>
                <a:gd name="T59" fmla="*/ 781102812 h 84"/>
                <a:gd name="T60" fmla="*/ 553279478 w 36"/>
                <a:gd name="T61" fmla="*/ 976379461 h 84"/>
                <a:gd name="T62" fmla="*/ 585825552 w 36"/>
                <a:gd name="T63" fmla="*/ 1366928976 h 84"/>
                <a:gd name="T64" fmla="*/ 585825552 w 36"/>
                <a:gd name="T65" fmla="*/ 1366928976 h 84"/>
                <a:gd name="T66" fmla="*/ 585825552 w 36"/>
                <a:gd name="T67" fmla="*/ 1366928976 h 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6"/>
                <a:gd name="T103" fmla="*/ 0 h 84"/>
                <a:gd name="T104" fmla="*/ 36 w 36"/>
                <a:gd name="T105" fmla="*/ 84 h 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6" h="84">
                  <a:moveTo>
                    <a:pt x="36" y="84"/>
                  </a:moveTo>
                  <a:lnTo>
                    <a:pt x="36" y="84"/>
                  </a:lnTo>
                  <a:lnTo>
                    <a:pt x="36" y="66"/>
                  </a:lnTo>
                  <a:lnTo>
                    <a:pt x="36" y="48"/>
                  </a:lnTo>
                  <a:lnTo>
                    <a:pt x="32" y="32"/>
                  </a:lnTo>
                  <a:lnTo>
                    <a:pt x="28" y="24"/>
                  </a:lnTo>
                  <a:lnTo>
                    <a:pt x="24" y="16"/>
                  </a:lnTo>
                  <a:lnTo>
                    <a:pt x="16" y="6"/>
                  </a:lnTo>
                  <a:lnTo>
                    <a:pt x="10" y="2"/>
                  </a:lnTo>
                  <a:lnTo>
                    <a:pt x="4" y="0"/>
                  </a:lnTo>
                  <a:lnTo>
                    <a:pt x="2" y="0"/>
                  </a:lnTo>
                  <a:lnTo>
                    <a:pt x="0" y="2"/>
                  </a:lnTo>
                  <a:lnTo>
                    <a:pt x="0" y="10"/>
                  </a:lnTo>
                  <a:lnTo>
                    <a:pt x="2" y="10"/>
                  </a:lnTo>
                  <a:lnTo>
                    <a:pt x="2" y="8"/>
                  </a:lnTo>
                  <a:lnTo>
                    <a:pt x="2" y="4"/>
                  </a:lnTo>
                  <a:lnTo>
                    <a:pt x="4" y="4"/>
                  </a:lnTo>
                  <a:lnTo>
                    <a:pt x="8" y="4"/>
                  </a:lnTo>
                  <a:lnTo>
                    <a:pt x="10" y="4"/>
                  </a:lnTo>
                  <a:lnTo>
                    <a:pt x="18" y="12"/>
                  </a:lnTo>
                  <a:lnTo>
                    <a:pt x="26" y="24"/>
                  </a:lnTo>
                  <a:lnTo>
                    <a:pt x="30" y="36"/>
                  </a:lnTo>
                  <a:lnTo>
                    <a:pt x="34" y="48"/>
                  </a:lnTo>
                  <a:lnTo>
                    <a:pt x="34" y="60"/>
                  </a:lnTo>
                  <a:lnTo>
                    <a:pt x="36" y="84"/>
                  </a:lnTo>
                  <a:close/>
                </a:path>
              </a:pathLst>
            </a:custGeom>
            <a:solidFill>
              <a:srgbClr val="000000"/>
            </a:solidFill>
            <a:ln w="9525">
              <a:noFill/>
              <a:round/>
              <a:headEnd/>
              <a:tailEnd/>
            </a:ln>
          </p:spPr>
          <p:txBody>
            <a:bodyPr/>
            <a:lstStyle/>
            <a:p>
              <a:endParaRPr lang="fr-FR">
                <a:latin typeface="Calibri" pitchFamily="34" charset="0"/>
              </a:endParaRPr>
            </a:p>
          </p:txBody>
        </p:sp>
        <p:sp>
          <p:nvSpPr>
            <p:cNvPr id="8932" name="Freeform 62"/>
            <p:cNvSpPr>
              <a:spLocks/>
            </p:cNvSpPr>
            <p:nvPr/>
          </p:nvSpPr>
          <p:spPr bwMode="auto">
            <a:xfrm>
              <a:off x="6587960" y="5711496"/>
              <a:ext cx="145223" cy="338854"/>
            </a:xfrm>
            <a:custGeom>
              <a:avLst/>
              <a:gdLst>
                <a:gd name="T0" fmla="*/ 585825552 w 36"/>
                <a:gd name="T1" fmla="*/ 1366928976 h 84"/>
                <a:gd name="T2" fmla="*/ 585825552 w 36"/>
                <a:gd name="T3" fmla="*/ 1366928976 h 84"/>
                <a:gd name="T4" fmla="*/ 585825552 w 36"/>
                <a:gd name="T5" fmla="*/ 1074014003 h 84"/>
                <a:gd name="T6" fmla="*/ 585825552 w 36"/>
                <a:gd name="T7" fmla="*/ 781102812 h 84"/>
                <a:gd name="T8" fmla="*/ 520733278 w 36"/>
                <a:gd name="T9" fmla="*/ 520733821 h 84"/>
                <a:gd name="T10" fmla="*/ 455641129 w 36"/>
                <a:gd name="T11" fmla="*/ 390549389 h 84"/>
                <a:gd name="T12" fmla="*/ 390548981 w 36"/>
                <a:gd name="T13" fmla="*/ 260368928 h 84"/>
                <a:gd name="T14" fmla="*/ 390548981 w 36"/>
                <a:gd name="T15" fmla="*/ 260368928 h 84"/>
                <a:gd name="T16" fmla="*/ 260368656 w 36"/>
                <a:gd name="T17" fmla="*/ 97638356 h 84"/>
                <a:gd name="T18" fmla="*/ 162730434 w 36"/>
                <a:gd name="T19" fmla="*/ 32546116 h 84"/>
                <a:gd name="T20" fmla="*/ 65092164 w 36"/>
                <a:gd name="T21" fmla="*/ 0 h 84"/>
                <a:gd name="T22" fmla="*/ 65092164 w 36"/>
                <a:gd name="T23" fmla="*/ 0 h 84"/>
                <a:gd name="T24" fmla="*/ 32546082 w 36"/>
                <a:gd name="T25" fmla="*/ 0 h 84"/>
                <a:gd name="T26" fmla="*/ 0 w 36"/>
                <a:gd name="T27" fmla="*/ 32546116 h 84"/>
                <a:gd name="T28" fmla="*/ 0 w 36"/>
                <a:gd name="T29" fmla="*/ 162730603 h 84"/>
                <a:gd name="T30" fmla="*/ 0 w 36"/>
                <a:gd name="T31" fmla="*/ 162730603 h 84"/>
                <a:gd name="T32" fmla="*/ 32546082 w 36"/>
                <a:gd name="T33" fmla="*/ 162730603 h 84"/>
                <a:gd name="T34" fmla="*/ 32546082 w 36"/>
                <a:gd name="T35" fmla="*/ 130184464 h 84"/>
                <a:gd name="T36" fmla="*/ 32546082 w 36"/>
                <a:gd name="T37" fmla="*/ 130184464 h 84"/>
                <a:gd name="T38" fmla="*/ 32546082 w 36"/>
                <a:gd name="T39" fmla="*/ 65092232 h 84"/>
                <a:gd name="T40" fmla="*/ 65092164 w 36"/>
                <a:gd name="T41" fmla="*/ 65092232 h 84"/>
                <a:gd name="T42" fmla="*/ 130184328 w 36"/>
                <a:gd name="T43" fmla="*/ 65092232 h 84"/>
                <a:gd name="T44" fmla="*/ 162730434 w 36"/>
                <a:gd name="T45" fmla="*/ 65092232 h 84"/>
                <a:gd name="T46" fmla="*/ 162730434 w 36"/>
                <a:gd name="T47" fmla="*/ 65092232 h 84"/>
                <a:gd name="T48" fmla="*/ 292914793 w 36"/>
                <a:gd name="T49" fmla="*/ 195276712 h 84"/>
                <a:gd name="T50" fmla="*/ 292914793 w 36"/>
                <a:gd name="T51" fmla="*/ 195276712 h 84"/>
                <a:gd name="T52" fmla="*/ 423095055 w 36"/>
                <a:gd name="T53" fmla="*/ 390549389 h 84"/>
                <a:gd name="T54" fmla="*/ 488187204 w 36"/>
                <a:gd name="T55" fmla="*/ 585826164 h 84"/>
                <a:gd name="T56" fmla="*/ 488187204 w 36"/>
                <a:gd name="T57" fmla="*/ 585826164 h 84"/>
                <a:gd name="T58" fmla="*/ 553279478 w 36"/>
                <a:gd name="T59" fmla="*/ 781102812 h 84"/>
                <a:gd name="T60" fmla="*/ 553279478 w 36"/>
                <a:gd name="T61" fmla="*/ 976379461 h 84"/>
                <a:gd name="T62" fmla="*/ 585825552 w 36"/>
                <a:gd name="T63" fmla="*/ 1366928976 h 84"/>
                <a:gd name="T64" fmla="*/ 585825552 w 36"/>
                <a:gd name="T65" fmla="*/ 1366928976 h 84"/>
                <a:gd name="T66" fmla="*/ 585825552 w 36"/>
                <a:gd name="T67" fmla="*/ 1366928976 h 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6"/>
                <a:gd name="T103" fmla="*/ 0 h 84"/>
                <a:gd name="T104" fmla="*/ 36 w 36"/>
                <a:gd name="T105" fmla="*/ 84 h 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6" h="84">
                  <a:moveTo>
                    <a:pt x="36" y="84"/>
                  </a:moveTo>
                  <a:lnTo>
                    <a:pt x="36" y="84"/>
                  </a:lnTo>
                  <a:lnTo>
                    <a:pt x="36" y="66"/>
                  </a:lnTo>
                  <a:lnTo>
                    <a:pt x="36" y="48"/>
                  </a:lnTo>
                  <a:lnTo>
                    <a:pt x="32" y="32"/>
                  </a:lnTo>
                  <a:lnTo>
                    <a:pt x="28" y="24"/>
                  </a:lnTo>
                  <a:lnTo>
                    <a:pt x="24" y="16"/>
                  </a:lnTo>
                  <a:lnTo>
                    <a:pt x="16" y="6"/>
                  </a:lnTo>
                  <a:lnTo>
                    <a:pt x="10" y="2"/>
                  </a:lnTo>
                  <a:lnTo>
                    <a:pt x="4" y="0"/>
                  </a:lnTo>
                  <a:lnTo>
                    <a:pt x="2" y="0"/>
                  </a:lnTo>
                  <a:lnTo>
                    <a:pt x="0" y="2"/>
                  </a:lnTo>
                  <a:lnTo>
                    <a:pt x="0" y="10"/>
                  </a:lnTo>
                  <a:lnTo>
                    <a:pt x="2" y="10"/>
                  </a:lnTo>
                  <a:lnTo>
                    <a:pt x="2" y="8"/>
                  </a:lnTo>
                  <a:lnTo>
                    <a:pt x="2" y="4"/>
                  </a:lnTo>
                  <a:lnTo>
                    <a:pt x="4" y="4"/>
                  </a:lnTo>
                  <a:lnTo>
                    <a:pt x="8" y="4"/>
                  </a:lnTo>
                  <a:lnTo>
                    <a:pt x="10" y="4"/>
                  </a:lnTo>
                  <a:lnTo>
                    <a:pt x="18" y="12"/>
                  </a:lnTo>
                  <a:lnTo>
                    <a:pt x="26" y="24"/>
                  </a:lnTo>
                  <a:lnTo>
                    <a:pt x="30" y="36"/>
                  </a:lnTo>
                  <a:lnTo>
                    <a:pt x="34" y="48"/>
                  </a:lnTo>
                  <a:lnTo>
                    <a:pt x="34" y="60"/>
                  </a:lnTo>
                  <a:lnTo>
                    <a:pt x="36" y="84"/>
                  </a:lnTo>
                </a:path>
              </a:pathLst>
            </a:custGeom>
            <a:noFill/>
            <a:ln w="9525">
              <a:noFill/>
              <a:round/>
              <a:headEnd/>
              <a:tailEnd/>
            </a:ln>
          </p:spPr>
          <p:txBody>
            <a:bodyPr/>
            <a:lstStyle/>
            <a:p>
              <a:endParaRPr lang="fr-FR">
                <a:latin typeface="Calibri" pitchFamily="34" charset="0"/>
              </a:endParaRPr>
            </a:p>
          </p:txBody>
        </p:sp>
        <p:sp>
          <p:nvSpPr>
            <p:cNvPr id="8933" name="Freeform 63"/>
            <p:cNvSpPr>
              <a:spLocks/>
            </p:cNvSpPr>
            <p:nvPr/>
          </p:nvSpPr>
          <p:spPr bwMode="auto">
            <a:xfrm>
              <a:off x="6733183" y="5751835"/>
              <a:ext cx="80679" cy="225903"/>
            </a:xfrm>
            <a:custGeom>
              <a:avLst/>
              <a:gdLst>
                <a:gd name="T0" fmla="*/ 0 w 20"/>
                <a:gd name="T1" fmla="*/ 911288672 h 56"/>
                <a:gd name="T2" fmla="*/ 0 w 20"/>
                <a:gd name="T3" fmla="*/ 911288672 h 56"/>
                <a:gd name="T4" fmla="*/ 32545904 w 20"/>
                <a:gd name="T5" fmla="*/ 650919399 h 56"/>
                <a:gd name="T6" fmla="*/ 32545904 w 20"/>
                <a:gd name="T7" fmla="*/ 390554035 h 56"/>
                <a:gd name="T8" fmla="*/ 32545904 w 20"/>
                <a:gd name="T9" fmla="*/ 390554035 h 56"/>
                <a:gd name="T10" fmla="*/ 97637720 w 20"/>
                <a:gd name="T11" fmla="*/ 162730858 h 56"/>
                <a:gd name="T12" fmla="*/ 97637720 w 20"/>
                <a:gd name="T13" fmla="*/ 162730858 h 56"/>
                <a:gd name="T14" fmla="*/ 130183616 w 20"/>
                <a:gd name="T15" fmla="*/ 97638509 h 56"/>
                <a:gd name="T16" fmla="*/ 130183616 w 20"/>
                <a:gd name="T17" fmla="*/ 97638509 h 56"/>
                <a:gd name="T18" fmla="*/ 325455054 w 20"/>
                <a:gd name="T19" fmla="*/ 97638509 h 56"/>
                <a:gd name="T20" fmla="*/ 325455054 w 20"/>
                <a:gd name="T21" fmla="*/ 97638509 h 56"/>
                <a:gd name="T22" fmla="*/ 325455054 w 20"/>
                <a:gd name="T23" fmla="*/ 130184668 h 56"/>
                <a:gd name="T24" fmla="*/ 325455054 w 20"/>
                <a:gd name="T25" fmla="*/ 130184668 h 56"/>
                <a:gd name="T26" fmla="*/ 325455054 w 20"/>
                <a:gd name="T27" fmla="*/ 130184668 h 56"/>
                <a:gd name="T28" fmla="*/ 325455054 w 20"/>
                <a:gd name="T29" fmla="*/ 130184668 h 56"/>
                <a:gd name="T30" fmla="*/ 325455054 w 20"/>
                <a:gd name="T31" fmla="*/ 130184668 h 56"/>
                <a:gd name="T32" fmla="*/ 325455054 w 20"/>
                <a:gd name="T33" fmla="*/ 130184668 h 56"/>
                <a:gd name="T34" fmla="*/ 325455054 w 20"/>
                <a:gd name="T35" fmla="*/ 130184668 h 56"/>
                <a:gd name="T36" fmla="*/ 325455054 w 20"/>
                <a:gd name="T37" fmla="*/ 130184668 h 56"/>
                <a:gd name="T38" fmla="*/ 325455054 w 20"/>
                <a:gd name="T39" fmla="*/ 32546167 h 56"/>
                <a:gd name="T40" fmla="*/ 260363199 w 20"/>
                <a:gd name="T41" fmla="*/ 0 h 56"/>
                <a:gd name="T42" fmla="*/ 195271406 w 20"/>
                <a:gd name="T43" fmla="*/ 0 h 56"/>
                <a:gd name="T44" fmla="*/ 130183616 w 20"/>
                <a:gd name="T45" fmla="*/ 65092334 h 56"/>
                <a:gd name="T46" fmla="*/ 130183616 w 20"/>
                <a:gd name="T47" fmla="*/ 65092334 h 56"/>
                <a:gd name="T48" fmla="*/ 65091808 w 20"/>
                <a:gd name="T49" fmla="*/ 260369336 h 56"/>
                <a:gd name="T50" fmla="*/ 0 w 20"/>
                <a:gd name="T51" fmla="*/ 488188478 h 56"/>
                <a:gd name="T52" fmla="*/ 0 w 20"/>
                <a:gd name="T53" fmla="*/ 911288672 h 56"/>
                <a:gd name="T54" fmla="*/ 0 w 20"/>
                <a:gd name="T55" fmla="*/ 911288672 h 56"/>
                <a:gd name="T56" fmla="*/ 0 w 20"/>
                <a:gd name="T57" fmla="*/ 911288672 h 5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56"/>
                <a:gd name="T89" fmla="*/ 20 w 20"/>
                <a:gd name="T90" fmla="*/ 56 h 5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56">
                  <a:moveTo>
                    <a:pt x="0" y="56"/>
                  </a:moveTo>
                  <a:lnTo>
                    <a:pt x="0" y="56"/>
                  </a:lnTo>
                  <a:lnTo>
                    <a:pt x="2" y="40"/>
                  </a:lnTo>
                  <a:lnTo>
                    <a:pt x="2" y="24"/>
                  </a:lnTo>
                  <a:lnTo>
                    <a:pt x="6" y="10"/>
                  </a:lnTo>
                  <a:lnTo>
                    <a:pt x="8" y="6"/>
                  </a:lnTo>
                  <a:lnTo>
                    <a:pt x="20" y="6"/>
                  </a:lnTo>
                  <a:lnTo>
                    <a:pt x="20" y="8"/>
                  </a:lnTo>
                  <a:lnTo>
                    <a:pt x="20" y="2"/>
                  </a:lnTo>
                  <a:lnTo>
                    <a:pt x="16" y="0"/>
                  </a:lnTo>
                  <a:lnTo>
                    <a:pt x="12" y="0"/>
                  </a:lnTo>
                  <a:lnTo>
                    <a:pt x="8" y="4"/>
                  </a:lnTo>
                  <a:lnTo>
                    <a:pt x="4" y="16"/>
                  </a:lnTo>
                  <a:lnTo>
                    <a:pt x="0" y="30"/>
                  </a:lnTo>
                  <a:lnTo>
                    <a:pt x="0" y="56"/>
                  </a:lnTo>
                  <a:close/>
                </a:path>
              </a:pathLst>
            </a:custGeom>
            <a:solidFill>
              <a:srgbClr val="000000"/>
            </a:solidFill>
            <a:ln w="9525">
              <a:noFill/>
              <a:round/>
              <a:headEnd/>
              <a:tailEnd/>
            </a:ln>
          </p:spPr>
          <p:txBody>
            <a:bodyPr/>
            <a:lstStyle/>
            <a:p>
              <a:endParaRPr lang="fr-FR">
                <a:latin typeface="Calibri" pitchFamily="34" charset="0"/>
              </a:endParaRPr>
            </a:p>
          </p:txBody>
        </p:sp>
        <p:sp>
          <p:nvSpPr>
            <p:cNvPr id="8934" name="Freeform 64"/>
            <p:cNvSpPr>
              <a:spLocks/>
            </p:cNvSpPr>
            <p:nvPr/>
          </p:nvSpPr>
          <p:spPr bwMode="auto">
            <a:xfrm>
              <a:off x="6733183" y="5751835"/>
              <a:ext cx="80679" cy="225903"/>
            </a:xfrm>
            <a:custGeom>
              <a:avLst/>
              <a:gdLst>
                <a:gd name="T0" fmla="*/ 0 w 20"/>
                <a:gd name="T1" fmla="*/ 911288672 h 56"/>
                <a:gd name="T2" fmla="*/ 0 w 20"/>
                <a:gd name="T3" fmla="*/ 911288672 h 56"/>
                <a:gd name="T4" fmla="*/ 32545904 w 20"/>
                <a:gd name="T5" fmla="*/ 650919399 h 56"/>
                <a:gd name="T6" fmla="*/ 32545904 w 20"/>
                <a:gd name="T7" fmla="*/ 390554035 h 56"/>
                <a:gd name="T8" fmla="*/ 32545904 w 20"/>
                <a:gd name="T9" fmla="*/ 390554035 h 56"/>
                <a:gd name="T10" fmla="*/ 97637720 w 20"/>
                <a:gd name="T11" fmla="*/ 162730858 h 56"/>
                <a:gd name="T12" fmla="*/ 97637720 w 20"/>
                <a:gd name="T13" fmla="*/ 162730858 h 56"/>
                <a:gd name="T14" fmla="*/ 130183616 w 20"/>
                <a:gd name="T15" fmla="*/ 97638509 h 56"/>
                <a:gd name="T16" fmla="*/ 130183616 w 20"/>
                <a:gd name="T17" fmla="*/ 97638509 h 56"/>
                <a:gd name="T18" fmla="*/ 325455054 w 20"/>
                <a:gd name="T19" fmla="*/ 97638509 h 56"/>
                <a:gd name="T20" fmla="*/ 325455054 w 20"/>
                <a:gd name="T21" fmla="*/ 97638509 h 56"/>
                <a:gd name="T22" fmla="*/ 325455054 w 20"/>
                <a:gd name="T23" fmla="*/ 130184668 h 56"/>
                <a:gd name="T24" fmla="*/ 325455054 w 20"/>
                <a:gd name="T25" fmla="*/ 130184668 h 56"/>
                <a:gd name="T26" fmla="*/ 325455054 w 20"/>
                <a:gd name="T27" fmla="*/ 130184668 h 56"/>
                <a:gd name="T28" fmla="*/ 325455054 w 20"/>
                <a:gd name="T29" fmla="*/ 130184668 h 56"/>
                <a:gd name="T30" fmla="*/ 325455054 w 20"/>
                <a:gd name="T31" fmla="*/ 130184668 h 56"/>
                <a:gd name="T32" fmla="*/ 325455054 w 20"/>
                <a:gd name="T33" fmla="*/ 130184668 h 56"/>
                <a:gd name="T34" fmla="*/ 325455054 w 20"/>
                <a:gd name="T35" fmla="*/ 130184668 h 56"/>
                <a:gd name="T36" fmla="*/ 325455054 w 20"/>
                <a:gd name="T37" fmla="*/ 130184668 h 56"/>
                <a:gd name="T38" fmla="*/ 325455054 w 20"/>
                <a:gd name="T39" fmla="*/ 32546167 h 56"/>
                <a:gd name="T40" fmla="*/ 260363199 w 20"/>
                <a:gd name="T41" fmla="*/ 0 h 56"/>
                <a:gd name="T42" fmla="*/ 195271406 w 20"/>
                <a:gd name="T43" fmla="*/ 0 h 56"/>
                <a:gd name="T44" fmla="*/ 130183616 w 20"/>
                <a:gd name="T45" fmla="*/ 65092334 h 56"/>
                <a:gd name="T46" fmla="*/ 130183616 w 20"/>
                <a:gd name="T47" fmla="*/ 65092334 h 56"/>
                <a:gd name="T48" fmla="*/ 65091808 w 20"/>
                <a:gd name="T49" fmla="*/ 260369336 h 56"/>
                <a:gd name="T50" fmla="*/ 0 w 20"/>
                <a:gd name="T51" fmla="*/ 488188478 h 56"/>
                <a:gd name="T52" fmla="*/ 0 w 20"/>
                <a:gd name="T53" fmla="*/ 911288672 h 56"/>
                <a:gd name="T54" fmla="*/ 0 w 20"/>
                <a:gd name="T55" fmla="*/ 911288672 h 56"/>
                <a:gd name="T56" fmla="*/ 0 w 20"/>
                <a:gd name="T57" fmla="*/ 911288672 h 5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56"/>
                <a:gd name="T89" fmla="*/ 20 w 20"/>
                <a:gd name="T90" fmla="*/ 56 h 5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56">
                  <a:moveTo>
                    <a:pt x="0" y="56"/>
                  </a:moveTo>
                  <a:lnTo>
                    <a:pt x="0" y="56"/>
                  </a:lnTo>
                  <a:lnTo>
                    <a:pt x="2" y="40"/>
                  </a:lnTo>
                  <a:lnTo>
                    <a:pt x="2" y="24"/>
                  </a:lnTo>
                  <a:lnTo>
                    <a:pt x="6" y="10"/>
                  </a:lnTo>
                  <a:lnTo>
                    <a:pt x="8" y="6"/>
                  </a:lnTo>
                  <a:lnTo>
                    <a:pt x="20" y="6"/>
                  </a:lnTo>
                  <a:lnTo>
                    <a:pt x="20" y="8"/>
                  </a:lnTo>
                  <a:lnTo>
                    <a:pt x="20" y="2"/>
                  </a:lnTo>
                  <a:lnTo>
                    <a:pt x="16" y="0"/>
                  </a:lnTo>
                  <a:lnTo>
                    <a:pt x="12" y="0"/>
                  </a:lnTo>
                  <a:lnTo>
                    <a:pt x="8" y="4"/>
                  </a:lnTo>
                  <a:lnTo>
                    <a:pt x="4" y="16"/>
                  </a:lnTo>
                  <a:lnTo>
                    <a:pt x="0" y="30"/>
                  </a:lnTo>
                  <a:lnTo>
                    <a:pt x="0" y="56"/>
                  </a:lnTo>
                </a:path>
              </a:pathLst>
            </a:custGeom>
            <a:noFill/>
            <a:ln w="9525">
              <a:noFill/>
              <a:round/>
              <a:headEnd/>
              <a:tailEnd/>
            </a:ln>
          </p:spPr>
          <p:txBody>
            <a:bodyPr/>
            <a:lstStyle/>
            <a:p>
              <a:endParaRPr lang="fr-FR">
                <a:latin typeface="Calibri" pitchFamily="34" charset="0"/>
              </a:endParaRPr>
            </a:p>
          </p:txBody>
        </p:sp>
        <p:sp>
          <p:nvSpPr>
            <p:cNvPr id="8935" name="Freeform 65"/>
            <p:cNvSpPr>
              <a:spLocks/>
            </p:cNvSpPr>
            <p:nvPr/>
          </p:nvSpPr>
          <p:spPr bwMode="auto">
            <a:xfrm>
              <a:off x="6620232" y="5848651"/>
              <a:ext cx="96815" cy="193631"/>
            </a:xfrm>
            <a:custGeom>
              <a:avLst/>
              <a:gdLst>
                <a:gd name="T0" fmla="*/ 390547678 w 24"/>
                <a:gd name="T1" fmla="*/ 781103424 h 48"/>
                <a:gd name="T2" fmla="*/ 390547678 w 24"/>
                <a:gd name="T3" fmla="*/ 781103424 h 48"/>
                <a:gd name="T4" fmla="*/ 390547678 w 24"/>
                <a:gd name="T5" fmla="*/ 585826622 h 48"/>
                <a:gd name="T6" fmla="*/ 358001712 w 24"/>
                <a:gd name="T7" fmla="*/ 423095829 h 48"/>
                <a:gd name="T8" fmla="*/ 292909781 w 24"/>
                <a:gd name="T9" fmla="*/ 227822998 h 48"/>
                <a:gd name="T10" fmla="*/ 195275856 w 24"/>
                <a:gd name="T11" fmla="*/ 97638432 h 48"/>
                <a:gd name="T12" fmla="*/ 195275856 w 24"/>
                <a:gd name="T13" fmla="*/ 97638432 h 48"/>
                <a:gd name="T14" fmla="*/ 130183893 w 24"/>
                <a:gd name="T15" fmla="*/ 0 h 48"/>
                <a:gd name="T16" fmla="*/ 65091947 w 24"/>
                <a:gd name="T17" fmla="*/ 0 h 48"/>
                <a:gd name="T18" fmla="*/ 32545973 w 24"/>
                <a:gd name="T19" fmla="*/ 0 h 48"/>
                <a:gd name="T20" fmla="*/ 32545973 w 24"/>
                <a:gd name="T21" fmla="*/ 0 h 48"/>
                <a:gd name="T22" fmla="*/ 0 w 24"/>
                <a:gd name="T23" fmla="*/ 32546141 h 48"/>
                <a:gd name="T24" fmla="*/ 0 w 24"/>
                <a:gd name="T25" fmla="*/ 65092283 h 48"/>
                <a:gd name="T26" fmla="*/ 0 w 24"/>
                <a:gd name="T27" fmla="*/ 97638432 h 48"/>
                <a:gd name="T28" fmla="*/ 0 w 24"/>
                <a:gd name="T29" fmla="*/ 97638432 h 48"/>
                <a:gd name="T30" fmla="*/ 32545973 w 24"/>
                <a:gd name="T31" fmla="*/ 130184566 h 48"/>
                <a:gd name="T32" fmla="*/ 32545973 w 24"/>
                <a:gd name="T33" fmla="*/ 97638432 h 48"/>
                <a:gd name="T34" fmla="*/ 32545973 w 24"/>
                <a:gd name="T35" fmla="*/ 97638432 h 48"/>
                <a:gd name="T36" fmla="*/ 130183893 w 24"/>
                <a:gd name="T37" fmla="*/ 65092283 h 48"/>
                <a:gd name="T38" fmla="*/ 130183893 w 24"/>
                <a:gd name="T39" fmla="*/ 65092283 h 48"/>
                <a:gd name="T40" fmla="*/ 195275856 w 24"/>
                <a:gd name="T41" fmla="*/ 130184566 h 48"/>
                <a:gd name="T42" fmla="*/ 195275856 w 24"/>
                <a:gd name="T43" fmla="*/ 130184566 h 48"/>
                <a:gd name="T44" fmla="*/ 260363753 w 24"/>
                <a:gd name="T45" fmla="*/ 260369132 h 48"/>
                <a:gd name="T46" fmla="*/ 325455747 w 24"/>
                <a:gd name="T47" fmla="*/ 423095829 h 48"/>
                <a:gd name="T48" fmla="*/ 325455747 w 24"/>
                <a:gd name="T49" fmla="*/ 423095829 h 48"/>
                <a:gd name="T50" fmla="*/ 358001712 w 24"/>
                <a:gd name="T51" fmla="*/ 585826622 h 48"/>
                <a:gd name="T52" fmla="*/ 358001712 w 24"/>
                <a:gd name="T53" fmla="*/ 781103424 h 48"/>
                <a:gd name="T54" fmla="*/ 358001712 w 24"/>
                <a:gd name="T55" fmla="*/ 781103424 h 48"/>
                <a:gd name="T56" fmla="*/ 390547678 w 24"/>
                <a:gd name="T57" fmla="*/ 781103424 h 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48"/>
                <a:gd name="T89" fmla="*/ 24 w 24"/>
                <a:gd name="T90" fmla="*/ 48 h 4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48">
                  <a:moveTo>
                    <a:pt x="24" y="48"/>
                  </a:moveTo>
                  <a:lnTo>
                    <a:pt x="24" y="48"/>
                  </a:lnTo>
                  <a:lnTo>
                    <a:pt x="24" y="36"/>
                  </a:lnTo>
                  <a:lnTo>
                    <a:pt x="22" y="26"/>
                  </a:lnTo>
                  <a:lnTo>
                    <a:pt x="18" y="14"/>
                  </a:lnTo>
                  <a:lnTo>
                    <a:pt x="12" y="6"/>
                  </a:lnTo>
                  <a:lnTo>
                    <a:pt x="8" y="0"/>
                  </a:lnTo>
                  <a:lnTo>
                    <a:pt x="4" y="0"/>
                  </a:lnTo>
                  <a:lnTo>
                    <a:pt x="2" y="0"/>
                  </a:lnTo>
                  <a:lnTo>
                    <a:pt x="0" y="2"/>
                  </a:lnTo>
                  <a:lnTo>
                    <a:pt x="0" y="4"/>
                  </a:lnTo>
                  <a:lnTo>
                    <a:pt x="0" y="6"/>
                  </a:lnTo>
                  <a:lnTo>
                    <a:pt x="2" y="8"/>
                  </a:lnTo>
                  <a:lnTo>
                    <a:pt x="2" y="6"/>
                  </a:lnTo>
                  <a:lnTo>
                    <a:pt x="8" y="4"/>
                  </a:lnTo>
                  <a:lnTo>
                    <a:pt x="12" y="8"/>
                  </a:lnTo>
                  <a:lnTo>
                    <a:pt x="16" y="16"/>
                  </a:lnTo>
                  <a:lnTo>
                    <a:pt x="20" y="26"/>
                  </a:lnTo>
                  <a:lnTo>
                    <a:pt x="22" y="36"/>
                  </a:lnTo>
                  <a:lnTo>
                    <a:pt x="22" y="48"/>
                  </a:lnTo>
                  <a:lnTo>
                    <a:pt x="24" y="48"/>
                  </a:lnTo>
                  <a:close/>
                </a:path>
              </a:pathLst>
            </a:custGeom>
            <a:solidFill>
              <a:srgbClr val="000000"/>
            </a:solidFill>
            <a:ln w="9525">
              <a:noFill/>
              <a:round/>
              <a:headEnd/>
              <a:tailEnd/>
            </a:ln>
          </p:spPr>
          <p:txBody>
            <a:bodyPr/>
            <a:lstStyle/>
            <a:p>
              <a:endParaRPr lang="fr-FR">
                <a:latin typeface="Calibri" pitchFamily="34" charset="0"/>
              </a:endParaRPr>
            </a:p>
          </p:txBody>
        </p:sp>
        <p:sp>
          <p:nvSpPr>
            <p:cNvPr id="8936" name="Freeform 66"/>
            <p:cNvSpPr>
              <a:spLocks/>
            </p:cNvSpPr>
            <p:nvPr/>
          </p:nvSpPr>
          <p:spPr bwMode="auto">
            <a:xfrm>
              <a:off x="6620232" y="5848651"/>
              <a:ext cx="96815" cy="193631"/>
            </a:xfrm>
            <a:custGeom>
              <a:avLst/>
              <a:gdLst>
                <a:gd name="T0" fmla="*/ 390547678 w 24"/>
                <a:gd name="T1" fmla="*/ 781103424 h 48"/>
                <a:gd name="T2" fmla="*/ 390547678 w 24"/>
                <a:gd name="T3" fmla="*/ 781103424 h 48"/>
                <a:gd name="T4" fmla="*/ 390547678 w 24"/>
                <a:gd name="T5" fmla="*/ 585826622 h 48"/>
                <a:gd name="T6" fmla="*/ 358001712 w 24"/>
                <a:gd name="T7" fmla="*/ 423095829 h 48"/>
                <a:gd name="T8" fmla="*/ 292909781 w 24"/>
                <a:gd name="T9" fmla="*/ 227822998 h 48"/>
                <a:gd name="T10" fmla="*/ 195275856 w 24"/>
                <a:gd name="T11" fmla="*/ 97638432 h 48"/>
                <a:gd name="T12" fmla="*/ 195275856 w 24"/>
                <a:gd name="T13" fmla="*/ 97638432 h 48"/>
                <a:gd name="T14" fmla="*/ 130183893 w 24"/>
                <a:gd name="T15" fmla="*/ 0 h 48"/>
                <a:gd name="T16" fmla="*/ 65091947 w 24"/>
                <a:gd name="T17" fmla="*/ 0 h 48"/>
                <a:gd name="T18" fmla="*/ 32545973 w 24"/>
                <a:gd name="T19" fmla="*/ 0 h 48"/>
                <a:gd name="T20" fmla="*/ 32545973 w 24"/>
                <a:gd name="T21" fmla="*/ 0 h 48"/>
                <a:gd name="T22" fmla="*/ 0 w 24"/>
                <a:gd name="T23" fmla="*/ 32546141 h 48"/>
                <a:gd name="T24" fmla="*/ 0 w 24"/>
                <a:gd name="T25" fmla="*/ 65092283 h 48"/>
                <a:gd name="T26" fmla="*/ 0 w 24"/>
                <a:gd name="T27" fmla="*/ 97638432 h 48"/>
                <a:gd name="T28" fmla="*/ 0 w 24"/>
                <a:gd name="T29" fmla="*/ 97638432 h 48"/>
                <a:gd name="T30" fmla="*/ 32545973 w 24"/>
                <a:gd name="T31" fmla="*/ 130184566 h 48"/>
                <a:gd name="T32" fmla="*/ 32545973 w 24"/>
                <a:gd name="T33" fmla="*/ 97638432 h 48"/>
                <a:gd name="T34" fmla="*/ 32545973 w 24"/>
                <a:gd name="T35" fmla="*/ 97638432 h 48"/>
                <a:gd name="T36" fmla="*/ 130183893 w 24"/>
                <a:gd name="T37" fmla="*/ 65092283 h 48"/>
                <a:gd name="T38" fmla="*/ 130183893 w 24"/>
                <a:gd name="T39" fmla="*/ 65092283 h 48"/>
                <a:gd name="T40" fmla="*/ 195275856 w 24"/>
                <a:gd name="T41" fmla="*/ 130184566 h 48"/>
                <a:gd name="T42" fmla="*/ 195275856 w 24"/>
                <a:gd name="T43" fmla="*/ 130184566 h 48"/>
                <a:gd name="T44" fmla="*/ 260363753 w 24"/>
                <a:gd name="T45" fmla="*/ 260369132 h 48"/>
                <a:gd name="T46" fmla="*/ 325455747 w 24"/>
                <a:gd name="T47" fmla="*/ 423095829 h 48"/>
                <a:gd name="T48" fmla="*/ 325455747 w 24"/>
                <a:gd name="T49" fmla="*/ 423095829 h 48"/>
                <a:gd name="T50" fmla="*/ 358001712 w 24"/>
                <a:gd name="T51" fmla="*/ 585826622 h 48"/>
                <a:gd name="T52" fmla="*/ 358001712 w 24"/>
                <a:gd name="T53" fmla="*/ 781103424 h 48"/>
                <a:gd name="T54" fmla="*/ 358001712 w 24"/>
                <a:gd name="T55" fmla="*/ 781103424 h 48"/>
                <a:gd name="T56" fmla="*/ 390547678 w 24"/>
                <a:gd name="T57" fmla="*/ 781103424 h 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48"/>
                <a:gd name="T89" fmla="*/ 24 w 24"/>
                <a:gd name="T90" fmla="*/ 48 h 4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48">
                  <a:moveTo>
                    <a:pt x="24" y="48"/>
                  </a:moveTo>
                  <a:lnTo>
                    <a:pt x="24" y="48"/>
                  </a:lnTo>
                  <a:lnTo>
                    <a:pt x="24" y="36"/>
                  </a:lnTo>
                  <a:lnTo>
                    <a:pt x="22" y="26"/>
                  </a:lnTo>
                  <a:lnTo>
                    <a:pt x="18" y="14"/>
                  </a:lnTo>
                  <a:lnTo>
                    <a:pt x="12" y="6"/>
                  </a:lnTo>
                  <a:lnTo>
                    <a:pt x="8" y="0"/>
                  </a:lnTo>
                  <a:lnTo>
                    <a:pt x="4" y="0"/>
                  </a:lnTo>
                  <a:lnTo>
                    <a:pt x="2" y="0"/>
                  </a:lnTo>
                  <a:lnTo>
                    <a:pt x="0" y="2"/>
                  </a:lnTo>
                  <a:lnTo>
                    <a:pt x="0" y="4"/>
                  </a:lnTo>
                  <a:lnTo>
                    <a:pt x="0" y="6"/>
                  </a:lnTo>
                  <a:lnTo>
                    <a:pt x="2" y="8"/>
                  </a:lnTo>
                  <a:lnTo>
                    <a:pt x="2" y="6"/>
                  </a:lnTo>
                  <a:lnTo>
                    <a:pt x="8" y="4"/>
                  </a:lnTo>
                  <a:lnTo>
                    <a:pt x="12" y="8"/>
                  </a:lnTo>
                  <a:lnTo>
                    <a:pt x="16" y="16"/>
                  </a:lnTo>
                  <a:lnTo>
                    <a:pt x="20" y="26"/>
                  </a:lnTo>
                  <a:lnTo>
                    <a:pt x="22" y="36"/>
                  </a:lnTo>
                  <a:lnTo>
                    <a:pt x="22" y="48"/>
                  </a:lnTo>
                  <a:lnTo>
                    <a:pt x="24" y="48"/>
                  </a:lnTo>
                </a:path>
              </a:pathLst>
            </a:custGeom>
            <a:noFill/>
            <a:ln w="9525">
              <a:noFill/>
              <a:round/>
              <a:headEnd/>
              <a:tailEnd/>
            </a:ln>
          </p:spPr>
          <p:txBody>
            <a:bodyPr/>
            <a:lstStyle/>
            <a:p>
              <a:endParaRPr lang="fr-FR">
                <a:latin typeface="Calibri" pitchFamily="34" charset="0"/>
              </a:endParaRPr>
            </a:p>
          </p:txBody>
        </p:sp>
        <p:sp>
          <p:nvSpPr>
            <p:cNvPr id="8937" name="Freeform 67"/>
            <p:cNvSpPr>
              <a:spLocks/>
            </p:cNvSpPr>
            <p:nvPr/>
          </p:nvSpPr>
          <p:spPr bwMode="auto">
            <a:xfrm>
              <a:off x="6821930" y="5905126"/>
              <a:ext cx="193631" cy="161359"/>
            </a:xfrm>
            <a:custGeom>
              <a:avLst/>
              <a:gdLst>
                <a:gd name="T0" fmla="*/ 32546141 w 48"/>
                <a:gd name="T1" fmla="*/ 650918176 h 40"/>
                <a:gd name="T2" fmla="*/ 32546141 w 48"/>
                <a:gd name="T3" fmla="*/ 650918176 h 40"/>
                <a:gd name="T4" fmla="*/ 65092283 w 48"/>
                <a:gd name="T5" fmla="*/ 618372078 h 40"/>
                <a:gd name="T6" fmla="*/ 97638432 w 48"/>
                <a:gd name="T7" fmla="*/ 585825980 h 40"/>
                <a:gd name="T8" fmla="*/ 97638432 w 48"/>
                <a:gd name="T9" fmla="*/ 585825980 h 40"/>
                <a:gd name="T10" fmla="*/ 227822998 w 48"/>
                <a:gd name="T11" fmla="*/ 325461105 h 40"/>
                <a:gd name="T12" fmla="*/ 227822998 w 48"/>
                <a:gd name="T13" fmla="*/ 325461105 h 40"/>
                <a:gd name="T14" fmla="*/ 325461462 w 48"/>
                <a:gd name="T15" fmla="*/ 227822748 h 40"/>
                <a:gd name="T16" fmla="*/ 455641962 w 48"/>
                <a:gd name="T17" fmla="*/ 97638325 h 40"/>
                <a:gd name="T18" fmla="*/ 455641962 w 48"/>
                <a:gd name="T19" fmla="*/ 97638325 h 40"/>
                <a:gd name="T20" fmla="*/ 520734229 w 48"/>
                <a:gd name="T21" fmla="*/ 65092212 h 40"/>
                <a:gd name="T22" fmla="*/ 618372756 w 48"/>
                <a:gd name="T23" fmla="*/ 65092212 h 40"/>
                <a:gd name="T24" fmla="*/ 716011157 w 48"/>
                <a:gd name="T25" fmla="*/ 65092212 h 40"/>
                <a:gd name="T26" fmla="*/ 748557290 w 48"/>
                <a:gd name="T27" fmla="*/ 97638325 h 40"/>
                <a:gd name="T28" fmla="*/ 748557290 w 48"/>
                <a:gd name="T29" fmla="*/ 130184423 h 40"/>
                <a:gd name="T30" fmla="*/ 748557290 w 48"/>
                <a:gd name="T31" fmla="*/ 130184423 h 40"/>
                <a:gd name="T32" fmla="*/ 781103424 w 48"/>
                <a:gd name="T33" fmla="*/ 130184423 h 40"/>
                <a:gd name="T34" fmla="*/ 781103424 w 48"/>
                <a:gd name="T35" fmla="*/ 130184423 h 40"/>
                <a:gd name="T36" fmla="*/ 781103424 w 48"/>
                <a:gd name="T37" fmla="*/ 97638325 h 40"/>
                <a:gd name="T38" fmla="*/ 781103424 w 48"/>
                <a:gd name="T39" fmla="*/ 65092212 h 40"/>
                <a:gd name="T40" fmla="*/ 716011157 w 48"/>
                <a:gd name="T41" fmla="*/ 32546106 h 40"/>
                <a:gd name="T42" fmla="*/ 618372756 w 48"/>
                <a:gd name="T43" fmla="*/ 0 h 40"/>
                <a:gd name="T44" fmla="*/ 520734229 w 48"/>
                <a:gd name="T45" fmla="*/ 0 h 40"/>
                <a:gd name="T46" fmla="*/ 520734229 w 48"/>
                <a:gd name="T47" fmla="*/ 0 h 40"/>
                <a:gd name="T48" fmla="*/ 455641962 w 48"/>
                <a:gd name="T49" fmla="*/ 65092212 h 40"/>
                <a:gd name="T50" fmla="*/ 358007595 w 48"/>
                <a:gd name="T51" fmla="*/ 130184423 h 40"/>
                <a:gd name="T52" fmla="*/ 227822998 w 48"/>
                <a:gd name="T53" fmla="*/ 292915007 h 40"/>
                <a:gd name="T54" fmla="*/ 227822998 w 48"/>
                <a:gd name="T55" fmla="*/ 292915007 h 40"/>
                <a:gd name="T56" fmla="*/ 97638432 w 48"/>
                <a:gd name="T57" fmla="*/ 488187560 h 40"/>
                <a:gd name="T58" fmla="*/ 97638432 w 48"/>
                <a:gd name="T59" fmla="*/ 488187560 h 40"/>
                <a:gd name="T60" fmla="*/ 65092283 w 48"/>
                <a:gd name="T61" fmla="*/ 553279882 h 40"/>
                <a:gd name="T62" fmla="*/ 0 w 48"/>
                <a:gd name="T63" fmla="*/ 650918176 h 40"/>
                <a:gd name="T64" fmla="*/ 0 w 48"/>
                <a:gd name="T65" fmla="*/ 650918176 h 40"/>
                <a:gd name="T66" fmla="*/ 32546141 w 48"/>
                <a:gd name="T67" fmla="*/ 650918176 h 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8"/>
                <a:gd name="T103" fmla="*/ 0 h 40"/>
                <a:gd name="T104" fmla="*/ 48 w 48"/>
                <a:gd name="T105" fmla="*/ 40 h 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8" h="40">
                  <a:moveTo>
                    <a:pt x="2" y="40"/>
                  </a:moveTo>
                  <a:lnTo>
                    <a:pt x="2" y="40"/>
                  </a:lnTo>
                  <a:lnTo>
                    <a:pt x="4" y="38"/>
                  </a:lnTo>
                  <a:lnTo>
                    <a:pt x="6" y="36"/>
                  </a:lnTo>
                  <a:lnTo>
                    <a:pt x="14" y="20"/>
                  </a:lnTo>
                  <a:lnTo>
                    <a:pt x="20" y="14"/>
                  </a:lnTo>
                  <a:lnTo>
                    <a:pt x="28" y="6"/>
                  </a:lnTo>
                  <a:lnTo>
                    <a:pt x="32" y="4"/>
                  </a:lnTo>
                  <a:lnTo>
                    <a:pt x="38" y="4"/>
                  </a:lnTo>
                  <a:lnTo>
                    <a:pt x="44" y="4"/>
                  </a:lnTo>
                  <a:lnTo>
                    <a:pt x="46" y="6"/>
                  </a:lnTo>
                  <a:lnTo>
                    <a:pt x="46" y="8"/>
                  </a:lnTo>
                  <a:lnTo>
                    <a:pt x="48" y="8"/>
                  </a:lnTo>
                  <a:lnTo>
                    <a:pt x="48" y="6"/>
                  </a:lnTo>
                  <a:lnTo>
                    <a:pt x="48" y="4"/>
                  </a:lnTo>
                  <a:lnTo>
                    <a:pt x="44" y="2"/>
                  </a:lnTo>
                  <a:lnTo>
                    <a:pt x="38" y="0"/>
                  </a:lnTo>
                  <a:lnTo>
                    <a:pt x="32" y="0"/>
                  </a:lnTo>
                  <a:lnTo>
                    <a:pt x="28" y="4"/>
                  </a:lnTo>
                  <a:lnTo>
                    <a:pt x="22" y="8"/>
                  </a:lnTo>
                  <a:lnTo>
                    <a:pt x="14" y="18"/>
                  </a:lnTo>
                  <a:lnTo>
                    <a:pt x="6" y="30"/>
                  </a:lnTo>
                  <a:lnTo>
                    <a:pt x="4" y="34"/>
                  </a:lnTo>
                  <a:lnTo>
                    <a:pt x="0" y="40"/>
                  </a:lnTo>
                  <a:lnTo>
                    <a:pt x="2" y="40"/>
                  </a:lnTo>
                  <a:close/>
                </a:path>
              </a:pathLst>
            </a:custGeom>
            <a:solidFill>
              <a:srgbClr val="000000"/>
            </a:solidFill>
            <a:ln w="9525">
              <a:noFill/>
              <a:round/>
              <a:headEnd/>
              <a:tailEnd/>
            </a:ln>
          </p:spPr>
          <p:txBody>
            <a:bodyPr/>
            <a:lstStyle/>
            <a:p>
              <a:endParaRPr lang="fr-FR">
                <a:latin typeface="Calibri" pitchFamily="34" charset="0"/>
              </a:endParaRPr>
            </a:p>
          </p:txBody>
        </p:sp>
        <p:sp>
          <p:nvSpPr>
            <p:cNvPr id="8938" name="Freeform 68"/>
            <p:cNvSpPr>
              <a:spLocks/>
            </p:cNvSpPr>
            <p:nvPr/>
          </p:nvSpPr>
          <p:spPr bwMode="auto">
            <a:xfrm>
              <a:off x="6821930" y="5905126"/>
              <a:ext cx="193631" cy="161359"/>
            </a:xfrm>
            <a:custGeom>
              <a:avLst/>
              <a:gdLst>
                <a:gd name="T0" fmla="*/ 32546141 w 48"/>
                <a:gd name="T1" fmla="*/ 650918176 h 40"/>
                <a:gd name="T2" fmla="*/ 32546141 w 48"/>
                <a:gd name="T3" fmla="*/ 650918176 h 40"/>
                <a:gd name="T4" fmla="*/ 65092283 w 48"/>
                <a:gd name="T5" fmla="*/ 618372078 h 40"/>
                <a:gd name="T6" fmla="*/ 97638432 w 48"/>
                <a:gd name="T7" fmla="*/ 585825980 h 40"/>
                <a:gd name="T8" fmla="*/ 97638432 w 48"/>
                <a:gd name="T9" fmla="*/ 585825980 h 40"/>
                <a:gd name="T10" fmla="*/ 227822998 w 48"/>
                <a:gd name="T11" fmla="*/ 325461105 h 40"/>
                <a:gd name="T12" fmla="*/ 227822998 w 48"/>
                <a:gd name="T13" fmla="*/ 325461105 h 40"/>
                <a:gd name="T14" fmla="*/ 325461462 w 48"/>
                <a:gd name="T15" fmla="*/ 227822748 h 40"/>
                <a:gd name="T16" fmla="*/ 455641962 w 48"/>
                <a:gd name="T17" fmla="*/ 97638325 h 40"/>
                <a:gd name="T18" fmla="*/ 455641962 w 48"/>
                <a:gd name="T19" fmla="*/ 97638325 h 40"/>
                <a:gd name="T20" fmla="*/ 520734229 w 48"/>
                <a:gd name="T21" fmla="*/ 65092212 h 40"/>
                <a:gd name="T22" fmla="*/ 618372756 w 48"/>
                <a:gd name="T23" fmla="*/ 65092212 h 40"/>
                <a:gd name="T24" fmla="*/ 716011157 w 48"/>
                <a:gd name="T25" fmla="*/ 65092212 h 40"/>
                <a:gd name="T26" fmla="*/ 748557290 w 48"/>
                <a:gd name="T27" fmla="*/ 97638325 h 40"/>
                <a:gd name="T28" fmla="*/ 748557290 w 48"/>
                <a:gd name="T29" fmla="*/ 130184423 h 40"/>
                <a:gd name="T30" fmla="*/ 748557290 w 48"/>
                <a:gd name="T31" fmla="*/ 130184423 h 40"/>
                <a:gd name="T32" fmla="*/ 781103424 w 48"/>
                <a:gd name="T33" fmla="*/ 130184423 h 40"/>
                <a:gd name="T34" fmla="*/ 781103424 w 48"/>
                <a:gd name="T35" fmla="*/ 130184423 h 40"/>
                <a:gd name="T36" fmla="*/ 781103424 w 48"/>
                <a:gd name="T37" fmla="*/ 97638325 h 40"/>
                <a:gd name="T38" fmla="*/ 781103424 w 48"/>
                <a:gd name="T39" fmla="*/ 65092212 h 40"/>
                <a:gd name="T40" fmla="*/ 716011157 w 48"/>
                <a:gd name="T41" fmla="*/ 32546106 h 40"/>
                <a:gd name="T42" fmla="*/ 618372756 w 48"/>
                <a:gd name="T43" fmla="*/ 0 h 40"/>
                <a:gd name="T44" fmla="*/ 520734229 w 48"/>
                <a:gd name="T45" fmla="*/ 0 h 40"/>
                <a:gd name="T46" fmla="*/ 520734229 w 48"/>
                <a:gd name="T47" fmla="*/ 0 h 40"/>
                <a:gd name="T48" fmla="*/ 455641962 w 48"/>
                <a:gd name="T49" fmla="*/ 65092212 h 40"/>
                <a:gd name="T50" fmla="*/ 358007595 w 48"/>
                <a:gd name="T51" fmla="*/ 130184423 h 40"/>
                <a:gd name="T52" fmla="*/ 227822998 w 48"/>
                <a:gd name="T53" fmla="*/ 292915007 h 40"/>
                <a:gd name="T54" fmla="*/ 227822998 w 48"/>
                <a:gd name="T55" fmla="*/ 292915007 h 40"/>
                <a:gd name="T56" fmla="*/ 97638432 w 48"/>
                <a:gd name="T57" fmla="*/ 488187560 h 40"/>
                <a:gd name="T58" fmla="*/ 97638432 w 48"/>
                <a:gd name="T59" fmla="*/ 488187560 h 40"/>
                <a:gd name="T60" fmla="*/ 65092283 w 48"/>
                <a:gd name="T61" fmla="*/ 553279882 h 40"/>
                <a:gd name="T62" fmla="*/ 0 w 48"/>
                <a:gd name="T63" fmla="*/ 650918176 h 40"/>
                <a:gd name="T64" fmla="*/ 0 w 48"/>
                <a:gd name="T65" fmla="*/ 650918176 h 40"/>
                <a:gd name="T66" fmla="*/ 32546141 w 48"/>
                <a:gd name="T67" fmla="*/ 650918176 h 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8"/>
                <a:gd name="T103" fmla="*/ 0 h 40"/>
                <a:gd name="T104" fmla="*/ 48 w 48"/>
                <a:gd name="T105" fmla="*/ 40 h 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8" h="40">
                  <a:moveTo>
                    <a:pt x="2" y="40"/>
                  </a:moveTo>
                  <a:lnTo>
                    <a:pt x="2" y="40"/>
                  </a:lnTo>
                  <a:lnTo>
                    <a:pt x="4" y="38"/>
                  </a:lnTo>
                  <a:lnTo>
                    <a:pt x="6" y="36"/>
                  </a:lnTo>
                  <a:lnTo>
                    <a:pt x="14" y="20"/>
                  </a:lnTo>
                  <a:lnTo>
                    <a:pt x="20" y="14"/>
                  </a:lnTo>
                  <a:lnTo>
                    <a:pt x="28" y="6"/>
                  </a:lnTo>
                  <a:lnTo>
                    <a:pt x="32" y="4"/>
                  </a:lnTo>
                  <a:lnTo>
                    <a:pt x="38" y="4"/>
                  </a:lnTo>
                  <a:lnTo>
                    <a:pt x="44" y="4"/>
                  </a:lnTo>
                  <a:lnTo>
                    <a:pt x="46" y="6"/>
                  </a:lnTo>
                  <a:lnTo>
                    <a:pt x="46" y="8"/>
                  </a:lnTo>
                  <a:lnTo>
                    <a:pt x="48" y="8"/>
                  </a:lnTo>
                  <a:lnTo>
                    <a:pt x="48" y="6"/>
                  </a:lnTo>
                  <a:lnTo>
                    <a:pt x="48" y="4"/>
                  </a:lnTo>
                  <a:lnTo>
                    <a:pt x="44" y="2"/>
                  </a:lnTo>
                  <a:lnTo>
                    <a:pt x="38" y="0"/>
                  </a:lnTo>
                  <a:lnTo>
                    <a:pt x="32" y="0"/>
                  </a:lnTo>
                  <a:lnTo>
                    <a:pt x="28" y="4"/>
                  </a:lnTo>
                  <a:lnTo>
                    <a:pt x="22" y="8"/>
                  </a:lnTo>
                  <a:lnTo>
                    <a:pt x="14" y="18"/>
                  </a:lnTo>
                  <a:lnTo>
                    <a:pt x="6" y="30"/>
                  </a:lnTo>
                  <a:lnTo>
                    <a:pt x="4" y="34"/>
                  </a:lnTo>
                  <a:lnTo>
                    <a:pt x="0" y="40"/>
                  </a:lnTo>
                  <a:lnTo>
                    <a:pt x="2" y="40"/>
                  </a:lnTo>
                </a:path>
              </a:pathLst>
            </a:custGeom>
            <a:noFill/>
            <a:ln w="9525">
              <a:noFill/>
              <a:round/>
              <a:headEnd/>
              <a:tailEnd/>
            </a:ln>
          </p:spPr>
          <p:txBody>
            <a:bodyPr/>
            <a:lstStyle/>
            <a:p>
              <a:endParaRPr lang="fr-FR">
                <a:latin typeface="Calibri" pitchFamily="34" charset="0"/>
              </a:endParaRPr>
            </a:p>
          </p:txBody>
        </p:sp>
        <p:sp>
          <p:nvSpPr>
            <p:cNvPr id="8939" name="Freeform 69"/>
            <p:cNvSpPr>
              <a:spLocks/>
            </p:cNvSpPr>
            <p:nvPr/>
          </p:nvSpPr>
          <p:spPr bwMode="auto">
            <a:xfrm>
              <a:off x="6870338" y="6010010"/>
              <a:ext cx="137155" cy="64544"/>
            </a:xfrm>
            <a:custGeom>
              <a:avLst/>
              <a:gdLst>
                <a:gd name="T0" fmla="*/ 0 w 34"/>
                <a:gd name="T1" fmla="*/ 260370435 h 16"/>
                <a:gd name="T2" fmla="*/ 0 w 34"/>
                <a:gd name="T3" fmla="*/ 260370435 h 16"/>
                <a:gd name="T4" fmla="*/ 130184272 w 34"/>
                <a:gd name="T5" fmla="*/ 130185217 h 16"/>
                <a:gd name="T6" fmla="*/ 260368544 w 34"/>
                <a:gd name="T7" fmla="*/ 65092609 h 16"/>
                <a:gd name="T8" fmla="*/ 325456693 w 34"/>
                <a:gd name="T9" fmla="*/ 32546304 h 16"/>
                <a:gd name="T10" fmla="*/ 390548813 w 34"/>
                <a:gd name="T11" fmla="*/ 65092609 h 16"/>
                <a:gd name="T12" fmla="*/ 455640933 w 34"/>
                <a:gd name="T13" fmla="*/ 97638921 h 16"/>
                <a:gd name="T14" fmla="*/ 520733054 w 34"/>
                <a:gd name="T15" fmla="*/ 162731545 h 16"/>
                <a:gd name="T16" fmla="*/ 520733054 w 34"/>
                <a:gd name="T17" fmla="*/ 162731545 h 16"/>
                <a:gd name="T18" fmla="*/ 553279240 w 34"/>
                <a:gd name="T19" fmla="*/ 130185217 h 16"/>
                <a:gd name="T20" fmla="*/ 553279240 w 34"/>
                <a:gd name="T21" fmla="*/ 130185217 h 16"/>
                <a:gd name="T22" fmla="*/ 520733054 w 34"/>
                <a:gd name="T23" fmla="*/ 65092609 h 16"/>
                <a:gd name="T24" fmla="*/ 455640933 w 34"/>
                <a:gd name="T25" fmla="*/ 32546304 h 16"/>
                <a:gd name="T26" fmla="*/ 358002753 w 34"/>
                <a:gd name="T27" fmla="*/ 0 h 16"/>
                <a:gd name="T28" fmla="*/ 292910633 w 34"/>
                <a:gd name="T29" fmla="*/ 0 h 16"/>
                <a:gd name="T30" fmla="*/ 292910633 w 34"/>
                <a:gd name="T31" fmla="*/ 0 h 16"/>
                <a:gd name="T32" fmla="*/ 195276424 w 34"/>
                <a:gd name="T33" fmla="*/ 32546304 h 16"/>
                <a:gd name="T34" fmla="*/ 130184272 w 34"/>
                <a:gd name="T35" fmla="*/ 97638921 h 16"/>
                <a:gd name="T36" fmla="*/ 0 w 34"/>
                <a:gd name="T37" fmla="*/ 260370435 h 16"/>
                <a:gd name="T38" fmla="*/ 0 w 34"/>
                <a:gd name="T39" fmla="*/ 260370435 h 16"/>
                <a:gd name="T40" fmla="*/ 0 w 34"/>
                <a:gd name="T41" fmla="*/ 260370435 h 16"/>
                <a:gd name="T42" fmla="*/ 0 w 34"/>
                <a:gd name="T43" fmla="*/ 260370435 h 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16"/>
                <a:gd name="T68" fmla="*/ 34 w 34"/>
                <a:gd name="T69" fmla="*/ 16 h 1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16">
                  <a:moveTo>
                    <a:pt x="0" y="16"/>
                  </a:moveTo>
                  <a:lnTo>
                    <a:pt x="0" y="16"/>
                  </a:lnTo>
                  <a:lnTo>
                    <a:pt x="8" y="8"/>
                  </a:lnTo>
                  <a:lnTo>
                    <a:pt x="16" y="4"/>
                  </a:lnTo>
                  <a:lnTo>
                    <a:pt x="20" y="2"/>
                  </a:lnTo>
                  <a:lnTo>
                    <a:pt x="24" y="4"/>
                  </a:lnTo>
                  <a:lnTo>
                    <a:pt x="28" y="6"/>
                  </a:lnTo>
                  <a:lnTo>
                    <a:pt x="32" y="10"/>
                  </a:lnTo>
                  <a:lnTo>
                    <a:pt x="34" y="8"/>
                  </a:lnTo>
                  <a:lnTo>
                    <a:pt x="32" y="4"/>
                  </a:lnTo>
                  <a:lnTo>
                    <a:pt x="28" y="2"/>
                  </a:lnTo>
                  <a:lnTo>
                    <a:pt x="22" y="0"/>
                  </a:lnTo>
                  <a:lnTo>
                    <a:pt x="18" y="0"/>
                  </a:lnTo>
                  <a:lnTo>
                    <a:pt x="12" y="2"/>
                  </a:lnTo>
                  <a:lnTo>
                    <a:pt x="8" y="6"/>
                  </a:lnTo>
                  <a:lnTo>
                    <a:pt x="0" y="16"/>
                  </a:lnTo>
                  <a:close/>
                </a:path>
              </a:pathLst>
            </a:custGeom>
            <a:solidFill>
              <a:srgbClr val="000000"/>
            </a:solidFill>
            <a:ln w="9525">
              <a:noFill/>
              <a:round/>
              <a:headEnd/>
              <a:tailEnd/>
            </a:ln>
          </p:spPr>
          <p:txBody>
            <a:bodyPr/>
            <a:lstStyle/>
            <a:p>
              <a:endParaRPr lang="fr-FR">
                <a:latin typeface="Calibri" pitchFamily="34" charset="0"/>
              </a:endParaRPr>
            </a:p>
          </p:txBody>
        </p:sp>
        <p:sp>
          <p:nvSpPr>
            <p:cNvPr id="8940" name="Freeform 70"/>
            <p:cNvSpPr>
              <a:spLocks/>
            </p:cNvSpPr>
            <p:nvPr/>
          </p:nvSpPr>
          <p:spPr bwMode="auto">
            <a:xfrm>
              <a:off x="6870338" y="6010010"/>
              <a:ext cx="137155" cy="64544"/>
            </a:xfrm>
            <a:custGeom>
              <a:avLst/>
              <a:gdLst>
                <a:gd name="T0" fmla="*/ 0 w 34"/>
                <a:gd name="T1" fmla="*/ 260370435 h 16"/>
                <a:gd name="T2" fmla="*/ 0 w 34"/>
                <a:gd name="T3" fmla="*/ 260370435 h 16"/>
                <a:gd name="T4" fmla="*/ 130184272 w 34"/>
                <a:gd name="T5" fmla="*/ 130185217 h 16"/>
                <a:gd name="T6" fmla="*/ 260368544 w 34"/>
                <a:gd name="T7" fmla="*/ 65092609 h 16"/>
                <a:gd name="T8" fmla="*/ 325456693 w 34"/>
                <a:gd name="T9" fmla="*/ 32546304 h 16"/>
                <a:gd name="T10" fmla="*/ 390548813 w 34"/>
                <a:gd name="T11" fmla="*/ 65092609 h 16"/>
                <a:gd name="T12" fmla="*/ 455640933 w 34"/>
                <a:gd name="T13" fmla="*/ 97638921 h 16"/>
                <a:gd name="T14" fmla="*/ 520733054 w 34"/>
                <a:gd name="T15" fmla="*/ 162731545 h 16"/>
                <a:gd name="T16" fmla="*/ 520733054 w 34"/>
                <a:gd name="T17" fmla="*/ 162731545 h 16"/>
                <a:gd name="T18" fmla="*/ 553279240 w 34"/>
                <a:gd name="T19" fmla="*/ 130185217 h 16"/>
                <a:gd name="T20" fmla="*/ 553279240 w 34"/>
                <a:gd name="T21" fmla="*/ 130185217 h 16"/>
                <a:gd name="T22" fmla="*/ 520733054 w 34"/>
                <a:gd name="T23" fmla="*/ 65092609 h 16"/>
                <a:gd name="T24" fmla="*/ 455640933 w 34"/>
                <a:gd name="T25" fmla="*/ 32546304 h 16"/>
                <a:gd name="T26" fmla="*/ 358002753 w 34"/>
                <a:gd name="T27" fmla="*/ 0 h 16"/>
                <a:gd name="T28" fmla="*/ 292910633 w 34"/>
                <a:gd name="T29" fmla="*/ 0 h 16"/>
                <a:gd name="T30" fmla="*/ 292910633 w 34"/>
                <a:gd name="T31" fmla="*/ 0 h 16"/>
                <a:gd name="T32" fmla="*/ 195276424 w 34"/>
                <a:gd name="T33" fmla="*/ 32546304 h 16"/>
                <a:gd name="T34" fmla="*/ 130184272 w 34"/>
                <a:gd name="T35" fmla="*/ 97638921 h 16"/>
                <a:gd name="T36" fmla="*/ 0 w 34"/>
                <a:gd name="T37" fmla="*/ 260370435 h 16"/>
                <a:gd name="T38" fmla="*/ 0 w 34"/>
                <a:gd name="T39" fmla="*/ 260370435 h 16"/>
                <a:gd name="T40" fmla="*/ 0 w 34"/>
                <a:gd name="T41" fmla="*/ 260370435 h 16"/>
                <a:gd name="T42" fmla="*/ 0 w 34"/>
                <a:gd name="T43" fmla="*/ 260370435 h 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16"/>
                <a:gd name="T68" fmla="*/ 34 w 34"/>
                <a:gd name="T69" fmla="*/ 16 h 1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16">
                  <a:moveTo>
                    <a:pt x="0" y="16"/>
                  </a:moveTo>
                  <a:lnTo>
                    <a:pt x="0" y="16"/>
                  </a:lnTo>
                  <a:lnTo>
                    <a:pt x="8" y="8"/>
                  </a:lnTo>
                  <a:lnTo>
                    <a:pt x="16" y="4"/>
                  </a:lnTo>
                  <a:lnTo>
                    <a:pt x="20" y="2"/>
                  </a:lnTo>
                  <a:lnTo>
                    <a:pt x="24" y="4"/>
                  </a:lnTo>
                  <a:lnTo>
                    <a:pt x="28" y="6"/>
                  </a:lnTo>
                  <a:lnTo>
                    <a:pt x="32" y="10"/>
                  </a:lnTo>
                  <a:lnTo>
                    <a:pt x="34" y="8"/>
                  </a:lnTo>
                  <a:lnTo>
                    <a:pt x="32" y="4"/>
                  </a:lnTo>
                  <a:lnTo>
                    <a:pt x="28" y="2"/>
                  </a:lnTo>
                  <a:lnTo>
                    <a:pt x="22" y="0"/>
                  </a:lnTo>
                  <a:lnTo>
                    <a:pt x="18" y="0"/>
                  </a:lnTo>
                  <a:lnTo>
                    <a:pt x="12" y="2"/>
                  </a:lnTo>
                  <a:lnTo>
                    <a:pt x="8" y="6"/>
                  </a:lnTo>
                  <a:lnTo>
                    <a:pt x="0" y="16"/>
                  </a:lnTo>
                </a:path>
              </a:pathLst>
            </a:custGeom>
            <a:noFill/>
            <a:ln w="9525">
              <a:noFill/>
              <a:round/>
              <a:headEnd/>
              <a:tailEnd/>
            </a:ln>
          </p:spPr>
          <p:txBody>
            <a:bodyPr/>
            <a:lstStyle/>
            <a:p>
              <a:endParaRPr lang="fr-FR">
                <a:latin typeface="Calibri" pitchFamily="34" charset="0"/>
              </a:endParaRPr>
            </a:p>
          </p:txBody>
        </p:sp>
        <p:sp>
          <p:nvSpPr>
            <p:cNvPr id="8941" name="Freeform 71"/>
            <p:cNvSpPr>
              <a:spLocks/>
            </p:cNvSpPr>
            <p:nvPr/>
          </p:nvSpPr>
          <p:spPr bwMode="auto">
            <a:xfrm>
              <a:off x="5248681" y="5937398"/>
              <a:ext cx="185563" cy="121019"/>
            </a:xfrm>
            <a:custGeom>
              <a:avLst/>
              <a:gdLst>
                <a:gd name="T0" fmla="*/ 748557112 w 46"/>
                <a:gd name="T1" fmla="*/ 455640579 h 30"/>
                <a:gd name="T2" fmla="*/ 748557112 w 46"/>
                <a:gd name="T3" fmla="*/ 455640579 h 30"/>
                <a:gd name="T4" fmla="*/ 650918734 w 46"/>
                <a:gd name="T5" fmla="*/ 325456440 h 30"/>
                <a:gd name="T6" fmla="*/ 520734105 w 46"/>
                <a:gd name="T7" fmla="*/ 195276272 h 30"/>
                <a:gd name="T8" fmla="*/ 358007510 w 46"/>
                <a:gd name="T9" fmla="*/ 97638136 h 30"/>
                <a:gd name="T10" fmla="*/ 195276818 w 46"/>
                <a:gd name="T11" fmla="*/ 0 h 30"/>
                <a:gd name="T12" fmla="*/ 195276818 w 46"/>
                <a:gd name="T13" fmla="*/ 0 h 30"/>
                <a:gd name="T14" fmla="*/ 97638409 w 46"/>
                <a:gd name="T15" fmla="*/ 0 h 30"/>
                <a:gd name="T16" fmla="*/ 32546134 w 46"/>
                <a:gd name="T17" fmla="*/ 0 h 30"/>
                <a:gd name="T18" fmla="*/ 0 w 46"/>
                <a:gd name="T19" fmla="*/ 32546043 h 30"/>
                <a:gd name="T20" fmla="*/ 0 w 46"/>
                <a:gd name="T21" fmla="*/ 32546043 h 30"/>
                <a:gd name="T22" fmla="*/ 0 w 46"/>
                <a:gd name="T23" fmla="*/ 65092085 h 30"/>
                <a:gd name="T24" fmla="*/ 0 w 46"/>
                <a:gd name="T25" fmla="*/ 97638136 h 30"/>
                <a:gd name="T26" fmla="*/ 65092267 w 46"/>
                <a:gd name="T27" fmla="*/ 162730237 h 30"/>
                <a:gd name="T28" fmla="*/ 65092267 w 46"/>
                <a:gd name="T29" fmla="*/ 162730237 h 30"/>
                <a:gd name="T30" fmla="*/ 65092267 w 46"/>
                <a:gd name="T31" fmla="*/ 130184171 h 30"/>
                <a:gd name="T32" fmla="*/ 65092267 w 46"/>
                <a:gd name="T33" fmla="*/ 130184171 h 30"/>
                <a:gd name="T34" fmla="*/ 65092267 w 46"/>
                <a:gd name="T35" fmla="*/ 65092085 h 30"/>
                <a:gd name="T36" fmla="*/ 97638409 w 46"/>
                <a:gd name="T37" fmla="*/ 32546043 h 30"/>
                <a:gd name="T38" fmla="*/ 130184535 w 46"/>
                <a:gd name="T39" fmla="*/ 32546043 h 30"/>
                <a:gd name="T40" fmla="*/ 162730692 w 46"/>
                <a:gd name="T41" fmla="*/ 65092085 h 30"/>
                <a:gd name="T42" fmla="*/ 162730692 w 46"/>
                <a:gd name="T43" fmla="*/ 65092085 h 30"/>
                <a:gd name="T44" fmla="*/ 260369070 w 46"/>
                <a:gd name="T45" fmla="*/ 65092085 h 30"/>
                <a:gd name="T46" fmla="*/ 260369070 w 46"/>
                <a:gd name="T47" fmla="*/ 65092085 h 30"/>
                <a:gd name="T48" fmla="*/ 423095728 w 46"/>
                <a:gd name="T49" fmla="*/ 162730237 h 30"/>
                <a:gd name="T50" fmla="*/ 423095728 w 46"/>
                <a:gd name="T51" fmla="*/ 162730237 h 30"/>
                <a:gd name="T52" fmla="*/ 585826483 w 46"/>
                <a:gd name="T53" fmla="*/ 292910405 h 30"/>
                <a:gd name="T54" fmla="*/ 748557112 w 46"/>
                <a:gd name="T55" fmla="*/ 488186614 h 30"/>
                <a:gd name="T56" fmla="*/ 748557112 w 46"/>
                <a:gd name="T57" fmla="*/ 488186614 h 30"/>
                <a:gd name="T58" fmla="*/ 748557112 w 46"/>
                <a:gd name="T59" fmla="*/ 455640579 h 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6"/>
                <a:gd name="T91" fmla="*/ 0 h 30"/>
                <a:gd name="T92" fmla="*/ 46 w 46"/>
                <a:gd name="T93" fmla="*/ 30 h 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6" h="30">
                  <a:moveTo>
                    <a:pt x="46" y="28"/>
                  </a:moveTo>
                  <a:lnTo>
                    <a:pt x="46" y="28"/>
                  </a:lnTo>
                  <a:lnTo>
                    <a:pt x="40" y="20"/>
                  </a:lnTo>
                  <a:lnTo>
                    <a:pt x="32" y="12"/>
                  </a:lnTo>
                  <a:lnTo>
                    <a:pt x="22" y="6"/>
                  </a:lnTo>
                  <a:lnTo>
                    <a:pt x="12" y="0"/>
                  </a:lnTo>
                  <a:lnTo>
                    <a:pt x="6" y="0"/>
                  </a:lnTo>
                  <a:lnTo>
                    <a:pt x="2" y="0"/>
                  </a:lnTo>
                  <a:lnTo>
                    <a:pt x="0" y="2"/>
                  </a:lnTo>
                  <a:lnTo>
                    <a:pt x="0" y="4"/>
                  </a:lnTo>
                  <a:lnTo>
                    <a:pt x="0" y="6"/>
                  </a:lnTo>
                  <a:lnTo>
                    <a:pt x="4" y="10"/>
                  </a:lnTo>
                  <a:lnTo>
                    <a:pt x="4" y="8"/>
                  </a:lnTo>
                  <a:lnTo>
                    <a:pt x="4" y="4"/>
                  </a:lnTo>
                  <a:lnTo>
                    <a:pt x="6" y="2"/>
                  </a:lnTo>
                  <a:lnTo>
                    <a:pt x="8" y="2"/>
                  </a:lnTo>
                  <a:lnTo>
                    <a:pt x="10" y="4"/>
                  </a:lnTo>
                  <a:lnTo>
                    <a:pt x="16" y="4"/>
                  </a:lnTo>
                  <a:lnTo>
                    <a:pt x="26" y="10"/>
                  </a:lnTo>
                  <a:lnTo>
                    <a:pt x="36" y="18"/>
                  </a:lnTo>
                  <a:lnTo>
                    <a:pt x="46" y="30"/>
                  </a:lnTo>
                  <a:lnTo>
                    <a:pt x="46" y="28"/>
                  </a:lnTo>
                  <a:close/>
                </a:path>
              </a:pathLst>
            </a:custGeom>
            <a:solidFill>
              <a:srgbClr val="000000"/>
            </a:solidFill>
            <a:ln w="9525">
              <a:noFill/>
              <a:round/>
              <a:headEnd/>
              <a:tailEnd/>
            </a:ln>
          </p:spPr>
          <p:txBody>
            <a:bodyPr/>
            <a:lstStyle/>
            <a:p>
              <a:endParaRPr lang="fr-FR">
                <a:latin typeface="Calibri" pitchFamily="34" charset="0"/>
              </a:endParaRPr>
            </a:p>
          </p:txBody>
        </p:sp>
        <p:sp>
          <p:nvSpPr>
            <p:cNvPr id="8942" name="Freeform 72"/>
            <p:cNvSpPr>
              <a:spLocks/>
            </p:cNvSpPr>
            <p:nvPr/>
          </p:nvSpPr>
          <p:spPr bwMode="auto">
            <a:xfrm>
              <a:off x="5248681" y="5937398"/>
              <a:ext cx="185563" cy="121019"/>
            </a:xfrm>
            <a:custGeom>
              <a:avLst/>
              <a:gdLst>
                <a:gd name="T0" fmla="*/ 748557112 w 46"/>
                <a:gd name="T1" fmla="*/ 455640579 h 30"/>
                <a:gd name="T2" fmla="*/ 748557112 w 46"/>
                <a:gd name="T3" fmla="*/ 455640579 h 30"/>
                <a:gd name="T4" fmla="*/ 650918734 w 46"/>
                <a:gd name="T5" fmla="*/ 325456440 h 30"/>
                <a:gd name="T6" fmla="*/ 520734105 w 46"/>
                <a:gd name="T7" fmla="*/ 195276272 h 30"/>
                <a:gd name="T8" fmla="*/ 358007510 w 46"/>
                <a:gd name="T9" fmla="*/ 97638136 h 30"/>
                <a:gd name="T10" fmla="*/ 195276818 w 46"/>
                <a:gd name="T11" fmla="*/ 0 h 30"/>
                <a:gd name="T12" fmla="*/ 195276818 w 46"/>
                <a:gd name="T13" fmla="*/ 0 h 30"/>
                <a:gd name="T14" fmla="*/ 97638409 w 46"/>
                <a:gd name="T15" fmla="*/ 0 h 30"/>
                <a:gd name="T16" fmla="*/ 32546134 w 46"/>
                <a:gd name="T17" fmla="*/ 0 h 30"/>
                <a:gd name="T18" fmla="*/ 0 w 46"/>
                <a:gd name="T19" fmla="*/ 32546043 h 30"/>
                <a:gd name="T20" fmla="*/ 0 w 46"/>
                <a:gd name="T21" fmla="*/ 32546043 h 30"/>
                <a:gd name="T22" fmla="*/ 0 w 46"/>
                <a:gd name="T23" fmla="*/ 65092085 h 30"/>
                <a:gd name="T24" fmla="*/ 0 w 46"/>
                <a:gd name="T25" fmla="*/ 97638136 h 30"/>
                <a:gd name="T26" fmla="*/ 65092267 w 46"/>
                <a:gd name="T27" fmla="*/ 162730237 h 30"/>
                <a:gd name="T28" fmla="*/ 65092267 w 46"/>
                <a:gd name="T29" fmla="*/ 162730237 h 30"/>
                <a:gd name="T30" fmla="*/ 65092267 w 46"/>
                <a:gd name="T31" fmla="*/ 130184171 h 30"/>
                <a:gd name="T32" fmla="*/ 65092267 w 46"/>
                <a:gd name="T33" fmla="*/ 130184171 h 30"/>
                <a:gd name="T34" fmla="*/ 65092267 w 46"/>
                <a:gd name="T35" fmla="*/ 65092085 h 30"/>
                <a:gd name="T36" fmla="*/ 97638409 w 46"/>
                <a:gd name="T37" fmla="*/ 32546043 h 30"/>
                <a:gd name="T38" fmla="*/ 130184535 w 46"/>
                <a:gd name="T39" fmla="*/ 32546043 h 30"/>
                <a:gd name="T40" fmla="*/ 162730692 w 46"/>
                <a:gd name="T41" fmla="*/ 65092085 h 30"/>
                <a:gd name="T42" fmla="*/ 162730692 w 46"/>
                <a:gd name="T43" fmla="*/ 65092085 h 30"/>
                <a:gd name="T44" fmla="*/ 260369070 w 46"/>
                <a:gd name="T45" fmla="*/ 65092085 h 30"/>
                <a:gd name="T46" fmla="*/ 260369070 w 46"/>
                <a:gd name="T47" fmla="*/ 65092085 h 30"/>
                <a:gd name="T48" fmla="*/ 423095728 w 46"/>
                <a:gd name="T49" fmla="*/ 162730237 h 30"/>
                <a:gd name="T50" fmla="*/ 423095728 w 46"/>
                <a:gd name="T51" fmla="*/ 162730237 h 30"/>
                <a:gd name="T52" fmla="*/ 585826483 w 46"/>
                <a:gd name="T53" fmla="*/ 292910405 h 30"/>
                <a:gd name="T54" fmla="*/ 748557112 w 46"/>
                <a:gd name="T55" fmla="*/ 488186614 h 30"/>
                <a:gd name="T56" fmla="*/ 748557112 w 46"/>
                <a:gd name="T57" fmla="*/ 488186614 h 30"/>
                <a:gd name="T58" fmla="*/ 748557112 w 46"/>
                <a:gd name="T59" fmla="*/ 455640579 h 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6"/>
                <a:gd name="T91" fmla="*/ 0 h 30"/>
                <a:gd name="T92" fmla="*/ 46 w 46"/>
                <a:gd name="T93" fmla="*/ 30 h 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6" h="30">
                  <a:moveTo>
                    <a:pt x="46" y="28"/>
                  </a:moveTo>
                  <a:lnTo>
                    <a:pt x="46" y="28"/>
                  </a:lnTo>
                  <a:lnTo>
                    <a:pt x="40" y="20"/>
                  </a:lnTo>
                  <a:lnTo>
                    <a:pt x="32" y="12"/>
                  </a:lnTo>
                  <a:lnTo>
                    <a:pt x="22" y="6"/>
                  </a:lnTo>
                  <a:lnTo>
                    <a:pt x="12" y="0"/>
                  </a:lnTo>
                  <a:lnTo>
                    <a:pt x="6" y="0"/>
                  </a:lnTo>
                  <a:lnTo>
                    <a:pt x="2" y="0"/>
                  </a:lnTo>
                  <a:lnTo>
                    <a:pt x="0" y="2"/>
                  </a:lnTo>
                  <a:lnTo>
                    <a:pt x="0" y="4"/>
                  </a:lnTo>
                  <a:lnTo>
                    <a:pt x="0" y="6"/>
                  </a:lnTo>
                  <a:lnTo>
                    <a:pt x="4" y="10"/>
                  </a:lnTo>
                  <a:lnTo>
                    <a:pt x="4" y="8"/>
                  </a:lnTo>
                  <a:lnTo>
                    <a:pt x="4" y="4"/>
                  </a:lnTo>
                  <a:lnTo>
                    <a:pt x="6" y="2"/>
                  </a:lnTo>
                  <a:lnTo>
                    <a:pt x="8" y="2"/>
                  </a:lnTo>
                  <a:lnTo>
                    <a:pt x="10" y="4"/>
                  </a:lnTo>
                  <a:lnTo>
                    <a:pt x="16" y="4"/>
                  </a:lnTo>
                  <a:lnTo>
                    <a:pt x="26" y="10"/>
                  </a:lnTo>
                  <a:lnTo>
                    <a:pt x="36" y="18"/>
                  </a:lnTo>
                  <a:lnTo>
                    <a:pt x="46" y="30"/>
                  </a:lnTo>
                  <a:lnTo>
                    <a:pt x="46" y="28"/>
                  </a:lnTo>
                </a:path>
              </a:pathLst>
            </a:custGeom>
            <a:noFill/>
            <a:ln w="9525">
              <a:noFill/>
              <a:round/>
              <a:headEnd/>
              <a:tailEnd/>
            </a:ln>
          </p:spPr>
          <p:txBody>
            <a:bodyPr/>
            <a:lstStyle/>
            <a:p>
              <a:endParaRPr lang="fr-FR">
                <a:latin typeface="Calibri" pitchFamily="34" charset="0"/>
              </a:endParaRPr>
            </a:p>
          </p:txBody>
        </p:sp>
        <p:sp>
          <p:nvSpPr>
            <p:cNvPr id="8943" name="Freeform 73"/>
            <p:cNvSpPr>
              <a:spLocks/>
            </p:cNvSpPr>
            <p:nvPr/>
          </p:nvSpPr>
          <p:spPr bwMode="auto">
            <a:xfrm>
              <a:off x="6007068" y="4162450"/>
              <a:ext cx="24204" cy="242038"/>
            </a:xfrm>
            <a:custGeom>
              <a:avLst/>
              <a:gdLst>
                <a:gd name="T0" fmla="*/ 0 w 6"/>
                <a:gd name="T1" fmla="*/ 943827193 h 60"/>
                <a:gd name="T2" fmla="*/ 0 w 6"/>
                <a:gd name="T3" fmla="*/ 943827193 h 60"/>
                <a:gd name="T4" fmla="*/ 97638936 w 6"/>
                <a:gd name="T5" fmla="*/ 716008984 h 60"/>
                <a:gd name="T6" fmla="*/ 97638936 w 6"/>
                <a:gd name="T7" fmla="*/ 488186614 h 60"/>
                <a:gd name="T8" fmla="*/ 97638936 w 6"/>
                <a:gd name="T9" fmla="*/ 488186614 h 60"/>
                <a:gd name="T10" fmla="*/ 97638936 w 6"/>
                <a:gd name="T11" fmla="*/ 227822307 h 60"/>
                <a:gd name="T12" fmla="*/ 97638936 w 6"/>
                <a:gd name="T13" fmla="*/ 97638136 h 60"/>
                <a:gd name="T14" fmla="*/ 65092619 w 6"/>
                <a:gd name="T15" fmla="*/ 0 h 60"/>
                <a:gd name="T16" fmla="*/ 65092619 w 6"/>
                <a:gd name="T17" fmla="*/ 0 h 60"/>
                <a:gd name="T18" fmla="*/ 32546310 w 6"/>
                <a:gd name="T19" fmla="*/ 0 h 60"/>
                <a:gd name="T20" fmla="*/ 32546310 w 6"/>
                <a:gd name="T21" fmla="*/ 0 h 60"/>
                <a:gd name="T22" fmla="*/ 65092619 w 6"/>
                <a:gd name="T23" fmla="*/ 227822307 h 60"/>
                <a:gd name="T24" fmla="*/ 65092619 w 6"/>
                <a:gd name="T25" fmla="*/ 488186614 h 60"/>
                <a:gd name="T26" fmla="*/ 65092619 w 6"/>
                <a:gd name="T27" fmla="*/ 716008984 h 60"/>
                <a:gd name="T28" fmla="*/ 0 w 6"/>
                <a:gd name="T29" fmla="*/ 943827193 h 60"/>
                <a:gd name="T30" fmla="*/ 0 w 6"/>
                <a:gd name="T31" fmla="*/ 943827193 h 60"/>
                <a:gd name="T32" fmla="*/ 0 w 6"/>
                <a:gd name="T33" fmla="*/ 976373228 h 60"/>
                <a:gd name="T34" fmla="*/ 0 w 6"/>
                <a:gd name="T35" fmla="*/ 943827193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
                <a:gd name="T55" fmla="*/ 0 h 60"/>
                <a:gd name="T56" fmla="*/ 6 w 6"/>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 h="60">
                  <a:moveTo>
                    <a:pt x="0" y="58"/>
                  </a:moveTo>
                  <a:lnTo>
                    <a:pt x="0" y="58"/>
                  </a:lnTo>
                  <a:lnTo>
                    <a:pt x="6" y="44"/>
                  </a:lnTo>
                  <a:lnTo>
                    <a:pt x="6" y="30"/>
                  </a:lnTo>
                  <a:lnTo>
                    <a:pt x="6" y="14"/>
                  </a:lnTo>
                  <a:lnTo>
                    <a:pt x="6" y="6"/>
                  </a:lnTo>
                  <a:lnTo>
                    <a:pt x="4" y="0"/>
                  </a:lnTo>
                  <a:lnTo>
                    <a:pt x="2" y="0"/>
                  </a:lnTo>
                  <a:lnTo>
                    <a:pt x="4" y="14"/>
                  </a:lnTo>
                  <a:lnTo>
                    <a:pt x="4" y="30"/>
                  </a:lnTo>
                  <a:lnTo>
                    <a:pt x="4" y="44"/>
                  </a:lnTo>
                  <a:lnTo>
                    <a:pt x="0" y="58"/>
                  </a:lnTo>
                  <a:lnTo>
                    <a:pt x="0" y="60"/>
                  </a:lnTo>
                  <a:lnTo>
                    <a:pt x="0" y="58"/>
                  </a:lnTo>
                  <a:close/>
                </a:path>
              </a:pathLst>
            </a:custGeom>
            <a:solidFill>
              <a:srgbClr val="000000"/>
            </a:solidFill>
            <a:ln w="9525">
              <a:noFill/>
              <a:round/>
              <a:headEnd/>
              <a:tailEnd/>
            </a:ln>
          </p:spPr>
          <p:txBody>
            <a:bodyPr/>
            <a:lstStyle/>
            <a:p>
              <a:endParaRPr lang="fr-FR">
                <a:latin typeface="Calibri" pitchFamily="34" charset="0"/>
              </a:endParaRPr>
            </a:p>
          </p:txBody>
        </p:sp>
        <p:sp>
          <p:nvSpPr>
            <p:cNvPr id="8944" name="Freeform 74"/>
            <p:cNvSpPr>
              <a:spLocks/>
            </p:cNvSpPr>
            <p:nvPr/>
          </p:nvSpPr>
          <p:spPr bwMode="auto">
            <a:xfrm>
              <a:off x="6007068" y="4162450"/>
              <a:ext cx="24204" cy="242038"/>
            </a:xfrm>
            <a:custGeom>
              <a:avLst/>
              <a:gdLst>
                <a:gd name="T0" fmla="*/ 0 w 6"/>
                <a:gd name="T1" fmla="*/ 943827193 h 60"/>
                <a:gd name="T2" fmla="*/ 0 w 6"/>
                <a:gd name="T3" fmla="*/ 943827193 h 60"/>
                <a:gd name="T4" fmla="*/ 97638936 w 6"/>
                <a:gd name="T5" fmla="*/ 716008984 h 60"/>
                <a:gd name="T6" fmla="*/ 97638936 w 6"/>
                <a:gd name="T7" fmla="*/ 488186614 h 60"/>
                <a:gd name="T8" fmla="*/ 97638936 w 6"/>
                <a:gd name="T9" fmla="*/ 488186614 h 60"/>
                <a:gd name="T10" fmla="*/ 97638936 w 6"/>
                <a:gd name="T11" fmla="*/ 227822307 h 60"/>
                <a:gd name="T12" fmla="*/ 97638936 w 6"/>
                <a:gd name="T13" fmla="*/ 97638136 h 60"/>
                <a:gd name="T14" fmla="*/ 65092619 w 6"/>
                <a:gd name="T15" fmla="*/ 0 h 60"/>
                <a:gd name="T16" fmla="*/ 65092619 w 6"/>
                <a:gd name="T17" fmla="*/ 0 h 60"/>
                <a:gd name="T18" fmla="*/ 32546310 w 6"/>
                <a:gd name="T19" fmla="*/ 0 h 60"/>
                <a:gd name="T20" fmla="*/ 32546310 w 6"/>
                <a:gd name="T21" fmla="*/ 0 h 60"/>
                <a:gd name="T22" fmla="*/ 65092619 w 6"/>
                <a:gd name="T23" fmla="*/ 227822307 h 60"/>
                <a:gd name="T24" fmla="*/ 65092619 w 6"/>
                <a:gd name="T25" fmla="*/ 488186614 h 60"/>
                <a:gd name="T26" fmla="*/ 65092619 w 6"/>
                <a:gd name="T27" fmla="*/ 716008984 h 60"/>
                <a:gd name="T28" fmla="*/ 0 w 6"/>
                <a:gd name="T29" fmla="*/ 943827193 h 60"/>
                <a:gd name="T30" fmla="*/ 0 w 6"/>
                <a:gd name="T31" fmla="*/ 943827193 h 60"/>
                <a:gd name="T32" fmla="*/ 0 w 6"/>
                <a:gd name="T33" fmla="*/ 976373228 h 60"/>
                <a:gd name="T34" fmla="*/ 0 w 6"/>
                <a:gd name="T35" fmla="*/ 943827193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
                <a:gd name="T55" fmla="*/ 0 h 60"/>
                <a:gd name="T56" fmla="*/ 6 w 6"/>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 h="60">
                  <a:moveTo>
                    <a:pt x="0" y="58"/>
                  </a:moveTo>
                  <a:lnTo>
                    <a:pt x="0" y="58"/>
                  </a:lnTo>
                  <a:lnTo>
                    <a:pt x="6" y="44"/>
                  </a:lnTo>
                  <a:lnTo>
                    <a:pt x="6" y="30"/>
                  </a:lnTo>
                  <a:lnTo>
                    <a:pt x="6" y="14"/>
                  </a:lnTo>
                  <a:lnTo>
                    <a:pt x="6" y="6"/>
                  </a:lnTo>
                  <a:lnTo>
                    <a:pt x="4" y="0"/>
                  </a:lnTo>
                  <a:lnTo>
                    <a:pt x="2" y="0"/>
                  </a:lnTo>
                  <a:lnTo>
                    <a:pt x="4" y="14"/>
                  </a:lnTo>
                  <a:lnTo>
                    <a:pt x="4" y="30"/>
                  </a:lnTo>
                  <a:lnTo>
                    <a:pt x="4" y="44"/>
                  </a:lnTo>
                  <a:lnTo>
                    <a:pt x="0" y="58"/>
                  </a:lnTo>
                  <a:lnTo>
                    <a:pt x="0" y="60"/>
                  </a:lnTo>
                  <a:lnTo>
                    <a:pt x="0" y="58"/>
                  </a:lnTo>
                </a:path>
              </a:pathLst>
            </a:custGeom>
            <a:noFill/>
            <a:ln w="9525">
              <a:noFill/>
              <a:round/>
              <a:headEnd/>
              <a:tailEnd/>
            </a:ln>
          </p:spPr>
          <p:txBody>
            <a:bodyPr/>
            <a:lstStyle/>
            <a:p>
              <a:endParaRPr lang="fr-FR">
                <a:latin typeface="Calibri" pitchFamily="34" charset="0"/>
              </a:endParaRPr>
            </a:p>
          </p:txBody>
        </p:sp>
        <p:sp>
          <p:nvSpPr>
            <p:cNvPr id="8945" name="Freeform 75"/>
            <p:cNvSpPr>
              <a:spLocks/>
            </p:cNvSpPr>
            <p:nvPr/>
          </p:nvSpPr>
          <p:spPr bwMode="auto">
            <a:xfrm>
              <a:off x="6321718" y="3880072"/>
              <a:ext cx="48408" cy="605096"/>
            </a:xfrm>
            <a:custGeom>
              <a:avLst/>
              <a:gdLst>
                <a:gd name="T0" fmla="*/ 195277873 w 12"/>
                <a:gd name="T1" fmla="*/ 2147483647 h 150"/>
                <a:gd name="T2" fmla="*/ 195277873 w 12"/>
                <a:gd name="T3" fmla="*/ 2147483647 h 150"/>
                <a:gd name="T4" fmla="*/ 162731571 w 12"/>
                <a:gd name="T5" fmla="*/ 2147483647 h 150"/>
                <a:gd name="T6" fmla="*/ 130185238 w 12"/>
                <a:gd name="T7" fmla="*/ 2147483647 h 150"/>
                <a:gd name="T8" fmla="*/ 130185238 w 12"/>
                <a:gd name="T9" fmla="*/ 2147483647 h 150"/>
                <a:gd name="T10" fmla="*/ 65092619 w 12"/>
                <a:gd name="T11" fmla="*/ 1920207335 h 150"/>
                <a:gd name="T12" fmla="*/ 65092619 w 12"/>
                <a:gd name="T13" fmla="*/ 1920207335 h 150"/>
                <a:gd name="T14" fmla="*/ 32546310 w 12"/>
                <a:gd name="T15" fmla="*/ 1594746499 h 150"/>
                <a:gd name="T16" fmla="*/ 32546310 w 12"/>
                <a:gd name="T17" fmla="*/ 1269289697 h 150"/>
                <a:gd name="T18" fmla="*/ 32546310 w 12"/>
                <a:gd name="T19" fmla="*/ 1269289697 h 150"/>
                <a:gd name="T20" fmla="*/ 32546310 w 12"/>
                <a:gd name="T21" fmla="*/ 943828609 h 150"/>
                <a:gd name="T22" fmla="*/ 65092619 w 12"/>
                <a:gd name="T23" fmla="*/ 618371807 h 150"/>
                <a:gd name="T24" fmla="*/ 130185238 w 12"/>
                <a:gd name="T25" fmla="*/ 292914879 h 150"/>
                <a:gd name="T26" fmla="*/ 195277873 w 12"/>
                <a:gd name="T27" fmla="*/ 0 h 150"/>
                <a:gd name="T28" fmla="*/ 195277873 w 12"/>
                <a:gd name="T29" fmla="*/ 0 h 150"/>
                <a:gd name="T30" fmla="*/ 195277873 w 12"/>
                <a:gd name="T31" fmla="*/ 0 h 150"/>
                <a:gd name="T32" fmla="*/ 195277873 w 12"/>
                <a:gd name="T33" fmla="*/ 0 h 150"/>
                <a:gd name="T34" fmla="*/ 97638936 w 12"/>
                <a:gd name="T35" fmla="*/ 325456928 h 150"/>
                <a:gd name="T36" fmla="*/ 32546310 w 12"/>
                <a:gd name="T37" fmla="*/ 650917890 h 150"/>
                <a:gd name="T38" fmla="*/ 0 w 12"/>
                <a:gd name="T39" fmla="*/ 1334381864 h 150"/>
                <a:gd name="T40" fmla="*/ 0 w 12"/>
                <a:gd name="T41" fmla="*/ 1334381864 h 150"/>
                <a:gd name="T42" fmla="*/ 0 w 12"/>
                <a:gd name="T43" fmla="*/ 1692384750 h 150"/>
                <a:gd name="T44" fmla="*/ 32546310 w 12"/>
                <a:gd name="T45" fmla="*/ 2017845586 h 150"/>
                <a:gd name="T46" fmla="*/ 32546310 w 12"/>
                <a:gd name="T47" fmla="*/ 2017845586 h 150"/>
                <a:gd name="T48" fmla="*/ 65092619 w 12"/>
                <a:gd name="T49" fmla="*/ 2147483647 h 150"/>
                <a:gd name="T50" fmla="*/ 97638936 w 12"/>
                <a:gd name="T51" fmla="*/ 2147483647 h 150"/>
                <a:gd name="T52" fmla="*/ 97638936 w 12"/>
                <a:gd name="T53" fmla="*/ 2147483647 h 150"/>
                <a:gd name="T54" fmla="*/ 97638936 w 12"/>
                <a:gd name="T55" fmla="*/ 2147483647 h 150"/>
                <a:gd name="T56" fmla="*/ 130185238 w 12"/>
                <a:gd name="T57" fmla="*/ 2147483647 h 150"/>
                <a:gd name="T58" fmla="*/ 130185238 w 12"/>
                <a:gd name="T59" fmla="*/ 2147483647 h 150"/>
                <a:gd name="T60" fmla="*/ 195277873 w 12"/>
                <a:gd name="T61" fmla="*/ 2147483647 h 150"/>
                <a:gd name="T62" fmla="*/ 195277873 w 12"/>
                <a:gd name="T63" fmla="*/ 2147483647 h 15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
                <a:gd name="T97" fmla="*/ 0 h 150"/>
                <a:gd name="T98" fmla="*/ 12 w 12"/>
                <a:gd name="T99" fmla="*/ 150 h 15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 h="150">
                  <a:moveTo>
                    <a:pt x="12" y="148"/>
                  </a:moveTo>
                  <a:lnTo>
                    <a:pt x="12" y="148"/>
                  </a:lnTo>
                  <a:lnTo>
                    <a:pt x="10" y="144"/>
                  </a:lnTo>
                  <a:lnTo>
                    <a:pt x="8" y="138"/>
                  </a:lnTo>
                  <a:lnTo>
                    <a:pt x="4" y="118"/>
                  </a:lnTo>
                  <a:lnTo>
                    <a:pt x="2" y="98"/>
                  </a:lnTo>
                  <a:lnTo>
                    <a:pt x="2" y="78"/>
                  </a:lnTo>
                  <a:lnTo>
                    <a:pt x="2" y="58"/>
                  </a:lnTo>
                  <a:lnTo>
                    <a:pt x="4" y="38"/>
                  </a:lnTo>
                  <a:lnTo>
                    <a:pt x="8" y="18"/>
                  </a:lnTo>
                  <a:lnTo>
                    <a:pt x="12" y="0"/>
                  </a:lnTo>
                  <a:lnTo>
                    <a:pt x="6" y="20"/>
                  </a:lnTo>
                  <a:lnTo>
                    <a:pt x="2" y="40"/>
                  </a:lnTo>
                  <a:lnTo>
                    <a:pt x="0" y="82"/>
                  </a:lnTo>
                  <a:lnTo>
                    <a:pt x="0" y="104"/>
                  </a:lnTo>
                  <a:lnTo>
                    <a:pt x="2" y="124"/>
                  </a:lnTo>
                  <a:lnTo>
                    <a:pt x="4" y="134"/>
                  </a:lnTo>
                  <a:lnTo>
                    <a:pt x="6" y="142"/>
                  </a:lnTo>
                  <a:lnTo>
                    <a:pt x="6" y="148"/>
                  </a:lnTo>
                  <a:lnTo>
                    <a:pt x="8" y="150"/>
                  </a:lnTo>
                  <a:lnTo>
                    <a:pt x="12" y="150"/>
                  </a:lnTo>
                  <a:lnTo>
                    <a:pt x="12" y="148"/>
                  </a:lnTo>
                  <a:close/>
                </a:path>
              </a:pathLst>
            </a:custGeom>
            <a:solidFill>
              <a:srgbClr val="000000"/>
            </a:solidFill>
            <a:ln w="9525">
              <a:noFill/>
              <a:round/>
              <a:headEnd/>
              <a:tailEnd/>
            </a:ln>
          </p:spPr>
          <p:txBody>
            <a:bodyPr/>
            <a:lstStyle/>
            <a:p>
              <a:endParaRPr lang="fr-FR">
                <a:latin typeface="Calibri" pitchFamily="34" charset="0"/>
              </a:endParaRPr>
            </a:p>
          </p:txBody>
        </p:sp>
        <p:sp>
          <p:nvSpPr>
            <p:cNvPr id="8946" name="Freeform 76"/>
            <p:cNvSpPr>
              <a:spLocks/>
            </p:cNvSpPr>
            <p:nvPr/>
          </p:nvSpPr>
          <p:spPr bwMode="auto">
            <a:xfrm>
              <a:off x="6321718" y="3880072"/>
              <a:ext cx="48408" cy="605096"/>
            </a:xfrm>
            <a:custGeom>
              <a:avLst/>
              <a:gdLst>
                <a:gd name="T0" fmla="*/ 195277873 w 12"/>
                <a:gd name="T1" fmla="*/ 2147483647 h 150"/>
                <a:gd name="T2" fmla="*/ 195277873 w 12"/>
                <a:gd name="T3" fmla="*/ 2147483647 h 150"/>
                <a:gd name="T4" fmla="*/ 162731571 w 12"/>
                <a:gd name="T5" fmla="*/ 2147483647 h 150"/>
                <a:gd name="T6" fmla="*/ 130185238 w 12"/>
                <a:gd name="T7" fmla="*/ 2147483647 h 150"/>
                <a:gd name="T8" fmla="*/ 130185238 w 12"/>
                <a:gd name="T9" fmla="*/ 2147483647 h 150"/>
                <a:gd name="T10" fmla="*/ 65092619 w 12"/>
                <a:gd name="T11" fmla="*/ 1920207335 h 150"/>
                <a:gd name="T12" fmla="*/ 65092619 w 12"/>
                <a:gd name="T13" fmla="*/ 1920207335 h 150"/>
                <a:gd name="T14" fmla="*/ 32546310 w 12"/>
                <a:gd name="T15" fmla="*/ 1594746499 h 150"/>
                <a:gd name="T16" fmla="*/ 32546310 w 12"/>
                <a:gd name="T17" fmla="*/ 1269289697 h 150"/>
                <a:gd name="T18" fmla="*/ 32546310 w 12"/>
                <a:gd name="T19" fmla="*/ 1269289697 h 150"/>
                <a:gd name="T20" fmla="*/ 32546310 w 12"/>
                <a:gd name="T21" fmla="*/ 943828609 h 150"/>
                <a:gd name="T22" fmla="*/ 65092619 w 12"/>
                <a:gd name="T23" fmla="*/ 618371807 h 150"/>
                <a:gd name="T24" fmla="*/ 130185238 w 12"/>
                <a:gd name="T25" fmla="*/ 292914879 h 150"/>
                <a:gd name="T26" fmla="*/ 195277873 w 12"/>
                <a:gd name="T27" fmla="*/ 0 h 150"/>
                <a:gd name="T28" fmla="*/ 195277873 w 12"/>
                <a:gd name="T29" fmla="*/ 0 h 150"/>
                <a:gd name="T30" fmla="*/ 195277873 w 12"/>
                <a:gd name="T31" fmla="*/ 0 h 150"/>
                <a:gd name="T32" fmla="*/ 195277873 w 12"/>
                <a:gd name="T33" fmla="*/ 0 h 150"/>
                <a:gd name="T34" fmla="*/ 97638936 w 12"/>
                <a:gd name="T35" fmla="*/ 325456928 h 150"/>
                <a:gd name="T36" fmla="*/ 32546310 w 12"/>
                <a:gd name="T37" fmla="*/ 650917890 h 150"/>
                <a:gd name="T38" fmla="*/ 0 w 12"/>
                <a:gd name="T39" fmla="*/ 1334381864 h 150"/>
                <a:gd name="T40" fmla="*/ 0 w 12"/>
                <a:gd name="T41" fmla="*/ 1334381864 h 150"/>
                <a:gd name="T42" fmla="*/ 0 w 12"/>
                <a:gd name="T43" fmla="*/ 1692384750 h 150"/>
                <a:gd name="T44" fmla="*/ 32546310 w 12"/>
                <a:gd name="T45" fmla="*/ 2017845586 h 150"/>
                <a:gd name="T46" fmla="*/ 32546310 w 12"/>
                <a:gd name="T47" fmla="*/ 2017845586 h 150"/>
                <a:gd name="T48" fmla="*/ 65092619 w 12"/>
                <a:gd name="T49" fmla="*/ 2147483647 h 150"/>
                <a:gd name="T50" fmla="*/ 97638936 w 12"/>
                <a:gd name="T51" fmla="*/ 2147483647 h 150"/>
                <a:gd name="T52" fmla="*/ 97638936 w 12"/>
                <a:gd name="T53" fmla="*/ 2147483647 h 150"/>
                <a:gd name="T54" fmla="*/ 97638936 w 12"/>
                <a:gd name="T55" fmla="*/ 2147483647 h 150"/>
                <a:gd name="T56" fmla="*/ 130185238 w 12"/>
                <a:gd name="T57" fmla="*/ 2147483647 h 150"/>
                <a:gd name="T58" fmla="*/ 130185238 w 12"/>
                <a:gd name="T59" fmla="*/ 2147483647 h 150"/>
                <a:gd name="T60" fmla="*/ 195277873 w 12"/>
                <a:gd name="T61" fmla="*/ 2147483647 h 150"/>
                <a:gd name="T62" fmla="*/ 195277873 w 12"/>
                <a:gd name="T63" fmla="*/ 2147483647 h 15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
                <a:gd name="T97" fmla="*/ 0 h 150"/>
                <a:gd name="T98" fmla="*/ 12 w 12"/>
                <a:gd name="T99" fmla="*/ 150 h 15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 h="150">
                  <a:moveTo>
                    <a:pt x="12" y="148"/>
                  </a:moveTo>
                  <a:lnTo>
                    <a:pt x="12" y="148"/>
                  </a:lnTo>
                  <a:lnTo>
                    <a:pt x="10" y="144"/>
                  </a:lnTo>
                  <a:lnTo>
                    <a:pt x="8" y="138"/>
                  </a:lnTo>
                  <a:lnTo>
                    <a:pt x="4" y="118"/>
                  </a:lnTo>
                  <a:lnTo>
                    <a:pt x="2" y="98"/>
                  </a:lnTo>
                  <a:lnTo>
                    <a:pt x="2" y="78"/>
                  </a:lnTo>
                  <a:lnTo>
                    <a:pt x="2" y="58"/>
                  </a:lnTo>
                  <a:lnTo>
                    <a:pt x="4" y="38"/>
                  </a:lnTo>
                  <a:lnTo>
                    <a:pt x="8" y="18"/>
                  </a:lnTo>
                  <a:lnTo>
                    <a:pt x="12" y="0"/>
                  </a:lnTo>
                  <a:lnTo>
                    <a:pt x="6" y="20"/>
                  </a:lnTo>
                  <a:lnTo>
                    <a:pt x="2" y="40"/>
                  </a:lnTo>
                  <a:lnTo>
                    <a:pt x="0" y="82"/>
                  </a:lnTo>
                  <a:lnTo>
                    <a:pt x="0" y="104"/>
                  </a:lnTo>
                  <a:lnTo>
                    <a:pt x="2" y="124"/>
                  </a:lnTo>
                  <a:lnTo>
                    <a:pt x="4" y="134"/>
                  </a:lnTo>
                  <a:lnTo>
                    <a:pt x="6" y="142"/>
                  </a:lnTo>
                  <a:lnTo>
                    <a:pt x="6" y="148"/>
                  </a:lnTo>
                  <a:lnTo>
                    <a:pt x="8" y="150"/>
                  </a:lnTo>
                  <a:lnTo>
                    <a:pt x="12" y="150"/>
                  </a:lnTo>
                  <a:lnTo>
                    <a:pt x="12" y="148"/>
                  </a:lnTo>
                </a:path>
              </a:pathLst>
            </a:custGeom>
            <a:noFill/>
            <a:ln w="9525">
              <a:noFill/>
              <a:round/>
              <a:headEnd/>
              <a:tailEnd/>
            </a:ln>
          </p:spPr>
          <p:txBody>
            <a:bodyPr/>
            <a:lstStyle/>
            <a:p>
              <a:endParaRPr lang="fr-FR">
                <a:latin typeface="Calibri" pitchFamily="34" charset="0"/>
              </a:endParaRPr>
            </a:p>
          </p:txBody>
        </p:sp>
        <p:sp>
          <p:nvSpPr>
            <p:cNvPr id="8947" name="Freeform 77"/>
            <p:cNvSpPr>
              <a:spLocks/>
            </p:cNvSpPr>
            <p:nvPr/>
          </p:nvSpPr>
          <p:spPr bwMode="auto">
            <a:xfrm>
              <a:off x="6321718" y="3993023"/>
              <a:ext cx="96815" cy="274310"/>
            </a:xfrm>
            <a:custGeom>
              <a:avLst/>
              <a:gdLst>
                <a:gd name="T0" fmla="*/ 32545973 w 24"/>
                <a:gd name="T1" fmla="*/ 1106558480 h 68"/>
                <a:gd name="T2" fmla="*/ 32545973 w 24"/>
                <a:gd name="T3" fmla="*/ 1106558480 h 68"/>
                <a:gd name="T4" fmla="*/ 162729890 w 24"/>
                <a:gd name="T5" fmla="*/ 878735807 h 68"/>
                <a:gd name="T6" fmla="*/ 260363753 w 24"/>
                <a:gd name="T7" fmla="*/ 683463480 h 68"/>
                <a:gd name="T8" fmla="*/ 260363753 w 24"/>
                <a:gd name="T9" fmla="*/ 683463480 h 68"/>
                <a:gd name="T10" fmla="*/ 358001712 w 24"/>
                <a:gd name="T11" fmla="*/ 358002753 h 68"/>
                <a:gd name="T12" fmla="*/ 390547678 w 24"/>
                <a:gd name="T13" fmla="*/ 32546068 h 68"/>
                <a:gd name="T14" fmla="*/ 390547678 w 24"/>
                <a:gd name="T15" fmla="*/ 32546068 h 68"/>
                <a:gd name="T16" fmla="*/ 390547678 w 24"/>
                <a:gd name="T17" fmla="*/ 0 h 68"/>
                <a:gd name="T18" fmla="*/ 358001712 w 24"/>
                <a:gd name="T19" fmla="*/ 32546068 h 68"/>
                <a:gd name="T20" fmla="*/ 358001712 w 24"/>
                <a:gd name="T21" fmla="*/ 32546068 h 68"/>
                <a:gd name="T22" fmla="*/ 292909781 w 24"/>
                <a:gd name="T23" fmla="*/ 358002753 h 68"/>
                <a:gd name="T24" fmla="*/ 195275856 w 24"/>
                <a:gd name="T25" fmla="*/ 650917420 h 68"/>
                <a:gd name="T26" fmla="*/ 195275856 w 24"/>
                <a:gd name="T27" fmla="*/ 650917420 h 68"/>
                <a:gd name="T28" fmla="*/ 130183893 w 24"/>
                <a:gd name="T29" fmla="*/ 781101661 h 68"/>
                <a:gd name="T30" fmla="*/ 65091947 w 24"/>
                <a:gd name="T31" fmla="*/ 911281867 h 68"/>
                <a:gd name="T32" fmla="*/ 65091947 w 24"/>
                <a:gd name="T33" fmla="*/ 911281867 h 68"/>
                <a:gd name="T34" fmla="*/ 32545973 w 24"/>
                <a:gd name="T35" fmla="*/ 1008920047 h 68"/>
                <a:gd name="T36" fmla="*/ 0 w 24"/>
                <a:gd name="T37" fmla="*/ 1074012420 h 68"/>
                <a:gd name="T38" fmla="*/ 0 w 24"/>
                <a:gd name="T39" fmla="*/ 1074012420 h 68"/>
                <a:gd name="T40" fmla="*/ 0 w 24"/>
                <a:gd name="T41" fmla="*/ 1106558480 h 68"/>
                <a:gd name="T42" fmla="*/ 32545973 w 24"/>
                <a:gd name="T43" fmla="*/ 1106558480 h 6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
                <a:gd name="T67" fmla="*/ 0 h 68"/>
                <a:gd name="T68" fmla="*/ 24 w 24"/>
                <a:gd name="T69" fmla="*/ 68 h 6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 h="68">
                  <a:moveTo>
                    <a:pt x="2" y="68"/>
                  </a:moveTo>
                  <a:lnTo>
                    <a:pt x="2" y="68"/>
                  </a:lnTo>
                  <a:lnTo>
                    <a:pt x="10" y="54"/>
                  </a:lnTo>
                  <a:lnTo>
                    <a:pt x="16" y="42"/>
                  </a:lnTo>
                  <a:lnTo>
                    <a:pt x="22" y="22"/>
                  </a:lnTo>
                  <a:lnTo>
                    <a:pt x="24" y="2"/>
                  </a:lnTo>
                  <a:lnTo>
                    <a:pt x="24" y="0"/>
                  </a:lnTo>
                  <a:lnTo>
                    <a:pt x="22" y="2"/>
                  </a:lnTo>
                  <a:lnTo>
                    <a:pt x="18" y="22"/>
                  </a:lnTo>
                  <a:lnTo>
                    <a:pt x="12" y="40"/>
                  </a:lnTo>
                  <a:lnTo>
                    <a:pt x="8" y="48"/>
                  </a:lnTo>
                  <a:lnTo>
                    <a:pt x="4" y="56"/>
                  </a:lnTo>
                  <a:lnTo>
                    <a:pt x="2" y="62"/>
                  </a:lnTo>
                  <a:lnTo>
                    <a:pt x="0" y="66"/>
                  </a:lnTo>
                  <a:lnTo>
                    <a:pt x="0" y="68"/>
                  </a:lnTo>
                  <a:lnTo>
                    <a:pt x="2" y="68"/>
                  </a:lnTo>
                  <a:close/>
                </a:path>
              </a:pathLst>
            </a:custGeom>
            <a:solidFill>
              <a:srgbClr val="000000"/>
            </a:solidFill>
            <a:ln w="9525">
              <a:noFill/>
              <a:round/>
              <a:headEnd/>
              <a:tailEnd/>
            </a:ln>
          </p:spPr>
          <p:txBody>
            <a:bodyPr/>
            <a:lstStyle/>
            <a:p>
              <a:endParaRPr lang="fr-FR">
                <a:latin typeface="Calibri" pitchFamily="34" charset="0"/>
              </a:endParaRPr>
            </a:p>
          </p:txBody>
        </p:sp>
        <p:sp>
          <p:nvSpPr>
            <p:cNvPr id="8948" name="Freeform 78"/>
            <p:cNvSpPr>
              <a:spLocks/>
            </p:cNvSpPr>
            <p:nvPr/>
          </p:nvSpPr>
          <p:spPr bwMode="auto">
            <a:xfrm>
              <a:off x="6321718" y="3993023"/>
              <a:ext cx="96815" cy="274310"/>
            </a:xfrm>
            <a:custGeom>
              <a:avLst/>
              <a:gdLst>
                <a:gd name="T0" fmla="*/ 32545973 w 24"/>
                <a:gd name="T1" fmla="*/ 1106558480 h 68"/>
                <a:gd name="T2" fmla="*/ 32545973 w 24"/>
                <a:gd name="T3" fmla="*/ 1106558480 h 68"/>
                <a:gd name="T4" fmla="*/ 162729890 w 24"/>
                <a:gd name="T5" fmla="*/ 878735807 h 68"/>
                <a:gd name="T6" fmla="*/ 260363753 w 24"/>
                <a:gd name="T7" fmla="*/ 683463480 h 68"/>
                <a:gd name="T8" fmla="*/ 260363753 w 24"/>
                <a:gd name="T9" fmla="*/ 683463480 h 68"/>
                <a:gd name="T10" fmla="*/ 358001712 w 24"/>
                <a:gd name="T11" fmla="*/ 358002753 h 68"/>
                <a:gd name="T12" fmla="*/ 390547678 w 24"/>
                <a:gd name="T13" fmla="*/ 32546068 h 68"/>
                <a:gd name="T14" fmla="*/ 390547678 w 24"/>
                <a:gd name="T15" fmla="*/ 32546068 h 68"/>
                <a:gd name="T16" fmla="*/ 390547678 w 24"/>
                <a:gd name="T17" fmla="*/ 0 h 68"/>
                <a:gd name="T18" fmla="*/ 358001712 w 24"/>
                <a:gd name="T19" fmla="*/ 32546068 h 68"/>
                <a:gd name="T20" fmla="*/ 358001712 w 24"/>
                <a:gd name="T21" fmla="*/ 32546068 h 68"/>
                <a:gd name="T22" fmla="*/ 292909781 w 24"/>
                <a:gd name="T23" fmla="*/ 358002753 h 68"/>
                <a:gd name="T24" fmla="*/ 195275856 w 24"/>
                <a:gd name="T25" fmla="*/ 650917420 h 68"/>
                <a:gd name="T26" fmla="*/ 195275856 w 24"/>
                <a:gd name="T27" fmla="*/ 650917420 h 68"/>
                <a:gd name="T28" fmla="*/ 130183893 w 24"/>
                <a:gd name="T29" fmla="*/ 781101661 h 68"/>
                <a:gd name="T30" fmla="*/ 65091947 w 24"/>
                <a:gd name="T31" fmla="*/ 911281867 h 68"/>
                <a:gd name="T32" fmla="*/ 65091947 w 24"/>
                <a:gd name="T33" fmla="*/ 911281867 h 68"/>
                <a:gd name="T34" fmla="*/ 32545973 w 24"/>
                <a:gd name="T35" fmla="*/ 1008920047 h 68"/>
                <a:gd name="T36" fmla="*/ 0 w 24"/>
                <a:gd name="T37" fmla="*/ 1074012420 h 68"/>
                <a:gd name="T38" fmla="*/ 0 w 24"/>
                <a:gd name="T39" fmla="*/ 1074012420 h 68"/>
                <a:gd name="T40" fmla="*/ 0 w 24"/>
                <a:gd name="T41" fmla="*/ 1106558480 h 68"/>
                <a:gd name="T42" fmla="*/ 32545973 w 24"/>
                <a:gd name="T43" fmla="*/ 1106558480 h 6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
                <a:gd name="T67" fmla="*/ 0 h 68"/>
                <a:gd name="T68" fmla="*/ 24 w 24"/>
                <a:gd name="T69" fmla="*/ 68 h 6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 h="68">
                  <a:moveTo>
                    <a:pt x="2" y="68"/>
                  </a:moveTo>
                  <a:lnTo>
                    <a:pt x="2" y="68"/>
                  </a:lnTo>
                  <a:lnTo>
                    <a:pt x="10" y="54"/>
                  </a:lnTo>
                  <a:lnTo>
                    <a:pt x="16" y="42"/>
                  </a:lnTo>
                  <a:lnTo>
                    <a:pt x="22" y="22"/>
                  </a:lnTo>
                  <a:lnTo>
                    <a:pt x="24" y="2"/>
                  </a:lnTo>
                  <a:lnTo>
                    <a:pt x="24" y="0"/>
                  </a:lnTo>
                  <a:lnTo>
                    <a:pt x="22" y="2"/>
                  </a:lnTo>
                  <a:lnTo>
                    <a:pt x="18" y="22"/>
                  </a:lnTo>
                  <a:lnTo>
                    <a:pt x="12" y="40"/>
                  </a:lnTo>
                  <a:lnTo>
                    <a:pt x="8" y="48"/>
                  </a:lnTo>
                  <a:lnTo>
                    <a:pt x="4" y="56"/>
                  </a:lnTo>
                  <a:lnTo>
                    <a:pt x="2" y="62"/>
                  </a:lnTo>
                  <a:lnTo>
                    <a:pt x="0" y="66"/>
                  </a:lnTo>
                  <a:lnTo>
                    <a:pt x="0" y="68"/>
                  </a:lnTo>
                  <a:lnTo>
                    <a:pt x="2" y="68"/>
                  </a:lnTo>
                </a:path>
              </a:pathLst>
            </a:custGeom>
            <a:noFill/>
            <a:ln w="9525">
              <a:noFill/>
              <a:round/>
              <a:headEnd/>
              <a:tailEnd/>
            </a:ln>
          </p:spPr>
          <p:txBody>
            <a:bodyPr/>
            <a:lstStyle/>
            <a:p>
              <a:endParaRPr lang="fr-FR">
                <a:latin typeface="Calibri" pitchFamily="34" charset="0"/>
              </a:endParaRPr>
            </a:p>
          </p:txBody>
        </p:sp>
        <p:sp>
          <p:nvSpPr>
            <p:cNvPr id="8949" name="Freeform 79"/>
            <p:cNvSpPr>
              <a:spLocks/>
            </p:cNvSpPr>
            <p:nvPr/>
          </p:nvSpPr>
          <p:spPr bwMode="auto">
            <a:xfrm>
              <a:off x="6031272" y="3888140"/>
              <a:ext cx="56476" cy="346922"/>
            </a:xfrm>
            <a:custGeom>
              <a:avLst/>
              <a:gdLst>
                <a:gd name="T0" fmla="*/ 32546311 w 14"/>
                <a:gd name="T1" fmla="*/ 1399475288 h 86"/>
                <a:gd name="T2" fmla="*/ 32546311 w 14"/>
                <a:gd name="T3" fmla="*/ 1399475288 h 86"/>
                <a:gd name="T4" fmla="*/ 65092622 w 14"/>
                <a:gd name="T5" fmla="*/ 1269290836 h 86"/>
                <a:gd name="T6" fmla="*/ 130185244 w 14"/>
                <a:gd name="T7" fmla="*/ 1106560272 h 86"/>
                <a:gd name="T8" fmla="*/ 162731579 w 14"/>
                <a:gd name="T9" fmla="*/ 813649039 h 86"/>
                <a:gd name="T10" fmla="*/ 162731579 w 14"/>
                <a:gd name="T11" fmla="*/ 813649039 h 86"/>
                <a:gd name="T12" fmla="*/ 195277882 w 14"/>
                <a:gd name="T13" fmla="*/ 423095559 h 86"/>
                <a:gd name="T14" fmla="*/ 227824185 w 14"/>
                <a:gd name="T15" fmla="*/ 0 h 86"/>
                <a:gd name="T16" fmla="*/ 227824185 w 14"/>
                <a:gd name="T17" fmla="*/ 0 h 86"/>
                <a:gd name="T18" fmla="*/ 195277882 w 14"/>
                <a:gd name="T19" fmla="*/ 0 h 86"/>
                <a:gd name="T20" fmla="*/ 195277882 w 14"/>
                <a:gd name="T21" fmla="*/ 0 h 86"/>
                <a:gd name="T22" fmla="*/ 130185244 w 14"/>
                <a:gd name="T23" fmla="*/ 716010700 h 86"/>
                <a:gd name="T24" fmla="*/ 97638941 w 14"/>
                <a:gd name="T25" fmla="*/ 1041471828 h 86"/>
                <a:gd name="T26" fmla="*/ 0 w 14"/>
                <a:gd name="T27" fmla="*/ 1399475288 h 86"/>
                <a:gd name="T28" fmla="*/ 0 w 14"/>
                <a:gd name="T29" fmla="*/ 1399475288 h 86"/>
                <a:gd name="T30" fmla="*/ 32546311 w 14"/>
                <a:gd name="T31" fmla="*/ 1399475288 h 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86"/>
                <a:gd name="T50" fmla="*/ 14 w 14"/>
                <a:gd name="T51" fmla="*/ 86 h 8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86">
                  <a:moveTo>
                    <a:pt x="2" y="86"/>
                  </a:moveTo>
                  <a:lnTo>
                    <a:pt x="2" y="86"/>
                  </a:lnTo>
                  <a:lnTo>
                    <a:pt x="4" y="78"/>
                  </a:lnTo>
                  <a:lnTo>
                    <a:pt x="8" y="68"/>
                  </a:lnTo>
                  <a:lnTo>
                    <a:pt x="10" y="50"/>
                  </a:lnTo>
                  <a:lnTo>
                    <a:pt x="12" y="26"/>
                  </a:lnTo>
                  <a:lnTo>
                    <a:pt x="14" y="0"/>
                  </a:lnTo>
                  <a:lnTo>
                    <a:pt x="12" y="0"/>
                  </a:lnTo>
                  <a:lnTo>
                    <a:pt x="8" y="44"/>
                  </a:lnTo>
                  <a:lnTo>
                    <a:pt x="6" y="64"/>
                  </a:lnTo>
                  <a:lnTo>
                    <a:pt x="0" y="86"/>
                  </a:lnTo>
                  <a:lnTo>
                    <a:pt x="2" y="86"/>
                  </a:lnTo>
                  <a:close/>
                </a:path>
              </a:pathLst>
            </a:custGeom>
            <a:solidFill>
              <a:srgbClr val="000000"/>
            </a:solidFill>
            <a:ln w="9525">
              <a:noFill/>
              <a:round/>
              <a:headEnd/>
              <a:tailEnd/>
            </a:ln>
          </p:spPr>
          <p:txBody>
            <a:bodyPr/>
            <a:lstStyle/>
            <a:p>
              <a:endParaRPr lang="fr-FR">
                <a:latin typeface="Calibri" pitchFamily="34" charset="0"/>
              </a:endParaRPr>
            </a:p>
          </p:txBody>
        </p:sp>
        <p:sp>
          <p:nvSpPr>
            <p:cNvPr id="8950" name="Freeform 80"/>
            <p:cNvSpPr>
              <a:spLocks/>
            </p:cNvSpPr>
            <p:nvPr/>
          </p:nvSpPr>
          <p:spPr bwMode="auto">
            <a:xfrm>
              <a:off x="6031272" y="3888140"/>
              <a:ext cx="56476" cy="346922"/>
            </a:xfrm>
            <a:custGeom>
              <a:avLst/>
              <a:gdLst>
                <a:gd name="T0" fmla="*/ 32546311 w 14"/>
                <a:gd name="T1" fmla="*/ 1399475288 h 86"/>
                <a:gd name="T2" fmla="*/ 32546311 w 14"/>
                <a:gd name="T3" fmla="*/ 1399475288 h 86"/>
                <a:gd name="T4" fmla="*/ 65092622 w 14"/>
                <a:gd name="T5" fmla="*/ 1269290836 h 86"/>
                <a:gd name="T6" fmla="*/ 130185244 w 14"/>
                <a:gd name="T7" fmla="*/ 1106560272 h 86"/>
                <a:gd name="T8" fmla="*/ 162731579 w 14"/>
                <a:gd name="T9" fmla="*/ 813649039 h 86"/>
                <a:gd name="T10" fmla="*/ 162731579 w 14"/>
                <a:gd name="T11" fmla="*/ 813649039 h 86"/>
                <a:gd name="T12" fmla="*/ 195277882 w 14"/>
                <a:gd name="T13" fmla="*/ 423095559 h 86"/>
                <a:gd name="T14" fmla="*/ 227824185 w 14"/>
                <a:gd name="T15" fmla="*/ 0 h 86"/>
                <a:gd name="T16" fmla="*/ 227824185 w 14"/>
                <a:gd name="T17" fmla="*/ 0 h 86"/>
                <a:gd name="T18" fmla="*/ 195277882 w 14"/>
                <a:gd name="T19" fmla="*/ 0 h 86"/>
                <a:gd name="T20" fmla="*/ 195277882 w 14"/>
                <a:gd name="T21" fmla="*/ 0 h 86"/>
                <a:gd name="T22" fmla="*/ 130185244 w 14"/>
                <a:gd name="T23" fmla="*/ 716010700 h 86"/>
                <a:gd name="T24" fmla="*/ 97638941 w 14"/>
                <a:gd name="T25" fmla="*/ 1041471828 h 86"/>
                <a:gd name="T26" fmla="*/ 0 w 14"/>
                <a:gd name="T27" fmla="*/ 1399475288 h 86"/>
                <a:gd name="T28" fmla="*/ 0 w 14"/>
                <a:gd name="T29" fmla="*/ 1399475288 h 86"/>
                <a:gd name="T30" fmla="*/ 32546311 w 14"/>
                <a:gd name="T31" fmla="*/ 1399475288 h 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86"/>
                <a:gd name="T50" fmla="*/ 14 w 14"/>
                <a:gd name="T51" fmla="*/ 86 h 8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86">
                  <a:moveTo>
                    <a:pt x="2" y="86"/>
                  </a:moveTo>
                  <a:lnTo>
                    <a:pt x="2" y="86"/>
                  </a:lnTo>
                  <a:lnTo>
                    <a:pt x="4" y="78"/>
                  </a:lnTo>
                  <a:lnTo>
                    <a:pt x="8" y="68"/>
                  </a:lnTo>
                  <a:lnTo>
                    <a:pt x="10" y="50"/>
                  </a:lnTo>
                  <a:lnTo>
                    <a:pt x="12" y="26"/>
                  </a:lnTo>
                  <a:lnTo>
                    <a:pt x="14" y="0"/>
                  </a:lnTo>
                  <a:lnTo>
                    <a:pt x="12" y="0"/>
                  </a:lnTo>
                  <a:lnTo>
                    <a:pt x="8" y="44"/>
                  </a:lnTo>
                  <a:lnTo>
                    <a:pt x="6" y="64"/>
                  </a:lnTo>
                  <a:lnTo>
                    <a:pt x="0" y="86"/>
                  </a:lnTo>
                  <a:lnTo>
                    <a:pt x="2" y="86"/>
                  </a:lnTo>
                </a:path>
              </a:pathLst>
            </a:custGeom>
            <a:noFill/>
            <a:ln w="9525">
              <a:noFill/>
              <a:round/>
              <a:headEnd/>
              <a:tailEnd/>
            </a:ln>
          </p:spPr>
          <p:txBody>
            <a:bodyPr/>
            <a:lstStyle/>
            <a:p>
              <a:endParaRPr lang="fr-FR">
                <a:latin typeface="Calibri" pitchFamily="34" charset="0"/>
              </a:endParaRPr>
            </a:p>
          </p:txBody>
        </p:sp>
        <p:sp>
          <p:nvSpPr>
            <p:cNvPr id="8951" name="Freeform 81"/>
            <p:cNvSpPr>
              <a:spLocks/>
            </p:cNvSpPr>
            <p:nvPr/>
          </p:nvSpPr>
          <p:spPr bwMode="auto">
            <a:xfrm>
              <a:off x="5644010" y="4057567"/>
              <a:ext cx="169427" cy="443737"/>
            </a:xfrm>
            <a:custGeom>
              <a:avLst/>
              <a:gdLst>
                <a:gd name="T0" fmla="*/ 683464488 w 42"/>
                <a:gd name="T1" fmla="*/ 1757476881 h 110"/>
                <a:gd name="T2" fmla="*/ 683464488 w 42"/>
                <a:gd name="T3" fmla="*/ 1757476881 h 110"/>
                <a:gd name="T4" fmla="*/ 618372272 w 42"/>
                <a:gd name="T5" fmla="*/ 1659838632 h 110"/>
                <a:gd name="T6" fmla="*/ 618372272 w 42"/>
                <a:gd name="T7" fmla="*/ 1659838632 h 110"/>
                <a:gd name="T8" fmla="*/ 488187713 w 42"/>
                <a:gd name="T9" fmla="*/ 1464566168 h 110"/>
                <a:gd name="T10" fmla="*/ 488187713 w 42"/>
                <a:gd name="T11" fmla="*/ 1464566168 h 110"/>
                <a:gd name="T12" fmla="*/ 358003281 w 42"/>
                <a:gd name="T13" fmla="*/ 1236743588 h 110"/>
                <a:gd name="T14" fmla="*/ 260368928 w 42"/>
                <a:gd name="T15" fmla="*/ 1008920755 h 110"/>
                <a:gd name="T16" fmla="*/ 260368928 w 42"/>
                <a:gd name="T17" fmla="*/ 1008920755 h 110"/>
                <a:gd name="T18" fmla="*/ 195276712 w 42"/>
                <a:gd name="T19" fmla="*/ 748556126 h 110"/>
                <a:gd name="T20" fmla="*/ 130184464 w 42"/>
                <a:gd name="T21" fmla="*/ 520733419 h 110"/>
                <a:gd name="T22" fmla="*/ 32546116 w 42"/>
                <a:gd name="T23" fmla="*/ 0 h 110"/>
                <a:gd name="T24" fmla="*/ 32546116 w 42"/>
                <a:gd name="T25" fmla="*/ 0 h 110"/>
                <a:gd name="T26" fmla="*/ 0 w 42"/>
                <a:gd name="T27" fmla="*/ 0 h 110"/>
                <a:gd name="T28" fmla="*/ 0 w 42"/>
                <a:gd name="T29" fmla="*/ 0 h 110"/>
                <a:gd name="T30" fmla="*/ 97638356 w 42"/>
                <a:gd name="T31" fmla="*/ 553279628 h 110"/>
                <a:gd name="T32" fmla="*/ 162730603 w 42"/>
                <a:gd name="T33" fmla="*/ 813648292 h 110"/>
                <a:gd name="T34" fmla="*/ 260368928 w 42"/>
                <a:gd name="T35" fmla="*/ 1074013173 h 110"/>
                <a:gd name="T36" fmla="*/ 260368928 w 42"/>
                <a:gd name="T37" fmla="*/ 1074013173 h 110"/>
                <a:gd name="T38" fmla="*/ 358003281 w 42"/>
                <a:gd name="T39" fmla="*/ 1301835754 h 110"/>
                <a:gd name="T40" fmla="*/ 488187713 w 42"/>
                <a:gd name="T41" fmla="*/ 1562200383 h 110"/>
                <a:gd name="T42" fmla="*/ 488187713 w 42"/>
                <a:gd name="T43" fmla="*/ 1562200383 h 110"/>
                <a:gd name="T44" fmla="*/ 553280056 w 42"/>
                <a:gd name="T45" fmla="*/ 1692384715 h 110"/>
                <a:gd name="T46" fmla="*/ 618372272 w 42"/>
                <a:gd name="T47" fmla="*/ 1757476881 h 110"/>
                <a:gd name="T48" fmla="*/ 683464488 w 42"/>
                <a:gd name="T49" fmla="*/ 1790022964 h 110"/>
                <a:gd name="T50" fmla="*/ 683464488 w 42"/>
                <a:gd name="T51" fmla="*/ 1790022964 h 110"/>
                <a:gd name="T52" fmla="*/ 683464488 w 42"/>
                <a:gd name="T53" fmla="*/ 1757476881 h 110"/>
                <a:gd name="T54" fmla="*/ 683464488 w 42"/>
                <a:gd name="T55" fmla="*/ 1757476881 h 110"/>
                <a:gd name="T56" fmla="*/ 683464488 w 42"/>
                <a:gd name="T57" fmla="*/ 1757476881 h 110"/>
                <a:gd name="T58" fmla="*/ 683464488 w 42"/>
                <a:gd name="T59" fmla="*/ 1757476881 h 110"/>
                <a:gd name="T60" fmla="*/ 683464488 w 42"/>
                <a:gd name="T61" fmla="*/ 1724930798 h 110"/>
                <a:gd name="T62" fmla="*/ 683464488 w 42"/>
                <a:gd name="T63" fmla="*/ 1757476881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
                <a:gd name="T97" fmla="*/ 0 h 110"/>
                <a:gd name="T98" fmla="*/ 42 w 42"/>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 h="110">
                  <a:moveTo>
                    <a:pt x="42" y="108"/>
                  </a:moveTo>
                  <a:lnTo>
                    <a:pt x="42" y="108"/>
                  </a:lnTo>
                  <a:lnTo>
                    <a:pt x="38" y="102"/>
                  </a:lnTo>
                  <a:lnTo>
                    <a:pt x="30" y="90"/>
                  </a:lnTo>
                  <a:lnTo>
                    <a:pt x="22" y="76"/>
                  </a:lnTo>
                  <a:lnTo>
                    <a:pt x="16" y="62"/>
                  </a:lnTo>
                  <a:lnTo>
                    <a:pt x="12" y="46"/>
                  </a:lnTo>
                  <a:lnTo>
                    <a:pt x="8" y="32"/>
                  </a:lnTo>
                  <a:lnTo>
                    <a:pt x="2" y="0"/>
                  </a:lnTo>
                  <a:lnTo>
                    <a:pt x="0" y="0"/>
                  </a:lnTo>
                  <a:lnTo>
                    <a:pt x="6" y="34"/>
                  </a:lnTo>
                  <a:lnTo>
                    <a:pt x="10" y="50"/>
                  </a:lnTo>
                  <a:lnTo>
                    <a:pt x="16" y="66"/>
                  </a:lnTo>
                  <a:lnTo>
                    <a:pt x="22" y="80"/>
                  </a:lnTo>
                  <a:lnTo>
                    <a:pt x="30" y="96"/>
                  </a:lnTo>
                  <a:lnTo>
                    <a:pt x="34" y="104"/>
                  </a:lnTo>
                  <a:lnTo>
                    <a:pt x="38" y="108"/>
                  </a:lnTo>
                  <a:lnTo>
                    <a:pt x="42" y="110"/>
                  </a:lnTo>
                  <a:lnTo>
                    <a:pt x="42" y="108"/>
                  </a:lnTo>
                  <a:lnTo>
                    <a:pt x="42" y="106"/>
                  </a:lnTo>
                  <a:lnTo>
                    <a:pt x="42" y="108"/>
                  </a:lnTo>
                  <a:close/>
                </a:path>
              </a:pathLst>
            </a:custGeom>
            <a:solidFill>
              <a:srgbClr val="000000"/>
            </a:solidFill>
            <a:ln w="9525">
              <a:noFill/>
              <a:round/>
              <a:headEnd/>
              <a:tailEnd/>
            </a:ln>
          </p:spPr>
          <p:txBody>
            <a:bodyPr/>
            <a:lstStyle/>
            <a:p>
              <a:endParaRPr lang="fr-FR">
                <a:latin typeface="Calibri" pitchFamily="34" charset="0"/>
              </a:endParaRPr>
            </a:p>
          </p:txBody>
        </p:sp>
        <p:sp>
          <p:nvSpPr>
            <p:cNvPr id="8952" name="Freeform 82"/>
            <p:cNvSpPr>
              <a:spLocks/>
            </p:cNvSpPr>
            <p:nvPr/>
          </p:nvSpPr>
          <p:spPr bwMode="auto">
            <a:xfrm>
              <a:off x="5644010" y="4057567"/>
              <a:ext cx="169427" cy="443737"/>
            </a:xfrm>
            <a:custGeom>
              <a:avLst/>
              <a:gdLst>
                <a:gd name="T0" fmla="*/ 683464488 w 42"/>
                <a:gd name="T1" fmla="*/ 1757476881 h 110"/>
                <a:gd name="T2" fmla="*/ 683464488 w 42"/>
                <a:gd name="T3" fmla="*/ 1757476881 h 110"/>
                <a:gd name="T4" fmla="*/ 618372272 w 42"/>
                <a:gd name="T5" fmla="*/ 1659838632 h 110"/>
                <a:gd name="T6" fmla="*/ 618372272 w 42"/>
                <a:gd name="T7" fmla="*/ 1659838632 h 110"/>
                <a:gd name="T8" fmla="*/ 488187713 w 42"/>
                <a:gd name="T9" fmla="*/ 1464566168 h 110"/>
                <a:gd name="T10" fmla="*/ 488187713 w 42"/>
                <a:gd name="T11" fmla="*/ 1464566168 h 110"/>
                <a:gd name="T12" fmla="*/ 358003281 w 42"/>
                <a:gd name="T13" fmla="*/ 1236743588 h 110"/>
                <a:gd name="T14" fmla="*/ 260368928 w 42"/>
                <a:gd name="T15" fmla="*/ 1008920755 h 110"/>
                <a:gd name="T16" fmla="*/ 260368928 w 42"/>
                <a:gd name="T17" fmla="*/ 1008920755 h 110"/>
                <a:gd name="T18" fmla="*/ 195276712 w 42"/>
                <a:gd name="T19" fmla="*/ 748556126 h 110"/>
                <a:gd name="T20" fmla="*/ 130184464 w 42"/>
                <a:gd name="T21" fmla="*/ 520733419 h 110"/>
                <a:gd name="T22" fmla="*/ 32546116 w 42"/>
                <a:gd name="T23" fmla="*/ 0 h 110"/>
                <a:gd name="T24" fmla="*/ 32546116 w 42"/>
                <a:gd name="T25" fmla="*/ 0 h 110"/>
                <a:gd name="T26" fmla="*/ 0 w 42"/>
                <a:gd name="T27" fmla="*/ 0 h 110"/>
                <a:gd name="T28" fmla="*/ 0 w 42"/>
                <a:gd name="T29" fmla="*/ 0 h 110"/>
                <a:gd name="T30" fmla="*/ 97638356 w 42"/>
                <a:gd name="T31" fmla="*/ 553279628 h 110"/>
                <a:gd name="T32" fmla="*/ 162730603 w 42"/>
                <a:gd name="T33" fmla="*/ 813648292 h 110"/>
                <a:gd name="T34" fmla="*/ 260368928 w 42"/>
                <a:gd name="T35" fmla="*/ 1074013173 h 110"/>
                <a:gd name="T36" fmla="*/ 260368928 w 42"/>
                <a:gd name="T37" fmla="*/ 1074013173 h 110"/>
                <a:gd name="T38" fmla="*/ 358003281 w 42"/>
                <a:gd name="T39" fmla="*/ 1301835754 h 110"/>
                <a:gd name="T40" fmla="*/ 488187713 w 42"/>
                <a:gd name="T41" fmla="*/ 1562200383 h 110"/>
                <a:gd name="T42" fmla="*/ 488187713 w 42"/>
                <a:gd name="T43" fmla="*/ 1562200383 h 110"/>
                <a:gd name="T44" fmla="*/ 553280056 w 42"/>
                <a:gd name="T45" fmla="*/ 1692384715 h 110"/>
                <a:gd name="T46" fmla="*/ 618372272 w 42"/>
                <a:gd name="T47" fmla="*/ 1757476881 h 110"/>
                <a:gd name="T48" fmla="*/ 683464488 w 42"/>
                <a:gd name="T49" fmla="*/ 1790022964 h 110"/>
                <a:gd name="T50" fmla="*/ 683464488 w 42"/>
                <a:gd name="T51" fmla="*/ 1790022964 h 110"/>
                <a:gd name="T52" fmla="*/ 683464488 w 42"/>
                <a:gd name="T53" fmla="*/ 1757476881 h 110"/>
                <a:gd name="T54" fmla="*/ 683464488 w 42"/>
                <a:gd name="T55" fmla="*/ 1757476881 h 110"/>
                <a:gd name="T56" fmla="*/ 683464488 w 42"/>
                <a:gd name="T57" fmla="*/ 1757476881 h 110"/>
                <a:gd name="T58" fmla="*/ 683464488 w 42"/>
                <a:gd name="T59" fmla="*/ 1757476881 h 110"/>
                <a:gd name="T60" fmla="*/ 683464488 w 42"/>
                <a:gd name="T61" fmla="*/ 1724930798 h 110"/>
                <a:gd name="T62" fmla="*/ 683464488 w 42"/>
                <a:gd name="T63" fmla="*/ 1757476881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
                <a:gd name="T97" fmla="*/ 0 h 110"/>
                <a:gd name="T98" fmla="*/ 42 w 42"/>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 h="110">
                  <a:moveTo>
                    <a:pt x="42" y="108"/>
                  </a:moveTo>
                  <a:lnTo>
                    <a:pt x="42" y="108"/>
                  </a:lnTo>
                  <a:lnTo>
                    <a:pt x="38" y="102"/>
                  </a:lnTo>
                  <a:lnTo>
                    <a:pt x="30" y="90"/>
                  </a:lnTo>
                  <a:lnTo>
                    <a:pt x="22" y="76"/>
                  </a:lnTo>
                  <a:lnTo>
                    <a:pt x="16" y="62"/>
                  </a:lnTo>
                  <a:lnTo>
                    <a:pt x="12" y="46"/>
                  </a:lnTo>
                  <a:lnTo>
                    <a:pt x="8" y="32"/>
                  </a:lnTo>
                  <a:lnTo>
                    <a:pt x="2" y="0"/>
                  </a:lnTo>
                  <a:lnTo>
                    <a:pt x="0" y="0"/>
                  </a:lnTo>
                  <a:lnTo>
                    <a:pt x="6" y="34"/>
                  </a:lnTo>
                  <a:lnTo>
                    <a:pt x="10" y="50"/>
                  </a:lnTo>
                  <a:lnTo>
                    <a:pt x="16" y="66"/>
                  </a:lnTo>
                  <a:lnTo>
                    <a:pt x="22" y="80"/>
                  </a:lnTo>
                  <a:lnTo>
                    <a:pt x="30" y="96"/>
                  </a:lnTo>
                  <a:lnTo>
                    <a:pt x="34" y="104"/>
                  </a:lnTo>
                  <a:lnTo>
                    <a:pt x="38" y="108"/>
                  </a:lnTo>
                  <a:lnTo>
                    <a:pt x="42" y="110"/>
                  </a:lnTo>
                  <a:lnTo>
                    <a:pt x="42" y="108"/>
                  </a:lnTo>
                  <a:lnTo>
                    <a:pt x="42" y="106"/>
                  </a:lnTo>
                  <a:lnTo>
                    <a:pt x="42" y="108"/>
                  </a:lnTo>
                </a:path>
              </a:pathLst>
            </a:custGeom>
            <a:noFill/>
            <a:ln w="9525">
              <a:noFill/>
              <a:round/>
              <a:headEnd/>
              <a:tailEnd/>
            </a:ln>
          </p:spPr>
          <p:txBody>
            <a:bodyPr/>
            <a:lstStyle/>
            <a:p>
              <a:endParaRPr lang="fr-FR">
                <a:latin typeface="Calibri" pitchFamily="34" charset="0"/>
              </a:endParaRPr>
            </a:p>
          </p:txBody>
        </p:sp>
        <p:sp>
          <p:nvSpPr>
            <p:cNvPr id="8953" name="Freeform 83"/>
            <p:cNvSpPr>
              <a:spLocks/>
            </p:cNvSpPr>
            <p:nvPr/>
          </p:nvSpPr>
          <p:spPr bwMode="auto">
            <a:xfrm>
              <a:off x="5555263" y="4114042"/>
              <a:ext cx="137155" cy="177495"/>
            </a:xfrm>
            <a:custGeom>
              <a:avLst/>
              <a:gdLst>
                <a:gd name="T0" fmla="*/ 553279240 w 34"/>
                <a:gd name="T1" fmla="*/ 683464682 h 44"/>
                <a:gd name="T2" fmla="*/ 553279240 w 34"/>
                <a:gd name="T3" fmla="*/ 683464682 h 44"/>
                <a:gd name="T4" fmla="*/ 292910633 w 34"/>
                <a:gd name="T5" fmla="*/ 455641735 h 44"/>
                <a:gd name="T6" fmla="*/ 292910633 w 34"/>
                <a:gd name="T7" fmla="*/ 455641735 h 44"/>
                <a:gd name="T8" fmla="*/ 130184272 w 34"/>
                <a:gd name="T9" fmla="*/ 227822884 h 44"/>
                <a:gd name="T10" fmla="*/ 32546068 w 34"/>
                <a:gd name="T11" fmla="*/ 0 h 44"/>
                <a:gd name="T12" fmla="*/ 32546068 w 34"/>
                <a:gd name="T13" fmla="*/ 0 h 44"/>
                <a:gd name="T14" fmla="*/ 0 w 34"/>
                <a:gd name="T15" fmla="*/ 0 h 44"/>
                <a:gd name="T16" fmla="*/ 0 w 34"/>
                <a:gd name="T17" fmla="*/ 0 h 44"/>
                <a:gd name="T18" fmla="*/ 0 w 34"/>
                <a:gd name="T19" fmla="*/ 0 h 44"/>
                <a:gd name="T20" fmla="*/ 0 w 34"/>
                <a:gd name="T21" fmla="*/ 32546125 h 44"/>
                <a:gd name="T22" fmla="*/ 0 w 34"/>
                <a:gd name="T23" fmla="*/ 32546125 h 44"/>
                <a:gd name="T24" fmla="*/ 32546068 w 34"/>
                <a:gd name="T25" fmla="*/ 32546125 h 44"/>
                <a:gd name="T26" fmla="*/ 32546068 w 34"/>
                <a:gd name="T27" fmla="*/ 32546125 h 44"/>
                <a:gd name="T28" fmla="*/ 32546068 w 34"/>
                <a:gd name="T29" fmla="*/ 0 h 44"/>
                <a:gd name="T30" fmla="*/ 32546068 w 34"/>
                <a:gd name="T31" fmla="*/ 0 h 44"/>
                <a:gd name="T32" fmla="*/ 32546068 w 34"/>
                <a:gd name="T33" fmla="*/ 0 h 44"/>
                <a:gd name="T34" fmla="*/ 0 w 34"/>
                <a:gd name="T35" fmla="*/ 0 h 44"/>
                <a:gd name="T36" fmla="*/ 0 w 34"/>
                <a:gd name="T37" fmla="*/ 0 h 44"/>
                <a:gd name="T38" fmla="*/ 0 w 34"/>
                <a:gd name="T39" fmla="*/ 97638384 h 44"/>
                <a:gd name="T40" fmla="*/ 32546068 w 34"/>
                <a:gd name="T41" fmla="*/ 195276767 h 44"/>
                <a:gd name="T42" fmla="*/ 130184272 w 34"/>
                <a:gd name="T43" fmla="*/ 325461300 h 44"/>
                <a:gd name="T44" fmla="*/ 130184272 w 34"/>
                <a:gd name="T45" fmla="*/ 325461300 h 44"/>
                <a:gd name="T46" fmla="*/ 325456693 w 34"/>
                <a:gd name="T47" fmla="*/ 553280213 h 44"/>
                <a:gd name="T48" fmla="*/ 520733054 w 34"/>
                <a:gd name="T49" fmla="*/ 716010800 h 44"/>
                <a:gd name="T50" fmla="*/ 520733054 w 34"/>
                <a:gd name="T51" fmla="*/ 716010800 h 44"/>
                <a:gd name="T52" fmla="*/ 553279240 w 34"/>
                <a:gd name="T53" fmla="*/ 683464682 h 4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4"/>
                <a:gd name="T82" fmla="*/ 0 h 44"/>
                <a:gd name="T83" fmla="*/ 34 w 34"/>
                <a:gd name="T84" fmla="*/ 44 h 4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4" h="44">
                  <a:moveTo>
                    <a:pt x="34" y="42"/>
                  </a:moveTo>
                  <a:lnTo>
                    <a:pt x="34" y="42"/>
                  </a:lnTo>
                  <a:lnTo>
                    <a:pt x="18" y="28"/>
                  </a:lnTo>
                  <a:lnTo>
                    <a:pt x="8" y="14"/>
                  </a:lnTo>
                  <a:lnTo>
                    <a:pt x="2" y="0"/>
                  </a:lnTo>
                  <a:lnTo>
                    <a:pt x="0" y="0"/>
                  </a:lnTo>
                  <a:lnTo>
                    <a:pt x="0" y="2"/>
                  </a:lnTo>
                  <a:lnTo>
                    <a:pt x="2" y="2"/>
                  </a:lnTo>
                  <a:lnTo>
                    <a:pt x="2" y="0"/>
                  </a:lnTo>
                  <a:lnTo>
                    <a:pt x="0" y="0"/>
                  </a:lnTo>
                  <a:lnTo>
                    <a:pt x="0" y="6"/>
                  </a:lnTo>
                  <a:lnTo>
                    <a:pt x="2" y="12"/>
                  </a:lnTo>
                  <a:lnTo>
                    <a:pt x="8" y="20"/>
                  </a:lnTo>
                  <a:lnTo>
                    <a:pt x="20" y="34"/>
                  </a:lnTo>
                  <a:lnTo>
                    <a:pt x="32" y="44"/>
                  </a:lnTo>
                  <a:lnTo>
                    <a:pt x="34" y="42"/>
                  </a:lnTo>
                  <a:close/>
                </a:path>
              </a:pathLst>
            </a:custGeom>
            <a:solidFill>
              <a:srgbClr val="000000"/>
            </a:solidFill>
            <a:ln w="9525">
              <a:noFill/>
              <a:round/>
              <a:headEnd/>
              <a:tailEnd/>
            </a:ln>
          </p:spPr>
          <p:txBody>
            <a:bodyPr/>
            <a:lstStyle/>
            <a:p>
              <a:endParaRPr lang="fr-FR">
                <a:latin typeface="Calibri" pitchFamily="34" charset="0"/>
              </a:endParaRPr>
            </a:p>
          </p:txBody>
        </p:sp>
        <p:sp>
          <p:nvSpPr>
            <p:cNvPr id="8954" name="Freeform 84"/>
            <p:cNvSpPr>
              <a:spLocks/>
            </p:cNvSpPr>
            <p:nvPr/>
          </p:nvSpPr>
          <p:spPr bwMode="auto">
            <a:xfrm>
              <a:off x="5555263" y="4114042"/>
              <a:ext cx="137155" cy="177495"/>
            </a:xfrm>
            <a:custGeom>
              <a:avLst/>
              <a:gdLst>
                <a:gd name="T0" fmla="*/ 553279240 w 34"/>
                <a:gd name="T1" fmla="*/ 683464682 h 44"/>
                <a:gd name="T2" fmla="*/ 553279240 w 34"/>
                <a:gd name="T3" fmla="*/ 683464682 h 44"/>
                <a:gd name="T4" fmla="*/ 292910633 w 34"/>
                <a:gd name="T5" fmla="*/ 455641735 h 44"/>
                <a:gd name="T6" fmla="*/ 292910633 w 34"/>
                <a:gd name="T7" fmla="*/ 455641735 h 44"/>
                <a:gd name="T8" fmla="*/ 130184272 w 34"/>
                <a:gd name="T9" fmla="*/ 227822884 h 44"/>
                <a:gd name="T10" fmla="*/ 32546068 w 34"/>
                <a:gd name="T11" fmla="*/ 0 h 44"/>
                <a:gd name="T12" fmla="*/ 32546068 w 34"/>
                <a:gd name="T13" fmla="*/ 0 h 44"/>
                <a:gd name="T14" fmla="*/ 0 w 34"/>
                <a:gd name="T15" fmla="*/ 0 h 44"/>
                <a:gd name="T16" fmla="*/ 0 w 34"/>
                <a:gd name="T17" fmla="*/ 0 h 44"/>
                <a:gd name="T18" fmla="*/ 0 w 34"/>
                <a:gd name="T19" fmla="*/ 0 h 44"/>
                <a:gd name="T20" fmla="*/ 0 w 34"/>
                <a:gd name="T21" fmla="*/ 32546125 h 44"/>
                <a:gd name="T22" fmla="*/ 0 w 34"/>
                <a:gd name="T23" fmla="*/ 32546125 h 44"/>
                <a:gd name="T24" fmla="*/ 32546068 w 34"/>
                <a:gd name="T25" fmla="*/ 32546125 h 44"/>
                <a:gd name="T26" fmla="*/ 32546068 w 34"/>
                <a:gd name="T27" fmla="*/ 32546125 h 44"/>
                <a:gd name="T28" fmla="*/ 32546068 w 34"/>
                <a:gd name="T29" fmla="*/ 0 h 44"/>
                <a:gd name="T30" fmla="*/ 32546068 w 34"/>
                <a:gd name="T31" fmla="*/ 0 h 44"/>
                <a:gd name="T32" fmla="*/ 32546068 w 34"/>
                <a:gd name="T33" fmla="*/ 0 h 44"/>
                <a:gd name="T34" fmla="*/ 0 w 34"/>
                <a:gd name="T35" fmla="*/ 0 h 44"/>
                <a:gd name="T36" fmla="*/ 0 w 34"/>
                <a:gd name="T37" fmla="*/ 0 h 44"/>
                <a:gd name="T38" fmla="*/ 0 w 34"/>
                <a:gd name="T39" fmla="*/ 97638384 h 44"/>
                <a:gd name="T40" fmla="*/ 32546068 w 34"/>
                <a:gd name="T41" fmla="*/ 195276767 h 44"/>
                <a:gd name="T42" fmla="*/ 130184272 w 34"/>
                <a:gd name="T43" fmla="*/ 325461300 h 44"/>
                <a:gd name="T44" fmla="*/ 130184272 w 34"/>
                <a:gd name="T45" fmla="*/ 325461300 h 44"/>
                <a:gd name="T46" fmla="*/ 325456693 w 34"/>
                <a:gd name="T47" fmla="*/ 553280213 h 44"/>
                <a:gd name="T48" fmla="*/ 520733054 w 34"/>
                <a:gd name="T49" fmla="*/ 716010800 h 44"/>
                <a:gd name="T50" fmla="*/ 520733054 w 34"/>
                <a:gd name="T51" fmla="*/ 716010800 h 44"/>
                <a:gd name="T52" fmla="*/ 553279240 w 34"/>
                <a:gd name="T53" fmla="*/ 683464682 h 4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4"/>
                <a:gd name="T82" fmla="*/ 0 h 44"/>
                <a:gd name="T83" fmla="*/ 34 w 34"/>
                <a:gd name="T84" fmla="*/ 44 h 4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4" h="44">
                  <a:moveTo>
                    <a:pt x="34" y="42"/>
                  </a:moveTo>
                  <a:lnTo>
                    <a:pt x="34" y="42"/>
                  </a:lnTo>
                  <a:lnTo>
                    <a:pt x="18" y="28"/>
                  </a:lnTo>
                  <a:lnTo>
                    <a:pt x="8" y="14"/>
                  </a:lnTo>
                  <a:lnTo>
                    <a:pt x="2" y="0"/>
                  </a:lnTo>
                  <a:lnTo>
                    <a:pt x="0" y="0"/>
                  </a:lnTo>
                  <a:lnTo>
                    <a:pt x="0" y="2"/>
                  </a:lnTo>
                  <a:lnTo>
                    <a:pt x="2" y="2"/>
                  </a:lnTo>
                  <a:lnTo>
                    <a:pt x="2" y="0"/>
                  </a:lnTo>
                  <a:lnTo>
                    <a:pt x="0" y="0"/>
                  </a:lnTo>
                  <a:lnTo>
                    <a:pt x="0" y="6"/>
                  </a:lnTo>
                  <a:lnTo>
                    <a:pt x="2" y="12"/>
                  </a:lnTo>
                  <a:lnTo>
                    <a:pt x="8" y="20"/>
                  </a:lnTo>
                  <a:lnTo>
                    <a:pt x="20" y="34"/>
                  </a:lnTo>
                  <a:lnTo>
                    <a:pt x="32" y="44"/>
                  </a:lnTo>
                  <a:lnTo>
                    <a:pt x="34" y="42"/>
                  </a:lnTo>
                </a:path>
              </a:pathLst>
            </a:custGeom>
            <a:noFill/>
            <a:ln w="9525">
              <a:noFill/>
              <a:round/>
              <a:headEnd/>
              <a:tailEnd/>
            </a:ln>
          </p:spPr>
          <p:txBody>
            <a:bodyPr/>
            <a:lstStyle/>
            <a:p>
              <a:endParaRPr lang="fr-FR">
                <a:latin typeface="Calibri" pitchFamily="34" charset="0"/>
              </a:endParaRPr>
            </a:p>
          </p:txBody>
        </p:sp>
        <p:sp>
          <p:nvSpPr>
            <p:cNvPr id="8955" name="Freeform 85"/>
            <p:cNvSpPr>
              <a:spLocks/>
            </p:cNvSpPr>
            <p:nvPr/>
          </p:nvSpPr>
          <p:spPr bwMode="auto">
            <a:xfrm>
              <a:off x="5805369" y="4243129"/>
              <a:ext cx="32272" cy="266242"/>
            </a:xfrm>
            <a:custGeom>
              <a:avLst/>
              <a:gdLst>
                <a:gd name="T0" fmla="*/ 0 w 8"/>
                <a:gd name="T1" fmla="*/ 1008919811 h 66"/>
                <a:gd name="T2" fmla="*/ 0 w 8"/>
                <a:gd name="T3" fmla="*/ 1008919811 h 66"/>
                <a:gd name="T4" fmla="*/ 32546304 w 8"/>
                <a:gd name="T5" fmla="*/ 1041465863 h 66"/>
                <a:gd name="T6" fmla="*/ 32546304 w 8"/>
                <a:gd name="T7" fmla="*/ 1041465863 h 66"/>
                <a:gd name="T8" fmla="*/ 65092609 w 8"/>
                <a:gd name="T9" fmla="*/ 1074012168 h 66"/>
                <a:gd name="T10" fmla="*/ 97638921 w 8"/>
                <a:gd name="T11" fmla="*/ 1041465863 h 66"/>
                <a:gd name="T12" fmla="*/ 97638921 w 8"/>
                <a:gd name="T13" fmla="*/ 1041465863 h 66"/>
                <a:gd name="T14" fmla="*/ 130185217 w 8"/>
                <a:gd name="T15" fmla="*/ 943827706 h 66"/>
                <a:gd name="T16" fmla="*/ 130185217 w 8"/>
                <a:gd name="T17" fmla="*/ 846189548 h 66"/>
                <a:gd name="T18" fmla="*/ 97638921 w 8"/>
                <a:gd name="T19" fmla="*/ 618371215 h 66"/>
                <a:gd name="T20" fmla="*/ 97638921 w 8"/>
                <a:gd name="T21" fmla="*/ 618371215 h 66"/>
                <a:gd name="T22" fmla="*/ 65092609 w 8"/>
                <a:gd name="T23" fmla="*/ 325456617 h 66"/>
                <a:gd name="T24" fmla="*/ 32546304 w 8"/>
                <a:gd name="T25" fmla="*/ 32546060 h 66"/>
                <a:gd name="T26" fmla="*/ 32546304 w 8"/>
                <a:gd name="T27" fmla="*/ 32546060 h 66"/>
                <a:gd name="T28" fmla="*/ 0 w 8"/>
                <a:gd name="T29" fmla="*/ 0 h 66"/>
                <a:gd name="T30" fmla="*/ 0 w 8"/>
                <a:gd name="T31" fmla="*/ 32546060 h 66"/>
                <a:gd name="T32" fmla="*/ 0 w 8"/>
                <a:gd name="T33" fmla="*/ 32546060 h 66"/>
                <a:gd name="T34" fmla="*/ 32546304 w 8"/>
                <a:gd name="T35" fmla="*/ 650917267 h 66"/>
                <a:gd name="T36" fmla="*/ 32546304 w 8"/>
                <a:gd name="T37" fmla="*/ 650917267 h 66"/>
                <a:gd name="T38" fmla="*/ 65092609 w 8"/>
                <a:gd name="T39" fmla="*/ 846189548 h 66"/>
                <a:gd name="T40" fmla="*/ 65092609 w 8"/>
                <a:gd name="T41" fmla="*/ 943827706 h 66"/>
                <a:gd name="T42" fmla="*/ 32546304 w 8"/>
                <a:gd name="T43" fmla="*/ 976373758 h 66"/>
                <a:gd name="T44" fmla="*/ 0 w 8"/>
                <a:gd name="T45" fmla="*/ 976373758 h 66"/>
                <a:gd name="T46" fmla="*/ 0 w 8"/>
                <a:gd name="T47" fmla="*/ 976373758 h 66"/>
                <a:gd name="T48" fmla="*/ 0 w 8"/>
                <a:gd name="T49" fmla="*/ 100891981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
                <a:gd name="T76" fmla="*/ 0 h 66"/>
                <a:gd name="T77" fmla="*/ 8 w 8"/>
                <a:gd name="T78" fmla="*/ 66 h 6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 h="66">
                  <a:moveTo>
                    <a:pt x="0" y="62"/>
                  </a:moveTo>
                  <a:lnTo>
                    <a:pt x="0" y="62"/>
                  </a:lnTo>
                  <a:lnTo>
                    <a:pt x="2" y="64"/>
                  </a:lnTo>
                  <a:lnTo>
                    <a:pt x="4" y="66"/>
                  </a:lnTo>
                  <a:lnTo>
                    <a:pt x="6" y="64"/>
                  </a:lnTo>
                  <a:lnTo>
                    <a:pt x="8" y="58"/>
                  </a:lnTo>
                  <a:lnTo>
                    <a:pt x="8" y="52"/>
                  </a:lnTo>
                  <a:lnTo>
                    <a:pt x="6" y="38"/>
                  </a:lnTo>
                  <a:lnTo>
                    <a:pt x="4" y="20"/>
                  </a:lnTo>
                  <a:lnTo>
                    <a:pt x="2" y="2"/>
                  </a:lnTo>
                  <a:lnTo>
                    <a:pt x="0" y="0"/>
                  </a:lnTo>
                  <a:lnTo>
                    <a:pt x="0" y="2"/>
                  </a:lnTo>
                  <a:lnTo>
                    <a:pt x="2" y="40"/>
                  </a:lnTo>
                  <a:lnTo>
                    <a:pt x="4" y="52"/>
                  </a:lnTo>
                  <a:lnTo>
                    <a:pt x="4" y="58"/>
                  </a:lnTo>
                  <a:lnTo>
                    <a:pt x="2" y="60"/>
                  </a:lnTo>
                  <a:lnTo>
                    <a:pt x="0" y="60"/>
                  </a:lnTo>
                  <a:lnTo>
                    <a:pt x="0" y="62"/>
                  </a:lnTo>
                  <a:close/>
                </a:path>
              </a:pathLst>
            </a:custGeom>
            <a:solidFill>
              <a:srgbClr val="000000"/>
            </a:solidFill>
            <a:ln w="9525">
              <a:noFill/>
              <a:round/>
              <a:headEnd/>
              <a:tailEnd/>
            </a:ln>
          </p:spPr>
          <p:txBody>
            <a:bodyPr/>
            <a:lstStyle/>
            <a:p>
              <a:endParaRPr lang="fr-FR">
                <a:latin typeface="Calibri" pitchFamily="34" charset="0"/>
              </a:endParaRPr>
            </a:p>
          </p:txBody>
        </p:sp>
        <p:sp>
          <p:nvSpPr>
            <p:cNvPr id="8956" name="Freeform 86"/>
            <p:cNvSpPr>
              <a:spLocks/>
            </p:cNvSpPr>
            <p:nvPr/>
          </p:nvSpPr>
          <p:spPr bwMode="auto">
            <a:xfrm>
              <a:off x="5805369" y="4243129"/>
              <a:ext cx="32272" cy="266242"/>
            </a:xfrm>
            <a:custGeom>
              <a:avLst/>
              <a:gdLst>
                <a:gd name="T0" fmla="*/ 0 w 8"/>
                <a:gd name="T1" fmla="*/ 1008919811 h 66"/>
                <a:gd name="T2" fmla="*/ 0 w 8"/>
                <a:gd name="T3" fmla="*/ 1008919811 h 66"/>
                <a:gd name="T4" fmla="*/ 32546304 w 8"/>
                <a:gd name="T5" fmla="*/ 1041465863 h 66"/>
                <a:gd name="T6" fmla="*/ 32546304 w 8"/>
                <a:gd name="T7" fmla="*/ 1041465863 h 66"/>
                <a:gd name="T8" fmla="*/ 65092609 w 8"/>
                <a:gd name="T9" fmla="*/ 1074012168 h 66"/>
                <a:gd name="T10" fmla="*/ 97638921 w 8"/>
                <a:gd name="T11" fmla="*/ 1041465863 h 66"/>
                <a:gd name="T12" fmla="*/ 97638921 w 8"/>
                <a:gd name="T13" fmla="*/ 1041465863 h 66"/>
                <a:gd name="T14" fmla="*/ 130185217 w 8"/>
                <a:gd name="T15" fmla="*/ 943827706 h 66"/>
                <a:gd name="T16" fmla="*/ 130185217 w 8"/>
                <a:gd name="T17" fmla="*/ 846189548 h 66"/>
                <a:gd name="T18" fmla="*/ 97638921 w 8"/>
                <a:gd name="T19" fmla="*/ 618371215 h 66"/>
                <a:gd name="T20" fmla="*/ 97638921 w 8"/>
                <a:gd name="T21" fmla="*/ 618371215 h 66"/>
                <a:gd name="T22" fmla="*/ 65092609 w 8"/>
                <a:gd name="T23" fmla="*/ 325456617 h 66"/>
                <a:gd name="T24" fmla="*/ 32546304 w 8"/>
                <a:gd name="T25" fmla="*/ 32546060 h 66"/>
                <a:gd name="T26" fmla="*/ 32546304 w 8"/>
                <a:gd name="T27" fmla="*/ 32546060 h 66"/>
                <a:gd name="T28" fmla="*/ 0 w 8"/>
                <a:gd name="T29" fmla="*/ 0 h 66"/>
                <a:gd name="T30" fmla="*/ 0 w 8"/>
                <a:gd name="T31" fmla="*/ 32546060 h 66"/>
                <a:gd name="T32" fmla="*/ 0 w 8"/>
                <a:gd name="T33" fmla="*/ 32546060 h 66"/>
                <a:gd name="T34" fmla="*/ 32546304 w 8"/>
                <a:gd name="T35" fmla="*/ 650917267 h 66"/>
                <a:gd name="T36" fmla="*/ 32546304 w 8"/>
                <a:gd name="T37" fmla="*/ 650917267 h 66"/>
                <a:gd name="T38" fmla="*/ 65092609 w 8"/>
                <a:gd name="T39" fmla="*/ 846189548 h 66"/>
                <a:gd name="T40" fmla="*/ 65092609 w 8"/>
                <a:gd name="T41" fmla="*/ 943827706 h 66"/>
                <a:gd name="T42" fmla="*/ 32546304 w 8"/>
                <a:gd name="T43" fmla="*/ 976373758 h 66"/>
                <a:gd name="T44" fmla="*/ 0 w 8"/>
                <a:gd name="T45" fmla="*/ 976373758 h 66"/>
                <a:gd name="T46" fmla="*/ 0 w 8"/>
                <a:gd name="T47" fmla="*/ 976373758 h 66"/>
                <a:gd name="T48" fmla="*/ 0 w 8"/>
                <a:gd name="T49" fmla="*/ 100891981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
                <a:gd name="T76" fmla="*/ 0 h 66"/>
                <a:gd name="T77" fmla="*/ 8 w 8"/>
                <a:gd name="T78" fmla="*/ 66 h 6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 h="66">
                  <a:moveTo>
                    <a:pt x="0" y="62"/>
                  </a:moveTo>
                  <a:lnTo>
                    <a:pt x="0" y="62"/>
                  </a:lnTo>
                  <a:lnTo>
                    <a:pt x="2" y="64"/>
                  </a:lnTo>
                  <a:lnTo>
                    <a:pt x="4" y="66"/>
                  </a:lnTo>
                  <a:lnTo>
                    <a:pt x="6" y="64"/>
                  </a:lnTo>
                  <a:lnTo>
                    <a:pt x="8" y="58"/>
                  </a:lnTo>
                  <a:lnTo>
                    <a:pt x="8" y="52"/>
                  </a:lnTo>
                  <a:lnTo>
                    <a:pt x="6" y="38"/>
                  </a:lnTo>
                  <a:lnTo>
                    <a:pt x="4" y="20"/>
                  </a:lnTo>
                  <a:lnTo>
                    <a:pt x="2" y="2"/>
                  </a:lnTo>
                  <a:lnTo>
                    <a:pt x="0" y="0"/>
                  </a:lnTo>
                  <a:lnTo>
                    <a:pt x="0" y="2"/>
                  </a:lnTo>
                  <a:lnTo>
                    <a:pt x="2" y="40"/>
                  </a:lnTo>
                  <a:lnTo>
                    <a:pt x="4" y="52"/>
                  </a:lnTo>
                  <a:lnTo>
                    <a:pt x="4" y="58"/>
                  </a:lnTo>
                  <a:lnTo>
                    <a:pt x="2" y="60"/>
                  </a:lnTo>
                  <a:lnTo>
                    <a:pt x="0" y="60"/>
                  </a:lnTo>
                  <a:lnTo>
                    <a:pt x="0" y="62"/>
                  </a:lnTo>
                </a:path>
              </a:pathLst>
            </a:custGeom>
            <a:noFill/>
            <a:ln w="9525">
              <a:noFill/>
              <a:round/>
              <a:headEnd/>
              <a:tailEnd/>
            </a:ln>
          </p:spPr>
          <p:txBody>
            <a:bodyPr/>
            <a:lstStyle/>
            <a:p>
              <a:endParaRPr lang="fr-FR">
                <a:latin typeface="Calibri" pitchFamily="34" charset="0"/>
              </a:endParaRPr>
            </a:p>
          </p:txBody>
        </p:sp>
        <p:sp>
          <p:nvSpPr>
            <p:cNvPr id="8957" name="Freeform 87"/>
            <p:cNvSpPr>
              <a:spLocks/>
            </p:cNvSpPr>
            <p:nvPr/>
          </p:nvSpPr>
          <p:spPr bwMode="auto">
            <a:xfrm>
              <a:off x="5829573" y="4485168"/>
              <a:ext cx="48408" cy="121019"/>
            </a:xfrm>
            <a:custGeom>
              <a:avLst/>
              <a:gdLst>
                <a:gd name="T0" fmla="*/ 0 w 12"/>
                <a:gd name="T1" fmla="*/ 0 h 30"/>
                <a:gd name="T2" fmla="*/ 0 w 12"/>
                <a:gd name="T3" fmla="*/ 0 h 30"/>
                <a:gd name="T4" fmla="*/ 32546310 w 12"/>
                <a:gd name="T5" fmla="*/ 130184171 h 30"/>
                <a:gd name="T6" fmla="*/ 97638936 w 12"/>
                <a:gd name="T7" fmla="*/ 260364307 h 30"/>
                <a:gd name="T8" fmla="*/ 195277873 w 12"/>
                <a:gd name="T9" fmla="*/ 488186614 h 30"/>
                <a:gd name="T10" fmla="*/ 195277873 w 12"/>
                <a:gd name="T11" fmla="*/ 488186614 h 30"/>
                <a:gd name="T12" fmla="*/ 195277873 w 12"/>
                <a:gd name="T13" fmla="*/ 488186614 h 30"/>
                <a:gd name="T14" fmla="*/ 195277873 w 12"/>
                <a:gd name="T15" fmla="*/ 488186614 h 30"/>
                <a:gd name="T16" fmla="*/ 97638936 w 12"/>
                <a:gd name="T17" fmla="*/ 260364307 h 30"/>
                <a:gd name="T18" fmla="*/ 32546310 w 12"/>
                <a:gd name="T19" fmla="*/ 130184171 h 30"/>
                <a:gd name="T20" fmla="*/ 32546310 w 12"/>
                <a:gd name="T21" fmla="*/ 0 h 30"/>
                <a:gd name="T22" fmla="*/ 32546310 w 12"/>
                <a:gd name="T23" fmla="*/ 0 h 30"/>
                <a:gd name="T24" fmla="*/ 0 w 12"/>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0"/>
                <a:gd name="T41" fmla="*/ 12 w 12"/>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0">
                  <a:moveTo>
                    <a:pt x="0" y="0"/>
                  </a:moveTo>
                  <a:lnTo>
                    <a:pt x="0" y="0"/>
                  </a:lnTo>
                  <a:lnTo>
                    <a:pt x="2" y="8"/>
                  </a:lnTo>
                  <a:lnTo>
                    <a:pt x="6" y="16"/>
                  </a:lnTo>
                  <a:lnTo>
                    <a:pt x="12" y="30"/>
                  </a:lnTo>
                  <a:lnTo>
                    <a:pt x="6" y="16"/>
                  </a:lnTo>
                  <a:lnTo>
                    <a:pt x="2" y="8"/>
                  </a:lnTo>
                  <a:lnTo>
                    <a:pt x="2" y="0"/>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8958" name="Freeform 88"/>
            <p:cNvSpPr>
              <a:spLocks/>
            </p:cNvSpPr>
            <p:nvPr/>
          </p:nvSpPr>
          <p:spPr bwMode="auto">
            <a:xfrm>
              <a:off x="5829573" y="4485168"/>
              <a:ext cx="48408" cy="121019"/>
            </a:xfrm>
            <a:custGeom>
              <a:avLst/>
              <a:gdLst>
                <a:gd name="T0" fmla="*/ 0 w 12"/>
                <a:gd name="T1" fmla="*/ 0 h 30"/>
                <a:gd name="T2" fmla="*/ 0 w 12"/>
                <a:gd name="T3" fmla="*/ 0 h 30"/>
                <a:gd name="T4" fmla="*/ 32546310 w 12"/>
                <a:gd name="T5" fmla="*/ 130184171 h 30"/>
                <a:gd name="T6" fmla="*/ 97638936 w 12"/>
                <a:gd name="T7" fmla="*/ 260364307 h 30"/>
                <a:gd name="T8" fmla="*/ 195277873 w 12"/>
                <a:gd name="T9" fmla="*/ 488186614 h 30"/>
                <a:gd name="T10" fmla="*/ 195277873 w 12"/>
                <a:gd name="T11" fmla="*/ 488186614 h 30"/>
                <a:gd name="T12" fmla="*/ 195277873 w 12"/>
                <a:gd name="T13" fmla="*/ 488186614 h 30"/>
                <a:gd name="T14" fmla="*/ 195277873 w 12"/>
                <a:gd name="T15" fmla="*/ 488186614 h 30"/>
                <a:gd name="T16" fmla="*/ 97638936 w 12"/>
                <a:gd name="T17" fmla="*/ 260364307 h 30"/>
                <a:gd name="T18" fmla="*/ 32546310 w 12"/>
                <a:gd name="T19" fmla="*/ 130184171 h 30"/>
                <a:gd name="T20" fmla="*/ 32546310 w 12"/>
                <a:gd name="T21" fmla="*/ 0 h 30"/>
                <a:gd name="T22" fmla="*/ 32546310 w 12"/>
                <a:gd name="T23" fmla="*/ 0 h 30"/>
                <a:gd name="T24" fmla="*/ 0 w 12"/>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0"/>
                <a:gd name="T41" fmla="*/ 12 w 12"/>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0">
                  <a:moveTo>
                    <a:pt x="0" y="0"/>
                  </a:moveTo>
                  <a:lnTo>
                    <a:pt x="0" y="0"/>
                  </a:lnTo>
                  <a:lnTo>
                    <a:pt x="2" y="8"/>
                  </a:lnTo>
                  <a:lnTo>
                    <a:pt x="6" y="16"/>
                  </a:lnTo>
                  <a:lnTo>
                    <a:pt x="12" y="30"/>
                  </a:lnTo>
                  <a:lnTo>
                    <a:pt x="6" y="16"/>
                  </a:lnTo>
                  <a:lnTo>
                    <a:pt x="2" y="8"/>
                  </a:lnTo>
                  <a:lnTo>
                    <a:pt x="2" y="0"/>
                  </a:lnTo>
                  <a:lnTo>
                    <a:pt x="0" y="0"/>
                  </a:lnTo>
                </a:path>
              </a:pathLst>
            </a:custGeom>
            <a:noFill/>
            <a:ln w="9525">
              <a:noFill/>
              <a:round/>
              <a:headEnd/>
              <a:tailEnd/>
            </a:ln>
          </p:spPr>
          <p:txBody>
            <a:bodyPr/>
            <a:lstStyle/>
            <a:p>
              <a:endParaRPr lang="fr-FR">
                <a:latin typeface="Calibri" pitchFamily="34" charset="0"/>
              </a:endParaRPr>
            </a:p>
          </p:txBody>
        </p:sp>
        <p:sp>
          <p:nvSpPr>
            <p:cNvPr id="8959" name="Freeform 113"/>
            <p:cNvSpPr>
              <a:spLocks/>
            </p:cNvSpPr>
            <p:nvPr/>
          </p:nvSpPr>
          <p:spPr bwMode="auto">
            <a:xfrm>
              <a:off x="6249106" y="5259691"/>
              <a:ext cx="32272" cy="96815"/>
            </a:xfrm>
            <a:custGeom>
              <a:avLst/>
              <a:gdLst>
                <a:gd name="T0" fmla="*/ 65092609 w 8"/>
                <a:gd name="T1" fmla="*/ 0 h 24"/>
                <a:gd name="T2" fmla="*/ 65092609 w 8"/>
                <a:gd name="T3" fmla="*/ 0 h 24"/>
                <a:gd name="T4" fmla="*/ 32546304 w 8"/>
                <a:gd name="T5" fmla="*/ 65091947 h 24"/>
                <a:gd name="T6" fmla="*/ 32546304 w 8"/>
                <a:gd name="T7" fmla="*/ 65091947 h 24"/>
                <a:gd name="T8" fmla="*/ 0 w 8"/>
                <a:gd name="T9" fmla="*/ 195275856 h 24"/>
                <a:gd name="T10" fmla="*/ 0 w 8"/>
                <a:gd name="T11" fmla="*/ 195275856 h 24"/>
                <a:gd name="T12" fmla="*/ 0 w 8"/>
                <a:gd name="T13" fmla="*/ 292909781 h 24"/>
                <a:gd name="T14" fmla="*/ 65092609 w 8"/>
                <a:gd name="T15" fmla="*/ 390547678 h 24"/>
                <a:gd name="T16" fmla="*/ 65092609 w 8"/>
                <a:gd name="T17" fmla="*/ 390547678 h 24"/>
                <a:gd name="T18" fmla="*/ 97638921 w 8"/>
                <a:gd name="T19" fmla="*/ 390547678 h 24"/>
                <a:gd name="T20" fmla="*/ 130185217 w 8"/>
                <a:gd name="T21" fmla="*/ 358001712 h 24"/>
                <a:gd name="T22" fmla="*/ 130185217 w 8"/>
                <a:gd name="T23" fmla="*/ 358001712 h 24"/>
                <a:gd name="T24" fmla="*/ 65092609 w 8"/>
                <a:gd name="T25" fmla="*/ 162729890 h 24"/>
                <a:gd name="T26" fmla="*/ 65092609 w 8"/>
                <a:gd name="T27" fmla="*/ 162729890 h 24"/>
                <a:gd name="T28" fmla="*/ 97638921 w 8"/>
                <a:gd name="T29" fmla="*/ 32545973 h 24"/>
                <a:gd name="T30" fmla="*/ 97638921 w 8"/>
                <a:gd name="T31" fmla="*/ 32545973 h 24"/>
                <a:gd name="T32" fmla="*/ 65092609 w 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
                <a:gd name="T52" fmla="*/ 0 h 24"/>
                <a:gd name="T53" fmla="*/ 8 w 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 h="24">
                  <a:moveTo>
                    <a:pt x="4" y="0"/>
                  </a:moveTo>
                  <a:lnTo>
                    <a:pt x="4" y="0"/>
                  </a:lnTo>
                  <a:lnTo>
                    <a:pt x="2" y="4"/>
                  </a:lnTo>
                  <a:lnTo>
                    <a:pt x="0" y="12"/>
                  </a:lnTo>
                  <a:lnTo>
                    <a:pt x="0" y="18"/>
                  </a:lnTo>
                  <a:lnTo>
                    <a:pt x="4" y="24"/>
                  </a:lnTo>
                  <a:lnTo>
                    <a:pt x="6" y="24"/>
                  </a:lnTo>
                  <a:lnTo>
                    <a:pt x="8" y="22"/>
                  </a:lnTo>
                  <a:lnTo>
                    <a:pt x="4" y="10"/>
                  </a:lnTo>
                  <a:lnTo>
                    <a:pt x="6" y="2"/>
                  </a:lnTo>
                  <a:lnTo>
                    <a:pt x="4"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8960" name="Freeform 114"/>
            <p:cNvSpPr>
              <a:spLocks/>
            </p:cNvSpPr>
            <p:nvPr/>
          </p:nvSpPr>
          <p:spPr bwMode="auto">
            <a:xfrm>
              <a:off x="6249106" y="5259691"/>
              <a:ext cx="32272" cy="96815"/>
            </a:xfrm>
            <a:custGeom>
              <a:avLst/>
              <a:gdLst>
                <a:gd name="T0" fmla="*/ 65092609 w 8"/>
                <a:gd name="T1" fmla="*/ 0 h 24"/>
                <a:gd name="T2" fmla="*/ 65092609 w 8"/>
                <a:gd name="T3" fmla="*/ 0 h 24"/>
                <a:gd name="T4" fmla="*/ 32546304 w 8"/>
                <a:gd name="T5" fmla="*/ 65091947 h 24"/>
                <a:gd name="T6" fmla="*/ 32546304 w 8"/>
                <a:gd name="T7" fmla="*/ 65091947 h 24"/>
                <a:gd name="T8" fmla="*/ 0 w 8"/>
                <a:gd name="T9" fmla="*/ 195275856 h 24"/>
                <a:gd name="T10" fmla="*/ 0 w 8"/>
                <a:gd name="T11" fmla="*/ 195275856 h 24"/>
                <a:gd name="T12" fmla="*/ 0 w 8"/>
                <a:gd name="T13" fmla="*/ 292909781 h 24"/>
                <a:gd name="T14" fmla="*/ 65092609 w 8"/>
                <a:gd name="T15" fmla="*/ 390547678 h 24"/>
                <a:gd name="T16" fmla="*/ 65092609 w 8"/>
                <a:gd name="T17" fmla="*/ 390547678 h 24"/>
                <a:gd name="T18" fmla="*/ 97638921 w 8"/>
                <a:gd name="T19" fmla="*/ 390547678 h 24"/>
                <a:gd name="T20" fmla="*/ 130185217 w 8"/>
                <a:gd name="T21" fmla="*/ 358001712 h 24"/>
                <a:gd name="T22" fmla="*/ 130185217 w 8"/>
                <a:gd name="T23" fmla="*/ 358001712 h 24"/>
                <a:gd name="T24" fmla="*/ 65092609 w 8"/>
                <a:gd name="T25" fmla="*/ 162729890 h 24"/>
                <a:gd name="T26" fmla="*/ 65092609 w 8"/>
                <a:gd name="T27" fmla="*/ 162729890 h 24"/>
                <a:gd name="T28" fmla="*/ 97638921 w 8"/>
                <a:gd name="T29" fmla="*/ 32545973 h 24"/>
                <a:gd name="T30" fmla="*/ 97638921 w 8"/>
                <a:gd name="T31" fmla="*/ 32545973 h 24"/>
                <a:gd name="T32" fmla="*/ 65092609 w 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
                <a:gd name="T52" fmla="*/ 0 h 24"/>
                <a:gd name="T53" fmla="*/ 8 w 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 h="24">
                  <a:moveTo>
                    <a:pt x="4" y="0"/>
                  </a:moveTo>
                  <a:lnTo>
                    <a:pt x="4" y="0"/>
                  </a:lnTo>
                  <a:lnTo>
                    <a:pt x="2" y="4"/>
                  </a:lnTo>
                  <a:lnTo>
                    <a:pt x="0" y="12"/>
                  </a:lnTo>
                  <a:lnTo>
                    <a:pt x="0" y="18"/>
                  </a:lnTo>
                  <a:lnTo>
                    <a:pt x="4" y="24"/>
                  </a:lnTo>
                  <a:lnTo>
                    <a:pt x="6" y="24"/>
                  </a:lnTo>
                  <a:lnTo>
                    <a:pt x="8" y="22"/>
                  </a:lnTo>
                  <a:lnTo>
                    <a:pt x="4" y="10"/>
                  </a:lnTo>
                  <a:lnTo>
                    <a:pt x="6" y="2"/>
                  </a:lnTo>
                  <a:lnTo>
                    <a:pt x="4" y="0"/>
                  </a:lnTo>
                </a:path>
              </a:pathLst>
            </a:custGeom>
            <a:noFill/>
            <a:ln w="9525">
              <a:noFill/>
              <a:round/>
              <a:headEnd/>
              <a:tailEnd/>
            </a:ln>
          </p:spPr>
          <p:txBody>
            <a:bodyPr/>
            <a:lstStyle/>
            <a:p>
              <a:endParaRPr lang="fr-FR">
                <a:latin typeface="Calibri" pitchFamily="34" charset="0"/>
              </a:endParaRPr>
            </a:p>
          </p:txBody>
        </p:sp>
      </p:grpSp>
      <p:grpSp>
        <p:nvGrpSpPr>
          <p:cNvPr id="170" name="Groupe 1401"/>
          <p:cNvGrpSpPr>
            <a:grpSpLocks noChangeAspect="1"/>
          </p:cNvGrpSpPr>
          <p:nvPr/>
        </p:nvGrpSpPr>
        <p:grpSpPr bwMode="auto">
          <a:xfrm>
            <a:off x="2500313" y="3000375"/>
            <a:ext cx="857250" cy="1393825"/>
            <a:chOff x="5248681" y="3412131"/>
            <a:chExt cx="1766880" cy="2872189"/>
          </a:xfrm>
        </p:grpSpPr>
        <p:sp>
          <p:nvSpPr>
            <p:cNvPr id="8835" name="Freeform 11"/>
            <p:cNvSpPr>
              <a:spLocks/>
            </p:cNvSpPr>
            <p:nvPr/>
          </p:nvSpPr>
          <p:spPr bwMode="auto">
            <a:xfrm>
              <a:off x="5748893" y="3412131"/>
              <a:ext cx="1000425" cy="1895968"/>
            </a:xfrm>
            <a:custGeom>
              <a:avLst/>
              <a:gdLst>
                <a:gd name="T0" fmla="*/ 2147483647 w 248"/>
                <a:gd name="T1" fmla="*/ 2147483647 h 470"/>
                <a:gd name="T2" fmla="*/ 2147483647 w 248"/>
                <a:gd name="T3" fmla="*/ 2147483647 h 470"/>
                <a:gd name="T4" fmla="*/ 2147483647 w 248"/>
                <a:gd name="T5" fmla="*/ 2147483647 h 470"/>
                <a:gd name="T6" fmla="*/ 2147483647 w 248"/>
                <a:gd name="T7" fmla="*/ 2147483647 h 470"/>
                <a:gd name="T8" fmla="*/ 2147483647 w 248"/>
                <a:gd name="T9" fmla="*/ 2147483647 h 470"/>
                <a:gd name="T10" fmla="*/ 1985299054 w 248"/>
                <a:gd name="T11" fmla="*/ 2147483647 h 470"/>
                <a:gd name="T12" fmla="*/ 1822568673 w 248"/>
                <a:gd name="T13" fmla="*/ 2147483647 h 470"/>
                <a:gd name="T14" fmla="*/ 1790022597 w 248"/>
                <a:gd name="T15" fmla="*/ 2147483647 h 470"/>
                <a:gd name="T16" fmla="*/ 1952752978 w 248"/>
                <a:gd name="T17" fmla="*/ 2147483647 h 470"/>
                <a:gd name="T18" fmla="*/ 2082937283 w 248"/>
                <a:gd name="T19" fmla="*/ 2147483647 h 470"/>
                <a:gd name="T20" fmla="*/ 2147483647 w 248"/>
                <a:gd name="T21" fmla="*/ 2050392548 h 470"/>
                <a:gd name="T22" fmla="*/ 2147483647 w 248"/>
                <a:gd name="T23" fmla="*/ 358003165 h 470"/>
                <a:gd name="T24" fmla="*/ 2147483647 w 248"/>
                <a:gd name="T25" fmla="*/ 585825974 h 470"/>
                <a:gd name="T26" fmla="*/ 2147483647 w 248"/>
                <a:gd name="T27" fmla="*/ 2147483647 h 470"/>
                <a:gd name="T28" fmla="*/ 2147483647 w 248"/>
                <a:gd name="T29" fmla="*/ 1952754256 h 470"/>
                <a:gd name="T30" fmla="*/ 2147483647 w 248"/>
                <a:gd name="T31" fmla="*/ 1855115963 h 470"/>
                <a:gd name="T32" fmla="*/ 2147483647 w 248"/>
                <a:gd name="T33" fmla="*/ 1334382436 h 470"/>
                <a:gd name="T34" fmla="*/ 2147483647 w 248"/>
                <a:gd name="T35" fmla="*/ 2147483647 h 470"/>
                <a:gd name="T36" fmla="*/ 2147483647 w 248"/>
                <a:gd name="T37" fmla="*/ 2147483647 h 470"/>
                <a:gd name="T38" fmla="*/ 1952752978 w 248"/>
                <a:gd name="T39" fmla="*/ 2147483647 h 470"/>
                <a:gd name="T40" fmla="*/ 1594746139 w 248"/>
                <a:gd name="T41" fmla="*/ 2147483647 h 470"/>
                <a:gd name="T42" fmla="*/ 1497107910 w 248"/>
                <a:gd name="T43" fmla="*/ 2147483647 h 470"/>
                <a:gd name="T44" fmla="*/ 1171651182 w 248"/>
                <a:gd name="T45" fmla="*/ 2147483647 h 470"/>
                <a:gd name="T46" fmla="*/ 1041466625 w 248"/>
                <a:gd name="T47" fmla="*/ 2147483647 h 470"/>
                <a:gd name="T48" fmla="*/ 488187236 w 248"/>
                <a:gd name="T49" fmla="*/ 1301836339 h 470"/>
                <a:gd name="T50" fmla="*/ 390549007 w 248"/>
                <a:gd name="T51" fmla="*/ 846194755 h 470"/>
                <a:gd name="T52" fmla="*/ 32546084 w 248"/>
                <a:gd name="T53" fmla="*/ 0 h 470"/>
                <a:gd name="T54" fmla="*/ 32546084 w 248"/>
                <a:gd name="T55" fmla="*/ 358003165 h 470"/>
                <a:gd name="T56" fmla="*/ 650917743 w 248"/>
                <a:gd name="T57" fmla="*/ 2147483647 h 470"/>
                <a:gd name="T58" fmla="*/ 781102048 w 248"/>
                <a:gd name="T59" fmla="*/ 2147483647 h 470"/>
                <a:gd name="T60" fmla="*/ 1106559029 w 248"/>
                <a:gd name="T61" fmla="*/ 2147483647 h 470"/>
                <a:gd name="T62" fmla="*/ 976374472 w 248"/>
                <a:gd name="T63" fmla="*/ 2147483647 h 470"/>
                <a:gd name="T64" fmla="*/ 878736243 w 248"/>
                <a:gd name="T65" fmla="*/ 2147483647 h 470"/>
                <a:gd name="T66" fmla="*/ 553279515 w 248"/>
                <a:gd name="T67" fmla="*/ 2147483647 h 470"/>
                <a:gd name="T68" fmla="*/ 325456855 w 248"/>
                <a:gd name="T69" fmla="*/ 2147483647 h 470"/>
                <a:gd name="T70" fmla="*/ 292914812 w 248"/>
                <a:gd name="T71" fmla="*/ 2147483647 h 470"/>
                <a:gd name="T72" fmla="*/ 292914812 w 248"/>
                <a:gd name="T73" fmla="*/ 2147483647 h 470"/>
                <a:gd name="T74" fmla="*/ 162730444 w 248"/>
                <a:gd name="T75" fmla="*/ 2147483647 h 470"/>
                <a:gd name="T76" fmla="*/ 32546084 w 248"/>
                <a:gd name="T77" fmla="*/ 2147483647 h 470"/>
                <a:gd name="T78" fmla="*/ 488187236 w 248"/>
                <a:gd name="T79" fmla="*/ 2147483647 h 470"/>
                <a:gd name="T80" fmla="*/ 878736243 w 248"/>
                <a:gd name="T81" fmla="*/ 2147483647 h 470"/>
                <a:gd name="T82" fmla="*/ 1236743334 w 248"/>
                <a:gd name="T83" fmla="*/ 2147483647 h 470"/>
                <a:gd name="T84" fmla="*/ 1757476521 w 248"/>
                <a:gd name="T85" fmla="*/ 2147483647 h 470"/>
                <a:gd name="T86" fmla="*/ 1985299054 w 248"/>
                <a:gd name="T87" fmla="*/ 2147483647 h 470"/>
                <a:gd name="T88" fmla="*/ 2147483647 w 248"/>
                <a:gd name="T89" fmla="*/ 2147483647 h 470"/>
                <a:gd name="T90" fmla="*/ 2147483647 w 248"/>
                <a:gd name="T91" fmla="*/ 2147483647 h 470"/>
                <a:gd name="T92" fmla="*/ 2147483647 w 248"/>
                <a:gd name="T93" fmla="*/ 2147483647 h 470"/>
                <a:gd name="T94" fmla="*/ 2147483647 w 248"/>
                <a:gd name="T95" fmla="*/ 2147483647 h 470"/>
                <a:gd name="T96" fmla="*/ 2147483647 w 248"/>
                <a:gd name="T97" fmla="*/ 2147483647 h 47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8"/>
                <a:gd name="T148" fmla="*/ 0 h 470"/>
                <a:gd name="T149" fmla="*/ 248 w 248"/>
                <a:gd name="T150" fmla="*/ 470 h 47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8" h="470">
                  <a:moveTo>
                    <a:pt x="238" y="168"/>
                  </a:moveTo>
                  <a:lnTo>
                    <a:pt x="238" y="168"/>
                  </a:lnTo>
                  <a:lnTo>
                    <a:pt x="226" y="172"/>
                  </a:lnTo>
                  <a:lnTo>
                    <a:pt x="214" y="174"/>
                  </a:lnTo>
                  <a:lnTo>
                    <a:pt x="210" y="174"/>
                  </a:lnTo>
                  <a:lnTo>
                    <a:pt x="206" y="174"/>
                  </a:lnTo>
                  <a:lnTo>
                    <a:pt x="202" y="182"/>
                  </a:lnTo>
                  <a:lnTo>
                    <a:pt x="196" y="190"/>
                  </a:lnTo>
                  <a:lnTo>
                    <a:pt x="172" y="228"/>
                  </a:lnTo>
                  <a:lnTo>
                    <a:pt x="150" y="266"/>
                  </a:lnTo>
                  <a:lnTo>
                    <a:pt x="134" y="290"/>
                  </a:lnTo>
                  <a:lnTo>
                    <a:pt x="130" y="302"/>
                  </a:lnTo>
                  <a:lnTo>
                    <a:pt x="122" y="312"/>
                  </a:lnTo>
                  <a:lnTo>
                    <a:pt x="116" y="316"/>
                  </a:lnTo>
                  <a:lnTo>
                    <a:pt x="112" y="318"/>
                  </a:lnTo>
                  <a:lnTo>
                    <a:pt x="110" y="308"/>
                  </a:lnTo>
                  <a:lnTo>
                    <a:pt x="110" y="298"/>
                  </a:lnTo>
                  <a:lnTo>
                    <a:pt x="116" y="282"/>
                  </a:lnTo>
                  <a:lnTo>
                    <a:pt x="120" y="264"/>
                  </a:lnTo>
                  <a:lnTo>
                    <a:pt x="124" y="246"/>
                  </a:lnTo>
                  <a:lnTo>
                    <a:pt x="128" y="230"/>
                  </a:lnTo>
                  <a:lnTo>
                    <a:pt x="134" y="218"/>
                  </a:lnTo>
                  <a:lnTo>
                    <a:pt x="140" y="194"/>
                  </a:lnTo>
                  <a:lnTo>
                    <a:pt x="156" y="126"/>
                  </a:lnTo>
                  <a:lnTo>
                    <a:pt x="170" y="60"/>
                  </a:lnTo>
                  <a:lnTo>
                    <a:pt x="174" y="36"/>
                  </a:lnTo>
                  <a:lnTo>
                    <a:pt x="176" y="22"/>
                  </a:lnTo>
                  <a:lnTo>
                    <a:pt x="174" y="24"/>
                  </a:lnTo>
                  <a:lnTo>
                    <a:pt x="170" y="36"/>
                  </a:lnTo>
                  <a:lnTo>
                    <a:pt x="160" y="78"/>
                  </a:lnTo>
                  <a:lnTo>
                    <a:pt x="144" y="134"/>
                  </a:lnTo>
                  <a:lnTo>
                    <a:pt x="146" y="126"/>
                  </a:lnTo>
                  <a:lnTo>
                    <a:pt x="144" y="124"/>
                  </a:lnTo>
                  <a:lnTo>
                    <a:pt x="144" y="120"/>
                  </a:lnTo>
                  <a:lnTo>
                    <a:pt x="142" y="112"/>
                  </a:lnTo>
                  <a:lnTo>
                    <a:pt x="142" y="114"/>
                  </a:lnTo>
                  <a:lnTo>
                    <a:pt x="142" y="112"/>
                  </a:lnTo>
                  <a:lnTo>
                    <a:pt x="142" y="96"/>
                  </a:lnTo>
                  <a:lnTo>
                    <a:pt x="142" y="82"/>
                  </a:lnTo>
                  <a:lnTo>
                    <a:pt x="142" y="110"/>
                  </a:lnTo>
                  <a:lnTo>
                    <a:pt x="140" y="136"/>
                  </a:lnTo>
                  <a:lnTo>
                    <a:pt x="138" y="144"/>
                  </a:lnTo>
                  <a:lnTo>
                    <a:pt x="136" y="152"/>
                  </a:lnTo>
                  <a:lnTo>
                    <a:pt x="130" y="176"/>
                  </a:lnTo>
                  <a:lnTo>
                    <a:pt x="120" y="218"/>
                  </a:lnTo>
                  <a:lnTo>
                    <a:pt x="112" y="238"/>
                  </a:lnTo>
                  <a:lnTo>
                    <a:pt x="106" y="256"/>
                  </a:lnTo>
                  <a:lnTo>
                    <a:pt x="98" y="266"/>
                  </a:lnTo>
                  <a:lnTo>
                    <a:pt x="96" y="268"/>
                  </a:lnTo>
                  <a:lnTo>
                    <a:pt x="92" y="268"/>
                  </a:lnTo>
                  <a:lnTo>
                    <a:pt x="86" y="262"/>
                  </a:lnTo>
                  <a:lnTo>
                    <a:pt x="80" y="256"/>
                  </a:lnTo>
                  <a:lnTo>
                    <a:pt x="72" y="238"/>
                  </a:lnTo>
                  <a:lnTo>
                    <a:pt x="66" y="220"/>
                  </a:lnTo>
                  <a:lnTo>
                    <a:pt x="64" y="204"/>
                  </a:lnTo>
                  <a:lnTo>
                    <a:pt x="56" y="176"/>
                  </a:lnTo>
                  <a:lnTo>
                    <a:pt x="44" y="128"/>
                  </a:lnTo>
                  <a:lnTo>
                    <a:pt x="30" y="80"/>
                  </a:lnTo>
                  <a:lnTo>
                    <a:pt x="26" y="62"/>
                  </a:lnTo>
                  <a:lnTo>
                    <a:pt x="24" y="52"/>
                  </a:lnTo>
                  <a:lnTo>
                    <a:pt x="8" y="8"/>
                  </a:lnTo>
                  <a:lnTo>
                    <a:pt x="2" y="2"/>
                  </a:lnTo>
                  <a:lnTo>
                    <a:pt x="2" y="0"/>
                  </a:lnTo>
                  <a:lnTo>
                    <a:pt x="0" y="2"/>
                  </a:lnTo>
                  <a:lnTo>
                    <a:pt x="0" y="8"/>
                  </a:lnTo>
                  <a:lnTo>
                    <a:pt x="2" y="22"/>
                  </a:lnTo>
                  <a:lnTo>
                    <a:pt x="10" y="58"/>
                  </a:lnTo>
                  <a:lnTo>
                    <a:pt x="30" y="148"/>
                  </a:lnTo>
                  <a:lnTo>
                    <a:pt x="40" y="194"/>
                  </a:lnTo>
                  <a:lnTo>
                    <a:pt x="44" y="204"/>
                  </a:lnTo>
                  <a:lnTo>
                    <a:pt x="48" y="222"/>
                  </a:lnTo>
                  <a:lnTo>
                    <a:pt x="58" y="268"/>
                  </a:lnTo>
                  <a:lnTo>
                    <a:pt x="68" y="332"/>
                  </a:lnTo>
                  <a:lnTo>
                    <a:pt x="66" y="340"/>
                  </a:lnTo>
                  <a:lnTo>
                    <a:pt x="62" y="342"/>
                  </a:lnTo>
                  <a:lnTo>
                    <a:pt x="60" y="342"/>
                  </a:lnTo>
                  <a:lnTo>
                    <a:pt x="58" y="342"/>
                  </a:lnTo>
                  <a:lnTo>
                    <a:pt x="54" y="336"/>
                  </a:lnTo>
                  <a:lnTo>
                    <a:pt x="48" y="326"/>
                  </a:lnTo>
                  <a:lnTo>
                    <a:pt x="40" y="304"/>
                  </a:lnTo>
                  <a:lnTo>
                    <a:pt x="34" y="276"/>
                  </a:lnTo>
                  <a:lnTo>
                    <a:pt x="28" y="246"/>
                  </a:lnTo>
                  <a:lnTo>
                    <a:pt x="22" y="192"/>
                  </a:lnTo>
                  <a:lnTo>
                    <a:pt x="20" y="170"/>
                  </a:lnTo>
                  <a:lnTo>
                    <a:pt x="10" y="178"/>
                  </a:lnTo>
                  <a:lnTo>
                    <a:pt x="18" y="216"/>
                  </a:lnTo>
                  <a:lnTo>
                    <a:pt x="22" y="242"/>
                  </a:lnTo>
                  <a:lnTo>
                    <a:pt x="20" y="256"/>
                  </a:lnTo>
                  <a:lnTo>
                    <a:pt x="18" y="262"/>
                  </a:lnTo>
                  <a:lnTo>
                    <a:pt x="16" y="264"/>
                  </a:lnTo>
                  <a:lnTo>
                    <a:pt x="14" y="264"/>
                  </a:lnTo>
                  <a:lnTo>
                    <a:pt x="10" y="262"/>
                  </a:lnTo>
                  <a:lnTo>
                    <a:pt x="6" y="256"/>
                  </a:lnTo>
                  <a:lnTo>
                    <a:pt x="2" y="260"/>
                  </a:lnTo>
                  <a:lnTo>
                    <a:pt x="12" y="276"/>
                  </a:lnTo>
                  <a:lnTo>
                    <a:pt x="20" y="302"/>
                  </a:lnTo>
                  <a:lnTo>
                    <a:pt x="30" y="334"/>
                  </a:lnTo>
                  <a:lnTo>
                    <a:pt x="38" y="366"/>
                  </a:lnTo>
                  <a:lnTo>
                    <a:pt x="50" y="424"/>
                  </a:lnTo>
                  <a:lnTo>
                    <a:pt x="54" y="450"/>
                  </a:lnTo>
                  <a:lnTo>
                    <a:pt x="64" y="460"/>
                  </a:lnTo>
                  <a:lnTo>
                    <a:pt x="76" y="468"/>
                  </a:lnTo>
                  <a:lnTo>
                    <a:pt x="88" y="470"/>
                  </a:lnTo>
                  <a:lnTo>
                    <a:pt x="98" y="470"/>
                  </a:lnTo>
                  <a:lnTo>
                    <a:pt x="108" y="470"/>
                  </a:lnTo>
                  <a:lnTo>
                    <a:pt x="116" y="466"/>
                  </a:lnTo>
                  <a:lnTo>
                    <a:pt x="122" y="464"/>
                  </a:lnTo>
                  <a:lnTo>
                    <a:pt x="128" y="430"/>
                  </a:lnTo>
                  <a:lnTo>
                    <a:pt x="134" y="400"/>
                  </a:lnTo>
                  <a:lnTo>
                    <a:pt x="140" y="374"/>
                  </a:lnTo>
                  <a:lnTo>
                    <a:pt x="146" y="350"/>
                  </a:lnTo>
                  <a:lnTo>
                    <a:pt x="154" y="330"/>
                  </a:lnTo>
                  <a:lnTo>
                    <a:pt x="162" y="312"/>
                  </a:lnTo>
                  <a:lnTo>
                    <a:pt x="178" y="282"/>
                  </a:lnTo>
                  <a:lnTo>
                    <a:pt x="192" y="262"/>
                  </a:lnTo>
                  <a:lnTo>
                    <a:pt x="204" y="250"/>
                  </a:lnTo>
                  <a:lnTo>
                    <a:pt x="212" y="244"/>
                  </a:lnTo>
                  <a:lnTo>
                    <a:pt x="214" y="242"/>
                  </a:lnTo>
                  <a:lnTo>
                    <a:pt x="248" y="164"/>
                  </a:lnTo>
                  <a:lnTo>
                    <a:pt x="238" y="168"/>
                  </a:lnTo>
                  <a:close/>
                </a:path>
              </a:pathLst>
            </a:custGeom>
            <a:solidFill>
              <a:srgbClr val="B5793B"/>
            </a:solidFill>
            <a:ln w="9525">
              <a:noFill/>
              <a:round/>
              <a:headEnd/>
              <a:tailEnd/>
            </a:ln>
          </p:spPr>
          <p:txBody>
            <a:bodyPr/>
            <a:lstStyle/>
            <a:p>
              <a:endParaRPr lang="fr-FR">
                <a:latin typeface="Calibri" pitchFamily="34" charset="0"/>
              </a:endParaRPr>
            </a:p>
          </p:txBody>
        </p:sp>
        <p:sp>
          <p:nvSpPr>
            <p:cNvPr id="8836" name="Freeform 20"/>
            <p:cNvSpPr>
              <a:spLocks/>
            </p:cNvSpPr>
            <p:nvPr/>
          </p:nvSpPr>
          <p:spPr bwMode="auto">
            <a:xfrm>
              <a:off x="5482651" y="5267759"/>
              <a:ext cx="1153716" cy="907644"/>
            </a:xfrm>
            <a:custGeom>
              <a:avLst/>
              <a:gdLst>
                <a:gd name="T0" fmla="*/ 162730425 w 286"/>
                <a:gd name="T1" fmla="*/ 2147483647 h 202"/>
                <a:gd name="T2" fmla="*/ 358002889 w 286"/>
                <a:gd name="T3" fmla="*/ 2147483647 h 202"/>
                <a:gd name="T4" fmla="*/ 911282212 w 286"/>
                <a:gd name="T5" fmla="*/ 2147483647 h 202"/>
                <a:gd name="T6" fmla="*/ 618371594 w 286"/>
                <a:gd name="T7" fmla="*/ 2147483647 h 202"/>
                <a:gd name="T8" fmla="*/ 520733251 w 286"/>
                <a:gd name="T9" fmla="*/ 2147483647 h 202"/>
                <a:gd name="T10" fmla="*/ 455641106 w 286"/>
                <a:gd name="T11" fmla="*/ 2147483647 h 202"/>
                <a:gd name="T12" fmla="*/ 813648029 w 286"/>
                <a:gd name="T13" fmla="*/ 2147483647 h 202"/>
                <a:gd name="T14" fmla="*/ 976374357 w 286"/>
                <a:gd name="T15" fmla="*/ 2147483647 h 202"/>
                <a:gd name="T16" fmla="*/ 1106558899 w 286"/>
                <a:gd name="T17" fmla="*/ 2147483647 h 202"/>
                <a:gd name="T18" fmla="*/ 1301835334 w 286"/>
                <a:gd name="T19" fmla="*/ 2147483647 h 202"/>
                <a:gd name="T20" fmla="*/ 1627292024 w 286"/>
                <a:gd name="T21" fmla="*/ 2147483647 h 202"/>
                <a:gd name="T22" fmla="*/ 1952752748 w 286"/>
                <a:gd name="T23" fmla="*/ 2147483647 h 202"/>
                <a:gd name="T24" fmla="*/ 2147483647 w 286"/>
                <a:gd name="T25" fmla="*/ 2147483647 h 202"/>
                <a:gd name="T26" fmla="*/ 2147483647 w 286"/>
                <a:gd name="T27" fmla="*/ 2147483647 h 202"/>
                <a:gd name="T28" fmla="*/ 2147483647 w 286"/>
                <a:gd name="T29" fmla="*/ 2147483647 h 202"/>
                <a:gd name="T30" fmla="*/ 2147483647 w 286"/>
                <a:gd name="T31" fmla="*/ 2147483647 h 202"/>
                <a:gd name="T32" fmla="*/ 2147483647 w 286"/>
                <a:gd name="T33" fmla="*/ 2147483647 h 202"/>
                <a:gd name="T34" fmla="*/ 2147483647 w 286"/>
                <a:gd name="T35" fmla="*/ 2147483647 h 202"/>
                <a:gd name="T36" fmla="*/ 2147483647 w 286"/>
                <a:gd name="T37" fmla="*/ 2147483647 h 202"/>
                <a:gd name="T38" fmla="*/ 2147483647 w 286"/>
                <a:gd name="T39" fmla="*/ 2147483647 h 202"/>
                <a:gd name="T40" fmla="*/ 2147483647 w 286"/>
                <a:gd name="T41" fmla="*/ 2147483647 h 202"/>
                <a:gd name="T42" fmla="*/ 2147483647 w 286"/>
                <a:gd name="T43" fmla="*/ 2147483647 h 202"/>
                <a:gd name="T44" fmla="*/ 2147483647 w 286"/>
                <a:gd name="T45" fmla="*/ 2147483647 h 202"/>
                <a:gd name="T46" fmla="*/ 2147483647 w 286"/>
                <a:gd name="T47" fmla="*/ 2147483647 h 202"/>
                <a:gd name="T48" fmla="*/ 2147483647 w 286"/>
                <a:gd name="T49" fmla="*/ 2147483647 h 202"/>
                <a:gd name="T50" fmla="*/ 2147483647 w 286"/>
                <a:gd name="T51" fmla="*/ 2147483647 h 202"/>
                <a:gd name="T52" fmla="*/ 2147483647 w 286"/>
                <a:gd name="T53" fmla="*/ 2147483647 h 202"/>
                <a:gd name="T54" fmla="*/ 2147483647 w 286"/>
                <a:gd name="T55" fmla="*/ 2147483647 h 202"/>
                <a:gd name="T56" fmla="*/ 2147483647 w 286"/>
                <a:gd name="T57" fmla="*/ 2147483647 h 202"/>
                <a:gd name="T58" fmla="*/ 2147483647 w 286"/>
                <a:gd name="T59" fmla="*/ 2147483647 h 202"/>
                <a:gd name="T60" fmla="*/ 2147483647 w 286"/>
                <a:gd name="T61" fmla="*/ 2147483647 h 202"/>
                <a:gd name="T62" fmla="*/ 2147483647 w 286"/>
                <a:gd name="T63" fmla="*/ 2147483647 h 202"/>
                <a:gd name="T64" fmla="*/ 2147483647 w 286"/>
                <a:gd name="T65" fmla="*/ 2147483647 h 202"/>
                <a:gd name="T66" fmla="*/ 2147483647 w 286"/>
                <a:gd name="T67" fmla="*/ 2147483647 h 202"/>
                <a:gd name="T68" fmla="*/ 2147483647 w 286"/>
                <a:gd name="T69" fmla="*/ 2147483647 h 202"/>
                <a:gd name="T70" fmla="*/ 2147483647 w 286"/>
                <a:gd name="T71" fmla="*/ 2147483647 h 202"/>
                <a:gd name="T72" fmla="*/ 2147483647 w 286"/>
                <a:gd name="T73" fmla="*/ 1736309529 h 202"/>
                <a:gd name="T74" fmla="*/ 2147483647 w 286"/>
                <a:gd name="T75" fmla="*/ 1049860995 h 202"/>
                <a:gd name="T76" fmla="*/ 2147483647 w 286"/>
                <a:gd name="T77" fmla="*/ 323035934 h 202"/>
                <a:gd name="T78" fmla="*/ 2147483647 w 286"/>
                <a:gd name="T79" fmla="*/ 282654705 h 202"/>
                <a:gd name="T80" fmla="*/ 2147483647 w 286"/>
                <a:gd name="T81" fmla="*/ 242273546 h 202"/>
                <a:gd name="T82" fmla="*/ 2147483647 w 286"/>
                <a:gd name="T83" fmla="*/ 201896880 h 202"/>
                <a:gd name="T84" fmla="*/ 2050386931 w 286"/>
                <a:gd name="T85" fmla="*/ 80757860 h 202"/>
                <a:gd name="T86" fmla="*/ 1985298821 w 286"/>
                <a:gd name="T87" fmla="*/ 0 h 202"/>
                <a:gd name="T88" fmla="*/ 1887660603 w 286"/>
                <a:gd name="T89" fmla="*/ 1292134751 h 202"/>
                <a:gd name="T90" fmla="*/ 1659838096 w 286"/>
                <a:gd name="T91" fmla="*/ 2147483647 h 202"/>
                <a:gd name="T92" fmla="*/ 1399473551 w 286"/>
                <a:gd name="T93" fmla="*/ 2147483647 h 202"/>
                <a:gd name="T94" fmla="*/ 1008920430 w 286"/>
                <a:gd name="T95" fmla="*/ 2147483647 h 202"/>
                <a:gd name="T96" fmla="*/ 0 w 286"/>
                <a:gd name="T97" fmla="*/ 2147483647 h 20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6"/>
                <a:gd name="T148" fmla="*/ 0 h 202"/>
                <a:gd name="T149" fmla="*/ 286 w 286"/>
                <a:gd name="T150" fmla="*/ 202 h 20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6" h="202">
                  <a:moveTo>
                    <a:pt x="0" y="166"/>
                  </a:moveTo>
                  <a:lnTo>
                    <a:pt x="0" y="166"/>
                  </a:lnTo>
                  <a:lnTo>
                    <a:pt x="10" y="156"/>
                  </a:lnTo>
                  <a:lnTo>
                    <a:pt x="16" y="152"/>
                  </a:lnTo>
                  <a:lnTo>
                    <a:pt x="22" y="150"/>
                  </a:lnTo>
                  <a:lnTo>
                    <a:pt x="38" y="150"/>
                  </a:lnTo>
                  <a:lnTo>
                    <a:pt x="56" y="152"/>
                  </a:lnTo>
                  <a:lnTo>
                    <a:pt x="44" y="164"/>
                  </a:lnTo>
                  <a:lnTo>
                    <a:pt x="38" y="170"/>
                  </a:lnTo>
                  <a:lnTo>
                    <a:pt x="34" y="176"/>
                  </a:lnTo>
                  <a:lnTo>
                    <a:pt x="32" y="182"/>
                  </a:lnTo>
                  <a:lnTo>
                    <a:pt x="30" y="184"/>
                  </a:lnTo>
                  <a:lnTo>
                    <a:pt x="28" y="188"/>
                  </a:lnTo>
                  <a:lnTo>
                    <a:pt x="34" y="186"/>
                  </a:lnTo>
                  <a:lnTo>
                    <a:pt x="42" y="184"/>
                  </a:lnTo>
                  <a:lnTo>
                    <a:pt x="50" y="182"/>
                  </a:lnTo>
                  <a:lnTo>
                    <a:pt x="58" y="180"/>
                  </a:lnTo>
                  <a:lnTo>
                    <a:pt x="60" y="176"/>
                  </a:lnTo>
                  <a:lnTo>
                    <a:pt x="62" y="172"/>
                  </a:lnTo>
                  <a:lnTo>
                    <a:pt x="68" y="168"/>
                  </a:lnTo>
                  <a:lnTo>
                    <a:pt x="74" y="166"/>
                  </a:lnTo>
                  <a:lnTo>
                    <a:pt x="80" y="162"/>
                  </a:lnTo>
                  <a:lnTo>
                    <a:pt x="86" y="160"/>
                  </a:lnTo>
                  <a:lnTo>
                    <a:pt x="100" y="158"/>
                  </a:lnTo>
                  <a:lnTo>
                    <a:pt x="116" y="160"/>
                  </a:lnTo>
                  <a:lnTo>
                    <a:pt x="120" y="164"/>
                  </a:lnTo>
                  <a:lnTo>
                    <a:pt x="126" y="166"/>
                  </a:lnTo>
                  <a:lnTo>
                    <a:pt x="134" y="170"/>
                  </a:lnTo>
                  <a:lnTo>
                    <a:pt x="140" y="174"/>
                  </a:lnTo>
                  <a:lnTo>
                    <a:pt x="144" y="180"/>
                  </a:lnTo>
                  <a:lnTo>
                    <a:pt x="148" y="190"/>
                  </a:lnTo>
                  <a:lnTo>
                    <a:pt x="154" y="202"/>
                  </a:lnTo>
                  <a:lnTo>
                    <a:pt x="152" y="192"/>
                  </a:lnTo>
                  <a:lnTo>
                    <a:pt x="150" y="186"/>
                  </a:lnTo>
                  <a:lnTo>
                    <a:pt x="146" y="178"/>
                  </a:lnTo>
                  <a:lnTo>
                    <a:pt x="146" y="168"/>
                  </a:lnTo>
                  <a:lnTo>
                    <a:pt x="160" y="168"/>
                  </a:lnTo>
                  <a:lnTo>
                    <a:pt x="174" y="170"/>
                  </a:lnTo>
                  <a:lnTo>
                    <a:pt x="186" y="172"/>
                  </a:lnTo>
                  <a:lnTo>
                    <a:pt x="200" y="178"/>
                  </a:lnTo>
                  <a:lnTo>
                    <a:pt x="212" y="184"/>
                  </a:lnTo>
                  <a:lnTo>
                    <a:pt x="224" y="190"/>
                  </a:lnTo>
                  <a:lnTo>
                    <a:pt x="230" y="196"/>
                  </a:lnTo>
                  <a:lnTo>
                    <a:pt x="234" y="198"/>
                  </a:lnTo>
                  <a:lnTo>
                    <a:pt x="238" y="198"/>
                  </a:lnTo>
                  <a:lnTo>
                    <a:pt x="234" y="192"/>
                  </a:lnTo>
                  <a:lnTo>
                    <a:pt x="228" y="186"/>
                  </a:lnTo>
                  <a:lnTo>
                    <a:pt x="224" y="180"/>
                  </a:lnTo>
                  <a:lnTo>
                    <a:pt x="222" y="178"/>
                  </a:lnTo>
                  <a:lnTo>
                    <a:pt x="218" y="176"/>
                  </a:lnTo>
                  <a:lnTo>
                    <a:pt x="222" y="172"/>
                  </a:lnTo>
                  <a:lnTo>
                    <a:pt x="228" y="172"/>
                  </a:lnTo>
                  <a:lnTo>
                    <a:pt x="238" y="174"/>
                  </a:lnTo>
                  <a:lnTo>
                    <a:pt x="260" y="180"/>
                  </a:lnTo>
                  <a:lnTo>
                    <a:pt x="276" y="188"/>
                  </a:lnTo>
                  <a:lnTo>
                    <a:pt x="286" y="194"/>
                  </a:lnTo>
                  <a:lnTo>
                    <a:pt x="280" y="188"/>
                  </a:lnTo>
                  <a:lnTo>
                    <a:pt x="272" y="184"/>
                  </a:lnTo>
                  <a:lnTo>
                    <a:pt x="256" y="174"/>
                  </a:lnTo>
                  <a:lnTo>
                    <a:pt x="242" y="170"/>
                  </a:lnTo>
                  <a:lnTo>
                    <a:pt x="238" y="168"/>
                  </a:lnTo>
                  <a:lnTo>
                    <a:pt x="236" y="166"/>
                  </a:lnTo>
                  <a:lnTo>
                    <a:pt x="238" y="162"/>
                  </a:lnTo>
                  <a:lnTo>
                    <a:pt x="244" y="160"/>
                  </a:lnTo>
                  <a:lnTo>
                    <a:pt x="250" y="158"/>
                  </a:lnTo>
                  <a:lnTo>
                    <a:pt x="256" y="156"/>
                  </a:lnTo>
                  <a:lnTo>
                    <a:pt x="264" y="154"/>
                  </a:lnTo>
                  <a:lnTo>
                    <a:pt x="274" y="154"/>
                  </a:lnTo>
                  <a:lnTo>
                    <a:pt x="284" y="154"/>
                  </a:lnTo>
                  <a:lnTo>
                    <a:pt x="278" y="150"/>
                  </a:lnTo>
                  <a:lnTo>
                    <a:pt x="272" y="148"/>
                  </a:lnTo>
                  <a:lnTo>
                    <a:pt x="258" y="146"/>
                  </a:lnTo>
                  <a:lnTo>
                    <a:pt x="242" y="146"/>
                  </a:lnTo>
                  <a:lnTo>
                    <a:pt x="236" y="144"/>
                  </a:lnTo>
                  <a:lnTo>
                    <a:pt x="228" y="142"/>
                  </a:lnTo>
                  <a:lnTo>
                    <a:pt x="222" y="140"/>
                  </a:lnTo>
                  <a:lnTo>
                    <a:pt x="218" y="136"/>
                  </a:lnTo>
                  <a:lnTo>
                    <a:pt x="208" y="122"/>
                  </a:lnTo>
                  <a:lnTo>
                    <a:pt x="198" y="108"/>
                  </a:lnTo>
                  <a:lnTo>
                    <a:pt x="192" y="96"/>
                  </a:lnTo>
                  <a:lnTo>
                    <a:pt x="188" y="86"/>
                  </a:lnTo>
                  <a:lnTo>
                    <a:pt x="186" y="74"/>
                  </a:lnTo>
                  <a:lnTo>
                    <a:pt x="184" y="52"/>
                  </a:lnTo>
                  <a:lnTo>
                    <a:pt x="186" y="34"/>
                  </a:lnTo>
                  <a:lnTo>
                    <a:pt x="186" y="24"/>
                  </a:lnTo>
                  <a:lnTo>
                    <a:pt x="184" y="16"/>
                  </a:lnTo>
                  <a:lnTo>
                    <a:pt x="184" y="14"/>
                  </a:lnTo>
                  <a:lnTo>
                    <a:pt x="178" y="14"/>
                  </a:lnTo>
                  <a:lnTo>
                    <a:pt x="170" y="12"/>
                  </a:lnTo>
                  <a:lnTo>
                    <a:pt x="162" y="12"/>
                  </a:lnTo>
                  <a:lnTo>
                    <a:pt x="152" y="12"/>
                  </a:lnTo>
                  <a:lnTo>
                    <a:pt x="144" y="10"/>
                  </a:lnTo>
                  <a:lnTo>
                    <a:pt x="136" y="8"/>
                  </a:lnTo>
                  <a:lnTo>
                    <a:pt x="126" y="4"/>
                  </a:lnTo>
                  <a:lnTo>
                    <a:pt x="124" y="2"/>
                  </a:lnTo>
                  <a:lnTo>
                    <a:pt x="124" y="0"/>
                  </a:lnTo>
                  <a:lnTo>
                    <a:pt x="122" y="0"/>
                  </a:lnTo>
                  <a:lnTo>
                    <a:pt x="120" y="32"/>
                  </a:lnTo>
                  <a:lnTo>
                    <a:pt x="116" y="64"/>
                  </a:lnTo>
                  <a:lnTo>
                    <a:pt x="114" y="80"/>
                  </a:lnTo>
                  <a:lnTo>
                    <a:pt x="108" y="94"/>
                  </a:lnTo>
                  <a:lnTo>
                    <a:pt x="102" y="108"/>
                  </a:lnTo>
                  <a:lnTo>
                    <a:pt x="94" y="122"/>
                  </a:lnTo>
                  <a:lnTo>
                    <a:pt x="86" y="128"/>
                  </a:lnTo>
                  <a:lnTo>
                    <a:pt x="78" y="132"/>
                  </a:lnTo>
                  <a:lnTo>
                    <a:pt x="70" y="136"/>
                  </a:lnTo>
                  <a:lnTo>
                    <a:pt x="62" y="138"/>
                  </a:lnTo>
                  <a:lnTo>
                    <a:pt x="44" y="140"/>
                  </a:lnTo>
                  <a:lnTo>
                    <a:pt x="26" y="142"/>
                  </a:lnTo>
                  <a:lnTo>
                    <a:pt x="0" y="166"/>
                  </a:lnTo>
                  <a:close/>
                </a:path>
              </a:pathLst>
            </a:custGeom>
            <a:solidFill>
              <a:srgbClr val="B5793B"/>
            </a:solidFill>
            <a:ln w="9525">
              <a:noFill/>
              <a:round/>
              <a:headEnd/>
              <a:tailEnd/>
            </a:ln>
          </p:spPr>
          <p:txBody>
            <a:bodyPr/>
            <a:lstStyle/>
            <a:p>
              <a:endParaRPr lang="fr-FR">
                <a:latin typeface="Calibri" pitchFamily="34" charset="0"/>
              </a:endParaRPr>
            </a:p>
          </p:txBody>
        </p:sp>
        <p:sp>
          <p:nvSpPr>
            <p:cNvPr id="8837" name="Freeform 29"/>
            <p:cNvSpPr>
              <a:spLocks/>
            </p:cNvSpPr>
            <p:nvPr/>
          </p:nvSpPr>
          <p:spPr bwMode="auto">
            <a:xfrm>
              <a:off x="5490719" y="4573915"/>
              <a:ext cx="484077" cy="1419959"/>
            </a:xfrm>
            <a:custGeom>
              <a:avLst/>
              <a:gdLst>
                <a:gd name="T0" fmla="*/ 1301836517 w 120"/>
                <a:gd name="T1" fmla="*/ 32546102 h 352"/>
                <a:gd name="T2" fmla="*/ 1301836517 w 120"/>
                <a:gd name="T3" fmla="*/ 32546102 h 352"/>
                <a:gd name="T4" fmla="*/ 1464567027 w 120"/>
                <a:gd name="T5" fmla="*/ 488187509 h 352"/>
                <a:gd name="T6" fmla="*/ 1594751435 w 120"/>
                <a:gd name="T7" fmla="*/ 943828923 h 352"/>
                <a:gd name="T8" fmla="*/ 1692385708 w 120"/>
                <a:gd name="T9" fmla="*/ 1399474497 h 352"/>
                <a:gd name="T10" fmla="*/ 1790024014 w 120"/>
                <a:gd name="T11" fmla="*/ 1887661879 h 352"/>
                <a:gd name="T12" fmla="*/ 1822570116 w 120"/>
                <a:gd name="T13" fmla="*/ 2147483647 h 352"/>
                <a:gd name="T14" fmla="*/ 1855116218 w 120"/>
                <a:gd name="T15" fmla="*/ 2147483647 h 352"/>
                <a:gd name="T16" fmla="*/ 1855116218 w 120"/>
                <a:gd name="T17" fmla="*/ 2147483647 h 352"/>
                <a:gd name="T18" fmla="*/ 1822570116 w 120"/>
                <a:gd name="T19" fmla="*/ 2147483647 h 352"/>
                <a:gd name="T20" fmla="*/ 1822570116 w 120"/>
                <a:gd name="T21" fmla="*/ 2147483647 h 352"/>
                <a:gd name="T22" fmla="*/ 1757477912 w 120"/>
                <a:gd name="T23" fmla="*/ 2147483647 h 352"/>
                <a:gd name="T24" fmla="*/ 1692385708 w 120"/>
                <a:gd name="T25" fmla="*/ 2147483647 h 352"/>
                <a:gd name="T26" fmla="*/ 1627297537 w 120"/>
                <a:gd name="T27" fmla="*/ 2147483647 h 352"/>
                <a:gd name="T28" fmla="*/ 1529659231 w 120"/>
                <a:gd name="T29" fmla="*/ 2147483647 h 352"/>
                <a:gd name="T30" fmla="*/ 1432020925 w 120"/>
                <a:gd name="T31" fmla="*/ 2147483647 h 352"/>
                <a:gd name="T32" fmla="*/ 1236744313 w 120"/>
                <a:gd name="T33" fmla="*/ 2147483647 h 352"/>
                <a:gd name="T34" fmla="*/ 1041467449 w 120"/>
                <a:gd name="T35" fmla="*/ 2147483647 h 352"/>
                <a:gd name="T36" fmla="*/ 1041467449 w 120"/>
                <a:gd name="T37" fmla="*/ 2147483647 h 352"/>
                <a:gd name="T38" fmla="*/ 748556565 w 120"/>
                <a:gd name="T39" fmla="*/ 2147483647 h 352"/>
                <a:gd name="T40" fmla="*/ 390549316 w 120"/>
                <a:gd name="T41" fmla="*/ 2147483647 h 352"/>
                <a:gd name="T42" fmla="*/ 260368879 w 120"/>
                <a:gd name="T43" fmla="*/ 2147483647 h 352"/>
                <a:gd name="T44" fmla="*/ 130184440 w 120"/>
                <a:gd name="T45" fmla="*/ 2147483647 h 352"/>
                <a:gd name="T46" fmla="*/ 32546110 w 120"/>
                <a:gd name="T47" fmla="*/ 2147483647 h 352"/>
                <a:gd name="T48" fmla="*/ 0 w 120"/>
                <a:gd name="T49" fmla="*/ 2147483647 h 352"/>
                <a:gd name="T50" fmla="*/ 0 w 120"/>
                <a:gd name="T51" fmla="*/ 2147483647 h 352"/>
                <a:gd name="T52" fmla="*/ 32546110 w 120"/>
                <a:gd name="T53" fmla="*/ 2147483647 h 352"/>
                <a:gd name="T54" fmla="*/ 32546110 w 120"/>
                <a:gd name="T55" fmla="*/ 2147483647 h 352"/>
                <a:gd name="T56" fmla="*/ 32546110 w 120"/>
                <a:gd name="T57" fmla="*/ 2147483647 h 352"/>
                <a:gd name="T58" fmla="*/ 65092220 w 120"/>
                <a:gd name="T59" fmla="*/ 2147483647 h 352"/>
                <a:gd name="T60" fmla="*/ 130184440 w 120"/>
                <a:gd name="T61" fmla="*/ 2147483647 h 352"/>
                <a:gd name="T62" fmla="*/ 227822777 w 120"/>
                <a:gd name="T63" fmla="*/ 2147483647 h 352"/>
                <a:gd name="T64" fmla="*/ 325461146 w 120"/>
                <a:gd name="T65" fmla="*/ 2147483647 h 352"/>
                <a:gd name="T66" fmla="*/ 585826055 w 120"/>
                <a:gd name="T67" fmla="*/ 2147483647 h 352"/>
                <a:gd name="T68" fmla="*/ 813648769 w 120"/>
                <a:gd name="T69" fmla="*/ 2147483647 h 352"/>
                <a:gd name="T70" fmla="*/ 813648769 w 120"/>
                <a:gd name="T71" fmla="*/ 2147483647 h 352"/>
                <a:gd name="T72" fmla="*/ 976379279 w 120"/>
                <a:gd name="T73" fmla="*/ 2147483647 h 352"/>
                <a:gd name="T74" fmla="*/ 1139106007 w 120"/>
                <a:gd name="T75" fmla="*/ 2147483647 h 352"/>
                <a:gd name="T76" fmla="*/ 1301836517 w 120"/>
                <a:gd name="T77" fmla="*/ 2147483647 h 352"/>
                <a:gd name="T78" fmla="*/ 1432020925 w 120"/>
                <a:gd name="T79" fmla="*/ 2147483647 h 352"/>
                <a:gd name="T80" fmla="*/ 1432020925 w 120"/>
                <a:gd name="T81" fmla="*/ 2147483647 h 352"/>
                <a:gd name="T82" fmla="*/ 1562205333 w 120"/>
                <a:gd name="T83" fmla="*/ 2147483647 h 352"/>
                <a:gd name="T84" fmla="*/ 1659839606 w 120"/>
                <a:gd name="T85" fmla="*/ 2147483647 h 352"/>
                <a:gd name="T86" fmla="*/ 1724931810 w 120"/>
                <a:gd name="T87" fmla="*/ 2147483647 h 352"/>
                <a:gd name="T88" fmla="*/ 1757477912 w 120"/>
                <a:gd name="T89" fmla="*/ 2147483647 h 352"/>
                <a:gd name="T90" fmla="*/ 1757477912 w 120"/>
                <a:gd name="T91" fmla="*/ 2147483647 h 352"/>
                <a:gd name="T92" fmla="*/ 1855116218 w 120"/>
                <a:gd name="T93" fmla="*/ 2147483647 h 352"/>
                <a:gd name="T94" fmla="*/ 1920208422 w 120"/>
                <a:gd name="T95" fmla="*/ 2147483647 h 352"/>
                <a:gd name="T96" fmla="*/ 1920208422 w 120"/>
                <a:gd name="T97" fmla="*/ 2147483647 h 352"/>
                <a:gd name="T98" fmla="*/ 1952754524 w 120"/>
                <a:gd name="T99" fmla="*/ 2147483647 h 352"/>
                <a:gd name="T100" fmla="*/ 1920208422 w 120"/>
                <a:gd name="T101" fmla="*/ 2147483647 h 352"/>
                <a:gd name="T102" fmla="*/ 1887662320 w 120"/>
                <a:gd name="T103" fmla="*/ 2147483647 h 352"/>
                <a:gd name="T104" fmla="*/ 1855116218 w 120"/>
                <a:gd name="T105" fmla="*/ 1822569690 h 352"/>
                <a:gd name="T106" fmla="*/ 1855116218 w 120"/>
                <a:gd name="T107" fmla="*/ 1822569690 h 352"/>
                <a:gd name="T108" fmla="*/ 1757477912 w 120"/>
                <a:gd name="T109" fmla="*/ 1366928402 h 352"/>
                <a:gd name="T110" fmla="*/ 1627297537 w 120"/>
                <a:gd name="T111" fmla="*/ 911286862 h 352"/>
                <a:gd name="T112" fmla="*/ 1334382619 w 120"/>
                <a:gd name="T113" fmla="*/ 0 h 352"/>
                <a:gd name="T114" fmla="*/ 1334382619 w 120"/>
                <a:gd name="T115" fmla="*/ 0 h 352"/>
                <a:gd name="T116" fmla="*/ 1301836517 w 120"/>
                <a:gd name="T117" fmla="*/ 32546102 h 3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352"/>
                <a:gd name="T179" fmla="*/ 120 w 120"/>
                <a:gd name="T180" fmla="*/ 352 h 35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352">
                  <a:moveTo>
                    <a:pt x="80" y="2"/>
                  </a:moveTo>
                  <a:lnTo>
                    <a:pt x="80" y="2"/>
                  </a:lnTo>
                  <a:lnTo>
                    <a:pt x="90" y="30"/>
                  </a:lnTo>
                  <a:lnTo>
                    <a:pt x="98" y="58"/>
                  </a:lnTo>
                  <a:lnTo>
                    <a:pt x="104" y="86"/>
                  </a:lnTo>
                  <a:lnTo>
                    <a:pt x="110" y="116"/>
                  </a:lnTo>
                  <a:lnTo>
                    <a:pt x="112" y="144"/>
                  </a:lnTo>
                  <a:lnTo>
                    <a:pt x="114" y="174"/>
                  </a:lnTo>
                  <a:lnTo>
                    <a:pt x="114" y="204"/>
                  </a:lnTo>
                  <a:lnTo>
                    <a:pt x="112" y="232"/>
                  </a:lnTo>
                  <a:lnTo>
                    <a:pt x="108" y="260"/>
                  </a:lnTo>
                  <a:lnTo>
                    <a:pt x="104" y="274"/>
                  </a:lnTo>
                  <a:lnTo>
                    <a:pt x="100" y="286"/>
                  </a:lnTo>
                  <a:lnTo>
                    <a:pt x="94" y="298"/>
                  </a:lnTo>
                  <a:lnTo>
                    <a:pt x="88" y="310"/>
                  </a:lnTo>
                  <a:lnTo>
                    <a:pt x="76" y="318"/>
                  </a:lnTo>
                  <a:lnTo>
                    <a:pt x="64" y="324"/>
                  </a:lnTo>
                  <a:lnTo>
                    <a:pt x="46" y="326"/>
                  </a:lnTo>
                  <a:lnTo>
                    <a:pt x="24" y="326"/>
                  </a:lnTo>
                  <a:lnTo>
                    <a:pt x="16" y="330"/>
                  </a:lnTo>
                  <a:lnTo>
                    <a:pt x="8" y="334"/>
                  </a:lnTo>
                  <a:lnTo>
                    <a:pt x="2" y="340"/>
                  </a:lnTo>
                  <a:lnTo>
                    <a:pt x="0" y="350"/>
                  </a:lnTo>
                  <a:lnTo>
                    <a:pt x="2" y="352"/>
                  </a:lnTo>
                  <a:lnTo>
                    <a:pt x="2" y="350"/>
                  </a:lnTo>
                  <a:lnTo>
                    <a:pt x="4" y="342"/>
                  </a:lnTo>
                  <a:lnTo>
                    <a:pt x="8" y="338"/>
                  </a:lnTo>
                  <a:lnTo>
                    <a:pt x="14" y="334"/>
                  </a:lnTo>
                  <a:lnTo>
                    <a:pt x="20" y="330"/>
                  </a:lnTo>
                  <a:lnTo>
                    <a:pt x="36" y="328"/>
                  </a:lnTo>
                  <a:lnTo>
                    <a:pt x="50" y="328"/>
                  </a:lnTo>
                  <a:lnTo>
                    <a:pt x="60" y="328"/>
                  </a:lnTo>
                  <a:lnTo>
                    <a:pt x="70" y="324"/>
                  </a:lnTo>
                  <a:lnTo>
                    <a:pt x="80" y="320"/>
                  </a:lnTo>
                  <a:lnTo>
                    <a:pt x="88" y="314"/>
                  </a:lnTo>
                  <a:lnTo>
                    <a:pt x="96" y="308"/>
                  </a:lnTo>
                  <a:lnTo>
                    <a:pt x="102" y="298"/>
                  </a:lnTo>
                  <a:lnTo>
                    <a:pt x="106" y="290"/>
                  </a:lnTo>
                  <a:lnTo>
                    <a:pt x="108" y="280"/>
                  </a:lnTo>
                  <a:lnTo>
                    <a:pt x="114" y="254"/>
                  </a:lnTo>
                  <a:lnTo>
                    <a:pt x="118" y="226"/>
                  </a:lnTo>
                  <a:lnTo>
                    <a:pt x="120" y="198"/>
                  </a:lnTo>
                  <a:lnTo>
                    <a:pt x="118" y="170"/>
                  </a:lnTo>
                  <a:lnTo>
                    <a:pt x="116" y="140"/>
                  </a:lnTo>
                  <a:lnTo>
                    <a:pt x="114" y="112"/>
                  </a:lnTo>
                  <a:lnTo>
                    <a:pt x="108" y="84"/>
                  </a:lnTo>
                  <a:lnTo>
                    <a:pt x="100" y="56"/>
                  </a:lnTo>
                  <a:lnTo>
                    <a:pt x="82" y="0"/>
                  </a:lnTo>
                  <a:lnTo>
                    <a:pt x="80"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8838" name="Freeform 30"/>
            <p:cNvSpPr>
              <a:spLocks/>
            </p:cNvSpPr>
            <p:nvPr/>
          </p:nvSpPr>
          <p:spPr bwMode="auto">
            <a:xfrm>
              <a:off x="5490719" y="4573915"/>
              <a:ext cx="484077" cy="1419959"/>
            </a:xfrm>
            <a:custGeom>
              <a:avLst/>
              <a:gdLst>
                <a:gd name="T0" fmla="*/ 1301836517 w 120"/>
                <a:gd name="T1" fmla="*/ 32546102 h 352"/>
                <a:gd name="T2" fmla="*/ 1301836517 w 120"/>
                <a:gd name="T3" fmla="*/ 32546102 h 352"/>
                <a:gd name="T4" fmla="*/ 1464567027 w 120"/>
                <a:gd name="T5" fmla="*/ 488187509 h 352"/>
                <a:gd name="T6" fmla="*/ 1594751435 w 120"/>
                <a:gd name="T7" fmla="*/ 943828923 h 352"/>
                <a:gd name="T8" fmla="*/ 1692385708 w 120"/>
                <a:gd name="T9" fmla="*/ 1399474497 h 352"/>
                <a:gd name="T10" fmla="*/ 1790024014 w 120"/>
                <a:gd name="T11" fmla="*/ 1887661879 h 352"/>
                <a:gd name="T12" fmla="*/ 1822570116 w 120"/>
                <a:gd name="T13" fmla="*/ 2147483647 h 352"/>
                <a:gd name="T14" fmla="*/ 1855116218 w 120"/>
                <a:gd name="T15" fmla="*/ 2147483647 h 352"/>
                <a:gd name="T16" fmla="*/ 1855116218 w 120"/>
                <a:gd name="T17" fmla="*/ 2147483647 h 352"/>
                <a:gd name="T18" fmla="*/ 1822570116 w 120"/>
                <a:gd name="T19" fmla="*/ 2147483647 h 352"/>
                <a:gd name="T20" fmla="*/ 1822570116 w 120"/>
                <a:gd name="T21" fmla="*/ 2147483647 h 352"/>
                <a:gd name="T22" fmla="*/ 1757477912 w 120"/>
                <a:gd name="T23" fmla="*/ 2147483647 h 352"/>
                <a:gd name="T24" fmla="*/ 1692385708 w 120"/>
                <a:gd name="T25" fmla="*/ 2147483647 h 352"/>
                <a:gd name="T26" fmla="*/ 1627297537 w 120"/>
                <a:gd name="T27" fmla="*/ 2147483647 h 352"/>
                <a:gd name="T28" fmla="*/ 1529659231 w 120"/>
                <a:gd name="T29" fmla="*/ 2147483647 h 352"/>
                <a:gd name="T30" fmla="*/ 1432020925 w 120"/>
                <a:gd name="T31" fmla="*/ 2147483647 h 352"/>
                <a:gd name="T32" fmla="*/ 1236744313 w 120"/>
                <a:gd name="T33" fmla="*/ 2147483647 h 352"/>
                <a:gd name="T34" fmla="*/ 1041467449 w 120"/>
                <a:gd name="T35" fmla="*/ 2147483647 h 352"/>
                <a:gd name="T36" fmla="*/ 1041467449 w 120"/>
                <a:gd name="T37" fmla="*/ 2147483647 h 352"/>
                <a:gd name="T38" fmla="*/ 748556565 w 120"/>
                <a:gd name="T39" fmla="*/ 2147483647 h 352"/>
                <a:gd name="T40" fmla="*/ 390549316 w 120"/>
                <a:gd name="T41" fmla="*/ 2147483647 h 352"/>
                <a:gd name="T42" fmla="*/ 260368879 w 120"/>
                <a:gd name="T43" fmla="*/ 2147483647 h 352"/>
                <a:gd name="T44" fmla="*/ 130184440 w 120"/>
                <a:gd name="T45" fmla="*/ 2147483647 h 352"/>
                <a:gd name="T46" fmla="*/ 32546110 w 120"/>
                <a:gd name="T47" fmla="*/ 2147483647 h 352"/>
                <a:gd name="T48" fmla="*/ 0 w 120"/>
                <a:gd name="T49" fmla="*/ 2147483647 h 352"/>
                <a:gd name="T50" fmla="*/ 0 w 120"/>
                <a:gd name="T51" fmla="*/ 2147483647 h 352"/>
                <a:gd name="T52" fmla="*/ 32546110 w 120"/>
                <a:gd name="T53" fmla="*/ 2147483647 h 352"/>
                <a:gd name="T54" fmla="*/ 32546110 w 120"/>
                <a:gd name="T55" fmla="*/ 2147483647 h 352"/>
                <a:gd name="T56" fmla="*/ 32546110 w 120"/>
                <a:gd name="T57" fmla="*/ 2147483647 h 352"/>
                <a:gd name="T58" fmla="*/ 65092220 w 120"/>
                <a:gd name="T59" fmla="*/ 2147483647 h 352"/>
                <a:gd name="T60" fmla="*/ 130184440 w 120"/>
                <a:gd name="T61" fmla="*/ 2147483647 h 352"/>
                <a:gd name="T62" fmla="*/ 227822777 w 120"/>
                <a:gd name="T63" fmla="*/ 2147483647 h 352"/>
                <a:gd name="T64" fmla="*/ 325461146 w 120"/>
                <a:gd name="T65" fmla="*/ 2147483647 h 352"/>
                <a:gd name="T66" fmla="*/ 585826055 w 120"/>
                <a:gd name="T67" fmla="*/ 2147483647 h 352"/>
                <a:gd name="T68" fmla="*/ 813648769 w 120"/>
                <a:gd name="T69" fmla="*/ 2147483647 h 352"/>
                <a:gd name="T70" fmla="*/ 813648769 w 120"/>
                <a:gd name="T71" fmla="*/ 2147483647 h 352"/>
                <a:gd name="T72" fmla="*/ 976379279 w 120"/>
                <a:gd name="T73" fmla="*/ 2147483647 h 352"/>
                <a:gd name="T74" fmla="*/ 1139106007 w 120"/>
                <a:gd name="T75" fmla="*/ 2147483647 h 352"/>
                <a:gd name="T76" fmla="*/ 1301836517 w 120"/>
                <a:gd name="T77" fmla="*/ 2147483647 h 352"/>
                <a:gd name="T78" fmla="*/ 1432020925 w 120"/>
                <a:gd name="T79" fmla="*/ 2147483647 h 352"/>
                <a:gd name="T80" fmla="*/ 1432020925 w 120"/>
                <a:gd name="T81" fmla="*/ 2147483647 h 352"/>
                <a:gd name="T82" fmla="*/ 1562205333 w 120"/>
                <a:gd name="T83" fmla="*/ 2147483647 h 352"/>
                <a:gd name="T84" fmla="*/ 1659839606 w 120"/>
                <a:gd name="T85" fmla="*/ 2147483647 h 352"/>
                <a:gd name="T86" fmla="*/ 1724931810 w 120"/>
                <a:gd name="T87" fmla="*/ 2147483647 h 352"/>
                <a:gd name="T88" fmla="*/ 1757477912 w 120"/>
                <a:gd name="T89" fmla="*/ 2147483647 h 352"/>
                <a:gd name="T90" fmla="*/ 1757477912 w 120"/>
                <a:gd name="T91" fmla="*/ 2147483647 h 352"/>
                <a:gd name="T92" fmla="*/ 1855116218 w 120"/>
                <a:gd name="T93" fmla="*/ 2147483647 h 352"/>
                <a:gd name="T94" fmla="*/ 1920208422 w 120"/>
                <a:gd name="T95" fmla="*/ 2147483647 h 352"/>
                <a:gd name="T96" fmla="*/ 1920208422 w 120"/>
                <a:gd name="T97" fmla="*/ 2147483647 h 352"/>
                <a:gd name="T98" fmla="*/ 1952754524 w 120"/>
                <a:gd name="T99" fmla="*/ 2147483647 h 352"/>
                <a:gd name="T100" fmla="*/ 1920208422 w 120"/>
                <a:gd name="T101" fmla="*/ 2147483647 h 352"/>
                <a:gd name="T102" fmla="*/ 1887662320 w 120"/>
                <a:gd name="T103" fmla="*/ 2147483647 h 352"/>
                <a:gd name="T104" fmla="*/ 1855116218 w 120"/>
                <a:gd name="T105" fmla="*/ 1822569690 h 352"/>
                <a:gd name="T106" fmla="*/ 1855116218 w 120"/>
                <a:gd name="T107" fmla="*/ 1822569690 h 352"/>
                <a:gd name="T108" fmla="*/ 1757477912 w 120"/>
                <a:gd name="T109" fmla="*/ 1366928402 h 352"/>
                <a:gd name="T110" fmla="*/ 1627297537 w 120"/>
                <a:gd name="T111" fmla="*/ 911286862 h 352"/>
                <a:gd name="T112" fmla="*/ 1334382619 w 120"/>
                <a:gd name="T113" fmla="*/ 0 h 352"/>
                <a:gd name="T114" fmla="*/ 1334382619 w 120"/>
                <a:gd name="T115" fmla="*/ 0 h 352"/>
                <a:gd name="T116" fmla="*/ 1301836517 w 120"/>
                <a:gd name="T117" fmla="*/ 32546102 h 3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352"/>
                <a:gd name="T179" fmla="*/ 120 w 120"/>
                <a:gd name="T180" fmla="*/ 352 h 35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352">
                  <a:moveTo>
                    <a:pt x="80" y="2"/>
                  </a:moveTo>
                  <a:lnTo>
                    <a:pt x="80" y="2"/>
                  </a:lnTo>
                  <a:lnTo>
                    <a:pt x="90" y="30"/>
                  </a:lnTo>
                  <a:lnTo>
                    <a:pt x="98" y="58"/>
                  </a:lnTo>
                  <a:lnTo>
                    <a:pt x="104" y="86"/>
                  </a:lnTo>
                  <a:lnTo>
                    <a:pt x="110" y="116"/>
                  </a:lnTo>
                  <a:lnTo>
                    <a:pt x="112" y="144"/>
                  </a:lnTo>
                  <a:lnTo>
                    <a:pt x="114" y="174"/>
                  </a:lnTo>
                  <a:lnTo>
                    <a:pt x="114" y="204"/>
                  </a:lnTo>
                  <a:lnTo>
                    <a:pt x="112" y="232"/>
                  </a:lnTo>
                  <a:lnTo>
                    <a:pt x="108" y="260"/>
                  </a:lnTo>
                  <a:lnTo>
                    <a:pt x="104" y="274"/>
                  </a:lnTo>
                  <a:lnTo>
                    <a:pt x="100" y="286"/>
                  </a:lnTo>
                  <a:lnTo>
                    <a:pt x="94" y="298"/>
                  </a:lnTo>
                  <a:lnTo>
                    <a:pt x="88" y="310"/>
                  </a:lnTo>
                  <a:lnTo>
                    <a:pt x="76" y="318"/>
                  </a:lnTo>
                  <a:lnTo>
                    <a:pt x="64" y="324"/>
                  </a:lnTo>
                  <a:lnTo>
                    <a:pt x="46" y="326"/>
                  </a:lnTo>
                  <a:lnTo>
                    <a:pt x="24" y="326"/>
                  </a:lnTo>
                  <a:lnTo>
                    <a:pt x="16" y="330"/>
                  </a:lnTo>
                  <a:lnTo>
                    <a:pt x="8" y="334"/>
                  </a:lnTo>
                  <a:lnTo>
                    <a:pt x="2" y="340"/>
                  </a:lnTo>
                  <a:lnTo>
                    <a:pt x="0" y="350"/>
                  </a:lnTo>
                  <a:lnTo>
                    <a:pt x="2" y="352"/>
                  </a:lnTo>
                  <a:lnTo>
                    <a:pt x="2" y="350"/>
                  </a:lnTo>
                  <a:lnTo>
                    <a:pt x="4" y="342"/>
                  </a:lnTo>
                  <a:lnTo>
                    <a:pt x="8" y="338"/>
                  </a:lnTo>
                  <a:lnTo>
                    <a:pt x="14" y="334"/>
                  </a:lnTo>
                  <a:lnTo>
                    <a:pt x="20" y="330"/>
                  </a:lnTo>
                  <a:lnTo>
                    <a:pt x="36" y="328"/>
                  </a:lnTo>
                  <a:lnTo>
                    <a:pt x="50" y="328"/>
                  </a:lnTo>
                  <a:lnTo>
                    <a:pt x="60" y="328"/>
                  </a:lnTo>
                  <a:lnTo>
                    <a:pt x="70" y="324"/>
                  </a:lnTo>
                  <a:lnTo>
                    <a:pt x="80" y="320"/>
                  </a:lnTo>
                  <a:lnTo>
                    <a:pt x="88" y="314"/>
                  </a:lnTo>
                  <a:lnTo>
                    <a:pt x="96" y="308"/>
                  </a:lnTo>
                  <a:lnTo>
                    <a:pt x="102" y="298"/>
                  </a:lnTo>
                  <a:lnTo>
                    <a:pt x="106" y="290"/>
                  </a:lnTo>
                  <a:lnTo>
                    <a:pt x="108" y="280"/>
                  </a:lnTo>
                  <a:lnTo>
                    <a:pt x="114" y="254"/>
                  </a:lnTo>
                  <a:lnTo>
                    <a:pt x="118" y="226"/>
                  </a:lnTo>
                  <a:lnTo>
                    <a:pt x="120" y="198"/>
                  </a:lnTo>
                  <a:lnTo>
                    <a:pt x="118" y="170"/>
                  </a:lnTo>
                  <a:lnTo>
                    <a:pt x="116" y="140"/>
                  </a:lnTo>
                  <a:lnTo>
                    <a:pt x="114" y="112"/>
                  </a:lnTo>
                  <a:lnTo>
                    <a:pt x="108" y="84"/>
                  </a:lnTo>
                  <a:lnTo>
                    <a:pt x="100" y="56"/>
                  </a:lnTo>
                  <a:lnTo>
                    <a:pt x="82" y="0"/>
                  </a:lnTo>
                  <a:lnTo>
                    <a:pt x="80" y="2"/>
                  </a:lnTo>
                </a:path>
              </a:pathLst>
            </a:custGeom>
            <a:noFill/>
            <a:ln w="9525">
              <a:noFill/>
              <a:round/>
              <a:headEnd/>
              <a:tailEnd/>
            </a:ln>
          </p:spPr>
          <p:txBody>
            <a:bodyPr/>
            <a:lstStyle/>
            <a:p>
              <a:endParaRPr lang="fr-FR">
                <a:latin typeface="Calibri" pitchFamily="34" charset="0"/>
              </a:endParaRPr>
            </a:p>
          </p:txBody>
        </p:sp>
        <p:sp>
          <p:nvSpPr>
            <p:cNvPr id="8839" name="Freeform 31"/>
            <p:cNvSpPr>
              <a:spLocks/>
            </p:cNvSpPr>
            <p:nvPr/>
          </p:nvSpPr>
          <p:spPr bwMode="auto">
            <a:xfrm>
              <a:off x="5401972" y="5921262"/>
              <a:ext cx="338854" cy="88747"/>
            </a:xfrm>
            <a:custGeom>
              <a:avLst/>
              <a:gdLst>
                <a:gd name="T0" fmla="*/ 0 w 84"/>
                <a:gd name="T1" fmla="*/ 358001366 h 22"/>
                <a:gd name="T2" fmla="*/ 0 w 84"/>
                <a:gd name="T3" fmla="*/ 358001366 h 22"/>
                <a:gd name="T4" fmla="*/ 162730603 w 84"/>
                <a:gd name="T5" fmla="*/ 358001366 h 22"/>
                <a:gd name="T6" fmla="*/ 162730603 w 84"/>
                <a:gd name="T7" fmla="*/ 358001366 h 22"/>
                <a:gd name="T8" fmla="*/ 292915099 w 84"/>
                <a:gd name="T9" fmla="*/ 325455432 h 22"/>
                <a:gd name="T10" fmla="*/ 292915099 w 84"/>
                <a:gd name="T11" fmla="*/ 325455432 h 22"/>
                <a:gd name="T12" fmla="*/ 390549389 w 84"/>
                <a:gd name="T13" fmla="*/ 260363501 h 22"/>
                <a:gd name="T14" fmla="*/ 488187713 w 84"/>
                <a:gd name="T15" fmla="*/ 195271633 h 22"/>
                <a:gd name="T16" fmla="*/ 488187713 w 84"/>
                <a:gd name="T17" fmla="*/ 195271633 h 22"/>
                <a:gd name="T18" fmla="*/ 585826164 w 84"/>
                <a:gd name="T19" fmla="*/ 130183767 h 22"/>
                <a:gd name="T20" fmla="*/ 683464488 w 84"/>
                <a:gd name="T21" fmla="*/ 97637833 h 22"/>
                <a:gd name="T22" fmla="*/ 943833352 w 84"/>
                <a:gd name="T23" fmla="*/ 65091884 h 22"/>
                <a:gd name="T24" fmla="*/ 943833352 w 84"/>
                <a:gd name="T25" fmla="*/ 65091884 h 22"/>
                <a:gd name="T26" fmla="*/ 1366928976 w 84"/>
                <a:gd name="T27" fmla="*/ 97637833 h 22"/>
                <a:gd name="T28" fmla="*/ 1366928976 w 84"/>
                <a:gd name="T29" fmla="*/ 97637833 h 22"/>
                <a:gd name="T30" fmla="*/ 1366928976 w 84"/>
                <a:gd name="T31" fmla="*/ 97637833 h 22"/>
                <a:gd name="T32" fmla="*/ 1366928976 w 84"/>
                <a:gd name="T33" fmla="*/ 97637833 h 22"/>
                <a:gd name="T34" fmla="*/ 976379461 w 84"/>
                <a:gd name="T35" fmla="*/ 32545942 h 22"/>
                <a:gd name="T36" fmla="*/ 976379461 w 84"/>
                <a:gd name="T37" fmla="*/ 32545942 h 22"/>
                <a:gd name="T38" fmla="*/ 813648920 w 84"/>
                <a:gd name="T39" fmla="*/ 0 h 22"/>
                <a:gd name="T40" fmla="*/ 618372272 w 84"/>
                <a:gd name="T41" fmla="*/ 32545942 h 22"/>
                <a:gd name="T42" fmla="*/ 618372272 w 84"/>
                <a:gd name="T43" fmla="*/ 32545942 h 22"/>
                <a:gd name="T44" fmla="*/ 520733821 w 84"/>
                <a:gd name="T45" fmla="*/ 97637833 h 22"/>
                <a:gd name="T46" fmla="*/ 423095497 w 84"/>
                <a:gd name="T47" fmla="*/ 195271633 h 22"/>
                <a:gd name="T48" fmla="*/ 423095497 w 84"/>
                <a:gd name="T49" fmla="*/ 195271633 h 22"/>
                <a:gd name="T50" fmla="*/ 325461207 w 84"/>
                <a:gd name="T51" fmla="*/ 260363501 h 22"/>
                <a:gd name="T52" fmla="*/ 227822820 w 84"/>
                <a:gd name="T53" fmla="*/ 292909498 h 22"/>
                <a:gd name="T54" fmla="*/ 0 w 84"/>
                <a:gd name="T55" fmla="*/ 358001366 h 22"/>
                <a:gd name="T56" fmla="*/ 0 w 84"/>
                <a:gd name="T57" fmla="*/ 358001366 h 22"/>
                <a:gd name="T58" fmla="*/ 0 w 84"/>
                <a:gd name="T59" fmla="*/ 358001366 h 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4"/>
                <a:gd name="T91" fmla="*/ 0 h 22"/>
                <a:gd name="T92" fmla="*/ 84 w 84"/>
                <a:gd name="T93" fmla="*/ 22 h 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4" h="22">
                  <a:moveTo>
                    <a:pt x="0" y="22"/>
                  </a:moveTo>
                  <a:lnTo>
                    <a:pt x="0" y="22"/>
                  </a:lnTo>
                  <a:lnTo>
                    <a:pt x="10" y="22"/>
                  </a:lnTo>
                  <a:lnTo>
                    <a:pt x="18" y="20"/>
                  </a:lnTo>
                  <a:lnTo>
                    <a:pt x="24" y="16"/>
                  </a:lnTo>
                  <a:lnTo>
                    <a:pt x="30" y="12"/>
                  </a:lnTo>
                  <a:lnTo>
                    <a:pt x="36" y="8"/>
                  </a:lnTo>
                  <a:lnTo>
                    <a:pt x="42" y="6"/>
                  </a:lnTo>
                  <a:lnTo>
                    <a:pt x="58" y="4"/>
                  </a:lnTo>
                  <a:lnTo>
                    <a:pt x="84" y="6"/>
                  </a:lnTo>
                  <a:lnTo>
                    <a:pt x="60" y="2"/>
                  </a:lnTo>
                  <a:lnTo>
                    <a:pt x="50" y="0"/>
                  </a:lnTo>
                  <a:lnTo>
                    <a:pt x="38" y="2"/>
                  </a:lnTo>
                  <a:lnTo>
                    <a:pt x="32" y="6"/>
                  </a:lnTo>
                  <a:lnTo>
                    <a:pt x="26" y="12"/>
                  </a:lnTo>
                  <a:lnTo>
                    <a:pt x="20" y="16"/>
                  </a:lnTo>
                  <a:lnTo>
                    <a:pt x="14" y="18"/>
                  </a:lnTo>
                  <a:lnTo>
                    <a:pt x="0" y="22"/>
                  </a:lnTo>
                  <a:close/>
                </a:path>
              </a:pathLst>
            </a:custGeom>
            <a:solidFill>
              <a:srgbClr val="000000"/>
            </a:solidFill>
            <a:ln w="9525">
              <a:noFill/>
              <a:round/>
              <a:headEnd/>
              <a:tailEnd/>
            </a:ln>
          </p:spPr>
          <p:txBody>
            <a:bodyPr/>
            <a:lstStyle/>
            <a:p>
              <a:endParaRPr lang="fr-FR">
                <a:latin typeface="Calibri" pitchFamily="34" charset="0"/>
              </a:endParaRPr>
            </a:p>
          </p:txBody>
        </p:sp>
        <p:sp>
          <p:nvSpPr>
            <p:cNvPr id="8840" name="Freeform 32"/>
            <p:cNvSpPr>
              <a:spLocks/>
            </p:cNvSpPr>
            <p:nvPr/>
          </p:nvSpPr>
          <p:spPr bwMode="auto">
            <a:xfrm>
              <a:off x="5401972" y="5921262"/>
              <a:ext cx="338854" cy="88747"/>
            </a:xfrm>
            <a:custGeom>
              <a:avLst/>
              <a:gdLst>
                <a:gd name="T0" fmla="*/ 0 w 84"/>
                <a:gd name="T1" fmla="*/ 358001366 h 22"/>
                <a:gd name="T2" fmla="*/ 0 w 84"/>
                <a:gd name="T3" fmla="*/ 358001366 h 22"/>
                <a:gd name="T4" fmla="*/ 162730603 w 84"/>
                <a:gd name="T5" fmla="*/ 358001366 h 22"/>
                <a:gd name="T6" fmla="*/ 162730603 w 84"/>
                <a:gd name="T7" fmla="*/ 358001366 h 22"/>
                <a:gd name="T8" fmla="*/ 292915099 w 84"/>
                <a:gd name="T9" fmla="*/ 325455432 h 22"/>
                <a:gd name="T10" fmla="*/ 292915099 w 84"/>
                <a:gd name="T11" fmla="*/ 325455432 h 22"/>
                <a:gd name="T12" fmla="*/ 390549389 w 84"/>
                <a:gd name="T13" fmla="*/ 260363501 h 22"/>
                <a:gd name="T14" fmla="*/ 488187713 w 84"/>
                <a:gd name="T15" fmla="*/ 195271633 h 22"/>
                <a:gd name="T16" fmla="*/ 488187713 w 84"/>
                <a:gd name="T17" fmla="*/ 195271633 h 22"/>
                <a:gd name="T18" fmla="*/ 585826164 w 84"/>
                <a:gd name="T19" fmla="*/ 130183767 h 22"/>
                <a:gd name="T20" fmla="*/ 683464488 w 84"/>
                <a:gd name="T21" fmla="*/ 97637833 h 22"/>
                <a:gd name="T22" fmla="*/ 943833352 w 84"/>
                <a:gd name="T23" fmla="*/ 65091884 h 22"/>
                <a:gd name="T24" fmla="*/ 943833352 w 84"/>
                <a:gd name="T25" fmla="*/ 65091884 h 22"/>
                <a:gd name="T26" fmla="*/ 1366928976 w 84"/>
                <a:gd name="T27" fmla="*/ 97637833 h 22"/>
                <a:gd name="T28" fmla="*/ 1366928976 w 84"/>
                <a:gd name="T29" fmla="*/ 97637833 h 22"/>
                <a:gd name="T30" fmla="*/ 1366928976 w 84"/>
                <a:gd name="T31" fmla="*/ 97637833 h 22"/>
                <a:gd name="T32" fmla="*/ 1366928976 w 84"/>
                <a:gd name="T33" fmla="*/ 97637833 h 22"/>
                <a:gd name="T34" fmla="*/ 976379461 w 84"/>
                <a:gd name="T35" fmla="*/ 32545942 h 22"/>
                <a:gd name="T36" fmla="*/ 976379461 w 84"/>
                <a:gd name="T37" fmla="*/ 32545942 h 22"/>
                <a:gd name="T38" fmla="*/ 813648920 w 84"/>
                <a:gd name="T39" fmla="*/ 0 h 22"/>
                <a:gd name="T40" fmla="*/ 618372272 w 84"/>
                <a:gd name="T41" fmla="*/ 32545942 h 22"/>
                <a:gd name="T42" fmla="*/ 618372272 w 84"/>
                <a:gd name="T43" fmla="*/ 32545942 h 22"/>
                <a:gd name="T44" fmla="*/ 520733821 w 84"/>
                <a:gd name="T45" fmla="*/ 97637833 h 22"/>
                <a:gd name="T46" fmla="*/ 423095497 w 84"/>
                <a:gd name="T47" fmla="*/ 195271633 h 22"/>
                <a:gd name="T48" fmla="*/ 423095497 w 84"/>
                <a:gd name="T49" fmla="*/ 195271633 h 22"/>
                <a:gd name="T50" fmla="*/ 325461207 w 84"/>
                <a:gd name="T51" fmla="*/ 260363501 h 22"/>
                <a:gd name="T52" fmla="*/ 227822820 w 84"/>
                <a:gd name="T53" fmla="*/ 292909498 h 22"/>
                <a:gd name="T54" fmla="*/ 0 w 84"/>
                <a:gd name="T55" fmla="*/ 358001366 h 22"/>
                <a:gd name="T56" fmla="*/ 0 w 84"/>
                <a:gd name="T57" fmla="*/ 358001366 h 22"/>
                <a:gd name="T58" fmla="*/ 0 w 84"/>
                <a:gd name="T59" fmla="*/ 358001366 h 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4"/>
                <a:gd name="T91" fmla="*/ 0 h 22"/>
                <a:gd name="T92" fmla="*/ 84 w 84"/>
                <a:gd name="T93" fmla="*/ 22 h 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4" h="22">
                  <a:moveTo>
                    <a:pt x="0" y="22"/>
                  </a:moveTo>
                  <a:lnTo>
                    <a:pt x="0" y="22"/>
                  </a:lnTo>
                  <a:lnTo>
                    <a:pt x="10" y="22"/>
                  </a:lnTo>
                  <a:lnTo>
                    <a:pt x="18" y="20"/>
                  </a:lnTo>
                  <a:lnTo>
                    <a:pt x="24" y="16"/>
                  </a:lnTo>
                  <a:lnTo>
                    <a:pt x="30" y="12"/>
                  </a:lnTo>
                  <a:lnTo>
                    <a:pt x="36" y="8"/>
                  </a:lnTo>
                  <a:lnTo>
                    <a:pt x="42" y="6"/>
                  </a:lnTo>
                  <a:lnTo>
                    <a:pt x="58" y="4"/>
                  </a:lnTo>
                  <a:lnTo>
                    <a:pt x="84" y="6"/>
                  </a:lnTo>
                  <a:lnTo>
                    <a:pt x="60" y="2"/>
                  </a:lnTo>
                  <a:lnTo>
                    <a:pt x="50" y="0"/>
                  </a:lnTo>
                  <a:lnTo>
                    <a:pt x="38" y="2"/>
                  </a:lnTo>
                  <a:lnTo>
                    <a:pt x="32" y="6"/>
                  </a:lnTo>
                  <a:lnTo>
                    <a:pt x="26" y="12"/>
                  </a:lnTo>
                  <a:lnTo>
                    <a:pt x="20" y="16"/>
                  </a:lnTo>
                  <a:lnTo>
                    <a:pt x="14" y="18"/>
                  </a:lnTo>
                  <a:lnTo>
                    <a:pt x="0" y="22"/>
                  </a:lnTo>
                </a:path>
              </a:pathLst>
            </a:custGeom>
            <a:noFill/>
            <a:ln w="9525">
              <a:noFill/>
              <a:round/>
              <a:headEnd/>
              <a:tailEnd/>
            </a:ln>
          </p:spPr>
          <p:txBody>
            <a:bodyPr/>
            <a:lstStyle/>
            <a:p>
              <a:endParaRPr lang="fr-FR">
                <a:latin typeface="Calibri" pitchFamily="34" charset="0"/>
              </a:endParaRPr>
            </a:p>
          </p:txBody>
        </p:sp>
        <p:sp>
          <p:nvSpPr>
            <p:cNvPr id="8841" name="Freeform 33"/>
            <p:cNvSpPr>
              <a:spLocks/>
            </p:cNvSpPr>
            <p:nvPr/>
          </p:nvSpPr>
          <p:spPr bwMode="auto">
            <a:xfrm>
              <a:off x="5442311" y="5929330"/>
              <a:ext cx="338854" cy="233970"/>
            </a:xfrm>
            <a:custGeom>
              <a:avLst/>
              <a:gdLst>
                <a:gd name="T0" fmla="*/ 1366928976 w 84"/>
                <a:gd name="T1" fmla="*/ 0 h 58"/>
                <a:gd name="T2" fmla="*/ 1366928976 w 84"/>
                <a:gd name="T3" fmla="*/ 0 h 58"/>
                <a:gd name="T4" fmla="*/ 1204198435 w 84"/>
                <a:gd name="T5" fmla="*/ 65092066 h 58"/>
                <a:gd name="T6" fmla="*/ 1074014003 w 84"/>
                <a:gd name="T7" fmla="*/ 130184132 h 58"/>
                <a:gd name="T8" fmla="*/ 1074014003 w 84"/>
                <a:gd name="T9" fmla="*/ 130184132 h 58"/>
                <a:gd name="T10" fmla="*/ 943833352 w 84"/>
                <a:gd name="T11" fmla="*/ 260364231 h 58"/>
                <a:gd name="T12" fmla="*/ 846195028 w 84"/>
                <a:gd name="T13" fmla="*/ 390548395 h 58"/>
                <a:gd name="T14" fmla="*/ 846195028 w 84"/>
                <a:gd name="T15" fmla="*/ 390548395 h 58"/>
                <a:gd name="T16" fmla="*/ 781102812 w 84"/>
                <a:gd name="T17" fmla="*/ 520732496 h 58"/>
                <a:gd name="T18" fmla="*/ 683464488 w 84"/>
                <a:gd name="T19" fmla="*/ 585824672 h 58"/>
                <a:gd name="T20" fmla="*/ 488187713 w 84"/>
                <a:gd name="T21" fmla="*/ 716004739 h 58"/>
                <a:gd name="T22" fmla="*/ 0 w 84"/>
                <a:gd name="T23" fmla="*/ 911280891 h 58"/>
                <a:gd name="T24" fmla="*/ 0 w 84"/>
                <a:gd name="T25" fmla="*/ 911280891 h 58"/>
                <a:gd name="T26" fmla="*/ 0 w 84"/>
                <a:gd name="T27" fmla="*/ 943826916 h 58"/>
                <a:gd name="T28" fmla="*/ 0 w 84"/>
                <a:gd name="T29" fmla="*/ 943826916 h 58"/>
                <a:gd name="T30" fmla="*/ 162730603 w 84"/>
                <a:gd name="T31" fmla="*/ 878734865 h 58"/>
                <a:gd name="T32" fmla="*/ 325461207 w 84"/>
                <a:gd name="T33" fmla="*/ 813642815 h 58"/>
                <a:gd name="T34" fmla="*/ 325461207 w 84"/>
                <a:gd name="T35" fmla="*/ 813642815 h 58"/>
                <a:gd name="T36" fmla="*/ 553280056 w 84"/>
                <a:gd name="T37" fmla="*/ 748550765 h 58"/>
                <a:gd name="T38" fmla="*/ 716010596 w 84"/>
                <a:gd name="T39" fmla="*/ 618370698 h 58"/>
                <a:gd name="T40" fmla="*/ 716010596 w 84"/>
                <a:gd name="T41" fmla="*/ 618370698 h 58"/>
                <a:gd name="T42" fmla="*/ 846195028 w 84"/>
                <a:gd name="T43" fmla="*/ 488186471 h 58"/>
                <a:gd name="T44" fmla="*/ 943833352 w 84"/>
                <a:gd name="T45" fmla="*/ 325456344 h 58"/>
                <a:gd name="T46" fmla="*/ 943833352 w 84"/>
                <a:gd name="T47" fmla="*/ 325456344 h 58"/>
                <a:gd name="T48" fmla="*/ 1074014003 w 84"/>
                <a:gd name="T49" fmla="*/ 162730189 h 58"/>
                <a:gd name="T50" fmla="*/ 1139106219 w 84"/>
                <a:gd name="T51" fmla="*/ 130184132 h 58"/>
                <a:gd name="T52" fmla="*/ 1204198435 w 84"/>
                <a:gd name="T53" fmla="*/ 97638107 h 58"/>
                <a:gd name="T54" fmla="*/ 1204198435 w 84"/>
                <a:gd name="T55" fmla="*/ 97638107 h 58"/>
                <a:gd name="T56" fmla="*/ 1301836760 w 84"/>
                <a:gd name="T57" fmla="*/ 65092066 h 58"/>
                <a:gd name="T58" fmla="*/ 1366928976 w 84"/>
                <a:gd name="T59" fmla="*/ 0 h 58"/>
                <a:gd name="T60" fmla="*/ 1366928976 w 84"/>
                <a:gd name="T61" fmla="*/ 0 h 58"/>
                <a:gd name="T62" fmla="*/ 1366928976 w 84"/>
                <a:gd name="T63" fmla="*/ 0 h 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4"/>
                <a:gd name="T97" fmla="*/ 0 h 58"/>
                <a:gd name="T98" fmla="*/ 84 w 84"/>
                <a:gd name="T99" fmla="*/ 58 h 5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4" h="58">
                  <a:moveTo>
                    <a:pt x="84" y="0"/>
                  </a:moveTo>
                  <a:lnTo>
                    <a:pt x="84" y="0"/>
                  </a:lnTo>
                  <a:lnTo>
                    <a:pt x="74" y="4"/>
                  </a:lnTo>
                  <a:lnTo>
                    <a:pt x="66" y="8"/>
                  </a:lnTo>
                  <a:lnTo>
                    <a:pt x="58" y="16"/>
                  </a:lnTo>
                  <a:lnTo>
                    <a:pt x="52" y="24"/>
                  </a:lnTo>
                  <a:lnTo>
                    <a:pt x="48" y="32"/>
                  </a:lnTo>
                  <a:lnTo>
                    <a:pt x="42" y="36"/>
                  </a:lnTo>
                  <a:lnTo>
                    <a:pt x="30" y="44"/>
                  </a:lnTo>
                  <a:lnTo>
                    <a:pt x="0" y="56"/>
                  </a:lnTo>
                  <a:lnTo>
                    <a:pt x="0" y="58"/>
                  </a:lnTo>
                  <a:lnTo>
                    <a:pt x="10" y="54"/>
                  </a:lnTo>
                  <a:lnTo>
                    <a:pt x="20" y="50"/>
                  </a:lnTo>
                  <a:lnTo>
                    <a:pt x="34" y="46"/>
                  </a:lnTo>
                  <a:lnTo>
                    <a:pt x="44" y="38"/>
                  </a:lnTo>
                  <a:lnTo>
                    <a:pt x="52" y="30"/>
                  </a:lnTo>
                  <a:lnTo>
                    <a:pt x="58" y="20"/>
                  </a:lnTo>
                  <a:lnTo>
                    <a:pt x="66" y="10"/>
                  </a:lnTo>
                  <a:lnTo>
                    <a:pt x="70" y="8"/>
                  </a:lnTo>
                  <a:lnTo>
                    <a:pt x="74" y="6"/>
                  </a:lnTo>
                  <a:lnTo>
                    <a:pt x="80" y="4"/>
                  </a:lnTo>
                  <a:lnTo>
                    <a:pt x="84"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8842" name="Freeform 34"/>
            <p:cNvSpPr>
              <a:spLocks/>
            </p:cNvSpPr>
            <p:nvPr/>
          </p:nvSpPr>
          <p:spPr bwMode="auto">
            <a:xfrm>
              <a:off x="5442311" y="5929330"/>
              <a:ext cx="338854" cy="233970"/>
            </a:xfrm>
            <a:custGeom>
              <a:avLst/>
              <a:gdLst>
                <a:gd name="T0" fmla="*/ 1366928976 w 84"/>
                <a:gd name="T1" fmla="*/ 0 h 58"/>
                <a:gd name="T2" fmla="*/ 1366928976 w 84"/>
                <a:gd name="T3" fmla="*/ 0 h 58"/>
                <a:gd name="T4" fmla="*/ 1204198435 w 84"/>
                <a:gd name="T5" fmla="*/ 65092066 h 58"/>
                <a:gd name="T6" fmla="*/ 1074014003 w 84"/>
                <a:gd name="T7" fmla="*/ 130184132 h 58"/>
                <a:gd name="T8" fmla="*/ 1074014003 w 84"/>
                <a:gd name="T9" fmla="*/ 130184132 h 58"/>
                <a:gd name="T10" fmla="*/ 943833352 w 84"/>
                <a:gd name="T11" fmla="*/ 260364231 h 58"/>
                <a:gd name="T12" fmla="*/ 846195028 w 84"/>
                <a:gd name="T13" fmla="*/ 390548395 h 58"/>
                <a:gd name="T14" fmla="*/ 846195028 w 84"/>
                <a:gd name="T15" fmla="*/ 390548395 h 58"/>
                <a:gd name="T16" fmla="*/ 781102812 w 84"/>
                <a:gd name="T17" fmla="*/ 520732496 h 58"/>
                <a:gd name="T18" fmla="*/ 683464488 w 84"/>
                <a:gd name="T19" fmla="*/ 585824672 h 58"/>
                <a:gd name="T20" fmla="*/ 488187713 w 84"/>
                <a:gd name="T21" fmla="*/ 716004739 h 58"/>
                <a:gd name="T22" fmla="*/ 0 w 84"/>
                <a:gd name="T23" fmla="*/ 911280891 h 58"/>
                <a:gd name="T24" fmla="*/ 0 w 84"/>
                <a:gd name="T25" fmla="*/ 911280891 h 58"/>
                <a:gd name="T26" fmla="*/ 0 w 84"/>
                <a:gd name="T27" fmla="*/ 943826916 h 58"/>
                <a:gd name="T28" fmla="*/ 0 w 84"/>
                <a:gd name="T29" fmla="*/ 943826916 h 58"/>
                <a:gd name="T30" fmla="*/ 162730603 w 84"/>
                <a:gd name="T31" fmla="*/ 878734865 h 58"/>
                <a:gd name="T32" fmla="*/ 325461207 w 84"/>
                <a:gd name="T33" fmla="*/ 813642815 h 58"/>
                <a:gd name="T34" fmla="*/ 325461207 w 84"/>
                <a:gd name="T35" fmla="*/ 813642815 h 58"/>
                <a:gd name="T36" fmla="*/ 553280056 w 84"/>
                <a:gd name="T37" fmla="*/ 748550765 h 58"/>
                <a:gd name="T38" fmla="*/ 716010596 w 84"/>
                <a:gd name="T39" fmla="*/ 618370698 h 58"/>
                <a:gd name="T40" fmla="*/ 716010596 w 84"/>
                <a:gd name="T41" fmla="*/ 618370698 h 58"/>
                <a:gd name="T42" fmla="*/ 846195028 w 84"/>
                <a:gd name="T43" fmla="*/ 488186471 h 58"/>
                <a:gd name="T44" fmla="*/ 943833352 w 84"/>
                <a:gd name="T45" fmla="*/ 325456344 h 58"/>
                <a:gd name="T46" fmla="*/ 943833352 w 84"/>
                <a:gd name="T47" fmla="*/ 325456344 h 58"/>
                <a:gd name="T48" fmla="*/ 1074014003 w 84"/>
                <a:gd name="T49" fmla="*/ 162730189 h 58"/>
                <a:gd name="T50" fmla="*/ 1139106219 w 84"/>
                <a:gd name="T51" fmla="*/ 130184132 h 58"/>
                <a:gd name="T52" fmla="*/ 1204198435 w 84"/>
                <a:gd name="T53" fmla="*/ 97638107 h 58"/>
                <a:gd name="T54" fmla="*/ 1204198435 w 84"/>
                <a:gd name="T55" fmla="*/ 97638107 h 58"/>
                <a:gd name="T56" fmla="*/ 1301836760 w 84"/>
                <a:gd name="T57" fmla="*/ 65092066 h 58"/>
                <a:gd name="T58" fmla="*/ 1366928976 w 84"/>
                <a:gd name="T59" fmla="*/ 0 h 58"/>
                <a:gd name="T60" fmla="*/ 1366928976 w 84"/>
                <a:gd name="T61" fmla="*/ 0 h 58"/>
                <a:gd name="T62" fmla="*/ 1366928976 w 84"/>
                <a:gd name="T63" fmla="*/ 0 h 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4"/>
                <a:gd name="T97" fmla="*/ 0 h 58"/>
                <a:gd name="T98" fmla="*/ 84 w 84"/>
                <a:gd name="T99" fmla="*/ 58 h 5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4" h="58">
                  <a:moveTo>
                    <a:pt x="84" y="0"/>
                  </a:moveTo>
                  <a:lnTo>
                    <a:pt x="84" y="0"/>
                  </a:lnTo>
                  <a:lnTo>
                    <a:pt x="74" y="4"/>
                  </a:lnTo>
                  <a:lnTo>
                    <a:pt x="66" y="8"/>
                  </a:lnTo>
                  <a:lnTo>
                    <a:pt x="58" y="16"/>
                  </a:lnTo>
                  <a:lnTo>
                    <a:pt x="52" y="24"/>
                  </a:lnTo>
                  <a:lnTo>
                    <a:pt x="48" y="32"/>
                  </a:lnTo>
                  <a:lnTo>
                    <a:pt x="42" y="36"/>
                  </a:lnTo>
                  <a:lnTo>
                    <a:pt x="30" y="44"/>
                  </a:lnTo>
                  <a:lnTo>
                    <a:pt x="0" y="56"/>
                  </a:lnTo>
                  <a:lnTo>
                    <a:pt x="0" y="58"/>
                  </a:lnTo>
                  <a:lnTo>
                    <a:pt x="10" y="54"/>
                  </a:lnTo>
                  <a:lnTo>
                    <a:pt x="20" y="50"/>
                  </a:lnTo>
                  <a:lnTo>
                    <a:pt x="34" y="46"/>
                  </a:lnTo>
                  <a:lnTo>
                    <a:pt x="44" y="38"/>
                  </a:lnTo>
                  <a:lnTo>
                    <a:pt x="52" y="30"/>
                  </a:lnTo>
                  <a:lnTo>
                    <a:pt x="58" y="20"/>
                  </a:lnTo>
                  <a:lnTo>
                    <a:pt x="66" y="10"/>
                  </a:lnTo>
                  <a:lnTo>
                    <a:pt x="70" y="8"/>
                  </a:lnTo>
                  <a:lnTo>
                    <a:pt x="74" y="6"/>
                  </a:lnTo>
                  <a:lnTo>
                    <a:pt x="80" y="4"/>
                  </a:lnTo>
                  <a:lnTo>
                    <a:pt x="84" y="0"/>
                  </a:lnTo>
                </a:path>
              </a:pathLst>
            </a:custGeom>
            <a:noFill/>
            <a:ln w="9525">
              <a:noFill/>
              <a:round/>
              <a:headEnd/>
              <a:tailEnd/>
            </a:ln>
          </p:spPr>
          <p:txBody>
            <a:bodyPr/>
            <a:lstStyle/>
            <a:p>
              <a:endParaRPr lang="fr-FR">
                <a:latin typeface="Calibri" pitchFamily="34" charset="0"/>
              </a:endParaRPr>
            </a:p>
          </p:txBody>
        </p:sp>
        <p:sp>
          <p:nvSpPr>
            <p:cNvPr id="8843" name="Freeform 35"/>
            <p:cNvSpPr>
              <a:spLocks/>
            </p:cNvSpPr>
            <p:nvPr/>
          </p:nvSpPr>
          <p:spPr bwMode="auto">
            <a:xfrm>
              <a:off x="5595602" y="5961602"/>
              <a:ext cx="258174" cy="137155"/>
            </a:xfrm>
            <a:custGeom>
              <a:avLst/>
              <a:gdLst>
                <a:gd name="T0" fmla="*/ 97638165 w 64"/>
                <a:gd name="T1" fmla="*/ 553279240 h 34"/>
                <a:gd name="T2" fmla="*/ 97638165 w 64"/>
                <a:gd name="T3" fmla="*/ 553279240 h 34"/>
                <a:gd name="T4" fmla="*/ 162730285 w 64"/>
                <a:gd name="T5" fmla="*/ 488186994 h 34"/>
                <a:gd name="T6" fmla="*/ 260368418 w 64"/>
                <a:gd name="T7" fmla="*/ 423094873 h 34"/>
                <a:gd name="T8" fmla="*/ 358002580 w 64"/>
                <a:gd name="T9" fmla="*/ 358002753 h 34"/>
                <a:gd name="T10" fmla="*/ 455640713 w 64"/>
                <a:gd name="T11" fmla="*/ 260368544 h 34"/>
                <a:gd name="T12" fmla="*/ 455640713 w 64"/>
                <a:gd name="T13" fmla="*/ 260368544 h 34"/>
                <a:gd name="T14" fmla="*/ 585825017 w 64"/>
                <a:gd name="T15" fmla="*/ 162730364 h 34"/>
                <a:gd name="T16" fmla="*/ 716009194 w 64"/>
                <a:gd name="T17" fmla="*/ 97638212 h 34"/>
                <a:gd name="T18" fmla="*/ 878735382 w 64"/>
                <a:gd name="T19" fmla="*/ 65092136 h 34"/>
                <a:gd name="T20" fmla="*/ 1041465604 w 64"/>
                <a:gd name="T21" fmla="*/ 32546068 h 34"/>
                <a:gd name="T22" fmla="*/ 1041465604 w 64"/>
                <a:gd name="T23" fmla="*/ 32546068 h 34"/>
                <a:gd name="T24" fmla="*/ 1041465604 w 64"/>
                <a:gd name="T25" fmla="*/ 32546068 h 34"/>
                <a:gd name="T26" fmla="*/ 1041465604 w 64"/>
                <a:gd name="T27" fmla="*/ 0 h 34"/>
                <a:gd name="T28" fmla="*/ 1041465604 w 64"/>
                <a:gd name="T29" fmla="*/ 0 h 34"/>
                <a:gd name="T30" fmla="*/ 943827471 w 64"/>
                <a:gd name="T31" fmla="*/ 0 h 34"/>
                <a:gd name="T32" fmla="*/ 846189337 w 64"/>
                <a:gd name="T33" fmla="*/ 0 h 34"/>
                <a:gd name="T34" fmla="*/ 650917105 w 64"/>
                <a:gd name="T35" fmla="*/ 97638212 h 34"/>
                <a:gd name="T36" fmla="*/ 650917105 w 64"/>
                <a:gd name="T37" fmla="*/ 97638212 h 34"/>
                <a:gd name="T38" fmla="*/ 488186757 w 64"/>
                <a:gd name="T39" fmla="*/ 195276424 h 34"/>
                <a:gd name="T40" fmla="*/ 358002580 w 64"/>
                <a:gd name="T41" fmla="*/ 325456693 h 34"/>
                <a:gd name="T42" fmla="*/ 227822374 w 64"/>
                <a:gd name="T43" fmla="*/ 423094873 h 34"/>
                <a:gd name="T44" fmla="*/ 162730285 w 64"/>
                <a:gd name="T45" fmla="*/ 455640933 h 34"/>
                <a:gd name="T46" fmla="*/ 65092104 w 64"/>
                <a:gd name="T47" fmla="*/ 455640933 h 34"/>
                <a:gd name="T48" fmla="*/ 65092104 w 64"/>
                <a:gd name="T49" fmla="*/ 455640933 h 34"/>
                <a:gd name="T50" fmla="*/ 0 w 64"/>
                <a:gd name="T51" fmla="*/ 488186994 h 34"/>
                <a:gd name="T52" fmla="*/ 0 w 64"/>
                <a:gd name="T53" fmla="*/ 520733054 h 34"/>
                <a:gd name="T54" fmla="*/ 32546052 w 64"/>
                <a:gd name="T55" fmla="*/ 553279240 h 34"/>
                <a:gd name="T56" fmla="*/ 97638165 w 64"/>
                <a:gd name="T57" fmla="*/ 553279240 h 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4"/>
                <a:gd name="T88" fmla="*/ 0 h 34"/>
                <a:gd name="T89" fmla="*/ 64 w 64"/>
                <a:gd name="T90" fmla="*/ 34 h 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4" h="34">
                  <a:moveTo>
                    <a:pt x="6" y="34"/>
                  </a:moveTo>
                  <a:lnTo>
                    <a:pt x="6" y="34"/>
                  </a:lnTo>
                  <a:lnTo>
                    <a:pt x="10" y="30"/>
                  </a:lnTo>
                  <a:lnTo>
                    <a:pt x="16" y="26"/>
                  </a:lnTo>
                  <a:lnTo>
                    <a:pt x="22" y="22"/>
                  </a:lnTo>
                  <a:lnTo>
                    <a:pt x="28" y="16"/>
                  </a:lnTo>
                  <a:lnTo>
                    <a:pt x="36" y="10"/>
                  </a:lnTo>
                  <a:lnTo>
                    <a:pt x="44" y="6"/>
                  </a:lnTo>
                  <a:lnTo>
                    <a:pt x="54" y="4"/>
                  </a:lnTo>
                  <a:lnTo>
                    <a:pt x="64" y="2"/>
                  </a:lnTo>
                  <a:lnTo>
                    <a:pt x="64" y="0"/>
                  </a:lnTo>
                  <a:lnTo>
                    <a:pt x="58" y="0"/>
                  </a:lnTo>
                  <a:lnTo>
                    <a:pt x="52" y="0"/>
                  </a:lnTo>
                  <a:lnTo>
                    <a:pt x="40" y="6"/>
                  </a:lnTo>
                  <a:lnTo>
                    <a:pt x="30" y="12"/>
                  </a:lnTo>
                  <a:lnTo>
                    <a:pt x="22" y="20"/>
                  </a:lnTo>
                  <a:lnTo>
                    <a:pt x="14" y="26"/>
                  </a:lnTo>
                  <a:lnTo>
                    <a:pt x="10" y="28"/>
                  </a:lnTo>
                  <a:lnTo>
                    <a:pt x="4" y="28"/>
                  </a:lnTo>
                  <a:lnTo>
                    <a:pt x="0" y="30"/>
                  </a:lnTo>
                  <a:lnTo>
                    <a:pt x="0" y="32"/>
                  </a:lnTo>
                  <a:lnTo>
                    <a:pt x="2" y="34"/>
                  </a:lnTo>
                  <a:lnTo>
                    <a:pt x="6" y="34"/>
                  </a:lnTo>
                  <a:close/>
                </a:path>
              </a:pathLst>
            </a:custGeom>
            <a:solidFill>
              <a:srgbClr val="000000"/>
            </a:solidFill>
            <a:ln w="9525">
              <a:noFill/>
              <a:round/>
              <a:headEnd/>
              <a:tailEnd/>
            </a:ln>
          </p:spPr>
          <p:txBody>
            <a:bodyPr/>
            <a:lstStyle/>
            <a:p>
              <a:endParaRPr lang="fr-FR">
                <a:latin typeface="Calibri" pitchFamily="34" charset="0"/>
              </a:endParaRPr>
            </a:p>
          </p:txBody>
        </p:sp>
        <p:sp>
          <p:nvSpPr>
            <p:cNvPr id="8844" name="Freeform 36"/>
            <p:cNvSpPr>
              <a:spLocks/>
            </p:cNvSpPr>
            <p:nvPr/>
          </p:nvSpPr>
          <p:spPr bwMode="auto">
            <a:xfrm>
              <a:off x="5595602" y="5961602"/>
              <a:ext cx="258174" cy="137155"/>
            </a:xfrm>
            <a:custGeom>
              <a:avLst/>
              <a:gdLst>
                <a:gd name="T0" fmla="*/ 97638165 w 64"/>
                <a:gd name="T1" fmla="*/ 553279240 h 34"/>
                <a:gd name="T2" fmla="*/ 97638165 w 64"/>
                <a:gd name="T3" fmla="*/ 553279240 h 34"/>
                <a:gd name="T4" fmla="*/ 162730285 w 64"/>
                <a:gd name="T5" fmla="*/ 488186994 h 34"/>
                <a:gd name="T6" fmla="*/ 260368418 w 64"/>
                <a:gd name="T7" fmla="*/ 423094873 h 34"/>
                <a:gd name="T8" fmla="*/ 358002580 w 64"/>
                <a:gd name="T9" fmla="*/ 358002753 h 34"/>
                <a:gd name="T10" fmla="*/ 455640713 w 64"/>
                <a:gd name="T11" fmla="*/ 260368544 h 34"/>
                <a:gd name="T12" fmla="*/ 455640713 w 64"/>
                <a:gd name="T13" fmla="*/ 260368544 h 34"/>
                <a:gd name="T14" fmla="*/ 585825017 w 64"/>
                <a:gd name="T15" fmla="*/ 162730364 h 34"/>
                <a:gd name="T16" fmla="*/ 716009194 w 64"/>
                <a:gd name="T17" fmla="*/ 97638212 h 34"/>
                <a:gd name="T18" fmla="*/ 878735382 w 64"/>
                <a:gd name="T19" fmla="*/ 65092136 h 34"/>
                <a:gd name="T20" fmla="*/ 1041465604 w 64"/>
                <a:gd name="T21" fmla="*/ 32546068 h 34"/>
                <a:gd name="T22" fmla="*/ 1041465604 w 64"/>
                <a:gd name="T23" fmla="*/ 32546068 h 34"/>
                <a:gd name="T24" fmla="*/ 1041465604 w 64"/>
                <a:gd name="T25" fmla="*/ 32546068 h 34"/>
                <a:gd name="T26" fmla="*/ 1041465604 w 64"/>
                <a:gd name="T27" fmla="*/ 0 h 34"/>
                <a:gd name="T28" fmla="*/ 1041465604 w 64"/>
                <a:gd name="T29" fmla="*/ 0 h 34"/>
                <a:gd name="T30" fmla="*/ 943827471 w 64"/>
                <a:gd name="T31" fmla="*/ 0 h 34"/>
                <a:gd name="T32" fmla="*/ 846189337 w 64"/>
                <a:gd name="T33" fmla="*/ 0 h 34"/>
                <a:gd name="T34" fmla="*/ 650917105 w 64"/>
                <a:gd name="T35" fmla="*/ 97638212 h 34"/>
                <a:gd name="T36" fmla="*/ 650917105 w 64"/>
                <a:gd name="T37" fmla="*/ 97638212 h 34"/>
                <a:gd name="T38" fmla="*/ 488186757 w 64"/>
                <a:gd name="T39" fmla="*/ 195276424 h 34"/>
                <a:gd name="T40" fmla="*/ 358002580 w 64"/>
                <a:gd name="T41" fmla="*/ 325456693 h 34"/>
                <a:gd name="T42" fmla="*/ 227822374 w 64"/>
                <a:gd name="T43" fmla="*/ 423094873 h 34"/>
                <a:gd name="T44" fmla="*/ 162730285 w 64"/>
                <a:gd name="T45" fmla="*/ 455640933 h 34"/>
                <a:gd name="T46" fmla="*/ 65092104 w 64"/>
                <a:gd name="T47" fmla="*/ 455640933 h 34"/>
                <a:gd name="T48" fmla="*/ 65092104 w 64"/>
                <a:gd name="T49" fmla="*/ 455640933 h 34"/>
                <a:gd name="T50" fmla="*/ 0 w 64"/>
                <a:gd name="T51" fmla="*/ 488186994 h 34"/>
                <a:gd name="T52" fmla="*/ 0 w 64"/>
                <a:gd name="T53" fmla="*/ 520733054 h 34"/>
                <a:gd name="T54" fmla="*/ 32546052 w 64"/>
                <a:gd name="T55" fmla="*/ 553279240 h 34"/>
                <a:gd name="T56" fmla="*/ 97638165 w 64"/>
                <a:gd name="T57" fmla="*/ 553279240 h 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4"/>
                <a:gd name="T88" fmla="*/ 0 h 34"/>
                <a:gd name="T89" fmla="*/ 64 w 64"/>
                <a:gd name="T90" fmla="*/ 34 h 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4" h="34">
                  <a:moveTo>
                    <a:pt x="6" y="34"/>
                  </a:moveTo>
                  <a:lnTo>
                    <a:pt x="6" y="34"/>
                  </a:lnTo>
                  <a:lnTo>
                    <a:pt x="10" y="30"/>
                  </a:lnTo>
                  <a:lnTo>
                    <a:pt x="16" y="26"/>
                  </a:lnTo>
                  <a:lnTo>
                    <a:pt x="22" y="22"/>
                  </a:lnTo>
                  <a:lnTo>
                    <a:pt x="28" y="16"/>
                  </a:lnTo>
                  <a:lnTo>
                    <a:pt x="36" y="10"/>
                  </a:lnTo>
                  <a:lnTo>
                    <a:pt x="44" y="6"/>
                  </a:lnTo>
                  <a:lnTo>
                    <a:pt x="54" y="4"/>
                  </a:lnTo>
                  <a:lnTo>
                    <a:pt x="64" y="2"/>
                  </a:lnTo>
                  <a:lnTo>
                    <a:pt x="64" y="0"/>
                  </a:lnTo>
                  <a:lnTo>
                    <a:pt x="58" y="0"/>
                  </a:lnTo>
                  <a:lnTo>
                    <a:pt x="52" y="0"/>
                  </a:lnTo>
                  <a:lnTo>
                    <a:pt x="40" y="6"/>
                  </a:lnTo>
                  <a:lnTo>
                    <a:pt x="30" y="12"/>
                  </a:lnTo>
                  <a:lnTo>
                    <a:pt x="22" y="20"/>
                  </a:lnTo>
                  <a:lnTo>
                    <a:pt x="14" y="26"/>
                  </a:lnTo>
                  <a:lnTo>
                    <a:pt x="10" y="28"/>
                  </a:lnTo>
                  <a:lnTo>
                    <a:pt x="4" y="28"/>
                  </a:lnTo>
                  <a:lnTo>
                    <a:pt x="0" y="30"/>
                  </a:lnTo>
                  <a:lnTo>
                    <a:pt x="0" y="32"/>
                  </a:lnTo>
                  <a:lnTo>
                    <a:pt x="2" y="34"/>
                  </a:lnTo>
                  <a:lnTo>
                    <a:pt x="6" y="34"/>
                  </a:lnTo>
                </a:path>
              </a:pathLst>
            </a:custGeom>
            <a:noFill/>
            <a:ln w="9525">
              <a:noFill/>
              <a:round/>
              <a:headEnd/>
              <a:tailEnd/>
            </a:ln>
          </p:spPr>
          <p:txBody>
            <a:bodyPr/>
            <a:lstStyle/>
            <a:p>
              <a:endParaRPr lang="fr-FR">
                <a:latin typeface="Calibri" pitchFamily="34" charset="0"/>
              </a:endParaRPr>
            </a:p>
          </p:txBody>
        </p:sp>
        <p:sp>
          <p:nvSpPr>
            <p:cNvPr id="8845" name="Freeform 37"/>
            <p:cNvSpPr>
              <a:spLocks/>
            </p:cNvSpPr>
            <p:nvPr/>
          </p:nvSpPr>
          <p:spPr bwMode="auto">
            <a:xfrm>
              <a:off x="5305156" y="5832515"/>
              <a:ext cx="201699" cy="104883"/>
            </a:xfrm>
            <a:custGeom>
              <a:avLst/>
              <a:gdLst>
                <a:gd name="T0" fmla="*/ 813649736 w 50"/>
                <a:gd name="T1" fmla="*/ 423093990 h 26"/>
                <a:gd name="T2" fmla="*/ 813649736 w 50"/>
                <a:gd name="T3" fmla="*/ 423093990 h 26"/>
                <a:gd name="T4" fmla="*/ 683465173 w 50"/>
                <a:gd name="T5" fmla="*/ 260363966 h 26"/>
                <a:gd name="T6" fmla="*/ 553280610 w 50"/>
                <a:gd name="T7" fmla="*/ 130184000 h 26"/>
                <a:gd name="T8" fmla="*/ 390553815 w 50"/>
                <a:gd name="T9" fmla="*/ 32546000 h 26"/>
                <a:gd name="T10" fmla="*/ 227823048 w 50"/>
                <a:gd name="T11" fmla="*/ 0 h 26"/>
                <a:gd name="T12" fmla="*/ 227823048 w 50"/>
                <a:gd name="T13" fmla="*/ 0 h 26"/>
                <a:gd name="T14" fmla="*/ 130184594 w 50"/>
                <a:gd name="T15" fmla="*/ 0 h 26"/>
                <a:gd name="T16" fmla="*/ 65092297 w 50"/>
                <a:gd name="T17" fmla="*/ 32546000 h 26"/>
                <a:gd name="T18" fmla="*/ 0 w 50"/>
                <a:gd name="T19" fmla="*/ 97638008 h 26"/>
                <a:gd name="T20" fmla="*/ 0 w 50"/>
                <a:gd name="T21" fmla="*/ 130184000 h 26"/>
                <a:gd name="T22" fmla="*/ 32546149 w 50"/>
                <a:gd name="T23" fmla="*/ 162730024 h 26"/>
                <a:gd name="T24" fmla="*/ 32546149 w 50"/>
                <a:gd name="T25" fmla="*/ 162730024 h 26"/>
                <a:gd name="T26" fmla="*/ 65092297 w 50"/>
                <a:gd name="T27" fmla="*/ 162730024 h 26"/>
                <a:gd name="T28" fmla="*/ 65092297 w 50"/>
                <a:gd name="T29" fmla="*/ 130184000 h 26"/>
                <a:gd name="T30" fmla="*/ 65092297 w 50"/>
                <a:gd name="T31" fmla="*/ 130184000 h 26"/>
                <a:gd name="T32" fmla="*/ 97638454 w 50"/>
                <a:gd name="T33" fmla="*/ 32546000 h 26"/>
                <a:gd name="T34" fmla="*/ 97638454 w 50"/>
                <a:gd name="T35" fmla="*/ 32546000 h 26"/>
                <a:gd name="T36" fmla="*/ 195276907 w 50"/>
                <a:gd name="T37" fmla="*/ 32546000 h 26"/>
                <a:gd name="T38" fmla="*/ 325461533 w 50"/>
                <a:gd name="T39" fmla="*/ 32546000 h 26"/>
                <a:gd name="T40" fmla="*/ 325461533 w 50"/>
                <a:gd name="T41" fmla="*/ 32546000 h 26"/>
                <a:gd name="T42" fmla="*/ 423095921 w 50"/>
                <a:gd name="T43" fmla="*/ 65092000 h 26"/>
                <a:gd name="T44" fmla="*/ 520734343 w 50"/>
                <a:gd name="T45" fmla="*/ 130184000 h 26"/>
                <a:gd name="T46" fmla="*/ 520734343 w 50"/>
                <a:gd name="T47" fmla="*/ 130184000 h 26"/>
                <a:gd name="T48" fmla="*/ 683465173 w 50"/>
                <a:gd name="T49" fmla="*/ 292910021 h 26"/>
                <a:gd name="T50" fmla="*/ 813649736 w 50"/>
                <a:gd name="T51" fmla="*/ 423093990 h 26"/>
                <a:gd name="T52" fmla="*/ 813649736 w 50"/>
                <a:gd name="T53" fmla="*/ 423093990 h 26"/>
                <a:gd name="T54" fmla="*/ 813649736 w 50"/>
                <a:gd name="T55" fmla="*/ 423093990 h 2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0"/>
                <a:gd name="T85" fmla="*/ 0 h 26"/>
                <a:gd name="T86" fmla="*/ 50 w 50"/>
                <a:gd name="T87" fmla="*/ 26 h 2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0" h="26">
                  <a:moveTo>
                    <a:pt x="50" y="26"/>
                  </a:moveTo>
                  <a:lnTo>
                    <a:pt x="50" y="26"/>
                  </a:lnTo>
                  <a:lnTo>
                    <a:pt x="42" y="16"/>
                  </a:lnTo>
                  <a:lnTo>
                    <a:pt x="34" y="8"/>
                  </a:lnTo>
                  <a:lnTo>
                    <a:pt x="24" y="2"/>
                  </a:lnTo>
                  <a:lnTo>
                    <a:pt x="14" y="0"/>
                  </a:lnTo>
                  <a:lnTo>
                    <a:pt x="8" y="0"/>
                  </a:lnTo>
                  <a:lnTo>
                    <a:pt x="4" y="2"/>
                  </a:lnTo>
                  <a:lnTo>
                    <a:pt x="0" y="6"/>
                  </a:lnTo>
                  <a:lnTo>
                    <a:pt x="0" y="8"/>
                  </a:lnTo>
                  <a:lnTo>
                    <a:pt x="2" y="10"/>
                  </a:lnTo>
                  <a:lnTo>
                    <a:pt x="4" y="10"/>
                  </a:lnTo>
                  <a:lnTo>
                    <a:pt x="4" y="8"/>
                  </a:lnTo>
                  <a:lnTo>
                    <a:pt x="6" y="2"/>
                  </a:lnTo>
                  <a:lnTo>
                    <a:pt x="12" y="2"/>
                  </a:lnTo>
                  <a:lnTo>
                    <a:pt x="20" y="2"/>
                  </a:lnTo>
                  <a:lnTo>
                    <a:pt x="26" y="4"/>
                  </a:lnTo>
                  <a:lnTo>
                    <a:pt x="32" y="8"/>
                  </a:lnTo>
                  <a:lnTo>
                    <a:pt x="42" y="18"/>
                  </a:lnTo>
                  <a:lnTo>
                    <a:pt x="50" y="26"/>
                  </a:lnTo>
                  <a:close/>
                </a:path>
              </a:pathLst>
            </a:custGeom>
            <a:solidFill>
              <a:srgbClr val="000000"/>
            </a:solidFill>
            <a:ln w="9525">
              <a:noFill/>
              <a:round/>
              <a:headEnd/>
              <a:tailEnd/>
            </a:ln>
          </p:spPr>
          <p:txBody>
            <a:bodyPr/>
            <a:lstStyle/>
            <a:p>
              <a:endParaRPr lang="fr-FR">
                <a:latin typeface="Calibri" pitchFamily="34" charset="0"/>
              </a:endParaRPr>
            </a:p>
          </p:txBody>
        </p:sp>
        <p:sp>
          <p:nvSpPr>
            <p:cNvPr id="8846" name="Freeform 38"/>
            <p:cNvSpPr>
              <a:spLocks/>
            </p:cNvSpPr>
            <p:nvPr/>
          </p:nvSpPr>
          <p:spPr bwMode="auto">
            <a:xfrm>
              <a:off x="5305156" y="5832515"/>
              <a:ext cx="201699" cy="104883"/>
            </a:xfrm>
            <a:custGeom>
              <a:avLst/>
              <a:gdLst>
                <a:gd name="T0" fmla="*/ 813649736 w 50"/>
                <a:gd name="T1" fmla="*/ 423093990 h 26"/>
                <a:gd name="T2" fmla="*/ 813649736 w 50"/>
                <a:gd name="T3" fmla="*/ 423093990 h 26"/>
                <a:gd name="T4" fmla="*/ 683465173 w 50"/>
                <a:gd name="T5" fmla="*/ 260363966 h 26"/>
                <a:gd name="T6" fmla="*/ 553280610 w 50"/>
                <a:gd name="T7" fmla="*/ 130184000 h 26"/>
                <a:gd name="T8" fmla="*/ 390553815 w 50"/>
                <a:gd name="T9" fmla="*/ 32546000 h 26"/>
                <a:gd name="T10" fmla="*/ 227823048 w 50"/>
                <a:gd name="T11" fmla="*/ 0 h 26"/>
                <a:gd name="T12" fmla="*/ 227823048 w 50"/>
                <a:gd name="T13" fmla="*/ 0 h 26"/>
                <a:gd name="T14" fmla="*/ 130184594 w 50"/>
                <a:gd name="T15" fmla="*/ 0 h 26"/>
                <a:gd name="T16" fmla="*/ 65092297 w 50"/>
                <a:gd name="T17" fmla="*/ 32546000 h 26"/>
                <a:gd name="T18" fmla="*/ 0 w 50"/>
                <a:gd name="T19" fmla="*/ 97638008 h 26"/>
                <a:gd name="T20" fmla="*/ 0 w 50"/>
                <a:gd name="T21" fmla="*/ 130184000 h 26"/>
                <a:gd name="T22" fmla="*/ 32546149 w 50"/>
                <a:gd name="T23" fmla="*/ 162730024 h 26"/>
                <a:gd name="T24" fmla="*/ 32546149 w 50"/>
                <a:gd name="T25" fmla="*/ 162730024 h 26"/>
                <a:gd name="T26" fmla="*/ 65092297 w 50"/>
                <a:gd name="T27" fmla="*/ 162730024 h 26"/>
                <a:gd name="T28" fmla="*/ 65092297 w 50"/>
                <a:gd name="T29" fmla="*/ 130184000 h 26"/>
                <a:gd name="T30" fmla="*/ 65092297 w 50"/>
                <a:gd name="T31" fmla="*/ 130184000 h 26"/>
                <a:gd name="T32" fmla="*/ 97638454 w 50"/>
                <a:gd name="T33" fmla="*/ 32546000 h 26"/>
                <a:gd name="T34" fmla="*/ 97638454 w 50"/>
                <a:gd name="T35" fmla="*/ 32546000 h 26"/>
                <a:gd name="T36" fmla="*/ 195276907 w 50"/>
                <a:gd name="T37" fmla="*/ 32546000 h 26"/>
                <a:gd name="T38" fmla="*/ 325461533 w 50"/>
                <a:gd name="T39" fmla="*/ 32546000 h 26"/>
                <a:gd name="T40" fmla="*/ 325461533 w 50"/>
                <a:gd name="T41" fmla="*/ 32546000 h 26"/>
                <a:gd name="T42" fmla="*/ 423095921 w 50"/>
                <a:gd name="T43" fmla="*/ 65092000 h 26"/>
                <a:gd name="T44" fmla="*/ 520734343 w 50"/>
                <a:gd name="T45" fmla="*/ 130184000 h 26"/>
                <a:gd name="T46" fmla="*/ 520734343 w 50"/>
                <a:gd name="T47" fmla="*/ 130184000 h 26"/>
                <a:gd name="T48" fmla="*/ 683465173 w 50"/>
                <a:gd name="T49" fmla="*/ 292910021 h 26"/>
                <a:gd name="T50" fmla="*/ 813649736 w 50"/>
                <a:gd name="T51" fmla="*/ 423093990 h 26"/>
                <a:gd name="T52" fmla="*/ 813649736 w 50"/>
                <a:gd name="T53" fmla="*/ 423093990 h 26"/>
                <a:gd name="T54" fmla="*/ 813649736 w 50"/>
                <a:gd name="T55" fmla="*/ 423093990 h 2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0"/>
                <a:gd name="T85" fmla="*/ 0 h 26"/>
                <a:gd name="T86" fmla="*/ 50 w 50"/>
                <a:gd name="T87" fmla="*/ 26 h 2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0" h="26">
                  <a:moveTo>
                    <a:pt x="50" y="26"/>
                  </a:moveTo>
                  <a:lnTo>
                    <a:pt x="50" y="26"/>
                  </a:lnTo>
                  <a:lnTo>
                    <a:pt x="42" y="16"/>
                  </a:lnTo>
                  <a:lnTo>
                    <a:pt x="34" y="8"/>
                  </a:lnTo>
                  <a:lnTo>
                    <a:pt x="24" y="2"/>
                  </a:lnTo>
                  <a:lnTo>
                    <a:pt x="14" y="0"/>
                  </a:lnTo>
                  <a:lnTo>
                    <a:pt x="8" y="0"/>
                  </a:lnTo>
                  <a:lnTo>
                    <a:pt x="4" y="2"/>
                  </a:lnTo>
                  <a:lnTo>
                    <a:pt x="0" y="6"/>
                  </a:lnTo>
                  <a:lnTo>
                    <a:pt x="0" y="8"/>
                  </a:lnTo>
                  <a:lnTo>
                    <a:pt x="2" y="10"/>
                  </a:lnTo>
                  <a:lnTo>
                    <a:pt x="4" y="10"/>
                  </a:lnTo>
                  <a:lnTo>
                    <a:pt x="4" y="8"/>
                  </a:lnTo>
                  <a:lnTo>
                    <a:pt x="6" y="2"/>
                  </a:lnTo>
                  <a:lnTo>
                    <a:pt x="12" y="2"/>
                  </a:lnTo>
                  <a:lnTo>
                    <a:pt x="20" y="2"/>
                  </a:lnTo>
                  <a:lnTo>
                    <a:pt x="26" y="4"/>
                  </a:lnTo>
                  <a:lnTo>
                    <a:pt x="32" y="8"/>
                  </a:lnTo>
                  <a:lnTo>
                    <a:pt x="42" y="18"/>
                  </a:lnTo>
                  <a:lnTo>
                    <a:pt x="50" y="26"/>
                  </a:lnTo>
                </a:path>
              </a:pathLst>
            </a:custGeom>
            <a:noFill/>
            <a:ln w="9525">
              <a:noFill/>
              <a:round/>
              <a:headEnd/>
              <a:tailEnd/>
            </a:ln>
          </p:spPr>
          <p:txBody>
            <a:bodyPr/>
            <a:lstStyle/>
            <a:p>
              <a:endParaRPr lang="fr-FR">
                <a:latin typeface="Calibri" pitchFamily="34" charset="0"/>
              </a:endParaRPr>
            </a:p>
          </p:txBody>
        </p:sp>
        <p:sp>
          <p:nvSpPr>
            <p:cNvPr id="8847" name="Freeform 39"/>
            <p:cNvSpPr>
              <a:spLocks/>
            </p:cNvSpPr>
            <p:nvPr/>
          </p:nvSpPr>
          <p:spPr bwMode="auto">
            <a:xfrm>
              <a:off x="5393904" y="5913194"/>
              <a:ext cx="88747" cy="32272"/>
            </a:xfrm>
            <a:custGeom>
              <a:avLst/>
              <a:gdLst>
                <a:gd name="T0" fmla="*/ 358001366 w 22"/>
                <a:gd name="T1" fmla="*/ 130185217 h 8"/>
                <a:gd name="T2" fmla="*/ 358001366 w 22"/>
                <a:gd name="T3" fmla="*/ 130185217 h 8"/>
                <a:gd name="T4" fmla="*/ 260363501 w 22"/>
                <a:gd name="T5" fmla="*/ 65092609 h 8"/>
                <a:gd name="T6" fmla="*/ 97637833 w 22"/>
                <a:gd name="T7" fmla="*/ 0 h 8"/>
                <a:gd name="T8" fmla="*/ 97637833 w 22"/>
                <a:gd name="T9" fmla="*/ 0 h 8"/>
                <a:gd name="T10" fmla="*/ 32545942 w 22"/>
                <a:gd name="T11" fmla="*/ 0 h 8"/>
                <a:gd name="T12" fmla="*/ 0 w 22"/>
                <a:gd name="T13" fmla="*/ 0 h 8"/>
                <a:gd name="T14" fmla="*/ 0 w 22"/>
                <a:gd name="T15" fmla="*/ 32546304 h 8"/>
                <a:gd name="T16" fmla="*/ 0 w 22"/>
                <a:gd name="T17" fmla="*/ 32546304 h 8"/>
                <a:gd name="T18" fmla="*/ 0 w 22"/>
                <a:gd name="T19" fmla="*/ 32546304 h 8"/>
                <a:gd name="T20" fmla="*/ 32545942 w 22"/>
                <a:gd name="T21" fmla="*/ 32546304 h 8"/>
                <a:gd name="T22" fmla="*/ 32545942 w 22"/>
                <a:gd name="T23" fmla="*/ 32546304 h 8"/>
                <a:gd name="T24" fmla="*/ 65091884 w 22"/>
                <a:gd name="T25" fmla="*/ 0 h 8"/>
                <a:gd name="T26" fmla="*/ 97637833 w 22"/>
                <a:gd name="T27" fmla="*/ 32546304 h 8"/>
                <a:gd name="T28" fmla="*/ 195271633 w 22"/>
                <a:gd name="T29" fmla="*/ 32546304 h 8"/>
                <a:gd name="T30" fmla="*/ 195271633 w 22"/>
                <a:gd name="T31" fmla="*/ 32546304 h 8"/>
                <a:gd name="T32" fmla="*/ 292909498 w 22"/>
                <a:gd name="T33" fmla="*/ 97638921 h 8"/>
                <a:gd name="T34" fmla="*/ 358001366 w 22"/>
                <a:gd name="T35" fmla="*/ 130185217 h 8"/>
                <a:gd name="T36" fmla="*/ 358001366 w 22"/>
                <a:gd name="T37" fmla="*/ 130185217 h 8"/>
                <a:gd name="T38" fmla="*/ 358001366 w 22"/>
                <a:gd name="T39" fmla="*/ 130185217 h 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2"/>
                <a:gd name="T61" fmla="*/ 0 h 8"/>
                <a:gd name="T62" fmla="*/ 22 w 22"/>
                <a:gd name="T63" fmla="*/ 8 h 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2" h="8">
                  <a:moveTo>
                    <a:pt x="22" y="8"/>
                  </a:moveTo>
                  <a:lnTo>
                    <a:pt x="22" y="8"/>
                  </a:lnTo>
                  <a:lnTo>
                    <a:pt x="16" y="4"/>
                  </a:lnTo>
                  <a:lnTo>
                    <a:pt x="6" y="0"/>
                  </a:lnTo>
                  <a:lnTo>
                    <a:pt x="2" y="0"/>
                  </a:lnTo>
                  <a:lnTo>
                    <a:pt x="0" y="0"/>
                  </a:lnTo>
                  <a:lnTo>
                    <a:pt x="0" y="2"/>
                  </a:lnTo>
                  <a:lnTo>
                    <a:pt x="2" y="2"/>
                  </a:lnTo>
                  <a:lnTo>
                    <a:pt x="4" y="0"/>
                  </a:lnTo>
                  <a:lnTo>
                    <a:pt x="6" y="2"/>
                  </a:lnTo>
                  <a:lnTo>
                    <a:pt x="12" y="2"/>
                  </a:lnTo>
                  <a:lnTo>
                    <a:pt x="18" y="6"/>
                  </a:lnTo>
                  <a:lnTo>
                    <a:pt x="22" y="8"/>
                  </a:lnTo>
                  <a:close/>
                </a:path>
              </a:pathLst>
            </a:custGeom>
            <a:solidFill>
              <a:srgbClr val="000000"/>
            </a:solidFill>
            <a:ln w="9525">
              <a:noFill/>
              <a:round/>
              <a:headEnd/>
              <a:tailEnd/>
            </a:ln>
          </p:spPr>
          <p:txBody>
            <a:bodyPr/>
            <a:lstStyle/>
            <a:p>
              <a:endParaRPr lang="fr-FR">
                <a:latin typeface="Calibri" pitchFamily="34" charset="0"/>
              </a:endParaRPr>
            </a:p>
          </p:txBody>
        </p:sp>
        <p:sp>
          <p:nvSpPr>
            <p:cNvPr id="8848" name="Freeform 40"/>
            <p:cNvSpPr>
              <a:spLocks/>
            </p:cNvSpPr>
            <p:nvPr/>
          </p:nvSpPr>
          <p:spPr bwMode="auto">
            <a:xfrm>
              <a:off x="5393904" y="5913194"/>
              <a:ext cx="88747" cy="32272"/>
            </a:xfrm>
            <a:custGeom>
              <a:avLst/>
              <a:gdLst>
                <a:gd name="T0" fmla="*/ 358001366 w 22"/>
                <a:gd name="T1" fmla="*/ 130185217 h 8"/>
                <a:gd name="T2" fmla="*/ 358001366 w 22"/>
                <a:gd name="T3" fmla="*/ 130185217 h 8"/>
                <a:gd name="T4" fmla="*/ 260363501 w 22"/>
                <a:gd name="T5" fmla="*/ 65092609 h 8"/>
                <a:gd name="T6" fmla="*/ 97637833 w 22"/>
                <a:gd name="T7" fmla="*/ 0 h 8"/>
                <a:gd name="T8" fmla="*/ 97637833 w 22"/>
                <a:gd name="T9" fmla="*/ 0 h 8"/>
                <a:gd name="T10" fmla="*/ 32545942 w 22"/>
                <a:gd name="T11" fmla="*/ 0 h 8"/>
                <a:gd name="T12" fmla="*/ 0 w 22"/>
                <a:gd name="T13" fmla="*/ 0 h 8"/>
                <a:gd name="T14" fmla="*/ 0 w 22"/>
                <a:gd name="T15" fmla="*/ 32546304 h 8"/>
                <a:gd name="T16" fmla="*/ 0 w 22"/>
                <a:gd name="T17" fmla="*/ 32546304 h 8"/>
                <a:gd name="T18" fmla="*/ 0 w 22"/>
                <a:gd name="T19" fmla="*/ 32546304 h 8"/>
                <a:gd name="T20" fmla="*/ 32545942 w 22"/>
                <a:gd name="T21" fmla="*/ 32546304 h 8"/>
                <a:gd name="T22" fmla="*/ 32545942 w 22"/>
                <a:gd name="T23" fmla="*/ 32546304 h 8"/>
                <a:gd name="T24" fmla="*/ 65091884 w 22"/>
                <a:gd name="T25" fmla="*/ 0 h 8"/>
                <a:gd name="T26" fmla="*/ 97637833 w 22"/>
                <a:gd name="T27" fmla="*/ 32546304 h 8"/>
                <a:gd name="T28" fmla="*/ 195271633 w 22"/>
                <a:gd name="T29" fmla="*/ 32546304 h 8"/>
                <a:gd name="T30" fmla="*/ 195271633 w 22"/>
                <a:gd name="T31" fmla="*/ 32546304 h 8"/>
                <a:gd name="T32" fmla="*/ 292909498 w 22"/>
                <a:gd name="T33" fmla="*/ 97638921 h 8"/>
                <a:gd name="T34" fmla="*/ 358001366 w 22"/>
                <a:gd name="T35" fmla="*/ 130185217 h 8"/>
                <a:gd name="T36" fmla="*/ 358001366 w 22"/>
                <a:gd name="T37" fmla="*/ 130185217 h 8"/>
                <a:gd name="T38" fmla="*/ 358001366 w 22"/>
                <a:gd name="T39" fmla="*/ 130185217 h 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2"/>
                <a:gd name="T61" fmla="*/ 0 h 8"/>
                <a:gd name="T62" fmla="*/ 22 w 22"/>
                <a:gd name="T63" fmla="*/ 8 h 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2" h="8">
                  <a:moveTo>
                    <a:pt x="22" y="8"/>
                  </a:moveTo>
                  <a:lnTo>
                    <a:pt x="22" y="8"/>
                  </a:lnTo>
                  <a:lnTo>
                    <a:pt x="16" y="4"/>
                  </a:lnTo>
                  <a:lnTo>
                    <a:pt x="6" y="0"/>
                  </a:lnTo>
                  <a:lnTo>
                    <a:pt x="2" y="0"/>
                  </a:lnTo>
                  <a:lnTo>
                    <a:pt x="0" y="0"/>
                  </a:lnTo>
                  <a:lnTo>
                    <a:pt x="0" y="2"/>
                  </a:lnTo>
                  <a:lnTo>
                    <a:pt x="2" y="2"/>
                  </a:lnTo>
                  <a:lnTo>
                    <a:pt x="4" y="0"/>
                  </a:lnTo>
                  <a:lnTo>
                    <a:pt x="6" y="2"/>
                  </a:lnTo>
                  <a:lnTo>
                    <a:pt x="12" y="2"/>
                  </a:lnTo>
                  <a:lnTo>
                    <a:pt x="18" y="6"/>
                  </a:lnTo>
                  <a:lnTo>
                    <a:pt x="22" y="8"/>
                  </a:lnTo>
                </a:path>
              </a:pathLst>
            </a:custGeom>
            <a:noFill/>
            <a:ln w="9525">
              <a:noFill/>
              <a:round/>
              <a:headEnd/>
              <a:tailEnd/>
            </a:ln>
          </p:spPr>
          <p:txBody>
            <a:bodyPr/>
            <a:lstStyle/>
            <a:p>
              <a:endParaRPr lang="fr-FR">
                <a:latin typeface="Calibri" pitchFamily="34" charset="0"/>
              </a:endParaRPr>
            </a:p>
          </p:txBody>
        </p:sp>
        <p:sp>
          <p:nvSpPr>
            <p:cNvPr id="8849" name="Freeform 41"/>
            <p:cNvSpPr>
              <a:spLocks/>
            </p:cNvSpPr>
            <p:nvPr/>
          </p:nvSpPr>
          <p:spPr bwMode="auto">
            <a:xfrm>
              <a:off x="5845709" y="4194722"/>
              <a:ext cx="177495" cy="613164"/>
            </a:xfrm>
            <a:custGeom>
              <a:avLst/>
              <a:gdLst>
                <a:gd name="T0" fmla="*/ 0 w 44"/>
                <a:gd name="T1" fmla="*/ 1301835901 h 152"/>
                <a:gd name="T2" fmla="*/ 0 w 44"/>
                <a:gd name="T3" fmla="*/ 1301835901 h 152"/>
                <a:gd name="T4" fmla="*/ 162730650 w 44"/>
                <a:gd name="T5" fmla="*/ 1790023166 h 152"/>
                <a:gd name="T6" fmla="*/ 260369002 w 44"/>
                <a:gd name="T7" fmla="*/ 2050391859 h 152"/>
                <a:gd name="T8" fmla="*/ 390549500 w 44"/>
                <a:gd name="T9" fmla="*/ 2147483647 h 152"/>
                <a:gd name="T10" fmla="*/ 390549500 w 44"/>
                <a:gd name="T11" fmla="*/ 2147483647 h 152"/>
                <a:gd name="T12" fmla="*/ 488187852 w 44"/>
                <a:gd name="T13" fmla="*/ 2147483647 h 152"/>
                <a:gd name="T14" fmla="*/ 553280213 w 44"/>
                <a:gd name="T15" fmla="*/ 2147483647 h 152"/>
                <a:gd name="T16" fmla="*/ 650918565 w 44"/>
                <a:gd name="T17" fmla="*/ 2147483647 h 152"/>
                <a:gd name="T18" fmla="*/ 650918565 w 44"/>
                <a:gd name="T19" fmla="*/ 2147483647 h 152"/>
                <a:gd name="T20" fmla="*/ 683464682 w 44"/>
                <a:gd name="T21" fmla="*/ 2147483647 h 152"/>
                <a:gd name="T22" fmla="*/ 716010800 w 44"/>
                <a:gd name="T23" fmla="*/ 2147483647 h 152"/>
                <a:gd name="T24" fmla="*/ 716010800 w 44"/>
                <a:gd name="T25" fmla="*/ 2147483647 h 152"/>
                <a:gd name="T26" fmla="*/ 716010800 w 44"/>
                <a:gd name="T27" fmla="*/ 2147483647 h 152"/>
                <a:gd name="T28" fmla="*/ 716010800 w 44"/>
                <a:gd name="T29" fmla="*/ 2017845772 h 152"/>
                <a:gd name="T30" fmla="*/ 683464682 w 44"/>
                <a:gd name="T31" fmla="*/ 1724930993 h 152"/>
                <a:gd name="T32" fmla="*/ 683464682 w 44"/>
                <a:gd name="T33" fmla="*/ 1724930993 h 152"/>
                <a:gd name="T34" fmla="*/ 618372448 w 44"/>
                <a:gd name="T35" fmla="*/ 1106559381 h 152"/>
                <a:gd name="T36" fmla="*/ 618372448 w 44"/>
                <a:gd name="T37" fmla="*/ 1106559381 h 152"/>
                <a:gd name="T38" fmla="*/ 553280213 w 44"/>
                <a:gd name="T39" fmla="*/ 813648384 h 152"/>
                <a:gd name="T40" fmla="*/ 488187852 w 44"/>
                <a:gd name="T41" fmla="*/ 520733478 h 152"/>
                <a:gd name="T42" fmla="*/ 423095618 w 44"/>
                <a:gd name="T43" fmla="*/ 260368756 h 152"/>
                <a:gd name="T44" fmla="*/ 260369002 w 44"/>
                <a:gd name="T45" fmla="*/ 0 h 152"/>
                <a:gd name="T46" fmla="*/ 260369002 w 44"/>
                <a:gd name="T47" fmla="*/ 0 h 152"/>
                <a:gd name="T48" fmla="*/ 260369002 w 44"/>
                <a:gd name="T49" fmla="*/ 0 h 152"/>
                <a:gd name="T50" fmla="*/ 227822884 w 44"/>
                <a:gd name="T51" fmla="*/ 0 h 152"/>
                <a:gd name="T52" fmla="*/ 227822884 w 44"/>
                <a:gd name="T53" fmla="*/ 0 h 152"/>
                <a:gd name="T54" fmla="*/ 423095618 w 44"/>
                <a:gd name="T55" fmla="*/ 455641305 h 152"/>
                <a:gd name="T56" fmla="*/ 553280213 w 44"/>
                <a:gd name="T57" fmla="*/ 943828696 h 152"/>
                <a:gd name="T58" fmla="*/ 618372448 w 44"/>
                <a:gd name="T59" fmla="*/ 1432020247 h 152"/>
                <a:gd name="T60" fmla="*/ 650918565 w 44"/>
                <a:gd name="T61" fmla="*/ 1920207513 h 152"/>
                <a:gd name="T62" fmla="*/ 650918565 w 44"/>
                <a:gd name="T63" fmla="*/ 1920207513 h 152"/>
                <a:gd name="T64" fmla="*/ 683464682 w 44"/>
                <a:gd name="T65" fmla="*/ 2147483647 h 152"/>
                <a:gd name="T66" fmla="*/ 683464682 w 44"/>
                <a:gd name="T67" fmla="*/ 2147483647 h 152"/>
                <a:gd name="T68" fmla="*/ 683464682 w 44"/>
                <a:gd name="T69" fmla="*/ 2147483647 h 152"/>
                <a:gd name="T70" fmla="*/ 650918565 w 44"/>
                <a:gd name="T71" fmla="*/ 2147483647 h 152"/>
                <a:gd name="T72" fmla="*/ 553280213 w 44"/>
                <a:gd name="T73" fmla="*/ 2147483647 h 152"/>
                <a:gd name="T74" fmla="*/ 553280213 w 44"/>
                <a:gd name="T75" fmla="*/ 2147483647 h 152"/>
                <a:gd name="T76" fmla="*/ 488187852 w 44"/>
                <a:gd name="T77" fmla="*/ 2147483647 h 152"/>
                <a:gd name="T78" fmla="*/ 488187852 w 44"/>
                <a:gd name="T79" fmla="*/ 2147483647 h 152"/>
                <a:gd name="T80" fmla="*/ 358007417 w 44"/>
                <a:gd name="T81" fmla="*/ 2147483647 h 152"/>
                <a:gd name="T82" fmla="*/ 358007417 w 44"/>
                <a:gd name="T83" fmla="*/ 2147483647 h 152"/>
                <a:gd name="T84" fmla="*/ 227822884 w 44"/>
                <a:gd name="T85" fmla="*/ 1952753599 h 152"/>
                <a:gd name="T86" fmla="*/ 130184501 w 44"/>
                <a:gd name="T87" fmla="*/ 1724930993 h 152"/>
                <a:gd name="T88" fmla="*/ 0 w 44"/>
                <a:gd name="T89" fmla="*/ 1301835901 h 152"/>
                <a:gd name="T90" fmla="*/ 0 w 44"/>
                <a:gd name="T91" fmla="*/ 1301835901 h 152"/>
                <a:gd name="T92" fmla="*/ 0 w 44"/>
                <a:gd name="T93" fmla="*/ 1301835901 h 1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4"/>
                <a:gd name="T142" fmla="*/ 0 h 152"/>
                <a:gd name="T143" fmla="*/ 44 w 44"/>
                <a:gd name="T144" fmla="*/ 152 h 1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4" h="152">
                  <a:moveTo>
                    <a:pt x="0" y="80"/>
                  </a:moveTo>
                  <a:lnTo>
                    <a:pt x="0" y="80"/>
                  </a:lnTo>
                  <a:lnTo>
                    <a:pt x="10" y="110"/>
                  </a:lnTo>
                  <a:lnTo>
                    <a:pt x="16" y="126"/>
                  </a:lnTo>
                  <a:lnTo>
                    <a:pt x="24" y="140"/>
                  </a:lnTo>
                  <a:lnTo>
                    <a:pt x="30" y="148"/>
                  </a:lnTo>
                  <a:lnTo>
                    <a:pt x="34" y="152"/>
                  </a:lnTo>
                  <a:lnTo>
                    <a:pt x="40" y="152"/>
                  </a:lnTo>
                  <a:lnTo>
                    <a:pt x="42" y="152"/>
                  </a:lnTo>
                  <a:lnTo>
                    <a:pt x="44" y="148"/>
                  </a:lnTo>
                  <a:lnTo>
                    <a:pt x="44" y="142"/>
                  </a:lnTo>
                  <a:lnTo>
                    <a:pt x="44" y="124"/>
                  </a:lnTo>
                  <a:lnTo>
                    <a:pt x="42" y="106"/>
                  </a:lnTo>
                  <a:lnTo>
                    <a:pt x="38" y="68"/>
                  </a:lnTo>
                  <a:lnTo>
                    <a:pt x="34" y="50"/>
                  </a:lnTo>
                  <a:lnTo>
                    <a:pt x="30" y="32"/>
                  </a:lnTo>
                  <a:lnTo>
                    <a:pt x="26" y="16"/>
                  </a:lnTo>
                  <a:lnTo>
                    <a:pt x="16" y="0"/>
                  </a:lnTo>
                  <a:lnTo>
                    <a:pt x="14" y="0"/>
                  </a:lnTo>
                  <a:lnTo>
                    <a:pt x="26" y="28"/>
                  </a:lnTo>
                  <a:lnTo>
                    <a:pt x="34" y="58"/>
                  </a:lnTo>
                  <a:lnTo>
                    <a:pt x="38" y="88"/>
                  </a:lnTo>
                  <a:lnTo>
                    <a:pt x="40" y="118"/>
                  </a:lnTo>
                  <a:lnTo>
                    <a:pt x="42" y="142"/>
                  </a:lnTo>
                  <a:lnTo>
                    <a:pt x="42" y="144"/>
                  </a:lnTo>
                  <a:lnTo>
                    <a:pt x="40" y="146"/>
                  </a:lnTo>
                  <a:lnTo>
                    <a:pt x="34" y="148"/>
                  </a:lnTo>
                  <a:lnTo>
                    <a:pt x="30" y="142"/>
                  </a:lnTo>
                  <a:lnTo>
                    <a:pt x="22" y="132"/>
                  </a:lnTo>
                  <a:lnTo>
                    <a:pt x="14" y="120"/>
                  </a:lnTo>
                  <a:lnTo>
                    <a:pt x="8" y="106"/>
                  </a:lnTo>
                  <a:lnTo>
                    <a:pt x="0" y="80"/>
                  </a:lnTo>
                  <a:close/>
                </a:path>
              </a:pathLst>
            </a:custGeom>
            <a:solidFill>
              <a:srgbClr val="000000"/>
            </a:solidFill>
            <a:ln w="9525">
              <a:noFill/>
              <a:round/>
              <a:headEnd/>
              <a:tailEnd/>
            </a:ln>
          </p:spPr>
          <p:txBody>
            <a:bodyPr/>
            <a:lstStyle/>
            <a:p>
              <a:endParaRPr lang="fr-FR">
                <a:latin typeface="Calibri" pitchFamily="34" charset="0"/>
              </a:endParaRPr>
            </a:p>
          </p:txBody>
        </p:sp>
        <p:sp>
          <p:nvSpPr>
            <p:cNvPr id="8850" name="Freeform 42"/>
            <p:cNvSpPr>
              <a:spLocks/>
            </p:cNvSpPr>
            <p:nvPr/>
          </p:nvSpPr>
          <p:spPr bwMode="auto">
            <a:xfrm>
              <a:off x="5845709" y="4194722"/>
              <a:ext cx="177495" cy="613164"/>
            </a:xfrm>
            <a:custGeom>
              <a:avLst/>
              <a:gdLst>
                <a:gd name="T0" fmla="*/ 0 w 44"/>
                <a:gd name="T1" fmla="*/ 1301835901 h 152"/>
                <a:gd name="T2" fmla="*/ 0 w 44"/>
                <a:gd name="T3" fmla="*/ 1301835901 h 152"/>
                <a:gd name="T4" fmla="*/ 162730650 w 44"/>
                <a:gd name="T5" fmla="*/ 1790023166 h 152"/>
                <a:gd name="T6" fmla="*/ 260369002 w 44"/>
                <a:gd name="T7" fmla="*/ 2050391859 h 152"/>
                <a:gd name="T8" fmla="*/ 390549500 w 44"/>
                <a:gd name="T9" fmla="*/ 2147483647 h 152"/>
                <a:gd name="T10" fmla="*/ 390549500 w 44"/>
                <a:gd name="T11" fmla="*/ 2147483647 h 152"/>
                <a:gd name="T12" fmla="*/ 488187852 w 44"/>
                <a:gd name="T13" fmla="*/ 2147483647 h 152"/>
                <a:gd name="T14" fmla="*/ 553280213 w 44"/>
                <a:gd name="T15" fmla="*/ 2147483647 h 152"/>
                <a:gd name="T16" fmla="*/ 650918565 w 44"/>
                <a:gd name="T17" fmla="*/ 2147483647 h 152"/>
                <a:gd name="T18" fmla="*/ 650918565 w 44"/>
                <a:gd name="T19" fmla="*/ 2147483647 h 152"/>
                <a:gd name="T20" fmla="*/ 683464682 w 44"/>
                <a:gd name="T21" fmla="*/ 2147483647 h 152"/>
                <a:gd name="T22" fmla="*/ 716010800 w 44"/>
                <a:gd name="T23" fmla="*/ 2147483647 h 152"/>
                <a:gd name="T24" fmla="*/ 716010800 w 44"/>
                <a:gd name="T25" fmla="*/ 2147483647 h 152"/>
                <a:gd name="T26" fmla="*/ 716010800 w 44"/>
                <a:gd name="T27" fmla="*/ 2147483647 h 152"/>
                <a:gd name="T28" fmla="*/ 716010800 w 44"/>
                <a:gd name="T29" fmla="*/ 2017845772 h 152"/>
                <a:gd name="T30" fmla="*/ 683464682 w 44"/>
                <a:gd name="T31" fmla="*/ 1724930993 h 152"/>
                <a:gd name="T32" fmla="*/ 683464682 w 44"/>
                <a:gd name="T33" fmla="*/ 1724930993 h 152"/>
                <a:gd name="T34" fmla="*/ 618372448 w 44"/>
                <a:gd name="T35" fmla="*/ 1106559381 h 152"/>
                <a:gd name="T36" fmla="*/ 618372448 w 44"/>
                <a:gd name="T37" fmla="*/ 1106559381 h 152"/>
                <a:gd name="T38" fmla="*/ 553280213 w 44"/>
                <a:gd name="T39" fmla="*/ 813648384 h 152"/>
                <a:gd name="T40" fmla="*/ 488187852 w 44"/>
                <a:gd name="T41" fmla="*/ 520733478 h 152"/>
                <a:gd name="T42" fmla="*/ 423095618 w 44"/>
                <a:gd name="T43" fmla="*/ 260368756 h 152"/>
                <a:gd name="T44" fmla="*/ 260369002 w 44"/>
                <a:gd name="T45" fmla="*/ 0 h 152"/>
                <a:gd name="T46" fmla="*/ 260369002 w 44"/>
                <a:gd name="T47" fmla="*/ 0 h 152"/>
                <a:gd name="T48" fmla="*/ 260369002 w 44"/>
                <a:gd name="T49" fmla="*/ 0 h 152"/>
                <a:gd name="T50" fmla="*/ 227822884 w 44"/>
                <a:gd name="T51" fmla="*/ 0 h 152"/>
                <a:gd name="T52" fmla="*/ 227822884 w 44"/>
                <a:gd name="T53" fmla="*/ 0 h 152"/>
                <a:gd name="T54" fmla="*/ 423095618 w 44"/>
                <a:gd name="T55" fmla="*/ 455641305 h 152"/>
                <a:gd name="T56" fmla="*/ 553280213 w 44"/>
                <a:gd name="T57" fmla="*/ 943828696 h 152"/>
                <a:gd name="T58" fmla="*/ 618372448 w 44"/>
                <a:gd name="T59" fmla="*/ 1432020247 h 152"/>
                <a:gd name="T60" fmla="*/ 650918565 w 44"/>
                <a:gd name="T61" fmla="*/ 1920207513 h 152"/>
                <a:gd name="T62" fmla="*/ 650918565 w 44"/>
                <a:gd name="T63" fmla="*/ 1920207513 h 152"/>
                <a:gd name="T64" fmla="*/ 683464682 w 44"/>
                <a:gd name="T65" fmla="*/ 2147483647 h 152"/>
                <a:gd name="T66" fmla="*/ 683464682 w 44"/>
                <a:gd name="T67" fmla="*/ 2147483647 h 152"/>
                <a:gd name="T68" fmla="*/ 683464682 w 44"/>
                <a:gd name="T69" fmla="*/ 2147483647 h 152"/>
                <a:gd name="T70" fmla="*/ 650918565 w 44"/>
                <a:gd name="T71" fmla="*/ 2147483647 h 152"/>
                <a:gd name="T72" fmla="*/ 553280213 w 44"/>
                <a:gd name="T73" fmla="*/ 2147483647 h 152"/>
                <a:gd name="T74" fmla="*/ 553280213 w 44"/>
                <a:gd name="T75" fmla="*/ 2147483647 h 152"/>
                <a:gd name="T76" fmla="*/ 488187852 w 44"/>
                <a:gd name="T77" fmla="*/ 2147483647 h 152"/>
                <a:gd name="T78" fmla="*/ 488187852 w 44"/>
                <a:gd name="T79" fmla="*/ 2147483647 h 152"/>
                <a:gd name="T80" fmla="*/ 358007417 w 44"/>
                <a:gd name="T81" fmla="*/ 2147483647 h 152"/>
                <a:gd name="T82" fmla="*/ 358007417 w 44"/>
                <a:gd name="T83" fmla="*/ 2147483647 h 152"/>
                <a:gd name="T84" fmla="*/ 227822884 w 44"/>
                <a:gd name="T85" fmla="*/ 1952753599 h 152"/>
                <a:gd name="T86" fmla="*/ 130184501 w 44"/>
                <a:gd name="T87" fmla="*/ 1724930993 h 152"/>
                <a:gd name="T88" fmla="*/ 0 w 44"/>
                <a:gd name="T89" fmla="*/ 1301835901 h 152"/>
                <a:gd name="T90" fmla="*/ 0 w 44"/>
                <a:gd name="T91" fmla="*/ 1301835901 h 152"/>
                <a:gd name="T92" fmla="*/ 0 w 44"/>
                <a:gd name="T93" fmla="*/ 1301835901 h 1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4"/>
                <a:gd name="T142" fmla="*/ 0 h 152"/>
                <a:gd name="T143" fmla="*/ 44 w 44"/>
                <a:gd name="T144" fmla="*/ 152 h 1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4" h="152">
                  <a:moveTo>
                    <a:pt x="0" y="80"/>
                  </a:moveTo>
                  <a:lnTo>
                    <a:pt x="0" y="80"/>
                  </a:lnTo>
                  <a:lnTo>
                    <a:pt x="10" y="110"/>
                  </a:lnTo>
                  <a:lnTo>
                    <a:pt x="16" y="126"/>
                  </a:lnTo>
                  <a:lnTo>
                    <a:pt x="24" y="140"/>
                  </a:lnTo>
                  <a:lnTo>
                    <a:pt x="30" y="148"/>
                  </a:lnTo>
                  <a:lnTo>
                    <a:pt x="34" y="152"/>
                  </a:lnTo>
                  <a:lnTo>
                    <a:pt x="40" y="152"/>
                  </a:lnTo>
                  <a:lnTo>
                    <a:pt x="42" y="152"/>
                  </a:lnTo>
                  <a:lnTo>
                    <a:pt x="44" y="148"/>
                  </a:lnTo>
                  <a:lnTo>
                    <a:pt x="44" y="142"/>
                  </a:lnTo>
                  <a:lnTo>
                    <a:pt x="44" y="124"/>
                  </a:lnTo>
                  <a:lnTo>
                    <a:pt x="42" y="106"/>
                  </a:lnTo>
                  <a:lnTo>
                    <a:pt x="38" y="68"/>
                  </a:lnTo>
                  <a:lnTo>
                    <a:pt x="34" y="50"/>
                  </a:lnTo>
                  <a:lnTo>
                    <a:pt x="30" y="32"/>
                  </a:lnTo>
                  <a:lnTo>
                    <a:pt x="26" y="16"/>
                  </a:lnTo>
                  <a:lnTo>
                    <a:pt x="16" y="0"/>
                  </a:lnTo>
                  <a:lnTo>
                    <a:pt x="14" y="0"/>
                  </a:lnTo>
                  <a:lnTo>
                    <a:pt x="26" y="28"/>
                  </a:lnTo>
                  <a:lnTo>
                    <a:pt x="34" y="58"/>
                  </a:lnTo>
                  <a:lnTo>
                    <a:pt x="38" y="88"/>
                  </a:lnTo>
                  <a:lnTo>
                    <a:pt x="40" y="118"/>
                  </a:lnTo>
                  <a:lnTo>
                    <a:pt x="42" y="142"/>
                  </a:lnTo>
                  <a:lnTo>
                    <a:pt x="42" y="144"/>
                  </a:lnTo>
                  <a:lnTo>
                    <a:pt x="40" y="146"/>
                  </a:lnTo>
                  <a:lnTo>
                    <a:pt x="34" y="148"/>
                  </a:lnTo>
                  <a:lnTo>
                    <a:pt x="30" y="142"/>
                  </a:lnTo>
                  <a:lnTo>
                    <a:pt x="22" y="132"/>
                  </a:lnTo>
                  <a:lnTo>
                    <a:pt x="14" y="120"/>
                  </a:lnTo>
                  <a:lnTo>
                    <a:pt x="8" y="106"/>
                  </a:lnTo>
                  <a:lnTo>
                    <a:pt x="0" y="80"/>
                  </a:lnTo>
                </a:path>
              </a:pathLst>
            </a:custGeom>
            <a:noFill/>
            <a:ln w="9525">
              <a:noFill/>
              <a:round/>
              <a:headEnd/>
              <a:tailEnd/>
            </a:ln>
          </p:spPr>
          <p:txBody>
            <a:bodyPr/>
            <a:lstStyle/>
            <a:p>
              <a:endParaRPr lang="fr-FR">
                <a:latin typeface="Calibri" pitchFamily="34" charset="0"/>
              </a:endParaRPr>
            </a:p>
          </p:txBody>
        </p:sp>
        <p:sp>
          <p:nvSpPr>
            <p:cNvPr id="8851" name="Freeform 43"/>
            <p:cNvSpPr>
              <a:spLocks/>
            </p:cNvSpPr>
            <p:nvPr/>
          </p:nvSpPr>
          <p:spPr bwMode="auto">
            <a:xfrm>
              <a:off x="5999000" y="4291537"/>
              <a:ext cx="225903" cy="266242"/>
            </a:xfrm>
            <a:custGeom>
              <a:avLst/>
              <a:gdLst>
                <a:gd name="T0" fmla="*/ 0 w 56"/>
                <a:gd name="T1" fmla="*/ 0 h 66"/>
                <a:gd name="T2" fmla="*/ 0 w 56"/>
                <a:gd name="T3" fmla="*/ 0 h 66"/>
                <a:gd name="T4" fmla="*/ 32546167 w 56"/>
                <a:gd name="T5" fmla="*/ 358002669 h 66"/>
                <a:gd name="T6" fmla="*/ 130184668 w 56"/>
                <a:gd name="T7" fmla="*/ 716009372 h 66"/>
                <a:gd name="T8" fmla="*/ 130184668 w 56"/>
                <a:gd name="T9" fmla="*/ 716009372 h 66"/>
                <a:gd name="T10" fmla="*/ 162730858 w 56"/>
                <a:gd name="T11" fmla="*/ 846189548 h 66"/>
                <a:gd name="T12" fmla="*/ 260369336 w 56"/>
                <a:gd name="T13" fmla="*/ 943827706 h 66"/>
                <a:gd name="T14" fmla="*/ 325461717 w 56"/>
                <a:gd name="T15" fmla="*/ 1041465863 h 66"/>
                <a:gd name="T16" fmla="*/ 390554035 w 56"/>
                <a:gd name="T17" fmla="*/ 1074012168 h 66"/>
                <a:gd name="T18" fmla="*/ 455646353 w 56"/>
                <a:gd name="T19" fmla="*/ 1074012168 h 66"/>
                <a:gd name="T20" fmla="*/ 455646353 w 56"/>
                <a:gd name="T21" fmla="*/ 1074012168 h 66"/>
                <a:gd name="T22" fmla="*/ 553280922 w 56"/>
                <a:gd name="T23" fmla="*/ 1041465863 h 66"/>
                <a:gd name="T24" fmla="*/ 618373240 w 56"/>
                <a:gd name="T25" fmla="*/ 976373758 h 66"/>
                <a:gd name="T26" fmla="*/ 716011717 w 56"/>
                <a:gd name="T27" fmla="*/ 781101477 h 66"/>
                <a:gd name="T28" fmla="*/ 716011717 w 56"/>
                <a:gd name="T29" fmla="*/ 781101477 h 66"/>
                <a:gd name="T30" fmla="*/ 781104036 w 56"/>
                <a:gd name="T31" fmla="*/ 650917267 h 66"/>
                <a:gd name="T32" fmla="*/ 846196354 w 56"/>
                <a:gd name="T33" fmla="*/ 488186879 h 66"/>
                <a:gd name="T34" fmla="*/ 878742513 w 56"/>
                <a:gd name="T35" fmla="*/ 325456617 h 66"/>
                <a:gd name="T36" fmla="*/ 911288672 w 56"/>
                <a:gd name="T37" fmla="*/ 130184241 h 66"/>
                <a:gd name="T38" fmla="*/ 911288672 w 56"/>
                <a:gd name="T39" fmla="*/ 130184241 h 66"/>
                <a:gd name="T40" fmla="*/ 878742513 w 56"/>
                <a:gd name="T41" fmla="*/ 130184241 h 66"/>
                <a:gd name="T42" fmla="*/ 878742513 w 56"/>
                <a:gd name="T43" fmla="*/ 130184241 h 66"/>
                <a:gd name="T44" fmla="*/ 846196354 w 56"/>
                <a:gd name="T45" fmla="*/ 390548722 h 66"/>
                <a:gd name="T46" fmla="*/ 781104036 w 56"/>
                <a:gd name="T47" fmla="*/ 618371215 h 66"/>
                <a:gd name="T48" fmla="*/ 683465558 w 56"/>
                <a:gd name="T49" fmla="*/ 846189548 h 66"/>
                <a:gd name="T50" fmla="*/ 520734637 w 56"/>
                <a:gd name="T51" fmla="*/ 1008919811 h 66"/>
                <a:gd name="T52" fmla="*/ 520734637 w 56"/>
                <a:gd name="T53" fmla="*/ 1008919811 h 66"/>
                <a:gd name="T54" fmla="*/ 455646353 w 56"/>
                <a:gd name="T55" fmla="*/ 1074012168 h 66"/>
                <a:gd name="T56" fmla="*/ 390554035 w 56"/>
                <a:gd name="T57" fmla="*/ 1074012168 h 66"/>
                <a:gd name="T58" fmla="*/ 325461717 w 56"/>
                <a:gd name="T59" fmla="*/ 1008919811 h 66"/>
                <a:gd name="T60" fmla="*/ 260369336 w 56"/>
                <a:gd name="T61" fmla="*/ 943827706 h 66"/>
                <a:gd name="T62" fmla="*/ 162730858 w 56"/>
                <a:gd name="T63" fmla="*/ 748555425 h 66"/>
                <a:gd name="T64" fmla="*/ 130184668 w 56"/>
                <a:gd name="T65" fmla="*/ 618371215 h 66"/>
                <a:gd name="T66" fmla="*/ 130184668 w 56"/>
                <a:gd name="T67" fmla="*/ 618371215 h 66"/>
                <a:gd name="T68" fmla="*/ 32546167 w 56"/>
                <a:gd name="T69" fmla="*/ 325456617 h 66"/>
                <a:gd name="T70" fmla="*/ 0 w 56"/>
                <a:gd name="T71" fmla="*/ 0 h 66"/>
                <a:gd name="T72" fmla="*/ 0 w 56"/>
                <a:gd name="T73" fmla="*/ 0 h 66"/>
                <a:gd name="T74" fmla="*/ 0 w 56"/>
                <a:gd name="T75" fmla="*/ 0 h 6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6"/>
                <a:gd name="T115" fmla="*/ 0 h 66"/>
                <a:gd name="T116" fmla="*/ 56 w 56"/>
                <a:gd name="T117" fmla="*/ 66 h 6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6" h="66">
                  <a:moveTo>
                    <a:pt x="0" y="0"/>
                  </a:moveTo>
                  <a:lnTo>
                    <a:pt x="0" y="0"/>
                  </a:lnTo>
                  <a:lnTo>
                    <a:pt x="2" y="22"/>
                  </a:lnTo>
                  <a:lnTo>
                    <a:pt x="8" y="44"/>
                  </a:lnTo>
                  <a:lnTo>
                    <a:pt x="10" y="52"/>
                  </a:lnTo>
                  <a:lnTo>
                    <a:pt x="16" y="58"/>
                  </a:lnTo>
                  <a:lnTo>
                    <a:pt x="20" y="64"/>
                  </a:lnTo>
                  <a:lnTo>
                    <a:pt x="24" y="66"/>
                  </a:lnTo>
                  <a:lnTo>
                    <a:pt x="28" y="66"/>
                  </a:lnTo>
                  <a:lnTo>
                    <a:pt x="34" y="64"/>
                  </a:lnTo>
                  <a:lnTo>
                    <a:pt x="38" y="60"/>
                  </a:lnTo>
                  <a:lnTo>
                    <a:pt x="44" y="48"/>
                  </a:lnTo>
                  <a:lnTo>
                    <a:pt x="48" y="40"/>
                  </a:lnTo>
                  <a:lnTo>
                    <a:pt x="52" y="30"/>
                  </a:lnTo>
                  <a:lnTo>
                    <a:pt x="54" y="20"/>
                  </a:lnTo>
                  <a:lnTo>
                    <a:pt x="56" y="8"/>
                  </a:lnTo>
                  <a:lnTo>
                    <a:pt x="54" y="8"/>
                  </a:lnTo>
                  <a:lnTo>
                    <a:pt x="52" y="24"/>
                  </a:lnTo>
                  <a:lnTo>
                    <a:pt x="48" y="38"/>
                  </a:lnTo>
                  <a:lnTo>
                    <a:pt x="42" y="52"/>
                  </a:lnTo>
                  <a:lnTo>
                    <a:pt x="32" y="62"/>
                  </a:lnTo>
                  <a:lnTo>
                    <a:pt x="28" y="66"/>
                  </a:lnTo>
                  <a:lnTo>
                    <a:pt x="24" y="66"/>
                  </a:lnTo>
                  <a:lnTo>
                    <a:pt x="20" y="62"/>
                  </a:lnTo>
                  <a:lnTo>
                    <a:pt x="16" y="58"/>
                  </a:lnTo>
                  <a:lnTo>
                    <a:pt x="10" y="46"/>
                  </a:lnTo>
                  <a:lnTo>
                    <a:pt x="8" y="38"/>
                  </a:lnTo>
                  <a:lnTo>
                    <a:pt x="2" y="20"/>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2982" name="Freeform 44"/>
            <p:cNvSpPr>
              <a:spLocks/>
            </p:cNvSpPr>
            <p:nvPr/>
          </p:nvSpPr>
          <p:spPr bwMode="auto">
            <a:xfrm>
              <a:off x="5999000" y="4291537"/>
              <a:ext cx="225903" cy="266242"/>
            </a:xfrm>
            <a:custGeom>
              <a:avLst/>
              <a:gdLst>
                <a:gd name="T0" fmla="*/ 0 w 56"/>
                <a:gd name="T1" fmla="*/ 0 h 66"/>
                <a:gd name="T2" fmla="*/ 0 w 56"/>
                <a:gd name="T3" fmla="*/ 0 h 66"/>
                <a:gd name="T4" fmla="*/ 32546167 w 56"/>
                <a:gd name="T5" fmla="*/ 358002669 h 66"/>
                <a:gd name="T6" fmla="*/ 130184668 w 56"/>
                <a:gd name="T7" fmla="*/ 716009372 h 66"/>
                <a:gd name="T8" fmla="*/ 130184668 w 56"/>
                <a:gd name="T9" fmla="*/ 716009372 h 66"/>
                <a:gd name="T10" fmla="*/ 162730858 w 56"/>
                <a:gd name="T11" fmla="*/ 846189548 h 66"/>
                <a:gd name="T12" fmla="*/ 260369336 w 56"/>
                <a:gd name="T13" fmla="*/ 943827706 h 66"/>
                <a:gd name="T14" fmla="*/ 325461717 w 56"/>
                <a:gd name="T15" fmla="*/ 1041465863 h 66"/>
                <a:gd name="T16" fmla="*/ 390554035 w 56"/>
                <a:gd name="T17" fmla="*/ 1074012168 h 66"/>
                <a:gd name="T18" fmla="*/ 455646353 w 56"/>
                <a:gd name="T19" fmla="*/ 1074012168 h 66"/>
                <a:gd name="T20" fmla="*/ 455646353 w 56"/>
                <a:gd name="T21" fmla="*/ 1074012168 h 66"/>
                <a:gd name="T22" fmla="*/ 553280922 w 56"/>
                <a:gd name="T23" fmla="*/ 1041465863 h 66"/>
                <a:gd name="T24" fmla="*/ 618373240 w 56"/>
                <a:gd name="T25" fmla="*/ 976373758 h 66"/>
                <a:gd name="T26" fmla="*/ 716011717 w 56"/>
                <a:gd name="T27" fmla="*/ 781101477 h 66"/>
                <a:gd name="T28" fmla="*/ 716011717 w 56"/>
                <a:gd name="T29" fmla="*/ 781101477 h 66"/>
                <a:gd name="T30" fmla="*/ 781104036 w 56"/>
                <a:gd name="T31" fmla="*/ 650917267 h 66"/>
                <a:gd name="T32" fmla="*/ 846196354 w 56"/>
                <a:gd name="T33" fmla="*/ 488186879 h 66"/>
                <a:gd name="T34" fmla="*/ 878742513 w 56"/>
                <a:gd name="T35" fmla="*/ 325456617 h 66"/>
                <a:gd name="T36" fmla="*/ 911288672 w 56"/>
                <a:gd name="T37" fmla="*/ 130184241 h 66"/>
                <a:gd name="T38" fmla="*/ 911288672 w 56"/>
                <a:gd name="T39" fmla="*/ 130184241 h 66"/>
                <a:gd name="T40" fmla="*/ 878742513 w 56"/>
                <a:gd name="T41" fmla="*/ 130184241 h 66"/>
                <a:gd name="T42" fmla="*/ 878742513 w 56"/>
                <a:gd name="T43" fmla="*/ 130184241 h 66"/>
                <a:gd name="T44" fmla="*/ 846196354 w 56"/>
                <a:gd name="T45" fmla="*/ 390548722 h 66"/>
                <a:gd name="T46" fmla="*/ 781104036 w 56"/>
                <a:gd name="T47" fmla="*/ 618371215 h 66"/>
                <a:gd name="T48" fmla="*/ 683465558 w 56"/>
                <a:gd name="T49" fmla="*/ 846189548 h 66"/>
                <a:gd name="T50" fmla="*/ 520734637 w 56"/>
                <a:gd name="T51" fmla="*/ 1008919811 h 66"/>
                <a:gd name="T52" fmla="*/ 520734637 w 56"/>
                <a:gd name="T53" fmla="*/ 1008919811 h 66"/>
                <a:gd name="T54" fmla="*/ 455646353 w 56"/>
                <a:gd name="T55" fmla="*/ 1074012168 h 66"/>
                <a:gd name="T56" fmla="*/ 390554035 w 56"/>
                <a:gd name="T57" fmla="*/ 1074012168 h 66"/>
                <a:gd name="T58" fmla="*/ 325461717 w 56"/>
                <a:gd name="T59" fmla="*/ 1008919811 h 66"/>
                <a:gd name="T60" fmla="*/ 260369336 w 56"/>
                <a:gd name="T61" fmla="*/ 943827706 h 66"/>
                <a:gd name="T62" fmla="*/ 162730858 w 56"/>
                <a:gd name="T63" fmla="*/ 748555425 h 66"/>
                <a:gd name="T64" fmla="*/ 130184668 w 56"/>
                <a:gd name="T65" fmla="*/ 618371215 h 66"/>
                <a:gd name="T66" fmla="*/ 130184668 w 56"/>
                <a:gd name="T67" fmla="*/ 618371215 h 66"/>
                <a:gd name="T68" fmla="*/ 32546167 w 56"/>
                <a:gd name="T69" fmla="*/ 325456617 h 66"/>
                <a:gd name="T70" fmla="*/ 0 w 56"/>
                <a:gd name="T71" fmla="*/ 0 h 66"/>
                <a:gd name="T72" fmla="*/ 0 w 56"/>
                <a:gd name="T73" fmla="*/ 0 h 66"/>
                <a:gd name="T74" fmla="*/ 0 w 56"/>
                <a:gd name="T75" fmla="*/ 0 h 6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6"/>
                <a:gd name="T115" fmla="*/ 0 h 66"/>
                <a:gd name="T116" fmla="*/ 56 w 56"/>
                <a:gd name="T117" fmla="*/ 66 h 6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6" h="66">
                  <a:moveTo>
                    <a:pt x="0" y="0"/>
                  </a:moveTo>
                  <a:lnTo>
                    <a:pt x="0" y="0"/>
                  </a:lnTo>
                  <a:lnTo>
                    <a:pt x="2" y="22"/>
                  </a:lnTo>
                  <a:lnTo>
                    <a:pt x="8" y="44"/>
                  </a:lnTo>
                  <a:lnTo>
                    <a:pt x="10" y="52"/>
                  </a:lnTo>
                  <a:lnTo>
                    <a:pt x="16" y="58"/>
                  </a:lnTo>
                  <a:lnTo>
                    <a:pt x="20" y="64"/>
                  </a:lnTo>
                  <a:lnTo>
                    <a:pt x="24" y="66"/>
                  </a:lnTo>
                  <a:lnTo>
                    <a:pt x="28" y="66"/>
                  </a:lnTo>
                  <a:lnTo>
                    <a:pt x="34" y="64"/>
                  </a:lnTo>
                  <a:lnTo>
                    <a:pt x="38" y="60"/>
                  </a:lnTo>
                  <a:lnTo>
                    <a:pt x="44" y="48"/>
                  </a:lnTo>
                  <a:lnTo>
                    <a:pt x="48" y="40"/>
                  </a:lnTo>
                  <a:lnTo>
                    <a:pt x="52" y="30"/>
                  </a:lnTo>
                  <a:lnTo>
                    <a:pt x="54" y="20"/>
                  </a:lnTo>
                  <a:lnTo>
                    <a:pt x="56" y="8"/>
                  </a:lnTo>
                  <a:lnTo>
                    <a:pt x="54" y="8"/>
                  </a:lnTo>
                  <a:lnTo>
                    <a:pt x="52" y="24"/>
                  </a:lnTo>
                  <a:lnTo>
                    <a:pt x="48" y="38"/>
                  </a:lnTo>
                  <a:lnTo>
                    <a:pt x="42" y="52"/>
                  </a:lnTo>
                  <a:lnTo>
                    <a:pt x="32" y="62"/>
                  </a:lnTo>
                  <a:lnTo>
                    <a:pt x="28" y="66"/>
                  </a:lnTo>
                  <a:lnTo>
                    <a:pt x="24" y="66"/>
                  </a:lnTo>
                  <a:lnTo>
                    <a:pt x="20" y="62"/>
                  </a:lnTo>
                  <a:lnTo>
                    <a:pt x="16" y="58"/>
                  </a:lnTo>
                  <a:lnTo>
                    <a:pt x="10" y="46"/>
                  </a:lnTo>
                  <a:lnTo>
                    <a:pt x="8" y="38"/>
                  </a:lnTo>
                  <a:lnTo>
                    <a:pt x="2" y="20"/>
                  </a:lnTo>
                  <a:lnTo>
                    <a:pt x="0" y="0"/>
                  </a:lnTo>
                </a:path>
              </a:pathLst>
            </a:custGeom>
            <a:noFill/>
            <a:ln w="9525">
              <a:noFill/>
              <a:round/>
              <a:headEnd/>
              <a:tailEnd/>
            </a:ln>
          </p:spPr>
          <p:txBody>
            <a:bodyPr/>
            <a:lstStyle/>
            <a:p>
              <a:endParaRPr lang="fr-FR">
                <a:latin typeface="Calibri" pitchFamily="34" charset="0"/>
              </a:endParaRPr>
            </a:p>
          </p:txBody>
        </p:sp>
        <p:sp>
          <p:nvSpPr>
            <p:cNvPr id="2989" name="Freeform 45"/>
            <p:cNvSpPr>
              <a:spLocks/>
            </p:cNvSpPr>
            <p:nvPr/>
          </p:nvSpPr>
          <p:spPr bwMode="auto">
            <a:xfrm>
              <a:off x="6184562" y="4348013"/>
              <a:ext cx="225903" cy="379194"/>
            </a:xfrm>
            <a:custGeom>
              <a:avLst/>
              <a:gdLst>
                <a:gd name="T0" fmla="*/ 260369336 w 56"/>
                <a:gd name="T1" fmla="*/ 32546138 h 94"/>
                <a:gd name="T2" fmla="*/ 260369336 w 56"/>
                <a:gd name="T3" fmla="*/ 32546138 h 94"/>
                <a:gd name="T4" fmla="*/ 260369336 w 56"/>
                <a:gd name="T5" fmla="*/ 162730712 h 94"/>
                <a:gd name="T6" fmla="*/ 195277017 w 56"/>
                <a:gd name="T7" fmla="*/ 325461424 h 94"/>
                <a:gd name="T8" fmla="*/ 130184668 w 56"/>
                <a:gd name="T9" fmla="*/ 553280424 h 94"/>
                <a:gd name="T10" fmla="*/ 130184668 w 56"/>
                <a:gd name="T11" fmla="*/ 553280424 h 94"/>
                <a:gd name="T12" fmla="*/ 32546167 w 56"/>
                <a:gd name="T13" fmla="*/ 1008926241 h 94"/>
                <a:gd name="T14" fmla="*/ 32546167 w 56"/>
                <a:gd name="T15" fmla="*/ 1008926241 h 94"/>
                <a:gd name="T16" fmla="*/ 0 w 56"/>
                <a:gd name="T17" fmla="*/ 1432022146 h 94"/>
                <a:gd name="T18" fmla="*/ 0 w 56"/>
                <a:gd name="T19" fmla="*/ 1432022146 h 94"/>
                <a:gd name="T20" fmla="*/ 0 w 56"/>
                <a:gd name="T21" fmla="*/ 1497114406 h 94"/>
                <a:gd name="T22" fmla="*/ 0 w 56"/>
                <a:gd name="T23" fmla="*/ 1529660536 h 94"/>
                <a:gd name="T24" fmla="*/ 32546167 w 56"/>
                <a:gd name="T25" fmla="*/ 1529660536 h 94"/>
                <a:gd name="T26" fmla="*/ 32546167 w 56"/>
                <a:gd name="T27" fmla="*/ 1529660536 h 94"/>
                <a:gd name="T28" fmla="*/ 97638509 w 56"/>
                <a:gd name="T29" fmla="*/ 1529660536 h 94"/>
                <a:gd name="T30" fmla="*/ 162730858 w 56"/>
                <a:gd name="T31" fmla="*/ 1497114406 h 94"/>
                <a:gd name="T32" fmla="*/ 260369336 w 56"/>
                <a:gd name="T33" fmla="*/ 1399476017 h 94"/>
                <a:gd name="T34" fmla="*/ 455646353 w 56"/>
                <a:gd name="T35" fmla="*/ 1106564883 h 94"/>
                <a:gd name="T36" fmla="*/ 455646353 w 56"/>
                <a:gd name="T37" fmla="*/ 1106564883 h 94"/>
                <a:gd name="T38" fmla="*/ 683465558 w 56"/>
                <a:gd name="T39" fmla="*/ 683464943 h 94"/>
                <a:gd name="T40" fmla="*/ 911288672 w 56"/>
                <a:gd name="T41" fmla="*/ 260369101 h 94"/>
                <a:gd name="T42" fmla="*/ 911288672 w 56"/>
                <a:gd name="T43" fmla="*/ 260369101 h 94"/>
                <a:gd name="T44" fmla="*/ 911288672 w 56"/>
                <a:gd name="T45" fmla="*/ 227822971 h 94"/>
                <a:gd name="T46" fmla="*/ 878742513 w 56"/>
                <a:gd name="T47" fmla="*/ 260369101 h 94"/>
                <a:gd name="T48" fmla="*/ 878742513 w 56"/>
                <a:gd name="T49" fmla="*/ 260369101 h 94"/>
                <a:gd name="T50" fmla="*/ 683465558 w 56"/>
                <a:gd name="T51" fmla="*/ 520734168 h 94"/>
                <a:gd name="T52" fmla="*/ 520734637 w 56"/>
                <a:gd name="T53" fmla="*/ 846195592 h 94"/>
                <a:gd name="T54" fmla="*/ 358007876 w 56"/>
                <a:gd name="T55" fmla="*/ 1139111012 h 94"/>
                <a:gd name="T56" fmla="*/ 162730858 w 56"/>
                <a:gd name="T57" fmla="*/ 1399476017 h 94"/>
                <a:gd name="T58" fmla="*/ 162730858 w 56"/>
                <a:gd name="T59" fmla="*/ 1399476017 h 94"/>
                <a:gd name="T60" fmla="*/ 97638509 w 56"/>
                <a:gd name="T61" fmla="*/ 1464568276 h 94"/>
                <a:gd name="T62" fmla="*/ 65092334 w 56"/>
                <a:gd name="T63" fmla="*/ 1464568276 h 94"/>
                <a:gd name="T64" fmla="*/ 32546167 w 56"/>
                <a:gd name="T65" fmla="*/ 1464568276 h 94"/>
                <a:gd name="T66" fmla="*/ 32546167 w 56"/>
                <a:gd name="T67" fmla="*/ 1399476017 h 94"/>
                <a:gd name="T68" fmla="*/ 32546167 w 56"/>
                <a:gd name="T69" fmla="*/ 1236745368 h 94"/>
                <a:gd name="T70" fmla="*/ 32546167 w 56"/>
                <a:gd name="T71" fmla="*/ 1236745368 h 94"/>
                <a:gd name="T72" fmla="*/ 65092334 w 56"/>
                <a:gd name="T73" fmla="*/ 846195592 h 94"/>
                <a:gd name="T74" fmla="*/ 65092334 w 56"/>
                <a:gd name="T75" fmla="*/ 846195592 h 94"/>
                <a:gd name="T76" fmla="*/ 195277017 w 56"/>
                <a:gd name="T77" fmla="*/ 455641909 h 94"/>
                <a:gd name="T78" fmla="*/ 325461717 w 56"/>
                <a:gd name="T79" fmla="*/ 65092275 h 94"/>
                <a:gd name="T80" fmla="*/ 325461717 w 56"/>
                <a:gd name="T81" fmla="*/ 65092275 h 94"/>
                <a:gd name="T82" fmla="*/ 358007876 w 56"/>
                <a:gd name="T83" fmla="*/ 32546138 h 94"/>
                <a:gd name="T84" fmla="*/ 292915558 w 56"/>
                <a:gd name="T85" fmla="*/ 0 h 94"/>
                <a:gd name="T86" fmla="*/ 260369336 w 56"/>
                <a:gd name="T87" fmla="*/ 0 h 94"/>
                <a:gd name="T88" fmla="*/ 260369336 w 56"/>
                <a:gd name="T89" fmla="*/ 32546138 h 9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6"/>
                <a:gd name="T136" fmla="*/ 0 h 94"/>
                <a:gd name="T137" fmla="*/ 56 w 56"/>
                <a:gd name="T138" fmla="*/ 94 h 9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6" h="94">
                  <a:moveTo>
                    <a:pt x="16" y="2"/>
                  </a:moveTo>
                  <a:lnTo>
                    <a:pt x="16" y="2"/>
                  </a:lnTo>
                  <a:lnTo>
                    <a:pt x="16" y="10"/>
                  </a:lnTo>
                  <a:lnTo>
                    <a:pt x="12" y="20"/>
                  </a:lnTo>
                  <a:lnTo>
                    <a:pt x="8" y="34"/>
                  </a:lnTo>
                  <a:lnTo>
                    <a:pt x="2" y="62"/>
                  </a:lnTo>
                  <a:lnTo>
                    <a:pt x="0" y="88"/>
                  </a:lnTo>
                  <a:lnTo>
                    <a:pt x="0" y="92"/>
                  </a:lnTo>
                  <a:lnTo>
                    <a:pt x="0" y="94"/>
                  </a:lnTo>
                  <a:lnTo>
                    <a:pt x="2" y="94"/>
                  </a:lnTo>
                  <a:lnTo>
                    <a:pt x="6" y="94"/>
                  </a:lnTo>
                  <a:lnTo>
                    <a:pt x="10" y="92"/>
                  </a:lnTo>
                  <a:lnTo>
                    <a:pt x="16" y="86"/>
                  </a:lnTo>
                  <a:lnTo>
                    <a:pt x="28" y="68"/>
                  </a:lnTo>
                  <a:lnTo>
                    <a:pt x="42" y="42"/>
                  </a:lnTo>
                  <a:lnTo>
                    <a:pt x="56" y="16"/>
                  </a:lnTo>
                  <a:lnTo>
                    <a:pt x="56" y="14"/>
                  </a:lnTo>
                  <a:lnTo>
                    <a:pt x="54" y="16"/>
                  </a:lnTo>
                  <a:lnTo>
                    <a:pt x="42" y="32"/>
                  </a:lnTo>
                  <a:lnTo>
                    <a:pt x="32" y="52"/>
                  </a:lnTo>
                  <a:lnTo>
                    <a:pt x="22" y="70"/>
                  </a:lnTo>
                  <a:lnTo>
                    <a:pt x="10" y="86"/>
                  </a:lnTo>
                  <a:lnTo>
                    <a:pt x="6" y="90"/>
                  </a:lnTo>
                  <a:lnTo>
                    <a:pt x="4" y="90"/>
                  </a:lnTo>
                  <a:lnTo>
                    <a:pt x="2" y="90"/>
                  </a:lnTo>
                  <a:lnTo>
                    <a:pt x="2" y="86"/>
                  </a:lnTo>
                  <a:lnTo>
                    <a:pt x="2" y="76"/>
                  </a:lnTo>
                  <a:lnTo>
                    <a:pt x="4" y="52"/>
                  </a:lnTo>
                  <a:lnTo>
                    <a:pt x="12" y="28"/>
                  </a:lnTo>
                  <a:lnTo>
                    <a:pt x="20" y="4"/>
                  </a:lnTo>
                  <a:lnTo>
                    <a:pt x="22" y="2"/>
                  </a:lnTo>
                  <a:lnTo>
                    <a:pt x="18" y="0"/>
                  </a:lnTo>
                  <a:lnTo>
                    <a:pt x="16" y="0"/>
                  </a:lnTo>
                  <a:lnTo>
                    <a:pt x="16"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2996" name="Freeform 46"/>
            <p:cNvSpPr>
              <a:spLocks/>
            </p:cNvSpPr>
            <p:nvPr/>
          </p:nvSpPr>
          <p:spPr bwMode="auto">
            <a:xfrm>
              <a:off x="6184562" y="4348013"/>
              <a:ext cx="225903" cy="379194"/>
            </a:xfrm>
            <a:custGeom>
              <a:avLst/>
              <a:gdLst>
                <a:gd name="T0" fmla="*/ 260369336 w 56"/>
                <a:gd name="T1" fmla="*/ 32546138 h 94"/>
                <a:gd name="T2" fmla="*/ 260369336 w 56"/>
                <a:gd name="T3" fmla="*/ 32546138 h 94"/>
                <a:gd name="T4" fmla="*/ 260369336 w 56"/>
                <a:gd name="T5" fmla="*/ 162730712 h 94"/>
                <a:gd name="T6" fmla="*/ 195277017 w 56"/>
                <a:gd name="T7" fmla="*/ 325461424 h 94"/>
                <a:gd name="T8" fmla="*/ 130184668 w 56"/>
                <a:gd name="T9" fmla="*/ 553280424 h 94"/>
                <a:gd name="T10" fmla="*/ 130184668 w 56"/>
                <a:gd name="T11" fmla="*/ 553280424 h 94"/>
                <a:gd name="T12" fmla="*/ 32546167 w 56"/>
                <a:gd name="T13" fmla="*/ 1008926241 h 94"/>
                <a:gd name="T14" fmla="*/ 32546167 w 56"/>
                <a:gd name="T15" fmla="*/ 1008926241 h 94"/>
                <a:gd name="T16" fmla="*/ 0 w 56"/>
                <a:gd name="T17" fmla="*/ 1432022146 h 94"/>
                <a:gd name="T18" fmla="*/ 0 w 56"/>
                <a:gd name="T19" fmla="*/ 1432022146 h 94"/>
                <a:gd name="T20" fmla="*/ 0 w 56"/>
                <a:gd name="T21" fmla="*/ 1497114406 h 94"/>
                <a:gd name="T22" fmla="*/ 0 w 56"/>
                <a:gd name="T23" fmla="*/ 1529660536 h 94"/>
                <a:gd name="T24" fmla="*/ 32546167 w 56"/>
                <a:gd name="T25" fmla="*/ 1529660536 h 94"/>
                <a:gd name="T26" fmla="*/ 32546167 w 56"/>
                <a:gd name="T27" fmla="*/ 1529660536 h 94"/>
                <a:gd name="T28" fmla="*/ 97638509 w 56"/>
                <a:gd name="T29" fmla="*/ 1529660536 h 94"/>
                <a:gd name="T30" fmla="*/ 162730858 w 56"/>
                <a:gd name="T31" fmla="*/ 1497114406 h 94"/>
                <a:gd name="T32" fmla="*/ 260369336 w 56"/>
                <a:gd name="T33" fmla="*/ 1399476017 h 94"/>
                <a:gd name="T34" fmla="*/ 455646353 w 56"/>
                <a:gd name="T35" fmla="*/ 1106564883 h 94"/>
                <a:gd name="T36" fmla="*/ 455646353 w 56"/>
                <a:gd name="T37" fmla="*/ 1106564883 h 94"/>
                <a:gd name="T38" fmla="*/ 683465558 w 56"/>
                <a:gd name="T39" fmla="*/ 683464943 h 94"/>
                <a:gd name="T40" fmla="*/ 911288672 w 56"/>
                <a:gd name="T41" fmla="*/ 260369101 h 94"/>
                <a:gd name="T42" fmla="*/ 911288672 w 56"/>
                <a:gd name="T43" fmla="*/ 260369101 h 94"/>
                <a:gd name="T44" fmla="*/ 911288672 w 56"/>
                <a:gd name="T45" fmla="*/ 227822971 h 94"/>
                <a:gd name="T46" fmla="*/ 878742513 w 56"/>
                <a:gd name="T47" fmla="*/ 260369101 h 94"/>
                <a:gd name="T48" fmla="*/ 878742513 w 56"/>
                <a:gd name="T49" fmla="*/ 260369101 h 94"/>
                <a:gd name="T50" fmla="*/ 683465558 w 56"/>
                <a:gd name="T51" fmla="*/ 520734168 h 94"/>
                <a:gd name="T52" fmla="*/ 520734637 w 56"/>
                <a:gd name="T53" fmla="*/ 846195592 h 94"/>
                <a:gd name="T54" fmla="*/ 358007876 w 56"/>
                <a:gd name="T55" fmla="*/ 1139111012 h 94"/>
                <a:gd name="T56" fmla="*/ 162730858 w 56"/>
                <a:gd name="T57" fmla="*/ 1399476017 h 94"/>
                <a:gd name="T58" fmla="*/ 162730858 w 56"/>
                <a:gd name="T59" fmla="*/ 1399476017 h 94"/>
                <a:gd name="T60" fmla="*/ 97638509 w 56"/>
                <a:gd name="T61" fmla="*/ 1464568276 h 94"/>
                <a:gd name="T62" fmla="*/ 65092334 w 56"/>
                <a:gd name="T63" fmla="*/ 1464568276 h 94"/>
                <a:gd name="T64" fmla="*/ 32546167 w 56"/>
                <a:gd name="T65" fmla="*/ 1464568276 h 94"/>
                <a:gd name="T66" fmla="*/ 32546167 w 56"/>
                <a:gd name="T67" fmla="*/ 1399476017 h 94"/>
                <a:gd name="T68" fmla="*/ 32546167 w 56"/>
                <a:gd name="T69" fmla="*/ 1236745368 h 94"/>
                <a:gd name="T70" fmla="*/ 32546167 w 56"/>
                <a:gd name="T71" fmla="*/ 1236745368 h 94"/>
                <a:gd name="T72" fmla="*/ 65092334 w 56"/>
                <a:gd name="T73" fmla="*/ 846195592 h 94"/>
                <a:gd name="T74" fmla="*/ 65092334 w 56"/>
                <a:gd name="T75" fmla="*/ 846195592 h 94"/>
                <a:gd name="T76" fmla="*/ 195277017 w 56"/>
                <a:gd name="T77" fmla="*/ 455641909 h 94"/>
                <a:gd name="T78" fmla="*/ 325461717 w 56"/>
                <a:gd name="T79" fmla="*/ 65092275 h 94"/>
                <a:gd name="T80" fmla="*/ 325461717 w 56"/>
                <a:gd name="T81" fmla="*/ 65092275 h 94"/>
                <a:gd name="T82" fmla="*/ 358007876 w 56"/>
                <a:gd name="T83" fmla="*/ 32546138 h 94"/>
                <a:gd name="T84" fmla="*/ 292915558 w 56"/>
                <a:gd name="T85" fmla="*/ 0 h 94"/>
                <a:gd name="T86" fmla="*/ 260369336 w 56"/>
                <a:gd name="T87" fmla="*/ 0 h 94"/>
                <a:gd name="T88" fmla="*/ 260369336 w 56"/>
                <a:gd name="T89" fmla="*/ 32546138 h 9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6"/>
                <a:gd name="T136" fmla="*/ 0 h 94"/>
                <a:gd name="T137" fmla="*/ 56 w 56"/>
                <a:gd name="T138" fmla="*/ 94 h 9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6" h="94">
                  <a:moveTo>
                    <a:pt x="16" y="2"/>
                  </a:moveTo>
                  <a:lnTo>
                    <a:pt x="16" y="2"/>
                  </a:lnTo>
                  <a:lnTo>
                    <a:pt x="16" y="10"/>
                  </a:lnTo>
                  <a:lnTo>
                    <a:pt x="12" y="20"/>
                  </a:lnTo>
                  <a:lnTo>
                    <a:pt x="8" y="34"/>
                  </a:lnTo>
                  <a:lnTo>
                    <a:pt x="2" y="62"/>
                  </a:lnTo>
                  <a:lnTo>
                    <a:pt x="0" y="88"/>
                  </a:lnTo>
                  <a:lnTo>
                    <a:pt x="0" y="92"/>
                  </a:lnTo>
                  <a:lnTo>
                    <a:pt x="0" y="94"/>
                  </a:lnTo>
                  <a:lnTo>
                    <a:pt x="2" y="94"/>
                  </a:lnTo>
                  <a:lnTo>
                    <a:pt x="6" y="94"/>
                  </a:lnTo>
                  <a:lnTo>
                    <a:pt x="10" y="92"/>
                  </a:lnTo>
                  <a:lnTo>
                    <a:pt x="16" y="86"/>
                  </a:lnTo>
                  <a:lnTo>
                    <a:pt x="28" y="68"/>
                  </a:lnTo>
                  <a:lnTo>
                    <a:pt x="42" y="42"/>
                  </a:lnTo>
                  <a:lnTo>
                    <a:pt x="56" y="16"/>
                  </a:lnTo>
                  <a:lnTo>
                    <a:pt x="56" y="14"/>
                  </a:lnTo>
                  <a:lnTo>
                    <a:pt x="54" y="16"/>
                  </a:lnTo>
                  <a:lnTo>
                    <a:pt x="42" y="32"/>
                  </a:lnTo>
                  <a:lnTo>
                    <a:pt x="32" y="52"/>
                  </a:lnTo>
                  <a:lnTo>
                    <a:pt x="22" y="70"/>
                  </a:lnTo>
                  <a:lnTo>
                    <a:pt x="10" y="86"/>
                  </a:lnTo>
                  <a:lnTo>
                    <a:pt x="6" y="90"/>
                  </a:lnTo>
                  <a:lnTo>
                    <a:pt x="4" y="90"/>
                  </a:lnTo>
                  <a:lnTo>
                    <a:pt x="2" y="90"/>
                  </a:lnTo>
                  <a:lnTo>
                    <a:pt x="2" y="86"/>
                  </a:lnTo>
                  <a:lnTo>
                    <a:pt x="2" y="76"/>
                  </a:lnTo>
                  <a:lnTo>
                    <a:pt x="4" y="52"/>
                  </a:lnTo>
                  <a:lnTo>
                    <a:pt x="12" y="28"/>
                  </a:lnTo>
                  <a:lnTo>
                    <a:pt x="20" y="4"/>
                  </a:lnTo>
                  <a:lnTo>
                    <a:pt x="22" y="2"/>
                  </a:lnTo>
                  <a:lnTo>
                    <a:pt x="18" y="0"/>
                  </a:lnTo>
                  <a:lnTo>
                    <a:pt x="16" y="0"/>
                  </a:lnTo>
                  <a:lnTo>
                    <a:pt x="16" y="2"/>
                  </a:lnTo>
                </a:path>
              </a:pathLst>
            </a:custGeom>
            <a:noFill/>
            <a:ln w="9525">
              <a:noFill/>
              <a:round/>
              <a:headEnd/>
              <a:tailEnd/>
            </a:ln>
          </p:spPr>
          <p:txBody>
            <a:bodyPr/>
            <a:lstStyle/>
            <a:p>
              <a:endParaRPr lang="fr-FR">
                <a:latin typeface="Calibri" pitchFamily="34" charset="0"/>
              </a:endParaRPr>
            </a:p>
          </p:txBody>
        </p:sp>
        <p:sp>
          <p:nvSpPr>
            <p:cNvPr id="3003" name="Freeform 47"/>
            <p:cNvSpPr>
              <a:spLocks/>
            </p:cNvSpPr>
            <p:nvPr/>
          </p:nvSpPr>
          <p:spPr bwMode="auto">
            <a:xfrm>
              <a:off x="6216834" y="4477100"/>
              <a:ext cx="645436" cy="1516774"/>
            </a:xfrm>
            <a:custGeom>
              <a:avLst/>
              <a:gdLst>
                <a:gd name="T0" fmla="*/ 1204198058 w 160"/>
                <a:gd name="T1" fmla="*/ 0 h 376"/>
                <a:gd name="T2" fmla="*/ 911286959 w 160"/>
                <a:gd name="T3" fmla="*/ 358003048 h 376"/>
                <a:gd name="T4" fmla="*/ 683464274 w 160"/>
                <a:gd name="T5" fmla="*/ 781102303 h 376"/>
                <a:gd name="T6" fmla="*/ 292915007 w 160"/>
                <a:gd name="T7" fmla="*/ 1757477093 h 376"/>
                <a:gd name="T8" fmla="*/ 162730552 w 160"/>
                <a:gd name="T9" fmla="*/ 2147483647 h 376"/>
                <a:gd name="T10" fmla="*/ 65092212 w 160"/>
                <a:gd name="T11" fmla="*/ 2147483647 h 376"/>
                <a:gd name="T12" fmla="*/ 0 w 160"/>
                <a:gd name="T13" fmla="*/ 2147483647 h 376"/>
                <a:gd name="T14" fmla="*/ 0 w 160"/>
                <a:gd name="T15" fmla="*/ 2147483647 h 376"/>
                <a:gd name="T16" fmla="*/ 97638325 w 160"/>
                <a:gd name="T17" fmla="*/ 2147483647 h 376"/>
                <a:gd name="T18" fmla="*/ 162730552 w 160"/>
                <a:gd name="T19" fmla="*/ 2147483647 h 376"/>
                <a:gd name="T20" fmla="*/ 390549267 w 160"/>
                <a:gd name="T21" fmla="*/ 2147483647 h 376"/>
                <a:gd name="T22" fmla="*/ 748556469 w 160"/>
                <a:gd name="T23" fmla="*/ 2147483647 h 376"/>
                <a:gd name="T24" fmla="*/ 943833057 w 160"/>
                <a:gd name="T25" fmla="*/ 2147483647 h 376"/>
                <a:gd name="T26" fmla="*/ 1139105862 w 160"/>
                <a:gd name="T27" fmla="*/ 2147483647 h 376"/>
                <a:gd name="T28" fmla="*/ 1464566841 w 160"/>
                <a:gd name="T29" fmla="*/ 2147483647 h 376"/>
                <a:gd name="T30" fmla="*/ 1757477688 w 160"/>
                <a:gd name="T31" fmla="*/ 2147483647 h 376"/>
                <a:gd name="T32" fmla="*/ 1920208178 w 160"/>
                <a:gd name="T33" fmla="*/ 2147483647 h 376"/>
                <a:gd name="T34" fmla="*/ 2115485269 w 160"/>
                <a:gd name="T35" fmla="*/ 2147483647 h 376"/>
                <a:gd name="T36" fmla="*/ 2147483647 w 160"/>
                <a:gd name="T37" fmla="*/ 2147483647 h 376"/>
                <a:gd name="T38" fmla="*/ 2147483647 w 160"/>
                <a:gd name="T39" fmla="*/ 2147483647 h 376"/>
                <a:gd name="T40" fmla="*/ 2147483647 w 160"/>
                <a:gd name="T41" fmla="*/ 2147483647 h 376"/>
                <a:gd name="T42" fmla="*/ 2147483647 w 160"/>
                <a:gd name="T43" fmla="*/ 2147483647 h 376"/>
                <a:gd name="T44" fmla="*/ 2147483647 w 160"/>
                <a:gd name="T45" fmla="*/ 2147483647 h 376"/>
                <a:gd name="T46" fmla="*/ 2147483647 w 160"/>
                <a:gd name="T47" fmla="*/ 2147483647 h 376"/>
                <a:gd name="T48" fmla="*/ 1985300373 w 160"/>
                <a:gd name="T49" fmla="*/ 2147483647 h 376"/>
                <a:gd name="T50" fmla="*/ 1692385492 w 160"/>
                <a:gd name="T51" fmla="*/ 2147483647 h 376"/>
                <a:gd name="T52" fmla="*/ 1529659037 w 160"/>
                <a:gd name="T53" fmla="*/ 2147483647 h 376"/>
                <a:gd name="T54" fmla="*/ 1366928547 w 160"/>
                <a:gd name="T55" fmla="*/ 2147483647 h 376"/>
                <a:gd name="T56" fmla="*/ 1139105862 w 160"/>
                <a:gd name="T57" fmla="*/ 2147483647 h 376"/>
                <a:gd name="T58" fmla="*/ 911286959 w 160"/>
                <a:gd name="T59" fmla="*/ 2147483647 h 376"/>
                <a:gd name="T60" fmla="*/ 781102567 w 160"/>
                <a:gd name="T61" fmla="*/ 2147483647 h 376"/>
                <a:gd name="T62" fmla="*/ 455641462 w 160"/>
                <a:gd name="T63" fmla="*/ 2147483647 h 376"/>
                <a:gd name="T64" fmla="*/ 358003169 w 160"/>
                <a:gd name="T65" fmla="*/ 2147483647 h 376"/>
                <a:gd name="T66" fmla="*/ 227822748 w 160"/>
                <a:gd name="T67" fmla="*/ 2147483647 h 376"/>
                <a:gd name="T68" fmla="*/ 130184423 w 160"/>
                <a:gd name="T69" fmla="*/ 2147483647 h 376"/>
                <a:gd name="T70" fmla="*/ 97638325 w 160"/>
                <a:gd name="T71" fmla="*/ 2147483647 h 376"/>
                <a:gd name="T72" fmla="*/ 130184423 w 160"/>
                <a:gd name="T73" fmla="*/ 2147483647 h 376"/>
                <a:gd name="T74" fmla="*/ 195276650 w 160"/>
                <a:gd name="T75" fmla="*/ 2147483647 h 376"/>
                <a:gd name="T76" fmla="*/ 358003169 w 160"/>
                <a:gd name="T77" fmla="*/ 1822569266 h 376"/>
                <a:gd name="T78" fmla="*/ 488187560 w 160"/>
                <a:gd name="T79" fmla="*/ 1334381998 h 376"/>
                <a:gd name="T80" fmla="*/ 683464274 w 160"/>
                <a:gd name="T81" fmla="*/ 846194476 h 376"/>
                <a:gd name="T82" fmla="*/ 1041467316 w 160"/>
                <a:gd name="T83" fmla="*/ 195276584 h 376"/>
                <a:gd name="T84" fmla="*/ 1204198058 w 160"/>
                <a:gd name="T85" fmla="*/ 0 h 37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0"/>
                <a:gd name="T130" fmla="*/ 0 h 376"/>
                <a:gd name="T131" fmla="*/ 160 w 160"/>
                <a:gd name="T132" fmla="*/ 376 h 37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0" h="376">
                  <a:moveTo>
                    <a:pt x="74" y="0"/>
                  </a:moveTo>
                  <a:lnTo>
                    <a:pt x="74" y="0"/>
                  </a:lnTo>
                  <a:lnTo>
                    <a:pt x="64" y="10"/>
                  </a:lnTo>
                  <a:lnTo>
                    <a:pt x="56" y="22"/>
                  </a:lnTo>
                  <a:lnTo>
                    <a:pt x="42" y="48"/>
                  </a:lnTo>
                  <a:lnTo>
                    <a:pt x="30" y="78"/>
                  </a:lnTo>
                  <a:lnTo>
                    <a:pt x="18" y="108"/>
                  </a:lnTo>
                  <a:lnTo>
                    <a:pt x="10" y="144"/>
                  </a:lnTo>
                  <a:lnTo>
                    <a:pt x="4" y="180"/>
                  </a:lnTo>
                  <a:lnTo>
                    <a:pt x="0" y="216"/>
                  </a:lnTo>
                  <a:lnTo>
                    <a:pt x="0" y="234"/>
                  </a:lnTo>
                  <a:lnTo>
                    <a:pt x="0" y="252"/>
                  </a:lnTo>
                  <a:lnTo>
                    <a:pt x="4" y="284"/>
                  </a:lnTo>
                  <a:lnTo>
                    <a:pt x="6" y="302"/>
                  </a:lnTo>
                  <a:lnTo>
                    <a:pt x="10" y="318"/>
                  </a:lnTo>
                  <a:lnTo>
                    <a:pt x="16" y="328"/>
                  </a:lnTo>
                  <a:lnTo>
                    <a:pt x="24" y="340"/>
                  </a:lnTo>
                  <a:lnTo>
                    <a:pt x="36" y="348"/>
                  </a:lnTo>
                  <a:lnTo>
                    <a:pt x="46" y="354"/>
                  </a:lnTo>
                  <a:lnTo>
                    <a:pt x="58" y="358"/>
                  </a:lnTo>
                  <a:lnTo>
                    <a:pt x="70" y="356"/>
                  </a:lnTo>
                  <a:lnTo>
                    <a:pt x="80" y="356"/>
                  </a:lnTo>
                  <a:lnTo>
                    <a:pt x="90" y="358"/>
                  </a:lnTo>
                  <a:lnTo>
                    <a:pt x="98" y="362"/>
                  </a:lnTo>
                  <a:lnTo>
                    <a:pt x="108" y="368"/>
                  </a:lnTo>
                  <a:lnTo>
                    <a:pt x="118" y="374"/>
                  </a:lnTo>
                  <a:lnTo>
                    <a:pt x="124" y="376"/>
                  </a:lnTo>
                  <a:lnTo>
                    <a:pt x="130" y="376"/>
                  </a:lnTo>
                  <a:lnTo>
                    <a:pt x="146" y="374"/>
                  </a:lnTo>
                  <a:lnTo>
                    <a:pt x="152" y="372"/>
                  </a:lnTo>
                  <a:lnTo>
                    <a:pt x="158" y="370"/>
                  </a:lnTo>
                  <a:lnTo>
                    <a:pt x="160" y="368"/>
                  </a:lnTo>
                  <a:lnTo>
                    <a:pt x="158" y="368"/>
                  </a:lnTo>
                  <a:lnTo>
                    <a:pt x="150" y="370"/>
                  </a:lnTo>
                  <a:lnTo>
                    <a:pt x="140" y="372"/>
                  </a:lnTo>
                  <a:lnTo>
                    <a:pt x="130" y="372"/>
                  </a:lnTo>
                  <a:lnTo>
                    <a:pt x="122" y="372"/>
                  </a:lnTo>
                  <a:lnTo>
                    <a:pt x="112" y="368"/>
                  </a:lnTo>
                  <a:lnTo>
                    <a:pt x="104" y="362"/>
                  </a:lnTo>
                  <a:lnTo>
                    <a:pt x="94" y="356"/>
                  </a:lnTo>
                  <a:lnTo>
                    <a:pt x="84" y="352"/>
                  </a:lnTo>
                  <a:lnTo>
                    <a:pt x="78" y="352"/>
                  </a:lnTo>
                  <a:lnTo>
                    <a:pt x="70" y="352"/>
                  </a:lnTo>
                  <a:lnTo>
                    <a:pt x="64" y="354"/>
                  </a:lnTo>
                  <a:lnTo>
                    <a:pt x="56" y="354"/>
                  </a:lnTo>
                  <a:lnTo>
                    <a:pt x="48" y="350"/>
                  </a:lnTo>
                  <a:lnTo>
                    <a:pt x="40" y="346"/>
                  </a:lnTo>
                  <a:lnTo>
                    <a:pt x="28" y="334"/>
                  </a:lnTo>
                  <a:lnTo>
                    <a:pt x="22" y="328"/>
                  </a:lnTo>
                  <a:lnTo>
                    <a:pt x="18" y="320"/>
                  </a:lnTo>
                  <a:lnTo>
                    <a:pt x="14" y="304"/>
                  </a:lnTo>
                  <a:lnTo>
                    <a:pt x="8" y="272"/>
                  </a:lnTo>
                  <a:lnTo>
                    <a:pt x="6" y="238"/>
                  </a:lnTo>
                  <a:lnTo>
                    <a:pt x="6" y="224"/>
                  </a:lnTo>
                  <a:lnTo>
                    <a:pt x="8" y="208"/>
                  </a:lnTo>
                  <a:lnTo>
                    <a:pt x="12" y="178"/>
                  </a:lnTo>
                  <a:lnTo>
                    <a:pt x="16" y="144"/>
                  </a:lnTo>
                  <a:lnTo>
                    <a:pt x="22" y="112"/>
                  </a:lnTo>
                  <a:lnTo>
                    <a:pt x="30" y="82"/>
                  </a:lnTo>
                  <a:lnTo>
                    <a:pt x="42" y="52"/>
                  </a:lnTo>
                  <a:lnTo>
                    <a:pt x="56" y="24"/>
                  </a:lnTo>
                  <a:lnTo>
                    <a:pt x="64" y="12"/>
                  </a:lnTo>
                  <a:lnTo>
                    <a:pt x="74"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8704" name="Freeform 49"/>
            <p:cNvSpPr>
              <a:spLocks/>
            </p:cNvSpPr>
            <p:nvPr/>
          </p:nvSpPr>
          <p:spPr bwMode="auto">
            <a:xfrm>
              <a:off x="5861845" y="5961602"/>
              <a:ext cx="258174" cy="185563"/>
            </a:xfrm>
            <a:custGeom>
              <a:avLst/>
              <a:gdLst>
                <a:gd name="T0" fmla="*/ 0 w 64"/>
                <a:gd name="T1" fmla="*/ 0 h 46"/>
                <a:gd name="T2" fmla="*/ 0 w 64"/>
                <a:gd name="T3" fmla="*/ 0 h 46"/>
                <a:gd name="T4" fmla="*/ 0 w 64"/>
                <a:gd name="T5" fmla="*/ 32546134 h 46"/>
                <a:gd name="T6" fmla="*/ 32546052 w 64"/>
                <a:gd name="T7" fmla="*/ 65092267 h 46"/>
                <a:gd name="T8" fmla="*/ 32546052 w 64"/>
                <a:gd name="T9" fmla="*/ 65092267 h 46"/>
                <a:gd name="T10" fmla="*/ 162730285 w 64"/>
                <a:gd name="T11" fmla="*/ 130184535 h 46"/>
                <a:gd name="T12" fmla="*/ 292910491 w 64"/>
                <a:gd name="T13" fmla="*/ 162730692 h 46"/>
                <a:gd name="T14" fmla="*/ 292910491 w 64"/>
                <a:gd name="T15" fmla="*/ 162730692 h 46"/>
                <a:gd name="T16" fmla="*/ 553278972 w 64"/>
                <a:gd name="T17" fmla="*/ 195276818 h 46"/>
                <a:gd name="T18" fmla="*/ 650917105 w 64"/>
                <a:gd name="T19" fmla="*/ 260369070 h 46"/>
                <a:gd name="T20" fmla="*/ 781097249 w 64"/>
                <a:gd name="T21" fmla="*/ 325461384 h 46"/>
                <a:gd name="T22" fmla="*/ 781097249 w 64"/>
                <a:gd name="T23" fmla="*/ 325461384 h 46"/>
                <a:gd name="T24" fmla="*/ 846189337 w 64"/>
                <a:gd name="T25" fmla="*/ 423095728 h 46"/>
                <a:gd name="T26" fmla="*/ 911281426 w 64"/>
                <a:gd name="T27" fmla="*/ 520734105 h 46"/>
                <a:gd name="T28" fmla="*/ 1008919559 w 64"/>
                <a:gd name="T29" fmla="*/ 716010986 h 46"/>
                <a:gd name="T30" fmla="*/ 1008919559 w 64"/>
                <a:gd name="T31" fmla="*/ 716010986 h 46"/>
                <a:gd name="T32" fmla="*/ 1008919559 w 64"/>
                <a:gd name="T33" fmla="*/ 748557112 h 46"/>
                <a:gd name="T34" fmla="*/ 1041465604 w 64"/>
                <a:gd name="T35" fmla="*/ 716010986 h 46"/>
                <a:gd name="T36" fmla="*/ 1041465604 w 64"/>
                <a:gd name="T37" fmla="*/ 716010986 h 46"/>
                <a:gd name="T38" fmla="*/ 976373515 w 64"/>
                <a:gd name="T39" fmla="*/ 553280357 h 46"/>
                <a:gd name="T40" fmla="*/ 911281426 w 64"/>
                <a:gd name="T41" fmla="*/ 423095728 h 46"/>
                <a:gd name="T42" fmla="*/ 781097249 w 64"/>
                <a:gd name="T43" fmla="*/ 292915258 h 46"/>
                <a:gd name="T44" fmla="*/ 650917105 w 64"/>
                <a:gd name="T45" fmla="*/ 195276818 h 46"/>
                <a:gd name="T46" fmla="*/ 650917105 w 64"/>
                <a:gd name="T47" fmla="*/ 195276818 h 46"/>
                <a:gd name="T48" fmla="*/ 488186757 w 64"/>
                <a:gd name="T49" fmla="*/ 162730692 h 46"/>
                <a:gd name="T50" fmla="*/ 358002580 w 64"/>
                <a:gd name="T51" fmla="*/ 130184535 h 46"/>
                <a:gd name="T52" fmla="*/ 358002580 w 64"/>
                <a:gd name="T53" fmla="*/ 130184535 h 46"/>
                <a:gd name="T54" fmla="*/ 227822374 w 64"/>
                <a:gd name="T55" fmla="*/ 130184535 h 46"/>
                <a:gd name="T56" fmla="*/ 130184209 w 64"/>
                <a:gd name="T57" fmla="*/ 97638409 h 46"/>
                <a:gd name="T58" fmla="*/ 130184209 w 64"/>
                <a:gd name="T59" fmla="*/ 97638409 h 46"/>
                <a:gd name="T60" fmla="*/ 65092104 w 64"/>
                <a:gd name="T61" fmla="*/ 32546134 h 46"/>
                <a:gd name="T62" fmla="*/ 0 w 64"/>
                <a:gd name="T63" fmla="*/ 0 h 46"/>
                <a:gd name="T64" fmla="*/ 0 w 64"/>
                <a:gd name="T65" fmla="*/ 0 h 46"/>
                <a:gd name="T66" fmla="*/ 0 w 64"/>
                <a:gd name="T67" fmla="*/ 0 h 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4"/>
                <a:gd name="T103" fmla="*/ 0 h 46"/>
                <a:gd name="T104" fmla="*/ 64 w 64"/>
                <a:gd name="T105" fmla="*/ 46 h 4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4" h="46">
                  <a:moveTo>
                    <a:pt x="0" y="0"/>
                  </a:moveTo>
                  <a:lnTo>
                    <a:pt x="0" y="0"/>
                  </a:lnTo>
                  <a:lnTo>
                    <a:pt x="0" y="2"/>
                  </a:lnTo>
                  <a:lnTo>
                    <a:pt x="2" y="4"/>
                  </a:lnTo>
                  <a:lnTo>
                    <a:pt x="10" y="8"/>
                  </a:lnTo>
                  <a:lnTo>
                    <a:pt x="18" y="10"/>
                  </a:lnTo>
                  <a:lnTo>
                    <a:pt x="34" y="12"/>
                  </a:lnTo>
                  <a:lnTo>
                    <a:pt x="40" y="16"/>
                  </a:lnTo>
                  <a:lnTo>
                    <a:pt x="48" y="20"/>
                  </a:lnTo>
                  <a:lnTo>
                    <a:pt x="52" y="26"/>
                  </a:lnTo>
                  <a:lnTo>
                    <a:pt x="56" y="32"/>
                  </a:lnTo>
                  <a:lnTo>
                    <a:pt x="62" y="44"/>
                  </a:lnTo>
                  <a:lnTo>
                    <a:pt x="62" y="46"/>
                  </a:lnTo>
                  <a:lnTo>
                    <a:pt x="64" y="44"/>
                  </a:lnTo>
                  <a:lnTo>
                    <a:pt x="60" y="34"/>
                  </a:lnTo>
                  <a:lnTo>
                    <a:pt x="56" y="26"/>
                  </a:lnTo>
                  <a:lnTo>
                    <a:pt x="48" y="18"/>
                  </a:lnTo>
                  <a:lnTo>
                    <a:pt x="40" y="12"/>
                  </a:lnTo>
                  <a:lnTo>
                    <a:pt x="30" y="10"/>
                  </a:lnTo>
                  <a:lnTo>
                    <a:pt x="22" y="8"/>
                  </a:lnTo>
                  <a:lnTo>
                    <a:pt x="14" y="8"/>
                  </a:lnTo>
                  <a:lnTo>
                    <a:pt x="8" y="6"/>
                  </a:lnTo>
                  <a:lnTo>
                    <a:pt x="4" y="2"/>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8705" name="Freeform 50"/>
            <p:cNvSpPr>
              <a:spLocks/>
            </p:cNvSpPr>
            <p:nvPr/>
          </p:nvSpPr>
          <p:spPr bwMode="auto">
            <a:xfrm>
              <a:off x="5861845" y="5961602"/>
              <a:ext cx="258174" cy="185563"/>
            </a:xfrm>
            <a:custGeom>
              <a:avLst/>
              <a:gdLst>
                <a:gd name="T0" fmla="*/ 0 w 64"/>
                <a:gd name="T1" fmla="*/ 0 h 46"/>
                <a:gd name="T2" fmla="*/ 0 w 64"/>
                <a:gd name="T3" fmla="*/ 0 h 46"/>
                <a:gd name="T4" fmla="*/ 0 w 64"/>
                <a:gd name="T5" fmla="*/ 32546134 h 46"/>
                <a:gd name="T6" fmla="*/ 32546052 w 64"/>
                <a:gd name="T7" fmla="*/ 65092267 h 46"/>
                <a:gd name="T8" fmla="*/ 32546052 w 64"/>
                <a:gd name="T9" fmla="*/ 65092267 h 46"/>
                <a:gd name="T10" fmla="*/ 162730285 w 64"/>
                <a:gd name="T11" fmla="*/ 130184535 h 46"/>
                <a:gd name="T12" fmla="*/ 292910491 w 64"/>
                <a:gd name="T13" fmla="*/ 162730692 h 46"/>
                <a:gd name="T14" fmla="*/ 292910491 w 64"/>
                <a:gd name="T15" fmla="*/ 162730692 h 46"/>
                <a:gd name="T16" fmla="*/ 553278972 w 64"/>
                <a:gd name="T17" fmla="*/ 195276818 h 46"/>
                <a:gd name="T18" fmla="*/ 650917105 w 64"/>
                <a:gd name="T19" fmla="*/ 260369070 h 46"/>
                <a:gd name="T20" fmla="*/ 781097249 w 64"/>
                <a:gd name="T21" fmla="*/ 325461384 h 46"/>
                <a:gd name="T22" fmla="*/ 781097249 w 64"/>
                <a:gd name="T23" fmla="*/ 325461384 h 46"/>
                <a:gd name="T24" fmla="*/ 846189337 w 64"/>
                <a:gd name="T25" fmla="*/ 423095728 h 46"/>
                <a:gd name="T26" fmla="*/ 911281426 w 64"/>
                <a:gd name="T27" fmla="*/ 520734105 h 46"/>
                <a:gd name="T28" fmla="*/ 1008919559 w 64"/>
                <a:gd name="T29" fmla="*/ 716010986 h 46"/>
                <a:gd name="T30" fmla="*/ 1008919559 w 64"/>
                <a:gd name="T31" fmla="*/ 716010986 h 46"/>
                <a:gd name="T32" fmla="*/ 1008919559 w 64"/>
                <a:gd name="T33" fmla="*/ 748557112 h 46"/>
                <a:gd name="T34" fmla="*/ 1041465604 w 64"/>
                <a:gd name="T35" fmla="*/ 716010986 h 46"/>
                <a:gd name="T36" fmla="*/ 1041465604 w 64"/>
                <a:gd name="T37" fmla="*/ 716010986 h 46"/>
                <a:gd name="T38" fmla="*/ 976373515 w 64"/>
                <a:gd name="T39" fmla="*/ 553280357 h 46"/>
                <a:gd name="T40" fmla="*/ 911281426 w 64"/>
                <a:gd name="T41" fmla="*/ 423095728 h 46"/>
                <a:gd name="T42" fmla="*/ 781097249 w 64"/>
                <a:gd name="T43" fmla="*/ 292915258 h 46"/>
                <a:gd name="T44" fmla="*/ 650917105 w 64"/>
                <a:gd name="T45" fmla="*/ 195276818 h 46"/>
                <a:gd name="T46" fmla="*/ 650917105 w 64"/>
                <a:gd name="T47" fmla="*/ 195276818 h 46"/>
                <a:gd name="T48" fmla="*/ 488186757 w 64"/>
                <a:gd name="T49" fmla="*/ 162730692 h 46"/>
                <a:gd name="T50" fmla="*/ 358002580 w 64"/>
                <a:gd name="T51" fmla="*/ 130184535 h 46"/>
                <a:gd name="T52" fmla="*/ 358002580 w 64"/>
                <a:gd name="T53" fmla="*/ 130184535 h 46"/>
                <a:gd name="T54" fmla="*/ 227822374 w 64"/>
                <a:gd name="T55" fmla="*/ 130184535 h 46"/>
                <a:gd name="T56" fmla="*/ 130184209 w 64"/>
                <a:gd name="T57" fmla="*/ 97638409 h 46"/>
                <a:gd name="T58" fmla="*/ 130184209 w 64"/>
                <a:gd name="T59" fmla="*/ 97638409 h 46"/>
                <a:gd name="T60" fmla="*/ 65092104 w 64"/>
                <a:gd name="T61" fmla="*/ 32546134 h 46"/>
                <a:gd name="T62" fmla="*/ 0 w 64"/>
                <a:gd name="T63" fmla="*/ 0 h 46"/>
                <a:gd name="T64" fmla="*/ 0 w 64"/>
                <a:gd name="T65" fmla="*/ 0 h 46"/>
                <a:gd name="T66" fmla="*/ 0 w 64"/>
                <a:gd name="T67" fmla="*/ 0 h 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4"/>
                <a:gd name="T103" fmla="*/ 0 h 46"/>
                <a:gd name="T104" fmla="*/ 64 w 64"/>
                <a:gd name="T105" fmla="*/ 46 h 4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4" h="46">
                  <a:moveTo>
                    <a:pt x="0" y="0"/>
                  </a:moveTo>
                  <a:lnTo>
                    <a:pt x="0" y="0"/>
                  </a:lnTo>
                  <a:lnTo>
                    <a:pt x="0" y="2"/>
                  </a:lnTo>
                  <a:lnTo>
                    <a:pt x="2" y="4"/>
                  </a:lnTo>
                  <a:lnTo>
                    <a:pt x="10" y="8"/>
                  </a:lnTo>
                  <a:lnTo>
                    <a:pt x="18" y="10"/>
                  </a:lnTo>
                  <a:lnTo>
                    <a:pt x="34" y="12"/>
                  </a:lnTo>
                  <a:lnTo>
                    <a:pt x="40" y="16"/>
                  </a:lnTo>
                  <a:lnTo>
                    <a:pt x="48" y="20"/>
                  </a:lnTo>
                  <a:lnTo>
                    <a:pt x="52" y="26"/>
                  </a:lnTo>
                  <a:lnTo>
                    <a:pt x="56" y="32"/>
                  </a:lnTo>
                  <a:lnTo>
                    <a:pt x="62" y="44"/>
                  </a:lnTo>
                  <a:lnTo>
                    <a:pt x="62" y="46"/>
                  </a:lnTo>
                  <a:lnTo>
                    <a:pt x="64" y="44"/>
                  </a:lnTo>
                  <a:lnTo>
                    <a:pt x="60" y="34"/>
                  </a:lnTo>
                  <a:lnTo>
                    <a:pt x="56" y="26"/>
                  </a:lnTo>
                  <a:lnTo>
                    <a:pt x="48" y="18"/>
                  </a:lnTo>
                  <a:lnTo>
                    <a:pt x="40" y="12"/>
                  </a:lnTo>
                  <a:lnTo>
                    <a:pt x="30" y="10"/>
                  </a:lnTo>
                  <a:lnTo>
                    <a:pt x="22" y="8"/>
                  </a:lnTo>
                  <a:lnTo>
                    <a:pt x="14" y="8"/>
                  </a:lnTo>
                  <a:lnTo>
                    <a:pt x="8" y="6"/>
                  </a:lnTo>
                  <a:lnTo>
                    <a:pt x="4" y="2"/>
                  </a:lnTo>
                  <a:lnTo>
                    <a:pt x="0" y="0"/>
                  </a:lnTo>
                </a:path>
              </a:pathLst>
            </a:custGeom>
            <a:noFill/>
            <a:ln w="9525">
              <a:noFill/>
              <a:round/>
              <a:headEnd/>
              <a:tailEnd/>
            </a:ln>
          </p:spPr>
          <p:txBody>
            <a:bodyPr/>
            <a:lstStyle/>
            <a:p>
              <a:endParaRPr lang="fr-FR">
                <a:latin typeface="Calibri" pitchFamily="34" charset="0"/>
              </a:endParaRPr>
            </a:p>
          </p:txBody>
        </p:sp>
        <p:sp>
          <p:nvSpPr>
            <p:cNvPr id="8706" name="Freeform 51"/>
            <p:cNvSpPr>
              <a:spLocks/>
            </p:cNvSpPr>
            <p:nvPr/>
          </p:nvSpPr>
          <p:spPr bwMode="auto">
            <a:xfrm>
              <a:off x="6079679" y="5985806"/>
              <a:ext cx="209767" cy="298514"/>
            </a:xfrm>
            <a:custGeom>
              <a:avLst/>
              <a:gdLst>
                <a:gd name="T0" fmla="*/ 0 w 52"/>
                <a:gd name="T1" fmla="*/ 32546088 h 74"/>
                <a:gd name="T2" fmla="*/ 0 w 52"/>
                <a:gd name="T3" fmla="*/ 32546088 h 74"/>
                <a:gd name="T4" fmla="*/ 32546155 w 52"/>
                <a:gd name="T5" fmla="*/ 130184354 h 74"/>
                <a:gd name="T6" fmla="*/ 65092310 w 52"/>
                <a:gd name="T7" fmla="*/ 227822627 h 74"/>
                <a:gd name="T8" fmla="*/ 97638473 w 52"/>
                <a:gd name="T9" fmla="*/ 455641219 h 74"/>
                <a:gd name="T10" fmla="*/ 130184621 w 52"/>
                <a:gd name="T11" fmla="*/ 683463909 h 74"/>
                <a:gd name="T12" fmla="*/ 162730800 w 52"/>
                <a:gd name="T13" fmla="*/ 813648231 h 74"/>
                <a:gd name="T14" fmla="*/ 227823094 w 52"/>
                <a:gd name="T15" fmla="*/ 911282439 h 74"/>
                <a:gd name="T16" fmla="*/ 227823094 w 52"/>
                <a:gd name="T17" fmla="*/ 911282439 h 74"/>
                <a:gd name="T18" fmla="*/ 358007746 w 52"/>
                <a:gd name="T19" fmla="*/ 1041466761 h 74"/>
                <a:gd name="T20" fmla="*/ 488188302 w 52"/>
                <a:gd name="T21" fmla="*/ 1139105255 h 74"/>
                <a:gd name="T22" fmla="*/ 650919164 w 52"/>
                <a:gd name="T23" fmla="*/ 1204197416 h 74"/>
                <a:gd name="T24" fmla="*/ 846196048 w 52"/>
                <a:gd name="T25" fmla="*/ 1204197416 h 74"/>
                <a:gd name="T26" fmla="*/ 846196048 w 52"/>
                <a:gd name="T27" fmla="*/ 1204197416 h 74"/>
                <a:gd name="T28" fmla="*/ 846196048 w 52"/>
                <a:gd name="T29" fmla="*/ 1171651335 h 74"/>
                <a:gd name="T30" fmla="*/ 813649901 w 52"/>
                <a:gd name="T31" fmla="*/ 1171651335 h 74"/>
                <a:gd name="T32" fmla="*/ 813649901 w 52"/>
                <a:gd name="T33" fmla="*/ 1171651335 h 74"/>
                <a:gd name="T34" fmla="*/ 618373017 w 52"/>
                <a:gd name="T35" fmla="*/ 1139105255 h 74"/>
                <a:gd name="T36" fmla="*/ 423100041 w 52"/>
                <a:gd name="T37" fmla="*/ 1041466761 h 74"/>
                <a:gd name="T38" fmla="*/ 292915452 w 52"/>
                <a:gd name="T39" fmla="*/ 911282439 h 74"/>
                <a:gd name="T40" fmla="*/ 195276947 w 52"/>
                <a:gd name="T41" fmla="*/ 716009990 h 74"/>
                <a:gd name="T42" fmla="*/ 195276947 w 52"/>
                <a:gd name="T43" fmla="*/ 716009990 h 74"/>
                <a:gd name="T44" fmla="*/ 130184621 w 52"/>
                <a:gd name="T45" fmla="*/ 358002978 h 74"/>
                <a:gd name="T46" fmla="*/ 97638473 w 52"/>
                <a:gd name="T47" fmla="*/ 162730466 h 74"/>
                <a:gd name="T48" fmla="*/ 0 w 52"/>
                <a:gd name="T49" fmla="*/ 0 h 74"/>
                <a:gd name="T50" fmla="*/ 0 w 52"/>
                <a:gd name="T51" fmla="*/ 0 h 74"/>
                <a:gd name="T52" fmla="*/ 0 w 52"/>
                <a:gd name="T53" fmla="*/ 32546088 h 7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
                <a:gd name="T82" fmla="*/ 0 h 74"/>
                <a:gd name="T83" fmla="*/ 52 w 52"/>
                <a:gd name="T84" fmla="*/ 74 h 7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 h="74">
                  <a:moveTo>
                    <a:pt x="0" y="2"/>
                  </a:moveTo>
                  <a:lnTo>
                    <a:pt x="0" y="2"/>
                  </a:lnTo>
                  <a:lnTo>
                    <a:pt x="2" y="8"/>
                  </a:lnTo>
                  <a:lnTo>
                    <a:pt x="4" y="14"/>
                  </a:lnTo>
                  <a:lnTo>
                    <a:pt x="6" y="28"/>
                  </a:lnTo>
                  <a:lnTo>
                    <a:pt x="8" y="42"/>
                  </a:lnTo>
                  <a:lnTo>
                    <a:pt x="10" y="50"/>
                  </a:lnTo>
                  <a:lnTo>
                    <a:pt x="14" y="56"/>
                  </a:lnTo>
                  <a:lnTo>
                    <a:pt x="22" y="64"/>
                  </a:lnTo>
                  <a:lnTo>
                    <a:pt x="30" y="70"/>
                  </a:lnTo>
                  <a:lnTo>
                    <a:pt x="40" y="74"/>
                  </a:lnTo>
                  <a:lnTo>
                    <a:pt x="52" y="74"/>
                  </a:lnTo>
                  <a:lnTo>
                    <a:pt x="52" y="72"/>
                  </a:lnTo>
                  <a:lnTo>
                    <a:pt x="50" y="72"/>
                  </a:lnTo>
                  <a:lnTo>
                    <a:pt x="38" y="70"/>
                  </a:lnTo>
                  <a:lnTo>
                    <a:pt x="26" y="64"/>
                  </a:lnTo>
                  <a:lnTo>
                    <a:pt x="18" y="56"/>
                  </a:lnTo>
                  <a:lnTo>
                    <a:pt x="12" y="44"/>
                  </a:lnTo>
                  <a:lnTo>
                    <a:pt x="8" y="22"/>
                  </a:lnTo>
                  <a:lnTo>
                    <a:pt x="6" y="10"/>
                  </a:lnTo>
                  <a:lnTo>
                    <a:pt x="0" y="0"/>
                  </a:lnTo>
                  <a:lnTo>
                    <a:pt x="0"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8707" name="Freeform 52"/>
            <p:cNvSpPr>
              <a:spLocks/>
            </p:cNvSpPr>
            <p:nvPr/>
          </p:nvSpPr>
          <p:spPr bwMode="auto">
            <a:xfrm>
              <a:off x="6079679" y="5985806"/>
              <a:ext cx="209767" cy="298514"/>
            </a:xfrm>
            <a:custGeom>
              <a:avLst/>
              <a:gdLst>
                <a:gd name="T0" fmla="*/ 0 w 52"/>
                <a:gd name="T1" fmla="*/ 32546088 h 74"/>
                <a:gd name="T2" fmla="*/ 0 w 52"/>
                <a:gd name="T3" fmla="*/ 32546088 h 74"/>
                <a:gd name="T4" fmla="*/ 32546155 w 52"/>
                <a:gd name="T5" fmla="*/ 130184354 h 74"/>
                <a:gd name="T6" fmla="*/ 65092310 w 52"/>
                <a:gd name="T7" fmla="*/ 227822627 h 74"/>
                <a:gd name="T8" fmla="*/ 97638473 w 52"/>
                <a:gd name="T9" fmla="*/ 455641219 h 74"/>
                <a:gd name="T10" fmla="*/ 130184621 w 52"/>
                <a:gd name="T11" fmla="*/ 683463909 h 74"/>
                <a:gd name="T12" fmla="*/ 162730800 w 52"/>
                <a:gd name="T13" fmla="*/ 813648231 h 74"/>
                <a:gd name="T14" fmla="*/ 227823094 w 52"/>
                <a:gd name="T15" fmla="*/ 911282439 h 74"/>
                <a:gd name="T16" fmla="*/ 227823094 w 52"/>
                <a:gd name="T17" fmla="*/ 911282439 h 74"/>
                <a:gd name="T18" fmla="*/ 358007746 w 52"/>
                <a:gd name="T19" fmla="*/ 1041466761 h 74"/>
                <a:gd name="T20" fmla="*/ 488188302 w 52"/>
                <a:gd name="T21" fmla="*/ 1139105255 h 74"/>
                <a:gd name="T22" fmla="*/ 650919164 w 52"/>
                <a:gd name="T23" fmla="*/ 1204197416 h 74"/>
                <a:gd name="T24" fmla="*/ 846196048 w 52"/>
                <a:gd name="T25" fmla="*/ 1204197416 h 74"/>
                <a:gd name="T26" fmla="*/ 846196048 w 52"/>
                <a:gd name="T27" fmla="*/ 1204197416 h 74"/>
                <a:gd name="T28" fmla="*/ 846196048 w 52"/>
                <a:gd name="T29" fmla="*/ 1171651335 h 74"/>
                <a:gd name="T30" fmla="*/ 813649901 w 52"/>
                <a:gd name="T31" fmla="*/ 1171651335 h 74"/>
                <a:gd name="T32" fmla="*/ 813649901 w 52"/>
                <a:gd name="T33" fmla="*/ 1171651335 h 74"/>
                <a:gd name="T34" fmla="*/ 618373017 w 52"/>
                <a:gd name="T35" fmla="*/ 1139105255 h 74"/>
                <a:gd name="T36" fmla="*/ 423100041 w 52"/>
                <a:gd name="T37" fmla="*/ 1041466761 h 74"/>
                <a:gd name="T38" fmla="*/ 292915452 w 52"/>
                <a:gd name="T39" fmla="*/ 911282439 h 74"/>
                <a:gd name="T40" fmla="*/ 195276947 w 52"/>
                <a:gd name="T41" fmla="*/ 716009990 h 74"/>
                <a:gd name="T42" fmla="*/ 195276947 w 52"/>
                <a:gd name="T43" fmla="*/ 716009990 h 74"/>
                <a:gd name="T44" fmla="*/ 130184621 w 52"/>
                <a:gd name="T45" fmla="*/ 358002978 h 74"/>
                <a:gd name="T46" fmla="*/ 97638473 w 52"/>
                <a:gd name="T47" fmla="*/ 162730466 h 74"/>
                <a:gd name="T48" fmla="*/ 0 w 52"/>
                <a:gd name="T49" fmla="*/ 0 h 74"/>
                <a:gd name="T50" fmla="*/ 0 w 52"/>
                <a:gd name="T51" fmla="*/ 0 h 74"/>
                <a:gd name="T52" fmla="*/ 0 w 52"/>
                <a:gd name="T53" fmla="*/ 32546088 h 7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
                <a:gd name="T82" fmla="*/ 0 h 74"/>
                <a:gd name="T83" fmla="*/ 52 w 52"/>
                <a:gd name="T84" fmla="*/ 74 h 7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 h="74">
                  <a:moveTo>
                    <a:pt x="0" y="2"/>
                  </a:moveTo>
                  <a:lnTo>
                    <a:pt x="0" y="2"/>
                  </a:lnTo>
                  <a:lnTo>
                    <a:pt x="2" y="8"/>
                  </a:lnTo>
                  <a:lnTo>
                    <a:pt x="4" y="14"/>
                  </a:lnTo>
                  <a:lnTo>
                    <a:pt x="6" y="28"/>
                  </a:lnTo>
                  <a:lnTo>
                    <a:pt x="8" y="42"/>
                  </a:lnTo>
                  <a:lnTo>
                    <a:pt x="10" y="50"/>
                  </a:lnTo>
                  <a:lnTo>
                    <a:pt x="14" y="56"/>
                  </a:lnTo>
                  <a:lnTo>
                    <a:pt x="22" y="64"/>
                  </a:lnTo>
                  <a:lnTo>
                    <a:pt x="30" y="70"/>
                  </a:lnTo>
                  <a:lnTo>
                    <a:pt x="40" y="74"/>
                  </a:lnTo>
                  <a:lnTo>
                    <a:pt x="52" y="74"/>
                  </a:lnTo>
                  <a:lnTo>
                    <a:pt x="52" y="72"/>
                  </a:lnTo>
                  <a:lnTo>
                    <a:pt x="50" y="72"/>
                  </a:lnTo>
                  <a:lnTo>
                    <a:pt x="38" y="70"/>
                  </a:lnTo>
                  <a:lnTo>
                    <a:pt x="26" y="64"/>
                  </a:lnTo>
                  <a:lnTo>
                    <a:pt x="18" y="56"/>
                  </a:lnTo>
                  <a:lnTo>
                    <a:pt x="12" y="44"/>
                  </a:lnTo>
                  <a:lnTo>
                    <a:pt x="8" y="22"/>
                  </a:lnTo>
                  <a:lnTo>
                    <a:pt x="6" y="10"/>
                  </a:lnTo>
                  <a:lnTo>
                    <a:pt x="0" y="0"/>
                  </a:lnTo>
                  <a:lnTo>
                    <a:pt x="0" y="2"/>
                  </a:lnTo>
                </a:path>
              </a:pathLst>
            </a:custGeom>
            <a:noFill/>
            <a:ln w="9525">
              <a:noFill/>
              <a:round/>
              <a:headEnd/>
              <a:tailEnd/>
            </a:ln>
          </p:spPr>
          <p:txBody>
            <a:bodyPr/>
            <a:lstStyle/>
            <a:p>
              <a:endParaRPr lang="fr-FR">
                <a:latin typeface="Calibri" pitchFamily="34" charset="0"/>
              </a:endParaRPr>
            </a:p>
          </p:txBody>
        </p:sp>
        <p:sp>
          <p:nvSpPr>
            <p:cNvPr id="8708" name="Freeform 53"/>
            <p:cNvSpPr>
              <a:spLocks/>
            </p:cNvSpPr>
            <p:nvPr/>
          </p:nvSpPr>
          <p:spPr bwMode="auto">
            <a:xfrm>
              <a:off x="6079679" y="5985806"/>
              <a:ext cx="346922" cy="185563"/>
            </a:xfrm>
            <a:custGeom>
              <a:avLst/>
              <a:gdLst>
                <a:gd name="T0" fmla="*/ 97638370 w 86"/>
                <a:gd name="T1" fmla="*/ 32546134 h 46"/>
                <a:gd name="T2" fmla="*/ 97638370 w 86"/>
                <a:gd name="T3" fmla="*/ 0 h 46"/>
                <a:gd name="T4" fmla="*/ 97638370 w 86"/>
                <a:gd name="T5" fmla="*/ 0 h 46"/>
                <a:gd name="T6" fmla="*/ 97638370 w 86"/>
                <a:gd name="T7" fmla="*/ 65092267 h 46"/>
                <a:gd name="T8" fmla="*/ 97638370 w 86"/>
                <a:gd name="T9" fmla="*/ 65092267 h 46"/>
                <a:gd name="T10" fmla="*/ 162730627 w 86"/>
                <a:gd name="T11" fmla="*/ 32546134 h 46"/>
                <a:gd name="T12" fmla="*/ 260368966 w 86"/>
                <a:gd name="T13" fmla="*/ 65092267 h 46"/>
                <a:gd name="T14" fmla="*/ 423095559 w 86"/>
                <a:gd name="T15" fmla="*/ 162730692 h 46"/>
                <a:gd name="T16" fmla="*/ 423095559 w 86"/>
                <a:gd name="T17" fmla="*/ 162730692 h 46"/>
                <a:gd name="T18" fmla="*/ 585826249 w 86"/>
                <a:gd name="T19" fmla="*/ 195276818 h 46"/>
                <a:gd name="T20" fmla="*/ 748556813 w 86"/>
                <a:gd name="T21" fmla="*/ 260369070 h 46"/>
                <a:gd name="T22" fmla="*/ 748556813 w 86"/>
                <a:gd name="T23" fmla="*/ 260369070 h 46"/>
                <a:gd name="T24" fmla="*/ 943833490 w 86"/>
                <a:gd name="T25" fmla="*/ 325461384 h 46"/>
                <a:gd name="T26" fmla="*/ 1106560272 w 86"/>
                <a:gd name="T27" fmla="*/ 423095728 h 46"/>
                <a:gd name="T28" fmla="*/ 1269290836 w 86"/>
                <a:gd name="T29" fmla="*/ 585826483 h 46"/>
                <a:gd name="T30" fmla="*/ 1399475288 w 86"/>
                <a:gd name="T31" fmla="*/ 748557112 h 46"/>
                <a:gd name="T32" fmla="*/ 1399475288 w 86"/>
                <a:gd name="T33" fmla="*/ 748557112 h 46"/>
                <a:gd name="T34" fmla="*/ 1399475288 w 86"/>
                <a:gd name="T35" fmla="*/ 748557112 h 46"/>
                <a:gd name="T36" fmla="*/ 1399475288 w 86"/>
                <a:gd name="T37" fmla="*/ 748557112 h 46"/>
                <a:gd name="T38" fmla="*/ 1236744724 w 86"/>
                <a:gd name="T39" fmla="*/ 553280357 h 46"/>
                <a:gd name="T40" fmla="*/ 1106560272 w 86"/>
                <a:gd name="T41" fmla="*/ 390549602 h 46"/>
                <a:gd name="T42" fmla="*/ 911287377 w 86"/>
                <a:gd name="T43" fmla="*/ 260369070 h 46"/>
                <a:gd name="T44" fmla="*/ 716010700 w 86"/>
                <a:gd name="T45" fmla="*/ 195276818 h 46"/>
                <a:gd name="T46" fmla="*/ 716010700 w 86"/>
                <a:gd name="T47" fmla="*/ 195276818 h 46"/>
                <a:gd name="T48" fmla="*/ 260368966 w 86"/>
                <a:gd name="T49" fmla="*/ 32546134 h 46"/>
                <a:gd name="T50" fmla="*/ 260368966 w 86"/>
                <a:gd name="T51" fmla="*/ 32546134 h 46"/>
                <a:gd name="T52" fmla="*/ 130184483 w 86"/>
                <a:gd name="T53" fmla="*/ 0 h 46"/>
                <a:gd name="T54" fmla="*/ 97638370 w 86"/>
                <a:gd name="T55" fmla="*/ 0 h 46"/>
                <a:gd name="T56" fmla="*/ 32546121 w 86"/>
                <a:gd name="T57" fmla="*/ 32546134 h 46"/>
                <a:gd name="T58" fmla="*/ 32546121 w 86"/>
                <a:gd name="T59" fmla="*/ 32546134 h 46"/>
                <a:gd name="T60" fmla="*/ 0 w 86"/>
                <a:gd name="T61" fmla="*/ 65092267 h 46"/>
                <a:gd name="T62" fmla="*/ 0 w 86"/>
                <a:gd name="T63" fmla="*/ 65092267 h 46"/>
                <a:gd name="T64" fmla="*/ 65092241 w 86"/>
                <a:gd name="T65" fmla="*/ 97638409 h 46"/>
                <a:gd name="T66" fmla="*/ 130184483 w 86"/>
                <a:gd name="T67" fmla="*/ 65092267 h 46"/>
                <a:gd name="T68" fmla="*/ 130184483 w 86"/>
                <a:gd name="T69" fmla="*/ 65092267 h 46"/>
                <a:gd name="T70" fmla="*/ 97638370 w 86"/>
                <a:gd name="T71" fmla="*/ 32546134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46"/>
                <a:gd name="T110" fmla="*/ 86 w 86"/>
                <a:gd name="T111" fmla="*/ 46 h 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46">
                  <a:moveTo>
                    <a:pt x="6" y="2"/>
                  </a:moveTo>
                  <a:lnTo>
                    <a:pt x="6" y="0"/>
                  </a:lnTo>
                  <a:lnTo>
                    <a:pt x="6" y="4"/>
                  </a:lnTo>
                  <a:lnTo>
                    <a:pt x="10" y="2"/>
                  </a:lnTo>
                  <a:lnTo>
                    <a:pt x="16" y="4"/>
                  </a:lnTo>
                  <a:lnTo>
                    <a:pt x="26" y="10"/>
                  </a:lnTo>
                  <a:lnTo>
                    <a:pt x="36" y="12"/>
                  </a:lnTo>
                  <a:lnTo>
                    <a:pt x="46" y="16"/>
                  </a:lnTo>
                  <a:lnTo>
                    <a:pt x="58" y="20"/>
                  </a:lnTo>
                  <a:lnTo>
                    <a:pt x="68" y="26"/>
                  </a:lnTo>
                  <a:lnTo>
                    <a:pt x="78" y="36"/>
                  </a:lnTo>
                  <a:lnTo>
                    <a:pt x="86" y="46"/>
                  </a:lnTo>
                  <a:lnTo>
                    <a:pt x="76" y="34"/>
                  </a:lnTo>
                  <a:lnTo>
                    <a:pt x="68" y="24"/>
                  </a:lnTo>
                  <a:lnTo>
                    <a:pt x="56" y="16"/>
                  </a:lnTo>
                  <a:lnTo>
                    <a:pt x="44" y="12"/>
                  </a:lnTo>
                  <a:lnTo>
                    <a:pt x="16" y="2"/>
                  </a:lnTo>
                  <a:lnTo>
                    <a:pt x="8" y="0"/>
                  </a:lnTo>
                  <a:lnTo>
                    <a:pt x="6" y="0"/>
                  </a:lnTo>
                  <a:lnTo>
                    <a:pt x="2" y="2"/>
                  </a:lnTo>
                  <a:lnTo>
                    <a:pt x="0" y="4"/>
                  </a:lnTo>
                  <a:lnTo>
                    <a:pt x="4" y="6"/>
                  </a:lnTo>
                  <a:lnTo>
                    <a:pt x="8" y="4"/>
                  </a:lnTo>
                  <a:lnTo>
                    <a:pt x="6"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3010" name="Freeform 54"/>
            <p:cNvSpPr>
              <a:spLocks/>
            </p:cNvSpPr>
            <p:nvPr/>
          </p:nvSpPr>
          <p:spPr bwMode="auto">
            <a:xfrm>
              <a:off x="6079679" y="5985806"/>
              <a:ext cx="346922" cy="185563"/>
            </a:xfrm>
            <a:custGeom>
              <a:avLst/>
              <a:gdLst>
                <a:gd name="T0" fmla="*/ 97638370 w 86"/>
                <a:gd name="T1" fmla="*/ 32546134 h 46"/>
                <a:gd name="T2" fmla="*/ 97638370 w 86"/>
                <a:gd name="T3" fmla="*/ 0 h 46"/>
                <a:gd name="T4" fmla="*/ 97638370 w 86"/>
                <a:gd name="T5" fmla="*/ 0 h 46"/>
                <a:gd name="T6" fmla="*/ 97638370 w 86"/>
                <a:gd name="T7" fmla="*/ 65092267 h 46"/>
                <a:gd name="T8" fmla="*/ 97638370 w 86"/>
                <a:gd name="T9" fmla="*/ 65092267 h 46"/>
                <a:gd name="T10" fmla="*/ 162730627 w 86"/>
                <a:gd name="T11" fmla="*/ 32546134 h 46"/>
                <a:gd name="T12" fmla="*/ 260368966 w 86"/>
                <a:gd name="T13" fmla="*/ 65092267 h 46"/>
                <a:gd name="T14" fmla="*/ 423095559 w 86"/>
                <a:gd name="T15" fmla="*/ 162730692 h 46"/>
                <a:gd name="T16" fmla="*/ 423095559 w 86"/>
                <a:gd name="T17" fmla="*/ 162730692 h 46"/>
                <a:gd name="T18" fmla="*/ 585826249 w 86"/>
                <a:gd name="T19" fmla="*/ 195276818 h 46"/>
                <a:gd name="T20" fmla="*/ 748556813 w 86"/>
                <a:gd name="T21" fmla="*/ 260369070 h 46"/>
                <a:gd name="T22" fmla="*/ 748556813 w 86"/>
                <a:gd name="T23" fmla="*/ 260369070 h 46"/>
                <a:gd name="T24" fmla="*/ 943833490 w 86"/>
                <a:gd name="T25" fmla="*/ 325461384 h 46"/>
                <a:gd name="T26" fmla="*/ 1106560272 w 86"/>
                <a:gd name="T27" fmla="*/ 423095728 h 46"/>
                <a:gd name="T28" fmla="*/ 1269290836 w 86"/>
                <a:gd name="T29" fmla="*/ 585826483 h 46"/>
                <a:gd name="T30" fmla="*/ 1399475288 w 86"/>
                <a:gd name="T31" fmla="*/ 748557112 h 46"/>
                <a:gd name="T32" fmla="*/ 1399475288 w 86"/>
                <a:gd name="T33" fmla="*/ 748557112 h 46"/>
                <a:gd name="T34" fmla="*/ 1399475288 w 86"/>
                <a:gd name="T35" fmla="*/ 748557112 h 46"/>
                <a:gd name="T36" fmla="*/ 1399475288 w 86"/>
                <a:gd name="T37" fmla="*/ 748557112 h 46"/>
                <a:gd name="T38" fmla="*/ 1236744724 w 86"/>
                <a:gd name="T39" fmla="*/ 553280357 h 46"/>
                <a:gd name="T40" fmla="*/ 1106560272 w 86"/>
                <a:gd name="T41" fmla="*/ 390549602 h 46"/>
                <a:gd name="T42" fmla="*/ 911287377 w 86"/>
                <a:gd name="T43" fmla="*/ 260369070 h 46"/>
                <a:gd name="T44" fmla="*/ 716010700 w 86"/>
                <a:gd name="T45" fmla="*/ 195276818 h 46"/>
                <a:gd name="T46" fmla="*/ 716010700 w 86"/>
                <a:gd name="T47" fmla="*/ 195276818 h 46"/>
                <a:gd name="T48" fmla="*/ 260368966 w 86"/>
                <a:gd name="T49" fmla="*/ 32546134 h 46"/>
                <a:gd name="T50" fmla="*/ 260368966 w 86"/>
                <a:gd name="T51" fmla="*/ 32546134 h 46"/>
                <a:gd name="T52" fmla="*/ 130184483 w 86"/>
                <a:gd name="T53" fmla="*/ 0 h 46"/>
                <a:gd name="T54" fmla="*/ 97638370 w 86"/>
                <a:gd name="T55" fmla="*/ 0 h 46"/>
                <a:gd name="T56" fmla="*/ 32546121 w 86"/>
                <a:gd name="T57" fmla="*/ 32546134 h 46"/>
                <a:gd name="T58" fmla="*/ 32546121 w 86"/>
                <a:gd name="T59" fmla="*/ 32546134 h 46"/>
                <a:gd name="T60" fmla="*/ 0 w 86"/>
                <a:gd name="T61" fmla="*/ 65092267 h 46"/>
                <a:gd name="T62" fmla="*/ 0 w 86"/>
                <a:gd name="T63" fmla="*/ 65092267 h 46"/>
                <a:gd name="T64" fmla="*/ 65092241 w 86"/>
                <a:gd name="T65" fmla="*/ 97638409 h 46"/>
                <a:gd name="T66" fmla="*/ 130184483 w 86"/>
                <a:gd name="T67" fmla="*/ 65092267 h 46"/>
                <a:gd name="T68" fmla="*/ 130184483 w 86"/>
                <a:gd name="T69" fmla="*/ 65092267 h 46"/>
                <a:gd name="T70" fmla="*/ 97638370 w 86"/>
                <a:gd name="T71" fmla="*/ 32546134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46"/>
                <a:gd name="T110" fmla="*/ 86 w 86"/>
                <a:gd name="T111" fmla="*/ 46 h 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46">
                  <a:moveTo>
                    <a:pt x="6" y="2"/>
                  </a:moveTo>
                  <a:lnTo>
                    <a:pt x="6" y="0"/>
                  </a:lnTo>
                  <a:lnTo>
                    <a:pt x="6" y="4"/>
                  </a:lnTo>
                  <a:lnTo>
                    <a:pt x="10" y="2"/>
                  </a:lnTo>
                  <a:lnTo>
                    <a:pt x="16" y="4"/>
                  </a:lnTo>
                  <a:lnTo>
                    <a:pt x="26" y="10"/>
                  </a:lnTo>
                  <a:lnTo>
                    <a:pt x="36" y="12"/>
                  </a:lnTo>
                  <a:lnTo>
                    <a:pt x="46" y="16"/>
                  </a:lnTo>
                  <a:lnTo>
                    <a:pt x="58" y="20"/>
                  </a:lnTo>
                  <a:lnTo>
                    <a:pt x="68" y="26"/>
                  </a:lnTo>
                  <a:lnTo>
                    <a:pt x="78" y="36"/>
                  </a:lnTo>
                  <a:lnTo>
                    <a:pt x="86" y="46"/>
                  </a:lnTo>
                  <a:lnTo>
                    <a:pt x="76" y="34"/>
                  </a:lnTo>
                  <a:lnTo>
                    <a:pt x="68" y="24"/>
                  </a:lnTo>
                  <a:lnTo>
                    <a:pt x="56" y="16"/>
                  </a:lnTo>
                  <a:lnTo>
                    <a:pt x="44" y="12"/>
                  </a:lnTo>
                  <a:lnTo>
                    <a:pt x="16" y="2"/>
                  </a:lnTo>
                  <a:lnTo>
                    <a:pt x="8" y="0"/>
                  </a:lnTo>
                  <a:lnTo>
                    <a:pt x="6" y="0"/>
                  </a:lnTo>
                  <a:lnTo>
                    <a:pt x="2" y="2"/>
                  </a:lnTo>
                  <a:lnTo>
                    <a:pt x="0" y="4"/>
                  </a:lnTo>
                  <a:lnTo>
                    <a:pt x="4" y="6"/>
                  </a:lnTo>
                  <a:lnTo>
                    <a:pt x="8" y="4"/>
                  </a:lnTo>
                  <a:lnTo>
                    <a:pt x="6" y="2"/>
                  </a:lnTo>
                </a:path>
              </a:pathLst>
            </a:custGeom>
            <a:noFill/>
            <a:ln w="9525">
              <a:noFill/>
              <a:round/>
              <a:headEnd/>
              <a:tailEnd/>
            </a:ln>
          </p:spPr>
          <p:txBody>
            <a:bodyPr/>
            <a:lstStyle/>
            <a:p>
              <a:endParaRPr lang="fr-FR">
                <a:latin typeface="Calibri" pitchFamily="34" charset="0"/>
              </a:endParaRPr>
            </a:p>
          </p:txBody>
        </p:sp>
        <p:sp>
          <p:nvSpPr>
            <p:cNvPr id="3017" name="Freeform 55"/>
            <p:cNvSpPr>
              <a:spLocks/>
            </p:cNvSpPr>
            <p:nvPr/>
          </p:nvSpPr>
          <p:spPr bwMode="auto">
            <a:xfrm>
              <a:off x="6329786" y="6018078"/>
              <a:ext cx="314650" cy="137155"/>
            </a:xfrm>
            <a:custGeom>
              <a:avLst/>
              <a:gdLst>
                <a:gd name="T0" fmla="*/ 455641386 w 78"/>
                <a:gd name="T1" fmla="*/ 488186994 h 34"/>
                <a:gd name="T2" fmla="*/ 455641386 w 78"/>
                <a:gd name="T3" fmla="*/ 488186994 h 34"/>
                <a:gd name="T4" fmla="*/ 97638309 w 78"/>
                <a:gd name="T5" fmla="*/ 130184272 h 34"/>
                <a:gd name="T6" fmla="*/ 97638309 w 78"/>
                <a:gd name="T7" fmla="*/ 130184272 h 34"/>
                <a:gd name="T8" fmla="*/ 65092201 w 78"/>
                <a:gd name="T9" fmla="*/ 65092136 h 34"/>
                <a:gd name="T10" fmla="*/ 32546100 w 78"/>
                <a:gd name="T11" fmla="*/ 65092136 h 34"/>
                <a:gd name="T12" fmla="*/ 97638309 w 78"/>
                <a:gd name="T13" fmla="*/ 65092136 h 34"/>
                <a:gd name="T14" fmla="*/ 97638309 w 78"/>
                <a:gd name="T15" fmla="*/ 65092136 h 34"/>
                <a:gd name="T16" fmla="*/ 292914958 w 78"/>
                <a:gd name="T17" fmla="*/ 97638212 h 34"/>
                <a:gd name="T18" fmla="*/ 292914958 w 78"/>
                <a:gd name="T19" fmla="*/ 97638212 h 34"/>
                <a:gd name="T20" fmla="*/ 553279789 w 78"/>
                <a:gd name="T21" fmla="*/ 195276424 h 34"/>
                <a:gd name="T22" fmla="*/ 781102436 w 78"/>
                <a:gd name="T23" fmla="*/ 292910633 h 34"/>
                <a:gd name="T24" fmla="*/ 1008921048 w 78"/>
                <a:gd name="T25" fmla="*/ 423094873 h 34"/>
                <a:gd name="T26" fmla="*/ 1236743947 w 78"/>
                <a:gd name="T27" fmla="*/ 553279240 h 34"/>
                <a:gd name="T28" fmla="*/ 1236743947 w 78"/>
                <a:gd name="T29" fmla="*/ 553279240 h 34"/>
                <a:gd name="T30" fmla="*/ 1269290040 w 78"/>
                <a:gd name="T31" fmla="*/ 553279240 h 34"/>
                <a:gd name="T32" fmla="*/ 1269290040 w 78"/>
                <a:gd name="T33" fmla="*/ 553279240 h 34"/>
                <a:gd name="T34" fmla="*/ 1269290040 w 78"/>
                <a:gd name="T35" fmla="*/ 553279240 h 34"/>
                <a:gd name="T36" fmla="*/ 1139105670 w 78"/>
                <a:gd name="T37" fmla="*/ 423094873 h 34"/>
                <a:gd name="T38" fmla="*/ 1008921048 w 78"/>
                <a:gd name="T39" fmla="*/ 325456693 h 34"/>
                <a:gd name="T40" fmla="*/ 716010251 w 78"/>
                <a:gd name="T41" fmla="*/ 195276424 h 34"/>
                <a:gd name="T42" fmla="*/ 423095293 w 78"/>
                <a:gd name="T43" fmla="*/ 97638212 h 34"/>
                <a:gd name="T44" fmla="*/ 97638309 w 78"/>
                <a:gd name="T45" fmla="*/ 32546068 h 34"/>
                <a:gd name="T46" fmla="*/ 97638309 w 78"/>
                <a:gd name="T47" fmla="*/ 32546068 h 34"/>
                <a:gd name="T48" fmla="*/ 32546100 w 78"/>
                <a:gd name="T49" fmla="*/ 0 h 34"/>
                <a:gd name="T50" fmla="*/ 0 w 78"/>
                <a:gd name="T51" fmla="*/ 32546068 h 34"/>
                <a:gd name="T52" fmla="*/ 0 w 78"/>
                <a:gd name="T53" fmla="*/ 65092136 h 34"/>
                <a:gd name="T54" fmla="*/ 0 w 78"/>
                <a:gd name="T55" fmla="*/ 65092136 h 34"/>
                <a:gd name="T56" fmla="*/ 130184401 w 78"/>
                <a:gd name="T57" fmla="*/ 195276424 h 34"/>
                <a:gd name="T58" fmla="*/ 130184401 w 78"/>
                <a:gd name="T59" fmla="*/ 195276424 h 34"/>
                <a:gd name="T60" fmla="*/ 455641386 w 78"/>
                <a:gd name="T61" fmla="*/ 520733054 h 34"/>
                <a:gd name="T62" fmla="*/ 455641386 w 78"/>
                <a:gd name="T63" fmla="*/ 520733054 h 34"/>
                <a:gd name="T64" fmla="*/ 455641386 w 78"/>
                <a:gd name="T65" fmla="*/ 488186994 h 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8"/>
                <a:gd name="T100" fmla="*/ 0 h 34"/>
                <a:gd name="T101" fmla="*/ 78 w 78"/>
                <a:gd name="T102" fmla="*/ 34 h 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8" h="34">
                  <a:moveTo>
                    <a:pt x="28" y="30"/>
                  </a:moveTo>
                  <a:lnTo>
                    <a:pt x="28" y="30"/>
                  </a:lnTo>
                  <a:lnTo>
                    <a:pt x="6" y="8"/>
                  </a:lnTo>
                  <a:lnTo>
                    <a:pt x="4" y="4"/>
                  </a:lnTo>
                  <a:lnTo>
                    <a:pt x="2" y="4"/>
                  </a:lnTo>
                  <a:lnTo>
                    <a:pt x="6" y="4"/>
                  </a:lnTo>
                  <a:lnTo>
                    <a:pt x="18" y="6"/>
                  </a:lnTo>
                  <a:lnTo>
                    <a:pt x="34" y="12"/>
                  </a:lnTo>
                  <a:lnTo>
                    <a:pt x="48" y="18"/>
                  </a:lnTo>
                  <a:lnTo>
                    <a:pt x="62" y="26"/>
                  </a:lnTo>
                  <a:lnTo>
                    <a:pt x="76" y="34"/>
                  </a:lnTo>
                  <a:lnTo>
                    <a:pt x="78" y="34"/>
                  </a:lnTo>
                  <a:lnTo>
                    <a:pt x="70" y="26"/>
                  </a:lnTo>
                  <a:lnTo>
                    <a:pt x="62" y="20"/>
                  </a:lnTo>
                  <a:lnTo>
                    <a:pt x="44" y="12"/>
                  </a:lnTo>
                  <a:lnTo>
                    <a:pt x="26" y="6"/>
                  </a:lnTo>
                  <a:lnTo>
                    <a:pt x="6" y="2"/>
                  </a:lnTo>
                  <a:lnTo>
                    <a:pt x="2" y="0"/>
                  </a:lnTo>
                  <a:lnTo>
                    <a:pt x="0" y="2"/>
                  </a:lnTo>
                  <a:lnTo>
                    <a:pt x="0" y="4"/>
                  </a:lnTo>
                  <a:lnTo>
                    <a:pt x="8" y="12"/>
                  </a:lnTo>
                  <a:lnTo>
                    <a:pt x="28" y="32"/>
                  </a:lnTo>
                  <a:lnTo>
                    <a:pt x="28" y="30"/>
                  </a:lnTo>
                  <a:close/>
                </a:path>
              </a:pathLst>
            </a:custGeom>
            <a:solidFill>
              <a:srgbClr val="000000"/>
            </a:solidFill>
            <a:ln w="9525">
              <a:noFill/>
              <a:round/>
              <a:headEnd/>
              <a:tailEnd/>
            </a:ln>
          </p:spPr>
          <p:txBody>
            <a:bodyPr/>
            <a:lstStyle/>
            <a:p>
              <a:endParaRPr lang="fr-FR">
                <a:latin typeface="Calibri" pitchFamily="34" charset="0"/>
              </a:endParaRPr>
            </a:p>
          </p:txBody>
        </p:sp>
        <p:sp>
          <p:nvSpPr>
            <p:cNvPr id="3024" name="Freeform 56"/>
            <p:cNvSpPr>
              <a:spLocks/>
            </p:cNvSpPr>
            <p:nvPr/>
          </p:nvSpPr>
          <p:spPr bwMode="auto">
            <a:xfrm>
              <a:off x="6329786" y="6018078"/>
              <a:ext cx="314650" cy="137155"/>
            </a:xfrm>
            <a:custGeom>
              <a:avLst/>
              <a:gdLst>
                <a:gd name="T0" fmla="*/ 455641386 w 78"/>
                <a:gd name="T1" fmla="*/ 488186994 h 34"/>
                <a:gd name="T2" fmla="*/ 455641386 w 78"/>
                <a:gd name="T3" fmla="*/ 488186994 h 34"/>
                <a:gd name="T4" fmla="*/ 97638309 w 78"/>
                <a:gd name="T5" fmla="*/ 130184272 h 34"/>
                <a:gd name="T6" fmla="*/ 97638309 w 78"/>
                <a:gd name="T7" fmla="*/ 130184272 h 34"/>
                <a:gd name="T8" fmla="*/ 65092201 w 78"/>
                <a:gd name="T9" fmla="*/ 65092136 h 34"/>
                <a:gd name="T10" fmla="*/ 32546100 w 78"/>
                <a:gd name="T11" fmla="*/ 65092136 h 34"/>
                <a:gd name="T12" fmla="*/ 97638309 w 78"/>
                <a:gd name="T13" fmla="*/ 65092136 h 34"/>
                <a:gd name="T14" fmla="*/ 97638309 w 78"/>
                <a:gd name="T15" fmla="*/ 65092136 h 34"/>
                <a:gd name="T16" fmla="*/ 292914958 w 78"/>
                <a:gd name="T17" fmla="*/ 97638212 h 34"/>
                <a:gd name="T18" fmla="*/ 292914958 w 78"/>
                <a:gd name="T19" fmla="*/ 97638212 h 34"/>
                <a:gd name="T20" fmla="*/ 553279789 w 78"/>
                <a:gd name="T21" fmla="*/ 195276424 h 34"/>
                <a:gd name="T22" fmla="*/ 781102436 w 78"/>
                <a:gd name="T23" fmla="*/ 292910633 h 34"/>
                <a:gd name="T24" fmla="*/ 1008921048 w 78"/>
                <a:gd name="T25" fmla="*/ 423094873 h 34"/>
                <a:gd name="T26" fmla="*/ 1236743947 w 78"/>
                <a:gd name="T27" fmla="*/ 553279240 h 34"/>
                <a:gd name="T28" fmla="*/ 1236743947 w 78"/>
                <a:gd name="T29" fmla="*/ 553279240 h 34"/>
                <a:gd name="T30" fmla="*/ 1269290040 w 78"/>
                <a:gd name="T31" fmla="*/ 553279240 h 34"/>
                <a:gd name="T32" fmla="*/ 1269290040 w 78"/>
                <a:gd name="T33" fmla="*/ 553279240 h 34"/>
                <a:gd name="T34" fmla="*/ 1269290040 w 78"/>
                <a:gd name="T35" fmla="*/ 553279240 h 34"/>
                <a:gd name="T36" fmla="*/ 1139105670 w 78"/>
                <a:gd name="T37" fmla="*/ 423094873 h 34"/>
                <a:gd name="T38" fmla="*/ 1008921048 w 78"/>
                <a:gd name="T39" fmla="*/ 325456693 h 34"/>
                <a:gd name="T40" fmla="*/ 716010251 w 78"/>
                <a:gd name="T41" fmla="*/ 195276424 h 34"/>
                <a:gd name="T42" fmla="*/ 423095293 w 78"/>
                <a:gd name="T43" fmla="*/ 97638212 h 34"/>
                <a:gd name="T44" fmla="*/ 97638309 w 78"/>
                <a:gd name="T45" fmla="*/ 32546068 h 34"/>
                <a:gd name="T46" fmla="*/ 97638309 w 78"/>
                <a:gd name="T47" fmla="*/ 32546068 h 34"/>
                <a:gd name="T48" fmla="*/ 32546100 w 78"/>
                <a:gd name="T49" fmla="*/ 0 h 34"/>
                <a:gd name="T50" fmla="*/ 0 w 78"/>
                <a:gd name="T51" fmla="*/ 32546068 h 34"/>
                <a:gd name="T52" fmla="*/ 0 w 78"/>
                <a:gd name="T53" fmla="*/ 65092136 h 34"/>
                <a:gd name="T54" fmla="*/ 0 w 78"/>
                <a:gd name="T55" fmla="*/ 65092136 h 34"/>
                <a:gd name="T56" fmla="*/ 130184401 w 78"/>
                <a:gd name="T57" fmla="*/ 195276424 h 34"/>
                <a:gd name="T58" fmla="*/ 130184401 w 78"/>
                <a:gd name="T59" fmla="*/ 195276424 h 34"/>
                <a:gd name="T60" fmla="*/ 455641386 w 78"/>
                <a:gd name="T61" fmla="*/ 520733054 h 34"/>
                <a:gd name="T62" fmla="*/ 455641386 w 78"/>
                <a:gd name="T63" fmla="*/ 520733054 h 34"/>
                <a:gd name="T64" fmla="*/ 455641386 w 78"/>
                <a:gd name="T65" fmla="*/ 488186994 h 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8"/>
                <a:gd name="T100" fmla="*/ 0 h 34"/>
                <a:gd name="T101" fmla="*/ 78 w 78"/>
                <a:gd name="T102" fmla="*/ 34 h 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8" h="34">
                  <a:moveTo>
                    <a:pt x="28" y="30"/>
                  </a:moveTo>
                  <a:lnTo>
                    <a:pt x="28" y="30"/>
                  </a:lnTo>
                  <a:lnTo>
                    <a:pt x="6" y="8"/>
                  </a:lnTo>
                  <a:lnTo>
                    <a:pt x="4" y="4"/>
                  </a:lnTo>
                  <a:lnTo>
                    <a:pt x="2" y="4"/>
                  </a:lnTo>
                  <a:lnTo>
                    <a:pt x="6" y="4"/>
                  </a:lnTo>
                  <a:lnTo>
                    <a:pt x="18" y="6"/>
                  </a:lnTo>
                  <a:lnTo>
                    <a:pt x="34" y="12"/>
                  </a:lnTo>
                  <a:lnTo>
                    <a:pt x="48" y="18"/>
                  </a:lnTo>
                  <a:lnTo>
                    <a:pt x="62" y="26"/>
                  </a:lnTo>
                  <a:lnTo>
                    <a:pt x="76" y="34"/>
                  </a:lnTo>
                  <a:lnTo>
                    <a:pt x="78" y="34"/>
                  </a:lnTo>
                  <a:lnTo>
                    <a:pt x="70" y="26"/>
                  </a:lnTo>
                  <a:lnTo>
                    <a:pt x="62" y="20"/>
                  </a:lnTo>
                  <a:lnTo>
                    <a:pt x="44" y="12"/>
                  </a:lnTo>
                  <a:lnTo>
                    <a:pt x="26" y="6"/>
                  </a:lnTo>
                  <a:lnTo>
                    <a:pt x="6" y="2"/>
                  </a:lnTo>
                  <a:lnTo>
                    <a:pt x="2" y="0"/>
                  </a:lnTo>
                  <a:lnTo>
                    <a:pt x="0" y="2"/>
                  </a:lnTo>
                  <a:lnTo>
                    <a:pt x="0" y="4"/>
                  </a:lnTo>
                  <a:lnTo>
                    <a:pt x="8" y="12"/>
                  </a:lnTo>
                  <a:lnTo>
                    <a:pt x="28" y="32"/>
                  </a:lnTo>
                  <a:lnTo>
                    <a:pt x="28" y="30"/>
                  </a:lnTo>
                </a:path>
              </a:pathLst>
            </a:custGeom>
            <a:noFill/>
            <a:ln w="9525">
              <a:noFill/>
              <a:round/>
              <a:headEnd/>
              <a:tailEnd/>
            </a:ln>
          </p:spPr>
          <p:txBody>
            <a:bodyPr/>
            <a:lstStyle/>
            <a:p>
              <a:endParaRPr lang="fr-FR">
                <a:latin typeface="Calibri" pitchFamily="34" charset="0"/>
              </a:endParaRPr>
            </a:p>
          </p:txBody>
        </p:sp>
        <p:sp>
          <p:nvSpPr>
            <p:cNvPr id="8864" name="Freeform 57"/>
            <p:cNvSpPr>
              <a:spLocks/>
            </p:cNvSpPr>
            <p:nvPr/>
          </p:nvSpPr>
          <p:spPr bwMode="auto">
            <a:xfrm>
              <a:off x="6232970" y="5937398"/>
              <a:ext cx="500213" cy="322718"/>
            </a:xfrm>
            <a:custGeom>
              <a:avLst/>
              <a:gdLst>
                <a:gd name="T0" fmla="*/ 0 w 124"/>
                <a:gd name="T1" fmla="*/ 0 h 80"/>
                <a:gd name="T2" fmla="*/ 0 w 124"/>
                <a:gd name="T3" fmla="*/ 0 h 80"/>
                <a:gd name="T4" fmla="*/ 260368933 w 124"/>
                <a:gd name="T5" fmla="*/ 97638325 h 80"/>
                <a:gd name="T6" fmla="*/ 553280068 w 124"/>
                <a:gd name="T7" fmla="*/ 195276650 h 80"/>
                <a:gd name="T8" fmla="*/ 553280068 w 124"/>
                <a:gd name="T9" fmla="*/ 195276650 h 80"/>
                <a:gd name="T10" fmla="*/ 846195047 w 124"/>
                <a:gd name="T11" fmla="*/ 260368846 h 80"/>
                <a:gd name="T12" fmla="*/ 1139106244 w 124"/>
                <a:gd name="T13" fmla="*/ 358003169 h 80"/>
                <a:gd name="T14" fmla="*/ 1139106244 w 124"/>
                <a:gd name="T15" fmla="*/ 358003169 h 80"/>
                <a:gd name="T16" fmla="*/ 1301836788 w 124"/>
                <a:gd name="T17" fmla="*/ 423095365 h 80"/>
                <a:gd name="T18" fmla="*/ 1432021223 w 124"/>
                <a:gd name="T19" fmla="*/ 520733658 h 80"/>
                <a:gd name="T20" fmla="*/ 1659843985 w 124"/>
                <a:gd name="T21" fmla="*/ 748556469 h 80"/>
                <a:gd name="T22" fmla="*/ 1855116604 w 124"/>
                <a:gd name="T23" fmla="*/ 1008921219 h 80"/>
                <a:gd name="T24" fmla="*/ 2017847148 w 124"/>
                <a:gd name="T25" fmla="*/ 1301836352 h 80"/>
                <a:gd name="T26" fmla="*/ 2017847148 w 124"/>
                <a:gd name="T27" fmla="*/ 1301836352 h 80"/>
                <a:gd name="T28" fmla="*/ 2017847148 w 124"/>
                <a:gd name="T29" fmla="*/ 1269290254 h 80"/>
                <a:gd name="T30" fmla="*/ 2017847148 w 124"/>
                <a:gd name="T31" fmla="*/ 1269290254 h 80"/>
                <a:gd name="T32" fmla="*/ 1887662713 w 124"/>
                <a:gd name="T33" fmla="*/ 1008921219 h 80"/>
                <a:gd name="T34" fmla="*/ 1724932169 w 124"/>
                <a:gd name="T35" fmla="*/ 748556469 h 80"/>
                <a:gd name="T36" fmla="*/ 1724932169 w 124"/>
                <a:gd name="T37" fmla="*/ 748556469 h 80"/>
                <a:gd name="T38" fmla="*/ 1659843985 w 124"/>
                <a:gd name="T39" fmla="*/ 618372078 h 80"/>
                <a:gd name="T40" fmla="*/ 1529659550 w 124"/>
                <a:gd name="T41" fmla="*/ 520733658 h 80"/>
                <a:gd name="T42" fmla="*/ 1269290679 w 124"/>
                <a:gd name="T43" fmla="*/ 358003169 h 80"/>
                <a:gd name="T44" fmla="*/ 1269290679 w 124"/>
                <a:gd name="T45" fmla="*/ 358003169 h 80"/>
                <a:gd name="T46" fmla="*/ 1139106244 w 124"/>
                <a:gd name="T47" fmla="*/ 292915007 h 80"/>
                <a:gd name="T48" fmla="*/ 976379482 w 124"/>
                <a:gd name="T49" fmla="*/ 227822748 h 80"/>
                <a:gd name="T50" fmla="*/ 650918394 w 124"/>
                <a:gd name="T51" fmla="*/ 162730552 h 80"/>
                <a:gd name="T52" fmla="*/ 325461214 w 124"/>
                <a:gd name="T53" fmla="*/ 97638325 h 80"/>
                <a:gd name="T54" fmla="*/ 0 w 124"/>
                <a:gd name="T55" fmla="*/ 0 h 80"/>
                <a:gd name="T56" fmla="*/ 0 w 124"/>
                <a:gd name="T57" fmla="*/ 0 h 80"/>
                <a:gd name="T58" fmla="*/ 0 w 124"/>
                <a:gd name="T59" fmla="*/ 0 h 8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4"/>
                <a:gd name="T91" fmla="*/ 0 h 80"/>
                <a:gd name="T92" fmla="*/ 124 w 124"/>
                <a:gd name="T93" fmla="*/ 80 h 8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4" h="80">
                  <a:moveTo>
                    <a:pt x="0" y="0"/>
                  </a:moveTo>
                  <a:lnTo>
                    <a:pt x="0" y="0"/>
                  </a:lnTo>
                  <a:lnTo>
                    <a:pt x="16" y="6"/>
                  </a:lnTo>
                  <a:lnTo>
                    <a:pt x="34" y="12"/>
                  </a:lnTo>
                  <a:lnTo>
                    <a:pt x="52" y="16"/>
                  </a:lnTo>
                  <a:lnTo>
                    <a:pt x="70" y="22"/>
                  </a:lnTo>
                  <a:lnTo>
                    <a:pt x="80" y="26"/>
                  </a:lnTo>
                  <a:lnTo>
                    <a:pt x="88" y="32"/>
                  </a:lnTo>
                  <a:lnTo>
                    <a:pt x="102" y="46"/>
                  </a:lnTo>
                  <a:lnTo>
                    <a:pt x="114" y="62"/>
                  </a:lnTo>
                  <a:lnTo>
                    <a:pt x="124" y="80"/>
                  </a:lnTo>
                  <a:lnTo>
                    <a:pt x="124" y="78"/>
                  </a:lnTo>
                  <a:lnTo>
                    <a:pt x="116" y="62"/>
                  </a:lnTo>
                  <a:lnTo>
                    <a:pt x="106" y="46"/>
                  </a:lnTo>
                  <a:lnTo>
                    <a:pt x="102" y="38"/>
                  </a:lnTo>
                  <a:lnTo>
                    <a:pt x="94" y="32"/>
                  </a:lnTo>
                  <a:lnTo>
                    <a:pt x="78" y="22"/>
                  </a:lnTo>
                  <a:lnTo>
                    <a:pt x="70" y="18"/>
                  </a:lnTo>
                  <a:lnTo>
                    <a:pt x="60" y="14"/>
                  </a:lnTo>
                  <a:lnTo>
                    <a:pt x="40" y="10"/>
                  </a:lnTo>
                  <a:lnTo>
                    <a:pt x="20" y="6"/>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8865" name="Freeform 58"/>
            <p:cNvSpPr>
              <a:spLocks/>
            </p:cNvSpPr>
            <p:nvPr/>
          </p:nvSpPr>
          <p:spPr bwMode="auto">
            <a:xfrm>
              <a:off x="6232970" y="5937398"/>
              <a:ext cx="500213" cy="322718"/>
            </a:xfrm>
            <a:custGeom>
              <a:avLst/>
              <a:gdLst>
                <a:gd name="T0" fmla="*/ 0 w 124"/>
                <a:gd name="T1" fmla="*/ 0 h 80"/>
                <a:gd name="T2" fmla="*/ 0 w 124"/>
                <a:gd name="T3" fmla="*/ 0 h 80"/>
                <a:gd name="T4" fmla="*/ 260368933 w 124"/>
                <a:gd name="T5" fmla="*/ 97638325 h 80"/>
                <a:gd name="T6" fmla="*/ 553280068 w 124"/>
                <a:gd name="T7" fmla="*/ 195276650 h 80"/>
                <a:gd name="T8" fmla="*/ 553280068 w 124"/>
                <a:gd name="T9" fmla="*/ 195276650 h 80"/>
                <a:gd name="T10" fmla="*/ 846195047 w 124"/>
                <a:gd name="T11" fmla="*/ 260368846 h 80"/>
                <a:gd name="T12" fmla="*/ 1139106244 w 124"/>
                <a:gd name="T13" fmla="*/ 358003169 h 80"/>
                <a:gd name="T14" fmla="*/ 1139106244 w 124"/>
                <a:gd name="T15" fmla="*/ 358003169 h 80"/>
                <a:gd name="T16" fmla="*/ 1301836788 w 124"/>
                <a:gd name="T17" fmla="*/ 423095365 h 80"/>
                <a:gd name="T18" fmla="*/ 1432021223 w 124"/>
                <a:gd name="T19" fmla="*/ 520733658 h 80"/>
                <a:gd name="T20" fmla="*/ 1659843985 w 124"/>
                <a:gd name="T21" fmla="*/ 748556469 h 80"/>
                <a:gd name="T22" fmla="*/ 1855116604 w 124"/>
                <a:gd name="T23" fmla="*/ 1008921219 h 80"/>
                <a:gd name="T24" fmla="*/ 2017847148 w 124"/>
                <a:gd name="T25" fmla="*/ 1301836352 h 80"/>
                <a:gd name="T26" fmla="*/ 2017847148 w 124"/>
                <a:gd name="T27" fmla="*/ 1301836352 h 80"/>
                <a:gd name="T28" fmla="*/ 2017847148 w 124"/>
                <a:gd name="T29" fmla="*/ 1269290254 h 80"/>
                <a:gd name="T30" fmla="*/ 2017847148 w 124"/>
                <a:gd name="T31" fmla="*/ 1269290254 h 80"/>
                <a:gd name="T32" fmla="*/ 1887662713 w 124"/>
                <a:gd name="T33" fmla="*/ 1008921219 h 80"/>
                <a:gd name="T34" fmla="*/ 1724932169 w 124"/>
                <a:gd name="T35" fmla="*/ 748556469 h 80"/>
                <a:gd name="T36" fmla="*/ 1724932169 w 124"/>
                <a:gd name="T37" fmla="*/ 748556469 h 80"/>
                <a:gd name="T38" fmla="*/ 1659843985 w 124"/>
                <a:gd name="T39" fmla="*/ 618372078 h 80"/>
                <a:gd name="T40" fmla="*/ 1529659550 w 124"/>
                <a:gd name="T41" fmla="*/ 520733658 h 80"/>
                <a:gd name="T42" fmla="*/ 1269290679 w 124"/>
                <a:gd name="T43" fmla="*/ 358003169 h 80"/>
                <a:gd name="T44" fmla="*/ 1269290679 w 124"/>
                <a:gd name="T45" fmla="*/ 358003169 h 80"/>
                <a:gd name="T46" fmla="*/ 1139106244 w 124"/>
                <a:gd name="T47" fmla="*/ 292915007 h 80"/>
                <a:gd name="T48" fmla="*/ 976379482 w 124"/>
                <a:gd name="T49" fmla="*/ 227822748 h 80"/>
                <a:gd name="T50" fmla="*/ 650918394 w 124"/>
                <a:gd name="T51" fmla="*/ 162730552 h 80"/>
                <a:gd name="T52" fmla="*/ 325461214 w 124"/>
                <a:gd name="T53" fmla="*/ 97638325 h 80"/>
                <a:gd name="T54" fmla="*/ 0 w 124"/>
                <a:gd name="T55" fmla="*/ 0 h 80"/>
                <a:gd name="T56" fmla="*/ 0 w 124"/>
                <a:gd name="T57" fmla="*/ 0 h 80"/>
                <a:gd name="T58" fmla="*/ 0 w 124"/>
                <a:gd name="T59" fmla="*/ 0 h 8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4"/>
                <a:gd name="T91" fmla="*/ 0 h 80"/>
                <a:gd name="T92" fmla="*/ 124 w 124"/>
                <a:gd name="T93" fmla="*/ 80 h 8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4" h="80">
                  <a:moveTo>
                    <a:pt x="0" y="0"/>
                  </a:moveTo>
                  <a:lnTo>
                    <a:pt x="0" y="0"/>
                  </a:lnTo>
                  <a:lnTo>
                    <a:pt x="16" y="6"/>
                  </a:lnTo>
                  <a:lnTo>
                    <a:pt x="34" y="12"/>
                  </a:lnTo>
                  <a:lnTo>
                    <a:pt x="52" y="16"/>
                  </a:lnTo>
                  <a:lnTo>
                    <a:pt x="70" y="22"/>
                  </a:lnTo>
                  <a:lnTo>
                    <a:pt x="80" y="26"/>
                  </a:lnTo>
                  <a:lnTo>
                    <a:pt x="88" y="32"/>
                  </a:lnTo>
                  <a:lnTo>
                    <a:pt x="102" y="46"/>
                  </a:lnTo>
                  <a:lnTo>
                    <a:pt x="114" y="62"/>
                  </a:lnTo>
                  <a:lnTo>
                    <a:pt x="124" y="80"/>
                  </a:lnTo>
                  <a:lnTo>
                    <a:pt x="124" y="78"/>
                  </a:lnTo>
                  <a:lnTo>
                    <a:pt x="116" y="62"/>
                  </a:lnTo>
                  <a:lnTo>
                    <a:pt x="106" y="46"/>
                  </a:lnTo>
                  <a:lnTo>
                    <a:pt x="102" y="38"/>
                  </a:lnTo>
                  <a:lnTo>
                    <a:pt x="94" y="32"/>
                  </a:lnTo>
                  <a:lnTo>
                    <a:pt x="78" y="22"/>
                  </a:lnTo>
                  <a:lnTo>
                    <a:pt x="70" y="18"/>
                  </a:lnTo>
                  <a:lnTo>
                    <a:pt x="60" y="14"/>
                  </a:lnTo>
                  <a:lnTo>
                    <a:pt x="40" y="10"/>
                  </a:lnTo>
                  <a:lnTo>
                    <a:pt x="20" y="6"/>
                  </a:lnTo>
                  <a:lnTo>
                    <a:pt x="0" y="0"/>
                  </a:lnTo>
                </a:path>
              </a:pathLst>
            </a:custGeom>
            <a:noFill/>
            <a:ln w="9525">
              <a:noFill/>
              <a:round/>
              <a:headEnd/>
              <a:tailEnd/>
            </a:ln>
          </p:spPr>
          <p:txBody>
            <a:bodyPr/>
            <a:lstStyle/>
            <a:p>
              <a:endParaRPr lang="fr-FR">
                <a:latin typeface="Calibri" pitchFamily="34" charset="0"/>
              </a:endParaRPr>
            </a:p>
          </p:txBody>
        </p:sp>
        <p:sp>
          <p:nvSpPr>
            <p:cNvPr id="8866" name="Freeform 59"/>
            <p:cNvSpPr>
              <a:spLocks/>
            </p:cNvSpPr>
            <p:nvPr/>
          </p:nvSpPr>
          <p:spPr bwMode="auto">
            <a:xfrm>
              <a:off x="6426601" y="5937398"/>
              <a:ext cx="306582" cy="64544"/>
            </a:xfrm>
            <a:custGeom>
              <a:avLst/>
              <a:gdLst>
                <a:gd name="T0" fmla="*/ 32546094 w 76"/>
                <a:gd name="T1" fmla="*/ 227824138 h 16"/>
                <a:gd name="T2" fmla="*/ 32546094 w 76"/>
                <a:gd name="T3" fmla="*/ 227824138 h 16"/>
                <a:gd name="T4" fmla="*/ 162730496 w 76"/>
                <a:gd name="T5" fmla="*/ 162731545 h 16"/>
                <a:gd name="T6" fmla="*/ 292914906 w 76"/>
                <a:gd name="T7" fmla="*/ 97638921 h 16"/>
                <a:gd name="T8" fmla="*/ 292914906 w 76"/>
                <a:gd name="T9" fmla="*/ 97638921 h 16"/>
                <a:gd name="T10" fmla="*/ 358003045 w 76"/>
                <a:gd name="T11" fmla="*/ 65092609 h 16"/>
                <a:gd name="T12" fmla="*/ 455641305 w 76"/>
                <a:gd name="T13" fmla="*/ 32546304 h 16"/>
                <a:gd name="T14" fmla="*/ 650917950 w 76"/>
                <a:gd name="T15" fmla="*/ 65092609 h 16"/>
                <a:gd name="T16" fmla="*/ 650917950 w 76"/>
                <a:gd name="T17" fmla="*/ 65092609 h 16"/>
                <a:gd name="T18" fmla="*/ 943828696 w 76"/>
                <a:gd name="T19" fmla="*/ 130185217 h 16"/>
                <a:gd name="T20" fmla="*/ 1236743728 w 76"/>
                <a:gd name="T21" fmla="*/ 260370435 h 16"/>
                <a:gd name="T22" fmla="*/ 1236743728 w 76"/>
                <a:gd name="T23" fmla="*/ 260370435 h 16"/>
                <a:gd name="T24" fmla="*/ 1236743728 w 76"/>
                <a:gd name="T25" fmla="*/ 260370435 h 16"/>
                <a:gd name="T26" fmla="*/ 1236743728 w 76"/>
                <a:gd name="T27" fmla="*/ 260370435 h 16"/>
                <a:gd name="T28" fmla="*/ 1236743728 w 76"/>
                <a:gd name="T29" fmla="*/ 260370435 h 16"/>
                <a:gd name="T30" fmla="*/ 1074013295 w 76"/>
                <a:gd name="T31" fmla="*/ 162731545 h 16"/>
                <a:gd name="T32" fmla="*/ 911282609 w 76"/>
                <a:gd name="T33" fmla="*/ 97638921 h 16"/>
                <a:gd name="T34" fmla="*/ 553279691 w 76"/>
                <a:gd name="T35" fmla="*/ 0 h 16"/>
                <a:gd name="T36" fmla="*/ 553279691 w 76"/>
                <a:gd name="T37" fmla="*/ 0 h 16"/>
                <a:gd name="T38" fmla="*/ 423095218 w 76"/>
                <a:gd name="T39" fmla="*/ 0 h 16"/>
                <a:gd name="T40" fmla="*/ 260368756 w 76"/>
                <a:gd name="T41" fmla="*/ 32546304 h 16"/>
                <a:gd name="T42" fmla="*/ 130184378 w 76"/>
                <a:gd name="T43" fmla="*/ 97638921 h 16"/>
                <a:gd name="T44" fmla="*/ 0 w 76"/>
                <a:gd name="T45" fmla="*/ 195277842 h 16"/>
                <a:gd name="T46" fmla="*/ 0 w 76"/>
                <a:gd name="T47" fmla="*/ 195277842 h 16"/>
                <a:gd name="T48" fmla="*/ 0 w 76"/>
                <a:gd name="T49" fmla="*/ 227824138 h 16"/>
                <a:gd name="T50" fmla="*/ 32546094 w 76"/>
                <a:gd name="T51" fmla="*/ 227824138 h 1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6"/>
                <a:gd name="T79" fmla="*/ 0 h 16"/>
                <a:gd name="T80" fmla="*/ 76 w 76"/>
                <a:gd name="T81" fmla="*/ 16 h 1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6" h="16">
                  <a:moveTo>
                    <a:pt x="2" y="14"/>
                  </a:moveTo>
                  <a:lnTo>
                    <a:pt x="2" y="14"/>
                  </a:lnTo>
                  <a:lnTo>
                    <a:pt x="10" y="10"/>
                  </a:lnTo>
                  <a:lnTo>
                    <a:pt x="18" y="6"/>
                  </a:lnTo>
                  <a:lnTo>
                    <a:pt x="22" y="4"/>
                  </a:lnTo>
                  <a:lnTo>
                    <a:pt x="28" y="2"/>
                  </a:lnTo>
                  <a:lnTo>
                    <a:pt x="40" y="4"/>
                  </a:lnTo>
                  <a:lnTo>
                    <a:pt x="58" y="8"/>
                  </a:lnTo>
                  <a:lnTo>
                    <a:pt x="76" y="16"/>
                  </a:lnTo>
                  <a:lnTo>
                    <a:pt x="66" y="10"/>
                  </a:lnTo>
                  <a:lnTo>
                    <a:pt x="56" y="6"/>
                  </a:lnTo>
                  <a:lnTo>
                    <a:pt x="34" y="0"/>
                  </a:lnTo>
                  <a:lnTo>
                    <a:pt x="26" y="0"/>
                  </a:lnTo>
                  <a:lnTo>
                    <a:pt x="16" y="2"/>
                  </a:lnTo>
                  <a:lnTo>
                    <a:pt x="8" y="6"/>
                  </a:lnTo>
                  <a:lnTo>
                    <a:pt x="0" y="12"/>
                  </a:lnTo>
                  <a:lnTo>
                    <a:pt x="0" y="14"/>
                  </a:lnTo>
                  <a:lnTo>
                    <a:pt x="2" y="14"/>
                  </a:lnTo>
                  <a:close/>
                </a:path>
              </a:pathLst>
            </a:custGeom>
            <a:solidFill>
              <a:srgbClr val="000000"/>
            </a:solidFill>
            <a:ln w="9525">
              <a:noFill/>
              <a:round/>
              <a:headEnd/>
              <a:tailEnd/>
            </a:ln>
          </p:spPr>
          <p:txBody>
            <a:bodyPr/>
            <a:lstStyle/>
            <a:p>
              <a:endParaRPr lang="fr-FR">
                <a:latin typeface="Calibri" pitchFamily="34" charset="0"/>
              </a:endParaRPr>
            </a:p>
          </p:txBody>
        </p:sp>
        <p:sp>
          <p:nvSpPr>
            <p:cNvPr id="8867" name="Freeform 60"/>
            <p:cNvSpPr>
              <a:spLocks/>
            </p:cNvSpPr>
            <p:nvPr/>
          </p:nvSpPr>
          <p:spPr bwMode="auto">
            <a:xfrm>
              <a:off x="6426601" y="5937398"/>
              <a:ext cx="306582" cy="64544"/>
            </a:xfrm>
            <a:custGeom>
              <a:avLst/>
              <a:gdLst>
                <a:gd name="T0" fmla="*/ 32546094 w 76"/>
                <a:gd name="T1" fmla="*/ 227824138 h 16"/>
                <a:gd name="T2" fmla="*/ 32546094 w 76"/>
                <a:gd name="T3" fmla="*/ 227824138 h 16"/>
                <a:gd name="T4" fmla="*/ 162730496 w 76"/>
                <a:gd name="T5" fmla="*/ 162731545 h 16"/>
                <a:gd name="T6" fmla="*/ 292914906 w 76"/>
                <a:gd name="T7" fmla="*/ 97638921 h 16"/>
                <a:gd name="T8" fmla="*/ 292914906 w 76"/>
                <a:gd name="T9" fmla="*/ 97638921 h 16"/>
                <a:gd name="T10" fmla="*/ 358003045 w 76"/>
                <a:gd name="T11" fmla="*/ 65092609 h 16"/>
                <a:gd name="T12" fmla="*/ 455641305 w 76"/>
                <a:gd name="T13" fmla="*/ 32546304 h 16"/>
                <a:gd name="T14" fmla="*/ 650917950 w 76"/>
                <a:gd name="T15" fmla="*/ 65092609 h 16"/>
                <a:gd name="T16" fmla="*/ 650917950 w 76"/>
                <a:gd name="T17" fmla="*/ 65092609 h 16"/>
                <a:gd name="T18" fmla="*/ 943828696 w 76"/>
                <a:gd name="T19" fmla="*/ 130185217 h 16"/>
                <a:gd name="T20" fmla="*/ 1236743728 w 76"/>
                <a:gd name="T21" fmla="*/ 260370435 h 16"/>
                <a:gd name="T22" fmla="*/ 1236743728 w 76"/>
                <a:gd name="T23" fmla="*/ 260370435 h 16"/>
                <a:gd name="T24" fmla="*/ 1236743728 w 76"/>
                <a:gd name="T25" fmla="*/ 260370435 h 16"/>
                <a:gd name="T26" fmla="*/ 1236743728 w 76"/>
                <a:gd name="T27" fmla="*/ 260370435 h 16"/>
                <a:gd name="T28" fmla="*/ 1236743728 w 76"/>
                <a:gd name="T29" fmla="*/ 260370435 h 16"/>
                <a:gd name="T30" fmla="*/ 1074013295 w 76"/>
                <a:gd name="T31" fmla="*/ 162731545 h 16"/>
                <a:gd name="T32" fmla="*/ 911282609 w 76"/>
                <a:gd name="T33" fmla="*/ 97638921 h 16"/>
                <a:gd name="T34" fmla="*/ 553279691 w 76"/>
                <a:gd name="T35" fmla="*/ 0 h 16"/>
                <a:gd name="T36" fmla="*/ 553279691 w 76"/>
                <a:gd name="T37" fmla="*/ 0 h 16"/>
                <a:gd name="T38" fmla="*/ 423095218 w 76"/>
                <a:gd name="T39" fmla="*/ 0 h 16"/>
                <a:gd name="T40" fmla="*/ 260368756 w 76"/>
                <a:gd name="T41" fmla="*/ 32546304 h 16"/>
                <a:gd name="T42" fmla="*/ 130184378 w 76"/>
                <a:gd name="T43" fmla="*/ 97638921 h 16"/>
                <a:gd name="T44" fmla="*/ 0 w 76"/>
                <a:gd name="T45" fmla="*/ 195277842 h 16"/>
                <a:gd name="T46" fmla="*/ 0 w 76"/>
                <a:gd name="T47" fmla="*/ 195277842 h 16"/>
                <a:gd name="T48" fmla="*/ 0 w 76"/>
                <a:gd name="T49" fmla="*/ 227824138 h 16"/>
                <a:gd name="T50" fmla="*/ 32546094 w 76"/>
                <a:gd name="T51" fmla="*/ 227824138 h 1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6"/>
                <a:gd name="T79" fmla="*/ 0 h 16"/>
                <a:gd name="T80" fmla="*/ 76 w 76"/>
                <a:gd name="T81" fmla="*/ 16 h 1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6" h="16">
                  <a:moveTo>
                    <a:pt x="2" y="14"/>
                  </a:moveTo>
                  <a:lnTo>
                    <a:pt x="2" y="14"/>
                  </a:lnTo>
                  <a:lnTo>
                    <a:pt x="10" y="10"/>
                  </a:lnTo>
                  <a:lnTo>
                    <a:pt x="18" y="6"/>
                  </a:lnTo>
                  <a:lnTo>
                    <a:pt x="22" y="4"/>
                  </a:lnTo>
                  <a:lnTo>
                    <a:pt x="28" y="2"/>
                  </a:lnTo>
                  <a:lnTo>
                    <a:pt x="40" y="4"/>
                  </a:lnTo>
                  <a:lnTo>
                    <a:pt x="58" y="8"/>
                  </a:lnTo>
                  <a:lnTo>
                    <a:pt x="76" y="16"/>
                  </a:lnTo>
                  <a:lnTo>
                    <a:pt x="66" y="10"/>
                  </a:lnTo>
                  <a:lnTo>
                    <a:pt x="56" y="6"/>
                  </a:lnTo>
                  <a:lnTo>
                    <a:pt x="34" y="0"/>
                  </a:lnTo>
                  <a:lnTo>
                    <a:pt x="26" y="0"/>
                  </a:lnTo>
                  <a:lnTo>
                    <a:pt x="16" y="2"/>
                  </a:lnTo>
                  <a:lnTo>
                    <a:pt x="8" y="6"/>
                  </a:lnTo>
                  <a:lnTo>
                    <a:pt x="0" y="12"/>
                  </a:lnTo>
                  <a:lnTo>
                    <a:pt x="0" y="14"/>
                  </a:lnTo>
                  <a:lnTo>
                    <a:pt x="2" y="14"/>
                  </a:lnTo>
                </a:path>
              </a:pathLst>
            </a:custGeom>
            <a:noFill/>
            <a:ln w="9525">
              <a:noFill/>
              <a:round/>
              <a:headEnd/>
              <a:tailEnd/>
            </a:ln>
          </p:spPr>
          <p:txBody>
            <a:bodyPr/>
            <a:lstStyle/>
            <a:p>
              <a:endParaRPr lang="fr-FR">
                <a:latin typeface="Calibri" pitchFamily="34" charset="0"/>
              </a:endParaRPr>
            </a:p>
          </p:txBody>
        </p:sp>
        <p:sp>
          <p:nvSpPr>
            <p:cNvPr id="8868" name="Freeform 61"/>
            <p:cNvSpPr>
              <a:spLocks/>
            </p:cNvSpPr>
            <p:nvPr/>
          </p:nvSpPr>
          <p:spPr bwMode="auto">
            <a:xfrm>
              <a:off x="6587960" y="5711496"/>
              <a:ext cx="145223" cy="338854"/>
            </a:xfrm>
            <a:custGeom>
              <a:avLst/>
              <a:gdLst>
                <a:gd name="T0" fmla="*/ 585825552 w 36"/>
                <a:gd name="T1" fmla="*/ 1366928976 h 84"/>
                <a:gd name="T2" fmla="*/ 585825552 w 36"/>
                <a:gd name="T3" fmla="*/ 1366928976 h 84"/>
                <a:gd name="T4" fmla="*/ 585825552 w 36"/>
                <a:gd name="T5" fmla="*/ 1074014003 h 84"/>
                <a:gd name="T6" fmla="*/ 585825552 w 36"/>
                <a:gd name="T7" fmla="*/ 781102812 h 84"/>
                <a:gd name="T8" fmla="*/ 520733278 w 36"/>
                <a:gd name="T9" fmla="*/ 520733821 h 84"/>
                <a:gd name="T10" fmla="*/ 455641129 w 36"/>
                <a:gd name="T11" fmla="*/ 390549389 h 84"/>
                <a:gd name="T12" fmla="*/ 390548981 w 36"/>
                <a:gd name="T13" fmla="*/ 260368928 h 84"/>
                <a:gd name="T14" fmla="*/ 390548981 w 36"/>
                <a:gd name="T15" fmla="*/ 260368928 h 84"/>
                <a:gd name="T16" fmla="*/ 260368656 w 36"/>
                <a:gd name="T17" fmla="*/ 97638356 h 84"/>
                <a:gd name="T18" fmla="*/ 162730434 w 36"/>
                <a:gd name="T19" fmla="*/ 32546116 h 84"/>
                <a:gd name="T20" fmla="*/ 65092164 w 36"/>
                <a:gd name="T21" fmla="*/ 0 h 84"/>
                <a:gd name="T22" fmla="*/ 65092164 w 36"/>
                <a:gd name="T23" fmla="*/ 0 h 84"/>
                <a:gd name="T24" fmla="*/ 32546082 w 36"/>
                <a:gd name="T25" fmla="*/ 0 h 84"/>
                <a:gd name="T26" fmla="*/ 0 w 36"/>
                <a:gd name="T27" fmla="*/ 32546116 h 84"/>
                <a:gd name="T28" fmla="*/ 0 w 36"/>
                <a:gd name="T29" fmla="*/ 162730603 h 84"/>
                <a:gd name="T30" fmla="*/ 0 w 36"/>
                <a:gd name="T31" fmla="*/ 162730603 h 84"/>
                <a:gd name="T32" fmla="*/ 32546082 w 36"/>
                <a:gd name="T33" fmla="*/ 162730603 h 84"/>
                <a:gd name="T34" fmla="*/ 32546082 w 36"/>
                <a:gd name="T35" fmla="*/ 130184464 h 84"/>
                <a:gd name="T36" fmla="*/ 32546082 w 36"/>
                <a:gd name="T37" fmla="*/ 130184464 h 84"/>
                <a:gd name="T38" fmla="*/ 32546082 w 36"/>
                <a:gd name="T39" fmla="*/ 65092232 h 84"/>
                <a:gd name="T40" fmla="*/ 65092164 w 36"/>
                <a:gd name="T41" fmla="*/ 65092232 h 84"/>
                <a:gd name="T42" fmla="*/ 130184328 w 36"/>
                <a:gd name="T43" fmla="*/ 65092232 h 84"/>
                <a:gd name="T44" fmla="*/ 162730434 w 36"/>
                <a:gd name="T45" fmla="*/ 65092232 h 84"/>
                <a:gd name="T46" fmla="*/ 162730434 w 36"/>
                <a:gd name="T47" fmla="*/ 65092232 h 84"/>
                <a:gd name="T48" fmla="*/ 292914793 w 36"/>
                <a:gd name="T49" fmla="*/ 195276712 h 84"/>
                <a:gd name="T50" fmla="*/ 292914793 w 36"/>
                <a:gd name="T51" fmla="*/ 195276712 h 84"/>
                <a:gd name="T52" fmla="*/ 423095055 w 36"/>
                <a:gd name="T53" fmla="*/ 390549389 h 84"/>
                <a:gd name="T54" fmla="*/ 488187204 w 36"/>
                <a:gd name="T55" fmla="*/ 585826164 h 84"/>
                <a:gd name="T56" fmla="*/ 488187204 w 36"/>
                <a:gd name="T57" fmla="*/ 585826164 h 84"/>
                <a:gd name="T58" fmla="*/ 553279478 w 36"/>
                <a:gd name="T59" fmla="*/ 781102812 h 84"/>
                <a:gd name="T60" fmla="*/ 553279478 w 36"/>
                <a:gd name="T61" fmla="*/ 976379461 h 84"/>
                <a:gd name="T62" fmla="*/ 585825552 w 36"/>
                <a:gd name="T63" fmla="*/ 1366928976 h 84"/>
                <a:gd name="T64" fmla="*/ 585825552 w 36"/>
                <a:gd name="T65" fmla="*/ 1366928976 h 84"/>
                <a:gd name="T66" fmla="*/ 585825552 w 36"/>
                <a:gd name="T67" fmla="*/ 1366928976 h 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6"/>
                <a:gd name="T103" fmla="*/ 0 h 84"/>
                <a:gd name="T104" fmla="*/ 36 w 36"/>
                <a:gd name="T105" fmla="*/ 84 h 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6" h="84">
                  <a:moveTo>
                    <a:pt x="36" y="84"/>
                  </a:moveTo>
                  <a:lnTo>
                    <a:pt x="36" y="84"/>
                  </a:lnTo>
                  <a:lnTo>
                    <a:pt x="36" y="66"/>
                  </a:lnTo>
                  <a:lnTo>
                    <a:pt x="36" y="48"/>
                  </a:lnTo>
                  <a:lnTo>
                    <a:pt x="32" y="32"/>
                  </a:lnTo>
                  <a:lnTo>
                    <a:pt x="28" y="24"/>
                  </a:lnTo>
                  <a:lnTo>
                    <a:pt x="24" y="16"/>
                  </a:lnTo>
                  <a:lnTo>
                    <a:pt x="16" y="6"/>
                  </a:lnTo>
                  <a:lnTo>
                    <a:pt x="10" y="2"/>
                  </a:lnTo>
                  <a:lnTo>
                    <a:pt x="4" y="0"/>
                  </a:lnTo>
                  <a:lnTo>
                    <a:pt x="2" y="0"/>
                  </a:lnTo>
                  <a:lnTo>
                    <a:pt x="0" y="2"/>
                  </a:lnTo>
                  <a:lnTo>
                    <a:pt x="0" y="10"/>
                  </a:lnTo>
                  <a:lnTo>
                    <a:pt x="2" y="10"/>
                  </a:lnTo>
                  <a:lnTo>
                    <a:pt x="2" y="8"/>
                  </a:lnTo>
                  <a:lnTo>
                    <a:pt x="2" y="4"/>
                  </a:lnTo>
                  <a:lnTo>
                    <a:pt x="4" y="4"/>
                  </a:lnTo>
                  <a:lnTo>
                    <a:pt x="8" y="4"/>
                  </a:lnTo>
                  <a:lnTo>
                    <a:pt x="10" y="4"/>
                  </a:lnTo>
                  <a:lnTo>
                    <a:pt x="18" y="12"/>
                  </a:lnTo>
                  <a:lnTo>
                    <a:pt x="26" y="24"/>
                  </a:lnTo>
                  <a:lnTo>
                    <a:pt x="30" y="36"/>
                  </a:lnTo>
                  <a:lnTo>
                    <a:pt x="34" y="48"/>
                  </a:lnTo>
                  <a:lnTo>
                    <a:pt x="34" y="60"/>
                  </a:lnTo>
                  <a:lnTo>
                    <a:pt x="36" y="84"/>
                  </a:lnTo>
                  <a:close/>
                </a:path>
              </a:pathLst>
            </a:custGeom>
            <a:solidFill>
              <a:srgbClr val="000000"/>
            </a:solidFill>
            <a:ln w="9525">
              <a:noFill/>
              <a:round/>
              <a:headEnd/>
              <a:tailEnd/>
            </a:ln>
          </p:spPr>
          <p:txBody>
            <a:bodyPr/>
            <a:lstStyle/>
            <a:p>
              <a:endParaRPr lang="fr-FR">
                <a:latin typeface="Calibri" pitchFamily="34" charset="0"/>
              </a:endParaRPr>
            </a:p>
          </p:txBody>
        </p:sp>
        <p:sp>
          <p:nvSpPr>
            <p:cNvPr id="8869" name="Freeform 62"/>
            <p:cNvSpPr>
              <a:spLocks/>
            </p:cNvSpPr>
            <p:nvPr/>
          </p:nvSpPr>
          <p:spPr bwMode="auto">
            <a:xfrm>
              <a:off x="6587960" y="5711496"/>
              <a:ext cx="145223" cy="338854"/>
            </a:xfrm>
            <a:custGeom>
              <a:avLst/>
              <a:gdLst>
                <a:gd name="T0" fmla="*/ 585825552 w 36"/>
                <a:gd name="T1" fmla="*/ 1366928976 h 84"/>
                <a:gd name="T2" fmla="*/ 585825552 w 36"/>
                <a:gd name="T3" fmla="*/ 1366928976 h 84"/>
                <a:gd name="T4" fmla="*/ 585825552 w 36"/>
                <a:gd name="T5" fmla="*/ 1074014003 h 84"/>
                <a:gd name="T6" fmla="*/ 585825552 w 36"/>
                <a:gd name="T7" fmla="*/ 781102812 h 84"/>
                <a:gd name="T8" fmla="*/ 520733278 w 36"/>
                <a:gd name="T9" fmla="*/ 520733821 h 84"/>
                <a:gd name="T10" fmla="*/ 455641129 w 36"/>
                <a:gd name="T11" fmla="*/ 390549389 h 84"/>
                <a:gd name="T12" fmla="*/ 390548981 w 36"/>
                <a:gd name="T13" fmla="*/ 260368928 h 84"/>
                <a:gd name="T14" fmla="*/ 390548981 w 36"/>
                <a:gd name="T15" fmla="*/ 260368928 h 84"/>
                <a:gd name="T16" fmla="*/ 260368656 w 36"/>
                <a:gd name="T17" fmla="*/ 97638356 h 84"/>
                <a:gd name="T18" fmla="*/ 162730434 w 36"/>
                <a:gd name="T19" fmla="*/ 32546116 h 84"/>
                <a:gd name="T20" fmla="*/ 65092164 w 36"/>
                <a:gd name="T21" fmla="*/ 0 h 84"/>
                <a:gd name="T22" fmla="*/ 65092164 w 36"/>
                <a:gd name="T23" fmla="*/ 0 h 84"/>
                <a:gd name="T24" fmla="*/ 32546082 w 36"/>
                <a:gd name="T25" fmla="*/ 0 h 84"/>
                <a:gd name="T26" fmla="*/ 0 w 36"/>
                <a:gd name="T27" fmla="*/ 32546116 h 84"/>
                <a:gd name="T28" fmla="*/ 0 w 36"/>
                <a:gd name="T29" fmla="*/ 162730603 h 84"/>
                <a:gd name="T30" fmla="*/ 0 w 36"/>
                <a:gd name="T31" fmla="*/ 162730603 h 84"/>
                <a:gd name="T32" fmla="*/ 32546082 w 36"/>
                <a:gd name="T33" fmla="*/ 162730603 h 84"/>
                <a:gd name="T34" fmla="*/ 32546082 w 36"/>
                <a:gd name="T35" fmla="*/ 130184464 h 84"/>
                <a:gd name="T36" fmla="*/ 32546082 w 36"/>
                <a:gd name="T37" fmla="*/ 130184464 h 84"/>
                <a:gd name="T38" fmla="*/ 32546082 w 36"/>
                <a:gd name="T39" fmla="*/ 65092232 h 84"/>
                <a:gd name="T40" fmla="*/ 65092164 w 36"/>
                <a:gd name="T41" fmla="*/ 65092232 h 84"/>
                <a:gd name="T42" fmla="*/ 130184328 w 36"/>
                <a:gd name="T43" fmla="*/ 65092232 h 84"/>
                <a:gd name="T44" fmla="*/ 162730434 w 36"/>
                <a:gd name="T45" fmla="*/ 65092232 h 84"/>
                <a:gd name="T46" fmla="*/ 162730434 w 36"/>
                <a:gd name="T47" fmla="*/ 65092232 h 84"/>
                <a:gd name="T48" fmla="*/ 292914793 w 36"/>
                <a:gd name="T49" fmla="*/ 195276712 h 84"/>
                <a:gd name="T50" fmla="*/ 292914793 w 36"/>
                <a:gd name="T51" fmla="*/ 195276712 h 84"/>
                <a:gd name="T52" fmla="*/ 423095055 w 36"/>
                <a:gd name="T53" fmla="*/ 390549389 h 84"/>
                <a:gd name="T54" fmla="*/ 488187204 w 36"/>
                <a:gd name="T55" fmla="*/ 585826164 h 84"/>
                <a:gd name="T56" fmla="*/ 488187204 w 36"/>
                <a:gd name="T57" fmla="*/ 585826164 h 84"/>
                <a:gd name="T58" fmla="*/ 553279478 w 36"/>
                <a:gd name="T59" fmla="*/ 781102812 h 84"/>
                <a:gd name="T60" fmla="*/ 553279478 w 36"/>
                <a:gd name="T61" fmla="*/ 976379461 h 84"/>
                <a:gd name="T62" fmla="*/ 585825552 w 36"/>
                <a:gd name="T63" fmla="*/ 1366928976 h 84"/>
                <a:gd name="T64" fmla="*/ 585825552 w 36"/>
                <a:gd name="T65" fmla="*/ 1366928976 h 84"/>
                <a:gd name="T66" fmla="*/ 585825552 w 36"/>
                <a:gd name="T67" fmla="*/ 1366928976 h 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6"/>
                <a:gd name="T103" fmla="*/ 0 h 84"/>
                <a:gd name="T104" fmla="*/ 36 w 36"/>
                <a:gd name="T105" fmla="*/ 84 h 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6" h="84">
                  <a:moveTo>
                    <a:pt x="36" y="84"/>
                  </a:moveTo>
                  <a:lnTo>
                    <a:pt x="36" y="84"/>
                  </a:lnTo>
                  <a:lnTo>
                    <a:pt x="36" y="66"/>
                  </a:lnTo>
                  <a:lnTo>
                    <a:pt x="36" y="48"/>
                  </a:lnTo>
                  <a:lnTo>
                    <a:pt x="32" y="32"/>
                  </a:lnTo>
                  <a:lnTo>
                    <a:pt x="28" y="24"/>
                  </a:lnTo>
                  <a:lnTo>
                    <a:pt x="24" y="16"/>
                  </a:lnTo>
                  <a:lnTo>
                    <a:pt x="16" y="6"/>
                  </a:lnTo>
                  <a:lnTo>
                    <a:pt x="10" y="2"/>
                  </a:lnTo>
                  <a:lnTo>
                    <a:pt x="4" y="0"/>
                  </a:lnTo>
                  <a:lnTo>
                    <a:pt x="2" y="0"/>
                  </a:lnTo>
                  <a:lnTo>
                    <a:pt x="0" y="2"/>
                  </a:lnTo>
                  <a:lnTo>
                    <a:pt x="0" y="10"/>
                  </a:lnTo>
                  <a:lnTo>
                    <a:pt x="2" y="10"/>
                  </a:lnTo>
                  <a:lnTo>
                    <a:pt x="2" y="8"/>
                  </a:lnTo>
                  <a:lnTo>
                    <a:pt x="2" y="4"/>
                  </a:lnTo>
                  <a:lnTo>
                    <a:pt x="4" y="4"/>
                  </a:lnTo>
                  <a:lnTo>
                    <a:pt x="8" y="4"/>
                  </a:lnTo>
                  <a:lnTo>
                    <a:pt x="10" y="4"/>
                  </a:lnTo>
                  <a:lnTo>
                    <a:pt x="18" y="12"/>
                  </a:lnTo>
                  <a:lnTo>
                    <a:pt x="26" y="24"/>
                  </a:lnTo>
                  <a:lnTo>
                    <a:pt x="30" y="36"/>
                  </a:lnTo>
                  <a:lnTo>
                    <a:pt x="34" y="48"/>
                  </a:lnTo>
                  <a:lnTo>
                    <a:pt x="34" y="60"/>
                  </a:lnTo>
                  <a:lnTo>
                    <a:pt x="36" y="84"/>
                  </a:lnTo>
                </a:path>
              </a:pathLst>
            </a:custGeom>
            <a:noFill/>
            <a:ln w="9525">
              <a:noFill/>
              <a:round/>
              <a:headEnd/>
              <a:tailEnd/>
            </a:ln>
          </p:spPr>
          <p:txBody>
            <a:bodyPr/>
            <a:lstStyle/>
            <a:p>
              <a:endParaRPr lang="fr-FR">
                <a:latin typeface="Calibri" pitchFamily="34" charset="0"/>
              </a:endParaRPr>
            </a:p>
          </p:txBody>
        </p:sp>
        <p:sp>
          <p:nvSpPr>
            <p:cNvPr id="8870" name="Freeform 63"/>
            <p:cNvSpPr>
              <a:spLocks/>
            </p:cNvSpPr>
            <p:nvPr/>
          </p:nvSpPr>
          <p:spPr bwMode="auto">
            <a:xfrm>
              <a:off x="6733183" y="5751835"/>
              <a:ext cx="80679" cy="225903"/>
            </a:xfrm>
            <a:custGeom>
              <a:avLst/>
              <a:gdLst>
                <a:gd name="T0" fmla="*/ 0 w 20"/>
                <a:gd name="T1" fmla="*/ 911288672 h 56"/>
                <a:gd name="T2" fmla="*/ 0 w 20"/>
                <a:gd name="T3" fmla="*/ 911288672 h 56"/>
                <a:gd name="T4" fmla="*/ 32545904 w 20"/>
                <a:gd name="T5" fmla="*/ 650919399 h 56"/>
                <a:gd name="T6" fmla="*/ 32545904 w 20"/>
                <a:gd name="T7" fmla="*/ 390554035 h 56"/>
                <a:gd name="T8" fmla="*/ 32545904 w 20"/>
                <a:gd name="T9" fmla="*/ 390554035 h 56"/>
                <a:gd name="T10" fmla="*/ 97637720 w 20"/>
                <a:gd name="T11" fmla="*/ 162730858 h 56"/>
                <a:gd name="T12" fmla="*/ 97637720 w 20"/>
                <a:gd name="T13" fmla="*/ 162730858 h 56"/>
                <a:gd name="T14" fmla="*/ 130183616 w 20"/>
                <a:gd name="T15" fmla="*/ 97638509 h 56"/>
                <a:gd name="T16" fmla="*/ 130183616 w 20"/>
                <a:gd name="T17" fmla="*/ 97638509 h 56"/>
                <a:gd name="T18" fmla="*/ 325455054 w 20"/>
                <a:gd name="T19" fmla="*/ 97638509 h 56"/>
                <a:gd name="T20" fmla="*/ 325455054 w 20"/>
                <a:gd name="T21" fmla="*/ 97638509 h 56"/>
                <a:gd name="T22" fmla="*/ 325455054 w 20"/>
                <a:gd name="T23" fmla="*/ 130184668 h 56"/>
                <a:gd name="T24" fmla="*/ 325455054 w 20"/>
                <a:gd name="T25" fmla="*/ 130184668 h 56"/>
                <a:gd name="T26" fmla="*/ 325455054 w 20"/>
                <a:gd name="T27" fmla="*/ 130184668 h 56"/>
                <a:gd name="T28" fmla="*/ 325455054 w 20"/>
                <a:gd name="T29" fmla="*/ 130184668 h 56"/>
                <a:gd name="T30" fmla="*/ 325455054 w 20"/>
                <a:gd name="T31" fmla="*/ 130184668 h 56"/>
                <a:gd name="T32" fmla="*/ 325455054 w 20"/>
                <a:gd name="T33" fmla="*/ 130184668 h 56"/>
                <a:gd name="T34" fmla="*/ 325455054 w 20"/>
                <a:gd name="T35" fmla="*/ 130184668 h 56"/>
                <a:gd name="T36" fmla="*/ 325455054 w 20"/>
                <a:gd name="T37" fmla="*/ 130184668 h 56"/>
                <a:gd name="T38" fmla="*/ 325455054 w 20"/>
                <a:gd name="T39" fmla="*/ 32546167 h 56"/>
                <a:gd name="T40" fmla="*/ 260363199 w 20"/>
                <a:gd name="T41" fmla="*/ 0 h 56"/>
                <a:gd name="T42" fmla="*/ 195271406 w 20"/>
                <a:gd name="T43" fmla="*/ 0 h 56"/>
                <a:gd name="T44" fmla="*/ 130183616 w 20"/>
                <a:gd name="T45" fmla="*/ 65092334 h 56"/>
                <a:gd name="T46" fmla="*/ 130183616 w 20"/>
                <a:gd name="T47" fmla="*/ 65092334 h 56"/>
                <a:gd name="T48" fmla="*/ 65091808 w 20"/>
                <a:gd name="T49" fmla="*/ 260369336 h 56"/>
                <a:gd name="T50" fmla="*/ 0 w 20"/>
                <a:gd name="T51" fmla="*/ 488188478 h 56"/>
                <a:gd name="T52" fmla="*/ 0 w 20"/>
                <a:gd name="T53" fmla="*/ 911288672 h 56"/>
                <a:gd name="T54" fmla="*/ 0 w 20"/>
                <a:gd name="T55" fmla="*/ 911288672 h 56"/>
                <a:gd name="T56" fmla="*/ 0 w 20"/>
                <a:gd name="T57" fmla="*/ 911288672 h 5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56"/>
                <a:gd name="T89" fmla="*/ 20 w 20"/>
                <a:gd name="T90" fmla="*/ 56 h 5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56">
                  <a:moveTo>
                    <a:pt x="0" y="56"/>
                  </a:moveTo>
                  <a:lnTo>
                    <a:pt x="0" y="56"/>
                  </a:lnTo>
                  <a:lnTo>
                    <a:pt x="2" y="40"/>
                  </a:lnTo>
                  <a:lnTo>
                    <a:pt x="2" y="24"/>
                  </a:lnTo>
                  <a:lnTo>
                    <a:pt x="6" y="10"/>
                  </a:lnTo>
                  <a:lnTo>
                    <a:pt x="8" y="6"/>
                  </a:lnTo>
                  <a:lnTo>
                    <a:pt x="20" y="6"/>
                  </a:lnTo>
                  <a:lnTo>
                    <a:pt x="20" y="8"/>
                  </a:lnTo>
                  <a:lnTo>
                    <a:pt x="20" y="2"/>
                  </a:lnTo>
                  <a:lnTo>
                    <a:pt x="16" y="0"/>
                  </a:lnTo>
                  <a:lnTo>
                    <a:pt x="12" y="0"/>
                  </a:lnTo>
                  <a:lnTo>
                    <a:pt x="8" y="4"/>
                  </a:lnTo>
                  <a:lnTo>
                    <a:pt x="4" y="16"/>
                  </a:lnTo>
                  <a:lnTo>
                    <a:pt x="0" y="30"/>
                  </a:lnTo>
                  <a:lnTo>
                    <a:pt x="0" y="56"/>
                  </a:lnTo>
                  <a:close/>
                </a:path>
              </a:pathLst>
            </a:custGeom>
            <a:solidFill>
              <a:srgbClr val="000000"/>
            </a:solidFill>
            <a:ln w="9525">
              <a:noFill/>
              <a:round/>
              <a:headEnd/>
              <a:tailEnd/>
            </a:ln>
          </p:spPr>
          <p:txBody>
            <a:bodyPr/>
            <a:lstStyle/>
            <a:p>
              <a:endParaRPr lang="fr-FR">
                <a:latin typeface="Calibri" pitchFamily="34" charset="0"/>
              </a:endParaRPr>
            </a:p>
          </p:txBody>
        </p:sp>
        <p:sp>
          <p:nvSpPr>
            <p:cNvPr id="8871" name="Freeform 64"/>
            <p:cNvSpPr>
              <a:spLocks/>
            </p:cNvSpPr>
            <p:nvPr/>
          </p:nvSpPr>
          <p:spPr bwMode="auto">
            <a:xfrm>
              <a:off x="6733183" y="5751835"/>
              <a:ext cx="80679" cy="225903"/>
            </a:xfrm>
            <a:custGeom>
              <a:avLst/>
              <a:gdLst>
                <a:gd name="T0" fmla="*/ 0 w 20"/>
                <a:gd name="T1" fmla="*/ 911288672 h 56"/>
                <a:gd name="T2" fmla="*/ 0 w 20"/>
                <a:gd name="T3" fmla="*/ 911288672 h 56"/>
                <a:gd name="T4" fmla="*/ 32545904 w 20"/>
                <a:gd name="T5" fmla="*/ 650919399 h 56"/>
                <a:gd name="T6" fmla="*/ 32545904 w 20"/>
                <a:gd name="T7" fmla="*/ 390554035 h 56"/>
                <a:gd name="T8" fmla="*/ 32545904 w 20"/>
                <a:gd name="T9" fmla="*/ 390554035 h 56"/>
                <a:gd name="T10" fmla="*/ 97637720 w 20"/>
                <a:gd name="T11" fmla="*/ 162730858 h 56"/>
                <a:gd name="T12" fmla="*/ 97637720 w 20"/>
                <a:gd name="T13" fmla="*/ 162730858 h 56"/>
                <a:gd name="T14" fmla="*/ 130183616 w 20"/>
                <a:gd name="T15" fmla="*/ 97638509 h 56"/>
                <a:gd name="T16" fmla="*/ 130183616 w 20"/>
                <a:gd name="T17" fmla="*/ 97638509 h 56"/>
                <a:gd name="T18" fmla="*/ 325455054 w 20"/>
                <a:gd name="T19" fmla="*/ 97638509 h 56"/>
                <a:gd name="T20" fmla="*/ 325455054 w 20"/>
                <a:gd name="T21" fmla="*/ 97638509 h 56"/>
                <a:gd name="T22" fmla="*/ 325455054 w 20"/>
                <a:gd name="T23" fmla="*/ 130184668 h 56"/>
                <a:gd name="T24" fmla="*/ 325455054 w 20"/>
                <a:gd name="T25" fmla="*/ 130184668 h 56"/>
                <a:gd name="T26" fmla="*/ 325455054 w 20"/>
                <a:gd name="T27" fmla="*/ 130184668 h 56"/>
                <a:gd name="T28" fmla="*/ 325455054 w 20"/>
                <a:gd name="T29" fmla="*/ 130184668 h 56"/>
                <a:gd name="T30" fmla="*/ 325455054 w 20"/>
                <a:gd name="T31" fmla="*/ 130184668 h 56"/>
                <a:gd name="T32" fmla="*/ 325455054 w 20"/>
                <a:gd name="T33" fmla="*/ 130184668 h 56"/>
                <a:gd name="T34" fmla="*/ 325455054 w 20"/>
                <a:gd name="T35" fmla="*/ 130184668 h 56"/>
                <a:gd name="T36" fmla="*/ 325455054 w 20"/>
                <a:gd name="T37" fmla="*/ 130184668 h 56"/>
                <a:gd name="T38" fmla="*/ 325455054 w 20"/>
                <a:gd name="T39" fmla="*/ 32546167 h 56"/>
                <a:gd name="T40" fmla="*/ 260363199 w 20"/>
                <a:gd name="T41" fmla="*/ 0 h 56"/>
                <a:gd name="T42" fmla="*/ 195271406 w 20"/>
                <a:gd name="T43" fmla="*/ 0 h 56"/>
                <a:gd name="T44" fmla="*/ 130183616 w 20"/>
                <a:gd name="T45" fmla="*/ 65092334 h 56"/>
                <a:gd name="T46" fmla="*/ 130183616 w 20"/>
                <a:gd name="T47" fmla="*/ 65092334 h 56"/>
                <a:gd name="T48" fmla="*/ 65091808 w 20"/>
                <a:gd name="T49" fmla="*/ 260369336 h 56"/>
                <a:gd name="T50" fmla="*/ 0 w 20"/>
                <a:gd name="T51" fmla="*/ 488188478 h 56"/>
                <a:gd name="T52" fmla="*/ 0 w 20"/>
                <a:gd name="T53" fmla="*/ 911288672 h 56"/>
                <a:gd name="T54" fmla="*/ 0 w 20"/>
                <a:gd name="T55" fmla="*/ 911288672 h 56"/>
                <a:gd name="T56" fmla="*/ 0 w 20"/>
                <a:gd name="T57" fmla="*/ 911288672 h 5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56"/>
                <a:gd name="T89" fmla="*/ 20 w 20"/>
                <a:gd name="T90" fmla="*/ 56 h 5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56">
                  <a:moveTo>
                    <a:pt x="0" y="56"/>
                  </a:moveTo>
                  <a:lnTo>
                    <a:pt x="0" y="56"/>
                  </a:lnTo>
                  <a:lnTo>
                    <a:pt x="2" y="40"/>
                  </a:lnTo>
                  <a:lnTo>
                    <a:pt x="2" y="24"/>
                  </a:lnTo>
                  <a:lnTo>
                    <a:pt x="6" y="10"/>
                  </a:lnTo>
                  <a:lnTo>
                    <a:pt x="8" y="6"/>
                  </a:lnTo>
                  <a:lnTo>
                    <a:pt x="20" y="6"/>
                  </a:lnTo>
                  <a:lnTo>
                    <a:pt x="20" y="8"/>
                  </a:lnTo>
                  <a:lnTo>
                    <a:pt x="20" y="2"/>
                  </a:lnTo>
                  <a:lnTo>
                    <a:pt x="16" y="0"/>
                  </a:lnTo>
                  <a:lnTo>
                    <a:pt x="12" y="0"/>
                  </a:lnTo>
                  <a:lnTo>
                    <a:pt x="8" y="4"/>
                  </a:lnTo>
                  <a:lnTo>
                    <a:pt x="4" y="16"/>
                  </a:lnTo>
                  <a:lnTo>
                    <a:pt x="0" y="30"/>
                  </a:lnTo>
                  <a:lnTo>
                    <a:pt x="0" y="56"/>
                  </a:lnTo>
                </a:path>
              </a:pathLst>
            </a:custGeom>
            <a:noFill/>
            <a:ln w="9525">
              <a:noFill/>
              <a:round/>
              <a:headEnd/>
              <a:tailEnd/>
            </a:ln>
          </p:spPr>
          <p:txBody>
            <a:bodyPr/>
            <a:lstStyle/>
            <a:p>
              <a:endParaRPr lang="fr-FR">
                <a:latin typeface="Calibri" pitchFamily="34" charset="0"/>
              </a:endParaRPr>
            </a:p>
          </p:txBody>
        </p:sp>
        <p:sp>
          <p:nvSpPr>
            <p:cNvPr id="8872" name="Freeform 65"/>
            <p:cNvSpPr>
              <a:spLocks/>
            </p:cNvSpPr>
            <p:nvPr/>
          </p:nvSpPr>
          <p:spPr bwMode="auto">
            <a:xfrm>
              <a:off x="6620232" y="5848651"/>
              <a:ext cx="96815" cy="193631"/>
            </a:xfrm>
            <a:custGeom>
              <a:avLst/>
              <a:gdLst>
                <a:gd name="T0" fmla="*/ 390547678 w 24"/>
                <a:gd name="T1" fmla="*/ 781103424 h 48"/>
                <a:gd name="T2" fmla="*/ 390547678 w 24"/>
                <a:gd name="T3" fmla="*/ 781103424 h 48"/>
                <a:gd name="T4" fmla="*/ 390547678 w 24"/>
                <a:gd name="T5" fmla="*/ 585826622 h 48"/>
                <a:gd name="T6" fmla="*/ 358001712 w 24"/>
                <a:gd name="T7" fmla="*/ 423095829 h 48"/>
                <a:gd name="T8" fmla="*/ 292909781 w 24"/>
                <a:gd name="T9" fmla="*/ 227822998 h 48"/>
                <a:gd name="T10" fmla="*/ 195275856 w 24"/>
                <a:gd name="T11" fmla="*/ 97638432 h 48"/>
                <a:gd name="T12" fmla="*/ 195275856 w 24"/>
                <a:gd name="T13" fmla="*/ 97638432 h 48"/>
                <a:gd name="T14" fmla="*/ 130183893 w 24"/>
                <a:gd name="T15" fmla="*/ 0 h 48"/>
                <a:gd name="T16" fmla="*/ 65091947 w 24"/>
                <a:gd name="T17" fmla="*/ 0 h 48"/>
                <a:gd name="T18" fmla="*/ 32545973 w 24"/>
                <a:gd name="T19" fmla="*/ 0 h 48"/>
                <a:gd name="T20" fmla="*/ 32545973 w 24"/>
                <a:gd name="T21" fmla="*/ 0 h 48"/>
                <a:gd name="T22" fmla="*/ 0 w 24"/>
                <a:gd name="T23" fmla="*/ 32546141 h 48"/>
                <a:gd name="T24" fmla="*/ 0 w 24"/>
                <a:gd name="T25" fmla="*/ 65092283 h 48"/>
                <a:gd name="T26" fmla="*/ 0 w 24"/>
                <a:gd name="T27" fmla="*/ 97638432 h 48"/>
                <a:gd name="T28" fmla="*/ 0 w 24"/>
                <a:gd name="T29" fmla="*/ 97638432 h 48"/>
                <a:gd name="T30" fmla="*/ 32545973 w 24"/>
                <a:gd name="T31" fmla="*/ 130184566 h 48"/>
                <a:gd name="T32" fmla="*/ 32545973 w 24"/>
                <a:gd name="T33" fmla="*/ 97638432 h 48"/>
                <a:gd name="T34" fmla="*/ 32545973 w 24"/>
                <a:gd name="T35" fmla="*/ 97638432 h 48"/>
                <a:gd name="T36" fmla="*/ 130183893 w 24"/>
                <a:gd name="T37" fmla="*/ 65092283 h 48"/>
                <a:gd name="T38" fmla="*/ 130183893 w 24"/>
                <a:gd name="T39" fmla="*/ 65092283 h 48"/>
                <a:gd name="T40" fmla="*/ 195275856 w 24"/>
                <a:gd name="T41" fmla="*/ 130184566 h 48"/>
                <a:gd name="T42" fmla="*/ 195275856 w 24"/>
                <a:gd name="T43" fmla="*/ 130184566 h 48"/>
                <a:gd name="T44" fmla="*/ 260363753 w 24"/>
                <a:gd name="T45" fmla="*/ 260369132 h 48"/>
                <a:gd name="T46" fmla="*/ 325455747 w 24"/>
                <a:gd name="T47" fmla="*/ 423095829 h 48"/>
                <a:gd name="T48" fmla="*/ 325455747 w 24"/>
                <a:gd name="T49" fmla="*/ 423095829 h 48"/>
                <a:gd name="T50" fmla="*/ 358001712 w 24"/>
                <a:gd name="T51" fmla="*/ 585826622 h 48"/>
                <a:gd name="T52" fmla="*/ 358001712 w 24"/>
                <a:gd name="T53" fmla="*/ 781103424 h 48"/>
                <a:gd name="T54" fmla="*/ 358001712 w 24"/>
                <a:gd name="T55" fmla="*/ 781103424 h 48"/>
                <a:gd name="T56" fmla="*/ 390547678 w 24"/>
                <a:gd name="T57" fmla="*/ 781103424 h 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48"/>
                <a:gd name="T89" fmla="*/ 24 w 24"/>
                <a:gd name="T90" fmla="*/ 48 h 4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48">
                  <a:moveTo>
                    <a:pt x="24" y="48"/>
                  </a:moveTo>
                  <a:lnTo>
                    <a:pt x="24" y="48"/>
                  </a:lnTo>
                  <a:lnTo>
                    <a:pt x="24" y="36"/>
                  </a:lnTo>
                  <a:lnTo>
                    <a:pt x="22" y="26"/>
                  </a:lnTo>
                  <a:lnTo>
                    <a:pt x="18" y="14"/>
                  </a:lnTo>
                  <a:lnTo>
                    <a:pt x="12" y="6"/>
                  </a:lnTo>
                  <a:lnTo>
                    <a:pt x="8" y="0"/>
                  </a:lnTo>
                  <a:lnTo>
                    <a:pt x="4" y="0"/>
                  </a:lnTo>
                  <a:lnTo>
                    <a:pt x="2" y="0"/>
                  </a:lnTo>
                  <a:lnTo>
                    <a:pt x="0" y="2"/>
                  </a:lnTo>
                  <a:lnTo>
                    <a:pt x="0" y="4"/>
                  </a:lnTo>
                  <a:lnTo>
                    <a:pt x="0" y="6"/>
                  </a:lnTo>
                  <a:lnTo>
                    <a:pt x="2" y="8"/>
                  </a:lnTo>
                  <a:lnTo>
                    <a:pt x="2" y="6"/>
                  </a:lnTo>
                  <a:lnTo>
                    <a:pt x="8" y="4"/>
                  </a:lnTo>
                  <a:lnTo>
                    <a:pt x="12" y="8"/>
                  </a:lnTo>
                  <a:lnTo>
                    <a:pt x="16" y="16"/>
                  </a:lnTo>
                  <a:lnTo>
                    <a:pt x="20" y="26"/>
                  </a:lnTo>
                  <a:lnTo>
                    <a:pt x="22" y="36"/>
                  </a:lnTo>
                  <a:lnTo>
                    <a:pt x="22" y="48"/>
                  </a:lnTo>
                  <a:lnTo>
                    <a:pt x="24" y="48"/>
                  </a:lnTo>
                  <a:close/>
                </a:path>
              </a:pathLst>
            </a:custGeom>
            <a:solidFill>
              <a:srgbClr val="000000"/>
            </a:solidFill>
            <a:ln w="9525">
              <a:noFill/>
              <a:round/>
              <a:headEnd/>
              <a:tailEnd/>
            </a:ln>
          </p:spPr>
          <p:txBody>
            <a:bodyPr/>
            <a:lstStyle/>
            <a:p>
              <a:endParaRPr lang="fr-FR">
                <a:latin typeface="Calibri" pitchFamily="34" charset="0"/>
              </a:endParaRPr>
            </a:p>
          </p:txBody>
        </p:sp>
        <p:sp>
          <p:nvSpPr>
            <p:cNvPr id="8873" name="Freeform 66"/>
            <p:cNvSpPr>
              <a:spLocks/>
            </p:cNvSpPr>
            <p:nvPr/>
          </p:nvSpPr>
          <p:spPr bwMode="auto">
            <a:xfrm>
              <a:off x="6620232" y="5848651"/>
              <a:ext cx="96815" cy="193631"/>
            </a:xfrm>
            <a:custGeom>
              <a:avLst/>
              <a:gdLst>
                <a:gd name="T0" fmla="*/ 390547678 w 24"/>
                <a:gd name="T1" fmla="*/ 781103424 h 48"/>
                <a:gd name="T2" fmla="*/ 390547678 w 24"/>
                <a:gd name="T3" fmla="*/ 781103424 h 48"/>
                <a:gd name="T4" fmla="*/ 390547678 w 24"/>
                <a:gd name="T5" fmla="*/ 585826622 h 48"/>
                <a:gd name="T6" fmla="*/ 358001712 w 24"/>
                <a:gd name="T7" fmla="*/ 423095829 h 48"/>
                <a:gd name="T8" fmla="*/ 292909781 w 24"/>
                <a:gd name="T9" fmla="*/ 227822998 h 48"/>
                <a:gd name="T10" fmla="*/ 195275856 w 24"/>
                <a:gd name="T11" fmla="*/ 97638432 h 48"/>
                <a:gd name="T12" fmla="*/ 195275856 w 24"/>
                <a:gd name="T13" fmla="*/ 97638432 h 48"/>
                <a:gd name="T14" fmla="*/ 130183893 w 24"/>
                <a:gd name="T15" fmla="*/ 0 h 48"/>
                <a:gd name="T16" fmla="*/ 65091947 w 24"/>
                <a:gd name="T17" fmla="*/ 0 h 48"/>
                <a:gd name="T18" fmla="*/ 32545973 w 24"/>
                <a:gd name="T19" fmla="*/ 0 h 48"/>
                <a:gd name="T20" fmla="*/ 32545973 w 24"/>
                <a:gd name="T21" fmla="*/ 0 h 48"/>
                <a:gd name="T22" fmla="*/ 0 w 24"/>
                <a:gd name="T23" fmla="*/ 32546141 h 48"/>
                <a:gd name="T24" fmla="*/ 0 w 24"/>
                <a:gd name="T25" fmla="*/ 65092283 h 48"/>
                <a:gd name="T26" fmla="*/ 0 w 24"/>
                <a:gd name="T27" fmla="*/ 97638432 h 48"/>
                <a:gd name="T28" fmla="*/ 0 w 24"/>
                <a:gd name="T29" fmla="*/ 97638432 h 48"/>
                <a:gd name="T30" fmla="*/ 32545973 w 24"/>
                <a:gd name="T31" fmla="*/ 130184566 h 48"/>
                <a:gd name="T32" fmla="*/ 32545973 w 24"/>
                <a:gd name="T33" fmla="*/ 97638432 h 48"/>
                <a:gd name="T34" fmla="*/ 32545973 w 24"/>
                <a:gd name="T35" fmla="*/ 97638432 h 48"/>
                <a:gd name="T36" fmla="*/ 130183893 w 24"/>
                <a:gd name="T37" fmla="*/ 65092283 h 48"/>
                <a:gd name="T38" fmla="*/ 130183893 w 24"/>
                <a:gd name="T39" fmla="*/ 65092283 h 48"/>
                <a:gd name="T40" fmla="*/ 195275856 w 24"/>
                <a:gd name="T41" fmla="*/ 130184566 h 48"/>
                <a:gd name="T42" fmla="*/ 195275856 w 24"/>
                <a:gd name="T43" fmla="*/ 130184566 h 48"/>
                <a:gd name="T44" fmla="*/ 260363753 w 24"/>
                <a:gd name="T45" fmla="*/ 260369132 h 48"/>
                <a:gd name="T46" fmla="*/ 325455747 w 24"/>
                <a:gd name="T47" fmla="*/ 423095829 h 48"/>
                <a:gd name="T48" fmla="*/ 325455747 w 24"/>
                <a:gd name="T49" fmla="*/ 423095829 h 48"/>
                <a:gd name="T50" fmla="*/ 358001712 w 24"/>
                <a:gd name="T51" fmla="*/ 585826622 h 48"/>
                <a:gd name="T52" fmla="*/ 358001712 w 24"/>
                <a:gd name="T53" fmla="*/ 781103424 h 48"/>
                <a:gd name="T54" fmla="*/ 358001712 w 24"/>
                <a:gd name="T55" fmla="*/ 781103424 h 48"/>
                <a:gd name="T56" fmla="*/ 390547678 w 24"/>
                <a:gd name="T57" fmla="*/ 781103424 h 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48"/>
                <a:gd name="T89" fmla="*/ 24 w 24"/>
                <a:gd name="T90" fmla="*/ 48 h 4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48">
                  <a:moveTo>
                    <a:pt x="24" y="48"/>
                  </a:moveTo>
                  <a:lnTo>
                    <a:pt x="24" y="48"/>
                  </a:lnTo>
                  <a:lnTo>
                    <a:pt x="24" y="36"/>
                  </a:lnTo>
                  <a:lnTo>
                    <a:pt x="22" y="26"/>
                  </a:lnTo>
                  <a:lnTo>
                    <a:pt x="18" y="14"/>
                  </a:lnTo>
                  <a:lnTo>
                    <a:pt x="12" y="6"/>
                  </a:lnTo>
                  <a:lnTo>
                    <a:pt x="8" y="0"/>
                  </a:lnTo>
                  <a:lnTo>
                    <a:pt x="4" y="0"/>
                  </a:lnTo>
                  <a:lnTo>
                    <a:pt x="2" y="0"/>
                  </a:lnTo>
                  <a:lnTo>
                    <a:pt x="0" y="2"/>
                  </a:lnTo>
                  <a:lnTo>
                    <a:pt x="0" y="4"/>
                  </a:lnTo>
                  <a:lnTo>
                    <a:pt x="0" y="6"/>
                  </a:lnTo>
                  <a:lnTo>
                    <a:pt x="2" y="8"/>
                  </a:lnTo>
                  <a:lnTo>
                    <a:pt x="2" y="6"/>
                  </a:lnTo>
                  <a:lnTo>
                    <a:pt x="8" y="4"/>
                  </a:lnTo>
                  <a:lnTo>
                    <a:pt x="12" y="8"/>
                  </a:lnTo>
                  <a:lnTo>
                    <a:pt x="16" y="16"/>
                  </a:lnTo>
                  <a:lnTo>
                    <a:pt x="20" y="26"/>
                  </a:lnTo>
                  <a:lnTo>
                    <a:pt x="22" y="36"/>
                  </a:lnTo>
                  <a:lnTo>
                    <a:pt x="22" y="48"/>
                  </a:lnTo>
                  <a:lnTo>
                    <a:pt x="24" y="48"/>
                  </a:lnTo>
                </a:path>
              </a:pathLst>
            </a:custGeom>
            <a:noFill/>
            <a:ln w="9525">
              <a:noFill/>
              <a:round/>
              <a:headEnd/>
              <a:tailEnd/>
            </a:ln>
          </p:spPr>
          <p:txBody>
            <a:bodyPr/>
            <a:lstStyle/>
            <a:p>
              <a:endParaRPr lang="fr-FR">
                <a:latin typeface="Calibri" pitchFamily="34" charset="0"/>
              </a:endParaRPr>
            </a:p>
          </p:txBody>
        </p:sp>
        <p:sp>
          <p:nvSpPr>
            <p:cNvPr id="8874" name="Freeform 67"/>
            <p:cNvSpPr>
              <a:spLocks/>
            </p:cNvSpPr>
            <p:nvPr/>
          </p:nvSpPr>
          <p:spPr bwMode="auto">
            <a:xfrm>
              <a:off x="6821930" y="5905126"/>
              <a:ext cx="193631" cy="161359"/>
            </a:xfrm>
            <a:custGeom>
              <a:avLst/>
              <a:gdLst>
                <a:gd name="T0" fmla="*/ 32546141 w 48"/>
                <a:gd name="T1" fmla="*/ 650918176 h 40"/>
                <a:gd name="T2" fmla="*/ 32546141 w 48"/>
                <a:gd name="T3" fmla="*/ 650918176 h 40"/>
                <a:gd name="T4" fmla="*/ 65092283 w 48"/>
                <a:gd name="T5" fmla="*/ 618372078 h 40"/>
                <a:gd name="T6" fmla="*/ 97638432 w 48"/>
                <a:gd name="T7" fmla="*/ 585825980 h 40"/>
                <a:gd name="T8" fmla="*/ 97638432 w 48"/>
                <a:gd name="T9" fmla="*/ 585825980 h 40"/>
                <a:gd name="T10" fmla="*/ 227822998 w 48"/>
                <a:gd name="T11" fmla="*/ 325461105 h 40"/>
                <a:gd name="T12" fmla="*/ 227822998 w 48"/>
                <a:gd name="T13" fmla="*/ 325461105 h 40"/>
                <a:gd name="T14" fmla="*/ 325461462 w 48"/>
                <a:gd name="T15" fmla="*/ 227822748 h 40"/>
                <a:gd name="T16" fmla="*/ 455641962 w 48"/>
                <a:gd name="T17" fmla="*/ 97638325 h 40"/>
                <a:gd name="T18" fmla="*/ 455641962 w 48"/>
                <a:gd name="T19" fmla="*/ 97638325 h 40"/>
                <a:gd name="T20" fmla="*/ 520734229 w 48"/>
                <a:gd name="T21" fmla="*/ 65092212 h 40"/>
                <a:gd name="T22" fmla="*/ 618372756 w 48"/>
                <a:gd name="T23" fmla="*/ 65092212 h 40"/>
                <a:gd name="T24" fmla="*/ 716011157 w 48"/>
                <a:gd name="T25" fmla="*/ 65092212 h 40"/>
                <a:gd name="T26" fmla="*/ 748557290 w 48"/>
                <a:gd name="T27" fmla="*/ 97638325 h 40"/>
                <a:gd name="T28" fmla="*/ 748557290 w 48"/>
                <a:gd name="T29" fmla="*/ 130184423 h 40"/>
                <a:gd name="T30" fmla="*/ 748557290 w 48"/>
                <a:gd name="T31" fmla="*/ 130184423 h 40"/>
                <a:gd name="T32" fmla="*/ 781103424 w 48"/>
                <a:gd name="T33" fmla="*/ 130184423 h 40"/>
                <a:gd name="T34" fmla="*/ 781103424 w 48"/>
                <a:gd name="T35" fmla="*/ 130184423 h 40"/>
                <a:gd name="T36" fmla="*/ 781103424 w 48"/>
                <a:gd name="T37" fmla="*/ 97638325 h 40"/>
                <a:gd name="T38" fmla="*/ 781103424 w 48"/>
                <a:gd name="T39" fmla="*/ 65092212 h 40"/>
                <a:gd name="T40" fmla="*/ 716011157 w 48"/>
                <a:gd name="T41" fmla="*/ 32546106 h 40"/>
                <a:gd name="T42" fmla="*/ 618372756 w 48"/>
                <a:gd name="T43" fmla="*/ 0 h 40"/>
                <a:gd name="T44" fmla="*/ 520734229 w 48"/>
                <a:gd name="T45" fmla="*/ 0 h 40"/>
                <a:gd name="T46" fmla="*/ 520734229 w 48"/>
                <a:gd name="T47" fmla="*/ 0 h 40"/>
                <a:gd name="T48" fmla="*/ 455641962 w 48"/>
                <a:gd name="T49" fmla="*/ 65092212 h 40"/>
                <a:gd name="T50" fmla="*/ 358007595 w 48"/>
                <a:gd name="T51" fmla="*/ 130184423 h 40"/>
                <a:gd name="T52" fmla="*/ 227822998 w 48"/>
                <a:gd name="T53" fmla="*/ 292915007 h 40"/>
                <a:gd name="T54" fmla="*/ 227822998 w 48"/>
                <a:gd name="T55" fmla="*/ 292915007 h 40"/>
                <a:gd name="T56" fmla="*/ 97638432 w 48"/>
                <a:gd name="T57" fmla="*/ 488187560 h 40"/>
                <a:gd name="T58" fmla="*/ 97638432 w 48"/>
                <a:gd name="T59" fmla="*/ 488187560 h 40"/>
                <a:gd name="T60" fmla="*/ 65092283 w 48"/>
                <a:gd name="T61" fmla="*/ 553279882 h 40"/>
                <a:gd name="T62" fmla="*/ 0 w 48"/>
                <a:gd name="T63" fmla="*/ 650918176 h 40"/>
                <a:gd name="T64" fmla="*/ 0 w 48"/>
                <a:gd name="T65" fmla="*/ 650918176 h 40"/>
                <a:gd name="T66" fmla="*/ 32546141 w 48"/>
                <a:gd name="T67" fmla="*/ 650918176 h 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8"/>
                <a:gd name="T103" fmla="*/ 0 h 40"/>
                <a:gd name="T104" fmla="*/ 48 w 48"/>
                <a:gd name="T105" fmla="*/ 40 h 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8" h="40">
                  <a:moveTo>
                    <a:pt x="2" y="40"/>
                  </a:moveTo>
                  <a:lnTo>
                    <a:pt x="2" y="40"/>
                  </a:lnTo>
                  <a:lnTo>
                    <a:pt x="4" y="38"/>
                  </a:lnTo>
                  <a:lnTo>
                    <a:pt x="6" y="36"/>
                  </a:lnTo>
                  <a:lnTo>
                    <a:pt x="14" y="20"/>
                  </a:lnTo>
                  <a:lnTo>
                    <a:pt x="20" y="14"/>
                  </a:lnTo>
                  <a:lnTo>
                    <a:pt x="28" y="6"/>
                  </a:lnTo>
                  <a:lnTo>
                    <a:pt x="32" y="4"/>
                  </a:lnTo>
                  <a:lnTo>
                    <a:pt x="38" y="4"/>
                  </a:lnTo>
                  <a:lnTo>
                    <a:pt x="44" y="4"/>
                  </a:lnTo>
                  <a:lnTo>
                    <a:pt x="46" y="6"/>
                  </a:lnTo>
                  <a:lnTo>
                    <a:pt x="46" y="8"/>
                  </a:lnTo>
                  <a:lnTo>
                    <a:pt x="48" y="8"/>
                  </a:lnTo>
                  <a:lnTo>
                    <a:pt x="48" y="6"/>
                  </a:lnTo>
                  <a:lnTo>
                    <a:pt x="48" y="4"/>
                  </a:lnTo>
                  <a:lnTo>
                    <a:pt x="44" y="2"/>
                  </a:lnTo>
                  <a:lnTo>
                    <a:pt x="38" y="0"/>
                  </a:lnTo>
                  <a:lnTo>
                    <a:pt x="32" y="0"/>
                  </a:lnTo>
                  <a:lnTo>
                    <a:pt x="28" y="4"/>
                  </a:lnTo>
                  <a:lnTo>
                    <a:pt x="22" y="8"/>
                  </a:lnTo>
                  <a:lnTo>
                    <a:pt x="14" y="18"/>
                  </a:lnTo>
                  <a:lnTo>
                    <a:pt x="6" y="30"/>
                  </a:lnTo>
                  <a:lnTo>
                    <a:pt x="4" y="34"/>
                  </a:lnTo>
                  <a:lnTo>
                    <a:pt x="0" y="40"/>
                  </a:lnTo>
                  <a:lnTo>
                    <a:pt x="2" y="40"/>
                  </a:lnTo>
                  <a:close/>
                </a:path>
              </a:pathLst>
            </a:custGeom>
            <a:solidFill>
              <a:srgbClr val="000000"/>
            </a:solidFill>
            <a:ln w="9525">
              <a:noFill/>
              <a:round/>
              <a:headEnd/>
              <a:tailEnd/>
            </a:ln>
          </p:spPr>
          <p:txBody>
            <a:bodyPr/>
            <a:lstStyle/>
            <a:p>
              <a:endParaRPr lang="fr-FR">
                <a:latin typeface="Calibri" pitchFamily="34" charset="0"/>
              </a:endParaRPr>
            </a:p>
          </p:txBody>
        </p:sp>
        <p:sp>
          <p:nvSpPr>
            <p:cNvPr id="8875" name="Freeform 68"/>
            <p:cNvSpPr>
              <a:spLocks/>
            </p:cNvSpPr>
            <p:nvPr/>
          </p:nvSpPr>
          <p:spPr bwMode="auto">
            <a:xfrm>
              <a:off x="6821930" y="5905126"/>
              <a:ext cx="193631" cy="161359"/>
            </a:xfrm>
            <a:custGeom>
              <a:avLst/>
              <a:gdLst>
                <a:gd name="T0" fmla="*/ 32546141 w 48"/>
                <a:gd name="T1" fmla="*/ 650918176 h 40"/>
                <a:gd name="T2" fmla="*/ 32546141 w 48"/>
                <a:gd name="T3" fmla="*/ 650918176 h 40"/>
                <a:gd name="T4" fmla="*/ 65092283 w 48"/>
                <a:gd name="T5" fmla="*/ 618372078 h 40"/>
                <a:gd name="T6" fmla="*/ 97638432 w 48"/>
                <a:gd name="T7" fmla="*/ 585825980 h 40"/>
                <a:gd name="T8" fmla="*/ 97638432 w 48"/>
                <a:gd name="T9" fmla="*/ 585825980 h 40"/>
                <a:gd name="T10" fmla="*/ 227822998 w 48"/>
                <a:gd name="T11" fmla="*/ 325461105 h 40"/>
                <a:gd name="T12" fmla="*/ 227822998 w 48"/>
                <a:gd name="T13" fmla="*/ 325461105 h 40"/>
                <a:gd name="T14" fmla="*/ 325461462 w 48"/>
                <a:gd name="T15" fmla="*/ 227822748 h 40"/>
                <a:gd name="T16" fmla="*/ 455641962 w 48"/>
                <a:gd name="T17" fmla="*/ 97638325 h 40"/>
                <a:gd name="T18" fmla="*/ 455641962 w 48"/>
                <a:gd name="T19" fmla="*/ 97638325 h 40"/>
                <a:gd name="T20" fmla="*/ 520734229 w 48"/>
                <a:gd name="T21" fmla="*/ 65092212 h 40"/>
                <a:gd name="T22" fmla="*/ 618372756 w 48"/>
                <a:gd name="T23" fmla="*/ 65092212 h 40"/>
                <a:gd name="T24" fmla="*/ 716011157 w 48"/>
                <a:gd name="T25" fmla="*/ 65092212 h 40"/>
                <a:gd name="T26" fmla="*/ 748557290 w 48"/>
                <a:gd name="T27" fmla="*/ 97638325 h 40"/>
                <a:gd name="T28" fmla="*/ 748557290 w 48"/>
                <a:gd name="T29" fmla="*/ 130184423 h 40"/>
                <a:gd name="T30" fmla="*/ 748557290 w 48"/>
                <a:gd name="T31" fmla="*/ 130184423 h 40"/>
                <a:gd name="T32" fmla="*/ 781103424 w 48"/>
                <a:gd name="T33" fmla="*/ 130184423 h 40"/>
                <a:gd name="T34" fmla="*/ 781103424 w 48"/>
                <a:gd name="T35" fmla="*/ 130184423 h 40"/>
                <a:gd name="T36" fmla="*/ 781103424 w 48"/>
                <a:gd name="T37" fmla="*/ 97638325 h 40"/>
                <a:gd name="T38" fmla="*/ 781103424 w 48"/>
                <a:gd name="T39" fmla="*/ 65092212 h 40"/>
                <a:gd name="T40" fmla="*/ 716011157 w 48"/>
                <a:gd name="T41" fmla="*/ 32546106 h 40"/>
                <a:gd name="T42" fmla="*/ 618372756 w 48"/>
                <a:gd name="T43" fmla="*/ 0 h 40"/>
                <a:gd name="T44" fmla="*/ 520734229 w 48"/>
                <a:gd name="T45" fmla="*/ 0 h 40"/>
                <a:gd name="T46" fmla="*/ 520734229 w 48"/>
                <a:gd name="T47" fmla="*/ 0 h 40"/>
                <a:gd name="T48" fmla="*/ 455641962 w 48"/>
                <a:gd name="T49" fmla="*/ 65092212 h 40"/>
                <a:gd name="T50" fmla="*/ 358007595 w 48"/>
                <a:gd name="T51" fmla="*/ 130184423 h 40"/>
                <a:gd name="T52" fmla="*/ 227822998 w 48"/>
                <a:gd name="T53" fmla="*/ 292915007 h 40"/>
                <a:gd name="T54" fmla="*/ 227822998 w 48"/>
                <a:gd name="T55" fmla="*/ 292915007 h 40"/>
                <a:gd name="T56" fmla="*/ 97638432 w 48"/>
                <a:gd name="T57" fmla="*/ 488187560 h 40"/>
                <a:gd name="T58" fmla="*/ 97638432 w 48"/>
                <a:gd name="T59" fmla="*/ 488187560 h 40"/>
                <a:gd name="T60" fmla="*/ 65092283 w 48"/>
                <a:gd name="T61" fmla="*/ 553279882 h 40"/>
                <a:gd name="T62" fmla="*/ 0 w 48"/>
                <a:gd name="T63" fmla="*/ 650918176 h 40"/>
                <a:gd name="T64" fmla="*/ 0 w 48"/>
                <a:gd name="T65" fmla="*/ 650918176 h 40"/>
                <a:gd name="T66" fmla="*/ 32546141 w 48"/>
                <a:gd name="T67" fmla="*/ 650918176 h 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8"/>
                <a:gd name="T103" fmla="*/ 0 h 40"/>
                <a:gd name="T104" fmla="*/ 48 w 48"/>
                <a:gd name="T105" fmla="*/ 40 h 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8" h="40">
                  <a:moveTo>
                    <a:pt x="2" y="40"/>
                  </a:moveTo>
                  <a:lnTo>
                    <a:pt x="2" y="40"/>
                  </a:lnTo>
                  <a:lnTo>
                    <a:pt x="4" y="38"/>
                  </a:lnTo>
                  <a:lnTo>
                    <a:pt x="6" y="36"/>
                  </a:lnTo>
                  <a:lnTo>
                    <a:pt x="14" y="20"/>
                  </a:lnTo>
                  <a:lnTo>
                    <a:pt x="20" y="14"/>
                  </a:lnTo>
                  <a:lnTo>
                    <a:pt x="28" y="6"/>
                  </a:lnTo>
                  <a:lnTo>
                    <a:pt x="32" y="4"/>
                  </a:lnTo>
                  <a:lnTo>
                    <a:pt x="38" y="4"/>
                  </a:lnTo>
                  <a:lnTo>
                    <a:pt x="44" y="4"/>
                  </a:lnTo>
                  <a:lnTo>
                    <a:pt x="46" y="6"/>
                  </a:lnTo>
                  <a:lnTo>
                    <a:pt x="46" y="8"/>
                  </a:lnTo>
                  <a:lnTo>
                    <a:pt x="48" y="8"/>
                  </a:lnTo>
                  <a:lnTo>
                    <a:pt x="48" y="6"/>
                  </a:lnTo>
                  <a:lnTo>
                    <a:pt x="48" y="4"/>
                  </a:lnTo>
                  <a:lnTo>
                    <a:pt x="44" y="2"/>
                  </a:lnTo>
                  <a:lnTo>
                    <a:pt x="38" y="0"/>
                  </a:lnTo>
                  <a:lnTo>
                    <a:pt x="32" y="0"/>
                  </a:lnTo>
                  <a:lnTo>
                    <a:pt x="28" y="4"/>
                  </a:lnTo>
                  <a:lnTo>
                    <a:pt x="22" y="8"/>
                  </a:lnTo>
                  <a:lnTo>
                    <a:pt x="14" y="18"/>
                  </a:lnTo>
                  <a:lnTo>
                    <a:pt x="6" y="30"/>
                  </a:lnTo>
                  <a:lnTo>
                    <a:pt x="4" y="34"/>
                  </a:lnTo>
                  <a:lnTo>
                    <a:pt x="0" y="40"/>
                  </a:lnTo>
                  <a:lnTo>
                    <a:pt x="2" y="40"/>
                  </a:lnTo>
                </a:path>
              </a:pathLst>
            </a:custGeom>
            <a:noFill/>
            <a:ln w="9525">
              <a:noFill/>
              <a:round/>
              <a:headEnd/>
              <a:tailEnd/>
            </a:ln>
          </p:spPr>
          <p:txBody>
            <a:bodyPr/>
            <a:lstStyle/>
            <a:p>
              <a:endParaRPr lang="fr-FR">
                <a:latin typeface="Calibri" pitchFamily="34" charset="0"/>
              </a:endParaRPr>
            </a:p>
          </p:txBody>
        </p:sp>
        <p:sp>
          <p:nvSpPr>
            <p:cNvPr id="8876" name="Freeform 69"/>
            <p:cNvSpPr>
              <a:spLocks/>
            </p:cNvSpPr>
            <p:nvPr/>
          </p:nvSpPr>
          <p:spPr bwMode="auto">
            <a:xfrm>
              <a:off x="6870338" y="6010010"/>
              <a:ext cx="137155" cy="64544"/>
            </a:xfrm>
            <a:custGeom>
              <a:avLst/>
              <a:gdLst>
                <a:gd name="T0" fmla="*/ 0 w 34"/>
                <a:gd name="T1" fmla="*/ 260370435 h 16"/>
                <a:gd name="T2" fmla="*/ 0 w 34"/>
                <a:gd name="T3" fmla="*/ 260370435 h 16"/>
                <a:gd name="T4" fmla="*/ 130184272 w 34"/>
                <a:gd name="T5" fmla="*/ 130185217 h 16"/>
                <a:gd name="T6" fmla="*/ 260368544 w 34"/>
                <a:gd name="T7" fmla="*/ 65092609 h 16"/>
                <a:gd name="T8" fmla="*/ 325456693 w 34"/>
                <a:gd name="T9" fmla="*/ 32546304 h 16"/>
                <a:gd name="T10" fmla="*/ 390548813 w 34"/>
                <a:gd name="T11" fmla="*/ 65092609 h 16"/>
                <a:gd name="T12" fmla="*/ 455640933 w 34"/>
                <a:gd name="T13" fmla="*/ 97638921 h 16"/>
                <a:gd name="T14" fmla="*/ 520733054 w 34"/>
                <a:gd name="T15" fmla="*/ 162731545 h 16"/>
                <a:gd name="T16" fmla="*/ 520733054 w 34"/>
                <a:gd name="T17" fmla="*/ 162731545 h 16"/>
                <a:gd name="T18" fmla="*/ 553279240 w 34"/>
                <a:gd name="T19" fmla="*/ 130185217 h 16"/>
                <a:gd name="T20" fmla="*/ 553279240 w 34"/>
                <a:gd name="T21" fmla="*/ 130185217 h 16"/>
                <a:gd name="T22" fmla="*/ 520733054 w 34"/>
                <a:gd name="T23" fmla="*/ 65092609 h 16"/>
                <a:gd name="T24" fmla="*/ 455640933 w 34"/>
                <a:gd name="T25" fmla="*/ 32546304 h 16"/>
                <a:gd name="T26" fmla="*/ 358002753 w 34"/>
                <a:gd name="T27" fmla="*/ 0 h 16"/>
                <a:gd name="T28" fmla="*/ 292910633 w 34"/>
                <a:gd name="T29" fmla="*/ 0 h 16"/>
                <a:gd name="T30" fmla="*/ 292910633 w 34"/>
                <a:gd name="T31" fmla="*/ 0 h 16"/>
                <a:gd name="T32" fmla="*/ 195276424 w 34"/>
                <a:gd name="T33" fmla="*/ 32546304 h 16"/>
                <a:gd name="T34" fmla="*/ 130184272 w 34"/>
                <a:gd name="T35" fmla="*/ 97638921 h 16"/>
                <a:gd name="T36" fmla="*/ 0 w 34"/>
                <a:gd name="T37" fmla="*/ 260370435 h 16"/>
                <a:gd name="T38" fmla="*/ 0 w 34"/>
                <a:gd name="T39" fmla="*/ 260370435 h 16"/>
                <a:gd name="T40" fmla="*/ 0 w 34"/>
                <a:gd name="T41" fmla="*/ 260370435 h 16"/>
                <a:gd name="T42" fmla="*/ 0 w 34"/>
                <a:gd name="T43" fmla="*/ 260370435 h 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16"/>
                <a:gd name="T68" fmla="*/ 34 w 34"/>
                <a:gd name="T69" fmla="*/ 16 h 1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16">
                  <a:moveTo>
                    <a:pt x="0" y="16"/>
                  </a:moveTo>
                  <a:lnTo>
                    <a:pt x="0" y="16"/>
                  </a:lnTo>
                  <a:lnTo>
                    <a:pt x="8" y="8"/>
                  </a:lnTo>
                  <a:lnTo>
                    <a:pt x="16" y="4"/>
                  </a:lnTo>
                  <a:lnTo>
                    <a:pt x="20" y="2"/>
                  </a:lnTo>
                  <a:lnTo>
                    <a:pt x="24" y="4"/>
                  </a:lnTo>
                  <a:lnTo>
                    <a:pt x="28" y="6"/>
                  </a:lnTo>
                  <a:lnTo>
                    <a:pt x="32" y="10"/>
                  </a:lnTo>
                  <a:lnTo>
                    <a:pt x="34" y="8"/>
                  </a:lnTo>
                  <a:lnTo>
                    <a:pt x="32" y="4"/>
                  </a:lnTo>
                  <a:lnTo>
                    <a:pt x="28" y="2"/>
                  </a:lnTo>
                  <a:lnTo>
                    <a:pt x="22" y="0"/>
                  </a:lnTo>
                  <a:lnTo>
                    <a:pt x="18" y="0"/>
                  </a:lnTo>
                  <a:lnTo>
                    <a:pt x="12" y="2"/>
                  </a:lnTo>
                  <a:lnTo>
                    <a:pt x="8" y="6"/>
                  </a:lnTo>
                  <a:lnTo>
                    <a:pt x="0" y="16"/>
                  </a:lnTo>
                  <a:close/>
                </a:path>
              </a:pathLst>
            </a:custGeom>
            <a:solidFill>
              <a:srgbClr val="000000"/>
            </a:solidFill>
            <a:ln w="9525">
              <a:noFill/>
              <a:round/>
              <a:headEnd/>
              <a:tailEnd/>
            </a:ln>
          </p:spPr>
          <p:txBody>
            <a:bodyPr/>
            <a:lstStyle/>
            <a:p>
              <a:endParaRPr lang="fr-FR">
                <a:latin typeface="Calibri" pitchFamily="34" charset="0"/>
              </a:endParaRPr>
            </a:p>
          </p:txBody>
        </p:sp>
        <p:sp>
          <p:nvSpPr>
            <p:cNvPr id="8877" name="Freeform 70"/>
            <p:cNvSpPr>
              <a:spLocks/>
            </p:cNvSpPr>
            <p:nvPr/>
          </p:nvSpPr>
          <p:spPr bwMode="auto">
            <a:xfrm>
              <a:off x="6870338" y="6010010"/>
              <a:ext cx="137155" cy="64544"/>
            </a:xfrm>
            <a:custGeom>
              <a:avLst/>
              <a:gdLst>
                <a:gd name="T0" fmla="*/ 0 w 34"/>
                <a:gd name="T1" fmla="*/ 260370435 h 16"/>
                <a:gd name="T2" fmla="*/ 0 w 34"/>
                <a:gd name="T3" fmla="*/ 260370435 h 16"/>
                <a:gd name="T4" fmla="*/ 130184272 w 34"/>
                <a:gd name="T5" fmla="*/ 130185217 h 16"/>
                <a:gd name="T6" fmla="*/ 260368544 w 34"/>
                <a:gd name="T7" fmla="*/ 65092609 h 16"/>
                <a:gd name="T8" fmla="*/ 325456693 w 34"/>
                <a:gd name="T9" fmla="*/ 32546304 h 16"/>
                <a:gd name="T10" fmla="*/ 390548813 w 34"/>
                <a:gd name="T11" fmla="*/ 65092609 h 16"/>
                <a:gd name="T12" fmla="*/ 455640933 w 34"/>
                <a:gd name="T13" fmla="*/ 97638921 h 16"/>
                <a:gd name="T14" fmla="*/ 520733054 w 34"/>
                <a:gd name="T15" fmla="*/ 162731545 h 16"/>
                <a:gd name="T16" fmla="*/ 520733054 w 34"/>
                <a:gd name="T17" fmla="*/ 162731545 h 16"/>
                <a:gd name="T18" fmla="*/ 553279240 w 34"/>
                <a:gd name="T19" fmla="*/ 130185217 h 16"/>
                <a:gd name="T20" fmla="*/ 553279240 w 34"/>
                <a:gd name="T21" fmla="*/ 130185217 h 16"/>
                <a:gd name="T22" fmla="*/ 520733054 w 34"/>
                <a:gd name="T23" fmla="*/ 65092609 h 16"/>
                <a:gd name="T24" fmla="*/ 455640933 w 34"/>
                <a:gd name="T25" fmla="*/ 32546304 h 16"/>
                <a:gd name="T26" fmla="*/ 358002753 w 34"/>
                <a:gd name="T27" fmla="*/ 0 h 16"/>
                <a:gd name="T28" fmla="*/ 292910633 w 34"/>
                <a:gd name="T29" fmla="*/ 0 h 16"/>
                <a:gd name="T30" fmla="*/ 292910633 w 34"/>
                <a:gd name="T31" fmla="*/ 0 h 16"/>
                <a:gd name="T32" fmla="*/ 195276424 w 34"/>
                <a:gd name="T33" fmla="*/ 32546304 h 16"/>
                <a:gd name="T34" fmla="*/ 130184272 w 34"/>
                <a:gd name="T35" fmla="*/ 97638921 h 16"/>
                <a:gd name="T36" fmla="*/ 0 w 34"/>
                <a:gd name="T37" fmla="*/ 260370435 h 16"/>
                <a:gd name="T38" fmla="*/ 0 w 34"/>
                <a:gd name="T39" fmla="*/ 260370435 h 16"/>
                <a:gd name="T40" fmla="*/ 0 w 34"/>
                <a:gd name="T41" fmla="*/ 260370435 h 16"/>
                <a:gd name="T42" fmla="*/ 0 w 34"/>
                <a:gd name="T43" fmla="*/ 260370435 h 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16"/>
                <a:gd name="T68" fmla="*/ 34 w 34"/>
                <a:gd name="T69" fmla="*/ 16 h 1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16">
                  <a:moveTo>
                    <a:pt x="0" y="16"/>
                  </a:moveTo>
                  <a:lnTo>
                    <a:pt x="0" y="16"/>
                  </a:lnTo>
                  <a:lnTo>
                    <a:pt x="8" y="8"/>
                  </a:lnTo>
                  <a:lnTo>
                    <a:pt x="16" y="4"/>
                  </a:lnTo>
                  <a:lnTo>
                    <a:pt x="20" y="2"/>
                  </a:lnTo>
                  <a:lnTo>
                    <a:pt x="24" y="4"/>
                  </a:lnTo>
                  <a:lnTo>
                    <a:pt x="28" y="6"/>
                  </a:lnTo>
                  <a:lnTo>
                    <a:pt x="32" y="10"/>
                  </a:lnTo>
                  <a:lnTo>
                    <a:pt x="34" y="8"/>
                  </a:lnTo>
                  <a:lnTo>
                    <a:pt x="32" y="4"/>
                  </a:lnTo>
                  <a:lnTo>
                    <a:pt x="28" y="2"/>
                  </a:lnTo>
                  <a:lnTo>
                    <a:pt x="22" y="0"/>
                  </a:lnTo>
                  <a:lnTo>
                    <a:pt x="18" y="0"/>
                  </a:lnTo>
                  <a:lnTo>
                    <a:pt x="12" y="2"/>
                  </a:lnTo>
                  <a:lnTo>
                    <a:pt x="8" y="6"/>
                  </a:lnTo>
                  <a:lnTo>
                    <a:pt x="0" y="16"/>
                  </a:lnTo>
                </a:path>
              </a:pathLst>
            </a:custGeom>
            <a:noFill/>
            <a:ln w="9525">
              <a:noFill/>
              <a:round/>
              <a:headEnd/>
              <a:tailEnd/>
            </a:ln>
          </p:spPr>
          <p:txBody>
            <a:bodyPr/>
            <a:lstStyle/>
            <a:p>
              <a:endParaRPr lang="fr-FR">
                <a:latin typeface="Calibri" pitchFamily="34" charset="0"/>
              </a:endParaRPr>
            </a:p>
          </p:txBody>
        </p:sp>
        <p:sp>
          <p:nvSpPr>
            <p:cNvPr id="8878" name="Freeform 71"/>
            <p:cNvSpPr>
              <a:spLocks/>
            </p:cNvSpPr>
            <p:nvPr/>
          </p:nvSpPr>
          <p:spPr bwMode="auto">
            <a:xfrm>
              <a:off x="5248681" y="5937398"/>
              <a:ext cx="185563" cy="121019"/>
            </a:xfrm>
            <a:custGeom>
              <a:avLst/>
              <a:gdLst>
                <a:gd name="T0" fmla="*/ 748557112 w 46"/>
                <a:gd name="T1" fmla="*/ 455640579 h 30"/>
                <a:gd name="T2" fmla="*/ 748557112 w 46"/>
                <a:gd name="T3" fmla="*/ 455640579 h 30"/>
                <a:gd name="T4" fmla="*/ 650918734 w 46"/>
                <a:gd name="T5" fmla="*/ 325456440 h 30"/>
                <a:gd name="T6" fmla="*/ 520734105 w 46"/>
                <a:gd name="T7" fmla="*/ 195276272 h 30"/>
                <a:gd name="T8" fmla="*/ 358007510 w 46"/>
                <a:gd name="T9" fmla="*/ 97638136 h 30"/>
                <a:gd name="T10" fmla="*/ 195276818 w 46"/>
                <a:gd name="T11" fmla="*/ 0 h 30"/>
                <a:gd name="T12" fmla="*/ 195276818 w 46"/>
                <a:gd name="T13" fmla="*/ 0 h 30"/>
                <a:gd name="T14" fmla="*/ 97638409 w 46"/>
                <a:gd name="T15" fmla="*/ 0 h 30"/>
                <a:gd name="T16" fmla="*/ 32546134 w 46"/>
                <a:gd name="T17" fmla="*/ 0 h 30"/>
                <a:gd name="T18" fmla="*/ 0 w 46"/>
                <a:gd name="T19" fmla="*/ 32546043 h 30"/>
                <a:gd name="T20" fmla="*/ 0 w 46"/>
                <a:gd name="T21" fmla="*/ 32546043 h 30"/>
                <a:gd name="T22" fmla="*/ 0 w 46"/>
                <a:gd name="T23" fmla="*/ 65092085 h 30"/>
                <a:gd name="T24" fmla="*/ 0 w 46"/>
                <a:gd name="T25" fmla="*/ 97638136 h 30"/>
                <a:gd name="T26" fmla="*/ 65092267 w 46"/>
                <a:gd name="T27" fmla="*/ 162730237 h 30"/>
                <a:gd name="T28" fmla="*/ 65092267 w 46"/>
                <a:gd name="T29" fmla="*/ 162730237 h 30"/>
                <a:gd name="T30" fmla="*/ 65092267 w 46"/>
                <a:gd name="T31" fmla="*/ 130184171 h 30"/>
                <a:gd name="T32" fmla="*/ 65092267 w 46"/>
                <a:gd name="T33" fmla="*/ 130184171 h 30"/>
                <a:gd name="T34" fmla="*/ 65092267 w 46"/>
                <a:gd name="T35" fmla="*/ 65092085 h 30"/>
                <a:gd name="T36" fmla="*/ 97638409 w 46"/>
                <a:gd name="T37" fmla="*/ 32546043 h 30"/>
                <a:gd name="T38" fmla="*/ 130184535 w 46"/>
                <a:gd name="T39" fmla="*/ 32546043 h 30"/>
                <a:gd name="T40" fmla="*/ 162730692 w 46"/>
                <a:gd name="T41" fmla="*/ 65092085 h 30"/>
                <a:gd name="T42" fmla="*/ 162730692 w 46"/>
                <a:gd name="T43" fmla="*/ 65092085 h 30"/>
                <a:gd name="T44" fmla="*/ 260369070 w 46"/>
                <a:gd name="T45" fmla="*/ 65092085 h 30"/>
                <a:gd name="T46" fmla="*/ 260369070 w 46"/>
                <a:gd name="T47" fmla="*/ 65092085 h 30"/>
                <a:gd name="T48" fmla="*/ 423095728 w 46"/>
                <a:gd name="T49" fmla="*/ 162730237 h 30"/>
                <a:gd name="T50" fmla="*/ 423095728 w 46"/>
                <a:gd name="T51" fmla="*/ 162730237 h 30"/>
                <a:gd name="T52" fmla="*/ 585826483 w 46"/>
                <a:gd name="T53" fmla="*/ 292910405 h 30"/>
                <a:gd name="T54" fmla="*/ 748557112 w 46"/>
                <a:gd name="T55" fmla="*/ 488186614 h 30"/>
                <a:gd name="T56" fmla="*/ 748557112 w 46"/>
                <a:gd name="T57" fmla="*/ 488186614 h 30"/>
                <a:gd name="T58" fmla="*/ 748557112 w 46"/>
                <a:gd name="T59" fmla="*/ 455640579 h 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6"/>
                <a:gd name="T91" fmla="*/ 0 h 30"/>
                <a:gd name="T92" fmla="*/ 46 w 46"/>
                <a:gd name="T93" fmla="*/ 30 h 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6" h="30">
                  <a:moveTo>
                    <a:pt x="46" y="28"/>
                  </a:moveTo>
                  <a:lnTo>
                    <a:pt x="46" y="28"/>
                  </a:lnTo>
                  <a:lnTo>
                    <a:pt x="40" y="20"/>
                  </a:lnTo>
                  <a:lnTo>
                    <a:pt x="32" y="12"/>
                  </a:lnTo>
                  <a:lnTo>
                    <a:pt x="22" y="6"/>
                  </a:lnTo>
                  <a:lnTo>
                    <a:pt x="12" y="0"/>
                  </a:lnTo>
                  <a:lnTo>
                    <a:pt x="6" y="0"/>
                  </a:lnTo>
                  <a:lnTo>
                    <a:pt x="2" y="0"/>
                  </a:lnTo>
                  <a:lnTo>
                    <a:pt x="0" y="2"/>
                  </a:lnTo>
                  <a:lnTo>
                    <a:pt x="0" y="4"/>
                  </a:lnTo>
                  <a:lnTo>
                    <a:pt x="0" y="6"/>
                  </a:lnTo>
                  <a:lnTo>
                    <a:pt x="4" y="10"/>
                  </a:lnTo>
                  <a:lnTo>
                    <a:pt x="4" y="8"/>
                  </a:lnTo>
                  <a:lnTo>
                    <a:pt x="4" y="4"/>
                  </a:lnTo>
                  <a:lnTo>
                    <a:pt x="6" y="2"/>
                  </a:lnTo>
                  <a:lnTo>
                    <a:pt x="8" y="2"/>
                  </a:lnTo>
                  <a:lnTo>
                    <a:pt x="10" y="4"/>
                  </a:lnTo>
                  <a:lnTo>
                    <a:pt x="16" y="4"/>
                  </a:lnTo>
                  <a:lnTo>
                    <a:pt x="26" y="10"/>
                  </a:lnTo>
                  <a:lnTo>
                    <a:pt x="36" y="18"/>
                  </a:lnTo>
                  <a:lnTo>
                    <a:pt x="46" y="30"/>
                  </a:lnTo>
                  <a:lnTo>
                    <a:pt x="46" y="28"/>
                  </a:lnTo>
                  <a:close/>
                </a:path>
              </a:pathLst>
            </a:custGeom>
            <a:solidFill>
              <a:srgbClr val="000000"/>
            </a:solidFill>
            <a:ln w="9525">
              <a:noFill/>
              <a:round/>
              <a:headEnd/>
              <a:tailEnd/>
            </a:ln>
          </p:spPr>
          <p:txBody>
            <a:bodyPr/>
            <a:lstStyle/>
            <a:p>
              <a:endParaRPr lang="fr-FR">
                <a:latin typeface="Calibri" pitchFamily="34" charset="0"/>
              </a:endParaRPr>
            </a:p>
          </p:txBody>
        </p:sp>
        <p:sp>
          <p:nvSpPr>
            <p:cNvPr id="8879" name="Freeform 72"/>
            <p:cNvSpPr>
              <a:spLocks/>
            </p:cNvSpPr>
            <p:nvPr/>
          </p:nvSpPr>
          <p:spPr bwMode="auto">
            <a:xfrm>
              <a:off x="5248681" y="5937398"/>
              <a:ext cx="185563" cy="121019"/>
            </a:xfrm>
            <a:custGeom>
              <a:avLst/>
              <a:gdLst>
                <a:gd name="T0" fmla="*/ 748557112 w 46"/>
                <a:gd name="T1" fmla="*/ 455640579 h 30"/>
                <a:gd name="T2" fmla="*/ 748557112 w 46"/>
                <a:gd name="T3" fmla="*/ 455640579 h 30"/>
                <a:gd name="T4" fmla="*/ 650918734 w 46"/>
                <a:gd name="T5" fmla="*/ 325456440 h 30"/>
                <a:gd name="T6" fmla="*/ 520734105 w 46"/>
                <a:gd name="T7" fmla="*/ 195276272 h 30"/>
                <a:gd name="T8" fmla="*/ 358007510 w 46"/>
                <a:gd name="T9" fmla="*/ 97638136 h 30"/>
                <a:gd name="T10" fmla="*/ 195276818 w 46"/>
                <a:gd name="T11" fmla="*/ 0 h 30"/>
                <a:gd name="T12" fmla="*/ 195276818 w 46"/>
                <a:gd name="T13" fmla="*/ 0 h 30"/>
                <a:gd name="T14" fmla="*/ 97638409 w 46"/>
                <a:gd name="T15" fmla="*/ 0 h 30"/>
                <a:gd name="T16" fmla="*/ 32546134 w 46"/>
                <a:gd name="T17" fmla="*/ 0 h 30"/>
                <a:gd name="T18" fmla="*/ 0 w 46"/>
                <a:gd name="T19" fmla="*/ 32546043 h 30"/>
                <a:gd name="T20" fmla="*/ 0 w 46"/>
                <a:gd name="T21" fmla="*/ 32546043 h 30"/>
                <a:gd name="T22" fmla="*/ 0 w 46"/>
                <a:gd name="T23" fmla="*/ 65092085 h 30"/>
                <a:gd name="T24" fmla="*/ 0 w 46"/>
                <a:gd name="T25" fmla="*/ 97638136 h 30"/>
                <a:gd name="T26" fmla="*/ 65092267 w 46"/>
                <a:gd name="T27" fmla="*/ 162730237 h 30"/>
                <a:gd name="T28" fmla="*/ 65092267 w 46"/>
                <a:gd name="T29" fmla="*/ 162730237 h 30"/>
                <a:gd name="T30" fmla="*/ 65092267 w 46"/>
                <a:gd name="T31" fmla="*/ 130184171 h 30"/>
                <a:gd name="T32" fmla="*/ 65092267 w 46"/>
                <a:gd name="T33" fmla="*/ 130184171 h 30"/>
                <a:gd name="T34" fmla="*/ 65092267 w 46"/>
                <a:gd name="T35" fmla="*/ 65092085 h 30"/>
                <a:gd name="T36" fmla="*/ 97638409 w 46"/>
                <a:gd name="T37" fmla="*/ 32546043 h 30"/>
                <a:gd name="T38" fmla="*/ 130184535 w 46"/>
                <a:gd name="T39" fmla="*/ 32546043 h 30"/>
                <a:gd name="T40" fmla="*/ 162730692 w 46"/>
                <a:gd name="T41" fmla="*/ 65092085 h 30"/>
                <a:gd name="T42" fmla="*/ 162730692 w 46"/>
                <a:gd name="T43" fmla="*/ 65092085 h 30"/>
                <a:gd name="T44" fmla="*/ 260369070 w 46"/>
                <a:gd name="T45" fmla="*/ 65092085 h 30"/>
                <a:gd name="T46" fmla="*/ 260369070 w 46"/>
                <a:gd name="T47" fmla="*/ 65092085 h 30"/>
                <a:gd name="T48" fmla="*/ 423095728 w 46"/>
                <a:gd name="T49" fmla="*/ 162730237 h 30"/>
                <a:gd name="T50" fmla="*/ 423095728 w 46"/>
                <a:gd name="T51" fmla="*/ 162730237 h 30"/>
                <a:gd name="T52" fmla="*/ 585826483 w 46"/>
                <a:gd name="T53" fmla="*/ 292910405 h 30"/>
                <a:gd name="T54" fmla="*/ 748557112 w 46"/>
                <a:gd name="T55" fmla="*/ 488186614 h 30"/>
                <a:gd name="T56" fmla="*/ 748557112 w 46"/>
                <a:gd name="T57" fmla="*/ 488186614 h 30"/>
                <a:gd name="T58" fmla="*/ 748557112 w 46"/>
                <a:gd name="T59" fmla="*/ 455640579 h 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6"/>
                <a:gd name="T91" fmla="*/ 0 h 30"/>
                <a:gd name="T92" fmla="*/ 46 w 46"/>
                <a:gd name="T93" fmla="*/ 30 h 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6" h="30">
                  <a:moveTo>
                    <a:pt x="46" y="28"/>
                  </a:moveTo>
                  <a:lnTo>
                    <a:pt x="46" y="28"/>
                  </a:lnTo>
                  <a:lnTo>
                    <a:pt x="40" y="20"/>
                  </a:lnTo>
                  <a:lnTo>
                    <a:pt x="32" y="12"/>
                  </a:lnTo>
                  <a:lnTo>
                    <a:pt x="22" y="6"/>
                  </a:lnTo>
                  <a:lnTo>
                    <a:pt x="12" y="0"/>
                  </a:lnTo>
                  <a:lnTo>
                    <a:pt x="6" y="0"/>
                  </a:lnTo>
                  <a:lnTo>
                    <a:pt x="2" y="0"/>
                  </a:lnTo>
                  <a:lnTo>
                    <a:pt x="0" y="2"/>
                  </a:lnTo>
                  <a:lnTo>
                    <a:pt x="0" y="4"/>
                  </a:lnTo>
                  <a:lnTo>
                    <a:pt x="0" y="6"/>
                  </a:lnTo>
                  <a:lnTo>
                    <a:pt x="4" y="10"/>
                  </a:lnTo>
                  <a:lnTo>
                    <a:pt x="4" y="8"/>
                  </a:lnTo>
                  <a:lnTo>
                    <a:pt x="4" y="4"/>
                  </a:lnTo>
                  <a:lnTo>
                    <a:pt x="6" y="2"/>
                  </a:lnTo>
                  <a:lnTo>
                    <a:pt x="8" y="2"/>
                  </a:lnTo>
                  <a:lnTo>
                    <a:pt x="10" y="4"/>
                  </a:lnTo>
                  <a:lnTo>
                    <a:pt x="16" y="4"/>
                  </a:lnTo>
                  <a:lnTo>
                    <a:pt x="26" y="10"/>
                  </a:lnTo>
                  <a:lnTo>
                    <a:pt x="36" y="18"/>
                  </a:lnTo>
                  <a:lnTo>
                    <a:pt x="46" y="30"/>
                  </a:lnTo>
                  <a:lnTo>
                    <a:pt x="46" y="28"/>
                  </a:lnTo>
                </a:path>
              </a:pathLst>
            </a:custGeom>
            <a:noFill/>
            <a:ln w="9525">
              <a:noFill/>
              <a:round/>
              <a:headEnd/>
              <a:tailEnd/>
            </a:ln>
          </p:spPr>
          <p:txBody>
            <a:bodyPr/>
            <a:lstStyle/>
            <a:p>
              <a:endParaRPr lang="fr-FR">
                <a:latin typeface="Calibri" pitchFamily="34" charset="0"/>
              </a:endParaRPr>
            </a:p>
          </p:txBody>
        </p:sp>
        <p:sp>
          <p:nvSpPr>
            <p:cNvPr id="8880" name="Freeform 73"/>
            <p:cNvSpPr>
              <a:spLocks/>
            </p:cNvSpPr>
            <p:nvPr/>
          </p:nvSpPr>
          <p:spPr bwMode="auto">
            <a:xfrm>
              <a:off x="6007068" y="4162450"/>
              <a:ext cx="24204" cy="242038"/>
            </a:xfrm>
            <a:custGeom>
              <a:avLst/>
              <a:gdLst>
                <a:gd name="T0" fmla="*/ 0 w 6"/>
                <a:gd name="T1" fmla="*/ 943827193 h 60"/>
                <a:gd name="T2" fmla="*/ 0 w 6"/>
                <a:gd name="T3" fmla="*/ 943827193 h 60"/>
                <a:gd name="T4" fmla="*/ 97638936 w 6"/>
                <a:gd name="T5" fmla="*/ 716008984 h 60"/>
                <a:gd name="T6" fmla="*/ 97638936 w 6"/>
                <a:gd name="T7" fmla="*/ 488186614 h 60"/>
                <a:gd name="T8" fmla="*/ 97638936 w 6"/>
                <a:gd name="T9" fmla="*/ 488186614 h 60"/>
                <a:gd name="T10" fmla="*/ 97638936 w 6"/>
                <a:gd name="T11" fmla="*/ 227822307 h 60"/>
                <a:gd name="T12" fmla="*/ 97638936 w 6"/>
                <a:gd name="T13" fmla="*/ 97638136 h 60"/>
                <a:gd name="T14" fmla="*/ 65092619 w 6"/>
                <a:gd name="T15" fmla="*/ 0 h 60"/>
                <a:gd name="T16" fmla="*/ 65092619 w 6"/>
                <a:gd name="T17" fmla="*/ 0 h 60"/>
                <a:gd name="T18" fmla="*/ 32546310 w 6"/>
                <a:gd name="T19" fmla="*/ 0 h 60"/>
                <a:gd name="T20" fmla="*/ 32546310 w 6"/>
                <a:gd name="T21" fmla="*/ 0 h 60"/>
                <a:gd name="T22" fmla="*/ 65092619 w 6"/>
                <a:gd name="T23" fmla="*/ 227822307 h 60"/>
                <a:gd name="T24" fmla="*/ 65092619 w 6"/>
                <a:gd name="T25" fmla="*/ 488186614 h 60"/>
                <a:gd name="T26" fmla="*/ 65092619 w 6"/>
                <a:gd name="T27" fmla="*/ 716008984 h 60"/>
                <a:gd name="T28" fmla="*/ 0 w 6"/>
                <a:gd name="T29" fmla="*/ 943827193 h 60"/>
                <a:gd name="T30" fmla="*/ 0 w 6"/>
                <a:gd name="T31" fmla="*/ 943827193 h 60"/>
                <a:gd name="T32" fmla="*/ 0 w 6"/>
                <a:gd name="T33" fmla="*/ 976373228 h 60"/>
                <a:gd name="T34" fmla="*/ 0 w 6"/>
                <a:gd name="T35" fmla="*/ 943827193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
                <a:gd name="T55" fmla="*/ 0 h 60"/>
                <a:gd name="T56" fmla="*/ 6 w 6"/>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 h="60">
                  <a:moveTo>
                    <a:pt x="0" y="58"/>
                  </a:moveTo>
                  <a:lnTo>
                    <a:pt x="0" y="58"/>
                  </a:lnTo>
                  <a:lnTo>
                    <a:pt x="6" y="44"/>
                  </a:lnTo>
                  <a:lnTo>
                    <a:pt x="6" y="30"/>
                  </a:lnTo>
                  <a:lnTo>
                    <a:pt x="6" y="14"/>
                  </a:lnTo>
                  <a:lnTo>
                    <a:pt x="6" y="6"/>
                  </a:lnTo>
                  <a:lnTo>
                    <a:pt x="4" y="0"/>
                  </a:lnTo>
                  <a:lnTo>
                    <a:pt x="2" y="0"/>
                  </a:lnTo>
                  <a:lnTo>
                    <a:pt x="4" y="14"/>
                  </a:lnTo>
                  <a:lnTo>
                    <a:pt x="4" y="30"/>
                  </a:lnTo>
                  <a:lnTo>
                    <a:pt x="4" y="44"/>
                  </a:lnTo>
                  <a:lnTo>
                    <a:pt x="0" y="58"/>
                  </a:lnTo>
                  <a:lnTo>
                    <a:pt x="0" y="60"/>
                  </a:lnTo>
                  <a:lnTo>
                    <a:pt x="0" y="58"/>
                  </a:lnTo>
                  <a:close/>
                </a:path>
              </a:pathLst>
            </a:custGeom>
            <a:solidFill>
              <a:srgbClr val="000000"/>
            </a:solidFill>
            <a:ln w="9525">
              <a:noFill/>
              <a:round/>
              <a:headEnd/>
              <a:tailEnd/>
            </a:ln>
          </p:spPr>
          <p:txBody>
            <a:bodyPr/>
            <a:lstStyle/>
            <a:p>
              <a:endParaRPr lang="fr-FR">
                <a:latin typeface="Calibri" pitchFamily="34" charset="0"/>
              </a:endParaRPr>
            </a:p>
          </p:txBody>
        </p:sp>
        <p:sp>
          <p:nvSpPr>
            <p:cNvPr id="8881" name="Freeform 74"/>
            <p:cNvSpPr>
              <a:spLocks/>
            </p:cNvSpPr>
            <p:nvPr/>
          </p:nvSpPr>
          <p:spPr bwMode="auto">
            <a:xfrm>
              <a:off x="6007068" y="4162450"/>
              <a:ext cx="24204" cy="242038"/>
            </a:xfrm>
            <a:custGeom>
              <a:avLst/>
              <a:gdLst>
                <a:gd name="T0" fmla="*/ 0 w 6"/>
                <a:gd name="T1" fmla="*/ 943827193 h 60"/>
                <a:gd name="T2" fmla="*/ 0 w 6"/>
                <a:gd name="T3" fmla="*/ 943827193 h 60"/>
                <a:gd name="T4" fmla="*/ 97638936 w 6"/>
                <a:gd name="T5" fmla="*/ 716008984 h 60"/>
                <a:gd name="T6" fmla="*/ 97638936 w 6"/>
                <a:gd name="T7" fmla="*/ 488186614 h 60"/>
                <a:gd name="T8" fmla="*/ 97638936 w 6"/>
                <a:gd name="T9" fmla="*/ 488186614 h 60"/>
                <a:gd name="T10" fmla="*/ 97638936 w 6"/>
                <a:gd name="T11" fmla="*/ 227822307 h 60"/>
                <a:gd name="T12" fmla="*/ 97638936 w 6"/>
                <a:gd name="T13" fmla="*/ 97638136 h 60"/>
                <a:gd name="T14" fmla="*/ 65092619 w 6"/>
                <a:gd name="T15" fmla="*/ 0 h 60"/>
                <a:gd name="T16" fmla="*/ 65092619 w 6"/>
                <a:gd name="T17" fmla="*/ 0 h 60"/>
                <a:gd name="T18" fmla="*/ 32546310 w 6"/>
                <a:gd name="T19" fmla="*/ 0 h 60"/>
                <a:gd name="T20" fmla="*/ 32546310 w 6"/>
                <a:gd name="T21" fmla="*/ 0 h 60"/>
                <a:gd name="T22" fmla="*/ 65092619 w 6"/>
                <a:gd name="T23" fmla="*/ 227822307 h 60"/>
                <a:gd name="T24" fmla="*/ 65092619 w 6"/>
                <a:gd name="T25" fmla="*/ 488186614 h 60"/>
                <a:gd name="T26" fmla="*/ 65092619 w 6"/>
                <a:gd name="T27" fmla="*/ 716008984 h 60"/>
                <a:gd name="T28" fmla="*/ 0 w 6"/>
                <a:gd name="T29" fmla="*/ 943827193 h 60"/>
                <a:gd name="T30" fmla="*/ 0 w 6"/>
                <a:gd name="T31" fmla="*/ 943827193 h 60"/>
                <a:gd name="T32" fmla="*/ 0 w 6"/>
                <a:gd name="T33" fmla="*/ 976373228 h 60"/>
                <a:gd name="T34" fmla="*/ 0 w 6"/>
                <a:gd name="T35" fmla="*/ 943827193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
                <a:gd name="T55" fmla="*/ 0 h 60"/>
                <a:gd name="T56" fmla="*/ 6 w 6"/>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 h="60">
                  <a:moveTo>
                    <a:pt x="0" y="58"/>
                  </a:moveTo>
                  <a:lnTo>
                    <a:pt x="0" y="58"/>
                  </a:lnTo>
                  <a:lnTo>
                    <a:pt x="6" y="44"/>
                  </a:lnTo>
                  <a:lnTo>
                    <a:pt x="6" y="30"/>
                  </a:lnTo>
                  <a:lnTo>
                    <a:pt x="6" y="14"/>
                  </a:lnTo>
                  <a:lnTo>
                    <a:pt x="6" y="6"/>
                  </a:lnTo>
                  <a:lnTo>
                    <a:pt x="4" y="0"/>
                  </a:lnTo>
                  <a:lnTo>
                    <a:pt x="2" y="0"/>
                  </a:lnTo>
                  <a:lnTo>
                    <a:pt x="4" y="14"/>
                  </a:lnTo>
                  <a:lnTo>
                    <a:pt x="4" y="30"/>
                  </a:lnTo>
                  <a:lnTo>
                    <a:pt x="4" y="44"/>
                  </a:lnTo>
                  <a:lnTo>
                    <a:pt x="0" y="58"/>
                  </a:lnTo>
                  <a:lnTo>
                    <a:pt x="0" y="60"/>
                  </a:lnTo>
                  <a:lnTo>
                    <a:pt x="0" y="58"/>
                  </a:lnTo>
                </a:path>
              </a:pathLst>
            </a:custGeom>
            <a:noFill/>
            <a:ln w="9525">
              <a:noFill/>
              <a:round/>
              <a:headEnd/>
              <a:tailEnd/>
            </a:ln>
          </p:spPr>
          <p:txBody>
            <a:bodyPr/>
            <a:lstStyle/>
            <a:p>
              <a:endParaRPr lang="fr-FR">
                <a:latin typeface="Calibri" pitchFamily="34" charset="0"/>
              </a:endParaRPr>
            </a:p>
          </p:txBody>
        </p:sp>
        <p:sp>
          <p:nvSpPr>
            <p:cNvPr id="8882" name="Freeform 75"/>
            <p:cNvSpPr>
              <a:spLocks/>
            </p:cNvSpPr>
            <p:nvPr/>
          </p:nvSpPr>
          <p:spPr bwMode="auto">
            <a:xfrm>
              <a:off x="6321718" y="3880072"/>
              <a:ext cx="48408" cy="605096"/>
            </a:xfrm>
            <a:custGeom>
              <a:avLst/>
              <a:gdLst>
                <a:gd name="T0" fmla="*/ 195277873 w 12"/>
                <a:gd name="T1" fmla="*/ 2147483647 h 150"/>
                <a:gd name="T2" fmla="*/ 195277873 w 12"/>
                <a:gd name="T3" fmla="*/ 2147483647 h 150"/>
                <a:gd name="T4" fmla="*/ 162731571 w 12"/>
                <a:gd name="T5" fmla="*/ 2147483647 h 150"/>
                <a:gd name="T6" fmla="*/ 130185238 w 12"/>
                <a:gd name="T7" fmla="*/ 2147483647 h 150"/>
                <a:gd name="T8" fmla="*/ 130185238 w 12"/>
                <a:gd name="T9" fmla="*/ 2147483647 h 150"/>
                <a:gd name="T10" fmla="*/ 65092619 w 12"/>
                <a:gd name="T11" fmla="*/ 1920207335 h 150"/>
                <a:gd name="T12" fmla="*/ 65092619 w 12"/>
                <a:gd name="T13" fmla="*/ 1920207335 h 150"/>
                <a:gd name="T14" fmla="*/ 32546310 w 12"/>
                <a:gd name="T15" fmla="*/ 1594746499 h 150"/>
                <a:gd name="T16" fmla="*/ 32546310 w 12"/>
                <a:gd name="T17" fmla="*/ 1269289697 h 150"/>
                <a:gd name="T18" fmla="*/ 32546310 w 12"/>
                <a:gd name="T19" fmla="*/ 1269289697 h 150"/>
                <a:gd name="T20" fmla="*/ 32546310 w 12"/>
                <a:gd name="T21" fmla="*/ 943828609 h 150"/>
                <a:gd name="T22" fmla="*/ 65092619 w 12"/>
                <a:gd name="T23" fmla="*/ 618371807 h 150"/>
                <a:gd name="T24" fmla="*/ 130185238 w 12"/>
                <a:gd name="T25" fmla="*/ 292914879 h 150"/>
                <a:gd name="T26" fmla="*/ 195277873 w 12"/>
                <a:gd name="T27" fmla="*/ 0 h 150"/>
                <a:gd name="T28" fmla="*/ 195277873 w 12"/>
                <a:gd name="T29" fmla="*/ 0 h 150"/>
                <a:gd name="T30" fmla="*/ 195277873 w 12"/>
                <a:gd name="T31" fmla="*/ 0 h 150"/>
                <a:gd name="T32" fmla="*/ 195277873 w 12"/>
                <a:gd name="T33" fmla="*/ 0 h 150"/>
                <a:gd name="T34" fmla="*/ 97638936 w 12"/>
                <a:gd name="T35" fmla="*/ 325456928 h 150"/>
                <a:gd name="T36" fmla="*/ 32546310 w 12"/>
                <a:gd name="T37" fmla="*/ 650917890 h 150"/>
                <a:gd name="T38" fmla="*/ 0 w 12"/>
                <a:gd name="T39" fmla="*/ 1334381864 h 150"/>
                <a:gd name="T40" fmla="*/ 0 w 12"/>
                <a:gd name="T41" fmla="*/ 1334381864 h 150"/>
                <a:gd name="T42" fmla="*/ 0 w 12"/>
                <a:gd name="T43" fmla="*/ 1692384750 h 150"/>
                <a:gd name="T44" fmla="*/ 32546310 w 12"/>
                <a:gd name="T45" fmla="*/ 2017845586 h 150"/>
                <a:gd name="T46" fmla="*/ 32546310 w 12"/>
                <a:gd name="T47" fmla="*/ 2017845586 h 150"/>
                <a:gd name="T48" fmla="*/ 65092619 w 12"/>
                <a:gd name="T49" fmla="*/ 2147483647 h 150"/>
                <a:gd name="T50" fmla="*/ 97638936 w 12"/>
                <a:gd name="T51" fmla="*/ 2147483647 h 150"/>
                <a:gd name="T52" fmla="*/ 97638936 w 12"/>
                <a:gd name="T53" fmla="*/ 2147483647 h 150"/>
                <a:gd name="T54" fmla="*/ 97638936 w 12"/>
                <a:gd name="T55" fmla="*/ 2147483647 h 150"/>
                <a:gd name="T56" fmla="*/ 130185238 w 12"/>
                <a:gd name="T57" fmla="*/ 2147483647 h 150"/>
                <a:gd name="T58" fmla="*/ 130185238 w 12"/>
                <a:gd name="T59" fmla="*/ 2147483647 h 150"/>
                <a:gd name="T60" fmla="*/ 195277873 w 12"/>
                <a:gd name="T61" fmla="*/ 2147483647 h 150"/>
                <a:gd name="T62" fmla="*/ 195277873 w 12"/>
                <a:gd name="T63" fmla="*/ 2147483647 h 15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
                <a:gd name="T97" fmla="*/ 0 h 150"/>
                <a:gd name="T98" fmla="*/ 12 w 12"/>
                <a:gd name="T99" fmla="*/ 150 h 15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 h="150">
                  <a:moveTo>
                    <a:pt x="12" y="148"/>
                  </a:moveTo>
                  <a:lnTo>
                    <a:pt x="12" y="148"/>
                  </a:lnTo>
                  <a:lnTo>
                    <a:pt x="10" y="144"/>
                  </a:lnTo>
                  <a:lnTo>
                    <a:pt x="8" y="138"/>
                  </a:lnTo>
                  <a:lnTo>
                    <a:pt x="4" y="118"/>
                  </a:lnTo>
                  <a:lnTo>
                    <a:pt x="2" y="98"/>
                  </a:lnTo>
                  <a:lnTo>
                    <a:pt x="2" y="78"/>
                  </a:lnTo>
                  <a:lnTo>
                    <a:pt x="2" y="58"/>
                  </a:lnTo>
                  <a:lnTo>
                    <a:pt x="4" y="38"/>
                  </a:lnTo>
                  <a:lnTo>
                    <a:pt x="8" y="18"/>
                  </a:lnTo>
                  <a:lnTo>
                    <a:pt x="12" y="0"/>
                  </a:lnTo>
                  <a:lnTo>
                    <a:pt x="6" y="20"/>
                  </a:lnTo>
                  <a:lnTo>
                    <a:pt x="2" y="40"/>
                  </a:lnTo>
                  <a:lnTo>
                    <a:pt x="0" y="82"/>
                  </a:lnTo>
                  <a:lnTo>
                    <a:pt x="0" y="104"/>
                  </a:lnTo>
                  <a:lnTo>
                    <a:pt x="2" y="124"/>
                  </a:lnTo>
                  <a:lnTo>
                    <a:pt x="4" y="134"/>
                  </a:lnTo>
                  <a:lnTo>
                    <a:pt x="6" y="142"/>
                  </a:lnTo>
                  <a:lnTo>
                    <a:pt x="6" y="148"/>
                  </a:lnTo>
                  <a:lnTo>
                    <a:pt x="8" y="150"/>
                  </a:lnTo>
                  <a:lnTo>
                    <a:pt x="12" y="150"/>
                  </a:lnTo>
                  <a:lnTo>
                    <a:pt x="12" y="148"/>
                  </a:lnTo>
                  <a:close/>
                </a:path>
              </a:pathLst>
            </a:custGeom>
            <a:solidFill>
              <a:srgbClr val="000000"/>
            </a:solidFill>
            <a:ln w="9525">
              <a:noFill/>
              <a:round/>
              <a:headEnd/>
              <a:tailEnd/>
            </a:ln>
          </p:spPr>
          <p:txBody>
            <a:bodyPr/>
            <a:lstStyle/>
            <a:p>
              <a:endParaRPr lang="fr-FR">
                <a:latin typeface="Calibri" pitchFamily="34" charset="0"/>
              </a:endParaRPr>
            </a:p>
          </p:txBody>
        </p:sp>
        <p:sp>
          <p:nvSpPr>
            <p:cNvPr id="8883" name="Freeform 76"/>
            <p:cNvSpPr>
              <a:spLocks/>
            </p:cNvSpPr>
            <p:nvPr/>
          </p:nvSpPr>
          <p:spPr bwMode="auto">
            <a:xfrm>
              <a:off x="6321718" y="3880072"/>
              <a:ext cx="48408" cy="605096"/>
            </a:xfrm>
            <a:custGeom>
              <a:avLst/>
              <a:gdLst>
                <a:gd name="T0" fmla="*/ 195277873 w 12"/>
                <a:gd name="T1" fmla="*/ 2147483647 h 150"/>
                <a:gd name="T2" fmla="*/ 195277873 w 12"/>
                <a:gd name="T3" fmla="*/ 2147483647 h 150"/>
                <a:gd name="T4" fmla="*/ 162731571 w 12"/>
                <a:gd name="T5" fmla="*/ 2147483647 h 150"/>
                <a:gd name="T6" fmla="*/ 130185238 w 12"/>
                <a:gd name="T7" fmla="*/ 2147483647 h 150"/>
                <a:gd name="T8" fmla="*/ 130185238 w 12"/>
                <a:gd name="T9" fmla="*/ 2147483647 h 150"/>
                <a:gd name="T10" fmla="*/ 65092619 w 12"/>
                <a:gd name="T11" fmla="*/ 1920207335 h 150"/>
                <a:gd name="T12" fmla="*/ 65092619 w 12"/>
                <a:gd name="T13" fmla="*/ 1920207335 h 150"/>
                <a:gd name="T14" fmla="*/ 32546310 w 12"/>
                <a:gd name="T15" fmla="*/ 1594746499 h 150"/>
                <a:gd name="T16" fmla="*/ 32546310 w 12"/>
                <a:gd name="T17" fmla="*/ 1269289697 h 150"/>
                <a:gd name="T18" fmla="*/ 32546310 w 12"/>
                <a:gd name="T19" fmla="*/ 1269289697 h 150"/>
                <a:gd name="T20" fmla="*/ 32546310 w 12"/>
                <a:gd name="T21" fmla="*/ 943828609 h 150"/>
                <a:gd name="T22" fmla="*/ 65092619 w 12"/>
                <a:gd name="T23" fmla="*/ 618371807 h 150"/>
                <a:gd name="T24" fmla="*/ 130185238 w 12"/>
                <a:gd name="T25" fmla="*/ 292914879 h 150"/>
                <a:gd name="T26" fmla="*/ 195277873 w 12"/>
                <a:gd name="T27" fmla="*/ 0 h 150"/>
                <a:gd name="T28" fmla="*/ 195277873 w 12"/>
                <a:gd name="T29" fmla="*/ 0 h 150"/>
                <a:gd name="T30" fmla="*/ 195277873 w 12"/>
                <a:gd name="T31" fmla="*/ 0 h 150"/>
                <a:gd name="T32" fmla="*/ 195277873 w 12"/>
                <a:gd name="T33" fmla="*/ 0 h 150"/>
                <a:gd name="T34" fmla="*/ 97638936 w 12"/>
                <a:gd name="T35" fmla="*/ 325456928 h 150"/>
                <a:gd name="T36" fmla="*/ 32546310 w 12"/>
                <a:gd name="T37" fmla="*/ 650917890 h 150"/>
                <a:gd name="T38" fmla="*/ 0 w 12"/>
                <a:gd name="T39" fmla="*/ 1334381864 h 150"/>
                <a:gd name="T40" fmla="*/ 0 w 12"/>
                <a:gd name="T41" fmla="*/ 1334381864 h 150"/>
                <a:gd name="T42" fmla="*/ 0 w 12"/>
                <a:gd name="T43" fmla="*/ 1692384750 h 150"/>
                <a:gd name="T44" fmla="*/ 32546310 w 12"/>
                <a:gd name="T45" fmla="*/ 2017845586 h 150"/>
                <a:gd name="T46" fmla="*/ 32546310 w 12"/>
                <a:gd name="T47" fmla="*/ 2017845586 h 150"/>
                <a:gd name="T48" fmla="*/ 65092619 w 12"/>
                <a:gd name="T49" fmla="*/ 2147483647 h 150"/>
                <a:gd name="T50" fmla="*/ 97638936 w 12"/>
                <a:gd name="T51" fmla="*/ 2147483647 h 150"/>
                <a:gd name="T52" fmla="*/ 97638936 w 12"/>
                <a:gd name="T53" fmla="*/ 2147483647 h 150"/>
                <a:gd name="T54" fmla="*/ 97638936 w 12"/>
                <a:gd name="T55" fmla="*/ 2147483647 h 150"/>
                <a:gd name="T56" fmla="*/ 130185238 w 12"/>
                <a:gd name="T57" fmla="*/ 2147483647 h 150"/>
                <a:gd name="T58" fmla="*/ 130185238 w 12"/>
                <a:gd name="T59" fmla="*/ 2147483647 h 150"/>
                <a:gd name="T60" fmla="*/ 195277873 w 12"/>
                <a:gd name="T61" fmla="*/ 2147483647 h 150"/>
                <a:gd name="T62" fmla="*/ 195277873 w 12"/>
                <a:gd name="T63" fmla="*/ 2147483647 h 15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
                <a:gd name="T97" fmla="*/ 0 h 150"/>
                <a:gd name="T98" fmla="*/ 12 w 12"/>
                <a:gd name="T99" fmla="*/ 150 h 15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 h="150">
                  <a:moveTo>
                    <a:pt x="12" y="148"/>
                  </a:moveTo>
                  <a:lnTo>
                    <a:pt x="12" y="148"/>
                  </a:lnTo>
                  <a:lnTo>
                    <a:pt x="10" y="144"/>
                  </a:lnTo>
                  <a:lnTo>
                    <a:pt x="8" y="138"/>
                  </a:lnTo>
                  <a:lnTo>
                    <a:pt x="4" y="118"/>
                  </a:lnTo>
                  <a:lnTo>
                    <a:pt x="2" y="98"/>
                  </a:lnTo>
                  <a:lnTo>
                    <a:pt x="2" y="78"/>
                  </a:lnTo>
                  <a:lnTo>
                    <a:pt x="2" y="58"/>
                  </a:lnTo>
                  <a:lnTo>
                    <a:pt x="4" y="38"/>
                  </a:lnTo>
                  <a:lnTo>
                    <a:pt x="8" y="18"/>
                  </a:lnTo>
                  <a:lnTo>
                    <a:pt x="12" y="0"/>
                  </a:lnTo>
                  <a:lnTo>
                    <a:pt x="6" y="20"/>
                  </a:lnTo>
                  <a:lnTo>
                    <a:pt x="2" y="40"/>
                  </a:lnTo>
                  <a:lnTo>
                    <a:pt x="0" y="82"/>
                  </a:lnTo>
                  <a:lnTo>
                    <a:pt x="0" y="104"/>
                  </a:lnTo>
                  <a:lnTo>
                    <a:pt x="2" y="124"/>
                  </a:lnTo>
                  <a:lnTo>
                    <a:pt x="4" y="134"/>
                  </a:lnTo>
                  <a:lnTo>
                    <a:pt x="6" y="142"/>
                  </a:lnTo>
                  <a:lnTo>
                    <a:pt x="6" y="148"/>
                  </a:lnTo>
                  <a:lnTo>
                    <a:pt x="8" y="150"/>
                  </a:lnTo>
                  <a:lnTo>
                    <a:pt x="12" y="150"/>
                  </a:lnTo>
                  <a:lnTo>
                    <a:pt x="12" y="148"/>
                  </a:lnTo>
                </a:path>
              </a:pathLst>
            </a:custGeom>
            <a:noFill/>
            <a:ln w="9525">
              <a:noFill/>
              <a:round/>
              <a:headEnd/>
              <a:tailEnd/>
            </a:ln>
          </p:spPr>
          <p:txBody>
            <a:bodyPr/>
            <a:lstStyle/>
            <a:p>
              <a:endParaRPr lang="fr-FR">
                <a:latin typeface="Calibri" pitchFamily="34" charset="0"/>
              </a:endParaRPr>
            </a:p>
          </p:txBody>
        </p:sp>
        <p:sp>
          <p:nvSpPr>
            <p:cNvPr id="8884" name="Freeform 77"/>
            <p:cNvSpPr>
              <a:spLocks/>
            </p:cNvSpPr>
            <p:nvPr/>
          </p:nvSpPr>
          <p:spPr bwMode="auto">
            <a:xfrm>
              <a:off x="6321718" y="3993023"/>
              <a:ext cx="96815" cy="274310"/>
            </a:xfrm>
            <a:custGeom>
              <a:avLst/>
              <a:gdLst>
                <a:gd name="T0" fmla="*/ 32545973 w 24"/>
                <a:gd name="T1" fmla="*/ 1106558480 h 68"/>
                <a:gd name="T2" fmla="*/ 32545973 w 24"/>
                <a:gd name="T3" fmla="*/ 1106558480 h 68"/>
                <a:gd name="T4" fmla="*/ 162729890 w 24"/>
                <a:gd name="T5" fmla="*/ 878735807 h 68"/>
                <a:gd name="T6" fmla="*/ 260363753 w 24"/>
                <a:gd name="T7" fmla="*/ 683463480 h 68"/>
                <a:gd name="T8" fmla="*/ 260363753 w 24"/>
                <a:gd name="T9" fmla="*/ 683463480 h 68"/>
                <a:gd name="T10" fmla="*/ 358001712 w 24"/>
                <a:gd name="T11" fmla="*/ 358002753 h 68"/>
                <a:gd name="T12" fmla="*/ 390547678 w 24"/>
                <a:gd name="T13" fmla="*/ 32546068 h 68"/>
                <a:gd name="T14" fmla="*/ 390547678 w 24"/>
                <a:gd name="T15" fmla="*/ 32546068 h 68"/>
                <a:gd name="T16" fmla="*/ 390547678 w 24"/>
                <a:gd name="T17" fmla="*/ 0 h 68"/>
                <a:gd name="T18" fmla="*/ 358001712 w 24"/>
                <a:gd name="T19" fmla="*/ 32546068 h 68"/>
                <a:gd name="T20" fmla="*/ 358001712 w 24"/>
                <a:gd name="T21" fmla="*/ 32546068 h 68"/>
                <a:gd name="T22" fmla="*/ 292909781 w 24"/>
                <a:gd name="T23" fmla="*/ 358002753 h 68"/>
                <a:gd name="T24" fmla="*/ 195275856 w 24"/>
                <a:gd name="T25" fmla="*/ 650917420 h 68"/>
                <a:gd name="T26" fmla="*/ 195275856 w 24"/>
                <a:gd name="T27" fmla="*/ 650917420 h 68"/>
                <a:gd name="T28" fmla="*/ 130183893 w 24"/>
                <a:gd name="T29" fmla="*/ 781101661 h 68"/>
                <a:gd name="T30" fmla="*/ 65091947 w 24"/>
                <a:gd name="T31" fmla="*/ 911281867 h 68"/>
                <a:gd name="T32" fmla="*/ 65091947 w 24"/>
                <a:gd name="T33" fmla="*/ 911281867 h 68"/>
                <a:gd name="T34" fmla="*/ 32545973 w 24"/>
                <a:gd name="T35" fmla="*/ 1008920047 h 68"/>
                <a:gd name="T36" fmla="*/ 0 w 24"/>
                <a:gd name="T37" fmla="*/ 1074012420 h 68"/>
                <a:gd name="T38" fmla="*/ 0 w 24"/>
                <a:gd name="T39" fmla="*/ 1074012420 h 68"/>
                <a:gd name="T40" fmla="*/ 0 w 24"/>
                <a:gd name="T41" fmla="*/ 1106558480 h 68"/>
                <a:gd name="T42" fmla="*/ 32545973 w 24"/>
                <a:gd name="T43" fmla="*/ 1106558480 h 6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
                <a:gd name="T67" fmla="*/ 0 h 68"/>
                <a:gd name="T68" fmla="*/ 24 w 24"/>
                <a:gd name="T69" fmla="*/ 68 h 6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 h="68">
                  <a:moveTo>
                    <a:pt x="2" y="68"/>
                  </a:moveTo>
                  <a:lnTo>
                    <a:pt x="2" y="68"/>
                  </a:lnTo>
                  <a:lnTo>
                    <a:pt x="10" y="54"/>
                  </a:lnTo>
                  <a:lnTo>
                    <a:pt x="16" y="42"/>
                  </a:lnTo>
                  <a:lnTo>
                    <a:pt x="22" y="22"/>
                  </a:lnTo>
                  <a:lnTo>
                    <a:pt x="24" y="2"/>
                  </a:lnTo>
                  <a:lnTo>
                    <a:pt x="24" y="0"/>
                  </a:lnTo>
                  <a:lnTo>
                    <a:pt x="22" y="2"/>
                  </a:lnTo>
                  <a:lnTo>
                    <a:pt x="18" y="22"/>
                  </a:lnTo>
                  <a:lnTo>
                    <a:pt x="12" y="40"/>
                  </a:lnTo>
                  <a:lnTo>
                    <a:pt x="8" y="48"/>
                  </a:lnTo>
                  <a:lnTo>
                    <a:pt x="4" y="56"/>
                  </a:lnTo>
                  <a:lnTo>
                    <a:pt x="2" y="62"/>
                  </a:lnTo>
                  <a:lnTo>
                    <a:pt x="0" y="66"/>
                  </a:lnTo>
                  <a:lnTo>
                    <a:pt x="0" y="68"/>
                  </a:lnTo>
                  <a:lnTo>
                    <a:pt x="2" y="68"/>
                  </a:lnTo>
                  <a:close/>
                </a:path>
              </a:pathLst>
            </a:custGeom>
            <a:solidFill>
              <a:srgbClr val="000000"/>
            </a:solidFill>
            <a:ln w="9525">
              <a:noFill/>
              <a:round/>
              <a:headEnd/>
              <a:tailEnd/>
            </a:ln>
          </p:spPr>
          <p:txBody>
            <a:bodyPr/>
            <a:lstStyle/>
            <a:p>
              <a:endParaRPr lang="fr-FR">
                <a:latin typeface="Calibri" pitchFamily="34" charset="0"/>
              </a:endParaRPr>
            </a:p>
          </p:txBody>
        </p:sp>
        <p:sp>
          <p:nvSpPr>
            <p:cNvPr id="8885" name="Freeform 78"/>
            <p:cNvSpPr>
              <a:spLocks/>
            </p:cNvSpPr>
            <p:nvPr/>
          </p:nvSpPr>
          <p:spPr bwMode="auto">
            <a:xfrm>
              <a:off x="6321718" y="3993023"/>
              <a:ext cx="96815" cy="274310"/>
            </a:xfrm>
            <a:custGeom>
              <a:avLst/>
              <a:gdLst>
                <a:gd name="T0" fmla="*/ 32545973 w 24"/>
                <a:gd name="T1" fmla="*/ 1106558480 h 68"/>
                <a:gd name="T2" fmla="*/ 32545973 w 24"/>
                <a:gd name="T3" fmla="*/ 1106558480 h 68"/>
                <a:gd name="T4" fmla="*/ 162729890 w 24"/>
                <a:gd name="T5" fmla="*/ 878735807 h 68"/>
                <a:gd name="T6" fmla="*/ 260363753 w 24"/>
                <a:gd name="T7" fmla="*/ 683463480 h 68"/>
                <a:gd name="T8" fmla="*/ 260363753 w 24"/>
                <a:gd name="T9" fmla="*/ 683463480 h 68"/>
                <a:gd name="T10" fmla="*/ 358001712 w 24"/>
                <a:gd name="T11" fmla="*/ 358002753 h 68"/>
                <a:gd name="T12" fmla="*/ 390547678 w 24"/>
                <a:gd name="T13" fmla="*/ 32546068 h 68"/>
                <a:gd name="T14" fmla="*/ 390547678 w 24"/>
                <a:gd name="T15" fmla="*/ 32546068 h 68"/>
                <a:gd name="T16" fmla="*/ 390547678 w 24"/>
                <a:gd name="T17" fmla="*/ 0 h 68"/>
                <a:gd name="T18" fmla="*/ 358001712 w 24"/>
                <a:gd name="T19" fmla="*/ 32546068 h 68"/>
                <a:gd name="T20" fmla="*/ 358001712 w 24"/>
                <a:gd name="T21" fmla="*/ 32546068 h 68"/>
                <a:gd name="T22" fmla="*/ 292909781 w 24"/>
                <a:gd name="T23" fmla="*/ 358002753 h 68"/>
                <a:gd name="T24" fmla="*/ 195275856 w 24"/>
                <a:gd name="T25" fmla="*/ 650917420 h 68"/>
                <a:gd name="T26" fmla="*/ 195275856 w 24"/>
                <a:gd name="T27" fmla="*/ 650917420 h 68"/>
                <a:gd name="T28" fmla="*/ 130183893 w 24"/>
                <a:gd name="T29" fmla="*/ 781101661 h 68"/>
                <a:gd name="T30" fmla="*/ 65091947 w 24"/>
                <a:gd name="T31" fmla="*/ 911281867 h 68"/>
                <a:gd name="T32" fmla="*/ 65091947 w 24"/>
                <a:gd name="T33" fmla="*/ 911281867 h 68"/>
                <a:gd name="T34" fmla="*/ 32545973 w 24"/>
                <a:gd name="T35" fmla="*/ 1008920047 h 68"/>
                <a:gd name="T36" fmla="*/ 0 w 24"/>
                <a:gd name="T37" fmla="*/ 1074012420 h 68"/>
                <a:gd name="T38" fmla="*/ 0 w 24"/>
                <a:gd name="T39" fmla="*/ 1074012420 h 68"/>
                <a:gd name="T40" fmla="*/ 0 w 24"/>
                <a:gd name="T41" fmla="*/ 1106558480 h 68"/>
                <a:gd name="T42" fmla="*/ 32545973 w 24"/>
                <a:gd name="T43" fmla="*/ 1106558480 h 6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
                <a:gd name="T67" fmla="*/ 0 h 68"/>
                <a:gd name="T68" fmla="*/ 24 w 24"/>
                <a:gd name="T69" fmla="*/ 68 h 6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 h="68">
                  <a:moveTo>
                    <a:pt x="2" y="68"/>
                  </a:moveTo>
                  <a:lnTo>
                    <a:pt x="2" y="68"/>
                  </a:lnTo>
                  <a:lnTo>
                    <a:pt x="10" y="54"/>
                  </a:lnTo>
                  <a:lnTo>
                    <a:pt x="16" y="42"/>
                  </a:lnTo>
                  <a:lnTo>
                    <a:pt x="22" y="22"/>
                  </a:lnTo>
                  <a:lnTo>
                    <a:pt x="24" y="2"/>
                  </a:lnTo>
                  <a:lnTo>
                    <a:pt x="24" y="0"/>
                  </a:lnTo>
                  <a:lnTo>
                    <a:pt x="22" y="2"/>
                  </a:lnTo>
                  <a:lnTo>
                    <a:pt x="18" y="22"/>
                  </a:lnTo>
                  <a:lnTo>
                    <a:pt x="12" y="40"/>
                  </a:lnTo>
                  <a:lnTo>
                    <a:pt x="8" y="48"/>
                  </a:lnTo>
                  <a:lnTo>
                    <a:pt x="4" y="56"/>
                  </a:lnTo>
                  <a:lnTo>
                    <a:pt x="2" y="62"/>
                  </a:lnTo>
                  <a:lnTo>
                    <a:pt x="0" y="66"/>
                  </a:lnTo>
                  <a:lnTo>
                    <a:pt x="0" y="68"/>
                  </a:lnTo>
                  <a:lnTo>
                    <a:pt x="2" y="68"/>
                  </a:lnTo>
                </a:path>
              </a:pathLst>
            </a:custGeom>
            <a:noFill/>
            <a:ln w="9525">
              <a:noFill/>
              <a:round/>
              <a:headEnd/>
              <a:tailEnd/>
            </a:ln>
          </p:spPr>
          <p:txBody>
            <a:bodyPr/>
            <a:lstStyle/>
            <a:p>
              <a:endParaRPr lang="fr-FR">
                <a:latin typeface="Calibri" pitchFamily="34" charset="0"/>
              </a:endParaRPr>
            </a:p>
          </p:txBody>
        </p:sp>
        <p:sp>
          <p:nvSpPr>
            <p:cNvPr id="8886" name="Freeform 79"/>
            <p:cNvSpPr>
              <a:spLocks/>
            </p:cNvSpPr>
            <p:nvPr/>
          </p:nvSpPr>
          <p:spPr bwMode="auto">
            <a:xfrm>
              <a:off x="6031272" y="3888140"/>
              <a:ext cx="56476" cy="346922"/>
            </a:xfrm>
            <a:custGeom>
              <a:avLst/>
              <a:gdLst>
                <a:gd name="T0" fmla="*/ 32546311 w 14"/>
                <a:gd name="T1" fmla="*/ 1399475288 h 86"/>
                <a:gd name="T2" fmla="*/ 32546311 w 14"/>
                <a:gd name="T3" fmla="*/ 1399475288 h 86"/>
                <a:gd name="T4" fmla="*/ 65092622 w 14"/>
                <a:gd name="T5" fmla="*/ 1269290836 h 86"/>
                <a:gd name="T6" fmla="*/ 130185244 w 14"/>
                <a:gd name="T7" fmla="*/ 1106560272 h 86"/>
                <a:gd name="T8" fmla="*/ 162731579 w 14"/>
                <a:gd name="T9" fmla="*/ 813649039 h 86"/>
                <a:gd name="T10" fmla="*/ 162731579 w 14"/>
                <a:gd name="T11" fmla="*/ 813649039 h 86"/>
                <a:gd name="T12" fmla="*/ 195277882 w 14"/>
                <a:gd name="T13" fmla="*/ 423095559 h 86"/>
                <a:gd name="T14" fmla="*/ 227824185 w 14"/>
                <a:gd name="T15" fmla="*/ 0 h 86"/>
                <a:gd name="T16" fmla="*/ 227824185 w 14"/>
                <a:gd name="T17" fmla="*/ 0 h 86"/>
                <a:gd name="T18" fmla="*/ 195277882 w 14"/>
                <a:gd name="T19" fmla="*/ 0 h 86"/>
                <a:gd name="T20" fmla="*/ 195277882 w 14"/>
                <a:gd name="T21" fmla="*/ 0 h 86"/>
                <a:gd name="T22" fmla="*/ 130185244 w 14"/>
                <a:gd name="T23" fmla="*/ 716010700 h 86"/>
                <a:gd name="T24" fmla="*/ 97638941 w 14"/>
                <a:gd name="T25" fmla="*/ 1041471828 h 86"/>
                <a:gd name="T26" fmla="*/ 0 w 14"/>
                <a:gd name="T27" fmla="*/ 1399475288 h 86"/>
                <a:gd name="T28" fmla="*/ 0 w 14"/>
                <a:gd name="T29" fmla="*/ 1399475288 h 86"/>
                <a:gd name="T30" fmla="*/ 32546311 w 14"/>
                <a:gd name="T31" fmla="*/ 1399475288 h 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86"/>
                <a:gd name="T50" fmla="*/ 14 w 14"/>
                <a:gd name="T51" fmla="*/ 86 h 8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86">
                  <a:moveTo>
                    <a:pt x="2" y="86"/>
                  </a:moveTo>
                  <a:lnTo>
                    <a:pt x="2" y="86"/>
                  </a:lnTo>
                  <a:lnTo>
                    <a:pt x="4" y="78"/>
                  </a:lnTo>
                  <a:lnTo>
                    <a:pt x="8" y="68"/>
                  </a:lnTo>
                  <a:lnTo>
                    <a:pt x="10" y="50"/>
                  </a:lnTo>
                  <a:lnTo>
                    <a:pt x="12" y="26"/>
                  </a:lnTo>
                  <a:lnTo>
                    <a:pt x="14" y="0"/>
                  </a:lnTo>
                  <a:lnTo>
                    <a:pt x="12" y="0"/>
                  </a:lnTo>
                  <a:lnTo>
                    <a:pt x="8" y="44"/>
                  </a:lnTo>
                  <a:lnTo>
                    <a:pt x="6" y="64"/>
                  </a:lnTo>
                  <a:lnTo>
                    <a:pt x="0" y="86"/>
                  </a:lnTo>
                  <a:lnTo>
                    <a:pt x="2" y="86"/>
                  </a:lnTo>
                  <a:close/>
                </a:path>
              </a:pathLst>
            </a:custGeom>
            <a:solidFill>
              <a:srgbClr val="000000"/>
            </a:solidFill>
            <a:ln w="9525">
              <a:noFill/>
              <a:round/>
              <a:headEnd/>
              <a:tailEnd/>
            </a:ln>
          </p:spPr>
          <p:txBody>
            <a:bodyPr/>
            <a:lstStyle/>
            <a:p>
              <a:endParaRPr lang="fr-FR">
                <a:latin typeface="Calibri" pitchFamily="34" charset="0"/>
              </a:endParaRPr>
            </a:p>
          </p:txBody>
        </p:sp>
        <p:sp>
          <p:nvSpPr>
            <p:cNvPr id="8887" name="Freeform 80"/>
            <p:cNvSpPr>
              <a:spLocks/>
            </p:cNvSpPr>
            <p:nvPr/>
          </p:nvSpPr>
          <p:spPr bwMode="auto">
            <a:xfrm>
              <a:off x="6031272" y="3888140"/>
              <a:ext cx="56476" cy="346922"/>
            </a:xfrm>
            <a:custGeom>
              <a:avLst/>
              <a:gdLst>
                <a:gd name="T0" fmla="*/ 32546311 w 14"/>
                <a:gd name="T1" fmla="*/ 1399475288 h 86"/>
                <a:gd name="T2" fmla="*/ 32546311 w 14"/>
                <a:gd name="T3" fmla="*/ 1399475288 h 86"/>
                <a:gd name="T4" fmla="*/ 65092622 w 14"/>
                <a:gd name="T5" fmla="*/ 1269290836 h 86"/>
                <a:gd name="T6" fmla="*/ 130185244 w 14"/>
                <a:gd name="T7" fmla="*/ 1106560272 h 86"/>
                <a:gd name="T8" fmla="*/ 162731579 w 14"/>
                <a:gd name="T9" fmla="*/ 813649039 h 86"/>
                <a:gd name="T10" fmla="*/ 162731579 w 14"/>
                <a:gd name="T11" fmla="*/ 813649039 h 86"/>
                <a:gd name="T12" fmla="*/ 195277882 w 14"/>
                <a:gd name="T13" fmla="*/ 423095559 h 86"/>
                <a:gd name="T14" fmla="*/ 227824185 w 14"/>
                <a:gd name="T15" fmla="*/ 0 h 86"/>
                <a:gd name="T16" fmla="*/ 227824185 w 14"/>
                <a:gd name="T17" fmla="*/ 0 h 86"/>
                <a:gd name="T18" fmla="*/ 195277882 w 14"/>
                <a:gd name="T19" fmla="*/ 0 h 86"/>
                <a:gd name="T20" fmla="*/ 195277882 w 14"/>
                <a:gd name="T21" fmla="*/ 0 h 86"/>
                <a:gd name="T22" fmla="*/ 130185244 w 14"/>
                <a:gd name="T23" fmla="*/ 716010700 h 86"/>
                <a:gd name="T24" fmla="*/ 97638941 w 14"/>
                <a:gd name="T25" fmla="*/ 1041471828 h 86"/>
                <a:gd name="T26" fmla="*/ 0 w 14"/>
                <a:gd name="T27" fmla="*/ 1399475288 h 86"/>
                <a:gd name="T28" fmla="*/ 0 w 14"/>
                <a:gd name="T29" fmla="*/ 1399475288 h 86"/>
                <a:gd name="T30" fmla="*/ 32546311 w 14"/>
                <a:gd name="T31" fmla="*/ 1399475288 h 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86"/>
                <a:gd name="T50" fmla="*/ 14 w 14"/>
                <a:gd name="T51" fmla="*/ 86 h 8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86">
                  <a:moveTo>
                    <a:pt x="2" y="86"/>
                  </a:moveTo>
                  <a:lnTo>
                    <a:pt x="2" y="86"/>
                  </a:lnTo>
                  <a:lnTo>
                    <a:pt x="4" y="78"/>
                  </a:lnTo>
                  <a:lnTo>
                    <a:pt x="8" y="68"/>
                  </a:lnTo>
                  <a:lnTo>
                    <a:pt x="10" y="50"/>
                  </a:lnTo>
                  <a:lnTo>
                    <a:pt x="12" y="26"/>
                  </a:lnTo>
                  <a:lnTo>
                    <a:pt x="14" y="0"/>
                  </a:lnTo>
                  <a:lnTo>
                    <a:pt x="12" y="0"/>
                  </a:lnTo>
                  <a:lnTo>
                    <a:pt x="8" y="44"/>
                  </a:lnTo>
                  <a:lnTo>
                    <a:pt x="6" y="64"/>
                  </a:lnTo>
                  <a:lnTo>
                    <a:pt x="0" y="86"/>
                  </a:lnTo>
                  <a:lnTo>
                    <a:pt x="2" y="86"/>
                  </a:lnTo>
                </a:path>
              </a:pathLst>
            </a:custGeom>
            <a:noFill/>
            <a:ln w="9525">
              <a:noFill/>
              <a:round/>
              <a:headEnd/>
              <a:tailEnd/>
            </a:ln>
          </p:spPr>
          <p:txBody>
            <a:bodyPr/>
            <a:lstStyle/>
            <a:p>
              <a:endParaRPr lang="fr-FR">
                <a:latin typeface="Calibri" pitchFamily="34" charset="0"/>
              </a:endParaRPr>
            </a:p>
          </p:txBody>
        </p:sp>
        <p:sp>
          <p:nvSpPr>
            <p:cNvPr id="8888" name="Freeform 81"/>
            <p:cNvSpPr>
              <a:spLocks/>
            </p:cNvSpPr>
            <p:nvPr/>
          </p:nvSpPr>
          <p:spPr bwMode="auto">
            <a:xfrm>
              <a:off x="5644010" y="4057567"/>
              <a:ext cx="169427" cy="443737"/>
            </a:xfrm>
            <a:custGeom>
              <a:avLst/>
              <a:gdLst>
                <a:gd name="T0" fmla="*/ 683464488 w 42"/>
                <a:gd name="T1" fmla="*/ 1757476881 h 110"/>
                <a:gd name="T2" fmla="*/ 683464488 w 42"/>
                <a:gd name="T3" fmla="*/ 1757476881 h 110"/>
                <a:gd name="T4" fmla="*/ 618372272 w 42"/>
                <a:gd name="T5" fmla="*/ 1659838632 h 110"/>
                <a:gd name="T6" fmla="*/ 618372272 w 42"/>
                <a:gd name="T7" fmla="*/ 1659838632 h 110"/>
                <a:gd name="T8" fmla="*/ 488187713 w 42"/>
                <a:gd name="T9" fmla="*/ 1464566168 h 110"/>
                <a:gd name="T10" fmla="*/ 488187713 w 42"/>
                <a:gd name="T11" fmla="*/ 1464566168 h 110"/>
                <a:gd name="T12" fmla="*/ 358003281 w 42"/>
                <a:gd name="T13" fmla="*/ 1236743588 h 110"/>
                <a:gd name="T14" fmla="*/ 260368928 w 42"/>
                <a:gd name="T15" fmla="*/ 1008920755 h 110"/>
                <a:gd name="T16" fmla="*/ 260368928 w 42"/>
                <a:gd name="T17" fmla="*/ 1008920755 h 110"/>
                <a:gd name="T18" fmla="*/ 195276712 w 42"/>
                <a:gd name="T19" fmla="*/ 748556126 h 110"/>
                <a:gd name="T20" fmla="*/ 130184464 w 42"/>
                <a:gd name="T21" fmla="*/ 520733419 h 110"/>
                <a:gd name="T22" fmla="*/ 32546116 w 42"/>
                <a:gd name="T23" fmla="*/ 0 h 110"/>
                <a:gd name="T24" fmla="*/ 32546116 w 42"/>
                <a:gd name="T25" fmla="*/ 0 h 110"/>
                <a:gd name="T26" fmla="*/ 0 w 42"/>
                <a:gd name="T27" fmla="*/ 0 h 110"/>
                <a:gd name="T28" fmla="*/ 0 w 42"/>
                <a:gd name="T29" fmla="*/ 0 h 110"/>
                <a:gd name="T30" fmla="*/ 97638356 w 42"/>
                <a:gd name="T31" fmla="*/ 553279628 h 110"/>
                <a:gd name="T32" fmla="*/ 162730603 w 42"/>
                <a:gd name="T33" fmla="*/ 813648292 h 110"/>
                <a:gd name="T34" fmla="*/ 260368928 w 42"/>
                <a:gd name="T35" fmla="*/ 1074013173 h 110"/>
                <a:gd name="T36" fmla="*/ 260368928 w 42"/>
                <a:gd name="T37" fmla="*/ 1074013173 h 110"/>
                <a:gd name="T38" fmla="*/ 358003281 w 42"/>
                <a:gd name="T39" fmla="*/ 1301835754 h 110"/>
                <a:gd name="T40" fmla="*/ 488187713 w 42"/>
                <a:gd name="T41" fmla="*/ 1562200383 h 110"/>
                <a:gd name="T42" fmla="*/ 488187713 w 42"/>
                <a:gd name="T43" fmla="*/ 1562200383 h 110"/>
                <a:gd name="T44" fmla="*/ 553280056 w 42"/>
                <a:gd name="T45" fmla="*/ 1692384715 h 110"/>
                <a:gd name="T46" fmla="*/ 618372272 w 42"/>
                <a:gd name="T47" fmla="*/ 1757476881 h 110"/>
                <a:gd name="T48" fmla="*/ 683464488 w 42"/>
                <a:gd name="T49" fmla="*/ 1790022964 h 110"/>
                <a:gd name="T50" fmla="*/ 683464488 w 42"/>
                <a:gd name="T51" fmla="*/ 1790022964 h 110"/>
                <a:gd name="T52" fmla="*/ 683464488 w 42"/>
                <a:gd name="T53" fmla="*/ 1757476881 h 110"/>
                <a:gd name="T54" fmla="*/ 683464488 w 42"/>
                <a:gd name="T55" fmla="*/ 1757476881 h 110"/>
                <a:gd name="T56" fmla="*/ 683464488 w 42"/>
                <a:gd name="T57" fmla="*/ 1757476881 h 110"/>
                <a:gd name="T58" fmla="*/ 683464488 w 42"/>
                <a:gd name="T59" fmla="*/ 1757476881 h 110"/>
                <a:gd name="T60" fmla="*/ 683464488 w 42"/>
                <a:gd name="T61" fmla="*/ 1724930798 h 110"/>
                <a:gd name="T62" fmla="*/ 683464488 w 42"/>
                <a:gd name="T63" fmla="*/ 1757476881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
                <a:gd name="T97" fmla="*/ 0 h 110"/>
                <a:gd name="T98" fmla="*/ 42 w 42"/>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 h="110">
                  <a:moveTo>
                    <a:pt x="42" y="108"/>
                  </a:moveTo>
                  <a:lnTo>
                    <a:pt x="42" y="108"/>
                  </a:lnTo>
                  <a:lnTo>
                    <a:pt x="38" y="102"/>
                  </a:lnTo>
                  <a:lnTo>
                    <a:pt x="30" y="90"/>
                  </a:lnTo>
                  <a:lnTo>
                    <a:pt x="22" y="76"/>
                  </a:lnTo>
                  <a:lnTo>
                    <a:pt x="16" y="62"/>
                  </a:lnTo>
                  <a:lnTo>
                    <a:pt x="12" y="46"/>
                  </a:lnTo>
                  <a:lnTo>
                    <a:pt x="8" y="32"/>
                  </a:lnTo>
                  <a:lnTo>
                    <a:pt x="2" y="0"/>
                  </a:lnTo>
                  <a:lnTo>
                    <a:pt x="0" y="0"/>
                  </a:lnTo>
                  <a:lnTo>
                    <a:pt x="6" y="34"/>
                  </a:lnTo>
                  <a:lnTo>
                    <a:pt x="10" y="50"/>
                  </a:lnTo>
                  <a:lnTo>
                    <a:pt x="16" y="66"/>
                  </a:lnTo>
                  <a:lnTo>
                    <a:pt x="22" y="80"/>
                  </a:lnTo>
                  <a:lnTo>
                    <a:pt x="30" y="96"/>
                  </a:lnTo>
                  <a:lnTo>
                    <a:pt x="34" y="104"/>
                  </a:lnTo>
                  <a:lnTo>
                    <a:pt x="38" y="108"/>
                  </a:lnTo>
                  <a:lnTo>
                    <a:pt x="42" y="110"/>
                  </a:lnTo>
                  <a:lnTo>
                    <a:pt x="42" y="108"/>
                  </a:lnTo>
                  <a:lnTo>
                    <a:pt x="42" y="106"/>
                  </a:lnTo>
                  <a:lnTo>
                    <a:pt x="42" y="108"/>
                  </a:lnTo>
                  <a:close/>
                </a:path>
              </a:pathLst>
            </a:custGeom>
            <a:solidFill>
              <a:srgbClr val="000000"/>
            </a:solidFill>
            <a:ln w="9525">
              <a:noFill/>
              <a:round/>
              <a:headEnd/>
              <a:tailEnd/>
            </a:ln>
          </p:spPr>
          <p:txBody>
            <a:bodyPr/>
            <a:lstStyle/>
            <a:p>
              <a:endParaRPr lang="fr-FR">
                <a:latin typeface="Calibri" pitchFamily="34" charset="0"/>
              </a:endParaRPr>
            </a:p>
          </p:txBody>
        </p:sp>
        <p:sp>
          <p:nvSpPr>
            <p:cNvPr id="8889" name="Freeform 82"/>
            <p:cNvSpPr>
              <a:spLocks/>
            </p:cNvSpPr>
            <p:nvPr/>
          </p:nvSpPr>
          <p:spPr bwMode="auto">
            <a:xfrm>
              <a:off x="5644010" y="4057567"/>
              <a:ext cx="169427" cy="443737"/>
            </a:xfrm>
            <a:custGeom>
              <a:avLst/>
              <a:gdLst>
                <a:gd name="T0" fmla="*/ 683464488 w 42"/>
                <a:gd name="T1" fmla="*/ 1757476881 h 110"/>
                <a:gd name="T2" fmla="*/ 683464488 w 42"/>
                <a:gd name="T3" fmla="*/ 1757476881 h 110"/>
                <a:gd name="T4" fmla="*/ 618372272 w 42"/>
                <a:gd name="T5" fmla="*/ 1659838632 h 110"/>
                <a:gd name="T6" fmla="*/ 618372272 w 42"/>
                <a:gd name="T7" fmla="*/ 1659838632 h 110"/>
                <a:gd name="T8" fmla="*/ 488187713 w 42"/>
                <a:gd name="T9" fmla="*/ 1464566168 h 110"/>
                <a:gd name="T10" fmla="*/ 488187713 w 42"/>
                <a:gd name="T11" fmla="*/ 1464566168 h 110"/>
                <a:gd name="T12" fmla="*/ 358003281 w 42"/>
                <a:gd name="T13" fmla="*/ 1236743588 h 110"/>
                <a:gd name="T14" fmla="*/ 260368928 w 42"/>
                <a:gd name="T15" fmla="*/ 1008920755 h 110"/>
                <a:gd name="T16" fmla="*/ 260368928 w 42"/>
                <a:gd name="T17" fmla="*/ 1008920755 h 110"/>
                <a:gd name="T18" fmla="*/ 195276712 w 42"/>
                <a:gd name="T19" fmla="*/ 748556126 h 110"/>
                <a:gd name="T20" fmla="*/ 130184464 w 42"/>
                <a:gd name="T21" fmla="*/ 520733419 h 110"/>
                <a:gd name="T22" fmla="*/ 32546116 w 42"/>
                <a:gd name="T23" fmla="*/ 0 h 110"/>
                <a:gd name="T24" fmla="*/ 32546116 w 42"/>
                <a:gd name="T25" fmla="*/ 0 h 110"/>
                <a:gd name="T26" fmla="*/ 0 w 42"/>
                <a:gd name="T27" fmla="*/ 0 h 110"/>
                <a:gd name="T28" fmla="*/ 0 w 42"/>
                <a:gd name="T29" fmla="*/ 0 h 110"/>
                <a:gd name="T30" fmla="*/ 97638356 w 42"/>
                <a:gd name="T31" fmla="*/ 553279628 h 110"/>
                <a:gd name="T32" fmla="*/ 162730603 w 42"/>
                <a:gd name="T33" fmla="*/ 813648292 h 110"/>
                <a:gd name="T34" fmla="*/ 260368928 w 42"/>
                <a:gd name="T35" fmla="*/ 1074013173 h 110"/>
                <a:gd name="T36" fmla="*/ 260368928 w 42"/>
                <a:gd name="T37" fmla="*/ 1074013173 h 110"/>
                <a:gd name="T38" fmla="*/ 358003281 w 42"/>
                <a:gd name="T39" fmla="*/ 1301835754 h 110"/>
                <a:gd name="T40" fmla="*/ 488187713 w 42"/>
                <a:gd name="T41" fmla="*/ 1562200383 h 110"/>
                <a:gd name="T42" fmla="*/ 488187713 w 42"/>
                <a:gd name="T43" fmla="*/ 1562200383 h 110"/>
                <a:gd name="T44" fmla="*/ 553280056 w 42"/>
                <a:gd name="T45" fmla="*/ 1692384715 h 110"/>
                <a:gd name="T46" fmla="*/ 618372272 w 42"/>
                <a:gd name="T47" fmla="*/ 1757476881 h 110"/>
                <a:gd name="T48" fmla="*/ 683464488 w 42"/>
                <a:gd name="T49" fmla="*/ 1790022964 h 110"/>
                <a:gd name="T50" fmla="*/ 683464488 w 42"/>
                <a:gd name="T51" fmla="*/ 1790022964 h 110"/>
                <a:gd name="T52" fmla="*/ 683464488 w 42"/>
                <a:gd name="T53" fmla="*/ 1757476881 h 110"/>
                <a:gd name="T54" fmla="*/ 683464488 w 42"/>
                <a:gd name="T55" fmla="*/ 1757476881 h 110"/>
                <a:gd name="T56" fmla="*/ 683464488 w 42"/>
                <a:gd name="T57" fmla="*/ 1757476881 h 110"/>
                <a:gd name="T58" fmla="*/ 683464488 w 42"/>
                <a:gd name="T59" fmla="*/ 1757476881 h 110"/>
                <a:gd name="T60" fmla="*/ 683464488 w 42"/>
                <a:gd name="T61" fmla="*/ 1724930798 h 110"/>
                <a:gd name="T62" fmla="*/ 683464488 w 42"/>
                <a:gd name="T63" fmla="*/ 1757476881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
                <a:gd name="T97" fmla="*/ 0 h 110"/>
                <a:gd name="T98" fmla="*/ 42 w 42"/>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 h="110">
                  <a:moveTo>
                    <a:pt x="42" y="108"/>
                  </a:moveTo>
                  <a:lnTo>
                    <a:pt x="42" y="108"/>
                  </a:lnTo>
                  <a:lnTo>
                    <a:pt x="38" y="102"/>
                  </a:lnTo>
                  <a:lnTo>
                    <a:pt x="30" y="90"/>
                  </a:lnTo>
                  <a:lnTo>
                    <a:pt x="22" y="76"/>
                  </a:lnTo>
                  <a:lnTo>
                    <a:pt x="16" y="62"/>
                  </a:lnTo>
                  <a:lnTo>
                    <a:pt x="12" y="46"/>
                  </a:lnTo>
                  <a:lnTo>
                    <a:pt x="8" y="32"/>
                  </a:lnTo>
                  <a:lnTo>
                    <a:pt x="2" y="0"/>
                  </a:lnTo>
                  <a:lnTo>
                    <a:pt x="0" y="0"/>
                  </a:lnTo>
                  <a:lnTo>
                    <a:pt x="6" y="34"/>
                  </a:lnTo>
                  <a:lnTo>
                    <a:pt x="10" y="50"/>
                  </a:lnTo>
                  <a:lnTo>
                    <a:pt x="16" y="66"/>
                  </a:lnTo>
                  <a:lnTo>
                    <a:pt x="22" y="80"/>
                  </a:lnTo>
                  <a:lnTo>
                    <a:pt x="30" y="96"/>
                  </a:lnTo>
                  <a:lnTo>
                    <a:pt x="34" y="104"/>
                  </a:lnTo>
                  <a:lnTo>
                    <a:pt x="38" y="108"/>
                  </a:lnTo>
                  <a:lnTo>
                    <a:pt x="42" y="110"/>
                  </a:lnTo>
                  <a:lnTo>
                    <a:pt x="42" y="108"/>
                  </a:lnTo>
                  <a:lnTo>
                    <a:pt x="42" y="106"/>
                  </a:lnTo>
                  <a:lnTo>
                    <a:pt x="42" y="108"/>
                  </a:lnTo>
                </a:path>
              </a:pathLst>
            </a:custGeom>
            <a:noFill/>
            <a:ln w="9525">
              <a:noFill/>
              <a:round/>
              <a:headEnd/>
              <a:tailEnd/>
            </a:ln>
          </p:spPr>
          <p:txBody>
            <a:bodyPr/>
            <a:lstStyle/>
            <a:p>
              <a:endParaRPr lang="fr-FR">
                <a:latin typeface="Calibri" pitchFamily="34" charset="0"/>
              </a:endParaRPr>
            </a:p>
          </p:txBody>
        </p:sp>
        <p:sp>
          <p:nvSpPr>
            <p:cNvPr id="8890" name="Freeform 83"/>
            <p:cNvSpPr>
              <a:spLocks/>
            </p:cNvSpPr>
            <p:nvPr/>
          </p:nvSpPr>
          <p:spPr bwMode="auto">
            <a:xfrm>
              <a:off x="5555263" y="4114042"/>
              <a:ext cx="137155" cy="177495"/>
            </a:xfrm>
            <a:custGeom>
              <a:avLst/>
              <a:gdLst>
                <a:gd name="T0" fmla="*/ 553279240 w 34"/>
                <a:gd name="T1" fmla="*/ 683464682 h 44"/>
                <a:gd name="T2" fmla="*/ 553279240 w 34"/>
                <a:gd name="T3" fmla="*/ 683464682 h 44"/>
                <a:gd name="T4" fmla="*/ 292910633 w 34"/>
                <a:gd name="T5" fmla="*/ 455641735 h 44"/>
                <a:gd name="T6" fmla="*/ 292910633 w 34"/>
                <a:gd name="T7" fmla="*/ 455641735 h 44"/>
                <a:gd name="T8" fmla="*/ 130184272 w 34"/>
                <a:gd name="T9" fmla="*/ 227822884 h 44"/>
                <a:gd name="T10" fmla="*/ 32546068 w 34"/>
                <a:gd name="T11" fmla="*/ 0 h 44"/>
                <a:gd name="T12" fmla="*/ 32546068 w 34"/>
                <a:gd name="T13" fmla="*/ 0 h 44"/>
                <a:gd name="T14" fmla="*/ 0 w 34"/>
                <a:gd name="T15" fmla="*/ 0 h 44"/>
                <a:gd name="T16" fmla="*/ 0 w 34"/>
                <a:gd name="T17" fmla="*/ 0 h 44"/>
                <a:gd name="T18" fmla="*/ 0 w 34"/>
                <a:gd name="T19" fmla="*/ 0 h 44"/>
                <a:gd name="T20" fmla="*/ 0 w 34"/>
                <a:gd name="T21" fmla="*/ 32546125 h 44"/>
                <a:gd name="T22" fmla="*/ 0 w 34"/>
                <a:gd name="T23" fmla="*/ 32546125 h 44"/>
                <a:gd name="T24" fmla="*/ 32546068 w 34"/>
                <a:gd name="T25" fmla="*/ 32546125 h 44"/>
                <a:gd name="T26" fmla="*/ 32546068 w 34"/>
                <a:gd name="T27" fmla="*/ 32546125 h 44"/>
                <a:gd name="T28" fmla="*/ 32546068 w 34"/>
                <a:gd name="T29" fmla="*/ 0 h 44"/>
                <a:gd name="T30" fmla="*/ 32546068 w 34"/>
                <a:gd name="T31" fmla="*/ 0 h 44"/>
                <a:gd name="T32" fmla="*/ 32546068 w 34"/>
                <a:gd name="T33" fmla="*/ 0 h 44"/>
                <a:gd name="T34" fmla="*/ 0 w 34"/>
                <a:gd name="T35" fmla="*/ 0 h 44"/>
                <a:gd name="T36" fmla="*/ 0 w 34"/>
                <a:gd name="T37" fmla="*/ 0 h 44"/>
                <a:gd name="T38" fmla="*/ 0 w 34"/>
                <a:gd name="T39" fmla="*/ 97638384 h 44"/>
                <a:gd name="T40" fmla="*/ 32546068 w 34"/>
                <a:gd name="T41" fmla="*/ 195276767 h 44"/>
                <a:gd name="T42" fmla="*/ 130184272 w 34"/>
                <a:gd name="T43" fmla="*/ 325461300 h 44"/>
                <a:gd name="T44" fmla="*/ 130184272 w 34"/>
                <a:gd name="T45" fmla="*/ 325461300 h 44"/>
                <a:gd name="T46" fmla="*/ 325456693 w 34"/>
                <a:gd name="T47" fmla="*/ 553280213 h 44"/>
                <a:gd name="T48" fmla="*/ 520733054 w 34"/>
                <a:gd name="T49" fmla="*/ 716010800 h 44"/>
                <a:gd name="T50" fmla="*/ 520733054 w 34"/>
                <a:gd name="T51" fmla="*/ 716010800 h 44"/>
                <a:gd name="T52" fmla="*/ 553279240 w 34"/>
                <a:gd name="T53" fmla="*/ 683464682 h 4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4"/>
                <a:gd name="T82" fmla="*/ 0 h 44"/>
                <a:gd name="T83" fmla="*/ 34 w 34"/>
                <a:gd name="T84" fmla="*/ 44 h 4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4" h="44">
                  <a:moveTo>
                    <a:pt x="34" y="42"/>
                  </a:moveTo>
                  <a:lnTo>
                    <a:pt x="34" y="42"/>
                  </a:lnTo>
                  <a:lnTo>
                    <a:pt x="18" y="28"/>
                  </a:lnTo>
                  <a:lnTo>
                    <a:pt x="8" y="14"/>
                  </a:lnTo>
                  <a:lnTo>
                    <a:pt x="2" y="0"/>
                  </a:lnTo>
                  <a:lnTo>
                    <a:pt x="0" y="0"/>
                  </a:lnTo>
                  <a:lnTo>
                    <a:pt x="0" y="2"/>
                  </a:lnTo>
                  <a:lnTo>
                    <a:pt x="2" y="2"/>
                  </a:lnTo>
                  <a:lnTo>
                    <a:pt x="2" y="0"/>
                  </a:lnTo>
                  <a:lnTo>
                    <a:pt x="0" y="0"/>
                  </a:lnTo>
                  <a:lnTo>
                    <a:pt x="0" y="6"/>
                  </a:lnTo>
                  <a:lnTo>
                    <a:pt x="2" y="12"/>
                  </a:lnTo>
                  <a:lnTo>
                    <a:pt x="8" y="20"/>
                  </a:lnTo>
                  <a:lnTo>
                    <a:pt x="20" y="34"/>
                  </a:lnTo>
                  <a:lnTo>
                    <a:pt x="32" y="44"/>
                  </a:lnTo>
                  <a:lnTo>
                    <a:pt x="34" y="42"/>
                  </a:lnTo>
                  <a:close/>
                </a:path>
              </a:pathLst>
            </a:custGeom>
            <a:solidFill>
              <a:srgbClr val="000000"/>
            </a:solidFill>
            <a:ln w="9525">
              <a:noFill/>
              <a:round/>
              <a:headEnd/>
              <a:tailEnd/>
            </a:ln>
          </p:spPr>
          <p:txBody>
            <a:bodyPr/>
            <a:lstStyle/>
            <a:p>
              <a:endParaRPr lang="fr-FR">
                <a:latin typeface="Calibri" pitchFamily="34" charset="0"/>
              </a:endParaRPr>
            </a:p>
          </p:txBody>
        </p:sp>
        <p:sp>
          <p:nvSpPr>
            <p:cNvPr id="8891" name="Freeform 84"/>
            <p:cNvSpPr>
              <a:spLocks/>
            </p:cNvSpPr>
            <p:nvPr/>
          </p:nvSpPr>
          <p:spPr bwMode="auto">
            <a:xfrm>
              <a:off x="5555263" y="4114042"/>
              <a:ext cx="137155" cy="177495"/>
            </a:xfrm>
            <a:custGeom>
              <a:avLst/>
              <a:gdLst>
                <a:gd name="T0" fmla="*/ 553279240 w 34"/>
                <a:gd name="T1" fmla="*/ 683464682 h 44"/>
                <a:gd name="T2" fmla="*/ 553279240 w 34"/>
                <a:gd name="T3" fmla="*/ 683464682 h 44"/>
                <a:gd name="T4" fmla="*/ 292910633 w 34"/>
                <a:gd name="T5" fmla="*/ 455641735 h 44"/>
                <a:gd name="T6" fmla="*/ 292910633 w 34"/>
                <a:gd name="T7" fmla="*/ 455641735 h 44"/>
                <a:gd name="T8" fmla="*/ 130184272 w 34"/>
                <a:gd name="T9" fmla="*/ 227822884 h 44"/>
                <a:gd name="T10" fmla="*/ 32546068 w 34"/>
                <a:gd name="T11" fmla="*/ 0 h 44"/>
                <a:gd name="T12" fmla="*/ 32546068 w 34"/>
                <a:gd name="T13" fmla="*/ 0 h 44"/>
                <a:gd name="T14" fmla="*/ 0 w 34"/>
                <a:gd name="T15" fmla="*/ 0 h 44"/>
                <a:gd name="T16" fmla="*/ 0 w 34"/>
                <a:gd name="T17" fmla="*/ 0 h 44"/>
                <a:gd name="T18" fmla="*/ 0 w 34"/>
                <a:gd name="T19" fmla="*/ 0 h 44"/>
                <a:gd name="T20" fmla="*/ 0 w 34"/>
                <a:gd name="T21" fmla="*/ 32546125 h 44"/>
                <a:gd name="T22" fmla="*/ 0 w 34"/>
                <a:gd name="T23" fmla="*/ 32546125 h 44"/>
                <a:gd name="T24" fmla="*/ 32546068 w 34"/>
                <a:gd name="T25" fmla="*/ 32546125 h 44"/>
                <a:gd name="T26" fmla="*/ 32546068 w 34"/>
                <a:gd name="T27" fmla="*/ 32546125 h 44"/>
                <a:gd name="T28" fmla="*/ 32546068 w 34"/>
                <a:gd name="T29" fmla="*/ 0 h 44"/>
                <a:gd name="T30" fmla="*/ 32546068 w 34"/>
                <a:gd name="T31" fmla="*/ 0 h 44"/>
                <a:gd name="T32" fmla="*/ 32546068 w 34"/>
                <a:gd name="T33" fmla="*/ 0 h 44"/>
                <a:gd name="T34" fmla="*/ 0 w 34"/>
                <a:gd name="T35" fmla="*/ 0 h 44"/>
                <a:gd name="T36" fmla="*/ 0 w 34"/>
                <a:gd name="T37" fmla="*/ 0 h 44"/>
                <a:gd name="T38" fmla="*/ 0 w 34"/>
                <a:gd name="T39" fmla="*/ 97638384 h 44"/>
                <a:gd name="T40" fmla="*/ 32546068 w 34"/>
                <a:gd name="T41" fmla="*/ 195276767 h 44"/>
                <a:gd name="T42" fmla="*/ 130184272 w 34"/>
                <a:gd name="T43" fmla="*/ 325461300 h 44"/>
                <a:gd name="T44" fmla="*/ 130184272 w 34"/>
                <a:gd name="T45" fmla="*/ 325461300 h 44"/>
                <a:gd name="T46" fmla="*/ 325456693 w 34"/>
                <a:gd name="T47" fmla="*/ 553280213 h 44"/>
                <a:gd name="T48" fmla="*/ 520733054 w 34"/>
                <a:gd name="T49" fmla="*/ 716010800 h 44"/>
                <a:gd name="T50" fmla="*/ 520733054 w 34"/>
                <a:gd name="T51" fmla="*/ 716010800 h 44"/>
                <a:gd name="T52" fmla="*/ 553279240 w 34"/>
                <a:gd name="T53" fmla="*/ 683464682 h 4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4"/>
                <a:gd name="T82" fmla="*/ 0 h 44"/>
                <a:gd name="T83" fmla="*/ 34 w 34"/>
                <a:gd name="T84" fmla="*/ 44 h 4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4" h="44">
                  <a:moveTo>
                    <a:pt x="34" y="42"/>
                  </a:moveTo>
                  <a:lnTo>
                    <a:pt x="34" y="42"/>
                  </a:lnTo>
                  <a:lnTo>
                    <a:pt x="18" y="28"/>
                  </a:lnTo>
                  <a:lnTo>
                    <a:pt x="8" y="14"/>
                  </a:lnTo>
                  <a:lnTo>
                    <a:pt x="2" y="0"/>
                  </a:lnTo>
                  <a:lnTo>
                    <a:pt x="0" y="0"/>
                  </a:lnTo>
                  <a:lnTo>
                    <a:pt x="0" y="2"/>
                  </a:lnTo>
                  <a:lnTo>
                    <a:pt x="2" y="2"/>
                  </a:lnTo>
                  <a:lnTo>
                    <a:pt x="2" y="0"/>
                  </a:lnTo>
                  <a:lnTo>
                    <a:pt x="0" y="0"/>
                  </a:lnTo>
                  <a:lnTo>
                    <a:pt x="0" y="6"/>
                  </a:lnTo>
                  <a:lnTo>
                    <a:pt x="2" y="12"/>
                  </a:lnTo>
                  <a:lnTo>
                    <a:pt x="8" y="20"/>
                  </a:lnTo>
                  <a:lnTo>
                    <a:pt x="20" y="34"/>
                  </a:lnTo>
                  <a:lnTo>
                    <a:pt x="32" y="44"/>
                  </a:lnTo>
                  <a:lnTo>
                    <a:pt x="34" y="42"/>
                  </a:lnTo>
                </a:path>
              </a:pathLst>
            </a:custGeom>
            <a:noFill/>
            <a:ln w="9525">
              <a:noFill/>
              <a:round/>
              <a:headEnd/>
              <a:tailEnd/>
            </a:ln>
          </p:spPr>
          <p:txBody>
            <a:bodyPr/>
            <a:lstStyle/>
            <a:p>
              <a:endParaRPr lang="fr-FR">
                <a:latin typeface="Calibri" pitchFamily="34" charset="0"/>
              </a:endParaRPr>
            </a:p>
          </p:txBody>
        </p:sp>
        <p:sp>
          <p:nvSpPr>
            <p:cNvPr id="8892" name="Freeform 85"/>
            <p:cNvSpPr>
              <a:spLocks/>
            </p:cNvSpPr>
            <p:nvPr/>
          </p:nvSpPr>
          <p:spPr bwMode="auto">
            <a:xfrm>
              <a:off x="5805369" y="4243129"/>
              <a:ext cx="32272" cy="266242"/>
            </a:xfrm>
            <a:custGeom>
              <a:avLst/>
              <a:gdLst>
                <a:gd name="T0" fmla="*/ 0 w 8"/>
                <a:gd name="T1" fmla="*/ 1008919811 h 66"/>
                <a:gd name="T2" fmla="*/ 0 w 8"/>
                <a:gd name="T3" fmla="*/ 1008919811 h 66"/>
                <a:gd name="T4" fmla="*/ 32546304 w 8"/>
                <a:gd name="T5" fmla="*/ 1041465863 h 66"/>
                <a:gd name="T6" fmla="*/ 32546304 w 8"/>
                <a:gd name="T7" fmla="*/ 1041465863 h 66"/>
                <a:gd name="T8" fmla="*/ 65092609 w 8"/>
                <a:gd name="T9" fmla="*/ 1074012168 h 66"/>
                <a:gd name="T10" fmla="*/ 97638921 w 8"/>
                <a:gd name="T11" fmla="*/ 1041465863 h 66"/>
                <a:gd name="T12" fmla="*/ 97638921 w 8"/>
                <a:gd name="T13" fmla="*/ 1041465863 h 66"/>
                <a:gd name="T14" fmla="*/ 130185217 w 8"/>
                <a:gd name="T15" fmla="*/ 943827706 h 66"/>
                <a:gd name="T16" fmla="*/ 130185217 w 8"/>
                <a:gd name="T17" fmla="*/ 846189548 h 66"/>
                <a:gd name="T18" fmla="*/ 97638921 w 8"/>
                <a:gd name="T19" fmla="*/ 618371215 h 66"/>
                <a:gd name="T20" fmla="*/ 97638921 w 8"/>
                <a:gd name="T21" fmla="*/ 618371215 h 66"/>
                <a:gd name="T22" fmla="*/ 65092609 w 8"/>
                <a:gd name="T23" fmla="*/ 325456617 h 66"/>
                <a:gd name="T24" fmla="*/ 32546304 w 8"/>
                <a:gd name="T25" fmla="*/ 32546060 h 66"/>
                <a:gd name="T26" fmla="*/ 32546304 w 8"/>
                <a:gd name="T27" fmla="*/ 32546060 h 66"/>
                <a:gd name="T28" fmla="*/ 0 w 8"/>
                <a:gd name="T29" fmla="*/ 0 h 66"/>
                <a:gd name="T30" fmla="*/ 0 w 8"/>
                <a:gd name="T31" fmla="*/ 32546060 h 66"/>
                <a:gd name="T32" fmla="*/ 0 w 8"/>
                <a:gd name="T33" fmla="*/ 32546060 h 66"/>
                <a:gd name="T34" fmla="*/ 32546304 w 8"/>
                <a:gd name="T35" fmla="*/ 650917267 h 66"/>
                <a:gd name="T36" fmla="*/ 32546304 w 8"/>
                <a:gd name="T37" fmla="*/ 650917267 h 66"/>
                <a:gd name="T38" fmla="*/ 65092609 w 8"/>
                <a:gd name="T39" fmla="*/ 846189548 h 66"/>
                <a:gd name="T40" fmla="*/ 65092609 w 8"/>
                <a:gd name="T41" fmla="*/ 943827706 h 66"/>
                <a:gd name="T42" fmla="*/ 32546304 w 8"/>
                <a:gd name="T43" fmla="*/ 976373758 h 66"/>
                <a:gd name="T44" fmla="*/ 0 w 8"/>
                <a:gd name="T45" fmla="*/ 976373758 h 66"/>
                <a:gd name="T46" fmla="*/ 0 w 8"/>
                <a:gd name="T47" fmla="*/ 976373758 h 66"/>
                <a:gd name="T48" fmla="*/ 0 w 8"/>
                <a:gd name="T49" fmla="*/ 100891981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
                <a:gd name="T76" fmla="*/ 0 h 66"/>
                <a:gd name="T77" fmla="*/ 8 w 8"/>
                <a:gd name="T78" fmla="*/ 66 h 6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 h="66">
                  <a:moveTo>
                    <a:pt x="0" y="62"/>
                  </a:moveTo>
                  <a:lnTo>
                    <a:pt x="0" y="62"/>
                  </a:lnTo>
                  <a:lnTo>
                    <a:pt x="2" y="64"/>
                  </a:lnTo>
                  <a:lnTo>
                    <a:pt x="4" y="66"/>
                  </a:lnTo>
                  <a:lnTo>
                    <a:pt x="6" y="64"/>
                  </a:lnTo>
                  <a:lnTo>
                    <a:pt x="8" y="58"/>
                  </a:lnTo>
                  <a:lnTo>
                    <a:pt x="8" y="52"/>
                  </a:lnTo>
                  <a:lnTo>
                    <a:pt x="6" y="38"/>
                  </a:lnTo>
                  <a:lnTo>
                    <a:pt x="4" y="20"/>
                  </a:lnTo>
                  <a:lnTo>
                    <a:pt x="2" y="2"/>
                  </a:lnTo>
                  <a:lnTo>
                    <a:pt x="0" y="0"/>
                  </a:lnTo>
                  <a:lnTo>
                    <a:pt x="0" y="2"/>
                  </a:lnTo>
                  <a:lnTo>
                    <a:pt x="2" y="40"/>
                  </a:lnTo>
                  <a:lnTo>
                    <a:pt x="4" y="52"/>
                  </a:lnTo>
                  <a:lnTo>
                    <a:pt x="4" y="58"/>
                  </a:lnTo>
                  <a:lnTo>
                    <a:pt x="2" y="60"/>
                  </a:lnTo>
                  <a:lnTo>
                    <a:pt x="0" y="60"/>
                  </a:lnTo>
                  <a:lnTo>
                    <a:pt x="0" y="62"/>
                  </a:lnTo>
                  <a:close/>
                </a:path>
              </a:pathLst>
            </a:custGeom>
            <a:solidFill>
              <a:srgbClr val="000000"/>
            </a:solidFill>
            <a:ln w="9525">
              <a:noFill/>
              <a:round/>
              <a:headEnd/>
              <a:tailEnd/>
            </a:ln>
          </p:spPr>
          <p:txBody>
            <a:bodyPr/>
            <a:lstStyle/>
            <a:p>
              <a:endParaRPr lang="fr-FR">
                <a:latin typeface="Calibri" pitchFamily="34" charset="0"/>
              </a:endParaRPr>
            </a:p>
          </p:txBody>
        </p:sp>
        <p:sp>
          <p:nvSpPr>
            <p:cNvPr id="8893" name="Freeform 86"/>
            <p:cNvSpPr>
              <a:spLocks/>
            </p:cNvSpPr>
            <p:nvPr/>
          </p:nvSpPr>
          <p:spPr bwMode="auto">
            <a:xfrm>
              <a:off x="5805369" y="4243129"/>
              <a:ext cx="32272" cy="266242"/>
            </a:xfrm>
            <a:custGeom>
              <a:avLst/>
              <a:gdLst>
                <a:gd name="T0" fmla="*/ 0 w 8"/>
                <a:gd name="T1" fmla="*/ 1008919811 h 66"/>
                <a:gd name="T2" fmla="*/ 0 w 8"/>
                <a:gd name="T3" fmla="*/ 1008919811 h 66"/>
                <a:gd name="T4" fmla="*/ 32546304 w 8"/>
                <a:gd name="T5" fmla="*/ 1041465863 h 66"/>
                <a:gd name="T6" fmla="*/ 32546304 w 8"/>
                <a:gd name="T7" fmla="*/ 1041465863 h 66"/>
                <a:gd name="T8" fmla="*/ 65092609 w 8"/>
                <a:gd name="T9" fmla="*/ 1074012168 h 66"/>
                <a:gd name="T10" fmla="*/ 97638921 w 8"/>
                <a:gd name="T11" fmla="*/ 1041465863 h 66"/>
                <a:gd name="T12" fmla="*/ 97638921 w 8"/>
                <a:gd name="T13" fmla="*/ 1041465863 h 66"/>
                <a:gd name="T14" fmla="*/ 130185217 w 8"/>
                <a:gd name="T15" fmla="*/ 943827706 h 66"/>
                <a:gd name="T16" fmla="*/ 130185217 w 8"/>
                <a:gd name="T17" fmla="*/ 846189548 h 66"/>
                <a:gd name="T18" fmla="*/ 97638921 w 8"/>
                <a:gd name="T19" fmla="*/ 618371215 h 66"/>
                <a:gd name="T20" fmla="*/ 97638921 w 8"/>
                <a:gd name="T21" fmla="*/ 618371215 h 66"/>
                <a:gd name="T22" fmla="*/ 65092609 w 8"/>
                <a:gd name="T23" fmla="*/ 325456617 h 66"/>
                <a:gd name="T24" fmla="*/ 32546304 w 8"/>
                <a:gd name="T25" fmla="*/ 32546060 h 66"/>
                <a:gd name="T26" fmla="*/ 32546304 w 8"/>
                <a:gd name="T27" fmla="*/ 32546060 h 66"/>
                <a:gd name="T28" fmla="*/ 0 w 8"/>
                <a:gd name="T29" fmla="*/ 0 h 66"/>
                <a:gd name="T30" fmla="*/ 0 w 8"/>
                <a:gd name="T31" fmla="*/ 32546060 h 66"/>
                <a:gd name="T32" fmla="*/ 0 w 8"/>
                <a:gd name="T33" fmla="*/ 32546060 h 66"/>
                <a:gd name="T34" fmla="*/ 32546304 w 8"/>
                <a:gd name="T35" fmla="*/ 650917267 h 66"/>
                <a:gd name="T36" fmla="*/ 32546304 w 8"/>
                <a:gd name="T37" fmla="*/ 650917267 h 66"/>
                <a:gd name="T38" fmla="*/ 65092609 w 8"/>
                <a:gd name="T39" fmla="*/ 846189548 h 66"/>
                <a:gd name="T40" fmla="*/ 65092609 w 8"/>
                <a:gd name="T41" fmla="*/ 943827706 h 66"/>
                <a:gd name="T42" fmla="*/ 32546304 w 8"/>
                <a:gd name="T43" fmla="*/ 976373758 h 66"/>
                <a:gd name="T44" fmla="*/ 0 w 8"/>
                <a:gd name="T45" fmla="*/ 976373758 h 66"/>
                <a:gd name="T46" fmla="*/ 0 w 8"/>
                <a:gd name="T47" fmla="*/ 976373758 h 66"/>
                <a:gd name="T48" fmla="*/ 0 w 8"/>
                <a:gd name="T49" fmla="*/ 100891981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
                <a:gd name="T76" fmla="*/ 0 h 66"/>
                <a:gd name="T77" fmla="*/ 8 w 8"/>
                <a:gd name="T78" fmla="*/ 66 h 6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 h="66">
                  <a:moveTo>
                    <a:pt x="0" y="62"/>
                  </a:moveTo>
                  <a:lnTo>
                    <a:pt x="0" y="62"/>
                  </a:lnTo>
                  <a:lnTo>
                    <a:pt x="2" y="64"/>
                  </a:lnTo>
                  <a:lnTo>
                    <a:pt x="4" y="66"/>
                  </a:lnTo>
                  <a:lnTo>
                    <a:pt x="6" y="64"/>
                  </a:lnTo>
                  <a:lnTo>
                    <a:pt x="8" y="58"/>
                  </a:lnTo>
                  <a:lnTo>
                    <a:pt x="8" y="52"/>
                  </a:lnTo>
                  <a:lnTo>
                    <a:pt x="6" y="38"/>
                  </a:lnTo>
                  <a:lnTo>
                    <a:pt x="4" y="20"/>
                  </a:lnTo>
                  <a:lnTo>
                    <a:pt x="2" y="2"/>
                  </a:lnTo>
                  <a:lnTo>
                    <a:pt x="0" y="0"/>
                  </a:lnTo>
                  <a:lnTo>
                    <a:pt x="0" y="2"/>
                  </a:lnTo>
                  <a:lnTo>
                    <a:pt x="2" y="40"/>
                  </a:lnTo>
                  <a:lnTo>
                    <a:pt x="4" y="52"/>
                  </a:lnTo>
                  <a:lnTo>
                    <a:pt x="4" y="58"/>
                  </a:lnTo>
                  <a:lnTo>
                    <a:pt x="2" y="60"/>
                  </a:lnTo>
                  <a:lnTo>
                    <a:pt x="0" y="60"/>
                  </a:lnTo>
                  <a:lnTo>
                    <a:pt x="0" y="62"/>
                  </a:lnTo>
                </a:path>
              </a:pathLst>
            </a:custGeom>
            <a:noFill/>
            <a:ln w="9525">
              <a:noFill/>
              <a:round/>
              <a:headEnd/>
              <a:tailEnd/>
            </a:ln>
          </p:spPr>
          <p:txBody>
            <a:bodyPr/>
            <a:lstStyle/>
            <a:p>
              <a:endParaRPr lang="fr-FR">
                <a:latin typeface="Calibri" pitchFamily="34" charset="0"/>
              </a:endParaRPr>
            </a:p>
          </p:txBody>
        </p:sp>
        <p:sp>
          <p:nvSpPr>
            <p:cNvPr id="8894" name="Freeform 87"/>
            <p:cNvSpPr>
              <a:spLocks/>
            </p:cNvSpPr>
            <p:nvPr/>
          </p:nvSpPr>
          <p:spPr bwMode="auto">
            <a:xfrm>
              <a:off x="5829573" y="4485168"/>
              <a:ext cx="48408" cy="121019"/>
            </a:xfrm>
            <a:custGeom>
              <a:avLst/>
              <a:gdLst>
                <a:gd name="T0" fmla="*/ 0 w 12"/>
                <a:gd name="T1" fmla="*/ 0 h 30"/>
                <a:gd name="T2" fmla="*/ 0 w 12"/>
                <a:gd name="T3" fmla="*/ 0 h 30"/>
                <a:gd name="T4" fmla="*/ 32546310 w 12"/>
                <a:gd name="T5" fmla="*/ 130184171 h 30"/>
                <a:gd name="T6" fmla="*/ 97638936 w 12"/>
                <a:gd name="T7" fmla="*/ 260364307 h 30"/>
                <a:gd name="T8" fmla="*/ 195277873 w 12"/>
                <a:gd name="T9" fmla="*/ 488186614 h 30"/>
                <a:gd name="T10" fmla="*/ 195277873 w 12"/>
                <a:gd name="T11" fmla="*/ 488186614 h 30"/>
                <a:gd name="T12" fmla="*/ 195277873 w 12"/>
                <a:gd name="T13" fmla="*/ 488186614 h 30"/>
                <a:gd name="T14" fmla="*/ 195277873 w 12"/>
                <a:gd name="T15" fmla="*/ 488186614 h 30"/>
                <a:gd name="T16" fmla="*/ 97638936 w 12"/>
                <a:gd name="T17" fmla="*/ 260364307 h 30"/>
                <a:gd name="T18" fmla="*/ 32546310 w 12"/>
                <a:gd name="T19" fmla="*/ 130184171 h 30"/>
                <a:gd name="T20" fmla="*/ 32546310 w 12"/>
                <a:gd name="T21" fmla="*/ 0 h 30"/>
                <a:gd name="T22" fmla="*/ 32546310 w 12"/>
                <a:gd name="T23" fmla="*/ 0 h 30"/>
                <a:gd name="T24" fmla="*/ 0 w 12"/>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0"/>
                <a:gd name="T41" fmla="*/ 12 w 12"/>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0">
                  <a:moveTo>
                    <a:pt x="0" y="0"/>
                  </a:moveTo>
                  <a:lnTo>
                    <a:pt x="0" y="0"/>
                  </a:lnTo>
                  <a:lnTo>
                    <a:pt x="2" y="8"/>
                  </a:lnTo>
                  <a:lnTo>
                    <a:pt x="6" y="16"/>
                  </a:lnTo>
                  <a:lnTo>
                    <a:pt x="12" y="30"/>
                  </a:lnTo>
                  <a:lnTo>
                    <a:pt x="6" y="16"/>
                  </a:lnTo>
                  <a:lnTo>
                    <a:pt x="2" y="8"/>
                  </a:lnTo>
                  <a:lnTo>
                    <a:pt x="2" y="0"/>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8895" name="Freeform 88"/>
            <p:cNvSpPr>
              <a:spLocks/>
            </p:cNvSpPr>
            <p:nvPr/>
          </p:nvSpPr>
          <p:spPr bwMode="auto">
            <a:xfrm>
              <a:off x="5829573" y="4485168"/>
              <a:ext cx="48408" cy="121019"/>
            </a:xfrm>
            <a:custGeom>
              <a:avLst/>
              <a:gdLst>
                <a:gd name="T0" fmla="*/ 0 w 12"/>
                <a:gd name="T1" fmla="*/ 0 h 30"/>
                <a:gd name="T2" fmla="*/ 0 w 12"/>
                <a:gd name="T3" fmla="*/ 0 h 30"/>
                <a:gd name="T4" fmla="*/ 32546310 w 12"/>
                <a:gd name="T5" fmla="*/ 130184171 h 30"/>
                <a:gd name="T6" fmla="*/ 97638936 w 12"/>
                <a:gd name="T7" fmla="*/ 260364307 h 30"/>
                <a:gd name="T8" fmla="*/ 195277873 w 12"/>
                <a:gd name="T9" fmla="*/ 488186614 h 30"/>
                <a:gd name="T10" fmla="*/ 195277873 w 12"/>
                <a:gd name="T11" fmla="*/ 488186614 h 30"/>
                <a:gd name="T12" fmla="*/ 195277873 w 12"/>
                <a:gd name="T13" fmla="*/ 488186614 h 30"/>
                <a:gd name="T14" fmla="*/ 195277873 w 12"/>
                <a:gd name="T15" fmla="*/ 488186614 h 30"/>
                <a:gd name="T16" fmla="*/ 97638936 w 12"/>
                <a:gd name="T17" fmla="*/ 260364307 h 30"/>
                <a:gd name="T18" fmla="*/ 32546310 w 12"/>
                <a:gd name="T19" fmla="*/ 130184171 h 30"/>
                <a:gd name="T20" fmla="*/ 32546310 w 12"/>
                <a:gd name="T21" fmla="*/ 0 h 30"/>
                <a:gd name="T22" fmla="*/ 32546310 w 12"/>
                <a:gd name="T23" fmla="*/ 0 h 30"/>
                <a:gd name="T24" fmla="*/ 0 w 12"/>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0"/>
                <a:gd name="T41" fmla="*/ 12 w 12"/>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0">
                  <a:moveTo>
                    <a:pt x="0" y="0"/>
                  </a:moveTo>
                  <a:lnTo>
                    <a:pt x="0" y="0"/>
                  </a:lnTo>
                  <a:lnTo>
                    <a:pt x="2" y="8"/>
                  </a:lnTo>
                  <a:lnTo>
                    <a:pt x="6" y="16"/>
                  </a:lnTo>
                  <a:lnTo>
                    <a:pt x="12" y="30"/>
                  </a:lnTo>
                  <a:lnTo>
                    <a:pt x="6" y="16"/>
                  </a:lnTo>
                  <a:lnTo>
                    <a:pt x="2" y="8"/>
                  </a:lnTo>
                  <a:lnTo>
                    <a:pt x="2" y="0"/>
                  </a:lnTo>
                  <a:lnTo>
                    <a:pt x="0" y="0"/>
                  </a:lnTo>
                </a:path>
              </a:pathLst>
            </a:custGeom>
            <a:noFill/>
            <a:ln w="9525">
              <a:noFill/>
              <a:round/>
              <a:headEnd/>
              <a:tailEnd/>
            </a:ln>
          </p:spPr>
          <p:txBody>
            <a:bodyPr/>
            <a:lstStyle/>
            <a:p>
              <a:endParaRPr lang="fr-FR">
                <a:latin typeface="Calibri" pitchFamily="34" charset="0"/>
              </a:endParaRPr>
            </a:p>
          </p:txBody>
        </p:sp>
        <p:sp>
          <p:nvSpPr>
            <p:cNvPr id="8896" name="Freeform 113"/>
            <p:cNvSpPr>
              <a:spLocks/>
            </p:cNvSpPr>
            <p:nvPr/>
          </p:nvSpPr>
          <p:spPr bwMode="auto">
            <a:xfrm>
              <a:off x="6249106" y="5259691"/>
              <a:ext cx="32272" cy="96815"/>
            </a:xfrm>
            <a:custGeom>
              <a:avLst/>
              <a:gdLst>
                <a:gd name="T0" fmla="*/ 65092609 w 8"/>
                <a:gd name="T1" fmla="*/ 0 h 24"/>
                <a:gd name="T2" fmla="*/ 65092609 w 8"/>
                <a:gd name="T3" fmla="*/ 0 h 24"/>
                <a:gd name="T4" fmla="*/ 32546304 w 8"/>
                <a:gd name="T5" fmla="*/ 65091947 h 24"/>
                <a:gd name="T6" fmla="*/ 32546304 w 8"/>
                <a:gd name="T7" fmla="*/ 65091947 h 24"/>
                <a:gd name="T8" fmla="*/ 0 w 8"/>
                <a:gd name="T9" fmla="*/ 195275856 h 24"/>
                <a:gd name="T10" fmla="*/ 0 w 8"/>
                <a:gd name="T11" fmla="*/ 195275856 h 24"/>
                <a:gd name="T12" fmla="*/ 0 w 8"/>
                <a:gd name="T13" fmla="*/ 292909781 h 24"/>
                <a:gd name="T14" fmla="*/ 65092609 w 8"/>
                <a:gd name="T15" fmla="*/ 390547678 h 24"/>
                <a:gd name="T16" fmla="*/ 65092609 w 8"/>
                <a:gd name="T17" fmla="*/ 390547678 h 24"/>
                <a:gd name="T18" fmla="*/ 97638921 w 8"/>
                <a:gd name="T19" fmla="*/ 390547678 h 24"/>
                <a:gd name="T20" fmla="*/ 130185217 w 8"/>
                <a:gd name="T21" fmla="*/ 358001712 h 24"/>
                <a:gd name="T22" fmla="*/ 130185217 w 8"/>
                <a:gd name="T23" fmla="*/ 358001712 h 24"/>
                <a:gd name="T24" fmla="*/ 65092609 w 8"/>
                <a:gd name="T25" fmla="*/ 162729890 h 24"/>
                <a:gd name="T26" fmla="*/ 65092609 w 8"/>
                <a:gd name="T27" fmla="*/ 162729890 h 24"/>
                <a:gd name="T28" fmla="*/ 97638921 w 8"/>
                <a:gd name="T29" fmla="*/ 32545973 h 24"/>
                <a:gd name="T30" fmla="*/ 97638921 w 8"/>
                <a:gd name="T31" fmla="*/ 32545973 h 24"/>
                <a:gd name="T32" fmla="*/ 65092609 w 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
                <a:gd name="T52" fmla="*/ 0 h 24"/>
                <a:gd name="T53" fmla="*/ 8 w 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 h="24">
                  <a:moveTo>
                    <a:pt x="4" y="0"/>
                  </a:moveTo>
                  <a:lnTo>
                    <a:pt x="4" y="0"/>
                  </a:lnTo>
                  <a:lnTo>
                    <a:pt x="2" y="4"/>
                  </a:lnTo>
                  <a:lnTo>
                    <a:pt x="0" y="12"/>
                  </a:lnTo>
                  <a:lnTo>
                    <a:pt x="0" y="18"/>
                  </a:lnTo>
                  <a:lnTo>
                    <a:pt x="4" y="24"/>
                  </a:lnTo>
                  <a:lnTo>
                    <a:pt x="6" y="24"/>
                  </a:lnTo>
                  <a:lnTo>
                    <a:pt x="8" y="22"/>
                  </a:lnTo>
                  <a:lnTo>
                    <a:pt x="4" y="10"/>
                  </a:lnTo>
                  <a:lnTo>
                    <a:pt x="6" y="2"/>
                  </a:lnTo>
                  <a:lnTo>
                    <a:pt x="4"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8897" name="Freeform 114"/>
            <p:cNvSpPr>
              <a:spLocks/>
            </p:cNvSpPr>
            <p:nvPr/>
          </p:nvSpPr>
          <p:spPr bwMode="auto">
            <a:xfrm>
              <a:off x="6249106" y="5259691"/>
              <a:ext cx="32272" cy="96815"/>
            </a:xfrm>
            <a:custGeom>
              <a:avLst/>
              <a:gdLst>
                <a:gd name="T0" fmla="*/ 65092609 w 8"/>
                <a:gd name="T1" fmla="*/ 0 h 24"/>
                <a:gd name="T2" fmla="*/ 65092609 w 8"/>
                <a:gd name="T3" fmla="*/ 0 h 24"/>
                <a:gd name="T4" fmla="*/ 32546304 w 8"/>
                <a:gd name="T5" fmla="*/ 65091947 h 24"/>
                <a:gd name="T6" fmla="*/ 32546304 w 8"/>
                <a:gd name="T7" fmla="*/ 65091947 h 24"/>
                <a:gd name="T8" fmla="*/ 0 w 8"/>
                <a:gd name="T9" fmla="*/ 195275856 h 24"/>
                <a:gd name="T10" fmla="*/ 0 w 8"/>
                <a:gd name="T11" fmla="*/ 195275856 h 24"/>
                <a:gd name="T12" fmla="*/ 0 w 8"/>
                <a:gd name="T13" fmla="*/ 292909781 h 24"/>
                <a:gd name="T14" fmla="*/ 65092609 w 8"/>
                <a:gd name="T15" fmla="*/ 390547678 h 24"/>
                <a:gd name="T16" fmla="*/ 65092609 w 8"/>
                <a:gd name="T17" fmla="*/ 390547678 h 24"/>
                <a:gd name="T18" fmla="*/ 97638921 w 8"/>
                <a:gd name="T19" fmla="*/ 390547678 h 24"/>
                <a:gd name="T20" fmla="*/ 130185217 w 8"/>
                <a:gd name="T21" fmla="*/ 358001712 h 24"/>
                <a:gd name="T22" fmla="*/ 130185217 w 8"/>
                <a:gd name="T23" fmla="*/ 358001712 h 24"/>
                <a:gd name="T24" fmla="*/ 65092609 w 8"/>
                <a:gd name="T25" fmla="*/ 162729890 h 24"/>
                <a:gd name="T26" fmla="*/ 65092609 w 8"/>
                <a:gd name="T27" fmla="*/ 162729890 h 24"/>
                <a:gd name="T28" fmla="*/ 97638921 w 8"/>
                <a:gd name="T29" fmla="*/ 32545973 h 24"/>
                <a:gd name="T30" fmla="*/ 97638921 w 8"/>
                <a:gd name="T31" fmla="*/ 32545973 h 24"/>
                <a:gd name="T32" fmla="*/ 65092609 w 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
                <a:gd name="T52" fmla="*/ 0 h 24"/>
                <a:gd name="T53" fmla="*/ 8 w 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 h="24">
                  <a:moveTo>
                    <a:pt x="4" y="0"/>
                  </a:moveTo>
                  <a:lnTo>
                    <a:pt x="4" y="0"/>
                  </a:lnTo>
                  <a:lnTo>
                    <a:pt x="2" y="4"/>
                  </a:lnTo>
                  <a:lnTo>
                    <a:pt x="0" y="12"/>
                  </a:lnTo>
                  <a:lnTo>
                    <a:pt x="0" y="18"/>
                  </a:lnTo>
                  <a:lnTo>
                    <a:pt x="4" y="24"/>
                  </a:lnTo>
                  <a:lnTo>
                    <a:pt x="6" y="24"/>
                  </a:lnTo>
                  <a:lnTo>
                    <a:pt x="8" y="22"/>
                  </a:lnTo>
                  <a:lnTo>
                    <a:pt x="4" y="10"/>
                  </a:lnTo>
                  <a:lnTo>
                    <a:pt x="6" y="2"/>
                  </a:lnTo>
                  <a:lnTo>
                    <a:pt x="4" y="0"/>
                  </a:lnTo>
                </a:path>
              </a:pathLst>
            </a:custGeom>
            <a:noFill/>
            <a:ln w="9525">
              <a:noFill/>
              <a:round/>
              <a:headEnd/>
              <a:tailEnd/>
            </a:ln>
          </p:spPr>
          <p:txBody>
            <a:bodyPr/>
            <a:lstStyle/>
            <a:p>
              <a:endParaRPr lang="fr-FR">
                <a:latin typeface="Calibri" pitchFamily="34" charset="0"/>
              </a:endParaRPr>
            </a:p>
          </p:txBody>
        </p:sp>
      </p:grpSp>
      <p:grpSp>
        <p:nvGrpSpPr>
          <p:cNvPr id="176" name="Groupe 1465"/>
          <p:cNvGrpSpPr>
            <a:grpSpLocks noChangeAspect="1"/>
          </p:cNvGrpSpPr>
          <p:nvPr/>
        </p:nvGrpSpPr>
        <p:grpSpPr bwMode="auto">
          <a:xfrm>
            <a:off x="3571875" y="3357563"/>
            <a:ext cx="701675" cy="1141412"/>
            <a:chOff x="5248681" y="3412131"/>
            <a:chExt cx="1766880" cy="2872189"/>
          </a:xfrm>
        </p:grpSpPr>
        <p:sp>
          <p:nvSpPr>
            <p:cNvPr id="8772" name="Freeform 11"/>
            <p:cNvSpPr>
              <a:spLocks/>
            </p:cNvSpPr>
            <p:nvPr/>
          </p:nvSpPr>
          <p:spPr bwMode="auto">
            <a:xfrm>
              <a:off x="5748893" y="3412131"/>
              <a:ext cx="1000425" cy="1895968"/>
            </a:xfrm>
            <a:custGeom>
              <a:avLst/>
              <a:gdLst>
                <a:gd name="T0" fmla="*/ 2147483647 w 248"/>
                <a:gd name="T1" fmla="*/ 2147483647 h 470"/>
                <a:gd name="T2" fmla="*/ 2147483647 w 248"/>
                <a:gd name="T3" fmla="*/ 2147483647 h 470"/>
                <a:gd name="T4" fmla="*/ 2147483647 w 248"/>
                <a:gd name="T5" fmla="*/ 2147483647 h 470"/>
                <a:gd name="T6" fmla="*/ 2147483647 w 248"/>
                <a:gd name="T7" fmla="*/ 2147483647 h 470"/>
                <a:gd name="T8" fmla="*/ 2147483647 w 248"/>
                <a:gd name="T9" fmla="*/ 2147483647 h 470"/>
                <a:gd name="T10" fmla="*/ 1985299054 w 248"/>
                <a:gd name="T11" fmla="*/ 2147483647 h 470"/>
                <a:gd name="T12" fmla="*/ 1822568673 w 248"/>
                <a:gd name="T13" fmla="*/ 2147483647 h 470"/>
                <a:gd name="T14" fmla="*/ 1790022597 w 248"/>
                <a:gd name="T15" fmla="*/ 2147483647 h 470"/>
                <a:gd name="T16" fmla="*/ 1952752978 w 248"/>
                <a:gd name="T17" fmla="*/ 2147483647 h 470"/>
                <a:gd name="T18" fmla="*/ 2082937283 w 248"/>
                <a:gd name="T19" fmla="*/ 2147483647 h 470"/>
                <a:gd name="T20" fmla="*/ 2147483647 w 248"/>
                <a:gd name="T21" fmla="*/ 2050392548 h 470"/>
                <a:gd name="T22" fmla="*/ 2147483647 w 248"/>
                <a:gd name="T23" fmla="*/ 358003165 h 470"/>
                <a:gd name="T24" fmla="*/ 2147483647 w 248"/>
                <a:gd name="T25" fmla="*/ 585825974 h 470"/>
                <a:gd name="T26" fmla="*/ 2147483647 w 248"/>
                <a:gd name="T27" fmla="*/ 2147483647 h 470"/>
                <a:gd name="T28" fmla="*/ 2147483647 w 248"/>
                <a:gd name="T29" fmla="*/ 1952754256 h 470"/>
                <a:gd name="T30" fmla="*/ 2147483647 w 248"/>
                <a:gd name="T31" fmla="*/ 1855115963 h 470"/>
                <a:gd name="T32" fmla="*/ 2147483647 w 248"/>
                <a:gd name="T33" fmla="*/ 1334382436 h 470"/>
                <a:gd name="T34" fmla="*/ 2147483647 w 248"/>
                <a:gd name="T35" fmla="*/ 2147483647 h 470"/>
                <a:gd name="T36" fmla="*/ 2147483647 w 248"/>
                <a:gd name="T37" fmla="*/ 2147483647 h 470"/>
                <a:gd name="T38" fmla="*/ 1952752978 w 248"/>
                <a:gd name="T39" fmla="*/ 2147483647 h 470"/>
                <a:gd name="T40" fmla="*/ 1594746139 w 248"/>
                <a:gd name="T41" fmla="*/ 2147483647 h 470"/>
                <a:gd name="T42" fmla="*/ 1497107910 w 248"/>
                <a:gd name="T43" fmla="*/ 2147483647 h 470"/>
                <a:gd name="T44" fmla="*/ 1171651182 w 248"/>
                <a:gd name="T45" fmla="*/ 2147483647 h 470"/>
                <a:gd name="T46" fmla="*/ 1041466625 w 248"/>
                <a:gd name="T47" fmla="*/ 2147483647 h 470"/>
                <a:gd name="T48" fmla="*/ 488187236 w 248"/>
                <a:gd name="T49" fmla="*/ 1301836339 h 470"/>
                <a:gd name="T50" fmla="*/ 390549007 w 248"/>
                <a:gd name="T51" fmla="*/ 846194755 h 470"/>
                <a:gd name="T52" fmla="*/ 32546084 w 248"/>
                <a:gd name="T53" fmla="*/ 0 h 470"/>
                <a:gd name="T54" fmla="*/ 32546084 w 248"/>
                <a:gd name="T55" fmla="*/ 358003165 h 470"/>
                <a:gd name="T56" fmla="*/ 650917743 w 248"/>
                <a:gd name="T57" fmla="*/ 2147483647 h 470"/>
                <a:gd name="T58" fmla="*/ 781102048 w 248"/>
                <a:gd name="T59" fmla="*/ 2147483647 h 470"/>
                <a:gd name="T60" fmla="*/ 1106559029 w 248"/>
                <a:gd name="T61" fmla="*/ 2147483647 h 470"/>
                <a:gd name="T62" fmla="*/ 976374472 w 248"/>
                <a:gd name="T63" fmla="*/ 2147483647 h 470"/>
                <a:gd name="T64" fmla="*/ 878736243 w 248"/>
                <a:gd name="T65" fmla="*/ 2147483647 h 470"/>
                <a:gd name="T66" fmla="*/ 553279515 w 248"/>
                <a:gd name="T67" fmla="*/ 2147483647 h 470"/>
                <a:gd name="T68" fmla="*/ 325456855 w 248"/>
                <a:gd name="T69" fmla="*/ 2147483647 h 470"/>
                <a:gd name="T70" fmla="*/ 292914812 w 248"/>
                <a:gd name="T71" fmla="*/ 2147483647 h 470"/>
                <a:gd name="T72" fmla="*/ 292914812 w 248"/>
                <a:gd name="T73" fmla="*/ 2147483647 h 470"/>
                <a:gd name="T74" fmla="*/ 162730444 w 248"/>
                <a:gd name="T75" fmla="*/ 2147483647 h 470"/>
                <a:gd name="T76" fmla="*/ 32546084 w 248"/>
                <a:gd name="T77" fmla="*/ 2147483647 h 470"/>
                <a:gd name="T78" fmla="*/ 488187236 w 248"/>
                <a:gd name="T79" fmla="*/ 2147483647 h 470"/>
                <a:gd name="T80" fmla="*/ 878736243 w 248"/>
                <a:gd name="T81" fmla="*/ 2147483647 h 470"/>
                <a:gd name="T82" fmla="*/ 1236743334 w 248"/>
                <a:gd name="T83" fmla="*/ 2147483647 h 470"/>
                <a:gd name="T84" fmla="*/ 1757476521 w 248"/>
                <a:gd name="T85" fmla="*/ 2147483647 h 470"/>
                <a:gd name="T86" fmla="*/ 1985299054 w 248"/>
                <a:gd name="T87" fmla="*/ 2147483647 h 470"/>
                <a:gd name="T88" fmla="*/ 2147483647 w 248"/>
                <a:gd name="T89" fmla="*/ 2147483647 h 470"/>
                <a:gd name="T90" fmla="*/ 2147483647 w 248"/>
                <a:gd name="T91" fmla="*/ 2147483647 h 470"/>
                <a:gd name="T92" fmla="*/ 2147483647 w 248"/>
                <a:gd name="T93" fmla="*/ 2147483647 h 470"/>
                <a:gd name="T94" fmla="*/ 2147483647 w 248"/>
                <a:gd name="T95" fmla="*/ 2147483647 h 470"/>
                <a:gd name="T96" fmla="*/ 2147483647 w 248"/>
                <a:gd name="T97" fmla="*/ 2147483647 h 47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8"/>
                <a:gd name="T148" fmla="*/ 0 h 470"/>
                <a:gd name="T149" fmla="*/ 248 w 248"/>
                <a:gd name="T150" fmla="*/ 470 h 47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8" h="470">
                  <a:moveTo>
                    <a:pt x="238" y="168"/>
                  </a:moveTo>
                  <a:lnTo>
                    <a:pt x="238" y="168"/>
                  </a:lnTo>
                  <a:lnTo>
                    <a:pt x="226" y="172"/>
                  </a:lnTo>
                  <a:lnTo>
                    <a:pt x="214" y="174"/>
                  </a:lnTo>
                  <a:lnTo>
                    <a:pt x="210" y="174"/>
                  </a:lnTo>
                  <a:lnTo>
                    <a:pt x="206" y="174"/>
                  </a:lnTo>
                  <a:lnTo>
                    <a:pt x="202" y="182"/>
                  </a:lnTo>
                  <a:lnTo>
                    <a:pt x="196" y="190"/>
                  </a:lnTo>
                  <a:lnTo>
                    <a:pt x="172" y="228"/>
                  </a:lnTo>
                  <a:lnTo>
                    <a:pt x="150" y="266"/>
                  </a:lnTo>
                  <a:lnTo>
                    <a:pt x="134" y="290"/>
                  </a:lnTo>
                  <a:lnTo>
                    <a:pt x="130" y="302"/>
                  </a:lnTo>
                  <a:lnTo>
                    <a:pt x="122" y="312"/>
                  </a:lnTo>
                  <a:lnTo>
                    <a:pt x="116" y="316"/>
                  </a:lnTo>
                  <a:lnTo>
                    <a:pt x="112" y="318"/>
                  </a:lnTo>
                  <a:lnTo>
                    <a:pt x="110" y="308"/>
                  </a:lnTo>
                  <a:lnTo>
                    <a:pt x="110" y="298"/>
                  </a:lnTo>
                  <a:lnTo>
                    <a:pt x="116" y="282"/>
                  </a:lnTo>
                  <a:lnTo>
                    <a:pt x="120" y="264"/>
                  </a:lnTo>
                  <a:lnTo>
                    <a:pt x="124" y="246"/>
                  </a:lnTo>
                  <a:lnTo>
                    <a:pt x="128" y="230"/>
                  </a:lnTo>
                  <a:lnTo>
                    <a:pt x="134" y="218"/>
                  </a:lnTo>
                  <a:lnTo>
                    <a:pt x="140" y="194"/>
                  </a:lnTo>
                  <a:lnTo>
                    <a:pt x="156" y="126"/>
                  </a:lnTo>
                  <a:lnTo>
                    <a:pt x="170" y="60"/>
                  </a:lnTo>
                  <a:lnTo>
                    <a:pt x="174" y="36"/>
                  </a:lnTo>
                  <a:lnTo>
                    <a:pt x="176" y="22"/>
                  </a:lnTo>
                  <a:lnTo>
                    <a:pt x="174" y="24"/>
                  </a:lnTo>
                  <a:lnTo>
                    <a:pt x="170" y="36"/>
                  </a:lnTo>
                  <a:lnTo>
                    <a:pt x="160" y="78"/>
                  </a:lnTo>
                  <a:lnTo>
                    <a:pt x="144" y="134"/>
                  </a:lnTo>
                  <a:lnTo>
                    <a:pt x="146" y="126"/>
                  </a:lnTo>
                  <a:lnTo>
                    <a:pt x="144" y="124"/>
                  </a:lnTo>
                  <a:lnTo>
                    <a:pt x="144" y="120"/>
                  </a:lnTo>
                  <a:lnTo>
                    <a:pt x="142" y="112"/>
                  </a:lnTo>
                  <a:lnTo>
                    <a:pt x="142" y="114"/>
                  </a:lnTo>
                  <a:lnTo>
                    <a:pt x="142" y="112"/>
                  </a:lnTo>
                  <a:lnTo>
                    <a:pt x="142" y="96"/>
                  </a:lnTo>
                  <a:lnTo>
                    <a:pt x="142" y="82"/>
                  </a:lnTo>
                  <a:lnTo>
                    <a:pt x="142" y="110"/>
                  </a:lnTo>
                  <a:lnTo>
                    <a:pt x="140" y="136"/>
                  </a:lnTo>
                  <a:lnTo>
                    <a:pt x="138" y="144"/>
                  </a:lnTo>
                  <a:lnTo>
                    <a:pt x="136" y="152"/>
                  </a:lnTo>
                  <a:lnTo>
                    <a:pt x="130" y="176"/>
                  </a:lnTo>
                  <a:lnTo>
                    <a:pt x="120" y="218"/>
                  </a:lnTo>
                  <a:lnTo>
                    <a:pt x="112" y="238"/>
                  </a:lnTo>
                  <a:lnTo>
                    <a:pt x="106" y="256"/>
                  </a:lnTo>
                  <a:lnTo>
                    <a:pt x="98" y="266"/>
                  </a:lnTo>
                  <a:lnTo>
                    <a:pt x="96" y="268"/>
                  </a:lnTo>
                  <a:lnTo>
                    <a:pt x="92" y="268"/>
                  </a:lnTo>
                  <a:lnTo>
                    <a:pt x="86" y="262"/>
                  </a:lnTo>
                  <a:lnTo>
                    <a:pt x="80" y="256"/>
                  </a:lnTo>
                  <a:lnTo>
                    <a:pt x="72" y="238"/>
                  </a:lnTo>
                  <a:lnTo>
                    <a:pt x="66" y="220"/>
                  </a:lnTo>
                  <a:lnTo>
                    <a:pt x="64" y="204"/>
                  </a:lnTo>
                  <a:lnTo>
                    <a:pt x="56" y="176"/>
                  </a:lnTo>
                  <a:lnTo>
                    <a:pt x="44" y="128"/>
                  </a:lnTo>
                  <a:lnTo>
                    <a:pt x="30" y="80"/>
                  </a:lnTo>
                  <a:lnTo>
                    <a:pt x="26" y="62"/>
                  </a:lnTo>
                  <a:lnTo>
                    <a:pt x="24" y="52"/>
                  </a:lnTo>
                  <a:lnTo>
                    <a:pt x="8" y="8"/>
                  </a:lnTo>
                  <a:lnTo>
                    <a:pt x="2" y="2"/>
                  </a:lnTo>
                  <a:lnTo>
                    <a:pt x="2" y="0"/>
                  </a:lnTo>
                  <a:lnTo>
                    <a:pt x="0" y="2"/>
                  </a:lnTo>
                  <a:lnTo>
                    <a:pt x="0" y="8"/>
                  </a:lnTo>
                  <a:lnTo>
                    <a:pt x="2" y="22"/>
                  </a:lnTo>
                  <a:lnTo>
                    <a:pt x="10" y="58"/>
                  </a:lnTo>
                  <a:lnTo>
                    <a:pt x="30" y="148"/>
                  </a:lnTo>
                  <a:lnTo>
                    <a:pt x="40" y="194"/>
                  </a:lnTo>
                  <a:lnTo>
                    <a:pt x="44" y="204"/>
                  </a:lnTo>
                  <a:lnTo>
                    <a:pt x="48" y="222"/>
                  </a:lnTo>
                  <a:lnTo>
                    <a:pt x="58" y="268"/>
                  </a:lnTo>
                  <a:lnTo>
                    <a:pt x="68" y="332"/>
                  </a:lnTo>
                  <a:lnTo>
                    <a:pt x="66" y="340"/>
                  </a:lnTo>
                  <a:lnTo>
                    <a:pt x="62" y="342"/>
                  </a:lnTo>
                  <a:lnTo>
                    <a:pt x="60" y="342"/>
                  </a:lnTo>
                  <a:lnTo>
                    <a:pt x="58" y="342"/>
                  </a:lnTo>
                  <a:lnTo>
                    <a:pt x="54" y="336"/>
                  </a:lnTo>
                  <a:lnTo>
                    <a:pt x="48" y="326"/>
                  </a:lnTo>
                  <a:lnTo>
                    <a:pt x="40" y="304"/>
                  </a:lnTo>
                  <a:lnTo>
                    <a:pt x="34" y="276"/>
                  </a:lnTo>
                  <a:lnTo>
                    <a:pt x="28" y="246"/>
                  </a:lnTo>
                  <a:lnTo>
                    <a:pt x="22" y="192"/>
                  </a:lnTo>
                  <a:lnTo>
                    <a:pt x="20" y="170"/>
                  </a:lnTo>
                  <a:lnTo>
                    <a:pt x="10" y="178"/>
                  </a:lnTo>
                  <a:lnTo>
                    <a:pt x="18" y="216"/>
                  </a:lnTo>
                  <a:lnTo>
                    <a:pt x="22" y="242"/>
                  </a:lnTo>
                  <a:lnTo>
                    <a:pt x="20" y="256"/>
                  </a:lnTo>
                  <a:lnTo>
                    <a:pt x="18" y="262"/>
                  </a:lnTo>
                  <a:lnTo>
                    <a:pt x="16" y="264"/>
                  </a:lnTo>
                  <a:lnTo>
                    <a:pt x="14" y="264"/>
                  </a:lnTo>
                  <a:lnTo>
                    <a:pt x="10" y="262"/>
                  </a:lnTo>
                  <a:lnTo>
                    <a:pt x="6" y="256"/>
                  </a:lnTo>
                  <a:lnTo>
                    <a:pt x="2" y="260"/>
                  </a:lnTo>
                  <a:lnTo>
                    <a:pt x="12" y="276"/>
                  </a:lnTo>
                  <a:lnTo>
                    <a:pt x="20" y="302"/>
                  </a:lnTo>
                  <a:lnTo>
                    <a:pt x="30" y="334"/>
                  </a:lnTo>
                  <a:lnTo>
                    <a:pt x="38" y="366"/>
                  </a:lnTo>
                  <a:lnTo>
                    <a:pt x="50" y="424"/>
                  </a:lnTo>
                  <a:lnTo>
                    <a:pt x="54" y="450"/>
                  </a:lnTo>
                  <a:lnTo>
                    <a:pt x="64" y="460"/>
                  </a:lnTo>
                  <a:lnTo>
                    <a:pt x="76" y="468"/>
                  </a:lnTo>
                  <a:lnTo>
                    <a:pt x="88" y="470"/>
                  </a:lnTo>
                  <a:lnTo>
                    <a:pt x="98" y="470"/>
                  </a:lnTo>
                  <a:lnTo>
                    <a:pt x="108" y="470"/>
                  </a:lnTo>
                  <a:lnTo>
                    <a:pt x="116" y="466"/>
                  </a:lnTo>
                  <a:lnTo>
                    <a:pt x="122" y="464"/>
                  </a:lnTo>
                  <a:lnTo>
                    <a:pt x="128" y="430"/>
                  </a:lnTo>
                  <a:lnTo>
                    <a:pt x="134" y="400"/>
                  </a:lnTo>
                  <a:lnTo>
                    <a:pt x="140" y="374"/>
                  </a:lnTo>
                  <a:lnTo>
                    <a:pt x="146" y="350"/>
                  </a:lnTo>
                  <a:lnTo>
                    <a:pt x="154" y="330"/>
                  </a:lnTo>
                  <a:lnTo>
                    <a:pt x="162" y="312"/>
                  </a:lnTo>
                  <a:lnTo>
                    <a:pt x="178" y="282"/>
                  </a:lnTo>
                  <a:lnTo>
                    <a:pt x="192" y="262"/>
                  </a:lnTo>
                  <a:lnTo>
                    <a:pt x="204" y="250"/>
                  </a:lnTo>
                  <a:lnTo>
                    <a:pt x="212" y="244"/>
                  </a:lnTo>
                  <a:lnTo>
                    <a:pt x="214" y="242"/>
                  </a:lnTo>
                  <a:lnTo>
                    <a:pt x="248" y="164"/>
                  </a:lnTo>
                  <a:lnTo>
                    <a:pt x="238" y="168"/>
                  </a:lnTo>
                  <a:close/>
                </a:path>
              </a:pathLst>
            </a:custGeom>
            <a:solidFill>
              <a:srgbClr val="B5793B"/>
            </a:solidFill>
            <a:ln w="9525">
              <a:noFill/>
              <a:round/>
              <a:headEnd/>
              <a:tailEnd/>
            </a:ln>
          </p:spPr>
          <p:txBody>
            <a:bodyPr/>
            <a:lstStyle/>
            <a:p>
              <a:endParaRPr lang="fr-FR">
                <a:latin typeface="Calibri" pitchFamily="34" charset="0"/>
              </a:endParaRPr>
            </a:p>
          </p:txBody>
        </p:sp>
        <p:sp>
          <p:nvSpPr>
            <p:cNvPr id="8773" name="Freeform 20"/>
            <p:cNvSpPr>
              <a:spLocks/>
            </p:cNvSpPr>
            <p:nvPr/>
          </p:nvSpPr>
          <p:spPr bwMode="auto">
            <a:xfrm>
              <a:off x="5482651" y="5267759"/>
              <a:ext cx="1153716" cy="907644"/>
            </a:xfrm>
            <a:custGeom>
              <a:avLst/>
              <a:gdLst>
                <a:gd name="T0" fmla="*/ 162730425 w 286"/>
                <a:gd name="T1" fmla="*/ 2147483647 h 202"/>
                <a:gd name="T2" fmla="*/ 358002889 w 286"/>
                <a:gd name="T3" fmla="*/ 2147483647 h 202"/>
                <a:gd name="T4" fmla="*/ 911282212 w 286"/>
                <a:gd name="T5" fmla="*/ 2147483647 h 202"/>
                <a:gd name="T6" fmla="*/ 618371594 w 286"/>
                <a:gd name="T7" fmla="*/ 2147483647 h 202"/>
                <a:gd name="T8" fmla="*/ 520733251 w 286"/>
                <a:gd name="T9" fmla="*/ 2147483647 h 202"/>
                <a:gd name="T10" fmla="*/ 455641106 w 286"/>
                <a:gd name="T11" fmla="*/ 2147483647 h 202"/>
                <a:gd name="T12" fmla="*/ 813648029 w 286"/>
                <a:gd name="T13" fmla="*/ 2147483647 h 202"/>
                <a:gd name="T14" fmla="*/ 976374357 w 286"/>
                <a:gd name="T15" fmla="*/ 2147483647 h 202"/>
                <a:gd name="T16" fmla="*/ 1106558899 w 286"/>
                <a:gd name="T17" fmla="*/ 2147483647 h 202"/>
                <a:gd name="T18" fmla="*/ 1301835334 w 286"/>
                <a:gd name="T19" fmla="*/ 2147483647 h 202"/>
                <a:gd name="T20" fmla="*/ 1627292024 w 286"/>
                <a:gd name="T21" fmla="*/ 2147483647 h 202"/>
                <a:gd name="T22" fmla="*/ 1952752748 w 286"/>
                <a:gd name="T23" fmla="*/ 2147483647 h 202"/>
                <a:gd name="T24" fmla="*/ 2147483647 w 286"/>
                <a:gd name="T25" fmla="*/ 2147483647 h 202"/>
                <a:gd name="T26" fmla="*/ 2147483647 w 286"/>
                <a:gd name="T27" fmla="*/ 2147483647 h 202"/>
                <a:gd name="T28" fmla="*/ 2147483647 w 286"/>
                <a:gd name="T29" fmla="*/ 2147483647 h 202"/>
                <a:gd name="T30" fmla="*/ 2147483647 w 286"/>
                <a:gd name="T31" fmla="*/ 2147483647 h 202"/>
                <a:gd name="T32" fmla="*/ 2147483647 w 286"/>
                <a:gd name="T33" fmla="*/ 2147483647 h 202"/>
                <a:gd name="T34" fmla="*/ 2147483647 w 286"/>
                <a:gd name="T35" fmla="*/ 2147483647 h 202"/>
                <a:gd name="T36" fmla="*/ 2147483647 w 286"/>
                <a:gd name="T37" fmla="*/ 2147483647 h 202"/>
                <a:gd name="T38" fmla="*/ 2147483647 w 286"/>
                <a:gd name="T39" fmla="*/ 2147483647 h 202"/>
                <a:gd name="T40" fmla="*/ 2147483647 w 286"/>
                <a:gd name="T41" fmla="*/ 2147483647 h 202"/>
                <a:gd name="T42" fmla="*/ 2147483647 w 286"/>
                <a:gd name="T43" fmla="*/ 2147483647 h 202"/>
                <a:gd name="T44" fmla="*/ 2147483647 w 286"/>
                <a:gd name="T45" fmla="*/ 2147483647 h 202"/>
                <a:gd name="T46" fmla="*/ 2147483647 w 286"/>
                <a:gd name="T47" fmla="*/ 2147483647 h 202"/>
                <a:gd name="T48" fmla="*/ 2147483647 w 286"/>
                <a:gd name="T49" fmla="*/ 2147483647 h 202"/>
                <a:gd name="T50" fmla="*/ 2147483647 w 286"/>
                <a:gd name="T51" fmla="*/ 2147483647 h 202"/>
                <a:gd name="T52" fmla="*/ 2147483647 w 286"/>
                <a:gd name="T53" fmla="*/ 2147483647 h 202"/>
                <a:gd name="T54" fmla="*/ 2147483647 w 286"/>
                <a:gd name="T55" fmla="*/ 2147483647 h 202"/>
                <a:gd name="T56" fmla="*/ 2147483647 w 286"/>
                <a:gd name="T57" fmla="*/ 2147483647 h 202"/>
                <a:gd name="T58" fmla="*/ 2147483647 w 286"/>
                <a:gd name="T59" fmla="*/ 2147483647 h 202"/>
                <a:gd name="T60" fmla="*/ 2147483647 w 286"/>
                <a:gd name="T61" fmla="*/ 2147483647 h 202"/>
                <a:gd name="T62" fmla="*/ 2147483647 w 286"/>
                <a:gd name="T63" fmla="*/ 2147483647 h 202"/>
                <a:gd name="T64" fmla="*/ 2147483647 w 286"/>
                <a:gd name="T65" fmla="*/ 2147483647 h 202"/>
                <a:gd name="T66" fmla="*/ 2147483647 w 286"/>
                <a:gd name="T67" fmla="*/ 2147483647 h 202"/>
                <a:gd name="T68" fmla="*/ 2147483647 w 286"/>
                <a:gd name="T69" fmla="*/ 2147483647 h 202"/>
                <a:gd name="T70" fmla="*/ 2147483647 w 286"/>
                <a:gd name="T71" fmla="*/ 2147483647 h 202"/>
                <a:gd name="T72" fmla="*/ 2147483647 w 286"/>
                <a:gd name="T73" fmla="*/ 1736309529 h 202"/>
                <a:gd name="T74" fmla="*/ 2147483647 w 286"/>
                <a:gd name="T75" fmla="*/ 1049860995 h 202"/>
                <a:gd name="T76" fmla="*/ 2147483647 w 286"/>
                <a:gd name="T77" fmla="*/ 323035934 h 202"/>
                <a:gd name="T78" fmla="*/ 2147483647 w 286"/>
                <a:gd name="T79" fmla="*/ 282654705 h 202"/>
                <a:gd name="T80" fmla="*/ 2147483647 w 286"/>
                <a:gd name="T81" fmla="*/ 242273546 h 202"/>
                <a:gd name="T82" fmla="*/ 2147483647 w 286"/>
                <a:gd name="T83" fmla="*/ 201896880 h 202"/>
                <a:gd name="T84" fmla="*/ 2050386931 w 286"/>
                <a:gd name="T85" fmla="*/ 80757860 h 202"/>
                <a:gd name="T86" fmla="*/ 1985298821 w 286"/>
                <a:gd name="T87" fmla="*/ 0 h 202"/>
                <a:gd name="T88" fmla="*/ 1887660603 w 286"/>
                <a:gd name="T89" fmla="*/ 1292134751 h 202"/>
                <a:gd name="T90" fmla="*/ 1659838096 w 286"/>
                <a:gd name="T91" fmla="*/ 2147483647 h 202"/>
                <a:gd name="T92" fmla="*/ 1399473551 w 286"/>
                <a:gd name="T93" fmla="*/ 2147483647 h 202"/>
                <a:gd name="T94" fmla="*/ 1008920430 w 286"/>
                <a:gd name="T95" fmla="*/ 2147483647 h 202"/>
                <a:gd name="T96" fmla="*/ 0 w 286"/>
                <a:gd name="T97" fmla="*/ 2147483647 h 20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6"/>
                <a:gd name="T148" fmla="*/ 0 h 202"/>
                <a:gd name="T149" fmla="*/ 286 w 286"/>
                <a:gd name="T150" fmla="*/ 202 h 20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6" h="202">
                  <a:moveTo>
                    <a:pt x="0" y="166"/>
                  </a:moveTo>
                  <a:lnTo>
                    <a:pt x="0" y="166"/>
                  </a:lnTo>
                  <a:lnTo>
                    <a:pt x="10" y="156"/>
                  </a:lnTo>
                  <a:lnTo>
                    <a:pt x="16" y="152"/>
                  </a:lnTo>
                  <a:lnTo>
                    <a:pt x="22" y="150"/>
                  </a:lnTo>
                  <a:lnTo>
                    <a:pt x="38" y="150"/>
                  </a:lnTo>
                  <a:lnTo>
                    <a:pt x="56" y="152"/>
                  </a:lnTo>
                  <a:lnTo>
                    <a:pt x="44" y="164"/>
                  </a:lnTo>
                  <a:lnTo>
                    <a:pt x="38" y="170"/>
                  </a:lnTo>
                  <a:lnTo>
                    <a:pt x="34" y="176"/>
                  </a:lnTo>
                  <a:lnTo>
                    <a:pt x="32" y="182"/>
                  </a:lnTo>
                  <a:lnTo>
                    <a:pt x="30" y="184"/>
                  </a:lnTo>
                  <a:lnTo>
                    <a:pt x="28" y="188"/>
                  </a:lnTo>
                  <a:lnTo>
                    <a:pt x="34" y="186"/>
                  </a:lnTo>
                  <a:lnTo>
                    <a:pt x="42" y="184"/>
                  </a:lnTo>
                  <a:lnTo>
                    <a:pt x="50" y="182"/>
                  </a:lnTo>
                  <a:lnTo>
                    <a:pt x="58" y="180"/>
                  </a:lnTo>
                  <a:lnTo>
                    <a:pt x="60" y="176"/>
                  </a:lnTo>
                  <a:lnTo>
                    <a:pt x="62" y="172"/>
                  </a:lnTo>
                  <a:lnTo>
                    <a:pt x="68" y="168"/>
                  </a:lnTo>
                  <a:lnTo>
                    <a:pt x="74" y="166"/>
                  </a:lnTo>
                  <a:lnTo>
                    <a:pt x="80" y="162"/>
                  </a:lnTo>
                  <a:lnTo>
                    <a:pt x="86" y="160"/>
                  </a:lnTo>
                  <a:lnTo>
                    <a:pt x="100" y="158"/>
                  </a:lnTo>
                  <a:lnTo>
                    <a:pt x="116" y="160"/>
                  </a:lnTo>
                  <a:lnTo>
                    <a:pt x="120" y="164"/>
                  </a:lnTo>
                  <a:lnTo>
                    <a:pt x="126" y="166"/>
                  </a:lnTo>
                  <a:lnTo>
                    <a:pt x="134" y="170"/>
                  </a:lnTo>
                  <a:lnTo>
                    <a:pt x="140" y="174"/>
                  </a:lnTo>
                  <a:lnTo>
                    <a:pt x="144" y="180"/>
                  </a:lnTo>
                  <a:lnTo>
                    <a:pt x="148" y="190"/>
                  </a:lnTo>
                  <a:lnTo>
                    <a:pt x="154" y="202"/>
                  </a:lnTo>
                  <a:lnTo>
                    <a:pt x="152" y="192"/>
                  </a:lnTo>
                  <a:lnTo>
                    <a:pt x="150" y="186"/>
                  </a:lnTo>
                  <a:lnTo>
                    <a:pt x="146" y="178"/>
                  </a:lnTo>
                  <a:lnTo>
                    <a:pt x="146" y="168"/>
                  </a:lnTo>
                  <a:lnTo>
                    <a:pt x="160" y="168"/>
                  </a:lnTo>
                  <a:lnTo>
                    <a:pt x="174" y="170"/>
                  </a:lnTo>
                  <a:lnTo>
                    <a:pt x="186" y="172"/>
                  </a:lnTo>
                  <a:lnTo>
                    <a:pt x="200" y="178"/>
                  </a:lnTo>
                  <a:lnTo>
                    <a:pt x="212" y="184"/>
                  </a:lnTo>
                  <a:lnTo>
                    <a:pt x="224" y="190"/>
                  </a:lnTo>
                  <a:lnTo>
                    <a:pt x="230" y="196"/>
                  </a:lnTo>
                  <a:lnTo>
                    <a:pt x="234" y="198"/>
                  </a:lnTo>
                  <a:lnTo>
                    <a:pt x="238" y="198"/>
                  </a:lnTo>
                  <a:lnTo>
                    <a:pt x="234" y="192"/>
                  </a:lnTo>
                  <a:lnTo>
                    <a:pt x="228" y="186"/>
                  </a:lnTo>
                  <a:lnTo>
                    <a:pt x="224" y="180"/>
                  </a:lnTo>
                  <a:lnTo>
                    <a:pt x="222" y="178"/>
                  </a:lnTo>
                  <a:lnTo>
                    <a:pt x="218" y="176"/>
                  </a:lnTo>
                  <a:lnTo>
                    <a:pt x="222" y="172"/>
                  </a:lnTo>
                  <a:lnTo>
                    <a:pt x="228" y="172"/>
                  </a:lnTo>
                  <a:lnTo>
                    <a:pt x="238" y="174"/>
                  </a:lnTo>
                  <a:lnTo>
                    <a:pt x="260" y="180"/>
                  </a:lnTo>
                  <a:lnTo>
                    <a:pt x="276" y="188"/>
                  </a:lnTo>
                  <a:lnTo>
                    <a:pt x="286" y="194"/>
                  </a:lnTo>
                  <a:lnTo>
                    <a:pt x="280" y="188"/>
                  </a:lnTo>
                  <a:lnTo>
                    <a:pt x="272" y="184"/>
                  </a:lnTo>
                  <a:lnTo>
                    <a:pt x="256" y="174"/>
                  </a:lnTo>
                  <a:lnTo>
                    <a:pt x="242" y="170"/>
                  </a:lnTo>
                  <a:lnTo>
                    <a:pt x="238" y="168"/>
                  </a:lnTo>
                  <a:lnTo>
                    <a:pt x="236" y="166"/>
                  </a:lnTo>
                  <a:lnTo>
                    <a:pt x="238" y="162"/>
                  </a:lnTo>
                  <a:lnTo>
                    <a:pt x="244" y="160"/>
                  </a:lnTo>
                  <a:lnTo>
                    <a:pt x="250" y="158"/>
                  </a:lnTo>
                  <a:lnTo>
                    <a:pt x="256" y="156"/>
                  </a:lnTo>
                  <a:lnTo>
                    <a:pt x="264" y="154"/>
                  </a:lnTo>
                  <a:lnTo>
                    <a:pt x="274" y="154"/>
                  </a:lnTo>
                  <a:lnTo>
                    <a:pt x="284" y="154"/>
                  </a:lnTo>
                  <a:lnTo>
                    <a:pt x="278" y="150"/>
                  </a:lnTo>
                  <a:lnTo>
                    <a:pt x="272" y="148"/>
                  </a:lnTo>
                  <a:lnTo>
                    <a:pt x="258" y="146"/>
                  </a:lnTo>
                  <a:lnTo>
                    <a:pt x="242" y="146"/>
                  </a:lnTo>
                  <a:lnTo>
                    <a:pt x="236" y="144"/>
                  </a:lnTo>
                  <a:lnTo>
                    <a:pt x="228" y="142"/>
                  </a:lnTo>
                  <a:lnTo>
                    <a:pt x="222" y="140"/>
                  </a:lnTo>
                  <a:lnTo>
                    <a:pt x="218" y="136"/>
                  </a:lnTo>
                  <a:lnTo>
                    <a:pt x="208" y="122"/>
                  </a:lnTo>
                  <a:lnTo>
                    <a:pt x="198" y="108"/>
                  </a:lnTo>
                  <a:lnTo>
                    <a:pt x="192" y="96"/>
                  </a:lnTo>
                  <a:lnTo>
                    <a:pt x="188" y="86"/>
                  </a:lnTo>
                  <a:lnTo>
                    <a:pt x="186" y="74"/>
                  </a:lnTo>
                  <a:lnTo>
                    <a:pt x="184" y="52"/>
                  </a:lnTo>
                  <a:lnTo>
                    <a:pt x="186" y="34"/>
                  </a:lnTo>
                  <a:lnTo>
                    <a:pt x="186" y="24"/>
                  </a:lnTo>
                  <a:lnTo>
                    <a:pt x="184" y="16"/>
                  </a:lnTo>
                  <a:lnTo>
                    <a:pt x="184" y="14"/>
                  </a:lnTo>
                  <a:lnTo>
                    <a:pt x="178" y="14"/>
                  </a:lnTo>
                  <a:lnTo>
                    <a:pt x="170" y="12"/>
                  </a:lnTo>
                  <a:lnTo>
                    <a:pt x="162" y="12"/>
                  </a:lnTo>
                  <a:lnTo>
                    <a:pt x="152" y="12"/>
                  </a:lnTo>
                  <a:lnTo>
                    <a:pt x="144" y="10"/>
                  </a:lnTo>
                  <a:lnTo>
                    <a:pt x="136" y="8"/>
                  </a:lnTo>
                  <a:lnTo>
                    <a:pt x="126" y="4"/>
                  </a:lnTo>
                  <a:lnTo>
                    <a:pt x="124" y="2"/>
                  </a:lnTo>
                  <a:lnTo>
                    <a:pt x="124" y="0"/>
                  </a:lnTo>
                  <a:lnTo>
                    <a:pt x="122" y="0"/>
                  </a:lnTo>
                  <a:lnTo>
                    <a:pt x="120" y="32"/>
                  </a:lnTo>
                  <a:lnTo>
                    <a:pt x="116" y="64"/>
                  </a:lnTo>
                  <a:lnTo>
                    <a:pt x="114" y="80"/>
                  </a:lnTo>
                  <a:lnTo>
                    <a:pt x="108" y="94"/>
                  </a:lnTo>
                  <a:lnTo>
                    <a:pt x="102" y="108"/>
                  </a:lnTo>
                  <a:lnTo>
                    <a:pt x="94" y="122"/>
                  </a:lnTo>
                  <a:lnTo>
                    <a:pt x="86" y="128"/>
                  </a:lnTo>
                  <a:lnTo>
                    <a:pt x="78" y="132"/>
                  </a:lnTo>
                  <a:lnTo>
                    <a:pt x="70" y="136"/>
                  </a:lnTo>
                  <a:lnTo>
                    <a:pt x="62" y="138"/>
                  </a:lnTo>
                  <a:lnTo>
                    <a:pt x="44" y="140"/>
                  </a:lnTo>
                  <a:lnTo>
                    <a:pt x="26" y="142"/>
                  </a:lnTo>
                  <a:lnTo>
                    <a:pt x="0" y="166"/>
                  </a:lnTo>
                  <a:close/>
                </a:path>
              </a:pathLst>
            </a:custGeom>
            <a:solidFill>
              <a:srgbClr val="B5793B"/>
            </a:solidFill>
            <a:ln w="9525">
              <a:noFill/>
              <a:round/>
              <a:headEnd/>
              <a:tailEnd/>
            </a:ln>
          </p:spPr>
          <p:txBody>
            <a:bodyPr/>
            <a:lstStyle/>
            <a:p>
              <a:endParaRPr lang="fr-FR">
                <a:latin typeface="Calibri" pitchFamily="34" charset="0"/>
              </a:endParaRPr>
            </a:p>
          </p:txBody>
        </p:sp>
        <p:sp>
          <p:nvSpPr>
            <p:cNvPr id="8774" name="Freeform 29"/>
            <p:cNvSpPr>
              <a:spLocks/>
            </p:cNvSpPr>
            <p:nvPr/>
          </p:nvSpPr>
          <p:spPr bwMode="auto">
            <a:xfrm>
              <a:off x="5490719" y="4573915"/>
              <a:ext cx="484077" cy="1419959"/>
            </a:xfrm>
            <a:custGeom>
              <a:avLst/>
              <a:gdLst>
                <a:gd name="T0" fmla="*/ 1301836517 w 120"/>
                <a:gd name="T1" fmla="*/ 32546102 h 352"/>
                <a:gd name="T2" fmla="*/ 1301836517 w 120"/>
                <a:gd name="T3" fmla="*/ 32546102 h 352"/>
                <a:gd name="T4" fmla="*/ 1464567027 w 120"/>
                <a:gd name="T5" fmla="*/ 488187509 h 352"/>
                <a:gd name="T6" fmla="*/ 1594751435 w 120"/>
                <a:gd name="T7" fmla="*/ 943828923 h 352"/>
                <a:gd name="T8" fmla="*/ 1692385708 w 120"/>
                <a:gd name="T9" fmla="*/ 1399474497 h 352"/>
                <a:gd name="T10" fmla="*/ 1790024014 w 120"/>
                <a:gd name="T11" fmla="*/ 1887661879 h 352"/>
                <a:gd name="T12" fmla="*/ 1822570116 w 120"/>
                <a:gd name="T13" fmla="*/ 2147483647 h 352"/>
                <a:gd name="T14" fmla="*/ 1855116218 w 120"/>
                <a:gd name="T15" fmla="*/ 2147483647 h 352"/>
                <a:gd name="T16" fmla="*/ 1855116218 w 120"/>
                <a:gd name="T17" fmla="*/ 2147483647 h 352"/>
                <a:gd name="T18" fmla="*/ 1822570116 w 120"/>
                <a:gd name="T19" fmla="*/ 2147483647 h 352"/>
                <a:gd name="T20" fmla="*/ 1822570116 w 120"/>
                <a:gd name="T21" fmla="*/ 2147483647 h 352"/>
                <a:gd name="T22" fmla="*/ 1757477912 w 120"/>
                <a:gd name="T23" fmla="*/ 2147483647 h 352"/>
                <a:gd name="T24" fmla="*/ 1692385708 w 120"/>
                <a:gd name="T25" fmla="*/ 2147483647 h 352"/>
                <a:gd name="T26" fmla="*/ 1627297537 w 120"/>
                <a:gd name="T27" fmla="*/ 2147483647 h 352"/>
                <a:gd name="T28" fmla="*/ 1529659231 w 120"/>
                <a:gd name="T29" fmla="*/ 2147483647 h 352"/>
                <a:gd name="T30" fmla="*/ 1432020925 w 120"/>
                <a:gd name="T31" fmla="*/ 2147483647 h 352"/>
                <a:gd name="T32" fmla="*/ 1236744313 w 120"/>
                <a:gd name="T33" fmla="*/ 2147483647 h 352"/>
                <a:gd name="T34" fmla="*/ 1041467449 w 120"/>
                <a:gd name="T35" fmla="*/ 2147483647 h 352"/>
                <a:gd name="T36" fmla="*/ 1041467449 w 120"/>
                <a:gd name="T37" fmla="*/ 2147483647 h 352"/>
                <a:gd name="T38" fmla="*/ 748556565 w 120"/>
                <a:gd name="T39" fmla="*/ 2147483647 h 352"/>
                <a:gd name="T40" fmla="*/ 390549316 w 120"/>
                <a:gd name="T41" fmla="*/ 2147483647 h 352"/>
                <a:gd name="T42" fmla="*/ 260368879 w 120"/>
                <a:gd name="T43" fmla="*/ 2147483647 h 352"/>
                <a:gd name="T44" fmla="*/ 130184440 w 120"/>
                <a:gd name="T45" fmla="*/ 2147483647 h 352"/>
                <a:gd name="T46" fmla="*/ 32546110 w 120"/>
                <a:gd name="T47" fmla="*/ 2147483647 h 352"/>
                <a:gd name="T48" fmla="*/ 0 w 120"/>
                <a:gd name="T49" fmla="*/ 2147483647 h 352"/>
                <a:gd name="T50" fmla="*/ 0 w 120"/>
                <a:gd name="T51" fmla="*/ 2147483647 h 352"/>
                <a:gd name="T52" fmla="*/ 32546110 w 120"/>
                <a:gd name="T53" fmla="*/ 2147483647 h 352"/>
                <a:gd name="T54" fmla="*/ 32546110 w 120"/>
                <a:gd name="T55" fmla="*/ 2147483647 h 352"/>
                <a:gd name="T56" fmla="*/ 32546110 w 120"/>
                <a:gd name="T57" fmla="*/ 2147483647 h 352"/>
                <a:gd name="T58" fmla="*/ 65092220 w 120"/>
                <a:gd name="T59" fmla="*/ 2147483647 h 352"/>
                <a:gd name="T60" fmla="*/ 130184440 w 120"/>
                <a:gd name="T61" fmla="*/ 2147483647 h 352"/>
                <a:gd name="T62" fmla="*/ 227822777 w 120"/>
                <a:gd name="T63" fmla="*/ 2147483647 h 352"/>
                <a:gd name="T64" fmla="*/ 325461146 w 120"/>
                <a:gd name="T65" fmla="*/ 2147483647 h 352"/>
                <a:gd name="T66" fmla="*/ 585826055 w 120"/>
                <a:gd name="T67" fmla="*/ 2147483647 h 352"/>
                <a:gd name="T68" fmla="*/ 813648769 w 120"/>
                <a:gd name="T69" fmla="*/ 2147483647 h 352"/>
                <a:gd name="T70" fmla="*/ 813648769 w 120"/>
                <a:gd name="T71" fmla="*/ 2147483647 h 352"/>
                <a:gd name="T72" fmla="*/ 976379279 w 120"/>
                <a:gd name="T73" fmla="*/ 2147483647 h 352"/>
                <a:gd name="T74" fmla="*/ 1139106007 w 120"/>
                <a:gd name="T75" fmla="*/ 2147483647 h 352"/>
                <a:gd name="T76" fmla="*/ 1301836517 w 120"/>
                <a:gd name="T77" fmla="*/ 2147483647 h 352"/>
                <a:gd name="T78" fmla="*/ 1432020925 w 120"/>
                <a:gd name="T79" fmla="*/ 2147483647 h 352"/>
                <a:gd name="T80" fmla="*/ 1432020925 w 120"/>
                <a:gd name="T81" fmla="*/ 2147483647 h 352"/>
                <a:gd name="T82" fmla="*/ 1562205333 w 120"/>
                <a:gd name="T83" fmla="*/ 2147483647 h 352"/>
                <a:gd name="T84" fmla="*/ 1659839606 w 120"/>
                <a:gd name="T85" fmla="*/ 2147483647 h 352"/>
                <a:gd name="T86" fmla="*/ 1724931810 w 120"/>
                <a:gd name="T87" fmla="*/ 2147483647 h 352"/>
                <a:gd name="T88" fmla="*/ 1757477912 w 120"/>
                <a:gd name="T89" fmla="*/ 2147483647 h 352"/>
                <a:gd name="T90" fmla="*/ 1757477912 w 120"/>
                <a:gd name="T91" fmla="*/ 2147483647 h 352"/>
                <a:gd name="T92" fmla="*/ 1855116218 w 120"/>
                <a:gd name="T93" fmla="*/ 2147483647 h 352"/>
                <a:gd name="T94" fmla="*/ 1920208422 w 120"/>
                <a:gd name="T95" fmla="*/ 2147483647 h 352"/>
                <a:gd name="T96" fmla="*/ 1920208422 w 120"/>
                <a:gd name="T97" fmla="*/ 2147483647 h 352"/>
                <a:gd name="T98" fmla="*/ 1952754524 w 120"/>
                <a:gd name="T99" fmla="*/ 2147483647 h 352"/>
                <a:gd name="T100" fmla="*/ 1920208422 w 120"/>
                <a:gd name="T101" fmla="*/ 2147483647 h 352"/>
                <a:gd name="T102" fmla="*/ 1887662320 w 120"/>
                <a:gd name="T103" fmla="*/ 2147483647 h 352"/>
                <a:gd name="T104" fmla="*/ 1855116218 w 120"/>
                <a:gd name="T105" fmla="*/ 1822569690 h 352"/>
                <a:gd name="T106" fmla="*/ 1855116218 w 120"/>
                <a:gd name="T107" fmla="*/ 1822569690 h 352"/>
                <a:gd name="T108" fmla="*/ 1757477912 w 120"/>
                <a:gd name="T109" fmla="*/ 1366928402 h 352"/>
                <a:gd name="T110" fmla="*/ 1627297537 w 120"/>
                <a:gd name="T111" fmla="*/ 911286862 h 352"/>
                <a:gd name="T112" fmla="*/ 1334382619 w 120"/>
                <a:gd name="T113" fmla="*/ 0 h 352"/>
                <a:gd name="T114" fmla="*/ 1334382619 w 120"/>
                <a:gd name="T115" fmla="*/ 0 h 352"/>
                <a:gd name="T116" fmla="*/ 1301836517 w 120"/>
                <a:gd name="T117" fmla="*/ 32546102 h 3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352"/>
                <a:gd name="T179" fmla="*/ 120 w 120"/>
                <a:gd name="T180" fmla="*/ 352 h 35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352">
                  <a:moveTo>
                    <a:pt x="80" y="2"/>
                  </a:moveTo>
                  <a:lnTo>
                    <a:pt x="80" y="2"/>
                  </a:lnTo>
                  <a:lnTo>
                    <a:pt x="90" y="30"/>
                  </a:lnTo>
                  <a:lnTo>
                    <a:pt x="98" y="58"/>
                  </a:lnTo>
                  <a:lnTo>
                    <a:pt x="104" y="86"/>
                  </a:lnTo>
                  <a:lnTo>
                    <a:pt x="110" y="116"/>
                  </a:lnTo>
                  <a:lnTo>
                    <a:pt x="112" y="144"/>
                  </a:lnTo>
                  <a:lnTo>
                    <a:pt x="114" y="174"/>
                  </a:lnTo>
                  <a:lnTo>
                    <a:pt x="114" y="204"/>
                  </a:lnTo>
                  <a:lnTo>
                    <a:pt x="112" y="232"/>
                  </a:lnTo>
                  <a:lnTo>
                    <a:pt x="108" y="260"/>
                  </a:lnTo>
                  <a:lnTo>
                    <a:pt x="104" y="274"/>
                  </a:lnTo>
                  <a:lnTo>
                    <a:pt x="100" y="286"/>
                  </a:lnTo>
                  <a:lnTo>
                    <a:pt x="94" y="298"/>
                  </a:lnTo>
                  <a:lnTo>
                    <a:pt x="88" y="310"/>
                  </a:lnTo>
                  <a:lnTo>
                    <a:pt x="76" y="318"/>
                  </a:lnTo>
                  <a:lnTo>
                    <a:pt x="64" y="324"/>
                  </a:lnTo>
                  <a:lnTo>
                    <a:pt x="46" y="326"/>
                  </a:lnTo>
                  <a:lnTo>
                    <a:pt x="24" y="326"/>
                  </a:lnTo>
                  <a:lnTo>
                    <a:pt x="16" y="330"/>
                  </a:lnTo>
                  <a:lnTo>
                    <a:pt x="8" y="334"/>
                  </a:lnTo>
                  <a:lnTo>
                    <a:pt x="2" y="340"/>
                  </a:lnTo>
                  <a:lnTo>
                    <a:pt x="0" y="350"/>
                  </a:lnTo>
                  <a:lnTo>
                    <a:pt x="2" y="352"/>
                  </a:lnTo>
                  <a:lnTo>
                    <a:pt x="2" y="350"/>
                  </a:lnTo>
                  <a:lnTo>
                    <a:pt x="4" y="342"/>
                  </a:lnTo>
                  <a:lnTo>
                    <a:pt x="8" y="338"/>
                  </a:lnTo>
                  <a:lnTo>
                    <a:pt x="14" y="334"/>
                  </a:lnTo>
                  <a:lnTo>
                    <a:pt x="20" y="330"/>
                  </a:lnTo>
                  <a:lnTo>
                    <a:pt x="36" y="328"/>
                  </a:lnTo>
                  <a:lnTo>
                    <a:pt x="50" y="328"/>
                  </a:lnTo>
                  <a:lnTo>
                    <a:pt x="60" y="328"/>
                  </a:lnTo>
                  <a:lnTo>
                    <a:pt x="70" y="324"/>
                  </a:lnTo>
                  <a:lnTo>
                    <a:pt x="80" y="320"/>
                  </a:lnTo>
                  <a:lnTo>
                    <a:pt x="88" y="314"/>
                  </a:lnTo>
                  <a:lnTo>
                    <a:pt x="96" y="308"/>
                  </a:lnTo>
                  <a:lnTo>
                    <a:pt x="102" y="298"/>
                  </a:lnTo>
                  <a:lnTo>
                    <a:pt x="106" y="290"/>
                  </a:lnTo>
                  <a:lnTo>
                    <a:pt x="108" y="280"/>
                  </a:lnTo>
                  <a:lnTo>
                    <a:pt x="114" y="254"/>
                  </a:lnTo>
                  <a:lnTo>
                    <a:pt x="118" y="226"/>
                  </a:lnTo>
                  <a:lnTo>
                    <a:pt x="120" y="198"/>
                  </a:lnTo>
                  <a:lnTo>
                    <a:pt x="118" y="170"/>
                  </a:lnTo>
                  <a:lnTo>
                    <a:pt x="116" y="140"/>
                  </a:lnTo>
                  <a:lnTo>
                    <a:pt x="114" y="112"/>
                  </a:lnTo>
                  <a:lnTo>
                    <a:pt x="108" y="84"/>
                  </a:lnTo>
                  <a:lnTo>
                    <a:pt x="100" y="56"/>
                  </a:lnTo>
                  <a:lnTo>
                    <a:pt x="82" y="0"/>
                  </a:lnTo>
                  <a:lnTo>
                    <a:pt x="80"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8775" name="Freeform 30"/>
            <p:cNvSpPr>
              <a:spLocks/>
            </p:cNvSpPr>
            <p:nvPr/>
          </p:nvSpPr>
          <p:spPr bwMode="auto">
            <a:xfrm>
              <a:off x="5490719" y="4573915"/>
              <a:ext cx="484077" cy="1419959"/>
            </a:xfrm>
            <a:custGeom>
              <a:avLst/>
              <a:gdLst>
                <a:gd name="T0" fmla="*/ 1301836517 w 120"/>
                <a:gd name="T1" fmla="*/ 32546102 h 352"/>
                <a:gd name="T2" fmla="*/ 1301836517 w 120"/>
                <a:gd name="T3" fmla="*/ 32546102 h 352"/>
                <a:gd name="T4" fmla="*/ 1464567027 w 120"/>
                <a:gd name="T5" fmla="*/ 488187509 h 352"/>
                <a:gd name="T6" fmla="*/ 1594751435 w 120"/>
                <a:gd name="T7" fmla="*/ 943828923 h 352"/>
                <a:gd name="T8" fmla="*/ 1692385708 w 120"/>
                <a:gd name="T9" fmla="*/ 1399474497 h 352"/>
                <a:gd name="T10" fmla="*/ 1790024014 w 120"/>
                <a:gd name="T11" fmla="*/ 1887661879 h 352"/>
                <a:gd name="T12" fmla="*/ 1822570116 w 120"/>
                <a:gd name="T13" fmla="*/ 2147483647 h 352"/>
                <a:gd name="T14" fmla="*/ 1855116218 w 120"/>
                <a:gd name="T15" fmla="*/ 2147483647 h 352"/>
                <a:gd name="T16" fmla="*/ 1855116218 w 120"/>
                <a:gd name="T17" fmla="*/ 2147483647 h 352"/>
                <a:gd name="T18" fmla="*/ 1822570116 w 120"/>
                <a:gd name="T19" fmla="*/ 2147483647 h 352"/>
                <a:gd name="T20" fmla="*/ 1822570116 w 120"/>
                <a:gd name="T21" fmla="*/ 2147483647 h 352"/>
                <a:gd name="T22" fmla="*/ 1757477912 w 120"/>
                <a:gd name="T23" fmla="*/ 2147483647 h 352"/>
                <a:gd name="T24" fmla="*/ 1692385708 w 120"/>
                <a:gd name="T25" fmla="*/ 2147483647 h 352"/>
                <a:gd name="T26" fmla="*/ 1627297537 w 120"/>
                <a:gd name="T27" fmla="*/ 2147483647 h 352"/>
                <a:gd name="T28" fmla="*/ 1529659231 w 120"/>
                <a:gd name="T29" fmla="*/ 2147483647 h 352"/>
                <a:gd name="T30" fmla="*/ 1432020925 w 120"/>
                <a:gd name="T31" fmla="*/ 2147483647 h 352"/>
                <a:gd name="T32" fmla="*/ 1236744313 w 120"/>
                <a:gd name="T33" fmla="*/ 2147483647 h 352"/>
                <a:gd name="T34" fmla="*/ 1041467449 w 120"/>
                <a:gd name="T35" fmla="*/ 2147483647 h 352"/>
                <a:gd name="T36" fmla="*/ 1041467449 w 120"/>
                <a:gd name="T37" fmla="*/ 2147483647 h 352"/>
                <a:gd name="T38" fmla="*/ 748556565 w 120"/>
                <a:gd name="T39" fmla="*/ 2147483647 h 352"/>
                <a:gd name="T40" fmla="*/ 390549316 w 120"/>
                <a:gd name="T41" fmla="*/ 2147483647 h 352"/>
                <a:gd name="T42" fmla="*/ 260368879 w 120"/>
                <a:gd name="T43" fmla="*/ 2147483647 h 352"/>
                <a:gd name="T44" fmla="*/ 130184440 w 120"/>
                <a:gd name="T45" fmla="*/ 2147483647 h 352"/>
                <a:gd name="T46" fmla="*/ 32546110 w 120"/>
                <a:gd name="T47" fmla="*/ 2147483647 h 352"/>
                <a:gd name="T48" fmla="*/ 0 w 120"/>
                <a:gd name="T49" fmla="*/ 2147483647 h 352"/>
                <a:gd name="T50" fmla="*/ 0 w 120"/>
                <a:gd name="T51" fmla="*/ 2147483647 h 352"/>
                <a:gd name="T52" fmla="*/ 32546110 w 120"/>
                <a:gd name="T53" fmla="*/ 2147483647 h 352"/>
                <a:gd name="T54" fmla="*/ 32546110 w 120"/>
                <a:gd name="T55" fmla="*/ 2147483647 h 352"/>
                <a:gd name="T56" fmla="*/ 32546110 w 120"/>
                <a:gd name="T57" fmla="*/ 2147483647 h 352"/>
                <a:gd name="T58" fmla="*/ 65092220 w 120"/>
                <a:gd name="T59" fmla="*/ 2147483647 h 352"/>
                <a:gd name="T60" fmla="*/ 130184440 w 120"/>
                <a:gd name="T61" fmla="*/ 2147483647 h 352"/>
                <a:gd name="T62" fmla="*/ 227822777 w 120"/>
                <a:gd name="T63" fmla="*/ 2147483647 h 352"/>
                <a:gd name="T64" fmla="*/ 325461146 w 120"/>
                <a:gd name="T65" fmla="*/ 2147483647 h 352"/>
                <a:gd name="T66" fmla="*/ 585826055 w 120"/>
                <a:gd name="T67" fmla="*/ 2147483647 h 352"/>
                <a:gd name="T68" fmla="*/ 813648769 w 120"/>
                <a:gd name="T69" fmla="*/ 2147483647 h 352"/>
                <a:gd name="T70" fmla="*/ 813648769 w 120"/>
                <a:gd name="T71" fmla="*/ 2147483647 h 352"/>
                <a:gd name="T72" fmla="*/ 976379279 w 120"/>
                <a:gd name="T73" fmla="*/ 2147483647 h 352"/>
                <a:gd name="T74" fmla="*/ 1139106007 w 120"/>
                <a:gd name="T75" fmla="*/ 2147483647 h 352"/>
                <a:gd name="T76" fmla="*/ 1301836517 w 120"/>
                <a:gd name="T77" fmla="*/ 2147483647 h 352"/>
                <a:gd name="T78" fmla="*/ 1432020925 w 120"/>
                <a:gd name="T79" fmla="*/ 2147483647 h 352"/>
                <a:gd name="T80" fmla="*/ 1432020925 w 120"/>
                <a:gd name="T81" fmla="*/ 2147483647 h 352"/>
                <a:gd name="T82" fmla="*/ 1562205333 w 120"/>
                <a:gd name="T83" fmla="*/ 2147483647 h 352"/>
                <a:gd name="T84" fmla="*/ 1659839606 w 120"/>
                <a:gd name="T85" fmla="*/ 2147483647 h 352"/>
                <a:gd name="T86" fmla="*/ 1724931810 w 120"/>
                <a:gd name="T87" fmla="*/ 2147483647 h 352"/>
                <a:gd name="T88" fmla="*/ 1757477912 w 120"/>
                <a:gd name="T89" fmla="*/ 2147483647 h 352"/>
                <a:gd name="T90" fmla="*/ 1757477912 w 120"/>
                <a:gd name="T91" fmla="*/ 2147483647 h 352"/>
                <a:gd name="T92" fmla="*/ 1855116218 w 120"/>
                <a:gd name="T93" fmla="*/ 2147483647 h 352"/>
                <a:gd name="T94" fmla="*/ 1920208422 w 120"/>
                <a:gd name="T95" fmla="*/ 2147483647 h 352"/>
                <a:gd name="T96" fmla="*/ 1920208422 w 120"/>
                <a:gd name="T97" fmla="*/ 2147483647 h 352"/>
                <a:gd name="T98" fmla="*/ 1952754524 w 120"/>
                <a:gd name="T99" fmla="*/ 2147483647 h 352"/>
                <a:gd name="T100" fmla="*/ 1920208422 w 120"/>
                <a:gd name="T101" fmla="*/ 2147483647 h 352"/>
                <a:gd name="T102" fmla="*/ 1887662320 w 120"/>
                <a:gd name="T103" fmla="*/ 2147483647 h 352"/>
                <a:gd name="T104" fmla="*/ 1855116218 w 120"/>
                <a:gd name="T105" fmla="*/ 1822569690 h 352"/>
                <a:gd name="T106" fmla="*/ 1855116218 w 120"/>
                <a:gd name="T107" fmla="*/ 1822569690 h 352"/>
                <a:gd name="T108" fmla="*/ 1757477912 w 120"/>
                <a:gd name="T109" fmla="*/ 1366928402 h 352"/>
                <a:gd name="T110" fmla="*/ 1627297537 w 120"/>
                <a:gd name="T111" fmla="*/ 911286862 h 352"/>
                <a:gd name="T112" fmla="*/ 1334382619 w 120"/>
                <a:gd name="T113" fmla="*/ 0 h 352"/>
                <a:gd name="T114" fmla="*/ 1334382619 w 120"/>
                <a:gd name="T115" fmla="*/ 0 h 352"/>
                <a:gd name="T116" fmla="*/ 1301836517 w 120"/>
                <a:gd name="T117" fmla="*/ 32546102 h 3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352"/>
                <a:gd name="T179" fmla="*/ 120 w 120"/>
                <a:gd name="T180" fmla="*/ 352 h 35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352">
                  <a:moveTo>
                    <a:pt x="80" y="2"/>
                  </a:moveTo>
                  <a:lnTo>
                    <a:pt x="80" y="2"/>
                  </a:lnTo>
                  <a:lnTo>
                    <a:pt x="90" y="30"/>
                  </a:lnTo>
                  <a:lnTo>
                    <a:pt x="98" y="58"/>
                  </a:lnTo>
                  <a:lnTo>
                    <a:pt x="104" y="86"/>
                  </a:lnTo>
                  <a:lnTo>
                    <a:pt x="110" y="116"/>
                  </a:lnTo>
                  <a:lnTo>
                    <a:pt x="112" y="144"/>
                  </a:lnTo>
                  <a:lnTo>
                    <a:pt x="114" y="174"/>
                  </a:lnTo>
                  <a:lnTo>
                    <a:pt x="114" y="204"/>
                  </a:lnTo>
                  <a:lnTo>
                    <a:pt x="112" y="232"/>
                  </a:lnTo>
                  <a:lnTo>
                    <a:pt x="108" y="260"/>
                  </a:lnTo>
                  <a:lnTo>
                    <a:pt x="104" y="274"/>
                  </a:lnTo>
                  <a:lnTo>
                    <a:pt x="100" y="286"/>
                  </a:lnTo>
                  <a:lnTo>
                    <a:pt x="94" y="298"/>
                  </a:lnTo>
                  <a:lnTo>
                    <a:pt x="88" y="310"/>
                  </a:lnTo>
                  <a:lnTo>
                    <a:pt x="76" y="318"/>
                  </a:lnTo>
                  <a:lnTo>
                    <a:pt x="64" y="324"/>
                  </a:lnTo>
                  <a:lnTo>
                    <a:pt x="46" y="326"/>
                  </a:lnTo>
                  <a:lnTo>
                    <a:pt x="24" y="326"/>
                  </a:lnTo>
                  <a:lnTo>
                    <a:pt x="16" y="330"/>
                  </a:lnTo>
                  <a:lnTo>
                    <a:pt x="8" y="334"/>
                  </a:lnTo>
                  <a:lnTo>
                    <a:pt x="2" y="340"/>
                  </a:lnTo>
                  <a:lnTo>
                    <a:pt x="0" y="350"/>
                  </a:lnTo>
                  <a:lnTo>
                    <a:pt x="2" y="352"/>
                  </a:lnTo>
                  <a:lnTo>
                    <a:pt x="2" y="350"/>
                  </a:lnTo>
                  <a:lnTo>
                    <a:pt x="4" y="342"/>
                  </a:lnTo>
                  <a:lnTo>
                    <a:pt x="8" y="338"/>
                  </a:lnTo>
                  <a:lnTo>
                    <a:pt x="14" y="334"/>
                  </a:lnTo>
                  <a:lnTo>
                    <a:pt x="20" y="330"/>
                  </a:lnTo>
                  <a:lnTo>
                    <a:pt x="36" y="328"/>
                  </a:lnTo>
                  <a:lnTo>
                    <a:pt x="50" y="328"/>
                  </a:lnTo>
                  <a:lnTo>
                    <a:pt x="60" y="328"/>
                  </a:lnTo>
                  <a:lnTo>
                    <a:pt x="70" y="324"/>
                  </a:lnTo>
                  <a:lnTo>
                    <a:pt x="80" y="320"/>
                  </a:lnTo>
                  <a:lnTo>
                    <a:pt x="88" y="314"/>
                  </a:lnTo>
                  <a:lnTo>
                    <a:pt x="96" y="308"/>
                  </a:lnTo>
                  <a:lnTo>
                    <a:pt x="102" y="298"/>
                  </a:lnTo>
                  <a:lnTo>
                    <a:pt x="106" y="290"/>
                  </a:lnTo>
                  <a:lnTo>
                    <a:pt x="108" y="280"/>
                  </a:lnTo>
                  <a:lnTo>
                    <a:pt x="114" y="254"/>
                  </a:lnTo>
                  <a:lnTo>
                    <a:pt x="118" y="226"/>
                  </a:lnTo>
                  <a:lnTo>
                    <a:pt x="120" y="198"/>
                  </a:lnTo>
                  <a:lnTo>
                    <a:pt x="118" y="170"/>
                  </a:lnTo>
                  <a:lnTo>
                    <a:pt x="116" y="140"/>
                  </a:lnTo>
                  <a:lnTo>
                    <a:pt x="114" y="112"/>
                  </a:lnTo>
                  <a:lnTo>
                    <a:pt x="108" y="84"/>
                  </a:lnTo>
                  <a:lnTo>
                    <a:pt x="100" y="56"/>
                  </a:lnTo>
                  <a:lnTo>
                    <a:pt x="82" y="0"/>
                  </a:lnTo>
                  <a:lnTo>
                    <a:pt x="80" y="2"/>
                  </a:lnTo>
                </a:path>
              </a:pathLst>
            </a:custGeom>
            <a:noFill/>
            <a:ln w="9525">
              <a:noFill/>
              <a:round/>
              <a:headEnd/>
              <a:tailEnd/>
            </a:ln>
          </p:spPr>
          <p:txBody>
            <a:bodyPr/>
            <a:lstStyle/>
            <a:p>
              <a:endParaRPr lang="fr-FR">
                <a:latin typeface="Calibri" pitchFamily="34" charset="0"/>
              </a:endParaRPr>
            </a:p>
          </p:txBody>
        </p:sp>
        <p:sp>
          <p:nvSpPr>
            <p:cNvPr id="8776" name="Freeform 31"/>
            <p:cNvSpPr>
              <a:spLocks/>
            </p:cNvSpPr>
            <p:nvPr/>
          </p:nvSpPr>
          <p:spPr bwMode="auto">
            <a:xfrm>
              <a:off x="5401972" y="5921262"/>
              <a:ext cx="338854" cy="88747"/>
            </a:xfrm>
            <a:custGeom>
              <a:avLst/>
              <a:gdLst>
                <a:gd name="T0" fmla="*/ 0 w 84"/>
                <a:gd name="T1" fmla="*/ 358001366 h 22"/>
                <a:gd name="T2" fmla="*/ 0 w 84"/>
                <a:gd name="T3" fmla="*/ 358001366 h 22"/>
                <a:gd name="T4" fmla="*/ 162730603 w 84"/>
                <a:gd name="T5" fmla="*/ 358001366 h 22"/>
                <a:gd name="T6" fmla="*/ 162730603 w 84"/>
                <a:gd name="T7" fmla="*/ 358001366 h 22"/>
                <a:gd name="T8" fmla="*/ 292915099 w 84"/>
                <a:gd name="T9" fmla="*/ 325455432 h 22"/>
                <a:gd name="T10" fmla="*/ 292915099 w 84"/>
                <a:gd name="T11" fmla="*/ 325455432 h 22"/>
                <a:gd name="T12" fmla="*/ 390549389 w 84"/>
                <a:gd name="T13" fmla="*/ 260363501 h 22"/>
                <a:gd name="T14" fmla="*/ 488187713 w 84"/>
                <a:gd name="T15" fmla="*/ 195271633 h 22"/>
                <a:gd name="T16" fmla="*/ 488187713 w 84"/>
                <a:gd name="T17" fmla="*/ 195271633 h 22"/>
                <a:gd name="T18" fmla="*/ 585826164 w 84"/>
                <a:gd name="T19" fmla="*/ 130183767 h 22"/>
                <a:gd name="T20" fmla="*/ 683464488 w 84"/>
                <a:gd name="T21" fmla="*/ 97637833 h 22"/>
                <a:gd name="T22" fmla="*/ 943833352 w 84"/>
                <a:gd name="T23" fmla="*/ 65091884 h 22"/>
                <a:gd name="T24" fmla="*/ 943833352 w 84"/>
                <a:gd name="T25" fmla="*/ 65091884 h 22"/>
                <a:gd name="T26" fmla="*/ 1366928976 w 84"/>
                <a:gd name="T27" fmla="*/ 97637833 h 22"/>
                <a:gd name="T28" fmla="*/ 1366928976 w 84"/>
                <a:gd name="T29" fmla="*/ 97637833 h 22"/>
                <a:gd name="T30" fmla="*/ 1366928976 w 84"/>
                <a:gd name="T31" fmla="*/ 97637833 h 22"/>
                <a:gd name="T32" fmla="*/ 1366928976 w 84"/>
                <a:gd name="T33" fmla="*/ 97637833 h 22"/>
                <a:gd name="T34" fmla="*/ 976379461 w 84"/>
                <a:gd name="T35" fmla="*/ 32545942 h 22"/>
                <a:gd name="T36" fmla="*/ 976379461 w 84"/>
                <a:gd name="T37" fmla="*/ 32545942 h 22"/>
                <a:gd name="T38" fmla="*/ 813648920 w 84"/>
                <a:gd name="T39" fmla="*/ 0 h 22"/>
                <a:gd name="T40" fmla="*/ 618372272 w 84"/>
                <a:gd name="T41" fmla="*/ 32545942 h 22"/>
                <a:gd name="T42" fmla="*/ 618372272 w 84"/>
                <a:gd name="T43" fmla="*/ 32545942 h 22"/>
                <a:gd name="T44" fmla="*/ 520733821 w 84"/>
                <a:gd name="T45" fmla="*/ 97637833 h 22"/>
                <a:gd name="T46" fmla="*/ 423095497 w 84"/>
                <a:gd name="T47" fmla="*/ 195271633 h 22"/>
                <a:gd name="T48" fmla="*/ 423095497 w 84"/>
                <a:gd name="T49" fmla="*/ 195271633 h 22"/>
                <a:gd name="T50" fmla="*/ 325461207 w 84"/>
                <a:gd name="T51" fmla="*/ 260363501 h 22"/>
                <a:gd name="T52" fmla="*/ 227822820 w 84"/>
                <a:gd name="T53" fmla="*/ 292909498 h 22"/>
                <a:gd name="T54" fmla="*/ 0 w 84"/>
                <a:gd name="T55" fmla="*/ 358001366 h 22"/>
                <a:gd name="T56" fmla="*/ 0 w 84"/>
                <a:gd name="T57" fmla="*/ 358001366 h 22"/>
                <a:gd name="T58" fmla="*/ 0 w 84"/>
                <a:gd name="T59" fmla="*/ 358001366 h 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4"/>
                <a:gd name="T91" fmla="*/ 0 h 22"/>
                <a:gd name="T92" fmla="*/ 84 w 84"/>
                <a:gd name="T93" fmla="*/ 22 h 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4" h="22">
                  <a:moveTo>
                    <a:pt x="0" y="22"/>
                  </a:moveTo>
                  <a:lnTo>
                    <a:pt x="0" y="22"/>
                  </a:lnTo>
                  <a:lnTo>
                    <a:pt x="10" y="22"/>
                  </a:lnTo>
                  <a:lnTo>
                    <a:pt x="18" y="20"/>
                  </a:lnTo>
                  <a:lnTo>
                    <a:pt x="24" y="16"/>
                  </a:lnTo>
                  <a:lnTo>
                    <a:pt x="30" y="12"/>
                  </a:lnTo>
                  <a:lnTo>
                    <a:pt x="36" y="8"/>
                  </a:lnTo>
                  <a:lnTo>
                    <a:pt x="42" y="6"/>
                  </a:lnTo>
                  <a:lnTo>
                    <a:pt x="58" y="4"/>
                  </a:lnTo>
                  <a:lnTo>
                    <a:pt x="84" y="6"/>
                  </a:lnTo>
                  <a:lnTo>
                    <a:pt x="60" y="2"/>
                  </a:lnTo>
                  <a:lnTo>
                    <a:pt x="50" y="0"/>
                  </a:lnTo>
                  <a:lnTo>
                    <a:pt x="38" y="2"/>
                  </a:lnTo>
                  <a:lnTo>
                    <a:pt x="32" y="6"/>
                  </a:lnTo>
                  <a:lnTo>
                    <a:pt x="26" y="12"/>
                  </a:lnTo>
                  <a:lnTo>
                    <a:pt x="20" y="16"/>
                  </a:lnTo>
                  <a:lnTo>
                    <a:pt x="14" y="18"/>
                  </a:lnTo>
                  <a:lnTo>
                    <a:pt x="0" y="22"/>
                  </a:lnTo>
                  <a:close/>
                </a:path>
              </a:pathLst>
            </a:custGeom>
            <a:solidFill>
              <a:srgbClr val="000000"/>
            </a:solidFill>
            <a:ln w="9525">
              <a:noFill/>
              <a:round/>
              <a:headEnd/>
              <a:tailEnd/>
            </a:ln>
          </p:spPr>
          <p:txBody>
            <a:bodyPr/>
            <a:lstStyle/>
            <a:p>
              <a:endParaRPr lang="fr-FR">
                <a:latin typeface="Calibri" pitchFamily="34" charset="0"/>
              </a:endParaRPr>
            </a:p>
          </p:txBody>
        </p:sp>
        <p:sp>
          <p:nvSpPr>
            <p:cNvPr id="8777" name="Freeform 32"/>
            <p:cNvSpPr>
              <a:spLocks/>
            </p:cNvSpPr>
            <p:nvPr/>
          </p:nvSpPr>
          <p:spPr bwMode="auto">
            <a:xfrm>
              <a:off x="5401972" y="5921262"/>
              <a:ext cx="338854" cy="88747"/>
            </a:xfrm>
            <a:custGeom>
              <a:avLst/>
              <a:gdLst>
                <a:gd name="T0" fmla="*/ 0 w 84"/>
                <a:gd name="T1" fmla="*/ 358001366 h 22"/>
                <a:gd name="T2" fmla="*/ 0 w 84"/>
                <a:gd name="T3" fmla="*/ 358001366 h 22"/>
                <a:gd name="T4" fmla="*/ 162730603 w 84"/>
                <a:gd name="T5" fmla="*/ 358001366 h 22"/>
                <a:gd name="T6" fmla="*/ 162730603 w 84"/>
                <a:gd name="T7" fmla="*/ 358001366 h 22"/>
                <a:gd name="T8" fmla="*/ 292915099 w 84"/>
                <a:gd name="T9" fmla="*/ 325455432 h 22"/>
                <a:gd name="T10" fmla="*/ 292915099 w 84"/>
                <a:gd name="T11" fmla="*/ 325455432 h 22"/>
                <a:gd name="T12" fmla="*/ 390549389 w 84"/>
                <a:gd name="T13" fmla="*/ 260363501 h 22"/>
                <a:gd name="T14" fmla="*/ 488187713 w 84"/>
                <a:gd name="T15" fmla="*/ 195271633 h 22"/>
                <a:gd name="T16" fmla="*/ 488187713 w 84"/>
                <a:gd name="T17" fmla="*/ 195271633 h 22"/>
                <a:gd name="T18" fmla="*/ 585826164 w 84"/>
                <a:gd name="T19" fmla="*/ 130183767 h 22"/>
                <a:gd name="T20" fmla="*/ 683464488 w 84"/>
                <a:gd name="T21" fmla="*/ 97637833 h 22"/>
                <a:gd name="T22" fmla="*/ 943833352 w 84"/>
                <a:gd name="T23" fmla="*/ 65091884 h 22"/>
                <a:gd name="T24" fmla="*/ 943833352 w 84"/>
                <a:gd name="T25" fmla="*/ 65091884 h 22"/>
                <a:gd name="T26" fmla="*/ 1366928976 w 84"/>
                <a:gd name="T27" fmla="*/ 97637833 h 22"/>
                <a:gd name="T28" fmla="*/ 1366928976 w 84"/>
                <a:gd name="T29" fmla="*/ 97637833 h 22"/>
                <a:gd name="T30" fmla="*/ 1366928976 w 84"/>
                <a:gd name="T31" fmla="*/ 97637833 h 22"/>
                <a:gd name="T32" fmla="*/ 1366928976 w 84"/>
                <a:gd name="T33" fmla="*/ 97637833 h 22"/>
                <a:gd name="T34" fmla="*/ 976379461 w 84"/>
                <a:gd name="T35" fmla="*/ 32545942 h 22"/>
                <a:gd name="T36" fmla="*/ 976379461 w 84"/>
                <a:gd name="T37" fmla="*/ 32545942 h 22"/>
                <a:gd name="T38" fmla="*/ 813648920 w 84"/>
                <a:gd name="T39" fmla="*/ 0 h 22"/>
                <a:gd name="T40" fmla="*/ 618372272 w 84"/>
                <a:gd name="T41" fmla="*/ 32545942 h 22"/>
                <a:gd name="T42" fmla="*/ 618372272 w 84"/>
                <a:gd name="T43" fmla="*/ 32545942 h 22"/>
                <a:gd name="T44" fmla="*/ 520733821 w 84"/>
                <a:gd name="T45" fmla="*/ 97637833 h 22"/>
                <a:gd name="T46" fmla="*/ 423095497 w 84"/>
                <a:gd name="T47" fmla="*/ 195271633 h 22"/>
                <a:gd name="T48" fmla="*/ 423095497 w 84"/>
                <a:gd name="T49" fmla="*/ 195271633 h 22"/>
                <a:gd name="T50" fmla="*/ 325461207 w 84"/>
                <a:gd name="T51" fmla="*/ 260363501 h 22"/>
                <a:gd name="T52" fmla="*/ 227822820 w 84"/>
                <a:gd name="T53" fmla="*/ 292909498 h 22"/>
                <a:gd name="T54" fmla="*/ 0 w 84"/>
                <a:gd name="T55" fmla="*/ 358001366 h 22"/>
                <a:gd name="T56" fmla="*/ 0 w 84"/>
                <a:gd name="T57" fmla="*/ 358001366 h 22"/>
                <a:gd name="T58" fmla="*/ 0 w 84"/>
                <a:gd name="T59" fmla="*/ 358001366 h 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4"/>
                <a:gd name="T91" fmla="*/ 0 h 22"/>
                <a:gd name="T92" fmla="*/ 84 w 84"/>
                <a:gd name="T93" fmla="*/ 22 h 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4" h="22">
                  <a:moveTo>
                    <a:pt x="0" y="22"/>
                  </a:moveTo>
                  <a:lnTo>
                    <a:pt x="0" y="22"/>
                  </a:lnTo>
                  <a:lnTo>
                    <a:pt x="10" y="22"/>
                  </a:lnTo>
                  <a:lnTo>
                    <a:pt x="18" y="20"/>
                  </a:lnTo>
                  <a:lnTo>
                    <a:pt x="24" y="16"/>
                  </a:lnTo>
                  <a:lnTo>
                    <a:pt x="30" y="12"/>
                  </a:lnTo>
                  <a:lnTo>
                    <a:pt x="36" y="8"/>
                  </a:lnTo>
                  <a:lnTo>
                    <a:pt x="42" y="6"/>
                  </a:lnTo>
                  <a:lnTo>
                    <a:pt x="58" y="4"/>
                  </a:lnTo>
                  <a:lnTo>
                    <a:pt x="84" y="6"/>
                  </a:lnTo>
                  <a:lnTo>
                    <a:pt x="60" y="2"/>
                  </a:lnTo>
                  <a:lnTo>
                    <a:pt x="50" y="0"/>
                  </a:lnTo>
                  <a:lnTo>
                    <a:pt x="38" y="2"/>
                  </a:lnTo>
                  <a:lnTo>
                    <a:pt x="32" y="6"/>
                  </a:lnTo>
                  <a:lnTo>
                    <a:pt x="26" y="12"/>
                  </a:lnTo>
                  <a:lnTo>
                    <a:pt x="20" y="16"/>
                  </a:lnTo>
                  <a:lnTo>
                    <a:pt x="14" y="18"/>
                  </a:lnTo>
                  <a:lnTo>
                    <a:pt x="0" y="22"/>
                  </a:lnTo>
                </a:path>
              </a:pathLst>
            </a:custGeom>
            <a:noFill/>
            <a:ln w="9525">
              <a:noFill/>
              <a:round/>
              <a:headEnd/>
              <a:tailEnd/>
            </a:ln>
          </p:spPr>
          <p:txBody>
            <a:bodyPr/>
            <a:lstStyle/>
            <a:p>
              <a:endParaRPr lang="fr-FR">
                <a:latin typeface="Calibri" pitchFamily="34" charset="0"/>
              </a:endParaRPr>
            </a:p>
          </p:txBody>
        </p:sp>
        <p:sp>
          <p:nvSpPr>
            <p:cNvPr id="8778" name="Freeform 33"/>
            <p:cNvSpPr>
              <a:spLocks/>
            </p:cNvSpPr>
            <p:nvPr/>
          </p:nvSpPr>
          <p:spPr bwMode="auto">
            <a:xfrm>
              <a:off x="5442311" y="5929330"/>
              <a:ext cx="338854" cy="233970"/>
            </a:xfrm>
            <a:custGeom>
              <a:avLst/>
              <a:gdLst>
                <a:gd name="T0" fmla="*/ 1366928976 w 84"/>
                <a:gd name="T1" fmla="*/ 0 h 58"/>
                <a:gd name="T2" fmla="*/ 1366928976 w 84"/>
                <a:gd name="T3" fmla="*/ 0 h 58"/>
                <a:gd name="T4" fmla="*/ 1204198435 w 84"/>
                <a:gd name="T5" fmla="*/ 65092066 h 58"/>
                <a:gd name="T6" fmla="*/ 1074014003 w 84"/>
                <a:gd name="T7" fmla="*/ 130184132 h 58"/>
                <a:gd name="T8" fmla="*/ 1074014003 w 84"/>
                <a:gd name="T9" fmla="*/ 130184132 h 58"/>
                <a:gd name="T10" fmla="*/ 943833352 w 84"/>
                <a:gd name="T11" fmla="*/ 260364231 h 58"/>
                <a:gd name="T12" fmla="*/ 846195028 w 84"/>
                <a:gd name="T13" fmla="*/ 390548395 h 58"/>
                <a:gd name="T14" fmla="*/ 846195028 w 84"/>
                <a:gd name="T15" fmla="*/ 390548395 h 58"/>
                <a:gd name="T16" fmla="*/ 781102812 w 84"/>
                <a:gd name="T17" fmla="*/ 520732496 h 58"/>
                <a:gd name="T18" fmla="*/ 683464488 w 84"/>
                <a:gd name="T19" fmla="*/ 585824672 h 58"/>
                <a:gd name="T20" fmla="*/ 488187713 w 84"/>
                <a:gd name="T21" fmla="*/ 716004739 h 58"/>
                <a:gd name="T22" fmla="*/ 0 w 84"/>
                <a:gd name="T23" fmla="*/ 911280891 h 58"/>
                <a:gd name="T24" fmla="*/ 0 w 84"/>
                <a:gd name="T25" fmla="*/ 911280891 h 58"/>
                <a:gd name="T26" fmla="*/ 0 w 84"/>
                <a:gd name="T27" fmla="*/ 943826916 h 58"/>
                <a:gd name="T28" fmla="*/ 0 w 84"/>
                <a:gd name="T29" fmla="*/ 943826916 h 58"/>
                <a:gd name="T30" fmla="*/ 162730603 w 84"/>
                <a:gd name="T31" fmla="*/ 878734865 h 58"/>
                <a:gd name="T32" fmla="*/ 325461207 w 84"/>
                <a:gd name="T33" fmla="*/ 813642815 h 58"/>
                <a:gd name="T34" fmla="*/ 325461207 w 84"/>
                <a:gd name="T35" fmla="*/ 813642815 h 58"/>
                <a:gd name="T36" fmla="*/ 553280056 w 84"/>
                <a:gd name="T37" fmla="*/ 748550765 h 58"/>
                <a:gd name="T38" fmla="*/ 716010596 w 84"/>
                <a:gd name="T39" fmla="*/ 618370698 h 58"/>
                <a:gd name="T40" fmla="*/ 716010596 w 84"/>
                <a:gd name="T41" fmla="*/ 618370698 h 58"/>
                <a:gd name="T42" fmla="*/ 846195028 w 84"/>
                <a:gd name="T43" fmla="*/ 488186471 h 58"/>
                <a:gd name="T44" fmla="*/ 943833352 w 84"/>
                <a:gd name="T45" fmla="*/ 325456344 h 58"/>
                <a:gd name="T46" fmla="*/ 943833352 w 84"/>
                <a:gd name="T47" fmla="*/ 325456344 h 58"/>
                <a:gd name="T48" fmla="*/ 1074014003 w 84"/>
                <a:gd name="T49" fmla="*/ 162730189 h 58"/>
                <a:gd name="T50" fmla="*/ 1139106219 w 84"/>
                <a:gd name="T51" fmla="*/ 130184132 h 58"/>
                <a:gd name="T52" fmla="*/ 1204198435 w 84"/>
                <a:gd name="T53" fmla="*/ 97638107 h 58"/>
                <a:gd name="T54" fmla="*/ 1204198435 w 84"/>
                <a:gd name="T55" fmla="*/ 97638107 h 58"/>
                <a:gd name="T56" fmla="*/ 1301836760 w 84"/>
                <a:gd name="T57" fmla="*/ 65092066 h 58"/>
                <a:gd name="T58" fmla="*/ 1366928976 w 84"/>
                <a:gd name="T59" fmla="*/ 0 h 58"/>
                <a:gd name="T60" fmla="*/ 1366928976 w 84"/>
                <a:gd name="T61" fmla="*/ 0 h 58"/>
                <a:gd name="T62" fmla="*/ 1366928976 w 84"/>
                <a:gd name="T63" fmla="*/ 0 h 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4"/>
                <a:gd name="T97" fmla="*/ 0 h 58"/>
                <a:gd name="T98" fmla="*/ 84 w 84"/>
                <a:gd name="T99" fmla="*/ 58 h 5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4" h="58">
                  <a:moveTo>
                    <a:pt x="84" y="0"/>
                  </a:moveTo>
                  <a:lnTo>
                    <a:pt x="84" y="0"/>
                  </a:lnTo>
                  <a:lnTo>
                    <a:pt x="74" y="4"/>
                  </a:lnTo>
                  <a:lnTo>
                    <a:pt x="66" y="8"/>
                  </a:lnTo>
                  <a:lnTo>
                    <a:pt x="58" y="16"/>
                  </a:lnTo>
                  <a:lnTo>
                    <a:pt x="52" y="24"/>
                  </a:lnTo>
                  <a:lnTo>
                    <a:pt x="48" y="32"/>
                  </a:lnTo>
                  <a:lnTo>
                    <a:pt x="42" y="36"/>
                  </a:lnTo>
                  <a:lnTo>
                    <a:pt x="30" y="44"/>
                  </a:lnTo>
                  <a:lnTo>
                    <a:pt x="0" y="56"/>
                  </a:lnTo>
                  <a:lnTo>
                    <a:pt x="0" y="58"/>
                  </a:lnTo>
                  <a:lnTo>
                    <a:pt x="10" y="54"/>
                  </a:lnTo>
                  <a:lnTo>
                    <a:pt x="20" y="50"/>
                  </a:lnTo>
                  <a:lnTo>
                    <a:pt x="34" y="46"/>
                  </a:lnTo>
                  <a:lnTo>
                    <a:pt x="44" y="38"/>
                  </a:lnTo>
                  <a:lnTo>
                    <a:pt x="52" y="30"/>
                  </a:lnTo>
                  <a:lnTo>
                    <a:pt x="58" y="20"/>
                  </a:lnTo>
                  <a:lnTo>
                    <a:pt x="66" y="10"/>
                  </a:lnTo>
                  <a:lnTo>
                    <a:pt x="70" y="8"/>
                  </a:lnTo>
                  <a:lnTo>
                    <a:pt x="74" y="6"/>
                  </a:lnTo>
                  <a:lnTo>
                    <a:pt x="80" y="4"/>
                  </a:lnTo>
                  <a:lnTo>
                    <a:pt x="84"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8779" name="Freeform 34"/>
            <p:cNvSpPr>
              <a:spLocks/>
            </p:cNvSpPr>
            <p:nvPr/>
          </p:nvSpPr>
          <p:spPr bwMode="auto">
            <a:xfrm>
              <a:off x="5442311" y="5929330"/>
              <a:ext cx="338854" cy="233970"/>
            </a:xfrm>
            <a:custGeom>
              <a:avLst/>
              <a:gdLst>
                <a:gd name="T0" fmla="*/ 1366928976 w 84"/>
                <a:gd name="T1" fmla="*/ 0 h 58"/>
                <a:gd name="T2" fmla="*/ 1366928976 w 84"/>
                <a:gd name="T3" fmla="*/ 0 h 58"/>
                <a:gd name="T4" fmla="*/ 1204198435 w 84"/>
                <a:gd name="T5" fmla="*/ 65092066 h 58"/>
                <a:gd name="T6" fmla="*/ 1074014003 w 84"/>
                <a:gd name="T7" fmla="*/ 130184132 h 58"/>
                <a:gd name="T8" fmla="*/ 1074014003 w 84"/>
                <a:gd name="T9" fmla="*/ 130184132 h 58"/>
                <a:gd name="T10" fmla="*/ 943833352 w 84"/>
                <a:gd name="T11" fmla="*/ 260364231 h 58"/>
                <a:gd name="T12" fmla="*/ 846195028 w 84"/>
                <a:gd name="T13" fmla="*/ 390548395 h 58"/>
                <a:gd name="T14" fmla="*/ 846195028 w 84"/>
                <a:gd name="T15" fmla="*/ 390548395 h 58"/>
                <a:gd name="T16" fmla="*/ 781102812 w 84"/>
                <a:gd name="T17" fmla="*/ 520732496 h 58"/>
                <a:gd name="T18" fmla="*/ 683464488 w 84"/>
                <a:gd name="T19" fmla="*/ 585824672 h 58"/>
                <a:gd name="T20" fmla="*/ 488187713 w 84"/>
                <a:gd name="T21" fmla="*/ 716004739 h 58"/>
                <a:gd name="T22" fmla="*/ 0 w 84"/>
                <a:gd name="T23" fmla="*/ 911280891 h 58"/>
                <a:gd name="T24" fmla="*/ 0 w 84"/>
                <a:gd name="T25" fmla="*/ 911280891 h 58"/>
                <a:gd name="T26" fmla="*/ 0 w 84"/>
                <a:gd name="T27" fmla="*/ 943826916 h 58"/>
                <a:gd name="T28" fmla="*/ 0 w 84"/>
                <a:gd name="T29" fmla="*/ 943826916 h 58"/>
                <a:gd name="T30" fmla="*/ 162730603 w 84"/>
                <a:gd name="T31" fmla="*/ 878734865 h 58"/>
                <a:gd name="T32" fmla="*/ 325461207 w 84"/>
                <a:gd name="T33" fmla="*/ 813642815 h 58"/>
                <a:gd name="T34" fmla="*/ 325461207 w 84"/>
                <a:gd name="T35" fmla="*/ 813642815 h 58"/>
                <a:gd name="T36" fmla="*/ 553280056 w 84"/>
                <a:gd name="T37" fmla="*/ 748550765 h 58"/>
                <a:gd name="T38" fmla="*/ 716010596 w 84"/>
                <a:gd name="T39" fmla="*/ 618370698 h 58"/>
                <a:gd name="T40" fmla="*/ 716010596 w 84"/>
                <a:gd name="T41" fmla="*/ 618370698 h 58"/>
                <a:gd name="T42" fmla="*/ 846195028 w 84"/>
                <a:gd name="T43" fmla="*/ 488186471 h 58"/>
                <a:gd name="T44" fmla="*/ 943833352 w 84"/>
                <a:gd name="T45" fmla="*/ 325456344 h 58"/>
                <a:gd name="T46" fmla="*/ 943833352 w 84"/>
                <a:gd name="T47" fmla="*/ 325456344 h 58"/>
                <a:gd name="T48" fmla="*/ 1074014003 w 84"/>
                <a:gd name="T49" fmla="*/ 162730189 h 58"/>
                <a:gd name="T50" fmla="*/ 1139106219 w 84"/>
                <a:gd name="T51" fmla="*/ 130184132 h 58"/>
                <a:gd name="T52" fmla="*/ 1204198435 w 84"/>
                <a:gd name="T53" fmla="*/ 97638107 h 58"/>
                <a:gd name="T54" fmla="*/ 1204198435 w 84"/>
                <a:gd name="T55" fmla="*/ 97638107 h 58"/>
                <a:gd name="T56" fmla="*/ 1301836760 w 84"/>
                <a:gd name="T57" fmla="*/ 65092066 h 58"/>
                <a:gd name="T58" fmla="*/ 1366928976 w 84"/>
                <a:gd name="T59" fmla="*/ 0 h 58"/>
                <a:gd name="T60" fmla="*/ 1366928976 w 84"/>
                <a:gd name="T61" fmla="*/ 0 h 58"/>
                <a:gd name="T62" fmla="*/ 1366928976 w 84"/>
                <a:gd name="T63" fmla="*/ 0 h 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4"/>
                <a:gd name="T97" fmla="*/ 0 h 58"/>
                <a:gd name="T98" fmla="*/ 84 w 84"/>
                <a:gd name="T99" fmla="*/ 58 h 5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4" h="58">
                  <a:moveTo>
                    <a:pt x="84" y="0"/>
                  </a:moveTo>
                  <a:lnTo>
                    <a:pt x="84" y="0"/>
                  </a:lnTo>
                  <a:lnTo>
                    <a:pt x="74" y="4"/>
                  </a:lnTo>
                  <a:lnTo>
                    <a:pt x="66" y="8"/>
                  </a:lnTo>
                  <a:lnTo>
                    <a:pt x="58" y="16"/>
                  </a:lnTo>
                  <a:lnTo>
                    <a:pt x="52" y="24"/>
                  </a:lnTo>
                  <a:lnTo>
                    <a:pt x="48" y="32"/>
                  </a:lnTo>
                  <a:lnTo>
                    <a:pt x="42" y="36"/>
                  </a:lnTo>
                  <a:lnTo>
                    <a:pt x="30" y="44"/>
                  </a:lnTo>
                  <a:lnTo>
                    <a:pt x="0" y="56"/>
                  </a:lnTo>
                  <a:lnTo>
                    <a:pt x="0" y="58"/>
                  </a:lnTo>
                  <a:lnTo>
                    <a:pt x="10" y="54"/>
                  </a:lnTo>
                  <a:lnTo>
                    <a:pt x="20" y="50"/>
                  </a:lnTo>
                  <a:lnTo>
                    <a:pt x="34" y="46"/>
                  </a:lnTo>
                  <a:lnTo>
                    <a:pt x="44" y="38"/>
                  </a:lnTo>
                  <a:lnTo>
                    <a:pt x="52" y="30"/>
                  </a:lnTo>
                  <a:lnTo>
                    <a:pt x="58" y="20"/>
                  </a:lnTo>
                  <a:lnTo>
                    <a:pt x="66" y="10"/>
                  </a:lnTo>
                  <a:lnTo>
                    <a:pt x="70" y="8"/>
                  </a:lnTo>
                  <a:lnTo>
                    <a:pt x="74" y="6"/>
                  </a:lnTo>
                  <a:lnTo>
                    <a:pt x="80" y="4"/>
                  </a:lnTo>
                  <a:lnTo>
                    <a:pt x="84" y="0"/>
                  </a:lnTo>
                </a:path>
              </a:pathLst>
            </a:custGeom>
            <a:noFill/>
            <a:ln w="9525">
              <a:noFill/>
              <a:round/>
              <a:headEnd/>
              <a:tailEnd/>
            </a:ln>
          </p:spPr>
          <p:txBody>
            <a:bodyPr/>
            <a:lstStyle/>
            <a:p>
              <a:endParaRPr lang="fr-FR">
                <a:latin typeface="Calibri" pitchFamily="34" charset="0"/>
              </a:endParaRPr>
            </a:p>
          </p:txBody>
        </p:sp>
        <p:sp>
          <p:nvSpPr>
            <p:cNvPr id="8780" name="Freeform 35"/>
            <p:cNvSpPr>
              <a:spLocks/>
            </p:cNvSpPr>
            <p:nvPr/>
          </p:nvSpPr>
          <p:spPr bwMode="auto">
            <a:xfrm>
              <a:off x="5595602" y="5961602"/>
              <a:ext cx="258174" cy="137155"/>
            </a:xfrm>
            <a:custGeom>
              <a:avLst/>
              <a:gdLst>
                <a:gd name="T0" fmla="*/ 97638165 w 64"/>
                <a:gd name="T1" fmla="*/ 553279240 h 34"/>
                <a:gd name="T2" fmla="*/ 97638165 w 64"/>
                <a:gd name="T3" fmla="*/ 553279240 h 34"/>
                <a:gd name="T4" fmla="*/ 162730285 w 64"/>
                <a:gd name="T5" fmla="*/ 488186994 h 34"/>
                <a:gd name="T6" fmla="*/ 260368418 w 64"/>
                <a:gd name="T7" fmla="*/ 423094873 h 34"/>
                <a:gd name="T8" fmla="*/ 358002580 w 64"/>
                <a:gd name="T9" fmla="*/ 358002753 h 34"/>
                <a:gd name="T10" fmla="*/ 455640713 w 64"/>
                <a:gd name="T11" fmla="*/ 260368544 h 34"/>
                <a:gd name="T12" fmla="*/ 455640713 w 64"/>
                <a:gd name="T13" fmla="*/ 260368544 h 34"/>
                <a:gd name="T14" fmla="*/ 585825017 w 64"/>
                <a:gd name="T15" fmla="*/ 162730364 h 34"/>
                <a:gd name="T16" fmla="*/ 716009194 w 64"/>
                <a:gd name="T17" fmla="*/ 97638212 h 34"/>
                <a:gd name="T18" fmla="*/ 878735382 w 64"/>
                <a:gd name="T19" fmla="*/ 65092136 h 34"/>
                <a:gd name="T20" fmla="*/ 1041465604 w 64"/>
                <a:gd name="T21" fmla="*/ 32546068 h 34"/>
                <a:gd name="T22" fmla="*/ 1041465604 w 64"/>
                <a:gd name="T23" fmla="*/ 32546068 h 34"/>
                <a:gd name="T24" fmla="*/ 1041465604 w 64"/>
                <a:gd name="T25" fmla="*/ 32546068 h 34"/>
                <a:gd name="T26" fmla="*/ 1041465604 w 64"/>
                <a:gd name="T27" fmla="*/ 0 h 34"/>
                <a:gd name="T28" fmla="*/ 1041465604 w 64"/>
                <a:gd name="T29" fmla="*/ 0 h 34"/>
                <a:gd name="T30" fmla="*/ 943827471 w 64"/>
                <a:gd name="T31" fmla="*/ 0 h 34"/>
                <a:gd name="T32" fmla="*/ 846189337 w 64"/>
                <a:gd name="T33" fmla="*/ 0 h 34"/>
                <a:gd name="T34" fmla="*/ 650917105 w 64"/>
                <a:gd name="T35" fmla="*/ 97638212 h 34"/>
                <a:gd name="T36" fmla="*/ 650917105 w 64"/>
                <a:gd name="T37" fmla="*/ 97638212 h 34"/>
                <a:gd name="T38" fmla="*/ 488186757 w 64"/>
                <a:gd name="T39" fmla="*/ 195276424 h 34"/>
                <a:gd name="T40" fmla="*/ 358002580 w 64"/>
                <a:gd name="T41" fmla="*/ 325456693 h 34"/>
                <a:gd name="T42" fmla="*/ 227822374 w 64"/>
                <a:gd name="T43" fmla="*/ 423094873 h 34"/>
                <a:gd name="T44" fmla="*/ 162730285 w 64"/>
                <a:gd name="T45" fmla="*/ 455640933 h 34"/>
                <a:gd name="T46" fmla="*/ 65092104 w 64"/>
                <a:gd name="T47" fmla="*/ 455640933 h 34"/>
                <a:gd name="T48" fmla="*/ 65092104 w 64"/>
                <a:gd name="T49" fmla="*/ 455640933 h 34"/>
                <a:gd name="T50" fmla="*/ 0 w 64"/>
                <a:gd name="T51" fmla="*/ 488186994 h 34"/>
                <a:gd name="T52" fmla="*/ 0 w 64"/>
                <a:gd name="T53" fmla="*/ 520733054 h 34"/>
                <a:gd name="T54" fmla="*/ 32546052 w 64"/>
                <a:gd name="T55" fmla="*/ 553279240 h 34"/>
                <a:gd name="T56" fmla="*/ 97638165 w 64"/>
                <a:gd name="T57" fmla="*/ 553279240 h 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4"/>
                <a:gd name="T88" fmla="*/ 0 h 34"/>
                <a:gd name="T89" fmla="*/ 64 w 64"/>
                <a:gd name="T90" fmla="*/ 34 h 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4" h="34">
                  <a:moveTo>
                    <a:pt x="6" y="34"/>
                  </a:moveTo>
                  <a:lnTo>
                    <a:pt x="6" y="34"/>
                  </a:lnTo>
                  <a:lnTo>
                    <a:pt x="10" y="30"/>
                  </a:lnTo>
                  <a:lnTo>
                    <a:pt x="16" y="26"/>
                  </a:lnTo>
                  <a:lnTo>
                    <a:pt x="22" y="22"/>
                  </a:lnTo>
                  <a:lnTo>
                    <a:pt x="28" y="16"/>
                  </a:lnTo>
                  <a:lnTo>
                    <a:pt x="36" y="10"/>
                  </a:lnTo>
                  <a:lnTo>
                    <a:pt x="44" y="6"/>
                  </a:lnTo>
                  <a:lnTo>
                    <a:pt x="54" y="4"/>
                  </a:lnTo>
                  <a:lnTo>
                    <a:pt x="64" y="2"/>
                  </a:lnTo>
                  <a:lnTo>
                    <a:pt x="64" y="0"/>
                  </a:lnTo>
                  <a:lnTo>
                    <a:pt x="58" y="0"/>
                  </a:lnTo>
                  <a:lnTo>
                    <a:pt x="52" y="0"/>
                  </a:lnTo>
                  <a:lnTo>
                    <a:pt x="40" y="6"/>
                  </a:lnTo>
                  <a:lnTo>
                    <a:pt x="30" y="12"/>
                  </a:lnTo>
                  <a:lnTo>
                    <a:pt x="22" y="20"/>
                  </a:lnTo>
                  <a:lnTo>
                    <a:pt x="14" y="26"/>
                  </a:lnTo>
                  <a:lnTo>
                    <a:pt x="10" y="28"/>
                  </a:lnTo>
                  <a:lnTo>
                    <a:pt x="4" y="28"/>
                  </a:lnTo>
                  <a:lnTo>
                    <a:pt x="0" y="30"/>
                  </a:lnTo>
                  <a:lnTo>
                    <a:pt x="0" y="32"/>
                  </a:lnTo>
                  <a:lnTo>
                    <a:pt x="2" y="34"/>
                  </a:lnTo>
                  <a:lnTo>
                    <a:pt x="6" y="34"/>
                  </a:lnTo>
                  <a:close/>
                </a:path>
              </a:pathLst>
            </a:custGeom>
            <a:solidFill>
              <a:srgbClr val="000000"/>
            </a:solidFill>
            <a:ln w="9525">
              <a:noFill/>
              <a:round/>
              <a:headEnd/>
              <a:tailEnd/>
            </a:ln>
          </p:spPr>
          <p:txBody>
            <a:bodyPr/>
            <a:lstStyle/>
            <a:p>
              <a:endParaRPr lang="fr-FR">
                <a:latin typeface="Calibri" pitchFamily="34" charset="0"/>
              </a:endParaRPr>
            </a:p>
          </p:txBody>
        </p:sp>
        <p:sp>
          <p:nvSpPr>
            <p:cNvPr id="8781" name="Freeform 36"/>
            <p:cNvSpPr>
              <a:spLocks/>
            </p:cNvSpPr>
            <p:nvPr/>
          </p:nvSpPr>
          <p:spPr bwMode="auto">
            <a:xfrm>
              <a:off x="5595602" y="5961602"/>
              <a:ext cx="258174" cy="137155"/>
            </a:xfrm>
            <a:custGeom>
              <a:avLst/>
              <a:gdLst>
                <a:gd name="T0" fmla="*/ 97638165 w 64"/>
                <a:gd name="T1" fmla="*/ 553279240 h 34"/>
                <a:gd name="T2" fmla="*/ 97638165 w 64"/>
                <a:gd name="T3" fmla="*/ 553279240 h 34"/>
                <a:gd name="T4" fmla="*/ 162730285 w 64"/>
                <a:gd name="T5" fmla="*/ 488186994 h 34"/>
                <a:gd name="T6" fmla="*/ 260368418 w 64"/>
                <a:gd name="T7" fmla="*/ 423094873 h 34"/>
                <a:gd name="T8" fmla="*/ 358002580 w 64"/>
                <a:gd name="T9" fmla="*/ 358002753 h 34"/>
                <a:gd name="T10" fmla="*/ 455640713 w 64"/>
                <a:gd name="T11" fmla="*/ 260368544 h 34"/>
                <a:gd name="T12" fmla="*/ 455640713 w 64"/>
                <a:gd name="T13" fmla="*/ 260368544 h 34"/>
                <a:gd name="T14" fmla="*/ 585825017 w 64"/>
                <a:gd name="T15" fmla="*/ 162730364 h 34"/>
                <a:gd name="T16" fmla="*/ 716009194 w 64"/>
                <a:gd name="T17" fmla="*/ 97638212 h 34"/>
                <a:gd name="T18" fmla="*/ 878735382 w 64"/>
                <a:gd name="T19" fmla="*/ 65092136 h 34"/>
                <a:gd name="T20" fmla="*/ 1041465604 w 64"/>
                <a:gd name="T21" fmla="*/ 32546068 h 34"/>
                <a:gd name="T22" fmla="*/ 1041465604 w 64"/>
                <a:gd name="T23" fmla="*/ 32546068 h 34"/>
                <a:gd name="T24" fmla="*/ 1041465604 w 64"/>
                <a:gd name="T25" fmla="*/ 32546068 h 34"/>
                <a:gd name="T26" fmla="*/ 1041465604 w 64"/>
                <a:gd name="T27" fmla="*/ 0 h 34"/>
                <a:gd name="T28" fmla="*/ 1041465604 w 64"/>
                <a:gd name="T29" fmla="*/ 0 h 34"/>
                <a:gd name="T30" fmla="*/ 943827471 w 64"/>
                <a:gd name="T31" fmla="*/ 0 h 34"/>
                <a:gd name="T32" fmla="*/ 846189337 w 64"/>
                <a:gd name="T33" fmla="*/ 0 h 34"/>
                <a:gd name="T34" fmla="*/ 650917105 w 64"/>
                <a:gd name="T35" fmla="*/ 97638212 h 34"/>
                <a:gd name="T36" fmla="*/ 650917105 w 64"/>
                <a:gd name="T37" fmla="*/ 97638212 h 34"/>
                <a:gd name="T38" fmla="*/ 488186757 w 64"/>
                <a:gd name="T39" fmla="*/ 195276424 h 34"/>
                <a:gd name="T40" fmla="*/ 358002580 w 64"/>
                <a:gd name="T41" fmla="*/ 325456693 h 34"/>
                <a:gd name="T42" fmla="*/ 227822374 w 64"/>
                <a:gd name="T43" fmla="*/ 423094873 h 34"/>
                <a:gd name="T44" fmla="*/ 162730285 w 64"/>
                <a:gd name="T45" fmla="*/ 455640933 h 34"/>
                <a:gd name="T46" fmla="*/ 65092104 w 64"/>
                <a:gd name="T47" fmla="*/ 455640933 h 34"/>
                <a:gd name="T48" fmla="*/ 65092104 w 64"/>
                <a:gd name="T49" fmla="*/ 455640933 h 34"/>
                <a:gd name="T50" fmla="*/ 0 w 64"/>
                <a:gd name="T51" fmla="*/ 488186994 h 34"/>
                <a:gd name="T52" fmla="*/ 0 w 64"/>
                <a:gd name="T53" fmla="*/ 520733054 h 34"/>
                <a:gd name="T54" fmla="*/ 32546052 w 64"/>
                <a:gd name="T55" fmla="*/ 553279240 h 34"/>
                <a:gd name="T56" fmla="*/ 97638165 w 64"/>
                <a:gd name="T57" fmla="*/ 553279240 h 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4"/>
                <a:gd name="T88" fmla="*/ 0 h 34"/>
                <a:gd name="T89" fmla="*/ 64 w 64"/>
                <a:gd name="T90" fmla="*/ 34 h 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4" h="34">
                  <a:moveTo>
                    <a:pt x="6" y="34"/>
                  </a:moveTo>
                  <a:lnTo>
                    <a:pt x="6" y="34"/>
                  </a:lnTo>
                  <a:lnTo>
                    <a:pt x="10" y="30"/>
                  </a:lnTo>
                  <a:lnTo>
                    <a:pt x="16" y="26"/>
                  </a:lnTo>
                  <a:lnTo>
                    <a:pt x="22" y="22"/>
                  </a:lnTo>
                  <a:lnTo>
                    <a:pt x="28" y="16"/>
                  </a:lnTo>
                  <a:lnTo>
                    <a:pt x="36" y="10"/>
                  </a:lnTo>
                  <a:lnTo>
                    <a:pt x="44" y="6"/>
                  </a:lnTo>
                  <a:lnTo>
                    <a:pt x="54" y="4"/>
                  </a:lnTo>
                  <a:lnTo>
                    <a:pt x="64" y="2"/>
                  </a:lnTo>
                  <a:lnTo>
                    <a:pt x="64" y="0"/>
                  </a:lnTo>
                  <a:lnTo>
                    <a:pt x="58" y="0"/>
                  </a:lnTo>
                  <a:lnTo>
                    <a:pt x="52" y="0"/>
                  </a:lnTo>
                  <a:lnTo>
                    <a:pt x="40" y="6"/>
                  </a:lnTo>
                  <a:lnTo>
                    <a:pt x="30" y="12"/>
                  </a:lnTo>
                  <a:lnTo>
                    <a:pt x="22" y="20"/>
                  </a:lnTo>
                  <a:lnTo>
                    <a:pt x="14" y="26"/>
                  </a:lnTo>
                  <a:lnTo>
                    <a:pt x="10" y="28"/>
                  </a:lnTo>
                  <a:lnTo>
                    <a:pt x="4" y="28"/>
                  </a:lnTo>
                  <a:lnTo>
                    <a:pt x="0" y="30"/>
                  </a:lnTo>
                  <a:lnTo>
                    <a:pt x="0" y="32"/>
                  </a:lnTo>
                  <a:lnTo>
                    <a:pt x="2" y="34"/>
                  </a:lnTo>
                  <a:lnTo>
                    <a:pt x="6" y="34"/>
                  </a:lnTo>
                </a:path>
              </a:pathLst>
            </a:custGeom>
            <a:noFill/>
            <a:ln w="9525">
              <a:noFill/>
              <a:round/>
              <a:headEnd/>
              <a:tailEnd/>
            </a:ln>
          </p:spPr>
          <p:txBody>
            <a:bodyPr/>
            <a:lstStyle/>
            <a:p>
              <a:endParaRPr lang="fr-FR">
                <a:latin typeface="Calibri" pitchFamily="34" charset="0"/>
              </a:endParaRPr>
            </a:p>
          </p:txBody>
        </p:sp>
        <p:sp>
          <p:nvSpPr>
            <p:cNvPr id="8782" name="Freeform 37"/>
            <p:cNvSpPr>
              <a:spLocks/>
            </p:cNvSpPr>
            <p:nvPr/>
          </p:nvSpPr>
          <p:spPr bwMode="auto">
            <a:xfrm>
              <a:off x="5305156" y="5832515"/>
              <a:ext cx="201699" cy="104883"/>
            </a:xfrm>
            <a:custGeom>
              <a:avLst/>
              <a:gdLst>
                <a:gd name="T0" fmla="*/ 813649736 w 50"/>
                <a:gd name="T1" fmla="*/ 423093990 h 26"/>
                <a:gd name="T2" fmla="*/ 813649736 w 50"/>
                <a:gd name="T3" fmla="*/ 423093990 h 26"/>
                <a:gd name="T4" fmla="*/ 683465173 w 50"/>
                <a:gd name="T5" fmla="*/ 260363966 h 26"/>
                <a:gd name="T6" fmla="*/ 553280610 w 50"/>
                <a:gd name="T7" fmla="*/ 130184000 h 26"/>
                <a:gd name="T8" fmla="*/ 390553815 w 50"/>
                <a:gd name="T9" fmla="*/ 32546000 h 26"/>
                <a:gd name="T10" fmla="*/ 227823048 w 50"/>
                <a:gd name="T11" fmla="*/ 0 h 26"/>
                <a:gd name="T12" fmla="*/ 227823048 w 50"/>
                <a:gd name="T13" fmla="*/ 0 h 26"/>
                <a:gd name="T14" fmla="*/ 130184594 w 50"/>
                <a:gd name="T15" fmla="*/ 0 h 26"/>
                <a:gd name="T16" fmla="*/ 65092297 w 50"/>
                <a:gd name="T17" fmla="*/ 32546000 h 26"/>
                <a:gd name="T18" fmla="*/ 0 w 50"/>
                <a:gd name="T19" fmla="*/ 97638008 h 26"/>
                <a:gd name="T20" fmla="*/ 0 w 50"/>
                <a:gd name="T21" fmla="*/ 130184000 h 26"/>
                <a:gd name="T22" fmla="*/ 32546149 w 50"/>
                <a:gd name="T23" fmla="*/ 162730024 h 26"/>
                <a:gd name="T24" fmla="*/ 32546149 w 50"/>
                <a:gd name="T25" fmla="*/ 162730024 h 26"/>
                <a:gd name="T26" fmla="*/ 65092297 w 50"/>
                <a:gd name="T27" fmla="*/ 162730024 h 26"/>
                <a:gd name="T28" fmla="*/ 65092297 w 50"/>
                <a:gd name="T29" fmla="*/ 130184000 h 26"/>
                <a:gd name="T30" fmla="*/ 65092297 w 50"/>
                <a:gd name="T31" fmla="*/ 130184000 h 26"/>
                <a:gd name="T32" fmla="*/ 97638454 w 50"/>
                <a:gd name="T33" fmla="*/ 32546000 h 26"/>
                <a:gd name="T34" fmla="*/ 97638454 w 50"/>
                <a:gd name="T35" fmla="*/ 32546000 h 26"/>
                <a:gd name="T36" fmla="*/ 195276907 w 50"/>
                <a:gd name="T37" fmla="*/ 32546000 h 26"/>
                <a:gd name="T38" fmla="*/ 325461533 w 50"/>
                <a:gd name="T39" fmla="*/ 32546000 h 26"/>
                <a:gd name="T40" fmla="*/ 325461533 w 50"/>
                <a:gd name="T41" fmla="*/ 32546000 h 26"/>
                <a:gd name="T42" fmla="*/ 423095921 w 50"/>
                <a:gd name="T43" fmla="*/ 65092000 h 26"/>
                <a:gd name="T44" fmla="*/ 520734343 w 50"/>
                <a:gd name="T45" fmla="*/ 130184000 h 26"/>
                <a:gd name="T46" fmla="*/ 520734343 w 50"/>
                <a:gd name="T47" fmla="*/ 130184000 h 26"/>
                <a:gd name="T48" fmla="*/ 683465173 w 50"/>
                <a:gd name="T49" fmla="*/ 292910021 h 26"/>
                <a:gd name="T50" fmla="*/ 813649736 w 50"/>
                <a:gd name="T51" fmla="*/ 423093990 h 26"/>
                <a:gd name="T52" fmla="*/ 813649736 w 50"/>
                <a:gd name="T53" fmla="*/ 423093990 h 26"/>
                <a:gd name="T54" fmla="*/ 813649736 w 50"/>
                <a:gd name="T55" fmla="*/ 423093990 h 2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0"/>
                <a:gd name="T85" fmla="*/ 0 h 26"/>
                <a:gd name="T86" fmla="*/ 50 w 50"/>
                <a:gd name="T87" fmla="*/ 26 h 2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0" h="26">
                  <a:moveTo>
                    <a:pt x="50" y="26"/>
                  </a:moveTo>
                  <a:lnTo>
                    <a:pt x="50" y="26"/>
                  </a:lnTo>
                  <a:lnTo>
                    <a:pt x="42" y="16"/>
                  </a:lnTo>
                  <a:lnTo>
                    <a:pt x="34" y="8"/>
                  </a:lnTo>
                  <a:lnTo>
                    <a:pt x="24" y="2"/>
                  </a:lnTo>
                  <a:lnTo>
                    <a:pt x="14" y="0"/>
                  </a:lnTo>
                  <a:lnTo>
                    <a:pt x="8" y="0"/>
                  </a:lnTo>
                  <a:lnTo>
                    <a:pt x="4" y="2"/>
                  </a:lnTo>
                  <a:lnTo>
                    <a:pt x="0" y="6"/>
                  </a:lnTo>
                  <a:lnTo>
                    <a:pt x="0" y="8"/>
                  </a:lnTo>
                  <a:lnTo>
                    <a:pt x="2" y="10"/>
                  </a:lnTo>
                  <a:lnTo>
                    <a:pt x="4" y="10"/>
                  </a:lnTo>
                  <a:lnTo>
                    <a:pt x="4" y="8"/>
                  </a:lnTo>
                  <a:lnTo>
                    <a:pt x="6" y="2"/>
                  </a:lnTo>
                  <a:lnTo>
                    <a:pt x="12" y="2"/>
                  </a:lnTo>
                  <a:lnTo>
                    <a:pt x="20" y="2"/>
                  </a:lnTo>
                  <a:lnTo>
                    <a:pt x="26" y="4"/>
                  </a:lnTo>
                  <a:lnTo>
                    <a:pt x="32" y="8"/>
                  </a:lnTo>
                  <a:lnTo>
                    <a:pt x="42" y="18"/>
                  </a:lnTo>
                  <a:lnTo>
                    <a:pt x="50" y="26"/>
                  </a:lnTo>
                  <a:close/>
                </a:path>
              </a:pathLst>
            </a:custGeom>
            <a:solidFill>
              <a:srgbClr val="000000"/>
            </a:solidFill>
            <a:ln w="9525">
              <a:noFill/>
              <a:round/>
              <a:headEnd/>
              <a:tailEnd/>
            </a:ln>
          </p:spPr>
          <p:txBody>
            <a:bodyPr/>
            <a:lstStyle/>
            <a:p>
              <a:endParaRPr lang="fr-FR">
                <a:latin typeface="Calibri" pitchFamily="34" charset="0"/>
              </a:endParaRPr>
            </a:p>
          </p:txBody>
        </p:sp>
        <p:sp>
          <p:nvSpPr>
            <p:cNvPr id="8783" name="Freeform 38"/>
            <p:cNvSpPr>
              <a:spLocks/>
            </p:cNvSpPr>
            <p:nvPr/>
          </p:nvSpPr>
          <p:spPr bwMode="auto">
            <a:xfrm>
              <a:off x="5305156" y="5832515"/>
              <a:ext cx="201699" cy="104883"/>
            </a:xfrm>
            <a:custGeom>
              <a:avLst/>
              <a:gdLst>
                <a:gd name="T0" fmla="*/ 813649736 w 50"/>
                <a:gd name="T1" fmla="*/ 423093990 h 26"/>
                <a:gd name="T2" fmla="*/ 813649736 w 50"/>
                <a:gd name="T3" fmla="*/ 423093990 h 26"/>
                <a:gd name="T4" fmla="*/ 683465173 w 50"/>
                <a:gd name="T5" fmla="*/ 260363966 h 26"/>
                <a:gd name="T6" fmla="*/ 553280610 w 50"/>
                <a:gd name="T7" fmla="*/ 130184000 h 26"/>
                <a:gd name="T8" fmla="*/ 390553815 w 50"/>
                <a:gd name="T9" fmla="*/ 32546000 h 26"/>
                <a:gd name="T10" fmla="*/ 227823048 w 50"/>
                <a:gd name="T11" fmla="*/ 0 h 26"/>
                <a:gd name="T12" fmla="*/ 227823048 w 50"/>
                <a:gd name="T13" fmla="*/ 0 h 26"/>
                <a:gd name="T14" fmla="*/ 130184594 w 50"/>
                <a:gd name="T15" fmla="*/ 0 h 26"/>
                <a:gd name="T16" fmla="*/ 65092297 w 50"/>
                <a:gd name="T17" fmla="*/ 32546000 h 26"/>
                <a:gd name="T18" fmla="*/ 0 w 50"/>
                <a:gd name="T19" fmla="*/ 97638008 h 26"/>
                <a:gd name="T20" fmla="*/ 0 w 50"/>
                <a:gd name="T21" fmla="*/ 130184000 h 26"/>
                <a:gd name="T22" fmla="*/ 32546149 w 50"/>
                <a:gd name="T23" fmla="*/ 162730024 h 26"/>
                <a:gd name="T24" fmla="*/ 32546149 w 50"/>
                <a:gd name="T25" fmla="*/ 162730024 h 26"/>
                <a:gd name="T26" fmla="*/ 65092297 w 50"/>
                <a:gd name="T27" fmla="*/ 162730024 h 26"/>
                <a:gd name="T28" fmla="*/ 65092297 w 50"/>
                <a:gd name="T29" fmla="*/ 130184000 h 26"/>
                <a:gd name="T30" fmla="*/ 65092297 w 50"/>
                <a:gd name="T31" fmla="*/ 130184000 h 26"/>
                <a:gd name="T32" fmla="*/ 97638454 w 50"/>
                <a:gd name="T33" fmla="*/ 32546000 h 26"/>
                <a:gd name="T34" fmla="*/ 97638454 w 50"/>
                <a:gd name="T35" fmla="*/ 32546000 h 26"/>
                <a:gd name="T36" fmla="*/ 195276907 w 50"/>
                <a:gd name="T37" fmla="*/ 32546000 h 26"/>
                <a:gd name="T38" fmla="*/ 325461533 w 50"/>
                <a:gd name="T39" fmla="*/ 32546000 h 26"/>
                <a:gd name="T40" fmla="*/ 325461533 w 50"/>
                <a:gd name="T41" fmla="*/ 32546000 h 26"/>
                <a:gd name="T42" fmla="*/ 423095921 w 50"/>
                <a:gd name="T43" fmla="*/ 65092000 h 26"/>
                <a:gd name="T44" fmla="*/ 520734343 w 50"/>
                <a:gd name="T45" fmla="*/ 130184000 h 26"/>
                <a:gd name="T46" fmla="*/ 520734343 w 50"/>
                <a:gd name="T47" fmla="*/ 130184000 h 26"/>
                <a:gd name="T48" fmla="*/ 683465173 w 50"/>
                <a:gd name="T49" fmla="*/ 292910021 h 26"/>
                <a:gd name="T50" fmla="*/ 813649736 w 50"/>
                <a:gd name="T51" fmla="*/ 423093990 h 26"/>
                <a:gd name="T52" fmla="*/ 813649736 w 50"/>
                <a:gd name="T53" fmla="*/ 423093990 h 26"/>
                <a:gd name="T54" fmla="*/ 813649736 w 50"/>
                <a:gd name="T55" fmla="*/ 423093990 h 2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0"/>
                <a:gd name="T85" fmla="*/ 0 h 26"/>
                <a:gd name="T86" fmla="*/ 50 w 50"/>
                <a:gd name="T87" fmla="*/ 26 h 2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0" h="26">
                  <a:moveTo>
                    <a:pt x="50" y="26"/>
                  </a:moveTo>
                  <a:lnTo>
                    <a:pt x="50" y="26"/>
                  </a:lnTo>
                  <a:lnTo>
                    <a:pt x="42" y="16"/>
                  </a:lnTo>
                  <a:lnTo>
                    <a:pt x="34" y="8"/>
                  </a:lnTo>
                  <a:lnTo>
                    <a:pt x="24" y="2"/>
                  </a:lnTo>
                  <a:lnTo>
                    <a:pt x="14" y="0"/>
                  </a:lnTo>
                  <a:lnTo>
                    <a:pt x="8" y="0"/>
                  </a:lnTo>
                  <a:lnTo>
                    <a:pt x="4" y="2"/>
                  </a:lnTo>
                  <a:lnTo>
                    <a:pt x="0" y="6"/>
                  </a:lnTo>
                  <a:lnTo>
                    <a:pt x="0" y="8"/>
                  </a:lnTo>
                  <a:lnTo>
                    <a:pt x="2" y="10"/>
                  </a:lnTo>
                  <a:lnTo>
                    <a:pt x="4" y="10"/>
                  </a:lnTo>
                  <a:lnTo>
                    <a:pt x="4" y="8"/>
                  </a:lnTo>
                  <a:lnTo>
                    <a:pt x="6" y="2"/>
                  </a:lnTo>
                  <a:lnTo>
                    <a:pt x="12" y="2"/>
                  </a:lnTo>
                  <a:lnTo>
                    <a:pt x="20" y="2"/>
                  </a:lnTo>
                  <a:lnTo>
                    <a:pt x="26" y="4"/>
                  </a:lnTo>
                  <a:lnTo>
                    <a:pt x="32" y="8"/>
                  </a:lnTo>
                  <a:lnTo>
                    <a:pt x="42" y="18"/>
                  </a:lnTo>
                  <a:lnTo>
                    <a:pt x="50" y="26"/>
                  </a:lnTo>
                </a:path>
              </a:pathLst>
            </a:custGeom>
            <a:noFill/>
            <a:ln w="9525">
              <a:noFill/>
              <a:round/>
              <a:headEnd/>
              <a:tailEnd/>
            </a:ln>
          </p:spPr>
          <p:txBody>
            <a:bodyPr/>
            <a:lstStyle/>
            <a:p>
              <a:endParaRPr lang="fr-FR">
                <a:latin typeface="Calibri" pitchFamily="34" charset="0"/>
              </a:endParaRPr>
            </a:p>
          </p:txBody>
        </p:sp>
        <p:sp>
          <p:nvSpPr>
            <p:cNvPr id="8784" name="Freeform 39"/>
            <p:cNvSpPr>
              <a:spLocks/>
            </p:cNvSpPr>
            <p:nvPr/>
          </p:nvSpPr>
          <p:spPr bwMode="auto">
            <a:xfrm>
              <a:off x="5393904" y="5913194"/>
              <a:ext cx="88747" cy="32272"/>
            </a:xfrm>
            <a:custGeom>
              <a:avLst/>
              <a:gdLst>
                <a:gd name="T0" fmla="*/ 358001366 w 22"/>
                <a:gd name="T1" fmla="*/ 130185217 h 8"/>
                <a:gd name="T2" fmla="*/ 358001366 w 22"/>
                <a:gd name="T3" fmla="*/ 130185217 h 8"/>
                <a:gd name="T4" fmla="*/ 260363501 w 22"/>
                <a:gd name="T5" fmla="*/ 65092609 h 8"/>
                <a:gd name="T6" fmla="*/ 97637833 w 22"/>
                <a:gd name="T7" fmla="*/ 0 h 8"/>
                <a:gd name="T8" fmla="*/ 97637833 w 22"/>
                <a:gd name="T9" fmla="*/ 0 h 8"/>
                <a:gd name="T10" fmla="*/ 32545942 w 22"/>
                <a:gd name="T11" fmla="*/ 0 h 8"/>
                <a:gd name="T12" fmla="*/ 0 w 22"/>
                <a:gd name="T13" fmla="*/ 0 h 8"/>
                <a:gd name="T14" fmla="*/ 0 w 22"/>
                <a:gd name="T15" fmla="*/ 32546304 h 8"/>
                <a:gd name="T16" fmla="*/ 0 w 22"/>
                <a:gd name="T17" fmla="*/ 32546304 h 8"/>
                <a:gd name="T18" fmla="*/ 0 w 22"/>
                <a:gd name="T19" fmla="*/ 32546304 h 8"/>
                <a:gd name="T20" fmla="*/ 32545942 w 22"/>
                <a:gd name="T21" fmla="*/ 32546304 h 8"/>
                <a:gd name="T22" fmla="*/ 32545942 w 22"/>
                <a:gd name="T23" fmla="*/ 32546304 h 8"/>
                <a:gd name="T24" fmla="*/ 65091884 w 22"/>
                <a:gd name="T25" fmla="*/ 0 h 8"/>
                <a:gd name="T26" fmla="*/ 97637833 w 22"/>
                <a:gd name="T27" fmla="*/ 32546304 h 8"/>
                <a:gd name="T28" fmla="*/ 195271633 w 22"/>
                <a:gd name="T29" fmla="*/ 32546304 h 8"/>
                <a:gd name="T30" fmla="*/ 195271633 w 22"/>
                <a:gd name="T31" fmla="*/ 32546304 h 8"/>
                <a:gd name="T32" fmla="*/ 292909498 w 22"/>
                <a:gd name="T33" fmla="*/ 97638921 h 8"/>
                <a:gd name="T34" fmla="*/ 358001366 w 22"/>
                <a:gd name="T35" fmla="*/ 130185217 h 8"/>
                <a:gd name="T36" fmla="*/ 358001366 w 22"/>
                <a:gd name="T37" fmla="*/ 130185217 h 8"/>
                <a:gd name="T38" fmla="*/ 358001366 w 22"/>
                <a:gd name="T39" fmla="*/ 130185217 h 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2"/>
                <a:gd name="T61" fmla="*/ 0 h 8"/>
                <a:gd name="T62" fmla="*/ 22 w 22"/>
                <a:gd name="T63" fmla="*/ 8 h 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2" h="8">
                  <a:moveTo>
                    <a:pt x="22" y="8"/>
                  </a:moveTo>
                  <a:lnTo>
                    <a:pt x="22" y="8"/>
                  </a:lnTo>
                  <a:lnTo>
                    <a:pt x="16" y="4"/>
                  </a:lnTo>
                  <a:lnTo>
                    <a:pt x="6" y="0"/>
                  </a:lnTo>
                  <a:lnTo>
                    <a:pt x="2" y="0"/>
                  </a:lnTo>
                  <a:lnTo>
                    <a:pt x="0" y="0"/>
                  </a:lnTo>
                  <a:lnTo>
                    <a:pt x="0" y="2"/>
                  </a:lnTo>
                  <a:lnTo>
                    <a:pt x="2" y="2"/>
                  </a:lnTo>
                  <a:lnTo>
                    <a:pt x="4" y="0"/>
                  </a:lnTo>
                  <a:lnTo>
                    <a:pt x="6" y="2"/>
                  </a:lnTo>
                  <a:lnTo>
                    <a:pt x="12" y="2"/>
                  </a:lnTo>
                  <a:lnTo>
                    <a:pt x="18" y="6"/>
                  </a:lnTo>
                  <a:lnTo>
                    <a:pt x="22" y="8"/>
                  </a:lnTo>
                  <a:close/>
                </a:path>
              </a:pathLst>
            </a:custGeom>
            <a:solidFill>
              <a:srgbClr val="000000"/>
            </a:solidFill>
            <a:ln w="9525">
              <a:noFill/>
              <a:round/>
              <a:headEnd/>
              <a:tailEnd/>
            </a:ln>
          </p:spPr>
          <p:txBody>
            <a:bodyPr/>
            <a:lstStyle/>
            <a:p>
              <a:endParaRPr lang="fr-FR">
                <a:latin typeface="Calibri" pitchFamily="34" charset="0"/>
              </a:endParaRPr>
            </a:p>
          </p:txBody>
        </p:sp>
        <p:sp>
          <p:nvSpPr>
            <p:cNvPr id="8785" name="Freeform 40"/>
            <p:cNvSpPr>
              <a:spLocks/>
            </p:cNvSpPr>
            <p:nvPr/>
          </p:nvSpPr>
          <p:spPr bwMode="auto">
            <a:xfrm>
              <a:off x="5393904" y="5913194"/>
              <a:ext cx="88747" cy="32272"/>
            </a:xfrm>
            <a:custGeom>
              <a:avLst/>
              <a:gdLst>
                <a:gd name="T0" fmla="*/ 358001366 w 22"/>
                <a:gd name="T1" fmla="*/ 130185217 h 8"/>
                <a:gd name="T2" fmla="*/ 358001366 w 22"/>
                <a:gd name="T3" fmla="*/ 130185217 h 8"/>
                <a:gd name="T4" fmla="*/ 260363501 w 22"/>
                <a:gd name="T5" fmla="*/ 65092609 h 8"/>
                <a:gd name="T6" fmla="*/ 97637833 w 22"/>
                <a:gd name="T7" fmla="*/ 0 h 8"/>
                <a:gd name="T8" fmla="*/ 97637833 w 22"/>
                <a:gd name="T9" fmla="*/ 0 h 8"/>
                <a:gd name="T10" fmla="*/ 32545942 w 22"/>
                <a:gd name="T11" fmla="*/ 0 h 8"/>
                <a:gd name="T12" fmla="*/ 0 w 22"/>
                <a:gd name="T13" fmla="*/ 0 h 8"/>
                <a:gd name="T14" fmla="*/ 0 w 22"/>
                <a:gd name="T15" fmla="*/ 32546304 h 8"/>
                <a:gd name="T16" fmla="*/ 0 w 22"/>
                <a:gd name="T17" fmla="*/ 32546304 h 8"/>
                <a:gd name="T18" fmla="*/ 0 w 22"/>
                <a:gd name="T19" fmla="*/ 32546304 h 8"/>
                <a:gd name="T20" fmla="*/ 32545942 w 22"/>
                <a:gd name="T21" fmla="*/ 32546304 h 8"/>
                <a:gd name="T22" fmla="*/ 32545942 w 22"/>
                <a:gd name="T23" fmla="*/ 32546304 h 8"/>
                <a:gd name="T24" fmla="*/ 65091884 w 22"/>
                <a:gd name="T25" fmla="*/ 0 h 8"/>
                <a:gd name="T26" fmla="*/ 97637833 w 22"/>
                <a:gd name="T27" fmla="*/ 32546304 h 8"/>
                <a:gd name="T28" fmla="*/ 195271633 w 22"/>
                <a:gd name="T29" fmla="*/ 32546304 h 8"/>
                <a:gd name="T30" fmla="*/ 195271633 w 22"/>
                <a:gd name="T31" fmla="*/ 32546304 h 8"/>
                <a:gd name="T32" fmla="*/ 292909498 w 22"/>
                <a:gd name="T33" fmla="*/ 97638921 h 8"/>
                <a:gd name="T34" fmla="*/ 358001366 w 22"/>
                <a:gd name="T35" fmla="*/ 130185217 h 8"/>
                <a:gd name="T36" fmla="*/ 358001366 w 22"/>
                <a:gd name="T37" fmla="*/ 130185217 h 8"/>
                <a:gd name="T38" fmla="*/ 358001366 w 22"/>
                <a:gd name="T39" fmla="*/ 130185217 h 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2"/>
                <a:gd name="T61" fmla="*/ 0 h 8"/>
                <a:gd name="T62" fmla="*/ 22 w 22"/>
                <a:gd name="T63" fmla="*/ 8 h 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2" h="8">
                  <a:moveTo>
                    <a:pt x="22" y="8"/>
                  </a:moveTo>
                  <a:lnTo>
                    <a:pt x="22" y="8"/>
                  </a:lnTo>
                  <a:lnTo>
                    <a:pt x="16" y="4"/>
                  </a:lnTo>
                  <a:lnTo>
                    <a:pt x="6" y="0"/>
                  </a:lnTo>
                  <a:lnTo>
                    <a:pt x="2" y="0"/>
                  </a:lnTo>
                  <a:lnTo>
                    <a:pt x="0" y="0"/>
                  </a:lnTo>
                  <a:lnTo>
                    <a:pt x="0" y="2"/>
                  </a:lnTo>
                  <a:lnTo>
                    <a:pt x="2" y="2"/>
                  </a:lnTo>
                  <a:lnTo>
                    <a:pt x="4" y="0"/>
                  </a:lnTo>
                  <a:lnTo>
                    <a:pt x="6" y="2"/>
                  </a:lnTo>
                  <a:lnTo>
                    <a:pt x="12" y="2"/>
                  </a:lnTo>
                  <a:lnTo>
                    <a:pt x="18" y="6"/>
                  </a:lnTo>
                  <a:lnTo>
                    <a:pt x="22" y="8"/>
                  </a:lnTo>
                </a:path>
              </a:pathLst>
            </a:custGeom>
            <a:noFill/>
            <a:ln w="9525">
              <a:noFill/>
              <a:round/>
              <a:headEnd/>
              <a:tailEnd/>
            </a:ln>
          </p:spPr>
          <p:txBody>
            <a:bodyPr/>
            <a:lstStyle/>
            <a:p>
              <a:endParaRPr lang="fr-FR">
                <a:latin typeface="Calibri" pitchFamily="34" charset="0"/>
              </a:endParaRPr>
            </a:p>
          </p:txBody>
        </p:sp>
        <p:sp>
          <p:nvSpPr>
            <p:cNvPr id="8786" name="Freeform 41"/>
            <p:cNvSpPr>
              <a:spLocks/>
            </p:cNvSpPr>
            <p:nvPr/>
          </p:nvSpPr>
          <p:spPr bwMode="auto">
            <a:xfrm>
              <a:off x="5845709" y="4194722"/>
              <a:ext cx="177495" cy="613164"/>
            </a:xfrm>
            <a:custGeom>
              <a:avLst/>
              <a:gdLst>
                <a:gd name="T0" fmla="*/ 0 w 44"/>
                <a:gd name="T1" fmla="*/ 1301835901 h 152"/>
                <a:gd name="T2" fmla="*/ 0 w 44"/>
                <a:gd name="T3" fmla="*/ 1301835901 h 152"/>
                <a:gd name="T4" fmla="*/ 162730650 w 44"/>
                <a:gd name="T5" fmla="*/ 1790023166 h 152"/>
                <a:gd name="T6" fmla="*/ 260369002 w 44"/>
                <a:gd name="T7" fmla="*/ 2050391859 h 152"/>
                <a:gd name="T8" fmla="*/ 390549500 w 44"/>
                <a:gd name="T9" fmla="*/ 2147483647 h 152"/>
                <a:gd name="T10" fmla="*/ 390549500 w 44"/>
                <a:gd name="T11" fmla="*/ 2147483647 h 152"/>
                <a:gd name="T12" fmla="*/ 488187852 w 44"/>
                <a:gd name="T13" fmla="*/ 2147483647 h 152"/>
                <a:gd name="T14" fmla="*/ 553280213 w 44"/>
                <a:gd name="T15" fmla="*/ 2147483647 h 152"/>
                <a:gd name="T16" fmla="*/ 650918565 w 44"/>
                <a:gd name="T17" fmla="*/ 2147483647 h 152"/>
                <a:gd name="T18" fmla="*/ 650918565 w 44"/>
                <a:gd name="T19" fmla="*/ 2147483647 h 152"/>
                <a:gd name="T20" fmla="*/ 683464682 w 44"/>
                <a:gd name="T21" fmla="*/ 2147483647 h 152"/>
                <a:gd name="T22" fmla="*/ 716010800 w 44"/>
                <a:gd name="T23" fmla="*/ 2147483647 h 152"/>
                <a:gd name="T24" fmla="*/ 716010800 w 44"/>
                <a:gd name="T25" fmla="*/ 2147483647 h 152"/>
                <a:gd name="T26" fmla="*/ 716010800 w 44"/>
                <a:gd name="T27" fmla="*/ 2147483647 h 152"/>
                <a:gd name="T28" fmla="*/ 716010800 w 44"/>
                <a:gd name="T29" fmla="*/ 2017845772 h 152"/>
                <a:gd name="T30" fmla="*/ 683464682 w 44"/>
                <a:gd name="T31" fmla="*/ 1724930993 h 152"/>
                <a:gd name="T32" fmla="*/ 683464682 w 44"/>
                <a:gd name="T33" fmla="*/ 1724930993 h 152"/>
                <a:gd name="T34" fmla="*/ 618372448 w 44"/>
                <a:gd name="T35" fmla="*/ 1106559381 h 152"/>
                <a:gd name="T36" fmla="*/ 618372448 w 44"/>
                <a:gd name="T37" fmla="*/ 1106559381 h 152"/>
                <a:gd name="T38" fmla="*/ 553280213 w 44"/>
                <a:gd name="T39" fmla="*/ 813648384 h 152"/>
                <a:gd name="T40" fmla="*/ 488187852 w 44"/>
                <a:gd name="T41" fmla="*/ 520733478 h 152"/>
                <a:gd name="T42" fmla="*/ 423095618 w 44"/>
                <a:gd name="T43" fmla="*/ 260368756 h 152"/>
                <a:gd name="T44" fmla="*/ 260369002 w 44"/>
                <a:gd name="T45" fmla="*/ 0 h 152"/>
                <a:gd name="T46" fmla="*/ 260369002 w 44"/>
                <a:gd name="T47" fmla="*/ 0 h 152"/>
                <a:gd name="T48" fmla="*/ 260369002 w 44"/>
                <a:gd name="T49" fmla="*/ 0 h 152"/>
                <a:gd name="T50" fmla="*/ 227822884 w 44"/>
                <a:gd name="T51" fmla="*/ 0 h 152"/>
                <a:gd name="T52" fmla="*/ 227822884 w 44"/>
                <a:gd name="T53" fmla="*/ 0 h 152"/>
                <a:gd name="T54" fmla="*/ 423095618 w 44"/>
                <a:gd name="T55" fmla="*/ 455641305 h 152"/>
                <a:gd name="T56" fmla="*/ 553280213 w 44"/>
                <a:gd name="T57" fmla="*/ 943828696 h 152"/>
                <a:gd name="T58" fmla="*/ 618372448 w 44"/>
                <a:gd name="T59" fmla="*/ 1432020247 h 152"/>
                <a:gd name="T60" fmla="*/ 650918565 w 44"/>
                <a:gd name="T61" fmla="*/ 1920207513 h 152"/>
                <a:gd name="T62" fmla="*/ 650918565 w 44"/>
                <a:gd name="T63" fmla="*/ 1920207513 h 152"/>
                <a:gd name="T64" fmla="*/ 683464682 w 44"/>
                <a:gd name="T65" fmla="*/ 2147483647 h 152"/>
                <a:gd name="T66" fmla="*/ 683464682 w 44"/>
                <a:gd name="T67" fmla="*/ 2147483647 h 152"/>
                <a:gd name="T68" fmla="*/ 683464682 w 44"/>
                <a:gd name="T69" fmla="*/ 2147483647 h 152"/>
                <a:gd name="T70" fmla="*/ 650918565 w 44"/>
                <a:gd name="T71" fmla="*/ 2147483647 h 152"/>
                <a:gd name="T72" fmla="*/ 553280213 w 44"/>
                <a:gd name="T73" fmla="*/ 2147483647 h 152"/>
                <a:gd name="T74" fmla="*/ 553280213 w 44"/>
                <a:gd name="T75" fmla="*/ 2147483647 h 152"/>
                <a:gd name="T76" fmla="*/ 488187852 w 44"/>
                <a:gd name="T77" fmla="*/ 2147483647 h 152"/>
                <a:gd name="T78" fmla="*/ 488187852 w 44"/>
                <a:gd name="T79" fmla="*/ 2147483647 h 152"/>
                <a:gd name="T80" fmla="*/ 358007417 w 44"/>
                <a:gd name="T81" fmla="*/ 2147483647 h 152"/>
                <a:gd name="T82" fmla="*/ 358007417 w 44"/>
                <a:gd name="T83" fmla="*/ 2147483647 h 152"/>
                <a:gd name="T84" fmla="*/ 227822884 w 44"/>
                <a:gd name="T85" fmla="*/ 1952753599 h 152"/>
                <a:gd name="T86" fmla="*/ 130184501 w 44"/>
                <a:gd name="T87" fmla="*/ 1724930993 h 152"/>
                <a:gd name="T88" fmla="*/ 0 w 44"/>
                <a:gd name="T89" fmla="*/ 1301835901 h 152"/>
                <a:gd name="T90" fmla="*/ 0 w 44"/>
                <a:gd name="T91" fmla="*/ 1301835901 h 152"/>
                <a:gd name="T92" fmla="*/ 0 w 44"/>
                <a:gd name="T93" fmla="*/ 1301835901 h 1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4"/>
                <a:gd name="T142" fmla="*/ 0 h 152"/>
                <a:gd name="T143" fmla="*/ 44 w 44"/>
                <a:gd name="T144" fmla="*/ 152 h 1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4" h="152">
                  <a:moveTo>
                    <a:pt x="0" y="80"/>
                  </a:moveTo>
                  <a:lnTo>
                    <a:pt x="0" y="80"/>
                  </a:lnTo>
                  <a:lnTo>
                    <a:pt x="10" y="110"/>
                  </a:lnTo>
                  <a:lnTo>
                    <a:pt x="16" y="126"/>
                  </a:lnTo>
                  <a:lnTo>
                    <a:pt x="24" y="140"/>
                  </a:lnTo>
                  <a:lnTo>
                    <a:pt x="30" y="148"/>
                  </a:lnTo>
                  <a:lnTo>
                    <a:pt x="34" y="152"/>
                  </a:lnTo>
                  <a:lnTo>
                    <a:pt x="40" y="152"/>
                  </a:lnTo>
                  <a:lnTo>
                    <a:pt x="42" y="152"/>
                  </a:lnTo>
                  <a:lnTo>
                    <a:pt x="44" y="148"/>
                  </a:lnTo>
                  <a:lnTo>
                    <a:pt x="44" y="142"/>
                  </a:lnTo>
                  <a:lnTo>
                    <a:pt x="44" y="124"/>
                  </a:lnTo>
                  <a:lnTo>
                    <a:pt x="42" y="106"/>
                  </a:lnTo>
                  <a:lnTo>
                    <a:pt x="38" y="68"/>
                  </a:lnTo>
                  <a:lnTo>
                    <a:pt x="34" y="50"/>
                  </a:lnTo>
                  <a:lnTo>
                    <a:pt x="30" y="32"/>
                  </a:lnTo>
                  <a:lnTo>
                    <a:pt x="26" y="16"/>
                  </a:lnTo>
                  <a:lnTo>
                    <a:pt x="16" y="0"/>
                  </a:lnTo>
                  <a:lnTo>
                    <a:pt x="14" y="0"/>
                  </a:lnTo>
                  <a:lnTo>
                    <a:pt x="26" y="28"/>
                  </a:lnTo>
                  <a:lnTo>
                    <a:pt x="34" y="58"/>
                  </a:lnTo>
                  <a:lnTo>
                    <a:pt x="38" y="88"/>
                  </a:lnTo>
                  <a:lnTo>
                    <a:pt x="40" y="118"/>
                  </a:lnTo>
                  <a:lnTo>
                    <a:pt x="42" y="142"/>
                  </a:lnTo>
                  <a:lnTo>
                    <a:pt x="42" y="144"/>
                  </a:lnTo>
                  <a:lnTo>
                    <a:pt x="40" y="146"/>
                  </a:lnTo>
                  <a:lnTo>
                    <a:pt x="34" y="148"/>
                  </a:lnTo>
                  <a:lnTo>
                    <a:pt x="30" y="142"/>
                  </a:lnTo>
                  <a:lnTo>
                    <a:pt x="22" y="132"/>
                  </a:lnTo>
                  <a:lnTo>
                    <a:pt x="14" y="120"/>
                  </a:lnTo>
                  <a:lnTo>
                    <a:pt x="8" y="106"/>
                  </a:lnTo>
                  <a:lnTo>
                    <a:pt x="0" y="80"/>
                  </a:lnTo>
                  <a:close/>
                </a:path>
              </a:pathLst>
            </a:custGeom>
            <a:solidFill>
              <a:srgbClr val="000000"/>
            </a:solidFill>
            <a:ln w="9525">
              <a:noFill/>
              <a:round/>
              <a:headEnd/>
              <a:tailEnd/>
            </a:ln>
          </p:spPr>
          <p:txBody>
            <a:bodyPr/>
            <a:lstStyle/>
            <a:p>
              <a:endParaRPr lang="fr-FR">
                <a:latin typeface="Calibri" pitchFamily="34" charset="0"/>
              </a:endParaRPr>
            </a:p>
          </p:txBody>
        </p:sp>
        <p:sp>
          <p:nvSpPr>
            <p:cNvPr id="8787" name="Freeform 42"/>
            <p:cNvSpPr>
              <a:spLocks/>
            </p:cNvSpPr>
            <p:nvPr/>
          </p:nvSpPr>
          <p:spPr bwMode="auto">
            <a:xfrm>
              <a:off x="5845709" y="4194722"/>
              <a:ext cx="177495" cy="613164"/>
            </a:xfrm>
            <a:custGeom>
              <a:avLst/>
              <a:gdLst>
                <a:gd name="T0" fmla="*/ 0 w 44"/>
                <a:gd name="T1" fmla="*/ 1301835901 h 152"/>
                <a:gd name="T2" fmla="*/ 0 w 44"/>
                <a:gd name="T3" fmla="*/ 1301835901 h 152"/>
                <a:gd name="T4" fmla="*/ 162730650 w 44"/>
                <a:gd name="T5" fmla="*/ 1790023166 h 152"/>
                <a:gd name="T6" fmla="*/ 260369002 w 44"/>
                <a:gd name="T7" fmla="*/ 2050391859 h 152"/>
                <a:gd name="T8" fmla="*/ 390549500 w 44"/>
                <a:gd name="T9" fmla="*/ 2147483647 h 152"/>
                <a:gd name="T10" fmla="*/ 390549500 w 44"/>
                <a:gd name="T11" fmla="*/ 2147483647 h 152"/>
                <a:gd name="T12" fmla="*/ 488187852 w 44"/>
                <a:gd name="T13" fmla="*/ 2147483647 h 152"/>
                <a:gd name="T14" fmla="*/ 553280213 w 44"/>
                <a:gd name="T15" fmla="*/ 2147483647 h 152"/>
                <a:gd name="T16" fmla="*/ 650918565 w 44"/>
                <a:gd name="T17" fmla="*/ 2147483647 h 152"/>
                <a:gd name="T18" fmla="*/ 650918565 w 44"/>
                <a:gd name="T19" fmla="*/ 2147483647 h 152"/>
                <a:gd name="T20" fmla="*/ 683464682 w 44"/>
                <a:gd name="T21" fmla="*/ 2147483647 h 152"/>
                <a:gd name="T22" fmla="*/ 716010800 w 44"/>
                <a:gd name="T23" fmla="*/ 2147483647 h 152"/>
                <a:gd name="T24" fmla="*/ 716010800 w 44"/>
                <a:gd name="T25" fmla="*/ 2147483647 h 152"/>
                <a:gd name="T26" fmla="*/ 716010800 w 44"/>
                <a:gd name="T27" fmla="*/ 2147483647 h 152"/>
                <a:gd name="T28" fmla="*/ 716010800 w 44"/>
                <a:gd name="T29" fmla="*/ 2017845772 h 152"/>
                <a:gd name="T30" fmla="*/ 683464682 w 44"/>
                <a:gd name="T31" fmla="*/ 1724930993 h 152"/>
                <a:gd name="T32" fmla="*/ 683464682 w 44"/>
                <a:gd name="T33" fmla="*/ 1724930993 h 152"/>
                <a:gd name="T34" fmla="*/ 618372448 w 44"/>
                <a:gd name="T35" fmla="*/ 1106559381 h 152"/>
                <a:gd name="T36" fmla="*/ 618372448 w 44"/>
                <a:gd name="T37" fmla="*/ 1106559381 h 152"/>
                <a:gd name="T38" fmla="*/ 553280213 w 44"/>
                <a:gd name="T39" fmla="*/ 813648384 h 152"/>
                <a:gd name="T40" fmla="*/ 488187852 w 44"/>
                <a:gd name="T41" fmla="*/ 520733478 h 152"/>
                <a:gd name="T42" fmla="*/ 423095618 w 44"/>
                <a:gd name="T43" fmla="*/ 260368756 h 152"/>
                <a:gd name="T44" fmla="*/ 260369002 w 44"/>
                <a:gd name="T45" fmla="*/ 0 h 152"/>
                <a:gd name="T46" fmla="*/ 260369002 w 44"/>
                <a:gd name="T47" fmla="*/ 0 h 152"/>
                <a:gd name="T48" fmla="*/ 260369002 w 44"/>
                <a:gd name="T49" fmla="*/ 0 h 152"/>
                <a:gd name="T50" fmla="*/ 227822884 w 44"/>
                <a:gd name="T51" fmla="*/ 0 h 152"/>
                <a:gd name="T52" fmla="*/ 227822884 w 44"/>
                <a:gd name="T53" fmla="*/ 0 h 152"/>
                <a:gd name="T54" fmla="*/ 423095618 w 44"/>
                <a:gd name="T55" fmla="*/ 455641305 h 152"/>
                <a:gd name="T56" fmla="*/ 553280213 w 44"/>
                <a:gd name="T57" fmla="*/ 943828696 h 152"/>
                <a:gd name="T58" fmla="*/ 618372448 w 44"/>
                <a:gd name="T59" fmla="*/ 1432020247 h 152"/>
                <a:gd name="T60" fmla="*/ 650918565 w 44"/>
                <a:gd name="T61" fmla="*/ 1920207513 h 152"/>
                <a:gd name="T62" fmla="*/ 650918565 w 44"/>
                <a:gd name="T63" fmla="*/ 1920207513 h 152"/>
                <a:gd name="T64" fmla="*/ 683464682 w 44"/>
                <a:gd name="T65" fmla="*/ 2147483647 h 152"/>
                <a:gd name="T66" fmla="*/ 683464682 w 44"/>
                <a:gd name="T67" fmla="*/ 2147483647 h 152"/>
                <a:gd name="T68" fmla="*/ 683464682 w 44"/>
                <a:gd name="T69" fmla="*/ 2147483647 h 152"/>
                <a:gd name="T70" fmla="*/ 650918565 w 44"/>
                <a:gd name="T71" fmla="*/ 2147483647 h 152"/>
                <a:gd name="T72" fmla="*/ 553280213 w 44"/>
                <a:gd name="T73" fmla="*/ 2147483647 h 152"/>
                <a:gd name="T74" fmla="*/ 553280213 w 44"/>
                <a:gd name="T75" fmla="*/ 2147483647 h 152"/>
                <a:gd name="T76" fmla="*/ 488187852 w 44"/>
                <a:gd name="T77" fmla="*/ 2147483647 h 152"/>
                <a:gd name="T78" fmla="*/ 488187852 w 44"/>
                <a:gd name="T79" fmla="*/ 2147483647 h 152"/>
                <a:gd name="T80" fmla="*/ 358007417 w 44"/>
                <a:gd name="T81" fmla="*/ 2147483647 h 152"/>
                <a:gd name="T82" fmla="*/ 358007417 w 44"/>
                <a:gd name="T83" fmla="*/ 2147483647 h 152"/>
                <a:gd name="T84" fmla="*/ 227822884 w 44"/>
                <a:gd name="T85" fmla="*/ 1952753599 h 152"/>
                <a:gd name="T86" fmla="*/ 130184501 w 44"/>
                <a:gd name="T87" fmla="*/ 1724930993 h 152"/>
                <a:gd name="T88" fmla="*/ 0 w 44"/>
                <a:gd name="T89" fmla="*/ 1301835901 h 152"/>
                <a:gd name="T90" fmla="*/ 0 w 44"/>
                <a:gd name="T91" fmla="*/ 1301835901 h 152"/>
                <a:gd name="T92" fmla="*/ 0 w 44"/>
                <a:gd name="T93" fmla="*/ 1301835901 h 1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4"/>
                <a:gd name="T142" fmla="*/ 0 h 152"/>
                <a:gd name="T143" fmla="*/ 44 w 44"/>
                <a:gd name="T144" fmla="*/ 152 h 1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4" h="152">
                  <a:moveTo>
                    <a:pt x="0" y="80"/>
                  </a:moveTo>
                  <a:lnTo>
                    <a:pt x="0" y="80"/>
                  </a:lnTo>
                  <a:lnTo>
                    <a:pt x="10" y="110"/>
                  </a:lnTo>
                  <a:lnTo>
                    <a:pt x="16" y="126"/>
                  </a:lnTo>
                  <a:lnTo>
                    <a:pt x="24" y="140"/>
                  </a:lnTo>
                  <a:lnTo>
                    <a:pt x="30" y="148"/>
                  </a:lnTo>
                  <a:lnTo>
                    <a:pt x="34" y="152"/>
                  </a:lnTo>
                  <a:lnTo>
                    <a:pt x="40" y="152"/>
                  </a:lnTo>
                  <a:lnTo>
                    <a:pt x="42" y="152"/>
                  </a:lnTo>
                  <a:lnTo>
                    <a:pt x="44" y="148"/>
                  </a:lnTo>
                  <a:lnTo>
                    <a:pt x="44" y="142"/>
                  </a:lnTo>
                  <a:lnTo>
                    <a:pt x="44" y="124"/>
                  </a:lnTo>
                  <a:lnTo>
                    <a:pt x="42" y="106"/>
                  </a:lnTo>
                  <a:lnTo>
                    <a:pt x="38" y="68"/>
                  </a:lnTo>
                  <a:lnTo>
                    <a:pt x="34" y="50"/>
                  </a:lnTo>
                  <a:lnTo>
                    <a:pt x="30" y="32"/>
                  </a:lnTo>
                  <a:lnTo>
                    <a:pt x="26" y="16"/>
                  </a:lnTo>
                  <a:lnTo>
                    <a:pt x="16" y="0"/>
                  </a:lnTo>
                  <a:lnTo>
                    <a:pt x="14" y="0"/>
                  </a:lnTo>
                  <a:lnTo>
                    <a:pt x="26" y="28"/>
                  </a:lnTo>
                  <a:lnTo>
                    <a:pt x="34" y="58"/>
                  </a:lnTo>
                  <a:lnTo>
                    <a:pt x="38" y="88"/>
                  </a:lnTo>
                  <a:lnTo>
                    <a:pt x="40" y="118"/>
                  </a:lnTo>
                  <a:lnTo>
                    <a:pt x="42" y="142"/>
                  </a:lnTo>
                  <a:lnTo>
                    <a:pt x="42" y="144"/>
                  </a:lnTo>
                  <a:lnTo>
                    <a:pt x="40" y="146"/>
                  </a:lnTo>
                  <a:lnTo>
                    <a:pt x="34" y="148"/>
                  </a:lnTo>
                  <a:lnTo>
                    <a:pt x="30" y="142"/>
                  </a:lnTo>
                  <a:lnTo>
                    <a:pt x="22" y="132"/>
                  </a:lnTo>
                  <a:lnTo>
                    <a:pt x="14" y="120"/>
                  </a:lnTo>
                  <a:lnTo>
                    <a:pt x="8" y="106"/>
                  </a:lnTo>
                  <a:lnTo>
                    <a:pt x="0" y="80"/>
                  </a:lnTo>
                </a:path>
              </a:pathLst>
            </a:custGeom>
            <a:noFill/>
            <a:ln w="9525">
              <a:noFill/>
              <a:round/>
              <a:headEnd/>
              <a:tailEnd/>
            </a:ln>
          </p:spPr>
          <p:txBody>
            <a:bodyPr/>
            <a:lstStyle/>
            <a:p>
              <a:endParaRPr lang="fr-FR">
                <a:latin typeface="Calibri" pitchFamily="34" charset="0"/>
              </a:endParaRPr>
            </a:p>
          </p:txBody>
        </p:sp>
        <p:sp>
          <p:nvSpPr>
            <p:cNvPr id="8788" name="Freeform 43"/>
            <p:cNvSpPr>
              <a:spLocks/>
            </p:cNvSpPr>
            <p:nvPr/>
          </p:nvSpPr>
          <p:spPr bwMode="auto">
            <a:xfrm>
              <a:off x="5999000" y="4291537"/>
              <a:ext cx="225903" cy="266242"/>
            </a:xfrm>
            <a:custGeom>
              <a:avLst/>
              <a:gdLst>
                <a:gd name="T0" fmla="*/ 0 w 56"/>
                <a:gd name="T1" fmla="*/ 0 h 66"/>
                <a:gd name="T2" fmla="*/ 0 w 56"/>
                <a:gd name="T3" fmla="*/ 0 h 66"/>
                <a:gd name="T4" fmla="*/ 32546167 w 56"/>
                <a:gd name="T5" fmla="*/ 358002669 h 66"/>
                <a:gd name="T6" fmla="*/ 130184668 w 56"/>
                <a:gd name="T7" fmla="*/ 716009372 h 66"/>
                <a:gd name="T8" fmla="*/ 130184668 w 56"/>
                <a:gd name="T9" fmla="*/ 716009372 h 66"/>
                <a:gd name="T10" fmla="*/ 162730858 w 56"/>
                <a:gd name="T11" fmla="*/ 846189548 h 66"/>
                <a:gd name="T12" fmla="*/ 260369336 w 56"/>
                <a:gd name="T13" fmla="*/ 943827706 h 66"/>
                <a:gd name="T14" fmla="*/ 325461717 w 56"/>
                <a:gd name="T15" fmla="*/ 1041465863 h 66"/>
                <a:gd name="T16" fmla="*/ 390554035 w 56"/>
                <a:gd name="T17" fmla="*/ 1074012168 h 66"/>
                <a:gd name="T18" fmla="*/ 455646353 w 56"/>
                <a:gd name="T19" fmla="*/ 1074012168 h 66"/>
                <a:gd name="T20" fmla="*/ 455646353 w 56"/>
                <a:gd name="T21" fmla="*/ 1074012168 h 66"/>
                <a:gd name="T22" fmla="*/ 553280922 w 56"/>
                <a:gd name="T23" fmla="*/ 1041465863 h 66"/>
                <a:gd name="T24" fmla="*/ 618373240 w 56"/>
                <a:gd name="T25" fmla="*/ 976373758 h 66"/>
                <a:gd name="T26" fmla="*/ 716011717 w 56"/>
                <a:gd name="T27" fmla="*/ 781101477 h 66"/>
                <a:gd name="T28" fmla="*/ 716011717 w 56"/>
                <a:gd name="T29" fmla="*/ 781101477 h 66"/>
                <a:gd name="T30" fmla="*/ 781104036 w 56"/>
                <a:gd name="T31" fmla="*/ 650917267 h 66"/>
                <a:gd name="T32" fmla="*/ 846196354 w 56"/>
                <a:gd name="T33" fmla="*/ 488186879 h 66"/>
                <a:gd name="T34" fmla="*/ 878742513 w 56"/>
                <a:gd name="T35" fmla="*/ 325456617 h 66"/>
                <a:gd name="T36" fmla="*/ 911288672 w 56"/>
                <a:gd name="T37" fmla="*/ 130184241 h 66"/>
                <a:gd name="T38" fmla="*/ 911288672 w 56"/>
                <a:gd name="T39" fmla="*/ 130184241 h 66"/>
                <a:gd name="T40" fmla="*/ 878742513 w 56"/>
                <a:gd name="T41" fmla="*/ 130184241 h 66"/>
                <a:gd name="T42" fmla="*/ 878742513 w 56"/>
                <a:gd name="T43" fmla="*/ 130184241 h 66"/>
                <a:gd name="T44" fmla="*/ 846196354 w 56"/>
                <a:gd name="T45" fmla="*/ 390548722 h 66"/>
                <a:gd name="T46" fmla="*/ 781104036 w 56"/>
                <a:gd name="T47" fmla="*/ 618371215 h 66"/>
                <a:gd name="T48" fmla="*/ 683465558 w 56"/>
                <a:gd name="T49" fmla="*/ 846189548 h 66"/>
                <a:gd name="T50" fmla="*/ 520734637 w 56"/>
                <a:gd name="T51" fmla="*/ 1008919811 h 66"/>
                <a:gd name="T52" fmla="*/ 520734637 w 56"/>
                <a:gd name="T53" fmla="*/ 1008919811 h 66"/>
                <a:gd name="T54" fmla="*/ 455646353 w 56"/>
                <a:gd name="T55" fmla="*/ 1074012168 h 66"/>
                <a:gd name="T56" fmla="*/ 390554035 w 56"/>
                <a:gd name="T57" fmla="*/ 1074012168 h 66"/>
                <a:gd name="T58" fmla="*/ 325461717 w 56"/>
                <a:gd name="T59" fmla="*/ 1008919811 h 66"/>
                <a:gd name="T60" fmla="*/ 260369336 w 56"/>
                <a:gd name="T61" fmla="*/ 943827706 h 66"/>
                <a:gd name="T62" fmla="*/ 162730858 w 56"/>
                <a:gd name="T63" fmla="*/ 748555425 h 66"/>
                <a:gd name="T64" fmla="*/ 130184668 w 56"/>
                <a:gd name="T65" fmla="*/ 618371215 h 66"/>
                <a:gd name="T66" fmla="*/ 130184668 w 56"/>
                <a:gd name="T67" fmla="*/ 618371215 h 66"/>
                <a:gd name="T68" fmla="*/ 32546167 w 56"/>
                <a:gd name="T69" fmla="*/ 325456617 h 66"/>
                <a:gd name="T70" fmla="*/ 0 w 56"/>
                <a:gd name="T71" fmla="*/ 0 h 66"/>
                <a:gd name="T72" fmla="*/ 0 w 56"/>
                <a:gd name="T73" fmla="*/ 0 h 66"/>
                <a:gd name="T74" fmla="*/ 0 w 56"/>
                <a:gd name="T75" fmla="*/ 0 h 6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6"/>
                <a:gd name="T115" fmla="*/ 0 h 66"/>
                <a:gd name="T116" fmla="*/ 56 w 56"/>
                <a:gd name="T117" fmla="*/ 66 h 6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6" h="66">
                  <a:moveTo>
                    <a:pt x="0" y="0"/>
                  </a:moveTo>
                  <a:lnTo>
                    <a:pt x="0" y="0"/>
                  </a:lnTo>
                  <a:lnTo>
                    <a:pt x="2" y="22"/>
                  </a:lnTo>
                  <a:lnTo>
                    <a:pt x="8" y="44"/>
                  </a:lnTo>
                  <a:lnTo>
                    <a:pt x="10" y="52"/>
                  </a:lnTo>
                  <a:lnTo>
                    <a:pt x="16" y="58"/>
                  </a:lnTo>
                  <a:lnTo>
                    <a:pt x="20" y="64"/>
                  </a:lnTo>
                  <a:lnTo>
                    <a:pt x="24" y="66"/>
                  </a:lnTo>
                  <a:lnTo>
                    <a:pt x="28" y="66"/>
                  </a:lnTo>
                  <a:lnTo>
                    <a:pt x="34" y="64"/>
                  </a:lnTo>
                  <a:lnTo>
                    <a:pt x="38" y="60"/>
                  </a:lnTo>
                  <a:lnTo>
                    <a:pt x="44" y="48"/>
                  </a:lnTo>
                  <a:lnTo>
                    <a:pt x="48" y="40"/>
                  </a:lnTo>
                  <a:lnTo>
                    <a:pt x="52" y="30"/>
                  </a:lnTo>
                  <a:lnTo>
                    <a:pt x="54" y="20"/>
                  </a:lnTo>
                  <a:lnTo>
                    <a:pt x="56" y="8"/>
                  </a:lnTo>
                  <a:lnTo>
                    <a:pt x="54" y="8"/>
                  </a:lnTo>
                  <a:lnTo>
                    <a:pt x="52" y="24"/>
                  </a:lnTo>
                  <a:lnTo>
                    <a:pt x="48" y="38"/>
                  </a:lnTo>
                  <a:lnTo>
                    <a:pt x="42" y="52"/>
                  </a:lnTo>
                  <a:lnTo>
                    <a:pt x="32" y="62"/>
                  </a:lnTo>
                  <a:lnTo>
                    <a:pt x="28" y="66"/>
                  </a:lnTo>
                  <a:lnTo>
                    <a:pt x="24" y="66"/>
                  </a:lnTo>
                  <a:lnTo>
                    <a:pt x="20" y="62"/>
                  </a:lnTo>
                  <a:lnTo>
                    <a:pt x="16" y="58"/>
                  </a:lnTo>
                  <a:lnTo>
                    <a:pt x="10" y="46"/>
                  </a:lnTo>
                  <a:lnTo>
                    <a:pt x="8" y="38"/>
                  </a:lnTo>
                  <a:lnTo>
                    <a:pt x="2" y="20"/>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8789" name="Freeform 44"/>
            <p:cNvSpPr>
              <a:spLocks/>
            </p:cNvSpPr>
            <p:nvPr/>
          </p:nvSpPr>
          <p:spPr bwMode="auto">
            <a:xfrm>
              <a:off x="5999000" y="4291537"/>
              <a:ext cx="225903" cy="266242"/>
            </a:xfrm>
            <a:custGeom>
              <a:avLst/>
              <a:gdLst>
                <a:gd name="T0" fmla="*/ 0 w 56"/>
                <a:gd name="T1" fmla="*/ 0 h 66"/>
                <a:gd name="T2" fmla="*/ 0 w 56"/>
                <a:gd name="T3" fmla="*/ 0 h 66"/>
                <a:gd name="T4" fmla="*/ 32546167 w 56"/>
                <a:gd name="T5" fmla="*/ 358002669 h 66"/>
                <a:gd name="T6" fmla="*/ 130184668 w 56"/>
                <a:gd name="T7" fmla="*/ 716009372 h 66"/>
                <a:gd name="T8" fmla="*/ 130184668 w 56"/>
                <a:gd name="T9" fmla="*/ 716009372 h 66"/>
                <a:gd name="T10" fmla="*/ 162730858 w 56"/>
                <a:gd name="T11" fmla="*/ 846189548 h 66"/>
                <a:gd name="T12" fmla="*/ 260369336 w 56"/>
                <a:gd name="T13" fmla="*/ 943827706 h 66"/>
                <a:gd name="T14" fmla="*/ 325461717 w 56"/>
                <a:gd name="T15" fmla="*/ 1041465863 h 66"/>
                <a:gd name="T16" fmla="*/ 390554035 w 56"/>
                <a:gd name="T17" fmla="*/ 1074012168 h 66"/>
                <a:gd name="T18" fmla="*/ 455646353 w 56"/>
                <a:gd name="T19" fmla="*/ 1074012168 h 66"/>
                <a:gd name="T20" fmla="*/ 455646353 w 56"/>
                <a:gd name="T21" fmla="*/ 1074012168 h 66"/>
                <a:gd name="T22" fmla="*/ 553280922 w 56"/>
                <a:gd name="T23" fmla="*/ 1041465863 h 66"/>
                <a:gd name="T24" fmla="*/ 618373240 w 56"/>
                <a:gd name="T25" fmla="*/ 976373758 h 66"/>
                <a:gd name="T26" fmla="*/ 716011717 w 56"/>
                <a:gd name="T27" fmla="*/ 781101477 h 66"/>
                <a:gd name="T28" fmla="*/ 716011717 w 56"/>
                <a:gd name="T29" fmla="*/ 781101477 h 66"/>
                <a:gd name="T30" fmla="*/ 781104036 w 56"/>
                <a:gd name="T31" fmla="*/ 650917267 h 66"/>
                <a:gd name="T32" fmla="*/ 846196354 w 56"/>
                <a:gd name="T33" fmla="*/ 488186879 h 66"/>
                <a:gd name="T34" fmla="*/ 878742513 w 56"/>
                <a:gd name="T35" fmla="*/ 325456617 h 66"/>
                <a:gd name="T36" fmla="*/ 911288672 w 56"/>
                <a:gd name="T37" fmla="*/ 130184241 h 66"/>
                <a:gd name="T38" fmla="*/ 911288672 w 56"/>
                <a:gd name="T39" fmla="*/ 130184241 h 66"/>
                <a:gd name="T40" fmla="*/ 878742513 w 56"/>
                <a:gd name="T41" fmla="*/ 130184241 h 66"/>
                <a:gd name="T42" fmla="*/ 878742513 w 56"/>
                <a:gd name="T43" fmla="*/ 130184241 h 66"/>
                <a:gd name="T44" fmla="*/ 846196354 w 56"/>
                <a:gd name="T45" fmla="*/ 390548722 h 66"/>
                <a:gd name="T46" fmla="*/ 781104036 w 56"/>
                <a:gd name="T47" fmla="*/ 618371215 h 66"/>
                <a:gd name="T48" fmla="*/ 683465558 w 56"/>
                <a:gd name="T49" fmla="*/ 846189548 h 66"/>
                <a:gd name="T50" fmla="*/ 520734637 w 56"/>
                <a:gd name="T51" fmla="*/ 1008919811 h 66"/>
                <a:gd name="T52" fmla="*/ 520734637 w 56"/>
                <a:gd name="T53" fmla="*/ 1008919811 h 66"/>
                <a:gd name="T54" fmla="*/ 455646353 w 56"/>
                <a:gd name="T55" fmla="*/ 1074012168 h 66"/>
                <a:gd name="T56" fmla="*/ 390554035 w 56"/>
                <a:gd name="T57" fmla="*/ 1074012168 h 66"/>
                <a:gd name="T58" fmla="*/ 325461717 w 56"/>
                <a:gd name="T59" fmla="*/ 1008919811 h 66"/>
                <a:gd name="T60" fmla="*/ 260369336 w 56"/>
                <a:gd name="T61" fmla="*/ 943827706 h 66"/>
                <a:gd name="T62" fmla="*/ 162730858 w 56"/>
                <a:gd name="T63" fmla="*/ 748555425 h 66"/>
                <a:gd name="T64" fmla="*/ 130184668 w 56"/>
                <a:gd name="T65" fmla="*/ 618371215 h 66"/>
                <a:gd name="T66" fmla="*/ 130184668 w 56"/>
                <a:gd name="T67" fmla="*/ 618371215 h 66"/>
                <a:gd name="T68" fmla="*/ 32546167 w 56"/>
                <a:gd name="T69" fmla="*/ 325456617 h 66"/>
                <a:gd name="T70" fmla="*/ 0 w 56"/>
                <a:gd name="T71" fmla="*/ 0 h 66"/>
                <a:gd name="T72" fmla="*/ 0 w 56"/>
                <a:gd name="T73" fmla="*/ 0 h 66"/>
                <a:gd name="T74" fmla="*/ 0 w 56"/>
                <a:gd name="T75" fmla="*/ 0 h 6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6"/>
                <a:gd name="T115" fmla="*/ 0 h 66"/>
                <a:gd name="T116" fmla="*/ 56 w 56"/>
                <a:gd name="T117" fmla="*/ 66 h 6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6" h="66">
                  <a:moveTo>
                    <a:pt x="0" y="0"/>
                  </a:moveTo>
                  <a:lnTo>
                    <a:pt x="0" y="0"/>
                  </a:lnTo>
                  <a:lnTo>
                    <a:pt x="2" y="22"/>
                  </a:lnTo>
                  <a:lnTo>
                    <a:pt x="8" y="44"/>
                  </a:lnTo>
                  <a:lnTo>
                    <a:pt x="10" y="52"/>
                  </a:lnTo>
                  <a:lnTo>
                    <a:pt x="16" y="58"/>
                  </a:lnTo>
                  <a:lnTo>
                    <a:pt x="20" y="64"/>
                  </a:lnTo>
                  <a:lnTo>
                    <a:pt x="24" y="66"/>
                  </a:lnTo>
                  <a:lnTo>
                    <a:pt x="28" y="66"/>
                  </a:lnTo>
                  <a:lnTo>
                    <a:pt x="34" y="64"/>
                  </a:lnTo>
                  <a:lnTo>
                    <a:pt x="38" y="60"/>
                  </a:lnTo>
                  <a:lnTo>
                    <a:pt x="44" y="48"/>
                  </a:lnTo>
                  <a:lnTo>
                    <a:pt x="48" y="40"/>
                  </a:lnTo>
                  <a:lnTo>
                    <a:pt x="52" y="30"/>
                  </a:lnTo>
                  <a:lnTo>
                    <a:pt x="54" y="20"/>
                  </a:lnTo>
                  <a:lnTo>
                    <a:pt x="56" y="8"/>
                  </a:lnTo>
                  <a:lnTo>
                    <a:pt x="54" y="8"/>
                  </a:lnTo>
                  <a:lnTo>
                    <a:pt x="52" y="24"/>
                  </a:lnTo>
                  <a:lnTo>
                    <a:pt x="48" y="38"/>
                  </a:lnTo>
                  <a:lnTo>
                    <a:pt x="42" y="52"/>
                  </a:lnTo>
                  <a:lnTo>
                    <a:pt x="32" y="62"/>
                  </a:lnTo>
                  <a:lnTo>
                    <a:pt x="28" y="66"/>
                  </a:lnTo>
                  <a:lnTo>
                    <a:pt x="24" y="66"/>
                  </a:lnTo>
                  <a:lnTo>
                    <a:pt x="20" y="62"/>
                  </a:lnTo>
                  <a:lnTo>
                    <a:pt x="16" y="58"/>
                  </a:lnTo>
                  <a:lnTo>
                    <a:pt x="10" y="46"/>
                  </a:lnTo>
                  <a:lnTo>
                    <a:pt x="8" y="38"/>
                  </a:lnTo>
                  <a:lnTo>
                    <a:pt x="2" y="20"/>
                  </a:lnTo>
                  <a:lnTo>
                    <a:pt x="0" y="0"/>
                  </a:lnTo>
                </a:path>
              </a:pathLst>
            </a:custGeom>
            <a:noFill/>
            <a:ln w="9525">
              <a:noFill/>
              <a:round/>
              <a:headEnd/>
              <a:tailEnd/>
            </a:ln>
          </p:spPr>
          <p:txBody>
            <a:bodyPr/>
            <a:lstStyle/>
            <a:p>
              <a:endParaRPr lang="fr-FR">
                <a:latin typeface="Calibri" pitchFamily="34" charset="0"/>
              </a:endParaRPr>
            </a:p>
          </p:txBody>
        </p:sp>
        <p:sp>
          <p:nvSpPr>
            <p:cNvPr id="8790" name="Freeform 45"/>
            <p:cNvSpPr>
              <a:spLocks/>
            </p:cNvSpPr>
            <p:nvPr/>
          </p:nvSpPr>
          <p:spPr bwMode="auto">
            <a:xfrm>
              <a:off x="6184562" y="4348013"/>
              <a:ext cx="225903" cy="379194"/>
            </a:xfrm>
            <a:custGeom>
              <a:avLst/>
              <a:gdLst>
                <a:gd name="T0" fmla="*/ 260369336 w 56"/>
                <a:gd name="T1" fmla="*/ 32546138 h 94"/>
                <a:gd name="T2" fmla="*/ 260369336 w 56"/>
                <a:gd name="T3" fmla="*/ 32546138 h 94"/>
                <a:gd name="T4" fmla="*/ 260369336 w 56"/>
                <a:gd name="T5" fmla="*/ 162730712 h 94"/>
                <a:gd name="T6" fmla="*/ 195277017 w 56"/>
                <a:gd name="T7" fmla="*/ 325461424 h 94"/>
                <a:gd name="T8" fmla="*/ 130184668 w 56"/>
                <a:gd name="T9" fmla="*/ 553280424 h 94"/>
                <a:gd name="T10" fmla="*/ 130184668 w 56"/>
                <a:gd name="T11" fmla="*/ 553280424 h 94"/>
                <a:gd name="T12" fmla="*/ 32546167 w 56"/>
                <a:gd name="T13" fmla="*/ 1008926241 h 94"/>
                <a:gd name="T14" fmla="*/ 32546167 w 56"/>
                <a:gd name="T15" fmla="*/ 1008926241 h 94"/>
                <a:gd name="T16" fmla="*/ 0 w 56"/>
                <a:gd name="T17" fmla="*/ 1432022146 h 94"/>
                <a:gd name="T18" fmla="*/ 0 w 56"/>
                <a:gd name="T19" fmla="*/ 1432022146 h 94"/>
                <a:gd name="T20" fmla="*/ 0 w 56"/>
                <a:gd name="T21" fmla="*/ 1497114406 h 94"/>
                <a:gd name="T22" fmla="*/ 0 w 56"/>
                <a:gd name="T23" fmla="*/ 1529660536 h 94"/>
                <a:gd name="T24" fmla="*/ 32546167 w 56"/>
                <a:gd name="T25" fmla="*/ 1529660536 h 94"/>
                <a:gd name="T26" fmla="*/ 32546167 w 56"/>
                <a:gd name="T27" fmla="*/ 1529660536 h 94"/>
                <a:gd name="T28" fmla="*/ 97638509 w 56"/>
                <a:gd name="T29" fmla="*/ 1529660536 h 94"/>
                <a:gd name="T30" fmla="*/ 162730858 w 56"/>
                <a:gd name="T31" fmla="*/ 1497114406 h 94"/>
                <a:gd name="T32" fmla="*/ 260369336 w 56"/>
                <a:gd name="T33" fmla="*/ 1399476017 h 94"/>
                <a:gd name="T34" fmla="*/ 455646353 w 56"/>
                <a:gd name="T35" fmla="*/ 1106564883 h 94"/>
                <a:gd name="T36" fmla="*/ 455646353 w 56"/>
                <a:gd name="T37" fmla="*/ 1106564883 h 94"/>
                <a:gd name="T38" fmla="*/ 683465558 w 56"/>
                <a:gd name="T39" fmla="*/ 683464943 h 94"/>
                <a:gd name="T40" fmla="*/ 911288672 w 56"/>
                <a:gd name="T41" fmla="*/ 260369101 h 94"/>
                <a:gd name="T42" fmla="*/ 911288672 w 56"/>
                <a:gd name="T43" fmla="*/ 260369101 h 94"/>
                <a:gd name="T44" fmla="*/ 911288672 w 56"/>
                <a:gd name="T45" fmla="*/ 227822971 h 94"/>
                <a:gd name="T46" fmla="*/ 878742513 w 56"/>
                <a:gd name="T47" fmla="*/ 260369101 h 94"/>
                <a:gd name="T48" fmla="*/ 878742513 w 56"/>
                <a:gd name="T49" fmla="*/ 260369101 h 94"/>
                <a:gd name="T50" fmla="*/ 683465558 w 56"/>
                <a:gd name="T51" fmla="*/ 520734168 h 94"/>
                <a:gd name="T52" fmla="*/ 520734637 w 56"/>
                <a:gd name="T53" fmla="*/ 846195592 h 94"/>
                <a:gd name="T54" fmla="*/ 358007876 w 56"/>
                <a:gd name="T55" fmla="*/ 1139111012 h 94"/>
                <a:gd name="T56" fmla="*/ 162730858 w 56"/>
                <a:gd name="T57" fmla="*/ 1399476017 h 94"/>
                <a:gd name="T58" fmla="*/ 162730858 w 56"/>
                <a:gd name="T59" fmla="*/ 1399476017 h 94"/>
                <a:gd name="T60" fmla="*/ 97638509 w 56"/>
                <a:gd name="T61" fmla="*/ 1464568276 h 94"/>
                <a:gd name="T62" fmla="*/ 65092334 w 56"/>
                <a:gd name="T63" fmla="*/ 1464568276 h 94"/>
                <a:gd name="T64" fmla="*/ 32546167 w 56"/>
                <a:gd name="T65" fmla="*/ 1464568276 h 94"/>
                <a:gd name="T66" fmla="*/ 32546167 w 56"/>
                <a:gd name="T67" fmla="*/ 1399476017 h 94"/>
                <a:gd name="T68" fmla="*/ 32546167 w 56"/>
                <a:gd name="T69" fmla="*/ 1236745368 h 94"/>
                <a:gd name="T70" fmla="*/ 32546167 w 56"/>
                <a:gd name="T71" fmla="*/ 1236745368 h 94"/>
                <a:gd name="T72" fmla="*/ 65092334 w 56"/>
                <a:gd name="T73" fmla="*/ 846195592 h 94"/>
                <a:gd name="T74" fmla="*/ 65092334 w 56"/>
                <a:gd name="T75" fmla="*/ 846195592 h 94"/>
                <a:gd name="T76" fmla="*/ 195277017 w 56"/>
                <a:gd name="T77" fmla="*/ 455641909 h 94"/>
                <a:gd name="T78" fmla="*/ 325461717 w 56"/>
                <a:gd name="T79" fmla="*/ 65092275 h 94"/>
                <a:gd name="T80" fmla="*/ 325461717 w 56"/>
                <a:gd name="T81" fmla="*/ 65092275 h 94"/>
                <a:gd name="T82" fmla="*/ 358007876 w 56"/>
                <a:gd name="T83" fmla="*/ 32546138 h 94"/>
                <a:gd name="T84" fmla="*/ 292915558 w 56"/>
                <a:gd name="T85" fmla="*/ 0 h 94"/>
                <a:gd name="T86" fmla="*/ 260369336 w 56"/>
                <a:gd name="T87" fmla="*/ 0 h 94"/>
                <a:gd name="T88" fmla="*/ 260369336 w 56"/>
                <a:gd name="T89" fmla="*/ 32546138 h 9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6"/>
                <a:gd name="T136" fmla="*/ 0 h 94"/>
                <a:gd name="T137" fmla="*/ 56 w 56"/>
                <a:gd name="T138" fmla="*/ 94 h 9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6" h="94">
                  <a:moveTo>
                    <a:pt x="16" y="2"/>
                  </a:moveTo>
                  <a:lnTo>
                    <a:pt x="16" y="2"/>
                  </a:lnTo>
                  <a:lnTo>
                    <a:pt x="16" y="10"/>
                  </a:lnTo>
                  <a:lnTo>
                    <a:pt x="12" y="20"/>
                  </a:lnTo>
                  <a:lnTo>
                    <a:pt x="8" y="34"/>
                  </a:lnTo>
                  <a:lnTo>
                    <a:pt x="2" y="62"/>
                  </a:lnTo>
                  <a:lnTo>
                    <a:pt x="0" y="88"/>
                  </a:lnTo>
                  <a:lnTo>
                    <a:pt x="0" y="92"/>
                  </a:lnTo>
                  <a:lnTo>
                    <a:pt x="0" y="94"/>
                  </a:lnTo>
                  <a:lnTo>
                    <a:pt x="2" y="94"/>
                  </a:lnTo>
                  <a:lnTo>
                    <a:pt x="6" y="94"/>
                  </a:lnTo>
                  <a:lnTo>
                    <a:pt x="10" y="92"/>
                  </a:lnTo>
                  <a:lnTo>
                    <a:pt x="16" y="86"/>
                  </a:lnTo>
                  <a:lnTo>
                    <a:pt x="28" y="68"/>
                  </a:lnTo>
                  <a:lnTo>
                    <a:pt x="42" y="42"/>
                  </a:lnTo>
                  <a:lnTo>
                    <a:pt x="56" y="16"/>
                  </a:lnTo>
                  <a:lnTo>
                    <a:pt x="56" y="14"/>
                  </a:lnTo>
                  <a:lnTo>
                    <a:pt x="54" y="16"/>
                  </a:lnTo>
                  <a:lnTo>
                    <a:pt x="42" y="32"/>
                  </a:lnTo>
                  <a:lnTo>
                    <a:pt x="32" y="52"/>
                  </a:lnTo>
                  <a:lnTo>
                    <a:pt x="22" y="70"/>
                  </a:lnTo>
                  <a:lnTo>
                    <a:pt x="10" y="86"/>
                  </a:lnTo>
                  <a:lnTo>
                    <a:pt x="6" y="90"/>
                  </a:lnTo>
                  <a:lnTo>
                    <a:pt x="4" y="90"/>
                  </a:lnTo>
                  <a:lnTo>
                    <a:pt x="2" y="90"/>
                  </a:lnTo>
                  <a:lnTo>
                    <a:pt x="2" y="86"/>
                  </a:lnTo>
                  <a:lnTo>
                    <a:pt x="2" y="76"/>
                  </a:lnTo>
                  <a:lnTo>
                    <a:pt x="4" y="52"/>
                  </a:lnTo>
                  <a:lnTo>
                    <a:pt x="12" y="28"/>
                  </a:lnTo>
                  <a:lnTo>
                    <a:pt x="20" y="4"/>
                  </a:lnTo>
                  <a:lnTo>
                    <a:pt x="22" y="2"/>
                  </a:lnTo>
                  <a:lnTo>
                    <a:pt x="18" y="0"/>
                  </a:lnTo>
                  <a:lnTo>
                    <a:pt x="16" y="0"/>
                  </a:lnTo>
                  <a:lnTo>
                    <a:pt x="16"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8791" name="Freeform 46"/>
            <p:cNvSpPr>
              <a:spLocks/>
            </p:cNvSpPr>
            <p:nvPr/>
          </p:nvSpPr>
          <p:spPr bwMode="auto">
            <a:xfrm>
              <a:off x="6184562" y="4348013"/>
              <a:ext cx="225903" cy="379194"/>
            </a:xfrm>
            <a:custGeom>
              <a:avLst/>
              <a:gdLst>
                <a:gd name="T0" fmla="*/ 260369336 w 56"/>
                <a:gd name="T1" fmla="*/ 32546138 h 94"/>
                <a:gd name="T2" fmla="*/ 260369336 w 56"/>
                <a:gd name="T3" fmla="*/ 32546138 h 94"/>
                <a:gd name="T4" fmla="*/ 260369336 w 56"/>
                <a:gd name="T5" fmla="*/ 162730712 h 94"/>
                <a:gd name="T6" fmla="*/ 195277017 w 56"/>
                <a:gd name="T7" fmla="*/ 325461424 h 94"/>
                <a:gd name="T8" fmla="*/ 130184668 w 56"/>
                <a:gd name="T9" fmla="*/ 553280424 h 94"/>
                <a:gd name="T10" fmla="*/ 130184668 w 56"/>
                <a:gd name="T11" fmla="*/ 553280424 h 94"/>
                <a:gd name="T12" fmla="*/ 32546167 w 56"/>
                <a:gd name="T13" fmla="*/ 1008926241 h 94"/>
                <a:gd name="T14" fmla="*/ 32546167 w 56"/>
                <a:gd name="T15" fmla="*/ 1008926241 h 94"/>
                <a:gd name="T16" fmla="*/ 0 w 56"/>
                <a:gd name="T17" fmla="*/ 1432022146 h 94"/>
                <a:gd name="T18" fmla="*/ 0 w 56"/>
                <a:gd name="T19" fmla="*/ 1432022146 h 94"/>
                <a:gd name="T20" fmla="*/ 0 w 56"/>
                <a:gd name="T21" fmla="*/ 1497114406 h 94"/>
                <a:gd name="T22" fmla="*/ 0 w 56"/>
                <a:gd name="T23" fmla="*/ 1529660536 h 94"/>
                <a:gd name="T24" fmla="*/ 32546167 w 56"/>
                <a:gd name="T25" fmla="*/ 1529660536 h 94"/>
                <a:gd name="T26" fmla="*/ 32546167 w 56"/>
                <a:gd name="T27" fmla="*/ 1529660536 h 94"/>
                <a:gd name="T28" fmla="*/ 97638509 w 56"/>
                <a:gd name="T29" fmla="*/ 1529660536 h 94"/>
                <a:gd name="T30" fmla="*/ 162730858 w 56"/>
                <a:gd name="T31" fmla="*/ 1497114406 h 94"/>
                <a:gd name="T32" fmla="*/ 260369336 w 56"/>
                <a:gd name="T33" fmla="*/ 1399476017 h 94"/>
                <a:gd name="T34" fmla="*/ 455646353 w 56"/>
                <a:gd name="T35" fmla="*/ 1106564883 h 94"/>
                <a:gd name="T36" fmla="*/ 455646353 w 56"/>
                <a:gd name="T37" fmla="*/ 1106564883 h 94"/>
                <a:gd name="T38" fmla="*/ 683465558 w 56"/>
                <a:gd name="T39" fmla="*/ 683464943 h 94"/>
                <a:gd name="T40" fmla="*/ 911288672 w 56"/>
                <a:gd name="T41" fmla="*/ 260369101 h 94"/>
                <a:gd name="T42" fmla="*/ 911288672 w 56"/>
                <a:gd name="T43" fmla="*/ 260369101 h 94"/>
                <a:gd name="T44" fmla="*/ 911288672 w 56"/>
                <a:gd name="T45" fmla="*/ 227822971 h 94"/>
                <a:gd name="T46" fmla="*/ 878742513 w 56"/>
                <a:gd name="T47" fmla="*/ 260369101 h 94"/>
                <a:gd name="T48" fmla="*/ 878742513 w 56"/>
                <a:gd name="T49" fmla="*/ 260369101 h 94"/>
                <a:gd name="T50" fmla="*/ 683465558 w 56"/>
                <a:gd name="T51" fmla="*/ 520734168 h 94"/>
                <a:gd name="T52" fmla="*/ 520734637 w 56"/>
                <a:gd name="T53" fmla="*/ 846195592 h 94"/>
                <a:gd name="T54" fmla="*/ 358007876 w 56"/>
                <a:gd name="T55" fmla="*/ 1139111012 h 94"/>
                <a:gd name="T56" fmla="*/ 162730858 w 56"/>
                <a:gd name="T57" fmla="*/ 1399476017 h 94"/>
                <a:gd name="T58" fmla="*/ 162730858 w 56"/>
                <a:gd name="T59" fmla="*/ 1399476017 h 94"/>
                <a:gd name="T60" fmla="*/ 97638509 w 56"/>
                <a:gd name="T61" fmla="*/ 1464568276 h 94"/>
                <a:gd name="T62" fmla="*/ 65092334 w 56"/>
                <a:gd name="T63" fmla="*/ 1464568276 h 94"/>
                <a:gd name="T64" fmla="*/ 32546167 w 56"/>
                <a:gd name="T65" fmla="*/ 1464568276 h 94"/>
                <a:gd name="T66" fmla="*/ 32546167 w 56"/>
                <a:gd name="T67" fmla="*/ 1399476017 h 94"/>
                <a:gd name="T68" fmla="*/ 32546167 w 56"/>
                <a:gd name="T69" fmla="*/ 1236745368 h 94"/>
                <a:gd name="T70" fmla="*/ 32546167 w 56"/>
                <a:gd name="T71" fmla="*/ 1236745368 h 94"/>
                <a:gd name="T72" fmla="*/ 65092334 w 56"/>
                <a:gd name="T73" fmla="*/ 846195592 h 94"/>
                <a:gd name="T74" fmla="*/ 65092334 w 56"/>
                <a:gd name="T75" fmla="*/ 846195592 h 94"/>
                <a:gd name="T76" fmla="*/ 195277017 w 56"/>
                <a:gd name="T77" fmla="*/ 455641909 h 94"/>
                <a:gd name="T78" fmla="*/ 325461717 w 56"/>
                <a:gd name="T79" fmla="*/ 65092275 h 94"/>
                <a:gd name="T80" fmla="*/ 325461717 w 56"/>
                <a:gd name="T81" fmla="*/ 65092275 h 94"/>
                <a:gd name="T82" fmla="*/ 358007876 w 56"/>
                <a:gd name="T83" fmla="*/ 32546138 h 94"/>
                <a:gd name="T84" fmla="*/ 292915558 w 56"/>
                <a:gd name="T85" fmla="*/ 0 h 94"/>
                <a:gd name="T86" fmla="*/ 260369336 w 56"/>
                <a:gd name="T87" fmla="*/ 0 h 94"/>
                <a:gd name="T88" fmla="*/ 260369336 w 56"/>
                <a:gd name="T89" fmla="*/ 32546138 h 9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6"/>
                <a:gd name="T136" fmla="*/ 0 h 94"/>
                <a:gd name="T137" fmla="*/ 56 w 56"/>
                <a:gd name="T138" fmla="*/ 94 h 9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6" h="94">
                  <a:moveTo>
                    <a:pt x="16" y="2"/>
                  </a:moveTo>
                  <a:lnTo>
                    <a:pt x="16" y="2"/>
                  </a:lnTo>
                  <a:lnTo>
                    <a:pt x="16" y="10"/>
                  </a:lnTo>
                  <a:lnTo>
                    <a:pt x="12" y="20"/>
                  </a:lnTo>
                  <a:lnTo>
                    <a:pt x="8" y="34"/>
                  </a:lnTo>
                  <a:lnTo>
                    <a:pt x="2" y="62"/>
                  </a:lnTo>
                  <a:lnTo>
                    <a:pt x="0" y="88"/>
                  </a:lnTo>
                  <a:lnTo>
                    <a:pt x="0" y="92"/>
                  </a:lnTo>
                  <a:lnTo>
                    <a:pt x="0" y="94"/>
                  </a:lnTo>
                  <a:lnTo>
                    <a:pt x="2" y="94"/>
                  </a:lnTo>
                  <a:lnTo>
                    <a:pt x="6" y="94"/>
                  </a:lnTo>
                  <a:lnTo>
                    <a:pt x="10" y="92"/>
                  </a:lnTo>
                  <a:lnTo>
                    <a:pt x="16" y="86"/>
                  </a:lnTo>
                  <a:lnTo>
                    <a:pt x="28" y="68"/>
                  </a:lnTo>
                  <a:lnTo>
                    <a:pt x="42" y="42"/>
                  </a:lnTo>
                  <a:lnTo>
                    <a:pt x="56" y="16"/>
                  </a:lnTo>
                  <a:lnTo>
                    <a:pt x="56" y="14"/>
                  </a:lnTo>
                  <a:lnTo>
                    <a:pt x="54" y="16"/>
                  </a:lnTo>
                  <a:lnTo>
                    <a:pt x="42" y="32"/>
                  </a:lnTo>
                  <a:lnTo>
                    <a:pt x="32" y="52"/>
                  </a:lnTo>
                  <a:lnTo>
                    <a:pt x="22" y="70"/>
                  </a:lnTo>
                  <a:lnTo>
                    <a:pt x="10" y="86"/>
                  </a:lnTo>
                  <a:lnTo>
                    <a:pt x="6" y="90"/>
                  </a:lnTo>
                  <a:lnTo>
                    <a:pt x="4" y="90"/>
                  </a:lnTo>
                  <a:lnTo>
                    <a:pt x="2" y="90"/>
                  </a:lnTo>
                  <a:lnTo>
                    <a:pt x="2" y="86"/>
                  </a:lnTo>
                  <a:lnTo>
                    <a:pt x="2" y="76"/>
                  </a:lnTo>
                  <a:lnTo>
                    <a:pt x="4" y="52"/>
                  </a:lnTo>
                  <a:lnTo>
                    <a:pt x="12" y="28"/>
                  </a:lnTo>
                  <a:lnTo>
                    <a:pt x="20" y="4"/>
                  </a:lnTo>
                  <a:lnTo>
                    <a:pt x="22" y="2"/>
                  </a:lnTo>
                  <a:lnTo>
                    <a:pt x="18" y="0"/>
                  </a:lnTo>
                  <a:lnTo>
                    <a:pt x="16" y="0"/>
                  </a:lnTo>
                  <a:lnTo>
                    <a:pt x="16" y="2"/>
                  </a:lnTo>
                </a:path>
              </a:pathLst>
            </a:custGeom>
            <a:noFill/>
            <a:ln w="9525">
              <a:noFill/>
              <a:round/>
              <a:headEnd/>
              <a:tailEnd/>
            </a:ln>
          </p:spPr>
          <p:txBody>
            <a:bodyPr/>
            <a:lstStyle/>
            <a:p>
              <a:endParaRPr lang="fr-FR">
                <a:latin typeface="Calibri" pitchFamily="34" charset="0"/>
              </a:endParaRPr>
            </a:p>
          </p:txBody>
        </p:sp>
        <p:sp>
          <p:nvSpPr>
            <p:cNvPr id="8792" name="Freeform 47"/>
            <p:cNvSpPr>
              <a:spLocks/>
            </p:cNvSpPr>
            <p:nvPr/>
          </p:nvSpPr>
          <p:spPr bwMode="auto">
            <a:xfrm>
              <a:off x="6216834" y="4477100"/>
              <a:ext cx="645436" cy="1516774"/>
            </a:xfrm>
            <a:custGeom>
              <a:avLst/>
              <a:gdLst>
                <a:gd name="T0" fmla="*/ 1204198058 w 160"/>
                <a:gd name="T1" fmla="*/ 0 h 376"/>
                <a:gd name="T2" fmla="*/ 911286959 w 160"/>
                <a:gd name="T3" fmla="*/ 358003048 h 376"/>
                <a:gd name="T4" fmla="*/ 683464274 w 160"/>
                <a:gd name="T5" fmla="*/ 781102303 h 376"/>
                <a:gd name="T6" fmla="*/ 292915007 w 160"/>
                <a:gd name="T7" fmla="*/ 1757477093 h 376"/>
                <a:gd name="T8" fmla="*/ 162730552 w 160"/>
                <a:gd name="T9" fmla="*/ 2147483647 h 376"/>
                <a:gd name="T10" fmla="*/ 65092212 w 160"/>
                <a:gd name="T11" fmla="*/ 2147483647 h 376"/>
                <a:gd name="T12" fmla="*/ 0 w 160"/>
                <a:gd name="T13" fmla="*/ 2147483647 h 376"/>
                <a:gd name="T14" fmla="*/ 0 w 160"/>
                <a:gd name="T15" fmla="*/ 2147483647 h 376"/>
                <a:gd name="T16" fmla="*/ 97638325 w 160"/>
                <a:gd name="T17" fmla="*/ 2147483647 h 376"/>
                <a:gd name="T18" fmla="*/ 162730552 w 160"/>
                <a:gd name="T19" fmla="*/ 2147483647 h 376"/>
                <a:gd name="T20" fmla="*/ 390549267 w 160"/>
                <a:gd name="T21" fmla="*/ 2147483647 h 376"/>
                <a:gd name="T22" fmla="*/ 748556469 w 160"/>
                <a:gd name="T23" fmla="*/ 2147483647 h 376"/>
                <a:gd name="T24" fmla="*/ 943833057 w 160"/>
                <a:gd name="T25" fmla="*/ 2147483647 h 376"/>
                <a:gd name="T26" fmla="*/ 1139105862 w 160"/>
                <a:gd name="T27" fmla="*/ 2147483647 h 376"/>
                <a:gd name="T28" fmla="*/ 1464566841 w 160"/>
                <a:gd name="T29" fmla="*/ 2147483647 h 376"/>
                <a:gd name="T30" fmla="*/ 1757477688 w 160"/>
                <a:gd name="T31" fmla="*/ 2147483647 h 376"/>
                <a:gd name="T32" fmla="*/ 1920208178 w 160"/>
                <a:gd name="T33" fmla="*/ 2147483647 h 376"/>
                <a:gd name="T34" fmla="*/ 2115485269 w 160"/>
                <a:gd name="T35" fmla="*/ 2147483647 h 376"/>
                <a:gd name="T36" fmla="*/ 2147483647 w 160"/>
                <a:gd name="T37" fmla="*/ 2147483647 h 376"/>
                <a:gd name="T38" fmla="*/ 2147483647 w 160"/>
                <a:gd name="T39" fmla="*/ 2147483647 h 376"/>
                <a:gd name="T40" fmla="*/ 2147483647 w 160"/>
                <a:gd name="T41" fmla="*/ 2147483647 h 376"/>
                <a:gd name="T42" fmla="*/ 2147483647 w 160"/>
                <a:gd name="T43" fmla="*/ 2147483647 h 376"/>
                <a:gd name="T44" fmla="*/ 2147483647 w 160"/>
                <a:gd name="T45" fmla="*/ 2147483647 h 376"/>
                <a:gd name="T46" fmla="*/ 2147483647 w 160"/>
                <a:gd name="T47" fmla="*/ 2147483647 h 376"/>
                <a:gd name="T48" fmla="*/ 1985300373 w 160"/>
                <a:gd name="T49" fmla="*/ 2147483647 h 376"/>
                <a:gd name="T50" fmla="*/ 1692385492 w 160"/>
                <a:gd name="T51" fmla="*/ 2147483647 h 376"/>
                <a:gd name="T52" fmla="*/ 1529659037 w 160"/>
                <a:gd name="T53" fmla="*/ 2147483647 h 376"/>
                <a:gd name="T54" fmla="*/ 1366928547 w 160"/>
                <a:gd name="T55" fmla="*/ 2147483647 h 376"/>
                <a:gd name="T56" fmla="*/ 1139105862 w 160"/>
                <a:gd name="T57" fmla="*/ 2147483647 h 376"/>
                <a:gd name="T58" fmla="*/ 911286959 w 160"/>
                <a:gd name="T59" fmla="*/ 2147483647 h 376"/>
                <a:gd name="T60" fmla="*/ 781102567 w 160"/>
                <a:gd name="T61" fmla="*/ 2147483647 h 376"/>
                <a:gd name="T62" fmla="*/ 455641462 w 160"/>
                <a:gd name="T63" fmla="*/ 2147483647 h 376"/>
                <a:gd name="T64" fmla="*/ 358003169 w 160"/>
                <a:gd name="T65" fmla="*/ 2147483647 h 376"/>
                <a:gd name="T66" fmla="*/ 227822748 w 160"/>
                <a:gd name="T67" fmla="*/ 2147483647 h 376"/>
                <a:gd name="T68" fmla="*/ 130184423 w 160"/>
                <a:gd name="T69" fmla="*/ 2147483647 h 376"/>
                <a:gd name="T70" fmla="*/ 97638325 w 160"/>
                <a:gd name="T71" fmla="*/ 2147483647 h 376"/>
                <a:gd name="T72" fmla="*/ 130184423 w 160"/>
                <a:gd name="T73" fmla="*/ 2147483647 h 376"/>
                <a:gd name="T74" fmla="*/ 195276650 w 160"/>
                <a:gd name="T75" fmla="*/ 2147483647 h 376"/>
                <a:gd name="T76" fmla="*/ 358003169 w 160"/>
                <a:gd name="T77" fmla="*/ 1822569266 h 376"/>
                <a:gd name="T78" fmla="*/ 488187560 w 160"/>
                <a:gd name="T79" fmla="*/ 1334381998 h 376"/>
                <a:gd name="T80" fmla="*/ 683464274 w 160"/>
                <a:gd name="T81" fmla="*/ 846194476 h 376"/>
                <a:gd name="T82" fmla="*/ 1041467316 w 160"/>
                <a:gd name="T83" fmla="*/ 195276584 h 376"/>
                <a:gd name="T84" fmla="*/ 1204198058 w 160"/>
                <a:gd name="T85" fmla="*/ 0 h 37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0"/>
                <a:gd name="T130" fmla="*/ 0 h 376"/>
                <a:gd name="T131" fmla="*/ 160 w 160"/>
                <a:gd name="T132" fmla="*/ 376 h 37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0" h="376">
                  <a:moveTo>
                    <a:pt x="74" y="0"/>
                  </a:moveTo>
                  <a:lnTo>
                    <a:pt x="74" y="0"/>
                  </a:lnTo>
                  <a:lnTo>
                    <a:pt x="64" y="10"/>
                  </a:lnTo>
                  <a:lnTo>
                    <a:pt x="56" y="22"/>
                  </a:lnTo>
                  <a:lnTo>
                    <a:pt x="42" y="48"/>
                  </a:lnTo>
                  <a:lnTo>
                    <a:pt x="30" y="78"/>
                  </a:lnTo>
                  <a:lnTo>
                    <a:pt x="18" y="108"/>
                  </a:lnTo>
                  <a:lnTo>
                    <a:pt x="10" y="144"/>
                  </a:lnTo>
                  <a:lnTo>
                    <a:pt x="4" y="180"/>
                  </a:lnTo>
                  <a:lnTo>
                    <a:pt x="0" y="216"/>
                  </a:lnTo>
                  <a:lnTo>
                    <a:pt x="0" y="234"/>
                  </a:lnTo>
                  <a:lnTo>
                    <a:pt x="0" y="252"/>
                  </a:lnTo>
                  <a:lnTo>
                    <a:pt x="4" y="284"/>
                  </a:lnTo>
                  <a:lnTo>
                    <a:pt x="6" y="302"/>
                  </a:lnTo>
                  <a:lnTo>
                    <a:pt x="10" y="318"/>
                  </a:lnTo>
                  <a:lnTo>
                    <a:pt x="16" y="328"/>
                  </a:lnTo>
                  <a:lnTo>
                    <a:pt x="24" y="340"/>
                  </a:lnTo>
                  <a:lnTo>
                    <a:pt x="36" y="348"/>
                  </a:lnTo>
                  <a:lnTo>
                    <a:pt x="46" y="354"/>
                  </a:lnTo>
                  <a:lnTo>
                    <a:pt x="58" y="358"/>
                  </a:lnTo>
                  <a:lnTo>
                    <a:pt x="70" y="356"/>
                  </a:lnTo>
                  <a:lnTo>
                    <a:pt x="80" y="356"/>
                  </a:lnTo>
                  <a:lnTo>
                    <a:pt x="90" y="358"/>
                  </a:lnTo>
                  <a:lnTo>
                    <a:pt x="98" y="362"/>
                  </a:lnTo>
                  <a:lnTo>
                    <a:pt x="108" y="368"/>
                  </a:lnTo>
                  <a:lnTo>
                    <a:pt x="118" y="374"/>
                  </a:lnTo>
                  <a:lnTo>
                    <a:pt x="124" y="376"/>
                  </a:lnTo>
                  <a:lnTo>
                    <a:pt x="130" y="376"/>
                  </a:lnTo>
                  <a:lnTo>
                    <a:pt x="146" y="374"/>
                  </a:lnTo>
                  <a:lnTo>
                    <a:pt x="152" y="372"/>
                  </a:lnTo>
                  <a:lnTo>
                    <a:pt x="158" y="370"/>
                  </a:lnTo>
                  <a:lnTo>
                    <a:pt x="160" y="368"/>
                  </a:lnTo>
                  <a:lnTo>
                    <a:pt x="158" y="368"/>
                  </a:lnTo>
                  <a:lnTo>
                    <a:pt x="150" y="370"/>
                  </a:lnTo>
                  <a:lnTo>
                    <a:pt x="140" y="372"/>
                  </a:lnTo>
                  <a:lnTo>
                    <a:pt x="130" y="372"/>
                  </a:lnTo>
                  <a:lnTo>
                    <a:pt x="122" y="372"/>
                  </a:lnTo>
                  <a:lnTo>
                    <a:pt x="112" y="368"/>
                  </a:lnTo>
                  <a:lnTo>
                    <a:pt x="104" y="362"/>
                  </a:lnTo>
                  <a:lnTo>
                    <a:pt x="94" y="356"/>
                  </a:lnTo>
                  <a:lnTo>
                    <a:pt x="84" y="352"/>
                  </a:lnTo>
                  <a:lnTo>
                    <a:pt x="78" y="352"/>
                  </a:lnTo>
                  <a:lnTo>
                    <a:pt x="70" y="352"/>
                  </a:lnTo>
                  <a:lnTo>
                    <a:pt x="64" y="354"/>
                  </a:lnTo>
                  <a:lnTo>
                    <a:pt x="56" y="354"/>
                  </a:lnTo>
                  <a:lnTo>
                    <a:pt x="48" y="350"/>
                  </a:lnTo>
                  <a:lnTo>
                    <a:pt x="40" y="346"/>
                  </a:lnTo>
                  <a:lnTo>
                    <a:pt x="28" y="334"/>
                  </a:lnTo>
                  <a:lnTo>
                    <a:pt x="22" y="328"/>
                  </a:lnTo>
                  <a:lnTo>
                    <a:pt x="18" y="320"/>
                  </a:lnTo>
                  <a:lnTo>
                    <a:pt x="14" y="304"/>
                  </a:lnTo>
                  <a:lnTo>
                    <a:pt x="8" y="272"/>
                  </a:lnTo>
                  <a:lnTo>
                    <a:pt x="6" y="238"/>
                  </a:lnTo>
                  <a:lnTo>
                    <a:pt x="6" y="224"/>
                  </a:lnTo>
                  <a:lnTo>
                    <a:pt x="8" y="208"/>
                  </a:lnTo>
                  <a:lnTo>
                    <a:pt x="12" y="178"/>
                  </a:lnTo>
                  <a:lnTo>
                    <a:pt x="16" y="144"/>
                  </a:lnTo>
                  <a:lnTo>
                    <a:pt x="22" y="112"/>
                  </a:lnTo>
                  <a:lnTo>
                    <a:pt x="30" y="82"/>
                  </a:lnTo>
                  <a:lnTo>
                    <a:pt x="42" y="52"/>
                  </a:lnTo>
                  <a:lnTo>
                    <a:pt x="56" y="24"/>
                  </a:lnTo>
                  <a:lnTo>
                    <a:pt x="64" y="12"/>
                  </a:lnTo>
                  <a:lnTo>
                    <a:pt x="74"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8793" name="Freeform 49"/>
            <p:cNvSpPr>
              <a:spLocks/>
            </p:cNvSpPr>
            <p:nvPr/>
          </p:nvSpPr>
          <p:spPr bwMode="auto">
            <a:xfrm>
              <a:off x="5861845" y="5961602"/>
              <a:ext cx="258174" cy="185563"/>
            </a:xfrm>
            <a:custGeom>
              <a:avLst/>
              <a:gdLst>
                <a:gd name="T0" fmla="*/ 0 w 64"/>
                <a:gd name="T1" fmla="*/ 0 h 46"/>
                <a:gd name="T2" fmla="*/ 0 w 64"/>
                <a:gd name="T3" fmla="*/ 0 h 46"/>
                <a:gd name="T4" fmla="*/ 0 w 64"/>
                <a:gd name="T5" fmla="*/ 32546134 h 46"/>
                <a:gd name="T6" fmla="*/ 32546052 w 64"/>
                <a:gd name="T7" fmla="*/ 65092267 h 46"/>
                <a:gd name="T8" fmla="*/ 32546052 w 64"/>
                <a:gd name="T9" fmla="*/ 65092267 h 46"/>
                <a:gd name="T10" fmla="*/ 162730285 w 64"/>
                <a:gd name="T11" fmla="*/ 130184535 h 46"/>
                <a:gd name="T12" fmla="*/ 292910491 w 64"/>
                <a:gd name="T13" fmla="*/ 162730692 h 46"/>
                <a:gd name="T14" fmla="*/ 292910491 w 64"/>
                <a:gd name="T15" fmla="*/ 162730692 h 46"/>
                <a:gd name="T16" fmla="*/ 553278972 w 64"/>
                <a:gd name="T17" fmla="*/ 195276818 h 46"/>
                <a:gd name="T18" fmla="*/ 650917105 w 64"/>
                <a:gd name="T19" fmla="*/ 260369070 h 46"/>
                <a:gd name="T20" fmla="*/ 781097249 w 64"/>
                <a:gd name="T21" fmla="*/ 325461384 h 46"/>
                <a:gd name="T22" fmla="*/ 781097249 w 64"/>
                <a:gd name="T23" fmla="*/ 325461384 h 46"/>
                <a:gd name="T24" fmla="*/ 846189337 w 64"/>
                <a:gd name="T25" fmla="*/ 423095728 h 46"/>
                <a:gd name="T26" fmla="*/ 911281426 w 64"/>
                <a:gd name="T27" fmla="*/ 520734105 h 46"/>
                <a:gd name="T28" fmla="*/ 1008919559 w 64"/>
                <a:gd name="T29" fmla="*/ 716010986 h 46"/>
                <a:gd name="T30" fmla="*/ 1008919559 w 64"/>
                <a:gd name="T31" fmla="*/ 716010986 h 46"/>
                <a:gd name="T32" fmla="*/ 1008919559 w 64"/>
                <a:gd name="T33" fmla="*/ 748557112 h 46"/>
                <a:gd name="T34" fmla="*/ 1041465604 w 64"/>
                <a:gd name="T35" fmla="*/ 716010986 h 46"/>
                <a:gd name="T36" fmla="*/ 1041465604 w 64"/>
                <a:gd name="T37" fmla="*/ 716010986 h 46"/>
                <a:gd name="T38" fmla="*/ 976373515 w 64"/>
                <a:gd name="T39" fmla="*/ 553280357 h 46"/>
                <a:gd name="T40" fmla="*/ 911281426 w 64"/>
                <a:gd name="T41" fmla="*/ 423095728 h 46"/>
                <a:gd name="T42" fmla="*/ 781097249 w 64"/>
                <a:gd name="T43" fmla="*/ 292915258 h 46"/>
                <a:gd name="T44" fmla="*/ 650917105 w 64"/>
                <a:gd name="T45" fmla="*/ 195276818 h 46"/>
                <a:gd name="T46" fmla="*/ 650917105 w 64"/>
                <a:gd name="T47" fmla="*/ 195276818 h 46"/>
                <a:gd name="T48" fmla="*/ 488186757 w 64"/>
                <a:gd name="T49" fmla="*/ 162730692 h 46"/>
                <a:gd name="T50" fmla="*/ 358002580 w 64"/>
                <a:gd name="T51" fmla="*/ 130184535 h 46"/>
                <a:gd name="T52" fmla="*/ 358002580 w 64"/>
                <a:gd name="T53" fmla="*/ 130184535 h 46"/>
                <a:gd name="T54" fmla="*/ 227822374 w 64"/>
                <a:gd name="T55" fmla="*/ 130184535 h 46"/>
                <a:gd name="T56" fmla="*/ 130184209 w 64"/>
                <a:gd name="T57" fmla="*/ 97638409 h 46"/>
                <a:gd name="T58" fmla="*/ 130184209 w 64"/>
                <a:gd name="T59" fmla="*/ 97638409 h 46"/>
                <a:gd name="T60" fmla="*/ 65092104 w 64"/>
                <a:gd name="T61" fmla="*/ 32546134 h 46"/>
                <a:gd name="T62" fmla="*/ 0 w 64"/>
                <a:gd name="T63" fmla="*/ 0 h 46"/>
                <a:gd name="T64" fmla="*/ 0 w 64"/>
                <a:gd name="T65" fmla="*/ 0 h 46"/>
                <a:gd name="T66" fmla="*/ 0 w 64"/>
                <a:gd name="T67" fmla="*/ 0 h 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4"/>
                <a:gd name="T103" fmla="*/ 0 h 46"/>
                <a:gd name="T104" fmla="*/ 64 w 64"/>
                <a:gd name="T105" fmla="*/ 46 h 4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4" h="46">
                  <a:moveTo>
                    <a:pt x="0" y="0"/>
                  </a:moveTo>
                  <a:lnTo>
                    <a:pt x="0" y="0"/>
                  </a:lnTo>
                  <a:lnTo>
                    <a:pt x="0" y="2"/>
                  </a:lnTo>
                  <a:lnTo>
                    <a:pt x="2" y="4"/>
                  </a:lnTo>
                  <a:lnTo>
                    <a:pt x="10" y="8"/>
                  </a:lnTo>
                  <a:lnTo>
                    <a:pt x="18" y="10"/>
                  </a:lnTo>
                  <a:lnTo>
                    <a:pt x="34" y="12"/>
                  </a:lnTo>
                  <a:lnTo>
                    <a:pt x="40" y="16"/>
                  </a:lnTo>
                  <a:lnTo>
                    <a:pt x="48" y="20"/>
                  </a:lnTo>
                  <a:lnTo>
                    <a:pt x="52" y="26"/>
                  </a:lnTo>
                  <a:lnTo>
                    <a:pt x="56" y="32"/>
                  </a:lnTo>
                  <a:lnTo>
                    <a:pt x="62" y="44"/>
                  </a:lnTo>
                  <a:lnTo>
                    <a:pt x="62" y="46"/>
                  </a:lnTo>
                  <a:lnTo>
                    <a:pt x="64" y="44"/>
                  </a:lnTo>
                  <a:lnTo>
                    <a:pt x="60" y="34"/>
                  </a:lnTo>
                  <a:lnTo>
                    <a:pt x="56" y="26"/>
                  </a:lnTo>
                  <a:lnTo>
                    <a:pt x="48" y="18"/>
                  </a:lnTo>
                  <a:lnTo>
                    <a:pt x="40" y="12"/>
                  </a:lnTo>
                  <a:lnTo>
                    <a:pt x="30" y="10"/>
                  </a:lnTo>
                  <a:lnTo>
                    <a:pt x="22" y="8"/>
                  </a:lnTo>
                  <a:lnTo>
                    <a:pt x="14" y="8"/>
                  </a:lnTo>
                  <a:lnTo>
                    <a:pt x="8" y="6"/>
                  </a:lnTo>
                  <a:lnTo>
                    <a:pt x="4" y="2"/>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8794" name="Freeform 50"/>
            <p:cNvSpPr>
              <a:spLocks/>
            </p:cNvSpPr>
            <p:nvPr/>
          </p:nvSpPr>
          <p:spPr bwMode="auto">
            <a:xfrm>
              <a:off x="5861845" y="5961602"/>
              <a:ext cx="258174" cy="185563"/>
            </a:xfrm>
            <a:custGeom>
              <a:avLst/>
              <a:gdLst>
                <a:gd name="T0" fmla="*/ 0 w 64"/>
                <a:gd name="T1" fmla="*/ 0 h 46"/>
                <a:gd name="T2" fmla="*/ 0 w 64"/>
                <a:gd name="T3" fmla="*/ 0 h 46"/>
                <a:gd name="T4" fmla="*/ 0 w 64"/>
                <a:gd name="T5" fmla="*/ 32546134 h 46"/>
                <a:gd name="T6" fmla="*/ 32546052 w 64"/>
                <a:gd name="T7" fmla="*/ 65092267 h 46"/>
                <a:gd name="T8" fmla="*/ 32546052 w 64"/>
                <a:gd name="T9" fmla="*/ 65092267 h 46"/>
                <a:gd name="T10" fmla="*/ 162730285 w 64"/>
                <a:gd name="T11" fmla="*/ 130184535 h 46"/>
                <a:gd name="T12" fmla="*/ 292910491 w 64"/>
                <a:gd name="T13" fmla="*/ 162730692 h 46"/>
                <a:gd name="T14" fmla="*/ 292910491 w 64"/>
                <a:gd name="T15" fmla="*/ 162730692 h 46"/>
                <a:gd name="T16" fmla="*/ 553278972 w 64"/>
                <a:gd name="T17" fmla="*/ 195276818 h 46"/>
                <a:gd name="T18" fmla="*/ 650917105 w 64"/>
                <a:gd name="T19" fmla="*/ 260369070 h 46"/>
                <a:gd name="T20" fmla="*/ 781097249 w 64"/>
                <a:gd name="T21" fmla="*/ 325461384 h 46"/>
                <a:gd name="T22" fmla="*/ 781097249 w 64"/>
                <a:gd name="T23" fmla="*/ 325461384 h 46"/>
                <a:gd name="T24" fmla="*/ 846189337 w 64"/>
                <a:gd name="T25" fmla="*/ 423095728 h 46"/>
                <a:gd name="T26" fmla="*/ 911281426 w 64"/>
                <a:gd name="T27" fmla="*/ 520734105 h 46"/>
                <a:gd name="T28" fmla="*/ 1008919559 w 64"/>
                <a:gd name="T29" fmla="*/ 716010986 h 46"/>
                <a:gd name="T30" fmla="*/ 1008919559 w 64"/>
                <a:gd name="T31" fmla="*/ 716010986 h 46"/>
                <a:gd name="T32" fmla="*/ 1008919559 w 64"/>
                <a:gd name="T33" fmla="*/ 748557112 h 46"/>
                <a:gd name="T34" fmla="*/ 1041465604 w 64"/>
                <a:gd name="T35" fmla="*/ 716010986 h 46"/>
                <a:gd name="T36" fmla="*/ 1041465604 w 64"/>
                <a:gd name="T37" fmla="*/ 716010986 h 46"/>
                <a:gd name="T38" fmla="*/ 976373515 w 64"/>
                <a:gd name="T39" fmla="*/ 553280357 h 46"/>
                <a:gd name="T40" fmla="*/ 911281426 w 64"/>
                <a:gd name="T41" fmla="*/ 423095728 h 46"/>
                <a:gd name="T42" fmla="*/ 781097249 w 64"/>
                <a:gd name="T43" fmla="*/ 292915258 h 46"/>
                <a:gd name="T44" fmla="*/ 650917105 w 64"/>
                <a:gd name="T45" fmla="*/ 195276818 h 46"/>
                <a:gd name="T46" fmla="*/ 650917105 w 64"/>
                <a:gd name="T47" fmla="*/ 195276818 h 46"/>
                <a:gd name="T48" fmla="*/ 488186757 w 64"/>
                <a:gd name="T49" fmla="*/ 162730692 h 46"/>
                <a:gd name="T50" fmla="*/ 358002580 w 64"/>
                <a:gd name="T51" fmla="*/ 130184535 h 46"/>
                <a:gd name="T52" fmla="*/ 358002580 w 64"/>
                <a:gd name="T53" fmla="*/ 130184535 h 46"/>
                <a:gd name="T54" fmla="*/ 227822374 w 64"/>
                <a:gd name="T55" fmla="*/ 130184535 h 46"/>
                <a:gd name="T56" fmla="*/ 130184209 w 64"/>
                <a:gd name="T57" fmla="*/ 97638409 h 46"/>
                <a:gd name="T58" fmla="*/ 130184209 w 64"/>
                <a:gd name="T59" fmla="*/ 97638409 h 46"/>
                <a:gd name="T60" fmla="*/ 65092104 w 64"/>
                <a:gd name="T61" fmla="*/ 32546134 h 46"/>
                <a:gd name="T62" fmla="*/ 0 w 64"/>
                <a:gd name="T63" fmla="*/ 0 h 46"/>
                <a:gd name="T64" fmla="*/ 0 w 64"/>
                <a:gd name="T65" fmla="*/ 0 h 46"/>
                <a:gd name="T66" fmla="*/ 0 w 64"/>
                <a:gd name="T67" fmla="*/ 0 h 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4"/>
                <a:gd name="T103" fmla="*/ 0 h 46"/>
                <a:gd name="T104" fmla="*/ 64 w 64"/>
                <a:gd name="T105" fmla="*/ 46 h 4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4" h="46">
                  <a:moveTo>
                    <a:pt x="0" y="0"/>
                  </a:moveTo>
                  <a:lnTo>
                    <a:pt x="0" y="0"/>
                  </a:lnTo>
                  <a:lnTo>
                    <a:pt x="0" y="2"/>
                  </a:lnTo>
                  <a:lnTo>
                    <a:pt x="2" y="4"/>
                  </a:lnTo>
                  <a:lnTo>
                    <a:pt x="10" y="8"/>
                  </a:lnTo>
                  <a:lnTo>
                    <a:pt x="18" y="10"/>
                  </a:lnTo>
                  <a:lnTo>
                    <a:pt x="34" y="12"/>
                  </a:lnTo>
                  <a:lnTo>
                    <a:pt x="40" y="16"/>
                  </a:lnTo>
                  <a:lnTo>
                    <a:pt x="48" y="20"/>
                  </a:lnTo>
                  <a:lnTo>
                    <a:pt x="52" y="26"/>
                  </a:lnTo>
                  <a:lnTo>
                    <a:pt x="56" y="32"/>
                  </a:lnTo>
                  <a:lnTo>
                    <a:pt x="62" y="44"/>
                  </a:lnTo>
                  <a:lnTo>
                    <a:pt x="62" y="46"/>
                  </a:lnTo>
                  <a:lnTo>
                    <a:pt x="64" y="44"/>
                  </a:lnTo>
                  <a:lnTo>
                    <a:pt x="60" y="34"/>
                  </a:lnTo>
                  <a:lnTo>
                    <a:pt x="56" y="26"/>
                  </a:lnTo>
                  <a:lnTo>
                    <a:pt x="48" y="18"/>
                  </a:lnTo>
                  <a:lnTo>
                    <a:pt x="40" y="12"/>
                  </a:lnTo>
                  <a:lnTo>
                    <a:pt x="30" y="10"/>
                  </a:lnTo>
                  <a:lnTo>
                    <a:pt x="22" y="8"/>
                  </a:lnTo>
                  <a:lnTo>
                    <a:pt x="14" y="8"/>
                  </a:lnTo>
                  <a:lnTo>
                    <a:pt x="8" y="6"/>
                  </a:lnTo>
                  <a:lnTo>
                    <a:pt x="4" y="2"/>
                  </a:lnTo>
                  <a:lnTo>
                    <a:pt x="0" y="0"/>
                  </a:lnTo>
                </a:path>
              </a:pathLst>
            </a:custGeom>
            <a:noFill/>
            <a:ln w="9525">
              <a:noFill/>
              <a:round/>
              <a:headEnd/>
              <a:tailEnd/>
            </a:ln>
          </p:spPr>
          <p:txBody>
            <a:bodyPr/>
            <a:lstStyle/>
            <a:p>
              <a:endParaRPr lang="fr-FR">
                <a:latin typeface="Calibri" pitchFamily="34" charset="0"/>
              </a:endParaRPr>
            </a:p>
          </p:txBody>
        </p:sp>
        <p:sp>
          <p:nvSpPr>
            <p:cNvPr id="8795" name="Freeform 51"/>
            <p:cNvSpPr>
              <a:spLocks/>
            </p:cNvSpPr>
            <p:nvPr/>
          </p:nvSpPr>
          <p:spPr bwMode="auto">
            <a:xfrm>
              <a:off x="6079679" y="5985806"/>
              <a:ext cx="209767" cy="298514"/>
            </a:xfrm>
            <a:custGeom>
              <a:avLst/>
              <a:gdLst>
                <a:gd name="T0" fmla="*/ 0 w 52"/>
                <a:gd name="T1" fmla="*/ 32546088 h 74"/>
                <a:gd name="T2" fmla="*/ 0 w 52"/>
                <a:gd name="T3" fmla="*/ 32546088 h 74"/>
                <a:gd name="T4" fmla="*/ 32546155 w 52"/>
                <a:gd name="T5" fmla="*/ 130184354 h 74"/>
                <a:gd name="T6" fmla="*/ 65092310 w 52"/>
                <a:gd name="T7" fmla="*/ 227822627 h 74"/>
                <a:gd name="T8" fmla="*/ 97638473 w 52"/>
                <a:gd name="T9" fmla="*/ 455641219 h 74"/>
                <a:gd name="T10" fmla="*/ 130184621 w 52"/>
                <a:gd name="T11" fmla="*/ 683463909 h 74"/>
                <a:gd name="T12" fmla="*/ 162730800 w 52"/>
                <a:gd name="T13" fmla="*/ 813648231 h 74"/>
                <a:gd name="T14" fmla="*/ 227823094 w 52"/>
                <a:gd name="T15" fmla="*/ 911282439 h 74"/>
                <a:gd name="T16" fmla="*/ 227823094 w 52"/>
                <a:gd name="T17" fmla="*/ 911282439 h 74"/>
                <a:gd name="T18" fmla="*/ 358007746 w 52"/>
                <a:gd name="T19" fmla="*/ 1041466761 h 74"/>
                <a:gd name="T20" fmla="*/ 488188302 w 52"/>
                <a:gd name="T21" fmla="*/ 1139105255 h 74"/>
                <a:gd name="T22" fmla="*/ 650919164 w 52"/>
                <a:gd name="T23" fmla="*/ 1204197416 h 74"/>
                <a:gd name="T24" fmla="*/ 846196048 w 52"/>
                <a:gd name="T25" fmla="*/ 1204197416 h 74"/>
                <a:gd name="T26" fmla="*/ 846196048 w 52"/>
                <a:gd name="T27" fmla="*/ 1204197416 h 74"/>
                <a:gd name="T28" fmla="*/ 846196048 w 52"/>
                <a:gd name="T29" fmla="*/ 1171651335 h 74"/>
                <a:gd name="T30" fmla="*/ 813649901 w 52"/>
                <a:gd name="T31" fmla="*/ 1171651335 h 74"/>
                <a:gd name="T32" fmla="*/ 813649901 w 52"/>
                <a:gd name="T33" fmla="*/ 1171651335 h 74"/>
                <a:gd name="T34" fmla="*/ 618373017 w 52"/>
                <a:gd name="T35" fmla="*/ 1139105255 h 74"/>
                <a:gd name="T36" fmla="*/ 423100041 w 52"/>
                <a:gd name="T37" fmla="*/ 1041466761 h 74"/>
                <a:gd name="T38" fmla="*/ 292915452 w 52"/>
                <a:gd name="T39" fmla="*/ 911282439 h 74"/>
                <a:gd name="T40" fmla="*/ 195276947 w 52"/>
                <a:gd name="T41" fmla="*/ 716009990 h 74"/>
                <a:gd name="T42" fmla="*/ 195276947 w 52"/>
                <a:gd name="T43" fmla="*/ 716009990 h 74"/>
                <a:gd name="T44" fmla="*/ 130184621 w 52"/>
                <a:gd name="T45" fmla="*/ 358002978 h 74"/>
                <a:gd name="T46" fmla="*/ 97638473 w 52"/>
                <a:gd name="T47" fmla="*/ 162730466 h 74"/>
                <a:gd name="T48" fmla="*/ 0 w 52"/>
                <a:gd name="T49" fmla="*/ 0 h 74"/>
                <a:gd name="T50" fmla="*/ 0 w 52"/>
                <a:gd name="T51" fmla="*/ 0 h 74"/>
                <a:gd name="T52" fmla="*/ 0 w 52"/>
                <a:gd name="T53" fmla="*/ 32546088 h 7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
                <a:gd name="T82" fmla="*/ 0 h 74"/>
                <a:gd name="T83" fmla="*/ 52 w 52"/>
                <a:gd name="T84" fmla="*/ 74 h 7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 h="74">
                  <a:moveTo>
                    <a:pt x="0" y="2"/>
                  </a:moveTo>
                  <a:lnTo>
                    <a:pt x="0" y="2"/>
                  </a:lnTo>
                  <a:lnTo>
                    <a:pt x="2" y="8"/>
                  </a:lnTo>
                  <a:lnTo>
                    <a:pt x="4" y="14"/>
                  </a:lnTo>
                  <a:lnTo>
                    <a:pt x="6" y="28"/>
                  </a:lnTo>
                  <a:lnTo>
                    <a:pt x="8" y="42"/>
                  </a:lnTo>
                  <a:lnTo>
                    <a:pt x="10" y="50"/>
                  </a:lnTo>
                  <a:lnTo>
                    <a:pt x="14" y="56"/>
                  </a:lnTo>
                  <a:lnTo>
                    <a:pt x="22" y="64"/>
                  </a:lnTo>
                  <a:lnTo>
                    <a:pt x="30" y="70"/>
                  </a:lnTo>
                  <a:lnTo>
                    <a:pt x="40" y="74"/>
                  </a:lnTo>
                  <a:lnTo>
                    <a:pt x="52" y="74"/>
                  </a:lnTo>
                  <a:lnTo>
                    <a:pt x="52" y="72"/>
                  </a:lnTo>
                  <a:lnTo>
                    <a:pt x="50" y="72"/>
                  </a:lnTo>
                  <a:lnTo>
                    <a:pt x="38" y="70"/>
                  </a:lnTo>
                  <a:lnTo>
                    <a:pt x="26" y="64"/>
                  </a:lnTo>
                  <a:lnTo>
                    <a:pt x="18" y="56"/>
                  </a:lnTo>
                  <a:lnTo>
                    <a:pt x="12" y="44"/>
                  </a:lnTo>
                  <a:lnTo>
                    <a:pt x="8" y="22"/>
                  </a:lnTo>
                  <a:lnTo>
                    <a:pt x="6" y="10"/>
                  </a:lnTo>
                  <a:lnTo>
                    <a:pt x="0" y="0"/>
                  </a:lnTo>
                  <a:lnTo>
                    <a:pt x="0"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8796" name="Freeform 52"/>
            <p:cNvSpPr>
              <a:spLocks/>
            </p:cNvSpPr>
            <p:nvPr/>
          </p:nvSpPr>
          <p:spPr bwMode="auto">
            <a:xfrm>
              <a:off x="6079679" y="5985806"/>
              <a:ext cx="209767" cy="298514"/>
            </a:xfrm>
            <a:custGeom>
              <a:avLst/>
              <a:gdLst>
                <a:gd name="T0" fmla="*/ 0 w 52"/>
                <a:gd name="T1" fmla="*/ 32546088 h 74"/>
                <a:gd name="T2" fmla="*/ 0 w 52"/>
                <a:gd name="T3" fmla="*/ 32546088 h 74"/>
                <a:gd name="T4" fmla="*/ 32546155 w 52"/>
                <a:gd name="T5" fmla="*/ 130184354 h 74"/>
                <a:gd name="T6" fmla="*/ 65092310 w 52"/>
                <a:gd name="T7" fmla="*/ 227822627 h 74"/>
                <a:gd name="T8" fmla="*/ 97638473 w 52"/>
                <a:gd name="T9" fmla="*/ 455641219 h 74"/>
                <a:gd name="T10" fmla="*/ 130184621 w 52"/>
                <a:gd name="T11" fmla="*/ 683463909 h 74"/>
                <a:gd name="T12" fmla="*/ 162730800 w 52"/>
                <a:gd name="T13" fmla="*/ 813648231 h 74"/>
                <a:gd name="T14" fmla="*/ 227823094 w 52"/>
                <a:gd name="T15" fmla="*/ 911282439 h 74"/>
                <a:gd name="T16" fmla="*/ 227823094 w 52"/>
                <a:gd name="T17" fmla="*/ 911282439 h 74"/>
                <a:gd name="T18" fmla="*/ 358007746 w 52"/>
                <a:gd name="T19" fmla="*/ 1041466761 h 74"/>
                <a:gd name="T20" fmla="*/ 488188302 w 52"/>
                <a:gd name="T21" fmla="*/ 1139105255 h 74"/>
                <a:gd name="T22" fmla="*/ 650919164 w 52"/>
                <a:gd name="T23" fmla="*/ 1204197416 h 74"/>
                <a:gd name="T24" fmla="*/ 846196048 w 52"/>
                <a:gd name="T25" fmla="*/ 1204197416 h 74"/>
                <a:gd name="T26" fmla="*/ 846196048 w 52"/>
                <a:gd name="T27" fmla="*/ 1204197416 h 74"/>
                <a:gd name="T28" fmla="*/ 846196048 w 52"/>
                <a:gd name="T29" fmla="*/ 1171651335 h 74"/>
                <a:gd name="T30" fmla="*/ 813649901 w 52"/>
                <a:gd name="T31" fmla="*/ 1171651335 h 74"/>
                <a:gd name="T32" fmla="*/ 813649901 w 52"/>
                <a:gd name="T33" fmla="*/ 1171651335 h 74"/>
                <a:gd name="T34" fmla="*/ 618373017 w 52"/>
                <a:gd name="T35" fmla="*/ 1139105255 h 74"/>
                <a:gd name="T36" fmla="*/ 423100041 w 52"/>
                <a:gd name="T37" fmla="*/ 1041466761 h 74"/>
                <a:gd name="T38" fmla="*/ 292915452 w 52"/>
                <a:gd name="T39" fmla="*/ 911282439 h 74"/>
                <a:gd name="T40" fmla="*/ 195276947 w 52"/>
                <a:gd name="T41" fmla="*/ 716009990 h 74"/>
                <a:gd name="T42" fmla="*/ 195276947 w 52"/>
                <a:gd name="T43" fmla="*/ 716009990 h 74"/>
                <a:gd name="T44" fmla="*/ 130184621 w 52"/>
                <a:gd name="T45" fmla="*/ 358002978 h 74"/>
                <a:gd name="T46" fmla="*/ 97638473 w 52"/>
                <a:gd name="T47" fmla="*/ 162730466 h 74"/>
                <a:gd name="T48" fmla="*/ 0 w 52"/>
                <a:gd name="T49" fmla="*/ 0 h 74"/>
                <a:gd name="T50" fmla="*/ 0 w 52"/>
                <a:gd name="T51" fmla="*/ 0 h 74"/>
                <a:gd name="T52" fmla="*/ 0 w 52"/>
                <a:gd name="T53" fmla="*/ 32546088 h 7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
                <a:gd name="T82" fmla="*/ 0 h 74"/>
                <a:gd name="T83" fmla="*/ 52 w 52"/>
                <a:gd name="T84" fmla="*/ 74 h 7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 h="74">
                  <a:moveTo>
                    <a:pt x="0" y="2"/>
                  </a:moveTo>
                  <a:lnTo>
                    <a:pt x="0" y="2"/>
                  </a:lnTo>
                  <a:lnTo>
                    <a:pt x="2" y="8"/>
                  </a:lnTo>
                  <a:lnTo>
                    <a:pt x="4" y="14"/>
                  </a:lnTo>
                  <a:lnTo>
                    <a:pt x="6" y="28"/>
                  </a:lnTo>
                  <a:lnTo>
                    <a:pt x="8" y="42"/>
                  </a:lnTo>
                  <a:lnTo>
                    <a:pt x="10" y="50"/>
                  </a:lnTo>
                  <a:lnTo>
                    <a:pt x="14" y="56"/>
                  </a:lnTo>
                  <a:lnTo>
                    <a:pt x="22" y="64"/>
                  </a:lnTo>
                  <a:lnTo>
                    <a:pt x="30" y="70"/>
                  </a:lnTo>
                  <a:lnTo>
                    <a:pt x="40" y="74"/>
                  </a:lnTo>
                  <a:lnTo>
                    <a:pt x="52" y="74"/>
                  </a:lnTo>
                  <a:lnTo>
                    <a:pt x="52" y="72"/>
                  </a:lnTo>
                  <a:lnTo>
                    <a:pt x="50" y="72"/>
                  </a:lnTo>
                  <a:lnTo>
                    <a:pt x="38" y="70"/>
                  </a:lnTo>
                  <a:lnTo>
                    <a:pt x="26" y="64"/>
                  </a:lnTo>
                  <a:lnTo>
                    <a:pt x="18" y="56"/>
                  </a:lnTo>
                  <a:lnTo>
                    <a:pt x="12" y="44"/>
                  </a:lnTo>
                  <a:lnTo>
                    <a:pt x="8" y="22"/>
                  </a:lnTo>
                  <a:lnTo>
                    <a:pt x="6" y="10"/>
                  </a:lnTo>
                  <a:lnTo>
                    <a:pt x="0" y="0"/>
                  </a:lnTo>
                  <a:lnTo>
                    <a:pt x="0" y="2"/>
                  </a:lnTo>
                </a:path>
              </a:pathLst>
            </a:custGeom>
            <a:noFill/>
            <a:ln w="9525">
              <a:noFill/>
              <a:round/>
              <a:headEnd/>
              <a:tailEnd/>
            </a:ln>
          </p:spPr>
          <p:txBody>
            <a:bodyPr/>
            <a:lstStyle/>
            <a:p>
              <a:endParaRPr lang="fr-FR">
                <a:latin typeface="Calibri" pitchFamily="34" charset="0"/>
              </a:endParaRPr>
            </a:p>
          </p:txBody>
        </p:sp>
        <p:sp>
          <p:nvSpPr>
            <p:cNvPr id="8797" name="Freeform 53"/>
            <p:cNvSpPr>
              <a:spLocks/>
            </p:cNvSpPr>
            <p:nvPr/>
          </p:nvSpPr>
          <p:spPr bwMode="auto">
            <a:xfrm>
              <a:off x="6079679" y="5985806"/>
              <a:ext cx="346922" cy="185563"/>
            </a:xfrm>
            <a:custGeom>
              <a:avLst/>
              <a:gdLst>
                <a:gd name="T0" fmla="*/ 97638370 w 86"/>
                <a:gd name="T1" fmla="*/ 32546134 h 46"/>
                <a:gd name="T2" fmla="*/ 97638370 w 86"/>
                <a:gd name="T3" fmla="*/ 0 h 46"/>
                <a:gd name="T4" fmla="*/ 97638370 w 86"/>
                <a:gd name="T5" fmla="*/ 0 h 46"/>
                <a:gd name="T6" fmla="*/ 97638370 w 86"/>
                <a:gd name="T7" fmla="*/ 65092267 h 46"/>
                <a:gd name="T8" fmla="*/ 97638370 w 86"/>
                <a:gd name="T9" fmla="*/ 65092267 h 46"/>
                <a:gd name="T10" fmla="*/ 162730627 w 86"/>
                <a:gd name="T11" fmla="*/ 32546134 h 46"/>
                <a:gd name="T12" fmla="*/ 260368966 w 86"/>
                <a:gd name="T13" fmla="*/ 65092267 h 46"/>
                <a:gd name="T14" fmla="*/ 423095559 w 86"/>
                <a:gd name="T15" fmla="*/ 162730692 h 46"/>
                <a:gd name="T16" fmla="*/ 423095559 w 86"/>
                <a:gd name="T17" fmla="*/ 162730692 h 46"/>
                <a:gd name="T18" fmla="*/ 585826249 w 86"/>
                <a:gd name="T19" fmla="*/ 195276818 h 46"/>
                <a:gd name="T20" fmla="*/ 748556813 w 86"/>
                <a:gd name="T21" fmla="*/ 260369070 h 46"/>
                <a:gd name="T22" fmla="*/ 748556813 w 86"/>
                <a:gd name="T23" fmla="*/ 260369070 h 46"/>
                <a:gd name="T24" fmla="*/ 943833490 w 86"/>
                <a:gd name="T25" fmla="*/ 325461384 h 46"/>
                <a:gd name="T26" fmla="*/ 1106560272 w 86"/>
                <a:gd name="T27" fmla="*/ 423095728 h 46"/>
                <a:gd name="T28" fmla="*/ 1269290836 w 86"/>
                <a:gd name="T29" fmla="*/ 585826483 h 46"/>
                <a:gd name="T30" fmla="*/ 1399475288 w 86"/>
                <a:gd name="T31" fmla="*/ 748557112 h 46"/>
                <a:gd name="T32" fmla="*/ 1399475288 w 86"/>
                <a:gd name="T33" fmla="*/ 748557112 h 46"/>
                <a:gd name="T34" fmla="*/ 1399475288 w 86"/>
                <a:gd name="T35" fmla="*/ 748557112 h 46"/>
                <a:gd name="T36" fmla="*/ 1399475288 w 86"/>
                <a:gd name="T37" fmla="*/ 748557112 h 46"/>
                <a:gd name="T38" fmla="*/ 1236744724 w 86"/>
                <a:gd name="T39" fmla="*/ 553280357 h 46"/>
                <a:gd name="T40" fmla="*/ 1106560272 w 86"/>
                <a:gd name="T41" fmla="*/ 390549602 h 46"/>
                <a:gd name="T42" fmla="*/ 911287377 w 86"/>
                <a:gd name="T43" fmla="*/ 260369070 h 46"/>
                <a:gd name="T44" fmla="*/ 716010700 w 86"/>
                <a:gd name="T45" fmla="*/ 195276818 h 46"/>
                <a:gd name="T46" fmla="*/ 716010700 w 86"/>
                <a:gd name="T47" fmla="*/ 195276818 h 46"/>
                <a:gd name="T48" fmla="*/ 260368966 w 86"/>
                <a:gd name="T49" fmla="*/ 32546134 h 46"/>
                <a:gd name="T50" fmla="*/ 260368966 w 86"/>
                <a:gd name="T51" fmla="*/ 32546134 h 46"/>
                <a:gd name="T52" fmla="*/ 130184483 w 86"/>
                <a:gd name="T53" fmla="*/ 0 h 46"/>
                <a:gd name="T54" fmla="*/ 97638370 w 86"/>
                <a:gd name="T55" fmla="*/ 0 h 46"/>
                <a:gd name="T56" fmla="*/ 32546121 w 86"/>
                <a:gd name="T57" fmla="*/ 32546134 h 46"/>
                <a:gd name="T58" fmla="*/ 32546121 w 86"/>
                <a:gd name="T59" fmla="*/ 32546134 h 46"/>
                <a:gd name="T60" fmla="*/ 0 w 86"/>
                <a:gd name="T61" fmla="*/ 65092267 h 46"/>
                <a:gd name="T62" fmla="*/ 0 w 86"/>
                <a:gd name="T63" fmla="*/ 65092267 h 46"/>
                <a:gd name="T64" fmla="*/ 65092241 w 86"/>
                <a:gd name="T65" fmla="*/ 97638409 h 46"/>
                <a:gd name="T66" fmla="*/ 130184483 w 86"/>
                <a:gd name="T67" fmla="*/ 65092267 h 46"/>
                <a:gd name="T68" fmla="*/ 130184483 w 86"/>
                <a:gd name="T69" fmla="*/ 65092267 h 46"/>
                <a:gd name="T70" fmla="*/ 97638370 w 86"/>
                <a:gd name="T71" fmla="*/ 32546134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46"/>
                <a:gd name="T110" fmla="*/ 86 w 86"/>
                <a:gd name="T111" fmla="*/ 46 h 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46">
                  <a:moveTo>
                    <a:pt x="6" y="2"/>
                  </a:moveTo>
                  <a:lnTo>
                    <a:pt x="6" y="0"/>
                  </a:lnTo>
                  <a:lnTo>
                    <a:pt x="6" y="4"/>
                  </a:lnTo>
                  <a:lnTo>
                    <a:pt x="10" y="2"/>
                  </a:lnTo>
                  <a:lnTo>
                    <a:pt x="16" y="4"/>
                  </a:lnTo>
                  <a:lnTo>
                    <a:pt x="26" y="10"/>
                  </a:lnTo>
                  <a:lnTo>
                    <a:pt x="36" y="12"/>
                  </a:lnTo>
                  <a:lnTo>
                    <a:pt x="46" y="16"/>
                  </a:lnTo>
                  <a:lnTo>
                    <a:pt x="58" y="20"/>
                  </a:lnTo>
                  <a:lnTo>
                    <a:pt x="68" y="26"/>
                  </a:lnTo>
                  <a:lnTo>
                    <a:pt x="78" y="36"/>
                  </a:lnTo>
                  <a:lnTo>
                    <a:pt x="86" y="46"/>
                  </a:lnTo>
                  <a:lnTo>
                    <a:pt x="76" y="34"/>
                  </a:lnTo>
                  <a:lnTo>
                    <a:pt x="68" y="24"/>
                  </a:lnTo>
                  <a:lnTo>
                    <a:pt x="56" y="16"/>
                  </a:lnTo>
                  <a:lnTo>
                    <a:pt x="44" y="12"/>
                  </a:lnTo>
                  <a:lnTo>
                    <a:pt x="16" y="2"/>
                  </a:lnTo>
                  <a:lnTo>
                    <a:pt x="8" y="0"/>
                  </a:lnTo>
                  <a:lnTo>
                    <a:pt x="6" y="0"/>
                  </a:lnTo>
                  <a:lnTo>
                    <a:pt x="2" y="2"/>
                  </a:lnTo>
                  <a:lnTo>
                    <a:pt x="0" y="4"/>
                  </a:lnTo>
                  <a:lnTo>
                    <a:pt x="4" y="6"/>
                  </a:lnTo>
                  <a:lnTo>
                    <a:pt x="8" y="4"/>
                  </a:lnTo>
                  <a:lnTo>
                    <a:pt x="6"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8798" name="Freeform 54"/>
            <p:cNvSpPr>
              <a:spLocks/>
            </p:cNvSpPr>
            <p:nvPr/>
          </p:nvSpPr>
          <p:spPr bwMode="auto">
            <a:xfrm>
              <a:off x="6079679" y="5985806"/>
              <a:ext cx="346922" cy="185563"/>
            </a:xfrm>
            <a:custGeom>
              <a:avLst/>
              <a:gdLst>
                <a:gd name="T0" fmla="*/ 97638370 w 86"/>
                <a:gd name="T1" fmla="*/ 32546134 h 46"/>
                <a:gd name="T2" fmla="*/ 97638370 w 86"/>
                <a:gd name="T3" fmla="*/ 0 h 46"/>
                <a:gd name="T4" fmla="*/ 97638370 w 86"/>
                <a:gd name="T5" fmla="*/ 0 h 46"/>
                <a:gd name="T6" fmla="*/ 97638370 w 86"/>
                <a:gd name="T7" fmla="*/ 65092267 h 46"/>
                <a:gd name="T8" fmla="*/ 97638370 w 86"/>
                <a:gd name="T9" fmla="*/ 65092267 h 46"/>
                <a:gd name="T10" fmla="*/ 162730627 w 86"/>
                <a:gd name="T11" fmla="*/ 32546134 h 46"/>
                <a:gd name="T12" fmla="*/ 260368966 w 86"/>
                <a:gd name="T13" fmla="*/ 65092267 h 46"/>
                <a:gd name="T14" fmla="*/ 423095559 w 86"/>
                <a:gd name="T15" fmla="*/ 162730692 h 46"/>
                <a:gd name="T16" fmla="*/ 423095559 w 86"/>
                <a:gd name="T17" fmla="*/ 162730692 h 46"/>
                <a:gd name="T18" fmla="*/ 585826249 w 86"/>
                <a:gd name="T19" fmla="*/ 195276818 h 46"/>
                <a:gd name="T20" fmla="*/ 748556813 w 86"/>
                <a:gd name="T21" fmla="*/ 260369070 h 46"/>
                <a:gd name="T22" fmla="*/ 748556813 w 86"/>
                <a:gd name="T23" fmla="*/ 260369070 h 46"/>
                <a:gd name="T24" fmla="*/ 943833490 w 86"/>
                <a:gd name="T25" fmla="*/ 325461384 h 46"/>
                <a:gd name="T26" fmla="*/ 1106560272 w 86"/>
                <a:gd name="T27" fmla="*/ 423095728 h 46"/>
                <a:gd name="T28" fmla="*/ 1269290836 w 86"/>
                <a:gd name="T29" fmla="*/ 585826483 h 46"/>
                <a:gd name="T30" fmla="*/ 1399475288 w 86"/>
                <a:gd name="T31" fmla="*/ 748557112 h 46"/>
                <a:gd name="T32" fmla="*/ 1399475288 w 86"/>
                <a:gd name="T33" fmla="*/ 748557112 h 46"/>
                <a:gd name="T34" fmla="*/ 1399475288 w 86"/>
                <a:gd name="T35" fmla="*/ 748557112 h 46"/>
                <a:gd name="T36" fmla="*/ 1399475288 w 86"/>
                <a:gd name="T37" fmla="*/ 748557112 h 46"/>
                <a:gd name="T38" fmla="*/ 1236744724 w 86"/>
                <a:gd name="T39" fmla="*/ 553280357 h 46"/>
                <a:gd name="T40" fmla="*/ 1106560272 w 86"/>
                <a:gd name="T41" fmla="*/ 390549602 h 46"/>
                <a:gd name="T42" fmla="*/ 911287377 w 86"/>
                <a:gd name="T43" fmla="*/ 260369070 h 46"/>
                <a:gd name="T44" fmla="*/ 716010700 w 86"/>
                <a:gd name="T45" fmla="*/ 195276818 h 46"/>
                <a:gd name="T46" fmla="*/ 716010700 w 86"/>
                <a:gd name="T47" fmla="*/ 195276818 h 46"/>
                <a:gd name="T48" fmla="*/ 260368966 w 86"/>
                <a:gd name="T49" fmla="*/ 32546134 h 46"/>
                <a:gd name="T50" fmla="*/ 260368966 w 86"/>
                <a:gd name="T51" fmla="*/ 32546134 h 46"/>
                <a:gd name="T52" fmla="*/ 130184483 w 86"/>
                <a:gd name="T53" fmla="*/ 0 h 46"/>
                <a:gd name="T54" fmla="*/ 97638370 w 86"/>
                <a:gd name="T55" fmla="*/ 0 h 46"/>
                <a:gd name="T56" fmla="*/ 32546121 w 86"/>
                <a:gd name="T57" fmla="*/ 32546134 h 46"/>
                <a:gd name="T58" fmla="*/ 32546121 w 86"/>
                <a:gd name="T59" fmla="*/ 32546134 h 46"/>
                <a:gd name="T60" fmla="*/ 0 w 86"/>
                <a:gd name="T61" fmla="*/ 65092267 h 46"/>
                <a:gd name="T62" fmla="*/ 0 w 86"/>
                <a:gd name="T63" fmla="*/ 65092267 h 46"/>
                <a:gd name="T64" fmla="*/ 65092241 w 86"/>
                <a:gd name="T65" fmla="*/ 97638409 h 46"/>
                <a:gd name="T66" fmla="*/ 130184483 w 86"/>
                <a:gd name="T67" fmla="*/ 65092267 h 46"/>
                <a:gd name="T68" fmla="*/ 130184483 w 86"/>
                <a:gd name="T69" fmla="*/ 65092267 h 46"/>
                <a:gd name="T70" fmla="*/ 97638370 w 86"/>
                <a:gd name="T71" fmla="*/ 32546134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46"/>
                <a:gd name="T110" fmla="*/ 86 w 86"/>
                <a:gd name="T111" fmla="*/ 46 h 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46">
                  <a:moveTo>
                    <a:pt x="6" y="2"/>
                  </a:moveTo>
                  <a:lnTo>
                    <a:pt x="6" y="0"/>
                  </a:lnTo>
                  <a:lnTo>
                    <a:pt x="6" y="4"/>
                  </a:lnTo>
                  <a:lnTo>
                    <a:pt x="10" y="2"/>
                  </a:lnTo>
                  <a:lnTo>
                    <a:pt x="16" y="4"/>
                  </a:lnTo>
                  <a:lnTo>
                    <a:pt x="26" y="10"/>
                  </a:lnTo>
                  <a:lnTo>
                    <a:pt x="36" y="12"/>
                  </a:lnTo>
                  <a:lnTo>
                    <a:pt x="46" y="16"/>
                  </a:lnTo>
                  <a:lnTo>
                    <a:pt x="58" y="20"/>
                  </a:lnTo>
                  <a:lnTo>
                    <a:pt x="68" y="26"/>
                  </a:lnTo>
                  <a:lnTo>
                    <a:pt x="78" y="36"/>
                  </a:lnTo>
                  <a:lnTo>
                    <a:pt x="86" y="46"/>
                  </a:lnTo>
                  <a:lnTo>
                    <a:pt x="76" y="34"/>
                  </a:lnTo>
                  <a:lnTo>
                    <a:pt x="68" y="24"/>
                  </a:lnTo>
                  <a:lnTo>
                    <a:pt x="56" y="16"/>
                  </a:lnTo>
                  <a:lnTo>
                    <a:pt x="44" y="12"/>
                  </a:lnTo>
                  <a:lnTo>
                    <a:pt x="16" y="2"/>
                  </a:lnTo>
                  <a:lnTo>
                    <a:pt x="8" y="0"/>
                  </a:lnTo>
                  <a:lnTo>
                    <a:pt x="6" y="0"/>
                  </a:lnTo>
                  <a:lnTo>
                    <a:pt x="2" y="2"/>
                  </a:lnTo>
                  <a:lnTo>
                    <a:pt x="0" y="4"/>
                  </a:lnTo>
                  <a:lnTo>
                    <a:pt x="4" y="6"/>
                  </a:lnTo>
                  <a:lnTo>
                    <a:pt x="8" y="4"/>
                  </a:lnTo>
                  <a:lnTo>
                    <a:pt x="6" y="2"/>
                  </a:lnTo>
                </a:path>
              </a:pathLst>
            </a:custGeom>
            <a:noFill/>
            <a:ln w="9525">
              <a:noFill/>
              <a:round/>
              <a:headEnd/>
              <a:tailEnd/>
            </a:ln>
          </p:spPr>
          <p:txBody>
            <a:bodyPr/>
            <a:lstStyle/>
            <a:p>
              <a:endParaRPr lang="fr-FR">
                <a:latin typeface="Calibri" pitchFamily="34" charset="0"/>
              </a:endParaRPr>
            </a:p>
          </p:txBody>
        </p:sp>
        <p:sp>
          <p:nvSpPr>
            <p:cNvPr id="8799" name="Freeform 55"/>
            <p:cNvSpPr>
              <a:spLocks/>
            </p:cNvSpPr>
            <p:nvPr/>
          </p:nvSpPr>
          <p:spPr bwMode="auto">
            <a:xfrm>
              <a:off x="6329786" y="6018078"/>
              <a:ext cx="314650" cy="137155"/>
            </a:xfrm>
            <a:custGeom>
              <a:avLst/>
              <a:gdLst>
                <a:gd name="T0" fmla="*/ 455641386 w 78"/>
                <a:gd name="T1" fmla="*/ 488186994 h 34"/>
                <a:gd name="T2" fmla="*/ 455641386 w 78"/>
                <a:gd name="T3" fmla="*/ 488186994 h 34"/>
                <a:gd name="T4" fmla="*/ 97638309 w 78"/>
                <a:gd name="T5" fmla="*/ 130184272 h 34"/>
                <a:gd name="T6" fmla="*/ 97638309 w 78"/>
                <a:gd name="T7" fmla="*/ 130184272 h 34"/>
                <a:gd name="T8" fmla="*/ 65092201 w 78"/>
                <a:gd name="T9" fmla="*/ 65092136 h 34"/>
                <a:gd name="T10" fmla="*/ 32546100 w 78"/>
                <a:gd name="T11" fmla="*/ 65092136 h 34"/>
                <a:gd name="T12" fmla="*/ 97638309 w 78"/>
                <a:gd name="T13" fmla="*/ 65092136 h 34"/>
                <a:gd name="T14" fmla="*/ 97638309 w 78"/>
                <a:gd name="T15" fmla="*/ 65092136 h 34"/>
                <a:gd name="T16" fmla="*/ 292914958 w 78"/>
                <a:gd name="T17" fmla="*/ 97638212 h 34"/>
                <a:gd name="T18" fmla="*/ 292914958 w 78"/>
                <a:gd name="T19" fmla="*/ 97638212 h 34"/>
                <a:gd name="T20" fmla="*/ 553279789 w 78"/>
                <a:gd name="T21" fmla="*/ 195276424 h 34"/>
                <a:gd name="T22" fmla="*/ 781102436 w 78"/>
                <a:gd name="T23" fmla="*/ 292910633 h 34"/>
                <a:gd name="T24" fmla="*/ 1008921048 w 78"/>
                <a:gd name="T25" fmla="*/ 423094873 h 34"/>
                <a:gd name="T26" fmla="*/ 1236743947 w 78"/>
                <a:gd name="T27" fmla="*/ 553279240 h 34"/>
                <a:gd name="T28" fmla="*/ 1236743947 w 78"/>
                <a:gd name="T29" fmla="*/ 553279240 h 34"/>
                <a:gd name="T30" fmla="*/ 1269290040 w 78"/>
                <a:gd name="T31" fmla="*/ 553279240 h 34"/>
                <a:gd name="T32" fmla="*/ 1269290040 w 78"/>
                <a:gd name="T33" fmla="*/ 553279240 h 34"/>
                <a:gd name="T34" fmla="*/ 1269290040 w 78"/>
                <a:gd name="T35" fmla="*/ 553279240 h 34"/>
                <a:gd name="T36" fmla="*/ 1139105670 w 78"/>
                <a:gd name="T37" fmla="*/ 423094873 h 34"/>
                <a:gd name="T38" fmla="*/ 1008921048 w 78"/>
                <a:gd name="T39" fmla="*/ 325456693 h 34"/>
                <a:gd name="T40" fmla="*/ 716010251 w 78"/>
                <a:gd name="T41" fmla="*/ 195276424 h 34"/>
                <a:gd name="T42" fmla="*/ 423095293 w 78"/>
                <a:gd name="T43" fmla="*/ 97638212 h 34"/>
                <a:gd name="T44" fmla="*/ 97638309 w 78"/>
                <a:gd name="T45" fmla="*/ 32546068 h 34"/>
                <a:gd name="T46" fmla="*/ 97638309 w 78"/>
                <a:gd name="T47" fmla="*/ 32546068 h 34"/>
                <a:gd name="T48" fmla="*/ 32546100 w 78"/>
                <a:gd name="T49" fmla="*/ 0 h 34"/>
                <a:gd name="T50" fmla="*/ 0 w 78"/>
                <a:gd name="T51" fmla="*/ 32546068 h 34"/>
                <a:gd name="T52" fmla="*/ 0 w 78"/>
                <a:gd name="T53" fmla="*/ 65092136 h 34"/>
                <a:gd name="T54" fmla="*/ 0 w 78"/>
                <a:gd name="T55" fmla="*/ 65092136 h 34"/>
                <a:gd name="T56" fmla="*/ 130184401 w 78"/>
                <a:gd name="T57" fmla="*/ 195276424 h 34"/>
                <a:gd name="T58" fmla="*/ 130184401 w 78"/>
                <a:gd name="T59" fmla="*/ 195276424 h 34"/>
                <a:gd name="T60" fmla="*/ 455641386 w 78"/>
                <a:gd name="T61" fmla="*/ 520733054 h 34"/>
                <a:gd name="T62" fmla="*/ 455641386 w 78"/>
                <a:gd name="T63" fmla="*/ 520733054 h 34"/>
                <a:gd name="T64" fmla="*/ 455641386 w 78"/>
                <a:gd name="T65" fmla="*/ 488186994 h 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8"/>
                <a:gd name="T100" fmla="*/ 0 h 34"/>
                <a:gd name="T101" fmla="*/ 78 w 78"/>
                <a:gd name="T102" fmla="*/ 34 h 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8" h="34">
                  <a:moveTo>
                    <a:pt x="28" y="30"/>
                  </a:moveTo>
                  <a:lnTo>
                    <a:pt x="28" y="30"/>
                  </a:lnTo>
                  <a:lnTo>
                    <a:pt x="6" y="8"/>
                  </a:lnTo>
                  <a:lnTo>
                    <a:pt x="4" y="4"/>
                  </a:lnTo>
                  <a:lnTo>
                    <a:pt x="2" y="4"/>
                  </a:lnTo>
                  <a:lnTo>
                    <a:pt x="6" y="4"/>
                  </a:lnTo>
                  <a:lnTo>
                    <a:pt x="18" y="6"/>
                  </a:lnTo>
                  <a:lnTo>
                    <a:pt x="34" y="12"/>
                  </a:lnTo>
                  <a:lnTo>
                    <a:pt x="48" y="18"/>
                  </a:lnTo>
                  <a:lnTo>
                    <a:pt x="62" y="26"/>
                  </a:lnTo>
                  <a:lnTo>
                    <a:pt x="76" y="34"/>
                  </a:lnTo>
                  <a:lnTo>
                    <a:pt x="78" y="34"/>
                  </a:lnTo>
                  <a:lnTo>
                    <a:pt x="70" y="26"/>
                  </a:lnTo>
                  <a:lnTo>
                    <a:pt x="62" y="20"/>
                  </a:lnTo>
                  <a:lnTo>
                    <a:pt x="44" y="12"/>
                  </a:lnTo>
                  <a:lnTo>
                    <a:pt x="26" y="6"/>
                  </a:lnTo>
                  <a:lnTo>
                    <a:pt x="6" y="2"/>
                  </a:lnTo>
                  <a:lnTo>
                    <a:pt x="2" y="0"/>
                  </a:lnTo>
                  <a:lnTo>
                    <a:pt x="0" y="2"/>
                  </a:lnTo>
                  <a:lnTo>
                    <a:pt x="0" y="4"/>
                  </a:lnTo>
                  <a:lnTo>
                    <a:pt x="8" y="12"/>
                  </a:lnTo>
                  <a:lnTo>
                    <a:pt x="28" y="32"/>
                  </a:lnTo>
                  <a:lnTo>
                    <a:pt x="28" y="30"/>
                  </a:lnTo>
                  <a:close/>
                </a:path>
              </a:pathLst>
            </a:custGeom>
            <a:solidFill>
              <a:srgbClr val="000000"/>
            </a:solidFill>
            <a:ln w="9525">
              <a:noFill/>
              <a:round/>
              <a:headEnd/>
              <a:tailEnd/>
            </a:ln>
          </p:spPr>
          <p:txBody>
            <a:bodyPr/>
            <a:lstStyle/>
            <a:p>
              <a:endParaRPr lang="fr-FR">
                <a:latin typeface="Calibri" pitchFamily="34" charset="0"/>
              </a:endParaRPr>
            </a:p>
          </p:txBody>
        </p:sp>
        <p:sp>
          <p:nvSpPr>
            <p:cNvPr id="8800" name="Freeform 56"/>
            <p:cNvSpPr>
              <a:spLocks/>
            </p:cNvSpPr>
            <p:nvPr/>
          </p:nvSpPr>
          <p:spPr bwMode="auto">
            <a:xfrm>
              <a:off x="6329786" y="6018078"/>
              <a:ext cx="314650" cy="137155"/>
            </a:xfrm>
            <a:custGeom>
              <a:avLst/>
              <a:gdLst>
                <a:gd name="T0" fmla="*/ 455641386 w 78"/>
                <a:gd name="T1" fmla="*/ 488186994 h 34"/>
                <a:gd name="T2" fmla="*/ 455641386 w 78"/>
                <a:gd name="T3" fmla="*/ 488186994 h 34"/>
                <a:gd name="T4" fmla="*/ 97638309 w 78"/>
                <a:gd name="T5" fmla="*/ 130184272 h 34"/>
                <a:gd name="T6" fmla="*/ 97638309 w 78"/>
                <a:gd name="T7" fmla="*/ 130184272 h 34"/>
                <a:gd name="T8" fmla="*/ 65092201 w 78"/>
                <a:gd name="T9" fmla="*/ 65092136 h 34"/>
                <a:gd name="T10" fmla="*/ 32546100 w 78"/>
                <a:gd name="T11" fmla="*/ 65092136 h 34"/>
                <a:gd name="T12" fmla="*/ 97638309 w 78"/>
                <a:gd name="T13" fmla="*/ 65092136 h 34"/>
                <a:gd name="T14" fmla="*/ 97638309 w 78"/>
                <a:gd name="T15" fmla="*/ 65092136 h 34"/>
                <a:gd name="T16" fmla="*/ 292914958 w 78"/>
                <a:gd name="T17" fmla="*/ 97638212 h 34"/>
                <a:gd name="T18" fmla="*/ 292914958 w 78"/>
                <a:gd name="T19" fmla="*/ 97638212 h 34"/>
                <a:gd name="T20" fmla="*/ 553279789 w 78"/>
                <a:gd name="T21" fmla="*/ 195276424 h 34"/>
                <a:gd name="T22" fmla="*/ 781102436 w 78"/>
                <a:gd name="T23" fmla="*/ 292910633 h 34"/>
                <a:gd name="T24" fmla="*/ 1008921048 w 78"/>
                <a:gd name="T25" fmla="*/ 423094873 h 34"/>
                <a:gd name="T26" fmla="*/ 1236743947 w 78"/>
                <a:gd name="T27" fmla="*/ 553279240 h 34"/>
                <a:gd name="T28" fmla="*/ 1236743947 w 78"/>
                <a:gd name="T29" fmla="*/ 553279240 h 34"/>
                <a:gd name="T30" fmla="*/ 1269290040 w 78"/>
                <a:gd name="T31" fmla="*/ 553279240 h 34"/>
                <a:gd name="T32" fmla="*/ 1269290040 w 78"/>
                <a:gd name="T33" fmla="*/ 553279240 h 34"/>
                <a:gd name="T34" fmla="*/ 1269290040 w 78"/>
                <a:gd name="T35" fmla="*/ 553279240 h 34"/>
                <a:gd name="T36" fmla="*/ 1139105670 w 78"/>
                <a:gd name="T37" fmla="*/ 423094873 h 34"/>
                <a:gd name="T38" fmla="*/ 1008921048 w 78"/>
                <a:gd name="T39" fmla="*/ 325456693 h 34"/>
                <a:gd name="T40" fmla="*/ 716010251 w 78"/>
                <a:gd name="T41" fmla="*/ 195276424 h 34"/>
                <a:gd name="T42" fmla="*/ 423095293 w 78"/>
                <a:gd name="T43" fmla="*/ 97638212 h 34"/>
                <a:gd name="T44" fmla="*/ 97638309 w 78"/>
                <a:gd name="T45" fmla="*/ 32546068 h 34"/>
                <a:gd name="T46" fmla="*/ 97638309 w 78"/>
                <a:gd name="T47" fmla="*/ 32546068 h 34"/>
                <a:gd name="T48" fmla="*/ 32546100 w 78"/>
                <a:gd name="T49" fmla="*/ 0 h 34"/>
                <a:gd name="T50" fmla="*/ 0 w 78"/>
                <a:gd name="T51" fmla="*/ 32546068 h 34"/>
                <a:gd name="T52" fmla="*/ 0 w 78"/>
                <a:gd name="T53" fmla="*/ 65092136 h 34"/>
                <a:gd name="T54" fmla="*/ 0 w 78"/>
                <a:gd name="T55" fmla="*/ 65092136 h 34"/>
                <a:gd name="T56" fmla="*/ 130184401 w 78"/>
                <a:gd name="T57" fmla="*/ 195276424 h 34"/>
                <a:gd name="T58" fmla="*/ 130184401 w 78"/>
                <a:gd name="T59" fmla="*/ 195276424 h 34"/>
                <a:gd name="T60" fmla="*/ 455641386 w 78"/>
                <a:gd name="T61" fmla="*/ 520733054 h 34"/>
                <a:gd name="T62" fmla="*/ 455641386 w 78"/>
                <a:gd name="T63" fmla="*/ 520733054 h 34"/>
                <a:gd name="T64" fmla="*/ 455641386 w 78"/>
                <a:gd name="T65" fmla="*/ 488186994 h 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8"/>
                <a:gd name="T100" fmla="*/ 0 h 34"/>
                <a:gd name="T101" fmla="*/ 78 w 78"/>
                <a:gd name="T102" fmla="*/ 34 h 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8" h="34">
                  <a:moveTo>
                    <a:pt x="28" y="30"/>
                  </a:moveTo>
                  <a:lnTo>
                    <a:pt x="28" y="30"/>
                  </a:lnTo>
                  <a:lnTo>
                    <a:pt x="6" y="8"/>
                  </a:lnTo>
                  <a:lnTo>
                    <a:pt x="4" y="4"/>
                  </a:lnTo>
                  <a:lnTo>
                    <a:pt x="2" y="4"/>
                  </a:lnTo>
                  <a:lnTo>
                    <a:pt x="6" y="4"/>
                  </a:lnTo>
                  <a:lnTo>
                    <a:pt x="18" y="6"/>
                  </a:lnTo>
                  <a:lnTo>
                    <a:pt x="34" y="12"/>
                  </a:lnTo>
                  <a:lnTo>
                    <a:pt x="48" y="18"/>
                  </a:lnTo>
                  <a:lnTo>
                    <a:pt x="62" y="26"/>
                  </a:lnTo>
                  <a:lnTo>
                    <a:pt x="76" y="34"/>
                  </a:lnTo>
                  <a:lnTo>
                    <a:pt x="78" y="34"/>
                  </a:lnTo>
                  <a:lnTo>
                    <a:pt x="70" y="26"/>
                  </a:lnTo>
                  <a:lnTo>
                    <a:pt x="62" y="20"/>
                  </a:lnTo>
                  <a:lnTo>
                    <a:pt x="44" y="12"/>
                  </a:lnTo>
                  <a:lnTo>
                    <a:pt x="26" y="6"/>
                  </a:lnTo>
                  <a:lnTo>
                    <a:pt x="6" y="2"/>
                  </a:lnTo>
                  <a:lnTo>
                    <a:pt x="2" y="0"/>
                  </a:lnTo>
                  <a:lnTo>
                    <a:pt x="0" y="2"/>
                  </a:lnTo>
                  <a:lnTo>
                    <a:pt x="0" y="4"/>
                  </a:lnTo>
                  <a:lnTo>
                    <a:pt x="8" y="12"/>
                  </a:lnTo>
                  <a:lnTo>
                    <a:pt x="28" y="32"/>
                  </a:lnTo>
                  <a:lnTo>
                    <a:pt x="28" y="30"/>
                  </a:lnTo>
                </a:path>
              </a:pathLst>
            </a:custGeom>
            <a:noFill/>
            <a:ln w="9525">
              <a:noFill/>
              <a:round/>
              <a:headEnd/>
              <a:tailEnd/>
            </a:ln>
          </p:spPr>
          <p:txBody>
            <a:bodyPr/>
            <a:lstStyle/>
            <a:p>
              <a:endParaRPr lang="fr-FR">
                <a:latin typeface="Calibri" pitchFamily="34" charset="0"/>
              </a:endParaRPr>
            </a:p>
          </p:txBody>
        </p:sp>
        <p:sp>
          <p:nvSpPr>
            <p:cNvPr id="8801" name="Freeform 57"/>
            <p:cNvSpPr>
              <a:spLocks/>
            </p:cNvSpPr>
            <p:nvPr/>
          </p:nvSpPr>
          <p:spPr bwMode="auto">
            <a:xfrm>
              <a:off x="6232970" y="5937398"/>
              <a:ext cx="500213" cy="322718"/>
            </a:xfrm>
            <a:custGeom>
              <a:avLst/>
              <a:gdLst>
                <a:gd name="T0" fmla="*/ 0 w 124"/>
                <a:gd name="T1" fmla="*/ 0 h 80"/>
                <a:gd name="T2" fmla="*/ 0 w 124"/>
                <a:gd name="T3" fmla="*/ 0 h 80"/>
                <a:gd name="T4" fmla="*/ 260368933 w 124"/>
                <a:gd name="T5" fmla="*/ 97638325 h 80"/>
                <a:gd name="T6" fmla="*/ 553280068 w 124"/>
                <a:gd name="T7" fmla="*/ 195276650 h 80"/>
                <a:gd name="T8" fmla="*/ 553280068 w 124"/>
                <a:gd name="T9" fmla="*/ 195276650 h 80"/>
                <a:gd name="T10" fmla="*/ 846195047 w 124"/>
                <a:gd name="T11" fmla="*/ 260368846 h 80"/>
                <a:gd name="T12" fmla="*/ 1139106244 w 124"/>
                <a:gd name="T13" fmla="*/ 358003169 h 80"/>
                <a:gd name="T14" fmla="*/ 1139106244 w 124"/>
                <a:gd name="T15" fmla="*/ 358003169 h 80"/>
                <a:gd name="T16" fmla="*/ 1301836788 w 124"/>
                <a:gd name="T17" fmla="*/ 423095365 h 80"/>
                <a:gd name="T18" fmla="*/ 1432021223 w 124"/>
                <a:gd name="T19" fmla="*/ 520733658 h 80"/>
                <a:gd name="T20" fmla="*/ 1659843985 w 124"/>
                <a:gd name="T21" fmla="*/ 748556469 h 80"/>
                <a:gd name="T22" fmla="*/ 1855116604 w 124"/>
                <a:gd name="T23" fmla="*/ 1008921219 h 80"/>
                <a:gd name="T24" fmla="*/ 2017847148 w 124"/>
                <a:gd name="T25" fmla="*/ 1301836352 h 80"/>
                <a:gd name="T26" fmla="*/ 2017847148 w 124"/>
                <a:gd name="T27" fmla="*/ 1301836352 h 80"/>
                <a:gd name="T28" fmla="*/ 2017847148 w 124"/>
                <a:gd name="T29" fmla="*/ 1269290254 h 80"/>
                <a:gd name="T30" fmla="*/ 2017847148 w 124"/>
                <a:gd name="T31" fmla="*/ 1269290254 h 80"/>
                <a:gd name="T32" fmla="*/ 1887662713 w 124"/>
                <a:gd name="T33" fmla="*/ 1008921219 h 80"/>
                <a:gd name="T34" fmla="*/ 1724932169 w 124"/>
                <a:gd name="T35" fmla="*/ 748556469 h 80"/>
                <a:gd name="T36" fmla="*/ 1724932169 w 124"/>
                <a:gd name="T37" fmla="*/ 748556469 h 80"/>
                <a:gd name="T38" fmla="*/ 1659843985 w 124"/>
                <a:gd name="T39" fmla="*/ 618372078 h 80"/>
                <a:gd name="T40" fmla="*/ 1529659550 w 124"/>
                <a:gd name="T41" fmla="*/ 520733658 h 80"/>
                <a:gd name="T42" fmla="*/ 1269290679 w 124"/>
                <a:gd name="T43" fmla="*/ 358003169 h 80"/>
                <a:gd name="T44" fmla="*/ 1269290679 w 124"/>
                <a:gd name="T45" fmla="*/ 358003169 h 80"/>
                <a:gd name="T46" fmla="*/ 1139106244 w 124"/>
                <a:gd name="T47" fmla="*/ 292915007 h 80"/>
                <a:gd name="T48" fmla="*/ 976379482 w 124"/>
                <a:gd name="T49" fmla="*/ 227822748 h 80"/>
                <a:gd name="T50" fmla="*/ 650918394 w 124"/>
                <a:gd name="T51" fmla="*/ 162730552 h 80"/>
                <a:gd name="T52" fmla="*/ 325461214 w 124"/>
                <a:gd name="T53" fmla="*/ 97638325 h 80"/>
                <a:gd name="T54" fmla="*/ 0 w 124"/>
                <a:gd name="T55" fmla="*/ 0 h 80"/>
                <a:gd name="T56" fmla="*/ 0 w 124"/>
                <a:gd name="T57" fmla="*/ 0 h 80"/>
                <a:gd name="T58" fmla="*/ 0 w 124"/>
                <a:gd name="T59" fmla="*/ 0 h 8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4"/>
                <a:gd name="T91" fmla="*/ 0 h 80"/>
                <a:gd name="T92" fmla="*/ 124 w 124"/>
                <a:gd name="T93" fmla="*/ 80 h 8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4" h="80">
                  <a:moveTo>
                    <a:pt x="0" y="0"/>
                  </a:moveTo>
                  <a:lnTo>
                    <a:pt x="0" y="0"/>
                  </a:lnTo>
                  <a:lnTo>
                    <a:pt x="16" y="6"/>
                  </a:lnTo>
                  <a:lnTo>
                    <a:pt x="34" y="12"/>
                  </a:lnTo>
                  <a:lnTo>
                    <a:pt x="52" y="16"/>
                  </a:lnTo>
                  <a:lnTo>
                    <a:pt x="70" y="22"/>
                  </a:lnTo>
                  <a:lnTo>
                    <a:pt x="80" y="26"/>
                  </a:lnTo>
                  <a:lnTo>
                    <a:pt x="88" y="32"/>
                  </a:lnTo>
                  <a:lnTo>
                    <a:pt x="102" y="46"/>
                  </a:lnTo>
                  <a:lnTo>
                    <a:pt x="114" y="62"/>
                  </a:lnTo>
                  <a:lnTo>
                    <a:pt x="124" y="80"/>
                  </a:lnTo>
                  <a:lnTo>
                    <a:pt x="124" y="78"/>
                  </a:lnTo>
                  <a:lnTo>
                    <a:pt x="116" y="62"/>
                  </a:lnTo>
                  <a:lnTo>
                    <a:pt x="106" y="46"/>
                  </a:lnTo>
                  <a:lnTo>
                    <a:pt x="102" y="38"/>
                  </a:lnTo>
                  <a:lnTo>
                    <a:pt x="94" y="32"/>
                  </a:lnTo>
                  <a:lnTo>
                    <a:pt x="78" y="22"/>
                  </a:lnTo>
                  <a:lnTo>
                    <a:pt x="70" y="18"/>
                  </a:lnTo>
                  <a:lnTo>
                    <a:pt x="60" y="14"/>
                  </a:lnTo>
                  <a:lnTo>
                    <a:pt x="40" y="10"/>
                  </a:lnTo>
                  <a:lnTo>
                    <a:pt x="20" y="6"/>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8802" name="Freeform 58"/>
            <p:cNvSpPr>
              <a:spLocks/>
            </p:cNvSpPr>
            <p:nvPr/>
          </p:nvSpPr>
          <p:spPr bwMode="auto">
            <a:xfrm>
              <a:off x="6232970" y="5937398"/>
              <a:ext cx="500213" cy="322718"/>
            </a:xfrm>
            <a:custGeom>
              <a:avLst/>
              <a:gdLst>
                <a:gd name="T0" fmla="*/ 0 w 124"/>
                <a:gd name="T1" fmla="*/ 0 h 80"/>
                <a:gd name="T2" fmla="*/ 0 w 124"/>
                <a:gd name="T3" fmla="*/ 0 h 80"/>
                <a:gd name="T4" fmla="*/ 260368933 w 124"/>
                <a:gd name="T5" fmla="*/ 97638325 h 80"/>
                <a:gd name="T6" fmla="*/ 553280068 w 124"/>
                <a:gd name="T7" fmla="*/ 195276650 h 80"/>
                <a:gd name="T8" fmla="*/ 553280068 w 124"/>
                <a:gd name="T9" fmla="*/ 195276650 h 80"/>
                <a:gd name="T10" fmla="*/ 846195047 w 124"/>
                <a:gd name="T11" fmla="*/ 260368846 h 80"/>
                <a:gd name="T12" fmla="*/ 1139106244 w 124"/>
                <a:gd name="T13" fmla="*/ 358003169 h 80"/>
                <a:gd name="T14" fmla="*/ 1139106244 w 124"/>
                <a:gd name="T15" fmla="*/ 358003169 h 80"/>
                <a:gd name="T16" fmla="*/ 1301836788 w 124"/>
                <a:gd name="T17" fmla="*/ 423095365 h 80"/>
                <a:gd name="T18" fmla="*/ 1432021223 w 124"/>
                <a:gd name="T19" fmla="*/ 520733658 h 80"/>
                <a:gd name="T20" fmla="*/ 1659843985 w 124"/>
                <a:gd name="T21" fmla="*/ 748556469 h 80"/>
                <a:gd name="T22" fmla="*/ 1855116604 w 124"/>
                <a:gd name="T23" fmla="*/ 1008921219 h 80"/>
                <a:gd name="T24" fmla="*/ 2017847148 w 124"/>
                <a:gd name="T25" fmla="*/ 1301836352 h 80"/>
                <a:gd name="T26" fmla="*/ 2017847148 w 124"/>
                <a:gd name="T27" fmla="*/ 1301836352 h 80"/>
                <a:gd name="T28" fmla="*/ 2017847148 w 124"/>
                <a:gd name="T29" fmla="*/ 1269290254 h 80"/>
                <a:gd name="T30" fmla="*/ 2017847148 w 124"/>
                <a:gd name="T31" fmla="*/ 1269290254 h 80"/>
                <a:gd name="T32" fmla="*/ 1887662713 w 124"/>
                <a:gd name="T33" fmla="*/ 1008921219 h 80"/>
                <a:gd name="T34" fmla="*/ 1724932169 w 124"/>
                <a:gd name="T35" fmla="*/ 748556469 h 80"/>
                <a:gd name="T36" fmla="*/ 1724932169 w 124"/>
                <a:gd name="T37" fmla="*/ 748556469 h 80"/>
                <a:gd name="T38" fmla="*/ 1659843985 w 124"/>
                <a:gd name="T39" fmla="*/ 618372078 h 80"/>
                <a:gd name="T40" fmla="*/ 1529659550 w 124"/>
                <a:gd name="T41" fmla="*/ 520733658 h 80"/>
                <a:gd name="T42" fmla="*/ 1269290679 w 124"/>
                <a:gd name="T43" fmla="*/ 358003169 h 80"/>
                <a:gd name="T44" fmla="*/ 1269290679 w 124"/>
                <a:gd name="T45" fmla="*/ 358003169 h 80"/>
                <a:gd name="T46" fmla="*/ 1139106244 w 124"/>
                <a:gd name="T47" fmla="*/ 292915007 h 80"/>
                <a:gd name="T48" fmla="*/ 976379482 w 124"/>
                <a:gd name="T49" fmla="*/ 227822748 h 80"/>
                <a:gd name="T50" fmla="*/ 650918394 w 124"/>
                <a:gd name="T51" fmla="*/ 162730552 h 80"/>
                <a:gd name="T52" fmla="*/ 325461214 w 124"/>
                <a:gd name="T53" fmla="*/ 97638325 h 80"/>
                <a:gd name="T54" fmla="*/ 0 w 124"/>
                <a:gd name="T55" fmla="*/ 0 h 80"/>
                <a:gd name="T56" fmla="*/ 0 w 124"/>
                <a:gd name="T57" fmla="*/ 0 h 80"/>
                <a:gd name="T58" fmla="*/ 0 w 124"/>
                <a:gd name="T59" fmla="*/ 0 h 8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4"/>
                <a:gd name="T91" fmla="*/ 0 h 80"/>
                <a:gd name="T92" fmla="*/ 124 w 124"/>
                <a:gd name="T93" fmla="*/ 80 h 8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4" h="80">
                  <a:moveTo>
                    <a:pt x="0" y="0"/>
                  </a:moveTo>
                  <a:lnTo>
                    <a:pt x="0" y="0"/>
                  </a:lnTo>
                  <a:lnTo>
                    <a:pt x="16" y="6"/>
                  </a:lnTo>
                  <a:lnTo>
                    <a:pt x="34" y="12"/>
                  </a:lnTo>
                  <a:lnTo>
                    <a:pt x="52" y="16"/>
                  </a:lnTo>
                  <a:lnTo>
                    <a:pt x="70" y="22"/>
                  </a:lnTo>
                  <a:lnTo>
                    <a:pt x="80" y="26"/>
                  </a:lnTo>
                  <a:lnTo>
                    <a:pt x="88" y="32"/>
                  </a:lnTo>
                  <a:lnTo>
                    <a:pt x="102" y="46"/>
                  </a:lnTo>
                  <a:lnTo>
                    <a:pt x="114" y="62"/>
                  </a:lnTo>
                  <a:lnTo>
                    <a:pt x="124" y="80"/>
                  </a:lnTo>
                  <a:lnTo>
                    <a:pt x="124" y="78"/>
                  </a:lnTo>
                  <a:lnTo>
                    <a:pt x="116" y="62"/>
                  </a:lnTo>
                  <a:lnTo>
                    <a:pt x="106" y="46"/>
                  </a:lnTo>
                  <a:lnTo>
                    <a:pt x="102" y="38"/>
                  </a:lnTo>
                  <a:lnTo>
                    <a:pt x="94" y="32"/>
                  </a:lnTo>
                  <a:lnTo>
                    <a:pt x="78" y="22"/>
                  </a:lnTo>
                  <a:lnTo>
                    <a:pt x="70" y="18"/>
                  </a:lnTo>
                  <a:lnTo>
                    <a:pt x="60" y="14"/>
                  </a:lnTo>
                  <a:lnTo>
                    <a:pt x="40" y="10"/>
                  </a:lnTo>
                  <a:lnTo>
                    <a:pt x="20" y="6"/>
                  </a:lnTo>
                  <a:lnTo>
                    <a:pt x="0" y="0"/>
                  </a:lnTo>
                </a:path>
              </a:pathLst>
            </a:custGeom>
            <a:noFill/>
            <a:ln w="9525">
              <a:noFill/>
              <a:round/>
              <a:headEnd/>
              <a:tailEnd/>
            </a:ln>
          </p:spPr>
          <p:txBody>
            <a:bodyPr/>
            <a:lstStyle/>
            <a:p>
              <a:endParaRPr lang="fr-FR">
                <a:latin typeface="Calibri" pitchFamily="34" charset="0"/>
              </a:endParaRPr>
            </a:p>
          </p:txBody>
        </p:sp>
        <p:sp>
          <p:nvSpPr>
            <p:cNvPr id="8803" name="Freeform 59"/>
            <p:cNvSpPr>
              <a:spLocks/>
            </p:cNvSpPr>
            <p:nvPr/>
          </p:nvSpPr>
          <p:spPr bwMode="auto">
            <a:xfrm>
              <a:off x="6426601" y="5937398"/>
              <a:ext cx="306582" cy="64544"/>
            </a:xfrm>
            <a:custGeom>
              <a:avLst/>
              <a:gdLst>
                <a:gd name="T0" fmla="*/ 32546094 w 76"/>
                <a:gd name="T1" fmla="*/ 227824138 h 16"/>
                <a:gd name="T2" fmla="*/ 32546094 w 76"/>
                <a:gd name="T3" fmla="*/ 227824138 h 16"/>
                <a:gd name="T4" fmla="*/ 162730496 w 76"/>
                <a:gd name="T5" fmla="*/ 162731545 h 16"/>
                <a:gd name="T6" fmla="*/ 292914906 w 76"/>
                <a:gd name="T7" fmla="*/ 97638921 h 16"/>
                <a:gd name="T8" fmla="*/ 292914906 w 76"/>
                <a:gd name="T9" fmla="*/ 97638921 h 16"/>
                <a:gd name="T10" fmla="*/ 358003045 w 76"/>
                <a:gd name="T11" fmla="*/ 65092609 h 16"/>
                <a:gd name="T12" fmla="*/ 455641305 w 76"/>
                <a:gd name="T13" fmla="*/ 32546304 h 16"/>
                <a:gd name="T14" fmla="*/ 650917950 w 76"/>
                <a:gd name="T15" fmla="*/ 65092609 h 16"/>
                <a:gd name="T16" fmla="*/ 650917950 w 76"/>
                <a:gd name="T17" fmla="*/ 65092609 h 16"/>
                <a:gd name="T18" fmla="*/ 943828696 w 76"/>
                <a:gd name="T19" fmla="*/ 130185217 h 16"/>
                <a:gd name="T20" fmla="*/ 1236743728 w 76"/>
                <a:gd name="T21" fmla="*/ 260370435 h 16"/>
                <a:gd name="T22" fmla="*/ 1236743728 w 76"/>
                <a:gd name="T23" fmla="*/ 260370435 h 16"/>
                <a:gd name="T24" fmla="*/ 1236743728 w 76"/>
                <a:gd name="T25" fmla="*/ 260370435 h 16"/>
                <a:gd name="T26" fmla="*/ 1236743728 w 76"/>
                <a:gd name="T27" fmla="*/ 260370435 h 16"/>
                <a:gd name="T28" fmla="*/ 1236743728 w 76"/>
                <a:gd name="T29" fmla="*/ 260370435 h 16"/>
                <a:gd name="T30" fmla="*/ 1074013295 w 76"/>
                <a:gd name="T31" fmla="*/ 162731545 h 16"/>
                <a:gd name="T32" fmla="*/ 911282609 w 76"/>
                <a:gd name="T33" fmla="*/ 97638921 h 16"/>
                <a:gd name="T34" fmla="*/ 553279691 w 76"/>
                <a:gd name="T35" fmla="*/ 0 h 16"/>
                <a:gd name="T36" fmla="*/ 553279691 w 76"/>
                <a:gd name="T37" fmla="*/ 0 h 16"/>
                <a:gd name="T38" fmla="*/ 423095218 w 76"/>
                <a:gd name="T39" fmla="*/ 0 h 16"/>
                <a:gd name="T40" fmla="*/ 260368756 w 76"/>
                <a:gd name="T41" fmla="*/ 32546304 h 16"/>
                <a:gd name="T42" fmla="*/ 130184378 w 76"/>
                <a:gd name="T43" fmla="*/ 97638921 h 16"/>
                <a:gd name="T44" fmla="*/ 0 w 76"/>
                <a:gd name="T45" fmla="*/ 195277842 h 16"/>
                <a:gd name="T46" fmla="*/ 0 w 76"/>
                <a:gd name="T47" fmla="*/ 195277842 h 16"/>
                <a:gd name="T48" fmla="*/ 0 w 76"/>
                <a:gd name="T49" fmla="*/ 227824138 h 16"/>
                <a:gd name="T50" fmla="*/ 32546094 w 76"/>
                <a:gd name="T51" fmla="*/ 227824138 h 1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6"/>
                <a:gd name="T79" fmla="*/ 0 h 16"/>
                <a:gd name="T80" fmla="*/ 76 w 76"/>
                <a:gd name="T81" fmla="*/ 16 h 1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6" h="16">
                  <a:moveTo>
                    <a:pt x="2" y="14"/>
                  </a:moveTo>
                  <a:lnTo>
                    <a:pt x="2" y="14"/>
                  </a:lnTo>
                  <a:lnTo>
                    <a:pt x="10" y="10"/>
                  </a:lnTo>
                  <a:lnTo>
                    <a:pt x="18" y="6"/>
                  </a:lnTo>
                  <a:lnTo>
                    <a:pt x="22" y="4"/>
                  </a:lnTo>
                  <a:lnTo>
                    <a:pt x="28" y="2"/>
                  </a:lnTo>
                  <a:lnTo>
                    <a:pt x="40" y="4"/>
                  </a:lnTo>
                  <a:lnTo>
                    <a:pt x="58" y="8"/>
                  </a:lnTo>
                  <a:lnTo>
                    <a:pt x="76" y="16"/>
                  </a:lnTo>
                  <a:lnTo>
                    <a:pt x="66" y="10"/>
                  </a:lnTo>
                  <a:lnTo>
                    <a:pt x="56" y="6"/>
                  </a:lnTo>
                  <a:lnTo>
                    <a:pt x="34" y="0"/>
                  </a:lnTo>
                  <a:lnTo>
                    <a:pt x="26" y="0"/>
                  </a:lnTo>
                  <a:lnTo>
                    <a:pt x="16" y="2"/>
                  </a:lnTo>
                  <a:lnTo>
                    <a:pt x="8" y="6"/>
                  </a:lnTo>
                  <a:lnTo>
                    <a:pt x="0" y="12"/>
                  </a:lnTo>
                  <a:lnTo>
                    <a:pt x="0" y="14"/>
                  </a:lnTo>
                  <a:lnTo>
                    <a:pt x="2" y="14"/>
                  </a:lnTo>
                  <a:close/>
                </a:path>
              </a:pathLst>
            </a:custGeom>
            <a:solidFill>
              <a:srgbClr val="000000"/>
            </a:solidFill>
            <a:ln w="9525">
              <a:noFill/>
              <a:round/>
              <a:headEnd/>
              <a:tailEnd/>
            </a:ln>
          </p:spPr>
          <p:txBody>
            <a:bodyPr/>
            <a:lstStyle/>
            <a:p>
              <a:endParaRPr lang="fr-FR">
                <a:latin typeface="Calibri" pitchFamily="34" charset="0"/>
              </a:endParaRPr>
            </a:p>
          </p:txBody>
        </p:sp>
        <p:sp>
          <p:nvSpPr>
            <p:cNvPr id="8804" name="Freeform 60"/>
            <p:cNvSpPr>
              <a:spLocks/>
            </p:cNvSpPr>
            <p:nvPr/>
          </p:nvSpPr>
          <p:spPr bwMode="auto">
            <a:xfrm>
              <a:off x="6426601" y="5937398"/>
              <a:ext cx="306582" cy="64544"/>
            </a:xfrm>
            <a:custGeom>
              <a:avLst/>
              <a:gdLst>
                <a:gd name="T0" fmla="*/ 32546094 w 76"/>
                <a:gd name="T1" fmla="*/ 227824138 h 16"/>
                <a:gd name="T2" fmla="*/ 32546094 w 76"/>
                <a:gd name="T3" fmla="*/ 227824138 h 16"/>
                <a:gd name="T4" fmla="*/ 162730496 w 76"/>
                <a:gd name="T5" fmla="*/ 162731545 h 16"/>
                <a:gd name="T6" fmla="*/ 292914906 w 76"/>
                <a:gd name="T7" fmla="*/ 97638921 h 16"/>
                <a:gd name="T8" fmla="*/ 292914906 w 76"/>
                <a:gd name="T9" fmla="*/ 97638921 h 16"/>
                <a:gd name="T10" fmla="*/ 358003045 w 76"/>
                <a:gd name="T11" fmla="*/ 65092609 h 16"/>
                <a:gd name="T12" fmla="*/ 455641305 w 76"/>
                <a:gd name="T13" fmla="*/ 32546304 h 16"/>
                <a:gd name="T14" fmla="*/ 650917950 w 76"/>
                <a:gd name="T15" fmla="*/ 65092609 h 16"/>
                <a:gd name="T16" fmla="*/ 650917950 w 76"/>
                <a:gd name="T17" fmla="*/ 65092609 h 16"/>
                <a:gd name="T18" fmla="*/ 943828696 w 76"/>
                <a:gd name="T19" fmla="*/ 130185217 h 16"/>
                <a:gd name="T20" fmla="*/ 1236743728 w 76"/>
                <a:gd name="T21" fmla="*/ 260370435 h 16"/>
                <a:gd name="T22" fmla="*/ 1236743728 w 76"/>
                <a:gd name="T23" fmla="*/ 260370435 h 16"/>
                <a:gd name="T24" fmla="*/ 1236743728 w 76"/>
                <a:gd name="T25" fmla="*/ 260370435 h 16"/>
                <a:gd name="T26" fmla="*/ 1236743728 w 76"/>
                <a:gd name="T27" fmla="*/ 260370435 h 16"/>
                <a:gd name="T28" fmla="*/ 1236743728 w 76"/>
                <a:gd name="T29" fmla="*/ 260370435 h 16"/>
                <a:gd name="T30" fmla="*/ 1074013295 w 76"/>
                <a:gd name="T31" fmla="*/ 162731545 h 16"/>
                <a:gd name="T32" fmla="*/ 911282609 w 76"/>
                <a:gd name="T33" fmla="*/ 97638921 h 16"/>
                <a:gd name="T34" fmla="*/ 553279691 w 76"/>
                <a:gd name="T35" fmla="*/ 0 h 16"/>
                <a:gd name="T36" fmla="*/ 553279691 w 76"/>
                <a:gd name="T37" fmla="*/ 0 h 16"/>
                <a:gd name="T38" fmla="*/ 423095218 w 76"/>
                <a:gd name="T39" fmla="*/ 0 h 16"/>
                <a:gd name="T40" fmla="*/ 260368756 w 76"/>
                <a:gd name="T41" fmla="*/ 32546304 h 16"/>
                <a:gd name="T42" fmla="*/ 130184378 w 76"/>
                <a:gd name="T43" fmla="*/ 97638921 h 16"/>
                <a:gd name="T44" fmla="*/ 0 w 76"/>
                <a:gd name="T45" fmla="*/ 195277842 h 16"/>
                <a:gd name="T46" fmla="*/ 0 w 76"/>
                <a:gd name="T47" fmla="*/ 195277842 h 16"/>
                <a:gd name="T48" fmla="*/ 0 w 76"/>
                <a:gd name="T49" fmla="*/ 227824138 h 16"/>
                <a:gd name="T50" fmla="*/ 32546094 w 76"/>
                <a:gd name="T51" fmla="*/ 227824138 h 1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6"/>
                <a:gd name="T79" fmla="*/ 0 h 16"/>
                <a:gd name="T80" fmla="*/ 76 w 76"/>
                <a:gd name="T81" fmla="*/ 16 h 1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6" h="16">
                  <a:moveTo>
                    <a:pt x="2" y="14"/>
                  </a:moveTo>
                  <a:lnTo>
                    <a:pt x="2" y="14"/>
                  </a:lnTo>
                  <a:lnTo>
                    <a:pt x="10" y="10"/>
                  </a:lnTo>
                  <a:lnTo>
                    <a:pt x="18" y="6"/>
                  </a:lnTo>
                  <a:lnTo>
                    <a:pt x="22" y="4"/>
                  </a:lnTo>
                  <a:lnTo>
                    <a:pt x="28" y="2"/>
                  </a:lnTo>
                  <a:lnTo>
                    <a:pt x="40" y="4"/>
                  </a:lnTo>
                  <a:lnTo>
                    <a:pt x="58" y="8"/>
                  </a:lnTo>
                  <a:lnTo>
                    <a:pt x="76" y="16"/>
                  </a:lnTo>
                  <a:lnTo>
                    <a:pt x="66" y="10"/>
                  </a:lnTo>
                  <a:lnTo>
                    <a:pt x="56" y="6"/>
                  </a:lnTo>
                  <a:lnTo>
                    <a:pt x="34" y="0"/>
                  </a:lnTo>
                  <a:lnTo>
                    <a:pt x="26" y="0"/>
                  </a:lnTo>
                  <a:lnTo>
                    <a:pt x="16" y="2"/>
                  </a:lnTo>
                  <a:lnTo>
                    <a:pt x="8" y="6"/>
                  </a:lnTo>
                  <a:lnTo>
                    <a:pt x="0" y="12"/>
                  </a:lnTo>
                  <a:lnTo>
                    <a:pt x="0" y="14"/>
                  </a:lnTo>
                  <a:lnTo>
                    <a:pt x="2" y="14"/>
                  </a:lnTo>
                </a:path>
              </a:pathLst>
            </a:custGeom>
            <a:noFill/>
            <a:ln w="9525">
              <a:noFill/>
              <a:round/>
              <a:headEnd/>
              <a:tailEnd/>
            </a:ln>
          </p:spPr>
          <p:txBody>
            <a:bodyPr/>
            <a:lstStyle/>
            <a:p>
              <a:endParaRPr lang="fr-FR">
                <a:latin typeface="Calibri" pitchFamily="34" charset="0"/>
              </a:endParaRPr>
            </a:p>
          </p:txBody>
        </p:sp>
        <p:sp>
          <p:nvSpPr>
            <p:cNvPr id="8805" name="Freeform 61"/>
            <p:cNvSpPr>
              <a:spLocks/>
            </p:cNvSpPr>
            <p:nvPr/>
          </p:nvSpPr>
          <p:spPr bwMode="auto">
            <a:xfrm>
              <a:off x="6587960" y="5711496"/>
              <a:ext cx="145223" cy="338854"/>
            </a:xfrm>
            <a:custGeom>
              <a:avLst/>
              <a:gdLst>
                <a:gd name="T0" fmla="*/ 585825552 w 36"/>
                <a:gd name="T1" fmla="*/ 1366928976 h 84"/>
                <a:gd name="T2" fmla="*/ 585825552 w 36"/>
                <a:gd name="T3" fmla="*/ 1366928976 h 84"/>
                <a:gd name="T4" fmla="*/ 585825552 w 36"/>
                <a:gd name="T5" fmla="*/ 1074014003 h 84"/>
                <a:gd name="T6" fmla="*/ 585825552 w 36"/>
                <a:gd name="T7" fmla="*/ 781102812 h 84"/>
                <a:gd name="T8" fmla="*/ 520733278 w 36"/>
                <a:gd name="T9" fmla="*/ 520733821 h 84"/>
                <a:gd name="T10" fmla="*/ 455641129 w 36"/>
                <a:gd name="T11" fmla="*/ 390549389 h 84"/>
                <a:gd name="T12" fmla="*/ 390548981 w 36"/>
                <a:gd name="T13" fmla="*/ 260368928 h 84"/>
                <a:gd name="T14" fmla="*/ 390548981 w 36"/>
                <a:gd name="T15" fmla="*/ 260368928 h 84"/>
                <a:gd name="T16" fmla="*/ 260368656 w 36"/>
                <a:gd name="T17" fmla="*/ 97638356 h 84"/>
                <a:gd name="T18" fmla="*/ 162730434 w 36"/>
                <a:gd name="T19" fmla="*/ 32546116 h 84"/>
                <a:gd name="T20" fmla="*/ 65092164 w 36"/>
                <a:gd name="T21" fmla="*/ 0 h 84"/>
                <a:gd name="T22" fmla="*/ 65092164 w 36"/>
                <a:gd name="T23" fmla="*/ 0 h 84"/>
                <a:gd name="T24" fmla="*/ 32546082 w 36"/>
                <a:gd name="T25" fmla="*/ 0 h 84"/>
                <a:gd name="T26" fmla="*/ 0 w 36"/>
                <a:gd name="T27" fmla="*/ 32546116 h 84"/>
                <a:gd name="T28" fmla="*/ 0 w 36"/>
                <a:gd name="T29" fmla="*/ 162730603 h 84"/>
                <a:gd name="T30" fmla="*/ 0 w 36"/>
                <a:gd name="T31" fmla="*/ 162730603 h 84"/>
                <a:gd name="T32" fmla="*/ 32546082 w 36"/>
                <a:gd name="T33" fmla="*/ 162730603 h 84"/>
                <a:gd name="T34" fmla="*/ 32546082 w 36"/>
                <a:gd name="T35" fmla="*/ 130184464 h 84"/>
                <a:gd name="T36" fmla="*/ 32546082 w 36"/>
                <a:gd name="T37" fmla="*/ 130184464 h 84"/>
                <a:gd name="T38" fmla="*/ 32546082 w 36"/>
                <a:gd name="T39" fmla="*/ 65092232 h 84"/>
                <a:gd name="T40" fmla="*/ 65092164 w 36"/>
                <a:gd name="T41" fmla="*/ 65092232 h 84"/>
                <a:gd name="T42" fmla="*/ 130184328 w 36"/>
                <a:gd name="T43" fmla="*/ 65092232 h 84"/>
                <a:gd name="T44" fmla="*/ 162730434 w 36"/>
                <a:gd name="T45" fmla="*/ 65092232 h 84"/>
                <a:gd name="T46" fmla="*/ 162730434 w 36"/>
                <a:gd name="T47" fmla="*/ 65092232 h 84"/>
                <a:gd name="T48" fmla="*/ 292914793 w 36"/>
                <a:gd name="T49" fmla="*/ 195276712 h 84"/>
                <a:gd name="T50" fmla="*/ 292914793 w 36"/>
                <a:gd name="T51" fmla="*/ 195276712 h 84"/>
                <a:gd name="T52" fmla="*/ 423095055 w 36"/>
                <a:gd name="T53" fmla="*/ 390549389 h 84"/>
                <a:gd name="T54" fmla="*/ 488187204 w 36"/>
                <a:gd name="T55" fmla="*/ 585826164 h 84"/>
                <a:gd name="T56" fmla="*/ 488187204 w 36"/>
                <a:gd name="T57" fmla="*/ 585826164 h 84"/>
                <a:gd name="T58" fmla="*/ 553279478 w 36"/>
                <a:gd name="T59" fmla="*/ 781102812 h 84"/>
                <a:gd name="T60" fmla="*/ 553279478 w 36"/>
                <a:gd name="T61" fmla="*/ 976379461 h 84"/>
                <a:gd name="T62" fmla="*/ 585825552 w 36"/>
                <a:gd name="T63" fmla="*/ 1366928976 h 84"/>
                <a:gd name="T64" fmla="*/ 585825552 w 36"/>
                <a:gd name="T65" fmla="*/ 1366928976 h 84"/>
                <a:gd name="T66" fmla="*/ 585825552 w 36"/>
                <a:gd name="T67" fmla="*/ 1366928976 h 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6"/>
                <a:gd name="T103" fmla="*/ 0 h 84"/>
                <a:gd name="T104" fmla="*/ 36 w 36"/>
                <a:gd name="T105" fmla="*/ 84 h 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6" h="84">
                  <a:moveTo>
                    <a:pt x="36" y="84"/>
                  </a:moveTo>
                  <a:lnTo>
                    <a:pt x="36" y="84"/>
                  </a:lnTo>
                  <a:lnTo>
                    <a:pt x="36" y="66"/>
                  </a:lnTo>
                  <a:lnTo>
                    <a:pt x="36" y="48"/>
                  </a:lnTo>
                  <a:lnTo>
                    <a:pt x="32" y="32"/>
                  </a:lnTo>
                  <a:lnTo>
                    <a:pt x="28" y="24"/>
                  </a:lnTo>
                  <a:lnTo>
                    <a:pt x="24" y="16"/>
                  </a:lnTo>
                  <a:lnTo>
                    <a:pt x="16" y="6"/>
                  </a:lnTo>
                  <a:lnTo>
                    <a:pt x="10" y="2"/>
                  </a:lnTo>
                  <a:lnTo>
                    <a:pt x="4" y="0"/>
                  </a:lnTo>
                  <a:lnTo>
                    <a:pt x="2" y="0"/>
                  </a:lnTo>
                  <a:lnTo>
                    <a:pt x="0" y="2"/>
                  </a:lnTo>
                  <a:lnTo>
                    <a:pt x="0" y="10"/>
                  </a:lnTo>
                  <a:lnTo>
                    <a:pt x="2" y="10"/>
                  </a:lnTo>
                  <a:lnTo>
                    <a:pt x="2" y="8"/>
                  </a:lnTo>
                  <a:lnTo>
                    <a:pt x="2" y="4"/>
                  </a:lnTo>
                  <a:lnTo>
                    <a:pt x="4" y="4"/>
                  </a:lnTo>
                  <a:lnTo>
                    <a:pt x="8" y="4"/>
                  </a:lnTo>
                  <a:lnTo>
                    <a:pt x="10" y="4"/>
                  </a:lnTo>
                  <a:lnTo>
                    <a:pt x="18" y="12"/>
                  </a:lnTo>
                  <a:lnTo>
                    <a:pt x="26" y="24"/>
                  </a:lnTo>
                  <a:lnTo>
                    <a:pt x="30" y="36"/>
                  </a:lnTo>
                  <a:lnTo>
                    <a:pt x="34" y="48"/>
                  </a:lnTo>
                  <a:lnTo>
                    <a:pt x="34" y="60"/>
                  </a:lnTo>
                  <a:lnTo>
                    <a:pt x="36" y="84"/>
                  </a:lnTo>
                  <a:close/>
                </a:path>
              </a:pathLst>
            </a:custGeom>
            <a:solidFill>
              <a:srgbClr val="000000"/>
            </a:solidFill>
            <a:ln w="9525">
              <a:noFill/>
              <a:round/>
              <a:headEnd/>
              <a:tailEnd/>
            </a:ln>
          </p:spPr>
          <p:txBody>
            <a:bodyPr/>
            <a:lstStyle/>
            <a:p>
              <a:endParaRPr lang="fr-FR">
                <a:latin typeface="Calibri" pitchFamily="34" charset="0"/>
              </a:endParaRPr>
            </a:p>
          </p:txBody>
        </p:sp>
        <p:sp>
          <p:nvSpPr>
            <p:cNvPr id="8806" name="Freeform 62"/>
            <p:cNvSpPr>
              <a:spLocks/>
            </p:cNvSpPr>
            <p:nvPr/>
          </p:nvSpPr>
          <p:spPr bwMode="auto">
            <a:xfrm>
              <a:off x="6587960" y="5711496"/>
              <a:ext cx="145223" cy="338854"/>
            </a:xfrm>
            <a:custGeom>
              <a:avLst/>
              <a:gdLst>
                <a:gd name="T0" fmla="*/ 585825552 w 36"/>
                <a:gd name="T1" fmla="*/ 1366928976 h 84"/>
                <a:gd name="T2" fmla="*/ 585825552 w 36"/>
                <a:gd name="T3" fmla="*/ 1366928976 h 84"/>
                <a:gd name="T4" fmla="*/ 585825552 w 36"/>
                <a:gd name="T5" fmla="*/ 1074014003 h 84"/>
                <a:gd name="T6" fmla="*/ 585825552 w 36"/>
                <a:gd name="T7" fmla="*/ 781102812 h 84"/>
                <a:gd name="T8" fmla="*/ 520733278 w 36"/>
                <a:gd name="T9" fmla="*/ 520733821 h 84"/>
                <a:gd name="T10" fmla="*/ 455641129 w 36"/>
                <a:gd name="T11" fmla="*/ 390549389 h 84"/>
                <a:gd name="T12" fmla="*/ 390548981 w 36"/>
                <a:gd name="T13" fmla="*/ 260368928 h 84"/>
                <a:gd name="T14" fmla="*/ 390548981 w 36"/>
                <a:gd name="T15" fmla="*/ 260368928 h 84"/>
                <a:gd name="T16" fmla="*/ 260368656 w 36"/>
                <a:gd name="T17" fmla="*/ 97638356 h 84"/>
                <a:gd name="T18" fmla="*/ 162730434 w 36"/>
                <a:gd name="T19" fmla="*/ 32546116 h 84"/>
                <a:gd name="T20" fmla="*/ 65092164 w 36"/>
                <a:gd name="T21" fmla="*/ 0 h 84"/>
                <a:gd name="T22" fmla="*/ 65092164 w 36"/>
                <a:gd name="T23" fmla="*/ 0 h 84"/>
                <a:gd name="T24" fmla="*/ 32546082 w 36"/>
                <a:gd name="T25" fmla="*/ 0 h 84"/>
                <a:gd name="T26" fmla="*/ 0 w 36"/>
                <a:gd name="T27" fmla="*/ 32546116 h 84"/>
                <a:gd name="T28" fmla="*/ 0 w 36"/>
                <a:gd name="T29" fmla="*/ 162730603 h 84"/>
                <a:gd name="T30" fmla="*/ 0 w 36"/>
                <a:gd name="T31" fmla="*/ 162730603 h 84"/>
                <a:gd name="T32" fmla="*/ 32546082 w 36"/>
                <a:gd name="T33" fmla="*/ 162730603 h 84"/>
                <a:gd name="T34" fmla="*/ 32546082 w 36"/>
                <a:gd name="T35" fmla="*/ 130184464 h 84"/>
                <a:gd name="T36" fmla="*/ 32546082 w 36"/>
                <a:gd name="T37" fmla="*/ 130184464 h 84"/>
                <a:gd name="T38" fmla="*/ 32546082 w 36"/>
                <a:gd name="T39" fmla="*/ 65092232 h 84"/>
                <a:gd name="T40" fmla="*/ 65092164 w 36"/>
                <a:gd name="T41" fmla="*/ 65092232 h 84"/>
                <a:gd name="T42" fmla="*/ 130184328 w 36"/>
                <a:gd name="T43" fmla="*/ 65092232 h 84"/>
                <a:gd name="T44" fmla="*/ 162730434 w 36"/>
                <a:gd name="T45" fmla="*/ 65092232 h 84"/>
                <a:gd name="T46" fmla="*/ 162730434 w 36"/>
                <a:gd name="T47" fmla="*/ 65092232 h 84"/>
                <a:gd name="T48" fmla="*/ 292914793 w 36"/>
                <a:gd name="T49" fmla="*/ 195276712 h 84"/>
                <a:gd name="T50" fmla="*/ 292914793 w 36"/>
                <a:gd name="T51" fmla="*/ 195276712 h 84"/>
                <a:gd name="T52" fmla="*/ 423095055 w 36"/>
                <a:gd name="T53" fmla="*/ 390549389 h 84"/>
                <a:gd name="T54" fmla="*/ 488187204 w 36"/>
                <a:gd name="T55" fmla="*/ 585826164 h 84"/>
                <a:gd name="T56" fmla="*/ 488187204 w 36"/>
                <a:gd name="T57" fmla="*/ 585826164 h 84"/>
                <a:gd name="T58" fmla="*/ 553279478 w 36"/>
                <a:gd name="T59" fmla="*/ 781102812 h 84"/>
                <a:gd name="T60" fmla="*/ 553279478 w 36"/>
                <a:gd name="T61" fmla="*/ 976379461 h 84"/>
                <a:gd name="T62" fmla="*/ 585825552 w 36"/>
                <a:gd name="T63" fmla="*/ 1366928976 h 84"/>
                <a:gd name="T64" fmla="*/ 585825552 w 36"/>
                <a:gd name="T65" fmla="*/ 1366928976 h 84"/>
                <a:gd name="T66" fmla="*/ 585825552 w 36"/>
                <a:gd name="T67" fmla="*/ 1366928976 h 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6"/>
                <a:gd name="T103" fmla="*/ 0 h 84"/>
                <a:gd name="T104" fmla="*/ 36 w 36"/>
                <a:gd name="T105" fmla="*/ 84 h 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6" h="84">
                  <a:moveTo>
                    <a:pt x="36" y="84"/>
                  </a:moveTo>
                  <a:lnTo>
                    <a:pt x="36" y="84"/>
                  </a:lnTo>
                  <a:lnTo>
                    <a:pt x="36" y="66"/>
                  </a:lnTo>
                  <a:lnTo>
                    <a:pt x="36" y="48"/>
                  </a:lnTo>
                  <a:lnTo>
                    <a:pt x="32" y="32"/>
                  </a:lnTo>
                  <a:lnTo>
                    <a:pt x="28" y="24"/>
                  </a:lnTo>
                  <a:lnTo>
                    <a:pt x="24" y="16"/>
                  </a:lnTo>
                  <a:lnTo>
                    <a:pt x="16" y="6"/>
                  </a:lnTo>
                  <a:lnTo>
                    <a:pt x="10" y="2"/>
                  </a:lnTo>
                  <a:lnTo>
                    <a:pt x="4" y="0"/>
                  </a:lnTo>
                  <a:lnTo>
                    <a:pt x="2" y="0"/>
                  </a:lnTo>
                  <a:lnTo>
                    <a:pt x="0" y="2"/>
                  </a:lnTo>
                  <a:lnTo>
                    <a:pt x="0" y="10"/>
                  </a:lnTo>
                  <a:lnTo>
                    <a:pt x="2" y="10"/>
                  </a:lnTo>
                  <a:lnTo>
                    <a:pt x="2" y="8"/>
                  </a:lnTo>
                  <a:lnTo>
                    <a:pt x="2" y="4"/>
                  </a:lnTo>
                  <a:lnTo>
                    <a:pt x="4" y="4"/>
                  </a:lnTo>
                  <a:lnTo>
                    <a:pt x="8" y="4"/>
                  </a:lnTo>
                  <a:lnTo>
                    <a:pt x="10" y="4"/>
                  </a:lnTo>
                  <a:lnTo>
                    <a:pt x="18" y="12"/>
                  </a:lnTo>
                  <a:lnTo>
                    <a:pt x="26" y="24"/>
                  </a:lnTo>
                  <a:lnTo>
                    <a:pt x="30" y="36"/>
                  </a:lnTo>
                  <a:lnTo>
                    <a:pt x="34" y="48"/>
                  </a:lnTo>
                  <a:lnTo>
                    <a:pt x="34" y="60"/>
                  </a:lnTo>
                  <a:lnTo>
                    <a:pt x="36" y="84"/>
                  </a:lnTo>
                </a:path>
              </a:pathLst>
            </a:custGeom>
            <a:noFill/>
            <a:ln w="9525">
              <a:noFill/>
              <a:round/>
              <a:headEnd/>
              <a:tailEnd/>
            </a:ln>
          </p:spPr>
          <p:txBody>
            <a:bodyPr/>
            <a:lstStyle/>
            <a:p>
              <a:endParaRPr lang="fr-FR">
                <a:latin typeface="Calibri" pitchFamily="34" charset="0"/>
              </a:endParaRPr>
            </a:p>
          </p:txBody>
        </p:sp>
        <p:sp>
          <p:nvSpPr>
            <p:cNvPr id="8807" name="Freeform 63"/>
            <p:cNvSpPr>
              <a:spLocks/>
            </p:cNvSpPr>
            <p:nvPr/>
          </p:nvSpPr>
          <p:spPr bwMode="auto">
            <a:xfrm>
              <a:off x="6733183" y="5751835"/>
              <a:ext cx="80679" cy="225903"/>
            </a:xfrm>
            <a:custGeom>
              <a:avLst/>
              <a:gdLst>
                <a:gd name="T0" fmla="*/ 0 w 20"/>
                <a:gd name="T1" fmla="*/ 911288672 h 56"/>
                <a:gd name="T2" fmla="*/ 0 w 20"/>
                <a:gd name="T3" fmla="*/ 911288672 h 56"/>
                <a:gd name="T4" fmla="*/ 32545904 w 20"/>
                <a:gd name="T5" fmla="*/ 650919399 h 56"/>
                <a:gd name="T6" fmla="*/ 32545904 w 20"/>
                <a:gd name="T7" fmla="*/ 390554035 h 56"/>
                <a:gd name="T8" fmla="*/ 32545904 w 20"/>
                <a:gd name="T9" fmla="*/ 390554035 h 56"/>
                <a:gd name="T10" fmla="*/ 97637720 w 20"/>
                <a:gd name="T11" fmla="*/ 162730858 h 56"/>
                <a:gd name="T12" fmla="*/ 97637720 w 20"/>
                <a:gd name="T13" fmla="*/ 162730858 h 56"/>
                <a:gd name="T14" fmla="*/ 130183616 w 20"/>
                <a:gd name="T15" fmla="*/ 97638509 h 56"/>
                <a:gd name="T16" fmla="*/ 130183616 w 20"/>
                <a:gd name="T17" fmla="*/ 97638509 h 56"/>
                <a:gd name="T18" fmla="*/ 325455054 w 20"/>
                <a:gd name="T19" fmla="*/ 97638509 h 56"/>
                <a:gd name="T20" fmla="*/ 325455054 w 20"/>
                <a:gd name="T21" fmla="*/ 97638509 h 56"/>
                <a:gd name="T22" fmla="*/ 325455054 w 20"/>
                <a:gd name="T23" fmla="*/ 130184668 h 56"/>
                <a:gd name="T24" fmla="*/ 325455054 w 20"/>
                <a:gd name="T25" fmla="*/ 130184668 h 56"/>
                <a:gd name="T26" fmla="*/ 325455054 w 20"/>
                <a:gd name="T27" fmla="*/ 130184668 h 56"/>
                <a:gd name="T28" fmla="*/ 325455054 w 20"/>
                <a:gd name="T29" fmla="*/ 130184668 h 56"/>
                <a:gd name="T30" fmla="*/ 325455054 w 20"/>
                <a:gd name="T31" fmla="*/ 130184668 h 56"/>
                <a:gd name="T32" fmla="*/ 325455054 w 20"/>
                <a:gd name="T33" fmla="*/ 130184668 h 56"/>
                <a:gd name="T34" fmla="*/ 325455054 w 20"/>
                <a:gd name="T35" fmla="*/ 130184668 h 56"/>
                <a:gd name="T36" fmla="*/ 325455054 w 20"/>
                <a:gd name="T37" fmla="*/ 130184668 h 56"/>
                <a:gd name="T38" fmla="*/ 325455054 w 20"/>
                <a:gd name="T39" fmla="*/ 32546167 h 56"/>
                <a:gd name="T40" fmla="*/ 260363199 w 20"/>
                <a:gd name="T41" fmla="*/ 0 h 56"/>
                <a:gd name="T42" fmla="*/ 195271406 w 20"/>
                <a:gd name="T43" fmla="*/ 0 h 56"/>
                <a:gd name="T44" fmla="*/ 130183616 w 20"/>
                <a:gd name="T45" fmla="*/ 65092334 h 56"/>
                <a:gd name="T46" fmla="*/ 130183616 w 20"/>
                <a:gd name="T47" fmla="*/ 65092334 h 56"/>
                <a:gd name="T48" fmla="*/ 65091808 w 20"/>
                <a:gd name="T49" fmla="*/ 260369336 h 56"/>
                <a:gd name="T50" fmla="*/ 0 w 20"/>
                <a:gd name="T51" fmla="*/ 488188478 h 56"/>
                <a:gd name="T52" fmla="*/ 0 w 20"/>
                <a:gd name="T53" fmla="*/ 911288672 h 56"/>
                <a:gd name="T54" fmla="*/ 0 w 20"/>
                <a:gd name="T55" fmla="*/ 911288672 h 56"/>
                <a:gd name="T56" fmla="*/ 0 w 20"/>
                <a:gd name="T57" fmla="*/ 911288672 h 5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56"/>
                <a:gd name="T89" fmla="*/ 20 w 20"/>
                <a:gd name="T90" fmla="*/ 56 h 5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56">
                  <a:moveTo>
                    <a:pt x="0" y="56"/>
                  </a:moveTo>
                  <a:lnTo>
                    <a:pt x="0" y="56"/>
                  </a:lnTo>
                  <a:lnTo>
                    <a:pt x="2" y="40"/>
                  </a:lnTo>
                  <a:lnTo>
                    <a:pt x="2" y="24"/>
                  </a:lnTo>
                  <a:lnTo>
                    <a:pt x="6" y="10"/>
                  </a:lnTo>
                  <a:lnTo>
                    <a:pt x="8" y="6"/>
                  </a:lnTo>
                  <a:lnTo>
                    <a:pt x="20" y="6"/>
                  </a:lnTo>
                  <a:lnTo>
                    <a:pt x="20" y="8"/>
                  </a:lnTo>
                  <a:lnTo>
                    <a:pt x="20" y="2"/>
                  </a:lnTo>
                  <a:lnTo>
                    <a:pt x="16" y="0"/>
                  </a:lnTo>
                  <a:lnTo>
                    <a:pt x="12" y="0"/>
                  </a:lnTo>
                  <a:lnTo>
                    <a:pt x="8" y="4"/>
                  </a:lnTo>
                  <a:lnTo>
                    <a:pt x="4" y="16"/>
                  </a:lnTo>
                  <a:lnTo>
                    <a:pt x="0" y="30"/>
                  </a:lnTo>
                  <a:lnTo>
                    <a:pt x="0" y="56"/>
                  </a:lnTo>
                  <a:close/>
                </a:path>
              </a:pathLst>
            </a:custGeom>
            <a:solidFill>
              <a:srgbClr val="000000"/>
            </a:solidFill>
            <a:ln w="9525">
              <a:noFill/>
              <a:round/>
              <a:headEnd/>
              <a:tailEnd/>
            </a:ln>
          </p:spPr>
          <p:txBody>
            <a:bodyPr/>
            <a:lstStyle/>
            <a:p>
              <a:endParaRPr lang="fr-FR">
                <a:latin typeface="Calibri" pitchFamily="34" charset="0"/>
              </a:endParaRPr>
            </a:p>
          </p:txBody>
        </p:sp>
        <p:sp>
          <p:nvSpPr>
            <p:cNvPr id="8808" name="Freeform 64"/>
            <p:cNvSpPr>
              <a:spLocks/>
            </p:cNvSpPr>
            <p:nvPr/>
          </p:nvSpPr>
          <p:spPr bwMode="auto">
            <a:xfrm>
              <a:off x="6733183" y="5751835"/>
              <a:ext cx="80679" cy="225903"/>
            </a:xfrm>
            <a:custGeom>
              <a:avLst/>
              <a:gdLst>
                <a:gd name="T0" fmla="*/ 0 w 20"/>
                <a:gd name="T1" fmla="*/ 911288672 h 56"/>
                <a:gd name="T2" fmla="*/ 0 w 20"/>
                <a:gd name="T3" fmla="*/ 911288672 h 56"/>
                <a:gd name="T4" fmla="*/ 32545904 w 20"/>
                <a:gd name="T5" fmla="*/ 650919399 h 56"/>
                <a:gd name="T6" fmla="*/ 32545904 w 20"/>
                <a:gd name="T7" fmla="*/ 390554035 h 56"/>
                <a:gd name="T8" fmla="*/ 32545904 w 20"/>
                <a:gd name="T9" fmla="*/ 390554035 h 56"/>
                <a:gd name="T10" fmla="*/ 97637720 w 20"/>
                <a:gd name="T11" fmla="*/ 162730858 h 56"/>
                <a:gd name="T12" fmla="*/ 97637720 w 20"/>
                <a:gd name="T13" fmla="*/ 162730858 h 56"/>
                <a:gd name="T14" fmla="*/ 130183616 w 20"/>
                <a:gd name="T15" fmla="*/ 97638509 h 56"/>
                <a:gd name="T16" fmla="*/ 130183616 w 20"/>
                <a:gd name="T17" fmla="*/ 97638509 h 56"/>
                <a:gd name="T18" fmla="*/ 325455054 w 20"/>
                <a:gd name="T19" fmla="*/ 97638509 h 56"/>
                <a:gd name="T20" fmla="*/ 325455054 w 20"/>
                <a:gd name="T21" fmla="*/ 97638509 h 56"/>
                <a:gd name="T22" fmla="*/ 325455054 w 20"/>
                <a:gd name="T23" fmla="*/ 130184668 h 56"/>
                <a:gd name="T24" fmla="*/ 325455054 w 20"/>
                <a:gd name="T25" fmla="*/ 130184668 h 56"/>
                <a:gd name="T26" fmla="*/ 325455054 w 20"/>
                <a:gd name="T27" fmla="*/ 130184668 h 56"/>
                <a:gd name="T28" fmla="*/ 325455054 w 20"/>
                <a:gd name="T29" fmla="*/ 130184668 h 56"/>
                <a:gd name="T30" fmla="*/ 325455054 w 20"/>
                <a:gd name="T31" fmla="*/ 130184668 h 56"/>
                <a:gd name="T32" fmla="*/ 325455054 w 20"/>
                <a:gd name="T33" fmla="*/ 130184668 h 56"/>
                <a:gd name="T34" fmla="*/ 325455054 w 20"/>
                <a:gd name="T35" fmla="*/ 130184668 h 56"/>
                <a:gd name="T36" fmla="*/ 325455054 w 20"/>
                <a:gd name="T37" fmla="*/ 130184668 h 56"/>
                <a:gd name="T38" fmla="*/ 325455054 w 20"/>
                <a:gd name="T39" fmla="*/ 32546167 h 56"/>
                <a:gd name="T40" fmla="*/ 260363199 w 20"/>
                <a:gd name="T41" fmla="*/ 0 h 56"/>
                <a:gd name="T42" fmla="*/ 195271406 w 20"/>
                <a:gd name="T43" fmla="*/ 0 h 56"/>
                <a:gd name="T44" fmla="*/ 130183616 w 20"/>
                <a:gd name="T45" fmla="*/ 65092334 h 56"/>
                <a:gd name="T46" fmla="*/ 130183616 w 20"/>
                <a:gd name="T47" fmla="*/ 65092334 h 56"/>
                <a:gd name="T48" fmla="*/ 65091808 w 20"/>
                <a:gd name="T49" fmla="*/ 260369336 h 56"/>
                <a:gd name="T50" fmla="*/ 0 w 20"/>
                <a:gd name="T51" fmla="*/ 488188478 h 56"/>
                <a:gd name="T52" fmla="*/ 0 w 20"/>
                <a:gd name="T53" fmla="*/ 911288672 h 56"/>
                <a:gd name="T54" fmla="*/ 0 w 20"/>
                <a:gd name="T55" fmla="*/ 911288672 h 56"/>
                <a:gd name="T56" fmla="*/ 0 w 20"/>
                <a:gd name="T57" fmla="*/ 911288672 h 5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56"/>
                <a:gd name="T89" fmla="*/ 20 w 20"/>
                <a:gd name="T90" fmla="*/ 56 h 5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56">
                  <a:moveTo>
                    <a:pt x="0" y="56"/>
                  </a:moveTo>
                  <a:lnTo>
                    <a:pt x="0" y="56"/>
                  </a:lnTo>
                  <a:lnTo>
                    <a:pt x="2" y="40"/>
                  </a:lnTo>
                  <a:lnTo>
                    <a:pt x="2" y="24"/>
                  </a:lnTo>
                  <a:lnTo>
                    <a:pt x="6" y="10"/>
                  </a:lnTo>
                  <a:lnTo>
                    <a:pt x="8" y="6"/>
                  </a:lnTo>
                  <a:lnTo>
                    <a:pt x="20" y="6"/>
                  </a:lnTo>
                  <a:lnTo>
                    <a:pt x="20" y="8"/>
                  </a:lnTo>
                  <a:lnTo>
                    <a:pt x="20" y="2"/>
                  </a:lnTo>
                  <a:lnTo>
                    <a:pt x="16" y="0"/>
                  </a:lnTo>
                  <a:lnTo>
                    <a:pt x="12" y="0"/>
                  </a:lnTo>
                  <a:lnTo>
                    <a:pt x="8" y="4"/>
                  </a:lnTo>
                  <a:lnTo>
                    <a:pt x="4" y="16"/>
                  </a:lnTo>
                  <a:lnTo>
                    <a:pt x="0" y="30"/>
                  </a:lnTo>
                  <a:lnTo>
                    <a:pt x="0" y="56"/>
                  </a:lnTo>
                </a:path>
              </a:pathLst>
            </a:custGeom>
            <a:noFill/>
            <a:ln w="9525">
              <a:noFill/>
              <a:round/>
              <a:headEnd/>
              <a:tailEnd/>
            </a:ln>
          </p:spPr>
          <p:txBody>
            <a:bodyPr/>
            <a:lstStyle/>
            <a:p>
              <a:endParaRPr lang="fr-FR">
                <a:latin typeface="Calibri" pitchFamily="34" charset="0"/>
              </a:endParaRPr>
            </a:p>
          </p:txBody>
        </p:sp>
        <p:sp>
          <p:nvSpPr>
            <p:cNvPr id="8809" name="Freeform 65"/>
            <p:cNvSpPr>
              <a:spLocks/>
            </p:cNvSpPr>
            <p:nvPr/>
          </p:nvSpPr>
          <p:spPr bwMode="auto">
            <a:xfrm>
              <a:off x="6620232" y="5848651"/>
              <a:ext cx="96815" cy="193631"/>
            </a:xfrm>
            <a:custGeom>
              <a:avLst/>
              <a:gdLst>
                <a:gd name="T0" fmla="*/ 390547678 w 24"/>
                <a:gd name="T1" fmla="*/ 781103424 h 48"/>
                <a:gd name="T2" fmla="*/ 390547678 w 24"/>
                <a:gd name="T3" fmla="*/ 781103424 h 48"/>
                <a:gd name="T4" fmla="*/ 390547678 w 24"/>
                <a:gd name="T5" fmla="*/ 585826622 h 48"/>
                <a:gd name="T6" fmla="*/ 358001712 w 24"/>
                <a:gd name="T7" fmla="*/ 423095829 h 48"/>
                <a:gd name="T8" fmla="*/ 292909781 w 24"/>
                <a:gd name="T9" fmla="*/ 227822998 h 48"/>
                <a:gd name="T10" fmla="*/ 195275856 w 24"/>
                <a:gd name="T11" fmla="*/ 97638432 h 48"/>
                <a:gd name="T12" fmla="*/ 195275856 w 24"/>
                <a:gd name="T13" fmla="*/ 97638432 h 48"/>
                <a:gd name="T14" fmla="*/ 130183893 w 24"/>
                <a:gd name="T15" fmla="*/ 0 h 48"/>
                <a:gd name="T16" fmla="*/ 65091947 w 24"/>
                <a:gd name="T17" fmla="*/ 0 h 48"/>
                <a:gd name="T18" fmla="*/ 32545973 w 24"/>
                <a:gd name="T19" fmla="*/ 0 h 48"/>
                <a:gd name="T20" fmla="*/ 32545973 w 24"/>
                <a:gd name="T21" fmla="*/ 0 h 48"/>
                <a:gd name="T22" fmla="*/ 0 w 24"/>
                <a:gd name="T23" fmla="*/ 32546141 h 48"/>
                <a:gd name="T24" fmla="*/ 0 w 24"/>
                <a:gd name="T25" fmla="*/ 65092283 h 48"/>
                <a:gd name="T26" fmla="*/ 0 w 24"/>
                <a:gd name="T27" fmla="*/ 97638432 h 48"/>
                <a:gd name="T28" fmla="*/ 0 w 24"/>
                <a:gd name="T29" fmla="*/ 97638432 h 48"/>
                <a:gd name="T30" fmla="*/ 32545973 w 24"/>
                <a:gd name="T31" fmla="*/ 130184566 h 48"/>
                <a:gd name="T32" fmla="*/ 32545973 w 24"/>
                <a:gd name="T33" fmla="*/ 97638432 h 48"/>
                <a:gd name="T34" fmla="*/ 32545973 w 24"/>
                <a:gd name="T35" fmla="*/ 97638432 h 48"/>
                <a:gd name="T36" fmla="*/ 130183893 w 24"/>
                <a:gd name="T37" fmla="*/ 65092283 h 48"/>
                <a:gd name="T38" fmla="*/ 130183893 w 24"/>
                <a:gd name="T39" fmla="*/ 65092283 h 48"/>
                <a:gd name="T40" fmla="*/ 195275856 w 24"/>
                <a:gd name="T41" fmla="*/ 130184566 h 48"/>
                <a:gd name="T42" fmla="*/ 195275856 w 24"/>
                <a:gd name="T43" fmla="*/ 130184566 h 48"/>
                <a:gd name="T44" fmla="*/ 260363753 w 24"/>
                <a:gd name="T45" fmla="*/ 260369132 h 48"/>
                <a:gd name="T46" fmla="*/ 325455747 w 24"/>
                <a:gd name="T47" fmla="*/ 423095829 h 48"/>
                <a:gd name="T48" fmla="*/ 325455747 w 24"/>
                <a:gd name="T49" fmla="*/ 423095829 h 48"/>
                <a:gd name="T50" fmla="*/ 358001712 w 24"/>
                <a:gd name="T51" fmla="*/ 585826622 h 48"/>
                <a:gd name="T52" fmla="*/ 358001712 w 24"/>
                <a:gd name="T53" fmla="*/ 781103424 h 48"/>
                <a:gd name="T54" fmla="*/ 358001712 w 24"/>
                <a:gd name="T55" fmla="*/ 781103424 h 48"/>
                <a:gd name="T56" fmla="*/ 390547678 w 24"/>
                <a:gd name="T57" fmla="*/ 781103424 h 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48"/>
                <a:gd name="T89" fmla="*/ 24 w 24"/>
                <a:gd name="T90" fmla="*/ 48 h 4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48">
                  <a:moveTo>
                    <a:pt x="24" y="48"/>
                  </a:moveTo>
                  <a:lnTo>
                    <a:pt x="24" y="48"/>
                  </a:lnTo>
                  <a:lnTo>
                    <a:pt x="24" y="36"/>
                  </a:lnTo>
                  <a:lnTo>
                    <a:pt x="22" y="26"/>
                  </a:lnTo>
                  <a:lnTo>
                    <a:pt x="18" y="14"/>
                  </a:lnTo>
                  <a:lnTo>
                    <a:pt x="12" y="6"/>
                  </a:lnTo>
                  <a:lnTo>
                    <a:pt x="8" y="0"/>
                  </a:lnTo>
                  <a:lnTo>
                    <a:pt x="4" y="0"/>
                  </a:lnTo>
                  <a:lnTo>
                    <a:pt x="2" y="0"/>
                  </a:lnTo>
                  <a:lnTo>
                    <a:pt x="0" y="2"/>
                  </a:lnTo>
                  <a:lnTo>
                    <a:pt x="0" y="4"/>
                  </a:lnTo>
                  <a:lnTo>
                    <a:pt x="0" y="6"/>
                  </a:lnTo>
                  <a:lnTo>
                    <a:pt x="2" y="8"/>
                  </a:lnTo>
                  <a:lnTo>
                    <a:pt x="2" y="6"/>
                  </a:lnTo>
                  <a:lnTo>
                    <a:pt x="8" y="4"/>
                  </a:lnTo>
                  <a:lnTo>
                    <a:pt x="12" y="8"/>
                  </a:lnTo>
                  <a:lnTo>
                    <a:pt x="16" y="16"/>
                  </a:lnTo>
                  <a:lnTo>
                    <a:pt x="20" y="26"/>
                  </a:lnTo>
                  <a:lnTo>
                    <a:pt x="22" y="36"/>
                  </a:lnTo>
                  <a:lnTo>
                    <a:pt x="22" y="48"/>
                  </a:lnTo>
                  <a:lnTo>
                    <a:pt x="24" y="48"/>
                  </a:lnTo>
                  <a:close/>
                </a:path>
              </a:pathLst>
            </a:custGeom>
            <a:solidFill>
              <a:srgbClr val="000000"/>
            </a:solidFill>
            <a:ln w="9525">
              <a:noFill/>
              <a:round/>
              <a:headEnd/>
              <a:tailEnd/>
            </a:ln>
          </p:spPr>
          <p:txBody>
            <a:bodyPr/>
            <a:lstStyle/>
            <a:p>
              <a:endParaRPr lang="fr-FR">
                <a:latin typeface="Calibri" pitchFamily="34" charset="0"/>
              </a:endParaRPr>
            </a:p>
          </p:txBody>
        </p:sp>
        <p:sp>
          <p:nvSpPr>
            <p:cNvPr id="8810" name="Freeform 66"/>
            <p:cNvSpPr>
              <a:spLocks/>
            </p:cNvSpPr>
            <p:nvPr/>
          </p:nvSpPr>
          <p:spPr bwMode="auto">
            <a:xfrm>
              <a:off x="6620232" y="5848651"/>
              <a:ext cx="96815" cy="193631"/>
            </a:xfrm>
            <a:custGeom>
              <a:avLst/>
              <a:gdLst>
                <a:gd name="T0" fmla="*/ 390547678 w 24"/>
                <a:gd name="T1" fmla="*/ 781103424 h 48"/>
                <a:gd name="T2" fmla="*/ 390547678 w 24"/>
                <a:gd name="T3" fmla="*/ 781103424 h 48"/>
                <a:gd name="T4" fmla="*/ 390547678 w 24"/>
                <a:gd name="T5" fmla="*/ 585826622 h 48"/>
                <a:gd name="T6" fmla="*/ 358001712 w 24"/>
                <a:gd name="T7" fmla="*/ 423095829 h 48"/>
                <a:gd name="T8" fmla="*/ 292909781 w 24"/>
                <a:gd name="T9" fmla="*/ 227822998 h 48"/>
                <a:gd name="T10" fmla="*/ 195275856 w 24"/>
                <a:gd name="T11" fmla="*/ 97638432 h 48"/>
                <a:gd name="T12" fmla="*/ 195275856 w 24"/>
                <a:gd name="T13" fmla="*/ 97638432 h 48"/>
                <a:gd name="T14" fmla="*/ 130183893 w 24"/>
                <a:gd name="T15" fmla="*/ 0 h 48"/>
                <a:gd name="T16" fmla="*/ 65091947 w 24"/>
                <a:gd name="T17" fmla="*/ 0 h 48"/>
                <a:gd name="T18" fmla="*/ 32545973 w 24"/>
                <a:gd name="T19" fmla="*/ 0 h 48"/>
                <a:gd name="T20" fmla="*/ 32545973 w 24"/>
                <a:gd name="T21" fmla="*/ 0 h 48"/>
                <a:gd name="T22" fmla="*/ 0 w 24"/>
                <a:gd name="T23" fmla="*/ 32546141 h 48"/>
                <a:gd name="T24" fmla="*/ 0 w 24"/>
                <a:gd name="T25" fmla="*/ 65092283 h 48"/>
                <a:gd name="T26" fmla="*/ 0 w 24"/>
                <a:gd name="T27" fmla="*/ 97638432 h 48"/>
                <a:gd name="T28" fmla="*/ 0 w 24"/>
                <a:gd name="T29" fmla="*/ 97638432 h 48"/>
                <a:gd name="T30" fmla="*/ 32545973 w 24"/>
                <a:gd name="T31" fmla="*/ 130184566 h 48"/>
                <a:gd name="T32" fmla="*/ 32545973 w 24"/>
                <a:gd name="T33" fmla="*/ 97638432 h 48"/>
                <a:gd name="T34" fmla="*/ 32545973 w 24"/>
                <a:gd name="T35" fmla="*/ 97638432 h 48"/>
                <a:gd name="T36" fmla="*/ 130183893 w 24"/>
                <a:gd name="T37" fmla="*/ 65092283 h 48"/>
                <a:gd name="T38" fmla="*/ 130183893 w 24"/>
                <a:gd name="T39" fmla="*/ 65092283 h 48"/>
                <a:gd name="T40" fmla="*/ 195275856 w 24"/>
                <a:gd name="T41" fmla="*/ 130184566 h 48"/>
                <a:gd name="T42" fmla="*/ 195275856 w 24"/>
                <a:gd name="T43" fmla="*/ 130184566 h 48"/>
                <a:gd name="T44" fmla="*/ 260363753 w 24"/>
                <a:gd name="T45" fmla="*/ 260369132 h 48"/>
                <a:gd name="T46" fmla="*/ 325455747 w 24"/>
                <a:gd name="T47" fmla="*/ 423095829 h 48"/>
                <a:gd name="T48" fmla="*/ 325455747 w 24"/>
                <a:gd name="T49" fmla="*/ 423095829 h 48"/>
                <a:gd name="T50" fmla="*/ 358001712 w 24"/>
                <a:gd name="T51" fmla="*/ 585826622 h 48"/>
                <a:gd name="T52" fmla="*/ 358001712 w 24"/>
                <a:gd name="T53" fmla="*/ 781103424 h 48"/>
                <a:gd name="T54" fmla="*/ 358001712 w 24"/>
                <a:gd name="T55" fmla="*/ 781103424 h 48"/>
                <a:gd name="T56" fmla="*/ 390547678 w 24"/>
                <a:gd name="T57" fmla="*/ 781103424 h 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48"/>
                <a:gd name="T89" fmla="*/ 24 w 24"/>
                <a:gd name="T90" fmla="*/ 48 h 4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48">
                  <a:moveTo>
                    <a:pt x="24" y="48"/>
                  </a:moveTo>
                  <a:lnTo>
                    <a:pt x="24" y="48"/>
                  </a:lnTo>
                  <a:lnTo>
                    <a:pt x="24" y="36"/>
                  </a:lnTo>
                  <a:lnTo>
                    <a:pt x="22" y="26"/>
                  </a:lnTo>
                  <a:lnTo>
                    <a:pt x="18" y="14"/>
                  </a:lnTo>
                  <a:lnTo>
                    <a:pt x="12" y="6"/>
                  </a:lnTo>
                  <a:lnTo>
                    <a:pt x="8" y="0"/>
                  </a:lnTo>
                  <a:lnTo>
                    <a:pt x="4" y="0"/>
                  </a:lnTo>
                  <a:lnTo>
                    <a:pt x="2" y="0"/>
                  </a:lnTo>
                  <a:lnTo>
                    <a:pt x="0" y="2"/>
                  </a:lnTo>
                  <a:lnTo>
                    <a:pt x="0" y="4"/>
                  </a:lnTo>
                  <a:lnTo>
                    <a:pt x="0" y="6"/>
                  </a:lnTo>
                  <a:lnTo>
                    <a:pt x="2" y="8"/>
                  </a:lnTo>
                  <a:lnTo>
                    <a:pt x="2" y="6"/>
                  </a:lnTo>
                  <a:lnTo>
                    <a:pt x="8" y="4"/>
                  </a:lnTo>
                  <a:lnTo>
                    <a:pt x="12" y="8"/>
                  </a:lnTo>
                  <a:lnTo>
                    <a:pt x="16" y="16"/>
                  </a:lnTo>
                  <a:lnTo>
                    <a:pt x="20" y="26"/>
                  </a:lnTo>
                  <a:lnTo>
                    <a:pt x="22" y="36"/>
                  </a:lnTo>
                  <a:lnTo>
                    <a:pt x="22" y="48"/>
                  </a:lnTo>
                  <a:lnTo>
                    <a:pt x="24" y="48"/>
                  </a:lnTo>
                </a:path>
              </a:pathLst>
            </a:custGeom>
            <a:noFill/>
            <a:ln w="9525">
              <a:noFill/>
              <a:round/>
              <a:headEnd/>
              <a:tailEnd/>
            </a:ln>
          </p:spPr>
          <p:txBody>
            <a:bodyPr/>
            <a:lstStyle/>
            <a:p>
              <a:endParaRPr lang="fr-FR">
                <a:latin typeface="Calibri" pitchFamily="34" charset="0"/>
              </a:endParaRPr>
            </a:p>
          </p:txBody>
        </p:sp>
        <p:sp>
          <p:nvSpPr>
            <p:cNvPr id="8811" name="Freeform 67"/>
            <p:cNvSpPr>
              <a:spLocks/>
            </p:cNvSpPr>
            <p:nvPr/>
          </p:nvSpPr>
          <p:spPr bwMode="auto">
            <a:xfrm>
              <a:off x="6821930" y="5905126"/>
              <a:ext cx="193631" cy="161359"/>
            </a:xfrm>
            <a:custGeom>
              <a:avLst/>
              <a:gdLst>
                <a:gd name="T0" fmla="*/ 32546141 w 48"/>
                <a:gd name="T1" fmla="*/ 650918176 h 40"/>
                <a:gd name="T2" fmla="*/ 32546141 w 48"/>
                <a:gd name="T3" fmla="*/ 650918176 h 40"/>
                <a:gd name="T4" fmla="*/ 65092283 w 48"/>
                <a:gd name="T5" fmla="*/ 618372078 h 40"/>
                <a:gd name="T6" fmla="*/ 97638432 w 48"/>
                <a:gd name="T7" fmla="*/ 585825980 h 40"/>
                <a:gd name="T8" fmla="*/ 97638432 w 48"/>
                <a:gd name="T9" fmla="*/ 585825980 h 40"/>
                <a:gd name="T10" fmla="*/ 227822998 w 48"/>
                <a:gd name="T11" fmla="*/ 325461105 h 40"/>
                <a:gd name="T12" fmla="*/ 227822998 w 48"/>
                <a:gd name="T13" fmla="*/ 325461105 h 40"/>
                <a:gd name="T14" fmla="*/ 325461462 w 48"/>
                <a:gd name="T15" fmla="*/ 227822748 h 40"/>
                <a:gd name="T16" fmla="*/ 455641962 w 48"/>
                <a:gd name="T17" fmla="*/ 97638325 h 40"/>
                <a:gd name="T18" fmla="*/ 455641962 w 48"/>
                <a:gd name="T19" fmla="*/ 97638325 h 40"/>
                <a:gd name="T20" fmla="*/ 520734229 w 48"/>
                <a:gd name="T21" fmla="*/ 65092212 h 40"/>
                <a:gd name="T22" fmla="*/ 618372756 w 48"/>
                <a:gd name="T23" fmla="*/ 65092212 h 40"/>
                <a:gd name="T24" fmla="*/ 716011157 w 48"/>
                <a:gd name="T25" fmla="*/ 65092212 h 40"/>
                <a:gd name="T26" fmla="*/ 748557290 w 48"/>
                <a:gd name="T27" fmla="*/ 97638325 h 40"/>
                <a:gd name="T28" fmla="*/ 748557290 w 48"/>
                <a:gd name="T29" fmla="*/ 130184423 h 40"/>
                <a:gd name="T30" fmla="*/ 748557290 w 48"/>
                <a:gd name="T31" fmla="*/ 130184423 h 40"/>
                <a:gd name="T32" fmla="*/ 781103424 w 48"/>
                <a:gd name="T33" fmla="*/ 130184423 h 40"/>
                <a:gd name="T34" fmla="*/ 781103424 w 48"/>
                <a:gd name="T35" fmla="*/ 130184423 h 40"/>
                <a:gd name="T36" fmla="*/ 781103424 w 48"/>
                <a:gd name="T37" fmla="*/ 97638325 h 40"/>
                <a:gd name="T38" fmla="*/ 781103424 w 48"/>
                <a:gd name="T39" fmla="*/ 65092212 h 40"/>
                <a:gd name="T40" fmla="*/ 716011157 w 48"/>
                <a:gd name="T41" fmla="*/ 32546106 h 40"/>
                <a:gd name="T42" fmla="*/ 618372756 w 48"/>
                <a:gd name="T43" fmla="*/ 0 h 40"/>
                <a:gd name="T44" fmla="*/ 520734229 w 48"/>
                <a:gd name="T45" fmla="*/ 0 h 40"/>
                <a:gd name="T46" fmla="*/ 520734229 w 48"/>
                <a:gd name="T47" fmla="*/ 0 h 40"/>
                <a:gd name="T48" fmla="*/ 455641962 w 48"/>
                <a:gd name="T49" fmla="*/ 65092212 h 40"/>
                <a:gd name="T50" fmla="*/ 358007595 w 48"/>
                <a:gd name="T51" fmla="*/ 130184423 h 40"/>
                <a:gd name="T52" fmla="*/ 227822998 w 48"/>
                <a:gd name="T53" fmla="*/ 292915007 h 40"/>
                <a:gd name="T54" fmla="*/ 227822998 w 48"/>
                <a:gd name="T55" fmla="*/ 292915007 h 40"/>
                <a:gd name="T56" fmla="*/ 97638432 w 48"/>
                <a:gd name="T57" fmla="*/ 488187560 h 40"/>
                <a:gd name="T58" fmla="*/ 97638432 w 48"/>
                <a:gd name="T59" fmla="*/ 488187560 h 40"/>
                <a:gd name="T60" fmla="*/ 65092283 w 48"/>
                <a:gd name="T61" fmla="*/ 553279882 h 40"/>
                <a:gd name="T62" fmla="*/ 0 w 48"/>
                <a:gd name="T63" fmla="*/ 650918176 h 40"/>
                <a:gd name="T64" fmla="*/ 0 w 48"/>
                <a:gd name="T65" fmla="*/ 650918176 h 40"/>
                <a:gd name="T66" fmla="*/ 32546141 w 48"/>
                <a:gd name="T67" fmla="*/ 650918176 h 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8"/>
                <a:gd name="T103" fmla="*/ 0 h 40"/>
                <a:gd name="T104" fmla="*/ 48 w 48"/>
                <a:gd name="T105" fmla="*/ 40 h 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8" h="40">
                  <a:moveTo>
                    <a:pt x="2" y="40"/>
                  </a:moveTo>
                  <a:lnTo>
                    <a:pt x="2" y="40"/>
                  </a:lnTo>
                  <a:lnTo>
                    <a:pt x="4" y="38"/>
                  </a:lnTo>
                  <a:lnTo>
                    <a:pt x="6" y="36"/>
                  </a:lnTo>
                  <a:lnTo>
                    <a:pt x="14" y="20"/>
                  </a:lnTo>
                  <a:lnTo>
                    <a:pt x="20" y="14"/>
                  </a:lnTo>
                  <a:lnTo>
                    <a:pt x="28" y="6"/>
                  </a:lnTo>
                  <a:lnTo>
                    <a:pt x="32" y="4"/>
                  </a:lnTo>
                  <a:lnTo>
                    <a:pt x="38" y="4"/>
                  </a:lnTo>
                  <a:lnTo>
                    <a:pt x="44" y="4"/>
                  </a:lnTo>
                  <a:lnTo>
                    <a:pt x="46" y="6"/>
                  </a:lnTo>
                  <a:lnTo>
                    <a:pt x="46" y="8"/>
                  </a:lnTo>
                  <a:lnTo>
                    <a:pt x="48" y="8"/>
                  </a:lnTo>
                  <a:lnTo>
                    <a:pt x="48" y="6"/>
                  </a:lnTo>
                  <a:lnTo>
                    <a:pt x="48" y="4"/>
                  </a:lnTo>
                  <a:lnTo>
                    <a:pt x="44" y="2"/>
                  </a:lnTo>
                  <a:lnTo>
                    <a:pt x="38" y="0"/>
                  </a:lnTo>
                  <a:lnTo>
                    <a:pt x="32" y="0"/>
                  </a:lnTo>
                  <a:lnTo>
                    <a:pt x="28" y="4"/>
                  </a:lnTo>
                  <a:lnTo>
                    <a:pt x="22" y="8"/>
                  </a:lnTo>
                  <a:lnTo>
                    <a:pt x="14" y="18"/>
                  </a:lnTo>
                  <a:lnTo>
                    <a:pt x="6" y="30"/>
                  </a:lnTo>
                  <a:lnTo>
                    <a:pt x="4" y="34"/>
                  </a:lnTo>
                  <a:lnTo>
                    <a:pt x="0" y="40"/>
                  </a:lnTo>
                  <a:lnTo>
                    <a:pt x="2" y="40"/>
                  </a:lnTo>
                  <a:close/>
                </a:path>
              </a:pathLst>
            </a:custGeom>
            <a:solidFill>
              <a:srgbClr val="000000"/>
            </a:solidFill>
            <a:ln w="9525">
              <a:noFill/>
              <a:round/>
              <a:headEnd/>
              <a:tailEnd/>
            </a:ln>
          </p:spPr>
          <p:txBody>
            <a:bodyPr/>
            <a:lstStyle/>
            <a:p>
              <a:endParaRPr lang="fr-FR">
                <a:latin typeface="Calibri" pitchFamily="34" charset="0"/>
              </a:endParaRPr>
            </a:p>
          </p:txBody>
        </p:sp>
        <p:sp>
          <p:nvSpPr>
            <p:cNvPr id="8812" name="Freeform 68"/>
            <p:cNvSpPr>
              <a:spLocks/>
            </p:cNvSpPr>
            <p:nvPr/>
          </p:nvSpPr>
          <p:spPr bwMode="auto">
            <a:xfrm>
              <a:off x="6821930" y="5905126"/>
              <a:ext cx="193631" cy="161359"/>
            </a:xfrm>
            <a:custGeom>
              <a:avLst/>
              <a:gdLst>
                <a:gd name="T0" fmla="*/ 32546141 w 48"/>
                <a:gd name="T1" fmla="*/ 650918176 h 40"/>
                <a:gd name="T2" fmla="*/ 32546141 w 48"/>
                <a:gd name="T3" fmla="*/ 650918176 h 40"/>
                <a:gd name="T4" fmla="*/ 65092283 w 48"/>
                <a:gd name="T5" fmla="*/ 618372078 h 40"/>
                <a:gd name="T6" fmla="*/ 97638432 w 48"/>
                <a:gd name="T7" fmla="*/ 585825980 h 40"/>
                <a:gd name="T8" fmla="*/ 97638432 w 48"/>
                <a:gd name="T9" fmla="*/ 585825980 h 40"/>
                <a:gd name="T10" fmla="*/ 227822998 w 48"/>
                <a:gd name="T11" fmla="*/ 325461105 h 40"/>
                <a:gd name="T12" fmla="*/ 227822998 w 48"/>
                <a:gd name="T13" fmla="*/ 325461105 h 40"/>
                <a:gd name="T14" fmla="*/ 325461462 w 48"/>
                <a:gd name="T15" fmla="*/ 227822748 h 40"/>
                <a:gd name="T16" fmla="*/ 455641962 w 48"/>
                <a:gd name="T17" fmla="*/ 97638325 h 40"/>
                <a:gd name="T18" fmla="*/ 455641962 w 48"/>
                <a:gd name="T19" fmla="*/ 97638325 h 40"/>
                <a:gd name="T20" fmla="*/ 520734229 w 48"/>
                <a:gd name="T21" fmla="*/ 65092212 h 40"/>
                <a:gd name="T22" fmla="*/ 618372756 w 48"/>
                <a:gd name="T23" fmla="*/ 65092212 h 40"/>
                <a:gd name="T24" fmla="*/ 716011157 w 48"/>
                <a:gd name="T25" fmla="*/ 65092212 h 40"/>
                <a:gd name="T26" fmla="*/ 748557290 w 48"/>
                <a:gd name="T27" fmla="*/ 97638325 h 40"/>
                <a:gd name="T28" fmla="*/ 748557290 w 48"/>
                <a:gd name="T29" fmla="*/ 130184423 h 40"/>
                <a:gd name="T30" fmla="*/ 748557290 w 48"/>
                <a:gd name="T31" fmla="*/ 130184423 h 40"/>
                <a:gd name="T32" fmla="*/ 781103424 w 48"/>
                <a:gd name="T33" fmla="*/ 130184423 h 40"/>
                <a:gd name="T34" fmla="*/ 781103424 w 48"/>
                <a:gd name="T35" fmla="*/ 130184423 h 40"/>
                <a:gd name="T36" fmla="*/ 781103424 w 48"/>
                <a:gd name="T37" fmla="*/ 97638325 h 40"/>
                <a:gd name="T38" fmla="*/ 781103424 w 48"/>
                <a:gd name="T39" fmla="*/ 65092212 h 40"/>
                <a:gd name="T40" fmla="*/ 716011157 w 48"/>
                <a:gd name="T41" fmla="*/ 32546106 h 40"/>
                <a:gd name="T42" fmla="*/ 618372756 w 48"/>
                <a:gd name="T43" fmla="*/ 0 h 40"/>
                <a:gd name="T44" fmla="*/ 520734229 w 48"/>
                <a:gd name="T45" fmla="*/ 0 h 40"/>
                <a:gd name="T46" fmla="*/ 520734229 w 48"/>
                <a:gd name="T47" fmla="*/ 0 h 40"/>
                <a:gd name="T48" fmla="*/ 455641962 w 48"/>
                <a:gd name="T49" fmla="*/ 65092212 h 40"/>
                <a:gd name="T50" fmla="*/ 358007595 w 48"/>
                <a:gd name="T51" fmla="*/ 130184423 h 40"/>
                <a:gd name="T52" fmla="*/ 227822998 w 48"/>
                <a:gd name="T53" fmla="*/ 292915007 h 40"/>
                <a:gd name="T54" fmla="*/ 227822998 w 48"/>
                <a:gd name="T55" fmla="*/ 292915007 h 40"/>
                <a:gd name="T56" fmla="*/ 97638432 w 48"/>
                <a:gd name="T57" fmla="*/ 488187560 h 40"/>
                <a:gd name="T58" fmla="*/ 97638432 w 48"/>
                <a:gd name="T59" fmla="*/ 488187560 h 40"/>
                <a:gd name="T60" fmla="*/ 65092283 w 48"/>
                <a:gd name="T61" fmla="*/ 553279882 h 40"/>
                <a:gd name="T62" fmla="*/ 0 w 48"/>
                <a:gd name="T63" fmla="*/ 650918176 h 40"/>
                <a:gd name="T64" fmla="*/ 0 w 48"/>
                <a:gd name="T65" fmla="*/ 650918176 h 40"/>
                <a:gd name="T66" fmla="*/ 32546141 w 48"/>
                <a:gd name="T67" fmla="*/ 650918176 h 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8"/>
                <a:gd name="T103" fmla="*/ 0 h 40"/>
                <a:gd name="T104" fmla="*/ 48 w 48"/>
                <a:gd name="T105" fmla="*/ 40 h 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8" h="40">
                  <a:moveTo>
                    <a:pt x="2" y="40"/>
                  </a:moveTo>
                  <a:lnTo>
                    <a:pt x="2" y="40"/>
                  </a:lnTo>
                  <a:lnTo>
                    <a:pt x="4" y="38"/>
                  </a:lnTo>
                  <a:lnTo>
                    <a:pt x="6" y="36"/>
                  </a:lnTo>
                  <a:lnTo>
                    <a:pt x="14" y="20"/>
                  </a:lnTo>
                  <a:lnTo>
                    <a:pt x="20" y="14"/>
                  </a:lnTo>
                  <a:lnTo>
                    <a:pt x="28" y="6"/>
                  </a:lnTo>
                  <a:lnTo>
                    <a:pt x="32" y="4"/>
                  </a:lnTo>
                  <a:lnTo>
                    <a:pt x="38" y="4"/>
                  </a:lnTo>
                  <a:lnTo>
                    <a:pt x="44" y="4"/>
                  </a:lnTo>
                  <a:lnTo>
                    <a:pt x="46" y="6"/>
                  </a:lnTo>
                  <a:lnTo>
                    <a:pt x="46" y="8"/>
                  </a:lnTo>
                  <a:lnTo>
                    <a:pt x="48" y="8"/>
                  </a:lnTo>
                  <a:lnTo>
                    <a:pt x="48" y="6"/>
                  </a:lnTo>
                  <a:lnTo>
                    <a:pt x="48" y="4"/>
                  </a:lnTo>
                  <a:lnTo>
                    <a:pt x="44" y="2"/>
                  </a:lnTo>
                  <a:lnTo>
                    <a:pt x="38" y="0"/>
                  </a:lnTo>
                  <a:lnTo>
                    <a:pt x="32" y="0"/>
                  </a:lnTo>
                  <a:lnTo>
                    <a:pt x="28" y="4"/>
                  </a:lnTo>
                  <a:lnTo>
                    <a:pt x="22" y="8"/>
                  </a:lnTo>
                  <a:lnTo>
                    <a:pt x="14" y="18"/>
                  </a:lnTo>
                  <a:lnTo>
                    <a:pt x="6" y="30"/>
                  </a:lnTo>
                  <a:lnTo>
                    <a:pt x="4" y="34"/>
                  </a:lnTo>
                  <a:lnTo>
                    <a:pt x="0" y="40"/>
                  </a:lnTo>
                  <a:lnTo>
                    <a:pt x="2" y="40"/>
                  </a:lnTo>
                </a:path>
              </a:pathLst>
            </a:custGeom>
            <a:noFill/>
            <a:ln w="9525">
              <a:noFill/>
              <a:round/>
              <a:headEnd/>
              <a:tailEnd/>
            </a:ln>
          </p:spPr>
          <p:txBody>
            <a:bodyPr/>
            <a:lstStyle/>
            <a:p>
              <a:endParaRPr lang="fr-FR">
                <a:latin typeface="Calibri" pitchFamily="34" charset="0"/>
              </a:endParaRPr>
            </a:p>
          </p:txBody>
        </p:sp>
        <p:sp>
          <p:nvSpPr>
            <p:cNvPr id="8813" name="Freeform 69"/>
            <p:cNvSpPr>
              <a:spLocks/>
            </p:cNvSpPr>
            <p:nvPr/>
          </p:nvSpPr>
          <p:spPr bwMode="auto">
            <a:xfrm>
              <a:off x="6870338" y="6010010"/>
              <a:ext cx="137155" cy="64544"/>
            </a:xfrm>
            <a:custGeom>
              <a:avLst/>
              <a:gdLst>
                <a:gd name="T0" fmla="*/ 0 w 34"/>
                <a:gd name="T1" fmla="*/ 260370435 h 16"/>
                <a:gd name="T2" fmla="*/ 0 w 34"/>
                <a:gd name="T3" fmla="*/ 260370435 h 16"/>
                <a:gd name="T4" fmla="*/ 130184272 w 34"/>
                <a:gd name="T5" fmla="*/ 130185217 h 16"/>
                <a:gd name="T6" fmla="*/ 260368544 w 34"/>
                <a:gd name="T7" fmla="*/ 65092609 h 16"/>
                <a:gd name="T8" fmla="*/ 325456693 w 34"/>
                <a:gd name="T9" fmla="*/ 32546304 h 16"/>
                <a:gd name="T10" fmla="*/ 390548813 w 34"/>
                <a:gd name="T11" fmla="*/ 65092609 h 16"/>
                <a:gd name="T12" fmla="*/ 455640933 w 34"/>
                <a:gd name="T13" fmla="*/ 97638921 h 16"/>
                <a:gd name="T14" fmla="*/ 520733054 w 34"/>
                <a:gd name="T15" fmla="*/ 162731545 h 16"/>
                <a:gd name="T16" fmla="*/ 520733054 w 34"/>
                <a:gd name="T17" fmla="*/ 162731545 h 16"/>
                <a:gd name="T18" fmla="*/ 553279240 w 34"/>
                <a:gd name="T19" fmla="*/ 130185217 h 16"/>
                <a:gd name="T20" fmla="*/ 553279240 w 34"/>
                <a:gd name="T21" fmla="*/ 130185217 h 16"/>
                <a:gd name="T22" fmla="*/ 520733054 w 34"/>
                <a:gd name="T23" fmla="*/ 65092609 h 16"/>
                <a:gd name="T24" fmla="*/ 455640933 w 34"/>
                <a:gd name="T25" fmla="*/ 32546304 h 16"/>
                <a:gd name="T26" fmla="*/ 358002753 w 34"/>
                <a:gd name="T27" fmla="*/ 0 h 16"/>
                <a:gd name="T28" fmla="*/ 292910633 w 34"/>
                <a:gd name="T29" fmla="*/ 0 h 16"/>
                <a:gd name="T30" fmla="*/ 292910633 w 34"/>
                <a:gd name="T31" fmla="*/ 0 h 16"/>
                <a:gd name="T32" fmla="*/ 195276424 w 34"/>
                <a:gd name="T33" fmla="*/ 32546304 h 16"/>
                <a:gd name="T34" fmla="*/ 130184272 w 34"/>
                <a:gd name="T35" fmla="*/ 97638921 h 16"/>
                <a:gd name="T36" fmla="*/ 0 w 34"/>
                <a:gd name="T37" fmla="*/ 260370435 h 16"/>
                <a:gd name="T38" fmla="*/ 0 w 34"/>
                <a:gd name="T39" fmla="*/ 260370435 h 16"/>
                <a:gd name="T40" fmla="*/ 0 w 34"/>
                <a:gd name="T41" fmla="*/ 260370435 h 16"/>
                <a:gd name="T42" fmla="*/ 0 w 34"/>
                <a:gd name="T43" fmla="*/ 260370435 h 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16"/>
                <a:gd name="T68" fmla="*/ 34 w 34"/>
                <a:gd name="T69" fmla="*/ 16 h 1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16">
                  <a:moveTo>
                    <a:pt x="0" y="16"/>
                  </a:moveTo>
                  <a:lnTo>
                    <a:pt x="0" y="16"/>
                  </a:lnTo>
                  <a:lnTo>
                    <a:pt x="8" y="8"/>
                  </a:lnTo>
                  <a:lnTo>
                    <a:pt x="16" y="4"/>
                  </a:lnTo>
                  <a:lnTo>
                    <a:pt x="20" y="2"/>
                  </a:lnTo>
                  <a:lnTo>
                    <a:pt x="24" y="4"/>
                  </a:lnTo>
                  <a:lnTo>
                    <a:pt x="28" y="6"/>
                  </a:lnTo>
                  <a:lnTo>
                    <a:pt x="32" y="10"/>
                  </a:lnTo>
                  <a:lnTo>
                    <a:pt x="34" y="8"/>
                  </a:lnTo>
                  <a:lnTo>
                    <a:pt x="32" y="4"/>
                  </a:lnTo>
                  <a:lnTo>
                    <a:pt x="28" y="2"/>
                  </a:lnTo>
                  <a:lnTo>
                    <a:pt x="22" y="0"/>
                  </a:lnTo>
                  <a:lnTo>
                    <a:pt x="18" y="0"/>
                  </a:lnTo>
                  <a:lnTo>
                    <a:pt x="12" y="2"/>
                  </a:lnTo>
                  <a:lnTo>
                    <a:pt x="8" y="6"/>
                  </a:lnTo>
                  <a:lnTo>
                    <a:pt x="0" y="16"/>
                  </a:lnTo>
                  <a:close/>
                </a:path>
              </a:pathLst>
            </a:custGeom>
            <a:solidFill>
              <a:srgbClr val="000000"/>
            </a:solidFill>
            <a:ln w="9525">
              <a:noFill/>
              <a:round/>
              <a:headEnd/>
              <a:tailEnd/>
            </a:ln>
          </p:spPr>
          <p:txBody>
            <a:bodyPr/>
            <a:lstStyle/>
            <a:p>
              <a:endParaRPr lang="fr-FR">
                <a:latin typeface="Calibri" pitchFamily="34" charset="0"/>
              </a:endParaRPr>
            </a:p>
          </p:txBody>
        </p:sp>
        <p:sp>
          <p:nvSpPr>
            <p:cNvPr id="8814" name="Freeform 70"/>
            <p:cNvSpPr>
              <a:spLocks/>
            </p:cNvSpPr>
            <p:nvPr/>
          </p:nvSpPr>
          <p:spPr bwMode="auto">
            <a:xfrm>
              <a:off x="6870338" y="6010010"/>
              <a:ext cx="137155" cy="64544"/>
            </a:xfrm>
            <a:custGeom>
              <a:avLst/>
              <a:gdLst>
                <a:gd name="T0" fmla="*/ 0 w 34"/>
                <a:gd name="T1" fmla="*/ 260370435 h 16"/>
                <a:gd name="T2" fmla="*/ 0 w 34"/>
                <a:gd name="T3" fmla="*/ 260370435 h 16"/>
                <a:gd name="T4" fmla="*/ 130184272 w 34"/>
                <a:gd name="T5" fmla="*/ 130185217 h 16"/>
                <a:gd name="T6" fmla="*/ 260368544 w 34"/>
                <a:gd name="T7" fmla="*/ 65092609 h 16"/>
                <a:gd name="T8" fmla="*/ 325456693 w 34"/>
                <a:gd name="T9" fmla="*/ 32546304 h 16"/>
                <a:gd name="T10" fmla="*/ 390548813 w 34"/>
                <a:gd name="T11" fmla="*/ 65092609 h 16"/>
                <a:gd name="T12" fmla="*/ 455640933 w 34"/>
                <a:gd name="T13" fmla="*/ 97638921 h 16"/>
                <a:gd name="T14" fmla="*/ 520733054 w 34"/>
                <a:gd name="T15" fmla="*/ 162731545 h 16"/>
                <a:gd name="T16" fmla="*/ 520733054 w 34"/>
                <a:gd name="T17" fmla="*/ 162731545 h 16"/>
                <a:gd name="T18" fmla="*/ 553279240 w 34"/>
                <a:gd name="T19" fmla="*/ 130185217 h 16"/>
                <a:gd name="T20" fmla="*/ 553279240 w 34"/>
                <a:gd name="T21" fmla="*/ 130185217 h 16"/>
                <a:gd name="T22" fmla="*/ 520733054 w 34"/>
                <a:gd name="T23" fmla="*/ 65092609 h 16"/>
                <a:gd name="T24" fmla="*/ 455640933 w 34"/>
                <a:gd name="T25" fmla="*/ 32546304 h 16"/>
                <a:gd name="T26" fmla="*/ 358002753 w 34"/>
                <a:gd name="T27" fmla="*/ 0 h 16"/>
                <a:gd name="T28" fmla="*/ 292910633 w 34"/>
                <a:gd name="T29" fmla="*/ 0 h 16"/>
                <a:gd name="T30" fmla="*/ 292910633 w 34"/>
                <a:gd name="T31" fmla="*/ 0 h 16"/>
                <a:gd name="T32" fmla="*/ 195276424 w 34"/>
                <a:gd name="T33" fmla="*/ 32546304 h 16"/>
                <a:gd name="T34" fmla="*/ 130184272 w 34"/>
                <a:gd name="T35" fmla="*/ 97638921 h 16"/>
                <a:gd name="T36" fmla="*/ 0 w 34"/>
                <a:gd name="T37" fmla="*/ 260370435 h 16"/>
                <a:gd name="T38" fmla="*/ 0 w 34"/>
                <a:gd name="T39" fmla="*/ 260370435 h 16"/>
                <a:gd name="T40" fmla="*/ 0 w 34"/>
                <a:gd name="T41" fmla="*/ 260370435 h 16"/>
                <a:gd name="T42" fmla="*/ 0 w 34"/>
                <a:gd name="T43" fmla="*/ 260370435 h 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16"/>
                <a:gd name="T68" fmla="*/ 34 w 34"/>
                <a:gd name="T69" fmla="*/ 16 h 1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16">
                  <a:moveTo>
                    <a:pt x="0" y="16"/>
                  </a:moveTo>
                  <a:lnTo>
                    <a:pt x="0" y="16"/>
                  </a:lnTo>
                  <a:lnTo>
                    <a:pt x="8" y="8"/>
                  </a:lnTo>
                  <a:lnTo>
                    <a:pt x="16" y="4"/>
                  </a:lnTo>
                  <a:lnTo>
                    <a:pt x="20" y="2"/>
                  </a:lnTo>
                  <a:lnTo>
                    <a:pt x="24" y="4"/>
                  </a:lnTo>
                  <a:lnTo>
                    <a:pt x="28" y="6"/>
                  </a:lnTo>
                  <a:lnTo>
                    <a:pt x="32" y="10"/>
                  </a:lnTo>
                  <a:lnTo>
                    <a:pt x="34" y="8"/>
                  </a:lnTo>
                  <a:lnTo>
                    <a:pt x="32" y="4"/>
                  </a:lnTo>
                  <a:lnTo>
                    <a:pt x="28" y="2"/>
                  </a:lnTo>
                  <a:lnTo>
                    <a:pt x="22" y="0"/>
                  </a:lnTo>
                  <a:lnTo>
                    <a:pt x="18" y="0"/>
                  </a:lnTo>
                  <a:lnTo>
                    <a:pt x="12" y="2"/>
                  </a:lnTo>
                  <a:lnTo>
                    <a:pt x="8" y="6"/>
                  </a:lnTo>
                  <a:lnTo>
                    <a:pt x="0" y="16"/>
                  </a:lnTo>
                </a:path>
              </a:pathLst>
            </a:custGeom>
            <a:noFill/>
            <a:ln w="9525">
              <a:noFill/>
              <a:round/>
              <a:headEnd/>
              <a:tailEnd/>
            </a:ln>
          </p:spPr>
          <p:txBody>
            <a:bodyPr/>
            <a:lstStyle/>
            <a:p>
              <a:endParaRPr lang="fr-FR">
                <a:latin typeface="Calibri" pitchFamily="34" charset="0"/>
              </a:endParaRPr>
            </a:p>
          </p:txBody>
        </p:sp>
        <p:sp>
          <p:nvSpPr>
            <p:cNvPr id="8815" name="Freeform 71"/>
            <p:cNvSpPr>
              <a:spLocks/>
            </p:cNvSpPr>
            <p:nvPr/>
          </p:nvSpPr>
          <p:spPr bwMode="auto">
            <a:xfrm>
              <a:off x="5248681" y="5937398"/>
              <a:ext cx="185563" cy="121019"/>
            </a:xfrm>
            <a:custGeom>
              <a:avLst/>
              <a:gdLst>
                <a:gd name="T0" fmla="*/ 748557112 w 46"/>
                <a:gd name="T1" fmla="*/ 455640579 h 30"/>
                <a:gd name="T2" fmla="*/ 748557112 w 46"/>
                <a:gd name="T3" fmla="*/ 455640579 h 30"/>
                <a:gd name="T4" fmla="*/ 650918734 w 46"/>
                <a:gd name="T5" fmla="*/ 325456440 h 30"/>
                <a:gd name="T6" fmla="*/ 520734105 w 46"/>
                <a:gd name="T7" fmla="*/ 195276272 h 30"/>
                <a:gd name="T8" fmla="*/ 358007510 w 46"/>
                <a:gd name="T9" fmla="*/ 97638136 h 30"/>
                <a:gd name="T10" fmla="*/ 195276818 w 46"/>
                <a:gd name="T11" fmla="*/ 0 h 30"/>
                <a:gd name="T12" fmla="*/ 195276818 w 46"/>
                <a:gd name="T13" fmla="*/ 0 h 30"/>
                <a:gd name="T14" fmla="*/ 97638409 w 46"/>
                <a:gd name="T15" fmla="*/ 0 h 30"/>
                <a:gd name="T16" fmla="*/ 32546134 w 46"/>
                <a:gd name="T17" fmla="*/ 0 h 30"/>
                <a:gd name="T18" fmla="*/ 0 w 46"/>
                <a:gd name="T19" fmla="*/ 32546043 h 30"/>
                <a:gd name="T20" fmla="*/ 0 w 46"/>
                <a:gd name="T21" fmla="*/ 32546043 h 30"/>
                <a:gd name="T22" fmla="*/ 0 w 46"/>
                <a:gd name="T23" fmla="*/ 65092085 h 30"/>
                <a:gd name="T24" fmla="*/ 0 w 46"/>
                <a:gd name="T25" fmla="*/ 97638136 h 30"/>
                <a:gd name="T26" fmla="*/ 65092267 w 46"/>
                <a:gd name="T27" fmla="*/ 162730237 h 30"/>
                <a:gd name="T28" fmla="*/ 65092267 w 46"/>
                <a:gd name="T29" fmla="*/ 162730237 h 30"/>
                <a:gd name="T30" fmla="*/ 65092267 w 46"/>
                <a:gd name="T31" fmla="*/ 130184171 h 30"/>
                <a:gd name="T32" fmla="*/ 65092267 w 46"/>
                <a:gd name="T33" fmla="*/ 130184171 h 30"/>
                <a:gd name="T34" fmla="*/ 65092267 w 46"/>
                <a:gd name="T35" fmla="*/ 65092085 h 30"/>
                <a:gd name="T36" fmla="*/ 97638409 w 46"/>
                <a:gd name="T37" fmla="*/ 32546043 h 30"/>
                <a:gd name="T38" fmla="*/ 130184535 w 46"/>
                <a:gd name="T39" fmla="*/ 32546043 h 30"/>
                <a:gd name="T40" fmla="*/ 162730692 w 46"/>
                <a:gd name="T41" fmla="*/ 65092085 h 30"/>
                <a:gd name="T42" fmla="*/ 162730692 w 46"/>
                <a:gd name="T43" fmla="*/ 65092085 h 30"/>
                <a:gd name="T44" fmla="*/ 260369070 w 46"/>
                <a:gd name="T45" fmla="*/ 65092085 h 30"/>
                <a:gd name="T46" fmla="*/ 260369070 w 46"/>
                <a:gd name="T47" fmla="*/ 65092085 h 30"/>
                <a:gd name="T48" fmla="*/ 423095728 w 46"/>
                <a:gd name="T49" fmla="*/ 162730237 h 30"/>
                <a:gd name="T50" fmla="*/ 423095728 w 46"/>
                <a:gd name="T51" fmla="*/ 162730237 h 30"/>
                <a:gd name="T52" fmla="*/ 585826483 w 46"/>
                <a:gd name="T53" fmla="*/ 292910405 h 30"/>
                <a:gd name="T54" fmla="*/ 748557112 w 46"/>
                <a:gd name="T55" fmla="*/ 488186614 h 30"/>
                <a:gd name="T56" fmla="*/ 748557112 w 46"/>
                <a:gd name="T57" fmla="*/ 488186614 h 30"/>
                <a:gd name="T58" fmla="*/ 748557112 w 46"/>
                <a:gd name="T59" fmla="*/ 455640579 h 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6"/>
                <a:gd name="T91" fmla="*/ 0 h 30"/>
                <a:gd name="T92" fmla="*/ 46 w 46"/>
                <a:gd name="T93" fmla="*/ 30 h 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6" h="30">
                  <a:moveTo>
                    <a:pt x="46" y="28"/>
                  </a:moveTo>
                  <a:lnTo>
                    <a:pt x="46" y="28"/>
                  </a:lnTo>
                  <a:lnTo>
                    <a:pt x="40" y="20"/>
                  </a:lnTo>
                  <a:lnTo>
                    <a:pt x="32" y="12"/>
                  </a:lnTo>
                  <a:lnTo>
                    <a:pt x="22" y="6"/>
                  </a:lnTo>
                  <a:lnTo>
                    <a:pt x="12" y="0"/>
                  </a:lnTo>
                  <a:lnTo>
                    <a:pt x="6" y="0"/>
                  </a:lnTo>
                  <a:lnTo>
                    <a:pt x="2" y="0"/>
                  </a:lnTo>
                  <a:lnTo>
                    <a:pt x="0" y="2"/>
                  </a:lnTo>
                  <a:lnTo>
                    <a:pt x="0" y="4"/>
                  </a:lnTo>
                  <a:lnTo>
                    <a:pt x="0" y="6"/>
                  </a:lnTo>
                  <a:lnTo>
                    <a:pt x="4" y="10"/>
                  </a:lnTo>
                  <a:lnTo>
                    <a:pt x="4" y="8"/>
                  </a:lnTo>
                  <a:lnTo>
                    <a:pt x="4" y="4"/>
                  </a:lnTo>
                  <a:lnTo>
                    <a:pt x="6" y="2"/>
                  </a:lnTo>
                  <a:lnTo>
                    <a:pt x="8" y="2"/>
                  </a:lnTo>
                  <a:lnTo>
                    <a:pt x="10" y="4"/>
                  </a:lnTo>
                  <a:lnTo>
                    <a:pt x="16" y="4"/>
                  </a:lnTo>
                  <a:lnTo>
                    <a:pt x="26" y="10"/>
                  </a:lnTo>
                  <a:lnTo>
                    <a:pt x="36" y="18"/>
                  </a:lnTo>
                  <a:lnTo>
                    <a:pt x="46" y="30"/>
                  </a:lnTo>
                  <a:lnTo>
                    <a:pt x="46" y="28"/>
                  </a:lnTo>
                  <a:close/>
                </a:path>
              </a:pathLst>
            </a:custGeom>
            <a:solidFill>
              <a:srgbClr val="000000"/>
            </a:solidFill>
            <a:ln w="9525">
              <a:noFill/>
              <a:round/>
              <a:headEnd/>
              <a:tailEnd/>
            </a:ln>
          </p:spPr>
          <p:txBody>
            <a:bodyPr/>
            <a:lstStyle/>
            <a:p>
              <a:endParaRPr lang="fr-FR">
                <a:latin typeface="Calibri" pitchFamily="34" charset="0"/>
              </a:endParaRPr>
            </a:p>
          </p:txBody>
        </p:sp>
        <p:sp>
          <p:nvSpPr>
            <p:cNvPr id="8816" name="Freeform 72"/>
            <p:cNvSpPr>
              <a:spLocks/>
            </p:cNvSpPr>
            <p:nvPr/>
          </p:nvSpPr>
          <p:spPr bwMode="auto">
            <a:xfrm>
              <a:off x="5248681" y="5937398"/>
              <a:ext cx="185563" cy="121019"/>
            </a:xfrm>
            <a:custGeom>
              <a:avLst/>
              <a:gdLst>
                <a:gd name="T0" fmla="*/ 748557112 w 46"/>
                <a:gd name="T1" fmla="*/ 455640579 h 30"/>
                <a:gd name="T2" fmla="*/ 748557112 w 46"/>
                <a:gd name="T3" fmla="*/ 455640579 h 30"/>
                <a:gd name="T4" fmla="*/ 650918734 w 46"/>
                <a:gd name="T5" fmla="*/ 325456440 h 30"/>
                <a:gd name="T6" fmla="*/ 520734105 w 46"/>
                <a:gd name="T7" fmla="*/ 195276272 h 30"/>
                <a:gd name="T8" fmla="*/ 358007510 w 46"/>
                <a:gd name="T9" fmla="*/ 97638136 h 30"/>
                <a:gd name="T10" fmla="*/ 195276818 w 46"/>
                <a:gd name="T11" fmla="*/ 0 h 30"/>
                <a:gd name="T12" fmla="*/ 195276818 w 46"/>
                <a:gd name="T13" fmla="*/ 0 h 30"/>
                <a:gd name="T14" fmla="*/ 97638409 w 46"/>
                <a:gd name="T15" fmla="*/ 0 h 30"/>
                <a:gd name="T16" fmla="*/ 32546134 w 46"/>
                <a:gd name="T17" fmla="*/ 0 h 30"/>
                <a:gd name="T18" fmla="*/ 0 w 46"/>
                <a:gd name="T19" fmla="*/ 32546043 h 30"/>
                <a:gd name="T20" fmla="*/ 0 w 46"/>
                <a:gd name="T21" fmla="*/ 32546043 h 30"/>
                <a:gd name="T22" fmla="*/ 0 w 46"/>
                <a:gd name="T23" fmla="*/ 65092085 h 30"/>
                <a:gd name="T24" fmla="*/ 0 w 46"/>
                <a:gd name="T25" fmla="*/ 97638136 h 30"/>
                <a:gd name="T26" fmla="*/ 65092267 w 46"/>
                <a:gd name="T27" fmla="*/ 162730237 h 30"/>
                <a:gd name="T28" fmla="*/ 65092267 w 46"/>
                <a:gd name="T29" fmla="*/ 162730237 h 30"/>
                <a:gd name="T30" fmla="*/ 65092267 w 46"/>
                <a:gd name="T31" fmla="*/ 130184171 h 30"/>
                <a:gd name="T32" fmla="*/ 65092267 w 46"/>
                <a:gd name="T33" fmla="*/ 130184171 h 30"/>
                <a:gd name="T34" fmla="*/ 65092267 w 46"/>
                <a:gd name="T35" fmla="*/ 65092085 h 30"/>
                <a:gd name="T36" fmla="*/ 97638409 w 46"/>
                <a:gd name="T37" fmla="*/ 32546043 h 30"/>
                <a:gd name="T38" fmla="*/ 130184535 w 46"/>
                <a:gd name="T39" fmla="*/ 32546043 h 30"/>
                <a:gd name="T40" fmla="*/ 162730692 w 46"/>
                <a:gd name="T41" fmla="*/ 65092085 h 30"/>
                <a:gd name="T42" fmla="*/ 162730692 w 46"/>
                <a:gd name="T43" fmla="*/ 65092085 h 30"/>
                <a:gd name="T44" fmla="*/ 260369070 w 46"/>
                <a:gd name="T45" fmla="*/ 65092085 h 30"/>
                <a:gd name="T46" fmla="*/ 260369070 w 46"/>
                <a:gd name="T47" fmla="*/ 65092085 h 30"/>
                <a:gd name="T48" fmla="*/ 423095728 w 46"/>
                <a:gd name="T49" fmla="*/ 162730237 h 30"/>
                <a:gd name="T50" fmla="*/ 423095728 w 46"/>
                <a:gd name="T51" fmla="*/ 162730237 h 30"/>
                <a:gd name="T52" fmla="*/ 585826483 w 46"/>
                <a:gd name="T53" fmla="*/ 292910405 h 30"/>
                <a:gd name="T54" fmla="*/ 748557112 w 46"/>
                <a:gd name="T55" fmla="*/ 488186614 h 30"/>
                <a:gd name="T56" fmla="*/ 748557112 w 46"/>
                <a:gd name="T57" fmla="*/ 488186614 h 30"/>
                <a:gd name="T58" fmla="*/ 748557112 w 46"/>
                <a:gd name="T59" fmla="*/ 455640579 h 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6"/>
                <a:gd name="T91" fmla="*/ 0 h 30"/>
                <a:gd name="T92" fmla="*/ 46 w 46"/>
                <a:gd name="T93" fmla="*/ 30 h 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6" h="30">
                  <a:moveTo>
                    <a:pt x="46" y="28"/>
                  </a:moveTo>
                  <a:lnTo>
                    <a:pt x="46" y="28"/>
                  </a:lnTo>
                  <a:lnTo>
                    <a:pt x="40" y="20"/>
                  </a:lnTo>
                  <a:lnTo>
                    <a:pt x="32" y="12"/>
                  </a:lnTo>
                  <a:lnTo>
                    <a:pt x="22" y="6"/>
                  </a:lnTo>
                  <a:lnTo>
                    <a:pt x="12" y="0"/>
                  </a:lnTo>
                  <a:lnTo>
                    <a:pt x="6" y="0"/>
                  </a:lnTo>
                  <a:lnTo>
                    <a:pt x="2" y="0"/>
                  </a:lnTo>
                  <a:lnTo>
                    <a:pt x="0" y="2"/>
                  </a:lnTo>
                  <a:lnTo>
                    <a:pt x="0" y="4"/>
                  </a:lnTo>
                  <a:lnTo>
                    <a:pt x="0" y="6"/>
                  </a:lnTo>
                  <a:lnTo>
                    <a:pt x="4" y="10"/>
                  </a:lnTo>
                  <a:lnTo>
                    <a:pt x="4" y="8"/>
                  </a:lnTo>
                  <a:lnTo>
                    <a:pt x="4" y="4"/>
                  </a:lnTo>
                  <a:lnTo>
                    <a:pt x="6" y="2"/>
                  </a:lnTo>
                  <a:lnTo>
                    <a:pt x="8" y="2"/>
                  </a:lnTo>
                  <a:lnTo>
                    <a:pt x="10" y="4"/>
                  </a:lnTo>
                  <a:lnTo>
                    <a:pt x="16" y="4"/>
                  </a:lnTo>
                  <a:lnTo>
                    <a:pt x="26" y="10"/>
                  </a:lnTo>
                  <a:lnTo>
                    <a:pt x="36" y="18"/>
                  </a:lnTo>
                  <a:lnTo>
                    <a:pt x="46" y="30"/>
                  </a:lnTo>
                  <a:lnTo>
                    <a:pt x="46" y="28"/>
                  </a:lnTo>
                </a:path>
              </a:pathLst>
            </a:custGeom>
            <a:noFill/>
            <a:ln w="9525">
              <a:noFill/>
              <a:round/>
              <a:headEnd/>
              <a:tailEnd/>
            </a:ln>
          </p:spPr>
          <p:txBody>
            <a:bodyPr/>
            <a:lstStyle/>
            <a:p>
              <a:endParaRPr lang="fr-FR">
                <a:latin typeface="Calibri" pitchFamily="34" charset="0"/>
              </a:endParaRPr>
            </a:p>
          </p:txBody>
        </p:sp>
        <p:sp>
          <p:nvSpPr>
            <p:cNvPr id="8817" name="Freeform 73"/>
            <p:cNvSpPr>
              <a:spLocks/>
            </p:cNvSpPr>
            <p:nvPr/>
          </p:nvSpPr>
          <p:spPr bwMode="auto">
            <a:xfrm>
              <a:off x="6007068" y="4162450"/>
              <a:ext cx="24204" cy="242038"/>
            </a:xfrm>
            <a:custGeom>
              <a:avLst/>
              <a:gdLst>
                <a:gd name="T0" fmla="*/ 0 w 6"/>
                <a:gd name="T1" fmla="*/ 943827193 h 60"/>
                <a:gd name="T2" fmla="*/ 0 w 6"/>
                <a:gd name="T3" fmla="*/ 943827193 h 60"/>
                <a:gd name="T4" fmla="*/ 97638936 w 6"/>
                <a:gd name="T5" fmla="*/ 716008984 h 60"/>
                <a:gd name="T6" fmla="*/ 97638936 w 6"/>
                <a:gd name="T7" fmla="*/ 488186614 h 60"/>
                <a:gd name="T8" fmla="*/ 97638936 w 6"/>
                <a:gd name="T9" fmla="*/ 488186614 h 60"/>
                <a:gd name="T10" fmla="*/ 97638936 w 6"/>
                <a:gd name="T11" fmla="*/ 227822307 h 60"/>
                <a:gd name="T12" fmla="*/ 97638936 w 6"/>
                <a:gd name="T13" fmla="*/ 97638136 h 60"/>
                <a:gd name="T14" fmla="*/ 65092619 w 6"/>
                <a:gd name="T15" fmla="*/ 0 h 60"/>
                <a:gd name="T16" fmla="*/ 65092619 w 6"/>
                <a:gd name="T17" fmla="*/ 0 h 60"/>
                <a:gd name="T18" fmla="*/ 32546310 w 6"/>
                <a:gd name="T19" fmla="*/ 0 h 60"/>
                <a:gd name="T20" fmla="*/ 32546310 w 6"/>
                <a:gd name="T21" fmla="*/ 0 h 60"/>
                <a:gd name="T22" fmla="*/ 65092619 w 6"/>
                <a:gd name="T23" fmla="*/ 227822307 h 60"/>
                <a:gd name="T24" fmla="*/ 65092619 w 6"/>
                <a:gd name="T25" fmla="*/ 488186614 h 60"/>
                <a:gd name="T26" fmla="*/ 65092619 w 6"/>
                <a:gd name="T27" fmla="*/ 716008984 h 60"/>
                <a:gd name="T28" fmla="*/ 0 w 6"/>
                <a:gd name="T29" fmla="*/ 943827193 h 60"/>
                <a:gd name="T30" fmla="*/ 0 w 6"/>
                <a:gd name="T31" fmla="*/ 943827193 h 60"/>
                <a:gd name="T32" fmla="*/ 0 w 6"/>
                <a:gd name="T33" fmla="*/ 976373228 h 60"/>
                <a:gd name="T34" fmla="*/ 0 w 6"/>
                <a:gd name="T35" fmla="*/ 943827193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
                <a:gd name="T55" fmla="*/ 0 h 60"/>
                <a:gd name="T56" fmla="*/ 6 w 6"/>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 h="60">
                  <a:moveTo>
                    <a:pt x="0" y="58"/>
                  </a:moveTo>
                  <a:lnTo>
                    <a:pt x="0" y="58"/>
                  </a:lnTo>
                  <a:lnTo>
                    <a:pt x="6" y="44"/>
                  </a:lnTo>
                  <a:lnTo>
                    <a:pt x="6" y="30"/>
                  </a:lnTo>
                  <a:lnTo>
                    <a:pt x="6" y="14"/>
                  </a:lnTo>
                  <a:lnTo>
                    <a:pt x="6" y="6"/>
                  </a:lnTo>
                  <a:lnTo>
                    <a:pt x="4" y="0"/>
                  </a:lnTo>
                  <a:lnTo>
                    <a:pt x="2" y="0"/>
                  </a:lnTo>
                  <a:lnTo>
                    <a:pt x="4" y="14"/>
                  </a:lnTo>
                  <a:lnTo>
                    <a:pt x="4" y="30"/>
                  </a:lnTo>
                  <a:lnTo>
                    <a:pt x="4" y="44"/>
                  </a:lnTo>
                  <a:lnTo>
                    <a:pt x="0" y="58"/>
                  </a:lnTo>
                  <a:lnTo>
                    <a:pt x="0" y="60"/>
                  </a:lnTo>
                  <a:lnTo>
                    <a:pt x="0" y="58"/>
                  </a:lnTo>
                  <a:close/>
                </a:path>
              </a:pathLst>
            </a:custGeom>
            <a:solidFill>
              <a:srgbClr val="000000"/>
            </a:solidFill>
            <a:ln w="9525">
              <a:noFill/>
              <a:round/>
              <a:headEnd/>
              <a:tailEnd/>
            </a:ln>
          </p:spPr>
          <p:txBody>
            <a:bodyPr/>
            <a:lstStyle/>
            <a:p>
              <a:endParaRPr lang="fr-FR">
                <a:latin typeface="Calibri" pitchFamily="34" charset="0"/>
              </a:endParaRPr>
            </a:p>
          </p:txBody>
        </p:sp>
        <p:sp>
          <p:nvSpPr>
            <p:cNvPr id="8818" name="Freeform 74"/>
            <p:cNvSpPr>
              <a:spLocks/>
            </p:cNvSpPr>
            <p:nvPr/>
          </p:nvSpPr>
          <p:spPr bwMode="auto">
            <a:xfrm>
              <a:off x="6007068" y="4162450"/>
              <a:ext cx="24204" cy="242038"/>
            </a:xfrm>
            <a:custGeom>
              <a:avLst/>
              <a:gdLst>
                <a:gd name="T0" fmla="*/ 0 w 6"/>
                <a:gd name="T1" fmla="*/ 943827193 h 60"/>
                <a:gd name="T2" fmla="*/ 0 w 6"/>
                <a:gd name="T3" fmla="*/ 943827193 h 60"/>
                <a:gd name="T4" fmla="*/ 97638936 w 6"/>
                <a:gd name="T5" fmla="*/ 716008984 h 60"/>
                <a:gd name="T6" fmla="*/ 97638936 w 6"/>
                <a:gd name="T7" fmla="*/ 488186614 h 60"/>
                <a:gd name="T8" fmla="*/ 97638936 w 6"/>
                <a:gd name="T9" fmla="*/ 488186614 h 60"/>
                <a:gd name="T10" fmla="*/ 97638936 w 6"/>
                <a:gd name="T11" fmla="*/ 227822307 h 60"/>
                <a:gd name="T12" fmla="*/ 97638936 w 6"/>
                <a:gd name="T13" fmla="*/ 97638136 h 60"/>
                <a:gd name="T14" fmla="*/ 65092619 w 6"/>
                <a:gd name="T15" fmla="*/ 0 h 60"/>
                <a:gd name="T16" fmla="*/ 65092619 w 6"/>
                <a:gd name="T17" fmla="*/ 0 h 60"/>
                <a:gd name="T18" fmla="*/ 32546310 w 6"/>
                <a:gd name="T19" fmla="*/ 0 h 60"/>
                <a:gd name="T20" fmla="*/ 32546310 w 6"/>
                <a:gd name="T21" fmla="*/ 0 h 60"/>
                <a:gd name="T22" fmla="*/ 65092619 w 6"/>
                <a:gd name="T23" fmla="*/ 227822307 h 60"/>
                <a:gd name="T24" fmla="*/ 65092619 w 6"/>
                <a:gd name="T25" fmla="*/ 488186614 h 60"/>
                <a:gd name="T26" fmla="*/ 65092619 w 6"/>
                <a:gd name="T27" fmla="*/ 716008984 h 60"/>
                <a:gd name="T28" fmla="*/ 0 w 6"/>
                <a:gd name="T29" fmla="*/ 943827193 h 60"/>
                <a:gd name="T30" fmla="*/ 0 w 6"/>
                <a:gd name="T31" fmla="*/ 943827193 h 60"/>
                <a:gd name="T32" fmla="*/ 0 w 6"/>
                <a:gd name="T33" fmla="*/ 976373228 h 60"/>
                <a:gd name="T34" fmla="*/ 0 w 6"/>
                <a:gd name="T35" fmla="*/ 943827193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
                <a:gd name="T55" fmla="*/ 0 h 60"/>
                <a:gd name="T56" fmla="*/ 6 w 6"/>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 h="60">
                  <a:moveTo>
                    <a:pt x="0" y="58"/>
                  </a:moveTo>
                  <a:lnTo>
                    <a:pt x="0" y="58"/>
                  </a:lnTo>
                  <a:lnTo>
                    <a:pt x="6" y="44"/>
                  </a:lnTo>
                  <a:lnTo>
                    <a:pt x="6" y="30"/>
                  </a:lnTo>
                  <a:lnTo>
                    <a:pt x="6" y="14"/>
                  </a:lnTo>
                  <a:lnTo>
                    <a:pt x="6" y="6"/>
                  </a:lnTo>
                  <a:lnTo>
                    <a:pt x="4" y="0"/>
                  </a:lnTo>
                  <a:lnTo>
                    <a:pt x="2" y="0"/>
                  </a:lnTo>
                  <a:lnTo>
                    <a:pt x="4" y="14"/>
                  </a:lnTo>
                  <a:lnTo>
                    <a:pt x="4" y="30"/>
                  </a:lnTo>
                  <a:lnTo>
                    <a:pt x="4" y="44"/>
                  </a:lnTo>
                  <a:lnTo>
                    <a:pt x="0" y="58"/>
                  </a:lnTo>
                  <a:lnTo>
                    <a:pt x="0" y="60"/>
                  </a:lnTo>
                  <a:lnTo>
                    <a:pt x="0" y="58"/>
                  </a:lnTo>
                </a:path>
              </a:pathLst>
            </a:custGeom>
            <a:noFill/>
            <a:ln w="9525">
              <a:noFill/>
              <a:round/>
              <a:headEnd/>
              <a:tailEnd/>
            </a:ln>
          </p:spPr>
          <p:txBody>
            <a:bodyPr/>
            <a:lstStyle/>
            <a:p>
              <a:endParaRPr lang="fr-FR">
                <a:latin typeface="Calibri" pitchFamily="34" charset="0"/>
              </a:endParaRPr>
            </a:p>
          </p:txBody>
        </p:sp>
        <p:sp>
          <p:nvSpPr>
            <p:cNvPr id="8819" name="Freeform 75"/>
            <p:cNvSpPr>
              <a:spLocks/>
            </p:cNvSpPr>
            <p:nvPr/>
          </p:nvSpPr>
          <p:spPr bwMode="auto">
            <a:xfrm>
              <a:off x="6321718" y="3880072"/>
              <a:ext cx="48408" cy="605096"/>
            </a:xfrm>
            <a:custGeom>
              <a:avLst/>
              <a:gdLst>
                <a:gd name="T0" fmla="*/ 195277873 w 12"/>
                <a:gd name="T1" fmla="*/ 2147483647 h 150"/>
                <a:gd name="T2" fmla="*/ 195277873 w 12"/>
                <a:gd name="T3" fmla="*/ 2147483647 h 150"/>
                <a:gd name="T4" fmla="*/ 162731571 w 12"/>
                <a:gd name="T5" fmla="*/ 2147483647 h 150"/>
                <a:gd name="T6" fmla="*/ 130185238 w 12"/>
                <a:gd name="T7" fmla="*/ 2147483647 h 150"/>
                <a:gd name="T8" fmla="*/ 130185238 w 12"/>
                <a:gd name="T9" fmla="*/ 2147483647 h 150"/>
                <a:gd name="T10" fmla="*/ 65092619 w 12"/>
                <a:gd name="T11" fmla="*/ 1920207335 h 150"/>
                <a:gd name="T12" fmla="*/ 65092619 w 12"/>
                <a:gd name="T13" fmla="*/ 1920207335 h 150"/>
                <a:gd name="T14" fmla="*/ 32546310 w 12"/>
                <a:gd name="T15" fmla="*/ 1594746499 h 150"/>
                <a:gd name="T16" fmla="*/ 32546310 w 12"/>
                <a:gd name="T17" fmla="*/ 1269289697 h 150"/>
                <a:gd name="T18" fmla="*/ 32546310 w 12"/>
                <a:gd name="T19" fmla="*/ 1269289697 h 150"/>
                <a:gd name="T20" fmla="*/ 32546310 w 12"/>
                <a:gd name="T21" fmla="*/ 943828609 h 150"/>
                <a:gd name="T22" fmla="*/ 65092619 w 12"/>
                <a:gd name="T23" fmla="*/ 618371807 h 150"/>
                <a:gd name="T24" fmla="*/ 130185238 w 12"/>
                <a:gd name="T25" fmla="*/ 292914879 h 150"/>
                <a:gd name="T26" fmla="*/ 195277873 w 12"/>
                <a:gd name="T27" fmla="*/ 0 h 150"/>
                <a:gd name="T28" fmla="*/ 195277873 w 12"/>
                <a:gd name="T29" fmla="*/ 0 h 150"/>
                <a:gd name="T30" fmla="*/ 195277873 w 12"/>
                <a:gd name="T31" fmla="*/ 0 h 150"/>
                <a:gd name="T32" fmla="*/ 195277873 w 12"/>
                <a:gd name="T33" fmla="*/ 0 h 150"/>
                <a:gd name="T34" fmla="*/ 97638936 w 12"/>
                <a:gd name="T35" fmla="*/ 325456928 h 150"/>
                <a:gd name="T36" fmla="*/ 32546310 w 12"/>
                <a:gd name="T37" fmla="*/ 650917890 h 150"/>
                <a:gd name="T38" fmla="*/ 0 w 12"/>
                <a:gd name="T39" fmla="*/ 1334381864 h 150"/>
                <a:gd name="T40" fmla="*/ 0 w 12"/>
                <a:gd name="T41" fmla="*/ 1334381864 h 150"/>
                <a:gd name="T42" fmla="*/ 0 w 12"/>
                <a:gd name="T43" fmla="*/ 1692384750 h 150"/>
                <a:gd name="T44" fmla="*/ 32546310 w 12"/>
                <a:gd name="T45" fmla="*/ 2017845586 h 150"/>
                <a:gd name="T46" fmla="*/ 32546310 w 12"/>
                <a:gd name="T47" fmla="*/ 2017845586 h 150"/>
                <a:gd name="T48" fmla="*/ 65092619 w 12"/>
                <a:gd name="T49" fmla="*/ 2147483647 h 150"/>
                <a:gd name="T50" fmla="*/ 97638936 w 12"/>
                <a:gd name="T51" fmla="*/ 2147483647 h 150"/>
                <a:gd name="T52" fmla="*/ 97638936 w 12"/>
                <a:gd name="T53" fmla="*/ 2147483647 h 150"/>
                <a:gd name="T54" fmla="*/ 97638936 w 12"/>
                <a:gd name="T55" fmla="*/ 2147483647 h 150"/>
                <a:gd name="T56" fmla="*/ 130185238 w 12"/>
                <a:gd name="T57" fmla="*/ 2147483647 h 150"/>
                <a:gd name="T58" fmla="*/ 130185238 w 12"/>
                <a:gd name="T59" fmla="*/ 2147483647 h 150"/>
                <a:gd name="T60" fmla="*/ 195277873 w 12"/>
                <a:gd name="T61" fmla="*/ 2147483647 h 150"/>
                <a:gd name="T62" fmla="*/ 195277873 w 12"/>
                <a:gd name="T63" fmla="*/ 2147483647 h 15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
                <a:gd name="T97" fmla="*/ 0 h 150"/>
                <a:gd name="T98" fmla="*/ 12 w 12"/>
                <a:gd name="T99" fmla="*/ 150 h 15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 h="150">
                  <a:moveTo>
                    <a:pt x="12" y="148"/>
                  </a:moveTo>
                  <a:lnTo>
                    <a:pt x="12" y="148"/>
                  </a:lnTo>
                  <a:lnTo>
                    <a:pt x="10" y="144"/>
                  </a:lnTo>
                  <a:lnTo>
                    <a:pt x="8" y="138"/>
                  </a:lnTo>
                  <a:lnTo>
                    <a:pt x="4" y="118"/>
                  </a:lnTo>
                  <a:lnTo>
                    <a:pt x="2" y="98"/>
                  </a:lnTo>
                  <a:lnTo>
                    <a:pt x="2" y="78"/>
                  </a:lnTo>
                  <a:lnTo>
                    <a:pt x="2" y="58"/>
                  </a:lnTo>
                  <a:lnTo>
                    <a:pt x="4" y="38"/>
                  </a:lnTo>
                  <a:lnTo>
                    <a:pt x="8" y="18"/>
                  </a:lnTo>
                  <a:lnTo>
                    <a:pt x="12" y="0"/>
                  </a:lnTo>
                  <a:lnTo>
                    <a:pt x="6" y="20"/>
                  </a:lnTo>
                  <a:lnTo>
                    <a:pt x="2" y="40"/>
                  </a:lnTo>
                  <a:lnTo>
                    <a:pt x="0" y="82"/>
                  </a:lnTo>
                  <a:lnTo>
                    <a:pt x="0" y="104"/>
                  </a:lnTo>
                  <a:lnTo>
                    <a:pt x="2" y="124"/>
                  </a:lnTo>
                  <a:lnTo>
                    <a:pt x="4" y="134"/>
                  </a:lnTo>
                  <a:lnTo>
                    <a:pt x="6" y="142"/>
                  </a:lnTo>
                  <a:lnTo>
                    <a:pt x="6" y="148"/>
                  </a:lnTo>
                  <a:lnTo>
                    <a:pt x="8" y="150"/>
                  </a:lnTo>
                  <a:lnTo>
                    <a:pt x="12" y="150"/>
                  </a:lnTo>
                  <a:lnTo>
                    <a:pt x="12" y="148"/>
                  </a:lnTo>
                  <a:close/>
                </a:path>
              </a:pathLst>
            </a:custGeom>
            <a:solidFill>
              <a:srgbClr val="000000"/>
            </a:solidFill>
            <a:ln w="9525">
              <a:noFill/>
              <a:round/>
              <a:headEnd/>
              <a:tailEnd/>
            </a:ln>
          </p:spPr>
          <p:txBody>
            <a:bodyPr/>
            <a:lstStyle/>
            <a:p>
              <a:endParaRPr lang="fr-FR">
                <a:latin typeface="Calibri" pitchFamily="34" charset="0"/>
              </a:endParaRPr>
            </a:p>
          </p:txBody>
        </p:sp>
        <p:sp>
          <p:nvSpPr>
            <p:cNvPr id="8820" name="Freeform 76"/>
            <p:cNvSpPr>
              <a:spLocks/>
            </p:cNvSpPr>
            <p:nvPr/>
          </p:nvSpPr>
          <p:spPr bwMode="auto">
            <a:xfrm>
              <a:off x="6321718" y="3880072"/>
              <a:ext cx="48408" cy="605096"/>
            </a:xfrm>
            <a:custGeom>
              <a:avLst/>
              <a:gdLst>
                <a:gd name="T0" fmla="*/ 195277873 w 12"/>
                <a:gd name="T1" fmla="*/ 2147483647 h 150"/>
                <a:gd name="T2" fmla="*/ 195277873 w 12"/>
                <a:gd name="T3" fmla="*/ 2147483647 h 150"/>
                <a:gd name="T4" fmla="*/ 162731571 w 12"/>
                <a:gd name="T5" fmla="*/ 2147483647 h 150"/>
                <a:gd name="T6" fmla="*/ 130185238 w 12"/>
                <a:gd name="T7" fmla="*/ 2147483647 h 150"/>
                <a:gd name="T8" fmla="*/ 130185238 w 12"/>
                <a:gd name="T9" fmla="*/ 2147483647 h 150"/>
                <a:gd name="T10" fmla="*/ 65092619 w 12"/>
                <a:gd name="T11" fmla="*/ 1920207335 h 150"/>
                <a:gd name="T12" fmla="*/ 65092619 w 12"/>
                <a:gd name="T13" fmla="*/ 1920207335 h 150"/>
                <a:gd name="T14" fmla="*/ 32546310 w 12"/>
                <a:gd name="T15" fmla="*/ 1594746499 h 150"/>
                <a:gd name="T16" fmla="*/ 32546310 w 12"/>
                <a:gd name="T17" fmla="*/ 1269289697 h 150"/>
                <a:gd name="T18" fmla="*/ 32546310 w 12"/>
                <a:gd name="T19" fmla="*/ 1269289697 h 150"/>
                <a:gd name="T20" fmla="*/ 32546310 w 12"/>
                <a:gd name="T21" fmla="*/ 943828609 h 150"/>
                <a:gd name="T22" fmla="*/ 65092619 w 12"/>
                <a:gd name="T23" fmla="*/ 618371807 h 150"/>
                <a:gd name="T24" fmla="*/ 130185238 w 12"/>
                <a:gd name="T25" fmla="*/ 292914879 h 150"/>
                <a:gd name="T26" fmla="*/ 195277873 w 12"/>
                <a:gd name="T27" fmla="*/ 0 h 150"/>
                <a:gd name="T28" fmla="*/ 195277873 w 12"/>
                <a:gd name="T29" fmla="*/ 0 h 150"/>
                <a:gd name="T30" fmla="*/ 195277873 w 12"/>
                <a:gd name="T31" fmla="*/ 0 h 150"/>
                <a:gd name="T32" fmla="*/ 195277873 w 12"/>
                <a:gd name="T33" fmla="*/ 0 h 150"/>
                <a:gd name="T34" fmla="*/ 97638936 w 12"/>
                <a:gd name="T35" fmla="*/ 325456928 h 150"/>
                <a:gd name="T36" fmla="*/ 32546310 w 12"/>
                <a:gd name="T37" fmla="*/ 650917890 h 150"/>
                <a:gd name="T38" fmla="*/ 0 w 12"/>
                <a:gd name="T39" fmla="*/ 1334381864 h 150"/>
                <a:gd name="T40" fmla="*/ 0 w 12"/>
                <a:gd name="T41" fmla="*/ 1334381864 h 150"/>
                <a:gd name="T42" fmla="*/ 0 w 12"/>
                <a:gd name="T43" fmla="*/ 1692384750 h 150"/>
                <a:gd name="T44" fmla="*/ 32546310 w 12"/>
                <a:gd name="T45" fmla="*/ 2017845586 h 150"/>
                <a:gd name="T46" fmla="*/ 32546310 w 12"/>
                <a:gd name="T47" fmla="*/ 2017845586 h 150"/>
                <a:gd name="T48" fmla="*/ 65092619 w 12"/>
                <a:gd name="T49" fmla="*/ 2147483647 h 150"/>
                <a:gd name="T50" fmla="*/ 97638936 w 12"/>
                <a:gd name="T51" fmla="*/ 2147483647 h 150"/>
                <a:gd name="T52" fmla="*/ 97638936 w 12"/>
                <a:gd name="T53" fmla="*/ 2147483647 h 150"/>
                <a:gd name="T54" fmla="*/ 97638936 w 12"/>
                <a:gd name="T55" fmla="*/ 2147483647 h 150"/>
                <a:gd name="T56" fmla="*/ 130185238 w 12"/>
                <a:gd name="T57" fmla="*/ 2147483647 h 150"/>
                <a:gd name="T58" fmla="*/ 130185238 w 12"/>
                <a:gd name="T59" fmla="*/ 2147483647 h 150"/>
                <a:gd name="T60" fmla="*/ 195277873 w 12"/>
                <a:gd name="T61" fmla="*/ 2147483647 h 150"/>
                <a:gd name="T62" fmla="*/ 195277873 w 12"/>
                <a:gd name="T63" fmla="*/ 2147483647 h 15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
                <a:gd name="T97" fmla="*/ 0 h 150"/>
                <a:gd name="T98" fmla="*/ 12 w 12"/>
                <a:gd name="T99" fmla="*/ 150 h 15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 h="150">
                  <a:moveTo>
                    <a:pt x="12" y="148"/>
                  </a:moveTo>
                  <a:lnTo>
                    <a:pt x="12" y="148"/>
                  </a:lnTo>
                  <a:lnTo>
                    <a:pt x="10" y="144"/>
                  </a:lnTo>
                  <a:lnTo>
                    <a:pt x="8" y="138"/>
                  </a:lnTo>
                  <a:lnTo>
                    <a:pt x="4" y="118"/>
                  </a:lnTo>
                  <a:lnTo>
                    <a:pt x="2" y="98"/>
                  </a:lnTo>
                  <a:lnTo>
                    <a:pt x="2" y="78"/>
                  </a:lnTo>
                  <a:lnTo>
                    <a:pt x="2" y="58"/>
                  </a:lnTo>
                  <a:lnTo>
                    <a:pt x="4" y="38"/>
                  </a:lnTo>
                  <a:lnTo>
                    <a:pt x="8" y="18"/>
                  </a:lnTo>
                  <a:lnTo>
                    <a:pt x="12" y="0"/>
                  </a:lnTo>
                  <a:lnTo>
                    <a:pt x="6" y="20"/>
                  </a:lnTo>
                  <a:lnTo>
                    <a:pt x="2" y="40"/>
                  </a:lnTo>
                  <a:lnTo>
                    <a:pt x="0" y="82"/>
                  </a:lnTo>
                  <a:lnTo>
                    <a:pt x="0" y="104"/>
                  </a:lnTo>
                  <a:lnTo>
                    <a:pt x="2" y="124"/>
                  </a:lnTo>
                  <a:lnTo>
                    <a:pt x="4" y="134"/>
                  </a:lnTo>
                  <a:lnTo>
                    <a:pt x="6" y="142"/>
                  </a:lnTo>
                  <a:lnTo>
                    <a:pt x="6" y="148"/>
                  </a:lnTo>
                  <a:lnTo>
                    <a:pt x="8" y="150"/>
                  </a:lnTo>
                  <a:lnTo>
                    <a:pt x="12" y="150"/>
                  </a:lnTo>
                  <a:lnTo>
                    <a:pt x="12" y="148"/>
                  </a:lnTo>
                </a:path>
              </a:pathLst>
            </a:custGeom>
            <a:noFill/>
            <a:ln w="9525">
              <a:noFill/>
              <a:round/>
              <a:headEnd/>
              <a:tailEnd/>
            </a:ln>
          </p:spPr>
          <p:txBody>
            <a:bodyPr/>
            <a:lstStyle/>
            <a:p>
              <a:endParaRPr lang="fr-FR">
                <a:latin typeface="Calibri" pitchFamily="34" charset="0"/>
              </a:endParaRPr>
            </a:p>
          </p:txBody>
        </p:sp>
        <p:sp>
          <p:nvSpPr>
            <p:cNvPr id="8821" name="Freeform 77"/>
            <p:cNvSpPr>
              <a:spLocks/>
            </p:cNvSpPr>
            <p:nvPr/>
          </p:nvSpPr>
          <p:spPr bwMode="auto">
            <a:xfrm>
              <a:off x="6321718" y="3993023"/>
              <a:ext cx="96815" cy="274310"/>
            </a:xfrm>
            <a:custGeom>
              <a:avLst/>
              <a:gdLst>
                <a:gd name="T0" fmla="*/ 32545973 w 24"/>
                <a:gd name="T1" fmla="*/ 1106558480 h 68"/>
                <a:gd name="T2" fmla="*/ 32545973 w 24"/>
                <a:gd name="T3" fmla="*/ 1106558480 h 68"/>
                <a:gd name="T4" fmla="*/ 162729890 w 24"/>
                <a:gd name="T5" fmla="*/ 878735807 h 68"/>
                <a:gd name="T6" fmla="*/ 260363753 w 24"/>
                <a:gd name="T7" fmla="*/ 683463480 h 68"/>
                <a:gd name="T8" fmla="*/ 260363753 w 24"/>
                <a:gd name="T9" fmla="*/ 683463480 h 68"/>
                <a:gd name="T10" fmla="*/ 358001712 w 24"/>
                <a:gd name="T11" fmla="*/ 358002753 h 68"/>
                <a:gd name="T12" fmla="*/ 390547678 w 24"/>
                <a:gd name="T13" fmla="*/ 32546068 h 68"/>
                <a:gd name="T14" fmla="*/ 390547678 w 24"/>
                <a:gd name="T15" fmla="*/ 32546068 h 68"/>
                <a:gd name="T16" fmla="*/ 390547678 w 24"/>
                <a:gd name="T17" fmla="*/ 0 h 68"/>
                <a:gd name="T18" fmla="*/ 358001712 w 24"/>
                <a:gd name="T19" fmla="*/ 32546068 h 68"/>
                <a:gd name="T20" fmla="*/ 358001712 w 24"/>
                <a:gd name="T21" fmla="*/ 32546068 h 68"/>
                <a:gd name="T22" fmla="*/ 292909781 w 24"/>
                <a:gd name="T23" fmla="*/ 358002753 h 68"/>
                <a:gd name="T24" fmla="*/ 195275856 w 24"/>
                <a:gd name="T25" fmla="*/ 650917420 h 68"/>
                <a:gd name="T26" fmla="*/ 195275856 w 24"/>
                <a:gd name="T27" fmla="*/ 650917420 h 68"/>
                <a:gd name="T28" fmla="*/ 130183893 w 24"/>
                <a:gd name="T29" fmla="*/ 781101661 h 68"/>
                <a:gd name="T30" fmla="*/ 65091947 w 24"/>
                <a:gd name="T31" fmla="*/ 911281867 h 68"/>
                <a:gd name="T32" fmla="*/ 65091947 w 24"/>
                <a:gd name="T33" fmla="*/ 911281867 h 68"/>
                <a:gd name="T34" fmla="*/ 32545973 w 24"/>
                <a:gd name="T35" fmla="*/ 1008920047 h 68"/>
                <a:gd name="T36" fmla="*/ 0 w 24"/>
                <a:gd name="T37" fmla="*/ 1074012420 h 68"/>
                <a:gd name="T38" fmla="*/ 0 w 24"/>
                <a:gd name="T39" fmla="*/ 1074012420 h 68"/>
                <a:gd name="T40" fmla="*/ 0 w 24"/>
                <a:gd name="T41" fmla="*/ 1106558480 h 68"/>
                <a:gd name="T42" fmla="*/ 32545973 w 24"/>
                <a:gd name="T43" fmla="*/ 1106558480 h 6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
                <a:gd name="T67" fmla="*/ 0 h 68"/>
                <a:gd name="T68" fmla="*/ 24 w 24"/>
                <a:gd name="T69" fmla="*/ 68 h 6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 h="68">
                  <a:moveTo>
                    <a:pt x="2" y="68"/>
                  </a:moveTo>
                  <a:lnTo>
                    <a:pt x="2" y="68"/>
                  </a:lnTo>
                  <a:lnTo>
                    <a:pt x="10" y="54"/>
                  </a:lnTo>
                  <a:lnTo>
                    <a:pt x="16" y="42"/>
                  </a:lnTo>
                  <a:lnTo>
                    <a:pt x="22" y="22"/>
                  </a:lnTo>
                  <a:lnTo>
                    <a:pt x="24" y="2"/>
                  </a:lnTo>
                  <a:lnTo>
                    <a:pt x="24" y="0"/>
                  </a:lnTo>
                  <a:lnTo>
                    <a:pt x="22" y="2"/>
                  </a:lnTo>
                  <a:lnTo>
                    <a:pt x="18" y="22"/>
                  </a:lnTo>
                  <a:lnTo>
                    <a:pt x="12" y="40"/>
                  </a:lnTo>
                  <a:lnTo>
                    <a:pt x="8" y="48"/>
                  </a:lnTo>
                  <a:lnTo>
                    <a:pt x="4" y="56"/>
                  </a:lnTo>
                  <a:lnTo>
                    <a:pt x="2" y="62"/>
                  </a:lnTo>
                  <a:lnTo>
                    <a:pt x="0" y="66"/>
                  </a:lnTo>
                  <a:lnTo>
                    <a:pt x="0" y="68"/>
                  </a:lnTo>
                  <a:lnTo>
                    <a:pt x="2" y="68"/>
                  </a:lnTo>
                  <a:close/>
                </a:path>
              </a:pathLst>
            </a:custGeom>
            <a:solidFill>
              <a:srgbClr val="000000"/>
            </a:solidFill>
            <a:ln w="9525">
              <a:noFill/>
              <a:round/>
              <a:headEnd/>
              <a:tailEnd/>
            </a:ln>
          </p:spPr>
          <p:txBody>
            <a:bodyPr/>
            <a:lstStyle/>
            <a:p>
              <a:endParaRPr lang="fr-FR">
                <a:latin typeface="Calibri" pitchFamily="34" charset="0"/>
              </a:endParaRPr>
            </a:p>
          </p:txBody>
        </p:sp>
        <p:sp>
          <p:nvSpPr>
            <p:cNvPr id="8822" name="Freeform 78"/>
            <p:cNvSpPr>
              <a:spLocks/>
            </p:cNvSpPr>
            <p:nvPr/>
          </p:nvSpPr>
          <p:spPr bwMode="auto">
            <a:xfrm>
              <a:off x="6321718" y="3993023"/>
              <a:ext cx="96815" cy="274310"/>
            </a:xfrm>
            <a:custGeom>
              <a:avLst/>
              <a:gdLst>
                <a:gd name="T0" fmla="*/ 32545973 w 24"/>
                <a:gd name="T1" fmla="*/ 1106558480 h 68"/>
                <a:gd name="T2" fmla="*/ 32545973 w 24"/>
                <a:gd name="T3" fmla="*/ 1106558480 h 68"/>
                <a:gd name="T4" fmla="*/ 162729890 w 24"/>
                <a:gd name="T5" fmla="*/ 878735807 h 68"/>
                <a:gd name="T6" fmla="*/ 260363753 w 24"/>
                <a:gd name="T7" fmla="*/ 683463480 h 68"/>
                <a:gd name="T8" fmla="*/ 260363753 w 24"/>
                <a:gd name="T9" fmla="*/ 683463480 h 68"/>
                <a:gd name="T10" fmla="*/ 358001712 w 24"/>
                <a:gd name="T11" fmla="*/ 358002753 h 68"/>
                <a:gd name="T12" fmla="*/ 390547678 w 24"/>
                <a:gd name="T13" fmla="*/ 32546068 h 68"/>
                <a:gd name="T14" fmla="*/ 390547678 w 24"/>
                <a:gd name="T15" fmla="*/ 32546068 h 68"/>
                <a:gd name="T16" fmla="*/ 390547678 w 24"/>
                <a:gd name="T17" fmla="*/ 0 h 68"/>
                <a:gd name="T18" fmla="*/ 358001712 w 24"/>
                <a:gd name="T19" fmla="*/ 32546068 h 68"/>
                <a:gd name="T20" fmla="*/ 358001712 w 24"/>
                <a:gd name="T21" fmla="*/ 32546068 h 68"/>
                <a:gd name="T22" fmla="*/ 292909781 w 24"/>
                <a:gd name="T23" fmla="*/ 358002753 h 68"/>
                <a:gd name="T24" fmla="*/ 195275856 w 24"/>
                <a:gd name="T25" fmla="*/ 650917420 h 68"/>
                <a:gd name="T26" fmla="*/ 195275856 w 24"/>
                <a:gd name="T27" fmla="*/ 650917420 h 68"/>
                <a:gd name="T28" fmla="*/ 130183893 w 24"/>
                <a:gd name="T29" fmla="*/ 781101661 h 68"/>
                <a:gd name="T30" fmla="*/ 65091947 w 24"/>
                <a:gd name="T31" fmla="*/ 911281867 h 68"/>
                <a:gd name="T32" fmla="*/ 65091947 w 24"/>
                <a:gd name="T33" fmla="*/ 911281867 h 68"/>
                <a:gd name="T34" fmla="*/ 32545973 w 24"/>
                <a:gd name="T35" fmla="*/ 1008920047 h 68"/>
                <a:gd name="T36" fmla="*/ 0 w 24"/>
                <a:gd name="T37" fmla="*/ 1074012420 h 68"/>
                <a:gd name="T38" fmla="*/ 0 w 24"/>
                <a:gd name="T39" fmla="*/ 1074012420 h 68"/>
                <a:gd name="T40" fmla="*/ 0 w 24"/>
                <a:gd name="T41" fmla="*/ 1106558480 h 68"/>
                <a:gd name="T42" fmla="*/ 32545973 w 24"/>
                <a:gd name="T43" fmla="*/ 1106558480 h 6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
                <a:gd name="T67" fmla="*/ 0 h 68"/>
                <a:gd name="T68" fmla="*/ 24 w 24"/>
                <a:gd name="T69" fmla="*/ 68 h 6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 h="68">
                  <a:moveTo>
                    <a:pt x="2" y="68"/>
                  </a:moveTo>
                  <a:lnTo>
                    <a:pt x="2" y="68"/>
                  </a:lnTo>
                  <a:lnTo>
                    <a:pt x="10" y="54"/>
                  </a:lnTo>
                  <a:lnTo>
                    <a:pt x="16" y="42"/>
                  </a:lnTo>
                  <a:lnTo>
                    <a:pt x="22" y="22"/>
                  </a:lnTo>
                  <a:lnTo>
                    <a:pt x="24" y="2"/>
                  </a:lnTo>
                  <a:lnTo>
                    <a:pt x="24" y="0"/>
                  </a:lnTo>
                  <a:lnTo>
                    <a:pt x="22" y="2"/>
                  </a:lnTo>
                  <a:lnTo>
                    <a:pt x="18" y="22"/>
                  </a:lnTo>
                  <a:lnTo>
                    <a:pt x="12" y="40"/>
                  </a:lnTo>
                  <a:lnTo>
                    <a:pt x="8" y="48"/>
                  </a:lnTo>
                  <a:lnTo>
                    <a:pt x="4" y="56"/>
                  </a:lnTo>
                  <a:lnTo>
                    <a:pt x="2" y="62"/>
                  </a:lnTo>
                  <a:lnTo>
                    <a:pt x="0" y="66"/>
                  </a:lnTo>
                  <a:lnTo>
                    <a:pt x="0" y="68"/>
                  </a:lnTo>
                  <a:lnTo>
                    <a:pt x="2" y="68"/>
                  </a:lnTo>
                </a:path>
              </a:pathLst>
            </a:custGeom>
            <a:noFill/>
            <a:ln w="9525">
              <a:noFill/>
              <a:round/>
              <a:headEnd/>
              <a:tailEnd/>
            </a:ln>
          </p:spPr>
          <p:txBody>
            <a:bodyPr/>
            <a:lstStyle/>
            <a:p>
              <a:endParaRPr lang="fr-FR">
                <a:latin typeface="Calibri" pitchFamily="34" charset="0"/>
              </a:endParaRPr>
            </a:p>
          </p:txBody>
        </p:sp>
        <p:sp>
          <p:nvSpPr>
            <p:cNvPr id="8823" name="Freeform 79"/>
            <p:cNvSpPr>
              <a:spLocks/>
            </p:cNvSpPr>
            <p:nvPr/>
          </p:nvSpPr>
          <p:spPr bwMode="auto">
            <a:xfrm>
              <a:off x="6031272" y="3888140"/>
              <a:ext cx="56476" cy="346922"/>
            </a:xfrm>
            <a:custGeom>
              <a:avLst/>
              <a:gdLst>
                <a:gd name="T0" fmla="*/ 32546311 w 14"/>
                <a:gd name="T1" fmla="*/ 1399475288 h 86"/>
                <a:gd name="T2" fmla="*/ 32546311 w 14"/>
                <a:gd name="T3" fmla="*/ 1399475288 h 86"/>
                <a:gd name="T4" fmla="*/ 65092622 w 14"/>
                <a:gd name="T5" fmla="*/ 1269290836 h 86"/>
                <a:gd name="T6" fmla="*/ 130185244 w 14"/>
                <a:gd name="T7" fmla="*/ 1106560272 h 86"/>
                <a:gd name="T8" fmla="*/ 162731579 w 14"/>
                <a:gd name="T9" fmla="*/ 813649039 h 86"/>
                <a:gd name="T10" fmla="*/ 162731579 w 14"/>
                <a:gd name="T11" fmla="*/ 813649039 h 86"/>
                <a:gd name="T12" fmla="*/ 195277882 w 14"/>
                <a:gd name="T13" fmla="*/ 423095559 h 86"/>
                <a:gd name="T14" fmla="*/ 227824185 w 14"/>
                <a:gd name="T15" fmla="*/ 0 h 86"/>
                <a:gd name="T16" fmla="*/ 227824185 w 14"/>
                <a:gd name="T17" fmla="*/ 0 h 86"/>
                <a:gd name="T18" fmla="*/ 195277882 w 14"/>
                <a:gd name="T19" fmla="*/ 0 h 86"/>
                <a:gd name="T20" fmla="*/ 195277882 w 14"/>
                <a:gd name="T21" fmla="*/ 0 h 86"/>
                <a:gd name="T22" fmla="*/ 130185244 w 14"/>
                <a:gd name="T23" fmla="*/ 716010700 h 86"/>
                <a:gd name="T24" fmla="*/ 97638941 w 14"/>
                <a:gd name="T25" fmla="*/ 1041471828 h 86"/>
                <a:gd name="T26" fmla="*/ 0 w 14"/>
                <a:gd name="T27" fmla="*/ 1399475288 h 86"/>
                <a:gd name="T28" fmla="*/ 0 w 14"/>
                <a:gd name="T29" fmla="*/ 1399475288 h 86"/>
                <a:gd name="T30" fmla="*/ 32546311 w 14"/>
                <a:gd name="T31" fmla="*/ 1399475288 h 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86"/>
                <a:gd name="T50" fmla="*/ 14 w 14"/>
                <a:gd name="T51" fmla="*/ 86 h 8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86">
                  <a:moveTo>
                    <a:pt x="2" y="86"/>
                  </a:moveTo>
                  <a:lnTo>
                    <a:pt x="2" y="86"/>
                  </a:lnTo>
                  <a:lnTo>
                    <a:pt x="4" y="78"/>
                  </a:lnTo>
                  <a:lnTo>
                    <a:pt x="8" y="68"/>
                  </a:lnTo>
                  <a:lnTo>
                    <a:pt x="10" y="50"/>
                  </a:lnTo>
                  <a:lnTo>
                    <a:pt x="12" y="26"/>
                  </a:lnTo>
                  <a:lnTo>
                    <a:pt x="14" y="0"/>
                  </a:lnTo>
                  <a:lnTo>
                    <a:pt x="12" y="0"/>
                  </a:lnTo>
                  <a:lnTo>
                    <a:pt x="8" y="44"/>
                  </a:lnTo>
                  <a:lnTo>
                    <a:pt x="6" y="64"/>
                  </a:lnTo>
                  <a:lnTo>
                    <a:pt x="0" y="86"/>
                  </a:lnTo>
                  <a:lnTo>
                    <a:pt x="2" y="86"/>
                  </a:lnTo>
                  <a:close/>
                </a:path>
              </a:pathLst>
            </a:custGeom>
            <a:solidFill>
              <a:srgbClr val="000000"/>
            </a:solidFill>
            <a:ln w="9525">
              <a:noFill/>
              <a:round/>
              <a:headEnd/>
              <a:tailEnd/>
            </a:ln>
          </p:spPr>
          <p:txBody>
            <a:bodyPr/>
            <a:lstStyle/>
            <a:p>
              <a:endParaRPr lang="fr-FR">
                <a:latin typeface="Calibri" pitchFamily="34" charset="0"/>
              </a:endParaRPr>
            </a:p>
          </p:txBody>
        </p:sp>
        <p:sp>
          <p:nvSpPr>
            <p:cNvPr id="8824" name="Freeform 80"/>
            <p:cNvSpPr>
              <a:spLocks/>
            </p:cNvSpPr>
            <p:nvPr/>
          </p:nvSpPr>
          <p:spPr bwMode="auto">
            <a:xfrm>
              <a:off x="6031272" y="3888140"/>
              <a:ext cx="56476" cy="346922"/>
            </a:xfrm>
            <a:custGeom>
              <a:avLst/>
              <a:gdLst>
                <a:gd name="T0" fmla="*/ 32546311 w 14"/>
                <a:gd name="T1" fmla="*/ 1399475288 h 86"/>
                <a:gd name="T2" fmla="*/ 32546311 w 14"/>
                <a:gd name="T3" fmla="*/ 1399475288 h 86"/>
                <a:gd name="T4" fmla="*/ 65092622 w 14"/>
                <a:gd name="T5" fmla="*/ 1269290836 h 86"/>
                <a:gd name="T6" fmla="*/ 130185244 w 14"/>
                <a:gd name="T7" fmla="*/ 1106560272 h 86"/>
                <a:gd name="T8" fmla="*/ 162731579 w 14"/>
                <a:gd name="T9" fmla="*/ 813649039 h 86"/>
                <a:gd name="T10" fmla="*/ 162731579 w 14"/>
                <a:gd name="T11" fmla="*/ 813649039 h 86"/>
                <a:gd name="T12" fmla="*/ 195277882 w 14"/>
                <a:gd name="T13" fmla="*/ 423095559 h 86"/>
                <a:gd name="T14" fmla="*/ 227824185 w 14"/>
                <a:gd name="T15" fmla="*/ 0 h 86"/>
                <a:gd name="T16" fmla="*/ 227824185 w 14"/>
                <a:gd name="T17" fmla="*/ 0 h 86"/>
                <a:gd name="T18" fmla="*/ 195277882 w 14"/>
                <a:gd name="T19" fmla="*/ 0 h 86"/>
                <a:gd name="T20" fmla="*/ 195277882 w 14"/>
                <a:gd name="T21" fmla="*/ 0 h 86"/>
                <a:gd name="T22" fmla="*/ 130185244 w 14"/>
                <a:gd name="T23" fmla="*/ 716010700 h 86"/>
                <a:gd name="T24" fmla="*/ 97638941 w 14"/>
                <a:gd name="T25" fmla="*/ 1041471828 h 86"/>
                <a:gd name="T26" fmla="*/ 0 w 14"/>
                <a:gd name="T27" fmla="*/ 1399475288 h 86"/>
                <a:gd name="T28" fmla="*/ 0 w 14"/>
                <a:gd name="T29" fmla="*/ 1399475288 h 86"/>
                <a:gd name="T30" fmla="*/ 32546311 w 14"/>
                <a:gd name="T31" fmla="*/ 1399475288 h 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86"/>
                <a:gd name="T50" fmla="*/ 14 w 14"/>
                <a:gd name="T51" fmla="*/ 86 h 8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86">
                  <a:moveTo>
                    <a:pt x="2" y="86"/>
                  </a:moveTo>
                  <a:lnTo>
                    <a:pt x="2" y="86"/>
                  </a:lnTo>
                  <a:lnTo>
                    <a:pt x="4" y="78"/>
                  </a:lnTo>
                  <a:lnTo>
                    <a:pt x="8" y="68"/>
                  </a:lnTo>
                  <a:lnTo>
                    <a:pt x="10" y="50"/>
                  </a:lnTo>
                  <a:lnTo>
                    <a:pt x="12" y="26"/>
                  </a:lnTo>
                  <a:lnTo>
                    <a:pt x="14" y="0"/>
                  </a:lnTo>
                  <a:lnTo>
                    <a:pt x="12" y="0"/>
                  </a:lnTo>
                  <a:lnTo>
                    <a:pt x="8" y="44"/>
                  </a:lnTo>
                  <a:lnTo>
                    <a:pt x="6" y="64"/>
                  </a:lnTo>
                  <a:lnTo>
                    <a:pt x="0" y="86"/>
                  </a:lnTo>
                  <a:lnTo>
                    <a:pt x="2" y="86"/>
                  </a:lnTo>
                </a:path>
              </a:pathLst>
            </a:custGeom>
            <a:noFill/>
            <a:ln w="9525">
              <a:noFill/>
              <a:round/>
              <a:headEnd/>
              <a:tailEnd/>
            </a:ln>
          </p:spPr>
          <p:txBody>
            <a:bodyPr/>
            <a:lstStyle/>
            <a:p>
              <a:endParaRPr lang="fr-FR">
                <a:latin typeface="Calibri" pitchFamily="34" charset="0"/>
              </a:endParaRPr>
            </a:p>
          </p:txBody>
        </p:sp>
        <p:sp>
          <p:nvSpPr>
            <p:cNvPr id="8825" name="Freeform 81"/>
            <p:cNvSpPr>
              <a:spLocks/>
            </p:cNvSpPr>
            <p:nvPr/>
          </p:nvSpPr>
          <p:spPr bwMode="auto">
            <a:xfrm>
              <a:off x="5644010" y="4057567"/>
              <a:ext cx="169427" cy="443737"/>
            </a:xfrm>
            <a:custGeom>
              <a:avLst/>
              <a:gdLst>
                <a:gd name="T0" fmla="*/ 683464488 w 42"/>
                <a:gd name="T1" fmla="*/ 1757476881 h 110"/>
                <a:gd name="T2" fmla="*/ 683464488 w 42"/>
                <a:gd name="T3" fmla="*/ 1757476881 h 110"/>
                <a:gd name="T4" fmla="*/ 618372272 w 42"/>
                <a:gd name="T5" fmla="*/ 1659838632 h 110"/>
                <a:gd name="T6" fmla="*/ 618372272 w 42"/>
                <a:gd name="T7" fmla="*/ 1659838632 h 110"/>
                <a:gd name="T8" fmla="*/ 488187713 w 42"/>
                <a:gd name="T9" fmla="*/ 1464566168 h 110"/>
                <a:gd name="T10" fmla="*/ 488187713 w 42"/>
                <a:gd name="T11" fmla="*/ 1464566168 h 110"/>
                <a:gd name="T12" fmla="*/ 358003281 w 42"/>
                <a:gd name="T13" fmla="*/ 1236743588 h 110"/>
                <a:gd name="T14" fmla="*/ 260368928 w 42"/>
                <a:gd name="T15" fmla="*/ 1008920755 h 110"/>
                <a:gd name="T16" fmla="*/ 260368928 w 42"/>
                <a:gd name="T17" fmla="*/ 1008920755 h 110"/>
                <a:gd name="T18" fmla="*/ 195276712 w 42"/>
                <a:gd name="T19" fmla="*/ 748556126 h 110"/>
                <a:gd name="T20" fmla="*/ 130184464 w 42"/>
                <a:gd name="T21" fmla="*/ 520733419 h 110"/>
                <a:gd name="T22" fmla="*/ 32546116 w 42"/>
                <a:gd name="T23" fmla="*/ 0 h 110"/>
                <a:gd name="T24" fmla="*/ 32546116 w 42"/>
                <a:gd name="T25" fmla="*/ 0 h 110"/>
                <a:gd name="T26" fmla="*/ 0 w 42"/>
                <a:gd name="T27" fmla="*/ 0 h 110"/>
                <a:gd name="T28" fmla="*/ 0 w 42"/>
                <a:gd name="T29" fmla="*/ 0 h 110"/>
                <a:gd name="T30" fmla="*/ 97638356 w 42"/>
                <a:gd name="T31" fmla="*/ 553279628 h 110"/>
                <a:gd name="T32" fmla="*/ 162730603 w 42"/>
                <a:gd name="T33" fmla="*/ 813648292 h 110"/>
                <a:gd name="T34" fmla="*/ 260368928 w 42"/>
                <a:gd name="T35" fmla="*/ 1074013173 h 110"/>
                <a:gd name="T36" fmla="*/ 260368928 w 42"/>
                <a:gd name="T37" fmla="*/ 1074013173 h 110"/>
                <a:gd name="T38" fmla="*/ 358003281 w 42"/>
                <a:gd name="T39" fmla="*/ 1301835754 h 110"/>
                <a:gd name="T40" fmla="*/ 488187713 w 42"/>
                <a:gd name="T41" fmla="*/ 1562200383 h 110"/>
                <a:gd name="T42" fmla="*/ 488187713 w 42"/>
                <a:gd name="T43" fmla="*/ 1562200383 h 110"/>
                <a:gd name="T44" fmla="*/ 553280056 w 42"/>
                <a:gd name="T45" fmla="*/ 1692384715 h 110"/>
                <a:gd name="T46" fmla="*/ 618372272 w 42"/>
                <a:gd name="T47" fmla="*/ 1757476881 h 110"/>
                <a:gd name="T48" fmla="*/ 683464488 w 42"/>
                <a:gd name="T49" fmla="*/ 1790022964 h 110"/>
                <a:gd name="T50" fmla="*/ 683464488 w 42"/>
                <a:gd name="T51" fmla="*/ 1790022964 h 110"/>
                <a:gd name="T52" fmla="*/ 683464488 w 42"/>
                <a:gd name="T53" fmla="*/ 1757476881 h 110"/>
                <a:gd name="T54" fmla="*/ 683464488 w 42"/>
                <a:gd name="T55" fmla="*/ 1757476881 h 110"/>
                <a:gd name="T56" fmla="*/ 683464488 w 42"/>
                <a:gd name="T57" fmla="*/ 1757476881 h 110"/>
                <a:gd name="T58" fmla="*/ 683464488 w 42"/>
                <a:gd name="T59" fmla="*/ 1757476881 h 110"/>
                <a:gd name="T60" fmla="*/ 683464488 w 42"/>
                <a:gd name="T61" fmla="*/ 1724930798 h 110"/>
                <a:gd name="T62" fmla="*/ 683464488 w 42"/>
                <a:gd name="T63" fmla="*/ 1757476881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
                <a:gd name="T97" fmla="*/ 0 h 110"/>
                <a:gd name="T98" fmla="*/ 42 w 42"/>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 h="110">
                  <a:moveTo>
                    <a:pt x="42" y="108"/>
                  </a:moveTo>
                  <a:lnTo>
                    <a:pt x="42" y="108"/>
                  </a:lnTo>
                  <a:lnTo>
                    <a:pt x="38" y="102"/>
                  </a:lnTo>
                  <a:lnTo>
                    <a:pt x="30" y="90"/>
                  </a:lnTo>
                  <a:lnTo>
                    <a:pt x="22" y="76"/>
                  </a:lnTo>
                  <a:lnTo>
                    <a:pt x="16" y="62"/>
                  </a:lnTo>
                  <a:lnTo>
                    <a:pt x="12" y="46"/>
                  </a:lnTo>
                  <a:lnTo>
                    <a:pt x="8" y="32"/>
                  </a:lnTo>
                  <a:lnTo>
                    <a:pt x="2" y="0"/>
                  </a:lnTo>
                  <a:lnTo>
                    <a:pt x="0" y="0"/>
                  </a:lnTo>
                  <a:lnTo>
                    <a:pt x="6" y="34"/>
                  </a:lnTo>
                  <a:lnTo>
                    <a:pt x="10" y="50"/>
                  </a:lnTo>
                  <a:lnTo>
                    <a:pt x="16" y="66"/>
                  </a:lnTo>
                  <a:lnTo>
                    <a:pt x="22" y="80"/>
                  </a:lnTo>
                  <a:lnTo>
                    <a:pt x="30" y="96"/>
                  </a:lnTo>
                  <a:lnTo>
                    <a:pt x="34" y="104"/>
                  </a:lnTo>
                  <a:lnTo>
                    <a:pt x="38" y="108"/>
                  </a:lnTo>
                  <a:lnTo>
                    <a:pt x="42" y="110"/>
                  </a:lnTo>
                  <a:lnTo>
                    <a:pt x="42" y="108"/>
                  </a:lnTo>
                  <a:lnTo>
                    <a:pt x="42" y="106"/>
                  </a:lnTo>
                  <a:lnTo>
                    <a:pt x="42" y="108"/>
                  </a:lnTo>
                  <a:close/>
                </a:path>
              </a:pathLst>
            </a:custGeom>
            <a:solidFill>
              <a:srgbClr val="000000"/>
            </a:solidFill>
            <a:ln w="9525">
              <a:noFill/>
              <a:round/>
              <a:headEnd/>
              <a:tailEnd/>
            </a:ln>
          </p:spPr>
          <p:txBody>
            <a:bodyPr/>
            <a:lstStyle/>
            <a:p>
              <a:endParaRPr lang="fr-FR">
                <a:latin typeface="Calibri" pitchFamily="34" charset="0"/>
              </a:endParaRPr>
            </a:p>
          </p:txBody>
        </p:sp>
        <p:sp>
          <p:nvSpPr>
            <p:cNvPr id="8826" name="Freeform 82"/>
            <p:cNvSpPr>
              <a:spLocks/>
            </p:cNvSpPr>
            <p:nvPr/>
          </p:nvSpPr>
          <p:spPr bwMode="auto">
            <a:xfrm>
              <a:off x="5644010" y="4057567"/>
              <a:ext cx="169427" cy="443737"/>
            </a:xfrm>
            <a:custGeom>
              <a:avLst/>
              <a:gdLst>
                <a:gd name="T0" fmla="*/ 683464488 w 42"/>
                <a:gd name="T1" fmla="*/ 1757476881 h 110"/>
                <a:gd name="T2" fmla="*/ 683464488 w 42"/>
                <a:gd name="T3" fmla="*/ 1757476881 h 110"/>
                <a:gd name="T4" fmla="*/ 618372272 w 42"/>
                <a:gd name="T5" fmla="*/ 1659838632 h 110"/>
                <a:gd name="T6" fmla="*/ 618372272 w 42"/>
                <a:gd name="T7" fmla="*/ 1659838632 h 110"/>
                <a:gd name="T8" fmla="*/ 488187713 w 42"/>
                <a:gd name="T9" fmla="*/ 1464566168 h 110"/>
                <a:gd name="T10" fmla="*/ 488187713 w 42"/>
                <a:gd name="T11" fmla="*/ 1464566168 h 110"/>
                <a:gd name="T12" fmla="*/ 358003281 w 42"/>
                <a:gd name="T13" fmla="*/ 1236743588 h 110"/>
                <a:gd name="T14" fmla="*/ 260368928 w 42"/>
                <a:gd name="T15" fmla="*/ 1008920755 h 110"/>
                <a:gd name="T16" fmla="*/ 260368928 w 42"/>
                <a:gd name="T17" fmla="*/ 1008920755 h 110"/>
                <a:gd name="T18" fmla="*/ 195276712 w 42"/>
                <a:gd name="T19" fmla="*/ 748556126 h 110"/>
                <a:gd name="T20" fmla="*/ 130184464 w 42"/>
                <a:gd name="T21" fmla="*/ 520733419 h 110"/>
                <a:gd name="T22" fmla="*/ 32546116 w 42"/>
                <a:gd name="T23" fmla="*/ 0 h 110"/>
                <a:gd name="T24" fmla="*/ 32546116 w 42"/>
                <a:gd name="T25" fmla="*/ 0 h 110"/>
                <a:gd name="T26" fmla="*/ 0 w 42"/>
                <a:gd name="T27" fmla="*/ 0 h 110"/>
                <a:gd name="T28" fmla="*/ 0 w 42"/>
                <a:gd name="T29" fmla="*/ 0 h 110"/>
                <a:gd name="T30" fmla="*/ 97638356 w 42"/>
                <a:gd name="T31" fmla="*/ 553279628 h 110"/>
                <a:gd name="T32" fmla="*/ 162730603 w 42"/>
                <a:gd name="T33" fmla="*/ 813648292 h 110"/>
                <a:gd name="T34" fmla="*/ 260368928 w 42"/>
                <a:gd name="T35" fmla="*/ 1074013173 h 110"/>
                <a:gd name="T36" fmla="*/ 260368928 w 42"/>
                <a:gd name="T37" fmla="*/ 1074013173 h 110"/>
                <a:gd name="T38" fmla="*/ 358003281 w 42"/>
                <a:gd name="T39" fmla="*/ 1301835754 h 110"/>
                <a:gd name="T40" fmla="*/ 488187713 w 42"/>
                <a:gd name="T41" fmla="*/ 1562200383 h 110"/>
                <a:gd name="T42" fmla="*/ 488187713 w 42"/>
                <a:gd name="T43" fmla="*/ 1562200383 h 110"/>
                <a:gd name="T44" fmla="*/ 553280056 w 42"/>
                <a:gd name="T45" fmla="*/ 1692384715 h 110"/>
                <a:gd name="T46" fmla="*/ 618372272 w 42"/>
                <a:gd name="T47" fmla="*/ 1757476881 h 110"/>
                <a:gd name="T48" fmla="*/ 683464488 w 42"/>
                <a:gd name="T49" fmla="*/ 1790022964 h 110"/>
                <a:gd name="T50" fmla="*/ 683464488 w 42"/>
                <a:gd name="T51" fmla="*/ 1790022964 h 110"/>
                <a:gd name="T52" fmla="*/ 683464488 w 42"/>
                <a:gd name="T53" fmla="*/ 1757476881 h 110"/>
                <a:gd name="T54" fmla="*/ 683464488 w 42"/>
                <a:gd name="T55" fmla="*/ 1757476881 h 110"/>
                <a:gd name="T56" fmla="*/ 683464488 w 42"/>
                <a:gd name="T57" fmla="*/ 1757476881 h 110"/>
                <a:gd name="T58" fmla="*/ 683464488 w 42"/>
                <a:gd name="T59" fmla="*/ 1757476881 h 110"/>
                <a:gd name="T60" fmla="*/ 683464488 w 42"/>
                <a:gd name="T61" fmla="*/ 1724930798 h 110"/>
                <a:gd name="T62" fmla="*/ 683464488 w 42"/>
                <a:gd name="T63" fmla="*/ 1757476881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
                <a:gd name="T97" fmla="*/ 0 h 110"/>
                <a:gd name="T98" fmla="*/ 42 w 42"/>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 h="110">
                  <a:moveTo>
                    <a:pt x="42" y="108"/>
                  </a:moveTo>
                  <a:lnTo>
                    <a:pt x="42" y="108"/>
                  </a:lnTo>
                  <a:lnTo>
                    <a:pt x="38" y="102"/>
                  </a:lnTo>
                  <a:lnTo>
                    <a:pt x="30" y="90"/>
                  </a:lnTo>
                  <a:lnTo>
                    <a:pt x="22" y="76"/>
                  </a:lnTo>
                  <a:lnTo>
                    <a:pt x="16" y="62"/>
                  </a:lnTo>
                  <a:lnTo>
                    <a:pt x="12" y="46"/>
                  </a:lnTo>
                  <a:lnTo>
                    <a:pt x="8" y="32"/>
                  </a:lnTo>
                  <a:lnTo>
                    <a:pt x="2" y="0"/>
                  </a:lnTo>
                  <a:lnTo>
                    <a:pt x="0" y="0"/>
                  </a:lnTo>
                  <a:lnTo>
                    <a:pt x="6" y="34"/>
                  </a:lnTo>
                  <a:lnTo>
                    <a:pt x="10" y="50"/>
                  </a:lnTo>
                  <a:lnTo>
                    <a:pt x="16" y="66"/>
                  </a:lnTo>
                  <a:lnTo>
                    <a:pt x="22" y="80"/>
                  </a:lnTo>
                  <a:lnTo>
                    <a:pt x="30" y="96"/>
                  </a:lnTo>
                  <a:lnTo>
                    <a:pt x="34" y="104"/>
                  </a:lnTo>
                  <a:lnTo>
                    <a:pt x="38" y="108"/>
                  </a:lnTo>
                  <a:lnTo>
                    <a:pt x="42" y="110"/>
                  </a:lnTo>
                  <a:lnTo>
                    <a:pt x="42" y="108"/>
                  </a:lnTo>
                  <a:lnTo>
                    <a:pt x="42" y="106"/>
                  </a:lnTo>
                  <a:lnTo>
                    <a:pt x="42" y="108"/>
                  </a:lnTo>
                </a:path>
              </a:pathLst>
            </a:custGeom>
            <a:noFill/>
            <a:ln w="9525">
              <a:noFill/>
              <a:round/>
              <a:headEnd/>
              <a:tailEnd/>
            </a:ln>
          </p:spPr>
          <p:txBody>
            <a:bodyPr/>
            <a:lstStyle/>
            <a:p>
              <a:endParaRPr lang="fr-FR">
                <a:latin typeface="Calibri" pitchFamily="34" charset="0"/>
              </a:endParaRPr>
            </a:p>
          </p:txBody>
        </p:sp>
        <p:sp>
          <p:nvSpPr>
            <p:cNvPr id="8827" name="Freeform 83"/>
            <p:cNvSpPr>
              <a:spLocks/>
            </p:cNvSpPr>
            <p:nvPr/>
          </p:nvSpPr>
          <p:spPr bwMode="auto">
            <a:xfrm>
              <a:off x="5555263" y="4114042"/>
              <a:ext cx="137155" cy="177495"/>
            </a:xfrm>
            <a:custGeom>
              <a:avLst/>
              <a:gdLst>
                <a:gd name="T0" fmla="*/ 553279240 w 34"/>
                <a:gd name="T1" fmla="*/ 683464682 h 44"/>
                <a:gd name="T2" fmla="*/ 553279240 w 34"/>
                <a:gd name="T3" fmla="*/ 683464682 h 44"/>
                <a:gd name="T4" fmla="*/ 292910633 w 34"/>
                <a:gd name="T5" fmla="*/ 455641735 h 44"/>
                <a:gd name="T6" fmla="*/ 292910633 w 34"/>
                <a:gd name="T7" fmla="*/ 455641735 h 44"/>
                <a:gd name="T8" fmla="*/ 130184272 w 34"/>
                <a:gd name="T9" fmla="*/ 227822884 h 44"/>
                <a:gd name="T10" fmla="*/ 32546068 w 34"/>
                <a:gd name="T11" fmla="*/ 0 h 44"/>
                <a:gd name="T12" fmla="*/ 32546068 w 34"/>
                <a:gd name="T13" fmla="*/ 0 h 44"/>
                <a:gd name="T14" fmla="*/ 0 w 34"/>
                <a:gd name="T15" fmla="*/ 0 h 44"/>
                <a:gd name="T16" fmla="*/ 0 w 34"/>
                <a:gd name="T17" fmla="*/ 0 h 44"/>
                <a:gd name="T18" fmla="*/ 0 w 34"/>
                <a:gd name="T19" fmla="*/ 0 h 44"/>
                <a:gd name="T20" fmla="*/ 0 w 34"/>
                <a:gd name="T21" fmla="*/ 32546125 h 44"/>
                <a:gd name="T22" fmla="*/ 0 w 34"/>
                <a:gd name="T23" fmla="*/ 32546125 h 44"/>
                <a:gd name="T24" fmla="*/ 32546068 w 34"/>
                <a:gd name="T25" fmla="*/ 32546125 h 44"/>
                <a:gd name="T26" fmla="*/ 32546068 w 34"/>
                <a:gd name="T27" fmla="*/ 32546125 h 44"/>
                <a:gd name="T28" fmla="*/ 32546068 w 34"/>
                <a:gd name="T29" fmla="*/ 0 h 44"/>
                <a:gd name="T30" fmla="*/ 32546068 w 34"/>
                <a:gd name="T31" fmla="*/ 0 h 44"/>
                <a:gd name="T32" fmla="*/ 32546068 w 34"/>
                <a:gd name="T33" fmla="*/ 0 h 44"/>
                <a:gd name="T34" fmla="*/ 0 w 34"/>
                <a:gd name="T35" fmla="*/ 0 h 44"/>
                <a:gd name="T36" fmla="*/ 0 w 34"/>
                <a:gd name="T37" fmla="*/ 0 h 44"/>
                <a:gd name="T38" fmla="*/ 0 w 34"/>
                <a:gd name="T39" fmla="*/ 97638384 h 44"/>
                <a:gd name="T40" fmla="*/ 32546068 w 34"/>
                <a:gd name="T41" fmla="*/ 195276767 h 44"/>
                <a:gd name="T42" fmla="*/ 130184272 w 34"/>
                <a:gd name="T43" fmla="*/ 325461300 h 44"/>
                <a:gd name="T44" fmla="*/ 130184272 w 34"/>
                <a:gd name="T45" fmla="*/ 325461300 h 44"/>
                <a:gd name="T46" fmla="*/ 325456693 w 34"/>
                <a:gd name="T47" fmla="*/ 553280213 h 44"/>
                <a:gd name="T48" fmla="*/ 520733054 w 34"/>
                <a:gd name="T49" fmla="*/ 716010800 h 44"/>
                <a:gd name="T50" fmla="*/ 520733054 w 34"/>
                <a:gd name="T51" fmla="*/ 716010800 h 44"/>
                <a:gd name="T52" fmla="*/ 553279240 w 34"/>
                <a:gd name="T53" fmla="*/ 683464682 h 4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4"/>
                <a:gd name="T82" fmla="*/ 0 h 44"/>
                <a:gd name="T83" fmla="*/ 34 w 34"/>
                <a:gd name="T84" fmla="*/ 44 h 4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4" h="44">
                  <a:moveTo>
                    <a:pt x="34" y="42"/>
                  </a:moveTo>
                  <a:lnTo>
                    <a:pt x="34" y="42"/>
                  </a:lnTo>
                  <a:lnTo>
                    <a:pt x="18" y="28"/>
                  </a:lnTo>
                  <a:lnTo>
                    <a:pt x="8" y="14"/>
                  </a:lnTo>
                  <a:lnTo>
                    <a:pt x="2" y="0"/>
                  </a:lnTo>
                  <a:lnTo>
                    <a:pt x="0" y="0"/>
                  </a:lnTo>
                  <a:lnTo>
                    <a:pt x="0" y="2"/>
                  </a:lnTo>
                  <a:lnTo>
                    <a:pt x="2" y="2"/>
                  </a:lnTo>
                  <a:lnTo>
                    <a:pt x="2" y="0"/>
                  </a:lnTo>
                  <a:lnTo>
                    <a:pt x="0" y="0"/>
                  </a:lnTo>
                  <a:lnTo>
                    <a:pt x="0" y="6"/>
                  </a:lnTo>
                  <a:lnTo>
                    <a:pt x="2" y="12"/>
                  </a:lnTo>
                  <a:lnTo>
                    <a:pt x="8" y="20"/>
                  </a:lnTo>
                  <a:lnTo>
                    <a:pt x="20" y="34"/>
                  </a:lnTo>
                  <a:lnTo>
                    <a:pt x="32" y="44"/>
                  </a:lnTo>
                  <a:lnTo>
                    <a:pt x="34" y="42"/>
                  </a:lnTo>
                  <a:close/>
                </a:path>
              </a:pathLst>
            </a:custGeom>
            <a:solidFill>
              <a:srgbClr val="000000"/>
            </a:solidFill>
            <a:ln w="9525">
              <a:noFill/>
              <a:round/>
              <a:headEnd/>
              <a:tailEnd/>
            </a:ln>
          </p:spPr>
          <p:txBody>
            <a:bodyPr/>
            <a:lstStyle/>
            <a:p>
              <a:endParaRPr lang="fr-FR">
                <a:latin typeface="Calibri" pitchFamily="34" charset="0"/>
              </a:endParaRPr>
            </a:p>
          </p:txBody>
        </p:sp>
        <p:sp>
          <p:nvSpPr>
            <p:cNvPr id="8828" name="Freeform 84"/>
            <p:cNvSpPr>
              <a:spLocks/>
            </p:cNvSpPr>
            <p:nvPr/>
          </p:nvSpPr>
          <p:spPr bwMode="auto">
            <a:xfrm>
              <a:off x="5555263" y="4114042"/>
              <a:ext cx="137155" cy="177495"/>
            </a:xfrm>
            <a:custGeom>
              <a:avLst/>
              <a:gdLst>
                <a:gd name="T0" fmla="*/ 553279240 w 34"/>
                <a:gd name="T1" fmla="*/ 683464682 h 44"/>
                <a:gd name="T2" fmla="*/ 553279240 w 34"/>
                <a:gd name="T3" fmla="*/ 683464682 h 44"/>
                <a:gd name="T4" fmla="*/ 292910633 w 34"/>
                <a:gd name="T5" fmla="*/ 455641735 h 44"/>
                <a:gd name="T6" fmla="*/ 292910633 w 34"/>
                <a:gd name="T7" fmla="*/ 455641735 h 44"/>
                <a:gd name="T8" fmla="*/ 130184272 w 34"/>
                <a:gd name="T9" fmla="*/ 227822884 h 44"/>
                <a:gd name="T10" fmla="*/ 32546068 w 34"/>
                <a:gd name="T11" fmla="*/ 0 h 44"/>
                <a:gd name="T12" fmla="*/ 32546068 w 34"/>
                <a:gd name="T13" fmla="*/ 0 h 44"/>
                <a:gd name="T14" fmla="*/ 0 w 34"/>
                <a:gd name="T15" fmla="*/ 0 h 44"/>
                <a:gd name="T16" fmla="*/ 0 w 34"/>
                <a:gd name="T17" fmla="*/ 0 h 44"/>
                <a:gd name="T18" fmla="*/ 0 w 34"/>
                <a:gd name="T19" fmla="*/ 0 h 44"/>
                <a:gd name="T20" fmla="*/ 0 w 34"/>
                <a:gd name="T21" fmla="*/ 32546125 h 44"/>
                <a:gd name="T22" fmla="*/ 0 w 34"/>
                <a:gd name="T23" fmla="*/ 32546125 h 44"/>
                <a:gd name="T24" fmla="*/ 32546068 w 34"/>
                <a:gd name="T25" fmla="*/ 32546125 h 44"/>
                <a:gd name="T26" fmla="*/ 32546068 w 34"/>
                <a:gd name="T27" fmla="*/ 32546125 h 44"/>
                <a:gd name="T28" fmla="*/ 32546068 w 34"/>
                <a:gd name="T29" fmla="*/ 0 h 44"/>
                <a:gd name="T30" fmla="*/ 32546068 w 34"/>
                <a:gd name="T31" fmla="*/ 0 h 44"/>
                <a:gd name="T32" fmla="*/ 32546068 w 34"/>
                <a:gd name="T33" fmla="*/ 0 h 44"/>
                <a:gd name="T34" fmla="*/ 0 w 34"/>
                <a:gd name="T35" fmla="*/ 0 h 44"/>
                <a:gd name="T36" fmla="*/ 0 w 34"/>
                <a:gd name="T37" fmla="*/ 0 h 44"/>
                <a:gd name="T38" fmla="*/ 0 w 34"/>
                <a:gd name="T39" fmla="*/ 97638384 h 44"/>
                <a:gd name="T40" fmla="*/ 32546068 w 34"/>
                <a:gd name="T41" fmla="*/ 195276767 h 44"/>
                <a:gd name="T42" fmla="*/ 130184272 w 34"/>
                <a:gd name="T43" fmla="*/ 325461300 h 44"/>
                <a:gd name="T44" fmla="*/ 130184272 w 34"/>
                <a:gd name="T45" fmla="*/ 325461300 h 44"/>
                <a:gd name="T46" fmla="*/ 325456693 w 34"/>
                <a:gd name="T47" fmla="*/ 553280213 h 44"/>
                <a:gd name="T48" fmla="*/ 520733054 w 34"/>
                <a:gd name="T49" fmla="*/ 716010800 h 44"/>
                <a:gd name="T50" fmla="*/ 520733054 w 34"/>
                <a:gd name="T51" fmla="*/ 716010800 h 44"/>
                <a:gd name="T52" fmla="*/ 553279240 w 34"/>
                <a:gd name="T53" fmla="*/ 683464682 h 4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4"/>
                <a:gd name="T82" fmla="*/ 0 h 44"/>
                <a:gd name="T83" fmla="*/ 34 w 34"/>
                <a:gd name="T84" fmla="*/ 44 h 4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4" h="44">
                  <a:moveTo>
                    <a:pt x="34" y="42"/>
                  </a:moveTo>
                  <a:lnTo>
                    <a:pt x="34" y="42"/>
                  </a:lnTo>
                  <a:lnTo>
                    <a:pt x="18" y="28"/>
                  </a:lnTo>
                  <a:lnTo>
                    <a:pt x="8" y="14"/>
                  </a:lnTo>
                  <a:lnTo>
                    <a:pt x="2" y="0"/>
                  </a:lnTo>
                  <a:lnTo>
                    <a:pt x="0" y="0"/>
                  </a:lnTo>
                  <a:lnTo>
                    <a:pt x="0" y="2"/>
                  </a:lnTo>
                  <a:lnTo>
                    <a:pt x="2" y="2"/>
                  </a:lnTo>
                  <a:lnTo>
                    <a:pt x="2" y="0"/>
                  </a:lnTo>
                  <a:lnTo>
                    <a:pt x="0" y="0"/>
                  </a:lnTo>
                  <a:lnTo>
                    <a:pt x="0" y="6"/>
                  </a:lnTo>
                  <a:lnTo>
                    <a:pt x="2" y="12"/>
                  </a:lnTo>
                  <a:lnTo>
                    <a:pt x="8" y="20"/>
                  </a:lnTo>
                  <a:lnTo>
                    <a:pt x="20" y="34"/>
                  </a:lnTo>
                  <a:lnTo>
                    <a:pt x="32" y="44"/>
                  </a:lnTo>
                  <a:lnTo>
                    <a:pt x="34" y="42"/>
                  </a:lnTo>
                </a:path>
              </a:pathLst>
            </a:custGeom>
            <a:noFill/>
            <a:ln w="9525">
              <a:noFill/>
              <a:round/>
              <a:headEnd/>
              <a:tailEnd/>
            </a:ln>
          </p:spPr>
          <p:txBody>
            <a:bodyPr/>
            <a:lstStyle/>
            <a:p>
              <a:endParaRPr lang="fr-FR">
                <a:latin typeface="Calibri" pitchFamily="34" charset="0"/>
              </a:endParaRPr>
            </a:p>
          </p:txBody>
        </p:sp>
        <p:sp>
          <p:nvSpPr>
            <p:cNvPr id="8829" name="Freeform 85"/>
            <p:cNvSpPr>
              <a:spLocks/>
            </p:cNvSpPr>
            <p:nvPr/>
          </p:nvSpPr>
          <p:spPr bwMode="auto">
            <a:xfrm>
              <a:off x="5805369" y="4243129"/>
              <a:ext cx="32272" cy="266242"/>
            </a:xfrm>
            <a:custGeom>
              <a:avLst/>
              <a:gdLst>
                <a:gd name="T0" fmla="*/ 0 w 8"/>
                <a:gd name="T1" fmla="*/ 1008919811 h 66"/>
                <a:gd name="T2" fmla="*/ 0 w 8"/>
                <a:gd name="T3" fmla="*/ 1008919811 h 66"/>
                <a:gd name="T4" fmla="*/ 32546304 w 8"/>
                <a:gd name="T5" fmla="*/ 1041465863 h 66"/>
                <a:gd name="T6" fmla="*/ 32546304 w 8"/>
                <a:gd name="T7" fmla="*/ 1041465863 h 66"/>
                <a:gd name="T8" fmla="*/ 65092609 w 8"/>
                <a:gd name="T9" fmla="*/ 1074012168 h 66"/>
                <a:gd name="T10" fmla="*/ 97638921 w 8"/>
                <a:gd name="T11" fmla="*/ 1041465863 h 66"/>
                <a:gd name="T12" fmla="*/ 97638921 w 8"/>
                <a:gd name="T13" fmla="*/ 1041465863 h 66"/>
                <a:gd name="T14" fmla="*/ 130185217 w 8"/>
                <a:gd name="T15" fmla="*/ 943827706 h 66"/>
                <a:gd name="T16" fmla="*/ 130185217 w 8"/>
                <a:gd name="T17" fmla="*/ 846189548 h 66"/>
                <a:gd name="T18" fmla="*/ 97638921 w 8"/>
                <a:gd name="T19" fmla="*/ 618371215 h 66"/>
                <a:gd name="T20" fmla="*/ 97638921 w 8"/>
                <a:gd name="T21" fmla="*/ 618371215 h 66"/>
                <a:gd name="T22" fmla="*/ 65092609 w 8"/>
                <a:gd name="T23" fmla="*/ 325456617 h 66"/>
                <a:gd name="T24" fmla="*/ 32546304 w 8"/>
                <a:gd name="T25" fmla="*/ 32546060 h 66"/>
                <a:gd name="T26" fmla="*/ 32546304 w 8"/>
                <a:gd name="T27" fmla="*/ 32546060 h 66"/>
                <a:gd name="T28" fmla="*/ 0 w 8"/>
                <a:gd name="T29" fmla="*/ 0 h 66"/>
                <a:gd name="T30" fmla="*/ 0 w 8"/>
                <a:gd name="T31" fmla="*/ 32546060 h 66"/>
                <a:gd name="T32" fmla="*/ 0 w 8"/>
                <a:gd name="T33" fmla="*/ 32546060 h 66"/>
                <a:gd name="T34" fmla="*/ 32546304 w 8"/>
                <a:gd name="T35" fmla="*/ 650917267 h 66"/>
                <a:gd name="T36" fmla="*/ 32546304 w 8"/>
                <a:gd name="T37" fmla="*/ 650917267 h 66"/>
                <a:gd name="T38" fmla="*/ 65092609 w 8"/>
                <a:gd name="T39" fmla="*/ 846189548 h 66"/>
                <a:gd name="T40" fmla="*/ 65092609 w 8"/>
                <a:gd name="T41" fmla="*/ 943827706 h 66"/>
                <a:gd name="T42" fmla="*/ 32546304 w 8"/>
                <a:gd name="T43" fmla="*/ 976373758 h 66"/>
                <a:gd name="T44" fmla="*/ 0 w 8"/>
                <a:gd name="T45" fmla="*/ 976373758 h 66"/>
                <a:gd name="T46" fmla="*/ 0 w 8"/>
                <a:gd name="T47" fmla="*/ 976373758 h 66"/>
                <a:gd name="T48" fmla="*/ 0 w 8"/>
                <a:gd name="T49" fmla="*/ 100891981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
                <a:gd name="T76" fmla="*/ 0 h 66"/>
                <a:gd name="T77" fmla="*/ 8 w 8"/>
                <a:gd name="T78" fmla="*/ 66 h 6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 h="66">
                  <a:moveTo>
                    <a:pt x="0" y="62"/>
                  </a:moveTo>
                  <a:lnTo>
                    <a:pt x="0" y="62"/>
                  </a:lnTo>
                  <a:lnTo>
                    <a:pt x="2" y="64"/>
                  </a:lnTo>
                  <a:lnTo>
                    <a:pt x="4" y="66"/>
                  </a:lnTo>
                  <a:lnTo>
                    <a:pt x="6" y="64"/>
                  </a:lnTo>
                  <a:lnTo>
                    <a:pt x="8" y="58"/>
                  </a:lnTo>
                  <a:lnTo>
                    <a:pt x="8" y="52"/>
                  </a:lnTo>
                  <a:lnTo>
                    <a:pt x="6" y="38"/>
                  </a:lnTo>
                  <a:lnTo>
                    <a:pt x="4" y="20"/>
                  </a:lnTo>
                  <a:lnTo>
                    <a:pt x="2" y="2"/>
                  </a:lnTo>
                  <a:lnTo>
                    <a:pt x="0" y="0"/>
                  </a:lnTo>
                  <a:lnTo>
                    <a:pt x="0" y="2"/>
                  </a:lnTo>
                  <a:lnTo>
                    <a:pt x="2" y="40"/>
                  </a:lnTo>
                  <a:lnTo>
                    <a:pt x="4" y="52"/>
                  </a:lnTo>
                  <a:lnTo>
                    <a:pt x="4" y="58"/>
                  </a:lnTo>
                  <a:lnTo>
                    <a:pt x="2" y="60"/>
                  </a:lnTo>
                  <a:lnTo>
                    <a:pt x="0" y="60"/>
                  </a:lnTo>
                  <a:lnTo>
                    <a:pt x="0" y="62"/>
                  </a:lnTo>
                  <a:close/>
                </a:path>
              </a:pathLst>
            </a:custGeom>
            <a:solidFill>
              <a:srgbClr val="000000"/>
            </a:solidFill>
            <a:ln w="9525">
              <a:noFill/>
              <a:round/>
              <a:headEnd/>
              <a:tailEnd/>
            </a:ln>
          </p:spPr>
          <p:txBody>
            <a:bodyPr/>
            <a:lstStyle/>
            <a:p>
              <a:endParaRPr lang="fr-FR">
                <a:latin typeface="Calibri" pitchFamily="34" charset="0"/>
              </a:endParaRPr>
            </a:p>
          </p:txBody>
        </p:sp>
        <p:sp>
          <p:nvSpPr>
            <p:cNvPr id="8830" name="Freeform 86"/>
            <p:cNvSpPr>
              <a:spLocks/>
            </p:cNvSpPr>
            <p:nvPr/>
          </p:nvSpPr>
          <p:spPr bwMode="auto">
            <a:xfrm>
              <a:off x="5805369" y="4243129"/>
              <a:ext cx="32272" cy="266242"/>
            </a:xfrm>
            <a:custGeom>
              <a:avLst/>
              <a:gdLst>
                <a:gd name="T0" fmla="*/ 0 w 8"/>
                <a:gd name="T1" fmla="*/ 1008919811 h 66"/>
                <a:gd name="T2" fmla="*/ 0 w 8"/>
                <a:gd name="T3" fmla="*/ 1008919811 h 66"/>
                <a:gd name="T4" fmla="*/ 32546304 w 8"/>
                <a:gd name="T5" fmla="*/ 1041465863 h 66"/>
                <a:gd name="T6" fmla="*/ 32546304 w 8"/>
                <a:gd name="T7" fmla="*/ 1041465863 h 66"/>
                <a:gd name="T8" fmla="*/ 65092609 w 8"/>
                <a:gd name="T9" fmla="*/ 1074012168 h 66"/>
                <a:gd name="T10" fmla="*/ 97638921 w 8"/>
                <a:gd name="T11" fmla="*/ 1041465863 h 66"/>
                <a:gd name="T12" fmla="*/ 97638921 w 8"/>
                <a:gd name="T13" fmla="*/ 1041465863 h 66"/>
                <a:gd name="T14" fmla="*/ 130185217 w 8"/>
                <a:gd name="T15" fmla="*/ 943827706 h 66"/>
                <a:gd name="T16" fmla="*/ 130185217 w 8"/>
                <a:gd name="T17" fmla="*/ 846189548 h 66"/>
                <a:gd name="T18" fmla="*/ 97638921 w 8"/>
                <a:gd name="T19" fmla="*/ 618371215 h 66"/>
                <a:gd name="T20" fmla="*/ 97638921 w 8"/>
                <a:gd name="T21" fmla="*/ 618371215 h 66"/>
                <a:gd name="T22" fmla="*/ 65092609 w 8"/>
                <a:gd name="T23" fmla="*/ 325456617 h 66"/>
                <a:gd name="T24" fmla="*/ 32546304 w 8"/>
                <a:gd name="T25" fmla="*/ 32546060 h 66"/>
                <a:gd name="T26" fmla="*/ 32546304 w 8"/>
                <a:gd name="T27" fmla="*/ 32546060 h 66"/>
                <a:gd name="T28" fmla="*/ 0 w 8"/>
                <a:gd name="T29" fmla="*/ 0 h 66"/>
                <a:gd name="T30" fmla="*/ 0 w 8"/>
                <a:gd name="T31" fmla="*/ 32546060 h 66"/>
                <a:gd name="T32" fmla="*/ 0 w 8"/>
                <a:gd name="T33" fmla="*/ 32546060 h 66"/>
                <a:gd name="T34" fmla="*/ 32546304 w 8"/>
                <a:gd name="T35" fmla="*/ 650917267 h 66"/>
                <a:gd name="T36" fmla="*/ 32546304 w 8"/>
                <a:gd name="T37" fmla="*/ 650917267 h 66"/>
                <a:gd name="T38" fmla="*/ 65092609 w 8"/>
                <a:gd name="T39" fmla="*/ 846189548 h 66"/>
                <a:gd name="T40" fmla="*/ 65092609 w 8"/>
                <a:gd name="T41" fmla="*/ 943827706 h 66"/>
                <a:gd name="T42" fmla="*/ 32546304 w 8"/>
                <a:gd name="T43" fmla="*/ 976373758 h 66"/>
                <a:gd name="T44" fmla="*/ 0 w 8"/>
                <a:gd name="T45" fmla="*/ 976373758 h 66"/>
                <a:gd name="T46" fmla="*/ 0 w 8"/>
                <a:gd name="T47" fmla="*/ 976373758 h 66"/>
                <a:gd name="T48" fmla="*/ 0 w 8"/>
                <a:gd name="T49" fmla="*/ 100891981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
                <a:gd name="T76" fmla="*/ 0 h 66"/>
                <a:gd name="T77" fmla="*/ 8 w 8"/>
                <a:gd name="T78" fmla="*/ 66 h 6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 h="66">
                  <a:moveTo>
                    <a:pt x="0" y="62"/>
                  </a:moveTo>
                  <a:lnTo>
                    <a:pt x="0" y="62"/>
                  </a:lnTo>
                  <a:lnTo>
                    <a:pt x="2" y="64"/>
                  </a:lnTo>
                  <a:lnTo>
                    <a:pt x="4" y="66"/>
                  </a:lnTo>
                  <a:lnTo>
                    <a:pt x="6" y="64"/>
                  </a:lnTo>
                  <a:lnTo>
                    <a:pt x="8" y="58"/>
                  </a:lnTo>
                  <a:lnTo>
                    <a:pt x="8" y="52"/>
                  </a:lnTo>
                  <a:lnTo>
                    <a:pt x="6" y="38"/>
                  </a:lnTo>
                  <a:lnTo>
                    <a:pt x="4" y="20"/>
                  </a:lnTo>
                  <a:lnTo>
                    <a:pt x="2" y="2"/>
                  </a:lnTo>
                  <a:lnTo>
                    <a:pt x="0" y="0"/>
                  </a:lnTo>
                  <a:lnTo>
                    <a:pt x="0" y="2"/>
                  </a:lnTo>
                  <a:lnTo>
                    <a:pt x="2" y="40"/>
                  </a:lnTo>
                  <a:lnTo>
                    <a:pt x="4" y="52"/>
                  </a:lnTo>
                  <a:lnTo>
                    <a:pt x="4" y="58"/>
                  </a:lnTo>
                  <a:lnTo>
                    <a:pt x="2" y="60"/>
                  </a:lnTo>
                  <a:lnTo>
                    <a:pt x="0" y="60"/>
                  </a:lnTo>
                  <a:lnTo>
                    <a:pt x="0" y="62"/>
                  </a:lnTo>
                </a:path>
              </a:pathLst>
            </a:custGeom>
            <a:noFill/>
            <a:ln w="9525">
              <a:noFill/>
              <a:round/>
              <a:headEnd/>
              <a:tailEnd/>
            </a:ln>
          </p:spPr>
          <p:txBody>
            <a:bodyPr/>
            <a:lstStyle/>
            <a:p>
              <a:endParaRPr lang="fr-FR">
                <a:latin typeface="Calibri" pitchFamily="34" charset="0"/>
              </a:endParaRPr>
            </a:p>
          </p:txBody>
        </p:sp>
        <p:sp>
          <p:nvSpPr>
            <p:cNvPr id="8831" name="Freeform 87"/>
            <p:cNvSpPr>
              <a:spLocks/>
            </p:cNvSpPr>
            <p:nvPr/>
          </p:nvSpPr>
          <p:spPr bwMode="auto">
            <a:xfrm>
              <a:off x="5829573" y="4485168"/>
              <a:ext cx="48408" cy="121019"/>
            </a:xfrm>
            <a:custGeom>
              <a:avLst/>
              <a:gdLst>
                <a:gd name="T0" fmla="*/ 0 w 12"/>
                <a:gd name="T1" fmla="*/ 0 h 30"/>
                <a:gd name="T2" fmla="*/ 0 w 12"/>
                <a:gd name="T3" fmla="*/ 0 h 30"/>
                <a:gd name="T4" fmla="*/ 32546310 w 12"/>
                <a:gd name="T5" fmla="*/ 130184171 h 30"/>
                <a:gd name="T6" fmla="*/ 97638936 w 12"/>
                <a:gd name="T7" fmla="*/ 260364307 h 30"/>
                <a:gd name="T8" fmla="*/ 195277873 w 12"/>
                <a:gd name="T9" fmla="*/ 488186614 h 30"/>
                <a:gd name="T10" fmla="*/ 195277873 w 12"/>
                <a:gd name="T11" fmla="*/ 488186614 h 30"/>
                <a:gd name="T12" fmla="*/ 195277873 w 12"/>
                <a:gd name="T13" fmla="*/ 488186614 h 30"/>
                <a:gd name="T14" fmla="*/ 195277873 w 12"/>
                <a:gd name="T15" fmla="*/ 488186614 h 30"/>
                <a:gd name="T16" fmla="*/ 97638936 w 12"/>
                <a:gd name="T17" fmla="*/ 260364307 h 30"/>
                <a:gd name="T18" fmla="*/ 32546310 w 12"/>
                <a:gd name="T19" fmla="*/ 130184171 h 30"/>
                <a:gd name="T20" fmla="*/ 32546310 w 12"/>
                <a:gd name="T21" fmla="*/ 0 h 30"/>
                <a:gd name="T22" fmla="*/ 32546310 w 12"/>
                <a:gd name="T23" fmla="*/ 0 h 30"/>
                <a:gd name="T24" fmla="*/ 0 w 12"/>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0"/>
                <a:gd name="T41" fmla="*/ 12 w 12"/>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0">
                  <a:moveTo>
                    <a:pt x="0" y="0"/>
                  </a:moveTo>
                  <a:lnTo>
                    <a:pt x="0" y="0"/>
                  </a:lnTo>
                  <a:lnTo>
                    <a:pt x="2" y="8"/>
                  </a:lnTo>
                  <a:lnTo>
                    <a:pt x="6" y="16"/>
                  </a:lnTo>
                  <a:lnTo>
                    <a:pt x="12" y="30"/>
                  </a:lnTo>
                  <a:lnTo>
                    <a:pt x="6" y="16"/>
                  </a:lnTo>
                  <a:lnTo>
                    <a:pt x="2" y="8"/>
                  </a:lnTo>
                  <a:lnTo>
                    <a:pt x="2" y="0"/>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8832" name="Freeform 88"/>
            <p:cNvSpPr>
              <a:spLocks/>
            </p:cNvSpPr>
            <p:nvPr/>
          </p:nvSpPr>
          <p:spPr bwMode="auto">
            <a:xfrm>
              <a:off x="5829573" y="4485168"/>
              <a:ext cx="48408" cy="121019"/>
            </a:xfrm>
            <a:custGeom>
              <a:avLst/>
              <a:gdLst>
                <a:gd name="T0" fmla="*/ 0 w 12"/>
                <a:gd name="T1" fmla="*/ 0 h 30"/>
                <a:gd name="T2" fmla="*/ 0 w 12"/>
                <a:gd name="T3" fmla="*/ 0 h 30"/>
                <a:gd name="T4" fmla="*/ 32546310 w 12"/>
                <a:gd name="T5" fmla="*/ 130184171 h 30"/>
                <a:gd name="T6" fmla="*/ 97638936 w 12"/>
                <a:gd name="T7" fmla="*/ 260364307 h 30"/>
                <a:gd name="T8" fmla="*/ 195277873 w 12"/>
                <a:gd name="T9" fmla="*/ 488186614 h 30"/>
                <a:gd name="T10" fmla="*/ 195277873 w 12"/>
                <a:gd name="T11" fmla="*/ 488186614 h 30"/>
                <a:gd name="T12" fmla="*/ 195277873 w 12"/>
                <a:gd name="T13" fmla="*/ 488186614 h 30"/>
                <a:gd name="T14" fmla="*/ 195277873 w 12"/>
                <a:gd name="T15" fmla="*/ 488186614 h 30"/>
                <a:gd name="T16" fmla="*/ 97638936 w 12"/>
                <a:gd name="T17" fmla="*/ 260364307 h 30"/>
                <a:gd name="T18" fmla="*/ 32546310 w 12"/>
                <a:gd name="T19" fmla="*/ 130184171 h 30"/>
                <a:gd name="T20" fmla="*/ 32546310 w 12"/>
                <a:gd name="T21" fmla="*/ 0 h 30"/>
                <a:gd name="T22" fmla="*/ 32546310 w 12"/>
                <a:gd name="T23" fmla="*/ 0 h 30"/>
                <a:gd name="T24" fmla="*/ 0 w 12"/>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0"/>
                <a:gd name="T41" fmla="*/ 12 w 12"/>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0">
                  <a:moveTo>
                    <a:pt x="0" y="0"/>
                  </a:moveTo>
                  <a:lnTo>
                    <a:pt x="0" y="0"/>
                  </a:lnTo>
                  <a:lnTo>
                    <a:pt x="2" y="8"/>
                  </a:lnTo>
                  <a:lnTo>
                    <a:pt x="6" y="16"/>
                  </a:lnTo>
                  <a:lnTo>
                    <a:pt x="12" y="30"/>
                  </a:lnTo>
                  <a:lnTo>
                    <a:pt x="6" y="16"/>
                  </a:lnTo>
                  <a:lnTo>
                    <a:pt x="2" y="8"/>
                  </a:lnTo>
                  <a:lnTo>
                    <a:pt x="2" y="0"/>
                  </a:lnTo>
                  <a:lnTo>
                    <a:pt x="0" y="0"/>
                  </a:lnTo>
                </a:path>
              </a:pathLst>
            </a:custGeom>
            <a:noFill/>
            <a:ln w="9525">
              <a:noFill/>
              <a:round/>
              <a:headEnd/>
              <a:tailEnd/>
            </a:ln>
          </p:spPr>
          <p:txBody>
            <a:bodyPr/>
            <a:lstStyle/>
            <a:p>
              <a:endParaRPr lang="fr-FR">
                <a:latin typeface="Calibri" pitchFamily="34" charset="0"/>
              </a:endParaRPr>
            </a:p>
          </p:txBody>
        </p:sp>
        <p:sp>
          <p:nvSpPr>
            <p:cNvPr id="8833" name="Freeform 113"/>
            <p:cNvSpPr>
              <a:spLocks/>
            </p:cNvSpPr>
            <p:nvPr/>
          </p:nvSpPr>
          <p:spPr bwMode="auto">
            <a:xfrm>
              <a:off x="6249106" y="5259691"/>
              <a:ext cx="32272" cy="96815"/>
            </a:xfrm>
            <a:custGeom>
              <a:avLst/>
              <a:gdLst>
                <a:gd name="T0" fmla="*/ 65092609 w 8"/>
                <a:gd name="T1" fmla="*/ 0 h 24"/>
                <a:gd name="T2" fmla="*/ 65092609 w 8"/>
                <a:gd name="T3" fmla="*/ 0 h 24"/>
                <a:gd name="T4" fmla="*/ 32546304 w 8"/>
                <a:gd name="T5" fmla="*/ 65091947 h 24"/>
                <a:gd name="T6" fmla="*/ 32546304 w 8"/>
                <a:gd name="T7" fmla="*/ 65091947 h 24"/>
                <a:gd name="T8" fmla="*/ 0 w 8"/>
                <a:gd name="T9" fmla="*/ 195275856 h 24"/>
                <a:gd name="T10" fmla="*/ 0 w 8"/>
                <a:gd name="T11" fmla="*/ 195275856 h 24"/>
                <a:gd name="T12" fmla="*/ 0 w 8"/>
                <a:gd name="T13" fmla="*/ 292909781 h 24"/>
                <a:gd name="T14" fmla="*/ 65092609 w 8"/>
                <a:gd name="T15" fmla="*/ 390547678 h 24"/>
                <a:gd name="T16" fmla="*/ 65092609 w 8"/>
                <a:gd name="T17" fmla="*/ 390547678 h 24"/>
                <a:gd name="T18" fmla="*/ 97638921 w 8"/>
                <a:gd name="T19" fmla="*/ 390547678 h 24"/>
                <a:gd name="T20" fmla="*/ 130185217 w 8"/>
                <a:gd name="T21" fmla="*/ 358001712 h 24"/>
                <a:gd name="T22" fmla="*/ 130185217 w 8"/>
                <a:gd name="T23" fmla="*/ 358001712 h 24"/>
                <a:gd name="T24" fmla="*/ 65092609 w 8"/>
                <a:gd name="T25" fmla="*/ 162729890 h 24"/>
                <a:gd name="T26" fmla="*/ 65092609 w 8"/>
                <a:gd name="T27" fmla="*/ 162729890 h 24"/>
                <a:gd name="T28" fmla="*/ 97638921 w 8"/>
                <a:gd name="T29" fmla="*/ 32545973 h 24"/>
                <a:gd name="T30" fmla="*/ 97638921 w 8"/>
                <a:gd name="T31" fmla="*/ 32545973 h 24"/>
                <a:gd name="T32" fmla="*/ 65092609 w 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
                <a:gd name="T52" fmla="*/ 0 h 24"/>
                <a:gd name="T53" fmla="*/ 8 w 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 h="24">
                  <a:moveTo>
                    <a:pt x="4" y="0"/>
                  </a:moveTo>
                  <a:lnTo>
                    <a:pt x="4" y="0"/>
                  </a:lnTo>
                  <a:lnTo>
                    <a:pt x="2" y="4"/>
                  </a:lnTo>
                  <a:lnTo>
                    <a:pt x="0" y="12"/>
                  </a:lnTo>
                  <a:lnTo>
                    <a:pt x="0" y="18"/>
                  </a:lnTo>
                  <a:lnTo>
                    <a:pt x="4" y="24"/>
                  </a:lnTo>
                  <a:lnTo>
                    <a:pt x="6" y="24"/>
                  </a:lnTo>
                  <a:lnTo>
                    <a:pt x="8" y="22"/>
                  </a:lnTo>
                  <a:lnTo>
                    <a:pt x="4" y="10"/>
                  </a:lnTo>
                  <a:lnTo>
                    <a:pt x="6" y="2"/>
                  </a:lnTo>
                  <a:lnTo>
                    <a:pt x="4"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8834" name="Freeform 114"/>
            <p:cNvSpPr>
              <a:spLocks/>
            </p:cNvSpPr>
            <p:nvPr/>
          </p:nvSpPr>
          <p:spPr bwMode="auto">
            <a:xfrm>
              <a:off x="6249106" y="5259691"/>
              <a:ext cx="32272" cy="96815"/>
            </a:xfrm>
            <a:custGeom>
              <a:avLst/>
              <a:gdLst>
                <a:gd name="T0" fmla="*/ 65092609 w 8"/>
                <a:gd name="T1" fmla="*/ 0 h 24"/>
                <a:gd name="T2" fmla="*/ 65092609 w 8"/>
                <a:gd name="T3" fmla="*/ 0 h 24"/>
                <a:gd name="T4" fmla="*/ 32546304 w 8"/>
                <a:gd name="T5" fmla="*/ 65091947 h 24"/>
                <a:gd name="T6" fmla="*/ 32546304 w 8"/>
                <a:gd name="T7" fmla="*/ 65091947 h 24"/>
                <a:gd name="T8" fmla="*/ 0 w 8"/>
                <a:gd name="T9" fmla="*/ 195275856 h 24"/>
                <a:gd name="T10" fmla="*/ 0 w 8"/>
                <a:gd name="T11" fmla="*/ 195275856 h 24"/>
                <a:gd name="T12" fmla="*/ 0 w 8"/>
                <a:gd name="T13" fmla="*/ 292909781 h 24"/>
                <a:gd name="T14" fmla="*/ 65092609 w 8"/>
                <a:gd name="T15" fmla="*/ 390547678 h 24"/>
                <a:gd name="T16" fmla="*/ 65092609 w 8"/>
                <a:gd name="T17" fmla="*/ 390547678 h 24"/>
                <a:gd name="T18" fmla="*/ 97638921 w 8"/>
                <a:gd name="T19" fmla="*/ 390547678 h 24"/>
                <a:gd name="T20" fmla="*/ 130185217 w 8"/>
                <a:gd name="T21" fmla="*/ 358001712 h 24"/>
                <a:gd name="T22" fmla="*/ 130185217 w 8"/>
                <a:gd name="T23" fmla="*/ 358001712 h 24"/>
                <a:gd name="T24" fmla="*/ 65092609 w 8"/>
                <a:gd name="T25" fmla="*/ 162729890 h 24"/>
                <a:gd name="T26" fmla="*/ 65092609 w 8"/>
                <a:gd name="T27" fmla="*/ 162729890 h 24"/>
                <a:gd name="T28" fmla="*/ 97638921 w 8"/>
                <a:gd name="T29" fmla="*/ 32545973 h 24"/>
                <a:gd name="T30" fmla="*/ 97638921 w 8"/>
                <a:gd name="T31" fmla="*/ 32545973 h 24"/>
                <a:gd name="T32" fmla="*/ 65092609 w 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
                <a:gd name="T52" fmla="*/ 0 h 24"/>
                <a:gd name="T53" fmla="*/ 8 w 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 h="24">
                  <a:moveTo>
                    <a:pt x="4" y="0"/>
                  </a:moveTo>
                  <a:lnTo>
                    <a:pt x="4" y="0"/>
                  </a:lnTo>
                  <a:lnTo>
                    <a:pt x="2" y="4"/>
                  </a:lnTo>
                  <a:lnTo>
                    <a:pt x="0" y="12"/>
                  </a:lnTo>
                  <a:lnTo>
                    <a:pt x="0" y="18"/>
                  </a:lnTo>
                  <a:lnTo>
                    <a:pt x="4" y="24"/>
                  </a:lnTo>
                  <a:lnTo>
                    <a:pt x="6" y="24"/>
                  </a:lnTo>
                  <a:lnTo>
                    <a:pt x="8" y="22"/>
                  </a:lnTo>
                  <a:lnTo>
                    <a:pt x="4" y="10"/>
                  </a:lnTo>
                  <a:lnTo>
                    <a:pt x="6" y="2"/>
                  </a:lnTo>
                  <a:lnTo>
                    <a:pt x="4" y="0"/>
                  </a:lnTo>
                </a:path>
              </a:pathLst>
            </a:custGeom>
            <a:noFill/>
            <a:ln w="9525">
              <a:noFill/>
              <a:round/>
              <a:headEnd/>
              <a:tailEnd/>
            </a:ln>
          </p:spPr>
          <p:txBody>
            <a:bodyPr/>
            <a:lstStyle/>
            <a:p>
              <a:endParaRPr lang="fr-FR">
                <a:latin typeface="Calibri" pitchFamily="34" charset="0"/>
              </a:endParaRPr>
            </a:p>
          </p:txBody>
        </p:sp>
      </p:grpSp>
      <p:grpSp>
        <p:nvGrpSpPr>
          <p:cNvPr id="182" name="Groupe 1529"/>
          <p:cNvGrpSpPr>
            <a:grpSpLocks noChangeAspect="1"/>
          </p:cNvGrpSpPr>
          <p:nvPr/>
        </p:nvGrpSpPr>
        <p:grpSpPr bwMode="auto">
          <a:xfrm>
            <a:off x="7143750" y="3143250"/>
            <a:ext cx="785813" cy="1277938"/>
            <a:chOff x="5248681" y="3412131"/>
            <a:chExt cx="1766880" cy="2872189"/>
          </a:xfrm>
        </p:grpSpPr>
        <p:sp>
          <p:nvSpPr>
            <p:cNvPr id="8709" name="Freeform 11"/>
            <p:cNvSpPr>
              <a:spLocks/>
            </p:cNvSpPr>
            <p:nvPr/>
          </p:nvSpPr>
          <p:spPr bwMode="auto">
            <a:xfrm>
              <a:off x="5748893" y="3412131"/>
              <a:ext cx="1000425" cy="1895968"/>
            </a:xfrm>
            <a:custGeom>
              <a:avLst/>
              <a:gdLst>
                <a:gd name="T0" fmla="*/ 2147483647 w 248"/>
                <a:gd name="T1" fmla="*/ 2147483647 h 470"/>
                <a:gd name="T2" fmla="*/ 2147483647 w 248"/>
                <a:gd name="T3" fmla="*/ 2147483647 h 470"/>
                <a:gd name="T4" fmla="*/ 2147483647 w 248"/>
                <a:gd name="T5" fmla="*/ 2147483647 h 470"/>
                <a:gd name="T6" fmla="*/ 2147483647 w 248"/>
                <a:gd name="T7" fmla="*/ 2147483647 h 470"/>
                <a:gd name="T8" fmla="*/ 2147483647 w 248"/>
                <a:gd name="T9" fmla="*/ 2147483647 h 470"/>
                <a:gd name="T10" fmla="*/ 1985299054 w 248"/>
                <a:gd name="T11" fmla="*/ 2147483647 h 470"/>
                <a:gd name="T12" fmla="*/ 1822568673 w 248"/>
                <a:gd name="T13" fmla="*/ 2147483647 h 470"/>
                <a:gd name="T14" fmla="*/ 1790022597 w 248"/>
                <a:gd name="T15" fmla="*/ 2147483647 h 470"/>
                <a:gd name="T16" fmla="*/ 1952752978 w 248"/>
                <a:gd name="T17" fmla="*/ 2147483647 h 470"/>
                <a:gd name="T18" fmla="*/ 2082937283 w 248"/>
                <a:gd name="T19" fmla="*/ 2147483647 h 470"/>
                <a:gd name="T20" fmla="*/ 2147483647 w 248"/>
                <a:gd name="T21" fmla="*/ 2050392548 h 470"/>
                <a:gd name="T22" fmla="*/ 2147483647 w 248"/>
                <a:gd name="T23" fmla="*/ 358003165 h 470"/>
                <a:gd name="T24" fmla="*/ 2147483647 w 248"/>
                <a:gd name="T25" fmla="*/ 585825974 h 470"/>
                <a:gd name="T26" fmla="*/ 2147483647 w 248"/>
                <a:gd name="T27" fmla="*/ 2147483647 h 470"/>
                <a:gd name="T28" fmla="*/ 2147483647 w 248"/>
                <a:gd name="T29" fmla="*/ 1952754256 h 470"/>
                <a:gd name="T30" fmla="*/ 2147483647 w 248"/>
                <a:gd name="T31" fmla="*/ 1855115963 h 470"/>
                <a:gd name="T32" fmla="*/ 2147483647 w 248"/>
                <a:gd name="T33" fmla="*/ 1334382436 h 470"/>
                <a:gd name="T34" fmla="*/ 2147483647 w 248"/>
                <a:gd name="T35" fmla="*/ 2147483647 h 470"/>
                <a:gd name="T36" fmla="*/ 2147483647 w 248"/>
                <a:gd name="T37" fmla="*/ 2147483647 h 470"/>
                <a:gd name="T38" fmla="*/ 1952752978 w 248"/>
                <a:gd name="T39" fmla="*/ 2147483647 h 470"/>
                <a:gd name="T40" fmla="*/ 1594746139 w 248"/>
                <a:gd name="T41" fmla="*/ 2147483647 h 470"/>
                <a:gd name="T42" fmla="*/ 1497107910 w 248"/>
                <a:gd name="T43" fmla="*/ 2147483647 h 470"/>
                <a:gd name="T44" fmla="*/ 1171651182 w 248"/>
                <a:gd name="T45" fmla="*/ 2147483647 h 470"/>
                <a:gd name="T46" fmla="*/ 1041466625 w 248"/>
                <a:gd name="T47" fmla="*/ 2147483647 h 470"/>
                <a:gd name="T48" fmla="*/ 488187236 w 248"/>
                <a:gd name="T49" fmla="*/ 1301836339 h 470"/>
                <a:gd name="T50" fmla="*/ 390549007 w 248"/>
                <a:gd name="T51" fmla="*/ 846194755 h 470"/>
                <a:gd name="T52" fmla="*/ 32546084 w 248"/>
                <a:gd name="T53" fmla="*/ 0 h 470"/>
                <a:gd name="T54" fmla="*/ 32546084 w 248"/>
                <a:gd name="T55" fmla="*/ 358003165 h 470"/>
                <a:gd name="T56" fmla="*/ 650917743 w 248"/>
                <a:gd name="T57" fmla="*/ 2147483647 h 470"/>
                <a:gd name="T58" fmla="*/ 781102048 w 248"/>
                <a:gd name="T59" fmla="*/ 2147483647 h 470"/>
                <a:gd name="T60" fmla="*/ 1106559029 w 248"/>
                <a:gd name="T61" fmla="*/ 2147483647 h 470"/>
                <a:gd name="T62" fmla="*/ 976374472 w 248"/>
                <a:gd name="T63" fmla="*/ 2147483647 h 470"/>
                <a:gd name="T64" fmla="*/ 878736243 w 248"/>
                <a:gd name="T65" fmla="*/ 2147483647 h 470"/>
                <a:gd name="T66" fmla="*/ 553279515 w 248"/>
                <a:gd name="T67" fmla="*/ 2147483647 h 470"/>
                <a:gd name="T68" fmla="*/ 325456855 w 248"/>
                <a:gd name="T69" fmla="*/ 2147483647 h 470"/>
                <a:gd name="T70" fmla="*/ 292914812 w 248"/>
                <a:gd name="T71" fmla="*/ 2147483647 h 470"/>
                <a:gd name="T72" fmla="*/ 292914812 w 248"/>
                <a:gd name="T73" fmla="*/ 2147483647 h 470"/>
                <a:gd name="T74" fmla="*/ 162730444 w 248"/>
                <a:gd name="T75" fmla="*/ 2147483647 h 470"/>
                <a:gd name="T76" fmla="*/ 32546084 w 248"/>
                <a:gd name="T77" fmla="*/ 2147483647 h 470"/>
                <a:gd name="T78" fmla="*/ 488187236 w 248"/>
                <a:gd name="T79" fmla="*/ 2147483647 h 470"/>
                <a:gd name="T80" fmla="*/ 878736243 w 248"/>
                <a:gd name="T81" fmla="*/ 2147483647 h 470"/>
                <a:gd name="T82" fmla="*/ 1236743334 w 248"/>
                <a:gd name="T83" fmla="*/ 2147483647 h 470"/>
                <a:gd name="T84" fmla="*/ 1757476521 w 248"/>
                <a:gd name="T85" fmla="*/ 2147483647 h 470"/>
                <a:gd name="T86" fmla="*/ 1985299054 w 248"/>
                <a:gd name="T87" fmla="*/ 2147483647 h 470"/>
                <a:gd name="T88" fmla="*/ 2147483647 w 248"/>
                <a:gd name="T89" fmla="*/ 2147483647 h 470"/>
                <a:gd name="T90" fmla="*/ 2147483647 w 248"/>
                <a:gd name="T91" fmla="*/ 2147483647 h 470"/>
                <a:gd name="T92" fmla="*/ 2147483647 w 248"/>
                <a:gd name="T93" fmla="*/ 2147483647 h 470"/>
                <a:gd name="T94" fmla="*/ 2147483647 w 248"/>
                <a:gd name="T95" fmla="*/ 2147483647 h 470"/>
                <a:gd name="T96" fmla="*/ 2147483647 w 248"/>
                <a:gd name="T97" fmla="*/ 2147483647 h 47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8"/>
                <a:gd name="T148" fmla="*/ 0 h 470"/>
                <a:gd name="T149" fmla="*/ 248 w 248"/>
                <a:gd name="T150" fmla="*/ 470 h 47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8" h="470">
                  <a:moveTo>
                    <a:pt x="238" y="168"/>
                  </a:moveTo>
                  <a:lnTo>
                    <a:pt x="238" y="168"/>
                  </a:lnTo>
                  <a:lnTo>
                    <a:pt x="226" y="172"/>
                  </a:lnTo>
                  <a:lnTo>
                    <a:pt x="214" y="174"/>
                  </a:lnTo>
                  <a:lnTo>
                    <a:pt x="210" y="174"/>
                  </a:lnTo>
                  <a:lnTo>
                    <a:pt x="206" y="174"/>
                  </a:lnTo>
                  <a:lnTo>
                    <a:pt x="202" y="182"/>
                  </a:lnTo>
                  <a:lnTo>
                    <a:pt x="196" y="190"/>
                  </a:lnTo>
                  <a:lnTo>
                    <a:pt x="172" y="228"/>
                  </a:lnTo>
                  <a:lnTo>
                    <a:pt x="150" y="266"/>
                  </a:lnTo>
                  <a:lnTo>
                    <a:pt x="134" y="290"/>
                  </a:lnTo>
                  <a:lnTo>
                    <a:pt x="130" y="302"/>
                  </a:lnTo>
                  <a:lnTo>
                    <a:pt x="122" y="312"/>
                  </a:lnTo>
                  <a:lnTo>
                    <a:pt x="116" y="316"/>
                  </a:lnTo>
                  <a:lnTo>
                    <a:pt x="112" y="318"/>
                  </a:lnTo>
                  <a:lnTo>
                    <a:pt x="110" y="308"/>
                  </a:lnTo>
                  <a:lnTo>
                    <a:pt x="110" y="298"/>
                  </a:lnTo>
                  <a:lnTo>
                    <a:pt x="116" y="282"/>
                  </a:lnTo>
                  <a:lnTo>
                    <a:pt x="120" y="264"/>
                  </a:lnTo>
                  <a:lnTo>
                    <a:pt x="124" y="246"/>
                  </a:lnTo>
                  <a:lnTo>
                    <a:pt x="128" y="230"/>
                  </a:lnTo>
                  <a:lnTo>
                    <a:pt x="134" y="218"/>
                  </a:lnTo>
                  <a:lnTo>
                    <a:pt x="140" y="194"/>
                  </a:lnTo>
                  <a:lnTo>
                    <a:pt x="156" y="126"/>
                  </a:lnTo>
                  <a:lnTo>
                    <a:pt x="170" y="60"/>
                  </a:lnTo>
                  <a:lnTo>
                    <a:pt x="174" y="36"/>
                  </a:lnTo>
                  <a:lnTo>
                    <a:pt x="176" y="22"/>
                  </a:lnTo>
                  <a:lnTo>
                    <a:pt x="174" y="24"/>
                  </a:lnTo>
                  <a:lnTo>
                    <a:pt x="170" y="36"/>
                  </a:lnTo>
                  <a:lnTo>
                    <a:pt x="160" y="78"/>
                  </a:lnTo>
                  <a:lnTo>
                    <a:pt x="144" y="134"/>
                  </a:lnTo>
                  <a:lnTo>
                    <a:pt x="146" y="126"/>
                  </a:lnTo>
                  <a:lnTo>
                    <a:pt x="144" y="124"/>
                  </a:lnTo>
                  <a:lnTo>
                    <a:pt x="144" y="120"/>
                  </a:lnTo>
                  <a:lnTo>
                    <a:pt x="142" y="112"/>
                  </a:lnTo>
                  <a:lnTo>
                    <a:pt x="142" y="114"/>
                  </a:lnTo>
                  <a:lnTo>
                    <a:pt x="142" y="112"/>
                  </a:lnTo>
                  <a:lnTo>
                    <a:pt x="142" y="96"/>
                  </a:lnTo>
                  <a:lnTo>
                    <a:pt x="142" y="82"/>
                  </a:lnTo>
                  <a:lnTo>
                    <a:pt x="142" y="110"/>
                  </a:lnTo>
                  <a:lnTo>
                    <a:pt x="140" y="136"/>
                  </a:lnTo>
                  <a:lnTo>
                    <a:pt x="138" y="144"/>
                  </a:lnTo>
                  <a:lnTo>
                    <a:pt x="136" y="152"/>
                  </a:lnTo>
                  <a:lnTo>
                    <a:pt x="130" y="176"/>
                  </a:lnTo>
                  <a:lnTo>
                    <a:pt x="120" y="218"/>
                  </a:lnTo>
                  <a:lnTo>
                    <a:pt x="112" y="238"/>
                  </a:lnTo>
                  <a:lnTo>
                    <a:pt x="106" y="256"/>
                  </a:lnTo>
                  <a:lnTo>
                    <a:pt x="98" y="266"/>
                  </a:lnTo>
                  <a:lnTo>
                    <a:pt x="96" y="268"/>
                  </a:lnTo>
                  <a:lnTo>
                    <a:pt x="92" y="268"/>
                  </a:lnTo>
                  <a:lnTo>
                    <a:pt x="86" y="262"/>
                  </a:lnTo>
                  <a:lnTo>
                    <a:pt x="80" y="256"/>
                  </a:lnTo>
                  <a:lnTo>
                    <a:pt x="72" y="238"/>
                  </a:lnTo>
                  <a:lnTo>
                    <a:pt x="66" y="220"/>
                  </a:lnTo>
                  <a:lnTo>
                    <a:pt x="64" y="204"/>
                  </a:lnTo>
                  <a:lnTo>
                    <a:pt x="56" y="176"/>
                  </a:lnTo>
                  <a:lnTo>
                    <a:pt x="44" y="128"/>
                  </a:lnTo>
                  <a:lnTo>
                    <a:pt x="30" y="80"/>
                  </a:lnTo>
                  <a:lnTo>
                    <a:pt x="26" y="62"/>
                  </a:lnTo>
                  <a:lnTo>
                    <a:pt x="24" y="52"/>
                  </a:lnTo>
                  <a:lnTo>
                    <a:pt x="8" y="8"/>
                  </a:lnTo>
                  <a:lnTo>
                    <a:pt x="2" y="2"/>
                  </a:lnTo>
                  <a:lnTo>
                    <a:pt x="2" y="0"/>
                  </a:lnTo>
                  <a:lnTo>
                    <a:pt x="0" y="2"/>
                  </a:lnTo>
                  <a:lnTo>
                    <a:pt x="0" y="8"/>
                  </a:lnTo>
                  <a:lnTo>
                    <a:pt x="2" y="22"/>
                  </a:lnTo>
                  <a:lnTo>
                    <a:pt x="10" y="58"/>
                  </a:lnTo>
                  <a:lnTo>
                    <a:pt x="30" y="148"/>
                  </a:lnTo>
                  <a:lnTo>
                    <a:pt x="40" y="194"/>
                  </a:lnTo>
                  <a:lnTo>
                    <a:pt x="44" y="204"/>
                  </a:lnTo>
                  <a:lnTo>
                    <a:pt x="48" y="222"/>
                  </a:lnTo>
                  <a:lnTo>
                    <a:pt x="58" y="268"/>
                  </a:lnTo>
                  <a:lnTo>
                    <a:pt x="68" y="332"/>
                  </a:lnTo>
                  <a:lnTo>
                    <a:pt x="66" y="340"/>
                  </a:lnTo>
                  <a:lnTo>
                    <a:pt x="62" y="342"/>
                  </a:lnTo>
                  <a:lnTo>
                    <a:pt x="60" y="342"/>
                  </a:lnTo>
                  <a:lnTo>
                    <a:pt x="58" y="342"/>
                  </a:lnTo>
                  <a:lnTo>
                    <a:pt x="54" y="336"/>
                  </a:lnTo>
                  <a:lnTo>
                    <a:pt x="48" y="326"/>
                  </a:lnTo>
                  <a:lnTo>
                    <a:pt x="40" y="304"/>
                  </a:lnTo>
                  <a:lnTo>
                    <a:pt x="34" y="276"/>
                  </a:lnTo>
                  <a:lnTo>
                    <a:pt x="28" y="246"/>
                  </a:lnTo>
                  <a:lnTo>
                    <a:pt x="22" y="192"/>
                  </a:lnTo>
                  <a:lnTo>
                    <a:pt x="20" y="170"/>
                  </a:lnTo>
                  <a:lnTo>
                    <a:pt x="10" y="178"/>
                  </a:lnTo>
                  <a:lnTo>
                    <a:pt x="18" y="216"/>
                  </a:lnTo>
                  <a:lnTo>
                    <a:pt x="22" y="242"/>
                  </a:lnTo>
                  <a:lnTo>
                    <a:pt x="20" y="256"/>
                  </a:lnTo>
                  <a:lnTo>
                    <a:pt x="18" y="262"/>
                  </a:lnTo>
                  <a:lnTo>
                    <a:pt x="16" y="264"/>
                  </a:lnTo>
                  <a:lnTo>
                    <a:pt x="14" y="264"/>
                  </a:lnTo>
                  <a:lnTo>
                    <a:pt x="10" y="262"/>
                  </a:lnTo>
                  <a:lnTo>
                    <a:pt x="6" y="256"/>
                  </a:lnTo>
                  <a:lnTo>
                    <a:pt x="2" y="260"/>
                  </a:lnTo>
                  <a:lnTo>
                    <a:pt x="12" y="276"/>
                  </a:lnTo>
                  <a:lnTo>
                    <a:pt x="20" y="302"/>
                  </a:lnTo>
                  <a:lnTo>
                    <a:pt x="30" y="334"/>
                  </a:lnTo>
                  <a:lnTo>
                    <a:pt x="38" y="366"/>
                  </a:lnTo>
                  <a:lnTo>
                    <a:pt x="50" y="424"/>
                  </a:lnTo>
                  <a:lnTo>
                    <a:pt x="54" y="450"/>
                  </a:lnTo>
                  <a:lnTo>
                    <a:pt x="64" y="460"/>
                  </a:lnTo>
                  <a:lnTo>
                    <a:pt x="76" y="468"/>
                  </a:lnTo>
                  <a:lnTo>
                    <a:pt x="88" y="470"/>
                  </a:lnTo>
                  <a:lnTo>
                    <a:pt x="98" y="470"/>
                  </a:lnTo>
                  <a:lnTo>
                    <a:pt x="108" y="470"/>
                  </a:lnTo>
                  <a:lnTo>
                    <a:pt x="116" y="466"/>
                  </a:lnTo>
                  <a:lnTo>
                    <a:pt x="122" y="464"/>
                  </a:lnTo>
                  <a:lnTo>
                    <a:pt x="128" y="430"/>
                  </a:lnTo>
                  <a:lnTo>
                    <a:pt x="134" y="400"/>
                  </a:lnTo>
                  <a:lnTo>
                    <a:pt x="140" y="374"/>
                  </a:lnTo>
                  <a:lnTo>
                    <a:pt x="146" y="350"/>
                  </a:lnTo>
                  <a:lnTo>
                    <a:pt x="154" y="330"/>
                  </a:lnTo>
                  <a:lnTo>
                    <a:pt x="162" y="312"/>
                  </a:lnTo>
                  <a:lnTo>
                    <a:pt x="178" y="282"/>
                  </a:lnTo>
                  <a:lnTo>
                    <a:pt x="192" y="262"/>
                  </a:lnTo>
                  <a:lnTo>
                    <a:pt x="204" y="250"/>
                  </a:lnTo>
                  <a:lnTo>
                    <a:pt x="212" y="244"/>
                  </a:lnTo>
                  <a:lnTo>
                    <a:pt x="214" y="242"/>
                  </a:lnTo>
                  <a:lnTo>
                    <a:pt x="248" y="164"/>
                  </a:lnTo>
                  <a:lnTo>
                    <a:pt x="238" y="168"/>
                  </a:lnTo>
                  <a:close/>
                </a:path>
              </a:pathLst>
            </a:custGeom>
            <a:solidFill>
              <a:srgbClr val="B5793B"/>
            </a:solidFill>
            <a:ln w="9525">
              <a:noFill/>
              <a:round/>
              <a:headEnd/>
              <a:tailEnd/>
            </a:ln>
          </p:spPr>
          <p:txBody>
            <a:bodyPr/>
            <a:lstStyle/>
            <a:p>
              <a:endParaRPr lang="fr-FR">
                <a:latin typeface="Calibri" pitchFamily="34" charset="0"/>
              </a:endParaRPr>
            </a:p>
          </p:txBody>
        </p:sp>
        <p:sp>
          <p:nvSpPr>
            <p:cNvPr id="8710" name="Freeform 20"/>
            <p:cNvSpPr>
              <a:spLocks/>
            </p:cNvSpPr>
            <p:nvPr/>
          </p:nvSpPr>
          <p:spPr bwMode="auto">
            <a:xfrm>
              <a:off x="5482651" y="5267759"/>
              <a:ext cx="1153716" cy="907644"/>
            </a:xfrm>
            <a:custGeom>
              <a:avLst/>
              <a:gdLst>
                <a:gd name="T0" fmla="*/ 162730425 w 286"/>
                <a:gd name="T1" fmla="*/ 2147483647 h 202"/>
                <a:gd name="T2" fmla="*/ 358002889 w 286"/>
                <a:gd name="T3" fmla="*/ 2147483647 h 202"/>
                <a:gd name="T4" fmla="*/ 911282212 w 286"/>
                <a:gd name="T5" fmla="*/ 2147483647 h 202"/>
                <a:gd name="T6" fmla="*/ 618371594 w 286"/>
                <a:gd name="T7" fmla="*/ 2147483647 h 202"/>
                <a:gd name="T8" fmla="*/ 520733251 w 286"/>
                <a:gd name="T9" fmla="*/ 2147483647 h 202"/>
                <a:gd name="T10" fmla="*/ 455641106 w 286"/>
                <a:gd name="T11" fmla="*/ 2147483647 h 202"/>
                <a:gd name="T12" fmla="*/ 813648029 w 286"/>
                <a:gd name="T13" fmla="*/ 2147483647 h 202"/>
                <a:gd name="T14" fmla="*/ 976374357 w 286"/>
                <a:gd name="T15" fmla="*/ 2147483647 h 202"/>
                <a:gd name="T16" fmla="*/ 1106558899 w 286"/>
                <a:gd name="T17" fmla="*/ 2147483647 h 202"/>
                <a:gd name="T18" fmla="*/ 1301835334 w 286"/>
                <a:gd name="T19" fmla="*/ 2147483647 h 202"/>
                <a:gd name="T20" fmla="*/ 1627292024 w 286"/>
                <a:gd name="T21" fmla="*/ 2147483647 h 202"/>
                <a:gd name="T22" fmla="*/ 1952752748 w 286"/>
                <a:gd name="T23" fmla="*/ 2147483647 h 202"/>
                <a:gd name="T24" fmla="*/ 2147483647 w 286"/>
                <a:gd name="T25" fmla="*/ 2147483647 h 202"/>
                <a:gd name="T26" fmla="*/ 2147483647 w 286"/>
                <a:gd name="T27" fmla="*/ 2147483647 h 202"/>
                <a:gd name="T28" fmla="*/ 2147483647 w 286"/>
                <a:gd name="T29" fmla="*/ 2147483647 h 202"/>
                <a:gd name="T30" fmla="*/ 2147483647 w 286"/>
                <a:gd name="T31" fmla="*/ 2147483647 h 202"/>
                <a:gd name="T32" fmla="*/ 2147483647 w 286"/>
                <a:gd name="T33" fmla="*/ 2147483647 h 202"/>
                <a:gd name="T34" fmla="*/ 2147483647 w 286"/>
                <a:gd name="T35" fmla="*/ 2147483647 h 202"/>
                <a:gd name="T36" fmla="*/ 2147483647 w 286"/>
                <a:gd name="T37" fmla="*/ 2147483647 h 202"/>
                <a:gd name="T38" fmla="*/ 2147483647 w 286"/>
                <a:gd name="T39" fmla="*/ 2147483647 h 202"/>
                <a:gd name="T40" fmla="*/ 2147483647 w 286"/>
                <a:gd name="T41" fmla="*/ 2147483647 h 202"/>
                <a:gd name="T42" fmla="*/ 2147483647 w 286"/>
                <a:gd name="T43" fmla="*/ 2147483647 h 202"/>
                <a:gd name="T44" fmla="*/ 2147483647 w 286"/>
                <a:gd name="T45" fmla="*/ 2147483647 h 202"/>
                <a:gd name="T46" fmla="*/ 2147483647 w 286"/>
                <a:gd name="T47" fmla="*/ 2147483647 h 202"/>
                <a:gd name="T48" fmla="*/ 2147483647 w 286"/>
                <a:gd name="T49" fmla="*/ 2147483647 h 202"/>
                <a:gd name="T50" fmla="*/ 2147483647 w 286"/>
                <a:gd name="T51" fmla="*/ 2147483647 h 202"/>
                <a:gd name="T52" fmla="*/ 2147483647 w 286"/>
                <a:gd name="T53" fmla="*/ 2147483647 h 202"/>
                <a:gd name="T54" fmla="*/ 2147483647 w 286"/>
                <a:gd name="T55" fmla="*/ 2147483647 h 202"/>
                <a:gd name="T56" fmla="*/ 2147483647 w 286"/>
                <a:gd name="T57" fmla="*/ 2147483647 h 202"/>
                <a:gd name="T58" fmla="*/ 2147483647 w 286"/>
                <a:gd name="T59" fmla="*/ 2147483647 h 202"/>
                <a:gd name="T60" fmla="*/ 2147483647 w 286"/>
                <a:gd name="T61" fmla="*/ 2147483647 h 202"/>
                <a:gd name="T62" fmla="*/ 2147483647 w 286"/>
                <a:gd name="T63" fmla="*/ 2147483647 h 202"/>
                <a:gd name="T64" fmla="*/ 2147483647 w 286"/>
                <a:gd name="T65" fmla="*/ 2147483647 h 202"/>
                <a:gd name="T66" fmla="*/ 2147483647 w 286"/>
                <a:gd name="T67" fmla="*/ 2147483647 h 202"/>
                <a:gd name="T68" fmla="*/ 2147483647 w 286"/>
                <a:gd name="T69" fmla="*/ 2147483647 h 202"/>
                <a:gd name="T70" fmla="*/ 2147483647 w 286"/>
                <a:gd name="T71" fmla="*/ 2147483647 h 202"/>
                <a:gd name="T72" fmla="*/ 2147483647 w 286"/>
                <a:gd name="T73" fmla="*/ 1736309529 h 202"/>
                <a:gd name="T74" fmla="*/ 2147483647 w 286"/>
                <a:gd name="T75" fmla="*/ 1049860995 h 202"/>
                <a:gd name="T76" fmla="*/ 2147483647 w 286"/>
                <a:gd name="T77" fmla="*/ 323035934 h 202"/>
                <a:gd name="T78" fmla="*/ 2147483647 w 286"/>
                <a:gd name="T79" fmla="*/ 282654705 h 202"/>
                <a:gd name="T80" fmla="*/ 2147483647 w 286"/>
                <a:gd name="T81" fmla="*/ 242273546 h 202"/>
                <a:gd name="T82" fmla="*/ 2147483647 w 286"/>
                <a:gd name="T83" fmla="*/ 201896880 h 202"/>
                <a:gd name="T84" fmla="*/ 2050386931 w 286"/>
                <a:gd name="T85" fmla="*/ 80757860 h 202"/>
                <a:gd name="T86" fmla="*/ 1985298821 w 286"/>
                <a:gd name="T87" fmla="*/ 0 h 202"/>
                <a:gd name="T88" fmla="*/ 1887660603 w 286"/>
                <a:gd name="T89" fmla="*/ 1292134751 h 202"/>
                <a:gd name="T90" fmla="*/ 1659838096 w 286"/>
                <a:gd name="T91" fmla="*/ 2147483647 h 202"/>
                <a:gd name="T92" fmla="*/ 1399473551 w 286"/>
                <a:gd name="T93" fmla="*/ 2147483647 h 202"/>
                <a:gd name="T94" fmla="*/ 1008920430 w 286"/>
                <a:gd name="T95" fmla="*/ 2147483647 h 202"/>
                <a:gd name="T96" fmla="*/ 0 w 286"/>
                <a:gd name="T97" fmla="*/ 2147483647 h 20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6"/>
                <a:gd name="T148" fmla="*/ 0 h 202"/>
                <a:gd name="T149" fmla="*/ 286 w 286"/>
                <a:gd name="T150" fmla="*/ 202 h 20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6" h="202">
                  <a:moveTo>
                    <a:pt x="0" y="166"/>
                  </a:moveTo>
                  <a:lnTo>
                    <a:pt x="0" y="166"/>
                  </a:lnTo>
                  <a:lnTo>
                    <a:pt x="10" y="156"/>
                  </a:lnTo>
                  <a:lnTo>
                    <a:pt x="16" y="152"/>
                  </a:lnTo>
                  <a:lnTo>
                    <a:pt x="22" y="150"/>
                  </a:lnTo>
                  <a:lnTo>
                    <a:pt x="38" y="150"/>
                  </a:lnTo>
                  <a:lnTo>
                    <a:pt x="56" y="152"/>
                  </a:lnTo>
                  <a:lnTo>
                    <a:pt x="44" y="164"/>
                  </a:lnTo>
                  <a:lnTo>
                    <a:pt x="38" y="170"/>
                  </a:lnTo>
                  <a:lnTo>
                    <a:pt x="34" y="176"/>
                  </a:lnTo>
                  <a:lnTo>
                    <a:pt x="32" y="182"/>
                  </a:lnTo>
                  <a:lnTo>
                    <a:pt x="30" y="184"/>
                  </a:lnTo>
                  <a:lnTo>
                    <a:pt x="28" y="188"/>
                  </a:lnTo>
                  <a:lnTo>
                    <a:pt x="34" y="186"/>
                  </a:lnTo>
                  <a:lnTo>
                    <a:pt x="42" y="184"/>
                  </a:lnTo>
                  <a:lnTo>
                    <a:pt x="50" y="182"/>
                  </a:lnTo>
                  <a:lnTo>
                    <a:pt x="58" y="180"/>
                  </a:lnTo>
                  <a:lnTo>
                    <a:pt x="60" y="176"/>
                  </a:lnTo>
                  <a:lnTo>
                    <a:pt x="62" y="172"/>
                  </a:lnTo>
                  <a:lnTo>
                    <a:pt x="68" y="168"/>
                  </a:lnTo>
                  <a:lnTo>
                    <a:pt x="74" y="166"/>
                  </a:lnTo>
                  <a:lnTo>
                    <a:pt x="80" y="162"/>
                  </a:lnTo>
                  <a:lnTo>
                    <a:pt x="86" y="160"/>
                  </a:lnTo>
                  <a:lnTo>
                    <a:pt x="100" y="158"/>
                  </a:lnTo>
                  <a:lnTo>
                    <a:pt x="116" y="160"/>
                  </a:lnTo>
                  <a:lnTo>
                    <a:pt x="120" y="164"/>
                  </a:lnTo>
                  <a:lnTo>
                    <a:pt x="126" y="166"/>
                  </a:lnTo>
                  <a:lnTo>
                    <a:pt x="134" y="170"/>
                  </a:lnTo>
                  <a:lnTo>
                    <a:pt x="140" y="174"/>
                  </a:lnTo>
                  <a:lnTo>
                    <a:pt x="144" y="180"/>
                  </a:lnTo>
                  <a:lnTo>
                    <a:pt x="148" y="190"/>
                  </a:lnTo>
                  <a:lnTo>
                    <a:pt x="154" y="202"/>
                  </a:lnTo>
                  <a:lnTo>
                    <a:pt x="152" y="192"/>
                  </a:lnTo>
                  <a:lnTo>
                    <a:pt x="150" y="186"/>
                  </a:lnTo>
                  <a:lnTo>
                    <a:pt x="146" y="178"/>
                  </a:lnTo>
                  <a:lnTo>
                    <a:pt x="146" y="168"/>
                  </a:lnTo>
                  <a:lnTo>
                    <a:pt x="160" y="168"/>
                  </a:lnTo>
                  <a:lnTo>
                    <a:pt x="174" y="170"/>
                  </a:lnTo>
                  <a:lnTo>
                    <a:pt x="186" y="172"/>
                  </a:lnTo>
                  <a:lnTo>
                    <a:pt x="200" y="178"/>
                  </a:lnTo>
                  <a:lnTo>
                    <a:pt x="212" y="184"/>
                  </a:lnTo>
                  <a:lnTo>
                    <a:pt x="224" y="190"/>
                  </a:lnTo>
                  <a:lnTo>
                    <a:pt x="230" y="196"/>
                  </a:lnTo>
                  <a:lnTo>
                    <a:pt x="234" y="198"/>
                  </a:lnTo>
                  <a:lnTo>
                    <a:pt x="238" y="198"/>
                  </a:lnTo>
                  <a:lnTo>
                    <a:pt x="234" y="192"/>
                  </a:lnTo>
                  <a:lnTo>
                    <a:pt x="228" y="186"/>
                  </a:lnTo>
                  <a:lnTo>
                    <a:pt x="224" y="180"/>
                  </a:lnTo>
                  <a:lnTo>
                    <a:pt x="222" y="178"/>
                  </a:lnTo>
                  <a:lnTo>
                    <a:pt x="218" y="176"/>
                  </a:lnTo>
                  <a:lnTo>
                    <a:pt x="222" y="172"/>
                  </a:lnTo>
                  <a:lnTo>
                    <a:pt x="228" y="172"/>
                  </a:lnTo>
                  <a:lnTo>
                    <a:pt x="238" y="174"/>
                  </a:lnTo>
                  <a:lnTo>
                    <a:pt x="260" y="180"/>
                  </a:lnTo>
                  <a:lnTo>
                    <a:pt x="276" y="188"/>
                  </a:lnTo>
                  <a:lnTo>
                    <a:pt x="286" y="194"/>
                  </a:lnTo>
                  <a:lnTo>
                    <a:pt x="280" y="188"/>
                  </a:lnTo>
                  <a:lnTo>
                    <a:pt x="272" y="184"/>
                  </a:lnTo>
                  <a:lnTo>
                    <a:pt x="256" y="174"/>
                  </a:lnTo>
                  <a:lnTo>
                    <a:pt x="242" y="170"/>
                  </a:lnTo>
                  <a:lnTo>
                    <a:pt x="238" y="168"/>
                  </a:lnTo>
                  <a:lnTo>
                    <a:pt x="236" y="166"/>
                  </a:lnTo>
                  <a:lnTo>
                    <a:pt x="238" y="162"/>
                  </a:lnTo>
                  <a:lnTo>
                    <a:pt x="244" y="160"/>
                  </a:lnTo>
                  <a:lnTo>
                    <a:pt x="250" y="158"/>
                  </a:lnTo>
                  <a:lnTo>
                    <a:pt x="256" y="156"/>
                  </a:lnTo>
                  <a:lnTo>
                    <a:pt x="264" y="154"/>
                  </a:lnTo>
                  <a:lnTo>
                    <a:pt x="274" y="154"/>
                  </a:lnTo>
                  <a:lnTo>
                    <a:pt x="284" y="154"/>
                  </a:lnTo>
                  <a:lnTo>
                    <a:pt x="278" y="150"/>
                  </a:lnTo>
                  <a:lnTo>
                    <a:pt x="272" y="148"/>
                  </a:lnTo>
                  <a:lnTo>
                    <a:pt x="258" y="146"/>
                  </a:lnTo>
                  <a:lnTo>
                    <a:pt x="242" y="146"/>
                  </a:lnTo>
                  <a:lnTo>
                    <a:pt x="236" y="144"/>
                  </a:lnTo>
                  <a:lnTo>
                    <a:pt x="228" y="142"/>
                  </a:lnTo>
                  <a:lnTo>
                    <a:pt x="222" y="140"/>
                  </a:lnTo>
                  <a:lnTo>
                    <a:pt x="218" y="136"/>
                  </a:lnTo>
                  <a:lnTo>
                    <a:pt x="208" y="122"/>
                  </a:lnTo>
                  <a:lnTo>
                    <a:pt x="198" y="108"/>
                  </a:lnTo>
                  <a:lnTo>
                    <a:pt x="192" y="96"/>
                  </a:lnTo>
                  <a:lnTo>
                    <a:pt x="188" y="86"/>
                  </a:lnTo>
                  <a:lnTo>
                    <a:pt x="186" y="74"/>
                  </a:lnTo>
                  <a:lnTo>
                    <a:pt x="184" y="52"/>
                  </a:lnTo>
                  <a:lnTo>
                    <a:pt x="186" y="34"/>
                  </a:lnTo>
                  <a:lnTo>
                    <a:pt x="186" y="24"/>
                  </a:lnTo>
                  <a:lnTo>
                    <a:pt x="184" y="16"/>
                  </a:lnTo>
                  <a:lnTo>
                    <a:pt x="184" y="14"/>
                  </a:lnTo>
                  <a:lnTo>
                    <a:pt x="178" y="14"/>
                  </a:lnTo>
                  <a:lnTo>
                    <a:pt x="170" y="12"/>
                  </a:lnTo>
                  <a:lnTo>
                    <a:pt x="162" y="12"/>
                  </a:lnTo>
                  <a:lnTo>
                    <a:pt x="152" y="12"/>
                  </a:lnTo>
                  <a:lnTo>
                    <a:pt x="144" y="10"/>
                  </a:lnTo>
                  <a:lnTo>
                    <a:pt x="136" y="8"/>
                  </a:lnTo>
                  <a:lnTo>
                    <a:pt x="126" y="4"/>
                  </a:lnTo>
                  <a:lnTo>
                    <a:pt x="124" y="2"/>
                  </a:lnTo>
                  <a:lnTo>
                    <a:pt x="124" y="0"/>
                  </a:lnTo>
                  <a:lnTo>
                    <a:pt x="122" y="0"/>
                  </a:lnTo>
                  <a:lnTo>
                    <a:pt x="120" y="32"/>
                  </a:lnTo>
                  <a:lnTo>
                    <a:pt x="116" y="64"/>
                  </a:lnTo>
                  <a:lnTo>
                    <a:pt x="114" y="80"/>
                  </a:lnTo>
                  <a:lnTo>
                    <a:pt x="108" y="94"/>
                  </a:lnTo>
                  <a:lnTo>
                    <a:pt x="102" y="108"/>
                  </a:lnTo>
                  <a:lnTo>
                    <a:pt x="94" y="122"/>
                  </a:lnTo>
                  <a:lnTo>
                    <a:pt x="86" y="128"/>
                  </a:lnTo>
                  <a:lnTo>
                    <a:pt x="78" y="132"/>
                  </a:lnTo>
                  <a:lnTo>
                    <a:pt x="70" y="136"/>
                  </a:lnTo>
                  <a:lnTo>
                    <a:pt x="62" y="138"/>
                  </a:lnTo>
                  <a:lnTo>
                    <a:pt x="44" y="140"/>
                  </a:lnTo>
                  <a:lnTo>
                    <a:pt x="26" y="142"/>
                  </a:lnTo>
                  <a:lnTo>
                    <a:pt x="0" y="166"/>
                  </a:lnTo>
                  <a:close/>
                </a:path>
              </a:pathLst>
            </a:custGeom>
            <a:solidFill>
              <a:srgbClr val="B5793B"/>
            </a:solidFill>
            <a:ln w="9525">
              <a:noFill/>
              <a:round/>
              <a:headEnd/>
              <a:tailEnd/>
            </a:ln>
          </p:spPr>
          <p:txBody>
            <a:bodyPr/>
            <a:lstStyle/>
            <a:p>
              <a:endParaRPr lang="fr-FR">
                <a:latin typeface="Calibri" pitchFamily="34" charset="0"/>
              </a:endParaRPr>
            </a:p>
          </p:txBody>
        </p:sp>
        <p:sp>
          <p:nvSpPr>
            <p:cNvPr id="8711" name="Freeform 29"/>
            <p:cNvSpPr>
              <a:spLocks/>
            </p:cNvSpPr>
            <p:nvPr/>
          </p:nvSpPr>
          <p:spPr bwMode="auto">
            <a:xfrm>
              <a:off x="5490719" y="4573915"/>
              <a:ext cx="484077" cy="1419959"/>
            </a:xfrm>
            <a:custGeom>
              <a:avLst/>
              <a:gdLst>
                <a:gd name="T0" fmla="*/ 1301836517 w 120"/>
                <a:gd name="T1" fmla="*/ 32546102 h 352"/>
                <a:gd name="T2" fmla="*/ 1301836517 w 120"/>
                <a:gd name="T3" fmla="*/ 32546102 h 352"/>
                <a:gd name="T4" fmla="*/ 1464567027 w 120"/>
                <a:gd name="T5" fmla="*/ 488187509 h 352"/>
                <a:gd name="T6" fmla="*/ 1594751435 w 120"/>
                <a:gd name="T7" fmla="*/ 943828923 h 352"/>
                <a:gd name="T8" fmla="*/ 1692385708 w 120"/>
                <a:gd name="T9" fmla="*/ 1399474497 h 352"/>
                <a:gd name="T10" fmla="*/ 1790024014 w 120"/>
                <a:gd name="T11" fmla="*/ 1887661879 h 352"/>
                <a:gd name="T12" fmla="*/ 1822570116 w 120"/>
                <a:gd name="T13" fmla="*/ 2147483647 h 352"/>
                <a:gd name="T14" fmla="*/ 1855116218 w 120"/>
                <a:gd name="T15" fmla="*/ 2147483647 h 352"/>
                <a:gd name="T16" fmla="*/ 1855116218 w 120"/>
                <a:gd name="T17" fmla="*/ 2147483647 h 352"/>
                <a:gd name="T18" fmla="*/ 1822570116 w 120"/>
                <a:gd name="T19" fmla="*/ 2147483647 h 352"/>
                <a:gd name="T20" fmla="*/ 1822570116 w 120"/>
                <a:gd name="T21" fmla="*/ 2147483647 h 352"/>
                <a:gd name="T22" fmla="*/ 1757477912 w 120"/>
                <a:gd name="T23" fmla="*/ 2147483647 h 352"/>
                <a:gd name="T24" fmla="*/ 1692385708 w 120"/>
                <a:gd name="T25" fmla="*/ 2147483647 h 352"/>
                <a:gd name="T26" fmla="*/ 1627297537 w 120"/>
                <a:gd name="T27" fmla="*/ 2147483647 h 352"/>
                <a:gd name="T28" fmla="*/ 1529659231 w 120"/>
                <a:gd name="T29" fmla="*/ 2147483647 h 352"/>
                <a:gd name="T30" fmla="*/ 1432020925 w 120"/>
                <a:gd name="T31" fmla="*/ 2147483647 h 352"/>
                <a:gd name="T32" fmla="*/ 1236744313 w 120"/>
                <a:gd name="T33" fmla="*/ 2147483647 h 352"/>
                <a:gd name="T34" fmla="*/ 1041467449 w 120"/>
                <a:gd name="T35" fmla="*/ 2147483647 h 352"/>
                <a:gd name="T36" fmla="*/ 1041467449 w 120"/>
                <a:gd name="T37" fmla="*/ 2147483647 h 352"/>
                <a:gd name="T38" fmla="*/ 748556565 w 120"/>
                <a:gd name="T39" fmla="*/ 2147483647 h 352"/>
                <a:gd name="T40" fmla="*/ 390549316 w 120"/>
                <a:gd name="T41" fmla="*/ 2147483647 h 352"/>
                <a:gd name="T42" fmla="*/ 260368879 w 120"/>
                <a:gd name="T43" fmla="*/ 2147483647 h 352"/>
                <a:gd name="T44" fmla="*/ 130184440 w 120"/>
                <a:gd name="T45" fmla="*/ 2147483647 h 352"/>
                <a:gd name="T46" fmla="*/ 32546110 w 120"/>
                <a:gd name="T47" fmla="*/ 2147483647 h 352"/>
                <a:gd name="T48" fmla="*/ 0 w 120"/>
                <a:gd name="T49" fmla="*/ 2147483647 h 352"/>
                <a:gd name="T50" fmla="*/ 0 w 120"/>
                <a:gd name="T51" fmla="*/ 2147483647 h 352"/>
                <a:gd name="T52" fmla="*/ 32546110 w 120"/>
                <a:gd name="T53" fmla="*/ 2147483647 h 352"/>
                <a:gd name="T54" fmla="*/ 32546110 w 120"/>
                <a:gd name="T55" fmla="*/ 2147483647 h 352"/>
                <a:gd name="T56" fmla="*/ 32546110 w 120"/>
                <a:gd name="T57" fmla="*/ 2147483647 h 352"/>
                <a:gd name="T58" fmla="*/ 65092220 w 120"/>
                <a:gd name="T59" fmla="*/ 2147483647 h 352"/>
                <a:gd name="T60" fmla="*/ 130184440 w 120"/>
                <a:gd name="T61" fmla="*/ 2147483647 h 352"/>
                <a:gd name="T62" fmla="*/ 227822777 w 120"/>
                <a:gd name="T63" fmla="*/ 2147483647 h 352"/>
                <a:gd name="T64" fmla="*/ 325461146 w 120"/>
                <a:gd name="T65" fmla="*/ 2147483647 h 352"/>
                <a:gd name="T66" fmla="*/ 585826055 w 120"/>
                <a:gd name="T67" fmla="*/ 2147483647 h 352"/>
                <a:gd name="T68" fmla="*/ 813648769 w 120"/>
                <a:gd name="T69" fmla="*/ 2147483647 h 352"/>
                <a:gd name="T70" fmla="*/ 813648769 w 120"/>
                <a:gd name="T71" fmla="*/ 2147483647 h 352"/>
                <a:gd name="T72" fmla="*/ 976379279 w 120"/>
                <a:gd name="T73" fmla="*/ 2147483647 h 352"/>
                <a:gd name="T74" fmla="*/ 1139106007 w 120"/>
                <a:gd name="T75" fmla="*/ 2147483647 h 352"/>
                <a:gd name="T76" fmla="*/ 1301836517 w 120"/>
                <a:gd name="T77" fmla="*/ 2147483647 h 352"/>
                <a:gd name="T78" fmla="*/ 1432020925 w 120"/>
                <a:gd name="T79" fmla="*/ 2147483647 h 352"/>
                <a:gd name="T80" fmla="*/ 1432020925 w 120"/>
                <a:gd name="T81" fmla="*/ 2147483647 h 352"/>
                <a:gd name="T82" fmla="*/ 1562205333 w 120"/>
                <a:gd name="T83" fmla="*/ 2147483647 h 352"/>
                <a:gd name="T84" fmla="*/ 1659839606 w 120"/>
                <a:gd name="T85" fmla="*/ 2147483647 h 352"/>
                <a:gd name="T86" fmla="*/ 1724931810 w 120"/>
                <a:gd name="T87" fmla="*/ 2147483647 h 352"/>
                <a:gd name="T88" fmla="*/ 1757477912 w 120"/>
                <a:gd name="T89" fmla="*/ 2147483647 h 352"/>
                <a:gd name="T90" fmla="*/ 1757477912 w 120"/>
                <a:gd name="T91" fmla="*/ 2147483647 h 352"/>
                <a:gd name="T92" fmla="*/ 1855116218 w 120"/>
                <a:gd name="T93" fmla="*/ 2147483647 h 352"/>
                <a:gd name="T94" fmla="*/ 1920208422 w 120"/>
                <a:gd name="T95" fmla="*/ 2147483647 h 352"/>
                <a:gd name="T96" fmla="*/ 1920208422 w 120"/>
                <a:gd name="T97" fmla="*/ 2147483647 h 352"/>
                <a:gd name="T98" fmla="*/ 1952754524 w 120"/>
                <a:gd name="T99" fmla="*/ 2147483647 h 352"/>
                <a:gd name="T100" fmla="*/ 1920208422 w 120"/>
                <a:gd name="T101" fmla="*/ 2147483647 h 352"/>
                <a:gd name="T102" fmla="*/ 1887662320 w 120"/>
                <a:gd name="T103" fmla="*/ 2147483647 h 352"/>
                <a:gd name="T104" fmla="*/ 1855116218 w 120"/>
                <a:gd name="T105" fmla="*/ 1822569690 h 352"/>
                <a:gd name="T106" fmla="*/ 1855116218 w 120"/>
                <a:gd name="T107" fmla="*/ 1822569690 h 352"/>
                <a:gd name="T108" fmla="*/ 1757477912 w 120"/>
                <a:gd name="T109" fmla="*/ 1366928402 h 352"/>
                <a:gd name="T110" fmla="*/ 1627297537 w 120"/>
                <a:gd name="T111" fmla="*/ 911286862 h 352"/>
                <a:gd name="T112" fmla="*/ 1334382619 w 120"/>
                <a:gd name="T113" fmla="*/ 0 h 352"/>
                <a:gd name="T114" fmla="*/ 1334382619 w 120"/>
                <a:gd name="T115" fmla="*/ 0 h 352"/>
                <a:gd name="T116" fmla="*/ 1301836517 w 120"/>
                <a:gd name="T117" fmla="*/ 32546102 h 3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352"/>
                <a:gd name="T179" fmla="*/ 120 w 120"/>
                <a:gd name="T180" fmla="*/ 352 h 35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352">
                  <a:moveTo>
                    <a:pt x="80" y="2"/>
                  </a:moveTo>
                  <a:lnTo>
                    <a:pt x="80" y="2"/>
                  </a:lnTo>
                  <a:lnTo>
                    <a:pt x="90" y="30"/>
                  </a:lnTo>
                  <a:lnTo>
                    <a:pt x="98" y="58"/>
                  </a:lnTo>
                  <a:lnTo>
                    <a:pt x="104" y="86"/>
                  </a:lnTo>
                  <a:lnTo>
                    <a:pt x="110" y="116"/>
                  </a:lnTo>
                  <a:lnTo>
                    <a:pt x="112" y="144"/>
                  </a:lnTo>
                  <a:lnTo>
                    <a:pt x="114" y="174"/>
                  </a:lnTo>
                  <a:lnTo>
                    <a:pt x="114" y="204"/>
                  </a:lnTo>
                  <a:lnTo>
                    <a:pt x="112" y="232"/>
                  </a:lnTo>
                  <a:lnTo>
                    <a:pt x="108" y="260"/>
                  </a:lnTo>
                  <a:lnTo>
                    <a:pt x="104" y="274"/>
                  </a:lnTo>
                  <a:lnTo>
                    <a:pt x="100" y="286"/>
                  </a:lnTo>
                  <a:lnTo>
                    <a:pt x="94" y="298"/>
                  </a:lnTo>
                  <a:lnTo>
                    <a:pt x="88" y="310"/>
                  </a:lnTo>
                  <a:lnTo>
                    <a:pt x="76" y="318"/>
                  </a:lnTo>
                  <a:lnTo>
                    <a:pt x="64" y="324"/>
                  </a:lnTo>
                  <a:lnTo>
                    <a:pt x="46" y="326"/>
                  </a:lnTo>
                  <a:lnTo>
                    <a:pt x="24" y="326"/>
                  </a:lnTo>
                  <a:lnTo>
                    <a:pt x="16" y="330"/>
                  </a:lnTo>
                  <a:lnTo>
                    <a:pt x="8" y="334"/>
                  </a:lnTo>
                  <a:lnTo>
                    <a:pt x="2" y="340"/>
                  </a:lnTo>
                  <a:lnTo>
                    <a:pt x="0" y="350"/>
                  </a:lnTo>
                  <a:lnTo>
                    <a:pt x="2" y="352"/>
                  </a:lnTo>
                  <a:lnTo>
                    <a:pt x="2" y="350"/>
                  </a:lnTo>
                  <a:lnTo>
                    <a:pt x="4" y="342"/>
                  </a:lnTo>
                  <a:lnTo>
                    <a:pt x="8" y="338"/>
                  </a:lnTo>
                  <a:lnTo>
                    <a:pt x="14" y="334"/>
                  </a:lnTo>
                  <a:lnTo>
                    <a:pt x="20" y="330"/>
                  </a:lnTo>
                  <a:lnTo>
                    <a:pt x="36" y="328"/>
                  </a:lnTo>
                  <a:lnTo>
                    <a:pt x="50" y="328"/>
                  </a:lnTo>
                  <a:lnTo>
                    <a:pt x="60" y="328"/>
                  </a:lnTo>
                  <a:lnTo>
                    <a:pt x="70" y="324"/>
                  </a:lnTo>
                  <a:lnTo>
                    <a:pt x="80" y="320"/>
                  </a:lnTo>
                  <a:lnTo>
                    <a:pt x="88" y="314"/>
                  </a:lnTo>
                  <a:lnTo>
                    <a:pt x="96" y="308"/>
                  </a:lnTo>
                  <a:lnTo>
                    <a:pt x="102" y="298"/>
                  </a:lnTo>
                  <a:lnTo>
                    <a:pt x="106" y="290"/>
                  </a:lnTo>
                  <a:lnTo>
                    <a:pt x="108" y="280"/>
                  </a:lnTo>
                  <a:lnTo>
                    <a:pt x="114" y="254"/>
                  </a:lnTo>
                  <a:lnTo>
                    <a:pt x="118" y="226"/>
                  </a:lnTo>
                  <a:lnTo>
                    <a:pt x="120" y="198"/>
                  </a:lnTo>
                  <a:lnTo>
                    <a:pt x="118" y="170"/>
                  </a:lnTo>
                  <a:lnTo>
                    <a:pt x="116" y="140"/>
                  </a:lnTo>
                  <a:lnTo>
                    <a:pt x="114" y="112"/>
                  </a:lnTo>
                  <a:lnTo>
                    <a:pt x="108" y="84"/>
                  </a:lnTo>
                  <a:lnTo>
                    <a:pt x="100" y="56"/>
                  </a:lnTo>
                  <a:lnTo>
                    <a:pt x="82" y="0"/>
                  </a:lnTo>
                  <a:lnTo>
                    <a:pt x="80"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8712" name="Freeform 30"/>
            <p:cNvSpPr>
              <a:spLocks/>
            </p:cNvSpPr>
            <p:nvPr/>
          </p:nvSpPr>
          <p:spPr bwMode="auto">
            <a:xfrm>
              <a:off x="5490719" y="4573915"/>
              <a:ext cx="484077" cy="1419959"/>
            </a:xfrm>
            <a:custGeom>
              <a:avLst/>
              <a:gdLst>
                <a:gd name="T0" fmla="*/ 1301836517 w 120"/>
                <a:gd name="T1" fmla="*/ 32546102 h 352"/>
                <a:gd name="T2" fmla="*/ 1301836517 w 120"/>
                <a:gd name="T3" fmla="*/ 32546102 h 352"/>
                <a:gd name="T4" fmla="*/ 1464567027 w 120"/>
                <a:gd name="T5" fmla="*/ 488187509 h 352"/>
                <a:gd name="T6" fmla="*/ 1594751435 w 120"/>
                <a:gd name="T7" fmla="*/ 943828923 h 352"/>
                <a:gd name="T8" fmla="*/ 1692385708 w 120"/>
                <a:gd name="T9" fmla="*/ 1399474497 h 352"/>
                <a:gd name="T10" fmla="*/ 1790024014 w 120"/>
                <a:gd name="T11" fmla="*/ 1887661879 h 352"/>
                <a:gd name="T12" fmla="*/ 1822570116 w 120"/>
                <a:gd name="T13" fmla="*/ 2147483647 h 352"/>
                <a:gd name="T14" fmla="*/ 1855116218 w 120"/>
                <a:gd name="T15" fmla="*/ 2147483647 h 352"/>
                <a:gd name="T16" fmla="*/ 1855116218 w 120"/>
                <a:gd name="T17" fmla="*/ 2147483647 h 352"/>
                <a:gd name="T18" fmla="*/ 1822570116 w 120"/>
                <a:gd name="T19" fmla="*/ 2147483647 h 352"/>
                <a:gd name="T20" fmla="*/ 1822570116 w 120"/>
                <a:gd name="T21" fmla="*/ 2147483647 h 352"/>
                <a:gd name="T22" fmla="*/ 1757477912 w 120"/>
                <a:gd name="T23" fmla="*/ 2147483647 h 352"/>
                <a:gd name="T24" fmla="*/ 1692385708 w 120"/>
                <a:gd name="T25" fmla="*/ 2147483647 h 352"/>
                <a:gd name="T26" fmla="*/ 1627297537 w 120"/>
                <a:gd name="T27" fmla="*/ 2147483647 h 352"/>
                <a:gd name="T28" fmla="*/ 1529659231 w 120"/>
                <a:gd name="T29" fmla="*/ 2147483647 h 352"/>
                <a:gd name="T30" fmla="*/ 1432020925 w 120"/>
                <a:gd name="T31" fmla="*/ 2147483647 h 352"/>
                <a:gd name="T32" fmla="*/ 1236744313 w 120"/>
                <a:gd name="T33" fmla="*/ 2147483647 h 352"/>
                <a:gd name="T34" fmla="*/ 1041467449 w 120"/>
                <a:gd name="T35" fmla="*/ 2147483647 h 352"/>
                <a:gd name="T36" fmla="*/ 1041467449 w 120"/>
                <a:gd name="T37" fmla="*/ 2147483647 h 352"/>
                <a:gd name="T38" fmla="*/ 748556565 w 120"/>
                <a:gd name="T39" fmla="*/ 2147483647 h 352"/>
                <a:gd name="T40" fmla="*/ 390549316 w 120"/>
                <a:gd name="T41" fmla="*/ 2147483647 h 352"/>
                <a:gd name="T42" fmla="*/ 260368879 w 120"/>
                <a:gd name="T43" fmla="*/ 2147483647 h 352"/>
                <a:gd name="T44" fmla="*/ 130184440 w 120"/>
                <a:gd name="T45" fmla="*/ 2147483647 h 352"/>
                <a:gd name="T46" fmla="*/ 32546110 w 120"/>
                <a:gd name="T47" fmla="*/ 2147483647 h 352"/>
                <a:gd name="T48" fmla="*/ 0 w 120"/>
                <a:gd name="T49" fmla="*/ 2147483647 h 352"/>
                <a:gd name="T50" fmla="*/ 0 w 120"/>
                <a:gd name="T51" fmla="*/ 2147483647 h 352"/>
                <a:gd name="T52" fmla="*/ 32546110 w 120"/>
                <a:gd name="T53" fmla="*/ 2147483647 h 352"/>
                <a:gd name="T54" fmla="*/ 32546110 w 120"/>
                <a:gd name="T55" fmla="*/ 2147483647 h 352"/>
                <a:gd name="T56" fmla="*/ 32546110 w 120"/>
                <a:gd name="T57" fmla="*/ 2147483647 h 352"/>
                <a:gd name="T58" fmla="*/ 65092220 w 120"/>
                <a:gd name="T59" fmla="*/ 2147483647 h 352"/>
                <a:gd name="T60" fmla="*/ 130184440 w 120"/>
                <a:gd name="T61" fmla="*/ 2147483647 h 352"/>
                <a:gd name="T62" fmla="*/ 227822777 w 120"/>
                <a:gd name="T63" fmla="*/ 2147483647 h 352"/>
                <a:gd name="T64" fmla="*/ 325461146 w 120"/>
                <a:gd name="T65" fmla="*/ 2147483647 h 352"/>
                <a:gd name="T66" fmla="*/ 585826055 w 120"/>
                <a:gd name="T67" fmla="*/ 2147483647 h 352"/>
                <a:gd name="T68" fmla="*/ 813648769 w 120"/>
                <a:gd name="T69" fmla="*/ 2147483647 h 352"/>
                <a:gd name="T70" fmla="*/ 813648769 w 120"/>
                <a:gd name="T71" fmla="*/ 2147483647 h 352"/>
                <a:gd name="T72" fmla="*/ 976379279 w 120"/>
                <a:gd name="T73" fmla="*/ 2147483647 h 352"/>
                <a:gd name="T74" fmla="*/ 1139106007 w 120"/>
                <a:gd name="T75" fmla="*/ 2147483647 h 352"/>
                <a:gd name="T76" fmla="*/ 1301836517 w 120"/>
                <a:gd name="T77" fmla="*/ 2147483647 h 352"/>
                <a:gd name="T78" fmla="*/ 1432020925 w 120"/>
                <a:gd name="T79" fmla="*/ 2147483647 h 352"/>
                <a:gd name="T80" fmla="*/ 1432020925 w 120"/>
                <a:gd name="T81" fmla="*/ 2147483647 h 352"/>
                <a:gd name="T82" fmla="*/ 1562205333 w 120"/>
                <a:gd name="T83" fmla="*/ 2147483647 h 352"/>
                <a:gd name="T84" fmla="*/ 1659839606 w 120"/>
                <a:gd name="T85" fmla="*/ 2147483647 h 352"/>
                <a:gd name="T86" fmla="*/ 1724931810 w 120"/>
                <a:gd name="T87" fmla="*/ 2147483647 h 352"/>
                <a:gd name="T88" fmla="*/ 1757477912 w 120"/>
                <a:gd name="T89" fmla="*/ 2147483647 h 352"/>
                <a:gd name="T90" fmla="*/ 1757477912 w 120"/>
                <a:gd name="T91" fmla="*/ 2147483647 h 352"/>
                <a:gd name="T92" fmla="*/ 1855116218 w 120"/>
                <a:gd name="T93" fmla="*/ 2147483647 h 352"/>
                <a:gd name="T94" fmla="*/ 1920208422 w 120"/>
                <a:gd name="T95" fmla="*/ 2147483647 h 352"/>
                <a:gd name="T96" fmla="*/ 1920208422 w 120"/>
                <a:gd name="T97" fmla="*/ 2147483647 h 352"/>
                <a:gd name="T98" fmla="*/ 1952754524 w 120"/>
                <a:gd name="T99" fmla="*/ 2147483647 h 352"/>
                <a:gd name="T100" fmla="*/ 1920208422 w 120"/>
                <a:gd name="T101" fmla="*/ 2147483647 h 352"/>
                <a:gd name="T102" fmla="*/ 1887662320 w 120"/>
                <a:gd name="T103" fmla="*/ 2147483647 h 352"/>
                <a:gd name="T104" fmla="*/ 1855116218 w 120"/>
                <a:gd name="T105" fmla="*/ 1822569690 h 352"/>
                <a:gd name="T106" fmla="*/ 1855116218 w 120"/>
                <a:gd name="T107" fmla="*/ 1822569690 h 352"/>
                <a:gd name="T108" fmla="*/ 1757477912 w 120"/>
                <a:gd name="T109" fmla="*/ 1366928402 h 352"/>
                <a:gd name="T110" fmla="*/ 1627297537 w 120"/>
                <a:gd name="T111" fmla="*/ 911286862 h 352"/>
                <a:gd name="T112" fmla="*/ 1334382619 w 120"/>
                <a:gd name="T113" fmla="*/ 0 h 352"/>
                <a:gd name="T114" fmla="*/ 1334382619 w 120"/>
                <a:gd name="T115" fmla="*/ 0 h 352"/>
                <a:gd name="T116" fmla="*/ 1301836517 w 120"/>
                <a:gd name="T117" fmla="*/ 32546102 h 3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352"/>
                <a:gd name="T179" fmla="*/ 120 w 120"/>
                <a:gd name="T180" fmla="*/ 352 h 35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352">
                  <a:moveTo>
                    <a:pt x="80" y="2"/>
                  </a:moveTo>
                  <a:lnTo>
                    <a:pt x="80" y="2"/>
                  </a:lnTo>
                  <a:lnTo>
                    <a:pt x="90" y="30"/>
                  </a:lnTo>
                  <a:lnTo>
                    <a:pt x="98" y="58"/>
                  </a:lnTo>
                  <a:lnTo>
                    <a:pt x="104" y="86"/>
                  </a:lnTo>
                  <a:lnTo>
                    <a:pt x="110" y="116"/>
                  </a:lnTo>
                  <a:lnTo>
                    <a:pt x="112" y="144"/>
                  </a:lnTo>
                  <a:lnTo>
                    <a:pt x="114" y="174"/>
                  </a:lnTo>
                  <a:lnTo>
                    <a:pt x="114" y="204"/>
                  </a:lnTo>
                  <a:lnTo>
                    <a:pt x="112" y="232"/>
                  </a:lnTo>
                  <a:lnTo>
                    <a:pt x="108" y="260"/>
                  </a:lnTo>
                  <a:lnTo>
                    <a:pt x="104" y="274"/>
                  </a:lnTo>
                  <a:lnTo>
                    <a:pt x="100" y="286"/>
                  </a:lnTo>
                  <a:lnTo>
                    <a:pt x="94" y="298"/>
                  </a:lnTo>
                  <a:lnTo>
                    <a:pt x="88" y="310"/>
                  </a:lnTo>
                  <a:lnTo>
                    <a:pt x="76" y="318"/>
                  </a:lnTo>
                  <a:lnTo>
                    <a:pt x="64" y="324"/>
                  </a:lnTo>
                  <a:lnTo>
                    <a:pt x="46" y="326"/>
                  </a:lnTo>
                  <a:lnTo>
                    <a:pt x="24" y="326"/>
                  </a:lnTo>
                  <a:lnTo>
                    <a:pt x="16" y="330"/>
                  </a:lnTo>
                  <a:lnTo>
                    <a:pt x="8" y="334"/>
                  </a:lnTo>
                  <a:lnTo>
                    <a:pt x="2" y="340"/>
                  </a:lnTo>
                  <a:lnTo>
                    <a:pt x="0" y="350"/>
                  </a:lnTo>
                  <a:lnTo>
                    <a:pt x="2" y="352"/>
                  </a:lnTo>
                  <a:lnTo>
                    <a:pt x="2" y="350"/>
                  </a:lnTo>
                  <a:lnTo>
                    <a:pt x="4" y="342"/>
                  </a:lnTo>
                  <a:lnTo>
                    <a:pt x="8" y="338"/>
                  </a:lnTo>
                  <a:lnTo>
                    <a:pt x="14" y="334"/>
                  </a:lnTo>
                  <a:lnTo>
                    <a:pt x="20" y="330"/>
                  </a:lnTo>
                  <a:lnTo>
                    <a:pt x="36" y="328"/>
                  </a:lnTo>
                  <a:lnTo>
                    <a:pt x="50" y="328"/>
                  </a:lnTo>
                  <a:lnTo>
                    <a:pt x="60" y="328"/>
                  </a:lnTo>
                  <a:lnTo>
                    <a:pt x="70" y="324"/>
                  </a:lnTo>
                  <a:lnTo>
                    <a:pt x="80" y="320"/>
                  </a:lnTo>
                  <a:lnTo>
                    <a:pt x="88" y="314"/>
                  </a:lnTo>
                  <a:lnTo>
                    <a:pt x="96" y="308"/>
                  </a:lnTo>
                  <a:lnTo>
                    <a:pt x="102" y="298"/>
                  </a:lnTo>
                  <a:lnTo>
                    <a:pt x="106" y="290"/>
                  </a:lnTo>
                  <a:lnTo>
                    <a:pt x="108" y="280"/>
                  </a:lnTo>
                  <a:lnTo>
                    <a:pt x="114" y="254"/>
                  </a:lnTo>
                  <a:lnTo>
                    <a:pt x="118" y="226"/>
                  </a:lnTo>
                  <a:lnTo>
                    <a:pt x="120" y="198"/>
                  </a:lnTo>
                  <a:lnTo>
                    <a:pt x="118" y="170"/>
                  </a:lnTo>
                  <a:lnTo>
                    <a:pt x="116" y="140"/>
                  </a:lnTo>
                  <a:lnTo>
                    <a:pt x="114" y="112"/>
                  </a:lnTo>
                  <a:lnTo>
                    <a:pt x="108" y="84"/>
                  </a:lnTo>
                  <a:lnTo>
                    <a:pt x="100" y="56"/>
                  </a:lnTo>
                  <a:lnTo>
                    <a:pt x="82" y="0"/>
                  </a:lnTo>
                  <a:lnTo>
                    <a:pt x="80" y="2"/>
                  </a:lnTo>
                </a:path>
              </a:pathLst>
            </a:custGeom>
            <a:noFill/>
            <a:ln w="9525">
              <a:noFill/>
              <a:round/>
              <a:headEnd/>
              <a:tailEnd/>
            </a:ln>
          </p:spPr>
          <p:txBody>
            <a:bodyPr/>
            <a:lstStyle/>
            <a:p>
              <a:endParaRPr lang="fr-FR">
                <a:latin typeface="Calibri" pitchFamily="34" charset="0"/>
              </a:endParaRPr>
            </a:p>
          </p:txBody>
        </p:sp>
        <p:sp>
          <p:nvSpPr>
            <p:cNvPr id="8713" name="Freeform 31"/>
            <p:cNvSpPr>
              <a:spLocks/>
            </p:cNvSpPr>
            <p:nvPr/>
          </p:nvSpPr>
          <p:spPr bwMode="auto">
            <a:xfrm>
              <a:off x="5401972" y="5921262"/>
              <a:ext cx="338854" cy="88747"/>
            </a:xfrm>
            <a:custGeom>
              <a:avLst/>
              <a:gdLst>
                <a:gd name="T0" fmla="*/ 0 w 84"/>
                <a:gd name="T1" fmla="*/ 358001366 h 22"/>
                <a:gd name="T2" fmla="*/ 0 w 84"/>
                <a:gd name="T3" fmla="*/ 358001366 h 22"/>
                <a:gd name="T4" fmla="*/ 162730603 w 84"/>
                <a:gd name="T5" fmla="*/ 358001366 h 22"/>
                <a:gd name="T6" fmla="*/ 162730603 w 84"/>
                <a:gd name="T7" fmla="*/ 358001366 h 22"/>
                <a:gd name="T8" fmla="*/ 292915099 w 84"/>
                <a:gd name="T9" fmla="*/ 325455432 h 22"/>
                <a:gd name="T10" fmla="*/ 292915099 w 84"/>
                <a:gd name="T11" fmla="*/ 325455432 h 22"/>
                <a:gd name="T12" fmla="*/ 390549389 w 84"/>
                <a:gd name="T13" fmla="*/ 260363501 h 22"/>
                <a:gd name="T14" fmla="*/ 488187713 w 84"/>
                <a:gd name="T15" fmla="*/ 195271633 h 22"/>
                <a:gd name="T16" fmla="*/ 488187713 w 84"/>
                <a:gd name="T17" fmla="*/ 195271633 h 22"/>
                <a:gd name="T18" fmla="*/ 585826164 w 84"/>
                <a:gd name="T19" fmla="*/ 130183767 h 22"/>
                <a:gd name="T20" fmla="*/ 683464488 w 84"/>
                <a:gd name="T21" fmla="*/ 97637833 h 22"/>
                <a:gd name="T22" fmla="*/ 943833352 w 84"/>
                <a:gd name="T23" fmla="*/ 65091884 h 22"/>
                <a:gd name="T24" fmla="*/ 943833352 w 84"/>
                <a:gd name="T25" fmla="*/ 65091884 h 22"/>
                <a:gd name="T26" fmla="*/ 1366928976 w 84"/>
                <a:gd name="T27" fmla="*/ 97637833 h 22"/>
                <a:gd name="T28" fmla="*/ 1366928976 w 84"/>
                <a:gd name="T29" fmla="*/ 97637833 h 22"/>
                <a:gd name="T30" fmla="*/ 1366928976 w 84"/>
                <a:gd name="T31" fmla="*/ 97637833 h 22"/>
                <a:gd name="T32" fmla="*/ 1366928976 w 84"/>
                <a:gd name="T33" fmla="*/ 97637833 h 22"/>
                <a:gd name="T34" fmla="*/ 976379461 w 84"/>
                <a:gd name="T35" fmla="*/ 32545942 h 22"/>
                <a:gd name="T36" fmla="*/ 976379461 w 84"/>
                <a:gd name="T37" fmla="*/ 32545942 h 22"/>
                <a:gd name="T38" fmla="*/ 813648920 w 84"/>
                <a:gd name="T39" fmla="*/ 0 h 22"/>
                <a:gd name="T40" fmla="*/ 618372272 w 84"/>
                <a:gd name="T41" fmla="*/ 32545942 h 22"/>
                <a:gd name="T42" fmla="*/ 618372272 w 84"/>
                <a:gd name="T43" fmla="*/ 32545942 h 22"/>
                <a:gd name="T44" fmla="*/ 520733821 w 84"/>
                <a:gd name="T45" fmla="*/ 97637833 h 22"/>
                <a:gd name="T46" fmla="*/ 423095497 w 84"/>
                <a:gd name="T47" fmla="*/ 195271633 h 22"/>
                <a:gd name="T48" fmla="*/ 423095497 w 84"/>
                <a:gd name="T49" fmla="*/ 195271633 h 22"/>
                <a:gd name="T50" fmla="*/ 325461207 w 84"/>
                <a:gd name="T51" fmla="*/ 260363501 h 22"/>
                <a:gd name="T52" fmla="*/ 227822820 w 84"/>
                <a:gd name="T53" fmla="*/ 292909498 h 22"/>
                <a:gd name="T54" fmla="*/ 0 w 84"/>
                <a:gd name="T55" fmla="*/ 358001366 h 22"/>
                <a:gd name="T56" fmla="*/ 0 w 84"/>
                <a:gd name="T57" fmla="*/ 358001366 h 22"/>
                <a:gd name="T58" fmla="*/ 0 w 84"/>
                <a:gd name="T59" fmla="*/ 358001366 h 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4"/>
                <a:gd name="T91" fmla="*/ 0 h 22"/>
                <a:gd name="T92" fmla="*/ 84 w 84"/>
                <a:gd name="T93" fmla="*/ 22 h 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4" h="22">
                  <a:moveTo>
                    <a:pt x="0" y="22"/>
                  </a:moveTo>
                  <a:lnTo>
                    <a:pt x="0" y="22"/>
                  </a:lnTo>
                  <a:lnTo>
                    <a:pt x="10" y="22"/>
                  </a:lnTo>
                  <a:lnTo>
                    <a:pt x="18" y="20"/>
                  </a:lnTo>
                  <a:lnTo>
                    <a:pt x="24" y="16"/>
                  </a:lnTo>
                  <a:lnTo>
                    <a:pt x="30" y="12"/>
                  </a:lnTo>
                  <a:lnTo>
                    <a:pt x="36" y="8"/>
                  </a:lnTo>
                  <a:lnTo>
                    <a:pt x="42" y="6"/>
                  </a:lnTo>
                  <a:lnTo>
                    <a:pt x="58" y="4"/>
                  </a:lnTo>
                  <a:lnTo>
                    <a:pt x="84" y="6"/>
                  </a:lnTo>
                  <a:lnTo>
                    <a:pt x="60" y="2"/>
                  </a:lnTo>
                  <a:lnTo>
                    <a:pt x="50" y="0"/>
                  </a:lnTo>
                  <a:lnTo>
                    <a:pt x="38" y="2"/>
                  </a:lnTo>
                  <a:lnTo>
                    <a:pt x="32" y="6"/>
                  </a:lnTo>
                  <a:lnTo>
                    <a:pt x="26" y="12"/>
                  </a:lnTo>
                  <a:lnTo>
                    <a:pt x="20" y="16"/>
                  </a:lnTo>
                  <a:lnTo>
                    <a:pt x="14" y="18"/>
                  </a:lnTo>
                  <a:lnTo>
                    <a:pt x="0" y="22"/>
                  </a:lnTo>
                  <a:close/>
                </a:path>
              </a:pathLst>
            </a:custGeom>
            <a:solidFill>
              <a:srgbClr val="000000"/>
            </a:solidFill>
            <a:ln w="9525">
              <a:noFill/>
              <a:round/>
              <a:headEnd/>
              <a:tailEnd/>
            </a:ln>
          </p:spPr>
          <p:txBody>
            <a:bodyPr/>
            <a:lstStyle/>
            <a:p>
              <a:endParaRPr lang="fr-FR">
                <a:latin typeface="Calibri" pitchFamily="34" charset="0"/>
              </a:endParaRPr>
            </a:p>
          </p:txBody>
        </p:sp>
        <p:sp>
          <p:nvSpPr>
            <p:cNvPr id="8714" name="Freeform 32"/>
            <p:cNvSpPr>
              <a:spLocks/>
            </p:cNvSpPr>
            <p:nvPr/>
          </p:nvSpPr>
          <p:spPr bwMode="auto">
            <a:xfrm>
              <a:off x="5401972" y="5921262"/>
              <a:ext cx="338854" cy="88747"/>
            </a:xfrm>
            <a:custGeom>
              <a:avLst/>
              <a:gdLst>
                <a:gd name="T0" fmla="*/ 0 w 84"/>
                <a:gd name="T1" fmla="*/ 358001366 h 22"/>
                <a:gd name="T2" fmla="*/ 0 w 84"/>
                <a:gd name="T3" fmla="*/ 358001366 h 22"/>
                <a:gd name="T4" fmla="*/ 162730603 w 84"/>
                <a:gd name="T5" fmla="*/ 358001366 h 22"/>
                <a:gd name="T6" fmla="*/ 162730603 w 84"/>
                <a:gd name="T7" fmla="*/ 358001366 h 22"/>
                <a:gd name="T8" fmla="*/ 292915099 w 84"/>
                <a:gd name="T9" fmla="*/ 325455432 h 22"/>
                <a:gd name="T10" fmla="*/ 292915099 w 84"/>
                <a:gd name="T11" fmla="*/ 325455432 h 22"/>
                <a:gd name="T12" fmla="*/ 390549389 w 84"/>
                <a:gd name="T13" fmla="*/ 260363501 h 22"/>
                <a:gd name="T14" fmla="*/ 488187713 w 84"/>
                <a:gd name="T15" fmla="*/ 195271633 h 22"/>
                <a:gd name="T16" fmla="*/ 488187713 w 84"/>
                <a:gd name="T17" fmla="*/ 195271633 h 22"/>
                <a:gd name="T18" fmla="*/ 585826164 w 84"/>
                <a:gd name="T19" fmla="*/ 130183767 h 22"/>
                <a:gd name="T20" fmla="*/ 683464488 w 84"/>
                <a:gd name="T21" fmla="*/ 97637833 h 22"/>
                <a:gd name="T22" fmla="*/ 943833352 w 84"/>
                <a:gd name="T23" fmla="*/ 65091884 h 22"/>
                <a:gd name="T24" fmla="*/ 943833352 w 84"/>
                <a:gd name="T25" fmla="*/ 65091884 h 22"/>
                <a:gd name="T26" fmla="*/ 1366928976 w 84"/>
                <a:gd name="T27" fmla="*/ 97637833 h 22"/>
                <a:gd name="T28" fmla="*/ 1366928976 w 84"/>
                <a:gd name="T29" fmla="*/ 97637833 h 22"/>
                <a:gd name="T30" fmla="*/ 1366928976 w 84"/>
                <a:gd name="T31" fmla="*/ 97637833 h 22"/>
                <a:gd name="T32" fmla="*/ 1366928976 w 84"/>
                <a:gd name="T33" fmla="*/ 97637833 h 22"/>
                <a:gd name="T34" fmla="*/ 976379461 w 84"/>
                <a:gd name="T35" fmla="*/ 32545942 h 22"/>
                <a:gd name="T36" fmla="*/ 976379461 w 84"/>
                <a:gd name="T37" fmla="*/ 32545942 h 22"/>
                <a:gd name="T38" fmla="*/ 813648920 w 84"/>
                <a:gd name="T39" fmla="*/ 0 h 22"/>
                <a:gd name="T40" fmla="*/ 618372272 w 84"/>
                <a:gd name="T41" fmla="*/ 32545942 h 22"/>
                <a:gd name="T42" fmla="*/ 618372272 w 84"/>
                <a:gd name="T43" fmla="*/ 32545942 h 22"/>
                <a:gd name="T44" fmla="*/ 520733821 w 84"/>
                <a:gd name="T45" fmla="*/ 97637833 h 22"/>
                <a:gd name="T46" fmla="*/ 423095497 w 84"/>
                <a:gd name="T47" fmla="*/ 195271633 h 22"/>
                <a:gd name="T48" fmla="*/ 423095497 w 84"/>
                <a:gd name="T49" fmla="*/ 195271633 h 22"/>
                <a:gd name="T50" fmla="*/ 325461207 w 84"/>
                <a:gd name="T51" fmla="*/ 260363501 h 22"/>
                <a:gd name="T52" fmla="*/ 227822820 w 84"/>
                <a:gd name="T53" fmla="*/ 292909498 h 22"/>
                <a:gd name="T54" fmla="*/ 0 w 84"/>
                <a:gd name="T55" fmla="*/ 358001366 h 22"/>
                <a:gd name="T56" fmla="*/ 0 w 84"/>
                <a:gd name="T57" fmla="*/ 358001366 h 22"/>
                <a:gd name="T58" fmla="*/ 0 w 84"/>
                <a:gd name="T59" fmla="*/ 358001366 h 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4"/>
                <a:gd name="T91" fmla="*/ 0 h 22"/>
                <a:gd name="T92" fmla="*/ 84 w 84"/>
                <a:gd name="T93" fmla="*/ 22 h 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4" h="22">
                  <a:moveTo>
                    <a:pt x="0" y="22"/>
                  </a:moveTo>
                  <a:lnTo>
                    <a:pt x="0" y="22"/>
                  </a:lnTo>
                  <a:lnTo>
                    <a:pt x="10" y="22"/>
                  </a:lnTo>
                  <a:lnTo>
                    <a:pt x="18" y="20"/>
                  </a:lnTo>
                  <a:lnTo>
                    <a:pt x="24" y="16"/>
                  </a:lnTo>
                  <a:lnTo>
                    <a:pt x="30" y="12"/>
                  </a:lnTo>
                  <a:lnTo>
                    <a:pt x="36" y="8"/>
                  </a:lnTo>
                  <a:lnTo>
                    <a:pt x="42" y="6"/>
                  </a:lnTo>
                  <a:lnTo>
                    <a:pt x="58" y="4"/>
                  </a:lnTo>
                  <a:lnTo>
                    <a:pt x="84" y="6"/>
                  </a:lnTo>
                  <a:lnTo>
                    <a:pt x="60" y="2"/>
                  </a:lnTo>
                  <a:lnTo>
                    <a:pt x="50" y="0"/>
                  </a:lnTo>
                  <a:lnTo>
                    <a:pt x="38" y="2"/>
                  </a:lnTo>
                  <a:lnTo>
                    <a:pt x="32" y="6"/>
                  </a:lnTo>
                  <a:lnTo>
                    <a:pt x="26" y="12"/>
                  </a:lnTo>
                  <a:lnTo>
                    <a:pt x="20" y="16"/>
                  </a:lnTo>
                  <a:lnTo>
                    <a:pt x="14" y="18"/>
                  </a:lnTo>
                  <a:lnTo>
                    <a:pt x="0" y="22"/>
                  </a:lnTo>
                </a:path>
              </a:pathLst>
            </a:custGeom>
            <a:noFill/>
            <a:ln w="9525">
              <a:noFill/>
              <a:round/>
              <a:headEnd/>
              <a:tailEnd/>
            </a:ln>
          </p:spPr>
          <p:txBody>
            <a:bodyPr/>
            <a:lstStyle/>
            <a:p>
              <a:endParaRPr lang="fr-FR">
                <a:latin typeface="Calibri" pitchFamily="34" charset="0"/>
              </a:endParaRPr>
            </a:p>
          </p:txBody>
        </p:sp>
        <p:sp>
          <p:nvSpPr>
            <p:cNvPr id="8715" name="Freeform 33"/>
            <p:cNvSpPr>
              <a:spLocks/>
            </p:cNvSpPr>
            <p:nvPr/>
          </p:nvSpPr>
          <p:spPr bwMode="auto">
            <a:xfrm>
              <a:off x="5442311" y="5929330"/>
              <a:ext cx="338854" cy="233970"/>
            </a:xfrm>
            <a:custGeom>
              <a:avLst/>
              <a:gdLst>
                <a:gd name="T0" fmla="*/ 1366928976 w 84"/>
                <a:gd name="T1" fmla="*/ 0 h 58"/>
                <a:gd name="T2" fmla="*/ 1366928976 w 84"/>
                <a:gd name="T3" fmla="*/ 0 h 58"/>
                <a:gd name="T4" fmla="*/ 1204198435 w 84"/>
                <a:gd name="T5" fmla="*/ 65092066 h 58"/>
                <a:gd name="T6" fmla="*/ 1074014003 w 84"/>
                <a:gd name="T7" fmla="*/ 130184132 h 58"/>
                <a:gd name="T8" fmla="*/ 1074014003 w 84"/>
                <a:gd name="T9" fmla="*/ 130184132 h 58"/>
                <a:gd name="T10" fmla="*/ 943833352 w 84"/>
                <a:gd name="T11" fmla="*/ 260364231 h 58"/>
                <a:gd name="T12" fmla="*/ 846195028 w 84"/>
                <a:gd name="T13" fmla="*/ 390548395 h 58"/>
                <a:gd name="T14" fmla="*/ 846195028 w 84"/>
                <a:gd name="T15" fmla="*/ 390548395 h 58"/>
                <a:gd name="T16" fmla="*/ 781102812 w 84"/>
                <a:gd name="T17" fmla="*/ 520732496 h 58"/>
                <a:gd name="T18" fmla="*/ 683464488 w 84"/>
                <a:gd name="T19" fmla="*/ 585824672 h 58"/>
                <a:gd name="T20" fmla="*/ 488187713 w 84"/>
                <a:gd name="T21" fmla="*/ 716004739 h 58"/>
                <a:gd name="T22" fmla="*/ 0 w 84"/>
                <a:gd name="T23" fmla="*/ 911280891 h 58"/>
                <a:gd name="T24" fmla="*/ 0 w 84"/>
                <a:gd name="T25" fmla="*/ 911280891 h 58"/>
                <a:gd name="T26" fmla="*/ 0 w 84"/>
                <a:gd name="T27" fmla="*/ 943826916 h 58"/>
                <a:gd name="T28" fmla="*/ 0 w 84"/>
                <a:gd name="T29" fmla="*/ 943826916 h 58"/>
                <a:gd name="T30" fmla="*/ 162730603 w 84"/>
                <a:gd name="T31" fmla="*/ 878734865 h 58"/>
                <a:gd name="T32" fmla="*/ 325461207 w 84"/>
                <a:gd name="T33" fmla="*/ 813642815 h 58"/>
                <a:gd name="T34" fmla="*/ 325461207 w 84"/>
                <a:gd name="T35" fmla="*/ 813642815 h 58"/>
                <a:gd name="T36" fmla="*/ 553280056 w 84"/>
                <a:gd name="T37" fmla="*/ 748550765 h 58"/>
                <a:gd name="T38" fmla="*/ 716010596 w 84"/>
                <a:gd name="T39" fmla="*/ 618370698 h 58"/>
                <a:gd name="T40" fmla="*/ 716010596 w 84"/>
                <a:gd name="T41" fmla="*/ 618370698 h 58"/>
                <a:gd name="T42" fmla="*/ 846195028 w 84"/>
                <a:gd name="T43" fmla="*/ 488186471 h 58"/>
                <a:gd name="T44" fmla="*/ 943833352 w 84"/>
                <a:gd name="T45" fmla="*/ 325456344 h 58"/>
                <a:gd name="T46" fmla="*/ 943833352 w 84"/>
                <a:gd name="T47" fmla="*/ 325456344 h 58"/>
                <a:gd name="T48" fmla="*/ 1074014003 w 84"/>
                <a:gd name="T49" fmla="*/ 162730189 h 58"/>
                <a:gd name="T50" fmla="*/ 1139106219 w 84"/>
                <a:gd name="T51" fmla="*/ 130184132 h 58"/>
                <a:gd name="T52" fmla="*/ 1204198435 w 84"/>
                <a:gd name="T53" fmla="*/ 97638107 h 58"/>
                <a:gd name="T54" fmla="*/ 1204198435 w 84"/>
                <a:gd name="T55" fmla="*/ 97638107 h 58"/>
                <a:gd name="T56" fmla="*/ 1301836760 w 84"/>
                <a:gd name="T57" fmla="*/ 65092066 h 58"/>
                <a:gd name="T58" fmla="*/ 1366928976 w 84"/>
                <a:gd name="T59" fmla="*/ 0 h 58"/>
                <a:gd name="T60" fmla="*/ 1366928976 w 84"/>
                <a:gd name="T61" fmla="*/ 0 h 58"/>
                <a:gd name="T62" fmla="*/ 1366928976 w 84"/>
                <a:gd name="T63" fmla="*/ 0 h 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4"/>
                <a:gd name="T97" fmla="*/ 0 h 58"/>
                <a:gd name="T98" fmla="*/ 84 w 84"/>
                <a:gd name="T99" fmla="*/ 58 h 5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4" h="58">
                  <a:moveTo>
                    <a:pt x="84" y="0"/>
                  </a:moveTo>
                  <a:lnTo>
                    <a:pt x="84" y="0"/>
                  </a:lnTo>
                  <a:lnTo>
                    <a:pt x="74" y="4"/>
                  </a:lnTo>
                  <a:lnTo>
                    <a:pt x="66" y="8"/>
                  </a:lnTo>
                  <a:lnTo>
                    <a:pt x="58" y="16"/>
                  </a:lnTo>
                  <a:lnTo>
                    <a:pt x="52" y="24"/>
                  </a:lnTo>
                  <a:lnTo>
                    <a:pt x="48" y="32"/>
                  </a:lnTo>
                  <a:lnTo>
                    <a:pt x="42" y="36"/>
                  </a:lnTo>
                  <a:lnTo>
                    <a:pt x="30" y="44"/>
                  </a:lnTo>
                  <a:lnTo>
                    <a:pt x="0" y="56"/>
                  </a:lnTo>
                  <a:lnTo>
                    <a:pt x="0" y="58"/>
                  </a:lnTo>
                  <a:lnTo>
                    <a:pt x="10" y="54"/>
                  </a:lnTo>
                  <a:lnTo>
                    <a:pt x="20" y="50"/>
                  </a:lnTo>
                  <a:lnTo>
                    <a:pt x="34" y="46"/>
                  </a:lnTo>
                  <a:lnTo>
                    <a:pt x="44" y="38"/>
                  </a:lnTo>
                  <a:lnTo>
                    <a:pt x="52" y="30"/>
                  </a:lnTo>
                  <a:lnTo>
                    <a:pt x="58" y="20"/>
                  </a:lnTo>
                  <a:lnTo>
                    <a:pt x="66" y="10"/>
                  </a:lnTo>
                  <a:lnTo>
                    <a:pt x="70" y="8"/>
                  </a:lnTo>
                  <a:lnTo>
                    <a:pt x="74" y="6"/>
                  </a:lnTo>
                  <a:lnTo>
                    <a:pt x="80" y="4"/>
                  </a:lnTo>
                  <a:lnTo>
                    <a:pt x="84"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8716" name="Freeform 34"/>
            <p:cNvSpPr>
              <a:spLocks/>
            </p:cNvSpPr>
            <p:nvPr/>
          </p:nvSpPr>
          <p:spPr bwMode="auto">
            <a:xfrm>
              <a:off x="5442311" y="5929330"/>
              <a:ext cx="338854" cy="233970"/>
            </a:xfrm>
            <a:custGeom>
              <a:avLst/>
              <a:gdLst>
                <a:gd name="T0" fmla="*/ 1366928976 w 84"/>
                <a:gd name="T1" fmla="*/ 0 h 58"/>
                <a:gd name="T2" fmla="*/ 1366928976 w 84"/>
                <a:gd name="T3" fmla="*/ 0 h 58"/>
                <a:gd name="T4" fmla="*/ 1204198435 w 84"/>
                <a:gd name="T5" fmla="*/ 65092066 h 58"/>
                <a:gd name="T6" fmla="*/ 1074014003 w 84"/>
                <a:gd name="T7" fmla="*/ 130184132 h 58"/>
                <a:gd name="T8" fmla="*/ 1074014003 w 84"/>
                <a:gd name="T9" fmla="*/ 130184132 h 58"/>
                <a:gd name="T10" fmla="*/ 943833352 w 84"/>
                <a:gd name="T11" fmla="*/ 260364231 h 58"/>
                <a:gd name="T12" fmla="*/ 846195028 w 84"/>
                <a:gd name="T13" fmla="*/ 390548395 h 58"/>
                <a:gd name="T14" fmla="*/ 846195028 w 84"/>
                <a:gd name="T15" fmla="*/ 390548395 h 58"/>
                <a:gd name="T16" fmla="*/ 781102812 w 84"/>
                <a:gd name="T17" fmla="*/ 520732496 h 58"/>
                <a:gd name="T18" fmla="*/ 683464488 w 84"/>
                <a:gd name="T19" fmla="*/ 585824672 h 58"/>
                <a:gd name="T20" fmla="*/ 488187713 w 84"/>
                <a:gd name="T21" fmla="*/ 716004739 h 58"/>
                <a:gd name="T22" fmla="*/ 0 w 84"/>
                <a:gd name="T23" fmla="*/ 911280891 h 58"/>
                <a:gd name="T24" fmla="*/ 0 w 84"/>
                <a:gd name="T25" fmla="*/ 911280891 h 58"/>
                <a:gd name="T26" fmla="*/ 0 w 84"/>
                <a:gd name="T27" fmla="*/ 943826916 h 58"/>
                <a:gd name="T28" fmla="*/ 0 w 84"/>
                <a:gd name="T29" fmla="*/ 943826916 h 58"/>
                <a:gd name="T30" fmla="*/ 162730603 w 84"/>
                <a:gd name="T31" fmla="*/ 878734865 h 58"/>
                <a:gd name="T32" fmla="*/ 325461207 w 84"/>
                <a:gd name="T33" fmla="*/ 813642815 h 58"/>
                <a:gd name="T34" fmla="*/ 325461207 w 84"/>
                <a:gd name="T35" fmla="*/ 813642815 h 58"/>
                <a:gd name="T36" fmla="*/ 553280056 w 84"/>
                <a:gd name="T37" fmla="*/ 748550765 h 58"/>
                <a:gd name="T38" fmla="*/ 716010596 w 84"/>
                <a:gd name="T39" fmla="*/ 618370698 h 58"/>
                <a:gd name="T40" fmla="*/ 716010596 w 84"/>
                <a:gd name="T41" fmla="*/ 618370698 h 58"/>
                <a:gd name="T42" fmla="*/ 846195028 w 84"/>
                <a:gd name="T43" fmla="*/ 488186471 h 58"/>
                <a:gd name="T44" fmla="*/ 943833352 w 84"/>
                <a:gd name="T45" fmla="*/ 325456344 h 58"/>
                <a:gd name="T46" fmla="*/ 943833352 w 84"/>
                <a:gd name="T47" fmla="*/ 325456344 h 58"/>
                <a:gd name="T48" fmla="*/ 1074014003 w 84"/>
                <a:gd name="T49" fmla="*/ 162730189 h 58"/>
                <a:gd name="T50" fmla="*/ 1139106219 w 84"/>
                <a:gd name="T51" fmla="*/ 130184132 h 58"/>
                <a:gd name="T52" fmla="*/ 1204198435 w 84"/>
                <a:gd name="T53" fmla="*/ 97638107 h 58"/>
                <a:gd name="T54" fmla="*/ 1204198435 w 84"/>
                <a:gd name="T55" fmla="*/ 97638107 h 58"/>
                <a:gd name="T56" fmla="*/ 1301836760 w 84"/>
                <a:gd name="T57" fmla="*/ 65092066 h 58"/>
                <a:gd name="T58" fmla="*/ 1366928976 w 84"/>
                <a:gd name="T59" fmla="*/ 0 h 58"/>
                <a:gd name="T60" fmla="*/ 1366928976 w 84"/>
                <a:gd name="T61" fmla="*/ 0 h 58"/>
                <a:gd name="T62" fmla="*/ 1366928976 w 84"/>
                <a:gd name="T63" fmla="*/ 0 h 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4"/>
                <a:gd name="T97" fmla="*/ 0 h 58"/>
                <a:gd name="T98" fmla="*/ 84 w 84"/>
                <a:gd name="T99" fmla="*/ 58 h 5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4" h="58">
                  <a:moveTo>
                    <a:pt x="84" y="0"/>
                  </a:moveTo>
                  <a:lnTo>
                    <a:pt x="84" y="0"/>
                  </a:lnTo>
                  <a:lnTo>
                    <a:pt x="74" y="4"/>
                  </a:lnTo>
                  <a:lnTo>
                    <a:pt x="66" y="8"/>
                  </a:lnTo>
                  <a:lnTo>
                    <a:pt x="58" y="16"/>
                  </a:lnTo>
                  <a:lnTo>
                    <a:pt x="52" y="24"/>
                  </a:lnTo>
                  <a:lnTo>
                    <a:pt x="48" y="32"/>
                  </a:lnTo>
                  <a:lnTo>
                    <a:pt x="42" y="36"/>
                  </a:lnTo>
                  <a:lnTo>
                    <a:pt x="30" y="44"/>
                  </a:lnTo>
                  <a:lnTo>
                    <a:pt x="0" y="56"/>
                  </a:lnTo>
                  <a:lnTo>
                    <a:pt x="0" y="58"/>
                  </a:lnTo>
                  <a:lnTo>
                    <a:pt x="10" y="54"/>
                  </a:lnTo>
                  <a:lnTo>
                    <a:pt x="20" y="50"/>
                  </a:lnTo>
                  <a:lnTo>
                    <a:pt x="34" y="46"/>
                  </a:lnTo>
                  <a:lnTo>
                    <a:pt x="44" y="38"/>
                  </a:lnTo>
                  <a:lnTo>
                    <a:pt x="52" y="30"/>
                  </a:lnTo>
                  <a:lnTo>
                    <a:pt x="58" y="20"/>
                  </a:lnTo>
                  <a:lnTo>
                    <a:pt x="66" y="10"/>
                  </a:lnTo>
                  <a:lnTo>
                    <a:pt x="70" y="8"/>
                  </a:lnTo>
                  <a:lnTo>
                    <a:pt x="74" y="6"/>
                  </a:lnTo>
                  <a:lnTo>
                    <a:pt x="80" y="4"/>
                  </a:lnTo>
                  <a:lnTo>
                    <a:pt x="84" y="0"/>
                  </a:lnTo>
                </a:path>
              </a:pathLst>
            </a:custGeom>
            <a:noFill/>
            <a:ln w="9525">
              <a:noFill/>
              <a:round/>
              <a:headEnd/>
              <a:tailEnd/>
            </a:ln>
          </p:spPr>
          <p:txBody>
            <a:bodyPr/>
            <a:lstStyle/>
            <a:p>
              <a:endParaRPr lang="fr-FR">
                <a:latin typeface="Calibri" pitchFamily="34" charset="0"/>
              </a:endParaRPr>
            </a:p>
          </p:txBody>
        </p:sp>
        <p:sp>
          <p:nvSpPr>
            <p:cNvPr id="8717" name="Freeform 35"/>
            <p:cNvSpPr>
              <a:spLocks/>
            </p:cNvSpPr>
            <p:nvPr/>
          </p:nvSpPr>
          <p:spPr bwMode="auto">
            <a:xfrm>
              <a:off x="5595602" y="5961602"/>
              <a:ext cx="258174" cy="137155"/>
            </a:xfrm>
            <a:custGeom>
              <a:avLst/>
              <a:gdLst>
                <a:gd name="T0" fmla="*/ 97638165 w 64"/>
                <a:gd name="T1" fmla="*/ 553279240 h 34"/>
                <a:gd name="T2" fmla="*/ 97638165 w 64"/>
                <a:gd name="T3" fmla="*/ 553279240 h 34"/>
                <a:gd name="T4" fmla="*/ 162730285 w 64"/>
                <a:gd name="T5" fmla="*/ 488186994 h 34"/>
                <a:gd name="T6" fmla="*/ 260368418 w 64"/>
                <a:gd name="T7" fmla="*/ 423094873 h 34"/>
                <a:gd name="T8" fmla="*/ 358002580 w 64"/>
                <a:gd name="T9" fmla="*/ 358002753 h 34"/>
                <a:gd name="T10" fmla="*/ 455640713 w 64"/>
                <a:gd name="T11" fmla="*/ 260368544 h 34"/>
                <a:gd name="T12" fmla="*/ 455640713 w 64"/>
                <a:gd name="T13" fmla="*/ 260368544 h 34"/>
                <a:gd name="T14" fmla="*/ 585825017 w 64"/>
                <a:gd name="T15" fmla="*/ 162730364 h 34"/>
                <a:gd name="T16" fmla="*/ 716009194 w 64"/>
                <a:gd name="T17" fmla="*/ 97638212 h 34"/>
                <a:gd name="T18" fmla="*/ 878735382 w 64"/>
                <a:gd name="T19" fmla="*/ 65092136 h 34"/>
                <a:gd name="T20" fmla="*/ 1041465604 w 64"/>
                <a:gd name="T21" fmla="*/ 32546068 h 34"/>
                <a:gd name="T22" fmla="*/ 1041465604 w 64"/>
                <a:gd name="T23" fmla="*/ 32546068 h 34"/>
                <a:gd name="T24" fmla="*/ 1041465604 w 64"/>
                <a:gd name="T25" fmla="*/ 32546068 h 34"/>
                <a:gd name="T26" fmla="*/ 1041465604 w 64"/>
                <a:gd name="T27" fmla="*/ 0 h 34"/>
                <a:gd name="T28" fmla="*/ 1041465604 w 64"/>
                <a:gd name="T29" fmla="*/ 0 h 34"/>
                <a:gd name="T30" fmla="*/ 943827471 w 64"/>
                <a:gd name="T31" fmla="*/ 0 h 34"/>
                <a:gd name="T32" fmla="*/ 846189337 w 64"/>
                <a:gd name="T33" fmla="*/ 0 h 34"/>
                <a:gd name="T34" fmla="*/ 650917105 w 64"/>
                <a:gd name="T35" fmla="*/ 97638212 h 34"/>
                <a:gd name="T36" fmla="*/ 650917105 w 64"/>
                <a:gd name="T37" fmla="*/ 97638212 h 34"/>
                <a:gd name="T38" fmla="*/ 488186757 w 64"/>
                <a:gd name="T39" fmla="*/ 195276424 h 34"/>
                <a:gd name="T40" fmla="*/ 358002580 w 64"/>
                <a:gd name="T41" fmla="*/ 325456693 h 34"/>
                <a:gd name="T42" fmla="*/ 227822374 w 64"/>
                <a:gd name="T43" fmla="*/ 423094873 h 34"/>
                <a:gd name="T44" fmla="*/ 162730285 w 64"/>
                <a:gd name="T45" fmla="*/ 455640933 h 34"/>
                <a:gd name="T46" fmla="*/ 65092104 w 64"/>
                <a:gd name="T47" fmla="*/ 455640933 h 34"/>
                <a:gd name="T48" fmla="*/ 65092104 w 64"/>
                <a:gd name="T49" fmla="*/ 455640933 h 34"/>
                <a:gd name="T50" fmla="*/ 0 w 64"/>
                <a:gd name="T51" fmla="*/ 488186994 h 34"/>
                <a:gd name="T52" fmla="*/ 0 w 64"/>
                <a:gd name="T53" fmla="*/ 520733054 h 34"/>
                <a:gd name="T54" fmla="*/ 32546052 w 64"/>
                <a:gd name="T55" fmla="*/ 553279240 h 34"/>
                <a:gd name="T56" fmla="*/ 97638165 w 64"/>
                <a:gd name="T57" fmla="*/ 553279240 h 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4"/>
                <a:gd name="T88" fmla="*/ 0 h 34"/>
                <a:gd name="T89" fmla="*/ 64 w 64"/>
                <a:gd name="T90" fmla="*/ 34 h 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4" h="34">
                  <a:moveTo>
                    <a:pt x="6" y="34"/>
                  </a:moveTo>
                  <a:lnTo>
                    <a:pt x="6" y="34"/>
                  </a:lnTo>
                  <a:lnTo>
                    <a:pt x="10" y="30"/>
                  </a:lnTo>
                  <a:lnTo>
                    <a:pt x="16" y="26"/>
                  </a:lnTo>
                  <a:lnTo>
                    <a:pt x="22" y="22"/>
                  </a:lnTo>
                  <a:lnTo>
                    <a:pt x="28" y="16"/>
                  </a:lnTo>
                  <a:lnTo>
                    <a:pt x="36" y="10"/>
                  </a:lnTo>
                  <a:lnTo>
                    <a:pt x="44" y="6"/>
                  </a:lnTo>
                  <a:lnTo>
                    <a:pt x="54" y="4"/>
                  </a:lnTo>
                  <a:lnTo>
                    <a:pt x="64" y="2"/>
                  </a:lnTo>
                  <a:lnTo>
                    <a:pt x="64" y="0"/>
                  </a:lnTo>
                  <a:lnTo>
                    <a:pt x="58" y="0"/>
                  </a:lnTo>
                  <a:lnTo>
                    <a:pt x="52" y="0"/>
                  </a:lnTo>
                  <a:lnTo>
                    <a:pt x="40" y="6"/>
                  </a:lnTo>
                  <a:lnTo>
                    <a:pt x="30" y="12"/>
                  </a:lnTo>
                  <a:lnTo>
                    <a:pt x="22" y="20"/>
                  </a:lnTo>
                  <a:lnTo>
                    <a:pt x="14" y="26"/>
                  </a:lnTo>
                  <a:lnTo>
                    <a:pt x="10" y="28"/>
                  </a:lnTo>
                  <a:lnTo>
                    <a:pt x="4" y="28"/>
                  </a:lnTo>
                  <a:lnTo>
                    <a:pt x="0" y="30"/>
                  </a:lnTo>
                  <a:lnTo>
                    <a:pt x="0" y="32"/>
                  </a:lnTo>
                  <a:lnTo>
                    <a:pt x="2" y="34"/>
                  </a:lnTo>
                  <a:lnTo>
                    <a:pt x="6" y="34"/>
                  </a:lnTo>
                  <a:close/>
                </a:path>
              </a:pathLst>
            </a:custGeom>
            <a:solidFill>
              <a:srgbClr val="000000"/>
            </a:solidFill>
            <a:ln w="9525">
              <a:noFill/>
              <a:round/>
              <a:headEnd/>
              <a:tailEnd/>
            </a:ln>
          </p:spPr>
          <p:txBody>
            <a:bodyPr/>
            <a:lstStyle/>
            <a:p>
              <a:endParaRPr lang="fr-FR">
                <a:latin typeface="Calibri" pitchFamily="34" charset="0"/>
              </a:endParaRPr>
            </a:p>
          </p:txBody>
        </p:sp>
        <p:sp>
          <p:nvSpPr>
            <p:cNvPr id="8718" name="Freeform 36"/>
            <p:cNvSpPr>
              <a:spLocks/>
            </p:cNvSpPr>
            <p:nvPr/>
          </p:nvSpPr>
          <p:spPr bwMode="auto">
            <a:xfrm>
              <a:off x="5595602" y="5961602"/>
              <a:ext cx="258174" cy="137155"/>
            </a:xfrm>
            <a:custGeom>
              <a:avLst/>
              <a:gdLst>
                <a:gd name="T0" fmla="*/ 97638165 w 64"/>
                <a:gd name="T1" fmla="*/ 553279240 h 34"/>
                <a:gd name="T2" fmla="*/ 97638165 w 64"/>
                <a:gd name="T3" fmla="*/ 553279240 h 34"/>
                <a:gd name="T4" fmla="*/ 162730285 w 64"/>
                <a:gd name="T5" fmla="*/ 488186994 h 34"/>
                <a:gd name="T6" fmla="*/ 260368418 w 64"/>
                <a:gd name="T7" fmla="*/ 423094873 h 34"/>
                <a:gd name="T8" fmla="*/ 358002580 w 64"/>
                <a:gd name="T9" fmla="*/ 358002753 h 34"/>
                <a:gd name="T10" fmla="*/ 455640713 w 64"/>
                <a:gd name="T11" fmla="*/ 260368544 h 34"/>
                <a:gd name="T12" fmla="*/ 455640713 w 64"/>
                <a:gd name="T13" fmla="*/ 260368544 h 34"/>
                <a:gd name="T14" fmla="*/ 585825017 w 64"/>
                <a:gd name="T15" fmla="*/ 162730364 h 34"/>
                <a:gd name="T16" fmla="*/ 716009194 w 64"/>
                <a:gd name="T17" fmla="*/ 97638212 h 34"/>
                <a:gd name="T18" fmla="*/ 878735382 w 64"/>
                <a:gd name="T19" fmla="*/ 65092136 h 34"/>
                <a:gd name="T20" fmla="*/ 1041465604 w 64"/>
                <a:gd name="T21" fmla="*/ 32546068 h 34"/>
                <a:gd name="T22" fmla="*/ 1041465604 w 64"/>
                <a:gd name="T23" fmla="*/ 32546068 h 34"/>
                <a:gd name="T24" fmla="*/ 1041465604 w 64"/>
                <a:gd name="T25" fmla="*/ 32546068 h 34"/>
                <a:gd name="T26" fmla="*/ 1041465604 w 64"/>
                <a:gd name="T27" fmla="*/ 0 h 34"/>
                <a:gd name="T28" fmla="*/ 1041465604 w 64"/>
                <a:gd name="T29" fmla="*/ 0 h 34"/>
                <a:gd name="T30" fmla="*/ 943827471 w 64"/>
                <a:gd name="T31" fmla="*/ 0 h 34"/>
                <a:gd name="T32" fmla="*/ 846189337 w 64"/>
                <a:gd name="T33" fmla="*/ 0 h 34"/>
                <a:gd name="T34" fmla="*/ 650917105 w 64"/>
                <a:gd name="T35" fmla="*/ 97638212 h 34"/>
                <a:gd name="T36" fmla="*/ 650917105 w 64"/>
                <a:gd name="T37" fmla="*/ 97638212 h 34"/>
                <a:gd name="T38" fmla="*/ 488186757 w 64"/>
                <a:gd name="T39" fmla="*/ 195276424 h 34"/>
                <a:gd name="T40" fmla="*/ 358002580 w 64"/>
                <a:gd name="T41" fmla="*/ 325456693 h 34"/>
                <a:gd name="T42" fmla="*/ 227822374 w 64"/>
                <a:gd name="T43" fmla="*/ 423094873 h 34"/>
                <a:gd name="T44" fmla="*/ 162730285 w 64"/>
                <a:gd name="T45" fmla="*/ 455640933 h 34"/>
                <a:gd name="T46" fmla="*/ 65092104 w 64"/>
                <a:gd name="T47" fmla="*/ 455640933 h 34"/>
                <a:gd name="T48" fmla="*/ 65092104 w 64"/>
                <a:gd name="T49" fmla="*/ 455640933 h 34"/>
                <a:gd name="T50" fmla="*/ 0 w 64"/>
                <a:gd name="T51" fmla="*/ 488186994 h 34"/>
                <a:gd name="T52" fmla="*/ 0 w 64"/>
                <a:gd name="T53" fmla="*/ 520733054 h 34"/>
                <a:gd name="T54" fmla="*/ 32546052 w 64"/>
                <a:gd name="T55" fmla="*/ 553279240 h 34"/>
                <a:gd name="T56" fmla="*/ 97638165 w 64"/>
                <a:gd name="T57" fmla="*/ 553279240 h 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4"/>
                <a:gd name="T88" fmla="*/ 0 h 34"/>
                <a:gd name="T89" fmla="*/ 64 w 64"/>
                <a:gd name="T90" fmla="*/ 34 h 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4" h="34">
                  <a:moveTo>
                    <a:pt x="6" y="34"/>
                  </a:moveTo>
                  <a:lnTo>
                    <a:pt x="6" y="34"/>
                  </a:lnTo>
                  <a:lnTo>
                    <a:pt x="10" y="30"/>
                  </a:lnTo>
                  <a:lnTo>
                    <a:pt x="16" y="26"/>
                  </a:lnTo>
                  <a:lnTo>
                    <a:pt x="22" y="22"/>
                  </a:lnTo>
                  <a:lnTo>
                    <a:pt x="28" y="16"/>
                  </a:lnTo>
                  <a:lnTo>
                    <a:pt x="36" y="10"/>
                  </a:lnTo>
                  <a:lnTo>
                    <a:pt x="44" y="6"/>
                  </a:lnTo>
                  <a:lnTo>
                    <a:pt x="54" y="4"/>
                  </a:lnTo>
                  <a:lnTo>
                    <a:pt x="64" y="2"/>
                  </a:lnTo>
                  <a:lnTo>
                    <a:pt x="64" y="0"/>
                  </a:lnTo>
                  <a:lnTo>
                    <a:pt x="58" y="0"/>
                  </a:lnTo>
                  <a:lnTo>
                    <a:pt x="52" y="0"/>
                  </a:lnTo>
                  <a:lnTo>
                    <a:pt x="40" y="6"/>
                  </a:lnTo>
                  <a:lnTo>
                    <a:pt x="30" y="12"/>
                  </a:lnTo>
                  <a:lnTo>
                    <a:pt x="22" y="20"/>
                  </a:lnTo>
                  <a:lnTo>
                    <a:pt x="14" y="26"/>
                  </a:lnTo>
                  <a:lnTo>
                    <a:pt x="10" y="28"/>
                  </a:lnTo>
                  <a:lnTo>
                    <a:pt x="4" y="28"/>
                  </a:lnTo>
                  <a:lnTo>
                    <a:pt x="0" y="30"/>
                  </a:lnTo>
                  <a:lnTo>
                    <a:pt x="0" y="32"/>
                  </a:lnTo>
                  <a:lnTo>
                    <a:pt x="2" y="34"/>
                  </a:lnTo>
                  <a:lnTo>
                    <a:pt x="6" y="34"/>
                  </a:lnTo>
                </a:path>
              </a:pathLst>
            </a:custGeom>
            <a:noFill/>
            <a:ln w="9525">
              <a:noFill/>
              <a:round/>
              <a:headEnd/>
              <a:tailEnd/>
            </a:ln>
          </p:spPr>
          <p:txBody>
            <a:bodyPr/>
            <a:lstStyle/>
            <a:p>
              <a:endParaRPr lang="fr-FR">
                <a:latin typeface="Calibri" pitchFamily="34" charset="0"/>
              </a:endParaRPr>
            </a:p>
          </p:txBody>
        </p:sp>
        <p:sp>
          <p:nvSpPr>
            <p:cNvPr id="8719" name="Freeform 37"/>
            <p:cNvSpPr>
              <a:spLocks/>
            </p:cNvSpPr>
            <p:nvPr/>
          </p:nvSpPr>
          <p:spPr bwMode="auto">
            <a:xfrm>
              <a:off x="5305156" y="5832515"/>
              <a:ext cx="201699" cy="104883"/>
            </a:xfrm>
            <a:custGeom>
              <a:avLst/>
              <a:gdLst>
                <a:gd name="T0" fmla="*/ 813649736 w 50"/>
                <a:gd name="T1" fmla="*/ 423093990 h 26"/>
                <a:gd name="T2" fmla="*/ 813649736 w 50"/>
                <a:gd name="T3" fmla="*/ 423093990 h 26"/>
                <a:gd name="T4" fmla="*/ 683465173 w 50"/>
                <a:gd name="T5" fmla="*/ 260363966 h 26"/>
                <a:gd name="T6" fmla="*/ 553280610 w 50"/>
                <a:gd name="T7" fmla="*/ 130184000 h 26"/>
                <a:gd name="T8" fmla="*/ 390553815 w 50"/>
                <a:gd name="T9" fmla="*/ 32546000 h 26"/>
                <a:gd name="T10" fmla="*/ 227823048 w 50"/>
                <a:gd name="T11" fmla="*/ 0 h 26"/>
                <a:gd name="T12" fmla="*/ 227823048 w 50"/>
                <a:gd name="T13" fmla="*/ 0 h 26"/>
                <a:gd name="T14" fmla="*/ 130184594 w 50"/>
                <a:gd name="T15" fmla="*/ 0 h 26"/>
                <a:gd name="T16" fmla="*/ 65092297 w 50"/>
                <a:gd name="T17" fmla="*/ 32546000 h 26"/>
                <a:gd name="T18" fmla="*/ 0 w 50"/>
                <a:gd name="T19" fmla="*/ 97638008 h 26"/>
                <a:gd name="T20" fmla="*/ 0 w 50"/>
                <a:gd name="T21" fmla="*/ 130184000 h 26"/>
                <a:gd name="T22" fmla="*/ 32546149 w 50"/>
                <a:gd name="T23" fmla="*/ 162730024 h 26"/>
                <a:gd name="T24" fmla="*/ 32546149 w 50"/>
                <a:gd name="T25" fmla="*/ 162730024 h 26"/>
                <a:gd name="T26" fmla="*/ 65092297 w 50"/>
                <a:gd name="T27" fmla="*/ 162730024 h 26"/>
                <a:gd name="T28" fmla="*/ 65092297 w 50"/>
                <a:gd name="T29" fmla="*/ 130184000 h 26"/>
                <a:gd name="T30" fmla="*/ 65092297 w 50"/>
                <a:gd name="T31" fmla="*/ 130184000 h 26"/>
                <a:gd name="T32" fmla="*/ 97638454 w 50"/>
                <a:gd name="T33" fmla="*/ 32546000 h 26"/>
                <a:gd name="T34" fmla="*/ 97638454 w 50"/>
                <a:gd name="T35" fmla="*/ 32546000 h 26"/>
                <a:gd name="T36" fmla="*/ 195276907 w 50"/>
                <a:gd name="T37" fmla="*/ 32546000 h 26"/>
                <a:gd name="T38" fmla="*/ 325461533 w 50"/>
                <a:gd name="T39" fmla="*/ 32546000 h 26"/>
                <a:gd name="T40" fmla="*/ 325461533 w 50"/>
                <a:gd name="T41" fmla="*/ 32546000 h 26"/>
                <a:gd name="T42" fmla="*/ 423095921 w 50"/>
                <a:gd name="T43" fmla="*/ 65092000 h 26"/>
                <a:gd name="T44" fmla="*/ 520734343 w 50"/>
                <a:gd name="T45" fmla="*/ 130184000 h 26"/>
                <a:gd name="T46" fmla="*/ 520734343 w 50"/>
                <a:gd name="T47" fmla="*/ 130184000 h 26"/>
                <a:gd name="T48" fmla="*/ 683465173 w 50"/>
                <a:gd name="T49" fmla="*/ 292910021 h 26"/>
                <a:gd name="T50" fmla="*/ 813649736 w 50"/>
                <a:gd name="T51" fmla="*/ 423093990 h 26"/>
                <a:gd name="T52" fmla="*/ 813649736 w 50"/>
                <a:gd name="T53" fmla="*/ 423093990 h 26"/>
                <a:gd name="T54" fmla="*/ 813649736 w 50"/>
                <a:gd name="T55" fmla="*/ 423093990 h 2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0"/>
                <a:gd name="T85" fmla="*/ 0 h 26"/>
                <a:gd name="T86" fmla="*/ 50 w 50"/>
                <a:gd name="T87" fmla="*/ 26 h 2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0" h="26">
                  <a:moveTo>
                    <a:pt x="50" y="26"/>
                  </a:moveTo>
                  <a:lnTo>
                    <a:pt x="50" y="26"/>
                  </a:lnTo>
                  <a:lnTo>
                    <a:pt x="42" y="16"/>
                  </a:lnTo>
                  <a:lnTo>
                    <a:pt x="34" y="8"/>
                  </a:lnTo>
                  <a:lnTo>
                    <a:pt x="24" y="2"/>
                  </a:lnTo>
                  <a:lnTo>
                    <a:pt x="14" y="0"/>
                  </a:lnTo>
                  <a:lnTo>
                    <a:pt x="8" y="0"/>
                  </a:lnTo>
                  <a:lnTo>
                    <a:pt x="4" y="2"/>
                  </a:lnTo>
                  <a:lnTo>
                    <a:pt x="0" y="6"/>
                  </a:lnTo>
                  <a:lnTo>
                    <a:pt x="0" y="8"/>
                  </a:lnTo>
                  <a:lnTo>
                    <a:pt x="2" y="10"/>
                  </a:lnTo>
                  <a:lnTo>
                    <a:pt x="4" y="10"/>
                  </a:lnTo>
                  <a:lnTo>
                    <a:pt x="4" y="8"/>
                  </a:lnTo>
                  <a:lnTo>
                    <a:pt x="6" y="2"/>
                  </a:lnTo>
                  <a:lnTo>
                    <a:pt x="12" y="2"/>
                  </a:lnTo>
                  <a:lnTo>
                    <a:pt x="20" y="2"/>
                  </a:lnTo>
                  <a:lnTo>
                    <a:pt x="26" y="4"/>
                  </a:lnTo>
                  <a:lnTo>
                    <a:pt x="32" y="8"/>
                  </a:lnTo>
                  <a:lnTo>
                    <a:pt x="42" y="18"/>
                  </a:lnTo>
                  <a:lnTo>
                    <a:pt x="50" y="26"/>
                  </a:lnTo>
                  <a:close/>
                </a:path>
              </a:pathLst>
            </a:custGeom>
            <a:solidFill>
              <a:srgbClr val="000000"/>
            </a:solidFill>
            <a:ln w="9525">
              <a:noFill/>
              <a:round/>
              <a:headEnd/>
              <a:tailEnd/>
            </a:ln>
          </p:spPr>
          <p:txBody>
            <a:bodyPr/>
            <a:lstStyle/>
            <a:p>
              <a:endParaRPr lang="fr-FR">
                <a:latin typeface="Calibri" pitchFamily="34" charset="0"/>
              </a:endParaRPr>
            </a:p>
          </p:txBody>
        </p:sp>
        <p:sp>
          <p:nvSpPr>
            <p:cNvPr id="8720" name="Freeform 38"/>
            <p:cNvSpPr>
              <a:spLocks/>
            </p:cNvSpPr>
            <p:nvPr/>
          </p:nvSpPr>
          <p:spPr bwMode="auto">
            <a:xfrm>
              <a:off x="5305156" y="5832515"/>
              <a:ext cx="201699" cy="104883"/>
            </a:xfrm>
            <a:custGeom>
              <a:avLst/>
              <a:gdLst>
                <a:gd name="T0" fmla="*/ 813649736 w 50"/>
                <a:gd name="T1" fmla="*/ 423093990 h 26"/>
                <a:gd name="T2" fmla="*/ 813649736 w 50"/>
                <a:gd name="T3" fmla="*/ 423093990 h 26"/>
                <a:gd name="T4" fmla="*/ 683465173 w 50"/>
                <a:gd name="T5" fmla="*/ 260363966 h 26"/>
                <a:gd name="T6" fmla="*/ 553280610 w 50"/>
                <a:gd name="T7" fmla="*/ 130184000 h 26"/>
                <a:gd name="T8" fmla="*/ 390553815 w 50"/>
                <a:gd name="T9" fmla="*/ 32546000 h 26"/>
                <a:gd name="T10" fmla="*/ 227823048 w 50"/>
                <a:gd name="T11" fmla="*/ 0 h 26"/>
                <a:gd name="T12" fmla="*/ 227823048 w 50"/>
                <a:gd name="T13" fmla="*/ 0 h 26"/>
                <a:gd name="T14" fmla="*/ 130184594 w 50"/>
                <a:gd name="T15" fmla="*/ 0 h 26"/>
                <a:gd name="T16" fmla="*/ 65092297 w 50"/>
                <a:gd name="T17" fmla="*/ 32546000 h 26"/>
                <a:gd name="T18" fmla="*/ 0 w 50"/>
                <a:gd name="T19" fmla="*/ 97638008 h 26"/>
                <a:gd name="T20" fmla="*/ 0 w 50"/>
                <a:gd name="T21" fmla="*/ 130184000 h 26"/>
                <a:gd name="T22" fmla="*/ 32546149 w 50"/>
                <a:gd name="T23" fmla="*/ 162730024 h 26"/>
                <a:gd name="T24" fmla="*/ 32546149 w 50"/>
                <a:gd name="T25" fmla="*/ 162730024 h 26"/>
                <a:gd name="T26" fmla="*/ 65092297 w 50"/>
                <a:gd name="T27" fmla="*/ 162730024 h 26"/>
                <a:gd name="T28" fmla="*/ 65092297 w 50"/>
                <a:gd name="T29" fmla="*/ 130184000 h 26"/>
                <a:gd name="T30" fmla="*/ 65092297 w 50"/>
                <a:gd name="T31" fmla="*/ 130184000 h 26"/>
                <a:gd name="T32" fmla="*/ 97638454 w 50"/>
                <a:gd name="T33" fmla="*/ 32546000 h 26"/>
                <a:gd name="T34" fmla="*/ 97638454 w 50"/>
                <a:gd name="T35" fmla="*/ 32546000 h 26"/>
                <a:gd name="T36" fmla="*/ 195276907 w 50"/>
                <a:gd name="T37" fmla="*/ 32546000 h 26"/>
                <a:gd name="T38" fmla="*/ 325461533 w 50"/>
                <a:gd name="T39" fmla="*/ 32546000 h 26"/>
                <a:gd name="T40" fmla="*/ 325461533 w 50"/>
                <a:gd name="T41" fmla="*/ 32546000 h 26"/>
                <a:gd name="T42" fmla="*/ 423095921 w 50"/>
                <a:gd name="T43" fmla="*/ 65092000 h 26"/>
                <a:gd name="T44" fmla="*/ 520734343 w 50"/>
                <a:gd name="T45" fmla="*/ 130184000 h 26"/>
                <a:gd name="T46" fmla="*/ 520734343 w 50"/>
                <a:gd name="T47" fmla="*/ 130184000 h 26"/>
                <a:gd name="T48" fmla="*/ 683465173 w 50"/>
                <a:gd name="T49" fmla="*/ 292910021 h 26"/>
                <a:gd name="T50" fmla="*/ 813649736 w 50"/>
                <a:gd name="T51" fmla="*/ 423093990 h 26"/>
                <a:gd name="T52" fmla="*/ 813649736 w 50"/>
                <a:gd name="T53" fmla="*/ 423093990 h 26"/>
                <a:gd name="T54" fmla="*/ 813649736 w 50"/>
                <a:gd name="T55" fmla="*/ 423093990 h 2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0"/>
                <a:gd name="T85" fmla="*/ 0 h 26"/>
                <a:gd name="T86" fmla="*/ 50 w 50"/>
                <a:gd name="T87" fmla="*/ 26 h 2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0" h="26">
                  <a:moveTo>
                    <a:pt x="50" y="26"/>
                  </a:moveTo>
                  <a:lnTo>
                    <a:pt x="50" y="26"/>
                  </a:lnTo>
                  <a:lnTo>
                    <a:pt x="42" y="16"/>
                  </a:lnTo>
                  <a:lnTo>
                    <a:pt x="34" y="8"/>
                  </a:lnTo>
                  <a:lnTo>
                    <a:pt x="24" y="2"/>
                  </a:lnTo>
                  <a:lnTo>
                    <a:pt x="14" y="0"/>
                  </a:lnTo>
                  <a:lnTo>
                    <a:pt x="8" y="0"/>
                  </a:lnTo>
                  <a:lnTo>
                    <a:pt x="4" y="2"/>
                  </a:lnTo>
                  <a:lnTo>
                    <a:pt x="0" y="6"/>
                  </a:lnTo>
                  <a:lnTo>
                    <a:pt x="0" y="8"/>
                  </a:lnTo>
                  <a:lnTo>
                    <a:pt x="2" y="10"/>
                  </a:lnTo>
                  <a:lnTo>
                    <a:pt x="4" y="10"/>
                  </a:lnTo>
                  <a:lnTo>
                    <a:pt x="4" y="8"/>
                  </a:lnTo>
                  <a:lnTo>
                    <a:pt x="6" y="2"/>
                  </a:lnTo>
                  <a:lnTo>
                    <a:pt x="12" y="2"/>
                  </a:lnTo>
                  <a:lnTo>
                    <a:pt x="20" y="2"/>
                  </a:lnTo>
                  <a:lnTo>
                    <a:pt x="26" y="4"/>
                  </a:lnTo>
                  <a:lnTo>
                    <a:pt x="32" y="8"/>
                  </a:lnTo>
                  <a:lnTo>
                    <a:pt x="42" y="18"/>
                  </a:lnTo>
                  <a:lnTo>
                    <a:pt x="50" y="26"/>
                  </a:lnTo>
                </a:path>
              </a:pathLst>
            </a:custGeom>
            <a:noFill/>
            <a:ln w="9525">
              <a:noFill/>
              <a:round/>
              <a:headEnd/>
              <a:tailEnd/>
            </a:ln>
          </p:spPr>
          <p:txBody>
            <a:bodyPr/>
            <a:lstStyle/>
            <a:p>
              <a:endParaRPr lang="fr-FR">
                <a:latin typeface="Calibri" pitchFamily="34" charset="0"/>
              </a:endParaRPr>
            </a:p>
          </p:txBody>
        </p:sp>
        <p:sp>
          <p:nvSpPr>
            <p:cNvPr id="8721" name="Freeform 39"/>
            <p:cNvSpPr>
              <a:spLocks/>
            </p:cNvSpPr>
            <p:nvPr/>
          </p:nvSpPr>
          <p:spPr bwMode="auto">
            <a:xfrm>
              <a:off x="5393904" y="5913194"/>
              <a:ext cx="88747" cy="32272"/>
            </a:xfrm>
            <a:custGeom>
              <a:avLst/>
              <a:gdLst>
                <a:gd name="T0" fmla="*/ 358001366 w 22"/>
                <a:gd name="T1" fmla="*/ 130185217 h 8"/>
                <a:gd name="T2" fmla="*/ 358001366 w 22"/>
                <a:gd name="T3" fmla="*/ 130185217 h 8"/>
                <a:gd name="T4" fmla="*/ 260363501 w 22"/>
                <a:gd name="T5" fmla="*/ 65092609 h 8"/>
                <a:gd name="T6" fmla="*/ 97637833 w 22"/>
                <a:gd name="T7" fmla="*/ 0 h 8"/>
                <a:gd name="T8" fmla="*/ 97637833 w 22"/>
                <a:gd name="T9" fmla="*/ 0 h 8"/>
                <a:gd name="T10" fmla="*/ 32545942 w 22"/>
                <a:gd name="T11" fmla="*/ 0 h 8"/>
                <a:gd name="T12" fmla="*/ 0 w 22"/>
                <a:gd name="T13" fmla="*/ 0 h 8"/>
                <a:gd name="T14" fmla="*/ 0 w 22"/>
                <a:gd name="T15" fmla="*/ 32546304 h 8"/>
                <a:gd name="T16" fmla="*/ 0 w 22"/>
                <a:gd name="T17" fmla="*/ 32546304 h 8"/>
                <a:gd name="T18" fmla="*/ 0 w 22"/>
                <a:gd name="T19" fmla="*/ 32546304 h 8"/>
                <a:gd name="T20" fmla="*/ 32545942 w 22"/>
                <a:gd name="T21" fmla="*/ 32546304 h 8"/>
                <a:gd name="T22" fmla="*/ 32545942 w 22"/>
                <a:gd name="T23" fmla="*/ 32546304 h 8"/>
                <a:gd name="T24" fmla="*/ 65091884 w 22"/>
                <a:gd name="T25" fmla="*/ 0 h 8"/>
                <a:gd name="T26" fmla="*/ 97637833 w 22"/>
                <a:gd name="T27" fmla="*/ 32546304 h 8"/>
                <a:gd name="T28" fmla="*/ 195271633 w 22"/>
                <a:gd name="T29" fmla="*/ 32546304 h 8"/>
                <a:gd name="T30" fmla="*/ 195271633 w 22"/>
                <a:gd name="T31" fmla="*/ 32546304 h 8"/>
                <a:gd name="T32" fmla="*/ 292909498 w 22"/>
                <a:gd name="T33" fmla="*/ 97638921 h 8"/>
                <a:gd name="T34" fmla="*/ 358001366 w 22"/>
                <a:gd name="T35" fmla="*/ 130185217 h 8"/>
                <a:gd name="T36" fmla="*/ 358001366 w 22"/>
                <a:gd name="T37" fmla="*/ 130185217 h 8"/>
                <a:gd name="T38" fmla="*/ 358001366 w 22"/>
                <a:gd name="T39" fmla="*/ 130185217 h 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2"/>
                <a:gd name="T61" fmla="*/ 0 h 8"/>
                <a:gd name="T62" fmla="*/ 22 w 22"/>
                <a:gd name="T63" fmla="*/ 8 h 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2" h="8">
                  <a:moveTo>
                    <a:pt x="22" y="8"/>
                  </a:moveTo>
                  <a:lnTo>
                    <a:pt x="22" y="8"/>
                  </a:lnTo>
                  <a:lnTo>
                    <a:pt x="16" y="4"/>
                  </a:lnTo>
                  <a:lnTo>
                    <a:pt x="6" y="0"/>
                  </a:lnTo>
                  <a:lnTo>
                    <a:pt x="2" y="0"/>
                  </a:lnTo>
                  <a:lnTo>
                    <a:pt x="0" y="0"/>
                  </a:lnTo>
                  <a:lnTo>
                    <a:pt x="0" y="2"/>
                  </a:lnTo>
                  <a:lnTo>
                    <a:pt x="2" y="2"/>
                  </a:lnTo>
                  <a:lnTo>
                    <a:pt x="4" y="0"/>
                  </a:lnTo>
                  <a:lnTo>
                    <a:pt x="6" y="2"/>
                  </a:lnTo>
                  <a:lnTo>
                    <a:pt x="12" y="2"/>
                  </a:lnTo>
                  <a:lnTo>
                    <a:pt x="18" y="6"/>
                  </a:lnTo>
                  <a:lnTo>
                    <a:pt x="22" y="8"/>
                  </a:lnTo>
                  <a:close/>
                </a:path>
              </a:pathLst>
            </a:custGeom>
            <a:solidFill>
              <a:srgbClr val="000000"/>
            </a:solidFill>
            <a:ln w="9525">
              <a:noFill/>
              <a:round/>
              <a:headEnd/>
              <a:tailEnd/>
            </a:ln>
          </p:spPr>
          <p:txBody>
            <a:bodyPr/>
            <a:lstStyle/>
            <a:p>
              <a:endParaRPr lang="fr-FR">
                <a:latin typeface="Calibri" pitchFamily="34" charset="0"/>
              </a:endParaRPr>
            </a:p>
          </p:txBody>
        </p:sp>
        <p:sp>
          <p:nvSpPr>
            <p:cNvPr id="8722" name="Freeform 40"/>
            <p:cNvSpPr>
              <a:spLocks/>
            </p:cNvSpPr>
            <p:nvPr/>
          </p:nvSpPr>
          <p:spPr bwMode="auto">
            <a:xfrm>
              <a:off x="5393904" y="5913194"/>
              <a:ext cx="88747" cy="32272"/>
            </a:xfrm>
            <a:custGeom>
              <a:avLst/>
              <a:gdLst>
                <a:gd name="T0" fmla="*/ 358001366 w 22"/>
                <a:gd name="T1" fmla="*/ 130185217 h 8"/>
                <a:gd name="T2" fmla="*/ 358001366 w 22"/>
                <a:gd name="T3" fmla="*/ 130185217 h 8"/>
                <a:gd name="T4" fmla="*/ 260363501 w 22"/>
                <a:gd name="T5" fmla="*/ 65092609 h 8"/>
                <a:gd name="T6" fmla="*/ 97637833 w 22"/>
                <a:gd name="T7" fmla="*/ 0 h 8"/>
                <a:gd name="T8" fmla="*/ 97637833 w 22"/>
                <a:gd name="T9" fmla="*/ 0 h 8"/>
                <a:gd name="T10" fmla="*/ 32545942 w 22"/>
                <a:gd name="T11" fmla="*/ 0 h 8"/>
                <a:gd name="T12" fmla="*/ 0 w 22"/>
                <a:gd name="T13" fmla="*/ 0 h 8"/>
                <a:gd name="T14" fmla="*/ 0 w 22"/>
                <a:gd name="T15" fmla="*/ 32546304 h 8"/>
                <a:gd name="T16" fmla="*/ 0 w 22"/>
                <a:gd name="T17" fmla="*/ 32546304 h 8"/>
                <a:gd name="T18" fmla="*/ 0 w 22"/>
                <a:gd name="T19" fmla="*/ 32546304 h 8"/>
                <a:gd name="T20" fmla="*/ 32545942 w 22"/>
                <a:gd name="T21" fmla="*/ 32546304 h 8"/>
                <a:gd name="T22" fmla="*/ 32545942 w 22"/>
                <a:gd name="T23" fmla="*/ 32546304 h 8"/>
                <a:gd name="T24" fmla="*/ 65091884 w 22"/>
                <a:gd name="T25" fmla="*/ 0 h 8"/>
                <a:gd name="T26" fmla="*/ 97637833 w 22"/>
                <a:gd name="T27" fmla="*/ 32546304 h 8"/>
                <a:gd name="T28" fmla="*/ 195271633 w 22"/>
                <a:gd name="T29" fmla="*/ 32546304 h 8"/>
                <a:gd name="T30" fmla="*/ 195271633 w 22"/>
                <a:gd name="T31" fmla="*/ 32546304 h 8"/>
                <a:gd name="T32" fmla="*/ 292909498 w 22"/>
                <a:gd name="T33" fmla="*/ 97638921 h 8"/>
                <a:gd name="T34" fmla="*/ 358001366 w 22"/>
                <a:gd name="T35" fmla="*/ 130185217 h 8"/>
                <a:gd name="T36" fmla="*/ 358001366 w 22"/>
                <a:gd name="T37" fmla="*/ 130185217 h 8"/>
                <a:gd name="T38" fmla="*/ 358001366 w 22"/>
                <a:gd name="T39" fmla="*/ 130185217 h 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2"/>
                <a:gd name="T61" fmla="*/ 0 h 8"/>
                <a:gd name="T62" fmla="*/ 22 w 22"/>
                <a:gd name="T63" fmla="*/ 8 h 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2" h="8">
                  <a:moveTo>
                    <a:pt x="22" y="8"/>
                  </a:moveTo>
                  <a:lnTo>
                    <a:pt x="22" y="8"/>
                  </a:lnTo>
                  <a:lnTo>
                    <a:pt x="16" y="4"/>
                  </a:lnTo>
                  <a:lnTo>
                    <a:pt x="6" y="0"/>
                  </a:lnTo>
                  <a:lnTo>
                    <a:pt x="2" y="0"/>
                  </a:lnTo>
                  <a:lnTo>
                    <a:pt x="0" y="0"/>
                  </a:lnTo>
                  <a:lnTo>
                    <a:pt x="0" y="2"/>
                  </a:lnTo>
                  <a:lnTo>
                    <a:pt x="2" y="2"/>
                  </a:lnTo>
                  <a:lnTo>
                    <a:pt x="4" y="0"/>
                  </a:lnTo>
                  <a:lnTo>
                    <a:pt x="6" y="2"/>
                  </a:lnTo>
                  <a:lnTo>
                    <a:pt x="12" y="2"/>
                  </a:lnTo>
                  <a:lnTo>
                    <a:pt x="18" y="6"/>
                  </a:lnTo>
                  <a:lnTo>
                    <a:pt x="22" y="8"/>
                  </a:lnTo>
                </a:path>
              </a:pathLst>
            </a:custGeom>
            <a:noFill/>
            <a:ln w="9525">
              <a:noFill/>
              <a:round/>
              <a:headEnd/>
              <a:tailEnd/>
            </a:ln>
          </p:spPr>
          <p:txBody>
            <a:bodyPr/>
            <a:lstStyle/>
            <a:p>
              <a:endParaRPr lang="fr-FR">
                <a:latin typeface="Calibri" pitchFamily="34" charset="0"/>
              </a:endParaRPr>
            </a:p>
          </p:txBody>
        </p:sp>
        <p:sp>
          <p:nvSpPr>
            <p:cNvPr id="8723" name="Freeform 41"/>
            <p:cNvSpPr>
              <a:spLocks/>
            </p:cNvSpPr>
            <p:nvPr/>
          </p:nvSpPr>
          <p:spPr bwMode="auto">
            <a:xfrm>
              <a:off x="5845709" y="4194722"/>
              <a:ext cx="177495" cy="613164"/>
            </a:xfrm>
            <a:custGeom>
              <a:avLst/>
              <a:gdLst>
                <a:gd name="T0" fmla="*/ 0 w 44"/>
                <a:gd name="T1" fmla="*/ 1301835901 h 152"/>
                <a:gd name="T2" fmla="*/ 0 w 44"/>
                <a:gd name="T3" fmla="*/ 1301835901 h 152"/>
                <a:gd name="T4" fmla="*/ 162730650 w 44"/>
                <a:gd name="T5" fmla="*/ 1790023166 h 152"/>
                <a:gd name="T6" fmla="*/ 260369002 w 44"/>
                <a:gd name="T7" fmla="*/ 2050391859 h 152"/>
                <a:gd name="T8" fmla="*/ 390549500 w 44"/>
                <a:gd name="T9" fmla="*/ 2147483647 h 152"/>
                <a:gd name="T10" fmla="*/ 390549500 w 44"/>
                <a:gd name="T11" fmla="*/ 2147483647 h 152"/>
                <a:gd name="T12" fmla="*/ 488187852 w 44"/>
                <a:gd name="T13" fmla="*/ 2147483647 h 152"/>
                <a:gd name="T14" fmla="*/ 553280213 w 44"/>
                <a:gd name="T15" fmla="*/ 2147483647 h 152"/>
                <a:gd name="T16" fmla="*/ 650918565 w 44"/>
                <a:gd name="T17" fmla="*/ 2147483647 h 152"/>
                <a:gd name="T18" fmla="*/ 650918565 w 44"/>
                <a:gd name="T19" fmla="*/ 2147483647 h 152"/>
                <a:gd name="T20" fmla="*/ 683464682 w 44"/>
                <a:gd name="T21" fmla="*/ 2147483647 h 152"/>
                <a:gd name="T22" fmla="*/ 716010800 w 44"/>
                <a:gd name="T23" fmla="*/ 2147483647 h 152"/>
                <a:gd name="T24" fmla="*/ 716010800 w 44"/>
                <a:gd name="T25" fmla="*/ 2147483647 h 152"/>
                <a:gd name="T26" fmla="*/ 716010800 w 44"/>
                <a:gd name="T27" fmla="*/ 2147483647 h 152"/>
                <a:gd name="T28" fmla="*/ 716010800 w 44"/>
                <a:gd name="T29" fmla="*/ 2017845772 h 152"/>
                <a:gd name="T30" fmla="*/ 683464682 w 44"/>
                <a:gd name="T31" fmla="*/ 1724930993 h 152"/>
                <a:gd name="T32" fmla="*/ 683464682 w 44"/>
                <a:gd name="T33" fmla="*/ 1724930993 h 152"/>
                <a:gd name="T34" fmla="*/ 618372448 w 44"/>
                <a:gd name="T35" fmla="*/ 1106559381 h 152"/>
                <a:gd name="T36" fmla="*/ 618372448 w 44"/>
                <a:gd name="T37" fmla="*/ 1106559381 h 152"/>
                <a:gd name="T38" fmla="*/ 553280213 w 44"/>
                <a:gd name="T39" fmla="*/ 813648384 h 152"/>
                <a:gd name="T40" fmla="*/ 488187852 w 44"/>
                <a:gd name="T41" fmla="*/ 520733478 h 152"/>
                <a:gd name="T42" fmla="*/ 423095618 w 44"/>
                <a:gd name="T43" fmla="*/ 260368756 h 152"/>
                <a:gd name="T44" fmla="*/ 260369002 w 44"/>
                <a:gd name="T45" fmla="*/ 0 h 152"/>
                <a:gd name="T46" fmla="*/ 260369002 w 44"/>
                <a:gd name="T47" fmla="*/ 0 h 152"/>
                <a:gd name="T48" fmla="*/ 260369002 w 44"/>
                <a:gd name="T49" fmla="*/ 0 h 152"/>
                <a:gd name="T50" fmla="*/ 227822884 w 44"/>
                <a:gd name="T51" fmla="*/ 0 h 152"/>
                <a:gd name="T52" fmla="*/ 227822884 w 44"/>
                <a:gd name="T53" fmla="*/ 0 h 152"/>
                <a:gd name="T54" fmla="*/ 423095618 w 44"/>
                <a:gd name="T55" fmla="*/ 455641305 h 152"/>
                <a:gd name="T56" fmla="*/ 553280213 w 44"/>
                <a:gd name="T57" fmla="*/ 943828696 h 152"/>
                <a:gd name="T58" fmla="*/ 618372448 w 44"/>
                <a:gd name="T59" fmla="*/ 1432020247 h 152"/>
                <a:gd name="T60" fmla="*/ 650918565 w 44"/>
                <a:gd name="T61" fmla="*/ 1920207513 h 152"/>
                <a:gd name="T62" fmla="*/ 650918565 w 44"/>
                <a:gd name="T63" fmla="*/ 1920207513 h 152"/>
                <a:gd name="T64" fmla="*/ 683464682 w 44"/>
                <a:gd name="T65" fmla="*/ 2147483647 h 152"/>
                <a:gd name="T66" fmla="*/ 683464682 w 44"/>
                <a:gd name="T67" fmla="*/ 2147483647 h 152"/>
                <a:gd name="T68" fmla="*/ 683464682 w 44"/>
                <a:gd name="T69" fmla="*/ 2147483647 h 152"/>
                <a:gd name="T70" fmla="*/ 650918565 w 44"/>
                <a:gd name="T71" fmla="*/ 2147483647 h 152"/>
                <a:gd name="T72" fmla="*/ 553280213 w 44"/>
                <a:gd name="T73" fmla="*/ 2147483647 h 152"/>
                <a:gd name="T74" fmla="*/ 553280213 w 44"/>
                <a:gd name="T75" fmla="*/ 2147483647 h 152"/>
                <a:gd name="T76" fmla="*/ 488187852 w 44"/>
                <a:gd name="T77" fmla="*/ 2147483647 h 152"/>
                <a:gd name="T78" fmla="*/ 488187852 w 44"/>
                <a:gd name="T79" fmla="*/ 2147483647 h 152"/>
                <a:gd name="T80" fmla="*/ 358007417 w 44"/>
                <a:gd name="T81" fmla="*/ 2147483647 h 152"/>
                <a:gd name="T82" fmla="*/ 358007417 w 44"/>
                <a:gd name="T83" fmla="*/ 2147483647 h 152"/>
                <a:gd name="T84" fmla="*/ 227822884 w 44"/>
                <a:gd name="T85" fmla="*/ 1952753599 h 152"/>
                <a:gd name="T86" fmla="*/ 130184501 w 44"/>
                <a:gd name="T87" fmla="*/ 1724930993 h 152"/>
                <a:gd name="T88" fmla="*/ 0 w 44"/>
                <a:gd name="T89" fmla="*/ 1301835901 h 152"/>
                <a:gd name="T90" fmla="*/ 0 w 44"/>
                <a:gd name="T91" fmla="*/ 1301835901 h 152"/>
                <a:gd name="T92" fmla="*/ 0 w 44"/>
                <a:gd name="T93" fmla="*/ 1301835901 h 1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4"/>
                <a:gd name="T142" fmla="*/ 0 h 152"/>
                <a:gd name="T143" fmla="*/ 44 w 44"/>
                <a:gd name="T144" fmla="*/ 152 h 1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4" h="152">
                  <a:moveTo>
                    <a:pt x="0" y="80"/>
                  </a:moveTo>
                  <a:lnTo>
                    <a:pt x="0" y="80"/>
                  </a:lnTo>
                  <a:lnTo>
                    <a:pt x="10" y="110"/>
                  </a:lnTo>
                  <a:lnTo>
                    <a:pt x="16" y="126"/>
                  </a:lnTo>
                  <a:lnTo>
                    <a:pt x="24" y="140"/>
                  </a:lnTo>
                  <a:lnTo>
                    <a:pt x="30" y="148"/>
                  </a:lnTo>
                  <a:lnTo>
                    <a:pt x="34" y="152"/>
                  </a:lnTo>
                  <a:lnTo>
                    <a:pt x="40" y="152"/>
                  </a:lnTo>
                  <a:lnTo>
                    <a:pt x="42" y="152"/>
                  </a:lnTo>
                  <a:lnTo>
                    <a:pt x="44" y="148"/>
                  </a:lnTo>
                  <a:lnTo>
                    <a:pt x="44" y="142"/>
                  </a:lnTo>
                  <a:lnTo>
                    <a:pt x="44" y="124"/>
                  </a:lnTo>
                  <a:lnTo>
                    <a:pt x="42" y="106"/>
                  </a:lnTo>
                  <a:lnTo>
                    <a:pt x="38" y="68"/>
                  </a:lnTo>
                  <a:lnTo>
                    <a:pt x="34" y="50"/>
                  </a:lnTo>
                  <a:lnTo>
                    <a:pt x="30" y="32"/>
                  </a:lnTo>
                  <a:lnTo>
                    <a:pt x="26" y="16"/>
                  </a:lnTo>
                  <a:lnTo>
                    <a:pt x="16" y="0"/>
                  </a:lnTo>
                  <a:lnTo>
                    <a:pt x="14" y="0"/>
                  </a:lnTo>
                  <a:lnTo>
                    <a:pt x="26" y="28"/>
                  </a:lnTo>
                  <a:lnTo>
                    <a:pt x="34" y="58"/>
                  </a:lnTo>
                  <a:lnTo>
                    <a:pt x="38" y="88"/>
                  </a:lnTo>
                  <a:lnTo>
                    <a:pt x="40" y="118"/>
                  </a:lnTo>
                  <a:lnTo>
                    <a:pt x="42" y="142"/>
                  </a:lnTo>
                  <a:lnTo>
                    <a:pt x="42" y="144"/>
                  </a:lnTo>
                  <a:lnTo>
                    <a:pt x="40" y="146"/>
                  </a:lnTo>
                  <a:lnTo>
                    <a:pt x="34" y="148"/>
                  </a:lnTo>
                  <a:lnTo>
                    <a:pt x="30" y="142"/>
                  </a:lnTo>
                  <a:lnTo>
                    <a:pt x="22" y="132"/>
                  </a:lnTo>
                  <a:lnTo>
                    <a:pt x="14" y="120"/>
                  </a:lnTo>
                  <a:lnTo>
                    <a:pt x="8" y="106"/>
                  </a:lnTo>
                  <a:lnTo>
                    <a:pt x="0" y="80"/>
                  </a:lnTo>
                  <a:close/>
                </a:path>
              </a:pathLst>
            </a:custGeom>
            <a:solidFill>
              <a:srgbClr val="000000"/>
            </a:solidFill>
            <a:ln w="9525">
              <a:noFill/>
              <a:round/>
              <a:headEnd/>
              <a:tailEnd/>
            </a:ln>
          </p:spPr>
          <p:txBody>
            <a:bodyPr/>
            <a:lstStyle/>
            <a:p>
              <a:endParaRPr lang="fr-FR">
                <a:latin typeface="Calibri" pitchFamily="34" charset="0"/>
              </a:endParaRPr>
            </a:p>
          </p:txBody>
        </p:sp>
        <p:sp>
          <p:nvSpPr>
            <p:cNvPr id="8724" name="Freeform 42"/>
            <p:cNvSpPr>
              <a:spLocks/>
            </p:cNvSpPr>
            <p:nvPr/>
          </p:nvSpPr>
          <p:spPr bwMode="auto">
            <a:xfrm>
              <a:off x="5845709" y="4194722"/>
              <a:ext cx="177495" cy="613164"/>
            </a:xfrm>
            <a:custGeom>
              <a:avLst/>
              <a:gdLst>
                <a:gd name="T0" fmla="*/ 0 w 44"/>
                <a:gd name="T1" fmla="*/ 1301835901 h 152"/>
                <a:gd name="T2" fmla="*/ 0 w 44"/>
                <a:gd name="T3" fmla="*/ 1301835901 h 152"/>
                <a:gd name="T4" fmla="*/ 162730650 w 44"/>
                <a:gd name="T5" fmla="*/ 1790023166 h 152"/>
                <a:gd name="T6" fmla="*/ 260369002 w 44"/>
                <a:gd name="T7" fmla="*/ 2050391859 h 152"/>
                <a:gd name="T8" fmla="*/ 390549500 w 44"/>
                <a:gd name="T9" fmla="*/ 2147483647 h 152"/>
                <a:gd name="T10" fmla="*/ 390549500 w 44"/>
                <a:gd name="T11" fmla="*/ 2147483647 h 152"/>
                <a:gd name="T12" fmla="*/ 488187852 w 44"/>
                <a:gd name="T13" fmla="*/ 2147483647 h 152"/>
                <a:gd name="T14" fmla="*/ 553280213 w 44"/>
                <a:gd name="T15" fmla="*/ 2147483647 h 152"/>
                <a:gd name="T16" fmla="*/ 650918565 w 44"/>
                <a:gd name="T17" fmla="*/ 2147483647 h 152"/>
                <a:gd name="T18" fmla="*/ 650918565 w 44"/>
                <a:gd name="T19" fmla="*/ 2147483647 h 152"/>
                <a:gd name="T20" fmla="*/ 683464682 w 44"/>
                <a:gd name="T21" fmla="*/ 2147483647 h 152"/>
                <a:gd name="T22" fmla="*/ 716010800 w 44"/>
                <a:gd name="T23" fmla="*/ 2147483647 h 152"/>
                <a:gd name="T24" fmla="*/ 716010800 w 44"/>
                <a:gd name="T25" fmla="*/ 2147483647 h 152"/>
                <a:gd name="T26" fmla="*/ 716010800 w 44"/>
                <a:gd name="T27" fmla="*/ 2147483647 h 152"/>
                <a:gd name="T28" fmla="*/ 716010800 w 44"/>
                <a:gd name="T29" fmla="*/ 2017845772 h 152"/>
                <a:gd name="T30" fmla="*/ 683464682 w 44"/>
                <a:gd name="T31" fmla="*/ 1724930993 h 152"/>
                <a:gd name="T32" fmla="*/ 683464682 w 44"/>
                <a:gd name="T33" fmla="*/ 1724930993 h 152"/>
                <a:gd name="T34" fmla="*/ 618372448 w 44"/>
                <a:gd name="T35" fmla="*/ 1106559381 h 152"/>
                <a:gd name="T36" fmla="*/ 618372448 w 44"/>
                <a:gd name="T37" fmla="*/ 1106559381 h 152"/>
                <a:gd name="T38" fmla="*/ 553280213 w 44"/>
                <a:gd name="T39" fmla="*/ 813648384 h 152"/>
                <a:gd name="T40" fmla="*/ 488187852 w 44"/>
                <a:gd name="T41" fmla="*/ 520733478 h 152"/>
                <a:gd name="T42" fmla="*/ 423095618 w 44"/>
                <a:gd name="T43" fmla="*/ 260368756 h 152"/>
                <a:gd name="T44" fmla="*/ 260369002 w 44"/>
                <a:gd name="T45" fmla="*/ 0 h 152"/>
                <a:gd name="T46" fmla="*/ 260369002 w 44"/>
                <a:gd name="T47" fmla="*/ 0 h 152"/>
                <a:gd name="T48" fmla="*/ 260369002 w 44"/>
                <a:gd name="T49" fmla="*/ 0 h 152"/>
                <a:gd name="T50" fmla="*/ 227822884 w 44"/>
                <a:gd name="T51" fmla="*/ 0 h 152"/>
                <a:gd name="T52" fmla="*/ 227822884 w 44"/>
                <a:gd name="T53" fmla="*/ 0 h 152"/>
                <a:gd name="T54" fmla="*/ 423095618 w 44"/>
                <a:gd name="T55" fmla="*/ 455641305 h 152"/>
                <a:gd name="T56" fmla="*/ 553280213 w 44"/>
                <a:gd name="T57" fmla="*/ 943828696 h 152"/>
                <a:gd name="T58" fmla="*/ 618372448 w 44"/>
                <a:gd name="T59" fmla="*/ 1432020247 h 152"/>
                <a:gd name="T60" fmla="*/ 650918565 w 44"/>
                <a:gd name="T61" fmla="*/ 1920207513 h 152"/>
                <a:gd name="T62" fmla="*/ 650918565 w 44"/>
                <a:gd name="T63" fmla="*/ 1920207513 h 152"/>
                <a:gd name="T64" fmla="*/ 683464682 w 44"/>
                <a:gd name="T65" fmla="*/ 2147483647 h 152"/>
                <a:gd name="T66" fmla="*/ 683464682 w 44"/>
                <a:gd name="T67" fmla="*/ 2147483647 h 152"/>
                <a:gd name="T68" fmla="*/ 683464682 w 44"/>
                <a:gd name="T69" fmla="*/ 2147483647 h 152"/>
                <a:gd name="T70" fmla="*/ 650918565 w 44"/>
                <a:gd name="T71" fmla="*/ 2147483647 h 152"/>
                <a:gd name="T72" fmla="*/ 553280213 w 44"/>
                <a:gd name="T73" fmla="*/ 2147483647 h 152"/>
                <a:gd name="T74" fmla="*/ 553280213 w 44"/>
                <a:gd name="T75" fmla="*/ 2147483647 h 152"/>
                <a:gd name="T76" fmla="*/ 488187852 w 44"/>
                <a:gd name="T77" fmla="*/ 2147483647 h 152"/>
                <a:gd name="T78" fmla="*/ 488187852 w 44"/>
                <a:gd name="T79" fmla="*/ 2147483647 h 152"/>
                <a:gd name="T80" fmla="*/ 358007417 w 44"/>
                <a:gd name="T81" fmla="*/ 2147483647 h 152"/>
                <a:gd name="T82" fmla="*/ 358007417 w 44"/>
                <a:gd name="T83" fmla="*/ 2147483647 h 152"/>
                <a:gd name="T84" fmla="*/ 227822884 w 44"/>
                <a:gd name="T85" fmla="*/ 1952753599 h 152"/>
                <a:gd name="T86" fmla="*/ 130184501 w 44"/>
                <a:gd name="T87" fmla="*/ 1724930993 h 152"/>
                <a:gd name="T88" fmla="*/ 0 w 44"/>
                <a:gd name="T89" fmla="*/ 1301835901 h 152"/>
                <a:gd name="T90" fmla="*/ 0 w 44"/>
                <a:gd name="T91" fmla="*/ 1301835901 h 152"/>
                <a:gd name="T92" fmla="*/ 0 w 44"/>
                <a:gd name="T93" fmla="*/ 1301835901 h 1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4"/>
                <a:gd name="T142" fmla="*/ 0 h 152"/>
                <a:gd name="T143" fmla="*/ 44 w 44"/>
                <a:gd name="T144" fmla="*/ 152 h 1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4" h="152">
                  <a:moveTo>
                    <a:pt x="0" y="80"/>
                  </a:moveTo>
                  <a:lnTo>
                    <a:pt x="0" y="80"/>
                  </a:lnTo>
                  <a:lnTo>
                    <a:pt x="10" y="110"/>
                  </a:lnTo>
                  <a:lnTo>
                    <a:pt x="16" y="126"/>
                  </a:lnTo>
                  <a:lnTo>
                    <a:pt x="24" y="140"/>
                  </a:lnTo>
                  <a:lnTo>
                    <a:pt x="30" y="148"/>
                  </a:lnTo>
                  <a:lnTo>
                    <a:pt x="34" y="152"/>
                  </a:lnTo>
                  <a:lnTo>
                    <a:pt x="40" y="152"/>
                  </a:lnTo>
                  <a:lnTo>
                    <a:pt x="42" y="152"/>
                  </a:lnTo>
                  <a:lnTo>
                    <a:pt x="44" y="148"/>
                  </a:lnTo>
                  <a:lnTo>
                    <a:pt x="44" y="142"/>
                  </a:lnTo>
                  <a:lnTo>
                    <a:pt x="44" y="124"/>
                  </a:lnTo>
                  <a:lnTo>
                    <a:pt x="42" y="106"/>
                  </a:lnTo>
                  <a:lnTo>
                    <a:pt x="38" y="68"/>
                  </a:lnTo>
                  <a:lnTo>
                    <a:pt x="34" y="50"/>
                  </a:lnTo>
                  <a:lnTo>
                    <a:pt x="30" y="32"/>
                  </a:lnTo>
                  <a:lnTo>
                    <a:pt x="26" y="16"/>
                  </a:lnTo>
                  <a:lnTo>
                    <a:pt x="16" y="0"/>
                  </a:lnTo>
                  <a:lnTo>
                    <a:pt x="14" y="0"/>
                  </a:lnTo>
                  <a:lnTo>
                    <a:pt x="26" y="28"/>
                  </a:lnTo>
                  <a:lnTo>
                    <a:pt x="34" y="58"/>
                  </a:lnTo>
                  <a:lnTo>
                    <a:pt x="38" y="88"/>
                  </a:lnTo>
                  <a:lnTo>
                    <a:pt x="40" y="118"/>
                  </a:lnTo>
                  <a:lnTo>
                    <a:pt x="42" y="142"/>
                  </a:lnTo>
                  <a:lnTo>
                    <a:pt x="42" y="144"/>
                  </a:lnTo>
                  <a:lnTo>
                    <a:pt x="40" y="146"/>
                  </a:lnTo>
                  <a:lnTo>
                    <a:pt x="34" y="148"/>
                  </a:lnTo>
                  <a:lnTo>
                    <a:pt x="30" y="142"/>
                  </a:lnTo>
                  <a:lnTo>
                    <a:pt x="22" y="132"/>
                  </a:lnTo>
                  <a:lnTo>
                    <a:pt x="14" y="120"/>
                  </a:lnTo>
                  <a:lnTo>
                    <a:pt x="8" y="106"/>
                  </a:lnTo>
                  <a:lnTo>
                    <a:pt x="0" y="80"/>
                  </a:lnTo>
                </a:path>
              </a:pathLst>
            </a:custGeom>
            <a:noFill/>
            <a:ln w="9525">
              <a:noFill/>
              <a:round/>
              <a:headEnd/>
              <a:tailEnd/>
            </a:ln>
          </p:spPr>
          <p:txBody>
            <a:bodyPr/>
            <a:lstStyle/>
            <a:p>
              <a:endParaRPr lang="fr-FR">
                <a:latin typeface="Calibri" pitchFamily="34" charset="0"/>
              </a:endParaRPr>
            </a:p>
          </p:txBody>
        </p:sp>
        <p:sp>
          <p:nvSpPr>
            <p:cNvPr id="8725" name="Freeform 43"/>
            <p:cNvSpPr>
              <a:spLocks/>
            </p:cNvSpPr>
            <p:nvPr/>
          </p:nvSpPr>
          <p:spPr bwMode="auto">
            <a:xfrm>
              <a:off x="5999000" y="4291537"/>
              <a:ext cx="225903" cy="266242"/>
            </a:xfrm>
            <a:custGeom>
              <a:avLst/>
              <a:gdLst>
                <a:gd name="T0" fmla="*/ 0 w 56"/>
                <a:gd name="T1" fmla="*/ 0 h 66"/>
                <a:gd name="T2" fmla="*/ 0 w 56"/>
                <a:gd name="T3" fmla="*/ 0 h 66"/>
                <a:gd name="T4" fmla="*/ 32546167 w 56"/>
                <a:gd name="T5" fmla="*/ 358002669 h 66"/>
                <a:gd name="T6" fmla="*/ 130184668 w 56"/>
                <a:gd name="T7" fmla="*/ 716009372 h 66"/>
                <a:gd name="T8" fmla="*/ 130184668 w 56"/>
                <a:gd name="T9" fmla="*/ 716009372 h 66"/>
                <a:gd name="T10" fmla="*/ 162730858 w 56"/>
                <a:gd name="T11" fmla="*/ 846189548 h 66"/>
                <a:gd name="T12" fmla="*/ 260369336 w 56"/>
                <a:gd name="T13" fmla="*/ 943827706 h 66"/>
                <a:gd name="T14" fmla="*/ 325461717 w 56"/>
                <a:gd name="T15" fmla="*/ 1041465863 h 66"/>
                <a:gd name="T16" fmla="*/ 390554035 w 56"/>
                <a:gd name="T17" fmla="*/ 1074012168 h 66"/>
                <a:gd name="T18" fmla="*/ 455646353 w 56"/>
                <a:gd name="T19" fmla="*/ 1074012168 h 66"/>
                <a:gd name="T20" fmla="*/ 455646353 w 56"/>
                <a:gd name="T21" fmla="*/ 1074012168 h 66"/>
                <a:gd name="T22" fmla="*/ 553280922 w 56"/>
                <a:gd name="T23" fmla="*/ 1041465863 h 66"/>
                <a:gd name="T24" fmla="*/ 618373240 w 56"/>
                <a:gd name="T25" fmla="*/ 976373758 h 66"/>
                <a:gd name="T26" fmla="*/ 716011717 w 56"/>
                <a:gd name="T27" fmla="*/ 781101477 h 66"/>
                <a:gd name="T28" fmla="*/ 716011717 w 56"/>
                <a:gd name="T29" fmla="*/ 781101477 h 66"/>
                <a:gd name="T30" fmla="*/ 781104036 w 56"/>
                <a:gd name="T31" fmla="*/ 650917267 h 66"/>
                <a:gd name="T32" fmla="*/ 846196354 w 56"/>
                <a:gd name="T33" fmla="*/ 488186879 h 66"/>
                <a:gd name="T34" fmla="*/ 878742513 w 56"/>
                <a:gd name="T35" fmla="*/ 325456617 h 66"/>
                <a:gd name="T36" fmla="*/ 911288672 w 56"/>
                <a:gd name="T37" fmla="*/ 130184241 h 66"/>
                <a:gd name="T38" fmla="*/ 911288672 w 56"/>
                <a:gd name="T39" fmla="*/ 130184241 h 66"/>
                <a:gd name="T40" fmla="*/ 878742513 w 56"/>
                <a:gd name="T41" fmla="*/ 130184241 h 66"/>
                <a:gd name="T42" fmla="*/ 878742513 w 56"/>
                <a:gd name="T43" fmla="*/ 130184241 h 66"/>
                <a:gd name="T44" fmla="*/ 846196354 w 56"/>
                <a:gd name="T45" fmla="*/ 390548722 h 66"/>
                <a:gd name="T46" fmla="*/ 781104036 w 56"/>
                <a:gd name="T47" fmla="*/ 618371215 h 66"/>
                <a:gd name="T48" fmla="*/ 683465558 w 56"/>
                <a:gd name="T49" fmla="*/ 846189548 h 66"/>
                <a:gd name="T50" fmla="*/ 520734637 w 56"/>
                <a:gd name="T51" fmla="*/ 1008919811 h 66"/>
                <a:gd name="T52" fmla="*/ 520734637 w 56"/>
                <a:gd name="T53" fmla="*/ 1008919811 h 66"/>
                <a:gd name="T54" fmla="*/ 455646353 w 56"/>
                <a:gd name="T55" fmla="*/ 1074012168 h 66"/>
                <a:gd name="T56" fmla="*/ 390554035 w 56"/>
                <a:gd name="T57" fmla="*/ 1074012168 h 66"/>
                <a:gd name="T58" fmla="*/ 325461717 w 56"/>
                <a:gd name="T59" fmla="*/ 1008919811 h 66"/>
                <a:gd name="T60" fmla="*/ 260369336 w 56"/>
                <a:gd name="T61" fmla="*/ 943827706 h 66"/>
                <a:gd name="T62" fmla="*/ 162730858 w 56"/>
                <a:gd name="T63" fmla="*/ 748555425 h 66"/>
                <a:gd name="T64" fmla="*/ 130184668 w 56"/>
                <a:gd name="T65" fmla="*/ 618371215 h 66"/>
                <a:gd name="T66" fmla="*/ 130184668 w 56"/>
                <a:gd name="T67" fmla="*/ 618371215 h 66"/>
                <a:gd name="T68" fmla="*/ 32546167 w 56"/>
                <a:gd name="T69" fmla="*/ 325456617 h 66"/>
                <a:gd name="T70" fmla="*/ 0 w 56"/>
                <a:gd name="T71" fmla="*/ 0 h 66"/>
                <a:gd name="T72" fmla="*/ 0 w 56"/>
                <a:gd name="T73" fmla="*/ 0 h 66"/>
                <a:gd name="T74" fmla="*/ 0 w 56"/>
                <a:gd name="T75" fmla="*/ 0 h 6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6"/>
                <a:gd name="T115" fmla="*/ 0 h 66"/>
                <a:gd name="T116" fmla="*/ 56 w 56"/>
                <a:gd name="T117" fmla="*/ 66 h 6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6" h="66">
                  <a:moveTo>
                    <a:pt x="0" y="0"/>
                  </a:moveTo>
                  <a:lnTo>
                    <a:pt x="0" y="0"/>
                  </a:lnTo>
                  <a:lnTo>
                    <a:pt x="2" y="22"/>
                  </a:lnTo>
                  <a:lnTo>
                    <a:pt x="8" y="44"/>
                  </a:lnTo>
                  <a:lnTo>
                    <a:pt x="10" y="52"/>
                  </a:lnTo>
                  <a:lnTo>
                    <a:pt x="16" y="58"/>
                  </a:lnTo>
                  <a:lnTo>
                    <a:pt x="20" y="64"/>
                  </a:lnTo>
                  <a:lnTo>
                    <a:pt x="24" y="66"/>
                  </a:lnTo>
                  <a:lnTo>
                    <a:pt x="28" y="66"/>
                  </a:lnTo>
                  <a:lnTo>
                    <a:pt x="34" y="64"/>
                  </a:lnTo>
                  <a:lnTo>
                    <a:pt x="38" y="60"/>
                  </a:lnTo>
                  <a:lnTo>
                    <a:pt x="44" y="48"/>
                  </a:lnTo>
                  <a:lnTo>
                    <a:pt x="48" y="40"/>
                  </a:lnTo>
                  <a:lnTo>
                    <a:pt x="52" y="30"/>
                  </a:lnTo>
                  <a:lnTo>
                    <a:pt x="54" y="20"/>
                  </a:lnTo>
                  <a:lnTo>
                    <a:pt x="56" y="8"/>
                  </a:lnTo>
                  <a:lnTo>
                    <a:pt x="54" y="8"/>
                  </a:lnTo>
                  <a:lnTo>
                    <a:pt x="52" y="24"/>
                  </a:lnTo>
                  <a:lnTo>
                    <a:pt x="48" y="38"/>
                  </a:lnTo>
                  <a:lnTo>
                    <a:pt x="42" y="52"/>
                  </a:lnTo>
                  <a:lnTo>
                    <a:pt x="32" y="62"/>
                  </a:lnTo>
                  <a:lnTo>
                    <a:pt x="28" y="66"/>
                  </a:lnTo>
                  <a:lnTo>
                    <a:pt x="24" y="66"/>
                  </a:lnTo>
                  <a:lnTo>
                    <a:pt x="20" y="62"/>
                  </a:lnTo>
                  <a:lnTo>
                    <a:pt x="16" y="58"/>
                  </a:lnTo>
                  <a:lnTo>
                    <a:pt x="10" y="46"/>
                  </a:lnTo>
                  <a:lnTo>
                    <a:pt x="8" y="38"/>
                  </a:lnTo>
                  <a:lnTo>
                    <a:pt x="2" y="20"/>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8726" name="Freeform 44"/>
            <p:cNvSpPr>
              <a:spLocks/>
            </p:cNvSpPr>
            <p:nvPr/>
          </p:nvSpPr>
          <p:spPr bwMode="auto">
            <a:xfrm>
              <a:off x="5999000" y="4291537"/>
              <a:ext cx="225903" cy="266242"/>
            </a:xfrm>
            <a:custGeom>
              <a:avLst/>
              <a:gdLst>
                <a:gd name="T0" fmla="*/ 0 w 56"/>
                <a:gd name="T1" fmla="*/ 0 h 66"/>
                <a:gd name="T2" fmla="*/ 0 w 56"/>
                <a:gd name="T3" fmla="*/ 0 h 66"/>
                <a:gd name="T4" fmla="*/ 32546167 w 56"/>
                <a:gd name="T5" fmla="*/ 358002669 h 66"/>
                <a:gd name="T6" fmla="*/ 130184668 w 56"/>
                <a:gd name="T7" fmla="*/ 716009372 h 66"/>
                <a:gd name="T8" fmla="*/ 130184668 w 56"/>
                <a:gd name="T9" fmla="*/ 716009372 h 66"/>
                <a:gd name="T10" fmla="*/ 162730858 w 56"/>
                <a:gd name="T11" fmla="*/ 846189548 h 66"/>
                <a:gd name="T12" fmla="*/ 260369336 w 56"/>
                <a:gd name="T13" fmla="*/ 943827706 h 66"/>
                <a:gd name="T14" fmla="*/ 325461717 w 56"/>
                <a:gd name="T15" fmla="*/ 1041465863 h 66"/>
                <a:gd name="T16" fmla="*/ 390554035 w 56"/>
                <a:gd name="T17" fmla="*/ 1074012168 h 66"/>
                <a:gd name="T18" fmla="*/ 455646353 w 56"/>
                <a:gd name="T19" fmla="*/ 1074012168 h 66"/>
                <a:gd name="T20" fmla="*/ 455646353 w 56"/>
                <a:gd name="T21" fmla="*/ 1074012168 h 66"/>
                <a:gd name="T22" fmla="*/ 553280922 w 56"/>
                <a:gd name="T23" fmla="*/ 1041465863 h 66"/>
                <a:gd name="T24" fmla="*/ 618373240 w 56"/>
                <a:gd name="T25" fmla="*/ 976373758 h 66"/>
                <a:gd name="T26" fmla="*/ 716011717 w 56"/>
                <a:gd name="T27" fmla="*/ 781101477 h 66"/>
                <a:gd name="T28" fmla="*/ 716011717 w 56"/>
                <a:gd name="T29" fmla="*/ 781101477 h 66"/>
                <a:gd name="T30" fmla="*/ 781104036 w 56"/>
                <a:gd name="T31" fmla="*/ 650917267 h 66"/>
                <a:gd name="T32" fmla="*/ 846196354 w 56"/>
                <a:gd name="T33" fmla="*/ 488186879 h 66"/>
                <a:gd name="T34" fmla="*/ 878742513 w 56"/>
                <a:gd name="T35" fmla="*/ 325456617 h 66"/>
                <a:gd name="T36" fmla="*/ 911288672 w 56"/>
                <a:gd name="T37" fmla="*/ 130184241 h 66"/>
                <a:gd name="T38" fmla="*/ 911288672 w 56"/>
                <a:gd name="T39" fmla="*/ 130184241 h 66"/>
                <a:gd name="T40" fmla="*/ 878742513 w 56"/>
                <a:gd name="T41" fmla="*/ 130184241 h 66"/>
                <a:gd name="T42" fmla="*/ 878742513 w 56"/>
                <a:gd name="T43" fmla="*/ 130184241 h 66"/>
                <a:gd name="T44" fmla="*/ 846196354 w 56"/>
                <a:gd name="T45" fmla="*/ 390548722 h 66"/>
                <a:gd name="T46" fmla="*/ 781104036 w 56"/>
                <a:gd name="T47" fmla="*/ 618371215 h 66"/>
                <a:gd name="T48" fmla="*/ 683465558 w 56"/>
                <a:gd name="T49" fmla="*/ 846189548 h 66"/>
                <a:gd name="T50" fmla="*/ 520734637 w 56"/>
                <a:gd name="T51" fmla="*/ 1008919811 h 66"/>
                <a:gd name="T52" fmla="*/ 520734637 w 56"/>
                <a:gd name="T53" fmla="*/ 1008919811 h 66"/>
                <a:gd name="T54" fmla="*/ 455646353 w 56"/>
                <a:gd name="T55" fmla="*/ 1074012168 h 66"/>
                <a:gd name="T56" fmla="*/ 390554035 w 56"/>
                <a:gd name="T57" fmla="*/ 1074012168 h 66"/>
                <a:gd name="T58" fmla="*/ 325461717 w 56"/>
                <a:gd name="T59" fmla="*/ 1008919811 h 66"/>
                <a:gd name="T60" fmla="*/ 260369336 w 56"/>
                <a:gd name="T61" fmla="*/ 943827706 h 66"/>
                <a:gd name="T62" fmla="*/ 162730858 w 56"/>
                <a:gd name="T63" fmla="*/ 748555425 h 66"/>
                <a:gd name="T64" fmla="*/ 130184668 w 56"/>
                <a:gd name="T65" fmla="*/ 618371215 h 66"/>
                <a:gd name="T66" fmla="*/ 130184668 w 56"/>
                <a:gd name="T67" fmla="*/ 618371215 h 66"/>
                <a:gd name="T68" fmla="*/ 32546167 w 56"/>
                <a:gd name="T69" fmla="*/ 325456617 h 66"/>
                <a:gd name="T70" fmla="*/ 0 w 56"/>
                <a:gd name="T71" fmla="*/ 0 h 66"/>
                <a:gd name="T72" fmla="*/ 0 w 56"/>
                <a:gd name="T73" fmla="*/ 0 h 66"/>
                <a:gd name="T74" fmla="*/ 0 w 56"/>
                <a:gd name="T75" fmla="*/ 0 h 6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6"/>
                <a:gd name="T115" fmla="*/ 0 h 66"/>
                <a:gd name="T116" fmla="*/ 56 w 56"/>
                <a:gd name="T117" fmla="*/ 66 h 6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6" h="66">
                  <a:moveTo>
                    <a:pt x="0" y="0"/>
                  </a:moveTo>
                  <a:lnTo>
                    <a:pt x="0" y="0"/>
                  </a:lnTo>
                  <a:lnTo>
                    <a:pt x="2" y="22"/>
                  </a:lnTo>
                  <a:lnTo>
                    <a:pt x="8" y="44"/>
                  </a:lnTo>
                  <a:lnTo>
                    <a:pt x="10" y="52"/>
                  </a:lnTo>
                  <a:lnTo>
                    <a:pt x="16" y="58"/>
                  </a:lnTo>
                  <a:lnTo>
                    <a:pt x="20" y="64"/>
                  </a:lnTo>
                  <a:lnTo>
                    <a:pt x="24" y="66"/>
                  </a:lnTo>
                  <a:lnTo>
                    <a:pt x="28" y="66"/>
                  </a:lnTo>
                  <a:lnTo>
                    <a:pt x="34" y="64"/>
                  </a:lnTo>
                  <a:lnTo>
                    <a:pt x="38" y="60"/>
                  </a:lnTo>
                  <a:lnTo>
                    <a:pt x="44" y="48"/>
                  </a:lnTo>
                  <a:lnTo>
                    <a:pt x="48" y="40"/>
                  </a:lnTo>
                  <a:lnTo>
                    <a:pt x="52" y="30"/>
                  </a:lnTo>
                  <a:lnTo>
                    <a:pt x="54" y="20"/>
                  </a:lnTo>
                  <a:lnTo>
                    <a:pt x="56" y="8"/>
                  </a:lnTo>
                  <a:lnTo>
                    <a:pt x="54" y="8"/>
                  </a:lnTo>
                  <a:lnTo>
                    <a:pt x="52" y="24"/>
                  </a:lnTo>
                  <a:lnTo>
                    <a:pt x="48" y="38"/>
                  </a:lnTo>
                  <a:lnTo>
                    <a:pt x="42" y="52"/>
                  </a:lnTo>
                  <a:lnTo>
                    <a:pt x="32" y="62"/>
                  </a:lnTo>
                  <a:lnTo>
                    <a:pt x="28" y="66"/>
                  </a:lnTo>
                  <a:lnTo>
                    <a:pt x="24" y="66"/>
                  </a:lnTo>
                  <a:lnTo>
                    <a:pt x="20" y="62"/>
                  </a:lnTo>
                  <a:lnTo>
                    <a:pt x="16" y="58"/>
                  </a:lnTo>
                  <a:lnTo>
                    <a:pt x="10" y="46"/>
                  </a:lnTo>
                  <a:lnTo>
                    <a:pt x="8" y="38"/>
                  </a:lnTo>
                  <a:lnTo>
                    <a:pt x="2" y="20"/>
                  </a:lnTo>
                  <a:lnTo>
                    <a:pt x="0" y="0"/>
                  </a:lnTo>
                </a:path>
              </a:pathLst>
            </a:custGeom>
            <a:noFill/>
            <a:ln w="9525">
              <a:noFill/>
              <a:round/>
              <a:headEnd/>
              <a:tailEnd/>
            </a:ln>
          </p:spPr>
          <p:txBody>
            <a:bodyPr/>
            <a:lstStyle/>
            <a:p>
              <a:endParaRPr lang="fr-FR">
                <a:latin typeface="Calibri" pitchFamily="34" charset="0"/>
              </a:endParaRPr>
            </a:p>
          </p:txBody>
        </p:sp>
        <p:sp>
          <p:nvSpPr>
            <p:cNvPr id="8727" name="Freeform 45"/>
            <p:cNvSpPr>
              <a:spLocks/>
            </p:cNvSpPr>
            <p:nvPr/>
          </p:nvSpPr>
          <p:spPr bwMode="auto">
            <a:xfrm>
              <a:off x="6184562" y="4348013"/>
              <a:ext cx="225903" cy="379194"/>
            </a:xfrm>
            <a:custGeom>
              <a:avLst/>
              <a:gdLst>
                <a:gd name="T0" fmla="*/ 260369336 w 56"/>
                <a:gd name="T1" fmla="*/ 32546138 h 94"/>
                <a:gd name="T2" fmla="*/ 260369336 w 56"/>
                <a:gd name="T3" fmla="*/ 32546138 h 94"/>
                <a:gd name="T4" fmla="*/ 260369336 w 56"/>
                <a:gd name="T5" fmla="*/ 162730712 h 94"/>
                <a:gd name="T6" fmla="*/ 195277017 w 56"/>
                <a:gd name="T7" fmla="*/ 325461424 h 94"/>
                <a:gd name="T8" fmla="*/ 130184668 w 56"/>
                <a:gd name="T9" fmla="*/ 553280424 h 94"/>
                <a:gd name="T10" fmla="*/ 130184668 w 56"/>
                <a:gd name="T11" fmla="*/ 553280424 h 94"/>
                <a:gd name="T12" fmla="*/ 32546167 w 56"/>
                <a:gd name="T13" fmla="*/ 1008926241 h 94"/>
                <a:gd name="T14" fmla="*/ 32546167 w 56"/>
                <a:gd name="T15" fmla="*/ 1008926241 h 94"/>
                <a:gd name="T16" fmla="*/ 0 w 56"/>
                <a:gd name="T17" fmla="*/ 1432022146 h 94"/>
                <a:gd name="T18" fmla="*/ 0 w 56"/>
                <a:gd name="T19" fmla="*/ 1432022146 h 94"/>
                <a:gd name="T20" fmla="*/ 0 w 56"/>
                <a:gd name="T21" fmla="*/ 1497114406 h 94"/>
                <a:gd name="T22" fmla="*/ 0 w 56"/>
                <a:gd name="T23" fmla="*/ 1529660536 h 94"/>
                <a:gd name="T24" fmla="*/ 32546167 w 56"/>
                <a:gd name="T25" fmla="*/ 1529660536 h 94"/>
                <a:gd name="T26" fmla="*/ 32546167 w 56"/>
                <a:gd name="T27" fmla="*/ 1529660536 h 94"/>
                <a:gd name="T28" fmla="*/ 97638509 w 56"/>
                <a:gd name="T29" fmla="*/ 1529660536 h 94"/>
                <a:gd name="T30" fmla="*/ 162730858 w 56"/>
                <a:gd name="T31" fmla="*/ 1497114406 h 94"/>
                <a:gd name="T32" fmla="*/ 260369336 w 56"/>
                <a:gd name="T33" fmla="*/ 1399476017 h 94"/>
                <a:gd name="T34" fmla="*/ 455646353 w 56"/>
                <a:gd name="T35" fmla="*/ 1106564883 h 94"/>
                <a:gd name="T36" fmla="*/ 455646353 w 56"/>
                <a:gd name="T37" fmla="*/ 1106564883 h 94"/>
                <a:gd name="T38" fmla="*/ 683465558 w 56"/>
                <a:gd name="T39" fmla="*/ 683464943 h 94"/>
                <a:gd name="T40" fmla="*/ 911288672 w 56"/>
                <a:gd name="T41" fmla="*/ 260369101 h 94"/>
                <a:gd name="T42" fmla="*/ 911288672 w 56"/>
                <a:gd name="T43" fmla="*/ 260369101 h 94"/>
                <a:gd name="T44" fmla="*/ 911288672 w 56"/>
                <a:gd name="T45" fmla="*/ 227822971 h 94"/>
                <a:gd name="T46" fmla="*/ 878742513 w 56"/>
                <a:gd name="T47" fmla="*/ 260369101 h 94"/>
                <a:gd name="T48" fmla="*/ 878742513 w 56"/>
                <a:gd name="T49" fmla="*/ 260369101 h 94"/>
                <a:gd name="T50" fmla="*/ 683465558 w 56"/>
                <a:gd name="T51" fmla="*/ 520734168 h 94"/>
                <a:gd name="T52" fmla="*/ 520734637 w 56"/>
                <a:gd name="T53" fmla="*/ 846195592 h 94"/>
                <a:gd name="T54" fmla="*/ 358007876 w 56"/>
                <a:gd name="T55" fmla="*/ 1139111012 h 94"/>
                <a:gd name="T56" fmla="*/ 162730858 w 56"/>
                <a:gd name="T57" fmla="*/ 1399476017 h 94"/>
                <a:gd name="T58" fmla="*/ 162730858 w 56"/>
                <a:gd name="T59" fmla="*/ 1399476017 h 94"/>
                <a:gd name="T60" fmla="*/ 97638509 w 56"/>
                <a:gd name="T61" fmla="*/ 1464568276 h 94"/>
                <a:gd name="T62" fmla="*/ 65092334 w 56"/>
                <a:gd name="T63" fmla="*/ 1464568276 h 94"/>
                <a:gd name="T64" fmla="*/ 32546167 w 56"/>
                <a:gd name="T65" fmla="*/ 1464568276 h 94"/>
                <a:gd name="T66" fmla="*/ 32546167 w 56"/>
                <a:gd name="T67" fmla="*/ 1399476017 h 94"/>
                <a:gd name="T68" fmla="*/ 32546167 w 56"/>
                <a:gd name="T69" fmla="*/ 1236745368 h 94"/>
                <a:gd name="T70" fmla="*/ 32546167 w 56"/>
                <a:gd name="T71" fmla="*/ 1236745368 h 94"/>
                <a:gd name="T72" fmla="*/ 65092334 w 56"/>
                <a:gd name="T73" fmla="*/ 846195592 h 94"/>
                <a:gd name="T74" fmla="*/ 65092334 w 56"/>
                <a:gd name="T75" fmla="*/ 846195592 h 94"/>
                <a:gd name="T76" fmla="*/ 195277017 w 56"/>
                <a:gd name="T77" fmla="*/ 455641909 h 94"/>
                <a:gd name="T78" fmla="*/ 325461717 w 56"/>
                <a:gd name="T79" fmla="*/ 65092275 h 94"/>
                <a:gd name="T80" fmla="*/ 325461717 w 56"/>
                <a:gd name="T81" fmla="*/ 65092275 h 94"/>
                <a:gd name="T82" fmla="*/ 358007876 w 56"/>
                <a:gd name="T83" fmla="*/ 32546138 h 94"/>
                <a:gd name="T84" fmla="*/ 292915558 w 56"/>
                <a:gd name="T85" fmla="*/ 0 h 94"/>
                <a:gd name="T86" fmla="*/ 260369336 w 56"/>
                <a:gd name="T87" fmla="*/ 0 h 94"/>
                <a:gd name="T88" fmla="*/ 260369336 w 56"/>
                <a:gd name="T89" fmla="*/ 32546138 h 9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6"/>
                <a:gd name="T136" fmla="*/ 0 h 94"/>
                <a:gd name="T137" fmla="*/ 56 w 56"/>
                <a:gd name="T138" fmla="*/ 94 h 9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6" h="94">
                  <a:moveTo>
                    <a:pt x="16" y="2"/>
                  </a:moveTo>
                  <a:lnTo>
                    <a:pt x="16" y="2"/>
                  </a:lnTo>
                  <a:lnTo>
                    <a:pt x="16" y="10"/>
                  </a:lnTo>
                  <a:lnTo>
                    <a:pt x="12" y="20"/>
                  </a:lnTo>
                  <a:lnTo>
                    <a:pt x="8" y="34"/>
                  </a:lnTo>
                  <a:lnTo>
                    <a:pt x="2" y="62"/>
                  </a:lnTo>
                  <a:lnTo>
                    <a:pt x="0" y="88"/>
                  </a:lnTo>
                  <a:lnTo>
                    <a:pt x="0" y="92"/>
                  </a:lnTo>
                  <a:lnTo>
                    <a:pt x="0" y="94"/>
                  </a:lnTo>
                  <a:lnTo>
                    <a:pt x="2" y="94"/>
                  </a:lnTo>
                  <a:lnTo>
                    <a:pt x="6" y="94"/>
                  </a:lnTo>
                  <a:lnTo>
                    <a:pt x="10" y="92"/>
                  </a:lnTo>
                  <a:lnTo>
                    <a:pt x="16" y="86"/>
                  </a:lnTo>
                  <a:lnTo>
                    <a:pt x="28" y="68"/>
                  </a:lnTo>
                  <a:lnTo>
                    <a:pt x="42" y="42"/>
                  </a:lnTo>
                  <a:lnTo>
                    <a:pt x="56" y="16"/>
                  </a:lnTo>
                  <a:lnTo>
                    <a:pt x="56" y="14"/>
                  </a:lnTo>
                  <a:lnTo>
                    <a:pt x="54" y="16"/>
                  </a:lnTo>
                  <a:lnTo>
                    <a:pt x="42" y="32"/>
                  </a:lnTo>
                  <a:lnTo>
                    <a:pt x="32" y="52"/>
                  </a:lnTo>
                  <a:lnTo>
                    <a:pt x="22" y="70"/>
                  </a:lnTo>
                  <a:lnTo>
                    <a:pt x="10" y="86"/>
                  </a:lnTo>
                  <a:lnTo>
                    <a:pt x="6" y="90"/>
                  </a:lnTo>
                  <a:lnTo>
                    <a:pt x="4" y="90"/>
                  </a:lnTo>
                  <a:lnTo>
                    <a:pt x="2" y="90"/>
                  </a:lnTo>
                  <a:lnTo>
                    <a:pt x="2" y="86"/>
                  </a:lnTo>
                  <a:lnTo>
                    <a:pt x="2" y="76"/>
                  </a:lnTo>
                  <a:lnTo>
                    <a:pt x="4" y="52"/>
                  </a:lnTo>
                  <a:lnTo>
                    <a:pt x="12" y="28"/>
                  </a:lnTo>
                  <a:lnTo>
                    <a:pt x="20" y="4"/>
                  </a:lnTo>
                  <a:lnTo>
                    <a:pt x="22" y="2"/>
                  </a:lnTo>
                  <a:lnTo>
                    <a:pt x="18" y="0"/>
                  </a:lnTo>
                  <a:lnTo>
                    <a:pt x="16" y="0"/>
                  </a:lnTo>
                  <a:lnTo>
                    <a:pt x="16"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8728" name="Freeform 46"/>
            <p:cNvSpPr>
              <a:spLocks/>
            </p:cNvSpPr>
            <p:nvPr/>
          </p:nvSpPr>
          <p:spPr bwMode="auto">
            <a:xfrm>
              <a:off x="6184562" y="4348013"/>
              <a:ext cx="225903" cy="379194"/>
            </a:xfrm>
            <a:custGeom>
              <a:avLst/>
              <a:gdLst>
                <a:gd name="T0" fmla="*/ 260369336 w 56"/>
                <a:gd name="T1" fmla="*/ 32546138 h 94"/>
                <a:gd name="T2" fmla="*/ 260369336 w 56"/>
                <a:gd name="T3" fmla="*/ 32546138 h 94"/>
                <a:gd name="T4" fmla="*/ 260369336 w 56"/>
                <a:gd name="T5" fmla="*/ 162730712 h 94"/>
                <a:gd name="T6" fmla="*/ 195277017 w 56"/>
                <a:gd name="T7" fmla="*/ 325461424 h 94"/>
                <a:gd name="T8" fmla="*/ 130184668 w 56"/>
                <a:gd name="T9" fmla="*/ 553280424 h 94"/>
                <a:gd name="T10" fmla="*/ 130184668 w 56"/>
                <a:gd name="T11" fmla="*/ 553280424 h 94"/>
                <a:gd name="T12" fmla="*/ 32546167 w 56"/>
                <a:gd name="T13" fmla="*/ 1008926241 h 94"/>
                <a:gd name="T14" fmla="*/ 32546167 w 56"/>
                <a:gd name="T15" fmla="*/ 1008926241 h 94"/>
                <a:gd name="T16" fmla="*/ 0 w 56"/>
                <a:gd name="T17" fmla="*/ 1432022146 h 94"/>
                <a:gd name="T18" fmla="*/ 0 w 56"/>
                <a:gd name="T19" fmla="*/ 1432022146 h 94"/>
                <a:gd name="T20" fmla="*/ 0 w 56"/>
                <a:gd name="T21" fmla="*/ 1497114406 h 94"/>
                <a:gd name="T22" fmla="*/ 0 w 56"/>
                <a:gd name="T23" fmla="*/ 1529660536 h 94"/>
                <a:gd name="T24" fmla="*/ 32546167 w 56"/>
                <a:gd name="T25" fmla="*/ 1529660536 h 94"/>
                <a:gd name="T26" fmla="*/ 32546167 w 56"/>
                <a:gd name="T27" fmla="*/ 1529660536 h 94"/>
                <a:gd name="T28" fmla="*/ 97638509 w 56"/>
                <a:gd name="T29" fmla="*/ 1529660536 h 94"/>
                <a:gd name="T30" fmla="*/ 162730858 w 56"/>
                <a:gd name="T31" fmla="*/ 1497114406 h 94"/>
                <a:gd name="T32" fmla="*/ 260369336 w 56"/>
                <a:gd name="T33" fmla="*/ 1399476017 h 94"/>
                <a:gd name="T34" fmla="*/ 455646353 w 56"/>
                <a:gd name="T35" fmla="*/ 1106564883 h 94"/>
                <a:gd name="T36" fmla="*/ 455646353 w 56"/>
                <a:gd name="T37" fmla="*/ 1106564883 h 94"/>
                <a:gd name="T38" fmla="*/ 683465558 w 56"/>
                <a:gd name="T39" fmla="*/ 683464943 h 94"/>
                <a:gd name="T40" fmla="*/ 911288672 w 56"/>
                <a:gd name="T41" fmla="*/ 260369101 h 94"/>
                <a:gd name="T42" fmla="*/ 911288672 w 56"/>
                <a:gd name="T43" fmla="*/ 260369101 h 94"/>
                <a:gd name="T44" fmla="*/ 911288672 w 56"/>
                <a:gd name="T45" fmla="*/ 227822971 h 94"/>
                <a:gd name="T46" fmla="*/ 878742513 w 56"/>
                <a:gd name="T47" fmla="*/ 260369101 h 94"/>
                <a:gd name="T48" fmla="*/ 878742513 w 56"/>
                <a:gd name="T49" fmla="*/ 260369101 h 94"/>
                <a:gd name="T50" fmla="*/ 683465558 w 56"/>
                <a:gd name="T51" fmla="*/ 520734168 h 94"/>
                <a:gd name="T52" fmla="*/ 520734637 w 56"/>
                <a:gd name="T53" fmla="*/ 846195592 h 94"/>
                <a:gd name="T54" fmla="*/ 358007876 w 56"/>
                <a:gd name="T55" fmla="*/ 1139111012 h 94"/>
                <a:gd name="T56" fmla="*/ 162730858 w 56"/>
                <a:gd name="T57" fmla="*/ 1399476017 h 94"/>
                <a:gd name="T58" fmla="*/ 162730858 w 56"/>
                <a:gd name="T59" fmla="*/ 1399476017 h 94"/>
                <a:gd name="T60" fmla="*/ 97638509 w 56"/>
                <a:gd name="T61" fmla="*/ 1464568276 h 94"/>
                <a:gd name="T62" fmla="*/ 65092334 w 56"/>
                <a:gd name="T63" fmla="*/ 1464568276 h 94"/>
                <a:gd name="T64" fmla="*/ 32546167 w 56"/>
                <a:gd name="T65" fmla="*/ 1464568276 h 94"/>
                <a:gd name="T66" fmla="*/ 32546167 w 56"/>
                <a:gd name="T67" fmla="*/ 1399476017 h 94"/>
                <a:gd name="T68" fmla="*/ 32546167 w 56"/>
                <a:gd name="T69" fmla="*/ 1236745368 h 94"/>
                <a:gd name="T70" fmla="*/ 32546167 w 56"/>
                <a:gd name="T71" fmla="*/ 1236745368 h 94"/>
                <a:gd name="T72" fmla="*/ 65092334 w 56"/>
                <a:gd name="T73" fmla="*/ 846195592 h 94"/>
                <a:gd name="T74" fmla="*/ 65092334 w 56"/>
                <a:gd name="T75" fmla="*/ 846195592 h 94"/>
                <a:gd name="T76" fmla="*/ 195277017 w 56"/>
                <a:gd name="T77" fmla="*/ 455641909 h 94"/>
                <a:gd name="T78" fmla="*/ 325461717 w 56"/>
                <a:gd name="T79" fmla="*/ 65092275 h 94"/>
                <a:gd name="T80" fmla="*/ 325461717 w 56"/>
                <a:gd name="T81" fmla="*/ 65092275 h 94"/>
                <a:gd name="T82" fmla="*/ 358007876 w 56"/>
                <a:gd name="T83" fmla="*/ 32546138 h 94"/>
                <a:gd name="T84" fmla="*/ 292915558 w 56"/>
                <a:gd name="T85" fmla="*/ 0 h 94"/>
                <a:gd name="T86" fmla="*/ 260369336 w 56"/>
                <a:gd name="T87" fmla="*/ 0 h 94"/>
                <a:gd name="T88" fmla="*/ 260369336 w 56"/>
                <a:gd name="T89" fmla="*/ 32546138 h 9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6"/>
                <a:gd name="T136" fmla="*/ 0 h 94"/>
                <a:gd name="T137" fmla="*/ 56 w 56"/>
                <a:gd name="T138" fmla="*/ 94 h 9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6" h="94">
                  <a:moveTo>
                    <a:pt x="16" y="2"/>
                  </a:moveTo>
                  <a:lnTo>
                    <a:pt x="16" y="2"/>
                  </a:lnTo>
                  <a:lnTo>
                    <a:pt x="16" y="10"/>
                  </a:lnTo>
                  <a:lnTo>
                    <a:pt x="12" y="20"/>
                  </a:lnTo>
                  <a:lnTo>
                    <a:pt x="8" y="34"/>
                  </a:lnTo>
                  <a:lnTo>
                    <a:pt x="2" y="62"/>
                  </a:lnTo>
                  <a:lnTo>
                    <a:pt x="0" y="88"/>
                  </a:lnTo>
                  <a:lnTo>
                    <a:pt x="0" y="92"/>
                  </a:lnTo>
                  <a:lnTo>
                    <a:pt x="0" y="94"/>
                  </a:lnTo>
                  <a:lnTo>
                    <a:pt x="2" y="94"/>
                  </a:lnTo>
                  <a:lnTo>
                    <a:pt x="6" y="94"/>
                  </a:lnTo>
                  <a:lnTo>
                    <a:pt x="10" y="92"/>
                  </a:lnTo>
                  <a:lnTo>
                    <a:pt x="16" y="86"/>
                  </a:lnTo>
                  <a:lnTo>
                    <a:pt x="28" y="68"/>
                  </a:lnTo>
                  <a:lnTo>
                    <a:pt x="42" y="42"/>
                  </a:lnTo>
                  <a:lnTo>
                    <a:pt x="56" y="16"/>
                  </a:lnTo>
                  <a:lnTo>
                    <a:pt x="56" y="14"/>
                  </a:lnTo>
                  <a:lnTo>
                    <a:pt x="54" y="16"/>
                  </a:lnTo>
                  <a:lnTo>
                    <a:pt x="42" y="32"/>
                  </a:lnTo>
                  <a:lnTo>
                    <a:pt x="32" y="52"/>
                  </a:lnTo>
                  <a:lnTo>
                    <a:pt x="22" y="70"/>
                  </a:lnTo>
                  <a:lnTo>
                    <a:pt x="10" y="86"/>
                  </a:lnTo>
                  <a:lnTo>
                    <a:pt x="6" y="90"/>
                  </a:lnTo>
                  <a:lnTo>
                    <a:pt x="4" y="90"/>
                  </a:lnTo>
                  <a:lnTo>
                    <a:pt x="2" y="90"/>
                  </a:lnTo>
                  <a:lnTo>
                    <a:pt x="2" y="86"/>
                  </a:lnTo>
                  <a:lnTo>
                    <a:pt x="2" y="76"/>
                  </a:lnTo>
                  <a:lnTo>
                    <a:pt x="4" y="52"/>
                  </a:lnTo>
                  <a:lnTo>
                    <a:pt x="12" y="28"/>
                  </a:lnTo>
                  <a:lnTo>
                    <a:pt x="20" y="4"/>
                  </a:lnTo>
                  <a:lnTo>
                    <a:pt x="22" y="2"/>
                  </a:lnTo>
                  <a:lnTo>
                    <a:pt x="18" y="0"/>
                  </a:lnTo>
                  <a:lnTo>
                    <a:pt x="16" y="0"/>
                  </a:lnTo>
                  <a:lnTo>
                    <a:pt x="16" y="2"/>
                  </a:lnTo>
                </a:path>
              </a:pathLst>
            </a:custGeom>
            <a:noFill/>
            <a:ln w="9525">
              <a:noFill/>
              <a:round/>
              <a:headEnd/>
              <a:tailEnd/>
            </a:ln>
          </p:spPr>
          <p:txBody>
            <a:bodyPr/>
            <a:lstStyle/>
            <a:p>
              <a:endParaRPr lang="fr-FR">
                <a:latin typeface="Calibri" pitchFamily="34" charset="0"/>
              </a:endParaRPr>
            </a:p>
          </p:txBody>
        </p:sp>
        <p:sp>
          <p:nvSpPr>
            <p:cNvPr id="8729" name="Freeform 47"/>
            <p:cNvSpPr>
              <a:spLocks/>
            </p:cNvSpPr>
            <p:nvPr/>
          </p:nvSpPr>
          <p:spPr bwMode="auto">
            <a:xfrm>
              <a:off x="6216834" y="4477100"/>
              <a:ext cx="645436" cy="1516774"/>
            </a:xfrm>
            <a:custGeom>
              <a:avLst/>
              <a:gdLst>
                <a:gd name="T0" fmla="*/ 1204198058 w 160"/>
                <a:gd name="T1" fmla="*/ 0 h 376"/>
                <a:gd name="T2" fmla="*/ 911286959 w 160"/>
                <a:gd name="T3" fmla="*/ 358003048 h 376"/>
                <a:gd name="T4" fmla="*/ 683464274 w 160"/>
                <a:gd name="T5" fmla="*/ 781102303 h 376"/>
                <a:gd name="T6" fmla="*/ 292915007 w 160"/>
                <a:gd name="T7" fmla="*/ 1757477093 h 376"/>
                <a:gd name="T8" fmla="*/ 162730552 w 160"/>
                <a:gd name="T9" fmla="*/ 2147483647 h 376"/>
                <a:gd name="T10" fmla="*/ 65092212 w 160"/>
                <a:gd name="T11" fmla="*/ 2147483647 h 376"/>
                <a:gd name="T12" fmla="*/ 0 w 160"/>
                <a:gd name="T13" fmla="*/ 2147483647 h 376"/>
                <a:gd name="T14" fmla="*/ 0 w 160"/>
                <a:gd name="T15" fmla="*/ 2147483647 h 376"/>
                <a:gd name="T16" fmla="*/ 97638325 w 160"/>
                <a:gd name="T17" fmla="*/ 2147483647 h 376"/>
                <a:gd name="T18" fmla="*/ 162730552 w 160"/>
                <a:gd name="T19" fmla="*/ 2147483647 h 376"/>
                <a:gd name="T20" fmla="*/ 390549267 w 160"/>
                <a:gd name="T21" fmla="*/ 2147483647 h 376"/>
                <a:gd name="T22" fmla="*/ 748556469 w 160"/>
                <a:gd name="T23" fmla="*/ 2147483647 h 376"/>
                <a:gd name="T24" fmla="*/ 943833057 w 160"/>
                <a:gd name="T25" fmla="*/ 2147483647 h 376"/>
                <a:gd name="T26" fmla="*/ 1139105862 w 160"/>
                <a:gd name="T27" fmla="*/ 2147483647 h 376"/>
                <a:gd name="T28" fmla="*/ 1464566841 w 160"/>
                <a:gd name="T29" fmla="*/ 2147483647 h 376"/>
                <a:gd name="T30" fmla="*/ 1757477688 w 160"/>
                <a:gd name="T31" fmla="*/ 2147483647 h 376"/>
                <a:gd name="T32" fmla="*/ 1920208178 w 160"/>
                <a:gd name="T33" fmla="*/ 2147483647 h 376"/>
                <a:gd name="T34" fmla="*/ 2115485269 w 160"/>
                <a:gd name="T35" fmla="*/ 2147483647 h 376"/>
                <a:gd name="T36" fmla="*/ 2147483647 w 160"/>
                <a:gd name="T37" fmla="*/ 2147483647 h 376"/>
                <a:gd name="T38" fmla="*/ 2147483647 w 160"/>
                <a:gd name="T39" fmla="*/ 2147483647 h 376"/>
                <a:gd name="T40" fmla="*/ 2147483647 w 160"/>
                <a:gd name="T41" fmla="*/ 2147483647 h 376"/>
                <a:gd name="T42" fmla="*/ 2147483647 w 160"/>
                <a:gd name="T43" fmla="*/ 2147483647 h 376"/>
                <a:gd name="T44" fmla="*/ 2147483647 w 160"/>
                <a:gd name="T45" fmla="*/ 2147483647 h 376"/>
                <a:gd name="T46" fmla="*/ 2147483647 w 160"/>
                <a:gd name="T47" fmla="*/ 2147483647 h 376"/>
                <a:gd name="T48" fmla="*/ 1985300373 w 160"/>
                <a:gd name="T49" fmla="*/ 2147483647 h 376"/>
                <a:gd name="T50" fmla="*/ 1692385492 w 160"/>
                <a:gd name="T51" fmla="*/ 2147483647 h 376"/>
                <a:gd name="T52" fmla="*/ 1529659037 w 160"/>
                <a:gd name="T53" fmla="*/ 2147483647 h 376"/>
                <a:gd name="T54" fmla="*/ 1366928547 w 160"/>
                <a:gd name="T55" fmla="*/ 2147483647 h 376"/>
                <a:gd name="T56" fmla="*/ 1139105862 w 160"/>
                <a:gd name="T57" fmla="*/ 2147483647 h 376"/>
                <a:gd name="T58" fmla="*/ 911286959 w 160"/>
                <a:gd name="T59" fmla="*/ 2147483647 h 376"/>
                <a:gd name="T60" fmla="*/ 781102567 w 160"/>
                <a:gd name="T61" fmla="*/ 2147483647 h 376"/>
                <a:gd name="T62" fmla="*/ 455641462 w 160"/>
                <a:gd name="T63" fmla="*/ 2147483647 h 376"/>
                <a:gd name="T64" fmla="*/ 358003169 w 160"/>
                <a:gd name="T65" fmla="*/ 2147483647 h 376"/>
                <a:gd name="T66" fmla="*/ 227822748 w 160"/>
                <a:gd name="T67" fmla="*/ 2147483647 h 376"/>
                <a:gd name="T68" fmla="*/ 130184423 w 160"/>
                <a:gd name="T69" fmla="*/ 2147483647 h 376"/>
                <a:gd name="T70" fmla="*/ 97638325 w 160"/>
                <a:gd name="T71" fmla="*/ 2147483647 h 376"/>
                <a:gd name="T72" fmla="*/ 130184423 w 160"/>
                <a:gd name="T73" fmla="*/ 2147483647 h 376"/>
                <a:gd name="T74" fmla="*/ 195276650 w 160"/>
                <a:gd name="T75" fmla="*/ 2147483647 h 376"/>
                <a:gd name="T76" fmla="*/ 358003169 w 160"/>
                <a:gd name="T77" fmla="*/ 1822569266 h 376"/>
                <a:gd name="T78" fmla="*/ 488187560 w 160"/>
                <a:gd name="T79" fmla="*/ 1334381998 h 376"/>
                <a:gd name="T80" fmla="*/ 683464274 w 160"/>
                <a:gd name="T81" fmla="*/ 846194476 h 376"/>
                <a:gd name="T82" fmla="*/ 1041467316 w 160"/>
                <a:gd name="T83" fmla="*/ 195276584 h 376"/>
                <a:gd name="T84" fmla="*/ 1204198058 w 160"/>
                <a:gd name="T85" fmla="*/ 0 h 37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0"/>
                <a:gd name="T130" fmla="*/ 0 h 376"/>
                <a:gd name="T131" fmla="*/ 160 w 160"/>
                <a:gd name="T132" fmla="*/ 376 h 37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0" h="376">
                  <a:moveTo>
                    <a:pt x="74" y="0"/>
                  </a:moveTo>
                  <a:lnTo>
                    <a:pt x="74" y="0"/>
                  </a:lnTo>
                  <a:lnTo>
                    <a:pt x="64" y="10"/>
                  </a:lnTo>
                  <a:lnTo>
                    <a:pt x="56" y="22"/>
                  </a:lnTo>
                  <a:lnTo>
                    <a:pt x="42" y="48"/>
                  </a:lnTo>
                  <a:lnTo>
                    <a:pt x="30" y="78"/>
                  </a:lnTo>
                  <a:lnTo>
                    <a:pt x="18" y="108"/>
                  </a:lnTo>
                  <a:lnTo>
                    <a:pt x="10" y="144"/>
                  </a:lnTo>
                  <a:lnTo>
                    <a:pt x="4" y="180"/>
                  </a:lnTo>
                  <a:lnTo>
                    <a:pt x="0" y="216"/>
                  </a:lnTo>
                  <a:lnTo>
                    <a:pt x="0" y="234"/>
                  </a:lnTo>
                  <a:lnTo>
                    <a:pt x="0" y="252"/>
                  </a:lnTo>
                  <a:lnTo>
                    <a:pt x="4" y="284"/>
                  </a:lnTo>
                  <a:lnTo>
                    <a:pt x="6" y="302"/>
                  </a:lnTo>
                  <a:lnTo>
                    <a:pt x="10" y="318"/>
                  </a:lnTo>
                  <a:lnTo>
                    <a:pt x="16" y="328"/>
                  </a:lnTo>
                  <a:lnTo>
                    <a:pt x="24" y="340"/>
                  </a:lnTo>
                  <a:lnTo>
                    <a:pt x="36" y="348"/>
                  </a:lnTo>
                  <a:lnTo>
                    <a:pt x="46" y="354"/>
                  </a:lnTo>
                  <a:lnTo>
                    <a:pt x="58" y="358"/>
                  </a:lnTo>
                  <a:lnTo>
                    <a:pt x="70" y="356"/>
                  </a:lnTo>
                  <a:lnTo>
                    <a:pt x="80" y="356"/>
                  </a:lnTo>
                  <a:lnTo>
                    <a:pt x="90" y="358"/>
                  </a:lnTo>
                  <a:lnTo>
                    <a:pt x="98" y="362"/>
                  </a:lnTo>
                  <a:lnTo>
                    <a:pt x="108" y="368"/>
                  </a:lnTo>
                  <a:lnTo>
                    <a:pt x="118" y="374"/>
                  </a:lnTo>
                  <a:lnTo>
                    <a:pt x="124" y="376"/>
                  </a:lnTo>
                  <a:lnTo>
                    <a:pt x="130" y="376"/>
                  </a:lnTo>
                  <a:lnTo>
                    <a:pt x="146" y="374"/>
                  </a:lnTo>
                  <a:lnTo>
                    <a:pt x="152" y="372"/>
                  </a:lnTo>
                  <a:lnTo>
                    <a:pt x="158" y="370"/>
                  </a:lnTo>
                  <a:lnTo>
                    <a:pt x="160" y="368"/>
                  </a:lnTo>
                  <a:lnTo>
                    <a:pt x="158" y="368"/>
                  </a:lnTo>
                  <a:lnTo>
                    <a:pt x="150" y="370"/>
                  </a:lnTo>
                  <a:lnTo>
                    <a:pt x="140" y="372"/>
                  </a:lnTo>
                  <a:lnTo>
                    <a:pt x="130" y="372"/>
                  </a:lnTo>
                  <a:lnTo>
                    <a:pt x="122" y="372"/>
                  </a:lnTo>
                  <a:lnTo>
                    <a:pt x="112" y="368"/>
                  </a:lnTo>
                  <a:lnTo>
                    <a:pt x="104" y="362"/>
                  </a:lnTo>
                  <a:lnTo>
                    <a:pt x="94" y="356"/>
                  </a:lnTo>
                  <a:lnTo>
                    <a:pt x="84" y="352"/>
                  </a:lnTo>
                  <a:lnTo>
                    <a:pt x="78" y="352"/>
                  </a:lnTo>
                  <a:lnTo>
                    <a:pt x="70" y="352"/>
                  </a:lnTo>
                  <a:lnTo>
                    <a:pt x="64" y="354"/>
                  </a:lnTo>
                  <a:lnTo>
                    <a:pt x="56" y="354"/>
                  </a:lnTo>
                  <a:lnTo>
                    <a:pt x="48" y="350"/>
                  </a:lnTo>
                  <a:lnTo>
                    <a:pt x="40" y="346"/>
                  </a:lnTo>
                  <a:lnTo>
                    <a:pt x="28" y="334"/>
                  </a:lnTo>
                  <a:lnTo>
                    <a:pt x="22" y="328"/>
                  </a:lnTo>
                  <a:lnTo>
                    <a:pt x="18" y="320"/>
                  </a:lnTo>
                  <a:lnTo>
                    <a:pt x="14" y="304"/>
                  </a:lnTo>
                  <a:lnTo>
                    <a:pt x="8" y="272"/>
                  </a:lnTo>
                  <a:lnTo>
                    <a:pt x="6" y="238"/>
                  </a:lnTo>
                  <a:lnTo>
                    <a:pt x="6" y="224"/>
                  </a:lnTo>
                  <a:lnTo>
                    <a:pt x="8" y="208"/>
                  </a:lnTo>
                  <a:lnTo>
                    <a:pt x="12" y="178"/>
                  </a:lnTo>
                  <a:lnTo>
                    <a:pt x="16" y="144"/>
                  </a:lnTo>
                  <a:lnTo>
                    <a:pt x="22" y="112"/>
                  </a:lnTo>
                  <a:lnTo>
                    <a:pt x="30" y="82"/>
                  </a:lnTo>
                  <a:lnTo>
                    <a:pt x="42" y="52"/>
                  </a:lnTo>
                  <a:lnTo>
                    <a:pt x="56" y="24"/>
                  </a:lnTo>
                  <a:lnTo>
                    <a:pt x="64" y="12"/>
                  </a:lnTo>
                  <a:lnTo>
                    <a:pt x="74"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8730" name="Freeform 49"/>
            <p:cNvSpPr>
              <a:spLocks/>
            </p:cNvSpPr>
            <p:nvPr/>
          </p:nvSpPr>
          <p:spPr bwMode="auto">
            <a:xfrm>
              <a:off x="5861845" y="5961602"/>
              <a:ext cx="258174" cy="185563"/>
            </a:xfrm>
            <a:custGeom>
              <a:avLst/>
              <a:gdLst>
                <a:gd name="T0" fmla="*/ 0 w 64"/>
                <a:gd name="T1" fmla="*/ 0 h 46"/>
                <a:gd name="T2" fmla="*/ 0 w 64"/>
                <a:gd name="T3" fmla="*/ 0 h 46"/>
                <a:gd name="T4" fmla="*/ 0 w 64"/>
                <a:gd name="T5" fmla="*/ 32546134 h 46"/>
                <a:gd name="T6" fmla="*/ 32546052 w 64"/>
                <a:gd name="T7" fmla="*/ 65092267 h 46"/>
                <a:gd name="T8" fmla="*/ 32546052 w 64"/>
                <a:gd name="T9" fmla="*/ 65092267 h 46"/>
                <a:gd name="T10" fmla="*/ 162730285 w 64"/>
                <a:gd name="T11" fmla="*/ 130184535 h 46"/>
                <a:gd name="T12" fmla="*/ 292910491 w 64"/>
                <a:gd name="T13" fmla="*/ 162730692 h 46"/>
                <a:gd name="T14" fmla="*/ 292910491 w 64"/>
                <a:gd name="T15" fmla="*/ 162730692 h 46"/>
                <a:gd name="T16" fmla="*/ 553278972 w 64"/>
                <a:gd name="T17" fmla="*/ 195276818 h 46"/>
                <a:gd name="T18" fmla="*/ 650917105 w 64"/>
                <a:gd name="T19" fmla="*/ 260369070 h 46"/>
                <a:gd name="T20" fmla="*/ 781097249 w 64"/>
                <a:gd name="T21" fmla="*/ 325461384 h 46"/>
                <a:gd name="T22" fmla="*/ 781097249 w 64"/>
                <a:gd name="T23" fmla="*/ 325461384 h 46"/>
                <a:gd name="T24" fmla="*/ 846189337 w 64"/>
                <a:gd name="T25" fmla="*/ 423095728 h 46"/>
                <a:gd name="T26" fmla="*/ 911281426 w 64"/>
                <a:gd name="T27" fmla="*/ 520734105 h 46"/>
                <a:gd name="T28" fmla="*/ 1008919559 w 64"/>
                <a:gd name="T29" fmla="*/ 716010986 h 46"/>
                <a:gd name="T30" fmla="*/ 1008919559 w 64"/>
                <a:gd name="T31" fmla="*/ 716010986 h 46"/>
                <a:gd name="T32" fmla="*/ 1008919559 w 64"/>
                <a:gd name="T33" fmla="*/ 748557112 h 46"/>
                <a:gd name="T34" fmla="*/ 1041465604 w 64"/>
                <a:gd name="T35" fmla="*/ 716010986 h 46"/>
                <a:gd name="T36" fmla="*/ 1041465604 w 64"/>
                <a:gd name="T37" fmla="*/ 716010986 h 46"/>
                <a:gd name="T38" fmla="*/ 976373515 w 64"/>
                <a:gd name="T39" fmla="*/ 553280357 h 46"/>
                <a:gd name="T40" fmla="*/ 911281426 w 64"/>
                <a:gd name="T41" fmla="*/ 423095728 h 46"/>
                <a:gd name="T42" fmla="*/ 781097249 w 64"/>
                <a:gd name="T43" fmla="*/ 292915258 h 46"/>
                <a:gd name="T44" fmla="*/ 650917105 w 64"/>
                <a:gd name="T45" fmla="*/ 195276818 h 46"/>
                <a:gd name="T46" fmla="*/ 650917105 w 64"/>
                <a:gd name="T47" fmla="*/ 195276818 h 46"/>
                <a:gd name="T48" fmla="*/ 488186757 w 64"/>
                <a:gd name="T49" fmla="*/ 162730692 h 46"/>
                <a:gd name="T50" fmla="*/ 358002580 w 64"/>
                <a:gd name="T51" fmla="*/ 130184535 h 46"/>
                <a:gd name="T52" fmla="*/ 358002580 w 64"/>
                <a:gd name="T53" fmla="*/ 130184535 h 46"/>
                <a:gd name="T54" fmla="*/ 227822374 w 64"/>
                <a:gd name="T55" fmla="*/ 130184535 h 46"/>
                <a:gd name="T56" fmla="*/ 130184209 w 64"/>
                <a:gd name="T57" fmla="*/ 97638409 h 46"/>
                <a:gd name="T58" fmla="*/ 130184209 w 64"/>
                <a:gd name="T59" fmla="*/ 97638409 h 46"/>
                <a:gd name="T60" fmla="*/ 65092104 w 64"/>
                <a:gd name="T61" fmla="*/ 32546134 h 46"/>
                <a:gd name="T62" fmla="*/ 0 w 64"/>
                <a:gd name="T63" fmla="*/ 0 h 46"/>
                <a:gd name="T64" fmla="*/ 0 w 64"/>
                <a:gd name="T65" fmla="*/ 0 h 46"/>
                <a:gd name="T66" fmla="*/ 0 w 64"/>
                <a:gd name="T67" fmla="*/ 0 h 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4"/>
                <a:gd name="T103" fmla="*/ 0 h 46"/>
                <a:gd name="T104" fmla="*/ 64 w 64"/>
                <a:gd name="T105" fmla="*/ 46 h 4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4" h="46">
                  <a:moveTo>
                    <a:pt x="0" y="0"/>
                  </a:moveTo>
                  <a:lnTo>
                    <a:pt x="0" y="0"/>
                  </a:lnTo>
                  <a:lnTo>
                    <a:pt x="0" y="2"/>
                  </a:lnTo>
                  <a:lnTo>
                    <a:pt x="2" y="4"/>
                  </a:lnTo>
                  <a:lnTo>
                    <a:pt x="10" y="8"/>
                  </a:lnTo>
                  <a:lnTo>
                    <a:pt x="18" y="10"/>
                  </a:lnTo>
                  <a:lnTo>
                    <a:pt x="34" y="12"/>
                  </a:lnTo>
                  <a:lnTo>
                    <a:pt x="40" y="16"/>
                  </a:lnTo>
                  <a:lnTo>
                    <a:pt x="48" y="20"/>
                  </a:lnTo>
                  <a:lnTo>
                    <a:pt x="52" y="26"/>
                  </a:lnTo>
                  <a:lnTo>
                    <a:pt x="56" y="32"/>
                  </a:lnTo>
                  <a:lnTo>
                    <a:pt x="62" y="44"/>
                  </a:lnTo>
                  <a:lnTo>
                    <a:pt x="62" y="46"/>
                  </a:lnTo>
                  <a:lnTo>
                    <a:pt x="64" y="44"/>
                  </a:lnTo>
                  <a:lnTo>
                    <a:pt x="60" y="34"/>
                  </a:lnTo>
                  <a:lnTo>
                    <a:pt x="56" y="26"/>
                  </a:lnTo>
                  <a:lnTo>
                    <a:pt x="48" y="18"/>
                  </a:lnTo>
                  <a:lnTo>
                    <a:pt x="40" y="12"/>
                  </a:lnTo>
                  <a:lnTo>
                    <a:pt x="30" y="10"/>
                  </a:lnTo>
                  <a:lnTo>
                    <a:pt x="22" y="8"/>
                  </a:lnTo>
                  <a:lnTo>
                    <a:pt x="14" y="8"/>
                  </a:lnTo>
                  <a:lnTo>
                    <a:pt x="8" y="6"/>
                  </a:lnTo>
                  <a:lnTo>
                    <a:pt x="4" y="2"/>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8731" name="Freeform 50"/>
            <p:cNvSpPr>
              <a:spLocks/>
            </p:cNvSpPr>
            <p:nvPr/>
          </p:nvSpPr>
          <p:spPr bwMode="auto">
            <a:xfrm>
              <a:off x="5861845" y="5961602"/>
              <a:ext cx="258174" cy="185563"/>
            </a:xfrm>
            <a:custGeom>
              <a:avLst/>
              <a:gdLst>
                <a:gd name="T0" fmla="*/ 0 w 64"/>
                <a:gd name="T1" fmla="*/ 0 h 46"/>
                <a:gd name="T2" fmla="*/ 0 w 64"/>
                <a:gd name="T3" fmla="*/ 0 h 46"/>
                <a:gd name="T4" fmla="*/ 0 w 64"/>
                <a:gd name="T5" fmla="*/ 32546134 h 46"/>
                <a:gd name="T6" fmla="*/ 32546052 w 64"/>
                <a:gd name="T7" fmla="*/ 65092267 h 46"/>
                <a:gd name="T8" fmla="*/ 32546052 w 64"/>
                <a:gd name="T9" fmla="*/ 65092267 h 46"/>
                <a:gd name="T10" fmla="*/ 162730285 w 64"/>
                <a:gd name="T11" fmla="*/ 130184535 h 46"/>
                <a:gd name="T12" fmla="*/ 292910491 w 64"/>
                <a:gd name="T13" fmla="*/ 162730692 h 46"/>
                <a:gd name="T14" fmla="*/ 292910491 w 64"/>
                <a:gd name="T15" fmla="*/ 162730692 h 46"/>
                <a:gd name="T16" fmla="*/ 553278972 w 64"/>
                <a:gd name="T17" fmla="*/ 195276818 h 46"/>
                <a:gd name="T18" fmla="*/ 650917105 w 64"/>
                <a:gd name="T19" fmla="*/ 260369070 h 46"/>
                <a:gd name="T20" fmla="*/ 781097249 w 64"/>
                <a:gd name="T21" fmla="*/ 325461384 h 46"/>
                <a:gd name="T22" fmla="*/ 781097249 w 64"/>
                <a:gd name="T23" fmla="*/ 325461384 h 46"/>
                <a:gd name="T24" fmla="*/ 846189337 w 64"/>
                <a:gd name="T25" fmla="*/ 423095728 h 46"/>
                <a:gd name="T26" fmla="*/ 911281426 w 64"/>
                <a:gd name="T27" fmla="*/ 520734105 h 46"/>
                <a:gd name="T28" fmla="*/ 1008919559 w 64"/>
                <a:gd name="T29" fmla="*/ 716010986 h 46"/>
                <a:gd name="T30" fmla="*/ 1008919559 w 64"/>
                <a:gd name="T31" fmla="*/ 716010986 h 46"/>
                <a:gd name="T32" fmla="*/ 1008919559 w 64"/>
                <a:gd name="T33" fmla="*/ 748557112 h 46"/>
                <a:gd name="T34" fmla="*/ 1041465604 w 64"/>
                <a:gd name="T35" fmla="*/ 716010986 h 46"/>
                <a:gd name="T36" fmla="*/ 1041465604 w 64"/>
                <a:gd name="T37" fmla="*/ 716010986 h 46"/>
                <a:gd name="T38" fmla="*/ 976373515 w 64"/>
                <a:gd name="T39" fmla="*/ 553280357 h 46"/>
                <a:gd name="T40" fmla="*/ 911281426 w 64"/>
                <a:gd name="T41" fmla="*/ 423095728 h 46"/>
                <a:gd name="T42" fmla="*/ 781097249 w 64"/>
                <a:gd name="T43" fmla="*/ 292915258 h 46"/>
                <a:gd name="T44" fmla="*/ 650917105 w 64"/>
                <a:gd name="T45" fmla="*/ 195276818 h 46"/>
                <a:gd name="T46" fmla="*/ 650917105 w 64"/>
                <a:gd name="T47" fmla="*/ 195276818 h 46"/>
                <a:gd name="T48" fmla="*/ 488186757 w 64"/>
                <a:gd name="T49" fmla="*/ 162730692 h 46"/>
                <a:gd name="T50" fmla="*/ 358002580 w 64"/>
                <a:gd name="T51" fmla="*/ 130184535 h 46"/>
                <a:gd name="T52" fmla="*/ 358002580 w 64"/>
                <a:gd name="T53" fmla="*/ 130184535 h 46"/>
                <a:gd name="T54" fmla="*/ 227822374 w 64"/>
                <a:gd name="T55" fmla="*/ 130184535 h 46"/>
                <a:gd name="T56" fmla="*/ 130184209 w 64"/>
                <a:gd name="T57" fmla="*/ 97638409 h 46"/>
                <a:gd name="T58" fmla="*/ 130184209 w 64"/>
                <a:gd name="T59" fmla="*/ 97638409 h 46"/>
                <a:gd name="T60" fmla="*/ 65092104 w 64"/>
                <a:gd name="T61" fmla="*/ 32546134 h 46"/>
                <a:gd name="T62" fmla="*/ 0 w 64"/>
                <a:gd name="T63" fmla="*/ 0 h 46"/>
                <a:gd name="T64" fmla="*/ 0 w 64"/>
                <a:gd name="T65" fmla="*/ 0 h 46"/>
                <a:gd name="T66" fmla="*/ 0 w 64"/>
                <a:gd name="T67" fmla="*/ 0 h 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4"/>
                <a:gd name="T103" fmla="*/ 0 h 46"/>
                <a:gd name="T104" fmla="*/ 64 w 64"/>
                <a:gd name="T105" fmla="*/ 46 h 4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4" h="46">
                  <a:moveTo>
                    <a:pt x="0" y="0"/>
                  </a:moveTo>
                  <a:lnTo>
                    <a:pt x="0" y="0"/>
                  </a:lnTo>
                  <a:lnTo>
                    <a:pt x="0" y="2"/>
                  </a:lnTo>
                  <a:lnTo>
                    <a:pt x="2" y="4"/>
                  </a:lnTo>
                  <a:lnTo>
                    <a:pt x="10" y="8"/>
                  </a:lnTo>
                  <a:lnTo>
                    <a:pt x="18" y="10"/>
                  </a:lnTo>
                  <a:lnTo>
                    <a:pt x="34" y="12"/>
                  </a:lnTo>
                  <a:lnTo>
                    <a:pt x="40" y="16"/>
                  </a:lnTo>
                  <a:lnTo>
                    <a:pt x="48" y="20"/>
                  </a:lnTo>
                  <a:lnTo>
                    <a:pt x="52" y="26"/>
                  </a:lnTo>
                  <a:lnTo>
                    <a:pt x="56" y="32"/>
                  </a:lnTo>
                  <a:lnTo>
                    <a:pt x="62" y="44"/>
                  </a:lnTo>
                  <a:lnTo>
                    <a:pt x="62" y="46"/>
                  </a:lnTo>
                  <a:lnTo>
                    <a:pt x="64" y="44"/>
                  </a:lnTo>
                  <a:lnTo>
                    <a:pt x="60" y="34"/>
                  </a:lnTo>
                  <a:lnTo>
                    <a:pt x="56" y="26"/>
                  </a:lnTo>
                  <a:lnTo>
                    <a:pt x="48" y="18"/>
                  </a:lnTo>
                  <a:lnTo>
                    <a:pt x="40" y="12"/>
                  </a:lnTo>
                  <a:lnTo>
                    <a:pt x="30" y="10"/>
                  </a:lnTo>
                  <a:lnTo>
                    <a:pt x="22" y="8"/>
                  </a:lnTo>
                  <a:lnTo>
                    <a:pt x="14" y="8"/>
                  </a:lnTo>
                  <a:lnTo>
                    <a:pt x="8" y="6"/>
                  </a:lnTo>
                  <a:lnTo>
                    <a:pt x="4" y="2"/>
                  </a:lnTo>
                  <a:lnTo>
                    <a:pt x="0" y="0"/>
                  </a:lnTo>
                </a:path>
              </a:pathLst>
            </a:custGeom>
            <a:noFill/>
            <a:ln w="9525">
              <a:noFill/>
              <a:round/>
              <a:headEnd/>
              <a:tailEnd/>
            </a:ln>
          </p:spPr>
          <p:txBody>
            <a:bodyPr/>
            <a:lstStyle/>
            <a:p>
              <a:endParaRPr lang="fr-FR">
                <a:latin typeface="Calibri" pitchFamily="34" charset="0"/>
              </a:endParaRPr>
            </a:p>
          </p:txBody>
        </p:sp>
        <p:sp>
          <p:nvSpPr>
            <p:cNvPr id="8732" name="Freeform 51"/>
            <p:cNvSpPr>
              <a:spLocks/>
            </p:cNvSpPr>
            <p:nvPr/>
          </p:nvSpPr>
          <p:spPr bwMode="auto">
            <a:xfrm>
              <a:off x="6079679" y="5985806"/>
              <a:ext cx="209767" cy="298514"/>
            </a:xfrm>
            <a:custGeom>
              <a:avLst/>
              <a:gdLst>
                <a:gd name="T0" fmla="*/ 0 w 52"/>
                <a:gd name="T1" fmla="*/ 32546088 h 74"/>
                <a:gd name="T2" fmla="*/ 0 w 52"/>
                <a:gd name="T3" fmla="*/ 32546088 h 74"/>
                <a:gd name="T4" fmla="*/ 32546155 w 52"/>
                <a:gd name="T5" fmla="*/ 130184354 h 74"/>
                <a:gd name="T6" fmla="*/ 65092310 w 52"/>
                <a:gd name="T7" fmla="*/ 227822627 h 74"/>
                <a:gd name="T8" fmla="*/ 97638473 w 52"/>
                <a:gd name="T9" fmla="*/ 455641219 h 74"/>
                <a:gd name="T10" fmla="*/ 130184621 w 52"/>
                <a:gd name="T11" fmla="*/ 683463909 h 74"/>
                <a:gd name="T12" fmla="*/ 162730800 w 52"/>
                <a:gd name="T13" fmla="*/ 813648231 h 74"/>
                <a:gd name="T14" fmla="*/ 227823094 w 52"/>
                <a:gd name="T15" fmla="*/ 911282439 h 74"/>
                <a:gd name="T16" fmla="*/ 227823094 w 52"/>
                <a:gd name="T17" fmla="*/ 911282439 h 74"/>
                <a:gd name="T18" fmla="*/ 358007746 w 52"/>
                <a:gd name="T19" fmla="*/ 1041466761 h 74"/>
                <a:gd name="T20" fmla="*/ 488188302 w 52"/>
                <a:gd name="T21" fmla="*/ 1139105255 h 74"/>
                <a:gd name="T22" fmla="*/ 650919164 w 52"/>
                <a:gd name="T23" fmla="*/ 1204197416 h 74"/>
                <a:gd name="T24" fmla="*/ 846196048 w 52"/>
                <a:gd name="T25" fmla="*/ 1204197416 h 74"/>
                <a:gd name="T26" fmla="*/ 846196048 w 52"/>
                <a:gd name="T27" fmla="*/ 1204197416 h 74"/>
                <a:gd name="T28" fmla="*/ 846196048 w 52"/>
                <a:gd name="T29" fmla="*/ 1171651335 h 74"/>
                <a:gd name="T30" fmla="*/ 813649901 w 52"/>
                <a:gd name="T31" fmla="*/ 1171651335 h 74"/>
                <a:gd name="T32" fmla="*/ 813649901 w 52"/>
                <a:gd name="T33" fmla="*/ 1171651335 h 74"/>
                <a:gd name="T34" fmla="*/ 618373017 w 52"/>
                <a:gd name="T35" fmla="*/ 1139105255 h 74"/>
                <a:gd name="T36" fmla="*/ 423100041 w 52"/>
                <a:gd name="T37" fmla="*/ 1041466761 h 74"/>
                <a:gd name="T38" fmla="*/ 292915452 w 52"/>
                <a:gd name="T39" fmla="*/ 911282439 h 74"/>
                <a:gd name="T40" fmla="*/ 195276947 w 52"/>
                <a:gd name="T41" fmla="*/ 716009990 h 74"/>
                <a:gd name="T42" fmla="*/ 195276947 w 52"/>
                <a:gd name="T43" fmla="*/ 716009990 h 74"/>
                <a:gd name="T44" fmla="*/ 130184621 w 52"/>
                <a:gd name="T45" fmla="*/ 358002978 h 74"/>
                <a:gd name="T46" fmla="*/ 97638473 w 52"/>
                <a:gd name="T47" fmla="*/ 162730466 h 74"/>
                <a:gd name="T48" fmla="*/ 0 w 52"/>
                <a:gd name="T49" fmla="*/ 0 h 74"/>
                <a:gd name="T50" fmla="*/ 0 w 52"/>
                <a:gd name="T51" fmla="*/ 0 h 74"/>
                <a:gd name="T52" fmla="*/ 0 w 52"/>
                <a:gd name="T53" fmla="*/ 32546088 h 7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
                <a:gd name="T82" fmla="*/ 0 h 74"/>
                <a:gd name="T83" fmla="*/ 52 w 52"/>
                <a:gd name="T84" fmla="*/ 74 h 7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 h="74">
                  <a:moveTo>
                    <a:pt x="0" y="2"/>
                  </a:moveTo>
                  <a:lnTo>
                    <a:pt x="0" y="2"/>
                  </a:lnTo>
                  <a:lnTo>
                    <a:pt x="2" y="8"/>
                  </a:lnTo>
                  <a:lnTo>
                    <a:pt x="4" y="14"/>
                  </a:lnTo>
                  <a:lnTo>
                    <a:pt x="6" y="28"/>
                  </a:lnTo>
                  <a:lnTo>
                    <a:pt x="8" y="42"/>
                  </a:lnTo>
                  <a:lnTo>
                    <a:pt x="10" y="50"/>
                  </a:lnTo>
                  <a:lnTo>
                    <a:pt x="14" y="56"/>
                  </a:lnTo>
                  <a:lnTo>
                    <a:pt x="22" y="64"/>
                  </a:lnTo>
                  <a:lnTo>
                    <a:pt x="30" y="70"/>
                  </a:lnTo>
                  <a:lnTo>
                    <a:pt x="40" y="74"/>
                  </a:lnTo>
                  <a:lnTo>
                    <a:pt x="52" y="74"/>
                  </a:lnTo>
                  <a:lnTo>
                    <a:pt x="52" y="72"/>
                  </a:lnTo>
                  <a:lnTo>
                    <a:pt x="50" y="72"/>
                  </a:lnTo>
                  <a:lnTo>
                    <a:pt x="38" y="70"/>
                  </a:lnTo>
                  <a:lnTo>
                    <a:pt x="26" y="64"/>
                  </a:lnTo>
                  <a:lnTo>
                    <a:pt x="18" y="56"/>
                  </a:lnTo>
                  <a:lnTo>
                    <a:pt x="12" y="44"/>
                  </a:lnTo>
                  <a:lnTo>
                    <a:pt x="8" y="22"/>
                  </a:lnTo>
                  <a:lnTo>
                    <a:pt x="6" y="10"/>
                  </a:lnTo>
                  <a:lnTo>
                    <a:pt x="0" y="0"/>
                  </a:lnTo>
                  <a:lnTo>
                    <a:pt x="0"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8733" name="Freeform 52"/>
            <p:cNvSpPr>
              <a:spLocks/>
            </p:cNvSpPr>
            <p:nvPr/>
          </p:nvSpPr>
          <p:spPr bwMode="auto">
            <a:xfrm>
              <a:off x="6079679" y="5985806"/>
              <a:ext cx="209767" cy="298514"/>
            </a:xfrm>
            <a:custGeom>
              <a:avLst/>
              <a:gdLst>
                <a:gd name="T0" fmla="*/ 0 w 52"/>
                <a:gd name="T1" fmla="*/ 32546088 h 74"/>
                <a:gd name="T2" fmla="*/ 0 w 52"/>
                <a:gd name="T3" fmla="*/ 32546088 h 74"/>
                <a:gd name="T4" fmla="*/ 32546155 w 52"/>
                <a:gd name="T5" fmla="*/ 130184354 h 74"/>
                <a:gd name="T6" fmla="*/ 65092310 w 52"/>
                <a:gd name="T7" fmla="*/ 227822627 h 74"/>
                <a:gd name="T8" fmla="*/ 97638473 w 52"/>
                <a:gd name="T9" fmla="*/ 455641219 h 74"/>
                <a:gd name="T10" fmla="*/ 130184621 w 52"/>
                <a:gd name="T11" fmla="*/ 683463909 h 74"/>
                <a:gd name="T12" fmla="*/ 162730800 w 52"/>
                <a:gd name="T13" fmla="*/ 813648231 h 74"/>
                <a:gd name="T14" fmla="*/ 227823094 w 52"/>
                <a:gd name="T15" fmla="*/ 911282439 h 74"/>
                <a:gd name="T16" fmla="*/ 227823094 w 52"/>
                <a:gd name="T17" fmla="*/ 911282439 h 74"/>
                <a:gd name="T18" fmla="*/ 358007746 w 52"/>
                <a:gd name="T19" fmla="*/ 1041466761 h 74"/>
                <a:gd name="T20" fmla="*/ 488188302 w 52"/>
                <a:gd name="T21" fmla="*/ 1139105255 h 74"/>
                <a:gd name="T22" fmla="*/ 650919164 w 52"/>
                <a:gd name="T23" fmla="*/ 1204197416 h 74"/>
                <a:gd name="T24" fmla="*/ 846196048 w 52"/>
                <a:gd name="T25" fmla="*/ 1204197416 h 74"/>
                <a:gd name="T26" fmla="*/ 846196048 w 52"/>
                <a:gd name="T27" fmla="*/ 1204197416 h 74"/>
                <a:gd name="T28" fmla="*/ 846196048 w 52"/>
                <a:gd name="T29" fmla="*/ 1171651335 h 74"/>
                <a:gd name="T30" fmla="*/ 813649901 w 52"/>
                <a:gd name="T31" fmla="*/ 1171651335 h 74"/>
                <a:gd name="T32" fmla="*/ 813649901 w 52"/>
                <a:gd name="T33" fmla="*/ 1171651335 h 74"/>
                <a:gd name="T34" fmla="*/ 618373017 w 52"/>
                <a:gd name="T35" fmla="*/ 1139105255 h 74"/>
                <a:gd name="T36" fmla="*/ 423100041 w 52"/>
                <a:gd name="T37" fmla="*/ 1041466761 h 74"/>
                <a:gd name="T38" fmla="*/ 292915452 w 52"/>
                <a:gd name="T39" fmla="*/ 911282439 h 74"/>
                <a:gd name="T40" fmla="*/ 195276947 w 52"/>
                <a:gd name="T41" fmla="*/ 716009990 h 74"/>
                <a:gd name="T42" fmla="*/ 195276947 w 52"/>
                <a:gd name="T43" fmla="*/ 716009990 h 74"/>
                <a:gd name="T44" fmla="*/ 130184621 w 52"/>
                <a:gd name="T45" fmla="*/ 358002978 h 74"/>
                <a:gd name="T46" fmla="*/ 97638473 w 52"/>
                <a:gd name="T47" fmla="*/ 162730466 h 74"/>
                <a:gd name="T48" fmla="*/ 0 w 52"/>
                <a:gd name="T49" fmla="*/ 0 h 74"/>
                <a:gd name="T50" fmla="*/ 0 w 52"/>
                <a:gd name="T51" fmla="*/ 0 h 74"/>
                <a:gd name="T52" fmla="*/ 0 w 52"/>
                <a:gd name="T53" fmla="*/ 32546088 h 7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
                <a:gd name="T82" fmla="*/ 0 h 74"/>
                <a:gd name="T83" fmla="*/ 52 w 52"/>
                <a:gd name="T84" fmla="*/ 74 h 7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 h="74">
                  <a:moveTo>
                    <a:pt x="0" y="2"/>
                  </a:moveTo>
                  <a:lnTo>
                    <a:pt x="0" y="2"/>
                  </a:lnTo>
                  <a:lnTo>
                    <a:pt x="2" y="8"/>
                  </a:lnTo>
                  <a:lnTo>
                    <a:pt x="4" y="14"/>
                  </a:lnTo>
                  <a:lnTo>
                    <a:pt x="6" y="28"/>
                  </a:lnTo>
                  <a:lnTo>
                    <a:pt x="8" y="42"/>
                  </a:lnTo>
                  <a:lnTo>
                    <a:pt x="10" y="50"/>
                  </a:lnTo>
                  <a:lnTo>
                    <a:pt x="14" y="56"/>
                  </a:lnTo>
                  <a:lnTo>
                    <a:pt x="22" y="64"/>
                  </a:lnTo>
                  <a:lnTo>
                    <a:pt x="30" y="70"/>
                  </a:lnTo>
                  <a:lnTo>
                    <a:pt x="40" y="74"/>
                  </a:lnTo>
                  <a:lnTo>
                    <a:pt x="52" y="74"/>
                  </a:lnTo>
                  <a:lnTo>
                    <a:pt x="52" y="72"/>
                  </a:lnTo>
                  <a:lnTo>
                    <a:pt x="50" y="72"/>
                  </a:lnTo>
                  <a:lnTo>
                    <a:pt x="38" y="70"/>
                  </a:lnTo>
                  <a:lnTo>
                    <a:pt x="26" y="64"/>
                  </a:lnTo>
                  <a:lnTo>
                    <a:pt x="18" y="56"/>
                  </a:lnTo>
                  <a:lnTo>
                    <a:pt x="12" y="44"/>
                  </a:lnTo>
                  <a:lnTo>
                    <a:pt x="8" y="22"/>
                  </a:lnTo>
                  <a:lnTo>
                    <a:pt x="6" y="10"/>
                  </a:lnTo>
                  <a:lnTo>
                    <a:pt x="0" y="0"/>
                  </a:lnTo>
                  <a:lnTo>
                    <a:pt x="0" y="2"/>
                  </a:lnTo>
                </a:path>
              </a:pathLst>
            </a:custGeom>
            <a:noFill/>
            <a:ln w="9525">
              <a:noFill/>
              <a:round/>
              <a:headEnd/>
              <a:tailEnd/>
            </a:ln>
          </p:spPr>
          <p:txBody>
            <a:bodyPr/>
            <a:lstStyle/>
            <a:p>
              <a:endParaRPr lang="fr-FR">
                <a:latin typeface="Calibri" pitchFamily="34" charset="0"/>
              </a:endParaRPr>
            </a:p>
          </p:txBody>
        </p:sp>
        <p:sp>
          <p:nvSpPr>
            <p:cNvPr id="8734" name="Freeform 53"/>
            <p:cNvSpPr>
              <a:spLocks/>
            </p:cNvSpPr>
            <p:nvPr/>
          </p:nvSpPr>
          <p:spPr bwMode="auto">
            <a:xfrm>
              <a:off x="6079679" y="5985806"/>
              <a:ext cx="346922" cy="185563"/>
            </a:xfrm>
            <a:custGeom>
              <a:avLst/>
              <a:gdLst>
                <a:gd name="T0" fmla="*/ 97638370 w 86"/>
                <a:gd name="T1" fmla="*/ 32546134 h 46"/>
                <a:gd name="T2" fmla="*/ 97638370 w 86"/>
                <a:gd name="T3" fmla="*/ 0 h 46"/>
                <a:gd name="T4" fmla="*/ 97638370 w 86"/>
                <a:gd name="T5" fmla="*/ 0 h 46"/>
                <a:gd name="T6" fmla="*/ 97638370 w 86"/>
                <a:gd name="T7" fmla="*/ 65092267 h 46"/>
                <a:gd name="T8" fmla="*/ 97638370 w 86"/>
                <a:gd name="T9" fmla="*/ 65092267 h 46"/>
                <a:gd name="T10" fmla="*/ 162730627 w 86"/>
                <a:gd name="T11" fmla="*/ 32546134 h 46"/>
                <a:gd name="T12" fmla="*/ 260368966 w 86"/>
                <a:gd name="T13" fmla="*/ 65092267 h 46"/>
                <a:gd name="T14" fmla="*/ 423095559 w 86"/>
                <a:gd name="T15" fmla="*/ 162730692 h 46"/>
                <a:gd name="T16" fmla="*/ 423095559 w 86"/>
                <a:gd name="T17" fmla="*/ 162730692 h 46"/>
                <a:gd name="T18" fmla="*/ 585826249 w 86"/>
                <a:gd name="T19" fmla="*/ 195276818 h 46"/>
                <a:gd name="T20" fmla="*/ 748556813 w 86"/>
                <a:gd name="T21" fmla="*/ 260369070 h 46"/>
                <a:gd name="T22" fmla="*/ 748556813 w 86"/>
                <a:gd name="T23" fmla="*/ 260369070 h 46"/>
                <a:gd name="T24" fmla="*/ 943833490 w 86"/>
                <a:gd name="T25" fmla="*/ 325461384 h 46"/>
                <a:gd name="T26" fmla="*/ 1106560272 w 86"/>
                <a:gd name="T27" fmla="*/ 423095728 h 46"/>
                <a:gd name="T28" fmla="*/ 1269290836 w 86"/>
                <a:gd name="T29" fmla="*/ 585826483 h 46"/>
                <a:gd name="T30" fmla="*/ 1399475288 w 86"/>
                <a:gd name="T31" fmla="*/ 748557112 h 46"/>
                <a:gd name="T32" fmla="*/ 1399475288 w 86"/>
                <a:gd name="T33" fmla="*/ 748557112 h 46"/>
                <a:gd name="T34" fmla="*/ 1399475288 w 86"/>
                <a:gd name="T35" fmla="*/ 748557112 h 46"/>
                <a:gd name="T36" fmla="*/ 1399475288 w 86"/>
                <a:gd name="T37" fmla="*/ 748557112 h 46"/>
                <a:gd name="T38" fmla="*/ 1236744724 w 86"/>
                <a:gd name="T39" fmla="*/ 553280357 h 46"/>
                <a:gd name="T40" fmla="*/ 1106560272 w 86"/>
                <a:gd name="T41" fmla="*/ 390549602 h 46"/>
                <a:gd name="T42" fmla="*/ 911287377 w 86"/>
                <a:gd name="T43" fmla="*/ 260369070 h 46"/>
                <a:gd name="T44" fmla="*/ 716010700 w 86"/>
                <a:gd name="T45" fmla="*/ 195276818 h 46"/>
                <a:gd name="T46" fmla="*/ 716010700 w 86"/>
                <a:gd name="T47" fmla="*/ 195276818 h 46"/>
                <a:gd name="T48" fmla="*/ 260368966 w 86"/>
                <a:gd name="T49" fmla="*/ 32546134 h 46"/>
                <a:gd name="T50" fmla="*/ 260368966 w 86"/>
                <a:gd name="T51" fmla="*/ 32546134 h 46"/>
                <a:gd name="T52" fmla="*/ 130184483 w 86"/>
                <a:gd name="T53" fmla="*/ 0 h 46"/>
                <a:gd name="T54" fmla="*/ 97638370 w 86"/>
                <a:gd name="T55" fmla="*/ 0 h 46"/>
                <a:gd name="T56" fmla="*/ 32546121 w 86"/>
                <a:gd name="T57" fmla="*/ 32546134 h 46"/>
                <a:gd name="T58" fmla="*/ 32546121 w 86"/>
                <a:gd name="T59" fmla="*/ 32546134 h 46"/>
                <a:gd name="T60" fmla="*/ 0 w 86"/>
                <a:gd name="T61" fmla="*/ 65092267 h 46"/>
                <a:gd name="T62" fmla="*/ 0 w 86"/>
                <a:gd name="T63" fmla="*/ 65092267 h 46"/>
                <a:gd name="T64" fmla="*/ 65092241 w 86"/>
                <a:gd name="T65" fmla="*/ 97638409 h 46"/>
                <a:gd name="T66" fmla="*/ 130184483 w 86"/>
                <a:gd name="T67" fmla="*/ 65092267 h 46"/>
                <a:gd name="T68" fmla="*/ 130184483 w 86"/>
                <a:gd name="T69" fmla="*/ 65092267 h 46"/>
                <a:gd name="T70" fmla="*/ 97638370 w 86"/>
                <a:gd name="T71" fmla="*/ 32546134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46"/>
                <a:gd name="T110" fmla="*/ 86 w 86"/>
                <a:gd name="T111" fmla="*/ 46 h 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46">
                  <a:moveTo>
                    <a:pt x="6" y="2"/>
                  </a:moveTo>
                  <a:lnTo>
                    <a:pt x="6" y="0"/>
                  </a:lnTo>
                  <a:lnTo>
                    <a:pt x="6" y="4"/>
                  </a:lnTo>
                  <a:lnTo>
                    <a:pt x="10" y="2"/>
                  </a:lnTo>
                  <a:lnTo>
                    <a:pt x="16" y="4"/>
                  </a:lnTo>
                  <a:lnTo>
                    <a:pt x="26" y="10"/>
                  </a:lnTo>
                  <a:lnTo>
                    <a:pt x="36" y="12"/>
                  </a:lnTo>
                  <a:lnTo>
                    <a:pt x="46" y="16"/>
                  </a:lnTo>
                  <a:lnTo>
                    <a:pt x="58" y="20"/>
                  </a:lnTo>
                  <a:lnTo>
                    <a:pt x="68" y="26"/>
                  </a:lnTo>
                  <a:lnTo>
                    <a:pt x="78" y="36"/>
                  </a:lnTo>
                  <a:lnTo>
                    <a:pt x="86" y="46"/>
                  </a:lnTo>
                  <a:lnTo>
                    <a:pt x="76" y="34"/>
                  </a:lnTo>
                  <a:lnTo>
                    <a:pt x="68" y="24"/>
                  </a:lnTo>
                  <a:lnTo>
                    <a:pt x="56" y="16"/>
                  </a:lnTo>
                  <a:lnTo>
                    <a:pt x="44" y="12"/>
                  </a:lnTo>
                  <a:lnTo>
                    <a:pt x="16" y="2"/>
                  </a:lnTo>
                  <a:lnTo>
                    <a:pt x="8" y="0"/>
                  </a:lnTo>
                  <a:lnTo>
                    <a:pt x="6" y="0"/>
                  </a:lnTo>
                  <a:lnTo>
                    <a:pt x="2" y="2"/>
                  </a:lnTo>
                  <a:lnTo>
                    <a:pt x="0" y="4"/>
                  </a:lnTo>
                  <a:lnTo>
                    <a:pt x="4" y="6"/>
                  </a:lnTo>
                  <a:lnTo>
                    <a:pt x="8" y="4"/>
                  </a:lnTo>
                  <a:lnTo>
                    <a:pt x="6"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8735" name="Freeform 54"/>
            <p:cNvSpPr>
              <a:spLocks/>
            </p:cNvSpPr>
            <p:nvPr/>
          </p:nvSpPr>
          <p:spPr bwMode="auto">
            <a:xfrm>
              <a:off x="6079679" y="5985806"/>
              <a:ext cx="346922" cy="185563"/>
            </a:xfrm>
            <a:custGeom>
              <a:avLst/>
              <a:gdLst>
                <a:gd name="T0" fmla="*/ 97638370 w 86"/>
                <a:gd name="T1" fmla="*/ 32546134 h 46"/>
                <a:gd name="T2" fmla="*/ 97638370 w 86"/>
                <a:gd name="T3" fmla="*/ 0 h 46"/>
                <a:gd name="T4" fmla="*/ 97638370 w 86"/>
                <a:gd name="T5" fmla="*/ 0 h 46"/>
                <a:gd name="T6" fmla="*/ 97638370 w 86"/>
                <a:gd name="T7" fmla="*/ 65092267 h 46"/>
                <a:gd name="T8" fmla="*/ 97638370 w 86"/>
                <a:gd name="T9" fmla="*/ 65092267 h 46"/>
                <a:gd name="T10" fmla="*/ 162730627 w 86"/>
                <a:gd name="T11" fmla="*/ 32546134 h 46"/>
                <a:gd name="T12" fmla="*/ 260368966 w 86"/>
                <a:gd name="T13" fmla="*/ 65092267 h 46"/>
                <a:gd name="T14" fmla="*/ 423095559 w 86"/>
                <a:gd name="T15" fmla="*/ 162730692 h 46"/>
                <a:gd name="T16" fmla="*/ 423095559 w 86"/>
                <a:gd name="T17" fmla="*/ 162730692 h 46"/>
                <a:gd name="T18" fmla="*/ 585826249 w 86"/>
                <a:gd name="T19" fmla="*/ 195276818 h 46"/>
                <a:gd name="T20" fmla="*/ 748556813 w 86"/>
                <a:gd name="T21" fmla="*/ 260369070 h 46"/>
                <a:gd name="T22" fmla="*/ 748556813 w 86"/>
                <a:gd name="T23" fmla="*/ 260369070 h 46"/>
                <a:gd name="T24" fmla="*/ 943833490 w 86"/>
                <a:gd name="T25" fmla="*/ 325461384 h 46"/>
                <a:gd name="T26" fmla="*/ 1106560272 w 86"/>
                <a:gd name="T27" fmla="*/ 423095728 h 46"/>
                <a:gd name="T28" fmla="*/ 1269290836 w 86"/>
                <a:gd name="T29" fmla="*/ 585826483 h 46"/>
                <a:gd name="T30" fmla="*/ 1399475288 w 86"/>
                <a:gd name="T31" fmla="*/ 748557112 h 46"/>
                <a:gd name="T32" fmla="*/ 1399475288 w 86"/>
                <a:gd name="T33" fmla="*/ 748557112 h 46"/>
                <a:gd name="T34" fmla="*/ 1399475288 w 86"/>
                <a:gd name="T35" fmla="*/ 748557112 h 46"/>
                <a:gd name="T36" fmla="*/ 1399475288 w 86"/>
                <a:gd name="T37" fmla="*/ 748557112 h 46"/>
                <a:gd name="T38" fmla="*/ 1236744724 w 86"/>
                <a:gd name="T39" fmla="*/ 553280357 h 46"/>
                <a:gd name="T40" fmla="*/ 1106560272 w 86"/>
                <a:gd name="T41" fmla="*/ 390549602 h 46"/>
                <a:gd name="T42" fmla="*/ 911287377 w 86"/>
                <a:gd name="T43" fmla="*/ 260369070 h 46"/>
                <a:gd name="T44" fmla="*/ 716010700 w 86"/>
                <a:gd name="T45" fmla="*/ 195276818 h 46"/>
                <a:gd name="T46" fmla="*/ 716010700 w 86"/>
                <a:gd name="T47" fmla="*/ 195276818 h 46"/>
                <a:gd name="T48" fmla="*/ 260368966 w 86"/>
                <a:gd name="T49" fmla="*/ 32546134 h 46"/>
                <a:gd name="T50" fmla="*/ 260368966 w 86"/>
                <a:gd name="T51" fmla="*/ 32546134 h 46"/>
                <a:gd name="T52" fmla="*/ 130184483 w 86"/>
                <a:gd name="T53" fmla="*/ 0 h 46"/>
                <a:gd name="T54" fmla="*/ 97638370 w 86"/>
                <a:gd name="T55" fmla="*/ 0 h 46"/>
                <a:gd name="T56" fmla="*/ 32546121 w 86"/>
                <a:gd name="T57" fmla="*/ 32546134 h 46"/>
                <a:gd name="T58" fmla="*/ 32546121 w 86"/>
                <a:gd name="T59" fmla="*/ 32546134 h 46"/>
                <a:gd name="T60" fmla="*/ 0 w 86"/>
                <a:gd name="T61" fmla="*/ 65092267 h 46"/>
                <a:gd name="T62" fmla="*/ 0 w 86"/>
                <a:gd name="T63" fmla="*/ 65092267 h 46"/>
                <a:gd name="T64" fmla="*/ 65092241 w 86"/>
                <a:gd name="T65" fmla="*/ 97638409 h 46"/>
                <a:gd name="T66" fmla="*/ 130184483 w 86"/>
                <a:gd name="T67" fmla="*/ 65092267 h 46"/>
                <a:gd name="T68" fmla="*/ 130184483 w 86"/>
                <a:gd name="T69" fmla="*/ 65092267 h 46"/>
                <a:gd name="T70" fmla="*/ 97638370 w 86"/>
                <a:gd name="T71" fmla="*/ 32546134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46"/>
                <a:gd name="T110" fmla="*/ 86 w 86"/>
                <a:gd name="T111" fmla="*/ 46 h 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46">
                  <a:moveTo>
                    <a:pt x="6" y="2"/>
                  </a:moveTo>
                  <a:lnTo>
                    <a:pt x="6" y="0"/>
                  </a:lnTo>
                  <a:lnTo>
                    <a:pt x="6" y="4"/>
                  </a:lnTo>
                  <a:lnTo>
                    <a:pt x="10" y="2"/>
                  </a:lnTo>
                  <a:lnTo>
                    <a:pt x="16" y="4"/>
                  </a:lnTo>
                  <a:lnTo>
                    <a:pt x="26" y="10"/>
                  </a:lnTo>
                  <a:lnTo>
                    <a:pt x="36" y="12"/>
                  </a:lnTo>
                  <a:lnTo>
                    <a:pt x="46" y="16"/>
                  </a:lnTo>
                  <a:lnTo>
                    <a:pt x="58" y="20"/>
                  </a:lnTo>
                  <a:lnTo>
                    <a:pt x="68" y="26"/>
                  </a:lnTo>
                  <a:lnTo>
                    <a:pt x="78" y="36"/>
                  </a:lnTo>
                  <a:lnTo>
                    <a:pt x="86" y="46"/>
                  </a:lnTo>
                  <a:lnTo>
                    <a:pt x="76" y="34"/>
                  </a:lnTo>
                  <a:lnTo>
                    <a:pt x="68" y="24"/>
                  </a:lnTo>
                  <a:lnTo>
                    <a:pt x="56" y="16"/>
                  </a:lnTo>
                  <a:lnTo>
                    <a:pt x="44" y="12"/>
                  </a:lnTo>
                  <a:lnTo>
                    <a:pt x="16" y="2"/>
                  </a:lnTo>
                  <a:lnTo>
                    <a:pt x="8" y="0"/>
                  </a:lnTo>
                  <a:lnTo>
                    <a:pt x="6" y="0"/>
                  </a:lnTo>
                  <a:lnTo>
                    <a:pt x="2" y="2"/>
                  </a:lnTo>
                  <a:lnTo>
                    <a:pt x="0" y="4"/>
                  </a:lnTo>
                  <a:lnTo>
                    <a:pt x="4" y="6"/>
                  </a:lnTo>
                  <a:lnTo>
                    <a:pt x="8" y="4"/>
                  </a:lnTo>
                  <a:lnTo>
                    <a:pt x="6" y="2"/>
                  </a:lnTo>
                </a:path>
              </a:pathLst>
            </a:custGeom>
            <a:noFill/>
            <a:ln w="9525">
              <a:noFill/>
              <a:round/>
              <a:headEnd/>
              <a:tailEnd/>
            </a:ln>
          </p:spPr>
          <p:txBody>
            <a:bodyPr/>
            <a:lstStyle/>
            <a:p>
              <a:endParaRPr lang="fr-FR">
                <a:latin typeface="Calibri" pitchFamily="34" charset="0"/>
              </a:endParaRPr>
            </a:p>
          </p:txBody>
        </p:sp>
        <p:sp>
          <p:nvSpPr>
            <p:cNvPr id="8736" name="Freeform 55"/>
            <p:cNvSpPr>
              <a:spLocks/>
            </p:cNvSpPr>
            <p:nvPr/>
          </p:nvSpPr>
          <p:spPr bwMode="auto">
            <a:xfrm>
              <a:off x="6329786" y="6018078"/>
              <a:ext cx="314650" cy="137155"/>
            </a:xfrm>
            <a:custGeom>
              <a:avLst/>
              <a:gdLst>
                <a:gd name="T0" fmla="*/ 455641386 w 78"/>
                <a:gd name="T1" fmla="*/ 488186994 h 34"/>
                <a:gd name="T2" fmla="*/ 455641386 w 78"/>
                <a:gd name="T3" fmla="*/ 488186994 h 34"/>
                <a:gd name="T4" fmla="*/ 97638309 w 78"/>
                <a:gd name="T5" fmla="*/ 130184272 h 34"/>
                <a:gd name="T6" fmla="*/ 97638309 w 78"/>
                <a:gd name="T7" fmla="*/ 130184272 h 34"/>
                <a:gd name="T8" fmla="*/ 65092201 w 78"/>
                <a:gd name="T9" fmla="*/ 65092136 h 34"/>
                <a:gd name="T10" fmla="*/ 32546100 w 78"/>
                <a:gd name="T11" fmla="*/ 65092136 h 34"/>
                <a:gd name="T12" fmla="*/ 97638309 w 78"/>
                <a:gd name="T13" fmla="*/ 65092136 h 34"/>
                <a:gd name="T14" fmla="*/ 97638309 w 78"/>
                <a:gd name="T15" fmla="*/ 65092136 h 34"/>
                <a:gd name="T16" fmla="*/ 292914958 w 78"/>
                <a:gd name="T17" fmla="*/ 97638212 h 34"/>
                <a:gd name="T18" fmla="*/ 292914958 w 78"/>
                <a:gd name="T19" fmla="*/ 97638212 h 34"/>
                <a:gd name="T20" fmla="*/ 553279789 w 78"/>
                <a:gd name="T21" fmla="*/ 195276424 h 34"/>
                <a:gd name="T22" fmla="*/ 781102436 w 78"/>
                <a:gd name="T23" fmla="*/ 292910633 h 34"/>
                <a:gd name="T24" fmla="*/ 1008921048 w 78"/>
                <a:gd name="T25" fmla="*/ 423094873 h 34"/>
                <a:gd name="T26" fmla="*/ 1236743947 w 78"/>
                <a:gd name="T27" fmla="*/ 553279240 h 34"/>
                <a:gd name="T28" fmla="*/ 1236743947 w 78"/>
                <a:gd name="T29" fmla="*/ 553279240 h 34"/>
                <a:gd name="T30" fmla="*/ 1269290040 w 78"/>
                <a:gd name="T31" fmla="*/ 553279240 h 34"/>
                <a:gd name="T32" fmla="*/ 1269290040 w 78"/>
                <a:gd name="T33" fmla="*/ 553279240 h 34"/>
                <a:gd name="T34" fmla="*/ 1269290040 w 78"/>
                <a:gd name="T35" fmla="*/ 553279240 h 34"/>
                <a:gd name="T36" fmla="*/ 1139105670 w 78"/>
                <a:gd name="T37" fmla="*/ 423094873 h 34"/>
                <a:gd name="T38" fmla="*/ 1008921048 w 78"/>
                <a:gd name="T39" fmla="*/ 325456693 h 34"/>
                <a:gd name="T40" fmla="*/ 716010251 w 78"/>
                <a:gd name="T41" fmla="*/ 195276424 h 34"/>
                <a:gd name="T42" fmla="*/ 423095293 w 78"/>
                <a:gd name="T43" fmla="*/ 97638212 h 34"/>
                <a:gd name="T44" fmla="*/ 97638309 w 78"/>
                <a:gd name="T45" fmla="*/ 32546068 h 34"/>
                <a:gd name="T46" fmla="*/ 97638309 w 78"/>
                <a:gd name="T47" fmla="*/ 32546068 h 34"/>
                <a:gd name="T48" fmla="*/ 32546100 w 78"/>
                <a:gd name="T49" fmla="*/ 0 h 34"/>
                <a:gd name="T50" fmla="*/ 0 w 78"/>
                <a:gd name="T51" fmla="*/ 32546068 h 34"/>
                <a:gd name="T52" fmla="*/ 0 w 78"/>
                <a:gd name="T53" fmla="*/ 65092136 h 34"/>
                <a:gd name="T54" fmla="*/ 0 w 78"/>
                <a:gd name="T55" fmla="*/ 65092136 h 34"/>
                <a:gd name="T56" fmla="*/ 130184401 w 78"/>
                <a:gd name="T57" fmla="*/ 195276424 h 34"/>
                <a:gd name="T58" fmla="*/ 130184401 w 78"/>
                <a:gd name="T59" fmla="*/ 195276424 h 34"/>
                <a:gd name="T60" fmla="*/ 455641386 w 78"/>
                <a:gd name="T61" fmla="*/ 520733054 h 34"/>
                <a:gd name="T62" fmla="*/ 455641386 w 78"/>
                <a:gd name="T63" fmla="*/ 520733054 h 34"/>
                <a:gd name="T64" fmla="*/ 455641386 w 78"/>
                <a:gd name="T65" fmla="*/ 488186994 h 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8"/>
                <a:gd name="T100" fmla="*/ 0 h 34"/>
                <a:gd name="T101" fmla="*/ 78 w 78"/>
                <a:gd name="T102" fmla="*/ 34 h 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8" h="34">
                  <a:moveTo>
                    <a:pt x="28" y="30"/>
                  </a:moveTo>
                  <a:lnTo>
                    <a:pt x="28" y="30"/>
                  </a:lnTo>
                  <a:lnTo>
                    <a:pt x="6" y="8"/>
                  </a:lnTo>
                  <a:lnTo>
                    <a:pt x="4" y="4"/>
                  </a:lnTo>
                  <a:lnTo>
                    <a:pt x="2" y="4"/>
                  </a:lnTo>
                  <a:lnTo>
                    <a:pt x="6" y="4"/>
                  </a:lnTo>
                  <a:lnTo>
                    <a:pt x="18" y="6"/>
                  </a:lnTo>
                  <a:lnTo>
                    <a:pt x="34" y="12"/>
                  </a:lnTo>
                  <a:lnTo>
                    <a:pt x="48" y="18"/>
                  </a:lnTo>
                  <a:lnTo>
                    <a:pt x="62" y="26"/>
                  </a:lnTo>
                  <a:lnTo>
                    <a:pt x="76" y="34"/>
                  </a:lnTo>
                  <a:lnTo>
                    <a:pt x="78" y="34"/>
                  </a:lnTo>
                  <a:lnTo>
                    <a:pt x="70" y="26"/>
                  </a:lnTo>
                  <a:lnTo>
                    <a:pt x="62" y="20"/>
                  </a:lnTo>
                  <a:lnTo>
                    <a:pt x="44" y="12"/>
                  </a:lnTo>
                  <a:lnTo>
                    <a:pt x="26" y="6"/>
                  </a:lnTo>
                  <a:lnTo>
                    <a:pt x="6" y="2"/>
                  </a:lnTo>
                  <a:lnTo>
                    <a:pt x="2" y="0"/>
                  </a:lnTo>
                  <a:lnTo>
                    <a:pt x="0" y="2"/>
                  </a:lnTo>
                  <a:lnTo>
                    <a:pt x="0" y="4"/>
                  </a:lnTo>
                  <a:lnTo>
                    <a:pt x="8" y="12"/>
                  </a:lnTo>
                  <a:lnTo>
                    <a:pt x="28" y="32"/>
                  </a:lnTo>
                  <a:lnTo>
                    <a:pt x="28" y="30"/>
                  </a:lnTo>
                  <a:close/>
                </a:path>
              </a:pathLst>
            </a:custGeom>
            <a:solidFill>
              <a:srgbClr val="000000"/>
            </a:solidFill>
            <a:ln w="9525">
              <a:noFill/>
              <a:round/>
              <a:headEnd/>
              <a:tailEnd/>
            </a:ln>
          </p:spPr>
          <p:txBody>
            <a:bodyPr/>
            <a:lstStyle/>
            <a:p>
              <a:endParaRPr lang="fr-FR">
                <a:latin typeface="Calibri" pitchFamily="34" charset="0"/>
              </a:endParaRPr>
            </a:p>
          </p:txBody>
        </p:sp>
        <p:sp>
          <p:nvSpPr>
            <p:cNvPr id="8737" name="Freeform 56"/>
            <p:cNvSpPr>
              <a:spLocks/>
            </p:cNvSpPr>
            <p:nvPr/>
          </p:nvSpPr>
          <p:spPr bwMode="auto">
            <a:xfrm>
              <a:off x="6329786" y="6018078"/>
              <a:ext cx="314650" cy="137155"/>
            </a:xfrm>
            <a:custGeom>
              <a:avLst/>
              <a:gdLst>
                <a:gd name="T0" fmla="*/ 455641386 w 78"/>
                <a:gd name="T1" fmla="*/ 488186994 h 34"/>
                <a:gd name="T2" fmla="*/ 455641386 w 78"/>
                <a:gd name="T3" fmla="*/ 488186994 h 34"/>
                <a:gd name="T4" fmla="*/ 97638309 w 78"/>
                <a:gd name="T5" fmla="*/ 130184272 h 34"/>
                <a:gd name="T6" fmla="*/ 97638309 w 78"/>
                <a:gd name="T7" fmla="*/ 130184272 h 34"/>
                <a:gd name="T8" fmla="*/ 65092201 w 78"/>
                <a:gd name="T9" fmla="*/ 65092136 h 34"/>
                <a:gd name="T10" fmla="*/ 32546100 w 78"/>
                <a:gd name="T11" fmla="*/ 65092136 h 34"/>
                <a:gd name="T12" fmla="*/ 97638309 w 78"/>
                <a:gd name="T13" fmla="*/ 65092136 h 34"/>
                <a:gd name="T14" fmla="*/ 97638309 w 78"/>
                <a:gd name="T15" fmla="*/ 65092136 h 34"/>
                <a:gd name="T16" fmla="*/ 292914958 w 78"/>
                <a:gd name="T17" fmla="*/ 97638212 h 34"/>
                <a:gd name="T18" fmla="*/ 292914958 w 78"/>
                <a:gd name="T19" fmla="*/ 97638212 h 34"/>
                <a:gd name="T20" fmla="*/ 553279789 w 78"/>
                <a:gd name="T21" fmla="*/ 195276424 h 34"/>
                <a:gd name="T22" fmla="*/ 781102436 w 78"/>
                <a:gd name="T23" fmla="*/ 292910633 h 34"/>
                <a:gd name="T24" fmla="*/ 1008921048 w 78"/>
                <a:gd name="T25" fmla="*/ 423094873 h 34"/>
                <a:gd name="T26" fmla="*/ 1236743947 w 78"/>
                <a:gd name="T27" fmla="*/ 553279240 h 34"/>
                <a:gd name="T28" fmla="*/ 1236743947 w 78"/>
                <a:gd name="T29" fmla="*/ 553279240 h 34"/>
                <a:gd name="T30" fmla="*/ 1269290040 w 78"/>
                <a:gd name="T31" fmla="*/ 553279240 h 34"/>
                <a:gd name="T32" fmla="*/ 1269290040 w 78"/>
                <a:gd name="T33" fmla="*/ 553279240 h 34"/>
                <a:gd name="T34" fmla="*/ 1269290040 w 78"/>
                <a:gd name="T35" fmla="*/ 553279240 h 34"/>
                <a:gd name="T36" fmla="*/ 1139105670 w 78"/>
                <a:gd name="T37" fmla="*/ 423094873 h 34"/>
                <a:gd name="T38" fmla="*/ 1008921048 w 78"/>
                <a:gd name="T39" fmla="*/ 325456693 h 34"/>
                <a:gd name="T40" fmla="*/ 716010251 w 78"/>
                <a:gd name="T41" fmla="*/ 195276424 h 34"/>
                <a:gd name="T42" fmla="*/ 423095293 w 78"/>
                <a:gd name="T43" fmla="*/ 97638212 h 34"/>
                <a:gd name="T44" fmla="*/ 97638309 w 78"/>
                <a:gd name="T45" fmla="*/ 32546068 h 34"/>
                <a:gd name="T46" fmla="*/ 97638309 w 78"/>
                <a:gd name="T47" fmla="*/ 32546068 h 34"/>
                <a:gd name="T48" fmla="*/ 32546100 w 78"/>
                <a:gd name="T49" fmla="*/ 0 h 34"/>
                <a:gd name="T50" fmla="*/ 0 w 78"/>
                <a:gd name="T51" fmla="*/ 32546068 h 34"/>
                <a:gd name="T52" fmla="*/ 0 w 78"/>
                <a:gd name="T53" fmla="*/ 65092136 h 34"/>
                <a:gd name="T54" fmla="*/ 0 w 78"/>
                <a:gd name="T55" fmla="*/ 65092136 h 34"/>
                <a:gd name="T56" fmla="*/ 130184401 w 78"/>
                <a:gd name="T57" fmla="*/ 195276424 h 34"/>
                <a:gd name="T58" fmla="*/ 130184401 w 78"/>
                <a:gd name="T59" fmla="*/ 195276424 h 34"/>
                <a:gd name="T60" fmla="*/ 455641386 w 78"/>
                <a:gd name="T61" fmla="*/ 520733054 h 34"/>
                <a:gd name="T62" fmla="*/ 455641386 w 78"/>
                <a:gd name="T63" fmla="*/ 520733054 h 34"/>
                <a:gd name="T64" fmla="*/ 455641386 w 78"/>
                <a:gd name="T65" fmla="*/ 488186994 h 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8"/>
                <a:gd name="T100" fmla="*/ 0 h 34"/>
                <a:gd name="T101" fmla="*/ 78 w 78"/>
                <a:gd name="T102" fmla="*/ 34 h 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8" h="34">
                  <a:moveTo>
                    <a:pt x="28" y="30"/>
                  </a:moveTo>
                  <a:lnTo>
                    <a:pt x="28" y="30"/>
                  </a:lnTo>
                  <a:lnTo>
                    <a:pt x="6" y="8"/>
                  </a:lnTo>
                  <a:lnTo>
                    <a:pt x="4" y="4"/>
                  </a:lnTo>
                  <a:lnTo>
                    <a:pt x="2" y="4"/>
                  </a:lnTo>
                  <a:lnTo>
                    <a:pt x="6" y="4"/>
                  </a:lnTo>
                  <a:lnTo>
                    <a:pt x="18" y="6"/>
                  </a:lnTo>
                  <a:lnTo>
                    <a:pt x="34" y="12"/>
                  </a:lnTo>
                  <a:lnTo>
                    <a:pt x="48" y="18"/>
                  </a:lnTo>
                  <a:lnTo>
                    <a:pt x="62" y="26"/>
                  </a:lnTo>
                  <a:lnTo>
                    <a:pt x="76" y="34"/>
                  </a:lnTo>
                  <a:lnTo>
                    <a:pt x="78" y="34"/>
                  </a:lnTo>
                  <a:lnTo>
                    <a:pt x="70" y="26"/>
                  </a:lnTo>
                  <a:lnTo>
                    <a:pt x="62" y="20"/>
                  </a:lnTo>
                  <a:lnTo>
                    <a:pt x="44" y="12"/>
                  </a:lnTo>
                  <a:lnTo>
                    <a:pt x="26" y="6"/>
                  </a:lnTo>
                  <a:lnTo>
                    <a:pt x="6" y="2"/>
                  </a:lnTo>
                  <a:lnTo>
                    <a:pt x="2" y="0"/>
                  </a:lnTo>
                  <a:lnTo>
                    <a:pt x="0" y="2"/>
                  </a:lnTo>
                  <a:lnTo>
                    <a:pt x="0" y="4"/>
                  </a:lnTo>
                  <a:lnTo>
                    <a:pt x="8" y="12"/>
                  </a:lnTo>
                  <a:lnTo>
                    <a:pt x="28" y="32"/>
                  </a:lnTo>
                  <a:lnTo>
                    <a:pt x="28" y="30"/>
                  </a:lnTo>
                </a:path>
              </a:pathLst>
            </a:custGeom>
            <a:noFill/>
            <a:ln w="9525">
              <a:noFill/>
              <a:round/>
              <a:headEnd/>
              <a:tailEnd/>
            </a:ln>
          </p:spPr>
          <p:txBody>
            <a:bodyPr/>
            <a:lstStyle/>
            <a:p>
              <a:endParaRPr lang="fr-FR">
                <a:latin typeface="Calibri" pitchFamily="34" charset="0"/>
              </a:endParaRPr>
            </a:p>
          </p:txBody>
        </p:sp>
        <p:sp>
          <p:nvSpPr>
            <p:cNvPr id="8738" name="Freeform 57"/>
            <p:cNvSpPr>
              <a:spLocks/>
            </p:cNvSpPr>
            <p:nvPr/>
          </p:nvSpPr>
          <p:spPr bwMode="auto">
            <a:xfrm>
              <a:off x="6232970" y="5937398"/>
              <a:ext cx="500213" cy="322718"/>
            </a:xfrm>
            <a:custGeom>
              <a:avLst/>
              <a:gdLst>
                <a:gd name="T0" fmla="*/ 0 w 124"/>
                <a:gd name="T1" fmla="*/ 0 h 80"/>
                <a:gd name="T2" fmla="*/ 0 w 124"/>
                <a:gd name="T3" fmla="*/ 0 h 80"/>
                <a:gd name="T4" fmla="*/ 260368933 w 124"/>
                <a:gd name="T5" fmla="*/ 97638325 h 80"/>
                <a:gd name="T6" fmla="*/ 553280068 w 124"/>
                <a:gd name="T7" fmla="*/ 195276650 h 80"/>
                <a:gd name="T8" fmla="*/ 553280068 w 124"/>
                <a:gd name="T9" fmla="*/ 195276650 h 80"/>
                <a:gd name="T10" fmla="*/ 846195047 w 124"/>
                <a:gd name="T11" fmla="*/ 260368846 h 80"/>
                <a:gd name="T12" fmla="*/ 1139106244 w 124"/>
                <a:gd name="T13" fmla="*/ 358003169 h 80"/>
                <a:gd name="T14" fmla="*/ 1139106244 w 124"/>
                <a:gd name="T15" fmla="*/ 358003169 h 80"/>
                <a:gd name="T16" fmla="*/ 1301836788 w 124"/>
                <a:gd name="T17" fmla="*/ 423095365 h 80"/>
                <a:gd name="T18" fmla="*/ 1432021223 w 124"/>
                <a:gd name="T19" fmla="*/ 520733658 h 80"/>
                <a:gd name="T20" fmla="*/ 1659843985 w 124"/>
                <a:gd name="T21" fmla="*/ 748556469 h 80"/>
                <a:gd name="T22" fmla="*/ 1855116604 w 124"/>
                <a:gd name="T23" fmla="*/ 1008921219 h 80"/>
                <a:gd name="T24" fmla="*/ 2017847148 w 124"/>
                <a:gd name="T25" fmla="*/ 1301836352 h 80"/>
                <a:gd name="T26" fmla="*/ 2017847148 w 124"/>
                <a:gd name="T27" fmla="*/ 1301836352 h 80"/>
                <a:gd name="T28" fmla="*/ 2017847148 w 124"/>
                <a:gd name="T29" fmla="*/ 1269290254 h 80"/>
                <a:gd name="T30" fmla="*/ 2017847148 w 124"/>
                <a:gd name="T31" fmla="*/ 1269290254 h 80"/>
                <a:gd name="T32" fmla="*/ 1887662713 w 124"/>
                <a:gd name="T33" fmla="*/ 1008921219 h 80"/>
                <a:gd name="T34" fmla="*/ 1724932169 w 124"/>
                <a:gd name="T35" fmla="*/ 748556469 h 80"/>
                <a:gd name="T36" fmla="*/ 1724932169 w 124"/>
                <a:gd name="T37" fmla="*/ 748556469 h 80"/>
                <a:gd name="T38" fmla="*/ 1659843985 w 124"/>
                <a:gd name="T39" fmla="*/ 618372078 h 80"/>
                <a:gd name="T40" fmla="*/ 1529659550 w 124"/>
                <a:gd name="T41" fmla="*/ 520733658 h 80"/>
                <a:gd name="T42" fmla="*/ 1269290679 w 124"/>
                <a:gd name="T43" fmla="*/ 358003169 h 80"/>
                <a:gd name="T44" fmla="*/ 1269290679 w 124"/>
                <a:gd name="T45" fmla="*/ 358003169 h 80"/>
                <a:gd name="T46" fmla="*/ 1139106244 w 124"/>
                <a:gd name="T47" fmla="*/ 292915007 h 80"/>
                <a:gd name="T48" fmla="*/ 976379482 w 124"/>
                <a:gd name="T49" fmla="*/ 227822748 h 80"/>
                <a:gd name="T50" fmla="*/ 650918394 w 124"/>
                <a:gd name="T51" fmla="*/ 162730552 h 80"/>
                <a:gd name="T52" fmla="*/ 325461214 w 124"/>
                <a:gd name="T53" fmla="*/ 97638325 h 80"/>
                <a:gd name="T54" fmla="*/ 0 w 124"/>
                <a:gd name="T55" fmla="*/ 0 h 80"/>
                <a:gd name="T56" fmla="*/ 0 w 124"/>
                <a:gd name="T57" fmla="*/ 0 h 80"/>
                <a:gd name="T58" fmla="*/ 0 w 124"/>
                <a:gd name="T59" fmla="*/ 0 h 8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4"/>
                <a:gd name="T91" fmla="*/ 0 h 80"/>
                <a:gd name="T92" fmla="*/ 124 w 124"/>
                <a:gd name="T93" fmla="*/ 80 h 8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4" h="80">
                  <a:moveTo>
                    <a:pt x="0" y="0"/>
                  </a:moveTo>
                  <a:lnTo>
                    <a:pt x="0" y="0"/>
                  </a:lnTo>
                  <a:lnTo>
                    <a:pt x="16" y="6"/>
                  </a:lnTo>
                  <a:lnTo>
                    <a:pt x="34" y="12"/>
                  </a:lnTo>
                  <a:lnTo>
                    <a:pt x="52" y="16"/>
                  </a:lnTo>
                  <a:lnTo>
                    <a:pt x="70" y="22"/>
                  </a:lnTo>
                  <a:lnTo>
                    <a:pt x="80" y="26"/>
                  </a:lnTo>
                  <a:lnTo>
                    <a:pt x="88" y="32"/>
                  </a:lnTo>
                  <a:lnTo>
                    <a:pt x="102" y="46"/>
                  </a:lnTo>
                  <a:lnTo>
                    <a:pt x="114" y="62"/>
                  </a:lnTo>
                  <a:lnTo>
                    <a:pt x="124" y="80"/>
                  </a:lnTo>
                  <a:lnTo>
                    <a:pt x="124" y="78"/>
                  </a:lnTo>
                  <a:lnTo>
                    <a:pt x="116" y="62"/>
                  </a:lnTo>
                  <a:lnTo>
                    <a:pt x="106" y="46"/>
                  </a:lnTo>
                  <a:lnTo>
                    <a:pt x="102" y="38"/>
                  </a:lnTo>
                  <a:lnTo>
                    <a:pt x="94" y="32"/>
                  </a:lnTo>
                  <a:lnTo>
                    <a:pt x="78" y="22"/>
                  </a:lnTo>
                  <a:lnTo>
                    <a:pt x="70" y="18"/>
                  </a:lnTo>
                  <a:lnTo>
                    <a:pt x="60" y="14"/>
                  </a:lnTo>
                  <a:lnTo>
                    <a:pt x="40" y="10"/>
                  </a:lnTo>
                  <a:lnTo>
                    <a:pt x="20" y="6"/>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8739" name="Freeform 58"/>
            <p:cNvSpPr>
              <a:spLocks/>
            </p:cNvSpPr>
            <p:nvPr/>
          </p:nvSpPr>
          <p:spPr bwMode="auto">
            <a:xfrm>
              <a:off x="6232970" y="5937398"/>
              <a:ext cx="500213" cy="322718"/>
            </a:xfrm>
            <a:custGeom>
              <a:avLst/>
              <a:gdLst>
                <a:gd name="T0" fmla="*/ 0 w 124"/>
                <a:gd name="T1" fmla="*/ 0 h 80"/>
                <a:gd name="T2" fmla="*/ 0 w 124"/>
                <a:gd name="T3" fmla="*/ 0 h 80"/>
                <a:gd name="T4" fmla="*/ 260368933 w 124"/>
                <a:gd name="T5" fmla="*/ 97638325 h 80"/>
                <a:gd name="T6" fmla="*/ 553280068 w 124"/>
                <a:gd name="T7" fmla="*/ 195276650 h 80"/>
                <a:gd name="T8" fmla="*/ 553280068 w 124"/>
                <a:gd name="T9" fmla="*/ 195276650 h 80"/>
                <a:gd name="T10" fmla="*/ 846195047 w 124"/>
                <a:gd name="T11" fmla="*/ 260368846 h 80"/>
                <a:gd name="T12" fmla="*/ 1139106244 w 124"/>
                <a:gd name="T13" fmla="*/ 358003169 h 80"/>
                <a:gd name="T14" fmla="*/ 1139106244 w 124"/>
                <a:gd name="T15" fmla="*/ 358003169 h 80"/>
                <a:gd name="T16" fmla="*/ 1301836788 w 124"/>
                <a:gd name="T17" fmla="*/ 423095365 h 80"/>
                <a:gd name="T18" fmla="*/ 1432021223 w 124"/>
                <a:gd name="T19" fmla="*/ 520733658 h 80"/>
                <a:gd name="T20" fmla="*/ 1659843985 w 124"/>
                <a:gd name="T21" fmla="*/ 748556469 h 80"/>
                <a:gd name="T22" fmla="*/ 1855116604 w 124"/>
                <a:gd name="T23" fmla="*/ 1008921219 h 80"/>
                <a:gd name="T24" fmla="*/ 2017847148 w 124"/>
                <a:gd name="T25" fmla="*/ 1301836352 h 80"/>
                <a:gd name="T26" fmla="*/ 2017847148 w 124"/>
                <a:gd name="T27" fmla="*/ 1301836352 h 80"/>
                <a:gd name="T28" fmla="*/ 2017847148 w 124"/>
                <a:gd name="T29" fmla="*/ 1269290254 h 80"/>
                <a:gd name="T30" fmla="*/ 2017847148 w 124"/>
                <a:gd name="T31" fmla="*/ 1269290254 h 80"/>
                <a:gd name="T32" fmla="*/ 1887662713 w 124"/>
                <a:gd name="T33" fmla="*/ 1008921219 h 80"/>
                <a:gd name="T34" fmla="*/ 1724932169 w 124"/>
                <a:gd name="T35" fmla="*/ 748556469 h 80"/>
                <a:gd name="T36" fmla="*/ 1724932169 w 124"/>
                <a:gd name="T37" fmla="*/ 748556469 h 80"/>
                <a:gd name="T38" fmla="*/ 1659843985 w 124"/>
                <a:gd name="T39" fmla="*/ 618372078 h 80"/>
                <a:gd name="T40" fmla="*/ 1529659550 w 124"/>
                <a:gd name="T41" fmla="*/ 520733658 h 80"/>
                <a:gd name="T42" fmla="*/ 1269290679 w 124"/>
                <a:gd name="T43" fmla="*/ 358003169 h 80"/>
                <a:gd name="T44" fmla="*/ 1269290679 w 124"/>
                <a:gd name="T45" fmla="*/ 358003169 h 80"/>
                <a:gd name="T46" fmla="*/ 1139106244 w 124"/>
                <a:gd name="T47" fmla="*/ 292915007 h 80"/>
                <a:gd name="T48" fmla="*/ 976379482 w 124"/>
                <a:gd name="T49" fmla="*/ 227822748 h 80"/>
                <a:gd name="T50" fmla="*/ 650918394 w 124"/>
                <a:gd name="T51" fmla="*/ 162730552 h 80"/>
                <a:gd name="T52" fmla="*/ 325461214 w 124"/>
                <a:gd name="T53" fmla="*/ 97638325 h 80"/>
                <a:gd name="T54" fmla="*/ 0 w 124"/>
                <a:gd name="T55" fmla="*/ 0 h 80"/>
                <a:gd name="T56" fmla="*/ 0 w 124"/>
                <a:gd name="T57" fmla="*/ 0 h 80"/>
                <a:gd name="T58" fmla="*/ 0 w 124"/>
                <a:gd name="T59" fmla="*/ 0 h 8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4"/>
                <a:gd name="T91" fmla="*/ 0 h 80"/>
                <a:gd name="T92" fmla="*/ 124 w 124"/>
                <a:gd name="T93" fmla="*/ 80 h 8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4" h="80">
                  <a:moveTo>
                    <a:pt x="0" y="0"/>
                  </a:moveTo>
                  <a:lnTo>
                    <a:pt x="0" y="0"/>
                  </a:lnTo>
                  <a:lnTo>
                    <a:pt x="16" y="6"/>
                  </a:lnTo>
                  <a:lnTo>
                    <a:pt x="34" y="12"/>
                  </a:lnTo>
                  <a:lnTo>
                    <a:pt x="52" y="16"/>
                  </a:lnTo>
                  <a:lnTo>
                    <a:pt x="70" y="22"/>
                  </a:lnTo>
                  <a:lnTo>
                    <a:pt x="80" y="26"/>
                  </a:lnTo>
                  <a:lnTo>
                    <a:pt x="88" y="32"/>
                  </a:lnTo>
                  <a:lnTo>
                    <a:pt x="102" y="46"/>
                  </a:lnTo>
                  <a:lnTo>
                    <a:pt x="114" y="62"/>
                  </a:lnTo>
                  <a:lnTo>
                    <a:pt x="124" y="80"/>
                  </a:lnTo>
                  <a:lnTo>
                    <a:pt x="124" y="78"/>
                  </a:lnTo>
                  <a:lnTo>
                    <a:pt x="116" y="62"/>
                  </a:lnTo>
                  <a:lnTo>
                    <a:pt x="106" y="46"/>
                  </a:lnTo>
                  <a:lnTo>
                    <a:pt x="102" y="38"/>
                  </a:lnTo>
                  <a:lnTo>
                    <a:pt x="94" y="32"/>
                  </a:lnTo>
                  <a:lnTo>
                    <a:pt x="78" y="22"/>
                  </a:lnTo>
                  <a:lnTo>
                    <a:pt x="70" y="18"/>
                  </a:lnTo>
                  <a:lnTo>
                    <a:pt x="60" y="14"/>
                  </a:lnTo>
                  <a:lnTo>
                    <a:pt x="40" y="10"/>
                  </a:lnTo>
                  <a:lnTo>
                    <a:pt x="20" y="6"/>
                  </a:lnTo>
                  <a:lnTo>
                    <a:pt x="0" y="0"/>
                  </a:lnTo>
                </a:path>
              </a:pathLst>
            </a:custGeom>
            <a:noFill/>
            <a:ln w="9525">
              <a:noFill/>
              <a:round/>
              <a:headEnd/>
              <a:tailEnd/>
            </a:ln>
          </p:spPr>
          <p:txBody>
            <a:bodyPr/>
            <a:lstStyle/>
            <a:p>
              <a:endParaRPr lang="fr-FR">
                <a:latin typeface="Calibri" pitchFamily="34" charset="0"/>
              </a:endParaRPr>
            </a:p>
          </p:txBody>
        </p:sp>
        <p:sp>
          <p:nvSpPr>
            <p:cNvPr id="8740" name="Freeform 59"/>
            <p:cNvSpPr>
              <a:spLocks/>
            </p:cNvSpPr>
            <p:nvPr/>
          </p:nvSpPr>
          <p:spPr bwMode="auto">
            <a:xfrm>
              <a:off x="6426601" y="5937398"/>
              <a:ext cx="306582" cy="64544"/>
            </a:xfrm>
            <a:custGeom>
              <a:avLst/>
              <a:gdLst>
                <a:gd name="T0" fmla="*/ 32546094 w 76"/>
                <a:gd name="T1" fmla="*/ 227824138 h 16"/>
                <a:gd name="T2" fmla="*/ 32546094 w 76"/>
                <a:gd name="T3" fmla="*/ 227824138 h 16"/>
                <a:gd name="T4" fmla="*/ 162730496 w 76"/>
                <a:gd name="T5" fmla="*/ 162731545 h 16"/>
                <a:gd name="T6" fmla="*/ 292914906 w 76"/>
                <a:gd name="T7" fmla="*/ 97638921 h 16"/>
                <a:gd name="T8" fmla="*/ 292914906 w 76"/>
                <a:gd name="T9" fmla="*/ 97638921 h 16"/>
                <a:gd name="T10" fmla="*/ 358003045 w 76"/>
                <a:gd name="T11" fmla="*/ 65092609 h 16"/>
                <a:gd name="T12" fmla="*/ 455641305 w 76"/>
                <a:gd name="T13" fmla="*/ 32546304 h 16"/>
                <a:gd name="T14" fmla="*/ 650917950 w 76"/>
                <a:gd name="T15" fmla="*/ 65092609 h 16"/>
                <a:gd name="T16" fmla="*/ 650917950 w 76"/>
                <a:gd name="T17" fmla="*/ 65092609 h 16"/>
                <a:gd name="T18" fmla="*/ 943828696 w 76"/>
                <a:gd name="T19" fmla="*/ 130185217 h 16"/>
                <a:gd name="T20" fmla="*/ 1236743728 w 76"/>
                <a:gd name="T21" fmla="*/ 260370435 h 16"/>
                <a:gd name="T22" fmla="*/ 1236743728 w 76"/>
                <a:gd name="T23" fmla="*/ 260370435 h 16"/>
                <a:gd name="T24" fmla="*/ 1236743728 w 76"/>
                <a:gd name="T25" fmla="*/ 260370435 h 16"/>
                <a:gd name="T26" fmla="*/ 1236743728 w 76"/>
                <a:gd name="T27" fmla="*/ 260370435 h 16"/>
                <a:gd name="T28" fmla="*/ 1236743728 w 76"/>
                <a:gd name="T29" fmla="*/ 260370435 h 16"/>
                <a:gd name="T30" fmla="*/ 1074013295 w 76"/>
                <a:gd name="T31" fmla="*/ 162731545 h 16"/>
                <a:gd name="T32" fmla="*/ 911282609 w 76"/>
                <a:gd name="T33" fmla="*/ 97638921 h 16"/>
                <a:gd name="T34" fmla="*/ 553279691 w 76"/>
                <a:gd name="T35" fmla="*/ 0 h 16"/>
                <a:gd name="T36" fmla="*/ 553279691 w 76"/>
                <a:gd name="T37" fmla="*/ 0 h 16"/>
                <a:gd name="T38" fmla="*/ 423095218 w 76"/>
                <a:gd name="T39" fmla="*/ 0 h 16"/>
                <a:gd name="T40" fmla="*/ 260368756 w 76"/>
                <a:gd name="T41" fmla="*/ 32546304 h 16"/>
                <a:gd name="T42" fmla="*/ 130184378 w 76"/>
                <a:gd name="T43" fmla="*/ 97638921 h 16"/>
                <a:gd name="T44" fmla="*/ 0 w 76"/>
                <a:gd name="T45" fmla="*/ 195277842 h 16"/>
                <a:gd name="T46" fmla="*/ 0 w 76"/>
                <a:gd name="T47" fmla="*/ 195277842 h 16"/>
                <a:gd name="T48" fmla="*/ 0 w 76"/>
                <a:gd name="T49" fmla="*/ 227824138 h 16"/>
                <a:gd name="T50" fmla="*/ 32546094 w 76"/>
                <a:gd name="T51" fmla="*/ 227824138 h 1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6"/>
                <a:gd name="T79" fmla="*/ 0 h 16"/>
                <a:gd name="T80" fmla="*/ 76 w 76"/>
                <a:gd name="T81" fmla="*/ 16 h 1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6" h="16">
                  <a:moveTo>
                    <a:pt x="2" y="14"/>
                  </a:moveTo>
                  <a:lnTo>
                    <a:pt x="2" y="14"/>
                  </a:lnTo>
                  <a:lnTo>
                    <a:pt x="10" y="10"/>
                  </a:lnTo>
                  <a:lnTo>
                    <a:pt x="18" y="6"/>
                  </a:lnTo>
                  <a:lnTo>
                    <a:pt x="22" y="4"/>
                  </a:lnTo>
                  <a:lnTo>
                    <a:pt x="28" y="2"/>
                  </a:lnTo>
                  <a:lnTo>
                    <a:pt x="40" y="4"/>
                  </a:lnTo>
                  <a:lnTo>
                    <a:pt x="58" y="8"/>
                  </a:lnTo>
                  <a:lnTo>
                    <a:pt x="76" y="16"/>
                  </a:lnTo>
                  <a:lnTo>
                    <a:pt x="66" y="10"/>
                  </a:lnTo>
                  <a:lnTo>
                    <a:pt x="56" y="6"/>
                  </a:lnTo>
                  <a:lnTo>
                    <a:pt x="34" y="0"/>
                  </a:lnTo>
                  <a:lnTo>
                    <a:pt x="26" y="0"/>
                  </a:lnTo>
                  <a:lnTo>
                    <a:pt x="16" y="2"/>
                  </a:lnTo>
                  <a:lnTo>
                    <a:pt x="8" y="6"/>
                  </a:lnTo>
                  <a:lnTo>
                    <a:pt x="0" y="12"/>
                  </a:lnTo>
                  <a:lnTo>
                    <a:pt x="0" y="14"/>
                  </a:lnTo>
                  <a:lnTo>
                    <a:pt x="2" y="14"/>
                  </a:lnTo>
                  <a:close/>
                </a:path>
              </a:pathLst>
            </a:custGeom>
            <a:solidFill>
              <a:srgbClr val="000000"/>
            </a:solidFill>
            <a:ln w="9525">
              <a:noFill/>
              <a:round/>
              <a:headEnd/>
              <a:tailEnd/>
            </a:ln>
          </p:spPr>
          <p:txBody>
            <a:bodyPr/>
            <a:lstStyle/>
            <a:p>
              <a:endParaRPr lang="fr-FR">
                <a:latin typeface="Calibri" pitchFamily="34" charset="0"/>
              </a:endParaRPr>
            </a:p>
          </p:txBody>
        </p:sp>
        <p:sp>
          <p:nvSpPr>
            <p:cNvPr id="8741" name="Freeform 60"/>
            <p:cNvSpPr>
              <a:spLocks/>
            </p:cNvSpPr>
            <p:nvPr/>
          </p:nvSpPr>
          <p:spPr bwMode="auto">
            <a:xfrm>
              <a:off x="6426601" y="5937398"/>
              <a:ext cx="306582" cy="64544"/>
            </a:xfrm>
            <a:custGeom>
              <a:avLst/>
              <a:gdLst>
                <a:gd name="T0" fmla="*/ 32546094 w 76"/>
                <a:gd name="T1" fmla="*/ 227824138 h 16"/>
                <a:gd name="T2" fmla="*/ 32546094 w 76"/>
                <a:gd name="T3" fmla="*/ 227824138 h 16"/>
                <a:gd name="T4" fmla="*/ 162730496 w 76"/>
                <a:gd name="T5" fmla="*/ 162731545 h 16"/>
                <a:gd name="T6" fmla="*/ 292914906 w 76"/>
                <a:gd name="T7" fmla="*/ 97638921 h 16"/>
                <a:gd name="T8" fmla="*/ 292914906 w 76"/>
                <a:gd name="T9" fmla="*/ 97638921 h 16"/>
                <a:gd name="T10" fmla="*/ 358003045 w 76"/>
                <a:gd name="T11" fmla="*/ 65092609 h 16"/>
                <a:gd name="T12" fmla="*/ 455641305 w 76"/>
                <a:gd name="T13" fmla="*/ 32546304 h 16"/>
                <a:gd name="T14" fmla="*/ 650917950 w 76"/>
                <a:gd name="T15" fmla="*/ 65092609 h 16"/>
                <a:gd name="T16" fmla="*/ 650917950 w 76"/>
                <a:gd name="T17" fmla="*/ 65092609 h 16"/>
                <a:gd name="T18" fmla="*/ 943828696 w 76"/>
                <a:gd name="T19" fmla="*/ 130185217 h 16"/>
                <a:gd name="T20" fmla="*/ 1236743728 w 76"/>
                <a:gd name="T21" fmla="*/ 260370435 h 16"/>
                <a:gd name="T22" fmla="*/ 1236743728 w 76"/>
                <a:gd name="T23" fmla="*/ 260370435 h 16"/>
                <a:gd name="T24" fmla="*/ 1236743728 w 76"/>
                <a:gd name="T25" fmla="*/ 260370435 h 16"/>
                <a:gd name="T26" fmla="*/ 1236743728 w 76"/>
                <a:gd name="T27" fmla="*/ 260370435 h 16"/>
                <a:gd name="T28" fmla="*/ 1236743728 w 76"/>
                <a:gd name="T29" fmla="*/ 260370435 h 16"/>
                <a:gd name="T30" fmla="*/ 1074013295 w 76"/>
                <a:gd name="T31" fmla="*/ 162731545 h 16"/>
                <a:gd name="T32" fmla="*/ 911282609 w 76"/>
                <a:gd name="T33" fmla="*/ 97638921 h 16"/>
                <a:gd name="T34" fmla="*/ 553279691 w 76"/>
                <a:gd name="T35" fmla="*/ 0 h 16"/>
                <a:gd name="T36" fmla="*/ 553279691 w 76"/>
                <a:gd name="T37" fmla="*/ 0 h 16"/>
                <a:gd name="T38" fmla="*/ 423095218 w 76"/>
                <a:gd name="T39" fmla="*/ 0 h 16"/>
                <a:gd name="T40" fmla="*/ 260368756 w 76"/>
                <a:gd name="T41" fmla="*/ 32546304 h 16"/>
                <a:gd name="T42" fmla="*/ 130184378 w 76"/>
                <a:gd name="T43" fmla="*/ 97638921 h 16"/>
                <a:gd name="T44" fmla="*/ 0 w 76"/>
                <a:gd name="T45" fmla="*/ 195277842 h 16"/>
                <a:gd name="T46" fmla="*/ 0 w 76"/>
                <a:gd name="T47" fmla="*/ 195277842 h 16"/>
                <a:gd name="T48" fmla="*/ 0 w 76"/>
                <a:gd name="T49" fmla="*/ 227824138 h 16"/>
                <a:gd name="T50" fmla="*/ 32546094 w 76"/>
                <a:gd name="T51" fmla="*/ 227824138 h 1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6"/>
                <a:gd name="T79" fmla="*/ 0 h 16"/>
                <a:gd name="T80" fmla="*/ 76 w 76"/>
                <a:gd name="T81" fmla="*/ 16 h 1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6" h="16">
                  <a:moveTo>
                    <a:pt x="2" y="14"/>
                  </a:moveTo>
                  <a:lnTo>
                    <a:pt x="2" y="14"/>
                  </a:lnTo>
                  <a:lnTo>
                    <a:pt x="10" y="10"/>
                  </a:lnTo>
                  <a:lnTo>
                    <a:pt x="18" y="6"/>
                  </a:lnTo>
                  <a:lnTo>
                    <a:pt x="22" y="4"/>
                  </a:lnTo>
                  <a:lnTo>
                    <a:pt x="28" y="2"/>
                  </a:lnTo>
                  <a:lnTo>
                    <a:pt x="40" y="4"/>
                  </a:lnTo>
                  <a:lnTo>
                    <a:pt x="58" y="8"/>
                  </a:lnTo>
                  <a:lnTo>
                    <a:pt x="76" y="16"/>
                  </a:lnTo>
                  <a:lnTo>
                    <a:pt x="66" y="10"/>
                  </a:lnTo>
                  <a:lnTo>
                    <a:pt x="56" y="6"/>
                  </a:lnTo>
                  <a:lnTo>
                    <a:pt x="34" y="0"/>
                  </a:lnTo>
                  <a:lnTo>
                    <a:pt x="26" y="0"/>
                  </a:lnTo>
                  <a:lnTo>
                    <a:pt x="16" y="2"/>
                  </a:lnTo>
                  <a:lnTo>
                    <a:pt x="8" y="6"/>
                  </a:lnTo>
                  <a:lnTo>
                    <a:pt x="0" y="12"/>
                  </a:lnTo>
                  <a:lnTo>
                    <a:pt x="0" y="14"/>
                  </a:lnTo>
                  <a:lnTo>
                    <a:pt x="2" y="14"/>
                  </a:lnTo>
                </a:path>
              </a:pathLst>
            </a:custGeom>
            <a:noFill/>
            <a:ln w="9525">
              <a:noFill/>
              <a:round/>
              <a:headEnd/>
              <a:tailEnd/>
            </a:ln>
          </p:spPr>
          <p:txBody>
            <a:bodyPr/>
            <a:lstStyle/>
            <a:p>
              <a:endParaRPr lang="fr-FR">
                <a:latin typeface="Calibri" pitchFamily="34" charset="0"/>
              </a:endParaRPr>
            </a:p>
          </p:txBody>
        </p:sp>
        <p:sp>
          <p:nvSpPr>
            <p:cNvPr id="8742" name="Freeform 61"/>
            <p:cNvSpPr>
              <a:spLocks/>
            </p:cNvSpPr>
            <p:nvPr/>
          </p:nvSpPr>
          <p:spPr bwMode="auto">
            <a:xfrm>
              <a:off x="6587960" y="5711496"/>
              <a:ext cx="145223" cy="338854"/>
            </a:xfrm>
            <a:custGeom>
              <a:avLst/>
              <a:gdLst>
                <a:gd name="T0" fmla="*/ 585825552 w 36"/>
                <a:gd name="T1" fmla="*/ 1366928976 h 84"/>
                <a:gd name="T2" fmla="*/ 585825552 w 36"/>
                <a:gd name="T3" fmla="*/ 1366928976 h 84"/>
                <a:gd name="T4" fmla="*/ 585825552 w 36"/>
                <a:gd name="T5" fmla="*/ 1074014003 h 84"/>
                <a:gd name="T6" fmla="*/ 585825552 w 36"/>
                <a:gd name="T7" fmla="*/ 781102812 h 84"/>
                <a:gd name="T8" fmla="*/ 520733278 w 36"/>
                <a:gd name="T9" fmla="*/ 520733821 h 84"/>
                <a:gd name="T10" fmla="*/ 455641129 w 36"/>
                <a:gd name="T11" fmla="*/ 390549389 h 84"/>
                <a:gd name="T12" fmla="*/ 390548981 w 36"/>
                <a:gd name="T13" fmla="*/ 260368928 h 84"/>
                <a:gd name="T14" fmla="*/ 390548981 w 36"/>
                <a:gd name="T15" fmla="*/ 260368928 h 84"/>
                <a:gd name="T16" fmla="*/ 260368656 w 36"/>
                <a:gd name="T17" fmla="*/ 97638356 h 84"/>
                <a:gd name="T18" fmla="*/ 162730434 w 36"/>
                <a:gd name="T19" fmla="*/ 32546116 h 84"/>
                <a:gd name="T20" fmla="*/ 65092164 w 36"/>
                <a:gd name="T21" fmla="*/ 0 h 84"/>
                <a:gd name="T22" fmla="*/ 65092164 w 36"/>
                <a:gd name="T23" fmla="*/ 0 h 84"/>
                <a:gd name="T24" fmla="*/ 32546082 w 36"/>
                <a:gd name="T25" fmla="*/ 0 h 84"/>
                <a:gd name="T26" fmla="*/ 0 w 36"/>
                <a:gd name="T27" fmla="*/ 32546116 h 84"/>
                <a:gd name="T28" fmla="*/ 0 w 36"/>
                <a:gd name="T29" fmla="*/ 162730603 h 84"/>
                <a:gd name="T30" fmla="*/ 0 w 36"/>
                <a:gd name="T31" fmla="*/ 162730603 h 84"/>
                <a:gd name="T32" fmla="*/ 32546082 w 36"/>
                <a:gd name="T33" fmla="*/ 162730603 h 84"/>
                <a:gd name="T34" fmla="*/ 32546082 w 36"/>
                <a:gd name="T35" fmla="*/ 130184464 h 84"/>
                <a:gd name="T36" fmla="*/ 32546082 w 36"/>
                <a:gd name="T37" fmla="*/ 130184464 h 84"/>
                <a:gd name="T38" fmla="*/ 32546082 w 36"/>
                <a:gd name="T39" fmla="*/ 65092232 h 84"/>
                <a:gd name="T40" fmla="*/ 65092164 w 36"/>
                <a:gd name="T41" fmla="*/ 65092232 h 84"/>
                <a:gd name="T42" fmla="*/ 130184328 w 36"/>
                <a:gd name="T43" fmla="*/ 65092232 h 84"/>
                <a:gd name="T44" fmla="*/ 162730434 w 36"/>
                <a:gd name="T45" fmla="*/ 65092232 h 84"/>
                <a:gd name="T46" fmla="*/ 162730434 w 36"/>
                <a:gd name="T47" fmla="*/ 65092232 h 84"/>
                <a:gd name="T48" fmla="*/ 292914793 w 36"/>
                <a:gd name="T49" fmla="*/ 195276712 h 84"/>
                <a:gd name="T50" fmla="*/ 292914793 w 36"/>
                <a:gd name="T51" fmla="*/ 195276712 h 84"/>
                <a:gd name="T52" fmla="*/ 423095055 w 36"/>
                <a:gd name="T53" fmla="*/ 390549389 h 84"/>
                <a:gd name="T54" fmla="*/ 488187204 w 36"/>
                <a:gd name="T55" fmla="*/ 585826164 h 84"/>
                <a:gd name="T56" fmla="*/ 488187204 w 36"/>
                <a:gd name="T57" fmla="*/ 585826164 h 84"/>
                <a:gd name="T58" fmla="*/ 553279478 w 36"/>
                <a:gd name="T59" fmla="*/ 781102812 h 84"/>
                <a:gd name="T60" fmla="*/ 553279478 w 36"/>
                <a:gd name="T61" fmla="*/ 976379461 h 84"/>
                <a:gd name="T62" fmla="*/ 585825552 w 36"/>
                <a:gd name="T63" fmla="*/ 1366928976 h 84"/>
                <a:gd name="T64" fmla="*/ 585825552 w 36"/>
                <a:gd name="T65" fmla="*/ 1366928976 h 84"/>
                <a:gd name="T66" fmla="*/ 585825552 w 36"/>
                <a:gd name="T67" fmla="*/ 1366928976 h 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6"/>
                <a:gd name="T103" fmla="*/ 0 h 84"/>
                <a:gd name="T104" fmla="*/ 36 w 36"/>
                <a:gd name="T105" fmla="*/ 84 h 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6" h="84">
                  <a:moveTo>
                    <a:pt x="36" y="84"/>
                  </a:moveTo>
                  <a:lnTo>
                    <a:pt x="36" y="84"/>
                  </a:lnTo>
                  <a:lnTo>
                    <a:pt x="36" y="66"/>
                  </a:lnTo>
                  <a:lnTo>
                    <a:pt x="36" y="48"/>
                  </a:lnTo>
                  <a:lnTo>
                    <a:pt x="32" y="32"/>
                  </a:lnTo>
                  <a:lnTo>
                    <a:pt x="28" y="24"/>
                  </a:lnTo>
                  <a:lnTo>
                    <a:pt x="24" y="16"/>
                  </a:lnTo>
                  <a:lnTo>
                    <a:pt x="16" y="6"/>
                  </a:lnTo>
                  <a:lnTo>
                    <a:pt x="10" y="2"/>
                  </a:lnTo>
                  <a:lnTo>
                    <a:pt x="4" y="0"/>
                  </a:lnTo>
                  <a:lnTo>
                    <a:pt x="2" y="0"/>
                  </a:lnTo>
                  <a:lnTo>
                    <a:pt x="0" y="2"/>
                  </a:lnTo>
                  <a:lnTo>
                    <a:pt x="0" y="10"/>
                  </a:lnTo>
                  <a:lnTo>
                    <a:pt x="2" y="10"/>
                  </a:lnTo>
                  <a:lnTo>
                    <a:pt x="2" y="8"/>
                  </a:lnTo>
                  <a:lnTo>
                    <a:pt x="2" y="4"/>
                  </a:lnTo>
                  <a:lnTo>
                    <a:pt x="4" y="4"/>
                  </a:lnTo>
                  <a:lnTo>
                    <a:pt x="8" y="4"/>
                  </a:lnTo>
                  <a:lnTo>
                    <a:pt x="10" y="4"/>
                  </a:lnTo>
                  <a:lnTo>
                    <a:pt x="18" y="12"/>
                  </a:lnTo>
                  <a:lnTo>
                    <a:pt x="26" y="24"/>
                  </a:lnTo>
                  <a:lnTo>
                    <a:pt x="30" y="36"/>
                  </a:lnTo>
                  <a:lnTo>
                    <a:pt x="34" y="48"/>
                  </a:lnTo>
                  <a:lnTo>
                    <a:pt x="34" y="60"/>
                  </a:lnTo>
                  <a:lnTo>
                    <a:pt x="36" y="84"/>
                  </a:lnTo>
                  <a:close/>
                </a:path>
              </a:pathLst>
            </a:custGeom>
            <a:solidFill>
              <a:srgbClr val="000000"/>
            </a:solidFill>
            <a:ln w="9525">
              <a:noFill/>
              <a:round/>
              <a:headEnd/>
              <a:tailEnd/>
            </a:ln>
          </p:spPr>
          <p:txBody>
            <a:bodyPr/>
            <a:lstStyle/>
            <a:p>
              <a:endParaRPr lang="fr-FR">
                <a:latin typeface="Calibri" pitchFamily="34" charset="0"/>
              </a:endParaRPr>
            </a:p>
          </p:txBody>
        </p:sp>
        <p:sp>
          <p:nvSpPr>
            <p:cNvPr id="8743" name="Freeform 62"/>
            <p:cNvSpPr>
              <a:spLocks/>
            </p:cNvSpPr>
            <p:nvPr/>
          </p:nvSpPr>
          <p:spPr bwMode="auto">
            <a:xfrm>
              <a:off x="6587960" y="5711496"/>
              <a:ext cx="145223" cy="338854"/>
            </a:xfrm>
            <a:custGeom>
              <a:avLst/>
              <a:gdLst>
                <a:gd name="T0" fmla="*/ 585825552 w 36"/>
                <a:gd name="T1" fmla="*/ 1366928976 h 84"/>
                <a:gd name="T2" fmla="*/ 585825552 w 36"/>
                <a:gd name="T3" fmla="*/ 1366928976 h 84"/>
                <a:gd name="T4" fmla="*/ 585825552 w 36"/>
                <a:gd name="T5" fmla="*/ 1074014003 h 84"/>
                <a:gd name="T6" fmla="*/ 585825552 w 36"/>
                <a:gd name="T7" fmla="*/ 781102812 h 84"/>
                <a:gd name="T8" fmla="*/ 520733278 w 36"/>
                <a:gd name="T9" fmla="*/ 520733821 h 84"/>
                <a:gd name="T10" fmla="*/ 455641129 w 36"/>
                <a:gd name="T11" fmla="*/ 390549389 h 84"/>
                <a:gd name="T12" fmla="*/ 390548981 w 36"/>
                <a:gd name="T13" fmla="*/ 260368928 h 84"/>
                <a:gd name="T14" fmla="*/ 390548981 w 36"/>
                <a:gd name="T15" fmla="*/ 260368928 h 84"/>
                <a:gd name="T16" fmla="*/ 260368656 w 36"/>
                <a:gd name="T17" fmla="*/ 97638356 h 84"/>
                <a:gd name="T18" fmla="*/ 162730434 w 36"/>
                <a:gd name="T19" fmla="*/ 32546116 h 84"/>
                <a:gd name="T20" fmla="*/ 65092164 w 36"/>
                <a:gd name="T21" fmla="*/ 0 h 84"/>
                <a:gd name="T22" fmla="*/ 65092164 w 36"/>
                <a:gd name="T23" fmla="*/ 0 h 84"/>
                <a:gd name="T24" fmla="*/ 32546082 w 36"/>
                <a:gd name="T25" fmla="*/ 0 h 84"/>
                <a:gd name="T26" fmla="*/ 0 w 36"/>
                <a:gd name="T27" fmla="*/ 32546116 h 84"/>
                <a:gd name="T28" fmla="*/ 0 w 36"/>
                <a:gd name="T29" fmla="*/ 162730603 h 84"/>
                <a:gd name="T30" fmla="*/ 0 w 36"/>
                <a:gd name="T31" fmla="*/ 162730603 h 84"/>
                <a:gd name="T32" fmla="*/ 32546082 w 36"/>
                <a:gd name="T33" fmla="*/ 162730603 h 84"/>
                <a:gd name="T34" fmla="*/ 32546082 w 36"/>
                <a:gd name="T35" fmla="*/ 130184464 h 84"/>
                <a:gd name="T36" fmla="*/ 32546082 w 36"/>
                <a:gd name="T37" fmla="*/ 130184464 h 84"/>
                <a:gd name="T38" fmla="*/ 32546082 w 36"/>
                <a:gd name="T39" fmla="*/ 65092232 h 84"/>
                <a:gd name="T40" fmla="*/ 65092164 w 36"/>
                <a:gd name="T41" fmla="*/ 65092232 h 84"/>
                <a:gd name="T42" fmla="*/ 130184328 w 36"/>
                <a:gd name="T43" fmla="*/ 65092232 h 84"/>
                <a:gd name="T44" fmla="*/ 162730434 w 36"/>
                <a:gd name="T45" fmla="*/ 65092232 h 84"/>
                <a:gd name="T46" fmla="*/ 162730434 w 36"/>
                <a:gd name="T47" fmla="*/ 65092232 h 84"/>
                <a:gd name="T48" fmla="*/ 292914793 w 36"/>
                <a:gd name="T49" fmla="*/ 195276712 h 84"/>
                <a:gd name="T50" fmla="*/ 292914793 w 36"/>
                <a:gd name="T51" fmla="*/ 195276712 h 84"/>
                <a:gd name="T52" fmla="*/ 423095055 w 36"/>
                <a:gd name="T53" fmla="*/ 390549389 h 84"/>
                <a:gd name="T54" fmla="*/ 488187204 w 36"/>
                <a:gd name="T55" fmla="*/ 585826164 h 84"/>
                <a:gd name="T56" fmla="*/ 488187204 w 36"/>
                <a:gd name="T57" fmla="*/ 585826164 h 84"/>
                <a:gd name="T58" fmla="*/ 553279478 w 36"/>
                <a:gd name="T59" fmla="*/ 781102812 h 84"/>
                <a:gd name="T60" fmla="*/ 553279478 w 36"/>
                <a:gd name="T61" fmla="*/ 976379461 h 84"/>
                <a:gd name="T62" fmla="*/ 585825552 w 36"/>
                <a:gd name="T63" fmla="*/ 1366928976 h 84"/>
                <a:gd name="T64" fmla="*/ 585825552 w 36"/>
                <a:gd name="T65" fmla="*/ 1366928976 h 84"/>
                <a:gd name="T66" fmla="*/ 585825552 w 36"/>
                <a:gd name="T67" fmla="*/ 1366928976 h 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6"/>
                <a:gd name="T103" fmla="*/ 0 h 84"/>
                <a:gd name="T104" fmla="*/ 36 w 36"/>
                <a:gd name="T105" fmla="*/ 84 h 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6" h="84">
                  <a:moveTo>
                    <a:pt x="36" y="84"/>
                  </a:moveTo>
                  <a:lnTo>
                    <a:pt x="36" y="84"/>
                  </a:lnTo>
                  <a:lnTo>
                    <a:pt x="36" y="66"/>
                  </a:lnTo>
                  <a:lnTo>
                    <a:pt x="36" y="48"/>
                  </a:lnTo>
                  <a:lnTo>
                    <a:pt x="32" y="32"/>
                  </a:lnTo>
                  <a:lnTo>
                    <a:pt x="28" y="24"/>
                  </a:lnTo>
                  <a:lnTo>
                    <a:pt x="24" y="16"/>
                  </a:lnTo>
                  <a:lnTo>
                    <a:pt x="16" y="6"/>
                  </a:lnTo>
                  <a:lnTo>
                    <a:pt x="10" y="2"/>
                  </a:lnTo>
                  <a:lnTo>
                    <a:pt x="4" y="0"/>
                  </a:lnTo>
                  <a:lnTo>
                    <a:pt x="2" y="0"/>
                  </a:lnTo>
                  <a:lnTo>
                    <a:pt x="0" y="2"/>
                  </a:lnTo>
                  <a:lnTo>
                    <a:pt x="0" y="10"/>
                  </a:lnTo>
                  <a:lnTo>
                    <a:pt x="2" y="10"/>
                  </a:lnTo>
                  <a:lnTo>
                    <a:pt x="2" y="8"/>
                  </a:lnTo>
                  <a:lnTo>
                    <a:pt x="2" y="4"/>
                  </a:lnTo>
                  <a:lnTo>
                    <a:pt x="4" y="4"/>
                  </a:lnTo>
                  <a:lnTo>
                    <a:pt x="8" y="4"/>
                  </a:lnTo>
                  <a:lnTo>
                    <a:pt x="10" y="4"/>
                  </a:lnTo>
                  <a:lnTo>
                    <a:pt x="18" y="12"/>
                  </a:lnTo>
                  <a:lnTo>
                    <a:pt x="26" y="24"/>
                  </a:lnTo>
                  <a:lnTo>
                    <a:pt x="30" y="36"/>
                  </a:lnTo>
                  <a:lnTo>
                    <a:pt x="34" y="48"/>
                  </a:lnTo>
                  <a:lnTo>
                    <a:pt x="34" y="60"/>
                  </a:lnTo>
                  <a:lnTo>
                    <a:pt x="36" y="84"/>
                  </a:lnTo>
                </a:path>
              </a:pathLst>
            </a:custGeom>
            <a:noFill/>
            <a:ln w="9525">
              <a:noFill/>
              <a:round/>
              <a:headEnd/>
              <a:tailEnd/>
            </a:ln>
          </p:spPr>
          <p:txBody>
            <a:bodyPr/>
            <a:lstStyle/>
            <a:p>
              <a:endParaRPr lang="fr-FR">
                <a:latin typeface="Calibri" pitchFamily="34" charset="0"/>
              </a:endParaRPr>
            </a:p>
          </p:txBody>
        </p:sp>
        <p:sp>
          <p:nvSpPr>
            <p:cNvPr id="8744" name="Freeform 63"/>
            <p:cNvSpPr>
              <a:spLocks/>
            </p:cNvSpPr>
            <p:nvPr/>
          </p:nvSpPr>
          <p:spPr bwMode="auto">
            <a:xfrm>
              <a:off x="6733183" y="5751835"/>
              <a:ext cx="80679" cy="225903"/>
            </a:xfrm>
            <a:custGeom>
              <a:avLst/>
              <a:gdLst>
                <a:gd name="T0" fmla="*/ 0 w 20"/>
                <a:gd name="T1" fmla="*/ 911288672 h 56"/>
                <a:gd name="T2" fmla="*/ 0 w 20"/>
                <a:gd name="T3" fmla="*/ 911288672 h 56"/>
                <a:gd name="T4" fmla="*/ 32545904 w 20"/>
                <a:gd name="T5" fmla="*/ 650919399 h 56"/>
                <a:gd name="T6" fmla="*/ 32545904 w 20"/>
                <a:gd name="T7" fmla="*/ 390554035 h 56"/>
                <a:gd name="T8" fmla="*/ 32545904 w 20"/>
                <a:gd name="T9" fmla="*/ 390554035 h 56"/>
                <a:gd name="T10" fmla="*/ 97637720 w 20"/>
                <a:gd name="T11" fmla="*/ 162730858 h 56"/>
                <a:gd name="T12" fmla="*/ 97637720 w 20"/>
                <a:gd name="T13" fmla="*/ 162730858 h 56"/>
                <a:gd name="T14" fmla="*/ 130183616 w 20"/>
                <a:gd name="T15" fmla="*/ 97638509 h 56"/>
                <a:gd name="T16" fmla="*/ 130183616 w 20"/>
                <a:gd name="T17" fmla="*/ 97638509 h 56"/>
                <a:gd name="T18" fmla="*/ 325455054 w 20"/>
                <a:gd name="T19" fmla="*/ 97638509 h 56"/>
                <a:gd name="T20" fmla="*/ 325455054 w 20"/>
                <a:gd name="T21" fmla="*/ 97638509 h 56"/>
                <a:gd name="T22" fmla="*/ 325455054 w 20"/>
                <a:gd name="T23" fmla="*/ 130184668 h 56"/>
                <a:gd name="T24" fmla="*/ 325455054 w 20"/>
                <a:gd name="T25" fmla="*/ 130184668 h 56"/>
                <a:gd name="T26" fmla="*/ 325455054 w 20"/>
                <a:gd name="T27" fmla="*/ 130184668 h 56"/>
                <a:gd name="T28" fmla="*/ 325455054 w 20"/>
                <a:gd name="T29" fmla="*/ 130184668 h 56"/>
                <a:gd name="T30" fmla="*/ 325455054 w 20"/>
                <a:gd name="T31" fmla="*/ 130184668 h 56"/>
                <a:gd name="T32" fmla="*/ 325455054 w 20"/>
                <a:gd name="T33" fmla="*/ 130184668 h 56"/>
                <a:gd name="T34" fmla="*/ 325455054 w 20"/>
                <a:gd name="T35" fmla="*/ 130184668 h 56"/>
                <a:gd name="T36" fmla="*/ 325455054 w 20"/>
                <a:gd name="T37" fmla="*/ 130184668 h 56"/>
                <a:gd name="T38" fmla="*/ 325455054 w 20"/>
                <a:gd name="T39" fmla="*/ 32546167 h 56"/>
                <a:gd name="T40" fmla="*/ 260363199 w 20"/>
                <a:gd name="T41" fmla="*/ 0 h 56"/>
                <a:gd name="T42" fmla="*/ 195271406 w 20"/>
                <a:gd name="T43" fmla="*/ 0 h 56"/>
                <a:gd name="T44" fmla="*/ 130183616 w 20"/>
                <a:gd name="T45" fmla="*/ 65092334 h 56"/>
                <a:gd name="T46" fmla="*/ 130183616 w 20"/>
                <a:gd name="T47" fmla="*/ 65092334 h 56"/>
                <a:gd name="T48" fmla="*/ 65091808 w 20"/>
                <a:gd name="T49" fmla="*/ 260369336 h 56"/>
                <a:gd name="T50" fmla="*/ 0 w 20"/>
                <a:gd name="T51" fmla="*/ 488188478 h 56"/>
                <a:gd name="T52" fmla="*/ 0 w 20"/>
                <a:gd name="T53" fmla="*/ 911288672 h 56"/>
                <a:gd name="T54" fmla="*/ 0 w 20"/>
                <a:gd name="T55" fmla="*/ 911288672 h 56"/>
                <a:gd name="T56" fmla="*/ 0 w 20"/>
                <a:gd name="T57" fmla="*/ 911288672 h 5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56"/>
                <a:gd name="T89" fmla="*/ 20 w 20"/>
                <a:gd name="T90" fmla="*/ 56 h 5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56">
                  <a:moveTo>
                    <a:pt x="0" y="56"/>
                  </a:moveTo>
                  <a:lnTo>
                    <a:pt x="0" y="56"/>
                  </a:lnTo>
                  <a:lnTo>
                    <a:pt x="2" y="40"/>
                  </a:lnTo>
                  <a:lnTo>
                    <a:pt x="2" y="24"/>
                  </a:lnTo>
                  <a:lnTo>
                    <a:pt x="6" y="10"/>
                  </a:lnTo>
                  <a:lnTo>
                    <a:pt x="8" y="6"/>
                  </a:lnTo>
                  <a:lnTo>
                    <a:pt x="20" y="6"/>
                  </a:lnTo>
                  <a:lnTo>
                    <a:pt x="20" y="8"/>
                  </a:lnTo>
                  <a:lnTo>
                    <a:pt x="20" y="2"/>
                  </a:lnTo>
                  <a:lnTo>
                    <a:pt x="16" y="0"/>
                  </a:lnTo>
                  <a:lnTo>
                    <a:pt x="12" y="0"/>
                  </a:lnTo>
                  <a:lnTo>
                    <a:pt x="8" y="4"/>
                  </a:lnTo>
                  <a:lnTo>
                    <a:pt x="4" y="16"/>
                  </a:lnTo>
                  <a:lnTo>
                    <a:pt x="0" y="30"/>
                  </a:lnTo>
                  <a:lnTo>
                    <a:pt x="0" y="56"/>
                  </a:lnTo>
                  <a:close/>
                </a:path>
              </a:pathLst>
            </a:custGeom>
            <a:solidFill>
              <a:srgbClr val="000000"/>
            </a:solidFill>
            <a:ln w="9525">
              <a:noFill/>
              <a:round/>
              <a:headEnd/>
              <a:tailEnd/>
            </a:ln>
          </p:spPr>
          <p:txBody>
            <a:bodyPr/>
            <a:lstStyle/>
            <a:p>
              <a:endParaRPr lang="fr-FR">
                <a:latin typeface="Calibri" pitchFamily="34" charset="0"/>
              </a:endParaRPr>
            </a:p>
          </p:txBody>
        </p:sp>
        <p:sp>
          <p:nvSpPr>
            <p:cNvPr id="8745" name="Freeform 64"/>
            <p:cNvSpPr>
              <a:spLocks/>
            </p:cNvSpPr>
            <p:nvPr/>
          </p:nvSpPr>
          <p:spPr bwMode="auto">
            <a:xfrm>
              <a:off x="6733183" y="5751835"/>
              <a:ext cx="80679" cy="225903"/>
            </a:xfrm>
            <a:custGeom>
              <a:avLst/>
              <a:gdLst>
                <a:gd name="T0" fmla="*/ 0 w 20"/>
                <a:gd name="T1" fmla="*/ 911288672 h 56"/>
                <a:gd name="T2" fmla="*/ 0 w 20"/>
                <a:gd name="T3" fmla="*/ 911288672 h 56"/>
                <a:gd name="T4" fmla="*/ 32545904 w 20"/>
                <a:gd name="T5" fmla="*/ 650919399 h 56"/>
                <a:gd name="T6" fmla="*/ 32545904 w 20"/>
                <a:gd name="T7" fmla="*/ 390554035 h 56"/>
                <a:gd name="T8" fmla="*/ 32545904 w 20"/>
                <a:gd name="T9" fmla="*/ 390554035 h 56"/>
                <a:gd name="T10" fmla="*/ 97637720 w 20"/>
                <a:gd name="T11" fmla="*/ 162730858 h 56"/>
                <a:gd name="T12" fmla="*/ 97637720 w 20"/>
                <a:gd name="T13" fmla="*/ 162730858 h 56"/>
                <a:gd name="T14" fmla="*/ 130183616 w 20"/>
                <a:gd name="T15" fmla="*/ 97638509 h 56"/>
                <a:gd name="T16" fmla="*/ 130183616 w 20"/>
                <a:gd name="T17" fmla="*/ 97638509 h 56"/>
                <a:gd name="T18" fmla="*/ 325455054 w 20"/>
                <a:gd name="T19" fmla="*/ 97638509 h 56"/>
                <a:gd name="T20" fmla="*/ 325455054 w 20"/>
                <a:gd name="T21" fmla="*/ 97638509 h 56"/>
                <a:gd name="T22" fmla="*/ 325455054 w 20"/>
                <a:gd name="T23" fmla="*/ 130184668 h 56"/>
                <a:gd name="T24" fmla="*/ 325455054 w 20"/>
                <a:gd name="T25" fmla="*/ 130184668 h 56"/>
                <a:gd name="T26" fmla="*/ 325455054 w 20"/>
                <a:gd name="T27" fmla="*/ 130184668 h 56"/>
                <a:gd name="T28" fmla="*/ 325455054 w 20"/>
                <a:gd name="T29" fmla="*/ 130184668 h 56"/>
                <a:gd name="T30" fmla="*/ 325455054 w 20"/>
                <a:gd name="T31" fmla="*/ 130184668 h 56"/>
                <a:gd name="T32" fmla="*/ 325455054 w 20"/>
                <a:gd name="T33" fmla="*/ 130184668 h 56"/>
                <a:gd name="T34" fmla="*/ 325455054 w 20"/>
                <a:gd name="T35" fmla="*/ 130184668 h 56"/>
                <a:gd name="T36" fmla="*/ 325455054 w 20"/>
                <a:gd name="T37" fmla="*/ 130184668 h 56"/>
                <a:gd name="T38" fmla="*/ 325455054 w 20"/>
                <a:gd name="T39" fmla="*/ 32546167 h 56"/>
                <a:gd name="T40" fmla="*/ 260363199 w 20"/>
                <a:gd name="T41" fmla="*/ 0 h 56"/>
                <a:gd name="T42" fmla="*/ 195271406 w 20"/>
                <a:gd name="T43" fmla="*/ 0 h 56"/>
                <a:gd name="T44" fmla="*/ 130183616 w 20"/>
                <a:gd name="T45" fmla="*/ 65092334 h 56"/>
                <a:gd name="T46" fmla="*/ 130183616 w 20"/>
                <a:gd name="T47" fmla="*/ 65092334 h 56"/>
                <a:gd name="T48" fmla="*/ 65091808 w 20"/>
                <a:gd name="T49" fmla="*/ 260369336 h 56"/>
                <a:gd name="T50" fmla="*/ 0 w 20"/>
                <a:gd name="T51" fmla="*/ 488188478 h 56"/>
                <a:gd name="T52" fmla="*/ 0 w 20"/>
                <a:gd name="T53" fmla="*/ 911288672 h 56"/>
                <a:gd name="T54" fmla="*/ 0 w 20"/>
                <a:gd name="T55" fmla="*/ 911288672 h 56"/>
                <a:gd name="T56" fmla="*/ 0 w 20"/>
                <a:gd name="T57" fmla="*/ 911288672 h 5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56"/>
                <a:gd name="T89" fmla="*/ 20 w 20"/>
                <a:gd name="T90" fmla="*/ 56 h 5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56">
                  <a:moveTo>
                    <a:pt x="0" y="56"/>
                  </a:moveTo>
                  <a:lnTo>
                    <a:pt x="0" y="56"/>
                  </a:lnTo>
                  <a:lnTo>
                    <a:pt x="2" y="40"/>
                  </a:lnTo>
                  <a:lnTo>
                    <a:pt x="2" y="24"/>
                  </a:lnTo>
                  <a:lnTo>
                    <a:pt x="6" y="10"/>
                  </a:lnTo>
                  <a:lnTo>
                    <a:pt x="8" y="6"/>
                  </a:lnTo>
                  <a:lnTo>
                    <a:pt x="20" y="6"/>
                  </a:lnTo>
                  <a:lnTo>
                    <a:pt x="20" y="8"/>
                  </a:lnTo>
                  <a:lnTo>
                    <a:pt x="20" y="2"/>
                  </a:lnTo>
                  <a:lnTo>
                    <a:pt x="16" y="0"/>
                  </a:lnTo>
                  <a:lnTo>
                    <a:pt x="12" y="0"/>
                  </a:lnTo>
                  <a:lnTo>
                    <a:pt x="8" y="4"/>
                  </a:lnTo>
                  <a:lnTo>
                    <a:pt x="4" y="16"/>
                  </a:lnTo>
                  <a:lnTo>
                    <a:pt x="0" y="30"/>
                  </a:lnTo>
                  <a:lnTo>
                    <a:pt x="0" y="56"/>
                  </a:lnTo>
                </a:path>
              </a:pathLst>
            </a:custGeom>
            <a:noFill/>
            <a:ln w="9525">
              <a:noFill/>
              <a:round/>
              <a:headEnd/>
              <a:tailEnd/>
            </a:ln>
          </p:spPr>
          <p:txBody>
            <a:bodyPr/>
            <a:lstStyle/>
            <a:p>
              <a:endParaRPr lang="fr-FR">
                <a:latin typeface="Calibri" pitchFamily="34" charset="0"/>
              </a:endParaRPr>
            </a:p>
          </p:txBody>
        </p:sp>
        <p:sp>
          <p:nvSpPr>
            <p:cNvPr id="8746" name="Freeform 65"/>
            <p:cNvSpPr>
              <a:spLocks/>
            </p:cNvSpPr>
            <p:nvPr/>
          </p:nvSpPr>
          <p:spPr bwMode="auto">
            <a:xfrm>
              <a:off x="6620232" y="5848651"/>
              <a:ext cx="96815" cy="193631"/>
            </a:xfrm>
            <a:custGeom>
              <a:avLst/>
              <a:gdLst>
                <a:gd name="T0" fmla="*/ 390547678 w 24"/>
                <a:gd name="T1" fmla="*/ 781103424 h 48"/>
                <a:gd name="T2" fmla="*/ 390547678 w 24"/>
                <a:gd name="T3" fmla="*/ 781103424 h 48"/>
                <a:gd name="T4" fmla="*/ 390547678 w 24"/>
                <a:gd name="T5" fmla="*/ 585826622 h 48"/>
                <a:gd name="T6" fmla="*/ 358001712 w 24"/>
                <a:gd name="T7" fmla="*/ 423095829 h 48"/>
                <a:gd name="T8" fmla="*/ 292909781 w 24"/>
                <a:gd name="T9" fmla="*/ 227822998 h 48"/>
                <a:gd name="T10" fmla="*/ 195275856 w 24"/>
                <a:gd name="T11" fmla="*/ 97638432 h 48"/>
                <a:gd name="T12" fmla="*/ 195275856 w 24"/>
                <a:gd name="T13" fmla="*/ 97638432 h 48"/>
                <a:gd name="T14" fmla="*/ 130183893 w 24"/>
                <a:gd name="T15" fmla="*/ 0 h 48"/>
                <a:gd name="T16" fmla="*/ 65091947 w 24"/>
                <a:gd name="T17" fmla="*/ 0 h 48"/>
                <a:gd name="T18" fmla="*/ 32545973 w 24"/>
                <a:gd name="T19" fmla="*/ 0 h 48"/>
                <a:gd name="T20" fmla="*/ 32545973 w 24"/>
                <a:gd name="T21" fmla="*/ 0 h 48"/>
                <a:gd name="T22" fmla="*/ 0 w 24"/>
                <a:gd name="T23" fmla="*/ 32546141 h 48"/>
                <a:gd name="T24" fmla="*/ 0 w 24"/>
                <a:gd name="T25" fmla="*/ 65092283 h 48"/>
                <a:gd name="T26" fmla="*/ 0 w 24"/>
                <a:gd name="T27" fmla="*/ 97638432 h 48"/>
                <a:gd name="T28" fmla="*/ 0 w 24"/>
                <a:gd name="T29" fmla="*/ 97638432 h 48"/>
                <a:gd name="T30" fmla="*/ 32545973 w 24"/>
                <a:gd name="T31" fmla="*/ 130184566 h 48"/>
                <a:gd name="T32" fmla="*/ 32545973 w 24"/>
                <a:gd name="T33" fmla="*/ 97638432 h 48"/>
                <a:gd name="T34" fmla="*/ 32545973 w 24"/>
                <a:gd name="T35" fmla="*/ 97638432 h 48"/>
                <a:gd name="T36" fmla="*/ 130183893 w 24"/>
                <a:gd name="T37" fmla="*/ 65092283 h 48"/>
                <a:gd name="T38" fmla="*/ 130183893 w 24"/>
                <a:gd name="T39" fmla="*/ 65092283 h 48"/>
                <a:gd name="T40" fmla="*/ 195275856 w 24"/>
                <a:gd name="T41" fmla="*/ 130184566 h 48"/>
                <a:gd name="T42" fmla="*/ 195275856 w 24"/>
                <a:gd name="T43" fmla="*/ 130184566 h 48"/>
                <a:gd name="T44" fmla="*/ 260363753 w 24"/>
                <a:gd name="T45" fmla="*/ 260369132 h 48"/>
                <a:gd name="T46" fmla="*/ 325455747 w 24"/>
                <a:gd name="T47" fmla="*/ 423095829 h 48"/>
                <a:gd name="T48" fmla="*/ 325455747 w 24"/>
                <a:gd name="T49" fmla="*/ 423095829 h 48"/>
                <a:gd name="T50" fmla="*/ 358001712 w 24"/>
                <a:gd name="T51" fmla="*/ 585826622 h 48"/>
                <a:gd name="T52" fmla="*/ 358001712 w 24"/>
                <a:gd name="T53" fmla="*/ 781103424 h 48"/>
                <a:gd name="T54" fmla="*/ 358001712 w 24"/>
                <a:gd name="T55" fmla="*/ 781103424 h 48"/>
                <a:gd name="T56" fmla="*/ 390547678 w 24"/>
                <a:gd name="T57" fmla="*/ 781103424 h 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48"/>
                <a:gd name="T89" fmla="*/ 24 w 24"/>
                <a:gd name="T90" fmla="*/ 48 h 4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48">
                  <a:moveTo>
                    <a:pt x="24" y="48"/>
                  </a:moveTo>
                  <a:lnTo>
                    <a:pt x="24" y="48"/>
                  </a:lnTo>
                  <a:lnTo>
                    <a:pt x="24" y="36"/>
                  </a:lnTo>
                  <a:lnTo>
                    <a:pt x="22" y="26"/>
                  </a:lnTo>
                  <a:lnTo>
                    <a:pt x="18" y="14"/>
                  </a:lnTo>
                  <a:lnTo>
                    <a:pt x="12" y="6"/>
                  </a:lnTo>
                  <a:lnTo>
                    <a:pt x="8" y="0"/>
                  </a:lnTo>
                  <a:lnTo>
                    <a:pt x="4" y="0"/>
                  </a:lnTo>
                  <a:lnTo>
                    <a:pt x="2" y="0"/>
                  </a:lnTo>
                  <a:lnTo>
                    <a:pt x="0" y="2"/>
                  </a:lnTo>
                  <a:lnTo>
                    <a:pt x="0" y="4"/>
                  </a:lnTo>
                  <a:lnTo>
                    <a:pt x="0" y="6"/>
                  </a:lnTo>
                  <a:lnTo>
                    <a:pt x="2" y="8"/>
                  </a:lnTo>
                  <a:lnTo>
                    <a:pt x="2" y="6"/>
                  </a:lnTo>
                  <a:lnTo>
                    <a:pt x="8" y="4"/>
                  </a:lnTo>
                  <a:lnTo>
                    <a:pt x="12" y="8"/>
                  </a:lnTo>
                  <a:lnTo>
                    <a:pt x="16" y="16"/>
                  </a:lnTo>
                  <a:lnTo>
                    <a:pt x="20" y="26"/>
                  </a:lnTo>
                  <a:lnTo>
                    <a:pt x="22" y="36"/>
                  </a:lnTo>
                  <a:lnTo>
                    <a:pt x="22" y="48"/>
                  </a:lnTo>
                  <a:lnTo>
                    <a:pt x="24" y="48"/>
                  </a:lnTo>
                  <a:close/>
                </a:path>
              </a:pathLst>
            </a:custGeom>
            <a:solidFill>
              <a:srgbClr val="000000"/>
            </a:solidFill>
            <a:ln w="9525">
              <a:noFill/>
              <a:round/>
              <a:headEnd/>
              <a:tailEnd/>
            </a:ln>
          </p:spPr>
          <p:txBody>
            <a:bodyPr/>
            <a:lstStyle/>
            <a:p>
              <a:endParaRPr lang="fr-FR">
                <a:latin typeface="Calibri" pitchFamily="34" charset="0"/>
              </a:endParaRPr>
            </a:p>
          </p:txBody>
        </p:sp>
        <p:sp>
          <p:nvSpPr>
            <p:cNvPr id="8747" name="Freeform 66"/>
            <p:cNvSpPr>
              <a:spLocks/>
            </p:cNvSpPr>
            <p:nvPr/>
          </p:nvSpPr>
          <p:spPr bwMode="auto">
            <a:xfrm>
              <a:off x="6620232" y="5848651"/>
              <a:ext cx="96815" cy="193631"/>
            </a:xfrm>
            <a:custGeom>
              <a:avLst/>
              <a:gdLst>
                <a:gd name="T0" fmla="*/ 390547678 w 24"/>
                <a:gd name="T1" fmla="*/ 781103424 h 48"/>
                <a:gd name="T2" fmla="*/ 390547678 w 24"/>
                <a:gd name="T3" fmla="*/ 781103424 h 48"/>
                <a:gd name="T4" fmla="*/ 390547678 w 24"/>
                <a:gd name="T5" fmla="*/ 585826622 h 48"/>
                <a:gd name="T6" fmla="*/ 358001712 w 24"/>
                <a:gd name="T7" fmla="*/ 423095829 h 48"/>
                <a:gd name="T8" fmla="*/ 292909781 w 24"/>
                <a:gd name="T9" fmla="*/ 227822998 h 48"/>
                <a:gd name="T10" fmla="*/ 195275856 w 24"/>
                <a:gd name="T11" fmla="*/ 97638432 h 48"/>
                <a:gd name="T12" fmla="*/ 195275856 w 24"/>
                <a:gd name="T13" fmla="*/ 97638432 h 48"/>
                <a:gd name="T14" fmla="*/ 130183893 w 24"/>
                <a:gd name="T15" fmla="*/ 0 h 48"/>
                <a:gd name="T16" fmla="*/ 65091947 w 24"/>
                <a:gd name="T17" fmla="*/ 0 h 48"/>
                <a:gd name="T18" fmla="*/ 32545973 w 24"/>
                <a:gd name="T19" fmla="*/ 0 h 48"/>
                <a:gd name="T20" fmla="*/ 32545973 w 24"/>
                <a:gd name="T21" fmla="*/ 0 h 48"/>
                <a:gd name="T22" fmla="*/ 0 w 24"/>
                <a:gd name="T23" fmla="*/ 32546141 h 48"/>
                <a:gd name="T24" fmla="*/ 0 w 24"/>
                <a:gd name="T25" fmla="*/ 65092283 h 48"/>
                <a:gd name="T26" fmla="*/ 0 w 24"/>
                <a:gd name="T27" fmla="*/ 97638432 h 48"/>
                <a:gd name="T28" fmla="*/ 0 w 24"/>
                <a:gd name="T29" fmla="*/ 97638432 h 48"/>
                <a:gd name="T30" fmla="*/ 32545973 w 24"/>
                <a:gd name="T31" fmla="*/ 130184566 h 48"/>
                <a:gd name="T32" fmla="*/ 32545973 w 24"/>
                <a:gd name="T33" fmla="*/ 97638432 h 48"/>
                <a:gd name="T34" fmla="*/ 32545973 w 24"/>
                <a:gd name="T35" fmla="*/ 97638432 h 48"/>
                <a:gd name="T36" fmla="*/ 130183893 w 24"/>
                <a:gd name="T37" fmla="*/ 65092283 h 48"/>
                <a:gd name="T38" fmla="*/ 130183893 w 24"/>
                <a:gd name="T39" fmla="*/ 65092283 h 48"/>
                <a:gd name="T40" fmla="*/ 195275856 w 24"/>
                <a:gd name="T41" fmla="*/ 130184566 h 48"/>
                <a:gd name="T42" fmla="*/ 195275856 w 24"/>
                <a:gd name="T43" fmla="*/ 130184566 h 48"/>
                <a:gd name="T44" fmla="*/ 260363753 w 24"/>
                <a:gd name="T45" fmla="*/ 260369132 h 48"/>
                <a:gd name="T46" fmla="*/ 325455747 w 24"/>
                <a:gd name="T47" fmla="*/ 423095829 h 48"/>
                <a:gd name="T48" fmla="*/ 325455747 w 24"/>
                <a:gd name="T49" fmla="*/ 423095829 h 48"/>
                <a:gd name="T50" fmla="*/ 358001712 w 24"/>
                <a:gd name="T51" fmla="*/ 585826622 h 48"/>
                <a:gd name="T52" fmla="*/ 358001712 w 24"/>
                <a:gd name="T53" fmla="*/ 781103424 h 48"/>
                <a:gd name="T54" fmla="*/ 358001712 w 24"/>
                <a:gd name="T55" fmla="*/ 781103424 h 48"/>
                <a:gd name="T56" fmla="*/ 390547678 w 24"/>
                <a:gd name="T57" fmla="*/ 781103424 h 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48"/>
                <a:gd name="T89" fmla="*/ 24 w 24"/>
                <a:gd name="T90" fmla="*/ 48 h 4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48">
                  <a:moveTo>
                    <a:pt x="24" y="48"/>
                  </a:moveTo>
                  <a:lnTo>
                    <a:pt x="24" y="48"/>
                  </a:lnTo>
                  <a:lnTo>
                    <a:pt x="24" y="36"/>
                  </a:lnTo>
                  <a:lnTo>
                    <a:pt x="22" y="26"/>
                  </a:lnTo>
                  <a:lnTo>
                    <a:pt x="18" y="14"/>
                  </a:lnTo>
                  <a:lnTo>
                    <a:pt x="12" y="6"/>
                  </a:lnTo>
                  <a:lnTo>
                    <a:pt x="8" y="0"/>
                  </a:lnTo>
                  <a:lnTo>
                    <a:pt x="4" y="0"/>
                  </a:lnTo>
                  <a:lnTo>
                    <a:pt x="2" y="0"/>
                  </a:lnTo>
                  <a:lnTo>
                    <a:pt x="0" y="2"/>
                  </a:lnTo>
                  <a:lnTo>
                    <a:pt x="0" y="4"/>
                  </a:lnTo>
                  <a:lnTo>
                    <a:pt x="0" y="6"/>
                  </a:lnTo>
                  <a:lnTo>
                    <a:pt x="2" y="8"/>
                  </a:lnTo>
                  <a:lnTo>
                    <a:pt x="2" y="6"/>
                  </a:lnTo>
                  <a:lnTo>
                    <a:pt x="8" y="4"/>
                  </a:lnTo>
                  <a:lnTo>
                    <a:pt x="12" y="8"/>
                  </a:lnTo>
                  <a:lnTo>
                    <a:pt x="16" y="16"/>
                  </a:lnTo>
                  <a:lnTo>
                    <a:pt x="20" y="26"/>
                  </a:lnTo>
                  <a:lnTo>
                    <a:pt x="22" y="36"/>
                  </a:lnTo>
                  <a:lnTo>
                    <a:pt x="22" y="48"/>
                  </a:lnTo>
                  <a:lnTo>
                    <a:pt x="24" y="48"/>
                  </a:lnTo>
                </a:path>
              </a:pathLst>
            </a:custGeom>
            <a:noFill/>
            <a:ln w="9525">
              <a:noFill/>
              <a:round/>
              <a:headEnd/>
              <a:tailEnd/>
            </a:ln>
          </p:spPr>
          <p:txBody>
            <a:bodyPr/>
            <a:lstStyle/>
            <a:p>
              <a:endParaRPr lang="fr-FR">
                <a:latin typeface="Calibri" pitchFamily="34" charset="0"/>
              </a:endParaRPr>
            </a:p>
          </p:txBody>
        </p:sp>
        <p:sp>
          <p:nvSpPr>
            <p:cNvPr id="8748" name="Freeform 67"/>
            <p:cNvSpPr>
              <a:spLocks/>
            </p:cNvSpPr>
            <p:nvPr/>
          </p:nvSpPr>
          <p:spPr bwMode="auto">
            <a:xfrm>
              <a:off x="6821930" y="5905126"/>
              <a:ext cx="193631" cy="161359"/>
            </a:xfrm>
            <a:custGeom>
              <a:avLst/>
              <a:gdLst>
                <a:gd name="T0" fmla="*/ 32546141 w 48"/>
                <a:gd name="T1" fmla="*/ 650918176 h 40"/>
                <a:gd name="T2" fmla="*/ 32546141 w 48"/>
                <a:gd name="T3" fmla="*/ 650918176 h 40"/>
                <a:gd name="T4" fmla="*/ 65092283 w 48"/>
                <a:gd name="T5" fmla="*/ 618372078 h 40"/>
                <a:gd name="T6" fmla="*/ 97638432 w 48"/>
                <a:gd name="T7" fmla="*/ 585825980 h 40"/>
                <a:gd name="T8" fmla="*/ 97638432 w 48"/>
                <a:gd name="T9" fmla="*/ 585825980 h 40"/>
                <a:gd name="T10" fmla="*/ 227822998 w 48"/>
                <a:gd name="T11" fmla="*/ 325461105 h 40"/>
                <a:gd name="T12" fmla="*/ 227822998 w 48"/>
                <a:gd name="T13" fmla="*/ 325461105 h 40"/>
                <a:gd name="T14" fmla="*/ 325461462 w 48"/>
                <a:gd name="T15" fmla="*/ 227822748 h 40"/>
                <a:gd name="T16" fmla="*/ 455641962 w 48"/>
                <a:gd name="T17" fmla="*/ 97638325 h 40"/>
                <a:gd name="T18" fmla="*/ 455641962 w 48"/>
                <a:gd name="T19" fmla="*/ 97638325 h 40"/>
                <a:gd name="T20" fmla="*/ 520734229 w 48"/>
                <a:gd name="T21" fmla="*/ 65092212 h 40"/>
                <a:gd name="T22" fmla="*/ 618372756 w 48"/>
                <a:gd name="T23" fmla="*/ 65092212 h 40"/>
                <a:gd name="T24" fmla="*/ 716011157 w 48"/>
                <a:gd name="T25" fmla="*/ 65092212 h 40"/>
                <a:gd name="T26" fmla="*/ 748557290 w 48"/>
                <a:gd name="T27" fmla="*/ 97638325 h 40"/>
                <a:gd name="T28" fmla="*/ 748557290 w 48"/>
                <a:gd name="T29" fmla="*/ 130184423 h 40"/>
                <a:gd name="T30" fmla="*/ 748557290 w 48"/>
                <a:gd name="T31" fmla="*/ 130184423 h 40"/>
                <a:gd name="T32" fmla="*/ 781103424 w 48"/>
                <a:gd name="T33" fmla="*/ 130184423 h 40"/>
                <a:gd name="T34" fmla="*/ 781103424 w 48"/>
                <a:gd name="T35" fmla="*/ 130184423 h 40"/>
                <a:gd name="T36" fmla="*/ 781103424 w 48"/>
                <a:gd name="T37" fmla="*/ 97638325 h 40"/>
                <a:gd name="T38" fmla="*/ 781103424 w 48"/>
                <a:gd name="T39" fmla="*/ 65092212 h 40"/>
                <a:gd name="T40" fmla="*/ 716011157 w 48"/>
                <a:gd name="T41" fmla="*/ 32546106 h 40"/>
                <a:gd name="T42" fmla="*/ 618372756 w 48"/>
                <a:gd name="T43" fmla="*/ 0 h 40"/>
                <a:gd name="T44" fmla="*/ 520734229 w 48"/>
                <a:gd name="T45" fmla="*/ 0 h 40"/>
                <a:gd name="T46" fmla="*/ 520734229 w 48"/>
                <a:gd name="T47" fmla="*/ 0 h 40"/>
                <a:gd name="T48" fmla="*/ 455641962 w 48"/>
                <a:gd name="T49" fmla="*/ 65092212 h 40"/>
                <a:gd name="T50" fmla="*/ 358007595 w 48"/>
                <a:gd name="T51" fmla="*/ 130184423 h 40"/>
                <a:gd name="T52" fmla="*/ 227822998 w 48"/>
                <a:gd name="T53" fmla="*/ 292915007 h 40"/>
                <a:gd name="T54" fmla="*/ 227822998 w 48"/>
                <a:gd name="T55" fmla="*/ 292915007 h 40"/>
                <a:gd name="T56" fmla="*/ 97638432 w 48"/>
                <a:gd name="T57" fmla="*/ 488187560 h 40"/>
                <a:gd name="T58" fmla="*/ 97638432 w 48"/>
                <a:gd name="T59" fmla="*/ 488187560 h 40"/>
                <a:gd name="T60" fmla="*/ 65092283 w 48"/>
                <a:gd name="T61" fmla="*/ 553279882 h 40"/>
                <a:gd name="T62" fmla="*/ 0 w 48"/>
                <a:gd name="T63" fmla="*/ 650918176 h 40"/>
                <a:gd name="T64" fmla="*/ 0 w 48"/>
                <a:gd name="T65" fmla="*/ 650918176 h 40"/>
                <a:gd name="T66" fmla="*/ 32546141 w 48"/>
                <a:gd name="T67" fmla="*/ 650918176 h 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8"/>
                <a:gd name="T103" fmla="*/ 0 h 40"/>
                <a:gd name="T104" fmla="*/ 48 w 48"/>
                <a:gd name="T105" fmla="*/ 40 h 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8" h="40">
                  <a:moveTo>
                    <a:pt x="2" y="40"/>
                  </a:moveTo>
                  <a:lnTo>
                    <a:pt x="2" y="40"/>
                  </a:lnTo>
                  <a:lnTo>
                    <a:pt x="4" y="38"/>
                  </a:lnTo>
                  <a:lnTo>
                    <a:pt x="6" y="36"/>
                  </a:lnTo>
                  <a:lnTo>
                    <a:pt x="14" y="20"/>
                  </a:lnTo>
                  <a:lnTo>
                    <a:pt x="20" y="14"/>
                  </a:lnTo>
                  <a:lnTo>
                    <a:pt x="28" y="6"/>
                  </a:lnTo>
                  <a:lnTo>
                    <a:pt x="32" y="4"/>
                  </a:lnTo>
                  <a:lnTo>
                    <a:pt x="38" y="4"/>
                  </a:lnTo>
                  <a:lnTo>
                    <a:pt x="44" y="4"/>
                  </a:lnTo>
                  <a:lnTo>
                    <a:pt x="46" y="6"/>
                  </a:lnTo>
                  <a:lnTo>
                    <a:pt x="46" y="8"/>
                  </a:lnTo>
                  <a:lnTo>
                    <a:pt x="48" y="8"/>
                  </a:lnTo>
                  <a:lnTo>
                    <a:pt x="48" y="6"/>
                  </a:lnTo>
                  <a:lnTo>
                    <a:pt x="48" y="4"/>
                  </a:lnTo>
                  <a:lnTo>
                    <a:pt x="44" y="2"/>
                  </a:lnTo>
                  <a:lnTo>
                    <a:pt x="38" y="0"/>
                  </a:lnTo>
                  <a:lnTo>
                    <a:pt x="32" y="0"/>
                  </a:lnTo>
                  <a:lnTo>
                    <a:pt x="28" y="4"/>
                  </a:lnTo>
                  <a:lnTo>
                    <a:pt x="22" y="8"/>
                  </a:lnTo>
                  <a:lnTo>
                    <a:pt x="14" y="18"/>
                  </a:lnTo>
                  <a:lnTo>
                    <a:pt x="6" y="30"/>
                  </a:lnTo>
                  <a:lnTo>
                    <a:pt x="4" y="34"/>
                  </a:lnTo>
                  <a:lnTo>
                    <a:pt x="0" y="40"/>
                  </a:lnTo>
                  <a:lnTo>
                    <a:pt x="2" y="40"/>
                  </a:lnTo>
                  <a:close/>
                </a:path>
              </a:pathLst>
            </a:custGeom>
            <a:solidFill>
              <a:srgbClr val="000000"/>
            </a:solidFill>
            <a:ln w="9525">
              <a:noFill/>
              <a:round/>
              <a:headEnd/>
              <a:tailEnd/>
            </a:ln>
          </p:spPr>
          <p:txBody>
            <a:bodyPr/>
            <a:lstStyle/>
            <a:p>
              <a:endParaRPr lang="fr-FR">
                <a:latin typeface="Calibri" pitchFamily="34" charset="0"/>
              </a:endParaRPr>
            </a:p>
          </p:txBody>
        </p:sp>
        <p:sp>
          <p:nvSpPr>
            <p:cNvPr id="8749" name="Freeform 68"/>
            <p:cNvSpPr>
              <a:spLocks/>
            </p:cNvSpPr>
            <p:nvPr/>
          </p:nvSpPr>
          <p:spPr bwMode="auto">
            <a:xfrm>
              <a:off x="6821930" y="5905126"/>
              <a:ext cx="193631" cy="161359"/>
            </a:xfrm>
            <a:custGeom>
              <a:avLst/>
              <a:gdLst>
                <a:gd name="T0" fmla="*/ 32546141 w 48"/>
                <a:gd name="T1" fmla="*/ 650918176 h 40"/>
                <a:gd name="T2" fmla="*/ 32546141 w 48"/>
                <a:gd name="T3" fmla="*/ 650918176 h 40"/>
                <a:gd name="T4" fmla="*/ 65092283 w 48"/>
                <a:gd name="T5" fmla="*/ 618372078 h 40"/>
                <a:gd name="T6" fmla="*/ 97638432 w 48"/>
                <a:gd name="T7" fmla="*/ 585825980 h 40"/>
                <a:gd name="T8" fmla="*/ 97638432 w 48"/>
                <a:gd name="T9" fmla="*/ 585825980 h 40"/>
                <a:gd name="T10" fmla="*/ 227822998 w 48"/>
                <a:gd name="T11" fmla="*/ 325461105 h 40"/>
                <a:gd name="T12" fmla="*/ 227822998 w 48"/>
                <a:gd name="T13" fmla="*/ 325461105 h 40"/>
                <a:gd name="T14" fmla="*/ 325461462 w 48"/>
                <a:gd name="T15" fmla="*/ 227822748 h 40"/>
                <a:gd name="T16" fmla="*/ 455641962 w 48"/>
                <a:gd name="T17" fmla="*/ 97638325 h 40"/>
                <a:gd name="T18" fmla="*/ 455641962 w 48"/>
                <a:gd name="T19" fmla="*/ 97638325 h 40"/>
                <a:gd name="T20" fmla="*/ 520734229 w 48"/>
                <a:gd name="T21" fmla="*/ 65092212 h 40"/>
                <a:gd name="T22" fmla="*/ 618372756 w 48"/>
                <a:gd name="T23" fmla="*/ 65092212 h 40"/>
                <a:gd name="T24" fmla="*/ 716011157 w 48"/>
                <a:gd name="T25" fmla="*/ 65092212 h 40"/>
                <a:gd name="T26" fmla="*/ 748557290 w 48"/>
                <a:gd name="T27" fmla="*/ 97638325 h 40"/>
                <a:gd name="T28" fmla="*/ 748557290 w 48"/>
                <a:gd name="T29" fmla="*/ 130184423 h 40"/>
                <a:gd name="T30" fmla="*/ 748557290 w 48"/>
                <a:gd name="T31" fmla="*/ 130184423 h 40"/>
                <a:gd name="T32" fmla="*/ 781103424 w 48"/>
                <a:gd name="T33" fmla="*/ 130184423 h 40"/>
                <a:gd name="T34" fmla="*/ 781103424 w 48"/>
                <a:gd name="T35" fmla="*/ 130184423 h 40"/>
                <a:gd name="T36" fmla="*/ 781103424 w 48"/>
                <a:gd name="T37" fmla="*/ 97638325 h 40"/>
                <a:gd name="T38" fmla="*/ 781103424 w 48"/>
                <a:gd name="T39" fmla="*/ 65092212 h 40"/>
                <a:gd name="T40" fmla="*/ 716011157 w 48"/>
                <a:gd name="T41" fmla="*/ 32546106 h 40"/>
                <a:gd name="T42" fmla="*/ 618372756 w 48"/>
                <a:gd name="T43" fmla="*/ 0 h 40"/>
                <a:gd name="T44" fmla="*/ 520734229 w 48"/>
                <a:gd name="T45" fmla="*/ 0 h 40"/>
                <a:gd name="T46" fmla="*/ 520734229 w 48"/>
                <a:gd name="T47" fmla="*/ 0 h 40"/>
                <a:gd name="T48" fmla="*/ 455641962 w 48"/>
                <a:gd name="T49" fmla="*/ 65092212 h 40"/>
                <a:gd name="T50" fmla="*/ 358007595 w 48"/>
                <a:gd name="T51" fmla="*/ 130184423 h 40"/>
                <a:gd name="T52" fmla="*/ 227822998 w 48"/>
                <a:gd name="T53" fmla="*/ 292915007 h 40"/>
                <a:gd name="T54" fmla="*/ 227822998 w 48"/>
                <a:gd name="T55" fmla="*/ 292915007 h 40"/>
                <a:gd name="T56" fmla="*/ 97638432 w 48"/>
                <a:gd name="T57" fmla="*/ 488187560 h 40"/>
                <a:gd name="T58" fmla="*/ 97638432 w 48"/>
                <a:gd name="T59" fmla="*/ 488187560 h 40"/>
                <a:gd name="T60" fmla="*/ 65092283 w 48"/>
                <a:gd name="T61" fmla="*/ 553279882 h 40"/>
                <a:gd name="T62" fmla="*/ 0 w 48"/>
                <a:gd name="T63" fmla="*/ 650918176 h 40"/>
                <a:gd name="T64" fmla="*/ 0 w 48"/>
                <a:gd name="T65" fmla="*/ 650918176 h 40"/>
                <a:gd name="T66" fmla="*/ 32546141 w 48"/>
                <a:gd name="T67" fmla="*/ 650918176 h 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8"/>
                <a:gd name="T103" fmla="*/ 0 h 40"/>
                <a:gd name="T104" fmla="*/ 48 w 48"/>
                <a:gd name="T105" fmla="*/ 40 h 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8" h="40">
                  <a:moveTo>
                    <a:pt x="2" y="40"/>
                  </a:moveTo>
                  <a:lnTo>
                    <a:pt x="2" y="40"/>
                  </a:lnTo>
                  <a:lnTo>
                    <a:pt x="4" y="38"/>
                  </a:lnTo>
                  <a:lnTo>
                    <a:pt x="6" y="36"/>
                  </a:lnTo>
                  <a:lnTo>
                    <a:pt x="14" y="20"/>
                  </a:lnTo>
                  <a:lnTo>
                    <a:pt x="20" y="14"/>
                  </a:lnTo>
                  <a:lnTo>
                    <a:pt x="28" y="6"/>
                  </a:lnTo>
                  <a:lnTo>
                    <a:pt x="32" y="4"/>
                  </a:lnTo>
                  <a:lnTo>
                    <a:pt x="38" y="4"/>
                  </a:lnTo>
                  <a:lnTo>
                    <a:pt x="44" y="4"/>
                  </a:lnTo>
                  <a:lnTo>
                    <a:pt x="46" y="6"/>
                  </a:lnTo>
                  <a:lnTo>
                    <a:pt x="46" y="8"/>
                  </a:lnTo>
                  <a:lnTo>
                    <a:pt x="48" y="8"/>
                  </a:lnTo>
                  <a:lnTo>
                    <a:pt x="48" y="6"/>
                  </a:lnTo>
                  <a:lnTo>
                    <a:pt x="48" y="4"/>
                  </a:lnTo>
                  <a:lnTo>
                    <a:pt x="44" y="2"/>
                  </a:lnTo>
                  <a:lnTo>
                    <a:pt x="38" y="0"/>
                  </a:lnTo>
                  <a:lnTo>
                    <a:pt x="32" y="0"/>
                  </a:lnTo>
                  <a:lnTo>
                    <a:pt x="28" y="4"/>
                  </a:lnTo>
                  <a:lnTo>
                    <a:pt x="22" y="8"/>
                  </a:lnTo>
                  <a:lnTo>
                    <a:pt x="14" y="18"/>
                  </a:lnTo>
                  <a:lnTo>
                    <a:pt x="6" y="30"/>
                  </a:lnTo>
                  <a:lnTo>
                    <a:pt x="4" y="34"/>
                  </a:lnTo>
                  <a:lnTo>
                    <a:pt x="0" y="40"/>
                  </a:lnTo>
                  <a:lnTo>
                    <a:pt x="2" y="40"/>
                  </a:lnTo>
                </a:path>
              </a:pathLst>
            </a:custGeom>
            <a:noFill/>
            <a:ln w="9525">
              <a:noFill/>
              <a:round/>
              <a:headEnd/>
              <a:tailEnd/>
            </a:ln>
          </p:spPr>
          <p:txBody>
            <a:bodyPr/>
            <a:lstStyle/>
            <a:p>
              <a:endParaRPr lang="fr-FR">
                <a:latin typeface="Calibri" pitchFamily="34" charset="0"/>
              </a:endParaRPr>
            </a:p>
          </p:txBody>
        </p:sp>
        <p:sp>
          <p:nvSpPr>
            <p:cNvPr id="8750" name="Freeform 69"/>
            <p:cNvSpPr>
              <a:spLocks/>
            </p:cNvSpPr>
            <p:nvPr/>
          </p:nvSpPr>
          <p:spPr bwMode="auto">
            <a:xfrm>
              <a:off x="6870338" y="6010010"/>
              <a:ext cx="137155" cy="64544"/>
            </a:xfrm>
            <a:custGeom>
              <a:avLst/>
              <a:gdLst>
                <a:gd name="T0" fmla="*/ 0 w 34"/>
                <a:gd name="T1" fmla="*/ 260370435 h 16"/>
                <a:gd name="T2" fmla="*/ 0 w 34"/>
                <a:gd name="T3" fmla="*/ 260370435 h 16"/>
                <a:gd name="T4" fmla="*/ 130184272 w 34"/>
                <a:gd name="T5" fmla="*/ 130185217 h 16"/>
                <a:gd name="T6" fmla="*/ 260368544 w 34"/>
                <a:gd name="T7" fmla="*/ 65092609 h 16"/>
                <a:gd name="T8" fmla="*/ 325456693 w 34"/>
                <a:gd name="T9" fmla="*/ 32546304 h 16"/>
                <a:gd name="T10" fmla="*/ 390548813 w 34"/>
                <a:gd name="T11" fmla="*/ 65092609 h 16"/>
                <a:gd name="T12" fmla="*/ 455640933 w 34"/>
                <a:gd name="T13" fmla="*/ 97638921 h 16"/>
                <a:gd name="T14" fmla="*/ 520733054 w 34"/>
                <a:gd name="T15" fmla="*/ 162731545 h 16"/>
                <a:gd name="T16" fmla="*/ 520733054 w 34"/>
                <a:gd name="T17" fmla="*/ 162731545 h 16"/>
                <a:gd name="T18" fmla="*/ 553279240 w 34"/>
                <a:gd name="T19" fmla="*/ 130185217 h 16"/>
                <a:gd name="T20" fmla="*/ 553279240 w 34"/>
                <a:gd name="T21" fmla="*/ 130185217 h 16"/>
                <a:gd name="T22" fmla="*/ 520733054 w 34"/>
                <a:gd name="T23" fmla="*/ 65092609 h 16"/>
                <a:gd name="T24" fmla="*/ 455640933 w 34"/>
                <a:gd name="T25" fmla="*/ 32546304 h 16"/>
                <a:gd name="T26" fmla="*/ 358002753 w 34"/>
                <a:gd name="T27" fmla="*/ 0 h 16"/>
                <a:gd name="T28" fmla="*/ 292910633 w 34"/>
                <a:gd name="T29" fmla="*/ 0 h 16"/>
                <a:gd name="T30" fmla="*/ 292910633 w 34"/>
                <a:gd name="T31" fmla="*/ 0 h 16"/>
                <a:gd name="T32" fmla="*/ 195276424 w 34"/>
                <a:gd name="T33" fmla="*/ 32546304 h 16"/>
                <a:gd name="T34" fmla="*/ 130184272 w 34"/>
                <a:gd name="T35" fmla="*/ 97638921 h 16"/>
                <a:gd name="T36" fmla="*/ 0 w 34"/>
                <a:gd name="T37" fmla="*/ 260370435 h 16"/>
                <a:gd name="T38" fmla="*/ 0 w 34"/>
                <a:gd name="T39" fmla="*/ 260370435 h 16"/>
                <a:gd name="T40" fmla="*/ 0 w 34"/>
                <a:gd name="T41" fmla="*/ 260370435 h 16"/>
                <a:gd name="T42" fmla="*/ 0 w 34"/>
                <a:gd name="T43" fmla="*/ 260370435 h 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16"/>
                <a:gd name="T68" fmla="*/ 34 w 34"/>
                <a:gd name="T69" fmla="*/ 16 h 1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16">
                  <a:moveTo>
                    <a:pt x="0" y="16"/>
                  </a:moveTo>
                  <a:lnTo>
                    <a:pt x="0" y="16"/>
                  </a:lnTo>
                  <a:lnTo>
                    <a:pt x="8" y="8"/>
                  </a:lnTo>
                  <a:lnTo>
                    <a:pt x="16" y="4"/>
                  </a:lnTo>
                  <a:lnTo>
                    <a:pt x="20" y="2"/>
                  </a:lnTo>
                  <a:lnTo>
                    <a:pt x="24" y="4"/>
                  </a:lnTo>
                  <a:lnTo>
                    <a:pt x="28" y="6"/>
                  </a:lnTo>
                  <a:lnTo>
                    <a:pt x="32" y="10"/>
                  </a:lnTo>
                  <a:lnTo>
                    <a:pt x="34" y="8"/>
                  </a:lnTo>
                  <a:lnTo>
                    <a:pt x="32" y="4"/>
                  </a:lnTo>
                  <a:lnTo>
                    <a:pt x="28" y="2"/>
                  </a:lnTo>
                  <a:lnTo>
                    <a:pt x="22" y="0"/>
                  </a:lnTo>
                  <a:lnTo>
                    <a:pt x="18" y="0"/>
                  </a:lnTo>
                  <a:lnTo>
                    <a:pt x="12" y="2"/>
                  </a:lnTo>
                  <a:lnTo>
                    <a:pt x="8" y="6"/>
                  </a:lnTo>
                  <a:lnTo>
                    <a:pt x="0" y="16"/>
                  </a:lnTo>
                  <a:close/>
                </a:path>
              </a:pathLst>
            </a:custGeom>
            <a:solidFill>
              <a:srgbClr val="000000"/>
            </a:solidFill>
            <a:ln w="9525">
              <a:noFill/>
              <a:round/>
              <a:headEnd/>
              <a:tailEnd/>
            </a:ln>
          </p:spPr>
          <p:txBody>
            <a:bodyPr/>
            <a:lstStyle/>
            <a:p>
              <a:endParaRPr lang="fr-FR">
                <a:latin typeface="Calibri" pitchFamily="34" charset="0"/>
              </a:endParaRPr>
            </a:p>
          </p:txBody>
        </p:sp>
        <p:sp>
          <p:nvSpPr>
            <p:cNvPr id="8751" name="Freeform 70"/>
            <p:cNvSpPr>
              <a:spLocks/>
            </p:cNvSpPr>
            <p:nvPr/>
          </p:nvSpPr>
          <p:spPr bwMode="auto">
            <a:xfrm>
              <a:off x="6870338" y="6010010"/>
              <a:ext cx="137155" cy="64544"/>
            </a:xfrm>
            <a:custGeom>
              <a:avLst/>
              <a:gdLst>
                <a:gd name="T0" fmla="*/ 0 w 34"/>
                <a:gd name="T1" fmla="*/ 260370435 h 16"/>
                <a:gd name="T2" fmla="*/ 0 w 34"/>
                <a:gd name="T3" fmla="*/ 260370435 h 16"/>
                <a:gd name="T4" fmla="*/ 130184272 w 34"/>
                <a:gd name="T5" fmla="*/ 130185217 h 16"/>
                <a:gd name="T6" fmla="*/ 260368544 w 34"/>
                <a:gd name="T7" fmla="*/ 65092609 h 16"/>
                <a:gd name="T8" fmla="*/ 325456693 w 34"/>
                <a:gd name="T9" fmla="*/ 32546304 h 16"/>
                <a:gd name="T10" fmla="*/ 390548813 w 34"/>
                <a:gd name="T11" fmla="*/ 65092609 h 16"/>
                <a:gd name="T12" fmla="*/ 455640933 w 34"/>
                <a:gd name="T13" fmla="*/ 97638921 h 16"/>
                <a:gd name="T14" fmla="*/ 520733054 w 34"/>
                <a:gd name="T15" fmla="*/ 162731545 h 16"/>
                <a:gd name="T16" fmla="*/ 520733054 w 34"/>
                <a:gd name="T17" fmla="*/ 162731545 h 16"/>
                <a:gd name="T18" fmla="*/ 553279240 w 34"/>
                <a:gd name="T19" fmla="*/ 130185217 h 16"/>
                <a:gd name="T20" fmla="*/ 553279240 w 34"/>
                <a:gd name="T21" fmla="*/ 130185217 h 16"/>
                <a:gd name="T22" fmla="*/ 520733054 w 34"/>
                <a:gd name="T23" fmla="*/ 65092609 h 16"/>
                <a:gd name="T24" fmla="*/ 455640933 w 34"/>
                <a:gd name="T25" fmla="*/ 32546304 h 16"/>
                <a:gd name="T26" fmla="*/ 358002753 w 34"/>
                <a:gd name="T27" fmla="*/ 0 h 16"/>
                <a:gd name="T28" fmla="*/ 292910633 w 34"/>
                <a:gd name="T29" fmla="*/ 0 h 16"/>
                <a:gd name="T30" fmla="*/ 292910633 w 34"/>
                <a:gd name="T31" fmla="*/ 0 h 16"/>
                <a:gd name="T32" fmla="*/ 195276424 w 34"/>
                <a:gd name="T33" fmla="*/ 32546304 h 16"/>
                <a:gd name="T34" fmla="*/ 130184272 w 34"/>
                <a:gd name="T35" fmla="*/ 97638921 h 16"/>
                <a:gd name="T36" fmla="*/ 0 w 34"/>
                <a:gd name="T37" fmla="*/ 260370435 h 16"/>
                <a:gd name="T38" fmla="*/ 0 w 34"/>
                <a:gd name="T39" fmla="*/ 260370435 h 16"/>
                <a:gd name="T40" fmla="*/ 0 w 34"/>
                <a:gd name="T41" fmla="*/ 260370435 h 16"/>
                <a:gd name="T42" fmla="*/ 0 w 34"/>
                <a:gd name="T43" fmla="*/ 260370435 h 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16"/>
                <a:gd name="T68" fmla="*/ 34 w 34"/>
                <a:gd name="T69" fmla="*/ 16 h 1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16">
                  <a:moveTo>
                    <a:pt x="0" y="16"/>
                  </a:moveTo>
                  <a:lnTo>
                    <a:pt x="0" y="16"/>
                  </a:lnTo>
                  <a:lnTo>
                    <a:pt x="8" y="8"/>
                  </a:lnTo>
                  <a:lnTo>
                    <a:pt x="16" y="4"/>
                  </a:lnTo>
                  <a:lnTo>
                    <a:pt x="20" y="2"/>
                  </a:lnTo>
                  <a:lnTo>
                    <a:pt x="24" y="4"/>
                  </a:lnTo>
                  <a:lnTo>
                    <a:pt x="28" y="6"/>
                  </a:lnTo>
                  <a:lnTo>
                    <a:pt x="32" y="10"/>
                  </a:lnTo>
                  <a:lnTo>
                    <a:pt x="34" y="8"/>
                  </a:lnTo>
                  <a:lnTo>
                    <a:pt x="32" y="4"/>
                  </a:lnTo>
                  <a:lnTo>
                    <a:pt x="28" y="2"/>
                  </a:lnTo>
                  <a:lnTo>
                    <a:pt x="22" y="0"/>
                  </a:lnTo>
                  <a:lnTo>
                    <a:pt x="18" y="0"/>
                  </a:lnTo>
                  <a:lnTo>
                    <a:pt x="12" y="2"/>
                  </a:lnTo>
                  <a:lnTo>
                    <a:pt x="8" y="6"/>
                  </a:lnTo>
                  <a:lnTo>
                    <a:pt x="0" y="16"/>
                  </a:lnTo>
                </a:path>
              </a:pathLst>
            </a:custGeom>
            <a:noFill/>
            <a:ln w="9525">
              <a:noFill/>
              <a:round/>
              <a:headEnd/>
              <a:tailEnd/>
            </a:ln>
          </p:spPr>
          <p:txBody>
            <a:bodyPr/>
            <a:lstStyle/>
            <a:p>
              <a:endParaRPr lang="fr-FR">
                <a:latin typeface="Calibri" pitchFamily="34" charset="0"/>
              </a:endParaRPr>
            </a:p>
          </p:txBody>
        </p:sp>
        <p:sp>
          <p:nvSpPr>
            <p:cNvPr id="8752" name="Freeform 71"/>
            <p:cNvSpPr>
              <a:spLocks/>
            </p:cNvSpPr>
            <p:nvPr/>
          </p:nvSpPr>
          <p:spPr bwMode="auto">
            <a:xfrm>
              <a:off x="5248681" y="5937398"/>
              <a:ext cx="185563" cy="121019"/>
            </a:xfrm>
            <a:custGeom>
              <a:avLst/>
              <a:gdLst>
                <a:gd name="T0" fmla="*/ 748557112 w 46"/>
                <a:gd name="T1" fmla="*/ 455640579 h 30"/>
                <a:gd name="T2" fmla="*/ 748557112 w 46"/>
                <a:gd name="T3" fmla="*/ 455640579 h 30"/>
                <a:gd name="T4" fmla="*/ 650918734 w 46"/>
                <a:gd name="T5" fmla="*/ 325456440 h 30"/>
                <a:gd name="T6" fmla="*/ 520734105 w 46"/>
                <a:gd name="T7" fmla="*/ 195276272 h 30"/>
                <a:gd name="T8" fmla="*/ 358007510 w 46"/>
                <a:gd name="T9" fmla="*/ 97638136 h 30"/>
                <a:gd name="T10" fmla="*/ 195276818 w 46"/>
                <a:gd name="T11" fmla="*/ 0 h 30"/>
                <a:gd name="T12" fmla="*/ 195276818 w 46"/>
                <a:gd name="T13" fmla="*/ 0 h 30"/>
                <a:gd name="T14" fmla="*/ 97638409 w 46"/>
                <a:gd name="T15" fmla="*/ 0 h 30"/>
                <a:gd name="T16" fmla="*/ 32546134 w 46"/>
                <a:gd name="T17" fmla="*/ 0 h 30"/>
                <a:gd name="T18" fmla="*/ 0 w 46"/>
                <a:gd name="T19" fmla="*/ 32546043 h 30"/>
                <a:gd name="T20" fmla="*/ 0 w 46"/>
                <a:gd name="T21" fmla="*/ 32546043 h 30"/>
                <a:gd name="T22" fmla="*/ 0 w 46"/>
                <a:gd name="T23" fmla="*/ 65092085 h 30"/>
                <a:gd name="T24" fmla="*/ 0 w 46"/>
                <a:gd name="T25" fmla="*/ 97638136 h 30"/>
                <a:gd name="T26" fmla="*/ 65092267 w 46"/>
                <a:gd name="T27" fmla="*/ 162730237 h 30"/>
                <a:gd name="T28" fmla="*/ 65092267 w 46"/>
                <a:gd name="T29" fmla="*/ 162730237 h 30"/>
                <a:gd name="T30" fmla="*/ 65092267 w 46"/>
                <a:gd name="T31" fmla="*/ 130184171 h 30"/>
                <a:gd name="T32" fmla="*/ 65092267 w 46"/>
                <a:gd name="T33" fmla="*/ 130184171 h 30"/>
                <a:gd name="T34" fmla="*/ 65092267 w 46"/>
                <a:gd name="T35" fmla="*/ 65092085 h 30"/>
                <a:gd name="T36" fmla="*/ 97638409 w 46"/>
                <a:gd name="T37" fmla="*/ 32546043 h 30"/>
                <a:gd name="T38" fmla="*/ 130184535 w 46"/>
                <a:gd name="T39" fmla="*/ 32546043 h 30"/>
                <a:gd name="T40" fmla="*/ 162730692 w 46"/>
                <a:gd name="T41" fmla="*/ 65092085 h 30"/>
                <a:gd name="T42" fmla="*/ 162730692 w 46"/>
                <a:gd name="T43" fmla="*/ 65092085 h 30"/>
                <a:gd name="T44" fmla="*/ 260369070 w 46"/>
                <a:gd name="T45" fmla="*/ 65092085 h 30"/>
                <a:gd name="T46" fmla="*/ 260369070 w 46"/>
                <a:gd name="T47" fmla="*/ 65092085 h 30"/>
                <a:gd name="T48" fmla="*/ 423095728 w 46"/>
                <a:gd name="T49" fmla="*/ 162730237 h 30"/>
                <a:gd name="T50" fmla="*/ 423095728 w 46"/>
                <a:gd name="T51" fmla="*/ 162730237 h 30"/>
                <a:gd name="T52" fmla="*/ 585826483 w 46"/>
                <a:gd name="T53" fmla="*/ 292910405 h 30"/>
                <a:gd name="T54" fmla="*/ 748557112 w 46"/>
                <a:gd name="T55" fmla="*/ 488186614 h 30"/>
                <a:gd name="T56" fmla="*/ 748557112 w 46"/>
                <a:gd name="T57" fmla="*/ 488186614 h 30"/>
                <a:gd name="T58" fmla="*/ 748557112 w 46"/>
                <a:gd name="T59" fmla="*/ 455640579 h 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6"/>
                <a:gd name="T91" fmla="*/ 0 h 30"/>
                <a:gd name="T92" fmla="*/ 46 w 46"/>
                <a:gd name="T93" fmla="*/ 30 h 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6" h="30">
                  <a:moveTo>
                    <a:pt x="46" y="28"/>
                  </a:moveTo>
                  <a:lnTo>
                    <a:pt x="46" y="28"/>
                  </a:lnTo>
                  <a:lnTo>
                    <a:pt x="40" y="20"/>
                  </a:lnTo>
                  <a:lnTo>
                    <a:pt x="32" y="12"/>
                  </a:lnTo>
                  <a:lnTo>
                    <a:pt x="22" y="6"/>
                  </a:lnTo>
                  <a:lnTo>
                    <a:pt x="12" y="0"/>
                  </a:lnTo>
                  <a:lnTo>
                    <a:pt x="6" y="0"/>
                  </a:lnTo>
                  <a:lnTo>
                    <a:pt x="2" y="0"/>
                  </a:lnTo>
                  <a:lnTo>
                    <a:pt x="0" y="2"/>
                  </a:lnTo>
                  <a:lnTo>
                    <a:pt x="0" y="4"/>
                  </a:lnTo>
                  <a:lnTo>
                    <a:pt x="0" y="6"/>
                  </a:lnTo>
                  <a:lnTo>
                    <a:pt x="4" y="10"/>
                  </a:lnTo>
                  <a:lnTo>
                    <a:pt x="4" y="8"/>
                  </a:lnTo>
                  <a:lnTo>
                    <a:pt x="4" y="4"/>
                  </a:lnTo>
                  <a:lnTo>
                    <a:pt x="6" y="2"/>
                  </a:lnTo>
                  <a:lnTo>
                    <a:pt x="8" y="2"/>
                  </a:lnTo>
                  <a:lnTo>
                    <a:pt x="10" y="4"/>
                  </a:lnTo>
                  <a:lnTo>
                    <a:pt x="16" y="4"/>
                  </a:lnTo>
                  <a:lnTo>
                    <a:pt x="26" y="10"/>
                  </a:lnTo>
                  <a:lnTo>
                    <a:pt x="36" y="18"/>
                  </a:lnTo>
                  <a:lnTo>
                    <a:pt x="46" y="30"/>
                  </a:lnTo>
                  <a:lnTo>
                    <a:pt x="46" y="28"/>
                  </a:lnTo>
                  <a:close/>
                </a:path>
              </a:pathLst>
            </a:custGeom>
            <a:solidFill>
              <a:srgbClr val="000000"/>
            </a:solidFill>
            <a:ln w="9525">
              <a:noFill/>
              <a:round/>
              <a:headEnd/>
              <a:tailEnd/>
            </a:ln>
          </p:spPr>
          <p:txBody>
            <a:bodyPr/>
            <a:lstStyle/>
            <a:p>
              <a:endParaRPr lang="fr-FR">
                <a:latin typeface="Calibri" pitchFamily="34" charset="0"/>
              </a:endParaRPr>
            </a:p>
          </p:txBody>
        </p:sp>
        <p:sp>
          <p:nvSpPr>
            <p:cNvPr id="8753" name="Freeform 72"/>
            <p:cNvSpPr>
              <a:spLocks/>
            </p:cNvSpPr>
            <p:nvPr/>
          </p:nvSpPr>
          <p:spPr bwMode="auto">
            <a:xfrm>
              <a:off x="5248681" y="5937398"/>
              <a:ext cx="185563" cy="121019"/>
            </a:xfrm>
            <a:custGeom>
              <a:avLst/>
              <a:gdLst>
                <a:gd name="T0" fmla="*/ 748557112 w 46"/>
                <a:gd name="T1" fmla="*/ 455640579 h 30"/>
                <a:gd name="T2" fmla="*/ 748557112 w 46"/>
                <a:gd name="T3" fmla="*/ 455640579 h 30"/>
                <a:gd name="T4" fmla="*/ 650918734 w 46"/>
                <a:gd name="T5" fmla="*/ 325456440 h 30"/>
                <a:gd name="T6" fmla="*/ 520734105 w 46"/>
                <a:gd name="T7" fmla="*/ 195276272 h 30"/>
                <a:gd name="T8" fmla="*/ 358007510 w 46"/>
                <a:gd name="T9" fmla="*/ 97638136 h 30"/>
                <a:gd name="T10" fmla="*/ 195276818 w 46"/>
                <a:gd name="T11" fmla="*/ 0 h 30"/>
                <a:gd name="T12" fmla="*/ 195276818 w 46"/>
                <a:gd name="T13" fmla="*/ 0 h 30"/>
                <a:gd name="T14" fmla="*/ 97638409 w 46"/>
                <a:gd name="T15" fmla="*/ 0 h 30"/>
                <a:gd name="T16" fmla="*/ 32546134 w 46"/>
                <a:gd name="T17" fmla="*/ 0 h 30"/>
                <a:gd name="T18" fmla="*/ 0 w 46"/>
                <a:gd name="T19" fmla="*/ 32546043 h 30"/>
                <a:gd name="T20" fmla="*/ 0 w 46"/>
                <a:gd name="T21" fmla="*/ 32546043 h 30"/>
                <a:gd name="T22" fmla="*/ 0 w 46"/>
                <a:gd name="T23" fmla="*/ 65092085 h 30"/>
                <a:gd name="T24" fmla="*/ 0 w 46"/>
                <a:gd name="T25" fmla="*/ 97638136 h 30"/>
                <a:gd name="T26" fmla="*/ 65092267 w 46"/>
                <a:gd name="T27" fmla="*/ 162730237 h 30"/>
                <a:gd name="T28" fmla="*/ 65092267 w 46"/>
                <a:gd name="T29" fmla="*/ 162730237 h 30"/>
                <a:gd name="T30" fmla="*/ 65092267 w 46"/>
                <a:gd name="T31" fmla="*/ 130184171 h 30"/>
                <a:gd name="T32" fmla="*/ 65092267 w 46"/>
                <a:gd name="T33" fmla="*/ 130184171 h 30"/>
                <a:gd name="T34" fmla="*/ 65092267 w 46"/>
                <a:gd name="T35" fmla="*/ 65092085 h 30"/>
                <a:gd name="T36" fmla="*/ 97638409 w 46"/>
                <a:gd name="T37" fmla="*/ 32546043 h 30"/>
                <a:gd name="T38" fmla="*/ 130184535 w 46"/>
                <a:gd name="T39" fmla="*/ 32546043 h 30"/>
                <a:gd name="T40" fmla="*/ 162730692 w 46"/>
                <a:gd name="T41" fmla="*/ 65092085 h 30"/>
                <a:gd name="T42" fmla="*/ 162730692 w 46"/>
                <a:gd name="T43" fmla="*/ 65092085 h 30"/>
                <a:gd name="T44" fmla="*/ 260369070 w 46"/>
                <a:gd name="T45" fmla="*/ 65092085 h 30"/>
                <a:gd name="T46" fmla="*/ 260369070 w 46"/>
                <a:gd name="T47" fmla="*/ 65092085 h 30"/>
                <a:gd name="T48" fmla="*/ 423095728 w 46"/>
                <a:gd name="T49" fmla="*/ 162730237 h 30"/>
                <a:gd name="T50" fmla="*/ 423095728 w 46"/>
                <a:gd name="T51" fmla="*/ 162730237 h 30"/>
                <a:gd name="T52" fmla="*/ 585826483 w 46"/>
                <a:gd name="T53" fmla="*/ 292910405 h 30"/>
                <a:gd name="T54" fmla="*/ 748557112 w 46"/>
                <a:gd name="T55" fmla="*/ 488186614 h 30"/>
                <a:gd name="T56" fmla="*/ 748557112 w 46"/>
                <a:gd name="T57" fmla="*/ 488186614 h 30"/>
                <a:gd name="T58" fmla="*/ 748557112 w 46"/>
                <a:gd name="T59" fmla="*/ 455640579 h 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6"/>
                <a:gd name="T91" fmla="*/ 0 h 30"/>
                <a:gd name="T92" fmla="*/ 46 w 46"/>
                <a:gd name="T93" fmla="*/ 30 h 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6" h="30">
                  <a:moveTo>
                    <a:pt x="46" y="28"/>
                  </a:moveTo>
                  <a:lnTo>
                    <a:pt x="46" y="28"/>
                  </a:lnTo>
                  <a:lnTo>
                    <a:pt x="40" y="20"/>
                  </a:lnTo>
                  <a:lnTo>
                    <a:pt x="32" y="12"/>
                  </a:lnTo>
                  <a:lnTo>
                    <a:pt x="22" y="6"/>
                  </a:lnTo>
                  <a:lnTo>
                    <a:pt x="12" y="0"/>
                  </a:lnTo>
                  <a:lnTo>
                    <a:pt x="6" y="0"/>
                  </a:lnTo>
                  <a:lnTo>
                    <a:pt x="2" y="0"/>
                  </a:lnTo>
                  <a:lnTo>
                    <a:pt x="0" y="2"/>
                  </a:lnTo>
                  <a:lnTo>
                    <a:pt x="0" y="4"/>
                  </a:lnTo>
                  <a:lnTo>
                    <a:pt x="0" y="6"/>
                  </a:lnTo>
                  <a:lnTo>
                    <a:pt x="4" y="10"/>
                  </a:lnTo>
                  <a:lnTo>
                    <a:pt x="4" y="8"/>
                  </a:lnTo>
                  <a:lnTo>
                    <a:pt x="4" y="4"/>
                  </a:lnTo>
                  <a:lnTo>
                    <a:pt x="6" y="2"/>
                  </a:lnTo>
                  <a:lnTo>
                    <a:pt x="8" y="2"/>
                  </a:lnTo>
                  <a:lnTo>
                    <a:pt x="10" y="4"/>
                  </a:lnTo>
                  <a:lnTo>
                    <a:pt x="16" y="4"/>
                  </a:lnTo>
                  <a:lnTo>
                    <a:pt x="26" y="10"/>
                  </a:lnTo>
                  <a:lnTo>
                    <a:pt x="36" y="18"/>
                  </a:lnTo>
                  <a:lnTo>
                    <a:pt x="46" y="30"/>
                  </a:lnTo>
                  <a:lnTo>
                    <a:pt x="46" y="28"/>
                  </a:lnTo>
                </a:path>
              </a:pathLst>
            </a:custGeom>
            <a:noFill/>
            <a:ln w="9525">
              <a:noFill/>
              <a:round/>
              <a:headEnd/>
              <a:tailEnd/>
            </a:ln>
          </p:spPr>
          <p:txBody>
            <a:bodyPr/>
            <a:lstStyle/>
            <a:p>
              <a:endParaRPr lang="fr-FR">
                <a:latin typeface="Calibri" pitchFamily="34" charset="0"/>
              </a:endParaRPr>
            </a:p>
          </p:txBody>
        </p:sp>
        <p:sp>
          <p:nvSpPr>
            <p:cNvPr id="8754" name="Freeform 73"/>
            <p:cNvSpPr>
              <a:spLocks/>
            </p:cNvSpPr>
            <p:nvPr/>
          </p:nvSpPr>
          <p:spPr bwMode="auto">
            <a:xfrm>
              <a:off x="6007068" y="4162450"/>
              <a:ext cx="24204" cy="242038"/>
            </a:xfrm>
            <a:custGeom>
              <a:avLst/>
              <a:gdLst>
                <a:gd name="T0" fmla="*/ 0 w 6"/>
                <a:gd name="T1" fmla="*/ 943827193 h 60"/>
                <a:gd name="T2" fmla="*/ 0 w 6"/>
                <a:gd name="T3" fmla="*/ 943827193 h 60"/>
                <a:gd name="T4" fmla="*/ 97638936 w 6"/>
                <a:gd name="T5" fmla="*/ 716008984 h 60"/>
                <a:gd name="T6" fmla="*/ 97638936 w 6"/>
                <a:gd name="T7" fmla="*/ 488186614 h 60"/>
                <a:gd name="T8" fmla="*/ 97638936 w 6"/>
                <a:gd name="T9" fmla="*/ 488186614 h 60"/>
                <a:gd name="T10" fmla="*/ 97638936 w 6"/>
                <a:gd name="T11" fmla="*/ 227822307 h 60"/>
                <a:gd name="T12" fmla="*/ 97638936 w 6"/>
                <a:gd name="T13" fmla="*/ 97638136 h 60"/>
                <a:gd name="T14" fmla="*/ 65092619 w 6"/>
                <a:gd name="T15" fmla="*/ 0 h 60"/>
                <a:gd name="T16" fmla="*/ 65092619 w 6"/>
                <a:gd name="T17" fmla="*/ 0 h 60"/>
                <a:gd name="T18" fmla="*/ 32546310 w 6"/>
                <a:gd name="T19" fmla="*/ 0 h 60"/>
                <a:gd name="T20" fmla="*/ 32546310 w 6"/>
                <a:gd name="T21" fmla="*/ 0 h 60"/>
                <a:gd name="T22" fmla="*/ 65092619 w 6"/>
                <a:gd name="T23" fmla="*/ 227822307 h 60"/>
                <a:gd name="T24" fmla="*/ 65092619 w 6"/>
                <a:gd name="T25" fmla="*/ 488186614 h 60"/>
                <a:gd name="T26" fmla="*/ 65092619 w 6"/>
                <a:gd name="T27" fmla="*/ 716008984 h 60"/>
                <a:gd name="T28" fmla="*/ 0 w 6"/>
                <a:gd name="T29" fmla="*/ 943827193 h 60"/>
                <a:gd name="T30" fmla="*/ 0 w 6"/>
                <a:gd name="T31" fmla="*/ 943827193 h 60"/>
                <a:gd name="T32" fmla="*/ 0 w 6"/>
                <a:gd name="T33" fmla="*/ 976373228 h 60"/>
                <a:gd name="T34" fmla="*/ 0 w 6"/>
                <a:gd name="T35" fmla="*/ 943827193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
                <a:gd name="T55" fmla="*/ 0 h 60"/>
                <a:gd name="T56" fmla="*/ 6 w 6"/>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 h="60">
                  <a:moveTo>
                    <a:pt x="0" y="58"/>
                  </a:moveTo>
                  <a:lnTo>
                    <a:pt x="0" y="58"/>
                  </a:lnTo>
                  <a:lnTo>
                    <a:pt x="6" y="44"/>
                  </a:lnTo>
                  <a:lnTo>
                    <a:pt x="6" y="30"/>
                  </a:lnTo>
                  <a:lnTo>
                    <a:pt x="6" y="14"/>
                  </a:lnTo>
                  <a:lnTo>
                    <a:pt x="6" y="6"/>
                  </a:lnTo>
                  <a:lnTo>
                    <a:pt x="4" y="0"/>
                  </a:lnTo>
                  <a:lnTo>
                    <a:pt x="2" y="0"/>
                  </a:lnTo>
                  <a:lnTo>
                    <a:pt x="4" y="14"/>
                  </a:lnTo>
                  <a:lnTo>
                    <a:pt x="4" y="30"/>
                  </a:lnTo>
                  <a:lnTo>
                    <a:pt x="4" y="44"/>
                  </a:lnTo>
                  <a:lnTo>
                    <a:pt x="0" y="58"/>
                  </a:lnTo>
                  <a:lnTo>
                    <a:pt x="0" y="60"/>
                  </a:lnTo>
                  <a:lnTo>
                    <a:pt x="0" y="58"/>
                  </a:lnTo>
                  <a:close/>
                </a:path>
              </a:pathLst>
            </a:custGeom>
            <a:solidFill>
              <a:srgbClr val="000000"/>
            </a:solidFill>
            <a:ln w="9525">
              <a:noFill/>
              <a:round/>
              <a:headEnd/>
              <a:tailEnd/>
            </a:ln>
          </p:spPr>
          <p:txBody>
            <a:bodyPr/>
            <a:lstStyle/>
            <a:p>
              <a:endParaRPr lang="fr-FR">
                <a:latin typeface="Calibri" pitchFamily="34" charset="0"/>
              </a:endParaRPr>
            </a:p>
          </p:txBody>
        </p:sp>
        <p:sp>
          <p:nvSpPr>
            <p:cNvPr id="8755" name="Freeform 74"/>
            <p:cNvSpPr>
              <a:spLocks/>
            </p:cNvSpPr>
            <p:nvPr/>
          </p:nvSpPr>
          <p:spPr bwMode="auto">
            <a:xfrm>
              <a:off x="6007068" y="4162450"/>
              <a:ext cx="24204" cy="242038"/>
            </a:xfrm>
            <a:custGeom>
              <a:avLst/>
              <a:gdLst>
                <a:gd name="T0" fmla="*/ 0 w 6"/>
                <a:gd name="T1" fmla="*/ 943827193 h 60"/>
                <a:gd name="T2" fmla="*/ 0 w 6"/>
                <a:gd name="T3" fmla="*/ 943827193 h 60"/>
                <a:gd name="T4" fmla="*/ 97638936 w 6"/>
                <a:gd name="T5" fmla="*/ 716008984 h 60"/>
                <a:gd name="T6" fmla="*/ 97638936 w 6"/>
                <a:gd name="T7" fmla="*/ 488186614 h 60"/>
                <a:gd name="T8" fmla="*/ 97638936 w 6"/>
                <a:gd name="T9" fmla="*/ 488186614 h 60"/>
                <a:gd name="T10" fmla="*/ 97638936 w 6"/>
                <a:gd name="T11" fmla="*/ 227822307 h 60"/>
                <a:gd name="T12" fmla="*/ 97638936 w 6"/>
                <a:gd name="T13" fmla="*/ 97638136 h 60"/>
                <a:gd name="T14" fmla="*/ 65092619 w 6"/>
                <a:gd name="T15" fmla="*/ 0 h 60"/>
                <a:gd name="T16" fmla="*/ 65092619 w 6"/>
                <a:gd name="T17" fmla="*/ 0 h 60"/>
                <a:gd name="T18" fmla="*/ 32546310 w 6"/>
                <a:gd name="T19" fmla="*/ 0 h 60"/>
                <a:gd name="T20" fmla="*/ 32546310 w 6"/>
                <a:gd name="T21" fmla="*/ 0 h 60"/>
                <a:gd name="T22" fmla="*/ 65092619 w 6"/>
                <a:gd name="T23" fmla="*/ 227822307 h 60"/>
                <a:gd name="T24" fmla="*/ 65092619 w 6"/>
                <a:gd name="T25" fmla="*/ 488186614 h 60"/>
                <a:gd name="T26" fmla="*/ 65092619 w 6"/>
                <a:gd name="T27" fmla="*/ 716008984 h 60"/>
                <a:gd name="T28" fmla="*/ 0 w 6"/>
                <a:gd name="T29" fmla="*/ 943827193 h 60"/>
                <a:gd name="T30" fmla="*/ 0 w 6"/>
                <a:gd name="T31" fmla="*/ 943827193 h 60"/>
                <a:gd name="T32" fmla="*/ 0 w 6"/>
                <a:gd name="T33" fmla="*/ 976373228 h 60"/>
                <a:gd name="T34" fmla="*/ 0 w 6"/>
                <a:gd name="T35" fmla="*/ 943827193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
                <a:gd name="T55" fmla="*/ 0 h 60"/>
                <a:gd name="T56" fmla="*/ 6 w 6"/>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 h="60">
                  <a:moveTo>
                    <a:pt x="0" y="58"/>
                  </a:moveTo>
                  <a:lnTo>
                    <a:pt x="0" y="58"/>
                  </a:lnTo>
                  <a:lnTo>
                    <a:pt x="6" y="44"/>
                  </a:lnTo>
                  <a:lnTo>
                    <a:pt x="6" y="30"/>
                  </a:lnTo>
                  <a:lnTo>
                    <a:pt x="6" y="14"/>
                  </a:lnTo>
                  <a:lnTo>
                    <a:pt x="6" y="6"/>
                  </a:lnTo>
                  <a:lnTo>
                    <a:pt x="4" y="0"/>
                  </a:lnTo>
                  <a:lnTo>
                    <a:pt x="2" y="0"/>
                  </a:lnTo>
                  <a:lnTo>
                    <a:pt x="4" y="14"/>
                  </a:lnTo>
                  <a:lnTo>
                    <a:pt x="4" y="30"/>
                  </a:lnTo>
                  <a:lnTo>
                    <a:pt x="4" y="44"/>
                  </a:lnTo>
                  <a:lnTo>
                    <a:pt x="0" y="58"/>
                  </a:lnTo>
                  <a:lnTo>
                    <a:pt x="0" y="60"/>
                  </a:lnTo>
                  <a:lnTo>
                    <a:pt x="0" y="58"/>
                  </a:lnTo>
                </a:path>
              </a:pathLst>
            </a:custGeom>
            <a:noFill/>
            <a:ln w="9525">
              <a:noFill/>
              <a:round/>
              <a:headEnd/>
              <a:tailEnd/>
            </a:ln>
          </p:spPr>
          <p:txBody>
            <a:bodyPr/>
            <a:lstStyle/>
            <a:p>
              <a:endParaRPr lang="fr-FR">
                <a:latin typeface="Calibri" pitchFamily="34" charset="0"/>
              </a:endParaRPr>
            </a:p>
          </p:txBody>
        </p:sp>
        <p:sp>
          <p:nvSpPr>
            <p:cNvPr id="8756" name="Freeform 75"/>
            <p:cNvSpPr>
              <a:spLocks/>
            </p:cNvSpPr>
            <p:nvPr/>
          </p:nvSpPr>
          <p:spPr bwMode="auto">
            <a:xfrm>
              <a:off x="6321718" y="3880072"/>
              <a:ext cx="48408" cy="605096"/>
            </a:xfrm>
            <a:custGeom>
              <a:avLst/>
              <a:gdLst>
                <a:gd name="T0" fmla="*/ 195277873 w 12"/>
                <a:gd name="T1" fmla="*/ 2147483647 h 150"/>
                <a:gd name="T2" fmla="*/ 195277873 w 12"/>
                <a:gd name="T3" fmla="*/ 2147483647 h 150"/>
                <a:gd name="T4" fmla="*/ 162731571 w 12"/>
                <a:gd name="T5" fmla="*/ 2147483647 h 150"/>
                <a:gd name="T6" fmla="*/ 130185238 w 12"/>
                <a:gd name="T7" fmla="*/ 2147483647 h 150"/>
                <a:gd name="T8" fmla="*/ 130185238 w 12"/>
                <a:gd name="T9" fmla="*/ 2147483647 h 150"/>
                <a:gd name="T10" fmla="*/ 65092619 w 12"/>
                <a:gd name="T11" fmla="*/ 1920207335 h 150"/>
                <a:gd name="T12" fmla="*/ 65092619 w 12"/>
                <a:gd name="T13" fmla="*/ 1920207335 h 150"/>
                <a:gd name="T14" fmla="*/ 32546310 w 12"/>
                <a:gd name="T15" fmla="*/ 1594746499 h 150"/>
                <a:gd name="T16" fmla="*/ 32546310 w 12"/>
                <a:gd name="T17" fmla="*/ 1269289697 h 150"/>
                <a:gd name="T18" fmla="*/ 32546310 w 12"/>
                <a:gd name="T19" fmla="*/ 1269289697 h 150"/>
                <a:gd name="T20" fmla="*/ 32546310 w 12"/>
                <a:gd name="T21" fmla="*/ 943828609 h 150"/>
                <a:gd name="T22" fmla="*/ 65092619 w 12"/>
                <a:gd name="T23" fmla="*/ 618371807 h 150"/>
                <a:gd name="T24" fmla="*/ 130185238 w 12"/>
                <a:gd name="T25" fmla="*/ 292914879 h 150"/>
                <a:gd name="T26" fmla="*/ 195277873 w 12"/>
                <a:gd name="T27" fmla="*/ 0 h 150"/>
                <a:gd name="T28" fmla="*/ 195277873 w 12"/>
                <a:gd name="T29" fmla="*/ 0 h 150"/>
                <a:gd name="T30" fmla="*/ 195277873 w 12"/>
                <a:gd name="T31" fmla="*/ 0 h 150"/>
                <a:gd name="T32" fmla="*/ 195277873 w 12"/>
                <a:gd name="T33" fmla="*/ 0 h 150"/>
                <a:gd name="T34" fmla="*/ 97638936 w 12"/>
                <a:gd name="T35" fmla="*/ 325456928 h 150"/>
                <a:gd name="T36" fmla="*/ 32546310 w 12"/>
                <a:gd name="T37" fmla="*/ 650917890 h 150"/>
                <a:gd name="T38" fmla="*/ 0 w 12"/>
                <a:gd name="T39" fmla="*/ 1334381864 h 150"/>
                <a:gd name="T40" fmla="*/ 0 w 12"/>
                <a:gd name="T41" fmla="*/ 1334381864 h 150"/>
                <a:gd name="T42" fmla="*/ 0 w 12"/>
                <a:gd name="T43" fmla="*/ 1692384750 h 150"/>
                <a:gd name="T44" fmla="*/ 32546310 w 12"/>
                <a:gd name="T45" fmla="*/ 2017845586 h 150"/>
                <a:gd name="T46" fmla="*/ 32546310 w 12"/>
                <a:gd name="T47" fmla="*/ 2017845586 h 150"/>
                <a:gd name="T48" fmla="*/ 65092619 w 12"/>
                <a:gd name="T49" fmla="*/ 2147483647 h 150"/>
                <a:gd name="T50" fmla="*/ 97638936 w 12"/>
                <a:gd name="T51" fmla="*/ 2147483647 h 150"/>
                <a:gd name="T52" fmla="*/ 97638936 w 12"/>
                <a:gd name="T53" fmla="*/ 2147483647 h 150"/>
                <a:gd name="T54" fmla="*/ 97638936 w 12"/>
                <a:gd name="T55" fmla="*/ 2147483647 h 150"/>
                <a:gd name="T56" fmla="*/ 130185238 w 12"/>
                <a:gd name="T57" fmla="*/ 2147483647 h 150"/>
                <a:gd name="T58" fmla="*/ 130185238 w 12"/>
                <a:gd name="T59" fmla="*/ 2147483647 h 150"/>
                <a:gd name="T60" fmla="*/ 195277873 w 12"/>
                <a:gd name="T61" fmla="*/ 2147483647 h 150"/>
                <a:gd name="T62" fmla="*/ 195277873 w 12"/>
                <a:gd name="T63" fmla="*/ 2147483647 h 15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
                <a:gd name="T97" fmla="*/ 0 h 150"/>
                <a:gd name="T98" fmla="*/ 12 w 12"/>
                <a:gd name="T99" fmla="*/ 150 h 15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 h="150">
                  <a:moveTo>
                    <a:pt x="12" y="148"/>
                  </a:moveTo>
                  <a:lnTo>
                    <a:pt x="12" y="148"/>
                  </a:lnTo>
                  <a:lnTo>
                    <a:pt x="10" y="144"/>
                  </a:lnTo>
                  <a:lnTo>
                    <a:pt x="8" y="138"/>
                  </a:lnTo>
                  <a:lnTo>
                    <a:pt x="4" y="118"/>
                  </a:lnTo>
                  <a:lnTo>
                    <a:pt x="2" y="98"/>
                  </a:lnTo>
                  <a:lnTo>
                    <a:pt x="2" y="78"/>
                  </a:lnTo>
                  <a:lnTo>
                    <a:pt x="2" y="58"/>
                  </a:lnTo>
                  <a:lnTo>
                    <a:pt x="4" y="38"/>
                  </a:lnTo>
                  <a:lnTo>
                    <a:pt x="8" y="18"/>
                  </a:lnTo>
                  <a:lnTo>
                    <a:pt x="12" y="0"/>
                  </a:lnTo>
                  <a:lnTo>
                    <a:pt x="6" y="20"/>
                  </a:lnTo>
                  <a:lnTo>
                    <a:pt x="2" y="40"/>
                  </a:lnTo>
                  <a:lnTo>
                    <a:pt x="0" y="82"/>
                  </a:lnTo>
                  <a:lnTo>
                    <a:pt x="0" y="104"/>
                  </a:lnTo>
                  <a:lnTo>
                    <a:pt x="2" y="124"/>
                  </a:lnTo>
                  <a:lnTo>
                    <a:pt x="4" y="134"/>
                  </a:lnTo>
                  <a:lnTo>
                    <a:pt x="6" y="142"/>
                  </a:lnTo>
                  <a:lnTo>
                    <a:pt x="6" y="148"/>
                  </a:lnTo>
                  <a:lnTo>
                    <a:pt x="8" y="150"/>
                  </a:lnTo>
                  <a:lnTo>
                    <a:pt x="12" y="150"/>
                  </a:lnTo>
                  <a:lnTo>
                    <a:pt x="12" y="148"/>
                  </a:lnTo>
                  <a:close/>
                </a:path>
              </a:pathLst>
            </a:custGeom>
            <a:solidFill>
              <a:srgbClr val="000000"/>
            </a:solidFill>
            <a:ln w="9525">
              <a:noFill/>
              <a:round/>
              <a:headEnd/>
              <a:tailEnd/>
            </a:ln>
          </p:spPr>
          <p:txBody>
            <a:bodyPr/>
            <a:lstStyle/>
            <a:p>
              <a:endParaRPr lang="fr-FR">
                <a:latin typeface="Calibri" pitchFamily="34" charset="0"/>
              </a:endParaRPr>
            </a:p>
          </p:txBody>
        </p:sp>
        <p:sp>
          <p:nvSpPr>
            <p:cNvPr id="8757" name="Freeform 76"/>
            <p:cNvSpPr>
              <a:spLocks/>
            </p:cNvSpPr>
            <p:nvPr/>
          </p:nvSpPr>
          <p:spPr bwMode="auto">
            <a:xfrm>
              <a:off x="6321718" y="3880072"/>
              <a:ext cx="48408" cy="605096"/>
            </a:xfrm>
            <a:custGeom>
              <a:avLst/>
              <a:gdLst>
                <a:gd name="T0" fmla="*/ 195277873 w 12"/>
                <a:gd name="T1" fmla="*/ 2147483647 h 150"/>
                <a:gd name="T2" fmla="*/ 195277873 w 12"/>
                <a:gd name="T3" fmla="*/ 2147483647 h 150"/>
                <a:gd name="T4" fmla="*/ 162731571 w 12"/>
                <a:gd name="T5" fmla="*/ 2147483647 h 150"/>
                <a:gd name="T6" fmla="*/ 130185238 w 12"/>
                <a:gd name="T7" fmla="*/ 2147483647 h 150"/>
                <a:gd name="T8" fmla="*/ 130185238 w 12"/>
                <a:gd name="T9" fmla="*/ 2147483647 h 150"/>
                <a:gd name="T10" fmla="*/ 65092619 w 12"/>
                <a:gd name="T11" fmla="*/ 1920207335 h 150"/>
                <a:gd name="T12" fmla="*/ 65092619 w 12"/>
                <a:gd name="T13" fmla="*/ 1920207335 h 150"/>
                <a:gd name="T14" fmla="*/ 32546310 w 12"/>
                <a:gd name="T15" fmla="*/ 1594746499 h 150"/>
                <a:gd name="T16" fmla="*/ 32546310 w 12"/>
                <a:gd name="T17" fmla="*/ 1269289697 h 150"/>
                <a:gd name="T18" fmla="*/ 32546310 w 12"/>
                <a:gd name="T19" fmla="*/ 1269289697 h 150"/>
                <a:gd name="T20" fmla="*/ 32546310 w 12"/>
                <a:gd name="T21" fmla="*/ 943828609 h 150"/>
                <a:gd name="T22" fmla="*/ 65092619 w 12"/>
                <a:gd name="T23" fmla="*/ 618371807 h 150"/>
                <a:gd name="T24" fmla="*/ 130185238 w 12"/>
                <a:gd name="T25" fmla="*/ 292914879 h 150"/>
                <a:gd name="T26" fmla="*/ 195277873 w 12"/>
                <a:gd name="T27" fmla="*/ 0 h 150"/>
                <a:gd name="T28" fmla="*/ 195277873 w 12"/>
                <a:gd name="T29" fmla="*/ 0 h 150"/>
                <a:gd name="T30" fmla="*/ 195277873 w 12"/>
                <a:gd name="T31" fmla="*/ 0 h 150"/>
                <a:gd name="T32" fmla="*/ 195277873 w 12"/>
                <a:gd name="T33" fmla="*/ 0 h 150"/>
                <a:gd name="T34" fmla="*/ 97638936 w 12"/>
                <a:gd name="T35" fmla="*/ 325456928 h 150"/>
                <a:gd name="T36" fmla="*/ 32546310 w 12"/>
                <a:gd name="T37" fmla="*/ 650917890 h 150"/>
                <a:gd name="T38" fmla="*/ 0 w 12"/>
                <a:gd name="T39" fmla="*/ 1334381864 h 150"/>
                <a:gd name="T40" fmla="*/ 0 w 12"/>
                <a:gd name="T41" fmla="*/ 1334381864 h 150"/>
                <a:gd name="T42" fmla="*/ 0 w 12"/>
                <a:gd name="T43" fmla="*/ 1692384750 h 150"/>
                <a:gd name="T44" fmla="*/ 32546310 w 12"/>
                <a:gd name="T45" fmla="*/ 2017845586 h 150"/>
                <a:gd name="T46" fmla="*/ 32546310 w 12"/>
                <a:gd name="T47" fmla="*/ 2017845586 h 150"/>
                <a:gd name="T48" fmla="*/ 65092619 w 12"/>
                <a:gd name="T49" fmla="*/ 2147483647 h 150"/>
                <a:gd name="T50" fmla="*/ 97638936 w 12"/>
                <a:gd name="T51" fmla="*/ 2147483647 h 150"/>
                <a:gd name="T52" fmla="*/ 97638936 w 12"/>
                <a:gd name="T53" fmla="*/ 2147483647 h 150"/>
                <a:gd name="T54" fmla="*/ 97638936 w 12"/>
                <a:gd name="T55" fmla="*/ 2147483647 h 150"/>
                <a:gd name="T56" fmla="*/ 130185238 w 12"/>
                <a:gd name="T57" fmla="*/ 2147483647 h 150"/>
                <a:gd name="T58" fmla="*/ 130185238 w 12"/>
                <a:gd name="T59" fmla="*/ 2147483647 h 150"/>
                <a:gd name="T60" fmla="*/ 195277873 w 12"/>
                <a:gd name="T61" fmla="*/ 2147483647 h 150"/>
                <a:gd name="T62" fmla="*/ 195277873 w 12"/>
                <a:gd name="T63" fmla="*/ 2147483647 h 15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
                <a:gd name="T97" fmla="*/ 0 h 150"/>
                <a:gd name="T98" fmla="*/ 12 w 12"/>
                <a:gd name="T99" fmla="*/ 150 h 15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 h="150">
                  <a:moveTo>
                    <a:pt x="12" y="148"/>
                  </a:moveTo>
                  <a:lnTo>
                    <a:pt x="12" y="148"/>
                  </a:lnTo>
                  <a:lnTo>
                    <a:pt x="10" y="144"/>
                  </a:lnTo>
                  <a:lnTo>
                    <a:pt x="8" y="138"/>
                  </a:lnTo>
                  <a:lnTo>
                    <a:pt x="4" y="118"/>
                  </a:lnTo>
                  <a:lnTo>
                    <a:pt x="2" y="98"/>
                  </a:lnTo>
                  <a:lnTo>
                    <a:pt x="2" y="78"/>
                  </a:lnTo>
                  <a:lnTo>
                    <a:pt x="2" y="58"/>
                  </a:lnTo>
                  <a:lnTo>
                    <a:pt x="4" y="38"/>
                  </a:lnTo>
                  <a:lnTo>
                    <a:pt x="8" y="18"/>
                  </a:lnTo>
                  <a:lnTo>
                    <a:pt x="12" y="0"/>
                  </a:lnTo>
                  <a:lnTo>
                    <a:pt x="6" y="20"/>
                  </a:lnTo>
                  <a:lnTo>
                    <a:pt x="2" y="40"/>
                  </a:lnTo>
                  <a:lnTo>
                    <a:pt x="0" y="82"/>
                  </a:lnTo>
                  <a:lnTo>
                    <a:pt x="0" y="104"/>
                  </a:lnTo>
                  <a:lnTo>
                    <a:pt x="2" y="124"/>
                  </a:lnTo>
                  <a:lnTo>
                    <a:pt x="4" y="134"/>
                  </a:lnTo>
                  <a:lnTo>
                    <a:pt x="6" y="142"/>
                  </a:lnTo>
                  <a:lnTo>
                    <a:pt x="6" y="148"/>
                  </a:lnTo>
                  <a:lnTo>
                    <a:pt x="8" y="150"/>
                  </a:lnTo>
                  <a:lnTo>
                    <a:pt x="12" y="150"/>
                  </a:lnTo>
                  <a:lnTo>
                    <a:pt x="12" y="148"/>
                  </a:lnTo>
                </a:path>
              </a:pathLst>
            </a:custGeom>
            <a:noFill/>
            <a:ln w="9525">
              <a:noFill/>
              <a:round/>
              <a:headEnd/>
              <a:tailEnd/>
            </a:ln>
          </p:spPr>
          <p:txBody>
            <a:bodyPr/>
            <a:lstStyle/>
            <a:p>
              <a:endParaRPr lang="fr-FR">
                <a:latin typeface="Calibri" pitchFamily="34" charset="0"/>
              </a:endParaRPr>
            </a:p>
          </p:txBody>
        </p:sp>
        <p:sp>
          <p:nvSpPr>
            <p:cNvPr id="8758" name="Freeform 77"/>
            <p:cNvSpPr>
              <a:spLocks/>
            </p:cNvSpPr>
            <p:nvPr/>
          </p:nvSpPr>
          <p:spPr bwMode="auto">
            <a:xfrm>
              <a:off x="6321718" y="3993023"/>
              <a:ext cx="96815" cy="274310"/>
            </a:xfrm>
            <a:custGeom>
              <a:avLst/>
              <a:gdLst>
                <a:gd name="T0" fmla="*/ 32545973 w 24"/>
                <a:gd name="T1" fmla="*/ 1106558480 h 68"/>
                <a:gd name="T2" fmla="*/ 32545973 w 24"/>
                <a:gd name="T3" fmla="*/ 1106558480 h 68"/>
                <a:gd name="T4" fmla="*/ 162729890 w 24"/>
                <a:gd name="T5" fmla="*/ 878735807 h 68"/>
                <a:gd name="T6" fmla="*/ 260363753 w 24"/>
                <a:gd name="T7" fmla="*/ 683463480 h 68"/>
                <a:gd name="T8" fmla="*/ 260363753 w 24"/>
                <a:gd name="T9" fmla="*/ 683463480 h 68"/>
                <a:gd name="T10" fmla="*/ 358001712 w 24"/>
                <a:gd name="T11" fmla="*/ 358002753 h 68"/>
                <a:gd name="T12" fmla="*/ 390547678 w 24"/>
                <a:gd name="T13" fmla="*/ 32546068 h 68"/>
                <a:gd name="T14" fmla="*/ 390547678 w 24"/>
                <a:gd name="T15" fmla="*/ 32546068 h 68"/>
                <a:gd name="T16" fmla="*/ 390547678 w 24"/>
                <a:gd name="T17" fmla="*/ 0 h 68"/>
                <a:gd name="T18" fmla="*/ 358001712 w 24"/>
                <a:gd name="T19" fmla="*/ 32546068 h 68"/>
                <a:gd name="T20" fmla="*/ 358001712 w 24"/>
                <a:gd name="T21" fmla="*/ 32546068 h 68"/>
                <a:gd name="T22" fmla="*/ 292909781 w 24"/>
                <a:gd name="T23" fmla="*/ 358002753 h 68"/>
                <a:gd name="T24" fmla="*/ 195275856 w 24"/>
                <a:gd name="T25" fmla="*/ 650917420 h 68"/>
                <a:gd name="T26" fmla="*/ 195275856 w 24"/>
                <a:gd name="T27" fmla="*/ 650917420 h 68"/>
                <a:gd name="T28" fmla="*/ 130183893 w 24"/>
                <a:gd name="T29" fmla="*/ 781101661 h 68"/>
                <a:gd name="T30" fmla="*/ 65091947 w 24"/>
                <a:gd name="T31" fmla="*/ 911281867 h 68"/>
                <a:gd name="T32" fmla="*/ 65091947 w 24"/>
                <a:gd name="T33" fmla="*/ 911281867 h 68"/>
                <a:gd name="T34" fmla="*/ 32545973 w 24"/>
                <a:gd name="T35" fmla="*/ 1008920047 h 68"/>
                <a:gd name="T36" fmla="*/ 0 w 24"/>
                <a:gd name="T37" fmla="*/ 1074012420 h 68"/>
                <a:gd name="T38" fmla="*/ 0 w 24"/>
                <a:gd name="T39" fmla="*/ 1074012420 h 68"/>
                <a:gd name="T40" fmla="*/ 0 w 24"/>
                <a:gd name="T41" fmla="*/ 1106558480 h 68"/>
                <a:gd name="T42" fmla="*/ 32545973 w 24"/>
                <a:gd name="T43" fmla="*/ 1106558480 h 6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
                <a:gd name="T67" fmla="*/ 0 h 68"/>
                <a:gd name="T68" fmla="*/ 24 w 24"/>
                <a:gd name="T69" fmla="*/ 68 h 6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 h="68">
                  <a:moveTo>
                    <a:pt x="2" y="68"/>
                  </a:moveTo>
                  <a:lnTo>
                    <a:pt x="2" y="68"/>
                  </a:lnTo>
                  <a:lnTo>
                    <a:pt x="10" y="54"/>
                  </a:lnTo>
                  <a:lnTo>
                    <a:pt x="16" y="42"/>
                  </a:lnTo>
                  <a:lnTo>
                    <a:pt x="22" y="22"/>
                  </a:lnTo>
                  <a:lnTo>
                    <a:pt x="24" y="2"/>
                  </a:lnTo>
                  <a:lnTo>
                    <a:pt x="24" y="0"/>
                  </a:lnTo>
                  <a:lnTo>
                    <a:pt x="22" y="2"/>
                  </a:lnTo>
                  <a:lnTo>
                    <a:pt x="18" y="22"/>
                  </a:lnTo>
                  <a:lnTo>
                    <a:pt x="12" y="40"/>
                  </a:lnTo>
                  <a:lnTo>
                    <a:pt x="8" y="48"/>
                  </a:lnTo>
                  <a:lnTo>
                    <a:pt x="4" y="56"/>
                  </a:lnTo>
                  <a:lnTo>
                    <a:pt x="2" y="62"/>
                  </a:lnTo>
                  <a:lnTo>
                    <a:pt x="0" y="66"/>
                  </a:lnTo>
                  <a:lnTo>
                    <a:pt x="0" y="68"/>
                  </a:lnTo>
                  <a:lnTo>
                    <a:pt x="2" y="68"/>
                  </a:lnTo>
                  <a:close/>
                </a:path>
              </a:pathLst>
            </a:custGeom>
            <a:solidFill>
              <a:srgbClr val="000000"/>
            </a:solidFill>
            <a:ln w="9525">
              <a:noFill/>
              <a:round/>
              <a:headEnd/>
              <a:tailEnd/>
            </a:ln>
          </p:spPr>
          <p:txBody>
            <a:bodyPr/>
            <a:lstStyle/>
            <a:p>
              <a:endParaRPr lang="fr-FR">
                <a:latin typeface="Calibri" pitchFamily="34" charset="0"/>
              </a:endParaRPr>
            </a:p>
          </p:txBody>
        </p:sp>
        <p:sp>
          <p:nvSpPr>
            <p:cNvPr id="8759" name="Freeform 78"/>
            <p:cNvSpPr>
              <a:spLocks/>
            </p:cNvSpPr>
            <p:nvPr/>
          </p:nvSpPr>
          <p:spPr bwMode="auto">
            <a:xfrm>
              <a:off x="6321718" y="3993023"/>
              <a:ext cx="96815" cy="274310"/>
            </a:xfrm>
            <a:custGeom>
              <a:avLst/>
              <a:gdLst>
                <a:gd name="T0" fmla="*/ 32545973 w 24"/>
                <a:gd name="T1" fmla="*/ 1106558480 h 68"/>
                <a:gd name="T2" fmla="*/ 32545973 w 24"/>
                <a:gd name="T3" fmla="*/ 1106558480 h 68"/>
                <a:gd name="T4" fmla="*/ 162729890 w 24"/>
                <a:gd name="T5" fmla="*/ 878735807 h 68"/>
                <a:gd name="T6" fmla="*/ 260363753 w 24"/>
                <a:gd name="T7" fmla="*/ 683463480 h 68"/>
                <a:gd name="T8" fmla="*/ 260363753 w 24"/>
                <a:gd name="T9" fmla="*/ 683463480 h 68"/>
                <a:gd name="T10" fmla="*/ 358001712 w 24"/>
                <a:gd name="T11" fmla="*/ 358002753 h 68"/>
                <a:gd name="T12" fmla="*/ 390547678 w 24"/>
                <a:gd name="T13" fmla="*/ 32546068 h 68"/>
                <a:gd name="T14" fmla="*/ 390547678 w 24"/>
                <a:gd name="T15" fmla="*/ 32546068 h 68"/>
                <a:gd name="T16" fmla="*/ 390547678 w 24"/>
                <a:gd name="T17" fmla="*/ 0 h 68"/>
                <a:gd name="T18" fmla="*/ 358001712 w 24"/>
                <a:gd name="T19" fmla="*/ 32546068 h 68"/>
                <a:gd name="T20" fmla="*/ 358001712 w 24"/>
                <a:gd name="T21" fmla="*/ 32546068 h 68"/>
                <a:gd name="T22" fmla="*/ 292909781 w 24"/>
                <a:gd name="T23" fmla="*/ 358002753 h 68"/>
                <a:gd name="T24" fmla="*/ 195275856 w 24"/>
                <a:gd name="T25" fmla="*/ 650917420 h 68"/>
                <a:gd name="T26" fmla="*/ 195275856 w 24"/>
                <a:gd name="T27" fmla="*/ 650917420 h 68"/>
                <a:gd name="T28" fmla="*/ 130183893 w 24"/>
                <a:gd name="T29" fmla="*/ 781101661 h 68"/>
                <a:gd name="T30" fmla="*/ 65091947 w 24"/>
                <a:gd name="T31" fmla="*/ 911281867 h 68"/>
                <a:gd name="T32" fmla="*/ 65091947 w 24"/>
                <a:gd name="T33" fmla="*/ 911281867 h 68"/>
                <a:gd name="T34" fmla="*/ 32545973 w 24"/>
                <a:gd name="T35" fmla="*/ 1008920047 h 68"/>
                <a:gd name="T36" fmla="*/ 0 w 24"/>
                <a:gd name="T37" fmla="*/ 1074012420 h 68"/>
                <a:gd name="T38" fmla="*/ 0 w 24"/>
                <a:gd name="T39" fmla="*/ 1074012420 h 68"/>
                <a:gd name="T40" fmla="*/ 0 w 24"/>
                <a:gd name="T41" fmla="*/ 1106558480 h 68"/>
                <a:gd name="T42" fmla="*/ 32545973 w 24"/>
                <a:gd name="T43" fmla="*/ 1106558480 h 6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
                <a:gd name="T67" fmla="*/ 0 h 68"/>
                <a:gd name="T68" fmla="*/ 24 w 24"/>
                <a:gd name="T69" fmla="*/ 68 h 6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 h="68">
                  <a:moveTo>
                    <a:pt x="2" y="68"/>
                  </a:moveTo>
                  <a:lnTo>
                    <a:pt x="2" y="68"/>
                  </a:lnTo>
                  <a:lnTo>
                    <a:pt x="10" y="54"/>
                  </a:lnTo>
                  <a:lnTo>
                    <a:pt x="16" y="42"/>
                  </a:lnTo>
                  <a:lnTo>
                    <a:pt x="22" y="22"/>
                  </a:lnTo>
                  <a:lnTo>
                    <a:pt x="24" y="2"/>
                  </a:lnTo>
                  <a:lnTo>
                    <a:pt x="24" y="0"/>
                  </a:lnTo>
                  <a:lnTo>
                    <a:pt x="22" y="2"/>
                  </a:lnTo>
                  <a:lnTo>
                    <a:pt x="18" y="22"/>
                  </a:lnTo>
                  <a:lnTo>
                    <a:pt x="12" y="40"/>
                  </a:lnTo>
                  <a:lnTo>
                    <a:pt x="8" y="48"/>
                  </a:lnTo>
                  <a:lnTo>
                    <a:pt x="4" y="56"/>
                  </a:lnTo>
                  <a:lnTo>
                    <a:pt x="2" y="62"/>
                  </a:lnTo>
                  <a:lnTo>
                    <a:pt x="0" y="66"/>
                  </a:lnTo>
                  <a:lnTo>
                    <a:pt x="0" y="68"/>
                  </a:lnTo>
                  <a:lnTo>
                    <a:pt x="2" y="68"/>
                  </a:lnTo>
                </a:path>
              </a:pathLst>
            </a:custGeom>
            <a:noFill/>
            <a:ln w="9525">
              <a:noFill/>
              <a:round/>
              <a:headEnd/>
              <a:tailEnd/>
            </a:ln>
          </p:spPr>
          <p:txBody>
            <a:bodyPr/>
            <a:lstStyle/>
            <a:p>
              <a:endParaRPr lang="fr-FR">
                <a:latin typeface="Calibri" pitchFamily="34" charset="0"/>
              </a:endParaRPr>
            </a:p>
          </p:txBody>
        </p:sp>
        <p:sp>
          <p:nvSpPr>
            <p:cNvPr id="8760" name="Freeform 79"/>
            <p:cNvSpPr>
              <a:spLocks/>
            </p:cNvSpPr>
            <p:nvPr/>
          </p:nvSpPr>
          <p:spPr bwMode="auto">
            <a:xfrm>
              <a:off x="6031272" y="3888140"/>
              <a:ext cx="56476" cy="346922"/>
            </a:xfrm>
            <a:custGeom>
              <a:avLst/>
              <a:gdLst>
                <a:gd name="T0" fmla="*/ 32546311 w 14"/>
                <a:gd name="T1" fmla="*/ 1399475288 h 86"/>
                <a:gd name="T2" fmla="*/ 32546311 w 14"/>
                <a:gd name="T3" fmla="*/ 1399475288 h 86"/>
                <a:gd name="T4" fmla="*/ 65092622 w 14"/>
                <a:gd name="T5" fmla="*/ 1269290836 h 86"/>
                <a:gd name="T6" fmla="*/ 130185244 w 14"/>
                <a:gd name="T7" fmla="*/ 1106560272 h 86"/>
                <a:gd name="T8" fmla="*/ 162731579 w 14"/>
                <a:gd name="T9" fmla="*/ 813649039 h 86"/>
                <a:gd name="T10" fmla="*/ 162731579 w 14"/>
                <a:gd name="T11" fmla="*/ 813649039 h 86"/>
                <a:gd name="T12" fmla="*/ 195277882 w 14"/>
                <a:gd name="T13" fmla="*/ 423095559 h 86"/>
                <a:gd name="T14" fmla="*/ 227824185 w 14"/>
                <a:gd name="T15" fmla="*/ 0 h 86"/>
                <a:gd name="T16" fmla="*/ 227824185 w 14"/>
                <a:gd name="T17" fmla="*/ 0 h 86"/>
                <a:gd name="T18" fmla="*/ 195277882 w 14"/>
                <a:gd name="T19" fmla="*/ 0 h 86"/>
                <a:gd name="T20" fmla="*/ 195277882 w 14"/>
                <a:gd name="T21" fmla="*/ 0 h 86"/>
                <a:gd name="T22" fmla="*/ 130185244 w 14"/>
                <a:gd name="T23" fmla="*/ 716010700 h 86"/>
                <a:gd name="T24" fmla="*/ 97638941 w 14"/>
                <a:gd name="T25" fmla="*/ 1041471828 h 86"/>
                <a:gd name="T26" fmla="*/ 0 w 14"/>
                <a:gd name="T27" fmla="*/ 1399475288 h 86"/>
                <a:gd name="T28" fmla="*/ 0 w 14"/>
                <a:gd name="T29" fmla="*/ 1399475288 h 86"/>
                <a:gd name="T30" fmla="*/ 32546311 w 14"/>
                <a:gd name="T31" fmla="*/ 1399475288 h 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86"/>
                <a:gd name="T50" fmla="*/ 14 w 14"/>
                <a:gd name="T51" fmla="*/ 86 h 8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86">
                  <a:moveTo>
                    <a:pt x="2" y="86"/>
                  </a:moveTo>
                  <a:lnTo>
                    <a:pt x="2" y="86"/>
                  </a:lnTo>
                  <a:lnTo>
                    <a:pt x="4" y="78"/>
                  </a:lnTo>
                  <a:lnTo>
                    <a:pt x="8" y="68"/>
                  </a:lnTo>
                  <a:lnTo>
                    <a:pt x="10" y="50"/>
                  </a:lnTo>
                  <a:lnTo>
                    <a:pt x="12" y="26"/>
                  </a:lnTo>
                  <a:lnTo>
                    <a:pt x="14" y="0"/>
                  </a:lnTo>
                  <a:lnTo>
                    <a:pt x="12" y="0"/>
                  </a:lnTo>
                  <a:lnTo>
                    <a:pt x="8" y="44"/>
                  </a:lnTo>
                  <a:lnTo>
                    <a:pt x="6" y="64"/>
                  </a:lnTo>
                  <a:lnTo>
                    <a:pt x="0" y="86"/>
                  </a:lnTo>
                  <a:lnTo>
                    <a:pt x="2" y="86"/>
                  </a:lnTo>
                  <a:close/>
                </a:path>
              </a:pathLst>
            </a:custGeom>
            <a:solidFill>
              <a:srgbClr val="000000"/>
            </a:solidFill>
            <a:ln w="9525">
              <a:noFill/>
              <a:round/>
              <a:headEnd/>
              <a:tailEnd/>
            </a:ln>
          </p:spPr>
          <p:txBody>
            <a:bodyPr/>
            <a:lstStyle/>
            <a:p>
              <a:endParaRPr lang="fr-FR">
                <a:latin typeface="Calibri" pitchFamily="34" charset="0"/>
              </a:endParaRPr>
            </a:p>
          </p:txBody>
        </p:sp>
        <p:sp>
          <p:nvSpPr>
            <p:cNvPr id="8761" name="Freeform 80"/>
            <p:cNvSpPr>
              <a:spLocks/>
            </p:cNvSpPr>
            <p:nvPr/>
          </p:nvSpPr>
          <p:spPr bwMode="auto">
            <a:xfrm>
              <a:off x="6031272" y="3888140"/>
              <a:ext cx="56476" cy="346922"/>
            </a:xfrm>
            <a:custGeom>
              <a:avLst/>
              <a:gdLst>
                <a:gd name="T0" fmla="*/ 32546311 w 14"/>
                <a:gd name="T1" fmla="*/ 1399475288 h 86"/>
                <a:gd name="T2" fmla="*/ 32546311 w 14"/>
                <a:gd name="T3" fmla="*/ 1399475288 h 86"/>
                <a:gd name="T4" fmla="*/ 65092622 w 14"/>
                <a:gd name="T5" fmla="*/ 1269290836 h 86"/>
                <a:gd name="T6" fmla="*/ 130185244 w 14"/>
                <a:gd name="T7" fmla="*/ 1106560272 h 86"/>
                <a:gd name="T8" fmla="*/ 162731579 w 14"/>
                <a:gd name="T9" fmla="*/ 813649039 h 86"/>
                <a:gd name="T10" fmla="*/ 162731579 w 14"/>
                <a:gd name="T11" fmla="*/ 813649039 h 86"/>
                <a:gd name="T12" fmla="*/ 195277882 w 14"/>
                <a:gd name="T13" fmla="*/ 423095559 h 86"/>
                <a:gd name="T14" fmla="*/ 227824185 w 14"/>
                <a:gd name="T15" fmla="*/ 0 h 86"/>
                <a:gd name="T16" fmla="*/ 227824185 w 14"/>
                <a:gd name="T17" fmla="*/ 0 h 86"/>
                <a:gd name="T18" fmla="*/ 195277882 w 14"/>
                <a:gd name="T19" fmla="*/ 0 h 86"/>
                <a:gd name="T20" fmla="*/ 195277882 w 14"/>
                <a:gd name="T21" fmla="*/ 0 h 86"/>
                <a:gd name="T22" fmla="*/ 130185244 w 14"/>
                <a:gd name="T23" fmla="*/ 716010700 h 86"/>
                <a:gd name="T24" fmla="*/ 97638941 w 14"/>
                <a:gd name="T25" fmla="*/ 1041471828 h 86"/>
                <a:gd name="T26" fmla="*/ 0 w 14"/>
                <a:gd name="T27" fmla="*/ 1399475288 h 86"/>
                <a:gd name="T28" fmla="*/ 0 w 14"/>
                <a:gd name="T29" fmla="*/ 1399475288 h 86"/>
                <a:gd name="T30" fmla="*/ 32546311 w 14"/>
                <a:gd name="T31" fmla="*/ 1399475288 h 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86"/>
                <a:gd name="T50" fmla="*/ 14 w 14"/>
                <a:gd name="T51" fmla="*/ 86 h 8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86">
                  <a:moveTo>
                    <a:pt x="2" y="86"/>
                  </a:moveTo>
                  <a:lnTo>
                    <a:pt x="2" y="86"/>
                  </a:lnTo>
                  <a:lnTo>
                    <a:pt x="4" y="78"/>
                  </a:lnTo>
                  <a:lnTo>
                    <a:pt x="8" y="68"/>
                  </a:lnTo>
                  <a:lnTo>
                    <a:pt x="10" y="50"/>
                  </a:lnTo>
                  <a:lnTo>
                    <a:pt x="12" y="26"/>
                  </a:lnTo>
                  <a:lnTo>
                    <a:pt x="14" y="0"/>
                  </a:lnTo>
                  <a:lnTo>
                    <a:pt x="12" y="0"/>
                  </a:lnTo>
                  <a:lnTo>
                    <a:pt x="8" y="44"/>
                  </a:lnTo>
                  <a:lnTo>
                    <a:pt x="6" y="64"/>
                  </a:lnTo>
                  <a:lnTo>
                    <a:pt x="0" y="86"/>
                  </a:lnTo>
                  <a:lnTo>
                    <a:pt x="2" y="86"/>
                  </a:lnTo>
                </a:path>
              </a:pathLst>
            </a:custGeom>
            <a:noFill/>
            <a:ln w="9525">
              <a:noFill/>
              <a:round/>
              <a:headEnd/>
              <a:tailEnd/>
            </a:ln>
          </p:spPr>
          <p:txBody>
            <a:bodyPr/>
            <a:lstStyle/>
            <a:p>
              <a:endParaRPr lang="fr-FR">
                <a:latin typeface="Calibri" pitchFamily="34" charset="0"/>
              </a:endParaRPr>
            </a:p>
          </p:txBody>
        </p:sp>
        <p:sp>
          <p:nvSpPr>
            <p:cNvPr id="8762" name="Freeform 81"/>
            <p:cNvSpPr>
              <a:spLocks/>
            </p:cNvSpPr>
            <p:nvPr/>
          </p:nvSpPr>
          <p:spPr bwMode="auto">
            <a:xfrm>
              <a:off x="5644010" y="4057567"/>
              <a:ext cx="169427" cy="443737"/>
            </a:xfrm>
            <a:custGeom>
              <a:avLst/>
              <a:gdLst>
                <a:gd name="T0" fmla="*/ 683464488 w 42"/>
                <a:gd name="T1" fmla="*/ 1757476881 h 110"/>
                <a:gd name="T2" fmla="*/ 683464488 w 42"/>
                <a:gd name="T3" fmla="*/ 1757476881 h 110"/>
                <a:gd name="T4" fmla="*/ 618372272 w 42"/>
                <a:gd name="T5" fmla="*/ 1659838632 h 110"/>
                <a:gd name="T6" fmla="*/ 618372272 w 42"/>
                <a:gd name="T7" fmla="*/ 1659838632 h 110"/>
                <a:gd name="T8" fmla="*/ 488187713 w 42"/>
                <a:gd name="T9" fmla="*/ 1464566168 h 110"/>
                <a:gd name="T10" fmla="*/ 488187713 w 42"/>
                <a:gd name="T11" fmla="*/ 1464566168 h 110"/>
                <a:gd name="T12" fmla="*/ 358003281 w 42"/>
                <a:gd name="T13" fmla="*/ 1236743588 h 110"/>
                <a:gd name="T14" fmla="*/ 260368928 w 42"/>
                <a:gd name="T15" fmla="*/ 1008920755 h 110"/>
                <a:gd name="T16" fmla="*/ 260368928 w 42"/>
                <a:gd name="T17" fmla="*/ 1008920755 h 110"/>
                <a:gd name="T18" fmla="*/ 195276712 w 42"/>
                <a:gd name="T19" fmla="*/ 748556126 h 110"/>
                <a:gd name="T20" fmla="*/ 130184464 w 42"/>
                <a:gd name="T21" fmla="*/ 520733419 h 110"/>
                <a:gd name="T22" fmla="*/ 32546116 w 42"/>
                <a:gd name="T23" fmla="*/ 0 h 110"/>
                <a:gd name="T24" fmla="*/ 32546116 w 42"/>
                <a:gd name="T25" fmla="*/ 0 h 110"/>
                <a:gd name="T26" fmla="*/ 0 w 42"/>
                <a:gd name="T27" fmla="*/ 0 h 110"/>
                <a:gd name="T28" fmla="*/ 0 w 42"/>
                <a:gd name="T29" fmla="*/ 0 h 110"/>
                <a:gd name="T30" fmla="*/ 97638356 w 42"/>
                <a:gd name="T31" fmla="*/ 553279628 h 110"/>
                <a:gd name="T32" fmla="*/ 162730603 w 42"/>
                <a:gd name="T33" fmla="*/ 813648292 h 110"/>
                <a:gd name="T34" fmla="*/ 260368928 w 42"/>
                <a:gd name="T35" fmla="*/ 1074013173 h 110"/>
                <a:gd name="T36" fmla="*/ 260368928 w 42"/>
                <a:gd name="T37" fmla="*/ 1074013173 h 110"/>
                <a:gd name="T38" fmla="*/ 358003281 w 42"/>
                <a:gd name="T39" fmla="*/ 1301835754 h 110"/>
                <a:gd name="T40" fmla="*/ 488187713 w 42"/>
                <a:gd name="T41" fmla="*/ 1562200383 h 110"/>
                <a:gd name="T42" fmla="*/ 488187713 w 42"/>
                <a:gd name="T43" fmla="*/ 1562200383 h 110"/>
                <a:gd name="T44" fmla="*/ 553280056 w 42"/>
                <a:gd name="T45" fmla="*/ 1692384715 h 110"/>
                <a:gd name="T46" fmla="*/ 618372272 w 42"/>
                <a:gd name="T47" fmla="*/ 1757476881 h 110"/>
                <a:gd name="T48" fmla="*/ 683464488 w 42"/>
                <a:gd name="T49" fmla="*/ 1790022964 h 110"/>
                <a:gd name="T50" fmla="*/ 683464488 w 42"/>
                <a:gd name="T51" fmla="*/ 1790022964 h 110"/>
                <a:gd name="T52" fmla="*/ 683464488 w 42"/>
                <a:gd name="T53" fmla="*/ 1757476881 h 110"/>
                <a:gd name="T54" fmla="*/ 683464488 w 42"/>
                <a:gd name="T55" fmla="*/ 1757476881 h 110"/>
                <a:gd name="T56" fmla="*/ 683464488 w 42"/>
                <a:gd name="T57" fmla="*/ 1757476881 h 110"/>
                <a:gd name="T58" fmla="*/ 683464488 w 42"/>
                <a:gd name="T59" fmla="*/ 1757476881 h 110"/>
                <a:gd name="T60" fmla="*/ 683464488 w 42"/>
                <a:gd name="T61" fmla="*/ 1724930798 h 110"/>
                <a:gd name="T62" fmla="*/ 683464488 w 42"/>
                <a:gd name="T63" fmla="*/ 1757476881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
                <a:gd name="T97" fmla="*/ 0 h 110"/>
                <a:gd name="T98" fmla="*/ 42 w 42"/>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 h="110">
                  <a:moveTo>
                    <a:pt x="42" y="108"/>
                  </a:moveTo>
                  <a:lnTo>
                    <a:pt x="42" y="108"/>
                  </a:lnTo>
                  <a:lnTo>
                    <a:pt x="38" y="102"/>
                  </a:lnTo>
                  <a:lnTo>
                    <a:pt x="30" y="90"/>
                  </a:lnTo>
                  <a:lnTo>
                    <a:pt x="22" y="76"/>
                  </a:lnTo>
                  <a:lnTo>
                    <a:pt x="16" y="62"/>
                  </a:lnTo>
                  <a:lnTo>
                    <a:pt x="12" y="46"/>
                  </a:lnTo>
                  <a:lnTo>
                    <a:pt x="8" y="32"/>
                  </a:lnTo>
                  <a:lnTo>
                    <a:pt x="2" y="0"/>
                  </a:lnTo>
                  <a:lnTo>
                    <a:pt x="0" y="0"/>
                  </a:lnTo>
                  <a:lnTo>
                    <a:pt x="6" y="34"/>
                  </a:lnTo>
                  <a:lnTo>
                    <a:pt x="10" y="50"/>
                  </a:lnTo>
                  <a:lnTo>
                    <a:pt x="16" y="66"/>
                  </a:lnTo>
                  <a:lnTo>
                    <a:pt x="22" y="80"/>
                  </a:lnTo>
                  <a:lnTo>
                    <a:pt x="30" y="96"/>
                  </a:lnTo>
                  <a:lnTo>
                    <a:pt x="34" y="104"/>
                  </a:lnTo>
                  <a:lnTo>
                    <a:pt x="38" y="108"/>
                  </a:lnTo>
                  <a:lnTo>
                    <a:pt x="42" y="110"/>
                  </a:lnTo>
                  <a:lnTo>
                    <a:pt x="42" y="108"/>
                  </a:lnTo>
                  <a:lnTo>
                    <a:pt x="42" y="106"/>
                  </a:lnTo>
                  <a:lnTo>
                    <a:pt x="42" y="108"/>
                  </a:lnTo>
                  <a:close/>
                </a:path>
              </a:pathLst>
            </a:custGeom>
            <a:solidFill>
              <a:srgbClr val="000000"/>
            </a:solidFill>
            <a:ln w="9525">
              <a:noFill/>
              <a:round/>
              <a:headEnd/>
              <a:tailEnd/>
            </a:ln>
          </p:spPr>
          <p:txBody>
            <a:bodyPr/>
            <a:lstStyle/>
            <a:p>
              <a:endParaRPr lang="fr-FR">
                <a:latin typeface="Calibri" pitchFamily="34" charset="0"/>
              </a:endParaRPr>
            </a:p>
          </p:txBody>
        </p:sp>
        <p:sp>
          <p:nvSpPr>
            <p:cNvPr id="8763" name="Freeform 82"/>
            <p:cNvSpPr>
              <a:spLocks/>
            </p:cNvSpPr>
            <p:nvPr/>
          </p:nvSpPr>
          <p:spPr bwMode="auto">
            <a:xfrm>
              <a:off x="5644010" y="4057567"/>
              <a:ext cx="169427" cy="443737"/>
            </a:xfrm>
            <a:custGeom>
              <a:avLst/>
              <a:gdLst>
                <a:gd name="T0" fmla="*/ 683464488 w 42"/>
                <a:gd name="T1" fmla="*/ 1757476881 h 110"/>
                <a:gd name="T2" fmla="*/ 683464488 w 42"/>
                <a:gd name="T3" fmla="*/ 1757476881 h 110"/>
                <a:gd name="T4" fmla="*/ 618372272 w 42"/>
                <a:gd name="T5" fmla="*/ 1659838632 h 110"/>
                <a:gd name="T6" fmla="*/ 618372272 w 42"/>
                <a:gd name="T7" fmla="*/ 1659838632 h 110"/>
                <a:gd name="T8" fmla="*/ 488187713 w 42"/>
                <a:gd name="T9" fmla="*/ 1464566168 h 110"/>
                <a:gd name="T10" fmla="*/ 488187713 w 42"/>
                <a:gd name="T11" fmla="*/ 1464566168 h 110"/>
                <a:gd name="T12" fmla="*/ 358003281 w 42"/>
                <a:gd name="T13" fmla="*/ 1236743588 h 110"/>
                <a:gd name="T14" fmla="*/ 260368928 w 42"/>
                <a:gd name="T15" fmla="*/ 1008920755 h 110"/>
                <a:gd name="T16" fmla="*/ 260368928 w 42"/>
                <a:gd name="T17" fmla="*/ 1008920755 h 110"/>
                <a:gd name="T18" fmla="*/ 195276712 w 42"/>
                <a:gd name="T19" fmla="*/ 748556126 h 110"/>
                <a:gd name="T20" fmla="*/ 130184464 w 42"/>
                <a:gd name="T21" fmla="*/ 520733419 h 110"/>
                <a:gd name="T22" fmla="*/ 32546116 w 42"/>
                <a:gd name="T23" fmla="*/ 0 h 110"/>
                <a:gd name="T24" fmla="*/ 32546116 w 42"/>
                <a:gd name="T25" fmla="*/ 0 h 110"/>
                <a:gd name="T26" fmla="*/ 0 w 42"/>
                <a:gd name="T27" fmla="*/ 0 h 110"/>
                <a:gd name="T28" fmla="*/ 0 w 42"/>
                <a:gd name="T29" fmla="*/ 0 h 110"/>
                <a:gd name="T30" fmla="*/ 97638356 w 42"/>
                <a:gd name="T31" fmla="*/ 553279628 h 110"/>
                <a:gd name="T32" fmla="*/ 162730603 w 42"/>
                <a:gd name="T33" fmla="*/ 813648292 h 110"/>
                <a:gd name="T34" fmla="*/ 260368928 w 42"/>
                <a:gd name="T35" fmla="*/ 1074013173 h 110"/>
                <a:gd name="T36" fmla="*/ 260368928 w 42"/>
                <a:gd name="T37" fmla="*/ 1074013173 h 110"/>
                <a:gd name="T38" fmla="*/ 358003281 w 42"/>
                <a:gd name="T39" fmla="*/ 1301835754 h 110"/>
                <a:gd name="T40" fmla="*/ 488187713 w 42"/>
                <a:gd name="T41" fmla="*/ 1562200383 h 110"/>
                <a:gd name="T42" fmla="*/ 488187713 w 42"/>
                <a:gd name="T43" fmla="*/ 1562200383 h 110"/>
                <a:gd name="T44" fmla="*/ 553280056 w 42"/>
                <a:gd name="T45" fmla="*/ 1692384715 h 110"/>
                <a:gd name="T46" fmla="*/ 618372272 w 42"/>
                <a:gd name="T47" fmla="*/ 1757476881 h 110"/>
                <a:gd name="T48" fmla="*/ 683464488 w 42"/>
                <a:gd name="T49" fmla="*/ 1790022964 h 110"/>
                <a:gd name="T50" fmla="*/ 683464488 w 42"/>
                <a:gd name="T51" fmla="*/ 1790022964 h 110"/>
                <a:gd name="T52" fmla="*/ 683464488 w 42"/>
                <a:gd name="T53" fmla="*/ 1757476881 h 110"/>
                <a:gd name="T54" fmla="*/ 683464488 w 42"/>
                <a:gd name="T55" fmla="*/ 1757476881 h 110"/>
                <a:gd name="T56" fmla="*/ 683464488 w 42"/>
                <a:gd name="T57" fmla="*/ 1757476881 h 110"/>
                <a:gd name="T58" fmla="*/ 683464488 w 42"/>
                <a:gd name="T59" fmla="*/ 1757476881 h 110"/>
                <a:gd name="T60" fmla="*/ 683464488 w 42"/>
                <a:gd name="T61" fmla="*/ 1724930798 h 110"/>
                <a:gd name="T62" fmla="*/ 683464488 w 42"/>
                <a:gd name="T63" fmla="*/ 1757476881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
                <a:gd name="T97" fmla="*/ 0 h 110"/>
                <a:gd name="T98" fmla="*/ 42 w 42"/>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 h="110">
                  <a:moveTo>
                    <a:pt x="42" y="108"/>
                  </a:moveTo>
                  <a:lnTo>
                    <a:pt x="42" y="108"/>
                  </a:lnTo>
                  <a:lnTo>
                    <a:pt x="38" y="102"/>
                  </a:lnTo>
                  <a:lnTo>
                    <a:pt x="30" y="90"/>
                  </a:lnTo>
                  <a:lnTo>
                    <a:pt x="22" y="76"/>
                  </a:lnTo>
                  <a:lnTo>
                    <a:pt x="16" y="62"/>
                  </a:lnTo>
                  <a:lnTo>
                    <a:pt x="12" y="46"/>
                  </a:lnTo>
                  <a:lnTo>
                    <a:pt x="8" y="32"/>
                  </a:lnTo>
                  <a:lnTo>
                    <a:pt x="2" y="0"/>
                  </a:lnTo>
                  <a:lnTo>
                    <a:pt x="0" y="0"/>
                  </a:lnTo>
                  <a:lnTo>
                    <a:pt x="6" y="34"/>
                  </a:lnTo>
                  <a:lnTo>
                    <a:pt x="10" y="50"/>
                  </a:lnTo>
                  <a:lnTo>
                    <a:pt x="16" y="66"/>
                  </a:lnTo>
                  <a:lnTo>
                    <a:pt x="22" y="80"/>
                  </a:lnTo>
                  <a:lnTo>
                    <a:pt x="30" y="96"/>
                  </a:lnTo>
                  <a:lnTo>
                    <a:pt x="34" y="104"/>
                  </a:lnTo>
                  <a:lnTo>
                    <a:pt x="38" y="108"/>
                  </a:lnTo>
                  <a:lnTo>
                    <a:pt x="42" y="110"/>
                  </a:lnTo>
                  <a:lnTo>
                    <a:pt x="42" y="108"/>
                  </a:lnTo>
                  <a:lnTo>
                    <a:pt x="42" y="106"/>
                  </a:lnTo>
                  <a:lnTo>
                    <a:pt x="42" y="108"/>
                  </a:lnTo>
                </a:path>
              </a:pathLst>
            </a:custGeom>
            <a:noFill/>
            <a:ln w="9525">
              <a:noFill/>
              <a:round/>
              <a:headEnd/>
              <a:tailEnd/>
            </a:ln>
          </p:spPr>
          <p:txBody>
            <a:bodyPr/>
            <a:lstStyle/>
            <a:p>
              <a:endParaRPr lang="fr-FR">
                <a:latin typeface="Calibri" pitchFamily="34" charset="0"/>
              </a:endParaRPr>
            </a:p>
          </p:txBody>
        </p:sp>
        <p:sp>
          <p:nvSpPr>
            <p:cNvPr id="8764" name="Freeform 83"/>
            <p:cNvSpPr>
              <a:spLocks/>
            </p:cNvSpPr>
            <p:nvPr/>
          </p:nvSpPr>
          <p:spPr bwMode="auto">
            <a:xfrm>
              <a:off x="5555263" y="4114042"/>
              <a:ext cx="137155" cy="177495"/>
            </a:xfrm>
            <a:custGeom>
              <a:avLst/>
              <a:gdLst>
                <a:gd name="T0" fmla="*/ 553279240 w 34"/>
                <a:gd name="T1" fmla="*/ 683464682 h 44"/>
                <a:gd name="T2" fmla="*/ 553279240 w 34"/>
                <a:gd name="T3" fmla="*/ 683464682 h 44"/>
                <a:gd name="T4" fmla="*/ 292910633 w 34"/>
                <a:gd name="T5" fmla="*/ 455641735 h 44"/>
                <a:gd name="T6" fmla="*/ 292910633 w 34"/>
                <a:gd name="T7" fmla="*/ 455641735 h 44"/>
                <a:gd name="T8" fmla="*/ 130184272 w 34"/>
                <a:gd name="T9" fmla="*/ 227822884 h 44"/>
                <a:gd name="T10" fmla="*/ 32546068 w 34"/>
                <a:gd name="T11" fmla="*/ 0 h 44"/>
                <a:gd name="T12" fmla="*/ 32546068 w 34"/>
                <a:gd name="T13" fmla="*/ 0 h 44"/>
                <a:gd name="T14" fmla="*/ 0 w 34"/>
                <a:gd name="T15" fmla="*/ 0 h 44"/>
                <a:gd name="T16" fmla="*/ 0 w 34"/>
                <a:gd name="T17" fmla="*/ 0 h 44"/>
                <a:gd name="T18" fmla="*/ 0 w 34"/>
                <a:gd name="T19" fmla="*/ 0 h 44"/>
                <a:gd name="T20" fmla="*/ 0 w 34"/>
                <a:gd name="T21" fmla="*/ 32546125 h 44"/>
                <a:gd name="T22" fmla="*/ 0 w 34"/>
                <a:gd name="T23" fmla="*/ 32546125 h 44"/>
                <a:gd name="T24" fmla="*/ 32546068 w 34"/>
                <a:gd name="T25" fmla="*/ 32546125 h 44"/>
                <a:gd name="T26" fmla="*/ 32546068 w 34"/>
                <a:gd name="T27" fmla="*/ 32546125 h 44"/>
                <a:gd name="T28" fmla="*/ 32546068 w 34"/>
                <a:gd name="T29" fmla="*/ 0 h 44"/>
                <a:gd name="T30" fmla="*/ 32546068 w 34"/>
                <a:gd name="T31" fmla="*/ 0 h 44"/>
                <a:gd name="T32" fmla="*/ 32546068 w 34"/>
                <a:gd name="T33" fmla="*/ 0 h 44"/>
                <a:gd name="T34" fmla="*/ 0 w 34"/>
                <a:gd name="T35" fmla="*/ 0 h 44"/>
                <a:gd name="T36" fmla="*/ 0 w 34"/>
                <a:gd name="T37" fmla="*/ 0 h 44"/>
                <a:gd name="T38" fmla="*/ 0 w 34"/>
                <a:gd name="T39" fmla="*/ 97638384 h 44"/>
                <a:gd name="T40" fmla="*/ 32546068 w 34"/>
                <a:gd name="T41" fmla="*/ 195276767 h 44"/>
                <a:gd name="T42" fmla="*/ 130184272 w 34"/>
                <a:gd name="T43" fmla="*/ 325461300 h 44"/>
                <a:gd name="T44" fmla="*/ 130184272 w 34"/>
                <a:gd name="T45" fmla="*/ 325461300 h 44"/>
                <a:gd name="T46" fmla="*/ 325456693 w 34"/>
                <a:gd name="T47" fmla="*/ 553280213 h 44"/>
                <a:gd name="T48" fmla="*/ 520733054 w 34"/>
                <a:gd name="T49" fmla="*/ 716010800 h 44"/>
                <a:gd name="T50" fmla="*/ 520733054 w 34"/>
                <a:gd name="T51" fmla="*/ 716010800 h 44"/>
                <a:gd name="T52" fmla="*/ 553279240 w 34"/>
                <a:gd name="T53" fmla="*/ 683464682 h 4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4"/>
                <a:gd name="T82" fmla="*/ 0 h 44"/>
                <a:gd name="T83" fmla="*/ 34 w 34"/>
                <a:gd name="T84" fmla="*/ 44 h 4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4" h="44">
                  <a:moveTo>
                    <a:pt x="34" y="42"/>
                  </a:moveTo>
                  <a:lnTo>
                    <a:pt x="34" y="42"/>
                  </a:lnTo>
                  <a:lnTo>
                    <a:pt x="18" y="28"/>
                  </a:lnTo>
                  <a:lnTo>
                    <a:pt x="8" y="14"/>
                  </a:lnTo>
                  <a:lnTo>
                    <a:pt x="2" y="0"/>
                  </a:lnTo>
                  <a:lnTo>
                    <a:pt x="0" y="0"/>
                  </a:lnTo>
                  <a:lnTo>
                    <a:pt x="0" y="2"/>
                  </a:lnTo>
                  <a:lnTo>
                    <a:pt x="2" y="2"/>
                  </a:lnTo>
                  <a:lnTo>
                    <a:pt x="2" y="0"/>
                  </a:lnTo>
                  <a:lnTo>
                    <a:pt x="0" y="0"/>
                  </a:lnTo>
                  <a:lnTo>
                    <a:pt x="0" y="6"/>
                  </a:lnTo>
                  <a:lnTo>
                    <a:pt x="2" y="12"/>
                  </a:lnTo>
                  <a:lnTo>
                    <a:pt x="8" y="20"/>
                  </a:lnTo>
                  <a:lnTo>
                    <a:pt x="20" y="34"/>
                  </a:lnTo>
                  <a:lnTo>
                    <a:pt x="32" y="44"/>
                  </a:lnTo>
                  <a:lnTo>
                    <a:pt x="34" y="42"/>
                  </a:lnTo>
                  <a:close/>
                </a:path>
              </a:pathLst>
            </a:custGeom>
            <a:solidFill>
              <a:srgbClr val="000000"/>
            </a:solidFill>
            <a:ln w="9525">
              <a:noFill/>
              <a:round/>
              <a:headEnd/>
              <a:tailEnd/>
            </a:ln>
          </p:spPr>
          <p:txBody>
            <a:bodyPr/>
            <a:lstStyle/>
            <a:p>
              <a:endParaRPr lang="fr-FR">
                <a:latin typeface="Calibri" pitchFamily="34" charset="0"/>
              </a:endParaRPr>
            </a:p>
          </p:txBody>
        </p:sp>
        <p:sp>
          <p:nvSpPr>
            <p:cNvPr id="8765" name="Freeform 84"/>
            <p:cNvSpPr>
              <a:spLocks/>
            </p:cNvSpPr>
            <p:nvPr/>
          </p:nvSpPr>
          <p:spPr bwMode="auto">
            <a:xfrm>
              <a:off x="5555263" y="4114042"/>
              <a:ext cx="137155" cy="177495"/>
            </a:xfrm>
            <a:custGeom>
              <a:avLst/>
              <a:gdLst>
                <a:gd name="T0" fmla="*/ 553279240 w 34"/>
                <a:gd name="T1" fmla="*/ 683464682 h 44"/>
                <a:gd name="T2" fmla="*/ 553279240 w 34"/>
                <a:gd name="T3" fmla="*/ 683464682 h 44"/>
                <a:gd name="T4" fmla="*/ 292910633 w 34"/>
                <a:gd name="T5" fmla="*/ 455641735 h 44"/>
                <a:gd name="T6" fmla="*/ 292910633 w 34"/>
                <a:gd name="T7" fmla="*/ 455641735 h 44"/>
                <a:gd name="T8" fmla="*/ 130184272 w 34"/>
                <a:gd name="T9" fmla="*/ 227822884 h 44"/>
                <a:gd name="T10" fmla="*/ 32546068 w 34"/>
                <a:gd name="T11" fmla="*/ 0 h 44"/>
                <a:gd name="T12" fmla="*/ 32546068 w 34"/>
                <a:gd name="T13" fmla="*/ 0 h 44"/>
                <a:gd name="T14" fmla="*/ 0 w 34"/>
                <a:gd name="T15" fmla="*/ 0 h 44"/>
                <a:gd name="T16" fmla="*/ 0 w 34"/>
                <a:gd name="T17" fmla="*/ 0 h 44"/>
                <a:gd name="T18" fmla="*/ 0 w 34"/>
                <a:gd name="T19" fmla="*/ 0 h 44"/>
                <a:gd name="T20" fmla="*/ 0 w 34"/>
                <a:gd name="T21" fmla="*/ 32546125 h 44"/>
                <a:gd name="T22" fmla="*/ 0 w 34"/>
                <a:gd name="T23" fmla="*/ 32546125 h 44"/>
                <a:gd name="T24" fmla="*/ 32546068 w 34"/>
                <a:gd name="T25" fmla="*/ 32546125 h 44"/>
                <a:gd name="T26" fmla="*/ 32546068 w 34"/>
                <a:gd name="T27" fmla="*/ 32546125 h 44"/>
                <a:gd name="T28" fmla="*/ 32546068 w 34"/>
                <a:gd name="T29" fmla="*/ 0 h 44"/>
                <a:gd name="T30" fmla="*/ 32546068 w 34"/>
                <a:gd name="T31" fmla="*/ 0 h 44"/>
                <a:gd name="T32" fmla="*/ 32546068 w 34"/>
                <a:gd name="T33" fmla="*/ 0 h 44"/>
                <a:gd name="T34" fmla="*/ 0 w 34"/>
                <a:gd name="T35" fmla="*/ 0 h 44"/>
                <a:gd name="T36" fmla="*/ 0 w 34"/>
                <a:gd name="T37" fmla="*/ 0 h 44"/>
                <a:gd name="T38" fmla="*/ 0 w 34"/>
                <a:gd name="T39" fmla="*/ 97638384 h 44"/>
                <a:gd name="T40" fmla="*/ 32546068 w 34"/>
                <a:gd name="T41" fmla="*/ 195276767 h 44"/>
                <a:gd name="T42" fmla="*/ 130184272 w 34"/>
                <a:gd name="T43" fmla="*/ 325461300 h 44"/>
                <a:gd name="T44" fmla="*/ 130184272 w 34"/>
                <a:gd name="T45" fmla="*/ 325461300 h 44"/>
                <a:gd name="T46" fmla="*/ 325456693 w 34"/>
                <a:gd name="T47" fmla="*/ 553280213 h 44"/>
                <a:gd name="T48" fmla="*/ 520733054 w 34"/>
                <a:gd name="T49" fmla="*/ 716010800 h 44"/>
                <a:gd name="T50" fmla="*/ 520733054 w 34"/>
                <a:gd name="T51" fmla="*/ 716010800 h 44"/>
                <a:gd name="T52" fmla="*/ 553279240 w 34"/>
                <a:gd name="T53" fmla="*/ 683464682 h 4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4"/>
                <a:gd name="T82" fmla="*/ 0 h 44"/>
                <a:gd name="T83" fmla="*/ 34 w 34"/>
                <a:gd name="T84" fmla="*/ 44 h 4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4" h="44">
                  <a:moveTo>
                    <a:pt x="34" y="42"/>
                  </a:moveTo>
                  <a:lnTo>
                    <a:pt x="34" y="42"/>
                  </a:lnTo>
                  <a:lnTo>
                    <a:pt x="18" y="28"/>
                  </a:lnTo>
                  <a:lnTo>
                    <a:pt x="8" y="14"/>
                  </a:lnTo>
                  <a:lnTo>
                    <a:pt x="2" y="0"/>
                  </a:lnTo>
                  <a:lnTo>
                    <a:pt x="0" y="0"/>
                  </a:lnTo>
                  <a:lnTo>
                    <a:pt x="0" y="2"/>
                  </a:lnTo>
                  <a:lnTo>
                    <a:pt x="2" y="2"/>
                  </a:lnTo>
                  <a:lnTo>
                    <a:pt x="2" y="0"/>
                  </a:lnTo>
                  <a:lnTo>
                    <a:pt x="0" y="0"/>
                  </a:lnTo>
                  <a:lnTo>
                    <a:pt x="0" y="6"/>
                  </a:lnTo>
                  <a:lnTo>
                    <a:pt x="2" y="12"/>
                  </a:lnTo>
                  <a:lnTo>
                    <a:pt x="8" y="20"/>
                  </a:lnTo>
                  <a:lnTo>
                    <a:pt x="20" y="34"/>
                  </a:lnTo>
                  <a:lnTo>
                    <a:pt x="32" y="44"/>
                  </a:lnTo>
                  <a:lnTo>
                    <a:pt x="34" y="42"/>
                  </a:lnTo>
                </a:path>
              </a:pathLst>
            </a:custGeom>
            <a:noFill/>
            <a:ln w="9525">
              <a:noFill/>
              <a:round/>
              <a:headEnd/>
              <a:tailEnd/>
            </a:ln>
          </p:spPr>
          <p:txBody>
            <a:bodyPr/>
            <a:lstStyle/>
            <a:p>
              <a:endParaRPr lang="fr-FR">
                <a:latin typeface="Calibri" pitchFamily="34" charset="0"/>
              </a:endParaRPr>
            </a:p>
          </p:txBody>
        </p:sp>
        <p:sp>
          <p:nvSpPr>
            <p:cNvPr id="8766" name="Freeform 85"/>
            <p:cNvSpPr>
              <a:spLocks/>
            </p:cNvSpPr>
            <p:nvPr/>
          </p:nvSpPr>
          <p:spPr bwMode="auto">
            <a:xfrm>
              <a:off x="5805369" y="4243129"/>
              <a:ext cx="32272" cy="266242"/>
            </a:xfrm>
            <a:custGeom>
              <a:avLst/>
              <a:gdLst>
                <a:gd name="T0" fmla="*/ 0 w 8"/>
                <a:gd name="T1" fmla="*/ 1008919811 h 66"/>
                <a:gd name="T2" fmla="*/ 0 w 8"/>
                <a:gd name="T3" fmla="*/ 1008919811 h 66"/>
                <a:gd name="T4" fmla="*/ 32546304 w 8"/>
                <a:gd name="T5" fmla="*/ 1041465863 h 66"/>
                <a:gd name="T6" fmla="*/ 32546304 w 8"/>
                <a:gd name="T7" fmla="*/ 1041465863 h 66"/>
                <a:gd name="T8" fmla="*/ 65092609 w 8"/>
                <a:gd name="T9" fmla="*/ 1074012168 h 66"/>
                <a:gd name="T10" fmla="*/ 97638921 w 8"/>
                <a:gd name="T11" fmla="*/ 1041465863 h 66"/>
                <a:gd name="T12" fmla="*/ 97638921 w 8"/>
                <a:gd name="T13" fmla="*/ 1041465863 h 66"/>
                <a:gd name="T14" fmla="*/ 130185217 w 8"/>
                <a:gd name="T15" fmla="*/ 943827706 h 66"/>
                <a:gd name="T16" fmla="*/ 130185217 w 8"/>
                <a:gd name="T17" fmla="*/ 846189548 h 66"/>
                <a:gd name="T18" fmla="*/ 97638921 w 8"/>
                <a:gd name="T19" fmla="*/ 618371215 h 66"/>
                <a:gd name="T20" fmla="*/ 97638921 w 8"/>
                <a:gd name="T21" fmla="*/ 618371215 h 66"/>
                <a:gd name="T22" fmla="*/ 65092609 w 8"/>
                <a:gd name="T23" fmla="*/ 325456617 h 66"/>
                <a:gd name="T24" fmla="*/ 32546304 w 8"/>
                <a:gd name="T25" fmla="*/ 32546060 h 66"/>
                <a:gd name="T26" fmla="*/ 32546304 w 8"/>
                <a:gd name="T27" fmla="*/ 32546060 h 66"/>
                <a:gd name="T28" fmla="*/ 0 w 8"/>
                <a:gd name="T29" fmla="*/ 0 h 66"/>
                <a:gd name="T30" fmla="*/ 0 w 8"/>
                <a:gd name="T31" fmla="*/ 32546060 h 66"/>
                <a:gd name="T32" fmla="*/ 0 w 8"/>
                <a:gd name="T33" fmla="*/ 32546060 h 66"/>
                <a:gd name="T34" fmla="*/ 32546304 w 8"/>
                <a:gd name="T35" fmla="*/ 650917267 h 66"/>
                <a:gd name="T36" fmla="*/ 32546304 w 8"/>
                <a:gd name="T37" fmla="*/ 650917267 h 66"/>
                <a:gd name="T38" fmla="*/ 65092609 w 8"/>
                <a:gd name="T39" fmla="*/ 846189548 h 66"/>
                <a:gd name="T40" fmla="*/ 65092609 w 8"/>
                <a:gd name="T41" fmla="*/ 943827706 h 66"/>
                <a:gd name="T42" fmla="*/ 32546304 w 8"/>
                <a:gd name="T43" fmla="*/ 976373758 h 66"/>
                <a:gd name="T44" fmla="*/ 0 w 8"/>
                <a:gd name="T45" fmla="*/ 976373758 h 66"/>
                <a:gd name="T46" fmla="*/ 0 w 8"/>
                <a:gd name="T47" fmla="*/ 976373758 h 66"/>
                <a:gd name="T48" fmla="*/ 0 w 8"/>
                <a:gd name="T49" fmla="*/ 100891981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
                <a:gd name="T76" fmla="*/ 0 h 66"/>
                <a:gd name="T77" fmla="*/ 8 w 8"/>
                <a:gd name="T78" fmla="*/ 66 h 6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 h="66">
                  <a:moveTo>
                    <a:pt x="0" y="62"/>
                  </a:moveTo>
                  <a:lnTo>
                    <a:pt x="0" y="62"/>
                  </a:lnTo>
                  <a:lnTo>
                    <a:pt x="2" y="64"/>
                  </a:lnTo>
                  <a:lnTo>
                    <a:pt x="4" y="66"/>
                  </a:lnTo>
                  <a:lnTo>
                    <a:pt x="6" y="64"/>
                  </a:lnTo>
                  <a:lnTo>
                    <a:pt x="8" y="58"/>
                  </a:lnTo>
                  <a:lnTo>
                    <a:pt x="8" y="52"/>
                  </a:lnTo>
                  <a:lnTo>
                    <a:pt x="6" y="38"/>
                  </a:lnTo>
                  <a:lnTo>
                    <a:pt x="4" y="20"/>
                  </a:lnTo>
                  <a:lnTo>
                    <a:pt x="2" y="2"/>
                  </a:lnTo>
                  <a:lnTo>
                    <a:pt x="0" y="0"/>
                  </a:lnTo>
                  <a:lnTo>
                    <a:pt x="0" y="2"/>
                  </a:lnTo>
                  <a:lnTo>
                    <a:pt x="2" y="40"/>
                  </a:lnTo>
                  <a:lnTo>
                    <a:pt x="4" y="52"/>
                  </a:lnTo>
                  <a:lnTo>
                    <a:pt x="4" y="58"/>
                  </a:lnTo>
                  <a:lnTo>
                    <a:pt x="2" y="60"/>
                  </a:lnTo>
                  <a:lnTo>
                    <a:pt x="0" y="60"/>
                  </a:lnTo>
                  <a:lnTo>
                    <a:pt x="0" y="62"/>
                  </a:lnTo>
                  <a:close/>
                </a:path>
              </a:pathLst>
            </a:custGeom>
            <a:solidFill>
              <a:srgbClr val="000000"/>
            </a:solidFill>
            <a:ln w="9525">
              <a:noFill/>
              <a:round/>
              <a:headEnd/>
              <a:tailEnd/>
            </a:ln>
          </p:spPr>
          <p:txBody>
            <a:bodyPr/>
            <a:lstStyle/>
            <a:p>
              <a:endParaRPr lang="fr-FR">
                <a:latin typeface="Calibri" pitchFamily="34" charset="0"/>
              </a:endParaRPr>
            </a:p>
          </p:txBody>
        </p:sp>
        <p:sp>
          <p:nvSpPr>
            <p:cNvPr id="8767" name="Freeform 86"/>
            <p:cNvSpPr>
              <a:spLocks/>
            </p:cNvSpPr>
            <p:nvPr/>
          </p:nvSpPr>
          <p:spPr bwMode="auto">
            <a:xfrm>
              <a:off x="5805369" y="4243129"/>
              <a:ext cx="32272" cy="266242"/>
            </a:xfrm>
            <a:custGeom>
              <a:avLst/>
              <a:gdLst>
                <a:gd name="T0" fmla="*/ 0 w 8"/>
                <a:gd name="T1" fmla="*/ 1008919811 h 66"/>
                <a:gd name="T2" fmla="*/ 0 w 8"/>
                <a:gd name="T3" fmla="*/ 1008919811 h 66"/>
                <a:gd name="T4" fmla="*/ 32546304 w 8"/>
                <a:gd name="T5" fmla="*/ 1041465863 h 66"/>
                <a:gd name="T6" fmla="*/ 32546304 w 8"/>
                <a:gd name="T7" fmla="*/ 1041465863 h 66"/>
                <a:gd name="T8" fmla="*/ 65092609 w 8"/>
                <a:gd name="T9" fmla="*/ 1074012168 h 66"/>
                <a:gd name="T10" fmla="*/ 97638921 w 8"/>
                <a:gd name="T11" fmla="*/ 1041465863 h 66"/>
                <a:gd name="T12" fmla="*/ 97638921 w 8"/>
                <a:gd name="T13" fmla="*/ 1041465863 h 66"/>
                <a:gd name="T14" fmla="*/ 130185217 w 8"/>
                <a:gd name="T15" fmla="*/ 943827706 h 66"/>
                <a:gd name="T16" fmla="*/ 130185217 w 8"/>
                <a:gd name="T17" fmla="*/ 846189548 h 66"/>
                <a:gd name="T18" fmla="*/ 97638921 w 8"/>
                <a:gd name="T19" fmla="*/ 618371215 h 66"/>
                <a:gd name="T20" fmla="*/ 97638921 w 8"/>
                <a:gd name="T21" fmla="*/ 618371215 h 66"/>
                <a:gd name="T22" fmla="*/ 65092609 w 8"/>
                <a:gd name="T23" fmla="*/ 325456617 h 66"/>
                <a:gd name="T24" fmla="*/ 32546304 w 8"/>
                <a:gd name="T25" fmla="*/ 32546060 h 66"/>
                <a:gd name="T26" fmla="*/ 32546304 w 8"/>
                <a:gd name="T27" fmla="*/ 32546060 h 66"/>
                <a:gd name="T28" fmla="*/ 0 w 8"/>
                <a:gd name="T29" fmla="*/ 0 h 66"/>
                <a:gd name="T30" fmla="*/ 0 w 8"/>
                <a:gd name="T31" fmla="*/ 32546060 h 66"/>
                <a:gd name="T32" fmla="*/ 0 w 8"/>
                <a:gd name="T33" fmla="*/ 32546060 h 66"/>
                <a:gd name="T34" fmla="*/ 32546304 w 8"/>
                <a:gd name="T35" fmla="*/ 650917267 h 66"/>
                <a:gd name="T36" fmla="*/ 32546304 w 8"/>
                <a:gd name="T37" fmla="*/ 650917267 h 66"/>
                <a:gd name="T38" fmla="*/ 65092609 w 8"/>
                <a:gd name="T39" fmla="*/ 846189548 h 66"/>
                <a:gd name="T40" fmla="*/ 65092609 w 8"/>
                <a:gd name="T41" fmla="*/ 943827706 h 66"/>
                <a:gd name="T42" fmla="*/ 32546304 w 8"/>
                <a:gd name="T43" fmla="*/ 976373758 h 66"/>
                <a:gd name="T44" fmla="*/ 0 w 8"/>
                <a:gd name="T45" fmla="*/ 976373758 h 66"/>
                <a:gd name="T46" fmla="*/ 0 w 8"/>
                <a:gd name="T47" fmla="*/ 976373758 h 66"/>
                <a:gd name="T48" fmla="*/ 0 w 8"/>
                <a:gd name="T49" fmla="*/ 100891981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
                <a:gd name="T76" fmla="*/ 0 h 66"/>
                <a:gd name="T77" fmla="*/ 8 w 8"/>
                <a:gd name="T78" fmla="*/ 66 h 6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 h="66">
                  <a:moveTo>
                    <a:pt x="0" y="62"/>
                  </a:moveTo>
                  <a:lnTo>
                    <a:pt x="0" y="62"/>
                  </a:lnTo>
                  <a:lnTo>
                    <a:pt x="2" y="64"/>
                  </a:lnTo>
                  <a:lnTo>
                    <a:pt x="4" y="66"/>
                  </a:lnTo>
                  <a:lnTo>
                    <a:pt x="6" y="64"/>
                  </a:lnTo>
                  <a:lnTo>
                    <a:pt x="8" y="58"/>
                  </a:lnTo>
                  <a:lnTo>
                    <a:pt x="8" y="52"/>
                  </a:lnTo>
                  <a:lnTo>
                    <a:pt x="6" y="38"/>
                  </a:lnTo>
                  <a:lnTo>
                    <a:pt x="4" y="20"/>
                  </a:lnTo>
                  <a:lnTo>
                    <a:pt x="2" y="2"/>
                  </a:lnTo>
                  <a:lnTo>
                    <a:pt x="0" y="0"/>
                  </a:lnTo>
                  <a:lnTo>
                    <a:pt x="0" y="2"/>
                  </a:lnTo>
                  <a:lnTo>
                    <a:pt x="2" y="40"/>
                  </a:lnTo>
                  <a:lnTo>
                    <a:pt x="4" y="52"/>
                  </a:lnTo>
                  <a:lnTo>
                    <a:pt x="4" y="58"/>
                  </a:lnTo>
                  <a:lnTo>
                    <a:pt x="2" y="60"/>
                  </a:lnTo>
                  <a:lnTo>
                    <a:pt x="0" y="60"/>
                  </a:lnTo>
                  <a:lnTo>
                    <a:pt x="0" y="62"/>
                  </a:lnTo>
                </a:path>
              </a:pathLst>
            </a:custGeom>
            <a:noFill/>
            <a:ln w="9525">
              <a:noFill/>
              <a:round/>
              <a:headEnd/>
              <a:tailEnd/>
            </a:ln>
          </p:spPr>
          <p:txBody>
            <a:bodyPr/>
            <a:lstStyle/>
            <a:p>
              <a:endParaRPr lang="fr-FR">
                <a:latin typeface="Calibri" pitchFamily="34" charset="0"/>
              </a:endParaRPr>
            </a:p>
          </p:txBody>
        </p:sp>
        <p:sp>
          <p:nvSpPr>
            <p:cNvPr id="8768" name="Freeform 87"/>
            <p:cNvSpPr>
              <a:spLocks/>
            </p:cNvSpPr>
            <p:nvPr/>
          </p:nvSpPr>
          <p:spPr bwMode="auto">
            <a:xfrm>
              <a:off x="5829573" y="4485168"/>
              <a:ext cx="48408" cy="121019"/>
            </a:xfrm>
            <a:custGeom>
              <a:avLst/>
              <a:gdLst>
                <a:gd name="T0" fmla="*/ 0 w 12"/>
                <a:gd name="T1" fmla="*/ 0 h 30"/>
                <a:gd name="T2" fmla="*/ 0 w 12"/>
                <a:gd name="T3" fmla="*/ 0 h 30"/>
                <a:gd name="T4" fmla="*/ 32546310 w 12"/>
                <a:gd name="T5" fmla="*/ 130184171 h 30"/>
                <a:gd name="T6" fmla="*/ 97638936 w 12"/>
                <a:gd name="T7" fmla="*/ 260364307 h 30"/>
                <a:gd name="T8" fmla="*/ 195277873 w 12"/>
                <a:gd name="T9" fmla="*/ 488186614 h 30"/>
                <a:gd name="T10" fmla="*/ 195277873 w 12"/>
                <a:gd name="T11" fmla="*/ 488186614 h 30"/>
                <a:gd name="T12" fmla="*/ 195277873 w 12"/>
                <a:gd name="T13" fmla="*/ 488186614 h 30"/>
                <a:gd name="T14" fmla="*/ 195277873 w 12"/>
                <a:gd name="T15" fmla="*/ 488186614 h 30"/>
                <a:gd name="T16" fmla="*/ 97638936 w 12"/>
                <a:gd name="T17" fmla="*/ 260364307 h 30"/>
                <a:gd name="T18" fmla="*/ 32546310 w 12"/>
                <a:gd name="T19" fmla="*/ 130184171 h 30"/>
                <a:gd name="T20" fmla="*/ 32546310 w 12"/>
                <a:gd name="T21" fmla="*/ 0 h 30"/>
                <a:gd name="T22" fmla="*/ 32546310 w 12"/>
                <a:gd name="T23" fmla="*/ 0 h 30"/>
                <a:gd name="T24" fmla="*/ 0 w 12"/>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0"/>
                <a:gd name="T41" fmla="*/ 12 w 12"/>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0">
                  <a:moveTo>
                    <a:pt x="0" y="0"/>
                  </a:moveTo>
                  <a:lnTo>
                    <a:pt x="0" y="0"/>
                  </a:lnTo>
                  <a:lnTo>
                    <a:pt x="2" y="8"/>
                  </a:lnTo>
                  <a:lnTo>
                    <a:pt x="6" y="16"/>
                  </a:lnTo>
                  <a:lnTo>
                    <a:pt x="12" y="30"/>
                  </a:lnTo>
                  <a:lnTo>
                    <a:pt x="6" y="16"/>
                  </a:lnTo>
                  <a:lnTo>
                    <a:pt x="2" y="8"/>
                  </a:lnTo>
                  <a:lnTo>
                    <a:pt x="2" y="0"/>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8769" name="Freeform 88"/>
            <p:cNvSpPr>
              <a:spLocks/>
            </p:cNvSpPr>
            <p:nvPr/>
          </p:nvSpPr>
          <p:spPr bwMode="auto">
            <a:xfrm>
              <a:off x="5829573" y="4485168"/>
              <a:ext cx="48408" cy="121019"/>
            </a:xfrm>
            <a:custGeom>
              <a:avLst/>
              <a:gdLst>
                <a:gd name="T0" fmla="*/ 0 w 12"/>
                <a:gd name="T1" fmla="*/ 0 h 30"/>
                <a:gd name="T2" fmla="*/ 0 w 12"/>
                <a:gd name="T3" fmla="*/ 0 h 30"/>
                <a:gd name="T4" fmla="*/ 32546310 w 12"/>
                <a:gd name="T5" fmla="*/ 130184171 h 30"/>
                <a:gd name="T6" fmla="*/ 97638936 w 12"/>
                <a:gd name="T7" fmla="*/ 260364307 h 30"/>
                <a:gd name="T8" fmla="*/ 195277873 w 12"/>
                <a:gd name="T9" fmla="*/ 488186614 h 30"/>
                <a:gd name="T10" fmla="*/ 195277873 w 12"/>
                <a:gd name="T11" fmla="*/ 488186614 h 30"/>
                <a:gd name="T12" fmla="*/ 195277873 w 12"/>
                <a:gd name="T13" fmla="*/ 488186614 h 30"/>
                <a:gd name="T14" fmla="*/ 195277873 w 12"/>
                <a:gd name="T15" fmla="*/ 488186614 h 30"/>
                <a:gd name="T16" fmla="*/ 97638936 w 12"/>
                <a:gd name="T17" fmla="*/ 260364307 h 30"/>
                <a:gd name="T18" fmla="*/ 32546310 w 12"/>
                <a:gd name="T19" fmla="*/ 130184171 h 30"/>
                <a:gd name="T20" fmla="*/ 32546310 w 12"/>
                <a:gd name="T21" fmla="*/ 0 h 30"/>
                <a:gd name="T22" fmla="*/ 32546310 w 12"/>
                <a:gd name="T23" fmla="*/ 0 h 30"/>
                <a:gd name="T24" fmla="*/ 0 w 12"/>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0"/>
                <a:gd name="T41" fmla="*/ 12 w 12"/>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0">
                  <a:moveTo>
                    <a:pt x="0" y="0"/>
                  </a:moveTo>
                  <a:lnTo>
                    <a:pt x="0" y="0"/>
                  </a:lnTo>
                  <a:lnTo>
                    <a:pt x="2" y="8"/>
                  </a:lnTo>
                  <a:lnTo>
                    <a:pt x="6" y="16"/>
                  </a:lnTo>
                  <a:lnTo>
                    <a:pt x="12" y="30"/>
                  </a:lnTo>
                  <a:lnTo>
                    <a:pt x="6" y="16"/>
                  </a:lnTo>
                  <a:lnTo>
                    <a:pt x="2" y="8"/>
                  </a:lnTo>
                  <a:lnTo>
                    <a:pt x="2" y="0"/>
                  </a:lnTo>
                  <a:lnTo>
                    <a:pt x="0" y="0"/>
                  </a:lnTo>
                </a:path>
              </a:pathLst>
            </a:custGeom>
            <a:noFill/>
            <a:ln w="9525">
              <a:noFill/>
              <a:round/>
              <a:headEnd/>
              <a:tailEnd/>
            </a:ln>
          </p:spPr>
          <p:txBody>
            <a:bodyPr/>
            <a:lstStyle/>
            <a:p>
              <a:endParaRPr lang="fr-FR">
                <a:latin typeface="Calibri" pitchFamily="34" charset="0"/>
              </a:endParaRPr>
            </a:p>
          </p:txBody>
        </p:sp>
        <p:sp>
          <p:nvSpPr>
            <p:cNvPr id="8770" name="Freeform 113"/>
            <p:cNvSpPr>
              <a:spLocks/>
            </p:cNvSpPr>
            <p:nvPr/>
          </p:nvSpPr>
          <p:spPr bwMode="auto">
            <a:xfrm>
              <a:off x="6249106" y="5259691"/>
              <a:ext cx="32272" cy="96815"/>
            </a:xfrm>
            <a:custGeom>
              <a:avLst/>
              <a:gdLst>
                <a:gd name="T0" fmla="*/ 65092609 w 8"/>
                <a:gd name="T1" fmla="*/ 0 h 24"/>
                <a:gd name="T2" fmla="*/ 65092609 w 8"/>
                <a:gd name="T3" fmla="*/ 0 h 24"/>
                <a:gd name="T4" fmla="*/ 32546304 w 8"/>
                <a:gd name="T5" fmla="*/ 65091947 h 24"/>
                <a:gd name="T6" fmla="*/ 32546304 w 8"/>
                <a:gd name="T7" fmla="*/ 65091947 h 24"/>
                <a:gd name="T8" fmla="*/ 0 w 8"/>
                <a:gd name="T9" fmla="*/ 195275856 h 24"/>
                <a:gd name="T10" fmla="*/ 0 w 8"/>
                <a:gd name="T11" fmla="*/ 195275856 h 24"/>
                <a:gd name="T12" fmla="*/ 0 w 8"/>
                <a:gd name="T13" fmla="*/ 292909781 h 24"/>
                <a:gd name="T14" fmla="*/ 65092609 w 8"/>
                <a:gd name="T15" fmla="*/ 390547678 h 24"/>
                <a:gd name="T16" fmla="*/ 65092609 w 8"/>
                <a:gd name="T17" fmla="*/ 390547678 h 24"/>
                <a:gd name="T18" fmla="*/ 97638921 w 8"/>
                <a:gd name="T19" fmla="*/ 390547678 h 24"/>
                <a:gd name="T20" fmla="*/ 130185217 w 8"/>
                <a:gd name="T21" fmla="*/ 358001712 h 24"/>
                <a:gd name="T22" fmla="*/ 130185217 w 8"/>
                <a:gd name="T23" fmla="*/ 358001712 h 24"/>
                <a:gd name="T24" fmla="*/ 65092609 w 8"/>
                <a:gd name="T25" fmla="*/ 162729890 h 24"/>
                <a:gd name="T26" fmla="*/ 65092609 w 8"/>
                <a:gd name="T27" fmla="*/ 162729890 h 24"/>
                <a:gd name="T28" fmla="*/ 97638921 w 8"/>
                <a:gd name="T29" fmla="*/ 32545973 h 24"/>
                <a:gd name="T30" fmla="*/ 97638921 w 8"/>
                <a:gd name="T31" fmla="*/ 32545973 h 24"/>
                <a:gd name="T32" fmla="*/ 65092609 w 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
                <a:gd name="T52" fmla="*/ 0 h 24"/>
                <a:gd name="T53" fmla="*/ 8 w 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 h="24">
                  <a:moveTo>
                    <a:pt x="4" y="0"/>
                  </a:moveTo>
                  <a:lnTo>
                    <a:pt x="4" y="0"/>
                  </a:lnTo>
                  <a:lnTo>
                    <a:pt x="2" y="4"/>
                  </a:lnTo>
                  <a:lnTo>
                    <a:pt x="0" y="12"/>
                  </a:lnTo>
                  <a:lnTo>
                    <a:pt x="0" y="18"/>
                  </a:lnTo>
                  <a:lnTo>
                    <a:pt x="4" y="24"/>
                  </a:lnTo>
                  <a:lnTo>
                    <a:pt x="6" y="24"/>
                  </a:lnTo>
                  <a:lnTo>
                    <a:pt x="8" y="22"/>
                  </a:lnTo>
                  <a:lnTo>
                    <a:pt x="4" y="10"/>
                  </a:lnTo>
                  <a:lnTo>
                    <a:pt x="6" y="2"/>
                  </a:lnTo>
                  <a:lnTo>
                    <a:pt x="4"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8771" name="Freeform 114"/>
            <p:cNvSpPr>
              <a:spLocks/>
            </p:cNvSpPr>
            <p:nvPr/>
          </p:nvSpPr>
          <p:spPr bwMode="auto">
            <a:xfrm>
              <a:off x="6249106" y="5259691"/>
              <a:ext cx="32272" cy="96815"/>
            </a:xfrm>
            <a:custGeom>
              <a:avLst/>
              <a:gdLst>
                <a:gd name="T0" fmla="*/ 65092609 w 8"/>
                <a:gd name="T1" fmla="*/ 0 h 24"/>
                <a:gd name="T2" fmla="*/ 65092609 w 8"/>
                <a:gd name="T3" fmla="*/ 0 h 24"/>
                <a:gd name="T4" fmla="*/ 32546304 w 8"/>
                <a:gd name="T5" fmla="*/ 65091947 h 24"/>
                <a:gd name="T6" fmla="*/ 32546304 w 8"/>
                <a:gd name="T7" fmla="*/ 65091947 h 24"/>
                <a:gd name="T8" fmla="*/ 0 w 8"/>
                <a:gd name="T9" fmla="*/ 195275856 h 24"/>
                <a:gd name="T10" fmla="*/ 0 w 8"/>
                <a:gd name="T11" fmla="*/ 195275856 h 24"/>
                <a:gd name="T12" fmla="*/ 0 w 8"/>
                <a:gd name="T13" fmla="*/ 292909781 h 24"/>
                <a:gd name="T14" fmla="*/ 65092609 w 8"/>
                <a:gd name="T15" fmla="*/ 390547678 h 24"/>
                <a:gd name="T16" fmla="*/ 65092609 w 8"/>
                <a:gd name="T17" fmla="*/ 390547678 h 24"/>
                <a:gd name="T18" fmla="*/ 97638921 w 8"/>
                <a:gd name="T19" fmla="*/ 390547678 h 24"/>
                <a:gd name="T20" fmla="*/ 130185217 w 8"/>
                <a:gd name="T21" fmla="*/ 358001712 h 24"/>
                <a:gd name="T22" fmla="*/ 130185217 w 8"/>
                <a:gd name="T23" fmla="*/ 358001712 h 24"/>
                <a:gd name="T24" fmla="*/ 65092609 w 8"/>
                <a:gd name="T25" fmla="*/ 162729890 h 24"/>
                <a:gd name="T26" fmla="*/ 65092609 w 8"/>
                <a:gd name="T27" fmla="*/ 162729890 h 24"/>
                <a:gd name="T28" fmla="*/ 97638921 w 8"/>
                <a:gd name="T29" fmla="*/ 32545973 h 24"/>
                <a:gd name="T30" fmla="*/ 97638921 w 8"/>
                <a:gd name="T31" fmla="*/ 32545973 h 24"/>
                <a:gd name="T32" fmla="*/ 65092609 w 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
                <a:gd name="T52" fmla="*/ 0 h 24"/>
                <a:gd name="T53" fmla="*/ 8 w 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 h="24">
                  <a:moveTo>
                    <a:pt x="4" y="0"/>
                  </a:moveTo>
                  <a:lnTo>
                    <a:pt x="4" y="0"/>
                  </a:lnTo>
                  <a:lnTo>
                    <a:pt x="2" y="4"/>
                  </a:lnTo>
                  <a:lnTo>
                    <a:pt x="0" y="12"/>
                  </a:lnTo>
                  <a:lnTo>
                    <a:pt x="0" y="18"/>
                  </a:lnTo>
                  <a:lnTo>
                    <a:pt x="4" y="24"/>
                  </a:lnTo>
                  <a:lnTo>
                    <a:pt x="6" y="24"/>
                  </a:lnTo>
                  <a:lnTo>
                    <a:pt x="8" y="22"/>
                  </a:lnTo>
                  <a:lnTo>
                    <a:pt x="4" y="10"/>
                  </a:lnTo>
                  <a:lnTo>
                    <a:pt x="6" y="2"/>
                  </a:lnTo>
                  <a:lnTo>
                    <a:pt x="4" y="0"/>
                  </a:lnTo>
                </a:path>
              </a:pathLst>
            </a:custGeom>
            <a:noFill/>
            <a:ln w="9525">
              <a:noFill/>
              <a:round/>
              <a:headEnd/>
              <a:tailEnd/>
            </a:ln>
          </p:spPr>
          <p:txBody>
            <a:bodyPr/>
            <a:lstStyle/>
            <a:p>
              <a:endParaRPr lang="fr-FR">
                <a:latin typeface="Calibri" pitchFamily="34" charset="0"/>
              </a:endParaRPr>
            </a:p>
          </p:txBody>
        </p:sp>
      </p:grpSp>
      <p:grpSp>
        <p:nvGrpSpPr>
          <p:cNvPr id="188" name="Groupe 3940"/>
          <p:cNvGrpSpPr>
            <a:grpSpLocks noChangeAspect="1"/>
          </p:cNvGrpSpPr>
          <p:nvPr/>
        </p:nvGrpSpPr>
        <p:grpSpPr>
          <a:xfrm flipH="1">
            <a:off x="2928926" y="4143380"/>
            <a:ext cx="127770" cy="151694"/>
            <a:chOff x="3428992" y="2071678"/>
            <a:chExt cx="428628" cy="508884"/>
          </a:xfrm>
          <a:solidFill>
            <a:schemeClr val="accent6">
              <a:lumMod val="50000"/>
            </a:schemeClr>
          </a:solidFill>
        </p:grpSpPr>
        <p:sp>
          <p:nvSpPr>
            <p:cNvPr id="3942" name="Larme 3941"/>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943" name="Connecteur droit 3942"/>
            <p:cNvCxnSpPr>
              <a:stCxn id="3942" idx="7"/>
              <a:endCxn id="3942"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44" name="Connecteur droit 3943"/>
            <p:cNvCxnSpPr>
              <a:stCxn id="3942"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45" name="Connecteur droit 3944"/>
            <p:cNvCxnSpPr>
              <a:stCxn id="3942"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946" name="Forme libre 3945"/>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947" name="Forme libre 3946"/>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194" name="Groupe 1763"/>
          <p:cNvGrpSpPr>
            <a:grpSpLocks noChangeAspect="1"/>
          </p:cNvGrpSpPr>
          <p:nvPr/>
        </p:nvGrpSpPr>
        <p:grpSpPr bwMode="auto">
          <a:xfrm rot="3655600" flipH="1">
            <a:off x="7617619" y="3450431"/>
            <a:ext cx="171450" cy="204788"/>
            <a:chOff x="3428992" y="2071678"/>
            <a:chExt cx="428628" cy="508884"/>
          </a:xfrm>
        </p:grpSpPr>
        <p:sp>
          <p:nvSpPr>
            <p:cNvPr id="2514" name="Larme 2513"/>
            <p:cNvSpPr/>
            <p:nvPr/>
          </p:nvSpPr>
          <p:spPr>
            <a:xfrm rot="7508529">
              <a:off x="3441404" y="2066208"/>
              <a:ext cx="429985" cy="428628"/>
            </a:xfrm>
            <a:prstGeom prst="teardrop">
              <a:avLst>
                <a:gd name="adj" fmla="val 98647"/>
              </a:avLst>
            </a:pr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515" name="Connecteur droit 2514"/>
            <p:cNvCxnSpPr>
              <a:stCxn id="2514" idx="7"/>
              <a:endCxn id="2514" idx="3"/>
            </p:cNvCxnSpPr>
            <p:nvPr/>
          </p:nvCxnSpPr>
          <p:spPr>
            <a:xfrm flipH="1" flipV="1">
              <a:off x="3612558" y="2064261"/>
              <a:ext cx="87313" cy="50493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16" name="Connecteur droit 2515"/>
            <p:cNvCxnSpPr>
              <a:stCxn id="2514" idx="4"/>
            </p:cNvCxnSpPr>
            <p:nvPr/>
          </p:nvCxnSpPr>
          <p:spPr>
            <a:xfrm rot="16200000" flipH="1" flipV="1">
              <a:off x="3625860" y="2124729"/>
              <a:ext cx="173572" cy="123033"/>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17" name="Connecteur droit 2516"/>
            <p:cNvCxnSpPr>
              <a:stCxn id="2514" idx="2"/>
            </p:cNvCxnSpPr>
            <p:nvPr/>
          </p:nvCxnSpPr>
          <p:spPr>
            <a:xfrm rot="10800000" flipH="1" flipV="1">
              <a:off x="3480405" y="2162315"/>
              <a:ext cx="174626" cy="122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518" name="Forme libre 2517"/>
            <p:cNvSpPr/>
            <p:nvPr/>
          </p:nvSpPr>
          <p:spPr>
            <a:xfrm>
              <a:off x="3673643" y="2217845"/>
              <a:ext cx="182564" cy="213021"/>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2519" name="Forme libre 2518"/>
            <p:cNvSpPr/>
            <p:nvPr/>
          </p:nvSpPr>
          <p:spPr>
            <a:xfrm>
              <a:off x="3441630" y="2328644"/>
              <a:ext cx="234159" cy="106509"/>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00" name="Groupe 2421"/>
          <p:cNvGrpSpPr>
            <a:grpSpLocks noChangeAspect="1"/>
          </p:cNvGrpSpPr>
          <p:nvPr/>
        </p:nvGrpSpPr>
        <p:grpSpPr>
          <a:xfrm rot="16200000" flipH="1">
            <a:off x="4373433" y="3127501"/>
            <a:ext cx="168194" cy="199688"/>
            <a:chOff x="3428992" y="2071678"/>
            <a:chExt cx="428628" cy="508884"/>
          </a:xfrm>
          <a:solidFill>
            <a:schemeClr val="accent2">
              <a:lumMod val="75000"/>
            </a:schemeClr>
          </a:solidFill>
        </p:grpSpPr>
        <p:sp>
          <p:nvSpPr>
            <p:cNvPr id="2521" name="Larme 2520"/>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522" name="Connecteur droit 2521"/>
            <p:cNvCxnSpPr>
              <a:stCxn id="2521" idx="7"/>
              <a:endCxn id="2521"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23" name="Connecteur droit 2522"/>
            <p:cNvCxnSpPr>
              <a:stCxn id="2521"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24" name="Connecteur droit 2523"/>
            <p:cNvCxnSpPr>
              <a:stCxn id="2521"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525" name="Forme libre 2524"/>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2526" name="Forme libre 2525"/>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06" name="Groupe 2554"/>
          <p:cNvGrpSpPr>
            <a:grpSpLocks noChangeAspect="1"/>
          </p:cNvGrpSpPr>
          <p:nvPr/>
        </p:nvGrpSpPr>
        <p:grpSpPr>
          <a:xfrm rot="2546520">
            <a:off x="5902750" y="3129702"/>
            <a:ext cx="166428" cy="197591"/>
            <a:chOff x="3428992" y="2071678"/>
            <a:chExt cx="428628" cy="508884"/>
          </a:xfrm>
          <a:solidFill>
            <a:srgbClr val="DC6B16"/>
          </a:solidFill>
        </p:grpSpPr>
        <p:sp>
          <p:nvSpPr>
            <p:cNvPr id="2528" name="Larme 2527"/>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529" name="Connecteur droit 2528"/>
            <p:cNvCxnSpPr>
              <a:stCxn id="2528" idx="7"/>
              <a:endCxn id="2528"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30" name="Connecteur droit 2529"/>
            <p:cNvCxnSpPr>
              <a:stCxn id="2528"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31" name="Connecteur droit 2530"/>
            <p:cNvCxnSpPr>
              <a:stCxn id="2528"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532" name="Forme libre 2531"/>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2533" name="Forme libre 2532"/>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12" name="Groupe 2624"/>
          <p:cNvGrpSpPr>
            <a:grpSpLocks noChangeAspect="1"/>
          </p:cNvGrpSpPr>
          <p:nvPr/>
        </p:nvGrpSpPr>
        <p:grpSpPr>
          <a:xfrm rot="8616488">
            <a:off x="6475998" y="3392935"/>
            <a:ext cx="183008" cy="217275"/>
            <a:chOff x="3428992" y="2071678"/>
            <a:chExt cx="428628" cy="508884"/>
          </a:xfrm>
          <a:solidFill>
            <a:schemeClr val="accent6">
              <a:lumMod val="50000"/>
            </a:schemeClr>
          </a:solidFill>
        </p:grpSpPr>
        <p:sp>
          <p:nvSpPr>
            <p:cNvPr id="2535" name="Larme 2534"/>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536" name="Connecteur droit 2535"/>
            <p:cNvCxnSpPr>
              <a:stCxn id="2535" idx="7"/>
              <a:endCxn id="2535"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37" name="Connecteur droit 2536"/>
            <p:cNvCxnSpPr>
              <a:stCxn id="2535"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38" name="Connecteur droit 2537"/>
            <p:cNvCxnSpPr>
              <a:stCxn id="2535"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539" name="Forme libre 2538"/>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2540" name="Forme libre 2539"/>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18" name="Groupe 2645"/>
          <p:cNvGrpSpPr>
            <a:grpSpLocks noChangeAspect="1"/>
          </p:cNvGrpSpPr>
          <p:nvPr/>
        </p:nvGrpSpPr>
        <p:grpSpPr>
          <a:xfrm>
            <a:off x="1857356" y="3143248"/>
            <a:ext cx="168194" cy="199688"/>
            <a:chOff x="3428992" y="2071678"/>
            <a:chExt cx="428628" cy="508884"/>
          </a:xfrm>
          <a:solidFill>
            <a:schemeClr val="accent2">
              <a:lumMod val="75000"/>
            </a:schemeClr>
          </a:solidFill>
        </p:grpSpPr>
        <p:sp>
          <p:nvSpPr>
            <p:cNvPr id="2542" name="Larme 2541"/>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543" name="Connecteur droit 2542"/>
            <p:cNvCxnSpPr>
              <a:stCxn id="2542" idx="7"/>
              <a:endCxn id="2542"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4" name="Connecteur droit 2543"/>
            <p:cNvCxnSpPr>
              <a:stCxn id="2542"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5" name="Connecteur droit 2544"/>
            <p:cNvCxnSpPr>
              <a:stCxn id="2542"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546" name="Forme libre 2545"/>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2547" name="Forme libre 2546"/>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24" name="Groupe 2715"/>
          <p:cNvGrpSpPr>
            <a:grpSpLocks noChangeAspect="1"/>
          </p:cNvGrpSpPr>
          <p:nvPr/>
        </p:nvGrpSpPr>
        <p:grpSpPr bwMode="auto">
          <a:xfrm rot="7144400">
            <a:off x="3186113" y="2997200"/>
            <a:ext cx="166687" cy="195263"/>
            <a:chOff x="3428992" y="2071678"/>
            <a:chExt cx="428628" cy="508884"/>
          </a:xfrm>
        </p:grpSpPr>
        <p:sp>
          <p:nvSpPr>
            <p:cNvPr id="2549" name="Larme 2548"/>
            <p:cNvSpPr/>
            <p:nvPr/>
          </p:nvSpPr>
          <p:spPr>
            <a:xfrm rot="7508529">
              <a:off x="3428352" y="2073831"/>
              <a:ext cx="430275" cy="428628"/>
            </a:xfrm>
            <a:prstGeom prst="teardrop">
              <a:avLst>
                <a:gd name="adj" fmla="val 98647"/>
              </a:avLst>
            </a:pr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550" name="Connecteur droit 2549"/>
            <p:cNvCxnSpPr>
              <a:stCxn id="2549" idx="7"/>
              <a:endCxn id="2549" idx="3"/>
            </p:cNvCxnSpPr>
            <p:nvPr/>
          </p:nvCxnSpPr>
          <p:spPr>
            <a:xfrm flipH="1" flipV="1">
              <a:off x="3603016" y="2069928"/>
              <a:ext cx="85727" cy="504745"/>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51" name="Connecteur droit 2550"/>
            <p:cNvCxnSpPr>
              <a:stCxn id="2549" idx="4"/>
            </p:cNvCxnSpPr>
            <p:nvPr/>
          </p:nvCxnSpPr>
          <p:spPr>
            <a:xfrm rot="16200000" flipH="1" flipV="1">
              <a:off x="3616763" y="2144514"/>
              <a:ext cx="177903" cy="12246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52" name="Connecteur droit 2551"/>
            <p:cNvCxnSpPr>
              <a:stCxn id="2549" idx="2"/>
            </p:cNvCxnSpPr>
            <p:nvPr/>
          </p:nvCxnSpPr>
          <p:spPr>
            <a:xfrm rot="10800000" flipH="1" flipV="1">
              <a:off x="3464111" y="2157000"/>
              <a:ext cx="175533" cy="12411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553" name="Forme libre 2552"/>
            <p:cNvSpPr/>
            <p:nvPr/>
          </p:nvSpPr>
          <p:spPr>
            <a:xfrm>
              <a:off x="3671064" y="2234847"/>
              <a:ext cx="179616" cy="210999"/>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2554" name="Forme libre 2553"/>
            <p:cNvSpPr/>
            <p:nvPr/>
          </p:nvSpPr>
          <p:spPr>
            <a:xfrm>
              <a:off x="3431367" y="2327420"/>
              <a:ext cx="236767" cy="107569"/>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30" name="Groupe 3744"/>
          <p:cNvGrpSpPr>
            <a:grpSpLocks noChangeAspect="1"/>
          </p:cNvGrpSpPr>
          <p:nvPr/>
        </p:nvGrpSpPr>
        <p:grpSpPr>
          <a:xfrm rot="8253480" flipH="1">
            <a:off x="2616603" y="4102210"/>
            <a:ext cx="166428" cy="197591"/>
            <a:chOff x="3428992" y="2071678"/>
            <a:chExt cx="428628" cy="508884"/>
          </a:xfrm>
          <a:solidFill>
            <a:srgbClr val="DC6B16"/>
          </a:solidFill>
        </p:grpSpPr>
        <p:sp>
          <p:nvSpPr>
            <p:cNvPr id="2563" name="Larme 2562"/>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564" name="Connecteur droit 2563"/>
            <p:cNvCxnSpPr>
              <a:stCxn id="2563" idx="7"/>
              <a:endCxn id="2563"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65" name="Connecteur droit 2564"/>
            <p:cNvCxnSpPr>
              <a:stCxn id="2563"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66" name="Connecteur droit 2565"/>
            <p:cNvCxnSpPr>
              <a:stCxn id="2563"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567" name="Forme libre 2566"/>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2568" name="Forme libre 2567"/>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36" name="Groupe 3751"/>
          <p:cNvGrpSpPr>
            <a:grpSpLocks noChangeAspect="1"/>
          </p:cNvGrpSpPr>
          <p:nvPr/>
        </p:nvGrpSpPr>
        <p:grpSpPr bwMode="auto">
          <a:xfrm flipH="1">
            <a:off x="2357438" y="4214813"/>
            <a:ext cx="127000" cy="152400"/>
            <a:chOff x="3428992" y="2071678"/>
            <a:chExt cx="428628" cy="508884"/>
          </a:xfrm>
        </p:grpSpPr>
        <p:sp>
          <p:nvSpPr>
            <p:cNvPr id="2570" name="Larme 2569"/>
            <p:cNvSpPr/>
            <p:nvPr/>
          </p:nvSpPr>
          <p:spPr>
            <a:xfrm rot="7508529">
              <a:off x="3428623" y="2072050"/>
              <a:ext cx="429369" cy="428628"/>
            </a:xfrm>
            <a:prstGeom prst="teardrop">
              <a:avLst>
                <a:gd name="adj" fmla="val 98647"/>
              </a:avLst>
            </a:pr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571" name="Connecteur droit 2570"/>
            <p:cNvCxnSpPr>
              <a:stCxn id="2570" idx="7"/>
              <a:endCxn id="2570" idx="3"/>
            </p:cNvCxnSpPr>
            <p:nvPr/>
          </p:nvCxnSpPr>
          <p:spPr>
            <a:xfrm flipH="1" flipV="1">
              <a:off x="3605803" y="2076977"/>
              <a:ext cx="91082" cy="503585"/>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2" name="Connecteur droit 2571"/>
            <p:cNvCxnSpPr>
              <a:stCxn id="2570" idx="4"/>
            </p:cNvCxnSpPr>
            <p:nvPr/>
          </p:nvCxnSpPr>
          <p:spPr>
            <a:xfrm rot="16200000" flipH="1" flipV="1">
              <a:off x="3617455" y="2134630"/>
              <a:ext cx="174931" cy="12323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3" name="Connecteur droit 2572"/>
            <p:cNvCxnSpPr>
              <a:stCxn id="2570" idx="2"/>
            </p:cNvCxnSpPr>
            <p:nvPr/>
          </p:nvCxnSpPr>
          <p:spPr>
            <a:xfrm rot="10800000" flipH="1" flipV="1">
              <a:off x="3466499" y="2161791"/>
              <a:ext cx="176807" cy="12192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574" name="Forme libre 2573"/>
            <p:cNvSpPr/>
            <p:nvPr/>
          </p:nvSpPr>
          <p:spPr>
            <a:xfrm>
              <a:off x="3670097" y="2225402"/>
              <a:ext cx="176807" cy="217338"/>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2575" name="Forme libre 2574"/>
            <p:cNvSpPr/>
            <p:nvPr/>
          </p:nvSpPr>
          <p:spPr>
            <a:xfrm>
              <a:off x="3434352" y="2326120"/>
              <a:ext cx="235745" cy="106018"/>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42" name="Groupe 3758"/>
          <p:cNvGrpSpPr>
            <a:grpSpLocks noChangeAspect="1"/>
          </p:cNvGrpSpPr>
          <p:nvPr/>
        </p:nvGrpSpPr>
        <p:grpSpPr bwMode="auto">
          <a:xfrm flipH="1">
            <a:off x="2643188" y="4214813"/>
            <a:ext cx="127000" cy="152400"/>
            <a:chOff x="3428992" y="2071678"/>
            <a:chExt cx="428628" cy="508884"/>
          </a:xfrm>
        </p:grpSpPr>
        <p:sp>
          <p:nvSpPr>
            <p:cNvPr id="2577" name="Larme 2576"/>
            <p:cNvSpPr/>
            <p:nvPr/>
          </p:nvSpPr>
          <p:spPr>
            <a:xfrm rot="7508529">
              <a:off x="3428623" y="2072050"/>
              <a:ext cx="429369" cy="428628"/>
            </a:xfrm>
            <a:prstGeom prst="teardrop">
              <a:avLst>
                <a:gd name="adj" fmla="val 98647"/>
              </a:avLst>
            </a:pr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578" name="Connecteur droit 2577"/>
            <p:cNvCxnSpPr>
              <a:stCxn id="2577" idx="7"/>
              <a:endCxn id="2577" idx="3"/>
            </p:cNvCxnSpPr>
            <p:nvPr/>
          </p:nvCxnSpPr>
          <p:spPr>
            <a:xfrm flipH="1" flipV="1">
              <a:off x="3605803" y="2076977"/>
              <a:ext cx="91082" cy="503585"/>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9" name="Connecteur droit 2578"/>
            <p:cNvCxnSpPr>
              <a:stCxn id="2577" idx="4"/>
            </p:cNvCxnSpPr>
            <p:nvPr/>
          </p:nvCxnSpPr>
          <p:spPr>
            <a:xfrm rot="16200000" flipH="1" flipV="1">
              <a:off x="3617455" y="2134630"/>
              <a:ext cx="174931" cy="12323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0" name="Connecteur droit 2579"/>
            <p:cNvCxnSpPr>
              <a:stCxn id="2577" idx="2"/>
            </p:cNvCxnSpPr>
            <p:nvPr/>
          </p:nvCxnSpPr>
          <p:spPr>
            <a:xfrm rot="10800000" flipH="1" flipV="1">
              <a:off x="3466499" y="2161791"/>
              <a:ext cx="176807" cy="12192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581" name="Forme libre 2580"/>
            <p:cNvSpPr/>
            <p:nvPr/>
          </p:nvSpPr>
          <p:spPr>
            <a:xfrm>
              <a:off x="3670097" y="2225402"/>
              <a:ext cx="176807" cy="217338"/>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2582" name="Forme libre 2581"/>
            <p:cNvSpPr/>
            <p:nvPr/>
          </p:nvSpPr>
          <p:spPr>
            <a:xfrm>
              <a:off x="3434352" y="2326120"/>
              <a:ext cx="235745" cy="106018"/>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48" name="Groupe 3765"/>
          <p:cNvGrpSpPr>
            <a:grpSpLocks noChangeAspect="1"/>
          </p:cNvGrpSpPr>
          <p:nvPr/>
        </p:nvGrpSpPr>
        <p:grpSpPr bwMode="auto">
          <a:xfrm flipH="1">
            <a:off x="2214563" y="4214813"/>
            <a:ext cx="127000" cy="152400"/>
            <a:chOff x="3428992" y="2071678"/>
            <a:chExt cx="428628" cy="508884"/>
          </a:xfrm>
        </p:grpSpPr>
        <p:sp>
          <p:nvSpPr>
            <p:cNvPr id="2584" name="Larme 2583"/>
            <p:cNvSpPr/>
            <p:nvPr/>
          </p:nvSpPr>
          <p:spPr>
            <a:xfrm rot="7508529">
              <a:off x="3428623" y="2072050"/>
              <a:ext cx="429369" cy="428628"/>
            </a:xfrm>
            <a:prstGeom prst="teardrop">
              <a:avLst>
                <a:gd name="adj" fmla="val 98647"/>
              </a:avLst>
            </a:pr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585" name="Connecteur droit 2584"/>
            <p:cNvCxnSpPr>
              <a:stCxn id="2584" idx="7"/>
              <a:endCxn id="2584" idx="3"/>
            </p:cNvCxnSpPr>
            <p:nvPr/>
          </p:nvCxnSpPr>
          <p:spPr>
            <a:xfrm flipH="1" flipV="1">
              <a:off x="3605803" y="2076977"/>
              <a:ext cx="91082" cy="503585"/>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6" name="Connecteur droit 2585"/>
            <p:cNvCxnSpPr>
              <a:stCxn id="2584" idx="4"/>
            </p:cNvCxnSpPr>
            <p:nvPr/>
          </p:nvCxnSpPr>
          <p:spPr>
            <a:xfrm rot="16200000" flipH="1" flipV="1">
              <a:off x="3617455" y="2134630"/>
              <a:ext cx="174931" cy="12323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7" name="Connecteur droit 2586"/>
            <p:cNvCxnSpPr>
              <a:stCxn id="2584" idx="2"/>
            </p:cNvCxnSpPr>
            <p:nvPr/>
          </p:nvCxnSpPr>
          <p:spPr>
            <a:xfrm rot="10800000" flipH="1" flipV="1">
              <a:off x="3466499" y="2161791"/>
              <a:ext cx="176807" cy="12192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588" name="Forme libre 2587"/>
            <p:cNvSpPr/>
            <p:nvPr/>
          </p:nvSpPr>
          <p:spPr>
            <a:xfrm>
              <a:off x="3670097" y="2225402"/>
              <a:ext cx="176807" cy="217338"/>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2589" name="Forme libre 2588"/>
            <p:cNvSpPr/>
            <p:nvPr/>
          </p:nvSpPr>
          <p:spPr>
            <a:xfrm>
              <a:off x="3434352" y="2326120"/>
              <a:ext cx="235745" cy="106018"/>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54" name="Groupe 3772"/>
          <p:cNvGrpSpPr>
            <a:grpSpLocks noChangeAspect="1"/>
          </p:cNvGrpSpPr>
          <p:nvPr/>
        </p:nvGrpSpPr>
        <p:grpSpPr bwMode="auto">
          <a:xfrm flipH="1">
            <a:off x="4286250" y="4214813"/>
            <a:ext cx="127000" cy="152400"/>
            <a:chOff x="3428992" y="2071678"/>
            <a:chExt cx="428628" cy="508884"/>
          </a:xfrm>
        </p:grpSpPr>
        <p:sp>
          <p:nvSpPr>
            <p:cNvPr id="2591" name="Larme 2590"/>
            <p:cNvSpPr/>
            <p:nvPr/>
          </p:nvSpPr>
          <p:spPr>
            <a:xfrm rot="7508529">
              <a:off x="3428623" y="2072050"/>
              <a:ext cx="429369" cy="428628"/>
            </a:xfrm>
            <a:prstGeom prst="teardrop">
              <a:avLst>
                <a:gd name="adj" fmla="val 98647"/>
              </a:avLst>
            </a:pr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592" name="Connecteur droit 2591"/>
            <p:cNvCxnSpPr>
              <a:stCxn id="2591" idx="7"/>
              <a:endCxn id="2591" idx="3"/>
            </p:cNvCxnSpPr>
            <p:nvPr/>
          </p:nvCxnSpPr>
          <p:spPr>
            <a:xfrm flipH="1" flipV="1">
              <a:off x="3605799" y="2076977"/>
              <a:ext cx="91085" cy="503585"/>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3" name="Connecteur droit 2592"/>
            <p:cNvCxnSpPr>
              <a:stCxn id="2591" idx="4"/>
            </p:cNvCxnSpPr>
            <p:nvPr/>
          </p:nvCxnSpPr>
          <p:spPr>
            <a:xfrm rot="16200000" flipH="1" flipV="1">
              <a:off x="3617455" y="2134633"/>
              <a:ext cx="174931" cy="123229"/>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4" name="Connecteur droit 2593"/>
            <p:cNvCxnSpPr>
              <a:stCxn id="2591" idx="2"/>
            </p:cNvCxnSpPr>
            <p:nvPr/>
          </p:nvCxnSpPr>
          <p:spPr>
            <a:xfrm rot="10800000" flipH="1" flipV="1">
              <a:off x="3466495" y="2161791"/>
              <a:ext cx="176811" cy="12192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595" name="Forme libre 2594"/>
            <p:cNvSpPr/>
            <p:nvPr/>
          </p:nvSpPr>
          <p:spPr>
            <a:xfrm>
              <a:off x="3670094" y="2225402"/>
              <a:ext cx="176811" cy="217338"/>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2596" name="Forme libre 2595"/>
            <p:cNvSpPr/>
            <p:nvPr/>
          </p:nvSpPr>
          <p:spPr>
            <a:xfrm>
              <a:off x="3434348" y="2326120"/>
              <a:ext cx="235745" cy="106018"/>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8852" name="Groupe 3779"/>
          <p:cNvGrpSpPr>
            <a:grpSpLocks noChangeAspect="1"/>
          </p:cNvGrpSpPr>
          <p:nvPr/>
        </p:nvGrpSpPr>
        <p:grpSpPr bwMode="auto">
          <a:xfrm flipH="1">
            <a:off x="4500563" y="4214813"/>
            <a:ext cx="127000" cy="152400"/>
            <a:chOff x="3428992" y="2071678"/>
            <a:chExt cx="428628" cy="508884"/>
          </a:xfrm>
        </p:grpSpPr>
        <p:sp>
          <p:nvSpPr>
            <p:cNvPr id="2598" name="Larme 2597"/>
            <p:cNvSpPr/>
            <p:nvPr/>
          </p:nvSpPr>
          <p:spPr>
            <a:xfrm rot="7508529">
              <a:off x="3428623" y="2072050"/>
              <a:ext cx="429369" cy="428628"/>
            </a:xfrm>
            <a:prstGeom prst="teardrop">
              <a:avLst>
                <a:gd name="adj" fmla="val 98647"/>
              </a:avLst>
            </a:pr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599" name="Connecteur droit 2598"/>
            <p:cNvCxnSpPr>
              <a:stCxn id="2598" idx="7"/>
              <a:endCxn id="2598" idx="3"/>
            </p:cNvCxnSpPr>
            <p:nvPr/>
          </p:nvCxnSpPr>
          <p:spPr>
            <a:xfrm flipH="1" flipV="1">
              <a:off x="3605803" y="2076977"/>
              <a:ext cx="91082" cy="503585"/>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0" name="Connecteur droit 2599"/>
            <p:cNvCxnSpPr>
              <a:stCxn id="2598" idx="4"/>
            </p:cNvCxnSpPr>
            <p:nvPr/>
          </p:nvCxnSpPr>
          <p:spPr>
            <a:xfrm rot="16200000" flipH="1" flipV="1">
              <a:off x="3617455" y="2134630"/>
              <a:ext cx="174931" cy="12323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1" name="Connecteur droit 2600"/>
            <p:cNvCxnSpPr>
              <a:stCxn id="2598" idx="2"/>
            </p:cNvCxnSpPr>
            <p:nvPr/>
          </p:nvCxnSpPr>
          <p:spPr>
            <a:xfrm rot="10800000" flipH="1" flipV="1">
              <a:off x="3466499" y="2161791"/>
              <a:ext cx="176807" cy="12192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602" name="Forme libre 2601"/>
            <p:cNvSpPr/>
            <p:nvPr/>
          </p:nvSpPr>
          <p:spPr>
            <a:xfrm>
              <a:off x="3670097" y="2225402"/>
              <a:ext cx="176807" cy="217338"/>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2603" name="Forme libre 2602"/>
            <p:cNvSpPr/>
            <p:nvPr/>
          </p:nvSpPr>
          <p:spPr>
            <a:xfrm>
              <a:off x="3434352" y="2326120"/>
              <a:ext cx="235745" cy="106018"/>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8853" name="Groupe 3786"/>
          <p:cNvGrpSpPr>
            <a:grpSpLocks noChangeAspect="1"/>
          </p:cNvGrpSpPr>
          <p:nvPr/>
        </p:nvGrpSpPr>
        <p:grpSpPr bwMode="auto">
          <a:xfrm flipH="1">
            <a:off x="3429000" y="4286250"/>
            <a:ext cx="127000" cy="152400"/>
            <a:chOff x="3428992" y="2071678"/>
            <a:chExt cx="428628" cy="508884"/>
          </a:xfrm>
        </p:grpSpPr>
        <p:sp>
          <p:nvSpPr>
            <p:cNvPr id="2605" name="Larme 2604"/>
            <p:cNvSpPr/>
            <p:nvPr/>
          </p:nvSpPr>
          <p:spPr>
            <a:xfrm rot="7508529">
              <a:off x="3428620" y="2072050"/>
              <a:ext cx="429373" cy="428628"/>
            </a:xfrm>
            <a:prstGeom prst="teardrop">
              <a:avLst>
                <a:gd name="adj" fmla="val 98647"/>
              </a:avLst>
            </a:pr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606" name="Connecteur droit 2605"/>
            <p:cNvCxnSpPr>
              <a:stCxn id="2605" idx="7"/>
              <a:endCxn id="2605" idx="3"/>
            </p:cNvCxnSpPr>
            <p:nvPr/>
          </p:nvCxnSpPr>
          <p:spPr>
            <a:xfrm flipH="1" flipV="1">
              <a:off x="3605799" y="2076981"/>
              <a:ext cx="91085" cy="50358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7" name="Connecteur droit 2606"/>
            <p:cNvCxnSpPr>
              <a:stCxn id="2605" idx="4"/>
            </p:cNvCxnSpPr>
            <p:nvPr/>
          </p:nvCxnSpPr>
          <p:spPr>
            <a:xfrm rot="16200000" flipH="1" flipV="1">
              <a:off x="3617459" y="2134637"/>
              <a:ext cx="174927" cy="123229"/>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8" name="Connecteur droit 2607"/>
            <p:cNvCxnSpPr>
              <a:stCxn id="2605" idx="2"/>
            </p:cNvCxnSpPr>
            <p:nvPr/>
          </p:nvCxnSpPr>
          <p:spPr>
            <a:xfrm rot="10800000" flipH="1" flipV="1">
              <a:off x="3466495" y="2161795"/>
              <a:ext cx="176811" cy="12191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609" name="Forme libre 2608"/>
            <p:cNvSpPr/>
            <p:nvPr/>
          </p:nvSpPr>
          <p:spPr>
            <a:xfrm>
              <a:off x="3670094" y="2225405"/>
              <a:ext cx="176811" cy="217334"/>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2610" name="Forme libre 2609"/>
            <p:cNvSpPr/>
            <p:nvPr/>
          </p:nvSpPr>
          <p:spPr>
            <a:xfrm>
              <a:off x="3434348" y="2326120"/>
              <a:ext cx="235745" cy="106018"/>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8854" name="Groupe 3793"/>
          <p:cNvGrpSpPr>
            <a:grpSpLocks noChangeAspect="1"/>
          </p:cNvGrpSpPr>
          <p:nvPr/>
        </p:nvGrpSpPr>
        <p:grpSpPr bwMode="auto">
          <a:xfrm flipH="1">
            <a:off x="2786063" y="4214813"/>
            <a:ext cx="127000" cy="152400"/>
            <a:chOff x="3428992" y="2071678"/>
            <a:chExt cx="428628" cy="508884"/>
          </a:xfrm>
        </p:grpSpPr>
        <p:sp>
          <p:nvSpPr>
            <p:cNvPr id="2612" name="Larme 2611"/>
            <p:cNvSpPr/>
            <p:nvPr/>
          </p:nvSpPr>
          <p:spPr>
            <a:xfrm rot="7508529">
              <a:off x="3428623" y="2072050"/>
              <a:ext cx="429369" cy="428628"/>
            </a:xfrm>
            <a:prstGeom prst="teardrop">
              <a:avLst>
                <a:gd name="adj" fmla="val 98647"/>
              </a:avLst>
            </a:pr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613" name="Connecteur droit 2612"/>
            <p:cNvCxnSpPr>
              <a:stCxn id="2612" idx="7"/>
              <a:endCxn id="2612" idx="3"/>
            </p:cNvCxnSpPr>
            <p:nvPr/>
          </p:nvCxnSpPr>
          <p:spPr>
            <a:xfrm flipH="1" flipV="1">
              <a:off x="3605803" y="2076977"/>
              <a:ext cx="91082" cy="503585"/>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4" name="Connecteur droit 2613"/>
            <p:cNvCxnSpPr>
              <a:stCxn id="2612" idx="4"/>
            </p:cNvCxnSpPr>
            <p:nvPr/>
          </p:nvCxnSpPr>
          <p:spPr>
            <a:xfrm rot="16200000" flipH="1" flipV="1">
              <a:off x="3617455" y="2134630"/>
              <a:ext cx="174931" cy="12323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5" name="Connecteur droit 2614"/>
            <p:cNvCxnSpPr>
              <a:stCxn id="2612" idx="2"/>
            </p:cNvCxnSpPr>
            <p:nvPr/>
          </p:nvCxnSpPr>
          <p:spPr>
            <a:xfrm rot="10800000" flipH="1" flipV="1">
              <a:off x="3466499" y="2161791"/>
              <a:ext cx="176807" cy="12192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616" name="Forme libre 2615"/>
            <p:cNvSpPr/>
            <p:nvPr/>
          </p:nvSpPr>
          <p:spPr>
            <a:xfrm>
              <a:off x="3670097" y="2225402"/>
              <a:ext cx="176807" cy="217338"/>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2617" name="Forme libre 2616"/>
            <p:cNvSpPr/>
            <p:nvPr/>
          </p:nvSpPr>
          <p:spPr>
            <a:xfrm>
              <a:off x="3434352" y="2326120"/>
              <a:ext cx="235745" cy="106018"/>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8855" name="Groupe 3800"/>
          <p:cNvGrpSpPr>
            <a:grpSpLocks noChangeAspect="1"/>
          </p:cNvGrpSpPr>
          <p:nvPr/>
        </p:nvGrpSpPr>
        <p:grpSpPr bwMode="auto">
          <a:xfrm flipH="1">
            <a:off x="1428750" y="4286250"/>
            <a:ext cx="127000" cy="152400"/>
            <a:chOff x="3428992" y="2071678"/>
            <a:chExt cx="428628" cy="508884"/>
          </a:xfrm>
        </p:grpSpPr>
        <p:sp>
          <p:nvSpPr>
            <p:cNvPr id="2619" name="Larme 2618"/>
            <p:cNvSpPr/>
            <p:nvPr/>
          </p:nvSpPr>
          <p:spPr>
            <a:xfrm rot="7508529">
              <a:off x="3428620" y="2072050"/>
              <a:ext cx="429373" cy="428628"/>
            </a:xfrm>
            <a:prstGeom prst="teardrop">
              <a:avLst>
                <a:gd name="adj" fmla="val 98647"/>
              </a:avLst>
            </a:pr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620" name="Connecteur droit 2619"/>
            <p:cNvCxnSpPr>
              <a:stCxn id="2619" idx="7"/>
              <a:endCxn id="2619" idx="3"/>
            </p:cNvCxnSpPr>
            <p:nvPr/>
          </p:nvCxnSpPr>
          <p:spPr>
            <a:xfrm flipH="1" flipV="1">
              <a:off x="3605799" y="2076981"/>
              <a:ext cx="91085" cy="50358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21" name="Connecteur droit 2620"/>
            <p:cNvCxnSpPr>
              <a:stCxn id="2619" idx="4"/>
            </p:cNvCxnSpPr>
            <p:nvPr/>
          </p:nvCxnSpPr>
          <p:spPr>
            <a:xfrm rot="16200000" flipH="1" flipV="1">
              <a:off x="3617459" y="2134637"/>
              <a:ext cx="174927" cy="123229"/>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22" name="Connecteur droit 2621"/>
            <p:cNvCxnSpPr>
              <a:stCxn id="2619" idx="2"/>
            </p:cNvCxnSpPr>
            <p:nvPr/>
          </p:nvCxnSpPr>
          <p:spPr>
            <a:xfrm rot="10800000" flipH="1" flipV="1">
              <a:off x="3466495" y="2161795"/>
              <a:ext cx="176811" cy="12191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623" name="Forme libre 2622"/>
            <p:cNvSpPr/>
            <p:nvPr/>
          </p:nvSpPr>
          <p:spPr>
            <a:xfrm>
              <a:off x="3670094" y="2225405"/>
              <a:ext cx="176811" cy="217334"/>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2624" name="Forme libre 2623"/>
            <p:cNvSpPr/>
            <p:nvPr/>
          </p:nvSpPr>
          <p:spPr>
            <a:xfrm>
              <a:off x="3434348" y="2326120"/>
              <a:ext cx="235745" cy="106018"/>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8856" name="Groupe 3807"/>
          <p:cNvGrpSpPr>
            <a:grpSpLocks noChangeAspect="1"/>
          </p:cNvGrpSpPr>
          <p:nvPr/>
        </p:nvGrpSpPr>
        <p:grpSpPr bwMode="auto">
          <a:xfrm flipH="1">
            <a:off x="3857625" y="4214813"/>
            <a:ext cx="127000" cy="152400"/>
            <a:chOff x="3428992" y="2071678"/>
            <a:chExt cx="428628" cy="508884"/>
          </a:xfrm>
        </p:grpSpPr>
        <p:sp>
          <p:nvSpPr>
            <p:cNvPr id="2633" name="Larme 2632"/>
            <p:cNvSpPr/>
            <p:nvPr/>
          </p:nvSpPr>
          <p:spPr>
            <a:xfrm rot="7508529">
              <a:off x="3428623" y="2072050"/>
              <a:ext cx="429369" cy="428628"/>
            </a:xfrm>
            <a:prstGeom prst="teardrop">
              <a:avLst>
                <a:gd name="adj" fmla="val 98647"/>
              </a:avLst>
            </a:pr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634" name="Connecteur droit 2633"/>
            <p:cNvCxnSpPr>
              <a:stCxn id="2633" idx="7"/>
              <a:endCxn id="2633" idx="3"/>
            </p:cNvCxnSpPr>
            <p:nvPr/>
          </p:nvCxnSpPr>
          <p:spPr>
            <a:xfrm flipH="1" flipV="1">
              <a:off x="3605799" y="2076977"/>
              <a:ext cx="91085" cy="503585"/>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5" name="Connecteur droit 2634"/>
            <p:cNvCxnSpPr>
              <a:stCxn id="2633" idx="4"/>
            </p:cNvCxnSpPr>
            <p:nvPr/>
          </p:nvCxnSpPr>
          <p:spPr>
            <a:xfrm rot="16200000" flipH="1" flipV="1">
              <a:off x="3617455" y="2134633"/>
              <a:ext cx="174931" cy="123229"/>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6" name="Connecteur droit 2635"/>
            <p:cNvCxnSpPr>
              <a:stCxn id="2633" idx="2"/>
            </p:cNvCxnSpPr>
            <p:nvPr/>
          </p:nvCxnSpPr>
          <p:spPr>
            <a:xfrm rot="10800000" flipH="1" flipV="1">
              <a:off x="3466495" y="2161791"/>
              <a:ext cx="176811" cy="12192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637" name="Forme libre 2636"/>
            <p:cNvSpPr/>
            <p:nvPr/>
          </p:nvSpPr>
          <p:spPr>
            <a:xfrm>
              <a:off x="3670094" y="2225402"/>
              <a:ext cx="176811" cy="217338"/>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2638" name="Forme libre 2637"/>
            <p:cNvSpPr/>
            <p:nvPr/>
          </p:nvSpPr>
          <p:spPr>
            <a:xfrm>
              <a:off x="3434348" y="2326120"/>
              <a:ext cx="235745" cy="106018"/>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8857" name="Groupe 3814"/>
          <p:cNvGrpSpPr>
            <a:grpSpLocks noChangeAspect="1"/>
          </p:cNvGrpSpPr>
          <p:nvPr/>
        </p:nvGrpSpPr>
        <p:grpSpPr bwMode="auto">
          <a:xfrm flipH="1">
            <a:off x="5357813" y="4286250"/>
            <a:ext cx="127000" cy="152400"/>
            <a:chOff x="3428992" y="2071678"/>
            <a:chExt cx="428628" cy="508884"/>
          </a:xfrm>
        </p:grpSpPr>
        <p:sp>
          <p:nvSpPr>
            <p:cNvPr id="2640" name="Larme 2639"/>
            <p:cNvSpPr/>
            <p:nvPr/>
          </p:nvSpPr>
          <p:spPr>
            <a:xfrm rot="7508529">
              <a:off x="3428620" y="2072050"/>
              <a:ext cx="429373" cy="428628"/>
            </a:xfrm>
            <a:prstGeom prst="teardrop">
              <a:avLst>
                <a:gd name="adj" fmla="val 98647"/>
              </a:avLst>
            </a:pr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641" name="Connecteur droit 2640"/>
            <p:cNvCxnSpPr>
              <a:stCxn id="2640" idx="7"/>
              <a:endCxn id="2640" idx="3"/>
            </p:cNvCxnSpPr>
            <p:nvPr/>
          </p:nvCxnSpPr>
          <p:spPr>
            <a:xfrm flipH="1" flipV="1">
              <a:off x="3605803" y="2076981"/>
              <a:ext cx="91082" cy="50358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2" name="Connecteur droit 2641"/>
            <p:cNvCxnSpPr>
              <a:stCxn id="2640" idx="4"/>
            </p:cNvCxnSpPr>
            <p:nvPr/>
          </p:nvCxnSpPr>
          <p:spPr>
            <a:xfrm rot="16200000" flipH="1" flipV="1">
              <a:off x="3617459" y="2134633"/>
              <a:ext cx="174927" cy="12323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3" name="Connecteur droit 2642"/>
            <p:cNvCxnSpPr>
              <a:stCxn id="2640" idx="2"/>
            </p:cNvCxnSpPr>
            <p:nvPr/>
          </p:nvCxnSpPr>
          <p:spPr>
            <a:xfrm rot="10800000" flipH="1" flipV="1">
              <a:off x="3466499" y="2161795"/>
              <a:ext cx="176807" cy="12191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644" name="Forme libre 2643"/>
            <p:cNvSpPr/>
            <p:nvPr/>
          </p:nvSpPr>
          <p:spPr>
            <a:xfrm>
              <a:off x="3670097" y="2225405"/>
              <a:ext cx="176807" cy="217334"/>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2645" name="Forme libre 2644"/>
            <p:cNvSpPr/>
            <p:nvPr/>
          </p:nvSpPr>
          <p:spPr>
            <a:xfrm>
              <a:off x="3434352" y="2326120"/>
              <a:ext cx="235745" cy="106018"/>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8858" name="Groupe 3821"/>
          <p:cNvGrpSpPr>
            <a:grpSpLocks noChangeAspect="1"/>
          </p:cNvGrpSpPr>
          <p:nvPr/>
        </p:nvGrpSpPr>
        <p:grpSpPr bwMode="auto">
          <a:xfrm flipH="1">
            <a:off x="5929313" y="4214813"/>
            <a:ext cx="127000" cy="152400"/>
            <a:chOff x="3428992" y="2071678"/>
            <a:chExt cx="428628" cy="508884"/>
          </a:xfrm>
        </p:grpSpPr>
        <p:sp>
          <p:nvSpPr>
            <p:cNvPr id="2654" name="Larme 2653"/>
            <p:cNvSpPr/>
            <p:nvPr/>
          </p:nvSpPr>
          <p:spPr>
            <a:xfrm rot="7508529">
              <a:off x="3428623" y="2072050"/>
              <a:ext cx="429369" cy="428628"/>
            </a:xfrm>
            <a:prstGeom prst="teardrop">
              <a:avLst>
                <a:gd name="adj" fmla="val 98647"/>
              </a:avLst>
            </a:pr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655" name="Connecteur droit 2654"/>
            <p:cNvCxnSpPr>
              <a:stCxn id="2654" idx="7"/>
              <a:endCxn id="2654" idx="3"/>
            </p:cNvCxnSpPr>
            <p:nvPr/>
          </p:nvCxnSpPr>
          <p:spPr>
            <a:xfrm flipH="1" flipV="1">
              <a:off x="3605803" y="2076977"/>
              <a:ext cx="91082" cy="503585"/>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6" name="Connecteur droit 2655"/>
            <p:cNvCxnSpPr>
              <a:stCxn id="2654" idx="4"/>
            </p:cNvCxnSpPr>
            <p:nvPr/>
          </p:nvCxnSpPr>
          <p:spPr>
            <a:xfrm rot="16200000" flipH="1" flipV="1">
              <a:off x="3617455" y="2134630"/>
              <a:ext cx="174931" cy="12323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7" name="Connecteur droit 2656"/>
            <p:cNvCxnSpPr>
              <a:stCxn id="2654" idx="2"/>
            </p:cNvCxnSpPr>
            <p:nvPr/>
          </p:nvCxnSpPr>
          <p:spPr>
            <a:xfrm rot="10800000" flipH="1" flipV="1">
              <a:off x="3466499" y="2161791"/>
              <a:ext cx="176807" cy="12192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658" name="Forme libre 2657"/>
            <p:cNvSpPr/>
            <p:nvPr/>
          </p:nvSpPr>
          <p:spPr>
            <a:xfrm>
              <a:off x="3670097" y="2225402"/>
              <a:ext cx="176807" cy="217338"/>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2659" name="Forme libre 2658"/>
            <p:cNvSpPr/>
            <p:nvPr/>
          </p:nvSpPr>
          <p:spPr>
            <a:xfrm>
              <a:off x="3434352" y="2326120"/>
              <a:ext cx="235745" cy="106018"/>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8859" name="Groupe 3828"/>
          <p:cNvGrpSpPr>
            <a:grpSpLocks noChangeAspect="1"/>
          </p:cNvGrpSpPr>
          <p:nvPr/>
        </p:nvGrpSpPr>
        <p:grpSpPr bwMode="auto">
          <a:xfrm flipH="1">
            <a:off x="6715125" y="4214813"/>
            <a:ext cx="127000" cy="152400"/>
            <a:chOff x="3428992" y="2071678"/>
            <a:chExt cx="428628" cy="508884"/>
          </a:xfrm>
        </p:grpSpPr>
        <p:sp>
          <p:nvSpPr>
            <p:cNvPr id="2661" name="Larme 2660"/>
            <p:cNvSpPr/>
            <p:nvPr/>
          </p:nvSpPr>
          <p:spPr>
            <a:xfrm rot="7508529">
              <a:off x="3428623" y="2072050"/>
              <a:ext cx="429369" cy="428628"/>
            </a:xfrm>
            <a:prstGeom prst="teardrop">
              <a:avLst>
                <a:gd name="adj" fmla="val 98647"/>
              </a:avLst>
            </a:pr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662" name="Connecteur droit 2661"/>
            <p:cNvCxnSpPr>
              <a:stCxn id="2661" idx="7"/>
              <a:endCxn id="2661" idx="3"/>
            </p:cNvCxnSpPr>
            <p:nvPr/>
          </p:nvCxnSpPr>
          <p:spPr>
            <a:xfrm flipH="1" flipV="1">
              <a:off x="3605799" y="2076977"/>
              <a:ext cx="91085" cy="503585"/>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3" name="Connecteur droit 2662"/>
            <p:cNvCxnSpPr>
              <a:stCxn id="2661" idx="4"/>
            </p:cNvCxnSpPr>
            <p:nvPr/>
          </p:nvCxnSpPr>
          <p:spPr>
            <a:xfrm rot="16200000" flipH="1" flipV="1">
              <a:off x="3617455" y="2134633"/>
              <a:ext cx="174931" cy="123229"/>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4" name="Connecteur droit 2663"/>
            <p:cNvCxnSpPr>
              <a:stCxn id="2661" idx="2"/>
            </p:cNvCxnSpPr>
            <p:nvPr/>
          </p:nvCxnSpPr>
          <p:spPr>
            <a:xfrm rot="10800000" flipH="1" flipV="1">
              <a:off x="3466495" y="2161791"/>
              <a:ext cx="176811" cy="12192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665" name="Forme libre 2664"/>
            <p:cNvSpPr/>
            <p:nvPr/>
          </p:nvSpPr>
          <p:spPr>
            <a:xfrm>
              <a:off x="3670094" y="2225402"/>
              <a:ext cx="176811" cy="217338"/>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2666" name="Forme libre 2665"/>
            <p:cNvSpPr/>
            <p:nvPr/>
          </p:nvSpPr>
          <p:spPr>
            <a:xfrm>
              <a:off x="3434348" y="2326120"/>
              <a:ext cx="235745" cy="106018"/>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8860" name="Groupe 3835"/>
          <p:cNvGrpSpPr>
            <a:grpSpLocks noChangeAspect="1"/>
          </p:cNvGrpSpPr>
          <p:nvPr/>
        </p:nvGrpSpPr>
        <p:grpSpPr bwMode="auto">
          <a:xfrm flipH="1">
            <a:off x="7643813" y="4214813"/>
            <a:ext cx="127000" cy="152400"/>
            <a:chOff x="3428992" y="2071678"/>
            <a:chExt cx="428628" cy="508884"/>
          </a:xfrm>
        </p:grpSpPr>
        <p:sp>
          <p:nvSpPr>
            <p:cNvPr id="2668" name="Larme 2667"/>
            <p:cNvSpPr/>
            <p:nvPr/>
          </p:nvSpPr>
          <p:spPr>
            <a:xfrm rot="7508529">
              <a:off x="3428623" y="2072050"/>
              <a:ext cx="429369" cy="428628"/>
            </a:xfrm>
            <a:prstGeom prst="teardrop">
              <a:avLst>
                <a:gd name="adj" fmla="val 98647"/>
              </a:avLst>
            </a:pr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669" name="Connecteur droit 2668"/>
            <p:cNvCxnSpPr>
              <a:stCxn id="2668" idx="7"/>
              <a:endCxn id="2668" idx="3"/>
            </p:cNvCxnSpPr>
            <p:nvPr/>
          </p:nvCxnSpPr>
          <p:spPr>
            <a:xfrm flipH="1" flipV="1">
              <a:off x="3605803" y="2076977"/>
              <a:ext cx="91082" cy="503585"/>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0" name="Connecteur droit 2669"/>
            <p:cNvCxnSpPr>
              <a:stCxn id="2668" idx="4"/>
            </p:cNvCxnSpPr>
            <p:nvPr/>
          </p:nvCxnSpPr>
          <p:spPr>
            <a:xfrm rot="16200000" flipH="1" flipV="1">
              <a:off x="3617455" y="2134630"/>
              <a:ext cx="174931" cy="12323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1" name="Connecteur droit 2670"/>
            <p:cNvCxnSpPr>
              <a:stCxn id="2668" idx="2"/>
            </p:cNvCxnSpPr>
            <p:nvPr/>
          </p:nvCxnSpPr>
          <p:spPr>
            <a:xfrm rot="10800000" flipH="1" flipV="1">
              <a:off x="3466499" y="2161791"/>
              <a:ext cx="176807" cy="12192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672" name="Forme libre 2671"/>
            <p:cNvSpPr/>
            <p:nvPr/>
          </p:nvSpPr>
          <p:spPr>
            <a:xfrm>
              <a:off x="3670097" y="2225402"/>
              <a:ext cx="176807" cy="217338"/>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2673" name="Forme libre 2672"/>
            <p:cNvSpPr/>
            <p:nvPr/>
          </p:nvSpPr>
          <p:spPr>
            <a:xfrm>
              <a:off x="3434352" y="2326120"/>
              <a:ext cx="235745" cy="106018"/>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8861" name="Groupe 3842"/>
          <p:cNvGrpSpPr>
            <a:grpSpLocks noChangeAspect="1"/>
          </p:cNvGrpSpPr>
          <p:nvPr/>
        </p:nvGrpSpPr>
        <p:grpSpPr bwMode="auto">
          <a:xfrm flipH="1">
            <a:off x="6357938" y="4214813"/>
            <a:ext cx="127000" cy="152400"/>
            <a:chOff x="3428992" y="2071678"/>
            <a:chExt cx="428628" cy="508884"/>
          </a:xfrm>
        </p:grpSpPr>
        <p:sp>
          <p:nvSpPr>
            <p:cNvPr id="2675" name="Larme 2674"/>
            <p:cNvSpPr/>
            <p:nvPr/>
          </p:nvSpPr>
          <p:spPr>
            <a:xfrm rot="7508529">
              <a:off x="3428623" y="2072050"/>
              <a:ext cx="429369" cy="428628"/>
            </a:xfrm>
            <a:prstGeom prst="teardrop">
              <a:avLst>
                <a:gd name="adj" fmla="val 98647"/>
              </a:avLst>
            </a:pr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676" name="Connecteur droit 2675"/>
            <p:cNvCxnSpPr>
              <a:stCxn id="2675" idx="7"/>
              <a:endCxn id="2675" idx="3"/>
            </p:cNvCxnSpPr>
            <p:nvPr/>
          </p:nvCxnSpPr>
          <p:spPr>
            <a:xfrm flipH="1" flipV="1">
              <a:off x="3605803" y="2076977"/>
              <a:ext cx="91082" cy="503585"/>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7" name="Connecteur droit 2676"/>
            <p:cNvCxnSpPr>
              <a:stCxn id="2675" idx="4"/>
            </p:cNvCxnSpPr>
            <p:nvPr/>
          </p:nvCxnSpPr>
          <p:spPr>
            <a:xfrm rot="16200000" flipH="1" flipV="1">
              <a:off x="3617455" y="2134630"/>
              <a:ext cx="174931" cy="12323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8" name="Connecteur droit 2677"/>
            <p:cNvCxnSpPr>
              <a:stCxn id="2675" idx="2"/>
            </p:cNvCxnSpPr>
            <p:nvPr/>
          </p:nvCxnSpPr>
          <p:spPr>
            <a:xfrm rot="10800000" flipH="1" flipV="1">
              <a:off x="3466499" y="2161791"/>
              <a:ext cx="176807" cy="12192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679" name="Forme libre 2678"/>
            <p:cNvSpPr/>
            <p:nvPr/>
          </p:nvSpPr>
          <p:spPr>
            <a:xfrm>
              <a:off x="3670097" y="2225402"/>
              <a:ext cx="176807" cy="217338"/>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2680" name="Forme libre 2679"/>
            <p:cNvSpPr/>
            <p:nvPr/>
          </p:nvSpPr>
          <p:spPr>
            <a:xfrm>
              <a:off x="3434352" y="2326120"/>
              <a:ext cx="235745" cy="106018"/>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8862" name="Groupe 3849"/>
          <p:cNvGrpSpPr>
            <a:grpSpLocks noChangeAspect="1"/>
          </p:cNvGrpSpPr>
          <p:nvPr/>
        </p:nvGrpSpPr>
        <p:grpSpPr bwMode="auto">
          <a:xfrm rot="3655600" flipH="1">
            <a:off x="5675313" y="4159250"/>
            <a:ext cx="120650" cy="142875"/>
            <a:chOff x="3428992" y="2071678"/>
            <a:chExt cx="428628" cy="508884"/>
          </a:xfrm>
        </p:grpSpPr>
        <p:sp>
          <p:nvSpPr>
            <p:cNvPr id="2682" name="Larme 2681"/>
            <p:cNvSpPr/>
            <p:nvPr/>
          </p:nvSpPr>
          <p:spPr>
            <a:xfrm rot="7508529">
              <a:off x="3444316" y="2070614"/>
              <a:ext cx="429724" cy="428628"/>
            </a:xfrm>
            <a:prstGeom prst="teardrop">
              <a:avLst>
                <a:gd name="adj" fmla="val 98647"/>
              </a:avLst>
            </a:pr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683" name="Connecteur droit 2682"/>
            <p:cNvCxnSpPr>
              <a:stCxn id="2682" idx="7"/>
              <a:endCxn id="2682" idx="3"/>
            </p:cNvCxnSpPr>
            <p:nvPr/>
          </p:nvCxnSpPr>
          <p:spPr>
            <a:xfrm flipH="1" flipV="1">
              <a:off x="3623118" y="2096190"/>
              <a:ext cx="90237" cy="50322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4" name="Connecteur droit 2683"/>
            <p:cNvCxnSpPr>
              <a:stCxn id="2682" idx="4"/>
            </p:cNvCxnSpPr>
            <p:nvPr/>
          </p:nvCxnSpPr>
          <p:spPr>
            <a:xfrm rot="16200000" flipH="1" flipV="1">
              <a:off x="3635331" y="2151747"/>
              <a:ext cx="175284" cy="124077"/>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5" name="Connecteur droit 2684"/>
            <p:cNvCxnSpPr>
              <a:stCxn id="2682" idx="2"/>
            </p:cNvCxnSpPr>
            <p:nvPr/>
          </p:nvCxnSpPr>
          <p:spPr>
            <a:xfrm rot="10800000" flipH="1" flipV="1">
              <a:off x="3470672" y="2162626"/>
              <a:ext cx="174837" cy="12439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686" name="Forme libre 2685"/>
            <p:cNvSpPr/>
            <p:nvPr/>
          </p:nvSpPr>
          <p:spPr>
            <a:xfrm>
              <a:off x="3672294" y="2224967"/>
              <a:ext cx="174837" cy="214862"/>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2687" name="Forme libre 2686"/>
            <p:cNvSpPr/>
            <p:nvPr/>
          </p:nvSpPr>
          <p:spPr>
            <a:xfrm>
              <a:off x="3448476" y="2344103"/>
              <a:ext cx="236873" cy="107429"/>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8863" name="Groupe 3856"/>
          <p:cNvGrpSpPr>
            <a:grpSpLocks noChangeAspect="1"/>
          </p:cNvGrpSpPr>
          <p:nvPr/>
        </p:nvGrpSpPr>
        <p:grpSpPr bwMode="auto">
          <a:xfrm rot="3655600" flipH="1">
            <a:off x="1605756" y="4160044"/>
            <a:ext cx="128588" cy="152400"/>
            <a:chOff x="3428992" y="2071678"/>
            <a:chExt cx="428628" cy="508884"/>
          </a:xfrm>
        </p:grpSpPr>
        <p:sp>
          <p:nvSpPr>
            <p:cNvPr id="2689" name="Larme 2688"/>
            <p:cNvSpPr/>
            <p:nvPr/>
          </p:nvSpPr>
          <p:spPr>
            <a:xfrm rot="7508529">
              <a:off x="3445317" y="2087346"/>
              <a:ext cx="429369" cy="428628"/>
            </a:xfrm>
            <a:prstGeom prst="teardrop">
              <a:avLst>
                <a:gd name="adj" fmla="val 98647"/>
              </a:avLst>
            </a:pr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690" name="Connecteur droit 2689"/>
            <p:cNvCxnSpPr>
              <a:stCxn id="2689" idx="7"/>
              <a:endCxn id="2689" idx="3"/>
            </p:cNvCxnSpPr>
            <p:nvPr/>
          </p:nvCxnSpPr>
          <p:spPr>
            <a:xfrm flipH="1" flipV="1">
              <a:off x="3624623" y="2100575"/>
              <a:ext cx="84667" cy="503585"/>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1" name="Connecteur droit 2690"/>
            <p:cNvCxnSpPr>
              <a:stCxn id="2689" idx="4"/>
            </p:cNvCxnSpPr>
            <p:nvPr/>
          </p:nvCxnSpPr>
          <p:spPr>
            <a:xfrm rot="16200000" flipH="1" flipV="1">
              <a:off x="3632902" y="2156016"/>
              <a:ext cx="174931" cy="12700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2" name="Connecteur droit 2691"/>
            <p:cNvCxnSpPr>
              <a:stCxn id="2689" idx="2"/>
            </p:cNvCxnSpPr>
            <p:nvPr/>
          </p:nvCxnSpPr>
          <p:spPr>
            <a:xfrm rot="10800000" flipH="1" flipV="1">
              <a:off x="3482208" y="2175851"/>
              <a:ext cx="174627" cy="12192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693" name="Forme libre 2692"/>
            <p:cNvSpPr/>
            <p:nvPr/>
          </p:nvSpPr>
          <p:spPr>
            <a:xfrm>
              <a:off x="3685961" y="2243667"/>
              <a:ext cx="179917" cy="217334"/>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2694" name="Forme libre 2693"/>
            <p:cNvSpPr/>
            <p:nvPr/>
          </p:nvSpPr>
          <p:spPr>
            <a:xfrm>
              <a:off x="3451096" y="2327454"/>
              <a:ext cx="232834" cy="106018"/>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60" name="Groupe 3863"/>
          <p:cNvGrpSpPr>
            <a:grpSpLocks noChangeAspect="1"/>
          </p:cNvGrpSpPr>
          <p:nvPr/>
        </p:nvGrpSpPr>
        <p:grpSpPr bwMode="auto">
          <a:xfrm rot="3655600" flipH="1">
            <a:off x="1104107" y="4231481"/>
            <a:ext cx="125412" cy="149225"/>
            <a:chOff x="3428992" y="2071678"/>
            <a:chExt cx="428628" cy="508884"/>
          </a:xfrm>
        </p:grpSpPr>
        <p:sp>
          <p:nvSpPr>
            <p:cNvPr id="2696" name="Larme 2695"/>
            <p:cNvSpPr/>
            <p:nvPr/>
          </p:nvSpPr>
          <p:spPr>
            <a:xfrm rot="7508529">
              <a:off x="3446584" y="2086824"/>
              <a:ext cx="427681" cy="428631"/>
            </a:xfrm>
            <a:prstGeom prst="teardrop">
              <a:avLst>
                <a:gd name="adj" fmla="val 98647"/>
              </a:avLst>
            </a:pr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697" name="Connecteur droit 2696"/>
            <p:cNvCxnSpPr>
              <a:stCxn id="2696" idx="7"/>
              <a:endCxn id="2696" idx="3"/>
            </p:cNvCxnSpPr>
            <p:nvPr/>
          </p:nvCxnSpPr>
          <p:spPr>
            <a:xfrm flipH="1" flipV="1">
              <a:off x="3624149" y="2101195"/>
              <a:ext cx="86811" cy="50347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8" name="Connecteur droit 2697"/>
            <p:cNvCxnSpPr>
              <a:stCxn id="2696" idx="4"/>
            </p:cNvCxnSpPr>
            <p:nvPr/>
          </p:nvCxnSpPr>
          <p:spPr>
            <a:xfrm rot="16200000" flipH="1" flipV="1">
              <a:off x="3627984" y="2151440"/>
              <a:ext cx="178652" cy="124789"/>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9" name="Connecteur droit 2698"/>
            <p:cNvCxnSpPr>
              <a:stCxn id="2696" idx="2"/>
            </p:cNvCxnSpPr>
            <p:nvPr/>
          </p:nvCxnSpPr>
          <p:spPr>
            <a:xfrm rot="10800000" flipH="1" flipV="1">
              <a:off x="3486379" y="2188166"/>
              <a:ext cx="173622" cy="12451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700" name="Forme libre 2699"/>
            <p:cNvSpPr/>
            <p:nvPr/>
          </p:nvSpPr>
          <p:spPr>
            <a:xfrm>
              <a:off x="3684746" y="2243911"/>
              <a:ext cx="179046" cy="211134"/>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2701" name="Forme libre 2700"/>
            <p:cNvSpPr/>
            <p:nvPr/>
          </p:nvSpPr>
          <p:spPr>
            <a:xfrm>
              <a:off x="3451309" y="2326171"/>
              <a:ext cx="233306" cy="108273"/>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61" name="Groupe 3870"/>
          <p:cNvGrpSpPr>
            <a:grpSpLocks noChangeAspect="1"/>
          </p:cNvGrpSpPr>
          <p:nvPr/>
        </p:nvGrpSpPr>
        <p:grpSpPr bwMode="auto">
          <a:xfrm rot="3655600" flipH="1">
            <a:off x="5175250" y="4159251"/>
            <a:ext cx="122237" cy="144462"/>
            <a:chOff x="3428992" y="2071678"/>
            <a:chExt cx="428628" cy="508884"/>
          </a:xfrm>
        </p:grpSpPr>
        <p:sp>
          <p:nvSpPr>
            <p:cNvPr id="2703" name="Larme 2702"/>
            <p:cNvSpPr/>
            <p:nvPr/>
          </p:nvSpPr>
          <p:spPr>
            <a:xfrm rot="7508529">
              <a:off x="3443676" y="2071062"/>
              <a:ext cx="430594" cy="428628"/>
            </a:xfrm>
            <a:prstGeom prst="teardrop">
              <a:avLst>
                <a:gd name="adj" fmla="val 98647"/>
              </a:avLst>
            </a:pr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704" name="Connecteur droit 2703"/>
            <p:cNvCxnSpPr>
              <a:stCxn id="2703" idx="7"/>
              <a:endCxn id="2703" idx="3"/>
            </p:cNvCxnSpPr>
            <p:nvPr/>
          </p:nvCxnSpPr>
          <p:spPr>
            <a:xfrm flipH="1" flipV="1">
              <a:off x="3617155" y="2067400"/>
              <a:ext cx="89066" cy="50329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5" name="Connecteur droit 2704"/>
            <p:cNvCxnSpPr>
              <a:stCxn id="2703" idx="4"/>
            </p:cNvCxnSpPr>
            <p:nvPr/>
          </p:nvCxnSpPr>
          <p:spPr>
            <a:xfrm rot="16200000" flipH="1" flipV="1">
              <a:off x="3636069" y="2140952"/>
              <a:ext cx="173355" cy="12803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6" name="Connecteur droit 2705"/>
            <p:cNvCxnSpPr>
              <a:stCxn id="2703" idx="2"/>
            </p:cNvCxnSpPr>
            <p:nvPr/>
          </p:nvCxnSpPr>
          <p:spPr>
            <a:xfrm rot="10800000" flipH="1" flipV="1">
              <a:off x="3476158" y="2153010"/>
              <a:ext cx="172563" cy="123027"/>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707" name="Forme libre 2706"/>
            <p:cNvSpPr/>
            <p:nvPr/>
          </p:nvSpPr>
          <p:spPr>
            <a:xfrm>
              <a:off x="3670491" y="2228517"/>
              <a:ext cx="178132" cy="212502"/>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2708" name="Forme libre 2707"/>
            <p:cNvSpPr/>
            <p:nvPr/>
          </p:nvSpPr>
          <p:spPr>
            <a:xfrm>
              <a:off x="3446676" y="2330324"/>
              <a:ext cx="233798" cy="106249"/>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62" name="Groupe 3877"/>
          <p:cNvGrpSpPr>
            <a:grpSpLocks noChangeAspect="1"/>
          </p:cNvGrpSpPr>
          <p:nvPr/>
        </p:nvGrpSpPr>
        <p:grpSpPr bwMode="auto">
          <a:xfrm rot="3655600" flipH="1">
            <a:off x="1824832" y="4234656"/>
            <a:ext cx="152400" cy="179387"/>
            <a:chOff x="3428992" y="2071678"/>
            <a:chExt cx="428628" cy="508884"/>
          </a:xfrm>
        </p:grpSpPr>
        <p:sp>
          <p:nvSpPr>
            <p:cNvPr id="2710" name="Larme 2709"/>
            <p:cNvSpPr/>
            <p:nvPr/>
          </p:nvSpPr>
          <p:spPr>
            <a:xfrm rot="7508529">
              <a:off x="3442388" y="2065875"/>
              <a:ext cx="427823" cy="428628"/>
            </a:xfrm>
            <a:prstGeom prst="teardrop">
              <a:avLst>
                <a:gd name="adj" fmla="val 98647"/>
              </a:avLst>
            </a:pr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711" name="Connecteur droit 2710"/>
            <p:cNvCxnSpPr>
              <a:stCxn id="2710" idx="7"/>
              <a:endCxn id="2710" idx="3"/>
            </p:cNvCxnSpPr>
            <p:nvPr/>
          </p:nvCxnSpPr>
          <p:spPr>
            <a:xfrm flipH="1" flipV="1">
              <a:off x="3607388" y="2062558"/>
              <a:ext cx="84834" cy="50438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2" name="Connecteur droit 2711"/>
            <p:cNvCxnSpPr>
              <a:stCxn id="2710" idx="4"/>
            </p:cNvCxnSpPr>
            <p:nvPr/>
          </p:nvCxnSpPr>
          <p:spPr>
            <a:xfrm rot="16200000" flipH="1" flipV="1">
              <a:off x="3626135" y="2141554"/>
              <a:ext cx="175634" cy="125017"/>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3" name="Connecteur droit 2712"/>
            <p:cNvCxnSpPr>
              <a:stCxn id="2710" idx="2"/>
            </p:cNvCxnSpPr>
            <p:nvPr/>
          </p:nvCxnSpPr>
          <p:spPr>
            <a:xfrm rot="10800000" flipH="1" flipV="1">
              <a:off x="3474237" y="2146752"/>
              <a:ext cx="174132" cy="12609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714" name="Forme libre 2713"/>
            <p:cNvSpPr/>
            <p:nvPr/>
          </p:nvSpPr>
          <p:spPr>
            <a:xfrm>
              <a:off x="3676304" y="2229001"/>
              <a:ext cx="178595" cy="211659"/>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2715" name="Forme libre 2714"/>
            <p:cNvSpPr/>
            <p:nvPr/>
          </p:nvSpPr>
          <p:spPr>
            <a:xfrm>
              <a:off x="3440002" y="2317165"/>
              <a:ext cx="236637" cy="108082"/>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63" name="Groupe 3884"/>
          <p:cNvGrpSpPr>
            <a:grpSpLocks noChangeAspect="1"/>
          </p:cNvGrpSpPr>
          <p:nvPr/>
        </p:nvGrpSpPr>
        <p:grpSpPr bwMode="auto">
          <a:xfrm rot="3655600" flipH="1">
            <a:off x="3186113" y="4237037"/>
            <a:ext cx="166688" cy="195263"/>
            <a:chOff x="3428992" y="2071678"/>
            <a:chExt cx="428628" cy="508884"/>
          </a:xfrm>
        </p:grpSpPr>
        <p:sp>
          <p:nvSpPr>
            <p:cNvPr id="2724" name="Larme 2723"/>
            <p:cNvSpPr/>
            <p:nvPr/>
          </p:nvSpPr>
          <p:spPr>
            <a:xfrm rot="7508529">
              <a:off x="3428355" y="2073832"/>
              <a:ext cx="430275" cy="428625"/>
            </a:xfrm>
            <a:prstGeom prst="teardrop">
              <a:avLst>
                <a:gd name="adj" fmla="val 98647"/>
              </a:avLst>
            </a:pr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725" name="Connecteur droit 2724"/>
            <p:cNvCxnSpPr>
              <a:stCxn id="2724" idx="7"/>
              <a:endCxn id="2724" idx="3"/>
            </p:cNvCxnSpPr>
            <p:nvPr/>
          </p:nvCxnSpPr>
          <p:spPr>
            <a:xfrm flipH="1" flipV="1">
              <a:off x="3613722" y="2063897"/>
              <a:ext cx="85727" cy="504745"/>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6" name="Connecteur droit 2725"/>
            <p:cNvCxnSpPr>
              <a:stCxn id="2724" idx="4"/>
            </p:cNvCxnSpPr>
            <p:nvPr/>
          </p:nvCxnSpPr>
          <p:spPr>
            <a:xfrm rot="16200000" flipH="1" flipV="1">
              <a:off x="3625682" y="2137449"/>
              <a:ext cx="177903" cy="12654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7" name="Connecteur droit 2726"/>
            <p:cNvCxnSpPr>
              <a:stCxn id="2724" idx="2"/>
            </p:cNvCxnSpPr>
            <p:nvPr/>
          </p:nvCxnSpPr>
          <p:spPr>
            <a:xfrm rot="10800000" flipH="1" flipV="1">
              <a:off x="3477057" y="2155590"/>
              <a:ext cx="171451" cy="12411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728" name="Forme libre 2727"/>
            <p:cNvSpPr/>
            <p:nvPr/>
          </p:nvSpPr>
          <p:spPr>
            <a:xfrm>
              <a:off x="3681767" y="2228817"/>
              <a:ext cx="179615" cy="210999"/>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2729" name="Forme libre 2728"/>
            <p:cNvSpPr/>
            <p:nvPr/>
          </p:nvSpPr>
          <p:spPr>
            <a:xfrm>
              <a:off x="3434537" y="2316169"/>
              <a:ext cx="236765" cy="107569"/>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64" name="Groupe 3891"/>
          <p:cNvGrpSpPr>
            <a:grpSpLocks noChangeAspect="1"/>
          </p:cNvGrpSpPr>
          <p:nvPr/>
        </p:nvGrpSpPr>
        <p:grpSpPr bwMode="auto">
          <a:xfrm rot="3655600" flipH="1">
            <a:off x="4972050" y="4164013"/>
            <a:ext cx="161925" cy="193675"/>
            <a:chOff x="3428992" y="2071678"/>
            <a:chExt cx="428628" cy="508884"/>
          </a:xfrm>
        </p:grpSpPr>
        <p:sp>
          <p:nvSpPr>
            <p:cNvPr id="2731" name="Larme 2730"/>
            <p:cNvSpPr/>
            <p:nvPr/>
          </p:nvSpPr>
          <p:spPr>
            <a:xfrm rot="7508529">
              <a:off x="3442152" y="2080402"/>
              <a:ext cx="429633" cy="428628"/>
            </a:xfrm>
            <a:prstGeom prst="teardrop">
              <a:avLst>
                <a:gd name="adj" fmla="val 98647"/>
              </a:avLst>
            </a:pr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732" name="Connecteur droit 2731"/>
            <p:cNvCxnSpPr>
              <a:stCxn id="2731" idx="7"/>
              <a:endCxn id="2731" idx="3"/>
            </p:cNvCxnSpPr>
            <p:nvPr/>
          </p:nvCxnSpPr>
          <p:spPr>
            <a:xfrm flipH="1" flipV="1">
              <a:off x="3619596" y="2088747"/>
              <a:ext cx="88246" cy="50471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3" name="Connecteur droit 2732"/>
            <p:cNvCxnSpPr>
              <a:stCxn id="2731" idx="4"/>
            </p:cNvCxnSpPr>
            <p:nvPr/>
          </p:nvCxnSpPr>
          <p:spPr>
            <a:xfrm rot="16200000" flipH="1" flipV="1">
              <a:off x="3628932" y="2134100"/>
              <a:ext cx="175190" cy="121863"/>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4" name="Connecteur droit 2733"/>
            <p:cNvCxnSpPr>
              <a:stCxn id="2731" idx="2"/>
            </p:cNvCxnSpPr>
            <p:nvPr/>
          </p:nvCxnSpPr>
          <p:spPr>
            <a:xfrm rot="10800000" flipH="1" flipV="1">
              <a:off x="3478910" y="2181191"/>
              <a:ext cx="176494" cy="120963"/>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735" name="Forme libre 2734"/>
            <p:cNvSpPr/>
            <p:nvPr/>
          </p:nvSpPr>
          <p:spPr>
            <a:xfrm>
              <a:off x="3680716" y="2237541"/>
              <a:ext cx="180697" cy="212729"/>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2736" name="Forme libre 2735"/>
            <p:cNvSpPr/>
            <p:nvPr/>
          </p:nvSpPr>
          <p:spPr>
            <a:xfrm>
              <a:off x="3445255" y="2325803"/>
              <a:ext cx="235325" cy="108451"/>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65" name="Groupe 3898"/>
          <p:cNvGrpSpPr>
            <a:grpSpLocks noChangeAspect="1"/>
          </p:cNvGrpSpPr>
          <p:nvPr/>
        </p:nvGrpSpPr>
        <p:grpSpPr bwMode="auto">
          <a:xfrm rot="3655600" flipH="1">
            <a:off x="7300119" y="4236244"/>
            <a:ext cx="158750" cy="188912"/>
            <a:chOff x="3428992" y="2071678"/>
            <a:chExt cx="428628" cy="508884"/>
          </a:xfrm>
        </p:grpSpPr>
        <p:sp>
          <p:nvSpPr>
            <p:cNvPr id="2738" name="Larme 2737"/>
            <p:cNvSpPr/>
            <p:nvPr/>
          </p:nvSpPr>
          <p:spPr>
            <a:xfrm rot="7508529">
              <a:off x="3430514" y="2069647"/>
              <a:ext cx="427635" cy="428628"/>
            </a:xfrm>
            <a:prstGeom prst="teardrop">
              <a:avLst>
                <a:gd name="adj" fmla="val 98647"/>
              </a:avLst>
            </a:pr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739" name="Connecteur droit 2738"/>
            <p:cNvCxnSpPr>
              <a:stCxn id="2738" idx="7"/>
              <a:endCxn id="2738" idx="3"/>
            </p:cNvCxnSpPr>
            <p:nvPr/>
          </p:nvCxnSpPr>
          <p:spPr>
            <a:xfrm flipH="1" flipV="1">
              <a:off x="3604541" y="2063014"/>
              <a:ext cx="90011" cy="504609"/>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0" name="Connecteur droit 2739"/>
            <p:cNvCxnSpPr>
              <a:stCxn id="2738" idx="4"/>
            </p:cNvCxnSpPr>
            <p:nvPr/>
          </p:nvCxnSpPr>
          <p:spPr>
            <a:xfrm rot="16200000" flipH="1" flipV="1">
              <a:off x="3619088" y="2135811"/>
              <a:ext cx="175329" cy="124303"/>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1" name="Connecteur droit 2740"/>
            <p:cNvCxnSpPr>
              <a:stCxn id="2738" idx="2"/>
            </p:cNvCxnSpPr>
            <p:nvPr/>
          </p:nvCxnSpPr>
          <p:spPr>
            <a:xfrm rot="10800000" flipH="1" flipV="1">
              <a:off x="3479840" y="2159262"/>
              <a:ext cx="175736" cy="124015"/>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742" name="Forme libre 2741"/>
            <p:cNvSpPr/>
            <p:nvPr/>
          </p:nvSpPr>
          <p:spPr>
            <a:xfrm>
              <a:off x="3672984" y="2213980"/>
              <a:ext cx="180024" cy="213817"/>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2743" name="Forme libre 2742"/>
            <p:cNvSpPr/>
            <p:nvPr/>
          </p:nvSpPr>
          <p:spPr>
            <a:xfrm>
              <a:off x="3445309" y="2326895"/>
              <a:ext cx="235744" cy="106910"/>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66" name="Groupe 3905"/>
          <p:cNvGrpSpPr>
            <a:grpSpLocks noChangeAspect="1"/>
          </p:cNvGrpSpPr>
          <p:nvPr/>
        </p:nvGrpSpPr>
        <p:grpSpPr bwMode="auto">
          <a:xfrm rot="3655600" flipH="1">
            <a:off x="6533357" y="4231481"/>
            <a:ext cx="127000" cy="150813"/>
            <a:chOff x="3428992" y="2071678"/>
            <a:chExt cx="428628" cy="508884"/>
          </a:xfrm>
        </p:grpSpPr>
        <p:sp>
          <p:nvSpPr>
            <p:cNvPr id="2745" name="Larme 2744"/>
            <p:cNvSpPr/>
            <p:nvPr/>
          </p:nvSpPr>
          <p:spPr>
            <a:xfrm rot="7508529">
              <a:off x="3430848" y="2070966"/>
              <a:ext cx="428532" cy="428628"/>
            </a:xfrm>
            <a:prstGeom prst="teardrop">
              <a:avLst>
                <a:gd name="adj" fmla="val 98647"/>
              </a:avLst>
            </a:pr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746" name="Connecteur droit 2745"/>
            <p:cNvCxnSpPr>
              <a:stCxn id="2745" idx="7"/>
              <a:endCxn id="2745" idx="3"/>
            </p:cNvCxnSpPr>
            <p:nvPr/>
          </p:nvCxnSpPr>
          <p:spPr>
            <a:xfrm flipH="1" flipV="1">
              <a:off x="3605566" y="2060828"/>
              <a:ext cx="91085" cy="50352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7" name="Connecteur droit 2746"/>
            <p:cNvCxnSpPr>
              <a:stCxn id="2745" idx="4"/>
            </p:cNvCxnSpPr>
            <p:nvPr/>
          </p:nvCxnSpPr>
          <p:spPr>
            <a:xfrm rot="16200000" flipH="1" flipV="1">
              <a:off x="3630595" y="2130509"/>
              <a:ext cx="176771" cy="123229"/>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48" name="Connecteur droit 2747"/>
            <p:cNvCxnSpPr>
              <a:stCxn id="2745" idx="2"/>
            </p:cNvCxnSpPr>
            <p:nvPr/>
          </p:nvCxnSpPr>
          <p:spPr>
            <a:xfrm rot="10800000" flipH="1" flipV="1">
              <a:off x="3483314" y="2163352"/>
              <a:ext cx="176807" cy="12320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749" name="Forme libre 2748"/>
            <p:cNvSpPr/>
            <p:nvPr/>
          </p:nvSpPr>
          <p:spPr>
            <a:xfrm>
              <a:off x="3671473" y="2224675"/>
              <a:ext cx="176811" cy="214266"/>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2750" name="Forme libre 2749"/>
            <p:cNvSpPr/>
            <p:nvPr/>
          </p:nvSpPr>
          <p:spPr>
            <a:xfrm>
              <a:off x="3447129" y="2319145"/>
              <a:ext cx="235745" cy="107133"/>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67" name="Groupe 3912"/>
          <p:cNvGrpSpPr>
            <a:grpSpLocks noChangeAspect="1"/>
          </p:cNvGrpSpPr>
          <p:nvPr/>
        </p:nvGrpSpPr>
        <p:grpSpPr bwMode="auto">
          <a:xfrm rot="3655600" flipH="1">
            <a:off x="4685506" y="4236244"/>
            <a:ext cx="161925" cy="192088"/>
            <a:chOff x="3428992" y="2071678"/>
            <a:chExt cx="428628" cy="508884"/>
          </a:xfrm>
        </p:grpSpPr>
        <p:sp>
          <p:nvSpPr>
            <p:cNvPr id="2752" name="Larme 2751"/>
            <p:cNvSpPr/>
            <p:nvPr/>
          </p:nvSpPr>
          <p:spPr>
            <a:xfrm rot="7508529">
              <a:off x="3429825" y="2070344"/>
              <a:ext cx="428975" cy="428628"/>
            </a:xfrm>
            <a:prstGeom prst="teardrop">
              <a:avLst>
                <a:gd name="adj" fmla="val 98647"/>
              </a:avLst>
            </a:pr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753" name="Connecteur droit 2752"/>
            <p:cNvCxnSpPr>
              <a:stCxn id="2752" idx="7"/>
              <a:endCxn id="2752" idx="3"/>
            </p:cNvCxnSpPr>
            <p:nvPr/>
          </p:nvCxnSpPr>
          <p:spPr>
            <a:xfrm flipH="1" flipV="1">
              <a:off x="3605301" y="2063158"/>
              <a:ext cx="88248" cy="504677"/>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4" name="Connecteur droit 2753"/>
            <p:cNvCxnSpPr>
              <a:stCxn id="2752" idx="4"/>
            </p:cNvCxnSpPr>
            <p:nvPr/>
          </p:nvCxnSpPr>
          <p:spPr>
            <a:xfrm rot="16200000" flipH="1" flipV="1">
              <a:off x="3617389" y="2122196"/>
              <a:ext cx="176637" cy="121863"/>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5" name="Connecteur droit 2754"/>
            <p:cNvCxnSpPr>
              <a:stCxn id="2752" idx="2"/>
            </p:cNvCxnSpPr>
            <p:nvPr/>
          </p:nvCxnSpPr>
          <p:spPr>
            <a:xfrm rot="10800000" flipH="1" flipV="1">
              <a:off x="3479108" y="2163040"/>
              <a:ext cx="176494" cy="121965"/>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756" name="Forme libre 2755"/>
            <p:cNvSpPr/>
            <p:nvPr/>
          </p:nvSpPr>
          <p:spPr>
            <a:xfrm>
              <a:off x="3669897" y="2225984"/>
              <a:ext cx="180697" cy="214489"/>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2757" name="Forme libre 2756"/>
            <p:cNvSpPr/>
            <p:nvPr/>
          </p:nvSpPr>
          <p:spPr>
            <a:xfrm>
              <a:off x="3445255" y="2327902"/>
              <a:ext cx="235325" cy="105142"/>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68" name="Groupe 3919"/>
          <p:cNvGrpSpPr>
            <a:grpSpLocks noChangeAspect="1"/>
          </p:cNvGrpSpPr>
          <p:nvPr/>
        </p:nvGrpSpPr>
        <p:grpSpPr>
          <a:xfrm flipH="1">
            <a:off x="1285852" y="4286256"/>
            <a:ext cx="127770" cy="151694"/>
            <a:chOff x="3428992" y="2071678"/>
            <a:chExt cx="428628" cy="508884"/>
          </a:xfrm>
          <a:solidFill>
            <a:schemeClr val="accent6">
              <a:lumMod val="50000"/>
            </a:schemeClr>
          </a:solidFill>
        </p:grpSpPr>
        <p:sp>
          <p:nvSpPr>
            <p:cNvPr id="2759" name="Larme 2758"/>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760" name="Connecteur droit 2759"/>
            <p:cNvCxnSpPr>
              <a:stCxn id="2759" idx="7"/>
              <a:endCxn id="2759"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1" name="Connecteur droit 2760"/>
            <p:cNvCxnSpPr>
              <a:stCxn id="2759"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2" name="Connecteur droit 2761"/>
            <p:cNvCxnSpPr>
              <a:stCxn id="2759"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763" name="Forme libre 2762"/>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2764" name="Forme libre 2763"/>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69" name="Groupe 3926"/>
          <p:cNvGrpSpPr>
            <a:grpSpLocks noChangeAspect="1"/>
          </p:cNvGrpSpPr>
          <p:nvPr/>
        </p:nvGrpSpPr>
        <p:grpSpPr>
          <a:xfrm flipH="1">
            <a:off x="3714744" y="4214818"/>
            <a:ext cx="127770" cy="151694"/>
            <a:chOff x="3428992" y="2071678"/>
            <a:chExt cx="428628" cy="508884"/>
          </a:xfrm>
          <a:solidFill>
            <a:schemeClr val="accent6">
              <a:lumMod val="50000"/>
            </a:schemeClr>
          </a:solidFill>
        </p:grpSpPr>
        <p:sp>
          <p:nvSpPr>
            <p:cNvPr id="2766" name="Larme 2765"/>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767" name="Connecteur droit 2766"/>
            <p:cNvCxnSpPr>
              <a:stCxn id="2766" idx="7"/>
              <a:endCxn id="2766"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8" name="Connecteur droit 2767"/>
            <p:cNvCxnSpPr>
              <a:stCxn id="2766"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9" name="Connecteur droit 2768"/>
            <p:cNvCxnSpPr>
              <a:stCxn id="2766"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770" name="Forme libre 2769"/>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2771" name="Forme libre 2770"/>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70" name="Groupe 3933"/>
          <p:cNvGrpSpPr>
            <a:grpSpLocks noChangeAspect="1"/>
          </p:cNvGrpSpPr>
          <p:nvPr/>
        </p:nvGrpSpPr>
        <p:grpSpPr>
          <a:xfrm flipH="1">
            <a:off x="2500298" y="4214818"/>
            <a:ext cx="127770" cy="151694"/>
            <a:chOff x="3428992" y="2071678"/>
            <a:chExt cx="428628" cy="508884"/>
          </a:xfrm>
          <a:solidFill>
            <a:schemeClr val="accent6">
              <a:lumMod val="50000"/>
            </a:schemeClr>
          </a:solidFill>
        </p:grpSpPr>
        <p:sp>
          <p:nvSpPr>
            <p:cNvPr id="2773" name="Larme 2772"/>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774" name="Connecteur droit 2773"/>
            <p:cNvCxnSpPr>
              <a:stCxn id="2773" idx="7"/>
              <a:endCxn id="2773"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5" name="Connecteur droit 2774"/>
            <p:cNvCxnSpPr>
              <a:stCxn id="2773"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6" name="Connecteur droit 2775"/>
            <p:cNvCxnSpPr>
              <a:stCxn id="2773"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777" name="Forme libre 2776"/>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2778" name="Forme libre 2777"/>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71" name="Groupe 3940"/>
          <p:cNvGrpSpPr>
            <a:grpSpLocks noChangeAspect="1"/>
          </p:cNvGrpSpPr>
          <p:nvPr/>
        </p:nvGrpSpPr>
        <p:grpSpPr>
          <a:xfrm flipH="1">
            <a:off x="2928926" y="4143380"/>
            <a:ext cx="127770" cy="151694"/>
            <a:chOff x="3428992" y="2071678"/>
            <a:chExt cx="428628" cy="508884"/>
          </a:xfrm>
          <a:solidFill>
            <a:schemeClr val="accent6">
              <a:lumMod val="50000"/>
            </a:schemeClr>
          </a:solidFill>
        </p:grpSpPr>
        <p:sp>
          <p:nvSpPr>
            <p:cNvPr id="2780" name="Larme 2779"/>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781" name="Connecteur droit 2780"/>
            <p:cNvCxnSpPr>
              <a:stCxn id="2780" idx="7"/>
              <a:endCxn id="2780"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2" name="Connecteur droit 2781"/>
            <p:cNvCxnSpPr>
              <a:stCxn id="2780"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3" name="Connecteur droit 2782"/>
            <p:cNvCxnSpPr>
              <a:stCxn id="2780"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784" name="Forme libre 2783"/>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2785" name="Forme libre 2784"/>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72" name="Groupe 3947"/>
          <p:cNvGrpSpPr>
            <a:grpSpLocks noChangeAspect="1"/>
          </p:cNvGrpSpPr>
          <p:nvPr/>
        </p:nvGrpSpPr>
        <p:grpSpPr>
          <a:xfrm flipH="1">
            <a:off x="2928926" y="4214818"/>
            <a:ext cx="127770" cy="151694"/>
            <a:chOff x="3428992" y="2071678"/>
            <a:chExt cx="428628" cy="508884"/>
          </a:xfrm>
          <a:solidFill>
            <a:schemeClr val="accent6">
              <a:lumMod val="50000"/>
            </a:schemeClr>
          </a:solidFill>
        </p:grpSpPr>
        <p:sp>
          <p:nvSpPr>
            <p:cNvPr id="2787" name="Larme 2786"/>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788" name="Connecteur droit 2787"/>
            <p:cNvCxnSpPr>
              <a:stCxn id="2787" idx="7"/>
              <a:endCxn id="2787"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9" name="Connecteur droit 2788"/>
            <p:cNvCxnSpPr>
              <a:stCxn id="2787"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0" name="Connecteur droit 2789"/>
            <p:cNvCxnSpPr>
              <a:stCxn id="2787"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791" name="Forme libre 2790"/>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2792" name="Forme libre 2791"/>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73" name="Groupe 3954"/>
          <p:cNvGrpSpPr>
            <a:grpSpLocks noChangeAspect="1"/>
          </p:cNvGrpSpPr>
          <p:nvPr/>
        </p:nvGrpSpPr>
        <p:grpSpPr>
          <a:xfrm flipH="1">
            <a:off x="5429256" y="4214818"/>
            <a:ext cx="127770" cy="151694"/>
            <a:chOff x="3428992" y="2071678"/>
            <a:chExt cx="428628" cy="508884"/>
          </a:xfrm>
          <a:solidFill>
            <a:schemeClr val="accent6">
              <a:lumMod val="50000"/>
            </a:schemeClr>
          </a:solidFill>
        </p:grpSpPr>
        <p:sp>
          <p:nvSpPr>
            <p:cNvPr id="2794" name="Larme 2793"/>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795" name="Connecteur droit 2794"/>
            <p:cNvCxnSpPr>
              <a:stCxn id="2794" idx="7"/>
              <a:endCxn id="2794"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6" name="Connecteur droit 2795"/>
            <p:cNvCxnSpPr>
              <a:stCxn id="2794"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7" name="Connecteur droit 2796"/>
            <p:cNvCxnSpPr>
              <a:stCxn id="2794"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798" name="Forme libre 2797"/>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2799" name="Forme libre 2798"/>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74" name="Groupe 3961"/>
          <p:cNvGrpSpPr>
            <a:grpSpLocks noChangeAspect="1"/>
          </p:cNvGrpSpPr>
          <p:nvPr/>
        </p:nvGrpSpPr>
        <p:grpSpPr>
          <a:xfrm flipH="1">
            <a:off x="1571604" y="4286256"/>
            <a:ext cx="127770" cy="151694"/>
            <a:chOff x="3428992" y="2071678"/>
            <a:chExt cx="428628" cy="508884"/>
          </a:xfrm>
          <a:solidFill>
            <a:schemeClr val="accent6">
              <a:lumMod val="50000"/>
            </a:schemeClr>
          </a:solidFill>
        </p:grpSpPr>
        <p:sp>
          <p:nvSpPr>
            <p:cNvPr id="2801" name="Larme 2800"/>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802" name="Connecteur droit 2801"/>
            <p:cNvCxnSpPr>
              <a:stCxn id="2801" idx="7"/>
              <a:endCxn id="2801"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3" name="Connecteur droit 2802"/>
            <p:cNvCxnSpPr>
              <a:stCxn id="2801"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04" name="Connecteur droit 2803"/>
            <p:cNvCxnSpPr>
              <a:stCxn id="2801"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805" name="Forme libre 2804"/>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2806" name="Forme libre 2805"/>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75" name="Groupe 3968"/>
          <p:cNvGrpSpPr>
            <a:grpSpLocks noChangeAspect="1"/>
          </p:cNvGrpSpPr>
          <p:nvPr/>
        </p:nvGrpSpPr>
        <p:grpSpPr>
          <a:xfrm flipH="1">
            <a:off x="2285984" y="4143380"/>
            <a:ext cx="127770" cy="151694"/>
            <a:chOff x="3428992" y="2071678"/>
            <a:chExt cx="428628" cy="508884"/>
          </a:xfrm>
          <a:solidFill>
            <a:schemeClr val="accent6">
              <a:lumMod val="50000"/>
            </a:schemeClr>
          </a:solidFill>
        </p:grpSpPr>
        <p:sp>
          <p:nvSpPr>
            <p:cNvPr id="2808" name="Larme 2807"/>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809" name="Connecteur droit 2808"/>
            <p:cNvCxnSpPr>
              <a:stCxn id="2808" idx="7"/>
              <a:endCxn id="2808"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0" name="Connecteur droit 2809"/>
            <p:cNvCxnSpPr>
              <a:stCxn id="2808"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1" name="Connecteur droit 2810"/>
            <p:cNvCxnSpPr>
              <a:stCxn id="2808"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812" name="Forme libre 2811"/>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2813" name="Forme libre 2812"/>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76" name="Groupe 3975"/>
          <p:cNvGrpSpPr>
            <a:grpSpLocks noChangeAspect="1"/>
          </p:cNvGrpSpPr>
          <p:nvPr/>
        </p:nvGrpSpPr>
        <p:grpSpPr>
          <a:xfrm flipH="1">
            <a:off x="2000232" y="4143380"/>
            <a:ext cx="127770" cy="151694"/>
            <a:chOff x="3428992" y="2071678"/>
            <a:chExt cx="428628" cy="508884"/>
          </a:xfrm>
          <a:solidFill>
            <a:schemeClr val="accent6">
              <a:lumMod val="50000"/>
            </a:schemeClr>
          </a:solidFill>
        </p:grpSpPr>
        <p:sp>
          <p:nvSpPr>
            <p:cNvPr id="2815" name="Larme 2814"/>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816" name="Connecteur droit 2815"/>
            <p:cNvCxnSpPr>
              <a:stCxn id="2815" idx="7"/>
              <a:endCxn id="2815"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7" name="Connecteur droit 2816"/>
            <p:cNvCxnSpPr>
              <a:stCxn id="2815"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18" name="Connecteur droit 2817"/>
            <p:cNvCxnSpPr>
              <a:stCxn id="2815"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819" name="Forme libre 2818"/>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2820" name="Forme libre 2819"/>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77" name="Groupe 3982"/>
          <p:cNvGrpSpPr>
            <a:grpSpLocks noChangeAspect="1"/>
          </p:cNvGrpSpPr>
          <p:nvPr/>
        </p:nvGrpSpPr>
        <p:grpSpPr>
          <a:xfrm flipH="1">
            <a:off x="3357554" y="4214818"/>
            <a:ext cx="127770" cy="151694"/>
            <a:chOff x="3428992" y="2071678"/>
            <a:chExt cx="428628" cy="508884"/>
          </a:xfrm>
          <a:solidFill>
            <a:schemeClr val="accent6">
              <a:lumMod val="50000"/>
            </a:schemeClr>
          </a:solidFill>
        </p:grpSpPr>
        <p:sp>
          <p:nvSpPr>
            <p:cNvPr id="2822" name="Larme 2821"/>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823" name="Connecteur droit 2822"/>
            <p:cNvCxnSpPr>
              <a:stCxn id="2822" idx="7"/>
              <a:endCxn id="2822"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4" name="Connecteur droit 2823"/>
            <p:cNvCxnSpPr>
              <a:stCxn id="2822"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5" name="Connecteur droit 2824"/>
            <p:cNvCxnSpPr>
              <a:stCxn id="2822"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826" name="Forme libre 2825"/>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2827" name="Forme libre 2826"/>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78" name="Groupe 3989"/>
          <p:cNvGrpSpPr>
            <a:grpSpLocks noChangeAspect="1"/>
          </p:cNvGrpSpPr>
          <p:nvPr/>
        </p:nvGrpSpPr>
        <p:grpSpPr>
          <a:xfrm flipH="1">
            <a:off x="3143240" y="4143380"/>
            <a:ext cx="127770" cy="151694"/>
            <a:chOff x="3428992" y="2071678"/>
            <a:chExt cx="428628" cy="508884"/>
          </a:xfrm>
          <a:solidFill>
            <a:schemeClr val="accent6">
              <a:lumMod val="50000"/>
            </a:schemeClr>
          </a:solidFill>
        </p:grpSpPr>
        <p:sp>
          <p:nvSpPr>
            <p:cNvPr id="2829" name="Larme 2828"/>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830" name="Connecteur droit 2829"/>
            <p:cNvCxnSpPr>
              <a:stCxn id="2829" idx="7"/>
              <a:endCxn id="2829"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1" name="Connecteur droit 2830"/>
            <p:cNvCxnSpPr>
              <a:stCxn id="2829"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2" name="Connecteur droit 2831"/>
            <p:cNvCxnSpPr>
              <a:stCxn id="2829"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833" name="Forme libre 2832"/>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2834" name="Forme libre 2833"/>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79" name="Groupe 3996"/>
          <p:cNvGrpSpPr>
            <a:grpSpLocks noChangeAspect="1"/>
          </p:cNvGrpSpPr>
          <p:nvPr/>
        </p:nvGrpSpPr>
        <p:grpSpPr>
          <a:xfrm flipH="1">
            <a:off x="3571868" y="4214818"/>
            <a:ext cx="127770" cy="151694"/>
            <a:chOff x="3428992" y="2071678"/>
            <a:chExt cx="428628" cy="508884"/>
          </a:xfrm>
          <a:solidFill>
            <a:schemeClr val="accent6">
              <a:lumMod val="50000"/>
            </a:schemeClr>
          </a:solidFill>
        </p:grpSpPr>
        <p:sp>
          <p:nvSpPr>
            <p:cNvPr id="2836" name="Larme 2835"/>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837" name="Connecteur droit 2836"/>
            <p:cNvCxnSpPr>
              <a:stCxn id="2836" idx="7"/>
              <a:endCxn id="2836"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8" name="Connecteur droit 2837"/>
            <p:cNvCxnSpPr>
              <a:stCxn id="2836"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9" name="Connecteur droit 2838"/>
            <p:cNvCxnSpPr>
              <a:stCxn id="2836"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840" name="Forme libre 2839"/>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2841" name="Forme libre 2840"/>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80" name="Groupe 4003"/>
          <p:cNvGrpSpPr>
            <a:grpSpLocks noChangeAspect="1"/>
          </p:cNvGrpSpPr>
          <p:nvPr/>
        </p:nvGrpSpPr>
        <p:grpSpPr>
          <a:xfrm rot="17593430" flipH="1">
            <a:off x="5102046" y="4227165"/>
            <a:ext cx="123535" cy="146666"/>
            <a:chOff x="3428992" y="2071678"/>
            <a:chExt cx="428628" cy="508884"/>
          </a:xfrm>
          <a:solidFill>
            <a:schemeClr val="accent6">
              <a:lumMod val="50000"/>
            </a:schemeClr>
          </a:solidFill>
        </p:grpSpPr>
        <p:sp>
          <p:nvSpPr>
            <p:cNvPr id="2843" name="Larme 2842"/>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844" name="Connecteur droit 2843"/>
            <p:cNvCxnSpPr>
              <a:stCxn id="2843" idx="7"/>
              <a:endCxn id="2843"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5" name="Connecteur droit 2844"/>
            <p:cNvCxnSpPr>
              <a:stCxn id="2843"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6" name="Connecteur droit 2845"/>
            <p:cNvCxnSpPr>
              <a:stCxn id="2843"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847" name="Forme libre 2846"/>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2848" name="Forme libre 2847"/>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81" name="Groupe 4010"/>
          <p:cNvGrpSpPr>
            <a:grpSpLocks noChangeAspect="1"/>
          </p:cNvGrpSpPr>
          <p:nvPr/>
        </p:nvGrpSpPr>
        <p:grpSpPr>
          <a:xfrm rot="17593430" flipH="1">
            <a:off x="4887731" y="4298603"/>
            <a:ext cx="123535" cy="146666"/>
            <a:chOff x="3428992" y="2071678"/>
            <a:chExt cx="428628" cy="508884"/>
          </a:xfrm>
          <a:solidFill>
            <a:schemeClr val="accent6">
              <a:lumMod val="50000"/>
            </a:schemeClr>
          </a:solidFill>
        </p:grpSpPr>
        <p:sp>
          <p:nvSpPr>
            <p:cNvPr id="2850" name="Larme 2849"/>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851" name="Connecteur droit 2850"/>
            <p:cNvCxnSpPr>
              <a:stCxn id="2850" idx="7"/>
              <a:endCxn id="2850"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2" name="Connecteur droit 2851"/>
            <p:cNvCxnSpPr>
              <a:stCxn id="2850"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3" name="Connecteur droit 2852"/>
            <p:cNvCxnSpPr>
              <a:stCxn id="2850"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854" name="Forme libre 2853"/>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2855" name="Forme libre 2854"/>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82" name="Groupe 4017"/>
          <p:cNvGrpSpPr>
            <a:grpSpLocks noChangeAspect="1"/>
          </p:cNvGrpSpPr>
          <p:nvPr/>
        </p:nvGrpSpPr>
        <p:grpSpPr>
          <a:xfrm rot="17593430" flipH="1">
            <a:off x="4387665" y="4227164"/>
            <a:ext cx="123535" cy="146666"/>
            <a:chOff x="3428992" y="2071678"/>
            <a:chExt cx="428628" cy="508884"/>
          </a:xfrm>
          <a:solidFill>
            <a:schemeClr val="accent6">
              <a:lumMod val="50000"/>
            </a:schemeClr>
          </a:solidFill>
        </p:grpSpPr>
        <p:sp>
          <p:nvSpPr>
            <p:cNvPr id="2857" name="Larme 2856"/>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858" name="Connecteur droit 2857"/>
            <p:cNvCxnSpPr>
              <a:stCxn id="2857" idx="7"/>
              <a:endCxn id="2857"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9" name="Connecteur droit 2858"/>
            <p:cNvCxnSpPr>
              <a:stCxn id="2857"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0" name="Connecteur droit 2859"/>
            <p:cNvCxnSpPr>
              <a:stCxn id="2857"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861" name="Forme libre 2860"/>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2862" name="Forme libre 2861"/>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83" name="Groupe 4024"/>
          <p:cNvGrpSpPr>
            <a:grpSpLocks noChangeAspect="1"/>
          </p:cNvGrpSpPr>
          <p:nvPr/>
        </p:nvGrpSpPr>
        <p:grpSpPr>
          <a:xfrm rot="17593430" flipH="1">
            <a:off x="4530542" y="4155727"/>
            <a:ext cx="123535" cy="146666"/>
            <a:chOff x="3428992" y="2071678"/>
            <a:chExt cx="428628" cy="508884"/>
          </a:xfrm>
          <a:solidFill>
            <a:schemeClr val="accent6">
              <a:lumMod val="50000"/>
            </a:schemeClr>
          </a:solidFill>
        </p:grpSpPr>
        <p:sp>
          <p:nvSpPr>
            <p:cNvPr id="2864" name="Larme 2863"/>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865" name="Connecteur droit 2864"/>
            <p:cNvCxnSpPr>
              <a:stCxn id="2864" idx="7"/>
              <a:endCxn id="2864"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6" name="Connecteur droit 2865"/>
            <p:cNvCxnSpPr>
              <a:stCxn id="2864"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7" name="Connecteur droit 2866"/>
            <p:cNvCxnSpPr>
              <a:stCxn id="2864"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868" name="Forme libre 2867"/>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2869" name="Forme libre 2868"/>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84" name="Groupe 4031"/>
          <p:cNvGrpSpPr>
            <a:grpSpLocks noChangeAspect="1"/>
          </p:cNvGrpSpPr>
          <p:nvPr/>
        </p:nvGrpSpPr>
        <p:grpSpPr>
          <a:xfrm rot="17593430" flipH="1">
            <a:off x="6102177" y="4227164"/>
            <a:ext cx="123535" cy="146666"/>
            <a:chOff x="3428992" y="2071678"/>
            <a:chExt cx="428628" cy="508884"/>
          </a:xfrm>
          <a:solidFill>
            <a:schemeClr val="accent6">
              <a:lumMod val="50000"/>
            </a:schemeClr>
          </a:solidFill>
        </p:grpSpPr>
        <p:sp>
          <p:nvSpPr>
            <p:cNvPr id="2871" name="Larme 2870"/>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872" name="Connecteur droit 2871"/>
            <p:cNvCxnSpPr>
              <a:stCxn id="2871" idx="7"/>
              <a:endCxn id="2871"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3" name="Connecteur droit 2872"/>
            <p:cNvCxnSpPr>
              <a:stCxn id="2871"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74" name="Connecteur droit 2873"/>
            <p:cNvCxnSpPr>
              <a:stCxn id="2871"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875" name="Forme libre 2874"/>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2876" name="Forme libre 2875"/>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85" name="Groupe 4038"/>
          <p:cNvGrpSpPr>
            <a:grpSpLocks noChangeAspect="1"/>
          </p:cNvGrpSpPr>
          <p:nvPr/>
        </p:nvGrpSpPr>
        <p:grpSpPr>
          <a:xfrm rot="17593430" flipH="1">
            <a:off x="5316360" y="4298603"/>
            <a:ext cx="123535" cy="146666"/>
            <a:chOff x="3428992" y="2071678"/>
            <a:chExt cx="428628" cy="508884"/>
          </a:xfrm>
          <a:solidFill>
            <a:schemeClr val="accent6">
              <a:lumMod val="50000"/>
            </a:schemeClr>
          </a:solidFill>
        </p:grpSpPr>
        <p:sp>
          <p:nvSpPr>
            <p:cNvPr id="2878" name="Larme 2877"/>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879" name="Connecteur droit 2878"/>
            <p:cNvCxnSpPr>
              <a:stCxn id="2878" idx="7"/>
              <a:endCxn id="2878"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0" name="Connecteur droit 2879"/>
            <p:cNvCxnSpPr>
              <a:stCxn id="2878"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1" name="Connecteur droit 2880"/>
            <p:cNvCxnSpPr>
              <a:stCxn id="2878"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882" name="Forme libre 2881"/>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2883" name="Forme libre 2882"/>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86" name="Groupe 4045"/>
          <p:cNvGrpSpPr>
            <a:grpSpLocks noChangeAspect="1"/>
          </p:cNvGrpSpPr>
          <p:nvPr/>
        </p:nvGrpSpPr>
        <p:grpSpPr>
          <a:xfrm rot="17593430" flipH="1">
            <a:off x="5744988" y="4298603"/>
            <a:ext cx="123535" cy="146666"/>
            <a:chOff x="3428992" y="2071678"/>
            <a:chExt cx="428628" cy="508884"/>
          </a:xfrm>
          <a:solidFill>
            <a:schemeClr val="accent6">
              <a:lumMod val="50000"/>
            </a:schemeClr>
          </a:solidFill>
        </p:grpSpPr>
        <p:sp>
          <p:nvSpPr>
            <p:cNvPr id="2885" name="Larme 2884"/>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886" name="Connecteur droit 2885"/>
            <p:cNvCxnSpPr>
              <a:stCxn id="2885" idx="7"/>
              <a:endCxn id="2885"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7" name="Connecteur droit 2886"/>
            <p:cNvCxnSpPr>
              <a:stCxn id="2885"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8" name="Connecteur droit 2887"/>
            <p:cNvCxnSpPr>
              <a:stCxn id="2885"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889" name="Forme libre 2888"/>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2890" name="Forme libre 2889"/>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87" name="Groupe 4052"/>
          <p:cNvGrpSpPr>
            <a:grpSpLocks noChangeAspect="1"/>
          </p:cNvGrpSpPr>
          <p:nvPr/>
        </p:nvGrpSpPr>
        <p:grpSpPr>
          <a:xfrm rot="17593430" flipH="1">
            <a:off x="7704633" y="4227164"/>
            <a:ext cx="123535" cy="146666"/>
            <a:chOff x="3428992" y="2071678"/>
            <a:chExt cx="428628" cy="508884"/>
          </a:xfrm>
          <a:solidFill>
            <a:schemeClr val="accent6">
              <a:lumMod val="50000"/>
            </a:schemeClr>
          </a:solidFill>
        </p:grpSpPr>
        <p:sp>
          <p:nvSpPr>
            <p:cNvPr id="2892" name="Larme 2891"/>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893" name="Connecteur droit 2892"/>
            <p:cNvCxnSpPr>
              <a:stCxn id="2892" idx="7"/>
              <a:endCxn id="2892"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4" name="Connecteur droit 2893"/>
            <p:cNvCxnSpPr>
              <a:stCxn id="2892"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5" name="Connecteur droit 2894"/>
            <p:cNvCxnSpPr>
              <a:stCxn id="2892"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896" name="Forme libre 2895"/>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2897" name="Forme libre 2896"/>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496" name="Groupe 4059"/>
          <p:cNvGrpSpPr>
            <a:grpSpLocks noChangeAspect="1"/>
          </p:cNvGrpSpPr>
          <p:nvPr/>
        </p:nvGrpSpPr>
        <p:grpSpPr>
          <a:xfrm rot="17593430" flipH="1">
            <a:off x="7459500" y="4298602"/>
            <a:ext cx="123535" cy="146666"/>
            <a:chOff x="3428992" y="2071678"/>
            <a:chExt cx="428628" cy="508884"/>
          </a:xfrm>
          <a:solidFill>
            <a:schemeClr val="accent6">
              <a:lumMod val="50000"/>
            </a:schemeClr>
          </a:solidFill>
        </p:grpSpPr>
        <p:sp>
          <p:nvSpPr>
            <p:cNvPr id="2899" name="Larme 2898"/>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900" name="Connecteur droit 2899"/>
            <p:cNvCxnSpPr>
              <a:stCxn id="2899" idx="7"/>
              <a:endCxn id="2899"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1" name="Connecteur droit 2900"/>
            <p:cNvCxnSpPr>
              <a:stCxn id="2899"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2" name="Connecteur droit 2901"/>
            <p:cNvCxnSpPr>
              <a:stCxn id="2899"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903" name="Forme libre 2902"/>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2904" name="Forme libre 2903"/>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497" name="Groupe 4066"/>
          <p:cNvGrpSpPr>
            <a:grpSpLocks noChangeAspect="1"/>
          </p:cNvGrpSpPr>
          <p:nvPr/>
        </p:nvGrpSpPr>
        <p:grpSpPr>
          <a:xfrm rot="17593430" flipH="1">
            <a:off x="7030872" y="4227165"/>
            <a:ext cx="123535" cy="146666"/>
            <a:chOff x="3428992" y="2071678"/>
            <a:chExt cx="428628" cy="508884"/>
          </a:xfrm>
          <a:solidFill>
            <a:schemeClr val="accent6">
              <a:lumMod val="50000"/>
            </a:schemeClr>
          </a:solidFill>
        </p:grpSpPr>
        <p:sp>
          <p:nvSpPr>
            <p:cNvPr id="2906" name="Larme 2905"/>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907" name="Connecteur droit 2906"/>
            <p:cNvCxnSpPr>
              <a:stCxn id="2906" idx="7"/>
              <a:endCxn id="2906"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8" name="Connecteur droit 2907"/>
            <p:cNvCxnSpPr>
              <a:stCxn id="2906"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9" name="Connecteur droit 2908"/>
            <p:cNvCxnSpPr>
              <a:stCxn id="2906"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910" name="Forme libre 2909"/>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2911" name="Forme libre 2910"/>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498" name="Groupe 4073"/>
          <p:cNvGrpSpPr>
            <a:grpSpLocks noChangeAspect="1"/>
          </p:cNvGrpSpPr>
          <p:nvPr/>
        </p:nvGrpSpPr>
        <p:grpSpPr>
          <a:xfrm rot="8253480" flipH="1">
            <a:off x="1187843" y="4173647"/>
            <a:ext cx="166428" cy="197591"/>
            <a:chOff x="3428992" y="2071678"/>
            <a:chExt cx="428628" cy="508884"/>
          </a:xfrm>
          <a:solidFill>
            <a:srgbClr val="DC6B16"/>
          </a:solidFill>
        </p:grpSpPr>
        <p:sp>
          <p:nvSpPr>
            <p:cNvPr id="2913" name="Larme 2912"/>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914" name="Connecteur droit 2913"/>
            <p:cNvCxnSpPr>
              <a:stCxn id="2913" idx="7"/>
              <a:endCxn id="2913"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5" name="Connecteur droit 2914"/>
            <p:cNvCxnSpPr>
              <a:stCxn id="2913"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6" name="Connecteur droit 2915"/>
            <p:cNvCxnSpPr>
              <a:stCxn id="2913"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917" name="Forme libre 2916"/>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2918" name="Forme libre 2917"/>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499" name="Groupe 4080"/>
          <p:cNvGrpSpPr>
            <a:grpSpLocks noChangeAspect="1"/>
          </p:cNvGrpSpPr>
          <p:nvPr/>
        </p:nvGrpSpPr>
        <p:grpSpPr>
          <a:xfrm rot="8253480" flipH="1">
            <a:off x="4045362" y="4173648"/>
            <a:ext cx="166428" cy="197591"/>
            <a:chOff x="3428992" y="2071678"/>
            <a:chExt cx="428628" cy="508884"/>
          </a:xfrm>
          <a:solidFill>
            <a:srgbClr val="DC6B16"/>
          </a:solidFill>
        </p:grpSpPr>
        <p:sp>
          <p:nvSpPr>
            <p:cNvPr id="2920" name="Larme 2919"/>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921" name="Connecteur droit 2920"/>
            <p:cNvCxnSpPr>
              <a:stCxn id="2920" idx="7"/>
              <a:endCxn id="2920"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2" name="Connecteur droit 2921"/>
            <p:cNvCxnSpPr>
              <a:stCxn id="2920"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3" name="Connecteur droit 2922"/>
            <p:cNvCxnSpPr>
              <a:stCxn id="2920"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924" name="Forme libre 2923"/>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2925" name="Forme libre 2924"/>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500" name="Groupe 4087"/>
          <p:cNvGrpSpPr>
            <a:grpSpLocks noChangeAspect="1"/>
          </p:cNvGrpSpPr>
          <p:nvPr/>
        </p:nvGrpSpPr>
        <p:grpSpPr>
          <a:xfrm rot="8253480" flipH="1">
            <a:off x="5259809" y="4102211"/>
            <a:ext cx="166428" cy="197591"/>
            <a:chOff x="3428992" y="2071678"/>
            <a:chExt cx="428628" cy="508884"/>
          </a:xfrm>
          <a:solidFill>
            <a:srgbClr val="DC6B16"/>
          </a:solidFill>
        </p:grpSpPr>
        <p:sp>
          <p:nvSpPr>
            <p:cNvPr id="2927" name="Larme 2926"/>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928" name="Connecteur droit 2927"/>
            <p:cNvCxnSpPr>
              <a:stCxn id="2927" idx="7"/>
              <a:endCxn id="2927"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9" name="Connecteur droit 2928"/>
            <p:cNvCxnSpPr>
              <a:stCxn id="2927"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0" name="Connecteur droit 2929"/>
            <p:cNvCxnSpPr>
              <a:stCxn id="2927"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931" name="Forme libre 2930"/>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2932" name="Forme libre 2931"/>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501" name="Groupe 4094"/>
          <p:cNvGrpSpPr>
            <a:grpSpLocks noChangeAspect="1"/>
          </p:cNvGrpSpPr>
          <p:nvPr/>
        </p:nvGrpSpPr>
        <p:grpSpPr>
          <a:xfrm rot="8253480" flipH="1">
            <a:off x="5759874" y="4173649"/>
            <a:ext cx="166428" cy="197591"/>
            <a:chOff x="3428992" y="2071678"/>
            <a:chExt cx="428628" cy="508884"/>
          </a:xfrm>
          <a:solidFill>
            <a:srgbClr val="DC6B16"/>
          </a:solidFill>
        </p:grpSpPr>
        <p:sp>
          <p:nvSpPr>
            <p:cNvPr id="2934" name="Larme 2933"/>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935" name="Connecteur droit 2934"/>
            <p:cNvCxnSpPr>
              <a:stCxn id="2934" idx="7"/>
              <a:endCxn id="2934"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6" name="Connecteur droit 2935"/>
            <p:cNvCxnSpPr>
              <a:stCxn id="2934"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7" name="Connecteur droit 2936"/>
            <p:cNvCxnSpPr>
              <a:stCxn id="2934"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938" name="Forme libre 2937"/>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2939" name="Forme libre 2938"/>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502" name="Groupe 4101"/>
          <p:cNvGrpSpPr>
            <a:grpSpLocks noChangeAspect="1"/>
          </p:cNvGrpSpPr>
          <p:nvPr/>
        </p:nvGrpSpPr>
        <p:grpSpPr>
          <a:xfrm rot="8253480" flipH="1">
            <a:off x="6188502" y="4102211"/>
            <a:ext cx="166428" cy="197591"/>
            <a:chOff x="3428992" y="2071678"/>
            <a:chExt cx="428628" cy="508884"/>
          </a:xfrm>
          <a:solidFill>
            <a:srgbClr val="DC6B16"/>
          </a:solidFill>
        </p:grpSpPr>
        <p:sp>
          <p:nvSpPr>
            <p:cNvPr id="2941" name="Larme 2940"/>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942" name="Connecteur droit 2941"/>
            <p:cNvCxnSpPr>
              <a:stCxn id="2941" idx="7"/>
              <a:endCxn id="2941"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3" name="Connecteur droit 2942"/>
            <p:cNvCxnSpPr>
              <a:stCxn id="2941"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4" name="Connecteur droit 2943"/>
            <p:cNvCxnSpPr>
              <a:stCxn id="2941"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945" name="Forme libre 2944"/>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2946" name="Forme libre 2945"/>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503" name="Groupe 4108"/>
          <p:cNvGrpSpPr>
            <a:grpSpLocks noChangeAspect="1"/>
          </p:cNvGrpSpPr>
          <p:nvPr/>
        </p:nvGrpSpPr>
        <p:grpSpPr>
          <a:xfrm rot="8253480" flipH="1">
            <a:off x="6831444" y="4102211"/>
            <a:ext cx="166428" cy="197591"/>
            <a:chOff x="3428992" y="2071678"/>
            <a:chExt cx="428628" cy="508884"/>
          </a:xfrm>
          <a:solidFill>
            <a:srgbClr val="DC6B16"/>
          </a:solidFill>
        </p:grpSpPr>
        <p:sp>
          <p:nvSpPr>
            <p:cNvPr id="2948" name="Larme 2947"/>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949" name="Connecteur droit 2948"/>
            <p:cNvCxnSpPr>
              <a:stCxn id="2948" idx="7"/>
              <a:endCxn id="2948"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0" name="Connecteur droit 2949"/>
            <p:cNvCxnSpPr>
              <a:stCxn id="2948"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1" name="Connecteur droit 2950"/>
            <p:cNvCxnSpPr>
              <a:stCxn id="2948"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952" name="Forme libre 2951"/>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2953" name="Forme libre 2952"/>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504" name="Groupe 4115"/>
          <p:cNvGrpSpPr>
            <a:grpSpLocks noChangeAspect="1"/>
          </p:cNvGrpSpPr>
          <p:nvPr/>
        </p:nvGrpSpPr>
        <p:grpSpPr>
          <a:xfrm rot="12272684" flipH="1">
            <a:off x="7749575" y="4169619"/>
            <a:ext cx="170310" cy="202200"/>
            <a:chOff x="3428992" y="2071678"/>
            <a:chExt cx="428628" cy="508884"/>
          </a:xfrm>
          <a:solidFill>
            <a:srgbClr val="DC6B16"/>
          </a:solidFill>
        </p:grpSpPr>
        <p:sp>
          <p:nvSpPr>
            <p:cNvPr id="2955" name="Larme 2954"/>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956" name="Connecteur droit 2955"/>
            <p:cNvCxnSpPr>
              <a:stCxn id="2955" idx="7"/>
              <a:endCxn id="2955"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7" name="Connecteur droit 2956"/>
            <p:cNvCxnSpPr>
              <a:stCxn id="2955"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8" name="Connecteur droit 2957"/>
            <p:cNvCxnSpPr>
              <a:stCxn id="2955"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959" name="Forme libre 2958"/>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2960" name="Forme libre 2959"/>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505" name="Groupe 4122"/>
          <p:cNvGrpSpPr>
            <a:grpSpLocks noChangeAspect="1"/>
          </p:cNvGrpSpPr>
          <p:nvPr/>
        </p:nvGrpSpPr>
        <p:grpSpPr>
          <a:xfrm rot="8253480" flipH="1">
            <a:off x="6536687" y="4096135"/>
            <a:ext cx="133021" cy="157929"/>
            <a:chOff x="3428992" y="2071678"/>
            <a:chExt cx="428628" cy="508884"/>
          </a:xfrm>
          <a:solidFill>
            <a:srgbClr val="DC6B16"/>
          </a:solidFill>
        </p:grpSpPr>
        <p:sp>
          <p:nvSpPr>
            <p:cNvPr id="2962" name="Larme 2961"/>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963" name="Connecteur droit 2962"/>
            <p:cNvCxnSpPr>
              <a:stCxn id="2962" idx="7"/>
              <a:endCxn id="2962"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4" name="Connecteur droit 2963"/>
            <p:cNvCxnSpPr>
              <a:stCxn id="2962"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5" name="Connecteur droit 2964"/>
            <p:cNvCxnSpPr>
              <a:stCxn id="2962"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966" name="Forme libre 2965"/>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2967" name="Forme libre 2966"/>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506" name="Groupe 4129"/>
          <p:cNvGrpSpPr>
            <a:grpSpLocks noChangeAspect="1"/>
          </p:cNvGrpSpPr>
          <p:nvPr/>
        </p:nvGrpSpPr>
        <p:grpSpPr>
          <a:xfrm rot="13360423" flipH="1">
            <a:off x="2036742" y="4167955"/>
            <a:ext cx="135226" cy="160547"/>
            <a:chOff x="3428992" y="2071678"/>
            <a:chExt cx="428628" cy="508884"/>
          </a:xfrm>
          <a:solidFill>
            <a:srgbClr val="DC6B16"/>
          </a:solidFill>
        </p:grpSpPr>
        <p:sp>
          <p:nvSpPr>
            <p:cNvPr id="2969" name="Larme 2968"/>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970" name="Connecteur droit 2969"/>
            <p:cNvCxnSpPr>
              <a:stCxn id="2969" idx="7"/>
              <a:endCxn id="2969"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1" name="Connecteur droit 2970"/>
            <p:cNvCxnSpPr>
              <a:stCxn id="2969"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2" name="Connecteur droit 2971"/>
            <p:cNvCxnSpPr>
              <a:stCxn id="2969"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973" name="Forme libre 2972"/>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2974" name="Forme libre 2973"/>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507" name="Groupe 4136"/>
          <p:cNvGrpSpPr>
            <a:grpSpLocks noChangeAspect="1"/>
          </p:cNvGrpSpPr>
          <p:nvPr/>
        </p:nvGrpSpPr>
        <p:grpSpPr>
          <a:xfrm rot="8253480" flipH="1">
            <a:off x="3455181" y="4232486"/>
            <a:ext cx="97144" cy="115334"/>
            <a:chOff x="3428992" y="2071678"/>
            <a:chExt cx="428628" cy="508884"/>
          </a:xfrm>
          <a:solidFill>
            <a:srgbClr val="DC6B16"/>
          </a:solidFill>
        </p:grpSpPr>
        <p:sp>
          <p:nvSpPr>
            <p:cNvPr id="2976" name="Larme 2975"/>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977" name="Connecteur droit 2976"/>
            <p:cNvCxnSpPr>
              <a:stCxn id="2976" idx="7"/>
              <a:endCxn id="2976"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8" name="Connecteur droit 2977"/>
            <p:cNvCxnSpPr>
              <a:stCxn id="2976"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9" name="Connecteur droit 2978"/>
            <p:cNvCxnSpPr>
              <a:stCxn id="2976"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980" name="Forme libre 2979"/>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2981" name="Forme libre 2980"/>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508" name="Groupe 4143"/>
          <p:cNvGrpSpPr>
            <a:grpSpLocks noChangeAspect="1"/>
          </p:cNvGrpSpPr>
          <p:nvPr/>
        </p:nvGrpSpPr>
        <p:grpSpPr>
          <a:xfrm rot="8253480" flipH="1">
            <a:off x="3003383" y="4030771"/>
            <a:ext cx="166428" cy="197591"/>
            <a:chOff x="3428992" y="2071678"/>
            <a:chExt cx="428628" cy="508884"/>
          </a:xfrm>
          <a:solidFill>
            <a:srgbClr val="DC6B16"/>
          </a:solidFill>
        </p:grpSpPr>
        <p:sp>
          <p:nvSpPr>
            <p:cNvPr id="2983" name="Larme 2982"/>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984" name="Connecteur droit 2983"/>
            <p:cNvCxnSpPr>
              <a:stCxn id="2983" idx="7"/>
              <a:endCxn id="2983"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5" name="Connecteur droit 2984"/>
            <p:cNvCxnSpPr>
              <a:stCxn id="2983"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6" name="Connecteur droit 2985"/>
            <p:cNvCxnSpPr>
              <a:stCxn id="2983"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987" name="Forme libre 2986"/>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2988" name="Forme libre 2987"/>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509" name="Groupe 4150"/>
          <p:cNvGrpSpPr>
            <a:grpSpLocks noChangeAspect="1"/>
          </p:cNvGrpSpPr>
          <p:nvPr/>
        </p:nvGrpSpPr>
        <p:grpSpPr>
          <a:xfrm rot="2183512" flipH="1">
            <a:off x="1689652" y="4105045"/>
            <a:ext cx="183008" cy="217275"/>
            <a:chOff x="3428992" y="2071678"/>
            <a:chExt cx="428628" cy="508884"/>
          </a:xfrm>
          <a:solidFill>
            <a:schemeClr val="accent6">
              <a:lumMod val="50000"/>
            </a:schemeClr>
          </a:solidFill>
        </p:grpSpPr>
        <p:sp>
          <p:nvSpPr>
            <p:cNvPr id="2990" name="Larme 2989"/>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991" name="Connecteur droit 2990"/>
            <p:cNvCxnSpPr>
              <a:stCxn id="2990" idx="7"/>
              <a:endCxn id="2990"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2" name="Connecteur droit 2991"/>
            <p:cNvCxnSpPr>
              <a:stCxn id="2990"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3" name="Connecteur droit 2992"/>
            <p:cNvCxnSpPr>
              <a:stCxn id="2990"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994" name="Forme libre 2993"/>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2995" name="Forme libre 2994"/>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510" name="Groupe 4157"/>
          <p:cNvGrpSpPr>
            <a:grpSpLocks noChangeAspect="1"/>
          </p:cNvGrpSpPr>
          <p:nvPr/>
        </p:nvGrpSpPr>
        <p:grpSpPr>
          <a:xfrm rot="2183512" flipH="1">
            <a:off x="1332462" y="4105045"/>
            <a:ext cx="183008" cy="217275"/>
            <a:chOff x="3428992" y="2071678"/>
            <a:chExt cx="428628" cy="508884"/>
          </a:xfrm>
          <a:solidFill>
            <a:schemeClr val="accent6">
              <a:lumMod val="50000"/>
            </a:schemeClr>
          </a:solidFill>
        </p:grpSpPr>
        <p:sp>
          <p:nvSpPr>
            <p:cNvPr id="2997" name="Larme 2996"/>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2998" name="Connecteur droit 2997"/>
            <p:cNvCxnSpPr>
              <a:stCxn id="2997" idx="7"/>
              <a:endCxn id="2997"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9" name="Connecteur droit 2998"/>
            <p:cNvCxnSpPr>
              <a:stCxn id="2997"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0" name="Connecteur droit 2999"/>
            <p:cNvCxnSpPr>
              <a:stCxn id="2997"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001" name="Forme libre 3000"/>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002" name="Forme libre 3001"/>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511" name="Groupe 4164"/>
          <p:cNvGrpSpPr>
            <a:grpSpLocks noChangeAspect="1"/>
          </p:cNvGrpSpPr>
          <p:nvPr/>
        </p:nvGrpSpPr>
        <p:grpSpPr>
          <a:xfrm rot="2183512" flipH="1">
            <a:off x="4189982" y="4105046"/>
            <a:ext cx="183008" cy="217275"/>
            <a:chOff x="3428992" y="2071678"/>
            <a:chExt cx="428628" cy="508884"/>
          </a:xfrm>
          <a:solidFill>
            <a:schemeClr val="accent6">
              <a:lumMod val="50000"/>
            </a:schemeClr>
          </a:solidFill>
        </p:grpSpPr>
        <p:sp>
          <p:nvSpPr>
            <p:cNvPr id="3004" name="Larme 3003"/>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005" name="Connecteur droit 3004"/>
            <p:cNvCxnSpPr>
              <a:stCxn id="3004" idx="7"/>
              <a:endCxn id="3004"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6" name="Connecteur droit 3005"/>
            <p:cNvCxnSpPr>
              <a:stCxn id="3004"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7" name="Connecteur droit 3006"/>
            <p:cNvCxnSpPr>
              <a:stCxn id="3004"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008" name="Forme libre 3007"/>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009" name="Forme libre 3008"/>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512" name="Groupe 4171"/>
          <p:cNvGrpSpPr>
            <a:grpSpLocks noChangeAspect="1"/>
          </p:cNvGrpSpPr>
          <p:nvPr/>
        </p:nvGrpSpPr>
        <p:grpSpPr>
          <a:xfrm rot="2183512" flipH="1">
            <a:off x="2118281" y="4033607"/>
            <a:ext cx="183008" cy="217275"/>
            <a:chOff x="3428992" y="2071678"/>
            <a:chExt cx="428628" cy="508884"/>
          </a:xfrm>
          <a:solidFill>
            <a:schemeClr val="accent6">
              <a:lumMod val="50000"/>
            </a:schemeClr>
          </a:solidFill>
        </p:grpSpPr>
        <p:sp>
          <p:nvSpPr>
            <p:cNvPr id="3011" name="Larme 3010"/>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012" name="Connecteur droit 3011"/>
            <p:cNvCxnSpPr>
              <a:stCxn id="3011" idx="7"/>
              <a:endCxn id="3011"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3" name="Connecteur droit 3012"/>
            <p:cNvCxnSpPr>
              <a:stCxn id="3011"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4" name="Connecteur droit 3013"/>
            <p:cNvCxnSpPr>
              <a:stCxn id="3011"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015" name="Forme libre 3014"/>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016" name="Forme libre 3015"/>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513" name="Groupe 4178"/>
          <p:cNvGrpSpPr>
            <a:grpSpLocks noChangeAspect="1"/>
          </p:cNvGrpSpPr>
          <p:nvPr/>
        </p:nvGrpSpPr>
        <p:grpSpPr>
          <a:xfrm rot="2183512" flipH="1">
            <a:off x="4761486" y="4105046"/>
            <a:ext cx="183008" cy="217275"/>
            <a:chOff x="3428992" y="2071678"/>
            <a:chExt cx="428628" cy="508884"/>
          </a:xfrm>
          <a:solidFill>
            <a:schemeClr val="accent6">
              <a:lumMod val="50000"/>
            </a:schemeClr>
          </a:solidFill>
        </p:grpSpPr>
        <p:sp>
          <p:nvSpPr>
            <p:cNvPr id="3018" name="Larme 3017"/>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019" name="Connecteur droit 3018"/>
            <p:cNvCxnSpPr>
              <a:stCxn id="3018" idx="7"/>
              <a:endCxn id="3018"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0" name="Connecteur droit 3019"/>
            <p:cNvCxnSpPr>
              <a:stCxn id="3018"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1" name="Connecteur droit 3020"/>
            <p:cNvCxnSpPr>
              <a:stCxn id="3018"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022" name="Forme libre 3021"/>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023" name="Forme libre 3022"/>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520" name="Groupe 4185"/>
          <p:cNvGrpSpPr>
            <a:grpSpLocks noChangeAspect="1"/>
          </p:cNvGrpSpPr>
          <p:nvPr/>
        </p:nvGrpSpPr>
        <p:grpSpPr>
          <a:xfrm rot="2183512" flipH="1">
            <a:off x="5975932" y="4033606"/>
            <a:ext cx="183008" cy="217275"/>
            <a:chOff x="3428992" y="2071678"/>
            <a:chExt cx="428628" cy="508884"/>
          </a:xfrm>
          <a:solidFill>
            <a:schemeClr val="accent6">
              <a:lumMod val="50000"/>
            </a:schemeClr>
          </a:solidFill>
        </p:grpSpPr>
        <p:sp>
          <p:nvSpPr>
            <p:cNvPr id="3025" name="Larme 3024"/>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026" name="Connecteur droit 3025"/>
            <p:cNvCxnSpPr>
              <a:stCxn id="3025" idx="7"/>
              <a:endCxn id="3025"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7" name="Connecteur droit 3026"/>
            <p:cNvCxnSpPr>
              <a:stCxn id="3025"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8" name="Connecteur droit 3027"/>
            <p:cNvCxnSpPr>
              <a:stCxn id="3025"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029" name="Forme libre 3028"/>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030" name="Forme libre 3029"/>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527" name="Groupe 4192"/>
          <p:cNvGrpSpPr>
            <a:grpSpLocks noChangeAspect="1"/>
          </p:cNvGrpSpPr>
          <p:nvPr/>
        </p:nvGrpSpPr>
        <p:grpSpPr>
          <a:xfrm rot="2183512" flipH="1">
            <a:off x="6333122" y="4033607"/>
            <a:ext cx="183008" cy="217275"/>
            <a:chOff x="3428992" y="2071678"/>
            <a:chExt cx="428628" cy="508884"/>
          </a:xfrm>
          <a:solidFill>
            <a:schemeClr val="accent6">
              <a:lumMod val="50000"/>
            </a:schemeClr>
          </a:solidFill>
        </p:grpSpPr>
        <p:sp>
          <p:nvSpPr>
            <p:cNvPr id="3032" name="Larme 3031"/>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033" name="Connecteur droit 3032"/>
            <p:cNvCxnSpPr>
              <a:stCxn id="3032" idx="7"/>
              <a:endCxn id="3032"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4" name="Connecteur droit 3033"/>
            <p:cNvCxnSpPr>
              <a:stCxn id="3032"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5" name="Connecteur droit 3034"/>
            <p:cNvCxnSpPr>
              <a:stCxn id="3032"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036" name="Forme libre 3035"/>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037" name="Forme libre 3036"/>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534" name="Groupe 4199"/>
          <p:cNvGrpSpPr>
            <a:grpSpLocks noChangeAspect="1"/>
          </p:cNvGrpSpPr>
          <p:nvPr/>
        </p:nvGrpSpPr>
        <p:grpSpPr>
          <a:xfrm rot="2183512" flipH="1">
            <a:off x="6618874" y="4105044"/>
            <a:ext cx="183008" cy="217275"/>
            <a:chOff x="3428992" y="2071678"/>
            <a:chExt cx="428628" cy="508884"/>
          </a:xfrm>
          <a:solidFill>
            <a:schemeClr val="accent6">
              <a:lumMod val="50000"/>
            </a:schemeClr>
          </a:solidFill>
        </p:grpSpPr>
        <p:sp>
          <p:nvSpPr>
            <p:cNvPr id="3039" name="Larme 3038"/>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040" name="Connecteur droit 3039"/>
            <p:cNvCxnSpPr>
              <a:stCxn id="3039" idx="7"/>
              <a:endCxn id="3039"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1" name="Connecteur droit 3040"/>
            <p:cNvCxnSpPr>
              <a:stCxn id="3039"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2" name="Connecteur droit 3041"/>
            <p:cNvCxnSpPr>
              <a:stCxn id="3039"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043" name="Forme libre 3042"/>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044" name="Forme libre 3043"/>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541" name="Groupe 4206"/>
          <p:cNvGrpSpPr>
            <a:grpSpLocks noChangeAspect="1"/>
          </p:cNvGrpSpPr>
          <p:nvPr/>
        </p:nvGrpSpPr>
        <p:grpSpPr>
          <a:xfrm rot="2183512" flipH="1">
            <a:off x="7118940" y="4105045"/>
            <a:ext cx="183008" cy="217275"/>
            <a:chOff x="3428992" y="2071678"/>
            <a:chExt cx="428628" cy="508884"/>
          </a:xfrm>
          <a:solidFill>
            <a:schemeClr val="accent6">
              <a:lumMod val="50000"/>
            </a:schemeClr>
          </a:solidFill>
        </p:grpSpPr>
        <p:sp>
          <p:nvSpPr>
            <p:cNvPr id="3046" name="Larme 3045"/>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047" name="Connecteur droit 3046"/>
            <p:cNvCxnSpPr>
              <a:stCxn id="3046" idx="7"/>
              <a:endCxn id="3046"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8" name="Connecteur droit 3047"/>
            <p:cNvCxnSpPr>
              <a:stCxn id="3046"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9" name="Connecteur droit 3048"/>
            <p:cNvCxnSpPr>
              <a:stCxn id="3046"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050" name="Forme libre 3049"/>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051" name="Forme libre 3050"/>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548" name="Groupe 4213"/>
          <p:cNvGrpSpPr>
            <a:grpSpLocks noChangeAspect="1"/>
          </p:cNvGrpSpPr>
          <p:nvPr/>
        </p:nvGrpSpPr>
        <p:grpSpPr>
          <a:xfrm rot="10800000" flipH="1">
            <a:off x="1071538" y="4286256"/>
            <a:ext cx="168194" cy="199688"/>
            <a:chOff x="3428992" y="2071678"/>
            <a:chExt cx="428628" cy="508884"/>
          </a:xfrm>
          <a:solidFill>
            <a:schemeClr val="accent2">
              <a:lumMod val="75000"/>
            </a:schemeClr>
          </a:solidFill>
        </p:grpSpPr>
        <p:sp>
          <p:nvSpPr>
            <p:cNvPr id="3053" name="Larme 3052"/>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054" name="Connecteur droit 3053"/>
            <p:cNvCxnSpPr>
              <a:stCxn id="3053" idx="7"/>
              <a:endCxn id="3053"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55" name="Connecteur droit 3054"/>
            <p:cNvCxnSpPr>
              <a:stCxn id="3053"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56" name="Connecteur droit 3055"/>
            <p:cNvCxnSpPr>
              <a:stCxn id="3053"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057" name="Forme libre 3056"/>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058" name="Forme libre 3057"/>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556" name="Groupe 4220"/>
          <p:cNvGrpSpPr>
            <a:grpSpLocks noChangeAspect="1"/>
          </p:cNvGrpSpPr>
          <p:nvPr/>
        </p:nvGrpSpPr>
        <p:grpSpPr>
          <a:xfrm rot="10800000" flipH="1">
            <a:off x="2071670" y="4214818"/>
            <a:ext cx="168194" cy="199688"/>
            <a:chOff x="3428992" y="2071678"/>
            <a:chExt cx="428628" cy="508884"/>
          </a:xfrm>
          <a:solidFill>
            <a:schemeClr val="accent2">
              <a:lumMod val="75000"/>
            </a:schemeClr>
          </a:solidFill>
        </p:grpSpPr>
        <p:sp>
          <p:nvSpPr>
            <p:cNvPr id="3060" name="Larme 3059"/>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061" name="Connecteur droit 3060"/>
            <p:cNvCxnSpPr>
              <a:stCxn id="3060" idx="7"/>
              <a:endCxn id="3060"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62" name="Connecteur droit 3061"/>
            <p:cNvCxnSpPr>
              <a:stCxn id="3060"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63" name="Connecteur droit 3062"/>
            <p:cNvCxnSpPr>
              <a:stCxn id="3060"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064" name="Forme libre 3063"/>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065" name="Forme libre 3064"/>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558" name="Groupe 4227"/>
          <p:cNvGrpSpPr>
            <a:grpSpLocks noChangeAspect="1"/>
          </p:cNvGrpSpPr>
          <p:nvPr/>
        </p:nvGrpSpPr>
        <p:grpSpPr>
          <a:xfrm rot="10800000" flipH="1">
            <a:off x="2643174" y="4286256"/>
            <a:ext cx="168194" cy="199688"/>
            <a:chOff x="3428992" y="2071678"/>
            <a:chExt cx="428628" cy="508884"/>
          </a:xfrm>
          <a:solidFill>
            <a:schemeClr val="accent2">
              <a:lumMod val="75000"/>
            </a:schemeClr>
          </a:solidFill>
        </p:grpSpPr>
        <p:sp>
          <p:nvSpPr>
            <p:cNvPr id="3067" name="Larme 3066"/>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068" name="Connecteur droit 3067"/>
            <p:cNvCxnSpPr>
              <a:stCxn id="3067" idx="7"/>
              <a:endCxn id="3067"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69" name="Connecteur droit 3068"/>
            <p:cNvCxnSpPr>
              <a:stCxn id="3067"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70" name="Connecteur droit 3069"/>
            <p:cNvCxnSpPr>
              <a:stCxn id="3067"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071" name="Forme libre 3070"/>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072" name="Forme libre 3071"/>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559" name="Groupe 4234"/>
          <p:cNvGrpSpPr>
            <a:grpSpLocks noChangeAspect="1"/>
          </p:cNvGrpSpPr>
          <p:nvPr/>
        </p:nvGrpSpPr>
        <p:grpSpPr>
          <a:xfrm rot="10800000" flipH="1">
            <a:off x="4572000" y="4214818"/>
            <a:ext cx="168194" cy="199688"/>
            <a:chOff x="3428992" y="2071678"/>
            <a:chExt cx="428628" cy="508884"/>
          </a:xfrm>
          <a:solidFill>
            <a:schemeClr val="accent2">
              <a:lumMod val="75000"/>
            </a:schemeClr>
          </a:solidFill>
        </p:grpSpPr>
        <p:sp>
          <p:nvSpPr>
            <p:cNvPr id="3074" name="Larme 3073"/>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075" name="Connecteur droit 3074"/>
            <p:cNvCxnSpPr>
              <a:stCxn id="3074" idx="7"/>
              <a:endCxn id="3074"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76" name="Connecteur droit 3075"/>
            <p:cNvCxnSpPr>
              <a:stCxn id="3074"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77" name="Connecteur droit 3076"/>
            <p:cNvCxnSpPr>
              <a:stCxn id="3074"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078" name="Forme libre 3077"/>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079" name="Forme libre 3078"/>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560" name="Groupe 4241"/>
          <p:cNvGrpSpPr>
            <a:grpSpLocks noChangeAspect="1"/>
          </p:cNvGrpSpPr>
          <p:nvPr/>
        </p:nvGrpSpPr>
        <p:grpSpPr>
          <a:xfrm rot="8253480" flipH="1">
            <a:off x="1687909" y="4245086"/>
            <a:ext cx="166428" cy="197591"/>
            <a:chOff x="3428992" y="2071678"/>
            <a:chExt cx="428628" cy="508884"/>
          </a:xfrm>
          <a:solidFill>
            <a:srgbClr val="DC6B16"/>
          </a:solidFill>
        </p:grpSpPr>
        <p:sp>
          <p:nvSpPr>
            <p:cNvPr id="3081" name="Larme 3080"/>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082" name="Connecteur droit 3081"/>
            <p:cNvCxnSpPr>
              <a:stCxn id="3081" idx="7"/>
              <a:endCxn id="3081"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3" name="Connecteur droit 3082"/>
            <p:cNvCxnSpPr>
              <a:stCxn id="3081"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4" name="Connecteur droit 3083"/>
            <p:cNvCxnSpPr>
              <a:stCxn id="3081"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085" name="Forme libre 3084"/>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086" name="Forme libre 3085"/>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561" name="Groupe 4248"/>
          <p:cNvGrpSpPr>
            <a:grpSpLocks noChangeAspect="1"/>
          </p:cNvGrpSpPr>
          <p:nvPr/>
        </p:nvGrpSpPr>
        <p:grpSpPr>
          <a:xfrm rot="8253480" flipH="1">
            <a:off x="7260072" y="4102211"/>
            <a:ext cx="166428" cy="197591"/>
            <a:chOff x="3428992" y="2071678"/>
            <a:chExt cx="428628" cy="508884"/>
          </a:xfrm>
          <a:solidFill>
            <a:srgbClr val="DC6B16"/>
          </a:solidFill>
        </p:grpSpPr>
        <p:sp>
          <p:nvSpPr>
            <p:cNvPr id="3088" name="Larme 3087"/>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089" name="Connecteur droit 3088"/>
            <p:cNvCxnSpPr>
              <a:stCxn id="3088" idx="7"/>
              <a:endCxn id="3088"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90" name="Connecteur droit 3089"/>
            <p:cNvCxnSpPr>
              <a:stCxn id="3088"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91" name="Connecteur droit 3090"/>
            <p:cNvCxnSpPr>
              <a:stCxn id="3088"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092" name="Forme libre 3091"/>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093" name="Forme libre 3092"/>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562" name="Groupe 4255"/>
          <p:cNvGrpSpPr>
            <a:grpSpLocks noChangeAspect="1"/>
          </p:cNvGrpSpPr>
          <p:nvPr/>
        </p:nvGrpSpPr>
        <p:grpSpPr>
          <a:xfrm rot="8253480" flipH="1">
            <a:off x="6402815" y="4245086"/>
            <a:ext cx="166428" cy="197591"/>
            <a:chOff x="3428992" y="2071678"/>
            <a:chExt cx="428628" cy="508884"/>
          </a:xfrm>
          <a:solidFill>
            <a:srgbClr val="DC6B16"/>
          </a:solidFill>
        </p:grpSpPr>
        <p:sp>
          <p:nvSpPr>
            <p:cNvPr id="3095" name="Larme 3094"/>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096" name="Connecteur droit 3095"/>
            <p:cNvCxnSpPr>
              <a:stCxn id="3095" idx="7"/>
              <a:endCxn id="3095"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97" name="Connecteur droit 3096"/>
            <p:cNvCxnSpPr>
              <a:stCxn id="3095"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98" name="Connecteur droit 3097"/>
            <p:cNvCxnSpPr>
              <a:stCxn id="3095"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099" name="Forme libre 3098"/>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100" name="Forme libre 3099"/>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569" name="Groupe 4262"/>
          <p:cNvGrpSpPr>
            <a:grpSpLocks noChangeAspect="1"/>
          </p:cNvGrpSpPr>
          <p:nvPr/>
        </p:nvGrpSpPr>
        <p:grpSpPr>
          <a:xfrm rot="8253480" flipH="1">
            <a:off x="3688173" y="4030772"/>
            <a:ext cx="166428" cy="197591"/>
            <a:chOff x="3428992" y="2071678"/>
            <a:chExt cx="428628" cy="508884"/>
          </a:xfrm>
          <a:solidFill>
            <a:srgbClr val="DC6B16"/>
          </a:solidFill>
        </p:grpSpPr>
        <p:sp>
          <p:nvSpPr>
            <p:cNvPr id="3102" name="Larme 3101"/>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103" name="Connecteur droit 3102"/>
            <p:cNvCxnSpPr>
              <a:stCxn id="3102" idx="7"/>
              <a:endCxn id="3102"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04" name="Connecteur droit 3103"/>
            <p:cNvCxnSpPr>
              <a:stCxn id="3102"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05" name="Connecteur droit 3104"/>
            <p:cNvCxnSpPr>
              <a:stCxn id="3102"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106" name="Forme libre 3105"/>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107" name="Forme libre 3106"/>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576" name="Groupe 4269"/>
          <p:cNvGrpSpPr>
            <a:grpSpLocks noChangeAspect="1"/>
          </p:cNvGrpSpPr>
          <p:nvPr/>
        </p:nvGrpSpPr>
        <p:grpSpPr>
          <a:xfrm rot="3851347" flipH="1">
            <a:off x="7468791" y="4161288"/>
            <a:ext cx="155775" cy="184944"/>
            <a:chOff x="3428992" y="2071678"/>
            <a:chExt cx="428628" cy="508884"/>
          </a:xfrm>
          <a:solidFill>
            <a:srgbClr val="DC6B16"/>
          </a:solidFill>
        </p:grpSpPr>
        <p:sp>
          <p:nvSpPr>
            <p:cNvPr id="3109" name="Larme 3108"/>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110" name="Connecteur droit 3109"/>
            <p:cNvCxnSpPr>
              <a:stCxn id="3109" idx="7"/>
              <a:endCxn id="3109"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1" name="Connecteur droit 3110"/>
            <p:cNvCxnSpPr>
              <a:stCxn id="3109"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2" name="Connecteur droit 3111"/>
            <p:cNvCxnSpPr>
              <a:stCxn id="3109"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113" name="Forme libre 3112"/>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114" name="Forme libre 3113"/>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583" name="Groupe 4276"/>
          <p:cNvGrpSpPr>
            <a:grpSpLocks noChangeAspect="1"/>
          </p:cNvGrpSpPr>
          <p:nvPr/>
        </p:nvGrpSpPr>
        <p:grpSpPr>
          <a:xfrm rot="15190011" flipH="1">
            <a:off x="4387703" y="4079956"/>
            <a:ext cx="140940" cy="167331"/>
            <a:chOff x="3428992" y="2071678"/>
            <a:chExt cx="428628" cy="508884"/>
          </a:xfrm>
          <a:solidFill>
            <a:srgbClr val="DC6B16"/>
          </a:solidFill>
        </p:grpSpPr>
        <p:sp>
          <p:nvSpPr>
            <p:cNvPr id="3116" name="Larme 3115"/>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117" name="Connecteur droit 3116"/>
            <p:cNvCxnSpPr>
              <a:stCxn id="3116" idx="7"/>
              <a:endCxn id="3116"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8" name="Connecteur droit 3117"/>
            <p:cNvCxnSpPr>
              <a:stCxn id="3116"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9" name="Connecteur droit 3118"/>
            <p:cNvCxnSpPr>
              <a:stCxn id="3116"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120" name="Forme libre 3119"/>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121" name="Forme libre 3120"/>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590" name="Groupe 4283"/>
          <p:cNvGrpSpPr>
            <a:grpSpLocks noChangeAspect="1"/>
          </p:cNvGrpSpPr>
          <p:nvPr/>
        </p:nvGrpSpPr>
        <p:grpSpPr>
          <a:xfrm rot="13871171" flipH="1">
            <a:off x="2339525" y="4033110"/>
            <a:ext cx="194034" cy="230366"/>
            <a:chOff x="3428992" y="2071678"/>
            <a:chExt cx="428628" cy="508884"/>
          </a:xfrm>
          <a:solidFill>
            <a:srgbClr val="DC6B16"/>
          </a:solidFill>
        </p:grpSpPr>
        <p:sp>
          <p:nvSpPr>
            <p:cNvPr id="3123" name="Larme 3122"/>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124" name="Connecteur droit 3123"/>
            <p:cNvCxnSpPr>
              <a:stCxn id="3123" idx="7"/>
              <a:endCxn id="3123"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25" name="Connecteur droit 3124"/>
            <p:cNvCxnSpPr>
              <a:stCxn id="3123"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26" name="Connecteur droit 3125"/>
            <p:cNvCxnSpPr>
              <a:stCxn id="3123"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127" name="Forme libre 3126"/>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128" name="Forme libre 3127"/>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597" name="Groupe 4290"/>
          <p:cNvGrpSpPr>
            <a:grpSpLocks noChangeAspect="1"/>
          </p:cNvGrpSpPr>
          <p:nvPr/>
        </p:nvGrpSpPr>
        <p:grpSpPr bwMode="auto">
          <a:xfrm rot="3655600" flipH="1">
            <a:off x="5543550" y="4094163"/>
            <a:ext cx="166688" cy="195262"/>
            <a:chOff x="3428992" y="2071678"/>
            <a:chExt cx="428628" cy="508884"/>
          </a:xfrm>
        </p:grpSpPr>
        <p:sp>
          <p:nvSpPr>
            <p:cNvPr id="3130" name="Larme 3129"/>
            <p:cNvSpPr/>
            <p:nvPr/>
          </p:nvSpPr>
          <p:spPr>
            <a:xfrm rot="7508529">
              <a:off x="3428354" y="2073831"/>
              <a:ext cx="430277" cy="428628"/>
            </a:xfrm>
            <a:prstGeom prst="teardrop">
              <a:avLst>
                <a:gd name="adj" fmla="val 98647"/>
              </a:avLst>
            </a:pr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131" name="Connecteur droit 3130"/>
            <p:cNvCxnSpPr>
              <a:stCxn id="3130" idx="7"/>
              <a:endCxn id="3130" idx="3"/>
            </p:cNvCxnSpPr>
            <p:nvPr/>
          </p:nvCxnSpPr>
          <p:spPr>
            <a:xfrm flipH="1" flipV="1">
              <a:off x="3613723" y="2063895"/>
              <a:ext cx="85727" cy="50474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32" name="Connecteur droit 3131"/>
            <p:cNvCxnSpPr>
              <a:stCxn id="3130" idx="4"/>
            </p:cNvCxnSpPr>
            <p:nvPr/>
          </p:nvCxnSpPr>
          <p:spPr>
            <a:xfrm rot="16200000" flipH="1" flipV="1">
              <a:off x="3625684" y="2137447"/>
              <a:ext cx="177902" cy="12654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33" name="Connecteur droit 3132"/>
            <p:cNvCxnSpPr>
              <a:stCxn id="3130" idx="2"/>
            </p:cNvCxnSpPr>
            <p:nvPr/>
          </p:nvCxnSpPr>
          <p:spPr>
            <a:xfrm rot="10800000" flipH="1" flipV="1">
              <a:off x="3477058" y="2155589"/>
              <a:ext cx="171451" cy="12411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134" name="Forme libre 3133"/>
            <p:cNvSpPr/>
            <p:nvPr/>
          </p:nvSpPr>
          <p:spPr>
            <a:xfrm>
              <a:off x="3681768" y="2228812"/>
              <a:ext cx="179615" cy="21100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135" name="Forme libre 3134"/>
            <p:cNvSpPr/>
            <p:nvPr/>
          </p:nvSpPr>
          <p:spPr>
            <a:xfrm>
              <a:off x="3434537" y="2316166"/>
              <a:ext cx="236765" cy="107569"/>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604" name="Groupe 4297"/>
          <p:cNvGrpSpPr>
            <a:grpSpLocks noChangeAspect="1"/>
          </p:cNvGrpSpPr>
          <p:nvPr/>
        </p:nvGrpSpPr>
        <p:grpSpPr bwMode="auto">
          <a:xfrm rot="3655600" flipH="1">
            <a:off x="4614863" y="4022725"/>
            <a:ext cx="166687" cy="195263"/>
            <a:chOff x="3428992" y="2071678"/>
            <a:chExt cx="428628" cy="508884"/>
          </a:xfrm>
        </p:grpSpPr>
        <p:sp>
          <p:nvSpPr>
            <p:cNvPr id="3137" name="Larme 3136"/>
            <p:cNvSpPr/>
            <p:nvPr/>
          </p:nvSpPr>
          <p:spPr>
            <a:xfrm rot="7508529">
              <a:off x="3428355" y="2073830"/>
              <a:ext cx="430275" cy="428628"/>
            </a:xfrm>
            <a:prstGeom prst="teardrop">
              <a:avLst>
                <a:gd name="adj" fmla="val 98647"/>
              </a:avLst>
            </a:pr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138" name="Connecteur droit 3137"/>
            <p:cNvCxnSpPr>
              <a:stCxn id="3137" idx="7"/>
              <a:endCxn id="3137" idx="3"/>
            </p:cNvCxnSpPr>
            <p:nvPr/>
          </p:nvCxnSpPr>
          <p:spPr>
            <a:xfrm flipH="1" flipV="1">
              <a:off x="3613723" y="2063897"/>
              <a:ext cx="85725" cy="504745"/>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39" name="Connecteur droit 3138"/>
            <p:cNvCxnSpPr>
              <a:stCxn id="3137" idx="4"/>
            </p:cNvCxnSpPr>
            <p:nvPr/>
          </p:nvCxnSpPr>
          <p:spPr>
            <a:xfrm rot="16200000" flipH="1" flipV="1">
              <a:off x="3625683" y="2137446"/>
              <a:ext cx="177903" cy="126549"/>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40" name="Connecteur droit 3139"/>
            <p:cNvCxnSpPr>
              <a:stCxn id="3137" idx="2"/>
            </p:cNvCxnSpPr>
            <p:nvPr/>
          </p:nvCxnSpPr>
          <p:spPr>
            <a:xfrm rot="10800000" flipH="1" flipV="1">
              <a:off x="3477055" y="2155589"/>
              <a:ext cx="171452" cy="12411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141" name="Forme libre 3140"/>
            <p:cNvSpPr/>
            <p:nvPr/>
          </p:nvSpPr>
          <p:spPr>
            <a:xfrm>
              <a:off x="3681767" y="2228816"/>
              <a:ext cx="179616" cy="210999"/>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142" name="Forme libre 3141"/>
            <p:cNvSpPr/>
            <p:nvPr/>
          </p:nvSpPr>
          <p:spPr>
            <a:xfrm>
              <a:off x="3434535" y="2316168"/>
              <a:ext cx="236767" cy="107569"/>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611" name="Groupe 4304"/>
          <p:cNvGrpSpPr>
            <a:grpSpLocks noChangeAspect="1"/>
          </p:cNvGrpSpPr>
          <p:nvPr/>
        </p:nvGrpSpPr>
        <p:grpSpPr bwMode="auto">
          <a:xfrm rot="3655600" flipH="1">
            <a:off x="3328988" y="4094162"/>
            <a:ext cx="166688" cy="195263"/>
            <a:chOff x="3428992" y="2071678"/>
            <a:chExt cx="428628" cy="508884"/>
          </a:xfrm>
        </p:grpSpPr>
        <p:sp>
          <p:nvSpPr>
            <p:cNvPr id="3144" name="Larme 3143"/>
            <p:cNvSpPr/>
            <p:nvPr/>
          </p:nvSpPr>
          <p:spPr>
            <a:xfrm rot="7508529">
              <a:off x="3428355" y="2073832"/>
              <a:ext cx="430275" cy="428625"/>
            </a:xfrm>
            <a:prstGeom prst="teardrop">
              <a:avLst>
                <a:gd name="adj" fmla="val 98647"/>
              </a:avLst>
            </a:pr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145" name="Connecteur droit 3144"/>
            <p:cNvCxnSpPr>
              <a:stCxn id="3144" idx="7"/>
              <a:endCxn id="3144" idx="3"/>
            </p:cNvCxnSpPr>
            <p:nvPr/>
          </p:nvCxnSpPr>
          <p:spPr>
            <a:xfrm flipH="1" flipV="1">
              <a:off x="3613722" y="2063897"/>
              <a:ext cx="85727" cy="504745"/>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46" name="Connecteur droit 3145"/>
            <p:cNvCxnSpPr>
              <a:stCxn id="3144" idx="4"/>
            </p:cNvCxnSpPr>
            <p:nvPr/>
          </p:nvCxnSpPr>
          <p:spPr>
            <a:xfrm rot="16200000" flipH="1" flipV="1">
              <a:off x="3625682" y="2137449"/>
              <a:ext cx="177903" cy="12654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47" name="Connecteur droit 3146"/>
            <p:cNvCxnSpPr>
              <a:stCxn id="3144" idx="2"/>
            </p:cNvCxnSpPr>
            <p:nvPr/>
          </p:nvCxnSpPr>
          <p:spPr>
            <a:xfrm rot="10800000" flipH="1" flipV="1">
              <a:off x="3477057" y="2155590"/>
              <a:ext cx="171451" cy="12411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148" name="Forme libre 3147"/>
            <p:cNvSpPr/>
            <p:nvPr/>
          </p:nvSpPr>
          <p:spPr>
            <a:xfrm>
              <a:off x="3681767" y="2228817"/>
              <a:ext cx="179615" cy="210999"/>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149" name="Forme libre 3148"/>
            <p:cNvSpPr/>
            <p:nvPr/>
          </p:nvSpPr>
          <p:spPr>
            <a:xfrm>
              <a:off x="3434537" y="2316169"/>
              <a:ext cx="236765" cy="107569"/>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618" name="Groupe 4311"/>
          <p:cNvGrpSpPr>
            <a:grpSpLocks noChangeAspect="1"/>
          </p:cNvGrpSpPr>
          <p:nvPr/>
        </p:nvGrpSpPr>
        <p:grpSpPr bwMode="auto">
          <a:xfrm rot="3655600" flipH="1">
            <a:off x="1471613" y="4094162"/>
            <a:ext cx="166688" cy="195263"/>
            <a:chOff x="3428992" y="2071678"/>
            <a:chExt cx="428628" cy="508884"/>
          </a:xfrm>
        </p:grpSpPr>
        <p:sp>
          <p:nvSpPr>
            <p:cNvPr id="3151" name="Larme 3150"/>
            <p:cNvSpPr/>
            <p:nvPr/>
          </p:nvSpPr>
          <p:spPr>
            <a:xfrm rot="7508529">
              <a:off x="3428355" y="2073832"/>
              <a:ext cx="430275" cy="428625"/>
            </a:xfrm>
            <a:prstGeom prst="teardrop">
              <a:avLst>
                <a:gd name="adj" fmla="val 98647"/>
              </a:avLst>
            </a:pr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152" name="Connecteur droit 3151"/>
            <p:cNvCxnSpPr>
              <a:stCxn id="3151" idx="7"/>
              <a:endCxn id="3151" idx="3"/>
            </p:cNvCxnSpPr>
            <p:nvPr/>
          </p:nvCxnSpPr>
          <p:spPr>
            <a:xfrm flipH="1" flipV="1">
              <a:off x="3613722" y="2063897"/>
              <a:ext cx="85727" cy="504745"/>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53" name="Connecteur droit 3152"/>
            <p:cNvCxnSpPr>
              <a:stCxn id="3151" idx="4"/>
            </p:cNvCxnSpPr>
            <p:nvPr/>
          </p:nvCxnSpPr>
          <p:spPr>
            <a:xfrm rot="16200000" flipH="1" flipV="1">
              <a:off x="3625682" y="2137449"/>
              <a:ext cx="177903" cy="12654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54" name="Connecteur droit 3153"/>
            <p:cNvCxnSpPr>
              <a:stCxn id="3151" idx="2"/>
            </p:cNvCxnSpPr>
            <p:nvPr/>
          </p:nvCxnSpPr>
          <p:spPr>
            <a:xfrm rot="10800000" flipH="1" flipV="1">
              <a:off x="3477057" y="2155590"/>
              <a:ext cx="171451" cy="12411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155" name="Forme libre 3154"/>
            <p:cNvSpPr/>
            <p:nvPr/>
          </p:nvSpPr>
          <p:spPr>
            <a:xfrm>
              <a:off x="3681767" y="2228817"/>
              <a:ext cx="179615" cy="210999"/>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156" name="Forme libre 3155"/>
            <p:cNvSpPr/>
            <p:nvPr/>
          </p:nvSpPr>
          <p:spPr>
            <a:xfrm>
              <a:off x="3434537" y="2316169"/>
              <a:ext cx="236765" cy="107569"/>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625" name="Groupe 4318"/>
          <p:cNvGrpSpPr>
            <a:grpSpLocks noChangeAspect="1"/>
          </p:cNvGrpSpPr>
          <p:nvPr/>
        </p:nvGrpSpPr>
        <p:grpSpPr>
          <a:xfrm rot="13653480" flipH="1">
            <a:off x="2718521" y="3965344"/>
            <a:ext cx="166428" cy="197591"/>
            <a:chOff x="3428992" y="2071678"/>
            <a:chExt cx="428628" cy="508884"/>
          </a:xfrm>
          <a:solidFill>
            <a:srgbClr val="DC6B16"/>
          </a:solidFill>
        </p:grpSpPr>
        <p:sp>
          <p:nvSpPr>
            <p:cNvPr id="3158" name="Larme 3157"/>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159" name="Connecteur droit 3158"/>
            <p:cNvCxnSpPr>
              <a:stCxn id="3158" idx="7"/>
              <a:endCxn id="3158"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60" name="Connecteur droit 3159"/>
            <p:cNvCxnSpPr>
              <a:stCxn id="3158"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61" name="Connecteur droit 3160"/>
            <p:cNvCxnSpPr>
              <a:stCxn id="3158"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162" name="Forme libre 3161"/>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163" name="Forme libre 3162"/>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626" name="Groupe 4325"/>
          <p:cNvGrpSpPr>
            <a:grpSpLocks noChangeAspect="1"/>
          </p:cNvGrpSpPr>
          <p:nvPr/>
        </p:nvGrpSpPr>
        <p:grpSpPr bwMode="auto">
          <a:xfrm rot="5400000" flipH="1">
            <a:off x="3959225" y="4078288"/>
            <a:ext cx="128588" cy="150812"/>
            <a:chOff x="3428992" y="2071678"/>
            <a:chExt cx="428628" cy="508884"/>
          </a:xfrm>
        </p:grpSpPr>
        <p:sp>
          <p:nvSpPr>
            <p:cNvPr id="3165" name="Larme 3164"/>
            <p:cNvSpPr/>
            <p:nvPr/>
          </p:nvSpPr>
          <p:spPr>
            <a:xfrm rot="7508529">
              <a:off x="3429038" y="2055560"/>
              <a:ext cx="428535" cy="428628"/>
            </a:xfrm>
            <a:prstGeom prst="teardrop">
              <a:avLst>
                <a:gd name="adj" fmla="val 98647"/>
              </a:avLst>
            </a:pr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166" name="Connecteur droit 3165"/>
            <p:cNvCxnSpPr>
              <a:stCxn id="3165" idx="7"/>
              <a:endCxn id="3165" idx="3"/>
            </p:cNvCxnSpPr>
            <p:nvPr/>
          </p:nvCxnSpPr>
          <p:spPr>
            <a:xfrm flipH="1" flipV="1">
              <a:off x="3608911" y="2060963"/>
              <a:ext cx="84667" cy="503529"/>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67" name="Connecteur droit 3166"/>
            <p:cNvCxnSpPr>
              <a:stCxn id="3165" idx="4"/>
            </p:cNvCxnSpPr>
            <p:nvPr/>
          </p:nvCxnSpPr>
          <p:spPr>
            <a:xfrm rot="16200000" flipH="1" flipV="1">
              <a:off x="3615773" y="2134059"/>
              <a:ext cx="176773" cy="12700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68" name="Connecteur droit 3167"/>
            <p:cNvCxnSpPr>
              <a:stCxn id="3165" idx="2"/>
            </p:cNvCxnSpPr>
            <p:nvPr/>
          </p:nvCxnSpPr>
          <p:spPr>
            <a:xfrm rot="10800000" flipH="1" flipV="1">
              <a:off x="3466035" y="2162740"/>
              <a:ext cx="174624" cy="12320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169" name="Forme libre 3168"/>
            <p:cNvSpPr/>
            <p:nvPr/>
          </p:nvSpPr>
          <p:spPr>
            <a:xfrm>
              <a:off x="3667118" y="2210954"/>
              <a:ext cx="179917" cy="214268"/>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170" name="Forme libre 3169"/>
            <p:cNvSpPr/>
            <p:nvPr/>
          </p:nvSpPr>
          <p:spPr>
            <a:xfrm>
              <a:off x="3434285" y="2312727"/>
              <a:ext cx="232834" cy="107134"/>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627" name="Groupe 4332"/>
          <p:cNvGrpSpPr>
            <a:grpSpLocks noChangeAspect="1"/>
          </p:cNvGrpSpPr>
          <p:nvPr/>
        </p:nvGrpSpPr>
        <p:grpSpPr bwMode="auto">
          <a:xfrm rot="5400000" flipH="1">
            <a:off x="6156325" y="4059238"/>
            <a:ext cx="127000" cy="152400"/>
            <a:chOff x="3428992" y="2071678"/>
            <a:chExt cx="428628" cy="508884"/>
          </a:xfrm>
        </p:grpSpPr>
        <p:sp>
          <p:nvSpPr>
            <p:cNvPr id="3172" name="Larme 3171"/>
            <p:cNvSpPr/>
            <p:nvPr/>
          </p:nvSpPr>
          <p:spPr>
            <a:xfrm rot="7508529">
              <a:off x="3428620" y="2087951"/>
              <a:ext cx="429373" cy="428628"/>
            </a:xfrm>
            <a:prstGeom prst="teardrop">
              <a:avLst>
                <a:gd name="adj" fmla="val 98647"/>
              </a:avLst>
            </a:pr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173" name="Connecteur droit 3172"/>
            <p:cNvCxnSpPr>
              <a:stCxn id="3172" idx="7"/>
              <a:endCxn id="3172" idx="3"/>
            </p:cNvCxnSpPr>
            <p:nvPr/>
          </p:nvCxnSpPr>
          <p:spPr>
            <a:xfrm flipH="1" flipV="1">
              <a:off x="3605801" y="2092883"/>
              <a:ext cx="91082" cy="50358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4" name="Connecteur droit 3173"/>
            <p:cNvCxnSpPr>
              <a:stCxn id="3172" idx="4"/>
            </p:cNvCxnSpPr>
            <p:nvPr/>
          </p:nvCxnSpPr>
          <p:spPr>
            <a:xfrm rot="16200000" flipH="1" flipV="1">
              <a:off x="3617459" y="2150534"/>
              <a:ext cx="174927" cy="12323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5" name="Connecteur droit 3174"/>
            <p:cNvCxnSpPr>
              <a:stCxn id="3172" idx="2"/>
            </p:cNvCxnSpPr>
            <p:nvPr/>
          </p:nvCxnSpPr>
          <p:spPr>
            <a:xfrm rot="10800000" flipH="1" flipV="1">
              <a:off x="3466497" y="2177697"/>
              <a:ext cx="176807" cy="12191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176" name="Forme libre 3175"/>
            <p:cNvSpPr/>
            <p:nvPr/>
          </p:nvSpPr>
          <p:spPr>
            <a:xfrm>
              <a:off x="3670097" y="2241306"/>
              <a:ext cx="176807" cy="217334"/>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177" name="Forme libre 3176"/>
            <p:cNvSpPr/>
            <p:nvPr/>
          </p:nvSpPr>
          <p:spPr>
            <a:xfrm>
              <a:off x="3434352" y="2326120"/>
              <a:ext cx="235745" cy="106018"/>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628" name="Groupe 4339"/>
          <p:cNvGrpSpPr>
            <a:grpSpLocks noChangeAspect="1"/>
          </p:cNvGrpSpPr>
          <p:nvPr/>
        </p:nvGrpSpPr>
        <p:grpSpPr bwMode="auto">
          <a:xfrm rot="9055600" flipH="1">
            <a:off x="8005763" y="4171950"/>
            <a:ext cx="171450" cy="203200"/>
            <a:chOff x="3428992" y="2071678"/>
            <a:chExt cx="428628" cy="508884"/>
          </a:xfrm>
        </p:grpSpPr>
        <p:sp>
          <p:nvSpPr>
            <p:cNvPr id="3179" name="Larme 3178"/>
            <p:cNvSpPr/>
            <p:nvPr/>
          </p:nvSpPr>
          <p:spPr>
            <a:xfrm rot="7508529">
              <a:off x="3427454" y="2085163"/>
              <a:ext cx="429371" cy="428628"/>
            </a:xfrm>
            <a:prstGeom prst="teardrop">
              <a:avLst>
                <a:gd name="adj" fmla="val 98647"/>
              </a:avLst>
            </a:pr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180" name="Connecteur droit 3179"/>
            <p:cNvCxnSpPr>
              <a:stCxn id="3179" idx="7"/>
              <a:endCxn id="3179" idx="3"/>
            </p:cNvCxnSpPr>
            <p:nvPr/>
          </p:nvCxnSpPr>
          <p:spPr>
            <a:xfrm flipH="1" flipV="1">
              <a:off x="3606787" y="2094709"/>
              <a:ext cx="87313" cy="504907"/>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81" name="Connecteur droit 3180"/>
            <p:cNvCxnSpPr>
              <a:stCxn id="3179" idx="4"/>
            </p:cNvCxnSpPr>
            <p:nvPr/>
          </p:nvCxnSpPr>
          <p:spPr>
            <a:xfrm rot="16200000" flipH="1" flipV="1">
              <a:off x="3604183" y="2151252"/>
              <a:ext cx="174929" cy="123033"/>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82" name="Connecteur droit 3181"/>
            <p:cNvCxnSpPr>
              <a:stCxn id="3179" idx="2"/>
            </p:cNvCxnSpPr>
            <p:nvPr/>
          </p:nvCxnSpPr>
          <p:spPr>
            <a:xfrm rot="10800000" flipH="1" flipV="1">
              <a:off x="3466342" y="2184787"/>
              <a:ext cx="174626" cy="12324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183" name="Forme libre 3182"/>
            <p:cNvSpPr/>
            <p:nvPr/>
          </p:nvSpPr>
          <p:spPr>
            <a:xfrm>
              <a:off x="3666128" y="2228007"/>
              <a:ext cx="182564" cy="214685"/>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184" name="Forme libre 3183"/>
            <p:cNvSpPr/>
            <p:nvPr/>
          </p:nvSpPr>
          <p:spPr>
            <a:xfrm>
              <a:off x="3422172" y="2350870"/>
              <a:ext cx="234157" cy="107344"/>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629" name="Groupe 4346"/>
          <p:cNvGrpSpPr>
            <a:grpSpLocks noChangeAspect="1"/>
          </p:cNvGrpSpPr>
          <p:nvPr/>
        </p:nvGrpSpPr>
        <p:grpSpPr bwMode="auto">
          <a:xfrm rot="9055600" flipH="1">
            <a:off x="3287713" y="4100513"/>
            <a:ext cx="166687" cy="195262"/>
            <a:chOff x="3428992" y="2071678"/>
            <a:chExt cx="428628" cy="508884"/>
          </a:xfrm>
        </p:grpSpPr>
        <p:sp>
          <p:nvSpPr>
            <p:cNvPr id="3186" name="Larme 3185"/>
            <p:cNvSpPr/>
            <p:nvPr/>
          </p:nvSpPr>
          <p:spPr>
            <a:xfrm rot="7508529">
              <a:off x="3428353" y="2073830"/>
              <a:ext cx="430277" cy="428631"/>
            </a:xfrm>
            <a:prstGeom prst="teardrop">
              <a:avLst>
                <a:gd name="adj" fmla="val 98647"/>
              </a:avLst>
            </a:pr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187" name="Connecteur droit 3186"/>
            <p:cNvCxnSpPr>
              <a:stCxn id="3186" idx="7"/>
              <a:endCxn id="3186" idx="3"/>
            </p:cNvCxnSpPr>
            <p:nvPr/>
          </p:nvCxnSpPr>
          <p:spPr>
            <a:xfrm flipH="1" flipV="1">
              <a:off x="3603019" y="2069928"/>
              <a:ext cx="85727" cy="50474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88" name="Connecteur droit 3187"/>
            <p:cNvCxnSpPr>
              <a:stCxn id="3186" idx="4"/>
            </p:cNvCxnSpPr>
            <p:nvPr/>
          </p:nvCxnSpPr>
          <p:spPr>
            <a:xfrm rot="16200000" flipH="1" flipV="1">
              <a:off x="3614981" y="2143478"/>
              <a:ext cx="177902" cy="12654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89" name="Connecteur droit 3188"/>
            <p:cNvCxnSpPr>
              <a:stCxn id="3186" idx="2"/>
            </p:cNvCxnSpPr>
            <p:nvPr/>
          </p:nvCxnSpPr>
          <p:spPr>
            <a:xfrm rot="10800000" flipH="1" flipV="1">
              <a:off x="3477056" y="2155589"/>
              <a:ext cx="171452" cy="12411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190" name="Forme libre 3189"/>
            <p:cNvSpPr/>
            <p:nvPr/>
          </p:nvSpPr>
          <p:spPr>
            <a:xfrm>
              <a:off x="3681767" y="2228814"/>
              <a:ext cx="179616" cy="21100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191" name="Forme libre 3190"/>
            <p:cNvSpPr/>
            <p:nvPr/>
          </p:nvSpPr>
          <p:spPr>
            <a:xfrm>
              <a:off x="3434535" y="2316167"/>
              <a:ext cx="236767" cy="107569"/>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630" name="Groupe 4353"/>
          <p:cNvGrpSpPr>
            <a:grpSpLocks noChangeAspect="1"/>
          </p:cNvGrpSpPr>
          <p:nvPr/>
        </p:nvGrpSpPr>
        <p:grpSpPr bwMode="auto">
          <a:xfrm rot="9055600" flipH="1">
            <a:off x="5073650" y="4027488"/>
            <a:ext cx="161925" cy="193675"/>
            <a:chOff x="3428992" y="2071678"/>
            <a:chExt cx="428628" cy="508884"/>
          </a:xfrm>
        </p:grpSpPr>
        <p:sp>
          <p:nvSpPr>
            <p:cNvPr id="3193" name="Larme 3192"/>
            <p:cNvSpPr/>
            <p:nvPr/>
          </p:nvSpPr>
          <p:spPr>
            <a:xfrm rot="7508529">
              <a:off x="3423791" y="2090538"/>
              <a:ext cx="429630" cy="428628"/>
            </a:xfrm>
            <a:prstGeom prst="teardrop">
              <a:avLst>
                <a:gd name="adj" fmla="val 98647"/>
              </a:avLst>
            </a:pr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194" name="Connecteur droit 3193"/>
            <p:cNvCxnSpPr>
              <a:stCxn id="3193" idx="7"/>
              <a:endCxn id="3193" idx="3"/>
            </p:cNvCxnSpPr>
            <p:nvPr/>
          </p:nvCxnSpPr>
          <p:spPr>
            <a:xfrm flipH="1" flipV="1">
              <a:off x="3591844" y="2099291"/>
              <a:ext cx="88248" cy="50471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95" name="Connecteur droit 3194"/>
            <p:cNvCxnSpPr>
              <a:stCxn id="3193" idx="4"/>
            </p:cNvCxnSpPr>
            <p:nvPr/>
          </p:nvCxnSpPr>
          <p:spPr>
            <a:xfrm rot="16200000" flipH="1" flipV="1">
              <a:off x="3603222" y="2148289"/>
              <a:ext cx="175190" cy="12186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96" name="Connecteur droit 3195"/>
            <p:cNvCxnSpPr>
              <a:stCxn id="3193" idx="2"/>
            </p:cNvCxnSpPr>
            <p:nvPr/>
          </p:nvCxnSpPr>
          <p:spPr>
            <a:xfrm rot="10800000" flipH="1" flipV="1">
              <a:off x="3465851" y="2183626"/>
              <a:ext cx="176494" cy="120963"/>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197" name="Forme libre 3196"/>
            <p:cNvSpPr/>
            <p:nvPr/>
          </p:nvSpPr>
          <p:spPr>
            <a:xfrm>
              <a:off x="3655009" y="2251728"/>
              <a:ext cx="180695" cy="212732"/>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198" name="Forme libre 3197"/>
            <p:cNvSpPr/>
            <p:nvPr/>
          </p:nvSpPr>
          <p:spPr>
            <a:xfrm>
              <a:off x="3426892" y="2335938"/>
              <a:ext cx="235325" cy="108451"/>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631" name="Groupe 4360"/>
          <p:cNvGrpSpPr>
            <a:grpSpLocks noChangeAspect="1"/>
          </p:cNvGrpSpPr>
          <p:nvPr/>
        </p:nvGrpSpPr>
        <p:grpSpPr>
          <a:xfrm rot="5400000" flipH="1">
            <a:off x="1387770" y="4149390"/>
            <a:ext cx="127770" cy="151694"/>
            <a:chOff x="3428992" y="2071678"/>
            <a:chExt cx="428628" cy="508884"/>
          </a:xfrm>
          <a:solidFill>
            <a:schemeClr val="accent6">
              <a:lumMod val="50000"/>
            </a:schemeClr>
          </a:solidFill>
        </p:grpSpPr>
        <p:sp>
          <p:nvSpPr>
            <p:cNvPr id="3200" name="Larme 3199"/>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201" name="Connecteur droit 3200"/>
            <p:cNvCxnSpPr>
              <a:stCxn id="3200" idx="7"/>
              <a:endCxn id="3200"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02" name="Connecteur droit 3201"/>
            <p:cNvCxnSpPr>
              <a:stCxn id="3200"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03" name="Connecteur droit 3202"/>
            <p:cNvCxnSpPr>
              <a:stCxn id="3200"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204" name="Forme libre 3203"/>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205" name="Forme libre 3204"/>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632" name="Groupe 4367"/>
          <p:cNvGrpSpPr>
            <a:grpSpLocks noChangeAspect="1"/>
          </p:cNvGrpSpPr>
          <p:nvPr/>
        </p:nvGrpSpPr>
        <p:grpSpPr>
          <a:xfrm rot="1393430" flipH="1">
            <a:off x="4989649" y="4161737"/>
            <a:ext cx="123535" cy="146666"/>
            <a:chOff x="3428992" y="2071678"/>
            <a:chExt cx="428628" cy="508884"/>
          </a:xfrm>
          <a:solidFill>
            <a:schemeClr val="accent6">
              <a:lumMod val="50000"/>
            </a:schemeClr>
          </a:solidFill>
        </p:grpSpPr>
        <p:sp>
          <p:nvSpPr>
            <p:cNvPr id="3207" name="Larme 3206"/>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208" name="Connecteur droit 3207"/>
            <p:cNvCxnSpPr>
              <a:stCxn id="3207" idx="7"/>
              <a:endCxn id="3207"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09" name="Connecteur droit 3208"/>
            <p:cNvCxnSpPr>
              <a:stCxn id="3207"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0" name="Connecteur droit 3209"/>
            <p:cNvCxnSpPr>
              <a:stCxn id="3207"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211" name="Forme libre 3210"/>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212" name="Forme libre 3211"/>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639" name="Groupe 4374"/>
          <p:cNvGrpSpPr>
            <a:grpSpLocks noChangeAspect="1"/>
          </p:cNvGrpSpPr>
          <p:nvPr/>
        </p:nvGrpSpPr>
        <p:grpSpPr>
          <a:xfrm rot="1393430" flipH="1">
            <a:off x="5418278" y="4161737"/>
            <a:ext cx="123535" cy="146666"/>
            <a:chOff x="3428992" y="2071678"/>
            <a:chExt cx="428628" cy="508884"/>
          </a:xfrm>
          <a:solidFill>
            <a:schemeClr val="accent6">
              <a:lumMod val="50000"/>
            </a:schemeClr>
          </a:solidFill>
        </p:grpSpPr>
        <p:sp>
          <p:nvSpPr>
            <p:cNvPr id="3214" name="Larme 3213"/>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215" name="Connecteur droit 3214"/>
            <p:cNvCxnSpPr>
              <a:stCxn id="3214" idx="7"/>
              <a:endCxn id="3214"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6" name="Connecteur droit 3215"/>
            <p:cNvCxnSpPr>
              <a:stCxn id="3214"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7" name="Connecteur droit 3216"/>
            <p:cNvCxnSpPr>
              <a:stCxn id="3214"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218" name="Forme libre 3217"/>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219" name="Forme libre 3218"/>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646" name="Groupe 4381"/>
          <p:cNvGrpSpPr>
            <a:grpSpLocks noChangeAspect="1"/>
          </p:cNvGrpSpPr>
          <p:nvPr/>
        </p:nvGrpSpPr>
        <p:grpSpPr>
          <a:xfrm rot="1393430" flipH="1">
            <a:off x="7561418" y="4161736"/>
            <a:ext cx="123535" cy="146666"/>
            <a:chOff x="3428992" y="2071678"/>
            <a:chExt cx="428628" cy="508884"/>
          </a:xfrm>
          <a:solidFill>
            <a:schemeClr val="accent6">
              <a:lumMod val="50000"/>
            </a:schemeClr>
          </a:solidFill>
        </p:grpSpPr>
        <p:sp>
          <p:nvSpPr>
            <p:cNvPr id="3221" name="Larme 3220"/>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222" name="Connecteur droit 3221"/>
            <p:cNvCxnSpPr>
              <a:stCxn id="3221" idx="7"/>
              <a:endCxn id="3221"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23" name="Connecteur droit 3222"/>
            <p:cNvCxnSpPr>
              <a:stCxn id="3221"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24" name="Connecteur droit 3223"/>
            <p:cNvCxnSpPr>
              <a:stCxn id="3221"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225" name="Forme libre 3224"/>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226" name="Forme libre 3225"/>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647" name="Groupe 4388"/>
          <p:cNvGrpSpPr>
            <a:grpSpLocks noChangeAspect="1"/>
          </p:cNvGrpSpPr>
          <p:nvPr/>
        </p:nvGrpSpPr>
        <p:grpSpPr>
          <a:xfrm rot="13653480" flipH="1">
            <a:off x="4147280" y="4036782"/>
            <a:ext cx="166428" cy="197591"/>
            <a:chOff x="3428992" y="2071678"/>
            <a:chExt cx="428628" cy="508884"/>
          </a:xfrm>
          <a:solidFill>
            <a:srgbClr val="DC6B16"/>
          </a:solidFill>
        </p:grpSpPr>
        <p:sp>
          <p:nvSpPr>
            <p:cNvPr id="3228" name="Larme 3227"/>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229" name="Connecteur droit 3228"/>
            <p:cNvCxnSpPr>
              <a:stCxn id="3228" idx="7"/>
              <a:endCxn id="3228"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30" name="Connecteur droit 3229"/>
            <p:cNvCxnSpPr>
              <a:stCxn id="3228"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31" name="Connecteur droit 3230"/>
            <p:cNvCxnSpPr>
              <a:stCxn id="3228"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232" name="Forme libre 3231"/>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233" name="Forme libre 3232"/>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648" name="Groupe 4395"/>
          <p:cNvGrpSpPr>
            <a:grpSpLocks noChangeAspect="1"/>
          </p:cNvGrpSpPr>
          <p:nvPr/>
        </p:nvGrpSpPr>
        <p:grpSpPr>
          <a:xfrm rot="13653480" flipH="1">
            <a:off x="5361727" y="3965345"/>
            <a:ext cx="166428" cy="197591"/>
            <a:chOff x="3428992" y="2071678"/>
            <a:chExt cx="428628" cy="508884"/>
          </a:xfrm>
          <a:solidFill>
            <a:srgbClr val="DC6B16"/>
          </a:solidFill>
        </p:grpSpPr>
        <p:sp>
          <p:nvSpPr>
            <p:cNvPr id="3235" name="Larme 3234"/>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236" name="Connecteur droit 3235"/>
            <p:cNvCxnSpPr>
              <a:stCxn id="3235" idx="7"/>
              <a:endCxn id="3235"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37" name="Connecteur droit 3236"/>
            <p:cNvCxnSpPr>
              <a:stCxn id="3235"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38" name="Connecteur droit 3237"/>
            <p:cNvCxnSpPr>
              <a:stCxn id="3235"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239" name="Forme libre 3238"/>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240" name="Forme libre 3239"/>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649" name="Groupe 4402"/>
          <p:cNvGrpSpPr>
            <a:grpSpLocks noChangeAspect="1"/>
          </p:cNvGrpSpPr>
          <p:nvPr/>
        </p:nvGrpSpPr>
        <p:grpSpPr>
          <a:xfrm rot="13653480" flipH="1">
            <a:off x="5861792" y="3987942"/>
            <a:ext cx="166428" cy="197591"/>
            <a:chOff x="3428992" y="2071678"/>
            <a:chExt cx="428628" cy="508884"/>
          </a:xfrm>
          <a:solidFill>
            <a:srgbClr val="DC6B16"/>
          </a:solidFill>
        </p:grpSpPr>
        <p:sp>
          <p:nvSpPr>
            <p:cNvPr id="3242" name="Larme 3241"/>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243" name="Connecteur droit 3242"/>
            <p:cNvCxnSpPr>
              <a:stCxn id="3242" idx="7"/>
              <a:endCxn id="3242"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4" name="Connecteur droit 3243"/>
            <p:cNvCxnSpPr>
              <a:stCxn id="3242"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5" name="Connecteur droit 3244"/>
            <p:cNvCxnSpPr>
              <a:stCxn id="3242"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246" name="Forme libre 3245"/>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247" name="Forme libre 3246"/>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650" name="Groupe 4409"/>
          <p:cNvGrpSpPr>
            <a:grpSpLocks noChangeAspect="1"/>
          </p:cNvGrpSpPr>
          <p:nvPr/>
        </p:nvGrpSpPr>
        <p:grpSpPr>
          <a:xfrm rot="13653480" flipH="1">
            <a:off x="6290420" y="3965345"/>
            <a:ext cx="166428" cy="197591"/>
            <a:chOff x="3428992" y="2071678"/>
            <a:chExt cx="428628" cy="508884"/>
          </a:xfrm>
          <a:solidFill>
            <a:srgbClr val="DC6B16"/>
          </a:solidFill>
        </p:grpSpPr>
        <p:sp>
          <p:nvSpPr>
            <p:cNvPr id="3249" name="Larme 3248"/>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250" name="Connecteur droit 3249"/>
            <p:cNvCxnSpPr>
              <a:stCxn id="3249" idx="7"/>
              <a:endCxn id="3249"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51" name="Connecteur droit 3250"/>
            <p:cNvCxnSpPr>
              <a:stCxn id="3249"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52" name="Connecteur droit 3251"/>
            <p:cNvCxnSpPr>
              <a:stCxn id="3249"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253" name="Forme libre 3252"/>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254" name="Forme libre 3253"/>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651" name="Groupe 4416"/>
          <p:cNvGrpSpPr>
            <a:grpSpLocks noChangeAspect="1"/>
          </p:cNvGrpSpPr>
          <p:nvPr/>
        </p:nvGrpSpPr>
        <p:grpSpPr>
          <a:xfrm rot="13653480" flipH="1">
            <a:off x="6933362" y="3965345"/>
            <a:ext cx="166428" cy="197591"/>
            <a:chOff x="3428992" y="2071678"/>
            <a:chExt cx="428628" cy="508884"/>
          </a:xfrm>
          <a:solidFill>
            <a:srgbClr val="DC6B16"/>
          </a:solidFill>
        </p:grpSpPr>
        <p:sp>
          <p:nvSpPr>
            <p:cNvPr id="3256" name="Larme 3255"/>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257" name="Connecteur droit 3256"/>
            <p:cNvCxnSpPr>
              <a:stCxn id="3256" idx="7"/>
              <a:endCxn id="3256"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58" name="Connecteur droit 3257"/>
            <p:cNvCxnSpPr>
              <a:stCxn id="3256"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59" name="Connecteur droit 3258"/>
            <p:cNvCxnSpPr>
              <a:stCxn id="3256"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260" name="Forme libre 3259"/>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261" name="Forme libre 3260"/>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652" name="Groupe 4423"/>
          <p:cNvGrpSpPr>
            <a:grpSpLocks noChangeAspect="1"/>
          </p:cNvGrpSpPr>
          <p:nvPr/>
        </p:nvGrpSpPr>
        <p:grpSpPr>
          <a:xfrm rot="17672684" flipH="1">
            <a:off x="7851493" y="4032753"/>
            <a:ext cx="170310" cy="202200"/>
            <a:chOff x="3428992" y="2071678"/>
            <a:chExt cx="428628" cy="508884"/>
          </a:xfrm>
          <a:solidFill>
            <a:srgbClr val="DC6B16"/>
          </a:solidFill>
        </p:grpSpPr>
        <p:sp>
          <p:nvSpPr>
            <p:cNvPr id="3263" name="Larme 3262"/>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264" name="Connecteur droit 3263"/>
            <p:cNvCxnSpPr>
              <a:stCxn id="3263" idx="7"/>
              <a:endCxn id="3263"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65" name="Connecteur droit 3264"/>
            <p:cNvCxnSpPr>
              <a:stCxn id="3263"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66" name="Connecteur droit 3265"/>
            <p:cNvCxnSpPr>
              <a:stCxn id="3263"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267" name="Forme libre 3266"/>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268" name="Forme libre 3267"/>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653" name="Groupe 4430"/>
          <p:cNvGrpSpPr>
            <a:grpSpLocks noChangeAspect="1"/>
          </p:cNvGrpSpPr>
          <p:nvPr/>
        </p:nvGrpSpPr>
        <p:grpSpPr>
          <a:xfrm rot="13653480" flipH="1">
            <a:off x="3557099" y="4095620"/>
            <a:ext cx="97144" cy="115334"/>
            <a:chOff x="3428992" y="2071678"/>
            <a:chExt cx="428628" cy="508884"/>
          </a:xfrm>
          <a:solidFill>
            <a:srgbClr val="DC6B16"/>
          </a:solidFill>
        </p:grpSpPr>
        <p:sp>
          <p:nvSpPr>
            <p:cNvPr id="3270" name="Larme 3269"/>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271" name="Connecteur droit 3270"/>
            <p:cNvCxnSpPr>
              <a:stCxn id="3270" idx="7"/>
              <a:endCxn id="3270"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72" name="Connecteur droit 3271"/>
            <p:cNvCxnSpPr>
              <a:stCxn id="3270"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73" name="Connecteur droit 3272"/>
            <p:cNvCxnSpPr>
              <a:stCxn id="3270"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274" name="Forme libre 3273"/>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275" name="Forme libre 3274"/>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660" name="Groupe 4437"/>
          <p:cNvGrpSpPr>
            <a:grpSpLocks noChangeAspect="1"/>
          </p:cNvGrpSpPr>
          <p:nvPr/>
        </p:nvGrpSpPr>
        <p:grpSpPr>
          <a:xfrm rot="13653480" flipH="1">
            <a:off x="3075710" y="3893905"/>
            <a:ext cx="166428" cy="197591"/>
            <a:chOff x="3428992" y="2071678"/>
            <a:chExt cx="428628" cy="508884"/>
          </a:xfrm>
          <a:solidFill>
            <a:srgbClr val="DC6B16"/>
          </a:solidFill>
        </p:grpSpPr>
        <p:sp>
          <p:nvSpPr>
            <p:cNvPr id="3277" name="Larme 3276"/>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278" name="Connecteur droit 3277"/>
            <p:cNvCxnSpPr>
              <a:stCxn id="3277" idx="7"/>
              <a:endCxn id="3277"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79" name="Connecteur droit 3278"/>
            <p:cNvCxnSpPr>
              <a:stCxn id="3277"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80" name="Connecteur droit 3279"/>
            <p:cNvCxnSpPr>
              <a:stCxn id="3277"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281" name="Forme libre 3280"/>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282" name="Forme libre 3281"/>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667" name="Groupe 4444"/>
          <p:cNvGrpSpPr>
            <a:grpSpLocks noChangeAspect="1"/>
          </p:cNvGrpSpPr>
          <p:nvPr/>
        </p:nvGrpSpPr>
        <p:grpSpPr>
          <a:xfrm rot="7583512" flipH="1">
            <a:off x="4291900" y="3968180"/>
            <a:ext cx="183008" cy="217275"/>
            <a:chOff x="3428992" y="2071678"/>
            <a:chExt cx="428628" cy="508884"/>
          </a:xfrm>
          <a:solidFill>
            <a:schemeClr val="accent6">
              <a:lumMod val="50000"/>
            </a:schemeClr>
          </a:solidFill>
        </p:grpSpPr>
        <p:sp>
          <p:nvSpPr>
            <p:cNvPr id="3284" name="Larme 3283"/>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285" name="Connecteur droit 3284"/>
            <p:cNvCxnSpPr>
              <a:stCxn id="3284" idx="7"/>
              <a:endCxn id="3284"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86" name="Connecteur droit 3285"/>
            <p:cNvCxnSpPr>
              <a:stCxn id="3284"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87" name="Connecteur droit 3286"/>
            <p:cNvCxnSpPr>
              <a:stCxn id="3284"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288" name="Forme libre 3287"/>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289" name="Forme libre 3288"/>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674" name="Groupe 4451"/>
          <p:cNvGrpSpPr>
            <a:grpSpLocks noChangeAspect="1"/>
          </p:cNvGrpSpPr>
          <p:nvPr/>
        </p:nvGrpSpPr>
        <p:grpSpPr>
          <a:xfrm rot="7583512" flipH="1">
            <a:off x="2220199" y="3896741"/>
            <a:ext cx="183008" cy="217275"/>
            <a:chOff x="3428992" y="2071678"/>
            <a:chExt cx="428628" cy="508884"/>
          </a:xfrm>
          <a:solidFill>
            <a:schemeClr val="accent6">
              <a:lumMod val="50000"/>
            </a:schemeClr>
          </a:solidFill>
        </p:grpSpPr>
        <p:sp>
          <p:nvSpPr>
            <p:cNvPr id="3291" name="Larme 3290"/>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292" name="Connecteur droit 3291"/>
            <p:cNvCxnSpPr>
              <a:stCxn id="3291" idx="7"/>
              <a:endCxn id="3291"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93" name="Connecteur droit 3292"/>
            <p:cNvCxnSpPr>
              <a:stCxn id="3291"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94" name="Connecteur droit 3293"/>
            <p:cNvCxnSpPr>
              <a:stCxn id="3291"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295" name="Forme libre 3294"/>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296" name="Forme libre 3295"/>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681" name="Groupe 4458"/>
          <p:cNvGrpSpPr>
            <a:grpSpLocks noChangeAspect="1"/>
          </p:cNvGrpSpPr>
          <p:nvPr/>
        </p:nvGrpSpPr>
        <p:grpSpPr>
          <a:xfrm rot="7583512" flipH="1">
            <a:off x="6077850" y="3896740"/>
            <a:ext cx="183008" cy="217275"/>
            <a:chOff x="3428992" y="2071678"/>
            <a:chExt cx="428628" cy="508884"/>
          </a:xfrm>
          <a:solidFill>
            <a:schemeClr val="accent6">
              <a:lumMod val="50000"/>
            </a:schemeClr>
          </a:solidFill>
        </p:grpSpPr>
        <p:sp>
          <p:nvSpPr>
            <p:cNvPr id="3298" name="Larme 3297"/>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299" name="Connecteur droit 3298"/>
            <p:cNvCxnSpPr>
              <a:stCxn id="3298" idx="7"/>
              <a:endCxn id="3298"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00" name="Connecteur droit 3299"/>
            <p:cNvCxnSpPr>
              <a:stCxn id="3298"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01" name="Connecteur droit 3300"/>
            <p:cNvCxnSpPr>
              <a:stCxn id="3298"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302" name="Forme libre 3301"/>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303" name="Forme libre 3302"/>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688" name="Groupe 4465"/>
          <p:cNvGrpSpPr>
            <a:grpSpLocks noChangeAspect="1"/>
          </p:cNvGrpSpPr>
          <p:nvPr/>
        </p:nvGrpSpPr>
        <p:grpSpPr>
          <a:xfrm rot="7583512" flipH="1">
            <a:off x="6435040" y="3896741"/>
            <a:ext cx="183008" cy="217275"/>
            <a:chOff x="3428992" y="2071678"/>
            <a:chExt cx="428628" cy="508884"/>
          </a:xfrm>
          <a:solidFill>
            <a:schemeClr val="accent6">
              <a:lumMod val="50000"/>
            </a:schemeClr>
          </a:solidFill>
        </p:grpSpPr>
        <p:sp>
          <p:nvSpPr>
            <p:cNvPr id="3305" name="Larme 3304"/>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306" name="Connecteur droit 3305"/>
            <p:cNvCxnSpPr>
              <a:stCxn id="3305" idx="7"/>
              <a:endCxn id="3305"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07" name="Connecteur droit 3306"/>
            <p:cNvCxnSpPr>
              <a:stCxn id="3305"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08" name="Connecteur droit 3307"/>
            <p:cNvCxnSpPr>
              <a:stCxn id="3305"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309" name="Forme libre 3308"/>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310" name="Forme libre 3309"/>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695" name="Groupe 4472"/>
          <p:cNvGrpSpPr>
            <a:grpSpLocks noChangeAspect="1"/>
          </p:cNvGrpSpPr>
          <p:nvPr/>
        </p:nvGrpSpPr>
        <p:grpSpPr>
          <a:xfrm rot="7583512" flipH="1">
            <a:off x="6720792" y="3968178"/>
            <a:ext cx="183008" cy="217275"/>
            <a:chOff x="3428992" y="2071678"/>
            <a:chExt cx="428628" cy="508884"/>
          </a:xfrm>
          <a:solidFill>
            <a:schemeClr val="accent6">
              <a:lumMod val="50000"/>
            </a:schemeClr>
          </a:solidFill>
        </p:grpSpPr>
        <p:sp>
          <p:nvSpPr>
            <p:cNvPr id="3312" name="Larme 3311"/>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313" name="Connecteur droit 3312"/>
            <p:cNvCxnSpPr>
              <a:stCxn id="3312" idx="7"/>
              <a:endCxn id="3312"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14" name="Connecteur droit 3313"/>
            <p:cNvCxnSpPr>
              <a:stCxn id="3312"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15" name="Connecteur droit 3314"/>
            <p:cNvCxnSpPr>
              <a:stCxn id="3312"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316" name="Forme libre 3315"/>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317" name="Forme libre 3316"/>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702" name="Groupe 4479"/>
          <p:cNvGrpSpPr>
            <a:grpSpLocks noChangeAspect="1"/>
          </p:cNvGrpSpPr>
          <p:nvPr/>
        </p:nvGrpSpPr>
        <p:grpSpPr>
          <a:xfrm rot="16200000" flipH="1">
            <a:off x="1173456" y="4149390"/>
            <a:ext cx="168194" cy="199688"/>
            <a:chOff x="3428992" y="2071678"/>
            <a:chExt cx="428628" cy="508884"/>
          </a:xfrm>
          <a:solidFill>
            <a:schemeClr val="accent2">
              <a:lumMod val="75000"/>
            </a:schemeClr>
          </a:solidFill>
        </p:grpSpPr>
        <p:sp>
          <p:nvSpPr>
            <p:cNvPr id="3319" name="Larme 3318"/>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320" name="Connecteur droit 3319"/>
            <p:cNvCxnSpPr>
              <a:stCxn id="3319" idx="7"/>
              <a:endCxn id="3319"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1" name="Connecteur droit 3320"/>
            <p:cNvCxnSpPr>
              <a:stCxn id="3319"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2" name="Connecteur droit 3321"/>
            <p:cNvCxnSpPr>
              <a:stCxn id="3319"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323" name="Forme libre 3322"/>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324" name="Forme libre 3323"/>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709" name="Groupe 4486"/>
          <p:cNvGrpSpPr>
            <a:grpSpLocks noChangeAspect="1"/>
          </p:cNvGrpSpPr>
          <p:nvPr/>
        </p:nvGrpSpPr>
        <p:grpSpPr>
          <a:xfrm rot="16200000" flipH="1">
            <a:off x="2173588" y="4077952"/>
            <a:ext cx="168194" cy="199688"/>
            <a:chOff x="3428992" y="2071678"/>
            <a:chExt cx="428628" cy="508884"/>
          </a:xfrm>
          <a:solidFill>
            <a:schemeClr val="accent2">
              <a:lumMod val="75000"/>
            </a:schemeClr>
          </a:solidFill>
        </p:grpSpPr>
        <p:sp>
          <p:nvSpPr>
            <p:cNvPr id="3326" name="Larme 3325"/>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327" name="Connecteur droit 3326"/>
            <p:cNvCxnSpPr>
              <a:stCxn id="3326" idx="7"/>
              <a:endCxn id="3326"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8" name="Connecteur droit 3327"/>
            <p:cNvCxnSpPr>
              <a:stCxn id="3326"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9" name="Connecteur droit 3328"/>
            <p:cNvCxnSpPr>
              <a:stCxn id="3326"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330" name="Forme libre 3329"/>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331" name="Forme libre 3330"/>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716" name="Groupe 4493"/>
          <p:cNvGrpSpPr>
            <a:grpSpLocks noChangeAspect="1"/>
          </p:cNvGrpSpPr>
          <p:nvPr/>
        </p:nvGrpSpPr>
        <p:grpSpPr>
          <a:xfrm rot="16200000" flipH="1">
            <a:off x="2745092" y="4149390"/>
            <a:ext cx="168194" cy="199688"/>
            <a:chOff x="3428992" y="2071678"/>
            <a:chExt cx="428628" cy="508884"/>
          </a:xfrm>
          <a:solidFill>
            <a:schemeClr val="accent2">
              <a:lumMod val="75000"/>
            </a:schemeClr>
          </a:solidFill>
        </p:grpSpPr>
        <p:sp>
          <p:nvSpPr>
            <p:cNvPr id="3333" name="Larme 3332"/>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334" name="Connecteur droit 3333"/>
            <p:cNvCxnSpPr>
              <a:stCxn id="3333" idx="7"/>
              <a:endCxn id="3333"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35" name="Connecteur droit 3334"/>
            <p:cNvCxnSpPr>
              <a:stCxn id="3333"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36" name="Connecteur droit 3335"/>
            <p:cNvCxnSpPr>
              <a:stCxn id="3333"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337" name="Forme libre 3336"/>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338" name="Forme libre 3337"/>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717" name="Groupe 4500"/>
          <p:cNvGrpSpPr>
            <a:grpSpLocks noChangeAspect="1"/>
          </p:cNvGrpSpPr>
          <p:nvPr/>
        </p:nvGrpSpPr>
        <p:grpSpPr>
          <a:xfrm rot="13653480" flipH="1">
            <a:off x="7361990" y="3965345"/>
            <a:ext cx="166428" cy="197591"/>
            <a:chOff x="3428992" y="2071678"/>
            <a:chExt cx="428628" cy="508884"/>
          </a:xfrm>
          <a:solidFill>
            <a:srgbClr val="DC6B16"/>
          </a:solidFill>
        </p:grpSpPr>
        <p:sp>
          <p:nvSpPr>
            <p:cNvPr id="3340" name="Larme 3339"/>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341" name="Connecteur droit 3340"/>
            <p:cNvCxnSpPr>
              <a:stCxn id="3340" idx="7"/>
              <a:endCxn id="3340"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42" name="Connecteur droit 3341"/>
            <p:cNvCxnSpPr>
              <a:stCxn id="3340"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43" name="Connecteur droit 3342"/>
            <p:cNvCxnSpPr>
              <a:stCxn id="3340"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344" name="Forme libre 3343"/>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345" name="Forme libre 3344"/>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718" name="Groupe 4507"/>
          <p:cNvGrpSpPr>
            <a:grpSpLocks noChangeAspect="1"/>
          </p:cNvGrpSpPr>
          <p:nvPr/>
        </p:nvGrpSpPr>
        <p:grpSpPr>
          <a:xfrm rot="13653480" flipH="1">
            <a:off x="2432768" y="4179658"/>
            <a:ext cx="166428" cy="197591"/>
            <a:chOff x="3428992" y="2071678"/>
            <a:chExt cx="428628" cy="508884"/>
          </a:xfrm>
          <a:solidFill>
            <a:srgbClr val="DC6B16"/>
          </a:solidFill>
        </p:grpSpPr>
        <p:sp>
          <p:nvSpPr>
            <p:cNvPr id="3347" name="Larme 3346"/>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348" name="Connecteur droit 3347"/>
            <p:cNvCxnSpPr>
              <a:stCxn id="3347" idx="7"/>
              <a:endCxn id="3347"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49" name="Connecteur droit 3348"/>
            <p:cNvCxnSpPr>
              <a:stCxn id="3347"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50" name="Connecteur droit 3349"/>
            <p:cNvCxnSpPr>
              <a:stCxn id="3347"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351" name="Forme libre 3350"/>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352" name="Forme libre 3351"/>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719" name="Groupe 4514"/>
          <p:cNvGrpSpPr>
            <a:grpSpLocks noChangeAspect="1"/>
          </p:cNvGrpSpPr>
          <p:nvPr/>
        </p:nvGrpSpPr>
        <p:grpSpPr>
          <a:xfrm rot="13653480" flipH="1">
            <a:off x="3790091" y="3893906"/>
            <a:ext cx="166428" cy="197591"/>
            <a:chOff x="3428992" y="2071678"/>
            <a:chExt cx="428628" cy="508884"/>
          </a:xfrm>
          <a:solidFill>
            <a:srgbClr val="DC6B16"/>
          </a:solidFill>
        </p:grpSpPr>
        <p:sp>
          <p:nvSpPr>
            <p:cNvPr id="3354" name="Larme 3353"/>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355" name="Connecteur droit 3354"/>
            <p:cNvCxnSpPr>
              <a:stCxn id="3354" idx="7"/>
              <a:endCxn id="3354"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56" name="Connecteur droit 3355"/>
            <p:cNvCxnSpPr>
              <a:stCxn id="3354"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57" name="Connecteur droit 3356"/>
            <p:cNvCxnSpPr>
              <a:stCxn id="3354"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358" name="Forme libre 3357"/>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359" name="Forme libre 3358"/>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720" name="Groupe 4521"/>
          <p:cNvGrpSpPr>
            <a:grpSpLocks noChangeAspect="1"/>
          </p:cNvGrpSpPr>
          <p:nvPr/>
        </p:nvGrpSpPr>
        <p:grpSpPr bwMode="auto">
          <a:xfrm rot="9055600" flipH="1">
            <a:off x="5645150" y="3957638"/>
            <a:ext cx="166688" cy="195262"/>
            <a:chOff x="3428992" y="2071678"/>
            <a:chExt cx="428628" cy="508884"/>
          </a:xfrm>
        </p:grpSpPr>
        <p:sp>
          <p:nvSpPr>
            <p:cNvPr id="3361" name="Larme 3360"/>
            <p:cNvSpPr/>
            <p:nvPr/>
          </p:nvSpPr>
          <p:spPr>
            <a:xfrm rot="7508529">
              <a:off x="3428354" y="2073831"/>
              <a:ext cx="430277" cy="428628"/>
            </a:xfrm>
            <a:prstGeom prst="teardrop">
              <a:avLst>
                <a:gd name="adj" fmla="val 98647"/>
              </a:avLst>
            </a:pr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362" name="Connecteur droit 3361"/>
            <p:cNvCxnSpPr>
              <a:stCxn id="3361" idx="7"/>
              <a:endCxn id="3361" idx="3"/>
            </p:cNvCxnSpPr>
            <p:nvPr/>
          </p:nvCxnSpPr>
          <p:spPr>
            <a:xfrm flipH="1" flipV="1">
              <a:off x="3603020" y="2069928"/>
              <a:ext cx="85724" cy="50474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3" name="Connecteur droit 3362"/>
            <p:cNvCxnSpPr>
              <a:stCxn id="3361" idx="4"/>
            </p:cNvCxnSpPr>
            <p:nvPr/>
          </p:nvCxnSpPr>
          <p:spPr>
            <a:xfrm rot="16200000" flipH="1" flipV="1">
              <a:off x="3614982" y="2143477"/>
              <a:ext cx="177902" cy="12654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4" name="Connecteur droit 3363"/>
            <p:cNvCxnSpPr>
              <a:stCxn id="3361" idx="2"/>
            </p:cNvCxnSpPr>
            <p:nvPr/>
          </p:nvCxnSpPr>
          <p:spPr>
            <a:xfrm rot="10800000" flipH="1" flipV="1">
              <a:off x="3477058" y="2155589"/>
              <a:ext cx="171451" cy="12411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365" name="Forme libre 3364"/>
            <p:cNvSpPr/>
            <p:nvPr/>
          </p:nvSpPr>
          <p:spPr>
            <a:xfrm>
              <a:off x="3681768" y="2228814"/>
              <a:ext cx="179615" cy="21100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366" name="Forme libre 3365"/>
            <p:cNvSpPr/>
            <p:nvPr/>
          </p:nvSpPr>
          <p:spPr>
            <a:xfrm>
              <a:off x="3434537" y="2316166"/>
              <a:ext cx="236765" cy="107569"/>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721" name="Groupe 4528"/>
          <p:cNvGrpSpPr>
            <a:grpSpLocks noChangeAspect="1"/>
          </p:cNvGrpSpPr>
          <p:nvPr/>
        </p:nvGrpSpPr>
        <p:grpSpPr bwMode="auto">
          <a:xfrm rot="9055600" flipH="1">
            <a:off x="4716463" y="3886200"/>
            <a:ext cx="166687" cy="195263"/>
            <a:chOff x="3428992" y="2071678"/>
            <a:chExt cx="428628" cy="508884"/>
          </a:xfrm>
        </p:grpSpPr>
        <p:sp>
          <p:nvSpPr>
            <p:cNvPr id="3368" name="Larme 3367"/>
            <p:cNvSpPr/>
            <p:nvPr/>
          </p:nvSpPr>
          <p:spPr>
            <a:xfrm rot="7508529">
              <a:off x="3428354" y="2073832"/>
              <a:ext cx="430275" cy="428628"/>
            </a:xfrm>
            <a:prstGeom prst="teardrop">
              <a:avLst>
                <a:gd name="adj" fmla="val 98647"/>
              </a:avLst>
            </a:pr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369" name="Connecteur droit 3368"/>
            <p:cNvCxnSpPr>
              <a:stCxn id="3368" idx="7"/>
              <a:endCxn id="3368" idx="3"/>
            </p:cNvCxnSpPr>
            <p:nvPr/>
          </p:nvCxnSpPr>
          <p:spPr>
            <a:xfrm flipH="1" flipV="1">
              <a:off x="3603018" y="2069928"/>
              <a:ext cx="85727" cy="504745"/>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70" name="Connecteur droit 3369"/>
            <p:cNvCxnSpPr>
              <a:stCxn id="3368" idx="4"/>
            </p:cNvCxnSpPr>
            <p:nvPr/>
          </p:nvCxnSpPr>
          <p:spPr>
            <a:xfrm rot="16200000" flipH="1" flipV="1">
              <a:off x="3614978" y="2143478"/>
              <a:ext cx="177903" cy="12654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71" name="Connecteur droit 3370"/>
            <p:cNvCxnSpPr>
              <a:stCxn id="3368" idx="2"/>
            </p:cNvCxnSpPr>
            <p:nvPr/>
          </p:nvCxnSpPr>
          <p:spPr>
            <a:xfrm rot="10800000" flipH="1" flipV="1">
              <a:off x="3477055" y="2155589"/>
              <a:ext cx="171452" cy="12411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372" name="Forme libre 3371"/>
            <p:cNvSpPr/>
            <p:nvPr/>
          </p:nvSpPr>
          <p:spPr>
            <a:xfrm>
              <a:off x="3681767" y="2228816"/>
              <a:ext cx="179616" cy="210999"/>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373" name="Forme libre 3372"/>
            <p:cNvSpPr/>
            <p:nvPr/>
          </p:nvSpPr>
          <p:spPr>
            <a:xfrm>
              <a:off x="3434535" y="2316168"/>
              <a:ext cx="236767" cy="107569"/>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722" name="Groupe 4535"/>
          <p:cNvGrpSpPr>
            <a:grpSpLocks noChangeAspect="1"/>
          </p:cNvGrpSpPr>
          <p:nvPr/>
        </p:nvGrpSpPr>
        <p:grpSpPr bwMode="auto">
          <a:xfrm rot="9055600" flipH="1">
            <a:off x="3430588" y="3957638"/>
            <a:ext cx="166687" cy="195262"/>
            <a:chOff x="3428992" y="2071678"/>
            <a:chExt cx="428628" cy="508884"/>
          </a:xfrm>
        </p:grpSpPr>
        <p:sp>
          <p:nvSpPr>
            <p:cNvPr id="3375" name="Larme 3374"/>
            <p:cNvSpPr/>
            <p:nvPr/>
          </p:nvSpPr>
          <p:spPr>
            <a:xfrm rot="7508529">
              <a:off x="3428353" y="2073830"/>
              <a:ext cx="430277" cy="428631"/>
            </a:xfrm>
            <a:prstGeom prst="teardrop">
              <a:avLst>
                <a:gd name="adj" fmla="val 98647"/>
              </a:avLst>
            </a:pr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376" name="Connecteur droit 3375"/>
            <p:cNvCxnSpPr>
              <a:stCxn id="3375" idx="7"/>
              <a:endCxn id="3375" idx="3"/>
            </p:cNvCxnSpPr>
            <p:nvPr/>
          </p:nvCxnSpPr>
          <p:spPr>
            <a:xfrm flipH="1" flipV="1">
              <a:off x="3603019" y="2069928"/>
              <a:ext cx="85727" cy="50474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77" name="Connecteur droit 3376"/>
            <p:cNvCxnSpPr>
              <a:stCxn id="3375" idx="4"/>
            </p:cNvCxnSpPr>
            <p:nvPr/>
          </p:nvCxnSpPr>
          <p:spPr>
            <a:xfrm rot="16200000" flipH="1" flipV="1">
              <a:off x="3614981" y="2143478"/>
              <a:ext cx="177902" cy="12654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78" name="Connecteur droit 3377"/>
            <p:cNvCxnSpPr>
              <a:stCxn id="3375" idx="2"/>
            </p:cNvCxnSpPr>
            <p:nvPr/>
          </p:nvCxnSpPr>
          <p:spPr>
            <a:xfrm rot="10800000" flipH="1" flipV="1">
              <a:off x="3477056" y="2155589"/>
              <a:ext cx="171452" cy="12411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379" name="Forme libre 3378"/>
            <p:cNvSpPr/>
            <p:nvPr/>
          </p:nvSpPr>
          <p:spPr>
            <a:xfrm>
              <a:off x="3681767" y="2228814"/>
              <a:ext cx="179616" cy="21100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380" name="Forme libre 3379"/>
            <p:cNvSpPr/>
            <p:nvPr/>
          </p:nvSpPr>
          <p:spPr>
            <a:xfrm>
              <a:off x="3434535" y="2316167"/>
              <a:ext cx="236767" cy="107569"/>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723" name="Groupe 4542"/>
          <p:cNvGrpSpPr>
            <a:grpSpLocks noChangeAspect="1"/>
          </p:cNvGrpSpPr>
          <p:nvPr/>
        </p:nvGrpSpPr>
        <p:grpSpPr bwMode="auto">
          <a:xfrm rot="9055600" flipH="1">
            <a:off x="1573213" y="3957638"/>
            <a:ext cx="166687" cy="195262"/>
            <a:chOff x="3428992" y="2071678"/>
            <a:chExt cx="428628" cy="508884"/>
          </a:xfrm>
        </p:grpSpPr>
        <p:sp>
          <p:nvSpPr>
            <p:cNvPr id="3382" name="Larme 3381"/>
            <p:cNvSpPr/>
            <p:nvPr/>
          </p:nvSpPr>
          <p:spPr>
            <a:xfrm rot="7508529">
              <a:off x="3428353" y="2073830"/>
              <a:ext cx="430277" cy="428631"/>
            </a:xfrm>
            <a:prstGeom prst="teardrop">
              <a:avLst>
                <a:gd name="adj" fmla="val 98647"/>
              </a:avLst>
            </a:pr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383" name="Connecteur droit 3382"/>
            <p:cNvCxnSpPr>
              <a:stCxn id="3382" idx="7"/>
              <a:endCxn id="3382" idx="3"/>
            </p:cNvCxnSpPr>
            <p:nvPr/>
          </p:nvCxnSpPr>
          <p:spPr>
            <a:xfrm flipH="1" flipV="1">
              <a:off x="3603019" y="2069928"/>
              <a:ext cx="85727" cy="50474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4" name="Connecteur droit 3383"/>
            <p:cNvCxnSpPr>
              <a:stCxn id="3382" idx="4"/>
            </p:cNvCxnSpPr>
            <p:nvPr/>
          </p:nvCxnSpPr>
          <p:spPr>
            <a:xfrm rot="16200000" flipH="1" flipV="1">
              <a:off x="3614981" y="2143478"/>
              <a:ext cx="177902" cy="12654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5" name="Connecteur droit 3384"/>
            <p:cNvCxnSpPr>
              <a:stCxn id="3382" idx="2"/>
            </p:cNvCxnSpPr>
            <p:nvPr/>
          </p:nvCxnSpPr>
          <p:spPr>
            <a:xfrm rot="10800000" flipH="1" flipV="1">
              <a:off x="3477056" y="2155589"/>
              <a:ext cx="171452" cy="12411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386" name="Forme libre 3385"/>
            <p:cNvSpPr/>
            <p:nvPr/>
          </p:nvSpPr>
          <p:spPr>
            <a:xfrm>
              <a:off x="3681767" y="2228814"/>
              <a:ext cx="179616" cy="21100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387" name="Forme libre 3386"/>
            <p:cNvSpPr/>
            <p:nvPr/>
          </p:nvSpPr>
          <p:spPr>
            <a:xfrm>
              <a:off x="3434535" y="2316167"/>
              <a:ext cx="236767" cy="107569"/>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730" name="Groupe 4549"/>
          <p:cNvGrpSpPr>
            <a:grpSpLocks noChangeAspect="1"/>
          </p:cNvGrpSpPr>
          <p:nvPr/>
        </p:nvGrpSpPr>
        <p:grpSpPr>
          <a:xfrm rot="2546520">
            <a:off x="1973660" y="3959334"/>
            <a:ext cx="166428" cy="197591"/>
            <a:chOff x="3428992" y="2071678"/>
            <a:chExt cx="428628" cy="508884"/>
          </a:xfrm>
          <a:solidFill>
            <a:srgbClr val="DC6B16"/>
          </a:solidFill>
        </p:grpSpPr>
        <p:sp>
          <p:nvSpPr>
            <p:cNvPr id="3389" name="Larme 3388"/>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390" name="Connecteur droit 3389"/>
            <p:cNvCxnSpPr>
              <a:stCxn id="3389" idx="7"/>
              <a:endCxn id="3389"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91" name="Connecteur droit 3390"/>
            <p:cNvCxnSpPr>
              <a:stCxn id="3389"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92" name="Connecteur droit 3391"/>
            <p:cNvCxnSpPr>
              <a:stCxn id="3389"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393" name="Forme libre 3392"/>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394" name="Forme libre 3393"/>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737" name="Groupe 4556"/>
          <p:cNvGrpSpPr>
            <a:grpSpLocks noChangeAspect="1"/>
          </p:cNvGrpSpPr>
          <p:nvPr/>
        </p:nvGrpSpPr>
        <p:grpSpPr bwMode="auto">
          <a:xfrm rot="10800000">
            <a:off x="4000500" y="3929063"/>
            <a:ext cx="127000" cy="152400"/>
            <a:chOff x="3428992" y="2071678"/>
            <a:chExt cx="428628" cy="508884"/>
          </a:xfrm>
        </p:grpSpPr>
        <p:sp>
          <p:nvSpPr>
            <p:cNvPr id="3396" name="Larme 3395"/>
            <p:cNvSpPr/>
            <p:nvPr/>
          </p:nvSpPr>
          <p:spPr>
            <a:xfrm rot="7508529">
              <a:off x="3444695" y="2087951"/>
              <a:ext cx="429369" cy="428628"/>
            </a:xfrm>
            <a:prstGeom prst="teardrop">
              <a:avLst>
                <a:gd name="adj" fmla="val 98647"/>
              </a:avLst>
            </a:pr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397" name="Connecteur droit 3396"/>
            <p:cNvCxnSpPr>
              <a:stCxn id="3396" idx="7"/>
              <a:endCxn id="3396" idx="3"/>
            </p:cNvCxnSpPr>
            <p:nvPr/>
          </p:nvCxnSpPr>
          <p:spPr>
            <a:xfrm flipH="1" flipV="1">
              <a:off x="3637946" y="2092882"/>
              <a:ext cx="91085" cy="503585"/>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98" name="Connecteur droit 3397"/>
            <p:cNvCxnSpPr>
              <a:stCxn id="3396" idx="4"/>
            </p:cNvCxnSpPr>
            <p:nvPr/>
          </p:nvCxnSpPr>
          <p:spPr>
            <a:xfrm rot="16200000" flipH="1" flipV="1">
              <a:off x="3649602" y="2150538"/>
              <a:ext cx="174931" cy="123229"/>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99" name="Connecteur droit 3398"/>
            <p:cNvCxnSpPr>
              <a:stCxn id="3396" idx="2"/>
            </p:cNvCxnSpPr>
            <p:nvPr/>
          </p:nvCxnSpPr>
          <p:spPr>
            <a:xfrm rot="10800000" flipH="1" flipV="1">
              <a:off x="3498642" y="2177696"/>
              <a:ext cx="176811" cy="12192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400" name="Forme libre 3399"/>
            <p:cNvSpPr/>
            <p:nvPr/>
          </p:nvSpPr>
          <p:spPr>
            <a:xfrm>
              <a:off x="3702241" y="2241306"/>
              <a:ext cx="176811" cy="217338"/>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401" name="Forme libre 3400"/>
            <p:cNvSpPr/>
            <p:nvPr/>
          </p:nvSpPr>
          <p:spPr>
            <a:xfrm>
              <a:off x="3450423" y="2326120"/>
              <a:ext cx="235745" cy="106018"/>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744" name="Groupe 4563"/>
          <p:cNvGrpSpPr>
            <a:grpSpLocks noChangeAspect="1"/>
          </p:cNvGrpSpPr>
          <p:nvPr/>
        </p:nvGrpSpPr>
        <p:grpSpPr bwMode="auto">
          <a:xfrm rot="10800000">
            <a:off x="6072188" y="3929063"/>
            <a:ext cx="127000" cy="152400"/>
            <a:chOff x="3428992" y="2071678"/>
            <a:chExt cx="428628" cy="508884"/>
          </a:xfrm>
        </p:grpSpPr>
        <p:sp>
          <p:nvSpPr>
            <p:cNvPr id="3403" name="Larme 3402"/>
            <p:cNvSpPr/>
            <p:nvPr/>
          </p:nvSpPr>
          <p:spPr>
            <a:xfrm rot="7508529">
              <a:off x="3444698" y="2087951"/>
              <a:ext cx="429369" cy="428628"/>
            </a:xfrm>
            <a:prstGeom prst="teardrop">
              <a:avLst>
                <a:gd name="adj" fmla="val 98647"/>
              </a:avLst>
            </a:pr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404" name="Connecteur droit 3403"/>
            <p:cNvCxnSpPr>
              <a:stCxn id="3403" idx="7"/>
              <a:endCxn id="3403" idx="3"/>
            </p:cNvCxnSpPr>
            <p:nvPr/>
          </p:nvCxnSpPr>
          <p:spPr>
            <a:xfrm flipH="1" flipV="1">
              <a:off x="3637950" y="2092882"/>
              <a:ext cx="91082" cy="503585"/>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05" name="Connecteur droit 3404"/>
            <p:cNvCxnSpPr>
              <a:stCxn id="3403" idx="4"/>
            </p:cNvCxnSpPr>
            <p:nvPr/>
          </p:nvCxnSpPr>
          <p:spPr>
            <a:xfrm rot="16200000" flipH="1" flipV="1">
              <a:off x="3649602" y="2150538"/>
              <a:ext cx="174931" cy="12323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06" name="Connecteur droit 3405"/>
            <p:cNvCxnSpPr>
              <a:stCxn id="3403" idx="2"/>
            </p:cNvCxnSpPr>
            <p:nvPr/>
          </p:nvCxnSpPr>
          <p:spPr>
            <a:xfrm rot="10800000" flipH="1" flipV="1">
              <a:off x="3498646" y="2177696"/>
              <a:ext cx="176807" cy="12192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407" name="Forme libre 3406"/>
            <p:cNvSpPr/>
            <p:nvPr/>
          </p:nvSpPr>
          <p:spPr>
            <a:xfrm>
              <a:off x="3702244" y="2241306"/>
              <a:ext cx="176807" cy="217338"/>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408" name="Forme libre 3407"/>
            <p:cNvSpPr/>
            <p:nvPr/>
          </p:nvSpPr>
          <p:spPr>
            <a:xfrm>
              <a:off x="3450423" y="2326120"/>
              <a:ext cx="235745" cy="106018"/>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751" name="Groupe 4570"/>
          <p:cNvGrpSpPr>
            <a:grpSpLocks noChangeAspect="1"/>
          </p:cNvGrpSpPr>
          <p:nvPr/>
        </p:nvGrpSpPr>
        <p:grpSpPr bwMode="auto">
          <a:xfrm rot="7144400">
            <a:off x="7474744" y="3950494"/>
            <a:ext cx="171450" cy="204788"/>
            <a:chOff x="3428992" y="2071678"/>
            <a:chExt cx="428628" cy="508884"/>
          </a:xfrm>
        </p:grpSpPr>
        <p:sp>
          <p:nvSpPr>
            <p:cNvPr id="3410" name="Larme 3409"/>
            <p:cNvSpPr/>
            <p:nvPr/>
          </p:nvSpPr>
          <p:spPr>
            <a:xfrm rot="7508529">
              <a:off x="3417122" y="2079624"/>
              <a:ext cx="429987" cy="428628"/>
            </a:xfrm>
            <a:prstGeom prst="teardrop">
              <a:avLst>
                <a:gd name="adj" fmla="val 98647"/>
              </a:avLst>
            </a:pr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411" name="Connecteur droit 3410"/>
            <p:cNvCxnSpPr>
              <a:stCxn id="3410" idx="7"/>
              <a:endCxn id="3410" idx="3"/>
            </p:cNvCxnSpPr>
            <p:nvPr/>
          </p:nvCxnSpPr>
          <p:spPr>
            <a:xfrm flipH="1" flipV="1">
              <a:off x="3602155" y="2070010"/>
              <a:ext cx="87313" cy="50493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12" name="Connecteur droit 3411"/>
            <p:cNvCxnSpPr>
              <a:stCxn id="3410" idx="4"/>
            </p:cNvCxnSpPr>
            <p:nvPr/>
          </p:nvCxnSpPr>
          <p:spPr>
            <a:xfrm rot="16200000" flipH="1" flipV="1">
              <a:off x="3617383" y="2133930"/>
              <a:ext cx="173572" cy="12303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13" name="Connecteur droit 3412"/>
            <p:cNvCxnSpPr>
              <a:stCxn id="3410" idx="2"/>
            </p:cNvCxnSpPr>
            <p:nvPr/>
          </p:nvCxnSpPr>
          <p:spPr>
            <a:xfrm rot="10800000" flipH="1" flipV="1">
              <a:off x="3463060" y="2171900"/>
              <a:ext cx="174626" cy="1222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414" name="Forme libre 3413"/>
            <p:cNvSpPr/>
            <p:nvPr/>
          </p:nvSpPr>
          <p:spPr>
            <a:xfrm>
              <a:off x="3657840" y="2222066"/>
              <a:ext cx="182564" cy="213021"/>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415" name="Forme libre 3414"/>
            <p:cNvSpPr/>
            <p:nvPr/>
          </p:nvSpPr>
          <p:spPr>
            <a:xfrm>
              <a:off x="3433153" y="2337839"/>
              <a:ext cx="234157" cy="106512"/>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758" name="Groupe 4577"/>
          <p:cNvGrpSpPr>
            <a:grpSpLocks noChangeAspect="1"/>
          </p:cNvGrpSpPr>
          <p:nvPr/>
        </p:nvGrpSpPr>
        <p:grpSpPr bwMode="auto">
          <a:xfrm rot="7144400">
            <a:off x="3328988" y="3951287"/>
            <a:ext cx="166688" cy="195263"/>
            <a:chOff x="3428992" y="2071678"/>
            <a:chExt cx="428628" cy="508884"/>
          </a:xfrm>
        </p:grpSpPr>
        <p:sp>
          <p:nvSpPr>
            <p:cNvPr id="3417" name="Larme 3416"/>
            <p:cNvSpPr/>
            <p:nvPr/>
          </p:nvSpPr>
          <p:spPr>
            <a:xfrm rot="7508529">
              <a:off x="3428355" y="2073832"/>
              <a:ext cx="430275" cy="428625"/>
            </a:xfrm>
            <a:prstGeom prst="teardrop">
              <a:avLst>
                <a:gd name="adj" fmla="val 98647"/>
              </a:avLst>
            </a:pr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418" name="Connecteur droit 3417"/>
            <p:cNvCxnSpPr>
              <a:stCxn id="3417" idx="7"/>
              <a:endCxn id="3417" idx="3"/>
            </p:cNvCxnSpPr>
            <p:nvPr/>
          </p:nvCxnSpPr>
          <p:spPr>
            <a:xfrm flipH="1" flipV="1">
              <a:off x="3603021" y="2069929"/>
              <a:ext cx="85724" cy="504745"/>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19" name="Connecteur droit 3418"/>
            <p:cNvCxnSpPr>
              <a:stCxn id="3417" idx="4"/>
            </p:cNvCxnSpPr>
            <p:nvPr/>
          </p:nvCxnSpPr>
          <p:spPr>
            <a:xfrm rot="16200000" flipH="1" flipV="1">
              <a:off x="3616766" y="2144514"/>
              <a:ext cx="177903" cy="122465"/>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20" name="Connecteur droit 3419"/>
            <p:cNvCxnSpPr>
              <a:stCxn id="3417" idx="2"/>
            </p:cNvCxnSpPr>
            <p:nvPr/>
          </p:nvCxnSpPr>
          <p:spPr>
            <a:xfrm rot="10800000" flipH="1" flipV="1">
              <a:off x="3464115" y="2157001"/>
              <a:ext cx="175534" cy="12411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421" name="Forme libre 3420"/>
            <p:cNvSpPr/>
            <p:nvPr/>
          </p:nvSpPr>
          <p:spPr>
            <a:xfrm>
              <a:off x="3671065" y="2234848"/>
              <a:ext cx="179615" cy="210999"/>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422" name="Forme libre 3421"/>
            <p:cNvSpPr/>
            <p:nvPr/>
          </p:nvSpPr>
          <p:spPr>
            <a:xfrm>
              <a:off x="3431371" y="2327420"/>
              <a:ext cx="236765" cy="107569"/>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765" name="Groupe 4584"/>
          <p:cNvGrpSpPr>
            <a:grpSpLocks noChangeAspect="1"/>
          </p:cNvGrpSpPr>
          <p:nvPr/>
        </p:nvGrpSpPr>
        <p:grpSpPr bwMode="auto">
          <a:xfrm rot="7144400">
            <a:off x="5114925" y="3878263"/>
            <a:ext cx="161925" cy="193675"/>
            <a:chOff x="3428992" y="2071678"/>
            <a:chExt cx="428628" cy="508884"/>
          </a:xfrm>
        </p:grpSpPr>
        <p:sp>
          <p:nvSpPr>
            <p:cNvPr id="3424" name="Larme 3423"/>
            <p:cNvSpPr/>
            <p:nvPr/>
          </p:nvSpPr>
          <p:spPr>
            <a:xfrm rot="7508529">
              <a:off x="3423788" y="2090537"/>
              <a:ext cx="429633" cy="428628"/>
            </a:xfrm>
            <a:prstGeom prst="teardrop">
              <a:avLst>
                <a:gd name="adj" fmla="val 98647"/>
              </a:avLst>
            </a:pr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425" name="Connecteur droit 3424"/>
            <p:cNvCxnSpPr>
              <a:stCxn id="3424" idx="7"/>
              <a:endCxn id="3424" idx="3"/>
            </p:cNvCxnSpPr>
            <p:nvPr/>
          </p:nvCxnSpPr>
          <p:spPr>
            <a:xfrm flipH="1" flipV="1">
              <a:off x="3604901" y="2096855"/>
              <a:ext cx="88248" cy="50471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26" name="Connecteur droit 3425"/>
            <p:cNvCxnSpPr>
              <a:stCxn id="3424" idx="4"/>
            </p:cNvCxnSpPr>
            <p:nvPr/>
          </p:nvCxnSpPr>
          <p:spPr>
            <a:xfrm rot="16200000" flipH="1" flipV="1">
              <a:off x="3616283" y="2145854"/>
              <a:ext cx="175190" cy="12186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27" name="Connecteur droit 3426"/>
            <p:cNvCxnSpPr>
              <a:stCxn id="3424" idx="2"/>
            </p:cNvCxnSpPr>
            <p:nvPr/>
          </p:nvCxnSpPr>
          <p:spPr>
            <a:xfrm rot="10800000" flipH="1" flipV="1">
              <a:off x="3465850" y="2183626"/>
              <a:ext cx="176494" cy="12096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428" name="Forme libre 3427"/>
            <p:cNvSpPr/>
            <p:nvPr/>
          </p:nvSpPr>
          <p:spPr>
            <a:xfrm>
              <a:off x="3668066" y="2249291"/>
              <a:ext cx="180695" cy="212732"/>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429" name="Forme libre 3428"/>
            <p:cNvSpPr/>
            <p:nvPr/>
          </p:nvSpPr>
          <p:spPr>
            <a:xfrm>
              <a:off x="3426888" y="2335939"/>
              <a:ext cx="235325" cy="108451"/>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772" name="Groupe 4591"/>
          <p:cNvGrpSpPr>
            <a:grpSpLocks noChangeAspect="1"/>
          </p:cNvGrpSpPr>
          <p:nvPr/>
        </p:nvGrpSpPr>
        <p:grpSpPr>
          <a:xfrm rot="10800000">
            <a:off x="1428728" y="4000506"/>
            <a:ext cx="127770" cy="151694"/>
            <a:chOff x="3428992" y="2071678"/>
            <a:chExt cx="428628" cy="508884"/>
          </a:xfrm>
          <a:solidFill>
            <a:schemeClr val="accent6">
              <a:lumMod val="50000"/>
            </a:schemeClr>
          </a:solidFill>
        </p:grpSpPr>
        <p:sp>
          <p:nvSpPr>
            <p:cNvPr id="3431" name="Larme 3430"/>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432" name="Connecteur droit 3431"/>
            <p:cNvCxnSpPr>
              <a:stCxn id="3431" idx="7"/>
              <a:endCxn id="3431"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33" name="Connecteur droit 3432"/>
            <p:cNvCxnSpPr>
              <a:stCxn id="3431"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34" name="Connecteur droit 3433"/>
            <p:cNvCxnSpPr>
              <a:stCxn id="3431"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435" name="Forme libre 3434"/>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436" name="Forme libre 3435"/>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779" name="Groupe 4598"/>
          <p:cNvGrpSpPr>
            <a:grpSpLocks noChangeAspect="1"/>
          </p:cNvGrpSpPr>
          <p:nvPr/>
        </p:nvGrpSpPr>
        <p:grpSpPr>
          <a:xfrm rot="14806570">
            <a:off x="5030607" y="4012853"/>
            <a:ext cx="123535" cy="146666"/>
            <a:chOff x="3428992" y="2071678"/>
            <a:chExt cx="428628" cy="508884"/>
          </a:xfrm>
          <a:solidFill>
            <a:schemeClr val="accent6">
              <a:lumMod val="50000"/>
            </a:schemeClr>
          </a:solidFill>
        </p:grpSpPr>
        <p:sp>
          <p:nvSpPr>
            <p:cNvPr id="3438" name="Larme 3437"/>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439" name="Connecteur droit 3438"/>
            <p:cNvCxnSpPr>
              <a:stCxn id="3438" idx="7"/>
              <a:endCxn id="3438"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40" name="Connecteur droit 3439"/>
            <p:cNvCxnSpPr>
              <a:stCxn id="3438"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41" name="Connecteur droit 3440"/>
            <p:cNvCxnSpPr>
              <a:stCxn id="3438"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442" name="Forme libre 3441"/>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443" name="Forme libre 3442"/>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786" name="Groupe 4605"/>
          <p:cNvGrpSpPr>
            <a:grpSpLocks noChangeAspect="1"/>
          </p:cNvGrpSpPr>
          <p:nvPr/>
        </p:nvGrpSpPr>
        <p:grpSpPr>
          <a:xfrm rot="14806570">
            <a:off x="5459236" y="4012853"/>
            <a:ext cx="123535" cy="146666"/>
            <a:chOff x="3428992" y="2071678"/>
            <a:chExt cx="428628" cy="508884"/>
          </a:xfrm>
          <a:solidFill>
            <a:schemeClr val="accent6">
              <a:lumMod val="50000"/>
            </a:schemeClr>
          </a:solidFill>
        </p:grpSpPr>
        <p:sp>
          <p:nvSpPr>
            <p:cNvPr id="3445" name="Larme 3444"/>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446" name="Connecteur droit 3445"/>
            <p:cNvCxnSpPr>
              <a:stCxn id="3445" idx="7"/>
              <a:endCxn id="3445"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47" name="Connecteur droit 3446"/>
            <p:cNvCxnSpPr>
              <a:stCxn id="3445"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48" name="Connecteur droit 3447"/>
            <p:cNvCxnSpPr>
              <a:stCxn id="3445"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449" name="Forme libre 3448"/>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450" name="Forme libre 3449"/>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793" name="Groupe 4612"/>
          <p:cNvGrpSpPr>
            <a:grpSpLocks noChangeAspect="1"/>
          </p:cNvGrpSpPr>
          <p:nvPr/>
        </p:nvGrpSpPr>
        <p:grpSpPr>
          <a:xfrm rot="14806570">
            <a:off x="7602376" y="4012852"/>
            <a:ext cx="123535" cy="146666"/>
            <a:chOff x="3428992" y="2071678"/>
            <a:chExt cx="428628" cy="508884"/>
          </a:xfrm>
          <a:solidFill>
            <a:schemeClr val="accent6">
              <a:lumMod val="50000"/>
            </a:schemeClr>
          </a:solidFill>
        </p:grpSpPr>
        <p:sp>
          <p:nvSpPr>
            <p:cNvPr id="3452" name="Larme 3451"/>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453" name="Connecteur droit 3452"/>
            <p:cNvCxnSpPr>
              <a:stCxn id="3452" idx="7"/>
              <a:endCxn id="3452"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54" name="Connecteur droit 3453"/>
            <p:cNvCxnSpPr>
              <a:stCxn id="3452"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55" name="Connecteur droit 3454"/>
            <p:cNvCxnSpPr>
              <a:stCxn id="3452"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456" name="Forme libre 3455"/>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457" name="Forme libre 3456"/>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800" name="Groupe 4619"/>
          <p:cNvGrpSpPr>
            <a:grpSpLocks noChangeAspect="1"/>
          </p:cNvGrpSpPr>
          <p:nvPr/>
        </p:nvGrpSpPr>
        <p:grpSpPr>
          <a:xfrm rot="2546520">
            <a:off x="4188238" y="3887898"/>
            <a:ext cx="166428" cy="197591"/>
            <a:chOff x="3428992" y="2071678"/>
            <a:chExt cx="428628" cy="508884"/>
          </a:xfrm>
          <a:solidFill>
            <a:srgbClr val="DC6B16"/>
          </a:solidFill>
        </p:grpSpPr>
        <p:sp>
          <p:nvSpPr>
            <p:cNvPr id="3459" name="Larme 3458"/>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460" name="Connecteur droit 3459"/>
            <p:cNvCxnSpPr>
              <a:stCxn id="3459" idx="7"/>
              <a:endCxn id="3459"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61" name="Connecteur droit 3460"/>
            <p:cNvCxnSpPr>
              <a:stCxn id="3459"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62" name="Connecteur droit 3461"/>
            <p:cNvCxnSpPr>
              <a:stCxn id="3459"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463" name="Forme libre 3462"/>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464" name="Forme libre 3463"/>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807" name="Groupe 4626"/>
          <p:cNvGrpSpPr>
            <a:grpSpLocks noChangeAspect="1"/>
          </p:cNvGrpSpPr>
          <p:nvPr/>
        </p:nvGrpSpPr>
        <p:grpSpPr>
          <a:xfrm rot="2546520">
            <a:off x="5474122" y="4030772"/>
            <a:ext cx="166428" cy="197591"/>
            <a:chOff x="3428992" y="2071678"/>
            <a:chExt cx="428628" cy="508884"/>
          </a:xfrm>
          <a:solidFill>
            <a:srgbClr val="DC6B16"/>
          </a:solidFill>
        </p:grpSpPr>
        <p:sp>
          <p:nvSpPr>
            <p:cNvPr id="3466" name="Larme 3465"/>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467" name="Connecteur droit 3466"/>
            <p:cNvCxnSpPr>
              <a:stCxn id="3466" idx="7"/>
              <a:endCxn id="3466"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68" name="Connecteur droit 3467"/>
            <p:cNvCxnSpPr>
              <a:stCxn id="3466"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69" name="Connecteur droit 3468"/>
            <p:cNvCxnSpPr>
              <a:stCxn id="3466"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470" name="Forme libre 3469"/>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471" name="Forme libre 3470"/>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814" name="Groupe 4633"/>
          <p:cNvGrpSpPr>
            <a:grpSpLocks noChangeAspect="1"/>
          </p:cNvGrpSpPr>
          <p:nvPr/>
        </p:nvGrpSpPr>
        <p:grpSpPr>
          <a:xfrm rot="2546520">
            <a:off x="6831444" y="3887896"/>
            <a:ext cx="166428" cy="197591"/>
            <a:chOff x="3428992" y="2071678"/>
            <a:chExt cx="428628" cy="508884"/>
          </a:xfrm>
          <a:solidFill>
            <a:srgbClr val="DC6B16"/>
          </a:solidFill>
        </p:grpSpPr>
        <p:sp>
          <p:nvSpPr>
            <p:cNvPr id="3473" name="Larme 3472"/>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474" name="Connecteur droit 3473"/>
            <p:cNvCxnSpPr>
              <a:stCxn id="3473" idx="7"/>
              <a:endCxn id="3473"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75" name="Connecteur droit 3474"/>
            <p:cNvCxnSpPr>
              <a:stCxn id="3473"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76" name="Connecteur droit 3475"/>
            <p:cNvCxnSpPr>
              <a:stCxn id="3473"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477" name="Forme libre 3476"/>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478" name="Forme libre 3477"/>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821" name="Groupe 4640"/>
          <p:cNvGrpSpPr>
            <a:grpSpLocks noChangeAspect="1"/>
          </p:cNvGrpSpPr>
          <p:nvPr/>
        </p:nvGrpSpPr>
        <p:grpSpPr>
          <a:xfrm rot="2546520">
            <a:off x="6617130" y="3959334"/>
            <a:ext cx="166428" cy="197591"/>
            <a:chOff x="3428992" y="2071678"/>
            <a:chExt cx="428628" cy="508884"/>
          </a:xfrm>
          <a:solidFill>
            <a:srgbClr val="DC6B16"/>
          </a:solidFill>
        </p:grpSpPr>
        <p:sp>
          <p:nvSpPr>
            <p:cNvPr id="3480" name="Larme 3479"/>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481" name="Connecteur droit 3480"/>
            <p:cNvCxnSpPr>
              <a:stCxn id="3480" idx="7"/>
              <a:endCxn id="3480"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82" name="Connecteur droit 3481"/>
            <p:cNvCxnSpPr>
              <a:stCxn id="3480"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83" name="Connecteur droit 3482"/>
            <p:cNvCxnSpPr>
              <a:stCxn id="3480"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484" name="Forme libre 3483"/>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485" name="Forme libre 3484"/>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828" name="Groupe 4647"/>
          <p:cNvGrpSpPr>
            <a:grpSpLocks noChangeAspect="1"/>
          </p:cNvGrpSpPr>
          <p:nvPr/>
        </p:nvGrpSpPr>
        <p:grpSpPr>
          <a:xfrm rot="20127316">
            <a:off x="8035326" y="4098180"/>
            <a:ext cx="170310" cy="202200"/>
            <a:chOff x="3428992" y="2071678"/>
            <a:chExt cx="428628" cy="508884"/>
          </a:xfrm>
          <a:solidFill>
            <a:srgbClr val="DC6B16"/>
          </a:solidFill>
        </p:grpSpPr>
        <p:sp>
          <p:nvSpPr>
            <p:cNvPr id="3487" name="Larme 3486"/>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488" name="Connecteur droit 3487"/>
            <p:cNvCxnSpPr>
              <a:stCxn id="3487" idx="7"/>
              <a:endCxn id="3487"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89" name="Connecteur droit 3488"/>
            <p:cNvCxnSpPr>
              <a:stCxn id="3487"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90" name="Connecteur droit 3489"/>
            <p:cNvCxnSpPr>
              <a:stCxn id="3487"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491" name="Forme libre 3490"/>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492" name="Forme libre 3491"/>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835" name="Groupe 4654"/>
          <p:cNvGrpSpPr>
            <a:grpSpLocks noChangeAspect="1"/>
          </p:cNvGrpSpPr>
          <p:nvPr/>
        </p:nvGrpSpPr>
        <p:grpSpPr>
          <a:xfrm rot="2546520">
            <a:off x="3598057" y="3946736"/>
            <a:ext cx="97144" cy="115334"/>
            <a:chOff x="3428992" y="2071678"/>
            <a:chExt cx="428628" cy="508884"/>
          </a:xfrm>
          <a:solidFill>
            <a:srgbClr val="DC6B16"/>
          </a:solidFill>
        </p:grpSpPr>
        <p:sp>
          <p:nvSpPr>
            <p:cNvPr id="3494" name="Larme 3493"/>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495" name="Connecteur droit 3494"/>
            <p:cNvCxnSpPr>
              <a:stCxn id="3494" idx="7"/>
              <a:endCxn id="3494"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96" name="Connecteur droit 3495"/>
            <p:cNvCxnSpPr>
              <a:stCxn id="3494"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97" name="Connecteur droit 3496"/>
            <p:cNvCxnSpPr>
              <a:stCxn id="3494"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498" name="Forme libre 3497"/>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499" name="Forme libre 3498"/>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842" name="Groupe 4661"/>
          <p:cNvGrpSpPr>
            <a:grpSpLocks noChangeAspect="1"/>
          </p:cNvGrpSpPr>
          <p:nvPr/>
        </p:nvGrpSpPr>
        <p:grpSpPr>
          <a:xfrm rot="2546520">
            <a:off x="2830916" y="3887896"/>
            <a:ext cx="166428" cy="197591"/>
            <a:chOff x="3428992" y="2071678"/>
            <a:chExt cx="428628" cy="508884"/>
          </a:xfrm>
          <a:solidFill>
            <a:srgbClr val="DC6B16"/>
          </a:solidFill>
        </p:grpSpPr>
        <p:sp>
          <p:nvSpPr>
            <p:cNvPr id="3501" name="Larme 3500"/>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502" name="Connecteur droit 3501"/>
            <p:cNvCxnSpPr>
              <a:stCxn id="3501" idx="7"/>
              <a:endCxn id="3501"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03" name="Connecteur droit 3502"/>
            <p:cNvCxnSpPr>
              <a:stCxn id="3501"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04" name="Connecteur droit 3503"/>
            <p:cNvCxnSpPr>
              <a:stCxn id="3501"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505" name="Forme libre 3504"/>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506" name="Forme libre 3505"/>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849" name="Groupe 4668"/>
          <p:cNvGrpSpPr>
            <a:grpSpLocks noChangeAspect="1"/>
          </p:cNvGrpSpPr>
          <p:nvPr/>
        </p:nvGrpSpPr>
        <p:grpSpPr>
          <a:xfrm rot="8616488">
            <a:off x="3618478" y="3962170"/>
            <a:ext cx="183008" cy="217275"/>
            <a:chOff x="3428992" y="2071678"/>
            <a:chExt cx="428628" cy="508884"/>
          </a:xfrm>
          <a:solidFill>
            <a:schemeClr val="accent6">
              <a:lumMod val="50000"/>
            </a:schemeClr>
          </a:solidFill>
        </p:grpSpPr>
        <p:sp>
          <p:nvSpPr>
            <p:cNvPr id="3508" name="Larme 3507"/>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509" name="Connecteur droit 3508"/>
            <p:cNvCxnSpPr>
              <a:stCxn id="3508" idx="7"/>
              <a:endCxn id="3508"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10" name="Connecteur droit 3509"/>
            <p:cNvCxnSpPr>
              <a:stCxn id="3508"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11" name="Connecteur droit 3510"/>
            <p:cNvCxnSpPr>
              <a:stCxn id="3508"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512" name="Forme libre 3511"/>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513" name="Forme libre 3512"/>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856" name="Groupe 4675"/>
          <p:cNvGrpSpPr>
            <a:grpSpLocks noChangeAspect="1"/>
          </p:cNvGrpSpPr>
          <p:nvPr/>
        </p:nvGrpSpPr>
        <p:grpSpPr>
          <a:xfrm rot="8616488">
            <a:off x="2475469" y="3890731"/>
            <a:ext cx="183008" cy="217275"/>
            <a:chOff x="3428992" y="2071678"/>
            <a:chExt cx="428628" cy="508884"/>
          </a:xfrm>
          <a:solidFill>
            <a:schemeClr val="accent6">
              <a:lumMod val="50000"/>
            </a:schemeClr>
          </a:solidFill>
        </p:grpSpPr>
        <p:sp>
          <p:nvSpPr>
            <p:cNvPr id="3515" name="Larme 3514"/>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516" name="Connecteur droit 3515"/>
            <p:cNvCxnSpPr>
              <a:stCxn id="3515" idx="7"/>
              <a:endCxn id="3515"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17" name="Connecteur droit 3516"/>
            <p:cNvCxnSpPr>
              <a:stCxn id="3515"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18" name="Connecteur droit 3517"/>
            <p:cNvCxnSpPr>
              <a:stCxn id="3515"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519" name="Forme libre 3518"/>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520" name="Forme libre 3519"/>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863" name="Groupe 4682"/>
          <p:cNvGrpSpPr>
            <a:grpSpLocks noChangeAspect="1"/>
          </p:cNvGrpSpPr>
          <p:nvPr/>
        </p:nvGrpSpPr>
        <p:grpSpPr>
          <a:xfrm rot="8616488">
            <a:off x="5975933" y="3890731"/>
            <a:ext cx="183008" cy="217275"/>
            <a:chOff x="3428992" y="2071678"/>
            <a:chExt cx="428628" cy="508884"/>
          </a:xfrm>
          <a:solidFill>
            <a:schemeClr val="accent6">
              <a:lumMod val="50000"/>
            </a:schemeClr>
          </a:solidFill>
        </p:grpSpPr>
        <p:sp>
          <p:nvSpPr>
            <p:cNvPr id="3522" name="Larme 3521"/>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523" name="Connecteur droit 3522"/>
            <p:cNvCxnSpPr>
              <a:stCxn id="3522" idx="7"/>
              <a:endCxn id="3522"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24" name="Connecteur droit 3523"/>
            <p:cNvCxnSpPr>
              <a:stCxn id="3522"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25" name="Connecteur droit 3524"/>
            <p:cNvCxnSpPr>
              <a:stCxn id="3522"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526" name="Forme libre 3525"/>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527" name="Forme libre 3526"/>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870" name="Groupe 4689"/>
          <p:cNvGrpSpPr>
            <a:grpSpLocks noChangeAspect="1"/>
          </p:cNvGrpSpPr>
          <p:nvPr/>
        </p:nvGrpSpPr>
        <p:grpSpPr>
          <a:xfrm rot="8616488">
            <a:off x="6976065" y="4033607"/>
            <a:ext cx="183008" cy="217275"/>
            <a:chOff x="3428992" y="2071678"/>
            <a:chExt cx="428628" cy="508884"/>
          </a:xfrm>
          <a:solidFill>
            <a:schemeClr val="accent6">
              <a:lumMod val="50000"/>
            </a:schemeClr>
          </a:solidFill>
        </p:grpSpPr>
        <p:sp>
          <p:nvSpPr>
            <p:cNvPr id="3529" name="Larme 3528"/>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530" name="Connecteur droit 3529"/>
            <p:cNvCxnSpPr>
              <a:stCxn id="3529" idx="7"/>
              <a:endCxn id="3529"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31" name="Connecteur droit 3530"/>
            <p:cNvCxnSpPr>
              <a:stCxn id="3529"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32" name="Connecteur droit 3531"/>
            <p:cNvCxnSpPr>
              <a:stCxn id="3529"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533" name="Forme libre 3532"/>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534" name="Forme libre 3533"/>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877" name="Groupe 4696"/>
          <p:cNvGrpSpPr>
            <a:grpSpLocks noChangeAspect="1"/>
          </p:cNvGrpSpPr>
          <p:nvPr/>
        </p:nvGrpSpPr>
        <p:grpSpPr>
          <a:xfrm>
            <a:off x="1214414" y="4000506"/>
            <a:ext cx="168194" cy="199688"/>
            <a:chOff x="3428992" y="2071678"/>
            <a:chExt cx="428628" cy="508884"/>
          </a:xfrm>
          <a:solidFill>
            <a:schemeClr val="accent2">
              <a:lumMod val="75000"/>
            </a:schemeClr>
          </a:solidFill>
        </p:grpSpPr>
        <p:sp>
          <p:nvSpPr>
            <p:cNvPr id="3536" name="Larme 3535"/>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537" name="Connecteur droit 3536"/>
            <p:cNvCxnSpPr>
              <a:stCxn id="3536" idx="7"/>
              <a:endCxn id="3536"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38" name="Connecteur droit 3537"/>
            <p:cNvCxnSpPr>
              <a:stCxn id="3536"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39" name="Connecteur droit 3538"/>
            <p:cNvCxnSpPr>
              <a:stCxn id="3536"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540" name="Forme libre 3539"/>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541" name="Forme libre 3540"/>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884" name="Groupe 4703"/>
          <p:cNvGrpSpPr>
            <a:grpSpLocks noChangeAspect="1"/>
          </p:cNvGrpSpPr>
          <p:nvPr/>
        </p:nvGrpSpPr>
        <p:grpSpPr>
          <a:xfrm>
            <a:off x="2786050" y="4000506"/>
            <a:ext cx="168194" cy="199688"/>
            <a:chOff x="3428992" y="2071678"/>
            <a:chExt cx="428628" cy="508884"/>
          </a:xfrm>
          <a:solidFill>
            <a:schemeClr val="accent2">
              <a:lumMod val="75000"/>
            </a:schemeClr>
          </a:solidFill>
        </p:grpSpPr>
        <p:sp>
          <p:nvSpPr>
            <p:cNvPr id="3543" name="Larme 3542"/>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544" name="Connecteur droit 3543"/>
            <p:cNvCxnSpPr>
              <a:stCxn id="3543" idx="7"/>
              <a:endCxn id="3543"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45" name="Connecteur droit 3544"/>
            <p:cNvCxnSpPr>
              <a:stCxn id="3543"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46" name="Connecteur droit 3545"/>
            <p:cNvCxnSpPr>
              <a:stCxn id="3543"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547" name="Forme libre 3546"/>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548" name="Forme libre 3547"/>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891" name="Groupe 4710"/>
          <p:cNvGrpSpPr>
            <a:grpSpLocks noChangeAspect="1"/>
          </p:cNvGrpSpPr>
          <p:nvPr/>
        </p:nvGrpSpPr>
        <p:grpSpPr>
          <a:xfrm>
            <a:off x="4857752" y="3943692"/>
            <a:ext cx="168194" cy="199688"/>
            <a:chOff x="3428992" y="2071678"/>
            <a:chExt cx="428628" cy="508884"/>
          </a:xfrm>
          <a:solidFill>
            <a:schemeClr val="accent2">
              <a:lumMod val="75000"/>
            </a:schemeClr>
          </a:solidFill>
        </p:grpSpPr>
        <p:sp>
          <p:nvSpPr>
            <p:cNvPr id="3550" name="Larme 3549"/>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551" name="Connecteur droit 3550"/>
            <p:cNvCxnSpPr>
              <a:stCxn id="3550" idx="7"/>
              <a:endCxn id="3550"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52" name="Connecteur droit 3551"/>
            <p:cNvCxnSpPr>
              <a:stCxn id="3550"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53" name="Connecteur droit 3552"/>
            <p:cNvCxnSpPr>
              <a:stCxn id="3550"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554" name="Forme libre 3553"/>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555" name="Forme libre 3554"/>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898" name="Groupe 4717"/>
          <p:cNvGrpSpPr>
            <a:grpSpLocks noChangeAspect="1"/>
          </p:cNvGrpSpPr>
          <p:nvPr/>
        </p:nvGrpSpPr>
        <p:grpSpPr>
          <a:xfrm rot="2546520">
            <a:off x="7688701" y="4030772"/>
            <a:ext cx="166428" cy="197591"/>
            <a:chOff x="3428992" y="2071678"/>
            <a:chExt cx="428628" cy="508884"/>
          </a:xfrm>
          <a:solidFill>
            <a:srgbClr val="DC6B16"/>
          </a:solidFill>
        </p:grpSpPr>
        <p:sp>
          <p:nvSpPr>
            <p:cNvPr id="3557" name="Larme 3556"/>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558" name="Connecteur droit 3557"/>
            <p:cNvCxnSpPr>
              <a:stCxn id="3557" idx="7"/>
              <a:endCxn id="3557"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59" name="Connecteur droit 3558"/>
            <p:cNvCxnSpPr>
              <a:stCxn id="3557"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60" name="Connecteur droit 3559"/>
            <p:cNvCxnSpPr>
              <a:stCxn id="3557"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561" name="Forme libre 3560"/>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562" name="Forme libre 3561"/>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905" name="Groupe 4724"/>
          <p:cNvGrpSpPr>
            <a:grpSpLocks noChangeAspect="1"/>
          </p:cNvGrpSpPr>
          <p:nvPr/>
        </p:nvGrpSpPr>
        <p:grpSpPr>
          <a:xfrm rot="2546520">
            <a:off x="2473726" y="4030774"/>
            <a:ext cx="166428" cy="197591"/>
            <a:chOff x="3428992" y="2071678"/>
            <a:chExt cx="428628" cy="508884"/>
          </a:xfrm>
          <a:solidFill>
            <a:srgbClr val="DC6B16"/>
          </a:solidFill>
        </p:grpSpPr>
        <p:sp>
          <p:nvSpPr>
            <p:cNvPr id="3564" name="Larme 3563"/>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565" name="Connecteur droit 3564"/>
            <p:cNvCxnSpPr>
              <a:stCxn id="3564" idx="7"/>
              <a:endCxn id="3564"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66" name="Connecteur droit 3565"/>
            <p:cNvCxnSpPr>
              <a:stCxn id="3564"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67" name="Connecteur droit 3566"/>
            <p:cNvCxnSpPr>
              <a:stCxn id="3564"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568" name="Forme libre 3567"/>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569" name="Forme libre 3568"/>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912" name="Groupe 4731"/>
          <p:cNvGrpSpPr>
            <a:grpSpLocks noChangeAspect="1"/>
          </p:cNvGrpSpPr>
          <p:nvPr/>
        </p:nvGrpSpPr>
        <p:grpSpPr>
          <a:xfrm rot="2546520">
            <a:off x="3902487" y="4030772"/>
            <a:ext cx="166428" cy="197591"/>
            <a:chOff x="3428992" y="2071678"/>
            <a:chExt cx="428628" cy="508884"/>
          </a:xfrm>
          <a:solidFill>
            <a:srgbClr val="DC6B16"/>
          </a:solidFill>
        </p:grpSpPr>
        <p:sp>
          <p:nvSpPr>
            <p:cNvPr id="3571" name="Larme 3570"/>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572" name="Connecteur droit 3571"/>
            <p:cNvCxnSpPr>
              <a:stCxn id="3571" idx="7"/>
              <a:endCxn id="3571"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73" name="Connecteur droit 3572"/>
            <p:cNvCxnSpPr>
              <a:stCxn id="3571"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74" name="Connecteur droit 3573"/>
            <p:cNvCxnSpPr>
              <a:stCxn id="3571"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575" name="Forme libre 3574"/>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576" name="Forme libre 3575"/>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919" name="Groupe 4738"/>
          <p:cNvGrpSpPr>
            <a:grpSpLocks noChangeAspect="1"/>
          </p:cNvGrpSpPr>
          <p:nvPr/>
        </p:nvGrpSpPr>
        <p:grpSpPr bwMode="auto">
          <a:xfrm rot="7144400">
            <a:off x="5791200" y="3925888"/>
            <a:ext cx="166688" cy="195262"/>
            <a:chOff x="3428992" y="2071678"/>
            <a:chExt cx="428628" cy="508884"/>
          </a:xfrm>
        </p:grpSpPr>
        <p:sp>
          <p:nvSpPr>
            <p:cNvPr id="3578" name="Larme 3577"/>
            <p:cNvSpPr/>
            <p:nvPr/>
          </p:nvSpPr>
          <p:spPr>
            <a:xfrm rot="7508529">
              <a:off x="3428354" y="2073831"/>
              <a:ext cx="430277" cy="428628"/>
            </a:xfrm>
            <a:prstGeom prst="teardrop">
              <a:avLst>
                <a:gd name="adj" fmla="val 98647"/>
              </a:avLst>
            </a:pr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579" name="Connecteur droit 3578"/>
            <p:cNvCxnSpPr>
              <a:stCxn id="3578" idx="7"/>
              <a:endCxn id="3578" idx="3"/>
            </p:cNvCxnSpPr>
            <p:nvPr/>
          </p:nvCxnSpPr>
          <p:spPr>
            <a:xfrm flipH="1" flipV="1">
              <a:off x="3603020" y="2069928"/>
              <a:ext cx="85724" cy="50474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80" name="Connecteur droit 3579"/>
            <p:cNvCxnSpPr>
              <a:stCxn id="3578" idx="4"/>
            </p:cNvCxnSpPr>
            <p:nvPr/>
          </p:nvCxnSpPr>
          <p:spPr>
            <a:xfrm rot="16200000" flipH="1" flipV="1">
              <a:off x="3616765" y="2144513"/>
              <a:ext cx="177902" cy="122465"/>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81" name="Connecteur droit 3580"/>
            <p:cNvCxnSpPr>
              <a:stCxn id="3578" idx="2"/>
            </p:cNvCxnSpPr>
            <p:nvPr/>
          </p:nvCxnSpPr>
          <p:spPr>
            <a:xfrm rot="10800000" flipH="1" flipV="1">
              <a:off x="3464112" y="2156998"/>
              <a:ext cx="175534" cy="12411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582" name="Forme libre 3581"/>
            <p:cNvSpPr/>
            <p:nvPr/>
          </p:nvSpPr>
          <p:spPr>
            <a:xfrm>
              <a:off x="3671061" y="2234845"/>
              <a:ext cx="179615" cy="21100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583" name="Forme libre 3582"/>
            <p:cNvSpPr/>
            <p:nvPr/>
          </p:nvSpPr>
          <p:spPr>
            <a:xfrm>
              <a:off x="3431369" y="2327419"/>
              <a:ext cx="236765" cy="107569"/>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926" name="Groupe 4745"/>
          <p:cNvGrpSpPr>
            <a:grpSpLocks noChangeAspect="1"/>
          </p:cNvGrpSpPr>
          <p:nvPr/>
        </p:nvGrpSpPr>
        <p:grpSpPr bwMode="auto">
          <a:xfrm rot="7144400">
            <a:off x="4483894" y="3917156"/>
            <a:ext cx="209550" cy="249238"/>
            <a:chOff x="3428992" y="2071678"/>
            <a:chExt cx="428628" cy="508884"/>
          </a:xfrm>
        </p:grpSpPr>
        <p:sp>
          <p:nvSpPr>
            <p:cNvPr id="3585" name="Larme 3584"/>
            <p:cNvSpPr/>
            <p:nvPr/>
          </p:nvSpPr>
          <p:spPr>
            <a:xfrm rot="7508529">
              <a:off x="3428263" y="2069778"/>
              <a:ext cx="427851" cy="428628"/>
            </a:xfrm>
            <a:prstGeom prst="teardrop">
              <a:avLst>
                <a:gd name="adj" fmla="val 98647"/>
              </a:avLst>
            </a:pr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586" name="Connecteur droit 3585"/>
            <p:cNvCxnSpPr>
              <a:stCxn id="3585" idx="7"/>
              <a:endCxn id="3585" idx="3"/>
            </p:cNvCxnSpPr>
            <p:nvPr/>
          </p:nvCxnSpPr>
          <p:spPr>
            <a:xfrm flipH="1" flipV="1">
              <a:off x="3606094" y="2075186"/>
              <a:ext cx="87675" cy="50564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87" name="Connecteur droit 3586"/>
            <p:cNvCxnSpPr>
              <a:stCxn id="3585" idx="4"/>
            </p:cNvCxnSpPr>
            <p:nvPr/>
          </p:nvCxnSpPr>
          <p:spPr>
            <a:xfrm rot="16200000" flipH="1" flipV="1">
              <a:off x="3617724" y="2135483"/>
              <a:ext cx="175030" cy="123393"/>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88" name="Connecteur droit 3587"/>
            <p:cNvCxnSpPr>
              <a:stCxn id="3585" idx="2"/>
            </p:cNvCxnSpPr>
            <p:nvPr/>
          </p:nvCxnSpPr>
          <p:spPr>
            <a:xfrm rot="10800000" flipH="1" flipV="1">
              <a:off x="3464607" y="2161146"/>
              <a:ext cx="175348" cy="123169"/>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589" name="Forme libre 3588"/>
            <p:cNvSpPr/>
            <p:nvPr/>
          </p:nvSpPr>
          <p:spPr>
            <a:xfrm>
              <a:off x="3668500" y="2227935"/>
              <a:ext cx="178596" cy="213925"/>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590" name="Forme libre 3589"/>
            <p:cNvSpPr/>
            <p:nvPr/>
          </p:nvSpPr>
          <p:spPr>
            <a:xfrm>
              <a:off x="3431606" y="2335476"/>
              <a:ext cx="237043" cy="106962"/>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933" name="Groupe 4752"/>
          <p:cNvGrpSpPr>
            <a:grpSpLocks noChangeAspect="1"/>
          </p:cNvGrpSpPr>
          <p:nvPr/>
        </p:nvGrpSpPr>
        <p:grpSpPr bwMode="auto">
          <a:xfrm rot="7144400">
            <a:off x="3186113" y="3951287"/>
            <a:ext cx="166688" cy="195263"/>
            <a:chOff x="3428992" y="2071678"/>
            <a:chExt cx="428628" cy="508884"/>
          </a:xfrm>
        </p:grpSpPr>
        <p:sp>
          <p:nvSpPr>
            <p:cNvPr id="3592" name="Larme 3591"/>
            <p:cNvSpPr/>
            <p:nvPr/>
          </p:nvSpPr>
          <p:spPr>
            <a:xfrm rot="7508529">
              <a:off x="3428355" y="2073832"/>
              <a:ext cx="430275" cy="428625"/>
            </a:xfrm>
            <a:prstGeom prst="teardrop">
              <a:avLst>
                <a:gd name="adj" fmla="val 98647"/>
              </a:avLst>
            </a:pr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593" name="Connecteur droit 3592"/>
            <p:cNvCxnSpPr>
              <a:stCxn id="3592" idx="7"/>
              <a:endCxn id="3592" idx="3"/>
            </p:cNvCxnSpPr>
            <p:nvPr/>
          </p:nvCxnSpPr>
          <p:spPr>
            <a:xfrm flipH="1" flipV="1">
              <a:off x="3603021" y="2069929"/>
              <a:ext cx="85724" cy="504745"/>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94" name="Connecteur droit 3593"/>
            <p:cNvCxnSpPr>
              <a:stCxn id="3592" idx="4"/>
            </p:cNvCxnSpPr>
            <p:nvPr/>
          </p:nvCxnSpPr>
          <p:spPr>
            <a:xfrm rot="16200000" flipH="1" flipV="1">
              <a:off x="3616766" y="2144514"/>
              <a:ext cx="177903" cy="122465"/>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95" name="Connecteur droit 3594"/>
            <p:cNvCxnSpPr>
              <a:stCxn id="3592" idx="2"/>
            </p:cNvCxnSpPr>
            <p:nvPr/>
          </p:nvCxnSpPr>
          <p:spPr>
            <a:xfrm rot="10800000" flipH="1" flipV="1">
              <a:off x="3464115" y="2157001"/>
              <a:ext cx="175534" cy="12411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596" name="Forme libre 3595"/>
            <p:cNvSpPr/>
            <p:nvPr/>
          </p:nvSpPr>
          <p:spPr>
            <a:xfrm>
              <a:off x="3671065" y="2234848"/>
              <a:ext cx="179615" cy="210999"/>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597" name="Forme libre 3596"/>
            <p:cNvSpPr/>
            <p:nvPr/>
          </p:nvSpPr>
          <p:spPr>
            <a:xfrm>
              <a:off x="3431371" y="2327420"/>
              <a:ext cx="236765" cy="107569"/>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940" name="Groupe 4759"/>
          <p:cNvGrpSpPr>
            <a:grpSpLocks noChangeAspect="1"/>
          </p:cNvGrpSpPr>
          <p:nvPr/>
        </p:nvGrpSpPr>
        <p:grpSpPr bwMode="auto">
          <a:xfrm rot="7144400">
            <a:off x="1828800" y="4022726"/>
            <a:ext cx="166687" cy="195262"/>
            <a:chOff x="3428992" y="2071678"/>
            <a:chExt cx="428628" cy="508884"/>
          </a:xfrm>
        </p:grpSpPr>
        <p:sp>
          <p:nvSpPr>
            <p:cNvPr id="3599" name="Larme 3598"/>
            <p:cNvSpPr/>
            <p:nvPr/>
          </p:nvSpPr>
          <p:spPr>
            <a:xfrm rot="7508529">
              <a:off x="3428351" y="2073830"/>
              <a:ext cx="430277" cy="428631"/>
            </a:xfrm>
            <a:prstGeom prst="teardrop">
              <a:avLst>
                <a:gd name="adj" fmla="val 98647"/>
              </a:avLst>
            </a:pr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600" name="Connecteur droit 3599"/>
            <p:cNvCxnSpPr>
              <a:stCxn id="3599" idx="7"/>
              <a:endCxn id="3599" idx="3"/>
            </p:cNvCxnSpPr>
            <p:nvPr/>
          </p:nvCxnSpPr>
          <p:spPr>
            <a:xfrm flipH="1" flipV="1">
              <a:off x="3603015" y="2069927"/>
              <a:ext cx="85727" cy="50474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01" name="Connecteur droit 3600"/>
            <p:cNvCxnSpPr>
              <a:stCxn id="3599" idx="4"/>
            </p:cNvCxnSpPr>
            <p:nvPr/>
          </p:nvCxnSpPr>
          <p:spPr>
            <a:xfrm rot="16200000" flipH="1" flipV="1">
              <a:off x="3616762" y="2144513"/>
              <a:ext cx="177902" cy="12246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02" name="Connecteur droit 3601"/>
            <p:cNvCxnSpPr>
              <a:stCxn id="3599" idx="2"/>
            </p:cNvCxnSpPr>
            <p:nvPr/>
          </p:nvCxnSpPr>
          <p:spPr>
            <a:xfrm rot="10800000" flipH="1" flipV="1">
              <a:off x="3464109" y="2156997"/>
              <a:ext cx="175533" cy="12411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603" name="Forme libre 3602"/>
            <p:cNvSpPr/>
            <p:nvPr/>
          </p:nvSpPr>
          <p:spPr>
            <a:xfrm>
              <a:off x="3671061" y="2234844"/>
              <a:ext cx="179616" cy="21100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604" name="Forme libre 3603"/>
            <p:cNvSpPr/>
            <p:nvPr/>
          </p:nvSpPr>
          <p:spPr>
            <a:xfrm>
              <a:off x="3431365" y="2327419"/>
              <a:ext cx="236767" cy="107569"/>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947" name="Groupe 4766"/>
          <p:cNvGrpSpPr>
            <a:grpSpLocks noChangeAspect="1"/>
          </p:cNvGrpSpPr>
          <p:nvPr/>
        </p:nvGrpSpPr>
        <p:grpSpPr bwMode="auto">
          <a:xfrm flipH="1">
            <a:off x="2509838" y="4367213"/>
            <a:ext cx="127000" cy="152400"/>
            <a:chOff x="3428992" y="2071678"/>
            <a:chExt cx="428628" cy="508884"/>
          </a:xfrm>
        </p:grpSpPr>
        <p:sp>
          <p:nvSpPr>
            <p:cNvPr id="3606" name="Larme 3605"/>
            <p:cNvSpPr/>
            <p:nvPr/>
          </p:nvSpPr>
          <p:spPr>
            <a:xfrm rot="7508529">
              <a:off x="3428623" y="2072050"/>
              <a:ext cx="429369" cy="428628"/>
            </a:xfrm>
            <a:prstGeom prst="teardrop">
              <a:avLst>
                <a:gd name="adj" fmla="val 98647"/>
              </a:avLst>
            </a:pr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607" name="Connecteur droit 3606"/>
            <p:cNvCxnSpPr>
              <a:stCxn id="3606" idx="7"/>
              <a:endCxn id="3606" idx="3"/>
            </p:cNvCxnSpPr>
            <p:nvPr/>
          </p:nvCxnSpPr>
          <p:spPr>
            <a:xfrm flipH="1" flipV="1">
              <a:off x="3605803" y="2076977"/>
              <a:ext cx="91082" cy="503585"/>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08" name="Connecteur droit 3607"/>
            <p:cNvCxnSpPr>
              <a:stCxn id="3606" idx="4"/>
            </p:cNvCxnSpPr>
            <p:nvPr/>
          </p:nvCxnSpPr>
          <p:spPr>
            <a:xfrm rot="16200000" flipH="1" flipV="1">
              <a:off x="3617455" y="2134630"/>
              <a:ext cx="174931" cy="12323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09" name="Connecteur droit 3608"/>
            <p:cNvCxnSpPr>
              <a:stCxn id="3606" idx="2"/>
            </p:cNvCxnSpPr>
            <p:nvPr/>
          </p:nvCxnSpPr>
          <p:spPr>
            <a:xfrm rot="10800000" flipH="1" flipV="1">
              <a:off x="3466499" y="2161791"/>
              <a:ext cx="176807" cy="12192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610" name="Forme libre 3609"/>
            <p:cNvSpPr/>
            <p:nvPr/>
          </p:nvSpPr>
          <p:spPr>
            <a:xfrm>
              <a:off x="3670097" y="2225402"/>
              <a:ext cx="176807" cy="217338"/>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611" name="Forme libre 3610"/>
            <p:cNvSpPr/>
            <p:nvPr/>
          </p:nvSpPr>
          <p:spPr>
            <a:xfrm>
              <a:off x="3434352" y="2326120"/>
              <a:ext cx="235745" cy="106018"/>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954" name="Groupe 4773"/>
          <p:cNvGrpSpPr>
            <a:grpSpLocks noChangeAspect="1"/>
          </p:cNvGrpSpPr>
          <p:nvPr/>
        </p:nvGrpSpPr>
        <p:grpSpPr>
          <a:xfrm rot="2183512" flipH="1">
            <a:off x="6833188" y="4247921"/>
            <a:ext cx="183008" cy="217275"/>
            <a:chOff x="3428992" y="2071678"/>
            <a:chExt cx="428628" cy="508884"/>
          </a:xfrm>
          <a:solidFill>
            <a:schemeClr val="accent6">
              <a:lumMod val="50000"/>
            </a:schemeClr>
          </a:solidFill>
        </p:grpSpPr>
        <p:sp>
          <p:nvSpPr>
            <p:cNvPr id="3613" name="Larme 3612"/>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614" name="Connecteur droit 3613"/>
            <p:cNvCxnSpPr>
              <a:stCxn id="3613" idx="7"/>
              <a:endCxn id="3613"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15" name="Connecteur droit 3614"/>
            <p:cNvCxnSpPr>
              <a:stCxn id="3613"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16" name="Connecteur droit 3615"/>
            <p:cNvCxnSpPr>
              <a:stCxn id="3613"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617" name="Forme libre 3616"/>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618" name="Forme libre 3617"/>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961" name="Groupe 4780"/>
          <p:cNvGrpSpPr>
            <a:grpSpLocks noChangeAspect="1"/>
          </p:cNvGrpSpPr>
          <p:nvPr/>
        </p:nvGrpSpPr>
        <p:grpSpPr>
          <a:xfrm rot="2183512" flipH="1">
            <a:off x="5547304" y="4247921"/>
            <a:ext cx="183008" cy="217275"/>
            <a:chOff x="3428992" y="2071678"/>
            <a:chExt cx="428628" cy="508884"/>
          </a:xfrm>
          <a:solidFill>
            <a:schemeClr val="accent6">
              <a:lumMod val="50000"/>
            </a:schemeClr>
          </a:solidFill>
        </p:grpSpPr>
        <p:sp>
          <p:nvSpPr>
            <p:cNvPr id="3620" name="Larme 3619"/>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621" name="Connecteur droit 3620"/>
            <p:cNvCxnSpPr>
              <a:stCxn id="3620" idx="7"/>
              <a:endCxn id="3620"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22" name="Connecteur droit 3621"/>
            <p:cNvCxnSpPr>
              <a:stCxn id="3620"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23" name="Connecteur droit 3622"/>
            <p:cNvCxnSpPr>
              <a:stCxn id="3620"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624" name="Forme libre 3623"/>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625" name="Forme libre 3624"/>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grpSp>
        <p:nvGrpSpPr>
          <p:cNvPr id="2968" name="Groupe 4787"/>
          <p:cNvGrpSpPr>
            <a:grpSpLocks noChangeAspect="1"/>
          </p:cNvGrpSpPr>
          <p:nvPr/>
        </p:nvGrpSpPr>
        <p:grpSpPr>
          <a:xfrm rot="8253480" flipH="1">
            <a:off x="2330850" y="4316524"/>
            <a:ext cx="166428" cy="197591"/>
            <a:chOff x="3428992" y="2071678"/>
            <a:chExt cx="428628" cy="508884"/>
          </a:xfrm>
          <a:solidFill>
            <a:srgbClr val="DC6B16"/>
          </a:solidFill>
        </p:grpSpPr>
        <p:sp>
          <p:nvSpPr>
            <p:cNvPr id="3627" name="Larme 3626"/>
            <p:cNvSpPr/>
            <p:nvPr/>
          </p:nvSpPr>
          <p:spPr>
            <a:xfrm rot="7508529">
              <a:off x="3428992" y="2071678"/>
              <a:ext cx="428628" cy="428628"/>
            </a:xfrm>
            <a:prstGeom prst="teardrop">
              <a:avLst>
                <a:gd name="adj" fmla="val 98647"/>
              </a:avLst>
            </a:prstGeom>
            <a:grp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3628" name="Connecteur droit 3627"/>
            <p:cNvCxnSpPr>
              <a:stCxn id="3627" idx="7"/>
              <a:endCxn id="3627" idx="3"/>
            </p:cNvCxnSpPr>
            <p:nvPr/>
          </p:nvCxnSpPr>
          <p:spPr>
            <a:xfrm flipH="1" flipV="1">
              <a:off x="3606614" y="2074842"/>
              <a:ext cx="87879" cy="505720"/>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29" name="Connecteur droit 3628"/>
            <p:cNvCxnSpPr>
              <a:stCxn id="3627" idx="4"/>
            </p:cNvCxnSpPr>
            <p:nvPr/>
          </p:nvCxnSpPr>
          <p:spPr>
            <a:xfrm rot="16200000" flipH="1" flipV="1">
              <a:off x="3617362" y="2136686"/>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30" name="Connecteur droit 3629"/>
            <p:cNvCxnSpPr>
              <a:stCxn id="3627" idx="2"/>
            </p:cNvCxnSpPr>
            <p:nvPr/>
          </p:nvCxnSpPr>
          <p:spPr>
            <a:xfrm rot="10800000" flipH="1" flipV="1">
              <a:off x="3468056" y="2162630"/>
              <a:ext cx="175250" cy="123361"/>
            </a:xfrm>
            <a:prstGeom prst="line">
              <a:avLst/>
            </a:prstGeom>
            <a:grpFill/>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631" name="Forme libre 3630"/>
            <p:cNvSpPr/>
            <p:nvPr/>
          </p:nvSpPr>
          <p:spPr>
            <a:xfrm>
              <a:off x="3668820" y="2227097"/>
              <a:ext cx="179514" cy="213173"/>
            </a:xfrm>
            <a:custGeom>
              <a:avLst/>
              <a:gdLst>
                <a:gd name="connsiteX0" fmla="*/ 0 w 179514"/>
                <a:gd name="connsiteY0" fmla="*/ 213173 h 213173"/>
                <a:gd name="connsiteX1" fmla="*/ 179514 w 179514"/>
                <a:gd name="connsiteY1" fmla="*/ 0 h 213173"/>
              </a:gdLst>
              <a:ahLst/>
              <a:cxnLst>
                <a:cxn ang="0">
                  <a:pos x="connsiteX0" y="connsiteY0"/>
                </a:cxn>
                <a:cxn ang="0">
                  <a:pos x="connsiteX1" y="connsiteY1"/>
                </a:cxn>
              </a:cxnLst>
              <a:rect l="l" t="t" r="r" b="b"/>
              <a:pathLst>
                <a:path w="179514" h="213173">
                  <a:moveTo>
                    <a:pt x="0" y="213173"/>
                  </a:moveTo>
                  <a:cubicBezTo>
                    <a:pt x="75732" y="125286"/>
                    <a:pt x="151465" y="37399"/>
                    <a:pt x="179514" y="0"/>
                  </a:cubicBez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sp>
          <p:nvSpPr>
            <p:cNvPr id="3632" name="Forme libre 3631"/>
            <p:cNvSpPr/>
            <p:nvPr/>
          </p:nvSpPr>
          <p:spPr>
            <a:xfrm>
              <a:off x="3433207" y="2328074"/>
              <a:ext cx="235613" cy="106586"/>
            </a:xfrm>
            <a:custGeom>
              <a:avLst/>
              <a:gdLst>
                <a:gd name="connsiteX0" fmla="*/ 235613 w 235613"/>
                <a:gd name="connsiteY0" fmla="*/ 106586 h 106586"/>
                <a:gd name="connsiteX1" fmla="*/ 0 w 235613"/>
                <a:gd name="connsiteY1" fmla="*/ 0 h 106586"/>
              </a:gdLst>
              <a:ahLst/>
              <a:cxnLst>
                <a:cxn ang="0">
                  <a:pos x="connsiteX0" y="connsiteY0"/>
                </a:cxn>
                <a:cxn ang="0">
                  <a:pos x="connsiteX1" y="connsiteY1"/>
                </a:cxn>
              </a:cxnLst>
              <a:rect l="l" t="t" r="r" b="b"/>
              <a:pathLst>
                <a:path w="235613" h="106586">
                  <a:moveTo>
                    <a:pt x="235613" y="106586"/>
                  </a:moveTo>
                  <a:lnTo>
                    <a:pt x="0" y="0"/>
                  </a:lnTo>
                </a:path>
              </a:pathLst>
            </a:custGeom>
            <a:grpFill/>
            <a:ln w="31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a:p>
          </p:txBody>
        </p:sp>
      </p:grpSp>
      <p:pic>
        <p:nvPicPr>
          <p:cNvPr id="1141" name="Picture 117" descr="C:\Users\FOURCHES-M\AppData\Local\Microsoft\Windows\Temporary Internet Files\Content.IE5\XZSQF154\MC900438030[1].png"/>
          <p:cNvPicPr>
            <a:picLocks noChangeAspect="1" noChangeArrowheads="1"/>
          </p:cNvPicPr>
          <p:nvPr/>
        </p:nvPicPr>
        <p:blipFill>
          <a:blip r:embed="rId4" cstate="print"/>
          <a:srcRect/>
          <a:stretch>
            <a:fillRect/>
          </a:stretch>
        </p:blipFill>
        <p:spPr bwMode="auto">
          <a:xfrm rot="2197002">
            <a:off x="4060825" y="4203700"/>
            <a:ext cx="300038" cy="300038"/>
          </a:xfrm>
          <a:prstGeom prst="rect">
            <a:avLst/>
          </a:prstGeom>
          <a:noFill/>
          <a:ln w="9525">
            <a:noFill/>
            <a:miter lim="800000"/>
            <a:headEnd/>
            <a:tailEnd/>
          </a:ln>
        </p:spPr>
      </p:pic>
      <p:pic>
        <p:nvPicPr>
          <p:cNvPr id="965" name="Image 964" descr="Vers.jpg"/>
          <p:cNvPicPr>
            <a:picLocks noChangeAspect="1"/>
          </p:cNvPicPr>
          <p:nvPr/>
        </p:nvPicPr>
        <p:blipFill>
          <a:blip r:embed="rId5" cstate="print">
            <a:clrChange>
              <a:clrFrom>
                <a:srgbClr val="FFFFFF"/>
              </a:clrFrom>
              <a:clrTo>
                <a:srgbClr val="FFFFFF">
                  <a:alpha val="0"/>
                </a:srgbClr>
              </a:clrTo>
            </a:clrChange>
          </a:blip>
          <a:srcRect/>
          <a:stretch>
            <a:fillRect/>
          </a:stretch>
        </p:blipFill>
        <p:spPr bwMode="auto">
          <a:xfrm>
            <a:off x="2857500" y="4071938"/>
            <a:ext cx="323850" cy="236537"/>
          </a:xfrm>
          <a:prstGeom prst="rect">
            <a:avLst/>
          </a:prstGeom>
          <a:noFill/>
          <a:ln w="9525">
            <a:noFill/>
            <a:miter lim="800000"/>
            <a:headEnd/>
            <a:tailEnd/>
          </a:ln>
        </p:spPr>
      </p:pic>
      <p:pic>
        <p:nvPicPr>
          <p:cNvPr id="1140" name="Picture 116" descr="C:\Users\FOURCHES-M\AppData\Local\Microsoft\Windows\Temporary Internet Files\Content.IE5\WG45I7E2\MC900438028[1].png"/>
          <p:cNvPicPr>
            <a:picLocks noChangeAspect="1" noChangeArrowheads="1"/>
          </p:cNvPicPr>
          <p:nvPr/>
        </p:nvPicPr>
        <p:blipFill>
          <a:blip r:embed="rId6" cstate="print"/>
          <a:srcRect/>
          <a:stretch>
            <a:fillRect/>
          </a:stretch>
        </p:blipFill>
        <p:spPr bwMode="auto">
          <a:xfrm>
            <a:off x="1500188" y="4071938"/>
            <a:ext cx="300037" cy="300037"/>
          </a:xfrm>
          <a:prstGeom prst="rect">
            <a:avLst/>
          </a:prstGeom>
          <a:noFill/>
          <a:ln w="9525">
            <a:noFill/>
            <a:miter lim="800000"/>
            <a:headEnd/>
            <a:tailEnd/>
          </a:ln>
        </p:spPr>
      </p:pic>
      <p:pic>
        <p:nvPicPr>
          <p:cNvPr id="1139" name="Picture 115" descr="C:\Users\FOURCHES-M\AppData\Local\Microsoft\Windows\Temporary Internet Files\Content.IE5\FGW84IIB\MC900438029[1].png"/>
          <p:cNvPicPr>
            <a:picLocks noChangeAspect="1" noChangeArrowheads="1"/>
          </p:cNvPicPr>
          <p:nvPr/>
        </p:nvPicPr>
        <p:blipFill>
          <a:blip r:embed="rId7" cstate="print"/>
          <a:srcRect/>
          <a:stretch>
            <a:fillRect/>
          </a:stretch>
        </p:blipFill>
        <p:spPr bwMode="auto">
          <a:xfrm rot="-2113802">
            <a:off x="7324725" y="4005263"/>
            <a:ext cx="385763" cy="385762"/>
          </a:xfrm>
          <a:prstGeom prst="rect">
            <a:avLst/>
          </a:prstGeom>
          <a:noFill/>
          <a:ln w="9525">
            <a:noFill/>
            <a:miter lim="800000"/>
            <a:headEnd/>
            <a:tailEnd/>
          </a:ln>
        </p:spPr>
      </p:pic>
      <p:pic>
        <p:nvPicPr>
          <p:cNvPr id="1142" name="Picture 118" descr="C:\Users\FOURCHES-M\AppData\Local\Microsoft\Windows\Temporary Internet Files\Content.IE5\XZSQF154\MC900039338[1].wmf"/>
          <p:cNvPicPr>
            <a:picLocks noChangeAspect="1" noChangeArrowheads="1"/>
          </p:cNvPicPr>
          <p:nvPr/>
        </p:nvPicPr>
        <p:blipFill>
          <a:blip r:embed="rId8" cstate="print"/>
          <a:srcRect/>
          <a:stretch>
            <a:fillRect/>
          </a:stretch>
        </p:blipFill>
        <p:spPr bwMode="auto">
          <a:xfrm>
            <a:off x="6072188" y="4143375"/>
            <a:ext cx="330200" cy="133350"/>
          </a:xfrm>
          <a:prstGeom prst="rect">
            <a:avLst/>
          </a:prstGeom>
          <a:noFill/>
          <a:ln w="9525">
            <a:noFill/>
            <a:miter lim="800000"/>
            <a:headEnd/>
            <a:tailEnd/>
          </a:ln>
        </p:spPr>
      </p:pic>
      <p:sp>
        <p:nvSpPr>
          <p:cNvPr id="2555" name="ZoneTexte 2554"/>
          <p:cNvSpPr txBox="1">
            <a:spLocks noChangeArrowheads="1"/>
          </p:cNvSpPr>
          <p:nvPr/>
        </p:nvSpPr>
        <p:spPr bwMode="auto">
          <a:xfrm>
            <a:off x="1420350" y="4809094"/>
            <a:ext cx="6000771" cy="369332"/>
          </a:xfrm>
          <a:prstGeom prst="rect">
            <a:avLst/>
          </a:prstGeom>
          <a:noFill/>
          <a:ln w="9525">
            <a:noFill/>
            <a:miter lim="800000"/>
            <a:headEnd/>
            <a:tailEnd/>
          </a:ln>
        </p:spPr>
        <p:txBody>
          <a:bodyPr wrap="square">
            <a:spAutoFit/>
          </a:bodyPr>
          <a:lstStyle/>
          <a:p>
            <a:pPr algn="ctr"/>
            <a:r>
              <a:rPr lang="fr-FR" dirty="0">
                <a:solidFill>
                  <a:schemeClr val="bg1"/>
                </a:solidFill>
                <a:effectLst>
                  <a:outerShdw blurRad="38100" dist="38100" dir="2700000" algn="tl">
                    <a:srgbClr val="000000">
                      <a:alpha val="43137"/>
                    </a:srgbClr>
                  </a:outerShdw>
                </a:effectLst>
                <a:latin typeface="Comic Sans MS" pitchFamily="66" charset="0"/>
              </a:rPr>
              <a:t>Compostage </a:t>
            </a:r>
            <a:r>
              <a:rPr lang="fr-FR" dirty="0">
                <a:solidFill>
                  <a:schemeClr val="bg1"/>
                </a:solidFill>
                <a:effectLst>
                  <a:outerShdw blurRad="38100" dist="38100" dir="2700000" algn="tl">
                    <a:srgbClr val="000000">
                      <a:alpha val="43137"/>
                    </a:srgbClr>
                  </a:outerShdw>
                </a:effectLst>
                <a:latin typeface="Comic Sans MS" pitchFamily="66" charset="0"/>
                <a:sym typeface="Wingdings" pitchFamily="2" charset="2"/>
              </a:rPr>
              <a:t></a:t>
            </a:r>
            <a:r>
              <a:rPr lang="fr-FR" dirty="0">
                <a:solidFill>
                  <a:schemeClr val="bg1"/>
                </a:solidFill>
                <a:effectLst>
                  <a:outerShdw blurRad="38100" dist="38100" dir="2700000" algn="tl">
                    <a:srgbClr val="000000">
                      <a:alpha val="43137"/>
                    </a:srgbClr>
                  </a:outerShdw>
                </a:effectLst>
                <a:latin typeface="Comic Sans MS" pitchFamily="66" charset="0"/>
              </a:rPr>
              <a:t> Forme accélérée du processus naturel</a:t>
            </a:r>
          </a:p>
        </p:txBody>
      </p:sp>
      <p:sp>
        <p:nvSpPr>
          <p:cNvPr id="2557" name="Espace réservé du numéro de diapositive 2556"/>
          <p:cNvSpPr>
            <a:spLocks noGrp="1"/>
          </p:cNvSpPr>
          <p:nvPr>
            <p:ph type="sldNum" sz="quarter" idx="12"/>
          </p:nvPr>
        </p:nvSpPr>
        <p:spPr/>
        <p:txBody>
          <a:bodyPr/>
          <a:lstStyle/>
          <a:p>
            <a:pPr>
              <a:defRPr/>
            </a:pPr>
            <a:fld id="{54FA466A-9804-4B3B-A367-7275E3718547}" type="slidenum">
              <a:rPr lang="fr-FR"/>
              <a:pPr>
                <a:defRPr/>
              </a:pPr>
              <a:t>10</a:t>
            </a:fld>
            <a:endParaRPr lang="fr-FR"/>
          </a:p>
        </p:txBody>
      </p:sp>
      <p:sp>
        <p:nvSpPr>
          <p:cNvPr id="2975" name="ZoneTexte 2974"/>
          <p:cNvSpPr txBox="1">
            <a:spLocks noChangeArrowheads="1"/>
          </p:cNvSpPr>
          <p:nvPr/>
        </p:nvSpPr>
        <p:spPr bwMode="auto">
          <a:xfrm>
            <a:off x="714348" y="962025"/>
            <a:ext cx="7858125" cy="1261884"/>
          </a:xfrm>
          <a:prstGeom prst="rect">
            <a:avLst/>
          </a:prstGeom>
          <a:noFill/>
          <a:ln w="9525">
            <a:noFill/>
            <a:miter lim="800000"/>
            <a:headEnd/>
            <a:tailEnd/>
          </a:ln>
        </p:spPr>
        <p:txBody>
          <a:bodyPr>
            <a:spAutoFit/>
          </a:bodyPr>
          <a:lstStyle/>
          <a:p>
            <a:pPr algn="ctr"/>
            <a:r>
              <a:rPr lang="fr-FR" sz="2000" i="1" dirty="0">
                <a:latin typeface="Comic Sans MS" pitchFamily="66" charset="0"/>
              </a:rPr>
              <a:t>Processus par lequel les déchets organiques sont mis ensemble pour être convertis en compost, grâce au travail d’organismes </a:t>
            </a:r>
            <a:r>
              <a:rPr lang="fr-FR" sz="1600" dirty="0">
                <a:latin typeface="Comic Sans MS" pitchFamily="66" charset="0"/>
              </a:rPr>
              <a:t>(bactéries, champignons, petits vertébrés…) </a:t>
            </a:r>
            <a:r>
              <a:rPr lang="fr-FR" sz="2000" i="1" dirty="0">
                <a:latin typeface="Comic Sans MS" pitchFamily="66" charset="0"/>
              </a:rPr>
              <a:t>sous conditions contrôlées </a:t>
            </a:r>
            <a:r>
              <a:rPr lang="fr-FR" sz="1600" dirty="0">
                <a:latin typeface="Comic Sans MS" pitchFamily="66" charset="0"/>
              </a:rPr>
              <a:t>(humidité, oxygène)</a:t>
            </a:r>
            <a:endParaRPr lang="fr-FR" sz="2000" dirty="0">
              <a:latin typeface="Comic Sans MS" pitchFamily="66" charset="0"/>
            </a:endParaRPr>
          </a:p>
        </p:txBody>
      </p:sp>
      <p:pic>
        <p:nvPicPr>
          <p:cNvPr id="3031" name="Image 3030"/>
          <p:cNvPicPr>
            <a:picLocks noChangeAspect="1"/>
          </p:cNvPicPr>
          <p:nvPr/>
        </p:nvPicPr>
        <p:blipFill rotWithShape="1">
          <a:blip r:embed="rId9" cstate="print">
            <a:extLst>
              <a:ext uri="{28A0092B-C50C-407E-A947-70E740481C1C}">
                <a14:useLocalDpi xmlns:a14="http://schemas.microsoft.com/office/drawing/2010/main" val="0"/>
              </a:ext>
            </a:extLst>
          </a:blip>
          <a:srcRect t="7618" r="4151" b="16250"/>
          <a:stretch/>
        </p:blipFill>
        <p:spPr>
          <a:xfrm>
            <a:off x="5844437" y="5282011"/>
            <a:ext cx="1941989" cy="1156879"/>
          </a:xfrm>
          <a:prstGeom prst="rect">
            <a:avLst/>
          </a:prstGeom>
          <a:ln>
            <a:noFill/>
          </a:ln>
          <a:effectLst>
            <a:softEdge rad="112500"/>
          </a:effectLst>
        </p:spPr>
      </p:pic>
      <p:sp>
        <p:nvSpPr>
          <p:cNvPr id="3038" name="ZoneTexte 3037"/>
          <p:cNvSpPr txBox="1">
            <a:spLocks noChangeArrowheads="1"/>
          </p:cNvSpPr>
          <p:nvPr/>
        </p:nvSpPr>
        <p:spPr bwMode="auto">
          <a:xfrm>
            <a:off x="4406215" y="6112002"/>
            <a:ext cx="1478785" cy="369888"/>
          </a:xfrm>
          <a:prstGeom prst="rect">
            <a:avLst/>
          </a:prstGeom>
          <a:noFill/>
          <a:ln w="9525">
            <a:noFill/>
            <a:miter lim="800000"/>
            <a:headEnd/>
            <a:tailEnd/>
          </a:ln>
        </p:spPr>
        <p:txBody>
          <a:bodyPr wrap="square">
            <a:spAutoFit/>
          </a:bodyPr>
          <a:lstStyle/>
          <a:p>
            <a:pPr algn="ctr"/>
            <a:r>
              <a:rPr lang="fr-FR" b="1" dirty="0">
                <a:solidFill>
                  <a:schemeClr val="bg1"/>
                </a:solidFill>
                <a:latin typeface="Comic Sans MS" pitchFamily="66" charset="0"/>
              </a:rPr>
              <a:t>Myriapodes</a:t>
            </a:r>
          </a:p>
        </p:txBody>
      </p:sp>
      <p:pic>
        <p:nvPicPr>
          <p:cNvPr id="3045" name="Image 3044"/>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785924" y="5301099"/>
            <a:ext cx="1708395" cy="1137791"/>
          </a:xfrm>
          <a:prstGeom prst="rect">
            <a:avLst/>
          </a:prstGeom>
          <a:ln>
            <a:noFill/>
          </a:ln>
          <a:effectLst>
            <a:softEdge rad="112500"/>
          </a:effectLst>
        </p:spPr>
      </p:pic>
      <p:sp>
        <p:nvSpPr>
          <p:cNvPr id="3052" name="ZoneTexte 3051"/>
          <p:cNvSpPr txBox="1">
            <a:spLocks noChangeArrowheads="1"/>
          </p:cNvSpPr>
          <p:nvPr/>
        </p:nvSpPr>
        <p:spPr bwMode="auto">
          <a:xfrm>
            <a:off x="2354481" y="6112002"/>
            <a:ext cx="1478785" cy="369888"/>
          </a:xfrm>
          <a:prstGeom prst="rect">
            <a:avLst/>
          </a:prstGeom>
          <a:noFill/>
          <a:ln w="9525">
            <a:noFill/>
            <a:miter lim="800000"/>
            <a:headEnd/>
            <a:tailEnd/>
          </a:ln>
        </p:spPr>
        <p:txBody>
          <a:bodyPr wrap="square">
            <a:spAutoFit/>
          </a:bodyPr>
          <a:lstStyle/>
          <a:p>
            <a:pPr algn="ctr"/>
            <a:r>
              <a:rPr lang="fr-FR" b="1" dirty="0">
                <a:solidFill>
                  <a:schemeClr val="bg1"/>
                </a:solidFill>
                <a:latin typeface="Comic Sans MS" pitchFamily="66" charset="0"/>
              </a:rPr>
              <a:t>Cloportes</a:t>
            </a:r>
          </a:p>
        </p:txBody>
      </p:sp>
    </p:spTree>
    <p:extLst>
      <p:ext uri="{BB962C8B-B14F-4D97-AF65-F5344CB8AC3E}">
        <p14:creationId xmlns:p14="http://schemas.microsoft.com/office/powerpoint/2010/main" val="39804439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par>
                                <p:cTn id="8" presetID="10" presetClass="entr" presetSubtype="0"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1000"/>
                                        <p:tgtEl>
                                          <p:spTgt spid="3"/>
                                        </p:tgtEl>
                                      </p:cBhvr>
                                    </p:animEffect>
                                  </p:childTnLst>
                                </p:cTn>
                              </p:par>
                              <p:par>
                                <p:cTn id="11" presetID="10" presetClass="entr" presetSubtype="0"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1000"/>
                                        <p:tgtEl>
                                          <p:spTgt spid="7"/>
                                        </p:tgtEl>
                                      </p:cBhvr>
                                    </p:animEffect>
                                  </p:childTnLst>
                                </p:cTn>
                              </p:par>
                              <p:par>
                                <p:cTn id="14" presetID="10" presetClass="entr" presetSubtype="0" fill="hold"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childTnLst>
                                </p:cTn>
                              </p:par>
                              <p:par>
                                <p:cTn id="17" presetID="10"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1000"/>
                                        <p:tgtEl>
                                          <p:spTgt spid="6"/>
                                        </p:tgtEl>
                                      </p:cBhvr>
                                    </p:animEffect>
                                  </p:childTnLst>
                                </p:cTn>
                              </p:par>
                              <p:par>
                                <p:cTn id="20" presetID="10" presetClass="entr" presetSubtype="0" fill="hold" nodeType="with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fade">
                                      <p:cBhvr>
                                        <p:cTn id="22" dur="1000"/>
                                        <p:tgtEl>
                                          <p:spTgt spid="5"/>
                                        </p:tgtEl>
                                      </p:cBhvr>
                                    </p:animEffect>
                                  </p:childTnLst>
                                </p:cTn>
                              </p:par>
                              <p:par>
                                <p:cTn id="23" presetID="10" presetClass="entr" presetSubtype="0" fill="hold" nodeType="with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fade">
                                      <p:cBhvr>
                                        <p:cTn id="25" dur="1000"/>
                                        <p:tgtEl>
                                          <p:spTgt spid="42"/>
                                        </p:tgtEl>
                                      </p:cBhvr>
                                    </p:animEffect>
                                  </p:childTnLst>
                                </p:cTn>
                              </p:par>
                              <p:par>
                                <p:cTn id="26" presetID="10" presetClass="entr" presetSubtype="0" fill="hold" nodeType="withEffect">
                                  <p:stCondLst>
                                    <p:cond delay="0"/>
                                  </p:stCondLst>
                                  <p:childTnLst>
                                    <p:set>
                                      <p:cBhvr>
                                        <p:cTn id="27" dur="1" fill="hold">
                                          <p:stCondLst>
                                            <p:cond delay="0"/>
                                          </p:stCondLst>
                                        </p:cTn>
                                        <p:tgtEl>
                                          <p:spTgt spid="15"/>
                                        </p:tgtEl>
                                        <p:attrNameLst>
                                          <p:attrName>style.visibility</p:attrName>
                                        </p:attrNameLst>
                                      </p:cBhvr>
                                      <p:to>
                                        <p:strVal val="visible"/>
                                      </p:to>
                                    </p:set>
                                    <p:animEffect transition="in" filter="fade">
                                      <p:cBhvr>
                                        <p:cTn id="28" dur="1000"/>
                                        <p:tgtEl>
                                          <p:spTgt spid="15"/>
                                        </p:tgtEl>
                                      </p:cBhvr>
                                    </p:animEffect>
                                  </p:childTnLst>
                                </p:cTn>
                              </p:par>
                              <p:par>
                                <p:cTn id="29" presetID="10" presetClass="entr" presetSubtype="0" fill="hold" nodeType="withEffect">
                                  <p:stCondLst>
                                    <p:cond delay="0"/>
                                  </p:stCondLst>
                                  <p:childTnLst>
                                    <p:set>
                                      <p:cBhvr>
                                        <p:cTn id="30" dur="1" fill="hold">
                                          <p:stCondLst>
                                            <p:cond delay="0"/>
                                          </p:stCondLst>
                                        </p:cTn>
                                        <p:tgtEl>
                                          <p:spTgt spid="66"/>
                                        </p:tgtEl>
                                        <p:attrNameLst>
                                          <p:attrName>style.visibility</p:attrName>
                                        </p:attrNameLst>
                                      </p:cBhvr>
                                      <p:to>
                                        <p:strVal val="visible"/>
                                      </p:to>
                                    </p:set>
                                    <p:animEffect transition="in" filter="fade">
                                      <p:cBhvr>
                                        <p:cTn id="31" dur="1000"/>
                                        <p:tgtEl>
                                          <p:spTgt spid="66"/>
                                        </p:tgtEl>
                                      </p:cBhvr>
                                    </p:animEffect>
                                  </p:childTnLst>
                                </p:cTn>
                              </p:par>
                              <p:par>
                                <p:cTn id="32" presetID="10" presetClass="entr" presetSubtype="0" fill="hold" nodeType="withEffect">
                                  <p:stCondLst>
                                    <p:cond delay="0"/>
                                  </p:stCondLst>
                                  <p:childTnLst>
                                    <p:set>
                                      <p:cBhvr>
                                        <p:cTn id="33" dur="1" fill="hold">
                                          <p:stCondLst>
                                            <p:cond delay="0"/>
                                          </p:stCondLst>
                                        </p:cTn>
                                        <p:tgtEl>
                                          <p:spTgt spid="65"/>
                                        </p:tgtEl>
                                        <p:attrNameLst>
                                          <p:attrName>style.visibility</p:attrName>
                                        </p:attrNameLst>
                                      </p:cBhvr>
                                      <p:to>
                                        <p:strVal val="visible"/>
                                      </p:to>
                                    </p:set>
                                    <p:animEffect transition="in" filter="fade">
                                      <p:cBhvr>
                                        <p:cTn id="34" dur="1000"/>
                                        <p:tgtEl>
                                          <p:spTgt spid="65"/>
                                        </p:tgtEl>
                                      </p:cBhvr>
                                    </p:animEffect>
                                  </p:childTnLst>
                                </p:cTn>
                              </p:par>
                              <p:par>
                                <p:cTn id="35" presetID="10" presetClass="entr" presetSubtype="0" fill="hold" nodeType="withEffect">
                                  <p:stCondLst>
                                    <p:cond delay="0"/>
                                  </p:stCondLst>
                                  <p:childTnLst>
                                    <p:set>
                                      <p:cBhvr>
                                        <p:cTn id="36" dur="1" fill="hold">
                                          <p:stCondLst>
                                            <p:cond delay="0"/>
                                          </p:stCondLst>
                                        </p:cTn>
                                        <p:tgtEl>
                                          <p:spTgt spid="64"/>
                                        </p:tgtEl>
                                        <p:attrNameLst>
                                          <p:attrName>style.visibility</p:attrName>
                                        </p:attrNameLst>
                                      </p:cBhvr>
                                      <p:to>
                                        <p:strVal val="visible"/>
                                      </p:to>
                                    </p:set>
                                    <p:animEffect transition="in" filter="fade">
                                      <p:cBhvr>
                                        <p:cTn id="37" dur="1000"/>
                                        <p:tgtEl>
                                          <p:spTgt spid="64"/>
                                        </p:tgtEl>
                                      </p:cBhvr>
                                    </p:animEffect>
                                  </p:childTnLst>
                                </p:cTn>
                              </p:par>
                              <p:par>
                                <p:cTn id="38" presetID="10" presetClass="entr" presetSubtype="0" fill="hold" nodeType="withEffect">
                                  <p:stCondLst>
                                    <p:cond delay="0"/>
                                  </p:stCondLst>
                                  <p:childTnLst>
                                    <p:set>
                                      <p:cBhvr>
                                        <p:cTn id="39" dur="1" fill="hold">
                                          <p:stCondLst>
                                            <p:cond delay="0"/>
                                          </p:stCondLst>
                                        </p:cTn>
                                        <p:tgtEl>
                                          <p:spTgt spid="62"/>
                                        </p:tgtEl>
                                        <p:attrNameLst>
                                          <p:attrName>style.visibility</p:attrName>
                                        </p:attrNameLst>
                                      </p:cBhvr>
                                      <p:to>
                                        <p:strVal val="visible"/>
                                      </p:to>
                                    </p:set>
                                    <p:animEffect transition="in" filter="fade">
                                      <p:cBhvr>
                                        <p:cTn id="40" dur="1000"/>
                                        <p:tgtEl>
                                          <p:spTgt spid="62"/>
                                        </p:tgtEl>
                                      </p:cBhvr>
                                    </p:animEffect>
                                  </p:childTnLst>
                                </p:cTn>
                              </p:par>
                              <p:par>
                                <p:cTn id="41" presetID="10" presetClass="entr" presetSubtype="0" fill="hold" nodeType="withEffect">
                                  <p:stCondLst>
                                    <p:cond delay="0"/>
                                  </p:stCondLst>
                                  <p:childTnLst>
                                    <p:set>
                                      <p:cBhvr>
                                        <p:cTn id="42" dur="1" fill="hold">
                                          <p:stCondLst>
                                            <p:cond delay="0"/>
                                          </p:stCondLst>
                                        </p:cTn>
                                        <p:tgtEl>
                                          <p:spTgt spid="86"/>
                                        </p:tgtEl>
                                        <p:attrNameLst>
                                          <p:attrName>style.visibility</p:attrName>
                                        </p:attrNameLst>
                                      </p:cBhvr>
                                      <p:to>
                                        <p:strVal val="visible"/>
                                      </p:to>
                                    </p:set>
                                    <p:animEffect transition="in" filter="fade">
                                      <p:cBhvr>
                                        <p:cTn id="43" dur="1000"/>
                                        <p:tgtEl>
                                          <p:spTgt spid="86"/>
                                        </p:tgtEl>
                                      </p:cBhvr>
                                    </p:animEffect>
                                  </p:childTnLst>
                                </p:cTn>
                              </p:par>
                              <p:par>
                                <p:cTn id="44" presetID="10" presetClass="entr" presetSubtype="0" fill="hold" nodeType="withEffect">
                                  <p:stCondLst>
                                    <p:cond delay="0"/>
                                  </p:stCondLst>
                                  <p:childTnLst>
                                    <p:set>
                                      <p:cBhvr>
                                        <p:cTn id="45" dur="1" fill="hold">
                                          <p:stCondLst>
                                            <p:cond delay="0"/>
                                          </p:stCondLst>
                                        </p:cTn>
                                        <p:tgtEl>
                                          <p:spTgt spid="72"/>
                                        </p:tgtEl>
                                        <p:attrNameLst>
                                          <p:attrName>style.visibility</p:attrName>
                                        </p:attrNameLst>
                                      </p:cBhvr>
                                      <p:to>
                                        <p:strVal val="visible"/>
                                      </p:to>
                                    </p:set>
                                    <p:animEffect transition="in" filter="fade">
                                      <p:cBhvr>
                                        <p:cTn id="46" dur="1000"/>
                                        <p:tgtEl>
                                          <p:spTgt spid="72"/>
                                        </p:tgtEl>
                                      </p:cBhvr>
                                    </p:animEffect>
                                  </p:childTnLst>
                                </p:cTn>
                              </p:par>
                              <p:par>
                                <p:cTn id="47" presetID="10" presetClass="entr" presetSubtype="0" fill="hold" nodeType="withEffect">
                                  <p:stCondLst>
                                    <p:cond delay="0"/>
                                  </p:stCondLst>
                                  <p:childTnLst>
                                    <p:set>
                                      <p:cBhvr>
                                        <p:cTn id="48" dur="1" fill="hold">
                                          <p:stCondLst>
                                            <p:cond delay="0"/>
                                          </p:stCondLst>
                                        </p:cTn>
                                        <p:tgtEl>
                                          <p:spTgt spid="46"/>
                                        </p:tgtEl>
                                        <p:attrNameLst>
                                          <p:attrName>style.visibility</p:attrName>
                                        </p:attrNameLst>
                                      </p:cBhvr>
                                      <p:to>
                                        <p:strVal val="visible"/>
                                      </p:to>
                                    </p:set>
                                    <p:animEffect transition="in" filter="fade">
                                      <p:cBhvr>
                                        <p:cTn id="49" dur="1000"/>
                                        <p:tgtEl>
                                          <p:spTgt spid="46"/>
                                        </p:tgtEl>
                                      </p:cBhvr>
                                    </p:animEffect>
                                  </p:childTnLst>
                                </p:cTn>
                              </p:par>
                              <p:par>
                                <p:cTn id="50" presetID="10" presetClass="entr" presetSubtype="0" fill="hold" nodeType="withEffect">
                                  <p:stCondLst>
                                    <p:cond delay="0"/>
                                  </p:stCondLst>
                                  <p:childTnLst>
                                    <p:set>
                                      <p:cBhvr>
                                        <p:cTn id="51" dur="1" fill="hold">
                                          <p:stCondLst>
                                            <p:cond delay="0"/>
                                          </p:stCondLst>
                                        </p:cTn>
                                        <p:tgtEl>
                                          <p:spTgt spid="69"/>
                                        </p:tgtEl>
                                        <p:attrNameLst>
                                          <p:attrName>style.visibility</p:attrName>
                                        </p:attrNameLst>
                                      </p:cBhvr>
                                      <p:to>
                                        <p:strVal val="visible"/>
                                      </p:to>
                                    </p:set>
                                    <p:animEffect transition="in" filter="fade">
                                      <p:cBhvr>
                                        <p:cTn id="52" dur="1000"/>
                                        <p:tgtEl>
                                          <p:spTgt spid="69"/>
                                        </p:tgtEl>
                                      </p:cBhvr>
                                    </p:animEffect>
                                  </p:childTnLst>
                                </p:cTn>
                              </p:par>
                              <p:par>
                                <p:cTn id="53" presetID="10" presetClass="entr" presetSubtype="0" fill="hold" nodeType="withEffect">
                                  <p:stCondLst>
                                    <p:cond delay="0"/>
                                  </p:stCondLst>
                                  <p:childTnLst>
                                    <p:set>
                                      <p:cBhvr>
                                        <p:cTn id="54" dur="1" fill="hold">
                                          <p:stCondLst>
                                            <p:cond delay="0"/>
                                          </p:stCondLst>
                                        </p:cTn>
                                        <p:tgtEl>
                                          <p:spTgt spid="11"/>
                                        </p:tgtEl>
                                        <p:attrNameLst>
                                          <p:attrName>style.visibility</p:attrName>
                                        </p:attrNameLst>
                                      </p:cBhvr>
                                      <p:to>
                                        <p:strVal val="visible"/>
                                      </p:to>
                                    </p:set>
                                    <p:animEffect transition="in" filter="fade">
                                      <p:cBhvr>
                                        <p:cTn id="55" dur="1000"/>
                                        <p:tgtEl>
                                          <p:spTgt spid="11"/>
                                        </p:tgtEl>
                                      </p:cBhvr>
                                    </p:animEffect>
                                  </p:childTnLst>
                                </p:cTn>
                              </p:par>
                              <p:par>
                                <p:cTn id="56" presetID="10" presetClass="entr" presetSubtype="0" fill="hold" nodeType="withEffect">
                                  <p:stCondLst>
                                    <p:cond delay="0"/>
                                  </p:stCondLst>
                                  <p:childTnLst>
                                    <p:set>
                                      <p:cBhvr>
                                        <p:cTn id="57" dur="1" fill="hold">
                                          <p:stCondLst>
                                            <p:cond delay="0"/>
                                          </p:stCondLst>
                                        </p:cTn>
                                        <p:tgtEl>
                                          <p:spTgt spid="68"/>
                                        </p:tgtEl>
                                        <p:attrNameLst>
                                          <p:attrName>style.visibility</p:attrName>
                                        </p:attrNameLst>
                                      </p:cBhvr>
                                      <p:to>
                                        <p:strVal val="visible"/>
                                      </p:to>
                                    </p:set>
                                    <p:animEffect transition="in" filter="fade">
                                      <p:cBhvr>
                                        <p:cTn id="58" dur="1000"/>
                                        <p:tgtEl>
                                          <p:spTgt spid="68"/>
                                        </p:tgtEl>
                                      </p:cBhvr>
                                    </p:animEffect>
                                  </p:childTnLst>
                                </p:cTn>
                              </p:par>
                              <p:par>
                                <p:cTn id="59" presetID="10" presetClass="entr" presetSubtype="0" fill="hold" nodeType="withEffect">
                                  <p:stCondLst>
                                    <p:cond delay="0"/>
                                  </p:stCondLst>
                                  <p:childTnLst>
                                    <p:set>
                                      <p:cBhvr>
                                        <p:cTn id="60" dur="1" fill="hold">
                                          <p:stCondLst>
                                            <p:cond delay="0"/>
                                          </p:stCondLst>
                                        </p:cTn>
                                        <p:tgtEl>
                                          <p:spTgt spid="50"/>
                                        </p:tgtEl>
                                        <p:attrNameLst>
                                          <p:attrName>style.visibility</p:attrName>
                                        </p:attrNameLst>
                                      </p:cBhvr>
                                      <p:to>
                                        <p:strVal val="visible"/>
                                      </p:to>
                                    </p:set>
                                    <p:animEffect transition="in" filter="fade">
                                      <p:cBhvr>
                                        <p:cTn id="61" dur="1000"/>
                                        <p:tgtEl>
                                          <p:spTgt spid="50"/>
                                        </p:tgtEl>
                                      </p:cBhvr>
                                    </p:animEffect>
                                  </p:childTnLst>
                                </p:cTn>
                              </p:par>
                              <p:par>
                                <p:cTn id="62" presetID="10" presetClass="entr" presetSubtype="0" fill="hold" nodeType="withEffect">
                                  <p:stCondLst>
                                    <p:cond delay="0"/>
                                  </p:stCondLst>
                                  <p:childTnLst>
                                    <p:set>
                                      <p:cBhvr>
                                        <p:cTn id="63" dur="1" fill="hold">
                                          <p:stCondLst>
                                            <p:cond delay="0"/>
                                          </p:stCondLst>
                                        </p:cTn>
                                        <p:tgtEl>
                                          <p:spTgt spid="4"/>
                                        </p:tgtEl>
                                        <p:attrNameLst>
                                          <p:attrName>style.visibility</p:attrName>
                                        </p:attrNameLst>
                                      </p:cBhvr>
                                      <p:to>
                                        <p:strVal val="visible"/>
                                      </p:to>
                                    </p:set>
                                    <p:animEffect transition="in" filter="fade">
                                      <p:cBhvr>
                                        <p:cTn id="64" dur="1000"/>
                                        <p:tgtEl>
                                          <p:spTgt spid="4"/>
                                        </p:tgtEl>
                                      </p:cBhvr>
                                    </p:animEffect>
                                  </p:childTnLst>
                                </p:cTn>
                              </p:par>
                              <p:par>
                                <p:cTn id="65" presetID="10" presetClass="entr" presetSubtype="0" fill="hold" nodeType="withEffect">
                                  <p:stCondLst>
                                    <p:cond delay="0"/>
                                  </p:stCondLst>
                                  <p:childTnLst>
                                    <p:set>
                                      <p:cBhvr>
                                        <p:cTn id="66" dur="1" fill="hold">
                                          <p:stCondLst>
                                            <p:cond delay="0"/>
                                          </p:stCondLst>
                                        </p:cTn>
                                        <p:tgtEl>
                                          <p:spTgt spid="8"/>
                                        </p:tgtEl>
                                        <p:attrNameLst>
                                          <p:attrName>style.visibility</p:attrName>
                                        </p:attrNameLst>
                                      </p:cBhvr>
                                      <p:to>
                                        <p:strVal val="visible"/>
                                      </p:to>
                                    </p:set>
                                    <p:animEffect transition="in" filter="fade">
                                      <p:cBhvr>
                                        <p:cTn id="67" dur="1000"/>
                                        <p:tgtEl>
                                          <p:spTgt spid="8"/>
                                        </p:tgtEl>
                                      </p:cBhvr>
                                    </p:animEffect>
                                  </p:childTnLst>
                                </p:cTn>
                              </p:par>
                              <p:par>
                                <p:cTn id="68" presetID="10" presetClass="entr" presetSubtype="0" fill="hold" nodeType="withEffect">
                                  <p:stCondLst>
                                    <p:cond delay="0"/>
                                  </p:stCondLst>
                                  <p:childTnLst>
                                    <p:set>
                                      <p:cBhvr>
                                        <p:cTn id="69" dur="1" fill="hold">
                                          <p:stCondLst>
                                            <p:cond delay="0"/>
                                          </p:stCondLst>
                                        </p:cTn>
                                        <p:tgtEl>
                                          <p:spTgt spid="13"/>
                                        </p:tgtEl>
                                        <p:attrNameLst>
                                          <p:attrName>style.visibility</p:attrName>
                                        </p:attrNameLst>
                                      </p:cBhvr>
                                      <p:to>
                                        <p:strVal val="visible"/>
                                      </p:to>
                                    </p:set>
                                    <p:animEffect transition="in" filter="fade">
                                      <p:cBhvr>
                                        <p:cTn id="70" dur="1000"/>
                                        <p:tgtEl>
                                          <p:spTgt spid="13"/>
                                        </p:tgtEl>
                                      </p:cBhvr>
                                    </p:animEffect>
                                  </p:childTnLst>
                                </p:cTn>
                              </p:par>
                              <p:par>
                                <p:cTn id="71" presetID="10" presetClass="entr" presetSubtype="0" fill="hold" nodeType="withEffect">
                                  <p:stCondLst>
                                    <p:cond delay="0"/>
                                  </p:stCondLst>
                                  <p:childTnLst>
                                    <p:set>
                                      <p:cBhvr>
                                        <p:cTn id="72" dur="1" fill="hold">
                                          <p:stCondLst>
                                            <p:cond delay="0"/>
                                          </p:stCondLst>
                                        </p:cTn>
                                        <p:tgtEl>
                                          <p:spTgt spid="14"/>
                                        </p:tgtEl>
                                        <p:attrNameLst>
                                          <p:attrName>style.visibility</p:attrName>
                                        </p:attrNameLst>
                                      </p:cBhvr>
                                      <p:to>
                                        <p:strVal val="visible"/>
                                      </p:to>
                                    </p:set>
                                    <p:animEffect transition="in" filter="fade">
                                      <p:cBhvr>
                                        <p:cTn id="73" dur="1000"/>
                                        <p:tgtEl>
                                          <p:spTgt spid="14"/>
                                        </p:tgtEl>
                                      </p:cBhvr>
                                    </p:animEffect>
                                  </p:childTnLst>
                                </p:cTn>
                              </p:par>
                              <p:par>
                                <p:cTn id="74" presetID="10" presetClass="entr" presetSubtype="0" fill="hold" nodeType="withEffect">
                                  <p:stCondLst>
                                    <p:cond delay="0"/>
                                  </p:stCondLst>
                                  <p:childTnLst>
                                    <p:set>
                                      <p:cBhvr>
                                        <p:cTn id="75" dur="1" fill="hold">
                                          <p:stCondLst>
                                            <p:cond delay="0"/>
                                          </p:stCondLst>
                                        </p:cTn>
                                        <p:tgtEl>
                                          <p:spTgt spid="41"/>
                                        </p:tgtEl>
                                        <p:attrNameLst>
                                          <p:attrName>style.visibility</p:attrName>
                                        </p:attrNameLst>
                                      </p:cBhvr>
                                      <p:to>
                                        <p:strVal val="visible"/>
                                      </p:to>
                                    </p:set>
                                    <p:animEffect transition="in" filter="fade">
                                      <p:cBhvr>
                                        <p:cTn id="76" dur="1000"/>
                                        <p:tgtEl>
                                          <p:spTgt spid="41"/>
                                        </p:tgtEl>
                                      </p:cBhvr>
                                    </p:animEffect>
                                  </p:childTnLst>
                                </p:cTn>
                              </p:par>
                              <p:par>
                                <p:cTn id="77" presetID="10" presetClass="entr" presetSubtype="0" fill="hold" nodeType="withEffect">
                                  <p:stCondLst>
                                    <p:cond delay="0"/>
                                  </p:stCondLst>
                                  <p:childTnLst>
                                    <p:set>
                                      <p:cBhvr>
                                        <p:cTn id="78" dur="1" fill="hold">
                                          <p:stCondLst>
                                            <p:cond delay="0"/>
                                          </p:stCondLst>
                                        </p:cTn>
                                        <p:tgtEl>
                                          <p:spTgt spid="12"/>
                                        </p:tgtEl>
                                        <p:attrNameLst>
                                          <p:attrName>style.visibility</p:attrName>
                                        </p:attrNameLst>
                                      </p:cBhvr>
                                      <p:to>
                                        <p:strVal val="visible"/>
                                      </p:to>
                                    </p:set>
                                    <p:animEffect transition="in" filter="fade">
                                      <p:cBhvr>
                                        <p:cTn id="79" dur="1000"/>
                                        <p:tgtEl>
                                          <p:spTgt spid="12"/>
                                        </p:tgtEl>
                                      </p:cBhvr>
                                    </p:animEffect>
                                  </p:childTnLst>
                                </p:cTn>
                              </p:par>
                              <p:par>
                                <p:cTn id="80" presetID="10" presetClass="entr" presetSubtype="0" fill="hold" nodeType="withEffect">
                                  <p:stCondLst>
                                    <p:cond delay="0"/>
                                  </p:stCondLst>
                                  <p:childTnLst>
                                    <p:set>
                                      <p:cBhvr>
                                        <p:cTn id="81" dur="1" fill="hold">
                                          <p:stCondLst>
                                            <p:cond delay="0"/>
                                          </p:stCondLst>
                                        </p:cTn>
                                        <p:tgtEl>
                                          <p:spTgt spid="43"/>
                                        </p:tgtEl>
                                        <p:attrNameLst>
                                          <p:attrName>style.visibility</p:attrName>
                                        </p:attrNameLst>
                                      </p:cBhvr>
                                      <p:to>
                                        <p:strVal val="visible"/>
                                      </p:to>
                                    </p:set>
                                    <p:animEffect transition="in" filter="fade">
                                      <p:cBhvr>
                                        <p:cTn id="82" dur="1000"/>
                                        <p:tgtEl>
                                          <p:spTgt spid="43"/>
                                        </p:tgtEl>
                                      </p:cBhvr>
                                    </p:animEffect>
                                  </p:childTnLst>
                                </p:cTn>
                              </p:par>
                              <p:par>
                                <p:cTn id="83" presetID="10" presetClass="entr" presetSubtype="0" fill="hold" nodeType="withEffect">
                                  <p:stCondLst>
                                    <p:cond delay="0"/>
                                  </p:stCondLst>
                                  <p:childTnLst>
                                    <p:set>
                                      <p:cBhvr>
                                        <p:cTn id="84" dur="1" fill="hold">
                                          <p:stCondLst>
                                            <p:cond delay="0"/>
                                          </p:stCondLst>
                                        </p:cTn>
                                        <p:tgtEl>
                                          <p:spTgt spid="44"/>
                                        </p:tgtEl>
                                        <p:attrNameLst>
                                          <p:attrName>style.visibility</p:attrName>
                                        </p:attrNameLst>
                                      </p:cBhvr>
                                      <p:to>
                                        <p:strVal val="visible"/>
                                      </p:to>
                                    </p:set>
                                    <p:animEffect transition="in" filter="fade">
                                      <p:cBhvr>
                                        <p:cTn id="85" dur="1000"/>
                                        <p:tgtEl>
                                          <p:spTgt spid="44"/>
                                        </p:tgtEl>
                                      </p:cBhvr>
                                    </p:animEffect>
                                  </p:childTnLst>
                                </p:cTn>
                              </p:par>
                              <p:par>
                                <p:cTn id="86" presetID="10" presetClass="entr" presetSubtype="0" fill="hold" nodeType="withEffect">
                                  <p:stCondLst>
                                    <p:cond delay="0"/>
                                  </p:stCondLst>
                                  <p:childTnLst>
                                    <p:set>
                                      <p:cBhvr>
                                        <p:cTn id="87" dur="1" fill="hold">
                                          <p:stCondLst>
                                            <p:cond delay="0"/>
                                          </p:stCondLst>
                                        </p:cTn>
                                        <p:tgtEl>
                                          <p:spTgt spid="74"/>
                                        </p:tgtEl>
                                        <p:attrNameLst>
                                          <p:attrName>style.visibility</p:attrName>
                                        </p:attrNameLst>
                                      </p:cBhvr>
                                      <p:to>
                                        <p:strVal val="visible"/>
                                      </p:to>
                                    </p:set>
                                    <p:animEffect transition="in" filter="fade">
                                      <p:cBhvr>
                                        <p:cTn id="88" dur="1000"/>
                                        <p:tgtEl>
                                          <p:spTgt spid="74"/>
                                        </p:tgtEl>
                                      </p:cBhvr>
                                    </p:animEffect>
                                  </p:childTnLst>
                                </p:cTn>
                              </p:par>
                              <p:par>
                                <p:cTn id="89" presetID="10" presetClass="entr" presetSubtype="0" fill="hold" nodeType="withEffect">
                                  <p:stCondLst>
                                    <p:cond delay="0"/>
                                  </p:stCondLst>
                                  <p:childTnLst>
                                    <p:set>
                                      <p:cBhvr>
                                        <p:cTn id="90" dur="1" fill="hold">
                                          <p:stCondLst>
                                            <p:cond delay="0"/>
                                          </p:stCondLst>
                                        </p:cTn>
                                        <p:tgtEl>
                                          <p:spTgt spid="63"/>
                                        </p:tgtEl>
                                        <p:attrNameLst>
                                          <p:attrName>style.visibility</p:attrName>
                                        </p:attrNameLst>
                                      </p:cBhvr>
                                      <p:to>
                                        <p:strVal val="visible"/>
                                      </p:to>
                                    </p:set>
                                    <p:animEffect transition="in" filter="fade">
                                      <p:cBhvr>
                                        <p:cTn id="91" dur="1000"/>
                                        <p:tgtEl>
                                          <p:spTgt spid="63"/>
                                        </p:tgtEl>
                                      </p:cBhvr>
                                    </p:animEffect>
                                  </p:childTnLst>
                                </p:cTn>
                              </p:par>
                              <p:par>
                                <p:cTn id="92" presetID="10" presetClass="entr" presetSubtype="0" fill="hold" nodeType="withEffect">
                                  <p:stCondLst>
                                    <p:cond delay="0"/>
                                  </p:stCondLst>
                                  <p:childTnLst>
                                    <p:set>
                                      <p:cBhvr>
                                        <p:cTn id="93" dur="1" fill="hold">
                                          <p:stCondLst>
                                            <p:cond delay="0"/>
                                          </p:stCondLst>
                                        </p:cTn>
                                        <p:tgtEl>
                                          <p:spTgt spid="61"/>
                                        </p:tgtEl>
                                        <p:attrNameLst>
                                          <p:attrName>style.visibility</p:attrName>
                                        </p:attrNameLst>
                                      </p:cBhvr>
                                      <p:to>
                                        <p:strVal val="visible"/>
                                      </p:to>
                                    </p:set>
                                    <p:animEffect transition="in" filter="fade">
                                      <p:cBhvr>
                                        <p:cTn id="94" dur="1000"/>
                                        <p:tgtEl>
                                          <p:spTgt spid="61"/>
                                        </p:tgtEl>
                                      </p:cBhvr>
                                    </p:animEffect>
                                  </p:childTnLst>
                                </p:cTn>
                              </p:par>
                              <p:par>
                                <p:cTn id="95" presetID="10" presetClass="entr" presetSubtype="0" fill="hold" nodeType="withEffect">
                                  <p:stCondLst>
                                    <p:cond delay="0"/>
                                  </p:stCondLst>
                                  <p:childTnLst>
                                    <p:set>
                                      <p:cBhvr>
                                        <p:cTn id="96" dur="1" fill="hold">
                                          <p:stCondLst>
                                            <p:cond delay="0"/>
                                          </p:stCondLst>
                                        </p:cTn>
                                        <p:tgtEl>
                                          <p:spTgt spid="70"/>
                                        </p:tgtEl>
                                        <p:attrNameLst>
                                          <p:attrName>style.visibility</p:attrName>
                                        </p:attrNameLst>
                                      </p:cBhvr>
                                      <p:to>
                                        <p:strVal val="visible"/>
                                      </p:to>
                                    </p:set>
                                    <p:animEffect transition="in" filter="fade">
                                      <p:cBhvr>
                                        <p:cTn id="97" dur="1000"/>
                                        <p:tgtEl>
                                          <p:spTgt spid="70"/>
                                        </p:tgtEl>
                                      </p:cBhvr>
                                    </p:animEffect>
                                  </p:childTnLst>
                                </p:cTn>
                              </p:par>
                              <p:par>
                                <p:cTn id="98" presetID="10" presetClass="entr" presetSubtype="0" fill="hold" nodeType="withEffect">
                                  <p:stCondLst>
                                    <p:cond delay="0"/>
                                  </p:stCondLst>
                                  <p:childTnLst>
                                    <p:set>
                                      <p:cBhvr>
                                        <p:cTn id="99" dur="1" fill="hold">
                                          <p:stCondLst>
                                            <p:cond delay="0"/>
                                          </p:stCondLst>
                                        </p:cTn>
                                        <p:tgtEl>
                                          <p:spTgt spid="71"/>
                                        </p:tgtEl>
                                        <p:attrNameLst>
                                          <p:attrName>style.visibility</p:attrName>
                                        </p:attrNameLst>
                                      </p:cBhvr>
                                      <p:to>
                                        <p:strVal val="visible"/>
                                      </p:to>
                                    </p:set>
                                    <p:animEffect transition="in" filter="fade">
                                      <p:cBhvr>
                                        <p:cTn id="100" dur="1000"/>
                                        <p:tgtEl>
                                          <p:spTgt spid="71"/>
                                        </p:tgtEl>
                                      </p:cBhvr>
                                    </p:animEffect>
                                  </p:childTnLst>
                                </p:cTn>
                              </p:par>
                              <p:par>
                                <p:cTn id="101" presetID="10" presetClass="entr" presetSubtype="0" fill="hold" nodeType="withEffect">
                                  <p:stCondLst>
                                    <p:cond delay="0"/>
                                  </p:stCondLst>
                                  <p:childTnLst>
                                    <p:set>
                                      <p:cBhvr>
                                        <p:cTn id="102" dur="1" fill="hold">
                                          <p:stCondLst>
                                            <p:cond delay="0"/>
                                          </p:stCondLst>
                                        </p:cTn>
                                        <p:tgtEl>
                                          <p:spTgt spid="67"/>
                                        </p:tgtEl>
                                        <p:attrNameLst>
                                          <p:attrName>style.visibility</p:attrName>
                                        </p:attrNameLst>
                                      </p:cBhvr>
                                      <p:to>
                                        <p:strVal val="visible"/>
                                      </p:to>
                                    </p:set>
                                    <p:animEffect transition="in" filter="fade">
                                      <p:cBhvr>
                                        <p:cTn id="103" dur="1000"/>
                                        <p:tgtEl>
                                          <p:spTgt spid="67"/>
                                        </p:tgtEl>
                                      </p:cBhvr>
                                    </p:animEffect>
                                  </p:childTnLst>
                                </p:cTn>
                              </p:par>
                              <p:par>
                                <p:cTn id="104" presetID="10" presetClass="entr" presetSubtype="0" fill="hold" nodeType="withEffect">
                                  <p:stCondLst>
                                    <p:cond delay="0"/>
                                  </p:stCondLst>
                                  <p:childTnLst>
                                    <p:set>
                                      <p:cBhvr>
                                        <p:cTn id="105" dur="1" fill="hold">
                                          <p:stCondLst>
                                            <p:cond delay="0"/>
                                          </p:stCondLst>
                                        </p:cTn>
                                        <p:tgtEl>
                                          <p:spTgt spid="80"/>
                                        </p:tgtEl>
                                        <p:attrNameLst>
                                          <p:attrName>style.visibility</p:attrName>
                                        </p:attrNameLst>
                                      </p:cBhvr>
                                      <p:to>
                                        <p:strVal val="visible"/>
                                      </p:to>
                                    </p:set>
                                    <p:animEffect transition="in" filter="fade">
                                      <p:cBhvr>
                                        <p:cTn id="106" dur="1000"/>
                                        <p:tgtEl>
                                          <p:spTgt spid="80"/>
                                        </p:tgtEl>
                                      </p:cBhvr>
                                    </p:animEffect>
                                  </p:childTnLst>
                                </p:cTn>
                              </p:par>
                              <p:par>
                                <p:cTn id="107" presetID="10" presetClass="entr" presetSubtype="0" fill="hold" nodeType="withEffect">
                                  <p:stCondLst>
                                    <p:cond delay="0"/>
                                  </p:stCondLst>
                                  <p:childTnLst>
                                    <p:set>
                                      <p:cBhvr>
                                        <p:cTn id="108" dur="1" fill="hold">
                                          <p:stCondLst>
                                            <p:cond delay="0"/>
                                          </p:stCondLst>
                                        </p:cTn>
                                        <p:tgtEl>
                                          <p:spTgt spid="45"/>
                                        </p:tgtEl>
                                        <p:attrNameLst>
                                          <p:attrName>style.visibility</p:attrName>
                                        </p:attrNameLst>
                                      </p:cBhvr>
                                      <p:to>
                                        <p:strVal val="visible"/>
                                      </p:to>
                                    </p:set>
                                    <p:animEffect transition="in" filter="fade">
                                      <p:cBhvr>
                                        <p:cTn id="109" dur="1000"/>
                                        <p:tgtEl>
                                          <p:spTgt spid="45"/>
                                        </p:tgtEl>
                                      </p:cBhvr>
                                    </p:animEffect>
                                  </p:childTnLst>
                                </p:cTn>
                              </p:par>
                              <p:par>
                                <p:cTn id="110" presetID="10" presetClass="entr" presetSubtype="0" fill="hold" nodeType="withEffect">
                                  <p:stCondLst>
                                    <p:cond delay="0"/>
                                  </p:stCondLst>
                                  <p:childTnLst>
                                    <p:set>
                                      <p:cBhvr>
                                        <p:cTn id="111" dur="1" fill="hold">
                                          <p:stCondLst>
                                            <p:cond delay="0"/>
                                          </p:stCondLst>
                                        </p:cTn>
                                        <p:tgtEl>
                                          <p:spTgt spid="47"/>
                                        </p:tgtEl>
                                        <p:attrNameLst>
                                          <p:attrName>style.visibility</p:attrName>
                                        </p:attrNameLst>
                                      </p:cBhvr>
                                      <p:to>
                                        <p:strVal val="visible"/>
                                      </p:to>
                                    </p:set>
                                    <p:animEffect transition="in" filter="fade">
                                      <p:cBhvr>
                                        <p:cTn id="112" dur="1000"/>
                                        <p:tgtEl>
                                          <p:spTgt spid="47"/>
                                        </p:tgtEl>
                                      </p:cBhvr>
                                    </p:animEffect>
                                  </p:childTnLst>
                                </p:cTn>
                              </p:par>
                              <p:par>
                                <p:cTn id="113" presetID="10" presetClass="entr" presetSubtype="0" fill="hold" nodeType="withEffect">
                                  <p:stCondLst>
                                    <p:cond delay="0"/>
                                  </p:stCondLst>
                                  <p:childTnLst>
                                    <p:set>
                                      <p:cBhvr>
                                        <p:cTn id="114" dur="1" fill="hold">
                                          <p:stCondLst>
                                            <p:cond delay="0"/>
                                          </p:stCondLst>
                                        </p:cTn>
                                        <p:tgtEl>
                                          <p:spTgt spid="48"/>
                                        </p:tgtEl>
                                        <p:attrNameLst>
                                          <p:attrName>style.visibility</p:attrName>
                                        </p:attrNameLst>
                                      </p:cBhvr>
                                      <p:to>
                                        <p:strVal val="visible"/>
                                      </p:to>
                                    </p:set>
                                    <p:animEffect transition="in" filter="fade">
                                      <p:cBhvr>
                                        <p:cTn id="115" dur="1000"/>
                                        <p:tgtEl>
                                          <p:spTgt spid="48"/>
                                        </p:tgtEl>
                                      </p:cBhvr>
                                    </p:animEffect>
                                  </p:childTnLst>
                                </p:cTn>
                              </p:par>
                              <p:par>
                                <p:cTn id="116" presetID="10" presetClass="entr" presetSubtype="0" fill="hold" nodeType="withEffect">
                                  <p:stCondLst>
                                    <p:cond delay="0"/>
                                  </p:stCondLst>
                                  <p:childTnLst>
                                    <p:set>
                                      <p:cBhvr>
                                        <p:cTn id="117" dur="1" fill="hold">
                                          <p:stCondLst>
                                            <p:cond delay="0"/>
                                          </p:stCondLst>
                                        </p:cTn>
                                        <p:tgtEl>
                                          <p:spTgt spid="49"/>
                                        </p:tgtEl>
                                        <p:attrNameLst>
                                          <p:attrName>style.visibility</p:attrName>
                                        </p:attrNameLst>
                                      </p:cBhvr>
                                      <p:to>
                                        <p:strVal val="visible"/>
                                      </p:to>
                                    </p:set>
                                    <p:animEffect transition="in" filter="fade">
                                      <p:cBhvr>
                                        <p:cTn id="118" dur="1000"/>
                                        <p:tgtEl>
                                          <p:spTgt spid="49"/>
                                        </p:tgtEl>
                                      </p:cBhvr>
                                    </p:animEffect>
                                  </p:childTnLst>
                                </p:cTn>
                              </p:par>
                              <p:par>
                                <p:cTn id="119" presetID="10" presetClass="entr" presetSubtype="0" fill="hold" nodeType="withEffect">
                                  <p:stCondLst>
                                    <p:cond delay="0"/>
                                  </p:stCondLst>
                                  <p:childTnLst>
                                    <p:set>
                                      <p:cBhvr>
                                        <p:cTn id="120" dur="1" fill="hold">
                                          <p:stCondLst>
                                            <p:cond delay="0"/>
                                          </p:stCondLst>
                                        </p:cTn>
                                        <p:tgtEl>
                                          <p:spTgt spid="10"/>
                                        </p:tgtEl>
                                        <p:attrNameLst>
                                          <p:attrName>style.visibility</p:attrName>
                                        </p:attrNameLst>
                                      </p:cBhvr>
                                      <p:to>
                                        <p:strVal val="visible"/>
                                      </p:to>
                                    </p:set>
                                    <p:animEffect transition="in" filter="fade">
                                      <p:cBhvr>
                                        <p:cTn id="121" dur="1000"/>
                                        <p:tgtEl>
                                          <p:spTgt spid="10"/>
                                        </p:tgtEl>
                                      </p:cBhvr>
                                    </p:animEffect>
                                  </p:childTnLst>
                                </p:cTn>
                              </p:par>
                              <p:par>
                                <p:cTn id="122" presetID="10" presetClass="entr" presetSubtype="0" fill="hold" nodeType="withEffect">
                                  <p:stCondLst>
                                    <p:cond delay="0"/>
                                  </p:stCondLst>
                                  <p:childTnLst>
                                    <p:set>
                                      <p:cBhvr>
                                        <p:cTn id="123" dur="1" fill="hold">
                                          <p:stCondLst>
                                            <p:cond delay="0"/>
                                          </p:stCondLst>
                                        </p:cTn>
                                        <p:tgtEl>
                                          <p:spTgt spid="73"/>
                                        </p:tgtEl>
                                        <p:attrNameLst>
                                          <p:attrName>style.visibility</p:attrName>
                                        </p:attrNameLst>
                                      </p:cBhvr>
                                      <p:to>
                                        <p:strVal val="visible"/>
                                      </p:to>
                                    </p:set>
                                    <p:animEffect transition="in" filter="fade">
                                      <p:cBhvr>
                                        <p:cTn id="124" dur="1000"/>
                                        <p:tgtEl>
                                          <p:spTgt spid="73"/>
                                        </p:tgtEl>
                                      </p:cBhvr>
                                    </p:animEffect>
                                  </p:childTnLst>
                                </p:cTn>
                              </p:par>
                              <p:par>
                                <p:cTn id="125" presetID="10" presetClass="entr" presetSubtype="0" fill="hold" nodeType="withEffect">
                                  <p:stCondLst>
                                    <p:cond delay="0"/>
                                  </p:stCondLst>
                                  <p:childTnLst>
                                    <p:set>
                                      <p:cBhvr>
                                        <p:cTn id="126" dur="1" fill="hold">
                                          <p:stCondLst>
                                            <p:cond delay="0"/>
                                          </p:stCondLst>
                                        </p:cTn>
                                        <p:tgtEl>
                                          <p:spTgt spid="134"/>
                                        </p:tgtEl>
                                        <p:attrNameLst>
                                          <p:attrName>style.visibility</p:attrName>
                                        </p:attrNameLst>
                                      </p:cBhvr>
                                      <p:to>
                                        <p:strVal val="visible"/>
                                      </p:to>
                                    </p:set>
                                    <p:animEffect transition="in" filter="fade">
                                      <p:cBhvr>
                                        <p:cTn id="127" dur="1000"/>
                                        <p:tgtEl>
                                          <p:spTgt spid="134"/>
                                        </p:tgtEl>
                                      </p:cBhvr>
                                    </p:animEffect>
                                  </p:childTnLst>
                                </p:cTn>
                              </p:par>
                              <p:par>
                                <p:cTn id="128" presetID="10" presetClass="entr" presetSubtype="0" fill="hold" nodeType="withEffect">
                                  <p:stCondLst>
                                    <p:cond delay="0"/>
                                  </p:stCondLst>
                                  <p:childTnLst>
                                    <p:set>
                                      <p:cBhvr>
                                        <p:cTn id="129" dur="1" fill="hold">
                                          <p:stCondLst>
                                            <p:cond delay="0"/>
                                          </p:stCondLst>
                                        </p:cTn>
                                        <p:tgtEl>
                                          <p:spTgt spid="128"/>
                                        </p:tgtEl>
                                        <p:attrNameLst>
                                          <p:attrName>style.visibility</p:attrName>
                                        </p:attrNameLst>
                                      </p:cBhvr>
                                      <p:to>
                                        <p:strVal val="visible"/>
                                      </p:to>
                                    </p:set>
                                    <p:animEffect transition="in" filter="fade">
                                      <p:cBhvr>
                                        <p:cTn id="130" dur="1000"/>
                                        <p:tgtEl>
                                          <p:spTgt spid="128"/>
                                        </p:tgtEl>
                                      </p:cBhvr>
                                    </p:animEffect>
                                  </p:childTnLst>
                                </p:cTn>
                              </p:par>
                              <p:par>
                                <p:cTn id="131" presetID="10" presetClass="entr" presetSubtype="0" fill="hold" nodeType="withEffect">
                                  <p:stCondLst>
                                    <p:cond delay="0"/>
                                  </p:stCondLst>
                                  <p:childTnLst>
                                    <p:set>
                                      <p:cBhvr>
                                        <p:cTn id="132" dur="1" fill="hold">
                                          <p:stCondLst>
                                            <p:cond delay="0"/>
                                          </p:stCondLst>
                                        </p:cTn>
                                        <p:tgtEl>
                                          <p:spTgt spid="122"/>
                                        </p:tgtEl>
                                        <p:attrNameLst>
                                          <p:attrName>style.visibility</p:attrName>
                                        </p:attrNameLst>
                                      </p:cBhvr>
                                      <p:to>
                                        <p:strVal val="visible"/>
                                      </p:to>
                                    </p:set>
                                    <p:animEffect transition="in" filter="fade">
                                      <p:cBhvr>
                                        <p:cTn id="133" dur="1000"/>
                                        <p:tgtEl>
                                          <p:spTgt spid="122"/>
                                        </p:tgtEl>
                                      </p:cBhvr>
                                    </p:animEffect>
                                  </p:childTnLst>
                                </p:cTn>
                              </p:par>
                              <p:par>
                                <p:cTn id="134" presetID="10" presetClass="entr" presetSubtype="0" fill="hold" nodeType="withEffect">
                                  <p:stCondLst>
                                    <p:cond delay="0"/>
                                  </p:stCondLst>
                                  <p:childTnLst>
                                    <p:set>
                                      <p:cBhvr>
                                        <p:cTn id="135" dur="1" fill="hold">
                                          <p:stCondLst>
                                            <p:cond delay="0"/>
                                          </p:stCondLst>
                                        </p:cTn>
                                        <p:tgtEl>
                                          <p:spTgt spid="116"/>
                                        </p:tgtEl>
                                        <p:attrNameLst>
                                          <p:attrName>style.visibility</p:attrName>
                                        </p:attrNameLst>
                                      </p:cBhvr>
                                      <p:to>
                                        <p:strVal val="visible"/>
                                      </p:to>
                                    </p:set>
                                    <p:animEffect transition="in" filter="fade">
                                      <p:cBhvr>
                                        <p:cTn id="136" dur="1000"/>
                                        <p:tgtEl>
                                          <p:spTgt spid="116"/>
                                        </p:tgtEl>
                                      </p:cBhvr>
                                    </p:animEffect>
                                  </p:childTnLst>
                                </p:cTn>
                              </p:par>
                              <p:par>
                                <p:cTn id="137" presetID="10" presetClass="entr" presetSubtype="0" fill="hold" nodeType="withEffect">
                                  <p:stCondLst>
                                    <p:cond delay="0"/>
                                  </p:stCondLst>
                                  <p:childTnLst>
                                    <p:set>
                                      <p:cBhvr>
                                        <p:cTn id="138" dur="1" fill="hold">
                                          <p:stCondLst>
                                            <p:cond delay="0"/>
                                          </p:stCondLst>
                                        </p:cTn>
                                        <p:tgtEl>
                                          <p:spTgt spid="92"/>
                                        </p:tgtEl>
                                        <p:attrNameLst>
                                          <p:attrName>style.visibility</p:attrName>
                                        </p:attrNameLst>
                                      </p:cBhvr>
                                      <p:to>
                                        <p:strVal val="visible"/>
                                      </p:to>
                                    </p:set>
                                    <p:animEffect transition="in" filter="fade">
                                      <p:cBhvr>
                                        <p:cTn id="139" dur="1000"/>
                                        <p:tgtEl>
                                          <p:spTgt spid="92"/>
                                        </p:tgtEl>
                                      </p:cBhvr>
                                    </p:animEffect>
                                  </p:childTnLst>
                                </p:cTn>
                              </p:par>
                              <p:par>
                                <p:cTn id="140" presetID="10" presetClass="entr" presetSubtype="0" fill="hold" nodeType="withEffect">
                                  <p:stCondLst>
                                    <p:cond delay="0"/>
                                  </p:stCondLst>
                                  <p:childTnLst>
                                    <p:set>
                                      <p:cBhvr>
                                        <p:cTn id="141" dur="1" fill="hold">
                                          <p:stCondLst>
                                            <p:cond delay="0"/>
                                          </p:stCondLst>
                                        </p:cTn>
                                        <p:tgtEl>
                                          <p:spTgt spid="104"/>
                                        </p:tgtEl>
                                        <p:attrNameLst>
                                          <p:attrName>style.visibility</p:attrName>
                                        </p:attrNameLst>
                                      </p:cBhvr>
                                      <p:to>
                                        <p:strVal val="visible"/>
                                      </p:to>
                                    </p:set>
                                    <p:animEffect transition="in" filter="fade">
                                      <p:cBhvr>
                                        <p:cTn id="142" dur="1000"/>
                                        <p:tgtEl>
                                          <p:spTgt spid="104"/>
                                        </p:tgtEl>
                                      </p:cBhvr>
                                    </p:animEffect>
                                  </p:childTnLst>
                                </p:cTn>
                              </p:par>
                              <p:par>
                                <p:cTn id="143" presetID="10" presetClass="entr" presetSubtype="0" fill="hold" nodeType="withEffect">
                                  <p:stCondLst>
                                    <p:cond delay="0"/>
                                  </p:stCondLst>
                                  <p:childTnLst>
                                    <p:set>
                                      <p:cBhvr>
                                        <p:cTn id="144" dur="1" fill="hold">
                                          <p:stCondLst>
                                            <p:cond delay="0"/>
                                          </p:stCondLst>
                                        </p:cTn>
                                        <p:tgtEl>
                                          <p:spTgt spid="98"/>
                                        </p:tgtEl>
                                        <p:attrNameLst>
                                          <p:attrName>style.visibility</p:attrName>
                                        </p:attrNameLst>
                                      </p:cBhvr>
                                      <p:to>
                                        <p:strVal val="visible"/>
                                      </p:to>
                                    </p:set>
                                    <p:animEffect transition="in" filter="fade">
                                      <p:cBhvr>
                                        <p:cTn id="145" dur="1000"/>
                                        <p:tgtEl>
                                          <p:spTgt spid="98"/>
                                        </p:tgtEl>
                                      </p:cBhvr>
                                    </p:animEffect>
                                  </p:childTnLst>
                                </p:cTn>
                              </p:par>
                              <p:par>
                                <p:cTn id="146" presetID="10" presetClass="entr" presetSubtype="0" fill="hold" nodeType="withEffect">
                                  <p:stCondLst>
                                    <p:cond delay="0"/>
                                  </p:stCondLst>
                                  <p:childTnLst>
                                    <p:set>
                                      <p:cBhvr>
                                        <p:cTn id="147" dur="1" fill="hold">
                                          <p:stCondLst>
                                            <p:cond delay="0"/>
                                          </p:stCondLst>
                                        </p:cTn>
                                        <p:tgtEl>
                                          <p:spTgt spid="110"/>
                                        </p:tgtEl>
                                        <p:attrNameLst>
                                          <p:attrName>style.visibility</p:attrName>
                                        </p:attrNameLst>
                                      </p:cBhvr>
                                      <p:to>
                                        <p:strVal val="visible"/>
                                      </p:to>
                                    </p:set>
                                    <p:animEffect transition="in" filter="fade">
                                      <p:cBhvr>
                                        <p:cTn id="148" dur="1000"/>
                                        <p:tgtEl>
                                          <p:spTgt spid="110"/>
                                        </p:tgtEl>
                                      </p:cBhvr>
                                    </p:animEffect>
                                  </p:childTnLst>
                                </p:cTn>
                              </p:par>
                            </p:childTnLst>
                          </p:cTn>
                        </p:par>
                      </p:childTnLst>
                    </p:cTn>
                  </p:par>
                  <p:par>
                    <p:cTn id="149" fill="hold">
                      <p:stCondLst>
                        <p:cond delay="indefinite"/>
                      </p:stCondLst>
                      <p:childTnLst>
                        <p:par>
                          <p:cTn id="150" fill="hold">
                            <p:stCondLst>
                              <p:cond delay="0"/>
                            </p:stCondLst>
                            <p:childTnLst>
                              <p:par>
                                <p:cTn id="151" presetID="10" presetClass="entr" presetSubtype="0" fill="hold" nodeType="clickEffect">
                                  <p:stCondLst>
                                    <p:cond delay="0"/>
                                  </p:stCondLst>
                                  <p:childTnLst>
                                    <p:set>
                                      <p:cBhvr>
                                        <p:cTn id="152" dur="1" fill="hold">
                                          <p:stCondLst>
                                            <p:cond delay="0"/>
                                          </p:stCondLst>
                                        </p:cTn>
                                        <p:tgtEl>
                                          <p:spTgt spid="212"/>
                                        </p:tgtEl>
                                        <p:attrNameLst>
                                          <p:attrName>style.visibility</p:attrName>
                                        </p:attrNameLst>
                                      </p:cBhvr>
                                      <p:to>
                                        <p:strVal val="visible"/>
                                      </p:to>
                                    </p:set>
                                    <p:animEffect transition="in" filter="fade">
                                      <p:cBhvr>
                                        <p:cTn id="153" dur="2000"/>
                                        <p:tgtEl>
                                          <p:spTgt spid="212"/>
                                        </p:tgtEl>
                                      </p:cBhvr>
                                    </p:animEffect>
                                  </p:childTnLst>
                                </p:cTn>
                              </p:par>
                              <p:par>
                                <p:cTn id="154" presetID="10" presetClass="entr" presetSubtype="0" fill="hold" nodeType="withEffect">
                                  <p:stCondLst>
                                    <p:cond delay="0"/>
                                  </p:stCondLst>
                                  <p:childTnLst>
                                    <p:set>
                                      <p:cBhvr>
                                        <p:cTn id="155" dur="1" fill="hold">
                                          <p:stCondLst>
                                            <p:cond delay="0"/>
                                          </p:stCondLst>
                                        </p:cTn>
                                        <p:tgtEl>
                                          <p:spTgt spid="206"/>
                                        </p:tgtEl>
                                        <p:attrNameLst>
                                          <p:attrName>style.visibility</p:attrName>
                                        </p:attrNameLst>
                                      </p:cBhvr>
                                      <p:to>
                                        <p:strVal val="visible"/>
                                      </p:to>
                                    </p:set>
                                    <p:animEffect transition="in" filter="fade">
                                      <p:cBhvr>
                                        <p:cTn id="156" dur="2000"/>
                                        <p:tgtEl>
                                          <p:spTgt spid="206"/>
                                        </p:tgtEl>
                                      </p:cBhvr>
                                    </p:animEffect>
                                  </p:childTnLst>
                                </p:cTn>
                              </p:par>
                              <p:par>
                                <p:cTn id="157" presetID="10" presetClass="entr" presetSubtype="0" fill="hold" nodeType="withEffect">
                                  <p:stCondLst>
                                    <p:cond delay="0"/>
                                  </p:stCondLst>
                                  <p:childTnLst>
                                    <p:set>
                                      <p:cBhvr>
                                        <p:cTn id="158" dur="1" fill="hold">
                                          <p:stCondLst>
                                            <p:cond delay="0"/>
                                          </p:stCondLst>
                                        </p:cTn>
                                        <p:tgtEl>
                                          <p:spTgt spid="200"/>
                                        </p:tgtEl>
                                        <p:attrNameLst>
                                          <p:attrName>style.visibility</p:attrName>
                                        </p:attrNameLst>
                                      </p:cBhvr>
                                      <p:to>
                                        <p:strVal val="visible"/>
                                      </p:to>
                                    </p:set>
                                    <p:animEffect transition="in" filter="fade">
                                      <p:cBhvr>
                                        <p:cTn id="159" dur="2000"/>
                                        <p:tgtEl>
                                          <p:spTgt spid="200"/>
                                        </p:tgtEl>
                                      </p:cBhvr>
                                    </p:animEffect>
                                  </p:childTnLst>
                                </p:cTn>
                              </p:par>
                              <p:par>
                                <p:cTn id="160" presetID="10" presetClass="entr" presetSubtype="0" fill="hold" nodeType="withEffect">
                                  <p:stCondLst>
                                    <p:cond delay="0"/>
                                  </p:stCondLst>
                                  <p:childTnLst>
                                    <p:set>
                                      <p:cBhvr>
                                        <p:cTn id="161" dur="1" fill="hold">
                                          <p:stCondLst>
                                            <p:cond delay="0"/>
                                          </p:stCondLst>
                                        </p:cTn>
                                        <p:tgtEl>
                                          <p:spTgt spid="224"/>
                                        </p:tgtEl>
                                        <p:attrNameLst>
                                          <p:attrName>style.visibility</p:attrName>
                                        </p:attrNameLst>
                                      </p:cBhvr>
                                      <p:to>
                                        <p:strVal val="visible"/>
                                      </p:to>
                                    </p:set>
                                    <p:animEffect transition="in" filter="fade">
                                      <p:cBhvr>
                                        <p:cTn id="162" dur="2000"/>
                                        <p:tgtEl>
                                          <p:spTgt spid="224"/>
                                        </p:tgtEl>
                                      </p:cBhvr>
                                    </p:animEffect>
                                  </p:childTnLst>
                                </p:cTn>
                              </p:par>
                              <p:par>
                                <p:cTn id="163" presetID="10" presetClass="entr" presetSubtype="0" fill="hold" nodeType="withEffect">
                                  <p:stCondLst>
                                    <p:cond delay="0"/>
                                  </p:stCondLst>
                                  <p:childTnLst>
                                    <p:set>
                                      <p:cBhvr>
                                        <p:cTn id="164" dur="1" fill="hold">
                                          <p:stCondLst>
                                            <p:cond delay="0"/>
                                          </p:stCondLst>
                                        </p:cTn>
                                        <p:tgtEl>
                                          <p:spTgt spid="218"/>
                                        </p:tgtEl>
                                        <p:attrNameLst>
                                          <p:attrName>style.visibility</p:attrName>
                                        </p:attrNameLst>
                                      </p:cBhvr>
                                      <p:to>
                                        <p:strVal val="visible"/>
                                      </p:to>
                                    </p:set>
                                    <p:animEffect transition="in" filter="fade">
                                      <p:cBhvr>
                                        <p:cTn id="165" dur="2000"/>
                                        <p:tgtEl>
                                          <p:spTgt spid="218"/>
                                        </p:tgtEl>
                                      </p:cBhvr>
                                    </p:animEffect>
                                  </p:childTnLst>
                                </p:cTn>
                              </p:par>
                              <p:par>
                                <p:cTn id="166" presetID="10" presetClass="entr" presetSubtype="0" fill="hold" nodeType="withEffect">
                                  <p:stCondLst>
                                    <p:cond delay="0"/>
                                  </p:stCondLst>
                                  <p:childTnLst>
                                    <p:set>
                                      <p:cBhvr>
                                        <p:cTn id="167" dur="1" fill="hold">
                                          <p:stCondLst>
                                            <p:cond delay="0"/>
                                          </p:stCondLst>
                                        </p:cTn>
                                        <p:tgtEl>
                                          <p:spTgt spid="194"/>
                                        </p:tgtEl>
                                        <p:attrNameLst>
                                          <p:attrName>style.visibility</p:attrName>
                                        </p:attrNameLst>
                                      </p:cBhvr>
                                      <p:to>
                                        <p:strVal val="visible"/>
                                      </p:to>
                                    </p:set>
                                    <p:animEffect transition="in" filter="fade">
                                      <p:cBhvr>
                                        <p:cTn id="168" dur="2000"/>
                                        <p:tgtEl>
                                          <p:spTgt spid="194"/>
                                        </p:tgtEl>
                                      </p:cBhvr>
                                    </p:animEffect>
                                  </p:childTnLst>
                                </p:cTn>
                              </p:par>
                              <p:par>
                                <p:cTn id="169" presetID="0" presetClass="path" presetSubtype="0" accel="50000" decel="50000" fill="hold" nodeType="withEffect">
                                  <p:stCondLst>
                                    <p:cond delay="0"/>
                                  </p:stCondLst>
                                  <p:childTnLst>
                                    <p:animMotion origin="layout" path="M 8.33333E-7 0.01897 C -0.00556 0.02383 -0.00226 0.02059 -0.00938 0.03007 C -0.0125 0.03423 -0.01806 0.03793 -0.02188 0.04117 C -0.02431 0.04325 -0.02743 0.04302 -0.03021 0.04395 C -0.0316 0.04441 -0.03438 0.04533 -0.03438 0.04556 C -0.0401 0.05042 -0.04635 0.05412 -0.05208 0.05921 C -0.05486 0.05875 -0.05764 0.05782 -0.06042 0.05782 C -0.06146 0.05782 -0.05833 0.05852 -0.05729 0.05921 C -0.05504 0.06083 -0.05313 0.06291 -0.05104 0.06476 C -0.04844 0.06707 -0.04375 0.06985 -0.04063 0.07031 C -0.03125 0.0717 -0.0092 0.07262 -0.00208 0.07308 C 0.00625 0.07262 0.01458 0.07239 0.02292 0.0717 C 0.03333 0.07077 0.04531 0.0636 0.05521 0.05921 C 0.05937 0.05505 0.07118 0.04695 0.07604 0.04533 C 0.07986 0.05296 0.07865 0.0599 0.07396 0.06615 C 0.07187 0.0747 0.07465 0.06638 0.06771 0.07447 C 0.06076 0.08257 0.06875 0.07864 0.06042 0.08141 C 0.05937 0.0828 0.05851 0.08465 0.05729 0.08557 C 0.05538 0.08696 0.05104 0.08835 0.05104 0.08858 C 0.04514 0.09621 0.03594 0.09667 0.02812 0.09945 C 0.02101 0.10199 0.01701 0.10523 0.00937 0.10639 C 0.00295 0.10916 -0.00382 0.11124 -0.01042 0.11333 C -0.0132 0.11425 -0.01875 0.1161 -0.01875 0.11633 C -0.02431 0.11564 -0.02986 0.11425 -0.03542 0.11471 C -0.03663 0.11494 -0.03333 0.11633 -0.03229 0.11749 C -0.03108 0.11864 -0.03004 0.12003 -0.02917 0.12165 C -0.02587 0.12697 -0.02153 0.13414 -0.01667 0.13691 C -0.00191 0.14593 0.01406 0.14686 0.03021 0.14686 " pathEditMode="relative" rAng="0" ptsTypes="fffffffffffffffffffffffffffA">
                                      <p:cBhvr>
                                        <p:cTn id="170" dur="3000" fill="hold"/>
                                        <p:tgtEl>
                                          <p:spTgt spid="212"/>
                                        </p:tgtEl>
                                        <p:attrNameLst>
                                          <p:attrName>ppt_x</p:attrName>
                                          <p:attrName>ppt_y</p:attrName>
                                        </p:attrNameLst>
                                      </p:cBhvr>
                                      <p:rCtr x="900" y="6400"/>
                                    </p:animMotion>
                                  </p:childTnLst>
                                </p:cTn>
                              </p:par>
                              <p:par>
                                <p:cTn id="171" presetID="0" presetClass="path" presetSubtype="0" accel="50000" decel="50000" fill="hold" nodeType="withEffect">
                                  <p:stCondLst>
                                    <p:cond delay="0"/>
                                  </p:stCondLst>
                                  <p:childTnLst>
                                    <p:animMotion origin="layout" path="M 0 0 C -0.00555 0.00487 -0.00226 0.00162 -0.00937 0.01112 C -0.0125 0.01528 -0.01805 0.01899 -0.02187 0.02223 C -0.0243 0.02431 -0.02743 0.02408 -0.03021 0.025 C -0.0316 0.02547 -0.03437 0.02639 -0.03437 0.02639 C -0.0401 0.03149 -0.04635 0.03519 -0.05208 0.04028 C -0.05486 0.03982 -0.05764 0.03889 -0.06041 0.03889 C -0.06146 0.03889 -0.05833 0.03959 -0.05729 0.04028 C -0.05503 0.0419 -0.05312 0.04399 -0.05104 0.04584 C -0.04844 0.04815 -0.04375 0.05093 -0.04062 0.05139 C -0.03125 0.05278 -0.0092 0.05371 -0.00208 0.05417 C 0.00625 0.05371 0.01459 0.05348 0.02292 0.05278 C 0.03334 0.05186 0.04531 0.04468 0.05521 0.04028 C 0.05938 0.03612 0.07118 0.02801 0.07604 0.02639 C 0.07986 0.03403 0.07865 0.04098 0.07396 0.04723 C 0.07188 0.05579 0.07465 0.04746 0.06771 0.05556 C 0.06077 0.06366 0.06875 0.05973 0.06042 0.0625 C 0.05938 0.06389 0.05851 0.06575 0.05729 0.06667 C 0.05538 0.06806 0.05104 0.06945 0.05104 0.06945 C 0.04514 0.07732 0.03594 0.07778 0.02813 0.08056 C 0.02101 0.08311 0.01702 0.08635 0.00938 0.0875 C 0.00295 0.09028 -0.00382 0.09237 -0.01041 0.09445 C -0.01319 0.09537 -0.01875 0.09723 -0.01875 0.09723 C -0.0243 0.09676 -0.02986 0.09537 -0.03541 0.09584 C -0.03663 0.09607 -0.03333 0.09746 -0.03229 0.09862 C -0.03107 0.09977 -0.03003 0.10116 -0.02916 0.10278 C -0.02587 0.10811 -0.02153 0.11528 -0.01666 0.11806 C -0.00191 0.12686 0.01406 0.12778 0.03021 0.12778 " pathEditMode="relative" ptsTypes="fffffffffffffffffffffffffffA">
                                      <p:cBhvr>
                                        <p:cTn id="172" dur="2000" fill="hold"/>
                                        <p:tgtEl>
                                          <p:spTgt spid="206"/>
                                        </p:tgtEl>
                                        <p:attrNameLst>
                                          <p:attrName>ppt_x</p:attrName>
                                          <p:attrName>ppt_y</p:attrName>
                                        </p:attrNameLst>
                                      </p:cBhvr>
                                    </p:animMotion>
                                  </p:childTnLst>
                                </p:cTn>
                              </p:par>
                              <p:par>
                                <p:cTn id="173" presetID="0" presetClass="path" presetSubtype="0" accel="50000" decel="50000" fill="hold" nodeType="withEffect">
                                  <p:stCondLst>
                                    <p:cond delay="0"/>
                                  </p:stCondLst>
                                  <p:childTnLst>
                                    <p:animMotion origin="layout" path="M 0 0 C -0.00555 0.00487 -0.00226 0.00162 -0.00937 0.01112 C -0.0125 0.01528 -0.01805 0.01899 -0.02187 0.02223 C -0.0243 0.02431 -0.02743 0.02408 -0.03021 0.025 C -0.0316 0.02547 -0.03437 0.02639 -0.03437 0.02639 C -0.0401 0.03149 -0.04635 0.03519 -0.05208 0.04028 C -0.05486 0.03982 -0.05764 0.03889 -0.06041 0.03889 C -0.06146 0.03889 -0.05833 0.03959 -0.05729 0.04028 C -0.05503 0.0419 -0.05312 0.04399 -0.05104 0.04584 C -0.04844 0.04815 -0.04375 0.05093 -0.04062 0.05139 C -0.03125 0.05278 -0.0092 0.05371 -0.00208 0.05417 C 0.00625 0.05371 0.01459 0.05348 0.02292 0.05278 C 0.03334 0.05186 0.04531 0.04468 0.05521 0.04028 C 0.05938 0.03612 0.07118 0.02801 0.07604 0.02639 C 0.07986 0.03403 0.07865 0.04098 0.07396 0.04723 C 0.07188 0.05579 0.07465 0.04746 0.06771 0.05556 C 0.06077 0.06366 0.06875 0.05973 0.06042 0.0625 C 0.05938 0.06389 0.05851 0.06575 0.05729 0.06667 C 0.05538 0.06806 0.05104 0.06945 0.05104 0.06945 C 0.04514 0.07732 0.03594 0.07778 0.02813 0.08056 C 0.02101 0.08311 0.01702 0.08635 0.00938 0.0875 C 0.00295 0.09028 -0.00382 0.09237 -0.01041 0.09445 C -0.01319 0.09537 -0.01875 0.09723 -0.01875 0.09723 C -0.0243 0.09676 -0.02986 0.09537 -0.03541 0.09584 C -0.03663 0.09607 -0.03333 0.09746 -0.03229 0.09862 C -0.03107 0.09977 -0.03003 0.10116 -0.02916 0.10278 C -0.02587 0.10811 -0.02153 0.11528 -0.01666 0.11806 C -0.00191 0.12686 0.01406 0.12778 0.03021 0.12778 " pathEditMode="relative" ptsTypes="fffffffffffffffffffffffffffA">
                                      <p:cBhvr>
                                        <p:cTn id="174" dur="3000" fill="hold"/>
                                        <p:tgtEl>
                                          <p:spTgt spid="200"/>
                                        </p:tgtEl>
                                        <p:attrNameLst>
                                          <p:attrName>ppt_x</p:attrName>
                                          <p:attrName>ppt_y</p:attrName>
                                        </p:attrNameLst>
                                      </p:cBhvr>
                                    </p:animMotion>
                                  </p:childTnLst>
                                </p:cTn>
                              </p:par>
                              <p:par>
                                <p:cTn id="175" presetID="0" presetClass="path" presetSubtype="0" accel="50000" decel="50000" fill="hold" nodeType="withEffect">
                                  <p:stCondLst>
                                    <p:cond delay="0"/>
                                  </p:stCondLst>
                                  <p:childTnLst>
                                    <p:animMotion origin="layout" path="M 4.72222E-6 2.59259E-6 C -0.00556 0.00486 -0.00226 0.00162 -0.00938 0.01111 C -0.0125 0.01528 -0.01806 0.01898 -0.02188 0.02222 C -0.02431 0.0243 -0.02744 0.02407 -0.03021 0.025 C -0.0316 0.02546 -0.03438 0.02639 -0.03438 0.02662 C -0.04011 0.03148 -0.04636 0.03518 -0.05209 0.04028 C -0.05487 0.03981 -0.05764 0.03889 -0.06042 0.03889 C -0.06146 0.03889 -0.05834 0.03958 -0.0573 0.04028 C -0.05504 0.0419 -0.05313 0.04398 -0.05105 0.04583 C -0.04844 0.04815 -0.04375 0.05092 -0.04063 0.05139 C -0.03125 0.05278 -0.00921 0.0537 -0.00209 0.05416 C 0.00625 0.0537 0.01458 0.05347 0.02291 0.05278 C 0.03333 0.05185 0.04531 0.04467 0.0552 0.04028 C 0.05937 0.03611 0.06163 0.01018 0.06649 0.00856 C 0.07031 0.0162 0.04878 -0.01435 0.04409 -0.0081 C 0.04201 0.00046 0.03437 -0.00232 0.02743 0.00578 C 0.02048 0.01389 0.01961 0.01898 0.01128 0.02176 C 0.01024 0.02315 -0.00261 0.04305 -0.00382 0.04398 C -0.00573 0.04537 0.00607 0.06736 0.00607 0.06759 C 0.0125 0.06782 0.01753 0.07731 0.02118 0.0794 C 0.02378 0.0824 0.02361 0.08426 0.0217 0.08565 C 0.01458 0.08819 0.01701 0.08634 0.00937 0.0875 C 0.00295 0.09028 -0.00382 0.09236 -0.01042 0.09444 C -0.0132 0.09537 -0.01875 0.09722 -0.01875 0.09745 C -0.02431 0.09676 -0.02987 0.09537 -0.03542 0.09583 C -0.03664 0.09606 -0.03334 0.09745 -0.0323 0.09861 C -0.03108 0.09977 -0.03004 0.10115 -0.02917 0.10278 C -0.02587 0.1081 -0.02153 0.11528 -0.01667 0.11805 C -0.00191 0.12708 0.01406 0.12801 0.0302 0.12801 " pathEditMode="relative" rAng="0" ptsTypes="fffffffffffffffffffafffffffff">
                                      <p:cBhvr>
                                        <p:cTn id="176" dur="3000" fill="hold"/>
                                        <p:tgtEl>
                                          <p:spTgt spid="224"/>
                                        </p:tgtEl>
                                        <p:attrNameLst>
                                          <p:attrName>ppt_x</p:attrName>
                                          <p:attrName>ppt_y</p:attrName>
                                        </p:attrNameLst>
                                      </p:cBhvr>
                                      <p:rCtr x="400" y="5700"/>
                                    </p:animMotion>
                                  </p:childTnLst>
                                </p:cTn>
                              </p:par>
                              <p:par>
                                <p:cTn id="177" presetID="0" presetClass="path" presetSubtype="0" accel="50000" decel="50000" fill="hold" nodeType="withEffect">
                                  <p:stCondLst>
                                    <p:cond delay="0"/>
                                  </p:stCondLst>
                                  <p:childTnLst>
                                    <p:animMotion origin="layout" path="M 3.61111E-6 0.02498 C -0.00556 0.02983 -0.00226 0.02659 -0.00938 0.03608 C -0.0125 0.04024 -0.01806 0.04394 -0.02188 0.04718 C -0.02431 0.04926 -0.02743 0.04903 -0.03021 0.04995 C -0.0316 0.05042 -0.03438 0.05134 -0.03438 0.05157 C -0.04011 0.05643 -0.04636 0.06013 -0.05209 0.06522 C -0.05486 0.06475 -0.05764 0.06383 -0.06042 0.06383 C -0.06146 0.06383 -0.05834 0.06452 -0.0573 0.06522 C -0.05504 0.06684 -0.05313 0.06892 -0.05105 0.07077 C -0.04844 0.07308 -0.04375 0.07585 -0.04063 0.07632 C -0.03125 0.07771 -0.0092 0.07863 -0.00209 0.07909 C 0.00625 0.07863 0.01458 0.0784 0.02291 0.07771 C 0.03333 0.07678 0.04531 0.06961 0.0552 0.06522 C 0.05937 0.06105 0.07118 0.05296 0.07604 0.05134 C 0.07986 0.05897 0.07864 0.06591 0.07395 0.07215 C 0.07187 0.08071 0.07465 0.07239 0.0677 0.08048 C 0.06076 0.08857 0.06875 0.08464 0.06041 0.08742 C 0.05937 0.08881 0.0585 0.09066 0.05729 0.09158 C 0.05538 0.09297 0.05104 0.09436 0.05104 0.09459 C 0.04514 0.10222 0.03593 0.10268 0.02812 0.10546 C 0.021 0.108 0.01701 0.11124 0.00937 0.1124 C 0.00295 0.11517 -0.00382 0.11725 -0.01042 0.11933 C -0.0132 0.12026 -0.01875 0.12211 -0.01875 0.12234 C -0.02431 0.12165 -0.02986 0.12026 -0.03542 0.12072 C -0.03664 0.12095 -0.03334 0.12234 -0.0323 0.1235 C -0.03108 0.12465 -0.03004 0.12604 -0.02917 0.12766 C -0.02587 0.13298 -0.02153 0.14015 -0.01667 0.14292 C -0.00191 0.15194 0.01406 0.15287 0.0302 0.15287 " pathEditMode="relative" rAng="0" ptsTypes="fffffffffffffffffffffffffffA">
                                      <p:cBhvr>
                                        <p:cTn id="178" dur="3000" fill="hold"/>
                                        <p:tgtEl>
                                          <p:spTgt spid="218"/>
                                        </p:tgtEl>
                                        <p:attrNameLst>
                                          <p:attrName>ppt_x</p:attrName>
                                          <p:attrName>ppt_y</p:attrName>
                                        </p:attrNameLst>
                                      </p:cBhvr>
                                      <p:rCtr x="900" y="6400"/>
                                    </p:animMotion>
                                  </p:childTnLst>
                                </p:cTn>
                              </p:par>
                              <p:par>
                                <p:cTn id="179" presetID="0" presetClass="path" presetSubtype="0" accel="50000" decel="50000" fill="hold" nodeType="withEffect">
                                  <p:stCondLst>
                                    <p:cond delay="0"/>
                                  </p:stCondLst>
                                  <p:childTnLst>
                                    <p:animMotion origin="layout" path="M 0 0 C -0.00555 0.00487 -0.00226 0.00162 -0.00937 0.01112 C -0.0125 0.01528 -0.01805 0.01899 -0.02187 0.02223 C -0.0243 0.02431 -0.02743 0.02408 -0.03021 0.025 C -0.0316 0.02547 -0.03437 0.02639 -0.03437 0.02639 C -0.0401 0.03149 -0.04635 0.03519 -0.05208 0.04028 C -0.05486 0.03982 -0.05764 0.03889 -0.06041 0.03889 C -0.06146 0.03889 -0.05833 0.03959 -0.05729 0.04028 C -0.05503 0.0419 -0.05312 0.04399 -0.05104 0.04584 C -0.04844 0.04815 -0.04375 0.05093 -0.04062 0.05139 C -0.03125 0.05278 -0.0092 0.05371 -0.00208 0.05417 C 0.00625 0.05371 0.01459 0.05348 0.02292 0.05278 C 0.03334 0.05186 0.04531 0.04468 0.05521 0.04028 C 0.05938 0.03612 0.07118 0.02801 0.07604 0.02639 C 0.07986 0.03403 0.07865 0.04098 0.07396 0.04723 C 0.07188 0.05579 0.07465 0.04746 0.06771 0.05556 C 0.06077 0.06366 0.06875 0.05973 0.06042 0.0625 C 0.05938 0.06389 0.05851 0.06575 0.05729 0.06667 C 0.05538 0.06806 0.05104 0.06945 0.05104 0.06945 C 0.04514 0.07732 0.03594 0.07778 0.02813 0.08056 C 0.02101 0.08311 0.01702 0.08635 0.00938 0.0875 C 0.00295 0.09028 -0.00382 0.09237 -0.01041 0.09445 C -0.01319 0.09537 -0.01875 0.09723 -0.01875 0.09723 C -0.0243 0.09676 -0.02986 0.09537 -0.03541 0.09584 C -0.03663 0.09607 -0.03333 0.09746 -0.03229 0.09862 C -0.03107 0.09977 -0.03003 0.10116 -0.02916 0.10278 C -0.02587 0.10811 -0.02153 0.11528 -0.01666 0.11806 C -0.00191 0.12686 0.01406 0.12778 0.03021 0.12778 " pathEditMode="relative" ptsTypes="fffffffffffffffffffffffffffA">
                                      <p:cBhvr>
                                        <p:cTn id="180" dur="1000" fill="hold"/>
                                        <p:tgtEl>
                                          <p:spTgt spid="194"/>
                                        </p:tgtEl>
                                        <p:attrNameLst>
                                          <p:attrName>ppt_x</p:attrName>
                                          <p:attrName>ppt_y</p:attrName>
                                        </p:attrNameLst>
                                      </p:cBhvr>
                                    </p:animMotion>
                                  </p:childTnLst>
                                </p:cTn>
                              </p:par>
                              <p:par>
                                <p:cTn id="181" presetID="10" presetClass="entr" presetSubtype="0" fill="hold" nodeType="withEffect">
                                  <p:stCondLst>
                                    <p:cond delay="0"/>
                                  </p:stCondLst>
                                  <p:childTnLst>
                                    <p:set>
                                      <p:cBhvr>
                                        <p:cTn id="182" dur="1" fill="hold">
                                          <p:stCondLst>
                                            <p:cond delay="0"/>
                                          </p:stCondLst>
                                        </p:cTn>
                                        <p:tgtEl>
                                          <p:spTgt spid="230"/>
                                        </p:tgtEl>
                                        <p:attrNameLst>
                                          <p:attrName>style.visibility</p:attrName>
                                        </p:attrNameLst>
                                      </p:cBhvr>
                                      <p:to>
                                        <p:strVal val="visible"/>
                                      </p:to>
                                    </p:set>
                                    <p:animEffect transition="in" filter="fade">
                                      <p:cBhvr>
                                        <p:cTn id="183" dur="2000"/>
                                        <p:tgtEl>
                                          <p:spTgt spid="230"/>
                                        </p:tgtEl>
                                      </p:cBhvr>
                                    </p:animEffect>
                                  </p:childTnLst>
                                </p:cTn>
                              </p:par>
                              <p:par>
                                <p:cTn id="184" presetID="10" presetClass="entr" presetSubtype="0" fill="hold" nodeType="withEffect">
                                  <p:stCondLst>
                                    <p:cond delay="0"/>
                                  </p:stCondLst>
                                  <p:childTnLst>
                                    <p:set>
                                      <p:cBhvr>
                                        <p:cTn id="185" dur="1" fill="hold">
                                          <p:stCondLst>
                                            <p:cond delay="0"/>
                                          </p:stCondLst>
                                        </p:cTn>
                                        <p:tgtEl>
                                          <p:spTgt spid="236"/>
                                        </p:tgtEl>
                                        <p:attrNameLst>
                                          <p:attrName>style.visibility</p:attrName>
                                        </p:attrNameLst>
                                      </p:cBhvr>
                                      <p:to>
                                        <p:strVal val="visible"/>
                                      </p:to>
                                    </p:set>
                                    <p:animEffect transition="in" filter="fade">
                                      <p:cBhvr>
                                        <p:cTn id="186" dur="2000"/>
                                        <p:tgtEl>
                                          <p:spTgt spid="236"/>
                                        </p:tgtEl>
                                      </p:cBhvr>
                                    </p:animEffect>
                                  </p:childTnLst>
                                </p:cTn>
                              </p:par>
                              <p:par>
                                <p:cTn id="187" presetID="10" presetClass="entr" presetSubtype="0" fill="hold" nodeType="withEffect">
                                  <p:stCondLst>
                                    <p:cond delay="0"/>
                                  </p:stCondLst>
                                  <p:childTnLst>
                                    <p:set>
                                      <p:cBhvr>
                                        <p:cTn id="188" dur="1" fill="hold">
                                          <p:stCondLst>
                                            <p:cond delay="0"/>
                                          </p:stCondLst>
                                        </p:cTn>
                                        <p:tgtEl>
                                          <p:spTgt spid="242"/>
                                        </p:tgtEl>
                                        <p:attrNameLst>
                                          <p:attrName>style.visibility</p:attrName>
                                        </p:attrNameLst>
                                      </p:cBhvr>
                                      <p:to>
                                        <p:strVal val="visible"/>
                                      </p:to>
                                    </p:set>
                                    <p:animEffect transition="in" filter="fade">
                                      <p:cBhvr>
                                        <p:cTn id="189" dur="2000"/>
                                        <p:tgtEl>
                                          <p:spTgt spid="242"/>
                                        </p:tgtEl>
                                      </p:cBhvr>
                                    </p:animEffect>
                                  </p:childTnLst>
                                </p:cTn>
                              </p:par>
                              <p:par>
                                <p:cTn id="190" presetID="10" presetClass="entr" presetSubtype="0" fill="hold" nodeType="withEffect">
                                  <p:stCondLst>
                                    <p:cond delay="0"/>
                                  </p:stCondLst>
                                  <p:childTnLst>
                                    <p:set>
                                      <p:cBhvr>
                                        <p:cTn id="191" dur="1" fill="hold">
                                          <p:stCondLst>
                                            <p:cond delay="0"/>
                                          </p:stCondLst>
                                        </p:cTn>
                                        <p:tgtEl>
                                          <p:spTgt spid="248"/>
                                        </p:tgtEl>
                                        <p:attrNameLst>
                                          <p:attrName>style.visibility</p:attrName>
                                        </p:attrNameLst>
                                      </p:cBhvr>
                                      <p:to>
                                        <p:strVal val="visible"/>
                                      </p:to>
                                    </p:set>
                                    <p:animEffect transition="in" filter="fade">
                                      <p:cBhvr>
                                        <p:cTn id="192" dur="2000"/>
                                        <p:tgtEl>
                                          <p:spTgt spid="248"/>
                                        </p:tgtEl>
                                      </p:cBhvr>
                                    </p:animEffect>
                                  </p:childTnLst>
                                </p:cTn>
                              </p:par>
                              <p:par>
                                <p:cTn id="193" presetID="10" presetClass="entr" presetSubtype="0" fill="hold" nodeType="withEffect">
                                  <p:stCondLst>
                                    <p:cond delay="0"/>
                                  </p:stCondLst>
                                  <p:childTnLst>
                                    <p:set>
                                      <p:cBhvr>
                                        <p:cTn id="194" dur="1" fill="hold">
                                          <p:stCondLst>
                                            <p:cond delay="0"/>
                                          </p:stCondLst>
                                        </p:cTn>
                                        <p:tgtEl>
                                          <p:spTgt spid="254"/>
                                        </p:tgtEl>
                                        <p:attrNameLst>
                                          <p:attrName>style.visibility</p:attrName>
                                        </p:attrNameLst>
                                      </p:cBhvr>
                                      <p:to>
                                        <p:strVal val="visible"/>
                                      </p:to>
                                    </p:set>
                                    <p:animEffect transition="in" filter="fade">
                                      <p:cBhvr>
                                        <p:cTn id="195" dur="2000"/>
                                        <p:tgtEl>
                                          <p:spTgt spid="254"/>
                                        </p:tgtEl>
                                      </p:cBhvr>
                                    </p:animEffect>
                                  </p:childTnLst>
                                </p:cTn>
                              </p:par>
                              <p:par>
                                <p:cTn id="196" presetID="10" presetClass="entr" presetSubtype="0" fill="hold" nodeType="withEffect">
                                  <p:stCondLst>
                                    <p:cond delay="0"/>
                                  </p:stCondLst>
                                  <p:childTnLst>
                                    <p:set>
                                      <p:cBhvr>
                                        <p:cTn id="197" dur="1" fill="hold">
                                          <p:stCondLst>
                                            <p:cond delay="0"/>
                                          </p:stCondLst>
                                        </p:cTn>
                                        <p:tgtEl>
                                          <p:spTgt spid="8852"/>
                                        </p:tgtEl>
                                        <p:attrNameLst>
                                          <p:attrName>style.visibility</p:attrName>
                                        </p:attrNameLst>
                                      </p:cBhvr>
                                      <p:to>
                                        <p:strVal val="visible"/>
                                      </p:to>
                                    </p:set>
                                    <p:animEffect transition="in" filter="fade">
                                      <p:cBhvr>
                                        <p:cTn id="198" dur="2000"/>
                                        <p:tgtEl>
                                          <p:spTgt spid="8852"/>
                                        </p:tgtEl>
                                      </p:cBhvr>
                                    </p:animEffect>
                                  </p:childTnLst>
                                </p:cTn>
                              </p:par>
                              <p:par>
                                <p:cTn id="199" presetID="10" presetClass="entr" presetSubtype="0" fill="hold" nodeType="withEffect">
                                  <p:stCondLst>
                                    <p:cond delay="0"/>
                                  </p:stCondLst>
                                  <p:childTnLst>
                                    <p:set>
                                      <p:cBhvr>
                                        <p:cTn id="200" dur="1" fill="hold">
                                          <p:stCondLst>
                                            <p:cond delay="0"/>
                                          </p:stCondLst>
                                        </p:cTn>
                                        <p:tgtEl>
                                          <p:spTgt spid="8853"/>
                                        </p:tgtEl>
                                        <p:attrNameLst>
                                          <p:attrName>style.visibility</p:attrName>
                                        </p:attrNameLst>
                                      </p:cBhvr>
                                      <p:to>
                                        <p:strVal val="visible"/>
                                      </p:to>
                                    </p:set>
                                    <p:animEffect transition="in" filter="fade">
                                      <p:cBhvr>
                                        <p:cTn id="201" dur="2000"/>
                                        <p:tgtEl>
                                          <p:spTgt spid="8853"/>
                                        </p:tgtEl>
                                      </p:cBhvr>
                                    </p:animEffect>
                                  </p:childTnLst>
                                </p:cTn>
                              </p:par>
                              <p:par>
                                <p:cTn id="202" presetID="10" presetClass="entr" presetSubtype="0" fill="hold" nodeType="withEffect">
                                  <p:stCondLst>
                                    <p:cond delay="0"/>
                                  </p:stCondLst>
                                  <p:childTnLst>
                                    <p:set>
                                      <p:cBhvr>
                                        <p:cTn id="203" dur="1" fill="hold">
                                          <p:stCondLst>
                                            <p:cond delay="0"/>
                                          </p:stCondLst>
                                        </p:cTn>
                                        <p:tgtEl>
                                          <p:spTgt spid="8854"/>
                                        </p:tgtEl>
                                        <p:attrNameLst>
                                          <p:attrName>style.visibility</p:attrName>
                                        </p:attrNameLst>
                                      </p:cBhvr>
                                      <p:to>
                                        <p:strVal val="visible"/>
                                      </p:to>
                                    </p:set>
                                    <p:animEffect transition="in" filter="fade">
                                      <p:cBhvr>
                                        <p:cTn id="204" dur="2000"/>
                                        <p:tgtEl>
                                          <p:spTgt spid="8854"/>
                                        </p:tgtEl>
                                      </p:cBhvr>
                                    </p:animEffect>
                                  </p:childTnLst>
                                </p:cTn>
                              </p:par>
                              <p:par>
                                <p:cTn id="205" presetID="10" presetClass="entr" presetSubtype="0" fill="hold" nodeType="withEffect">
                                  <p:stCondLst>
                                    <p:cond delay="0"/>
                                  </p:stCondLst>
                                  <p:childTnLst>
                                    <p:set>
                                      <p:cBhvr>
                                        <p:cTn id="206" dur="1" fill="hold">
                                          <p:stCondLst>
                                            <p:cond delay="0"/>
                                          </p:stCondLst>
                                        </p:cTn>
                                        <p:tgtEl>
                                          <p:spTgt spid="8855"/>
                                        </p:tgtEl>
                                        <p:attrNameLst>
                                          <p:attrName>style.visibility</p:attrName>
                                        </p:attrNameLst>
                                      </p:cBhvr>
                                      <p:to>
                                        <p:strVal val="visible"/>
                                      </p:to>
                                    </p:set>
                                    <p:animEffect transition="in" filter="fade">
                                      <p:cBhvr>
                                        <p:cTn id="207" dur="2000"/>
                                        <p:tgtEl>
                                          <p:spTgt spid="8855"/>
                                        </p:tgtEl>
                                      </p:cBhvr>
                                    </p:animEffect>
                                  </p:childTnLst>
                                </p:cTn>
                              </p:par>
                              <p:par>
                                <p:cTn id="208" presetID="10" presetClass="entr" presetSubtype="0" fill="hold" nodeType="withEffect">
                                  <p:stCondLst>
                                    <p:cond delay="0"/>
                                  </p:stCondLst>
                                  <p:childTnLst>
                                    <p:set>
                                      <p:cBhvr>
                                        <p:cTn id="209" dur="1" fill="hold">
                                          <p:stCondLst>
                                            <p:cond delay="0"/>
                                          </p:stCondLst>
                                        </p:cTn>
                                        <p:tgtEl>
                                          <p:spTgt spid="8856"/>
                                        </p:tgtEl>
                                        <p:attrNameLst>
                                          <p:attrName>style.visibility</p:attrName>
                                        </p:attrNameLst>
                                      </p:cBhvr>
                                      <p:to>
                                        <p:strVal val="visible"/>
                                      </p:to>
                                    </p:set>
                                    <p:animEffect transition="in" filter="fade">
                                      <p:cBhvr>
                                        <p:cTn id="210" dur="2000"/>
                                        <p:tgtEl>
                                          <p:spTgt spid="8856"/>
                                        </p:tgtEl>
                                      </p:cBhvr>
                                    </p:animEffect>
                                  </p:childTnLst>
                                </p:cTn>
                              </p:par>
                              <p:par>
                                <p:cTn id="211" presetID="10" presetClass="entr" presetSubtype="0" fill="hold" nodeType="withEffect">
                                  <p:stCondLst>
                                    <p:cond delay="0"/>
                                  </p:stCondLst>
                                  <p:childTnLst>
                                    <p:set>
                                      <p:cBhvr>
                                        <p:cTn id="212" dur="1" fill="hold">
                                          <p:stCondLst>
                                            <p:cond delay="0"/>
                                          </p:stCondLst>
                                        </p:cTn>
                                        <p:tgtEl>
                                          <p:spTgt spid="8857"/>
                                        </p:tgtEl>
                                        <p:attrNameLst>
                                          <p:attrName>style.visibility</p:attrName>
                                        </p:attrNameLst>
                                      </p:cBhvr>
                                      <p:to>
                                        <p:strVal val="visible"/>
                                      </p:to>
                                    </p:set>
                                    <p:animEffect transition="in" filter="fade">
                                      <p:cBhvr>
                                        <p:cTn id="213" dur="2000"/>
                                        <p:tgtEl>
                                          <p:spTgt spid="8857"/>
                                        </p:tgtEl>
                                      </p:cBhvr>
                                    </p:animEffect>
                                  </p:childTnLst>
                                </p:cTn>
                              </p:par>
                              <p:par>
                                <p:cTn id="214" presetID="10" presetClass="entr" presetSubtype="0" fill="hold" nodeType="withEffect">
                                  <p:stCondLst>
                                    <p:cond delay="0"/>
                                  </p:stCondLst>
                                  <p:childTnLst>
                                    <p:set>
                                      <p:cBhvr>
                                        <p:cTn id="215" dur="1" fill="hold">
                                          <p:stCondLst>
                                            <p:cond delay="0"/>
                                          </p:stCondLst>
                                        </p:cTn>
                                        <p:tgtEl>
                                          <p:spTgt spid="8858"/>
                                        </p:tgtEl>
                                        <p:attrNameLst>
                                          <p:attrName>style.visibility</p:attrName>
                                        </p:attrNameLst>
                                      </p:cBhvr>
                                      <p:to>
                                        <p:strVal val="visible"/>
                                      </p:to>
                                    </p:set>
                                    <p:animEffect transition="in" filter="fade">
                                      <p:cBhvr>
                                        <p:cTn id="216" dur="2000"/>
                                        <p:tgtEl>
                                          <p:spTgt spid="8858"/>
                                        </p:tgtEl>
                                      </p:cBhvr>
                                    </p:animEffect>
                                  </p:childTnLst>
                                </p:cTn>
                              </p:par>
                              <p:par>
                                <p:cTn id="217" presetID="10" presetClass="entr" presetSubtype="0" fill="hold" nodeType="withEffect">
                                  <p:stCondLst>
                                    <p:cond delay="0"/>
                                  </p:stCondLst>
                                  <p:childTnLst>
                                    <p:set>
                                      <p:cBhvr>
                                        <p:cTn id="218" dur="1" fill="hold">
                                          <p:stCondLst>
                                            <p:cond delay="0"/>
                                          </p:stCondLst>
                                        </p:cTn>
                                        <p:tgtEl>
                                          <p:spTgt spid="8859"/>
                                        </p:tgtEl>
                                        <p:attrNameLst>
                                          <p:attrName>style.visibility</p:attrName>
                                        </p:attrNameLst>
                                      </p:cBhvr>
                                      <p:to>
                                        <p:strVal val="visible"/>
                                      </p:to>
                                    </p:set>
                                    <p:animEffect transition="in" filter="fade">
                                      <p:cBhvr>
                                        <p:cTn id="219" dur="2000"/>
                                        <p:tgtEl>
                                          <p:spTgt spid="8859"/>
                                        </p:tgtEl>
                                      </p:cBhvr>
                                    </p:animEffect>
                                  </p:childTnLst>
                                </p:cTn>
                              </p:par>
                              <p:par>
                                <p:cTn id="220" presetID="10" presetClass="entr" presetSubtype="0" fill="hold" nodeType="withEffect">
                                  <p:stCondLst>
                                    <p:cond delay="0"/>
                                  </p:stCondLst>
                                  <p:childTnLst>
                                    <p:set>
                                      <p:cBhvr>
                                        <p:cTn id="221" dur="1" fill="hold">
                                          <p:stCondLst>
                                            <p:cond delay="0"/>
                                          </p:stCondLst>
                                        </p:cTn>
                                        <p:tgtEl>
                                          <p:spTgt spid="8860"/>
                                        </p:tgtEl>
                                        <p:attrNameLst>
                                          <p:attrName>style.visibility</p:attrName>
                                        </p:attrNameLst>
                                      </p:cBhvr>
                                      <p:to>
                                        <p:strVal val="visible"/>
                                      </p:to>
                                    </p:set>
                                    <p:animEffect transition="in" filter="fade">
                                      <p:cBhvr>
                                        <p:cTn id="222" dur="2000"/>
                                        <p:tgtEl>
                                          <p:spTgt spid="8860"/>
                                        </p:tgtEl>
                                      </p:cBhvr>
                                    </p:animEffect>
                                  </p:childTnLst>
                                </p:cTn>
                              </p:par>
                              <p:par>
                                <p:cTn id="223" presetID="10" presetClass="entr" presetSubtype="0" fill="hold" nodeType="withEffect">
                                  <p:stCondLst>
                                    <p:cond delay="0"/>
                                  </p:stCondLst>
                                  <p:childTnLst>
                                    <p:set>
                                      <p:cBhvr>
                                        <p:cTn id="224" dur="1" fill="hold">
                                          <p:stCondLst>
                                            <p:cond delay="0"/>
                                          </p:stCondLst>
                                        </p:cTn>
                                        <p:tgtEl>
                                          <p:spTgt spid="8861"/>
                                        </p:tgtEl>
                                        <p:attrNameLst>
                                          <p:attrName>style.visibility</p:attrName>
                                        </p:attrNameLst>
                                      </p:cBhvr>
                                      <p:to>
                                        <p:strVal val="visible"/>
                                      </p:to>
                                    </p:set>
                                    <p:animEffect transition="in" filter="fade">
                                      <p:cBhvr>
                                        <p:cTn id="225" dur="2000"/>
                                        <p:tgtEl>
                                          <p:spTgt spid="8861"/>
                                        </p:tgtEl>
                                      </p:cBhvr>
                                    </p:animEffect>
                                  </p:childTnLst>
                                </p:cTn>
                              </p:par>
                              <p:par>
                                <p:cTn id="226" presetID="10" presetClass="entr" presetSubtype="0" fill="hold" nodeType="withEffect">
                                  <p:stCondLst>
                                    <p:cond delay="0"/>
                                  </p:stCondLst>
                                  <p:childTnLst>
                                    <p:set>
                                      <p:cBhvr>
                                        <p:cTn id="227" dur="1" fill="hold">
                                          <p:stCondLst>
                                            <p:cond delay="0"/>
                                          </p:stCondLst>
                                        </p:cTn>
                                        <p:tgtEl>
                                          <p:spTgt spid="8862"/>
                                        </p:tgtEl>
                                        <p:attrNameLst>
                                          <p:attrName>style.visibility</p:attrName>
                                        </p:attrNameLst>
                                      </p:cBhvr>
                                      <p:to>
                                        <p:strVal val="visible"/>
                                      </p:to>
                                    </p:set>
                                    <p:animEffect transition="in" filter="fade">
                                      <p:cBhvr>
                                        <p:cTn id="228" dur="2000"/>
                                        <p:tgtEl>
                                          <p:spTgt spid="8862"/>
                                        </p:tgtEl>
                                      </p:cBhvr>
                                    </p:animEffect>
                                  </p:childTnLst>
                                </p:cTn>
                              </p:par>
                              <p:par>
                                <p:cTn id="229" presetID="10" presetClass="entr" presetSubtype="0" fill="hold" nodeType="withEffect">
                                  <p:stCondLst>
                                    <p:cond delay="0"/>
                                  </p:stCondLst>
                                  <p:childTnLst>
                                    <p:set>
                                      <p:cBhvr>
                                        <p:cTn id="230" dur="1" fill="hold">
                                          <p:stCondLst>
                                            <p:cond delay="0"/>
                                          </p:stCondLst>
                                        </p:cTn>
                                        <p:tgtEl>
                                          <p:spTgt spid="8863"/>
                                        </p:tgtEl>
                                        <p:attrNameLst>
                                          <p:attrName>style.visibility</p:attrName>
                                        </p:attrNameLst>
                                      </p:cBhvr>
                                      <p:to>
                                        <p:strVal val="visible"/>
                                      </p:to>
                                    </p:set>
                                    <p:animEffect transition="in" filter="fade">
                                      <p:cBhvr>
                                        <p:cTn id="231" dur="2000"/>
                                        <p:tgtEl>
                                          <p:spTgt spid="8863"/>
                                        </p:tgtEl>
                                      </p:cBhvr>
                                    </p:animEffect>
                                  </p:childTnLst>
                                </p:cTn>
                              </p:par>
                              <p:par>
                                <p:cTn id="232" presetID="10" presetClass="entr" presetSubtype="0" fill="hold" nodeType="withEffect">
                                  <p:stCondLst>
                                    <p:cond delay="0"/>
                                  </p:stCondLst>
                                  <p:childTnLst>
                                    <p:set>
                                      <p:cBhvr>
                                        <p:cTn id="233" dur="1" fill="hold">
                                          <p:stCondLst>
                                            <p:cond delay="0"/>
                                          </p:stCondLst>
                                        </p:cTn>
                                        <p:tgtEl>
                                          <p:spTgt spid="260"/>
                                        </p:tgtEl>
                                        <p:attrNameLst>
                                          <p:attrName>style.visibility</p:attrName>
                                        </p:attrNameLst>
                                      </p:cBhvr>
                                      <p:to>
                                        <p:strVal val="visible"/>
                                      </p:to>
                                    </p:set>
                                    <p:animEffect transition="in" filter="fade">
                                      <p:cBhvr>
                                        <p:cTn id="234" dur="2000"/>
                                        <p:tgtEl>
                                          <p:spTgt spid="260"/>
                                        </p:tgtEl>
                                      </p:cBhvr>
                                    </p:animEffect>
                                  </p:childTnLst>
                                </p:cTn>
                              </p:par>
                              <p:par>
                                <p:cTn id="235" presetID="10" presetClass="entr" presetSubtype="0" fill="hold" nodeType="withEffect">
                                  <p:stCondLst>
                                    <p:cond delay="0"/>
                                  </p:stCondLst>
                                  <p:childTnLst>
                                    <p:set>
                                      <p:cBhvr>
                                        <p:cTn id="236" dur="1" fill="hold">
                                          <p:stCondLst>
                                            <p:cond delay="0"/>
                                          </p:stCondLst>
                                        </p:cTn>
                                        <p:tgtEl>
                                          <p:spTgt spid="261"/>
                                        </p:tgtEl>
                                        <p:attrNameLst>
                                          <p:attrName>style.visibility</p:attrName>
                                        </p:attrNameLst>
                                      </p:cBhvr>
                                      <p:to>
                                        <p:strVal val="visible"/>
                                      </p:to>
                                    </p:set>
                                    <p:animEffect transition="in" filter="fade">
                                      <p:cBhvr>
                                        <p:cTn id="237" dur="2000"/>
                                        <p:tgtEl>
                                          <p:spTgt spid="261"/>
                                        </p:tgtEl>
                                      </p:cBhvr>
                                    </p:animEffect>
                                  </p:childTnLst>
                                </p:cTn>
                              </p:par>
                              <p:par>
                                <p:cTn id="238" presetID="10" presetClass="entr" presetSubtype="0" fill="hold" nodeType="withEffect">
                                  <p:stCondLst>
                                    <p:cond delay="0"/>
                                  </p:stCondLst>
                                  <p:childTnLst>
                                    <p:set>
                                      <p:cBhvr>
                                        <p:cTn id="239" dur="1" fill="hold">
                                          <p:stCondLst>
                                            <p:cond delay="0"/>
                                          </p:stCondLst>
                                        </p:cTn>
                                        <p:tgtEl>
                                          <p:spTgt spid="262"/>
                                        </p:tgtEl>
                                        <p:attrNameLst>
                                          <p:attrName>style.visibility</p:attrName>
                                        </p:attrNameLst>
                                      </p:cBhvr>
                                      <p:to>
                                        <p:strVal val="visible"/>
                                      </p:to>
                                    </p:set>
                                    <p:animEffect transition="in" filter="fade">
                                      <p:cBhvr>
                                        <p:cTn id="240" dur="2000"/>
                                        <p:tgtEl>
                                          <p:spTgt spid="262"/>
                                        </p:tgtEl>
                                      </p:cBhvr>
                                    </p:animEffect>
                                  </p:childTnLst>
                                </p:cTn>
                              </p:par>
                              <p:par>
                                <p:cTn id="241" presetID="10" presetClass="entr" presetSubtype="0" fill="hold" nodeType="withEffect">
                                  <p:stCondLst>
                                    <p:cond delay="0"/>
                                  </p:stCondLst>
                                  <p:childTnLst>
                                    <p:set>
                                      <p:cBhvr>
                                        <p:cTn id="242" dur="1" fill="hold">
                                          <p:stCondLst>
                                            <p:cond delay="0"/>
                                          </p:stCondLst>
                                        </p:cTn>
                                        <p:tgtEl>
                                          <p:spTgt spid="263"/>
                                        </p:tgtEl>
                                        <p:attrNameLst>
                                          <p:attrName>style.visibility</p:attrName>
                                        </p:attrNameLst>
                                      </p:cBhvr>
                                      <p:to>
                                        <p:strVal val="visible"/>
                                      </p:to>
                                    </p:set>
                                    <p:animEffect transition="in" filter="fade">
                                      <p:cBhvr>
                                        <p:cTn id="243" dur="2000"/>
                                        <p:tgtEl>
                                          <p:spTgt spid="263"/>
                                        </p:tgtEl>
                                      </p:cBhvr>
                                    </p:animEffect>
                                  </p:childTnLst>
                                </p:cTn>
                              </p:par>
                              <p:par>
                                <p:cTn id="244" presetID="10" presetClass="entr" presetSubtype="0" fill="hold" nodeType="withEffect">
                                  <p:stCondLst>
                                    <p:cond delay="0"/>
                                  </p:stCondLst>
                                  <p:childTnLst>
                                    <p:set>
                                      <p:cBhvr>
                                        <p:cTn id="245" dur="1" fill="hold">
                                          <p:stCondLst>
                                            <p:cond delay="0"/>
                                          </p:stCondLst>
                                        </p:cTn>
                                        <p:tgtEl>
                                          <p:spTgt spid="264"/>
                                        </p:tgtEl>
                                        <p:attrNameLst>
                                          <p:attrName>style.visibility</p:attrName>
                                        </p:attrNameLst>
                                      </p:cBhvr>
                                      <p:to>
                                        <p:strVal val="visible"/>
                                      </p:to>
                                    </p:set>
                                    <p:animEffect transition="in" filter="fade">
                                      <p:cBhvr>
                                        <p:cTn id="246" dur="2000"/>
                                        <p:tgtEl>
                                          <p:spTgt spid="264"/>
                                        </p:tgtEl>
                                      </p:cBhvr>
                                    </p:animEffect>
                                  </p:childTnLst>
                                </p:cTn>
                              </p:par>
                              <p:par>
                                <p:cTn id="247" presetID="10" presetClass="entr" presetSubtype="0" fill="hold" nodeType="withEffect">
                                  <p:stCondLst>
                                    <p:cond delay="0"/>
                                  </p:stCondLst>
                                  <p:childTnLst>
                                    <p:set>
                                      <p:cBhvr>
                                        <p:cTn id="248" dur="1" fill="hold">
                                          <p:stCondLst>
                                            <p:cond delay="0"/>
                                          </p:stCondLst>
                                        </p:cTn>
                                        <p:tgtEl>
                                          <p:spTgt spid="265"/>
                                        </p:tgtEl>
                                        <p:attrNameLst>
                                          <p:attrName>style.visibility</p:attrName>
                                        </p:attrNameLst>
                                      </p:cBhvr>
                                      <p:to>
                                        <p:strVal val="visible"/>
                                      </p:to>
                                    </p:set>
                                    <p:animEffect transition="in" filter="fade">
                                      <p:cBhvr>
                                        <p:cTn id="249" dur="2000"/>
                                        <p:tgtEl>
                                          <p:spTgt spid="265"/>
                                        </p:tgtEl>
                                      </p:cBhvr>
                                    </p:animEffect>
                                  </p:childTnLst>
                                </p:cTn>
                              </p:par>
                              <p:par>
                                <p:cTn id="250" presetID="10" presetClass="entr" presetSubtype="0" fill="hold" nodeType="withEffect">
                                  <p:stCondLst>
                                    <p:cond delay="0"/>
                                  </p:stCondLst>
                                  <p:childTnLst>
                                    <p:set>
                                      <p:cBhvr>
                                        <p:cTn id="251" dur="1" fill="hold">
                                          <p:stCondLst>
                                            <p:cond delay="0"/>
                                          </p:stCondLst>
                                        </p:cTn>
                                        <p:tgtEl>
                                          <p:spTgt spid="266"/>
                                        </p:tgtEl>
                                        <p:attrNameLst>
                                          <p:attrName>style.visibility</p:attrName>
                                        </p:attrNameLst>
                                      </p:cBhvr>
                                      <p:to>
                                        <p:strVal val="visible"/>
                                      </p:to>
                                    </p:set>
                                    <p:animEffect transition="in" filter="fade">
                                      <p:cBhvr>
                                        <p:cTn id="252" dur="2000"/>
                                        <p:tgtEl>
                                          <p:spTgt spid="266"/>
                                        </p:tgtEl>
                                      </p:cBhvr>
                                    </p:animEffect>
                                  </p:childTnLst>
                                </p:cTn>
                              </p:par>
                              <p:par>
                                <p:cTn id="253" presetID="10" presetClass="entr" presetSubtype="0" fill="hold" nodeType="withEffect">
                                  <p:stCondLst>
                                    <p:cond delay="0"/>
                                  </p:stCondLst>
                                  <p:childTnLst>
                                    <p:set>
                                      <p:cBhvr>
                                        <p:cTn id="254" dur="1" fill="hold">
                                          <p:stCondLst>
                                            <p:cond delay="0"/>
                                          </p:stCondLst>
                                        </p:cTn>
                                        <p:tgtEl>
                                          <p:spTgt spid="267"/>
                                        </p:tgtEl>
                                        <p:attrNameLst>
                                          <p:attrName>style.visibility</p:attrName>
                                        </p:attrNameLst>
                                      </p:cBhvr>
                                      <p:to>
                                        <p:strVal val="visible"/>
                                      </p:to>
                                    </p:set>
                                    <p:animEffect transition="in" filter="fade">
                                      <p:cBhvr>
                                        <p:cTn id="255" dur="2000"/>
                                        <p:tgtEl>
                                          <p:spTgt spid="267"/>
                                        </p:tgtEl>
                                      </p:cBhvr>
                                    </p:animEffect>
                                  </p:childTnLst>
                                </p:cTn>
                              </p:par>
                              <p:par>
                                <p:cTn id="256" presetID="10" presetClass="entr" presetSubtype="0" fill="hold" nodeType="withEffect">
                                  <p:stCondLst>
                                    <p:cond delay="0"/>
                                  </p:stCondLst>
                                  <p:childTnLst>
                                    <p:set>
                                      <p:cBhvr>
                                        <p:cTn id="257" dur="1" fill="hold">
                                          <p:stCondLst>
                                            <p:cond delay="0"/>
                                          </p:stCondLst>
                                        </p:cTn>
                                        <p:tgtEl>
                                          <p:spTgt spid="268"/>
                                        </p:tgtEl>
                                        <p:attrNameLst>
                                          <p:attrName>style.visibility</p:attrName>
                                        </p:attrNameLst>
                                      </p:cBhvr>
                                      <p:to>
                                        <p:strVal val="visible"/>
                                      </p:to>
                                    </p:set>
                                    <p:animEffect transition="in" filter="fade">
                                      <p:cBhvr>
                                        <p:cTn id="258" dur="2000"/>
                                        <p:tgtEl>
                                          <p:spTgt spid="268"/>
                                        </p:tgtEl>
                                      </p:cBhvr>
                                    </p:animEffect>
                                  </p:childTnLst>
                                </p:cTn>
                              </p:par>
                              <p:par>
                                <p:cTn id="259" presetID="10" presetClass="entr" presetSubtype="0" fill="hold" nodeType="withEffect">
                                  <p:stCondLst>
                                    <p:cond delay="0"/>
                                  </p:stCondLst>
                                  <p:childTnLst>
                                    <p:set>
                                      <p:cBhvr>
                                        <p:cTn id="260" dur="1" fill="hold">
                                          <p:stCondLst>
                                            <p:cond delay="0"/>
                                          </p:stCondLst>
                                        </p:cTn>
                                        <p:tgtEl>
                                          <p:spTgt spid="269"/>
                                        </p:tgtEl>
                                        <p:attrNameLst>
                                          <p:attrName>style.visibility</p:attrName>
                                        </p:attrNameLst>
                                      </p:cBhvr>
                                      <p:to>
                                        <p:strVal val="visible"/>
                                      </p:to>
                                    </p:set>
                                    <p:animEffect transition="in" filter="fade">
                                      <p:cBhvr>
                                        <p:cTn id="261" dur="2000"/>
                                        <p:tgtEl>
                                          <p:spTgt spid="269"/>
                                        </p:tgtEl>
                                      </p:cBhvr>
                                    </p:animEffect>
                                  </p:childTnLst>
                                </p:cTn>
                              </p:par>
                              <p:par>
                                <p:cTn id="262" presetID="10" presetClass="entr" presetSubtype="0" fill="hold" nodeType="withEffect">
                                  <p:stCondLst>
                                    <p:cond delay="0"/>
                                  </p:stCondLst>
                                  <p:childTnLst>
                                    <p:set>
                                      <p:cBhvr>
                                        <p:cTn id="263" dur="1" fill="hold">
                                          <p:stCondLst>
                                            <p:cond delay="0"/>
                                          </p:stCondLst>
                                        </p:cTn>
                                        <p:tgtEl>
                                          <p:spTgt spid="270"/>
                                        </p:tgtEl>
                                        <p:attrNameLst>
                                          <p:attrName>style.visibility</p:attrName>
                                        </p:attrNameLst>
                                      </p:cBhvr>
                                      <p:to>
                                        <p:strVal val="visible"/>
                                      </p:to>
                                    </p:set>
                                    <p:animEffect transition="in" filter="fade">
                                      <p:cBhvr>
                                        <p:cTn id="264" dur="2000"/>
                                        <p:tgtEl>
                                          <p:spTgt spid="270"/>
                                        </p:tgtEl>
                                      </p:cBhvr>
                                    </p:animEffect>
                                  </p:childTnLst>
                                </p:cTn>
                              </p:par>
                              <p:par>
                                <p:cTn id="265" presetID="10" presetClass="entr" presetSubtype="0" fill="hold" nodeType="withEffect">
                                  <p:stCondLst>
                                    <p:cond delay="0"/>
                                  </p:stCondLst>
                                  <p:childTnLst>
                                    <p:set>
                                      <p:cBhvr>
                                        <p:cTn id="266" dur="1" fill="hold">
                                          <p:stCondLst>
                                            <p:cond delay="0"/>
                                          </p:stCondLst>
                                        </p:cTn>
                                        <p:tgtEl>
                                          <p:spTgt spid="271"/>
                                        </p:tgtEl>
                                        <p:attrNameLst>
                                          <p:attrName>style.visibility</p:attrName>
                                        </p:attrNameLst>
                                      </p:cBhvr>
                                      <p:to>
                                        <p:strVal val="visible"/>
                                      </p:to>
                                    </p:set>
                                    <p:animEffect transition="in" filter="fade">
                                      <p:cBhvr>
                                        <p:cTn id="267" dur="2000"/>
                                        <p:tgtEl>
                                          <p:spTgt spid="271"/>
                                        </p:tgtEl>
                                      </p:cBhvr>
                                    </p:animEffect>
                                  </p:childTnLst>
                                </p:cTn>
                              </p:par>
                              <p:par>
                                <p:cTn id="268" presetID="10" presetClass="entr" presetSubtype="0" fill="hold" nodeType="withEffect">
                                  <p:stCondLst>
                                    <p:cond delay="0"/>
                                  </p:stCondLst>
                                  <p:childTnLst>
                                    <p:set>
                                      <p:cBhvr>
                                        <p:cTn id="269" dur="1" fill="hold">
                                          <p:stCondLst>
                                            <p:cond delay="0"/>
                                          </p:stCondLst>
                                        </p:cTn>
                                        <p:tgtEl>
                                          <p:spTgt spid="272"/>
                                        </p:tgtEl>
                                        <p:attrNameLst>
                                          <p:attrName>style.visibility</p:attrName>
                                        </p:attrNameLst>
                                      </p:cBhvr>
                                      <p:to>
                                        <p:strVal val="visible"/>
                                      </p:to>
                                    </p:set>
                                    <p:animEffect transition="in" filter="fade">
                                      <p:cBhvr>
                                        <p:cTn id="270" dur="2000"/>
                                        <p:tgtEl>
                                          <p:spTgt spid="272"/>
                                        </p:tgtEl>
                                      </p:cBhvr>
                                    </p:animEffect>
                                  </p:childTnLst>
                                </p:cTn>
                              </p:par>
                              <p:par>
                                <p:cTn id="271" presetID="10" presetClass="entr" presetSubtype="0" fill="hold" nodeType="withEffect">
                                  <p:stCondLst>
                                    <p:cond delay="0"/>
                                  </p:stCondLst>
                                  <p:childTnLst>
                                    <p:set>
                                      <p:cBhvr>
                                        <p:cTn id="272" dur="1" fill="hold">
                                          <p:stCondLst>
                                            <p:cond delay="0"/>
                                          </p:stCondLst>
                                        </p:cTn>
                                        <p:tgtEl>
                                          <p:spTgt spid="273"/>
                                        </p:tgtEl>
                                        <p:attrNameLst>
                                          <p:attrName>style.visibility</p:attrName>
                                        </p:attrNameLst>
                                      </p:cBhvr>
                                      <p:to>
                                        <p:strVal val="visible"/>
                                      </p:to>
                                    </p:set>
                                    <p:animEffect transition="in" filter="fade">
                                      <p:cBhvr>
                                        <p:cTn id="273" dur="2000"/>
                                        <p:tgtEl>
                                          <p:spTgt spid="273"/>
                                        </p:tgtEl>
                                      </p:cBhvr>
                                    </p:animEffect>
                                  </p:childTnLst>
                                </p:cTn>
                              </p:par>
                              <p:par>
                                <p:cTn id="274" presetID="10" presetClass="entr" presetSubtype="0" fill="hold" nodeType="withEffect">
                                  <p:stCondLst>
                                    <p:cond delay="0"/>
                                  </p:stCondLst>
                                  <p:childTnLst>
                                    <p:set>
                                      <p:cBhvr>
                                        <p:cTn id="275" dur="1" fill="hold">
                                          <p:stCondLst>
                                            <p:cond delay="0"/>
                                          </p:stCondLst>
                                        </p:cTn>
                                        <p:tgtEl>
                                          <p:spTgt spid="274"/>
                                        </p:tgtEl>
                                        <p:attrNameLst>
                                          <p:attrName>style.visibility</p:attrName>
                                        </p:attrNameLst>
                                      </p:cBhvr>
                                      <p:to>
                                        <p:strVal val="visible"/>
                                      </p:to>
                                    </p:set>
                                    <p:animEffect transition="in" filter="fade">
                                      <p:cBhvr>
                                        <p:cTn id="276" dur="2000"/>
                                        <p:tgtEl>
                                          <p:spTgt spid="274"/>
                                        </p:tgtEl>
                                      </p:cBhvr>
                                    </p:animEffect>
                                  </p:childTnLst>
                                </p:cTn>
                              </p:par>
                              <p:par>
                                <p:cTn id="277" presetID="10" presetClass="entr" presetSubtype="0" fill="hold" nodeType="withEffect">
                                  <p:stCondLst>
                                    <p:cond delay="0"/>
                                  </p:stCondLst>
                                  <p:childTnLst>
                                    <p:set>
                                      <p:cBhvr>
                                        <p:cTn id="278" dur="1" fill="hold">
                                          <p:stCondLst>
                                            <p:cond delay="0"/>
                                          </p:stCondLst>
                                        </p:cTn>
                                        <p:tgtEl>
                                          <p:spTgt spid="275"/>
                                        </p:tgtEl>
                                        <p:attrNameLst>
                                          <p:attrName>style.visibility</p:attrName>
                                        </p:attrNameLst>
                                      </p:cBhvr>
                                      <p:to>
                                        <p:strVal val="visible"/>
                                      </p:to>
                                    </p:set>
                                    <p:animEffect transition="in" filter="fade">
                                      <p:cBhvr>
                                        <p:cTn id="279" dur="2000"/>
                                        <p:tgtEl>
                                          <p:spTgt spid="275"/>
                                        </p:tgtEl>
                                      </p:cBhvr>
                                    </p:animEffect>
                                  </p:childTnLst>
                                </p:cTn>
                              </p:par>
                              <p:par>
                                <p:cTn id="280" presetID="10" presetClass="entr" presetSubtype="0" fill="hold" nodeType="withEffect">
                                  <p:stCondLst>
                                    <p:cond delay="0"/>
                                  </p:stCondLst>
                                  <p:childTnLst>
                                    <p:set>
                                      <p:cBhvr>
                                        <p:cTn id="281" dur="1" fill="hold">
                                          <p:stCondLst>
                                            <p:cond delay="0"/>
                                          </p:stCondLst>
                                        </p:cTn>
                                        <p:tgtEl>
                                          <p:spTgt spid="276"/>
                                        </p:tgtEl>
                                        <p:attrNameLst>
                                          <p:attrName>style.visibility</p:attrName>
                                        </p:attrNameLst>
                                      </p:cBhvr>
                                      <p:to>
                                        <p:strVal val="visible"/>
                                      </p:to>
                                    </p:set>
                                    <p:animEffect transition="in" filter="fade">
                                      <p:cBhvr>
                                        <p:cTn id="282" dur="2000"/>
                                        <p:tgtEl>
                                          <p:spTgt spid="276"/>
                                        </p:tgtEl>
                                      </p:cBhvr>
                                    </p:animEffect>
                                  </p:childTnLst>
                                </p:cTn>
                              </p:par>
                              <p:par>
                                <p:cTn id="283" presetID="10" presetClass="entr" presetSubtype="0" fill="hold" nodeType="withEffect">
                                  <p:stCondLst>
                                    <p:cond delay="0"/>
                                  </p:stCondLst>
                                  <p:childTnLst>
                                    <p:set>
                                      <p:cBhvr>
                                        <p:cTn id="284" dur="1" fill="hold">
                                          <p:stCondLst>
                                            <p:cond delay="0"/>
                                          </p:stCondLst>
                                        </p:cTn>
                                        <p:tgtEl>
                                          <p:spTgt spid="277"/>
                                        </p:tgtEl>
                                        <p:attrNameLst>
                                          <p:attrName>style.visibility</p:attrName>
                                        </p:attrNameLst>
                                      </p:cBhvr>
                                      <p:to>
                                        <p:strVal val="visible"/>
                                      </p:to>
                                    </p:set>
                                    <p:animEffect transition="in" filter="fade">
                                      <p:cBhvr>
                                        <p:cTn id="285" dur="2000"/>
                                        <p:tgtEl>
                                          <p:spTgt spid="277"/>
                                        </p:tgtEl>
                                      </p:cBhvr>
                                    </p:animEffect>
                                  </p:childTnLst>
                                </p:cTn>
                              </p:par>
                              <p:par>
                                <p:cTn id="286" presetID="10" presetClass="entr" presetSubtype="0" fill="hold" nodeType="withEffect">
                                  <p:stCondLst>
                                    <p:cond delay="0"/>
                                  </p:stCondLst>
                                  <p:childTnLst>
                                    <p:set>
                                      <p:cBhvr>
                                        <p:cTn id="287" dur="1" fill="hold">
                                          <p:stCondLst>
                                            <p:cond delay="0"/>
                                          </p:stCondLst>
                                        </p:cTn>
                                        <p:tgtEl>
                                          <p:spTgt spid="278"/>
                                        </p:tgtEl>
                                        <p:attrNameLst>
                                          <p:attrName>style.visibility</p:attrName>
                                        </p:attrNameLst>
                                      </p:cBhvr>
                                      <p:to>
                                        <p:strVal val="visible"/>
                                      </p:to>
                                    </p:set>
                                    <p:animEffect transition="in" filter="fade">
                                      <p:cBhvr>
                                        <p:cTn id="288" dur="2000"/>
                                        <p:tgtEl>
                                          <p:spTgt spid="278"/>
                                        </p:tgtEl>
                                      </p:cBhvr>
                                    </p:animEffect>
                                  </p:childTnLst>
                                </p:cTn>
                              </p:par>
                              <p:par>
                                <p:cTn id="289" presetID="10" presetClass="entr" presetSubtype="0" fill="hold" nodeType="withEffect">
                                  <p:stCondLst>
                                    <p:cond delay="0"/>
                                  </p:stCondLst>
                                  <p:childTnLst>
                                    <p:set>
                                      <p:cBhvr>
                                        <p:cTn id="290" dur="1" fill="hold">
                                          <p:stCondLst>
                                            <p:cond delay="0"/>
                                          </p:stCondLst>
                                        </p:cTn>
                                        <p:tgtEl>
                                          <p:spTgt spid="279"/>
                                        </p:tgtEl>
                                        <p:attrNameLst>
                                          <p:attrName>style.visibility</p:attrName>
                                        </p:attrNameLst>
                                      </p:cBhvr>
                                      <p:to>
                                        <p:strVal val="visible"/>
                                      </p:to>
                                    </p:set>
                                    <p:animEffect transition="in" filter="fade">
                                      <p:cBhvr>
                                        <p:cTn id="291" dur="2000"/>
                                        <p:tgtEl>
                                          <p:spTgt spid="279"/>
                                        </p:tgtEl>
                                      </p:cBhvr>
                                    </p:animEffect>
                                  </p:childTnLst>
                                </p:cTn>
                              </p:par>
                              <p:par>
                                <p:cTn id="292" presetID="10" presetClass="entr" presetSubtype="0" fill="hold" nodeType="withEffect">
                                  <p:stCondLst>
                                    <p:cond delay="0"/>
                                  </p:stCondLst>
                                  <p:childTnLst>
                                    <p:set>
                                      <p:cBhvr>
                                        <p:cTn id="293" dur="1" fill="hold">
                                          <p:stCondLst>
                                            <p:cond delay="0"/>
                                          </p:stCondLst>
                                        </p:cTn>
                                        <p:tgtEl>
                                          <p:spTgt spid="280"/>
                                        </p:tgtEl>
                                        <p:attrNameLst>
                                          <p:attrName>style.visibility</p:attrName>
                                        </p:attrNameLst>
                                      </p:cBhvr>
                                      <p:to>
                                        <p:strVal val="visible"/>
                                      </p:to>
                                    </p:set>
                                    <p:animEffect transition="in" filter="fade">
                                      <p:cBhvr>
                                        <p:cTn id="294" dur="2000"/>
                                        <p:tgtEl>
                                          <p:spTgt spid="280"/>
                                        </p:tgtEl>
                                      </p:cBhvr>
                                    </p:animEffect>
                                  </p:childTnLst>
                                </p:cTn>
                              </p:par>
                              <p:par>
                                <p:cTn id="295" presetID="10" presetClass="entr" presetSubtype="0" fill="hold" nodeType="withEffect">
                                  <p:stCondLst>
                                    <p:cond delay="0"/>
                                  </p:stCondLst>
                                  <p:childTnLst>
                                    <p:set>
                                      <p:cBhvr>
                                        <p:cTn id="296" dur="1" fill="hold">
                                          <p:stCondLst>
                                            <p:cond delay="0"/>
                                          </p:stCondLst>
                                        </p:cTn>
                                        <p:tgtEl>
                                          <p:spTgt spid="281"/>
                                        </p:tgtEl>
                                        <p:attrNameLst>
                                          <p:attrName>style.visibility</p:attrName>
                                        </p:attrNameLst>
                                      </p:cBhvr>
                                      <p:to>
                                        <p:strVal val="visible"/>
                                      </p:to>
                                    </p:set>
                                    <p:animEffect transition="in" filter="fade">
                                      <p:cBhvr>
                                        <p:cTn id="297" dur="2000"/>
                                        <p:tgtEl>
                                          <p:spTgt spid="281"/>
                                        </p:tgtEl>
                                      </p:cBhvr>
                                    </p:animEffect>
                                  </p:childTnLst>
                                </p:cTn>
                              </p:par>
                              <p:par>
                                <p:cTn id="298" presetID="10" presetClass="entr" presetSubtype="0" fill="hold" nodeType="withEffect">
                                  <p:stCondLst>
                                    <p:cond delay="0"/>
                                  </p:stCondLst>
                                  <p:childTnLst>
                                    <p:set>
                                      <p:cBhvr>
                                        <p:cTn id="299" dur="1" fill="hold">
                                          <p:stCondLst>
                                            <p:cond delay="0"/>
                                          </p:stCondLst>
                                        </p:cTn>
                                        <p:tgtEl>
                                          <p:spTgt spid="282"/>
                                        </p:tgtEl>
                                        <p:attrNameLst>
                                          <p:attrName>style.visibility</p:attrName>
                                        </p:attrNameLst>
                                      </p:cBhvr>
                                      <p:to>
                                        <p:strVal val="visible"/>
                                      </p:to>
                                    </p:set>
                                    <p:animEffect transition="in" filter="fade">
                                      <p:cBhvr>
                                        <p:cTn id="300" dur="2000"/>
                                        <p:tgtEl>
                                          <p:spTgt spid="282"/>
                                        </p:tgtEl>
                                      </p:cBhvr>
                                    </p:animEffect>
                                  </p:childTnLst>
                                </p:cTn>
                              </p:par>
                              <p:par>
                                <p:cTn id="301" presetID="10" presetClass="entr" presetSubtype="0" fill="hold" nodeType="withEffect">
                                  <p:stCondLst>
                                    <p:cond delay="0"/>
                                  </p:stCondLst>
                                  <p:childTnLst>
                                    <p:set>
                                      <p:cBhvr>
                                        <p:cTn id="302" dur="1" fill="hold">
                                          <p:stCondLst>
                                            <p:cond delay="0"/>
                                          </p:stCondLst>
                                        </p:cTn>
                                        <p:tgtEl>
                                          <p:spTgt spid="283"/>
                                        </p:tgtEl>
                                        <p:attrNameLst>
                                          <p:attrName>style.visibility</p:attrName>
                                        </p:attrNameLst>
                                      </p:cBhvr>
                                      <p:to>
                                        <p:strVal val="visible"/>
                                      </p:to>
                                    </p:set>
                                    <p:animEffect transition="in" filter="fade">
                                      <p:cBhvr>
                                        <p:cTn id="303" dur="2000"/>
                                        <p:tgtEl>
                                          <p:spTgt spid="283"/>
                                        </p:tgtEl>
                                      </p:cBhvr>
                                    </p:animEffect>
                                  </p:childTnLst>
                                </p:cTn>
                              </p:par>
                              <p:par>
                                <p:cTn id="304" presetID="10" presetClass="entr" presetSubtype="0" fill="hold" nodeType="withEffect">
                                  <p:stCondLst>
                                    <p:cond delay="0"/>
                                  </p:stCondLst>
                                  <p:childTnLst>
                                    <p:set>
                                      <p:cBhvr>
                                        <p:cTn id="305" dur="1" fill="hold">
                                          <p:stCondLst>
                                            <p:cond delay="0"/>
                                          </p:stCondLst>
                                        </p:cTn>
                                        <p:tgtEl>
                                          <p:spTgt spid="284"/>
                                        </p:tgtEl>
                                        <p:attrNameLst>
                                          <p:attrName>style.visibility</p:attrName>
                                        </p:attrNameLst>
                                      </p:cBhvr>
                                      <p:to>
                                        <p:strVal val="visible"/>
                                      </p:to>
                                    </p:set>
                                    <p:animEffect transition="in" filter="fade">
                                      <p:cBhvr>
                                        <p:cTn id="306" dur="2000"/>
                                        <p:tgtEl>
                                          <p:spTgt spid="284"/>
                                        </p:tgtEl>
                                      </p:cBhvr>
                                    </p:animEffect>
                                  </p:childTnLst>
                                </p:cTn>
                              </p:par>
                              <p:par>
                                <p:cTn id="307" presetID="10" presetClass="entr" presetSubtype="0" fill="hold" nodeType="withEffect">
                                  <p:stCondLst>
                                    <p:cond delay="0"/>
                                  </p:stCondLst>
                                  <p:childTnLst>
                                    <p:set>
                                      <p:cBhvr>
                                        <p:cTn id="308" dur="1" fill="hold">
                                          <p:stCondLst>
                                            <p:cond delay="0"/>
                                          </p:stCondLst>
                                        </p:cTn>
                                        <p:tgtEl>
                                          <p:spTgt spid="285"/>
                                        </p:tgtEl>
                                        <p:attrNameLst>
                                          <p:attrName>style.visibility</p:attrName>
                                        </p:attrNameLst>
                                      </p:cBhvr>
                                      <p:to>
                                        <p:strVal val="visible"/>
                                      </p:to>
                                    </p:set>
                                    <p:animEffect transition="in" filter="fade">
                                      <p:cBhvr>
                                        <p:cTn id="309" dur="2000"/>
                                        <p:tgtEl>
                                          <p:spTgt spid="285"/>
                                        </p:tgtEl>
                                      </p:cBhvr>
                                    </p:animEffect>
                                  </p:childTnLst>
                                </p:cTn>
                              </p:par>
                              <p:par>
                                <p:cTn id="310" presetID="10" presetClass="entr" presetSubtype="0" fill="hold" nodeType="withEffect">
                                  <p:stCondLst>
                                    <p:cond delay="0"/>
                                  </p:stCondLst>
                                  <p:childTnLst>
                                    <p:set>
                                      <p:cBhvr>
                                        <p:cTn id="311" dur="1" fill="hold">
                                          <p:stCondLst>
                                            <p:cond delay="0"/>
                                          </p:stCondLst>
                                        </p:cTn>
                                        <p:tgtEl>
                                          <p:spTgt spid="286"/>
                                        </p:tgtEl>
                                        <p:attrNameLst>
                                          <p:attrName>style.visibility</p:attrName>
                                        </p:attrNameLst>
                                      </p:cBhvr>
                                      <p:to>
                                        <p:strVal val="visible"/>
                                      </p:to>
                                    </p:set>
                                    <p:animEffect transition="in" filter="fade">
                                      <p:cBhvr>
                                        <p:cTn id="312" dur="2000"/>
                                        <p:tgtEl>
                                          <p:spTgt spid="286"/>
                                        </p:tgtEl>
                                      </p:cBhvr>
                                    </p:animEffect>
                                  </p:childTnLst>
                                </p:cTn>
                              </p:par>
                              <p:par>
                                <p:cTn id="313" presetID="10" presetClass="entr" presetSubtype="0" fill="hold" nodeType="withEffect">
                                  <p:stCondLst>
                                    <p:cond delay="0"/>
                                  </p:stCondLst>
                                  <p:childTnLst>
                                    <p:set>
                                      <p:cBhvr>
                                        <p:cTn id="314" dur="1" fill="hold">
                                          <p:stCondLst>
                                            <p:cond delay="0"/>
                                          </p:stCondLst>
                                        </p:cTn>
                                        <p:tgtEl>
                                          <p:spTgt spid="287"/>
                                        </p:tgtEl>
                                        <p:attrNameLst>
                                          <p:attrName>style.visibility</p:attrName>
                                        </p:attrNameLst>
                                      </p:cBhvr>
                                      <p:to>
                                        <p:strVal val="visible"/>
                                      </p:to>
                                    </p:set>
                                    <p:animEffect transition="in" filter="fade">
                                      <p:cBhvr>
                                        <p:cTn id="315" dur="2000"/>
                                        <p:tgtEl>
                                          <p:spTgt spid="287"/>
                                        </p:tgtEl>
                                      </p:cBhvr>
                                    </p:animEffect>
                                  </p:childTnLst>
                                </p:cTn>
                              </p:par>
                              <p:par>
                                <p:cTn id="316" presetID="10" presetClass="entr" presetSubtype="0" fill="hold" nodeType="withEffect">
                                  <p:stCondLst>
                                    <p:cond delay="0"/>
                                  </p:stCondLst>
                                  <p:childTnLst>
                                    <p:set>
                                      <p:cBhvr>
                                        <p:cTn id="317" dur="1" fill="hold">
                                          <p:stCondLst>
                                            <p:cond delay="0"/>
                                          </p:stCondLst>
                                        </p:cTn>
                                        <p:tgtEl>
                                          <p:spTgt spid="2496"/>
                                        </p:tgtEl>
                                        <p:attrNameLst>
                                          <p:attrName>style.visibility</p:attrName>
                                        </p:attrNameLst>
                                      </p:cBhvr>
                                      <p:to>
                                        <p:strVal val="visible"/>
                                      </p:to>
                                    </p:set>
                                    <p:animEffect transition="in" filter="fade">
                                      <p:cBhvr>
                                        <p:cTn id="318" dur="2000"/>
                                        <p:tgtEl>
                                          <p:spTgt spid="2496"/>
                                        </p:tgtEl>
                                      </p:cBhvr>
                                    </p:animEffect>
                                  </p:childTnLst>
                                </p:cTn>
                              </p:par>
                              <p:par>
                                <p:cTn id="319" presetID="10" presetClass="entr" presetSubtype="0" fill="hold" nodeType="withEffect">
                                  <p:stCondLst>
                                    <p:cond delay="0"/>
                                  </p:stCondLst>
                                  <p:childTnLst>
                                    <p:set>
                                      <p:cBhvr>
                                        <p:cTn id="320" dur="1" fill="hold">
                                          <p:stCondLst>
                                            <p:cond delay="0"/>
                                          </p:stCondLst>
                                        </p:cTn>
                                        <p:tgtEl>
                                          <p:spTgt spid="2497"/>
                                        </p:tgtEl>
                                        <p:attrNameLst>
                                          <p:attrName>style.visibility</p:attrName>
                                        </p:attrNameLst>
                                      </p:cBhvr>
                                      <p:to>
                                        <p:strVal val="visible"/>
                                      </p:to>
                                    </p:set>
                                    <p:animEffect transition="in" filter="fade">
                                      <p:cBhvr>
                                        <p:cTn id="321" dur="2000"/>
                                        <p:tgtEl>
                                          <p:spTgt spid="2497"/>
                                        </p:tgtEl>
                                      </p:cBhvr>
                                    </p:animEffect>
                                  </p:childTnLst>
                                </p:cTn>
                              </p:par>
                              <p:par>
                                <p:cTn id="322" presetID="10" presetClass="entr" presetSubtype="0" fill="hold" nodeType="withEffect">
                                  <p:stCondLst>
                                    <p:cond delay="0"/>
                                  </p:stCondLst>
                                  <p:childTnLst>
                                    <p:set>
                                      <p:cBhvr>
                                        <p:cTn id="323" dur="1" fill="hold">
                                          <p:stCondLst>
                                            <p:cond delay="0"/>
                                          </p:stCondLst>
                                        </p:cTn>
                                        <p:tgtEl>
                                          <p:spTgt spid="2498"/>
                                        </p:tgtEl>
                                        <p:attrNameLst>
                                          <p:attrName>style.visibility</p:attrName>
                                        </p:attrNameLst>
                                      </p:cBhvr>
                                      <p:to>
                                        <p:strVal val="visible"/>
                                      </p:to>
                                    </p:set>
                                    <p:animEffect transition="in" filter="fade">
                                      <p:cBhvr>
                                        <p:cTn id="324" dur="2000"/>
                                        <p:tgtEl>
                                          <p:spTgt spid="2498"/>
                                        </p:tgtEl>
                                      </p:cBhvr>
                                    </p:animEffect>
                                  </p:childTnLst>
                                </p:cTn>
                              </p:par>
                              <p:par>
                                <p:cTn id="325" presetID="10" presetClass="entr" presetSubtype="0" fill="hold" nodeType="withEffect">
                                  <p:stCondLst>
                                    <p:cond delay="0"/>
                                  </p:stCondLst>
                                  <p:childTnLst>
                                    <p:set>
                                      <p:cBhvr>
                                        <p:cTn id="326" dur="1" fill="hold">
                                          <p:stCondLst>
                                            <p:cond delay="0"/>
                                          </p:stCondLst>
                                        </p:cTn>
                                        <p:tgtEl>
                                          <p:spTgt spid="2499"/>
                                        </p:tgtEl>
                                        <p:attrNameLst>
                                          <p:attrName>style.visibility</p:attrName>
                                        </p:attrNameLst>
                                      </p:cBhvr>
                                      <p:to>
                                        <p:strVal val="visible"/>
                                      </p:to>
                                    </p:set>
                                    <p:animEffect transition="in" filter="fade">
                                      <p:cBhvr>
                                        <p:cTn id="327" dur="2000"/>
                                        <p:tgtEl>
                                          <p:spTgt spid="2499"/>
                                        </p:tgtEl>
                                      </p:cBhvr>
                                    </p:animEffect>
                                  </p:childTnLst>
                                </p:cTn>
                              </p:par>
                              <p:par>
                                <p:cTn id="328" presetID="10" presetClass="entr" presetSubtype="0" fill="hold" nodeType="withEffect">
                                  <p:stCondLst>
                                    <p:cond delay="0"/>
                                  </p:stCondLst>
                                  <p:childTnLst>
                                    <p:set>
                                      <p:cBhvr>
                                        <p:cTn id="329" dur="1" fill="hold">
                                          <p:stCondLst>
                                            <p:cond delay="0"/>
                                          </p:stCondLst>
                                        </p:cTn>
                                        <p:tgtEl>
                                          <p:spTgt spid="2500"/>
                                        </p:tgtEl>
                                        <p:attrNameLst>
                                          <p:attrName>style.visibility</p:attrName>
                                        </p:attrNameLst>
                                      </p:cBhvr>
                                      <p:to>
                                        <p:strVal val="visible"/>
                                      </p:to>
                                    </p:set>
                                    <p:animEffect transition="in" filter="fade">
                                      <p:cBhvr>
                                        <p:cTn id="330" dur="2000"/>
                                        <p:tgtEl>
                                          <p:spTgt spid="2500"/>
                                        </p:tgtEl>
                                      </p:cBhvr>
                                    </p:animEffect>
                                  </p:childTnLst>
                                </p:cTn>
                              </p:par>
                              <p:par>
                                <p:cTn id="331" presetID="10" presetClass="entr" presetSubtype="0" fill="hold" nodeType="withEffect">
                                  <p:stCondLst>
                                    <p:cond delay="0"/>
                                  </p:stCondLst>
                                  <p:childTnLst>
                                    <p:set>
                                      <p:cBhvr>
                                        <p:cTn id="332" dur="1" fill="hold">
                                          <p:stCondLst>
                                            <p:cond delay="0"/>
                                          </p:stCondLst>
                                        </p:cTn>
                                        <p:tgtEl>
                                          <p:spTgt spid="2501"/>
                                        </p:tgtEl>
                                        <p:attrNameLst>
                                          <p:attrName>style.visibility</p:attrName>
                                        </p:attrNameLst>
                                      </p:cBhvr>
                                      <p:to>
                                        <p:strVal val="visible"/>
                                      </p:to>
                                    </p:set>
                                    <p:animEffect transition="in" filter="fade">
                                      <p:cBhvr>
                                        <p:cTn id="333" dur="2000"/>
                                        <p:tgtEl>
                                          <p:spTgt spid="2501"/>
                                        </p:tgtEl>
                                      </p:cBhvr>
                                    </p:animEffect>
                                  </p:childTnLst>
                                </p:cTn>
                              </p:par>
                              <p:par>
                                <p:cTn id="334" presetID="10" presetClass="entr" presetSubtype="0" fill="hold" nodeType="withEffect">
                                  <p:stCondLst>
                                    <p:cond delay="0"/>
                                  </p:stCondLst>
                                  <p:childTnLst>
                                    <p:set>
                                      <p:cBhvr>
                                        <p:cTn id="335" dur="1" fill="hold">
                                          <p:stCondLst>
                                            <p:cond delay="0"/>
                                          </p:stCondLst>
                                        </p:cTn>
                                        <p:tgtEl>
                                          <p:spTgt spid="2502"/>
                                        </p:tgtEl>
                                        <p:attrNameLst>
                                          <p:attrName>style.visibility</p:attrName>
                                        </p:attrNameLst>
                                      </p:cBhvr>
                                      <p:to>
                                        <p:strVal val="visible"/>
                                      </p:to>
                                    </p:set>
                                    <p:animEffect transition="in" filter="fade">
                                      <p:cBhvr>
                                        <p:cTn id="336" dur="2000"/>
                                        <p:tgtEl>
                                          <p:spTgt spid="2502"/>
                                        </p:tgtEl>
                                      </p:cBhvr>
                                    </p:animEffect>
                                  </p:childTnLst>
                                </p:cTn>
                              </p:par>
                              <p:par>
                                <p:cTn id="337" presetID="10" presetClass="entr" presetSubtype="0" fill="hold" nodeType="withEffect">
                                  <p:stCondLst>
                                    <p:cond delay="0"/>
                                  </p:stCondLst>
                                  <p:childTnLst>
                                    <p:set>
                                      <p:cBhvr>
                                        <p:cTn id="338" dur="1" fill="hold">
                                          <p:stCondLst>
                                            <p:cond delay="0"/>
                                          </p:stCondLst>
                                        </p:cTn>
                                        <p:tgtEl>
                                          <p:spTgt spid="2503"/>
                                        </p:tgtEl>
                                        <p:attrNameLst>
                                          <p:attrName>style.visibility</p:attrName>
                                        </p:attrNameLst>
                                      </p:cBhvr>
                                      <p:to>
                                        <p:strVal val="visible"/>
                                      </p:to>
                                    </p:set>
                                    <p:animEffect transition="in" filter="fade">
                                      <p:cBhvr>
                                        <p:cTn id="339" dur="2000"/>
                                        <p:tgtEl>
                                          <p:spTgt spid="2503"/>
                                        </p:tgtEl>
                                      </p:cBhvr>
                                    </p:animEffect>
                                  </p:childTnLst>
                                </p:cTn>
                              </p:par>
                              <p:par>
                                <p:cTn id="340" presetID="10" presetClass="entr" presetSubtype="0" fill="hold" nodeType="withEffect">
                                  <p:stCondLst>
                                    <p:cond delay="0"/>
                                  </p:stCondLst>
                                  <p:childTnLst>
                                    <p:set>
                                      <p:cBhvr>
                                        <p:cTn id="341" dur="1" fill="hold">
                                          <p:stCondLst>
                                            <p:cond delay="0"/>
                                          </p:stCondLst>
                                        </p:cTn>
                                        <p:tgtEl>
                                          <p:spTgt spid="2504"/>
                                        </p:tgtEl>
                                        <p:attrNameLst>
                                          <p:attrName>style.visibility</p:attrName>
                                        </p:attrNameLst>
                                      </p:cBhvr>
                                      <p:to>
                                        <p:strVal val="visible"/>
                                      </p:to>
                                    </p:set>
                                    <p:animEffect transition="in" filter="fade">
                                      <p:cBhvr>
                                        <p:cTn id="342" dur="2000"/>
                                        <p:tgtEl>
                                          <p:spTgt spid="2504"/>
                                        </p:tgtEl>
                                      </p:cBhvr>
                                    </p:animEffect>
                                  </p:childTnLst>
                                </p:cTn>
                              </p:par>
                              <p:par>
                                <p:cTn id="343" presetID="10" presetClass="entr" presetSubtype="0" fill="hold" nodeType="withEffect">
                                  <p:stCondLst>
                                    <p:cond delay="0"/>
                                  </p:stCondLst>
                                  <p:childTnLst>
                                    <p:set>
                                      <p:cBhvr>
                                        <p:cTn id="344" dur="1" fill="hold">
                                          <p:stCondLst>
                                            <p:cond delay="0"/>
                                          </p:stCondLst>
                                        </p:cTn>
                                        <p:tgtEl>
                                          <p:spTgt spid="2505"/>
                                        </p:tgtEl>
                                        <p:attrNameLst>
                                          <p:attrName>style.visibility</p:attrName>
                                        </p:attrNameLst>
                                      </p:cBhvr>
                                      <p:to>
                                        <p:strVal val="visible"/>
                                      </p:to>
                                    </p:set>
                                    <p:animEffect transition="in" filter="fade">
                                      <p:cBhvr>
                                        <p:cTn id="345" dur="2000"/>
                                        <p:tgtEl>
                                          <p:spTgt spid="2505"/>
                                        </p:tgtEl>
                                      </p:cBhvr>
                                    </p:animEffect>
                                  </p:childTnLst>
                                </p:cTn>
                              </p:par>
                              <p:par>
                                <p:cTn id="346" presetID="10" presetClass="entr" presetSubtype="0" fill="hold" nodeType="withEffect">
                                  <p:stCondLst>
                                    <p:cond delay="0"/>
                                  </p:stCondLst>
                                  <p:childTnLst>
                                    <p:set>
                                      <p:cBhvr>
                                        <p:cTn id="347" dur="1" fill="hold">
                                          <p:stCondLst>
                                            <p:cond delay="0"/>
                                          </p:stCondLst>
                                        </p:cTn>
                                        <p:tgtEl>
                                          <p:spTgt spid="2506"/>
                                        </p:tgtEl>
                                        <p:attrNameLst>
                                          <p:attrName>style.visibility</p:attrName>
                                        </p:attrNameLst>
                                      </p:cBhvr>
                                      <p:to>
                                        <p:strVal val="visible"/>
                                      </p:to>
                                    </p:set>
                                    <p:animEffect transition="in" filter="fade">
                                      <p:cBhvr>
                                        <p:cTn id="348" dur="2000"/>
                                        <p:tgtEl>
                                          <p:spTgt spid="2506"/>
                                        </p:tgtEl>
                                      </p:cBhvr>
                                    </p:animEffect>
                                  </p:childTnLst>
                                </p:cTn>
                              </p:par>
                              <p:par>
                                <p:cTn id="349" presetID="10" presetClass="entr" presetSubtype="0" fill="hold" nodeType="withEffect">
                                  <p:stCondLst>
                                    <p:cond delay="0"/>
                                  </p:stCondLst>
                                  <p:childTnLst>
                                    <p:set>
                                      <p:cBhvr>
                                        <p:cTn id="350" dur="1" fill="hold">
                                          <p:stCondLst>
                                            <p:cond delay="0"/>
                                          </p:stCondLst>
                                        </p:cTn>
                                        <p:tgtEl>
                                          <p:spTgt spid="2507"/>
                                        </p:tgtEl>
                                        <p:attrNameLst>
                                          <p:attrName>style.visibility</p:attrName>
                                        </p:attrNameLst>
                                      </p:cBhvr>
                                      <p:to>
                                        <p:strVal val="visible"/>
                                      </p:to>
                                    </p:set>
                                    <p:animEffect transition="in" filter="fade">
                                      <p:cBhvr>
                                        <p:cTn id="351" dur="2000"/>
                                        <p:tgtEl>
                                          <p:spTgt spid="2507"/>
                                        </p:tgtEl>
                                      </p:cBhvr>
                                    </p:animEffect>
                                  </p:childTnLst>
                                </p:cTn>
                              </p:par>
                              <p:par>
                                <p:cTn id="352" presetID="10" presetClass="entr" presetSubtype="0" fill="hold" nodeType="withEffect">
                                  <p:stCondLst>
                                    <p:cond delay="0"/>
                                  </p:stCondLst>
                                  <p:childTnLst>
                                    <p:set>
                                      <p:cBhvr>
                                        <p:cTn id="353" dur="1" fill="hold">
                                          <p:stCondLst>
                                            <p:cond delay="0"/>
                                          </p:stCondLst>
                                        </p:cTn>
                                        <p:tgtEl>
                                          <p:spTgt spid="2508"/>
                                        </p:tgtEl>
                                        <p:attrNameLst>
                                          <p:attrName>style.visibility</p:attrName>
                                        </p:attrNameLst>
                                      </p:cBhvr>
                                      <p:to>
                                        <p:strVal val="visible"/>
                                      </p:to>
                                    </p:set>
                                    <p:animEffect transition="in" filter="fade">
                                      <p:cBhvr>
                                        <p:cTn id="354" dur="2000"/>
                                        <p:tgtEl>
                                          <p:spTgt spid="2508"/>
                                        </p:tgtEl>
                                      </p:cBhvr>
                                    </p:animEffect>
                                  </p:childTnLst>
                                </p:cTn>
                              </p:par>
                              <p:par>
                                <p:cTn id="355" presetID="10" presetClass="entr" presetSubtype="0" fill="hold" nodeType="withEffect">
                                  <p:stCondLst>
                                    <p:cond delay="0"/>
                                  </p:stCondLst>
                                  <p:childTnLst>
                                    <p:set>
                                      <p:cBhvr>
                                        <p:cTn id="356" dur="1" fill="hold">
                                          <p:stCondLst>
                                            <p:cond delay="0"/>
                                          </p:stCondLst>
                                        </p:cTn>
                                        <p:tgtEl>
                                          <p:spTgt spid="2509"/>
                                        </p:tgtEl>
                                        <p:attrNameLst>
                                          <p:attrName>style.visibility</p:attrName>
                                        </p:attrNameLst>
                                      </p:cBhvr>
                                      <p:to>
                                        <p:strVal val="visible"/>
                                      </p:to>
                                    </p:set>
                                    <p:animEffect transition="in" filter="fade">
                                      <p:cBhvr>
                                        <p:cTn id="357" dur="2000"/>
                                        <p:tgtEl>
                                          <p:spTgt spid="2509"/>
                                        </p:tgtEl>
                                      </p:cBhvr>
                                    </p:animEffect>
                                  </p:childTnLst>
                                </p:cTn>
                              </p:par>
                              <p:par>
                                <p:cTn id="358" presetID="10" presetClass="entr" presetSubtype="0" fill="hold" nodeType="withEffect">
                                  <p:stCondLst>
                                    <p:cond delay="0"/>
                                  </p:stCondLst>
                                  <p:childTnLst>
                                    <p:set>
                                      <p:cBhvr>
                                        <p:cTn id="359" dur="1" fill="hold">
                                          <p:stCondLst>
                                            <p:cond delay="0"/>
                                          </p:stCondLst>
                                        </p:cTn>
                                        <p:tgtEl>
                                          <p:spTgt spid="2510"/>
                                        </p:tgtEl>
                                        <p:attrNameLst>
                                          <p:attrName>style.visibility</p:attrName>
                                        </p:attrNameLst>
                                      </p:cBhvr>
                                      <p:to>
                                        <p:strVal val="visible"/>
                                      </p:to>
                                    </p:set>
                                    <p:animEffect transition="in" filter="fade">
                                      <p:cBhvr>
                                        <p:cTn id="360" dur="2000"/>
                                        <p:tgtEl>
                                          <p:spTgt spid="2510"/>
                                        </p:tgtEl>
                                      </p:cBhvr>
                                    </p:animEffect>
                                  </p:childTnLst>
                                </p:cTn>
                              </p:par>
                              <p:par>
                                <p:cTn id="361" presetID="10" presetClass="entr" presetSubtype="0" fill="hold" nodeType="withEffect">
                                  <p:stCondLst>
                                    <p:cond delay="0"/>
                                  </p:stCondLst>
                                  <p:childTnLst>
                                    <p:set>
                                      <p:cBhvr>
                                        <p:cTn id="362" dur="1" fill="hold">
                                          <p:stCondLst>
                                            <p:cond delay="0"/>
                                          </p:stCondLst>
                                        </p:cTn>
                                        <p:tgtEl>
                                          <p:spTgt spid="2511"/>
                                        </p:tgtEl>
                                        <p:attrNameLst>
                                          <p:attrName>style.visibility</p:attrName>
                                        </p:attrNameLst>
                                      </p:cBhvr>
                                      <p:to>
                                        <p:strVal val="visible"/>
                                      </p:to>
                                    </p:set>
                                    <p:animEffect transition="in" filter="fade">
                                      <p:cBhvr>
                                        <p:cTn id="363" dur="2000"/>
                                        <p:tgtEl>
                                          <p:spTgt spid="2511"/>
                                        </p:tgtEl>
                                      </p:cBhvr>
                                    </p:animEffect>
                                  </p:childTnLst>
                                </p:cTn>
                              </p:par>
                              <p:par>
                                <p:cTn id="364" presetID="10" presetClass="entr" presetSubtype="0" fill="hold" nodeType="withEffect">
                                  <p:stCondLst>
                                    <p:cond delay="0"/>
                                  </p:stCondLst>
                                  <p:childTnLst>
                                    <p:set>
                                      <p:cBhvr>
                                        <p:cTn id="365" dur="1" fill="hold">
                                          <p:stCondLst>
                                            <p:cond delay="0"/>
                                          </p:stCondLst>
                                        </p:cTn>
                                        <p:tgtEl>
                                          <p:spTgt spid="2512"/>
                                        </p:tgtEl>
                                        <p:attrNameLst>
                                          <p:attrName>style.visibility</p:attrName>
                                        </p:attrNameLst>
                                      </p:cBhvr>
                                      <p:to>
                                        <p:strVal val="visible"/>
                                      </p:to>
                                    </p:set>
                                    <p:animEffect transition="in" filter="fade">
                                      <p:cBhvr>
                                        <p:cTn id="366" dur="2000"/>
                                        <p:tgtEl>
                                          <p:spTgt spid="2512"/>
                                        </p:tgtEl>
                                      </p:cBhvr>
                                    </p:animEffect>
                                  </p:childTnLst>
                                </p:cTn>
                              </p:par>
                              <p:par>
                                <p:cTn id="367" presetID="10" presetClass="entr" presetSubtype="0" fill="hold" nodeType="withEffect">
                                  <p:stCondLst>
                                    <p:cond delay="0"/>
                                  </p:stCondLst>
                                  <p:childTnLst>
                                    <p:set>
                                      <p:cBhvr>
                                        <p:cTn id="368" dur="1" fill="hold">
                                          <p:stCondLst>
                                            <p:cond delay="0"/>
                                          </p:stCondLst>
                                        </p:cTn>
                                        <p:tgtEl>
                                          <p:spTgt spid="2513"/>
                                        </p:tgtEl>
                                        <p:attrNameLst>
                                          <p:attrName>style.visibility</p:attrName>
                                        </p:attrNameLst>
                                      </p:cBhvr>
                                      <p:to>
                                        <p:strVal val="visible"/>
                                      </p:to>
                                    </p:set>
                                    <p:animEffect transition="in" filter="fade">
                                      <p:cBhvr>
                                        <p:cTn id="369" dur="2000"/>
                                        <p:tgtEl>
                                          <p:spTgt spid="2513"/>
                                        </p:tgtEl>
                                      </p:cBhvr>
                                    </p:animEffect>
                                  </p:childTnLst>
                                </p:cTn>
                              </p:par>
                              <p:par>
                                <p:cTn id="370" presetID="10" presetClass="entr" presetSubtype="0" fill="hold" nodeType="withEffect">
                                  <p:stCondLst>
                                    <p:cond delay="0"/>
                                  </p:stCondLst>
                                  <p:childTnLst>
                                    <p:set>
                                      <p:cBhvr>
                                        <p:cTn id="371" dur="1" fill="hold">
                                          <p:stCondLst>
                                            <p:cond delay="0"/>
                                          </p:stCondLst>
                                        </p:cTn>
                                        <p:tgtEl>
                                          <p:spTgt spid="2520"/>
                                        </p:tgtEl>
                                        <p:attrNameLst>
                                          <p:attrName>style.visibility</p:attrName>
                                        </p:attrNameLst>
                                      </p:cBhvr>
                                      <p:to>
                                        <p:strVal val="visible"/>
                                      </p:to>
                                    </p:set>
                                    <p:animEffect transition="in" filter="fade">
                                      <p:cBhvr>
                                        <p:cTn id="372" dur="2000"/>
                                        <p:tgtEl>
                                          <p:spTgt spid="2520"/>
                                        </p:tgtEl>
                                      </p:cBhvr>
                                    </p:animEffect>
                                  </p:childTnLst>
                                </p:cTn>
                              </p:par>
                              <p:par>
                                <p:cTn id="373" presetID="10" presetClass="entr" presetSubtype="0" fill="hold" nodeType="withEffect">
                                  <p:stCondLst>
                                    <p:cond delay="0"/>
                                  </p:stCondLst>
                                  <p:childTnLst>
                                    <p:set>
                                      <p:cBhvr>
                                        <p:cTn id="374" dur="1" fill="hold">
                                          <p:stCondLst>
                                            <p:cond delay="0"/>
                                          </p:stCondLst>
                                        </p:cTn>
                                        <p:tgtEl>
                                          <p:spTgt spid="2527"/>
                                        </p:tgtEl>
                                        <p:attrNameLst>
                                          <p:attrName>style.visibility</p:attrName>
                                        </p:attrNameLst>
                                      </p:cBhvr>
                                      <p:to>
                                        <p:strVal val="visible"/>
                                      </p:to>
                                    </p:set>
                                    <p:animEffect transition="in" filter="fade">
                                      <p:cBhvr>
                                        <p:cTn id="375" dur="2000"/>
                                        <p:tgtEl>
                                          <p:spTgt spid="2527"/>
                                        </p:tgtEl>
                                      </p:cBhvr>
                                    </p:animEffect>
                                  </p:childTnLst>
                                </p:cTn>
                              </p:par>
                              <p:par>
                                <p:cTn id="376" presetID="10" presetClass="entr" presetSubtype="0" fill="hold" nodeType="withEffect">
                                  <p:stCondLst>
                                    <p:cond delay="0"/>
                                  </p:stCondLst>
                                  <p:childTnLst>
                                    <p:set>
                                      <p:cBhvr>
                                        <p:cTn id="377" dur="1" fill="hold">
                                          <p:stCondLst>
                                            <p:cond delay="0"/>
                                          </p:stCondLst>
                                        </p:cTn>
                                        <p:tgtEl>
                                          <p:spTgt spid="2534"/>
                                        </p:tgtEl>
                                        <p:attrNameLst>
                                          <p:attrName>style.visibility</p:attrName>
                                        </p:attrNameLst>
                                      </p:cBhvr>
                                      <p:to>
                                        <p:strVal val="visible"/>
                                      </p:to>
                                    </p:set>
                                    <p:animEffect transition="in" filter="fade">
                                      <p:cBhvr>
                                        <p:cTn id="378" dur="2000"/>
                                        <p:tgtEl>
                                          <p:spTgt spid="2534"/>
                                        </p:tgtEl>
                                      </p:cBhvr>
                                    </p:animEffect>
                                  </p:childTnLst>
                                </p:cTn>
                              </p:par>
                              <p:par>
                                <p:cTn id="379" presetID="10" presetClass="entr" presetSubtype="0" fill="hold" nodeType="withEffect">
                                  <p:stCondLst>
                                    <p:cond delay="0"/>
                                  </p:stCondLst>
                                  <p:childTnLst>
                                    <p:set>
                                      <p:cBhvr>
                                        <p:cTn id="380" dur="1" fill="hold">
                                          <p:stCondLst>
                                            <p:cond delay="0"/>
                                          </p:stCondLst>
                                        </p:cTn>
                                        <p:tgtEl>
                                          <p:spTgt spid="2541"/>
                                        </p:tgtEl>
                                        <p:attrNameLst>
                                          <p:attrName>style.visibility</p:attrName>
                                        </p:attrNameLst>
                                      </p:cBhvr>
                                      <p:to>
                                        <p:strVal val="visible"/>
                                      </p:to>
                                    </p:set>
                                    <p:animEffect transition="in" filter="fade">
                                      <p:cBhvr>
                                        <p:cTn id="381" dur="2000"/>
                                        <p:tgtEl>
                                          <p:spTgt spid="2541"/>
                                        </p:tgtEl>
                                      </p:cBhvr>
                                    </p:animEffect>
                                  </p:childTnLst>
                                </p:cTn>
                              </p:par>
                              <p:par>
                                <p:cTn id="382" presetID="10" presetClass="entr" presetSubtype="0" fill="hold" nodeType="withEffect">
                                  <p:stCondLst>
                                    <p:cond delay="0"/>
                                  </p:stCondLst>
                                  <p:childTnLst>
                                    <p:set>
                                      <p:cBhvr>
                                        <p:cTn id="383" dur="1" fill="hold">
                                          <p:stCondLst>
                                            <p:cond delay="0"/>
                                          </p:stCondLst>
                                        </p:cTn>
                                        <p:tgtEl>
                                          <p:spTgt spid="2548"/>
                                        </p:tgtEl>
                                        <p:attrNameLst>
                                          <p:attrName>style.visibility</p:attrName>
                                        </p:attrNameLst>
                                      </p:cBhvr>
                                      <p:to>
                                        <p:strVal val="visible"/>
                                      </p:to>
                                    </p:set>
                                    <p:animEffect transition="in" filter="fade">
                                      <p:cBhvr>
                                        <p:cTn id="384" dur="2000"/>
                                        <p:tgtEl>
                                          <p:spTgt spid="2548"/>
                                        </p:tgtEl>
                                      </p:cBhvr>
                                    </p:animEffect>
                                  </p:childTnLst>
                                </p:cTn>
                              </p:par>
                              <p:par>
                                <p:cTn id="385" presetID="10" presetClass="entr" presetSubtype="0" fill="hold" nodeType="withEffect">
                                  <p:stCondLst>
                                    <p:cond delay="0"/>
                                  </p:stCondLst>
                                  <p:childTnLst>
                                    <p:set>
                                      <p:cBhvr>
                                        <p:cTn id="386" dur="1" fill="hold">
                                          <p:stCondLst>
                                            <p:cond delay="0"/>
                                          </p:stCondLst>
                                        </p:cTn>
                                        <p:tgtEl>
                                          <p:spTgt spid="2556"/>
                                        </p:tgtEl>
                                        <p:attrNameLst>
                                          <p:attrName>style.visibility</p:attrName>
                                        </p:attrNameLst>
                                      </p:cBhvr>
                                      <p:to>
                                        <p:strVal val="visible"/>
                                      </p:to>
                                    </p:set>
                                    <p:animEffect transition="in" filter="fade">
                                      <p:cBhvr>
                                        <p:cTn id="387" dur="2000"/>
                                        <p:tgtEl>
                                          <p:spTgt spid="2556"/>
                                        </p:tgtEl>
                                      </p:cBhvr>
                                    </p:animEffect>
                                  </p:childTnLst>
                                </p:cTn>
                              </p:par>
                              <p:par>
                                <p:cTn id="388" presetID="10" presetClass="entr" presetSubtype="0" fill="hold" nodeType="withEffect">
                                  <p:stCondLst>
                                    <p:cond delay="0"/>
                                  </p:stCondLst>
                                  <p:childTnLst>
                                    <p:set>
                                      <p:cBhvr>
                                        <p:cTn id="389" dur="1" fill="hold">
                                          <p:stCondLst>
                                            <p:cond delay="0"/>
                                          </p:stCondLst>
                                        </p:cTn>
                                        <p:tgtEl>
                                          <p:spTgt spid="2558"/>
                                        </p:tgtEl>
                                        <p:attrNameLst>
                                          <p:attrName>style.visibility</p:attrName>
                                        </p:attrNameLst>
                                      </p:cBhvr>
                                      <p:to>
                                        <p:strVal val="visible"/>
                                      </p:to>
                                    </p:set>
                                    <p:animEffect transition="in" filter="fade">
                                      <p:cBhvr>
                                        <p:cTn id="390" dur="2000"/>
                                        <p:tgtEl>
                                          <p:spTgt spid="2558"/>
                                        </p:tgtEl>
                                      </p:cBhvr>
                                    </p:animEffect>
                                  </p:childTnLst>
                                </p:cTn>
                              </p:par>
                              <p:par>
                                <p:cTn id="391" presetID="10" presetClass="entr" presetSubtype="0" fill="hold" nodeType="withEffect">
                                  <p:stCondLst>
                                    <p:cond delay="0"/>
                                  </p:stCondLst>
                                  <p:childTnLst>
                                    <p:set>
                                      <p:cBhvr>
                                        <p:cTn id="392" dur="1" fill="hold">
                                          <p:stCondLst>
                                            <p:cond delay="0"/>
                                          </p:stCondLst>
                                        </p:cTn>
                                        <p:tgtEl>
                                          <p:spTgt spid="2559"/>
                                        </p:tgtEl>
                                        <p:attrNameLst>
                                          <p:attrName>style.visibility</p:attrName>
                                        </p:attrNameLst>
                                      </p:cBhvr>
                                      <p:to>
                                        <p:strVal val="visible"/>
                                      </p:to>
                                    </p:set>
                                    <p:animEffect transition="in" filter="fade">
                                      <p:cBhvr>
                                        <p:cTn id="393" dur="2000"/>
                                        <p:tgtEl>
                                          <p:spTgt spid="2559"/>
                                        </p:tgtEl>
                                      </p:cBhvr>
                                    </p:animEffect>
                                  </p:childTnLst>
                                </p:cTn>
                              </p:par>
                              <p:par>
                                <p:cTn id="394" presetID="10" presetClass="entr" presetSubtype="0" fill="hold" nodeType="withEffect">
                                  <p:stCondLst>
                                    <p:cond delay="0"/>
                                  </p:stCondLst>
                                  <p:childTnLst>
                                    <p:set>
                                      <p:cBhvr>
                                        <p:cTn id="395" dur="1" fill="hold">
                                          <p:stCondLst>
                                            <p:cond delay="0"/>
                                          </p:stCondLst>
                                        </p:cTn>
                                        <p:tgtEl>
                                          <p:spTgt spid="2560"/>
                                        </p:tgtEl>
                                        <p:attrNameLst>
                                          <p:attrName>style.visibility</p:attrName>
                                        </p:attrNameLst>
                                      </p:cBhvr>
                                      <p:to>
                                        <p:strVal val="visible"/>
                                      </p:to>
                                    </p:set>
                                    <p:animEffect transition="in" filter="fade">
                                      <p:cBhvr>
                                        <p:cTn id="396" dur="2000"/>
                                        <p:tgtEl>
                                          <p:spTgt spid="2560"/>
                                        </p:tgtEl>
                                      </p:cBhvr>
                                    </p:animEffect>
                                  </p:childTnLst>
                                </p:cTn>
                              </p:par>
                              <p:par>
                                <p:cTn id="397" presetID="10" presetClass="entr" presetSubtype="0" fill="hold" nodeType="withEffect">
                                  <p:stCondLst>
                                    <p:cond delay="0"/>
                                  </p:stCondLst>
                                  <p:childTnLst>
                                    <p:set>
                                      <p:cBhvr>
                                        <p:cTn id="398" dur="1" fill="hold">
                                          <p:stCondLst>
                                            <p:cond delay="0"/>
                                          </p:stCondLst>
                                        </p:cTn>
                                        <p:tgtEl>
                                          <p:spTgt spid="2561"/>
                                        </p:tgtEl>
                                        <p:attrNameLst>
                                          <p:attrName>style.visibility</p:attrName>
                                        </p:attrNameLst>
                                      </p:cBhvr>
                                      <p:to>
                                        <p:strVal val="visible"/>
                                      </p:to>
                                    </p:set>
                                    <p:animEffect transition="in" filter="fade">
                                      <p:cBhvr>
                                        <p:cTn id="399" dur="2000"/>
                                        <p:tgtEl>
                                          <p:spTgt spid="2561"/>
                                        </p:tgtEl>
                                      </p:cBhvr>
                                    </p:animEffect>
                                  </p:childTnLst>
                                </p:cTn>
                              </p:par>
                              <p:par>
                                <p:cTn id="400" presetID="10" presetClass="entr" presetSubtype="0" fill="hold" nodeType="withEffect">
                                  <p:stCondLst>
                                    <p:cond delay="0"/>
                                  </p:stCondLst>
                                  <p:childTnLst>
                                    <p:set>
                                      <p:cBhvr>
                                        <p:cTn id="401" dur="1" fill="hold">
                                          <p:stCondLst>
                                            <p:cond delay="0"/>
                                          </p:stCondLst>
                                        </p:cTn>
                                        <p:tgtEl>
                                          <p:spTgt spid="2562"/>
                                        </p:tgtEl>
                                        <p:attrNameLst>
                                          <p:attrName>style.visibility</p:attrName>
                                        </p:attrNameLst>
                                      </p:cBhvr>
                                      <p:to>
                                        <p:strVal val="visible"/>
                                      </p:to>
                                    </p:set>
                                    <p:animEffect transition="in" filter="fade">
                                      <p:cBhvr>
                                        <p:cTn id="402" dur="2000"/>
                                        <p:tgtEl>
                                          <p:spTgt spid="2562"/>
                                        </p:tgtEl>
                                      </p:cBhvr>
                                    </p:animEffect>
                                  </p:childTnLst>
                                </p:cTn>
                              </p:par>
                              <p:par>
                                <p:cTn id="403" presetID="10" presetClass="entr" presetSubtype="0" fill="hold" nodeType="withEffect">
                                  <p:stCondLst>
                                    <p:cond delay="0"/>
                                  </p:stCondLst>
                                  <p:childTnLst>
                                    <p:set>
                                      <p:cBhvr>
                                        <p:cTn id="404" dur="1" fill="hold">
                                          <p:stCondLst>
                                            <p:cond delay="0"/>
                                          </p:stCondLst>
                                        </p:cTn>
                                        <p:tgtEl>
                                          <p:spTgt spid="2569"/>
                                        </p:tgtEl>
                                        <p:attrNameLst>
                                          <p:attrName>style.visibility</p:attrName>
                                        </p:attrNameLst>
                                      </p:cBhvr>
                                      <p:to>
                                        <p:strVal val="visible"/>
                                      </p:to>
                                    </p:set>
                                    <p:animEffect transition="in" filter="fade">
                                      <p:cBhvr>
                                        <p:cTn id="405" dur="2000"/>
                                        <p:tgtEl>
                                          <p:spTgt spid="2569"/>
                                        </p:tgtEl>
                                      </p:cBhvr>
                                    </p:animEffect>
                                  </p:childTnLst>
                                </p:cTn>
                              </p:par>
                              <p:par>
                                <p:cTn id="406" presetID="10" presetClass="entr" presetSubtype="0" fill="hold" nodeType="withEffect">
                                  <p:stCondLst>
                                    <p:cond delay="0"/>
                                  </p:stCondLst>
                                  <p:childTnLst>
                                    <p:set>
                                      <p:cBhvr>
                                        <p:cTn id="407" dur="1" fill="hold">
                                          <p:stCondLst>
                                            <p:cond delay="0"/>
                                          </p:stCondLst>
                                        </p:cTn>
                                        <p:tgtEl>
                                          <p:spTgt spid="2576"/>
                                        </p:tgtEl>
                                        <p:attrNameLst>
                                          <p:attrName>style.visibility</p:attrName>
                                        </p:attrNameLst>
                                      </p:cBhvr>
                                      <p:to>
                                        <p:strVal val="visible"/>
                                      </p:to>
                                    </p:set>
                                    <p:animEffect transition="in" filter="fade">
                                      <p:cBhvr>
                                        <p:cTn id="408" dur="2000"/>
                                        <p:tgtEl>
                                          <p:spTgt spid="2576"/>
                                        </p:tgtEl>
                                      </p:cBhvr>
                                    </p:animEffect>
                                  </p:childTnLst>
                                </p:cTn>
                              </p:par>
                              <p:par>
                                <p:cTn id="409" presetID="10" presetClass="entr" presetSubtype="0" fill="hold" nodeType="withEffect">
                                  <p:stCondLst>
                                    <p:cond delay="0"/>
                                  </p:stCondLst>
                                  <p:childTnLst>
                                    <p:set>
                                      <p:cBhvr>
                                        <p:cTn id="410" dur="1" fill="hold">
                                          <p:stCondLst>
                                            <p:cond delay="0"/>
                                          </p:stCondLst>
                                        </p:cTn>
                                        <p:tgtEl>
                                          <p:spTgt spid="2583"/>
                                        </p:tgtEl>
                                        <p:attrNameLst>
                                          <p:attrName>style.visibility</p:attrName>
                                        </p:attrNameLst>
                                      </p:cBhvr>
                                      <p:to>
                                        <p:strVal val="visible"/>
                                      </p:to>
                                    </p:set>
                                    <p:animEffect transition="in" filter="fade">
                                      <p:cBhvr>
                                        <p:cTn id="411" dur="2000"/>
                                        <p:tgtEl>
                                          <p:spTgt spid="2583"/>
                                        </p:tgtEl>
                                      </p:cBhvr>
                                    </p:animEffect>
                                  </p:childTnLst>
                                </p:cTn>
                              </p:par>
                              <p:par>
                                <p:cTn id="412" presetID="10" presetClass="entr" presetSubtype="0" fill="hold" nodeType="withEffect">
                                  <p:stCondLst>
                                    <p:cond delay="0"/>
                                  </p:stCondLst>
                                  <p:childTnLst>
                                    <p:set>
                                      <p:cBhvr>
                                        <p:cTn id="413" dur="1" fill="hold">
                                          <p:stCondLst>
                                            <p:cond delay="0"/>
                                          </p:stCondLst>
                                        </p:cTn>
                                        <p:tgtEl>
                                          <p:spTgt spid="2590"/>
                                        </p:tgtEl>
                                        <p:attrNameLst>
                                          <p:attrName>style.visibility</p:attrName>
                                        </p:attrNameLst>
                                      </p:cBhvr>
                                      <p:to>
                                        <p:strVal val="visible"/>
                                      </p:to>
                                    </p:set>
                                    <p:animEffect transition="in" filter="fade">
                                      <p:cBhvr>
                                        <p:cTn id="414" dur="2000"/>
                                        <p:tgtEl>
                                          <p:spTgt spid="2590"/>
                                        </p:tgtEl>
                                      </p:cBhvr>
                                    </p:animEffect>
                                  </p:childTnLst>
                                </p:cTn>
                              </p:par>
                              <p:par>
                                <p:cTn id="415" presetID="10" presetClass="entr" presetSubtype="0" fill="hold" nodeType="withEffect">
                                  <p:stCondLst>
                                    <p:cond delay="0"/>
                                  </p:stCondLst>
                                  <p:childTnLst>
                                    <p:set>
                                      <p:cBhvr>
                                        <p:cTn id="416" dur="1" fill="hold">
                                          <p:stCondLst>
                                            <p:cond delay="0"/>
                                          </p:stCondLst>
                                        </p:cTn>
                                        <p:tgtEl>
                                          <p:spTgt spid="2597"/>
                                        </p:tgtEl>
                                        <p:attrNameLst>
                                          <p:attrName>style.visibility</p:attrName>
                                        </p:attrNameLst>
                                      </p:cBhvr>
                                      <p:to>
                                        <p:strVal val="visible"/>
                                      </p:to>
                                    </p:set>
                                    <p:animEffect transition="in" filter="fade">
                                      <p:cBhvr>
                                        <p:cTn id="417" dur="2000"/>
                                        <p:tgtEl>
                                          <p:spTgt spid="2597"/>
                                        </p:tgtEl>
                                      </p:cBhvr>
                                    </p:animEffect>
                                  </p:childTnLst>
                                </p:cTn>
                              </p:par>
                              <p:par>
                                <p:cTn id="418" presetID="10" presetClass="entr" presetSubtype="0" fill="hold" nodeType="withEffect">
                                  <p:stCondLst>
                                    <p:cond delay="0"/>
                                  </p:stCondLst>
                                  <p:childTnLst>
                                    <p:set>
                                      <p:cBhvr>
                                        <p:cTn id="419" dur="1" fill="hold">
                                          <p:stCondLst>
                                            <p:cond delay="0"/>
                                          </p:stCondLst>
                                        </p:cTn>
                                        <p:tgtEl>
                                          <p:spTgt spid="2604"/>
                                        </p:tgtEl>
                                        <p:attrNameLst>
                                          <p:attrName>style.visibility</p:attrName>
                                        </p:attrNameLst>
                                      </p:cBhvr>
                                      <p:to>
                                        <p:strVal val="visible"/>
                                      </p:to>
                                    </p:set>
                                    <p:animEffect transition="in" filter="fade">
                                      <p:cBhvr>
                                        <p:cTn id="420" dur="2000"/>
                                        <p:tgtEl>
                                          <p:spTgt spid="2604"/>
                                        </p:tgtEl>
                                      </p:cBhvr>
                                    </p:animEffect>
                                  </p:childTnLst>
                                </p:cTn>
                              </p:par>
                              <p:par>
                                <p:cTn id="421" presetID="10" presetClass="entr" presetSubtype="0" fill="hold" nodeType="withEffect">
                                  <p:stCondLst>
                                    <p:cond delay="0"/>
                                  </p:stCondLst>
                                  <p:childTnLst>
                                    <p:set>
                                      <p:cBhvr>
                                        <p:cTn id="422" dur="1" fill="hold">
                                          <p:stCondLst>
                                            <p:cond delay="0"/>
                                          </p:stCondLst>
                                        </p:cTn>
                                        <p:tgtEl>
                                          <p:spTgt spid="2611"/>
                                        </p:tgtEl>
                                        <p:attrNameLst>
                                          <p:attrName>style.visibility</p:attrName>
                                        </p:attrNameLst>
                                      </p:cBhvr>
                                      <p:to>
                                        <p:strVal val="visible"/>
                                      </p:to>
                                    </p:set>
                                    <p:animEffect transition="in" filter="fade">
                                      <p:cBhvr>
                                        <p:cTn id="423" dur="2000"/>
                                        <p:tgtEl>
                                          <p:spTgt spid="2611"/>
                                        </p:tgtEl>
                                      </p:cBhvr>
                                    </p:animEffect>
                                  </p:childTnLst>
                                </p:cTn>
                              </p:par>
                              <p:par>
                                <p:cTn id="424" presetID="10" presetClass="entr" presetSubtype="0" fill="hold" nodeType="withEffect">
                                  <p:stCondLst>
                                    <p:cond delay="0"/>
                                  </p:stCondLst>
                                  <p:childTnLst>
                                    <p:set>
                                      <p:cBhvr>
                                        <p:cTn id="425" dur="1" fill="hold">
                                          <p:stCondLst>
                                            <p:cond delay="0"/>
                                          </p:stCondLst>
                                        </p:cTn>
                                        <p:tgtEl>
                                          <p:spTgt spid="2618"/>
                                        </p:tgtEl>
                                        <p:attrNameLst>
                                          <p:attrName>style.visibility</p:attrName>
                                        </p:attrNameLst>
                                      </p:cBhvr>
                                      <p:to>
                                        <p:strVal val="visible"/>
                                      </p:to>
                                    </p:set>
                                    <p:animEffect transition="in" filter="fade">
                                      <p:cBhvr>
                                        <p:cTn id="426" dur="2000"/>
                                        <p:tgtEl>
                                          <p:spTgt spid="2618"/>
                                        </p:tgtEl>
                                      </p:cBhvr>
                                    </p:animEffect>
                                  </p:childTnLst>
                                </p:cTn>
                              </p:par>
                              <p:par>
                                <p:cTn id="427" presetID="10" presetClass="entr" presetSubtype="0" fill="hold" nodeType="withEffect">
                                  <p:stCondLst>
                                    <p:cond delay="0"/>
                                  </p:stCondLst>
                                  <p:childTnLst>
                                    <p:set>
                                      <p:cBhvr>
                                        <p:cTn id="428" dur="1" fill="hold">
                                          <p:stCondLst>
                                            <p:cond delay="0"/>
                                          </p:stCondLst>
                                        </p:cTn>
                                        <p:tgtEl>
                                          <p:spTgt spid="2625"/>
                                        </p:tgtEl>
                                        <p:attrNameLst>
                                          <p:attrName>style.visibility</p:attrName>
                                        </p:attrNameLst>
                                      </p:cBhvr>
                                      <p:to>
                                        <p:strVal val="visible"/>
                                      </p:to>
                                    </p:set>
                                    <p:animEffect transition="in" filter="fade">
                                      <p:cBhvr>
                                        <p:cTn id="429" dur="2000"/>
                                        <p:tgtEl>
                                          <p:spTgt spid="2625"/>
                                        </p:tgtEl>
                                      </p:cBhvr>
                                    </p:animEffect>
                                  </p:childTnLst>
                                </p:cTn>
                              </p:par>
                              <p:par>
                                <p:cTn id="430" presetID="10" presetClass="entr" presetSubtype="0" fill="hold" nodeType="withEffect">
                                  <p:stCondLst>
                                    <p:cond delay="0"/>
                                  </p:stCondLst>
                                  <p:childTnLst>
                                    <p:set>
                                      <p:cBhvr>
                                        <p:cTn id="431" dur="1" fill="hold">
                                          <p:stCondLst>
                                            <p:cond delay="0"/>
                                          </p:stCondLst>
                                        </p:cTn>
                                        <p:tgtEl>
                                          <p:spTgt spid="2626"/>
                                        </p:tgtEl>
                                        <p:attrNameLst>
                                          <p:attrName>style.visibility</p:attrName>
                                        </p:attrNameLst>
                                      </p:cBhvr>
                                      <p:to>
                                        <p:strVal val="visible"/>
                                      </p:to>
                                    </p:set>
                                    <p:animEffect transition="in" filter="fade">
                                      <p:cBhvr>
                                        <p:cTn id="432" dur="2000"/>
                                        <p:tgtEl>
                                          <p:spTgt spid="2626"/>
                                        </p:tgtEl>
                                      </p:cBhvr>
                                    </p:animEffect>
                                  </p:childTnLst>
                                </p:cTn>
                              </p:par>
                              <p:par>
                                <p:cTn id="433" presetID="10" presetClass="entr" presetSubtype="0" fill="hold" nodeType="withEffect">
                                  <p:stCondLst>
                                    <p:cond delay="0"/>
                                  </p:stCondLst>
                                  <p:childTnLst>
                                    <p:set>
                                      <p:cBhvr>
                                        <p:cTn id="434" dur="1" fill="hold">
                                          <p:stCondLst>
                                            <p:cond delay="0"/>
                                          </p:stCondLst>
                                        </p:cTn>
                                        <p:tgtEl>
                                          <p:spTgt spid="2627"/>
                                        </p:tgtEl>
                                        <p:attrNameLst>
                                          <p:attrName>style.visibility</p:attrName>
                                        </p:attrNameLst>
                                      </p:cBhvr>
                                      <p:to>
                                        <p:strVal val="visible"/>
                                      </p:to>
                                    </p:set>
                                    <p:animEffect transition="in" filter="fade">
                                      <p:cBhvr>
                                        <p:cTn id="435" dur="2000"/>
                                        <p:tgtEl>
                                          <p:spTgt spid="2627"/>
                                        </p:tgtEl>
                                      </p:cBhvr>
                                    </p:animEffect>
                                  </p:childTnLst>
                                </p:cTn>
                              </p:par>
                              <p:par>
                                <p:cTn id="436" presetID="10" presetClass="entr" presetSubtype="0" fill="hold" nodeType="withEffect">
                                  <p:stCondLst>
                                    <p:cond delay="0"/>
                                  </p:stCondLst>
                                  <p:childTnLst>
                                    <p:set>
                                      <p:cBhvr>
                                        <p:cTn id="437" dur="1" fill="hold">
                                          <p:stCondLst>
                                            <p:cond delay="0"/>
                                          </p:stCondLst>
                                        </p:cTn>
                                        <p:tgtEl>
                                          <p:spTgt spid="2628"/>
                                        </p:tgtEl>
                                        <p:attrNameLst>
                                          <p:attrName>style.visibility</p:attrName>
                                        </p:attrNameLst>
                                      </p:cBhvr>
                                      <p:to>
                                        <p:strVal val="visible"/>
                                      </p:to>
                                    </p:set>
                                    <p:animEffect transition="in" filter="fade">
                                      <p:cBhvr>
                                        <p:cTn id="438" dur="2000"/>
                                        <p:tgtEl>
                                          <p:spTgt spid="2628"/>
                                        </p:tgtEl>
                                      </p:cBhvr>
                                    </p:animEffect>
                                  </p:childTnLst>
                                </p:cTn>
                              </p:par>
                              <p:par>
                                <p:cTn id="439" presetID="10" presetClass="entr" presetSubtype="0" fill="hold" nodeType="withEffect">
                                  <p:stCondLst>
                                    <p:cond delay="0"/>
                                  </p:stCondLst>
                                  <p:childTnLst>
                                    <p:set>
                                      <p:cBhvr>
                                        <p:cTn id="440" dur="1" fill="hold">
                                          <p:stCondLst>
                                            <p:cond delay="0"/>
                                          </p:stCondLst>
                                        </p:cTn>
                                        <p:tgtEl>
                                          <p:spTgt spid="2629"/>
                                        </p:tgtEl>
                                        <p:attrNameLst>
                                          <p:attrName>style.visibility</p:attrName>
                                        </p:attrNameLst>
                                      </p:cBhvr>
                                      <p:to>
                                        <p:strVal val="visible"/>
                                      </p:to>
                                    </p:set>
                                    <p:animEffect transition="in" filter="fade">
                                      <p:cBhvr>
                                        <p:cTn id="441" dur="2000"/>
                                        <p:tgtEl>
                                          <p:spTgt spid="2629"/>
                                        </p:tgtEl>
                                      </p:cBhvr>
                                    </p:animEffect>
                                  </p:childTnLst>
                                </p:cTn>
                              </p:par>
                              <p:par>
                                <p:cTn id="442" presetID="10" presetClass="entr" presetSubtype="0" fill="hold" nodeType="withEffect">
                                  <p:stCondLst>
                                    <p:cond delay="0"/>
                                  </p:stCondLst>
                                  <p:childTnLst>
                                    <p:set>
                                      <p:cBhvr>
                                        <p:cTn id="443" dur="1" fill="hold">
                                          <p:stCondLst>
                                            <p:cond delay="0"/>
                                          </p:stCondLst>
                                        </p:cTn>
                                        <p:tgtEl>
                                          <p:spTgt spid="2630"/>
                                        </p:tgtEl>
                                        <p:attrNameLst>
                                          <p:attrName>style.visibility</p:attrName>
                                        </p:attrNameLst>
                                      </p:cBhvr>
                                      <p:to>
                                        <p:strVal val="visible"/>
                                      </p:to>
                                    </p:set>
                                    <p:animEffect transition="in" filter="fade">
                                      <p:cBhvr>
                                        <p:cTn id="444" dur="2000"/>
                                        <p:tgtEl>
                                          <p:spTgt spid="2630"/>
                                        </p:tgtEl>
                                      </p:cBhvr>
                                    </p:animEffect>
                                  </p:childTnLst>
                                </p:cTn>
                              </p:par>
                              <p:par>
                                <p:cTn id="445" presetID="10" presetClass="entr" presetSubtype="0" fill="hold" nodeType="withEffect">
                                  <p:stCondLst>
                                    <p:cond delay="0"/>
                                  </p:stCondLst>
                                  <p:childTnLst>
                                    <p:set>
                                      <p:cBhvr>
                                        <p:cTn id="446" dur="1" fill="hold">
                                          <p:stCondLst>
                                            <p:cond delay="0"/>
                                          </p:stCondLst>
                                        </p:cTn>
                                        <p:tgtEl>
                                          <p:spTgt spid="2631"/>
                                        </p:tgtEl>
                                        <p:attrNameLst>
                                          <p:attrName>style.visibility</p:attrName>
                                        </p:attrNameLst>
                                      </p:cBhvr>
                                      <p:to>
                                        <p:strVal val="visible"/>
                                      </p:to>
                                    </p:set>
                                    <p:animEffect transition="in" filter="fade">
                                      <p:cBhvr>
                                        <p:cTn id="447" dur="2000"/>
                                        <p:tgtEl>
                                          <p:spTgt spid="2631"/>
                                        </p:tgtEl>
                                      </p:cBhvr>
                                    </p:animEffect>
                                  </p:childTnLst>
                                </p:cTn>
                              </p:par>
                              <p:par>
                                <p:cTn id="448" presetID="10" presetClass="entr" presetSubtype="0" fill="hold" nodeType="withEffect">
                                  <p:stCondLst>
                                    <p:cond delay="0"/>
                                  </p:stCondLst>
                                  <p:childTnLst>
                                    <p:set>
                                      <p:cBhvr>
                                        <p:cTn id="449" dur="1" fill="hold">
                                          <p:stCondLst>
                                            <p:cond delay="0"/>
                                          </p:stCondLst>
                                        </p:cTn>
                                        <p:tgtEl>
                                          <p:spTgt spid="2632"/>
                                        </p:tgtEl>
                                        <p:attrNameLst>
                                          <p:attrName>style.visibility</p:attrName>
                                        </p:attrNameLst>
                                      </p:cBhvr>
                                      <p:to>
                                        <p:strVal val="visible"/>
                                      </p:to>
                                    </p:set>
                                    <p:animEffect transition="in" filter="fade">
                                      <p:cBhvr>
                                        <p:cTn id="450" dur="2000"/>
                                        <p:tgtEl>
                                          <p:spTgt spid="2632"/>
                                        </p:tgtEl>
                                      </p:cBhvr>
                                    </p:animEffect>
                                  </p:childTnLst>
                                </p:cTn>
                              </p:par>
                              <p:par>
                                <p:cTn id="451" presetID="10" presetClass="entr" presetSubtype="0" fill="hold" nodeType="withEffect">
                                  <p:stCondLst>
                                    <p:cond delay="0"/>
                                  </p:stCondLst>
                                  <p:childTnLst>
                                    <p:set>
                                      <p:cBhvr>
                                        <p:cTn id="452" dur="1" fill="hold">
                                          <p:stCondLst>
                                            <p:cond delay="0"/>
                                          </p:stCondLst>
                                        </p:cTn>
                                        <p:tgtEl>
                                          <p:spTgt spid="2639"/>
                                        </p:tgtEl>
                                        <p:attrNameLst>
                                          <p:attrName>style.visibility</p:attrName>
                                        </p:attrNameLst>
                                      </p:cBhvr>
                                      <p:to>
                                        <p:strVal val="visible"/>
                                      </p:to>
                                    </p:set>
                                    <p:animEffect transition="in" filter="fade">
                                      <p:cBhvr>
                                        <p:cTn id="453" dur="2000"/>
                                        <p:tgtEl>
                                          <p:spTgt spid="2639"/>
                                        </p:tgtEl>
                                      </p:cBhvr>
                                    </p:animEffect>
                                  </p:childTnLst>
                                </p:cTn>
                              </p:par>
                              <p:par>
                                <p:cTn id="454" presetID="10" presetClass="entr" presetSubtype="0" fill="hold" nodeType="withEffect">
                                  <p:stCondLst>
                                    <p:cond delay="0"/>
                                  </p:stCondLst>
                                  <p:childTnLst>
                                    <p:set>
                                      <p:cBhvr>
                                        <p:cTn id="455" dur="1" fill="hold">
                                          <p:stCondLst>
                                            <p:cond delay="0"/>
                                          </p:stCondLst>
                                        </p:cTn>
                                        <p:tgtEl>
                                          <p:spTgt spid="2646"/>
                                        </p:tgtEl>
                                        <p:attrNameLst>
                                          <p:attrName>style.visibility</p:attrName>
                                        </p:attrNameLst>
                                      </p:cBhvr>
                                      <p:to>
                                        <p:strVal val="visible"/>
                                      </p:to>
                                    </p:set>
                                    <p:animEffect transition="in" filter="fade">
                                      <p:cBhvr>
                                        <p:cTn id="456" dur="2000"/>
                                        <p:tgtEl>
                                          <p:spTgt spid="2646"/>
                                        </p:tgtEl>
                                      </p:cBhvr>
                                    </p:animEffect>
                                  </p:childTnLst>
                                </p:cTn>
                              </p:par>
                              <p:par>
                                <p:cTn id="457" presetID="10" presetClass="entr" presetSubtype="0" fill="hold" nodeType="withEffect">
                                  <p:stCondLst>
                                    <p:cond delay="0"/>
                                  </p:stCondLst>
                                  <p:childTnLst>
                                    <p:set>
                                      <p:cBhvr>
                                        <p:cTn id="458" dur="1" fill="hold">
                                          <p:stCondLst>
                                            <p:cond delay="0"/>
                                          </p:stCondLst>
                                        </p:cTn>
                                        <p:tgtEl>
                                          <p:spTgt spid="2647"/>
                                        </p:tgtEl>
                                        <p:attrNameLst>
                                          <p:attrName>style.visibility</p:attrName>
                                        </p:attrNameLst>
                                      </p:cBhvr>
                                      <p:to>
                                        <p:strVal val="visible"/>
                                      </p:to>
                                    </p:set>
                                    <p:animEffect transition="in" filter="fade">
                                      <p:cBhvr>
                                        <p:cTn id="459" dur="2000"/>
                                        <p:tgtEl>
                                          <p:spTgt spid="2647"/>
                                        </p:tgtEl>
                                      </p:cBhvr>
                                    </p:animEffect>
                                  </p:childTnLst>
                                </p:cTn>
                              </p:par>
                              <p:par>
                                <p:cTn id="460" presetID="10" presetClass="entr" presetSubtype="0" fill="hold" nodeType="withEffect">
                                  <p:stCondLst>
                                    <p:cond delay="0"/>
                                  </p:stCondLst>
                                  <p:childTnLst>
                                    <p:set>
                                      <p:cBhvr>
                                        <p:cTn id="461" dur="1" fill="hold">
                                          <p:stCondLst>
                                            <p:cond delay="0"/>
                                          </p:stCondLst>
                                        </p:cTn>
                                        <p:tgtEl>
                                          <p:spTgt spid="2648"/>
                                        </p:tgtEl>
                                        <p:attrNameLst>
                                          <p:attrName>style.visibility</p:attrName>
                                        </p:attrNameLst>
                                      </p:cBhvr>
                                      <p:to>
                                        <p:strVal val="visible"/>
                                      </p:to>
                                    </p:set>
                                    <p:animEffect transition="in" filter="fade">
                                      <p:cBhvr>
                                        <p:cTn id="462" dur="2000"/>
                                        <p:tgtEl>
                                          <p:spTgt spid="2648"/>
                                        </p:tgtEl>
                                      </p:cBhvr>
                                    </p:animEffect>
                                  </p:childTnLst>
                                </p:cTn>
                              </p:par>
                              <p:par>
                                <p:cTn id="463" presetID="10" presetClass="entr" presetSubtype="0" fill="hold" nodeType="withEffect">
                                  <p:stCondLst>
                                    <p:cond delay="0"/>
                                  </p:stCondLst>
                                  <p:childTnLst>
                                    <p:set>
                                      <p:cBhvr>
                                        <p:cTn id="464" dur="1" fill="hold">
                                          <p:stCondLst>
                                            <p:cond delay="0"/>
                                          </p:stCondLst>
                                        </p:cTn>
                                        <p:tgtEl>
                                          <p:spTgt spid="2649"/>
                                        </p:tgtEl>
                                        <p:attrNameLst>
                                          <p:attrName>style.visibility</p:attrName>
                                        </p:attrNameLst>
                                      </p:cBhvr>
                                      <p:to>
                                        <p:strVal val="visible"/>
                                      </p:to>
                                    </p:set>
                                    <p:animEffect transition="in" filter="fade">
                                      <p:cBhvr>
                                        <p:cTn id="465" dur="2000"/>
                                        <p:tgtEl>
                                          <p:spTgt spid="2649"/>
                                        </p:tgtEl>
                                      </p:cBhvr>
                                    </p:animEffect>
                                  </p:childTnLst>
                                </p:cTn>
                              </p:par>
                              <p:par>
                                <p:cTn id="466" presetID="10" presetClass="entr" presetSubtype="0" fill="hold" nodeType="withEffect">
                                  <p:stCondLst>
                                    <p:cond delay="0"/>
                                  </p:stCondLst>
                                  <p:childTnLst>
                                    <p:set>
                                      <p:cBhvr>
                                        <p:cTn id="467" dur="1" fill="hold">
                                          <p:stCondLst>
                                            <p:cond delay="0"/>
                                          </p:stCondLst>
                                        </p:cTn>
                                        <p:tgtEl>
                                          <p:spTgt spid="2650"/>
                                        </p:tgtEl>
                                        <p:attrNameLst>
                                          <p:attrName>style.visibility</p:attrName>
                                        </p:attrNameLst>
                                      </p:cBhvr>
                                      <p:to>
                                        <p:strVal val="visible"/>
                                      </p:to>
                                    </p:set>
                                    <p:animEffect transition="in" filter="fade">
                                      <p:cBhvr>
                                        <p:cTn id="468" dur="2000"/>
                                        <p:tgtEl>
                                          <p:spTgt spid="2650"/>
                                        </p:tgtEl>
                                      </p:cBhvr>
                                    </p:animEffect>
                                  </p:childTnLst>
                                </p:cTn>
                              </p:par>
                              <p:par>
                                <p:cTn id="469" presetID="10" presetClass="entr" presetSubtype="0" fill="hold" nodeType="withEffect">
                                  <p:stCondLst>
                                    <p:cond delay="0"/>
                                  </p:stCondLst>
                                  <p:childTnLst>
                                    <p:set>
                                      <p:cBhvr>
                                        <p:cTn id="470" dur="1" fill="hold">
                                          <p:stCondLst>
                                            <p:cond delay="0"/>
                                          </p:stCondLst>
                                        </p:cTn>
                                        <p:tgtEl>
                                          <p:spTgt spid="2651"/>
                                        </p:tgtEl>
                                        <p:attrNameLst>
                                          <p:attrName>style.visibility</p:attrName>
                                        </p:attrNameLst>
                                      </p:cBhvr>
                                      <p:to>
                                        <p:strVal val="visible"/>
                                      </p:to>
                                    </p:set>
                                    <p:animEffect transition="in" filter="fade">
                                      <p:cBhvr>
                                        <p:cTn id="471" dur="2000"/>
                                        <p:tgtEl>
                                          <p:spTgt spid="2651"/>
                                        </p:tgtEl>
                                      </p:cBhvr>
                                    </p:animEffect>
                                  </p:childTnLst>
                                </p:cTn>
                              </p:par>
                              <p:par>
                                <p:cTn id="472" presetID="10" presetClass="entr" presetSubtype="0" fill="hold" nodeType="withEffect">
                                  <p:stCondLst>
                                    <p:cond delay="0"/>
                                  </p:stCondLst>
                                  <p:childTnLst>
                                    <p:set>
                                      <p:cBhvr>
                                        <p:cTn id="473" dur="1" fill="hold">
                                          <p:stCondLst>
                                            <p:cond delay="0"/>
                                          </p:stCondLst>
                                        </p:cTn>
                                        <p:tgtEl>
                                          <p:spTgt spid="2652"/>
                                        </p:tgtEl>
                                        <p:attrNameLst>
                                          <p:attrName>style.visibility</p:attrName>
                                        </p:attrNameLst>
                                      </p:cBhvr>
                                      <p:to>
                                        <p:strVal val="visible"/>
                                      </p:to>
                                    </p:set>
                                    <p:animEffect transition="in" filter="fade">
                                      <p:cBhvr>
                                        <p:cTn id="474" dur="2000"/>
                                        <p:tgtEl>
                                          <p:spTgt spid="2652"/>
                                        </p:tgtEl>
                                      </p:cBhvr>
                                    </p:animEffect>
                                  </p:childTnLst>
                                </p:cTn>
                              </p:par>
                              <p:par>
                                <p:cTn id="475" presetID="10" presetClass="entr" presetSubtype="0" fill="hold" nodeType="withEffect">
                                  <p:stCondLst>
                                    <p:cond delay="0"/>
                                  </p:stCondLst>
                                  <p:childTnLst>
                                    <p:set>
                                      <p:cBhvr>
                                        <p:cTn id="476" dur="1" fill="hold">
                                          <p:stCondLst>
                                            <p:cond delay="0"/>
                                          </p:stCondLst>
                                        </p:cTn>
                                        <p:tgtEl>
                                          <p:spTgt spid="2653"/>
                                        </p:tgtEl>
                                        <p:attrNameLst>
                                          <p:attrName>style.visibility</p:attrName>
                                        </p:attrNameLst>
                                      </p:cBhvr>
                                      <p:to>
                                        <p:strVal val="visible"/>
                                      </p:to>
                                    </p:set>
                                    <p:animEffect transition="in" filter="fade">
                                      <p:cBhvr>
                                        <p:cTn id="477" dur="2000"/>
                                        <p:tgtEl>
                                          <p:spTgt spid="2653"/>
                                        </p:tgtEl>
                                      </p:cBhvr>
                                    </p:animEffect>
                                  </p:childTnLst>
                                </p:cTn>
                              </p:par>
                              <p:par>
                                <p:cTn id="478" presetID="10" presetClass="entr" presetSubtype="0" fill="hold" nodeType="withEffect">
                                  <p:stCondLst>
                                    <p:cond delay="0"/>
                                  </p:stCondLst>
                                  <p:childTnLst>
                                    <p:set>
                                      <p:cBhvr>
                                        <p:cTn id="479" dur="1" fill="hold">
                                          <p:stCondLst>
                                            <p:cond delay="0"/>
                                          </p:stCondLst>
                                        </p:cTn>
                                        <p:tgtEl>
                                          <p:spTgt spid="2660"/>
                                        </p:tgtEl>
                                        <p:attrNameLst>
                                          <p:attrName>style.visibility</p:attrName>
                                        </p:attrNameLst>
                                      </p:cBhvr>
                                      <p:to>
                                        <p:strVal val="visible"/>
                                      </p:to>
                                    </p:set>
                                    <p:animEffect transition="in" filter="fade">
                                      <p:cBhvr>
                                        <p:cTn id="480" dur="2000"/>
                                        <p:tgtEl>
                                          <p:spTgt spid="2660"/>
                                        </p:tgtEl>
                                      </p:cBhvr>
                                    </p:animEffect>
                                  </p:childTnLst>
                                </p:cTn>
                              </p:par>
                              <p:par>
                                <p:cTn id="481" presetID="10" presetClass="entr" presetSubtype="0" fill="hold" nodeType="withEffect">
                                  <p:stCondLst>
                                    <p:cond delay="0"/>
                                  </p:stCondLst>
                                  <p:childTnLst>
                                    <p:set>
                                      <p:cBhvr>
                                        <p:cTn id="482" dur="1" fill="hold">
                                          <p:stCondLst>
                                            <p:cond delay="0"/>
                                          </p:stCondLst>
                                        </p:cTn>
                                        <p:tgtEl>
                                          <p:spTgt spid="2667"/>
                                        </p:tgtEl>
                                        <p:attrNameLst>
                                          <p:attrName>style.visibility</p:attrName>
                                        </p:attrNameLst>
                                      </p:cBhvr>
                                      <p:to>
                                        <p:strVal val="visible"/>
                                      </p:to>
                                    </p:set>
                                    <p:animEffect transition="in" filter="fade">
                                      <p:cBhvr>
                                        <p:cTn id="483" dur="2000"/>
                                        <p:tgtEl>
                                          <p:spTgt spid="2667"/>
                                        </p:tgtEl>
                                      </p:cBhvr>
                                    </p:animEffect>
                                  </p:childTnLst>
                                </p:cTn>
                              </p:par>
                              <p:par>
                                <p:cTn id="484" presetID="10" presetClass="entr" presetSubtype="0" fill="hold" nodeType="withEffect">
                                  <p:stCondLst>
                                    <p:cond delay="0"/>
                                  </p:stCondLst>
                                  <p:childTnLst>
                                    <p:set>
                                      <p:cBhvr>
                                        <p:cTn id="485" dur="1" fill="hold">
                                          <p:stCondLst>
                                            <p:cond delay="0"/>
                                          </p:stCondLst>
                                        </p:cTn>
                                        <p:tgtEl>
                                          <p:spTgt spid="2674"/>
                                        </p:tgtEl>
                                        <p:attrNameLst>
                                          <p:attrName>style.visibility</p:attrName>
                                        </p:attrNameLst>
                                      </p:cBhvr>
                                      <p:to>
                                        <p:strVal val="visible"/>
                                      </p:to>
                                    </p:set>
                                    <p:animEffect transition="in" filter="fade">
                                      <p:cBhvr>
                                        <p:cTn id="486" dur="2000"/>
                                        <p:tgtEl>
                                          <p:spTgt spid="2674"/>
                                        </p:tgtEl>
                                      </p:cBhvr>
                                    </p:animEffect>
                                  </p:childTnLst>
                                </p:cTn>
                              </p:par>
                              <p:par>
                                <p:cTn id="487" presetID="10" presetClass="entr" presetSubtype="0" fill="hold" nodeType="withEffect">
                                  <p:stCondLst>
                                    <p:cond delay="0"/>
                                  </p:stCondLst>
                                  <p:childTnLst>
                                    <p:set>
                                      <p:cBhvr>
                                        <p:cTn id="488" dur="1" fill="hold">
                                          <p:stCondLst>
                                            <p:cond delay="0"/>
                                          </p:stCondLst>
                                        </p:cTn>
                                        <p:tgtEl>
                                          <p:spTgt spid="2681"/>
                                        </p:tgtEl>
                                        <p:attrNameLst>
                                          <p:attrName>style.visibility</p:attrName>
                                        </p:attrNameLst>
                                      </p:cBhvr>
                                      <p:to>
                                        <p:strVal val="visible"/>
                                      </p:to>
                                    </p:set>
                                    <p:animEffect transition="in" filter="fade">
                                      <p:cBhvr>
                                        <p:cTn id="489" dur="2000"/>
                                        <p:tgtEl>
                                          <p:spTgt spid="2681"/>
                                        </p:tgtEl>
                                      </p:cBhvr>
                                    </p:animEffect>
                                  </p:childTnLst>
                                </p:cTn>
                              </p:par>
                              <p:par>
                                <p:cTn id="490" presetID="10" presetClass="entr" presetSubtype="0" fill="hold" nodeType="withEffect">
                                  <p:stCondLst>
                                    <p:cond delay="0"/>
                                  </p:stCondLst>
                                  <p:childTnLst>
                                    <p:set>
                                      <p:cBhvr>
                                        <p:cTn id="491" dur="1" fill="hold">
                                          <p:stCondLst>
                                            <p:cond delay="0"/>
                                          </p:stCondLst>
                                        </p:cTn>
                                        <p:tgtEl>
                                          <p:spTgt spid="2688"/>
                                        </p:tgtEl>
                                        <p:attrNameLst>
                                          <p:attrName>style.visibility</p:attrName>
                                        </p:attrNameLst>
                                      </p:cBhvr>
                                      <p:to>
                                        <p:strVal val="visible"/>
                                      </p:to>
                                    </p:set>
                                    <p:animEffect transition="in" filter="fade">
                                      <p:cBhvr>
                                        <p:cTn id="492" dur="2000"/>
                                        <p:tgtEl>
                                          <p:spTgt spid="2688"/>
                                        </p:tgtEl>
                                      </p:cBhvr>
                                    </p:animEffect>
                                  </p:childTnLst>
                                </p:cTn>
                              </p:par>
                              <p:par>
                                <p:cTn id="493" presetID="10" presetClass="entr" presetSubtype="0" fill="hold" nodeType="withEffect">
                                  <p:stCondLst>
                                    <p:cond delay="0"/>
                                  </p:stCondLst>
                                  <p:childTnLst>
                                    <p:set>
                                      <p:cBhvr>
                                        <p:cTn id="494" dur="1" fill="hold">
                                          <p:stCondLst>
                                            <p:cond delay="0"/>
                                          </p:stCondLst>
                                        </p:cTn>
                                        <p:tgtEl>
                                          <p:spTgt spid="2695"/>
                                        </p:tgtEl>
                                        <p:attrNameLst>
                                          <p:attrName>style.visibility</p:attrName>
                                        </p:attrNameLst>
                                      </p:cBhvr>
                                      <p:to>
                                        <p:strVal val="visible"/>
                                      </p:to>
                                    </p:set>
                                    <p:animEffect transition="in" filter="fade">
                                      <p:cBhvr>
                                        <p:cTn id="495" dur="2000"/>
                                        <p:tgtEl>
                                          <p:spTgt spid="2695"/>
                                        </p:tgtEl>
                                      </p:cBhvr>
                                    </p:animEffect>
                                  </p:childTnLst>
                                </p:cTn>
                              </p:par>
                              <p:par>
                                <p:cTn id="496" presetID="10" presetClass="entr" presetSubtype="0" fill="hold" nodeType="withEffect">
                                  <p:stCondLst>
                                    <p:cond delay="0"/>
                                  </p:stCondLst>
                                  <p:childTnLst>
                                    <p:set>
                                      <p:cBhvr>
                                        <p:cTn id="497" dur="1" fill="hold">
                                          <p:stCondLst>
                                            <p:cond delay="0"/>
                                          </p:stCondLst>
                                        </p:cTn>
                                        <p:tgtEl>
                                          <p:spTgt spid="2702"/>
                                        </p:tgtEl>
                                        <p:attrNameLst>
                                          <p:attrName>style.visibility</p:attrName>
                                        </p:attrNameLst>
                                      </p:cBhvr>
                                      <p:to>
                                        <p:strVal val="visible"/>
                                      </p:to>
                                    </p:set>
                                    <p:animEffect transition="in" filter="fade">
                                      <p:cBhvr>
                                        <p:cTn id="498" dur="2000"/>
                                        <p:tgtEl>
                                          <p:spTgt spid="2702"/>
                                        </p:tgtEl>
                                      </p:cBhvr>
                                    </p:animEffect>
                                  </p:childTnLst>
                                </p:cTn>
                              </p:par>
                              <p:par>
                                <p:cTn id="499" presetID="10" presetClass="entr" presetSubtype="0" fill="hold" nodeType="withEffect">
                                  <p:stCondLst>
                                    <p:cond delay="0"/>
                                  </p:stCondLst>
                                  <p:childTnLst>
                                    <p:set>
                                      <p:cBhvr>
                                        <p:cTn id="500" dur="1" fill="hold">
                                          <p:stCondLst>
                                            <p:cond delay="0"/>
                                          </p:stCondLst>
                                        </p:cTn>
                                        <p:tgtEl>
                                          <p:spTgt spid="2709"/>
                                        </p:tgtEl>
                                        <p:attrNameLst>
                                          <p:attrName>style.visibility</p:attrName>
                                        </p:attrNameLst>
                                      </p:cBhvr>
                                      <p:to>
                                        <p:strVal val="visible"/>
                                      </p:to>
                                    </p:set>
                                    <p:animEffect transition="in" filter="fade">
                                      <p:cBhvr>
                                        <p:cTn id="501" dur="2000"/>
                                        <p:tgtEl>
                                          <p:spTgt spid="2709"/>
                                        </p:tgtEl>
                                      </p:cBhvr>
                                    </p:animEffect>
                                  </p:childTnLst>
                                </p:cTn>
                              </p:par>
                              <p:par>
                                <p:cTn id="502" presetID="10" presetClass="entr" presetSubtype="0" fill="hold" nodeType="withEffect">
                                  <p:stCondLst>
                                    <p:cond delay="0"/>
                                  </p:stCondLst>
                                  <p:childTnLst>
                                    <p:set>
                                      <p:cBhvr>
                                        <p:cTn id="503" dur="1" fill="hold">
                                          <p:stCondLst>
                                            <p:cond delay="0"/>
                                          </p:stCondLst>
                                        </p:cTn>
                                        <p:tgtEl>
                                          <p:spTgt spid="2716"/>
                                        </p:tgtEl>
                                        <p:attrNameLst>
                                          <p:attrName>style.visibility</p:attrName>
                                        </p:attrNameLst>
                                      </p:cBhvr>
                                      <p:to>
                                        <p:strVal val="visible"/>
                                      </p:to>
                                    </p:set>
                                    <p:animEffect transition="in" filter="fade">
                                      <p:cBhvr>
                                        <p:cTn id="504" dur="2000"/>
                                        <p:tgtEl>
                                          <p:spTgt spid="2716"/>
                                        </p:tgtEl>
                                      </p:cBhvr>
                                    </p:animEffect>
                                  </p:childTnLst>
                                </p:cTn>
                              </p:par>
                              <p:par>
                                <p:cTn id="505" presetID="10" presetClass="entr" presetSubtype="0" fill="hold" nodeType="withEffect">
                                  <p:stCondLst>
                                    <p:cond delay="0"/>
                                  </p:stCondLst>
                                  <p:childTnLst>
                                    <p:set>
                                      <p:cBhvr>
                                        <p:cTn id="506" dur="1" fill="hold">
                                          <p:stCondLst>
                                            <p:cond delay="0"/>
                                          </p:stCondLst>
                                        </p:cTn>
                                        <p:tgtEl>
                                          <p:spTgt spid="2717"/>
                                        </p:tgtEl>
                                        <p:attrNameLst>
                                          <p:attrName>style.visibility</p:attrName>
                                        </p:attrNameLst>
                                      </p:cBhvr>
                                      <p:to>
                                        <p:strVal val="visible"/>
                                      </p:to>
                                    </p:set>
                                    <p:animEffect transition="in" filter="fade">
                                      <p:cBhvr>
                                        <p:cTn id="507" dur="2000"/>
                                        <p:tgtEl>
                                          <p:spTgt spid="2717"/>
                                        </p:tgtEl>
                                      </p:cBhvr>
                                    </p:animEffect>
                                  </p:childTnLst>
                                </p:cTn>
                              </p:par>
                              <p:par>
                                <p:cTn id="508" presetID="10" presetClass="entr" presetSubtype="0" fill="hold" nodeType="withEffect">
                                  <p:stCondLst>
                                    <p:cond delay="0"/>
                                  </p:stCondLst>
                                  <p:childTnLst>
                                    <p:set>
                                      <p:cBhvr>
                                        <p:cTn id="509" dur="1" fill="hold">
                                          <p:stCondLst>
                                            <p:cond delay="0"/>
                                          </p:stCondLst>
                                        </p:cTn>
                                        <p:tgtEl>
                                          <p:spTgt spid="2718"/>
                                        </p:tgtEl>
                                        <p:attrNameLst>
                                          <p:attrName>style.visibility</p:attrName>
                                        </p:attrNameLst>
                                      </p:cBhvr>
                                      <p:to>
                                        <p:strVal val="visible"/>
                                      </p:to>
                                    </p:set>
                                    <p:animEffect transition="in" filter="fade">
                                      <p:cBhvr>
                                        <p:cTn id="510" dur="2000"/>
                                        <p:tgtEl>
                                          <p:spTgt spid="2718"/>
                                        </p:tgtEl>
                                      </p:cBhvr>
                                    </p:animEffect>
                                  </p:childTnLst>
                                </p:cTn>
                              </p:par>
                              <p:par>
                                <p:cTn id="511" presetID="10" presetClass="entr" presetSubtype="0" fill="hold" nodeType="withEffect">
                                  <p:stCondLst>
                                    <p:cond delay="0"/>
                                  </p:stCondLst>
                                  <p:childTnLst>
                                    <p:set>
                                      <p:cBhvr>
                                        <p:cTn id="512" dur="1" fill="hold">
                                          <p:stCondLst>
                                            <p:cond delay="0"/>
                                          </p:stCondLst>
                                        </p:cTn>
                                        <p:tgtEl>
                                          <p:spTgt spid="2719"/>
                                        </p:tgtEl>
                                        <p:attrNameLst>
                                          <p:attrName>style.visibility</p:attrName>
                                        </p:attrNameLst>
                                      </p:cBhvr>
                                      <p:to>
                                        <p:strVal val="visible"/>
                                      </p:to>
                                    </p:set>
                                    <p:animEffect transition="in" filter="fade">
                                      <p:cBhvr>
                                        <p:cTn id="513" dur="2000"/>
                                        <p:tgtEl>
                                          <p:spTgt spid="2719"/>
                                        </p:tgtEl>
                                      </p:cBhvr>
                                    </p:animEffect>
                                  </p:childTnLst>
                                </p:cTn>
                              </p:par>
                              <p:par>
                                <p:cTn id="514" presetID="10" presetClass="entr" presetSubtype="0" fill="hold" nodeType="withEffect">
                                  <p:stCondLst>
                                    <p:cond delay="0"/>
                                  </p:stCondLst>
                                  <p:childTnLst>
                                    <p:set>
                                      <p:cBhvr>
                                        <p:cTn id="515" dur="1" fill="hold">
                                          <p:stCondLst>
                                            <p:cond delay="0"/>
                                          </p:stCondLst>
                                        </p:cTn>
                                        <p:tgtEl>
                                          <p:spTgt spid="2720"/>
                                        </p:tgtEl>
                                        <p:attrNameLst>
                                          <p:attrName>style.visibility</p:attrName>
                                        </p:attrNameLst>
                                      </p:cBhvr>
                                      <p:to>
                                        <p:strVal val="visible"/>
                                      </p:to>
                                    </p:set>
                                    <p:animEffect transition="in" filter="fade">
                                      <p:cBhvr>
                                        <p:cTn id="516" dur="2000"/>
                                        <p:tgtEl>
                                          <p:spTgt spid="2720"/>
                                        </p:tgtEl>
                                      </p:cBhvr>
                                    </p:animEffect>
                                  </p:childTnLst>
                                </p:cTn>
                              </p:par>
                              <p:par>
                                <p:cTn id="517" presetID="10" presetClass="entr" presetSubtype="0" fill="hold" nodeType="withEffect">
                                  <p:stCondLst>
                                    <p:cond delay="0"/>
                                  </p:stCondLst>
                                  <p:childTnLst>
                                    <p:set>
                                      <p:cBhvr>
                                        <p:cTn id="518" dur="1" fill="hold">
                                          <p:stCondLst>
                                            <p:cond delay="0"/>
                                          </p:stCondLst>
                                        </p:cTn>
                                        <p:tgtEl>
                                          <p:spTgt spid="2721"/>
                                        </p:tgtEl>
                                        <p:attrNameLst>
                                          <p:attrName>style.visibility</p:attrName>
                                        </p:attrNameLst>
                                      </p:cBhvr>
                                      <p:to>
                                        <p:strVal val="visible"/>
                                      </p:to>
                                    </p:set>
                                    <p:animEffect transition="in" filter="fade">
                                      <p:cBhvr>
                                        <p:cTn id="519" dur="2000"/>
                                        <p:tgtEl>
                                          <p:spTgt spid="2721"/>
                                        </p:tgtEl>
                                      </p:cBhvr>
                                    </p:animEffect>
                                  </p:childTnLst>
                                </p:cTn>
                              </p:par>
                              <p:par>
                                <p:cTn id="520" presetID="10" presetClass="entr" presetSubtype="0" fill="hold" nodeType="withEffect">
                                  <p:stCondLst>
                                    <p:cond delay="0"/>
                                  </p:stCondLst>
                                  <p:childTnLst>
                                    <p:set>
                                      <p:cBhvr>
                                        <p:cTn id="521" dur="1" fill="hold">
                                          <p:stCondLst>
                                            <p:cond delay="0"/>
                                          </p:stCondLst>
                                        </p:cTn>
                                        <p:tgtEl>
                                          <p:spTgt spid="2722"/>
                                        </p:tgtEl>
                                        <p:attrNameLst>
                                          <p:attrName>style.visibility</p:attrName>
                                        </p:attrNameLst>
                                      </p:cBhvr>
                                      <p:to>
                                        <p:strVal val="visible"/>
                                      </p:to>
                                    </p:set>
                                    <p:animEffect transition="in" filter="fade">
                                      <p:cBhvr>
                                        <p:cTn id="522" dur="2000"/>
                                        <p:tgtEl>
                                          <p:spTgt spid="2722"/>
                                        </p:tgtEl>
                                      </p:cBhvr>
                                    </p:animEffect>
                                  </p:childTnLst>
                                </p:cTn>
                              </p:par>
                              <p:par>
                                <p:cTn id="523" presetID="10" presetClass="entr" presetSubtype="0" fill="hold" nodeType="withEffect">
                                  <p:stCondLst>
                                    <p:cond delay="0"/>
                                  </p:stCondLst>
                                  <p:childTnLst>
                                    <p:set>
                                      <p:cBhvr>
                                        <p:cTn id="524" dur="1" fill="hold">
                                          <p:stCondLst>
                                            <p:cond delay="0"/>
                                          </p:stCondLst>
                                        </p:cTn>
                                        <p:tgtEl>
                                          <p:spTgt spid="2723"/>
                                        </p:tgtEl>
                                        <p:attrNameLst>
                                          <p:attrName>style.visibility</p:attrName>
                                        </p:attrNameLst>
                                      </p:cBhvr>
                                      <p:to>
                                        <p:strVal val="visible"/>
                                      </p:to>
                                    </p:set>
                                    <p:animEffect transition="in" filter="fade">
                                      <p:cBhvr>
                                        <p:cTn id="525" dur="2000"/>
                                        <p:tgtEl>
                                          <p:spTgt spid="2723"/>
                                        </p:tgtEl>
                                      </p:cBhvr>
                                    </p:animEffect>
                                  </p:childTnLst>
                                </p:cTn>
                              </p:par>
                              <p:par>
                                <p:cTn id="526" presetID="10" presetClass="entr" presetSubtype="0" fill="hold" nodeType="withEffect">
                                  <p:stCondLst>
                                    <p:cond delay="0"/>
                                  </p:stCondLst>
                                  <p:childTnLst>
                                    <p:set>
                                      <p:cBhvr>
                                        <p:cTn id="527" dur="1" fill="hold">
                                          <p:stCondLst>
                                            <p:cond delay="0"/>
                                          </p:stCondLst>
                                        </p:cTn>
                                        <p:tgtEl>
                                          <p:spTgt spid="2730"/>
                                        </p:tgtEl>
                                        <p:attrNameLst>
                                          <p:attrName>style.visibility</p:attrName>
                                        </p:attrNameLst>
                                      </p:cBhvr>
                                      <p:to>
                                        <p:strVal val="visible"/>
                                      </p:to>
                                    </p:set>
                                    <p:animEffect transition="in" filter="fade">
                                      <p:cBhvr>
                                        <p:cTn id="528" dur="2000"/>
                                        <p:tgtEl>
                                          <p:spTgt spid="2730"/>
                                        </p:tgtEl>
                                      </p:cBhvr>
                                    </p:animEffect>
                                  </p:childTnLst>
                                </p:cTn>
                              </p:par>
                              <p:par>
                                <p:cTn id="529" presetID="10" presetClass="entr" presetSubtype="0" fill="hold" nodeType="withEffect">
                                  <p:stCondLst>
                                    <p:cond delay="0"/>
                                  </p:stCondLst>
                                  <p:childTnLst>
                                    <p:set>
                                      <p:cBhvr>
                                        <p:cTn id="530" dur="1" fill="hold">
                                          <p:stCondLst>
                                            <p:cond delay="0"/>
                                          </p:stCondLst>
                                        </p:cTn>
                                        <p:tgtEl>
                                          <p:spTgt spid="2737"/>
                                        </p:tgtEl>
                                        <p:attrNameLst>
                                          <p:attrName>style.visibility</p:attrName>
                                        </p:attrNameLst>
                                      </p:cBhvr>
                                      <p:to>
                                        <p:strVal val="visible"/>
                                      </p:to>
                                    </p:set>
                                    <p:animEffect transition="in" filter="fade">
                                      <p:cBhvr>
                                        <p:cTn id="531" dur="2000"/>
                                        <p:tgtEl>
                                          <p:spTgt spid="2737"/>
                                        </p:tgtEl>
                                      </p:cBhvr>
                                    </p:animEffect>
                                  </p:childTnLst>
                                </p:cTn>
                              </p:par>
                              <p:par>
                                <p:cTn id="532" presetID="10" presetClass="entr" presetSubtype="0" fill="hold" nodeType="withEffect">
                                  <p:stCondLst>
                                    <p:cond delay="0"/>
                                  </p:stCondLst>
                                  <p:childTnLst>
                                    <p:set>
                                      <p:cBhvr>
                                        <p:cTn id="533" dur="1" fill="hold">
                                          <p:stCondLst>
                                            <p:cond delay="0"/>
                                          </p:stCondLst>
                                        </p:cTn>
                                        <p:tgtEl>
                                          <p:spTgt spid="2744"/>
                                        </p:tgtEl>
                                        <p:attrNameLst>
                                          <p:attrName>style.visibility</p:attrName>
                                        </p:attrNameLst>
                                      </p:cBhvr>
                                      <p:to>
                                        <p:strVal val="visible"/>
                                      </p:to>
                                    </p:set>
                                    <p:animEffect transition="in" filter="fade">
                                      <p:cBhvr>
                                        <p:cTn id="534" dur="2000"/>
                                        <p:tgtEl>
                                          <p:spTgt spid="2744"/>
                                        </p:tgtEl>
                                      </p:cBhvr>
                                    </p:animEffect>
                                  </p:childTnLst>
                                </p:cTn>
                              </p:par>
                              <p:par>
                                <p:cTn id="535" presetID="10" presetClass="entr" presetSubtype="0" fill="hold" nodeType="withEffect">
                                  <p:stCondLst>
                                    <p:cond delay="0"/>
                                  </p:stCondLst>
                                  <p:childTnLst>
                                    <p:set>
                                      <p:cBhvr>
                                        <p:cTn id="536" dur="1" fill="hold">
                                          <p:stCondLst>
                                            <p:cond delay="0"/>
                                          </p:stCondLst>
                                        </p:cTn>
                                        <p:tgtEl>
                                          <p:spTgt spid="2751"/>
                                        </p:tgtEl>
                                        <p:attrNameLst>
                                          <p:attrName>style.visibility</p:attrName>
                                        </p:attrNameLst>
                                      </p:cBhvr>
                                      <p:to>
                                        <p:strVal val="visible"/>
                                      </p:to>
                                    </p:set>
                                    <p:animEffect transition="in" filter="fade">
                                      <p:cBhvr>
                                        <p:cTn id="537" dur="2000"/>
                                        <p:tgtEl>
                                          <p:spTgt spid="2751"/>
                                        </p:tgtEl>
                                      </p:cBhvr>
                                    </p:animEffect>
                                  </p:childTnLst>
                                </p:cTn>
                              </p:par>
                              <p:par>
                                <p:cTn id="538" presetID="10" presetClass="entr" presetSubtype="0" fill="hold" nodeType="withEffect">
                                  <p:stCondLst>
                                    <p:cond delay="0"/>
                                  </p:stCondLst>
                                  <p:childTnLst>
                                    <p:set>
                                      <p:cBhvr>
                                        <p:cTn id="539" dur="1" fill="hold">
                                          <p:stCondLst>
                                            <p:cond delay="0"/>
                                          </p:stCondLst>
                                        </p:cTn>
                                        <p:tgtEl>
                                          <p:spTgt spid="2758"/>
                                        </p:tgtEl>
                                        <p:attrNameLst>
                                          <p:attrName>style.visibility</p:attrName>
                                        </p:attrNameLst>
                                      </p:cBhvr>
                                      <p:to>
                                        <p:strVal val="visible"/>
                                      </p:to>
                                    </p:set>
                                    <p:animEffect transition="in" filter="fade">
                                      <p:cBhvr>
                                        <p:cTn id="540" dur="2000"/>
                                        <p:tgtEl>
                                          <p:spTgt spid="2758"/>
                                        </p:tgtEl>
                                      </p:cBhvr>
                                    </p:animEffect>
                                  </p:childTnLst>
                                </p:cTn>
                              </p:par>
                              <p:par>
                                <p:cTn id="541" presetID="10" presetClass="entr" presetSubtype="0" fill="hold" nodeType="withEffect">
                                  <p:stCondLst>
                                    <p:cond delay="0"/>
                                  </p:stCondLst>
                                  <p:childTnLst>
                                    <p:set>
                                      <p:cBhvr>
                                        <p:cTn id="542" dur="1" fill="hold">
                                          <p:stCondLst>
                                            <p:cond delay="0"/>
                                          </p:stCondLst>
                                        </p:cTn>
                                        <p:tgtEl>
                                          <p:spTgt spid="2765"/>
                                        </p:tgtEl>
                                        <p:attrNameLst>
                                          <p:attrName>style.visibility</p:attrName>
                                        </p:attrNameLst>
                                      </p:cBhvr>
                                      <p:to>
                                        <p:strVal val="visible"/>
                                      </p:to>
                                    </p:set>
                                    <p:animEffect transition="in" filter="fade">
                                      <p:cBhvr>
                                        <p:cTn id="543" dur="2000"/>
                                        <p:tgtEl>
                                          <p:spTgt spid="2765"/>
                                        </p:tgtEl>
                                      </p:cBhvr>
                                    </p:animEffect>
                                  </p:childTnLst>
                                </p:cTn>
                              </p:par>
                              <p:par>
                                <p:cTn id="544" presetID="10" presetClass="entr" presetSubtype="0" fill="hold" nodeType="withEffect">
                                  <p:stCondLst>
                                    <p:cond delay="0"/>
                                  </p:stCondLst>
                                  <p:childTnLst>
                                    <p:set>
                                      <p:cBhvr>
                                        <p:cTn id="545" dur="1" fill="hold">
                                          <p:stCondLst>
                                            <p:cond delay="0"/>
                                          </p:stCondLst>
                                        </p:cTn>
                                        <p:tgtEl>
                                          <p:spTgt spid="2772"/>
                                        </p:tgtEl>
                                        <p:attrNameLst>
                                          <p:attrName>style.visibility</p:attrName>
                                        </p:attrNameLst>
                                      </p:cBhvr>
                                      <p:to>
                                        <p:strVal val="visible"/>
                                      </p:to>
                                    </p:set>
                                    <p:animEffect transition="in" filter="fade">
                                      <p:cBhvr>
                                        <p:cTn id="546" dur="2000"/>
                                        <p:tgtEl>
                                          <p:spTgt spid="2772"/>
                                        </p:tgtEl>
                                      </p:cBhvr>
                                    </p:animEffect>
                                  </p:childTnLst>
                                </p:cTn>
                              </p:par>
                              <p:par>
                                <p:cTn id="547" presetID="10" presetClass="entr" presetSubtype="0" fill="hold" nodeType="withEffect">
                                  <p:stCondLst>
                                    <p:cond delay="0"/>
                                  </p:stCondLst>
                                  <p:childTnLst>
                                    <p:set>
                                      <p:cBhvr>
                                        <p:cTn id="548" dur="1" fill="hold">
                                          <p:stCondLst>
                                            <p:cond delay="0"/>
                                          </p:stCondLst>
                                        </p:cTn>
                                        <p:tgtEl>
                                          <p:spTgt spid="2779"/>
                                        </p:tgtEl>
                                        <p:attrNameLst>
                                          <p:attrName>style.visibility</p:attrName>
                                        </p:attrNameLst>
                                      </p:cBhvr>
                                      <p:to>
                                        <p:strVal val="visible"/>
                                      </p:to>
                                    </p:set>
                                    <p:animEffect transition="in" filter="fade">
                                      <p:cBhvr>
                                        <p:cTn id="549" dur="2000"/>
                                        <p:tgtEl>
                                          <p:spTgt spid="2779"/>
                                        </p:tgtEl>
                                      </p:cBhvr>
                                    </p:animEffect>
                                  </p:childTnLst>
                                </p:cTn>
                              </p:par>
                              <p:par>
                                <p:cTn id="550" presetID="10" presetClass="entr" presetSubtype="0" fill="hold" nodeType="withEffect">
                                  <p:stCondLst>
                                    <p:cond delay="0"/>
                                  </p:stCondLst>
                                  <p:childTnLst>
                                    <p:set>
                                      <p:cBhvr>
                                        <p:cTn id="551" dur="1" fill="hold">
                                          <p:stCondLst>
                                            <p:cond delay="0"/>
                                          </p:stCondLst>
                                        </p:cTn>
                                        <p:tgtEl>
                                          <p:spTgt spid="2786"/>
                                        </p:tgtEl>
                                        <p:attrNameLst>
                                          <p:attrName>style.visibility</p:attrName>
                                        </p:attrNameLst>
                                      </p:cBhvr>
                                      <p:to>
                                        <p:strVal val="visible"/>
                                      </p:to>
                                    </p:set>
                                    <p:animEffect transition="in" filter="fade">
                                      <p:cBhvr>
                                        <p:cTn id="552" dur="2000"/>
                                        <p:tgtEl>
                                          <p:spTgt spid="2786"/>
                                        </p:tgtEl>
                                      </p:cBhvr>
                                    </p:animEffect>
                                  </p:childTnLst>
                                </p:cTn>
                              </p:par>
                              <p:par>
                                <p:cTn id="553" presetID="10" presetClass="entr" presetSubtype="0" fill="hold" nodeType="withEffect">
                                  <p:stCondLst>
                                    <p:cond delay="0"/>
                                  </p:stCondLst>
                                  <p:childTnLst>
                                    <p:set>
                                      <p:cBhvr>
                                        <p:cTn id="554" dur="1" fill="hold">
                                          <p:stCondLst>
                                            <p:cond delay="0"/>
                                          </p:stCondLst>
                                        </p:cTn>
                                        <p:tgtEl>
                                          <p:spTgt spid="2793"/>
                                        </p:tgtEl>
                                        <p:attrNameLst>
                                          <p:attrName>style.visibility</p:attrName>
                                        </p:attrNameLst>
                                      </p:cBhvr>
                                      <p:to>
                                        <p:strVal val="visible"/>
                                      </p:to>
                                    </p:set>
                                    <p:animEffect transition="in" filter="fade">
                                      <p:cBhvr>
                                        <p:cTn id="555" dur="2000"/>
                                        <p:tgtEl>
                                          <p:spTgt spid="2793"/>
                                        </p:tgtEl>
                                      </p:cBhvr>
                                    </p:animEffect>
                                  </p:childTnLst>
                                </p:cTn>
                              </p:par>
                              <p:par>
                                <p:cTn id="556" presetID="10" presetClass="entr" presetSubtype="0" fill="hold" nodeType="withEffect">
                                  <p:stCondLst>
                                    <p:cond delay="0"/>
                                  </p:stCondLst>
                                  <p:childTnLst>
                                    <p:set>
                                      <p:cBhvr>
                                        <p:cTn id="557" dur="1" fill="hold">
                                          <p:stCondLst>
                                            <p:cond delay="0"/>
                                          </p:stCondLst>
                                        </p:cTn>
                                        <p:tgtEl>
                                          <p:spTgt spid="2800"/>
                                        </p:tgtEl>
                                        <p:attrNameLst>
                                          <p:attrName>style.visibility</p:attrName>
                                        </p:attrNameLst>
                                      </p:cBhvr>
                                      <p:to>
                                        <p:strVal val="visible"/>
                                      </p:to>
                                    </p:set>
                                    <p:animEffect transition="in" filter="fade">
                                      <p:cBhvr>
                                        <p:cTn id="558" dur="2000"/>
                                        <p:tgtEl>
                                          <p:spTgt spid="2800"/>
                                        </p:tgtEl>
                                      </p:cBhvr>
                                    </p:animEffect>
                                  </p:childTnLst>
                                </p:cTn>
                              </p:par>
                              <p:par>
                                <p:cTn id="559" presetID="10" presetClass="entr" presetSubtype="0" fill="hold" nodeType="withEffect">
                                  <p:stCondLst>
                                    <p:cond delay="0"/>
                                  </p:stCondLst>
                                  <p:childTnLst>
                                    <p:set>
                                      <p:cBhvr>
                                        <p:cTn id="560" dur="1" fill="hold">
                                          <p:stCondLst>
                                            <p:cond delay="0"/>
                                          </p:stCondLst>
                                        </p:cTn>
                                        <p:tgtEl>
                                          <p:spTgt spid="2807"/>
                                        </p:tgtEl>
                                        <p:attrNameLst>
                                          <p:attrName>style.visibility</p:attrName>
                                        </p:attrNameLst>
                                      </p:cBhvr>
                                      <p:to>
                                        <p:strVal val="visible"/>
                                      </p:to>
                                    </p:set>
                                    <p:animEffect transition="in" filter="fade">
                                      <p:cBhvr>
                                        <p:cTn id="561" dur="2000"/>
                                        <p:tgtEl>
                                          <p:spTgt spid="2807"/>
                                        </p:tgtEl>
                                      </p:cBhvr>
                                    </p:animEffect>
                                  </p:childTnLst>
                                </p:cTn>
                              </p:par>
                              <p:par>
                                <p:cTn id="562" presetID="10" presetClass="entr" presetSubtype="0" fill="hold" nodeType="withEffect">
                                  <p:stCondLst>
                                    <p:cond delay="0"/>
                                  </p:stCondLst>
                                  <p:childTnLst>
                                    <p:set>
                                      <p:cBhvr>
                                        <p:cTn id="563" dur="1" fill="hold">
                                          <p:stCondLst>
                                            <p:cond delay="0"/>
                                          </p:stCondLst>
                                        </p:cTn>
                                        <p:tgtEl>
                                          <p:spTgt spid="2814"/>
                                        </p:tgtEl>
                                        <p:attrNameLst>
                                          <p:attrName>style.visibility</p:attrName>
                                        </p:attrNameLst>
                                      </p:cBhvr>
                                      <p:to>
                                        <p:strVal val="visible"/>
                                      </p:to>
                                    </p:set>
                                    <p:animEffect transition="in" filter="fade">
                                      <p:cBhvr>
                                        <p:cTn id="564" dur="2000"/>
                                        <p:tgtEl>
                                          <p:spTgt spid="2814"/>
                                        </p:tgtEl>
                                      </p:cBhvr>
                                    </p:animEffect>
                                  </p:childTnLst>
                                </p:cTn>
                              </p:par>
                              <p:par>
                                <p:cTn id="565" presetID="10" presetClass="entr" presetSubtype="0" fill="hold" nodeType="withEffect">
                                  <p:stCondLst>
                                    <p:cond delay="0"/>
                                  </p:stCondLst>
                                  <p:childTnLst>
                                    <p:set>
                                      <p:cBhvr>
                                        <p:cTn id="566" dur="1" fill="hold">
                                          <p:stCondLst>
                                            <p:cond delay="0"/>
                                          </p:stCondLst>
                                        </p:cTn>
                                        <p:tgtEl>
                                          <p:spTgt spid="2821"/>
                                        </p:tgtEl>
                                        <p:attrNameLst>
                                          <p:attrName>style.visibility</p:attrName>
                                        </p:attrNameLst>
                                      </p:cBhvr>
                                      <p:to>
                                        <p:strVal val="visible"/>
                                      </p:to>
                                    </p:set>
                                    <p:animEffect transition="in" filter="fade">
                                      <p:cBhvr>
                                        <p:cTn id="567" dur="2000"/>
                                        <p:tgtEl>
                                          <p:spTgt spid="2821"/>
                                        </p:tgtEl>
                                      </p:cBhvr>
                                    </p:animEffect>
                                  </p:childTnLst>
                                </p:cTn>
                              </p:par>
                              <p:par>
                                <p:cTn id="568" presetID="10" presetClass="entr" presetSubtype="0" fill="hold" nodeType="withEffect">
                                  <p:stCondLst>
                                    <p:cond delay="0"/>
                                  </p:stCondLst>
                                  <p:childTnLst>
                                    <p:set>
                                      <p:cBhvr>
                                        <p:cTn id="569" dur="1" fill="hold">
                                          <p:stCondLst>
                                            <p:cond delay="0"/>
                                          </p:stCondLst>
                                        </p:cTn>
                                        <p:tgtEl>
                                          <p:spTgt spid="2828"/>
                                        </p:tgtEl>
                                        <p:attrNameLst>
                                          <p:attrName>style.visibility</p:attrName>
                                        </p:attrNameLst>
                                      </p:cBhvr>
                                      <p:to>
                                        <p:strVal val="visible"/>
                                      </p:to>
                                    </p:set>
                                    <p:animEffect transition="in" filter="fade">
                                      <p:cBhvr>
                                        <p:cTn id="570" dur="2000"/>
                                        <p:tgtEl>
                                          <p:spTgt spid="2828"/>
                                        </p:tgtEl>
                                      </p:cBhvr>
                                    </p:animEffect>
                                  </p:childTnLst>
                                </p:cTn>
                              </p:par>
                              <p:par>
                                <p:cTn id="571" presetID="10" presetClass="entr" presetSubtype="0" fill="hold" nodeType="withEffect">
                                  <p:stCondLst>
                                    <p:cond delay="0"/>
                                  </p:stCondLst>
                                  <p:childTnLst>
                                    <p:set>
                                      <p:cBhvr>
                                        <p:cTn id="572" dur="1" fill="hold">
                                          <p:stCondLst>
                                            <p:cond delay="0"/>
                                          </p:stCondLst>
                                        </p:cTn>
                                        <p:tgtEl>
                                          <p:spTgt spid="2835"/>
                                        </p:tgtEl>
                                        <p:attrNameLst>
                                          <p:attrName>style.visibility</p:attrName>
                                        </p:attrNameLst>
                                      </p:cBhvr>
                                      <p:to>
                                        <p:strVal val="visible"/>
                                      </p:to>
                                    </p:set>
                                    <p:animEffect transition="in" filter="fade">
                                      <p:cBhvr>
                                        <p:cTn id="573" dur="2000"/>
                                        <p:tgtEl>
                                          <p:spTgt spid="2835"/>
                                        </p:tgtEl>
                                      </p:cBhvr>
                                    </p:animEffect>
                                  </p:childTnLst>
                                </p:cTn>
                              </p:par>
                              <p:par>
                                <p:cTn id="574" presetID="10" presetClass="entr" presetSubtype="0" fill="hold" nodeType="withEffect">
                                  <p:stCondLst>
                                    <p:cond delay="0"/>
                                  </p:stCondLst>
                                  <p:childTnLst>
                                    <p:set>
                                      <p:cBhvr>
                                        <p:cTn id="575" dur="1" fill="hold">
                                          <p:stCondLst>
                                            <p:cond delay="0"/>
                                          </p:stCondLst>
                                        </p:cTn>
                                        <p:tgtEl>
                                          <p:spTgt spid="2842"/>
                                        </p:tgtEl>
                                        <p:attrNameLst>
                                          <p:attrName>style.visibility</p:attrName>
                                        </p:attrNameLst>
                                      </p:cBhvr>
                                      <p:to>
                                        <p:strVal val="visible"/>
                                      </p:to>
                                    </p:set>
                                    <p:animEffect transition="in" filter="fade">
                                      <p:cBhvr>
                                        <p:cTn id="576" dur="2000"/>
                                        <p:tgtEl>
                                          <p:spTgt spid="2842"/>
                                        </p:tgtEl>
                                      </p:cBhvr>
                                    </p:animEffect>
                                  </p:childTnLst>
                                </p:cTn>
                              </p:par>
                              <p:par>
                                <p:cTn id="577" presetID="10" presetClass="entr" presetSubtype="0" fill="hold" nodeType="withEffect">
                                  <p:stCondLst>
                                    <p:cond delay="0"/>
                                  </p:stCondLst>
                                  <p:childTnLst>
                                    <p:set>
                                      <p:cBhvr>
                                        <p:cTn id="578" dur="1" fill="hold">
                                          <p:stCondLst>
                                            <p:cond delay="0"/>
                                          </p:stCondLst>
                                        </p:cTn>
                                        <p:tgtEl>
                                          <p:spTgt spid="2849"/>
                                        </p:tgtEl>
                                        <p:attrNameLst>
                                          <p:attrName>style.visibility</p:attrName>
                                        </p:attrNameLst>
                                      </p:cBhvr>
                                      <p:to>
                                        <p:strVal val="visible"/>
                                      </p:to>
                                    </p:set>
                                    <p:animEffect transition="in" filter="fade">
                                      <p:cBhvr>
                                        <p:cTn id="579" dur="2000"/>
                                        <p:tgtEl>
                                          <p:spTgt spid="2849"/>
                                        </p:tgtEl>
                                      </p:cBhvr>
                                    </p:animEffect>
                                  </p:childTnLst>
                                </p:cTn>
                              </p:par>
                              <p:par>
                                <p:cTn id="580" presetID="10" presetClass="entr" presetSubtype="0" fill="hold" nodeType="withEffect">
                                  <p:stCondLst>
                                    <p:cond delay="0"/>
                                  </p:stCondLst>
                                  <p:childTnLst>
                                    <p:set>
                                      <p:cBhvr>
                                        <p:cTn id="581" dur="1" fill="hold">
                                          <p:stCondLst>
                                            <p:cond delay="0"/>
                                          </p:stCondLst>
                                        </p:cTn>
                                        <p:tgtEl>
                                          <p:spTgt spid="2856"/>
                                        </p:tgtEl>
                                        <p:attrNameLst>
                                          <p:attrName>style.visibility</p:attrName>
                                        </p:attrNameLst>
                                      </p:cBhvr>
                                      <p:to>
                                        <p:strVal val="visible"/>
                                      </p:to>
                                    </p:set>
                                    <p:animEffect transition="in" filter="fade">
                                      <p:cBhvr>
                                        <p:cTn id="582" dur="2000"/>
                                        <p:tgtEl>
                                          <p:spTgt spid="2856"/>
                                        </p:tgtEl>
                                      </p:cBhvr>
                                    </p:animEffect>
                                  </p:childTnLst>
                                </p:cTn>
                              </p:par>
                              <p:par>
                                <p:cTn id="583" presetID="10" presetClass="entr" presetSubtype="0" fill="hold" nodeType="withEffect">
                                  <p:stCondLst>
                                    <p:cond delay="0"/>
                                  </p:stCondLst>
                                  <p:childTnLst>
                                    <p:set>
                                      <p:cBhvr>
                                        <p:cTn id="584" dur="1" fill="hold">
                                          <p:stCondLst>
                                            <p:cond delay="0"/>
                                          </p:stCondLst>
                                        </p:cTn>
                                        <p:tgtEl>
                                          <p:spTgt spid="2863"/>
                                        </p:tgtEl>
                                        <p:attrNameLst>
                                          <p:attrName>style.visibility</p:attrName>
                                        </p:attrNameLst>
                                      </p:cBhvr>
                                      <p:to>
                                        <p:strVal val="visible"/>
                                      </p:to>
                                    </p:set>
                                    <p:animEffect transition="in" filter="fade">
                                      <p:cBhvr>
                                        <p:cTn id="585" dur="2000"/>
                                        <p:tgtEl>
                                          <p:spTgt spid="2863"/>
                                        </p:tgtEl>
                                      </p:cBhvr>
                                    </p:animEffect>
                                  </p:childTnLst>
                                </p:cTn>
                              </p:par>
                              <p:par>
                                <p:cTn id="586" presetID="10" presetClass="entr" presetSubtype="0" fill="hold" nodeType="withEffect">
                                  <p:stCondLst>
                                    <p:cond delay="0"/>
                                  </p:stCondLst>
                                  <p:childTnLst>
                                    <p:set>
                                      <p:cBhvr>
                                        <p:cTn id="587" dur="1" fill="hold">
                                          <p:stCondLst>
                                            <p:cond delay="0"/>
                                          </p:stCondLst>
                                        </p:cTn>
                                        <p:tgtEl>
                                          <p:spTgt spid="2870"/>
                                        </p:tgtEl>
                                        <p:attrNameLst>
                                          <p:attrName>style.visibility</p:attrName>
                                        </p:attrNameLst>
                                      </p:cBhvr>
                                      <p:to>
                                        <p:strVal val="visible"/>
                                      </p:to>
                                    </p:set>
                                    <p:animEffect transition="in" filter="fade">
                                      <p:cBhvr>
                                        <p:cTn id="588" dur="2000"/>
                                        <p:tgtEl>
                                          <p:spTgt spid="2870"/>
                                        </p:tgtEl>
                                      </p:cBhvr>
                                    </p:animEffect>
                                  </p:childTnLst>
                                </p:cTn>
                              </p:par>
                              <p:par>
                                <p:cTn id="589" presetID="10" presetClass="entr" presetSubtype="0" fill="hold" nodeType="withEffect">
                                  <p:stCondLst>
                                    <p:cond delay="0"/>
                                  </p:stCondLst>
                                  <p:childTnLst>
                                    <p:set>
                                      <p:cBhvr>
                                        <p:cTn id="590" dur="1" fill="hold">
                                          <p:stCondLst>
                                            <p:cond delay="0"/>
                                          </p:stCondLst>
                                        </p:cTn>
                                        <p:tgtEl>
                                          <p:spTgt spid="2877"/>
                                        </p:tgtEl>
                                        <p:attrNameLst>
                                          <p:attrName>style.visibility</p:attrName>
                                        </p:attrNameLst>
                                      </p:cBhvr>
                                      <p:to>
                                        <p:strVal val="visible"/>
                                      </p:to>
                                    </p:set>
                                    <p:animEffect transition="in" filter="fade">
                                      <p:cBhvr>
                                        <p:cTn id="591" dur="2000"/>
                                        <p:tgtEl>
                                          <p:spTgt spid="2877"/>
                                        </p:tgtEl>
                                      </p:cBhvr>
                                    </p:animEffect>
                                  </p:childTnLst>
                                </p:cTn>
                              </p:par>
                              <p:par>
                                <p:cTn id="592" presetID="10" presetClass="entr" presetSubtype="0" fill="hold" nodeType="withEffect">
                                  <p:stCondLst>
                                    <p:cond delay="0"/>
                                  </p:stCondLst>
                                  <p:childTnLst>
                                    <p:set>
                                      <p:cBhvr>
                                        <p:cTn id="593" dur="1" fill="hold">
                                          <p:stCondLst>
                                            <p:cond delay="0"/>
                                          </p:stCondLst>
                                        </p:cTn>
                                        <p:tgtEl>
                                          <p:spTgt spid="2884"/>
                                        </p:tgtEl>
                                        <p:attrNameLst>
                                          <p:attrName>style.visibility</p:attrName>
                                        </p:attrNameLst>
                                      </p:cBhvr>
                                      <p:to>
                                        <p:strVal val="visible"/>
                                      </p:to>
                                    </p:set>
                                    <p:animEffect transition="in" filter="fade">
                                      <p:cBhvr>
                                        <p:cTn id="594" dur="2000"/>
                                        <p:tgtEl>
                                          <p:spTgt spid="2884"/>
                                        </p:tgtEl>
                                      </p:cBhvr>
                                    </p:animEffect>
                                  </p:childTnLst>
                                </p:cTn>
                              </p:par>
                              <p:par>
                                <p:cTn id="595" presetID="10" presetClass="entr" presetSubtype="0" fill="hold" nodeType="withEffect">
                                  <p:stCondLst>
                                    <p:cond delay="0"/>
                                  </p:stCondLst>
                                  <p:childTnLst>
                                    <p:set>
                                      <p:cBhvr>
                                        <p:cTn id="596" dur="1" fill="hold">
                                          <p:stCondLst>
                                            <p:cond delay="0"/>
                                          </p:stCondLst>
                                        </p:cTn>
                                        <p:tgtEl>
                                          <p:spTgt spid="2891"/>
                                        </p:tgtEl>
                                        <p:attrNameLst>
                                          <p:attrName>style.visibility</p:attrName>
                                        </p:attrNameLst>
                                      </p:cBhvr>
                                      <p:to>
                                        <p:strVal val="visible"/>
                                      </p:to>
                                    </p:set>
                                    <p:animEffect transition="in" filter="fade">
                                      <p:cBhvr>
                                        <p:cTn id="597" dur="2000"/>
                                        <p:tgtEl>
                                          <p:spTgt spid="2891"/>
                                        </p:tgtEl>
                                      </p:cBhvr>
                                    </p:animEffect>
                                  </p:childTnLst>
                                </p:cTn>
                              </p:par>
                              <p:par>
                                <p:cTn id="598" presetID="10" presetClass="entr" presetSubtype="0" fill="hold" nodeType="withEffect">
                                  <p:stCondLst>
                                    <p:cond delay="0"/>
                                  </p:stCondLst>
                                  <p:childTnLst>
                                    <p:set>
                                      <p:cBhvr>
                                        <p:cTn id="599" dur="1" fill="hold">
                                          <p:stCondLst>
                                            <p:cond delay="0"/>
                                          </p:stCondLst>
                                        </p:cTn>
                                        <p:tgtEl>
                                          <p:spTgt spid="2898"/>
                                        </p:tgtEl>
                                        <p:attrNameLst>
                                          <p:attrName>style.visibility</p:attrName>
                                        </p:attrNameLst>
                                      </p:cBhvr>
                                      <p:to>
                                        <p:strVal val="visible"/>
                                      </p:to>
                                    </p:set>
                                    <p:animEffect transition="in" filter="fade">
                                      <p:cBhvr>
                                        <p:cTn id="600" dur="2000"/>
                                        <p:tgtEl>
                                          <p:spTgt spid="2898"/>
                                        </p:tgtEl>
                                      </p:cBhvr>
                                    </p:animEffect>
                                  </p:childTnLst>
                                </p:cTn>
                              </p:par>
                              <p:par>
                                <p:cTn id="601" presetID="10" presetClass="entr" presetSubtype="0" fill="hold" nodeType="withEffect">
                                  <p:stCondLst>
                                    <p:cond delay="0"/>
                                  </p:stCondLst>
                                  <p:childTnLst>
                                    <p:set>
                                      <p:cBhvr>
                                        <p:cTn id="602" dur="1" fill="hold">
                                          <p:stCondLst>
                                            <p:cond delay="0"/>
                                          </p:stCondLst>
                                        </p:cTn>
                                        <p:tgtEl>
                                          <p:spTgt spid="2905"/>
                                        </p:tgtEl>
                                        <p:attrNameLst>
                                          <p:attrName>style.visibility</p:attrName>
                                        </p:attrNameLst>
                                      </p:cBhvr>
                                      <p:to>
                                        <p:strVal val="visible"/>
                                      </p:to>
                                    </p:set>
                                    <p:animEffect transition="in" filter="fade">
                                      <p:cBhvr>
                                        <p:cTn id="603" dur="2000"/>
                                        <p:tgtEl>
                                          <p:spTgt spid="2905"/>
                                        </p:tgtEl>
                                      </p:cBhvr>
                                    </p:animEffect>
                                  </p:childTnLst>
                                </p:cTn>
                              </p:par>
                              <p:par>
                                <p:cTn id="604" presetID="10" presetClass="entr" presetSubtype="0" fill="hold" nodeType="withEffect">
                                  <p:stCondLst>
                                    <p:cond delay="0"/>
                                  </p:stCondLst>
                                  <p:childTnLst>
                                    <p:set>
                                      <p:cBhvr>
                                        <p:cTn id="605" dur="1" fill="hold">
                                          <p:stCondLst>
                                            <p:cond delay="0"/>
                                          </p:stCondLst>
                                        </p:cTn>
                                        <p:tgtEl>
                                          <p:spTgt spid="2912"/>
                                        </p:tgtEl>
                                        <p:attrNameLst>
                                          <p:attrName>style.visibility</p:attrName>
                                        </p:attrNameLst>
                                      </p:cBhvr>
                                      <p:to>
                                        <p:strVal val="visible"/>
                                      </p:to>
                                    </p:set>
                                    <p:animEffect transition="in" filter="fade">
                                      <p:cBhvr>
                                        <p:cTn id="606" dur="2000"/>
                                        <p:tgtEl>
                                          <p:spTgt spid="2912"/>
                                        </p:tgtEl>
                                      </p:cBhvr>
                                    </p:animEffect>
                                  </p:childTnLst>
                                </p:cTn>
                              </p:par>
                              <p:par>
                                <p:cTn id="607" presetID="10" presetClass="entr" presetSubtype="0" fill="hold" nodeType="withEffect">
                                  <p:stCondLst>
                                    <p:cond delay="0"/>
                                  </p:stCondLst>
                                  <p:childTnLst>
                                    <p:set>
                                      <p:cBhvr>
                                        <p:cTn id="608" dur="1" fill="hold">
                                          <p:stCondLst>
                                            <p:cond delay="0"/>
                                          </p:stCondLst>
                                        </p:cTn>
                                        <p:tgtEl>
                                          <p:spTgt spid="2919"/>
                                        </p:tgtEl>
                                        <p:attrNameLst>
                                          <p:attrName>style.visibility</p:attrName>
                                        </p:attrNameLst>
                                      </p:cBhvr>
                                      <p:to>
                                        <p:strVal val="visible"/>
                                      </p:to>
                                    </p:set>
                                    <p:animEffect transition="in" filter="fade">
                                      <p:cBhvr>
                                        <p:cTn id="609" dur="2000"/>
                                        <p:tgtEl>
                                          <p:spTgt spid="2919"/>
                                        </p:tgtEl>
                                      </p:cBhvr>
                                    </p:animEffect>
                                  </p:childTnLst>
                                </p:cTn>
                              </p:par>
                              <p:par>
                                <p:cTn id="610" presetID="10" presetClass="entr" presetSubtype="0" fill="hold" nodeType="withEffect">
                                  <p:stCondLst>
                                    <p:cond delay="0"/>
                                  </p:stCondLst>
                                  <p:childTnLst>
                                    <p:set>
                                      <p:cBhvr>
                                        <p:cTn id="611" dur="1" fill="hold">
                                          <p:stCondLst>
                                            <p:cond delay="0"/>
                                          </p:stCondLst>
                                        </p:cTn>
                                        <p:tgtEl>
                                          <p:spTgt spid="2926"/>
                                        </p:tgtEl>
                                        <p:attrNameLst>
                                          <p:attrName>style.visibility</p:attrName>
                                        </p:attrNameLst>
                                      </p:cBhvr>
                                      <p:to>
                                        <p:strVal val="visible"/>
                                      </p:to>
                                    </p:set>
                                    <p:animEffect transition="in" filter="fade">
                                      <p:cBhvr>
                                        <p:cTn id="612" dur="2000"/>
                                        <p:tgtEl>
                                          <p:spTgt spid="2926"/>
                                        </p:tgtEl>
                                      </p:cBhvr>
                                    </p:animEffect>
                                  </p:childTnLst>
                                </p:cTn>
                              </p:par>
                              <p:par>
                                <p:cTn id="613" presetID="10" presetClass="entr" presetSubtype="0" fill="hold" nodeType="withEffect">
                                  <p:stCondLst>
                                    <p:cond delay="0"/>
                                  </p:stCondLst>
                                  <p:childTnLst>
                                    <p:set>
                                      <p:cBhvr>
                                        <p:cTn id="614" dur="1" fill="hold">
                                          <p:stCondLst>
                                            <p:cond delay="0"/>
                                          </p:stCondLst>
                                        </p:cTn>
                                        <p:tgtEl>
                                          <p:spTgt spid="2933"/>
                                        </p:tgtEl>
                                        <p:attrNameLst>
                                          <p:attrName>style.visibility</p:attrName>
                                        </p:attrNameLst>
                                      </p:cBhvr>
                                      <p:to>
                                        <p:strVal val="visible"/>
                                      </p:to>
                                    </p:set>
                                    <p:animEffect transition="in" filter="fade">
                                      <p:cBhvr>
                                        <p:cTn id="615" dur="2000"/>
                                        <p:tgtEl>
                                          <p:spTgt spid="2933"/>
                                        </p:tgtEl>
                                      </p:cBhvr>
                                    </p:animEffect>
                                  </p:childTnLst>
                                </p:cTn>
                              </p:par>
                              <p:par>
                                <p:cTn id="616" presetID="10" presetClass="entr" presetSubtype="0" fill="hold" nodeType="withEffect">
                                  <p:stCondLst>
                                    <p:cond delay="0"/>
                                  </p:stCondLst>
                                  <p:childTnLst>
                                    <p:set>
                                      <p:cBhvr>
                                        <p:cTn id="617" dur="1" fill="hold">
                                          <p:stCondLst>
                                            <p:cond delay="0"/>
                                          </p:stCondLst>
                                        </p:cTn>
                                        <p:tgtEl>
                                          <p:spTgt spid="2940"/>
                                        </p:tgtEl>
                                        <p:attrNameLst>
                                          <p:attrName>style.visibility</p:attrName>
                                        </p:attrNameLst>
                                      </p:cBhvr>
                                      <p:to>
                                        <p:strVal val="visible"/>
                                      </p:to>
                                    </p:set>
                                    <p:animEffect transition="in" filter="fade">
                                      <p:cBhvr>
                                        <p:cTn id="618" dur="2000"/>
                                        <p:tgtEl>
                                          <p:spTgt spid="2940"/>
                                        </p:tgtEl>
                                      </p:cBhvr>
                                    </p:animEffect>
                                  </p:childTnLst>
                                </p:cTn>
                              </p:par>
                              <p:par>
                                <p:cTn id="619" presetID="10" presetClass="entr" presetSubtype="0" fill="hold" nodeType="withEffect">
                                  <p:stCondLst>
                                    <p:cond delay="0"/>
                                  </p:stCondLst>
                                  <p:childTnLst>
                                    <p:set>
                                      <p:cBhvr>
                                        <p:cTn id="620" dur="1" fill="hold">
                                          <p:stCondLst>
                                            <p:cond delay="0"/>
                                          </p:stCondLst>
                                        </p:cTn>
                                        <p:tgtEl>
                                          <p:spTgt spid="2947"/>
                                        </p:tgtEl>
                                        <p:attrNameLst>
                                          <p:attrName>style.visibility</p:attrName>
                                        </p:attrNameLst>
                                      </p:cBhvr>
                                      <p:to>
                                        <p:strVal val="visible"/>
                                      </p:to>
                                    </p:set>
                                    <p:animEffect transition="in" filter="fade">
                                      <p:cBhvr>
                                        <p:cTn id="621" dur="2000"/>
                                        <p:tgtEl>
                                          <p:spTgt spid="2947"/>
                                        </p:tgtEl>
                                      </p:cBhvr>
                                    </p:animEffect>
                                  </p:childTnLst>
                                </p:cTn>
                              </p:par>
                              <p:par>
                                <p:cTn id="622" presetID="10" presetClass="entr" presetSubtype="0" fill="hold" nodeType="withEffect">
                                  <p:stCondLst>
                                    <p:cond delay="0"/>
                                  </p:stCondLst>
                                  <p:childTnLst>
                                    <p:set>
                                      <p:cBhvr>
                                        <p:cTn id="623" dur="1" fill="hold">
                                          <p:stCondLst>
                                            <p:cond delay="0"/>
                                          </p:stCondLst>
                                        </p:cTn>
                                        <p:tgtEl>
                                          <p:spTgt spid="2954"/>
                                        </p:tgtEl>
                                        <p:attrNameLst>
                                          <p:attrName>style.visibility</p:attrName>
                                        </p:attrNameLst>
                                      </p:cBhvr>
                                      <p:to>
                                        <p:strVal val="visible"/>
                                      </p:to>
                                    </p:set>
                                    <p:animEffect transition="in" filter="fade">
                                      <p:cBhvr>
                                        <p:cTn id="624" dur="2000"/>
                                        <p:tgtEl>
                                          <p:spTgt spid="2954"/>
                                        </p:tgtEl>
                                      </p:cBhvr>
                                    </p:animEffect>
                                  </p:childTnLst>
                                </p:cTn>
                              </p:par>
                              <p:par>
                                <p:cTn id="625" presetID="10" presetClass="entr" presetSubtype="0" fill="hold" nodeType="withEffect">
                                  <p:stCondLst>
                                    <p:cond delay="0"/>
                                  </p:stCondLst>
                                  <p:childTnLst>
                                    <p:set>
                                      <p:cBhvr>
                                        <p:cTn id="626" dur="1" fill="hold">
                                          <p:stCondLst>
                                            <p:cond delay="0"/>
                                          </p:stCondLst>
                                        </p:cTn>
                                        <p:tgtEl>
                                          <p:spTgt spid="2961"/>
                                        </p:tgtEl>
                                        <p:attrNameLst>
                                          <p:attrName>style.visibility</p:attrName>
                                        </p:attrNameLst>
                                      </p:cBhvr>
                                      <p:to>
                                        <p:strVal val="visible"/>
                                      </p:to>
                                    </p:set>
                                    <p:animEffect transition="in" filter="fade">
                                      <p:cBhvr>
                                        <p:cTn id="627" dur="2000"/>
                                        <p:tgtEl>
                                          <p:spTgt spid="2961"/>
                                        </p:tgtEl>
                                      </p:cBhvr>
                                    </p:animEffect>
                                  </p:childTnLst>
                                </p:cTn>
                              </p:par>
                              <p:par>
                                <p:cTn id="628" presetID="10" presetClass="entr" presetSubtype="0" fill="hold" nodeType="withEffect">
                                  <p:stCondLst>
                                    <p:cond delay="0"/>
                                  </p:stCondLst>
                                  <p:childTnLst>
                                    <p:set>
                                      <p:cBhvr>
                                        <p:cTn id="629" dur="1" fill="hold">
                                          <p:stCondLst>
                                            <p:cond delay="0"/>
                                          </p:stCondLst>
                                        </p:cTn>
                                        <p:tgtEl>
                                          <p:spTgt spid="2968"/>
                                        </p:tgtEl>
                                        <p:attrNameLst>
                                          <p:attrName>style.visibility</p:attrName>
                                        </p:attrNameLst>
                                      </p:cBhvr>
                                      <p:to>
                                        <p:strVal val="visible"/>
                                      </p:to>
                                    </p:set>
                                    <p:animEffect transition="in" filter="fade">
                                      <p:cBhvr>
                                        <p:cTn id="630" dur="2000"/>
                                        <p:tgtEl>
                                          <p:spTgt spid="2968"/>
                                        </p:tgtEl>
                                      </p:cBhvr>
                                    </p:animEffect>
                                  </p:childTnLst>
                                </p:cTn>
                              </p:par>
                              <p:par>
                                <p:cTn id="631" presetID="10" presetClass="exit" presetSubtype="0" fill="hold" nodeType="withEffect">
                                  <p:stCondLst>
                                    <p:cond delay="0"/>
                                  </p:stCondLst>
                                  <p:childTnLst>
                                    <p:animEffect transition="out" filter="fade">
                                      <p:cBhvr>
                                        <p:cTn id="632" dur="5000"/>
                                        <p:tgtEl>
                                          <p:spTgt spid="134"/>
                                        </p:tgtEl>
                                      </p:cBhvr>
                                    </p:animEffect>
                                    <p:set>
                                      <p:cBhvr>
                                        <p:cTn id="633" dur="1" fill="hold">
                                          <p:stCondLst>
                                            <p:cond delay="4999"/>
                                          </p:stCondLst>
                                        </p:cTn>
                                        <p:tgtEl>
                                          <p:spTgt spid="134"/>
                                        </p:tgtEl>
                                        <p:attrNameLst>
                                          <p:attrName>style.visibility</p:attrName>
                                        </p:attrNameLst>
                                      </p:cBhvr>
                                      <p:to>
                                        <p:strVal val="hidden"/>
                                      </p:to>
                                    </p:set>
                                  </p:childTnLst>
                                </p:cTn>
                              </p:par>
                              <p:par>
                                <p:cTn id="634" presetID="10" presetClass="exit" presetSubtype="0" fill="hold" nodeType="withEffect">
                                  <p:stCondLst>
                                    <p:cond delay="0"/>
                                  </p:stCondLst>
                                  <p:childTnLst>
                                    <p:animEffect transition="out" filter="fade">
                                      <p:cBhvr>
                                        <p:cTn id="635" dur="5000"/>
                                        <p:tgtEl>
                                          <p:spTgt spid="128"/>
                                        </p:tgtEl>
                                      </p:cBhvr>
                                    </p:animEffect>
                                    <p:set>
                                      <p:cBhvr>
                                        <p:cTn id="636" dur="1" fill="hold">
                                          <p:stCondLst>
                                            <p:cond delay="4999"/>
                                          </p:stCondLst>
                                        </p:cTn>
                                        <p:tgtEl>
                                          <p:spTgt spid="128"/>
                                        </p:tgtEl>
                                        <p:attrNameLst>
                                          <p:attrName>style.visibility</p:attrName>
                                        </p:attrNameLst>
                                      </p:cBhvr>
                                      <p:to>
                                        <p:strVal val="hidden"/>
                                      </p:to>
                                    </p:set>
                                  </p:childTnLst>
                                </p:cTn>
                              </p:par>
                              <p:par>
                                <p:cTn id="637" presetID="10" presetClass="exit" presetSubtype="0" fill="hold" nodeType="withEffect">
                                  <p:stCondLst>
                                    <p:cond delay="0"/>
                                  </p:stCondLst>
                                  <p:childTnLst>
                                    <p:animEffect transition="out" filter="fade">
                                      <p:cBhvr>
                                        <p:cTn id="638" dur="5000"/>
                                        <p:tgtEl>
                                          <p:spTgt spid="122"/>
                                        </p:tgtEl>
                                      </p:cBhvr>
                                    </p:animEffect>
                                    <p:set>
                                      <p:cBhvr>
                                        <p:cTn id="639" dur="1" fill="hold">
                                          <p:stCondLst>
                                            <p:cond delay="4999"/>
                                          </p:stCondLst>
                                        </p:cTn>
                                        <p:tgtEl>
                                          <p:spTgt spid="122"/>
                                        </p:tgtEl>
                                        <p:attrNameLst>
                                          <p:attrName>style.visibility</p:attrName>
                                        </p:attrNameLst>
                                      </p:cBhvr>
                                      <p:to>
                                        <p:strVal val="hidden"/>
                                      </p:to>
                                    </p:set>
                                  </p:childTnLst>
                                </p:cTn>
                              </p:par>
                              <p:par>
                                <p:cTn id="640" presetID="10" presetClass="exit" presetSubtype="0" fill="hold" nodeType="withEffect">
                                  <p:stCondLst>
                                    <p:cond delay="0"/>
                                  </p:stCondLst>
                                  <p:childTnLst>
                                    <p:animEffect transition="out" filter="fade">
                                      <p:cBhvr>
                                        <p:cTn id="641" dur="5000"/>
                                        <p:tgtEl>
                                          <p:spTgt spid="116"/>
                                        </p:tgtEl>
                                      </p:cBhvr>
                                    </p:animEffect>
                                    <p:set>
                                      <p:cBhvr>
                                        <p:cTn id="642" dur="1" fill="hold">
                                          <p:stCondLst>
                                            <p:cond delay="4999"/>
                                          </p:stCondLst>
                                        </p:cTn>
                                        <p:tgtEl>
                                          <p:spTgt spid="116"/>
                                        </p:tgtEl>
                                        <p:attrNameLst>
                                          <p:attrName>style.visibility</p:attrName>
                                        </p:attrNameLst>
                                      </p:cBhvr>
                                      <p:to>
                                        <p:strVal val="hidden"/>
                                      </p:to>
                                    </p:set>
                                  </p:childTnLst>
                                </p:cTn>
                              </p:par>
                              <p:par>
                                <p:cTn id="643" presetID="10" presetClass="exit" presetSubtype="0" fill="hold" nodeType="withEffect">
                                  <p:stCondLst>
                                    <p:cond delay="0"/>
                                  </p:stCondLst>
                                  <p:childTnLst>
                                    <p:animEffect transition="out" filter="fade">
                                      <p:cBhvr>
                                        <p:cTn id="644" dur="5000"/>
                                        <p:tgtEl>
                                          <p:spTgt spid="92"/>
                                        </p:tgtEl>
                                      </p:cBhvr>
                                    </p:animEffect>
                                    <p:set>
                                      <p:cBhvr>
                                        <p:cTn id="645" dur="1" fill="hold">
                                          <p:stCondLst>
                                            <p:cond delay="4999"/>
                                          </p:stCondLst>
                                        </p:cTn>
                                        <p:tgtEl>
                                          <p:spTgt spid="92"/>
                                        </p:tgtEl>
                                        <p:attrNameLst>
                                          <p:attrName>style.visibility</p:attrName>
                                        </p:attrNameLst>
                                      </p:cBhvr>
                                      <p:to>
                                        <p:strVal val="hidden"/>
                                      </p:to>
                                    </p:set>
                                  </p:childTnLst>
                                </p:cTn>
                              </p:par>
                              <p:par>
                                <p:cTn id="646" presetID="10" presetClass="exit" presetSubtype="0" fill="hold" nodeType="withEffect">
                                  <p:stCondLst>
                                    <p:cond delay="0"/>
                                  </p:stCondLst>
                                  <p:childTnLst>
                                    <p:animEffect transition="out" filter="fade">
                                      <p:cBhvr>
                                        <p:cTn id="647" dur="5000"/>
                                        <p:tgtEl>
                                          <p:spTgt spid="104"/>
                                        </p:tgtEl>
                                      </p:cBhvr>
                                    </p:animEffect>
                                    <p:set>
                                      <p:cBhvr>
                                        <p:cTn id="648" dur="1" fill="hold">
                                          <p:stCondLst>
                                            <p:cond delay="4999"/>
                                          </p:stCondLst>
                                        </p:cTn>
                                        <p:tgtEl>
                                          <p:spTgt spid="104"/>
                                        </p:tgtEl>
                                        <p:attrNameLst>
                                          <p:attrName>style.visibility</p:attrName>
                                        </p:attrNameLst>
                                      </p:cBhvr>
                                      <p:to>
                                        <p:strVal val="hidden"/>
                                      </p:to>
                                    </p:set>
                                  </p:childTnLst>
                                </p:cTn>
                              </p:par>
                              <p:par>
                                <p:cTn id="649" presetID="10" presetClass="exit" presetSubtype="0" fill="hold" nodeType="withEffect">
                                  <p:stCondLst>
                                    <p:cond delay="0"/>
                                  </p:stCondLst>
                                  <p:childTnLst>
                                    <p:animEffect transition="out" filter="fade">
                                      <p:cBhvr>
                                        <p:cTn id="650" dur="5000"/>
                                        <p:tgtEl>
                                          <p:spTgt spid="98"/>
                                        </p:tgtEl>
                                      </p:cBhvr>
                                    </p:animEffect>
                                    <p:set>
                                      <p:cBhvr>
                                        <p:cTn id="651" dur="1" fill="hold">
                                          <p:stCondLst>
                                            <p:cond delay="4999"/>
                                          </p:stCondLst>
                                        </p:cTn>
                                        <p:tgtEl>
                                          <p:spTgt spid="98"/>
                                        </p:tgtEl>
                                        <p:attrNameLst>
                                          <p:attrName>style.visibility</p:attrName>
                                        </p:attrNameLst>
                                      </p:cBhvr>
                                      <p:to>
                                        <p:strVal val="hidden"/>
                                      </p:to>
                                    </p:set>
                                  </p:childTnLst>
                                </p:cTn>
                              </p:par>
                              <p:par>
                                <p:cTn id="652" presetID="10" presetClass="exit" presetSubtype="0" fill="hold" nodeType="withEffect">
                                  <p:stCondLst>
                                    <p:cond delay="0"/>
                                  </p:stCondLst>
                                  <p:childTnLst>
                                    <p:animEffect transition="out" filter="fade">
                                      <p:cBhvr>
                                        <p:cTn id="653" dur="5000"/>
                                        <p:tgtEl>
                                          <p:spTgt spid="110"/>
                                        </p:tgtEl>
                                      </p:cBhvr>
                                    </p:animEffect>
                                    <p:set>
                                      <p:cBhvr>
                                        <p:cTn id="654" dur="1" fill="hold">
                                          <p:stCondLst>
                                            <p:cond delay="4999"/>
                                          </p:stCondLst>
                                        </p:cTn>
                                        <p:tgtEl>
                                          <p:spTgt spid="110"/>
                                        </p:tgtEl>
                                        <p:attrNameLst>
                                          <p:attrName>style.visibility</p:attrName>
                                        </p:attrNameLst>
                                      </p:cBhvr>
                                      <p:to>
                                        <p:strVal val="hidden"/>
                                      </p:to>
                                    </p:set>
                                  </p:childTnLst>
                                </p:cTn>
                              </p:par>
                              <p:par>
                                <p:cTn id="655" presetID="10" presetClass="entr" presetSubtype="0" fill="hold" nodeType="withEffect">
                                  <p:stCondLst>
                                    <p:cond delay="0"/>
                                  </p:stCondLst>
                                  <p:childTnLst>
                                    <p:set>
                                      <p:cBhvr>
                                        <p:cTn id="656" dur="1" fill="hold">
                                          <p:stCondLst>
                                            <p:cond delay="0"/>
                                          </p:stCondLst>
                                        </p:cTn>
                                        <p:tgtEl>
                                          <p:spTgt spid="140"/>
                                        </p:tgtEl>
                                        <p:attrNameLst>
                                          <p:attrName>style.visibility</p:attrName>
                                        </p:attrNameLst>
                                      </p:cBhvr>
                                      <p:to>
                                        <p:strVal val="visible"/>
                                      </p:to>
                                    </p:set>
                                    <p:animEffect transition="in" filter="fade">
                                      <p:cBhvr>
                                        <p:cTn id="657" dur="2000"/>
                                        <p:tgtEl>
                                          <p:spTgt spid="140"/>
                                        </p:tgtEl>
                                      </p:cBhvr>
                                    </p:animEffect>
                                  </p:childTnLst>
                                </p:cTn>
                              </p:par>
                              <p:par>
                                <p:cTn id="658" presetID="10" presetClass="entr" presetSubtype="0" fill="hold" nodeType="withEffect">
                                  <p:stCondLst>
                                    <p:cond delay="0"/>
                                  </p:stCondLst>
                                  <p:childTnLst>
                                    <p:set>
                                      <p:cBhvr>
                                        <p:cTn id="659" dur="1" fill="hold">
                                          <p:stCondLst>
                                            <p:cond delay="0"/>
                                          </p:stCondLst>
                                        </p:cTn>
                                        <p:tgtEl>
                                          <p:spTgt spid="170"/>
                                        </p:tgtEl>
                                        <p:attrNameLst>
                                          <p:attrName>style.visibility</p:attrName>
                                        </p:attrNameLst>
                                      </p:cBhvr>
                                      <p:to>
                                        <p:strVal val="visible"/>
                                      </p:to>
                                    </p:set>
                                    <p:animEffect transition="in" filter="fade">
                                      <p:cBhvr>
                                        <p:cTn id="660" dur="2000"/>
                                        <p:tgtEl>
                                          <p:spTgt spid="170"/>
                                        </p:tgtEl>
                                      </p:cBhvr>
                                    </p:animEffect>
                                  </p:childTnLst>
                                </p:cTn>
                              </p:par>
                              <p:par>
                                <p:cTn id="661" presetID="10" presetClass="entr" presetSubtype="0" fill="hold" nodeType="withEffect">
                                  <p:stCondLst>
                                    <p:cond delay="0"/>
                                  </p:stCondLst>
                                  <p:childTnLst>
                                    <p:set>
                                      <p:cBhvr>
                                        <p:cTn id="662" dur="1" fill="hold">
                                          <p:stCondLst>
                                            <p:cond delay="0"/>
                                          </p:stCondLst>
                                        </p:cTn>
                                        <p:tgtEl>
                                          <p:spTgt spid="176"/>
                                        </p:tgtEl>
                                        <p:attrNameLst>
                                          <p:attrName>style.visibility</p:attrName>
                                        </p:attrNameLst>
                                      </p:cBhvr>
                                      <p:to>
                                        <p:strVal val="visible"/>
                                      </p:to>
                                    </p:set>
                                    <p:animEffect transition="in" filter="fade">
                                      <p:cBhvr>
                                        <p:cTn id="663" dur="2000"/>
                                        <p:tgtEl>
                                          <p:spTgt spid="176"/>
                                        </p:tgtEl>
                                      </p:cBhvr>
                                    </p:animEffect>
                                  </p:childTnLst>
                                </p:cTn>
                              </p:par>
                              <p:par>
                                <p:cTn id="664" presetID="10" presetClass="entr" presetSubtype="0" fill="hold" nodeType="withEffect">
                                  <p:stCondLst>
                                    <p:cond delay="0"/>
                                  </p:stCondLst>
                                  <p:childTnLst>
                                    <p:set>
                                      <p:cBhvr>
                                        <p:cTn id="665" dur="1" fill="hold">
                                          <p:stCondLst>
                                            <p:cond delay="0"/>
                                          </p:stCondLst>
                                        </p:cTn>
                                        <p:tgtEl>
                                          <p:spTgt spid="164"/>
                                        </p:tgtEl>
                                        <p:attrNameLst>
                                          <p:attrName>style.visibility</p:attrName>
                                        </p:attrNameLst>
                                      </p:cBhvr>
                                      <p:to>
                                        <p:strVal val="visible"/>
                                      </p:to>
                                    </p:set>
                                    <p:animEffect transition="in" filter="fade">
                                      <p:cBhvr>
                                        <p:cTn id="666" dur="2000"/>
                                        <p:tgtEl>
                                          <p:spTgt spid="164"/>
                                        </p:tgtEl>
                                      </p:cBhvr>
                                    </p:animEffect>
                                  </p:childTnLst>
                                </p:cTn>
                              </p:par>
                              <p:par>
                                <p:cTn id="667" presetID="10" presetClass="entr" presetSubtype="0" fill="hold" nodeType="withEffect">
                                  <p:stCondLst>
                                    <p:cond delay="0"/>
                                  </p:stCondLst>
                                  <p:childTnLst>
                                    <p:set>
                                      <p:cBhvr>
                                        <p:cTn id="668" dur="1" fill="hold">
                                          <p:stCondLst>
                                            <p:cond delay="0"/>
                                          </p:stCondLst>
                                        </p:cTn>
                                        <p:tgtEl>
                                          <p:spTgt spid="158"/>
                                        </p:tgtEl>
                                        <p:attrNameLst>
                                          <p:attrName>style.visibility</p:attrName>
                                        </p:attrNameLst>
                                      </p:cBhvr>
                                      <p:to>
                                        <p:strVal val="visible"/>
                                      </p:to>
                                    </p:set>
                                    <p:animEffect transition="in" filter="fade">
                                      <p:cBhvr>
                                        <p:cTn id="669" dur="2000"/>
                                        <p:tgtEl>
                                          <p:spTgt spid="158"/>
                                        </p:tgtEl>
                                      </p:cBhvr>
                                    </p:animEffect>
                                  </p:childTnLst>
                                </p:cTn>
                              </p:par>
                              <p:par>
                                <p:cTn id="670" presetID="10" presetClass="entr" presetSubtype="0" fill="hold" nodeType="withEffect">
                                  <p:stCondLst>
                                    <p:cond delay="0"/>
                                  </p:stCondLst>
                                  <p:childTnLst>
                                    <p:set>
                                      <p:cBhvr>
                                        <p:cTn id="671" dur="1" fill="hold">
                                          <p:stCondLst>
                                            <p:cond delay="0"/>
                                          </p:stCondLst>
                                        </p:cTn>
                                        <p:tgtEl>
                                          <p:spTgt spid="152"/>
                                        </p:tgtEl>
                                        <p:attrNameLst>
                                          <p:attrName>style.visibility</p:attrName>
                                        </p:attrNameLst>
                                      </p:cBhvr>
                                      <p:to>
                                        <p:strVal val="visible"/>
                                      </p:to>
                                    </p:set>
                                    <p:animEffect transition="in" filter="fade">
                                      <p:cBhvr>
                                        <p:cTn id="672" dur="2000"/>
                                        <p:tgtEl>
                                          <p:spTgt spid="152"/>
                                        </p:tgtEl>
                                      </p:cBhvr>
                                    </p:animEffect>
                                  </p:childTnLst>
                                </p:cTn>
                              </p:par>
                              <p:par>
                                <p:cTn id="673" presetID="10" presetClass="entr" presetSubtype="0" fill="hold" nodeType="withEffect">
                                  <p:stCondLst>
                                    <p:cond delay="0"/>
                                  </p:stCondLst>
                                  <p:childTnLst>
                                    <p:set>
                                      <p:cBhvr>
                                        <p:cTn id="674" dur="1" fill="hold">
                                          <p:stCondLst>
                                            <p:cond delay="0"/>
                                          </p:stCondLst>
                                        </p:cTn>
                                        <p:tgtEl>
                                          <p:spTgt spid="146"/>
                                        </p:tgtEl>
                                        <p:attrNameLst>
                                          <p:attrName>style.visibility</p:attrName>
                                        </p:attrNameLst>
                                      </p:cBhvr>
                                      <p:to>
                                        <p:strVal val="visible"/>
                                      </p:to>
                                    </p:set>
                                    <p:animEffect transition="in" filter="fade">
                                      <p:cBhvr>
                                        <p:cTn id="675" dur="2000"/>
                                        <p:tgtEl>
                                          <p:spTgt spid="146"/>
                                        </p:tgtEl>
                                      </p:cBhvr>
                                    </p:animEffect>
                                  </p:childTnLst>
                                </p:cTn>
                              </p:par>
                              <p:par>
                                <p:cTn id="676" presetID="10" presetClass="entr" presetSubtype="0" fill="hold" nodeType="withEffect">
                                  <p:stCondLst>
                                    <p:cond delay="0"/>
                                  </p:stCondLst>
                                  <p:childTnLst>
                                    <p:set>
                                      <p:cBhvr>
                                        <p:cTn id="677" dur="1" fill="hold">
                                          <p:stCondLst>
                                            <p:cond delay="0"/>
                                          </p:stCondLst>
                                        </p:cTn>
                                        <p:tgtEl>
                                          <p:spTgt spid="182"/>
                                        </p:tgtEl>
                                        <p:attrNameLst>
                                          <p:attrName>style.visibility</p:attrName>
                                        </p:attrNameLst>
                                      </p:cBhvr>
                                      <p:to>
                                        <p:strVal val="visible"/>
                                      </p:to>
                                    </p:set>
                                    <p:animEffect transition="in" filter="fade">
                                      <p:cBhvr>
                                        <p:cTn id="678" dur="2000"/>
                                        <p:tgtEl>
                                          <p:spTgt spid="182"/>
                                        </p:tgtEl>
                                      </p:cBhvr>
                                    </p:animEffect>
                                  </p:childTnLst>
                                </p:cTn>
                              </p:par>
                              <p:par>
                                <p:cTn id="679" presetID="10" presetClass="entr" presetSubtype="0" fill="hold" nodeType="withEffect">
                                  <p:stCondLst>
                                    <p:cond delay="0"/>
                                  </p:stCondLst>
                                  <p:childTnLst>
                                    <p:set>
                                      <p:cBhvr>
                                        <p:cTn id="680" dur="1" fill="hold">
                                          <p:stCondLst>
                                            <p:cond delay="0"/>
                                          </p:stCondLst>
                                        </p:cTn>
                                        <p:tgtEl>
                                          <p:spTgt spid="188"/>
                                        </p:tgtEl>
                                        <p:attrNameLst>
                                          <p:attrName>style.visibility</p:attrName>
                                        </p:attrNameLst>
                                      </p:cBhvr>
                                      <p:to>
                                        <p:strVal val="visible"/>
                                      </p:to>
                                    </p:set>
                                    <p:animEffect transition="in" filter="fade">
                                      <p:cBhvr>
                                        <p:cTn id="681" dur="2000"/>
                                        <p:tgtEl>
                                          <p:spTgt spid="188"/>
                                        </p:tgtEl>
                                      </p:cBhvr>
                                    </p:animEffect>
                                  </p:childTnLst>
                                </p:cTn>
                              </p:par>
                            </p:childTnLst>
                          </p:cTn>
                        </p:par>
                      </p:childTnLst>
                    </p:cTn>
                  </p:par>
                  <p:par>
                    <p:cTn id="682" fill="hold">
                      <p:stCondLst>
                        <p:cond delay="indefinite"/>
                      </p:stCondLst>
                      <p:childTnLst>
                        <p:par>
                          <p:cTn id="683" fill="hold">
                            <p:stCondLst>
                              <p:cond delay="0"/>
                            </p:stCondLst>
                            <p:childTnLst>
                              <p:par>
                                <p:cTn id="684" presetID="10" presetClass="entr" presetSubtype="0" fill="hold" nodeType="clickEffect">
                                  <p:stCondLst>
                                    <p:cond delay="0"/>
                                  </p:stCondLst>
                                  <p:childTnLst>
                                    <p:set>
                                      <p:cBhvr>
                                        <p:cTn id="685" dur="1" fill="hold">
                                          <p:stCondLst>
                                            <p:cond delay="0"/>
                                          </p:stCondLst>
                                        </p:cTn>
                                        <p:tgtEl>
                                          <p:spTgt spid="1140"/>
                                        </p:tgtEl>
                                        <p:attrNameLst>
                                          <p:attrName>style.visibility</p:attrName>
                                        </p:attrNameLst>
                                      </p:cBhvr>
                                      <p:to>
                                        <p:strVal val="visible"/>
                                      </p:to>
                                    </p:set>
                                    <p:animEffect transition="in" filter="fade">
                                      <p:cBhvr>
                                        <p:cTn id="686" dur="1000"/>
                                        <p:tgtEl>
                                          <p:spTgt spid="1140"/>
                                        </p:tgtEl>
                                      </p:cBhvr>
                                    </p:animEffect>
                                  </p:childTnLst>
                                </p:cTn>
                              </p:par>
                              <p:par>
                                <p:cTn id="687" presetID="10" presetClass="entr" presetSubtype="0" fill="hold" nodeType="withEffect">
                                  <p:stCondLst>
                                    <p:cond delay="0"/>
                                  </p:stCondLst>
                                  <p:childTnLst>
                                    <p:set>
                                      <p:cBhvr>
                                        <p:cTn id="688" dur="1" fill="hold">
                                          <p:stCondLst>
                                            <p:cond delay="0"/>
                                          </p:stCondLst>
                                        </p:cTn>
                                        <p:tgtEl>
                                          <p:spTgt spid="965"/>
                                        </p:tgtEl>
                                        <p:attrNameLst>
                                          <p:attrName>style.visibility</p:attrName>
                                        </p:attrNameLst>
                                      </p:cBhvr>
                                      <p:to>
                                        <p:strVal val="visible"/>
                                      </p:to>
                                    </p:set>
                                    <p:animEffect transition="in" filter="fade">
                                      <p:cBhvr>
                                        <p:cTn id="689" dur="1000"/>
                                        <p:tgtEl>
                                          <p:spTgt spid="965"/>
                                        </p:tgtEl>
                                      </p:cBhvr>
                                    </p:animEffect>
                                  </p:childTnLst>
                                </p:cTn>
                              </p:par>
                              <p:par>
                                <p:cTn id="690" presetID="10" presetClass="entr" presetSubtype="0" fill="hold" nodeType="withEffect">
                                  <p:stCondLst>
                                    <p:cond delay="0"/>
                                  </p:stCondLst>
                                  <p:childTnLst>
                                    <p:set>
                                      <p:cBhvr>
                                        <p:cTn id="691" dur="1" fill="hold">
                                          <p:stCondLst>
                                            <p:cond delay="0"/>
                                          </p:stCondLst>
                                        </p:cTn>
                                        <p:tgtEl>
                                          <p:spTgt spid="1141"/>
                                        </p:tgtEl>
                                        <p:attrNameLst>
                                          <p:attrName>style.visibility</p:attrName>
                                        </p:attrNameLst>
                                      </p:cBhvr>
                                      <p:to>
                                        <p:strVal val="visible"/>
                                      </p:to>
                                    </p:set>
                                    <p:animEffect transition="in" filter="fade">
                                      <p:cBhvr>
                                        <p:cTn id="692" dur="1000"/>
                                        <p:tgtEl>
                                          <p:spTgt spid="1141"/>
                                        </p:tgtEl>
                                      </p:cBhvr>
                                    </p:animEffect>
                                  </p:childTnLst>
                                </p:cTn>
                              </p:par>
                              <p:par>
                                <p:cTn id="693" presetID="10" presetClass="entr" presetSubtype="0" fill="hold" nodeType="withEffect">
                                  <p:stCondLst>
                                    <p:cond delay="0"/>
                                  </p:stCondLst>
                                  <p:childTnLst>
                                    <p:set>
                                      <p:cBhvr>
                                        <p:cTn id="694" dur="1" fill="hold">
                                          <p:stCondLst>
                                            <p:cond delay="0"/>
                                          </p:stCondLst>
                                        </p:cTn>
                                        <p:tgtEl>
                                          <p:spTgt spid="1142"/>
                                        </p:tgtEl>
                                        <p:attrNameLst>
                                          <p:attrName>style.visibility</p:attrName>
                                        </p:attrNameLst>
                                      </p:cBhvr>
                                      <p:to>
                                        <p:strVal val="visible"/>
                                      </p:to>
                                    </p:set>
                                    <p:animEffect transition="in" filter="fade">
                                      <p:cBhvr>
                                        <p:cTn id="695" dur="1000"/>
                                        <p:tgtEl>
                                          <p:spTgt spid="1142"/>
                                        </p:tgtEl>
                                      </p:cBhvr>
                                    </p:animEffect>
                                  </p:childTnLst>
                                </p:cTn>
                              </p:par>
                              <p:par>
                                <p:cTn id="696" presetID="10" presetClass="entr" presetSubtype="0" fill="hold" nodeType="withEffect">
                                  <p:stCondLst>
                                    <p:cond delay="0"/>
                                  </p:stCondLst>
                                  <p:childTnLst>
                                    <p:set>
                                      <p:cBhvr>
                                        <p:cTn id="697" dur="1" fill="hold">
                                          <p:stCondLst>
                                            <p:cond delay="0"/>
                                          </p:stCondLst>
                                        </p:cTn>
                                        <p:tgtEl>
                                          <p:spTgt spid="1139"/>
                                        </p:tgtEl>
                                        <p:attrNameLst>
                                          <p:attrName>style.visibility</p:attrName>
                                        </p:attrNameLst>
                                      </p:cBhvr>
                                      <p:to>
                                        <p:strVal val="visible"/>
                                      </p:to>
                                    </p:set>
                                    <p:animEffect transition="in" filter="fade">
                                      <p:cBhvr>
                                        <p:cTn id="698" dur="1000"/>
                                        <p:tgtEl>
                                          <p:spTgt spid="1139"/>
                                        </p:tgtEl>
                                      </p:cBhvr>
                                    </p:animEffect>
                                  </p:childTnLst>
                                </p:cTn>
                              </p:par>
                            </p:childTnLst>
                          </p:cTn>
                        </p:par>
                        <p:par>
                          <p:cTn id="699" fill="hold">
                            <p:stCondLst>
                              <p:cond delay="1000"/>
                            </p:stCondLst>
                            <p:childTnLst>
                              <p:par>
                                <p:cTn id="700" presetID="0" presetClass="path" presetSubtype="0" accel="50000" decel="50000" fill="hold" nodeType="afterEffect">
                                  <p:stCondLst>
                                    <p:cond delay="0"/>
                                  </p:stCondLst>
                                  <p:childTnLst>
                                    <p:animMotion origin="layout" path="M -5.55556E-7 -5.18519E-6 C 0.00174 -0.00325 0.00486 -0.00394 0.00729 -0.00626 C 0.01077 -0.01343 0.01632 -0.01829 0.02136 -0.02292 C 0.02327 -0.0213 0.02327 -0.01991 0.02448 -0.01737 C 0.02466 -0.01042 0.02361 0.0081 0.03021 0.01388 C 0.03177 0.02013 0.03542 0.01689 0.04011 0.01597 C 0.04393 0.01342 0.04358 0.00879 0.04584 0.00416 C 0.04722 -0.00278 0.04688 -0.01274 0.05052 -0.01876 C 0.05243 -0.022 0.05799 -0.02339 0.06094 -0.02431 C 0.0625 -0.02408 0.06945 -0.02454 0.07188 -0.02223 C 0.07292 -0.0213 0.075 -0.01945 0.075 -0.01945 C 0.07761 -0.01413 0.07795 -0.00718 0.08229 -0.00348 C 0.08316 -0.00163 0.08438 0.00277 0.08438 0.00277 C 0.08455 0.00717 0.08438 0.01157 0.0849 0.01597 C 0.08542 0.02175 0.10417 0.02337 0.10521 0.02361 C 0.10816 0.02453 0.11667 0.03148 0.11875 0.03472 C 0.12188 0.03935 0.12292 0.04282 0.12761 0.04444 C 0.13212 0.04374 0.13733 0.04305 0.14115 0.03958 C 0.14393 0.03425 0.14288 0.03703 0.14427 0.03124 C 0.14445 0.03055 0.14479 0.02916 0.14479 0.02916 C 0.14479 0.02777 0.14445 0.01782 0.14323 0.01527 C 0.1415 0.01157 0.1375 0.00833 0.1349 0.00624 C 0.13334 0.00486 0.13143 0.00347 0.13021 0.00138 C 0.12952 -5.18519E-6 0.12813 -0.00278 0.12813 -0.00278 C 0.12726 -0.00764 0.12726 -0.01482 0.13125 -0.01667 C 0.13663 -0.02385 0.14566 -0.02616 0.15261 -0.02917 C 0.16042 -0.02871 0.16163 -0.02778 0.16771 -0.02639 C 0.16997 -0.02477 0.17084 -0.02292 0.17292 -0.02084 C 0.17379 -0.0176 0.17535 -0.01482 0.17761 -0.0132 " pathEditMode="relative" ptsTypes="ffffffffffffffffffffffffffffA">
                                      <p:cBhvr>
                                        <p:cTn id="701" dur="5000" fill="hold"/>
                                        <p:tgtEl>
                                          <p:spTgt spid="1140"/>
                                        </p:tgtEl>
                                        <p:attrNameLst>
                                          <p:attrName>ppt_x</p:attrName>
                                          <p:attrName>ppt_y</p:attrName>
                                        </p:attrNameLst>
                                      </p:cBhvr>
                                    </p:animMotion>
                                  </p:childTnLst>
                                </p:cTn>
                              </p:par>
                              <p:par>
                                <p:cTn id="702" presetID="0" presetClass="path" presetSubtype="0" accel="50000" decel="50000" fill="hold" nodeType="withEffect">
                                  <p:stCondLst>
                                    <p:cond delay="0"/>
                                  </p:stCondLst>
                                  <p:childTnLst>
                                    <p:animMotion origin="layout" path="M 1.66667E-6 -1.48148E-6 C 0.00173 0.00347 0.00208 0.00787 0.00416 0.01111 C 0.00607 0.01412 0.00902 0.01783 0.00989 0.02153 C 0.01076 0.02477 0.01232 0.03195 0.01458 0.03403 C 0.02048 0.03935 0.02552 0.04306 0.03281 0.04445 C 0.03889 0.04722 0.04705 0.0463 0.0526 0.04653 C 0.05642 0.0463 0.06059 0.04745 0.06406 0.04514 C 0.07014 0.0412 0.06475 0.04375 0.06927 0.04028 C 0.07639 0.03472 0.08437 0.03102 0.09271 0.02917 C 0.09739 0.0294 0.10208 0.0294 0.10677 0.02986 C 0.10937 0.03009 0.11059 0.03264 0.11302 0.03333 C 0.11666 0.03449 0.12031 0.03542 0.12396 0.03611 C 0.12777 0.03958 0.13125 0.04028 0.13593 0.04097 C 0.14201 0.04074 0.14809 0.04074 0.15416 0.04028 C 0.16111 0.03982 0.1651 0.02755 0.17031 0.02292 C 0.17083 0.02014 0.17222 0.01806 0.17396 0.01597 C 0.17482 0.01482 0.17708 0.0132 0.17708 0.0132 C 0.17882 0.00972 0.1776 0.01158 0.18125 0.00833 C 0.18177 0.00787 0.18281 0.00695 0.18281 0.00695 C 0.18489 0.00301 0.18732 -0.00046 0.18958 -0.00417 C 0.19114 -0.00671 0.19201 -0.01088 0.19375 -0.01319 C 0.19496 -0.01481 0.19722 -0.01782 0.19896 -0.01875 C 0.20052 -0.01967 0.20364 -0.02083 0.20364 -0.02083 C 0.22396 -0.02037 0.22465 -0.02222 0.23698 -0.01805 C 0.2408 -0.01458 0.24635 -0.01342 0.24948 -0.00833 C 0.25052 -0.00671 0.25139 -0.00393 0.25208 -0.00208 C 0.2526 -0.00069 0.25312 0.00208 0.25312 0.00208 C 0.25382 0.00903 0.25798 0.01829 0.2625 0.02222 C 0.26406 0.02361 0.26632 0.02315 0.26823 0.02361 C 0.27361 0.02315 0.27673 0.02361 0.28125 0.02222 C 0.28316 0.02153 0.28437 0.01945 0.28646 0.01945 " pathEditMode="relative" ptsTypes="ffffffffffffffffffffffffffffffA">
                                      <p:cBhvr>
                                        <p:cTn id="703" dur="5000" fill="hold"/>
                                        <p:tgtEl>
                                          <p:spTgt spid="965"/>
                                        </p:tgtEl>
                                        <p:attrNameLst>
                                          <p:attrName>ppt_x</p:attrName>
                                          <p:attrName>ppt_y</p:attrName>
                                        </p:attrNameLst>
                                      </p:cBhvr>
                                    </p:animMotion>
                                  </p:childTnLst>
                                </p:cTn>
                              </p:par>
                              <p:par>
                                <p:cTn id="704" presetID="0" presetClass="path" presetSubtype="0" accel="50000" decel="50000" fill="hold" nodeType="withEffect">
                                  <p:stCondLst>
                                    <p:cond delay="0"/>
                                  </p:stCondLst>
                                  <p:childTnLst>
                                    <p:animMotion origin="layout" path="M -8.67362E-19 -2.22222E-6 C -0.00764 0.00695 -0.01754 0.0088 -0.02657 0.01112 C -0.03351 0.01065 -0.03768 0.00973 -0.04375 0.00695 C -0.04653 0.00579 -0.0474 0.0051 -0.05 0.00278 C -0.05052 0.00232 -0.05157 0.00139 -0.05157 0.00139 C -0.05243 -0.00231 -0.05382 -0.00185 -0.05469 -0.00625 C -0.05591 -0.01226 -0.05573 -0.0199 -0.0599 -0.02361 C -0.06111 -0.02592 -0.06285 -0.02731 -0.06459 -0.02916 C -0.06563 -0.03009 -0.06771 -0.03194 -0.06771 -0.03194 C -0.06945 -0.03541 -0.06823 -0.03356 -0.07188 -0.0368 C -0.0724 -0.03726 -0.07344 -0.03819 -0.07344 -0.03819 C -0.07535 -0.04213 -0.08403 -0.04583 -0.0875 -0.04652 C -0.09393 -0.04629 -0.10035 -0.04629 -0.10677 -0.04583 C -0.10729 -0.04583 -0.10782 -0.04537 -0.10834 -0.04513 C -0.10973 -0.0449 -0.11111 -0.04467 -0.1125 -0.04444 C -0.1132 -0.04421 -0.11389 -0.04398 -0.11459 -0.04375 C -0.11632 -0.04328 -0.11979 -0.04236 -0.11979 -0.04236 C -0.12257 -0.04259 -0.12535 -0.04259 -0.12813 -0.04305 C -0.12969 -0.04328 -0.13282 -0.04513 -0.13282 -0.04513 C -0.13577 -0.04814 -0.13837 -0.05046 -0.14167 -0.05277 C -0.15434 -0.05231 -0.17188 -0.05324 -0.18334 -0.04305 C -0.18438 -0.04097 -0.18577 -0.0368 -0.18698 -0.03472 C -0.1882 -0.03263 -0.19462 -0.03055 -0.19688 -0.03055 C -0.20747 -0.03009 -0.21806 -0.03009 -0.22865 -0.02986 C -0.23229 -0.03009 -0.23594 -0.03009 -0.23959 -0.03055 C -0.24323 -0.03101 -0.24566 -0.03472 -0.24896 -0.03611 C -0.25174 -0.03726 -0.25556 -0.03773 -0.25834 -0.03819 C -0.26476 -0.03796 -0.27118 -0.03819 -0.27761 -0.0375 C -0.28021 -0.03726 -0.28264 -0.03472 -0.28542 -0.03472 " pathEditMode="relative" ptsTypes="ffffffffffffffffffffffffffffA">
                                      <p:cBhvr>
                                        <p:cTn id="705" dur="5000" fill="hold"/>
                                        <p:tgtEl>
                                          <p:spTgt spid="1141"/>
                                        </p:tgtEl>
                                        <p:attrNameLst>
                                          <p:attrName>ppt_x</p:attrName>
                                          <p:attrName>ppt_y</p:attrName>
                                        </p:attrNameLst>
                                      </p:cBhvr>
                                    </p:animMotion>
                                  </p:childTnLst>
                                </p:cTn>
                              </p:par>
                              <p:par>
                                <p:cTn id="706" presetID="0" presetClass="path" presetSubtype="0" accel="50000" decel="50000" fill="hold" nodeType="withEffect">
                                  <p:stCondLst>
                                    <p:cond delay="0"/>
                                  </p:stCondLst>
                                  <p:childTnLst>
                                    <p:animMotion origin="layout" path="M -3.61111E-6 -4.44444E-6 C -0.00694 0.00139 -0.01389 0.00417 -0.02083 0.00556 C -0.02448 0.00741 -0.02864 0.01019 -0.03229 0.01111 C -0.04184 0.01968 -0.05382 0.02385 -0.0651 0.02639 C -0.06545 0.02709 -0.06562 0.02801 -0.06614 0.02848 C -0.06649 0.02894 -0.06736 0.02871 -0.06771 0.02917 C -0.07031 0.03264 -0.07048 0.03635 -0.07448 0.0382 C -0.07691 0.04144 -0.07864 0.0419 -0.08229 0.04306 C -0.08298 0.04329 -0.08437 0.04375 -0.08437 0.04375 C -0.09097 0.04283 -0.09618 0.04213 -0.10312 0.04167 C -0.10764 0.03959 -0.11128 0.03936 -0.11614 0.03889 C -0.11771 0.03843 -0.11962 0.03889 -0.12083 0.0375 C -0.12118 0.03704 -0.12101 0.03588 -0.12135 0.03542 C -0.1217 0.03473 -0.12239 0.03449 -0.12291 0.03403 C -0.12396 0.03195 -0.125 0.02986 -0.12604 0.02778 C -0.12639 0.02709 -0.12708 0.0257 -0.12708 0.0257 C -0.12673 0.01968 -0.12673 0.01088 -0.12344 0.00556 C -0.12222 0.00348 -0.12066 0.00023 -0.11927 -0.00139 C -0.1184 -0.00254 -0.11614 -0.00416 -0.11614 -0.00416 C -0.11458 -0.00717 -0.11406 -0.00717 -0.11146 -0.00625 C -0.10573 -0.00115 -0.09948 0.00116 -0.09271 0.00209 C -0.09132 0.00162 -0.08958 0.00209 -0.08854 0.0007 C -0.08646 -0.00208 -0.08472 -0.00764 -0.08177 -0.00902 C -0.07864 -0.01041 -0.07552 -0.01365 -0.07239 -0.01458 C -0.06875 -0.01551 -0.0651 -0.0162 -0.06146 -0.01666 C -0.05989 -0.01643 -0.05833 -0.01643 -0.05677 -0.01597 C -0.05521 -0.01551 -0.05208 -0.01389 -0.05208 -0.01389 C -0.04375 -0.01412 -0.03541 -0.01412 -0.02708 -0.01458 C -0.02187 -0.01481 -0.01823 -0.01944 -0.01354 -0.02014 C -0.00173 -0.02199 -0.01076 -0.02083 0.01354 -0.02152 C 0.02014 -0.02453 0.03264 -0.02338 0.0375 -0.02361 C 0.04254 -0.02314 0.04636 -0.02291 0.05104 -0.02083 C 0.05278 -0.02014 0.05625 -0.01875 0.05625 -0.01875 C 0.05816 -0.0162 0.06024 -0.01527 0.0625 -0.01319 C 0.06354 -0.01041 0.06441 -0.00856 0.06615 -0.00625 C 0.07136 0.01482 0.09757 0.01412 0.10938 0.01459 C 0.11042 0.01505 0.11163 0.01505 0.1125 0.01598 C 0.11354 0.0169 0.11563 0.01875 0.11563 0.01875 C 0.11736 0.02547 0.12153 0.02755 0.12552 0.03125 C 0.1283 0.0338 0.13073 0.03704 0.13386 0.03889 C 0.13629 0.04028 0.13906 0.04051 0.14167 0.04167 C 0.15191 0.04074 0.15261 0.04051 0.1599 0.03403 C 0.16111 0.03172 0.16146 0.02986 0.16302 0.02778 C 0.16528 0.01852 0.16615 0.01181 0.1724 0.00625 C 0.17448 0.0044 0.17726 0.0051 0.17969 0.00486 C 0.18108 0.00417 0.18247 0.00348 0.18386 0.00348 " pathEditMode="relative" ptsTypes="fffffffffffffffffffffffffffffffffffffffffffffA">
                                      <p:cBhvr>
                                        <p:cTn id="707" dur="5000" fill="hold"/>
                                        <p:tgtEl>
                                          <p:spTgt spid="1142"/>
                                        </p:tgtEl>
                                        <p:attrNameLst>
                                          <p:attrName>ppt_x</p:attrName>
                                          <p:attrName>ppt_y</p:attrName>
                                        </p:attrNameLst>
                                      </p:cBhvr>
                                    </p:animMotion>
                                  </p:childTnLst>
                                </p:cTn>
                              </p:par>
                              <p:par>
                                <p:cTn id="708" presetID="0" presetClass="path" presetSubtype="0" accel="50000" decel="50000" fill="hold" nodeType="withEffect">
                                  <p:stCondLst>
                                    <p:cond delay="0"/>
                                  </p:stCondLst>
                                  <p:childTnLst>
                                    <p:animMotion origin="layout" path="M -8.88889E-6 -7.40741E-7 C -0.00712 -0.0007 -0.01285 -0.00162 -0.02032 -0.00209 C -0.02223 -0.00232 -0.02414 -0.00232 -0.02605 -0.00278 C -0.02744 -0.00301 -0.03021 -0.00417 -0.03021 -0.00417 C -0.0323 -0.00602 -0.03455 -0.00857 -0.03698 -0.00972 C -0.03924 -0.01273 -0.04219 -0.01389 -0.04532 -0.01528 C -0.04688 -0.01597 -0.05001 -0.01736 -0.05001 -0.01736 C -0.05383 -0.01667 -0.05764 -0.0169 -0.06094 -0.01389 C -0.06251 -0.01088 -0.06268 -0.0081 -0.06459 -0.00556 C -0.06615 0.00069 -0.06702 -0.0007 -0.0698 0.00416 C -0.07379 0.01111 -0.07952 0.01666 -0.08594 0.01944 C -0.0974 0.01852 -0.09271 0.01991 -0.09948 0.01389 C -0.10487 0.00301 -0.11615 0.00393 -0.12501 0.00347 C -0.12935 0.0037 -0.13369 0.00347 -0.13803 0.00416 C -0.14219 0.00463 -0.15001 0.01458 -0.15469 0.01666 C -0.15747 0.01944 -0.15955 0.02129 -0.16303 0.02222 C -0.16598 0.0243 -0.1691 0.02546 -0.1724 0.02639 C -0.18438 0.03449 -0.20383 0.02963 -0.21355 0.02986 C -0.21876 0.03032 -0.22396 0.03032 -0.22917 0.03125 C -0.23178 0.03171 -0.2356 0.03356 -0.23803 0.03472 C -0.24202 0.03657 -0.24758 0.03634 -0.25157 0.0368 C -0.25417 0.03912 -0.25678 0.04143 -0.25938 0.04375 C -0.26025 0.04467 -0.26251 0.04514 -0.26251 0.04514 C -0.26511 0.04491 -0.26876 0.04653 -0.27032 0.04375 C -0.27101 0.04259 -0.27136 0.03958 -0.27136 0.03958 C -0.27153 0.03241 -0.26945 0.02407 -0.2724 0.01805 C -0.27448 0.01389 -0.27796 0.01504 -0.28073 0.0125 C -0.2882 0.00578 -0.29792 0.00671 -0.30573 0.00139 " pathEditMode="relative" ptsTypes="fffffffffffffffffffffffffffA">
                                      <p:cBhvr>
                                        <p:cTn id="709" dur="5000" fill="hold"/>
                                        <p:tgtEl>
                                          <p:spTgt spid="1139"/>
                                        </p:tgtEl>
                                        <p:attrNameLst>
                                          <p:attrName>ppt_x</p:attrName>
                                          <p:attrName>ppt_y</p:attrName>
                                        </p:attrNameLst>
                                      </p:cBhvr>
                                    </p:animMotion>
                                  </p:childTnLst>
                                </p:cTn>
                              </p:par>
                            </p:childTnLst>
                          </p:cTn>
                        </p:par>
                        <p:par>
                          <p:cTn id="710" fill="hold">
                            <p:stCondLst>
                              <p:cond delay="6000"/>
                            </p:stCondLst>
                            <p:childTnLst>
                              <p:par>
                                <p:cTn id="711" presetID="10" presetClass="exit" presetSubtype="0" fill="hold" nodeType="afterEffect">
                                  <p:stCondLst>
                                    <p:cond delay="0"/>
                                  </p:stCondLst>
                                  <p:childTnLst>
                                    <p:animEffect transition="out" filter="fade">
                                      <p:cBhvr>
                                        <p:cTn id="712" dur="2000"/>
                                        <p:tgtEl>
                                          <p:spTgt spid="194"/>
                                        </p:tgtEl>
                                      </p:cBhvr>
                                    </p:animEffect>
                                    <p:set>
                                      <p:cBhvr>
                                        <p:cTn id="713" dur="1" fill="hold">
                                          <p:stCondLst>
                                            <p:cond delay="1999"/>
                                          </p:stCondLst>
                                        </p:cTn>
                                        <p:tgtEl>
                                          <p:spTgt spid="194"/>
                                        </p:tgtEl>
                                        <p:attrNameLst>
                                          <p:attrName>style.visibility</p:attrName>
                                        </p:attrNameLst>
                                      </p:cBhvr>
                                      <p:to>
                                        <p:strVal val="hidden"/>
                                      </p:to>
                                    </p:set>
                                  </p:childTnLst>
                                </p:cTn>
                              </p:par>
                              <p:par>
                                <p:cTn id="714" presetID="10" presetClass="exit" presetSubtype="0" fill="hold" nodeType="withEffect">
                                  <p:stCondLst>
                                    <p:cond delay="0"/>
                                  </p:stCondLst>
                                  <p:childTnLst>
                                    <p:animEffect transition="out" filter="fade">
                                      <p:cBhvr>
                                        <p:cTn id="715" dur="2000"/>
                                        <p:tgtEl>
                                          <p:spTgt spid="200"/>
                                        </p:tgtEl>
                                      </p:cBhvr>
                                    </p:animEffect>
                                    <p:set>
                                      <p:cBhvr>
                                        <p:cTn id="716" dur="1" fill="hold">
                                          <p:stCondLst>
                                            <p:cond delay="1999"/>
                                          </p:stCondLst>
                                        </p:cTn>
                                        <p:tgtEl>
                                          <p:spTgt spid="200"/>
                                        </p:tgtEl>
                                        <p:attrNameLst>
                                          <p:attrName>style.visibility</p:attrName>
                                        </p:attrNameLst>
                                      </p:cBhvr>
                                      <p:to>
                                        <p:strVal val="hidden"/>
                                      </p:to>
                                    </p:set>
                                  </p:childTnLst>
                                </p:cTn>
                              </p:par>
                              <p:par>
                                <p:cTn id="717" presetID="10" presetClass="exit" presetSubtype="0" fill="hold" nodeType="withEffect">
                                  <p:stCondLst>
                                    <p:cond delay="0"/>
                                  </p:stCondLst>
                                  <p:childTnLst>
                                    <p:animEffect transition="out" filter="fade">
                                      <p:cBhvr>
                                        <p:cTn id="718" dur="2000"/>
                                        <p:tgtEl>
                                          <p:spTgt spid="206"/>
                                        </p:tgtEl>
                                      </p:cBhvr>
                                    </p:animEffect>
                                    <p:set>
                                      <p:cBhvr>
                                        <p:cTn id="719" dur="1" fill="hold">
                                          <p:stCondLst>
                                            <p:cond delay="1999"/>
                                          </p:stCondLst>
                                        </p:cTn>
                                        <p:tgtEl>
                                          <p:spTgt spid="206"/>
                                        </p:tgtEl>
                                        <p:attrNameLst>
                                          <p:attrName>style.visibility</p:attrName>
                                        </p:attrNameLst>
                                      </p:cBhvr>
                                      <p:to>
                                        <p:strVal val="hidden"/>
                                      </p:to>
                                    </p:set>
                                  </p:childTnLst>
                                </p:cTn>
                              </p:par>
                              <p:par>
                                <p:cTn id="720" presetID="10" presetClass="exit" presetSubtype="0" fill="hold" nodeType="withEffect">
                                  <p:stCondLst>
                                    <p:cond delay="0"/>
                                  </p:stCondLst>
                                  <p:childTnLst>
                                    <p:animEffect transition="out" filter="fade">
                                      <p:cBhvr>
                                        <p:cTn id="721" dur="2000"/>
                                        <p:tgtEl>
                                          <p:spTgt spid="212"/>
                                        </p:tgtEl>
                                      </p:cBhvr>
                                    </p:animEffect>
                                    <p:set>
                                      <p:cBhvr>
                                        <p:cTn id="722" dur="1" fill="hold">
                                          <p:stCondLst>
                                            <p:cond delay="1999"/>
                                          </p:stCondLst>
                                        </p:cTn>
                                        <p:tgtEl>
                                          <p:spTgt spid="212"/>
                                        </p:tgtEl>
                                        <p:attrNameLst>
                                          <p:attrName>style.visibility</p:attrName>
                                        </p:attrNameLst>
                                      </p:cBhvr>
                                      <p:to>
                                        <p:strVal val="hidden"/>
                                      </p:to>
                                    </p:set>
                                  </p:childTnLst>
                                </p:cTn>
                              </p:par>
                              <p:par>
                                <p:cTn id="723" presetID="10" presetClass="exit" presetSubtype="0" fill="hold" nodeType="withEffect">
                                  <p:stCondLst>
                                    <p:cond delay="0"/>
                                  </p:stCondLst>
                                  <p:childTnLst>
                                    <p:animEffect transition="out" filter="fade">
                                      <p:cBhvr>
                                        <p:cTn id="724" dur="2000"/>
                                        <p:tgtEl>
                                          <p:spTgt spid="218"/>
                                        </p:tgtEl>
                                      </p:cBhvr>
                                    </p:animEffect>
                                    <p:set>
                                      <p:cBhvr>
                                        <p:cTn id="725" dur="1" fill="hold">
                                          <p:stCondLst>
                                            <p:cond delay="1999"/>
                                          </p:stCondLst>
                                        </p:cTn>
                                        <p:tgtEl>
                                          <p:spTgt spid="218"/>
                                        </p:tgtEl>
                                        <p:attrNameLst>
                                          <p:attrName>style.visibility</p:attrName>
                                        </p:attrNameLst>
                                      </p:cBhvr>
                                      <p:to>
                                        <p:strVal val="hidden"/>
                                      </p:to>
                                    </p:set>
                                  </p:childTnLst>
                                </p:cTn>
                              </p:par>
                              <p:par>
                                <p:cTn id="726" presetID="10" presetClass="exit" presetSubtype="0" fill="hold" nodeType="withEffect">
                                  <p:stCondLst>
                                    <p:cond delay="0"/>
                                  </p:stCondLst>
                                  <p:childTnLst>
                                    <p:animEffect transition="out" filter="fade">
                                      <p:cBhvr>
                                        <p:cTn id="727" dur="2000"/>
                                        <p:tgtEl>
                                          <p:spTgt spid="224"/>
                                        </p:tgtEl>
                                      </p:cBhvr>
                                    </p:animEffect>
                                    <p:set>
                                      <p:cBhvr>
                                        <p:cTn id="728" dur="1" fill="hold">
                                          <p:stCondLst>
                                            <p:cond delay="1999"/>
                                          </p:stCondLst>
                                        </p:cTn>
                                        <p:tgtEl>
                                          <p:spTgt spid="224"/>
                                        </p:tgtEl>
                                        <p:attrNameLst>
                                          <p:attrName>style.visibility</p:attrName>
                                        </p:attrNameLst>
                                      </p:cBhvr>
                                      <p:to>
                                        <p:strVal val="hidden"/>
                                      </p:to>
                                    </p:set>
                                  </p:childTnLst>
                                </p:cTn>
                              </p:par>
                              <p:par>
                                <p:cTn id="729" presetID="10" presetClass="exit" presetSubtype="0" fill="hold" nodeType="withEffect">
                                  <p:stCondLst>
                                    <p:cond delay="0"/>
                                  </p:stCondLst>
                                  <p:childTnLst>
                                    <p:animEffect transition="out" filter="fade">
                                      <p:cBhvr>
                                        <p:cTn id="730" dur="2000"/>
                                        <p:tgtEl>
                                          <p:spTgt spid="230"/>
                                        </p:tgtEl>
                                      </p:cBhvr>
                                    </p:animEffect>
                                    <p:set>
                                      <p:cBhvr>
                                        <p:cTn id="731" dur="1" fill="hold">
                                          <p:stCondLst>
                                            <p:cond delay="1999"/>
                                          </p:stCondLst>
                                        </p:cTn>
                                        <p:tgtEl>
                                          <p:spTgt spid="230"/>
                                        </p:tgtEl>
                                        <p:attrNameLst>
                                          <p:attrName>style.visibility</p:attrName>
                                        </p:attrNameLst>
                                      </p:cBhvr>
                                      <p:to>
                                        <p:strVal val="hidden"/>
                                      </p:to>
                                    </p:set>
                                  </p:childTnLst>
                                </p:cTn>
                              </p:par>
                              <p:par>
                                <p:cTn id="732" presetID="10" presetClass="exit" presetSubtype="0" fill="hold" nodeType="withEffect">
                                  <p:stCondLst>
                                    <p:cond delay="0"/>
                                  </p:stCondLst>
                                  <p:childTnLst>
                                    <p:animEffect transition="out" filter="fade">
                                      <p:cBhvr>
                                        <p:cTn id="733" dur="2000"/>
                                        <p:tgtEl>
                                          <p:spTgt spid="236"/>
                                        </p:tgtEl>
                                      </p:cBhvr>
                                    </p:animEffect>
                                    <p:set>
                                      <p:cBhvr>
                                        <p:cTn id="734" dur="1" fill="hold">
                                          <p:stCondLst>
                                            <p:cond delay="1999"/>
                                          </p:stCondLst>
                                        </p:cTn>
                                        <p:tgtEl>
                                          <p:spTgt spid="236"/>
                                        </p:tgtEl>
                                        <p:attrNameLst>
                                          <p:attrName>style.visibility</p:attrName>
                                        </p:attrNameLst>
                                      </p:cBhvr>
                                      <p:to>
                                        <p:strVal val="hidden"/>
                                      </p:to>
                                    </p:set>
                                  </p:childTnLst>
                                </p:cTn>
                              </p:par>
                              <p:par>
                                <p:cTn id="735" presetID="10" presetClass="exit" presetSubtype="0" fill="hold" nodeType="withEffect">
                                  <p:stCondLst>
                                    <p:cond delay="0"/>
                                  </p:stCondLst>
                                  <p:childTnLst>
                                    <p:animEffect transition="out" filter="fade">
                                      <p:cBhvr>
                                        <p:cTn id="736" dur="2000"/>
                                        <p:tgtEl>
                                          <p:spTgt spid="242"/>
                                        </p:tgtEl>
                                      </p:cBhvr>
                                    </p:animEffect>
                                    <p:set>
                                      <p:cBhvr>
                                        <p:cTn id="737" dur="1" fill="hold">
                                          <p:stCondLst>
                                            <p:cond delay="1999"/>
                                          </p:stCondLst>
                                        </p:cTn>
                                        <p:tgtEl>
                                          <p:spTgt spid="242"/>
                                        </p:tgtEl>
                                        <p:attrNameLst>
                                          <p:attrName>style.visibility</p:attrName>
                                        </p:attrNameLst>
                                      </p:cBhvr>
                                      <p:to>
                                        <p:strVal val="hidden"/>
                                      </p:to>
                                    </p:set>
                                  </p:childTnLst>
                                </p:cTn>
                              </p:par>
                              <p:par>
                                <p:cTn id="738" presetID="10" presetClass="exit" presetSubtype="0" fill="hold" nodeType="withEffect">
                                  <p:stCondLst>
                                    <p:cond delay="0"/>
                                  </p:stCondLst>
                                  <p:childTnLst>
                                    <p:animEffect transition="out" filter="fade">
                                      <p:cBhvr>
                                        <p:cTn id="739" dur="2000"/>
                                        <p:tgtEl>
                                          <p:spTgt spid="248"/>
                                        </p:tgtEl>
                                      </p:cBhvr>
                                    </p:animEffect>
                                    <p:set>
                                      <p:cBhvr>
                                        <p:cTn id="740" dur="1" fill="hold">
                                          <p:stCondLst>
                                            <p:cond delay="1999"/>
                                          </p:stCondLst>
                                        </p:cTn>
                                        <p:tgtEl>
                                          <p:spTgt spid="248"/>
                                        </p:tgtEl>
                                        <p:attrNameLst>
                                          <p:attrName>style.visibility</p:attrName>
                                        </p:attrNameLst>
                                      </p:cBhvr>
                                      <p:to>
                                        <p:strVal val="hidden"/>
                                      </p:to>
                                    </p:set>
                                  </p:childTnLst>
                                </p:cTn>
                              </p:par>
                              <p:par>
                                <p:cTn id="741" presetID="10" presetClass="exit" presetSubtype="0" fill="hold" nodeType="withEffect">
                                  <p:stCondLst>
                                    <p:cond delay="0"/>
                                  </p:stCondLst>
                                  <p:childTnLst>
                                    <p:animEffect transition="out" filter="fade">
                                      <p:cBhvr>
                                        <p:cTn id="742" dur="2000"/>
                                        <p:tgtEl>
                                          <p:spTgt spid="254"/>
                                        </p:tgtEl>
                                      </p:cBhvr>
                                    </p:animEffect>
                                    <p:set>
                                      <p:cBhvr>
                                        <p:cTn id="743" dur="1" fill="hold">
                                          <p:stCondLst>
                                            <p:cond delay="1999"/>
                                          </p:stCondLst>
                                        </p:cTn>
                                        <p:tgtEl>
                                          <p:spTgt spid="254"/>
                                        </p:tgtEl>
                                        <p:attrNameLst>
                                          <p:attrName>style.visibility</p:attrName>
                                        </p:attrNameLst>
                                      </p:cBhvr>
                                      <p:to>
                                        <p:strVal val="hidden"/>
                                      </p:to>
                                    </p:set>
                                  </p:childTnLst>
                                </p:cTn>
                              </p:par>
                              <p:par>
                                <p:cTn id="744" presetID="10" presetClass="exit" presetSubtype="0" fill="hold" nodeType="withEffect">
                                  <p:stCondLst>
                                    <p:cond delay="0"/>
                                  </p:stCondLst>
                                  <p:childTnLst>
                                    <p:animEffect transition="out" filter="fade">
                                      <p:cBhvr>
                                        <p:cTn id="745" dur="2000"/>
                                        <p:tgtEl>
                                          <p:spTgt spid="8852"/>
                                        </p:tgtEl>
                                      </p:cBhvr>
                                    </p:animEffect>
                                    <p:set>
                                      <p:cBhvr>
                                        <p:cTn id="746" dur="1" fill="hold">
                                          <p:stCondLst>
                                            <p:cond delay="1999"/>
                                          </p:stCondLst>
                                        </p:cTn>
                                        <p:tgtEl>
                                          <p:spTgt spid="8852"/>
                                        </p:tgtEl>
                                        <p:attrNameLst>
                                          <p:attrName>style.visibility</p:attrName>
                                        </p:attrNameLst>
                                      </p:cBhvr>
                                      <p:to>
                                        <p:strVal val="hidden"/>
                                      </p:to>
                                    </p:set>
                                  </p:childTnLst>
                                </p:cTn>
                              </p:par>
                              <p:par>
                                <p:cTn id="747" presetID="10" presetClass="exit" presetSubtype="0" fill="hold" nodeType="withEffect">
                                  <p:stCondLst>
                                    <p:cond delay="0"/>
                                  </p:stCondLst>
                                  <p:childTnLst>
                                    <p:animEffect transition="out" filter="fade">
                                      <p:cBhvr>
                                        <p:cTn id="748" dur="2000"/>
                                        <p:tgtEl>
                                          <p:spTgt spid="8853"/>
                                        </p:tgtEl>
                                      </p:cBhvr>
                                    </p:animEffect>
                                    <p:set>
                                      <p:cBhvr>
                                        <p:cTn id="749" dur="1" fill="hold">
                                          <p:stCondLst>
                                            <p:cond delay="1999"/>
                                          </p:stCondLst>
                                        </p:cTn>
                                        <p:tgtEl>
                                          <p:spTgt spid="8853"/>
                                        </p:tgtEl>
                                        <p:attrNameLst>
                                          <p:attrName>style.visibility</p:attrName>
                                        </p:attrNameLst>
                                      </p:cBhvr>
                                      <p:to>
                                        <p:strVal val="hidden"/>
                                      </p:to>
                                    </p:set>
                                  </p:childTnLst>
                                </p:cTn>
                              </p:par>
                              <p:par>
                                <p:cTn id="750" presetID="10" presetClass="exit" presetSubtype="0" fill="hold" nodeType="withEffect">
                                  <p:stCondLst>
                                    <p:cond delay="0"/>
                                  </p:stCondLst>
                                  <p:childTnLst>
                                    <p:animEffect transition="out" filter="fade">
                                      <p:cBhvr>
                                        <p:cTn id="751" dur="2000"/>
                                        <p:tgtEl>
                                          <p:spTgt spid="8854"/>
                                        </p:tgtEl>
                                      </p:cBhvr>
                                    </p:animEffect>
                                    <p:set>
                                      <p:cBhvr>
                                        <p:cTn id="752" dur="1" fill="hold">
                                          <p:stCondLst>
                                            <p:cond delay="1999"/>
                                          </p:stCondLst>
                                        </p:cTn>
                                        <p:tgtEl>
                                          <p:spTgt spid="8854"/>
                                        </p:tgtEl>
                                        <p:attrNameLst>
                                          <p:attrName>style.visibility</p:attrName>
                                        </p:attrNameLst>
                                      </p:cBhvr>
                                      <p:to>
                                        <p:strVal val="hidden"/>
                                      </p:to>
                                    </p:set>
                                  </p:childTnLst>
                                </p:cTn>
                              </p:par>
                              <p:par>
                                <p:cTn id="753" presetID="10" presetClass="exit" presetSubtype="0" fill="hold" nodeType="withEffect">
                                  <p:stCondLst>
                                    <p:cond delay="0"/>
                                  </p:stCondLst>
                                  <p:childTnLst>
                                    <p:animEffect transition="out" filter="fade">
                                      <p:cBhvr>
                                        <p:cTn id="754" dur="2000"/>
                                        <p:tgtEl>
                                          <p:spTgt spid="8855"/>
                                        </p:tgtEl>
                                      </p:cBhvr>
                                    </p:animEffect>
                                    <p:set>
                                      <p:cBhvr>
                                        <p:cTn id="755" dur="1" fill="hold">
                                          <p:stCondLst>
                                            <p:cond delay="1999"/>
                                          </p:stCondLst>
                                        </p:cTn>
                                        <p:tgtEl>
                                          <p:spTgt spid="8855"/>
                                        </p:tgtEl>
                                        <p:attrNameLst>
                                          <p:attrName>style.visibility</p:attrName>
                                        </p:attrNameLst>
                                      </p:cBhvr>
                                      <p:to>
                                        <p:strVal val="hidden"/>
                                      </p:to>
                                    </p:set>
                                  </p:childTnLst>
                                </p:cTn>
                              </p:par>
                              <p:par>
                                <p:cTn id="756" presetID="10" presetClass="exit" presetSubtype="0" fill="hold" nodeType="withEffect">
                                  <p:stCondLst>
                                    <p:cond delay="0"/>
                                  </p:stCondLst>
                                  <p:childTnLst>
                                    <p:animEffect transition="out" filter="fade">
                                      <p:cBhvr>
                                        <p:cTn id="757" dur="2000"/>
                                        <p:tgtEl>
                                          <p:spTgt spid="8856"/>
                                        </p:tgtEl>
                                      </p:cBhvr>
                                    </p:animEffect>
                                    <p:set>
                                      <p:cBhvr>
                                        <p:cTn id="758" dur="1" fill="hold">
                                          <p:stCondLst>
                                            <p:cond delay="1999"/>
                                          </p:stCondLst>
                                        </p:cTn>
                                        <p:tgtEl>
                                          <p:spTgt spid="8856"/>
                                        </p:tgtEl>
                                        <p:attrNameLst>
                                          <p:attrName>style.visibility</p:attrName>
                                        </p:attrNameLst>
                                      </p:cBhvr>
                                      <p:to>
                                        <p:strVal val="hidden"/>
                                      </p:to>
                                    </p:set>
                                  </p:childTnLst>
                                </p:cTn>
                              </p:par>
                              <p:par>
                                <p:cTn id="759" presetID="10" presetClass="exit" presetSubtype="0" fill="hold" nodeType="withEffect">
                                  <p:stCondLst>
                                    <p:cond delay="0"/>
                                  </p:stCondLst>
                                  <p:childTnLst>
                                    <p:animEffect transition="out" filter="fade">
                                      <p:cBhvr>
                                        <p:cTn id="760" dur="2000"/>
                                        <p:tgtEl>
                                          <p:spTgt spid="8857"/>
                                        </p:tgtEl>
                                      </p:cBhvr>
                                    </p:animEffect>
                                    <p:set>
                                      <p:cBhvr>
                                        <p:cTn id="761" dur="1" fill="hold">
                                          <p:stCondLst>
                                            <p:cond delay="1999"/>
                                          </p:stCondLst>
                                        </p:cTn>
                                        <p:tgtEl>
                                          <p:spTgt spid="8857"/>
                                        </p:tgtEl>
                                        <p:attrNameLst>
                                          <p:attrName>style.visibility</p:attrName>
                                        </p:attrNameLst>
                                      </p:cBhvr>
                                      <p:to>
                                        <p:strVal val="hidden"/>
                                      </p:to>
                                    </p:set>
                                  </p:childTnLst>
                                </p:cTn>
                              </p:par>
                              <p:par>
                                <p:cTn id="762" presetID="10" presetClass="exit" presetSubtype="0" fill="hold" nodeType="withEffect">
                                  <p:stCondLst>
                                    <p:cond delay="0"/>
                                  </p:stCondLst>
                                  <p:childTnLst>
                                    <p:animEffect transition="out" filter="fade">
                                      <p:cBhvr>
                                        <p:cTn id="763" dur="2000"/>
                                        <p:tgtEl>
                                          <p:spTgt spid="8858"/>
                                        </p:tgtEl>
                                      </p:cBhvr>
                                    </p:animEffect>
                                    <p:set>
                                      <p:cBhvr>
                                        <p:cTn id="764" dur="1" fill="hold">
                                          <p:stCondLst>
                                            <p:cond delay="1999"/>
                                          </p:stCondLst>
                                        </p:cTn>
                                        <p:tgtEl>
                                          <p:spTgt spid="8858"/>
                                        </p:tgtEl>
                                        <p:attrNameLst>
                                          <p:attrName>style.visibility</p:attrName>
                                        </p:attrNameLst>
                                      </p:cBhvr>
                                      <p:to>
                                        <p:strVal val="hidden"/>
                                      </p:to>
                                    </p:set>
                                  </p:childTnLst>
                                </p:cTn>
                              </p:par>
                              <p:par>
                                <p:cTn id="765" presetID="10" presetClass="exit" presetSubtype="0" fill="hold" nodeType="withEffect">
                                  <p:stCondLst>
                                    <p:cond delay="0"/>
                                  </p:stCondLst>
                                  <p:childTnLst>
                                    <p:animEffect transition="out" filter="fade">
                                      <p:cBhvr>
                                        <p:cTn id="766" dur="2000"/>
                                        <p:tgtEl>
                                          <p:spTgt spid="8859"/>
                                        </p:tgtEl>
                                      </p:cBhvr>
                                    </p:animEffect>
                                    <p:set>
                                      <p:cBhvr>
                                        <p:cTn id="767" dur="1" fill="hold">
                                          <p:stCondLst>
                                            <p:cond delay="1999"/>
                                          </p:stCondLst>
                                        </p:cTn>
                                        <p:tgtEl>
                                          <p:spTgt spid="8859"/>
                                        </p:tgtEl>
                                        <p:attrNameLst>
                                          <p:attrName>style.visibility</p:attrName>
                                        </p:attrNameLst>
                                      </p:cBhvr>
                                      <p:to>
                                        <p:strVal val="hidden"/>
                                      </p:to>
                                    </p:set>
                                  </p:childTnLst>
                                </p:cTn>
                              </p:par>
                              <p:par>
                                <p:cTn id="768" presetID="10" presetClass="exit" presetSubtype="0" fill="hold" nodeType="withEffect">
                                  <p:stCondLst>
                                    <p:cond delay="0"/>
                                  </p:stCondLst>
                                  <p:childTnLst>
                                    <p:animEffect transition="out" filter="fade">
                                      <p:cBhvr>
                                        <p:cTn id="769" dur="2000"/>
                                        <p:tgtEl>
                                          <p:spTgt spid="8860"/>
                                        </p:tgtEl>
                                      </p:cBhvr>
                                    </p:animEffect>
                                    <p:set>
                                      <p:cBhvr>
                                        <p:cTn id="770" dur="1" fill="hold">
                                          <p:stCondLst>
                                            <p:cond delay="1999"/>
                                          </p:stCondLst>
                                        </p:cTn>
                                        <p:tgtEl>
                                          <p:spTgt spid="8860"/>
                                        </p:tgtEl>
                                        <p:attrNameLst>
                                          <p:attrName>style.visibility</p:attrName>
                                        </p:attrNameLst>
                                      </p:cBhvr>
                                      <p:to>
                                        <p:strVal val="hidden"/>
                                      </p:to>
                                    </p:set>
                                  </p:childTnLst>
                                </p:cTn>
                              </p:par>
                              <p:par>
                                <p:cTn id="771" presetID="10" presetClass="exit" presetSubtype="0" fill="hold" nodeType="withEffect">
                                  <p:stCondLst>
                                    <p:cond delay="0"/>
                                  </p:stCondLst>
                                  <p:childTnLst>
                                    <p:animEffect transition="out" filter="fade">
                                      <p:cBhvr>
                                        <p:cTn id="772" dur="2000"/>
                                        <p:tgtEl>
                                          <p:spTgt spid="8861"/>
                                        </p:tgtEl>
                                      </p:cBhvr>
                                    </p:animEffect>
                                    <p:set>
                                      <p:cBhvr>
                                        <p:cTn id="773" dur="1" fill="hold">
                                          <p:stCondLst>
                                            <p:cond delay="1999"/>
                                          </p:stCondLst>
                                        </p:cTn>
                                        <p:tgtEl>
                                          <p:spTgt spid="8861"/>
                                        </p:tgtEl>
                                        <p:attrNameLst>
                                          <p:attrName>style.visibility</p:attrName>
                                        </p:attrNameLst>
                                      </p:cBhvr>
                                      <p:to>
                                        <p:strVal val="hidden"/>
                                      </p:to>
                                    </p:set>
                                  </p:childTnLst>
                                </p:cTn>
                              </p:par>
                              <p:par>
                                <p:cTn id="774" presetID="10" presetClass="exit" presetSubtype="0" fill="hold" nodeType="withEffect">
                                  <p:stCondLst>
                                    <p:cond delay="0"/>
                                  </p:stCondLst>
                                  <p:childTnLst>
                                    <p:animEffect transition="out" filter="fade">
                                      <p:cBhvr>
                                        <p:cTn id="775" dur="2000"/>
                                        <p:tgtEl>
                                          <p:spTgt spid="8862"/>
                                        </p:tgtEl>
                                      </p:cBhvr>
                                    </p:animEffect>
                                    <p:set>
                                      <p:cBhvr>
                                        <p:cTn id="776" dur="1" fill="hold">
                                          <p:stCondLst>
                                            <p:cond delay="1999"/>
                                          </p:stCondLst>
                                        </p:cTn>
                                        <p:tgtEl>
                                          <p:spTgt spid="8862"/>
                                        </p:tgtEl>
                                        <p:attrNameLst>
                                          <p:attrName>style.visibility</p:attrName>
                                        </p:attrNameLst>
                                      </p:cBhvr>
                                      <p:to>
                                        <p:strVal val="hidden"/>
                                      </p:to>
                                    </p:set>
                                  </p:childTnLst>
                                </p:cTn>
                              </p:par>
                              <p:par>
                                <p:cTn id="777" presetID="10" presetClass="exit" presetSubtype="0" fill="hold" nodeType="withEffect">
                                  <p:stCondLst>
                                    <p:cond delay="0"/>
                                  </p:stCondLst>
                                  <p:childTnLst>
                                    <p:animEffect transition="out" filter="fade">
                                      <p:cBhvr>
                                        <p:cTn id="778" dur="2000"/>
                                        <p:tgtEl>
                                          <p:spTgt spid="8863"/>
                                        </p:tgtEl>
                                      </p:cBhvr>
                                    </p:animEffect>
                                    <p:set>
                                      <p:cBhvr>
                                        <p:cTn id="779" dur="1" fill="hold">
                                          <p:stCondLst>
                                            <p:cond delay="1999"/>
                                          </p:stCondLst>
                                        </p:cTn>
                                        <p:tgtEl>
                                          <p:spTgt spid="8863"/>
                                        </p:tgtEl>
                                        <p:attrNameLst>
                                          <p:attrName>style.visibility</p:attrName>
                                        </p:attrNameLst>
                                      </p:cBhvr>
                                      <p:to>
                                        <p:strVal val="hidden"/>
                                      </p:to>
                                    </p:set>
                                  </p:childTnLst>
                                </p:cTn>
                              </p:par>
                              <p:par>
                                <p:cTn id="780" presetID="10" presetClass="exit" presetSubtype="0" fill="hold" nodeType="withEffect">
                                  <p:stCondLst>
                                    <p:cond delay="0"/>
                                  </p:stCondLst>
                                  <p:childTnLst>
                                    <p:animEffect transition="out" filter="fade">
                                      <p:cBhvr>
                                        <p:cTn id="781" dur="2000"/>
                                        <p:tgtEl>
                                          <p:spTgt spid="260"/>
                                        </p:tgtEl>
                                      </p:cBhvr>
                                    </p:animEffect>
                                    <p:set>
                                      <p:cBhvr>
                                        <p:cTn id="782" dur="1" fill="hold">
                                          <p:stCondLst>
                                            <p:cond delay="1999"/>
                                          </p:stCondLst>
                                        </p:cTn>
                                        <p:tgtEl>
                                          <p:spTgt spid="260"/>
                                        </p:tgtEl>
                                        <p:attrNameLst>
                                          <p:attrName>style.visibility</p:attrName>
                                        </p:attrNameLst>
                                      </p:cBhvr>
                                      <p:to>
                                        <p:strVal val="hidden"/>
                                      </p:to>
                                    </p:set>
                                  </p:childTnLst>
                                </p:cTn>
                              </p:par>
                              <p:par>
                                <p:cTn id="783" presetID="10" presetClass="exit" presetSubtype="0" fill="hold" nodeType="withEffect">
                                  <p:stCondLst>
                                    <p:cond delay="0"/>
                                  </p:stCondLst>
                                  <p:childTnLst>
                                    <p:animEffect transition="out" filter="fade">
                                      <p:cBhvr>
                                        <p:cTn id="784" dur="2000"/>
                                        <p:tgtEl>
                                          <p:spTgt spid="261"/>
                                        </p:tgtEl>
                                      </p:cBhvr>
                                    </p:animEffect>
                                    <p:set>
                                      <p:cBhvr>
                                        <p:cTn id="785" dur="1" fill="hold">
                                          <p:stCondLst>
                                            <p:cond delay="1999"/>
                                          </p:stCondLst>
                                        </p:cTn>
                                        <p:tgtEl>
                                          <p:spTgt spid="261"/>
                                        </p:tgtEl>
                                        <p:attrNameLst>
                                          <p:attrName>style.visibility</p:attrName>
                                        </p:attrNameLst>
                                      </p:cBhvr>
                                      <p:to>
                                        <p:strVal val="hidden"/>
                                      </p:to>
                                    </p:set>
                                  </p:childTnLst>
                                </p:cTn>
                              </p:par>
                              <p:par>
                                <p:cTn id="786" presetID="10" presetClass="exit" presetSubtype="0" fill="hold" nodeType="withEffect">
                                  <p:stCondLst>
                                    <p:cond delay="0"/>
                                  </p:stCondLst>
                                  <p:childTnLst>
                                    <p:animEffect transition="out" filter="fade">
                                      <p:cBhvr>
                                        <p:cTn id="787" dur="2000"/>
                                        <p:tgtEl>
                                          <p:spTgt spid="262"/>
                                        </p:tgtEl>
                                      </p:cBhvr>
                                    </p:animEffect>
                                    <p:set>
                                      <p:cBhvr>
                                        <p:cTn id="788" dur="1" fill="hold">
                                          <p:stCondLst>
                                            <p:cond delay="1999"/>
                                          </p:stCondLst>
                                        </p:cTn>
                                        <p:tgtEl>
                                          <p:spTgt spid="262"/>
                                        </p:tgtEl>
                                        <p:attrNameLst>
                                          <p:attrName>style.visibility</p:attrName>
                                        </p:attrNameLst>
                                      </p:cBhvr>
                                      <p:to>
                                        <p:strVal val="hidden"/>
                                      </p:to>
                                    </p:set>
                                  </p:childTnLst>
                                </p:cTn>
                              </p:par>
                              <p:par>
                                <p:cTn id="789" presetID="10" presetClass="exit" presetSubtype="0" fill="hold" nodeType="withEffect">
                                  <p:stCondLst>
                                    <p:cond delay="0"/>
                                  </p:stCondLst>
                                  <p:childTnLst>
                                    <p:animEffect transition="out" filter="fade">
                                      <p:cBhvr>
                                        <p:cTn id="790" dur="2000"/>
                                        <p:tgtEl>
                                          <p:spTgt spid="263"/>
                                        </p:tgtEl>
                                      </p:cBhvr>
                                    </p:animEffect>
                                    <p:set>
                                      <p:cBhvr>
                                        <p:cTn id="791" dur="1" fill="hold">
                                          <p:stCondLst>
                                            <p:cond delay="1999"/>
                                          </p:stCondLst>
                                        </p:cTn>
                                        <p:tgtEl>
                                          <p:spTgt spid="263"/>
                                        </p:tgtEl>
                                        <p:attrNameLst>
                                          <p:attrName>style.visibility</p:attrName>
                                        </p:attrNameLst>
                                      </p:cBhvr>
                                      <p:to>
                                        <p:strVal val="hidden"/>
                                      </p:to>
                                    </p:set>
                                  </p:childTnLst>
                                </p:cTn>
                              </p:par>
                              <p:par>
                                <p:cTn id="792" presetID="10" presetClass="exit" presetSubtype="0" fill="hold" nodeType="withEffect">
                                  <p:stCondLst>
                                    <p:cond delay="0"/>
                                  </p:stCondLst>
                                  <p:childTnLst>
                                    <p:animEffect transition="out" filter="fade">
                                      <p:cBhvr>
                                        <p:cTn id="793" dur="2000"/>
                                        <p:tgtEl>
                                          <p:spTgt spid="264"/>
                                        </p:tgtEl>
                                      </p:cBhvr>
                                    </p:animEffect>
                                    <p:set>
                                      <p:cBhvr>
                                        <p:cTn id="794" dur="1" fill="hold">
                                          <p:stCondLst>
                                            <p:cond delay="1999"/>
                                          </p:stCondLst>
                                        </p:cTn>
                                        <p:tgtEl>
                                          <p:spTgt spid="264"/>
                                        </p:tgtEl>
                                        <p:attrNameLst>
                                          <p:attrName>style.visibility</p:attrName>
                                        </p:attrNameLst>
                                      </p:cBhvr>
                                      <p:to>
                                        <p:strVal val="hidden"/>
                                      </p:to>
                                    </p:set>
                                  </p:childTnLst>
                                </p:cTn>
                              </p:par>
                              <p:par>
                                <p:cTn id="795" presetID="10" presetClass="exit" presetSubtype="0" fill="hold" nodeType="withEffect">
                                  <p:stCondLst>
                                    <p:cond delay="0"/>
                                  </p:stCondLst>
                                  <p:childTnLst>
                                    <p:animEffect transition="out" filter="fade">
                                      <p:cBhvr>
                                        <p:cTn id="796" dur="2000"/>
                                        <p:tgtEl>
                                          <p:spTgt spid="265"/>
                                        </p:tgtEl>
                                      </p:cBhvr>
                                    </p:animEffect>
                                    <p:set>
                                      <p:cBhvr>
                                        <p:cTn id="797" dur="1" fill="hold">
                                          <p:stCondLst>
                                            <p:cond delay="1999"/>
                                          </p:stCondLst>
                                        </p:cTn>
                                        <p:tgtEl>
                                          <p:spTgt spid="265"/>
                                        </p:tgtEl>
                                        <p:attrNameLst>
                                          <p:attrName>style.visibility</p:attrName>
                                        </p:attrNameLst>
                                      </p:cBhvr>
                                      <p:to>
                                        <p:strVal val="hidden"/>
                                      </p:to>
                                    </p:set>
                                  </p:childTnLst>
                                </p:cTn>
                              </p:par>
                              <p:par>
                                <p:cTn id="798" presetID="10" presetClass="exit" presetSubtype="0" fill="hold" nodeType="withEffect">
                                  <p:stCondLst>
                                    <p:cond delay="0"/>
                                  </p:stCondLst>
                                  <p:childTnLst>
                                    <p:animEffect transition="out" filter="fade">
                                      <p:cBhvr>
                                        <p:cTn id="799" dur="2000"/>
                                        <p:tgtEl>
                                          <p:spTgt spid="266"/>
                                        </p:tgtEl>
                                      </p:cBhvr>
                                    </p:animEffect>
                                    <p:set>
                                      <p:cBhvr>
                                        <p:cTn id="800" dur="1" fill="hold">
                                          <p:stCondLst>
                                            <p:cond delay="1999"/>
                                          </p:stCondLst>
                                        </p:cTn>
                                        <p:tgtEl>
                                          <p:spTgt spid="266"/>
                                        </p:tgtEl>
                                        <p:attrNameLst>
                                          <p:attrName>style.visibility</p:attrName>
                                        </p:attrNameLst>
                                      </p:cBhvr>
                                      <p:to>
                                        <p:strVal val="hidden"/>
                                      </p:to>
                                    </p:set>
                                  </p:childTnLst>
                                </p:cTn>
                              </p:par>
                              <p:par>
                                <p:cTn id="801" presetID="10" presetClass="exit" presetSubtype="0" fill="hold" nodeType="withEffect">
                                  <p:stCondLst>
                                    <p:cond delay="0"/>
                                  </p:stCondLst>
                                  <p:childTnLst>
                                    <p:animEffect transition="out" filter="fade">
                                      <p:cBhvr>
                                        <p:cTn id="802" dur="2000"/>
                                        <p:tgtEl>
                                          <p:spTgt spid="267"/>
                                        </p:tgtEl>
                                      </p:cBhvr>
                                    </p:animEffect>
                                    <p:set>
                                      <p:cBhvr>
                                        <p:cTn id="803" dur="1" fill="hold">
                                          <p:stCondLst>
                                            <p:cond delay="1999"/>
                                          </p:stCondLst>
                                        </p:cTn>
                                        <p:tgtEl>
                                          <p:spTgt spid="267"/>
                                        </p:tgtEl>
                                        <p:attrNameLst>
                                          <p:attrName>style.visibility</p:attrName>
                                        </p:attrNameLst>
                                      </p:cBhvr>
                                      <p:to>
                                        <p:strVal val="hidden"/>
                                      </p:to>
                                    </p:set>
                                  </p:childTnLst>
                                </p:cTn>
                              </p:par>
                              <p:par>
                                <p:cTn id="804" presetID="10" presetClass="exit" presetSubtype="0" fill="hold" nodeType="withEffect">
                                  <p:stCondLst>
                                    <p:cond delay="0"/>
                                  </p:stCondLst>
                                  <p:childTnLst>
                                    <p:animEffect transition="out" filter="fade">
                                      <p:cBhvr>
                                        <p:cTn id="805" dur="2000"/>
                                        <p:tgtEl>
                                          <p:spTgt spid="268"/>
                                        </p:tgtEl>
                                      </p:cBhvr>
                                    </p:animEffect>
                                    <p:set>
                                      <p:cBhvr>
                                        <p:cTn id="806" dur="1" fill="hold">
                                          <p:stCondLst>
                                            <p:cond delay="1999"/>
                                          </p:stCondLst>
                                        </p:cTn>
                                        <p:tgtEl>
                                          <p:spTgt spid="268"/>
                                        </p:tgtEl>
                                        <p:attrNameLst>
                                          <p:attrName>style.visibility</p:attrName>
                                        </p:attrNameLst>
                                      </p:cBhvr>
                                      <p:to>
                                        <p:strVal val="hidden"/>
                                      </p:to>
                                    </p:set>
                                  </p:childTnLst>
                                </p:cTn>
                              </p:par>
                              <p:par>
                                <p:cTn id="807" presetID="10" presetClass="exit" presetSubtype="0" fill="hold" nodeType="withEffect">
                                  <p:stCondLst>
                                    <p:cond delay="0"/>
                                  </p:stCondLst>
                                  <p:childTnLst>
                                    <p:animEffect transition="out" filter="fade">
                                      <p:cBhvr>
                                        <p:cTn id="808" dur="2000"/>
                                        <p:tgtEl>
                                          <p:spTgt spid="269"/>
                                        </p:tgtEl>
                                      </p:cBhvr>
                                    </p:animEffect>
                                    <p:set>
                                      <p:cBhvr>
                                        <p:cTn id="809" dur="1" fill="hold">
                                          <p:stCondLst>
                                            <p:cond delay="1999"/>
                                          </p:stCondLst>
                                        </p:cTn>
                                        <p:tgtEl>
                                          <p:spTgt spid="269"/>
                                        </p:tgtEl>
                                        <p:attrNameLst>
                                          <p:attrName>style.visibility</p:attrName>
                                        </p:attrNameLst>
                                      </p:cBhvr>
                                      <p:to>
                                        <p:strVal val="hidden"/>
                                      </p:to>
                                    </p:set>
                                  </p:childTnLst>
                                </p:cTn>
                              </p:par>
                              <p:par>
                                <p:cTn id="810" presetID="10" presetClass="exit" presetSubtype="0" fill="hold" nodeType="withEffect">
                                  <p:stCondLst>
                                    <p:cond delay="0"/>
                                  </p:stCondLst>
                                  <p:childTnLst>
                                    <p:animEffect transition="out" filter="fade">
                                      <p:cBhvr>
                                        <p:cTn id="811" dur="2000"/>
                                        <p:tgtEl>
                                          <p:spTgt spid="270"/>
                                        </p:tgtEl>
                                      </p:cBhvr>
                                    </p:animEffect>
                                    <p:set>
                                      <p:cBhvr>
                                        <p:cTn id="812" dur="1" fill="hold">
                                          <p:stCondLst>
                                            <p:cond delay="1999"/>
                                          </p:stCondLst>
                                        </p:cTn>
                                        <p:tgtEl>
                                          <p:spTgt spid="270"/>
                                        </p:tgtEl>
                                        <p:attrNameLst>
                                          <p:attrName>style.visibility</p:attrName>
                                        </p:attrNameLst>
                                      </p:cBhvr>
                                      <p:to>
                                        <p:strVal val="hidden"/>
                                      </p:to>
                                    </p:set>
                                  </p:childTnLst>
                                </p:cTn>
                              </p:par>
                              <p:par>
                                <p:cTn id="813" presetID="10" presetClass="exit" presetSubtype="0" fill="hold" nodeType="withEffect">
                                  <p:stCondLst>
                                    <p:cond delay="0"/>
                                  </p:stCondLst>
                                  <p:childTnLst>
                                    <p:animEffect transition="out" filter="fade">
                                      <p:cBhvr>
                                        <p:cTn id="814" dur="2000"/>
                                        <p:tgtEl>
                                          <p:spTgt spid="271"/>
                                        </p:tgtEl>
                                      </p:cBhvr>
                                    </p:animEffect>
                                    <p:set>
                                      <p:cBhvr>
                                        <p:cTn id="815" dur="1" fill="hold">
                                          <p:stCondLst>
                                            <p:cond delay="1999"/>
                                          </p:stCondLst>
                                        </p:cTn>
                                        <p:tgtEl>
                                          <p:spTgt spid="271"/>
                                        </p:tgtEl>
                                        <p:attrNameLst>
                                          <p:attrName>style.visibility</p:attrName>
                                        </p:attrNameLst>
                                      </p:cBhvr>
                                      <p:to>
                                        <p:strVal val="hidden"/>
                                      </p:to>
                                    </p:set>
                                  </p:childTnLst>
                                </p:cTn>
                              </p:par>
                              <p:par>
                                <p:cTn id="816" presetID="10" presetClass="exit" presetSubtype="0" fill="hold" nodeType="withEffect">
                                  <p:stCondLst>
                                    <p:cond delay="0"/>
                                  </p:stCondLst>
                                  <p:childTnLst>
                                    <p:animEffect transition="out" filter="fade">
                                      <p:cBhvr>
                                        <p:cTn id="817" dur="2000"/>
                                        <p:tgtEl>
                                          <p:spTgt spid="272"/>
                                        </p:tgtEl>
                                      </p:cBhvr>
                                    </p:animEffect>
                                    <p:set>
                                      <p:cBhvr>
                                        <p:cTn id="818" dur="1" fill="hold">
                                          <p:stCondLst>
                                            <p:cond delay="1999"/>
                                          </p:stCondLst>
                                        </p:cTn>
                                        <p:tgtEl>
                                          <p:spTgt spid="272"/>
                                        </p:tgtEl>
                                        <p:attrNameLst>
                                          <p:attrName>style.visibility</p:attrName>
                                        </p:attrNameLst>
                                      </p:cBhvr>
                                      <p:to>
                                        <p:strVal val="hidden"/>
                                      </p:to>
                                    </p:set>
                                  </p:childTnLst>
                                </p:cTn>
                              </p:par>
                              <p:par>
                                <p:cTn id="819" presetID="10" presetClass="exit" presetSubtype="0" fill="hold" nodeType="withEffect">
                                  <p:stCondLst>
                                    <p:cond delay="0"/>
                                  </p:stCondLst>
                                  <p:childTnLst>
                                    <p:animEffect transition="out" filter="fade">
                                      <p:cBhvr>
                                        <p:cTn id="820" dur="2000"/>
                                        <p:tgtEl>
                                          <p:spTgt spid="273"/>
                                        </p:tgtEl>
                                      </p:cBhvr>
                                    </p:animEffect>
                                    <p:set>
                                      <p:cBhvr>
                                        <p:cTn id="821" dur="1" fill="hold">
                                          <p:stCondLst>
                                            <p:cond delay="1999"/>
                                          </p:stCondLst>
                                        </p:cTn>
                                        <p:tgtEl>
                                          <p:spTgt spid="273"/>
                                        </p:tgtEl>
                                        <p:attrNameLst>
                                          <p:attrName>style.visibility</p:attrName>
                                        </p:attrNameLst>
                                      </p:cBhvr>
                                      <p:to>
                                        <p:strVal val="hidden"/>
                                      </p:to>
                                    </p:set>
                                  </p:childTnLst>
                                </p:cTn>
                              </p:par>
                              <p:par>
                                <p:cTn id="822" presetID="10" presetClass="exit" presetSubtype="0" fill="hold" nodeType="withEffect">
                                  <p:stCondLst>
                                    <p:cond delay="0"/>
                                  </p:stCondLst>
                                  <p:childTnLst>
                                    <p:animEffect transition="out" filter="fade">
                                      <p:cBhvr>
                                        <p:cTn id="823" dur="2000"/>
                                        <p:tgtEl>
                                          <p:spTgt spid="274"/>
                                        </p:tgtEl>
                                      </p:cBhvr>
                                    </p:animEffect>
                                    <p:set>
                                      <p:cBhvr>
                                        <p:cTn id="824" dur="1" fill="hold">
                                          <p:stCondLst>
                                            <p:cond delay="1999"/>
                                          </p:stCondLst>
                                        </p:cTn>
                                        <p:tgtEl>
                                          <p:spTgt spid="274"/>
                                        </p:tgtEl>
                                        <p:attrNameLst>
                                          <p:attrName>style.visibility</p:attrName>
                                        </p:attrNameLst>
                                      </p:cBhvr>
                                      <p:to>
                                        <p:strVal val="hidden"/>
                                      </p:to>
                                    </p:set>
                                  </p:childTnLst>
                                </p:cTn>
                              </p:par>
                              <p:par>
                                <p:cTn id="825" presetID="10" presetClass="exit" presetSubtype="0" fill="hold" nodeType="withEffect">
                                  <p:stCondLst>
                                    <p:cond delay="0"/>
                                  </p:stCondLst>
                                  <p:childTnLst>
                                    <p:animEffect transition="out" filter="fade">
                                      <p:cBhvr>
                                        <p:cTn id="826" dur="2000"/>
                                        <p:tgtEl>
                                          <p:spTgt spid="275"/>
                                        </p:tgtEl>
                                      </p:cBhvr>
                                    </p:animEffect>
                                    <p:set>
                                      <p:cBhvr>
                                        <p:cTn id="827" dur="1" fill="hold">
                                          <p:stCondLst>
                                            <p:cond delay="1999"/>
                                          </p:stCondLst>
                                        </p:cTn>
                                        <p:tgtEl>
                                          <p:spTgt spid="275"/>
                                        </p:tgtEl>
                                        <p:attrNameLst>
                                          <p:attrName>style.visibility</p:attrName>
                                        </p:attrNameLst>
                                      </p:cBhvr>
                                      <p:to>
                                        <p:strVal val="hidden"/>
                                      </p:to>
                                    </p:set>
                                  </p:childTnLst>
                                </p:cTn>
                              </p:par>
                              <p:par>
                                <p:cTn id="828" presetID="10" presetClass="exit" presetSubtype="0" fill="hold" nodeType="withEffect">
                                  <p:stCondLst>
                                    <p:cond delay="0"/>
                                  </p:stCondLst>
                                  <p:childTnLst>
                                    <p:animEffect transition="out" filter="fade">
                                      <p:cBhvr>
                                        <p:cTn id="829" dur="2000"/>
                                        <p:tgtEl>
                                          <p:spTgt spid="276"/>
                                        </p:tgtEl>
                                      </p:cBhvr>
                                    </p:animEffect>
                                    <p:set>
                                      <p:cBhvr>
                                        <p:cTn id="830" dur="1" fill="hold">
                                          <p:stCondLst>
                                            <p:cond delay="1999"/>
                                          </p:stCondLst>
                                        </p:cTn>
                                        <p:tgtEl>
                                          <p:spTgt spid="276"/>
                                        </p:tgtEl>
                                        <p:attrNameLst>
                                          <p:attrName>style.visibility</p:attrName>
                                        </p:attrNameLst>
                                      </p:cBhvr>
                                      <p:to>
                                        <p:strVal val="hidden"/>
                                      </p:to>
                                    </p:set>
                                  </p:childTnLst>
                                </p:cTn>
                              </p:par>
                              <p:par>
                                <p:cTn id="831" presetID="10" presetClass="exit" presetSubtype="0" fill="hold" nodeType="withEffect">
                                  <p:stCondLst>
                                    <p:cond delay="0"/>
                                  </p:stCondLst>
                                  <p:childTnLst>
                                    <p:animEffect transition="out" filter="fade">
                                      <p:cBhvr>
                                        <p:cTn id="832" dur="2000"/>
                                        <p:tgtEl>
                                          <p:spTgt spid="277"/>
                                        </p:tgtEl>
                                      </p:cBhvr>
                                    </p:animEffect>
                                    <p:set>
                                      <p:cBhvr>
                                        <p:cTn id="833" dur="1" fill="hold">
                                          <p:stCondLst>
                                            <p:cond delay="1999"/>
                                          </p:stCondLst>
                                        </p:cTn>
                                        <p:tgtEl>
                                          <p:spTgt spid="277"/>
                                        </p:tgtEl>
                                        <p:attrNameLst>
                                          <p:attrName>style.visibility</p:attrName>
                                        </p:attrNameLst>
                                      </p:cBhvr>
                                      <p:to>
                                        <p:strVal val="hidden"/>
                                      </p:to>
                                    </p:set>
                                  </p:childTnLst>
                                </p:cTn>
                              </p:par>
                              <p:par>
                                <p:cTn id="834" presetID="10" presetClass="exit" presetSubtype="0" fill="hold" nodeType="withEffect">
                                  <p:stCondLst>
                                    <p:cond delay="0"/>
                                  </p:stCondLst>
                                  <p:childTnLst>
                                    <p:animEffect transition="out" filter="fade">
                                      <p:cBhvr>
                                        <p:cTn id="835" dur="2000"/>
                                        <p:tgtEl>
                                          <p:spTgt spid="278"/>
                                        </p:tgtEl>
                                      </p:cBhvr>
                                    </p:animEffect>
                                    <p:set>
                                      <p:cBhvr>
                                        <p:cTn id="836" dur="1" fill="hold">
                                          <p:stCondLst>
                                            <p:cond delay="1999"/>
                                          </p:stCondLst>
                                        </p:cTn>
                                        <p:tgtEl>
                                          <p:spTgt spid="278"/>
                                        </p:tgtEl>
                                        <p:attrNameLst>
                                          <p:attrName>style.visibility</p:attrName>
                                        </p:attrNameLst>
                                      </p:cBhvr>
                                      <p:to>
                                        <p:strVal val="hidden"/>
                                      </p:to>
                                    </p:set>
                                  </p:childTnLst>
                                </p:cTn>
                              </p:par>
                              <p:par>
                                <p:cTn id="837" presetID="10" presetClass="exit" presetSubtype="0" fill="hold" nodeType="withEffect">
                                  <p:stCondLst>
                                    <p:cond delay="0"/>
                                  </p:stCondLst>
                                  <p:childTnLst>
                                    <p:animEffect transition="out" filter="fade">
                                      <p:cBhvr>
                                        <p:cTn id="838" dur="2000"/>
                                        <p:tgtEl>
                                          <p:spTgt spid="279"/>
                                        </p:tgtEl>
                                      </p:cBhvr>
                                    </p:animEffect>
                                    <p:set>
                                      <p:cBhvr>
                                        <p:cTn id="839" dur="1" fill="hold">
                                          <p:stCondLst>
                                            <p:cond delay="1999"/>
                                          </p:stCondLst>
                                        </p:cTn>
                                        <p:tgtEl>
                                          <p:spTgt spid="279"/>
                                        </p:tgtEl>
                                        <p:attrNameLst>
                                          <p:attrName>style.visibility</p:attrName>
                                        </p:attrNameLst>
                                      </p:cBhvr>
                                      <p:to>
                                        <p:strVal val="hidden"/>
                                      </p:to>
                                    </p:set>
                                  </p:childTnLst>
                                </p:cTn>
                              </p:par>
                              <p:par>
                                <p:cTn id="840" presetID="10" presetClass="exit" presetSubtype="0" fill="hold" nodeType="withEffect">
                                  <p:stCondLst>
                                    <p:cond delay="0"/>
                                  </p:stCondLst>
                                  <p:childTnLst>
                                    <p:animEffect transition="out" filter="fade">
                                      <p:cBhvr>
                                        <p:cTn id="841" dur="2000"/>
                                        <p:tgtEl>
                                          <p:spTgt spid="280"/>
                                        </p:tgtEl>
                                      </p:cBhvr>
                                    </p:animEffect>
                                    <p:set>
                                      <p:cBhvr>
                                        <p:cTn id="842" dur="1" fill="hold">
                                          <p:stCondLst>
                                            <p:cond delay="1999"/>
                                          </p:stCondLst>
                                        </p:cTn>
                                        <p:tgtEl>
                                          <p:spTgt spid="280"/>
                                        </p:tgtEl>
                                        <p:attrNameLst>
                                          <p:attrName>style.visibility</p:attrName>
                                        </p:attrNameLst>
                                      </p:cBhvr>
                                      <p:to>
                                        <p:strVal val="hidden"/>
                                      </p:to>
                                    </p:set>
                                  </p:childTnLst>
                                </p:cTn>
                              </p:par>
                              <p:par>
                                <p:cTn id="843" presetID="10" presetClass="exit" presetSubtype="0" fill="hold" nodeType="withEffect">
                                  <p:stCondLst>
                                    <p:cond delay="0"/>
                                  </p:stCondLst>
                                  <p:childTnLst>
                                    <p:animEffect transition="out" filter="fade">
                                      <p:cBhvr>
                                        <p:cTn id="844" dur="2000"/>
                                        <p:tgtEl>
                                          <p:spTgt spid="281"/>
                                        </p:tgtEl>
                                      </p:cBhvr>
                                    </p:animEffect>
                                    <p:set>
                                      <p:cBhvr>
                                        <p:cTn id="845" dur="1" fill="hold">
                                          <p:stCondLst>
                                            <p:cond delay="1999"/>
                                          </p:stCondLst>
                                        </p:cTn>
                                        <p:tgtEl>
                                          <p:spTgt spid="281"/>
                                        </p:tgtEl>
                                        <p:attrNameLst>
                                          <p:attrName>style.visibility</p:attrName>
                                        </p:attrNameLst>
                                      </p:cBhvr>
                                      <p:to>
                                        <p:strVal val="hidden"/>
                                      </p:to>
                                    </p:set>
                                  </p:childTnLst>
                                </p:cTn>
                              </p:par>
                              <p:par>
                                <p:cTn id="846" presetID="10" presetClass="exit" presetSubtype="0" fill="hold" nodeType="withEffect">
                                  <p:stCondLst>
                                    <p:cond delay="0"/>
                                  </p:stCondLst>
                                  <p:childTnLst>
                                    <p:animEffect transition="out" filter="fade">
                                      <p:cBhvr>
                                        <p:cTn id="847" dur="2000"/>
                                        <p:tgtEl>
                                          <p:spTgt spid="282"/>
                                        </p:tgtEl>
                                      </p:cBhvr>
                                    </p:animEffect>
                                    <p:set>
                                      <p:cBhvr>
                                        <p:cTn id="848" dur="1" fill="hold">
                                          <p:stCondLst>
                                            <p:cond delay="1999"/>
                                          </p:stCondLst>
                                        </p:cTn>
                                        <p:tgtEl>
                                          <p:spTgt spid="282"/>
                                        </p:tgtEl>
                                        <p:attrNameLst>
                                          <p:attrName>style.visibility</p:attrName>
                                        </p:attrNameLst>
                                      </p:cBhvr>
                                      <p:to>
                                        <p:strVal val="hidden"/>
                                      </p:to>
                                    </p:set>
                                  </p:childTnLst>
                                </p:cTn>
                              </p:par>
                              <p:par>
                                <p:cTn id="849" presetID="10" presetClass="exit" presetSubtype="0" fill="hold" nodeType="withEffect">
                                  <p:stCondLst>
                                    <p:cond delay="0"/>
                                  </p:stCondLst>
                                  <p:childTnLst>
                                    <p:animEffect transition="out" filter="fade">
                                      <p:cBhvr>
                                        <p:cTn id="850" dur="2000"/>
                                        <p:tgtEl>
                                          <p:spTgt spid="283"/>
                                        </p:tgtEl>
                                      </p:cBhvr>
                                    </p:animEffect>
                                    <p:set>
                                      <p:cBhvr>
                                        <p:cTn id="851" dur="1" fill="hold">
                                          <p:stCondLst>
                                            <p:cond delay="1999"/>
                                          </p:stCondLst>
                                        </p:cTn>
                                        <p:tgtEl>
                                          <p:spTgt spid="283"/>
                                        </p:tgtEl>
                                        <p:attrNameLst>
                                          <p:attrName>style.visibility</p:attrName>
                                        </p:attrNameLst>
                                      </p:cBhvr>
                                      <p:to>
                                        <p:strVal val="hidden"/>
                                      </p:to>
                                    </p:set>
                                  </p:childTnLst>
                                </p:cTn>
                              </p:par>
                              <p:par>
                                <p:cTn id="852" presetID="10" presetClass="exit" presetSubtype="0" fill="hold" nodeType="withEffect">
                                  <p:stCondLst>
                                    <p:cond delay="0"/>
                                  </p:stCondLst>
                                  <p:childTnLst>
                                    <p:animEffect transition="out" filter="fade">
                                      <p:cBhvr>
                                        <p:cTn id="853" dur="2000"/>
                                        <p:tgtEl>
                                          <p:spTgt spid="284"/>
                                        </p:tgtEl>
                                      </p:cBhvr>
                                    </p:animEffect>
                                    <p:set>
                                      <p:cBhvr>
                                        <p:cTn id="854" dur="1" fill="hold">
                                          <p:stCondLst>
                                            <p:cond delay="1999"/>
                                          </p:stCondLst>
                                        </p:cTn>
                                        <p:tgtEl>
                                          <p:spTgt spid="284"/>
                                        </p:tgtEl>
                                        <p:attrNameLst>
                                          <p:attrName>style.visibility</p:attrName>
                                        </p:attrNameLst>
                                      </p:cBhvr>
                                      <p:to>
                                        <p:strVal val="hidden"/>
                                      </p:to>
                                    </p:set>
                                  </p:childTnLst>
                                </p:cTn>
                              </p:par>
                              <p:par>
                                <p:cTn id="855" presetID="10" presetClass="exit" presetSubtype="0" fill="hold" nodeType="withEffect">
                                  <p:stCondLst>
                                    <p:cond delay="0"/>
                                  </p:stCondLst>
                                  <p:childTnLst>
                                    <p:animEffect transition="out" filter="fade">
                                      <p:cBhvr>
                                        <p:cTn id="856" dur="2000"/>
                                        <p:tgtEl>
                                          <p:spTgt spid="285"/>
                                        </p:tgtEl>
                                      </p:cBhvr>
                                    </p:animEffect>
                                    <p:set>
                                      <p:cBhvr>
                                        <p:cTn id="857" dur="1" fill="hold">
                                          <p:stCondLst>
                                            <p:cond delay="1999"/>
                                          </p:stCondLst>
                                        </p:cTn>
                                        <p:tgtEl>
                                          <p:spTgt spid="285"/>
                                        </p:tgtEl>
                                        <p:attrNameLst>
                                          <p:attrName>style.visibility</p:attrName>
                                        </p:attrNameLst>
                                      </p:cBhvr>
                                      <p:to>
                                        <p:strVal val="hidden"/>
                                      </p:to>
                                    </p:set>
                                  </p:childTnLst>
                                </p:cTn>
                              </p:par>
                              <p:par>
                                <p:cTn id="858" presetID="10" presetClass="exit" presetSubtype="0" fill="hold" nodeType="withEffect">
                                  <p:stCondLst>
                                    <p:cond delay="0"/>
                                  </p:stCondLst>
                                  <p:childTnLst>
                                    <p:animEffect transition="out" filter="fade">
                                      <p:cBhvr>
                                        <p:cTn id="859" dur="2000"/>
                                        <p:tgtEl>
                                          <p:spTgt spid="286"/>
                                        </p:tgtEl>
                                      </p:cBhvr>
                                    </p:animEffect>
                                    <p:set>
                                      <p:cBhvr>
                                        <p:cTn id="860" dur="1" fill="hold">
                                          <p:stCondLst>
                                            <p:cond delay="1999"/>
                                          </p:stCondLst>
                                        </p:cTn>
                                        <p:tgtEl>
                                          <p:spTgt spid="286"/>
                                        </p:tgtEl>
                                        <p:attrNameLst>
                                          <p:attrName>style.visibility</p:attrName>
                                        </p:attrNameLst>
                                      </p:cBhvr>
                                      <p:to>
                                        <p:strVal val="hidden"/>
                                      </p:to>
                                    </p:set>
                                  </p:childTnLst>
                                </p:cTn>
                              </p:par>
                              <p:par>
                                <p:cTn id="861" presetID="10" presetClass="exit" presetSubtype="0" fill="hold" nodeType="withEffect">
                                  <p:stCondLst>
                                    <p:cond delay="0"/>
                                  </p:stCondLst>
                                  <p:childTnLst>
                                    <p:animEffect transition="out" filter="fade">
                                      <p:cBhvr>
                                        <p:cTn id="862" dur="2000"/>
                                        <p:tgtEl>
                                          <p:spTgt spid="287"/>
                                        </p:tgtEl>
                                      </p:cBhvr>
                                    </p:animEffect>
                                    <p:set>
                                      <p:cBhvr>
                                        <p:cTn id="863" dur="1" fill="hold">
                                          <p:stCondLst>
                                            <p:cond delay="1999"/>
                                          </p:stCondLst>
                                        </p:cTn>
                                        <p:tgtEl>
                                          <p:spTgt spid="287"/>
                                        </p:tgtEl>
                                        <p:attrNameLst>
                                          <p:attrName>style.visibility</p:attrName>
                                        </p:attrNameLst>
                                      </p:cBhvr>
                                      <p:to>
                                        <p:strVal val="hidden"/>
                                      </p:to>
                                    </p:set>
                                  </p:childTnLst>
                                </p:cTn>
                              </p:par>
                              <p:par>
                                <p:cTn id="864" presetID="10" presetClass="exit" presetSubtype="0" fill="hold" nodeType="withEffect">
                                  <p:stCondLst>
                                    <p:cond delay="0"/>
                                  </p:stCondLst>
                                  <p:childTnLst>
                                    <p:animEffect transition="out" filter="fade">
                                      <p:cBhvr>
                                        <p:cTn id="865" dur="2000"/>
                                        <p:tgtEl>
                                          <p:spTgt spid="2496"/>
                                        </p:tgtEl>
                                      </p:cBhvr>
                                    </p:animEffect>
                                    <p:set>
                                      <p:cBhvr>
                                        <p:cTn id="866" dur="1" fill="hold">
                                          <p:stCondLst>
                                            <p:cond delay="1999"/>
                                          </p:stCondLst>
                                        </p:cTn>
                                        <p:tgtEl>
                                          <p:spTgt spid="2496"/>
                                        </p:tgtEl>
                                        <p:attrNameLst>
                                          <p:attrName>style.visibility</p:attrName>
                                        </p:attrNameLst>
                                      </p:cBhvr>
                                      <p:to>
                                        <p:strVal val="hidden"/>
                                      </p:to>
                                    </p:set>
                                  </p:childTnLst>
                                </p:cTn>
                              </p:par>
                              <p:par>
                                <p:cTn id="867" presetID="10" presetClass="exit" presetSubtype="0" fill="hold" nodeType="withEffect">
                                  <p:stCondLst>
                                    <p:cond delay="0"/>
                                  </p:stCondLst>
                                  <p:childTnLst>
                                    <p:animEffect transition="out" filter="fade">
                                      <p:cBhvr>
                                        <p:cTn id="868" dur="2000"/>
                                        <p:tgtEl>
                                          <p:spTgt spid="2497"/>
                                        </p:tgtEl>
                                      </p:cBhvr>
                                    </p:animEffect>
                                    <p:set>
                                      <p:cBhvr>
                                        <p:cTn id="869" dur="1" fill="hold">
                                          <p:stCondLst>
                                            <p:cond delay="1999"/>
                                          </p:stCondLst>
                                        </p:cTn>
                                        <p:tgtEl>
                                          <p:spTgt spid="2497"/>
                                        </p:tgtEl>
                                        <p:attrNameLst>
                                          <p:attrName>style.visibility</p:attrName>
                                        </p:attrNameLst>
                                      </p:cBhvr>
                                      <p:to>
                                        <p:strVal val="hidden"/>
                                      </p:to>
                                    </p:set>
                                  </p:childTnLst>
                                </p:cTn>
                              </p:par>
                              <p:par>
                                <p:cTn id="870" presetID="10" presetClass="exit" presetSubtype="0" fill="hold" nodeType="withEffect">
                                  <p:stCondLst>
                                    <p:cond delay="0"/>
                                  </p:stCondLst>
                                  <p:childTnLst>
                                    <p:animEffect transition="out" filter="fade">
                                      <p:cBhvr>
                                        <p:cTn id="871" dur="2000"/>
                                        <p:tgtEl>
                                          <p:spTgt spid="2498"/>
                                        </p:tgtEl>
                                      </p:cBhvr>
                                    </p:animEffect>
                                    <p:set>
                                      <p:cBhvr>
                                        <p:cTn id="872" dur="1" fill="hold">
                                          <p:stCondLst>
                                            <p:cond delay="1999"/>
                                          </p:stCondLst>
                                        </p:cTn>
                                        <p:tgtEl>
                                          <p:spTgt spid="2498"/>
                                        </p:tgtEl>
                                        <p:attrNameLst>
                                          <p:attrName>style.visibility</p:attrName>
                                        </p:attrNameLst>
                                      </p:cBhvr>
                                      <p:to>
                                        <p:strVal val="hidden"/>
                                      </p:to>
                                    </p:set>
                                  </p:childTnLst>
                                </p:cTn>
                              </p:par>
                              <p:par>
                                <p:cTn id="873" presetID="10" presetClass="exit" presetSubtype="0" fill="hold" nodeType="withEffect">
                                  <p:stCondLst>
                                    <p:cond delay="0"/>
                                  </p:stCondLst>
                                  <p:childTnLst>
                                    <p:animEffect transition="out" filter="fade">
                                      <p:cBhvr>
                                        <p:cTn id="874" dur="2000"/>
                                        <p:tgtEl>
                                          <p:spTgt spid="2499"/>
                                        </p:tgtEl>
                                      </p:cBhvr>
                                    </p:animEffect>
                                    <p:set>
                                      <p:cBhvr>
                                        <p:cTn id="875" dur="1" fill="hold">
                                          <p:stCondLst>
                                            <p:cond delay="1999"/>
                                          </p:stCondLst>
                                        </p:cTn>
                                        <p:tgtEl>
                                          <p:spTgt spid="2499"/>
                                        </p:tgtEl>
                                        <p:attrNameLst>
                                          <p:attrName>style.visibility</p:attrName>
                                        </p:attrNameLst>
                                      </p:cBhvr>
                                      <p:to>
                                        <p:strVal val="hidden"/>
                                      </p:to>
                                    </p:set>
                                  </p:childTnLst>
                                </p:cTn>
                              </p:par>
                              <p:par>
                                <p:cTn id="876" presetID="10" presetClass="exit" presetSubtype="0" fill="hold" nodeType="withEffect">
                                  <p:stCondLst>
                                    <p:cond delay="0"/>
                                  </p:stCondLst>
                                  <p:childTnLst>
                                    <p:animEffect transition="out" filter="fade">
                                      <p:cBhvr>
                                        <p:cTn id="877" dur="2000"/>
                                        <p:tgtEl>
                                          <p:spTgt spid="2500"/>
                                        </p:tgtEl>
                                      </p:cBhvr>
                                    </p:animEffect>
                                    <p:set>
                                      <p:cBhvr>
                                        <p:cTn id="878" dur="1" fill="hold">
                                          <p:stCondLst>
                                            <p:cond delay="1999"/>
                                          </p:stCondLst>
                                        </p:cTn>
                                        <p:tgtEl>
                                          <p:spTgt spid="2500"/>
                                        </p:tgtEl>
                                        <p:attrNameLst>
                                          <p:attrName>style.visibility</p:attrName>
                                        </p:attrNameLst>
                                      </p:cBhvr>
                                      <p:to>
                                        <p:strVal val="hidden"/>
                                      </p:to>
                                    </p:set>
                                  </p:childTnLst>
                                </p:cTn>
                              </p:par>
                              <p:par>
                                <p:cTn id="879" presetID="10" presetClass="exit" presetSubtype="0" fill="hold" nodeType="withEffect">
                                  <p:stCondLst>
                                    <p:cond delay="0"/>
                                  </p:stCondLst>
                                  <p:childTnLst>
                                    <p:animEffect transition="out" filter="fade">
                                      <p:cBhvr>
                                        <p:cTn id="880" dur="2000"/>
                                        <p:tgtEl>
                                          <p:spTgt spid="2501"/>
                                        </p:tgtEl>
                                      </p:cBhvr>
                                    </p:animEffect>
                                    <p:set>
                                      <p:cBhvr>
                                        <p:cTn id="881" dur="1" fill="hold">
                                          <p:stCondLst>
                                            <p:cond delay="1999"/>
                                          </p:stCondLst>
                                        </p:cTn>
                                        <p:tgtEl>
                                          <p:spTgt spid="2501"/>
                                        </p:tgtEl>
                                        <p:attrNameLst>
                                          <p:attrName>style.visibility</p:attrName>
                                        </p:attrNameLst>
                                      </p:cBhvr>
                                      <p:to>
                                        <p:strVal val="hidden"/>
                                      </p:to>
                                    </p:set>
                                  </p:childTnLst>
                                </p:cTn>
                              </p:par>
                              <p:par>
                                <p:cTn id="882" presetID="10" presetClass="exit" presetSubtype="0" fill="hold" nodeType="withEffect">
                                  <p:stCondLst>
                                    <p:cond delay="0"/>
                                  </p:stCondLst>
                                  <p:childTnLst>
                                    <p:animEffect transition="out" filter="fade">
                                      <p:cBhvr>
                                        <p:cTn id="883" dur="2000"/>
                                        <p:tgtEl>
                                          <p:spTgt spid="2502"/>
                                        </p:tgtEl>
                                      </p:cBhvr>
                                    </p:animEffect>
                                    <p:set>
                                      <p:cBhvr>
                                        <p:cTn id="884" dur="1" fill="hold">
                                          <p:stCondLst>
                                            <p:cond delay="1999"/>
                                          </p:stCondLst>
                                        </p:cTn>
                                        <p:tgtEl>
                                          <p:spTgt spid="2502"/>
                                        </p:tgtEl>
                                        <p:attrNameLst>
                                          <p:attrName>style.visibility</p:attrName>
                                        </p:attrNameLst>
                                      </p:cBhvr>
                                      <p:to>
                                        <p:strVal val="hidden"/>
                                      </p:to>
                                    </p:set>
                                  </p:childTnLst>
                                </p:cTn>
                              </p:par>
                              <p:par>
                                <p:cTn id="885" presetID="10" presetClass="exit" presetSubtype="0" fill="hold" nodeType="withEffect">
                                  <p:stCondLst>
                                    <p:cond delay="0"/>
                                  </p:stCondLst>
                                  <p:childTnLst>
                                    <p:animEffect transition="out" filter="fade">
                                      <p:cBhvr>
                                        <p:cTn id="886" dur="2000"/>
                                        <p:tgtEl>
                                          <p:spTgt spid="2503"/>
                                        </p:tgtEl>
                                      </p:cBhvr>
                                    </p:animEffect>
                                    <p:set>
                                      <p:cBhvr>
                                        <p:cTn id="887" dur="1" fill="hold">
                                          <p:stCondLst>
                                            <p:cond delay="1999"/>
                                          </p:stCondLst>
                                        </p:cTn>
                                        <p:tgtEl>
                                          <p:spTgt spid="2503"/>
                                        </p:tgtEl>
                                        <p:attrNameLst>
                                          <p:attrName>style.visibility</p:attrName>
                                        </p:attrNameLst>
                                      </p:cBhvr>
                                      <p:to>
                                        <p:strVal val="hidden"/>
                                      </p:to>
                                    </p:set>
                                  </p:childTnLst>
                                </p:cTn>
                              </p:par>
                              <p:par>
                                <p:cTn id="888" presetID="10" presetClass="exit" presetSubtype="0" fill="hold" nodeType="withEffect">
                                  <p:stCondLst>
                                    <p:cond delay="0"/>
                                  </p:stCondLst>
                                  <p:childTnLst>
                                    <p:animEffect transition="out" filter="fade">
                                      <p:cBhvr>
                                        <p:cTn id="889" dur="2000"/>
                                        <p:tgtEl>
                                          <p:spTgt spid="2504"/>
                                        </p:tgtEl>
                                      </p:cBhvr>
                                    </p:animEffect>
                                    <p:set>
                                      <p:cBhvr>
                                        <p:cTn id="890" dur="1" fill="hold">
                                          <p:stCondLst>
                                            <p:cond delay="1999"/>
                                          </p:stCondLst>
                                        </p:cTn>
                                        <p:tgtEl>
                                          <p:spTgt spid="2504"/>
                                        </p:tgtEl>
                                        <p:attrNameLst>
                                          <p:attrName>style.visibility</p:attrName>
                                        </p:attrNameLst>
                                      </p:cBhvr>
                                      <p:to>
                                        <p:strVal val="hidden"/>
                                      </p:to>
                                    </p:set>
                                  </p:childTnLst>
                                </p:cTn>
                              </p:par>
                              <p:par>
                                <p:cTn id="891" presetID="10" presetClass="exit" presetSubtype="0" fill="hold" nodeType="withEffect">
                                  <p:stCondLst>
                                    <p:cond delay="0"/>
                                  </p:stCondLst>
                                  <p:childTnLst>
                                    <p:animEffect transition="out" filter="fade">
                                      <p:cBhvr>
                                        <p:cTn id="892" dur="2000"/>
                                        <p:tgtEl>
                                          <p:spTgt spid="2505"/>
                                        </p:tgtEl>
                                      </p:cBhvr>
                                    </p:animEffect>
                                    <p:set>
                                      <p:cBhvr>
                                        <p:cTn id="893" dur="1" fill="hold">
                                          <p:stCondLst>
                                            <p:cond delay="1999"/>
                                          </p:stCondLst>
                                        </p:cTn>
                                        <p:tgtEl>
                                          <p:spTgt spid="2505"/>
                                        </p:tgtEl>
                                        <p:attrNameLst>
                                          <p:attrName>style.visibility</p:attrName>
                                        </p:attrNameLst>
                                      </p:cBhvr>
                                      <p:to>
                                        <p:strVal val="hidden"/>
                                      </p:to>
                                    </p:set>
                                  </p:childTnLst>
                                </p:cTn>
                              </p:par>
                              <p:par>
                                <p:cTn id="894" presetID="10" presetClass="exit" presetSubtype="0" fill="hold" nodeType="withEffect">
                                  <p:stCondLst>
                                    <p:cond delay="0"/>
                                  </p:stCondLst>
                                  <p:childTnLst>
                                    <p:animEffect transition="out" filter="fade">
                                      <p:cBhvr>
                                        <p:cTn id="895" dur="2000"/>
                                        <p:tgtEl>
                                          <p:spTgt spid="2506"/>
                                        </p:tgtEl>
                                      </p:cBhvr>
                                    </p:animEffect>
                                    <p:set>
                                      <p:cBhvr>
                                        <p:cTn id="896" dur="1" fill="hold">
                                          <p:stCondLst>
                                            <p:cond delay="1999"/>
                                          </p:stCondLst>
                                        </p:cTn>
                                        <p:tgtEl>
                                          <p:spTgt spid="2506"/>
                                        </p:tgtEl>
                                        <p:attrNameLst>
                                          <p:attrName>style.visibility</p:attrName>
                                        </p:attrNameLst>
                                      </p:cBhvr>
                                      <p:to>
                                        <p:strVal val="hidden"/>
                                      </p:to>
                                    </p:set>
                                  </p:childTnLst>
                                </p:cTn>
                              </p:par>
                              <p:par>
                                <p:cTn id="897" presetID="10" presetClass="exit" presetSubtype="0" fill="hold" nodeType="withEffect">
                                  <p:stCondLst>
                                    <p:cond delay="0"/>
                                  </p:stCondLst>
                                  <p:childTnLst>
                                    <p:animEffect transition="out" filter="fade">
                                      <p:cBhvr>
                                        <p:cTn id="898" dur="2000"/>
                                        <p:tgtEl>
                                          <p:spTgt spid="2507"/>
                                        </p:tgtEl>
                                      </p:cBhvr>
                                    </p:animEffect>
                                    <p:set>
                                      <p:cBhvr>
                                        <p:cTn id="899" dur="1" fill="hold">
                                          <p:stCondLst>
                                            <p:cond delay="1999"/>
                                          </p:stCondLst>
                                        </p:cTn>
                                        <p:tgtEl>
                                          <p:spTgt spid="2507"/>
                                        </p:tgtEl>
                                        <p:attrNameLst>
                                          <p:attrName>style.visibility</p:attrName>
                                        </p:attrNameLst>
                                      </p:cBhvr>
                                      <p:to>
                                        <p:strVal val="hidden"/>
                                      </p:to>
                                    </p:set>
                                  </p:childTnLst>
                                </p:cTn>
                              </p:par>
                              <p:par>
                                <p:cTn id="900" presetID="10" presetClass="exit" presetSubtype="0" fill="hold" nodeType="withEffect">
                                  <p:stCondLst>
                                    <p:cond delay="0"/>
                                  </p:stCondLst>
                                  <p:childTnLst>
                                    <p:animEffect transition="out" filter="fade">
                                      <p:cBhvr>
                                        <p:cTn id="901" dur="2000"/>
                                        <p:tgtEl>
                                          <p:spTgt spid="2508"/>
                                        </p:tgtEl>
                                      </p:cBhvr>
                                    </p:animEffect>
                                    <p:set>
                                      <p:cBhvr>
                                        <p:cTn id="902" dur="1" fill="hold">
                                          <p:stCondLst>
                                            <p:cond delay="1999"/>
                                          </p:stCondLst>
                                        </p:cTn>
                                        <p:tgtEl>
                                          <p:spTgt spid="2508"/>
                                        </p:tgtEl>
                                        <p:attrNameLst>
                                          <p:attrName>style.visibility</p:attrName>
                                        </p:attrNameLst>
                                      </p:cBhvr>
                                      <p:to>
                                        <p:strVal val="hidden"/>
                                      </p:to>
                                    </p:set>
                                  </p:childTnLst>
                                </p:cTn>
                              </p:par>
                              <p:par>
                                <p:cTn id="903" presetID="10" presetClass="exit" presetSubtype="0" fill="hold" nodeType="withEffect">
                                  <p:stCondLst>
                                    <p:cond delay="0"/>
                                  </p:stCondLst>
                                  <p:childTnLst>
                                    <p:animEffect transition="out" filter="fade">
                                      <p:cBhvr>
                                        <p:cTn id="904" dur="2000"/>
                                        <p:tgtEl>
                                          <p:spTgt spid="2509"/>
                                        </p:tgtEl>
                                      </p:cBhvr>
                                    </p:animEffect>
                                    <p:set>
                                      <p:cBhvr>
                                        <p:cTn id="905" dur="1" fill="hold">
                                          <p:stCondLst>
                                            <p:cond delay="1999"/>
                                          </p:stCondLst>
                                        </p:cTn>
                                        <p:tgtEl>
                                          <p:spTgt spid="2509"/>
                                        </p:tgtEl>
                                        <p:attrNameLst>
                                          <p:attrName>style.visibility</p:attrName>
                                        </p:attrNameLst>
                                      </p:cBhvr>
                                      <p:to>
                                        <p:strVal val="hidden"/>
                                      </p:to>
                                    </p:set>
                                  </p:childTnLst>
                                </p:cTn>
                              </p:par>
                              <p:par>
                                <p:cTn id="906" presetID="10" presetClass="exit" presetSubtype="0" fill="hold" nodeType="withEffect">
                                  <p:stCondLst>
                                    <p:cond delay="0"/>
                                  </p:stCondLst>
                                  <p:childTnLst>
                                    <p:animEffect transition="out" filter="fade">
                                      <p:cBhvr>
                                        <p:cTn id="907" dur="2000"/>
                                        <p:tgtEl>
                                          <p:spTgt spid="2510"/>
                                        </p:tgtEl>
                                      </p:cBhvr>
                                    </p:animEffect>
                                    <p:set>
                                      <p:cBhvr>
                                        <p:cTn id="908" dur="1" fill="hold">
                                          <p:stCondLst>
                                            <p:cond delay="1999"/>
                                          </p:stCondLst>
                                        </p:cTn>
                                        <p:tgtEl>
                                          <p:spTgt spid="2510"/>
                                        </p:tgtEl>
                                        <p:attrNameLst>
                                          <p:attrName>style.visibility</p:attrName>
                                        </p:attrNameLst>
                                      </p:cBhvr>
                                      <p:to>
                                        <p:strVal val="hidden"/>
                                      </p:to>
                                    </p:set>
                                  </p:childTnLst>
                                </p:cTn>
                              </p:par>
                              <p:par>
                                <p:cTn id="909" presetID="10" presetClass="exit" presetSubtype="0" fill="hold" nodeType="withEffect">
                                  <p:stCondLst>
                                    <p:cond delay="0"/>
                                  </p:stCondLst>
                                  <p:childTnLst>
                                    <p:animEffect transition="out" filter="fade">
                                      <p:cBhvr>
                                        <p:cTn id="910" dur="2000"/>
                                        <p:tgtEl>
                                          <p:spTgt spid="2511"/>
                                        </p:tgtEl>
                                      </p:cBhvr>
                                    </p:animEffect>
                                    <p:set>
                                      <p:cBhvr>
                                        <p:cTn id="911" dur="1" fill="hold">
                                          <p:stCondLst>
                                            <p:cond delay="1999"/>
                                          </p:stCondLst>
                                        </p:cTn>
                                        <p:tgtEl>
                                          <p:spTgt spid="2511"/>
                                        </p:tgtEl>
                                        <p:attrNameLst>
                                          <p:attrName>style.visibility</p:attrName>
                                        </p:attrNameLst>
                                      </p:cBhvr>
                                      <p:to>
                                        <p:strVal val="hidden"/>
                                      </p:to>
                                    </p:set>
                                  </p:childTnLst>
                                </p:cTn>
                              </p:par>
                              <p:par>
                                <p:cTn id="912" presetID="10" presetClass="exit" presetSubtype="0" fill="hold" nodeType="withEffect">
                                  <p:stCondLst>
                                    <p:cond delay="0"/>
                                  </p:stCondLst>
                                  <p:childTnLst>
                                    <p:animEffect transition="out" filter="fade">
                                      <p:cBhvr>
                                        <p:cTn id="913" dur="2000"/>
                                        <p:tgtEl>
                                          <p:spTgt spid="2512"/>
                                        </p:tgtEl>
                                      </p:cBhvr>
                                    </p:animEffect>
                                    <p:set>
                                      <p:cBhvr>
                                        <p:cTn id="914" dur="1" fill="hold">
                                          <p:stCondLst>
                                            <p:cond delay="1999"/>
                                          </p:stCondLst>
                                        </p:cTn>
                                        <p:tgtEl>
                                          <p:spTgt spid="2512"/>
                                        </p:tgtEl>
                                        <p:attrNameLst>
                                          <p:attrName>style.visibility</p:attrName>
                                        </p:attrNameLst>
                                      </p:cBhvr>
                                      <p:to>
                                        <p:strVal val="hidden"/>
                                      </p:to>
                                    </p:set>
                                  </p:childTnLst>
                                </p:cTn>
                              </p:par>
                              <p:par>
                                <p:cTn id="915" presetID="10" presetClass="exit" presetSubtype="0" fill="hold" nodeType="withEffect">
                                  <p:stCondLst>
                                    <p:cond delay="0"/>
                                  </p:stCondLst>
                                  <p:childTnLst>
                                    <p:animEffect transition="out" filter="fade">
                                      <p:cBhvr>
                                        <p:cTn id="916" dur="2000"/>
                                        <p:tgtEl>
                                          <p:spTgt spid="2513"/>
                                        </p:tgtEl>
                                      </p:cBhvr>
                                    </p:animEffect>
                                    <p:set>
                                      <p:cBhvr>
                                        <p:cTn id="917" dur="1" fill="hold">
                                          <p:stCondLst>
                                            <p:cond delay="1999"/>
                                          </p:stCondLst>
                                        </p:cTn>
                                        <p:tgtEl>
                                          <p:spTgt spid="2513"/>
                                        </p:tgtEl>
                                        <p:attrNameLst>
                                          <p:attrName>style.visibility</p:attrName>
                                        </p:attrNameLst>
                                      </p:cBhvr>
                                      <p:to>
                                        <p:strVal val="hidden"/>
                                      </p:to>
                                    </p:set>
                                  </p:childTnLst>
                                </p:cTn>
                              </p:par>
                              <p:par>
                                <p:cTn id="918" presetID="10" presetClass="exit" presetSubtype="0" fill="hold" nodeType="withEffect">
                                  <p:stCondLst>
                                    <p:cond delay="0"/>
                                  </p:stCondLst>
                                  <p:childTnLst>
                                    <p:animEffect transition="out" filter="fade">
                                      <p:cBhvr>
                                        <p:cTn id="919" dur="2000"/>
                                        <p:tgtEl>
                                          <p:spTgt spid="2520"/>
                                        </p:tgtEl>
                                      </p:cBhvr>
                                    </p:animEffect>
                                    <p:set>
                                      <p:cBhvr>
                                        <p:cTn id="920" dur="1" fill="hold">
                                          <p:stCondLst>
                                            <p:cond delay="1999"/>
                                          </p:stCondLst>
                                        </p:cTn>
                                        <p:tgtEl>
                                          <p:spTgt spid="2520"/>
                                        </p:tgtEl>
                                        <p:attrNameLst>
                                          <p:attrName>style.visibility</p:attrName>
                                        </p:attrNameLst>
                                      </p:cBhvr>
                                      <p:to>
                                        <p:strVal val="hidden"/>
                                      </p:to>
                                    </p:set>
                                  </p:childTnLst>
                                </p:cTn>
                              </p:par>
                              <p:par>
                                <p:cTn id="921" presetID="10" presetClass="exit" presetSubtype="0" fill="hold" nodeType="withEffect">
                                  <p:stCondLst>
                                    <p:cond delay="0"/>
                                  </p:stCondLst>
                                  <p:childTnLst>
                                    <p:animEffect transition="out" filter="fade">
                                      <p:cBhvr>
                                        <p:cTn id="922" dur="2000"/>
                                        <p:tgtEl>
                                          <p:spTgt spid="2527"/>
                                        </p:tgtEl>
                                      </p:cBhvr>
                                    </p:animEffect>
                                    <p:set>
                                      <p:cBhvr>
                                        <p:cTn id="923" dur="1" fill="hold">
                                          <p:stCondLst>
                                            <p:cond delay="1999"/>
                                          </p:stCondLst>
                                        </p:cTn>
                                        <p:tgtEl>
                                          <p:spTgt spid="2527"/>
                                        </p:tgtEl>
                                        <p:attrNameLst>
                                          <p:attrName>style.visibility</p:attrName>
                                        </p:attrNameLst>
                                      </p:cBhvr>
                                      <p:to>
                                        <p:strVal val="hidden"/>
                                      </p:to>
                                    </p:set>
                                  </p:childTnLst>
                                </p:cTn>
                              </p:par>
                              <p:par>
                                <p:cTn id="924" presetID="10" presetClass="exit" presetSubtype="0" fill="hold" nodeType="withEffect">
                                  <p:stCondLst>
                                    <p:cond delay="0"/>
                                  </p:stCondLst>
                                  <p:childTnLst>
                                    <p:animEffect transition="out" filter="fade">
                                      <p:cBhvr>
                                        <p:cTn id="925" dur="2000"/>
                                        <p:tgtEl>
                                          <p:spTgt spid="2534"/>
                                        </p:tgtEl>
                                      </p:cBhvr>
                                    </p:animEffect>
                                    <p:set>
                                      <p:cBhvr>
                                        <p:cTn id="926" dur="1" fill="hold">
                                          <p:stCondLst>
                                            <p:cond delay="1999"/>
                                          </p:stCondLst>
                                        </p:cTn>
                                        <p:tgtEl>
                                          <p:spTgt spid="2534"/>
                                        </p:tgtEl>
                                        <p:attrNameLst>
                                          <p:attrName>style.visibility</p:attrName>
                                        </p:attrNameLst>
                                      </p:cBhvr>
                                      <p:to>
                                        <p:strVal val="hidden"/>
                                      </p:to>
                                    </p:set>
                                  </p:childTnLst>
                                </p:cTn>
                              </p:par>
                              <p:par>
                                <p:cTn id="927" presetID="10" presetClass="exit" presetSubtype="0" fill="hold" nodeType="withEffect">
                                  <p:stCondLst>
                                    <p:cond delay="0"/>
                                  </p:stCondLst>
                                  <p:childTnLst>
                                    <p:animEffect transition="out" filter="fade">
                                      <p:cBhvr>
                                        <p:cTn id="928" dur="2000"/>
                                        <p:tgtEl>
                                          <p:spTgt spid="2541"/>
                                        </p:tgtEl>
                                      </p:cBhvr>
                                    </p:animEffect>
                                    <p:set>
                                      <p:cBhvr>
                                        <p:cTn id="929" dur="1" fill="hold">
                                          <p:stCondLst>
                                            <p:cond delay="1999"/>
                                          </p:stCondLst>
                                        </p:cTn>
                                        <p:tgtEl>
                                          <p:spTgt spid="2541"/>
                                        </p:tgtEl>
                                        <p:attrNameLst>
                                          <p:attrName>style.visibility</p:attrName>
                                        </p:attrNameLst>
                                      </p:cBhvr>
                                      <p:to>
                                        <p:strVal val="hidden"/>
                                      </p:to>
                                    </p:set>
                                  </p:childTnLst>
                                </p:cTn>
                              </p:par>
                              <p:par>
                                <p:cTn id="930" presetID="10" presetClass="exit" presetSubtype="0" fill="hold" nodeType="withEffect">
                                  <p:stCondLst>
                                    <p:cond delay="0"/>
                                  </p:stCondLst>
                                  <p:childTnLst>
                                    <p:animEffect transition="out" filter="fade">
                                      <p:cBhvr>
                                        <p:cTn id="931" dur="2000"/>
                                        <p:tgtEl>
                                          <p:spTgt spid="2548"/>
                                        </p:tgtEl>
                                      </p:cBhvr>
                                    </p:animEffect>
                                    <p:set>
                                      <p:cBhvr>
                                        <p:cTn id="932" dur="1" fill="hold">
                                          <p:stCondLst>
                                            <p:cond delay="1999"/>
                                          </p:stCondLst>
                                        </p:cTn>
                                        <p:tgtEl>
                                          <p:spTgt spid="2548"/>
                                        </p:tgtEl>
                                        <p:attrNameLst>
                                          <p:attrName>style.visibility</p:attrName>
                                        </p:attrNameLst>
                                      </p:cBhvr>
                                      <p:to>
                                        <p:strVal val="hidden"/>
                                      </p:to>
                                    </p:set>
                                  </p:childTnLst>
                                </p:cTn>
                              </p:par>
                              <p:par>
                                <p:cTn id="933" presetID="10" presetClass="exit" presetSubtype="0" fill="hold" nodeType="withEffect">
                                  <p:stCondLst>
                                    <p:cond delay="0"/>
                                  </p:stCondLst>
                                  <p:childTnLst>
                                    <p:animEffect transition="out" filter="fade">
                                      <p:cBhvr>
                                        <p:cTn id="934" dur="2000"/>
                                        <p:tgtEl>
                                          <p:spTgt spid="2556"/>
                                        </p:tgtEl>
                                      </p:cBhvr>
                                    </p:animEffect>
                                    <p:set>
                                      <p:cBhvr>
                                        <p:cTn id="935" dur="1" fill="hold">
                                          <p:stCondLst>
                                            <p:cond delay="1999"/>
                                          </p:stCondLst>
                                        </p:cTn>
                                        <p:tgtEl>
                                          <p:spTgt spid="2556"/>
                                        </p:tgtEl>
                                        <p:attrNameLst>
                                          <p:attrName>style.visibility</p:attrName>
                                        </p:attrNameLst>
                                      </p:cBhvr>
                                      <p:to>
                                        <p:strVal val="hidden"/>
                                      </p:to>
                                    </p:set>
                                  </p:childTnLst>
                                </p:cTn>
                              </p:par>
                              <p:par>
                                <p:cTn id="936" presetID="10" presetClass="exit" presetSubtype="0" fill="hold" nodeType="withEffect">
                                  <p:stCondLst>
                                    <p:cond delay="0"/>
                                  </p:stCondLst>
                                  <p:childTnLst>
                                    <p:animEffect transition="out" filter="fade">
                                      <p:cBhvr>
                                        <p:cTn id="937" dur="2000"/>
                                        <p:tgtEl>
                                          <p:spTgt spid="2558"/>
                                        </p:tgtEl>
                                      </p:cBhvr>
                                    </p:animEffect>
                                    <p:set>
                                      <p:cBhvr>
                                        <p:cTn id="938" dur="1" fill="hold">
                                          <p:stCondLst>
                                            <p:cond delay="1999"/>
                                          </p:stCondLst>
                                        </p:cTn>
                                        <p:tgtEl>
                                          <p:spTgt spid="2558"/>
                                        </p:tgtEl>
                                        <p:attrNameLst>
                                          <p:attrName>style.visibility</p:attrName>
                                        </p:attrNameLst>
                                      </p:cBhvr>
                                      <p:to>
                                        <p:strVal val="hidden"/>
                                      </p:to>
                                    </p:set>
                                  </p:childTnLst>
                                </p:cTn>
                              </p:par>
                              <p:par>
                                <p:cTn id="939" presetID="10" presetClass="exit" presetSubtype="0" fill="hold" nodeType="withEffect">
                                  <p:stCondLst>
                                    <p:cond delay="0"/>
                                  </p:stCondLst>
                                  <p:childTnLst>
                                    <p:animEffect transition="out" filter="fade">
                                      <p:cBhvr>
                                        <p:cTn id="940" dur="2000"/>
                                        <p:tgtEl>
                                          <p:spTgt spid="2559"/>
                                        </p:tgtEl>
                                      </p:cBhvr>
                                    </p:animEffect>
                                    <p:set>
                                      <p:cBhvr>
                                        <p:cTn id="941" dur="1" fill="hold">
                                          <p:stCondLst>
                                            <p:cond delay="1999"/>
                                          </p:stCondLst>
                                        </p:cTn>
                                        <p:tgtEl>
                                          <p:spTgt spid="2559"/>
                                        </p:tgtEl>
                                        <p:attrNameLst>
                                          <p:attrName>style.visibility</p:attrName>
                                        </p:attrNameLst>
                                      </p:cBhvr>
                                      <p:to>
                                        <p:strVal val="hidden"/>
                                      </p:to>
                                    </p:set>
                                  </p:childTnLst>
                                </p:cTn>
                              </p:par>
                              <p:par>
                                <p:cTn id="942" presetID="10" presetClass="exit" presetSubtype="0" fill="hold" nodeType="withEffect">
                                  <p:stCondLst>
                                    <p:cond delay="0"/>
                                  </p:stCondLst>
                                  <p:childTnLst>
                                    <p:animEffect transition="out" filter="fade">
                                      <p:cBhvr>
                                        <p:cTn id="943" dur="2000"/>
                                        <p:tgtEl>
                                          <p:spTgt spid="2560"/>
                                        </p:tgtEl>
                                      </p:cBhvr>
                                    </p:animEffect>
                                    <p:set>
                                      <p:cBhvr>
                                        <p:cTn id="944" dur="1" fill="hold">
                                          <p:stCondLst>
                                            <p:cond delay="1999"/>
                                          </p:stCondLst>
                                        </p:cTn>
                                        <p:tgtEl>
                                          <p:spTgt spid="2560"/>
                                        </p:tgtEl>
                                        <p:attrNameLst>
                                          <p:attrName>style.visibility</p:attrName>
                                        </p:attrNameLst>
                                      </p:cBhvr>
                                      <p:to>
                                        <p:strVal val="hidden"/>
                                      </p:to>
                                    </p:set>
                                  </p:childTnLst>
                                </p:cTn>
                              </p:par>
                              <p:par>
                                <p:cTn id="945" presetID="10" presetClass="exit" presetSubtype="0" fill="hold" nodeType="withEffect">
                                  <p:stCondLst>
                                    <p:cond delay="0"/>
                                  </p:stCondLst>
                                  <p:childTnLst>
                                    <p:animEffect transition="out" filter="fade">
                                      <p:cBhvr>
                                        <p:cTn id="946" dur="2000"/>
                                        <p:tgtEl>
                                          <p:spTgt spid="2561"/>
                                        </p:tgtEl>
                                      </p:cBhvr>
                                    </p:animEffect>
                                    <p:set>
                                      <p:cBhvr>
                                        <p:cTn id="947" dur="1" fill="hold">
                                          <p:stCondLst>
                                            <p:cond delay="1999"/>
                                          </p:stCondLst>
                                        </p:cTn>
                                        <p:tgtEl>
                                          <p:spTgt spid="2561"/>
                                        </p:tgtEl>
                                        <p:attrNameLst>
                                          <p:attrName>style.visibility</p:attrName>
                                        </p:attrNameLst>
                                      </p:cBhvr>
                                      <p:to>
                                        <p:strVal val="hidden"/>
                                      </p:to>
                                    </p:set>
                                  </p:childTnLst>
                                </p:cTn>
                              </p:par>
                              <p:par>
                                <p:cTn id="948" presetID="10" presetClass="exit" presetSubtype="0" fill="hold" nodeType="withEffect">
                                  <p:stCondLst>
                                    <p:cond delay="0"/>
                                  </p:stCondLst>
                                  <p:childTnLst>
                                    <p:animEffect transition="out" filter="fade">
                                      <p:cBhvr>
                                        <p:cTn id="949" dur="2000"/>
                                        <p:tgtEl>
                                          <p:spTgt spid="2562"/>
                                        </p:tgtEl>
                                      </p:cBhvr>
                                    </p:animEffect>
                                    <p:set>
                                      <p:cBhvr>
                                        <p:cTn id="950" dur="1" fill="hold">
                                          <p:stCondLst>
                                            <p:cond delay="1999"/>
                                          </p:stCondLst>
                                        </p:cTn>
                                        <p:tgtEl>
                                          <p:spTgt spid="2562"/>
                                        </p:tgtEl>
                                        <p:attrNameLst>
                                          <p:attrName>style.visibility</p:attrName>
                                        </p:attrNameLst>
                                      </p:cBhvr>
                                      <p:to>
                                        <p:strVal val="hidden"/>
                                      </p:to>
                                    </p:set>
                                  </p:childTnLst>
                                </p:cTn>
                              </p:par>
                              <p:par>
                                <p:cTn id="951" presetID="10" presetClass="exit" presetSubtype="0" fill="hold" nodeType="withEffect">
                                  <p:stCondLst>
                                    <p:cond delay="0"/>
                                  </p:stCondLst>
                                  <p:childTnLst>
                                    <p:animEffect transition="out" filter="fade">
                                      <p:cBhvr>
                                        <p:cTn id="952" dur="2000"/>
                                        <p:tgtEl>
                                          <p:spTgt spid="2569"/>
                                        </p:tgtEl>
                                      </p:cBhvr>
                                    </p:animEffect>
                                    <p:set>
                                      <p:cBhvr>
                                        <p:cTn id="953" dur="1" fill="hold">
                                          <p:stCondLst>
                                            <p:cond delay="1999"/>
                                          </p:stCondLst>
                                        </p:cTn>
                                        <p:tgtEl>
                                          <p:spTgt spid="2569"/>
                                        </p:tgtEl>
                                        <p:attrNameLst>
                                          <p:attrName>style.visibility</p:attrName>
                                        </p:attrNameLst>
                                      </p:cBhvr>
                                      <p:to>
                                        <p:strVal val="hidden"/>
                                      </p:to>
                                    </p:set>
                                  </p:childTnLst>
                                </p:cTn>
                              </p:par>
                              <p:par>
                                <p:cTn id="954" presetID="10" presetClass="exit" presetSubtype="0" fill="hold" nodeType="withEffect">
                                  <p:stCondLst>
                                    <p:cond delay="0"/>
                                  </p:stCondLst>
                                  <p:childTnLst>
                                    <p:animEffect transition="out" filter="fade">
                                      <p:cBhvr>
                                        <p:cTn id="955" dur="2000"/>
                                        <p:tgtEl>
                                          <p:spTgt spid="2576"/>
                                        </p:tgtEl>
                                      </p:cBhvr>
                                    </p:animEffect>
                                    <p:set>
                                      <p:cBhvr>
                                        <p:cTn id="956" dur="1" fill="hold">
                                          <p:stCondLst>
                                            <p:cond delay="1999"/>
                                          </p:stCondLst>
                                        </p:cTn>
                                        <p:tgtEl>
                                          <p:spTgt spid="2576"/>
                                        </p:tgtEl>
                                        <p:attrNameLst>
                                          <p:attrName>style.visibility</p:attrName>
                                        </p:attrNameLst>
                                      </p:cBhvr>
                                      <p:to>
                                        <p:strVal val="hidden"/>
                                      </p:to>
                                    </p:set>
                                  </p:childTnLst>
                                </p:cTn>
                              </p:par>
                              <p:par>
                                <p:cTn id="957" presetID="10" presetClass="exit" presetSubtype="0" fill="hold" nodeType="withEffect">
                                  <p:stCondLst>
                                    <p:cond delay="0"/>
                                  </p:stCondLst>
                                  <p:childTnLst>
                                    <p:animEffect transition="out" filter="fade">
                                      <p:cBhvr>
                                        <p:cTn id="958" dur="2000"/>
                                        <p:tgtEl>
                                          <p:spTgt spid="2583"/>
                                        </p:tgtEl>
                                      </p:cBhvr>
                                    </p:animEffect>
                                    <p:set>
                                      <p:cBhvr>
                                        <p:cTn id="959" dur="1" fill="hold">
                                          <p:stCondLst>
                                            <p:cond delay="1999"/>
                                          </p:stCondLst>
                                        </p:cTn>
                                        <p:tgtEl>
                                          <p:spTgt spid="2583"/>
                                        </p:tgtEl>
                                        <p:attrNameLst>
                                          <p:attrName>style.visibility</p:attrName>
                                        </p:attrNameLst>
                                      </p:cBhvr>
                                      <p:to>
                                        <p:strVal val="hidden"/>
                                      </p:to>
                                    </p:set>
                                  </p:childTnLst>
                                </p:cTn>
                              </p:par>
                              <p:par>
                                <p:cTn id="960" presetID="10" presetClass="exit" presetSubtype="0" fill="hold" nodeType="withEffect">
                                  <p:stCondLst>
                                    <p:cond delay="0"/>
                                  </p:stCondLst>
                                  <p:childTnLst>
                                    <p:animEffect transition="out" filter="fade">
                                      <p:cBhvr>
                                        <p:cTn id="961" dur="2000"/>
                                        <p:tgtEl>
                                          <p:spTgt spid="2590"/>
                                        </p:tgtEl>
                                      </p:cBhvr>
                                    </p:animEffect>
                                    <p:set>
                                      <p:cBhvr>
                                        <p:cTn id="962" dur="1" fill="hold">
                                          <p:stCondLst>
                                            <p:cond delay="1999"/>
                                          </p:stCondLst>
                                        </p:cTn>
                                        <p:tgtEl>
                                          <p:spTgt spid="2590"/>
                                        </p:tgtEl>
                                        <p:attrNameLst>
                                          <p:attrName>style.visibility</p:attrName>
                                        </p:attrNameLst>
                                      </p:cBhvr>
                                      <p:to>
                                        <p:strVal val="hidden"/>
                                      </p:to>
                                    </p:set>
                                  </p:childTnLst>
                                </p:cTn>
                              </p:par>
                              <p:par>
                                <p:cTn id="963" presetID="10" presetClass="exit" presetSubtype="0" fill="hold" nodeType="withEffect">
                                  <p:stCondLst>
                                    <p:cond delay="0"/>
                                  </p:stCondLst>
                                  <p:childTnLst>
                                    <p:animEffect transition="out" filter="fade">
                                      <p:cBhvr>
                                        <p:cTn id="964" dur="2000"/>
                                        <p:tgtEl>
                                          <p:spTgt spid="2597"/>
                                        </p:tgtEl>
                                      </p:cBhvr>
                                    </p:animEffect>
                                    <p:set>
                                      <p:cBhvr>
                                        <p:cTn id="965" dur="1" fill="hold">
                                          <p:stCondLst>
                                            <p:cond delay="1999"/>
                                          </p:stCondLst>
                                        </p:cTn>
                                        <p:tgtEl>
                                          <p:spTgt spid="2597"/>
                                        </p:tgtEl>
                                        <p:attrNameLst>
                                          <p:attrName>style.visibility</p:attrName>
                                        </p:attrNameLst>
                                      </p:cBhvr>
                                      <p:to>
                                        <p:strVal val="hidden"/>
                                      </p:to>
                                    </p:set>
                                  </p:childTnLst>
                                </p:cTn>
                              </p:par>
                              <p:par>
                                <p:cTn id="966" presetID="10" presetClass="exit" presetSubtype="0" fill="hold" nodeType="withEffect">
                                  <p:stCondLst>
                                    <p:cond delay="0"/>
                                  </p:stCondLst>
                                  <p:childTnLst>
                                    <p:animEffect transition="out" filter="fade">
                                      <p:cBhvr>
                                        <p:cTn id="967" dur="2000"/>
                                        <p:tgtEl>
                                          <p:spTgt spid="2604"/>
                                        </p:tgtEl>
                                      </p:cBhvr>
                                    </p:animEffect>
                                    <p:set>
                                      <p:cBhvr>
                                        <p:cTn id="968" dur="1" fill="hold">
                                          <p:stCondLst>
                                            <p:cond delay="1999"/>
                                          </p:stCondLst>
                                        </p:cTn>
                                        <p:tgtEl>
                                          <p:spTgt spid="2604"/>
                                        </p:tgtEl>
                                        <p:attrNameLst>
                                          <p:attrName>style.visibility</p:attrName>
                                        </p:attrNameLst>
                                      </p:cBhvr>
                                      <p:to>
                                        <p:strVal val="hidden"/>
                                      </p:to>
                                    </p:set>
                                  </p:childTnLst>
                                </p:cTn>
                              </p:par>
                              <p:par>
                                <p:cTn id="969" presetID="10" presetClass="exit" presetSubtype="0" fill="hold" nodeType="withEffect">
                                  <p:stCondLst>
                                    <p:cond delay="0"/>
                                  </p:stCondLst>
                                  <p:childTnLst>
                                    <p:animEffect transition="out" filter="fade">
                                      <p:cBhvr>
                                        <p:cTn id="970" dur="2000"/>
                                        <p:tgtEl>
                                          <p:spTgt spid="2611"/>
                                        </p:tgtEl>
                                      </p:cBhvr>
                                    </p:animEffect>
                                    <p:set>
                                      <p:cBhvr>
                                        <p:cTn id="971" dur="1" fill="hold">
                                          <p:stCondLst>
                                            <p:cond delay="1999"/>
                                          </p:stCondLst>
                                        </p:cTn>
                                        <p:tgtEl>
                                          <p:spTgt spid="2611"/>
                                        </p:tgtEl>
                                        <p:attrNameLst>
                                          <p:attrName>style.visibility</p:attrName>
                                        </p:attrNameLst>
                                      </p:cBhvr>
                                      <p:to>
                                        <p:strVal val="hidden"/>
                                      </p:to>
                                    </p:set>
                                  </p:childTnLst>
                                </p:cTn>
                              </p:par>
                              <p:par>
                                <p:cTn id="972" presetID="10" presetClass="exit" presetSubtype="0" fill="hold" nodeType="withEffect">
                                  <p:stCondLst>
                                    <p:cond delay="0"/>
                                  </p:stCondLst>
                                  <p:childTnLst>
                                    <p:animEffect transition="out" filter="fade">
                                      <p:cBhvr>
                                        <p:cTn id="973" dur="2000"/>
                                        <p:tgtEl>
                                          <p:spTgt spid="2618"/>
                                        </p:tgtEl>
                                      </p:cBhvr>
                                    </p:animEffect>
                                    <p:set>
                                      <p:cBhvr>
                                        <p:cTn id="974" dur="1" fill="hold">
                                          <p:stCondLst>
                                            <p:cond delay="1999"/>
                                          </p:stCondLst>
                                        </p:cTn>
                                        <p:tgtEl>
                                          <p:spTgt spid="2618"/>
                                        </p:tgtEl>
                                        <p:attrNameLst>
                                          <p:attrName>style.visibility</p:attrName>
                                        </p:attrNameLst>
                                      </p:cBhvr>
                                      <p:to>
                                        <p:strVal val="hidden"/>
                                      </p:to>
                                    </p:set>
                                  </p:childTnLst>
                                </p:cTn>
                              </p:par>
                              <p:par>
                                <p:cTn id="975" presetID="10" presetClass="exit" presetSubtype="0" fill="hold" nodeType="withEffect">
                                  <p:stCondLst>
                                    <p:cond delay="0"/>
                                  </p:stCondLst>
                                  <p:childTnLst>
                                    <p:animEffect transition="out" filter="fade">
                                      <p:cBhvr>
                                        <p:cTn id="976" dur="2000"/>
                                        <p:tgtEl>
                                          <p:spTgt spid="2625"/>
                                        </p:tgtEl>
                                      </p:cBhvr>
                                    </p:animEffect>
                                    <p:set>
                                      <p:cBhvr>
                                        <p:cTn id="977" dur="1" fill="hold">
                                          <p:stCondLst>
                                            <p:cond delay="1999"/>
                                          </p:stCondLst>
                                        </p:cTn>
                                        <p:tgtEl>
                                          <p:spTgt spid="2625"/>
                                        </p:tgtEl>
                                        <p:attrNameLst>
                                          <p:attrName>style.visibility</p:attrName>
                                        </p:attrNameLst>
                                      </p:cBhvr>
                                      <p:to>
                                        <p:strVal val="hidden"/>
                                      </p:to>
                                    </p:set>
                                  </p:childTnLst>
                                </p:cTn>
                              </p:par>
                              <p:par>
                                <p:cTn id="978" presetID="10" presetClass="exit" presetSubtype="0" fill="hold" nodeType="withEffect">
                                  <p:stCondLst>
                                    <p:cond delay="0"/>
                                  </p:stCondLst>
                                  <p:childTnLst>
                                    <p:animEffect transition="out" filter="fade">
                                      <p:cBhvr>
                                        <p:cTn id="979" dur="2000"/>
                                        <p:tgtEl>
                                          <p:spTgt spid="2626"/>
                                        </p:tgtEl>
                                      </p:cBhvr>
                                    </p:animEffect>
                                    <p:set>
                                      <p:cBhvr>
                                        <p:cTn id="980" dur="1" fill="hold">
                                          <p:stCondLst>
                                            <p:cond delay="1999"/>
                                          </p:stCondLst>
                                        </p:cTn>
                                        <p:tgtEl>
                                          <p:spTgt spid="2626"/>
                                        </p:tgtEl>
                                        <p:attrNameLst>
                                          <p:attrName>style.visibility</p:attrName>
                                        </p:attrNameLst>
                                      </p:cBhvr>
                                      <p:to>
                                        <p:strVal val="hidden"/>
                                      </p:to>
                                    </p:set>
                                  </p:childTnLst>
                                </p:cTn>
                              </p:par>
                              <p:par>
                                <p:cTn id="981" presetID="10" presetClass="exit" presetSubtype="0" fill="hold" nodeType="withEffect">
                                  <p:stCondLst>
                                    <p:cond delay="0"/>
                                  </p:stCondLst>
                                  <p:childTnLst>
                                    <p:animEffect transition="out" filter="fade">
                                      <p:cBhvr>
                                        <p:cTn id="982" dur="2000"/>
                                        <p:tgtEl>
                                          <p:spTgt spid="2627"/>
                                        </p:tgtEl>
                                      </p:cBhvr>
                                    </p:animEffect>
                                    <p:set>
                                      <p:cBhvr>
                                        <p:cTn id="983" dur="1" fill="hold">
                                          <p:stCondLst>
                                            <p:cond delay="1999"/>
                                          </p:stCondLst>
                                        </p:cTn>
                                        <p:tgtEl>
                                          <p:spTgt spid="2627"/>
                                        </p:tgtEl>
                                        <p:attrNameLst>
                                          <p:attrName>style.visibility</p:attrName>
                                        </p:attrNameLst>
                                      </p:cBhvr>
                                      <p:to>
                                        <p:strVal val="hidden"/>
                                      </p:to>
                                    </p:set>
                                  </p:childTnLst>
                                </p:cTn>
                              </p:par>
                              <p:par>
                                <p:cTn id="984" presetID="10" presetClass="exit" presetSubtype="0" fill="hold" nodeType="withEffect">
                                  <p:stCondLst>
                                    <p:cond delay="0"/>
                                  </p:stCondLst>
                                  <p:childTnLst>
                                    <p:animEffect transition="out" filter="fade">
                                      <p:cBhvr>
                                        <p:cTn id="985" dur="2000"/>
                                        <p:tgtEl>
                                          <p:spTgt spid="2628"/>
                                        </p:tgtEl>
                                      </p:cBhvr>
                                    </p:animEffect>
                                    <p:set>
                                      <p:cBhvr>
                                        <p:cTn id="986" dur="1" fill="hold">
                                          <p:stCondLst>
                                            <p:cond delay="1999"/>
                                          </p:stCondLst>
                                        </p:cTn>
                                        <p:tgtEl>
                                          <p:spTgt spid="2628"/>
                                        </p:tgtEl>
                                        <p:attrNameLst>
                                          <p:attrName>style.visibility</p:attrName>
                                        </p:attrNameLst>
                                      </p:cBhvr>
                                      <p:to>
                                        <p:strVal val="hidden"/>
                                      </p:to>
                                    </p:set>
                                  </p:childTnLst>
                                </p:cTn>
                              </p:par>
                              <p:par>
                                <p:cTn id="987" presetID="10" presetClass="exit" presetSubtype="0" fill="hold" nodeType="withEffect">
                                  <p:stCondLst>
                                    <p:cond delay="0"/>
                                  </p:stCondLst>
                                  <p:childTnLst>
                                    <p:animEffect transition="out" filter="fade">
                                      <p:cBhvr>
                                        <p:cTn id="988" dur="2000"/>
                                        <p:tgtEl>
                                          <p:spTgt spid="2629"/>
                                        </p:tgtEl>
                                      </p:cBhvr>
                                    </p:animEffect>
                                    <p:set>
                                      <p:cBhvr>
                                        <p:cTn id="989" dur="1" fill="hold">
                                          <p:stCondLst>
                                            <p:cond delay="1999"/>
                                          </p:stCondLst>
                                        </p:cTn>
                                        <p:tgtEl>
                                          <p:spTgt spid="2629"/>
                                        </p:tgtEl>
                                        <p:attrNameLst>
                                          <p:attrName>style.visibility</p:attrName>
                                        </p:attrNameLst>
                                      </p:cBhvr>
                                      <p:to>
                                        <p:strVal val="hidden"/>
                                      </p:to>
                                    </p:set>
                                  </p:childTnLst>
                                </p:cTn>
                              </p:par>
                              <p:par>
                                <p:cTn id="990" presetID="10" presetClass="exit" presetSubtype="0" fill="hold" nodeType="withEffect">
                                  <p:stCondLst>
                                    <p:cond delay="0"/>
                                  </p:stCondLst>
                                  <p:childTnLst>
                                    <p:animEffect transition="out" filter="fade">
                                      <p:cBhvr>
                                        <p:cTn id="991" dur="2000"/>
                                        <p:tgtEl>
                                          <p:spTgt spid="2630"/>
                                        </p:tgtEl>
                                      </p:cBhvr>
                                    </p:animEffect>
                                    <p:set>
                                      <p:cBhvr>
                                        <p:cTn id="992" dur="1" fill="hold">
                                          <p:stCondLst>
                                            <p:cond delay="1999"/>
                                          </p:stCondLst>
                                        </p:cTn>
                                        <p:tgtEl>
                                          <p:spTgt spid="2630"/>
                                        </p:tgtEl>
                                        <p:attrNameLst>
                                          <p:attrName>style.visibility</p:attrName>
                                        </p:attrNameLst>
                                      </p:cBhvr>
                                      <p:to>
                                        <p:strVal val="hidden"/>
                                      </p:to>
                                    </p:set>
                                  </p:childTnLst>
                                </p:cTn>
                              </p:par>
                              <p:par>
                                <p:cTn id="993" presetID="10" presetClass="exit" presetSubtype="0" fill="hold" nodeType="withEffect">
                                  <p:stCondLst>
                                    <p:cond delay="0"/>
                                  </p:stCondLst>
                                  <p:childTnLst>
                                    <p:animEffect transition="out" filter="fade">
                                      <p:cBhvr>
                                        <p:cTn id="994" dur="2000"/>
                                        <p:tgtEl>
                                          <p:spTgt spid="2631"/>
                                        </p:tgtEl>
                                      </p:cBhvr>
                                    </p:animEffect>
                                    <p:set>
                                      <p:cBhvr>
                                        <p:cTn id="995" dur="1" fill="hold">
                                          <p:stCondLst>
                                            <p:cond delay="1999"/>
                                          </p:stCondLst>
                                        </p:cTn>
                                        <p:tgtEl>
                                          <p:spTgt spid="2631"/>
                                        </p:tgtEl>
                                        <p:attrNameLst>
                                          <p:attrName>style.visibility</p:attrName>
                                        </p:attrNameLst>
                                      </p:cBhvr>
                                      <p:to>
                                        <p:strVal val="hidden"/>
                                      </p:to>
                                    </p:set>
                                  </p:childTnLst>
                                </p:cTn>
                              </p:par>
                              <p:par>
                                <p:cTn id="996" presetID="10" presetClass="exit" presetSubtype="0" fill="hold" nodeType="withEffect">
                                  <p:stCondLst>
                                    <p:cond delay="0"/>
                                  </p:stCondLst>
                                  <p:childTnLst>
                                    <p:animEffect transition="out" filter="fade">
                                      <p:cBhvr>
                                        <p:cTn id="997" dur="2000"/>
                                        <p:tgtEl>
                                          <p:spTgt spid="2632"/>
                                        </p:tgtEl>
                                      </p:cBhvr>
                                    </p:animEffect>
                                    <p:set>
                                      <p:cBhvr>
                                        <p:cTn id="998" dur="1" fill="hold">
                                          <p:stCondLst>
                                            <p:cond delay="1999"/>
                                          </p:stCondLst>
                                        </p:cTn>
                                        <p:tgtEl>
                                          <p:spTgt spid="2632"/>
                                        </p:tgtEl>
                                        <p:attrNameLst>
                                          <p:attrName>style.visibility</p:attrName>
                                        </p:attrNameLst>
                                      </p:cBhvr>
                                      <p:to>
                                        <p:strVal val="hidden"/>
                                      </p:to>
                                    </p:set>
                                  </p:childTnLst>
                                </p:cTn>
                              </p:par>
                              <p:par>
                                <p:cTn id="999" presetID="10" presetClass="exit" presetSubtype="0" fill="hold" nodeType="withEffect">
                                  <p:stCondLst>
                                    <p:cond delay="0"/>
                                  </p:stCondLst>
                                  <p:childTnLst>
                                    <p:animEffect transition="out" filter="fade">
                                      <p:cBhvr>
                                        <p:cTn id="1000" dur="2000"/>
                                        <p:tgtEl>
                                          <p:spTgt spid="2639"/>
                                        </p:tgtEl>
                                      </p:cBhvr>
                                    </p:animEffect>
                                    <p:set>
                                      <p:cBhvr>
                                        <p:cTn id="1001" dur="1" fill="hold">
                                          <p:stCondLst>
                                            <p:cond delay="1999"/>
                                          </p:stCondLst>
                                        </p:cTn>
                                        <p:tgtEl>
                                          <p:spTgt spid="2639"/>
                                        </p:tgtEl>
                                        <p:attrNameLst>
                                          <p:attrName>style.visibility</p:attrName>
                                        </p:attrNameLst>
                                      </p:cBhvr>
                                      <p:to>
                                        <p:strVal val="hidden"/>
                                      </p:to>
                                    </p:set>
                                  </p:childTnLst>
                                </p:cTn>
                              </p:par>
                              <p:par>
                                <p:cTn id="1002" presetID="10" presetClass="exit" presetSubtype="0" fill="hold" nodeType="withEffect">
                                  <p:stCondLst>
                                    <p:cond delay="0"/>
                                  </p:stCondLst>
                                  <p:childTnLst>
                                    <p:animEffect transition="out" filter="fade">
                                      <p:cBhvr>
                                        <p:cTn id="1003" dur="2000"/>
                                        <p:tgtEl>
                                          <p:spTgt spid="2646"/>
                                        </p:tgtEl>
                                      </p:cBhvr>
                                    </p:animEffect>
                                    <p:set>
                                      <p:cBhvr>
                                        <p:cTn id="1004" dur="1" fill="hold">
                                          <p:stCondLst>
                                            <p:cond delay="1999"/>
                                          </p:stCondLst>
                                        </p:cTn>
                                        <p:tgtEl>
                                          <p:spTgt spid="2646"/>
                                        </p:tgtEl>
                                        <p:attrNameLst>
                                          <p:attrName>style.visibility</p:attrName>
                                        </p:attrNameLst>
                                      </p:cBhvr>
                                      <p:to>
                                        <p:strVal val="hidden"/>
                                      </p:to>
                                    </p:set>
                                  </p:childTnLst>
                                </p:cTn>
                              </p:par>
                              <p:par>
                                <p:cTn id="1005" presetID="10" presetClass="exit" presetSubtype="0" fill="hold" nodeType="withEffect">
                                  <p:stCondLst>
                                    <p:cond delay="0"/>
                                  </p:stCondLst>
                                  <p:childTnLst>
                                    <p:animEffect transition="out" filter="fade">
                                      <p:cBhvr>
                                        <p:cTn id="1006" dur="2000"/>
                                        <p:tgtEl>
                                          <p:spTgt spid="2647"/>
                                        </p:tgtEl>
                                      </p:cBhvr>
                                    </p:animEffect>
                                    <p:set>
                                      <p:cBhvr>
                                        <p:cTn id="1007" dur="1" fill="hold">
                                          <p:stCondLst>
                                            <p:cond delay="1999"/>
                                          </p:stCondLst>
                                        </p:cTn>
                                        <p:tgtEl>
                                          <p:spTgt spid="2647"/>
                                        </p:tgtEl>
                                        <p:attrNameLst>
                                          <p:attrName>style.visibility</p:attrName>
                                        </p:attrNameLst>
                                      </p:cBhvr>
                                      <p:to>
                                        <p:strVal val="hidden"/>
                                      </p:to>
                                    </p:set>
                                  </p:childTnLst>
                                </p:cTn>
                              </p:par>
                              <p:par>
                                <p:cTn id="1008" presetID="10" presetClass="exit" presetSubtype="0" fill="hold" nodeType="withEffect">
                                  <p:stCondLst>
                                    <p:cond delay="0"/>
                                  </p:stCondLst>
                                  <p:childTnLst>
                                    <p:animEffect transition="out" filter="fade">
                                      <p:cBhvr>
                                        <p:cTn id="1009" dur="2000"/>
                                        <p:tgtEl>
                                          <p:spTgt spid="2648"/>
                                        </p:tgtEl>
                                      </p:cBhvr>
                                    </p:animEffect>
                                    <p:set>
                                      <p:cBhvr>
                                        <p:cTn id="1010" dur="1" fill="hold">
                                          <p:stCondLst>
                                            <p:cond delay="1999"/>
                                          </p:stCondLst>
                                        </p:cTn>
                                        <p:tgtEl>
                                          <p:spTgt spid="2648"/>
                                        </p:tgtEl>
                                        <p:attrNameLst>
                                          <p:attrName>style.visibility</p:attrName>
                                        </p:attrNameLst>
                                      </p:cBhvr>
                                      <p:to>
                                        <p:strVal val="hidden"/>
                                      </p:to>
                                    </p:set>
                                  </p:childTnLst>
                                </p:cTn>
                              </p:par>
                              <p:par>
                                <p:cTn id="1011" presetID="10" presetClass="exit" presetSubtype="0" fill="hold" nodeType="withEffect">
                                  <p:stCondLst>
                                    <p:cond delay="0"/>
                                  </p:stCondLst>
                                  <p:childTnLst>
                                    <p:animEffect transition="out" filter="fade">
                                      <p:cBhvr>
                                        <p:cTn id="1012" dur="2000"/>
                                        <p:tgtEl>
                                          <p:spTgt spid="2649"/>
                                        </p:tgtEl>
                                      </p:cBhvr>
                                    </p:animEffect>
                                    <p:set>
                                      <p:cBhvr>
                                        <p:cTn id="1013" dur="1" fill="hold">
                                          <p:stCondLst>
                                            <p:cond delay="1999"/>
                                          </p:stCondLst>
                                        </p:cTn>
                                        <p:tgtEl>
                                          <p:spTgt spid="2649"/>
                                        </p:tgtEl>
                                        <p:attrNameLst>
                                          <p:attrName>style.visibility</p:attrName>
                                        </p:attrNameLst>
                                      </p:cBhvr>
                                      <p:to>
                                        <p:strVal val="hidden"/>
                                      </p:to>
                                    </p:set>
                                  </p:childTnLst>
                                </p:cTn>
                              </p:par>
                              <p:par>
                                <p:cTn id="1014" presetID="10" presetClass="exit" presetSubtype="0" fill="hold" nodeType="withEffect">
                                  <p:stCondLst>
                                    <p:cond delay="0"/>
                                  </p:stCondLst>
                                  <p:childTnLst>
                                    <p:animEffect transition="out" filter="fade">
                                      <p:cBhvr>
                                        <p:cTn id="1015" dur="2000"/>
                                        <p:tgtEl>
                                          <p:spTgt spid="2650"/>
                                        </p:tgtEl>
                                      </p:cBhvr>
                                    </p:animEffect>
                                    <p:set>
                                      <p:cBhvr>
                                        <p:cTn id="1016" dur="1" fill="hold">
                                          <p:stCondLst>
                                            <p:cond delay="1999"/>
                                          </p:stCondLst>
                                        </p:cTn>
                                        <p:tgtEl>
                                          <p:spTgt spid="2650"/>
                                        </p:tgtEl>
                                        <p:attrNameLst>
                                          <p:attrName>style.visibility</p:attrName>
                                        </p:attrNameLst>
                                      </p:cBhvr>
                                      <p:to>
                                        <p:strVal val="hidden"/>
                                      </p:to>
                                    </p:set>
                                  </p:childTnLst>
                                </p:cTn>
                              </p:par>
                              <p:par>
                                <p:cTn id="1017" presetID="10" presetClass="exit" presetSubtype="0" fill="hold" nodeType="withEffect">
                                  <p:stCondLst>
                                    <p:cond delay="0"/>
                                  </p:stCondLst>
                                  <p:childTnLst>
                                    <p:animEffect transition="out" filter="fade">
                                      <p:cBhvr>
                                        <p:cTn id="1018" dur="2000"/>
                                        <p:tgtEl>
                                          <p:spTgt spid="2651"/>
                                        </p:tgtEl>
                                      </p:cBhvr>
                                    </p:animEffect>
                                    <p:set>
                                      <p:cBhvr>
                                        <p:cTn id="1019" dur="1" fill="hold">
                                          <p:stCondLst>
                                            <p:cond delay="1999"/>
                                          </p:stCondLst>
                                        </p:cTn>
                                        <p:tgtEl>
                                          <p:spTgt spid="2651"/>
                                        </p:tgtEl>
                                        <p:attrNameLst>
                                          <p:attrName>style.visibility</p:attrName>
                                        </p:attrNameLst>
                                      </p:cBhvr>
                                      <p:to>
                                        <p:strVal val="hidden"/>
                                      </p:to>
                                    </p:set>
                                  </p:childTnLst>
                                </p:cTn>
                              </p:par>
                              <p:par>
                                <p:cTn id="1020" presetID="10" presetClass="exit" presetSubtype="0" fill="hold" nodeType="withEffect">
                                  <p:stCondLst>
                                    <p:cond delay="0"/>
                                  </p:stCondLst>
                                  <p:childTnLst>
                                    <p:animEffect transition="out" filter="fade">
                                      <p:cBhvr>
                                        <p:cTn id="1021" dur="2000"/>
                                        <p:tgtEl>
                                          <p:spTgt spid="2652"/>
                                        </p:tgtEl>
                                      </p:cBhvr>
                                    </p:animEffect>
                                    <p:set>
                                      <p:cBhvr>
                                        <p:cTn id="1022" dur="1" fill="hold">
                                          <p:stCondLst>
                                            <p:cond delay="1999"/>
                                          </p:stCondLst>
                                        </p:cTn>
                                        <p:tgtEl>
                                          <p:spTgt spid="2652"/>
                                        </p:tgtEl>
                                        <p:attrNameLst>
                                          <p:attrName>style.visibility</p:attrName>
                                        </p:attrNameLst>
                                      </p:cBhvr>
                                      <p:to>
                                        <p:strVal val="hidden"/>
                                      </p:to>
                                    </p:set>
                                  </p:childTnLst>
                                </p:cTn>
                              </p:par>
                              <p:par>
                                <p:cTn id="1023" presetID="10" presetClass="exit" presetSubtype="0" fill="hold" nodeType="withEffect">
                                  <p:stCondLst>
                                    <p:cond delay="0"/>
                                  </p:stCondLst>
                                  <p:childTnLst>
                                    <p:animEffect transition="out" filter="fade">
                                      <p:cBhvr>
                                        <p:cTn id="1024" dur="2000"/>
                                        <p:tgtEl>
                                          <p:spTgt spid="2653"/>
                                        </p:tgtEl>
                                      </p:cBhvr>
                                    </p:animEffect>
                                    <p:set>
                                      <p:cBhvr>
                                        <p:cTn id="1025" dur="1" fill="hold">
                                          <p:stCondLst>
                                            <p:cond delay="1999"/>
                                          </p:stCondLst>
                                        </p:cTn>
                                        <p:tgtEl>
                                          <p:spTgt spid="2653"/>
                                        </p:tgtEl>
                                        <p:attrNameLst>
                                          <p:attrName>style.visibility</p:attrName>
                                        </p:attrNameLst>
                                      </p:cBhvr>
                                      <p:to>
                                        <p:strVal val="hidden"/>
                                      </p:to>
                                    </p:set>
                                  </p:childTnLst>
                                </p:cTn>
                              </p:par>
                              <p:par>
                                <p:cTn id="1026" presetID="10" presetClass="exit" presetSubtype="0" fill="hold" nodeType="withEffect">
                                  <p:stCondLst>
                                    <p:cond delay="0"/>
                                  </p:stCondLst>
                                  <p:childTnLst>
                                    <p:animEffect transition="out" filter="fade">
                                      <p:cBhvr>
                                        <p:cTn id="1027" dur="2000"/>
                                        <p:tgtEl>
                                          <p:spTgt spid="2660"/>
                                        </p:tgtEl>
                                      </p:cBhvr>
                                    </p:animEffect>
                                    <p:set>
                                      <p:cBhvr>
                                        <p:cTn id="1028" dur="1" fill="hold">
                                          <p:stCondLst>
                                            <p:cond delay="1999"/>
                                          </p:stCondLst>
                                        </p:cTn>
                                        <p:tgtEl>
                                          <p:spTgt spid="2660"/>
                                        </p:tgtEl>
                                        <p:attrNameLst>
                                          <p:attrName>style.visibility</p:attrName>
                                        </p:attrNameLst>
                                      </p:cBhvr>
                                      <p:to>
                                        <p:strVal val="hidden"/>
                                      </p:to>
                                    </p:set>
                                  </p:childTnLst>
                                </p:cTn>
                              </p:par>
                              <p:par>
                                <p:cTn id="1029" presetID="10" presetClass="exit" presetSubtype="0" fill="hold" nodeType="withEffect">
                                  <p:stCondLst>
                                    <p:cond delay="0"/>
                                  </p:stCondLst>
                                  <p:childTnLst>
                                    <p:animEffect transition="out" filter="fade">
                                      <p:cBhvr>
                                        <p:cTn id="1030" dur="2000"/>
                                        <p:tgtEl>
                                          <p:spTgt spid="2667"/>
                                        </p:tgtEl>
                                      </p:cBhvr>
                                    </p:animEffect>
                                    <p:set>
                                      <p:cBhvr>
                                        <p:cTn id="1031" dur="1" fill="hold">
                                          <p:stCondLst>
                                            <p:cond delay="1999"/>
                                          </p:stCondLst>
                                        </p:cTn>
                                        <p:tgtEl>
                                          <p:spTgt spid="2667"/>
                                        </p:tgtEl>
                                        <p:attrNameLst>
                                          <p:attrName>style.visibility</p:attrName>
                                        </p:attrNameLst>
                                      </p:cBhvr>
                                      <p:to>
                                        <p:strVal val="hidden"/>
                                      </p:to>
                                    </p:set>
                                  </p:childTnLst>
                                </p:cTn>
                              </p:par>
                              <p:par>
                                <p:cTn id="1032" presetID="10" presetClass="exit" presetSubtype="0" fill="hold" nodeType="withEffect">
                                  <p:stCondLst>
                                    <p:cond delay="0"/>
                                  </p:stCondLst>
                                  <p:childTnLst>
                                    <p:animEffect transition="out" filter="fade">
                                      <p:cBhvr>
                                        <p:cTn id="1033" dur="2000"/>
                                        <p:tgtEl>
                                          <p:spTgt spid="2674"/>
                                        </p:tgtEl>
                                      </p:cBhvr>
                                    </p:animEffect>
                                    <p:set>
                                      <p:cBhvr>
                                        <p:cTn id="1034" dur="1" fill="hold">
                                          <p:stCondLst>
                                            <p:cond delay="1999"/>
                                          </p:stCondLst>
                                        </p:cTn>
                                        <p:tgtEl>
                                          <p:spTgt spid="2674"/>
                                        </p:tgtEl>
                                        <p:attrNameLst>
                                          <p:attrName>style.visibility</p:attrName>
                                        </p:attrNameLst>
                                      </p:cBhvr>
                                      <p:to>
                                        <p:strVal val="hidden"/>
                                      </p:to>
                                    </p:set>
                                  </p:childTnLst>
                                </p:cTn>
                              </p:par>
                              <p:par>
                                <p:cTn id="1035" presetID="10" presetClass="exit" presetSubtype="0" fill="hold" nodeType="withEffect">
                                  <p:stCondLst>
                                    <p:cond delay="0"/>
                                  </p:stCondLst>
                                  <p:childTnLst>
                                    <p:animEffect transition="out" filter="fade">
                                      <p:cBhvr>
                                        <p:cTn id="1036" dur="2000"/>
                                        <p:tgtEl>
                                          <p:spTgt spid="2681"/>
                                        </p:tgtEl>
                                      </p:cBhvr>
                                    </p:animEffect>
                                    <p:set>
                                      <p:cBhvr>
                                        <p:cTn id="1037" dur="1" fill="hold">
                                          <p:stCondLst>
                                            <p:cond delay="1999"/>
                                          </p:stCondLst>
                                        </p:cTn>
                                        <p:tgtEl>
                                          <p:spTgt spid="2681"/>
                                        </p:tgtEl>
                                        <p:attrNameLst>
                                          <p:attrName>style.visibility</p:attrName>
                                        </p:attrNameLst>
                                      </p:cBhvr>
                                      <p:to>
                                        <p:strVal val="hidden"/>
                                      </p:to>
                                    </p:set>
                                  </p:childTnLst>
                                </p:cTn>
                              </p:par>
                              <p:par>
                                <p:cTn id="1038" presetID="10" presetClass="exit" presetSubtype="0" fill="hold" nodeType="withEffect">
                                  <p:stCondLst>
                                    <p:cond delay="0"/>
                                  </p:stCondLst>
                                  <p:childTnLst>
                                    <p:animEffect transition="out" filter="fade">
                                      <p:cBhvr>
                                        <p:cTn id="1039" dur="2000"/>
                                        <p:tgtEl>
                                          <p:spTgt spid="2688"/>
                                        </p:tgtEl>
                                      </p:cBhvr>
                                    </p:animEffect>
                                    <p:set>
                                      <p:cBhvr>
                                        <p:cTn id="1040" dur="1" fill="hold">
                                          <p:stCondLst>
                                            <p:cond delay="1999"/>
                                          </p:stCondLst>
                                        </p:cTn>
                                        <p:tgtEl>
                                          <p:spTgt spid="2688"/>
                                        </p:tgtEl>
                                        <p:attrNameLst>
                                          <p:attrName>style.visibility</p:attrName>
                                        </p:attrNameLst>
                                      </p:cBhvr>
                                      <p:to>
                                        <p:strVal val="hidden"/>
                                      </p:to>
                                    </p:set>
                                  </p:childTnLst>
                                </p:cTn>
                              </p:par>
                              <p:par>
                                <p:cTn id="1041" presetID="10" presetClass="exit" presetSubtype="0" fill="hold" nodeType="withEffect">
                                  <p:stCondLst>
                                    <p:cond delay="0"/>
                                  </p:stCondLst>
                                  <p:childTnLst>
                                    <p:animEffect transition="out" filter="fade">
                                      <p:cBhvr>
                                        <p:cTn id="1042" dur="2000"/>
                                        <p:tgtEl>
                                          <p:spTgt spid="2695"/>
                                        </p:tgtEl>
                                      </p:cBhvr>
                                    </p:animEffect>
                                    <p:set>
                                      <p:cBhvr>
                                        <p:cTn id="1043" dur="1" fill="hold">
                                          <p:stCondLst>
                                            <p:cond delay="1999"/>
                                          </p:stCondLst>
                                        </p:cTn>
                                        <p:tgtEl>
                                          <p:spTgt spid="2695"/>
                                        </p:tgtEl>
                                        <p:attrNameLst>
                                          <p:attrName>style.visibility</p:attrName>
                                        </p:attrNameLst>
                                      </p:cBhvr>
                                      <p:to>
                                        <p:strVal val="hidden"/>
                                      </p:to>
                                    </p:set>
                                  </p:childTnLst>
                                </p:cTn>
                              </p:par>
                              <p:par>
                                <p:cTn id="1044" presetID="10" presetClass="exit" presetSubtype="0" fill="hold" nodeType="withEffect">
                                  <p:stCondLst>
                                    <p:cond delay="0"/>
                                  </p:stCondLst>
                                  <p:childTnLst>
                                    <p:animEffect transition="out" filter="fade">
                                      <p:cBhvr>
                                        <p:cTn id="1045" dur="2000"/>
                                        <p:tgtEl>
                                          <p:spTgt spid="2702"/>
                                        </p:tgtEl>
                                      </p:cBhvr>
                                    </p:animEffect>
                                    <p:set>
                                      <p:cBhvr>
                                        <p:cTn id="1046" dur="1" fill="hold">
                                          <p:stCondLst>
                                            <p:cond delay="1999"/>
                                          </p:stCondLst>
                                        </p:cTn>
                                        <p:tgtEl>
                                          <p:spTgt spid="2702"/>
                                        </p:tgtEl>
                                        <p:attrNameLst>
                                          <p:attrName>style.visibility</p:attrName>
                                        </p:attrNameLst>
                                      </p:cBhvr>
                                      <p:to>
                                        <p:strVal val="hidden"/>
                                      </p:to>
                                    </p:set>
                                  </p:childTnLst>
                                </p:cTn>
                              </p:par>
                              <p:par>
                                <p:cTn id="1047" presetID="10" presetClass="exit" presetSubtype="0" fill="hold" nodeType="withEffect">
                                  <p:stCondLst>
                                    <p:cond delay="0"/>
                                  </p:stCondLst>
                                  <p:childTnLst>
                                    <p:animEffect transition="out" filter="fade">
                                      <p:cBhvr>
                                        <p:cTn id="1048" dur="2000"/>
                                        <p:tgtEl>
                                          <p:spTgt spid="2709"/>
                                        </p:tgtEl>
                                      </p:cBhvr>
                                    </p:animEffect>
                                    <p:set>
                                      <p:cBhvr>
                                        <p:cTn id="1049" dur="1" fill="hold">
                                          <p:stCondLst>
                                            <p:cond delay="1999"/>
                                          </p:stCondLst>
                                        </p:cTn>
                                        <p:tgtEl>
                                          <p:spTgt spid="2709"/>
                                        </p:tgtEl>
                                        <p:attrNameLst>
                                          <p:attrName>style.visibility</p:attrName>
                                        </p:attrNameLst>
                                      </p:cBhvr>
                                      <p:to>
                                        <p:strVal val="hidden"/>
                                      </p:to>
                                    </p:set>
                                  </p:childTnLst>
                                </p:cTn>
                              </p:par>
                              <p:par>
                                <p:cTn id="1050" presetID="10" presetClass="exit" presetSubtype="0" fill="hold" nodeType="withEffect">
                                  <p:stCondLst>
                                    <p:cond delay="0"/>
                                  </p:stCondLst>
                                  <p:childTnLst>
                                    <p:animEffect transition="out" filter="fade">
                                      <p:cBhvr>
                                        <p:cTn id="1051" dur="2000"/>
                                        <p:tgtEl>
                                          <p:spTgt spid="2716"/>
                                        </p:tgtEl>
                                      </p:cBhvr>
                                    </p:animEffect>
                                    <p:set>
                                      <p:cBhvr>
                                        <p:cTn id="1052" dur="1" fill="hold">
                                          <p:stCondLst>
                                            <p:cond delay="1999"/>
                                          </p:stCondLst>
                                        </p:cTn>
                                        <p:tgtEl>
                                          <p:spTgt spid="2716"/>
                                        </p:tgtEl>
                                        <p:attrNameLst>
                                          <p:attrName>style.visibility</p:attrName>
                                        </p:attrNameLst>
                                      </p:cBhvr>
                                      <p:to>
                                        <p:strVal val="hidden"/>
                                      </p:to>
                                    </p:set>
                                  </p:childTnLst>
                                </p:cTn>
                              </p:par>
                              <p:par>
                                <p:cTn id="1053" presetID="10" presetClass="exit" presetSubtype="0" fill="hold" nodeType="withEffect">
                                  <p:stCondLst>
                                    <p:cond delay="0"/>
                                  </p:stCondLst>
                                  <p:childTnLst>
                                    <p:animEffect transition="out" filter="fade">
                                      <p:cBhvr>
                                        <p:cTn id="1054" dur="2000"/>
                                        <p:tgtEl>
                                          <p:spTgt spid="2717"/>
                                        </p:tgtEl>
                                      </p:cBhvr>
                                    </p:animEffect>
                                    <p:set>
                                      <p:cBhvr>
                                        <p:cTn id="1055" dur="1" fill="hold">
                                          <p:stCondLst>
                                            <p:cond delay="1999"/>
                                          </p:stCondLst>
                                        </p:cTn>
                                        <p:tgtEl>
                                          <p:spTgt spid="2717"/>
                                        </p:tgtEl>
                                        <p:attrNameLst>
                                          <p:attrName>style.visibility</p:attrName>
                                        </p:attrNameLst>
                                      </p:cBhvr>
                                      <p:to>
                                        <p:strVal val="hidden"/>
                                      </p:to>
                                    </p:set>
                                  </p:childTnLst>
                                </p:cTn>
                              </p:par>
                              <p:par>
                                <p:cTn id="1056" presetID="10" presetClass="exit" presetSubtype="0" fill="hold" nodeType="withEffect">
                                  <p:stCondLst>
                                    <p:cond delay="0"/>
                                  </p:stCondLst>
                                  <p:childTnLst>
                                    <p:animEffect transition="out" filter="fade">
                                      <p:cBhvr>
                                        <p:cTn id="1057" dur="2000"/>
                                        <p:tgtEl>
                                          <p:spTgt spid="2718"/>
                                        </p:tgtEl>
                                      </p:cBhvr>
                                    </p:animEffect>
                                    <p:set>
                                      <p:cBhvr>
                                        <p:cTn id="1058" dur="1" fill="hold">
                                          <p:stCondLst>
                                            <p:cond delay="1999"/>
                                          </p:stCondLst>
                                        </p:cTn>
                                        <p:tgtEl>
                                          <p:spTgt spid="2718"/>
                                        </p:tgtEl>
                                        <p:attrNameLst>
                                          <p:attrName>style.visibility</p:attrName>
                                        </p:attrNameLst>
                                      </p:cBhvr>
                                      <p:to>
                                        <p:strVal val="hidden"/>
                                      </p:to>
                                    </p:set>
                                  </p:childTnLst>
                                </p:cTn>
                              </p:par>
                              <p:par>
                                <p:cTn id="1059" presetID="10" presetClass="exit" presetSubtype="0" fill="hold" nodeType="withEffect">
                                  <p:stCondLst>
                                    <p:cond delay="0"/>
                                  </p:stCondLst>
                                  <p:childTnLst>
                                    <p:animEffect transition="out" filter="fade">
                                      <p:cBhvr>
                                        <p:cTn id="1060" dur="2000"/>
                                        <p:tgtEl>
                                          <p:spTgt spid="2719"/>
                                        </p:tgtEl>
                                      </p:cBhvr>
                                    </p:animEffect>
                                    <p:set>
                                      <p:cBhvr>
                                        <p:cTn id="1061" dur="1" fill="hold">
                                          <p:stCondLst>
                                            <p:cond delay="1999"/>
                                          </p:stCondLst>
                                        </p:cTn>
                                        <p:tgtEl>
                                          <p:spTgt spid="2719"/>
                                        </p:tgtEl>
                                        <p:attrNameLst>
                                          <p:attrName>style.visibility</p:attrName>
                                        </p:attrNameLst>
                                      </p:cBhvr>
                                      <p:to>
                                        <p:strVal val="hidden"/>
                                      </p:to>
                                    </p:set>
                                  </p:childTnLst>
                                </p:cTn>
                              </p:par>
                              <p:par>
                                <p:cTn id="1062" presetID="10" presetClass="exit" presetSubtype="0" fill="hold" nodeType="withEffect">
                                  <p:stCondLst>
                                    <p:cond delay="0"/>
                                  </p:stCondLst>
                                  <p:childTnLst>
                                    <p:animEffect transition="out" filter="fade">
                                      <p:cBhvr>
                                        <p:cTn id="1063" dur="2000"/>
                                        <p:tgtEl>
                                          <p:spTgt spid="2720"/>
                                        </p:tgtEl>
                                      </p:cBhvr>
                                    </p:animEffect>
                                    <p:set>
                                      <p:cBhvr>
                                        <p:cTn id="1064" dur="1" fill="hold">
                                          <p:stCondLst>
                                            <p:cond delay="1999"/>
                                          </p:stCondLst>
                                        </p:cTn>
                                        <p:tgtEl>
                                          <p:spTgt spid="2720"/>
                                        </p:tgtEl>
                                        <p:attrNameLst>
                                          <p:attrName>style.visibility</p:attrName>
                                        </p:attrNameLst>
                                      </p:cBhvr>
                                      <p:to>
                                        <p:strVal val="hidden"/>
                                      </p:to>
                                    </p:set>
                                  </p:childTnLst>
                                </p:cTn>
                              </p:par>
                              <p:par>
                                <p:cTn id="1065" presetID="10" presetClass="exit" presetSubtype="0" fill="hold" nodeType="withEffect">
                                  <p:stCondLst>
                                    <p:cond delay="0"/>
                                  </p:stCondLst>
                                  <p:childTnLst>
                                    <p:animEffect transition="out" filter="fade">
                                      <p:cBhvr>
                                        <p:cTn id="1066" dur="2000"/>
                                        <p:tgtEl>
                                          <p:spTgt spid="2721"/>
                                        </p:tgtEl>
                                      </p:cBhvr>
                                    </p:animEffect>
                                    <p:set>
                                      <p:cBhvr>
                                        <p:cTn id="1067" dur="1" fill="hold">
                                          <p:stCondLst>
                                            <p:cond delay="1999"/>
                                          </p:stCondLst>
                                        </p:cTn>
                                        <p:tgtEl>
                                          <p:spTgt spid="2721"/>
                                        </p:tgtEl>
                                        <p:attrNameLst>
                                          <p:attrName>style.visibility</p:attrName>
                                        </p:attrNameLst>
                                      </p:cBhvr>
                                      <p:to>
                                        <p:strVal val="hidden"/>
                                      </p:to>
                                    </p:set>
                                  </p:childTnLst>
                                </p:cTn>
                              </p:par>
                              <p:par>
                                <p:cTn id="1068" presetID="10" presetClass="exit" presetSubtype="0" fill="hold" nodeType="withEffect">
                                  <p:stCondLst>
                                    <p:cond delay="0"/>
                                  </p:stCondLst>
                                  <p:childTnLst>
                                    <p:animEffect transition="out" filter="fade">
                                      <p:cBhvr>
                                        <p:cTn id="1069" dur="2000"/>
                                        <p:tgtEl>
                                          <p:spTgt spid="2722"/>
                                        </p:tgtEl>
                                      </p:cBhvr>
                                    </p:animEffect>
                                    <p:set>
                                      <p:cBhvr>
                                        <p:cTn id="1070" dur="1" fill="hold">
                                          <p:stCondLst>
                                            <p:cond delay="1999"/>
                                          </p:stCondLst>
                                        </p:cTn>
                                        <p:tgtEl>
                                          <p:spTgt spid="2722"/>
                                        </p:tgtEl>
                                        <p:attrNameLst>
                                          <p:attrName>style.visibility</p:attrName>
                                        </p:attrNameLst>
                                      </p:cBhvr>
                                      <p:to>
                                        <p:strVal val="hidden"/>
                                      </p:to>
                                    </p:set>
                                  </p:childTnLst>
                                </p:cTn>
                              </p:par>
                              <p:par>
                                <p:cTn id="1071" presetID="10" presetClass="exit" presetSubtype="0" fill="hold" nodeType="withEffect">
                                  <p:stCondLst>
                                    <p:cond delay="0"/>
                                  </p:stCondLst>
                                  <p:childTnLst>
                                    <p:animEffect transition="out" filter="fade">
                                      <p:cBhvr>
                                        <p:cTn id="1072" dur="2000"/>
                                        <p:tgtEl>
                                          <p:spTgt spid="2723"/>
                                        </p:tgtEl>
                                      </p:cBhvr>
                                    </p:animEffect>
                                    <p:set>
                                      <p:cBhvr>
                                        <p:cTn id="1073" dur="1" fill="hold">
                                          <p:stCondLst>
                                            <p:cond delay="1999"/>
                                          </p:stCondLst>
                                        </p:cTn>
                                        <p:tgtEl>
                                          <p:spTgt spid="2723"/>
                                        </p:tgtEl>
                                        <p:attrNameLst>
                                          <p:attrName>style.visibility</p:attrName>
                                        </p:attrNameLst>
                                      </p:cBhvr>
                                      <p:to>
                                        <p:strVal val="hidden"/>
                                      </p:to>
                                    </p:set>
                                  </p:childTnLst>
                                </p:cTn>
                              </p:par>
                              <p:par>
                                <p:cTn id="1074" presetID="10" presetClass="exit" presetSubtype="0" fill="hold" nodeType="withEffect">
                                  <p:stCondLst>
                                    <p:cond delay="0"/>
                                  </p:stCondLst>
                                  <p:childTnLst>
                                    <p:animEffect transition="out" filter="fade">
                                      <p:cBhvr>
                                        <p:cTn id="1075" dur="2000"/>
                                        <p:tgtEl>
                                          <p:spTgt spid="2730"/>
                                        </p:tgtEl>
                                      </p:cBhvr>
                                    </p:animEffect>
                                    <p:set>
                                      <p:cBhvr>
                                        <p:cTn id="1076" dur="1" fill="hold">
                                          <p:stCondLst>
                                            <p:cond delay="1999"/>
                                          </p:stCondLst>
                                        </p:cTn>
                                        <p:tgtEl>
                                          <p:spTgt spid="2730"/>
                                        </p:tgtEl>
                                        <p:attrNameLst>
                                          <p:attrName>style.visibility</p:attrName>
                                        </p:attrNameLst>
                                      </p:cBhvr>
                                      <p:to>
                                        <p:strVal val="hidden"/>
                                      </p:to>
                                    </p:set>
                                  </p:childTnLst>
                                </p:cTn>
                              </p:par>
                              <p:par>
                                <p:cTn id="1077" presetID="10" presetClass="exit" presetSubtype="0" fill="hold" nodeType="withEffect">
                                  <p:stCondLst>
                                    <p:cond delay="0"/>
                                  </p:stCondLst>
                                  <p:childTnLst>
                                    <p:animEffect transition="out" filter="fade">
                                      <p:cBhvr>
                                        <p:cTn id="1078" dur="2000"/>
                                        <p:tgtEl>
                                          <p:spTgt spid="2737"/>
                                        </p:tgtEl>
                                      </p:cBhvr>
                                    </p:animEffect>
                                    <p:set>
                                      <p:cBhvr>
                                        <p:cTn id="1079" dur="1" fill="hold">
                                          <p:stCondLst>
                                            <p:cond delay="1999"/>
                                          </p:stCondLst>
                                        </p:cTn>
                                        <p:tgtEl>
                                          <p:spTgt spid="2737"/>
                                        </p:tgtEl>
                                        <p:attrNameLst>
                                          <p:attrName>style.visibility</p:attrName>
                                        </p:attrNameLst>
                                      </p:cBhvr>
                                      <p:to>
                                        <p:strVal val="hidden"/>
                                      </p:to>
                                    </p:set>
                                  </p:childTnLst>
                                </p:cTn>
                              </p:par>
                              <p:par>
                                <p:cTn id="1080" presetID="10" presetClass="exit" presetSubtype="0" fill="hold" nodeType="withEffect">
                                  <p:stCondLst>
                                    <p:cond delay="0"/>
                                  </p:stCondLst>
                                  <p:childTnLst>
                                    <p:animEffect transition="out" filter="fade">
                                      <p:cBhvr>
                                        <p:cTn id="1081" dur="2000"/>
                                        <p:tgtEl>
                                          <p:spTgt spid="2744"/>
                                        </p:tgtEl>
                                      </p:cBhvr>
                                    </p:animEffect>
                                    <p:set>
                                      <p:cBhvr>
                                        <p:cTn id="1082" dur="1" fill="hold">
                                          <p:stCondLst>
                                            <p:cond delay="1999"/>
                                          </p:stCondLst>
                                        </p:cTn>
                                        <p:tgtEl>
                                          <p:spTgt spid="2744"/>
                                        </p:tgtEl>
                                        <p:attrNameLst>
                                          <p:attrName>style.visibility</p:attrName>
                                        </p:attrNameLst>
                                      </p:cBhvr>
                                      <p:to>
                                        <p:strVal val="hidden"/>
                                      </p:to>
                                    </p:set>
                                  </p:childTnLst>
                                </p:cTn>
                              </p:par>
                              <p:par>
                                <p:cTn id="1083" presetID="10" presetClass="exit" presetSubtype="0" fill="hold" nodeType="withEffect">
                                  <p:stCondLst>
                                    <p:cond delay="0"/>
                                  </p:stCondLst>
                                  <p:childTnLst>
                                    <p:animEffect transition="out" filter="fade">
                                      <p:cBhvr>
                                        <p:cTn id="1084" dur="2000"/>
                                        <p:tgtEl>
                                          <p:spTgt spid="2751"/>
                                        </p:tgtEl>
                                      </p:cBhvr>
                                    </p:animEffect>
                                    <p:set>
                                      <p:cBhvr>
                                        <p:cTn id="1085" dur="1" fill="hold">
                                          <p:stCondLst>
                                            <p:cond delay="1999"/>
                                          </p:stCondLst>
                                        </p:cTn>
                                        <p:tgtEl>
                                          <p:spTgt spid="2751"/>
                                        </p:tgtEl>
                                        <p:attrNameLst>
                                          <p:attrName>style.visibility</p:attrName>
                                        </p:attrNameLst>
                                      </p:cBhvr>
                                      <p:to>
                                        <p:strVal val="hidden"/>
                                      </p:to>
                                    </p:set>
                                  </p:childTnLst>
                                </p:cTn>
                              </p:par>
                              <p:par>
                                <p:cTn id="1086" presetID="10" presetClass="exit" presetSubtype="0" fill="hold" nodeType="withEffect">
                                  <p:stCondLst>
                                    <p:cond delay="0"/>
                                  </p:stCondLst>
                                  <p:childTnLst>
                                    <p:animEffect transition="out" filter="fade">
                                      <p:cBhvr>
                                        <p:cTn id="1087" dur="2000"/>
                                        <p:tgtEl>
                                          <p:spTgt spid="2758"/>
                                        </p:tgtEl>
                                      </p:cBhvr>
                                    </p:animEffect>
                                    <p:set>
                                      <p:cBhvr>
                                        <p:cTn id="1088" dur="1" fill="hold">
                                          <p:stCondLst>
                                            <p:cond delay="1999"/>
                                          </p:stCondLst>
                                        </p:cTn>
                                        <p:tgtEl>
                                          <p:spTgt spid="2758"/>
                                        </p:tgtEl>
                                        <p:attrNameLst>
                                          <p:attrName>style.visibility</p:attrName>
                                        </p:attrNameLst>
                                      </p:cBhvr>
                                      <p:to>
                                        <p:strVal val="hidden"/>
                                      </p:to>
                                    </p:set>
                                  </p:childTnLst>
                                </p:cTn>
                              </p:par>
                              <p:par>
                                <p:cTn id="1089" presetID="10" presetClass="exit" presetSubtype="0" fill="hold" nodeType="withEffect">
                                  <p:stCondLst>
                                    <p:cond delay="0"/>
                                  </p:stCondLst>
                                  <p:childTnLst>
                                    <p:animEffect transition="out" filter="fade">
                                      <p:cBhvr>
                                        <p:cTn id="1090" dur="2000"/>
                                        <p:tgtEl>
                                          <p:spTgt spid="2765"/>
                                        </p:tgtEl>
                                      </p:cBhvr>
                                    </p:animEffect>
                                    <p:set>
                                      <p:cBhvr>
                                        <p:cTn id="1091" dur="1" fill="hold">
                                          <p:stCondLst>
                                            <p:cond delay="1999"/>
                                          </p:stCondLst>
                                        </p:cTn>
                                        <p:tgtEl>
                                          <p:spTgt spid="2765"/>
                                        </p:tgtEl>
                                        <p:attrNameLst>
                                          <p:attrName>style.visibility</p:attrName>
                                        </p:attrNameLst>
                                      </p:cBhvr>
                                      <p:to>
                                        <p:strVal val="hidden"/>
                                      </p:to>
                                    </p:set>
                                  </p:childTnLst>
                                </p:cTn>
                              </p:par>
                              <p:par>
                                <p:cTn id="1092" presetID="10" presetClass="exit" presetSubtype="0" fill="hold" nodeType="withEffect">
                                  <p:stCondLst>
                                    <p:cond delay="0"/>
                                  </p:stCondLst>
                                  <p:childTnLst>
                                    <p:animEffect transition="out" filter="fade">
                                      <p:cBhvr>
                                        <p:cTn id="1093" dur="2000"/>
                                        <p:tgtEl>
                                          <p:spTgt spid="2772"/>
                                        </p:tgtEl>
                                      </p:cBhvr>
                                    </p:animEffect>
                                    <p:set>
                                      <p:cBhvr>
                                        <p:cTn id="1094" dur="1" fill="hold">
                                          <p:stCondLst>
                                            <p:cond delay="1999"/>
                                          </p:stCondLst>
                                        </p:cTn>
                                        <p:tgtEl>
                                          <p:spTgt spid="2772"/>
                                        </p:tgtEl>
                                        <p:attrNameLst>
                                          <p:attrName>style.visibility</p:attrName>
                                        </p:attrNameLst>
                                      </p:cBhvr>
                                      <p:to>
                                        <p:strVal val="hidden"/>
                                      </p:to>
                                    </p:set>
                                  </p:childTnLst>
                                </p:cTn>
                              </p:par>
                              <p:par>
                                <p:cTn id="1095" presetID="10" presetClass="exit" presetSubtype="0" fill="hold" nodeType="withEffect">
                                  <p:stCondLst>
                                    <p:cond delay="0"/>
                                  </p:stCondLst>
                                  <p:childTnLst>
                                    <p:animEffect transition="out" filter="fade">
                                      <p:cBhvr>
                                        <p:cTn id="1096" dur="2000"/>
                                        <p:tgtEl>
                                          <p:spTgt spid="2779"/>
                                        </p:tgtEl>
                                      </p:cBhvr>
                                    </p:animEffect>
                                    <p:set>
                                      <p:cBhvr>
                                        <p:cTn id="1097" dur="1" fill="hold">
                                          <p:stCondLst>
                                            <p:cond delay="1999"/>
                                          </p:stCondLst>
                                        </p:cTn>
                                        <p:tgtEl>
                                          <p:spTgt spid="2779"/>
                                        </p:tgtEl>
                                        <p:attrNameLst>
                                          <p:attrName>style.visibility</p:attrName>
                                        </p:attrNameLst>
                                      </p:cBhvr>
                                      <p:to>
                                        <p:strVal val="hidden"/>
                                      </p:to>
                                    </p:set>
                                  </p:childTnLst>
                                </p:cTn>
                              </p:par>
                              <p:par>
                                <p:cTn id="1098" presetID="10" presetClass="exit" presetSubtype="0" fill="hold" nodeType="withEffect">
                                  <p:stCondLst>
                                    <p:cond delay="0"/>
                                  </p:stCondLst>
                                  <p:childTnLst>
                                    <p:animEffect transition="out" filter="fade">
                                      <p:cBhvr>
                                        <p:cTn id="1099" dur="2000"/>
                                        <p:tgtEl>
                                          <p:spTgt spid="2786"/>
                                        </p:tgtEl>
                                      </p:cBhvr>
                                    </p:animEffect>
                                    <p:set>
                                      <p:cBhvr>
                                        <p:cTn id="1100" dur="1" fill="hold">
                                          <p:stCondLst>
                                            <p:cond delay="1999"/>
                                          </p:stCondLst>
                                        </p:cTn>
                                        <p:tgtEl>
                                          <p:spTgt spid="2786"/>
                                        </p:tgtEl>
                                        <p:attrNameLst>
                                          <p:attrName>style.visibility</p:attrName>
                                        </p:attrNameLst>
                                      </p:cBhvr>
                                      <p:to>
                                        <p:strVal val="hidden"/>
                                      </p:to>
                                    </p:set>
                                  </p:childTnLst>
                                </p:cTn>
                              </p:par>
                              <p:par>
                                <p:cTn id="1101" presetID="10" presetClass="exit" presetSubtype="0" fill="hold" nodeType="withEffect">
                                  <p:stCondLst>
                                    <p:cond delay="0"/>
                                  </p:stCondLst>
                                  <p:childTnLst>
                                    <p:animEffect transition="out" filter="fade">
                                      <p:cBhvr>
                                        <p:cTn id="1102" dur="2000"/>
                                        <p:tgtEl>
                                          <p:spTgt spid="2793"/>
                                        </p:tgtEl>
                                      </p:cBhvr>
                                    </p:animEffect>
                                    <p:set>
                                      <p:cBhvr>
                                        <p:cTn id="1103" dur="1" fill="hold">
                                          <p:stCondLst>
                                            <p:cond delay="1999"/>
                                          </p:stCondLst>
                                        </p:cTn>
                                        <p:tgtEl>
                                          <p:spTgt spid="2793"/>
                                        </p:tgtEl>
                                        <p:attrNameLst>
                                          <p:attrName>style.visibility</p:attrName>
                                        </p:attrNameLst>
                                      </p:cBhvr>
                                      <p:to>
                                        <p:strVal val="hidden"/>
                                      </p:to>
                                    </p:set>
                                  </p:childTnLst>
                                </p:cTn>
                              </p:par>
                              <p:par>
                                <p:cTn id="1104" presetID="10" presetClass="exit" presetSubtype="0" fill="hold" nodeType="withEffect">
                                  <p:stCondLst>
                                    <p:cond delay="0"/>
                                  </p:stCondLst>
                                  <p:childTnLst>
                                    <p:animEffect transition="out" filter="fade">
                                      <p:cBhvr>
                                        <p:cTn id="1105" dur="2000"/>
                                        <p:tgtEl>
                                          <p:spTgt spid="2800"/>
                                        </p:tgtEl>
                                      </p:cBhvr>
                                    </p:animEffect>
                                    <p:set>
                                      <p:cBhvr>
                                        <p:cTn id="1106" dur="1" fill="hold">
                                          <p:stCondLst>
                                            <p:cond delay="1999"/>
                                          </p:stCondLst>
                                        </p:cTn>
                                        <p:tgtEl>
                                          <p:spTgt spid="2800"/>
                                        </p:tgtEl>
                                        <p:attrNameLst>
                                          <p:attrName>style.visibility</p:attrName>
                                        </p:attrNameLst>
                                      </p:cBhvr>
                                      <p:to>
                                        <p:strVal val="hidden"/>
                                      </p:to>
                                    </p:set>
                                  </p:childTnLst>
                                </p:cTn>
                              </p:par>
                              <p:par>
                                <p:cTn id="1107" presetID="10" presetClass="exit" presetSubtype="0" fill="hold" nodeType="withEffect">
                                  <p:stCondLst>
                                    <p:cond delay="0"/>
                                  </p:stCondLst>
                                  <p:childTnLst>
                                    <p:animEffect transition="out" filter="fade">
                                      <p:cBhvr>
                                        <p:cTn id="1108" dur="2000"/>
                                        <p:tgtEl>
                                          <p:spTgt spid="2807"/>
                                        </p:tgtEl>
                                      </p:cBhvr>
                                    </p:animEffect>
                                    <p:set>
                                      <p:cBhvr>
                                        <p:cTn id="1109" dur="1" fill="hold">
                                          <p:stCondLst>
                                            <p:cond delay="1999"/>
                                          </p:stCondLst>
                                        </p:cTn>
                                        <p:tgtEl>
                                          <p:spTgt spid="2807"/>
                                        </p:tgtEl>
                                        <p:attrNameLst>
                                          <p:attrName>style.visibility</p:attrName>
                                        </p:attrNameLst>
                                      </p:cBhvr>
                                      <p:to>
                                        <p:strVal val="hidden"/>
                                      </p:to>
                                    </p:set>
                                  </p:childTnLst>
                                </p:cTn>
                              </p:par>
                              <p:par>
                                <p:cTn id="1110" presetID="10" presetClass="exit" presetSubtype="0" fill="hold" nodeType="withEffect">
                                  <p:stCondLst>
                                    <p:cond delay="0"/>
                                  </p:stCondLst>
                                  <p:childTnLst>
                                    <p:animEffect transition="out" filter="fade">
                                      <p:cBhvr>
                                        <p:cTn id="1111" dur="2000"/>
                                        <p:tgtEl>
                                          <p:spTgt spid="2814"/>
                                        </p:tgtEl>
                                      </p:cBhvr>
                                    </p:animEffect>
                                    <p:set>
                                      <p:cBhvr>
                                        <p:cTn id="1112" dur="1" fill="hold">
                                          <p:stCondLst>
                                            <p:cond delay="1999"/>
                                          </p:stCondLst>
                                        </p:cTn>
                                        <p:tgtEl>
                                          <p:spTgt spid="2814"/>
                                        </p:tgtEl>
                                        <p:attrNameLst>
                                          <p:attrName>style.visibility</p:attrName>
                                        </p:attrNameLst>
                                      </p:cBhvr>
                                      <p:to>
                                        <p:strVal val="hidden"/>
                                      </p:to>
                                    </p:set>
                                  </p:childTnLst>
                                </p:cTn>
                              </p:par>
                              <p:par>
                                <p:cTn id="1113" presetID="10" presetClass="exit" presetSubtype="0" fill="hold" nodeType="withEffect">
                                  <p:stCondLst>
                                    <p:cond delay="0"/>
                                  </p:stCondLst>
                                  <p:childTnLst>
                                    <p:animEffect transition="out" filter="fade">
                                      <p:cBhvr>
                                        <p:cTn id="1114" dur="2000"/>
                                        <p:tgtEl>
                                          <p:spTgt spid="2821"/>
                                        </p:tgtEl>
                                      </p:cBhvr>
                                    </p:animEffect>
                                    <p:set>
                                      <p:cBhvr>
                                        <p:cTn id="1115" dur="1" fill="hold">
                                          <p:stCondLst>
                                            <p:cond delay="1999"/>
                                          </p:stCondLst>
                                        </p:cTn>
                                        <p:tgtEl>
                                          <p:spTgt spid="2821"/>
                                        </p:tgtEl>
                                        <p:attrNameLst>
                                          <p:attrName>style.visibility</p:attrName>
                                        </p:attrNameLst>
                                      </p:cBhvr>
                                      <p:to>
                                        <p:strVal val="hidden"/>
                                      </p:to>
                                    </p:set>
                                  </p:childTnLst>
                                </p:cTn>
                              </p:par>
                              <p:par>
                                <p:cTn id="1116" presetID="10" presetClass="exit" presetSubtype="0" fill="hold" nodeType="withEffect">
                                  <p:stCondLst>
                                    <p:cond delay="0"/>
                                  </p:stCondLst>
                                  <p:childTnLst>
                                    <p:animEffect transition="out" filter="fade">
                                      <p:cBhvr>
                                        <p:cTn id="1117" dur="2000"/>
                                        <p:tgtEl>
                                          <p:spTgt spid="2828"/>
                                        </p:tgtEl>
                                      </p:cBhvr>
                                    </p:animEffect>
                                    <p:set>
                                      <p:cBhvr>
                                        <p:cTn id="1118" dur="1" fill="hold">
                                          <p:stCondLst>
                                            <p:cond delay="1999"/>
                                          </p:stCondLst>
                                        </p:cTn>
                                        <p:tgtEl>
                                          <p:spTgt spid="2828"/>
                                        </p:tgtEl>
                                        <p:attrNameLst>
                                          <p:attrName>style.visibility</p:attrName>
                                        </p:attrNameLst>
                                      </p:cBhvr>
                                      <p:to>
                                        <p:strVal val="hidden"/>
                                      </p:to>
                                    </p:set>
                                  </p:childTnLst>
                                </p:cTn>
                              </p:par>
                              <p:par>
                                <p:cTn id="1119" presetID="10" presetClass="exit" presetSubtype="0" fill="hold" nodeType="withEffect">
                                  <p:stCondLst>
                                    <p:cond delay="0"/>
                                  </p:stCondLst>
                                  <p:childTnLst>
                                    <p:animEffect transition="out" filter="fade">
                                      <p:cBhvr>
                                        <p:cTn id="1120" dur="2000"/>
                                        <p:tgtEl>
                                          <p:spTgt spid="2835"/>
                                        </p:tgtEl>
                                      </p:cBhvr>
                                    </p:animEffect>
                                    <p:set>
                                      <p:cBhvr>
                                        <p:cTn id="1121" dur="1" fill="hold">
                                          <p:stCondLst>
                                            <p:cond delay="1999"/>
                                          </p:stCondLst>
                                        </p:cTn>
                                        <p:tgtEl>
                                          <p:spTgt spid="2835"/>
                                        </p:tgtEl>
                                        <p:attrNameLst>
                                          <p:attrName>style.visibility</p:attrName>
                                        </p:attrNameLst>
                                      </p:cBhvr>
                                      <p:to>
                                        <p:strVal val="hidden"/>
                                      </p:to>
                                    </p:set>
                                  </p:childTnLst>
                                </p:cTn>
                              </p:par>
                              <p:par>
                                <p:cTn id="1122" presetID="10" presetClass="exit" presetSubtype="0" fill="hold" nodeType="withEffect">
                                  <p:stCondLst>
                                    <p:cond delay="0"/>
                                  </p:stCondLst>
                                  <p:childTnLst>
                                    <p:animEffect transition="out" filter="fade">
                                      <p:cBhvr>
                                        <p:cTn id="1123" dur="2000"/>
                                        <p:tgtEl>
                                          <p:spTgt spid="2842"/>
                                        </p:tgtEl>
                                      </p:cBhvr>
                                    </p:animEffect>
                                    <p:set>
                                      <p:cBhvr>
                                        <p:cTn id="1124" dur="1" fill="hold">
                                          <p:stCondLst>
                                            <p:cond delay="1999"/>
                                          </p:stCondLst>
                                        </p:cTn>
                                        <p:tgtEl>
                                          <p:spTgt spid="2842"/>
                                        </p:tgtEl>
                                        <p:attrNameLst>
                                          <p:attrName>style.visibility</p:attrName>
                                        </p:attrNameLst>
                                      </p:cBhvr>
                                      <p:to>
                                        <p:strVal val="hidden"/>
                                      </p:to>
                                    </p:set>
                                  </p:childTnLst>
                                </p:cTn>
                              </p:par>
                              <p:par>
                                <p:cTn id="1125" presetID="10" presetClass="exit" presetSubtype="0" fill="hold" nodeType="withEffect">
                                  <p:stCondLst>
                                    <p:cond delay="0"/>
                                  </p:stCondLst>
                                  <p:childTnLst>
                                    <p:animEffect transition="out" filter="fade">
                                      <p:cBhvr>
                                        <p:cTn id="1126" dur="2000"/>
                                        <p:tgtEl>
                                          <p:spTgt spid="2849"/>
                                        </p:tgtEl>
                                      </p:cBhvr>
                                    </p:animEffect>
                                    <p:set>
                                      <p:cBhvr>
                                        <p:cTn id="1127" dur="1" fill="hold">
                                          <p:stCondLst>
                                            <p:cond delay="1999"/>
                                          </p:stCondLst>
                                        </p:cTn>
                                        <p:tgtEl>
                                          <p:spTgt spid="2849"/>
                                        </p:tgtEl>
                                        <p:attrNameLst>
                                          <p:attrName>style.visibility</p:attrName>
                                        </p:attrNameLst>
                                      </p:cBhvr>
                                      <p:to>
                                        <p:strVal val="hidden"/>
                                      </p:to>
                                    </p:set>
                                  </p:childTnLst>
                                </p:cTn>
                              </p:par>
                              <p:par>
                                <p:cTn id="1128" presetID="10" presetClass="exit" presetSubtype="0" fill="hold" nodeType="withEffect">
                                  <p:stCondLst>
                                    <p:cond delay="0"/>
                                  </p:stCondLst>
                                  <p:childTnLst>
                                    <p:animEffect transition="out" filter="fade">
                                      <p:cBhvr>
                                        <p:cTn id="1129" dur="2000"/>
                                        <p:tgtEl>
                                          <p:spTgt spid="2856"/>
                                        </p:tgtEl>
                                      </p:cBhvr>
                                    </p:animEffect>
                                    <p:set>
                                      <p:cBhvr>
                                        <p:cTn id="1130" dur="1" fill="hold">
                                          <p:stCondLst>
                                            <p:cond delay="1999"/>
                                          </p:stCondLst>
                                        </p:cTn>
                                        <p:tgtEl>
                                          <p:spTgt spid="2856"/>
                                        </p:tgtEl>
                                        <p:attrNameLst>
                                          <p:attrName>style.visibility</p:attrName>
                                        </p:attrNameLst>
                                      </p:cBhvr>
                                      <p:to>
                                        <p:strVal val="hidden"/>
                                      </p:to>
                                    </p:set>
                                  </p:childTnLst>
                                </p:cTn>
                              </p:par>
                              <p:par>
                                <p:cTn id="1131" presetID="10" presetClass="exit" presetSubtype="0" fill="hold" nodeType="withEffect">
                                  <p:stCondLst>
                                    <p:cond delay="0"/>
                                  </p:stCondLst>
                                  <p:childTnLst>
                                    <p:animEffect transition="out" filter="fade">
                                      <p:cBhvr>
                                        <p:cTn id="1132" dur="2000"/>
                                        <p:tgtEl>
                                          <p:spTgt spid="2863"/>
                                        </p:tgtEl>
                                      </p:cBhvr>
                                    </p:animEffect>
                                    <p:set>
                                      <p:cBhvr>
                                        <p:cTn id="1133" dur="1" fill="hold">
                                          <p:stCondLst>
                                            <p:cond delay="1999"/>
                                          </p:stCondLst>
                                        </p:cTn>
                                        <p:tgtEl>
                                          <p:spTgt spid="2863"/>
                                        </p:tgtEl>
                                        <p:attrNameLst>
                                          <p:attrName>style.visibility</p:attrName>
                                        </p:attrNameLst>
                                      </p:cBhvr>
                                      <p:to>
                                        <p:strVal val="hidden"/>
                                      </p:to>
                                    </p:set>
                                  </p:childTnLst>
                                </p:cTn>
                              </p:par>
                              <p:par>
                                <p:cTn id="1134" presetID="10" presetClass="exit" presetSubtype="0" fill="hold" nodeType="withEffect">
                                  <p:stCondLst>
                                    <p:cond delay="0"/>
                                  </p:stCondLst>
                                  <p:childTnLst>
                                    <p:animEffect transition="out" filter="fade">
                                      <p:cBhvr>
                                        <p:cTn id="1135" dur="2000"/>
                                        <p:tgtEl>
                                          <p:spTgt spid="2870"/>
                                        </p:tgtEl>
                                      </p:cBhvr>
                                    </p:animEffect>
                                    <p:set>
                                      <p:cBhvr>
                                        <p:cTn id="1136" dur="1" fill="hold">
                                          <p:stCondLst>
                                            <p:cond delay="1999"/>
                                          </p:stCondLst>
                                        </p:cTn>
                                        <p:tgtEl>
                                          <p:spTgt spid="2870"/>
                                        </p:tgtEl>
                                        <p:attrNameLst>
                                          <p:attrName>style.visibility</p:attrName>
                                        </p:attrNameLst>
                                      </p:cBhvr>
                                      <p:to>
                                        <p:strVal val="hidden"/>
                                      </p:to>
                                    </p:set>
                                  </p:childTnLst>
                                </p:cTn>
                              </p:par>
                              <p:par>
                                <p:cTn id="1137" presetID="10" presetClass="exit" presetSubtype="0" fill="hold" nodeType="withEffect">
                                  <p:stCondLst>
                                    <p:cond delay="0"/>
                                  </p:stCondLst>
                                  <p:childTnLst>
                                    <p:animEffect transition="out" filter="fade">
                                      <p:cBhvr>
                                        <p:cTn id="1138" dur="2000"/>
                                        <p:tgtEl>
                                          <p:spTgt spid="2877"/>
                                        </p:tgtEl>
                                      </p:cBhvr>
                                    </p:animEffect>
                                    <p:set>
                                      <p:cBhvr>
                                        <p:cTn id="1139" dur="1" fill="hold">
                                          <p:stCondLst>
                                            <p:cond delay="1999"/>
                                          </p:stCondLst>
                                        </p:cTn>
                                        <p:tgtEl>
                                          <p:spTgt spid="2877"/>
                                        </p:tgtEl>
                                        <p:attrNameLst>
                                          <p:attrName>style.visibility</p:attrName>
                                        </p:attrNameLst>
                                      </p:cBhvr>
                                      <p:to>
                                        <p:strVal val="hidden"/>
                                      </p:to>
                                    </p:set>
                                  </p:childTnLst>
                                </p:cTn>
                              </p:par>
                              <p:par>
                                <p:cTn id="1140" presetID="10" presetClass="exit" presetSubtype="0" fill="hold" nodeType="withEffect">
                                  <p:stCondLst>
                                    <p:cond delay="0"/>
                                  </p:stCondLst>
                                  <p:childTnLst>
                                    <p:animEffect transition="out" filter="fade">
                                      <p:cBhvr>
                                        <p:cTn id="1141" dur="2000"/>
                                        <p:tgtEl>
                                          <p:spTgt spid="2884"/>
                                        </p:tgtEl>
                                      </p:cBhvr>
                                    </p:animEffect>
                                    <p:set>
                                      <p:cBhvr>
                                        <p:cTn id="1142" dur="1" fill="hold">
                                          <p:stCondLst>
                                            <p:cond delay="1999"/>
                                          </p:stCondLst>
                                        </p:cTn>
                                        <p:tgtEl>
                                          <p:spTgt spid="2884"/>
                                        </p:tgtEl>
                                        <p:attrNameLst>
                                          <p:attrName>style.visibility</p:attrName>
                                        </p:attrNameLst>
                                      </p:cBhvr>
                                      <p:to>
                                        <p:strVal val="hidden"/>
                                      </p:to>
                                    </p:set>
                                  </p:childTnLst>
                                </p:cTn>
                              </p:par>
                              <p:par>
                                <p:cTn id="1143" presetID="10" presetClass="exit" presetSubtype="0" fill="hold" nodeType="withEffect">
                                  <p:stCondLst>
                                    <p:cond delay="0"/>
                                  </p:stCondLst>
                                  <p:childTnLst>
                                    <p:animEffect transition="out" filter="fade">
                                      <p:cBhvr>
                                        <p:cTn id="1144" dur="2000"/>
                                        <p:tgtEl>
                                          <p:spTgt spid="2891"/>
                                        </p:tgtEl>
                                      </p:cBhvr>
                                    </p:animEffect>
                                    <p:set>
                                      <p:cBhvr>
                                        <p:cTn id="1145" dur="1" fill="hold">
                                          <p:stCondLst>
                                            <p:cond delay="1999"/>
                                          </p:stCondLst>
                                        </p:cTn>
                                        <p:tgtEl>
                                          <p:spTgt spid="2891"/>
                                        </p:tgtEl>
                                        <p:attrNameLst>
                                          <p:attrName>style.visibility</p:attrName>
                                        </p:attrNameLst>
                                      </p:cBhvr>
                                      <p:to>
                                        <p:strVal val="hidden"/>
                                      </p:to>
                                    </p:set>
                                  </p:childTnLst>
                                </p:cTn>
                              </p:par>
                              <p:par>
                                <p:cTn id="1146" presetID="10" presetClass="exit" presetSubtype="0" fill="hold" nodeType="withEffect">
                                  <p:stCondLst>
                                    <p:cond delay="0"/>
                                  </p:stCondLst>
                                  <p:childTnLst>
                                    <p:animEffect transition="out" filter="fade">
                                      <p:cBhvr>
                                        <p:cTn id="1147" dur="2000"/>
                                        <p:tgtEl>
                                          <p:spTgt spid="2898"/>
                                        </p:tgtEl>
                                      </p:cBhvr>
                                    </p:animEffect>
                                    <p:set>
                                      <p:cBhvr>
                                        <p:cTn id="1148" dur="1" fill="hold">
                                          <p:stCondLst>
                                            <p:cond delay="1999"/>
                                          </p:stCondLst>
                                        </p:cTn>
                                        <p:tgtEl>
                                          <p:spTgt spid="2898"/>
                                        </p:tgtEl>
                                        <p:attrNameLst>
                                          <p:attrName>style.visibility</p:attrName>
                                        </p:attrNameLst>
                                      </p:cBhvr>
                                      <p:to>
                                        <p:strVal val="hidden"/>
                                      </p:to>
                                    </p:set>
                                  </p:childTnLst>
                                </p:cTn>
                              </p:par>
                              <p:par>
                                <p:cTn id="1149" presetID="10" presetClass="exit" presetSubtype="0" fill="hold" nodeType="withEffect">
                                  <p:stCondLst>
                                    <p:cond delay="0"/>
                                  </p:stCondLst>
                                  <p:childTnLst>
                                    <p:animEffect transition="out" filter="fade">
                                      <p:cBhvr>
                                        <p:cTn id="1150" dur="2000"/>
                                        <p:tgtEl>
                                          <p:spTgt spid="2905"/>
                                        </p:tgtEl>
                                      </p:cBhvr>
                                    </p:animEffect>
                                    <p:set>
                                      <p:cBhvr>
                                        <p:cTn id="1151" dur="1" fill="hold">
                                          <p:stCondLst>
                                            <p:cond delay="1999"/>
                                          </p:stCondLst>
                                        </p:cTn>
                                        <p:tgtEl>
                                          <p:spTgt spid="2905"/>
                                        </p:tgtEl>
                                        <p:attrNameLst>
                                          <p:attrName>style.visibility</p:attrName>
                                        </p:attrNameLst>
                                      </p:cBhvr>
                                      <p:to>
                                        <p:strVal val="hidden"/>
                                      </p:to>
                                    </p:set>
                                  </p:childTnLst>
                                </p:cTn>
                              </p:par>
                              <p:par>
                                <p:cTn id="1152" presetID="10" presetClass="exit" presetSubtype="0" fill="hold" nodeType="withEffect">
                                  <p:stCondLst>
                                    <p:cond delay="0"/>
                                  </p:stCondLst>
                                  <p:childTnLst>
                                    <p:animEffect transition="out" filter="fade">
                                      <p:cBhvr>
                                        <p:cTn id="1153" dur="2000"/>
                                        <p:tgtEl>
                                          <p:spTgt spid="2912"/>
                                        </p:tgtEl>
                                      </p:cBhvr>
                                    </p:animEffect>
                                    <p:set>
                                      <p:cBhvr>
                                        <p:cTn id="1154" dur="1" fill="hold">
                                          <p:stCondLst>
                                            <p:cond delay="1999"/>
                                          </p:stCondLst>
                                        </p:cTn>
                                        <p:tgtEl>
                                          <p:spTgt spid="2912"/>
                                        </p:tgtEl>
                                        <p:attrNameLst>
                                          <p:attrName>style.visibility</p:attrName>
                                        </p:attrNameLst>
                                      </p:cBhvr>
                                      <p:to>
                                        <p:strVal val="hidden"/>
                                      </p:to>
                                    </p:set>
                                  </p:childTnLst>
                                </p:cTn>
                              </p:par>
                              <p:par>
                                <p:cTn id="1155" presetID="10" presetClass="exit" presetSubtype="0" fill="hold" nodeType="withEffect">
                                  <p:stCondLst>
                                    <p:cond delay="0"/>
                                  </p:stCondLst>
                                  <p:childTnLst>
                                    <p:animEffect transition="out" filter="fade">
                                      <p:cBhvr>
                                        <p:cTn id="1156" dur="2000"/>
                                        <p:tgtEl>
                                          <p:spTgt spid="2919"/>
                                        </p:tgtEl>
                                      </p:cBhvr>
                                    </p:animEffect>
                                    <p:set>
                                      <p:cBhvr>
                                        <p:cTn id="1157" dur="1" fill="hold">
                                          <p:stCondLst>
                                            <p:cond delay="1999"/>
                                          </p:stCondLst>
                                        </p:cTn>
                                        <p:tgtEl>
                                          <p:spTgt spid="2919"/>
                                        </p:tgtEl>
                                        <p:attrNameLst>
                                          <p:attrName>style.visibility</p:attrName>
                                        </p:attrNameLst>
                                      </p:cBhvr>
                                      <p:to>
                                        <p:strVal val="hidden"/>
                                      </p:to>
                                    </p:set>
                                  </p:childTnLst>
                                </p:cTn>
                              </p:par>
                              <p:par>
                                <p:cTn id="1158" presetID="10" presetClass="exit" presetSubtype="0" fill="hold" nodeType="withEffect">
                                  <p:stCondLst>
                                    <p:cond delay="0"/>
                                  </p:stCondLst>
                                  <p:childTnLst>
                                    <p:animEffect transition="out" filter="fade">
                                      <p:cBhvr>
                                        <p:cTn id="1159" dur="2000"/>
                                        <p:tgtEl>
                                          <p:spTgt spid="2926"/>
                                        </p:tgtEl>
                                      </p:cBhvr>
                                    </p:animEffect>
                                    <p:set>
                                      <p:cBhvr>
                                        <p:cTn id="1160" dur="1" fill="hold">
                                          <p:stCondLst>
                                            <p:cond delay="1999"/>
                                          </p:stCondLst>
                                        </p:cTn>
                                        <p:tgtEl>
                                          <p:spTgt spid="2926"/>
                                        </p:tgtEl>
                                        <p:attrNameLst>
                                          <p:attrName>style.visibility</p:attrName>
                                        </p:attrNameLst>
                                      </p:cBhvr>
                                      <p:to>
                                        <p:strVal val="hidden"/>
                                      </p:to>
                                    </p:set>
                                  </p:childTnLst>
                                </p:cTn>
                              </p:par>
                              <p:par>
                                <p:cTn id="1161" presetID="10" presetClass="exit" presetSubtype="0" fill="hold" nodeType="withEffect">
                                  <p:stCondLst>
                                    <p:cond delay="0"/>
                                  </p:stCondLst>
                                  <p:childTnLst>
                                    <p:animEffect transition="out" filter="fade">
                                      <p:cBhvr>
                                        <p:cTn id="1162" dur="2000"/>
                                        <p:tgtEl>
                                          <p:spTgt spid="2933"/>
                                        </p:tgtEl>
                                      </p:cBhvr>
                                    </p:animEffect>
                                    <p:set>
                                      <p:cBhvr>
                                        <p:cTn id="1163" dur="1" fill="hold">
                                          <p:stCondLst>
                                            <p:cond delay="1999"/>
                                          </p:stCondLst>
                                        </p:cTn>
                                        <p:tgtEl>
                                          <p:spTgt spid="2933"/>
                                        </p:tgtEl>
                                        <p:attrNameLst>
                                          <p:attrName>style.visibility</p:attrName>
                                        </p:attrNameLst>
                                      </p:cBhvr>
                                      <p:to>
                                        <p:strVal val="hidden"/>
                                      </p:to>
                                    </p:set>
                                  </p:childTnLst>
                                </p:cTn>
                              </p:par>
                              <p:par>
                                <p:cTn id="1164" presetID="10" presetClass="exit" presetSubtype="0" fill="hold" nodeType="withEffect">
                                  <p:stCondLst>
                                    <p:cond delay="0"/>
                                  </p:stCondLst>
                                  <p:childTnLst>
                                    <p:animEffect transition="out" filter="fade">
                                      <p:cBhvr>
                                        <p:cTn id="1165" dur="2000"/>
                                        <p:tgtEl>
                                          <p:spTgt spid="2940"/>
                                        </p:tgtEl>
                                      </p:cBhvr>
                                    </p:animEffect>
                                    <p:set>
                                      <p:cBhvr>
                                        <p:cTn id="1166" dur="1" fill="hold">
                                          <p:stCondLst>
                                            <p:cond delay="1999"/>
                                          </p:stCondLst>
                                        </p:cTn>
                                        <p:tgtEl>
                                          <p:spTgt spid="2940"/>
                                        </p:tgtEl>
                                        <p:attrNameLst>
                                          <p:attrName>style.visibility</p:attrName>
                                        </p:attrNameLst>
                                      </p:cBhvr>
                                      <p:to>
                                        <p:strVal val="hidden"/>
                                      </p:to>
                                    </p:set>
                                  </p:childTnLst>
                                </p:cTn>
                              </p:par>
                              <p:par>
                                <p:cTn id="1167" presetID="10" presetClass="exit" presetSubtype="0" fill="hold" nodeType="withEffect">
                                  <p:stCondLst>
                                    <p:cond delay="0"/>
                                  </p:stCondLst>
                                  <p:childTnLst>
                                    <p:animEffect transition="out" filter="fade">
                                      <p:cBhvr>
                                        <p:cTn id="1168" dur="2000"/>
                                        <p:tgtEl>
                                          <p:spTgt spid="2947"/>
                                        </p:tgtEl>
                                      </p:cBhvr>
                                    </p:animEffect>
                                    <p:set>
                                      <p:cBhvr>
                                        <p:cTn id="1169" dur="1" fill="hold">
                                          <p:stCondLst>
                                            <p:cond delay="1999"/>
                                          </p:stCondLst>
                                        </p:cTn>
                                        <p:tgtEl>
                                          <p:spTgt spid="2947"/>
                                        </p:tgtEl>
                                        <p:attrNameLst>
                                          <p:attrName>style.visibility</p:attrName>
                                        </p:attrNameLst>
                                      </p:cBhvr>
                                      <p:to>
                                        <p:strVal val="hidden"/>
                                      </p:to>
                                    </p:set>
                                  </p:childTnLst>
                                </p:cTn>
                              </p:par>
                              <p:par>
                                <p:cTn id="1170" presetID="10" presetClass="exit" presetSubtype="0" fill="hold" nodeType="withEffect">
                                  <p:stCondLst>
                                    <p:cond delay="0"/>
                                  </p:stCondLst>
                                  <p:childTnLst>
                                    <p:animEffect transition="out" filter="fade">
                                      <p:cBhvr>
                                        <p:cTn id="1171" dur="2000"/>
                                        <p:tgtEl>
                                          <p:spTgt spid="2954"/>
                                        </p:tgtEl>
                                      </p:cBhvr>
                                    </p:animEffect>
                                    <p:set>
                                      <p:cBhvr>
                                        <p:cTn id="1172" dur="1" fill="hold">
                                          <p:stCondLst>
                                            <p:cond delay="1999"/>
                                          </p:stCondLst>
                                        </p:cTn>
                                        <p:tgtEl>
                                          <p:spTgt spid="2954"/>
                                        </p:tgtEl>
                                        <p:attrNameLst>
                                          <p:attrName>style.visibility</p:attrName>
                                        </p:attrNameLst>
                                      </p:cBhvr>
                                      <p:to>
                                        <p:strVal val="hidden"/>
                                      </p:to>
                                    </p:set>
                                  </p:childTnLst>
                                </p:cTn>
                              </p:par>
                              <p:par>
                                <p:cTn id="1173" presetID="10" presetClass="exit" presetSubtype="0" fill="hold" nodeType="withEffect">
                                  <p:stCondLst>
                                    <p:cond delay="0"/>
                                  </p:stCondLst>
                                  <p:childTnLst>
                                    <p:animEffect transition="out" filter="fade">
                                      <p:cBhvr>
                                        <p:cTn id="1174" dur="2000"/>
                                        <p:tgtEl>
                                          <p:spTgt spid="2961"/>
                                        </p:tgtEl>
                                      </p:cBhvr>
                                    </p:animEffect>
                                    <p:set>
                                      <p:cBhvr>
                                        <p:cTn id="1175" dur="1" fill="hold">
                                          <p:stCondLst>
                                            <p:cond delay="1999"/>
                                          </p:stCondLst>
                                        </p:cTn>
                                        <p:tgtEl>
                                          <p:spTgt spid="2961"/>
                                        </p:tgtEl>
                                        <p:attrNameLst>
                                          <p:attrName>style.visibility</p:attrName>
                                        </p:attrNameLst>
                                      </p:cBhvr>
                                      <p:to>
                                        <p:strVal val="hidden"/>
                                      </p:to>
                                    </p:set>
                                  </p:childTnLst>
                                </p:cTn>
                              </p:par>
                              <p:par>
                                <p:cTn id="1176" presetID="10" presetClass="exit" presetSubtype="0" fill="hold" nodeType="withEffect">
                                  <p:stCondLst>
                                    <p:cond delay="0"/>
                                  </p:stCondLst>
                                  <p:childTnLst>
                                    <p:animEffect transition="out" filter="fade">
                                      <p:cBhvr>
                                        <p:cTn id="1177" dur="2000"/>
                                        <p:tgtEl>
                                          <p:spTgt spid="2968"/>
                                        </p:tgtEl>
                                      </p:cBhvr>
                                    </p:animEffect>
                                    <p:set>
                                      <p:cBhvr>
                                        <p:cTn id="1178" dur="1" fill="hold">
                                          <p:stCondLst>
                                            <p:cond delay="1999"/>
                                          </p:stCondLst>
                                        </p:cTn>
                                        <p:tgtEl>
                                          <p:spTgt spid="2968"/>
                                        </p:tgtEl>
                                        <p:attrNameLst>
                                          <p:attrName>style.visibility</p:attrName>
                                        </p:attrNameLst>
                                      </p:cBhvr>
                                      <p:to>
                                        <p:strVal val="hidden"/>
                                      </p:to>
                                    </p:set>
                                  </p:childTnLst>
                                </p:cTn>
                              </p:par>
                              <p:par>
                                <p:cTn id="1179" presetID="9" presetClass="entr" presetSubtype="0" fill="hold" grpId="0" nodeType="withEffect">
                                  <p:stCondLst>
                                    <p:cond delay="0"/>
                                  </p:stCondLst>
                                  <p:childTnLst>
                                    <p:set>
                                      <p:cBhvr>
                                        <p:cTn id="1180" dur="1" fill="hold">
                                          <p:stCondLst>
                                            <p:cond delay="0"/>
                                          </p:stCondLst>
                                        </p:cTn>
                                        <p:tgtEl>
                                          <p:spTgt spid="2555"/>
                                        </p:tgtEl>
                                        <p:attrNameLst>
                                          <p:attrName>style.visibility</p:attrName>
                                        </p:attrNameLst>
                                      </p:cBhvr>
                                      <p:to>
                                        <p:strVal val="visible"/>
                                      </p:to>
                                    </p:set>
                                    <p:animEffect transition="in" filter="dissolve">
                                      <p:cBhvr>
                                        <p:cTn id="1181" dur="1000"/>
                                        <p:tgtEl>
                                          <p:spTgt spid="2555"/>
                                        </p:tgtEl>
                                      </p:cBhvr>
                                    </p:animEffect>
                                  </p:childTnLst>
                                </p:cTn>
                              </p:par>
                              <p:par>
                                <p:cTn id="1182" presetID="9" presetClass="entr" presetSubtype="0" fill="hold" grpId="0" nodeType="withEffect">
                                  <p:stCondLst>
                                    <p:cond delay="0"/>
                                  </p:stCondLst>
                                  <p:childTnLst>
                                    <p:set>
                                      <p:cBhvr>
                                        <p:cTn id="1183" dur="1" fill="hold">
                                          <p:stCondLst>
                                            <p:cond delay="0"/>
                                          </p:stCondLst>
                                        </p:cTn>
                                        <p:tgtEl>
                                          <p:spTgt spid="2975"/>
                                        </p:tgtEl>
                                        <p:attrNameLst>
                                          <p:attrName>style.visibility</p:attrName>
                                        </p:attrNameLst>
                                      </p:cBhvr>
                                      <p:to>
                                        <p:strVal val="visible"/>
                                      </p:to>
                                    </p:set>
                                    <p:animEffect transition="in" filter="dissolve">
                                      <p:cBhvr>
                                        <p:cTn id="1184" dur="1000"/>
                                        <p:tgtEl>
                                          <p:spTgt spid="2975"/>
                                        </p:tgtEl>
                                      </p:cBhvr>
                                    </p:animEffect>
                                  </p:childTnLst>
                                </p:cTn>
                              </p:par>
                              <p:par>
                                <p:cTn id="1185" presetID="10" presetClass="entr" presetSubtype="0" fill="hold" grpId="0" nodeType="withEffect">
                                  <p:stCondLst>
                                    <p:cond delay="0"/>
                                  </p:stCondLst>
                                  <p:childTnLst>
                                    <p:set>
                                      <p:cBhvr>
                                        <p:cTn id="1186" dur="1" fill="hold">
                                          <p:stCondLst>
                                            <p:cond delay="0"/>
                                          </p:stCondLst>
                                        </p:cTn>
                                        <p:tgtEl>
                                          <p:spTgt spid="3038"/>
                                        </p:tgtEl>
                                        <p:attrNameLst>
                                          <p:attrName>style.visibility</p:attrName>
                                        </p:attrNameLst>
                                      </p:cBhvr>
                                      <p:to>
                                        <p:strVal val="visible"/>
                                      </p:to>
                                    </p:set>
                                    <p:animEffect transition="in" filter="fade">
                                      <p:cBhvr>
                                        <p:cTn id="1187" dur="1000"/>
                                        <p:tgtEl>
                                          <p:spTgt spid="3038"/>
                                        </p:tgtEl>
                                      </p:cBhvr>
                                    </p:animEffect>
                                  </p:childTnLst>
                                </p:cTn>
                              </p:par>
                              <p:par>
                                <p:cTn id="1188" presetID="10" presetClass="entr" presetSubtype="0" fill="hold" grpId="0" nodeType="withEffect">
                                  <p:stCondLst>
                                    <p:cond delay="0"/>
                                  </p:stCondLst>
                                  <p:childTnLst>
                                    <p:set>
                                      <p:cBhvr>
                                        <p:cTn id="1189" dur="1" fill="hold">
                                          <p:stCondLst>
                                            <p:cond delay="0"/>
                                          </p:stCondLst>
                                        </p:cTn>
                                        <p:tgtEl>
                                          <p:spTgt spid="3052"/>
                                        </p:tgtEl>
                                        <p:attrNameLst>
                                          <p:attrName>style.visibility</p:attrName>
                                        </p:attrNameLst>
                                      </p:cBhvr>
                                      <p:to>
                                        <p:strVal val="visible"/>
                                      </p:to>
                                    </p:set>
                                    <p:animEffect transition="in" filter="fade">
                                      <p:cBhvr>
                                        <p:cTn id="1190" dur="1000"/>
                                        <p:tgtEl>
                                          <p:spTgt spid="30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555" grpId="0"/>
      <p:bldP spid="2975" grpId="0"/>
      <p:bldP spid="3038" grpId="0"/>
      <p:bldP spid="3052" grpId="0"/>
    </p:bldLst>
  </p:timing>
</p:sld>
</file>

<file path=ppt/slides/slide1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pSp>
        <p:nvGrpSpPr>
          <p:cNvPr id="8" name="Groupe 11"/>
          <p:cNvGrpSpPr>
            <a:grpSpLocks/>
          </p:cNvGrpSpPr>
          <p:nvPr/>
        </p:nvGrpSpPr>
        <p:grpSpPr bwMode="auto">
          <a:xfrm>
            <a:off x="0" y="0"/>
            <a:ext cx="1247775" cy="6944497"/>
            <a:chOff x="0" y="0"/>
            <a:chExt cx="1247775" cy="6944498"/>
          </a:xfrm>
        </p:grpSpPr>
        <p:sp>
          <p:nvSpPr>
            <p:cNvPr id="9" name="Rectangle 8"/>
            <p:cNvSpPr/>
            <p:nvPr/>
          </p:nvSpPr>
          <p:spPr>
            <a:xfrm>
              <a:off x="0" y="0"/>
              <a:ext cx="923925" cy="6858001"/>
            </a:xfrm>
            <a:prstGeom prst="rect">
              <a:avLst/>
            </a:prstGeom>
            <a:solidFill>
              <a:srgbClr val="D967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a:p>
          </p:txBody>
        </p:sp>
        <p:sp>
          <p:nvSpPr>
            <p:cNvPr id="10" name="Ellipse 9"/>
            <p:cNvSpPr/>
            <p:nvPr/>
          </p:nvSpPr>
          <p:spPr>
            <a:xfrm>
              <a:off x="600075" y="86497"/>
              <a:ext cx="647700" cy="685800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grpSp>
      <p:sp>
        <p:nvSpPr>
          <p:cNvPr id="5" name="Rectangle 4"/>
          <p:cNvSpPr/>
          <p:nvPr/>
        </p:nvSpPr>
        <p:spPr>
          <a:xfrm>
            <a:off x="767314" y="788158"/>
            <a:ext cx="8019528" cy="3594062"/>
          </a:xfrm>
          <a:prstGeom prst="rect">
            <a:avLst/>
          </a:prstGeom>
          <a:solidFill>
            <a:schemeClr val="accent6">
              <a:lumMod val="20000"/>
              <a:lumOff val="80000"/>
              <a:alpha val="42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6" name="Image 5"/>
          <p:cNvPicPr>
            <a:picLocks noChangeAspect="1"/>
          </p:cNvPicPr>
          <p:nvPr/>
        </p:nvPicPr>
        <p:blipFill rotWithShape="1">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l="10245" t="18608" r="10245" b="17861"/>
          <a:stretch/>
        </p:blipFill>
        <p:spPr>
          <a:xfrm>
            <a:off x="6849256" y="984860"/>
            <a:ext cx="1599373" cy="931142"/>
          </a:xfrm>
          <a:prstGeom prst="rect">
            <a:avLst/>
          </a:prstGeom>
        </p:spPr>
      </p:pic>
      <p:pic>
        <p:nvPicPr>
          <p:cNvPr id="7" name="Image 6"/>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19436099">
            <a:off x="1849897" y="1565888"/>
            <a:ext cx="817366" cy="550051"/>
          </a:xfrm>
          <a:prstGeom prst="rect">
            <a:avLst/>
          </a:prstGeom>
        </p:spPr>
      </p:pic>
      <p:pic>
        <p:nvPicPr>
          <p:cNvPr id="11" name="Image 10"/>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3463750" y="811806"/>
            <a:ext cx="1978269" cy="1487658"/>
          </a:xfrm>
          <a:prstGeom prst="rect">
            <a:avLst/>
          </a:prstGeom>
        </p:spPr>
      </p:pic>
      <p:pic>
        <p:nvPicPr>
          <p:cNvPr id="14" name="Image 13"/>
          <p:cNvPicPr>
            <a:picLocks noChangeAspect="1"/>
          </p:cNvPicPr>
          <p:nvPr/>
        </p:nvPicPr>
        <p:blipFill rotWithShape="1">
          <a:blip r:embed="rId5" cstate="print">
            <a:extLst>
              <a:ext uri="{28A0092B-C50C-407E-A947-70E740481C1C}">
                <a14:useLocalDpi xmlns:a14="http://schemas.microsoft.com/office/drawing/2010/main" val="0"/>
              </a:ext>
            </a:extLst>
          </a:blip>
          <a:srcRect l="18911" t="6858" r="15174" b="19105"/>
          <a:stretch/>
        </p:blipFill>
        <p:spPr>
          <a:xfrm>
            <a:off x="1672885" y="2845350"/>
            <a:ext cx="1412159" cy="933034"/>
          </a:xfrm>
          <a:prstGeom prst="rect">
            <a:avLst/>
          </a:prstGeom>
          <a:ln>
            <a:noFill/>
          </a:ln>
          <a:effectLst>
            <a:softEdge rad="112500"/>
          </a:effectLst>
        </p:spPr>
      </p:pic>
      <p:pic>
        <p:nvPicPr>
          <p:cNvPr id="15" name="Image 14"/>
          <p:cNvPicPr>
            <a:picLocks noChangeAspect="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3863745" y="2803184"/>
            <a:ext cx="1595910" cy="1194572"/>
          </a:xfrm>
          <a:prstGeom prst="rect">
            <a:avLst/>
          </a:prstGeom>
        </p:spPr>
      </p:pic>
      <p:sp>
        <p:nvSpPr>
          <p:cNvPr id="20" name="Text Box 6"/>
          <p:cNvSpPr txBox="1">
            <a:spLocks noChangeArrowheads="1"/>
          </p:cNvSpPr>
          <p:nvPr/>
        </p:nvSpPr>
        <p:spPr bwMode="auto">
          <a:xfrm>
            <a:off x="6869213" y="1793999"/>
            <a:ext cx="1608347" cy="400110"/>
          </a:xfrm>
          <a:prstGeom prst="rect">
            <a:avLst/>
          </a:prstGeom>
          <a:noFill/>
          <a:ln w="9525">
            <a:noFill/>
            <a:miter lim="800000"/>
            <a:headEnd/>
            <a:tailEnd/>
          </a:ln>
        </p:spPr>
        <p:txBody>
          <a:bodyPr wrap="square">
            <a:spAutoFit/>
          </a:bodyPr>
          <a:lstStyle/>
          <a:p>
            <a:pPr>
              <a:spcBef>
                <a:spcPct val="50000"/>
              </a:spcBef>
            </a:pPr>
            <a:r>
              <a:rPr lang="fr-FR" sz="2000" i="1" u="sng" dirty="0"/>
              <a:t>Epluchures</a:t>
            </a:r>
            <a:endParaRPr lang="fr-FR" sz="2000" b="1" dirty="0">
              <a:latin typeface="Cooper Black" pitchFamily="18" charset="0"/>
            </a:endParaRPr>
          </a:p>
        </p:txBody>
      </p:sp>
      <p:sp>
        <p:nvSpPr>
          <p:cNvPr id="22" name="Text Box 6"/>
          <p:cNvSpPr txBox="1">
            <a:spLocks noChangeArrowheads="1"/>
          </p:cNvSpPr>
          <p:nvPr/>
        </p:nvSpPr>
        <p:spPr bwMode="auto">
          <a:xfrm>
            <a:off x="1381829" y="2029185"/>
            <a:ext cx="1608347" cy="400110"/>
          </a:xfrm>
          <a:prstGeom prst="rect">
            <a:avLst/>
          </a:prstGeom>
          <a:noFill/>
          <a:ln w="9525">
            <a:noFill/>
            <a:miter lim="800000"/>
            <a:headEnd/>
            <a:tailEnd/>
          </a:ln>
        </p:spPr>
        <p:txBody>
          <a:bodyPr wrap="square">
            <a:spAutoFit/>
          </a:bodyPr>
          <a:lstStyle/>
          <a:p>
            <a:pPr>
              <a:spcBef>
                <a:spcPct val="50000"/>
              </a:spcBef>
            </a:pPr>
            <a:r>
              <a:rPr lang="fr-FR" sz="2000" i="1" u="sng" dirty="0"/>
              <a:t>Marc de café</a:t>
            </a:r>
            <a:endParaRPr lang="fr-FR" sz="2000" b="1" dirty="0">
              <a:latin typeface="Cooper Black" pitchFamily="18" charset="0"/>
            </a:endParaRPr>
          </a:p>
        </p:txBody>
      </p:sp>
      <p:sp>
        <p:nvSpPr>
          <p:cNvPr id="23" name="Text Box 6"/>
          <p:cNvSpPr txBox="1">
            <a:spLocks noChangeArrowheads="1"/>
          </p:cNvSpPr>
          <p:nvPr/>
        </p:nvSpPr>
        <p:spPr bwMode="auto">
          <a:xfrm>
            <a:off x="3807918" y="2033019"/>
            <a:ext cx="2171788" cy="400110"/>
          </a:xfrm>
          <a:prstGeom prst="rect">
            <a:avLst/>
          </a:prstGeom>
          <a:noFill/>
          <a:ln w="9525">
            <a:noFill/>
            <a:miter lim="800000"/>
            <a:headEnd/>
            <a:tailEnd/>
          </a:ln>
        </p:spPr>
        <p:txBody>
          <a:bodyPr wrap="square">
            <a:spAutoFit/>
          </a:bodyPr>
          <a:lstStyle/>
          <a:p>
            <a:pPr>
              <a:spcBef>
                <a:spcPct val="50000"/>
              </a:spcBef>
            </a:pPr>
            <a:r>
              <a:rPr lang="fr-FR" sz="2000" i="1" u="sng" dirty="0"/>
              <a:t>Restes de repas</a:t>
            </a:r>
            <a:endParaRPr lang="fr-FR" sz="2000" b="1" dirty="0">
              <a:latin typeface="Cooper Black" pitchFamily="18" charset="0"/>
            </a:endParaRPr>
          </a:p>
        </p:txBody>
      </p:sp>
      <p:sp>
        <p:nvSpPr>
          <p:cNvPr id="24" name="Text Box 6"/>
          <p:cNvSpPr txBox="1">
            <a:spLocks noChangeArrowheads="1"/>
          </p:cNvSpPr>
          <p:nvPr/>
        </p:nvSpPr>
        <p:spPr bwMode="auto">
          <a:xfrm>
            <a:off x="1317685" y="3778384"/>
            <a:ext cx="2022230" cy="400110"/>
          </a:xfrm>
          <a:prstGeom prst="rect">
            <a:avLst/>
          </a:prstGeom>
          <a:noFill/>
          <a:ln w="9525">
            <a:noFill/>
            <a:miter lim="800000"/>
            <a:headEnd/>
            <a:tailEnd/>
          </a:ln>
        </p:spPr>
        <p:txBody>
          <a:bodyPr wrap="square">
            <a:spAutoFit/>
          </a:bodyPr>
          <a:lstStyle/>
          <a:p>
            <a:pPr>
              <a:spcBef>
                <a:spcPct val="50000"/>
              </a:spcBef>
            </a:pPr>
            <a:r>
              <a:rPr lang="fr-FR" sz="2000" i="1" u="sng" dirty="0"/>
              <a:t>Tonte de pelouse</a:t>
            </a:r>
            <a:endParaRPr lang="fr-FR" sz="2000" b="1" dirty="0">
              <a:latin typeface="Cooper Black" pitchFamily="18" charset="0"/>
            </a:endParaRPr>
          </a:p>
        </p:txBody>
      </p:sp>
      <p:sp>
        <p:nvSpPr>
          <p:cNvPr id="25" name="Text Box 6"/>
          <p:cNvSpPr txBox="1">
            <a:spLocks noChangeArrowheads="1"/>
          </p:cNvSpPr>
          <p:nvPr/>
        </p:nvSpPr>
        <p:spPr bwMode="auto">
          <a:xfrm>
            <a:off x="3766180" y="3767033"/>
            <a:ext cx="1914360" cy="400110"/>
          </a:xfrm>
          <a:prstGeom prst="rect">
            <a:avLst/>
          </a:prstGeom>
          <a:noFill/>
          <a:ln w="9525">
            <a:noFill/>
            <a:miter lim="800000"/>
            <a:headEnd/>
            <a:tailEnd/>
          </a:ln>
        </p:spPr>
        <p:txBody>
          <a:bodyPr wrap="square">
            <a:spAutoFit/>
          </a:bodyPr>
          <a:lstStyle/>
          <a:p>
            <a:pPr>
              <a:spcBef>
                <a:spcPct val="50000"/>
              </a:spcBef>
            </a:pPr>
            <a:r>
              <a:rPr lang="fr-FR" sz="2000" i="1" u="sng" dirty="0"/>
              <a:t>Feuilles mortes</a:t>
            </a:r>
            <a:endParaRPr lang="fr-FR" sz="2000" b="1" dirty="0">
              <a:latin typeface="Cooper Black" pitchFamily="18" charset="0"/>
            </a:endParaRPr>
          </a:p>
        </p:txBody>
      </p:sp>
      <p:pic>
        <p:nvPicPr>
          <p:cNvPr id="21" name="Image 20"/>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6815101" y="2513249"/>
            <a:ext cx="1633528" cy="1226006"/>
          </a:xfrm>
          <a:prstGeom prst="rect">
            <a:avLst/>
          </a:prstGeom>
          <a:ln>
            <a:noFill/>
          </a:ln>
          <a:effectLst>
            <a:softEdge rad="112500"/>
          </a:effectLst>
        </p:spPr>
      </p:pic>
      <p:sp>
        <p:nvSpPr>
          <p:cNvPr id="26" name="Text Box 6"/>
          <p:cNvSpPr txBox="1">
            <a:spLocks noChangeArrowheads="1"/>
          </p:cNvSpPr>
          <p:nvPr/>
        </p:nvSpPr>
        <p:spPr bwMode="auto">
          <a:xfrm>
            <a:off x="6864530" y="3739255"/>
            <a:ext cx="2171788" cy="400110"/>
          </a:xfrm>
          <a:prstGeom prst="rect">
            <a:avLst/>
          </a:prstGeom>
          <a:noFill/>
          <a:ln w="9525">
            <a:noFill/>
            <a:miter lim="800000"/>
            <a:headEnd/>
            <a:tailEnd/>
          </a:ln>
        </p:spPr>
        <p:txBody>
          <a:bodyPr wrap="square">
            <a:spAutoFit/>
          </a:bodyPr>
          <a:lstStyle/>
          <a:p>
            <a:pPr>
              <a:spcBef>
                <a:spcPct val="50000"/>
              </a:spcBef>
            </a:pPr>
            <a:r>
              <a:rPr lang="fr-FR" sz="2000" i="1" u="sng" dirty="0"/>
              <a:t>Broyat</a:t>
            </a:r>
            <a:endParaRPr lang="fr-FR" sz="2000" b="1" dirty="0">
              <a:latin typeface="Cooper Black" pitchFamily="18" charset="0"/>
            </a:endParaRPr>
          </a:p>
        </p:txBody>
      </p:sp>
      <p:pic>
        <p:nvPicPr>
          <p:cNvPr id="28" name="Image 27"/>
          <p:cNvPicPr>
            <a:picLocks noChangeAspect="1"/>
          </p:cNvPicPr>
          <p:nvPr/>
        </p:nvPicPr>
        <p:blipFill>
          <a:blip r:embed="rId8"/>
          <a:stretch>
            <a:fillRect/>
          </a:stretch>
        </p:blipFill>
        <p:spPr>
          <a:xfrm flipH="1">
            <a:off x="1505206" y="5260047"/>
            <a:ext cx="1260946" cy="1603011"/>
          </a:xfrm>
          <a:prstGeom prst="rect">
            <a:avLst/>
          </a:prstGeom>
        </p:spPr>
      </p:pic>
      <p:pic>
        <p:nvPicPr>
          <p:cNvPr id="4" name="Image 3"/>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2809640" y="5456041"/>
            <a:ext cx="2108209" cy="1401959"/>
          </a:xfrm>
          <a:prstGeom prst="rect">
            <a:avLst/>
          </a:prstGeom>
          <a:ln>
            <a:noFill/>
          </a:ln>
          <a:effectLst>
            <a:softEdge rad="112500"/>
          </a:effectLst>
        </p:spPr>
      </p:pic>
      <p:sp>
        <p:nvSpPr>
          <p:cNvPr id="16" name="Flèche vers le bas 15"/>
          <p:cNvSpPr/>
          <p:nvPr/>
        </p:nvSpPr>
        <p:spPr>
          <a:xfrm>
            <a:off x="2651033" y="4368292"/>
            <a:ext cx="511738" cy="791602"/>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0" name="Text Box 6"/>
          <p:cNvSpPr txBox="1">
            <a:spLocks noChangeArrowheads="1"/>
          </p:cNvSpPr>
          <p:nvPr/>
        </p:nvSpPr>
        <p:spPr bwMode="auto">
          <a:xfrm>
            <a:off x="759583" y="4669523"/>
            <a:ext cx="1608347" cy="707886"/>
          </a:xfrm>
          <a:prstGeom prst="rect">
            <a:avLst/>
          </a:prstGeom>
          <a:noFill/>
          <a:ln w="9525">
            <a:noFill/>
            <a:miter lim="800000"/>
            <a:headEnd/>
            <a:tailEnd/>
          </a:ln>
        </p:spPr>
        <p:txBody>
          <a:bodyPr wrap="square">
            <a:spAutoFit/>
          </a:bodyPr>
          <a:lstStyle/>
          <a:p>
            <a:pPr>
              <a:spcBef>
                <a:spcPct val="50000"/>
              </a:spcBef>
            </a:pPr>
            <a:r>
              <a:rPr lang="fr-FR" sz="2000" i="1" dirty="0"/>
              <a:t>Dans un composteur</a:t>
            </a:r>
            <a:endParaRPr lang="fr-FR" sz="2000" b="1" dirty="0">
              <a:latin typeface="Cooper Black" pitchFamily="18" charset="0"/>
            </a:endParaRPr>
          </a:p>
        </p:txBody>
      </p:sp>
      <p:sp>
        <p:nvSpPr>
          <p:cNvPr id="31" name="Text Box 6"/>
          <p:cNvSpPr txBox="1">
            <a:spLocks noChangeArrowheads="1"/>
          </p:cNvSpPr>
          <p:nvPr/>
        </p:nvSpPr>
        <p:spPr bwMode="auto">
          <a:xfrm>
            <a:off x="3115014" y="4843345"/>
            <a:ext cx="1224074" cy="707886"/>
          </a:xfrm>
          <a:prstGeom prst="rect">
            <a:avLst/>
          </a:prstGeom>
          <a:noFill/>
          <a:ln w="9525">
            <a:noFill/>
            <a:miter lim="800000"/>
            <a:headEnd/>
            <a:tailEnd/>
          </a:ln>
        </p:spPr>
        <p:txBody>
          <a:bodyPr wrap="square">
            <a:spAutoFit/>
          </a:bodyPr>
          <a:lstStyle/>
          <a:p>
            <a:pPr>
              <a:spcBef>
                <a:spcPct val="50000"/>
              </a:spcBef>
            </a:pPr>
            <a:r>
              <a:rPr lang="fr-FR" sz="2000" i="1" dirty="0"/>
              <a:t>Ou en tas au sol</a:t>
            </a:r>
            <a:endParaRPr lang="fr-FR" sz="2000" b="1" dirty="0">
              <a:latin typeface="Cooper Black" pitchFamily="18" charset="0"/>
            </a:endParaRPr>
          </a:p>
        </p:txBody>
      </p:sp>
      <p:sp>
        <p:nvSpPr>
          <p:cNvPr id="32" name="Flèche vers le bas 31"/>
          <p:cNvSpPr/>
          <p:nvPr/>
        </p:nvSpPr>
        <p:spPr>
          <a:xfrm rot="16200000">
            <a:off x="5394587" y="5524695"/>
            <a:ext cx="511738" cy="791602"/>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33" name="Picture 16" descr="00641"/>
          <p:cNvPicPr>
            <a:picLocks noChangeAspect="1" noChangeArrowheads="1"/>
          </p:cNvPicPr>
          <p:nvPr/>
        </p:nvPicPr>
        <p:blipFill>
          <a:blip r:embed="rId10" cstate="print"/>
          <a:srcRect l="2655" t="7813" r="4424" b="6249"/>
          <a:stretch>
            <a:fillRect/>
          </a:stretch>
        </p:blipFill>
        <p:spPr>
          <a:xfrm>
            <a:off x="6561993" y="5191359"/>
            <a:ext cx="2409479" cy="1514529"/>
          </a:xfrm>
          <a:prstGeom prst="rect">
            <a:avLst/>
          </a:prstGeom>
          <a:ln>
            <a:noFill/>
          </a:ln>
          <a:effectLst>
            <a:softEdge rad="112500"/>
          </a:effectLst>
        </p:spPr>
      </p:pic>
      <p:sp>
        <p:nvSpPr>
          <p:cNvPr id="34" name="Text Box 6"/>
          <p:cNvSpPr txBox="1">
            <a:spLocks noChangeArrowheads="1"/>
          </p:cNvSpPr>
          <p:nvPr/>
        </p:nvSpPr>
        <p:spPr bwMode="auto">
          <a:xfrm>
            <a:off x="5126141" y="5102098"/>
            <a:ext cx="1048629" cy="707886"/>
          </a:xfrm>
          <a:prstGeom prst="rect">
            <a:avLst/>
          </a:prstGeom>
          <a:noFill/>
          <a:ln w="9525">
            <a:noFill/>
            <a:miter lim="800000"/>
            <a:headEnd/>
            <a:tailEnd/>
          </a:ln>
        </p:spPr>
        <p:txBody>
          <a:bodyPr wrap="square">
            <a:spAutoFit/>
          </a:bodyPr>
          <a:lstStyle/>
          <a:p>
            <a:pPr>
              <a:spcBef>
                <a:spcPct val="50000"/>
              </a:spcBef>
            </a:pPr>
            <a:r>
              <a:rPr lang="fr-FR" sz="2000" i="1" dirty="0"/>
              <a:t>8 mois- 1 an</a:t>
            </a:r>
            <a:endParaRPr lang="fr-FR" sz="2000" b="1" dirty="0">
              <a:latin typeface="Cooper Black" pitchFamily="18" charset="0"/>
            </a:endParaRPr>
          </a:p>
        </p:txBody>
      </p:sp>
      <p:sp>
        <p:nvSpPr>
          <p:cNvPr id="35" name="Text Box 6"/>
          <p:cNvSpPr txBox="1">
            <a:spLocks noChangeArrowheads="1"/>
          </p:cNvSpPr>
          <p:nvPr/>
        </p:nvSpPr>
        <p:spPr bwMode="auto">
          <a:xfrm>
            <a:off x="7224555" y="4843345"/>
            <a:ext cx="1224074" cy="400110"/>
          </a:xfrm>
          <a:prstGeom prst="rect">
            <a:avLst/>
          </a:prstGeom>
          <a:noFill/>
          <a:ln w="9525">
            <a:noFill/>
            <a:miter lim="800000"/>
            <a:headEnd/>
            <a:tailEnd/>
          </a:ln>
        </p:spPr>
        <p:txBody>
          <a:bodyPr wrap="square">
            <a:spAutoFit/>
          </a:bodyPr>
          <a:lstStyle/>
          <a:p>
            <a:pPr>
              <a:spcBef>
                <a:spcPct val="50000"/>
              </a:spcBef>
            </a:pPr>
            <a:r>
              <a:rPr lang="fr-FR" sz="2000" i="1" dirty="0"/>
              <a:t>Compost</a:t>
            </a:r>
            <a:endParaRPr lang="fr-FR" sz="2000" b="1" dirty="0">
              <a:latin typeface="Cooper Black" pitchFamily="18" charset="0"/>
            </a:endParaRPr>
          </a:p>
        </p:txBody>
      </p:sp>
      <p:sp>
        <p:nvSpPr>
          <p:cNvPr id="29" name="ZoneTexte 28"/>
          <p:cNvSpPr txBox="1">
            <a:spLocks noChangeArrowheads="1"/>
          </p:cNvSpPr>
          <p:nvPr/>
        </p:nvSpPr>
        <p:spPr bwMode="auto">
          <a:xfrm>
            <a:off x="581054" y="194189"/>
            <a:ext cx="8358188" cy="584200"/>
          </a:xfrm>
          <a:prstGeom prst="rect">
            <a:avLst/>
          </a:prstGeom>
          <a:noFill/>
          <a:ln w="9525">
            <a:noFill/>
            <a:miter lim="800000"/>
            <a:headEnd/>
            <a:tailEnd/>
          </a:ln>
        </p:spPr>
        <p:txBody>
          <a:bodyPr>
            <a:spAutoFit/>
          </a:bodyPr>
          <a:lstStyle/>
          <a:p>
            <a:pPr algn="ctr"/>
            <a:r>
              <a:rPr lang="fr-FR" sz="3200" b="1" dirty="0">
                <a:ln>
                  <a:solidFill>
                    <a:sysClr val="windowText" lastClr="000000"/>
                  </a:solidFill>
                </a:ln>
                <a:solidFill>
                  <a:srgbClr val="C00000"/>
                </a:solidFill>
                <a:latin typeface="Segoe Print" pitchFamily="2" charset="0"/>
              </a:rPr>
              <a:t>Qu’est-ce que le compostage ?</a:t>
            </a:r>
          </a:p>
        </p:txBody>
      </p:sp>
    </p:spTree>
    <p:extLst>
      <p:ext uri="{BB962C8B-B14F-4D97-AF65-F5344CB8AC3E}">
        <p14:creationId xmlns:p14="http://schemas.microsoft.com/office/powerpoint/2010/main" val="185271669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10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 name="Groupe 11"/>
          <p:cNvGrpSpPr>
            <a:grpSpLocks/>
          </p:cNvGrpSpPr>
          <p:nvPr/>
        </p:nvGrpSpPr>
        <p:grpSpPr bwMode="auto">
          <a:xfrm>
            <a:off x="0" y="0"/>
            <a:ext cx="1247775" cy="6944497"/>
            <a:chOff x="0" y="0"/>
            <a:chExt cx="1247775" cy="6944498"/>
          </a:xfrm>
        </p:grpSpPr>
        <p:sp>
          <p:nvSpPr>
            <p:cNvPr id="68" name="Rectangle 67"/>
            <p:cNvSpPr/>
            <p:nvPr/>
          </p:nvSpPr>
          <p:spPr>
            <a:xfrm>
              <a:off x="0" y="0"/>
              <a:ext cx="923925" cy="6858001"/>
            </a:xfrm>
            <a:prstGeom prst="rect">
              <a:avLst/>
            </a:prstGeom>
            <a:solidFill>
              <a:srgbClr val="D967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a:p>
          </p:txBody>
        </p:sp>
        <p:sp>
          <p:nvSpPr>
            <p:cNvPr id="69" name="Ellipse 68"/>
            <p:cNvSpPr/>
            <p:nvPr/>
          </p:nvSpPr>
          <p:spPr>
            <a:xfrm>
              <a:off x="600075" y="86497"/>
              <a:ext cx="647700" cy="685800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grpSp>
      <p:grpSp>
        <p:nvGrpSpPr>
          <p:cNvPr id="3" name="Group 7"/>
          <p:cNvGrpSpPr>
            <a:grpSpLocks noChangeAspect="1"/>
          </p:cNvGrpSpPr>
          <p:nvPr/>
        </p:nvGrpSpPr>
        <p:grpSpPr bwMode="auto">
          <a:xfrm>
            <a:off x="3786199" y="4357688"/>
            <a:ext cx="1414462" cy="1404937"/>
            <a:chOff x="2250" y="2250"/>
            <a:chExt cx="1161" cy="1153"/>
          </a:xfrm>
        </p:grpSpPr>
        <p:sp>
          <p:nvSpPr>
            <p:cNvPr id="13353" name="AutoShape 6"/>
            <p:cNvSpPr>
              <a:spLocks noChangeAspect="1" noChangeArrowheads="1" noTextEdit="1"/>
            </p:cNvSpPr>
            <p:nvPr/>
          </p:nvSpPr>
          <p:spPr bwMode="auto">
            <a:xfrm>
              <a:off x="2250" y="2250"/>
              <a:ext cx="1161" cy="1153"/>
            </a:xfrm>
            <a:prstGeom prst="rect">
              <a:avLst/>
            </a:prstGeom>
            <a:noFill/>
            <a:ln w="9525">
              <a:noFill/>
              <a:miter lim="800000"/>
              <a:headEnd/>
              <a:tailEnd/>
            </a:ln>
          </p:spPr>
          <p:txBody>
            <a:bodyPr/>
            <a:lstStyle/>
            <a:p>
              <a:endParaRPr lang="fr-FR"/>
            </a:p>
          </p:txBody>
        </p:sp>
        <p:sp>
          <p:nvSpPr>
            <p:cNvPr id="13354" name="Freeform 9"/>
            <p:cNvSpPr>
              <a:spLocks/>
            </p:cNvSpPr>
            <p:nvPr/>
          </p:nvSpPr>
          <p:spPr bwMode="auto">
            <a:xfrm>
              <a:off x="2330" y="2287"/>
              <a:ext cx="1050" cy="781"/>
            </a:xfrm>
            <a:custGeom>
              <a:avLst/>
              <a:gdLst>
                <a:gd name="T0" fmla="*/ 511 w 2101"/>
                <a:gd name="T1" fmla="*/ 131 h 1561"/>
                <a:gd name="T2" fmla="*/ 486 w 2101"/>
                <a:gd name="T3" fmla="*/ 90 h 1561"/>
                <a:gd name="T4" fmla="*/ 453 w 2101"/>
                <a:gd name="T5" fmla="*/ 57 h 1561"/>
                <a:gd name="T6" fmla="*/ 412 w 2101"/>
                <a:gd name="T7" fmla="*/ 30 h 1561"/>
                <a:gd name="T8" fmla="*/ 380 w 2101"/>
                <a:gd name="T9" fmla="*/ 16 h 1561"/>
                <a:gd name="T10" fmla="*/ 352 w 2101"/>
                <a:gd name="T11" fmla="*/ 8 h 1561"/>
                <a:gd name="T12" fmla="*/ 323 w 2101"/>
                <a:gd name="T13" fmla="*/ 3 h 1561"/>
                <a:gd name="T14" fmla="*/ 293 w 2101"/>
                <a:gd name="T15" fmla="*/ 0 h 1561"/>
                <a:gd name="T16" fmla="*/ 264 w 2101"/>
                <a:gd name="T17" fmla="*/ 1 h 1561"/>
                <a:gd name="T18" fmla="*/ 234 w 2101"/>
                <a:gd name="T19" fmla="*/ 5 h 1561"/>
                <a:gd name="T20" fmla="*/ 204 w 2101"/>
                <a:gd name="T21" fmla="*/ 12 h 1561"/>
                <a:gd name="T22" fmla="*/ 176 w 2101"/>
                <a:gd name="T23" fmla="*/ 22 h 1561"/>
                <a:gd name="T24" fmla="*/ 132 w 2101"/>
                <a:gd name="T25" fmla="*/ 44 h 1561"/>
                <a:gd name="T26" fmla="*/ 90 w 2101"/>
                <a:gd name="T27" fmla="*/ 76 h 1561"/>
                <a:gd name="T28" fmla="*/ 54 w 2101"/>
                <a:gd name="T29" fmla="*/ 115 h 1561"/>
                <a:gd name="T30" fmla="*/ 28 w 2101"/>
                <a:gd name="T31" fmla="*/ 158 h 1561"/>
                <a:gd name="T32" fmla="*/ 9 w 2101"/>
                <a:gd name="T33" fmla="*/ 206 h 1561"/>
                <a:gd name="T34" fmla="*/ 0 w 2101"/>
                <a:gd name="T35" fmla="*/ 255 h 1561"/>
                <a:gd name="T36" fmla="*/ 2 w 2101"/>
                <a:gd name="T37" fmla="*/ 306 h 1561"/>
                <a:gd name="T38" fmla="*/ 13 w 2101"/>
                <a:gd name="T39" fmla="*/ 356 h 1561"/>
                <a:gd name="T40" fmla="*/ 33 w 2101"/>
                <a:gd name="T41" fmla="*/ 361 h 1561"/>
                <a:gd name="T42" fmla="*/ 55 w 2101"/>
                <a:gd name="T43" fmla="*/ 346 h 1561"/>
                <a:gd name="T44" fmla="*/ 81 w 2101"/>
                <a:gd name="T45" fmla="*/ 344 h 1561"/>
                <a:gd name="T46" fmla="*/ 103 w 2101"/>
                <a:gd name="T47" fmla="*/ 355 h 1561"/>
                <a:gd name="T48" fmla="*/ 124 w 2101"/>
                <a:gd name="T49" fmla="*/ 378 h 1561"/>
                <a:gd name="T50" fmla="*/ 133 w 2101"/>
                <a:gd name="T51" fmla="*/ 350 h 1561"/>
                <a:gd name="T52" fmla="*/ 151 w 2101"/>
                <a:gd name="T53" fmla="*/ 335 h 1561"/>
                <a:gd name="T54" fmla="*/ 167 w 2101"/>
                <a:gd name="T55" fmla="*/ 329 h 1561"/>
                <a:gd name="T56" fmla="*/ 181 w 2101"/>
                <a:gd name="T57" fmla="*/ 329 h 1561"/>
                <a:gd name="T58" fmla="*/ 193 w 2101"/>
                <a:gd name="T59" fmla="*/ 331 h 1561"/>
                <a:gd name="T60" fmla="*/ 203 w 2101"/>
                <a:gd name="T61" fmla="*/ 338 h 1561"/>
                <a:gd name="T62" fmla="*/ 218 w 2101"/>
                <a:gd name="T63" fmla="*/ 331 h 1561"/>
                <a:gd name="T64" fmla="*/ 230 w 2101"/>
                <a:gd name="T65" fmla="*/ 310 h 1561"/>
                <a:gd name="T66" fmla="*/ 253 w 2101"/>
                <a:gd name="T67" fmla="*/ 298 h 1561"/>
                <a:gd name="T68" fmla="*/ 274 w 2101"/>
                <a:gd name="T69" fmla="*/ 297 h 1561"/>
                <a:gd name="T70" fmla="*/ 297 w 2101"/>
                <a:gd name="T71" fmla="*/ 306 h 1561"/>
                <a:gd name="T72" fmla="*/ 303 w 2101"/>
                <a:gd name="T73" fmla="*/ 279 h 1561"/>
                <a:gd name="T74" fmla="*/ 321 w 2101"/>
                <a:gd name="T75" fmla="*/ 262 h 1561"/>
                <a:gd name="T76" fmla="*/ 344 w 2101"/>
                <a:gd name="T77" fmla="*/ 255 h 1561"/>
                <a:gd name="T78" fmla="*/ 364 w 2101"/>
                <a:gd name="T79" fmla="*/ 258 h 1561"/>
                <a:gd name="T80" fmla="*/ 378 w 2101"/>
                <a:gd name="T81" fmla="*/ 249 h 1561"/>
                <a:gd name="T82" fmla="*/ 391 w 2101"/>
                <a:gd name="T83" fmla="*/ 228 h 1561"/>
                <a:gd name="T84" fmla="*/ 412 w 2101"/>
                <a:gd name="T85" fmla="*/ 215 h 1561"/>
                <a:gd name="T86" fmla="*/ 427 w 2101"/>
                <a:gd name="T87" fmla="*/ 213 h 1561"/>
                <a:gd name="T88" fmla="*/ 448 w 2101"/>
                <a:gd name="T89" fmla="*/ 216 h 1561"/>
                <a:gd name="T90" fmla="*/ 443 w 2101"/>
                <a:gd name="T91" fmla="*/ 190 h 1561"/>
                <a:gd name="T92" fmla="*/ 448 w 2101"/>
                <a:gd name="T93" fmla="*/ 168 h 1561"/>
                <a:gd name="T94" fmla="*/ 457 w 2101"/>
                <a:gd name="T95" fmla="*/ 156 h 1561"/>
                <a:gd name="T96" fmla="*/ 465 w 2101"/>
                <a:gd name="T97" fmla="*/ 151 h 1561"/>
                <a:gd name="T98" fmla="*/ 482 w 2101"/>
                <a:gd name="T99" fmla="*/ 148 h 1561"/>
                <a:gd name="T100" fmla="*/ 501 w 2101"/>
                <a:gd name="T101" fmla="*/ 152 h 1561"/>
                <a:gd name="T102" fmla="*/ 517 w 2101"/>
                <a:gd name="T103" fmla="*/ 159 h 1561"/>
                <a:gd name="T104" fmla="*/ 525 w 2101"/>
                <a:gd name="T105" fmla="*/ 164 h 156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101"/>
                <a:gd name="T160" fmla="*/ 0 h 1561"/>
                <a:gd name="T161" fmla="*/ 2101 w 2101"/>
                <a:gd name="T162" fmla="*/ 1561 h 156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101" h="1561">
                  <a:moveTo>
                    <a:pt x="2101" y="654"/>
                  </a:moveTo>
                  <a:lnTo>
                    <a:pt x="2085" y="608"/>
                  </a:lnTo>
                  <a:lnTo>
                    <a:pt x="2067" y="563"/>
                  </a:lnTo>
                  <a:lnTo>
                    <a:pt x="2047" y="521"/>
                  </a:lnTo>
                  <a:lnTo>
                    <a:pt x="2025" y="478"/>
                  </a:lnTo>
                  <a:lnTo>
                    <a:pt x="2001" y="438"/>
                  </a:lnTo>
                  <a:lnTo>
                    <a:pt x="1974" y="398"/>
                  </a:lnTo>
                  <a:lnTo>
                    <a:pt x="1945" y="360"/>
                  </a:lnTo>
                  <a:lnTo>
                    <a:pt x="1914" y="325"/>
                  </a:lnTo>
                  <a:lnTo>
                    <a:pt x="1882" y="290"/>
                  </a:lnTo>
                  <a:lnTo>
                    <a:pt x="1847" y="257"/>
                  </a:lnTo>
                  <a:lnTo>
                    <a:pt x="1812" y="226"/>
                  </a:lnTo>
                  <a:lnTo>
                    <a:pt x="1774" y="196"/>
                  </a:lnTo>
                  <a:lnTo>
                    <a:pt x="1733" y="168"/>
                  </a:lnTo>
                  <a:lnTo>
                    <a:pt x="1692" y="143"/>
                  </a:lnTo>
                  <a:lnTo>
                    <a:pt x="1648" y="119"/>
                  </a:lnTo>
                  <a:lnTo>
                    <a:pt x="1603" y="97"/>
                  </a:lnTo>
                  <a:lnTo>
                    <a:pt x="1576" y="85"/>
                  </a:lnTo>
                  <a:lnTo>
                    <a:pt x="1549" y="74"/>
                  </a:lnTo>
                  <a:lnTo>
                    <a:pt x="1521" y="63"/>
                  </a:lnTo>
                  <a:lnTo>
                    <a:pt x="1493" y="54"/>
                  </a:lnTo>
                  <a:lnTo>
                    <a:pt x="1466" y="46"/>
                  </a:lnTo>
                  <a:lnTo>
                    <a:pt x="1438" y="38"/>
                  </a:lnTo>
                  <a:lnTo>
                    <a:pt x="1409" y="30"/>
                  </a:lnTo>
                  <a:lnTo>
                    <a:pt x="1381" y="24"/>
                  </a:lnTo>
                  <a:lnTo>
                    <a:pt x="1352" y="18"/>
                  </a:lnTo>
                  <a:lnTo>
                    <a:pt x="1322" y="14"/>
                  </a:lnTo>
                  <a:lnTo>
                    <a:pt x="1293" y="9"/>
                  </a:lnTo>
                  <a:lnTo>
                    <a:pt x="1264" y="6"/>
                  </a:lnTo>
                  <a:lnTo>
                    <a:pt x="1234" y="3"/>
                  </a:lnTo>
                  <a:lnTo>
                    <a:pt x="1204" y="1"/>
                  </a:lnTo>
                  <a:lnTo>
                    <a:pt x="1174" y="0"/>
                  </a:lnTo>
                  <a:lnTo>
                    <a:pt x="1145" y="0"/>
                  </a:lnTo>
                  <a:lnTo>
                    <a:pt x="1116" y="0"/>
                  </a:lnTo>
                  <a:lnTo>
                    <a:pt x="1086" y="1"/>
                  </a:lnTo>
                  <a:lnTo>
                    <a:pt x="1056" y="3"/>
                  </a:lnTo>
                  <a:lnTo>
                    <a:pt x="1026" y="6"/>
                  </a:lnTo>
                  <a:lnTo>
                    <a:pt x="996" y="9"/>
                  </a:lnTo>
                  <a:lnTo>
                    <a:pt x="966" y="13"/>
                  </a:lnTo>
                  <a:lnTo>
                    <a:pt x="937" y="18"/>
                  </a:lnTo>
                  <a:lnTo>
                    <a:pt x="907" y="24"/>
                  </a:lnTo>
                  <a:lnTo>
                    <a:pt x="877" y="30"/>
                  </a:lnTo>
                  <a:lnTo>
                    <a:pt x="848" y="37"/>
                  </a:lnTo>
                  <a:lnTo>
                    <a:pt x="819" y="45"/>
                  </a:lnTo>
                  <a:lnTo>
                    <a:pt x="791" y="54"/>
                  </a:lnTo>
                  <a:lnTo>
                    <a:pt x="762" y="63"/>
                  </a:lnTo>
                  <a:lnTo>
                    <a:pt x="733" y="74"/>
                  </a:lnTo>
                  <a:lnTo>
                    <a:pt x="704" y="85"/>
                  </a:lnTo>
                  <a:lnTo>
                    <a:pt x="676" y="97"/>
                  </a:lnTo>
                  <a:lnTo>
                    <a:pt x="626" y="120"/>
                  </a:lnTo>
                  <a:lnTo>
                    <a:pt x="577" y="146"/>
                  </a:lnTo>
                  <a:lnTo>
                    <a:pt x="530" y="174"/>
                  </a:lnTo>
                  <a:lnTo>
                    <a:pt x="485" y="203"/>
                  </a:lnTo>
                  <a:lnTo>
                    <a:pt x="441" y="234"/>
                  </a:lnTo>
                  <a:lnTo>
                    <a:pt x="400" y="267"/>
                  </a:lnTo>
                  <a:lnTo>
                    <a:pt x="360" y="303"/>
                  </a:lnTo>
                  <a:lnTo>
                    <a:pt x="322" y="339"/>
                  </a:lnTo>
                  <a:lnTo>
                    <a:pt x="286" y="377"/>
                  </a:lnTo>
                  <a:lnTo>
                    <a:pt x="251" y="417"/>
                  </a:lnTo>
                  <a:lnTo>
                    <a:pt x="219" y="457"/>
                  </a:lnTo>
                  <a:lnTo>
                    <a:pt x="189" y="499"/>
                  </a:lnTo>
                  <a:lnTo>
                    <a:pt x="161" y="542"/>
                  </a:lnTo>
                  <a:lnTo>
                    <a:pt x="135" y="586"/>
                  </a:lnTo>
                  <a:lnTo>
                    <a:pt x="112" y="632"/>
                  </a:lnTo>
                  <a:lnTo>
                    <a:pt x="90" y="678"/>
                  </a:lnTo>
                  <a:lnTo>
                    <a:pt x="70" y="726"/>
                  </a:lnTo>
                  <a:lnTo>
                    <a:pt x="53" y="773"/>
                  </a:lnTo>
                  <a:lnTo>
                    <a:pt x="39" y="821"/>
                  </a:lnTo>
                  <a:lnTo>
                    <a:pt x="27" y="871"/>
                  </a:lnTo>
                  <a:lnTo>
                    <a:pt x="16" y="920"/>
                  </a:lnTo>
                  <a:lnTo>
                    <a:pt x="8" y="970"/>
                  </a:lnTo>
                  <a:lnTo>
                    <a:pt x="3" y="1019"/>
                  </a:lnTo>
                  <a:lnTo>
                    <a:pt x="1" y="1070"/>
                  </a:lnTo>
                  <a:lnTo>
                    <a:pt x="0" y="1121"/>
                  </a:lnTo>
                  <a:lnTo>
                    <a:pt x="3" y="1171"/>
                  </a:lnTo>
                  <a:lnTo>
                    <a:pt x="8" y="1221"/>
                  </a:lnTo>
                  <a:lnTo>
                    <a:pt x="16" y="1272"/>
                  </a:lnTo>
                  <a:lnTo>
                    <a:pt x="27" y="1322"/>
                  </a:lnTo>
                  <a:lnTo>
                    <a:pt x="39" y="1372"/>
                  </a:lnTo>
                  <a:lnTo>
                    <a:pt x="55" y="1421"/>
                  </a:lnTo>
                  <a:lnTo>
                    <a:pt x="74" y="1470"/>
                  </a:lnTo>
                  <a:lnTo>
                    <a:pt x="111" y="1561"/>
                  </a:lnTo>
                  <a:lnTo>
                    <a:pt x="123" y="1465"/>
                  </a:lnTo>
                  <a:lnTo>
                    <a:pt x="133" y="1444"/>
                  </a:lnTo>
                  <a:lnTo>
                    <a:pt x="149" y="1425"/>
                  </a:lnTo>
                  <a:lnTo>
                    <a:pt x="169" y="1407"/>
                  </a:lnTo>
                  <a:lnTo>
                    <a:pt x="194" y="1394"/>
                  </a:lnTo>
                  <a:lnTo>
                    <a:pt x="220" y="1382"/>
                  </a:lnTo>
                  <a:lnTo>
                    <a:pt x="249" y="1375"/>
                  </a:lnTo>
                  <a:lnTo>
                    <a:pt x="277" y="1371"/>
                  </a:lnTo>
                  <a:lnTo>
                    <a:pt x="303" y="1371"/>
                  </a:lnTo>
                  <a:lnTo>
                    <a:pt x="327" y="1374"/>
                  </a:lnTo>
                  <a:lnTo>
                    <a:pt x="351" y="1382"/>
                  </a:lnTo>
                  <a:lnTo>
                    <a:pt x="375" y="1392"/>
                  </a:lnTo>
                  <a:lnTo>
                    <a:pt x="395" y="1404"/>
                  </a:lnTo>
                  <a:lnTo>
                    <a:pt x="415" y="1418"/>
                  </a:lnTo>
                  <a:lnTo>
                    <a:pt x="433" y="1433"/>
                  </a:lnTo>
                  <a:lnTo>
                    <a:pt x="448" y="1449"/>
                  </a:lnTo>
                  <a:lnTo>
                    <a:pt x="461" y="1464"/>
                  </a:lnTo>
                  <a:lnTo>
                    <a:pt x="496" y="1510"/>
                  </a:lnTo>
                  <a:lnTo>
                    <a:pt x="508" y="1454"/>
                  </a:lnTo>
                  <a:lnTo>
                    <a:pt x="514" y="1434"/>
                  </a:lnTo>
                  <a:lnTo>
                    <a:pt x="523" y="1415"/>
                  </a:lnTo>
                  <a:lnTo>
                    <a:pt x="535" y="1397"/>
                  </a:lnTo>
                  <a:lnTo>
                    <a:pt x="549" y="1380"/>
                  </a:lnTo>
                  <a:lnTo>
                    <a:pt x="566" y="1365"/>
                  </a:lnTo>
                  <a:lnTo>
                    <a:pt x="584" y="1350"/>
                  </a:lnTo>
                  <a:lnTo>
                    <a:pt x="605" y="1338"/>
                  </a:lnTo>
                  <a:lnTo>
                    <a:pt x="627" y="1328"/>
                  </a:lnTo>
                  <a:lnTo>
                    <a:pt x="641" y="1323"/>
                  </a:lnTo>
                  <a:lnTo>
                    <a:pt x="655" y="1319"/>
                  </a:lnTo>
                  <a:lnTo>
                    <a:pt x="668" y="1315"/>
                  </a:lnTo>
                  <a:lnTo>
                    <a:pt x="683" y="1313"/>
                  </a:lnTo>
                  <a:lnTo>
                    <a:pt x="697" y="1312"/>
                  </a:lnTo>
                  <a:lnTo>
                    <a:pt x="710" y="1312"/>
                  </a:lnTo>
                  <a:lnTo>
                    <a:pt x="724" y="1313"/>
                  </a:lnTo>
                  <a:lnTo>
                    <a:pt x="738" y="1314"/>
                  </a:lnTo>
                  <a:lnTo>
                    <a:pt x="750" y="1316"/>
                  </a:lnTo>
                  <a:lnTo>
                    <a:pt x="762" y="1320"/>
                  </a:lnTo>
                  <a:lnTo>
                    <a:pt x="774" y="1324"/>
                  </a:lnTo>
                  <a:lnTo>
                    <a:pt x="785" y="1329"/>
                  </a:lnTo>
                  <a:lnTo>
                    <a:pt x="795" y="1336"/>
                  </a:lnTo>
                  <a:lnTo>
                    <a:pt x="806" y="1343"/>
                  </a:lnTo>
                  <a:lnTo>
                    <a:pt x="815" y="1350"/>
                  </a:lnTo>
                  <a:lnTo>
                    <a:pt x="823" y="1359"/>
                  </a:lnTo>
                  <a:lnTo>
                    <a:pt x="865" y="1407"/>
                  </a:lnTo>
                  <a:lnTo>
                    <a:pt x="869" y="1343"/>
                  </a:lnTo>
                  <a:lnTo>
                    <a:pt x="872" y="1321"/>
                  </a:lnTo>
                  <a:lnTo>
                    <a:pt x="880" y="1299"/>
                  </a:lnTo>
                  <a:lnTo>
                    <a:pt x="891" y="1278"/>
                  </a:lnTo>
                  <a:lnTo>
                    <a:pt x="906" y="1259"/>
                  </a:lnTo>
                  <a:lnTo>
                    <a:pt x="923" y="1240"/>
                  </a:lnTo>
                  <a:lnTo>
                    <a:pt x="944" y="1224"/>
                  </a:lnTo>
                  <a:lnTo>
                    <a:pt x="966" y="1210"/>
                  </a:lnTo>
                  <a:lnTo>
                    <a:pt x="991" y="1199"/>
                  </a:lnTo>
                  <a:lnTo>
                    <a:pt x="1012" y="1192"/>
                  </a:lnTo>
                  <a:lnTo>
                    <a:pt x="1034" y="1187"/>
                  </a:lnTo>
                  <a:lnTo>
                    <a:pt x="1054" y="1184"/>
                  </a:lnTo>
                  <a:lnTo>
                    <a:pt x="1075" y="1184"/>
                  </a:lnTo>
                  <a:lnTo>
                    <a:pt x="1096" y="1185"/>
                  </a:lnTo>
                  <a:lnTo>
                    <a:pt x="1116" y="1189"/>
                  </a:lnTo>
                  <a:lnTo>
                    <a:pt x="1134" y="1194"/>
                  </a:lnTo>
                  <a:lnTo>
                    <a:pt x="1151" y="1202"/>
                  </a:lnTo>
                  <a:lnTo>
                    <a:pt x="1188" y="1223"/>
                  </a:lnTo>
                  <a:lnTo>
                    <a:pt x="1190" y="1182"/>
                  </a:lnTo>
                  <a:lnTo>
                    <a:pt x="1194" y="1160"/>
                  </a:lnTo>
                  <a:lnTo>
                    <a:pt x="1201" y="1138"/>
                  </a:lnTo>
                  <a:lnTo>
                    <a:pt x="1212" y="1116"/>
                  </a:lnTo>
                  <a:lnTo>
                    <a:pt x="1226" y="1096"/>
                  </a:lnTo>
                  <a:lnTo>
                    <a:pt x="1243" y="1078"/>
                  </a:lnTo>
                  <a:lnTo>
                    <a:pt x="1264" y="1062"/>
                  </a:lnTo>
                  <a:lnTo>
                    <a:pt x="1287" y="1047"/>
                  </a:lnTo>
                  <a:lnTo>
                    <a:pt x="1313" y="1035"/>
                  </a:lnTo>
                  <a:lnTo>
                    <a:pt x="1333" y="1028"/>
                  </a:lnTo>
                  <a:lnTo>
                    <a:pt x="1355" y="1023"/>
                  </a:lnTo>
                  <a:lnTo>
                    <a:pt x="1377" y="1020"/>
                  </a:lnTo>
                  <a:lnTo>
                    <a:pt x="1398" y="1019"/>
                  </a:lnTo>
                  <a:lnTo>
                    <a:pt x="1417" y="1022"/>
                  </a:lnTo>
                  <a:lnTo>
                    <a:pt x="1438" y="1025"/>
                  </a:lnTo>
                  <a:lnTo>
                    <a:pt x="1457" y="1031"/>
                  </a:lnTo>
                  <a:lnTo>
                    <a:pt x="1474" y="1039"/>
                  </a:lnTo>
                  <a:lnTo>
                    <a:pt x="1513" y="1061"/>
                  </a:lnTo>
                  <a:lnTo>
                    <a:pt x="1513" y="1016"/>
                  </a:lnTo>
                  <a:lnTo>
                    <a:pt x="1515" y="993"/>
                  </a:lnTo>
                  <a:lnTo>
                    <a:pt x="1522" y="971"/>
                  </a:lnTo>
                  <a:lnTo>
                    <a:pt x="1533" y="949"/>
                  </a:lnTo>
                  <a:lnTo>
                    <a:pt x="1548" y="928"/>
                  </a:lnTo>
                  <a:lnTo>
                    <a:pt x="1565" y="910"/>
                  </a:lnTo>
                  <a:lnTo>
                    <a:pt x="1586" y="893"/>
                  </a:lnTo>
                  <a:lnTo>
                    <a:pt x="1609" y="878"/>
                  </a:lnTo>
                  <a:lnTo>
                    <a:pt x="1635" y="866"/>
                  </a:lnTo>
                  <a:lnTo>
                    <a:pt x="1650" y="860"/>
                  </a:lnTo>
                  <a:lnTo>
                    <a:pt x="1664" y="857"/>
                  </a:lnTo>
                  <a:lnTo>
                    <a:pt x="1679" y="853"/>
                  </a:lnTo>
                  <a:lnTo>
                    <a:pt x="1694" y="851"/>
                  </a:lnTo>
                  <a:lnTo>
                    <a:pt x="1709" y="850"/>
                  </a:lnTo>
                  <a:lnTo>
                    <a:pt x="1723" y="850"/>
                  </a:lnTo>
                  <a:lnTo>
                    <a:pt x="1738" y="851"/>
                  </a:lnTo>
                  <a:lnTo>
                    <a:pt x="1752" y="853"/>
                  </a:lnTo>
                  <a:lnTo>
                    <a:pt x="1794" y="861"/>
                  </a:lnTo>
                  <a:lnTo>
                    <a:pt x="1782" y="820"/>
                  </a:lnTo>
                  <a:lnTo>
                    <a:pt x="1778" y="803"/>
                  </a:lnTo>
                  <a:lnTo>
                    <a:pt x="1776" y="782"/>
                  </a:lnTo>
                  <a:lnTo>
                    <a:pt x="1775" y="760"/>
                  </a:lnTo>
                  <a:lnTo>
                    <a:pt x="1777" y="737"/>
                  </a:lnTo>
                  <a:lnTo>
                    <a:pt x="1780" y="714"/>
                  </a:lnTo>
                  <a:lnTo>
                    <a:pt x="1786" y="691"/>
                  </a:lnTo>
                  <a:lnTo>
                    <a:pt x="1795" y="669"/>
                  </a:lnTo>
                  <a:lnTo>
                    <a:pt x="1806" y="650"/>
                  </a:lnTo>
                  <a:lnTo>
                    <a:pt x="1813" y="639"/>
                  </a:lnTo>
                  <a:lnTo>
                    <a:pt x="1820" y="631"/>
                  </a:lnTo>
                  <a:lnTo>
                    <a:pt x="1828" y="624"/>
                  </a:lnTo>
                  <a:lnTo>
                    <a:pt x="1836" y="617"/>
                  </a:lnTo>
                  <a:lnTo>
                    <a:pt x="1845" y="613"/>
                  </a:lnTo>
                  <a:lnTo>
                    <a:pt x="1854" y="608"/>
                  </a:lnTo>
                  <a:lnTo>
                    <a:pt x="1863" y="603"/>
                  </a:lnTo>
                  <a:lnTo>
                    <a:pt x="1873" y="600"/>
                  </a:lnTo>
                  <a:lnTo>
                    <a:pt x="1892" y="594"/>
                  </a:lnTo>
                  <a:lnTo>
                    <a:pt x="1912" y="592"/>
                  </a:lnTo>
                  <a:lnTo>
                    <a:pt x="1931" y="591"/>
                  </a:lnTo>
                  <a:lnTo>
                    <a:pt x="1951" y="593"/>
                  </a:lnTo>
                  <a:lnTo>
                    <a:pt x="1971" y="597"/>
                  </a:lnTo>
                  <a:lnTo>
                    <a:pt x="1990" y="601"/>
                  </a:lnTo>
                  <a:lnTo>
                    <a:pt x="2007" y="607"/>
                  </a:lnTo>
                  <a:lnTo>
                    <a:pt x="2025" y="613"/>
                  </a:lnTo>
                  <a:lnTo>
                    <a:pt x="2041" y="621"/>
                  </a:lnTo>
                  <a:lnTo>
                    <a:pt x="2056" y="628"/>
                  </a:lnTo>
                  <a:lnTo>
                    <a:pt x="2069" y="635"/>
                  </a:lnTo>
                  <a:lnTo>
                    <a:pt x="2080" y="640"/>
                  </a:lnTo>
                  <a:lnTo>
                    <a:pt x="2088" y="646"/>
                  </a:lnTo>
                  <a:lnTo>
                    <a:pt x="2095" y="651"/>
                  </a:lnTo>
                  <a:lnTo>
                    <a:pt x="2100" y="653"/>
                  </a:lnTo>
                  <a:lnTo>
                    <a:pt x="2101" y="654"/>
                  </a:lnTo>
                  <a:close/>
                </a:path>
              </a:pathLst>
            </a:custGeom>
            <a:solidFill>
              <a:srgbClr val="000000"/>
            </a:solidFill>
            <a:ln w="9525">
              <a:noFill/>
              <a:round/>
              <a:headEnd/>
              <a:tailEnd/>
            </a:ln>
          </p:spPr>
          <p:txBody>
            <a:bodyPr/>
            <a:lstStyle/>
            <a:p>
              <a:endParaRPr lang="fr-FR">
                <a:latin typeface="Calibri" pitchFamily="34" charset="0"/>
              </a:endParaRPr>
            </a:p>
          </p:txBody>
        </p:sp>
        <p:sp>
          <p:nvSpPr>
            <p:cNvPr id="13355" name="Freeform 10"/>
            <p:cNvSpPr>
              <a:spLocks/>
            </p:cNvSpPr>
            <p:nvPr/>
          </p:nvSpPr>
          <p:spPr bwMode="auto">
            <a:xfrm>
              <a:off x="2671" y="2540"/>
              <a:ext cx="604" cy="394"/>
            </a:xfrm>
            <a:custGeom>
              <a:avLst/>
              <a:gdLst>
                <a:gd name="T0" fmla="*/ 41 w 1209"/>
                <a:gd name="T1" fmla="*/ 186 h 788"/>
                <a:gd name="T2" fmla="*/ 54 w 1209"/>
                <a:gd name="T3" fmla="*/ 172 h 788"/>
                <a:gd name="T4" fmla="*/ 72 w 1209"/>
                <a:gd name="T5" fmla="*/ 162 h 788"/>
                <a:gd name="T6" fmla="*/ 88 w 1209"/>
                <a:gd name="T7" fmla="*/ 158 h 788"/>
                <a:gd name="T8" fmla="*/ 105 w 1209"/>
                <a:gd name="T9" fmla="*/ 158 h 788"/>
                <a:gd name="T10" fmla="*/ 117 w 1209"/>
                <a:gd name="T11" fmla="*/ 154 h 788"/>
                <a:gd name="T12" fmla="*/ 128 w 1209"/>
                <a:gd name="T13" fmla="*/ 137 h 788"/>
                <a:gd name="T14" fmla="*/ 145 w 1209"/>
                <a:gd name="T15" fmla="*/ 124 h 788"/>
                <a:gd name="T16" fmla="*/ 163 w 1209"/>
                <a:gd name="T17" fmla="*/ 117 h 788"/>
                <a:gd name="T18" fmla="*/ 180 w 1209"/>
                <a:gd name="T19" fmla="*/ 115 h 788"/>
                <a:gd name="T20" fmla="*/ 195 w 1209"/>
                <a:gd name="T21" fmla="*/ 118 h 788"/>
                <a:gd name="T22" fmla="*/ 204 w 1209"/>
                <a:gd name="T23" fmla="*/ 100 h 788"/>
                <a:gd name="T24" fmla="*/ 219 w 1209"/>
                <a:gd name="T25" fmla="*/ 86 h 788"/>
                <a:gd name="T26" fmla="*/ 236 w 1209"/>
                <a:gd name="T27" fmla="*/ 77 h 788"/>
                <a:gd name="T28" fmla="*/ 247 w 1209"/>
                <a:gd name="T29" fmla="*/ 75 h 788"/>
                <a:gd name="T30" fmla="*/ 257 w 1209"/>
                <a:gd name="T31" fmla="*/ 74 h 788"/>
                <a:gd name="T32" fmla="*/ 260 w 1209"/>
                <a:gd name="T33" fmla="*/ 62 h 788"/>
                <a:gd name="T34" fmla="*/ 262 w 1209"/>
                <a:gd name="T35" fmla="*/ 46 h 788"/>
                <a:gd name="T36" fmla="*/ 269 w 1209"/>
                <a:gd name="T37" fmla="*/ 29 h 788"/>
                <a:gd name="T38" fmla="*/ 277 w 1209"/>
                <a:gd name="T39" fmla="*/ 20 h 788"/>
                <a:gd name="T40" fmla="*/ 287 w 1209"/>
                <a:gd name="T41" fmla="*/ 13 h 788"/>
                <a:gd name="T42" fmla="*/ 297 w 1209"/>
                <a:gd name="T43" fmla="*/ 11 h 788"/>
                <a:gd name="T44" fmla="*/ 302 w 1209"/>
                <a:gd name="T45" fmla="*/ 11 h 788"/>
                <a:gd name="T46" fmla="*/ 293 w 1209"/>
                <a:gd name="T47" fmla="*/ 6 h 788"/>
                <a:gd name="T48" fmla="*/ 283 w 1209"/>
                <a:gd name="T49" fmla="*/ 3 h 788"/>
                <a:gd name="T50" fmla="*/ 273 w 1209"/>
                <a:gd name="T51" fmla="*/ 1 h 788"/>
                <a:gd name="T52" fmla="*/ 263 w 1209"/>
                <a:gd name="T53" fmla="*/ 0 h 788"/>
                <a:gd name="T54" fmla="*/ 252 w 1209"/>
                <a:gd name="T55" fmla="*/ 2 h 788"/>
                <a:gd name="T56" fmla="*/ 233 w 1209"/>
                <a:gd name="T57" fmla="*/ 12 h 788"/>
                <a:gd name="T58" fmla="*/ 217 w 1209"/>
                <a:gd name="T59" fmla="*/ 35 h 788"/>
                <a:gd name="T60" fmla="*/ 211 w 1209"/>
                <a:gd name="T61" fmla="*/ 63 h 788"/>
                <a:gd name="T62" fmla="*/ 196 w 1209"/>
                <a:gd name="T63" fmla="*/ 65 h 788"/>
                <a:gd name="T64" fmla="*/ 185 w 1209"/>
                <a:gd name="T65" fmla="*/ 57 h 788"/>
                <a:gd name="T66" fmla="*/ 172 w 1209"/>
                <a:gd name="T67" fmla="*/ 52 h 788"/>
                <a:gd name="T68" fmla="*/ 159 w 1209"/>
                <a:gd name="T69" fmla="*/ 51 h 788"/>
                <a:gd name="T70" fmla="*/ 146 w 1209"/>
                <a:gd name="T71" fmla="*/ 52 h 788"/>
                <a:gd name="T72" fmla="*/ 133 w 1209"/>
                <a:gd name="T73" fmla="*/ 56 h 788"/>
                <a:gd name="T74" fmla="*/ 112 w 1209"/>
                <a:gd name="T75" fmla="*/ 74 h 788"/>
                <a:gd name="T76" fmla="*/ 98 w 1209"/>
                <a:gd name="T77" fmla="*/ 98 h 788"/>
                <a:gd name="T78" fmla="*/ 94 w 1209"/>
                <a:gd name="T79" fmla="*/ 130 h 788"/>
                <a:gd name="T80" fmla="*/ 77 w 1209"/>
                <a:gd name="T81" fmla="*/ 115 h 788"/>
                <a:gd name="T82" fmla="*/ 65 w 1209"/>
                <a:gd name="T83" fmla="*/ 109 h 788"/>
                <a:gd name="T84" fmla="*/ 52 w 1209"/>
                <a:gd name="T85" fmla="*/ 106 h 788"/>
                <a:gd name="T86" fmla="*/ 39 w 1209"/>
                <a:gd name="T87" fmla="*/ 105 h 788"/>
                <a:gd name="T88" fmla="*/ 26 w 1209"/>
                <a:gd name="T89" fmla="*/ 107 h 788"/>
                <a:gd name="T90" fmla="*/ 16 w 1209"/>
                <a:gd name="T91" fmla="*/ 112 h 788"/>
                <a:gd name="T92" fmla="*/ 9 w 1209"/>
                <a:gd name="T93" fmla="*/ 116 h 788"/>
                <a:gd name="T94" fmla="*/ 3 w 1209"/>
                <a:gd name="T95" fmla="*/ 121 h 788"/>
                <a:gd name="T96" fmla="*/ 0 w 1209"/>
                <a:gd name="T97" fmla="*/ 157 h 788"/>
                <a:gd name="T98" fmla="*/ 7 w 1209"/>
                <a:gd name="T99" fmla="*/ 189 h 788"/>
                <a:gd name="T100" fmla="*/ 20 w 1209"/>
                <a:gd name="T101" fmla="*/ 191 h 788"/>
                <a:gd name="T102" fmla="*/ 32 w 1209"/>
                <a:gd name="T103" fmla="*/ 195 h 78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209"/>
                <a:gd name="T157" fmla="*/ 0 h 788"/>
                <a:gd name="T158" fmla="*/ 1209 w 1209"/>
                <a:gd name="T159" fmla="*/ 788 h 78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209" h="788">
                  <a:moveTo>
                    <a:pt x="144" y="788"/>
                  </a:moveTo>
                  <a:lnTo>
                    <a:pt x="153" y="766"/>
                  </a:lnTo>
                  <a:lnTo>
                    <a:pt x="166" y="744"/>
                  </a:lnTo>
                  <a:lnTo>
                    <a:pt x="180" y="724"/>
                  </a:lnTo>
                  <a:lnTo>
                    <a:pt x="198" y="705"/>
                  </a:lnTo>
                  <a:lnTo>
                    <a:pt x="218" y="688"/>
                  </a:lnTo>
                  <a:lnTo>
                    <a:pt x="240" y="672"/>
                  </a:lnTo>
                  <a:lnTo>
                    <a:pt x="264" y="658"/>
                  </a:lnTo>
                  <a:lnTo>
                    <a:pt x="289" y="647"/>
                  </a:lnTo>
                  <a:lnTo>
                    <a:pt x="311" y="639"/>
                  </a:lnTo>
                  <a:lnTo>
                    <a:pt x="333" y="633"/>
                  </a:lnTo>
                  <a:lnTo>
                    <a:pt x="355" y="629"/>
                  </a:lnTo>
                  <a:lnTo>
                    <a:pt x="377" y="627"/>
                  </a:lnTo>
                  <a:lnTo>
                    <a:pt x="399" y="628"/>
                  </a:lnTo>
                  <a:lnTo>
                    <a:pt x="421" y="629"/>
                  </a:lnTo>
                  <a:lnTo>
                    <a:pt x="442" y="634"/>
                  </a:lnTo>
                  <a:lnTo>
                    <a:pt x="462" y="640"/>
                  </a:lnTo>
                  <a:lnTo>
                    <a:pt x="470" y="615"/>
                  </a:lnTo>
                  <a:lnTo>
                    <a:pt x="482" y="591"/>
                  </a:lnTo>
                  <a:lnTo>
                    <a:pt x="497" y="568"/>
                  </a:lnTo>
                  <a:lnTo>
                    <a:pt x="515" y="548"/>
                  </a:lnTo>
                  <a:lnTo>
                    <a:pt x="536" y="528"/>
                  </a:lnTo>
                  <a:lnTo>
                    <a:pt x="559" y="511"/>
                  </a:lnTo>
                  <a:lnTo>
                    <a:pt x="583" y="496"/>
                  </a:lnTo>
                  <a:lnTo>
                    <a:pt x="611" y="483"/>
                  </a:lnTo>
                  <a:lnTo>
                    <a:pt x="633" y="475"/>
                  </a:lnTo>
                  <a:lnTo>
                    <a:pt x="655" y="469"/>
                  </a:lnTo>
                  <a:lnTo>
                    <a:pt x="677" y="466"/>
                  </a:lnTo>
                  <a:lnTo>
                    <a:pt x="699" y="463"/>
                  </a:lnTo>
                  <a:lnTo>
                    <a:pt x="720" y="463"/>
                  </a:lnTo>
                  <a:lnTo>
                    <a:pt x="742" y="466"/>
                  </a:lnTo>
                  <a:lnTo>
                    <a:pt x="763" y="469"/>
                  </a:lnTo>
                  <a:lnTo>
                    <a:pt x="783" y="475"/>
                  </a:lnTo>
                  <a:lnTo>
                    <a:pt x="791" y="450"/>
                  </a:lnTo>
                  <a:lnTo>
                    <a:pt x="802" y="424"/>
                  </a:lnTo>
                  <a:lnTo>
                    <a:pt x="817" y="401"/>
                  </a:lnTo>
                  <a:lnTo>
                    <a:pt x="835" y="379"/>
                  </a:lnTo>
                  <a:lnTo>
                    <a:pt x="855" y="360"/>
                  </a:lnTo>
                  <a:lnTo>
                    <a:pt x="879" y="341"/>
                  </a:lnTo>
                  <a:lnTo>
                    <a:pt x="905" y="325"/>
                  </a:lnTo>
                  <a:lnTo>
                    <a:pt x="934" y="313"/>
                  </a:lnTo>
                  <a:lnTo>
                    <a:pt x="947" y="308"/>
                  </a:lnTo>
                  <a:lnTo>
                    <a:pt x="960" y="303"/>
                  </a:lnTo>
                  <a:lnTo>
                    <a:pt x="974" y="300"/>
                  </a:lnTo>
                  <a:lnTo>
                    <a:pt x="988" y="298"/>
                  </a:lnTo>
                  <a:lnTo>
                    <a:pt x="1002" y="295"/>
                  </a:lnTo>
                  <a:lnTo>
                    <a:pt x="1015" y="294"/>
                  </a:lnTo>
                  <a:lnTo>
                    <a:pt x="1028" y="293"/>
                  </a:lnTo>
                  <a:lnTo>
                    <a:pt x="1042" y="293"/>
                  </a:lnTo>
                  <a:lnTo>
                    <a:pt x="1041" y="272"/>
                  </a:lnTo>
                  <a:lnTo>
                    <a:pt x="1041" y="250"/>
                  </a:lnTo>
                  <a:lnTo>
                    <a:pt x="1042" y="228"/>
                  </a:lnTo>
                  <a:lnTo>
                    <a:pt x="1045" y="205"/>
                  </a:lnTo>
                  <a:lnTo>
                    <a:pt x="1051" y="182"/>
                  </a:lnTo>
                  <a:lnTo>
                    <a:pt x="1058" y="160"/>
                  </a:lnTo>
                  <a:lnTo>
                    <a:pt x="1067" y="139"/>
                  </a:lnTo>
                  <a:lnTo>
                    <a:pt x="1079" y="118"/>
                  </a:lnTo>
                  <a:lnTo>
                    <a:pt x="1089" y="103"/>
                  </a:lnTo>
                  <a:lnTo>
                    <a:pt x="1100" y="90"/>
                  </a:lnTo>
                  <a:lnTo>
                    <a:pt x="1111" y="78"/>
                  </a:lnTo>
                  <a:lnTo>
                    <a:pt x="1124" y="68"/>
                  </a:lnTo>
                  <a:lnTo>
                    <a:pt x="1138" y="59"/>
                  </a:lnTo>
                  <a:lnTo>
                    <a:pt x="1151" y="52"/>
                  </a:lnTo>
                  <a:lnTo>
                    <a:pt x="1166" y="46"/>
                  </a:lnTo>
                  <a:lnTo>
                    <a:pt x="1181" y="43"/>
                  </a:lnTo>
                  <a:lnTo>
                    <a:pt x="1189" y="42"/>
                  </a:lnTo>
                  <a:lnTo>
                    <a:pt x="1196" y="42"/>
                  </a:lnTo>
                  <a:lnTo>
                    <a:pt x="1203" y="41"/>
                  </a:lnTo>
                  <a:lnTo>
                    <a:pt x="1209" y="41"/>
                  </a:lnTo>
                  <a:lnTo>
                    <a:pt x="1198" y="35"/>
                  </a:lnTo>
                  <a:lnTo>
                    <a:pt x="1186" y="29"/>
                  </a:lnTo>
                  <a:lnTo>
                    <a:pt x="1173" y="23"/>
                  </a:lnTo>
                  <a:lnTo>
                    <a:pt x="1161" y="19"/>
                  </a:lnTo>
                  <a:lnTo>
                    <a:pt x="1148" y="14"/>
                  </a:lnTo>
                  <a:lnTo>
                    <a:pt x="1135" y="11"/>
                  </a:lnTo>
                  <a:lnTo>
                    <a:pt x="1121" y="7"/>
                  </a:lnTo>
                  <a:lnTo>
                    <a:pt x="1109" y="4"/>
                  </a:lnTo>
                  <a:lnTo>
                    <a:pt x="1095" y="3"/>
                  </a:lnTo>
                  <a:lnTo>
                    <a:pt x="1081" y="2"/>
                  </a:lnTo>
                  <a:lnTo>
                    <a:pt x="1067" y="0"/>
                  </a:lnTo>
                  <a:lnTo>
                    <a:pt x="1053" y="0"/>
                  </a:lnTo>
                  <a:lnTo>
                    <a:pt x="1038" y="2"/>
                  </a:lnTo>
                  <a:lnTo>
                    <a:pt x="1025" y="4"/>
                  </a:lnTo>
                  <a:lnTo>
                    <a:pt x="1011" y="6"/>
                  </a:lnTo>
                  <a:lnTo>
                    <a:pt x="996" y="10"/>
                  </a:lnTo>
                  <a:lnTo>
                    <a:pt x="962" y="23"/>
                  </a:lnTo>
                  <a:lnTo>
                    <a:pt x="932" y="45"/>
                  </a:lnTo>
                  <a:lnTo>
                    <a:pt x="908" y="72"/>
                  </a:lnTo>
                  <a:lnTo>
                    <a:pt x="888" y="103"/>
                  </a:lnTo>
                  <a:lnTo>
                    <a:pt x="870" y="139"/>
                  </a:lnTo>
                  <a:lnTo>
                    <a:pt x="859" y="175"/>
                  </a:lnTo>
                  <a:lnTo>
                    <a:pt x="851" y="215"/>
                  </a:lnTo>
                  <a:lnTo>
                    <a:pt x="846" y="253"/>
                  </a:lnTo>
                  <a:lnTo>
                    <a:pt x="843" y="307"/>
                  </a:lnTo>
                  <a:lnTo>
                    <a:pt x="802" y="271"/>
                  </a:lnTo>
                  <a:lnTo>
                    <a:pt x="787" y="258"/>
                  </a:lnTo>
                  <a:lnTo>
                    <a:pt x="772" y="248"/>
                  </a:lnTo>
                  <a:lnTo>
                    <a:pt x="756" y="238"/>
                  </a:lnTo>
                  <a:lnTo>
                    <a:pt x="740" y="230"/>
                  </a:lnTo>
                  <a:lnTo>
                    <a:pt x="723" y="223"/>
                  </a:lnTo>
                  <a:lnTo>
                    <a:pt x="705" y="217"/>
                  </a:lnTo>
                  <a:lnTo>
                    <a:pt x="689" y="211"/>
                  </a:lnTo>
                  <a:lnTo>
                    <a:pt x="672" y="208"/>
                  </a:lnTo>
                  <a:lnTo>
                    <a:pt x="654" y="205"/>
                  </a:lnTo>
                  <a:lnTo>
                    <a:pt x="636" y="205"/>
                  </a:lnTo>
                  <a:lnTo>
                    <a:pt x="619" y="205"/>
                  </a:lnTo>
                  <a:lnTo>
                    <a:pt x="602" y="207"/>
                  </a:lnTo>
                  <a:lnTo>
                    <a:pt x="584" y="210"/>
                  </a:lnTo>
                  <a:lnTo>
                    <a:pt x="567" y="215"/>
                  </a:lnTo>
                  <a:lnTo>
                    <a:pt x="550" y="220"/>
                  </a:lnTo>
                  <a:lnTo>
                    <a:pt x="534" y="227"/>
                  </a:lnTo>
                  <a:lnTo>
                    <a:pt x="503" y="245"/>
                  </a:lnTo>
                  <a:lnTo>
                    <a:pt x="475" y="266"/>
                  </a:lnTo>
                  <a:lnTo>
                    <a:pt x="450" y="293"/>
                  </a:lnTo>
                  <a:lnTo>
                    <a:pt x="428" y="322"/>
                  </a:lnTo>
                  <a:lnTo>
                    <a:pt x="409" y="354"/>
                  </a:lnTo>
                  <a:lnTo>
                    <a:pt x="395" y="390"/>
                  </a:lnTo>
                  <a:lnTo>
                    <a:pt x="386" y="427"/>
                  </a:lnTo>
                  <a:lnTo>
                    <a:pt x="380" y="466"/>
                  </a:lnTo>
                  <a:lnTo>
                    <a:pt x="378" y="518"/>
                  </a:lnTo>
                  <a:lnTo>
                    <a:pt x="338" y="484"/>
                  </a:lnTo>
                  <a:lnTo>
                    <a:pt x="323" y="473"/>
                  </a:lnTo>
                  <a:lnTo>
                    <a:pt x="308" y="462"/>
                  </a:lnTo>
                  <a:lnTo>
                    <a:pt x="292" y="453"/>
                  </a:lnTo>
                  <a:lnTo>
                    <a:pt x="277" y="445"/>
                  </a:lnTo>
                  <a:lnTo>
                    <a:pt x="260" y="438"/>
                  </a:lnTo>
                  <a:lnTo>
                    <a:pt x="243" y="432"/>
                  </a:lnTo>
                  <a:lnTo>
                    <a:pt x="226" y="428"/>
                  </a:lnTo>
                  <a:lnTo>
                    <a:pt x="210" y="424"/>
                  </a:lnTo>
                  <a:lnTo>
                    <a:pt x="193" y="422"/>
                  </a:lnTo>
                  <a:lnTo>
                    <a:pt x="175" y="422"/>
                  </a:lnTo>
                  <a:lnTo>
                    <a:pt x="158" y="422"/>
                  </a:lnTo>
                  <a:lnTo>
                    <a:pt x="141" y="424"/>
                  </a:lnTo>
                  <a:lnTo>
                    <a:pt x="124" y="427"/>
                  </a:lnTo>
                  <a:lnTo>
                    <a:pt x="107" y="431"/>
                  </a:lnTo>
                  <a:lnTo>
                    <a:pt x="90" y="437"/>
                  </a:lnTo>
                  <a:lnTo>
                    <a:pt x="74" y="444"/>
                  </a:lnTo>
                  <a:lnTo>
                    <a:pt x="65" y="448"/>
                  </a:lnTo>
                  <a:lnTo>
                    <a:pt x="56" y="453"/>
                  </a:lnTo>
                  <a:lnTo>
                    <a:pt x="46" y="459"/>
                  </a:lnTo>
                  <a:lnTo>
                    <a:pt x="38" y="465"/>
                  </a:lnTo>
                  <a:lnTo>
                    <a:pt x="29" y="471"/>
                  </a:lnTo>
                  <a:lnTo>
                    <a:pt x="21" y="478"/>
                  </a:lnTo>
                  <a:lnTo>
                    <a:pt x="13" y="485"/>
                  </a:lnTo>
                  <a:lnTo>
                    <a:pt x="5" y="492"/>
                  </a:lnTo>
                  <a:lnTo>
                    <a:pt x="0" y="560"/>
                  </a:lnTo>
                  <a:lnTo>
                    <a:pt x="0" y="627"/>
                  </a:lnTo>
                  <a:lnTo>
                    <a:pt x="4" y="693"/>
                  </a:lnTo>
                  <a:lnTo>
                    <a:pt x="12" y="756"/>
                  </a:lnTo>
                  <a:lnTo>
                    <a:pt x="30" y="756"/>
                  </a:lnTo>
                  <a:lnTo>
                    <a:pt x="47" y="757"/>
                  </a:lnTo>
                  <a:lnTo>
                    <a:pt x="65" y="759"/>
                  </a:lnTo>
                  <a:lnTo>
                    <a:pt x="82" y="763"/>
                  </a:lnTo>
                  <a:lnTo>
                    <a:pt x="99" y="768"/>
                  </a:lnTo>
                  <a:lnTo>
                    <a:pt x="114" y="773"/>
                  </a:lnTo>
                  <a:lnTo>
                    <a:pt x="130" y="780"/>
                  </a:lnTo>
                  <a:lnTo>
                    <a:pt x="144" y="788"/>
                  </a:lnTo>
                  <a:close/>
                </a:path>
              </a:pathLst>
            </a:custGeom>
            <a:solidFill>
              <a:srgbClr val="7C0000"/>
            </a:solidFill>
            <a:ln w="9525">
              <a:noFill/>
              <a:round/>
              <a:headEnd/>
              <a:tailEnd/>
            </a:ln>
          </p:spPr>
          <p:txBody>
            <a:bodyPr/>
            <a:lstStyle/>
            <a:p>
              <a:endParaRPr lang="fr-FR">
                <a:latin typeface="Calibri" pitchFamily="34" charset="0"/>
              </a:endParaRPr>
            </a:p>
          </p:txBody>
        </p:sp>
        <p:sp>
          <p:nvSpPr>
            <p:cNvPr id="13356" name="Freeform 11"/>
            <p:cNvSpPr>
              <a:spLocks/>
            </p:cNvSpPr>
            <p:nvPr/>
          </p:nvSpPr>
          <p:spPr bwMode="auto">
            <a:xfrm>
              <a:off x="2356" y="2314"/>
              <a:ext cx="976" cy="653"/>
            </a:xfrm>
            <a:custGeom>
              <a:avLst/>
              <a:gdLst>
                <a:gd name="T0" fmla="*/ 175 w 1952"/>
                <a:gd name="T1" fmla="*/ 18 h 1306"/>
                <a:gd name="T2" fmla="*/ 196 w 1952"/>
                <a:gd name="T3" fmla="*/ 11 h 1306"/>
                <a:gd name="T4" fmla="*/ 217 w 1952"/>
                <a:gd name="T5" fmla="*/ 5 h 1306"/>
                <a:gd name="T6" fmla="*/ 238 w 1952"/>
                <a:gd name="T7" fmla="*/ 3 h 1306"/>
                <a:gd name="T8" fmla="*/ 259 w 1952"/>
                <a:gd name="T9" fmla="*/ 1 h 1306"/>
                <a:gd name="T10" fmla="*/ 280 w 1952"/>
                <a:gd name="T11" fmla="*/ 0 h 1306"/>
                <a:gd name="T12" fmla="*/ 302 w 1952"/>
                <a:gd name="T13" fmla="*/ 1 h 1306"/>
                <a:gd name="T14" fmla="*/ 322 w 1952"/>
                <a:gd name="T15" fmla="*/ 5 h 1306"/>
                <a:gd name="T16" fmla="*/ 343 w 1952"/>
                <a:gd name="T17" fmla="*/ 9 h 1306"/>
                <a:gd name="T18" fmla="*/ 363 w 1952"/>
                <a:gd name="T19" fmla="*/ 15 h 1306"/>
                <a:gd name="T20" fmla="*/ 382 w 1952"/>
                <a:gd name="T21" fmla="*/ 23 h 1306"/>
                <a:gd name="T22" fmla="*/ 408 w 1952"/>
                <a:gd name="T23" fmla="*/ 37 h 1306"/>
                <a:gd name="T24" fmla="*/ 431 w 1952"/>
                <a:gd name="T25" fmla="*/ 53 h 1306"/>
                <a:gd name="T26" fmla="*/ 452 w 1952"/>
                <a:gd name="T27" fmla="*/ 73 h 1306"/>
                <a:gd name="T28" fmla="*/ 470 w 1952"/>
                <a:gd name="T29" fmla="*/ 93 h 1306"/>
                <a:gd name="T30" fmla="*/ 484 w 1952"/>
                <a:gd name="T31" fmla="*/ 117 h 1306"/>
                <a:gd name="T32" fmla="*/ 480 w 1952"/>
                <a:gd name="T33" fmla="*/ 119 h 1306"/>
                <a:gd name="T34" fmla="*/ 467 w 1952"/>
                <a:gd name="T35" fmla="*/ 111 h 1306"/>
                <a:gd name="T36" fmla="*/ 451 w 1952"/>
                <a:gd name="T37" fmla="*/ 104 h 1306"/>
                <a:gd name="T38" fmla="*/ 434 w 1952"/>
                <a:gd name="T39" fmla="*/ 100 h 1306"/>
                <a:gd name="T40" fmla="*/ 416 w 1952"/>
                <a:gd name="T41" fmla="*/ 100 h 1306"/>
                <a:gd name="T42" fmla="*/ 393 w 1952"/>
                <a:gd name="T43" fmla="*/ 106 h 1306"/>
                <a:gd name="T44" fmla="*/ 371 w 1952"/>
                <a:gd name="T45" fmla="*/ 126 h 1306"/>
                <a:gd name="T46" fmla="*/ 359 w 1952"/>
                <a:gd name="T47" fmla="*/ 154 h 1306"/>
                <a:gd name="T48" fmla="*/ 349 w 1952"/>
                <a:gd name="T49" fmla="*/ 159 h 1306"/>
                <a:gd name="T50" fmla="*/ 336 w 1952"/>
                <a:gd name="T51" fmla="*/ 154 h 1306"/>
                <a:gd name="T52" fmla="*/ 322 w 1952"/>
                <a:gd name="T53" fmla="*/ 151 h 1306"/>
                <a:gd name="T54" fmla="*/ 308 w 1952"/>
                <a:gd name="T55" fmla="*/ 152 h 1306"/>
                <a:gd name="T56" fmla="*/ 295 w 1952"/>
                <a:gd name="T57" fmla="*/ 154 h 1306"/>
                <a:gd name="T58" fmla="*/ 277 w 1952"/>
                <a:gd name="T59" fmla="*/ 162 h 1306"/>
                <a:gd name="T60" fmla="*/ 257 w 1952"/>
                <a:gd name="T61" fmla="*/ 181 h 1306"/>
                <a:gd name="T62" fmla="*/ 244 w 1952"/>
                <a:gd name="T63" fmla="*/ 207 h 1306"/>
                <a:gd name="T64" fmla="*/ 233 w 1952"/>
                <a:gd name="T65" fmla="*/ 212 h 1306"/>
                <a:gd name="T66" fmla="*/ 220 w 1952"/>
                <a:gd name="T67" fmla="*/ 207 h 1306"/>
                <a:gd name="T68" fmla="*/ 206 w 1952"/>
                <a:gd name="T69" fmla="*/ 205 h 1306"/>
                <a:gd name="T70" fmla="*/ 193 w 1952"/>
                <a:gd name="T71" fmla="*/ 205 h 1306"/>
                <a:gd name="T72" fmla="*/ 179 w 1952"/>
                <a:gd name="T73" fmla="*/ 208 h 1306"/>
                <a:gd name="T74" fmla="*/ 162 w 1952"/>
                <a:gd name="T75" fmla="*/ 216 h 1306"/>
                <a:gd name="T76" fmla="*/ 141 w 1952"/>
                <a:gd name="T77" fmla="*/ 236 h 1306"/>
                <a:gd name="T78" fmla="*/ 128 w 1952"/>
                <a:gd name="T79" fmla="*/ 263 h 1306"/>
                <a:gd name="T80" fmla="*/ 117 w 1952"/>
                <a:gd name="T81" fmla="*/ 268 h 1306"/>
                <a:gd name="T82" fmla="*/ 104 w 1952"/>
                <a:gd name="T83" fmla="*/ 263 h 1306"/>
                <a:gd name="T84" fmla="*/ 90 w 1952"/>
                <a:gd name="T85" fmla="*/ 260 h 1306"/>
                <a:gd name="T86" fmla="*/ 76 w 1952"/>
                <a:gd name="T87" fmla="*/ 261 h 1306"/>
                <a:gd name="T88" fmla="*/ 62 w 1952"/>
                <a:gd name="T89" fmla="*/ 264 h 1306"/>
                <a:gd name="T90" fmla="*/ 49 w 1952"/>
                <a:gd name="T91" fmla="*/ 269 h 1306"/>
                <a:gd name="T92" fmla="*/ 31 w 1952"/>
                <a:gd name="T93" fmla="*/ 283 h 1306"/>
                <a:gd name="T94" fmla="*/ 14 w 1952"/>
                <a:gd name="T95" fmla="*/ 312 h 1306"/>
                <a:gd name="T96" fmla="*/ 1 w 1952"/>
                <a:gd name="T97" fmla="*/ 282 h 1306"/>
                <a:gd name="T98" fmla="*/ 5 w 1952"/>
                <a:gd name="T99" fmla="*/ 214 h 1306"/>
                <a:gd name="T100" fmla="*/ 27 w 1952"/>
                <a:gd name="T101" fmla="*/ 151 h 1306"/>
                <a:gd name="T102" fmla="*/ 65 w 1952"/>
                <a:gd name="T103" fmla="*/ 93 h 1306"/>
                <a:gd name="T104" fmla="*/ 119 w 1952"/>
                <a:gd name="T105" fmla="*/ 46 h 130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52"/>
                <a:gd name="T160" fmla="*/ 0 h 1306"/>
                <a:gd name="T161" fmla="*/ 1952 w 1952"/>
                <a:gd name="T162" fmla="*/ 1306 h 130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52" h="1306">
                  <a:moveTo>
                    <a:pt x="645" y="92"/>
                  </a:moveTo>
                  <a:lnTo>
                    <a:pt x="672" y="80"/>
                  </a:lnTo>
                  <a:lnTo>
                    <a:pt x="700" y="70"/>
                  </a:lnTo>
                  <a:lnTo>
                    <a:pt x="726" y="61"/>
                  </a:lnTo>
                  <a:lnTo>
                    <a:pt x="754" y="52"/>
                  </a:lnTo>
                  <a:lnTo>
                    <a:pt x="781" y="44"/>
                  </a:lnTo>
                  <a:lnTo>
                    <a:pt x="809" y="36"/>
                  </a:lnTo>
                  <a:lnTo>
                    <a:pt x="837" y="29"/>
                  </a:lnTo>
                  <a:lnTo>
                    <a:pt x="865" y="23"/>
                  </a:lnTo>
                  <a:lnTo>
                    <a:pt x="893" y="17"/>
                  </a:lnTo>
                  <a:lnTo>
                    <a:pt x="922" y="13"/>
                  </a:lnTo>
                  <a:lnTo>
                    <a:pt x="950" y="9"/>
                  </a:lnTo>
                  <a:lnTo>
                    <a:pt x="978" y="6"/>
                  </a:lnTo>
                  <a:lnTo>
                    <a:pt x="1006" y="3"/>
                  </a:lnTo>
                  <a:lnTo>
                    <a:pt x="1035" y="1"/>
                  </a:lnTo>
                  <a:lnTo>
                    <a:pt x="1064" y="0"/>
                  </a:lnTo>
                  <a:lnTo>
                    <a:pt x="1092" y="0"/>
                  </a:lnTo>
                  <a:lnTo>
                    <a:pt x="1120" y="0"/>
                  </a:lnTo>
                  <a:lnTo>
                    <a:pt x="1149" y="1"/>
                  </a:lnTo>
                  <a:lnTo>
                    <a:pt x="1177" y="3"/>
                  </a:lnTo>
                  <a:lnTo>
                    <a:pt x="1205" y="6"/>
                  </a:lnTo>
                  <a:lnTo>
                    <a:pt x="1233" y="9"/>
                  </a:lnTo>
                  <a:lnTo>
                    <a:pt x="1261" y="13"/>
                  </a:lnTo>
                  <a:lnTo>
                    <a:pt x="1288" y="17"/>
                  </a:lnTo>
                  <a:lnTo>
                    <a:pt x="1316" y="23"/>
                  </a:lnTo>
                  <a:lnTo>
                    <a:pt x="1344" y="29"/>
                  </a:lnTo>
                  <a:lnTo>
                    <a:pt x="1370" y="36"/>
                  </a:lnTo>
                  <a:lnTo>
                    <a:pt x="1398" y="44"/>
                  </a:lnTo>
                  <a:lnTo>
                    <a:pt x="1424" y="52"/>
                  </a:lnTo>
                  <a:lnTo>
                    <a:pt x="1451" y="61"/>
                  </a:lnTo>
                  <a:lnTo>
                    <a:pt x="1477" y="70"/>
                  </a:lnTo>
                  <a:lnTo>
                    <a:pt x="1503" y="80"/>
                  </a:lnTo>
                  <a:lnTo>
                    <a:pt x="1528" y="92"/>
                  </a:lnTo>
                  <a:lnTo>
                    <a:pt x="1564" y="109"/>
                  </a:lnTo>
                  <a:lnTo>
                    <a:pt x="1597" y="128"/>
                  </a:lnTo>
                  <a:lnTo>
                    <a:pt x="1631" y="147"/>
                  </a:lnTo>
                  <a:lnTo>
                    <a:pt x="1663" y="168"/>
                  </a:lnTo>
                  <a:lnTo>
                    <a:pt x="1694" y="190"/>
                  </a:lnTo>
                  <a:lnTo>
                    <a:pt x="1724" y="213"/>
                  </a:lnTo>
                  <a:lnTo>
                    <a:pt x="1753" y="237"/>
                  </a:lnTo>
                  <a:lnTo>
                    <a:pt x="1780" y="262"/>
                  </a:lnTo>
                  <a:lnTo>
                    <a:pt x="1806" y="290"/>
                  </a:lnTo>
                  <a:lnTo>
                    <a:pt x="1831" y="318"/>
                  </a:lnTo>
                  <a:lnTo>
                    <a:pt x="1854" y="345"/>
                  </a:lnTo>
                  <a:lnTo>
                    <a:pt x="1877" y="375"/>
                  </a:lnTo>
                  <a:lnTo>
                    <a:pt x="1898" y="406"/>
                  </a:lnTo>
                  <a:lnTo>
                    <a:pt x="1918" y="438"/>
                  </a:lnTo>
                  <a:lnTo>
                    <a:pt x="1935" y="470"/>
                  </a:lnTo>
                  <a:lnTo>
                    <a:pt x="1952" y="503"/>
                  </a:lnTo>
                  <a:lnTo>
                    <a:pt x="1937" y="491"/>
                  </a:lnTo>
                  <a:lnTo>
                    <a:pt x="1920" y="479"/>
                  </a:lnTo>
                  <a:lnTo>
                    <a:pt x="1903" y="468"/>
                  </a:lnTo>
                  <a:lnTo>
                    <a:pt x="1885" y="456"/>
                  </a:lnTo>
                  <a:lnTo>
                    <a:pt x="1866" y="446"/>
                  </a:lnTo>
                  <a:lnTo>
                    <a:pt x="1846" y="435"/>
                  </a:lnTo>
                  <a:lnTo>
                    <a:pt x="1825" y="426"/>
                  </a:lnTo>
                  <a:lnTo>
                    <a:pt x="1803" y="418"/>
                  </a:lnTo>
                  <a:lnTo>
                    <a:pt x="1782" y="411"/>
                  </a:lnTo>
                  <a:lnTo>
                    <a:pt x="1759" y="405"/>
                  </a:lnTo>
                  <a:lnTo>
                    <a:pt x="1735" y="401"/>
                  </a:lnTo>
                  <a:lnTo>
                    <a:pt x="1711" y="398"/>
                  </a:lnTo>
                  <a:lnTo>
                    <a:pt x="1686" y="398"/>
                  </a:lnTo>
                  <a:lnTo>
                    <a:pt x="1662" y="400"/>
                  </a:lnTo>
                  <a:lnTo>
                    <a:pt x="1636" y="404"/>
                  </a:lnTo>
                  <a:lnTo>
                    <a:pt x="1610" y="410"/>
                  </a:lnTo>
                  <a:lnTo>
                    <a:pt x="1571" y="425"/>
                  </a:lnTo>
                  <a:lnTo>
                    <a:pt x="1537" y="447"/>
                  </a:lnTo>
                  <a:lnTo>
                    <a:pt x="1508" y="474"/>
                  </a:lnTo>
                  <a:lnTo>
                    <a:pt x="1483" y="506"/>
                  </a:lnTo>
                  <a:lnTo>
                    <a:pt x="1464" y="540"/>
                  </a:lnTo>
                  <a:lnTo>
                    <a:pt x="1447" y="577"/>
                  </a:lnTo>
                  <a:lnTo>
                    <a:pt x="1436" y="615"/>
                  </a:lnTo>
                  <a:lnTo>
                    <a:pt x="1428" y="653"/>
                  </a:lnTo>
                  <a:lnTo>
                    <a:pt x="1412" y="643"/>
                  </a:lnTo>
                  <a:lnTo>
                    <a:pt x="1394" y="635"/>
                  </a:lnTo>
                  <a:lnTo>
                    <a:pt x="1377" y="626"/>
                  </a:lnTo>
                  <a:lnTo>
                    <a:pt x="1359" y="620"/>
                  </a:lnTo>
                  <a:lnTo>
                    <a:pt x="1341" y="614"/>
                  </a:lnTo>
                  <a:lnTo>
                    <a:pt x="1323" y="609"/>
                  </a:lnTo>
                  <a:lnTo>
                    <a:pt x="1305" y="606"/>
                  </a:lnTo>
                  <a:lnTo>
                    <a:pt x="1286" y="603"/>
                  </a:lnTo>
                  <a:lnTo>
                    <a:pt x="1268" y="603"/>
                  </a:lnTo>
                  <a:lnTo>
                    <a:pt x="1249" y="603"/>
                  </a:lnTo>
                  <a:lnTo>
                    <a:pt x="1231" y="605"/>
                  </a:lnTo>
                  <a:lnTo>
                    <a:pt x="1212" y="607"/>
                  </a:lnTo>
                  <a:lnTo>
                    <a:pt x="1194" y="611"/>
                  </a:lnTo>
                  <a:lnTo>
                    <a:pt x="1177" y="616"/>
                  </a:lnTo>
                  <a:lnTo>
                    <a:pt x="1158" y="622"/>
                  </a:lnTo>
                  <a:lnTo>
                    <a:pt x="1141" y="630"/>
                  </a:lnTo>
                  <a:lnTo>
                    <a:pt x="1107" y="648"/>
                  </a:lnTo>
                  <a:lnTo>
                    <a:pt x="1077" y="670"/>
                  </a:lnTo>
                  <a:lnTo>
                    <a:pt x="1050" y="697"/>
                  </a:lnTo>
                  <a:lnTo>
                    <a:pt x="1026" y="726"/>
                  </a:lnTo>
                  <a:lnTo>
                    <a:pt x="1005" y="758"/>
                  </a:lnTo>
                  <a:lnTo>
                    <a:pt x="988" y="792"/>
                  </a:lnTo>
                  <a:lnTo>
                    <a:pt x="974" y="829"/>
                  </a:lnTo>
                  <a:lnTo>
                    <a:pt x="963" y="867"/>
                  </a:lnTo>
                  <a:lnTo>
                    <a:pt x="947" y="858"/>
                  </a:lnTo>
                  <a:lnTo>
                    <a:pt x="930" y="849"/>
                  </a:lnTo>
                  <a:lnTo>
                    <a:pt x="913" y="842"/>
                  </a:lnTo>
                  <a:lnTo>
                    <a:pt x="895" y="835"/>
                  </a:lnTo>
                  <a:lnTo>
                    <a:pt x="878" y="830"/>
                  </a:lnTo>
                  <a:lnTo>
                    <a:pt x="860" y="826"/>
                  </a:lnTo>
                  <a:lnTo>
                    <a:pt x="842" y="822"/>
                  </a:lnTo>
                  <a:lnTo>
                    <a:pt x="824" y="821"/>
                  </a:lnTo>
                  <a:lnTo>
                    <a:pt x="806" y="820"/>
                  </a:lnTo>
                  <a:lnTo>
                    <a:pt x="787" y="820"/>
                  </a:lnTo>
                  <a:lnTo>
                    <a:pt x="769" y="822"/>
                  </a:lnTo>
                  <a:lnTo>
                    <a:pt x="751" y="825"/>
                  </a:lnTo>
                  <a:lnTo>
                    <a:pt x="733" y="828"/>
                  </a:lnTo>
                  <a:lnTo>
                    <a:pt x="714" y="834"/>
                  </a:lnTo>
                  <a:lnTo>
                    <a:pt x="697" y="840"/>
                  </a:lnTo>
                  <a:lnTo>
                    <a:pt x="680" y="848"/>
                  </a:lnTo>
                  <a:lnTo>
                    <a:pt x="647" y="866"/>
                  </a:lnTo>
                  <a:lnTo>
                    <a:pt x="617" y="889"/>
                  </a:lnTo>
                  <a:lnTo>
                    <a:pt x="589" y="914"/>
                  </a:lnTo>
                  <a:lnTo>
                    <a:pt x="564" y="944"/>
                  </a:lnTo>
                  <a:lnTo>
                    <a:pt x="543" y="977"/>
                  </a:lnTo>
                  <a:lnTo>
                    <a:pt x="526" y="1011"/>
                  </a:lnTo>
                  <a:lnTo>
                    <a:pt x="512" y="1049"/>
                  </a:lnTo>
                  <a:lnTo>
                    <a:pt x="501" y="1088"/>
                  </a:lnTo>
                  <a:lnTo>
                    <a:pt x="485" y="1078"/>
                  </a:lnTo>
                  <a:lnTo>
                    <a:pt x="468" y="1070"/>
                  </a:lnTo>
                  <a:lnTo>
                    <a:pt x="451" y="1062"/>
                  </a:lnTo>
                  <a:lnTo>
                    <a:pt x="432" y="1055"/>
                  </a:lnTo>
                  <a:lnTo>
                    <a:pt x="415" y="1049"/>
                  </a:lnTo>
                  <a:lnTo>
                    <a:pt x="396" y="1045"/>
                  </a:lnTo>
                  <a:lnTo>
                    <a:pt x="378" y="1042"/>
                  </a:lnTo>
                  <a:lnTo>
                    <a:pt x="360" y="1040"/>
                  </a:lnTo>
                  <a:lnTo>
                    <a:pt x="341" y="1039"/>
                  </a:lnTo>
                  <a:lnTo>
                    <a:pt x="323" y="1039"/>
                  </a:lnTo>
                  <a:lnTo>
                    <a:pt x="304" y="1041"/>
                  </a:lnTo>
                  <a:lnTo>
                    <a:pt x="286" y="1043"/>
                  </a:lnTo>
                  <a:lnTo>
                    <a:pt x="269" y="1047"/>
                  </a:lnTo>
                  <a:lnTo>
                    <a:pt x="250" y="1053"/>
                  </a:lnTo>
                  <a:lnTo>
                    <a:pt x="232" y="1058"/>
                  </a:lnTo>
                  <a:lnTo>
                    <a:pt x="214" y="1066"/>
                  </a:lnTo>
                  <a:lnTo>
                    <a:pt x="194" y="1076"/>
                  </a:lnTo>
                  <a:lnTo>
                    <a:pt x="172" y="1088"/>
                  </a:lnTo>
                  <a:lnTo>
                    <a:pt x="148" y="1106"/>
                  </a:lnTo>
                  <a:lnTo>
                    <a:pt x="123" y="1129"/>
                  </a:lnTo>
                  <a:lnTo>
                    <a:pt x="99" y="1159"/>
                  </a:lnTo>
                  <a:lnTo>
                    <a:pt x="76" y="1197"/>
                  </a:lnTo>
                  <a:lnTo>
                    <a:pt x="55" y="1246"/>
                  </a:lnTo>
                  <a:lnTo>
                    <a:pt x="37" y="1306"/>
                  </a:lnTo>
                  <a:lnTo>
                    <a:pt x="15" y="1217"/>
                  </a:lnTo>
                  <a:lnTo>
                    <a:pt x="3" y="1128"/>
                  </a:lnTo>
                  <a:lnTo>
                    <a:pt x="0" y="1038"/>
                  </a:lnTo>
                  <a:lnTo>
                    <a:pt x="5" y="948"/>
                  </a:lnTo>
                  <a:lnTo>
                    <a:pt x="18" y="859"/>
                  </a:lnTo>
                  <a:lnTo>
                    <a:pt x="40" y="772"/>
                  </a:lnTo>
                  <a:lnTo>
                    <a:pt x="69" y="685"/>
                  </a:lnTo>
                  <a:lnTo>
                    <a:pt x="106" y="602"/>
                  </a:lnTo>
                  <a:lnTo>
                    <a:pt x="150" y="522"/>
                  </a:lnTo>
                  <a:lnTo>
                    <a:pt x="202" y="446"/>
                  </a:lnTo>
                  <a:lnTo>
                    <a:pt x="259" y="373"/>
                  </a:lnTo>
                  <a:lnTo>
                    <a:pt x="325" y="305"/>
                  </a:lnTo>
                  <a:lnTo>
                    <a:pt x="396" y="243"/>
                  </a:lnTo>
                  <a:lnTo>
                    <a:pt x="474" y="186"/>
                  </a:lnTo>
                  <a:lnTo>
                    <a:pt x="557" y="136"/>
                  </a:lnTo>
                  <a:lnTo>
                    <a:pt x="645" y="92"/>
                  </a:lnTo>
                  <a:close/>
                </a:path>
              </a:pathLst>
            </a:custGeom>
            <a:solidFill>
              <a:srgbClr val="FF1900"/>
            </a:solidFill>
            <a:ln w="9525">
              <a:noFill/>
              <a:round/>
              <a:headEnd/>
              <a:tailEnd/>
            </a:ln>
          </p:spPr>
          <p:txBody>
            <a:bodyPr/>
            <a:lstStyle/>
            <a:p>
              <a:endParaRPr lang="fr-FR">
                <a:latin typeface="Calibri" pitchFamily="34" charset="0"/>
              </a:endParaRPr>
            </a:p>
          </p:txBody>
        </p:sp>
        <p:sp>
          <p:nvSpPr>
            <p:cNvPr id="13357" name="Freeform 12"/>
            <p:cNvSpPr>
              <a:spLocks/>
            </p:cNvSpPr>
            <p:nvPr/>
          </p:nvSpPr>
          <p:spPr bwMode="auto">
            <a:xfrm>
              <a:off x="2374" y="2548"/>
              <a:ext cx="94" cy="364"/>
            </a:xfrm>
            <a:custGeom>
              <a:avLst/>
              <a:gdLst>
                <a:gd name="T0" fmla="*/ 47 w 187"/>
                <a:gd name="T1" fmla="*/ 0 h 727"/>
                <a:gd name="T2" fmla="*/ 40 w 187"/>
                <a:gd name="T3" fmla="*/ 10 h 727"/>
                <a:gd name="T4" fmla="*/ 33 w 187"/>
                <a:gd name="T5" fmla="*/ 20 h 727"/>
                <a:gd name="T6" fmla="*/ 27 w 187"/>
                <a:gd name="T7" fmla="*/ 30 h 727"/>
                <a:gd name="T8" fmla="*/ 22 w 187"/>
                <a:gd name="T9" fmla="*/ 41 h 727"/>
                <a:gd name="T10" fmla="*/ 17 w 187"/>
                <a:gd name="T11" fmla="*/ 52 h 727"/>
                <a:gd name="T12" fmla="*/ 12 w 187"/>
                <a:gd name="T13" fmla="*/ 63 h 727"/>
                <a:gd name="T14" fmla="*/ 9 w 187"/>
                <a:gd name="T15" fmla="*/ 75 h 727"/>
                <a:gd name="T16" fmla="*/ 6 w 187"/>
                <a:gd name="T17" fmla="*/ 87 h 727"/>
                <a:gd name="T18" fmla="*/ 4 w 187"/>
                <a:gd name="T19" fmla="*/ 99 h 727"/>
                <a:gd name="T20" fmla="*/ 2 w 187"/>
                <a:gd name="T21" fmla="*/ 111 h 727"/>
                <a:gd name="T22" fmla="*/ 1 w 187"/>
                <a:gd name="T23" fmla="*/ 123 h 727"/>
                <a:gd name="T24" fmla="*/ 0 w 187"/>
                <a:gd name="T25" fmla="*/ 135 h 727"/>
                <a:gd name="T26" fmla="*/ 1 w 187"/>
                <a:gd name="T27" fmla="*/ 147 h 727"/>
                <a:gd name="T28" fmla="*/ 2 w 187"/>
                <a:gd name="T29" fmla="*/ 159 h 727"/>
                <a:gd name="T30" fmla="*/ 4 w 187"/>
                <a:gd name="T31" fmla="*/ 171 h 727"/>
                <a:gd name="T32" fmla="*/ 6 w 187"/>
                <a:gd name="T33" fmla="*/ 182 h 727"/>
                <a:gd name="T34" fmla="*/ 8 w 187"/>
                <a:gd name="T35" fmla="*/ 175 h 727"/>
                <a:gd name="T36" fmla="*/ 11 w 187"/>
                <a:gd name="T37" fmla="*/ 170 h 727"/>
                <a:gd name="T38" fmla="*/ 14 w 187"/>
                <a:gd name="T39" fmla="*/ 164 h 727"/>
                <a:gd name="T40" fmla="*/ 17 w 187"/>
                <a:gd name="T41" fmla="*/ 160 h 727"/>
                <a:gd name="T42" fmla="*/ 20 w 187"/>
                <a:gd name="T43" fmla="*/ 156 h 727"/>
                <a:gd name="T44" fmla="*/ 23 w 187"/>
                <a:gd name="T45" fmla="*/ 153 h 727"/>
                <a:gd name="T46" fmla="*/ 27 w 187"/>
                <a:gd name="T47" fmla="*/ 150 h 727"/>
                <a:gd name="T48" fmla="*/ 29 w 187"/>
                <a:gd name="T49" fmla="*/ 148 h 727"/>
                <a:gd name="T50" fmla="*/ 27 w 187"/>
                <a:gd name="T51" fmla="*/ 130 h 727"/>
                <a:gd name="T52" fmla="*/ 25 w 187"/>
                <a:gd name="T53" fmla="*/ 112 h 727"/>
                <a:gd name="T54" fmla="*/ 25 w 187"/>
                <a:gd name="T55" fmla="*/ 93 h 727"/>
                <a:gd name="T56" fmla="*/ 27 w 187"/>
                <a:gd name="T57" fmla="*/ 73 h 727"/>
                <a:gd name="T58" fmla="*/ 29 w 187"/>
                <a:gd name="T59" fmla="*/ 54 h 727"/>
                <a:gd name="T60" fmla="*/ 33 w 187"/>
                <a:gd name="T61" fmla="*/ 35 h 727"/>
                <a:gd name="T62" fmla="*/ 40 w 187"/>
                <a:gd name="T63" fmla="*/ 17 h 727"/>
                <a:gd name="T64" fmla="*/ 47 w 187"/>
                <a:gd name="T65" fmla="*/ 0 h 7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7"/>
                <a:gd name="T100" fmla="*/ 0 h 727"/>
                <a:gd name="T101" fmla="*/ 187 w 187"/>
                <a:gd name="T102" fmla="*/ 727 h 7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7" h="727">
                  <a:moveTo>
                    <a:pt x="187" y="0"/>
                  </a:moveTo>
                  <a:lnTo>
                    <a:pt x="158" y="38"/>
                  </a:lnTo>
                  <a:lnTo>
                    <a:pt x="131" y="77"/>
                  </a:lnTo>
                  <a:lnTo>
                    <a:pt x="107" y="118"/>
                  </a:lnTo>
                  <a:lnTo>
                    <a:pt x="85" y="161"/>
                  </a:lnTo>
                  <a:lnTo>
                    <a:pt x="66" y="206"/>
                  </a:lnTo>
                  <a:lnTo>
                    <a:pt x="48" y="252"/>
                  </a:lnTo>
                  <a:lnTo>
                    <a:pt x="34" y="298"/>
                  </a:lnTo>
                  <a:lnTo>
                    <a:pt x="22" y="345"/>
                  </a:lnTo>
                  <a:lnTo>
                    <a:pt x="13" y="393"/>
                  </a:lnTo>
                  <a:lnTo>
                    <a:pt x="6" y="442"/>
                  </a:lnTo>
                  <a:lnTo>
                    <a:pt x="2" y="490"/>
                  </a:lnTo>
                  <a:lnTo>
                    <a:pt x="0" y="539"/>
                  </a:lnTo>
                  <a:lnTo>
                    <a:pt x="1" y="587"/>
                  </a:lnTo>
                  <a:lnTo>
                    <a:pt x="6" y="634"/>
                  </a:lnTo>
                  <a:lnTo>
                    <a:pt x="13" y="681"/>
                  </a:lnTo>
                  <a:lnTo>
                    <a:pt x="22" y="727"/>
                  </a:lnTo>
                  <a:lnTo>
                    <a:pt x="31" y="700"/>
                  </a:lnTo>
                  <a:lnTo>
                    <a:pt x="43" y="677"/>
                  </a:lnTo>
                  <a:lnTo>
                    <a:pt x="54" y="656"/>
                  </a:lnTo>
                  <a:lnTo>
                    <a:pt x="67" y="639"/>
                  </a:lnTo>
                  <a:lnTo>
                    <a:pt x="79" y="624"/>
                  </a:lnTo>
                  <a:lnTo>
                    <a:pt x="92" y="611"/>
                  </a:lnTo>
                  <a:lnTo>
                    <a:pt x="105" y="600"/>
                  </a:lnTo>
                  <a:lnTo>
                    <a:pt x="116" y="589"/>
                  </a:lnTo>
                  <a:lnTo>
                    <a:pt x="106" y="519"/>
                  </a:lnTo>
                  <a:lnTo>
                    <a:pt x="100" y="445"/>
                  </a:lnTo>
                  <a:lnTo>
                    <a:pt x="100" y="369"/>
                  </a:lnTo>
                  <a:lnTo>
                    <a:pt x="105" y="291"/>
                  </a:lnTo>
                  <a:lnTo>
                    <a:pt x="116" y="215"/>
                  </a:lnTo>
                  <a:lnTo>
                    <a:pt x="132" y="139"/>
                  </a:lnTo>
                  <a:lnTo>
                    <a:pt x="157" y="67"/>
                  </a:lnTo>
                  <a:lnTo>
                    <a:pt x="187" y="0"/>
                  </a:lnTo>
                  <a:close/>
                </a:path>
              </a:pathLst>
            </a:custGeom>
            <a:solidFill>
              <a:srgbClr val="BC0000"/>
            </a:solidFill>
            <a:ln w="9525">
              <a:noFill/>
              <a:round/>
              <a:headEnd/>
              <a:tailEnd/>
            </a:ln>
          </p:spPr>
          <p:txBody>
            <a:bodyPr/>
            <a:lstStyle/>
            <a:p>
              <a:endParaRPr lang="fr-FR">
                <a:latin typeface="Calibri" pitchFamily="34" charset="0"/>
              </a:endParaRPr>
            </a:p>
          </p:txBody>
        </p:sp>
        <p:sp>
          <p:nvSpPr>
            <p:cNvPr id="13358" name="Freeform 13"/>
            <p:cNvSpPr>
              <a:spLocks/>
            </p:cNvSpPr>
            <p:nvPr/>
          </p:nvSpPr>
          <p:spPr bwMode="auto">
            <a:xfrm>
              <a:off x="2473" y="2314"/>
              <a:ext cx="859" cy="252"/>
            </a:xfrm>
            <a:custGeom>
              <a:avLst/>
              <a:gdLst>
                <a:gd name="T0" fmla="*/ 107 w 1718"/>
                <a:gd name="T1" fmla="*/ 28 h 503"/>
                <a:gd name="T2" fmla="*/ 128 w 1718"/>
                <a:gd name="T3" fmla="*/ 21 h 503"/>
                <a:gd name="T4" fmla="*/ 149 w 1718"/>
                <a:gd name="T5" fmla="*/ 16 h 503"/>
                <a:gd name="T6" fmla="*/ 170 w 1718"/>
                <a:gd name="T7" fmla="*/ 13 h 503"/>
                <a:gd name="T8" fmla="*/ 192 w 1718"/>
                <a:gd name="T9" fmla="*/ 11 h 503"/>
                <a:gd name="T10" fmla="*/ 213 w 1718"/>
                <a:gd name="T11" fmla="*/ 10 h 503"/>
                <a:gd name="T12" fmla="*/ 234 w 1718"/>
                <a:gd name="T13" fmla="*/ 12 h 503"/>
                <a:gd name="T14" fmla="*/ 255 w 1718"/>
                <a:gd name="T15" fmla="*/ 15 h 503"/>
                <a:gd name="T16" fmla="*/ 276 w 1718"/>
                <a:gd name="T17" fmla="*/ 20 h 503"/>
                <a:gd name="T18" fmla="*/ 296 w 1718"/>
                <a:gd name="T19" fmla="*/ 26 h 503"/>
                <a:gd name="T20" fmla="*/ 315 w 1718"/>
                <a:gd name="T21" fmla="*/ 34 h 503"/>
                <a:gd name="T22" fmla="*/ 336 w 1718"/>
                <a:gd name="T23" fmla="*/ 45 h 503"/>
                <a:gd name="T24" fmla="*/ 355 w 1718"/>
                <a:gd name="T25" fmla="*/ 57 h 503"/>
                <a:gd name="T26" fmla="*/ 373 w 1718"/>
                <a:gd name="T27" fmla="*/ 71 h 503"/>
                <a:gd name="T28" fmla="*/ 388 w 1718"/>
                <a:gd name="T29" fmla="*/ 87 h 503"/>
                <a:gd name="T30" fmla="*/ 402 w 1718"/>
                <a:gd name="T31" fmla="*/ 105 h 503"/>
                <a:gd name="T32" fmla="*/ 413 w 1718"/>
                <a:gd name="T33" fmla="*/ 114 h 503"/>
                <a:gd name="T34" fmla="*/ 422 w 1718"/>
                <a:gd name="T35" fmla="*/ 120 h 503"/>
                <a:gd name="T36" fmla="*/ 430 w 1718"/>
                <a:gd name="T37" fmla="*/ 126 h 503"/>
                <a:gd name="T38" fmla="*/ 416 w 1718"/>
                <a:gd name="T39" fmla="*/ 102 h 503"/>
                <a:gd name="T40" fmla="*/ 400 w 1718"/>
                <a:gd name="T41" fmla="*/ 80 h 503"/>
                <a:gd name="T42" fmla="*/ 380 w 1718"/>
                <a:gd name="T43" fmla="*/ 60 h 503"/>
                <a:gd name="T44" fmla="*/ 358 w 1718"/>
                <a:gd name="T45" fmla="*/ 42 h 503"/>
                <a:gd name="T46" fmla="*/ 333 w 1718"/>
                <a:gd name="T47" fmla="*/ 28 h 503"/>
                <a:gd name="T48" fmla="*/ 311 w 1718"/>
                <a:gd name="T49" fmla="*/ 18 h 503"/>
                <a:gd name="T50" fmla="*/ 291 w 1718"/>
                <a:gd name="T51" fmla="*/ 11 h 503"/>
                <a:gd name="T52" fmla="*/ 271 w 1718"/>
                <a:gd name="T53" fmla="*/ 6 h 503"/>
                <a:gd name="T54" fmla="*/ 249 w 1718"/>
                <a:gd name="T55" fmla="*/ 3 h 503"/>
                <a:gd name="T56" fmla="*/ 228 w 1718"/>
                <a:gd name="T57" fmla="*/ 1 h 503"/>
                <a:gd name="T58" fmla="*/ 208 w 1718"/>
                <a:gd name="T59" fmla="*/ 0 h 503"/>
                <a:gd name="T60" fmla="*/ 186 w 1718"/>
                <a:gd name="T61" fmla="*/ 2 h 503"/>
                <a:gd name="T62" fmla="*/ 165 w 1718"/>
                <a:gd name="T63" fmla="*/ 5 h 503"/>
                <a:gd name="T64" fmla="*/ 144 w 1718"/>
                <a:gd name="T65" fmla="*/ 9 h 503"/>
                <a:gd name="T66" fmla="*/ 123 w 1718"/>
                <a:gd name="T67" fmla="*/ 16 h 503"/>
                <a:gd name="T68" fmla="*/ 103 w 1718"/>
                <a:gd name="T69" fmla="*/ 23 h 503"/>
                <a:gd name="T70" fmla="*/ 80 w 1718"/>
                <a:gd name="T71" fmla="*/ 35 h 503"/>
                <a:gd name="T72" fmla="*/ 59 w 1718"/>
                <a:gd name="T73" fmla="*/ 48 h 503"/>
                <a:gd name="T74" fmla="*/ 40 w 1718"/>
                <a:gd name="T75" fmla="*/ 62 h 503"/>
                <a:gd name="T76" fmla="*/ 22 w 1718"/>
                <a:gd name="T77" fmla="*/ 78 h 503"/>
                <a:gd name="T78" fmla="*/ 6 w 1718"/>
                <a:gd name="T79" fmla="*/ 95 h 503"/>
                <a:gd name="T80" fmla="*/ 10 w 1718"/>
                <a:gd name="T81" fmla="*/ 91 h 503"/>
                <a:gd name="T82" fmla="*/ 26 w 1718"/>
                <a:gd name="T83" fmla="*/ 76 h 503"/>
                <a:gd name="T84" fmla="*/ 43 w 1718"/>
                <a:gd name="T85" fmla="*/ 63 h 503"/>
                <a:gd name="T86" fmla="*/ 60 w 1718"/>
                <a:gd name="T87" fmla="*/ 51 h 503"/>
                <a:gd name="T88" fmla="*/ 81 w 1718"/>
                <a:gd name="T89" fmla="*/ 40 h 50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718"/>
                <a:gd name="T136" fmla="*/ 0 h 503"/>
                <a:gd name="T137" fmla="*/ 1718 w 1718"/>
                <a:gd name="T138" fmla="*/ 503 h 50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718" h="503">
                  <a:moveTo>
                    <a:pt x="376" y="133"/>
                  </a:moveTo>
                  <a:lnTo>
                    <a:pt x="402" y="122"/>
                  </a:lnTo>
                  <a:lnTo>
                    <a:pt x="430" y="112"/>
                  </a:lnTo>
                  <a:lnTo>
                    <a:pt x="456" y="101"/>
                  </a:lnTo>
                  <a:lnTo>
                    <a:pt x="484" y="93"/>
                  </a:lnTo>
                  <a:lnTo>
                    <a:pt x="512" y="84"/>
                  </a:lnTo>
                  <a:lnTo>
                    <a:pt x="539" y="77"/>
                  </a:lnTo>
                  <a:lnTo>
                    <a:pt x="567" y="70"/>
                  </a:lnTo>
                  <a:lnTo>
                    <a:pt x="596" y="63"/>
                  </a:lnTo>
                  <a:lnTo>
                    <a:pt x="623" y="59"/>
                  </a:lnTo>
                  <a:lnTo>
                    <a:pt x="652" y="53"/>
                  </a:lnTo>
                  <a:lnTo>
                    <a:pt x="680" y="49"/>
                  </a:lnTo>
                  <a:lnTo>
                    <a:pt x="709" y="46"/>
                  </a:lnTo>
                  <a:lnTo>
                    <a:pt x="737" y="44"/>
                  </a:lnTo>
                  <a:lnTo>
                    <a:pt x="765" y="41"/>
                  </a:lnTo>
                  <a:lnTo>
                    <a:pt x="794" y="40"/>
                  </a:lnTo>
                  <a:lnTo>
                    <a:pt x="823" y="40"/>
                  </a:lnTo>
                  <a:lnTo>
                    <a:pt x="850" y="40"/>
                  </a:lnTo>
                  <a:lnTo>
                    <a:pt x="879" y="41"/>
                  </a:lnTo>
                  <a:lnTo>
                    <a:pt x="907" y="44"/>
                  </a:lnTo>
                  <a:lnTo>
                    <a:pt x="936" y="46"/>
                  </a:lnTo>
                  <a:lnTo>
                    <a:pt x="963" y="49"/>
                  </a:lnTo>
                  <a:lnTo>
                    <a:pt x="992" y="53"/>
                  </a:lnTo>
                  <a:lnTo>
                    <a:pt x="1020" y="59"/>
                  </a:lnTo>
                  <a:lnTo>
                    <a:pt x="1047" y="63"/>
                  </a:lnTo>
                  <a:lnTo>
                    <a:pt x="1074" y="70"/>
                  </a:lnTo>
                  <a:lnTo>
                    <a:pt x="1102" y="77"/>
                  </a:lnTo>
                  <a:lnTo>
                    <a:pt x="1128" y="84"/>
                  </a:lnTo>
                  <a:lnTo>
                    <a:pt x="1156" y="93"/>
                  </a:lnTo>
                  <a:lnTo>
                    <a:pt x="1182" y="101"/>
                  </a:lnTo>
                  <a:lnTo>
                    <a:pt x="1208" y="112"/>
                  </a:lnTo>
                  <a:lnTo>
                    <a:pt x="1234" y="122"/>
                  </a:lnTo>
                  <a:lnTo>
                    <a:pt x="1259" y="133"/>
                  </a:lnTo>
                  <a:lnTo>
                    <a:pt x="1288" y="147"/>
                  </a:lnTo>
                  <a:lnTo>
                    <a:pt x="1316" y="161"/>
                  </a:lnTo>
                  <a:lnTo>
                    <a:pt x="1342" y="177"/>
                  </a:lnTo>
                  <a:lnTo>
                    <a:pt x="1369" y="192"/>
                  </a:lnTo>
                  <a:lnTo>
                    <a:pt x="1394" y="209"/>
                  </a:lnTo>
                  <a:lnTo>
                    <a:pt x="1420" y="227"/>
                  </a:lnTo>
                  <a:lnTo>
                    <a:pt x="1444" y="245"/>
                  </a:lnTo>
                  <a:lnTo>
                    <a:pt x="1467" y="265"/>
                  </a:lnTo>
                  <a:lnTo>
                    <a:pt x="1489" y="284"/>
                  </a:lnTo>
                  <a:lnTo>
                    <a:pt x="1511" y="305"/>
                  </a:lnTo>
                  <a:lnTo>
                    <a:pt x="1533" y="326"/>
                  </a:lnTo>
                  <a:lnTo>
                    <a:pt x="1552" y="348"/>
                  </a:lnTo>
                  <a:lnTo>
                    <a:pt x="1572" y="371"/>
                  </a:lnTo>
                  <a:lnTo>
                    <a:pt x="1590" y="394"/>
                  </a:lnTo>
                  <a:lnTo>
                    <a:pt x="1608" y="418"/>
                  </a:lnTo>
                  <a:lnTo>
                    <a:pt x="1625" y="442"/>
                  </a:lnTo>
                  <a:lnTo>
                    <a:pt x="1637" y="449"/>
                  </a:lnTo>
                  <a:lnTo>
                    <a:pt x="1651" y="456"/>
                  </a:lnTo>
                  <a:lnTo>
                    <a:pt x="1663" y="463"/>
                  </a:lnTo>
                  <a:lnTo>
                    <a:pt x="1675" y="471"/>
                  </a:lnTo>
                  <a:lnTo>
                    <a:pt x="1686" y="479"/>
                  </a:lnTo>
                  <a:lnTo>
                    <a:pt x="1697" y="487"/>
                  </a:lnTo>
                  <a:lnTo>
                    <a:pt x="1708" y="495"/>
                  </a:lnTo>
                  <a:lnTo>
                    <a:pt x="1718" y="503"/>
                  </a:lnTo>
                  <a:lnTo>
                    <a:pt x="1701" y="470"/>
                  </a:lnTo>
                  <a:lnTo>
                    <a:pt x="1684" y="438"/>
                  </a:lnTo>
                  <a:lnTo>
                    <a:pt x="1664" y="406"/>
                  </a:lnTo>
                  <a:lnTo>
                    <a:pt x="1643" y="375"/>
                  </a:lnTo>
                  <a:lnTo>
                    <a:pt x="1620" y="345"/>
                  </a:lnTo>
                  <a:lnTo>
                    <a:pt x="1597" y="318"/>
                  </a:lnTo>
                  <a:lnTo>
                    <a:pt x="1572" y="290"/>
                  </a:lnTo>
                  <a:lnTo>
                    <a:pt x="1546" y="262"/>
                  </a:lnTo>
                  <a:lnTo>
                    <a:pt x="1519" y="237"/>
                  </a:lnTo>
                  <a:lnTo>
                    <a:pt x="1490" y="213"/>
                  </a:lnTo>
                  <a:lnTo>
                    <a:pt x="1460" y="190"/>
                  </a:lnTo>
                  <a:lnTo>
                    <a:pt x="1429" y="168"/>
                  </a:lnTo>
                  <a:lnTo>
                    <a:pt x="1397" y="147"/>
                  </a:lnTo>
                  <a:lnTo>
                    <a:pt x="1363" y="128"/>
                  </a:lnTo>
                  <a:lnTo>
                    <a:pt x="1330" y="109"/>
                  </a:lnTo>
                  <a:lnTo>
                    <a:pt x="1294" y="92"/>
                  </a:lnTo>
                  <a:lnTo>
                    <a:pt x="1269" y="80"/>
                  </a:lnTo>
                  <a:lnTo>
                    <a:pt x="1243" y="70"/>
                  </a:lnTo>
                  <a:lnTo>
                    <a:pt x="1217" y="61"/>
                  </a:lnTo>
                  <a:lnTo>
                    <a:pt x="1190" y="52"/>
                  </a:lnTo>
                  <a:lnTo>
                    <a:pt x="1164" y="44"/>
                  </a:lnTo>
                  <a:lnTo>
                    <a:pt x="1136" y="36"/>
                  </a:lnTo>
                  <a:lnTo>
                    <a:pt x="1110" y="29"/>
                  </a:lnTo>
                  <a:lnTo>
                    <a:pt x="1082" y="23"/>
                  </a:lnTo>
                  <a:lnTo>
                    <a:pt x="1054" y="17"/>
                  </a:lnTo>
                  <a:lnTo>
                    <a:pt x="1027" y="13"/>
                  </a:lnTo>
                  <a:lnTo>
                    <a:pt x="999" y="9"/>
                  </a:lnTo>
                  <a:lnTo>
                    <a:pt x="971" y="6"/>
                  </a:lnTo>
                  <a:lnTo>
                    <a:pt x="943" y="3"/>
                  </a:lnTo>
                  <a:lnTo>
                    <a:pt x="915" y="1"/>
                  </a:lnTo>
                  <a:lnTo>
                    <a:pt x="886" y="0"/>
                  </a:lnTo>
                  <a:lnTo>
                    <a:pt x="858" y="0"/>
                  </a:lnTo>
                  <a:lnTo>
                    <a:pt x="830" y="0"/>
                  </a:lnTo>
                  <a:lnTo>
                    <a:pt x="801" y="1"/>
                  </a:lnTo>
                  <a:lnTo>
                    <a:pt x="772" y="3"/>
                  </a:lnTo>
                  <a:lnTo>
                    <a:pt x="744" y="6"/>
                  </a:lnTo>
                  <a:lnTo>
                    <a:pt x="716" y="9"/>
                  </a:lnTo>
                  <a:lnTo>
                    <a:pt x="688" y="13"/>
                  </a:lnTo>
                  <a:lnTo>
                    <a:pt x="659" y="17"/>
                  </a:lnTo>
                  <a:lnTo>
                    <a:pt x="631" y="23"/>
                  </a:lnTo>
                  <a:lnTo>
                    <a:pt x="603" y="29"/>
                  </a:lnTo>
                  <a:lnTo>
                    <a:pt x="575" y="36"/>
                  </a:lnTo>
                  <a:lnTo>
                    <a:pt x="547" y="44"/>
                  </a:lnTo>
                  <a:lnTo>
                    <a:pt x="520" y="52"/>
                  </a:lnTo>
                  <a:lnTo>
                    <a:pt x="492" y="61"/>
                  </a:lnTo>
                  <a:lnTo>
                    <a:pt x="466" y="70"/>
                  </a:lnTo>
                  <a:lnTo>
                    <a:pt x="438" y="80"/>
                  </a:lnTo>
                  <a:lnTo>
                    <a:pt x="411" y="92"/>
                  </a:lnTo>
                  <a:lnTo>
                    <a:pt x="380" y="106"/>
                  </a:lnTo>
                  <a:lnTo>
                    <a:pt x="350" y="121"/>
                  </a:lnTo>
                  <a:lnTo>
                    <a:pt x="320" y="137"/>
                  </a:lnTo>
                  <a:lnTo>
                    <a:pt x="292" y="153"/>
                  </a:lnTo>
                  <a:lnTo>
                    <a:pt x="264" y="170"/>
                  </a:lnTo>
                  <a:lnTo>
                    <a:pt x="236" y="189"/>
                  </a:lnTo>
                  <a:lnTo>
                    <a:pt x="210" y="207"/>
                  </a:lnTo>
                  <a:lnTo>
                    <a:pt x="183" y="227"/>
                  </a:lnTo>
                  <a:lnTo>
                    <a:pt x="158" y="246"/>
                  </a:lnTo>
                  <a:lnTo>
                    <a:pt x="132" y="267"/>
                  </a:lnTo>
                  <a:lnTo>
                    <a:pt x="109" y="289"/>
                  </a:lnTo>
                  <a:lnTo>
                    <a:pt x="85" y="311"/>
                  </a:lnTo>
                  <a:lnTo>
                    <a:pt x="63" y="333"/>
                  </a:lnTo>
                  <a:lnTo>
                    <a:pt x="41" y="356"/>
                  </a:lnTo>
                  <a:lnTo>
                    <a:pt x="21" y="380"/>
                  </a:lnTo>
                  <a:lnTo>
                    <a:pt x="0" y="404"/>
                  </a:lnTo>
                  <a:lnTo>
                    <a:pt x="20" y="383"/>
                  </a:lnTo>
                  <a:lnTo>
                    <a:pt x="39" y="363"/>
                  </a:lnTo>
                  <a:lnTo>
                    <a:pt x="60" y="343"/>
                  </a:lnTo>
                  <a:lnTo>
                    <a:pt x="81" y="324"/>
                  </a:lnTo>
                  <a:lnTo>
                    <a:pt x="103" y="304"/>
                  </a:lnTo>
                  <a:lnTo>
                    <a:pt x="124" y="286"/>
                  </a:lnTo>
                  <a:lnTo>
                    <a:pt x="147" y="268"/>
                  </a:lnTo>
                  <a:lnTo>
                    <a:pt x="171" y="251"/>
                  </a:lnTo>
                  <a:lnTo>
                    <a:pt x="195" y="234"/>
                  </a:lnTo>
                  <a:lnTo>
                    <a:pt x="219" y="218"/>
                  </a:lnTo>
                  <a:lnTo>
                    <a:pt x="243" y="203"/>
                  </a:lnTo>
                  <a:lnTo>
                    <a:pt x="268" y="188"/>
                  </a:lnTo>
                  <a:lnTo>
                    <a:pt x="295" y="173"/>
                  </a:lnTo>
                  <a:lnTo>
                    <a:pt x="321" y="159"/>
                  </a:lnTo>
                  <a:lnTo>
                    <a:pt x="348" y="146"/>
                  </a:lnTo>
                  <a:lnTo>
                    <a:pt x="376" y="133"/>
                  </a:lnTo>
                  <a:close/>
                </a:path>
              </a:pathLst>
            </a:custGeom>
            <a:solidFill>
              <a:srgbClr val="FF513D"/>
            </a:solidFill>
            <a:ln w="9525">
              <a:noFill/>
              <a:round/>
              <a:headEnd/>
              <a:tailEnd/>
            </a:ln>
          </p:spPr>
          <p:txBody>
            <a:bodyPr/>
            <a:lstStyle/>
            <a:p>
              <a:endParaRPr lang="fr-FR">
                <a:latin typeface="Calibri" pitchFamily="34" charset="0"/>
              </a:endParaRPr>
            </a:p>
          </p:txBody>
        </p:sp>
        <p:sp>
          <p:nvSpPr>
            <p:cNvPr id="13359" name="Freeform 14"/>
            <p:cNvSpPr>
              <a:spLocks/>
            </p:cNvSpPr>
            <p:nvPr/>
          </p:nvSpPr>
          <p:spPr bwMode="auto">
            <a:xfrm>
              <a:off x="3302" y="2733"/>
              <a:ext cx="97" cy="108"/>
            </a:xfrm>
            <a:custGeom>
              <a:avLst/>
              <a:gdLst>
                <a:gd name="T0" fmla="*/ 21 w 196"/>
                <a:gd name="T1" fmla="*/ 40 h 216"/>
                <a:gd name="T2" fmla="*/ 24 w 196"/>
                <a:gd name="T3" fmla="*/ 47 h 216"/>
                <a:gd name="T4" fmla="*/ 28 w 196"/>
                <a:gd name="T5" fmla="*/ 52 h 216"/>
                <a:gd name="T6" fmla="*/ 33 w 196"/>
                <a:gd name="T7" fmla="*/ 54 h 216"/>
                <a:gd name="T8" fmla="*/ 39 w 196"/>
                <a:gd name="T9" fmla="*/ 54 h 216"/>
                <a:gd name="T10" fmla="*/ 43 w 196"/>
                <a:gd name="T11" fmla="*/ 51 h 216"/>
                <a:gd name="T12" fmla="*/ 47 w 196"/>
                <a:gd name="T13" fmla="*/ 46 h 216"/>
                <a:gd name="T14" fmla="*/ 48 w 196"/>
                <a:gd name="T15" fmla="*/ 39 h 216"/>
                <a:gd name="T16" fmla="*/ 47 w 196"/>
                <a:gd name="T17" fmla="*/ 29 h 216"/>
                <a:gd name="T18" fmla="*/ 47 w 196"/>
                <a:gd name="T19" fmla="*/ 26 h 216"/>
                <a:gd name="T20" fmla="*/ 45 w 196"/>
                <a:gd name="T21" fmla="*/ 23 h 216"/>
                <a:gd name="T22" fmla="*/ 43 w 196"/>
                <a:gd name="T23" fmla="*/ 20 h 216"/>
                <a:gd name="T24" fmla="*/ 41 w 196"/>
                <a:gd name="T25" fmla="*/ 17 h 216"/>
                <a:gd name="T26" fmla="*/ 39 w 196"/>
                <a:gd name="T27" fmla="*/ 14 h 216"/>
                <a:gd name="T28" fmla="*/ 36 w 196"/>
                <a:gd name="T29" fmla="*/ 12 h 216"/>
                <a:gd name="T30" fmla="*/ 33 w 196"/>
                <a:gd name="T31" fmla="*/ 10 h 216"/>
                <a:gd name="T32" fmla="*/ 29 w 196"/>
                <a:gd name="T33" fmla="*/ 7 h 216"/>
                <a:gd name="T34" fmla="*/ 26 w 196"/>
                <a:gd name="T35" fmla="*/ 6 h 216"/>
                <a:gd name="T36" fmla="*/ 22 w 196"/>
                <a:gd name="T37" fmla="*/ 3 h 216"/>
                <a:gd name="T38" fmla="*/ 19 w 196"/>
                <a:gd name="T39" fmla="*/ 3 h 216"/>
                <a:gd name="T40" fmla="*/ 15 w 196"/>
                <a:gd name="T41" fmla="*/ 2 h 216"/>
                <a:gd name="T42" fmla="*/ 11 w 196"/>
                <a:gd name="T43" fmla="*/ 1 h 216"/>
                <a:gd name="T44" fmla="*/ 7 w 196"/>
                <a:gd name="T45" fmla="*/ 0 h 216"/>
                <a:gd name="T46" fmla="*/ 3 w 196"/>
                <a:gd name="T47" fmla="*/ 0 h 216"/>
                <a:gd name="T48" fmla="*/ 0 w 196"/>
                <a:gd name="T49" fmla="*/ 1 h 216"/>
                <a:gd name="T50" fmla="*/ 5 w 196"/>
                <a:gd name="T51" fmla="*/ 3 h 216"/>
                <a:gd name="T52" fmla="*/ 9 w 196"/>
                <a:gd name="T53" fmla="*/ 7 h 216"/>
                <a:gd name="T54" fmla="*/ 13 w 196"/>
                <a:gd name="T55" fmla="*/ 12 h 216"/>
                <a:gd name="T56" fmla="*/ 15 w 196"/>
                <a:gd name="T57" fmla="*/ 17 h 216"/>
                <a:gd name="T58" fmla="*/ 17 w 196"/>
                <a:gd name="T59" fmla="*/ 22 h 216"/>
                <a:gd name="T60" fmla="*/ 19 w 196"/>
                <a:gd name="T61" fmla="*/ 27 h 216"/>
                <a:gd name="T62" fmla="*/ 20 w 196"/>
                <a:gd name="T63" fmla="*/ 34 h 216"/>
                <a:gd name="T64" fmla="*/ 21 w 196"/>
                <a:gd name="T65" fmla="*/ 40 h 2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6"/>
                <a:gd name="T100" fmla="*/ 0 h 216"/>
                <a:gd name="T101" fmla="*/ 196 w 196"/>
                <a:gd name="T102" fmla="*/ 216 h 2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6" h="216">
                  <a:moveTo>
                    <a:pt x="86" y="157"/>
                  </a:moveTo>
                  <a:lnTo>
                    <a:pt x="97" y="187"/>
                  </a:lnTo>
                  <a:lnTo>
                    <a:pt x="114" y="207"/>
                  </a:lnTo>
                  <a:lnTo>
                    <a:pt x="135" y="216"/>
                  </a:lnTo>
                  <a:lnTo>
                    <a:pt x="157" y="215"/>
                  </a:lnTo>
                  <a:lnTo>
                    <a:pt x="175" y="204"/>
                  </a:lnTo>
                  <a:lnTo>
                    <a:pt x="190" y="184"/>
                  </a:lnTo>
                  <a:lnTo>
                    <a:pt x="196" y="155"/>
                  </a:lnTo>
                  <a:lnTo>
                    <a:pt x="192" y="116"/>
                  </a:lnTo>
                  <a:lnTo>
                    <a:pt x="189" y="103"/>
                  </a:lnTo>
                  <a:lnTo>
                    <a:pt x="183" y="91"/>
                  </a:lnTo>
                  <a:lnTo>
                    <a:pt x="175" y="79"/>
                  </a:lnTo>
                  <a:lnTo>
                    <a:pt x="167" y="68"/>
                  </a:lnTo>
                  <a:lnTo>
                    <a:pt x="157" y="57"/>
                  </a:lnTo>
                  <a:lnTo>
                    <a:pt x="145" y="48"/>
                  </a:lnTo>
                  <a:lnTo>
                    <a:pt x="134" y="37"/>
                  </a:lnTo>
                  <a:lnTo>
                    <a:pt x="120" y="29"/>
                  </a:lnTo>
                  <a:lnTo>
                    <a:pt x="106" y="21"/>
                  </a:lnTo>
                  <a:lnTo>
                    <a:pt x="91" y="15"/>
                  </a:lnTo>
                  <a:lnTo>
                    <a:pt x="76" y="10"/>
                  </a:lnTo>
                  <a:lnTo>
                    <a:pt x="61" y="5"/>
                  </a:lnTo>
                  <a:lnTo>
                    <a:pt x="46" y="2"/>
                  </a:lnTo>
                  <a:lnTo>
                    <a:pt x="30" y="0"/>
                  </a:lnTo>
                  <a:lnTo>
                    <a:pt x="15" y="0"/>
                  </a:lnTo>
                  <a:lnTo>
                    <a:pt x="0" y="2"/>
                  </a:lnTo>
                  <a:lnTo>
                    <a:pt x="22" y="14"/>
                  </a:lnTo>
                  <a:lnTo>
                    <a:pt x="39" y="30"/>
                  </a:lnTo>
                  <a:lnTo>
                    <a:pt x="53" y="48"/>
                  </a:lnTo>
                  <a:lnTo>
                    <a:pt x="62" y="66"/>
                  </a:lnTo>
                  <a:lnTo>
                    <a:pt x="70" y="87"/>
                  </a:lnTo>
                  <a:lnTo>
                    <a:pt x="76" y="109"/>
                  </a:lnTo>
                  <a:lnTo>
                    <a:pt x="82" y="133"/>
                  </a:lnTo>
                  <a:lnTo>
                    <a:pt x="86" y="157"/>
                  </a:lnTo>
                  <a:close/>
                </a:path>
              </a:pathLst>
            </a:custGeom>
            <a:solidFill>
              <a:srgbClr val="000000"/>
            </a:solidFill>
            <a:ln w="9525">
              <a:noFill/>
              <a:round/>
              <a:headEnd/>
              <a:tailEnd/>
            </a:ln>
          </p:spPr>
          <p:txBody>
            <a:bodyPr/>
            <a:lstStyle/>
            <a:p>
              <a:endParaRPr lang="fr-FR">
                <a:latin typeface="Calibri" pitchFamily="34" charset="0"/>
              </a:endParaRPr>
            </a:p>
          </p:txBody>
        </p:sp>
        <p:sp>
          <p:nvSpPr>
            <p:cNvPr id="13360" name="Freeform 15"/>
            <p:cNvSpPr>
              <a:spLocks/>
            </p:cNvSpPr>
            <p:nvPr/>
          </p:nvSpPr>
          <p:spPr bwMode="auto">
            <a:xfrm>
              <a:off x="3329" y="2744"/>
              <a:ext cx="55" cy="79"/>
            </a:xfrm>
            <a:custGeom>
              <a:avLst/>
              <a:gdLst>
                <a:gd name="T0" fmla="*/ 27 w 112"/>
                <a:gd name="T1" fmla="*/ 31 h 158"/>
                <a:gd name="T2" fmla="*/ 27 w 112"/>
                <a:gd name="T3" fmla="*/ 35 h 158"/>
                <a:gd name="T4" fmla="*/ 26 w 112"/>
                <a:gd name="T5" fmla="*/ 38 h 158"/>
                <a:gd name="T6" fmla="*/ 24 w 112"/>
                <a:gd name="T7" fmla="*/ 39 h 158"/>
                <a:gd name="T8" fmla="*/ 22 w 112"/>
                <a:gd name="T9" fmla="*/ 40 h 158"/>
                <a:gd name="T10" fmla="*/ 20 w 112"/>
                <a:gd name="T11" fmla="*/ 40 h 158"/>
                <a:gd name="T12" fmla="*/ 18 w 112"/>
                <a:gd name="T13" fmla="*/ 38 h 158"/>
                <a:gd name="T14" fmla="*/ 16 w 112"/>
                <a:gd name="T15" fmla="*/ 36 h 158"/>
                <a:gd name="T16" fmla="*/ 15 w 112"/>
                <a:gd name="T17" fmla="*/ 33 h 158"/>
                <a:gd name="T18" fmla="*/ 14 w 112"/>
                <a:gd name="T19" fmla="*/ 27 h 158"/>
                <a:gd name="T20" fmla="*/ 14 w 112"/>
                <a:gd name="T21" fmla="*/ 23 h 158"/>
                <a:gd name="T22" fmla="*/ 12 w 112"/>
                <a:gd name="T23" fmla="*/ 19 h 158"/>
                <a:gd name="T24" fmla="*/ 11 w 112"/>
                <a:gd name="T25" fmla="*/ 14 h 158"/>
                <a:gd name="T26" fmla="*/ 9 w 112"/>
                <a:gd name="T27" fmla="*/ 10 h 158"/>
                <a:gd name="T28" fmla="*/ 6 w 112"/>
                <a:gd name="T29" fmla="*/ 7 h 158"/>
                <a:gd name="T30" fmla="*/ 3 w 112"/>
                <a:gd name="T31" fmla="*/ 3 h 158"/>
                <a:gd name="T32" fmla="*/ 0 w 112"/>
                <a:gd name="T33" fmla="*/ 0 h 158"/>
                <a:gd name="T34" fmla="*/ 6 w 112"/>
                <a:gd name="T35" fmla="*/ 3 h 158"/>
                <a:gd name="T36" fmla="*/ 12 w 112"/>
                <a:gd name="T37" fmla="*/ 6 h 158"/>
                <a:gd name="T38" fmla="*/ 16 w 112"/>
                <a:gd name="T39" fmla="*/ 10 h 158"/>
                <a:gd name="T40" fmla="*/ 20 w 112"/>
                <a:gd name="T41" fmla="*/ 14 h 158"/>
                <a:gd name="T42" fmla="*/ 23 w 112"/>
                <a:gd name="T43" fmla="*/ 19 h 158"/>
                <a:gd name="T44" fmla="*/ 25 w 112"/>
                <a:gd name="T45" fmla="*/ 22 h 158"/>
                <a:gd name="T46" fmla="*/ 27 w 112"/>
                <a:gd name="T47" fmla="*/ 27 h 158"/>
                <a:gd name="T48" fmla="*/ 27 w 112"/>
                <a:gd name="T49" fmla="*/ 31 h 15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2"/>
                <a:gd name="T76" fmla="*/ 0 h 158"/>
                <a:gd name="T77" fmla="*/ 112 w 112"/>
                <a:gd name="T78" fmla="*/ 158 h 15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2" h="158">
                  <a:moveTo>
                    <a:pt x="112" y="125"/>
                  </a:moveTo>
                  <a:lnTo>
                    <a:pt x="111" y="139"/>
                  </a:lnTo>
                  <a:lnTo>
                    <a:pt x="107" y="149"/>
                  </a:lnTo>
                  <a:lnTo>
                    <a:pt x="100" y="156"/>
                  </a:lnTo>
                  <a:lnTo>
                    <a:pt x="91" y="158"/>
                  </a:lnTo>
                  <a:lnTo>
                    <a:pt x="83" y="158"/>
                  </a:lnTo>
                  <a:lnTo>
                    <a:pt x="75" y="152"/>
                  </a:lnTo>
                  <a:lnTo>
                    <a:pt x="68" y="143"/>
                  </a:lnTo>
                  <a:lnTo>
                    <a:pt x="64" y="129"/>
                  </a:lnTo>
                  <a:lnTo>
                    <a:pt x="60" y="111"/>
                  </a:lnTo>
                  <a:lnTo>
                    <a:pt x="57" y="94"/>
                  </a:lnTo>
                  <a:lnTo>
                    <a:pt x="51" y="76"/>
                  </a:lnTo>
                  <a:lnTo>
                    <a:pt x="44" y="59"/>
                  </a:lnTo>
                  <a:lnTo>
                    <a:pt x="36" y="43"/>
                  </a:lnTo>
                  <a:lnTo>
                    <a:pt x="27" y="28"/>
                  </a:lnTo>
                  <a:lnTo>
                    <a:pt x="14" y="13"/>
                  </a:lnTo>
                  <a:lnTo>
                    <a:pt x="0" y="0"/>
                  </a:lnTo>
                  <a:lnTo>
                    <a:pt x="26" y="12"/>
                  </a:lnTo>
                  <a:lnTo>
                    <a:pt x="49" y="26"/>
                  </a:lnTo>
                  <a:lnTo>
                    <a:pt x="67" y="41"/>
                  </a:lnTo>
                  <a:lnTo>
                    <a:pt x="82" y="57"/>
                  </a:lnTo>
                  <a:lnTo>
                    <a:pt x="95" y="74"/>
                  </a:lnTo>
                  <a:lnTo>
                    <a:pt x="104" y="91"/>
                  </a:lnTo>
                  <a:lnTo>
                    <a:pt x="110" y="109"/>
                  </a:lnTo>
                  <a:lnTo>
                    <a:pt x="112" y="125"/>
                  </a:lnTo>
                  <a:close/>
                </a:path>
              </a:pathLst>
            </a:custGeom>
            <a:solidFill>
              <a:srgbClr val="68F4FF"/>
            </a:solidFill>
            <a:ln w="9525">
              <a:noFill/>
              <a:round/>
              <a:headEnd/>
              <a:tailEnd/>
            </a:ln>
          </p:spPr>
          <p:txBody>
            <a:bodyPr/>
            <a:lstStyle/>
            <a:p>
              <a:endParaRPr lang="fr-FR">
                <a:latin typeface="Calibri" pitchFamily="34" charset="0"/>
              </a:endParaRPr>
            </a:p>
          </p:txBody>
        </p:sp>
        <p:sp>
          <p:nvSpPr>
            <p:cNvPr id="13361" name="Freeform 16"/>
            <p:cNvSpPr>
              <a:spLocks/>
            </p:cNvSpPr>
            <p:nvPr/>
          </p:nvSpPr>
          <p:spPr bwMode="auto">
            <a:xfrm>
              <a:off x="3371" y="2802"/>
              <a:ext cx="8" cy="9"/>
            </a:xfrm>
            <a:custGeom>
              <a:avLst/>
              <a:gdLst>
                <a:gd name="T0" fmla="*/ 3 w 15"/>
                <a:gd name="T1" fmla="*/ 4 h 19"/>
                <a:gd name="T2" fmla="*/ 2 w 15"/>
                <a:gd name="T3" fmla="*/ 4 h 19"/>
                <a:gd name="T4" fmla="*/ 1 w 15"/>
                <a:gd name="T5" fmla="*/ 4 h 19"/>
                <a:gd name="T6" fmla="*/ 1 w 15"/>
                <a:gd name="T7" fmla="*/ 3 h 19"/>
                <a:gd name="T8" fmla="*/ 0 w 15"/>
                <a:gd name="T9" fmla="*/ 2 h 19"/>
                <a:gd name="T10" fmla="*/ 1 w 15"/>
                <a:gd name="T11" fmla="*/ 1 h 19"/>
                <a:gd name="T12" fmla="*/ 1 w 15"/>
                <a:gd name="T13" fmla="*/ 0 h 19"/>
                <a:gd name="T14" fmla="*/ 2 w 15"/>
                <a:gd name="T15" fmla="*/ 0 h 19"/>
                <a:gd name="T16" fmla="*/ 3 w 15"/>
                <a:gd name="T17" fmla="*/ 0 h 19"/>
                <a:gd name="T18" fmla="*/ 3 w 15"/>
                <a:gd name="T19" fmla="*/ 0 h 19"/>
                <a:gd name="T20" fmla="*/ 4 w 15"/>
                <a:gd name="T21" fmla="*/ 0 h 19"/>
                <a:gd name="T22" fmla="*/ 4 w 15"/>
                <a:gd name="T23" fmla="*/ 1 h 19"/>
                <a:gd name="T24" fmla="*/ 4 w 15"/>
                <a:gd name="T25" fmla="*/ 2 h 19"/>
                <a:gd name="T26" fmla="*/ 4 w 15"/>
                <a:gd name="T27" fmla="*/ 3 h 19"/>
                <a:gd name="T28" fmla="*/ 4 w 15"/>
                <a:gd name="T29" fmla="*/ 4 h 19"/>
                <a:gd name="T30" fmla="*/ 3 w 15"/>
                <a:gd name="T31" fmla="*/ 4 h 19"/>
                <a:gd name="T32" fmla="*/ 3 w 15"/>
                <a:gd name="T33" fmla="*/ 4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
                <a:gd name="T52" fmla="*/ 0 h 19"/>
                <a:gd name="T53" fmla="*/ 15 w 15"/>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 h="19">
                  <a:moveTo>
                    <a:pt x="9" y="19"/>
                  </a:moveTo>
                  <a:lnTo>
                    <a:pt x="5" y="18"/>
                  </a:lnTo>
                  <a:lnTo>
                    <a:pt x="3" y="17"/>
                  </a:lnTo>
                  <a:lnTo>
                    <a:pt x="2" y="13"/>
                  </a:lnTo>
                  <a:lnTo>
                    <a:pt x="0" y="10"/>
                  </a:lnTo>
                  <a:lnTo>
                    <a:pt x="2" y="6"/>
                  </a:lnTo>
                  <a:lnTo>
                    <a:pt x="3" y="3"/>
                  </a:lnTo>
                  <a:lnTo>
                    <a:pt x="5" y="2"/>
                  </a:lnTo>
                  <a:lnTo>
                    <a:pt x="9" y="0"/>
                  </a:lnTo>
                  <a:lnTo>
                    <a:pt x="11" y="2"/>
                  </a:lnTo>
                  <a:lnTo>
                    <a:pt x="13" y="3"/>
                  </a:lnTo>
                  <a:lnTo>
                    <a:pt x="14" y="6"/>
                  </a:lnTo>
                  <a:lnTo>
                    <a:pt x="15" y="10"/>
                  </a:lnTo>
                  <a:lnTo>
                    <a:pt x="14" y="13"/>
                  </a:lnTo>
                  <a:lnTo>
                    <a:pt x="13" y="17"/>
                  </a:lnTo>
                  <a:lnTo>
                    <a:pt x="11" y="18"/>
                  </a:lnTo>
                  <a:lnTo>
                    <a:pt x="9" y="19"/>
                  </a:lnTo>
                  <a:close/>
                </a:path>
              </a:pathLst>
            </a:custGeom>
            <a:solidFill>
              <a:srgbClr val="FFFFFF"/>
            </a:solidFill>
            <a:ln w="9525">
              <a:noFill/>
              <a:round/>
              <a:headEnd/>
              <a:tailEnd/>
            </a:ln>
          </p:spPr>
          <p:txBody>
            <a:bodyPr/>
            <a:lstStyle/>
            <a:p>
              <a:endParaRPr lang="fr-FR">
                <a:latin typeface="Calibri" pitchFamily="34" charset="0"/>
              </a:endParaRPr>
            </a:p>
          </p:txBody>
        </p:sp>
        <p:sp>
          <p:nvSpPr>
            <p:cNvPr id="13362" name="Freeform 17"/>
            <p:cNvSpPr>
              <a:spLocks/>
            </p:cNvSpPr>
            <p:nvPr/>
          </p:nvSpPr>
          <p:spPr bwMode="auto">
            <a:xfrm>
              <a:off x="2548" y="2363"/>
              <a:ext cx="96" cy="518"/>
            </a:xfrm>
            <a:custGeom>
              <a:avLst/>
              <a:gdLst>
                <a:gd name="T0" fmla="*/ 48 w 191"/>
                <a:gd name="T1" fmla="*/ 3 h 1035"/>
                <a:gd name="T2" fmla="*/ 45 w 191"/>
                <a:gd name="T3" fmla="*/ 0 h 1035"/>
                <a:gd name="T4" fmla="*/ 36 w 191"/>
                <a:gd name="T5" fmla="*/ 12 h 1035"/>
                <a:gd name="T6" fmla="*/ 29 w 191"/>
                <a:gd name="T7" fmla="*/ 24 h 1035"/>
                <a:gd name="T8" fmla="*/ 23 w 191"/>
                <a:gd name="T9" fmla="*/ 36 h 1035"/>
                <a:gd name="T10" fmla="*/ 18 w 191"/>
                <a:gd name="T11" fmla="*/ 48 h 1035"/>
                <a:gd name="T12" fmla="*/ 13 w 191"/>
                <a:gd name="T13" fmla="*/ 59 h 1035"/>
                <a:gd name="T14" fmla="*/ 9 w 191"/>
                <a:gd name="T15" fmla="*/ 71 h 1035"/>
                <a:gd name="T16" fmla="*/ 6 w 191"/>
                <a:gd name="T17" fmla="*/ 83 h 1035"/>
                <a:gd name="T18" fmla="*/ 4 w 191"/>
                <a:gd name="T19" fmla="*/ 94 h 1035"/>
                <a:gd name="T20" fmla="*/ 2 w 191"/>
                <a:gd name="T21" fmla="*/ 105 h 1035"/>
                <a:gd name="T22" fmla="*/ 1 w 191"/>
                <a:gd name="T23" fmla="*/ 116 h 1035"/>
                <a:gd name="T24" fmla="*/ 0 w 191"/>
                <a:gd name="T25" fmla="*/ 127 h 1035"/>
                <a:gd name="T26" fmla="*/ 0 w 191"/>
                <a:gd name="T27" fmla="*/ 137 h 1035"/>
                <a:gd name="T28" fmla="*/ 0 w 191"/>
                <a:gd name="T29" fmla="*/ 147 h 1035"/>
                <a:gd name="T30" fmla="*/ 1 w 191"/>
                <a:gd name="T31" fmla="*/ 157 h 1035"/>
                <a:gd name="T32" fmla="*/ 2 w 191"/>
                <a:gd name="T33" fmla="*/ 166 h 1035"/>
                <a:gd name="T34" fmla="*/ 3 w 191"/>
                <a:gd name="T35" fmla="*/ 175 h 1035"/>
                <a:gd name="T36" fmla="*/ 6 w 191"/>
                <a:gd name="T37" fmla="*/ 193 h 1035"/>
                <a:gd name="T38" fmla="*/ 10 w 191"/>
                <a:gd name="T39" fmla="*/ 209 h 1035"/>
                <a:gd name="T40" fmla="*/ 15 w 191"/>
                <a:gd name="T41" fmla="*/ 223 h 1035"/>
                <a:gd name="T42" fmla="*/ 19 w 191"/>
                <a:gd name="T43" fmla="*/ 235 h 1035"/>
                <a:gd name="T44" fmla="*/ 23 w 191"/>
                <a:gd name="T45" fmla="*/ 245 h 1035"/>
                <a:gd name="T46" fmla="*/ 27 w 191"/>
                <a:gd name="T47" fmla="*/ 253 h 1035"/>
                <a:gd name="T48" fmla="*/ 29 w 191"/>
                <a:gd name="T49" fmla="*/ 257 h 1035"/>
                <a:gd name="T50" fmla="*/ 30 w 191"/>
                <a:gd name="T51" fmla="*/ 259 h 1035"/>
                <a:gd name="T52" fmla="*/ 34 w 191"/>
                <a:gd name="T53" fmla="*/ 257 h 1035"/>
                <a:gd name="T54" fmla="*/ 33 w 191"/>
                <a:gd name="T55" fmla="*/ 255 h 1035"/>
                <a:gd name="T56" fmla="*/ 31 w 191"/>
                <a:gd name="T57" fmla="*/ 251 h 1035"/>
                <a:gd name="T58" fmla="*/ 27 w 191"/>
                <a:gd name="T59" fmla="*/ 243 h 1035"/>
                <a:gd name="T60" fmla="*/ 23 w 191"/>
                <a:gd name="T61" fmla="*/ 233 h 1035"/>
                <a:gd name="T62" fmla="*/ 19 w 191"/>
                <a:gd name="T63" fmla="*/ 221 h 1035"/>
                <a:gd name="T64" fmla="*/ 15 w 191"/>
                <a:gd name="T65" fmla="*/ 207 h 1035"/>
                <a:gd name="T66" fmla="*/ 11 w 191"/>
                <a:gd name="T67" fmla="*/ 191 h 1035"/>
                <a:gd name="T68" fmla="*/ 8 w 191"/>
                <a:gd name="T69" fmla="*/ 174 h 1035"/>
                <a:gd name="T70" fmla="*/ 6 w 191"/>
                <a:gd name="T71" fmla="*/ 155 h 1035"/>
                <a:gd name="T72" fmla="*/ 5 w 191"/>
                <a:gd name="T73" fmla="*/ 135 h 1035"/>
                <a:gd name="T74" fmla="*/ 6 w 191"/>
                <a:gd name="T75" fmla="*/ 114 h 1035"/>
                <a:gd name="T76" fmla="*/ 9 w 191"/>
                <a:gd name="T77" fmla="*/ 92 h 1035"/>
                <a:gd name="T78" fmla="*/ 14 w 191"/>
                <a:gd name="T79" fmla="*/ 70 h 1035"/>
                <a:gd name="T80" fmla="*/ 22 w 191"/>
                <a:gd name="T81" fmla="*/ 48 h 1035"/>
                <a:gd name="T82" fmla="*/ 33 w 191"/>
                <a:gd name="T83" fmla="*/ 25 h 1035"/>
                <a:gd name="T84" fmla="*/ 48 w 191"/>
                <a:gd name="T85" fmla="*/ 3 h 10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91"/>
                <a:gd name="T130" fmla="*/ 0 h 1035"/>
                <a:gd name="T131" fmla="*/ 191 w 191"/>
                <a:gd name="T132" fmla="*/ 1035 h 10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91" h="1035">
                  <a:moveTo>
                    <a:pt x="191" y="10"/>
                  </a:moveTo>
                  <a:lnTo>
                    <a:pt x="177" y="0"/>
                  </a:lnTo>
                  <a:lnTo>
                    <a:pt x="144" y="47"/>
                  </a:lnTo>
                  <a:lnTo>
                    <a:pt x="115" y="94"/>
                  </a:lnTo>
                  <a:lnTo>
                    <a:pt x="90" y="141"/>
                  </a:lnTo>
                  <a:lnTo>
                    <a:pt x="69" y="189"/>
                  </a:lnTo>
                  <a:lnTo>
                    <a:pt x="50" y="236"/>
                  </a:lnTo>
                  <a:lnTo>
                    <a:pt x="35" y="283"/>
                  </a:lnTo>
                  <a:lnTo>
                    <a:pt x="23" y="329"/>
                  </a:lnTo>
                  <a:lnTo>
                    <a:pt x="14" y="375"/>
                  </a:lnTo>
                  <a:lnTo>
                    <a:pt x="7" y="420"/>
                  </a:lnTo>
                  <a:lnTo>
                    <a:pt x="2" y="464"/>
                  </a:lnTo>
                  <a:lnTo>
                    <a:pt x="0" y="507"/>
                  </a:lnTo>
                  <a:lnTo>
                    <a:pt x="0" y="548"/>
                  </a:lnTo>
                  <a:lnTo>
                    <a:pt x="0" y="588"/>
                  </a:lnTo>
                  <a:lnTo>
                    <a:pt x="3" y="628"/>
                  </a:lnTo>
                  <a:lnTo>
                    <a:pt x="7" y="664"/>
                  </a:lnTo>
                  <a:lnTo>
                    <a:pt x="11" y="699"/>
                  </a:lnTo>
                  <a:lnTo>
                    <a:pt x="24" y="769"/>
                  </a:lnTo>
                  <a:lnTo>
                    <a:pt x="40" y="834"/>
                  </a:lnTo>
                  <a:lnTo>
                    <a:pt x="59" y="891"/>
                  </a:lnTo>
                  <a:lnTo>
                    <a:pt x="76" y="940"/>
                  </a:lnTo>
                  <a:lnTo>
                    <a:pt x="92" y="980"/>
                  </a:lnTo>
                  <a:lnTo>
                    <a:pt x="105" y="1010"/>
                  </a:lnTo>
                  <a:lnTo>
                    <a:pt x="114" y="1028"/>
                  </a:lnTo>
                  <a:lnTo>
                    <a:pt x="117" y="1035"/>
                  </a:lnTo>
                  <a:lnTo>
                    <a:pt x="133" y="1027"/>
                  </a:lnTo>
                  <a:lnTo>
                    <a:pt x="130" y="1020"/>
                  </a:lnTo>
                  <a:lnTo>
                    <a:pt x="121" y="1001"/>
                  </a:lnTo>
                  <a:lnTo>
                    <a:pt x="107" y="972"/>
                  </a:lnTo>
                  <a:lnTo>
                    <a:pt x="92" y="932"/>
                  </a:lnTo>
                  <a:lnTo>
                    <a:pt x="75" y="883"/>
                  </a:lnTo>
                  <a:lnTo>
                    <a:pt x="57" y="827"/>
                  </a:lnTo>
                  <a:lnTo>
                    <a:pt x="42" y="763"/>
                  </a:lnTo>
                  <a:lnTo>
                    <a:pt x="30" y="693"/>
                  </a:lnTo>
                  <a:lnTo>
                    <a:pt x="21" y="617"/>
                  </a:lnTo>
                  <a:lnTo>
                    <a:pt x="18" y="537"/>
                  </a:lnTo>
                  <a:lnTo>
                    <a:pt x="22" y="454"/>
                  </a:lnTo>
                  <a:lnTo>
                    <a:pt x="34" y="366"/>
                  </a:lnTo>
                  <a:lnTo>
                    <a:pt x="55" y="279"/>
                  </a:lnTo>
                  <a:lnTo>
                    <a:pt x="87" y="189"/>
                  </a:lnTo>
                  <a:lnTo>
                    <a:pt x="132" y="99"/>
                  </a:lnTo>
                  <a:lnTo>
                    <a:pt x="191" y="10"/>
                  </a:lnTo>
                  <a:close/>
                </a:path>
              </a:pathLst>
            </a:custGeom>
            <a:solidFill>
              <a:srgbClr val="000000"/>
            </a:solidFill>
            <a:ln w="9525">
              <a:noFill/>
              <a:round/>
              <a:headEnd/>
              <a:tailEnd/>
            </a:ln>
          </p:spPr>
          <p:txBody>
            <a:bodyPr/>
            <a:lstStyle/>
            <a:p>
              <a:endParaRPr lang="fr-FR">
                <a:latin typeface="Calibri" pitchFamily="34" charset="0"/>
              </a:endParaRPr>
            </a:p>
          </p:txBody>
        </p:sp>
        <p:sp>
          <p:nvSpPr>
            <p:cNvPr id="13363" name="Rectangle 18"/>
            <p:cNvSpPr>
              <a:spLocks noChangeArrowheads="1"/>
            </p:cNvSpPr>
            <p:nvPr/>
          </p:nvSpPr>
          <p:spPr bwMode="auto">
            <a:xfrm>
              <a:off x="2615" y="2877"/>
              <a:ext cx="1" cy="1"/>
            </a:xfrm>
            <a:prstGeom prst="rect">
              <a:avLst/>
            </a:prstGeom>
            <a:solidFill>
              <a:srgbClr val="000000"/>
            </a:solidFill>
            <a:ln w="9525">
              <a:noFill/>
              <a:miter lim="800000"/>
              <a:headEnd/>
              <a:tailEnd/>
            </a:ln>
          </p:spPr>
          <p:txBody>
            <a:bodyPr/>
            <a:lstStyle/>
            <a:p>
              <a:endParaRPr lang="fr-FR">
                <a:latin typeface="Calibri" pitchFamily="34" charset="0"/>
              </a:endParaRPr>
            </a:p>
          </p:txBody>
        </p:sp>
        <p:sp>
          <p:nvSpPr>
            <p:cNvPr id="13364" name="Freeform 19"/>
            <p:cNvSpPr>
              <a:spLocks/>
            </p:cNvSpPr>
            <p:nvPr/>
          </p:nvSpPr>
          <p:spPr bwMode="auto">
            <a:xfrm>
              <a:off x="2663" y="2348"/>
              <a:ext cx="426" cy="318"/>
            </a:xfrm>
            <a:custGeom>
              <a:avLst/>
              <a:gdLst>
                <a:gd name="T0" fmla="*/ 77 w 853"/>
                <a:gd name="T1" fmla="*/ 10 h 636"/>
                <a:gd name="T2" fmla="*/ 61 w 853"/>
                <a:gd name="T3" fmla="*/ 6 h 636"/>
                <a:gd name="T4" fmla="*/ 45 w 853"/>
                <a:gd name="T5" fmla="*/ 2 h 636"/>
                <a:gd name="T6" fmla="*/ 32 w 853"/>
                <a:gd name="T7" fmla="*/ 1 h 636"/>
                <a:gd name="T8" fmla="*/ 20 w 853"/>
                <a:gd name="T9" fmla="*/ 1 h 636"/>
                <a:gd name="T10" fmla="*/ 11 w 853"/>
                <a:gd name="T11" fmla="*/ 0 h 636"/>
                <a:gd name="T12" fmla="*/ 4 w 853"/>
                <a:gd name="T13" fmla="*/ 1 h 636"/>
                <a:gd name="T14" fmla="*/ 0 w 853"/>
                <a:gd name="T15" fmla="*/ 1 h 636"/>
                <a:gd name="T16" fmla="*/ 0 w 853"/>
                <a:gd name="T17" fmla="*/ 5 h 636"/>
                <a:gd name="T18" fmla="*/ 2 w 853"/>
                <a:gd name="T19" fmla="*/ 5 h 636"/>
                <a:gd name="T20" fmla="*/ 7 w 853"/>
                <a:gd name="T21" fmla="*/ 5 h 636"/>
                <a:gd name="T22" fmla="*/ 15 w 853"/>
                <a:gd name="T23" fmla="*/ 5 h 636"/>
                <a:gd name="T24" fmla="*/ 26 w 853"/>
                <a:gd name="T25" fmla="*/ 5 h 636"/>
                <a:gd name="T26" fmla="*/ 39 w 853"/>
                <a:gd name="T27" fmla="*/ 6 h 636"/>
                <a:gd name="T28" fmla="*/ 53 w 853"/>
                <a:gd name="T29" fmla="*/ 9 h 636"/>
                <a:gd name="T30" fmla="*/ 69 w 853"/>
                <a:gd name="T31" fmla="*/ 13 h 636"/>
                <a:gd name="T32" fmla="*/ 85 w 853"/>
                <a:gd name="T33" fmla="*/ 19 h 636"/>
                <a:gd name="T34" fmla="*/ 102 w 853"/>
                <a:gd name="T35" fmla="*/ 25 h 636"/>
                <a:gd name="T36" fmla="*/ 120 w 853"/>
                <a:gd name="T37" fmla="*/ 36 h 636"/>
                <a:gd name="T38" fmla="*/ 137 w 853"/>
                <a:gd name="T39" fmla="*/ 48 h 636"/>
                <a:gd name="T40" fmla="*/ 154 w 853"/>
                <a:gd name="T41" fmla="*/ 63 h 636"/>
                <a:gd name="T42" fmla="*/ 170 w 853"/>
                <a:gd name="T43" fmla="*/ 81 h 636"/>
                <a:gd name="T44" fmla="*/ 185 w 853"/>
                <a:gd name="T45" fmla="*/ 103 h 636"/>
                <a:gd name="T46" fmla="*/ 198 w 853"/>
                <a:gd name="T47" fmla="*/ 130 h 636"/>
                <a:gd name="T48" fmla="*/ 209 w 853"/>
                <a:gd name="T49" fmla="*/ 159 h 636"/>
                <a:gd name="T50" fmla="*/ 207 w 853"/>
                <a:gd name="T51" fmla="*/ 141 h 636"/>
                <a:gd name="T52" fmla="*/ 194 w 853"/>
                <a:gd name="T53" fmla="*/ 112 h 636"/>
                <a:gd name="T54" fmla="*/ 179 w 853"/>
                <a:gd name="T55" fmla="*/ 87 h 636"/>
                <a:gd name="T56" fmla="*/ 163 w 853"/>
                <a:gd name="T57" fmla="*/ 67 h 636"/>
                <a:gd name="T58" fmla="*/ 146 w 853"/>
                <a:gd name="T59" fmla="*/ 49 h 636"/>
                <a:gd name="T60" fmla="*/ 128 w 853"/>
                <a:gd name="T61" fmla="*/ 36 h 636"/>
                <a:gd name="T62" fmla="*/ 111 w 853"/>
                <a:gd name="T63" fmla="*/ 25 h 636"/>
                <a:gd name="T64" fmla="*/ 94 w 853"/>
                <a:gd name="T65" fmla="*/ 17 h 6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53"/>
                <a:gd name="T100" fmla="*/ 0 h 636"/>
                <a:gd name="T101" fmla="*/ 853 w 853"/>
                <a:gd name="T102" fmla="*/ 636 h 6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53" h="636">
                  <a:moveTo>
                    <a:pt x="345" y="54"/>
                  </a:moveTo>
                  <a:lnTo>
                    <a:pt x="310" y="42"/>
                  </a:lnTo>
                  <a:lnTo>
                    <a:pt x="278" y="32"/>
                  </a:lnTo>
                  <a:lnTo>
                    <a:pt x="245" y="24"/>
                  </a:lnTo>
                  <a:lnTo>
                    <a:pt x="213" y="17"/>
                  </a:lnTo>
                  <a:lnTo>
                    <a:pt x="183" y="11"/>
                  </a:lnTo>
                  <a:lnTo>
                    <a:pt x="156" y="7"/>
                  </a:lnTo>
                  <a:lnTo>
                    <a:pt x="129" y="4"/>
                  </a:lnTo>
                  <a:lnTo>
                    <a:pt x="104" y="2"/>
                  </a:lnTo>
                  <a:lnTo>
                    <a:pt x="82" y="1"/>
                  </a:lnTo>
                  <a:lnTo>
                    <a:pt x="61" y="0"/>
                  </a:lnTo>
                  <a:lnTo>
                    <a:pt x="44" y="0"/>
                  </a:lnTo>
                  <a:lnTo>
                    <a:pt x="29" y="1"/>
                  </a:lnTo>
                  <a:lnTo>
                    <a:pt x="16" y="1"/>
                  </a:lnTo>
                  <a:lnTo>
                    <a:pt x="8" y="1"/>
                  </a:lnTo>
                  <a:lnTo>
                    <a:pt x="3" y="2"/>
                  </a:lnTo>
                  <a:lnTo>
                    <a:pt x="0" y="2"/>
                  </a:lnTo>
                  <a:lnTo>
                    <a:pt x="1" y="19"/>
                  </a:lnTo>
                  <a:lnTo>
                    <a:pt x="4" y="19"/>
                  </a:lnTo>
                  <a:lnTo>
                    <a:pt x="9" y="19"/>
                  </a:lnTo>
                  <a:lnTo>
                    <a:pt x="19" y="18"/>
                  </a:lnTo>
                  <a:lnTo>
                    <a:pt x="30" y="18"/>
                  </a:lnTo>
                  <a:lnTo>
                    <a:pt x="45" y="18"/>
                  </a:lnTo>
                  <a:lnTo>
                    <a:pt x="62" y="18"/>
                  </a:lnTo>
                  <a:lnTo>
                    <a:pt x="83" y="19"/>
                  </a:lnTo>
                  <a:lnTo>
                    <a:pt x="105" y="21"/>
                  </a:lnTo>
                  <a:lnTo>
                    <a:pt x="129" y="23"/>
                  </a:lnTo>
                  <a:lnTo>
                    <a:pt x="156" y="26"/>
                  </a:lnTo>
                  <a:lnTo>
                    <a:pt x="183" y="30"/>
                  </a:lnTo>
                  <a:lnTo>
                    <a:pt x="212" y="36"/>
                  </a:lnTo>
                  <a:lnTo>
                    <a:pt x="243" y="42"/>
                  </a:lnTo>
                  <a:lnTo>
                    <a:pt x="276" y="52"/>
                  </a:lnTo>
                  <a:lnTo>
                    <a:pt x="308" y="62"/>
                  </a:lnTo>
                  <a:lnTo>
                    <a:pt x="341" y="74"/>
                  </a:lnTo>
                  <a:lnTo>
                    <a:pt x="376" y="87"/>
                  </a:lnTo>
                  <a:lnTo>
                    <a:pt x="410" y="103"/>
                  </a:lnTo>
                  <a:lnTo>
                    <a:pt x="446" y="122"/>
                  </a:lnTo>
                  <a:lnTo>
                    <a:pt x="481" y="143"/>
                  </a:lnTo>
                  <a:lnTo>
                    <a:pt x="515" y="167"/>
                  </a:lnTo>
                  <a:lnTo>
                    <a:pt x="550" y="192"/>
                  </a:lnTo>
                  <a:lnTo>
                    <a:pt x="584" y="222"/>
                  </a:lnTo>
                  <a:lnTo>
                    <a:pt x="618" y="253"/>
                  </a:lnTo>
                  <a:lnTo>
                    <a:pt x="650" y="289"/>
                  </a:lnTo>
                  <a:lnTo>
                    <a:pt x="681" y="327"/>
                  </a:lnTo>
                  <a:lnTo>
                    <a:pt x="711" y="370"/>
                  </a:lnTo>
                  <a:lnTo>
                    <a:pt x="740" y="414"/>
                  </a:lnTo>
                  <a:lnTo>
                    <a:pt x="767" y="464"/>
                  </a:lnTo>
                  <a:lnTo>
                    <a:pt x="792" y="517"/>
                  </a:lnTo>
                  <a:lnTo>
                    <a:pt x="816" y="575"/>
                  </a:lnTo>
                  <a:lnTo>
                    <a:pt x="837" y="636"/>
                  </a:lnTo>
                  <a:lnTo>
                    <a:pt x="853" y="630"/>
                  </a:lnTo>
                  <a:lnTo>
                    <a:pt x="831" y="564"/>
                  </a:lnTo>
                  <a:lnTo>
                    <a:pt x="806" y="504"/>
                  </a:lnTo>
                  <a:lnTo>
                    <a:pt x="779" y="448"/>
                  </a:lnTo>
                  <a:lnTo>
                    <a:pt x="749" y="397"/>
                  </a:lnTo>
                  <a:lnTo>
                    <a:pt x="719" y="349"/>
                  </a:lnTo>
                  <a:lnTo>
                    <a:pt x="687" y="306"/>
                  </a:lnTo>
                  <a:lnTo>
                    <a:pt x="654" y="266"/>
                  </a:lnTo>
                  <a:lnTo>
                    <a:pt x="620" y="230"/>
                  </a:lnTo>
                  <a:lnTo>
                    <a:pt x="586" y="198"/>
                  </a:lnTo>
                  <a:lnTo>
                    <a:pt x="550" y="169"/>
                  </a:lnTo>
                  <a:lnTo>
                    <a:pt x="515" y="143"/>
                  </a:lnTo>
                  <a:lnTo>
                    <a:pt x="480" y="120"/>
                  </a:lnTo>
                  <a:lnTo>
                    <a:pt x="445" y="100"/>
                  </a:lnTo>
                  <a:lnTo>
                    <a:pt x="410" y="82"/>
                  </a:lnTo>
                  <a:lnTo>
                    <a:pt x="377" y="67"/>
                  </a:lnTo>
                  <a:lnTo>
                    <a:pt x="345" y="54"/>
                  </a:lnTo>
                  <a:close/>
                </a:path>
              </a:pathLst>
            </a:custGeom>
            <a:solidFill>
              <a:srgbClr val="000000"/>
            </a:solidFill>
            <a:ln w="9525">
              <a:noFill/>
              <a:round/>
              <a:headEnd/>
              <a:tailEnd/>
            </a:ln>
          </p:spPr>
          <p:txBody>
            <a:bodyPr/>
            <a:lstStyle/>
            <a:p>
              <a:endParaRPr lang="fr-FR">
                <a:latin typeface="Calibri" pitchFamily="34" charset="0"/>
              </a:endParaRPr>
            </a:p>
          </p:txBody>
        </p:sp>
        <p:sp>
          <p:nvSpPr>
            <p:cNvPr id="13365" name="Rectangle 20"/>
            <p:cNvSpPr>
              <a:spLocks noChangeArrowheads="1"/>
            </p:cNvSpPr>
            <p:nvPr/>
          </p:nvSpPr>
          <p:spPr bwMode="auto">
            <a:xfrm>
              <a:off x="2664" y="2358"/>
              <a:ext cx="1" cy="1"/>
            </a:xfrm>
            <a:prstGeom prst="rect">
              <a:avLst/>
            </a:prstGeom>
            <a:solidFill>
              <a:srgbClr val="000000"/>
            </a:solidFill>
            <a:ln w="9525">
              <a:noFill/>
              <a:miter lim="800000"/>
              <a:headEnd/>
              <a:tailEnd/>
            </a:ln>
          </p:spPr>
          <p:txBody>
            <a:bodyPr/>
            <a:lstStyle/>
            <a:p>
              <a:endParaRPr lang="fr-FR">
                <a:latin typeface="Calibri" pitchFamily="34" charset="0"/>
              </a:endParaRPr>
            </a:p>
          </p:txBody>
        </p:sp>
        <p:sp>
          <p:nvSpPr>
            <p:cNvPr id="13366" name="Freeform 21"/>
            <p:cNvSpPr>
              <a:spLocks/>
            </p:cNvSpPr>
            <p:nvPr/>
          </p:nvSpPr>
          <p:spPr bwMode="auto">
            <a:xfrm>
              <a:off x="2653" y="2361"/>
              <a:ext cx="189" cy="389"/>
            </a:xfrm>
            <a:custGeom>
              <a:avLst/>
              <a:gdLst>
                <a:gd name="T0" fmla="*/ 0 w 376"/>
                <a:gd name="T1" fmla="*/ 1 h 779"/>
                <a:gd name="T2" fmla="*/ 91 w 376"/>
                <a:gd name="T3" fmla="*/ 194 h 779"/>
                <a:gd name="T4" fmla="*/ 95 w 376"/>
                <a:gd name="T5" fmla="*/ 192 h 779"/>
                <a:gd name="T6" fmla="*/ 4 w 376"/>
                <a:gd name="T7" fmla="*/ 0 h 779"/>
                <a:gd name="T8" fmla="*/ 0 w 376"/>
                <a:gd name="T9" fmla="*/ 1 h 779"/>
                <a:gd name="T10" fmla="*/ 0 60000 65536"/>
                <a:gd name="T11" fmla="*/ 0 60000 65536"/>
                <a:gd name="T12" fmla="*/ 0 60000 65536"/>
                <a:gd name="T13" fmla="*/ 0 60000 65536"/>
                <a:gd name="T14" fmla="*/ 0 60000 65536"/>
                <a:gd name="T15" fmla="*/ 0 w 376"/>
                <a:gd name="T16" fmla="*/ 0 h 779"/>
                <a:gd name="T17" fmla="*/ 376 w 376"/>
                <a:gd name="T18" fmla="*/ 779 h 779"/>
              </a:gdLst>
              <a:ahLst/>
              <a:cxnLst>
                <a:cxn ang="T10">
                  <a:pos x="T0" y="T1"/>
                </a:cxn>
                <a:cxn ang="T11">
                  <a:pos x="T2" y="T3"/>
                </a:cxn>
                <a:cxn ang="T12">
                  <a:pos x="T4" y="T5"/>
                </a:cxn>
                <a:cxn ang="T13">
                  <a:pos x="T6" y="T7"/>
                </a:cxn>
                <a:cxn ang="T14">
                  <a:pos x="T8" y="T9"/>
                </a:cxn>
              </a:cxnLst>
              <a:rect l="T15" t="T16" r="T17" b="T18"/>
              <a:pathLst>
                <a:path w="376" h="779">
                  <a:moveTo>
                    <a:pt x="0" y="7"/>
                  </a:moveTo>
                  <a:lnTo>
                    <a:pt x="361" y="779"/>
                  </a:lnTo>
                  <a:lnTo>
                    <a:pt x="376" y="771"/>
                  </a:lnTo>
                  <a:lnTo>
                    <a:pt x="16" y="0"/>
                  </a:lnTo>
                  <a:lnTo>
                    <a:pt x="0" y="7"/>
                  </a:lnTo>
                  <a:close/>
                </a:path>
              </a:pathLst>
            </a:custGeom>
            <a:solidFill>
              <a:srgbClr val="000000"/>
            </a:solidFill>
            <a:ln w="9525">
              <a:noFill/>
              <a:round/>
              <a:headEnd/>
              <a:tailEnd/>
            </a:ln>
          </p:spPr>
          <p:txBody>
            <a:bodyPr/>
            <a:lstStyle/>
            <a:p>
              <a:endParaRPr lang="fr-FR">
                <a:latin typeface="Calibri" pitchFamily="34" charset="0"/>
              </a:endParaRPr>
            </a:p>
          </p:txBody>
        </p:sp>
        <p:sp>
          <p:nvSpPr>
            <p:cNvPr id="13367" name="Freeform 22"/>
            <p:cNvSpPr>
              <a:spLocks/>
            </p:cNvSpPr>
            <p:nvPr/>
          </p:nvSpPr>
          <p:spPr bwMode="auto">
            <a:xfrm>
              <a:off x="2831" y="2742"/>
              <a:ext cx="273" cy="539"/>
            </a:xfrm>
            <a:custGeom>
              <a:avLst/>
              <a:gdLst>
                <a:gd name="T0" fmla="*/ 136 w 547"/>
                <a:gd name="T1" fmla="*/ 260 h 1078"/>
                <a:gd name="T2" fmla="*/ 11 w 547"/>
                <a:gd name="T3" fmla="*/ 0 h 1078"/>
                <a:gd name="T4" fmla="*/ 10 w 547"/>
                <a:gd name="T5" fmla="*/ 11 h 1078"/>
                <a:gd name="T6" fmla="*/ 1 w 547"/>
                <a:gd name="T7" fmla="*/ 6 h 1078"/>
                <a:gd name="T8" fmla="*/ 0 w 547"/>
                <a:gd name="T9" fmla="*/ 6 h 1078"/>
                <a:gd name="T10" fmla="*/ 124 w 547"/>
                <a:gd name="T11" fmla="*/ 266 h 1078"/>
                <a:gd name="T12" fmla="*/ 125 w 547"/>
                <a:gd name="T13" fmla="*/ 267 h 1078"/>
                <a:gd name="T14" fmla="*/ 125 w 547"/>
                <a:gd name="T15" fmla="*/ 268 h 1078"/>
                <a:gd name="T16" fmla="*/ 127 w 547"/>
                <a:gd name="T17" fmla="*/ 269 h 1078"/>
                <a:gd name="T18" fmla="*/ 128 w 547"/>
                <a:gd name="T19" fmla="*/ 269 h 1078"/>
                <a:gd name="T20" fmla="*/ 129 w 547"/>
                <a:gd name="T21" fmla="*/ 270 h 1078"/>
                <a:gd name="T22" fmla="*/ 130 w 547"/>
                <a:gd name="T23" fmla="*/ 270 h 1078"/>
                <a:gd name="T24" fmla="*/ 131 w 547"/>
                <a:gd name="T25" fmla="*/ 270 h 1078"/>
                <a:gd name="T26" fmla="*/ 133 w 547"/>
                <a:gd name="T27" fmla="*/ 269 h 1078"/>
                <a:gd name="T28" fmla="*/ 135 w 547"/>
                <a:gd name="T29" fmla="*/ 268 h 1078"/>
                <a:gd name="T30" fmla="*/ 136 w 547"/>
                <a:gd name="T31" fmla="*/ 265 h 1078"/>
                <a:gd name="T32" fmla="*/ 136 w 547"/>
                <a:gd name="T33" fmla="*/ 263 h 1078"/>
                <a:gd name="T34" fmla="*/ 136 w 547"/>
                <a:gd name="T35" fmla="*/ 260 h 107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47"/>
                <a:gd name="T55" fmla="*/ 0 h 1078"/>
                <a:gd name="T56" fmla="*/ 547 w 547"/>
                <a:gd name="T57" fmla="*/ 1078 h 107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47" h="1078">
                  <a:moveTo>
                    <a:pt x="545" y="1040"/>
                  </a:moveTo>
                  <a:lnTo>
                    <a:pt x="47" y="0"/>
                  </a:lnTo>
                  <a:lnTo>
                    <a:pt x="40" y="44"/>
                  </a:lnTo>
                  <a:lnTo>
                    <a:pt x="5" y="25"/>
                  </a:lnTo>
                  <a:lnTo>
                    <a:pt x="0" y="24"/>
                  </a:lnTo>
                  <a:lnTo>
                    <a:pt x="496" y="1063"/>
                  </a:lnTo>
                  <a:lnTo>
                    <a:pt x="500" y="1068"/>
                  </a:lnTo>
                  <a:lnTo>
                    <a:pt x="503" y="1071"/>
                  </a:lnTo>
                  <a:lnTo>
                    <a:pt x="508" y="1075"/>
                  </a:lnTo>
                  <a:lnTo>
                    <a:pt x="512" y="1076"/>
                  </a:lnTo>
                  <a:lnTo>
                    <a:pt x="517" y="1077"/>
                  </a:lnTo>
                  <a:lnTo>
                    <a:pt x="522" y="1078"/>
                  </a:lnTo>
                  <a:lnTo>
                    <a:pt x="527" y="1077"/>
                  </a:lnTo>
                  <a:lnTo>
                    <a:pt x="532" y="1075"/>
                  </a:lnTo>
                  <a:lnTo>
                    <a:pt x="540" y="1069"/>
                  </a:lnTo>
                  <a:lnTo>
                    <a:pt x="546" y="1060"/>
                  </a:lnTo>
                  <a:lnTo>
                    <a:pt x="547" y="1050"/>
                  </a:lnTo>
                  <a:lnTo>
                    <a:pt x="545" y="1040"/>
                  </a:lnTo>
                  <a:close/>
                </a:path>
              </a:pathLst>
            </a:custGeom>
            <a:solidFill>
              <a:srgbClr val="000000"/>
            </a:solidFill>
            <a:ln w="9525">
              <a:noFill/>
              <a:round/>
              <a:headEnd/>
              <a:tailEnd/>
            </a:ln>
          </p:spPr>
          <p:txBody>
            <a:bodyPr/>
            <a:lstStyle/>
            <a:p>
              <a:endParaRPr lang="fr-FR">
                <a:latin typeface="Calibri" pitchFamily="34" charset="0"/>
              </a:endParaRPr>
            </a:p>
          </p:txBody>
        </p:sp>
        <p:sp>
          <p:nvSpPr>
            <p:cNvPr id="13368" name="Freeform 23"/>
            <p:cNvSpPr>
              <a:spLocks/>
            </p:cNvSpPr>
            <p:nvPr/>
          </p:nvSpPr>
          <p:spPr bwMode="auto">
            <a:xfrm>
              <a:off x="2603" y="2264"/>
              <a:ext cx="61" cy="93"/>
            </a:xfrm>
            <a:custGeom>
              <a:avLst/>
              <a:gdLst>
                <a:gd name="T0" fmla="*/ 30 w 123"/>
                <a:gd name="T1" fmla="*/ 41 h 186"/>
                <a:gd name="T2" fmla="*/ 12 w 123"/>
                <a:gd name="T3" fmla="*/ 3 h 186"/>
                <a:gd name="T4" fmla="*/ 12 w 123"/>
                <a:gd name="T5" fmla="*/ 3 h 186"/>
                <a:gd name="T6" fmla="*/ 11 w 123"/>
                <a:gd name="T7" fmla="*/ 1 h 186"/>
                <a:gd name="T8" fmla="*/ 10 w 123"/>
                <a:gd name="T9" fmla="*/ 1 h 186"/>
                <a:gd name="T10" fmla="*/ 9 w 123"/>
                <a:gd name="T11" fmla="*/ 1 h 186"/>
                <a:gd name="T12" fmla="*/ 8 w 123"/>
                <a:gd name="T13" fmla="*/ 1 h 186"/>
                <a:gd name="T14" fmla="*/ 6 w 123"/>
                <a:gd name="T15" fmla="*/ 0 h 186"/>
                <a:gd name="T16" fmla="*/ 5 w 123"/>
                <a:gd name="T17" fmla="*/ 1 h 186"/>
                <a:gd name="T18" fmla="*/ 3 w 123"/>
                <a:gd name="T19" fmla="*/ 1 h 186"/>
                <a:gd name="T20" fmla="*/ 1 w 123"/>
                <a:gd name="T21" fmla="*/ 3 h 186"/>
                <a:gd name="T22" fmla="*/ 0 w 123"/>
                <a:gd name="T23" fmla="*/ 5 h 186"/>
                <a:gd name="T24" fmla="*/ 0 w 123"/>
                <a:gd name="T25" fmla="*/ 6 h 186"/>
                <a:gd name="T26" fmla="*/ 0 w 123"/>
                <a:gd name="T27" fmla="*/ 10 h 186"/>
                <a:gd name="T28" fmla="*/ 18 w 123"/>
                <a:gd name="T29" fmla="*/ 47 h 186"/>
                <a:gd name="T30" fmla="*/ 30 w 123"/>
                <a:gd name="T31" fmla="*/ 41 h 1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3"/>
                <a:gd name="T49" fmla="*/ 0 h 186"/>
                <a:gd name="T50" fmla="*/ 123 w 123"/>
                <a:gd name="T51" fmla="*/ 186 h 18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3" h="186">
                  <a:moveTo>
                    <a:pt x="123" y="164"/>
                  </a:moveTo>
                  <a:lnTo>
                    <a:pt x="51" y="15"/>
                  </a:lnTo>
                  <a:lnTo>
                    <a:pt x="48" y="10"/>
                  </a:lnTo>
                  <a:lnTo>
                    <a:pt x="44" y="7"/>
                  </a:lnTo>
                  <a:lnTo>
                    <a:pt x="41" y="3"/>
                  </a:lnTo>
                  <a:lnTo>
                    <a:pt x="36" y="2"/>
                  </a:lnTo>
                  <a:lnTo>
                    <a:pt x="32" y="1"/>
                  </a:lnTo>
                  <a:lnTo>
                    <a:pt x="26" y="0"/>
                  </a:lnTo>
                  <a:lnTo>
                    <a:pt x="21" y="1"/>
                  </a:lnTo>
                  <a:lnTo>
                    <a:pt x="15" y="3"/>
                  </a:lnTo>
                  <a:lnTo>
                    <a:pt x="7" y="9"/>
                  </a:lnTo>
                  <a:lnTo>
                    <a:pt x="3" y="18"/>
                  </a:lnTo>
                  <a:lnTo>
                    <a:pt x="0" y="27"/>
                  </a:lnTo>
                  <a:lnTo>
                    <a:pt x="3" y="38"/>
                  </a:lnTo>
                  <a:lnTo>
                    <a:pt x="74" y="186"/>
                  </a:lnTo>
                  <a:lnTo>
                    <a:pt x="123" y="164"/>
                  </a:lnTo>
                  <a:close/>
                </a:path>
              </a:pathLst>
            </a:custGeom>
            <a:solidFill>
              <a:srgbClr val="000000"/>
            </a:solidFill>
            <a:ln w="9525">
              <a:noFill/>
              <a:round/>
              <a:headEnd/>
              <a:tailEnd/>
            </a:ln>
          </p:spPr>
          <p:txBody>
            <a:bodyPr/>
            <a:lstStyle/>
            <a:p>
              <a:endParaRPr lang="fr-FR">
                <a:latin typeface="Calibri" pitchFamily="34" charset="0"/>
              </a:endParaRPr>
            </a:p>
          </p:txBody>
        </p:sp>
        <p:sp>
          <p:nvSpPr>
            <p:cNvPr id="13369" name="Freeform 24"/>
            <p:cNvSpPr>
              <a:spLocks/>
            </p:cNvSpPr>
            <p:nvPr/>
          </p:nvSpPr>
          <p:spPr bwMode="auto">
            <a:xfrm>
              <a:off x="2974" y="3083"/>
              <a:ext cx="415" cy="300"/>
            </a:xfrm>
            <a:custGeom>
              <a:avLst/>
              <a:gdLst>
                <a:gd name="T0" fmla="*/ 197 w 829"/>
                <a:gd name="T1" fmla="*/ 18 h 601"/>
                <a:gd name="T2" fmla="*/ 191 w 829"/>
                <a:gd name="T3" fmla="*/ 12 h 601"/>
                <a:gd name="T4" fmla="*/ 183 w 829"/>
                <a:gd name="T5" fmla="*/ 10 h 601"/>
                <a:gd name="T6" fmla="*/ 174 w 829"/>
                <a:gd name="T7" fmla="*/ 10 h 601"/>
                <a:gd name="T8" fmla="*/ 168 w 829"/>
                <a:gd name="T9" fmla="*/ 12 h 601"/>
                <a:gd name="T10" fmla="*/ 164 w 829"/>
                <a:gd name="T11" fmla="*/ 15 h 601"/>
                <a:gd name="T12" fmla="*/ 162 w 829"/>
                <a:gd name="T13" fmla="*/ 18 h 601"/>
                <a:gd name="T14" fmla="*/ 160 w 829"/>
                <a:gd name="T15" fmla="*/ 22 h 601"/>
                <a:gd name="T16" fmla="*/ 158 w 829"/>
                <a:gd name="T17" fmla="*/ 28 h 601"/>
                <a:gd name="T18" fmla="*/ 158 w 829"/>
                <a:gd name="T19" fmla="*/ 37 h 601"/>
                <a:gd name="T20" fmla="*/ 162 w 829"/>
                <a:gd name="T21" fmla="*/ 49 h 601"/>
                <a:gd name="T22" fmla="*/ 163 w 829"/>
                <a:gd name="T23" fmla="*/ 67 h 601"/>
                <a:gd name="T24" fmla="*/ 159 w 829"/>
                <a:gd name="T25" fmla="*/ 80 h 601"/>
                <a:gd name="T26" fmla="*/ 155 w 829"/>
                <a:gd name="T27" fmla="*/ 87 h 601"/>
                <a:gd name="T28" fmla="*/ 149 w 829"/>
                <a:gd name="T29" fmla="*/ 94 h 601"/>
                <a:gd name="T30" fmla="*/ 142 w 829"/>
                <a:gd name="T31" fmla="*/ 99 h 601"/>
                <a:gd name="T32" fmla="*/ 134 w 829"/>
                <a:gd name="T33" fmla="*/ 103 h 601"/>
                <a:gd name="T34" fmla="*/ 125 w 829"/>
                <a:gd name="T35" fmla="*/ 105 h 601"/>
                <a:gd name="T36" fmla="*/ 116 w 829"/>
                <a:gd name="T37" fmla="*/ 106 h 601"/>
                <a:gd name="T38" fmla="*/ 107 w 829"/>
                <a:gd name="T39" fmla="*/ 104 h 601"/>
                <a:gd name="T40" fmla="*/ 99 w 829"/>
                <a:gd name="T41" fmla="*/ 102 h 601"/>
                <a:gd name="T42" fmla="*/ 92 w 829"/>
                <a:gd name="T43" fmla="*/ 98 h 601"/>
                <a:gd name="T44" fmla="*/ 86 w 829"/>
                <a:gd name="T45" fmla="*/ 93 h 601"/>
                <a:gd name="T46" fmla="*/ 81 w 829"/>
                <a:gd name="T47" fmla="*/ 87 h 601"/>
                <a:gd name="T48" fmla="*/ 78 w 829"/>
                <a:gd name="T49" fmla="*/ 82 h 601"/>
                <a:gd name="T50" fmla="*/ 76 w 829"/>
                <a:gd name="T51" fmla="*/ 78 h 601"/>
                <a:gd name="T52" fmla="*/ 39 w 829"/>
                <a:gd name="T53" fmla="*/ 0 h 601"/>
                <a:gd name="T54" fmla="*/ 35 w 829"/>
                <a:gd name="T55" fmla="*/ 93 h 601"/>
                <a:gd name="T56" fmla="*/ 36 w 829"/>
                <a:gd name="T57" fmla="*/ 95 h 601"/>
                <a:gd name="T58" fmla="*/ 37 w 829"/>
                <a:gd name="T59" fmla="*/ 98 h 601"/>
                <a:gd name="T60" fmla="*/ 41 w 829"/>
                <a:gd name="T61" fmla="*/ 106 h 601"/>
                <a:gd name="T62" fmla="*/ 46 w 829"/>
                <a:gd name="T63" fmla="*/ 114 h 601"/>
                <a:gd name="T64" fmla="*/ 52 w 829"/>
                <a:gd name="T65" fmla="*/ 120 h 601"/>
                <a:gd name="T66" fmla="*/ 58 w 829"/>
                <a:gd name="T67" fmla="*/ 127 h 601"/>
                <a:gd name="T68" fmla="*/ 64 w 829"/>
                <a:gd name="T69" fmla="*/ 132 h 601"/>
                <a:gd name="T70" fmla="*/ 72 w 829"/>
                <a:gd name="T71" fmla="*/ 137 h 601"/>
                <a:gd name="T72" fmla="*/ 79 w 829"/>
                <a:gd name="T73" fmla="*/ 141 h 601"/>
                <a:gd name="T74" fmla="*/ 88 w 829"/>
                <a:gd name="T75" fmla="*/ 145 h 601"/>
                <a:gd name="T76" fmla="*/ 96 w 829"/>
                <a:gd name="T77" fmla="*/ 147 h 601"/>
                <a:gd name="T78" fmla="*/ 105 w 829"/>
                <a:gd name="T79" fmla="*/ 149 h 601"/>
                <a:gd name="T80" fmla="*/ 114 w 829"/>
                <a:gd name="T81" fmla="*/ 150 h 601"/>
                <a:gd name="T82" fmla="*/ 123 w 829"/>
                <a:gd name="T83" fmla="*/ 150 h 601"/>
                <a:gd name="T84" fmla="*/ 131 w 829"/>
                <a:gd name="T85" fmla="*/ 149 h 601"/>
                <a:gd name="T86" fmla="*/ 140 w 829"/>
                <a:gd name="T87" fmla="*/ 147 h 601"/>
                <a:gd name="T88" fmla="*/ 148 w 829"/>
                <a:gd name="T89" fmla="*/ 145 h 601"/>
                <a:gd name="T90" fmla="*/ 156 w 829"/>
                <a:gd name="T91" fmla="*/ 141 h 601"/>
                <a:gd name="T92" fmla="*/ 164 w 829"/>
                <a:gd name="T93" fmla="*/ 137 h 601"/>
                <a:gd name="T94" fmla="*/ 172 w 829"/>
                <a:gd name="T95" fmla="*/ 132 h 601"/>
                <a:gd name="T96" fmla="*/ 178 w 829"/>
                <a:gd name="T97" fmla="*/ 127 h 601"/>
                <a:gd name="T98" fmla="*/ 185 w 829"/>
                <a:gd name="T99" fmla="*/ 120 h 601"/>
                <a:gd name="T100" fmla="*/ 190 w 829"/>
                <a:gd name="T101" fmla="*/ 114 h 601"/>
                <a:gd name="T102" fmla="*/ 195 w 829"/>
                <a:gd name="T103" fmla="*/ 106 h 601"/>
                <a:gd name="T104" fmla="*/ 199 w 829"/>
                <a:gd name="T105" fmla="*/ 99 h 601"/>
                <a:gd name="T106" fmla="*/ 202 w 829"/>
                <a:gd name="T107" fmla="*/ 91 h 601"/>
                <a:gd name="T108" fmla="*/ 207 w 829"/>
                <a:gd name="T109" fmla="*/ 73 h 601"/>
                <a:gd name="T110" fmla="*/ 208 w 829"/>
                <a:gd name="T111" fmla="*/ 56 h 601"/>
                <a:gd name="T112" fmla="*/ 205 w 829"/>
                <a:gd name="T113" fmla="*/ 39 h 601"/>
                <a:gd name="T114" fmla="*/ 199 w 829"/>
                <a:gd name="T115" fmla="*/ 22 h 6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29"/>
                <a:gd name="T175" fmla="*/ 0 h 601"/>
                <a:gd name="T176" fmla="*/ 829 w 829"/>
                <a:gd name="T177" fmla="*/ 601 h 60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29" h="601">
                  <a:moveTo>
                    <a:pt x="796" y="89"/>
                  </a:moveTo>
                  <a:lnTo>
                    <a:pt x="787" y="74"/>
                  </a:lnTo>
                  <a:lnTo>
                    <a:pt x="775" y="62"/>
                  </a:lnTo>
                  <a:lnTo>
                    <a:pt x="761" y="51"/>
                  </a:lnTo>
                  <a:lnTo>
                    <a:pt x="746" y="43"/>
                  </a:lnTo>
                  <a:lnTo>
                    <a:pt x="729" y="40"/>
                  </a:lnTo>
                  <a:lnTo>
                    <a:pt x="712" y="39"/>
                  </a:lnTo>
                  <a:lnTo>
                    <a:pt x="696" y="41"/>
                  </a:lnTo>
                  <a:lnTo>
                    <a:pt x="678" y="47"/>
                  </a:lnTo>
                  <a:lnTo>
                    <a:pt x="670" y="51"/>
                  </a:lnTo>
                  <a:lnTo>
                    <a:pt x="663" y="56"/>
                  </a:lnTo>
                  <a:lnTo>
                    <a:pt x="656" y="62"/>
                  </a:lnTo>
                  <a:lnTo>
                    <a:pt x="651" y="68"/>
                  </a:lnTo>
                  <a:lnTo>
                    <a:pt x="645" y="74"/>
                  </a:lnTo>
                  <a:lnTo>
                    <a:pt x="640" y="81"/>
                  </a:lnTo>
                  <a:lnTo>
                    <a:pt x="637" y="89"/>
                  </a:lnTo>
                  <a:lnTo>
                    <a:pt x="633" y="97"/>
                  </a:lnTo>
                  <a:lnTo>
                    <a:pt x="629" y="115"/>
                  </a:lnTo>
                  <a:lnTo>
                    <a:pt x="628" y="131"/>
                  </a:lnTo>
                  <a:lnTo>
                    <a:pt x="630" y="148"/>
                  </a:lnTo>
                  <a:lnTo>
                    <a:pt x="636" y="164"/>
                  </a:lnTo>
                  <a:lnTo>
                    <a:pt x="648" y="198"/>
                  </a:lnTo>
                  <a:lnTo>
                    <a:pt x="654" y="233"/>
                  </a:lnTo>
                  <a:lnTo>
                    <a:pt x="652" y="269"/>
                  </a:lnTo>
                  <a:lnTo>
                    <a:pt x="643" y="304"/>
                  </a:lnTo>
                  <a:lnTo>
                    <a:pt x="636" y="321"/>
                  </a:lnTo>
                  <a:lnTo>
                    <a:pt x="628" y="336"/>
                  </a:lnTo>
                  <a:lnTo>
                    <a:pt x="617" y="351"/>
                  </a:lnTo>
                  <a:lnTo>
                    <a:pt x="607" y="365"/>
                  </a:lnTo>
                  <a:lnTo>
                    <a:pt x="594" y="377"/>
                  </a:lnTo>
                  <a:lnTo>
                    <a:pt x="580" y="389"/>
                  </a:lnTo>
                  <a:lnTo>
                    <a:pt x="565" y="399"/>
                  </a:lnTo>
                  <a:lnTo>
                    <a:pt x="549" y="407"/>
                  </a:lnTo>
                  <a:lnTo>
                    <a:pt x="533" y="414"/>
                  </a:lnTo>
                  <a:lnTo>
                    <a:pt x="516" y="419"/>
                  </a:lnTo>
                  <a:lnTo>
                    <a:pt x="498" y="422"/>
                  </a:lnTo>
                  <a:lnTo>
                    <a:pt x="480" y="425"/>
                  </a:lnTo>
                  <a:lnTo>
                    <a:pt x="463" y="425"/>
                  </a:lnTo>
                  <a:lnTo>
                    <a:pt x="444" y="422"/>
                  </a:lnTo>
                  <a:lnTo>
                    <a:pt x="427" y="419"/>
                  </a:lnTo>
                  <a:lnTo>
                    <a:pt x="410" y="414"/>
                  </a:lnTo>
                  <a:lnTo>
                    <a:pt x="395" y="408"/>
                  </a:lnTo>
                  <a:lnTo>
                    <a:pt x="380" y="400"/>
                  </a:lnTo>
                  <a:lnTo>
                    <a:pt x="367" y="392"/>
                  </a:lnTo>
                  <a:lnTo>
                    <a:pt x="354" y="383"/>
                  </a:lnTo>
                  <a:lnTo>
                    <a:pt x="342" y="372"/>
                  </a:lnTo>
                  <a:lnTo>
                    <a:pt x="331" y="360"/>
                  </a:lnTo>
                  <a:lnTo>
                    <a:pt x="322" y="349"/>
                  </a:lnTo>
                  <a:lnTo>
                    <a:pt x="313" y="335"/>
                  </a:lnTo>
                  <a:lnTo>
                    <a:pt x="311" y="330"/>
                  </a:lnTo>
                  <a:lnTo>
                    <a:pt x="308" y="323"/>
                  </a:lnTo>
                  <a:lnTo>
                    <a:pt x="304" y="314"/>
                  </a:lnTo>
                  <a:lnTo>
                    <a:pt x="297" y="299"/>
                  </a:lnTo>
                  <a:lnTo>
                    <a:pt x="155" y="0"/>
                  </a:lnTo>
                  <a:lnTo>
                    <a:pt x="0" y="86"/>
                  </a:lnTo>
                  <a:lnTo>
                    <a:pt x="137" y="373"/>
                  </a:lnTo>
                  <a:lnTo>
                    <a:pt x="139" y="379"/>
                  </a:lnTo>
                  <a:lnTo>
                    <a:pt x="141" y="383"/>
                  </a:lnTo>
                  <a:lnTo>
                    <a:pt x="144" y="389"/>
                  </a:lnTo>
                  <a:lnTo>
                    <a:pt x="146" y="394"/>
                  </a:lnTo>
                  <a:lnTo>
                    <a:pt x="154" y="410"/>
                  </a:lnTo>
                  <a:lnTo>
                    <a:pt x="163" y="426"/>
                  </a:lnTo>
                  <a:lnTo>
                    <a:pt x="172" y="441"/>
                  </a:lnTo>
                  <a:lnTo>
                    <a:pt x="183" y="456"/>
                  </a:lnTo>
                  <a:lnTo>
                    <a:pt x="193" y="470"/>
                  </a:lnTo>
                  <a:lnTo>
                    <a:pt x="205" y="483"/>
                  </a:lnTo>
                  <a:lnTo>
                    <a:pt x="217" y="496"/>
                  </a:lnTo>
                  <a:lnTo>
                    <a:pt x="230" y="508"/>
                  </a:lnTo>
                  <a:lnTo>
                    <a:pt x="243" y="519"/>
                  </a:lnTo>
                  <a:lnTo>
                    <a:pt x="256" y="531"/>
                  </a:lnTo>
                  <a:lnTo>
                    <a:pt x="271" y="541"/>
                  </a:lnTo>
                  <a:lnTo>
                    <a:pt x="286" y="550"/>
                  </a:lnTo>
                  <a:lnTo>
                    <a:pt x="301" y="558"/>
                  </a:lnTo>
                  <a:lnTo>
                    <a:pt x="316" y="566"/>
                  </a:lnTo>
                  <a:lnTo>
                    <a:pt x="334" y="573"/>
                  </a:lnTo>
                  <a:lnTo>
                    <a:pt x="350" y="580"/>
                  </a:lnTo>
                  <a:lnTo>
                    <a:pt x="367" y="586"/>
                  </a:lnTo>
                  <a:lnTo>
                    <a:pt x="384" y="590"/>
                  </a:lnTo>
                  <a:lnTo>
                    <a:pt x="402" y="594"/>
                  </a:lnTo>
                  <a:lnTo>
                    <a:pt x="419" y="597"/>
                  </a:lnTo>
                  <a:lnTo>
                    <a:pt x="436" y="600"/>
                  </a:lnTo>
                  <a:lnTo>
                    <a:pt x="454" y="601"/>
                  </a:lnTo>
                  <a:lnTo>
                    <a:pt x="471" y="601"/>
                  </a:lnTo>
                  <a:lnTo>
                    <a:pt x="489" y="601"/>
                  </a:lnTo>
                  <a:lnTo>
                    <a:pt x="507" y="600"/>
                  </a:lnTo>
                  <a:lnTo>
                    <a:pt x="524" y="597"/>
                  </a:lnTo>
                  <a:lnTo>
                    <a:pt x="540" y="594"/>
                  </a:lnTo>
                  <a:lnTo>
                    <a:pt x="557" y="590"/>
                  </a:lnTo>
                  <a:lnTo>
                    <a:pt x="575" y="586"/>
                  </a:lnTo>
                  <a:lnTo>
                    <a:pt x="591" y="580"/>
                  </a:lnTo>
                  <a:lnTo>
                    <a:pt x="608" y="573"/>
                  </a:lnTo>
                  <a:lnTo>
                    <a:pt x="624" y="566"/>
                  </a:lnTo>
                  <a:lnTo>
                    <a:pt x="640" y="558"/>
                  </a:lnTo>
                  <a:lnTo>
                    <a:pt x="655" y="550"/>
                  </a:lnTo>
                  <a:lnTo>
                    <a:pt x="670" y="540"/>
                  </a:lnTo>
                  <a:lnTo>
                    <a:pt x="685" y="531"/>
                  </a:lnTo>
                  <a:lnTo>
                    <a:pt x="699" y="519"/>
                  </a:lnTo>
                  <a:lnTo>
                    <a:pt x="712" y="508"/>
                  </a:lnTo>
                  <a:lnTo>
                    <a:pt x="724" y="496"/>
                  </a:lnTo>
                  <a:lnTo>
                    <a:pt x="737" y="483"/>
                  </a:lnTo>
                  <a:lnTo>
                    <a:pt x="749" y="471"/>
                  </a:lnTo>
                  <a:lnTo>
                    <a:pt x="759" y="457"/>
                  </a:lnTo>
                  <a:lnTo>
                    <a:pt x="769" y="442"/>
                  </a:lnTo>
                  <a:lnTo>
                    <a:pt x="779" y="427"/>
                  </a:lnTo>
                  <a:lnTo>
                    <a:pt x="787" y="412"/>
                  </a:lnTo>
                  <a:lnTo>
                    <a:pt x="795" y="397"/>
                  </a:lnTo>
                  <a:lnTo>
                    <a:pt x="802" y="380"/>
                  </a:lnTo>
                  <a:lnTo>
                    <a:pt x="808" y="364"/>
                  </a:lnTo>
                  <a:lnTo>
                    <a:pt x="819" y="329"/>
                  </a:lnTo>
                  <a:lnTo>
                    <a:pt x="826" y="294"/>
                  </a:lnTo>
                  <a:lnTo>
                    <a:pt x="829" y="260"/>
                  </a:lnTo>
                  <a:lnTo>
                    <a:pt x="829" y="224"/>
                  </a:lnTo>
                  <a:lnTo>
                    <a:pt x="826" y="190"/>
                  </a:lnTo>
                  <a:lnTo>
                    <a:pt x="819" y="156"/>
                  </a:lnTo>
                  <a:lnTo>
                    <a:pt x="810" y="123"/>
                  </a:lnTo>
                  <a:lnTo>
                    <a:pt x="796" y="89"/>
                  </a:lnTo>
                  <a:close/>
                </a:path>
              </a:pathLst>
            </a:custGeom>
            <a:solidFill>
              <a:srgbClr val="000000"/>
            </a:solidFill>
            <a:ln w="9525">
              <a:noFill/>
              <a:round/>
              <a:headEnd/>
              <a:tailEnd/>
            </a:ln>
          </p:spPr>
          <p:txBody>
            <a:bodyPr/>
            <a:lstStyle/>
            <a:p>
              <a:endParaRPr lang="fr-FR">
                <a:latin typeface="Calibri" pitchFamily="34" charset="0"/>
              </a:endParaRPr>
            </a:p>
          </p:txBody>
        </p:sp>
        <p:sp>
          <p:nvSpPr>
            <p:cNvPr id="13370" name="Freeform 25"/>
            <p:cNvSpPr>
              <a:spLocks/>
            </p:cNvSpPr>
            <p:nvPr/>
          </p:nvSpPr>
          <p:spPr bwMode="auto">
            <a:xfrm>
              <a:off x="2997" y="3108"/>
              <a:ext cx="375" cy="258"/>
            </a:xfrm>
            <a:custGeom>
              <a:avLst/>
              <a:gdLst>
                <a:gd name="T0" fmla="*/ 180 w 749"/>
                <a:gd name="T1" fmla="*/ 83 h 517"/>
                <a:gd name="T2" fmla="*/ 172 w 749"/>
                <a:gd name="T3" fmla="*/ 96 h 517"/>
                <a:gd name="T4" fmla="*/ 161 w 749"/>
                <a:gd name="T5" fmla="*/ 108 h 517"/>
                <a:gd name="T6" fmla="*/ 148 w 749"/>
                <a:gd name="T7" fmla="*/ 117 h 517"/>
                <a:gd name="T8" fmla="*/ 137 w 749"/>
                <a:gd name="T9" fmla="*/ 123 h 517"/>
                <a:gd name="T10" fmla="*/ 130 w 749"/>
                <a:gd name="T11" fmla="*/ 125 h 517"/>
                <a:gd name="T12" fmla="*/ 122 w 749"/>
                <a:gd name="T13" fmla="*/ 128 h 517"/>
                <a:gd name="T14" fmla="*/ 114 w 749"/>
                <a:gd name="T15" fmla="*/ 129 h 517"/>
                <a:gd name="T16" fmla="*/ 107 w 749"/>
                <a:gd name="T17" fmla="*/ 129 h 517"/>
                <a:gd name="T18" fmla="*/ 99 w 749"/>
                <a:gd name="T19" fmla="*/ 129 h 517"/>
                <a:gd name="T20" fmla="*/ 91 w 749"/>
                <a:gd name="T21" fmla="*/ 127 h 517"/>
                <a:gd name="T22" fmla="*/ 83 w 749"/>
                <a:gd name="T23" fmla="*/ 125 h 517"/>
                <a:gd name="T24" fmla="*/ 76 w 749"/>
                <a:gd name="T25" fmla="*/ 123 h 517"/>
                <a:gd name="T26" fmla="*/ 69 w 749"/>
                <a:gd name="T27" fmla="*/ 119 h 517"/>
                <a:gd name="T28" fmla="*/ 62 w 749"/>
                <a:gd name="T29" fmla="*/ 115 h 517"/>
                <a:gd name="T30" fmla="*/ 55 w 749"/>
                <a:gd name="T31" fmla="*/ 111 h 517"/>
                <a:gd name="T32" fmla="*/ 49 w 749"/>
                <a:gd name="T33" fmla="*/ 105 h 517"/>
                <a:gd name="T34" fmla="*/ 44 w 749"/>
                <a:gd name="T35" fmla="*/ 99 h 517"/>
                <a:gd name="T36" fmla="*/ 39 w 749"/>
                <a:gd name="T37" fmla="*/ 93 h 517"/>
                <a:gd name="T38" fmla="*/ 35 w 749"/>
                <a:gd name="T39" fmla="*/ 86 h 517"/>
                <a:gd name="T40" fmla="*/ 33 w 749"/>
                <a:gd name="T41" fmla="*/ 81 h 517"/>
                <a:gd name="T42" fmla="*/ 32 w 749"/>
                <a:gd name="T43" fmla="*/ 79 h 517"/>
                <a:gd name="T44" fmla="*/ 31 w 749"/>
                <a:gd name="T45" fmla="*/ 77 h 517"/>
                <a:gd name="T46" fmla="*/ 0 w 749"/>
                <a:gd name="T47" fmla="*/ 13 h 517"/>
                <a:gd name="T48" fmla="*/ 58 w 749"/>
                <a:gd name="T49" fmla="*/ 72 h 517"/>
                <a:gd name="T50" fmla="*/ 59 w 749"/>
                <a:gd name="T51" fmla="*/ 73 h 517"/>
                <a:gd name="T52" fmla="*/ 59 w 749"/>
                <a:gd name="T53" fmla="*/ 75 h 517"/>
                <a:gd name="T54" fmla="*/ 59 w 749"/>
                <a:gd name="T55" fmla="*/ 75 h 517"/>
                <a:gd name="T56" fmla="*/ 65 w 749"/>
                <a:gd name="T57" fmla="*/ 83 h 517"/>
                <a:gd name="T58" fmla="*/ 72 w 749"/>
                <a:gd name="T59" fmla="*/ 90 h 517"/>
                <a:gd name="T60" fmla="*/ 80 w 749"/>
                <a:gd name="T61" fmla="*/ 95 h 517"/>
                <a:gd name="T62" fmla="*/ 88 w 749"/>
                <a:gd name="T63" fmla="*/ 99 h 517"/>
                <a:gd name="T64" fmla="*/ 99 w 749"/>
                <a:gd name="T65" fmla="*/ 102 h 517"/>
                <a:gd name="T66" fmla="*/ 109 w 749"/>
                <a:gd name="T67" fmla="*/ 102 h 517"/>
                <a:gd name="T68" fmla="*/ 120 w 749"/>
                <a:gd name="T69" fmla="*/ 101 h 517"/>
                <a:gd name="T70" fmla="*/ 130 w 749"/>
                <a:gd name="T71" fmla="*/ 97 h 517"/>
                <a:gd name="T72" fmla="*/ 139 w 749"/>
                <a:gd name="T73" fmla="*/ 92 h 517"/>
                <a:gd name="T74" fmla="*/ 147 w 749"/>
                <a:gd name="T75" fmla="*/ 85 h 517"/>
                <a:gd name="T76" fmla="*/ 153 w 749"/>
                <a:gd name="T77" fmla="*/ 76 h 517"/>
                <a:gd name="T78" fmla="*/ 158 w 749"/>
                <a:gd name="T79" fmla="*/ 66 h 517"/>
                <a:gd name="T80" fmla="*/ 161 w 749"/>
                <a:gd name="T81" fmla="*/ 45 h 517"/>
                <a:gd name="T82" fmla="*/ 156 w 749"/>
                <a:gd name="T83" fmla="*/ 25 h 517"/>
                <a:gd name="T84" fmla="*/ 155 w 749"/>
                <a:gd name="T85" fmla="*/ 20 h 517"/>
                <a:gd name="T86" fmla="*/ 155 w 749"/>
                <a:gd name="T87" fmla="*/ 15 h 517"/>
                <a:gd name="T88" fmla="*/ 158 w 749"/>
                <a:gd name="T89" fmla="*/ 10 h 517"/>
                <a:gd name="T90" fmla="*/ 162 w 749"/>
                <a:gd name="T91" fmla="*/ 7 h 517"/>
                <a:gd name="T92" fmla="*/ 167 w 749"/>
                <a:gd name="T93" fmla="*/ 6 h 517"/>
                <a:gd name="T94" fmla="*/ 172 w 749"/>
                <a:gd name="T95" fmla="*/ 7 h 517"/>
                <a:gd name="T96" fmla="*/ 177 w 749"/>
                <a:gd name="T97" fmla="*/ 9 h 517"/>
                <a:gd name="T98" fmla="*/ 180 w 749"/>
                <a:gd name="T99" fmla="*/ 13 h 517"/>
                <a:gd name="T100" fmla="*/ 185 w 749"/>
                <a:gd name="T101" fmla="*/ 28 h 517"/>
                <a:gd name="T102" fmla="*/ 188 w 749"/>
                <a:gd name="T103" fmla="*/ 44 h 517"/>
                <a:gd name="T104" fmla="*/ 187 w 749"/>
                <a:gd name="T105" fmla="*/ 60 h 517"/>
                <a:gd name="T106" fmla="*/ 183 w 749"/>
                <a:gd name="T107" fmla="*/ 75 h 51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49"/>
                <a:gd name="T163" fmla="*/ 0 h 517"/>
                <a:gd name="T164" fmla="*/ 749 w 749"/>
                <a:gd name="T165" fmla="*/ 517 h 51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49" h="517">
                  <a:moveTo>
                    <a:pt x="730" y="302"/>
                  </a:moveTo>
                  <a:lnTo>
                    <a:pt x="718" y="332"/>
                  </a:lnTo>
                  <a:lnTo>
                    <a:pt x="703" y="359"/>
                  </a:lnTo>
                  <a:lnTo>
                    <a:pt x="685" y="386"/>
                  </a:lnTo>
                  <a:lnTo>
                    <a:pt x="665" y="411"/>
                  </a:lnTo>
                  <a:lnTo>
                    <a:pt x="643" y="433"/>
                  </a:lnTo>
                  <a:lnTo>
                    <a:pt x="618" y="453"/>
                  </a:lnTo>
                  <a:lnTo>
                    <a:pt x="592" y="471"/>
                  </a:lnTo>
                  <a:lnTo>
                    <a:pt x="563" y="486"/>
                  </a:lnTo>
                  <a:lnTo>
                    <a:pt x="548" y="493"/>
                  </a:lnTo>
                  <a:lnTo>
                    <a:pt x="533" y="499"/>
                  </a:lnTo>
                  <a:lnTo>
                    <a:pt x="518" y="503"/>
                  </a:lnTo>
                  <a:lnTo>
                    <a:pt x="503" y="508"/>
                  </a:lnTo>
                  <a:lnTo>
                    <a:pt x="487" y="512"/>
                  </a:lnTo>
                  <a:lnTo>
                    <a:pt x="472" y="514"/>
                  </a:lnTo>
                  <a:lnTo>
                    <a:pt x="456" y="516"/>
                  </a:lnTo>
                  <a:lnTo>
                    <a:pt x="441" y="517"/>
                  </a:lnTo>
                  <a:lnTo>
                    <a:pt x="425" y="517"/>
                  </a:lnTo>
                  <a:lnTo>
                    <a:pt x="410" y="517"/>
                  </a:lnTo>
                  <a:lnTo>
                    <a:pt x="394" y="516"/>
                  </a:lnTo>
                  <a:lnTo>
                    <a:pt x="378" y="514"/>
                  </a:lnTo>
                  <a:lnTo>
                    <a:pt x="363" y="510"/>
                  </a:lnTo>
                  <a:lnTo>
                    <a:pt x="348" y="507"/>
                  </a:lnTo>
                  <a:lnTo>
                    <a:pt x="331" y="503"/>
                  </a:lnTo>
                  <a:lnTo>
                    <a:pt x="317" y="498"/>
                  </a:lnTo>
                  <a:lnTo>
                    <a:pt x="302" y="492"/>
                  </a:lnTo>
                  <a:lnTo>
                    <a:pt x="287" y="485"/>
                  </a:lnTo>
                  <a:lnTo>
                    <a:pt x="273" y="478"/>
                  </a:lnTo>
                  <a:lnTo>
                    <a:pt x="259" y="470"/>
                  </a:lnTo>
                  <a:lnTo>
                    <a:pt x="245" y="462"/>
                  </a:lnTo>
                  <a:lnTo>
                    <a:pt x="232" y="453"/>
                  </a:lnTo>
                  <a:lnTo>
                    <a:pt x="220" y="444"/>
                  </a:lnTo>
                  <a:lnTo>
                    <a:pt x="207" y="433"/>
                  </a:lnTo>
                  <a:lnTo>
                    <a:pt x="196" y="422"/>
                  </a:lnTo>
                  <a:lnTo>
                    <a:pt x="185" y="410"/>
                  </a:lnTo>
                  <a:lnTo>
                    <a:pt x="175" y="399"/>
                  </a:lnTo>
                  <a:lnTo>
                    <a:pt x="166" y="386"/>
                  </a:lnTo>
                  <a:lnTo>
                    <a:pt x="156" y="372"/>
                  </a:lnTo>
                  <a:lnTo>
                    <a:pt x="147" y="359"/>
                  </a:lnTo>
                  <a:lnTo>
                    <a:pt x="139" y="346"/>
                  </a:lnTo>
                  <a:lnTo>
                    <a:pt x="132" y="331"/>
                  </a:lnTo>
                  <a:lnTo>
                    <a:pt x="130" y="326"/>
                  </a:lnTo>
                  <a:lnTo>
                    <a:pt x="128" y="320"/>
                  </a:lnTo>
                  <a:lnTo>
                    <a:pt x="126" y="316"/>
                  </a:lnTo>
                  <a:lnTo>
                    <a:pt x="124" y="311"/>
                  </a:lnTo>
                  <a:lnTo>
                    <a:pt x="124" y="310"/>
                  </a:lnTo>
                  <a:lnTo>
                    <a:pt x="123" y="310"/>
                  </a:lnTo>
                  <a:lnTo>
                    <a:pt x="0" y="52"/>
                  </a:lnTo>
                  <a:lnTo>
                    <a:pt x="93" y="0"/>
                  </a:lnTo>
                  <a:lnTo>
                    <a:pt x="230" y="289"/>
                  </a:lnTo>
                  <a:lnTo>
                    <a:pt x="231" y="293"/>
                  </a:lnTo>
                  <a:lnTo>
                    <a:pt x="234" y="295"/>
                  </a:lnTo>
                  <a:lnTo>
                    <a:pt x="235" y="298"/>
                  </a:lnTo>
                  <a:lnTo>
                    <a:pt x="236" y="301"/>
                  </a:lnTo>
                  <a:lnTo>
                    <a:pt x="236" y="302"/>
                  </a:lnTo>
                  <a:lnTo>
                    <a:pt x="246" y="318"/>
                  </a:lnTo>
                  <a:lnTo>
                    <a:pt x="258" y="333"/>
                  </a:lnTo>
                  <a:lnTo>
                    <a:pt x="272" y="348"/>
                  </a:lnTo>
                  <a:lnTo>
                    <a:pt x="285" y="361"/>
                  </a:lnTo>
                  <a:lnTo>
                    <a:pt x="300" y="372"/>
                  </a:lnTo>
                  <a:lnTo>
                    <a:pt x="317" y="383"/>
                  </a:lnTo>
                  <a:lnTo>
                    <a:pt x="334" y="392"/>
                  </a:lnTo>
                  <a:lnTo>
                    <a:pt x="351" y="399"/>
                  </a:lnTo>
                  <a:lnTo>
                    <a:pt x="372" y="404"/>
                  </a:lnTo>
                  <a:lnTo>
                    <a:pt x="393" y="409"/>
                  </a:lnTo>
                  <a:lnTo>
                    <a:pt x="414" y="411"/>
                  </a:lnTo>
                  <a:lnTo>
                    <a:pt x="435" y="411"/>
                  </a:lnTo>
                  <a:lnTo>
                    <a:pt x="457" y="409"/>
                  </a:lnTo>
                  <a:lnTo>
                    <a:pt x="478" y="404"/>
                  </a:lnTo>
                  <a:lnTo>
                    <a:pt x="499" y="399"/>
                  </a:lnTo>
                  <a:lnTo>
                    <a:pt x="518" y="391"/>
                  </a:lnTo>
                  <a:lnTo>
                    <a:pt x="538" y="380"/>
                  </a:lnTo>
                  <a:lnTo>
                    <a:pt x="555" y="369"/>
                  </a:lnTo>
                  <a:lnTo>
                    <a:pt x="571" y="355"/>
                  </a:lnTo>
                  <a:lnTo>
                    <a:pt x="586" y="340"/>
                  </a:lnTo>
                  <a:lnTo>
                    <a:pt x="600" y="324"/>
                  </a:lnTo>
                  <a:lnTo>
                    <a:pt x="612" y="305"/>
                  </a:lnTo>
                  <a:lnTo>
                    <a:pt x="622" y="287"/>
                  </a:lnTo>
                  <a:lnTo>
                    <a:pt x="630" y="267"/>
                  </a:lnTo>
                  <a:lnTo>
                    <a:pt x="640" y="226"/>
                  </a:lnTo>
                  <a:lnTo>
                    <a:pt x="643" y="183"/>
                  </a:lnTo>
                  <a:lnTo>
                    <a:pt x="637" y="141"/>
                  </a:lnTo>
                  <a:lnTo>
                    <a:pt x="622" y="100"/>
                  </a:lnTo>
                  <a:lnTo>
                    <a:pt x="618" y="90"/>
                  </a:lnTo>
                  <a:lnTo>
                    <a:pt x="617" y="80"/>
                  </a:lnTo>
                  <a:lnTo>
                    <a:pt x="617" y="70"/>
                  </a:lnTo>
                  <a:lnTo>
                    <a:pt x="620" y="60"/>
                  </a:lnTo>
                  <a:lnTo>
                    <a:pt x="624" y="51"/>
                  </a:lnTo>
                  <a:lnTo>
                    <a:pt x="630" y="42"/>
                  </a:lnTo>
                  <a:lnTo>
                    <a:pt x="638" y="35"/>
                  </a:lnTo>
                  <a:lnTo>
                    <a:pt x="647" y="30"/>
                  </a:lnTo>
                  <a:lnTo>
                    <a:pt x="658" y="27"/>
                  </a:lnTo>
                  <a:lnTo>
                    <a:pt x="668" y="25"/>
                  </a:lnTo>
                  <a:lnTo>
                    <a:pt x="678" y="25"/>
                  </a:lnTo>
                  <a:lnTo>
                    <a:pt x="688" y="28"/>
                  </a:lnTo>
                  <a:lnTo>
                    <a:pt x="697" y="32"/>
                  </a:lnTo>
                  <a:lnTo>
                    <a:pt x="705" y="38"/>
                  </a:lnTo>
                  <a:lnTo>
                    <a:pt x="712" y="46"/>
                  </a:lnTo>
                  <a:lnTo>
                    <a:pt x="718" y="55"/>
                  </a:lnTo>
                  <a:lnTo>
                    <a:pt x="730" y="85"/>
                  </a:lnTo>
                  <a:lnTo>
                    <a:pt x="739" y="115"/>
                  </a:lnTo>
                  <a:lnTo>
                    <a:pt x="745" y="146"/>
                  </a:lnTo>
                  <a:lnTo>
                    <a:pt x="749" y="177"/>
                  </a:lnTo>
                  <a:lnTo>
                    <a:pt x="749" y="209"/>
                  </a:lnTo>
                  <a:lnTo>
                    <a:pt x="745" y="241"/>
                  </a:lnTo>
                  <a:lnTo>
                    <a:pt x="739" y="271"/>
                  </a:lnTo>
                  <a:lnTo>
                    <a:pt x="730" y="302"/>
                  </a:lnTo>
                  <a:close/>
                </a:path>
              </a:pathLst>
            </a:custGeom>
            <a:solidFill>
              <a:srgbClr val="424242"/>
            </a:solidFill>
            <a:ln w="9525">
              <a:noFill/>
              <a:round/>
              <a:headEnd/>
              <a:tailEnd/>
            </a:ln>
          </p:spPr>
          <p:txBody>
            <a:bodyPr/>
            <a:lstStyle/>
            <a:p>
              <a:endParaRPr lang="fr-FR">
                <a:latin typeface="Calibri" pitchFamily="34" charset="0"/>
              </a:endParaRPr>
            </a:p>
          </p:txBody>
        </p:sp>
        <p:sp>
          <p:nvSpPr>
            <p:cNvPr id="13371" name="Freeform 26"/>
            <p:cNvSpPr>
              <a:spLocks/>
            </p:cNvSpPr>
            <p:nvPr/>
          </p:nvSpPr>
          <p:spPr bwMode="auto">
            <a:xfrm>
              <a:off x="3035" y="3108"/>
              <a:ext cx="135" cy="197"/>
            </a:xfrm>
            <a:custGeom>
              <a:avLst/>
              <a:gdLst>
                <a:gd name="T0" fmla="*/ 32 w 268"/>
                <a:gd name="T1" fmla="*/ 70 h 395"/>
                <a:gd name="T2" fmla="*/ 33 w 268"/>
                <a:gd name="T3" fmla="*/ 70 h 395"/>
                <a:gd name="T4" fmla="*/ 33 w 268"/>
                <a:gd name="T5" fmla="*/ 71 h 395"/>
                <a:gd name="T6" fmla="*/ 33 w 268"/>
                <a:gd name="T7" fmla="*/ 72 h 395"/>
                <a:gd name="T8" fmla="*/ 34 w 268"/>
                <a:gd name="T9" fmla="*/ 73 h 395"/>
                <a:gd name="T10" fmla="*/ 34 w 268"/>
                <a:gd name="T11" fmla="*/ 73 h 395"/>
                <a:gd name="T12" fmla="*/ 34 w 268"/>
                <a:gd name="T13" fmla="*/ 73 h 395"/>
                <a:gd name="T14" fmla="*/ 37 w 268"/>
                <a:gd name="T15" fmla="*/ 77 h 395"/>
                <a:gd name="T16" fmla="*/ 39 w 268"/>
                <a:gd name="T17" fmla="*/ 81 h 395"/>
                <a:gd name="T18" fmla="*/ 43 w 268"/>
                <a:gd name="T19" fmla="*/ 84 h 395"/>
                <a:gd name="T20" fmla="*/ 46 w 268"/>
                <a:gd name="T21" fmla="*/ 87 h 395"/>
                <a:gd name="T22" fmla="*/ 50 w 268"/>
                <a:gd name="T23" fmla="*/ 90 h 395"/>
                <a:gd name="T24" fmla="*/ 54 w 268"/>
                <a:gd name="T25" fmla="*/ 93 h 395"/>
                <a:gd name="T26" fmla="*/ 58 w 268"/>
                <a:gd name="T27" fmla="*/ 95 h 395"/>
                <a:gd name="T28" fmla="*/ 63 w 268"/>
                <a:gd name="T29" fmla="*/ 97 h 395"/>
                <a:gd name="T30" fmla="*/ 64 w 268"/>
                <a:gd name="T31" fmla="*/ 97 h 395"/>
                <a:gd name="T32" fmla="*/ 65 w 268"/>
                <a:gd name="T33" fmla="*/ 98 h 395"/>
                <a:gd name="T34" fmla="*/ 67 w 268"/>
                <a:gd name="T35" fmla="*/ 98 h 395"/>
                <a:gd name="T36" fmla="*/ 68 w 268"/>
                <a:gd name="T37" fmla="*/ 98 h 395"/>
                <a:gd name="T38" fmla="*/ 64 w 268"/>
                <a:gd name="T39" fmla="*/ 97 h 395"/>
                <a:gd name="T40" fmla="*/ 60 w 268"/>
                <a:gd name="T41" fmla="*/ 94 h 395"/>
                <a:gd name="T42" fmla="*/ 56 w 268"/>
                <a:gd name="T43" fmla="*/ 92 h 395"/>
                <a:gd name="T44" fmla="*/ 52 w 268"/>
                <a:gd name="T45" fmla="*/ 89 h 395"/>
                <a:gd name="T46" fmla="*/ 49 w 268"/>
                <a:gd name="T47" fmla="*/ 86 h 395"/>
                <a:gd name="T48" fmla="*/ 46 w 268"/>
                <a:gd name="T49" fmla="*/ 83 h 395"/>
                <a:gd name="T50" fmla="*/ 43 w 268"/>
                <a:gd name="T51" fmla="*/ 79 h 395"/>
                <a:gd name="T52" fmla="*/ 41 w 268"/>
                <a:gd name="T53" fmla="*/ 75 h 395"/>
                <a:gd name="T54" fmla="*/ 41 w 268"/>
                <a:gd name="T55" fmla="*/ 75 h 395"/>
                <a:gd name="T56" fmla="*/ 41 w 268"/>
                <a:gd name="T57" fmla="*/ 75 h 395"/>
                <a:gd name="T58" fmla="*/ 40 w 268"/>
                <a:gd name="T59" fmla="*/ 74 h 395"/>
                <a:gd name="T60" fmla="*/ 40 w 268"/>
                <a:gd name="T61" fmla="*/ 73 h 395"/>
                <a:gd name="T62" fmla="*/ 39 w 268"/>
                <a:gd name="T63" fmla="*/ 73 h 395"/>
                <a:gd name="T64" fmla="*/ 39 w 268"/>
                <a:gd name="T65" fmla="*/ 72 h 395"/>
                <a:gd name="T66" fmla="*/ 5 w 268"/>
                <a:gd name="T67" fmla="*/ 0 h 395"/>
                <a:gd name="T68" fmla="*/ 0 w 268"/>
                <a:gd name="T69" fmla="*/ 2 h 395"/>
                <a:gd name="T70" fmla="*/ 32 w 268"/>
                <a:gd name="T71" fmla="*/ 70 h 39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68"/>
                <a:gd name="T109" fmla="*/ 0 h 395"/>
                <a:gd name="T110" fmla="*/ 268 w 268"/>
                <a:gd name="T111" fmla="*/ 395 h 39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68" h="395">
                  <a:moveTo>
                    <a:pt x="128" y="280"/>
                  </a:moveTo>
                  <a:lnTo>
                    <a:pt x="129" y="283"/>
                  </a:lnTo>
                  <a:lnTo>
                    <a:pt x="131" y="286"/>
                  </a:lnTo>
                  <a:lnTo>
                    <a:pt x="132" y="289"/>
                  </a:lnTo>
                  <a:lnTo>
                    <a:pt x="133" y="292"/>
                  </a:lnTo>
                  <a:lnTo>
                    <a:pt x="133" y="293"/>
                  </a:lnTo>
                  <a:lnTo>
                    <a:pt x="133" y="294"/>
                  </a:lnTo>
                  <a:lnTo>
                    <a:pt x="144" y="310"/>
                  </a:lnTo>
                  <a:lnTo>
                    <a:pt x="155" y="325"/>
                  </a:lnTo>
                  <a:lnTo>
                    <a:pt x="169" y="339"/>
                  </a:lnTo>
                  <a:lnTo>
                    <a:pt x="183" y="351"/>
                  </a:lnTo>
                  <a:lnTo>
                    <a:pt x="198" y="363"/>
                  </a:lnTo>
                  <a:lnTo>
                    <a:pt x="214" y="373"/>
                  </a:lnTo>
                  <a:lnTo>
                    <a:pt x="231" y="383"/>
                  </a:lnTo>
                  <a:lnTo>
                    <a:pt x="250" y="389"/>
                  </a:lnTo>
                  <a:lnTo>
                    <a:pt x="254" y="391"/>
                  </a:lnTo>
                  <a:lnTo>
                    <a:pt x="259" y="393"/>
                  </a:lnTo>
                  <a:lnTo>
                    <a:pt x="264" y="394"/>
                  </a:lnTo>
                  <a:lnTo>
                    <a:pt x="268" y="395"/>
                  </a:lnTo>
                  <a:lnTo>
                    <a:pt x="252" y="388"/>
                  </a:lnTo>
                  <a:lnTo>
                    <a:pt x="236" y="379"/>
                  </a:lnTo>
                  <a:lnTo>
                    <a:pt x="221" y="370"/>
                  </a:lnTo>
                  <a:lnTo>
                    <a:pt x="207" y="358"/>
                  </a:lnTo>
                  <a:lnTo>
                    <a:pt x="193" y="346"/>
                  </a:lnTo>
                  <a:lnTo>
                    <a:pt x="181" y="332"/>
                  </a:lnTo>
                  <a:lnTo>
                    <a:pt x="170" y="317"/>
                  </a:lnTo>
                  <a:lnTo>
                    <a:pt x="160" y="302"/>
                  </a:lnTo>
                  <a:lnTo>
                    <a:pt x="160" y="301"/>
                  </a:lnTo>
                  <a:lnTo>
                    <a:pt x="159" y="298"/>
                  </a:lnTo>
                  <a:lnTo>
                    <a:pt x="158" y="295"/>
                  </a:lnTo>
                  <a:lnTo>
                    <a:pt x="155" y="293"/>
                  </a:lnTo>
                  <a:lnTo>
                    <a:pt x="154" y="289"/>
                  </a:lnTo>
                  <a:lnTo>
                    <a:pt x="17" y="0"/>
                  </a:lnTo>
                  <a:lnTo>
                    <a:pt x="0" y="9"/>
                  </a:lnTo>
                  <a:lnTo>
                    <a:pt x="128" y="280"/>
                  </a:lnTo>
                  <a:close/>
                </a:path>
              </a:pathLst>
            </a:custGeom>
            <a:solidFill>
              <a:srgbClr val="6B6B6B"/>
            </a:solidFill>
            <a:ln w="9525">
              <a:noFill/>
              <a:round/>
              <a:headEnd/>
              <a:tailEnd/>
            </a:ln>
          </p:spPr>
          <p:txBody>
            <a:bodyPr/>
            <a:lstStyle/>
            <a:p>
              <a:endParaRPr lang="fr-FR">
                <a:latin typeface="Calibri" pitchFamily="34" charset="0"/>
              </a:endParaRPr>
            </a:p>
          </p:txBody>
        </p:sp>
        <p:sp>
          <p:nvSpPr>
            <p:cNvPr id="13372" name="Freeform 27"/>
            <p:cNvSpPr>
              <a:spLocks/>
            </p:cNvSpPr>
            <p:nvPr/>
          </p:nvSpPr>
          <p:spPr bwMode="auto">
            <a:xfrm>
              <a:off x="3152" y="3120"/>
              <a:ext cx="220" cy="246"/>
            </a:xfrm>
            <a:custGeom>
              <a:avLst/>
              <a:gdLst>
                <a:gd name="T0" fmla="*/ 101 w 441"/>
                <a:gd name="T1" fmla="*/ 6 h 492"/>
                <a:gd name="T2" fmla="*/ 99 w 441"/>
                <a:gd name="T3" fmla="*/ 4 h 492"/>
                <a:gd name="T4" fmla="*/ 96 w 441"/>
                <a:gd name="T5" fmla="*/ 2 h 492"/>
                <a:gd name="T6" fmla="*/ 92 w 441"/>
                <a:gd name="T7" fmla="*/ 1 h 492"/>
                <a:gd name="T8" fmla="*/ 92 w 441"/>
                <a:gd name="T9" fmla="*/ 1 h 492"/>
                <a:gd name="T10" fmla="*/ 95 w 441"/>
                <a:gd name="T11" fmla="*/ 4 h 492"/>
                <a:gd name="T12" fmla="*/ 99 w 441"/>
                <a:gd name="T13" fmla="*/ 13 h 492"/>
                <a:gd name="T14" fmla="*/ 102 w 441"/>
                <a:gd name="T15" fmla="*/ 28 h 492"/>
                <a:gd name="T16" fmla="*/ 103 w 441"/>
                <a:gd name="T17" fmla="*/ 44 h 492"/>
                <a:gd name="T18" fmla="*/ 101 w 441"/>
                <a:gd name="T19" fmla="*/ 60 h 492"/>
                <a:gd name="T20" fmla="*/ 95 w 441"/>
                <a:gd name="T21" fmla="*/ 75 h 492"/>
                <a:gd name="T22" fmla="*/ 87 w 441"/>
                <a:gd name="T23" fmla="*/ 89 h 492"/>
                <a:gd name="T24" fmla="*/ 77 w 441"/>
                <a:gd name="T25" fmla="*/ 100 h 492"/>
                <a:gd name="T26" fmla="*/ 64 w 441"/>
                <a:gd name="T27" fmla="*/ 110 h 492"/>
                <a:gd name="T28" fmla="*/ 53 w 441"/>
                <a:gd name="T29" fmla="*/ 115 h 492"/>
                <a:gd name="T30" fmla="*/ 46 w 441"/>
                <a:gd name="T31" fmla="*/ 117 h 492"/>
                <a:gd name="T32" fmla="*/ 39 w 441"/>
                <a:gd name="T33" fmla="*/ 119 h 492"/>
                <a:gd name="T34" fmla="*/ 32 w 441"/>
                <a:gd name="T35" fmla="*/ 121 h 492"/>
                <a:gd name="T36" fmla="*/ 25 w 441"/>
                <a:gd name="T37" fmla="*/ 121 h 492"/>
                <a:gd name="T38" fmla="*/ 18 w 441"/>
                <a:gd name="T39" fmla="*/ 121 h 492"/>
                <a:gd name="T40" fmla="*/ 10 w 441"/>
                <a:gd name="T41" fmla="*/ 120 h 492"/>
                <a:gd name="T42" fmla="*/ 3 w 441"/>
                <a:gd name="T43" fmla="*/ 119 h 492"/>
                <a:gd name="T44" fmla="*/ 0 w 441"/>
                <a:gd name="T45" fmla="*/ 118 h 492"/>
                <a:gd name="T46" fmla="*/ 1 w 441"/>
                <a:gd name="T47" fmla="*/ 118 h 492"/>
                <a:gd name="T48" fmla="*/ 5 w 441"/>
                <a:gd name="T49" fmla="*/ 120 h 492"/>
                <a:gd name="T50" fmla="*/ 13 w 441"/>
                <a:gd name="T51" fmla="*/ 122 h 492"/>
                <a:gd name="T52" fmla="*/ 21 w 441"/>
                <a:gd name="T53" fmla="*/ 123 h 492"/>
                <a:gd name="T54" fmla="*/ 29 w 441"/>
                <a:gd name="T55" fmla="*/ 123 h 492"/>
                <a:gd name="T56" fmla="*/ 37 w 441"/>
                <a:gd name="T57" fmla="*/ 123 h 492"/>
                <a:gd name="T58" fmla="*/ 44 w 441"/>
                <a:gd name="T59" fmla="*/ 122 h 492"/>
                <a:gd name="T60" fmla="*/ 52 w 441"/>
                <a:gd name="T61" fmla="*/ 120 h 492"/>
                <a:gd name="T62" fmla="*/ 60 w 441"/>
                <a:gd name="T63" fmla="*/ 117 h 492"/>
                <a:gd name="T64" fmla="*/ 71 w 441"/>
                <a:gd name="T65" fmla="*/ 112 h 492"/>
                <a:gd name="T66" fmla="*/ 83 w 441"/>
                <a:gd name="T67" fmla="*/ 102 h 492"/>
                <a:gd name="T68" fmla="*/ 94 w 441"/>
                <a:gd name="T69" fmla="*/ 91 h 492"/>
                <a:gd name="T70" fmla="*/ 102 w 441"/>
                <a:gd name="T71" fmla="*/ 77 h 492"/>
                <a:gd name="T72" fmla="*/ 107 w 441"/>
                <a:gd name="T73" fmla="*/ 62 h 492"/>
                <a:gd name="T74" fmla="*/ 110 w 441"/>
                <a:gd name="T75" fmla="*/ 46 h 492"/>
                <a:gd name="T76" fmla="*/ 109 w 441"/>
                <a:gd name="T77" fmla="*/ 31 h 492"/>
                <a:gd name="T78" fmla="*/ 105 w 441"/>
                <a:gd name="T79" fmla="*/ 15 h 49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41"/>
                <a:gd name="T121" fmla="*/ 0 h 492"/>
                <a:gd name="T122" fmla="*/ 441 w 441"/>
                <a:gd name="T123" fmla="*/ 492 h 49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41" h="492">
                  <a:moveTo>
                    <a:pt x="410" y="30"/>
                  </a:moveTo>
                  <a:lnTo>
                    <a:pt x="406" y="23"/>
                  </a:lnTo>
                  <a:lnTo>
                    <a:pt x="401" y="18"/>
                  </a:lnTo>
                  <a:lnTo>
                    <a:pt x="397" y="13"/>
                  </a:lnTo>
                  <a:lnTo>
                    <a:pt x="391" y="9"/>
                  </a:lnTo>
                  <a:lnTo>
                    <a:pt x="385" y="5"/>
                  </a:lnTo>
                  <a:lnTo>
                    <a:pt x="378" y="3"/>
                  </a:lnTo>
                  <a:lnTo>
                    <a:pt x="371" y="2"/>
                  </a:lnTo>
                  <a:lnTo>
                    <a:pt x="365" y="0"/>
                  </a:lnTo>
                  <a:lnTo>
                    <a:pt x="370" y="4"/>
                  </a:lnTo>
                  <a:lnTo>
                    <a:pt x="375" y="9"/>
                  </a:lnTo>
                  <a:lnTo>
                    <a:pt x="380" y="14"/>
                  </a:lnTo>
                  <a:lnTo>
                    <a:pt x="383" y="21"/>
                  </a:lnTo>
                  <a:lnTo>
                    <a:pt x="396" y="51"/>
                  </a:lnTo>
                  <a:lnTo>
                    <a:pt x="405" y="81"/>
                  </a:lnTo>
                  <a:lnTo>
                    <a:pt x="411" y="112"/>
                  </a:lnTo>
                  <a:lnTo>
                    <a:pt x="414" y="143"/>
                  </a:lnTo>
                  <a:lnTo>
                    <a:pt x="414" y="176"/>
                  </a:lnTo>
                  <a:lnTo>
                    <a:pt x="411" y="207"/>
                  </a:lnTo>
                  <a:lnTo>
                    <a:pt x="405" y="238"/>
                  </a:lnTo>
                  <a:lnTo>
                    <a:pt x="396" y="269"/>
                  </a:lnTo>
                  <a:lnTo>
                    <a:pt x="383" y="299"/>
                  </a:lnTo>
                  <a:lnTo>
                    <a:pt x="368" y="326"/>
                  </a:lnTo>
                  <a:lnTo>
                    <a:pt x="351" y="353"/>
                  </a:lnTo>
                  <a:lnTo>
                    <a:pt x="330" y="377"/>
                  </a:lnTo>
                  <a:lnTo>
                    <a:pt x="308" y="399"/>
                  </a:lnTo>
                  <a:lnTo>
                    <a:pt x="284" y="419"/>
                  </a:lnTo>
                  <a:lnTo>
                    <a:pt x="257" y="437"/>
                  </a:lnTo>
                  <a:lnTo>
                    <a:pt x="229" y="452"/>
                  </a:lnTo>
                  <a:lnTo>
                    <a:pt x="215" y="458"/>
                  </a:lnTo>
                  <a:lnTo>
                    <a:pt x="201" y="463"/>
                  </a:lnTo>
                  <a:lnTo>
                    <a:pt x="187" y="468"/>
                  </a:lnTo>
                  <a:lnTo>
                    <a:pt x="173" y="473"/>
                  </a:lnTo>
                  <a:lnTo>
                    <a:pt x="159" y="476"/>
                  </a:lnTo>
                  <a:lnTo>
                    <a:pt x="146" y="478"/>
                  </a:lnTo>
                  <a:lnTo>
                    <a:pt x="131" y="481"/>
                  </a:lnTo>
                  <a:lnTo>
                    <a:pt x="117" y="482"/>
                  </a:lnTo>
                  <a:lnTo>
                    <a:pt x="102" y="483"/>
                  </a:lnTo>
                  <a:lnTo>
                    <a:pt x="87" y="483"/>
                  </a:lnTo>
                  <a:lnTo>
                    <a:pt x="73" y="483"/>
                  </a:lnTo>
                  <a:lnTo>
                    <a:pt x="58" y="482"/>
                  </a:lnTo>
                  <a:lnTo>
                    <a:pt x="43" y="480"/>
                  </a:lnTo>
                  <a:lnTo>
                    <a:pt x="29" y="477"/>
                  </a:lnTo>
                  <a:lnTo>
                    <a:pt x="14" y="474"/>
                  </a:lnTo>
                  <a:lnTo>
                    <a:pt x="0" y="470"/>
                  </a:lnTo>
                  <a:lnTo>
                    <a:pt x="3" y="470"/>
                  </a:lnTo>
                  <a:lnTo>
                    <a:pt x="4" y="472"/>
                  </a:lnTo>
                  <a:lnTo>
                    <a:pt x="6" y="472"/>
                  </a:lnTo>
                  <a:lnTo>
                    <a:pt x="9" y="473"/>
                  </a:lnTo>
                  <a:lnTo>
                    <a:pt x="23" y="478"/>
                  </a:lnTo>
                  <a:lnTo>
                    <a:pt x="40" y="482"/>
                  </a:lnTo>
                  <a:lnTo>
                    <a:pt x="55" y="485"/>
                  </a:lnTo>
                  <a:lnTo>
                    <a:pt x="70" y="489"/>
                  </a:lnTo>
                  <a:lnTo>
                    <a:pt x="86" y="491"/>
                  </a:lnTo>
                  <a:lnTo>
                    <a:pt x="102" y="492"/>
                  </a:lnTo>
                  <a:lnTo>
                    <a:pt x="117" y="492"/>
                  </a:lnTo>
                  <a:lnTo>
                    <a:pt x="133" y="492"/>
                  </a:lnTo>
                  <a:lnTo>
                    <a:pt x="148" y="491"/>
                  </a:lnTo>
                  <a:lnTo>
                    <a:pt x="164" y="489"/>
                  </a:lnTo>
                  <a:lnTo>
                    <a:pt x="179" y="487"/>
                  </a:lnTo>
                  <a:lnTo>
                    <a:pt x="195" y="483"/>
                  </a:lnTo>
                  <a:lnTo>
                    <a:pt x="210" y="478"/>
                  </a:lnTo>
                  <a:lnTo>
                    <a:pt x="225" y="474"/>
                  </a:lnTo>
                  <a:lnTo>
                    <a:pt x="240" y="468"/>
                  </a:lnTo>
                  <a:lnTo>
                    <a:pt x="255" y="461"/>
                  </a:lnTo>
                  <a:lnTo>
                    <a:pt x="284" y="446"/>
                  </a:lnTo>
                  <a:lnTo>
                    <a:pt x="310" y="428"/>
                  </a:lnTo>
                  <a:lnTo>
                    <a:pt x="335" y="408"/>
                  </a:lnTo>
                  <a:lnTo>
                    <a:pt x="357" y="386"/>
                  </a:lnTo>
                  <a:lnTo>
                    <a:pt x="377" y="361"/>
                  </a:lnTo>
                  <a:lnTo>
                    <a:pt x="395" y="334"/>
                  </a:lnTo>
                  <a:lnTo>
                    <a:pt x="410" y="307"/>
                  </a:lnTo>
                  <a:lnTo>
                    <a:pt x="422" y="277"/>
                  </a:lnTo>
                  <a:lnTo>
                    <a:pt x="431" y="246"/>
                  </a:lnTo>
                  <a:lnTo>
                    <a:pt x="437" y="216"/>
                  </a:lnTo>
                  <a:lnTo>
                    <a:pt x="441" y="184"/>
                  </a:lnTo>
                  <a:lnTo>
                    <a:pt x="441" y="152"/>
                  </a:lnTo>
                  <a:lnTo>
                    <a:pt x="437" y="121"/>
                  </a:lnTo>
                  <a:lnTo>
                    <a:pt x="431" y="90"/>
                  </a:lnTo>
                  <a:lnTo>
                    <a:pt x="422" y="60"/>
                  </a:lnTo>
                  <a:lnTo>
                    <a:pt x="410" y="30"/>
                  </a:lnTo>
                  <a:close/>
                </a:path>
              </a:pathLst>
            </a:custGeom>
            <a:solidFill>
              <a:srgbClr val="6B6B6B"/>
            </a:solidFill>
            <a:ln w="9525">
              <a:noFill/>
              <a:round/>
              <a:headEnd/>
              <a:tailEnd/>
            </a:ln>
          </p:spPr>
          <p:txBody>
            <a:bodyPr/>
            <a:lstStyle/>
            <a:p>
              <a:endParaRPr lang="fr-FR">
                <a:latin typeface="Calibri" pitchFamily="34" charset="0"/>
              </a:endParaRPr>
            </a:p>
          </p:txBody>
        </p:sp>
        <p:sp>
          <p:nvSpPr>
            <p:cNvPr id="13373" name="Freeform 28"/>
            <p:cNvSpPr>
              <a:spLocks/>
            </p:cNvSpPr>
            <p:nvPr/>
          </p:nvSpPr>
          <p:spPr bwMode="auto">
            <a:xfrm>
              <a:off x="2991" y="3122"/>
              <a:ext cx="72" cy="41"/>
            </a:xfrm>
            <a:custGeom>
              <a:avLst/>
              <a:gdLst>
                <a:gd name="T0" fmla="*/ 2 w 144"/>
                <a:gd name="T1" fmla="*/ 21 h 82"/>
                <a:gd name="T2" fmla="*/ 36 w 144"/>
                <a:gd name="T3" fmla="*/ 3 h 82"/>
                <a:gd name="T4" fmla="*/ 35 w 144"/>
                <a:gd name="T5" fmla="*/ 0 h 82"/>
                <a:gd name="T6" fmla="*/ 0 w 144"/>
                <a:gd name="T7" fmla="*/ 17 h 82"/>
                <a:gd name="T8" fmla="*/ 2 w 144"/>
                <a:gd name="T9" fmla="*/ 21 h 82"/>
                <a:gd name="T10" fmla="*/ 0 60000 65536"/>
                <a:gd name="T11" fmla="*/ 0 60000 65536"/>
                <a:gd name="T12" fmla="*/ 0 60000 65536"/>
                <a:gd name="T13" fmla="*/ 0 60000 65536"/>
                <a:gd name="T14" fmla="*/ 0 60000 65536"/>
                <a:gd name="T15" fmla="*/ 0 w 144"/>
                <a:gd name="T16" fmla="*/ 0 h 82"/>
                <a:gd name="T17" fmla="*/ 144 w 144"/>
                <a:gd name="T18" fmla="*/ 82 h 82"/>
              </a:gdLst>
              <a:ahLst/>
              <a:cxnLst>
                <a:cxn ang="T10">
                  <a:pos x="T0" y="T1"/>
                </a:cxn>
                <a:cxn ang="T11">
                  <a:pos x="T2" y="T3"/>
                </a:cxn>
                <a:cxn ang="T12">
                  <a:pos x="T4" y="T5"/>
                </a:cxn>
                <a:cxn ang="T13">
                  <a:pos x="T6" y="T7"/>
                </a:cxn>
                <a:cxn ang="T14">
                  <a:pos x="T8" y="T9"/>
                </a:cxn>
              </a:cxnLst>
              <a:rect l="T15" t="T16" r="T17" b="T18"/>
              <a:pathLst>
                <a:path w="144" h="82">
                  <a:moveTo>
                    <a:pt x="8" y="82"/>
                  </a:moveTo>
                  <a:lnTo>
                    <a:pt x="144" y="15"/>
                  </a:lnTo>
                  <a:lnTo>
                    <a:pt x="137" y="0"/>
                  </a:lnTo>
                  <a:lnTo>
                    <a:pt x="0" y="66"/>
                  </a:lnTo>
                  <a:lnTo>
                    <a:pt x="8" y="82"/>
                  </a:lnTo>
                  <a:close/>
                </a:path>
              </a:pathLst>
            </a:custGeom>
            <a:solidFill>
              <a:srgbClr val="000000"/>
            </a:solidFill>
            <a:ln w="9525">
              <a:noFill/>
              <a:round/>
              <a:headEnd/>
              <a:tailEnd/>
            </a:ln>
          </p:spPr>
          <p:txBody>
            <a:bodyPr/>
            <a:lstStyle/>
            <a:p>
              <a:endParaRPr lang="fr-FR">
                <a:latin typeface="Calibri" pitchFamily="34" charset="0"/>
              </a:endParaRPr>
            </a:p>
          </p:txBody>
        </p:sp>
        <p:sp>
          <p:nvSpPr>
            <p:cNvPr id="13374" name="Freeform 29"/>
            <p:cNvSpPr>
              <a:spLocks/>
            </p:cNvSpPr>
            <p:nvPr/>
          </p:nvSpPr>
          <p:spPr bwMode="auto">
            <a:xfrm>
              <a:off x="3310" y="3135"/>
              <a:ext cx="13" cy="15"/>
            </a:xfrm>
            <a:custGeom>
              <a:avLst/>
              <a:gdLst>
                <a:gd name="T0" fmla="*/ 3 w 26"/>
                <a:gd name="T1" fmla="*/ 7 h 31"/>
                <a:gd name="T2" fmla="*/ 5 w 26"/>
                <a:gd name="T3" fmla="*/ 7 h 31"/>
                <a:gd name="T4" fmla="*/ 6 w 26"/>
                <a:gd name="T5" fmla="*/ 6 h 31"/>
                <a:gd name="T6" fmla="*/ 7 w 26"/>
                <a:gd name="T7" fmla="*/ 5 h 31"/>
                <a:gd name="T8" fmla="*/ 7 w 26"/>
                <a:gd name="T9" fmla="*/ 3 h 31"/>
                <a:gd name="T10" fmla="*/ 7 w 26"/>
                <a:gd name="T11" fmla="*/ 2 h 31"/>
                <a:gd name="T12" fmla="*/ 6 w 26"/>
                <a:gd name="T13" fmla="*/ 1 h 31"/>
                <a:gd name="T14" fmla="*/ 5 w 26"/>
                <a:gd name="T15" fmla="*/ 0 h 31"/>
                <a:gd name="T16" fmla="*/ 3 w 26"/>
                <a:gd name="T17" fmla="*/ 0 h 31"/>
                <a:gd name="T18" fmla="*/ 2 w 26"/>
                <a:gd name="T19" fmla="*/ 0 h 31"/>
                <a:gd name="T20" fmla="*/ 1 w 26"/>
                <a:gd name="T21" fmla="*/ 1 h 31"/>
                <a:gd name="T22" fmla="*/ 1 w 26"/>
                <a:gd name="T23" fmla="*/ 2 h 31"/>
                <a:gd name="T24" fmla="*/ 0 w 26"/>
                <a:gd name="T25" fmla="*/ 3 h 31"/>
                <a:gd name="T26" fmla="*/ 1 w 26"/>
                <a:gd name="T27" fmla="*/ 5 h 31"/>
                <a:gd name="T28" fmla="*/ 1 w 26"/>
                <a:gd name="T29" fmla="*/ 6 h 31"/>
                <a:gd name="T30" fmla="*/ 2 w 26"/>
                <a:gd name="T31" fmla="*/ 7 h 31"/>
                <a:gd name="T32" fmla="*/ 3 w 26"/>
                <a:gd name="T33" fmla="*/ 7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31"/>
                <a:gd name="T53" fmla="*/ 26 w 26"/>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31">
                  <a:moveTo>
                    <a:pt x="13" y="31"/>
                  </a:moveTo>
                  <a:lnTo>
                    <a:pt x="18" y="30"/>
                  </a:lnTo>
                  <a:lnTo>
                    <a:pt x="22" y="27"/>
                  </a:lnTo>
                  <a:lnTo>
                    <a:pt x="25" y="22"/>
                  </a:lnTo>
                  <a:lnTo>
                    <a:pt x="26" y="15"/>
                  </a:lnTo>
                  <a:lnTo>
                    <a:pt x="25" y="9"/>
                  </a:lnTo>
                  <a:lnTo>
                    <a:pt x="22" y="5"/>
                  </a:lnTo>
                  <a:lnTo>
                    <a:pt x="18" y="1"/>
                  </a:lnTo>
                  <a:lnTo>
                    <a:pt x="13" y="0"/>
                  </a:lnTo>
                  <a:lnTo>
                    <a:pt x="8" y="1"/>
                  </a:lnTo>
                  <a:lnTo>
                    <a:pt x="4" y="5"/>
                  </a:lnTo>
                  <a:lnTo>
                    <a:pt x="1" y="9"/>
                  </a:lnTo>
                  <a:lnTo>
                    <a:pt x="0" y="15"/>
                  </a:lnTo>
                  <a:lnTo>
                    <a:pt x="1" y="22"/>
                  </a:lnTo>
                  <a:lnTo>
                    <a:pt x="4" y="27"/>
                  </a:lnTo>
                  <a:lnTo>
                    <a:pt x="8" y="30"/>
                  </a:lnTo>
                  <a:lnTo>
                    <a:pt x="13" y="31"/>
                  </a:lnTo>
                  <a:close/>
                </a:path>
              </a:pathLst>
            </a:custGeom>
            <a:solidFill>
              <a:srgbClr val="6B6B6B"/>
            </a:solidFill>
            <a:ln w="9525">
              <a:noFill/>
              <a:round/>
              <a:headEnd/>
              <a:tailEnd/>
            </a:ln>
          </p:spPr>
          <p:txBody>
            <a:bodyPr/>
            <a:lstStyle/>
            <a:p>
              <a:endParaRPr lang="fr-FR">
                <a:latin typeface="Calibri" pitchFamily="34" charset="0"/>
              </a:endParaRPr>
            </a:p>
          </p:txBody>
        </p:sp>
        <p:sp>
          <p:nvSpPr>
            <p:cNvPr id="13375" name="Freeform 30"/>
            <p:cNvSpPr>
              <a:spLocks/>
            </p:cNvSpPr>
            <p:nvPr/>
          </p:nvSpPr>
          <p:spPr bwMode="auto">
            <a:xfrm>
              <a:off x="2842" y="2426"/>
              <a:ext cx="37" cy="25"/>
            </a:xfrm>
            <a:custGeom>
              <a:avLst/>
              <a:gdLst>
                <a:gd name="T0" fmla="*/ 9 w 73"/>
                <a:gd name="T1" fmla="*/ 13 h 50"/>
                <a:gd name="T2" fmla="*/ 12 w 73"/>
                <a:gd name="T3" fmla="*/ 13 h 50"/>
                <a:gd name="T4" fmla="*/ 13 w 73"/>
                <a:gd name="T5" fmla="*/ 12 h 50"/>
                <a:gd name="T6" fmla="*/ 15 w 73"/>
                <a:gd name="T7" fmla="*/ 12 h 50"/>
                <a:gd name="T8" fmla="*/ 16 w 73"/>
                <a:gd name="T9" fmla="*/ 11 h 50"/>
                <a:gd name="T10" fmla="*/ 17 w 73"/>
                <a:gd name="T11" fmla="*/ 10 h 50"/>
                <a:gd name="T12" fmla="*/ 18 w 73"/>
                <a:gd name="T13" fmla="*/ 9 h 50"/>
                <a:gd name="T14" fmla="*/ 18 w 73"/>
                <a:gd name="T15" fmla="*/ 7 h 50"/>
                <a:gd name="T16" fmla="*/ 19 w 73"/>
                <a:gd name="T17" fmla="*/ 6 h 50"/>
                <a:gd name="T18" fmla="*/ 18 w 73"/>
                <a:gd name="T19" fmla="*/ 5 h 50"/>
                <a:gd name="T20" fmla="*/ 18 w 73"/>
                <a:gd name="T21" fmla="*/ 3 h 50"/>
                <a:gd name="T22" fmla="*/ 17 w 73"/>
                <a:gd name="T23" fmla="*/ 3 h 50"/>
                <a:gd name="T24" fmla="*/ 16 w 73"/>
                <a:gd name="T25" fmla="*/ 2 h 50"/>
                <a:gd name="T26" fmla="*/ 15 w 73"/>
                <a:gd name="T27" fmla="*/ 1 h 50"/>
                <a:gd name="T28" fmla="*/ 13 w 73"/>
                <a:gd name="T29" fmla="*/ 1 h 50"/>
                <a:gd name="T30" fmla="*/ 12 w 73"/>
                <a:gd name="T31" fmla="*/ 0 h 50"/>
                <a:gd name="T32" fmla="*/ 9 w 73"/>
                <a:gd name="T33" fmla="*/ 0 h 50"/>
                <a:gd name="T34" fmla="*/ 8 w 73"/>
                <a:gd name="T35" fmla="*/ 0 h 50"/>
                <a:gd name="T36" fmla="*/ 6 w 73"/>
                <a:gd name="T37" fmla="*/ 1 h 50"/>
                <a:gd name="T38" fmla="*/ 4 w 73"/>
                <a:gd name="T39" fmla="*/ 1 h 50"/>
                <a:gd name="T40" fmla="*/ 3 w 73"/>
                <a:gd name="T41" fmla="*/ 2 h 50"/>
                <a:gd name="T42" fmla="*/ 2 w 73"/>
                <a:gd name="T43" fmla="*/ 3 h 50"/>
                <a:gd name="T44" fmla="*/ 1 w 73"/>
                <a:gd name="T45" fmla="*/ 3 h 50"/>
                <a:gd name="T46" fmla="*/ 1 w 73"/>
                <a:gd name="T47" fmla="*/ 5 h 50"/>
                <a:gd name="T48" fmla="*/ 0 w 73"/>
                <a:gd name="T49" fmla="*/ 6 h 50"/>
                <a:gd name="T50" fmla="*/ 1 w 73"/>
                <a:gd name="T51" fmla="*/ 7 h 50"/>
                <a:gd name="T52" fmla="*/ 1 w 73"/>
                <a:gd name="T53" fmla="*/ 9 h 50"/>
                <a:gd name="T54" fmla="*/ 2 w 73"/>
                <a:gd name="T55" fmla="*/ 10 h 50"/>
                <a:gd name="T56" fmla="*/ 3 w 73"/>
                <a:gd name="T57" fmla="*/ 11 h 50"/>
                <a:gd name="T58" fmla="*/ 4 w 73"/>
                <a:gd name="T59" fmla="*/ 12 h 50"/>
                <a:gd name="T60" fmla="*/ 6 w 73"/>
                <a:gd name="T61" fmla="*/ 12 h 50"/>
                <a:gd name="T62" fmla="*/ 8 w 73"/>
                <a:gd name="T63" fmla="*/ 13 h 50"/>
                <a:gd name="T64" fmla="*/ 9 w 73"/>
                <a:gd name="T65" fmla="*/ 13 h 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0"/>
                <a:gd name="T101" fmla="*/ 73 w 73"/>
                <a:gd name="T102" fmla="*/ 50 h 5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0">
                  <a:moveTo>
                    <a:pt x="36" y="50"/>
                  </a:moveTo>
                  <a:lnTo>
                    <a:pt x="45" y="50"/>
                  </a:lnTo>
                  <a:lnTo>
                    <a:pt x="51" y="48"/>
                  </a:lnTo>
                  <a:lnTo>
                    <a:pt x="57" y="45"/>
                  </a:lnTo>
                  <a:lnTo>
                    <a:pt x="63" y="42"/>
                  </a:lnTo>
                  <a:lnTo>
                    <a:pt x="68" y="38"/>
                  </a:lnTo>
                  <a:lnTo>
                    <a:pt x="71" y="34"/>
                  </a:lnTo>
                  <a:lnTo>
                    <a:pt x="72" y="29"/>
                  </a:lnTo>
                  <a:lnTo>
                    <a:pt x="73" y="25"/>
                  </a:lnTo>
                  <a:lnTo>
                    <a:pt x="72" y="20"/>
                  </a:lnTo>
                  <a:lnTo>
                    <a:pt x="71" y="15"/>
                  </a:lnTo>
                  <a:lnTo>
                    <a:pt x="68" y="11"/>
                  </a:lnTo>
                  <a:lnTo>
                    <a:pt x="63" y="7"/>
                  </a:lnTo>
                  <a:lnTo>
                    <a:pt x="57" y="4"/>
                  </a:lnTo>
                  <a:lnTo>
                    <a:pt x="51" y="3"/>
                  </a:lnTo>
                  <a:lnTo>
                    <a:pt x="45" y="0"/>
                  </a:lnTo>
                  <a:lnTo>
                    <a:pt x="36" y="0"/>
                  </a:lnTo>
                  <a:lnTo>
                    <a:pt x="30" y="0"/>
                  </a:lnTo>
                  <a:lnTo>
                    <a:pt x="23" y="3"/>
                  </a:lnTo>
                  <a:lnTo>
                    <a:pt x="16" y="4"/>
                  </a:lnTo>
                  <a:lnTo>
                    <a:pt x="11" y="7"/>
                  </a:lnTo>
                  <a:lnTo>
                    <a:pt x="7" y="11"/>
                  </a:lnTo>
                  <a:lnTo>
                    <a:pt x="3" y="15"/>
                  </a:lnTo>
                  <a:lnTo>
                    <a:pt x="1" y="20"/>
                  </a:lnTo>
                  <a:lnTo>
                    <a:pt x="0" y="25"/>
                  </a:lnTo>
                  <a:lnTo>
                    <a:pt x="1" y="29"/>
                  </a:lnTo>
                  <a:lnTo>
                    <a:pt x="3" y="34"/>
                  </a:lnTo>
                  <a:lnTo>
                    <a:pt x="7" y="38"/>
                  </a:lnTo>
                  <a:lnTo>
                    <a:pt x="11" y="42"/>
                  </a:lnTo>
                  <a:lnTo>
                    <a:pt x="16" y="45"/>
                  </a:lnTo>
                  <a:lnTo>
                    <a:pt x="23" y="48"/>
                  </a:lnTo>
                  <a:lnTo>
                    <a:pt x="30" y="50"/>
                  </a:lnTo>
                  <a:lnTo>
                    <a:pt x="36" y="50"/>
                  </a:lnTo>
                  <a:close/>
                </a:path>
              </a:pathLst>
            </a:custGeom>
            <a:solidFill>
              <a:srgbClr val="FF513D"/>
            </a:solidFill>
            <a:ln w="9525">
              <a:noFill/>
              <a:round/>
              <a:headEnd/>
              <a:tailEnd/>
            </a:ln>
          </p:spPr>
          <p:txBody>
            <a:bodyPr/>
            <a:lstStyle/>
            <a:p>
              <a:endParaRPr lang="fr-FR">
                <a:latin typeface="Calibri" pitchFamily="34" charset="0"/>
              </a:endParaRPr>
            </a:p>
          </p:txBody>
        </p:sp>
        <p:sp>
          <p:nvSpPr>
            <p:cNvPr id="13376" name="Freeform 31"/>
            <p:cNvSpPr>
              <a:spLocks/>
            </p:cNvSpPr>
            <p:nvPr/>
          </p:nvSpPr>
          <p:spPr bwMode="auto">
            <a:xfrm>
              <a:off x="2853" y="2471"/>
              <a:ext cx="24" cy="17"/>
            </a:xfrm>
            <a:custGeom>
              <a:avLst/>
              <a:gdLst>
                <a:gd name="T0" fmla="*/ 6 w 48"/>
                <a:gd name="T1" fmla="*/ 9 h 34"/>
                <a:gd name="T2" fmla="*/ 9 w 48"/>
                <a:gd name="T3" fmla="*/ 9 h 34"/>
                <a:gd name="T4" fmla="*/ 11 w 48"/>
                <a:gd name="T5" fmla="*/ 7 h 34"/>
                <a:gd name="T6" fmla="*/ 12 w 48"/>
                <a:gd name="T7" fmla="*/ 6 h 34"/>
                <a:gd name="T8" fmla="*/ 12 w 48"/>
                <a:gd name="T9" fmla="*/ 4 h 34"/>
                <a:gd name="T10" fmla="*/ 12 w 48"/>
                <a:gd name="T11" fmla="*/ 2 h 34"/>
                <a:gd name="T12" fmla="*/ 11 w 48"/>
                <a:gd name="T13" fmla="*/ 1 h 34"/>
                <a:gd name="T14" fmla="*/ 9 w 48"/>
                <a:gd name="T15" fmla="*/ 1 h 34"/>
                <a:gd name="T16" fmla="*/ 6 w 48"/>
                <a:gd name="T17" fmla="*/ 0 h 34"/>
                <a:gd name="T18" fmla="*/ 3 w 48"/>
                <a:gd name="T19" fmla="*/ 1 h 34"/>
                <a:gd name="T20" fmla="*/ 2 w 48"/>
                <a:gd name="T21" fmla="*/ 1 h 34"/>
                <a:gd name="T22" fmla="*/ 1 w 48"/>
                <a:gd name="T23" fmla="*/ 2 h 34"/>
                <a:gd name="T24" fmla="*/ 0 w 48"/>
                <a:gd name="T25" fmla="*/ 4 h 34"/>
                <a:gd name="T26" fmla="*/ 1 w 48"/>
                <a:gd name="T27" fmla="*/ 6 h 34"/>
                <a:gd name="T28" fmla="*/ 2 w 48"/>
                <a:gd name="T29" fmla="*/ 7 h 34"/>
                <a:gd name="T30" fmla="*/ 3 w 48"/>
                <a:gd name="T31" fmla="*/ 9 h 34"/>
                <a:gd name="T32" fmla="*/ 6 w 48"/>
                <a:gd name="T33" fmla="*/ 9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4"/>
                <a:gd name="T53" fmla="*/ 48 w 48"/>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4">
                  <a:moveTo>
                    <a:pt x="23" y="34"/>
                  </a:moveTo>
                  <a:lnTo>
                    <a:pt x="33" y="33"/>
                  </a:lnTo>
                  <a:lnTo>
                    <a:pt x="41" y="29"/>
                  </a:lnTo>
                  <a:lnTo>
                    <a:pt x="46" y="24"/>
                  </a:lnTo>
                  <a:lnTo>
                    <a:pt x="48" y="18"/>
                  </a:lnTo>
                  <a:lnTo>
                    <a:pt x="46" y="11"/>
                  </a:lnTo>
                  <a:lnTo>
                    <a:pt x="41" y="5"/>
                  </a:lnTo>
                  <a:lnTo>
                    <a:pt x="33" y="1"/>
                  </a:lnTo>
                  <a:lnTo>
                    <a:pt x="23" y="0"/>
                  </a:lnTo>
                  <a:lnTo>
                    <a:pt x="13" y="1"/>
                  </a:lnTo>
                  <a:lnTo>
                    <a:pt x="6" y="5"/>
                  </a:lnTo>
                  <a:lnTo>
                    <a:pt x="2" y="11"/>
                  </a:lnTo>
                  <a:lnTo>
                    <a:pt x="0" y="18"/>
                  </a:lnTo>
                  <a:lnTo>
                    <a:pt x="2" y="24"/>
                  </a:lnTo>
                  <a:lnTo>
                    <a:pt x="6" y="29"/>
                  </a:lnTo>
                  <a:lnTo>
                    <a:pt x="13" y="33"/>
                  </a:lnTo>
                  <a:lnTo>
                    <a:pt x="23" y="34"/>
                  </a:lnTo>
                  <a:close/>
                </a:path>
              </a:pathLst>
            </a:custGeom>
            <a:solidFill>
              <a:srgbClr val="FF513D"/>
            </a:solidFill>
            <a:ln w="9525">
              <a:noFill/>
              <a:round/>
              <a:headEnd/>
              <a:tailEnd/>
            </a:ln>
          </p:spPr>
          <p:txBody>
            <a:bodyPr/>
            <a:lstStyle/>
            <a:p>
              <a:endParaRPr lang="fr-FR">
                <a:latin typeface="Calibri" pitchFamily="34" charset="0"/>
              </a:endParaRPr>
            </a:p>
          </p:txBody>
        </p:sp>
        <p:sp>
          <p:nvSpPr>
            <p:cNvPr id="13377" name="Freeform 32"/>
            <p:cNvSpPr>
              <a:spLocks/>
            </p:cNvSpPr>
            <p:nvPr/>
          </p:nvSpPr>
          <p:spPr bwMode="auto">
            <a:xfrm>
              <a:off x="2806" y="2444"/>
              <a:ext cx="25" cy="21"/>
            </a:xfrm>
            <a:custGeom>
              <a:avLst/>
              <a:gdLst>
                <a:gd name="T0" fmla="*/ 6 w 50"/>
                <a:gd name="T1" fmla="*/ 11 h 42"/>
                <a:gd name="T2" fmla="*/ 9 w 50"/>
                <a:gd name="T3" fmla="*/ 10 h 42"/>
                <a:gd name="T4" fmla="*/ 11 w 50"/>
                <a:gd name="T5" fmla="*/ 9 h 42"/>
                <a:gd name="T6" fmla="*/ 12 w 50"/>
                <a:gd name="T7" fmla="*/ 7 h 42"/>
                <a:gd name="T8" fmla="*/ 13 w 50"/>
                <a:gd name="T9" fmla="*/ 5 h 42"/>
                <a:gd name="T10" fmla="*/ 12 w 50"/>
                <a:gd name="T11" fmla="*/ 3 h 42"/>
                <a:gd name="T12" fmla="*/ 11 w 50"/>
                <a:gd name="T13" fmla="*/ 1 h 42"/>
                <a:gd name="T14" fmla="*/ 9 w 50"/>
                <a:gd name="T15" fmla="*/ 1 h 42"/>
                <a:gd name="T16" fmla="*/ 6 w 50"/>
                <a:gd name="T17" fmla="*/ 0 h 42"/>
                <a:gd name="T18" fmla="*/ 4 w 50"/>
                <a:gd name="T19" fmla="*/ 1 h 42"/>
                <a:gd name="T20" fmla="*/ 2 w 50"/>
                <a:gd name="T21" fmla="*/ 1 h 42"/>
                <a:gd name="T22" fmla="*/ 1 w 50"/>
                <a:gd name="T23" fmla="*/ 3 h 42"/>
                <a:gd name="T24" fmla="*/ 0 w 50"/>
                <a:gd name="T25" fmla="*/ 5 h 42"/>
                <a:gd name="T26" fmla="*/ 1 w 50"/>
                <a:gd name="T27" fmla="*/ 7 h 42"/>
                <a:gd name="T28" fmla="*/ 2 w 50"/>
                <a:gd name="T29" fmla="*/ 9 h 42"/>
                <a:gd name="T30" fmla="*/ 4 w 50"/>
                <a:gd name="T31" fmla="*/ 10 h 42"/>
                <a:gd name="T32" fmla="*/ 6 w 50"/>
                <a:gd name="T33" fmla="*/ 11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42"/>
                <a:gd name="T53" fmla="*/ 50 w 5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42">
                  <a:moveTo>
                    <a:pt x="25" y="42"/>
                  </a:moveTo>
                  <a:lnTo>
                    <a:pt x="35" y="40"/>
                  </a:lnTo>
                  <a:lnTo>
                    <a:pt x="43" y="36"/>
                  </a:lnTo>
                  <a:lnTo>
                    <a:pt x="47" y="29"/>
                  </a:lnTo>
                  <a:lnTo>
                    <a:pt x="50" y="21"/>
                  </a:lnTo>
                  <a:lnTo>
                    <a:pt x="47" y="13"/>
                  </a:lnTo>
                  <a:lnTo>
                    <a:pt x="43" y="6"/>
                  </a:lnTo>
                  <a:lnTo>
                    <a:pt x="35" y="1"/>
                  </a:lnTo>
                  <a:lnTo>
                    <a:pt x="25" y="0"/>
                  </a:lnTo>
                  <a:lnTo>
                    <a:pt x="16" y="1"/>
                  </a:lnTo>
                  <a:lnTo>
                    <a:pt x="8" y="6"/>
                  </a:lnTo>
                  <a:lnTo>
                    <a:pt x="2" y="13"/>
                  </a:lnTo>
                  <a:lnTo>
                    <a:pt x="0" y="21"/>
                  </a:lnTo>
                  <a:lnTo>
                    <a:pt x="2" y="29"/>
                  </a:lnTo>
                  <a:lnTo>
                    <a:pt x="8" y="36"/>
                  </a:lnTo>
                  <a:lnTo>
                    <a:pt x="16" y="40"/>
                  </a:lnTo>
                  <a:lnTo>
                    <a:pt x="25" y="42"/>
                  </a:lnTo>
                  <a:close/>
                </a:path>
              </a:pathLst>
            </a:custGeom>
            <a:solidFill>
              <a:srgbClr val="FF513D"/>
            </a:solidFill>
            <a:ln w="9525">
              <a:noFill/>
              <a:round/>
              <a:headEnd/>
              <a:tailEnd/>
            </a:ln>
          </p:spPr>
          <p:txBody>
            <a:bodyPr/>
            <a:lstStyle/>
            <a:p>
              <a:endParaRPr lang="fr-FR">
                <a:latin typeface="Calibri" pitchFamily="34" charset="0"/>
              </a:endParaRPr>
            </a:p>
          </p:txBody>
        </p:sp>
        <p:sp>
          <p:nvSpPr>
            <p:cNvPr id="13378" name="Freeform 33"/>
            <p:cNvSpPr>
              <a:spLocks/>
            </p:cNvSpPr>
            <p:nvPr/>
          </p:nvSpPr>
          <p:spPr bwMode="auto">
            <a:xfrm>
              <a:off x="2402" y="2786"/>
              <a:ext cx="274" cy="201"/>
            </a:xfrm>
            <a:custGeom>
              <a:avLst/>
              <a:gdLst>
                <a:gd name="T0" fmla="*/ 131 w 550"/>
                <a:gd name="T1" fmla="*/ 5 h 402"/>
                <a:gd name="T2" fmla="*/ 123 w 550"/>
                <a:gd name="T3" fmla="*/ 16 h 402"/>
                <a:gd name="T4" fmla="*/ 118 w 550"/>
                <a:gd name="T5" fmla="*/ 28 h 402"/>
                <a:gd name="T6" fmla="*/ 115 w 550"/>
                <a:gd name="T7" fmla="*/ 42 h 402"/>
                <a:gd name="T8" fmla="*/ 113 w 550"/>
                <a:gd name="T9" fmla="*/ 62 h 402"/>
                <a:gd name="T10" fmla="*/ 99 w 550"/>
                <a:gd name="T11" fmla="*/ 50 h 402"/>
                <a:gd name="T12" fmla="*/ 91 w 550"/>
                <a:gd name="T13" fmla="*/ 46 h 402"/>
                <a:gd name="T14" fmla="*/ 83 w 550"/>
                <a:gd name="T15" fmla="*/ 42 h 402"/>
                <a:gd name="T16" fmla="*/ 75 w 550"/>
                <a:gd name="T17" fmla="*/ 39 h 402"/>
                <a:gd name="T18" fmla="*/ 66 w 550"/>
                <a:gd name="T19" fmla="*/ 38 h 402"/>
                <a:gd name="T20" fmla="*/ 58 w 550"/>
                <a:gd name="T21" fmla="*/ 38 h 402"/>
                <a:gd name="T22" fmla="*/ 49 w 550"/>
                <a:gd name="T23" fmla="*/ 39 h 402"/>
                <a:gd name="T24" fmla="*/ 40 w 550"/>
                <a:gd name="T25" fmla="*/ 41 h 402"/>
                <a:gd name="T26" fmla="*/ 32 w 550"/>
                <a:gd name="T27" fmla="*/ 45 h 402"/>
                <a:gd name="T28" fmla="*/ 22 w 550"/>
                <a:gd name="T29" fmla="*/ 50 h 402"/>
                <a:gd name="T30" fmla="*/ 13 w 550"/>
                <a:gd name="T31" fmla="*/ 61 h 402"/>
                <a:gd name="T32" fmla="*/ 4 w 550"/>
                <a:gd name="T33" fmla="*/ 79 h 402"/>
                <a:gd name="T34" fmla="*/ 4 w 550"/>
                <a:gd name="T35" fmla="*/ 89 h 402"/>
                <a:gd name="T36" fmla="*/ 14 w 550"/>
                <a:gd name="T37" fmla="*/ 85 h 402"/>
                <a:gd name="T38" fmla="*/ 25 w 550"/>
                <a:gd name="T39" fmla="*/ 82 h 402"/>
                <a:gd name="T40" fmla="*/ 36 w 550"/>
                <a:gd name="T41" fmla="*/ 80 h 402"/>
                <a:gd name="T42" fmla="*/ 47 w 550"/>
                <a:gd name="T43" fmla="*/ 82 h 402"/>
                <a:gd name="T44" fmla="*/ 58 w 550"/>
                <a:gd name="T45" fmla="*/ 85 h 402"/>
                <a:gd name="T46" fmla="*/ 68 w 550"/>
                <a:gd name="T47" fmla="*/ 91 h 402"/>
                <a:gd name="T48" fmla="*/ 77 w 550"/>
                <a:gd name="T49" fmla="*/ 97 h 402"/>
                <a:gd name="T50" fmla="*/ 84 w 550"/>
                <a:gd name="T51" fmla="*/ 96 h 402"/>
                <a:gd name="T52" fmla="*/ 91 w 550"/>
                <a:gd name="T53" fmla="*/ 87 h 402"/>
                <a:gd name="T54" fmla="*/ 99 w 550"/>
                <a:gd name="T55" fmla="*/ 80 h 402"/>
                <a:gd name="T56" fmla="*/ 110 w 550"/>
                <a:gd name="T57" fmla="*/ 74 h 402"/>
                <a:gd name="T58" fmla="*/ 118 w 550"/>
                <a:gd name="T59" fmla="*/ 70 h 402"/>
                <a:gd name="T60" fmla="*/ 123 w 550"/>
                <a:gd name="T61" fmla="*/ 68 h 402"/>
                <a:gd name="T62" fmla="*/ 129 w 550"/>
                <a:gd name="T63" fmla="*/ 67 h 402"/>
                <a:gd name="T64" fmla="*/ 134 w 550"/>
                <a:gd name="T65" fmla="*/ 67 h 402"/>
                <a:gd name="T66" fmla="*/ 135 w 550"/>
                <a:gd name="T67" fmla="*/ 50 h 402"/>
                <a:gd name="T68" fmla="*/ 134 w 550"/>
                <a:gd name="T69" fmla="*/ 17 h 4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50"/>
                <a:gd name="T106" fmla="*/ 0 h 402"/>
                <a:gd name="T107" fmla="*/ 550 w 550"/>
                <a:gd name="T108" fmla="*/ 402 h 4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50" h="402">
                  <a:moveTo>
                    <a:pt x="543" y="0"/>
                  </a:moveTo>
                  <a:lnTo>
                    <a:pt x="526" y="20"/>
                  </a:lnTo>
                  <a:lnTo>
                    <a:pt x="509" y="41"/>
                  </a:lnTo>
                  <a:lnTo>
                    <a:pt x="496" y="64"/>
                  </a:lnTo>
                  <a:lnTo>
                    <a:pt x="483" y="88"/>
                  </a:lnTo>
                  <a:lnTo>
                    <a:pt x="474" y="113"/>
                  </a:lnTo>
                  <a:lnTo>
                    <a:pt x="466" y="140"/>
                  </a:lnTo>
                  <a:lnTo>
                    <a:pt x="461" y="167"/>
                  </a:lnTo>
                  <a:lnTo>
                    <a:pt x="458" y="196"/>
                  </a:lnTo>
                  <a:lnTo>
                    <a:pt x="455" y="249"/>
                  </a:lnTo>
                  <a:lnTo>
                    <a:pt x="414" y="213"/>
                  </a:lnTo>
                  <a:lnTo>
                    <a:pt x="399" y="202"/>
                  </a:lnTo>
                  <a:lnTo>
                    <a:pt x="384" y="190"/>
                  </a:lnTo>
                  <a:lnTo>
                    <a:pt x="368" y="181"/>
                  </a:lnTo>
                  <a:lnTo>
                    <a:pt x="352" y="173"/>
                  </a:lnTo>
                  <a:lnTo>
                    <a:pt x="335" y="165"/>
                  </a:lnTo>
                  <a:lnTo>
                    <a:pt x="318" y="159"/>
                  </a:lnTo>
                  <a:lnTo>
                    <a:pt x="301" y="155"/>
                  </a:lnTo>
                  <a:lnTo>
                    <a:pt x="284" y="151"/>
                  </a:lnTo>
                  <a:lnTo>
                    <a:pt x="266" y="149"/>
                  </a:lnTo>
                  <a:lnTo>
                    <a:pt x="249" y="149"/>
                  </a:lnTo>
                  <a:lnTo>
                    <a:pt x="232" y="149"/>
                  </a:lnTo>
                  <a:lnTo>
                    <a:pt x="214" y="150"/>
                  </a:lnTo>
                  <a:lnTo>
                    <a:pt x="197" y="153"/>
                  </a:lnTo>
                  <a:lnTo>
                    <a:pt x="180" y="158"/>
                  </a:lnTo>
                  <a:lnTo>
                    <a:pt x="163" y="164"/>
                  </a:lnTo>
                  <a:lnTo>
                    <a:pt x="146" y="171"/>
                  </a:lnTo>
                  <a:lnTo>
                    <a:pt x="129" y="179"/>
                  </a:lnTo>
                  <a:lnTo>
                    <a:pt x="110" y="189"/>
                  </a:lnTo>
                  <a:lnTo>
                    <a:pt x="91" y="203"/>
                  </a:lnTo>
                  <a:lnTo>
                    <a:pt x="72" y="221"/>
                  </a:lnTo>
                  <a:lnTo>
                    <a:pt x="52" y="246"/>
                  </a:lnTo>
                  <a:lnTo>
                    <a:pt x="33" y="277"/>
                  </a:lnTo>
                  <a:lnTo>
                    <a:pt x="16" y="316"/>
                  </a:lnTo>
                  <a:lnTo>
                    <a:pt x="0" y="365"/>
                  </a:lnTo>
                  <a:lnTo>
                    <a:pt x="19" y="354"/>
                  </a:lnTo>
                  <a:lnTo>
                    <a:pt x="38" y="345"/>
                  </a:lnTo>
                  <a:lnTo>
                    <a:pt x="59" y="337"/>
                  </a:lnTo>
                  <a:lnTo>
                    <a:pt x="81" y="330"/>
                  </a:lnTo>
                  <a:lnTo>
                    <a:pt x="101" y="325"/>
                  </a:lnTo>
                  <a:lnTo>
                    <a:pt x="123" y="322"/>
                  </a:lnTo>
                  <a:lnTo>
                    <a:pt x="144" y="320"/>
                  </a:lnTo>
                  <a:lnTo>
                    <a:pt x="165" y="322"/>
                  </a:lnTo>
                  <a:lnTo>
                    <a:pt x="188" y="325"/>
                  </a:lnTo>
                  <a:lnTo>
                    <a:pt x="211" y="332"/>
                  </a:lnTo>
                  <a:lnTo>
                    <a:pt x="234" y="340"/>
                  </a:lnTo>
                  <a:lnTo>
                    <a:pt x="255" y="349"/>
                  </a:lnTo>
                  <a:lnTo>
                    <a:pt x="275" y="361"/>
                  </a:lnTo>
                  <a:lnTo>
                    <a:pt x="294" y="375"/>
                  </a:lnTo>
                  <a:lnTo>
                    <a:pt x="312" y="387"/>
                  </a:lnTo>
                  <a:lnTo>
                    <a:pt x="328" y="402"/>
                  </a:lnTo>
                  <a:lnTo>
                    <a:pt x="339" y="383"/>
                  </a:lnTo>
                  <a:lnTo>
                    <a:pt x="352" y="365"/>
                  </a:lnTo>
                  <a:lnTo>
                    <a:pt x="367" y="348"/>
                  </a:lnTo>
                  <a:lnTo>
                    <a:pt x="383" y="332"/>
                  </a:lnTo>
                  <a:lnTo>
                    <a:pt x="400" y="317"/>
                  </a:lnTo>
                  <a:lnTo>
                    <a:pt x="420" y="304"/>
                  </a:lnTo>
                  <a:lnTo>
                    <a:pt x="441" y="293"/>
                  </a:lnTo>
                  <a:lnTo>
                    <a:pt x="463" y="282"/>
                  </a:lnTo>
                  <a:lnTo>
                    <a:pt x="474" y="278"/>
                  </a:lnTo>
                  <a:lnTo>
                    <a:pt x="485" y="274"/>
                  </a:lnTo>
                  <a:lnTo>
                    <a:pt x="496" y="272"/>
                  </a:lnTo>
                  <a:lnTo>
                    <a:pt x="507" y="270"/>
                  </a:lnTo>
                  <a:lnTo>
                    <a:pt x="517" y="267"/>
                  </a:lnTo>
                  <a:lnTo>
                    <a:pt x="528" y="266"/>
                  </a:lnTo>
                  <a:lnTo>
                    <a:pt x="539" y="265"/>
                  </a:lnTo>
                  <a:lnTo>
                    <a:pt x="550" y="264"/>
                  </a:lnTo>
                  <a:lnTo>
                    <a:pt x="542" y="201"/>
                  </a:lnTo>
                  <a:lnTo>
                    <a:pt x="538" y="135"/>
                  </a:lnTo>
                  <a:lnTo>
                    <a:pt x="538" y="68"/>
                  </a:lnTo>
                  <a:lnTo>
                    <a:pt x="543" y="0"/>
                  </a:lnTo>
                  <a:close/>
                </a:path>
              </a:pathLst>
            </a:custGeom>
            <a:solidFill>
              <a:srgbClr val="930000"/>
            </a:solidFill>
            <a:ln w="9525">
              <a:noFill/>
              <a:round/>
              <a:headEnd/>
              <a:tailEnd/>
            </a:ln>
          </p:spPr>
          <p:txBody>
            <a:bodyPr/>
            <a:lstStyle/>
            <a:p>
              <a:endParaRPr lang="fr-FR">
                <a:latin typeface="Calibri" pitchFamily="34" charset="0"/>
              </a:endParaRPr>
            </a:p>
          </p:txBody>
        </p:sp>
      </p:grpSp>
      <p:grpSp>
        <p:nvGrpSpPr>
          <p:cNvPr id="5" name="Groupe 36"/>
          <p:cNvGrpSpPr>
            <a:grpSpLocks/>
          </p:cNvGrpSpPr>
          <p:nvPr/>
        </p:nvGrpSpPr>
        <p:grpSpPr bwMode="auto">
          <a:xfrm>
            <a:off x="7754938" y="4256088"/>
            <a:ext cx="674687" cy="1374775"/>
            <a:chOff x="7500561" y="4523762"/>
            <a:chExt cx="675673" cy="1375588"/>
          </a:xfrm>
        </p:grpSpPr>
        <p:grpSp>
          <p:nvGrpSpPr>
            <p:cNvPr id="13346" name="Groupe 26"/>
            <p:cNvGrpSpPr>
              <a:grpSpLocks/>
            </p:cNvGrpSpPr>
            <p:nvPr/>
          </p:nvGrpSpPr>
          <p:grpSpPr bwMode="auto">
            <a:xfrm rot="-268457">
              <a:off x="7500561" y="4523762"/>
              <a:ext cx="675673" cy="1289210"/>
              <a:chOff x="8020609" y="3576580"/>
              <a:chExt cx="675673" cy="1289210"/>
            </a:xfrm>
          </p:grpSpPr>
          <p:sp>
            <p:nvSpPr>
              <p:cNvPr id="13348" name="Freeform 18"/>
              <p:cNvSpPr>
                <a:spLocks/>
              </p:cNvSpPr>
              <p:nvPr/>
            </p:nvSpPr>
            <p:spPr bwMode="auto">
              <a:xfrm rot="19961680" flipH="1">
                <a:off x="8404584" y="3576580"/>
                <a:ext cx="291698" cy="369930"/>
              </a:xfrm>
              <a:custGeom>
                <a:avLst/>
                <a:gdLst>
                  <a:gd name="T0" fmla="*/ 486443875 w 113"/>
                  <a:gd name="T1" fmla="*/ 226652635 h 139"/>
                  <a:gd name="T2" fmla="*/ 393152168 w 113"/>
                  <a:gd name="T3" fmla="*/ 162904900 h 139"/>
                  <a:gd name="T4" fmla="*/ 313190718 w 113"/>
                  <a:gd name="T5" fmla="*/ 120408212 h 139"/>
                  <a:gd name="T6" fmla="*/ 239889353 w 113"/>
                  <a:gd name="T7" fmla="*/ 99159868 h 139"/>
                  <a:gd name="T8" fmla="*/ 159927943 w 113"/>
                  <a:gd name="T9" fmla="*/ 99159868 h 139"/>
                  <a:gd name="T10" fmla="*/ 86626579 w 113"/>
                  <a:gd name="T11" fmla="*/ 134574661 h 139"/>
                  <a:gd name="T12" fmla="*/ 33318108 w 113"/>
                  <a:gd name="T13" fmla="*/ 198319735 h 139"/>
                  <a:gd name="T14" fmla="*/ 6662590 w 113"/>
                  <a:gd name="T15" fmla="*/ 269149323 h 139"/>
                  <a:gd name="T16" fmla="*/ 0 w 113"/>
                  <a:gd name="T17" fmla="*/ 389557576 h 139"/>
                  <a:gd name="T18" fmla="*/ 13327761 w 113"/>
                  <a:gd name="T19" fmla="*/ 531216752 h 139"/>
                  <a:gd name="T20" fmla="*/ 59973629 w 113"/>
                  <a:gd name="T21" fmla="*/ 644540366 h 139"/>
                  <a:gd name="T22" fmla="*/ 106616921 w 113"/>
                  <a:gd name="T23" fmla="*/ 736618464 h 139"/>
                  <a:gd name="T24" fmla="*/ 173253157 w 113"/>
                  <a:gd name="T25" fmla="*/ 821614502 h 139"/>
                  <a:gd name="T26" fmla="*/ 266544864 w 113"/>
                  <a:gd name="T27" fmla="*/ 906607878 h 139"/>
                  <a:gd name="T28" fmla="*/ 359836652 w 113"/>
                  <a:gd name="T29" fmla="*/ 963271016 h 139"/>
                  <a:gd name="T30" fmla="*/ 439798022 w 113"/>
                  <a:gd name="T31" fmla="*/ 977437466 h 139"/>
                  <a:gd name="T32" fmla="*/ 513099386 w 113"/>
                  <a:gd name="T33" fmla="*/ 984519360 h 139"/>
                  <a:gd name="T34" fmla="*/ 573070414 w 113"/>
                  <a:gd name="T35" fmla="*/ 949104566 h 139"/>
                  <a:gd name="T36" fmla="*/ 613053680 w 113"/>
                  <a:gd name="T37" fmla="*/ 892441428 h 139"/>
                  <a:gd name="T38" fmla="*/ 646371778 w 113"/>
                  <a:gd name="T39" fmla="*/ 807448052 h 139"/>
                  <a:gd name="T40" fmla="*/ 653034365 w 113"/>
                  <a:gd name="T41" fmla="*/ 701203670 h 139"/>
                  <a:gd name="T42" fmla="*/ 653034365 w 113"/>
                  <a:gd name="T43" fmla="*/ 566628884 h 139"/>
                  <a:gd name="T44" fmla="*/ 626378854 w 113"/>
                  <a:gd name="T45" fmla="*/ 453302608 h 139"/>
                  <a:gd name="T46" fmla="*/ 579735582 w 113"/>
                  <a:gd name="T47" fmla="*/ 347060805 h 139"/>
                  <a:gd name="T48" fmla="*/ 599725925 w 113"/>
                  <a:gd name="T49" fmla="*/ 269149323 h 139"/>
                  <a:gd name="T50" fmla="*/ 653034365 w 113"/>
                  <a:gd name="T51" fmla="*/ 191237841 h 139"/>
                  <a:gd name="T52" fmla="*/ 706342967 w 113"/>
                  <a:gd name="T53" fmla="*/ 155823006 h 139"/>
                  <a:gd name="T54" fmla="*/ 739661065 w 113"/>
                  <a:gd name="T55" fmla="*/ 127492767 h 139"/>
                  <a:gd name="T56" fmla="*/ 752988820 w 113"/>
                  <a:gd name="T57" fmla="*/ 63745053 h 139"/>
                  <a:gd name="T58" fmla="*/ 732998478 w 113"/>
                  <a:gd name="T59" fmla="*/ 14166455 h 139"/>
                  <a:gd name="T60" fmla="*/ 686352624 w 113"/>
                  <a:gd name="T61" fmla="*/ 0 h 139"/>
                  <a:gd name="T62" fmla="*/ 646371778 w 113"/>
                  <a:gd name="T63" fmla="*/ 0 h 139"/>
                  <a:gd name="T64" fmla="*/ 599725925 w 113"/>
                  <a:gd name="T65" fmla="*/ 35414804 h 139"/>
                  <a:gd name="T66" fmla="*/ 546417484 w 113"/>
                  <a:gd name="T67" fmla="*/ 127492767 h 139"/>
                  <a:gd name="T68" fmla="*/ 506434218 w 113"/>
                  <a:gd name="T69" fmla="*/ 212486185 h 139"/>
                  <a:gd name="T70" fmla="*/ 486443875 w 113"/>
                  <a:gd name="T71" fmla="*/ 226652635 h 13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3"/>
                  <a:gd name="T109" fmla="*/ 0 h 139"/>
                  <a:gd name="T110" fmla="*/ 113 w 113"/>
                  <a:gd name="T111" fmla="*/ 139 h 13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3" h="139">
                    <a:moveTo>
                      <a:pt x="73" y="32"/>
                    </a:moveTo>
                    <a:lnTo>
                      <a:pt x="59" y="23"/>
                    </a:lnTo>
                    <a:lnTo>
                      <a:pt x="47" y="17"/>
                    </a:lnTo>
                    <a:lnTo>
                      <a:pt x="36" y="14"/>
                    </a:lnTo>
                    <a:lnTo>
                      <a:pt x="24" y="14"/>
                    </a:lnTo>
                    <a:lnTo>
                      <a:pt x="13" y="19"/>
                    </a:lnTo>
                    <a:lnTo>
                      <a:pt x="5" y="28"/>
                    </a:lnTo>
                    <a:lnTo>
                      <a:pt x="1" y="38"/>
                    </a:lnTo>
                    <a:lnTo>
                      <a:pt x="0" y="55"/>
                    </a:lnTo>
                    <a:lnTo>
                      <a:pt x="2" y="75"/>
                    </a:lnTo>
                    <a:lnTo>
                      <a:pt x="9" y="91"/>
                    </a:lnTo>
                    <a:lnTo>
                      <a:pt x="16" y="104"/>
                    </a:lnTo>
                    <a:lnTo>
                      <a:pt x="26" y="116"/>
                    </a:lnTo>
                    <a:lnTo>
                      <a:pt x="40" y="128"/>
                    </a:lnTo>
                    <a:lnTo>
                      <a:pt x="54" y="136"/>
                    </a:lnTo>
                    <a:lnTo>
                      <a:pt x="66" y="138"/>
                    </a:lnTo>
                    <a:lnTo>
                      <a:pt x="77" y="139"/>
                    </a:lnTo>
                    <a:lnTo>
                      <a:pt x="86" y="134"/>
                    </a:lnTo>
                    <a:lnTo>
                      <a:pt x="92" y="126"/>
                    </a:lnTo>
                    <a:lnTo>
                      <a:pt x="97" y="114"/>
                    </a:lnTo>
                    <a:lnTo>
                      <a:pt x="98" y="99"/>
                    </a:lnTo>
                    <a:lnTo>
                      <a:pt x="98" y="80"/>
                    </a:lnTo>
                    <a:lnTo>
                      <a:pt x="94" y="64"/>
                    </a:lnTo>
                    <a:lnTo>
                      <a:pt x="87" y="49"/>
                    </a:lnTo>
                    <a:lnTo>
                      <a:pt x="90" y="38"/>
                    </a:lnTo>
                    <a:lnTo>
                      <a:pt x="98" y="27"/>
                    </a:lnTo>
                    <a:lnTo>
                      <a:pt x="106" y="22"/>
                    </a:lnTo>
                    <a:lnTo>
                      <a:pt x="111" y="18"/>
                    </a:lnTo>
                    <a:lnTo>
                      <a:pt x="113" y="9"/>
                    </a:lnTo>
                    <a:lnTo>
                      <a:pt x="110" y="2"/>
                    </a:lnTo>
                    <a:lnTo>
                      <a:pt x="103" y="0"/>
                    </a:lnTo>
                    <a:lnTo>
                      <a:pt x="97" y="0"/>
                    </a:lnTo>
                    <a:lnTo>
                      <a:pt x="90" y="5"/>
                    </a:lnTo>
                    <a:lnTo>
                      <a:pt x="82" y="18"/>
                    </a:lnTo>
                    <a:lnTo>
                      <a:pt x="76" y="30"/>
                    </a:lnTo>
                    <a:lnTo>
                      <a:pt x="73" y="32"/>
                    </a:lnTo>
                    <a:close/>
                  </a:path>
                </a:pathLst>
              </a:custGeom>
              <a:solidFill>
                <a:srgbClr val="000000"/>
              </a:solidFill>
              <a:ln w="9525">
                <a:noFill/>
                <a:round/>
                <a:headEnd/>
                <a:tailEnd/>
              </a:ln>
            </p:spPr>
            <p:txBody>
              <a:bodyPr/>
              <a:lstStyle/>
              <a:p>
                <a:endParaRPr lang="fr-FR">
                  <a:latin typeface="Calibri" pitchFamily="34" charset="0"/>
                </a:endParaRPr>
              </a:p>
            </p:txBody>
          </p:sp>
          <p:sp>
            <p:nvSpPr>
              <p:cNvPr id="13349" name="Freeform 19"/>
              <p:cNvSpPr>
                <a:spLocks/>
              </p:cNvSpPr>
              <p:nvPr/>
            </p:nvSpPr>
            <p:spPr bwMode="auto">
              <a:xfrm flipH="1">
                <a:off x="8309588" y="3946903"/>
                <a:ext cx="309620" cy="478748"/>
              </a:xfrm>
              <a:custGeom>
                <a:avLst/>
                <a:gdLst>
                  <a:gd name="T0" fmla="*/ 73230292 w 120"/>
                  <a:gd name="T1" fmla="*/ 59624718 h 186"/>
                  <a:gd name="T2" fmla="*/ 126487519 w 120"/>
                  <a:gd name="T3" fmla="*/ 19875762 h 186"/>
                  <a:gd name="T4" fmla="*/ 193061002 w 120"/>
                  <a:gd name="T5" fmla="*/ 0 h 186"/>
                  <a:gd name="T6" fmla="*/ 272948102 w 120"/>
                  <a:gd name="T7" fmla="*/ 0 h 186"/>
                  <a:gd name="T8" fmla="*/ 359492111 w 120"/>
                  <a:gd name="T9" fmla="*/ 13250510 h 186"/>
                  <a:gd name="T10" fmla="*/ 459352276 w 120"/>
                  <a:gd name="T11" fmla="*/ 46374213 h 186"/>
                  <a:gd name="T12" fmla="*/ 539239376 w 120"/>
                  <a:gd name="T13" fmla="*/ 112626757 h 186"/>
                  <a:gd name="T14" fmla="*/ 619126476 w 120"/>
                  <a:gd name="T15" fmla="*/ 205375183 h 186"/>
                  <a:gd name="T16" fmla="*/ 679040673 w 120"/>
                  <a:gd name="T17" fmla="*/ 291500891 h 186"/>
                  <a:gd name="T18" fmla="*/ 732297879 w 120"/>
                  <a:gd name="T19" fmla="*/ 397502436 h 186"/>
                  <a:gd name="T20" fmla="*/ 765584601 w 120"/>
                  <a:gd name="T21" fmla="*/ 523377084 h 186"/>
                  <a:gd name="T22" fmla="*/ 792214494 w 120"/>
                  <a:gd name="T23" fmla="*/ 616128043 h 186"/>
                  <a:gd name="T24" fmla="*/ 798871323 w 120"/>
                  <a:gd name="T25" fmla="*/ 742002852 h 186"/>
                  <a:gd name="T26" fmla="*/ 785557666 w 120"/>
                  <a:gd name="T27" fmla="*/ 854629569 h 186"/>
                  <a:gd name="T28" fmla="*/ 765584601 w 120"/>
                  <a:gd name="T29" fmla="*/ 967253712 h 186"/>
                  <a:gd name="T30" fmla="*/ 732297879 w 120"/>
                  <a:gd name="T31" fmla="*/ 1066629924 h 186"/>
                  <a:gd name="T32" fmla="*/ 685697501 w 120"/>
                  <a:gd name="T33" fmla="*/ 1146130379 h 186"/>
                  <a:gd name="T34" fmla="*/ 632440133 w 120"/>
                  <a:gd name="T35" fmla="*/ 1192507146 h 186"/>
                  <a:gd name="T36" fmla="*/ 559209861 w 120"/>
                  <a:gd name="T37" fmla="*/ 1225630834 h 186"/>
                  <a:gd name="T38" fmla="*/ 499295826 w 120"/>
                  <a:gd name="T39" fmla="*/ 1232256087 h 186"/>
                  <a:gd name="T40" fmla="*/ 406092490 w 120"/>
                  <a:gd name="T41" fmla="*/ 1219005582 h 186"/>
                  <a:gd name="T42" fmla="*/ 326205309 w 120"/>
                  <a:gd name="T43" fmla="*/ 1179256641 h 186"/>
                  <a:gd name="T44" fmla="*/ 266291274 w 120"/>
                  <a:gd name="T45" fmla="*/ 1126254622 h 186"/>
                  <a:gd name="T46" fmla="*/ 219690896 w 120"/>
                  <a:gd name="T47" fmla="*/ 1046754167 h 186"/>
                  <a:gd name="T48" fmla="*/ 193061002 w 120"/>
                  <a:gd name="T49" fmla="*/ 940755277 h 186"/>
                  <a:gd name="T50" fmla="*/ 199717831 w 120"/>
                  <a:gd name="T51" fmla="*/ 848004317 h 186"/>
                  <a:gd name="T52" fmla="*/ 233004552 w 120"/>
                  <a:gd name="T53" fmla="*/ 755253357 h 186"/>
                  <a:gd name="T54" fmla="*/ 259634446 w 120"/>
                  <a:gd name="T55" fmla="*/ 695628659 h 186"/>
                  <a:gd name="T56" fmla="*/ 259634446 w 120"/>
                  <a:gd name="T57" fmla="*/ 609502791 h 186"/>
                  <a:gd name="T58" fmla="*/ 239661381 w 120"/>
                  <a:gd name="T59" fmla="*/ 556503346 h 186"/>
                  <a:gd name="T60" fmla="*/ 186404174 w 120"/>
                  <a:gd name="T61" fmla="*/ 490253395 h 186"/>
                  <a:gd name="T62" fmla="*/ 119830690 w 120"/>
                  <a:gd name="T63" fmla="*/ 437251376 h 186"/>
                  <a:gd name="T64" fmla="*/ 59916635 w 120"/>
                  <a:gd name="T65" fmla="*/ 384251931 h 186"/>
                  <a:gd name="T66" fmla="*/ 19973070 w 120"/>
                  <a:gd name="T67" fmla="*/ 324627153 h 186"/>
                  <a:gd name="T68" fmla="*/ 0 w 120"/>
                  <a:gd name="T69" fmla="*/ 238501445 h 186"/>
                  <a:gd name="T70" fmla="*/ 0 w 120"/>
                  <a:gd name="T71" fmla="*/ 165626203 h 186"/>
                  <a:gd name="T72" fmla="*/ 19973070 w 120"/>
                  <a:gd name="T73" fmla="*/ 112626757 h 186"/>
                  <a:gd name="T74" fmla="*/ 53257227 w 120"/>
                  <a:gd name="T75" fmla="*/ 79500475 h 186"/>
                  <a:gd name="T76" fmla="*/ 73230292 w 120"/>
                  <a:gd name="T77" fmla="*/ 59624718 h 18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20"/>
                  <a:gd name="T118" fmla="*/ 0 h 186"/>
                  <a:gd name="T119" fmla="*/ 120 w 120"/>
                  <a:gd name="T120" fmla="*/ 186 h 18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20" h="186">
                    <a:moveTo>
                      <a:pt x="11" y="9"/>
                    </a:moveTo>
                    <a:lnTo>
                      <a:pt x="19" y="3"/>
                    </a:lnTo>
                    <a:lnTo>
                      <a:pt x="29" y="0"/>
                    </a:lnTo>
                    <a:lnTo>
                      <a:pt x="41" y="0"/>
                    </a:lnTo>
                    <a:lnTo>
                      <a:pt x="54" y="2"/>
                    </a:lnTo>
                    <a:lnTo>
                      <a:pt x="69" y="7"/>
                    </a:lnTo>
                    <a:lnTo>
                      <a:pt x="81" y="17"/>
                    </a:lnTo>
                    <a:lnTo>
                      <a:pt x="93" y="31"/>
                    </a:lnTo>
                    <a:lnTo>
                      <a:pt x="102" y="44"/>
                    </a:lnTo>
                    <a:lnTo>
                      <a:pt x="110" y="60"/>
                    </a:lnTo>
                    <a:lnTo>
                      <a:pt x="115" y="79"/>
                    </a:lnTo>
                    <a:lnTo>
                      <a:pt x="119" y="93"/>
                    </a:lnTo>
                    <a:lnTo>
                      <a:pt x="120" y="112"/>
                    </a:lnTo>
                    <a:lnTo>
                      <a:pt x="118" y="129"/>
                    </a:lnTo>
                    <a:lnTo>
                      <a:pt x="115" y="146"/>
                    </a:lnTo>
                    <a:lnTo>
                      <a:pt x="110" y="161"/>
                    </a:lnTo>
                    <a:lnTo>
                      <a:pt x="103" y="173"/>
                    </a:lnTo>
                    <a:lnTo>
                      <a:pt x="95" y="180"/>
                    </a:lnTo>
                    <a:lnTo>
                      <a:pt x="84" y="185"/>
                    </a:lnTo>
                    <a:lnTo>
                      <a:pt x="75" y="186"/>
                    </a:lnTo>
                    <a:lnTo>
                      <a:pt x="61" y="184"/>
                    </a:lnTo>
                    <a:lnTo>
                      <a:pt x="49" y="178"/>
                    </a:lnTo>
                    <a:lnTo>
                      <a:pt x="40" y="170"/>
                    </a:lnTo>
                    <a:lnTo>
                      <a:pt x="33" y="158"/>
                    </a:lnTo>
                    <a:lnTo>
                      <a:pt x="29" y="142"/>
                    </a:lnTo>
                    <a:lnTo>
                      <a:pt x="30" y="128"/>
                    </a:lnTo>
                    <a:lnTo>
                      <a:pt x="35" y="114"/>
                    </a:lnTo>
                    <a:lnTo>
                      <a:pt x="39" y="105"/>
                    </a:lnTo>
                    <a:lnTo>
                      <a:pt x="39" y="92"/>
                    </a:lnTo>
                    <a:lnTo>
                      <a:pt x="36" y="84"/>
                    </a:lnTo>
                    <a:lnTo>
                      <a:pt x="28" y="74"/>
                    </a:lnTo>
                    <a:lnTo>
                      <a:pt x="18" y="66"/>
                    </a:lnTo>
                    <a:lnTo>
                      <a:pt x="9" y="58"/>
                    </a:lnTo>
                    <a:lnTo>
                      <a:pt x="3" y="49"/>
                    </a:lnTo>
                    <a:lnTo>
                      <a:pt x="0" y="36"/>
                    </a:lnTo>
                    <a:lnTo>
                      <a:pt x="0" y="25"/>
                    </a:lnTo>
                    <a:lnTo>
                      <a:pt x="3" y="17"/>
                    </a:lnTo>
                    <a:lnTo>
                      <a:pt x="8" y="12"/>
                    </a:lnTo>
                    <a:lnTo>
                      <a:pt x="11" y="9"/>
                    </a:lnTo>
                    <a:close/>
                  </a:path>
                </a:pathLst>
              </a:custGeom>
              <a:solidFill>
                <a:srgbClr val="000000"/>
              </a:solidFill>
              <a:ln w="9525">
                <a:noFill/>
                <a:round/>
                <a:headEnd/>
                <a:tailEnd/>
              </a:ln>
            </p:spPr>
            <p:txBody>
              <a:bodyPr/>
              <a:lstStyle/>
              <a:p>
                <a:endParaRPr lang="fr-FR">
                  <a:latin typeface="Calibri" pitchFamily="34" charset="0"/>
                </a:endParaRPr>
              </a:p>
            </p:txBody>
          </p:sp>
          <p:sp>
            <p:nvSpPr>
              <p:cNvPr id="13350" name="Freeform 21"/>
              <p:cNvSpPr>
                <a:spLocks/>
              </p:cNvSpPr>
              <p:nvPr/>
            </p:nvSpPr>
            <p:spPr bwMode="auto">
              <a:xfrm rot="1260352" flipH="1" flipV="1">
                <a:off x="8040021" y="3901218"/>
                <a:ext cx="523539" cy="366235"/>
              </a:xfrm>
              <a:custGeom>
                <a:avLst/>
                <a:gdLst>
                  <a:gd name="T0" fmla="*/ 56314007 w 156"/>
                  <a:gd name="T1" fmla="*/ 899805695 h 119"/>
                  <a:gd name="T2" fmla="*/ 281570008 w 156"/>
                  <a:gd name="T3" fmla="*/ 691430152 h 119"/>
                  <a:gd name="T4" fmla="*/ 563143372 w 156"/>
                  <a:gd name="T5" fmla="*/ 464112146 h 119"/>
                  <a:gd name="T6" fmla="*/ 788399295 w 156"/>
                  <a:gd name="T7" fmla="*/ 397808144 h 119"/>
                  <a:gd name="T8" fmla="*/ 1081235560 w 156"/>
                  <a:gd name="T9" fmla="*/ 407281106 h 119"/>
                  <a:gd name="T10" fmla="*/ 1182600725 w 156"/>
                  <a:gd name="T11" fmla="*/ 407281106 h 119"/>
                  <a:gd name="T12" fmla="*/ 1205126318 w 156"/>
                  <a:gd name="T13" fmla="*/ 369395702 h 119"/>
                  <a:gd name="T14" fmla="*/ 1205126318 w 156"/>
                  <a:gd name="T15" fmla="*/ 331507316 h 119"/>
                  <a:gd name="T16" fmla="*/ 1182600725 w 156"/>
                  <a:gd name="T17" fmla="*/ 293622008 h 119"/>
                  <a:gd name="T18" fmla="*/ 1160075133 w 156"/>
                  <a:gd name="T19" fmla="*/ 255733622 h 119"/>
                  <a:gd name="T20" fmla="*/ 1137549541 w 156"/>
                  <a:gd name="T21" fmla="*/ 217848313 h 119"/>
                  <a:gd name="T22" fmla="*/ 1137549541 w 156"/>
                  <a:gd name="T23" fmla="*/ 179962957 h 119"/>
                  <a:gd name="T24" fmla="*/ 1126286745 w 156"/>
                  <a:gd name="T25" fmla="*/ 142074571 h 119"/>
                  <a:gd name="T26" fmla="*/ 1115023949 w 156"/>
                  <a:gd name="T27" fmla="*/ 104189262 h 119"/>
                  <a:gd name="T28" fmla="*/ 1115023949 w 156"/>
                  <a:gd name="T29" fmla="*/ 56831064 h 119"/>
                  <a:gd name="T30" fmla="*/ 1137549541 w 156"/>
                  <a:gd name="T31" fmla="*/ 18942660 h 119"/>
                  <a:gd name="T32" fmla="*/ 1182600725 w 156"/>
                  <a:gd name="T33" fmla="*/ 0 h 119"/>
                  <a:gd name="T34" fmla="*/ 1250177502 w 156"/>
                  <a:gd name="T35" fmla="*/ 0 h 119"/>
                  <a:gd name="T36" fmla="*/ 1295228687 w 156"/>
                  <a:gd name="T37" fmla="*/ 18942660 h 119"/>
                  <a:gd name="T38" fmla="*/ 1317754279 w 156"/>
                  <a:gd name="T39" fmla="*/ 56831064 h 119"/>
                  <a:gd name="T40" fmla="*/ 1317754279 w 156"/>
                  <a:gd name="T41" fmla="*/ 104189262 h 119"/>
                  <a:gd name="T42" fmla="*/ 1317754279 w 156"/>
                  <a:gd name="T43" fmla="*/ 142074571 h 119"/>
                  <a:gd name="T44" fmla="*/ 1317754279 w 156"/>
                  <a:gd name="T45" fmla="*/ 179962957 h 119"/>
                  <a:gd name="T46" fmla="*/ 1329017075 w 156"/>
                  <a:gd name="T47" fmla="*/ 217848313 h 119"/>
                  <a:gd name="T48" fmla="*/ 1351542667 w 156"/>
                  <a:gd name="T49" fmla="*/ 255733622 h 119"/>
                  <a:gd name="T50" fmla="*/ 1396593852 w 156"/>
                  <a:gd name="T51" fmla="*/ 274679353 h 119"/>
                  <a:gd name="T52" fmla="*/ 1441645036 w 156"/>
                  <a:gd name="T53" fmla="*/ 293622008 h 119"/>
                  <a:gd name="T54" fmla="*/ 1486699577 w 156"/>
                  <a:gd name="T55" fmla="*/ 274679353 h 119"/>
                  <a:gd name="T56" fmla="*/ 1531750761 w 156"/>
                  <a:gd name="T57" fmla="*/ 246263833 h 119"/>
                  <a:gd name="T58" fmla="*/ 1588064742 w 156"/>
                  <a:gd name="T59" fmla="*/ 246263833 h 119"/>
                  <a:gd name="T60" fmla="*/ 1633115927 w 156"/>
                  <a:gd name="T61" fmla="*/ 265206487 h 119"/>
                  <a:gd name="T62" fmla="*/ 1678167111 w 156"/>
                  <a:gd name="T63" fmla="*/ 274679353 h 119"/>
                  <a:gd name="T64" fmla="*/ 1723218296 w 156"/>
                  <a:gd name="T65" fmla="*/ 312564662 h 119"/>
                  <a:gd name="T66" fmla="*/ 1757006684 w 156"/>
                  <a:gd name="T67" fmla="*/ 350449970 h 119"/>
                  <a:gd name="T68" fmla="*/ 1757006684 w 156"/>
                  <a:gd name="T69" fmla="*/ 388338356 h 119"/>
                  <a:gd name="T70" fmla="*/ 1711955500 w 156"/>
                  <a:gd name="T71" fmla="*/ 407281106 h 119"/>
                  <a:gd name="T72" fmla="*/ 1666904315 w 156"/>
                  <a:gd name="T73" fmla="*/ 426223761 h 119"/>
                  <a:gd name="T74" fmla="*/ 1621853131 w 156"/>
                  <a:gd name="T75" fmla="*/ 435696626 h 119"/>
                  <a:gd name="T76" fmla="*/ 1565539150 w 156"/>
                  <a:gd name="T77" fmla="*/ 454639281 h 119"/>
                  <a:gd name="T78" fmla="*/ 1520487965 w 156"/>
                  <a:gd name="T79" fmla="*/ 454639281 h 119"/>
                  <a:gd name="T80" fmla="*/ 1464173985 w 156"/>
                  <a:gd name="T81" fmla="*/ 454639281 h 119"/>
                  <a:gd name="T82" fmla="*/ 1419119444 w 156"/>
                  <a:gd name="T83" fmla="*/ 473581935 h 119"/>
                  <a:gd name="T84" fmla="*/ 1441645036 w 156"/>
                  <a:gd name="T85" fmla="*/ 511470321 h 119"/>
                  <a:gd name="T86" fmla="*/ 1486699577 w 156"/>
                  <a:gd name="T87" fmla="*/ 520940109 h 119"/>
                  <a:gd name="T88" fmla="*/ 1520487965 w 156"/>
                  <a:gd name="T89" fmla="*/ 558828495 h 119"/>
                  <a:gd name="T90" fmla="*/ 1554276354 w 156"/>
                  <a:gd name="T91" fmla="*/ 596713803 h 119"/>
                  <a:gd name="T92" fmla="*/ 1543013558 w 156"/>
                  <a:gd name="T93" fmla="*/ 644071978 h 119"/>
                  <a:gd name="T94" fmla="*/ 1520487965 w 156"/>
                  <a:gd name="T95" fmla="*/ 691430152 h 119"/>
                  <a:gd name="T96" fmla="*/ 1475436781 w 156"/>
                  <a:gd name="T97" fmla="*/ 710372806 h 119"/>
                  <a:gd name="T98" fmla="*/ 1430382240 w 156"/>
                  <a:gd name="T99" fmla="*/ 719845672 h 119"/>
                  <a:gd name="T100" fmla="*/ 1362805463 w 156"/>
                  <a:gd name="T101" fmla="*/ 710372806 h 119"/>
                  <a:gd name="T102" fmla="*/ 1329017075 w 156"/>
                  <a:gd name="T103" fmla="*/ 672487498 h 119"/>
                  <a:gd name="T104" fmla="*/ 1317754279 w 156"/>
                  <a:gd name="T105" fmla="*/ 634602189 h 119"/>
                  <a:gd name="T106" fmla="*/ 1306491483 w 156"/>
                  <a:gd name="T107" fmla="*/ 596713803 h 119"/>
                  <a:gd name="T108" fmla="*/ 1295228687 w 156"/>
                  <a:gd name="T109" fmla="*/ 558828495 h 119"/>
                  <a:gd name="T110" fmla="*/ 1171337929 w 156"/>
                  <a:gd name="T111" fmla="*/ 539882763 h 119"/>
                  <a:gd name="T112" fmla="*/ 788399295 w 156"/>
                  <a:gd name="T113" fmla="*/ 596713803 h 119"/>
                  <a:gd name="T114" fmla="*/ 585668965 w 156"/>
                  <a:gd name="T115" fmla="*/ 805089154 h 119"/>
                  <a:gd name="T116" fmla="*/ 439252510 w 156"/>
                  <a:gd name="T117" fmla="*/ 1051353084 h 119"/>
                  <a:gd name="T118" fmla="*/ 180204791 w 156"/>
                  <a:gd name="T119" fmla="*/ 1127126778 h 119"/>
                  <a:gd name="T120" fmla="*/ 0 w 156"/>
                  <a:gd name="T121" fmla="*/ 1003994910 h 11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6"/>
                  <a:gd name="T184" fmla="*/ 0 h 119"/>
                  <a:gd name="T185" fmla="*/ 156 w 156"/>
                  <a:gd name="T186" fmla="*/ 119 h 11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6" h="119">
                    <a:moveTo>
                      <a:pt x="0" y="106"/>
                    </a:moveTo>
                    <a:lnTo>
                      <a:pt x="5" y="95"/>
                    </a:lnTo>
                    <a:lnTo>
                      <a:pt x="13" y="85"/>
                    </a:lnTo>
                    <a:lnTo>
                      <a:pt x="25" y="73"/>
                    </a:lnTo>
                    <a:lnTo>
                      <a:pt x="35" y="63"/>
                    </a:lnTo>
                    <a:lnTo>
                      <a:pt x="50" y="49"/>
                    </a:lnTo>
                    <a:lnTo>
                      <a:pt x="58" y="44"/>
                    </a:lnTo>
                    <a:lnTo>
                      <a:pt x="70" y="42"/>
                    </a:lnTo>
                    <a:lnTo>
                      <a:pt x="83" y="43"/>
                    </a:lnTo>
                    <a:lnTo>
                      <a:pt x="96" y="43"/>
                    </a:lnTo>
                    <a:lnTo>
                      <a:pt x="103" y="43"/>
                    </a:lnTo>
                    <a:lnTo>
                      <a:pt x="105" y="43"/>
                    </a:lnTo>
                    <a:lnTo>
                      <a:pt x="106" y="41"/>
                    </a:lnTo>
                    <a:lnTo>
                      <a:pt x="107" y="39"/>
                    </a:lnTo>
                    <a:lnTo>
                      <a:pt x="107" y="37"/>
                    </a:lnTo>
                    <a:lnTo>
                      <a:pt x="107" y="35"/>
                    </a:lnTo>
                    <a:lnTo>
                      <a:pt x="106" y="33"/>
                    </a:lnTo>
                    <a:lnTo>
                      <a:pt x="105" y="31"/>
                    </a:lnTo>
                    <a:lnTo>
                      <a:pt x="104" y="29"/>
                    </a:lnTo>
                    <a:lnTo>
                      <a:pt x="103" y="27"/>
                    </a:lnTo>
                    <a:lnTo>
                      <a:pt x="103" y="25"/>
                    </a:lnTo>
                    <a:lnTo>
                      <a:pt x="101" y="23"/>
                    </a:lnTo>
                    <a:lnTo>
                      <a:pt x="101" y="21"/>
                    </a:lnTo>
                    <a:lnTo>
                      <a:pt x="101" y="19"/>
                    </a:lnTo>
                    <a:lnTo>
                      <a:pt x="100" y="17"/>
                    </a:lnTo>
                    <a:lnTo>
                      <a:pt x="100" y="15"/>
                    </a:lnTo>
                    <a:lnTo>
                      <a:pt x="99" y="13"/>
                    </a:lnTo>
                    <a:lnTo>
                      <a:pt x="99" y="11"/>
                    </a:lnTo>
                    <a:lnTo>
                      <a:pt x="99" y="8"/>
                    </a:lnTo>
                    <a:lnTo>
                      <a:pt x="99" y="6"/>
                    </a:lnTo>
                    <a:lnTo>
                      <a:pt x="100" y="4"/>
                    </a:lnTo>
                    <a:lnTo>
                      <a:pt x="101" y="2"/>
                    </a:lnTo>
                    <a:lnTo>
                      <a:pt x="103" y="1"/>
                    </a:lnTo>
                    <a:lnTo>
                      <a:pt x="105" y="0"/>
                    </a:lnTo>
                    <a:lnTo>
                      <a:pt x="107" y="0"/>
                    </a:lnTo>
                    <a:lnTo>
                      <a:pt x="111" y="0"/>
                    </a:lnTo>
                    <a:lnTo>
                      <a:pt x="113" y="1"/>
                    </a:lnTo>
                    <a:lnTo>
                      <a:pt x="115" y="2"/>
                    </a:lnTo>
                    <a:lnTo>
                      <a:pt x="115" y="4"/>
                    </a:lnTo>
                    <a:lnTo>
                      <a:pt x="117" y="6"/>
                    </a:lnTo>
                    <a:lnTo>
                      <a:pt x="117" y="8"/>
                    </a:lnTo>
                    <a:lnTo>
                      <a:pt x="117" y="11"/>
                    </a:lnTo>
                    <a:lnTo>
                      <a:pt x="117" y="13"/>
                    </a:lnTo>
                    <a:lnTo>
                      <a:pt x="117" y="15"/>
                    </a:lnTo>
                    <a:lnTo>
                      <a:pt x="117" y="17"/>
                    </a:lnTo>
                    <a:lnTo>
                      <a:pt x="117" y="19"/>
                    </a:lnTo>
                    <a:lnTo>
                      <a:pt x="118" y="21"/>
                    </a:lnTo>
                    <a:lnTo>
                      <a:pt x="118" y="23"/>
                    </a:lnTo>
                    <a:lnTo>
                      <a:pt x="119" y="25"/>
                    </a:lnTo>
                    <a:lnTo>
                      <a:pt x="120" y="27"/>
                    </a:lnTo>
                    <a:lnTo>
                      <a:pt x="122" y="29"/>
                    </a:lnTo>
                    <a:lnTo>
                      <a:pt x="124" y="29"/>
                    </a:lnTo>
                    <a:lnTo>
                      <a:pt x="126" y="30"/>
                    </a:lnTo>
                    <a:lnTo>
                      <a:pt x="128" y="31"/>
                    </a:lnTo>
                    <a:lnTo>
                      <a:pt x="130" y="31"/>
                    </a:lnTo>
                    <a:lnTo>
                      <a:pt x="132" y="29"/>
                    </a:lnTo>
                    <a:lnTo>
                      <a:pt x="134" y="27"/>
                    </a:lnTo>
                    <a:lnTo>
                      <a:pt x="136" y="26"/>
                    </a:lnTo>
                    <a:lnTo>
                      <a:pt x="139" y="26"/>
                    </a:lnTo>
                    <a:lnTo>
                      <a:pt x="141" y="26"/>
                    </a:lnTo>
                    <a:lnTo>
                      <a:pt x="143" y="27"/>
                    </a:lnTo>
                    <a:lnTo>
                      <a:pt x="145" y="28"/>
                    </a:lnTo>
                    <a:lnTo>
                      <a:pt x="147" y="29"/>
                    </a:lnTo>
                    <a:lnTo>
                      <a:pt x="149" y="29"/>
                    </a:lnTo>
                    <a:lnTo>
                      <a:pt x="151" y="31"/>
                    </a:lnTo>
                    <a:lnTo>
                      <a:pt x="153" y="33"/>
                    </a:lnTo>
                    <a:lnTo>
                      <a:pt x="155" y="35"/>
                    </a:lnTo>
                    <a:lnTo>
                      <a:pt x="156" y="37"/>
                    </a:lnTo>
                    <a:lnTo>
                      <a:pt x="156" y="39"/>
                    </a:lnTo>
                    <a:lnTo>
                      <a:pt x="156" y="41"/>
                    </a:lnTo>
                    <a:lnTo>
                      <a:pt x="154" y="43"/>
                    </a:lnTo>
                    <a:lnTo>
                      <a:pt x="152" y="43"/>
                    </a:lnTo>
                    <a:lnTo>
                      <a:pt x="150" y="44"/>
                    </a:lnTo>
                    <a:lnTo>
                      <a:pt x="148" y="45"/>
                    </a:lnTo>
                    <a:lnTo>
                      <a:pt x="146" y="46"/>
                    </a:lnTo>
                    <a:lnTo>
                      <a:pt x="144" y="46"/>
                    </a:lnTo>
                    <a:lnTo>
                      <a:pt x="141" y="47"/>
                    </a:lnTo>
                    <a:lnTo>
                      <a:pt x="139" y="48"/>
                    </a:lnTo>
                    <a:lnTo>
                      <a:pt x="137" y="48"/>
                    </a:lnTo>
                    <a:lnTo>
                      <a:pt x="135" y="48"/>
                    </a:lnTo>
                    <a:lnTo>
                      <a:pt x="132" y="48"/>
                    </a:lnTo>
                    <a:lnTo>
                      <a:pt x="130" y="48"/>
                    </a:lnTo>
                    <a:lnTo>
                      <a:pt x="128" y="49"/>
                    </a:lnTo>
                    <a:lnTo>
                      <a:pt x="126" y="50"/>
                    </a:lnTo>
                    <a:lnTo>
                      <a:pt x="126" y="52"/>
                    </a:lnTo>
                    <a:lnTo>
                      <a:pt x="128" y="54"/>
                    </a:lnTo>
                    <a:lnTo>
                      <a:pt x="130" y="55"/>
                    </a:lnTo>
                    <a:lnTo>
                      <a:pt x="132" y="55"/>
                    </a:lnTo>
                    <a:lnTo>
                      <a:pt x="134" y="57"/>
                    </a:lnTo>
                    <a:lnTo>
                      <a:pt x="135" y="59"/>
                    </a:lnTo>
                    <a:lnTo>
                      <a:pt x="136" y="61"/>
                    </a:lnTo>
                    <a:lnTo>
                      <a:pt x="138" y="63"/>
                    </a:lnTo>
                    <a:lnTo>
                      <a:pt x="138" y="66"/>
                    </a:lnTo>
                    <a:lnTo>
                      <a:pt x="137" y="68"/>
                    </a:lnTo>
                    <a:lnTo>
                      <a:pt x="136" y="70"/>
                    </a:lnTo>
                    <a:lnTo>
                      <a:pt x="135" y="73"/>
                    </a:lnTo>
                    <a:lnTo>
                      <a:pt x="133" y="74"/>
                    </a:lnTo>
                    <a:lnTo>
                      <a:pt x="131" y="75"/>
                    </a:lnTo>
                    <a:lnTo>
                      <a:pt x="129" y="76"/>
                    </a:lnTo>
                    <a:lnTo>
                      <a:pt x="127" y="76"/>
                    </a:lnTo>
                    <a:lnTo>
                      <a:pt x="124" y="76"/>
                    </a:lnTo>
                    <a:lnTo>
                      <a:pt x="121" y="75"/>
                    </a:lnTo>
                    <a:lnTo>
                      <a:pt x="119" y="73"/>
                    </a:lnTo>
                    <a:lnTo>
                      <a:pt x="118" y="71"/>
                    </a:lnTo>
                    <a:lnTo>
                      <a:pt x="117" y="69"/>
                    </a:lnTo>
                    <a:lnTo>
                      <a:pt x="117" y="67"/>
                    </a:lnTo>
                    <a:lnTo>
                      <a:pt x="117" y="65"/>
                    </a:lnTo>
                    <a:lnTo>
                      <a:pt x="116" y="63"/>
                    </a:lnTo>
                    <a:lnTo>
                      <a:pt x="116" y="61"/>
                    </a:lnTo>
                    <a:lnTo>
                      <a:pt x="115" y="59"/>
                    </a:lnTo>
                    <a:lnTo>
                      <a:pt x="113" y="57"/>
                    </a:lnTo>
                    <a:lnTo>
                      <a:pt x="104" y="57"/>
                    </a:lnTo>
                    <a:lnTo>
                      <a:pt x="86" y="57"/>
                    </a:lnTo>
                    <a:lnTo>
                      <a:pt x="70" y="63"/>
                    </a:lnTo>
                    <a:lnTo>
                      <a:pt x="61" y="71"/>
                    </a:lnTo>
                    <a:lnTo>
                      <a:pt x="52" y="85"/>
                    </a:lnTo>
                    <a:lnTo>
                      <a:pt x="44" y="98"/>
                    </a:lnTo>
                    <a:lnTo>
                      <a:pt x="39" y="111"/>
                    </a:lnTo>
                    <a:lnTo>
                      <a:pt x="28" y="118"/>
                    </a:lnTo>
                    <a:lnTo>
                      <a:pt x="16" y="119"/>
                    </a:lnTo>
                    <a:lnTo>
                      <a:pt x="4" y="115"/>
                    </a:lnTo>
                    <a:lnTo>
                      <a:pt x="0" y="106"/>
                    </a:lnTo>
                    <a:close/>
                  </a:path>
                </a:pathLst>
              </a:custGeom>
              <a:solidFill>
                <a:srgbClr val="000000"/>
              </a:solidFill>
              <a:ln w="9525">
                <a:noFill/>
                <a:round/>
                <a:headEnd/>
                <a:tailEnd/>
              </a:ln>
            </p:spPr>
            <p:txBody>
              <a:bodyPr/>
              <a:lstStyle/>
              <a:p>
                <a:endParaRPr lang="fr-FR">
                  <a:latin typeface="Calibri" pitchFamily="34" charset="0"/>
                </a:endParaRPr>
              </a:p>
            </p:txBody>
          </p:sp>
          <p:sp>
            <p:nvSpPr>
              <p:cNvPr id="13351" name="Freeform 22"/>
              <p:cNvSpPr>
                <a:spLocks/>
              </p:cNvSpPr>
              <p:nvPr/>
            </p:nvSpPr>
            <p:spPr bwMode="auto">
              <a:xfrm flipH="1">
                <a:off x="8046411" y="4307251"/>
                <a:ext cx="423147" cy="558539"/>
              </a:xfrm>
              <a:custGeom>
                <a:avLst/>
                <a:gdLst>
                  <a:gd name="T0" fmla="*/ 166430918 w 164"/>
                  <a:gd name="T1" fmla="*/ 6625251 h 217"/>
                  <a:gd name="T2" fmla="*/ 359491786 w 164"/>
                  <a:gd name="T3" fmla="*/ 119249370 h 217"/>
                  <a:gd name="T4" fmla="*/ 492635972 w 164"/>
                  <a:gd name="T5" fmla="*/ 225250817 h 217"/>
                  <a:gd name="T6" fmla="*/ 599152869 w 164"/>
                  <a:gd name="T7" fmla="*/ 357750725 h 217"/>
                  <a:gd name="T8" fmla="*/ 659066849 w 164"/>
                  <a:gd name="T9" fmla="*/ 496875801 h 217"/>
                  <a:gd name="T10" fmla="*/ 665723672 w 164"/>
                  <a:gd name="T11" fmla="*/ 602877207 h 217"/>
                  <a:gd name="T12" fmla="*/ 645753205 w 164"/>
                  <a:gd name="T13" fmla="*/ 715504023 h 217"/>
                  <a:gd name="T14" fmla="*/ 585836644 w 164"/>
                  <a:gd name="T15" fmla="*/ 841378602 h 217"/>
                  <a:gd name="T16" fmla="*/ 505952197 w 164"/>
                  <a:gd name="T17" fmla="*/ 1013629922 h 217"/>
                  <a:gd name="T18" fmla="*/ 452692458 w 164"/>
                  <a:gd name="T19" fmla="*/ 1159380247 h 217"/>
                  <a:gd name="T20" fmla="*/ 446035636 w 164"/>
                  <a:gd name="T21" fmla="*/ 1232255409 h 217"/>
                  <a:gd name="T22" fmla="*/ 472665505 w 164"/>
                  <a:gd name="T23" fmla="*/ 1291880074 h 217"/>
                  <a:gd name="T24" fmla="*/ 532579486 w 164"/>
                  <a:gd name="T25" fmla="*/ 1278629577 h 217"/>
                  <a:gd name="T26" fmla="*/ 659066849 w 164"/>
                  <a:gd name="T27" fmla="*/ 1238880658 h 217"/>
                  <a:gd name="T28" fmla="*/ 825497888 w 164"/>
                  <a:gd name="T29" fmla="*/ 1192503917 h 217"/>
                  <a:gd name="T30" fmla="*/ 965301477 w 164"/>
                  <a:gd name="T31" fmla="*/ 1199129165 h 217"/>
                  <a:gd name="T32" fmla="*/ 998588168 w 164"/>
                  <a:gd name="T33" fmla="*/ 1219004912 h 217"/>
                  <a:gd name="T34" fmla="*/ 1071818374 w 164"/>
                  <a:gd name="T35" fmla="*/ 1305130572 h 217"/>
                  <a:gd name="T36" fmla="*/ 1091788841 w 164"/>
                  <a:gd name="T37" fmla="*/ 1371380807 h 217"/>
                  <a:gd name="T38" fmla="*/ 1025215458 w 164"/>
                  <a:gd name="T39" fmla="*/ 1404504477 h 217"/>
                  <a:gd name="T40" fmla="*/ 865441402 w 164"/>
                  <a:gd name="T41" fmla="*/ 1371380807 h 217"/>
                  <a:gd name="T42" fmla="*/ 852127758 w 164"/>
                  <a:gd name="T43" fmla="*/ 1378006056 h 217"/>
                  <a:gd name="T44" fmla="*/ 665723672 w 164"/>
                  <a:gd name="T45" fmla="*/ 1397881802 h 217"/>
                  <a:gd name="T46" fmla="*/ 519265841 w 164"/>
                  <a:gd name="T47" fmla="*/ 1424380223 h 217"/>
                  <a:gd name="T48" fmla="*/ 399435300 w 164"/>
                  <a:gd name="T49" fmla="*/ 1437630721 h 217"/>
                  <a:gd name="T50" fmla="*/ 346178141 w 164"/>
                  <a:gd name="T51" fmla="*/ 1397881802 h 217"/>
                  <a:gd name="T52" fmla="*/ 332861836 w 164"/>
                  <a:gd name="T53" fmla="*/ 1331628993 h 217"/>
                  <a:gd name="T54" fmla="*/ 326205014 w 164"/>
                  <a:gd name="T55" fmla="*/ 1219004912 h 217"/>
                  <a:gd name="T56" fmla="*/ 346178141 w 164"/>
                  <a:gd name="T57" fmla="*/ 1079879835 h 217"/>
                  <a:gd name="T58" fmla="*/ 386121655 w 164"/>
                  <a:gd name="T59" fmla="*/ 914253764 h 217"/>
                  <a:gd name="T60" fmla="*/ 446035636 w 164"/>
                  <a:gd name="T61" fmla="*/ 768503439 h 217"/>
                  <a:gd name="T62" fmla="*/ 499292794 w 164"/>
                  <a:gd name="T63" fmla="*/ 642628700 h 217"/>
                  <a:gd name="T64" fmla="*/ 492635972 w 164"/>
                  <a:gd name="T65" fmla="*/ 576376212 h 217"/>
                  <a:gd name="T66" fmla="*/ 459349280 w 164"/>
                  <a:gd name="T67" fmla="*/ 477002628 h 217"/>
                  <a:gd name="T68" fmla="*/ 346178141 w 164"/>
                  <a:gd name="T69" fmla="*/ 371001222 h 217"/>
                  <a:gd name="T70" fmla="*/ 199717650 w 164"/>
                  <a:gd name="T71" fmla="*/ 311376477 h 217"/>
                  <a:gd name="T72" fmla="*/ 79887048 w 164"/>
                  <a:gd name="T73" fmla="*/ 258377060 h 217"/>
                  <a:gd name="T74" fmla="*/ 73230226 w 164"/>
                  <a:gd name="T75" fmla="*/ 258377060 h 217"/>
                  <a:gd name="T76" fmla="*/ 0 w 164"/>
                  <a:gd name="T77" fmla="*/ 185501898 h 217"/>
                  <a:gd name="T78" fmla="*/ 0 w 164"/>
                  <a:gd name="T79" fmla="*/ 92750949 h 217"/>
                  <a:gd name="T80" fmla="*/ 6656825 w 164"/>
                  <a:gd name="T81" fmla="*/ 86125700 h 217"/>
                  <a:gd name="T82" fmla="*/ 79887048 w 164"/>
                  <a:gd name="T83" fmla="*/ 19875751 h 217"/>
                  <a:gd name="T84" fmla="*/ 133144226 w 164"/>
                  <a:gd name="T85" fmla="*/ 0 h 217"/>
                  <a:gd name="T86" fmla="*/ 193060828 w 164"/>
                  <a:gd name="T87" fmla="*/ 6625251 h 217"/>
                  <a:gd name="T88" fmla="*/ 166430918 w 164"/>
                  <a:gd name="T89" fmla="*/ 6625251 h 2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64"/>
                  <a:gd name="T136" fmla="*/ 0 h 217"/>
                  <a:gd name="T137" fmla="*/ 164 w 164"/>
                  <a:gd name="T138" fmla="*/ 217 h 2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64" h="217">
                    <a:moveTo>
                      <a:pt x="25" y="1"/>
                    </a:moveTo>
                    <a:lnTo>
                      <a:pt x="54" y="18"/>
                    </a:lnTo>
                    <a:lnTo>
                      <a:pt x="74" y="34"/>
                    </a:lnTo>
                    <a:lnTo>
                      <a:pt x="90" y="54"/>
                    </a:lnTo>
                    <a:lnTo>
                      <a:pt x="99" y="75"/>
                    </a:lnTo>
                    <a:lnTo>
                      <a:pt x="100" y="91"/>
                    </a:lnTo>
                    <a:lnTo>
                      <a:pt x="97" y="108"/>
                    </a:lnTo>
                    <a:lnTo>
                      <a:pt x="88" y="127"/>
                    </a:lnTo>
                    <a:lnTo>
                      <a:pt x="76" y="153"/>
                    </a:lnTo>
                    <a:lnTo>
                      <a:pt x="68" y="175"/>
                    </a:lnTo>
                    <a:lnTo>
                      <a:pt x="67" y="186"/>
                    </a:lnTo>
                    <a:lnTo>
                      <a:pt x="71" y="195"/>
                    </a:lnTo>
                    <a:lnTo>
                      <a:pt x="80" y="193"/>
                    </a:lnTo>
                    <a:lnTo>
                      <a:pt x="99" y="187"/>
                    </a:lnTo>
                    <a:lnTo>
                      <a:pt x="124" y="180"/>
                    </a:lnTo>
                    <a:lnTo>
                      <a:pt x="145" y="181"/>
                    </a:lnTo>
                    <a:lnTo>
                      <a:pt x="150" y="184"/>
                    </a:lnTo>
                    <a:lnTo>
                      <a:pt x="161" y="197"/>
                    </a:lnTo>
                    <a:lnTo>
                      <a:pt x="164" y="207"/>
                    </a:lnTo>
                    <a:lnTo>
                      <a:pt x="154" y="212"/>
                    </a:lnTo>
                    <a:lnTo>
                      <a:pt x="130" y="207"/>
                    </a:lnTo>
                    <a:lnTo>
                      <a:pt x="128" y="208"/>
                    </a:lnTo>
                    <a:lnTo>
                      <a:pt x="100" y="211"/>
                    </a:lnTo>
                    <a:lnTo>
                      <a:pt x="78" y="215"/>
                    </a:lnTo>
                    <a:lnTo>
                      <a:pt x="60" y="217"/>
                    </a:lnTo>
                    <a:lnTo>
                      <a:pt x="52" y="211"/>
                    </a:lnTo>
                    <a:lnTo>
                      <a:pt x="50" y="201"/>
                    </a:lnTo>
                    <a:lnTo>
                      <a:pt x="49" y="184"/>
                    </a:lnTo>
                    <a:lnTo>
                      <a:pt x="52" y="163"/>
                    </a:lnTo>
                    <a:lnTo>
                      <a:pt x="58" y="138"/>
                    </a:lnTo>
                    <a:lnTo>
                      <a:pt x="67" y="116"/>
                    </a:lnTo>
                    <a:lnTo>
                      <a:pt x="75" y="97"/>
                    </a:lnTo>
                    <a:lnTo>
                      <a:pt x="74" y="87"/>
                    </a:lnTo>
                    <a:lnTo>
                      <a:pt x="69" y="72"/>
                    </a:lnTo>
                    <a:lnTo>
                      <a:pt x="52" y="56"/>
                    </a:lnTo>
                    <a:lnTo>
                      <a:pt x="30" y="47"/>
                    </a:lnTo>
                    <a:lnTo>
                      <a:pt x="12" y="39"/>
                    </a:lnTo>
                    <a:lnTo>
                      <a:pt x="11" y="39"/>
                    </a:lnTo>
                    <a:lnTo>
                      <a:pt x="0" y="28"/>
                    </a:lnTo>
                    <a:lnTo>
                      <a:pt x="0" y="14"/>
                    </a:lnTo>
                    <a:lnTo>
                      <a:pt x="1" y="13"/>
                    </a:lnTo>
                    <a:lnTo>
                      <a:pt x="12" y="3"/>
                    </a:lnTo>
                    <a:lnTo>
                      <a:pt x="20" y="0"/>
                    </a:lnTo>
                    <a:lnTo>
                      <a:pt x="29" y="1"/>
                    </a:lnTo>
                    <a:lnTo>
                      <a:pt x="25" y="1"/>
                    </a:lnTo>
                    <a:close/>
                  </a:path>
                </a:pathLst>
              </a:custGeom>
              <a:solidFill>
                <a:srgbClr val="000000"/>
              </a:solidFill>
              <a:ln w="9525">
                <a:noFill/>
                <a:round/>
                <a:headEnd/>
                <a:tailEnd/>
              </a:ln>
            </p:spPr>
            <p:txBody>
              <a:bodyPr/>
              <a:lstStyle/>
              <a:p>
                <a:endParaRPr lang="fr-FR">
                  <a:latin typeface="Calibri" pitchFamily="34" charset="0"/>
                </a:endParaRPr>
              </a:p>
            </p:txBody>
          </p:sp>
          <p:sp>
            <p:nvSpPr>
              <p:cNvPr id="13352" name="Freeform 20"/>
              <p:cNvSpPr>
                <a:spLocks/>
              </p:cNvSpPr>
              <p:nvPr/>
            </p:nvSpPr>
            <p:spPr bwMode="auto">
              <a:xfrm flipH="1">
                <a:off x="8020609" y="3797616"/>
                <a:ext cx="531514" cy="422122"/>
              </a:xfrm>
              <a:custGeom>
                <a:avLst/>
                <a:gdLst>
                  <a:gd name="T0" fmla="*/ 133144258 w 206"/>
                  <a:gd name="T1" fmla="*/ 523377194 h 164"/>
                  <a:gd name="T2" fmla="*/ 339518819 w 206"/>
                  <a:gd name="T3" fmla="*/ 722129821 h 164"/>
                  <a:gd name="T4" fmla="*/ 579179959 w 206"/>
                  <a:gd name="T5" fmla="*/ 914254460 h 164"/>
                  <a:gd name="T6" fmla="*/ 878757835 w 206"/>
                  <a:gd name="T7" fmla="*/ 934130221 h 164"/>
                  <a:gd name="T8" fmla="*/ 1071818627 w 206"/>
                  <a:gd name="T9" fmla="*/ 569753970 h 164"/>
                  <a:gd name="T10" fmla="*/ 1085132275 w 206"/>
                  <a:gd name="T11" fmla="*/ 424003535 h 164"/>
                  <a:gd name="T12" fmla="*/ 1065159223 w 206"/>
                  <a:gd name="T13" fmla="*/ 384252012 h 164"/>
                  <a:gd name="T14" fmla="*/ 1025215700 w 206"/>
                  <a:gd name="T15" fmla="*/ 371001504 h 164"/>
                  <a:gd name="T16" fmla="*/ 978615353 w 206"/>
                  <a:gd name="T17" fmla="*/ 357750997 h 164"/>
                  <a:gd name="T18" fmla="*/ 932015006 w 206"/>
                  <a:gd name="T19" fmla="*/ 344503063 h 164"/>
                  <a:gd name="T20" fmla="*/ 898728306 w 206"/>
                  <a:gd name="T21" fmla="*/ 298126206 h 164"/>
                  <a:gd name="T22" fmla="*/ 885414659 w 206"/>
                  <a:gd name="T23" fmla="*/ 245126749 h 164"/>
                  <a:gd name="T24" fmla="*/ 932015006 w 206"/>
                  <a:gd name="T25" fmla="*/ 212000480 h 164"/>
                  <a:gd name="T26" fmla="*/ 978615353 w 206"/>
                  <a:gd name="T27" fmla="*/ 205375227 h 164"/>
                  <a:gd name="T28" fmla="*/ 1025215700 w 206"/>
                  <a:gd name="T29" fmla="*/ 212000480 h 164"/>
                  <a:gd name="T30" fmla="*/ 1058502399 w 206"/>
                  <a:gd name="T31" fmla="*/ 245126749 h 164"/>
                  <a:gd name="T32" fmla="*/ 1098445923 w 206"/>
                  <a:gd name="T33" fmla="*/ 278250444 h 164"/>
                  <a:gd name="T34" fmla="*/ 1131732622 w 206"/>
                  <a:gd name="T35" fmla="*/ 278250444 h 164"/>
                  <a:gd name="T36" fmla="*/ 1151705674 w 206"/>
                  <a:gd name="T37" fmla="*/ 238501496 h 164"/>
                  <a:gd name="T38" fmla="*/ 1158362498 w 206"/>
                  <a:gd name="T39" fmla="*/ 198749973 h 164"/>
                  <a:gd name="T40" fmla="*/ 1158362498 w 206"/>
                  <a:gd name="T41" fmla="*/ 159000984 h 164"/>
                  <a:gd name="T42" fmla="*/ 1165019322 w 206"/>
                  <a:gd name="T43" fmla="*/ 112626781 h 164"/>
                  <a:gd name="T44" fmla="*/ 1171676145 w 206"/>
                  <a:gd name="T45" fmla="*/ 66249984 h 164"/>
                  <a:gd name="T46" fmla="*/ 1184989793 w 206"/>
                  <a:gd name="T47" fmla="*/ 19875766 h 164"/>
                  <a:gd name="T48" fmla="*/ 1231592720 w 206"/>
                  <a:gd name="T49" fmla="*/ 0 h 164"/>
                  <a:gd name="T50" fmla="*/ 1271536244 w 206"/>
                  <a:gd name="T51" fmla="*/ 13250513 h 164"/>
                  <a:gd name="T52" fmla="*/ 1304820363 w 206"/>
                  <a:gd name="T53" fmla="*/ 52999477 h 164"/>
                  <a:gd name="T54" fmla="*/ 1304820363 w 206"/>
                  <a:gd name="T55" fmla="*/ 99376273 h 164"/>
                  <a:gd name="T56" fmla="*/ 1291506715 w 206"/>
                  <a:gd name="T57" fmla="*/ 132499968 h 164"/>
                  <a:gd name="T58" fmla="*/ 1271536244 w 206"/>
                  <a:gd name="T59" fmla="*/ 185502039 h 164"/>
                  <a:gd name="T60" fmla="*/ 1271536244 w 206"/>
                  <a:gd name="T61" fmla="*/ 212000480 h 164"/>
                  <a:gd name="T62" fmla="*/ 1311479767 w 206"/>
                  <a:gd name="T63" fmla="*/ 212000480 h 164"/>
                  <a:gd name="T64" fmla="*/ 1364737260 w 206"/>
                  <a:gd name="T65" fmla="*/ 238501496 h 164"/>
                  <a:gd name="T66" fmla="*/ 1371394084 w 206"/>
                  <a:gd name="T67" fmla="*/ 271627765 h 164"/>
                  <a:gd name="T68" fmla="*/ 1358080437 w 206"/>
                  <a:gd name="T69" fmla="*/ 318001967 h 164"/>
                  <a:gd name="T70" fmla="*/ 1324793415 w 206"/>
                  <a:gd name="T71" fmla="*/ 357750997 h 164"/>
                  <a:gd name="T72" fmla="*/ 1284849891 w 206"/>
                  <a:gd name="T73" fmla="*/ 390877266 h 164"/>
                  <a:gd name="T74" fmla="*/ 1251563192 w 206"/>
                  <a:gd name="T75" fmla="*/ 430626215 h 164"/>
                  <a:gd name="T76" fmla="*/ 1184989793 w 206"/>
                  <a:gd name="T77" fmla="*/ 516751940 h 164"/>
                  <a:gd name="T78" fmla="*/ 991931581 w 206"/>
                  <a:gd name="T79" fmla="*/ 987129677 h 164"/>
                  <a:gd name="T80" fmla="*/ 778897736 w 206"/>
                  <a:gd name="T81" fmla="*/ 1086505911 h 164"/>
                  <a:gd name="T82" fmla="*/ 392778570 w 206"/>
                  <a:gd name="T83" fmla="*/ 960631236 h 164"/>
                  <a:gd name="T84" fmla="*/ 0 w 206"/>
                  <a:gd name="T85" fmla="*/ 669127630 h 16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6"/>
                  <a:gd name="T130" fmla="*/ 0 h 164"/>
                  <a:gd name="T131" fmla="*/ 206 w 206"/>
                  <a:gd name="T132" fmla="*/ 164 h 16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6" h="164">
                    <a:moveTo>
                      <a:pt x="0" y="85"/>
                    </a:moveTo>
                    <a:lnTo>
                      <a:pt x="8" y="79"/>
                    </a:lnTo>
                    <a:lnTo>
                      <a:pt x="20" y="79"/>
                    </a:lnTo>
                    <a:lnTo>
                      <a:pt x="31" y="85"/>
                    </a:lnTo>
                    <a:lnTo>
                      <a:pt x="41" y="96"/>
                    </a:lnTo>
                    <a:lnTo>
                      <a:pt x="51" y="109"/>
                    </a:lnTo>
                    <a:lnTo>
                      <a:pt x="63" y="121"/>
                    </a:lnTo>
                    <a:lnTo>
                      <a:pt x="75" y="131"/>
                    </a:lnTo>
                    <a:lnTo>
                      <a:pt x="87" y="138"/>
                    </a:lnTo>
                    <a:lnTo>
                      <a:pt x="102" y="142"/>
                    </a:lnTo>
                    <a:lnTo>
                      <a:pt x="119" y="143"/>
                    </a:lnTo>
                    <a:lnTo>
                      <a:pt x="132" y="141"/>
                    </a:lnTo>
                    <a:lnTo>
                      <a:pt x="145" y="127"/>
                    </a:lnTo>
                    <a:lnTo>
                      <a:pt x="153" y="109"/>
                    </a:lnTo>
                    <a:lnTo>
                      <a:pt x="161" y="86"/>
                    </a:lnTo>
                    <a:lnTo>
                      <a:pt x="165" y="68"/>
                    </a:lnTo>
                    <a:lnTo>
                      <a:pt x="164" y="66"/>
                    </a:lnTo>
                    <a:lnTo>
                      <a:pt x="163" y="64"/>
                    </a:lnTo>
                    <a:lnTo>
                      <a:pt x="163" y="62"/>
                    </a:lnTo>
                    <a:lnTo>
                      <a:pt x="162" y="60"/>
                    </a:lnTo>
                    <a:lnTo>
                      <a:pt x="160" y="58"/>
                    </a:lnTo>
                    <a:lnTo>
                      <a:pt x="158" y="57"/>
                    </a:lnTo>
                    <a:lnTo>
                      <a:pt x="156" y="56"/>
                    </a:lnTo>
                    <a:lnTo>
                      <a:pt x="154" y="56"/>
                    </a:lnTo>
                    <a:lnTo>
                      <a:pt x="151" y="56"/>
                    </a:lnTo>
                    <a:lnTo>
                      <a:pt x="149" y="56"/>
                    </a:lnTo>
                    <a:lnTo>
                      <a:pt x="147" y="54"/>
                    </a:lnTo>
                    <a:lnTo>
                      <a:pt x="145" y="54"/>
                    </a:lnTo>
                    <a:lnTo>
                      <a:pt x="142" y="53"/>
                    </a:lnTo>
                    <a:lnTo>
                      <a:pt x="140" y="52"/>
                    </a:lnTo>
                    <a:lnTo>
                      <a:pt x="138" y="49"/>
                    </a:lnTo>
                    <a:lnTo>
                      <a:pt x="136" y="47"/>
                    </a:lnTo>
                    <a:lnTo>
                      <a:pt x="135" y="45"/>
                    </a:lnTo>
                    <a:lnTo>
                      <a:pt x="133" y="41"/>
                    </a:lnTo>
                    <a:lnTo>
                      <a:pt x="133" y="40"/>
                    </a:lnTo>
                    <a:lnTo>
                      <a:pt x="133" y="37"/>
                    </a:lnTo>
                    <a:lnTo>
                      <a:pt x="135" y="34"/>
                    </a:lnTo>
                    <a:lnTo>
                      <a:pt x="138" y="32"/>
                    </a:lnTo>
                    <a:lnTo>
                      <a:pt x="140" y="32"/>
                    </a:lnTo>
                    <a:lnTo>
                      <a:pt x="142" y="31"/>
                    </a:lnTo>
                    <a:lnTo>
                      <a:pt x="145" y="31"/>
                    </a:lnTo>
                    <a:lnTo>
                      <a:pt x="147" y="31"/>
                    </a:lnTo>
                    <a:lnTo>
                      <a:pt x="150" y="31"/>
                    </a:lnTo>
                    <a:lnTo>
                      <a:pt x="152" y="31"/>
                    </a:lnTo>
                    <a:lnTo>
                      <a:pt x="154" y="32"/>
                    </a:lnTo>
                    <a:lnTo>
                      <a:pt x="156" y="34"/>
                    </a:lnTo>
                    <a:lnTo>
                      <a:pt x="158" y="36"/>
                    </a:lnTo>
                    <a:lnTo>
                      <a:pt x="159" y="37"/>
                    </a:lnTo>
                    <a:lnTo>
                      <a:pt x="161" y="40"/>
                    </a:lnTo>
                    <a:lnTo>
                      <a:pt x="162" y="41"/>
                    </a:lnTo>
                    <a:lnTo>
                      <a:pt x="165" y="42"/>
                    </a:lnTo>
                    <a:lnTo>
                      <a:pt x="166" y="44"/>
                    </a:lnTo>
                    <a:lnTo>
                      <a:pt x="169" y="44"/>
                    </a:lnTo>
                    <a:lnTo>
                      <a:pt x="170" y="42"/>
                    </a:lnTo>
                    <a:lnTo>
                      <a:pt x="173" y="41"/>
                    </a:lnTo>
                    <a:lnTo>
                      <a:pt x="173" y="38"/>
                    </a:lnTo>
                    <a:lnTo>
                      <a:pt x="173" y="36"/>
                    </a:lnTo>
                    <a:lnTo>
                      <a:pt x="173" y="34"/>
                    </a:lnTo>
                    <a:lnTo>
                      <a:pt x="174" y="32"/>
                    </a:lnTo>
                    <a:lnTo>
                      <a:pt x="174" y="30"/>
                    </a:lnTo>
                    <a:lnTo>
                      <a:pt x="174" y="28"/>
                    </a:lnTo>
                    <a:lnTo>
                      <a:pt x="174" y="26"/>
                    </a:lnTo>
                    <a:lnTo>
                      <a:pt x="174" y="24"/>
                    </a:lnTo>
                    <a:lnTo>
                      <a:pt x="175" y="21"/>
                    </a:lnTo>
                    <a:lnTo>
                      <a:pt x="175" y="19"/>
                    </a:lnTo>
                    <a:lnTo>
                      <a:pt x="175" y="17"/>
                    </a:lnTo>
                    <a:lnTo>
                      <a:pt x="176" y="15"/>
                    </a:lnTo>
                    <a:lnTo>
                      <a:pt x="176" y="12"/>
                    </a:lnTo>
                    <a:lnTo>
                      <a:pt x="176" y="10"/>
                    </a:lnTo>
                    <a:lnTo>
                      <a:pt x="177" y="8"/>
                    </a:lnTo>
                    <a:lnTo>
                      <a:pt x="177" y="4"/>
                    </a:lnTo>
                    <a:lnTo>
                      <a:pt x="178" y="3"/>
                    </a:lnTo>
                    <a:lnTo>
                      <a:pt x="180" y="1"/>
                    </a:lnTo>
                    <a:lnTo>
                      <a:pt x="182" y="0"/>
                    </a:lnTo>
                    <a:lnTo>
                      <a:pt x="185" y="0"/>
                    </a:lnTo>
                    <a:lnTo>
                      <a:pt x="187" y="0"/>
                    </a:lnTo>
                    <a:lnTo>
                      <a:pt x="189" y="0"/>
                    </a:lnTo>
                    <a:lnTo>
                      <a:pt x="191" y="2"/>
                    </a:lnTo>
                    <a:lnTo>
                      <a:pt x="193" y="4"/>
                    </a:lnTo>
                    <a:lnTo>
                      <a:pt x="195" y="7"/>
                    </a:lnTo>
                    <a:lnTo>
                      <a:pt x="196" y="8"/>
                    </a:lnTo>
                    <a:lnTo>
                      <a:pt x="196" y="11"/>
                    </a:lnTo>
                    <a:lnTo>
                      <a:pt x="196" y="12"/>
                    </a:lnTo>
                    <a:lnTo>
                      <a:pt x="196" y="15"/>
                    </a:lnTo>
                    <a:lnTo>
                      <a:pt x="195" y="16"/>
                    </a:lnTo>
                    <a:lnTo>
                      <a:pt x="194" y="19"/>
                    </a:lnTo>
                    <a:lnTo>
                      <a:pt x="194" y="20"/>
                    </a:lnTo>
                    <a:lnTo>
                      <a:pt x="193" y="23"/>
                    </a:lnTo>
                    <a:lnTo>
                      <a:pt x="193" y="26"/>
                    </a:lnTo>
                    <a:lnTo>
                      <a:pt x="191" y="28"/>
                    </a:lnTo>
                    <a:lnTo>
                      <a:pt x="190" y="30"/>
                    </a:lnTo>
                    <a:lnTo>
                      <a:pt x="189" y="32"/>
                    </a:lnTo>
                    <a:lnTo>
                      <a:pt x="191" y="32"/>
                    </a:lnTo>
                    <a:lnTo>
                      <a:pt x="193" y="32"/>
                    </a:lnTo>
                    <a:lnTo>
                      <a:pt x="195" y="32"/>
                    </a:lnTo>
                    <a:lnTo>
                      <a:pt x="197" y="32"/>
                    </a:lnTo>
                    <a:lnTo>
                      <a:pt x="200" y="33"/>
                    </a:lnTo>
                    <a:lnTo>
                      <a:pt x="202" y="35"/>
                    </a:lnTo>
                    <a:lnTo>
                      <a:pt x="205" y="36"/>
                    </a:lnTo>
                    <a:lnTo>
                      <a:pt x="205" y="37"/>
                    </a:lnTo>
                    <a:lnTo>
                      <a:pt x="205" y="40"/>
                    </a:lnTo>
                    <a:lnTo>
                      <a:pt x="206" y="41"/>
                    </a:lnTo>
                    <a:lnTo>
                      <a:pt x="205" y="44"/>
                    </a:lnTo>
                    <a:lnTo>
                      <a:pt x="205" y="45"/>
                    </a:lnTo>
                    <a:lnTo>
                      <a:pt x="204" y="48"/>
                    </a:lnTo>
                    <a:lnTo>
                      <a:pt x="203" y="49"/>
                    </a:lnTo>
                    <a:lnTo>
                      <a:pt x="201" y="52"/>
                    </a:lnTo>
                    <a:lnTo>
                      <a:pt x="199" y="54"/>
                    </a:lnTo>
                    <a:lnTo>
                      <a:pt x="197" y="56"/>
                    </a:lnTo>
                    <a:lnTo>
                      <a:pt x="194" y="58"/>
                    </a:lnTo>
                    <a:lnTo>
                      <a:pt x="193" y="59"/>
                    </a:lnTo>
                    <a:lnTo>
                      <a:pt x="191" y="61"/>
                    </a:lnTo>
                    <a:lnTo>
                      <a:pt x="189" y="62"/>
                    </a:lnTo>
                    <a:lnTo>
                      <a:pt x="188" y="65"/>
                    </a:lnTo>
                    <a:lnTo>
                      <a:pt x="187" y="67"/>
                    </a:lnTo>
                    <a:lnTo>
                      <a:pt x="186" y="69"/>
                    </a:lnTo>
                    <a:lnTo>
                      <a:pt x="178" y="78"/>
                    </a:lnTo>
                    <a:lnTo>
                      <a:pt x="171" y="101"/>
                    </a:lnTo>
                    <a:lnTo>
                      <a:pt x="160" y="130"/>
                    </a:lnTo>
                    <a:lnTo>
                      <a:pt x="149" y="149"/>
                    </a:lnTo>
                    <a:lnTo>
                      <a:pt x="139" y="160"/>
                    </a:lnTo>
                    <a:lnTo>
                      <a:pt x="129" y="164"/>
                    </a:lnTo>
                    <a:lnTo>
                      <a:pt x="117" y="164"/>
                    </a:lnTo>
                    <a:lnTo>
                      <a:pt x="100" y="161"/>
                    </a:lnTo>
                    <a:lnTo>
                      <a:pt x="81" y="156"/>
                    </a:lnTo>
                    <a:lnTo>
                      <a:pt x="59" y="145"/>
                    </a:lnTo>
                    <a:lnTo>
                      <a:pt x="37" y="131"/>
                    </a:lnTo>
                    <a:lnTo>
                      <a:pt x="15" y="116"/>
                    </a:lnTo>
                    <a:lnTo>
                      <a:pt x="0" y="101"/>
                    </a:lnTo>
                    <a:lnTo>
                      <a:pt x="0" y="90"/>
                    </a:lnTo>
                    <a:lnTo>
                      <a:pt x="0" y="85"/>
                    </a:lnTo>
                    <a:close/>
                  </a:path>
                </a:pathLst>
              </a:custGeom>
              <a:solidFill>
                <a:srgbClr val="000000"/>
              </a:solidFill>
              <a:ln w="9525">
                <a:noFill/>
                <a:round/>
                <a:headEnd/>
                <a:tailEnd/>
              </a:ln>
            </p:spPr>
            <p:txBody>
              <a:bodyPr/>
              <a:lstStyle/>
              <a:p>
                <a:endParaRPr lang="fr-FR">
                  <a:latin typeface="Calibri" pitchFamily="34" charset="0"/>
                </a:endParaRPr>
              </a:p>
            </p:txBody>
          </p:sp>
        </p:grpSp>
        <p:sp>
          <p:nvSpPr>
            <p:cNvPr id="13347" name="Freeform 22"/>
            <p:cNvSpPr>
              <a:spLocks/>
            </p:cNvSpPr>
            <p:nvPr/>
          </p:nvSpPr>
          <p:spPr bwMode="auto">
            <a:xfrm rot="20541309" flipH="1">
              <a:off x="7711350" y="5326577"/>
              <a:ext cx="354070" cy="572773"/>
            </a:xfrm>
            <a:custGeom>
              <a:avLst/>
              <a:gdLst>
                <a:gd name="T0" fmla="*/ 116527882 w 164"/>
                <a:gd name="T1" fmla="*/ 6968299 h 217"/>
                <a:gd name="T2" fmla="*/ 251700565 w 164"/>
                <a:gd name="T3" fmla="*/ 125405619 h 217"/>
                <a:gd name="T4" fmla="*/ 344922479 w 164"/>
                <a:gd name="T5" fmla="*/ 236877285 h 217"/>
                <a:gd name="T6" fmla="*/ 419501683 w 164"/>
                <a:gd name="T7" fmla="*/ 376216898 h 217"/>
                <a:gd name="T8" fmla="*/ 461450327 w 164"/>
                <a:gd name="T9" fmla="*/ 522524725 h 217"/>
                <a:gd name="T10" fmla="*/ 466111527 w 164"/>
                <a:gd name="T11" fmla="*/ 633996349 h 217"/>
                <a:gd name="T12" fmla="*/ 452127926 w 164"/>
                <a:gd name="T13" fmla="*/ 752436435 h 217"/>
                <a:gd name="T14" fmla="*/ 410179282 w 164"/>
                <a:gd name="T15" fmla="*/ 884807670 h 217"/>
                <a:gd name="T16" fmla="*/ 354244879 w 164"/>
                <a:gd name="T17" fmla="*/ 1065951699 h 217"/>
                <a:gd name="T18" fmla="*/ 316957436 w 164"/>
                <a:gd name="T19" fmla="*/ 1219225183 h 217"/>
                <a:gd name="T20" fmla="*/ 312296236 w 164"/>
                <a:gd name="T21" fmla="*/ 1295860605 h 217"/>
                <a:gd name="T22" fmla="*/ 330938878 w 164"/>
                <a:gd name="T23" fmla="*/ 1358564714 h 217"/>
                <a:gd name="T24" fmla="*/ 372889680 w 164"/>
                <a:gd name="T25" fmla="*/ 1344630761 h 217"/>
                <a:gd name="T26" fmla="*/ 461450327 w 164"/>
                <a:gd name="T27" fmla="*/ 1302828901 h 217"/>
                <a:gd name="T28" fmla="*/ 577978309 w 164"/>
                <a:gd name="T29" fmla="*/ 1254058746 h 217"/>
                <a:gd name="T30" fmla="*/ 675863515 w 164"/>
                <a:gd name="T31" fmla="*/ 1261027042 h 217"/>
                <a:gd name="T32" fmla="*/ 699169517 w 164"/>
                <a:gd name="T33" fmla="*/ 1281926652 h 217"/>
                <a:gd name="T34" fmla="*/ 750440561 w 164"/>
                <a:gd name="T35" fmla="*/ 1372498667 h 217"/>
                <a:gd name="T36" fmla="*/ 764424162 w 164"/>
                <a:gd name="T37" fmla="*/ 1442168762 h 217"/>
                <a:gd name="T38" fmla="*/ 717812159 w 164"/>
                <a:gd name="T39" fmla="*/ 1477002325 h 217"/>
                <a:gd name="T40" fmla="*/ 605945511 w 164"/>
                <a:gd name="T41" fmla="*/ 1442168762 h 217"/>
                <a:gd name="T42" fmla="*/ 596623111 w 164"/>
                <a:gd name="T43" fmla="*/ 1449134419 h 217"/>
                <a:gd name="T44" fmla="*/ 466111527 w 164"/>
                <a:gd name="T45" fmla="*/ 1470036668 h 217"/>
                <a:gd name="T46" fmla="*/ 363567280 w 164"/>
                <a:gd name="T47" fmla="*/ 1497904574 h 217"/>
                <a:gd name="T48" fmla="*/ 279667766 w 164"/>
                <a:gd name="T49" fmla="*/ 1511838527 h 217"/>
                <a:gd name="T50" fmla="*/ 242378164 w 164"/>
                <a:gd name="T51" fmla="*/ 1470036668 h 217"/>
                <a:gd name="T52" fmla="*/ 233055763 w 164"/>
                <a:gd name="T53" fmla="*/ 1400366903 h 217"/>
                <a:gd name="T54" fmla="*/ 228394563 w 164"/>
                <a:gd name="T55" fmla="*/ 1281926652 h 217"/>
                <a:gd name="T56" fmla="*/ 242378164 w 164"/>
                <a:gd name="T57" fmla="*/ 1135621465 h 217"/>
                <a:gd name="T58" fmla="*/ 270345366 w 164"/>
                <a:gd name="T59" fmla="*/ 961445731 h 217"/>
                <a:gd name="T60" fmla="*/ 312296236 w 164"/>
                <a:gd name="T61" fmla="*/ 808172248 h 217"/>
                <a:gd name="T62" fmla="*/ 349583679 w 164"/>
                <a:gd name="T63" fmla="*/ 675798209 h 217"/>
                <a:gd name="T64" fmla="*/ 344922479 w 164"/>
                <a:gd name="T65" fmla="*/ 606128443 h 217"/>
                <a:gd name="T66" fmla="*/ 321616477 w 164"/>
                <a:gd name="T67" fmla="*/ 501625115 h 217"/>
                <a:gd name="T68" fmla="*/ 242378164 w 164"/>
                <a:gd name="T69" fmla="*/ 390150851 h 217"/>
                <a:gd name="T70" fmla="*/ 139833883 w 164"/>
                <a:gd name="T71" fmla="*/ 327449299 h 217"/>
                <a:gd name="T72" fmla="*/ 55934420 w 164"/>
                <a:gd name="T73" fmla="*/ 271713487 h 217"/>
                <a:gd name="T74" fmla="*/ 51273220 w 164"/>
                <a:gd name="T75" fmla="*/ 271713487 h 217"/>
                <a:gd name="T76" fmla="*/ 0 w 164"/>
                <a:gd name="T77" fmla="*/ 195075425 h 217"/>
                <a:gd name="T78" fmla="*/ 0 w 164"/>
                <a:gd name="T79" fmla="*/ 97537713 h 217"/>
                <a:gd name="T80" fmla="*/ 4661202 w 164"/>
                <a:gd name="T81" fmla="*/ 90572056 h 217"/>
                <a:gd name="T82" fmla="*/ 55934420 w 164"/>
                <a:gd name="T83" fmla="*/ 20902255 h 217"/>
                <a:gd name="T84" fmla="*/ 93221880 w 164"/>
                <a:gd name="T85" fmla="*/ 0 h 217"/>
                <a:gd name="T86" fmla="*/ 135172683 w 164"/>
                <a:gd name="T87" fmla="*/ 6968299 h 217"/>
                <a:gd name="T88" fmla="*/ 116527882 w 164"/>
                <a:gd name="T89" fmla="*/ 6968299 h 2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64"/>
                <a:gd name="T136" fmla="*/ 0 h 217"/>
                <a:gd name="T137" fmla="*/ 164 w 164"/>
                <a:gd name="T138" fmla="*/ 217 h 2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64" h="217">
                  <a:moveTo>
                    <a:pt x="25" y="1"/>
                  </a:moveTo>
                  <a:lnTo>
                    <a:pt x="54" y="18"/>
                  </a:lnTo>
                  <a:lnTo>
                    <a:pt x="74" y="34"/>
                  </a:lnTo>
                  <a:lnTo>
                    <a:pt x="90" y="54"/>
                  </a:lnTo>
                  <a:lnTo>
                    <a:pt x="99" y="75"/>
                  </a:lnTo>
                  <a:lnTo>
                    <a:pt x="100" y="91"/>
                  </a:lnTo>
                  <a:lnTo>
                    <a:pt x="97" y="108"/>
                  </a:lnTo>
                  <a:lnTo>
                    <a:pt x="88" y="127"/>
                  </a:lnTo>
                  <a:lnTo>
                    <a:pt x="76" y="153"/>
                  </a:lnTo>
                  <a:lnTo>
                    <a:pt x="68" y="175"/>
                  </a:lnTo>
                  <a:lnTo>
                    <a:pt x="67" y="186"/>
                  </a:lnTo>
                  <a:lnTo>
                    <a:pt x="71" y="195"/>
                  </a:lnTo>
                  <a:lnTo>
                    <a:pt x="80" y="193"/>
                  </a:lnTo>
                  <a:lnTo>
                    <a:pt x="99" y="187"/>
                  </a:lnTo>
                  <a:lnTo>
                    <a:pt x="124" y="180"/>
                  </a:lnTo>
                  <a:lnTo>
                    <a:pt x="145" y="181"/>
                  </a:lnTo>
                  <a:lnTo>
                    <a:pt x="150" y="184"/>
                  </a:lnTo>
                  <a:lnTo>
                    <a:pt x="161" y="197"/>
                  </a:lnTo>
                  <a:lnTo>
                    <a:pt x="164" y="207"/>
                  </a:lnTo>
                  <a:lnTo>
                    <a:pt x="154" y="212"/>
                  </a:lnTo>
                  <a:lnTo>
                    <a:pt x="130" y="207"/>
                  </a:lnTo>
                  <a:lnTo>
                    <a:pt x="128" y="208"/>
                  </a:lnTo>
                  <a:lnTo>
                    <a:pt x="100" y="211"/>
                  </a:lnTo>
                  <a:lnTo>
                    <a:pt x="78" y="215"/>
                  </a:lnTo>
                  <a:lnTo>
                    <a:pt x="60" y="217"/>
                  </a:lnTo>
                  <a:lnTo>
                    <a:pt x="52" y="211"/>
                  </a:lnTo>
                  <a:lnTo>
                    <a:pt x="50" y="201"/>
                  </a:lnTo>
                  <a:lnTo>
                    <a:pt x="49" y="184"/>
                  </a:lnTo>
                  <a:lnTo>
                    <a:pt x="52" y="163"/>
                  </a:lnTo>
                  <a:lnTo>
                    <a:pt x="58" y="138"/>
                  </a:lnTo>
                  <a:lnTo>
                    <a:pt x="67" y="116"/>
                  </a:lnTo>
                  <a:lnTo>
                    <a:pt x="75" y="97"/>
                  </a:lnTo>
                  <a:lnTo>
                    <a:pt x="74" y="87"/>
                  </a:lnTo>
                  <a:lnTo>
                    <a:pt x="69" y="72"/>
                  </a:lnTo>
                  <a:lnTo>
                    <a:pt x="52" y="56"/>
                  </a:lnTo>
                  <a:lnTo>
                    <a:pt x="30" y="47"/>
                  </a:lnTo>
                  <a:lnTo>
                    <a:pt x="12" y="39"/>
                  </a:lnTo>
                  <a:lnTo>
                    <a:pt x="11" y="39"/>
                  </a:lnTo>
                  <a:lnTo>
                    <a:pt x="0" y="28"/>
                  </a:lnTo>
                  <a:lnTo>
                    <a:pt x="0" y="14"/>
                  </a:lnTo>
                  <a:lnTo>
                    <a:pt x="1" y="13"/>
                  </a:lnTo>
                  <a:lnTo>
                    <a:pt x="12" y="3"/>
                  </a:lnTo>
                  <a:lnTo>
                    <a:pt x="20" y="0"/>
                  </a:lnTo>
                  <a:lnTo>
                    <a:pt x="29" y="1"/>
                  </a:lnTo>
                  <a:lnTo>
                    <a:pt x="25" y="1"/>
                  </a:lnTo>
                  <a:close/>
                </a:path>
              </a:pathLst>
            </a:custGeom>
            <a:solidFill>
              <a:srgbClr val="000000"/>
            </a:solidFill>
            <a:ln w="9525">
              <a:noFill/>
              <a:round/>
              <a:headEnd/>
              <a:tailEnd/>
            </a:ln>
          </p:spPr>
          <p:txBody>
            <a:bodyPr/>
            <a:lstStyle/>
            <a:p>
              <a:endParaRPr lang="fr-FR">
                <a:latin typeface="Calibri" pitchFamily="34" charset="0"/>
              </a:endParaRPr>
            </a:p>
          </p:txBody>
        </p:sp>
      </p:grpSp>
      <p:grpSp>
        <p:nvGrpSpPr>
          <p:cNvPr id="7" name="Groupe 18"/>
          <p:cNvGrpSpPr>
            <a:grpSpLocks/>
          </p:cNvGrpSpPr>
          <p:nvPr/>
        </p:nvGrpSpPr>
        <p:grpSpPr bwMode="auto">
          <a:xfrm>
            <a:off x="1706563" y="4429125"/>
            <a:ext cx="865187" cy="1417638"/>
            <a:chOff x="4427984" y="4293096"/>
            <a:chExt cx="864096" cy="1417386"/>
          </a:xfrm>
        </p:grpSpPr>
        <p:sp>
          <p:nvSpPr>
            <p:cNvPr id="13340" name="Freeform 51"/>
            <p:cNvSpPr>
              <a:spLocks/>
            </p:cNvSpPr>
            <p:nvPr/>
          </p:nvSpPr>
          <p:spPr bwMode="auto">
            <a:xfrm flipH="1">
              <a:off x="4507117" y="4293096"/>
              <a:ext cx="335633" cy="274531"/>
            </a:xfrm>
            <a:custGeom>
              <a:avLst/>
              <a:gdLst>
                <a:gd name="T0" fmla="*/ 2147483647 w 369"/>
                <a:gd name="T1" fmla="*/ 2147483647 h 313"/>
                <a:gd name="T2" fmla="*/ 2147483647 w 369"/>
                <a:gd name="T3" fmla="*/ 2147483647 h 313"/>
                <a:gd name="T4" fmla="*/ 2147483647 w 369"/>
                <a:gd name="T5" fmla="*/ 2147483647 h 313"/>
                <a:gd name="T6" fmla="*/ 2147483647 w 369"/>
                <a:gd name="T7" fmla="*/ 2147483647 h 313"/>
                <a:gd name="T8" fmla="*/ 2147483647 w 369"/>
                <a:gd name="T9" fmla="*/ 2147483647 h 313"/>
                <a:gd name="T10" fmla="*/ 2147483647 w 369"/>
                <a:gd name="T11" fmla="*/ 0 h 313"/>
                <a:gd name="T12" fmla="*/ 2147483647 w 369"/>
                <a:gd name="T13" fmla="*/ 0 h 313"/>
                <a:gd name="T14" fmla="*/ 2147483647 w 369"/>
                <a:gd name="T15" fmla="*/ 2147483647 h 313"/>
                <a:gd name="T16" fmla="*/ 2147483647 w 369"/>
                <a:gd name="T17" fmla="*/ 2147483647 h 313"/>
                <a:gd name="T18" fmla="*/ 2147483647 w 369"/>
                <a:gd name="T19" fmla="*/ 2147483647 h 313"/>
                <a:gd name="T20" fmla="*/ 0 w 369"/>
                <a:gd name="T21" fmla="*/ 2147483647 h 313"/>
                <a:gd name="T22" fmla="*/ 2147483647 w 369"/>
                <a:gd name="T23" fmla="*/ 2147483647 h 313"/>
                <a:gd name="T24" fmla="*/ 2147483647 w 369"/>
                <a:gd name="T25" fmla="*/ 2147483647 h 313"/>
                <a:gd name="T26" fmla="*/ 2147483647 w 369"/>
                <a:gd name="T27" fmla="*/ 2147483647 h 313"/>
                <a:gd name="T28" fmla="*/ 2147483647 w 369"/>
                <a:gd name="T29" fmla="*/ 2147483647 h 313"/>
                <a:gd name="T30" fmla="*/ 2147483647 w 369"/>
                <a:gd name="T31" fmla="*/ 2147483647 h 313"/>
                <a:gd name="T32" fmla="*/ 2147483647 w 369"/>
                <a:gd name="T33" fmla="*/ 2147483647 h 313"/>
                <a:gd name="T34" fmla="*/ 2147483647 w 369"/>
                <a:gd name="T35" fmla="*/ 2147483647 h 313"/>
                <a:gd name="T36" fmla="*/ 2147483647 w 369"/>
                <a:gd name="T37" fmla="*/ 2147483647 h 313"/>
                <a:gd name="T38" fmla="*/ 2147483647 w 369"/>
                <a:gd name="T39" fmla="*/ 2147483647 h 313"/>
                <a:gd name="T40" fmla="*/ 2147483647 w 369"/>
                <a:gd name="T41" fmla="*/ 2147483647 h 313"/>
                <a:gd name="T42" fmla="*/ 2147483647 w 369"/>
                <a:gd name="T43" fmla="*/ 2147483647 h 313"/>
                <a:gd name="T44" fmla="*/ 2147483647 w 369"/>
                <a:gd name="T45" fmla="*/ 2147483647 h 313"/>
                <a:gd name="T46" fmla="*/ 2147483647 w 369"/>
                <a:gd name="T47" fmla="*/ 2147483647 h 313"/>
                <a:gd name="T48" fmla="*/ 2147483647 w 369"/>
                <a:gd name="T49" fmla="*/ 2147483647 h 31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69"/>
                <a:gd name="T76" fmla="*/ 0 h 313"/>
                <a:gd name="T77" fmla="*/ 369 w 369"/>
                <a:gd name="T78" fmla="*/ 313 h 31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69" h="313">
                  <a:moveTo>
                    <a:pt x="255" y="183"/>
                  </a:moveTo>
                  <a:lnTo>
                    <a:pt x="286" y="130"/>
                  </a:lnTo>
                  <a:lnTo>
                    <a:pt x="301" y="78"/>
                  </a:lnTo>
                  <a:lnTo>
                    <a:pt x="291" y="42"/>
                  </a:lnTo>
                  <a:lnTo>
                    <a:pt x="275" y="16"/>
                  </a:lnTo>
                  <a:lnTo>
                    <a:pt x="234" y="0"/>
                  </a:lnTo>
                  <a:lnTo>
                    <a:pt x="187" y="0"/>
                  </a:lnTo>
                  <a:lnTo>
                    <a:pt x="120" y="21"/>
                  </a:lnTo>
                  <a:lnTo>
                    <a:pt x="52" y="83"/>
                  </a:lnTo>
                  <a:lnTo>
                    <a:pt x="10" y="151"/>
                  </a:lnTo>
                  <a:lnTo>
                    <a:pt x="0" y="224"/>
                  </a:lnTo>
                  <a:lnTo>
                    <a:pt x="16" y="266"/>
                  </a:lnTo>
                  <a:lnTo>
                    <a:pt x="52" y="297"/>
                  </a:lnTo>
                  <a:lnTo>
                    <a:pt x="99" y="313"/>
                  </a:lnTo>
                  <a:lnTo>
                    <a:pt x="151" y="303"/>
                  </a:lnTo>
                  <a:lnTo>
                    <a:pt x="208" y="266"/>
                  </a:lnTo>
                  <a:lnTo>
                    <a:pt x="239" y="230"/>
                  </a:lnTo>
                  <a:lnTo>
                    <a:pt x="301" y="261"/>
                  </a:lnTo>
                  <a:lnTo>
                    <a:pt x="343" y="287"/>
                  </a:lnTo>
                  <a:lnTo>
                    <a:pt x="359" y="287"/>
                  </a:lnTo>
                  <a:lnTo>
                    <a:pt x="369" y="256"/>
                  </a:lnTo>
                  <a:lnTo>
                    <a:pt x="353" y="235"/>
                  </a:lnTo>
                  <a:lnTo>
                    <a:pt x="312" y="240"/>
                  </a:lnTo>
                  <a:lnTo>
                    <a:pt x="281" y="224"/>
                  </a:lnTo>
                  <a:lnTo>
                    <a:pt x="255" y="183"/>
                  </a:lnTo>
                  <a:close/>
                </a:path>
              </a:pathLst>
            </a:custGeom>
            <a:solidFill>
              <a:srgbClr val="000000"/>
            </a:solidFill>
            <a:ln w="9525">
              <a:noFill/>
              <a:round/>
              <a:headEnd/>
              <a:tailEnd/>
            </a:ln>
          </p:spPr>
          <p:txBody>
            <a:bodyPr/>
            <a:lstStyle/>
            <a:p>
              <a:endParaRPr lang="fr-FR">
                <a:latin typeface="Calibri" pitchFamily="34" charset="0"/>
              </a:endParaRPr>
            </a:p>
          </p:txBody>
        </p:sp>
        <p:sp>
          <p:nvSpPr>
            <p:cNvPr id="13341" name="Freeform 52"/>
            <p:cNvSpPr>
              <a:spLocks/>
            </p:cNvSpPr>
            <p:nvPr/>
          </p:nvSpPr>
          <p:spPr bwMode="auto">
            <a:xfrm flipH="1">
              <a:off x="4789085" y="4574644"/>
              <a:ext cx="327447" cy="453458"/>
            </a:xfrm>
            <a:custGeom>
              <a:avLst/>
              <a:gdLst>
                <a:gd name="T0" fmla="*/ 2147483647 w 360"/>
                <a:gd name="T1" fmla="*/ 2147483647 h 517"/>
                <a:gd name="T2" fmla="*/ 2147483647 w 360"/>
                <a:gd name="T3" fmla="*/ 2147483647 h 517"/>
                <a:gd name="T4" fmla="*/ 2147483647 w 360"/>
                <a:gd name="T5" fmla="*/ 0 h 517"/>
                <a:gd name="T6" fmla="*/ 2147483647 w 360"/>
                <a:gd name="T7" fmla="*/ 0 h 517"/>
                <a:gd name="T8" fmla="*/ 2147483647 w 360"/>
                <a:gd name="T9" fmla="*/ 2147483647 h 517"/>
                <a:gd name="T10" fmla="*/ 2147483647 w 360"/>
                <a:gd name="T11" fmla="*/ 2147483647 h 517"/>
                <a:gd name="T12" fmla="*/ 2147483647 w 360"/>
                <a:gd name="T13" fmla="*/ 2147483647 h 517"/>
                <a:gd name="T14" fmla="*/ 2147483647 w 360"/>
                <a:gd name="T15" fmla="*/ 2147483647 h 517"/>
                <a:gd name="T16" fmla="*/ 2147483647 w 360"/>
                <a:gd name="T17" fmla="*/ 2147483647 h 517"/>
                <a:gd name="T18" fmla="*/ 2147483647 w 360"/>
                <a:gd name="T19" fmla="*/ 2147483647 h 517"/>
                <a:gd name="T20" fmla="*/ 2147483647 w 360"/>
                <a:gd name="T21" fmla="*/ 2147483647 h 517"/>
                <a:gd name="T22" fmla="*/ 2147483647 w 360"/>
                <a:gd name="T23" fmla="*/ 2147483647 h 517"/>
                <a:gd name="T24" fmla="*/ 2147483647 w 360"/>
                <a:gd name="T25" fmla="*/ 2147483647 h 517"/>
                <a:gd name="T26" fmla="*/ 2147483647 w 360"/>
                <a:gd name="T27" fmla="*/ 2147483647 h 517"/>
                <a:gd name="T28" fmla="*/ 2147483647 w 360"/>
                <a:gd name="T29" fmla="*/ 2147483647 h 517"/>
                <a:gd name="T30" fmla="*/ 2147483647 w 360"/>
                <a:gd name="T31" fmla="*/ 2147483647 h 517"/>
                <a:gd name="T32" fmla="*/ 2147483647 w 360"/>
                <a:gd name="T33" fmla="*/ 2147483647 h 517"/>
                <a:gd name="T34" fmla="*/ 2147483647 w 360"/>
                <a:gd name="T35" fmla="*/ 2147483647 h 517"/>
                <a:gd name="T36" fmla="*/ 0 w 360"/>
                <a:gd name="T37" fmla="*/ 2147483647 h 517"/>
                <a:gd name="T38" fmla="*/ 0 w 360"/>
                <a:gd name="T39" fmla="*/ 2147483647 h 517"/>
                <a:gd name="T40" fmla="*/ 2147483647 w 360"/>
                <a:gd name="T41" fmla="*/ 2147483647 h 517"/>
                <a:gd name="T42" fmla="*/ 2147483647 w 360"/>
                <a:gd name="T43" fmla="*/ 2147483647 h 517"/>
                <a:gd name="T44" fmla="*/ 2147483647 w 360"/>
                <a:gd name="T45" fmla="*/ 2147483647 h 517"/>
                <a:gd name="T46" fmla="*/ 2147483647 w 360"/>
                <a:gd name="T47" fmla="*/ 2147483647 h 51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60"/>
                <a:gd name="T73" fmla="*/ 0 h 517"/>
                <a:gd name="T74" fmla="*/ 360 w 360"/>
                <a:gd name="T75" fmla="*/ 517 h 51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60" h="517">
                  <a:moveTo>
                    <a:pt x="130" y="78"/>
                  </a:moveTo>
                  <a:lnTo>
                    <a:pt x="209" y="21"/>
                  </a:lnTo>
                  <a:lnTo>
                    <a:pt x="266" y="0"/>
                  </a:lnTo>
                  <a:lnTo>
                    <a:pt x="303" y="0"/>
                  </a:lnTo>
                  <a:lnTo>
                    <a:pt x="334" y="16"/>
                  </a:lnTo>
                  <a:lnTo>
                    <a:pt x="360" y="57"/>
                  </a:lnTo>
                  <a:lnTo>
                    <a:pt x="360" y="93"/>
                  </a:lnTo>
                  <a:lnTo>
                    <a:pt x="329" y="160"/>
                  </a:lnTo>
                  <a:lnTo>
                    <a:pt x="271" y="202"/>
                  </a:lnTo>
                  <a:lnTo>
                    <a:pt x="235" y="248"/>
                  </a:lnTo>
                  <a:lnTo>
                    <a:pt x="209" y="305"/>
                  </a:lnTo>
                  <a:lnTo>
                    <a:pt x="198" y="377"/>
                  </a:lnTo>
                  <a:lnTo>
                    <a:pt x="214" y="434"/>
                  </a:lnTo>
                  <a:lnTo>
                    <a:pt x="209" y="476"/>
                  </a:lnTo>
                  <a:lnTo>
                    <a:pt x="183" y="501"/>
                  </a:lnTo>
                  <a:lnTo>
                    <a:pt x="136" y="517"/>
                  </a:lnTo>
                  <a:lnTo>
                    <a:pt x="73" y="491"/>
                  </a:lnTo>
                  <a:lnTo>
                    <a:pt x="26" y="445"/>
                  </a:lnTo>
                  <a:lnTo>
                    <a:pt x="0" y="357"/>
                  </a:lnTo>
                  <a:lnTo>
                    <a:pt x="0" y="284"/>
                  </a:lnTo>
                  <a:lnTo>
                    <a:pt x="21" y="207"/>
                  </a:lnTo>
                  <a:lnTo>
                    <a:pt x="57" y="150"/>
                  </a:lnTo>
                  <a:lnTo>
                    <a:pt x="89" y="109"/>
                  </a:lnTo>
                  <a:lnTo>
                    <a:pt x="130" y="78"/>
                  </a:lnTo>
                  <a:close/>
                </a:path>
              </a:pathLst>
            </a:custGeom>
            <a:solidFill>
              <a:srgbClr val="000000"/>
            </a:solidFill>
            <a:ln w="9525">
              <a:noFill/>
              <a:round/>
              <a:headEnd/>
              <a:tailEnd/>
            </a:ln>
          </p:spPr>
          <p:txBody>
            <a:bodyPr/>
            <a:lstStyle/>
            <a:p>
              <a:endParaRPr lang="fr-FR">
                <a:latin typeface="Calibri" pitchFamily="34" charset="0"/>
              </a:endParaRPr>
            </a:p>
          </p:txBody>
        </p:sp>
        <p:sp>
          <p:nvSpPr>
            <p:cNvPr id="13342" name="Freeform 53"/>
            <p:cNvSpPr>
              <a:spLocks/>
            </p:cNvSpPr>
            <p:nvPr/>
          </p:nvSpPr>
          <p:spPr bwMode="auto">
            <a:xfrm flipH="1">
              <a:off x="4850027" y="4560610"/>
              <a:ext cx="442053" cy="426268"/>
            </a:xfrm>
            <a:custGeom>
              <a:avLst/>
              <a:gdLst>
                <a:gd name="T0" fmla="*/ 2147483647 w 486"/>
                <a:gd name="T1" fmla="*/ 0 h 486"/>
                <a:gd name="T2" fmla="*/ 2147483647 w 486"/>
                <a:gd name="T3" fmla="*/ 2147483647 h 486"/>
                <a:gd name="T4" fmla="*/ 2147483647 w 486"/>
                <a:gd name="T5" fmla="*/ 2147483647 h 486"/>
                <a:gd name="T6" fmla="*/ 2147483647 w 486"/>
                <a:gd name="T7" fmla="*/ 2147483647 h 486"/>
                <a:gd name="T8" fmla="*/ 2147483647 w 486"/>
                <a:gd name="T9" fmla="*/ 2147483647 h 486"/>
                <a:gd name="T10" fmla="*/ 2147483647 w 486"/>
                <a:gd name="T11" fmla="*/ 2147483647 h 486"/>
                <a:gd name="T12" fmla="*/ 2147483647 w 486"/>
                <a:gd name="T13" fmla="*/ 2147483647 h 486"/>
                <a:gd name="T14" fmla="*/ 2147483647 w 486"/>
                <a:gd name="T15" fmla="*/ 2147483647 h 486"/>
                <a:gd name="T16" fmla="*/ 2147483647 w 486"/>
                <a:gd name="T17" fmla="*/ 2147483647 h 486"/>
                <a:gd name="T18" fmla="*/ 2147483647 w 486"/>
                <a:gd name="T19" fmla="*/ 2147483647 h 486"/>
                <a:gd name="T20" fmla="*/ 2147483647 w 486"/>
                <a:gd name="T21" fmla="*/ 2147483647 h 486"/>
                <a:gd name="T22" fmla="*/ 2147483647 w 486"/>
                <a:gd name="T23" fmla="*/ 2147483647 h 486"/>
                <a:gd name="T24" fmla="*/ 2147483647 w 486"/>
                <a:gd name="T25" fmla="*/ 2147483647 h 486"/>
                <a:gd name="T26" fmla="*/ 2147483647 w 486"/>
                <a:gd name="T27" fmla="*/ 2147483647 h 486"/>
                <a:gd name="T28" fmla="*/ 2147483647 w 486"/>
                <a:gd name="T29" fmla="*/ 2147483647 h 486"/>
                <a:gd name="T30" fmla="*/ 2147483647 w 486"/>
                <a:gd name="T31" fmla="*/ 2147483647 h 486"/>
                <a:gd name="T32" fmla="*/ 2147483647 w 486"/>
                <a:gd name="T33" fmla="*/ 2147483647 h 486"/>
                <a:gd name="T34" fmla="*/ 2147483647 w 486"/>
                <a:gd name="T35" fmla="*/ 2147483647 h 486"/>
                <a:gd name="T36" fmla="*/ 2147483647 w 486"/>
                <a:gd name="T37" fmla="*/ 2147483647 h 486"/>
                <a:gd name="T38" fmla="*/ 2147483647 w 486"/>
                <a:gd name="T39" fmla="*/ 2147483647 h 486"/>
                <a:gd name="T40" fmla="*/ 2147483647 w 486"/>
                <a:gd name="T41" fmla="*/ 2147483647 h 486"/>
                <a:gd name="T42" fmla="*/ 2147483647 w 486"/>
                <a:gd name="T43" fmla="*/ 2147483647 h 486"/>
                <a:gd name="T44" fmla="*/ 2147483647 w 486"/>
                <a:gd name="T45" fmla="*/ 2147483647 h 486"/>
                <a:gd name="T46" fmla="*/ 2147483647 w 486"/>
                <a:gd name="T47" fmla="*/ 2147483647 h 486"/>
                <a:gd name="T48" fmla="*/ 2147483647 w 486"/>
                <a:gd name="T49" fmla="*/ 2147483647 h 486"/>
                <a:gd name="T50" fmla="*/ 2147483647 w 486"/>
                <a:gd name="T51" fmla="*/ 2147483647 h 486"/>
                <a:gd name="T52" fmla="*/ 0 w 486"/>
                <a:gd name="T53" fmla="*/ 2147483647 h 486"/>
                <a:gd name="T54" fmla="*/ 2147483647 w 486"/>
                <a:gd name="T55" fmla="*/ 2147483647 h 486"/>
                <a:gd name="T56" fmla="*/ 2147483647 w 486"/>
                <a:gd name="T57" fmla="*/ 2147483647 h 486"/>
                <a:gd name="T58" fmla="*/ 2147483647 w 486"/>
                <a:gd name="T59" fmla="*/ 2147483647 h 486"/>
                <a:gd name="T60" fmla="*/ 2147483647 w 486"/>
                <a:gd name="T61" fmla="*/ 2147483647 h 486"/>
                <a:gd name="T62" fmla="*/ 2147483647 w 486"/>
                <a:gd name="T63" fmla="*/ 0 h 4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86"/>
                <a:gd name="T97" fmla="*/ 0 h 486"/>
                <a:gd name="T98" fmla="*/ 486 w 486"/>
                <a:gd name="T99" fmla="*/ 486 h 4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86" h="486">
                  <a:moveTo>
                    <a:pt x="398" y="0"/>
                  </a:moveTo>
                  <a:lnTo>
                    <a:pt x="486" y="16"/>
                  </a:lnTo>
                  <a:lnTo>
                    <a:pt x="476" y="52"/>
                  </a:lnTo>
                  <a:lnTo>
                    <a:pt x="424" y="62"/>
                  </a:lnTo>
                  <a:lnTo>
                    <a:pt x="367" y="52"/>
                  </a:lnTo>
                  <a:lnTo>
                    <a:pt x="284" y="57"/>
                  </a:lnTo>
                  <a:lnTo>
                    <a:pt x="186" y="83"/>
                  </a:lnTo>
                  <a:lnTo>
                    <a:pt x="98" y="109"/>
                  </a:lnTo>
                  <a:lnTo>
                    <a:pt x="67" y="140"/>
                  </a:lnTo>
                  <a:lnTo>
                    <a:pt x="72" y="160"/>
                  </a:lnTo>
                  <a:lnTo>
                    <a:pt x="114" y="233"/>
                  </a:lnTo>
                  <a:lnTo>
                    <a:pt x="150" y="300"/>
                  </a:lnTo>
                  <a:lnTo>
                    <a:pt x="191" y="346"/>
                  </a:lnTo>
                  <a:lnTo>
                    <a:pt x="212" y="362"/>
                  </a:lnTo>
                  <a:lnTo>
                    <a:pt x="207" y="398"/>
                  </a:lnTo>
                  <a:lnTo>
                    <a:pt x="160" y="424"/>
                  </a:lnTo>
                  <a:lnTo>
                    <a:pt x="124" y="455"/>
                  </a:lnTo>
                  <a:lnTo>
                    <a:pt x="109" y="486"/>
                  </a:lnTo>
                  <a:lnTo>
                    <a:pt x="78" y="486"/>
                  </a:lnTo>
                  <a:lnTo>
                    <a:pt x="72" y="450"/>
                  </a:lnTo>
                  <a:lnTo>
                    <a:pt x="109" y="408"/>
                  </a:lnTo>
                  <a:lnTo>
                    <a:pt x="155" y="372"/>
                  </a:lnTo>
                  <a:lnTo>
                    <a:pt x="150" y="357"/>
                  </a:lnTo>
                  <a:lnTo>
                    <a:pt x="109" y="300"/>
                  </a:lnTo>
                  <a:lnTo>
                    <a:pt x="62" y="233"/>
                  </a:lnTo>
                  <a:lnTo>
                    <a:pt x="21" y="160"/>
                  </a:lnTo>
                  <a:lnTo>
                    <a:pt x="0" y="119"/>
                  </a:lnTo>
                  <a:lnTo>
                    <a:pt x="31" y="88"/>
                  </a:lnTo>
                  <a:lnTo>
                    <a:pt x="98" y="57"/>
                  </a:lnTo>
                  <a:lnTo>
                    <a:pt x="217" y="16"/>
                  </a:lnTo>
                  <a:lnTo>
                    <a:pt x="326" y="5"/>
                  </a:lnTo>
                  <a:lnTo>
                    <a:pt x="398"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13343" name="Freeform 55"/>
            <p:cNvSpPr>
              <a:spLocks/>
            </p:cNvSpPr>
            <p:nvPr/>
          </p:nvSpPr>
          <p:spPr bwMode="auto">
            <a:xfrm flipH="1">
              <a:off x="4775442" y="4935130"/>
              <a:ext cx="229213" cy="695537"/>
            </a:xfrm>
            <a:custGeom>
              <a:avLst/>
              <a:gdLst>
                <a:gd name="T0" fmla="*/ 2147483647 w 252"/>
                <a:gd name="T1" fmla="*/ 0 h 793"/>
                <a:gd name="T2" fmla="*/ 0 w 252"/>
                <a:gd name="T3" fmla="*/ 2147483647 h 793"/>
                <a:gd name="T4" fmla="*/ 2147483647 w 252"/>
                <a:gd name="T5" fmla="*/ 2147483647 h 793"/>
                <a:gd name="T6" fmla="*/ 2147483647 w 252"/>
                <a:gd name="T7" fmla="*/ 2147483647 h 793"/>
                <a:gd name="T8" fmla="*/ 2147483647 w 252"/>
                <a:gd name="T9" fmla="*/ 2147483647 h 793"/>
                <a:gd name="T10" fmla="*/ 2147483647 w 252"/>
                <a:gd name="T11" fmla="*/ 2147483647 h 793"/>
                <a:gd name="T12" fmla="*/ 2147483647 w 252"/>
                <a:gd name="T13" fmla="*/ 2147483647 h 793"/>
                <a:gd name="T14" fmla="*/ 2147483647 w 252"/>
                <a:gd name="T15" fmla="*/ 2147483647 h 793"/>
                <a:gd name="T16" fmla="*/ 2147483647 w 252"/>
                <a:gd name="T17" fmla="*/ 2147483647 h 793"/>
                <a:gd name="T18" fmla="*/ 2147483647 w 252"/>
                <a:gd name="T19" fmla="*/ 2147483647 h 793"/>
                <a:gd name="T20" fmla="*/ 2147483647 w 252"/>
                <a:gd name="T21" fmla="*/ 2147483647 h 793"/>
                <a:gd name="T22" fmla="*/ 2147483647 w 252"/>
                <a:gd name="T23" fmla="*/ 2147483647 h 793"/>
                <a:gd name="T24" fmla="*/ 2147483647 w 252"/>
                <a:gd name="T25" fmla="*/ 2147483647 h 793"/>
                <a:gd name="T26" fmla="*/ 2147483647 w 252"/>
                <a:gd name="T27" fmla="*/ 2147483647 h 793"/>
                <a:gd name="T28" fmla="*/ 2147483647 w 252"/>
                <a:gd name="T29" fmla="*/ 2147483647 h 793"/>
                <a:gd name="T30" fmla="*/ 2147483647 w 252"/>
                <a:gd name="T31" fmla="*/ 2147483647 h 793"/>
                <a:gd name="T32" fmla="*/ 2147483647 w 252"/>
                <a:gd name="T33" fmla="*/ 2147483647 h 793"/>
                <a:gd name="T34" fmla="*/ 2147483647 w 252"/>
                <a:gd name="T35" fmla="*/ 2147483647 h 793"/>
                <a:gd name="T36" fmla="*/ 2147483647 w 252"/>
                <a:gd name="T37" fmla="*/ 2147483647 h 793"/>
                <a:gd name="T38" fmla="*/ 2147483647 w 252"/>
                <a:gd name="T39" fmla="*/ 2147483647 h 793"/>
                <a:gd name="T40" fmla="*/ 2147483647 w 252"/>
                <a:gd name="T41" fmla="*/ 2147483647 h 793"/>
                <a:gd name="T42" fmla="*/ 2147483647 w 252"/>
                <a:gd name="T43" fmla="*/ 2147483647 h 793"/>
                <a:gd name="T44" fmla="*/ 2147483647 w 252"/>
                <a:gd name="T45" fmla="*/ 2147483647 h 793"/>
                <a:gd name="T46" fmla="*/ 2147483647 w 252"/>
                <a:gd name="T47" fmla="*/ 2147483647 h 793"/>
                <a:gd name="T48" fmla="*/ 2147483647 w 252"/>
                <a:gd name="T49" fmla="*/ 2147483647 h 793"/>
                <a:gd name="T50" fmla="*/ 2147483647 w 252"/>
                <a:gd name="T51" fmla="*/ 2147483647 h 793"/>
                <a:gd name="T52" fmla="*/ 2147483647 w 252"/>
                <a:gd name="T53" fmla="*/ 2147483647 h 793"/>
                <a:gd name="T54" fmla="*/ 2147483647 w 252"/>
                <a:gd name="T55" fmla="*/ 0 h 79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52"/>
                <a:gd name="T85" fmla="*/ 0 h 793"/>
                <a:gd name="T86" fmla="*/ 252 w 252"/>
                <a:gd name="T87" fmla="*/ 793 h 79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52" h="793">
                  <a:moveTo>
                    <a:pt x="37" y="0"/>
                  </a:moveTo>
                  <a:lnTo>
                    <a:pt x="0" y="15"/>
                  </a:lnTo>
                  <a:lnTo>
                    <a:pt x="5" y="57"/>
                  </a:lnTo>
                  <a:lnTo>
                    <a:pt x="21" y="82"/>
                  </a:lnTo>
                  <a:lnTo>
                    <a:pt x="63" y="165"/>
                  </a:lnTo>
                  <a:lnTo>
                    <a:pt x="105" y="314"/>
                  </a:lnTo>
                  <a:lnTo>
                    <a:pt x="116" y="402"/>
                  </a:lnTo>
                  <a:lnTo>
                    <a:pt x="79" y="530"/>
                  </a:lnTo>
                  <a:lnTo>
                    <a:pt x="37" y="633"/>
                  </a:lnTo>
                  <a:lnTo>
                    <a:pt x="21" y="721"/>
                  </a:lnTo>
                  <a:lnTo>
                    <a:pt x="37" y="742"/>
                  </a:lnTo>
                  <a:lnTo>
                    <a:pt x="79" y="752"/>
                  </a:lnTo>
                  <a:lnTo>
                    <a:pt x="173" y="788"/>
                  </a:lnTo>
                  <a:lnTo>
                    <a:pt x="210" y="793"/>
                  </a:lnTo>
                  <a:lnTo>
                    <a:pt x="252" y="757"/>
                  </a:lnTo>
                  <a:lnTo>
                    <a:pt x="189" y="736"/>
                  </a:lnTo>
                  <a:lnTo>
                    <a:pt x="100" y="721"/>
                  </a:lnTo>
                  <a:lnTo>
                    <a:pt x="68" y="695"/>
                  </a:lnTo>
                  <a:lnTo>
                    <a:pt x="63" y="659"/>
                  </a:lnTo>
                  <a:lnTo>
                    <a:pt x="100" y="592"/>
                  </a:lnTo>
                  <a:lnTo>
                    <a:pt x="131" y="499"/>
                  </a:lnTo>
                  <a:lnTo>
                    <a:pt x="163" y="386"/>
                  </a:lnTo>
                  <a:lnTo>
                    <a:pt x="158" y="335"/>
                  </a:lnTo>
                  <a:lnTo>
                    <a:pt x="152" y="257"/>
                  </a:lnTo>
                  <a:lnTo>
                    <a:pt x="126" y="165"/>
                  </a:lnTo>
                  <a:lnTo>
                    <a:pt x="105" y="82"/>
                  </a:lnTo>
                  <a:lnTo>
                    <a:pt x="74" y="21"/>
                  </a:lnTo>
                  <a:lnTo>
                    <a:pt x="37"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13344" name="Freeform 56"/>
            <p:cNvSpPr>
              <a:spLocks/>
            </p:cNvSpPr>
            <p:nvPr/>
          </p:nvSpPr>
          <p:spPr bwMode="auto">
            <a:xfrm flipH="1">
              <a:off x="4928250" y="4927236"/>
              <a:ext cx="169181" cy="783246"/>
            </a:xfrm>
            <a:custGeom>
              <a:avLst/>
              <a:gdLst>
                <a:gd name="T0" fmla="*/ 2147483647 w 186"/>
                <a:gd name="T1" fmla="*/ 2147483647 h 893"/>
                <a:gd name="T2" fmla="*/ 2147483647 w 186"/>
                <a:gd name="T3" fmla="*/ 0 h 893"/>
                <a:gd name="T4" fmla="*/ 2147483647 w 186"/>
                <a:gd name="T5" fmla="*/ 2147483647 h 893"/>
                <a:gd name="T6" fmla="*/ 2147483647 w 186"/>
                <a:gd name="T7" fmla="*/ 2147483647 h 893"/>
                <a:gd name="T8" fmla="*/ 2147483647 w 186"/>
                <a:gd name="T9" fmla="*/ 2147483647 h 893"/>
                <a:gd name="T10" fmla="*/ 2147483647 w 186"/>
                <a:gd name="T11" fmla="*/ 2147483647 h 893"/>
                <a:gd name="T12" fmla="*/ 2147483647 w 186"/>
                <a:gd name="T13" fmla="*/ 2147483647 h 893"/>
                <a:gd name="T14" fmla="*/ 2147483647 w 186"/>
                <a:gd name="T15" fmla="*/ 2147483647 h 893"/>
                <a:gd name="T16" fmla="*/ 2147483647 w 186"/>
                <a:gd name="T17" fmla="*/ 2147483647 h 893"/>
                <a:gd name="T18" fmla="*/ 2147483647 w 186"/>
                <a:gd name="T19" fmla="*/ 2147483647 h 893"/>
                <a:gd name="T20" fmla="*/ 2147483647 w 186"/>
                <a:gd name="T21" fmla="*/ 2147483647 h 893"/>
                <a:gd name="T22" fmla="*/ 2147483647 w 186"/>
                <a:gd name="T23" fmla="*/ 2147483647 h 893"/>
                <a:gd name="T24" fmla="*/ 2147483647 w 186"/>
                <a:gd name="T25" fmla="*/ 2147483647 h 893"/>
                <a:gd name="T26" fmla="*/ 2147483647 w 186"/>
                <a:gd name="T27" fmla="*/ 2147483647 h 893"/>
                <a:gd name="T28" fmla="*/ 2147483647 w 186"/>
                <a:gd name="T29" fmla="*/ 2147483647 h 893"/>
                <a:gd name="T30" fmla="*/ 2147483647 w 186"/>
                <a:gd name="T31" fmla="*/ 2147483647 h 893"/>
                <a:gd name="T32" fmla="*/ 2147483647 w 186"/>
                <a:gd name="T33" fmla="*/ 2147483647 h 893"/>
                <a:gd name="T34" fmla="*/ 2147483647 w 186"/>
                <a:gd name="T35" fmla="*/ 2147483647 h 893"/>
                <a:gd name="T36" fmla="*/ 0 w 186"/>
                <a:gd name="T37" fmla="*/ 2147483647 h 893"/>
                <a:gd name="T38" fmla="*/ 2147483647 w 186"/>
                <a:gd name="T39" fmla="*/ 2147483647 h 893"/>
                <a:gd name="T40" fmla="*/ 2147483647 w 186"/>
                <a:gd name="T41" fmla="*/ 2147483647 h 893"/>
                <a:gd name="T42" fmla="*/ 2147483647 w 186"/>
                <a:gd name="T43" fmla="*/ 2147483647 h 893"/>
                <a:gd name="T44" fmla="*/ 2147483647 w 186"/>
                <a:gd name="T45" fmla="*/ 2147483647 h 893"/>
                <a:gd name="T46" fmla="*/ 2147483647 w 186"/>
                <a:gd name="T47" fmla="*/ 2147483647 h 893"/>
                <a:gd name="T48" fmla="*/ 2147483647 w 186"/>
                <a:gd name="T49" fmla="*/ 2147483647 h 893"/>
                <a:gd name="T50" fmla="*/ 2147483647 w 186"/>
                <a:gd name="T51" fmla="*/ 2147483647 h 893"/>
                <a:gd name="T52" fmla="*/ 2147483647 w 186"/>
                <a:gd name="T53" fmla="*/ 2147483647 h 89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86"/>
                <a:gd name="T82" fmla="*/ 0 h 893"/>
                <a:gd name="T83" fmla="*/ 186 w 186"/>
                <a:gd name="T84" fmla="*/ 893 h 89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86" h="893">
                  <a:moveTo>
                    <a:pt x="43" y="36"/>
                  </a:moveTo>
                  <a:lnTo>
                    <a:pt x="74" y="0"/>
                  </a:lnTo>
                  <a:lnTo>
                    <a:pt x="117" y="10"/>
                  </a:lnTo>
                  <a:lnTo>
                    <a:pt x="128" y="51"/>
                  </a:lnTo>
                  <a:lnTo>
                    <a:pt x="143" y="221"/>
                  </a:lnTo>
                  <a:lnTo>
                    <a:pt x="138" y="359"/>
                  </a:lnTo>
                  <a:lnTo>
                    <a:pt x="128" y="457"/>
                  </a:lnTo>
                  <a:lnTo>
                    <a:pt x="90" y="647"/>
                  </a:lnTo>
                  <a:lnTo>
                    <a:pt x="64" y="739"/>
                  </a:lnTo>
                  <a:lnTo>
                    <a:pt x="74" y="770"/>
                  </a:lnTo>
                  <a:lnTo>
                    <a:pt x="143" y="816"/>
                  </a:lnTo>
                  <a:lnTo>
                    <a:pt x="186" y="872"/>
                  </a:lnTo>
                  <a:lnTo>
                    <a:pt x="175" y="888"/>
                  </a:lnTo>
                  <a:lnTo>
                    <a:pt x="122" y="893"/>
                  </a:lnTo>
                  <a:lnTo>
                    <a:pt x="90" y="883"/>
                  </a:lnTo>
                  <a:lnTo>
                    <a:pt x="80" y="852"/>
                  </a:lnTo>
                  <a:lnTo>
                    <a:pt x="74" y="821"/>
                  </a:lnTo>
                  <a:lnTo>
                    <a:pt x="32" y="775"/>
                  </a:lnTo>
                  <a:lnTo>
                    <a:pt x="0" y="744"/>
                  </a:lnTo>
                  <a:lnTo>
                    <a:pt x="11" y="698"/>
                  </a:lnTo>
                  <a:lnTo>
                    <a:pt x="48" y="652"/>
                  </a:lnTo>
                  <a:lnTo>
                    <a:pt x="74" y="539"/>
                  </a:lnTo>
                  <a:lnTo>
                    <a:pt x="85" y="416"/>
                  </a:lnTo>
                  <a:lnTo>
                    <a:pt x="80" y="287"/>
                  </a:lnTo>
                  <a:lnTo>
                    <a:pt x="58" y="159"/>
                  </a:lnTo>
                  <a:lnTo>
                    <a:pt x="32" y="67"/>
                  </a:lnTo>
                  <a:lnTo>
                    <a:pt x="43" y="36"/>
                  </a:lnTo>
                  <a:close/>
                </a:path>
              </a:pathLst>
            </a:custGeom>
            <a:solidFill>
              <a:srgbClr val="000000"/>
            </a:solidFill>
            <a:ln w="9525">
              <a:noFill/>
              <a:round/>
              <a:headEnd/>
              <a:tailEnd/>
            </a:ln>
          </p:spPr>
          <p:txBody>
            <a:bodyPr/>
            <a:lstStyle/>
            <a:p>
              <a:endParaRPr lang="fr-FR">
                <a:latin typeface="Calibri" pitchFamily="34" charset="0"/>
              </a:endParaRPr>
            </a:p>
          </p:txBody>
        </p:sp>
        <p:sp>
          <p:nvSpPr>
            <p:cNvPr id="13345" name="Freeform 54"/>
            <p:cNvSpPr>
              <a:spLocks/>
            </p:cNvSpPr>
            <p:nvPr/>
          </p:nvSpPr>
          <p:spPr bwMode="auto">
            <a:xfrm flipH="1">
              <a:off x="4427984" y="4614113"/>
              <a:ext cx="419314" cy="427145"/>
            </a:xfrm>
            <a:custGeom>
              <a:avLst/>
              <a:gdLst>
                <a:gd name="T0" fmla="*/ 2147483647 w 461"/>
                <a:gd name="T1" fmla="*/ 0 h 487"/>
                <a:gd name="T2" fmla="*/ 0 w 461"/>
                <a:gd name="T3" fmla="*/ 2147483647 h 487"/>
                <a:gd name="T4" fmla="*/ 0 w 461"/>
                <a:gd name="T5" fmla="*/ 2147483647 h 487"/>
                <a:gd name="T6" fmla="*/ 2147483647 w 461"/>
                <a:gd name="T7" fmla="*/ 2147483647 h 487"/>
                <a:gd name="T8" fmla="*/ 2147483647 w 461"/>
                <a:gd name="T9" fmla="*/ 2147483647 h 487"/>
                <a:gd name="T10" fmla="*/ 2147483647 w 461"/>
                <a:gd name="T11" fmla="*/ 2147483647 h 487"/>
                <a:gd name="T12" fmla="*/ 2147483647 w 461"/>
                <a:gd name="T13" fmla="*/ 2147483647 h 487"/>
                <a:gd name="T14" fmla="*/ 2147483647 w 461"/>
                <a:gd name="T15" fmla="*/ 2147483647 h 487"/>
                <a:gd name="T16" fmla="*/ 2147483647 w 461"/>
                <a:gd name="T17" fmla="*/ 2147483647 h 487"/>
                <a:gd name="T18" fmla="*/ 2147483647 w 461"/>
                <a:gd name="T19" fmla="*/ 2147483647 h 487"/>
                <a:gd name="T20" fmla="*/ 2147483647 w 461"/>
                <a:gd name="T21" fmla="*/ 2147483647 h 487"/>
                <a:gd name="T22" fmla="*/ 2147483647 w 461"/>
                <a:gd name="T23" fmla="*/ 2147483647 h 487"/>
                <a:gd name="T24" fmla="*/ 2147483647 w 461"/>
                <a:gd name="T25" fmla="*/ 2147483647 h 487"/>
                <a:gd name="T26" fmla="*/ 2147483647 w 461"/>
                <a:gd name="T27" fmla="*/ 2147483647 h 487"/>
                <a:gd name="T28" fmla="*/ 2147483647 w 461"/>
                <a:gd name="T29" fmla="*/ 2147483647 h 487"/>
                <a:gd name="T30" fmla="*/ 2147483647 w 461"/>
                <a:gd name="T31" fmla="*/ 2147483647 h 487"/>
                <a:gd name="T32" fmla="*/ 2147483647 w 461"/>
                <a:gd name="T33" fmla="*/ 2147483647 h 487"/>
                <a:gd name="T34" fmla="*/ 2147483647 w 461"/>
                <a:gd name="T35" fmla="*/ 2147483647 h 487"/>
                <a:gd name="T36" fmla="*/ 2147483647 w 461"/>
                <a:gd name="T37" fmla="*/ 2147483647 h 487"/>
                <a:gd name="T38" fmla="*/ 2147483647 w 461"/>
                <a:gd name="T39" fmla="*/ 0 h 48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61"/>
                <a:gd name="T61" fmla="*/ 0 h 487"/>
                <a:gd name="T62" fmla="*/ 461 w 461"/>
                <a:gd name="T63" fmla="*/ 487 h 48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61" h="487">
                  <a:moveTo>
                    <a:pt x="52" y="0"/>
                  </a:moveTo>
                  <a:lnTo>
                    <a:pt x="0" y="16"/>
                  </a:lnTo>
                  <a:lnTo>
                    <a:pt x="0" y="52"/>
                  </a:lnTo>
                  <a:lnTo>
                    <a:pt x="26" y="78"/>
                  </a:lnTo>
                  <a:lnTo>
                    <a:pt x="88" y="114"/>
                  </a:lnTo>
                  <a:lnTo>
                    <a:pt x="202" y="187"/>
                  </a:lnTo>
                  <a:lnTo>
                    <a:pt x="269" y="233"/>
                  </a:lnTo>
                  <a:lnTo>
                    <a:pt x="311" y="300"/>
                  </a:lnTo>
                  <a:lnTo>
                    <a:pt x="363" y="389"/>
                  </a:lnTo>
                  <a:lnTo>
                    <a:pt x="368" y="461"/>
                  </a:lnTo>
                  <a:lnTo>
                    <a:pt x="399" y="487"/>
                  </a:lnTo>
                  <a:lnTo>
                    <a:pt x="461" y="430"/>
                  </a:lnTo>
                  <a:lnTo>
                    <a:pt x="414" y="404"/>
                  </a:lnTo>
                  <a:lnTo>
                    <a:pt x="368" y="326"/>
                  </a:lnTo>
                  <a:lnTo>
                    <a:pt x="326" y="254"/>
                  </a:lnTo>
                  <a:lnTo>
                    <a:pt x="311" y="212"/>
                  </a:lnTo>
                  <a:lnTo>
                    <a:pt x="275" y="166"/>
                  </a:lnTo>
                  <a:lnTo>
                    <a:pt x="207" y="114"/>
                  </a:lnTo>
                  <a:lnTo>
                    <a:pt x="129" y="62"/>
                  </a:lnTo>
                  <a:lnTo>
                    <a:pt x="52" y="0"/>
                  </a:lnTo>
                  <a:close/>
                </a:path>
              </a:pathLst>
            </a:custGeom>
            <a:solidFill>
              <a:srgbClr val="000000"/>
            </a:solidFill>
            <a:ln w="9525">
              <a:noFill/>
              <a:round/>
              <a:headEnd/>
              <a:tailEnd/>
            </a:ln>
          </p:spPr>
          <p:txBody>
            <a:bodyPr/>
            <a:lstStyle/>
            <a:p>
              <a:endParaRPr lang="fr-FR">
                <a:latin typeface="Calibri" pitchFamily="34" charset="0"/>
              </a:endParaRPr>
            </a:p>
          </p:txBody>
        </p:sp>
      </p:grpSp>
      <p:sp>
        <p:nvSpPr>
          <p:cNvPr id="2" name="ZoneTexte 1"/>
          <p:cNvSpPr txBox="1">
            <a:spLocks noChangeArrowheads="1"/>
          </p:cNvSpPr>
          <p:nvPr/>
        </p:nvSpPr>
        <p:spPr bwMode="auto">
          <a:xfrm>
            <a:off x="428596" y="285750"/>
            <a:ext cx="8358188" cy="584200"/>
          </a:xfrm>
          <a:prstGeom prst="rect">
            <a:avLst/>
          </a:prstGeom>
          <a:noFill/>
          <a:ln w="9525">
            <a:noFill/>
            <a:miter lim="800000"/>
            <a:headEnd/>
            <a:tailEnd/>
          </a:ln>
        </p:spPr>
        <p:txBody>
          <a:bodyPr>
            <a:spAutoFit/>
          </a:bodyPr>
          <a:lstStyle/>
          <a:p>
            <a:pPr algn="ctr"/>
            <a:r>
              <a:rPr lang="fr-FR" sz="3200" b="1" dirty="0">
                <a:ln>
                  <a:solidFill>
                    <a:sysClr val="windowText" lastClr="000000"/>
                  </a:solidFill>
                </a:ln>
                <a:solidFill>
                  <a:srgbClr val="C00000"/>
                </a:solidFill>
                <a:latin typeface="Segoe Print" pitchFamily="2" charset="0"/>
              </a:rPr>
              <a:t>Comment réussir son compost ?</a:t>
            </a:r>
          </a:p>
        </p:txBody>
      </p:sp>
      <p:grpSp>
        <p:nvGrpSpPr>
          <p:cNvPr id="8" name="Groupe 189"/>
          <p:cNvGrpSpPr>
            <a:grpSpLocks noChangeAspect="1"/>
          </p:cNvGrpSpPr>
          <p:nvPr/>
        </p:nvGrpSpPr>
        <p:grpSpPr bwMode="auto">
          <a:xfrm>
            <a:off x="1857375" y="1000125"/>
            <a:ext cx="5535613" cy="3382963"/>
            <a:chOff x="4860032" y="1192236"/>
            <a:chExt cx="3678827" cy="2248179"/>
          </a:xfrm>
        </p:grpSpPr>
        <p:sp>
          <p:nvSpPr>
            <p:cNvPr id="13331" name="Freeform 168"/>
            <p:cNvSpPr>
              <a:spLocks/>
            </p:cNvSpPr>
            <p:nvPr/>
          </p:nvSpPr>
          <p:spPr bwMode="auto">
            <a:xfrm>
              <a:off x="5370980" y="1192236"/>
              <a:ext cx="3167879" cy="1686128"/>
            </a:xfrm>
            <a:custGeom>
              <a:avLst/>
              <a:gdLst>
                <a:gd name="T0" fmla="*/ 270488434 w 746"/>
                <a:gd name="T1" fmla="*/ 1384953335 h 538"/>
                <a:gd name="T2" fmla="*/ 180327061 w 746"/>
                <a:gd name="T3" fmla="*/ 550053762 h 538"/>
                <a:gd name="T4" fmla="*/ 396719520 w 746"/>
                <a:gd name="T5" fmla="*/ 392895950 h 538"/>
                <a:gd name="T6" fmla="*/ 991796611 w 746"/>
                <a:gd name="T7" fmla="*/ 304493365 h 538"/>
                <a:gd name="T8" fmla="*/ 2147483647 w 746"/>
                <a:gd name="T9" fmla="*/ 196446408 h 538"/>
                <a:gd name="T10" fmla="*/ 2147483647 w 746"/>
                <a:gd name="T11" fmla="*/ 78580449 h 538"/>
                <a:gd name="T12" fmla="*/ 2147483647 w 746"/>
                <a:gd name="T13" fmla="*/ 0 h 538"/>
                <a:gd name="T14" fmla="*/ 2147483647 w 746"/>
                <a:gd name="T15" fmla="*/ 0 h 538"/>
                <a:gd name="T16" fmla="*/ 2147483647 w 746"/>
                <a:gd name="T17" fmla="*/ 166979924 h 538"/>
                <a:gd name="T18" fmla="*/ 2147483647 w 746"/>
                <a:gd name="T19" fmla="*/ 294671204 h 538"/>
                <a:gd name="T20" fmla="*/ 2147483647 w 746"/>
                <a:gd name="T21" fmla="*/ 697389315 h 538"/>
                <a:gd name="T22" fmla="*/ 2147483647 w 746"/>
                <a:gd name="T23" fmla="*/ 1915362971 h 538"/>
                <a:gd name="T24" fmla="*/ 2147483647 w 746"/>
                <a:gd name="T25" fmla="*/ 2147483647 h 538"/>
                <a:gd name="T26" fmla="*/ 2147483647 w 746"/>
                <a:gd name="T27" fmla="*/ 2147483647 h 538"/>
                <a:gd name="T28" fmla="*/ 2147483647 w 746"/>
                <a:gd name="T29" fmla="*/ 2147483647 h 538"/>
                <a:gd name="T30" fmla="*/ 2147483647 w 746"/>
                <a:gd name="T31" fmla="*/ 2147483647 h 538"/>
                <a:gd name="T32" fmla="*/ 2147483647 w 746"/>
                <a:gd name="T33" fmla="*/ 2147483647 h 538"/>
                <a:gd name="T34" fmla="*/ 2147483647 w 746"/>
                <a:gd name="T35" fmla="*/ 2147483647 h 538"/>
                <a:gd name="T36" fmla="*/ 2147483647 w 746"/>
                <a:gd name="T37" fmla="*/ 2147483647 h 538"/>
                <a:gd name="T38" fmla="*/ 2147483647 w 746"/>
                <a:gd name="T39" fmla="*/ 2147483647 h 538"/>
                <a:gd name="T40" fmla="*/ 2147483647 w 746"/>
                <a:gd name="T41" fmla="*/ 2147483647 h 538"/>
                <a:gd name="T42" fmla="*/ 2147483647 w 746"/>
                <a:gd name="T43" fmla="*/ 2147483647 h 538"/>
                <a:gd name="T44" fmla="*/ 2147483647 w 746"/>
                <a:gd name="T45" fmla="*/ 2147483647 h 538"/>
                <a:gd name="T46" fmla="*/ 2147483647 w 746"/>
                <a:gd name="T47" fmla="*/ 2147483647 h 538"/>
                <a:gd name="T48" fmla="*/ 721303996 w 746"/>
                <a:gd name="T49" fmla="*/ 2147483647 h 538"/>
                <a:gd name="T50" fmla="*/ 342619299 w 746"/>
                <a:gd name="T51" fmla="*/ 2147483647 h 538"/>
                <a:gd name="T52" fmla="*/ 0 w 746"/>
                <a:gd name="T53" fmla="*/ 2147483647 h 538"/>
                <a:gd name="T54" fmla="*/ 216392459 w 746"/>
                <a:gd name="T55" fmla="*/ 2147483647 h 538"/>
                <a:gd name="T56" fmla="*/ 342619299 w 746"/>
                <a:gd name="T57" fmla="*/ 2147483647 h 538"/>
                <a:gd name="T58" fmla="*/ 306553900 w 746"/>
                <a:gd name="T59" fmla="*/ 1689446994 h 538"/>
                <a:gd name="T60" fmla="*/ 270488434 w 746"/>
                <a:gd name="T61" fmla="*/ 1384953335 h 53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46"/>
                <a:gd name="T94" fmla="*/ 0 h 538"/>
                <a:gd name="T95" fmla="*/ 746 w 746"/>
                <a:gd name="T96" fmla="*/ 538 h 53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46" h="538">
                  <a:moveTo>
                    <a:pt x="15" y="141"/>
                  </a:moveTo>
                  <a:lnTo>
                    <a:pt x="10" y="56"/>
                  </a:lnTo>
                  <a:lnTo>
                    <a:pt x="22" y="40"/>
                  </a:lnTo>
                  <a:lnTo>
                    <a:pt x="55" y="31"/>
                  </a:lnTo>
                  <a:lnTo>
                    <a:pt x="174" y="20"/>
                  </a:lnTo>
                  <a:lnTo>
                    <a:pt x="376" y="8"/>
                  </a:lnTo>
                  <a:lnTo>
                    <a:pt x="550" y="0"/>
                  </a:lnTo>
                  <a:lnTo>
                    <a:pt x="656" y="0"/>
                  </a:lnTo>
                  <a:lnTo>
                    <a:pt x="712" y="17"/>
                  </a:lnTo>
                  <a:lnTo>
                    <a:pt x="746" y="30"/>
                  </a:lnTo>
                  <a:lnTo>
                    <a:pt x="746" y="71"/>
                  </a:lnTo>
                  <a:lnTo>
                    <a:pt x="742" y="195"/>
                  </a:lnTo>
                  <a:lnTo>
                    <a:pt x="737" y="321"/>
                  </a:lnTo>
                  <a:lnTo>
                    <a:pt x="731" y="391"/>
                  </a:lnTo>
                  <a:lnTo>
                    <a:pt x="736" y="472"/>
                  </a:lnTo>
                  <a:lnTo>
                    <a:pt x="729" y="518"/>
                  </a:lnTo>
                  <a:lnTo>
                    <a:pt x="714" y="538"/>
                  </a:lnTo>
                  <a:lnTo>
                    <a:pt x="640" y="530"/>
                  </a:lnTo>
                  <a:lnTo>
                    <a:pt x="593" y="521"/>
                  </a:lnTo>
                  <a:lnTo>
                    <a:pt x="514" y="526"/>
                  </a:lnTo>
                  <a:lnTo>
                    <a:pt x="438" y="526"/>
                  </a:lnTo>
                  <a:lnTo>
                    <a:pt x="358" y="516"/>
                  </a:lnTo>
                  <a:lnTo>
                    <a:pt x="280" y="520"/>
                  </a:lnTo>
                  <a:lnTo>
                    <a:pt x="179" y="530"/>
                  </a:lnTo>
                  <a:lnTo>
                    <a:pt x="40" y="533"/>
                  </a:lnTo>
                  <a:lnTo>
                    <a:pt x="19" y="525"/>
                  </a:lnTo>
                  <a:lnTo>
                    <a:pt x="0" y="505"/>
                  </a:lnTo>
                  <a:lnTo>
                    <a:pt x="12" y="389"/>
                  </a:lnTo>
                  <a:lnTo>
                    <a:pt x="19" y="286"/>
                  </a:lnTo>
                  <a:lnTo>
                    <a:pt x="17" y="172"/>
                  </a:lnTo>
                  <a:lnTo>
                    <a:pt x="15" y="141"/>
                  </a:lnTo>
                  <a:close/>
                </a:path>
              </a:pathLst>
            </a:custGeom>
            <a:solidFill>
              <a:srgbClr val="006633"/>
            </a:solidFill>
            <a:ln w="38100">
              <a:solidFill>
                <a:srgbClr val="003300"/>
              </a:solidFill>
              <a:round/>
              <a:headEnd/>
              <a:tailEnd/>
            </a:ln>
          </p:spPr>
          <p:txBody>
            <a:bodyPr/>
            <a:lstStyle/>
            <a:p>
              <a:endParaRPr lang="fr-FR">
                <a:latin typeface="Calibri" pitchFamily="34" charset="0"/>
              </a:endParaRPr>
            </a:p>
          </p:txBody>
        </p:sp>
        <p:grpSp>
          <p:nvGrpSpPr>
            <p:cNvPr id="13332" name="Group 187"/>
            <p:cNvGrpSpPr>
              <a:grpSpLocks/>
            </p:cNvGrpSpPr>
            <p:nvPr/>
          </p:nvGrpSpPr>
          <p:grpSpPr bwMode="auto">
            <a:xfrm>
              <a:off x="4860032" y="2473622"/>
              <a:ext cx="874713" cy="966793"/>
              <a:chOff x="3334" y="2874"/>
              <a:chExt cx="551" cy="609"/>
            </a:xfrm>
          </p:grpSpPr>
          <p:sp>
            <p:nvSpPr>
              <p:cNvPr id="13333" name="Freeform 180"/>
              <p:cNvSpPr>
                <a:spLocks/>
              </p:cNvSpPr>
              <p:nvPr/>
            </p:nvSpPr>
            <p:spPr bwMode="auto">
              <a:xfrm>
                <a:off x="3542" y="3027"/>
                <a:ext cx="138" cy="224"/>
              </a:xfrm>
              <a:custGeom>
                <a:avLst/>
                <a:gdLst>
                  <a:gd name="T0" fmla="*/ 24 w 138"/>
                  <a:gd name="T1" fmla="*/ 29 h 224"/>
                  <a:gd name="T2" fmla="*/ 42 w 138"/>
                  <a:gd name="T3" fmla="*/ 10 h 224"/>
                  <a:gd name="T4" fmla="*/ 69 w 138"/>
                  <a:gd name="T5" fmla="*/ 0 h 224"/>
                  <a:gd name="T6" fmla="*/ 90 w 138"/>
                  <a:gd name="T7" fmla="*/ 1 h 224"/>
                  <a:gd name="T8" fmla="*/ 105 w 138"/>
                  <a:gd name="T9" fmla="*/ 8 h 224"/>
                  <a:gd name="T10" fmla="*/ 113 w 138"/>
                  <a:gd name="T11" fmla="*/ 20 h 224"/>
                  <a:gd name="T12" fmla="*/ 117 w 138"/>
                  <a:gd name="T13" fmla="*/ 35 h 224"/>
                  <a:gd name="T14" fmla="*/ 117 w 138"/>
                  <a:gd name="T15" fmla="*/ 51 h 224"/>
                  <a:gd name="T16" fmla="*/ 108 w 138"/>
                  <a:gd name="T17" fmla="*/ 67 h 224"/>
                  <a:gd name="T18" fmla="*/ 101 w 138"/>
                  <a:gd name="T19" fmla="*/ 83 h 224"/>
                  <a:gd name="T20" fmla="*/ 101 w 138"/>
                  <a:gd name="T21" fmla="*/ 98 h 224"/>
                  <a:gd name="T22" fmla="*/ 105 w 138"/>
                  <a:gd name="T23" fmla="*/ 119 h 224"/>
                  <a:gd name="T24" fmla="*/ 117 w 138"/>
                  <a:gd name="T25" fmla="*/ 134 h 224"/>
                  <a:gd name="T26" fmla="*/ 133 w 138"/>
                  <a:gd name="T27" fmla="*/ 156 h 224"/>
                  <a:gd name="T28" fmla="*/ 138 w 138"/>
                  <a:gd name="T29" fmla="*/ 176 h 224"/>
                  <a:gd name="T30" fmla="*/ 132 w 138"/>
                  <a:gd name="T31" fmla="*/ 198 h 224"/>
                  <a:gd name="T32" fmla="*/ 118 w 138"/>
                  <a:gd name="T33" fmla="*/ 211 h 224"/>
                  <a:gd name="T34" fmla="*/ 91 w 138"/>
                  <a:gd name="T35" fmla="*/ 219 h 224"/>
                  <a:gd name="T36" fmla="*/ 54 w 138"/>
                  <a:gd name="T37" fmla="*/ 224 h 224"/>
                  <a:gd name="T38" fmla="*/ 28 w 138"/>
                  <a:gd name="T39" fmla="*/ 213 h 224"/>
                  <a:gd name="T40" fmla="*/ 15 w 138"/>
                  <a:gd name="T41" fmla="*/ 198 h 224"/>
                  <a:gd name="T42" fmla="*/ 5 w 138"/>
                  <a:gd name="T43" fmla="*/ 167 h 224"/>
                  <a:gd name="T44" fmla="*/ 0 w 138"/>
                  <a:gd name="T45" fmla="*/ 126 h 224"/>
                  <a:gd name="T46" fmla="*/ 3 w 138"/>
                  <a:gd name="T47" fmla="*/ 88 h 224"/>
                  <a:gd name="T48" fmla="*/ 9 w 138"/>
                  <a:gd name="T49" fmla="*/ 57 h 224"/>
                  <a:gd name="T50" fmla="*/ 18 w 138"/>
                  <a:gd name="T51" fmla="*/ 37 h 224"/>
                  <a:gd name="T52" fmla="*/ 24 w 138"/>
                  <a:gd name="T53" fmla="*/ 29 h 2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8"/>
                  <a:gd name="T82" fmla="*/ 0 h 224"/>
                  <a:gd name="T83" fmla="*/ 138 w 138"/>
                  <a:gd name="T84" fmla="*/ 224 h 22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8" h="224">
                    <a:moveTo>
                      <a:pt x="24" y="29"/>
                    </a:moveTo>
                    <a:lnTo>
                      <a:pt x="42" y="10"/>
                    </a:lnTo>
                    <a:lnTo>
                      <a:pt x="69" y="0"/>
                    </a:lnTo>
                    <a:lnTo>
                      <a:pt x="90" y="1"/>
                    </a:lnTo>
                    <a:lnTo>
                      <a:pt x="105" y="8"/>
                    </a:lnTo>
                    <a:lnTo>
                      <a:pt x="113" y="20"/>
                    </a:lnTo>
                    <a:lnTo>
                      <a:pt x="117" y="35"/>
                    </a:lnTo>
                    <a:lnTo>
                      <a:pt x="117" y="51"/>
                    </a:lnTo>
                    <a:lnTo>
                      <a:pt x="108" y="67"/>
                    </a:lnTo>
                    <a:lnTo>
                      <a:pt x="101" y="83"/>
                    </a:lnTo>
                    <a:lnTo>
                      <a:pt x="101" y="98"/>
                    </a:lnTo>
                    <a:lnTo>
                      <a:pt x="105" y="119"/>
                    </a:lnTo>
                    <a:lnTo>
                      <a:pt x="117" y="134"/>
                    </a:lnTo>
                    <a:lnTo>
                      <a:pt x="133" y="156"/>
                    </a:lnTo>
                    <a:lnTo>
                      <a:pt x="138" y="176"/>
                    </a:lnTo>
                    <a:lnTo>
                      <a:pt x="132" y="198"/>
                    </a:lnTo>
                    <a:lnTo>
                      <a:pt x="118" y="211"/>
                    </a:lnTo>
                    <a:lnTo>
                      <a:pt x="91" y="219"/>
                    </a:lnTo>
                    <a:lnTo>
                      <a:pt x="54" y="224"/>
                    </a:lnTo>
                    <a:lnTo>
                      <a:pt x="28" y="213"/>
                    </a:lnTo>
                    <a:lnTo>
                      <a:pt x="15" y="198"/>
                    </a:lnTo>
                    <a:lnTo>
                      <a:pt x="5" y="167"/>
                    </a:lnTo>
                    <a:lnTo>
                      <a:pt x="0" y="126"/>
                    </a:lnTo>
                    <a:lnTo>
                      <a:pt x="3" y="88"/>
                    </a:lnTo>
                    <a:lnTo>
                      <a:pt x="9" y="57"/>
                    </a:lnTo>
                    <a:lnTo>
                      <a:pt x="18" y="37"/>
                    </a:lnTo>
                    <a:lnTo>
                      <a:pt x="24" y="29"/>
                    </a:lnTo>
                    <a:close/>
                  </a:path>
                </a:pathLst>
              </a:custGeom>
              <a:solidFill>
                <a:srgbClr val="000000"/>
              </a:solidFill>
              <a:ln w="9525">
                <a:noFill/>
                <a:round/>
                <a:headEnd/>
                <a:tailEnd/>
              </a:ln>
            </p:spPr>
            <p:txBody>
              <a:bodyPr/>
              <a:lstStyle/>
              <a:p>
                <a:endParaRPr lang="fr-FR">
                  <a:latin typeface="Calibri" pitchFamily="34" charset="0"/>
                </a:endParaRPr>
              </a:p>
            </p:txBody>
          </p:sp>
          <p:sp>
            <p:nvSpPr>
              <p:cNvPr id="13334" name="Freeform 181"/>
              <p:cNvSpPr>
                <a:spLocks/>
              </p:cNvSpPr>
              <p:nvPr/>
            </p:nvSpPr>
            <p:spPr bwMode="auto">
              <a:xfrm>
                <a:off x="3603" y="2926"/>
                <a:ext cx="281" cy="148"/>
              </a:xfrm>
              <a:custGeom>
                <a:avLst/>
                <a:gdLst>
                  <a:gd name="T0" fmla="*/ 61 w 281"/>
                  <a:gd name="T1" fmla="*/ 105 h 148"/>
                  <a:gd name="T2" fmla="*/ 136 w 281"/>
                  <a:gd name="T3" fmla="*/ 118 h 148"/>
                  <a:gd name="T4" fmla="*/ 187 w 281"/>
                  <a:gd name="T5" fmla="*/ 100 h 148"/>
                  <a:gd name="T6" fmla="*/ 223 w 281"/>
                  <a:gd name="T7" fmla="*/ 49 h 148"/>
                  <a:gd name="T8" fmla="*/ 222 w 281"/>
                  <a:gd name="T9" fmla="*/ 35 h 148"/>
                  <a:gd name="T10" fmla="*/ 218 w 281"/>
                  <a:gd name="T11" fmla="*/ 28 h 148"/>
                  <a:gd name="T12" fmla="*/ 217 w 281"/>
                  <a:gd name="T13" fmla="*/ 19 h 148"/>
                  <a:gd name="T14" fmla="*/ 218 w 281"/>
                  <a:gd name="T15" fmla="*/ 11 h 148"/>
                  <a:gd name="T16" fmla="*/ 224 w 281"/>
                  <a:gd name="T17" fmla="*/ 6 h 148"/>
                  <a:gd name="T18" fmla="*/ 232 w 281"/>
                  <a:gd name="T19" fmla="*/ 1 h 148"/>
                  <a:gd name="T20" fmla="*/ 240 w 281"/>
                  <a:gd name="T21" fmla="*/ 0 h 148"/>
                  <a:gd name="T22" fmla="*/ 248 w 281"/>
                  <a:gd name="T23" fmla="*/ 1 h 148"/>
                  <a:gd name="T24" fmla="*/ 250 w 281"/>
                  <a:gd name="T25" fmla="*/ 9 h 148"/>
                  <a:gd name="T26" fmla="*/ 245 w 281"/>
                  <a:gd name="T27" fmla="*/ 15 h 148"/>
                  <a:gd name="T28" fmla="*/ 237 w 281"/>
                  <a:gd name="T29" fmla="*/ 16 h 148"/>
                  <a:gd name="T30" fmla="*/ 229 w 281"/>
                  <a:gd name="T31" fmla="*/ 19 h 148"/>
                  <a:gd name="T32" fmla="*/ 232 w 281"/>
                  <a:gd name="T33" fmla="*/ 25 h 148"/>
                  <a:gd name="T34" fmla="*/ 239 w 281"/>
                  <a:gd name="T35" fmla="*/ 31 h 148"/>
                  <a:gd name="T36" fmla="*/ 247 w 281"/>
                  <a:gd name="T37" fmla="*/ 35 h 148"/>
                  <a:gd name="T38" fmla="*/ 254 w 281"/>
                  <a:gd name="T39" fmla="*/ 33 h 148"/>
                  <a:gd name="T40" fmla="*/ 255 w 281"/>
                  <a:gd name="T41" fmla="*/ 25 h 148"/>
                  <a:gd name="T42" fmla="*/ 255 w 281"/>
                  <a:gd name="T43" fmla="*/ 16 h 148"/>
                  <a:gd name="T44" fmla="*/ 260 w 281"/>
                  <a:gd name="T45" fmla="*/ 11 h 148"/>
                  <a:gd name="T46" fmla="*/ 268 w 281"/>
                  <a:gd name="T47" fmla="*/ 8 h 148"/>
                  <a:gd name="T48" fmla="*/ 275 w 281"/>
                  <a:gd name="T49" fmla="*/ 8 h 148"/>
                  <a:gd name="T50" fmla="*/ 281 w 281"/>
                  <a:gd name="T51" fmla="*/ 13 h 148"/>
                  <a:gd name="T52" fmla="*/ 280 w 281"/>
                  <a:gd name="T53" fmla="*/ 20 h 148"/>
                  <a:gd name="T54" fmla="*/ 280 w 281"/>
                  <a:gd name="T55" fmla="*/ 28 h 148"/>
                  <a:gd name="T56" fmla="*/ 274 w 281"/>
                  <a:gd name="T57" fmla="*/ 34 h 148"/>
                  <a:gd name="T58" fmla="*/ 268 w 281"/>
                  <a:gd name="T59" fmla="*/ 41 h 148"/>
                  <a:gd name="T60" fmla="*/ 263 w 281"/>
                  <a:gd name="T61" fmla="*/ 49 h 148"/>
                  <a:gd name="T62" fmla="*/ 255 w 281"/>
                  <a:gd name="T63" fmla="*/ 50 h 148"/>
                  <a:gd name="T64" fmla="*/ 247 w 281"/>
                  <a:gd name="T65" fmla="*/ 50 h 148"/>
                  <a:gd name="T66" fmla="*/ 239 w 281"/>
                  <a:gd name="T67" fmla="*/ 50 h 148"/>
                  <a:gd name="T68" fmla="*/ 203 w 281"/>
                  <a:gd name="T69" fmla="*/ 106 h 148"/>
                  <a:gd name="T70" fmla="*/ 156 w 281"/>
                  <a:gd name="T71" fmla="*/ 148 h 148"/>
                  <a:gd name="T72" fmla="*/ 89 w 281"/>
                  <a:gd name="T73" fmla="*/ 136 h 148"/>
                  <a:gd name="T74" fmla="*/ 30 w 281"/>
                  <a:gd name="T75" fmla="*/ 142 h 148"/>
                  <a:gd name="T76" fmla="*/ 0 w 281"/>
                  <a:gd name="T77" fmla="*/ 123 h 148"/>
                  <a:gd name="T78" fmla="*/ 17 w 281"/>
                  <a:gd name="T79" fmla="*/ 105 h 14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81"/>
                  <a:gd name="T121" fmla="*/ 0 h 148"/>
                  <a:gd name="T122" fmla="*/ 281 w 281"/>
                  <a:gd name="T123" fmla="*/ 148 h 14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81" h="148">
                    <a:moveTo>
                      <a:pt x="17" y="105"/>
                    </a:moveTo>
                    <a:lnTo>
                      <a:pt x="61" y="105"/>
                    </a:lnTo>
                    <a:lnTo>
                      <a:pt x="101" y="112"/>
                    </a:lnTo>
                    <a:lnTo>
                      <a:pt x="136" y="118"/>
                    </a:lnTo>
                    <a:lnTo>
                      <a:pt x="160" y="120"/>
                    </a:lnTo>
                    <a:lnTo>
                      <a:pt x="187" y="100"/>
                    </a:lnTo>
                    <a:lnTo>
                      <a:pt x="211" y="71"/>
                    </a:lnTo>
                    <a:lnTo>
                      <a:pt x="223" y="49"/>
                    </a:lnTo>
                    <a:lnTo>
                      <a:pt x="226" y="40"/>
                    </a:lnTo>
                    <a:lnTo>
                      <a:pt x="222" y="35"/>
                    </a:lnTo>
                    <a:lnTo>
                      <a:pt x="221" y="31"/>
                    </a:lnTo>
                    <a:lnTo>
                      <a:pt x="218" y="28"/>
                    </a:lnTo>
                    <a:lnTo>
                      <a:pt x="217" y="24"/>
                    </a:lnTo>
                    <a:lnTo>
                      <a:pt x="217" y="19"/>
                    </a:lnTo>
                    <a:lnTo>
                      <a:pt x="217" y="15"/>
                    </a:lnTo>
                    <a:lnTo>
                      <a:pt x="218" y="11"/>
                    </a:lnTo>
                    <a:lnTo>
                      <a:pt x="221" y="8"/>
                    </a:lnTo>
                    <a:lnTo>
                      <a:pt x="224" y="6"/>
                    </a:lnTo>
                    <a:lnTo>
                      <a:pt x="228" y="4"/>
                    </a:lnTo>
                    <a:lnTo>
                      <a:pt x="232" y="1"/>
                    </a:lnTo>
                    <a:lnTo>
                      <a:pt x="237" y="1"/>
                    </a:lnTo>
                    <a:lnTo>
                      <a:pt x="240" y="0"/>
                    </a:lnTo>
                    <a:lnTo>
                      <a:pt x="244" y="0"/>
                    </a:lnTo>
                    <a:lnTo>
                      <a:pt x="248" y="1"/>
                    </a:lnTo>
                    <a:lnTo>
                      <a:pt x="250" y="5"/>
                    </a:lnTo>
                    <a:lnTo>
                      <a:pt x="250" y="9"/>
                    </a:lnTo>
                    <a:lnTo>
                      <a:pt x="249" y="13"/>
                    </a:lnTo>
                    <a:lnTo>
                      <a:pt x="245" y="15"/>
                    </a:lnTo>
                    <a:lnTo>
                      <a:pt x="242" y="16"/>
                    </a:lnTo>
                    <a:lnTo>
                      <a:pt x="237" y="16"/>
                    </a:lnTo>
                    <a:lnTo>
                      <a:pt x="233" y="16"/>
                    </a:lnTo>
                    <a:lnTo>
                      <a:pt x="229" y="19"/>
                    </a:lnTo>
                    <a:lnTo>
                      <a:pt x="228" y="23"/>
                    </a:lnTo>
                    <a:lnTo>
                      <a:pt x="232" y="25"/>
                    </a:lnTo>
                    <a:lnTo>
                      <a:pt x="235" y="28"/>
                    </a:lnTo>
                    <a:lnTo>
                      <a:pt x="239" y="31"/>
                    </a:lnTo>
                    <a:lnTo>
                      <a:pt x="243" y="33"/>
                    </a:lnTo>
                    <a:lnTo>
                      <a:pt x="247" y="35"/>
                    </a:lnTo>
                    <a:lnTo>
                      <a:pt x="250" y="35"/>
                    </a:lnTo>
                    <a:lnTo>
                      <a:pt x="254" y="33"/>
                    </a:lnTo>
                    <a:lnTo>
                      <a:pt x="255" y="29"/>
                    </a:lnTo>
                    <a:lnTo>
                      <a:pt x="255" y="25"/>
                    </a:lnTo>
                    <a:lnTo>
                      <a:pt x="254" y="21"/>
                    </a:lnTo>
                    <a:lnTo>
                      <a:pt x="255" y="16"/>
                    </a:lnTo>
                    <a:lnTo>
                      <a:pt x="257" y="13"/>
                    </a:lnTo>
                    <a:lnTo>
                      <a:pt x="260" y="11"/>
                    </a:lnTo>
                    <a:lnTo>
                      <a:pt x="264" y="9"/>
                    </a:lnTo>
                    <a:lnTo>
                      <a:pt x="268" y="8"/>
                    </a:lnTo>
                    <a:lnTo>
                      <a:pt x="272" y="6"/>
                    </a:lnTo>
                    <a:lnTo>
                      <a:pt x="275" y="8"/>
                    </a:lnTo>
                    <a:lnTo>
                      <a:pt x="279" y="9"/>
                    </a:lnTo>
                    <a:lnTo>
                      <a:pt x="281" y="13"/>
                    </a:lnTo>
                    <a:lnTo>
                      <a:pt x="281" y="16"/>
                    </a:lnTo>
                    <a:lnTo>
                      <a:pt x="280" y="20"/>
                    </a:lnTo>
                    <a:lnTo>
                      <a:pt x="280" y="24"/>
                    </a:lnTo>
                    <a:lnTo>
                      <a:pt x="280" y="28"/>
                    </a:lnTo>
                    <a:lnTo>
                      <a:pt x="278" y="31"/>
                    </a:lnTo>
                    <a:lnTo>
                      <a:pt x="274" y="34"/>
                    </a:lnTo>
                    <a:lnTo>
                      <a:pt x="270" y="38"/>
                    </a:lnTo>
                    <a:lnTo>
                      <a:pt x="268" y="41"/>
                    </a:lnTo>
                    <a:lnTo>
                      <a:pt x="265" y="45"/>
                    </a:lnTo>
                    <a:lnTo>
                      <a:pt x="263" y="49"/>
                    </a:lnTo>
                    <a:lnTo>
                      <a:pt x="259" y="49"/>
                    </a:lnTo>
                    <a:lnTo>
                      <a:pt x="255" y="50"/>
                    </a:lnTo>
                    <a:lnTo>
                      <a:pt x="252" y="50"/>
                    </a:lnTo>
                    <a:lnTo>
                      <a:pt x="247" y="50"/>
                    </a:lnTo>
                    <a:lnTo>
                      <a:pt x="243" y="50"/>
                    </a:lnTo>
                    <a:lnTo>
                      <a:pt x="239" y="50"/>
                    </a:lnTo>
                    <a:lnTo>
                      <a:pt x="228" y="70"/>
                    </a:lnTo>
                    <a:lnTo>
                      <a:pt x="203" y="106"/>
                    </a:lnTo>
                    <a:lnTo>
                      <a:pt x="173" y="140"/>
                    </a:lnTo>
                    <a:lnTo>
                      <a:pt x="156" y="148"/>
                    </a:lnTo>
                    <a:lnTo>
                      <a:pt x="130" y="141"/>
                    </a:lnTo>
                    <a:lnTo>
                      <a:pt x="89" y="136"/>
                    </a:lnTo>
                    <a:lnTo>
                      <a:pt x="55" y="137"/>
                    </a:lnTo>
                    <a:lnTo>
                      <a:pt x="30" y="142"/>
                    </a:lnTo>
                    <a:lnTo>
                      <a:pt x="8" y="137"/>
                    </a:lnTo>
                    <a:lnTo>
                      <a:pt x="0" y="123"/>
                    </a:lnTo>
                    <a:lnTo>
                      <a:pt x="7" y="108"/>
                    </a:lnTo>
                    <a:lnTo>
                      <a:pt x="17" y="105"/>
                    </a:lnTo>
                    <a:close/>
                  </a:path>
                </a:pathLst>
              </a:custGeom>
              <a:solidFill>
                <a:srgbClr val="000000"/>
              </a:solidFill>
              <a:ln w="9525">
                <a:noFill/>
                <a:round/>
                <a:headEnd/>
                <a:tailEnd/>
              </a:ln>
            </p:spPr>
            <p:txBody>
              <a:bodyPr/>
              <a:lstStyle/>
              <a:p>
                <a:endParaRPr lang="fr-FR">
                  <a:latin typeface="Calibri" pitchFamily="34" charset="0"/>
                </a:endParaRPr>
              </a:p>
            </p:txBody>
          </p:sp>
          <p:sp>
            <p:nvSpPr>
              <p:cNvPr id="13335" name="Freeform 182"/>
              <p:cNvSpPr>
                <a:spLocks/>
              </p:cNvSpPr>
              <p:nvPr/>
            </p:nvSpPr>
            <p:spPr bwMode="auto">
              <a:xfrm>
                <a:off x="3843" y="2909"/>
                <a:ext cx="42" cy="42"/>
              </a:xfrm>
              <a:custGeom>
                <a:avLst/>
                <a:gdLst>
                  <a:gd name="T0" fmla="*/ 0 w 42"/>
                  <a:gd name="T1" fmla="*/ 38 h 42"/>
                  <a:gd name="T2" fmla="*/ 23 w 42"/>
                  <a:gd name="T3" fmla="*/ 0 h 42"/>
                  <a:gd name="T4" fmla="*/ 42 w 42"/>
                  <a:gd name="T5" fmla="*/ 4 h 42"/>
                  <a:gd name="T6" fmla="*/ 11 w 42"/>
                  <a:gd name="T7" fmla="*/ 42 h 42"/>
                  <a:gd name="T8" fmla="*/ 0 w 42"/>
                  <a:gd name="T9" fmla="*/ 38 h 42"/>
                  <a:gd name="T10" fmla="*/ 0 60000 65536"/>
                  <a:gd name="T11" fmla="*/ 0 60000 65536"/>
                  <a:gd name="T12" fmla="*/ 0 60000 65536"/>
                  <a:gd name="T13" fmla="*/ 0 60000 65536"/>
                  <a:gd name="T14" fmla="*/ 0 60000 65536"/>
                  <a:gd name="T15" fmla="*/ 0 w 42"/>
                  <a:gd name="T16" fmla="*/ 0 h 42"/>
                  <a:gd name="T17" fmla="*/ 42 w 42"/>
                  <a:gd name="T18" fmla="*/ 42 h 42"/>
                </a:gdLst>
                <a:ahLst/>
                <a:cxnLst>
                  <a:cxn ang="T10">
                    <a:pos x="T0" y="T1"/>
                  </a:cxn>
                  <a:cxn ang="T11">
                    <a:pos x="T2" y="T3"/>
                  </a:cxn>
                  <a:cxn ang="T12">
                    <a:pos x="T4" y="T5"/>
                  </a:cxn>
                  <a:cxn ang="T13">
                    <a:pos x="T6" y="T7"/>
                  </a:cxn>
                  <a:cxn ang="T14">
                    <a:pos x="T8" y="T9"/>
                  </a:cxn>
                </a:cxnLst>
                <a:rect l="T15" t="T16" r="T17" b="T18"/>
                <a:pathLst>
                  <a:path w="42" h="42">
                    <a:moveTo>
                      <a:pt x="0" y="38"/>
                    </a:moveTo>
                    <a:lnTo>
                      <a:pt x="23" y="0"/>
                    </a:lnTo>
                    <a:lnTo>
                      <a:pt x="42" y="4"/>
                    </a:lnTo>
                    <a:lnTo>
                      <a:pt x="11" y="42"/>
                    </a:lnTo>
                    <a:lnTo>
                      <a:pt x="0" y="38"/>
                    </a:lnTo>
                    <a:close/>
                  </a:path>
                </a:pathLst>
              </a:custGeom>
              <a:solidFill>
                <a:srgbClr val="FFFFFF"/>
              </a:solidFill>
              <a:ln w="9525">
                <a:noFill/>
                <a:round/>
                <a:headEnd/>
                <a:tailEnd/>
              </a:ln>
            </p:spPr>
            <p:txBody>
              <a:bodyPr/>
              <a:lstStyle/>
              <a:p>
                <a:endParaRPr lang="fr-FR">
                  <a:latin typeface="Calibri" pitchFamily="34" charset="0"/>
                </a:endParaRPr>
              </a:p>
            </p:txBody>
          </p:sp>
          <p:sp>
            <p:nvSpPr>
              <p:cNvPr id="13336" name="Freeform 183"/>
              <p:cNvSpPr>
                <a:spLocks/>
              </p:cNvSpPr>
              <p:nvPr/>
            </p:nvSpPr>
            <p:spPr bwMode="auto">
              <a:xfrm>
                <a:off x="3334" y="2991"/>
                <a:ext cx="262" cy="167"/>
              </a:xfrm>
              <a:custGeom>
                <a:avLst/>
                <a:gdLst>
                  <a:gd name="T0" fmla="*/ 230 w 262"/>
                  <a:gd name="T1" fmla="*/ 47 h 167"/>
                  <a:gd name="T2" fmla="*/ 181 w 262"/>
                  <a:gd name="T3" fmla="*/ 94 h 167"/>
                  <a:gd name="T4" fmla="*/ 154 w 262"/>
                  <a:gd name="T5" fmla="*/ 136 h 167"/>
                  <a:gd name="T6" fmla="*/ 128 w 262"/>
                  <a:gd name="T7" fmla="*/ 115 h 167"/>
                  <a:gd name="T8" fmla="*/ 87 w 262"/>
                  <a:gd name="T9" fmla="*/ 55 h 167"/>
                  <a:gd name="T10" fmla="*/ 69 w 262"/>
                  <a:gd name="T11" fmla="*/ 47 h 167"/>
                  <a:gd name="T12" fmla="*/ 62 w 262"/>
                  <a:gd name="T13" fmla="*/ 41 h 167"/>
                  <a:gd name="T14" fmla="*/ 62 w 262"/>
                  <a:gd name="T15" fmla="*/ 33 h 167"/>
                  <a:gd name="T16" fmla="*/ 67 w 262"/>
                  <a:gd name="T17" fmla="*/ 28 h 167"/>
                  <a:gd name="T18" fmla="*/ 76 w 262"/>
                  <a:gd name="T19" fmla="*/ 26 h 167"/>
                  <a:gd name="T20" fmla="*/ 83 w 262"/>
                  <a:gd name="T21" fmla="*/ 23 h 167"/>
                  <a:gd name="T22" fmla="*/ 86 w 262"/>
                  <a:gd name="T23" fmla="*/ 16 h 167"/>
                  <a:gd name="T24" fmla="*/ 87 w 262"/>
                  <a:gd name="T25" fmla="*/ 8 h 167"/>
                  <a:gd name="T26" fmla="*/ 85 w 262"/>
                  <a:gd name="T27" fmla="*/ 1 h 167"/>
                  <a:gd name="T28" fmla="*/ 77 w 262"/>
                  <a:gd name="T29" fmla="*/ 0 h 167"/>
                  <a:gd name="T30" fmla="*/ 70 w 262"/>
                  <a:gd name="T31" fmla="*/ 1 h 167"/>
                  <a:gd name="T32" fmla="*/ 62 w 262"/>
                  <a:gd name="T33" fmla="*/ 6 h 167"/>
                  <a:gd name="T34" fmla="*/ 59 w 262"/>
                  <a:gd name="T35" fmla="*/ 13 h 167"/>
                  <a:gd name="T36" fmla="*/ 52 w 262"/>
                  <a:gd name="T37" fmla="*/ 19 h 167"/>
                  <a:gd name="T38" fmla="*/ 45 w 262"/>
                  <a:gd name="T39" fmla="*/ 23 h 167"/>
                  <a:gd name="T40" fmla="*/ 37 w 262"/>
                  <a:gd name="T41" fmla="*/ 18 h 167"/>
                  <a:gd name="T42" fmla="*/ 30 w 262"/>
                  <a:gd name="T43" fmla="*/ 13 h 167"/>
                  <a:gd name="T44" fmla="*/ 23 w 262"/>
                  <a:gd name="T45" fmla="*/ 10 h 167"/>
                  <a:gd name="T46" fmla="*/ 14 w 262"/>
                  <a:gd name="T47" fmla="*/ 10 h 167"/>
                  <a:gd name="T48" fmla="*/ 5 w 262"/>
                  <a:gd name="T49" fmla="*/ 11 h 167"/>
                  <a:gd name="T50" fmla="*/ 0 w 262"/>
                  <a:gd name="T51" fmla="*/ 18 h 167"/>
                  <a:gd name="T52" fmla="*/ 0 w 262"/>
                  <a:gd name="T53" fmla="*/ 26 h 167"/>
                  <a:gd name="T54" fmla="*/ 6 w 262"/>
                  <a:gd name="T55" fmla="*/ 31 h 167"/>
                  <a:gd name="T56" fmla="*/ 14 w 262"/>
                  <a:gd name="T57" fmla="*/ 31 h 167"/>
                  <a:gd name="T58" fmla="*/ 23 w 262"/>
                  <a:gd name="T59" fmla="*/ 31 h 167"/>
                  <a:gd name="T60" fmla="*/ 30 w 262"/>
                  <a:gd name="T61" fmla="*/ 34 h 167"/>
                  <a:gd name="T62" fmla="*/ 36 w 262"/>
                  <a:gd name="T63" fmla="*/ 39 h 167"/>
                  <a:gd name="T64" fmla="*/ 32 w 262"/>
                  <a:gd name="T65" fmla="*/ 44 h 167"/>
                  <a:gd name="T66" fmla="*/ 24 w 262"/>
                  <a:gd name="T67" fmla="*/ 45 h 167"/>
                  <a:gd name="T68" fmla="*/ 16 w 262"/>
                  <a:gd name="T69" fmla="*/ 50 h 167"/>
                  <a:gd name="T70" fmla="*/ 14 w 262"/>
                  <a:gd name="T71" fmla="*/ 59 h 167"/>
                  <a:gd name="T72" fmla="*/ 10 w 262"/>
                  <a:gd name="T73" fmla="*/ 67 h 167"/>
                  <a:gd name="T74" fmla="*/ 14 w 262"/>
                  <a:gd name="T75" fmla="*/ 71 h 167"/>
                  <a:gd name="T76" fmla="*/ 21 w 262"/>
                  <a:gd name="T77" fmla="*/ 73 h 167"/>
                  <a:gd name="T78" fmla="*/ 28 w 262"/>
                  <a:gd name="T79" fmla="*/ 68 h 167"/>
                  <a:gd name="T80" fmla="*/ 35 w 262"/>
                  <a:gd name="T81" fmla="*/ 62 h 167"/>
                  <a:gd name="T82" fmla="*/ 42 w 262"/>
                  <a:gd name="T83" fmla="*/ 60 h 167"/>
                  <a:gd name="T84" fmla="*/ 50 w 262"/>
                  <a:gd name="T85" fmla="*/ 60 h 167"/>
                  <a:gd name="T86" fmla="*/ 93 w 262"/>
                  <a:gd name="T87" fmla="*/ 88 h 167"/>
                  <a:gd name="T88" fmla="*/ 133 w 262"/>
                  <a:gd name="T89" fmla="*/ 162 h 167"/>
                  <a:gd name="T90" fmla="*/ 159 w 262"/>
                  <a:gd name="T91" fmla="*/ 165 h 167"/>
                  <a:gd name="T92" fmla="*/ 189 w 262"/>
                  <a:gd name="T93" fmla="*/ 125 h 167"/>
                  <a:gd name="T94" fmla="*/ 236 w 262"/>
                  <a:gd name="T95" fmla="*/ 86 h 167"/>
                  <a:gd name="T96" fmla="*/ 262 w 262"/>
                  <a:gd name="T97" fmla="*/ 60 h 16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2"/>
                  <a:gd name="T148" fmla="*/ 0 h 167"/>
                  <a:gd name="T149" fmla="*/ 262 w 262"/>
                  <a:gd name="T150" fmla="*/ 167 h 16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2" h="167">
                    <a:moveTo>
                      <a:pt x="260" y="43"/>
                    </a:moveTo>
                    <a:lnTo>
                      <a:pt x="230" y="47"/>
                    </a:lnTo>
                    <a:lnTo>
                      <a:pt x="203" y="65"/>
                    </a:lnTo>
                    <a:lnTo>
                      <a:pt x="181" y="94"/>
                    </a:lnTo>
                    <a:lnTo>
                      <a:pt x="168" y="120"/>
                    </a:lnTo>
                    <a:lnTo>
                      <a:pt x="154" y="136"/>
                    </a:lnTo>
                    <a:lnTo>
                      <a:pt x="141" y="132"/>
                    </a:lnTo>
                    <a:lnTo>
                      <a:pt x="128" y="115"/>
                    </a:lnTo>
                    <a:lnTo>
                      <a:pt x="105" y="74"/>
                    </a:lnTo>
                    <a:lnTo>
                      <a:pt x="87" y="55"/>
                    </a:lnTo>
                    <a:lnTo>
                      <a:pt x="72" y="47"/>
                    </a:lnTo>
                    <a:lnTo>
                      <a:pt x="69" y="47"/>
                    </a:lnTo>
                    <a:lnTo>
                      <a:pt x="66" y="43"/>
                    </a:lnTo>
                    <a:lnTo>
                      <a:pt x="62" y="41"/>
                    </a:lnTo>
                    <a:lnTo>
                      <a:pt x="62" y="37"/>
                    </a:lnTo>
                    <a:lnTo>
                      <a:pt x="62" y="33"/>
                    </a:lnTo>
                    <a:lnTo>
                      <a:pt x="64" y="29"/>
                    </a:lnTo>
                    <a:lnTo>
                      <a:pt x="67" y="28"/>
                    </a:lnTo>
                    <a:lnTo>
                      <a:pt x="72" y="27"/>
                    </a:lnTo>
                    <a:lnTo>
                      <a:pt x="76" y="26"/>
                    </a:lnTo>
                    <a:lnTo>
                      <a:pt x="80" y="26"/>
                    </a:lnTo>
                    <a:lnTo>
                      <a:pt x="83" y="23"/>
                    </a:lnTo>
                    <a:lnTo>
                      <a:pt x="86" y="19"/>
                    </a:lnTo>
                    <a:lnTo>
                      <a:pt x="86" y="16"/>
                    </a:lnTo>
                    <a:lnTo>
                      <a:pt x="87" y="12"/>
                    </a:lnTo>
                    <a:lnTo>
                      <a:pt x="87" y="8"/>
                    </a:lnTo>
                    <a:lnTo>
                      <a:pt x="86" y="5"/>
                    </a:lnTo>
                    <a:lnTo>
                      <a:pt x="85" y="1"/>
                    </a:lnTo>
                    <a:lnTo>
                      <a:pt x="81" y="0"/>
                    </a:lnTo>
                    <a:lnTo>
                      <a:pt x="77" y="0"/>
                    </a:lnTo>
                    <a:lnTo>
                      <a:pt x="73" y="0"/>
                    </a:lnTo>
                    <a:lnTo>
                      <a:pt x="70" y="1"/>
                    </a:lnTo>
                    <a:lnTo>
                      <a:pt x="66" y="3"/>
                    </a:lnTo>
                    <a:lnTo>
                      <a:pt x="62" y="6"/>
                    </a:lnTo>
                    <a:lnTo>
                      <a:pt x="61" y="10"/>
                    </a:lnTo>
                    <a:lnTo>
                      <a:pt x="59" y="13"/>
                    </a:lnTo>
                    <a:lnTo>
                      <a:pt x="56" y="17"/>
                    </a:lnTo>
                    <a:lnTo>
                      <a:pt x="52" y="19"/>
                    </a:lnTo>
                    <a:lnTo>
                      <a:pt x="49" y="22"/>
                    </a:lnTo>
                    <a:lnTo>
                      <a:pt x="45" y="23"/>
                    </a:lnTo>
                    <a:lnTo>
                      <a:pt x="41" y="22"/>
                    </a:lnTo>
                    <a:lnTo>
                      <a:pt x="37" y="18"/>
                    </a:lnTo>
                    <a:lnTo>
                      <a:pt x="34" y="15"/>
                    </a:lnTo>
                    <a:lnTo>
                      <a:pt x="30" y="13"/>
                    </a:lnTo>
                    <a:lnTo>
                      <a:pt x="26" y="11"/>
                    </a:lnTo>
                    <a:lnTo>
                      <a:pt x="23" y="10"/>
                    </a:lnTo>
                    <a:lnTo>
                      <a:pt x="18" y="10"/>
                    </a:lnTo>
                    <a:lnTo>
                      <a:pt x="14" y="10"/>
                    </a:lnTo>
                    <a:lnTo>
                      <a:pt x="9" y="10"/>
                    </a:lnTo>
                    <a:lnTo>
                      <a:pt x="5" y="11"/>
                    </a:lnTo>
                    <a:lnTo>
                      <a:pt x="4" y="15"/>
                    </a:lnTo>
                    <a:lnTo>
                      <a:pt x="0" y="18"/>
                    </a:lnTo>
                    <a:lnTo>
                      <a:pt x="0" y="22"/>
                    </a:lnTo>
                    <a:lnTo>
                      <a:pt x="0" y="26"/>
                    </a:lnTo>
                    <a:lnTo>
                      <a:pt x="3" y="29"/>
                    </a:lnTo>
                    <a:lnTo>
                      <a:pt x="6" y="31"/>
                    </a:lnTo>
                    <a:lnTo>
                      <a:pt x="10" y="31"/>
                    </a:lnTo>
                    <a:lnTo>
                      <a:pt x="14" y="31"/>
                    </a:lnTo>
                    <a:lnTo>
                      <a:pt x="19" y="31"/>
                    </a:lnTo>
                    <a:lnTo>
                      <a:pt x="23" y="31"/>
                    </a:lnTo>
                    <a:lnTo>
                      <a:pt x="26" y="33"/>
                    </a:lnTo>
                    <a:lnTo>
                      <a:pt x="30" y="34"/>
                    </a:lnTo>
                    <a:lnTo>
                      <a:pt x="34" y="36"/>
                    </a:lnTo>
                    <a:lnTo>
                      <a:pt x="36" y="39"/>
                    </a:lnTo>
                    <a:lnTo>
                      <a:pt x="36" y="43"/>
                    </a:lnTo>
                    <a:lnTo>
                      <a:pt x="32" y="44"/>
                    </a:lnTo>
                    <a:lnTo>
                      <a:pt x="29" y="45"/>
                    </a:lnTo>
                    <a:lnTo>
                      <a:pt x="24" y="45"/>
                    </a:lnTo>
                    <a:lnTo>
                      <a:pt x="20" y="47"/>
                    </a:lnTo>
                    <a:lnTo>
                      <a:pt x="16" y="50"/>
                    </a:lnTo>
                    <a:lnTo>
                      <a:pt x="14" y="55"/>
                    </a:lnTo>
                    <a:lnTo>
                      <a:pt x="14" y="59"/>
                    </a:lnTo>
                    <a:lnTo>
                      <a:pt x="11" y="63"/>
                    </a:lnTo>
                    <a:lnTo>
                      <a:pt x="10" y="67"/>
                    </a:lnTo>
                    <a:lnTo>
                      <a:pt x="10" y="70"/>
                    </a:lnTo>
                    <a:lnTo>
                      <a:pt x="14" y="71"/>
                    </a:lnTo>
                    <a:lnTo>
                      <a:pt x="18" y="73"/>
                    </a:lnTo>
                    <a:lnTo>
                      <a:pt x="21" y="73"/>
                    </a:lnTo>
                    <a:lnTo>
                      <a:pt x="25" y="71"/>
                    </a:lnTo>
                    <a:lnTo>
                      <a:pt x="28" y="68"/>
                    </a:lnTo>
                    <a:lnTo>
                      <a:pt x="31" y="65"/>
                    </a:lnTo>
                    <a:lnTo>
                      <a:pt x="35" y="62"/>
                    </a:lnTo>
                    <a:lnTo>
                      <a:pt x="39" y="60"/>
                    </a:lnTo>
                    <a:lnTo>
                      <a:pt x="42" y="60"/>
                    </a:lnTo>
                    <a:lnTo>
                      <a:pt x="46" y="60"/>
                    </a:lnTo>
                    <a:lnTo>
                      <a:pt x="50" y="60"/>
                    </a:lnTo>
                    <a:lnTo>
                      <a:pt x="70" y="63"/>
                    </a:lnTo>
                    <a:lnTo>
                      <a:pt x="93" y="88"/>
                    </a:lnTo>
                    <a:lnTo>
                      <a:pt x="116" y="135"/>
                    </a:lnTo>
                    <a:lnTo>
                      <a:pt x="133" y="162"/>
                    </a:lnTo>
                    <a:lnTo>
                      <a:pt x="145" y="167"/>
                    </a:lnTo>
                    <a:lnTo>
                      <a:pt x="159" y="165"/>
                    </a:lnTo>
                    <a:lnTo>
                      <a:pt x="170" y="154"/>
                    </a:lnTo>
                    <a:lnTo>
                      <a:pt x="189" y="125"/>
                    </a:lnTo>
                    <a:lnTo>
                      <a:pt x="210" y="100"/>
                    </a:lnTo>
                    <a:lnTo>
                      <a:pt x="236" y="86"/>
                    </a:lnTo>
                    <a:lnTo>
                      <a:pt x="255" y="74"/>
                    </a:lnTo>
                    <a:lnTo>
                      <a:pt x="262" y="60"/>
                    </a:lnTo>
                    <a:lnTo>
                      <a:pt x="260" y="43"/>
                    </a:lnTo>
                    <a:close/>
                  </a:path>
                </a:pathLst>
              </a:custGeom>
              <a:solidFill>
                <a:srgbClr val="000000"/>
              </a:solidFill>
              <a:ln w="9525">
                <a:noFill/>
                <a:round/>
                <a:headEnd/>
                <a:tailEnd/>
              </a:ln>
            </p:spPr>
            <p:txBody>
              <a:bodyPr/>
              <a:lstStyle/>
              <a:p>
                <a:endParaRPr lang="fr-FR">
                  <a:latin typeface="Calibri" pitchFamily="34" charset="0"/>
                </a:endParaRPr>
              </a:p>
            </p:txBody>
          </p:sp>
          <p:sp>
            <p:nvSpPr>
              <p:cNvPr id="13337" name="Freeform 184"/>
              <p:cNvSpPr>
                <a:spLocks/>
              </p:cNvSpPr>
              <p:nvPr/>
            </p:nvSpPr>
            <p:spPr bwMode="auto">
              <a:xfrm>
                <a:off x="3560" y="2874"/>
                <a:ext cx="147" cy="143"/>
              </a:xfrm>
              <a:custGeom>
                <a:avLst/>
                <a:gdLst>
                  <a:gd name="T0" fmla="*/ 113 w 147"/>
                  <a:gd name="T1" fmla="*/ 47 h 143"/>
                  <a:gd name="T2" fmla="*/ 103 w 147"/>
                  <a:gd name="T3" fmla="*/ 27 h 143"/>
                  <a:gd name="T4" fmla="*/ 88 w 147"/>
                  <a:gd name="T5" fmla="*/ 12 h 143"/>
                  <a:gd name="T6" fmla="*/ 74 w 147"/>
                  <a:gd name="T7" fmla="*/ 5 h 143"/>
                  <a:gd name="T8" fmla="*/ 58 w 147"/>
                  <a:gd name="T9" fmla="*/ 0 h 143"/>
                  <a:gd name="T10" fmla="*/ 38 w 147"/>
                  <a:gd name="T11" fmla="*/ 3 h 143"/>
                  <a:gd name="T12" fmla="*/ 19 w 147"/>
                  <a:gd name="T13" fmla="*/ 13 h 143"/>
                  <a:gd name="T14" fmla="*/ 7 w 147"/>
                  <a:gd name="T15" fmla="*/ 32 h 143"/>
                  <a:gd name="T16" fmla="*/ 0 w 147"/>
                  <a:gd name="T17" fmla="*/ 59 h 143"/>
                  <a:gd name="T18" fmla="*/ 0 w 147"/>
                  <a:gd name="T19" fmla="*/ 82 h 143"/>
                  <a:gd name="T20" fmla="*/ 5 w 147"/>
                  <a:gd name="T21" fmla="*/ 100 h 143"/>
                  <a:gd name="T22" fmla="*/ 15 w 147"/>
                  <a:gd name="T23" fmla="*/ 118 h 143"/>
                  <a:gd name="T24" fmla="*/ 32 w 147"/>
                  <a:gd name="T25" fmla="*/ 132 h 143"/>
                  <a:gd name="T26" fmla="*/ 48 w 147"/>
                  <a:gd name="T27" fmla="*/ 140 h 143"/>
                  <a:gd name="T28" fmla="*/ 68 w 147"/>
                  <a:gd name="T29" fmla="*/ 143 h 143"/>
                  <a:gd name="T30" fmla="*/ 85 w 147"/>
                  <a:gd name="T31" fmla="*/ 138 h 143"/>
                  <a:gd name="T32" fmla="*/ 101 w 147"/>
                  <a:gd name="T33" fmla="*/ 129 h 143"/>
                  <a:gd name="T34" fmla="*/ 111 w 147"/>
                  <a:gd name="T35" fmla="*/ 105 h 143"/>
                  <a:gd name="T36" fmla="*/ 115 w 147"/>
                  <a:gd name="T37" fmla="*/ 81 h 143"/>
                  <a:gd name="T38" fmla="*/ 120 w 147"/>
                  <a:gd name="T39" fmla="*/ 71 h 143"/>
                  <a:gd name="T40" fmla="*/ 135 w 147"/>
                  <a:gd name="T41" fmla="*/ 66 h 143"/>
                  <a:gd name="T42" fmla="*/ 146 w 147"/>
                  <a:gd name="T43" fmla="*/ 61 h 143"/>
                  <a:gd name="T44" fmla="*/ 147 w 147"/>
                  <a:gd name="T45" fmla="*/ 48 h 143"/>
                  <a:gd name="T46" fmla="*/ 141 w 147"/>
                  <a:gd name="T47" fmla="*/ 39 h 143"/>
                  <a:gd name="T48" fmla="*/ 128 w 147"/>
                  <a:gd name="T49" fmla="*/ 37 h 143"/>
                  <a:gd name="T50" fmla="*/ 113 w 147"/>
                  <a:gd name="T51" fmla="*/ 47 h 14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47"/>
                  <a:gd name="T79" fmla="*/ 0 h 143"/>
                  <a:gd name="T80" fmla="*/ 147 w 147"/>
                  <a:gd name="T81" fmla="*/ 143 h 14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47" h="143">
                    <a:moveTo>
                      <a:pt x="113" y="47"/>
                    </a:moveTo>
                    <a:lnTo>
                      <a:pt x="103" y="27"/>
                    </a:lnTo>
                    <a:lnTo>
                      <a:pt x="88" y="12"/>
                    </a:lnTo>
                    <a:lnTo>
                      <a:pt x="74" y="5"/>
                    </a:lnTo>
                    <a:lnTo>
                      <a:pt x="58" y="0"/>
                    </a:lnTo>
                    <a:lnTo>
                      <a:pt x="38" y="3"/>
                    </a:lnTo>
                    <a:lnTo>
                      <a:pt x="19" y="13"/>
                    </a:lnTo>
                    <a:lnTo>
                      <a:pt x="7" y="32"/>
                    </a:lnTo>
                    <a:lnTo>
                      <a:pt x="0" y="59"/>
                    </a:lnTo>
                    <a:lnTo>
                      <a:pt x="0" y="82"/>
                    </a:lnTo>
                    <a:lnTo>
                      <a:pt x="5" y="100"/>
                    </a:lnTo>
                    <a:lnTo>
                      <a:pt x="15" y="118"/>
                    </a:lnTo>
                    <a:lnTo>
                      <a:pt x="32" y="132"/>
                    </a:lnTo>
                    <a:lnTo>
                      <a:pt x="48" y="140"/>
                    </a:lnTo>
                    <a:lnTo>
                      <a:pt x="68" y="143"/>
                    </a:lnTo>
                    <a:lnTo>
                      <a:pt x="85" y="138"/>
                    </a:lnTo>
                    <a:lnTo>
                      <a:pt x="101" y="129"/>
                    </a:lnTo>
                    <a:lnTo>
                      <a:pt x="111" y="105"/>
                    </a:lnTo>
                    <a:lnTo>
                      <a:pt x="115" y="81"/>
                    </a:lnTo>
                    <a:lnTo>
                      <a:pt x="120" y="71"/>
                    </a:lnTo>
                    <a:lnTo>
                      <a:pt x="135" y="66"/>
                    </a:lnTo>
                    <a:lnTo>
                      <a:pt x="146" y="61"/>
                    </a:lnTo>
                    <a:lnTo>
                      <a:pt x="147" y="48"/>
                    </a:lnTo>
                    <a:lnTo>
                      <a:pt x="141" y="39"/>
                    </a:lnTo>
                    <a:lnTo>
                      <a:pt x="128" y="37"/>
                    </a:lnTo>
                    <a:lnTo>
                      <a:pt x="113" y="47"/>
                    </a:lnTo>
                    <a:close/>
                  </a:path>
                </a:pathLst>
              </a:custGeom>
              <a:solidFill>
                <a:srgbClr val="000000"/>
              </a:solidFill>
              <a:ln w="9525">
                <a:noFill/>
                <a:round/>
                <a:headEnd/>
                <a:tailEnd/>
              </a:ln>
            </p:spPr>
            <p:txBody>
              <a:bodyPr/>
              <a:lstStyle/>
              <a:p>
                <a:endParaRPr lang="fr-FR">
                  <a:latin typeface="Calibri" pitchFamily="34" charset="0"/>
                </a:endParaRPr>
              </a:p>
            </p:txBody>
          </p:sp>
          <p:sp>
            <p:nvSpPr>
              <p:cNvPr id="13338" name="Freeform 185"/>
              <p:cNvSpPr>
                <a:spLocks/>
              </p:cNvSpPr>
              <p:nvPr/>
            </p:nvSpPr>
            <p:spPr bwMode="auto">
              <a:xfrm>
                <a:off x="3638" y="3205"/>
                <a:ext cx="140" cy="278"/>
              </a:xfrm>
              <a:custGeom>
                <a:avLst/>
                <a:gdLst>
                  <a:gd name="T0" fmla="*/ 16 w 140"/>
                  <a:gd name="T1" fmla="*/ 0 h 278"/>
                  <a:gd name="T2" fmla="*/ 31 w 140"/>
                  <a:gd name="T3" fmla="*/ 0 h 278"/>
                  <a:gd name="T4" fmla="*/ 44 w 140"/>
                  <a:gd name="T5" fmla="*/ 7 h 278"/>
                  <a:gd name="T6" fmla="*/ 61 w 140"/>
                  <a:gd name="T7" fmla="*/ 31 h 278"/>
                  <a:gd name="T8" fmla="*/ 72 w 140"/>
                  <a:gd name="T9" fmla="*/ 52 h 278"/>
                  <a:gd name="T10" fmla="*/ 77 w 140"/>
                  <a:gd name="T11" fmla="*/ 77 h 278"/>
                  <a:gd name="T12" fmla="*/ 79 w 140"/>
                  <a:gd name="T13" fmla="*/ 109 h 278"/>
                  <a:gd name="T14" fmla="*/ 75 w 140"/>
                  <a:gd name="T15" fmla="*/ 140 h 278"/>
                  <a:gd name="T16" fmla="*/ 71 w 140"/>
                  <a:gd name="T17" fmla="*/ 169 h 278"/>
                  <a:gd name="T18" fmla="*/ 63 w 140"/>
                  <a:gd name="T19" fmla="*/ 205 h 278"/>
                  <a:gd name="T20" fmla="*/ 65 w 140"/>
                  <a:gd name="T21" fmla="*/ 233 h 278"/>
                  <a:gd name="T22" fmla="*/ 67 w 140"/>
                  <a:gd name="T23" fmla="*/ 241 h 278"/>
                  <a:gd name="T24" fmla="*/ 73 w 140"/>
                  <a:gd name="T25" fmla="*/ 237 h 278"/>
                  <a:gd name="T26" fmla="*/ 96 w 140"/>
                  <a:gd name="T27" fmla="*/ 192 h 278"/>
                  <a:gd name="T28" fmla="*/ 107 w 140"/>
                  <a:gd name="T29" fmla="*/ 185 h 278"/>
                  <a:gd name="T30" fmla="*/ 128 w 140"/>
                  <a:gd name="T31" fmla="*/ 189 h 278"/>
                  <a:gd name="T32" fmla="*/ 140 w 140"/>
                  <a:gd name="T33" fmla="*/ 201 h 278"/>
                  <a:gd name="T34" fmla="*/ 140 w 140"/>
                  <a:gd name="T35" fmla="*/ 205 h 278"/>
                  <a:gd name="T36" fmla="*/ 132 w 140"/>
                  <a:gd name="T37" fmla="*/ 215 h 278"/>
                  <a:gd name="T38" fmla="*/ 97 w 140"/>
                  <a:gd name="T39" fmla="*/ 235 h 278"/>
                  <a:gd name="T40" fmla="*/ 81 w 140"/>
                  <a:gd name="T41" fmla="*/ 259 h 278"/>
                  <a:gd name="T42" fmla="*/ 68 w 140"/>
                  <a:gd name="T43" fmla="*/ 278 h 278"/>
                  <a:gd name="T44" fmla="*/ 47 w 140"/>
                  <a:gd name="T45" fmla="*/ 278 h 278"/>
                  <a:gd name="T46" fmla="*/ 39 w 140"/>
                  <a:gd name="T47" fmla="*/ 268 h 278"/>
                  <a:gd name="T48" fmla="*/ 39 w 140"/>
                  <a:gd name="T49" fmla="*/ 246 h 278"/>
                  <a:gd name="T50" fmla="*/ 44 w 140"/>
                  <a:gd name="T51" fmla="*/ 221 h 278"/>
                  <a:gd name="T52" fmla="*/ 42 w 140"/>
                  <a:gd name="T53" fmla="*/ 191 h 278"/>
                  <a:gd name="T54" fmla="*/ 46 w 140"/>
                  <a:gd name="T55" fmla="*/ 158 h 278"/>
                  <a:gd name="T56" fmla="*/ 50 w 140"/>
                  <a:gd name="T57" fmla="*/ 120 h 278"/>
                  <a:gd name="T58" fmla="*/ 46 w 140"/>
                  <a:gd name="T59" fmla="*/ 89 h 278"/>
                  <a:gd name="T60" fmla="*/ 29 w 140"/>
                  <a:gd name="T61" fmla="*/ 62 h 278"/>
                  <a:gd name="T62" fmla="*/ 10 w 140"/>
                  <a:gd name="T63" fmla="*/ 42 h 278"/>
                  <a:gd name="T64" fmla="*/ 1 w 140"/>
                  <a:gd name="T65" fmla="*/ 27 h 278"/>
                  <a:gd name="T66" fmla="*/ 0 w 140"/>
                  <a:gd name="T67" fmla="*/ 16 h 278"/>
                  <a:gd name="T68" fmla="*/ 4 w 140"/>
                  <a:gd name="T69" fmla="*/ 6 h 278"/>
                  <a:gd name="T70" fmla="*/ 16 w 140"/>
                  <a:gd name="T71" fmla="*/ 0 h 27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0"/>
                  <a:gd name="T109" fmla="*/ 0 h 278"/>
                  <a:gd name="T110" fmla="*/ 140 w 140"/>
                  <a:gd name="T111" fmla="*/ 278 h 27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0" h="278">
                    <a:moveTo>
                      <a:pt x="16" y="0"/>
                    </a:moveTo>
                    <a:lnTo>
                      <a:pt x="31" y="0"/>
                    </a:lnTo>
                    <a:lnTo>
                      <a:pt x="44" y="7"/>
                    </a:lnTo>
                    <a:lnTo>
                      <a:pt x="61" y="31"/>
                    </a:lnTo>
                    <a:lnTo>
                      <a:pt x="72" y="52"/>
                    </a:lnTo>
                    <a:lnTo>
                      <a:pt x="77" y="77"/>
                    </a:lnTo>
                    <a:lnTo>
                      <a:pt x="79" y="109"/>
                    </a:lnTo>
                    <a:lnTo>
                      <a:pt x="75" y="140"/>
                    </a:lnTo>
                    <a:lnTo>
                      <a:pt x="71" y="169"/>
                    </a:lnTo>
                    <a:lnTo>
                      <a:pt x="63" y="205"/>
                    </a:lnTo>
                    <a:lnTo>
                      <a:pt x="65" y="233"/>
                    </a:lnTo>
                    <a:lnTo>
                      <a:pt x="67" y="241"/>
                    </a:lnTo>
                    <a:lnTo>
                      <a:pt x="73" y="237"/>
                    </a:lnTo>
                    <a:lnTo>
                      <a:pt x="96" y="192"/>
                    </a:lnTo>
                    <a:lnTo>
                      <a:pt x="107" y="185"/>
                    </a:lnTo>
                    <a:lnTo>
                      <a:pt x="128" y="189"/>
                    </a:lnTo>
                    <a:lnTo>
                      <a:pt x="140" y="201"/>
                    </a:lnTo>
                    <a:lnTo>
                      <a:pt x="140" y="205"/>
                    </a:lnTo>
                    <a:lnTo>
                      <a:pt x="132" y="215"/>
                    </a:lnTo>
                    <a:lnTo>
                      <a:pt x="97" y="235"/>
                    </a:lnTo>
                    <a:lnTo>
                      <a:pt x="81" y="259"/>
                    </a:lnTo>
                    <a:lnTo>
                      <a:pt x="68" y="278"/>
                    </a:lnTo>
                    <a:lnTo>
                      <a:pt x="47" y="278"/>
                    </a:lnTo>
                    <a:lnTo>
                      <a:pt x="39" y="268"/>
                    </a:lnTo>
                    <a:lnTo>
                      <a:pt x="39" y="246"/>
                    </a:lnTo>
                    <a:lnTo>
                      <a:pt x="44" y="221"/>
                    </a:lnTo>
                    <a:lnTo>
                      <a:pt x="42" y="191"/>
                    </a:lnTo>
                    <a:lnTo>
                      <a:pt x="46" y="158"/>
                    </a:lnTo>
                    <a:lnTo>
                      <a:pt x="50" y="120"/>
                    </a:lnTo>
                    <a:lnTo>
                      <a:pt x="46" y="89"/>
                    </a:lnTo>
                    <a:lnTo>
                      <a:pt x="29" y="62"/>
                    </a:lnTo>
                    <a:lnTo>
                      <a:pt x="10" y="42"/>
                    </a:lnTo>
                    <a:lnTo>
                      <a:pt x="1" y="27"/>
                    </a:lnTo>
                    <a:lnTo>
                      <a:pt x="0" y="16"/>
                    </a:lnTo>
                    <a:lnTo>
                      <a:pt x="4" y="6"/>
                    </a:lnTo>
                    <a:lnTo>
                      <a:pt x="16"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13339" name="Freeform 186"/>
              <p:cNvSpPr>
                <a:spLocks/>
              </p:cNvSpPr>
              <p:nvPr/>
            </p:nvSpPr>
            <p:spPr bwMode="auto">
              <a:xfrm>
                <a:off x="3540" y="3196"/>
                <a:ext cx="115" cy="283"/>
              </a:xfrm>
              <a:custGeom>
                <a:avLst/>
                <a:gdLst>
                  <a:gd name="T0" fmla="*/ 47 w 115"/>
                  <a:gd name="T1" fmla="*/ 0 h 283"/>
                  <a:gd name="T2" fmla="*/ 62 w 115"/>
                  <a:gd name="T3" fmla="*/ 3 h 283"/>
                  <a:gd name="T4" fmla="*/ 71 w 115"/>
                  <a:gd name="T5" fmla="*/ 14 h 283"/>
                  <a:gd name="T6" fmla="*/ 82 w 115"/>
                  <a:gd name="T7" fmla="*/ 41 h 283"/>
                  <a:gd name="T8" fmla="*/ 88 w 115"/>
                  <a:gd name="T9" fmla="*/ 64 h 283"/>
                  <a:gd name="T10" fmla="*/ 86 w 115"/>
                  <a:gd name="T11" fmla="*/ 90 h 283"/>
                  <a:gd name="T12" fmla="*/ 80 w 115"/>
                  <a:gd name="T13" fmla="*/ 121 h 283"/>
                  <a:gd name="T14" fmla="*/ 67 w 115"/>
                  <a:gd name="T15" fmla="*/ 151 h 283"/>
                  <a:gd name="T16" fmla="*/ 56 w 115"/>
                  <a:gd name="T17" fmla="*/ 177 h 283"/>
                  <a:gd name="T18" fmla="*/ 40 w 115"/>
                  <a:gd name="T19" fmla="*/ 210 h 283"/>
                  <a:gd name="T20" fmla="*/ 34 w 115"/>
                  <a:gd name="T21" fmla="*/ 238 h 283"/>
                  <a:gd name="T22" fmla="*/ 34 w 115"/>
                  <a:gd name="T23" fmla="*/ 246 h 283"/>
                  <a:gd name="T24" fmla="*/ 41 w 115"/>
                  <a:gd name="T25" fmla="*/ 244 h 283"/>
                  <a:gd name="T26" fmla="*/ 74 w 115"/>
                  <a:gd name="T27" fmla="*/ 207 h 283"/>
                  <a:gd name="T28" fmla="*/ 87 w 115"/>
                  <a:gd name="T29" fmla="*/ 202 h 283"/>
                  <a:gd name="T30" fmla="*/ 106 w 115"/>
                  <a:gd name="T31" fmla="*/ 211 h 283"/>
                  <a:gd name="T32" fmla="*/ 115 w 115"/>
                  <a:gd name="T33" fmla="*/ 226 h 283"/>
                  <a:gd name="T34" fmla="*/ 114 w 115"/>
                  <a:gd name="T35" fmla="*/ 230 h 283"/>
                  <a:gd name="T36" fmla="*/ 103 w 115"/>
                  <a:gd name="T37" fmla="*/ 237 h 283"/>
                  <a:gd name="T38" fmla="*/ 64 w 115"/>
                  <a:gd name="T39" fmla="*/ 248 h 283"/>
                  <a:gd name="T40" fmla="*/ 43 w 115"/>
                  <a:gd name="T41" fmla="*/ 268 h 283"/>
                  <a:gd name="T42" fmla="*/ 26 w 115"/>
                  <a:gd name="T43" fmla="*/ 283 h 283"/>
                  <a:gd name="T44" fmla="*/ 5 w 115"/>
                  <a:gd name="T45" fmla="*/ 277 h 283"/>
                  <a:gd name="T46" fmla="*/ 0 w 115"/>
                  <a:gd name="T47" fmla="*/ 265 h 283"/>
                  <a:gd name="T48" fmla="*/ 5 w 115"/>
                  <a:gd name="T49" fmla="*/ 243 h 283"/>
                  <a:gd name="T50" fmla="*/ 17 w 115"/>
                  <a:gd name="T51" fmla="*/ 221 h 283"/>
                  <a:gd name="T52" fmla="*/ 23 w 115"/>
                  <a:gd name="T53" fmla="*/ 191 h 283"/>
                  <a:gd name="T54" fmla="*/ 35 w 115"/>
                  <a:gd name="T55" fmla="*/ 160 h 283"/>
                  <a:gd name="T56" fmla="*/ 48 w 115"/>
                  <a:gd name="T57" fmla="*/ 125 h 283"/>
                  <a:gd name="T58" fmla="*/ 53 w 115"/>
                  <a:gd name="T59" fmla="*/ 94 h 283"/>
                  <a:gd name="T60" fmla="*/ 43 w 115"/>
                  <a:gd name="T61" fmla="*/ 63 h 283"/>
                  <a:gd name="T62" fmla="*/ 31 w 115"/>
                  <a:gd name="T63" fmla="*/ 39 h 283"/>
                  <a:gd name="T64" fmla="*/ 26 w 115"/>
                  <a:gd name="T65" fmla="*/ 22 h 283"/>
                  <a:gd name="T66" fmla="*/ 28 w 115"/>
                  <a:gd name="T67" fmla="*/ 11 h 283"/>
                  <a:gd name="T68" fmla="*/ 34 w 115"/>
                  <a:gd name="T69" fmla="*/ 2 h 283"/>
                  <a:gd name="T70" fmla="*/ 47 w 115"/>
                  <a:gd name="T71" fmla="*/ 0 h 28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5"/>
                  <a:gd name="T109" fmla="*/ 0 h 283"/>
                  <a:gd name="T110" fmla="*/ 115 w 115"/>
                  <a:gd name="T111" fmla="*/ 283 h 28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5" h="283">
                    <a:moveTo>
                      <a:pt x="47" y="0"/>
                    </a:moveTo>
                    <a:lnTo>
                      <a:pt x="62" y="3"/>
                    </a:lnTo>
                    <a:lnTo>
                      <a:pt x="71" y="14"/>
                    </a:lnTo>
                    <a:lnTo>
                      <a:pt x="82" y="41"/>
                    </a:lnTo>
                    <a:lnTo>
                      <a:pt x="88" y="64"/>
                    </a:lnTo>
                    <a:lnTo>
                      <a:pt x="86" y="90"/>
                    </a:lnTo>
                    <a:lnTo>
                      <a:pt x="80" y="121"/>
                    </a:lnTo>
                    <a:lnTo>
                      <a:pt x="67" y="151"/>
                    </a:lnTo>
                    <a:lnTo>
                      <a:pt x="56" y="177"/>
                    </a:lnTo>
                    <a:lnTo>
                      <a:pt x="40" y="210"/>
                    </a:lnTo>
                    <a:lnTo>
                      <a:pt x="34" y="238"/>
                    </a:lnTo>
                    <a:lnTo>
                      <a:pt x="34" y="246"/>
                    </a:lnTo>
                    <a:lnTo>
                      <a:pt x="41" y="244"/>
                    </a:lnTo>
                    <a:lnTo>
                      <a:pt x="74" y="207"/>
                    </a:lnTo>
                    <a:lnTo>
                      <a:pt x="87" y="202"/>
                    </a:lnTo>
                    <a:lnTo>
                      <a:pt x="106" y="211"/>
                    </a:lnTo>
                    <a:lnTo>
                      <a:pt x="115" y="226"/>
                    </a:lnTo>
                    <a:lnTo>
                      <a:pt x="114" y="230"/>
                    </a:lnTo>
                    <a:lnTo>
                      <a:pt x="103" y="237"/>
                    </a:lnTo>
                    <a:lnTo>
                      <a:pt x="64" y="248"/>
                    </a:lnTo>
                    <a:lnTo>
                      <a:pt x="43" y="268"/>
                    </a:lnTo>
                    <a:lnTo>
                      <a:pt x="26" y="283"/>
                    </a:lnTo>
                    <a:lnTo>
                      <a:pt x="5" y="277"/>
                    </a:lnTo>
                    <a:lnTo>
                      <a:pt x="0" y="265"/>
                    </a:lnTo>
                    <a:lnTo>
                      <a:pt x="5" y="243"/>
                    </a:lnTo>
                    <a:lnTo>
                      <a:pt x="17" y="221"/>
                    </a:lnTo>
                    <a:lnTo>
                      <a:pt x="23" y="191"/>
                    </a:lnTo>
                    <a:lnTo>
                      <a:pt x="35" y="160"/>
                    </a:lnTo>
                    <a:lnTo>
                      <a:pt x="48" y="125"/>
                    </a:lnTo>
                    <a:lnTo>
                      <a:pt x="53" y="94"/>
                    </a:lnTo>
                    <a:lnTo>
                      <a:pt x="43" y="63"/>
                    </a:lnTo>
                    <a:lnTo>
                      <a:pt x="31" y="39"/>
                    </a:lnTo>
                    <a:lnTo>
                      <a:pt x="26" y="22"/>
                    </a:lnTo>
                    <a:lnTo>
                      <a:pt x="28" y="11"/>
                    </a:lnTo>
                    <a:lnTo>
                      <a:pt x="34" y="2"/>
                    </a:lnTo>
                    <a:lnTo>
                      <a:pt x="47" y="0"/>
                    </a:lnTo>
                    <a:close/>
                  </a:path>
                </a:pathLst>
              </a:custGeom>
              <a:solidFill>
                <a:srgbClr val="000000"/>
              </a:solidFill>
              <a:ln w="9525">
                <a:noFill/>
                <a:round/>
                <a:headEnd/>
                <a:tailEnd/>
              </a:ln>
            </p:spPr>
            <p:txBody>
              <a:bodyPr/>
              <a:lstStyle/>
              <a:p>
                <a:endParaRPr lang="fr-FR">
                  <a:latin typeface="Calibri" pitchFamily="34" charset="0"/>
                </a:endParaRPr>
              </a:p>
            </p:txBody>
          </p:sp>
        </p:grpSp>
      </p:grpSp>
      <p:pic>
        <p:nvPicPr>
          <p:cNvPr id="18" name="Image 17" descr="composteur2.gif">
            <a:hlinkClick r:id="rId3" action="ppaction://hlinksldjump"/>
          </p:cNvPr>
          <p:cNvPicPr>
            <a:picLocks noChangeAspect="1"/>
          </p:cNvPicPr>
          <p:nvPr/>
        </p:nvPicPr>
        <p:blipFill>
          <a:blip r:embed="rId4" cstate="print"/>
          <a:srcRect/>
          <a:stretch>
            <a:fillRect/>
          </a:stretch>
        </p:blipFill>
        <p:spPr bwMode="auto">
          <a:xfrm>
            <a:off x="1214438" y="5214938"/>
            <a:ext cx="1173162" cy="1054100"/>
          </a:xfrm>
          <a:prstGeom prst="rect">
            <a:avLst/>
          </a:prstGeom>
          <a:noFill/>
          <a:ln w="9525">
            <a:noFill/>
            <a:miter lim="800000"/>
            <a:headEnd/>
            <a:tailEnd/>
          </a:ln>
        </p:spPr>
      </p:pic>
      <p:pic>
        <p:nvPicPr>
          <p:cNvPr id="3074" name="Picture 2" descr="C:\Users\FOURCHES-M\AppData\Local\Microsoft\Windows\Temporary Internet Files\Content.IE5\UM5P60XS\MC900351328[1].wmf"/>
          <p:cNvPicPr>
            <a:picLocks noChangeAspect="1" noChangeArrowheads="1"/>
          </p:cNvPicPr>
          <p:nvPr/>
        </p:nvPicPr>
        <p:blipFill>
          <a:blip r:embed="rId5" cstate="print"/>
          <a:srcRect/>
          <a:stretch>
            <a:fillRect/>
          </a:stretch>
        </p:blipFill>
        <p:spPr bwMode="auto">
          <a:xfrm rot="-3954912">
            <a:off x="1563688" y="4929188"/>
            <a:ext cx="415925" cy="542925"/>
          </a:xfrm>
          <a:prstGeom prst="rect">
            <a:avLst/>
          </a:prstGeom>
          <a:noFill/>
          <a:ln w="9525">
            <a:noFill/>
            <a:miter lim="800000"/>
            <a:headEnd/>
            <a:tailEnd/>
          </a:ln>
        </p:spPr>
      </p:pic>
      <p:pic>
        <p:nvPicPr>
          <p:cNvPr id="34" name="Image 33" descr="composteur2.gif"/>
          <p:cNvPicPr>
            <a:picLocks noChangeAspect="1"/>
          </p:cNvPicPr>
          <p:nvPr/>
        </p:nvPicPr>
        <p:blipFill>
          <a:blip r:embed="rId4" cstate="print"/>
          <a:srcRect/>
          <a:stretch>
            <a:fillRect/>
          </a:stretch>
        </p:blipFill>
        <p:spPr bwMode="auto">
          <a:xfrm>
            <a:off x="4214824" y="5075238"/>
            <a:ext cx="1173162" cy="1054100"/>
          </a:xfrm>
          <a:prstGeom prst="rect">
            <a:avLst/>
          </a:prstGeom>
          <a:noFill/>
          <a:ln w="9525">
            <a:noFill/>
            <a:miter lim="800000"/>
            <a:headEnd/>
            <a:tailEnd/>
          </a:ln>
        </p:spPr>
      </p:pic>
      <p:pic>
        <p:nvPicPr>
          <p:cNvPr id="35" name="Image 34" descr="composteur2.gif">
            <a:hlinkClick r:id="rId6" action="ppaction://hlinksldjump"/>
          </p:cNvPr>
          <p:cNvPicPr>
            <a:picLocks noChangeAspect="1"/>
          </p:cNvPicPr>
          <p:nvPr/>
        </p:nvPicPr>
        <p:blipFill>
          <a:blip r:embed="rId4" cstate="print"/>
          <a:srcRect/>
          <a:stretch>
            <a:fillRect/>
          </a:stretch>
        </p:blipFill>
        <p:spPr bwMode="auto">
          <a:xfrm>
            <a:off x="6897688" y="5089525"/>
            <a:ext cx="1173162" cy="1054100"/>
          </a:xfrm>
          <a:prstGeom prst="rect">
            <a:avLst/>
          </a:prstGeom>
          <a:noFill/>
          <a:ln w="9525">
            <a:noFill/>
            <a:miter lim="800000"/>
            <a:headEnd/>
            <a:tailEnd/>
          </a:ln>
        </p:spPr>
      </p:pic>
      <p:pic>
        <p:nvPicPr>
          <p:cNvPr id="3075" name="Picture 3" descr="C:\Users\FOURCHES-M\AppData\Local\Microsoft\Windows\Temporary Internet Files\Content.IE5\UM5P60XS\MC900334822[1].wmf"/>
          <p:cNvPicPr>
            <a:picLocks noChangeAspect="1" noChangeArrowheads="1"/>
          </p:cNvPicPr>
          <p:nvPr/>
        </p:nvPicPr>
        <p:blipFill>
          <a:blip r:embed="rId7" cstate="print"/>
          <a:srcRect/>
          <a:stretch>
            <a:fillRect/>
          </a:stretch>
        </p:blipFill>
        <p:spPr bwMode="auto">
          <a:xfrm flipH="1">
            <a:off x="7469188" y="4143375"/>
            <a:ext cx="625475" cy="1374775"/>
          </a:xfrm>
          <a:prstGeom prst="rect">
            <a:avLst/>
          </a:prstGeom>
          <a:noFill/>
          <a:ln w="9525">
            <a:noFill/>
            <a:miter lim="800000"/>
            <a:headEnd/>
            <a:tailEnd/>
          </a:ln>
        </p:spPr>
      </p:pic>
      <p:pic>
        <p:nvPicPr>
          <p:cNvPr id="62" name="Image 61" descr="Vers.jpg">
            <a:hlinkClick r:id="rId8" action="ppaction://hlinksldjump"/>
          </p:cNvPr>
          <p:cNvPicPr>
            <a:picLocks noChangeAspect="1"/>
          </p:cNvPicPr>
          <p:nvPr/>
        </p:nvPicPr>
        <p:blipFill>
          <a:blip r:embed="rId9" cstate="print">
            <a:clrChange>
              <a:clrFrom>
                <a:srgbClr val="FFFFFF"/>
              </a:clrFrom>
              <a:clrTo>
                <a:srgbClr val="FFFFFF">
                  <a:alpha val="0"/>
                </a:srgbClr>
              </a:clrTo>
            </a:clrChange>
            <a:duotone>
              <a:prstClr val="black"/>
              <a:schemeClr val="accent6">
                <a:tint val="45000"/>
                <a:satMod val="400000"/>
              </a:schemeClr>
            </a:duotone>
          </a:blip>
          <a:stretch>
            <a:fillRect/>
          </a:stretch>
        </p:blipFill>
        <p:spPr>
          <a:xfrm rot="21445433" flipH="1">
            <a:off x="6942859" y="1590273"/>
            <a:ext cx="844241" cy="615439"/>
          </a:xfrm>
          <a:prstGeom prst="rect">
            <a:avLst/>
          </a:prstGeom>
        </p:spPr>
      </p:pic>
      <p:pic>
        <p:nvPicPr>
          <p:cNvPr id="63" name="Image 62" descr="Vers.jpg">
            <a:hlinkClick r:id="rId10" action="ppaction://hlinksldjump"/>
          </p:cNvPr>
          <p:cNvPicPr>
            <a:picLocks noChangeAspect="1"/>
          </p:cNvPicPr>
          <p:nvPr/>
        </p:nvPicPr>
        <p:blipFill>
          <a:blip r:embed="rId9" cstate="print">
            <a:clrChange>
              <a:clrFrom>
                <a:srgbClr val="FFFFFF"/>
              </a:clrFrom>
              <a:clrTo>
                <a:srgbClr val="FFFFFF">
                  <a:alpha val="0"/>
                </a:srgbClr>
              </a:clrTo>
            </a:clrChange>
            <a:duotone>
              <a:prstClr val="black"/>
              <a:schemeClr val="accent6">
                <a:tint val="45000"/>
                <a:satMod val="400000"/>
              </a:schemeClr>
            </a:duotone>
          </a:blip>
          <a:stretch>
            <a:fillRect/>
          </a:stretch>
        </p:blipFill>
        <p:spPr>
          <a:xfrm rot="154567">
            <a:off x="2370827" y="1223263"/>
            <a:ext cx="844241" cy="615439"/>
          </a:xfrm>
          <a:prstGeom prst="rect">
            <a:avLst/>
          </a:prstGeom>
        </p:spPr>
      </p:pic>
      <p:sp>
        <p:nvSpPr>
          <p:cNvPr id="17" name="ZoneTexte 16"/>
          <p:cNvSpPr txBox="1">
            <a:spLocks noChangeArrowheads="1"/>
          </p:cNvSpPr>
          <p:nvPr/>
        </p:nvSpPr>
        <p:spPr bwMode="auto">
          <a:xfrm>
            <a:off x="2786063" y="1296988"/>
            <a:ext cx="4483100" cy="1569660"/>
          </a:xfrm>
          <a:prstGeom prst="rect">
            <a:avLst/>
          </a:prstGeom>
          <a:noFill/>
          <a:ln w="9525">
            <a:noFill/>
            <a:miter lim="800000"/>
            <a:headEnd/>
            <a:tailEnd/>
          </a:ln>
        </p:spPr>
        <p:txBody>
          <a:bodyPr>
            <a:spAutoFit/>
          </a:bodyPr>
          <a:lstStyle/>
          <a:p>
            <a:pPr algn="ctr">
              <a:lnSpc>
                <a:spcPct val="150000"/>
              </a:lnSpc>
            </a:pPr>
            <a:r>
              <a:rPr lang="fr-FR" sz="1600" b="1" dirty="0">
                <a:latin typeface="Comic Sans MS" pitchFamily="66" charset="0"/>
                <a:cs typeface="Narkisim" pitchFamily="34" charset="-79"/>
              </a:rPr>
              <a:t>Type de déchets mis au compost</a:t>
            </a:r>
          </a:p>
          <a:p>
            <a:pPr algn="ctr">
              <a:lnSpc>
                <a:spcPct val="150000"/>
              </a:lnSpc>
            </a:pPr>
            <a:r>
              <a:rPr lang="fr-FR" sz="1600" b="1" dirty="0">
                <a:latin typeface="Comic Sans MS" pitchFamily="66" charset="0"/>
                <a:cs typeface="Narkisim" pitchFamily="34" charset="-79"/>
              </a:rPr>
              <a:t>Déchets secs et déchets humides</a:t>
            </a:r>
          </a:p>
          <a:p>
            <a:pPr algn="ctr">
              <a:lnSpc>
                <a:spcPct val="150000"/>
              </a:lnSpc>
            </a:pPr>
            <a:r>
              <a:rPr lang="fr-FR" sz="1600" b="1" dirty="0">
                <a:latin typeface="Comic Sans MS" pitchFamily="66" charset="0"/>
                <a:cs typeface="Narkisim" pitchFamily="34" charset="-79"/>
              </a:rPr>
              <a:t>Humidité</a:t>
            </a:r>
          </a:p>
          <a:p>
            <a:pPr algn="ctr">
              <a:lnSpc>
                <a:spcPct val="150000"/>
              </a:lnSpc>
            </a:pPr>
            <a:r>
              <a:rPr lang="fr-FR" sz="1600" b="1" dirty="0">
                <a:latin typeface="Comic Sans MS" pitchFamily="66" charset="0"/>
                <a:cs typeface="Narkisim" pitchFamily="34" charset="-79"/>
              </a:rPr>
              <a:t>Aération</a:t>
            </a:r>
          </a:p>
        </p:txBody>
      </p:sp>
      <p:sp>
        <p:nvSpPr>
          <p:cNvPr id="64" name="ZoneTexte 63"/>
          <p:cNvSpPr txBox="1">
            <a:spLocks noChangeArrowheads="1"/>
          </p:cNvSpPr>
          <p:nvPr/>
        </p:nvSpPr>
        <p:spPr bwMode="auto">
          <a:xfrm>
            <a:off x="357188" y="6143625"/>
            <a:ext cx="2857500" cy="523220"/>
          </a:xfrm>
          <a:prstGeom prst="rect">
            <a:avLst/>
          </a:prstGeom>
          <a:noFill/>
          <a:ln w="9525">
            <a:noFill/>
            <a:miter lim="800000"/>
            <a:headEnd/>
            <a:tailEnd/>
          </a:ln>
        </p:spPr>
        <p:txBody>
          <a:bodyPr>
            <a:spAutoFit/>
          </a:bodyPr>
          <a:lstStyle/>
          <a:p>
            <a:pPr algn="ctr"/>
            <a:r>
              <a:rPr lang="fr-FR" sz="1400" dirty="0">
                <a:latin typeface="Comic Sans MS" pitchFamily="66" charset="0"/>
              </a:rPr>
              <a:t>La chaleur est un signe de l’activité des bactéries.</a:t>
            </a:r>
          </a:p>
        </p:txBody>
      </p:sp>
      <p:sp>
        <p:nvSpPr>
          <p:cNvPr id="65" name="ZoneTexte 64"/>
          <p:cNvSpPr txBox="1">
            <a:spLocks noChangeArrowheads="1"/>
          </p:cNvSpPr>
          <p:nvPr/>
        </p:nvSpPr>
        <p:spPr bwMode="auto">
          <a:xfrm>
            <a:off x="3286136" y="6069013"/>
            <a:ext cx="2857500" cy="738664"/>
          </a:xfrm>
          <a:prstGeom prst="rect">
            <a:avLst/>
          </a:prstGeom>
          <a:noFill/>
          <a:ln w="9525">
            <a:noFill/>
            <a:miter lim="800000"/>
            <a:headEnd/>
            <a:tailEnd/>
          </a:ln>
        </p:spPr>
        <p:txBody>
          <a:bodyPr>
            <a:spAutoFit/>
          </a:bodyPr>
          <a:lstStyle/>
          <a:p>
            <a:pPr algn="ctr"/>
            <a:r>
              <a:rPr lang="fr-FR" sz="1400" dirty="0">
                <a:latin typeface="Comic Sans MS" pitchFamily="66" charset="0"/>
              </a:rPr>
              <a:t>Arroser si trop sec, couvrir ou rajouter de la matière sèche si trop humide.</a:t>
            </a:r>
          </a:p>
        </p:txBody>
      </p:sp>
      <p:sp>
        <p:nvSpPr>
          <p:cNvPr id="66" name="ZoneTexte 65"/>
          <p:cNvSpPr txBox="1">
            <a:spLocks noChangeArrowheads="1"/>
          </p:cNvSpPr>
          <p:nvPr/>
        </p:nvSpPr>
        <p:spPr bwMode="auto">
          <a:xfrm>
            <a:off x="6317920" y="6080582"/>
            <a:ext cx="2857500" cy="523220"/>
          </a:xfrm>
          <a:prstGeom prst="rect">
            <a:avLst/>
          </a:prstGeom>
          <a:noFill/>
          <a:ln w="9525">
            <a:noFill/>
            <a:miter lim="800000"/>
            <a:headEnd/>
            <a:tailEnd/>
          </a:ln>
        </p:spPr>
        <p:txBody>
          <a:bodyPr>
            <a:spAutoFit/>
          </a:bodyPr>
          <a:lstStyle/>
          <a:p>
            <a:pPr algn="ctr"/>
            <a:r>
              <a:rPr lang="fr-FR" sz="1400" dirty="0">
                <a:latin typeface="Comic Sans MS" pitchFamily="66" charset="0"/>
              </a:rPr>
              <a:t>Brasser de temps en temps et mettre des déchets « rigides »</a:t>
            </a:r>
          </a:p>
        </p:txBody>
      </p:sp>
    </p:spTree>
    <p:extLst>
      <p:ext uri="{BB962C8B-B14F-4D97-AF65-F5344CB8AC3E}">
        <p14:creationId xmlns:p14="http://schemas.microsoft.com/office/powerpoint/2010/main" val="21393159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par>
                                <p:cTn id="8" presetID="10" presetClass="entr" presetSubtype="0" fill="hold"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fade">
                                      <p:cBhvr>
                                        <p:cTn id="10" dur="1000"/>
                                        <p:tgtEl>
                                          <p:spTgt spid="8"/>
                                        </p:tgtEl>
                                      </p:cBhvr>
                                    </p:animEffect>
                                  </p:childTnLst>
                                </p:cTn>
                              </p:par>
                            </p:childTnLst>
                          </p:cTn>
                        </p:par>
                        <p:par>
                          <p:cTn id="11" fill="hold">
                            <p:stCondLst>
                              <p:cond delay="1000"/>
                            </p:stCondLst>
                            <p:childTnLst>
                              <p:par>
                                <p:cTn id="12" presetID="27" presetClass="entr" presetSubtype="0" fill="hold" nodeType="afterEffect">
                                  <p:stCondLst>
                                    <p:cond delay="0"/>
                                  </p:stCondLst>
                                  <p:iterate type="lt">
                                    <p:tmPct val="50000"/>
                                  </p:iterate>
                                  <p:childTnLst>
                                    <p:set>
                                      <p:cBhvr>
                                        <p:cTn id="13" dur="1" fill="hold">
                                          <p:stCondLst>
                                            <p:cond delay="0"/>
                                          </p:stCondLst>
                                        </p:cTn>
                                        <p:tgtEl>
                                          <p:spTgt spid="17">
                                            <p:txEl>
                                              <p:pRg st="0" end="0"/>
                                            </p:txEl>
                                          </p:spTgt>
                                        </p:tgtEl>
                                        <p:attrNameLst>
                                          <p:attrName>style.visibility</p:attrName>
                                        </p:attrNameLst>
                                      </p:cBhvr>
                                      <p:to>
                                        <p:strVal val="visible"/>
                                      </p:to>
                                    </p:set>
                                    <p:anim calcmode="discrete" valueType="clr">
                                      <p:cBhvr override="childStyle">
                                        <p:cTn id="14" dur="80"/>
                                        <p:tgtEl>
                                          <p:spTgt spid="17">
                                            <p:txEl>
                                              <p:pRg st="0" end="0"/>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15" dur="80"/>
                                        <p:tgtEl>
                                          <p:spTgt spid="17">
                                            <p:txEl>
                                              <p:pRg st="0" end="0"/>
                                            </p:txEl>
                                          </p:spTgt>
                                        </p:tgtEl>
                                        <p:attrNameLst>
                                          <p:attrName>fillcolor</p:attrName>
                                        </p:attrNameLst>
                                      </p:cBhvr>
                                      <p:tavLst>
                                        <p:tav tm="0">
                                          <p:val>
                                            <p:clrVal>
                                              <a:schemeClr val="accent2"/>
                                            </p:clrVal>
                                          </p:val>
                                        </p:tav>
                                        <p:tav tm="50000">
                                          <p:val>
                                            <p:clrVal>
                                              <a:schemeClr val="hlink"/>
                                            </p:clrVal>
                                          </p:val>
                                        </p:tav>
                                      </p:tavLst>
                                    </p:anim>
                                    <p:set>
                                      <p:cBhvr>
                                        <p:cTn id="16" dur="80"/>
                                        <p:tgtEl>
                                          <p:spTgt spid="17">
                                            <p:txEl>
                                              <p:pRg st="0" end="0"/>
                                            </p:txEl>
                                          </p:spTgt>
                                        </p:tgtEl>
                                        <p:attrNameLst>
                                          <p:attrName>fill.type</p:attrName>
                                        </p:attrNameLst>
                                      </p:cBhvr>
                                      <p:to>
                                        <p:strVal val="solid"/>
                                      </p:to>
                                    </p:set>
                                  </p:childTnLst>
                                </p:cTn>
                              </p:par>
                              <p:par>
                                <p:cTn id="17" presetID="10" presetClass="entr" presetSubtype="0" fill="hold" nodeType="withEffect">
                                  <p:stCondLst>
                                    <p:cond delay="0"/>
                                  </p:stCondLst>
                                  <p:childTnLst>
                                    <p:set>
                                      <p:cBhvr>
                                        <p:cTn id="18" dur="1" fill="hold">
                                          <p:stCondLst>
                                            <p:cond delay="0"/>
                                          </p:stCondLst>
                                        </p:cTn>
                                        <p:tgtEl>
                                          <p:spTgt spid="63"/>
                                        </p:tgtEl>
                                        <p:attrNameLst>
                                          <p:attrName>style.visibility</p:attrName>
                                        </p:attrNameLst>
                                      </p:cBhvr>
                                      <p:to>
                                        <p:strVal val="visible"/>
                                      </p:to>
                                    </p:set>
                                    <p:animEffect transition="in" filter="fade">
                                      <p:cBhvr>
                                        <p:cTn id="19" dur="1000"/>
                                        <p:tgtEl>
                                          <p:spTgt spid="63"/>
                                        </p:tgtEl>
                                      </p:cBhvr>
                                    </p:animEffect>
                                  </p:childTnLst>
                                </p:cTn>
                              </p:par>
                            </p:childTnLst>
                          </p:cTn>
                        </p:par>
                      </p:childTnLst>
                    </p:cTn>
                  </p:par>
                  <p:par>
                    <p:cTn id="20" fill="hold">
                      <p:stCondLst>
                        <p:cond delay="indefinite"/>
                      </p:stCondLst>
                      <p:childTnLst>
                        <p:par>
                          <p:cTn id="21" fill="hold">
                            <p:stCondLst>
                              <p:cond delay="0"/>
                            </p:stCondLst>
                            <p:childTnLst>
                              <p:par>
                                <p:cTn id="22" presetID="27" presetClass="entr" presetSubtype="0" fill="hold" nodeType="clickEffect">
                                  <p:stCondLst>
                                    <p:cond delay="0"/>
                                  </p:stCondLst>
                                  <p:iterate type="lt">
                                    <p:tmPct val="50000"/>
                                  </p:iterate>
                                  <p:childTnLst>
                                    <p:set>
                                      <p:cBhvr>
                                        <p:cTn id="23" dur="1" fill="hold">
                                          <p:stCondLst>
                                            <p:cond delay="0"/>
                                          </p:stCondLst>
                                        </p:cTn>
                                        <p:tgtEl>
                                          <p:spTgt spid="17">
                                            <p:txEl>
                                              <p:pRg st="1" end="1"/>
                                            </p:txEl>
                                          </p:spTgt>
                                        </p:tgtEl>
                                        <p:attrNameLst>
                                          <p:attrName>style.visibility</p:attrName>
                                        </p:attrNameLst>
                                      </p:cBhvr>
                                      <p:to>
                                        <p:strVal val="visible"/>
                                      </p:to>
                                    </p:set>
                                    <p:anim calcmode="discrete" valueType="clr">
                                      <p:cBhvr override="childStyle">
                                        <p:cTn id="24" dur="80"/>
                                        <p:tgtEl>
                                          <p:spTgt spid="17">
                                            <p:txEl>
                                              <p:pRg st="1" end="1"/>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25" dur="80"/>
                                        <p:tgtEl>
                                          <p:spTgt spid="17">
                                            <p:txEl>
                                              <p:pRg st="1" end="1"/>
                                            </p:txEl>
                                          </p:spTgt>
                                        </p:tgtEl>
                                        <p:attrNameLst>
                                          <p:attrName>fillcolor</p:attrName>
                                        </p:attrNameLst>
                                      </p:cBhvr>
                                      <p:tavLst>
                                        <p:tav tm="0">
                                          <p:val>
                                            <p:clrVal>
                                              <a:schemeClr val="accent2"/>
                                            </p:clrVal>
                                          </p:val>
                                        </p:tav>
                                        <p:tav tm="50000">
                                          <p:val>
                                            <p:clrVal>
                                              <a:schemeClr val="hlink"/>
                                            </p:clrVal>
                                          </p:val>
                                        </p:tav>
                                      </p:tavLst>
                                    </p:anim>
                                    <p:set>
                                      <p:cBhvr>
                                        <p:cTn id="26" dur="80"/>
                                        <p:tgtEl>
                                          <p:spTgt spid="17">
                                            <p:txEl>
                                              <p:pRg st="1" end="1"/>
                                            </p:txEl>
                                          </p:spTgt>
                                        </p:tgtEl>
                                        <p:attrNameLst>
                                          <p:attrName>fill.type</p:attrName>
                                        </p:attrNameLst>
                                      </p:cBhvr>
                                      <p:to>
                                        <p:strVal val="solid"/>
                                      </p:to>
                                    </p:set>
                                  </p:childTnLst>
                                </p:cTn>
                              </p:par>
                              <p:par>
                                <p:cTn id="27" presetID="10" presetClass="exit" presetSubtype="0" fill="hold" nodeType="withEffect">
                                  <p:stCondLst>
                                    <p:cond delay="0"/>
                                  </p:stCondLst>
                                  <p:childTnLst>
                                    <p:animEffect transition="out" filter="fade">
                                      <p:cBhvr>
                                        <p:cTn id="28" dur="1000"/>
                                        <p:tgtEl>
                                          <p:spTgt spid="63"/>
                                        </p:tgtEl>
                                      </p:cBhvr>
                                    </p:animEffect>
                                    <p:set>
                                      <p:cBhvr>
                                        <p:cTn id="29" dur="1" fill="hold">
                                          <p:stCondLst>
                                            <p:cond delay="999"/>
                                          </p:stCondLst>
                                        </p:cTn>
                                        <p:tgtEl>
                                          <p:spTgt spid="63"/>
                                        </p:tgtEl>
                                        <p:attrNameLst>
                                          <p:attrName>style.visibility</p:attrName>
                                        </p:attrNameLst>
                                      </p:cBhvr>
                                      <p:to>
                                        <p:strVal val="hidden"/>
                                      </p:to>
                                    </p:set>
                                  </p:childTnLst>
                                </p:cTn>
                              </p:par>
                              <p:par>
                                <p:cTn id="30" presetID="10" presetClass="entr" presetSubtype="0" fill="hold" nodeType="withEffect">
                                  <p:stCondLst>
                                    <p:cond delay="0"/>
                                  </p:stCondLst>
                                  <p:childTnLst>
                                    <p:set>
                                      <p:cBhvr>
                                        <p:cTn id="31" dur="1" fill="hold">
                                          <p:stCondLst>
                                            <p:cond delay="0"/>
                                          </p:stCondLst>
                                        </p:cTn>
                                        <p:tgtEl>
                                          <p:spTgt spid="62"/>
                                        </p:tgtEl>
                                        <p:attrNameLst>
                                          <p:attrName>style.visibility</p:attrName>
                                        </p:attrNameLst>
                                      </p:cBhvr>
                                      <p:to>
                                        <p:strVal val="visible"/>
                                      </p:to>
                                    </p:set>
                                    <p:animEffect transition="in" filter="fade">
                                      <p:cBhvr>
                                        <p:cTn id="32" dur="1000"/>
                                        <p:tgtEl>
                                          <p:spTgt spid="62"/>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fade">
                                      <p:cBhvr>
                                        <p:cTn id="35" dur="1000"/>
                                        <p:tgtEl>
                                          <p:spTgt spid="64"/>
                                        </p:tgtEl>
                                      </p:cBhvr>
                                    </p:animEffect>
                                  </p:childTnLst>
                                </p:cTn>
                              </p:par>
                              <p:par>
                                <p:cTn id="36" presetID="10" presetClass="exit" presetSubtype="0" fill="hold" nodeType="withEffect">
                                  <p:stCondLst>
                                    <p:cond delay="0"/>
                                  </p:stCondLst>
                                  <p:childTnLst>
                                    <p:animEffect transition="out" filter="fade">
                                      <p:cBhvr>
                                        <p:cTn id="37" dur="1000"/>
                                        <p:tgtEl>
                                          <p:spTgt spid="62"/>
                                        </p:tgtEl>
                                      </p:cBhvr>
                                    </p:animEffect>
                                    <p:set>
                                      <p:cBhvr>
                                        <p:cTn id="38" dur="1" fill="hold">
                                          <p:stCondLst>
                                            <p:cond delay="999"/>
                                          </p:stCondLst>
                                        </p:cTn>
                                        <p:tgtEl>
                                          <p:spTgt spid="62"/>
                                        </p:tgtEl>
                                        <p:attrNameLst>
                                          <p:attrName>style.visibility</p:attrName>
                                        </p:attrNameLst>
                                      </p:cBhvr>
                                      <p:to>
                                        <p:strVal val="hidden"/>
                                      </p:to>
                                    </p:set>
                                  </p:childTnLst>
                                </p:cTn>
                              </p:par>
                              <p:par>
                                <p:cTn id="39" presetID="10" presetClass="entr" presetSubtype="0" fill="hold" nodeType="withEffect">
                                  <p:stCondLst>
                                    <p:cond delay="0"/>
                                  </p:stCondLst>
                                  <p:childTnLst>
                                    <p:set>
                                      <p:cBhvr>
                                        <p:cTn id="40" dur="1" fill="hold">
                                          <p:stCondLst>
                                            <p:cond delay="0"/>
                                          </p:stCondLst>
                                        </p:cTn>
                                        <p:tgtEl>
                                          <p:spTgt spid="18"/>
                                        </p:tgtEl>
                                        <p:attrNameLst>
                                          <p:attrName>style.visibility</p:attrName>
                                        </p:attrNameLst>
                                      </p:cBhvr>
                                      <p:to>
                                        <p:strVal val="visible"/>
                                      </p:to>
                                    </p:set>
                                    <p:animEffect transition="in" filter="fade">
                                      <p:cBhvr>
                                        <p:cTn id="41" dur="2000"/>
                                        <p:tgtEl>
                                          <p:spTgt spid="18"/>
                                        </p:tgtEl>
                                      </p:cBhvr>
                                    </p:animEffect>
                                  </p:childTnLst>
                                </p:cTn>
                              </p:par>
                              <p:par>
                                <p:cTn id="42" presetID="10" presetClass="entr" presetSubtype="0" fill="hold" nodeType="withEffect">
                                  <p:stCondLst>
                                    <p:cond delay="0"/>
                                  </p:stCondLst>
                                  <p:childTnLst>
                                    <p:set>
                                      <p:cBhvr>
                                        <p:cTn id="43" dur="1" fill="hold">
                                          <p:stCondLst>
                                            <p:cond delay="0"/>
                                          </p:stCondLst>
                                        </p:cTn>
                                        <p:tgtEl>
                                          <p:spTgt spid="3074"/>
                                        </p:tgtEl>
                                        <p:attrNameLst>
                                          <p:attrName>style.visibility</p:attrName>
                                        </p:attrNameLst>
                                      </p:cBhvr>
                                      <p:to>
                                        <p:strVal val="visible"/>
                                      </p:to>
                                    </p:set>
                                    <p:animEffect transition="in" filter="fade">
                                      <p:cBhvr>
                                        <p:cTn id="44" dur="2000"/>
                                        <p:tgtEl>
                                          <p:spTgt spid="3074"/>
                                        </p:tgtEl>
                                      </p:cBhvr>
                                    </p:animEffect>
                                  </p:childTnLst>
                                </p:cTn>
                              </p:par>
                              <p:par>
                                <p:cTn id="45" presetID="10" presetClass="entr" presetSubtype="0" fill="hold" nodeType="with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fade">
                                      <p:cBhvr>
                                        <p:cTn id="47" dur="2000"/>
                                        <p:tgtEl>
                                          <p:spTgt spid="7"/>
                                        </p:tgtEl>
                                      </p:cBhvr>
                                    </p:animEffect>
                                  </p:childTnLst>
                                </p:cTn>
                              </p:par>
                            </p:childTnLst>
                          </p:cTn>
                        </p:par>
                      </p:childTnLst>
                    </p:cTn>
                  </p:par>
                  <p:par>
                    <p:cTn id="48" fill="hold">
                      <p:stCondLst>
                        <p:cond delay="indefinite"/>
                      </p:stCondLst>
                      <p:childTnLst>
                        <p:par>
                          <p:cTn id="49" fill="hold">
                            <p:stCondLst>
                              <p:cond delay="0"/>
                            </p:stCondLst>
                            <p:childTnLst>
                              <p:par>
                                <p:cTn id="50" presetID="27" presetClass="entr" presetSubtype="0" fill="hold" nodeType="clickEffect">
                                  <p:stCondLst>
                                    <p:cond delay="0"/>
                                  </p:stCondLst>
                                  <p:iterate type="lt">
                                    <p:tmPct val="50000"/>
                                  </p:iterate>
                                  <p:childTnLst>
                                    <p:set>
                                      <p:cBhvr>
                                        <p:cTn id="51" dur="1" fill="hold">
                                          <p:stCondLst>
                                            <p:cond delay="0"/>
                                          </p:stCondLst>
                                        </p:cTn>
                                        <p:tgtEl>
                                          <p:spTgt spid="17">
                                            <p:txEl>
                                              <p:pRg st="2" end="2"/>
                                            </p:txEl>
                                          </p:spTgt>
                                        </p:tgtEl>
                                        <p:attrNameLst>
                                          <p:attrName>style.visibility</p:attrName>
                                        </p:attrNameLst>
                                      </p:cBhvr>
                                      <p:to>
                                        <p:strVal val="visible"/>
                                      </p:to>
                                    </p:set>
                                    <p:anim calcmode="discrete" valueType="clr">
                                      <p:cBhvr override="childStyle">
                                        <p:cTn id="52" dur="80"/>
                                        <p:tgtEl>
                                          <p:spTgt spid="17">
                                            <p:txEl>
                                              <p:pRg st="2" end="2"/>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53" dur="80"/>
                                        <p:tgtEl>
                                          <p:spTgt spid="17">
                                            <p:txEl>
                                              <p:pRg st="2" end="2"/>
                                            </p:txEl>
                                          </p:spTgt>
                                        </p:tgtEl>
                                        <p:attrNameLst>
                                          <p:attrName>fillcolor</p:attrName>
                                        </p:attrNameLst>
                                      </p:cBhvr>
                                      <p:tavLst>
                                        <p:tav tm="0">
                                          <p:val>
                                            <p:clrVal>
                                              <a:schemeClr val="accent2"/>
                                            </p:clrVal>
                                          </p:val>
                                        </p:tav>
                                        <p:tav tm="50000">
                                          <p:val>
                                            <p:clrVal>
                                              <a:schemeClr val="hlink"/>
                                            </p:clrVal>
                                          </p:val>
                                        </p:tav>
                                      </p:tavLst>
                                    </p:anim>
                                    <p:set>
                                      <p:cBhvr>
                                        <p:cTn id="54" dur="80"/>
                                        <p:tgtEl>
                                          <p:spTgt spid="17">
                                            <p:txEl>
                                              <p:pRg st="2" end="2"/>
                                            </p:txEl>
                                          </p:spTgt>
                                        </p:tgtEl>
                                        <p:attrNameLst>
                                          <p:attrName>fill.type</p:attrName>
                                        </p:attrNameLst>
                                      </p:cBhvr>
                                      <p:to>
                                        <p:strVal val="solid"/>
                                      </p:to>
                                    </p:set>
                                  </p:childTnLst>
                                </p:cTn>
                              </p:par>
                              <p:par>
                                <p:cTn id="55" presetID="10" presetClass="entr" presetSubtype="0" fill="hold" nodeType="withEffect">
                                  <p:stCondLst>
                                    <p:cond delay="0"/>
                                  </p:stCondLst>
                                  <p:childTnLst>
                                    <p:set>
                                      <p:cBhvr>
                                        <p:cTn id="56" dur="1" fill="hold">
                                          <p:stCondLst>
                                            <p:cond delay="0"/>
                                          </p:stCondLst>
                                        </p:cTn>
                                        <p:tgtEl>
                                          <p:spTgt spid="34"/>
                                        </p:tgtEl>
                                        <p:attrNameLst>
                                          <p:attrName>style.visibility</p:attrName>
                                        </p:attrNameLst>
                                      </p:cBhvr>
                                      <p:to>
                                        <p:strVal val="visible"/>
                                      </p:to>
                                    </p:set>
                                    <p:animEffect transition="in" filter="fade">
                                      <p:cBhvr>
                                        <p:cTn id="57" dur="2000"/>
                                        <p:tgtEl>
                                          <p:spTgt spid="34"/>
                                        </p:tgtEl>
                                      </p:cBhvr>
                                    </p:animEffect>
                                  </p:childTnLst>
                                </p:cTn>
                              </p:par>
                              <p:par>
                                <p:cTn id="58" presetID="10" presetClass="entr" presetSubtype="0" fill="hold" nodeType="withEffect">
                                  <p:stCondLst>
                                    <p:cond delay="0"/>
                                  </p:stCondLst>
                                  <p:childTnLst>
                                    <p:set>
                                      <p:cBhvr>
                                        <p:cTn id="59" dur="1" fill="hold">
                                          <p:stCondLst>
                                            <p:cond delay="0"/>
                                          </p:stCondLst>
                                        </p:cTn>
                                        <p:tgtEl>
                                          <p:spTgt spid="3"/>
                                        </p:tgtEl>
                                        <p:attrNameLst>
                                          <p:attrName>style.visibility</p:attrName>
                                        </p:attrNameLst>
                                      </p:cBhvr>
                                      <p:to>
                                        <p:strVal val="visible"/>
                                      </p:to>
                                    </p:set>
                                    <p:animEffect transition="in" filter="fade">
                                      <p:cBhvr>
                                        <p:cTn id="60" dur="2000"/>
                                        <p:tgtEl>
                                          <p:spTgt spid="3"/>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65"/>
                                        </p:tgtEl>
                                        <p:attrNameLst>
                                          <p:attrName>style.visibility</p:attrName>
                                        </p:attrNameLst>
                                      </p:cBhvr>
                                      <p:to>
                                        <p:strVal val="visible"/>
                                      </p:to>
                                    </p:set>
                                    <p:animEffect transition="in" filter="fade">
                                      <p:cBhvr>
                                        <p:cTn id="63" dur="1000"/>
                                        <p:tgtEl>
                                          <p:spTgt spid="65"/>
                                        </p:tgtEl>
                                      </p:cBhvr>
                                    </p:animEffect>
                                  </p:childTnLst>
                                </p:cTn>
                              </p:par>
                            </p:childTnLst>
                          </p:cTn>
                        </p:par>
                      </p:childTnLst>
                    </p:cTn>
                  </p:par>
                  <p:par>
                    <p:cTn id="64" fill="hold">
                      <p:stCondLst>
                        <p:cond delay="indefinite"/>
                      </p:stCondLst>
                      <p:childTnLst>
                        <p:par>
                          <p:cTn id="65" fill="hold">
                            <p:stCondLst>
                              <p:cond delay="0"/>
                            </p:stCondLst>
                            <p:childTnLst>
                              <p:par>
                                <p:cTn id="66" presetID="27" presetClass="entr" presetSubtype="0" fill="hold" nodeType="clickEffect">
                                  <p:stCondLst>
                                    <p:cond delay="0"/>
                                  </p:stCondLst>
                                  <p:iterate type="lt">
                                    <p:tmPct val="50000"/>
                                  </p:iterate>
                                  <p:childTnLst>
                                    <p:set>
                                      <p:cBhvr>
                                        <p:cTn id="67" dur="1" fill="hold">
                                          <p:stCondLst>
                                            <p:cond delay="0"/>
                                          </p:stCondLst>
                                        </p:cTn>
                                        <p:tgtEl>
                                          <p:spTgt spid="17">
                                            <p:txEl>
                                              <p:pRg st="3" end="3"/>
                                            </p:txEl>
                                          </p:spTgt>
                                        </p:tgtEl>
                                        <p:attrNameLst>
                                          <p:attrName>style.visibility</p:attrName>
                                        </p:attrNameLst>
                                      </p:cBhvr>
                                      <p:to>
                                        <p:strVal val="visible"/>
                                      </p:to>
                                    </p:set>
                                    <p:anim calcmode="discrete" valueType="clr">
                                      <p:cBhvr override="childStyle">
                                        <p:cTn id="68" dur="80"/>
                                        <p:tgtEl>
                                          <p:spTgt spid="17">
                                            <p:txEl>
                                              <p:pRg st="3" end="3"/>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69" dur="80"/>
                                        <p:tgtEl>
                                          <p:spTgt spid="17">
                                            <p:txEl>
                                              <p:pRg st="3" end="3"/>
                                            </p:txEl>
                                          </p:spTgt>
                                        </p:tgtEl>
                                        <p:attrNameLst>
                                          <p:attrName>fillcolor</p:attrName>
                                        </p:attrNameLst>
                                      </p:cBhvr>
                                      <p:tavLst>
                                        <p:tav tm="0">
                                          <p:val>
                                            <p:clrVal>
                                              <a:schemeClr val="accent2"/>
                                            </p:clrVal>
                                          </p:val>
                                        </p:tav>
                                        <p:tav tm="50000">
                                          <p:val>
                                            <p:clrVal>
                                              <a:schemeClr val="hlink"/>
                                            </p:clrVal>
                                          </p:val>
                                        </p:tav>
                                      </p:tavLst>
                                    </p:anim>
                                    <p:set>
                                      <p:cBhvr>
                                        <p:cTn id="70" dur="80"/>
                                        <p:tgtEl>
                                          <p:spTgt spid="17">
                                            <p:txEl>
                                              <p:pRg st="3" end="3"/>
                                            </p:txEl>
                                          </p:spTgt>
                                        </p:tgtEl>
                                        <p:attrNameLst>
                                          <p:attrName>fill.type</p:attrName>
                                        </p:attrNameLst>
                                      </p:cBhvr>
                                      <p:to>
                                        <p:strVal val="solid"/>
                                      </p:to>
                                    </p:set>
                                  </p:childTnLst>
                                </p:cTn>
                              </p:par>
                              <p:par>
                                <p:cTn id="71" presetID="10" presetClass="entr" presetSubtype="0" fill="hold" nodeType="withEffect">
                                  <p:stCondLst>
                                    <p:cond delay="0"/>
                                  </p:stCondLst>
                                  <p:childTnLst>
                                    <p:set>
                                      <p:cBhvr>
                                        <p:cTn id="72" dur="1" fill="hold">
                                          <p:stCondLst>
                                            <p:cond delay="0"/>
                                          </p:stCondLst>
                                        </p:cTn>
                                        <p:tgtEl>
                                          <p:spTgt spid="35"/>
                                        </p:tgtEl>
                                        <p:attrNameLst>
                                          <p:attrName>style.visibility</p:attrName>
                                        </p:attrNameLst>
                                      </p:cBhvr>
                                      <p:to>
                                        <p:strVal val="visible"/>
                                      </p:to>
                                    </p:set>
                                    <p:animEffect transition="in" filter="fade">
                                      <p:cBhvr>
                                        <p:cTn id="73" dur="2000"/>
                                        <p:tgtEl>
                                          <p:spTgt spid="35"/>
                                        </p:tgtEl>
                                      </p:cBhvr>
                                    </p:animEffect>
                                  </p:childTnLst>
                                </p:cTn>
                              </p:par>
                              <p:par>
                                <p:cTn id="74" presetID="10" presetClass="entr" presetSubtype="0" fill="hold" nodeType="withEffect">
                                  <p:stCondLst>
                                    <p:cond delay="0"/>
                                  </p:stCondLst>
                                  <p:childTnLst>
                                    <p:set>
                                      <p:cBhvr>
                                        <p:cTn id="75" dur="1" fill="hold">
                                          <p:stCondLst>
                                            <p:cond delay="0"/>
                                          </p:stCondLst>
                                        </p:cTn>
                                        <p:tgtEl>
                                          <p:spTgt spid="3075"/>
                                        </p:tgtEl>
                                        <p:attrNameLst>
                                          <p:attrName>style.visibility</p:attrName>
                                        </p:attrNameLst>
                                      </p:cBhvr>
                                      <p:to>
                                        <p:strVal val="visible"/>
                                      </p:to>
                                    </p:set>
                                    <p:animEffect transition="in" filter="fade">
                                      <p:cBhvr>
                                        <p:cTn id="76" dur="2000"/>
                                        <p:tgtEl>
                                          <p:spTgt spid="3075"/>
                                        </p:tgtEl>
                                      </p:cBhvr>
                                    </p:animEffect>
                                  </p:childTnLst>
                                </p:cTn>
                              </p:par>
                              <p:par>
                                <p:cTn id="77" presetID="10" presetClass="entr" presetSubtype="0" fill="hold" nodeType="withEffect">
                                  <p:stCondLst>
                                    <p:cond delay="0"/>
                                  </p:stCondLst>
                                  <p:childTnLst>
                                    <p:set>
                                      <p:cBhvr>
                                        <p:cTn id="78" dur="1" fill="hold">
                                          <p:stCondLst>
                                            <p:cond delay="0"/>
                                          </p:stCondLst>
                                        </p:cTn>
                                        <p:tgtEl>
                                          <p:spTgt spid="5"/>
                                        </p:tgtEl>
                                        <p:attrNameLst>
                                          <p:attrName>style.visibility</p:attrName>
                                        </p:attrNameLst>
                                      </p:cBhvr>
                                      <p:to>
                                        <p:strVal val="visible"/>
                                      </p:to>
                                    </p:set>
                                    <p:animEffect transition="in" filter="fade">
                                      <p:cBhvr>
                                        <p:cTn id="79" dur="2000"/>
                                        <p:tgtEl>
                                          <p:spTgt spid="5"/>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66"/>
                                        </p:tgtEl>
                                        <p:attrNameLst>
                                          <p:attrName>style.visibility</p:attrName>
                                        </p:attrNameLst>
                                      </p:cBhvr>
                                      <p:to>
                                        <p:strVal val="visible"/>
                                      </p:to>
                                    </p:set>
                                    <p:animEffect transition="in" filter="fade">
                                      <p:cBhvr>
                                        <p:cTn id="82" dur="10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4" grpId="0"/>
      <p:bldP spid="65" grpId="0"/>
      <p:bldP spid="66"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2" name="Groupe 11"/>
          <p:cNvGrpSpPr>
            <a:grpSpLocks/>
          </p:cNvGrpSpPr>
          <p:nvPr/>
        </p:nvGrpSpPr>
        <p:grpSpPr bwMode="auto">
          <a:xfrm>
            <a:off x="0" y="0"/>
            <a:ext cx="1247775" cy="6944497"/>
            <a:chOff x="0" y="0"/>
            <a:chExt cx="1247775" cy="6944498"/>
          </a:xfrm>
        </p:grpSpPr>
        <p:sp>
          <p:nvSpPr>
            <p:cNvPr id="93" name="Rectangle 92"/>
            <p:cNvSpPr/>
            <p:nvPr/>
          </p:nvSpPr>
          <p:spPr>
            <a:xfrm>
              <a:off x="0" y="0"/>
              <a:ext cx="923925" cy="6858001"/>
            </a:xfrm>
            <a:prstGeom prst="rect">
              <a:avLst/>
            </a:prstGeom>
            <a:solidFill>
              <a:srgbClr val="D967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a:p>
          </p:txBody>
        </p:sp>
        <p:sp>
          <p:nvSpPr>
            <p:cNvPr id="95" name="Ellipse 94"/>
            <p:cNvSpPr/>
            <p:nvPr/>
          </p:nvSpPr>
          <p:spPr>
            <a:xfrm>
              <a:off x="600075" y="86497"/>
              <a:ext cx="647700" cy="685800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grpSp>
      <p:sp>
        <p:nvSpPr>
          <p:cNvPr id="2" name="Espace réservé du numéro de diapositive 1"/>
          <p:cNvSpPr>
            <a:spLocks noGrp="1"/>
          </p:cNvSpPr>
          <p:nvPr>
            <p:ph type="sldNum" sz="quarter" idx="12"/>
          </p:nvPr>
        </p:nvSpPr>
        <p:spPr/>
        <p:txBody>
          <a:bodyPr/>
          <a:lstStyle/>
          <a:p>
            <a:pPr>
              <a:defRPr/>
            </a:pPr>
            <a:fld id="{102320D2-7BA4-4F8A-B291-EADDF2EFA5E2}" type="slidenum">
              <a:rPr lang="fr-FR"/>
              <a:pPr>
                <a:defRPr/>
              </a:pPr>
              <a:t>13</a:t>
            </a:fld>
            <a:endParaRPr lang="fr-FR"/>
          </a:p>
        </p:txBody>
      </p:sp>
      <p:sp>
        <p:nvSpPr>
          <p:cNvPr id="3" name="ZoneTexte 2"/>
          <p:cNvSpPr txBox="1"/>
          <p:nvPr/>
        </p:nvSpPr>
        <p:spPr>
          <a:xfrm>
            <a:off x="357188" y="538145"/>
            <a:ext cx="8358187" cy="461963"/>
          </a:xfrm>
          <a:prstGeom prst="rect">
            <a:avLst/>
          </a:prstGeom>
          <a:noFill/>
        </p:spPr>
        <p:txBody>
          <a:bodyPr>
            <a:spAutoFit/>
          </a:bodyPr>
          <a:lstStyle/>
          <a:p>
            <a:pPr algn="ctr" fontAlgn="auto">
              <a:spcBef>
                <a:spcPts val="0"/>
              </a:spcBef>
              <a:spcAft>
                <a:spcPts val="0"/>
              </a:spcAft>
              <a:defRPr/>
            </a:pPr>
            <a:r>
              <a:rPr lang="fr-FR" sz="2400" dirty="0">
                <a:ln>
                  <a:solidFill>
                    <a:sysClr val="windowText" lastClr="000000"/>
                  </a:solidFill>
                </a:ln>
                <a:solidFill>
                  <a:schemeClr val="accent6">
                    <a:lumMod val="75000"/>
                  </a:schemeClr>
                </a:solidFill>
                <a:latin typeface="Segoe Print" pitchFamily="2" charset="0"/>
                <a:cs typeface="+mn-cs"/>
              </a:rPr>
              <a:t>Ce qu’on peut y mettre ou non</a:t>
            </a:r>
          </a:p>
        </p:txBody>
      </p:sp>
      <p:pic>
        <p:nvPicPr>
          <p:cNvPr id="4" name="Picture 66" descr="C:\Users\Marion\AppData\Local\Microsoft\Windows\Temporary Internet Files\Content.IE5\NVEPX7W5\MC900288992[1].wmf">
            <a:hlinkClick r:id="rId3" action="ppaction://hlinksldjump"/>
          </p:cNvPr>
          <p:cNvPicPr>
            <a:picLocks noChangeAspect="1" noChangeArrowheads="1"/>
          </p:cNvPicPr>
          <p:nvPr/>
        </p:nvPicPr>
        <p:blipFill>
          <a:blip r:embed="rId4" cstate="print"/>
          <a:srcRect/>
          <a:stretch>
            <a:fillRect/>
          </a:stretch>
        </p:blipFill>
        <p:spPr bwMode="auto">
          <a:xfrm flipH="1">
            <a:off x="4356100" y="1000122"/>
            <a:ext cx="1022350" cy="1928812"/>
          </a:xfrm>
          <a:prstGeom prst="rect">
            <a:avLst/>
          </a:prstGeom>
          <a:noFill/>
          <a:ln w="9525">
            <a:noFill/>
            <a:miter lim="800000"/>
            <a:headEnd/>
            <a:tailEnd/>
          </a:ln>
        </p:spPr>
      </p:pic>
      <p:pic>
        <p:nvPicPr>
          <p:cNvPr id="5" name="Image 4" descr="composteur2.gif"/>
          <p:cNvPicPr>
            <a:picLocks noChangeAspect="1"/>
          </p:cNvPicPr>
          <p:nvPr/>
        </p:nvPicPr>
        <p:blipFill>
          <a:blip r:embed="rId5" cstate="print">
            <a:duotone>
              <a:schemeClr val="accent2">
                <a:shade val="45000"/>
                <a:satMod val="135000"/>
              </a:schemeClr>
              <a:prstClr val="white"/>
            </a:duotone>
          </a:blip>
          <a:stretch>
            <a:fillRect/>
          </a:stretch>
        </p:blipFill>
        <p:spPr>
          <a:xfrm>
            <a:off x="6356747" y="1186333"/>
            <a:ext cx="1144211" cy="1028221"/>
          </a:xfrm>
          <a:prstGeom prst="rect">
            <a:avLst/>
          </a:prstGeom>
        </p:spPr>
      </p:pic>
      <p:pic>
        <p:nvPicPr>
          <p:cNvPr id="6" name="Image 5" descr="composteur2.gif"/>
          <p:cNvPicPr>
            <a:picLocks noChangeAspect="1"/>
          </p:cNvPicPr>
          <p:nvPr/>
        </p:nvPicPr>
        <p:blipFill>
          <a:blip r:embed="rId5" cstate="print">
            <a:duotone>
              <a:schemeClr val="accent3">
                <a:shade val="45000"/>
                <a:satMod val="135000"/>
              </a:schemeClr>
              <a:prstClr val="white"/>
            </a:duotone>
          </a:blip>
          <a:stretch>
            <a:fillRect/>
          </a:stretch>
        </p:blipFill>
        <p:spPr>
          <a:xfrm>
            <a:off x="1999029" y="1214422"/>
            <a:ext cx="1144211" cy="1028221"/>
          </a:xfrm>
          <a:prstGeom prst="rect">
            <a:avLst/>
          </a:prstGeom>
        </p:spPr>
      </p:pic>
      <p:sp>
        <p:nvSpPr>
          <p:cNvPr id="7" name="ZoneTexte 6"/>
          <p:cNvSpPr txBox="1"/>
          <p:nvPr/>
        </p:nvSpPr>
        <p:spPr>
          <a:xfrm>
            <a:off x="928688" y="2478086"/>
            <a:ext cx="3143250" cy="307975"/>
          </a:xfrm>
          <a:prstGeom prst="rect">
            <a:avLst/>
          </a:prstGeom>
          <a:noFill/>
        </p:spPr>
        <p:txBody>
          <a:bodyPr>
            <a:spAutoFit/>
          </a:bodyPr>
          <a:lstStyle/>
          <a:p>
            <a:pPr algn="ctr" fontAlgn="auto">
              <a:spcBef>
                <a:spcPts val="0"/>
              </a:spcBef>
              <a:spcAft>
                <a:spcPts val="0"/>
              </a:spcAft>
              <a:defRPr/>
            </a:pPr>
            <a:r>
              <a:rPr lang="fr-FR" sz="1400" b="1" dirty="0">
                <a:solidFill>
                  <a:schemeClr val="accent3">
                    <a:lumMod val="50000"/>
                  </a:schemeClr>
                </a:solidFill>
                <a:latin typeface="Comic Sans MS" pitchFamily="66" charset="0"/>
                <a:cs typeface="+mn-cs"/>
              </a:rPr>
              <a:t>Epluchures de fruits et légumes</a:t>
            </a:r>
          </a:p>
        </p:txBody>
      </p:sp>
      <p:sp>
        <p:nvSpPr>
          <p:cNvPr id="8" name="ZoneTexte 7"/>
          <p:cNvSpPr txBox="1"/>
          <p:nvPr/>
        </p:nvSpPr>
        <p:spPr>
          <a:xfrm>
            <a:off x="857250" y="3067051"/>
            <a:ext cx="3143250" cy="307975"/>
          </a:xfrm>
          <a:prstGeom prst="rect">
            <a:avLst/>
          </a:prstGeom>
          <a:noFill/>
        </p:spPr>
        <p:txBody>
          <a:bodyPr>
            <a:spAutoFit/>
          </a:bodyPr>
          <a:lstStyle/>
          <a:p>
            <a:pPr algn="ctr" fontAlgn="auto">
              <a:spcBef>
                <a:spcPts val="0"/>
              </a:spcBef>
              <a:spcAft>
                <a:spcPts val="0"/>
              </a:spcAft>
              <a:defRPr/>
            </a:pPr>
            <a:r>
              <a:rPr lang="fr-FR" sz="1400" b="1" dirty="0">
                <a:solidFill>
                  <a:schemeClr val="accent3">
                    <a:lumMod val="50000"/>
                  </a:schemeClr>
                </a:solidFill>
                <a:latin typeface="Comic Sans MS" pitchFamily="66" charset="0"/>
                <a:cs typeface="+mn-cs"/>
              </a:rPr>
              <a:t>Restes de repas</a:t>
            </a:r>
          </a:p>
        </p:txBody>
      </p:sp>
      <p:sp>
        <p:nvSpPr>
          <p:cNvPr id="9" name="ZoneTexte 8"/>
          <p:cNvSpPr txBox="1"/>
          <p:nvPr/>
        </p:nvSpPr>
        <p:spPr>
          <a:xfrm>
            <a:off x="785786" y="3651255"/>
            <a:ext cx="3143250" cy="523875"/>
          </a:xfrm>
          <a:prstGeom prst="rect">
            <a:avLst/>
          </a:prstGeom>
          <a:noFill/>
        </p:spPr>
        <p:txBody>
          <a:bodyPr>
            <a:spAutoFit/>
          </a:bodyPr>
          <a:lstStyle/>
          <a:p>
            <a:pPr algn="ctr" fontAlgn="auto">
              <a:spcBef>
                <a:spcPts val="0"/>
              </a:spcBef>
              <a:spcAft>
                <a:spcPts val="0"/>
              </a:spcAft>
              <a:defRPr/>
            </a:pPr>
            <a:r>
              <a:rPr lang="fr-FR" sz="1400" b="1" dirty="0">
                <a:solidFill>
                  <a:schemeClr val="accent3">
                    <a:lumMod val="50000"/>
                  </a:schemeClr>
                </a:solidFill>
                <a:latin typeface="Comic Sans MS" pitchFamily="66" charset="0"/>
                <a:cs typeface="+mn-cs"/>
              </a:rPr>
              <a:t>Tonte, petites branches, feuilles mortes, copeaux de bois</a:t>
            </a:r>
          </a:p>
        </p:txBody>
      </p:sp>
      <p:sp>
        <p:nvSpPr>
          <p:cNvPr id="10" name="ZoneTexte 9"/>
          <p:cNvSpPr txBox="1"/>
          <p:nvPr/>
        </p:nvSpPr>
        <p:spPr>
          <a:xfrm>
            <a:off x="785786" y="4478343"/>
            <a:ext cx="3143250" cy="307975"/>
          </a:xfrm>
          <a:prstGeom prst="rect">
            <a:avLst/>
          </a:prstGeom>
          <a:noFill/>
        </p:spPr>
        <p:txBody>
          <a:bodyPr>
            <a:spAutoFit/>
          </a:bodyPr>
          <a:lstStyle/>
          <a:p>
            <a:pPr algn="ctr" fontAlgn="auto">
              <a:spcBef>
                <a:spcPts val="0"/>
              </a:spcBef>
              <a:spcAft>
                <a:spcPts val="0"/>
              </a:spcAft>
              <a:defRPr/>
            </a:pPr>
            <a:r>
              <a:rPr lang="fr-FR" sz="1400" b="1" dirty="0">
                <a:solidFill>
                  <a:schemeClr val="accent3">
                    <a:lumMod val="50000"/>
                  </a:schemeClr>
                </a:solidFill>
                <a:latin typeface="Comic Sans MS" pitchFamily="66" charset="0"/>
                <a:cs typeface="+mn-cs"/>
              </a:rPr>
              <a:t>Coquilles d’œufs, pain</a:t>
            </a:r>
          </a:p>
        </p:txBody>
      </p:sp>
      <p:sp>
        <p:nvSpPr>
          <p:cNvPr id="11" name="ZoneTexte 10"/>
          <p:cNvSpPr txBox="1"/>
          <p:nvPr/>
        </p:nvSpPr>
        <p:spPr>
          <a:xfrm>
            <a:off x="928688" y="5076841"/>
            <a:ext cx="3143250" cy="523875"/>
          </a:xfrm>
          <a:prstGeom prst="rect">
            <a:avLst/>
          </a:prstGeom>
          <a:noFill/>
        </p:spPr>
        <p:txBody>
          <a:bodyPr>
            <a:spAutoFit/>
          </a:bodyPr>
          <a:lstStyle/>
          <a:p>
            <a:pPr algn="ctr" fontAlgn="auto">
              <a:spcBef>
                <a:spcPts val="0"/>
              </a:spcBef>
              <a:spcAft>
                <a:spcPts val="0"/>
              </a:spcAft>
              <a:defRPr/>
            </a:pPr>
            <a:r>
              <a:rPr lang="fr-FR" sz="1400" b="1" dirty="0">
                <a:solidFill>
                  <a:schemeClr val="accent3">
                    <a:lumMod val="50000"/>
                  </a:schemeClr>
                </a:solidFill>
                <a:latin typeface="Comic Sans MS" pitchFamily="66" charset="0"/>
                <a:cs typeface="+mn-cs"/>
              </a:rPr>
              <a:t>Marc de café et son filtre, sachet de thé</a:t>
            </a:r>
          </a:p>
        </p:txBody>
      </p:sp>
      <p:sp>
        <p:nvSpPr>
          <p:cNvPr id="12" name="ZoneTexte 11"/>
          <p:cNvSpPr txBox="1"/>
          <p:nvPr/>
        </p:nvSpPr>
        <p:spPr>
          <a:xfrm>
            <a:off x="857250" y="5929335"/>
            <a:ext cx="3143250" cy="307975"/>
          </a:xfrm>
          <a:prstGeom prst="rect">
            <a:avLst/>
          </a:prstGeom>
          <a:noFill/>
        </p:spPr>
        <p:txBody>
          <a:bodyPr>
            <a:spAutoFit/>
          </a:bodyPr>
          <a:lstStyle/>
          <a:p>
            <a:pPr algn="ctr" fontAlgn="auto">
              <a:spcBef>
                <a:spcPts val="0"/>
              </a:spcBef>
              <a:spcAft>
                <a:spcPts val="0"/>
              </a:spcAft>
              <a:defRPr/>
            </a:pPr>
            <a:r>
              <a:rPr lang="fr-FR" sz="1400" b="1" dirty="0">
                <a:solidFill>
                  <a:schemeClr val="accent3">
                    <a:lumMod val="50000"/>
                  </a:schemeClr>
                </a:solidFill>
                <a:latin typeface="Comic Sans MS" pitchFamily="66" charset="0"/>
                <a:cs typeface="+mn-cs"/>
              </a:rPr>
              <a:t>Essuie-tout, </a:t>
            </a:r>
          </a:p>
        </p:txBody>
      </p:sp>
      <p:sp>
        <p:nvSpPr>
          <p:cNvPr id="13" name="ZoneTexte 12"/>
          <p:cNvSpPr txBox="1">
            <a:spLocks noChangeArrowheads="1"/>
          </p:cNvSpPr>
          <p:nvPr/>
        </p:nvSpPr>
        <p:spPr bwMode="auto">
          <a:xfrm>
            <a:off x="5286375" y="2571744"/>
            <a:ext cx="3143250" cy="307975"/>
          </a:xfrm>
          <a:prstGeom prst="rect">
            <a:avLst/>
          </a:prstGeom>
          <a:noFill/>
          <a:ln w="9525">
            <a:noFill/>
            <a:miter lim="800000"/>
            <a:headEnd/>
            <a:tailEnd/>
          </a:ln>
        </p:spPr>
        <p:txBody>
          <a:bodyPr>
            <a:spAutoFit/>
          </a:bodyPr>
          <a:lstStyle/>
          <a:p>
            <a:pPr algn="ctr"/>
            <a:r>
              <a:rPr lang="fr-FR" sz="1400" b="1" dirty="0">
                <a:solidFill>
                  <a:srgbClr val="C00000"/>
                </a:solidFill>
                <a:latin typeface="Comic Sans MS" pitchFamily="66" charset="0"/>
              </a:rPr>
              <a:t>Viande, poisson, os et arêtes</a:t>
            </a:r>
          </a:p>
        </p:txBody>
      </p:sp>
      <p:sp>
        <p:nvSpPr>
          <p:cNvPr id="14" name="ZoneTexte 13"/>
          <p:cNvSpPr txBox="1">
            <a:spLocks noChangeArrowheads="1"/>
          </p:cNvSpPr>
          <p:nvPr/>
        </p:nvSpPr>
        <p:spPr bwMode="auto">
          <a:xfrm>
            <a:off x="5286375" y="3192463"/>
            <a:ext cx="3143250" cy="307975"/>
          </a:xfrm>
          <a:prstGeom prst="rect">
            <a:avLst/>
          </a:prstGeom>
          <a:noFill/>
          <a:ln w="9525">
            <a:noFill/>
            <a:miter lim="800000"/>
            <a:headEnd/>
            <a:tailEnd/>
          </a:ln>
        </p:spPr>
        <p:txBody>
          <a:bodyPr>
            <a:spAutoFit/>
          </a:bodyPr>
          <a:lstStyle/>
          <a:p>
            <a:pPr algn="ctr"/>
            <a:r>
              <a:rPr lang="fr-FR" sz="1400" b="1" dirty="0">
                <a:solidFill>
                  <a:srgbClr val="C00000"/>
                </a:solidFill>
                <a:latin typeface="Comic Sans MS" pitchFamily="66" charset="0"/>
              </a:rPr>
              <a:t>Huiles de friture</a:t>
            </a:r>
          </a:p>
        </p:txBody>
      </p:sp>
      <p:sp>
        <p:nvSpPr>
          <p:cNvPr id="15" name="ZoneTexte 14"/>
          <p:cNvSpPr txBox="1">
            <a:spLocks noChangeArrowheads="1"/>
          </p:cNvSpPr>
          <p:nvPr/>
        </p:nvSpPr>
        <p:spPr bwMode="auto">
          <a:xfrm>
            <a:off x="5286375" y="3786190"/>
            <a:ext cx="3143250" cy="307975"/>
          </a:xfrm>
          <a:prstGeom prst="rect">
            <a:avLst/>
          </a:prstGeom>
          <a:noFill/>
          <a:ln w="9525">
            <a:noFill/>
            <a:miter lim="800000"/>
            <a:headEnd/>
            <a:tailEnd/>
          </a:ln>
        </p:spPr>
        <p:txBody>
          <a:bodyPr>
            <a:spAutoFit/>
          </a:bodyPr>
          <a:lstStyle/>
          <a:p>
            <a:pPr algn="ctr"/>
            <a:r>
              <a:rPr lang="fr-FR" sz="1400" b="1" dirty="0">
                <a:solidFill>
                  <a:srgbClr val="C00000"/>
                </a:solidFill>
                <a:latin typeface="Comic Sans MS" pitchFamily="66" charset="0"/>
              </a:rPr>
              <a:t>Grosses branches</a:t>
            </a:r>
          </a:p>
        </p:txBody>
      </p:sp>
      <p:sp>
        <p:nvSpPr>
          <p:cNvPr id="16" name="ZoneTexte 15"/>
          <p:cNvSpPr txBox="1">
            <a:spLocks noChangeArrowheads="1"/>
          </p:cNvSpPr>
          <p:nvPr/>
        </p:nvSpPr>
        <p:spPr bwMode="auto">
          <a:xfrm>
            <a:off x="5429256" y="4362452"/>
            <a:ext cx="3143250" cy="738187"/>
          </a:xfrm>
          <a:prstGeom prst="rect">
            <a:avLst/>
          </a:prstGeom>
          <a:noFill/>
          <a:ln w="9525">
            <a:noFill/>
            <a:miter lim="800000"/>
            <a:headEnd/>
            <a:tailEnd/>
          </a:ln>
        </p:spPr>
        <p:txBody>
          <a:bodyPr>
            <a:spAutoFit/>
          </a:bodyPr>
          <a:lstStyle/>
          <a:p>
            <a:pPr algn="ctr"/>
            <a:r>
              <a:rPr lang="fr-FR" sz="1400" b="1" dirty="0">
                <a:solidFill>
                  <a:srgbClr val="C00000"/>
                </a:solidFill>
                <a:latin typeface="Comic Sans MS" pitchFamily="66" charset="0"/>
              </a:rPr>
              <a:t>Terre, sable, </a:t>
            </a:r>
          </a:p>
          <a:p>
            <a:pPr algn="ctr"/>
            <a:r>
              <a:rPr lang="fr-FR" sz="1400" b="1" dirty="0">
                <a:solidFill>
                  <a:srgbClr val="C00000"/>
                </a:solidFill>
                <a:latin typeface="Comic Sans MS" pitchFamily="66" charset="0"/>
              </a:rPr>
              <a:t>Cendre de cheminée</a:t>
            </a:r>
          </a:p>
          <a:p>
            <a:pPr algn="ctr"/>
            <a:r>
              <a:rPr lang="fr-FR" sz="1400" b="1" dirty="0">
                <a:solidFill>
                  <a:srgbClr val="C00000"/>
                </a:solidFill>
                <a:latin typeface="Comic Sans MS" pitchFamily="66" charset="0"/>
              </a:rPr>
              <a:t>Herbe en graine, plante malade</a:t>
            </a:r>
          </a:p>
        </p:txBody>
      </p:sp>
      <p:pic>
        <p:nvPicPr>
          <p:cNvPr id="2051" name="Picture 3"/>
          <p:cNvPicPr>
            <a:picLocks noChangeAspect="1" noChangeArrowheads="1"/>
          </p:cNvPicPr>
          <p:nvPr/>
        </p:nvPicPr>
        <p:blipFill>
          <a:blip r:embed="rId6" cstate="print">
            <a:clrChange>
              <a:clrFrom>
                <a:srgbClr val="FFFFFF"/>
              </a:clrFrom>
              <a:clrTo>
                <a:srgbClr val="FFFFFF">
                  <a:alpha val="0"/>
                </a:srgbClr>
              </a:clrTo>
            </a:clrChange>
          </a:blip>
          <a:srcRect/>
          <a:stretch>
            <a:fillRect/>
          </a:stretch>
        </p:blipFill>
        <p:spPr bwMode="auto">
          <a:xfrm>
            <a:off x="5357818" y="4214818"/>
            <a:ext cx="836613" cy="576262"/>
          </a:xfrm>
          <a:prstGeom prst="rect">
            <a:avLst/>
          </a:prstGeom>
          <a:noFill/>
          <a:ln w="9525">
            <a:noFill/>
            <a:miter lim="800000"/>
            <a:headEnd/>
            <a:tailEnd/>
          </a:ln>
        </p:spPr>
      </p:pic>
      <p:pic>
        <p:nvPicPr>
          <p:cNvPr id="19" name="Picture 7" descr="C:\Documents and Settings\Utilisateur\Mes documents\photo\images réduites\cafe2.png"/>
          <p:cNvPicPr>
            <a:picLocks noChangeAspect="1" noChangeArrowheads="1"/>
          </p:cNvPicPr>
          <p:nvPr/>
        </p:nvPicPr>
        <p:blipFill>
          <a:blip r:embed="rId7" cstate="print"/>
          <a:srcRect/>
          <a:stretch>
            <a:fillRect/>
          </a:stretch>
        </p:blipFill>
        <p:spPr bwMode="auto">
          <a:xfrm>
            <a:off x="428625" y="5100653"/>
            <a:ext cx="754063" cy="538163"/>
          </a:xfrm>
          <a:prstGeom prst="rect">
            <a:avLst/>
          </a:prstGeom>
          <a:noFill/>
          <a:ln w="9525">
            <a:noFill/>
            <a:miter lim="800000"/>
            <a:headEnd/>
            <a:tailEnd/>
          </a:ln>
        </p:spPr>
      </p:pic>
      <p:pic>
        <p:nvPicPr>
          <p:cNvPr id="20" name="Picture 5" descr="C:\Documents and Settings\Utilisateur\Mes documents\photo\dechets-verts-01-feuilles_trans.png"/>
          <p:cNvPicPr>
            <a:picLocks noChangeAspect="1" noChangeArrowheads="1"/>
          </p:cNvPicPr>
          <p:nvPr/>
        </p:nvPicPr>
        <p:blipFill>
          <a:blip r:embed="rId8" cstate="print"/>
          <a:srcRect/>
          <a:stretch>
            <a:fillRect/>
          </a:stretch>
        </p:blipFill>
        <p:spPr bwMode="auto">
          <a:xfrm>
            <a:off x="3786161" y="3317880"/>
            <a:ext cx="1208088" cy="896938"/>
          </a:xfrm>
          <a:prstGeom prst="rect">
            <a:avLst/>
          </a:prstGeom>
          <a:noFill/>
          <a:ln w="9525">
            <a:noFill/>
            <a:miter lim="800000"/>
            <a:headEnd/>
            <a:tailEnd/>
          </a:ln>
        </p:spPr>
      </p:pic>
      <p:pic>
        <p:nvPicPr>
          <p:cNvPr id="2054" name="Picture 6"/>
          <p:cNvPicPr>
            <a:picLocks noChangeAspect="1" noChangeArrowheads="1"/>
          </p:cNvPicPr>
          <p:nvPr/>
        </p:nvPicPr>
        <p:blipFill>
          <a:blip r:embed="rId9" cstate="print"/>
          <a:srcRect/>
          <a:stretch>
            <a:fillRect/>
          </a:stretch>
        </p:blipFill>
        <p:spPr bwMode="auto">
          <a:xfrm>
            <a:off x="142844" y="2214554"/>
            <a:ext cx="1000132" cy="728742"/>
          </a:xfrm>
          <a:prstGeom prst="ellipse">
            <a:avLst/>
          </a:prstGeom>
          <a:ln>
            <a:noFill/>
          </a:ln>
          <a:effectLst>
            <a:softEdge rad="112500"/>
          </a:effectLst>
        </p:spPr>
      </p:pic>
      <p:pic>
        <p:nvPicPr>
          <p:cNvPr id="2055" name="Picture 7"/>
          <p:cNvPicPr>
            <a:picLocks noChangeAspect="1" noChangeArrowheads="1"/>
          </p:cNvPicPr>
          <p:nvPr/>
        </p:nvPicPr>
        <p:blipFill>
          <a:blip r:embed="rId10" cstate="print">
            <a:clrChange>
              <a:clrFrom>
                <a:srgbClr val="FFFFFF"/>
              </a:clrFrom>
              <a:clrTo>
                <a:srgbClr val="FFFFFF">
                  <a:alpha val="0"/>
                </a:srgbClr>
              </a:clrTo>
            </a:clrChange>
          </a:blip>
          <a:srcRect/>
          <a:stretch>
            <a:fillRect/>
          </a:stretch>
        </p:blipFill>
        <p:spPr bwMode="auto">
          <a:xfrm>
            <a:off x="3428973" y="4286256"/>
            <a:ext cx="1000125" cy="661987"/>
          </a:xfrm>
          <a:prstGeom prst="rect">
            <a:avLst/>
          </a:prstGeom>
          <a:noFill/>
          <a:ln w="9525">
            <a:noFill/>
            <a:miter lim="800000"/>
            <a:headEnd/>
            <a:tailEnd/>
          </a:ln>
        </p:spPr>
      </p:pic>
      <p:pic>
        <p:nvPicPr>
          <p:cNvPr id="2056" name="Picture 8"/>
          <p:cNvPicPr>
            <a:picLocks noChangeAspect="1" noChangeArrowheads="1"/>
          </p:cNvPicPr>
          <p:nvPr/>
        </p:nvPicPr>
        <p:blipFill>
          <a:blip r:embed="rId11" cstate="print">
            <a:clrChange>
              <a:clrFrom>
                <a:srgbClr val="FFFFFF"/>
              </a:clrFrom>
              <a:clrTo>
                <a:srgbClr val="FFFFFF">
                  <a:alpha val="0"/>
                </a:srgbClr>
              </a:clrTo>
            </a:clrChange>
          </a:blip>
          <a:srcRect b="10550"/>
          <a:stretch>
            <a:fillRect/>
          </a:stretch>
        </p:blipFill>
        <p:spPr bwMode="auto">
          <a:xfrm>
            <a:off x="8215313" y="2143116"/>
            <a:ext cx="704850" cy="928687"/>
          </a:xfrm>
          <a:prstGeom prst="rect">
            <a:avLst/>
          </a:prstGeom>
          <a:noFill/>
          <a:ln w="9525">
            <a:noFill/>
            <a:miter lim="800000"/>
            <a:headEnd/>
            <a:tailEnd/>
          </a:ln>
        </p:spPr>
      </p:pic>
      <p:pic>
        <p:nvPicPr>
          <p:cNvPr id="2057" name="Picture 9"/>
          <p:cNvPicPr>
            <a:picLocks noChangeAspect="1" noChangeArrowheads="1"/>
          </p:cNvPicPr>
          <p:nvPr/>
        </p:nvPicPr>
        <p:blipFill>
          <a:blip r:embed="rId12" cstate="print">
            <a:clrChange>
              <a:clrFrom>
                <a:srgbClr val="FFFFFF"/>
              </a:clrFrom>
              <a:clrTo>
                <a:srgbClr val="FFFFFF">
                  <a:alpha val="0"/>
                </a:srgbClr>
              </a:clrTo>
            </a:clrChange>
          </a:blip>
          <a:srcRect/>
          <a:stretch>
            <a:fillRect/>
          </a:stretch>
        </p:blipFill>
        <p:spPr bwMode="auto">
          <a:xfrm>
            <a:off x="1000125" y="5314966"/>
            <a:ext cx="460375" cy="400050"/>
          </a:xfrm>
          <a:prstGeom prst="rect">
            <a:avLst/>
          </a:prstGeom>
          <a:noFill/>
          <a:ln w="9525">
            <a:noFill/>
            <a:miter lim="800000"/>
            <a:headEnd/>
            <a:tailEnd/>
          </a:ln>
        </p:spPr>
      </p:pic>
      <p:pic>
        <p:nvPicPr>
          <p:cNvPr id="2058" name="Picture 10"/>
          <p:cNvPicPr>
            <a:picLocks noChangeAspect="1" noChangeArrowheads="1"/>
          </p:cNvPicPr>
          <p:nvPr/>
        </p:nvPicPr>
        <p:blipFill>
          <a:blip r:embed="rId13" cstate="print">
            <a:clrChange>
              <a:clrFrom>
                <a:srgbClr val="FFFFFF"/>
              </a:clrFrom>
              <a:clrTo>
                <a:srgbClr val="FFFFFF">
                  <a:alpha val="0"/>
                </a:srgbClr>
              </a:clrTo>
            </a:clrChange>
          </a:blip>
          <a:srcRect/>
          <a:stretch>
            <a:fillRect/>
          </a:stretch>
        </p:blipFill>
        <p:spPr bwMode="auto">
          <a:xfrm rot="18924085">
            <a:off x="3913161" y="4635506"/>
            <a:ext cx="928687" cy="336550"/>
          </a:xfrm>
          <a:prstGeom prst="rect">
            <a:avLst/>
          </a:prstGeom>
          <a:noFill/>
          <a:ln w="9525">
            <a:noFill/>
            <a:miter lim="800000"/>
            <a:headEnd/>
            <a:tailEnd/>
          </a:ln>
        </p:spPr>
      </p:pic>
      <p:pic>
        <p:nvPicPr>
          <p:cNvPr id="2059" name="Picture 11"/>
          <p:cNvPicPr>
            <a:picLocks noChangeAspect="1" noChangeArrowheads="1"/>
          </p:cNvPicPr>
          <p:nvPr/>
        </p:nvPicPr>
        <p:blipFill>
          <a:blip r:embed="rId14" cstate="print">
            <a:clrChange>
              <a:clrFrom>
                <a:srgbClr val="FFFFFF"/>
              </a:clrFrom>
              <a:clrTo>
                <a:srgbClr val="FFFFFF">
                  <a:alpha val="0"/>
                </a:srgbClr>
              </a:clrTo>
            </a:clrChange>
          </a:blip>
          <a:srcRect/>
          <a:stretch>
            <a:fillRect/>
          </a:stretch>
        </p:blipFill>
        <p:spPr bwMode="auto">
          <a:xfrm>
            <a:off x="928688" y="3017838"/>
            <a:ext cx="733425" cy="482600"/>
          </a:xfrm>
          <a:prstGeom prst="rect">
            <a:avLst/>
          </a:prstGeom>
          <a:noFill/>
          <a:ln w="9525">
            <a:noFill/>
            <a:miter lim="800000"/>
            <a:headEnd/>
            <a:tailEnd/>
          </a:ln>
        </p:spPr>
      </p:pic>
      <p:pic>
        <p:nvPicPr>
          <p:cNvPr id="1026" name="Picture 2"/>
          <p:cNvPicPr>
            <a:picLocks noChangeAspect="1" noChangeArrowheads="1"/>
          </p:cNvPicPr>
          <p:nvPr/>
        </p:nvPicPr>
        <p:blipFill>
          <a:blip r:embed="rId15" cstate="print">
            <a:clrChange>
              <a:clrFrom>
                <a:srgbClr val="FFFFFF"/>
              </a:clrFrom>
              <a:clrTo>
                <a:srgbClr val="FFFFFF">
                  <a:alpha val="0"/>
                </a:srgbClr>
              </a:clrTo>
            </a:clrChange>
          </a:blip>
          <a:srcRect/>
          <a:stretch>
            <a:fillRect/>
          </a:stretch>
        </p:blipFill>
        <p:spPr bwMode="auto">
          <a:xfrm>
            <a:off x="2928938" y="5643585"/>
            <a:ext cx="928687" cy="928687"/>
          </a:xfrm>
          <a:prstGeom prst="rect">
            <a:avLst/>
          </a:prstGeom>
          <a:noFill/>
          <a:ln w="9525">
            <a:noFill/>
            <a:miter lim="800000"/>
            <a:headEnd/>
            <a:tailEnd/>
          </a:ln>
        </p:spPr>
      </p:pic>
      <p:pic>
        <p:nvPicPr>
          <p:cNvPr id="1027" name="Picture 3"/>
          <p:cNvPicPr>
            <a:picLocks noChangeAspect="1" noChangeArrowheads="1"/>
          </p:cNvPicPr>
          <p:nvPr/>
        </p:nvPicPr>
        <p:blipFill>
          <a:blip r:embed="rId16" cstate="print">
            <a:clrChange>
              <a:clrFrom>
                <a:srgbClr val="FFFFFF"/>
              </a:clrFrom>
              <a:clrTo>
                <a:srgbClr val="FFFFFF">
                  <a:alpha val="0"/>
                </a:srgbClr>
              </a:clrTo>
            </a:clrChange>
          </a:blip>
          <a:srcRect/>
          <a:stretch>
            <a:fillRect/>
          </a:stretch>
        </p:blipFill>
        <p:spPr bwMode="auto">
          <a:xfrm>
            <a:off x="7572396" y="3000372"/>
            <a:ext cx="738188" cy="738187"/>
          </a:xfrm>
          <a:prstGeom prst="rect">
            <a:avLst/>
          </a:prstGeom>
          <a:noFill/>
          <a:ln w="9525">
            <a:noFill/>
            <a:miter lim="800000"/>
            <a:headEnd/>
            <a:tailEnd/>
          </a:ln>
        </p:spPr>
      </p:pic>
      <p:pic>
        <p:nvPicPr>
          <p:cNvPr id="1028" name="Picture 4"/>
          <p:cNvPicPr>
            <a:picLocks noChangeAspect="1" noChangeArrowheads="1"/>
          </p:cNvPicPr>
          <p:nvPr/>
        </p:nvPicPr>
        <p:blipFill>
          <a:blip r:embed="rId17" cstate="print">
            <a:clrChange>
              <a:clrFrom>
                <a:srgbClr val="FFFFFF"/>
              </a:clrFrom>
              <a:clrTo>
                <a:srgbClr val="FFFFFF">
                  <a:alpha val="0"/>
                </a:srgbClr>
              </a:clrTo>
            </a:clrChange>
          </a:blip>
          <a:srcRect t="-684" r="27327" b="7280"/>
          <a:stretch>
            <a:fillRect/>
          </a:stretch>
        </p:blipFill>
        <p:spPr bwMode="auto">
          <a:xfrm rot="18558325">
            <a:off x="7743668" y="3685189"/>
            <a:ext cx="1138728" cy="616219"/>
          </a:xfrm>
          <a:prstGeom prst="rect">
            <a:avLst/>
          </a:prstGeom>
          <a:noFill/>
          <a:ln w="9525">
            <a:noFill/>
            <a:miter lim="800000"/>
            <a:headEnd/>
            <a:tailEnd/>
          </a:ln>
        </p:spPr>
      </p:pic>
      <p:sp>
        <p:nvSpPr>
          <p:cNvPr id="29" name="ZoneTexte 28"/>
          <p:cNvSpPr txBox="1">
            <a:spLocks noChangeArrowheads="1"/>
          </p:cNvSpPr>
          <p:nvPr/>
        </p:nvSpPr>
        <p:spPr bwMode="auto">
          <a:xfrm>
            <a:off x="5429256" y="5335604"/>
            <a:ext cx="3143250" cy="522288"/>
          </a:xfrm>
          <a:prstGeom prst="rect">
            <a:avLst/>
          </a:prstGeom>
          <a:noFill/>
          <a:ln w="9525">
            <a:noFill/>
            <a:miter lim="800000"/>
            <a:headEnd/>
            <a:tailEnd/>
          </a:ln>
        </p:spPr>
        <p:txBody>
          <a:bodyPr>
            <a:spAutoFit/>
          </a:bodyPr>
          <a:lstStyle/>
          <a:p>
            <a:pPr algn="ctr"/>
            <a:r>
              <a:rPr lang="fr-FR" sz="1400" b="1" dirty="0">
                <a:solidFill>
                  <a:srgbClr val="C00000"/>
                </a:solidFill>
                <a:latin typeface="Comic Sans MS" pitchFamily="66" charset="0"/>
              </a:rPr>
              <a:t>Matières non dégradables (plastique, verre…)</a:t>
            </a:r>
          </a:p>
        </p:txBody>
      </p:sp>
      <p:sp>
        <p:nvSpPr>
          <p:cNvPr id="30" name="ZoneTexte 29"/>
          <p:cNvSpPr txBox="1">
            <a:spLocks noChangeArrowheads="1"/>
          </p:cNvSpPr>
          <p:nvPr/>
        </p:nvSpPr>
        <p:spPr bwMode="auto">
          <a:xfrm>
            <a:off x="5429278" y="6121619"/>
            <a:ext cx="3143250" cy="307777"/>
          </a:xfrm>
          <a:prstGeom prst="rect">
            <a:avLst/>
          </a:prstGeom>
          <a:noFill/>
          <a:ln w="9525">
            <a:noFill/>
            <a:miter lim="800000"/>
            <a:headEnd/>
            <a:tailEnd/>
          </a:ln>
        </p:spPr>
        <p:txBody>
          <a:bodyPr>
            <a:spAutoFit/>
          </a:bodyPr>
          <a:lstStyle/>
          <a:p>
            <a:pPr algn="ctr"/>
            <a:r>
              <a:rPr lang="fr-FR" sz="1400" b="1" dirty="0">
                <a:solidFill>
                  <a:srgbClr val="C00000"/>
                </a:solidFill>
                <a:latin typeface="Comic Sans MS" pitchFamily="66" charset="0"/>
              </a:rPr>
              <a:t>Produits laitiers</a:t>
            </a:r>
          </a:p>
        </p:txBody>
      </p:sp>
      <p:grpSp>
        <p:nvGrpSpPr>
          <p:cNvPr id="1029" name="Group 5"/>
          <p:cNvGrpSpPr>
            <a:grpSpLocks noChangeAspect="1"/>
          </p:cNvGrpSpPr>
          <p:nvPr/>
        </p:nvGrpSpPr>
        <p:grpSpPr bwMode="auto">
          <a:xfrm>
            <a:off x="5429256" y="5072074"/>
            <a:ext cx="309561" cy="822239"/>
            <a:chOff x="3105" y="3150"/>
            <a:chExt cx="285" cy="757"/>
          </a:xfrm>
        </p:grpSpPr>
        <p:sp>
          <p:nvSpPr>
            <p:cNvPr id="18" name="AutoShape 4"/>
            <p:cNvSpPr>
              <a:spLocks noChangeAspect="1" noChangeArrowheads="1" noTextEdit="1"/>
            </p:cNvSpPr>
            <p:nvPr/>
          </p:nvSpPr>
          <p:spPr bwMode="auto">
            <a:xfrm>
              <a:off x="3105" y="3150"/>
              <a:ext cx="285" cy="757"/>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fr-FR"/>
            </a:p>
          </p:txBody>
        </p:sp>
        <p:sp>
          <p:nvSpPr>
            <p:cNvPr id="1031" name="Freeform 7"/>
            <p:cNvSpPr>
              <a:spLocks/>
            </p:cNvSpPr>
            <p:nvPr/>
          </p:nvSpPr>
          <p:spPr bwMode="auto">
            <a:xfrm>
              <a:off x="3105" y="3159"/>
              <a:ext cx="251" cy="744"/>
            </a:xfrm>
            <a:custGeom>
              <a:avLst/>
              <a:gdLst/>
              <a:ahLst/>
              <a:cxnLst>
                <a:cxn ang="0">
                  <a:pos x="257" y="13"/>
                </a:cxn>
                <a:cxn ang="0">
                  <a:pos x="283" y="6"/>
                </a:cxn>
                <a:cxn ang="0">
                  <a:pos x="319" y="3"/>
                </a:cxn>
                <a:cxn ang="0">
                  <a:pos x="361" y="0"/>
                </a:cxn>
                <a:cxn ang="0">
                  <a:pos x="404" y="1"/>
                </a:cxn>
                <a:cxn ang="0">
                  <a:pos x="445" y="4"/>
                </a:cxn>
                <a:cxn ang="0">
                  <a:pos x="479" y="7"/>
                </a:cxn>
                <a:cxn ang="0">
                  <a:pos x="502" y="12"/>
                </a:cxn>
                <a:cxn ang="0">
                  <a:pos x="508" y="181"/>
                </a:cxn>
                <a:cxn ang="0">
                  <a:pos x="494" y="200"/>
                </a:cxn>
                <a:cxn ang="0">
                  <a:pos x="519" y="246"/>
                </a:cxn>
                <a:cxn ang="0">
                  <a:pos x="494" y="296"/>
                </a:cxn>
                <a:cxn ang="0">
                  <a:pos x="535" y="331"/>
                </a:cxn>
                <a:cxn ang="0">
                  <a:pos x="576" y="370"/>
                </a:cxn>
                <a:cxn ang="0">
                  <a:pos x="618" y="412"/>
                </a:cxn>
                <a:cxn ang="0">
                  <a:pos x="657" y="458"/>
                </a:cxn>
                <a:cxn ang="0">
                  <a:pos x="691" y="509"/>
                </a:cxn>
                <a:cxn ang="0">
                  <a:pos x="719" y="566"/>
                </a:cxn>
                <a:cxn ang="0">
                  <a:pos x="739" y="628"/>
                </a:cxn>
                <a:cxn ang="0">
                  <a:pos x="750" y="697"/>
                </a:cxn>
                <a:cxn ang="0">
                  <a:pos x="751" y="2027"/>
                </a:cxn>
                <a:cxn ang="0">
                  <a:pos x="730" y="2075"/>
                </a:cxn>
                <a:cxn ang="0">
                  <a:pos x="697" y="2131"/>
                </a:cxn>
                <a:cxn ang="0">
                  <a:pos x="646" y="2178"/>
                </a:cxn>
                <a:cxn ang="0">
                  <a:pos x="578" y="2204"/>
                </a:cxn>
                <a:cxn ang="0">
                  <a:pos x="457" y="2143"/>
                </a:cxn>
                <a:cxn ang="0">
                  <a:pos x="344" y="2223"/>
                </a:cxn>
                <a:cxn ang="0">
                  <a:pos x="305" y="2228"/>
                </a:cxn>
                <a:cxn ang="0">
                  <a:pos x="273" y="2232"/>
                </a:cxn>
                <a:cxn ang="0">
                  <a:pos x="248" y="2232"/>
                </a:cxn>
                <a:cxn ang="0">
                  <a:pos x="226" y="2228"/>
                </a:cxn>
                <a:cxn ang="0">
                  <a:pos x="204" y="2220"/>
                </a:cxn>
                <a:cxn ang="0">
                  <a:pos x="183" y="2208"/>
                </a:cxn>
                <a:cxn ang="0">
                  <a:pos x="156" y="2189"/>
                </a:cxn>
                <a:cxn ang="0">
                  <a:pos x="126" y="2161"/>
                </a:cxn>
                <a:cxn ang="0">
                  <a:pos x="70" y="2135"/>
                </a:cxn>
                <a:cxn ang="0">
                  <a:pos x="36" y="2099"/>
                </a:cxn>
                <a:cxn ang="0">
                  <a:pos x="15" y="2050"/>
                </a:cxn>
                <a:cxn ang="0">
                  <a:pos x="0" y="1986"/>
                </a:cxn>
                <a:cxn ang="0">
                  <a:pos x="7" y="638"/>
                </a:cxn>
                <a:cxn ang="0">
                  <a:pos x="25" y="571"/>
                </a:cxn>
                <a:cxn ang="0">
                  <a:pos x="49" y="511"/>
                </a:cxn>
                <a:cxn ang="0">
                  <a:pos x="79" y="459"/>
                </a:cxn>
                <a:cxn ang="0">
                  <a:pos x="115" y="414"/>
                </a:cxn>
                <a:cxn ang="0">
                  <a:pos x="154" y="373"/>
                </a:cxn>
                <a:cxn ang="0">
                  <a:pos x="197" y="338"/>
                </a:cxn>
                <a:cxn ang="0">
                  <a:pos x="243" y="305"/>
                </a:cxn>
                <a:cxn ang="0">
                  <a:pos x="268" y="246"/>
                </a:cxn>
                <a:cxn ang="0">
                  <a:pos x="236" y="205"/>
                </a:cxn>
                <a:cxn ang="0">
                  <a:pos x="269" y="188"/>
                </a:cxn>
                <a:cxn ang="0">
                  <a:pos x="261" y="186"/>
                </a:cxn>
                <a:cxn ang="0">
                  <a:pos x="252" y="184"/>
                </a:cxn>
              </a:cxnLst>
              <a:rect l="0" t="0" r="r" b="b"/>
              <a:pathLst>
                <a:path w="752" h="2232">
                  <a:moveTo>
                    <a:pt x="251" y="16"/>
                  </a:moveTo>
                  <a:lnTo>
                    <a:pt x="257" y="13"/>
                  </a:lnTo>
                  <a:lnTo>
                    <a:pt x="269" y="9"/>
                  </a:lnTo>
                  <a:lnTo>
                    <a:pt x="283" y="6"/>
                  </a:lnTo>
                  <a:lnTo>
                    <a:pt x="299" y="4"/>
                  </a:lnTo>
                  <a:lnTo>
                    <a:pt x="319" y="3"/>
                  </a:lnTo>
                  <a:lnTo>
                    <a:pt x="339" y="1"/>
                  </a:lnTo>
                  <a:lnTo>
                    <a:pt x="361" y="0"/>
                  </a:lnTo>
                  <a:lnTo>
                    <a:pt x="382" y="0"/>
                  </a:lnTo>
                  <a:lnTo>
                    <a:pt x="404" y="1"/>
                  </a:lnTo>
                  <a:lnTo>
                    <a:pt x="424" y="1"/>
                  </a:lnTo>
                  <a:lnTo>
                    <a:pt x="445" y="4"/>
                  </a:lnTo>
                  <a:lnTo>
                    <a:pt x="463" y="5"/>
                  </a:lnTo>
                  <a:lnTo>
                    <a:pt x="479" y="7"/>
                  </a:lnTo>
                  <a:lnTo>
                    <a:pt x="492" y="9"/>
                  </a:lnTo>
                  <a:lnTo>
                    <a:pt x="502" y="12"/>
                  </a:lnTo>
                  <a:lnTo>
                    <a:pt x="508" y="15"/>
                  </a:lnTo>
                  <a:lnTo>
                    <a:pt x="508" y="181"/>
                  </a:lnTo>
                  <a:lnTo>
                    <a:pt x="494" y="185"/>
                  </a:lnTo>
                  <a:lnTo>
                    <a:pt x="494" y="200"/>
                  </a:lnTo>
                  <a:lnTo>
                    <a:pt x="519" y="202"/>
                  </a:lnTo>
                  <a:lnTo>
                    <a:pt x="519" y="246"/>
                  </a:lnTo>
                  <a:lnTo>
                    <a:pt x="494" y="245"/>
                  </a:lnTo>
                  <a:lnTo>
                    <a:pt x="494" y="296"/>
                  </a:lnTo>
                  <a:lnTo>
                    <a:pt x="515" y="313"/>
                  </a:lnTo>
                  <a:lnTo>
                    <a:pt x="535" y="331"/>
                  </a:lnTo>
                  <a:lnTo>
                    <a:pt x="556" y="349"/>
                  </a:lnTo>
                  <a:lnTo>
                    <a:pt x="576" y="370"/>
                  </a:lnTo>
                  <a:lnTo>
                    <a:pt x="598" y="390"/>
                  </a:lnTo>
                  <a:lnTo>
                    <a:pt x="618" y="412"/>
                  </a:lnTo>
                  <a:lnTo>
                    <a:pt x="637" y="434"/>
                  </a:lnTo>
                  <a:lnTo>
                    <a:pt x="657" y="458"/>
                  </a:lnTo>
                  <a:lnTo>
                    <a:pt x="675" y="483"/>
                  </a:lnTo>
                  <a:lnTo>
                    <a:pt x="691" y="509"/>
                  </a:lnTo>
                  <a:lnTo>
                    <a:pt x="705" y="536"/>
                  </a:lnTo>
                  <a:lnTo>
                    <a:pt x="719" y="566"/>
                  </a:lnTo>
                  <a:lnTo>
                    <a:pt x="730" y="596"/>
                  </a:lnTo>
                  <a:lnTo>
                    <a:pt x="739" y="628"/>
                  </a:lnTo>
                  <a:lnTo>
                    <a:pt x="746" y="662"/>
                  </a:lnTo>
                  <a:lnTo>
                    <a:pt x="750" y="697"/>
                  </a:lnTo>
                  <a:lnTo>
                    <a:pt x="752" y="1768"/>
                  </a:lnTo>
                  <a:lnTo>
                    <a:pt x="751" y="2027"/>
                  </a:lnTo>
                  <a:lnTo>
                    <a:pt x="743" y="2049"/>
                  </a:lnTo>
                  <a:lnTo>
                    <a:pt x="730" y="2075"/>
                  </a:lnTo>
                  <a:lnTo>
                    <a:pt x="716" y="2102"/>
                  </a:lnTo>
                  <a:lnTo>
                    <a:pt x="697" y="2131"/>
                  </a:lnTo>
                  <a:lnTo>
                    <a:pt x="674" y="2157"/>
                  </a:lnTo>
                  <a:lnTo>
                    <a:pt x="646" y="2178"/>
                  </a:lnTo>
                  <a:lnTo>
                    <a:pt x="615" y="2195"/>
                  </a:lnTo>
                  <a:lnTo>
                    <a:pt x="578" y="2204"/>
                  </a:lnTo>
                  <a:lnTo>
                    <a:pt x="500" y="2178"/>
                  </a:lnTo>
                  <a:lnTo>
                    <a:pt x="457" y="2143"/>
                  </a:lnTo>
                  <a:lnTo>
                    <a:pt x="405" y="2143"/>
                  </a:lnTo>
                  <a:lnTo>
                    <a:pt x="344" y="2223"/>
                  </a:lnTo>
                  <a:lnTo>
                    <a:pt x="323" y="2225"/>
                  </a:lnTo>
                  <a:lnTo>
                    <a:pt x="305" y="2228"/>
                  </a:lnTo>
                  <a:lnTo>
                    <a:pt x="288" y="2229"/>
                  </a:lnTo>
                  <a:lnTo>
                    <a:pt x="273" y="2232"/>
                  </a:lnTo>
                  <a:lnTo>
                    <a:pt x="261" y="2232"/>
                  </a:lnTo>
                  <a:lnTo>
                    <a:pt x="248" y="2232"/>
                  </a:lnTo>
                  <a:lnTo>
                    <a:pt x="237" y="2231"/>
                  </a:lnTo>
                  <a:lnTo>
                    <a:pt x="226" y="2228"/>
                  </a:lnTo>
                  <a:lnTo>
                    <a:pt x="215" y="2225"/>
                  </a:lnTo>
                  <a:lnTo>
                    <a:pt x="204" y="2220"/>
                  </a:lnTo>
                  <a:lnTo>
                    <a:pt x="194" y="2215"/>
                  </a:lnTo>
                  <a:lnTo>
                    <a:pt x="183" y="2208"/>
                  </a:lnTo>
                  <a:lnTo>
                    <a:pt x="170" y="2199"/>
                  </a:lnTo>
                  <a:lnTo>
                    <a:pt x="156" y="2189"/>
                  </a:lnTo>
                  <a:lnTo>
                    <a:pt x="142" y="2176"/>
                  </a:lnTo>
                  <a:lnTo>
                    <a:pt x="126" y="2161"/>
                  </a:lnTo>
                  <a:lnTo>
                    <a:pt x="94" y="2149"/>
                  </a:lnTo>
                  <a:lnTo>
                    <a:pt x="70" y="2135"/>
                  </a:lnTo>
                  <a:lnTo>
                    <a:pt x="51" y="2118"/>
                  </a:lnTo>
                  <a:lnTo>
                    <a:pt x="36" y="2099"/>
                  </a:lnTo>
                  <a:lnTo>
                    <a:pt x="24" y="2076"/>
                  </a:lnTo>
                  <a:lnTo>
                    <a:pt x="15" y="2050"/>
                  </a:lnTo>
                  <a:lnTo>
                    <a:pt x="8" y="2021"/>
                  </a:lnTo>
                  <a:lnTo>
                    <a:pt x="0" y="1986"/>
                  </a:lnTo>
                  <a:lnTo>
                    <a:pt x="1" y="675"/>
                  </a:lnTo>
                  <a:lnTo>
                    <a:pt x="7" y="638"/>
                  </a:lnTo>
                  <a:lnTo>
                    <a:pt x="15" y="603"/>
                  </a:lnTo>
                  <a:lnTo>
                    <a:pt x="25" y="571"/>
                  </a:lnTo>
                  <a:lnTo>
                    <a:pt x="36" y="541"/>
                  </a:lnTo>
                  <a:lnTo>
                    <a:pt x="49" y="511"/>
                  </a:lnTo>
                  <a:lnTo>
                    <a:pt x="64" y="485"/>
                  </a:lnTo>
                  <a:lnTo>
                    <a:pt x="79" y="459"/>
                  </a:lnTo>
                  <a:lnTo>
                    <a:pt x="96" y="437"/>
                  </a:lnTo>
                  <a:lnTo>
                    <a:pt x="115" y="414"/>
                  </a:lnTo>
                  <a:lnTo>
                    <a:pt x="134" y="394"/>
                  </a:lnTo>
                  <a:lnTo>
                    <a:pt x="154" y="373"/>
                  </a:lnTo>
                  <a:lnTo>
                    <a:pt x="176" y="355"/>
                  </a:lnTo>
                  <a:lnTo>
                    <a:pt x="197" y="338"/>
                  </a:lnTo>
                  <a:lnTo>
                    <a:pt x="220" y="321"/>
                  </a:lnTo>
                  <a:lnTo>
                    <a:pt x="243" y="305"/>
                  </a:lnTo>
                  <a:lnTo>
                    <a:pt x="265" y="290"/>
                  </a:lnTo>
                  <a:lnTo>
                    <a:pt x="268" y="246"/>
                  </a:lnTo>
                  <a:lnTo>
                    <a:pt x="235" y="246"/>
                  </a:lnTo>
                  <a:lnTo>
                    <a:pt x="236" y="205"/>
                  </a:lnTo>
                  <a:lnTo>
                    <a:pt x="269" y="204"/>
                  </a:lnTo>
                  <a:lnTo>
                    <a:pt x="269" y="188"/>
                  </a:lnTo>
                  <a:lnTo>
                    <a:pt x="264" y="187"/>
                  </a:lnTo>
                  <a:lnTo>
                    <a:pt x="261" y="186"/>
                  </a:lnTo>
                  <a:lnTo>
                    <a:pt x="256" y="185"/>
                  </a:lnTo>
                  <a:lnTo>
                    <a:pt x="252" y="184"/>
                  </a:lnTo>
                  <a:lnTo>
                    <a:pt x="251" y="16"/>
                  </a:lnTo>
                  <a:close/>
                </a:path>
              </a:pathLst>
            </a:custGeom>
            <a:solidFill>
              <a:srgbClr val="00335B"/>
            </a:solidFill>
            <a:ln w="9525">
              <a:no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1032" name="Freeform 8"/>
            <p:cNvSpPr>
              <a:spLocks/>
            </p:cNvSpPr>
            <p:nvPr/>
          </p:nvSpPr>
          <p:spPr bwMode="auto">
            <a:xfrm>
              <a:off x="3145" y="3242"/>
              <a:ext cx="170" cy="74"/>
            </a:xfrm>
            <a:custGeom>
              <a:avLst/>
              <a:gdLst/>
              <a:ahLst/>
              <a:cxnLst>
                <a:cxn ang="0">
                  <a:pos x="183" y="0"/>
                </a:cxn>
                <a:cxn ang="0">
                  <a:pos x="183" y="51"/>
                </a:cxn>
                <a:cxn ang="0">
                  <a:pos x="172" y="58"/>
                </a:cxn>
                <a:cxn ang="0">
                  <a:pos x="160" y="67"/>
                </a:cxn>
                <a:cxn ang="0">
                  <a:pos x="149" y="76"/>
                </a:cxn>
                <a:cxn ang="0">
                  <a:pos x="136" y="85"/>
                </a:cxn>
                <a:cxn ang="0">
                  <a:pos x="123" y="96"/>
                </a:cxn>
                <a:cxn ang="0">
                  <a:pos x="109" y="107"/>
                </a:cxn>
                <a:cxn ang="0">
                  <a:pos x="96" y="118"/>
                </a:cxn>
                <a:cxn ang="0">
                  <a:pos x="83" y="130"/>
                </a:cxn>
                <a:cxn ang="0">
                  <a:pos x="70" y="142"/>
                </a:cxn>
                <a:cxn ang="0">
                  <a:pos x="58" y="153"/>
                </a:cxn>
                <a:cxn ang="0">
                  <a:pos x="45" y="166"/>
                </a:cxn>
                <a:cxn ang="0">
                  <a:pos x="34" y="177"/>
                </a:cxn>
                <a:cxn ang="0">
                  <a:pos x="24" y="190"/>
                </a:cxn>
                <a:cxn ang="0">
                  <a:pos x="15" y="201"/>
                </a:cxn>
                <a:cxn ang="0">
                  <a:pos x="7" y="212"/>
                </a:cxn>
                <a:cxn ang="0">
                  <a:pos x="0" y="222"/>
                </a:cxn>
                <a:cxn ang="0">
                  <a:pos x="27" y="218"/>
                </a:cxn>
                <a:cxn ang="0">
                  <a:pos x="58" y="215"/>
                </a:cxn>
                <a:cxn ang="0">
                  <a:pos x="91" y="211"/>
                </a:cxn>
                <a:cxn ang="0">
                  <a:pos x="126" y="209"/>
                </a:cxn>
                <a:cxn ang="0">
                  <a:pos x="163" y="207"/>
                </a:cxn>
                <a:cxn ang="0">
                  <a:pos x="201" y="205"/>
                </a:cxn>
                <a:cxn ang="0">
                  <a:pos x="239" y="204"/>
                </a:cxn>
                <a:cxn ang="0">
                  <a:pos x="278" y="204"/>
                </a:cxn>
                <a:cxn ang="0">
                  <a:pos x="315" y="204"/>
                </a:cxn>
                <a:cxn ang="0">
                  <a:pos x="352" y="205"/>
                </a:cxn>
                <a:cxn ang="0">
                  <a:pos x="386" y="207"/>
                </a:cxn>
                <a:cxn ang="0">
                  <a:pos x="418" y="209"/>
                </a:cxn>
                <a:cxn ang="0">
                  <a:pos x="447" y="211"/>
                </a:cxn>
                <a:cxn ang="0">
                  <a:pos x="473" y="215"/>
                </a:cxn>
                <a:cxn ang="0">
                  <a:pos x="493" y="218"/>
                </a:cxn>
                <a:cxn ang="0">
                  <a:pos x="510" y="221"/>
                </a:cxn>
                <a:cxn ang="0">
                  <a:pos x="491" y="198"/>
                </a:cxn>
                <a:cxn ang="0">
                  <a:pos x="472" y="175"/>
                </a:cxn>
                <a:cxn ang="0">
                  <a:pos x="451" y="154"/>
                </a:cxn>
                <a:cxn ang="0">
                  <a:pos x="431" y="135"/>
                </a:cxn>
                <a:cxn ang="0">
                  <a:pos x="411" y="117"/>
                </a:cxn>
                <a:cxn ang="0">
                  <a:pos x="389" y="99"/>
                </a:cxn>
                <a:cxn ang="0">
                  <a:pos x="367" y="81"/>
                </a:cxn>
                <a:cxn ang="0">
                  <a:pos x="344" y="63"/>
                </a:cxn>
                <a:cxn ang="0">
                  <a:pos x="344" y="6"/>
                </a:cxn>
                <a:cxn ang="0">
                  <a:pos x="337" y="6"/>
                </a:cxn>
                <a:cxn ang="0">
                  <a:pos x="319" y="6"/>
                </a:cxn>
                <a:cxn ang="0">
                  <a:pos x="293" y="6"/>
                </a:cxn>
                <a:cxn ang="0">
                  <a:pos x="262" y="5"/>
                </a:cxn>
                <a:cxn ang="0">
                  <a:pos x="233" y="5"/>
                </a:cxn>
                <a:cxn ang="0">
                  <a:pos x="206" y="4"/>
                </a:cxn>
                <a:cxn ang="0">
                  <a:pos x="189" y="3"/>
                </a:cxn>
                <a:cxn ang="0">
                  <a:pos x="183" y="0"/>
                </a:cxn>
              </a:cxnLst>
              <a:rect l="0" t="0" r="r" b="b"/>
              <a:pathLst>
                <a:path w="510" h="222">
                  <a:moveTo>
                    <a:pt x="183" y="0"/>
                  </a:moveTo>
                  <a:lnTo>
                    <a:pt x="183" y="51"/>
                  </a:lnTo>
                  <a:lnTo>
                    <a:pt x="172" y="58"/>
                  </a:lnTo>
                  <a:lnTo>
                    <a:pt x="160" y="67"/>
                  </a:lnTo>
                  <a:lnTo>
                    <a:pt x="149" y="76"/>
                  </a:lnTo>
                  <a:lnTo>
                    <a:pt x="136" y="85"/>
                  </a:lnTo>
                  <a:lnTo>
                    <a:pt x="123" y="96"/>
                  </a:lnTo>
                  <a:lnTo>
                    <a:pt x="109" y="107"/>
                  </a:lnTo>
                  <a:lnTo>
                    <a:pt x="96" y="118"/>
                  </a:lnTo>
                  <a:lnTo>
                    <a:pt x="83" y="130"/>
                  </a:lnTo>
                  <a:lnTo>
                    <a:pt x="70" y="142"/>
                  </a:lnTo>
                  <a:lnTo>
                    <a:pt x="58" y="153"/>
                  </a:lnTo>
                  <a:lnTo>
                    <a:pt x="45" y="166"/>
                  </a:lnTo>
                  <a:lnTo>
                    <a:pt x="34" y="177"/>
                  </a:lnTo>
                  <a:lnTo>
                    <a:pt x="24" y="190"/>
                  </a:lnTo>
                  <a:lnTo>
                    <a:pt x="15" y="201"/>
                  </a:lnTo>
                  <a:lnTo>
                    <a:pt x="7" y="212"/>
                  </a:lnTo>
                  <a:lnTo>
                    <a:pt x="0" y="222"/>
                  </a:lnTo>
                  <a:lnTo>
                    <a:pt x="27" y="218"/>
                  </a:lnTo>
                  <a:lnTo>
                    <a:pt x="58" y="215"/>
                  </a:lnTo>
                  <a:lnTo>
                    <a:pt x="91" y="211"/>
                  </a:lnTo>
                  <a:lnTo>
                    <a:pt x="126" y="209"/>
                  </a:lnTo>
                  <a:lnTo>
                    <a:pt x="163" y="207"/>
                  </a:lnTo>
                  <a:lnTo>
                    <a:pt x="201" y="205"/>
                  </a:lnTo>
                  <a:lnTo>
                    <a:pt x="239" y="204"/>
                  </a:lnTo>
                  <a:lnTo>
                    <a:pt x="278" y="204"/>
                  </a:lnTo>
                  <a:lnTo>
                    <a:pt x="315" y="204"/>
                  </a:lnTo>
                  <a:lnTo>
                    <a:pt x="352" y="205"/>
                  </a:lnTo>
                  <a:lnTo>
                    <a:pt x="386" y="207"/>
                  </a:lnTo>
                  <a:lnTo>
                    <a:pt x="418" y="209"/>
                  </a:lnTo>
                  <a:lnTo>
                    <a:pt x="447" y="211"/>
                  </a:lnTo>
                  <a:lnTo>
                    <a:pt x="473" y="215"/>
                  </a:lnTo>
                  <a:lnTo>
                    <a:pt x="493" y="218"/>
                  </a:lnTo>
                  <a:lnTo>
                    <a:pt x="510" y="221"/>
                  </a:lnTo>
                  <a:lnTo>
                    <a:pt x="491" y="198"/>
                  </a:lnTo>
                  <a:lnTo>
                    <a:pt x="472" y="175"/>
                  </a:lnTo>
                  <a:lnTo>
                    <a:pt x="451" y="154"/>
                  </a:lnTo>
                  <a:lnTo>
                    <a:pt x="431" y="135"/>
                  </a:lnTo>
                  <a:lnTo>
                    <a:pt x="411" y="117"/>
                  </a:lnTo>
                  <a:lnTo>
                    <a:pt x="389" y="99"/>
                  </a:lnTo>
                  <a:lnTo>
                    <a:pt x="367" y="81"/>
                  </a:lnTo>
                  <a:lnTo>
                    <a:pt x="344" y="63"/>
                  </a:lnTo>
                  <a:lnTo>
                    <a:pt x="344" y="6"/>
                  </a:lnTo>
                  <a:lnTo>
                    <a:pt x="337" y="6"/>
                  </a:lnTo>
                  <a:lnTo>
                    <a:pt x="319" y="6"/>
                  </a:lnTo>
                  <a:lnTo>
                    <a:pt x="293" y="6"/>
                  </a:lnTo>
                  <a:lnTo>
                    <a:pt x="262" y="5"/>
                  </a:lnTo>
                  <a:lnTo>
                    <a:pt x="233" y="5"/>
                  </a:lnTo>
                  <a:lnTo>
                    <a:pt x="206" y="4"/>
                  </a:lnTo>
                  <a:lnTo>
                    <a:pt x="189" y="3"/>
                  </a:lnTo>
                  <a:lnTo>
                    <a:pt x="183" y="0"/>
                  </a:lnTo>
                  <a:close/>
                </a:path>
              </a:pathLst>
            </a:custGeom>
            <a:solidFill>
              <a:srgbClr val="B76B05"/>
            </a:solidFill>
            <a:ln w="9525">
              <a:no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1033" name="Freeform 9"/>
            <p:cNvSpPr>
              <a:spLocks/>
            </p:cNvSpPr>
            <p:nvPr/>
          </p:nvSpPr>
          <p:spPr bwMode="auto">
            <a:xfrm>
              <a:off x="3118" y="3328"/>
              <a:ext cx="226" cy="560"/>
            </a:xfrm>
            <a:custGeom>
              <a:avLst/>
              <a:gdLst/>
              <a:ahLst/>
              <a:cxnLst>
                <a:cxn ang="0">
                  <a:pos x="52" y="0"/>
                </a:cxn>
                <a:cxn ang="0">
                  <a:pos x="86" y="8"/>
                </a:cxn>
                <a:cxn ang="0">
                  <a:pos x="119" y="16"/>
                </a:cxn>
                <a:cxn ang="0">
                  <a:pos x="152" y="21"/>
                </a:cxn>
                <a:cxn ang="0">
                  <a:pos x="185" y="26"/>
                </a:cxn>
                <a:cxn ang="0">
                  <a:pos x="217" y="29"/>
                </a:cxn>
                <a:cxn ang="0">
                  <a:pos x="251" y="33"/>
                </a:cxn>
                <a:cxn ang="0">
                  <a:pos x="284" y="34"/>
                </a:cxn>
                <a:cxn ang="0">
                  <a:pos x="318" y="35"/>
                </a:cxn>
                <a:cxn ang="0">
                  <a:pos x="352" y="35"/>
                </a:cxn>
                <a:cxn ang="0">
                  <a:pos x="386" y="34"/>
                </a:cxn>
                <a:cxn ang="0">
                  <a:pos x="422" y="32"/>
                </a:cxn>
                <a:cxn ang="0">
                  <a:pos x="458" y="29"/>
                </a:cxn>
                <a:cxn ang="0">
                  <a:pos x="494" y="26"/>
                </a:cxn>
                <a:cxn ang="0">
                  <a:pos x="530" y="21"/>
                </a:cxn>
                <a:cxn ang="0">
                  <a:pos x="569" y="17"/>
                </a:cxn>
                <a:cxn ang="0">
                  <a:pos x="607" y="11"/>
                </a:cxn>
                <a:cxn ang="0">
                  <a:pos x="661" y="98"/>
                </a:cxn>
                <a:cxn ang="0">
                  <a:pos x="678" y="203"/>
                </a:cxn>
                <a:cxn ang="0">
                  <a:pos x="661" y="1505"/>
                </a:cxn>
                <a:cxn ang="0">
                  <a:pos x="607" y="1584"/>
                </a:cxn>
                <a:cxn ang="0">
                  <a:pos x="594" y="1601"/>
                </a:cxn>
                <a:cxn ang="0">
                  <a:pos x="581" y="1616"/>
                </a:cxn>
                <a:cxn ang="0">
                  <a:pos x="570" y="1627"/>
                </a:cxn>
                <a:cxn ang="0">
                  <a:pos x="558" y="1636"/>
                </a:cxn>
                <a:cxn ang="0">
                  <a:pos x="546" y="1642"/>
                </a:cxn>
                <a:cxn ang="0">
                  <a:pos x="535" y="1645"/>
                </a:cxn>
                <a:cxn ang="0">
                  <a:pos x="524" y="1646"/>
                </a:cxn>
                <a:cxn ang="0">
                  <a:pos x="511" y="1645"/>
                </a:cxn>
                <a:cxn ang="0">
                  <a:pos x="500" y="1642"/>
                </a:cxn>
                <a:cxn ang="0">
                  <a:pos x="488" y="1636"/>
                </a:cxn>
                <a:cxn ang="0">
                  <a:pos x="476" y="1629"/>
                </a:cxn>
                <a:cxn ang="0">
                  <a:pos x="463" y="1622"/>
                </a:cxn>
                <a:cxn ang="0">
                  <a:pos x="451" y="1611"/>
                </a:cxn>
                <a:cxn ang="0">
                  <a:pos x="437" y="1600"/>
                </a:cxn>
                <a:cxn ang="0">
                  <a:pos x="423" y="1589"/>
                </a:cxn>
                <a:cxn ang="0">
                  <a:pos x="408" y="1575"/>
                </a:cxn>
                <a:cxn ang="0">
                  <a:pos x="339" y="1601"/>
                </a:cxn>
                <a:cxn ang="0">
                  <a:pos x="327" y="1619"/>
                </a:cxn>
                <a:cxn ang="0">
                  <a:pos x="316" y="1634"/>
                </a:cxn>
                <a:cxn ang="0">
                  <a:pos x="306" y="1646"/>
                </a:cxn>
                <a:cxn ang="0">
                  <a:pos x="297" y="1657"/>
                </a:cxn>
                <a:cxn ang="0">
                  <a:pos x="288" y="1666"/>
                </a:cxn>
                <a:cxn ang="0">
                  <a:pos x="278" y="1671"/>
                </a:cxn>
                <a:cxn ang="0">
                  <a:pos x="268" y="1676"/>
                </a:cxn>
                <a:cxn ang="0">
                  <a:pos x="258" y="1678"/>
                </a:cxn>
                <a:cxn ang="0">
                  <a:pos x="248" y="1679"/>
                </a:cxn>
                <a:cxn ang="0">
                  <a:pos x="237" y="1678"/>
                </a:cxn>
                <a:cxn ang="0">
                  <a:pos x="225" y="1676"/>
                </a:cxn>
                <a:cxn ang="0">
                  <a:pos x="212" y="1673"/>
                </a:cxn>
                <a:cxn ang="0">
                  <a:pos x="198" y="1667"/>
                </a:cxn>
                <a:cxn ang="0">
                  <a:pos x="182" y="1661"/>
                </a:cxn>
                <a:cxn ang="0">
                  <a:pos x="165" y="1653"/>
                </a:cxn>
                <a:cxn ang="0">
                  <a:pos x="147" y="1645"/>
                </a:cxn>
                <a:cxn ang="0">
                  <a:pos x="86" y="1601"/>
                </a:cxn>
                <a:cxn ang="0">
                  <a:pos x="52" y="1497"/>
                </a:cxn>
                <a:cxn ang="0">
                  <a:pos x="34" y="1490"/>
                </a:cxn>
                <a:cxn ang="0">
                  <a:pos x="52" y="1575"/>
                </a:cxn>
                <a:cxn ang="0">
                  <a:pos x="8" y="1534"/>
                </a:cxn>
                <a:cxn ang="0">
                  <a:pos x="0" y="1386"/>
                </a:cxn>
                <a:cxn ang="0">
                  <a:pos x="2" y="147"/>
                </a:cxn>
                <a:cxn ang="0">
                  <a:pos x="52" y="0"/>
                </a:cxn>
              </a:cxnLst>
              <a:rect l="0" t="0" r="r" b="b"/>
              <a:pathLst>
                <a:path w="678" h="1679">
                  <a:moveTo>
                    <a:pt x="52" y="0"/>
                  </a:moveTo>
                  <a:lnTo>
                    <a:pt x="86" y="8"/>
                  </a:lnTo>
                  <a:lnTo>
                    <a:pt x="119" y="16"/>
                  </a:lnTo>
                  <a:lnTo>
                    <a:pt x="152" y="21"/>
                  </a:lnTo>
                  <a:lnTo>
                    <a:pt x="185" y="26"/>
                  </a:lnTo>
                  <a:lnTo>
                    <a:pt x="217" y="29"/>
                  </a:lnTo>
                  <a:lnTo>
                    <a:pt x="251" y="33"/>
                  </a:lnTo>
                  <a:lnTo>
                    <a:pt x="284" y="34"/>
                  </a:lnTo>
                  <a:lnTo>
                    <a:pt x="318" y="35"/>
                  </a:lnTo>
                  <a:lnTo>
                    <a:pt x="352" y="35"/>
                  </a:lnTo>
                  <a:lnTo>
                    <a:pt x="386" y="34"/>
                  </a:lnTo>
                  <a:lnTo>
                    <a:pt x="422" y="32"/>
                  </a:lnTo>
                  <a:lnTo>
                    <a:pt x="458" y="29"/>
                  </a:lnTo>
                  <a:lnTo>
                    <a:pt x="494" y="26"/>
                  </a:lnTo>
                  <a:lnTo>
                    <a:pt x="530" y="21"/>
                  </a:lnTo>
                  <a:lnTo>
                    <a:pt x="569" y="17"/>
                  </a:lnTo>
                  <a:lnTo>
                    <a:pt x="607" y="11"/>
                  </a:lnTo>
                  <a:lnTo>
                    <a:pt x="661" y="98"/>
                  </a:lnTo>
                  <a:lnTo>
                    <a:pt x="678" y="203"/>
                  </a:lnTo>
                  <a:lnTo>
                    <a:pt x="661" y="1505"/>
                  </a:lnTo>
                  <a:lnTo>
                    <a:pt x="607" y="1584"/>
                  </a:lnTo>
                  <a:lnTo>
                    <a:pt x="594" y="1601"/>
                  </a:lnTo>
                  <a:lnTo>
                    <a:pt x="581" y="1616"/>
                  </a:lnTo>
                  <a:lnTo>
                    <a:pt x="570" y="1627"/>
                  </a:lnTo>
                  <a:lnTo>
                    <a:pt x="558" y="1636"/>
                  </a:lnTo>
                  <a:lnTo>
                    <a:pt x="546" y="1642"/>
                  </a:lnTo>
                  <a:lnTo>
                    <a:pt x="535" y="1645"/>
                  </a:lnTo>
                  <a:lnTo>
                    <a:pt x="524" y="1646"/>
                  </a:lnTo>
                  <a:lnTo>
                    <a:pt x="511" y="1645"/>
                  </a:lnTo>
                  <a:lnTo>
                    <a:pt x="500" y="1642"/>
                  </a:lnTo>
                  <a:lnTo>
                    <a:pt x="488" y="1636"/>
                  </a:lnTo>
                  <a:lnTo>
                    <a:pt x="476" y="1629"/>
                  </a:lnTo>
                  <a:lnTo>
                    <a:pt x="463" y="1622"/>
                  </a:lnTo>
                  <a:lnTo>
                    <a:pt x="451" y="1611"/>
                  </a:lnTo>
                  <a:lnTo>
                    <a:pt x="437" y="1600"/>
                  </a:lnTo>
                  <a:lnTo>
                    <a:pt x="423" y="1589"/>
                  </a:lnTo>
                  <a:lnTo>
                    <a:pt x="408" y="1575"/>
                  </a:lnTo>
                  <a:lnTo>
                    <a:pt x="339" y="1601"/>
                  </a:lnTo>
                  <a:lnTo>
                    <a:pt x="327" y="1619"/>
                  </a:lnTo>
                  <a:lnTo>
                    <a:pt x="316" y="1634"/>
                  </a:lnTo>
                  <a:lnTo>
                    <a:pt x="306" y="1646"/>
                  </a:lnTo>
                  <a:lnTo>
                    <a:pt x="297" y="1657"/>
                  </a:lnTo>
                  <a:lnTo>
                    <a:pt x="288" y="1666"/>
                  </a:lnTo>
                  <a:lnTo>
                    <a:pt x="278" y="1671"/>
                  </a:lnTo>
                  <a:lnTo>
                    <a:pt x="268" y="1676"/>
                  </a:lnTo>
                  <a:lnTo>
                    <a:pt x="258" y="1678"/>
                  </a:lnTo>
                  <a:lnTo>
                    <a:pt x="248" y="1679"/>
                  </a:lnTo>
                  <a:lnTo>
                    <a:pt x="237" y="1678"/>
                  </a:lnTo>
                  <a:lnTo>
                    <a:pt x="225" y="1676"/>
                  </a:lnTo>
                  <a:lnTo>
                    <a:pt x="212" y="1673"/>
                  </a:lnTo>
                  <a:lnTo>
                    <a:pt x="198" y="1667"/>
                  </a:lnTo>
                  <a:lnTo>
                    <a:pt x="182" y="1661"/>
                  </a:lnTo>
                  <a:lnTo>
                    <a:pt x="165" y="1653"/>
                  </a:lnTo>
                  <a:lnTo>
                    <a:pt x="147" y="1645"/>
                  </a:lnTo>
                  <a:lnTo>
                    <a:pt x="86" y="1601"/>
                  </a:lnTo>
                  <a:lnTo>
                    <a:pt x="52" y="1497"/>
                  </a:lnTo>
                  <a:lnTo>
                    <a:pt x="34" y="1490"/>
                  </a:lnTo>
                  <a:lnTo>
                    <a:pt x="52" y="1575"/>
                  </a:lnTo>
                  <a:lnTo>
                    <a:pt x="8" y="1534"/>
                  </a:lnTo>
                  <a:lnTo>
                    <a:pt x="0" y="1386"/>
                  </a:lnTo>
                  <a:lnTo>
                    <a:pt x="2" y="147"/>
                  </a:lnTo>
                  <a:lnTo>
                    <a:pt x="52" y="0"/>
                  </a:lnTo>
                  <a:close/>
                </a:path>
              </a:pathLst>
            </a:custGeom>
            <a:solidFill>
              <a:srgbClr val="8C4400"/>
            </a:solidFill>
            <a:ln w="9525">
              <a:no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1034" name="Freeform 10"/>
            <p:cNvSpPr>
              <a:spLocks/>
            </p:cNvSpPr>
            <p:nvPr/>
          </p:nvSpPr>
          <p:spPr bwMode="auto">
            <a:xfrm>
              <a:off x="3107" y="3440"/>
              <a:ext cx="240" cy="309"/>
            </a:xfrm>
            <a:custGeom>
              <a:avLst/>
              <a:gdLst/>
              <a:ahLst/>
              <a:cxnLst>
                <a:cxn ang="0">
                  <a:pos x="13" y="0"/>
                </a:cxn>
                <a:cxn ang="0">
                  <a:pos x="103" y="12"/>
                </a:cxn>
                <a:cxn ang="0">
                  <a:pos x="181" y="21"/>
                </a:cxn>
                <a:cxn ang="0">
                  <a:pos x="250" y="27"/>
                </a:cxn>
                <a:cxn ang="0">
                  <a:pos x="312" y="32"/>
                </a:cxn>
                <a:cxn ang="0">
                  <a:pos x="365" y="34"/>
                </a:cxn>
                <a:cxn ang="0">
                  <a:pos x="411" y="35"/>
                </a:cxn>
                <a:cxn ang="0">
                  <a:pos x="452" y="35"/>
                </a:cxn>
                <a:cxn ang="0">
                  <a:pos x="489" y="33"/>
                </a:cxn>
                <a:cxn ang="0">
                  <a:pos x="521" y="31"/>
                </a:cxn>
                <a:cxn ang="0">
                  <a:pos x="551" y="27"/>
                </a:cxn>
                <a:cxn ang="0">
                  <a:pos x="578" y="23"/>
                </a:cxn>
                <a:cxn ang="0">
                  <a:pos x="604" y="18"/>
                </a:cxn>
                <a:cxn ang="0">
                  <a:pos x="631" y="14"/>
                </a:cxn>
                <a:cxn ang="0">
                  <a:pos x="659" y="8"/>
                </a:cxn>
                <a:cxn ang="0">
                  <a:pos x="688" y="4"/>
                </a:cxn>
                <a:cxn ang="0">
                  <a:pos x="720" y="0"/>
                </a:cxn>
                <a:cxn ang="0">
                  <a:pos x="711" y="900"/>
                </a:cxn>
                <a:cxn ang="0">
                  <a:pos x="667" y="908"/>
                </a:cxn>
                <a:cxn ang="0">
                  <a:pos x="622" y="914"/>
                </a:cxn>
                <a:cxn ang="0">
                  <a:pos x="577" y="919"/>
                </a:cxn>
                <a:cxn ang="0">
                  <a:pos x="533" y="924"/>
                </a:cxn>
                <a:cxn ang="0">
                  <a:pos x="487" y="926"/>
                </a:cxn>
                <a:cxn ang="0">
                  <a:pos x="442" y="928"/>
                </a:cxn>
                <a:cxn ang="0">
                  <a:pos x="397" y="928"/>
                </a:cxn>
                <a:cxn ang="0">
                  <a:pos x="351" y="927"/>
                </a:cxn>
                <a:cxn ang="0">
                  <a:pos x="306" y="925"/>
                </a:cxn>
                <a:cxn ang="0">
                  <a:pos x="262" y="922"/>
                </a:cxn>
                <a:cxn ang="0">
                  <a:pos x="216" y="916"/>
                </a:cxn>
                <a:cxn ang="0">
                  <a:pos x="172" y="909"/>
                </a:cxn>
                <a:cxn ang="0">
                  <a:pos x="129" y="901"/>
                </a:cxn>
                <a:cxn ang="0">
                  <a:pos x="85" y="891"/>
                </a:cxn>
                <a:cxn ang="0">
                  <a:pos x="42" y="880"/>
                </a:cxn>
                <a:cxn ang="0">
                  <a:pos x="0" y="866"/>
                </a:cxn>
                <a:cxn ang="0">
                  <a:pos x="13" y="0"/>
                </a:cxn>
              </a:cxnLst>
              <a:rect l="0" t="0" r="r" b="b"/>
              <a:pathLst>
                <a:path w="720" h="928">
                  <a:moveTo>
                    <a:pt x="13" y="0"/>
                  </a:moveTo>
                  <a:lnTo>
                    <a:pt x="103" y="12"/>
                  </a:lnTo>
                  <a:lnTo>
                    <a:pt x="181" y="21"/>
                  </a:lnTo>
                  <a:lnTo>
                    <a:pt x="250" y="27"/>
                  </a:lnTo>
                  <a:lnTo>
                    <a:pt x="312" y="32"/>
                  </a:lnTo>
                  <a:lnTo>
                    <a:pt x="365" y="34"/>
                  </a:lnTo>
                  <a:lnTo>
                    <a:pt x="411" y="35"/>
                  </a:lnTo>
                  <a:lnTo>
                    <a:pt x="452" y="35"/>
                  </a:lnTo>
                  <a:lnTo>
                    <a:pt x="489" y="33"/>
                  </a:lnTo>
                  <a:lnTo>
                    <a:pt x="521" y="31"/>
                  </a:lnTo>
                  <a:lnTo>
                    <a:pt x="551" y="27"/>
                  </a:lnTo>
                  <a:lnTo>
                    <a:pt x="578" y="23"/>
                  </a:lnTo>
                  <a:lnTo>
                    <a:pt x="604" y="18"/>
                  </a:lnTo>
                  <a:lnTo>
                    <a:pt x="631" y="14"/>
                  </a:lnTo>
                  <a:lnTo>
                    <a:pt x="659" y="8"/>
                  </a:lnTo>
                  <a:lnTo>
                    <a:pt x="688" y="4"/>
                  </a:lnTo>
                  <a:lnTo>
                    <a:pt x="720" y="0"/>
                  </a:lnTo>
                  <a:lnTo>
                    <a:pt x="711" y="900"/>
                  </a:lnTo>
                  <a:lnTo>
                    <a:pt x="667" y="908"/>
                  </a:lnTo>
                  <a:lnTo>
                    <a:pt x="622" y="914"/>
                  </a:lnTo>
                  <a:lnTo>
                    <a:pt x="577" y="919"/>
                  </a:lnTo>
                  <a:lnTo>
                    <a:pt x="533" y="924"/>
                  </a:lnTo>
                  <a:lnTo>
                    <a:pt x="487" y="926"/>
                  </a:lnTo>
                  <a:lnTo>
                    <a:pt x="442" y="928"/>
                  </a:lnTo>
                  <a:lnTo>
                    <a:pt x="397" y="928"/>
                  </a:lnTo>
                  <a:lnTo>
                    <a:pt x="351" y="927"/>
                  </a:lnTo>
                  <a:lnTo>
                    <a:pt x="306" y="925"/>
                  </a:lnTo>
                  <a:lnTo>
                    <a:pt x="262" y="922"/>
                  </a:lnTo>
                  <a:lnTo>
                    <a:pt x="216" y="916"/>
                  </a:lnTo>
                  <a:lnTo>
                    <a:pt x="172" y="909"/>
                  </a:lnTo>
                  <a:lnTo>
                    <a:pt x="129" y="901"/>
                  </a:lnTo>
                  <a:lnTo>
                    <a:pt x="85" y="891"/>
                  </a:lnTo>
                  <a:lnTo>
                    <a:pt x="42" y="880"/>
                  </a:lnTo>
                  <a:lnTo>
                    <a:pt x="0" y="866"/>
                  </a:lnTo>
                  <a:lnTo>
                    <a:pt x="13" y="0"/>
                  </a:lnTo>
                  <a:close/>
                </a:path>
              </a:pathLst>
            </a:custGeom>
            <a:solidFill>
              <a:srgbClr val="00335B"/>
            </a:solidFill>
            <a:ln w="9525">
              <a:no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1035" name="Freeform 11"/>
            <p:cNvSpPr>
              <a:spLocks/>
            </p:cNvSpPr>
            <p:nvPr/>
          </p:nvSpPr>
          <p:spPr bwMode="auto">
            <a:xfrm>
              <a:off x="3117" y="3442"/>
              <a:ext cx="220" cy="306"/>
            </a:xfrm>
            <a:custGeom>
              <a:avLst/>
              <a:gdLst/>
              <a:ahLst/>
              <a:cxnLst>
                <a:cxn ang="0">
                  <a:pos x="14" y="1"/>
                </a:cxn>
                <a:cxn ang="0">
                  <a:pos x="96" y="11"/>
                </a:cxn>
                <a:cxn ang="0">
                  <a:pos x="167" y="20"/>
                </a:cxn>
                <a:cxn ang="0">
                  <a:pos x="230" y="26"/>
                </a:cxn>
                <a:cxn ang="0">
                  <a:pos x="286" y="30"/>
                </a:cxn>
                <a:cxn ang="0">
                  <a:pos x="335" y="33"/>
                </a:cxn>
                <a:cxn ang="0">
                  <a:pos x="377" y="34"/>
                </a:cxn>
                <a:cxn ang="0">
                  <a:pos x="414" y="33"/>
                </a:cxn>
                <a:cxn ang="0">
                  <a:pos x="448" y="32"/>
                </a:cxn>
                <a:cxn ang="0">
                  <a:pos x="478" y="29"/>
                </a:cxn>
                <a:cxn ang="0">
                  <a:pos x="505" y="26"/>
                </a:cxn>
                <a:cxn ang="0">
                  <a:pos x="530" y="21"/>
                </a:cxn>
                <a:cxn ang="0">
                  <a:pos x="554" y="17"/>
                </a:cxn>
                <a:cxn ang="0">
                  <a:pos x="579" y="12"/>
                </a:cxn>
                <a:cxn ang="0">
                  <a:pos x="604" y="8"/>
                </a:cxn>
                <a:cxn ang="0">
                  <a:pos x="631" y="3"/>
                </a:cxn>
                <a:cxn ang="0">
                  <a:pos x="660" y="0"/>
                </a:cxn>
                <a:cxn ang="0">
                  <a:pos x="658" y="222"/>
                </a:cxn>
                <a:cxn ang="0">
                  <a:pos x="657" y="444"/>
                </a:cxn>
                <a:cxn ang="0">
                  <a:pos x="655" y="666"/>
                </a:cxn>
                <a:cxn ang="0">
                  <a:pos x="652" y="888"/>
                </a:cxn>
                <a:cxn ang="0">
                  <a:pos x="611" y="896"/>
                </a:cxn>
                <a:cxn ang="0">
                  <a:pos x="571" y="902"/>
                </a:cxn>
                <a:cxn ang="0">
                  <a:pos x="530" y="908"/>
                </a:cxn>
                <a:cxn ang="0">
                  <a:pos x="489" y="912"/>
                </a:cxn>
                <a:cxn ang="0">
                  <a:pos x="447" y="916"/>
                </a:cxn>
                <a:cxn ang="0">
                  <a:pos x="406" y="917"/>
                </a:cxn>
                <a:cxn ang="0">
                  <a:pos x="364" y="918"/>
                </a:cxn>
                <a:cxn ang="0">
                  <a:pos x="323" y="917"/>
                </a:cxn>
                <a:cxn ang="0">
                  <a:pos x="282" y="914"/>
                </a:cxn>
                <a:cxn ang="0">
                  <a:pos x="241" y="911"/>
                </a:cxn>
                <a:cxn ang="0">
                  <a:pos x="200" y="906"/>
                </a:cxn>
                <a:cxn ang="0">
                  <a:pos x="159" y="900"/>
                </a:cxn>
                <a:cxn ang="0">
                  <a:pos x="118" y="892"/>
                </a:cxn>
                <a:cxn ang="0">
                  <a:pos x="79" y="882"/>
                </a:cxn>
                <a:cxn ang="0">
                  <a:pos x="39" y="870"/>
                </a:cxn>
                <a:cxn ang="0">
                  <a:pos x="0" y="858"/>
                </a:cxn>
                <a:cxn ang="0">
                  <a:pos x="4" y="644"/>
                </a:cxn>
                <a:cxn ang="0">
                  <a:pos x="7" y="429"/>
                </a:cxn>
                <a:cxn ang="0">
                  <a:pos x="10" y="215"/>
                </a:cxn>
                <a:cxn ang="0">
                  <a:pos x="14" y="1"/>
                </a:cxn>
              </a:cxnLst>
              <a:rect l="0" t="0" r="r" b="b"/>
              <a:pathLst>
                <a:path w="660" h="918">
                  <a:moveTo>
                    <a:pt x="14" y="1"/>
                  </a:moveTo>
                  <a:lnTo>
                    <a:pt x="96" y="11"/>
                  </a:lnTo>
                  <a:lnTo>
                    <a:pt x="167" y="20"/>
                  </a:lnTo>
                  <a:lnTo>
                    <a:pt x="230" y="26"/>
                  </a:lnTo>
                  <a:lnTo>
                    <a:pt x="286" y="30"/>
                  </a:lnTo>
                  <a:lnTo>
                    <a:pt x="335" y="33"/>
                  </a:lnTo>
                  <a:lnTo>
                    <a:pt x="377" y="34"/>
                  </a:lnTo>
                  <a:lnTo>
                    <a:pt x="414" y="33"/>
                  </a:lnTo>
                  <a:lnTo>
                    <a:pt x="448" y="32"/>
                  </a:lnTo>
                  <a:lnTo>
                    <a:pt x="478" y="29"/>
                  </a:lnTo>
                  <a:lnTo>
                    <a:pt x="505" y="26"/>
                  </a:lnTo>
                  <a:lnTo>
                    <a:pt x="530" y="21"/>
                  </a:lnTo>
                  <a:lnTo>
                    <a:pt x="554" y="17"/>
                  </a:lnTo>
                  <a:lnTo>
                    <a:pt x="579" y="12"/>
                  </a:lnTo>
                  <a:lnTo>
                    <a:pt x="604" y="8"/>
                  </a:lnTo>
                  <a:lnTo>
                    <a:pt x="631" y="3"/>
                  </a:lnTo>
                  <a:lnTo>
                    <a:pt x="660" y="0"/>
                  </a:lnTo>
                  <a:lnTo>
                    <a:pt x="658" y="222"/>
                  </a:lnTo>
                  <a:lnTo>
                    <a:pt x="657" y="444"/>
                  </a:lnTo>
                  <a:lnTo>
                    <a:pt x="655" y="666"/>
                  </a:lnTo>
                  <a:lnTo>
                    <a:pt x="652" y="888"/>
                  </a:lnTo>
                  <a:lnTo>
                    <a:pt x="611" y="896"/>
                  </a:lnTo>
                  <a:lnTo>
                    <a:pt x="571" y="902"/>
                  </a:lnTo>
                  <a:lnTo>
                    <a:pt x="530" y="908"/>
                  </a:lnTo>
                  <a:lnTo>
                    <a:pt x="489" y="912"/>
                  </a:lnTo>
                  <a:lnTo>
                    <a:pt x="447" y="916"/>
                  </a:lnTo>
                  <a:lnTo>
                    <a:pt x="406" y="917"/>
                  </a:lnTo>
                  <a:lnTo>
                    <a:pt x="364" y="918"/>
                  </a:lnTo>
                  <a:lnTo>
                    <a:pt x="323" y="917"/>
                  </a:lnTo>
                  <a:lnTo>
                    <a:pt x="282" y="914"/>
                  </a:lnTo>
                  <a:lnTo>
                    <a:pt x="241" y="911"/>
                  </a:lnTo>
                  <a:lnTo>
                    <a:pt x="200" y="906"/>
                  </a:lnTo>
                  <a:lnTo>
                    <a:pt x="159" y="900"/>
                  </a:lnTo>
                  <a:lnTo>
                    <a:pt x="118" y="892"/>
                  </a:lnTo>
                  <a:lnTo>
                    <a:pt x="79" y="882"/>
                  </a:lnTo>
                  <a:lnTo>
                    <a:pt x="39" y="870"/>
                  </a:lnTo>
                  <a:lnTo>
                    <a:pt x="0" y="858"/>
                  </a:lnTo>
                  <a:lnTo>
                    <a:pt x="4" y="644"/>
                  </a:lnTo>
                  <a:lnTo>
                    <a:pt x="7" y="429"/>
                  </a:lnTo>
                  <a:lnTo>
                    <a:pt x="10" y="215"/>
                  </a:lnTo>
                  <a:lnTo>
                    <a:pt x="14" y="1"/>
                  </a:lnTo>
                  <a:close/>
                </a:path>
              </a:pathLst>
            </a:custGeom>
            <a:solidFill>
              <a:srgbClr val="00334C"/>
            </a:solidFill>
            <a:ln w="9525">
              <a:no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1036" name="Freeform 12"/>
            <p:cNvSpPr>
              <a:spLocks/>
            </p:cNvSpPr>
            <p:nvPr/>
          </p:nvSpPr>
          <p:spPr bwMode="auto">
            <a:xfrm>
              <a:off x="3127" y="3444"/>
              <a:ext cx="200" cy="302"/>
            </a:xfrm>
            <a:custGeom>
              <a:avLst/>
              <a:gdLst/>
              <a:ahLst/>
              <a:cxnLst>
                <a:cxn ang="0">
                  <a:pos x="12" y="1"/>
                </a:cxn>
                <a:cxn ang="0">
                  <a:pos x="86" y="11"/>
                </a:cxn>
                <a:cxn ang="0">
                  <a:pos x="151" y="19"/>
                </a:cxn>
                <a:cxn ang="0">
                  <a:pos x="208" y="24"/>
                </a:cxn>
                <a:cxn ang="0">
                  <a:pos x="258" y="28"/>
                </a:cxn>
                <a:cxn ang="0">
                  <a:pos x="303" y="30"/>
                </a:cxn>
                <a:cxn ang="0">
                  <a:pos x="342" y="31"/>
                </a:cxn>
                <a:cxn ang="0">
                  <a:pos x="376" y="30"/>
                </a:cxn>
                <a:cxn ang="0">
                  <a:pos x="407" y="29"/>
                </a:cxn>
                <a:cxn ang="0">
                  <a:pos x="434" y="27"/>
                </a:cxn>
                <a:cxn ang="0">
                  <a:pos x="459" y="23"/>
                </a:cxn>
                <a:cxn ang="0">
                  <a:pos x="482" y="20"/>
                </a:cxn>
                <a:cxn ang="0">
                  <a:pos x="504" y="15"/>
                </a:cxn>
                <a:cxn ang="0">
                  <a:pos x="527" y="11"/>
                </a:cxn>
                <a:cxn ang="0">
                  <a:pos x="550" y="7"/>
                </a:cxn>
                <a:cxn ang="0">
                  <a:pos x="574" y="3"/>
                </a:cxn>
                <a:cxn ang="0">
                  <a:pos x="601" y="0"/>
                </a:cxn>
                <a:cxn ang="0">
                  <a:pos x="598" y="218"/>
                </a:cxn>
                <a:cxn ang="0">
                  <a:pos x="596" y="438"/>
                </a:cxn>
                <a:cxn ang="0">
                  <a:pos x="595" y="657"/>
                </a:cxn>
                <a:cxn ang="0">
                  <a:pos x="593" y="877"/>
                </a:cxn>
                <a:cxn ang="0">
                  <a:pos x="557" y="885"/>
                </a:cxn>
                <a:cxn ang="0">
                  <a:pos x="519" y="890"/>
                </a:cxn>
                <a:cxn ang="0">
                  <a:pos x="482" y="896"/>
                </a:cxn>
                <a:cxn ang="0">
                  <a:pos x="444" y="900"/>
                </a:cxn>
                <a:cxn ang="0">
                  <a:pos x="407" y="904"/>
                </a:cxn>
                <a:cxn ang="0">
                  <a:pos x="369" y="906"/>
                </a:cxn>
                <a:cxn ang="0">
                  <a:pos x="331" y="907"/>
                </a:cxn>
                <a:cxn ang="0">
                  <a:pos x="293" y="906"/>
                </a:cxn>
                <a:cxn ang="0">
                  <a:pos x="256" y="905"/>
                </a:cxn>
                <a:cxn ang="0">
                  <a:pos x="219" y="902"/>
                </a:cxn>
                <a:cxn ang="0">
                  <a:pos x="181" y="897"/>
                </a:cxn>
                <a:cxn ang="0">
                  <a:pos x="145" y="890"/>
                </a:cxn>
                <a:cxn ang="0">
                  <a:pos x="107" y="883"/>
                </a:cxn>
                <a:cxn ang="0">
                  <a:pos x="71" y="873"/>
                </a:cxn>
                <a:cxn ang="0">
                  <a:pos x="35" y="862"/>
                </a:cxn>
                <a:cxn ang="0">
                  <a:pos x="0" y="849"/>
                </a:cxn>
                <a:cxn ang="0">
                  <a:pos x="3" y="638"/>
                </a:cxn>
                <a:cxn ang="0">
                  <a:pos x="7" y="424"/>
                </a:cxn>
                <a:cxn ang="0">
                  <a:pos x="9" y="213"/>
                </a:cxn>
                <a:cxn ang="0">
                  <a:pos x="12" y="1"/>
                </a:cxn>
              </a:cxnLst>
              <a:rect l="0" t="0" r="r" b="b"/>
              <a:pathLst>
                <a:path w="601" h="907">
                  <a:moveTo>
                    <a:pt x="12" y="1"/>
                  </a:moveTo>
                  <a:lnTo>
                    <a:pt x="86" y="11"/>
                  </a:lnTo>
                  <a:lnTo>
                    <a:pt x="151" y="19"/>
                  </a:lnTo>
                  <a:lnTo>
                    <a:pt x="208" y="24"/>
                  </a:lnTo>
                  <a:lnTo>
                    <a:pt x="258" y="28"/>
                  </a:lnTo>
                  <a:lnTo>
                    <a:pt x="303" y="30"/>
                  </a:lnTo>
                  <a:lnTo>
                    <a:pt x="342" y="31"/>
                  </a:lnTo>
                  <a:lnTo>
                    <a:pt x="376" y="30"/>
                  </a:lnTo>
                  <a:lnTo>
                    <a:pt x="407" y="29"/>
                  </a:lnTo>
                  <a:lnTo>
                    <a:pt x="434" y="27"/>
                  </a:lnTo>
                  <a:lnTo>
                    <a:pt x="459" y="23"/>
                  </a:lnTo>
                  <a:lnTo>
                    <a:pt x="482" y="20"/>
                  </a:lnTo>
                  <a:lnTo>
                    <a:pt x="504" y="15"/>
                  </a:lnTo>
                  <a:lnTo>
                    <a:pt x="527" y="11"/>
                  </a:lnTo>
                  <a:lnTo>
                    <a:pt x="550" y="7"/>
                  </a:lnTo>
                  <a:lnTo>
                    <a:pt x="574" y="3"/>
                  </a:lnTo>
                  <a:lnTo>
                    <a:pt x="601" y="0"/>
                  </a:lnTo>
                  <a:lnTo>
                    <a:pt x="598" y="218"/>
                  </a:lnTo>
                  <a:lnTo>
                    <a:pt x="596" y="438"/>
                  </a:lnTo>
                  <a:lnTo>
                    <a:pt x="595" y="657"/>
                  </a:lnTo>
                  <a:lnTo>
                    <a:pt x="593" y="877"/>
                  </a:lnTo>
                  <a:lnTo>
                    <a:pt x="557" y="885"/>
                  </a:lnTo>
                  <a:lnTo>
                    <a:pt x="519" y="890"/>
                  </a:lnTo>
                  <a:lnTo>
                    <a:pt x="482" y="896"/>
                  </a:lnTo>
                  <a:lnTo>
                    <a:pt x="444" y="900"/>
                  </a:lnTo>
                  <a:lnTo>
                    <a:pt x="407" y="904"/>
                  </a:lnTo>
                  <a:lnTo>
                    <a:pt x="369" y="906"/>
                  </a:lnTo>
                  <a:lnTo>
                    <a:pt x="331" y="907"/>
                  </a:lnTo>
                  <a:lnTo>
                    <a:pt x="293" y="906"/>
                  </a:lnTo>
                  <a:lnTo>
                    <a:pt x="256" y="905"/>
                  </a:lnTo>
                  <a:lnTo>
                    <a:pt x="219" y="902"/>
                  </a:lnTo>
                  <a:lnTo>
                    <a:pt x="181" y="897"/>
                  </a:lnTo>
                  <a:lnTo>
                    <a:pt x="145" y="890"/>
                  </a:lnTo>
                  <a:lnTo>
                    <a:pt x="107" y="883"/>
                  </a:lnTo>
                  <a:lnTo>
                    <a:pt x="71" y="873"/>
                  </a:lnTo>
                  <a:lnTo>
                    <a:pt x="35" y="862"/>
                  </a:lnTo>
                  <a:lnTo>
                    <a:pt x="0" y="849"/>
                  </a:lnTo>
                  <a:lnTo>
                    <a:pt x="3" y="638"/>
                  </a:lnTo>
                  <a:lnTo>
                    <a:pt x="7" y="424"/>
                  </a:lnTo>
                  <a:lnTo>
                    <a:pt x="9" y="213"/>
                  </a:lnTo>
                  <a:lnTo>
                    <a:pt x="12" y="1"/>
                  </a:lnTo>
                  <a:close/>
                </a:path>
              </a:pathLst>
            </a:custGeom>
            <a:solidFill>
              <a:srgbClr val="003542"/>
            </a:solidFill>
            <a:ln w="9525">
              <a:no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1037" name="Freeform 13"/>
            <p:cNvSpPr>
              <a:spLocks/>
            </p:cNvSpPr>
            <p:nvPr/>
          </p:nvSpPr>
          <p:spPr bwMode="auto">
            <a:xfrm>
              <a:off x="3137" y="3445"/>
              <a:ext cx="180" cy="299"/>
            </a:xfrm>
            <a:custGeom>
              <a:avLst/>
              <a:gdLst/>
              <a:ahLst/>
              <a:cxnLst>
                <a:cxn ang="0">
                  <a:pos x="11" y="2"/>
                </a:cxn>
                <a:cxn ang="0">
                  <a:pos x="76" y="12"/>
                </a:cxn>
                <a:cxn ang="0">
                  <a:pos x="134" y="18"/>
                </a:cxn>
                <a:cxn ang="0">
                  <a:pos x="186" y="23"/>
                </a:cxn>
                <a:cxn ang="0">
                  <a:pos x="232" y="26"/>
                </a:cxn>
                <a:cxn ang="0">
                  <a:pos x="271" y="29"/>
                </a:cxn>
                <a:cxn ang="0">
                  <a:pos x="307" y="30"/>
                </a:cxn>
                <a:cxn ang="0">
                  <a:pos x="337" y="29"/>
                </a:cxn>
                <a:cxn ang="0">
                  <a:pos x="364" y="27"/>
                </a:cxn>
                <a:cxn ang="0">
                  <a:pos x="389" y="25"/>
                </a:cxn>
                <a:cxn ang="0">
                  <a:pos x="411" y="23"/>
                </a:cxn>
                <a:cxn ang="0">
                  <a:pos x="432" y="19"/>
                </a:cxn>
                <a:cxn ang="0">
                  <a:pos x="453" y="16"/>
                </a:cxn>
                <a:cxn ang="0">
                  <a:pos x="473" y="12"/>
                </a:cxn>
                <a:cxn ang="0">
                  <a:pos x="494" y="8"/>
                </a:cxn>
                <a:cxn ang="0">
                  <a:pos x="516" y="4"/>
                </a:cxn>
                <a:cxn ang="0">
                  <a:pos x="540" y="0"/>
                </a:cxn>
                <a:cxn ang="0">
                  <a:pos x="539" y="217"/>
                </a:cxn>
                <a:cxn ang="0">
                  <a:pos x="537" y="432"/>
                </a:cxn>
                <a:cxn ang="0">
                  <a:pos x="536" y="648"/>
                </a:cxn>
                <a:cxn ang="0">
                  <a:pos x="533" y="866"/>
                </a:cxn>
                <a:cxn ang="0">
                  <a:pos x="500" y="873"/>
                </a:cxn>
                <a:cxn ang="0">
                  <a:pos x="466" y="880"/>
                </a:cxn>
                <a:cxn ang="0">
                  <a:pos x="434" y="885"/>
                </a:cxn>
                <a:cxn ang="0">
                  <a:pos x="400" y="890"/>
                </a:cxn>
                <a:cxn ang="0">
                  <a:pos x="366" y="893"/>
                </a:cxn>
                <a:cxn ang="0">
                  <a:pos x="332" y="895"/>
                </a:cxn>
                <a:cxn ang="0">
                  <a:pos x="299" y="897"/>
                </a:cxn>
                <a:cxn ang="0">
                  <a:pos x="265" y="897"/>
                </a:cxn>
                <a:cxn ang="0">
                  <a:pos x="231" y="895"/>
                </a:cxn>
                <a:cxn ang="0">
                  <a:pos x="197" y="892"/>
                </a:cxn>
                <a:cxn ang="0">
                  <a:pos x="164" y="888"/>
                </a:cxn>
                <a:cxn ang="0">
                  <a:pos x="131" y="882"/>
                </a:cxn>
                <a:cxn ang="0">
                  <a:pos x="97" y="875"/>
                </a:cxn>
                <a:cxn ang="0">
                  <a:pos x="65" y="866"/>
                </a:cxn>
                <a:cxn ang="0">
                  <a:pos x="32" y="855"/>
                </a:cxn>
                <a:cxn ang="0">
                  <a:pos x="0" y="842"/>
                </a:cxn>
                <a:cxn ang="0">
                  <a:pos x="3" y="633"/>
                </a:cxn>
                <a:cxn ang="0">
                  <a:pos x="6" y="422"/>
                </a:cxn>
                <a:cxn ang="0">
                  <a:pos x="8" y="212"/>
                </a:cxn>
                <a:cxn ang="0">
                  <a:pos x="11" y="2"/>
                </a:cxn>
              </a:cxnLst>
              <a:rect l="0" t="0" r="r" b="b"/>
              <a:pathLst>
                <a:path w="540" h="897">
                  <a:moveTo>
                    <a:pt x="11" y="2"/>
                  </a:moveTo>
                  <a:lnTo>
                    <a:pt x="76" y="12"/>
                  </a:lnTo>
                  <a:lnTo>
                    <a:pt x="134" y="18"/>
                  </a:lnTo>
                  <a:lnTo>
                    <a:pt x="186" y="23"/>
                  </a:lnTo>
                  <a:lnTo>
                    <a:pt x="232" y="26"/>
                  </a:lnTo>
                  <a:lnTo>
                    <a:pt x="271" y="29"/>
                  </a:lnTo>
                  <a:lnTo>
                    <a:pt x="307" y="30"/>
                  </a:lnTo>
                  <a:lnTo>
                    <a:pt x="337" y="29"/>
                  </a:lnTo>
                  <a:lnTo>
                    <a:pt x="364" y="27"/>
                  </a:lnTo>
                  <a:lnTo>
                    <a:pt x="389" y="25"/>
                  </a:lnTo>
                  <a:lnTo>
                    <a:pt x="411" y="23"/>
                  </a:lnTo>
                  <a:lnTo>
                    <a:pt x="432" y="19"/>
                  </a:lnTo>
                  <a:lnTo>
                    <a:pt x="453" y="16"/>
                  </a:lnTo>
                  <a:lnTo>
                    <a:pt x="473" y="12"/>
                  </a:lnTo>
                  <a:lnTo>
                    <a:pt x="494" y="8"/>
                  </a:lnTo>
                  <a:lnTo>
                    <a:pt x="516" y="4"/>
                  </a:lnTo>
                  <a:lnTo>
                    <a:pt x="540" y="0"/>
                  </a:lnTo>
                  <a:lnTo>
                    <a:pt x="539" y="217"/>
                  </a:lnTo>
                  <a:lnTo>
                    <a:pt x="537" y="432"/>
                  </a:lnTo>
                  <a:lnTo>
                    <a:pt x="536" y="648"/>
                  </a:lnTo>
                  <a:lnTo>
                    <a:pt x="533" y="866"/>
                  </a:lnTo>
                  <a:lnTo>
                    <a:pt x="500" y="873"/>
                  </a:lnTo>
                  <a:lnTo>
                    <a:pt x="466" y="880"/>
                  </a:lnTo>
                  <a:lnTo>
                    <a:pt x="434" y="885"/>
                  </a:lnTo>
                  <a:lnTo>
                    <a:pt x="400" y="890"/>
                  </a:lnTo>
                  <a:lnTo>
                    <a:pt x="366" y="893"/>
                  </a:lnTo>
                  <a:lnTo>
                    <a:pt x="332" y="895"/>
                  </a:lnTo>
                  <a:lnTo>
                    <a:pt x="299" y="897"/>
                  </a:lnTo>
                  <a:lnTo>
                    <a:pt x="265" y="897"/>
                  </a:lnTo>
                  <a:lnTo>
                    <a:pt x="231" y="895"/>
                  </a:lnTo>
                  <a:lnTo>
                    <a:pt x="197" y="892"/>
                  </a:lnTo>
                  <a:lnTo>
                    <a:pt x="164" y="888"/>
                  </a:lnTo>
                  <a:lnTo>
                    <a:pt x="131" y="882"/>
                  </a:lnTo>
                  <a:lnTo>
                    <a:pt x="97" y="875"/>
                  </a:lnTo>
                  <a:lnTo>
                    <a:pt x="65" y="866"/>
                  </a:lnTo>
                  <a:lnTo>
                    <a:pt x="32" y="855"/>
                  </a:lnTo>
                  <a:lnTo>
                    <a:pt x="0" y="842"/>
                  </a:lnTo>
                  <a:lnTo>
                    <a:pt x="3" y="633"/>
                  </a:lnTo>
                  <a:lnTo>
                    <a:pt x="6" y="422"/>
                  </a:lnTo>
                  <a:lnTo>
                    <a:pt x="8" y="212"/>
                  </a:lnTo>
                  <a:lnTo>
                    <a:pt x="11" y="2"/>
                  </a:lnTo>
                  <a:close/>
                </a:path>
              </a:pathLst>
            </a:custGeom>
            <a:solidFill>
              <a:srgbClr val="003833"/>
            </a:solidFill>
            <a:ln w="9525">
              <a:no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1038" name="Freeform 14"/>
            <p:cNvSpPr>
              <a:spLocks/>
            </p:cNvSpPr>
            <p:nvPr/>
          </p:nvSpPr>
          <p:spPr bwMode="auto">
            <a:xfrm>
              <a:off x="3147" y="3447"/>
              <a:ext cx="160" cy="296"/>
            </a:xfrm>
            <a:custGeom>
              <a:avLst/>
              <a:gdLst/>
              <a:ahLst/>
              <a:cxnLst>
                <a:cxn ang="0">
                  <a:pos x="9" y="2"/>
                </a:cxn>
                <a:cxn ang="0">
                  <a:pos x="67" y="10"/>
                </a:cxn>
                <a:cxn ang="0">
                  <a:pos x="119" y="16"/>
                </a:cxn>
                <a:cxn ang="0">
                  <a:pos x="164" y="20"/>
                </a:cxn>
                <a:cxn ang="0">
                  <a:pos x="204" y="24"/>
                </a:cxn>
                <a:cxn ang="0">
                  <a:pos x="239" y="26"/>
                </a:cxn>
                <a:cxn ang="0">
                  <a:pos x="271" y="27"/>
                </a:cxn>
                <a:cxn ang="0">
                  <a:pos x="298" y="26"/>
                </a:cxn>
                <a:cxn ang="0">
                  <a:pos x="323" y="25"/>
                </a:cxn>
                <a:cxn ang="0">
                  <a:pos x="345" y="24"/>
                </a:cxn>
                <a:cxn ang="0">
                  <a:pos x="365" y="20"/>
                </a:cxn>
                <a:cxn ang="0">
                  <a:pos x="384" y="18"/>
                </a:cxn>
                <a:cxn ang="0">
                  <a:pos x="402" y="15"/>
                </a:cxn>
                <a:cxn ang="0">
                  <a:pos x="421" y="11"/>
                </a:cxn>
                <a:cxn ang="0">
                  <a:pos x="440" y="7"/>
                </a:cxn>
                <a:cxn ang="0">
                  <a:pos x="459" y="3"/>
                </a:cxn>
                <a:cxn ang="0">
                  <a:pos x="481" y="0"/>
                </a:cxn>
                <a:cxn ang="0">
                  <a:pos x="480" y="213"/>
                </a:cxn>
                <a:cxn ang="0">
                  <a:pos x="477" y="427"/>
                </a:cxn>
                <a:cxn ang="0">
                  <a:pos x="476" y="640"/>
                </a:cxn>
                <a:cxn ang="0">
                  <a:pos x="474" y="853"/>
                </a:cxn>
                <a:cxn ang="0">
                  <a:pos x="444" y="861"/>
                </a:cxn>
                <a:cxn ang="0">
                  <a:pos x="415" y="867"/>
                </a:cxn>
                <a:cxn ang="0">
                  <a:pos x="384" y="874"/>
                </a:cxn>
                <a:cxn ang="0">
                  <a:pos x="355" y="878"/>
                </a:cxn>
                <a:cxn ang="0">
                  <a:pos x="324" y="882"/>
                </a:cxn>
                <a:cxn ang="0">
                  <a:pos x="295" y="884"/>
                </a:cxn>
                <a:cxn ang="0">
                  <a:pos x="264" y="886"/>
                </a:cxn>
                <a:cxn ang="0">
                  <a:pos x="235" y="886"/>
                </a:cxn>
                <a:cxn ang="0">
                  <a:pos x="204" y="885"/>
                </a:cxn>
                <a:cxn ang="0">
                  <a:pos x="174" y="883"/>
                </a:cxn>
                <a:cxn ang="0">
                  <a:pos x="145" y="878"/>
                </a:cxn>
                <a:cxn ang="0">
                  <a:pos x="116" y="872"/>
                </a:cxn>
                <a:cxn ang="0">
                  <a:pos x="86" y="866"/>
                </a:cxn>
                <a:cxn ang="0">
                  <a:pos x="57" y="857"/>
                </a:cxn>
                <a:cxn ang="0">
                  <a:pos x="28" y="846"/>
                </a:cxn>
                <a:cxn ang="0">
                  <a:pos x="0" y="834"/>
                </a:cxn>
                <a:cxn ang="0">
                  <a:pos x="2" y="627"/>
                </a:cxn>
                <a:cxn ang="0">
                  <a:pos x="4" y="418"/>
                </a:cxn>
                <a:cxn ang="0">
                  <a:pos x="7" y="211"/>
                </a:cxn>
                <a:cxn ang="0">
                  <a:pos x="9" y="2"/>
                </a:cxn>
              </a:cxnLst>
              <a:rect l="0" t="0" r="r" b="b"/>
              <a:pathLst>
                <a:path w="481" h="886">
                  <a:moveTo>
                    <a:pt x="9" y="2"/>
                  </a:moveTo>
                  <a:lnTo>
                    <a:pt x="67" y="10"/>
                  </a:lnTo>
                  <a:lnTo>
                    <a:pt x="119" y="16"/>
                  </a:lnTo>
                  <a:lnTo>
                    <a:pt x="164" y="20"/>
                  </a:lnTo>
                  <a:lnTo>
                    <a:pt x="204" y="24"/>
                  </a:lnTo>
                  <a:lnTo>
                    <a:pt x="239" y="26"/>
                  </a:lnTo>
                  <a:lnTo>
                    <a:pt x="271" y="27"/>
                  </a:lnTo>
                  <a:lnTo>
                    <a:pt x="298" y="26"/>
                  </a:lnTo>
                  <a:lnTo>
                    <a:pt x="323" y="25"/>
                  </a:lnTo>
                  <a:lnTo>
                    <a:pt x="345" y="24"/>
                  </a:lnTo>
                  <a:lnTo>
                    <a:pt x="365" y="20"/>
                  </a:lnTo>
                  <a:lnTo>
                    <a:pt x="384" y="18"/>
                  </a:lnTo>
                  <a:lnTo>
                    <a:pt x="402" y="15"/>
                  </a:lnTo>
                  <a:lnTo>
                    <a:pt x="421" y="11"/>
                  </a:lnTo>
                  <a:lnTo>
                    <a:pt x="440" y="7"/>
                  </a:lnTo>
                  <a:lnTo>
                    <a:pt x="459" y="3"/>
                  </a:lnTo>
                  <a:lnTo>
                    <a:pt x="481" y="0"/>
                  </a:lnTo>
                  <a:lnTo>
                    <a:pt x="480" y="213"/>
                  </a:lnTo>
                  <a:lnTo>
                    <a:pt x="477" y="427"/>
                  </a:lnTo>
                  <a:lnTo>
                    <a:pt x="476" y="640"/>
                  </a:lnTo>
                  <a:lnTo>
                    <a:pt x="474" y="853"/>
                  </a:lnTo>
                  <a:lnTo>
                    <a:pt x="444" y="861"/>
                  </a:lnTo>
                  <a:lnTo>
                    <a:pt x="415" y="867"/>
                  </a:lnTo>
                  <a:lnTo>
                    <a:pt x="384" y="874"/>
                  </a:lnTo>
                  <a:lnTo>
                    <a:pt x="355" y="878"/>
                  </a:lnTo>
                  <a:lnTo>
                    <a:pt x="324" y="882"/>
                  </a:lnTo>
                  <a:lnTo>
                    <a:pt x="295" y="884"/>
                  </a:lnTo>
                  <a:lnTo>
                    <a:pt x="264" y="886"/>
                  </a:lnTo>
                  <a:lnTo>
                    <a:pt x="235" y="886"/>
                  </a:lnTo>
                  <a:lnTo>
                    <a:pt x="204" y="885"/>
                  </a:lnTo>
                  <a:lnTo>
                    <a:pt x="174" y="883"/>
                  </a:lnTo>
                  <a:lnTo>
                    <a:pt x="145" y="878"/>
                  </a:lnTo>
                  <a:lnTo>
                    <a:pt x="116" y="872"/>
                  </a:lnTo>
                  <a:lnTo>
                    <a:pt x="86" y="866"/>
                  </a:lnTo>
                  <a:lnTo>
                    <a:pt x="57" y="857"/>
                  </a:lnTo>
                  <a:lnTo>
                    <a:pt x="28" y="846"/>
                  </a:lnTo>
                  <a:lnTo>
                    <a:pt x="0" y="834"/>
                  </a:lnTo>
                  <a:lnTo>
                    <a:pt x="2" y="627"/>
                  </a:lnTo>
                  <a:lnTo>
                    <a:pt x="4" y="418"/>
                  </a:lnTo>
                  <a:lnTo>
                    <a:pt x="7" y="211"/>
                  </a:lnTo>
                  <a:lnTo>
                    <a:pt x="9" y="2"/>
                  </a:lnTo>
                  <a:close/>
                </a:path>
              </a:pathLst>
            </a:custGeom>
            <a:solidFill>
              <a:srgbClr val="113A26"/>
            </a:solidFill>
            <a:ln w="9525">
              <a:no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1039" name="Freeform 15"/>
            <p:cNvSpPr>
              <a:spLocks/>
            </p:cNvSpPr>
            <p:nvPr/>
          </p:nvSpPr>
          <p:spPr bwMode="auto">
            <a:xfrm>
              <a:off x="3157" y="3448"/>
              <a:ext cx="140" cy="293"/>
            </a:xfrm>
            <a:custGeom>
              <a:avLst/>
              <a:gdLst/>
              <a:ahLst/>
              <a:cxnLst>
                <a:cxn ang="0">
                  <a:pos x="9" y="6"/>
                </a:cxn>
                <a:cxn ang="0">
                  <a:pos x="59" y="13"/>
                </a:cxn>
                <a:cxn ang="0">
                  <a:pos x="105" y="18"/>
                </a:cxn>
                <a:cxn ang="0">
                  <a:pos x="143" y="22"/>
                </a:cxn>
                <a:cxn ang="0">
                  <a:pos x="178" y="24"/>
                </a:cxn>
                <a:cxn ang="0">
                  <a:pos x="209" y="26"/>
                </a:cxn>
                <a:cxn ang="0">
                  <a:pos x="236" y="26"/>
                </a:cxn>
                <a:cxn ang="0">
                  <a:pos x="260" y="26"/>
                </a:cxn>
                <a:cxn ang="0">
                  <a:pos x="282" y="25"/>
                </a:cxn>
                <a:cxn ang="0">
                  <a:pos x="301" y="23"/>
                </a:cxn>
                <a:cxn ang="0">
                  <a:pos x="319" y="21"/>
                </a:cxn>
                <a:cxn ang="0">
                  <a:pos x="336" y="18"/>
                </a:cxn>
                <a:cxn ang="0">
                  <a:pos x="352" y="15"/>
                </a:cxn>
                <a:cxn ang="0">
                  <a:pos x="368" y="12"/>
                </a:cxn>
                <a:cxn ang="0">
                  <a:pos x="385" y="8"/>
                </a:cxn>
                <a:cxn ang="0">
                  <a:pos x="402" y="4"/>
                </a:cxn>
                <a:cxn ang="0">
                  <a:pos x="421" y="0"/>
                </a:cxn>
                <a:cxn ang="0">
                  <a:pos x="420" y="212"/>
                </a:cxn>
                <a:cxn ang="0">
                  <a:pos x="419" y="424"/>
                </a:cxn>
                <a:cxn ang="0">
                  <a:pos x="418" y="635"/>
                </a:cxn>
                <a:cxn ang="0">
                  <a:pos x="417" y="846"/>
                </a:cxn>
                <a:cxn ang="0">
                  <a:pos x="390" y="852"/>
                </a:cxn>
                <a:cxn ang="0">
                  <a:pos x="364" y="859"/>
                </a:cxn>
                <a:cxn ang="0">
                  <a:pos x="338" y="865"/>
                </a:cxn>
                <a:cxn ang="0">
                  <a:pos x="312" y="869"/>
                </a:cxn>
                <a:cxn ang="0">
                  <a:pos x="286" y="874"/>
                </a:cxn>
                <a:cxn ang="0">
                  <a:pos x="259" y="876"/>
                </a:cxn>
                <a:cxn ang="0">
                  <a:pos x="233" y="877"/>
                </a:cxn>
                <a:cxn ang="0">
                  <a:pos x="207" y="879"/>
                </a:cxn>
                <a:cxn ang="0">
                  <a:pos x="180" y="877"/>
                </a:cxn>
                <a:cxn ang="0">
                  <a:pos x="153" y="875"/>
                </a:cxn>
                <a:cxn ang="0">
                  <a:pos x="127" y="872"/>
                </a:cxn>
                <a:cxn ang="0">
                  <a:pos x="101" y="866"/>
                </a:cxn>
                <a:cxn ang="0">
                  <a:pos x="76" y="859"/>
                </a:cxn>
                <a:cxn ang="0">
                  <a:pos x="50" y="851"/>
                </a:cxn>
                <a:cxn ang="0">
                  <a:pos x="25" y="841"/>
                </a:cxn>
                <a:cxn ang="0">
                  <a:pos x="0" y="829"/>
                </a:cxn>
                <a:cxn ang="0">
                  <a:pos x="3" y="622"/>
                </a:cxn>
                <a:cxn ang="0">
                  <a:pos x="5" y="417"/>
                </a:cxn>
                <a:cxn ang="0">
                  <a:pos x="7" y="211"/>
                </a:cxn>
                <a:cxn ang="0">
                  <a:pos x="9" y="6"/>
                </a:cxn>
              </a:cxnLst>
              <a:rect l="0" t="0" r="r" b="b"/>
              <a:pathLst>
                <a:path w="421" h="879">
                  <a:moveTo>
                    <a:pt x="9" y="6"/>
                  </a:moveTo>
                  <a:lnTo>
                    <a:pt x="59" y="13"/>
                  </a:lnTo>
                  <a:lnTo>
                    <a:pt x="105" y="18"/>
                  </a:lnTo>
                  <a:lnTo>
                    <a:pt x="143" y="22"/>
                  </a:lnTo>
                  <a:lnTo>
                    <a:pt x="178" y="24"/>
                  </a:lnTo>
                  <a:lnTo>
                    <a:pt x="209" y="26"/>
                  </a:lnTo>
                  <a:lnTo>
                    <a:pt x="236" y="26"/>
                  </a:lnTo>
                  <a:lnTo>
                    <a:pt x="260" y="26"/>
                  </a:lnTo>
                  <a:lnTo>
                    <a:pt x="282" y="25"/>
                  </a:lnTo>
                  <a:lnTo>
                    <a:pt x="301" y="23"/>
                  </a:lnTo>
                  <a:lnTo>
                    <a:pt x="319" y="21"/>
                  </a:lnTo>
                  <a:lnTo>
                    <a:pt x="336" y="18"/>
                  </a:lnTo>
                  <a:lnTo>
                    <a:pt x="352" y="15"/>
                  </a:lnTo>
                  <a:lnTo>
                    <a:pt x="368" y="12"/>
                  </a:lnTo>
                  <a:lnTo>
                    <a:pt x="385" y="8"/>
                  </a:lnTo>
                  <a:lnTo>
                    <a:pt x="402" y="4"/>
                  </a:lnTo>
                  <a:lnTo>
                    <a:pt x="421" y="0"/>
                  </a:lnTo>
                  <a:lnTo>
                    <a:pt x="420" y="212"/>
                  </a:lnTo>
                  <a:lnTo>
                    <a:pt x="419" y="424"/>
                  </a:lnTo>
                  <a:lnTo>
                    <a:pt x="418" y="635"/>
                  </a:lnTo>
                  <a:lnTo>
                    <a:pt x="417" y="846"/>
                  </a:lnTo>
                  <a:lnTo>
                    <a:pt x="390" y="852"/>
                  </a:lnTo>
                  <a:lnTo>
                    <a:pt x="364" y="859"/>
                  </a:lnTo>
                  <a:lnTo>
                    <a:pt x="338" y="865"/>
                  </a:lnTo>
                  <a:lnTo>
                    <a:pt x="312" y="869"/>
                  </a:lnTo>
                  <a:lnTo>
                    <a:pt x="286" y="874"/>
                  </a:lnTo>
                  <a:lnTo>
                    <a:pt x="259" y="876"/>
                  </a:lnTo>
                  <a:lnTo>
                    <a:pt x="233" y="877"/>
                  </a:lnTo>
                  <a:lnTo>
                    <a:pt x="207" y="879"/>
                  </a:lnTo>
                  <a:lnTo>
                    <a:pt x="180" y="877"/>
                  </a:lnTo>
                  <a:lnTo>
                    <a:pt x="153" y="875"/>
                  </a:lnTo>
                  <a:lnTo>
                    <a:pt x="127" y="872"/>
                  </a:lnTo>
                  <a:lnTo>
                    <a:pt x="101" y="866"/>
                  </a:lnTo>
                  <a:lnTo>
                    <a:pt x="76" y="859"/>
                  </a:lnTo>
                  <a:lnTo>
                    <a:pt x="50" y="851"/>
                  </a:lnTo>
                  <a:lnTo>
                    <a:pt x="25" y="841"/>
                  </a:lnTo>
                  <a:lnTo>
                    <a:pt x="0" y="829"/>
                  </a:lnTo>
                  <a:lnTo>
                    <a:pt x="3" y="622"/>
                  </a:lnTo>
                  <a:lnTo>
                    <a:pt x="5" y="417"/>
                  </a:lnTo>
                  <a:lnTo>
                    <a:pt x="7" y="211"/>
                  </a:lnTo>
                  <a:lnTo>
                    <a:pt x="9" y="6"/>
                  </a:lnTo>
                  <a:close/>
                </a:path>
              </a:pathLst>
            </a:custGeom>
            <a:solidFill>
              <a:srgbClr val="233A19"/>
            </a:solidFill>
            <a:ln w="9525">
              <a:no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1040" name="Freeform 16"/>
            <p:cNvSpPr>
              <a:spLocks/>
            </p:cNvSpPr>
            <p:nvPr/>
          </p:nvSpPr>
          <p:spPr bwMode="auto">
            <a:xfrm>
              <a:off x="3167" y="3451"/>
              <a:ext cx="120" cy="289"/>
            </a:xfrm>
            <a:custGeom>
              <a:avLst/>
              <a:gdLst/>
              <a:ahLst/>
              <a:cxnLst>
                <a:cxn ang="0">
                  <a:pos x="6" y="6"/>
                </a:cxn>
                <a:cxn ang="0">
                  <a:pos x="48" y="11"/>
                </a:cxn>
                <a:cxn ang="0">
                  <a:pos x="85" y="16"/>
                </a:cxn>
                <a:cxn ang="0">
                  <a:pos x="119" y="19"/>
                </a:cxn>
                <a:cxn ang="0">
                  <a:pos x="149" y="23"/>
                </a:cxn>
                <a:cxn ang="0">
                  <a:pos x="175" y="24"/>
                </a:cxn>
                <a:cxn ang="0">
                  <a:pos x="199" y="24"/>
                </a:cxn>
                <a:cxn ang="0">
                  <a:pos x="219" y="24"/>
                </a:cxn>
                <a:cxn ang="0">
                  <a:pos x="238" y="23"/>
                </a:cxn>
                <a:cxn ang="0">
                  <a:pos x="255" y="22"/>
                </a:cxn>
                <a:cxn ang="0">
                  <a:pos x="270" y="19"/>
                </a:cxn>
                <a:cxn ang="0">
                  <a:pos x="285" y="16"/>
                </a:cxn>
                <a:cxn ang="0">
                  <a:pos x="299" y="14"/>
                </a:cxn>
                <a:cxn ang="0">
                  <a:pos x="313" y="10"/>
                </a:cxn>
                <a:cxn ang="0">
                  <a:pos x="328" y="7"/>
                </a:cxn>
                <a:cxn ang="0">
                  <a:pos x="344" y="3"/>
                </a:cxn>
                <a:cxn ang="0">
                  <a:pos x="360" y="0"/>
                </a:cxn>
                <a:cxn ang="0">
                  <a:pos x="358" y="207"/>
                </a:cxn>
                <a:cxn ang="0">
                  <a:pos x="357" y="416"/>
                </a:cxn>
                <a:cxn ang="0">
                  <a:pos x="356" y="624"/>
                </a:cxn>
                <a:cxn ang="0">
                  <a:pos x="355" y="833"/>
                </a:cxn>
                <a:cxn ang="0">
                  <a:pos x="332" y="840"/>
                </a:cxn>
                <a:cxn ang="0">
                  <a:pos x="311" y="847"/>
                </a:cxn>
                <a:cxn ang="0">
                  <a:pos x="288" y="852"/>
                </a:cxn>
                <a:cxn ang="0">
                  <a:pos x="265" y="857"/>
                </a:cxn>
                <a:cxn ang="0">
                  <a:pos x="243" y="861"/>
                </a:cxn>
                <a:cxn ang="0">
                  <a:pos x="220" y="865"/>
                </a:cxn>
                <a:cxn ang="0">
                  <a:pos x="197" y="866"/>
                </a:cxn>
                <a:cxn ang="0">
                  <a:pos x="175" y="867"/>
                </a:cxn>
                <a:cxn ang="0">
                  <a:pos x="152" y="867"/>
                </a:cxn>
                <a:cxn ang="0">
                  <a:pos x="131" y="865"/>
                </a:cxn>
                <a:cxn ang="0">
                  <a:pos x="108" y="861"/>
                </a:cxn>
                <a:cxn ang="0">
                  <a:pos x="86" y="857"/>
                </a:cxn>
                <a:cxn ang="0">
                  <a:pos x="64" y="850"/>
                </a:cxn>
                <a:cxn ang="0">
                  <a:pos x="42" y="842"/>
                </a:cxn>
                <a:cxn ang="0">
                  <a:pos x="22" y="832"/>
                </a:cxn>
                <a:cxn ang="0">
                  <a:pos x="0" y="821"/>
                </a:cxn>
                <a:cxn ang="0">
                  <a:pos x="1" y="617"/>
                </a:cxn>
                <a:cxn ang="0">
                  <a:pos x="2" y="413"/>
                </a:cxn>
                <a:cxn ang="0">
                  <a:pos x="5" y="209"/>
                </a:cxn>
                <a:cxn ang="0">
                  <a:pos x="6" y="6"/>
                </a:cxn>
              </a:cxnLst>
              <a:rect l="0" t="0" r="r" b="b"/>
              <a:pathLst>
                <a:path w="360" h="867">
                  <a:moveTo>
                    <a:pt x="6" y="6"/>
                  </a:moveTo>
                  <a:lnTo>
                    <a:pt x="48" y="11"/>
                  </a:lnTo>
                  <a:lnTo>
                    <a:pt x="85" y="16"/>
                  </a:lnTo>
                  <a:lnTo>
                    <a:pt x="119" y="19"/>
                  </a:lnTo>
                  <a:lnTo>
                    <a:pt x="149" y="23"/>
                  </a:lnTo>
                  <a:lnTo>
                    <a:pt x="175" y="24"/>
                  </a:lnTo>
                  <a:lnTo>
                    <a:pt x="199" y="24"/>
                  </a:lnTo>
                  <a:lnTo>
                    <a:pt x="219" y="24"/>
                  </a:lnTo>
                  <a:lnTo>
                    <a:pt x="238" y="23"/>
                  </a:lnTo>
                  <a:lnTo>
                    <a:pt x="255" y="22"/>
                  </a:lnTo>
                  <a:lnTo>
                    <a:pt x="270" y="19"/>
                  </a:lnTo>
                  <a:lnTo>
                    <a:pt x="285" y="16"/>
                  </a:lnTo>
                  <a:lnTo>
                    <a:pt x="299" y="14"/>
                  </a:lnTo>
                  <a:lnTo>
                    <a:pt x="313" y="10"/>
                  </a:lnTo>
                  <a:lnTo>
                    <a:pt x="328" y="7"/>
                  </a:lnTo>
                  <a:lnTo>
                    <a:pt x="344" y="3"/>
                  </a:lnTo>
                  <a:lnTo>
                    <a:pt x="360" y="0"/>
                  </a:lnTo>
                  <a:lnTo>
                    <a:pt x="358" y="207"/>
                  </a:lnTo>
                  <a:lnTo>
                    <a:pt x="357" y="416"/>
                  </a:lnTo>
                  <a:lnTo>
                    <a:pt x="356" y="624"/>
                  </a:lnTo>
                  <a:lnTo>
                    <a:pt x="355" y="833"/>
                  </a:lnTo>
                  <a:lnTo>
                    <a:pt x="332" y="840"/>
                  </a:lnTo>
                  <a:lnTo>
                    <a:pt x="311" y="847"/>
                  </a:lnTo>
                  <a:lnTo>
                    <a:pt x="288" y="852"/>
                  </a:lnTo>
                  <a:lnTo>
                    <a:pt x="265" y="857"/>
                  </a:lnTo>
                  <a:lnTo>
                    <a:pt x="243" y="861"/>
                  </a:lnTo>
                  <a:lnTo>
                    <a:pt x="220" y="865"/>
                  </a:lnTo>
                  <a:lnTo>
                    <a:pt x="197" y="866"/>
                  </a:lnTo>
                  <a:lnTo>
                    <a:pt x="175" y="867"/>
                  </a:lnTo>
                  <a:lnTo>
                    <a:pt x="152" y="867"/>
                  </a:lnTo>
                  <a:lnTo>
                    <a:pt x="131" y="865"/>
                  </a:lnTo>
                  <a:lnTo>
                    <a:pt x="108" y="861"/>
                  </a:lnTo>
                  <a:lnTo>
                    <a:pt x="86" y="857"/>
                  </a:lnTo>
                  <a:lnTo>
                    <a:pt x="64" y="850"/>
                  </a:lnTo>
                  <a:lnTo>
                    <a:pt x="42" y="842"/>
                  </a:lnTo>
                  <a:lnTo>
                    <a:pt x="22" y="832"/>
                  </a:lnTo>
                  <a:lnTo>
                    <a:pt x="0" y="821"/>
                  </a:lnTo>
                  <a:lnTo>
                    <a:pt x="1" y="617"/>
                  </a:lnTo>
                  <a:lnTo>
                    <a:pt x="2" y="413"/>
                  </a:lnTo>
                  <a:lnTo>
                    <a:pt x="5" y="209"/>
                  </a:lnTo>
                  <a:lnTo>
                    <a:pt x="6" y="6"/>
                  </a:lnTo>
                  <a:close/>
                </a:path>
              </a:pathLst>
            </a:custGeom>
            <a:solidFill>
              <a:srgbClr val="353D0C"/>
            </a:solidFill>
            <a:ln w="9525">
              <a:no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1041" name="Freeform 17"/>
            <p:cNvSpPr>
              <a:spLocks/>
            </p:cNvSpPr>
            <p:nvPr/>
          </p:nvSpPr>
          <p:spPr bwMode="auto">
            <a:xfrm>
              <a:off x="3177" y="3453"/>
              <a:ext cx="100" cy="285"/>
            </a:xfrm>
            <a:custGeom>
              <a:avLst/>
              <a:gdLst/>
              <a:ahLst/>
              <a:cxnLst>
                <a:cxn ang="0">
                  <a:pos x="6" y="5"/>
                </a:cxn>
                <a:cxn ang="0">
                  <a:pos x="40" y="10"/>
                </a:cxn>
                <a:cxn ang="0">
                  <a:pos x="72" y="14"/>
                </a:cxn>
                <a:cxn ang="0">
                  <a:pos x="99" y="18"/>
                </a:cxn>
                <a:cxn ang="0">
                  <a:pos x="124" y="19"/>
                </a:cxn>
                <a:cxn ang="0">
                  <a:pos x="146" y="21"/>
                </a:cxn>
                <a:cxn ang="0">
                  <a:pos x="165" y="21"/>
                </a:cxn>
                <a:cxn ang="0">
                  <a:pos x="183" y="21"/>
                </a:cxn>
                <a:cxn ang="0">
                  <a:pos x="199" y="20"/>
                </a:cxn>
                <a:cxn ang="0">
                  <a:pos x="213" y="19"/>
                </a:cxn>
                <a:cxn ang="0">
                  <a:pos x="226" y="17"/>
                </a:cxn>
                <a:cxn ang="0">
                  <a:pos x="239" y="14"/>
                </a:cxn>
                <a:cxn ang="0">
                  <a:pos x="251" y="12"/>
                </a:cxn>
                <a:cxn ang="0">
                  <a:pos x="264" y="10"/>
                </a:cxn>
                <a:cxn ang="0">
                  <a:pos x="276" y="7"/>
                </a:cxn>
                <a:cxn ang="0">
                  <a:pos x="288" y="3"/>
                </a:cxn>
                <a:cxn ang="0">
                  <a:pos x="302" y="0"/>
                </a:cxn>
                <a:cxn ang="0">
                  <a:pos x="301" y="205"/>
                </a:cxn>
                <a:cxn ang="0">
                  <a:pos x="300" y="410"/>
                </a:cxn>
                <a:cxn ang="0">
                  <a:pos x="299" y="616"/>
                </a:cxn>
                <a:cxn ang="0">
                  <a:pos x="298" y="821"/>
                </a:cxn>
                <a:cxn ang="0">
                  <a:pos x="279" y="828"/>
                </a:cxn>
                <a:cxn ang="0">
                  <a:pos x="260" y="835"/>
                </a:cxn>
                <a:cxn ang="0">
                  <a:pos x="242" y="841"/>
                </a:cxn>
                <a:cxn ang="0">
                  <a:pos x="223" y="846"/>
                </a:cxn>
                <a:cxn ang="0">
                  <a:pos x="205" y="850"/>
                </a:cxn>
                <a:cxn ang="0">
                  <a:pos x="185" y="853"/>
                </a:cxn>
                <a:cxn ang="0">
                  <a:pos x="167" y="855"/>
                </a:cxn>
                <a:cxn ang="0">
                  <a:pos x="148" y="856"/>
                </a:cxn>
                <a:cxn ang="0">
                  <a:pos x="129" y="856"/>
                </a:cxn>
                <a:cxn ang="0">
                  <a:pos x="110" y="855"/>
                </a:cxn>
                <a:cxn ang="0">
                  <a:pos x="91" y="852"/>
                </a:cxn>
                <a:cxn ang="0">
                  <a:pos x="73" y="847"/>
                </a:cxn>
                <a:cxn ang="0">
                  <a:pos x="55" y="842"/>
                </a:cxn>
                <a:cxn ang="0">
                  <a:pos x="37" y="834"/>
                </a:cxn>
                <a:cxn ang="0">
                  <a:pos x="19" y="824"/>
                </a:cxn>
                <a:cxn ang="0">
                  <a:pos x="0" y="812"/>
                </a:cxn>
                <a:cxn ang="0">
                  <a:pos x="2" y="611"/>
                </a:cxn>
                <a:cxn ang="0">
                  <a:pos x="4" y="409"/>
                </a:cxn>
                <a:cxn ang="0">
                  <a:pos x="5" y="207"/>
                </a:cxn>
                <a:cxn ang="0">
                  <a:pos x="6" y="5"/>
                </a:cxn>
              </a:cxnLst>
              <a:rect l="0" t="0" r="r" b="b"/>
              <a:pathLst>
                <a:path w="302" h="856">
                  <a:moveTo>
                    <a:pt x="6" y="5"/>
                  </a:moveTo>
                  <a:lnTo>
                    <a:pt x="40" y="10"/>
                  </a:lnTo>
                  <a:lnTo>
                    <a:pt x="72" y="14"/>
                  </a:lnTo>
                  <a:lnTo>
                    <a:pt x="99" y="18"/>
                  </a:lnTo>
                  <a:lnTo>
                    <a:pt x="124" y="19"/>
                  </a:lnTo>
                  <a:lnTo>
                    <a:pt x="146" y="21"/>
                  </a:lnTo>
                  <a:lnTo>
                    <a:pt x="165" y="21"/>
                  </a:lnTo>
                  <a:lnTo>
                    <a:pt x="183" y="21"/>
                  </a:lnTo>
                  <a:lnTo>
                    <a:pt x="199" y="20"/>
                  </a:lnTo>
                  <a:lnTo>
                    <a:pt x="213" y="19"/>
                  </a:lnTo>
                  <a:lnTo>
                    <a:pt x="226" y="17"/>
                  </a:lnTo>
                  <a:lnTo>
                    <a:pt x="239" y="14"/>
                  </a:lnTo>
                  <a:lnTo>
                    <a:pt x="251" y="12"/>
                  </a:lnTo>
                  <a:lnTo>
                    <a:pt x="264" y="10"/>
                  </a:lnTo>
                  <a:lnTo>
                    <a:pt x="276" y="7"/>
                  </a:lnTo>
                  <a:lnTo>
                    <a:pt x="288" y="3"/>
                  </a:lnTo>
                  <a:lnTo>
                    <a:pt x="302" y="0"/>
                  </a:lnTo>
                  <a:lnTo>
                    <a:pt x="301" y="205"/>
                  </a:lnTo>
                  <a:lnTo>
                    <a:pt x="300" y="410"/>
                  </a:lnTo>
                  <a:lnTo>
                    <a:pt x="299" y="616"/>
                  </a:lnTo>
                  <a:lnTo>
                    <a:pt x="298" y="821"/>
                  </a:lnTo>
                  <a:lnTo>
                    <a:pt x="279" y="828"/>
                  </a:lnTo>
                  <a:lnTo>
                    <a:pt x="260" y="835"/>
                  </a:lnTo>
                  <a:lnTo>
                    <a:pt x="242" y="841"/>
                  </a:lnTo>
                  <a:lnTo>
                    <a:pt x="223" y="846"/>
                  </a:lnTo>
                  <a:lnTo>
                    <a:pt x="205" y="850"/>
                  </a:lnTo>
                  <a:lnTo>
                    <a:pt x="185" y="853"/>
                  </a:lnTo>
                  <a:lnTo>
                    <a:pt x="167" y="855"/>
                  </a:lnTo>
                  <a:lnTo>
                    <a:pt x="148" y="856"/>
                  </a:lnTo>
                  <a:lnTo>
                    <a:pt x="129" y="856"/>
                  </a:lnTo>
                  <a:lnTo>
                    <a:pt x="110" y="855"/>
                  </a:lnTo>
                  <a:lnTo>
                    <a:pt x="91" y="852"/>
                  </a:lnTo>
                  <a:lnTo>
                    <a:pt x="73" y="847"/>
                  </a:lnTo>
                  <a:lnTo>
                    <a:pt x="55" y="842"/>
                  </a:lnTo>
                  <a:lnTo>
                    <a:pt x="37" y="834"/>
                  </a:lnTo>
                  <a:lnTo>
                    <a:pt x="19" y="824"/>
                  </a:lnTo>
                  <a:lnTo>
                    <a:pt x="0" y="812"/>
                  </a:lnTo>
                  <a:lnTo>
                    <a:pt x="2" y="611"/>
                  </a:lnTo>
                  <a:lnTo>
                    <a:pt x="4" y="409"/>
                  </a:lnTo>
                  <a:lnTo>
                    <a:pt x="5" y="207"/>
                  </a:lnTo>
                  <a:lnTo>
                    <a:pt x="6" y="5"/>
                  </a:lnTo>
                  <a:close/>
                </a:path>
              </a:pathLst>
            </a:custGeom>
            <a:solidFill>
              <a:srgbClr val="473D00"/>
            </a:solidFill>
            <a:ln w="9525">
              <a:no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1042" name="Freeform 18"/>
            <p:cNvSpPr>
              <a:spLocks/>
            </p:cNvSpPr>
            <p:nvPr/>
          </p:nvSpPr>
          <p:spPr bwMode="auto">
            <a:xfrm>
              <a:off x="3187" y="3454"/>
              <a:ext cx="80" cy="283"/>
            </a:xfrm>
            <a:custGeom>
              <a:avLst/>
              <a:gdLst/>
              <a:ahLst/>
              <a:cxnLst>
                <a:cxn ang="0">
                  <a:pos x="4" y="7"/>
                </a:cxn>
                <a:cxn ang="0">
                  <a:pos x="32" y="11"/>
                </a:cxn>
                <a:cxn ang="0">
                  <a:pos x="55" y="14"/>
                </a:cxn>
                <a:cxn ang="0">
                  <a:pos x="77" y="16"/>
                </a:cxn>
                <a:cxn ang="0">
                  <a:pos x="96" y="19"/>
                </a:cxn>
                <a:cxn ang="0">
                  <a:pos x="114" y="20"/>
                </a:cxn>
                <a:cxn ang="0">
                  <a:pos x="130" y="20"/>
                </a:cxn>
                <a:cxn ang="0">
                  <a:pos x="144" y="20"/>
                </a:cxn>
                <a:cxn ang="0">
                  <a:pos x="158" y="19"/>
                </a:cxn>
                <a:cxn ang="0">
                  <a:pos x="169" y="19"/>
                </a:cxn>
                <a:cxn ang="0">
                  <a:pos x="180" y="16"/>
                </a:cxn>
                <a:cxn ang="0">
                  <a:pos x="190" y="15"/>
                </a:cxn>
                <a:cxn ang="0">
                  <a:pos x="201" y="12"/>
                </a:cxn>
                <a:cxn ang="0">
                  <a:pos x="210" y="9"/>
                </a:cxn>
                <a:cxn ang="0">
                  <a:pos x="220" y="7"/>
                </a:cxn>
                <a:cxn ang="0">
                  <a:pos x="230" y="4"/>
                </a:cxn>
                <a:cxn ang="0">
                  <a:pos x="241" y="0"/>
                </a:cxn>
                <a:cxn ang="0">
                  <a:pos x="240" y="203"/>
                </a:cxn>
                <a:cxn ang="0">
                  <a:pos x="240" y="405"/>
                </a:cxn>
                <a:cxn ang="0">
                  <a:pos x="239" y="608"/>
                </a:cxn>
                <a:cxn ang="0">
                  <a:pos x="238" y="811"/>
                </a:cxn>
                <a:cxn ang="0">
                  <a:pos x="223" y="817"/>
                </a:cxn>
                <a:cxn ang="0">
                  <a:pos x="209" y="824"/>
                </a:cxn>
                <a:cxn ang="0">
                  <a:pos x="194" y="830"/>
                </a:cxn>
                <a:cxn ang="0">
                  <a:pos x="179" y="836"/>
                </a:cxn>
                <a:cxn ang="0">
                  <a:pos x="163" y="840"/>
                </a:cxn>
                <a:cxn ang="0">
                  <a:pos x="148" y="844"/>
                </a:cxn>
                <a:cxn ang="0">
                  <a:pos x="134" y="846"/>
                </a:cxn>
                <a:cxn ang="0">
                  <a:pos x="118" y="847"/>
                </a:cxn>
                <a:cxn ang="0">
                  <a:pos x="103" y="848"/>
                </a:cxn>
                <a:cxn ang="0">
                  <a:pos x="88" y="846"/>
                </a:cxn>
                <a:cxn ang="0">
                  <a:pos x="73" y="844"/>
                </a:cxn>
                <a:cxn ang="0">
                  <a:pos x="58" y="839"/>
                </a:cxn>
                <a:cxn ang="0">
                  <a:pos x="43" y="833"/>
                </a:cxn>
                <a:cxn ang="0">
                  <a:pos x="28" y="827"/>
                </a:cxn>
                <a:cxn ang="0">
                  <a:pos x="15" y="816"/>
                </a:cxn>
                <a:cxn ang="0">
                  <a:pos x="0" y="805"/>
                </a:cxn>
                <a:cxn ang="0">
                  <a:pos x="1" y="606"/>
                </a:cxn>
                <a:cxn ang="0">
                  <a:pos x="2" y="406"/>
                </a:cxn>
                <a:cxn ang="0">
                  <a:pos x="3" y="207"/>
                </a:cxn>
                <a:cxn ang="0">
                  <a:pos x="4" y="7"/>
                </a:cxn>
              </a:cxnLst>
              <a:rect l="0" t="0" r="r" b="b"/>
              <a:pathLst>
                <a:path w="241" h="848">
                  <a:moveTo>
                    <a:pt x="4" y="7"/>
                  </a:moveTo>
                  <a:lnTo>
                    <a:pt x="32" y="11"/>
                  </a:lnTo>
                  <a:lnTo>
                    <a:pt x="55" y="14"/>
                  </a:lnTo>
                  <a:lnTo>
                    <a:pt x="77" y="16"/>
                  </a:lnTo>
                  <a:lnTo>
                    <a:pt x="96" y="19"/>
                  </a:lnTo>
                  <a:lnTo>
                    <a:pt x="114" y="20"/>
                  </a:lnTo>
                  <a:lnTo>
                    <a:pt x="130" y="20"/>
                  </a:lnTo>
                  <a:lnTo>
                    <a:pt x="144" y="20"/>
                  </a:lnTo>
                  <a:lnTo>
                    <a:pt x="158" y="19"/>
                  </a:lnTo>
                  <a:lnTo>
                    <a:pt x="169" y="19"/>
                  </a:lnTo>
                  <a:lnTo>
                    <a:pt x="180" y="16"/>
                  </a:lnTo>
                  <a:lnTo>
                    <a:pt x="190" y="15"/>
                  </a:lnTo>
                  <a:lnTo>
                    <a:pt x="201" y="12"/>
                  </a:lnTo>
                  <a:lnTo>
                    <a:pt x="210" y="9"/>
                  </a:lnTo>
                  <a:lnTo>
                    <a:pt x="220" y="7"/>
                  </a:lnTo>
                  <a:lnTo>
                    <a:pt x="230" y="4"/>
                  </a:lnTo>
                  <a:lnTo>
                    <a:pt x="241" y="0"/>
                  </a:lnTo>
                  <a:lnTo>
                    <a:pt x="240" y="203"/>
                  </a:lnTo>
                  <a:lnTo>
                    <a:pt x="240" y="405"/>
                  </a:lnTo>
                  <a:lnTo>
                    <a:pt x="239" y="608"/>
                  </a:lnTo>
                  <a:lnTo>
                    <a:pt x="238" y="811"/>
                  </a:lnTo>
                  <a:lnTo>
                    <a:pt x="223" y="817"/>
                  </a:lnTo>
                  <a:lnTo>
                    <a:pt x="209" y="824"/>
                  </a:lnTo>
                  <a:lnTo>
                    <a:pt x="194" y="830"/>
                  </a:lnTo>
                  <a:lnTo>
                    <a:pt x="179" y="836"/>
                  </a:lnTo>
                  <a:lnTo>
                    <a:pt x="163" y="840"/>
                  </a:lnTo>
                  <a:lnTo>
                    <a:pt x="148" y="844"/>
                  </a:lnTo>
                  <a:lnTo>
                    <a:pt x="134" y="846"/>
                  </a:lnTo>
                  <a:lnTo>
                    <a:pt x="118" y="847"/>
                  </a:lnTo>
                  <a:lnTo>
                    <a:pt x="103" y="848"/>
                  </a:lnTo>
                  <a:lnTo>
                    <a:pt x="88" y="846"/>
                  </a:lnTo>
                  <a:lnTo>
                    <a:pt x="73" y="844"/>
                  </a:lnTo>
                  <a:lnTo>
                    <a:pt x="58" y="839"/>
                  </a:lnTo>
                  <a:lnTo>
                    <a:pt x="43" y="833"/>
                  </a:lnTo>
                  <a:lnTo>
                    <a:pt x="28" y="827"/>
                  </a:lnTo>
                  <a:lnTo>
                    <a:pt x="15" y="816"/>
                  </a:lnTo>
                  <a:lnTo>
                    <a:pt x="0" y="805"/>
                  </a:lnTo>
                  <a:lnTo>
                    <a:pt x="1" y="606"/>
                  </a:lnTo>
                  <a:lnTo>
                    <a:pt x="2" y="406"/>
                  </a:lnTo>
                  <a:lnTo>
                    <a:pt x="3" y="207"/>
                  </a:lnTo>
                  <a:lnTo>
                    <a:pt x="4" y="7"/>
                  </a:lnTo>
                  <a:close/>
                </a:path>
              </a:pathLst>
            </a:custGeom>
            <a:solidFill>
              <a:srgbClr val="593F00"/>
            </a:solidFill>
            <a:ln w="9525">
              <a:no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1043" name="Freeform 19"/>
            <p:cNvSpPr>
              <a:spLocks/>
            </p:cNvSpPr>
            <p:nvPr/>
          </p:nvSpPr>
          <p:spPr bwMode="auto">
            <a:xfrm>
              <a:off x="3197" y="3456"/>
              <a:ext cx="60" cy="279"/>
            </a:xfrm>
            <a:custGeom>
              <a:avLst/>
              <a:gdLst/>
              <a:ahLst/>
              <a:cxnLst>
                <a:cxn ang="0">
                  <a:pos x="2" y="7"/>
                </a:cxn>
                <a:cxn ang="0">
                  <a:pos x="38" y="13"/>
                </a:cxn>
                <a:cxn ang="0">
                  <a:pos x="69" y="16"/>
                </a:cxn>
                <a:cxn ang="0">
                  <a:pos x="93" y="17"/>
                </a:cxn>
                <a:cxn ang="0">
                  <a:pos x="114" y="17"/>
                </a:cxn>
                <a:cxn ang="0">
                  <a:pos x="132" y="15"/>
                </a:cxn>
                <a:cxn ang="0">
                  <a:pos x="148" y="11"/>
                </a:cxn>
                <a:cxn ang="0">
                  <a:pos x="164" y="6"/>
                </a:cxn>
                <a:cxn ang="0">
                  <a:pos x="180" y="0"/>
                </a:cxn>
                <a:cxn ang="0">
                  <a:pos x="179" y="200"/>
                </a:cxn>
                <a:cxn ang="0">
                  <a:pos x="179" y="399"/>
                </a:cxn>
                <a:cxn ang="0">
                  <a:pos x="179" y="600"/>
                </a:cxn>
                <a:cxn ang="0">
                  <a:pos x="178" y="799"/>
                </a:cxn>
                <a:cxn ang="0">
                  <a:pos x="155" y="813"/>
                </a:cxn>
                <a:cxn ang="0">
                  <a:pos x="132" y="824"/>
                </a:cxn>
                <a:cxn ang="0">
                  <a:pos x="110" y="832"/>
                </a:cxn>
                <a:cxn ang="0">
                  <a:pos x="87" y="836"/>
                </a:cxn>
                <a:cxn ang="0">
                  <a:pos x="64" y="836"/>
                </a:cxn>
                <a:cxn ang="0">
                  <a:pos x="43" y="831"/>
                </a:cxn>
                <a:cxn ang="0">
                  <a:pos x="21" y="817"/>
                </a:cxn>
                <a:cxn ang="0">
                  <a:pos x="0" y="797"/>
                </a:cxn>
                <a:cxn ang="0">
                  <a:pos x="1" y="600"/>
                </a:cxn>
                <a:cxn ang="0">
                  <a:pos x="1" y="402"/>
                </a:cxn>
                <a:cxn ang="0">
                  <a:pos x="2" y="205"/>
                </a:cxn>
                <a:cxn ang="0">
                  <a:pos x="2" y="7"/>
                </a:cxn>
              </a:cxnLst>
              <a:rect l="0" t="0" r="r" b="b"/>
              <a:pathLst>
                <a:path w="180" h="836">
                  <a:moveTo>
                    <a:pt x="2" y="7"/>
                  </a:moveTo>
                  <a:lnTo>
                    <a:pt x="38" y="13"/>
                  </a:lnTo>
                  <a:lnTo>
                    <a:pt x="69" y="16"/>
                  </a:lnTo>
                  <a:lnTo>
                    <a:pt x="93" y="17"/>
                  </a:lnTo>
                  <a:lnTo>
                    <a:pt x="114" y="17"/>
                  </a:lnTo>
                  <a:lnTo>
                    <a:pt x="132" y="15"/>
                  </a:lnTo>
                  <a:lnTo>
                    <a:pt x="148" y="11"/>
                  </a:lnTo>
                  <a:lnTo>
                    <a:pt x="164" y="6"/>
                  </a:lnTo>
                  <a:lnTo>
                    <a:pt x="180" y="0"/>
                  </a:lnTo>
                  <a:lnTo>
                    <a:pt x="179" y="200"/>
                  </a:lnTo>
                  <a:lnTo>
                    <a:pt x="179" y="399"/>
                  </a:lnTo>
                  <a:lnTo>
                    <a:pt x="179" y="600"/>
                  </a:lnTo>
                  <a:lnTo>
                    <a:pt x="178" y="799"/>
                  </a:lnTo>
                  <a:lnTo>
                    <a:pt x="155" y="813"/>
                  </a:lnTo>
                  <a:lnTo>
                    <a:pt x="132" y="824"/>
                  </a:lnTo>
                  <a:lnTo>
                    <a:pt x="110" y="832"/>
                  </a:lnTo>
                  <a:lnTo>
                    <a:pt x="87" y="836"/>
                  </a:lnTo>
                  <a:lnTo>
                    <a:pt x="64" y="836"/>
                  </a:lnTo>
                  <a:lnTo>
                    <a:pt x="43" y="831"/>
                  </a:lnTo>
                  <a:lnTo>
                    <a:pt x="21" y="817"/>
                  </a:lnTo>
                  <a:lnTo>
                    <a:pt x="0" y="797"/>
                  </a:lnTo>
                  <a:lnTo>
                    <a:pt x="1" y="600"/>
                  </a:lnTo>
                  <a:lnTo>
                    <a:pt x="1" y="402"/>
                  </a:lnTo>
                  <a:lnTo>
                    <a:pt x="2" y="205"/>
                  </a:lnTo>
                  <a:lnTo>
                    <a:pt x="2" y="7"/>
                  </a:lnTo>
                  <a:close/>
                </a:path>
              </a:pathLst>
            </a:custGeom>
            <a:solidFill>
              <a:srgbClr val="684200"/>
            </a:solidFill>
            <a:ln w="9525">
              <a:no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1044" name="Freeform 20"/>
            <p:cNvSpPr>
              <a:spLocks/>
            </p:cNvSpPr>
            <p:nvPr/>
          </p:nvSpPr>
          <p:spPr bwMode="auto">
            <a:xfrm>
              <a:off x="3207" y="3458"/>
              <a:ext cx="40" cy="276"/>
            </a:xfrm>
            <a:custGeom>
              <a:avLst/>
              <a:gdLst/>
              <a:ahLst/>
              <a:cxnLst>
                <a:cxn ang="0">
                  <a:pos x="1" y="8"/>
                </a:cxn>
                <a:cxn ang="0">
                  <a:pos x="23" y="11"/>
                </a:cxn>
                <a:cxn ang="0">
                  <a:pos x="41" y="13"/>
                </a:cxn>
                <a:cxn ang="0">
                  <a:pos x="58" y="14"/>
                </a:cxn>
                <a:cxn ang="0">
                  <a:pos x="73" y="13"/>
                </a:cxn>
                <a:cxn ang="0">
                  <a:pos x="85" y="12"/>
                </a:cxn>
                <a:cxn ang="0">
                  <a:pos x="98" y="9"/>
                </a:cxn>
                <a:cxn ang="0">
                  <a:pos x="109" y="5"/>
                </a:cxn>
                <a:cxn ang="0">
                  <a:pos x="120" y="0"/>
                </a:cxn>
                <a:cxn ang="0">
                  <a:pos x="119" y="197"/>
                </a:cxn>
                <a:cxn ang="0">
                  <a:pos x="119" y="393"/>
                </a:cxn>
                <a:cxn ang="0">
                  <a:pos x="119" y="590"/>
                </a:cxn>
                <a:cxn ang="0">
                  <a:pos x="118" y="787"/>
                </a:cxn>
                <a:cxn ang="0">
                  <a:pos x="103" y="801"/>
                </a:cxn>
                <a:cxn ang="0">
                  <a:pos x="89" y="812"/>
                </a:cxn>
                <a:cxn ang="0">
                  <a:pos x="74" y="821"/>
                </a:cxn>
                <a:cxn ang="0">
                  <a:pos x="58" y="827"/>
                </a:cxn>
                <a:cxn ang="0">
                  <a:pos x="43" y="827"/>
                </a:cxn>
                <a:cxn ang="0">
                  <a:pos x="29" y="821"/>
                </a:cxn>
                <a:cxn ang="0">
                  <a:pos x="14" y="809"/>
                </a:cxn>
                <a:cxn ang="0">
                  <a:pos x="0" y="788"/>
                </a:cxn>
                <a:cxn ang="0">
                  <a:pos x="0" y="594"/>
                </a:cxn>
                <a:cxn ang="0">
                  <a:pos x="0" y="399"/>
                </a:cxn>
                <a:cxn ang="0">
                  <a:pos x="0" y="203"/>
                </a:cxn>
                <a:cxn ang="0">
                  <a:pos x="1" y="8"/>
                </a:cxn>
              </a:cxnLst>
              <a:rect l="0" t="0" r="r" b="b"/>
              <a:pathLst>
                <a:path w="120" h="827">
                  <a:moveTo>
                    <a:pt x="1" y="8"/>
                  </a:moveTo>
                  <a:lnTo>
                    <a:pt x="23" y="11"/>
                  </a:lnTo>
                  <a:lnTo>
                    <a:pt x="41" y="13"/>
                  </a:lnTo>
                  <a:lnTo>
                    <a:pt x="58" y="14"/>
                  </a:lnTo>
                  <a:lnTo>
                    <a:pt x="73" y="13"/>
                  </a:lnTo>
                  <a:lnTo>
                    <a:pt x="85" y="12"/>
                  </a:lnTo>
                  <a:lnTo>
                    <a:pt x="98" y="9"/>
                  </a:lnTo>
                  <a:lnTo>
                    <a:pt x="109" y="5"/>
                  </a:lnTo>
                  <a:lnTo>
                    <a:pt x="120" y="0"/>
                  </a:lnTo>
                  <a:lnTo>
                    <a:pt x="119" y="197"/>
                  </a:lnTo>
                  <a:lnTo>
                    <a:pt x="119" y="393"/>
                  </a:lnTo>
                  <a:lnTo>
                    <a:pt x="119" y="590"/>
                  </a:lnTo>
                  <a:lnTo>
                    <a:pt x="118" y="787"/>
                  </a:lnTo>
                  <a:lnTo>
                    <a:pt x="103" y="801"/>
                  </a:lnTo>
                  <a:lnTo>
                    <a:pt x="89" y="812"/>
                  </a:lnTo>
                  <a:lnTo>
                    <a:pt x="74" y="821"/>
                  </a:lnTo>
                  <a:lnTo>
                    <a:pt x="58" y="827"/>
                  </a:lnTo>
                  <a:lnTo>
                    <a:pt x="43" y="827"/>
                  </a:lnTo>
                  <a:lnTo>
                    <a:pt x="29" y="821"/>
                  </a:lnTo>
                  <a:lnTo>
                    <a:pt x="14" y="809"/>
                  </a:lnTo>
                  <a:lnTo>
                    <a:pt x="0" y="788"/>
                  </a:lnTo>
                  <a:lnTo>
                    <a:pt x="0" y="594"/>
                  </a:lnTo>
                  <a:lnTo>
                    <a:pt x="0" y="399"/>
                  </a:lnTo>
                  <a:lnTo>
                    <a:pt x="0" y="203"/>
                  </a:lnTo>
                  <a:lnTo>
                    <a:pt x="1" y="8"/>
                  </a:lnTo>
                  <a:close/>
                </a:path>
              </a:pathLst>
            </a:custGeom>
            <a:solidFill>
              <a:srgbClr val="7C4400"/>
            </a:solidFill>
            <a:ln w="9525">
              <a:no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1045" name="Freeform 21"/>
            <p:cNvSpPr>
              <a:spLocks/>
            </p:cNvSpPr>
            <p:nvPr/>
          </p:nvSpPr>
          <p:spPr bwMode="auto">
            <a:xfrm>
              <a:off x="3217" y="3460"/>
              <a:ext cx="20" cy="272"/>
            </a:xfrm>
            <a:custGeom>
              <a:avLst/>
              <a:gdLst/>
              <a:ahLst/>
              <a:cxnLst>
                <a:cxn ang="0">
                  <a:pos x="1" y="9"/>
                </a:cxn>
                <a:cxn ang="0">
                  <a:pos x="7" y="12"/>
                </a:cxn>
                <a:cxn ang="0">
                  <a:pos x="15" y="13"/>
                </a:cxn>
                <a:cxn ang="0">
                  <a:pos x="23" y="14"/>
                </a:cxn>
                <a:cxn ang="0">
                  <a:pos x="31" y="14"/>
                </a:cxn>
                <a:cxn ang="0">
                  <a:pos x="39" y="13"/>
                </a:cxn>
                <a:cxn ang="0">
                  <a:pos x="47" y="9"/>
                </a:cxn>
                <a:cxn ang="0">
                  <a:pos x="55" y="6"/>
                </a:cxn>
                <a:cxn ang="0">
                  <a:pos x="61" y="0"/>
                </a:cxn>
                <a:cxn ang="0">
                  <a:pos x="60" y="777"/>
                </a:cxn>
                <a:cxn ang="0">
                  <a:pos x="53" y="789"/>
                </a:cxn>
                <a:cxn ang="0">
                  <a:pos x="45" y="802"/>
                </a:cxn>
                <a:cxn ang="0">
                  <a:pos x="37" y="811"/>
                </a:cxn>
                <a:cxn ang="0">
                  <a:pos x="30" y="816"/>
                </a:cxn>
                <a:cxn ang="0">
                  <a:pos x="22" y="817"/>
                </a:cxn>
                <a:cxn ang="0">
                  <a:pos x="14" y="813"/>
                </a:cxn>
                <a:cxn ang="0">
                  <a:pos x="6" y="802"/>
                </a:cxn>
                <a:cxn ang="0">
                  <a:pos x="0" y="782"/>
                </a:cxn>
                <a:cxn ang="0">
                  <a:pos x="1" y="9"/>
                </a:cxn>
              </a:cxnLst>
              <a:rect l="0" t="0" r="r" b="b"/>
              <a:pathLst>
                <a:path w="61" h="817">
                  <a:moveTo>
                    <a:pt x="1" y="9"/>
                  </a:moveTo>
                  <a:lnTo>
                    <a:pt x="7" y="12"/>
                  </a:lnTo>
                  <a:lnTo>
                    <a:pt x="15" y="13"/>
                  </a:lnTo>
                  <a:lnTo>
                    <a:pt x="23" y="14"/>
                  </a:lnTo>
                  <a:lnTo>
                    <a:pt x="31" y="14"/>
                  </a:lnTo>
                  <a:lnTo>
                    <a:pt x="39" y="13"/>
                  </a:lnTo>
                  <a:lnTo>
                    <a:pt x="47" y="9"/>
                  </a:lnTo>
                  <a:lnTo>
                    <a:pt x="55" y="6"/>
                  </a:lnTo>
                  <a:lnTo>
                    <a:pt x="61" y="0"/>
                  </a:lnTo>
                  <a:lnTo>
                    <a:pt x="60" y="777"/>
                  </a:lnTo>
                  <a:lnTo>
                    <a:pt x="53" y="789"/>
                  </a:lnTo>
                  <a:lnTo>
                    <a:pt x="45" y="802"/>
                  </a:lnTo>
                  <a:lnTo>
                    <a:pt x="37" y="811"/>
                  </a:lnTo>
                  <a:lnTo>
                    <a:pt x="30" y="816"/>
                  </a:lnTo>
                  <a:lnTo>
                    <a:pt x="22" y="817"/>
                  </a:lnTo>
                  <a:lnTo>
                    <a:pt x="14" y="813"/>
                  </a:lnTo>
                  <a:lnTo>
                    <a:pt x="6" y="802"/>
                  </a:lnTo>
                  <a:lnTo>
                    <a:pt x="0" y="782"/>
                  </a:lnTo>
                  <a:lnTo>
                    <a:pt x="1" y="9"/>
                  </a:lnTo>
                  <a:close/>
                </a:path>
              </a:pathLst>
            </a:custGeom>
            <a:solidFill>
              <a:srgbClr val="8C4400"/>
            </a:solidFill>
            <a:ln w="9525">
              <a:no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1046" name="Freeform 22"/>
            <p:cNvSpPr>
              <a:spLocks/>
            </p:cNvSpPr>
            <p:nvPr/>
          </p:nvSpPr>
          <p:spPr bwMode="auto">
            <a:xfrm>
              <a:off x="3156" y="3760"/>
              <a:ext cx="95" cy="91"/>
            </a:xfrm>
            <a:custGeom>
              <a:avLst/>
              <a:gdLst/>
              <a:ahLst/>
              <a:cxnLst>
                <a:cxn ang="0">
                  <a:pos x="287" y="35"/>
                </a:cxn>
                <a:cxn ang="0">
                  <a:pos x="279" y="141"/>
                </a:cxn>
                <a:cxn ang="0">
                  <a:pos x="227" y="244"/>
                </a:cxn>
                <a:cxn ang="0">
                  <a:pos x="206" y="254"/>
                </a:cxn>
                <a:cxn ang="0">
                  <a:pos x="187" y="262"/>
                </a:cxn>
                <a:cxn ang="0">
                  <a:pos x="171" y="268"/>
                </a:cxn>
                <a:cxn ang="0">
                  <a:pos x="158" y="272"/>
                </a:cxn>
                <a:cxn ang="0">
                  <a:pos x="145" y="273"/>
                </a:cxn>
                <a:cxn ang="0">
                  <a:pos x="134" y="273"/>
                </a:cxn>
                <a:cxn ang="0">
                  <a:pos x="124" y="271"/>
                </a:cxn>
                <a:cxn ang="0">
                  <a:pos x="113" y="268"/>
                </a:cxn>
                <a:cxn ang="0">
                  <a:pos x="104" y="262"/>
                </a:cxn>
                <a:cxn ang="0">
                  <a:pos x="94" y="255"/>
                </a:cxn>
                <a:cxn ang="0">
                  <a:pos x="85" y="247"/>
                </a:cxn>
                <a:cxn ang="0">
                  <a:pos x="74" y="237"/>
                </a:cxn>
                <a:cxn ang="0">
                  <a:pos x="62" y="226"/>
                </a:cxn>
                <a:cxn ang="0">
                  <a:pos x="50" y="212"/>
                </a:cxn>
                <a:cxn ang="0">
                  <a:pos x="35" y="198"/>
                </a:cxn>
                <a:cxn ang="0">
                  <a:pos x="18" y="184"/>
                </a:cxn>
                <a:cxn ang="0">
                  <a:pos x="0" y="0"/>
                </a:cxn>
                <a:cxn ang="0">
                  <a:pos x="17" y="5"/>
                </a:cxn>
                <a:cxn ang="0">
                  <a:pos x="34" y="8"/>
                </a:cxn>
                <a:cxn ang="0">
                  <a:pos x="51" y="12"/>
                </a:cxn>
                <a:cxn ang="0">
                  <a:pos x="69" y="14"/>
                </a:cxn>
                <a:cxn ang="0">
                  <a:pos x="87" y="17"/>
                </a:cxn>
                <a:cxn ang="0">
                  <a:pos x="105" y="19"/>
                </a:cxn>
                <a:cxn ang="0">
                  <a:pos x="124" y="22"/>
                </a:cxn>
                <a:cxn ang="0">
                  <a:pos x="142" y="23"/>
                </a:cxn>
                <a:cxn ang="0">
                  <a:pos x="161" y="25"/>
                </a:cxn>
                <a:cxn ang="0">
                  <a:pos x="179" y="26"/>
                </a:cxn>
                <a:cxn ang="0">
                  <a:pos x="197" y="29"/>
                </a:cxn>
                <a:cxn ang="0">
                  <a:pos x="217" y="30"/>
                </a:cxn>
                <a:cxn ang="0">
                  <a:pos x="235" y="31"/>
                </a:cxn>
                <a:cxn ang="0">
                  <a:pos x="252" y="32"/>
                </a:cxn>
                <a:cxn ang="0">
                  <a:pos x="270" y="34"/>
                </a:cxn>
                <a:cxn ang="0">
                  <a:pos x="287" y="35"/>
                </a:cxn>
              </a:cxnLst>
              <a:rect l="0" t="0" r="r" b="b"/>
              <a:pathLst>
                <a:path w="287" h="273">
                  <a:moveTo>
                    <a:pt x="287" y="35"/>
                  </a:moveTo>
                  <a:lnTo>
                    <a:pt x="279" y="141"/>
                  </a:lnTo>
                  <a:lnTo>
                    <a:pt x="227" y="244"/>
                  </a:lnTo>
                  <a:lnTo>
                    <a:pt x="206" y="254"/>
                  </a:lnTo>
                  <a:lnTo>
                    <a:pt x="187" y="262"/>
                  </a:lnTo>
                  <a:lnTo>
                    <a:pt x="171" y="268"/>
                  </a:lnTo>
                  <a:lnTo>
                    <a:pt x="158" y="272"/>
                  </a:lnTo>
                  <a:lnTo>
                    <a:pt x="145" y="273"/>
                  </a:lnTo>
                  <a:lnTo>
                    <a:pt x="134" y="273"/>
                  </a:lnTo>
                  <a:lnTo>
                    <a:pt x="124" y="271"/>
                  </a:lnTo>
                  <a:lnTo>
                    <a:pt x="113" y="268"/>
                  </a:lnTo>
                  <a:lnTo>
                    <a:pt x="104" y="262"/>
                  </a:lnTo>
                  <a:lnTo>
                    <a:pt x="94" y="255"/>
                  </a:lnTo>
                  <a:lnTo>
                    <a:pt x="85" y="247"/>
                  </a:lnTo>
                  <a:lnTo>
                    <a:pt x="74" y="237"/>
                  </a:lnTo>
                  <a:lnTo>
                    <a:pt x="62" y="226"/>
                  </a:lnTo>
                  <a:lnTo>
                    <a:pt x="50" y="212"/>
                  </a:lnTo>
                  <a:lnTo>
                    <a:pt x="35" y="198"/>
                  </a:lnTo>
                  <a:lnTo>
                    <a:pt x="18" y="184"/>
                  </a:lnTo>
                  <a:lnTo>
                    <a:pt x="0" y="0"/>
                  </a:lnTo>
                  <a:lnTo>
                    <a:pt x="17" y="5"/>
                  </a:lnTo>
                  <a:lnTo>
                    <a:pt x="34" y="8"/>
                  </a:lnTo>
                  <a:lnTo>
                    <a:pt x="51" y="12"/>
                  </a:lnTo>
                  <a:lnTo>
                    <a:pt x="69" y="14"/>
                  </a:lnTo>
                  <a:lnTo>
                    <a:pt x="87" y="17"/>
                  </a:lnTo>
                  <a:lnTo>
                    <a:pt x="105" y="19"/>
                  </a:lnTo>
                  <a:lnTo>
                    <a:pt x="124" y="22"/>
                  </a:lnTo>
                  <a:lnTo>
                    <a:pt x="142" y="23"/>
                  </a:lnTo>
                  <a:lnTo>
                    <a:pt x="161" y="25"/>
                  </a:lnTo>
                  <a:lnTo>
                    <a:pt x="179" y="26"/>
                  </a:lnTo>
                  <a:lnTo>
                    <a:pt x="197" y="29"/>
                  </a:lnTo>
                  <a:lnTo>
                    <a:pt x="217" y="30"/>
                  </a:lnTo>
                  <a:lnTo>
                    <a:pt x="235" y="31"/>
                  </a:lnTo>
                  <a:lnTo>
                    <a:pt x="252" y="32"/>
                  </a:lnTo>
                  <a:lnTo>
                    <a:pt x="270" y="34"/>
                  </a:lnTo>
                  <a:lnTo>
                    <a:pt x="287" y="35"/>
                  </a:lnTo>
                  <a:close/>
                </a:path>
              </a:pathLst>
            </a:custGeom>
            <a:solidFill>
              <a:srgbClr val="8C4400"/>
            </a:solidFill>
            <a:ln w="9525">
              <a:no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1047" name="Freeform 23"/>
            <p:cNvSpPr>
              <a:spLocks/>
            </p:cNvSpPr>
            <p:nvPr/>
          </p:nvSpPr>
          <p:spPr bwMode="auto">
            <a:xfrm>
              <a:off x="3158" y="3763"/>
              <a:ext cx="90" cy="87"/>
            </a:xfrm>
            <a:custGeom>
              <a:avLst/>
              <a:gdLst/>
              <a:ahLst/>
              <a:cxnLst>
                <a:cxn ang="0">
                  <a:pos x="270" y="34"/>
                </a:cxn>
                <a:cxn ang="0">
                  <a:pos x="268" y="59"/>
                </a:cxn>
                <a:cxn ang="0">
                  <a:pos x="266" y="83"/>
                </a:cxn>
                <a:cxn ang="0">
                  <a:pos x="264" y="108"/>
                </a:cxn>
                <a:cxn ang="0">
                  <a:pos x="262" y="133"/>
                </a:cxn>
                <a:cxn ang="0">
                  <a:pos x="255" y="145"/>
                </a:cxn>
                <a:cxn ang="0">
                  <a:pos x="249" y="158"/>
                </a:cxn>
                <a:cxn ang="0">
                  <a:pos x="243" y="170"/>
                </a:cxn>
                <a:cxn ang="0">
                  <a:pos x="237" y="183"/>
                </a:cxn>
                <a:cxn ang="0">
                  <a:pos x="231" y="195"/>
                </a:cxn>
                <a:cxn ang="0">
                  <a:pos x="224" y="208"/>
                </a:cxn>
                <a:cxn ang="0">
                  <a:pos x="219" y="220"/>
                </a:cxn>
                <a:cxn ang="0">
                  <a:pos x="212" y="233"/>
                </a:cxn>
                <a:cxn ang="0">
                  <a:pos x="193" y="242"/>
                </a:cxn>
                <a:cxn ang="0">
                  <a:pos x="175" y="250"/>
                </a:cxn>
                <a:cxn ang="0">
                  <a:pos x="160" y="255"/>
                </a:cxn>
                <a:cxn ang="0">
                  <a:pos x="146" y="259"/>
                </a:cxn>
                <a:cxn ang="0">
                  <a:pos x="135" y="260"/>
                </a:cxn>
                <a:cxn ang="0">
                  <a:pos x="125" y="260"/>
                </a:cxn>
                <a:cxn ang="0">
                  <a:pos x="114" y="257"/>
                </a:cxn>
                <a:cxn ang="0">
                  <a:pos x="105" y="254"/>
                </a:cxn>
                <a:cxn ang="0">
                  <a:pos x="97" y="248"/>
                </a:cxn>
                <a:cxn ang="0">
                  <a:pos x="88" y="242"/>
                </a:cxn>
                <a:cxn ang="0">
                  <a:pos x="79" y="234"/>
                </a:cxn>
                <a:cxn ang="0">
                  <a:pos x="69" y="225"/>
                </a:cxn>
                <a:cxn ang="0">
                  <a:pos x="58" y="213"/>
                </a:cxn>
                <a:cxn ang="0">
                  <a:pos x="45" y="202"/>
                </a:cxn>
                <a:cxn ang="0">
                  <a:pos x="32" y="188"/>
                </a:cxn>
                <a:cxn ang="0">
                  <a:pos x="16" y="175"/>
                </a:cxn>
                <a:cxn ang="0">
                  <a:pos x="11" y="132"/>
                </a:cxn>
                <a:cxn ang="0">
                  <a:pos x="8" y="87"/>
                </a:cxn>
                <a:cxn ang="0">
                  <a:pos x="3" y="44"/>
                </a:cxn>
                <a:cxn ang="0">
                  <a:pos x="0" y="0"/>
                </a:cxn>
                <a:cxn ang="0">
                  <a:pos x="16" y="5"/>
                </a:cxn>
                <a:cxn ang="0">
                  <a:pos x="32" y="8"/>
                </a:cxn>
                <a:cxn ang="0">
                  <a:pos x="48" y="12"/>
                </a:cxn>
                <a:cxn ang="0">
                  <a:pos x="65" y="14"/>
                </a:cxn>
                <a:cxn ang="0">
                  <a:pos x="82" y="17"/>
                </a:cxn>
                <a:cxn ang="0">
                  <a:pos x="99" y="20"/>
                </a:cxn>
                <a:cxn ang="0">
                  <a:pos x="116" y="22"/>
                </a:cxn>
                <a:cxn ang="0">
                  <a:pos x="134" y="23"/>
                </a:cxn>
                <a:cxn ang="0">
                  <a:pos x="151" y="25"/>
                </a:cxn>
                <a:cxn ang="0">
                  <a:pos x="168" y="26"/>
                </a:cxn>
                <a:cxn ang="0">
                  <a:pos x="186" y="27"/>
                </a:cxn>
                <a:cxn ang="0">
                  <a:pos x="203" y="30"/>
                </a:cxn>
                <a:cxn ang="0">
                  <a:pos x="220" y="31"/>
                </a:cxn>
                <a:cxn ang="0">
                  <a:pos x="237" y="32"/>
                </a:cxn>
                <a:cxn ang="0">
                  <a:pos x="254" y="33"/>
                </a:cxn>
                <a:cxn ang="0">
                  <a:pos x="270" y="34"/>
                </a:cxn>
              </a:cxnLst>
              <a:rect l="0" t="0" r="r" b="b"/>
              <a:pathLst>
                <a:path w="270" h="260">
                  <a:moveTo>
                    <a:pt x="270" y="34"/>
                  </a:moveTo>
                  <a:lnTo>
                    <a:pt x="268" y="59"/>
                  </a:lnTo>
                  <a:lnTo>
                    <a:pt x="266" y="83"/>
                  </a:lnTo>
                  <a:lnTo>
                    <a:pt x="264" y="108"/>
                  </a:lnTo>
                  <a:lnTo>
                    <a:pt x="262" y="133"/>
                  </a:lnTo>
                  <a:lnTo>
                    <a:pt x="255" y="145"/>
                  </a:lnTo>
                  <a:lnTo>
                    <a:pt x="249" y="158"/>
                  </a:lnTo>
                  <a:lnTo>
                    <a:pt x="243" y="170"/>
                  </a:lnTo>
                  <a:lnTo>
                    <a:pt x="237" y="183"/>
                  </a:lnTo>
                  <a:lnTo>
                    <a:pt x="231" y="195"/>
                  </a:lnTo>
                  <a:lnTo>
                    <a:pt x="224" y="208"/>
                  </a:lnTo>
                  <a:lnTo>
                    <a:pt x="219" y="220"/>
                  </a:lnTo>
                  <a:lnTo>
                    <a:pt x="212" y="233"/>
                  </a:lnTo>
                  <a:lnTo>
                    <a:pt x="193" y="242"/>
                  </a:lnTo>
                  <a:lnTo>
                    <a:pt x="175" y="250"/>
                  </a:lnTo>
                  <a:lnTo>
                    <a:pt x="160" y="255"/>
                  </a:lnTo>
                  <a:lnTo>
                    <a:pt x="146" y="259"/>
                  </a:lnTo>
                  <a:lnTo>
                    <a:pt x="135" y="260"/>
                  </a:lnTo>
                  <a:lnTo>
                    <a:pt x="125" y="260"/>
                  </a:lnTo>
                  <a:lnTo>
                    <a:pt x="114" y="257"/>
                  </a:lnTo>
                  <a:lnTo>
                    <a:pt x="105" y="254"/>
                  </a:lnTo>
                  <a:lnTo>
                    <a:pt x="97" y="248"/>
                  </a:lnTo>
                  <a:lnTo>
                    <a:pt x="88" y="242"/>
                  </a:lnTo>
                  <a:lnTo>
                    <a:pt x="79" y="234"/>
                  </a:lnTo>
                  <a:lnTo>
                    <a:pt x="69" y="225"/>
                  </a:lnTo>
                  <a:lnTo>
                    <a:pt x="58" y="213"/>
                  </a:lnTo>
                  <a:lnTo>
                    <a:pt x="45" y="202"/>
                  </a:lnTo>
                  <a:lnTo>
                    <a:pt x="32" y="188"/>
                  </a:lnTo>
                  <a:lnTo>
                    <a:pt x="16" y="175"/>
                  </a:lnTo>
                  <a:lnTo>
                    <a:pt x="11" y="132"/>
                  </a:lnTo>
                  <a:lnTo>
                    <a:pt x="8" y="87"/>
                  </a:lnTo>
                  <a:lnTo>
                    <a:pt x="3" y="44"/>
                  </a:lnTo>
                  <a:lnTo>
                    <a:pt x="0" y="0"/>
                  </a:lnTo>
                  <a:lnTo>
                    <a:pt x="16" y="5"/>
                  </a:lnTo>
                  <a:lnTo>
                    <a:pt x="32" y="8"/>
                  </a:lnTo>
                  <a:lnTo>
                    <a:pt x="48" y="12"/>
                  </a:lnTo>
                  <a:lnTo>
                    <a:pt x="65" y="14"/>
                  </a:lnTo>
                  <a:lnTo>
                    <a:pt x="82" y="17"/>
                  </a:lnTo>
                  <a:lnTo>
                    <a:pt x="99" y="20"/>
                  </a:lnTo>
                  <a:lnTo>
                    <a:pt x="116" y="22"/>
                  </a:lnTo>
                  <a:lnTo>
                    <a:pt x="134" y="23"/>
                  </a:lnTo>
                  <a:lnTo>
                    <a:pt x="151" y="25"/>
                  </a:lnTo>
                  <a:lnTo>
                    <a:pt x="168" y="26"/>
                  </a:lnTo>
                  <a:lnTo>
                    <a:pt x="186" y="27"/>
                  </a:lnTo>
                  <a:lnTo>
                    <a:pt x="203" y="30"/>
                  </a:lnTo>
                  <a:lnTo>
                    <a:pt x="220" y="31"/>
                  </a:lnTo>
                  <a:lnTo>
                    <a:pt x="237" y="32"/>
                  </a:lnTo>
                  <a:lnTo>
                    <a:pt x="254" y="33"/>
                  </a:lnTo>
                  <a:lnTo>
                    <a:pt x="270" y="34"/>
                  </a:lnTo>
                  <a:close/>
                </a:path>
              </a:pathLst>
            </a:custGeom>
            <a:solidFill>
              <a:srgbClr val="914900"/>
            </a:solidFill>
            <a:ln w="9525">
              <a:no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1048" name="Freeform 24"/>
            <p:cNvSpPr>
              <a:spLocks/>
            </p:cNvSpPr>
            <p:nvPr/>
          </p:nvSpPr>
          <p:spPr bwMode="auto">
            <a:xfrm>
              <a:off x="3161" y="3767"/>
              <a:ext cx="84" cy="80"/>
            </a:xfrm>
            <a:custGeom>
              <a:avLst/>
              <a:gdLst/>
              <a:ahLst/>
              <a:cxnLst>
                <a:cxn ang="0">
                  <a:pos x="254" y="30"/>
                </a:cxn>
                <a:cxn ang="0">
                  <a:pos x="251" y="54"/>
                </a:cxn>
                <a:cxn ang="0">
                  <a:pos x="249" y="77"/>
                </a:cxn>
                <a:cxn ang="0">
                  <a:pos x="248" y="100"/>
                </a:cxn>
                <a:cxn ang="0">
                  <a:pos x="246" y="123"/>
                </a:cxn>
                <a:cxn ang="0">
                  <a:pos x="240" y="134"/>
                </a:cxn>
                <a:cxn ang="0">
                  <a:pos x="234" y="146"/>
                </a:cxn>
                <a:cxn ang="0">
                  <a:pos x="229" y="158"/>
                </a:cxn>
                <a:cxn ang="0">
                  <a:pos x="223" y="170"/>
                </a:cxn>
                <a:cxn ang="0">
                  <a:pos x="216" y="181"/>
                </a:cxn>
                <a:cxn ang="0">
                  <a:pos x="211" y="193"/>
                </a:cxn>
                <a:cxn ang="0">
                  <a:pos x="205" y="205"/>
                </a:cxn>
                <a:cxn ang="0">
                  <a:pos x="199" y="216"/>
                </a:cxn>
                <a:cxn ang="0">
                  <a:pos x="181" y="225"/>
                </a:cxn>
                <a:cxn ang="0">
                  <a:pos x="164" y="232"/>
                </a:cxn>
                <a:cxn ang="0">
                  <a:pos x="151" y="236"/>
                </a:cxn>
                <a:cxn ang="0">
                  <a:pos x="138" y="240"/>
                </a:cxn>
                <a:cxn ang="0">
                  <a:pos x="127" y="241"/>
                </a:cxn>
                <a:cxn ang="0">
                  <a:pos x="116" y="241"/>
                </a:cxn>
                <a:cxn ang="0">
                  <a:pos x="107" y="240"/>
                </a:cxn>
                <a:cxn ang="0">
                  <a:pos x="99" y="236"/>
                </a:cxn>
                <a:cxn ang="0">
                  <a:pos x="92" y="231"/>
                </a:cxn>
                <a:cxn ang="0">
                  <a:pos x="82" y="225"/>
                </a:cxn>
                <a:cxn ang="0">
                  <a:pos x="75" y="217"/>
                </a:cxn>
                <a:cxn ang="0">
                  <a:pos x="64" y="208"/>
                </a:cxn>
                <a:cxn ang="0">
                  <a:pos x="54" y="199"/>
                </a:cxn>
                <a:cxn ang="0">
                  <a:pos x="43" y="188"/>
                </a:cxn>
                <a:cxn ang="0">
                  <a:pos x="30" y="175"/>
                </a:cxn>
                <a:cxn ang="0">
                  <a:pos x="16" y="162"/>
                </a:cxn>
                <a:cxn ang="0">
                  <a:pos x="11" y="121"/>
                </a:cxn>
                <a:cxn ang="0">
                  <a:pos x="8" y="80"/>
                </a:cxn>
                <a:cxn ang="0">
                  <a:pos x="4" y="40"/>
                </a:cxn>
                <a:cxn ang="0">
                  <a:pos x="0" y="0"/>
                </a:cxn>
                <a:cxn ang="0">
                  <a:pos x="14" y="3"/>
                </a:cxn>
                <a:cxn ang="0">
                  <a:pos x="29" y="6"/>
                </a:cxn>
                <a:cxn ang="0">
                  <a:pos x="45" y="9"/>
                </a:cxn>
                <a:cxn ang="0">
                  <a:pos x="61" y="12"/>
                </a:cxn>
                <a:cxn ang="0">
                  <a:pos x="77" y="14"/>
                </a:cxn>
                <a:cxn ang="0">
                  <a:pos x="93" y="15"/>
                </a:cxn>
                <a:cxn ang="0">
                  <a:pos x="109" y="18"/>
                </a:cxn>
                <a:cxn ang="0">
                  <a:pos x="126" y="20"/>
                </a:cxn>
                <a:cxn ang="0">
                  <a:pos x="141" y="21"/>
                </a:cxn>
                <a:cxn ang="0">
                  <a:pos x="157" y="22"/>
                </a:cxn>
                <a:cxn ang="0">
                  <a:pos x="174" y="25"/>
                </a:cxn>
                <a:cxn ang="0">
                  <a:pos x="190" y="26"/>
                </a:cxn>
                <a:cxn ang="0">
                  <a:pos x="206" y="27"/>
                </a:cxn>
                <a:cxn ang="0">
                  <a:pos x="222" y="28"/>
                </a:cxn>
                <a:cxn ang="0">
                  <a:pos x="238" y="29"/>
                </a:cxn>
                <a:cxn ang="0">
                  <a:pos x="254" y="30"/>
                </a:cxn>
              </a:cxnLst>
              <a:rect l="0" t="0" r="r" b="b"/>
              <a:pathLst>
                <a:path w="254" h="241">
                  <a:moveTo>
                    <a:pt x="254" y="30"/>
                  </a:moveTo>
                  <a:lnTo>
                    <a:pt x="251" y="54"/>
                  </a:lnTo>
                  <a:lnTo>
                    <a:pt x="249" y="77"/>
                  </a:lnTo>
                  <a:lnTo>
                    <a:pt x="248" y="100"/>
                  </a:lnTo>
                  <a:lnTo>
                    <a:pt x="246" y="123"/>
                  </a:lnTo>
                  <a:lnTo>
                    <a:pt x="240" y="134"/>
                  </a:lnTo>
                  <a:lnTo>
                    <a:pt x="234" y="146"/>
                  </a:lnTo>
                  <a:lnTo>
                    <a:pt x="229" y="158"/>
                  </a:lnTo>
                  <a:lnTo>
                    <a:pt x="223" y="170"/>
                  </a:lnTo>
                  <a:lnTo>
                    <a:pt x="216" y="181"/>
                  </a:lnTo>
                  <a:lnTo>
                    <a:pt x="211" y="193"/>
                  </a:lnTo>
                  <a:lnTo>
                    <a:pt x="205" y="205"/>
                  </a:lnTo>
                  <a:lnTo>
                    <a:pt x="199" y="216"/>
                  </a:lnTo>
                  <a:lnTo>
                    <a:pt x="181" y="225"/>
                  </a:lnTo>
                  <a:lnTo>
                    <a:pt x="164" y="232"/>
                  </a:lnTo>
                  <a:lnTo>
                    <a:pt x="151" y="236"/>
                  </a:lnTo>
                  <a:lnTo>
                    <a:pt x="138" y="240"/>
                  </a:lnTo>
                  <a:lnTo>
                    <a:pt x="127" y="241"/>
                  </a:lnTo>
                  <a:lnTo>
                    <a:pt x="116" y="241"/>
                  </a:lnTo>
                  <a:lnTo>
                    <a:pt x="107" y="240"/>
                  </a:lnTo>
                  <a:lnTo>
                    <a:pt x="99" y="236"/>
                  </a:lnTo>
                  <a:lnTo>
                    <a:pt x="92" y="231"/>
                  </a:lnTo>
                  <a:lnTo>
                    <a:pt x="82" y="225"/>
                  </a:lnTo>
                  <a:lnTo>
                    <a:pt x="75" y="217"/>
                  </a:lnTo>
                  <a:lnTo>
                    <a:pt x="64" y="208"/>
                  </a:lnTo>
                  <a:lnTo>
                    <a:pt x="54" y="199"/>
                  </a:lnTo>
                  <a:lnTo>
                    <a:pt x="43" y="188"/>
                  </a:lnTo>
                  <a:lnTo>
                    <a:pt x="30" y="175"/>
                  </a:lnTo>
                  <a:lnTo>
                    <a:pt x="16" y="162"/>
                  </a:lnTo>
                  <a:lnTo>
                    <a:pt x="11" y="121"/>
                  </a:lnTo>
                  <a:lnTo>
                    <a:pt x="8" y="80"/>
                  </a:lnTo>
                  <a:lnTo>
                    <a:pt x="4" y="40"/>
                  </a:lnTo>
                  <a:lnTo>
                    <a:pt x="0" y="0"/>
                  </a:lnTo>
                  <a:lnTo>
                    <a:pt x="14" y="3"/>
                  </a:lnTo>
                  <a:lnTo>
                    <a:pt x="29" y="6"/>
                  </a:lnTo>
                  <a:lnTo>
                    <a:pt x="45" y="9"/>
                  </a:lnTo>
                  <a:lnTo>
                    <a:pt x="61" y="12"/>
                  </a:lnTo>
                  <a:lnTo>
                    <a:pt x="77" y="14"/>
                  </a:lnTo>
                  <a:lnTo>
                    <a:pt x="93" y="15"/>
                  </a:lnTo>
                  <a:lnTo>
                    <a:pt x="109" y="18"/>
                  </a:lnTo>
                  <a:lnTo>
                    <a:pt x="126" y="20"/>
                  </a:lnTo>
                  <a:lnTo>
                    <a:pt x="141" y="21"/>
                  </a:lnTo>
                  <a:lnTo>
                    <a:pt x="157" y="22"/>
                  </a:lnTo>
                  <a:lnTo>
                    <a:pt x="174" y="25"/>
                  </a:lnTo>
                  <a:lnTo>
                    <a:pt x="190" y="26"/>
                  </a:lnTo>
                  <a:lnTo>
                    <a:pt x="206" y="27"/>
                  </a:lnTo>
                  <a:lnTo>
                    <a:pt x="222" y="28"/>
                  </a:lnTo>
                  <a:lnTo>
                    <a:pt x="238" y="29"/>
                  </a:lnTo>
                  <a:lnTo>
                    <a:pt x="254" y="30"/>
                  </a:lnTo>
                  <a:close/>
                </a:path>
              </a:pathLst>
            </a:custGeom>
            <a:solidFill>
              <a:srgbClr val="934C00"/>
            </a:solidFill>
            <a:ln w="9525">
              <a:no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1049" name="Freeform 25"/>
            <p:cNvSpPr>
              <a:spLocks/>
            </p:cNvSpPr>
            <p:nvPr/>
          </p:nvSpPr>
          <p:spPr bwMode="auto">
            <a:xfrm>
              <a:off x="3163" y="3770"/>
              <a:ext cx="79" cy="75"/>
            </a:xfrm>
            <a:custGeom>
              <a:avLst/>
              <a:gdLst/>
              <a:ahLst/>
              <a:cxnLst>
                <a:cxn ang="0">
                  <a:pos x="237" y="28"/>
                </a:cxn>
                <a:cxn ang="0">
                  <a:pos x="236" y="50"/>
                </a:cxn>
                <a:cxn ang="0">
                  <a:pos x="234" y="71"/>
                </a:cxn>
                <a:cxn ang="0">
                  <a:pos x="233" y="94"/>
                </a:cxn>
                <a:cxn ang="0">
                  <a:pos x="231" y="115"/>
                </a:cxn>
                <a:cxn ang="0">
                  <a:pos x="225" y="126"/>
                </a:cxn>
                <a:cxn ang="0">
                  <a:pos x="219" y="137"/>
                </a:cxn>
                <a:cxn ang="0">
                  <a:pos x="215" y="147"/>
                </a:cxn>
                <a:cxn ang="0">
                  <a:pos x="209" y="158"/>
                </a:cxn>
                <a:cxn ang="0">
                  <a:pos x="203" y="170"/>
                </a:cxn>
                <a:cxn ang="0">
                  <a:pos x="199" y="180"/>
                </a:cxn>
                <a:cxn ang="0">
                  <a:pos x="193" y="191"/>
                </a:cxn>
                <a:cxn ang="0">
                  <a:pos x="188" y="201"/>
                </a:cxn>
                <a:cxn ang="0">
                  <a:pos x="155" y="216"/>
                </a:cxn>
                <a:cxn ang="0">
                  <a:pos x="130" y="224"/>
                </a:cxn>
                <a:cxn ang="0">
                  <a:pos x="110" y="225"/>
                </a:cxn>
                <a:cxn ang="0">
                  <a:pos x="95" y="221"/>
                </a:cxn>
                <a:cxn ang="0">
                  <a:pos x="79" y="211"/>
                </a:cxn>
                <a:cxn ang="0">
                  <a:pos x="62" y="195"/>
                </a:cxn>
                <a:cxn ang="0">
                  <a:pos x="41" y="175"/>
                </a:cxn>
                <a:cxn ang="0">
                  <a:pos x="15" y="152"/>
                </a:cxn>
                <a:cxn ang="0">
                  <a:pos x="12" y="113"/>
                </a:cxn>
                <a:cxn ang="0">
                  <a:pos x="8" y="76"/>
                </a:cxn>
                <a:cxn ang="0">
                  <a:pos x="5" y="38"/>
                </a:cxn>
                <a:cxn ang="0">
                  <a:pos x="0" y="0"/>
                </a:cxn>
                <a:cxn ang="0">
                  <a:pos x="14" y="3"/>
                </a:cxn>
                <a:cxn ang="0">
                  <a:pos x="29" y="5"/>
                </a:cxn>
                <a:cxn ang="0">
                  <a:pos x="42" y="9"/>
                </a:cxn>
                <a:cxn ang="0">
                  <a:pos x="57" y="11"/>
                </a:cxn>
                <a:cxn ang="0">
                  <a:pos x="73" y="13"/>
                </a:cxn>
                <a:cxn ang="0">
                  <a:pos x="88" y="16"/>
                </a:cxn>
                <a:cxn ang="0">
                  <a:pos x="103" y="17"/>
                </a:cxn>
                <a:cxn ang="0">
                  <a:pos x="118" y="19"/>
                </a:cxn>
                <a:cxn ang="0">
                  <a:pos x="133" y="20"/>
                </a:cxn>
                <a:cxn ang="0">
                  <a:pos x="149" y="21"/>
                </a:cxn>
                <a:cxn ang="0">
                  <a:pos x="164" y="22"/>
                </a:cxn>
                <a:cxn ang="0">
                  <a:pos x="180" y="24"/>
                </a:cxn>
                <a:cxn ang="0">
                  <a:pos x="194" y="25"/>
                </a:cxn>
                <a:cxn ang="0">
                  <a:pos x="209" y="26"/>
                </a:cxn>
                <a:cxn ang="0">
                  <a:pos x="223" y="27"/>
                </a:cxn>
                <a:cxn ang="0">
                  <a:pos x="237" y="28"/>
                </a:cxn>
              </a:cxnLst>
              <a:rect l="0" t="0" r="r" b="b"/>
              <a:pathLst>
                <a:path w="237" h="225">
                  <a:moveTo>
                    <a:pt x="237" y="28"/>
                  </a:moveTo>
                  <a:lnTo>
                    <a:pt x="236" y="50"/>
                  </a:lnTo>
                  <a:lnTo>
                    <a:pt x="234" y="71"/>
                  </a:lnTo>
                  <a:lnTo>
                    <a:pt x="233" y="94"/>
                  </a:lnTo>
                  <a:lnTo>
                    <a:pt x="231" y="115"/>
                  </a:lnTo>
                  <a:lnTo>
                    <a:pt x="225" y="126"/>
                  </a:lnTo>
                  <a:lnTo>
                    <a:pt x="219" y="137"/>
                  </a:lnTo>
                  <a:lnTo>
                    <a:pt x="215" y="147"/>
                  </a:lnTo>
                  <a:lnTo>
                    <a:pt x="209" y="158"/>
                  </a:lnTo>
                  <a:lnTo>
                    <a:pt x="203" y="170"/>
                  </a:lnTo>
                  <a:lnTo>
                    <a:pt x="199" y="180"/>
                  </a:lnTo>
                  <a:lnTo>
                    <a:pt x="193" y="191"/>
                  </a:lnTo>
                  <a:lnTo>
                    <a:pt x="188" y="201"/>
                  </a:lnTo>
                  <a:lnTo>
                    <a:pt x="155" y="216"/>
                  </a:lnTo>
                  <a:lnTo>
                    <a:pt x="130" y="224"/>
                  </a:lnTo>
                  <a:lnTo>
                    <a:pt x="110" y="225"/>
                  </a:lnTo>
                  <a:lnTo>
                    <a:pt x="95" y="221"/>
                  </a:lnTo>
                  <a:lnTo>
                    <a:pt x="79" y="211"/>
                  </a:lnTo>
                  <a:lnTo>
                    <a:pt x="62" y="195"/>
                  </a:lnTo>
                  <a:lnTo>
                    <a:pt x="41" y="175"/>
                  </a:lnTo>
                  <a:lnTo>
                    <a:pt x="15" y="152"/>
                  </a:lnTo>
                  <a:lnTo>
                    <a:pt x="12" y="113"/>
                  </a:lnTo>
                  <a:lnTo>
                    <a:pt x="8" y="76"/>
                  </a:lnTo>
                  <a:lnTo>
                    <a:pt x="5" y="38"/>
                  </a:lnTo>
                  <a:lnTo>
                    <a:pt x="0" y="0"/>
                  </a:lnTo>
                  <a:lnTo>
                    <a:pt x="14" y="3"/>
                  </a:lnTo>
                  <a:lnTo>
                    <a:pt x="29" y="5"/>
                  </a:lnTo>
                  <a:lnTo>
                    <a:pt x="42" y="9"/>
                  </a:lnTo>
                  <a:lnTo>
                    <a:pt x="57" y="11"/>
                  </a:lnTo>
                  <a:lnTo>
                    <a:pt x="73" y="13"/>
                  </a:lnTo>
                  <a:lnTo>
                    <a:pt x="88" y="16"/>
                  </a:lnTo>
                  <a:lnTo>
                    <a:pt x="103" y="17"/>
                  </a:lnTo>
                  <a:lnTo>
                    <a:pt x="118" y="19"/>
                  </a:lnTo>
                  <a:lnTo>
                    <a:pt x="133" y="20"/>
                  </a:lnTo>
                  <a:lnTo>
                    <a:pt x="149" y="21"/>
                  </a:lnTo>
                  <a:lnTo>
                    <a:pt x="164" y="22"/>
                  </a:lnTo>
                  <a:lnTo>
                    <a:pt x="180" y="24"/>
                  </a:lnTo>
                  <a:lnTo>
                    <a:pt x="194" y="25"/>
                  </a:lnTo>
                  <a:lnTo>
                    <a:pt x="209" y="26"/>
                  </a:lnTo>
                  <a:lnTo>
                    <a:pt x="223" y="27"/>
                  </a:lnTo>
                  <a:lnTo>
                    <a:pt x="237" y="28"/>
                  </a:lnTo>
                  <a:close/>
                </a:path>
              </a:pathLst>
            </a:custGeom>
            <a:solidFill>
              <a:srgbClr val="994F00"/>
            </a:solidFill>
            <a:ln w="9525">
              <a:no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1050" name="Freeform 26"/>
            <p:cNvSpPr>
              <a:spLocks/>
            </p:cNvSpPr>
            <p:nvPr/>
          </p:nvSpPr>
          <p:spPr bwMode="auto">
            <a:xfrm>
              <a:off x="3165" y="3774"/>
              <a:ext cx="74" cy="70"/>
            </a:xfrm>
            <a:custGeom>
              <a:avLst/>
              <a:gdLst/>
              <a:ahLst/>
              <a:cxnLst>
                <a:cxn ang="0">
                  <a:pos x="220" y="26"/>
                </a:cxn>
                <a:cxn ang="0">
                  <a:pos x="219" y="46"/>
                </a:cxn>
                <a:cxn ang="0">
                  <a:pos x="217" y="67"/>
                </a:cxn>
                <a:cxn ang="0">
                  <a:pos x="216" y="87"/>
                </a:cxn>
                <a:cxn ang="0">
                  <a:pos x="214" y="106"/>
                </a:cxn>
                <a:cxn ang="0">
                  <a:pos x="209" y="117"/>
                </a:cxn>
                <a:cxn ang="0">
                  <a:pos x="203" y="127"/>
                </a:cxn>
                <a:cxn ang="0">
                  <a:pos x="199" y="137"/>
                </a:cxn>
                <a:cxn ang="0">
                  <a:pos x="194" y="147"/>
                </a:cxn>
                <a:cxn ang="0">
                  <a:pos x="189" y="157"/>
                </a:cxn>
                <a:cxn ang="0">
                  <a:pos x="184" y="168"/>
                </a:cxn>
                <a:cxn ang="0">
                  <a:pos x="178" y="177"/>
                </a:cxn>
                <a:cxn ang="0">
                  <a:pos x="174" y="187"/>
                </a:cxn>
                <a:cxn ang="0">
                  <a:pos x="143" y="201"/>
                </a:cxn>
                <a:cxn ang="0">
                  <a:pos x="121" y="208"/>
                </a:cxn>
                <a:cxn ang="0">
                  <a:pos x="102" y="210"/>
                </a:cxn>
                <a:cxn ang="0">
                  <a:pos x="88" y="204"/>
                </a:cxn>
                <a:cxn ang="0">
                  <a:pos x="73" y="195"/>
                </a:cxn>
                <a:cxn ang="0">
                  <a:pos x="57" y="180"/>
                </a:cxn>
                <a:cxn ang="0">
                  <a:pos x="38" y="162"/>
                </a:cxn>
                <a:cxn ang="0">
                  <a:pos x="14" y="140"/>
                </a:cxn>
                <a:cxn ang="0">
                  <a:pos x="11" y="105"/>
                </a:cxn>
                <a:cxn ang="0">
                  <a:pos x="7" y="70"/>
                </a:cxn>
                <a:cxn ang="0">
                  <a:pos x="4" y="35"/>
                </a:cxn>
                <a:cxn ang="0">
                  <a:pos x="0" y="0"/>
                </a:cxn>
                <a:cxn ang="0">
                  <a:pos x="13" y="3"/>
                </a:cxn>
                <a:cxn ang="0">
                  <a:pos x="27" y="6"/>
                </a:cxn>
                <a:cxn ang="0">
                  <a:pos x="39" y="8"/>
                </a:cxn>
                <a:cxn ang="0">
                  <a:pos x="53" y="10"/>
                </a:cxn>
                <a:cxn ang="0">
                  <a:pos x="67" y="12"/>
                </a:cxn>
                <a:cxn ang="0">
                  <a:pos x="81" y="14"/>
                </a:cxn>
                <a:cxn ang="0">
                  <a:pos x="95" y="16"/>
                </a:cxn>
                <a:cxn ang="0">
                  <a:pos x="109" y="17"/>
                </a:cxn>
                <a:cxn ang="0">
                  <a:pos x="123" y="18"/>
                </a:cxn>
                <a:cxn ang="0">
                  <a:pos x="138" y="19"/>
                </a:cxn>
                <a:cxn ang="0">
                  <a:pos x="151" y="20"/>
                </a:cxn>
                <a:cxn ang="0">
                  <a:pos x="166" y="22"/>
                </a:cxn>
                <a:cxn ang="0">
                  <a:pos x="180" y="23"/>
                </a:cxn>
                <a:cxn ang="0">
                  <a:pos x="193" y="24"/>
                </a:cxn>
                <a:cxn ang="0">
                  <a:pos x="207" y="25"/>
                </a:cxn>
                <a:cxn ang="0">
                  <a:pos x="220" y="26"/>
                </a:cxn>
              </a:cxnLst>
              <a:rect l="0" t="0" r="r" b="b"/>
              <a:pathLst>
                <a:path w="220" h="210">
                  <a:moveTo>
                    <a:pt x="220" y="26"/>
                  </a:moveTo>
                  <a:lnTo>
                    <a:pt x="219" y="46"/>
                  </a:lnTo>
                  <a:lnTo>
                    <a:pt x="217" y="67"/>
                  </a:lnTo>
                  <a:lnTo>
                    <a:pt x="216" y="87"/>
                  </a:lnTo>
                  <a:lnTo>
                    <a:pt x="214" y="106"/>
                  </a:lnTo>
                  <a:lnTo>
                    <a:pt x="209" y="117"/>
                  </a:lnTo>
                  <a:lnTo>
                    <a:pt x="203" y="127"/>
                  </a:lnTo>
                  <a:lnTo>
                    <a:pt x="199" y="137"/>
                  </a:lnTo>
                  <a:lnTo>
                    <a:pt x="194" y="147"/>
                  </a:lnTo>
                  <a:lnTo>
                    <a:pt x="189" y="157"/>
                  </a:lnTo>
                  <a:lnTo>
                    <a:pt x="184" y="168"/>
                  </a:lnTo>
                  <a:lnTo>
                    <a:pt x="178" y="177"/>
                  </a:lnTo>
                  <a:lnTo>
                    <a:pt x="174" y="187"/>
                  </a:lnTo>
                  <a:lnTo>
                    <a:pt x="143" y="201"/>
                  </a:lnTo>
                  <a:lnTo>
                    <a:pt x="121" y="208"/>
                  </a:lnTo>
                  <a:lnTo>
                    <a:pt x="102" y="210"/>
                  </a:lnTo>
                  <a:lnTo>
                    <a:pt x="88" y="204"/>
                  </a:lnTo>
                  <a:lnTo>
                    <a:pt x="73" y="195"/>
                  </a:lnTo>
                  <a:lnTo>
                    <a:pt x="57" y="180"/>
                  </a:lnTo>
                  <a:lnTo>
                    <a:pt x="38" y="162"/>
                  </a:lnTo>
                  <a:lnTo>
                    <a:pt x="14" y="140"/>
                  </a:lnTo>
                  <a:lnTo>
                    <a:pt x="11" y="105"/>
                  </a:lnTo>
                  <a:lnTo>
                    <a:pt x="7" y="70"/>
                  </a:lnTo>
                  <a:lnTo>
                    <a:pt x="4" y="35"/>
                  </a:lnTo>
                  <a:lnTo>
                    <a:pt x="0" y="0"/>
                  </a:lnTo>
                  <a:lnTo>
                    <a:pt x="13" y="3"/>
                  </a:lnTo>
                  <a:lnTo>
                    <a:pt x="27" y="6"/>
                  </a:lnTo>
                  <a:lnTo>
                    <a:pt x="39" y="8"/>
                  </a:lnTo>
                  <a:lnTo>
                    <a:pt x="53" y="10"/>
                  </a:lnTo>
                  <a:lnTo>
                    <a:pt x="67" y="12"/>
                  </a:lnTo>
                  <a:lnTo>
                    <a:pt x="81" y="14"/>
                  </a:lnTo>
                  <a:lnTo>
                    <a:pt x="95" y="16"/>
                  </a:lnTo>
                  <a:lnTo>
                    <a:pt x="109" y="17"/>
                  </a:lnTo>
                  <a:lnTo>
                    <a:pt x="123" y="18"/>
                  </a:lnTo>
                  <a:lnTo>
                    <a:pt x="138" y="19"/>
                  </a:lnTo>
                  <a:lnTo>
                    <a:pt x="151" y="20"/>
                  </a:lnTo>
                  <a:lnTo>
                    <a:pt x="166" y="22"/>
                  </a:lnTo>
                  <a:lnTo>
                    <a:pt x="180" y="23"/>
                  </a:lnTo>
                  <a:lnTo>
                    <a:pt x="193" y="24"/>
                  </a:lnTo>
                  <a:lnTo>
                    <a:pt x="207" y="25"/>
                  </a:lnTo>
                  <a:lnTo>
                    <a:pt x="220" y="26"/>
                  </a:lnTo>
                  <a:close/>
                </a:path>
              </a:pathLst>
            </a:custGeom>
            <a:solidFill>
              <a:srgbClr val="9B5100"/>
            </a:solidFill>
            <a:ln w="9525">
              <a:no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1051" name="Freeform 27"/>
            <p:cNvSpPr>
              <a:spLocks/>
            </p:cNvSpPr>
            <p:nvPr/>
          </p:nvSpPr>
          <p:spPr bwMode="auto">
            <a:xfrm>
              <a:off x="3168" y="3777"/>
              <a:ext cx="68" cy="65"/>
            </a:xfrm>
            <a:custGeom>
              <a:avLst/>
              <a:gdLst/>
              <a:ahLst/>
              <a:cxnLst>
                <a:cxn ang="0">
                  <a:pos x="204" y="25"/>
                </a:cxn>
                <a:cxn ang="0">
                  <a:pos x="203" y="43"/>
                </a:cxn>
                <a:cxn ang="0">
                  <a:pos x="201" y="61"/>
                </a:cxn>
                <a:cxn ang="0">
                  <a:pos x="200" y="81"/>
                </a:cxn>
                <a:cxn ang="0">
                  <a:pos x="198" y="99"/>
                </a:cxn>
                <a:cxn ang="0">
                  <a:pos x="193" y="108"/>
                </a:cxn>
                <a:cxn ang="0">
                  <a:pos x="188" y="117"/>
                </a:cxn>
                <a:cxn ang="0">
                  <a:pos x="184" y="126"/>
                </a:cxn>
                <a:cxn ang="0">
                  <a:pos x="179" y="136"/>
                </a:cxn>
                <a:cxn ang="0">
                  <a:pos x="175" y="145"/>
                </a:cxn>
                <a:cxn ang="0">
                  <a:pos x="170" y="154"/>
                </a:cxn>
                <a:cxn ang="0">
                  <a:pos x="166" y="163"/>
                </a:cxn>
                <a:cxn ang="0">
                  <a:pos x="161" y="174"/>
                </a:cxn>
                <a:cxn ang="0">
                  <a:pos x="133" y="186"/>
                </a:cxn>
                <a:cxn ang="0">
                  <a:pos x="111" y="193"/>
                </a:cxn>
                <a:cxn ang="0">
                  <a:pos x="94" y="194"/>
                </a:cxn>
                <a:cxn ang="0">
                  <a:pos x="81" y="189"/>
                </a:cxn>
                <a:cxn ang="0">
                  <a:pos x="67" y="180"/>
                </a:cxn>
                <a:cxn ang="0">
                  <a:pos x="52" y="167"/>
                </a:cxn>
                <a:cxn ang="0">
                  <a:pos x="35" y="150"/>
                </a:cxn>
                <a:cxn ang="0">
                  <a:pos x="13" y="129"/>
                </a:cxn>
                <a:cxn ang="0">
                  <a:pos x="10" y="96"/>
                </a:cxn>
                <a:cxn ang="0">
                  <a:pos x="7" y="65"/>
                </a:cxn>
                <a:cxn ang="0">
                  <a:pos x="4" y="32"/>
                </a:cxn>
                <a:cxn ang="0">
                  <a:pos x="0" y="0"/>
                </a:cxn>
                <a:cxn ang="0">
                  <a:pos x="12" y="2"/>
                </a:cxn>
                <a:cxn ang="0">
                  <a:pos x="24" y="5"/>
                </a:cxn>
                <a:cxn ang="0">
                  <a:pos x="37" y="7"/>
                </a:cxn>
                <a:cxn ang="0">
                  <a:pos x="49" y="9"/>
                </a:cxn>
                <a:cxn ang="0">
                  <a:pos x="61" y="12"/>
                </a:cxn>
                <a:cxn ang="0">
                  <a:pos x="75" y="13"/>
                </a:cxn>
                <a:cxn ang="0">
                  <a:pos x="88" y="15"/>
                </a:cxn>
                <a:cxn ang="0">
                  <a:pos x="101" y="16"/>
                </a:cxn>
                <a:cxn ang="0">
                  <a:pos x="114" y="17"/>
                </a:cxn>
                <a:cxn ang="0">
                  <a:pos x="127" y="18"/>
                </a:cxn>
                <a:cxn ang="0">
                  <a:pos x="141" y="19"/>
                </a:cxn>
                <a:cxn ang="0">
                  <a:pos x="153" y="21"/>
                </a:cxn>
                <a:cxn ang="0">
                  <a:pos x="167" y="22"/>
                </a:cxn>
                <a:cxn ang="0">
                  <a:pos x="179" y="23"/>
                </a:cxn>
                <a:cxn ang="0">
                  <a:pos x="192" y="24"/>
                </a:cxn>
                <a:cxn ang="0">
                  <a:pos x="204" y="25"/>
                </a:cxn>
              </a:cxnLst>
              <a:rect l="0" t="0" r="r" b="b"/>
              <a:pathLst>
                <a:path w="204" h="194">
                  <a:moveTo>
                    <a:pt x="204" y="25"/>
                  </a:moveTo>
                  <a:lnTo>
                    <a:pt x="203" y="43"/>
                  </a:lnTo>
                  <a:lnTo>
                    <a:pt x="201" y="61"/>
                  </a:lnTo>
                  <a:lnTo>
                    <a:pt x="200" y="81"/>
                  </a:lnTo>
                  <a:lnTo>
                    <a:pt x="198" y="99"/>
                  </a:lnTo>
                  <a:lnTo>
                    <a:pt x="193" y="108"/>
                  </a:lnTo>
                  <a:lnTo>
                    <a:pt x="188" y="117"/>
                  </a:lnTo>
                  <a:lnTo>
                    <a:pt x="184" y="126"/>
                  </a:lnTo>
                  <a:lnTo>
                    <a:pt x="179" y="136"/>
                  </a:lnTo>
                  <a:lnTo>
                    <a:pt x="175" y="145"/>
                  </a:lnTo>
                  <a:lnTo>
                    <a:pt x="170" y="154"/>
                  </a:lnTo>
                  <a:lnTo>
                    <a:pt x="166" y="163"/>
                  </a:lnTo>
                  <a:lnTo>
                    <a:pt x="161" y="174"/>
                  </a:lnTo>
                  <a:lnTo>
                    <a:pt x="133" y="186"/>
                  </a:lnTo>
                  <a:lnTo>
                    <a:pt x="111" y="193"/>
                  </a:lnTo>
                  <a:lnTo>
                    <a:pt x="94" y="194"/>
                  </a:lnTo>
                  <a:lnTo>
                    <a:pt x="81" y="189"/>
                  </a:lnTo>
                  <a:lnTo>
                    <a:pt x="67" y="180"/>
                  </a:lnTo>
                  <a:lnTo>
                    <a:pt x="52" y="167"/>
                  </a:lnTo>
                  <a:lnTo>
                    <a:pt x="35" y="150"/>
                  </a:lnTo>
                  <a:lnTo>
                    <a:pt x="13" y="129"/>
                  </a:lnTo>
                  <a:lnTo>
                    <a:pt x="10" y="96"/>
                  </a:lnTo>
                  <a:lnTo>
                    <a:pt x="7" y="65"/>
                  </a:lnTo>
                  <a:lnTo>
                    <a:pt x="4" y="32"/>
                  </a:lnTo>
                  <a:lnTo>
                    <a:pt x="0" y="0"/>
                  </a:lnTo>
                  <a:lnTo>
                    <a:pt x="12" y="2"/>
                  </a:lnTo>
                  <a:lnTo>
                    <a:pt x="24" y="5"/>
                  </a:lnTo>
                  <a:lnTo>
                    <a:pt x="37" y="7"/>
                  </a:lnTo>
                  <a:lnTo>
                    <a:pt x="49" y="9"/>
                  </a:lnTo>
                  <a:lnTo>
                    <a:pt x="61" y="12"/>
                  </a:lnTo>
                  <a:lnTo>
                    <a:pt x="75" y="13"/>
                  </a:lnTo>
                  <a:lnTo>
                    <a:pt x="88" y="15"/>
                  </a:lnTo>
                  <a:lnTo>
                    <a:pt x="101" y="16"/>
                  </a:lnTo>
                  <a:lnTo>
                    <a:pt x="114" y="17"/>
                  </a:lnTo>
                  <a:lnTo>
                    <a:pt x="127" y="18"/>
                  </a:lnTo>
                  <a:lnTo>
                    <a:pt x="141" y="19"/>
                  </a:lnTo>
                  <a:lnTo>
                    <a:pt x="153" y="21"/>
                  </a:lnTo>
                  <a:lnTo>
                    <a:pt x="167" y="22"/>
                  </a:lnTo>
                  <a:lnTo>
                    <a:pt x="179" y="23"/>
                  </a:lnTo>
                  <a:lnTo>
                    <a:pt x="192" y="24"/>
                  </a:lnTo>
                  <a:lnTo>
                    <a:pt x="204" y="25"/>
                  </a:lnTo>
                  <a:close/>
                </a:path>
              </a:pathLst>
            </a:custGeom>
            <a:solidFill>
              <a:srgbClr val="A05600"/>
            </a:solidFill>
            <a:ln w="9525">
              <a:no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1052" name="Freeform 28"/>
            <p:cNvSpPr>
              <a:spLocks/>
            </p:cNvSpPr>
            <p:nvPr/>
          </p:nvSpPr>
          <p:spPr bwMode="auto">
            <a:xfrm>
              <a:off x="3170" y="3780"/>
              <a:ext cx="62" cy="59"/>
            </a:xfrm>
            <a:custGeom>
              <a:avLst/>
              <a:gdLst/>
              <a:ahLst/>
              <a:cxnLst>
                <a:cxn ang="0">
                  <a:pos x="186" y="23"/>
                </a:cxn>
                <a:cxn ang="0">
                  <a:pos x="185" y="40"/>
                </a:cxn>
                <a:cxn ang="0">
                  <a:pos x="184" y="56"/>
                </a:cxn>
                <a:cxn ang="0">
                  <a:pos x="182" y="73"/>
                </a:cxn>
                <a:cxn ang="0">
                  <a:pos x="180" y="90"/>
                </a:cxn>
                <a:cxn ang="0">
                  <a:pos x="176" y="99"/>
                </a:cxn>
                <a:cxn ang="0">
                  <a:pos x="173" y="108"/>
                </a:cxn>
                <a:cxn ang="0">
                  <a:pos x="168" y="116"/>
                </a:cxn>
                <a:cxn ang="0">
                  <a:pos x="163" y="125"/>
                </a:cxn>
                <a:cxn ang="0">
                  <a:pos x="159" y="133"/>
                </a:cxn>
                <a:cxn ang="0">
                  <a:pos x="156" y="142"/>
                </a:cxn>
                <a:cxn ang="0">
                  <a:pos x="151" y="150"/>
                </a:cxn>
                <a:cxn ang="0">
                  <a:pos x="146" y="159"/>
                </a:cxn>
                <a:cxn ang="0">
                  <a:pos x="122" y="170"/>
                </a:cxn>
                <a:cxn ang="0">
                  <a:pos x="101" y="176"/>
                </a:cxn>
                <a:cxn ang="0">
                  <a:pos x="86" y="177"/>
                </a:cxn>
                <a:cxn ang="0">
                  <a:pos x="74" y="174"/>
                </a:cxn>
                <a:cxn ang="0">
                  <a:pos x="61" y="166"/>
                </a:cxn>
                <a:cxn ang="0">
                  <a:pos x="48" y="153"/>
                </a:cxn>
                <a:cxn ang="0">
                  <a:pos x="32" y="137"/>
                </a:cxn>
                <a:cxn ang="0">
                  <a:pos x="12" y="119"/>
                </a:cxn>
                <a:cxn ang="0">
                  <a:pos x="8" y="90"/>
                </a:cxn>
                <a:cxn ang="0">
                  <a:pos x="6" y="59"/>
                </a:cxn>
                <a:cxn ang="0">
                  <a:pos x="2" y="30"/>
                </a:cxn>
                <a:cxn ang="0">
                  <a:pos x="0" y="0"/>
                </a:cxn>
                <a:cxn ang="0">
                  <a:pos x="12" y="3"/>
                </a:cxn>
                <a:cxn ang="0">
                  <a:pos x="22" y="5"/>
                </a:cxn>
                <a:cxn ang="0">
                  <a:pos x="33" y="7"/>
                </a:cxn>
                <a:cxn ang="0">
                  <a:pos x="44" y="8"/>
                </a:cxn>
                <a:cxn ang="0">
                  <a:pos x="57" y="11"/>
                </a:cxn>
                <a:cxn ang="0">
                  <a:pos x="68" y="12"/>
                </a:cxn>
                <a:cxn ang="0">
                  <a:pos x="81" y="14"/>
                </a:cxn>
                <a:cxn ang="0">
                  <a:pos x="92" y="15"/>
                </a:cxn>
                <a:cxn ang="0">
                  <a:pos x="104" y="16"/>
                </a:cxn>
                <a:cxn ang="0">
                  <a:pos x="116" y="17"/>
                </a:cxn>
                <a:cxn ang="0">
                  <a:pos x="128" y="18"/>
                </a:cxn>
                <a:cxn ang="0">
                  <a:pos x="140" y="18"/>
                </a:cxn>
                <a:cxn ang="0">
                  <a:pos x="152" y="20"/>
                </a:cxn>
                <a:cxn ang="0">
                  <a:pos x="163" y="21"/>
                </a:cxn>
                <a:cxn ang="0">
                  <a:pos x="175" y="22"/>
                </a:cxn>
                <a:cxn ang="0">
                  <a:pos x="186" y="23"/>
                </a:cxn>
              </a:cxnLst>
              <a:rect l="0" t="0" r="r" b="b"/>
              <a:pathLst>
                <a:path w="186" h="177">
                  <a:moveTo>
                    <a:pt x="186" y="23"/>
                  </a:moveTo>
                  <a:lnTo>
                    <a:pt x="185" y="40"/>
                  </a:lnTo>
                  <a:lnTo>
                    <a:pt x="184" y="56"/>
                  </a:lnTo>
                  <a:lnTo>
                    <a:pt x="182" y="73"/>
                  </a:lnTo>
                  <a:lnTo>
                    <a:pt x="180" y="90"/>
                  </a:lnTo>
                  <a:lnTo>
                    <a:pt x="176" y="99"/>
                  </a:lnTo>
                  <a:lnTo>
                    <a:pt x="173" y="108"/>
                  </a:lnTo>
                  <a:lnTo>
                    <a:pt x="168" y="116"/>
                  </a:lnTo>
                  <a:lnTo>
                    <a:pt x="163" y="125"/>
                  </a:lnTo>
                  <a:lnTo>
                    <a:pt x="159" y="133"/>
                  </a:lnTo>
                  <a:lnTo>
                    <a:pt x="156" y="142"/>
                  </a:lnTo>
                  <a:lnTo>
                    <a:pt x="151" y="150"/>
                  </a:lnTo>
                  <a:lnTo>
                    <a:pt x="146" y="159"/>
                  </a:lnTo>
                  <a:lnTo>
                    <a:pt x="122" y="170"/>
                  </a:lnTo>
                  <a:lnTo>
                    <a:pt x="101" y="176"/>
                  </a:lnTo>
                  <a:lnTo>
                    <a:pt x="86" y="177"/>
                  </a:lnTo>
                  <a:lnTo>
                    <a:pt x="74" y="174"/>
                  </a:lnTo>
                  <a:lnTo>
                    <a:pt x="61" y="166"/>
                  </a:lnTo>
                  <a:lnTo>
                    <a:pt x="48" y="153"/>
                  </a:lnTo>
                  <a:lnTo>
                    <a:pt x="32" y="137"/>
                  </a:lnTo>
                  <a:lnTo>
                    <a:pt x="12" y="119"/>
                  </a:lnTo>
                  <a:lnTo>
                    <a:pt x="8" y="90"/>
                  </a:lnTo>
                  <a:lnTo>
                    <a:pt x="6" y="59"/>
                  </a:lnTo>
                  <a:lnTo>
                    <a:pt x="2" y="30"/>
                  </a:lnTo>
                  <a:lnTo>
                    <a:pt x="0" y="0"/>
                  </a:lnTo>
                  <a:lnTo>
                    <a:pt x="12" y="3"/>
                  </a:lnTo>
                  <a:lnTo>
                    <a:pt x="22" y="5"/>
                  </a:lnTo>
                  <a:lnTo>
                    <a:pt x="33" y="7"/>
                  </a:lnTo>
                  <a:lnTo>
                    <a:pt x="44" y="8"/>
                  </a:lnTo>
                  <a:lnTo>
                    <a:pt x="57" y="11"/>
                  </a:lnTo>
                  <a:lnTo>
                    <a:pt x="68" y="12"/>
                  </a:lnTo>
                  <a:lnTo>
                    <a:pt x="81" y="14"/>
                  </a:lnTo>
                  <a:lnTo>
                    <a:pt x="92" y="15"/>
                  </a:lnTo>
                  <a:lnTo>
                    <a:pt x="104" y="16"/>
                  </a:lnTo>
                  <a:lnTo>
                    <a:pt x="116" y="17"/>
                  </a:lnTo>
                  <a:lnTo>
                    <a:pt x="128" y="18"/>
                  </a:lnTo>
                  <a:lnTo>
                    <a:pt x="140" y="18"/>
                  </a:lnTo>
                  <a:lnTo>
                    <a:pt x="152" y="20"/>
                  </a:lnTo>
                  <a:lnTo>
                    <a:pt x="163" y="21"/>
                  </a:lnTo>
                  <a:lnTo>
                    <a:pt x="175" y="22"/>
                  </a:lnTo>
                  <a:lnTo>
                    <a:pt x="186" y="23"/>
                  </a:lnTo>
                  <a:close/>
                </a:path>
              </a:pathLst>
            </a:custGeom>
            <a:solidFill>
              <a:srgbClr val="A35900"/>
            </a:solidFill>
            <a:ln w="9525">
              <a:no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1053" name="Freeform 29"/>
            <p:cNvSpPr>
              <a:spLocks/>
            </p:cNvSpPr>
            <p:nvPr/>
          </p:nvSpPr>
          <p:spPr bwMode="auto">
            <a:xfrm>
              <a:off x="3173" y="3783"/>
              <a:ext cx="56" cy="54"/>
            </a:xfrm>
            <a:custGeom>
              <a:avLst/>
              <a:gdLst/>
              <a:ahLst/>
              <a:cxnLst>
                <a:cxn ang="0">
                  <a:pos x="170" y="22"/>
                </a:cxn>
                <a:cxn ang="0">
                  <a:pos x="169" y="37"/>
                </a:cxn>
                <a:cxn ang="0">
                  <a:pos x="168" y="53"/>
                </a:cxn>
                <a:cxn ang="0">
                  <a:pos x="166" y="67"/>
                </a:cxn>
                <a:cxn ang="0">
                  <a:pos x="164" y="83"/>
                </a:cxn>
                <a:cxn ang="0">
                  <a:pos x="156" y="99"/>
                </a:cxn>
                <a:cxn ang="0">
                  <a:pos x="150" y="115"/>
                </a:cxn>
                <a:cxn ang="0">
                  <a:pos x="142" y="130"/>
                </a:cxn>
                <a:cxn ang="0">
                  <a:pos x="134" y="145"/>
                </a:cxn>
                <a:cxn ang="0">
                  <a:pos x="111" y="157"/>
                </a:cxn>
                <a:cxn ang="0">
                  <a:pos x="93" y="162"/>
                </a:cxn>
                <a:cxn ang="0">
                  <a:pos x="78" y="162"/>
                </a:cxn>
                <a:cxn ang="0">
                  <a:pos x="67" y="159"/>
                </a:cxn>
                <a:cxn ang="0">
                  <a:pos x="56" y="151"/>
                </a:cxn>
                <a:cxn ang="0">
                  <a:pos x="43" y="141"/>
                </a:cxn>
                <a:cxn ang="0">
                  <a:pos x="28" y="126"/>
                </a:cxn>
                <a:cxn ang="0">
                  <a:pos x="10" y="109"/>
                </a:cxn>
                <a:cxn ang="0">
                  <a:pos x="8" y="82"/>
                </a:cxn>
                <a:cxn ang="0">
                  <a:pos x="6" y="55"/>
                </a:cxn>
                <a:cxn ang="0">
                  <a:pos x="2" y="28"/>
                </a:cxn>
                <a:cxn ang="0">
                  <a:pos x="0" y="0"/>
                </a:cxn>
                <a:cxn ang="0">
                  <a:pos x="20" y="5"/>
                </a:cxn>
                <a:cxn ang="0">
                  <a:pos x="41" y="8"/>
                </a:cxn>
                <a:cxn ang="0">
                  <a:pos x="62" y="12"/>
                </a:cxn>
                <a:cxn ang="0">
                  <a:pos x="84" y="14"/>
                </a:cxn>
                <a:cxn ang="0">
                  <a:pos x="107" y="16"/>
                </a:cxn>
                <a:cxn ang="0">
                  <a:pos x="128" y="19"/>
                </a:cxn>
                <a:cxn ang="0">
                  <a:pos x="150" y="21"/>
                </a:cxn>
                <a:cxn ang="0">
                  <a:pos x="170" y="22"/>
                </a:cxn>
              </a:cxnLst>
              <a:rect l="0" t="0" r="r" b="b"/>
              <a:pathLst>
                <a:path w="170" h="162">
                  <a:moveTo>
                    <a:pt x="170" y="22"/>
                  </a:moveTo>
                  <a:lnTo>
                    <a:pt x="169" y="37"/>
                  </a:lnTo>
                  <a:lnTo>
                    <a:pt x="168" y="53"/>
                  </a:lnTo>
                  <a:lnTo>
                    <a:pt x="166" y="67"/>
                  </a:lnTo>
                  <a:lnTo>
                    <a:pt x="164" y="83"/>
                  </a:lnTo>
                  <a:lnTo>
                    <a:pt x="156" y="99"/>
                  </a:lnTo>
                  <a:lnTo>
                    <a:pt x="150" y="115"/>
                  </a:lnTo>
                  <a:lnTo>
                    <a:pt x="142" y="130"/>
                  </a:lnTo>
                  <a:lnTo>
                    <a:pt x="134" y="145"/>
                  </a:lnTo>
                  <a:lnTo>
                    <a:pt x="111" y="157"/>
                  </a:lnTo>
                  <a:lnTo>
                    <a:pt x="93" y="162"/>
                  </a:lnTo>
                  <a:lnTo>
                    <a:pt x="78" y="162"/>
                  </a:lnTo>
                  <a:lnTo>
                    <a:pt x="67" y="159"/>
                  </a:lnTo>
                  <a:lnTo>
                    <a:pt x="56" y="151"/>
                  </a:lnTo>
                  <a:lnTo>
                    <a:pt x="43" y="141"/>
                  </a:lnTo>
                  <a:lnTo>
                    <a:pt x="28" y="126"/>
                  </a:lnTo>
                  <a:lnTo>
                    <a:pt x="10" y="109"/>
                  </a:lnTo>
                  <a:lnTo>
                    <a:pt x="8" y="82"/>
                  </a:lnTo>
                  <a:lnTo>
                    <a:pt x="6" y="55"/>
                  </a:lnTo>
                  <a:lnTo>
                    <a:pt x="2" y="28"/>
                  </a:lnTo>
                  <a:lnTo>
                    <a:pt x="0" y="0"/>
                  </a:lnTo>
                  <a:lnTo>
                    <a:pt x="20" y="5"/>
                  </a:lnTo>
                  <a:lnTo>
                    <a:pt x="41" y="8"/>
                  </a:lnTo>
                  <a:lnTo>
                    <a:pt x="62" y="12"/>
                  </a:lnTo>
                  <a:lnTo>
                    <a:pt x="84" y="14"/>
                  </a:lnTo>
                  <a:lnTo>
                    <a:pt x="107" y="16"/>
                  </a:lnTo>
                  <a:lnTo>
                    <a:pt x="128" y="19"/>
                  </a:lnTo>
                  <a:lnTo>
                    <a:pt x="150" y="21"/>
                  </a:lnTo>
                  <a:lnTo>
                    <a:pt x="170" y="22"/>
                  </a:lnTo>
                  <a:close/>
                </a:path>
              </a:pathLst>
            </a:custGeom>
            <a:solidFill>
              <a:srgbClr val="A85E00"/>
            </a:solidFill>
            <a:ln w="9525">
              <a:no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1054" name="Freeform 30"/>
            <p:cNvSpPr>
              <a:spLocks/>
            </p:cNvSpPr>
            <p:nvPr/>
          </p:nvSpPr>
          <p:spPr bwMode="auto">
            <a:xfrm>
              <a:off x="3175" y="3787"/>
              <a:ext cx="51" cy="49"/>
            </a:xfrm>
            <a:custGeom>
              <a:avLst/>
              <a:gdLst/>
              <a:ahLst/>
              <a:cxnLst>
                <a:cxn ang="0">
                  <a:pos x="153" y="19"/>
                </a:cxn>
                <a:cxn ang="0">
                  <a:pos x="152" y="32"/>
                </a:cxn>
                <a:cxn ang="0">
                  <a:pos x="151" y="46"/>
                </a:cxn>
                <a:cxn ang="0">
                  <a:pos x="148" y="60"/>
                </a:cxn>
                <a:cxn ang="0">
                  <a:pos x="147" y="73"/>
                </a:cxn>
                <a:cxn ang="0">
                  <a:pos x="141" y="88"/>
                </a:cxn>
                <a:cxn ang="0">
                  <a:pos x="134" y="103"/>
                </a:cxn>
                <a:cxn ang="0">
                  <a:pos x="127" y="116"/>
                </a:cxn>
                <a:cxn ang="0">
                  <a:pos x="120" y="130"/>
                </a:cxn>
                <a:cxn ang="0">
                  <a:pos x="100" y="140"/>
                </a:cxn>
                <a:cxn ang="0">
                  <a:pos x="83" y="145"/>
                </a:cxn>
                <a:cxn ang="0">
                  <a:pos x="70" y="146"/>
                </a:cxn>
                <a:cxn ang="0">
                  <a:pos x="60" y="142"/>
                </a:cxn>
                <a:cxn ang="0">
                  <a:pos x="50" y="137"/>
                </a:cxn>
                <a:cxn ang="0">
                  <a:pos x="38" y="127"/>
                </a:cxn>
                <a:cxn ang="0">
                  <a:pos x="26" y="114"/>
                </a:cxn>
                <a:cxn ang="0">
                  <a:pos x="9" y="98"/>
                </a:cxn>
                <a:cxn ang="0">
                  <a:pos x="7" y="73"/>
                </a:cxn>
                <a:cxn ang="0">
                  <a:pos x="4" y="48"/>
                </a:cxn>
                <a:cxn ang="0">
                  <a:pos x="2" y="25"/>
                </a:cxn>
                <a:cxn ang="0">
                  <a:pos x="0" y="0"/>
                </a:cxn>
                <a:cxn ang="0">
                  <a:pos x="18" y="4"/>
                </a:cxn>
                <a:cxn ang="0">
                  <a:pos x="36" y="8"/>
                </a:cxn>
                <a:cxn ang="0">
                  <a:pos x="55" y="10"/>
                </a:cxn>
                <a:cxn ang="0">
                  <a:pos x="76" y="12"/>
                </a:cxn>
                <a:cxn ang="0">
                  <a:pos x="95" y="14"/>
                </a:cxn>
                <a:cxn ang="0">
                  <a:pos x="116" y="15"/>
                </a:cxn>
                <a:cxn ang="0">
                  <a:pos x="135" y="18"/>
                </a:cxn>
                <a:cxn ang="0">
                  <a:pos x="153" y="19"/>
                </a:cxn>
              </a:cxnLst>
              <a:rect l="0" t="0" r="r" b="b"/>
              <a:pathLst>
                <a:path w="153" h="146">
                  <a:moveTo>
                    <a:pt x="153" y="19"/>
                  </a:moveTo>
                  <a:lnTo>
                    <a:pt x="152" y="32"/>
                  </a:lnTo>
                  <a:lnTo>
                    <a:pt x="151" y="46"/>
                  </a:lnTo>
                  <a:lnTo>
                    <a:pt x="148" y="60"/>
                  </a:lnTo>
                  <a:lnTo>
                    <a:pt x="147" y="73"/>
                  </a:lnTo>
                  <a:lnTo>
                    <a:pt x="141" y="88"/>
                  </a:lnTo>
                  <a:lnTo>
                    <a:pt x="134" y="103"/>
                  </a:lnTo>
                  <a:lnTo>
                    <a:pt x="127" y="116"/>
                  </a:lnTo>
                  <a:lnTo>
                    <a:pt x="120" y="130"/>
                  </a:lnTo>
                  <a:lnTo>
                    <a:pt x="100" y="140"/>
                  </a:lnTo>
                  <a:lnTo>
                    <a:pt x="83" y="145"/>
                  </a:lnTo>
                  <a:lnTo>
                    <a:pt x="70" y="146"/>
                  </a:lnTo>
                  <a:lnTo>
                    <a:pt x="60" y="142"/>
                  </a:lnTo>
                  <a:lnTo>
                    <a:pt x="50" y="137"/>
                  </a:lnTo>
                  <a:lnTo>
                    <a:pt x="38" y="127"/>
                  </a:lnTo>
                  <a:lnTo>
                    <a:pt x="26" y="114"/>
                  </a:lnTo>
                  <a:lnTo>
                    <a:pt x="9" y="98"/>
                  </a:lnTo>
                  <a:lnTo>
                    <a:pt x="7" y="73"/>
                  </a:lnTo>
                  <a:lnTo>
                    <a:pt x="4" y="48"/>
                  </a:lnTo>
                  <a:lnTo>
                    <a:pt x="2" y="25"/>
                  </a:lnTo>
                  <a:lnTo>
                    <a:pt x="0" y="0"/>
                  </a:lnTo>
                  <a:lnTo>
                    <a:pt x="18" y="4"/>
                  </a:lnTo>
                  <a:lnTo>
                    <a:pt x="36" y="8"/>
                  </a:lnTo>
                  <a:lnTo>
                    <a:pt x="55" y="10"/>
                  </a:lnTo>
                  <a:lnTo>
                    <a:pt x="76" y="12"/>
                  </a:lnTo>
                  <a:lnTo>
                    <a:pt x="95" y="14"/>
                  </a:lnTo>
                  <a:lnTo>
                    <a:pt x="116" y="15"/>
                  </a:lnTo>
                  <a:lnTo>
                    <a:pt x="135" y="18"/>
                  </a:lnTo>
                  <a:lnTo>
                    <a:pt x="153" y="19"/>
                  </a:lnTo>
                  <a:close/>
                </a:path>
              </a:pathLst>
            </a:custGeom>
            <a:solidFill>
              <a:srgbClr val="AA6000"/>
            </a:solidFill>
            <a:ln w="9525">
              <a:no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1055" name="Freeform 31"/>
            <p:cNvSpPr>
              <a:spLocks/>
            </p:cNvSpPr>
            <p:nvPr/>
          </p:nvSpPr>
          <p:spPr bwMode="auto">
            <a:xfrm>
              <a:off x="3178" y="3790"/>
              <a:ext cx="45" cy="44"/>
            </a:xfrm>
            <a:custGeom>
              <a:avLst/>
              <a:gdLst/>
              <a:ahLst/>
              <a:cxnLst>
                <a:cxn ang="0">
                  <a:pos x="136" y="17"/>
                </a:cxn>
                <a:cxn ang="0">
                  <a:pos x="135" y="29"/>
                </a:cxn>
                <a:cxn ang="0">
                  <a:pos x="135" y="42"/>
                </a:cxn>
                <a:cxn ang="0">
                  <a:pos x="135" y="54"/>
                </a:cxn>
                <a:cxn ang="0">
                  <a:pos x="134" y="67"/>
                </a:cxn>
                <a:cxn ang="0">
                  <a:pos x="127" y="79"/>
                </a:cxn>
                <a:cxn ang="0">
                  <a:pos x="120" y="92"/>
                </a:cxn>
                <a:cxn ang="0">
                  <a:pos x="113" y="104"/>
                </a:cxn>
                <a:cxn ang="0">
                  <a:pos x="107" y="117"/>
                </a:cxn>
                <a:cxn ang="0">
                  <a:pos x="89" y="124"/>
                </a:cxn>
                <a:cxn ang="0">
                  <a:pos x="75" y="129"/>
                </a:cxn>
                <a:cxn ang="0">
                  <a:pos x="63" y="130"/>
                </a:cxn>
                <a:cxn ang="0">
                  <a:pos x="54" y="127"/>
                </a:cxn>
                <a:cxn ang="0">
                  <a:pos x="45" y="121"/>
                </a:cxn>
                <a:cxn ang="0">
                  <a:pos x="35" y="112"/>
                </a:cxn>
                <a:cxn ang="0">
                  <a:pos x="24" y="101"/>
                </a:cxn>
                <a:cxn ang="0">
                  <a:pos x="8" y="87"/>
                </a:cxn>
                <a:cxn ang="0">
                  <a:pos x="5" y="64"/>
                </a:cxn>
                <a:cxn ang="0">
                  <a:pos x="4" y="43"/>
                </a:cxn>
                <a:cxn ang="0">
                  <a:pos x="2" y="21"/>
                </a:cxn>
                <a:cxn ang="0">
                  <a:pos x="0" y="0"/>
                </a:cxn>
                <a:cxn ang="0">
                  <a:pos x="16" y="3"/>
                </a:cxn>
                <a:cxn ang="0">
                  <a:pos x="33" y="7"/>
                </a:cxn>
                <a:cxn ang="0">
                  <a:pos x="50" y="9"/>
                </a:cxn>
                <a:cxn ang="0">
                  <a:pos x="68" y="11"/>
                </a:cxn>
                <a:cxn ang="0">
                  <a:pos x="85" y="12"/>
                </a:cxn>
                <a:cxn ang="0">
                  <a:pos x="102" y="15"/>
                </a:cxn>
                <a:cxn ang="0">
                  <a:pos x="119" y="16"/>
                </a:cxn>
                <a:cxn ang="0">
                  <a:pos x="136" y="17"/>
                </a:cxn>
              </a:cxnLst>
              <a:rect l="0" t="0" r="r" b="b"/>
              <a:pathLst>
                <a:path w="136" h="130">
                  <a:moveTo>
                    <a:pt x="136" y="17"/>
                  </a:moveTo>
                  <a:lnTo>
                    <a:pt x="135" y="29"/>
                  </a:lnTo>
                  <a:lnTo>
                    <a:pt x="135" y="42"/>
                  </a:lnTo>
                  <a:lnTo>
                    <a:pt x="135" y="54"/>
                  </a:lnTo>
                  <a:lnTo>
                    <a:pt x="134" y="67"/>
                  </a:lnTo>
                  <a:lnTo>
                    <a:pt x="127" y="79"/>
                  </a:lnTo>
                  <a:lnTo>
                    <a:pt x="120" y="92"/>
                  </a:lnTo>
                  <a:lnTo>
                    <a:pt x="113" y="104"/>
                  </a:lnTo>
                  <a:lnTo>
                    <a:pt x="107" y="117"/>
                  </a:lnTo>
                  <a:lnTo>
                    <a:pt x="89" y="124"/>
                  </a:lnTo>
                  <a:lnTo>
                    <a:pt x="75" y="129"/>
                  </a:lnTo>
                  <a:lnTo>
                    <a:pt x="63" y="130"/>
                  </a:lnTo>
                  <a:lnTo>
                    <a:pt x="54" y="127"/>
                  </a:lnTo>
                  <a:lnTo>
                    <a:pt x="45" y="121"/>
                  </a:lnTo>
                  <a:lnTo>
                    <a:pt x="35" y="112"/>
                  </a:lnTo>
                  <a:lnTo>
                    <a:pt x="24" y="101"/>
                  </a:lnTo>
                  <a:lnTo>
                    <a:pt x="8" y="87"/>
                  </a:lnTo>
                  <a:lnTo>
                    <a:pt x="5" y="64"/>
                  </a:lnTo>
                  <a:lnTo>
                    <a:pt x="4" y="43"/>
                  </a:lnTo>
                  <a:lnTo>
                    <a:pt x="2" y="21"/>
                  </a:lnTo>
                  <a:lnTo>
                    <a:pt x="0" y="0"/>
                  </a:lnTo>
                  <a:lnTo>
                    <a:pt x="16" y="3"/>
                  </a:lnTo>
                  <a:lnTo>
                    <a:pt x="33" y="7"/>
                  </a:lnTo>
                  <a:lnTo>
                    <a:pt x="50" y="9"/>
                  </a:lnTo>
                  <a:lnTo>
                    <a:pt x="68" y="11"/>
                  </a:lnTo>
                  <a:lnTo>
                    <a:pt x="85" y="12"/>
                  </a:lnTo>
                  <a:lnTo>
                    <a:pt x="102" y="15"/>
                  </a:lnTo>
                  <a:lnTo>
                    <a:pt x="119" y="16"/>
                  </a:lnTo>
                  <a:lnTo>
                    <a:pt x="136" y="17"/>
                  </a:lnTo>
                  <a:close/>
                </a:path>
              </a:pathLst>
            </a:custGeom>
            <a:solidFill>
              <a:srgbClr val="AF6300"/>
            </a:solidFill>
            <a:ln w="9525">
              <a:no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1056" name="Freeform 32"/>
            <p:cNvSpPr>
              <a:spLocks/>
            </p:cNvSpPr>
            <p:nvPr/>
          </p:nvSpPr>
          <p:spPr bwMode="auto">
            <a:xfrm>
              <a:off x="3180" y="3794"/>
              <a:ext cx="40" cy="38"/>
            </a:xfrm>
            <a:custGeom>
              <a:avLst/>
              <a:gdLst/>
              <a:ahLst/>
              <a:cxnLst>
                <a:cxn ang="0">
                  <a:pos x="120" y="15"/>
                </a:cxn>
                <a:cxn ang="0">
                  <a:pos x="119" y="26"/>
                </a:cxn>
                <a:cxn ang="0">
                  <a:pos x="119" y="36"/>
                </a:cxn>
                <a:cxn ang="0">
                  <a:pos x="117" y="48"/>
                </a:cxn>
                <a:cxn ang="0">
                  <a:pos x="116" y="58"/>
                </a:cxn>
                <a:cxn ang="0">
                  <a:pos x="111" y="69"/>
                </a:cxn>
                <a:cxn ang="0">
                  <a:pos x="105" y="79"/>
                </a:cxn>
                <a:cxn ang="0">
                  <a:pos x="100" y="91"/>
                </a:cxn>
                <a:cxn ang="0">
                  <a:pos x="95" y="102"/>
                </a:cxn>
                <a:cxn ang="0">
                  <a:pos x="78" y="110"/>
                </a:cxn>
                <a:cxn ang="0">
                  <a:pos x="65" y="113"/>
                </a:cxn>
                <a:cxn ang="0">
                  <a:pos x="56" y="114"/>
                </a:cxn>
                <a:cxn ang="0">
                  <a:pos x="47" y="111"/>
                </a:cxn>
                <a:cxn ang="0">
                  <a:pos x="39" y="107"/>
                </a:cxn>
                <a:cxn ang="0">
                  <a:pos x="31" y="99"/>
                </a:cxn>
                <a:cxn ang="0">
                  <a:pos x="21" y="88"/>
                </a:cxn>
                <a:cxn ang="0">
                  <a:pos x="9" y="77"/>
                </a:cxn>
                <a:cxn ang="0">
                  <a:pos x="6" y="57"/>
                </a:cxn>
                <a:cxn ang="0">
                  <a:pos x="4" y="39"/>
                </a:cxn>
                <a:cxn ang="0">
                  <a:pos x="2" y="19"/>
                </a:cxn>
                <a:cxn ang="0">
                  <a:pos x="0" y="0"/>
                </a:cxn>
                <a:cxn ang="0">
                  <a:pos x="14" y="3"/>
                </a:cxn>
                <a:cxn ang="0">
                  <a:pos x="29" y="6"/>
                </a:cxn>
                <a:cxn ang="0">
                  <a:pos x="44" y="8"/>
                </a:cxn>
                <a:cxn ang="0">
                  <a:pos x="60" y="9"/>
                </a:cxn>
                <a:cxn ang="0">
                  <a:pos x="74" y="11"/>
                </a:cxn>
                <a:cxn ang="0">
                  <a:pos x="90" y="12"/>
                </a:cxn>
                <a:cxn ang="0">
                  <a:pos x="105" y="14"/>
                </a:cxn>
                <a:cxn ang="0">
                  <a:pos x="120" y="15"/>
                </a:cxn>
              </a:cxnLst>
              <a:rect l="0" t="0" r="r" b="b"/>
              <a:pathLst>
                <a:path w="120" h="114">
                  <a:moveTo>
                    <a:pt x="120" y="15"/>
                  </a:moveTo>
                  <a:lnTo>
                    <a:pt x="119" y="26"/>
                  </a:lnTo>
                  <a:lnTo>
                    <a:pt x="119" y="36"/>
                  </a:lnTo>
                  <a:lnTo>
                    <a:pt x="117" y="48"/>
                  </a:lnTo>
                  <a:lnTo>
                    <a:pt x="116" y="58"/>
                  </a:lnTo>
                  <a:lnTo>
                    <a:pt x="111" y="69"/>
                  </a:lnTo>
                  <a:lnTo>
                    <a:pt x="105" y="79"/>
                  </a:lnTo>
                  <a:lnTo>
                    <a:pt x="100" y="91"/>
                  </a:lnTo>
                  <a:lnTo>
                    <a:pt x="95" y="102"/>
                  </a:lnTo>
                  <a:lnTo>
                    <a:pt x="78" y="110"/>
                  </a:lnTo>
                  <a:lnTo>
                    <a:pt x="65" y="113"/>
                  </a:lnTo>
                  <a:lnTo>
                    <a:pt x="56" y="114"/>
                  </a:lnTo>
                  <a:lnTo>
                    <a:pt x="47" y="111"/>
                  </a:lnTo>
                  <a:lnTo>
                    <a:pt x="39" y="107"/>
                  </a:lnTo>
                  <a:lnTo>
                    <a:pt x="31" y="99"/>
                  </a:lnTo>
                  <a:lnTo>
                    <a:pt x="21" y="88"/>
                  </a:lnTo>
                  <a:lnTo>
                    <a:pt x="9" y="77"/>
                  </a:lnTo>
                  <a:lnTo>
                    <a:pt x="6" y="57"/>
                  </a:lnTo>
                  <a:lnTo>
                    <a:pt x="4" y="39"/>
                  </a:lnTo>
                  <a:lnTo>
                    <a:pt x="2" y="19"/>
                  </a:lnTo>
                  <a:lnTo>
                    <a:pt x="0" y="0"/>
                  </a:lnTo>
                  <a:lnTo>
                    <a:pt x="14" y="3"/>
                  </a:lnTo>
                  <a:lnTo>
                    <a:pt x="29" y="6"/>
                  </a:lnTo>
                  <a:lnTo>
                    <a:pt x="44" y="8"/>
                  </a:lnTo>
                  <a:lnTo>
                    <a:pt x="60" y="9"/>
                  </a:lnTo>
                  <a:lnTo>
                    <a:pt x="74" y="11"/>
                  </a:lnTo>
                  <a:lnTo>
                    <a:pt x="90" y="12"/>
                  </a:lnTo>
                  <a:lnTo>
                    <a:pt x="105" y="14"/>
                  </a:lnTo>
                  <a:lnTo>
                    <a:pt x="120" y="15"/>
                  </a:lnTo>
                  <a:close/>
                </a:path>
              </a:pathLst>
            </a:custGeom>
            <a:solidFill>
              <a:srgbClr val="B26600"/>
            </a:solidFill>
            <a:ln w="9525">
              <a:no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1057" name="Freeform 33"/>
            <p:cNvSpPr>
              <a:spLocks/>
            </p:cNvSpPr>
            <p:nvPr/>
          </p:nvSpPr>
          <p:spPr bwMode="auto">
            <a:xfrm>
              <a:off x="3183" y="3797"/>
              <a:ext cx="34" cy="33"/>
            </a:xfrm>
            <a:custGeom>
              <a:avLst/>
              <a:gdLst/>
              <a:ahLst/>
              <a:cxnLst>
                <a:cxn ang="0">
                  <a:pos x="102" y="13"/>
                </a:cxn>
                <a:cxn ang="0">
                  <a:pos x="98" y="50"/>
                </a:cxn>
                <a:cxn ang="0">
                  <a:pos x="79" y="87"/>
                </a:cxn>
                <a:cxn ang="0">
                  <a:pos x="65" y="94"/>
                </a:cxn>
                <a:cxn ang="0">
                  <a:pos x="54" y="98"/>
                </a:cxn>
                <a:cxn ang="0">
                  <a:pos x="46" y="98"/>
                </a:cxn>
                <a:cxn ang="0">
                  <a:pos x="38" y="95"/>
                </a:cxn>
                <a:cxn ang="0">
                  <a:pos x="31" y="91"/>
                </a:cxn>
                <a:cxn ang="0">
                  <a:pos x="25" y="85"/>
                </a:cxn>
                <a:cxn ang="0">
                  <a:pos x="15" y="76"/>
                </a:cxn>
                <a:cxn ang="0">
                  <a:pos x="4" y="66"/>
                </a:cxn>
                <a:cxn ang="0">
                  <a:pos x="0" y="0"/>
                </a:cxn>
                <a:cxn ang="0">
                  <a:pos x="11" y="2"/>
                </a:cxn>
                <a:cxn ang="0">
                  <a:pos x="23" y="5"/>
                </a:cxn>
                <a:cxn ang="0">
                  <a:pos x="37" y="7"/>
                </a:cxn>
                <a:cxn ang="0">
                  <a:pos x="49" y="8"/>
                </a:cxn>
                <a:cxn ang="0">
                  <a:pos x="63" y="9"/>
                </a:cxn>
                <a:cxn ang="0">
                  <a:pos x="77" y="10"/>
                </a:cxn>
                <a:cxn ang="0">
                  <a:pos x="89" y="12"/>
                </a:cxn>
                <a:cxn ang="0">
                  <a:pos x="102" y="13"/>
                </a:cxn>
              </a:cxnLst>
              <a:rect l="0" t="0" r="r" b="b"/>
              <a:pathLst>
                <a:path w="102" h="98">
                  <a:moveTo>
                    <a:pt x="102" y="13"/>
                  </a:moveTo>
                  <a:lnTo>
                    <a:pt x="98" y="50"/>
                  </a:lnTo>
                  <a:lnTo>
                    <a:pt x="79" y="87"/>
                  </a:lnTo>
                  <a:lnTo>
                    <a:pt x="65" y="94"/>
                  </a:lnTo>
                  <a:lnTo>
                    <a:pt x="54" y="98"/>
                  </a:lnTo>
                  <a:lnTo>
                    <a:pt x="46" y="98"/>
                  </a:lnTo>
                  <a:lnTo>
                    <a:pt x="38" y="95"/>
                  </a:lnTo>
                  <a:lnTo>
                    <a:pt x="31" y="91"/>
                  </a:lnTo>
                  <a:lnTo>
                    <a:pt x="25" y="85"/>
                  </a:lnTo>
                  <a:lnTo>
                    <a:pt x="15" y="76"/>
                  </a:lnTo>
                  <a:lnTo>
                    <a:pt x="4" y="66"/>
                  </a:lnTo>
                  <a:lnTo>
                    <a:pt x="0" y="0"/>
                  </a:lnTo>
                  <a:lnTo>
                    <a:pt x="11" y="2"/>
                  </a:lnTo>
                  <a:lnTo>
                    <a:pt x="23" y="5"/>
                  </a:lnTo>
                  <a:lnTo>
                    <a:pt x="37" y="7"/>
                  </a:lnTo>
                  <a:lnTo>
                    <a:pt x="49" y="8"/>
                  </a:lnTo>
                  <a:lnTo>
                    <a:pt x="63" y="9"/>
                  </a:lnTo>
                  <a:lnTo>
                    <a:pt x="77" y="10"/>
                  </a:lnTo>
                  <a:lnTo>
                    <a:pt x="89" y="12"/>
                  </a:lnTo>
                  <a:lnTo>
                    <a:pt x="102" y="13"/>
                  </a:lnTo>
                  <a:close/>
                </a:path>
              </a:pathLst>
            </a:custGeom>
            <a:solidFill>
              <a:srgbClr val="B76B05"/>
            </a:solidFill>
            <a:ln w="9525">
              <a:no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1058" name="Freeform 34"/>
            <p:cNvSpPr>
              <a:spLocks/>
            </p:cNvSpPr>
            <p:nvPr/>
          </p:nvSpPr>
          <p:spPr bwMode="auto">
            <a:xfrm>
              <a:off x="3248" y="3760"/>
              <a:ext cx="85" cy="98"/>
            </a:xfrm>
            <a:custGeom>
              <a:avLst/>
              <a:gdLst/>
              <a:ahLst/>
              <a:cxnLst>
                <a:cxn ang="0">
                  <a:pos x="0" y="247"/>
                </a:cxn>
                <a:cxn ang="0">
                  <a:pos x="10" y="215"/>
                </a:cxn>
                <a:cxn ang="0">
                  <a:pos x="20" y="185"/>
                </a:cxn>
                <a:cxn ang="0">
                  <a:pos x="32" y="154"/>
                </a:cxn>
                <a:cxn ang="0">
                  <a:pos x="42" y="124"/>
                </a:cxn>
                <a:cxn ang="0">
                  <a:pos x="53" y="94"/>
                </a:cxn>
                <a:cxn ang="0">
                  <a:pos x="63" y="64"/>
                </a:cxn>
                <a:cxn ang="0">
                  <a:pos x="73" y="32"/>
                </a:cxn>
                <a:cxn ang="0">
                  <a:pos x="83" y="0"/>
                </a:cxn>
                <a:cxn ang="0">
                  <a:pos x="254" y="36"/>
                </a:cxn>
                <a:cxn ang="0">
                  <a:pos x="253" y="76"/>
                </a:cxn>
                <a:cxn ang="0">
                  <a:pos x="252" y="110"/>
                </a:cxn>
                <a:cxn ang="0">
                  <a:pos x="247" y="139"/>
                </a:cxn>
                <a:cxn ang="0">
                  <a:pos x="242" y="168"/>
                </a:cxn>
                <a:cxn ang="0">
                  <a:pos x="234" y="195"/>
                </a:cxn>
                <a:cxn ang="0">
                  <a:pos x="227" y="224"/>
                </a:cxn>
                <a:cxn ang="0">
                  <a:pos x="215" y="256"/>
                </a:cxn>
                <a:cxn ang="0">
                  <a:pos x="202" y="294"/>
                </a:cxn>
                <a:cxn ang="0">
                  <a:pos x="96" y="229"/>
                </a:cxn>
                <a:cxn ang="0">
                  <a:pos x="0" y="247"/>
                </a:cxn>
              </a:cxnLst>
              <a:rect l="0" t="0" r="r" b="b"/>
              <a:pathLst>
                <a:path w="254" h="294">
                  <a:moveTo>
                    <a:pt x="0" y="247"/>
                  </a:moveTo>
                  <a:lnTo>
                    <a:pt x="10" y="215"/>
                  </a:lnTo>
                  <a:lnTo>
                    <a:pt x="20" y="185"/>
                  </a:lnTo>
                  <a:lnTo>
                    <a:pt x="32" y="154"/>
                  </a:lnTo>
                  <a:lnTo>
                    <a:pt x="42" y="124"/>
                  </a:lnTo>
                  <a:lnTo>
                    <a:pt x="53" y="94"/>
                  </a:lnTo>
                  <a:lnTo>
                    <a:pt x="63" y="64"/>
                  </a:lnTo>
                  <a:lnTo>
                    <a:pt x="73" y="32"/>
                  </a:lnTo>
                  <a:lnTo>
                    <a:pt x="83" y="0"/>
                  </a:lnTo>
                  <a:lnTo>
                    <a:pt x="254" y="36"/>
                  </a:lnTo>
                  <a:lnTo>
                    <a:pt x="253" y="76"/>
                  </a:lnTo>
                  <a:lnTo>
                    <a:pt x="252" y="110"/>
                  </a:lnTo>
                  <a:lnTo>
                    <a:pt x="247" y="139"/>
                  </a:lnTo>
                  <a:lnTo>
                    <a:pt x="242" y="168"/>
                  </a:lnTo>
                  <a:lnTo>
                    <a:pt x="234" y="195"/>
                  </a:lnTo>
                  <a:lnTo>
                    <a:pt x="227" y="224"/>
                  </a:lnTo>
                  <a:lnTo>
                    <a:pt x="215" y="256"/>
                  </a:lnTo>
                  <a:lnTo>
                    <a:pt x="202" y="294"/>
                  </a:lnTo>
                  <a:lnTo>
                    <a:pt x="96" y="229"/>
                  </a:lnTo>
                  <a:lnTo>
                    <a:pt x="0" y="247"/>
                  </a:lnTo>
                  <a:close/>
                </a:path>
              </a:pathLst>
            </a:custGeom>
            <a:solidFill>
              <a:srgbClr val="8C4400"/>
            </a:solidFill>
            <a:ln w="9525">
              <a:no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1059" name="Freeform 35"/>
            <p:cNvSpPr>
              <a:spLocks/>
            </p:cNvSpPr>
            <p:nvPr/>
          </p:nvSpPr>
          <p:spPr bwMode="auto">
            <a:xfrm>
              <a:off x="3251" y="3763"/>
              <a:ext cx="79" cy="92"/>
            </a:xfrm>
            <a:custGeom>
              <a:avLst/>
              <a:gdLst/>
              <a:ahLst/>
              <a:cxnLst>
                <a:cxn ang="0">
                  <a:pos x="0" y="232"/>
                </a:cxn>
                <a:cxn ang="0">
                  <a:pos x="10" y="203"/>
                </a:cxn>
                <a:cxn ang="0">
                  <a:pos x="19" y="173"/>
                </a:cxn>
                <a:cxn ang="0">
                  <a:pos x="29" y="145"/>
                </a:cxn>
                <a:cxn ang="0">
                  <a:pos x="40" y="117"/>
                </a:cxn>
                <a:cxn ang="0">
                  <a:pos x="49" y="88"/>
                </a:cxn>
                <a:cxn ang="0">
                  <a:pos x="60" y="60"/>
                </a:cxn>
                <a:cxn ang="0">
                  <a:pos x="69" y="31"/>
                </a:cxn>
                <a:cxn ang="0">
                  <a:pos x="77" y="0"/>
                </a:cxn>
                <a:cxn ang="0">
                  <a:pos x="97" y="5"/>
                </a:cxn>
                <a:cxn ang="0">
                  <a:pos x="118" y="9"/>
                </a:cxn>
                <a:cxn ang="0">
                  <a:pos x="138" y="14"/>
                </a:cxn>
                <a:cxn ang="0">
                  <a:pos x="157" y="18"/>
                </a:cxn>
                <a:cxn ang="0">
                  <a:pos x="178" y="23"/>
                </a:cxn>
                <a:cxn ang="0">
                  <a:pos x="198" y="26"/>
                </a:cxn>
                <a:cxn ang="0">
                  <a:pos x="217" y="31"/>
                </a:cxn>
                <a:cxn ang="0">
                  <a:pos x="238" y="35"/>
                </a:cxn>
                <a:cxn ang="0">
                  <a:pos x="237" y="73"/>
                </a:cxn>
                <a:cxn ang="0">
                  <a:pos x="235" y="104"/>
                </a:cxn>
                <a:cxn ang="0">
                  <a:pos x="232" y="133"/>
                </a:cxn>
                <a:cxn ang="0">
                  <a:pos x="227" y="159"/>
                </a:cxn>
                <a:cxn ang="0">
                  <a:pos x="221" y="185"/>
                </a:cxn>
                <a:cxn ang="0">
                  <a:pos x="212" y="212"/>
                </a:cxn>
                <a:cxn ang="0">
                  <a:pos x="201" y="243"/>
                </a:cxn>
                <a:cxn ang="0">
                  <a:pos x="189" y="278"/>
                </a:cxn>
                <a:cxn ang="0">
                  <a:pos x="176" y="270"/>
                </a:cxn>
                <a:cxn ang="0">
                  <a:pos x="164" y="262"/>
                </a:cxn>
                <a:cxn ang="0">
                  <a:pos x="152" y="254"/>
                </a:cxn>
                <a:cxn ang="0">
                  <a:pos x="140" y="247"/>
                </a:cxn>
                <a:cxn ang="0">
                  <a:pos x="128" y="239"/>
                </a:cxn>
                <a:cxn ang="0">
                  <a:pos x="115" y="231"/>
                </a:cxn>
                <a:cxn ang="0">
                  <a:pos x="103" y="223"/>
                </a:cxn>
                <a:cxn ang="0">
                  <a:pos x="90" y="217"/>
                </a:cxn>
                <a:cxn ang="0">
                  <a:pos x="79" y="219"/>
                </a:cxn>
                <a:cxn ang="0">
                  <a:pos x="68" y="220"/>
                </a:cxn>
                <a:cxn ang="0">
                  <a:pos x="56" y="222"/>
                </a:cxn>
                <a:cxn ang="0">
                  <a:pos x="45" y="224"/>
                </a:cxn>
                <a:cxn ang="0">
                  <a:pos x="34" y="226"/>
                </a:cxn>
                <a:cxn ang="0">
                  <a:pos x="22" y="228"/>
                </a:cxn>
                <a:cxn ang="0">
                  <a:pos x="11" y="230"/>
                </a:cxn>
                <a:cxn ang="0">
                  <a:pos x="0" y="232"/>
                </a:cxn>
              </a:cxnLst>
              <a:rect l="0" t="0" r="r" b="b"/>
              <a:pathLst>
                <a:path w="238" h="278">
                  <a:moveTo>
                    <a:pt x="0" y="232"/>
                  </a:moveTo>
                  <a:lnTo>
                    <a:pt x="10" y="203"/>
                  </a:lnTo>
                  <a:lnTo>
                    <a:pt x="19" y="173"/>
                  </a:lnTo>
                  <a:lnTo>
                    <a:pt x="29" y="145"/>
                  </a:lnTo>
                  <a:lnTo>
                    <a:pt x="40" y="117"/>
                  </a:lnTo>
                  <a:lnTo>
                    <a:pt x="49" y="88"/>
                  </a:lnTo>
                  <a:lnTo>
                    <a:pt x="60" y="60"/>
                  </a:lnTo>
                  <a:lnTo>
                    <a:pt x="69" y="31"/>
                  </a:lnTo>
                  <a:lnTo>
                    <a:pt x="77" y="0"/>
                  </a:lnTo>
                  <a:lnTo>
                    <a:pt x="97" y="5"/>
                  </a:lnTo>
                  <a:lnTo>
                    <a:pt x="118" y="9"/>
                  </a:lnTo>
                  <a:lnTo>
                    <a:pt x="138" y="14"/>
                  </a:lnTo>
                  <a:lnTo>
                    <a:pt x="157" y="18"/>
                  </a:lnTo>
                  <a:lnTo>
                    <a:pt x="178" y="23"/>
                  </a:lnTo>
                  <a:lnTo>
                    <a:pt x="198" y="26"/>
                  </a:lnTo>
                  <a:lnTo>
                    <a:pt x="217" y="31"/>
                  </a:lnTo>
                  <a:lnTo>
                    <a:pt x="238" y="35"/>
                  </a:lnTo>
                  <a:lnTo>
                    <a:pt x="237" y="73"/>
                  </a:lnTo>
                  <a:lnTo>
                    <a:pt x="235" y="104"/>
                  </a:lnTo>
                  <a:lnTo>
                    <a:pt x="232" y="133"/>
                  </a:lnTo>
                  <a:lnTo>
                    <a:pt x="227" y="159"/>
                  </a:lnTo>
                  <a:lnTo>
                    <a:pt x="221" y="185"/>
                  </a:lnTo>
                  <a:lnTo>
                    <a:pt x="212" y="212"/>
                  </a:lnTo>
                  <a:lnTo>
                    <a:pt x="201" y="243"/>
                  </a:lnTo>
                  <a:lnTo>
                    <a:pt x="189" y="278"/>
                  </a:lnTo>
                  <a:lnTo>
                    <a:pt x="176" y="270"/>
                  </a:lnTo>
                  <a:lnTo>
                    <a:pt x="164" y="262"/>
                  </a:lnTo>
                  <a:lnTo>
                    <a:pt x="152" y="254"/>
                  </a:lnTo>
                  <a:lnTo>
                    <a:pt x="140" y="247"/>
                  </a:lnTo>
                  <a:lnTo>
                    <a:pt x="128" y="239"/>
                  </a:lnTo>
                  <a:lnTo>
                    <a:pt x="115" y="231"/>
                  </a:lnTo>
                  <a:lnTo>
                    <a:pt x="103" y="223"/>
                  </a:lnTo>
                  <a:lnTo>
                    <a:pt x="90" y="217"/>
                  </a:lnTo>
                  <a:lnTo>
                    <a:pt x="79" y="219"/>
                  </a:lnTo>
                  <a:lnTo>
                    <a:pt x="68" y="220"/>
                  </a:lnTo>
                  <a:lnTo>
                    <a:pt x="56" y="222"/>
                  </a:lnTo>
                  <a:lnTo>
                    <a:pt x="45" y="224"/>
                  </a:lnTo>
                  <a:lnTo>
                    <a:pt x="34" y="226"/>
                  </a:lnTo>
                  <a:lnTo>
                    <a:pt x="22" y="228"/>
                  </a:lnTo>
                  <a:lnTo>
                    <a:pt x="11" y="230"/>
                  </a:lnTo>
                  <a:lnTo>
                    <a:pt x="0" y="232"/>
                  </a:lnTo>
                  <a:close/>
                </a:path>
              </a:pathLst>
            </a:custGeom>
            <a:solidFill>
              <a:srgbClr val="914900"/>
            </a:solidFill>
            <a:ln w="9525">
              <a:no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1060" name="Freeform 36"/>
            <p:cNvSpPr>
              <a:spLocks/>
            </p:cNvSpPr>
            <p:nvPr/>
          </p:nvSpPr>
          <p:spPr bwMode="auto">
            <a:xfrm>
              <a:off x="3253" y="3766"/>
              <a:ext cx="74" cy="87"/>
            </a:xfrm>
            <a:custGeom>
              <a:avLst/>
              <a:gdLst/>
              <a:ahLst/>
              <a:cxnLst>
                <a:cxn ang="0">
                  <a:pos x="0" y="217"/>
                </a:cxn>
                <a:cxn ang="0">
                  <a:pos x="9" y="189"/>
                </a:cxn>
                <a:cxn ang="0">
                  <a:pos x="19" y="161"/>
                </a:cxn>
                <a:cxn ang="0">
                  <a:pos x="29" y="135"/>
                </a:cxn>
                <a:cxn ang="0">
                  <a:pos x="38" y="108"/>
                </a:cxn>
                <a:cxn ang="0">
                  <a:pos x="48" y="82"/>
                </a:cxn>
                <a:cxn ang="0">
                  <a:pos x="57" y="56"/>
                </a:cxn>
                <a:cxn ang="0">
                  <a:pos x="66" y="29"/>
                </a:cxn>
                <a:cxn ang="0">
                  <a:pos x="74" y="0"/>
                </a:cxn>
                <a:cxn ang="0">
                  <a:pos x="92" y="4"/>
                </a:cxn>
                <a:cxn ang="0">
                  <a:pos x="112" y="8"/>
                </a:cxn>
                <a:cxn ang="0">
                  <a:pos x="130" y="12"/>
                </a:cxn>
                <a:cxn ang="0">
                  <a:pos x="149" y="15"/>
                </a:cxn>
                <a:cxn ang="0">
                  <a:pos x="167" y="20"/>
                </a:cxn>
                <a:cxn ang="0">
                  <a:pos x="186" y="23"/>
                </a:cxn>
                <a:cxn ang="0">
                  <a:pos x="204" y="28"/>
                </a:cxn>
                <a:cxn ang="0">
                  <a:pos x="224" y="31"/>
                </a:cxn>
                <a:cxn ang="0">
                  <a:pos x="223" y="66"/>
                </a:cxn>
                <a:cxn ang="0">
                  <a:pos x="221" y="96"/>
                </a:cxn>
                <a:cxn ang="0">
                  <a:pos x="218" y="123"/>
                </a:cxn>
                <a:cxn ang="0">
                  <a:pos x="214" y="147"/>
                </a:cxn>
                <a:cxn ang="0">
                  <a:pos x="207" y="172"/>
                </a:cxn>
                <a:cxn ang="0">
                  <a:pos x="199" y="198"/>
                </a:cxn>
                <a:cxn ang="0">
                  <a:pos x="189" y="226"/>
                </a:cxn>
                <a:cxn ang="0">
                  <a:pos x="177" y="259"/>
                </a:cxn>
                <a:cxn ang="0">
                  <a:pos x="166" y="252"/>
                </a:cxn>
                <a:cxn ang="0">
                  <a:pos x="155" y="244"/>
                </a:cxn>
                <a:cxn ang="0">
                  <a:pos x="143" y="237"/>
                </a:cxn>
                <a:cxn ang="0">
                  <a:pos x="132" y="229"/>
                </a:cxn>
                <a:cxn ang="0">
                  <a:pos x="119" y="223"/>
                </a:cxn>
                <a:cxn ang="0">
                  <a:pos x="108" y="216"/>
                </a:cxn>
                <a:cxn ang="0">
                  <a:pos x="97" y="208"/>
                </a:cxn>
                <a:cxn ang="0">
                  <a:pos x="85" y="201"/>
                </a:cxn>
                <a:cxn ang="0">
                  <a:pos x="75" y="203"/>
                </a:cxn>
                <a:cxn ang="0">
                  <a:pos x="64" y="206"/>
                </a:cxn>
                <a:cxn ang="0">
                  <a:pos x="54" y="207"/>
                </a:cxn>
                <a:cxn ang="0">
                  <a:pos x="43" y="209"/>
                </a:cxn>
                <a:cxn ang="0">
                  <a:pos x="32" y="211"/>
                </a:cxn>
                <a:cxn ang="0">
                  <a:pos x="22" y="212"/>
                </a:cxn>
                <a:cxn ang="0">
                  <a:pos x="11" y="215"/>
                </a:cxn>
                <a:cxn ang="0">
                  <a:pos x="0" y="217"/>
                </a:cxn>
              </a:cxnLst>
              <a:rect l="0" t="0" r="r" b="b"/>
              <a:pathLst>
                <a:path w="224" h="259">
                  <a:moveTo>
                    <a:pt x="0" y="217"/>
                  </a:moveTo>
                  <a:lnTo>
                    <a:pt x="9" y="189"/>
                  </a:lnTo>
                  <a:lnTo>
                    <a:pt x="19" y="161"/>
                  </a:lnTo>
                  <a:lnTo>
                    <a:pt x="29" y="135"/>
                  </a:lnTo>
                  <a:lnTo>
                    <a:pt x="38" y="108"/>
                  </a:lnTo>
                  <a:lnTo>
                    <a:pt x="48" y="82"/>
                  </a:lnTo>
                  <a:lnTo>
                    <a:pt x="57" y="56"/>
                  </a:lnTo>
                  <a:lnTo>
                    <a:pt x="66" y="29"/>
                  </a:lnTo>
                  <a:lnTo>
                    <a:pt x="74" y="0"/>
                  </a:lnTo>
                  <a:lnTo>
                    <a:pt x="92" y="4"/>
                  </a:lnTo>
                  <a:lnTo>
                    <a:pt x="112" y="8"/>
                  </a:lnTo>
                  <a:lnTo>
                    <a:pt x="130" y="12"/>
                  </a:lnTo>
                  <a:lnTo>
                    <a:pt x="149" y="15"/>
                  </a:lnTo>
                  <a:lnTo>
                    <a:pt x="167" y="20"/>
                  </a:lnTo>
                  <a:lnTo>
                    <a:pt x="186" y="23"/>
                  </a:lnTo>
                  <a:lnTo>
                    <a:pt x="204" y="28"/>
                  </a:lnTo>
                  <a:lnTo>
                    <a:pt x="224" y="31"/>
                  </a:lnTo>
                  <a:lnTo>
                    <a:pt x="223" y="66"/>
                  </a:lnTo>
                  <a:lnTo>
                    <a:pt x="221" y="96"/>
                  </a:lnTo>
                  <a:lnTo>
                    <a:pt x="218" y="123"/>
                  </a:lnTo>
                  <a:lnTo>
                    <a:pt x="214" y="147"/>
                  </a:lnTo>
                  <a:lnTo>
                    <a:pt x="207" y="172"/>
                  </a:lnTo>
                  <a:lnTo>
                    <a:pt x="199" y="198"/>
                  </a:lnTo>
                  <a:lnTo>
                    <a:pt x="189" y="226"/>
                  </a:lnTo>
                  <a:lnTo>
                    <a:pt x="177" y="259"/>
                  </a:lnTo>
                  <a:lnTo>
                    <a:pt x="166" y="252"/>
                  </a:lnTo>
                  <a:lnTo>
                    <a:pt x="155" y="244"/>
                  </a:lnTo>
                  <a:lnTo>
                    <a:pt x="143" y="237"/>
                  </a:lnTo>
                  <a:lnTo>
                    <a:pt x="132" y="229"/>
                  </a:lnTo>
                  <a:lnTo>
                    <a:pt x="119" y="223"/>
                  </a:lnTo>
                  <a:lnTo>
                    <a:pt x="108" y="216"/>
                  </a:lnTo>
                  <a:lnTo>
                    <a:pt x="97" y="208"/>
                  </a:lnTo>
                  <a:lnTo>
                    <a:pt x="85" y="201"/>
                  </a:lnTo>
                  <a:lnTo>
                    <a:pt x="75" y="203"/>
                  </a:lnTo>
                  <a:lnTo>
                    <a:pt x="64" y="206"/>
                  </a:lnTo>
                  <a:lnTo>
                    <a:pt x="54" y="207"/>
                  </a:lnTo>
                  <a:lnTo>
                    <a:pt x="43" y="209"/>
                  </a:lnTo>
                  <a:lnTo>
                    <a:pt x="32" y="211"/>
                  </a:lnTo>
                  <a:lnTo>
                    <a:pt x="22" y="212"/>
                  </a:lnTo>
                  <a:lnTo>
                    <a:pt x="11" y="215"/>
                  </a:lnTo>
                  <a:lnTo>
                    <a:pt x="0" y="217"/>
                  </a:lnTo>
                  <a:close/>
                </a:path>
              </a:pathLst>
            </a:custGeom>
            <a:solidFill>
              <a:srgbClr val="934C00"/>
            </a:solidFill>
            <a:ln w="9525">
              <a:no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1061" name="Freeform 37"/>
            <p:cNvSpPr>
              <a:spLocks/>
            </p:cNvSpPr>
            <p:nvPr/>
          </p:nvSpPr>
          <p:spPr bwMode="auto">
            <a:xfrm>
              <a:off x="3255" y="3770"/>
              <a:ext cx="70" cy="80"/>
            </a:xfrm>
            <a:custGeom>
              <a:avLst/>
              <a:gdLst/>
              <a:ahLst/>
              <a:cxnLst>
                <a:cxn ang="0">
                  <a:pos x="0" y="201"/>
                </a:cxn>
                <a:cxn ang="0">
                  <a:pos x="8" y="175"/>
                </a:cxn>
                <a:cxn ang="0">
                  <a:pos x="17" y="150"/>
                </a:cxn>
                <a:cxn ang="0">
                  <a:pos x="26" y="125"/>
                </a:cxn>
                <a:cxn ang="0">
                  <a:pos x="35" y="100"/>
                </a:cxn>
                <a:cxn ang="0">
                  <a:pos x="44" y="77"/>
                </a:cxn>
                <a:cxn ang="0">
                  <a:pos x="52" y="52"/>
                </a:cxn>
                <a:cxn ang="0">
                  <a:pos x="60" y="26"/>
                </a:cxn>
                <a:cxn ang="0">
                  <a:pos x="68" y="0"/>
                </a:cxn>
                <a:cxn ang="0">
                  <a:pos x="86" y="3"/>
                </a:cxn>
                <a:cxn ang="0">
                  <a:pos x="103" y="7"/>
                </a:cxn>
                <a:cxn ang="0">
                  <a:pos x="122" y="11"/>
                </a:cxn>
                <a:cxn ang="0">
                  <a:pos x="139" y="14"/>
                </a:cxn>
                <a:cxn ang="0">
                  <a:pos x="157" y="18"/>
                </a:cxn>
                <a:cxn ang="0">
                  <a:pos x="174" y="21"/>
                </a:cxn>
                <a:cxn ang="0">
                  <a:pos x="192" y="24"/>
                </a:cxn>
                <a:cxn ang="0">
                  <a:pos x="209" y="28"/>
                </a:cxn>
                <a:cxn ang="0">
                  <a:pos x="209" y="61"/>
                </a:cxn>
                <a:cxn ang="0">
                  <a:pos x="207" y="88"/>
                </a:cxn>
                <a:cxn ang="0">
                  <a:pos x="203" y="113"/>
                </a:cxn>
                <a:cxn ang="0">
                  <a:pos x="200" y="137"/>
                </a:cxn>
                <a:cxn ang="0">
                  <a:pos x="193" y="159"/>
                </a:cxn>
                <a:cxn ang="0">
                  <a:pos x="186" y="183"/>
                </a:cxn>
                <a:cxn ang="0">
                  <a:pos x="177" y="210"/>
                </a:cxn>
                <a:cxn ang="0">
                  <a:pos x="166" y="241"/>
                </a:cxn>
                <a:cxn ang="0">
                  <a:pos x="154" y="234"/>
                </a:cxn>
                <a:cxn ang="0">
                  <a:pos x="144" y="228"/>
                </a:cxn>
                <a:cxn ang="0">
                  <a:pos x="133" y="222"/>
                </a:cxn>
                <a:cxn ang="0">
                  <a:pos x="123" y="215"/>
                </a:cxn>
                <a:cxn ang="0">
                  <a:pos x="111" y="208"/>
                </a:cxn>
                <a:cxn ang="0">
                  <a:pos x="100" y="201"/>
                </a:cxn>
                <a:cxn ang="0">
                  <a:pos x="90" y="194"/>
                </a:cxn>
                <a:cxn ang="0">
                  <a:pos x="78" y="188"/>
                </a:cxn>
                <a:cxn ang="0">
                  <a:pos x="68" y="189"/>
                </a:cxn>
                <a:cxn ang="0">
                  <a:pos x="59" y="191"/>
                </a:cxn>
                <a:cxn ang="0">
                  <a:pos x="49" y="192"/>
                </a:cxn>
                <a:cxn ang="0">
                  <a:pos x="40" y="194"/>
                </a:cxn>
                <a:cxn ang="0">
                  <a:pos x="30" y="196"/>
                </a:cxn>
                <a:cxn ang="0">
                  <a:pos x="19" y="198"/>
                </a:cxn>
                <a:cxn ang="0">
                  <a:pos x="10" y="199"/>
                </a:cxn>
                <a:cxn ang="0">
                  <a:pos x="0" y="201"/>
                </a:cxn>
              </a:cxnLst>
              <a:rect l="0" t="0" r="r" b="b"/>
              <a:pathLst>
                <a:path w="209" h="241">
                  <a:moveTo>
                    <a:pt x="0" y="201"/>
                  </a:moveTo>
                  <a:lnTo>
                    <a:pt x="8" y="175"/>
                  </a:lnTo>
                  <a:lnTo>
                    <a:pt x="17" y="150"/>
                  </a:lnTo>
                  <a:lnTo>
                    <a:pt x="26" y="125"/>
                  </a:lnTo>
                  <a:lnTo>
                    <a:pt x="35" y="100"/>
                  </a:lnTo>
                  <a:lnTo>
                    <a:pt x="44" y="77"/>
                  </a:lnTo>
                  <a:lnTo>
                    <a:pt x="52" y="52"/>
                  </a:lnTo>
                  <a:lnTo>
                    <a:pt x="60" y="26"/>
                  </a:lnTo>
                  <a:lnTo>
                    <a:pt x="68" y="0"/>
                  </a:lnTo>
                  <a:lnTo>
                    <a:pt x="86" y="3"/>
                  </a:lnTo>
                  <a:lnTo>
                    <a:pt x="103" y="7"/>
                  </a:lnTo>
                  <a:lnTo>
                    <a:pt x="122" y="11"/>
                  </a:lnTo>
                  <a:lnTo>
                    <a:pt x="139" y="14"/>
                  </a:lnTo>
                  <a:lnTo>
                    <a:pt x="157" y="18"/>
                  </a:lnTo>
                  <a:lnTo>
                    <a:pt x="174" y="21"/>
                  </a:lnTo>
                  <a:lnTo>
                    <a:pt x="192" y="24"/>
                  </a:lnTo>
                  <a:lnTo>
                    <a:pt x="209" y="28"/>
                  </a:lnTo>
                  <a:lnTo>
                    <a:pt x="209" y="61"/>
                  </a:lnTo>
                  <a:lnTo>
                    <a:pt x="207" y="88"/>
                  </a:lnTo>
                  <a:lnTo>
                    <a:pt x="203" y="113"/>
                  </a:lnTo>
                  <a:lnTo>
                    <a:pt x="200" y="137"/>
                  </a:lnTo>
                  <a:lnTo>
                    <a:pt x="193" y="159"/>
                  </a:lnTo>
                  <a:lnTo>
                    <a:pt x="186" y="183"/>
                  </a:lnTo>
                  <a:lnTo>
                    <a:pt x="177" y="210"/>
                  </a:lnTo>
                  <a:lnTo>
                    <a:pt x="166" y="241"/>
                  </a:lnTo>
                  <a:lnTo>
                    <a:pt x="154" y="234"/>
                  </a:lnTo>
                  <a:lnTo>
                    <a:pt x="144" y="228"/>
                  </a:lnTo>
                  <a:lnTo>
                    <a:pt x="133" y="222"/>
                  </a:lnTo>
                  <a:lnTo>
                    <a:pt x="123" y="215"/>
                  </a:lnTo>
                  <a:lnTo>
                    <a:pt x="111" y="208"/>
                  </a:lnTo>
                  <a:lnTo>
                    <a:pt x="100" y="201"/>
                  </a:lnTo>
                  <a:lnTo>
                    <a:pt x="90" y="194"/>
                  </a:lnTo>
                  <a:lnTo>
                    <a:pt x="78" y="188"/>
                  </a:lnTo>
                  <a:lnTo>
                    <a:pt x="68" y="189"/>
                  </a:lnTo>
                  <a:lnTo>
                    <a:pt x="59" y="191"/>
                  </a:lnTo>
                  <a:lnTo>
                    <a:pt x="49" y="192"/>
                  </a:lnTo>
                  <a:lnTo>
                    <a:pt x="40" y="194"/>
                  </a:lnTo>
                  <a:lnTo>
                    <a:pt x="30" y="196"/>
                  </a:lnTo>
                  <a:lnTo>
                    <a:pt x="19" y="198"/>
                  </a:lnTo>
                  <a:lnTo>
                    <a:pt x="10" y="199"/>
                  </a:lnTo>
                  <a:lnTo>
                    <a:pt x="0" y="201"/>
                  </a:lnTo>
                  <a:close/>
                </a:path>
              </a:pathLst>
            </a:custGeom>
            <a:solidFill>
              <a:srgbClr val="994F00"/>
            </a:solidFill>
            <a:ln w="9525">
              <a:no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1062" name="Freeform 38"/>
            <p:cNvSpPr>
              <a:spLocks/>
            </p:cNvSpPr>
            <p:nvPr/>
          </p:nvSpPr>
          <p:spPr bwMode="auto">
            <a:xfrm>
              <a:off x="3257" y="3773"/>
              <a:ext cx="65" cy="75"/>
            </a:xfrm>
            <a:custGeom>
              <a:avLst/>
              <a:gdLst/>
              <a:ahLst/>
              <a:cxnLst>
                <a:cxn ang="0">
                  <a:pos x="0" y="187"/>
                </a:cxn>
                <a:cxn ang="0">
                  <a:pos x="8" y="163"/>
                </a:cxn>
                <a:cxn ang="0">
                  <a:pos x="16" y="139"/>
                </a:cxn>
                <a:cxn ang="0">
                  <a:pos x="24" y="116"/>
                </a:cxn>
                <a:cxn ang="0">
                  <a:pos x="33" y="93"/>
                </a:cxn>
                <a:cxn ang="0">
                  <a:pos x="41" y="70"/>
                </a:cxn>
                <a:cxn ang="0">
                  <a:pos x="49" y="47"/>
                </a:cxn>
                <a:cxn ang="0">
                  <a:pos x="56" y="24"/>
                </a:cxn>
                <a:cxn ang="0">
                  <a:pos x="62" y="0"/>
                </a:cxn>
                <a:cxn ang="0">
                  <a:pos x="79" y="3"/>
                </a:cxn>
                <a:cxn ang="0">
                  <a:pos x="95" y="7"/>
                </a:cxn>
                <a:cxn ang="0">
                  <a:pos x="112" y="10"/>
                </a:cxn>
                <a:cxn ang="0">
                  <a:pos x="128" y="13"/>
                </a:cxn>
                <a:cxn ang="0">
                  <a:pos x="144" y="17"/>
                </a:cxn>
                <a:cxn ang="0">
                  <a:pos x="160" y="20"/>
                </a:cxn>
                <a:cxn ang="0">
                  <a:pos x="177" y="24"/>
                </a:cxn>
                <a:cxn ang="0">
                  <a:pos x="193" y="27"/>
                </a:cxn>
                <a:cxn ang="0">
                  <a:pos x="193" y="57"/>
                </a:cxn>
                <a:cxn ang="0">
                  <a:pos x="190" y="82"/>
                </a:cxn>
                <a:cxn ang="0">
                  <a:pos x="188" y="106"/>
                </a:cxn>
                <a:cxn ang="0">
                  <a:pos x="184" y="127"/>
                </a:cxn>
                <a:cxn ang="0">
                  <a:pos x="179" y="148"/>
                </a:cxn>
                <a:cxn ang="0">
                  <a:pos x="171" y="171"/>
                </a:cxn>
                <a:cxn ang="0">
                  <a:pos x="163" y="196"/>
                </a:cxn>
                <a:cxn ang="0">
                  <a:pos x="153" y="224"/>
                </a:cxn>
                <a:cxn ang="0">
                  <a:pos x="143" y="217"/>
                </a:cxn>
                <a:cxn ang="0">
                  <a:pos x="134" y="212"/>
                </a:cxn>
                <a:cxn ang="0">
                  <a:pos x="124" y="205"/>
                </a:cxn>
                <a:cxn ang="0">
                  <a:pos x="113" y="198"/>
                </a:cxn>
                <a:cxn ang="0">
                  <a:pos x="103" y="192"/>
                </a:cxn>
                <a:cxn ang="0">
                  <a:pos x="93" y="186"/>
                </a:cxn>
                <a:cxn ang="0">
                  <a:pos x="83" y="180"/>
                </a:cxn>
                <a:cxn ang="0">
                  <a:pos x="73" y="173"/>
                </a:cxn>
                <a:cxn ang="0">
                  <a:pos x="63" y="174"/>
                </a:cxn>
                <a:cxn ang="0">
                  <a:pos x="54" y="176"/>
                </a:cxn>
                <a:cxn ang="0">
                  <a:pos x="45" y="178"/>
                </a:cxn>
                <a:cxn ang="0">
                  <a:pos x="36" y="180"/>
                </a:cxn>
                <a:cxn ang="0">
                  <a:pos x="27" y="181"/>
                </a:cxn>
                <a:cxn ang="0">
                  <a:pos x="18" y="183"/>
                </a:cxn>
                <a:cxn ang="0">
                  <a:pos x="9" y="184"/>
                </a:cxn>
                <a:cxn ang="0">
                  <a:pos x="0" y="187"/>
                </a:cxn>
              </a:cxnLst>
              <a:rect l="0" t="0" r="r" b="b"/>
              <a:pathLst>
                <a:path w="193" h="224">
                  <a:moveTo>
                    <a:pt x="0" y="187"/>
                  </a:moveTo>
                  <a:lnTo>
                    <a:pt x="8" y="163"/>
                  </a:lnTo>
                  <a:lnTo>
                    <a:pt x="16" y="139"/>
                  </a:lnTo>
                  <a:lnTo>
                    <a:pt x="24" y="116"/>
                  </a:lnTo>
                  <a:lnTo>
                    <a:pt x="33" y="93"/>
                  </a:lnTo>
                  <a:lnTo>
                    <a:pt x="41" y="70"/>
                  </a:lnTo>
                  <a:lnTo>
                    <a:pt x="49" y="47"/>
                  </a:lnTo>
                  <a:lnTo>
                    <a:pt x="56" y="24"/>
                  </a:lnTo>
                  <a:lnTo>
                    <a:pt x="62" y="0"/>
                  </a:lnTo>
                  <a:lnTo>
                    <a:pt x="79" y="3"/>
                  </a:lnTo>
                  <a:lnTo>
                    <a:pt x="95" y="7"/>
                  </a:lnTo>
                  <a:lnTo>
                    <a:pt x="112" y="10"/>
                  </a:lnTo>
                  <a:lnTo>
                    <a:pt x="128" y="13"/>
                  </a:lnTo>
                  <a:lnTo>
                    <a:pt x="144" y="17"/>
                  </a:lnTo>
                  <a:lnTo>
                    <a:pt x="160" y="20"/>
                  </a:lnTo>
                  <a:lnTo>
                    <a:pt x="177" y="24"/>
                  </a:lnTo>
                  <a:lnTo>
                    <a:pt x="193" y="27"/>
                  </a:lnTo>
                  <a:lnTo>
                    <a:pt x="193" y="57"/>
                  </a:lnTo>
                  <a:lnTo>
                    <a:pt x="190" y="82"/>
                  </a:lnTo>
                  <a:lnTo>
                    <a:pt x="188" y="106"/>
                  </a:lnTo>
                  <a:lnTo>
                    <a:pt x="184" y="127"/>
                  </a:lnTo>
                  <a:lnTo>
                    <a:pt x="179" y="148"/>
                  </a:lnTo>
                  <a:lnTo>
                    <a:pt x="171" y="171"/>
                  </a:lnTo>
                  <a:lnTo>
                    <a:pt x="163" y="196"/>
                  </a:lnTo>
                  <a:lnTo>
                    <a:pt x="153" y="224"/>
                  </a:lnTo>
                  <a:lnTo>
                    <a:pt x="143" y="217"/>
                  </a:lnTo>
                  <a:lnTo>
                    <a:pt x="134" y="212"/>
                  </a:lnTo>
                  <a:lnTo>
                    <a:pt x="124" y="205"/>
                  </a:lnTo>
                  <a:lnTo>
                    <a:pt x="113" y="198"/>
                  </a:lnTo>
                  <a:lnTo>
                    <a:pt x="103" y="192"/>
                  </a:lnTo>
                  <a:lnTo>
                    <a:pt x="93" y="186"/>
                  </a:lnTo>
                  <a:lnTo>
                    <a:pt x="83" y="180"/>
                  </a:lnTo>
                  <a:lnTo>
                    <a:pt x="73" y="173"/>
                  </a:lnTo>
                  <a:lnTo>
                    <a:pt x="63" y="174"/>
                  </a:lnTo>
                  <a:lnTo>
                    <a:pt x="54" y="176"/>
                  </a:lnTo>
                  <a:lnTo>
                    <a:pt x="45" y="178"/>
                  </a:lnTo>
                  <a:lnTo>
                    <a:pt x="36" y="180"/>
                  </a:lnTo>
                  <a:lnTo>
                    <a:pt x="27" y="181"/>
                  </a:lnTo>
                  <a:lnTo>
                    <a:pt x="18" y="183"/>
                  </a:lnTo>
                  <a:lnTo>
                    <a:pt x="9" y="184"/>
                  </a:lnTo>
                  <a:lnTo>
                    <a:pt x="0" y="187"/>
                  </a:lnTo>
                  <a:close/>
                </a:path>
              </a:pathLst>
            </a:custGeom>
            <a:solidFill>
              <a:srgbClr val="9B5100"/>
            </a:solidFill>
            <a:ln w="9525">
              <a:no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1063" name="Freeform 39"/>
            <p:cNvSpPr>
              <a:spLocks/>
            </p:cNvSpPr>
            <p:nvPr/>
          </p:nvSpPr>
          <p:spPr bwMode="auto">
            <a:xfrm>
              <a:off x="3260" y="3776"/>
              <a:ext cx="59" cy="69"/>
            </a:xfrm>
            <a:custGeom>
              <a:avLst/>
              <a:gdLst/>
              <a:ahLst/>
              <a:cxnLst>
                <a:cxn ang="0">
                  <a:pos x="0" y="172"/>
                </a:cxn>
                <a:cxn ang="0">
                  <a:pos x="7" y="150"/>
                </a:cxn>
                <a:cxn ang="0">
                  <a:pos x="15" y="129"/>
                </a:cxn>
                <a:cxn ang="0">
                  <a:pos x="21" y="107"/>
                </a:cxn>
                <a:cxn ang="0">
                  <a:pos x="29" y="87"/>
                </a:cxn>
                <a:cxn ang="0">
                  <a:pos x="36" y="65"/>
                </a:cxn>
                <a:cxn ang="0">
                  <a:pos x="44" y="44"/>
                </a:cxn>
                <a:cxn ang="0">
                  <a:pos x="51" y="22"/>
                </a:cxn>
                <a:cxn ang="0">
                  <a:pos x="58" y="0"/>
                </a:cxn>
                <a:cxn ang="0">
                  <a:pos x="72" y="3"/>
                </a:cxn>
                <a:cxn ang="0">
                  <a:pos x="87" y="7"/>
                </a:cxn>
                <a:cxn ang="0">
                  <a:pos x="102" y="10"/>
                </a:cxn>
                <a:cxn ang="0">
                  <a:pos x="118" y="12"/>
                </a:cxn>
                <a:cxn ang="0">
                  <a:pos x="132" y="16"/>
                </a:cxn>
                <a:cxn ang="0">
                  <a:pos x="147" y="19"/>
                </a:cxn>
                <a:cxn ang="0">
                  <a:pos x="163" y="22"/>
                </a:cxn>
                <a:cxn ang="0">
                  <a:pos x="178" y="26"/>
                </a:cxn>
                <a:cxn ang="0">
                  <a:pos x="178" y="53"/>
                </a:cxn>
                <a:cxn ang="0">
                  <a:pos x="176" y="77"/>
                </a:cxn>
                <a:cxn ang="0">
                  <a:pos x="173" y="98"/>
                </a:cxn>
                <a:cxn ang="0">
                  <a:pos x="170" y="118"/>
                </a:cxn>
                <a:cxn ang="0">
                  <a:pos x="164" y="137"/>
                </a:cxn>
                <a:cxn ang="0">
                  <a:pos x="157" y="158"/>
                </a:cxn>
                <a:cxn ang="0">
                  <a:pos x="149" y="181"/>
                </a:cxn>
                <a:cxn ang="0">
                  <a:pos x="140" y="207"/>
                </a:cxn>
                <a:cxn ang="0">
                  <a:pos x="131" y="201"/>
                </a:cxn>
                <a:cxn ang="0">
                  <a:pos x="122" y="196"/>
                </a:cxn>
                <a:cxn ang="0">
                  <a:pos x="113" y="189"/>
                </a:cxn>
                <a:cxn ang="0">
                  <a:pos x="104" y="183"/>
                </a:cxn>
                <a:cxn ang="0">
                  <a:pos x="95" y="178"/>
                </a:cxn>
                <a:cxn ang="0">
                  <a:pos x="85" y="172"/>
                </a:cxn>
                <a:cxn ang="0">
                  <a:pos x="76" y="166"/>
                </a:cxn>
                <a:cxn ang="0">
                  <a:pos x="67" y="161"/>
                </a:cxn>
                <a:cxn ang="0">
                  <a:pos x="59" y="162"/>
                </a:cxn>
                <a:cxn ang="0">
                  <a:pos x="50" y="163"/>
                </a:cxn>
                <a:cxn ang="0">
                  <a:pos x="42" y="165"/>
                </a:cxn>
                <a:cxn ang="0">
                  <a:pos x="34" y="166"/>
                </a:cxn>
                <a:cxn ang="0">
                  <a:pos x="25" y="167"/>
                </a:cxn>
                <a:cxn ang="0">
                  <a:pos x="17" y="170"/>
                </a:cxn>
                <a:cxn ang="0">
                  <a:pos x="8" y="171"/>
                </a:cxn>
                <a:cxn ang="0">
                  <a:pos x="0" y="172"/>
                </a:cxn>
              </a:cxnLst>
              <a:rect l="0" t="0" r="r" b="b"/>
              <a:pathLst>
                <a:path w="178" h="207">
                  <a:moveTo>
                    <a:pt x="0" y="172"/>
                  </a:moveTo>
                  <a:lnTo>
                    <a:pt x="7" y="150"/>
                  </a:lnTo>
                  <a:lnTo>
                    <a:pt x="15" y="129"/>
                  </a:lnTo>
                  <a:lnTo>
                    <a:pt x="21" y="107"/>
                  </a:lnTo>
                  <a:lnTo>
                    <a:pt x="29" y="87"/>
                  </a:lnTo>
                  <a:lnTo>
                    <a:pt x="36" y="65"/>
                  </a:lnTo>
                  <a:lnTo>
                    <a:pt x="44" y="44"/>
                  </a:lnTo>
                  <a:lnTo>
                    <a:pt x="51" y="22"/>
                  </a:lnTo>
                  <a:lnTo>
                    <a:pt x="58" y="0"/>
                  </a:lnTo>
                  <a:lnTo>
                    <a:pt x="72" y="3"/>
                  </a:lnTo>
                  <a:lnTo>
                    <a:pt x="87" y="7"/>
                  </a:lnTo>
                  <a:lnTo>
                    <a:pt x="102" y="10"/>
                  </a:lnTo>
                  <a:lnTo>
                    <a:pt x="118" y="12"/>
                  </a:lnTo>
                  <a:lnTo>
                    <a:pt x="132" y="16"/>
                  </a:lnTo>
                  <a:lnTo>
                    <a:pt x="147" y="19"/>
                  </a:lnTo>
                  <a:lnTo>
                    <a:pt x="163" y="22"/>
                  </a:lnTo>
                  <a:lnTo>
                    <a:pt x="178" y="26"/>
                  </a:lnTo>
                  <a:lnTo>
                    <a:pt x="178" y="53"/>
                  </a:lnTo>
                  <a:lnTo>
                    <a:pt x="176" y="77"/>
                  </a:lnTo>
                  <a:lnTo>
                    <a:pt x="173" y="98"/>
                  </a:lnTo>
                  <a:lnTo>
                    <a:pt x="170" y="118"/>
                  </a:lnTo>
                  <a:lnTo>
                    <a:pt x="164" y="137"/>
                  </a:lnTo>
                  <a:lnTo>
                    <a:pt x="157" y="158"/>
                  </a:lnTo>
                  <a:lnTo>
                    <a:pt x="149" y="181"/>
                  </a:lnTo>
                  <a:lnTo>
                    <a:pt x="140" y="207"/>
                  </a:lnTo>
                  <a:lnTo>
                    <a:pt x="131" y="201"/>
                  </a:lnTo>
                  <a:lnTo>
                    <a:pt x="122" y="196"/>
                  </a:lnTo>
                  <a:lnTo>
                    <a:pt x="113" y="189"/>
                  </a:lnTo>
                  <a:lnTo>
                    <a:pt x="104" y="183"/>
                  </a:lnTo>
                  <a:lnTo>
                    <a:pt x="95" y="178"/>
                  </a:lnTo>
                  <a:lnTo>
                    <a:pt x="85" y="172"/>
                  </a:lnTo>
                  <a:lnTo>
                    <a:pt x="76" y="166"/>
                  </a:lnTo>
                  <a:lnTo>
                    <a:pt x="67" y="161"/>
                  </a:lnTo>
                  <a:lnTo>
                    <a:pt x="59" y="162"/>
                  </a:lnTo>
                  <a:lnTo>
                    <a:pt x="50" y="163"/>
                  </a:lnTo>
                  <a:lnTo>
                    <a:pt x="42" y="165"/>
                  </a:lnTo>
                  <a:lnTo>
                    <a:pt x="34" y="166"/>
                  </a:lnTo>
                  <a:lnTo>
                    <a:pt x="25" y="167"/>
                  </a:lnTo>
                  <a:lnTo>
                    <a:pt x="17" y="170"/>
                  </a:lnTo>
                  <a:lnTo>
                    <a:pt x="8" y="171"/>
                  </a:lnTo>
                  <a:lnTo>
                    <a:pt x="0" y="172"/>
                  </a:lnTo>
                  <a:close/>
                </a:path>
              </a:pathLst>
            </a:custGeom>
            <a:solidFill>
              <a:srgbClr val="A05600"/>
            </a:solidFill>
            <a:ln w="9525">
              <a:no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1064" name="Freeform 40"/>
            <p:cNvSpPr>
              <a:spLocks/>
            </p:cNvSpPr>
            <p:nvPr/>
          </p:nvSpPr>
          <p:spPr bwMode="auto">
            <a:xfrm>
              <a:off x="3262" y="3779"/>
              <a:ext cx="54" cy="63"/>
            </a:xfrm>
            <a:custGeom>
              <a:avLst/>
              <a:gdLst/>
              <a:ahLst/>
              <a:cxnLst>
                <a:cxn ang="0">
                  <a:pos x="0" y="158"/>
                </a:cxn>
                <a:cxn ang="0">
                  <a:pos x="6" y="138"/>
                </a:cxn>
                <a:cxn ang="0">
                  <a:pos x="13" y="119"/>
                </a:cxn>
                <a:cxn ang="0">
                  <a:pos x="20" y="100"/>
                </a:cxn>
                <a:cxn ang="0">
                  <a:pos x="27" y="80"/>
                </a:cxn>
                <a:cxn ang="0">
                  <a:pos x="34" y="61"/>
                </a:cxn>
                <a:cxn ang="0">
                  <a:pos x="40" y="41"/>
                </a:cxn>
                <a:cxn ang="0">
                  <a:pos x="47" y="20"/>
                </a:cxn>
                <a:cxn ang="0">
                  <a:pos x="53" y="0"/>
                </a:cxn>
                <a:cxn ang="0">
                  <a:pos x="66" y="3"/>
                </a:cxn>
                <a:cxn ang="0">
                  <a:pos x="80" y="7"/>
                </a:cxn>
                <a:cxn ang="0">
                  <a:pos x="94" y="9"/>
                </a:cxn>
                <a:cxn ang="0">
                  <a:pos x="107" y="12"/>
                </a:cxn>
                <a:cxn ang="0">
                  <a:pos x="121" y="15"/>
                </a:cxn>
                <a:cxn ang="0">
                  <a:pos x="135" y="18"/>
                </a:cxn>
                <a:cxn ang="0">
                  <a:pos x="148" y="20"/>
                </a:cxn>
                <a:cxn ang="0">
                  <a:pos x="162" y="24"/>
                </a:cxn>
                <a:cxn ang="0">
                  <a:pos x="159" y="70"/>
                </a:cxn>
                <a:cxn ang="0">
                  <a:pos x="154" y="107"/>
                </a:cxn>
                <a:cxn ang="0">
                  <a:pos x="144" y="144"/>
                </a:cxn>
                <a:cxn ang="0">
                  <a:pos x="129" y="189"/>
                </a:cxn>
                <a:cxn ang="0">
                  <a:pos x="121" y="183"/>
                </a:cxn>
                <a:cxn ang="0">
                  <a:pos x="112" y="179"/>
                </a:cxn>
                <a:cxn ang="0">
                  <a:pos x="104" y="173"/>
                </a:cxn>
                <a:cxn ang="0">
                  <a:pos x="95" y="169"/>
                </a:cxn>
                <a:cxn ang="0">
                  <a:pos x="87" y="163"/>
                </a:cxn>
                <a:cxn ang="0">
                  <a:pos x="78" y="158"/>
                </a:cxn>
                <a:cxn ang="0">
                  <a:pos x="70" y="153"/>
                </a:cxn>
                <a:cxn ang="0">
                  <a:pos x="61" y="147"/>
                </a:cxn>
                <a:cxn ang="0">
                  <a:pos x="53" y="148"/>
                </a:cxn>
                <a:cxn ang="0">
                  <a:pos x="46" y="149"/>
                </a:cxn>
                <a:cxn ang="0">
                  <a:pos x="38" y="152"/>
                </a:cxn>
                <a:cxn ang="0">
                  <a:pos x="30" y="153"/>
                </a:cxn>
                <a:cxn ang="0">
                  <a:pos x="22" y="154"/>
                </a:cxn>
                <a:cxn ang="0">
                  <a:pos x="15" y="156"/>
                </a:cxn>
                <a:cxn ang="0">
                  <a:pos x="8" y="157"/>
                </a:cxn>
                <a:cxn ang="0">
                  <a:pos x="0" y="158"/>
                </a:cxn>
              </a:cxnLst>
              <a:rect l="0" t="0" r="r" b="b"/>
              <a:pathLst>
                <a:path w="162" h="189">
                  <a:moveTo>
                    <a:pt x="0" y="158"/>
                  </a:moveTo>
                  <a:lnTo>
                    <a:pt x="6" y="138"/>
                  </a:lnTo>
                  <a:lnTo>
                    <a:pt x="13" y="119"/>
                  </a:lnTo>
                  <a:lnTo>
                    <a:pt x="20" y="100"/>
                  </a:lnTo>
                  <a:lnTo>
                    <a:pt x="27" y="80"/>
                  </a:lnTo>
                  <a:lnTo>
                    <a:pt x="34" y="61"/>
                  </a:lnTo>
                  <a:lnTo>
                    <a:pt x="40" y="41"/>
                  </a:lnTo>
                  <a:lnTo>
                    <a:pt x="47" y="20"/>
                  </a:lnTo>
                  <a:lnTo>
                    <a:pt x="53" y="0"/>
                  </a:lnTo>
                  <a:lnTo>
                    <a:pt x="66" y="3"/>
                  </a:lnTo>
                  <a:lnTo>
                    <a:pt x="80" y="7"/>
                  </a:lnTo>
                  <a:lnTo>
                    <a:pt x="94" y="9"/>
                  </a:lnTo>
                  <a:lnTo>
                    <a:pt x="107" y="12"/>
                  </a:lnTo>
                  <a:lnTo>
                    <a:pt x="121" y="15"/>
                  </a:lnTo>
                  <a:lnTo>
                    <a:pt x="135" y="18"/>
                  </a:lnTo>
                  <a:lnTo>
                    <a:pt x="148" y="20"/>
                  </a:lnTo>
                  <a:lnTo>
                    <a:pt x="162" y="24"/>
                  </a:lnTo>
                  <a:lnTo>
                    <a:pt x="159" y="70"/>
                  </a:lnTo>
                  <a:lnTo>
                    <a:pt x="154" y="107"/>
                  </a:lnTo>
                  <a:lnTo>
                    <a:pt x="144" y="144"/>
                  </a:lnTo>
                  <a:lnTo>
                    <a:pt x="129" y="189"/>
                  </a:lnTo>
                  <a:lnTo>
                    <a:pt x="121" y="183"/>
                  </a:lnTo>
                  <a:lnTo>
                    <a:pt x="112" y="179"/>
                  </a:lnTo>
                  <a:lnTo>
                    <a:pt x="104" y="173"/>
                  </a:lnTo>
                  <a:lnTo>
                    <a:pt x="95" y="169"/>
                  </a:lnTo>
                  <a:lnTo>
                    <a:pt x="87" y="163"/>
                  </a:lnTo>
                  <a:lnTo>
                    <a:pt x="78" y="158"/>
                  </a:lnTo>
                  <a:lnTo>
                    <a:pt x="70" y="153"/>
                  </a:lnTo>
                  <a:lnTo>
                    <a:pt x="61" y="147"/>
                  </a:lnTo>
                  <a:lnTo>
                    <a:pt x="53" y="148"/>
                  </a:lnTo>
                  <a:lnTo>
                    <a:pt x="46" y="149"/>
                  </a:lnTo>
                  <a:lnTo>
                    <a:pt x="38" y="152"/>
                  </a:lnTo>
                  <a:lnTo>
                    <a:pt x="30" y="153"/>
                  </a:lnTo>
                  <a:lnTo>
                    <a:pt x="22" y="154"/>
                  </a:lnTo>
                  <a:lnTo>
                    <a:pt x="15" y="156"/>
                  </a:lnTo>
                  <a:lnTo>
                    <a:pt x="8" y="157"/>
                  </a:lnTo>
                  <a:lnTo>
                    <a:pt x="0" y="158"/>
                  </a:lnTo>
                  <a:close/>
                </a:path>
              </a:pathLst>
            </a:custGeom>
            <a:solidFill>
              <a:srgbClr val="A35900"/>
            </a:solidFill>
            <a:ln w="9525">
              <a:no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1065" name="Freeform 41"/>
            <p:cNvSpPr>
              <a:spLocks/>
            </p:cNvSpPr>
            <p:nvPr/>
          </p:nvSpPr>
          <p:spPr bwMode="auto">
            <a:xfrm>
              <a:off x="3264" y="3783"/>
              <a:ext cx="49" cy="57"/>
            </a:xfrm>
            <a:custGeom>
              <a:avLst/>
              <a:gdLst/>
              <a:ahLst/>
              <a:cxnLst>
                <a:cxn ang="0">
                  <a:pos x="0" y="143"/>
                </a:cxn>
                <a:cxn ang="0">
                  <a:pos x="6" y="125"/>
                </a:cxn>
                <a:cxn ang="0">
                  <a:pos x="13" y="107"/>
                </a:cxn>
                <a:cxn ang="0">
                  <a:pos x="19" y="89"/>
                </a:cxn>
                <a:cxn ang="0">
                  <a:pos x="25" y="72"/>
                </a:cxn>
                <a:cxn ang="0">
                  <a:pos x="31" y="55"/>
                </a:cxn>
                <a:cxn ang="0">
                  <a:pos x="37" y="36"/>
                </a:cxn>
                <a:cxn ang="0">
                  <a:pos x="42" y="18"/>
                </a:cxn>
                <a:cxn ang="0">
                  <a:pos x="48" y="0"/>
                </a:cxn>
                <a:cxn ang="0">
                  <a:pos x="60" y="2"/>
                </a:cxn>
                <a:cxn ang="0">
                  <a:pos x="73" y="5"/>
                </a:cxn>
                <a:cxn ang="0">
                  <a:pos x="85" y="8"/>
                </a:cxn>
                <a:cxn ang="0">
                  <a:pos x="98" y="10"/>
                </a:cxn>
                <a:cxn ang="0">
                  <a:pos x="110" y="13"/>
                </a:cxn>
                <a:cxn ang="0">
                  <a:pos x="123" y="15"/>
                </a:cxn>
                <a:cxn ang="0">
                  <a:pos x="135" y="18"/>
                </a:cxn>
                <a:cxn ang="0">
                  <a:pos x="148" y="21"/>
                </a:cxn>
                <a:cxn ang="0">
                  <a:pos x="147" y="62"/>
                </a:cxn>
                <a:cxn ang="0">
                  <a:pos x="141" y="96"/>
                </a:cxn>
                <a:cxn ang="0">
                  <a:pos x="132" y="130"/>
                </a:cxn>
                <a:cxn ang="0">
                  <a:pos x="117" y="171"/>
                </a:cxn>
                <a:cxn ang="0">
                  <a:pos x="109" y="167"/>
                </a:cxn>
                <a:cxn ang="0">
                  <a:pos x="102" y="161"/>
                </a:cxn>
                <a:cxn ang="0">
                  <a:pos x="95" y="157"/>
                </a:cxn>
                <a:cxn ang="0">
                  <a:pos x="87" y="152"/>
                </a:cxn>
                <a:cxn ang="0">
                  <a:pos x="79" y="146"/>
                </a:cxn>
                <a:cxn ang="0">
                  <a:pos x="72" y="142"/>
                </a:cxn>
                <a:cxn ang="0">
                  <a:pos x="64" y="137"/>
                </a:cxn>
                <a:cxn ang="0">
                  <a:pos x="56" y="133"/>
                </a:cxn>
                <a:cxn ang="0">
                  <a:pos x="49" y="134"/>
                </a:cxn>
                <a:cxn ang="0">
                  <a:pos x="42" y="135"/>
                </a:cxn>
                <a:cxn ang="0">
                  <a:pos x="36" y="136"/>
                </a:cxn>
                <a:cxn ang="0">
                  <a:pos x="29" y="137"/>
                </a:cxn>
                <a:cxn ang="0">
                  <a:pos x="21" y="140"/>
                </a:cxn>
                <a:cxn ang="0">
                  <a:pos x="14" y="141"/>
                </a:cxn>
                <a:cxn ang="0">
                  <a:pos x="7" y="142"/>
                </a:cxn>
                <a:cxn ang="0">
                  <a:pos x="0" y="143"/>
                </a:cxn>
              </a:cxnLst>
              <a:rect l="0" t="0" r="r" b="b"/>
              <a:pathLst>
                <a:path w="148" h="171">
                  <a:moveTo>
                    <a:pt x="0" y="143"/>
                  </a:moveTo>
                  <a:lnTo>
                    <a:pt x="6" y="125"/>
                  </a:lnTo>
                  <a:lnTo>
                    <a:pt x="13" y="107"/>
                  </a:lnTo>
                  <a:lnTo>
                    <a:pt x="19" y="89"/>
                  </a:lnTo>
                  <a:lnTo>
                    <a:pt x="25" y="72"/>
                  </a:lnTo>
                  <a:lnTo>
                    <a:pt x="31" y="55"/>
                  </a:lnTo>
                  <a:lnTo>
                    <a:pt x="37" y="36"/>
                  </a:lnTo>
                  <a:lnTo>
                    <a:pt x="42" y="18"/>
                  </a:lnTo>
                  <a:lnTo>
                    <a:pt x="48" y="0"/>
                  </a:lnTo>
                  <a:lnTo>
                    <a:pt x="60" y="2"/>
                  </a:lnTo>
                  <a:lnTo>
                    <a:pt x="73" y="5"/>
                  </a:lnTo>
                  <a:lnTo>
                    <a:pt x="85" y="8"/>
                  </a:lnTo>
                  <a:lnTo>
                    <a:pt x="98" y="10"/>
                  </a:lnTo>
                  <a:lnTo>
                    <a:pt x="110" y="13"/>
                  </a:lnTo>
                  <a:lnTo>
                    <a:pt x="123" y="15"/>
                  </a:lnTo>
                  <a:lnTo>
                    <a:pt x="135" y="18"/>
                  </a:lnTo>
                  <a:lnTo>
                    <a:pt x="148" y="21"/>
                  </a:lnTo>
                  <a:lnTo>
                    <a:pt x="147" y="62"/>
                  </a:lnTo>
                  <a:lnTo>
                    <a:pt x="141" y="96"/>
                  </a:lnTo>
                  <a:lnTo>
                    <a:pt x="132" y="130"/>
                  </a:lnTo>
                  <a:lnTo>
                    <a:pt x="117" y="171"/>
                  </a:lnTo>
                  <a:lnTo>
                    <a:pt x="109" y="167"/>
                  </a:lnTo>
                  <a:lnTo>
                    <a:pt x="102" y="161"/>
                  </a:lnTo>
                  <a:lnTo>
                    <a:pt x="95" y="157"/>
                  </a:lnTo>
                  <a:lnTo>
                    <a:pt x="87" y="152"/>
                  </a:lnTo>
                  <a:lnTo>
                    <a:pt x="79" y="146"/>
                  </a:lnTo>
                  <a:lnTo>
                    <a:pt x="72" y="142"/>
                  </a:lnTo>
                  <a:lnTo>
                    <a:pt x="64" y="137"/>
                  </a:lnTo>
                  <a:lnTo>
                    <a:pt x="56" y="133"/>
                  </a:lnTo>
                  <a:lnTo>
                    <a:pt x="49" y="134"/>
                  </a:lnTo>
                  <a:lnTo>
                    <a:pt x="42" y="135"/>
                  </a:lnTo>
                  <a:lnTo>
                    <a:pt x="36" y="136"/>
                  </a:lnTo>
                  <a:lnTo>
                    <a:pt x="29" y="137"/>
                  </a:lnTo>
                  <a:lnTo>
                    <a:pt x="21" y="140"/>
                  </a:lnTo>
                  <a:lnTo>
                    <a:pt x="14" y="141"/>
                  </a:lnTo>
                  <a:lnTo>
                    <a:pt x="7" y="142"/>
                  </a:lnTo>
                  <a:lnTo>
                    <a:pt x="0" y="143"/>
                  </a:lnTo>
                  <a:close/>
                </a:path>
              </a:pathLst>
            </a:custGeom>
            <a:solidFill>
              <a:srgbClr val="A85E00"/>
            </a:solidFill>
            <a:ln w="9525">
              <a:no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1066" name="Freeform 42"/>
            <p:cNvSpPr>
              <a:spLocks/>
            </p:cNvSpPr>
            <p:nvPr/>
          </p:nvSpPr>
          <p:spPr bwMode="auto">
            <a:xfrm>
              <a:off x="3266" y="3786"/>
              <a:ext cx="44" cy="51"/>
            </a:xfrm>
            <a:custGeom>
              <a:avLst/>
              <a:gdLst/>
              <a:ahLst/>
              <a:cxnLst>
                <a:cxn ang="0">
                  <a:pos x="0" y="128"/>
                </a:cxn>
                <a:cxn ang="0">
                  <a:pos x="6" y="112"/>
                </a:cxn>
                <a:cxn ang="0">
                  <a:pos x="10" y="97"/>
                </a:cxn>
                <a:cxn ang="0">
                  <a:pos x="16" y="81"/>
                </a:cxn>
                <a:cxn ang="0">
                  <a:pos x="22" y="65"/>
                </a:cxn>
                <a:cxn ang="0">
                  <a:pos x="27" y="49"/>
                </a:cxn>
                <a:cxn ang="0">
                  <a:pos x="33" y="33"/>
                </a:cxn>
                <a:cxn ang="0">
                  <a:pos x="39" y="17"/>
                </a:cxn>
                <a:cxn ang="0">
                  <a:pos x="43" y="0"/>
                </a:cxn>
                <a:cxn ang="0">
                  <a:pos x="55" y="2"/>
                </a:cxn>
                <a:cxn ang="0">
                  <a:pos x="66" y="5"/>
                </a:cxn>
                <a:cxn ang="0">
                  <a:pos x="76" y="7"/>
                </a:cxn>
                <a:cxn ang="0">
                  <a:pos x="88" y="9"/>
                </a:cxn>
                <a:cxn ang="0">
                  <a:pos x="99" y="13"/>
                </a:cxn>
                <a:cxn ang="0">
                  <a:pos x="110" y="15"/>
                </a:cxn>
                <a:cxn ang="0">
                  <a:pos x="120" y="17"/>
                </a:cxn>
                <a:cxn ang="0">
                  <a:pos x="132" y="19"/>
                </a:cxn>
                <a:cxn ang="0">
                  <a:pos x="131" y="58"/>
                </a:cxn>
                <a:cxn ang="0">
                  <a:pos x="126" y="89"/>
                </a:cxn>
                <a:cxn ang="0">
                  <a:pos x="118" y="118"/>
                </a:cxn>
                <a:cxn ang="0">
                  <a:pos x="106" y="154"/>
                </a:cxn>
                <a:cxn ang="0">
                  <a:pos x="99" y="150"/>
                </a:cxn>
                <a:cxn ang="0">
                  <a:pos x="91" y="145"/>
                </a:cxn>
                <a:cxn ang="0">
                  <a:pos x="84" y="141"/>
                </a:cxn>
                <a:cxn ang="0">
                  <a:pos x="77" y="136"/>
                </a:cxn>
                <a:cxn ang="0">
                  <a:pos x="71" y="132"/>
                </a:cxn>
                <a:cxn ang="0">
                  <a:pos x="64" y="127"/>
                </a:cxn>
                <a:cxn ang="0">
                  <a:pos x="57" y="123"/>
                </a:cxn>
                <a:cxn ang="0">
                  <a:pos x="50" y="118"/>
                </a:cxn>
                <a:cxn ang="0">
                  <a:pos x="43" y="119"/>
                </a:cxn>
                <a:cxn ang="0">
                  <a:pos x="38" y="120"/>
                </a:cxn>
                <a:cxn ang="0">
                  <a:pos x="31" y="123"/>
                </a:cxn>
                <a:cxn ang="0">
                  <a:pos x="25" y="124"/>
                </a:cxn>
                <a:cxn ang="0">
                  <a:pos x="18" y="125"/>
                </a:cxn>
                <a:cxn ang="0">
                  <a:pos x="13" y="126"/>
                </a:cxn>
                <a:cxn ang="0">
                  <a:pos x="6" y="127"/>
                </a:cxn>
                <a:cxn ang="0">
                  <a:pos x="0" y="128"/>
                </a:cxn>
              </a:cxnLst>
              <a:rect l="0" t="0" r="r" b="b"/>
              <a:pathLst>
                <a:path w="132" h="154">
                  <a:moveTo>
                    <a:pt x="0" y="128"/>
                  </a:moveTo>
                  <a:lnTo>
                    <a:pt x="6" y="112"/>
                  </a:lnTo>
                  <a:lnTo>
                    <a:pt x="10" y="97"/>
                  </a:lnTo>
                  <a:lnTo>
                    <a:pt x="16" y="81"/>
                  </a:lnTo>
                  <a:lnTo>
                    <a:pt x="22" y="65"/>
                  </a:lnTo>
                  <a:lnTo>
                    <a:pt x="27" y="49"/>
                  </a:lnTo>
                  <a:lnTo>
                    <a:pt x="33" y="33"/>
                  </a:lnTo>
                  <a:lnTo>
                    <a:pt x="39" y="17"/>
                  </a:lnTo>
                  <a:lnTo>
                    <a:pt x="43" y="0"/>
                  </a:lnTo>
                  <a:lnTo>
                    <a:pt x="55" y="2"/>
                  </a:lnTo>
                  <a:lnTo>
                    <a:pt x="66" y="5"/>
                  </a:lnTo>
                  <a:lnTo>
                    <a:pt x="76" y="7"/>
                  </a:lnTo>
                  <a:lnTo>
                    <a:pt x="88" y="9"/>
                  </a:lnTo>
                  <a:lnTo>
                    <a:pt x="99" y="13"/>
                  </a:lnTo>
                  <a:lnTo>
                    <a:pt x="110" y="15"/>
                  </a:lnTo>
                  <a:lnTo>
                    <a:pt x="120" y="17"/>
                  </a:lnTo>
                  <a:lnTo>
                    <a:pt x="132" y="19"/>
                  </a:lnTo>
                  <a:lnTo>
                    <a:pt x="131" y="58"/>
                  </a:lnTo>
                  <a:lnTo>
                    <a:pt x="126" y="89"/>
                  </a:lnTo>
                  <a:lnTo>
                    <a:pt x="118" y="118"/>
                  </a:lnTo>
                  <a:lnTo>
                    <a:pt x="106" y="154"/>
                  </a:lnTo>
                  <a:lnTo>
                    <a:pt x="99" y="150"/>
                  </a:lnTo>
                  <a:lnTo>
                    <a:pt x="91" y="145"/>
                  </a:lnTo>
                  <a:lnTo>
                    <a:pt x="84" y="141"/>
                  </a:lnTo>
                  <a:lnTo>
                    <a:pt x="77" y="136"/>
                  </a:lnTo>
                  <a:lnTo>
                    <a:pt x="71" y="132"/>
                  </a:lnTo>
                  <a:lnTo>
                    <a:pt x="64" y="127"/>
                  </a:lnTo>
                  <a:lnTo>
                    <a:pt x="57" y="123"/>
                  </a:lnTo>
                  <a:lnTo>
                    <a:pt x="50" y="118"/>
                  </a:lnTo>
                  <a:lnTo>
                    <a:pt x="43" y="119"/>
                  </a:lnTo>
                  <a:lnTo>
                    <a:pt x="38" y="120"/>
                  </a:lnTo>
                  <a:lnTo>
                    <a:pt x="31" y="123"/>
                  </a:lnTo>
                  <a:lnTo>
                    <a:pt x="25" y="124"/>
                  </a:lnTo>
                  <a:lnTo>
                    <a:pt x="18" y="125"/>
                  </a:lnTo>
                  <a:lnTo>
                    <a:pt x="13" y="126"/>
                  </a:lnTo>
                  <a:lnTo>
                    <a:pt x="6" y="127"/>
                  </a:lnTo>
                  <a:lnTo>
                    <a:pt x="0" y="128"/>
                  </a:lnTo>
                  <a:close/>
                </a:path>
              </a:pathLst>
            </a:custGeom>
            <a:solidFill>
              <a:srgbClr val="AA6000"/>
            </a:solidFill>
            <a:ln w="9525">
              <a:no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1067" name="Freeform 43"/>
            <p:cNvSpPr>
              <a:spLocks/>
            </p:cNvSpPr>
            <p:nvPr/>
          </p:nvSpPr>
          <p:spPr bwMode="auto">
            <a:xfrm>
              <a:off x="3269" y="3789"/>
              <a:ext cx="39" cy="45"/>
            </a:xfrm>
            <a:custGeom>
              <a:avLst/>
              <a:gdLst/>
              <a:ahLst/>
              <a:cxnLst>
                <a:cxn ang="0">
                  <a:pos x="0" y="114"/>
                </a:cxn>
                <a:cxn ang="0">
                  <a:pos x="5" y="99"/>
                </a:cxn>
                <a:cxn ang="0">
                  <a:pos x="10" y="85"/>
                </a:cxn>
                <a:cxn ang="0">
                  <a:pos x="15" y="71"/>
                </a:cxn>
                <a:cxn ang="0">
                  <a:pos x="19" y="57"/>
                </a:cxn>
                <a:cxn ang="0">
                  <a:pos x="25" y="43"/>
                </a:cxn>
                <a:cxn ang="0">
                  <a:pos x="29" y="29"/>
                </a:cxn>
                <a:cxn ang="0">
                  <a:pos x="33" y="15"/>
                </a:cxn>
                <a:cxn ang="0">
                  <a:pos x="37" y="0"/>
                </a:cxn>
                <a:cxn ang="0">
                  <a:pos x="48" y="3"/>
                </a:cxn>
                <a:cxn ang="0">
                  <a:pos x="58" y="5"/>
                </a:cxn>
                <a:cxn ang="0">
                  <a:pos x="68" y="7"/>
                </a:cxn>
                <a:cxn ang="0">
                  <a:pos x="77" y="8"/>
                </a:cxn>
                <a:cxn ang="0">
                  <a:pos x="87" y="11"/>
                </a:cxn>
                <a:cxn ang="0">
                  <a:pos x="98" y="12"/>
                </a:cxn>
                <a:cxn ang="0">
                  <a:pos x="107" y="14"/>
                </a:cxn>
                <a:cxn ang="0">
                  <a:pos x="117" y="15"/>
                </a:cxn>
                <a:cxn ang="0">
                  <a:pos x="116" y="50"/>
                </a:cxn>
                <a:cxn ang="0">
                  <a:pos x="111" y="77"/>
                </a:cxn>
                <a:cxn ang="0">
                  <a:pos x="104" y="104"/>
                </a:cxn>
                <a:cxn ang="0">
                  <a:pos x="93" y="136"/>
                </a:cxn>
                <a:cxn ang="0">
                  <a:pos x="87" y="133"/>
                </a:cxn>
                <a:cxn ang="0">
                  <a:pos x="81" y="128"/>
                </a:cxn>
                <a:cxn ang="0">
                  <a:pos x="75" y="125"/>
                </a:cxn>
                <a:cxn ang="0">
                  <a:pos x="69" y="121"/>
                </a:cxn>
                <a:cxn ang="0">
                  <a:pos x="62" y="117"/>
                </a:cxn>
                <a:cxn ang="0">
                  <a:pos x="57" y="114"/>
                </a:cxn>
                <a:cxn ang="0">
                  <a:pos x="50" y="109"/>
                </a:cxn>
                <a:cxn ang="0">
                  <a:pos x="44" y="106"/>
                </a:cxn>
                <a:cxn ang="0">
                  <a:pos x="39" y="107"/>
                </a:cxn>
                <a:cxn ang="0">
                  <a:pos x="33" y="108"/>
                </a:cxn>
                <a:cxn ang="0">
                  <a:pos x="27" y="108"/>
                </a:cxn>
                <a:cxn ang="0">
                  <a:pos x="23" y="109"/>
                </a:cxn>
                <a:cxn ang="0">
                  <a:pos x="17" y="110"/>
                </a:cxn>
                <a:cxn ang="0">
                  <a:pos x="11" y="111"/>
                </a:cxn>
                <a:cxn ang="0">
                  <a:pos x="6" y="113"/>
                </a:cxn>
                <a:cxn ang="0">
                  <a:pos x="0" y="114"/>
                </a:cxn>
              </a:cxnLst>
              <a:rect l="0" t="0" r="r" b="b"/>
              <a:pathLst>
                <a:path w="117" h="136">
                  <a:moveTo>
                    <a:pt x="0" y="114"/>
                  </a:moveTo>
                  <a:lnTo>
                    <a:pt x="5" y="99"/>
                  </a:lnTo>
                  <a:lnTo>
                    <a:pt x="10" y="85"/>
                  </a:lnTo>
                  <a:lnTo>
                    <a:pt x="15" y="71"/>
                  </a:lnTo>
                  <a:lnTo>
                    <a:pt x="19" y="57"/>
                  </a:lnTo>
                  <a:lnTo>
                    <a:pt x="25" y="43"/>
                  </a:lnTo>
                  <a:lnTo>
                    <a:pt x="29" y="29"/>
                  </a:lnTo>
                  <a:lnTo>
                    <a:pt x="33" y="15"/>
                  </a:lnTo>
                  <a:lnTo>
                    <a:pt x="37" y="0"/>
                  </a:lnTo>
                  <a:lnTo>
                    <a:pt x="48" y="3"/>
                  </a:lnTo>
                  <a:lnTo>
                    <a:pt x="58" y="5"/>
                  </a:lnTo>
                  <a:lnTo>
                    <a:pt x="68" y="7"/>
                  </a:lnTo>
                  <a:lnTo>
                    <a:pt x="77" y="8"/>
                  </a:lnTo>
                  <a:lnTo>
                    <a:pt x="87" y="11"/>
                  </a:lnTo>
                  <a:lnTo>
                    <a:pt x="98" y="12"/>
                  </a:lnTo>
                  <a:lnTo>
                    <a:pt x="107" y="14"/>
                  </a:lnTo>
                  <a:lnTo>
                    <a:pt x="117" y="15"/>
                  </a:lnTo>
                  <a:lnTo>
                    <a:pt x="116" y="50"/>
                  </a:lnTo>
                  <a:lnTo>
                    <a:pt x="111" y="77"/>
                  </a:lnTo>
                  <a:lnTo>
                    <a:pt x="104" y="104"/>
                  </a:lnTo>
                  <a:lnTo>
                    <a:pt x="93" y="136"/>
                  </a:lnTo>
                  <a:lnTo>
                    <a:pt x="87" y="133"/>
                  </a:lnTo>
                  <a:lnTo>
                    <a:pt x="81" y="128"/>
                  </a:lnTo>
                  <a:lnTo>
                    <a:pt x="75" y="125"/>
                  </a:lnTo>
                  <a:lnTo>
                    <a:pt x="69" y="121"/>
                  </a:lnTo>
                  <a:lnTo>
                    <a:pt x="62" y="117"/>
                  </a:lnTo>
                  <a:lnTo>
                    <a:pt x="57" y="114"/>
                  </a:lnTo>
                  <a:lnTo>
                    <a:pt x="50" y="109"/>
                  </a:lnTo>
                  <a:lnTo>
                    <a:pt x="44" y="106"/>
                  </a:lnTo>
                  <a:lnTo>
                    <a:pt x="39" y="107"/>
                  </a:lnTo>
                  <a:lnTo>
                    <a:pt x="33" y="108"/>
                  </a:lnTo>
                  <a:lnTo>
                    <a:pt x="27" y="108"/>
                  </a:lnTo>
                  <a:lnTo>
                    <a:pt x="23" y="109"/>
                  </a:lnTo>
                  <a:lnTo>
                    <a:pt x="17" y="110"/>
                  </a:lnTo>
                  <a:lnTo>
                    <a:pt x="11" y="111"/>
                  </a:lnTo>
                  <a:lnTo>
                    <a:pt x="6" y="113"/>
                  </a:lnTo>
                  <a:lnTo>
                    <a:pt x="0" y="114"/>
                  </a:lnTo>
                  <a:close/>
                </a:path>
              </a:pathLst>
            </a:custGeom>
            <a:solidFill>
              <a:srgbClr val="AF6300"/>
            </a:solidFill>
            <a:ln w="9525">
              <a:no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1068" name="Freeform 44"/>
            <p:cNvSpPr>
              <a:spLocks/>
            </p:cNvSpPr>
            <p:nvPr/>
          </p:nvSpPr>
          <p:spPr bwMode="auto">
            <a:xfrm>
              <a:off x="3271" y="3792"/>
              <a:ext cx="34" cy="40"/>
            </a:xfrm>
            <a:custGeom>
              <a:avLst/>
              <a:gdLst/>
              <a:ahLst/>
              <a:cxnLst>
                <a:cxn ang="0">
                  <a:pos x="0" y="99"/>
                </a:cxn>
                <a:cxn ang="0">
                  <a:pos x="8" y="74"/>
                </a:cxn>
                <a:cxn ang="0">
                  <a:pos x="17" y="50"/>
                </a:cxn>
                <a:cxn ang="0">
                  <a:pos x="25" y="25"/>
                </a:cxn>
                <a:cxn ang="0">
                  <a:pos x="33" y="0"/>
                </a:cxn>
                <a:cxn ang="0">
                  <a:pos x="42" y="3"/>
                </a:cxn>
                <a:cxn ang="0">
                  <a:pos x="50" y="4"/>
                </a:cxn>
                <a:cxn ang="0">
                  <a:pos x="59" y="6"/>
                </a:cxn>
                <a:cxn ang="0">
                  <a:pos x="67" y="7"/>
                </a:cxn>
                <a:cxn ang="0">
                  <a:pos x="76" y="10"/>
                </a:cxn>
                <a:cxn ang="0">
                  <a:pos x="84" y="12"/>
                </a:cxn>
                <a:cxn ang="0">
                  <a:pos x="93" y="13"/>
                </a:cxn>
                <a:cxn ang="0">
                  <a:pos x="102" y="15"/>
                </a:cxn>
                <a:cxn ang="0">
                  <a:pos x="101" y="45"/>
                </a:cxn>
                <a:cxn ang="0">
                  <a:pos x="96" y="68"/>
                </a:cxn>
                <a:cxn ang="0">
                  <a:pos x="91" y="91"/>
                </a:cxn>
                <a:cxn ang="0">
                  <a:pos x="80" y="119"/>
                </a:cxn>
                <a:cxn ang="0">
                  <a:pos x="76" y="116"/>
                </a:cxn>
                <a:cxn ang="0">
                  <a:pos x="70" y="113"/>
                </a:cxn>
                <a:cxn ang="0">
                  <a:pos x="66" y="109"/>
                </a:cxn>
                <a:cxn ang="0">
                  <a:pos x="60" y="106"/>
                </a:cxn>
                <a:cxn ang="0">
                  <a:pos x="54" y="102"/>
                </a:cxn>
                <a:cxn ang="0">
                  <a:pos x="49" y="99"/>
                </a:cxn>
                <a:cxn ang="0">
                  <a:pos x="44" y="96"/>
                </a:cxn>
                <a:cxn ang="0">
                  <a:pos x="38" y="92"/>
                </a:cxn>
                <a:cxn ang="0">
                  <a:pos x="34" y="93"/>
                </a:cxn>
                <a:cxn ang="0">
                  <a:pos x="28" y="93"/>
                </a:cxn>
                <a:cxn ang="0">
                  <a:pos x="24" y="95"/>
                </a:cxn>
                <a:cxn ang="0">
                  <a:pos x="19" y="96"/>
                </a:cxn>
                <a:cxn ang="0">
                  <a:pos x="13" y="97"/>
                </a:cxn>
                <a:cxn ang="0">
                  <a:pos x="9" y="97"/>
                </a:cxn>
                <a:cxn ang="0">
                  <a:pos x="4" y="98"/>
                </a:cxn>
                <a:cxn ang="0">
                  <a:pos x="0" y="99"/>
                </a:cxn>
              </a:cxnLst>
              <a:rect l="0" t="0" r="r" b="b"/>
              <a:pathLst>
                <a:path w="102" h="119">
                  <a:moveTo>
                    <a:pt x="0" y="99"/>
                  </a:moveTo>
                  <a:lnTo>
                    <a:pt x="8" y="74"/>
                  </a:lnTo>
                  <a:lnTo>
                    <a:pt x="17" y="50"/>
                  </a:lnTo>
                  <a:lnTo>
                    <a:pt x="25" y="25"/>
                  </a:lnTo>
                  <a:lnTo>
                    <a:pt x="33" y="0"/>
                  </a:lnTo>
                  <a:lnTo>
                    <a:pt x="42" y="3"/>
                  </a:lnTo>
                  <a:lnTo>
                    <a:pt x="50" y="4"/>
                  </a:lnTo>
                  <a:lnTo>
                    <a:pt x="59" y="6"/>
                  </a:lnTo>
                  <a:lnTo>
                    <a:pt x="67" y="7"/>
                  </a:lnTo>
                  <a:lnTo>
                    <a:pt x="76" y="10"/>
                  </a:lnTo>
                  <a:lnTo>
                    <a:pt x="84" y="12"/>
                  </a:lnTo>
                  <a:lnTo>
                    <a:pt x="93" y="13"/>
                  </a:lnTo>
                  <a:lnTo>
                    <a:pt x="102" y="15"/>
                  </a:lnTo>
                  <a:lnTo>
                    <a:pt x="101" y="45"/>
                  </a:lnTo>
                  <a:lnTo>
                    <a:pt x="96" y="68"/>
                  </a:lnTo>
                  <a:lnTo>
                    <a:pt x="91" y="91"/>
                  </a:lnTo>
                  <a:lnTo>
                    <a:pt x="80" y="119"/>
                  </a:lnTo>
                  <a:lnTo>
                    <a:pt x="76" y="116"/>
                  </a:lnTo>
                  <a:lnTo>
                    <a:pt x="70" y="113"/>
                  </a:lnTo>
                  <a:lnTo>
                    <a:pt x="66" y="109"/>
                  </a:lnTo>
                  <a:lnTo>
                    <a:pt x="60" y="106"/>
                  </a:lnTo>
                  <a:lnTo>
                    <a:pt x="54" y="102"/>
                  </a:lnTo>
                  <a:lnTo>
                    <a:pt x="49" y="99"/>
                  </a:lnTo>
                  <a:lnTo>
                    <a:pt x="44" y="96"/>
                  </a:lnTo>
                  <a:lnTo>
                    <a:pt x="38" y="92"/>
                  </a:lnTo>
                  <a:lnTo>
                    <a:pt x="34" y="93"/>
                  </a:lnTo>
                  <a:lnTo>
                    <a:pt x="28" y="93"/>
                  </a:lnTo>
                  <a:lnTo>
                    <a:pt x="24" y="95"/>
                  </a:lnTo>
                  <a:lnTo>
                    <a:pt x="19" y="96"/>
                  </a:lnTo>
                  <a:lnTo>
                    <a:pt x="13" y="97"/>
                  </a:lnTo>
                  <a:lnTo>
                    <a:pt x="9" y="97"/>
                  </a:lnTo>
                  <a:lnTo>
                    <a:pt x="4" y="98"/>
                  </a:lnTo>
                  <a:lnTo>
                    <a:pt x="0" y="99"/>
                  </a:lnTo>
                  <a:close/>
                </a:path>
              </a:pathLst>
            </a:custGeom>
            <a:solidFill>
              <a:srgbClr val="B26600"/>
            </a:solidFill>
            <a:ln w="9525">
              <a:no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1069" name="Freeform 45"/>
            <p:cNvSpPr>
              <a:spLocks/>
            </p:cNvSpPr>
            <p:nvPr/>
          </p:nvSpPr>
          <p:spPr bwMode="auto">
            <a:xfrm>
              <a:off x="3273" y="3795"/>
              <a:ext cx="29" cy="34"/>
            </a:xfrm>
            <a:custGeom>
              <a:avLst/>
              <a:gdLst/>
              <a:ahLst/>
              <a:cxnLst>
                <a:cxn ang="0">
                  <a:pos x="0" y="85"/>
                </a:cxn>
                <a:cxn ang="0">
                  <a:pos x="6" y="63"/>
                </a:cxn>
                <a:cxn ang="0">
                  <a:pos x="14" y="43"/>
                </a:cxn>
                <a:cxn ang="0">
                  <a:pos x="21" y="21"/>
                </a:cxn>
                <a:cxn ang="0">
                  <a:pos x="28" y="0"/>
                </a:cxn>
                <a:cxn ang="0">
                  <a:pos x="86" y="13"/>
                </a:cxn>
                <a:cxn ang="0">
                  <a:pos x="85" y="38"/>
                </a:cxn>
                <a:cxn ang="0">
                  <a:pos x="82" y="57"/>
                </a:cxn>
                <a:cxn ang="0">
                  <a:pos x="77" y="78"/>
                </a:cxn>
                <a:cxn ang="0">
                  <a:pos x="68" y="102"/>
                </a:cxn>
                <a:cxn ang="0">
                  <a:pos x="32" y="79"/>
                </a:cxn>
                <a:cxn ang="0">
                  <a:pos x="0" y="85"/>
                </a:cxn>
              </a:cxnLst>
              <a:rect l="0" t="0" r="r" b="b"/>
              <a:pathLst>
                <a:path w="86" h="102">
                  <a:moveTo>
                    <a:pt x="0" y="85"/>
                  </a:moveTo>
                  <a:lnTo>
                    <a:pt x="6" y="63"/>
                  </a:lnTo>
                  <a:lnTo>
                    <a:pt x="14" y="43"/>
                  </a:lnTo>
                  <a:lnTo>
                    <a:pt x="21" y="21"/>
                  </a:lnTo>
                  <a:lnTo>
                    <a:pt x="28" y="0"/>
                  </a:lnTo>
                  <a:lnTo>
                    <a:pt x="86" y="13"/>
                  </a:lnTo>
                  <a:lnTo>
                    <a:pt x="85" y="38"/>
                  </a:lnTo>
                  <a:lnTo>
                    <a:pt x="82" y="57"/>
                  </a:lnTo>
                  <a:lnTo>
                    <a:pt x="77" y="78"/>
                  </a:lnTo>
                  <a:lnTo>
                    <a:pt x="68" y="102"/>
                  </a:lnTo>
                  <a:lnTo>
                    <a:pt x="32" y="79"/>
                  </a:lnTo>
                  <a:lnTo>
                    <a:pt x="0" y="85"/>
                  </a:lnTo>
                  <a:close/>
                </a:path>
              </a:pathLst>
            </a:custGeom>
            <a:solidFill>
              <a:srgbClr val="B76B05"/>
            </a:solidFill>
            <a:ln w="9525">
              <a:no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1070" name="Freeform 46"/>
            <p:cNvSpPr>
              <a:spLocks/>
            </p:cNvSpPr>
            <p:nvPr/>
          </p:nvSpPr>
          <p:spPr bwMode="auto">
            <a:xfrm>
              <a:off x="3141" y="3274"/>
              <a:ext cx="76" cy="148"/>
            </a:xfrm>
            <a:custGeom>
              <a:avLst/>
              <a:gdLst/>
              <a:ahLst/>
              <a:cxnLst>
                <a:cxn ang="0">
                  <a:pos x="170" y="0"/>
                </a:cxn>
                <a:cxn ang="0">
                  <a:pos x="122" y="41"/>
                </a:cxn>
                <a:cxn ang="0">
                  <a:pos x="86" y="76"/>
                </a:cxn>
                <a:cxn ang="0">
                  <a:pos x="58" y="107"/>
                </a:cxn>
                <a:cxn ang="0">
                  <a:pos x="37" y="139"/>
                </a:cxn>
                <a:cxn ang="0">
                  <a:pos x="22" y="174"/>
                </a:cxn>
                <a:cxn ang="0">
                  <a:pos x="12" y="215"/>
                </a:cxn>
                <a:cxn ang="0">
                  <a:pos x="5" y="266"/>
                </a:cxn>
                <a:cxn ang="0">
                  <a:pos x="1" y="330"/>
                </a:cxn>
                <a:cxn ang="0">
                  <a:pos x="0" y="382"/>
                </a:cxn>
                <a:cxn ang="0">
                  <a:pos x="5" y="418"/>
                </a:cxn>
                <a:cxn ang="0">
                  <a:pos x="14" y="438"/>
                </a:cxn>
                <a:cxn ang="0">
                  <a:pos x="27" y="444"/>
                </a:cxn>
                <a:cxn ang="0">
                  <a:pos x="39" y="436"/>
                </a:cxn>
                <a:cxn ang="0">
                  <a:pos x="51" y="416"/>
                </a:cxn>
                <a:cxn ang="0">
                  <a:pos x="59" y="383"/>
                </a:cxn>
                <a:cxn ang="0">
                  <a:pos x="62" y="339"/>
                </a:cxn>
                <a:cxn ang="0">
                  <a:pos x="71" y="284"/>
                </a:cxn>
                <a:cxn ang="0">
                  <a:pos x="80" y="238"/>
                </a:cxn>
                <a:cxn ang="0">
                  <a:pos x="90" y="195"/>
                </a:cxn>
                <a:cxn ang="0">
                  <a:pos x="105" y="157"/>
                </a:cxn>
                <a:cxn ang="0">
                  <a:pos x="123" y="122"/>
                </a:cxn>
                <a:cxn ang="0">
                  <a:pos x="149" y="88"/>
                </a:cxn>
                <a:cxn ang="0">
                  <a:pos x="182" y="56"/>
                </a:cxn>
                <a:cxn ang="0">
                  <a:pos x="227" y="24"/>
                </a:cxn>
                <a:cxn ang="0">
                  <a:pos x="170" y="0"/>
                </a:cxn>
              </a:cxnLst>
              <a:rect l="0" t="0" r="r" b="b"/>
              <a:pathLst>
                <a:path w="227" h="444">
                  <a:moveTo>
                    <a:pt x="170" y="0"/>
                  </a:moveTo>
                  <a:lnTo>
                    <a:pt x="122" y="41"/>
                  </a:lnTo>
                  <a:lnTo>
                    <a:pt x="86" y="76"/>
                  </a:lnTo>
                  <a:lnTo>
                    <a:pt x="58" y="107"/>
                  </a:lnTo>
                  <a:lnTo>
                    <a:pt x="37" y="139"/>
                  </a:lnTo>
                  <a:lnTo>
                    <a:pt x="22" y="174"/>
                  </a:lnTo>
                  <a:lnTo>
                    <a:pt x="12" y="215"/>
                  </a:lnTo>
                  <a:lnTo>
                    <a:pt x="5" y="266"/>
                  </a:lnTo>
                  <a:lnTo>
                    <a:pt x="1" y="330"/>
                  </a:lnTo>
                  <a:lnTo>
                    <a:pt x="0" y="382"/>
                  </a:lnTo>
                  <a:lnTo>
                    <a:pt x="5" y="418"/>
                  </a:lnTo>
                  <a:lnTo>
                    <a:pt x="14" y="438"/>
                  </a:lnTo>
                  <a:lnTo>
                    <a:pt x="27" y="444"/>
                  </a:lnTo>
                  <a:lnTo>
                    <a:pt x="39" y="436"/>
                  </a:lnTo>
                  <a:lnTo>
                    <a:pt x="51" y="416"/>
                  </a:lnTo>
                  <a:lnTo>
                    <a:pt x="59" y="383"/>
                  </a:lnTo>
                  <a:lnTo>
                    <a:pt x="62" y="339"/>
                  </a:lnTo>
                  <a:lnTo>
                    <a:pt x="71" y="284"/>
                  </a:lnTo>
                  <a:lnTo>
                    <a:pt x="80" y="238"/>
                  </a:lnTo>
                  <a:lnTo>
                    <a:pt x="90" y="195"/>
                  </a:lnTo>
                  <a:lnTo>
                    <a:pt x="105" y="157"/>
                  </a:lnTo>
                  <a:lnTo>
                    <a:pt x="123" y="122"/>
                  </a:lnTo>
                  <a:lnTo>
                    <a:pt x="149" y="88"/>
                  </a:lnTo>
                  <a:lnTo>
                    <a:pt x="182" y="56"/>
                  </a:lnTo>
                  <a:lnTo>
                    <a:pt x="227" y="24"/>
                  </a:lnTo>
                  <a:lnTo>
                    <a:pt x="170" y="0"/>
                  </a:lnTo>
                  <a:close/>
                </a:path>
              </a:pathLst>
            </a:custGeom>
            <a:solidFill>
              <a:srgbClr val="B76B05"/>
            </a:solidFill>
            <a:ln w="9525">
              <a:no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1071" name="Freeform 47"/>
            <p:cNvSpPr>
              <a:spLocks/>
            </p:cNvSpPr>
            <p:nvPr/>
          </p:nvSpPr>
          <p:spPr bwMode="auto">
            <a:xfrm>
              <a:off x="3148" y="3269"/>
              <a:ext cx="63" cy="67"/>
            </a:xfrm>
            <a:custGeom>
              <a:avLst/>
              <a:gdLst/>
              <a:ahLst/>
              <a:cxnLst>
                <a:cxn ang="0">
                  <a:pos x="155" y="4"/>
                </a:cxn>
                <a:cxn ang="0">
                  <a:pos x="125" y="26"/>
                </a:cxn>
                <a:cxn ang="0">
                  <a:pos x="100" y="46"/>
                </a:cxn>
                <a:cxn ang="0">
                  <a:pos x="78" y="67"/>
                </a:cxn>
                <a:cxn ang="0">
                  <a:pos x="61" y="87"/>
                </a:cxn>
                <a:cxn ang="0">
                  <a:pos x="44" y="110"/>
                </a:cxn>
                <a:cxn ang="0">
                  <a:pos x="30" y="136"/>
                </a:cxn>
                <a:cxn ang="0">
                  <a:pos x="16" y="164"/>
                </a:cxn>
                <a:cxn ang="0">
                  <a:pos x="0" y="198"/>
                </a:cxn>
                <a:cxn ang="0">
                  <a:pos x="36" y="203"/>
                </a:cxn>
                <a:cxn ang="0">
                  <a:pos x="70" y="203"/>
                </a:cxn>
                <a:cxn ang="0">
                  <a:pos x="84" y="180"/>
                </a:cxn>
                <a:cxn ang="0">
                  <a:pos x="97" y="157"/>
                </a:cxn>
                <a:cxn ang="0">
                  <a:pos x="110" y="136"/>
                </a:cxn>
                <a:cxn ang="0">
                  <a:pos x="124" y="114"/>
                </a:cxn>
                <a:cxn ang="0">
                  <a:pos x="138" y="94"/>
                </a:cxn>
                <a:cxn ang="0">
                  <a:pos x="153" y="73"/>
                </a:cxn>
                <a:cxn ang="0">
                  <a:pos x="169" y="53"/>
                </a:cxn>
                <a:cxn ang="0">
                  <a:pos x="186" y="33"/>
                </a:cxn>
                <a:cxn ang="0">
                  <a:pos x="190" y="23"/>
                </a:cxn>
                <a:cxn ang="0">
                  <a:pos x="188" y="15"/>
                </a:cxn>
                <a:cxn ang="0">
                  <a:pos x="184" y="8"/>
                </a:cxn>
                <a:cxn ang="0">
                  <a:pos x="177" y="3"/>
                </a:cxn>
                <a:cxn ang="0">
                  <a:pos x="169" y="1"/>
                </a:cxn>
                <a:cxn ang="0">
                  <a:pos x="162" y="0"/>
                </a:cxn>
                <a:cxn ang="0">
                  <a:pos x="158" y="1"/>
                </a:cxn>
                <a:cxn ang="0">
                  <a:pos x="155" y="4"/>
                </a:cxn>
              </a:cxnLst>
              <a:rect l="0" t="0" r="r" b="b"/>
              <a:pathLst>
                <a:path w="190" h="203">
                  <a:moveTo>
                    <a:pt x="155" y="4"/>
                  </a:moveTo>
                  <a:lnTo>
                    <a:pt x="125" y="26"/>
                  </a:lnTo>
                  <a:lnTo>
                    <a:pt x="100" y="46"/>
                  </a:lnTo>
                  <a:lnTo>
                    <a:pt x="78" y="67"/>
                  </a:lnTo>
                  <a:lnTo>
                    <a:pt x="61" y="87"/>
                  </a:lnTo>
                  <a:lnTo>
                    <a:pt x="44" y="110"/>
                  </a:lnTo>
                  <a:lnTo>
                    <a:pt x="30" y="136"/>
                  </a:lnTo>
                  <a:lnTo>
                    <a:pt x="16" y="164"/>
                  </a:lnTo>
                  <a:lnTo>
                    <a:pt x="0" y="198"/>
                  </a:lnTo>
                  <a:lnTo>
                    <a:pt x="36" y="203"/>
                  </a:lnTo>
                  <a:lnTo>
                    <a:pt x="70" y="203"/>
                  </a:lnTo>
                  <a:lnTo>
                    <a:pt x="84" y="180"/>
                  </a:lnTo>
                  <a:lnTo>
                    <a:pt x="97" y="157"/>
                  </a:lnTo>
                  <a:lnTo>
                    <a:pt x="110" y="136"/>
                  </a:lnTo>
                  <a:lnTo>
                    <a:pt x="124" y="114"/>
                  </a:lnTo>
                  <a:lnTo>
                    <a:pt x="138" y="94"/>
                  </a:lnTo>
                  <a:lnTo>
                    <a:pt x="153" y="73"/>
                  </a:lnTo>
                  <a:lnTo>
                    <a:pt x="169" y="53"/>
                  </a:lnTo>
                  <a:lnTo>
                    <a:pt x="186" y="33"/>
                  </a:lnTo>
                  <a:lnTo>
                    <a:pt x="190" y="23"/>
                  </a:lnTo>
                  <a:lnTo>
                    <a:pt x="188" y="15"/>
                  </a:lnTo>
                  <a:lnTo>
                    <a:pt x="184" y="8"/>
                  </a:lnTo>
                  <a:lnTo>
                    <a:pt x="177" y="3"/>
                  </a:lnTo>
                  <a:lnTo>
                    <a:pt x="169" y="1"/>
                  </a:lnTo>
                  <a:lnTo>
                    <a:pt x="162" y="0"/>
                  </a:lnTo>
                  <a:lnTo>
                    <a:pt x="158" y="1"/>
                  </a:lnTo>
                  <a:lnTo>
                    <a:pt x="155" y="4"/>
                  </a:lnTo>
                  <a:close/>
                </a:path>
              </a:pathLst>
            </a:custGeom>
            <a:solidFill>
              <a:srgbClr val="D18E00"/>
            </a:solidFill>
            <a:ln w="9525">
              <a:no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1072" name="Freeform 48"/>
            <p:cNvSpPr>
              <a:spLocks/>
            </p:cNvSpPr>
            <p:nvPr/>
          </p:nvSpPr>
          <p:spPr bwMode="auto">
            <a:xfrm>
              <a:off x="3147" y="3335"/>
              <a:ext cx="15" cy="64"/>
            </a:xfrm>
            <a:custGeom>
              <a:avLst/>
              <a:gdLst/>
              <a:ahLst/>
              <a:cxnLst>
                <a:cxn ang="0">
                  <a:pos x="16" y="5"/>
                </a:cxn>
                <a:cxn ang="0">
                  <a:pos x="7" y="74"/>
                </a:cxn>
                <a:cxn ang="0">
                  <a:pos x="0" y="140"/>
                </a:cxn>
                <a:cxn ang="0">
                  <a:pos x="0" y="190"/>
                </a:cxn>
                <a:cxn ang="0">
                  <a:pos x="16" y="179"/>
                </a:cxn>
                <a:cxn ang="0">
                  <a:pos x="23" y="142"/>
                </a:cxn>
                <a:cxn ang="0">
                  <a:pos x="46" y="0"/>
                </a:cxn>
                <a:cxn ang="0">
                  <a:pos x="16" y="5"/>
                </a:cxn>
              </a:cxnLst>
              <a:rect l="0" t="0" r="r" b="b"/>
              <a:pathLst>
                <a:path w="46" h="190">
                  <a:moveTo>
                    <a:pt x="16" y="5"/>
                  </a:moveTo>
                  <a:lnTo>
                    <a:pt x="7" y="74"/>
                  </a:lnTo>
                  <a:lnTo>
                    <a:pt x="0" y="140"/>
                  </a:lnTo>
                  <a:lnTo>
                    <a:pt x="0" y="190"/>
                  </a:lnTo>
                  <a:lnTo>
                    <a:pt x="16" y="179"/>
                  </a:lnTo>
                  <a:lnTo>
                    <a:pt x="23" y="142"/>
                  </a:lnTo>
                  <a:lnTo>
                    <a:pt x="46" y="0"/>
                  </a:lnTo>
                  <a:lnTo>
                    <a:pt x="16" y="5"/>
                  </a:lnTo>
                  <a:close/>
                </a:path>
              </a:pathLst>
            </a:custGeom>
            <a:solidFill>
              <a:srgbClr val="D18E00"/>
            </a:solidFill>
            <a:ln w="9525">
              <a:no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1073" name="Freeform 49"/>
            <p:cNvSpPr>
              <a:spLocks/>
            </p:cNvSpPr>
            <p:nvPr/>
          </p:nvSpPr>
          <p:spPr bwMode="auto">
            <a:xfrm>
              <a:off x="3153" y="3283"/>
              <a:ext cx="38" cy="53"/>
            </a:xfrm>
            <a:custGeom>
              <a:avLst/>
              <a:gdLst/>
              <a:ahLst/>
              <a:cxnLst>
                <a:cxn ang="0">
                  <a:pos x="0" y="156"/>
                </a:cxn>
                <a:cxn ang="0">
                  <a:pos x="31" y="87"/>
                </a:cxn>
                <a:cxn ang="0">
                  <a:pos x="68" y="39"/>
                </a:cxn>
                <a:cxn ang="0">
                  <a:pos x="111" y="0"/>
                </a:cxn>
                <a:cxn ang="0">
                  <a:pos x="113" y="23"/>
                </a:cxn>
                <a:cxn ang="0">
                  <a:pos x="85" y="54"/>
                </a:cxn>
                <a:cxn ang="0">
                  <a:pos x="35" y="126"/>
                </a:cxn>
                <a:cxn ang="0">
                  <a:pos x="22" y="159"/>
                </a:cxn>
                <a:cxn ang="0">
                  <a:pos x="0" y="156"/>
                </a:cxn>
              </a:cxnLst>
              <a:rect l="0" t="0" r="r" b="b"/>
              <a:pathLst>
                <a:path w="113" h="159">
                  <a:moveTo>
                    <a:pt x="0" y="156"/>
                  </a:moveTo>
                  <a:lnTo>
                    <a:pt x="31" y="87"/>
                  </a:lnTo>
                  <a:lnTo>
                    <a:pt x="68" y="39"/>
                  </a:lnTo>
                  <a:lnTo>
                    <a:pt x="111" y="0"/>
                  </a:lnTo>
                  <a:lnTo>
                    <a:pt x="113" y="23"/>
                  </a:lnTo>
                  <a:lnTo>
                    <a:pt x="85" y="54"/>
                  </a:lnTo>
                  <a:lnTo>
                    <a:pt x="35" y="126"/>
                  </a:lnTo>
                  <a:lnTo>
                    <a:pt x="22" y="159"/>
                  </a:lnTo>
                  <a:lnTo>
                    <a:pt x="0" y="156"/>
                  </a:lnTo>
                  <a:close/>
                </a:path>
              </a:pathLst>
            </a:custGeom>
            <a:solidFill>
              <a:srgbClr val="EFA800"/>
            </a:solidFill>
            <a:ln w="9525">
              <a:no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1074" name="Freeform 50"/>
            <p:cNvSpPr>
              <a:spLocks/>
            </p:cNvSpPr>
            <p:nvPr/>
          </p:nvSpPr>
          <p:spPr bwMode="auto">
            <a:xfrm>
              <a:off x="3243" y="3282"/>
              <a:ext cx="44" cy="126"/>
            </a:xfrm>
            <a:custGeom>
              <a:avLst/>
              <a:gdLst/>
              <a:ahLst/>
              <a:cxnLst>
                <a:cxn ang="0">
                  <a:pos x="0" y="0"/>
                </a:cxn>
                <a:cxn ang="0">
                  <a:pos x="24" y="54"/>
                </a:cxn>
                <a:cxn ang="0">
                  <a:pos x="43" y="102"/>
                </a:cxn>
                <a:cxn ang="0">
                  <a:pos x="59" y="144"/>
                </a:cxn>
                <a:cxn ang="0">
                  <a:pos x="70" y="184"/>
                </a:cxn>
                <a:cxn ang="0">
                  <a:pos x="78" y="225"/>
                </a:cxn>
                <a:cxn ang="0">
                  <a:pos x="84" y="269"/>
                </a:cxn>
                <a:cxn ang="0">
                  <a:pos x="86" y="318"/>
                </a:cxn>
                <a:cxn ang="0">
                  <a:pos x="87" y="376"/>
                </a:cxn>
                <a:cxn ang="0">
                  <a:pos x="130" y="326"/>
                </a:cxn>
                <a:cxn ang="0">
                  <a:pos x="131" y="308"/>
                </a:cxn>
                <a:cxn ang="0">
                  <a:pos x="132" y="272"/>
                </a:cxn>
                <a:cxn ang="0">
                  <a:pos x="131" y="224"/>
                </a:cxn>
                <a:cxn ang="0">
                  <a:pos x="126" y="171"/>
                </a:cxn>
                <a:cxn ang="0">
                  <a:pos x="112" y="115"/>
                </a:cxn>
                <a:cxn ang="0">
                  <a:pos x="88" y="65"/>
                </a:cxn>
                <a:cxn ang="0">
                  <a:pos x="52" y="25"/>
                </a:cxn>
                <a:cxn ang="0">
                  <a:pos x="0" y="0"/>
                </a:cxn>
              </a:cxnLst>
              <a:rect l="0" t="0" r="r" b="b"/>
              <a:pathLst>
                <a:path w="132" h="376">
                  <a:moveTo>
                    <a:pt x="0" y="0"/>
                  </a:moveTo>
                  <a:lnTo>
                    <a:pt x="24" y="54"/>
                  </a:lnTo>
                  <a:lnTo>
                    <a:pt x="43" y="102"/>
                  </a:lnTo>
                  <a:lnTo>
                    <a:pt x="59" y="144"/>
                  </a:lnTo>
                  <a:lnTo>
                    <a:pt x="70" y="184"/>
                  </a:lnTo>
                  <a:lnTo>
                    <a:pt x="78" y="225"/>
                  </a:lnTo>
                  <a:lnTo>
                    <a:pt x="84" y="269"/>
                  </a:lnTo>
                  <a:lnTo>
                    <a:pt x="86" y="318"/>
                  </a:lnTo>
                  <a:lnTo>
                    <a:pt x="87" y="376"/>
                  </a:lnTo>
                  <a:lnTo>
                    <a:pt x="130" y="326"/>
                  </a:lnTo>
                  <a:lnTo>
                    <a:pt x="131" y="308"/>
                  </a:lnTo>
                  <a:lnTo>
                    <a:pt x="132" y="272"/>
                  </a:lnTo>
                  <a:lnTo>
                    <a:pt x="131" y="224"/>
                  </a:lnTo>
                  <a:lnTo>
                    <a:pt x="126" y="171"/>
                  </a:lnTo>
                  <a:lnTo>
                    <a:pt x="112" y="115"/>
                  </a:lnTo>
                  <a:lnTo>
                    <a:pt x="88" y="65"/>
                  </a:lnTo>
                  <a:lnTo>
                    <a:pt x="52" y="25"/>
                  </a:lnTo>
                  <a:lnTo>
                    <a:pt x="0" y="0"/>
                  </a:lnTo>
                  <a:close/>
                </a:path>
              </a:pathLst>
            </a:custGeom>
            <a:solidFill>
              <a:srgbClr val="B76B05"/>
            </a:solidFill>
            <a:ln w="9525">
              <a:no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1075" name="Freeform 51"/>
            <p:cNvSpPr>
              <a:spLocks/>
            </p:cNvSpPr>
            <p:nvPr/>
          </p:nvSpPr>
          <p:spPr bwMode="auto">
            <a:xfrm>
              <a:off x="3256" y="3302"/>
              <a:ext cx="24" cy="81"/>
            </a:xfrm>
            <a:custGeom>
              <a:avLst/>
              <a:gdLst/>
              <a:ahLst/>
              <a:cxnLst>
                <a:cxn ang="0">
                  <a:pos x="0" y="0"/>
                </a:cxn>
                <a:cxn ang="0">
                  <a:pos x="20" y="29"/>
                </a:cxn>
                <a:cxn ang="0">
                  <a:pos x="34" y="58"/>
                </a:cxn>
                <a:cxn ang="0">
                  <a:pos x="45" y="87"/>
                </a:cxn>
                <a:cxn ang="0">
                  <a:pos x="51" y="115"/>
                </a:cxn>
                <a:cxn ang="0">
                  <a:pos x="56" y="145"/>
                </a:cxn>
                <a:cxn ang="0">
                  <a:pos x="58" y="175"/>
                </a:cxn>
                <a:cxn ang="0">
                  <a:pos x="61" y="208"/>
                </a:cxn>
                <a:cxn ang="0">
                  <a:pos x="63" y="244"/>
                </a:cxn>
                <a:cxn ang="0">
                  <a:pos x="68" y="208"/>
                </a:cxn>
                <a:cxn ang="0">
                  <a:pos x="72" y="174"/>
                </a:cxn>
                <a:cxn ang="0">
                  <a:pos x="73" y="143"/>
                </a:cxn>
                <a:cxn ang="0">
                  <a:pos x="70" y="114"/>
                </a:cxn>
                <a:cxn ang="0">
                  <a:pos x="62" y="86"/>
                </a:cxn>
                <a:cxn ang="0">
                  <a:pos x="49" y="57"/>
                </a:cxn>
                <a:cxn ang="0">
                  <a:pos x="29" y="29"/>
                </a:cxn>
                <a:cxn ang="0">
                  <a:pos x="0" y="0"/>
                </a:cxn>
              </a:cxnLst>
              <a:rect l="0" t="0" r="r" b="b"/>
              <a:pathLst>
                <a:path w="73" h="244">
                  <a:moveTo>
                    <a:pt x="0" y="0"/>
                  </a:moveTo>
                  <a:lnTo>
                    <a:pt x="20" y="29"/>
                  </a:lnTo>
                  <a:lnTo>
                    <a:pt x="34" y="58"/>
                  </a:lnTo>
                  <a:lnTo>
                    <a:pt x="45" y="87"/>
                  </a:lnTo>
                  <a:lnTo>
                    <a:pt x="51" y="115"/>
                  </a:lnTo>
                  <a:lnTo>
                    <a:pt x="56" y="145"/>
                  </a:lnTo>
                  <a:lnTo>
                    <a:pt x="58" y="175"/>
                  </a:lnTo>
                  <a:lnTo>
                    <a:pt x="61" y="208"/>
                  </a:lnTo>
                  <a:lnTo>
                    <a:pt x="63" y="244"/>
                  </a:lnTo>
                  <a:lnTo>
                    <a:pt x="68" y="208"/>
                  </a:lnTo>
                  <a:lnTo>
                    <a:pt x="72" y="174"/>
                  </a:lnTo>
                  <a:lnTo>
                    <a:pt x="73" y="143"/>
                  </a:lnTo>
                  <a:lnTo>
                    <a:pt x="70" y="114"/>
                  </a:lnTo>
                  <a:lnTo>
                    <a:pt x="62" y="86"/>
                  </a:lnTo>
                  <a:lnTo>
                    <a:pt x="49" y="57"/>
                  </a:lnTo>
                  <a:lnTo>
                    <a:pt x="29" y="29"/>
                  </a:lnTo>
                  <a:lnTo>
                    <a:pt x="0" y="0"/>
                  </a:lnTo>
                  <a:close/>
                </a:path>
              </a:pathLst>
            </a:custGeom>
            <a:solidFill>
              <a:srgbClr val="EFA800"/>
            </a:solidFill>
            <a:ln w="9525">
              <a:no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1076" name="Freeform 52"/>
            <p:cNvSpPr>
              <a:spLocks/>
            </p:cNvSpPr>
            <p:nvPr/>
          </p:nvSpPr>
          <p:spPr bwMode="auto">
            <a:xfrm>
              <a:off x="3193" y="3166"/>
              <a:ext cx="77" cy="53"/>
            </a:xfrm>
            <a:custGeom>
              <a:avLst/>
              <a:gdLst/>
              <a:ahLst/>
              <a:cxnLst>
                <a:cxn ang="0">
                  <a:pos x="2" y="1"/>
                </a:cxn>
                <a:cxn ang="0">
                  <a:pos x="17" y="1"/>
                </a:cxn>
                <a:cxn ang="0">
                  <a:pos x="31" y="1"/>
                </a:cxn>
                <a:cxn ang="0">
                  <a:pos x="46" y="2"/>
                </a:cxn>
                <a:cxn ang="0">
                  <a:pos x="60" y="2"/>
                </a:cxn>
                <a:cxn ang="0">
                  <a:pos x="74" y="2"/>
                </a:cxn>
                <a:cxn ang="0">
                  <a:pos x="89" y="2"/>
                </a:cxn>
                <a:cxn ang="0">
                  <a:pos x="102" y="2"/>
                </a:cxn>
                <a:cxn ang="0">
                  <a:pos x="117" y="2"/>
                </a:cxn>
                <a:cxn ang="0">
                  <a:pos x="132" y="2"/>
                </a:cxn>
                <a:cxn ang="0">
                  <a:pos x="145" y="2"/>
                </a:cxn>
                <a:cxn ang="0">
                  <a:pos x="160" y="2"/>
                </a:cxn>
                <a:cxn ang="0">
                  <a:pos x="174" y="2"/>
                </a:cxn>
                <a:cxn ang="0">
                  <a:pos x="188" y="2"/>
                </a:cxn>
                <a:cxn ang="0">
                  <a:pos x="203" y="1"/>
                </a:cxn>
                <a:cxn ang="0">
                  <a:pos x="217" y="1"/>
                </a:cxn>
                <a:cxn ang="0">
                  <a:pos x="232" y="0"/>
                </a:cxn>
                <a:cxn ang="0">
                  <a:pos x="230" y="155"/>
                </a:cxn>
                <a:cxn ang="0">
                  <a:pos x="216" y="156"/>
                </a:cxn>
                <a:cxn ang="0">
                  <a:pos x="202" y="157"/>
                </a:cxn>
                <a:cxn ang="0">
                  <a:pos x="187" y="158"/>
                </a:cxn>
                <a:cxn ang="0">
                  <a:pos x="174" y="159"/>
                </a:cxn>
                <a:cxn ang="0">
                  <a:pos x="159" y="159"/>
                </a:cxn>
                <a:cxn ang="0">
                  <a:pos x="144" y="159"/>
                </a:cxn>
                <a:cxn ang="0">
                  <a:pos x="131" y="159"/>
                </a:cxn>
                <a:cxn ang="0">
                  <a:pos x="116" y="159"/>
                </a:cxn>
                <a:cxn ang="0">
                  <a:pos x="101" y="159"/>
                </a:cxn>
                <a:cxn ang="0">
                  <a:pos x="86" y="159"/>
                </a:cxn>
                <a:cxn ang="0">
                  <a:pos x="73" y="159"/>
                </a:cxn>
                <a:cxn ang="0">
                  <a:pos x="58" y="159"/>
                </a:cxn>
                <a:cxn ang="0">
                  <a:pos x="43" y="158"/>
                </a:cxn>
                <a:cxn ang="0">
                  <a:pos x="29" y="158"/>
                </a:cxn>
                <a:cxn ang="0">
                  <a:pos x="15" y="157"/>
                </a:cxn>
                <a:cxn ang="0">
                  <a:pos x="0" y="157"/>
                </a:cxn>
                <a:cxn ang="0">
                  <a:pos x="2" y="1"/>
                </a:cxn>
              </a:cxnLst>
              <a:rect l="0" t="0" r="r" b="b"/>
              <a:pathLst>
                <a:path w="232" h="159">
                  <a:moveTo>
                    <a:pt x="2" y="1"/>
                  </a:moveTo>
                  <a:lnTo>
                    <a:pt x="17" y="1"/>
                  </a:lnTo>
                  <a:lnTo>
                    <a:pt x="31" y="1"/>
                  </a:lnTo>
                  <a:lnTo>
                    <a:pt x="46" y="2"/>
                  </a:lnTo>
                  <a:lnTo>
                    <a:pt x="60" y="2"/>
                  </a:lnTo>
                  <a:lnTo>
                    <a:pt x="74" y="2"/>
                  </a:lnTo>
                  <a:lnTo>
                    <a:pt x="89" y="2"/>
                  </a:lnTo>
                  <a:lnTo>
                    <a:pt x="102" y="2"/>
                  </a:lnTo>
                  <a:lnTo>
                    <a:pt x="117" y="2"/>
                  </a:lnTo>
                  <a:lnTo>
                    <a:pt x="132" y="2"/>
                  </a:lnTo>
                  <a:lnTo>
                    <a:pt x="145" y="2"/>
                  </a:lnTo>
                  <a:lnTo>
                    <a:pt x="160" y="2"/>
                  </a:lnTo>
                  <a:lnTo>
                    <a:pt x="174" y="2"/>
                  </a:lnTo>
                  <a:lnTo>
                    <a:pt x="188" y="2"/>
                  </a:lnTo>
                  <a:lnTo>
                    <a:pt x="203" y="1"/>
                  </a:lnTo>
                  <a:lnTo>
                    <a:pt x="217" y="1"/>
                  </a:lnTo>
                  <a:lnTo>
                    <a:pt x="232" y="0"/>
                  </a:lnTo>
                  <a:lnTo>
                    <a:pt x="230" y="155"/>
                  </a:lnTo>
                  <a:lnTo>
                    <a:pt x="216" y="156"/>
                  </a:lnTo>
                  <a:lnTo>
                    <a:pt x="202" y="157"/>
                  </a:lnTo>
                  <a:lnTo>
                    <a:pt x="187" y="158"/>
                  </a:lnTo>
                  <a:lnTo>
                    <a:pt x="174" y="159"/>
                  </a:lnTo>
                  <a:lnTo>
                    <a:pt x="159" y="159"/>
                  </a:lnTo>
                  <a:lnTo>
                    <a:pt x="144" y="159"/>
                  </a:lnTo>
                  <a:lnTo>
                    <a:pt x="131" y="159"/>
                  </a:lnTo>
                  <a:lnTo>
                    <a:pt x="116" y="159"/>
                  </a:lnTo>
                  <a:lnTo>
                    <a:pt x="101" y="159"/>
                  </a:lnTo>
                  <a:lnTo>
                    <a:pt x="86" y="159"/>
                  </a:lnTo>
                  <a:lnTo>
                    <a:pt x="73" y="159"/>
                  </a:lnTo>
                  <a:lnTo>
                    <a:pt x="58" y="159"/>
                  </a:lnTo>
                  <a:lnTo>
                    <a:pt x="43" y="158"/>
                  </a:lnTo>
                  <a:lnTo>
                    <a:pt x="29" y="158"/>
                  </a:lnTo>
                  <a:lnTo>
                    <a:pt x="15" y="157"/>
                  </a:lnTo>
                  <a:lnTo>
                    <a:pt x="0" y="157"/>
                  </a:lnTo>
                  <a:lnTo>
                    <a:pt x="2" y="1"/>
                  </a:lnTo>
                  <a:close/>
                </a:path>
              </a:pathLst>
            </a:custGeom>
            <a:solidFill>
              <a:srgbClr val="00335B"/>
            </a:solidFill>
            <a:ln w="9525">
              <a:no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1077" name="Freeform 53"/>
            <p:cNvSpPr>
              <a:spLocks/>
            </p:cNvSpPr>
            <p:nvPr/>
          </p:nvSpPr>
          <p:spPr bwMode="auto">
            <a:xfrm>
              <a:off x="3196" y="3166"/>
              <a:ext cx="71" cy="53"/>
            </a:xfrm>
            <a:custGeom>
              <a:avLst/>
              <a:gdLst/>
              <a:ahLst/>
              <a:cxnLst>
                <a:cxn ang="0">
                  <a:pos x="1" y="1"/>
                </a:cxn>
                <a:cxn ang="0">
                  <a:pos x="15" y="1"/>
                </a:cxn>
                <a:cxn ang="0">
                  <a:pos x="29" y="1"/>
                </a:cxn>
                <a:cxn ang="0">
                  <a:pos x="41" y="2"/>
                </a:cxn>
                <a:cxn ang="0">
                  <a:pos x="55" y="2"/>
                </a:cxn>
                <a:cxn ang="0">
                  <a:pos x="68" y="2"/>
                </a:cxn>
                <a:cxn ang="0">
                  <a:pos x="82" y="2"/>
                </a:cxn>
                <a:cxn ang="0">
                  <a:pos x="94" y="2"/>
                </a:cxn>
                <a:cxn ang="0">
                  <a:pos x="108" y="2"/>
                </a:cxn>
                <a:cxn ang="0">
                  <a:pos x="122" y="2"/>
                </a:cxn>
                <a:cxn ang="0">
                  <a:pos x="134" y="2"/>
                </a:cxn>
                <a:cxn ang="0">
                  <a:pos x="148" y="2"/>
                </a:cxn>
                <a:cxn ang="0">
                  <a:pos x="160" y="2"/>
                </a:cxn>
                <a:cxn ang="0">
                  <a:pos x="174" y="2"/>
                </a:cxn>
                <a:cxn ang="0">
                  <a:pos x="187" y="1"/>
                </a:cxn>
                <a:cxn ang="0">
                  <a:pos x="200" y="1"/>
                </a:cxn>
                <a:cxn ang="0">
                  <a:pos x="213" y="0"/>
                </a:cxn>
                <a:cxn ang="0">
                  <a:pos x="213" y="38"/>
                </a:cxn>
                <a:cxn ang="0">
                  <a:pos x="213" y="77"/>
                </a:cxn>
                <a:cxn ang="0">
                  <a:pos x="213" y="116"/>
                </a:cxn>
                <a:cxn ang="0">
                  <a:pos x="212" y="155"/>
                </a:cxn>
                <a:cxn ang="0">
                  <a:pos x="199" y="156"/>
                </a:cxn>
                <a:cxn ang="0">
                  <a:pos x="186" y="157"/>
                </a:cxn>
                <a:cxn ang="0">
                  <a:pos x="173" y="158"/>
                </a:cxn>
                <a:cxn ang="0">
                  <a:pos x="159" y="159"/>
                </a:cxn>
                <a:cxn ang="0">
                  <a:pos x="147" y="159"/>
                </a:cxn>
                <a:cxn ang="0">
                  <a:pos x="133" y="159"/>
                </a:cxn>
                <a:cxn ang="0">
                  <a:pos x="119" y="159"/>
                </a:cxn>
                <a:cxn ang="0">
                  <a:pos x="107" y="159"/>
                </a:cxn>
                <a:cxn ang="0">
                  <a:pos x="93" y="159"/>
                </a:cxn>
                <a:cxn ang="0">
                  <a:pos x="80" y="159"/>
                </a:cxn>
                <a:cxn ang="0">
                  <a:pos x="66" y="159"/>
                </a:cxn>
                <a:cxn ang="0">
                  <a:pos x="54" y="159"/>
                </a:cxn>
                <a:cxn ang="0">
                  <a:pos x="40" y="158"/>
                </a:cxn>
                <a:cxn ang="0">
                  <a:pos x="26" y="158"/>
                </a:cxn>
                <a:cxn ang="0">
                  <a:pos x="14" y="157"/>
                </a:cxn>
                <a:cxn ang="0">
                  <a:pos x="0" y="157"/>
                </a:cxn>
                <a:cxn ang="0">
                  <a:pos x="0" y="117"/>
                </a:cxn>
                <a:cxn ang="0">
                  <a:pos x="1" y="79"/>
                </a:cxn>
                <a:cxn ang="0">
                  <a:pos x="1" y="39"/>
                </a:cxn>
                <a:cxn ang="0">
                  <a:pos x="1" y="1"/>
                </a:cxn>
              </a:cxnLst>
              <a:rect l="0" t="0" r="r" b="b"/>
              <a:pathLst>
                <a:path w="213" h="159">
                  <a:moveTo>
                    <a:pt x="1" y="1"/>
                  </a:moveTo>
                  <a:lnTo>
                    <a:pt x="15" y="1"/>
                  </a:lnTo>
                  <a:lnTo>
                    <a:pt x="29" y="1"/>
                  </a:lnTo>
                  <a:lnTo>
                    <a:pt x="41" y="2"/>
                  </a:lnTo>
                  <a:lnTo>
                    <a:pt x="55" y="2"/>
                  </a:lnTo>
                  <a:lnTo>
                    <a:pt x="68" y="2"/>
                  </a:lnTo>
                  <a:lnTo>
                    <a:pt x="82" y="2"/>
                  </a:lnTo>
                  <a:lnTo>
                    <a:pt x="94" y="2"/>
                  </a:lnTo>
                  <a:lnTo>
                    <a:pt x="108" y="2"/>
                  </a:lnTo>
                  <a:lnTo>
                    <a:pt x="122" y="2"/>
                  </a:lnTo>
                  <a:lnTo>
                    <a:pt x="134" y="2"/>
                  </a:lnTo>
                  <a:lnTo>
                    <a:pt x="148" y="2"/>
                  </a:lnTo>
                  <a:lnTo>
                    <a:pt x="160" y="2"/>
                  </a:lnTo>
                  <a:lnTo>
                    <a:pt x="174" y="2"/>
                  </a:lnTo>
                  <a:lnTo>
                    <a:pt x="187" y="1"/>
                  </a:lnTo>
                  <a:lnTo>
                    <a:pt x="200" y="1"/>
                  </a:lnTo>
                  <a:lnTo>
                    <a:pt x="213" y="0"/>
                  </a:lnTo>
                  <a:lnTo>
                    <a:pt x="213" y="38"/>
                  </a:lnTo>
                  <a:lnTo>
                    <a:pt x="213" y="77"/>
                  </a:lnTo>
                  <a:lnTo>
                    <a:pt x="213" y="116"/>
                  </a:lnTo>
                  <a:lnTo>
                    <a:pt x="212" y="155"/>
                  </a:lnTo>
                  <a:lnTo>
                    <a:pt x="199" y="156"/>
                  </a:lnTo>
                  <a:lnTo>
                    <a:pt x="186" y="157"/>
                  </a:lnTo>
                  <a:lnTo>
                    <a:pt x="173" y="158"/>
                  </a:lnTo>
                  <a:lnTo>
                    <a:pt x="159" y="159"/>
                  </a:lnTo>
                  <a:lnTo>
                    <a:pt x="147" y="159"/>
                  </a:lnTo>
                  <a:lnTo>
                    <a:pt x="133" y="159"/>
                  </a:lnTo>
                  <a:lnTo>
                    <a:pt x="119" y="159"/>
                  </a:lnTo>
                  <a:lnTo>
                    <a:pt x="107" y="159"/>
                  </a:lnTo>
                  <a:lnTo>
                    <a:pt x="93" y="159"/>
                  </a:lnTo>
                  <a:lnTo>
                    <a:pt x="80" y="159"/>
                  </a:lnTo>
                  <a:lnTo>
                    <a:pt x="66" y="159"/>
                  </a:lnTo>
                  <a:lnTo>
                    <a:pt x="54" y="159"/>
                  </a:lnTo>
                  <a:lnTo>
                    <a:pt x="40" y="158"/>
                  </a:lnTo>
                  <a:lnTo>
                    <a:pt x="26" y="158"/>
                  </a:lnTo>
                  <a:lnTo>
                    <a:pt x="14" y="157"/>
                  </a:lnTo>
                  <a:lnTo>
                    <a:pt x="0" y="157"/>
                  </a:lnTo>
                  <a:lnTo>
                    <a:pt x="0" y="117"/>
                  </a:lnTo>
                  <a:lnTo>
                    <a:pt x="1" y="79"/>
                  </a:lnTo>
                  <a:lnTo>
                    <a:pt x="1" y="39"/>
                  </a:lnTo>
                  <a:lnTo>
                    <a:pt x="1" y="1"/>
                  </a:lnTo>
                  <a:close/>
                </a:path>
              </a:pathLst>
            </a:custGeom>
            <a:solidFill>
              <a:srgbClr val="00334C"/>
            </a:solidFill>
            <a:ln w="9525">
              <a:no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1078" name="Freeform 54"/>
            <p:cNvSpPr>
              <a:spLocks/>
            </p:cNvSpPr>
            <p:nvPr/>
          </p:nvSpPr>
          <p:spPr bwMode="auto">
            <a:xfrm>
              <a:off x="3199" y="3166"/>
              <a:ext cx="66" cy="53"/>
            </a:xfrm>
            <a:custGeom>
              <a:avLst/>
              <a:gdLst/>
              <a:ahLst/>
              <a:cxnLst>
                <a:cxn ang="0">
                  <a:pos x="1" y="1"/>
                </a:cxn>
                <a:cxn ang="0">
                  <a:pos x="14" y="1"/>
                </a:cxn>
                <a:cxn ang="0">
                  <a:pos x="26" y="1"/>
                </a:cxn>
                <a:cxn ang="0">
                  <a:pos x="38" y="2"/>
                </a:cxn>
                <a:cxn ang="0">
                  <a:pos x="50" y="2"/>
                </a:cxn>
                <a:cxn ang="0">
                  <a:pos x="63" y="2"/>
                </a:cxn>
                <a:cxn ang="0">
                  <a:pos x="75" y="2"/>
                </a:cxn>
                <a:cxn ang="0">
                  <a:pos x="87" y="2"/>
                </a:cxn>
                <a:cxn ang="0">
                  <a:pos x="99" y="2"/>
                </a:cxn>
                <a:cxn ang="0">
                  <a:pos x="111" y="2"/>
                </a:cxn>
                <a:cxn ang="0">
                  <a:pos x="123" y="2"/>
                </a:cxn>
                <a:cxn ang="0">
                  <a:pos x="135" y="2"/>
                </a:cxn>
                <a:cxn ang="0">
                  <a:pos x="148" y="2"/>
                </a:cxn>
                <a:cxn ang="0">
                  <a:pos x="160" y="2"/>
                </a:cxn>
                <a:cxn ang="0">
                  <a:pos x="172" y="1"/>
                </a:cxn>
                <a:cxn ang="0">
                  <a:pos x="184" y="1"/>
                </a:cxn>
                <a:cxn ang="0">
                  <a:pos x="197" y="0"/>
                </a:cxn>
                <a:cxn ang="0">
                  <a:pos x="195" y="38"/>
                </a:cxn>
                <a:cxn ang="0">
                  <a:pos x="195" y="77"/>
                </a:cxn>
                <a:cxn ang="0">
                  <a:pos x="195" y="116"/>
                </a:cxn>
                <a:cxn ang="0">
                  <a:pos x="195" y="155"/>
                </a:cxn>
                <a:cxn ang="0">
                  <a:pos x="183" y="156"/>
                </a:cxn>
                <a:cxn ang="0">
                  <a:pos x="170" y="157"/>
                </a:cxn>
                <a:cxn ang="0">
                  <a:pos x="158" y="158"/>
                </a:cxn>
                <a:cxn ang="0">
                  <a:pos x="147" y="159"/>
                </a:cxn>
                <a:cxn ang="0">
                  <a:pos x="134" y="159"/>
                </a:cxn>
                <a:cxn ang="0">
                  <a:pos x="122" y="159"/>
                </a:cxn>
                <a:cxn ang="0">
                  <a:pos x="109" y="159"/>
                </a:cxn>
                <a:cxn ang="0">
                  <a:pos x="98" y="159"/>
                </a:cxn>
                <a:cxn ang="0">
                  <a:pos x="85" y="159"/>
                </a:cxn>
                <a:cxn ang="0">
                  <a:pos x="73" y="159"/>
                </a:cxn>
                <a:cxn ang="0">
                  <a:pos x="60" y="159"/>
                </a:cxn>
                <a:cxn ang="0">
                  <a:pos x="49" y="159"/>
                </a:cxn>
                <a:cxn ang="0">
                  <a:pos x="37" y="158"/>
                </a:cxn>
                <a:cxn ang="0">
                  <a:pos x="24" y="158"/>
                </a:cxn>
                <a:cxn ang="0">
                  <a:pos x="13" y="157"/>
                </a:cxn>
                <a:cxn ang="0">
                  <a:pos x="0" y="157"/>
                </a:cxn>
                <a:cxn ang="0">
                  <a:pos x="0" y="117"/>
                </a:cxn>
                <a:cxn ang="0">
                  <a:pos x="0" y="79"/>
                </a:cxn>
                <a:cxn ang="0">
                  <a:pos x="0" y="39"/>
                </a:cxn>
                <a:cxn ang="0">
                  <a:pos x="1" y="1"/>
                </a:cxn>
              </a:cxnLst>
              <a:rect l="0" t="0" r="r" b="b"/>
              <a:pathLst>
                <a:path w="197" h="159">
                  <a:moveTo>
                    <a:pt x="1" y="1"/>
                  </a:moveTo>
                  <a:lnTo>
                    <a:pt x="14" y="1"/>
                  </a:lnTo>
                  <a:lnTo>
                    <a:pt x="26" y="1"/>
                  </a:lnTo>
                  <a:lnTo>
                    <a:pt x="38" y="2"/>
                  </a:lnTo>
                  <a:lnTo>
                    <a:pt x="50" y="2"/>
                  </a:lnTo>
                  <a:lnTo>
                    <a:pt x="63" y="2"/>
                  </a:lnTo>
                  <a:lnTo>
                    <a:pt x="75" y="2"/>
                  </a:lnTo>
                  <a:lnTo>
                    <a:pt x="87" y="2"/>
                  </a:lnTo>
                  <a:lnTo>
                    <a:pt x="99" y="2"/>
                  </a:lnTo>
                  <a:lnTo>
                    <a:pt x="111" y="2"/>
                  </a:lnTo>
                  <a:lnTo>
                    <a:pt x="123" y="2"/>
                  </a:lnTo>
                  <a:lnTo>
                    <a:pt x="135" y="2"/>
                  </a:lnTo>
                  <a:lnTo>
                    <a:pt x="148" y="2"/>
                  </a:lnTo>
                  <a:lnTo>
                    <a:pt x="160" y="2"/>
                  </a:lnTo>
                  <a:lnTo>
                    <a:pt x="172" y="1"/>
                  </a:lnTo>
                  <a:lnTo>
                    <a:pt x="184" y="1"/>
                  </a:lnTo>
                  <a:lnTo>
                    <a:pt x="197" y="0"/>
                  </a:lnTo>
                  <a:lnTo>
                    <a:pt x="195" y="38"/>
                  </a:lnTo>
                  <a:lnTo>
                    <a:pt x="195" y="77"/>
                  </a:lnTo>
                  <a:lnTo>
                    <a:pt x="195" y="116"/>
                  </a:lnTo>
                  <a:lnTo>
                    <a:pt x="195" y="155"/>
                  </a:lnTo>
                  <a:lnTo>
                    <a:pt x="183" y="156"/>
                  </a:lnTo>
                  <a:lnTo>
                    <a:pt x="170" y="157"/>
                  </a:lnTo>
                  <a:lnTo>
                    <a:pt x="158" y="158"/>
                  </a:lnTo>
                  <a:lnTo>
                    <a:pt x="147" y="159"/>
                  </a:lnTo>
                  <a:lnTo>
                    <a:pt x="134" y="159"/>
                  </a:lnTo>
                  <a:lnTo>
                    <a:pt x="122" y="159"/>
                  </a:lnTo>
                  <a:lnTo>
                    <a:pt x="109" y="159"/>
                  </a:lnTo>
                  <a:lnTo>
                    <a:pt x="98" y="159"/>
                  </a:lnTo>
                  <a:lnTo>
                    <a:pt x="85" y="159"/>
                  </a:lnTo>
                  <a:lnTo>
                    <a:pt x="73" y="159"/>
                  </a:lnTo>
                  <a:lnTo>
                    <a:pt x="60" y="159"/>
                  </a:lnTo>
                  <a:lnTo>
                    <a:pt x="49" y="159"/>
                  </a:lnTo>
                  <a:lnTo>
                    <a:pt x="37" y="158"/>
                  </a:lnTo>
                  <a:lnTo>
                    <a:pt x="24" y="158"/>
                  </a:lnTo>
                  <a:lnTo>
                    <a:pt x="13" y="157"/>
                  </a:lnTo>
                  <a:lnTo>
                    <a:pt x="0" y="157"/>
                  </a:lnTo>
                  <a:lnTo>
                    <a:pt x="0" y="117"/>
                  </a:lnTo>
                  <a:lnTo>
                    <a:pt x="0" y="79"/>
                  </a:lnTo>
                  <a:lnTo>
                    <a:pt x="0" y="39"/>
                  </a:lnTo>
                  <a:lnTo>
                    <a:pt x="1" y="1"/>
                  </a:lnTo>
                  <a:close/>
                </a:path>
              </a:pathLst>
            </a:custGeom>
            <a:solidFill>
              <a:srgbClr val="003542"/>
            </a:solidFill>
            <a:ln w="9525">
              <a:no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1079" name="Freeform 55"/>
            <p:cNvSpPr>
              <a:spLocks/>
            </p:cNvSpPr>
            <p:nvPr/>
          </p:nvSpPr>
          <p:spPr bwMode="auto">
            <a:xfrm>
              <a:off x="3202" y="3166"/>
              <a:ext cx="60" cy="53"/>
            </a:xfrm>
            <a:custGeom>
              <a:avLst/>
              <a:gdLst/>
              <a:ahLst/>
              <a:cxnLst>
                <a:cxn ang="0">
                  <a:pos x="1" y="1"/>
                </a:cxn>
                <a:cxn ang="0">
                  <a:pos x="24" y="1"/>
                </a:cxn>
                <a:cxn ang="0">
                  <a:pos x="47" y="2"/>
                </a:cxn>
                <a:cxn ang="0">
                  <a:pos x="68" y="2"/>
                </a:cxn>
                <a:cxn ang="0">
                  <a:pos x="91" y="2"/>
                </a:cxn>
                <a:cxn ang="0">
                  <a:pos x="114" y="2"/>
                </a:cxn>
                <a:cxn ang="0">
                  <a:pos x="135" y="2"/>
                </a:cxn>
                <a:cxn ang="0">
                  <a:pos x="158" y="1"/>
                </a:cxn>
                <a:cxn ang="0">
                  <a:pos x="181" y="0"/>
                </a:cxn>
                <a:cxn ang="0">
                  <a:pos x="179" y="38"/>
                </a:cxn>
                <a:cxn ang="0">
                  <a:pos x="178" y="77"/>
                </a:cxn>
                <a:cxn ang="0">
                  <a:pos x="178" y="116"/>
                </a:cxn>
                <a:cxn ang="0">
                  <a:pos x="178" y="155"/>
                </a:cxn>
                <a:cxn ang="0">
                  <a:pos x="156" y="157"/>
                </a:cxn>
                <a:cxn ang="0">
                  <a:pos x="133" y="159"/>
                </a:cxn>
                <a:cxn ang="0">
                  <a:pos x="111" y="159"/>
                </a:cxn>
                <a:cxn ang="0">
                  <a:pos x="89" y="159"/>
                </a:cxn>
                <a:cxn ang="0">
                  <a:pos x="67" y="159"/>
                </a:cxn>
                <a:cxn ang="0">
                  <a:pos x="45" y="159"/>
                </a:cxn>
                <a:cxn ang="0">
                  <a:pos x="23" y="158"/>
                </a:cxn>
                <a:cxn ang="0">
                  <a:pos x="0" y="157"/>
                </a:cxn>
                <a:cxn ang="0">
                  <a:pos x="0" y="117"/>
                </a:cxn>
                <a:cxn ang="0">
                  <a:pos x="1" y="79"/>
                </a:cxn>
                <a:cxn ang="0">
                  <a:pos x="1" y="39"/>
                </a:cxn>
                <a:cxn ang="0">
                  <a:pos x="1" y="1"/>
                </a:cxn>
              </a:cxnLst>
              <a:rect l="0" t="0" r="r" b="b"/>
              <a:pathLst>
                <a:path w="181" h="159">
                  <a:moveTo>
                    <a:pt x="1" y="1"/>
                  </a:moveTo>
                  <a:lnTo>
                    <a:pt x="24" y="1"/>
                  </a:lnTo>
                  <a:lnTo>
                    <a:pt x="47" y="2"/>
                  </a:lnTo>
                  <a:lnTo>
                    <a:pt x="68" y="2"/>
                  </a:lnTo>
                  <a:lnTo>
                    <a:pt x="91" y="2"/>
                  </a:lnTo>
                  <a:lnTo>
                    <a:pt x="114" y="2"/>
                  </a:lnTo>
                  <a:lnTo>
                    <a:pt x="135" y="2"/>
                  </a:lnTo>
                  <a:lnTo>
                    <a:pt x="158" y="1"/>
                  </a:lnTo>
                  <a:lnTo>
                    <a:pt x="181" y="0"/>
                  </a:lnTo>
                  <a:lnTo>
                    <a:pt x="179" y="38"/>
                  </a:lnTo>
                  <a:lnTo>
                    <a:pt x="178" y="77"/>
                  </a:lnTo>
                  <a:lnTo>
                    <a:pt x="178" y="116"/>
                  </a:lnTo>
                  <a:lnTo>
                    <a:pt x="178" y="155"/>
                  </a:lnTo>
                  <a:lnTo>
                    <a:pt x="156" y="157"/>
                  </a:lnTo>
                  <a:lnTo>
                    <a:pt x="133" y="159"/>
                  </a:lnTo>
                  <a:lnTo>
                    <a:pt x="111" y="159"/>
                  </a:lnTo>
                  <a:lnTo>
                    <a:pt x="89" y="159"/>
                  </a:lnTo>
                  <a:lnTo>
                    <a:pt x="67" y="159"/>
                  </a:lnTo>
                  <a:lnTo>
                    <a:pt x="45" y="159"/>
                  </a:lnTo>
                  <a:lnTo>
                    <a:pt x="23" y="158"/>
                  </a:lnTo>
                  <a:lnTo>
                    <a:pt x="0" y="157"/>
                  </a:lnTo>
                  <a:lnTo>
                    <a:pt x="0" y="117"/>
                  </a:lnTo>
                  <a:lnTo>
                    <a:pt x="1" y="79"/>
                  </a:lnTo>
                  <a:lnTo>
                    <a:pt x="1" y="39"/>
                  </a:lnTo>
                  <a:lnTo>
                    <a:pt x="1" y="1"/>
                  </a:lnTo>
                  <a:close/>
                </a:path>
              </a:pathLst>
            </a:custGeom>
            <a:solidFill>
              <a:srgbClr val="003833"/>
            </a:solidFill>
            <a:ln w="9525">
              <a:no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1080" name="Freeform 56"/>
            <p:cNvSpPr>
              <a:spLocks/>
            </p:cNvSpPr>
            <p:nvPr/>
          </p:nvSpPr>
          <p:spPr bwMode="auto">
            <a:xfrm>
              <a:off x="3204" y="3166"/>
              <a:ext cx="54" cy="53"/>
            </a:xfrm>
            <a:custGeom>
              <a:avLst/>
              <a:gdLst/>
              <a:ahLst/>
              <a:cxnLst>
                <a:cxn ang="0">
                  <a:pos x="1" y="1"/>
                </a:cxn>
                <a:cxn ang="0">
                  <a:pos x="22" y="1"/>
                </a:cxn>
                <a:cxn ang="0">
                  <a:pos x="42" y="2"/>
                </a:cxn>
                <a:cxn ang="0">
                  <a:pos x="61" y="2"/>
                </a:cxn>
                <a:cxn ang="0">
                  <a:pos x="82" y="2"/>
                </a:cxn>
                <a:cxn ang="0">
                  <a:pos x="102" y="2"/>
                </a:cxn>
                <a:cxn ang="0">
                  <a:pos x="122" y="2"/>
                </a:cxn>
                <a:cxn ang="0">
                  <a:pos x="142" y="1"/>
                </a:cxn>
                <a:cxn ang="0">
                  <a:pos x="162" y="0"/>
                </a:cxn>
                <a:cxn ang="0">
                  <a:pos x="162" y="38"/>
                </a:cxn>
                <a:cxn ang="0">
                  <a:pos x="162" y="77"/>
                </a:cxn>
                <a:cxn ang="0">
                  <a:pos x="161" y="116"/>
                </a:cxn>
                <a:cxn ang="0">
                  <a:pos x="161" y="155"/>
                </a:cxn>
                <a:cxn ang="0">
                  <a:pos x="141" y="157"/>
                </a:cxn>
                <a:cxn ang="0">
                  <a:pos x="122" y="159"/>
                </a:cxn>
                <a:cxn ang="0">
                  <a:pos x="101" y="159"/>
                </a:cxn>
                <a:cxn ang="0">
                  <a:pos x="81" y="159"/>
                </a:cxn>
                <a:cxn ang="0">
                  <a:pos x="61" y="159"/>
                </a:cxn>
                <a:cxn ang="0">
                  <a:pos x="41" y="159"/>
                </a:cxn>
                <a:cxn ang="0">
                  <a:pos x="21" y="158"/>
                </a:cxn>
                <a:cxn ang="0">
                  <a:pos x="0" y="157"/>
                </a:cxn>
                <a:cxn ang="0">
                  <a:pos x="0" y="117"/>
                </a:cxn>
                <a:cxn ang="0">
                  <a:pos x="1" y="79"/>
                </a:cxn>
                <a:cxn ang="0">
                  <a:pos x="1" y="39"/>
                </a:cxn>
                <a:cxn ang="0">
                  <a:pos x="1" y="1"/>
                </a:cxn>
              </a:cxnLst>
              <a:rect l="0" t="0" r="r" b="b"/>
              <a:pathLst>
                <a:path w="162" h="159">
                  <a:moveTo>
                    <a:pt x="1" y="1"/>
                  </a:moveTo>
                  <a:lnTo>
                    <a:pt x="22" y="1"/>
                  </a:lnTo>
                  <a:lnTo>
                    <a:pt x="42" y="2"/>
                  </a:lnTo>
                  <a:lnTo>
                    <a:pt x="61" y="2"/>
                  </a:lnTo>
                  <a:lnTo>
                    <a:pt x="82" y="2"/>
                  </a:lnTo>
                  <a:lnTo>
                    <a:pt x="102" y="2"/>
                  </a:lnTo>
                  <a:lnTo>
                    <a:pt x="122" y="2"/>
                  </a:lnTo>
                  <a:lnTo>
                    <a:pt x="142" y="1"/>
                  </a:lnTo>
                  <a:lnTo>
                    <a:pt x="162" y="0"/>
                  </a:lnTo>
                  <a:lnTo>
                    <a:pt x="162" y="38"/>
                  </a:lnTo>
                  <a:lnTo>
                    <a:pt x="162" y="77"/>
                  </a:lnTo>
                  <a:lnTo>
                    <a:pt x="161" y="116"/>
                  </a:lnTo>
                  <a:lnTo>
                    <a:pt x="161" y="155"/>
                  </a:lnTo>
                  <a:lnTo>
                    <a:pt x="141" y="157"/>
                  </a:lnTo>
                  <a:lnTo>
                    <a:pt x="122" y="159"/>
                  </a:lnTo>
                  <a:lnTo>
                    <a:pt x="101" y="159"/>
                  </a:lnTo>
                  <a:lnTo>
                    <a:pt x="81" y="159"/>
                  </a:lnTo>
                  <a:lnTo>
                    <a:pt x="61" y="159"/>
                  </a:lnTo>
                  <a:lnTo>
                    <a:pt x="41" y="159"/>
                  </a:lnTo>
                  <a:lnTo>
                    <a:pt x="21" y="158"/>
                  </a:lnTo>
                  <a:lnTo>
                    <a:pt x="0" y="157"/>
                  </a:lnTo>
                  <a:lnTo>
                    <a:pt x="0" y="117"/>
                  </a:lnTo>
                  <a:lnTo>
                    <a:pt x="1" y="79"/>
                  </a:lnTo>
                  <a:lnTo>
                    <a:pt x="1" y="39"/>
                  </a:lnTo>
                  <a:lnTo>
                    <a:pt x="1" y="1"/>
                  </a:lnTo>
                  <a:close/>
                </a:path>
              </a:pathLst>
            </a:custGeom>
            <a:solidFill>
              <a:srgbClr val="113A26"/>
            </a:solidFill>
            <a:ln w="9525">
              <a:no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1081" name="Freeform 57"/>
            <p:cNvSpPr>
              <a:spLocks/>
            </p:cNvSpPr>
            <p:nvPr/>
          </p:nvSpPr>
          <p:spPr bwMode="auto">
            <a:xfrm>
              <a:off x="3207" y="3166"/>
              <a:ext cx="48" cy="53"/>
            </a:xfrm>
            <a:custGeom>
              <a:avLst/>
              <a:gdLst/>
              <a:ahLst/>
              <a:cxnLst>
                <a:cxn ang="0">
                  <a:pos x="1" y="1"/>
                </a:cxn>
                <a:cxn ang="0">
                  <a:pos x="20" y="1"/>
                </a:cxn>
                <a:cxn ang="0">
                  <a:pos x="38" y="2"/>
                </a:cxn>
                <a:cxn ang="0">
                  <a:pos x="55" y="2"/>
                </a:cxn>
                <a:cxn ang="0">
                  <a:pos x="73" y="2"/>
                </a:cxn>
                <a:cxn ang="0">
                  <a:pos x="91" y="2"/>
                </a:cxn>
                <a:cxn ang="0">
                  <a:pos x="109" y="2"/>
                </a:cxn>
                <a:cxn ang="0">
                  <a:pos x="126" y="1"/>
                </a:cxn>
                <a:cxn ang="0">
                  <a:pos x="144" y="0"/>
                </a:cxn>
                <a:cxn ang="0">
                  <a:pos x="144" y="38"/>
                </a:cxn>
                <a:cxn ang="0">
                  <a:pos x="144" y="77"/>
                </a:cxn>
                <a:cxn ang="0">
                  <a:pos x="144" y="116"/>
                </a:cxn>
                <a:cxn ang="0">
                  <a:pos x="143" y="155"/>
                </a:cxn>
                <a:cxn ang="0">
                  <a:pos x="125" y="157"/>
                </a:cxn>
                <a:cxn ang="0">
                  <a:pos x="108" y="159"/>
                </a:cxn>
                <a:cxn ang="0">
                  <a:pos x="90" y="159"/>
                </a:cxn>
                <a:cxn ang="0">
                  <a:pos x="72" y="159"/>
                </a:cxn>
                <a:cxn ang="0">
                  <a:pos x="54" y="159"/>
                </a:cxn>
                <a:cxn ang="0">
                  <a:pos x="37" y="159"/>
                </a:cxn>
                <a:cxn ang="0">
                  <a:pos x="18" y="158"/>
                </a:cxn>
                <a:cxn ang="0">
                  <a:pos x="0" y="157"/>
                </a:cxn>
                <a:cxn ang="0">
                  <a:pos x="0" y="117"/>
                </a:cxn>
                <a:cxn ang="0">
                  <a:pos x="0" y="79"/>
                </a:cxn>
                <a:cxn ang="0">
                  <a:pos x="0" y="39"/>
                </a:cxn>
                <a:cxn ang="0">
                  <a:pos x="1" y="1"/>
                </a:cxn>
              </a:cxnLst>
              <a:rect l="0" t="0" r="r" b="b"/>
              <a:pathLst>
                <a:path w="144" h="159">
                  <a:moveTo>
                    <a:pt x="1" y="1"/>
                  </a:moveTo>
                  <a:lnTo>
                    <a:pt x="20" y="1"/>
                  </a:lnTo>
                  <a:lnTo>
                    <a:pt x="38" y="2"/>
                  </a:lnTo>
                  <a:lnTo>
                    <a:pt x="55" y="2"/>
                  </a:lnTo>
                  <a:lnTo>
                    <a:pt x="73" y="2"/>
                  </a:lnTo>
                  <a:lnTo>
                    <a:pt x="91" y="2"/>
                  </a:lnTo>
                  <a:lnTo>
                    <a:pt x="109" y="2"/>
                  </a:lnTo>
                  <a:lnTo>
                    <a:pt x="126" y="1"/>
                  </a:lnTo>
                  <a:lnTo>
                    <a:pt x="144" y="0"/>
                  </a:lnTo>
                  <a:lnTo>
                    <a:pt x="144" y="38"/>
                  </a:lnTo>
                  <a:lnTo>
                    <a:pt x="144" y="77"/>
                  </a:lnTo>
                  <a:lnTo>
                    <a:pt x="144" y="116"/>
                  </a:lnTo>
                  <a:lnTo>
                    <a:pt x="143" y="155"/>
                  </a:lnTo>
                  <a:lnTo>
                    <a:pt x="125" y="157"/>
                  </a:lnTo>
                  <a:lnTo>
                    <a:pt x="108" y="159"/>
                  </a:lnTo>
                  <a:lnTo>
                    <a:pt x="90" y="159"/>
                  </a:lnTo>
                  <a:lnTo>
                    <a:pt x="72" y="159"/>
                  </a:lnTo>
                  <a:lnTo>
                    <a:pt x="54" y="159"/>
                  </a:lnTo>
                  <a:lnTo>
                    <a:pt x="37" y="159"/>
                  </a:lnTo>
                  <a:lnTo>
                    <a:pt x="18" y="158"/>
                  </a:lnTo>
                  <a:lnTo>
                    <a:pt x="0" y="157"/>
                  </a:lnTo>
                  <a:lnTo>
                    <a:pt x="0" y="117"/>
                  </a:lnTo>
                  <a:lnTo>
                    <a:pt x="0" y="79"/>
                  </a:lnTo>
                  <a:lnTo>
                    <a:pt x="0" y="39"/>
                  </a:lnTo>
                  <a:lnTo>
                    <a:pt x="1" y="1"/>
                  </a:lnTo>
                  <a:close/>
                </a:path>
              </a:pathLst>
            </a:custGeom>
            <a:solidFill>
              <a:srgbClr val="233A19"/>
            </a:solidFill>
            <a:ln w="9525">
              <a:no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1082" name="Freeform 58"/>
            <p:cNvSpPr>
              <a:spLocks/>
            </p:cNvSpPr>
            <p:nvPr/>
          </p:nvSpPr>
          <p:spPr bwMode="auto">
            <a:xfrm>
              <a:off x="3210" y="3166"/>
              <a:ext cx="42" cy="53"/>
            </a:xfrm>
            <a:custGeom>
              <a:avLst/>
              <a:gdLst/>
              <a:ahLst/>
              <a:cxnLst>
                <a:cxn ang="0">
                  <a:pos x="1" y="1"/>
                </a:cxn>
                <a:cxn ang="0">
                  <a:pos x="17" y="1"/>
                </a:cxn>
                <a:cxn ang="0">
                  <a:pos x="33" y="2"/>
                </a:cxn>
                <a:cxn ang="0">
                  <a:pos x="49" y="2"/>
                </a:cxn>
                <a:cxn ang="0">
                  <a:pos x="65" y="2"/>
                </a:cxn>
                <a:cxn ang="0">
                  <a:pos x="80" y="2"/>
                </a:cxn>
                <a:cxn ang="0">
                  <a:pos x="95" y="2"/>
                </a:cxn>
                <a:cxn ang="0">
                  <a:pos x="111" y="1"/>
                </a:cxn>
                <a:cxn ang="0">
                  <a:pos x="127" y="0"/>
                </a:cxn>
                <a:cxn ang="0">
                  <a:pos x="127" y="38"/>
                </a:cxn>
                <a:cxn ang="0">
                  <a:pos x="127" y="77"/>
                </a:cxn>
                <a:cxn ang="0">
                  <a:pos x="127" y="116"/>
                </a:cxn>
                <a:cxn ang="0">
                  <a:pos x="127" y="155"/>
                </a:cxn>
                <a:cxn ang="0">
                  <a:pos x="111" y="157"/>
                </a:cxn>
                <a:cxn ang="0">
                  <a:pos x="95" y="159"/>
                </a:cxn>
                <a:cxn ang="0">
                  <a:pos x="80" y="159"/>
                </a:cxn>
                <a:cxn ang="0">
                  <a:pos x="64" y="159"/>
                </a:cxn>
                <a:cxn ang="0">
                  <a:pos x="48" y="159"/>
                </a:cxn>
                <a:cxn ang="0">
                  <a:pos x="32" y="159"/>
                </a:cxn>
                <a:cxn ang="0">
                  <a:pos x="16" y="158"/>
                </a:cxn>
                <a:cxn ang="0">
                  <a:pos x="0" y="157"/>
                </a:cxn>
                <a:cxn ang="0">
                  <a:pos x="0" y="117"/>
                </a:cxn>
                <a:cxn ang="0">
                  <a:pos x="1" y="79"/>
                </a:cxn>
                <a:cxn ang="0">
                  <a:pos x="1" y="39"/>
                </a:cxn>
                <a:cxn ang="0">
                  <a:pos x="1" y="1"/>
                </a:cxn>
              </a:cxnLst>
              <a:rect l="0" t="0" r="r" b="b"/>
              <a:pathLst>
                <a:path w="127" h="159">
                  <a:moveTo>
                    <a:pt x="1" y="1"/>
                  </a:moveTo>
                  <a:lnTo>
                    <a:pt x="17" y="1"/>
                  </a:lnTo>
                  <a:lnTo>
                    <a:pt x="33" y="2"/>
                  </a:lnTo>
                  <a:lnTo>
                    <a:pt x="49" y="2"/>
                  </a:lnTo>
                  <a:lnTo>
                    <a:pt x="65" y="2"/>
                  </a:lnTo>
                  <a:lnTo>
                    <a:pt x="80" y="2"/>
                  </a:lnTo>
                  <a:lnTo>
                    <a:pt x="95" y="2"/>
                  </a:lnTo>
                  <a:lnTo>
                    <a:pt x="111" y="1"/>
                  </a:lnTo>
                  <a:lnTo>
                    <a:pt x="127" y="0"/>
                  </a:lnTo>
                  <a:lnTo>
                    <a:pt x="127" y="38"/>
                  </a:lnTo>
                  <a:lnTo>
                    <a:pt x="127" y="77"/>
                  </a:lnTo>
                  <a:lnTo>
                    <a:pt x="127" y="116"/>
                  </a:lnTo>
                  <a:lnTo>
                    <a:pt x="127" y="155"/>
                  </a:lnTo>
                  <a:lnTo>
                    <a:pt x="111" y="157"/>
                  </a:lnTo>
                  <a:lnTo>
                    <a:pt x="95" y="159"/>
                  </a:lnTo>
                  <a:lnTo>
                    <a:pt x="80" y="159"/>
                  </a:lnTo>
                  <a:lnTo>
                    <a:pt x="64" y="159"/>
                  </a:lnTo>
                  <a:lnTo>
                    <a:pt x="48" y="159"/>
                  </a:lnTo>
                  <a:lnTo>
                    <a:pt x="32" y="159"/>
                  </a:lnTo>
                  <a:lnTo>
                    <a:pt x="16" y="158"/>
                  </a:lnTo>
                  <a:lnTo>
                    <a:pt x="0" y="157"/>
                  </a:lnTo>
                  <a:lnTo>
                    <a:pt x="0" y="117"/>
                  </a:lnTo>
                  <a:lnTo>
                    <a:pt x="1" y="79"/>
                  </a:lnTo>
                  <a:lnTo>
                    <a:pt x="1" y="39"/>
                  </a:lnTo>
                  <a:lnTo>
                    <a:pt x="1" y="1"/>
                  </a:lnTo>
                  <a:close/>
                </a:path>
              </a:pathLst>
            </a:custGeom>
            <a:solidFill>
              <a:srgbClr val="353D0C"/>
            </a:solidFill>
            <a:ln w="9525">
              <a:no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1083" name="Freeform 59"/>
            <p:cNvSpPr>
              <a:spLocks/>
            </p:cNvSpPr>
            <p:nvPr/>
          </p:nvSpPr>
          <p:spPr bwMode="auto">
            <a:xfrm>
              <a:off x="3213" y="3166"/>
              <a:ext cx="36" cy="53"/>
            </a:xfrm>
            <a:custGeom>
              <a:avLst/>
              <a:gdLst/>
              <a:ahLst/>
              <a:cxnLst>
                <a:cxn ang="0">
                  <a:pos x="0" y="1"/>
                </a:cxn>
                <a:cxn ang="0">
                  <a:pos x="14" y="1"/>
                </a:cxn>
                <a:cxn ang="0">
                  <a:pos x="28" y="2"/>
                </a:cxn>
                <a:cxn ang="0">
                  <a:pos x="41" y="2"/>
                </a:cxn>
                <a:cxn ang="0">
                  <a:pos x="55" y="2"/>
                </a:cxn>
                <a:cxn ang="0">
                  <a:pos x="68" y="2"/>
                </a:cxn>
                <a:cxn ang="0">
                  <a:pos x="82" y="2"/>
                </a:cxn>
                <a:cxn ang="0">
                  <a:pos x="96" y="1"/>
                </a:cxn>
                <a:cxn ang="0">
                  <a:pos x="109" y="0"/>
                </a:cxn>
                <a:cxn ang="0">
                  <a:pos x="109" y="38"/>
                </a:cxn>
                <a:cxn ang="0">
                  <a:pos x="109" y="77"/>
                </a:cxn>
                <a:cxn ang="0">
                  <a:pos x="109" y="116"/>
                </a:cxn>
                <a:cxn ang="0">
                  <a:pos x="109" y="155"/>
                </a:cxn>
                <a:cxn ang="0">
                  <a:pos x="96" y="157"/>
                </a:cxn>
                <a:cxn ang="0">
                  <a:pos x="82" y="159"/>
                </a:cxn>
                <a:cxn ang="0">
                  <a:pos x="68" y="159"/>
                </a:cxn>
                <a:cxn ang="0">
                  <a:pos x="55" y="159"/>
                </a:cxn>
                <a:cxn ang="0">
                  <a:pos x="41" y="159"/>
                </a:cxn>
                <a:cxn ang="0">
                  <a:pos x="28" y="159"/>
                </a:cxn>
                <a:cxn ang="0">
                  <a:pos x="14" y="158"/>
                </a:cxn>
                <a:cxn ang="0">
                  <a:pos x="0" y="157"/>
                </a:cxn>
                <a:cxn ang="0">
                  <a:pos x="0" y="117"/>
                </a:cxn>
                <a:cxn ang="0">
                  <a:pos x="0" y="79"/>
                </a:cxn>
                <a:cxn ang="0">
                  <a:pos x="0" y="39"/>
                </a:cxn>
                <a:cxn ang="0">
                  <a:pos x="0" y="1"/>
                </a:cxn>
              </a:cxnLst>
              <a:rect l="0" t="0" r="r" b="b"/>
              <a:pathLst>
                <a:path w="109" h="159">
                  <a:moveTo>
                    <a:pt x="0" y="1"/>
                  </a:moveTo>
                  <a:lnTo>
                    <a:pt x="14" y="1"/>
                  </a:lnTo>
                  <a:lnTo>
                    <a:pt x="28" y="2"/>
                  </a:lnTo>
                  <a:lnTo>
                    <a:pt x="41" y="2"/>
                  </a:lnTo>
                  <a:lnTo>
                    <a:pt x="55" y="2"/>
                  </a:lnTo>
                  <a:lnTo>
                    <a:pt x="68" y="2"/>
                  </a:lnTo>
                  <a:lnTo>
                    <a:pt x="82" y="2"/>
                  </a:lnTo>
                  <a:lnTo>
                    <a:pt x="96" y="1"/>
                  </a:lnTo>
                  <a:lnTo>
                    <a:pt x="109" y="0"/>
                  </a:lnTo>
                  <a:lnTo>
                    <a:pt x="109" y="38"/>
                  </a:lnTo>
                  <a:lnTo>
                    <a:pt x="109" y="77"/>
                  </a:lnTo>
                  <a:lnTo>
                    <a:pt x="109" y="116"/>
                  </a:lnTo>
                  <a:lnTo>
                    <a:pt x="109" y="155"/>
                  </a:lnTo>
                  <a:lnTo>
                    <a:pt x="96" y="157"/>
                  </a:lnTo>
                  <a:lnTo>
                    <a:pt x="82" y="159"/>
                  </a:lnTo>
                  <a:lnTo>
                    <a:pt x="68" y="159"/>
                  </a:lnTo>
                  <a:lnTo>
                    <a:pt x="55" y="159"/>
                  </a:lnTo>
                  <a:lnTo>
                    <a:pt x="41" y="159"/>
                  </a:lnTo>
                  <a:lnTo>
                    <a:pt x="28" y="159"/>
                  </a:lnTo>
                  <a:lnTo>
                    <a:pt x="14" y="158"/>
                  </a:lnTo>
                  <a:lnTo>
                    <a:pt x="0" y="157"/>
                  </a:lnTo>
                  <a:lnTo>
                    <a:pt x="0" y="117"/>
                  </a:lnTo>
                  <a:lnTo>
                    <a:pt x="0" y="79"/>
                  </a:lnTo>
                  <a:lnTo>
                    <a:pt x="0" y="39"/>
                  </a:lnTo>
                  <a:lnTo>
                    <a:pt x="0" y="1"/>
                  </a:lnTo>
                  <a:close/>
                </a:path>
              </a:pathLst>
            </a:custGeom>
            <a:solidFill>
              <a:srgbClr val="473D00"/>
            </a:solidFill>
            <a:ln w="9525">
              <a:no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1084" name="Freeform 60"/>
            <p:cNvSpPr>
              <a:spLocks/>
            </p:cNvSpPr>
            <p:nvPr/>
          </p:nvSpPr>
          <p:spPr bwMode="auto">
            <a:xfrm>
              <a:off x="3216" y="3166"/>
              <a:ext cx="30" cy="53"/>
            </a:xfrm>
            <a:custGeom>
              <a:avLst/>
              <a:gdLst/>
              <a:ahLst/>
              <a:cxnLst>
                <a:cxn ang="0">
                  <a:pos x="1" y="1"/>
                </a:cxn>
                <a:cxn ang="0">
                  <a:pos x="13" y="1"/>
                </a:cxn>
                <a:cxn ang="0">
                  <a:pos x="24" y="2"/>
                </a:cxn>
                <a:cxn ang="0">
                  <a:pos x="35" y="2"/>
                </a:cxn>
                <a:cxn ang="0">
                  <a:pos x="47" y="2"/>
                </a:cxn>
                <a:cxn ang="0">
                  <a:pos x="58" y="2"/>
                </a:cxn>
                <a:cxn ang="0">
                  <a:pos x="69" y="2"/>
                </a:cxn>
                <a:cxn ang="0">
                  <a:pos x="81" y="1"/>
                </a:cxn>
                <a:cxn ang="0">
                  <a:pos x="92" y="0"/>
                </a:cxn>
                <a:cxn ang="0">
                  <a:pos x="92" y="38"/>
                </a:cxn>
                <a:cxn ang="0">
                  <a:pos x="92" y="77"/>
                </a:cxn>
                <a:cxn ang="0">
                  <a:pos x="92" y="116"/>
                </a:cxn>
                <a:cxn ang="0">
                  <a:pos x="92" y="155"/>
                </a:cxn>
                <a:cxn ang="0">
                  <a:pos x="81" y="157"/>
                </a:cxn>
                <a:cxn ang="0">
                  <a:pos x="69" y="159"/>
                </a:cxn>
                <a:cxn ang="0">
                  <a:pos x="58" y="159"/>
                </a:cxn>
                <a:cxn ang="0">
                  <a:pos x="47" y="159"/>
                </a:cxn>
                <a:cxn ang="0">
                  <a:pos x="34" y="159"/>
                </a:cxn>
                <a:cxn ang="0">
                  <a:pos x="23" y="159"/>
                </a:cxn>
                <a:cxn ang="0">
                  <a:pos x="12" y="158"/>
                </a:cxn>
                <a:cxn ang="0">
                  <a:pos x="0" y="157"/>
                </a:cxn>
                <a:cxn ang="0">
                  <a:pos x="0" y="117"/>
                </a:cxn>
                <a:cxn ang="0">
                  <a:pos x="1" y="79"/>
                </a:cxn>
                <a:cxn ang="0">
                  <a:pos x="1" y="39"/>
                </a:cxn>
                <a:cxn ang="0">
                  <a:pos x="1" y="1"/>
                </a:cxn>
              </a:cxnLst>
              <a:rect l="0" t="0" r="r" b="b"/>
              <a:pathLst>
                <a:path w="92" h="159">
                  <a:moveTo>
                    <a:pt x="1" y="1"/>
                  </a:moveTo>
                  <a:lnTo>
                    <a:pt x="13" y="1"/>
                  </a:lnTo>
                  <a:lnTo>
                    <a:pt x="24" y="2"/>
                  </a:lnTo>
                  <a:lnTo>
                    <a:pt x="35" y="2"/>
                  </a:lnTo>
                  <a:lnTo>
                    <a:pt x="47" y="2"/>
                  </a:lnTo>
                  <a:lnTo>
                    <a:pt x="58" y="2"/>
                  </a:lnTo>
                  <a:lnTo>
                    <a:pt x="69" y="2"/>
                  </a:lnTo>
                  <a:lnTo>
                    <a:pt x="81" y="1"/>
                  </a:lnTo>
                  <a:lnTo>
                    <a:pt x="92" y="0"/>
                  </a:lnTo>
                  <a:lnTo>
                    <a:pt x="92" y="38"/>
                  </a:lnTo>
                  <a:lnTo>
                    <a:pt x="92" y="77"/>
                  </a:lnTo>
                  <a:lnTo>
                    <a:pt x="92" y="116"/>
                  </a:lnTo>
                  <a:lnTo>
                    <a:pt x="92" y="155"/>
                  </a:lnTo>
                  <a:lnTo>
                    <a:pt x="81" y="157"/>
                  </a:lnTo>
                  <a:lnTo>
                    <a:pt x="69" y="159"/>
                  </a:lnTo>
                  <a:lnTo>
                    <a:pt x="58" y="159"/>
                  </a:lnTo>
                  <a:lnTo>
                    <a:pt x="47" y="159"/>
                  </a:lnTo>
                  <a:lnTo>
                    <a:pt x="34" y="159"/>
                  </a:lnTo>
                  <a:lnTo>
                    <a:pt x="23" y="159"/>
                  </a:lnTo>
                  <a:lnTo>
                    <a:pt x="12" y="158"/>
                  </a:lnTo>
                  <a:lnTo>
                    <a:pt x="0" y="157"/>
                  </a:lnTo>
                  <a:lnTo>
                    <a:pt x="0" y="117"/>
                  </a:lnTo>
                  <a:lnTo>
                    <a:pt x="1" y="79"/>
                  </a:lnTo>
                  <a:lnTo>
                    <a:pt x="1" y="39"/>
                  </a:lnTo>
                  <a:lnTo>
                    <a:pt x="1" y="1"/>
                  </a:lnTo>
                  <a:close/>
                </a:path>
              </a:pathLst>
            </a:custGeom>
            <a:solidFill>
              <a:srgbClr val="593F00"/>
            </a:solidFill>
            <a:ln w="9525">
              <a:no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1085" name="Freeform 61"/>
            <p:cNvSpPr>
              <a:spLocks/>
            </p:cNvSpPr>
            <p:nvPr/>
          </p:nvSpPr>
          <p:spPr bwMode="auto">
            <a:xfrm>
              <a:off x="3219" y="3166"/>
              <a:ext cx="25" cy="53"/>
            </a:xfrm>
            <a:custGeom>
              <a:avLst/>
              <a:gdLst/>
              <a:ahLst/>
              <a:cxnLst>
                <a:cxn ang="0">
                  <a:pos x="0" y="1"/>
                </a:cxn>
                <a:cxn ang="0">
                  <a:pos x="9" y="1"/>
                </a:cxn>
                <a:cxn ang="0">
                  <a:pos x="20" y="2"/>
                </a:cxn>
                <a:cxn ang="0">
                  <a:pos x="29" y="2"/>
                </a:cxn>
                <a:cxn ang="0">
                  <a:pos x="38" y="2"/>
                </a:cxn>
                <a:cxn ang="0">
                  <a:pos x="47" y="2"/>
                </a:cxn>
                <a:cxn ang="0">
                  <a:pos x="57" y="2"/>
                </a:cxn>
                <a:cxn ang="0">
                  <a:pos x="66" y="1"/>
                </a:cxn>
                <a:cxn ang="0">
                  <a:pos x="75" y="0"/>
                </a:cxn>
                <a:cxn ang="0">
                  <a:pos x="74" y="38"/>
                </a:cxn>
                <a:cxn ang="0">
                  <a:pos x="74" y="77"/>
                </a:cxn>
                <a:cxn ang="0">
                  <a:pos x="74" y="116"/>
                </a:cxn>
                <a:cxn ang="0">
                  <a:pos x="74" y="155"/>
                </a:cxn>
                <a:cxn ang="0">
                  <a:pos x="65" y="157"/>
                </a:cxn>
                <a:cxn ang="0">
                  <a:pos x="56" y="159"/>
                </a:cxn>
                <a:cxn ang="0">
                  <a:pos x="46" y="159"/>
                </a:cxn>
                <a:cxn ang="0">
                  <a:pos x="37" y="159"/>
                </a:cxn>
                <a:cxn ang="0">
                  <a:pos x="28" y="159"/>
                </a:cxn>
                <a:cxn ang="0">
                  <a:pos x="18" y="159"/>
                </a:cxn>
                <a:cxn ang="0">
                  <a:pos x="9" y="158"/>
                </a:cxn>
                <a:cxn ang="0">
                  <a:pos x="0" y="157"/>
                </a:cxn>
                <a:cxn ang="0">
                  <a:pos x="0" y="117"/>
                </a:cxn>
                <a:cxn ang="0">
                  <a:pos x="0" y="79"/>
                </a:cxn>
                <a:cxn ang="0">
                  <a:pos x="0" y="39"/>
                </a:cxn>
                <a:cxn ang="0">
                  <a:pos x="0" y="1"/>
                </a:cxn>
              </a:cxnLst>
              <a:rect l="0" t="0" r="r" b="b"/>
              <a:pathLst>
                <a:path w="75" h="159">
                  <a:moveTo>
                    <a:pt x="0" y="1"/>
                  </a:moveTo>
                  <a:lnTo>
                    <a:pt x="9" y="1"/>
                  </a:lnTo>
                  <a:lnTo>
                    <a:pt x="20" y="2"/>
                  </a:lnTo>
                  <a:lnTo>
                    <a:pt x="29" y="2"/>
                  </a:lnTo>
                  <a:lnTo>
                    <a:pt x="38" y="2"/>
                  </a:lnTo>
                  <a:lnTo>
                    <a:pt x="47" y="2"/>
                  </a:lnTo>
                  <a:lnTo>
                    <a:pt x="57" y="2"/>
                  </a:lnTo>
                  <a:lnTo>
                    <a:pt x="66" y="1"/>
                  </a:lnTo>
                  <a:lnTo>
                    <a:pt x="75" y="0"/>
                  </a:lnTo>
                  <a:lnTo>
                    <a:pt x="74" y="38"/>
                  </a:lnTo>
                  <a:lnTo>
                    <a:pt x="74" y="77"/>
                  </a:lnTo>
                  <a:lnTo>
                    <a:pt x="74" y="116"/>
                  </a:lnTo>
                  <a:lnTo>
                    <a:pt x="74" y="155"/>
                  </a:lnTo>
                  <a:lnTo>
                    <a:pt x="65" y="157"/>
                  </a:lnTo>
                  <a:lnTo>
                    <a:pt x="56" y="159"/>
                  </a:lnTo>
                  <a:lnTo>
                    <a:pt x="46" y="159"/>
                  </a:lnTo>
                  <a:lnTo>
                    <a:pt x="37" y="159"/>
                  </a:lnTo>
                  <a:lnTo>
                    <a:pt x="28" y="159"/>
                  </a:lnTo>
                  <a:lnTo>
                    <a:pt x="18" y="159"/>
                  </a:lnTo>
                  <a:lnTo>
                    <a:pt x="9" y="158"/>
                  </a:lnTo>
                  <a:lnTo>
                    <a:pt x="0" y="157"/>
                  </a:lnTo>
                  <a:lnTo>
                    <a:pt x="0" y="117"/>
                  </a:lnTo>
                  <a:lnTo>
                    <a:pt x="0" y="79"/>
                  </a:lnTo>
                  <a:lnTo>
                    <a:pt x="0" y="39"/>
                  </a:lnTo>
                  <a:lnTo>
                    <a:pt x="0" y="1"/>
                  </a:lnTo>
                  <a:close/>
                </a:path>
              </a:pathLst>
            </a:custGeom>
            <a:solidFill>
              <a:srgbClr val="684200"/>
            </a:solidFill>
            <a:ln w="9525">
              <a:no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1086" name="Freeform 62"/>
            <p:cNvSpPr>
              <a:spLocks/>
            </p:cNvSpPr>
            <p:nvPr/>
          </p:nvSpPr>
          <p:spPr bwMode="auto">
            <a:xfrm>
              <a:off x="3221" y="3166"/>
              <a:ext cx="20" cy="53"/>
            </a:xfrm>
            <a:custGeom>
              <a:avLst/>
              <a:gdLst/>
              <a:ahLst/>
              <a:cxnLst>
                <a:cxn ang="0">
                  <a:pos x="3" y="1"/>
                </a:cxn>
                <a:cxn ang="0">
                  <a:pos x="9" y="1"/>
                </a:cxn>
                <a:cxn ang="0">
                  <a:pos x="16" y="2"/>
                </a:cxn>
                <a:cxn ang="0">
                  <a:pos x="23" y="2"/>
                </a:cxn>
                <a:cxn ang="0">
                  <a:pos x="30" y="2"/>
                </a:cxn>
                <a:cxn ang="0">
                  <a:pos x="37" y="2"/>
                </a:cxn>
                <a:cxn ang="0">
                  <a:pos x="43" y="2"/>
                </a:cxn>
                <a:cxn ang="0">
                  <a:pos x="51" y="1"/>
                </a:cxn>
                <a:cxn ang="0">
                  <a:pos x="58" y="0"/>
                </a:cxn>
                <a:cxn ang="0">
                  <a:pos x="58" y="38"/>
                </a:cxn>
                <a:cxn ang="0">
                  <a:pos x="58" y="77"/>
                </a:cxn>
                <a:cxn ang="0">
                  <a:pos x="58" y="116"/>
                </a:cxn>
                <a:cxn ang="0">
                  <a:pos x="57" y="155"/>
                </a:cxn>
                <a:cxn ang="0">
                  <a:pos x="50" y="157"/>
                </a:cxn>
                <a:cxn ang="0">
                  <a:pos x="43" y="159"/>
                </a:cxn>
                <a:cxn ang="0">
                  <a:pos x="37" y="159"/>
                </a:cxn>
                <a:cxn ang="0">
                  <a:pos x="29" y="159"/>
                </a:cxn>
                <a:cxn ang="0">
                  <a:pos x="22" y="159"/>
                </a:cxn>
                <a:cxn ang="0">
                  <a:pos x="15" y="159"/>
                </a:cxn>
                <a:cxn ang="0">
                  <a:pos x="7" y="158"/>
                </a:cxn>
                <a:cxn ang="0">
                  <a:pos x="0" y="157"/>
                </a:cxn>
                <a:cxn ang="0">
                  <a:pos x="0" y="117"/>
                </a:cxn>
                <a:cxn ang="0">
                  <a:pos x="0" y="79"/>
                </a:cxn>
                <a:cxn ang="0">
                  <a:pos x="1" y="39"/>
                </a:cxn>
                <a:cxn ang="0">
                  <a:pos x="3" y="1"/>
                </a:cxn>
              </a:cxnLst>
              <a:rect l="0" t="0" r="r" b="b"/>
              <a:pathLst>
                <a:path w="58" h="159">
                  <a:moveTo>
                    <a:pt x="3" y="1"/>
                  </a:moveTo>
                  <a:lnTo>
                    <a:pt x="9" y="1"/>
                  </a:lnTo>
                  <a:lnTo>
                    <a:pt x="16" y="2"/>
                  </a:lnTo>
                  <a:lnTo>
                    <a:pt x="23" y="2"/>
                  </a:lnTo>
                  <a:lnTo>
                    <a:pt x="30" y="2"/>
                  </a:lnTo>
                  <a:lnTo>
                    <a:pt x="37" y="2"/>
                  </a:lnTo>
                  <a:lnTo>
                    <a:pt x="43" y="2"/>
                  </a:lnTo>
                  <a:lnTo>
                    <a:pt x="51" y="1"/>
                  </a:lnTo>
                  <a:lnTo>
                    <a:pt x="58" y="0"/>
                  </a:lnTo>
                  <a:lnTo>
                    <a:pt x="58" y="38"/>
                  </a:lnTo>
                  <a:lnTo>
                    <a:pt x="58" y="77"/>
                  </a:lnTo>
                  <a:lnTo>
                    <a:pt x="58" y="116"/>
                  </a:lnTo>
                  <a:lnTo>
                    <a:pt x="57" y="155"/>
                  </a:lnTo>
                  <a:lnTo>
                    <a:pt x="50" y="157"/>
                  </a:lnTo>
                  <a:lnTo>
                    <a:pt x="43" y="159"/>
                  </a:lnTo>
                  <a:lnTo>
                    <a:pt x="37" y="159"/>
                  </a:lnTo>
                  <a:lnTo>
                    <a:pt x="29" y="159"/>
                  </a:lnTo>
                  <a:lnTo>
                    <a:pt x="22" y="159"/>
                  </a:lnTo>
                  <a:lnTo>
                    <a:pt x="15" y="159"/>
                  </a:lnTo>
                  <a:lnTo>
                    <a:pt x="7" y="158"/>
                  </a:lnTo>
                  <a:lnTo>
                    <a:pt x="0" y="157"/>
                  </a:lnTo>
                  <a:lnTo>
                    <a:pt x="0" y="117"/>
                  </a:lnTo>
                  <a:lnTo>
                    <a:pt x="0" y="79"/>
                  </a:lnTo>
                  <a:lnTo>
                    <a:pt x="1" y="39"/>
                  </a:lnTo>
                  <a:lnTo>
                    <a:pt x="3" y="1"/>
                  </a:lnTo>
                  <a:close/>
                </a:path>
              </a:pathLst>
            </a:custGeom>
            <a:solidFill>
              <a:srgbClr val="7C4400"/>
            </a:solidFill>
            <a:ln w="9525">
              <a:noFill/>
              <a:round/>
              <a:headEnd/>
              <a:tailEnd/>
            </a:ln>
          </p:spPr>
          <p:txBody>
            <a:bodyPr vert="horz" wrap="square" lIns="91440" tIns="45720" rIns="91440" bIns="45720" numCol="1" anchor="t" anchorCtr="0" compatLnSpc="1">
              <a:prstTxWarp prst="textNoShape">
                <a:avLst/>
              </a:prstTxWarp>
            </a:bodyPr>
            <a:lstStyle/>
            <a:p>
              <a:endParaRPr lang="fr-FR"/>
            </a:p>
          </p:txBody>
        </p:sp>
        <p:sp>
          <p:nvSpPr>
            <p:cNvPr id="1087" name="Freeform 63"/>
            <p:cNvSpPr>
              <a:spLocks/>
            </p:cNvSpPr>
            <p:nvPr/>
          </p:nvSpPr>
          <p:spPr bwMode="auto">
            <a:xfrm>
              <a:off x="3224" y="3166"/>
              <a:ext cx="14" cy="53"/>
            </a:xfrm>
            <a:custGeom>
              <a:avLst/>
              <a:gdLst/>
              <a:ahLst/>
              <a:cxnLst>
                <a:cxn ang="0">
                  <a:pos x="0" y="1"/>
                </a:cxn>
                <a:cxn ang="0">
                  <a:pos x="5" y="1"/>
                </a:cxn>
                <a:cxn ang="0">
                  <a:pos x="11" y="2"/>
                </a:cxn>
                <a:cxn ang="0">
                  <a:pos x="15" y="2"/>
                </a:cxn>
                <a:cxn ang="0">
                  <a:pos x="21" y="2"/>
                </a:cxn>
                <a:cxn ang="0">
                  <a:pos x="25" y="2"/>
                </a:cxn>
                <a:cxn ang="0">
                  <a:pos x="30" y="2"/>
                </a:cxn>
                <a:cxn ang="0">
                  <a:pos x="35" y="1"/>
                </a:cxn>
                <a:cxn ang="0">
                  <a:pos x="40" y="0"/>
                </a:cxn>
                <a:cxn ang="0">
                  <a:pos x="40" y="155"/>
                </a:cxn>
                <a:cxn ang="0">
                  <a:pos x="35" y="157"/>
                </a:cxn>
                <a:cxn ang="0">
                  <a:pos x="30" y="159"/>
                </a:cxn>
                <a:cxn ang="0">
                  <a:pos x="25" y="159"/>
                </a:cxn>
                <a:cxn ang="0">
                  <a:pos x="20" y="159"/>
                </a:cxn>
                <a:cxn ang="0">
                  <a:pos x="15" y="159"/>
                </a:cxn>
                <a:cxn ang="0">
                  <a:pos x="9" y="159"/>
                </a:cxn>
                <a:cxn ang="0">
                  <a:pos x="5" y="158"/>
                </a:cxn>
                <a:cxn ang="0">
                  <a:pos x="0" y="157"/>
                </a:cxn>
                <a:cxn ang="0">
                  <a:pos x="0" y="1"/>
                </a:cxn>
              </a:cxnLst>
              <a:rect l="0" t="0" r="r" b="b"/>
              <a:pathLst>
                <a:path w="40" h="159">
                  <a:moveTo>
                    <a:pt x="0" y="1"/>
                  </a:moveTo>
                  <a:lnTo>
                    <a:pt x="5" y="1"/>
                  </a:lnTo>
                  <a:lnTo>
                    <a:pt x="11" y="2"/>
                  </a:lnTo>
                  <a:lnTo>
                    <a:pt x="15" y="2"/>
                  </a:lnTo>
                  <a:lnTo>
                    <a:pt x="21" y="2"/>
                  </a:lnTo>
                  <a:lnTo>
                    <a:pt x="25" y="2"/>
                  </a:lnTo>
                  <a:lnTo>
                    <a:pt x="30" y="2"/>
                  </a:lnTo>
                  <a:lnTo>
                    <a:pt x="35" y="1"/>
                  </a:lnTo>
                  <a:lnTo>
                    <a:pt x="40" y="0"/>
                  </a:lnTo>
                  <a:lnTo>
                    <a:pt x="40" y="155"/>
                  </a:lnTo>
                  <a:lnTo>
                    <a:pt x="35" y="157"/>
                  </a:lnTo>
                  <a:lnTo>
                    <a:pt x="30" y="159"/>
                  </a:lnTo>
                  <a:lnTo>
                    <a:pt x="25" y="159"/>
                  </a:lnTo>
                  <a:lnTo>
                    <a:pt x="20" y="159"/>
                  </a:lnTo>
                  <a:lnTo>
                    <a:pt x="15" y="159"/>
                  </a:lnTo>
                  <a:lnTo>
                    <a:pt x="9" y="159"/>
                  </a:lnTo>
                  <a:lnTo>
                    <a:pt x="5" y="158"/>
                  </a:lnTo>
                  <a:lnTo>
                    <a:pt x="0" y="157"/>
                  </a:lnTo>
                  <a:lnTo>
                    <a:pt x="0" y="1"/>
                  </a:lnTo>
                  <a:close/>
                </a:path>
              </a:pathLst>
            </a:custGeom>
            <a:solidFill>
              <a:srgbClr val="8C4400"/>
            </a:solidFill>
            <a:ln w="9525">
              <a:noFill/>
              <a:round/>
              <a:headEnd/>
              <a:tailEnd/>
            </a:ln>
          </p:spPr>
          <p:txBody>
            <a:bodyPr vert="horz" wrap="square" lIns="91440" tIns="45720" rIns="91440" bIns="45720" numCol="1" anchor="t" anchorCtr="0" compatLnSpc="1">
              <a:prstTxWarp prst="textNoShape">
                <a:avLst/>
              </a:prstTxWarp>
            </a:bodyPr>
            <a:lstStyle/>
            <a:p>
              <a:endParaRPr lang="fr-FR"/>
            </a:p>
          </p:txBody>
        </p:sp>
      </p:grpSp>
      <p:pic>
        <p:nvPicPr>
          <p:cNvPr id="1089" name="Picture 65" descr="C:\Users\FOURCHES-M\AppData\Local\Microsoft\Windows\Temporary Internet Files\Content.IE5\WS5YYJVB\MC900441776[1].png"/>
          <p:cNvPicPr>
            <a:picLocks noChangeAspect="1" noChangeArrowheads="1"/>
          </p:cNvPicPr>
          <p:nvPr/>
        </p:nvPicPr>
        <p:blipFill>
          <a:blip r:embed="rId18" cstate="print"/>
          <a:srcRect/>
          <a:stretch>
            <a:fillRect/>
          </a:stretch>
        </p:blipFill>
        <p:spPr bwMode="auto">
          <a:xfrm>
            <a:off x="7715272" y="6000768"/>
            <a:ext cx="571504" cy="571504"/>
          </a:xfrm>
          <a:prstGeom prst="rect">
            <a:avLst/>
          </a:prstGeom>
          <a:noFill/>
        </p:spPr>
      </p:pic>
      <p:sp>
        <p:nvSpPr>
          <p:cNvPr id="94" name="ZoneTexte 93"/>
          <p:cNvSpPr txBox="1">
            <a:spLocks noChangeArrowheads="1"/>
          </p:cNvSpPr>
          <p:nvPr/>
        </p:nvSpPr>
        <p:spPr bwMode="auto">
          <a:xfrm>
            <a:off x="428596" y="71414"/>
            <a:ext cx="8358188" cy="584200"/>
          </a:xfrm>
          <a:prstGeom prst="rect">
            <a:avLst/>
          </a:prstGeom>
          <a:noFill/>
          <a:ln w="9525">
            <a:noFill/>
            <a:miter lim="800000"/>
            <a:headEnd/>
            <a:tailEnd/>
          </a:ln>
        </p:spPr>
        <p:txBody>
          <a:bodyPr>
            <a:spAutoFit/>
          </a:bodyPr>
          <a:lstStyle/>
          <a:p>
            <a:pPr algn="ctr"/>
            <a:r>
              <a:rPr lang="fr-FR" sz="3200" b="1" dirty="0">
                <a:ln>
                  <a:solidFill>
                    <a:sysClr val="windowText" lastClr="000000"/>
                  </a:solidFill>
                </a:ln>
                <a:solidFill>
                  <a:srgbClr val="C00000"/>
                </a:solidFill>
                <a:latin typeface="Segoe Print" pitchFamily="2" charset="0"/>
              </a:rPr>
              <a:t>Comment réussir son compost ?</a:t>
            </a:r>
          </a:p>
        </p:txBody>
      </p:sp>
      <p:sp>
        <p:nvSpPr>
          <p:cNvPr id="96" name="ZoneTexte 95"/>
          <p:cNvSpPr txBox="1"/>
          <p:nvPr/>
        </p:nvSpPr>
        <p:spPr>
          <a:xfrm>
            <a:off x="1067875" y="1589980"/>
            <a:ext cx="3143250" cy="369332"/>
          </a:xfrm>
          <a:prstGeom prst="rect">
            <a:avLst/>
          </a:prstGeom>
          <a:noFill/>
        </p:spPr>
        <p:txBody>
          <a:bodyPr>
            <a:spAutoFit/>
          </a:bodyPr>
          <a:lstStyle/>
          <a:p>
            <a:pPr algn="ctr" fontAlgn="auto">
              <a:spcBef>
                <a:spcPts val="0"/>
              </a:spcBef>
              <a:spcAft>
                <a:spcPts val="0"/>
              </a:spcAft>
              <a:defRPr/>
            </a:pPr>
            <a:r>
              <a:rPr lang="fr-FR" b="1" dirty="0">
                <a:solidFill>
                  <a:schemeClr val="accent6">
                    <a:lumMod val="75000"/>
                  </a:schemeClr>
                </a:solidFill>
                <a:latin typeface="Comic Sans MS" pitchFamily="66" charset="0"/>
                <a:cs typeface="+mn-cs"/>
              </a:rPr>
              <a:t>OUI</a:t>
            </a:r>
          </a:p>
        </p:txBody>
      </p:sp>
      <p:sp>
        <p:nvSpPr>
          <p:cNvPr id="97" name="ZoneTexte 96"/>
          <p:cNvSpPr txBox="1"/>
          <p:nvPr/>
        </p:nvSpPr>
        <p:spPr>
          <a:xfrm>
            <a:off x="5394214" y="1527069"/>
            <a:ext cx="3143250" cy="369332"/>
          </a:xfrm>
          <a:prstGeom prst="rect">
            <a:avLst/>
          </a:prstGeom>
          <a:noFill/>
        </p:spPr>
        <p:txBody>
          <a:bodyPr>
            <a:spAutoFit/>
          </a:bodyPr>
          <a:lstStyle/>
          <a:p>
            <a:pPr algn="ctr" fontAlgn="auto">
              <a:spcBef>
                <a:spcPts val="0"/>
              </a:spcBef>
              <a:spcAft>
                <a:spcPts val="0"/>
              </a:spcAft>
              <a:defRPr/>
            </a:pPr>
            <a:r>
              <a:rPr lang="fr-FR" b="1" dirty="0">
                <a:solidFill>
                  <a:srgbClr val="C00000"/>
                </a:solidFill>
                <a:latin typeface="Comic Sans MS" pitchFamily="66" charset="0"/>
                <a:cs typeface="+mn-cs"/>
              </a:rPr>
              <a:t>NON</a:t>
            </a:r>
          </a:p>
        </p:txBody>
      </p:sp>
    </p:spTree>
    <p:extLst>
      <p:ext uri="{BB962C8B-B14F-4D97-AF65-F5344CB8AC3E}">
        <p14:creationId xmlns:p14="http://schemas.microsoft.com/office/powerpoint/2010/main" val="5851593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4"/>
                                        </p:tgtEl>
                                        <p:attrNameLst>
                                          <p:attrName>style.visibility</p:attrName>
                                        </p:attrNameLst>
                                      </p:cBhvr>
                                      <p:to>
                                        <p:strVal val="visible"/>
                                      </p:to>
                                    </p:set>
                                    <p:animEffect transition="in" filter="fade">
                                      <p:cBhvr>
                                        <p:cTn id="10" dur="1000"/>
                                        <p:tgtEl>
                                          <p:spTgt spid="94"/>
                                        </p:tgtEl>
                                      </p:cBhvr>
                                    </p:animEffect>
                                  </p:childTnLst>
                                </p:cTn>
                              </p:par>
                              <p:par>
                                <p:cTn id="11" presetID="10" presetClass="entr" presetSubtype="0" fill="hold" nodeType="with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2000"/>
                                        <p:tgtEl>
                                          <p:spTgt spid="4"/>
                                        </p:tgtEl>
                                      </p:cBhvr>
                                    </p:animEffect>
                                  </p:childTnLst>
                                </p:cTn>
                              </p:par>
                              <p:par>
                                <p:cTn id="14" presetID="10" presetClass="entr" presetSubtype="0" fill="hold"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1000"/>
                                        <p:tgtEl>
                                          <p:spTgt spid="6"/>
                                        </p:tgtEl>
                                      </p:cBhvr>
                                    </p:animEffect>
                                  </p:childTnLst>
                                </p:cTn>
                              </p:par>
                              <p:par>
                                <p:cTn id="17" presetID="10" presetClass="entr" presetSubtype="0" fill="hold" nodeType="with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2000"/>
                                        <p:tgtEl>
                                          <p:spTgt spid="5"/>
                                        </p:tgtEl>
                                      </p:cBhvr>
                                    </p:animEffect>
                                  </p:childTnLst>
                                </p:cTn>
                              </p:par>
                              <p:par>
                                <p:cTn id="20" presetID="1" presetClass="entr" presetSubtype="0" fill="hold" nodeType="withEffect">
                                  <p:stCondLst>
                                    <p:cond delay="0"/>
                                  </p:stCondLst>
                                  <p:childTnLst>
                                    <p:set>
                                      <p:cBhvr>
                                        <p:cTn id="21" dur="1" fill="hold">
                                          <p:stCondLst>
                                            <p:cond delay="0"/>
                                          </p:stCondLst>
                                        </p:cTn>
                                        <p:tgtEl>
                                          <p:spTgt spid="19"/>
                                        </p:tgtEl>
                                        <p:attrNameLst>
                                          <p:attrName>style.visibility</p:attrName>
                                        </p:attrNameLst>
                                      </p:cBhvr>
                                      <p:to>
                                        <p:strVal val="visible"/>
                                      </p:to>
                                    </p:set>
                                  </p:childTnLst>
                                </p:cTn>
                              </p:par>
                              <p:par>
                                <p:cTn id="22" presetID="10" presetClass="entr" presetSubtype="0" fill="hold" grpId="0" nodeType="with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fade">
                                      <p:cBhvr>
                                        <p:cTn id="24" dur="1000"/>
                                        <p:tgtEl>
                                          <p:spTgt spid="7"/>
                                        </p:tgtEl>
                                      </p:cBhvr>
                                    </p:animEffect>
                                  </p:childTnLst>
                                </p:cTn>
                              </p:par>
                              <p:par>
                                <p:cTn id="25" presetID="10" presetClass="entr" presetSubtype="0" fill="hold" nodeType="withEffect">
                                  <p:stCondLst>
                                    <p:cond delay="0"/>
                                  </p:stCondLst>
                                  <p:childTnLst>
                                    <p:set>
                                      <p:cBhvr>
                                        <p:cTn id="26" dur="1" fill="hold">
                                          <p:stCondLst>
                                            <p:cond delay="0"/>
                                          </p:stCondLst>
                                        </p:cTn>
                                        <p:tgtEl>
                                          <p:spTgt spid="2054"/>
                                        </p:tgtEl>
                                        <p:attrNameLst>
                                          <p:attrName>style.visibility</p:attrName>
                                        </p:attrNameLst>
                                      </p:cBhvr>
                                      <p:to>
                                        <p:strVal val="visible"/>
                                      </p:to>
                                    </p:set>
                                    <p:animEffect transition="in" filter="fade">
                                      <p:cBhvr>
                                        <p:cTn id="27" dur="1000"/>
                                        <p:tgtEl>
                                          <p:spTgt spid="2054"/>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fade">
                                      <p:cBhvr>
                                        <p:cTn id="30" dur="1000"/>
                                        <p:tgtEl>
                                          <p:spTgt spid="8"/>
                                        </p:tgtEl>
                                      </p:cBhvr>
                                    </p:animEffect>
                                  </p:childTnLst>
                                </p:cTn>
                              </p:par>
                              <p:par>
                                <p:cTn id="31" presetID="10" presetClass="entr" presetSubtype="0" fill="hold" nodeType="withEffect">
                                  <p:stCondLst>
                                    <p:cond delay="0"/>
                                  </p:stCondLst>
                                  <p:childTnLst>
                                    <p:set>
                                      <p:cBhvr>
                                        <p:cTn id="32" dur="1" fill="hold">
                                          <p:stCondLst>
                                            <p:cond delay="0"/>
                                          </p:stCondLst>
                                        </p:cTn>
                                        <p:tgtEl>
                                          <p:spTgt spid="2059"/>
                                        </p:tgtEl>
                                        <p:attrNameLst>
                                          <p:attrName>style.visibility</p:attrName>
                                        </p:attrNameLst>
                                      </p:cBhvr>
                                      <p:to>
                                        <p:strVal val="visible"/>
                                      </p:to>
                                    </p:set>
                                    <p:animEffect transition="in" filter="fade">
                                      <p:cBhvr>
                                        <p:cTn id="33" dur="1000"/>
                                        <p:tgtEl>
                                          <p:spTgt spid="2059"/>
                                        </p:tgtEl>
                                      </p:cBhvr>
                                    </p:animEffect>
                                  </p:childTnLst>
                                </p:cTn>
                              </p:par>
                              <p:par>
                                <p:cTn id="34" presetID="10" presetClass="entr" presetSubtype="0" fill="hold" nodeType="with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fade">
                                      <p:cBhvr>
                                        <p:cTn id="36" dur="1000"/>
                                        <p:tgtEl>
                                          <p:spTgt spid="20"/>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9"/>
                                        </p:tgtEl>
                                        <p:attrNameLst>
                                          <p:attrName>style.visibility</p:attrName>
                                        </p:attrNameLst>
                                      </p:cBhvr>
                                      <p:to>
                                        <p:strVal val="visible"/>
                                      </p:to>
                                    </p:set>
                                    <p:animEffect transition="in" filter="fade">
                                      <p:cBhvr>
                                        <p:cTn id="39" dur="1000"/>
                                        <p:tgtEl>
                                          <p:spTgt spid="9"/>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0"/>
                                        </p:tgtEl>
                                        <p:attrNameLst>
                                          <p:attrName>style.visibility</p:attrName>
                                        </p:attrNameLst>
                                      </p:cBhvr>
                                      <p:to>
                                        <p:strVal val="visible"/>
                                      </p:to>
                                    </p:set>
                                    <p:animEffect transition="in" filter="fade">
                                      <p:cBhvr>
                                        <p:cTn id="42" dur="1000"/>
                                        <p:tgtEl>
                                          <p:spTgt spid="10"/>
                                        </p:tgtEl>
                                      </p:cBhvr>
                                    </p:animEffect>
                                  </p:childTnLst>
                                </p:cTn>
                              </p:par>
                              <p:par>
                                <p:cTn id="43" presetID="10" presetClass="entr" presetSubtype="0" fill="hold" nodeType="withEffect">
                                  <p:stCondLst>
                                    <p:cond delay="0"/>
                                  </p:stCondLst>
                                  <p:childTnLst>
                                    <p:set>
                                      <p:cBhvr>
                                        <p:cTn id="44" dur="1" fill="hold">
                                          <p:stCondLst>
                                            <p:cond delay="0"/>
                                          </p:stCondLst>
                                        </p:cTn>
                                        <p:tgtEl>
                                          <p:spTgt spid="2058"/>
                                        </p:tgtEl>
                                        <p:attrNameLst>
                                          <p:attrName>style.visibility</p:attrName>
                                        </p:attrNameLst>
                                      </p:cBhvr>
                                      <p:to>
                                        <p:strVal val="visible"/>
                                      </p:to>
                                    </p:set>
                                    <p:animEffect transition="in" filter="fade">
                                      <p:cBhvr>
                                        <p:cTn id="45" dur="1000"/>
                                        <p:tgtEl>
                                          <p:spTgt spid="2058"/>
                                        </p:tgtEl>
                                      </p:cBhvr>
                                    </p:animEffect>
                                  </p:childTnLst>
                                </p:cTn>
                              </p:par>
                              <p:par>
                                <p:cTn id="46" presetID="10" presetClass="entr" presetSubtype="0" fill="hold" nodeType="withEffect">
                                  <p:stCondLst>
                                    <p:cond delay="0"/>
                                  </p:stCondLst>
                                  <p:childTnLst>
                                    <p:set>
                                      <p:cBhvr>
                                        <p:cTn id="47" dur="1" fill="hold">
                                          <p:stCondLst>
                                            <p:cond delay="0"/>
                                          </p:stCondLst>
                                        </p:cTn>
                                        <p:tgtEl>
                                          <p:spTgt spid="2055"/>
                                        </p:tgtEl>
                                        <p:attrNameLst>
                                          <p:attrName>style.visibility</p:attrName>
                                        </p:attrNameLst>
                                      </p:cBhvr>
                                      <p:to>
                                        <p:strVal val="visible"/>
                                      </p:to>
                                    </p:set>
                                    <p:animEffect transition="in" filter="fade">
                                      <p:cBhvr>
                                        <p:cTn id="48" dur="1000"/>
                                        <p:tgtEl>
                                          <p:spTgt spid="2055"/>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Effect transition="in" filter="fade">
                                      <p:cBhvr>
                                        <p:cTn id="51" dur="1000"/>
                                        <p:tgtEl>
                                          <p:spTgt spid="11"/>
                                        </p:tgtEl>
                                      </p:cBhvr>
                                    </p:animEffect>
                                  </p:childTnLst>
                                </p:cTn>
                              </p:par>
                              <p:par>
                                <p:cTn id="52" presetID="10" presetClass="entr" presetSubtype="0" fill="hold" nodeType="withEffect">
                                  <p:stCondLst>
                                    <p:cond delay="0"/>
                                  </p:stCondLst>
                                  <p:childTnLst>
                                    <p:set>
                                      <p:cBhvr>
                                        <p:cTn id="53" dur="1" fill="hold">
                                          <p:stCondLst>
                                            <p:cond delay="0"/>
                                          </p:stCondLst>
                                        </p:cTn>
                                        <p:tgtEl>
                                          <p:spTgt spid="2057"/>
                                        </p:tgtEl>
                                        <p:attrNameLst>
                                          <p:attrName>style.visibility</p:attrName>
                                        </p:attrNameLst>
                                      </p:cBhvr>
                                      <p:to>
                                        <p:strVal val="visible"/>
                                      </p:to>
                                    </p:set>
                                    <p:animEffect transition="in" filter="fade">
                                      <p:cBhvr>
                                        <p:cTn id="54" dur="1000"/>
                                        <p:tgtEl>
                                          <p:spTgt spid="2057"/>
                                        </p:tgtEl>
                                      </p:cBhvr>
                                    </p:animEffect>
                                  </p:childTnLst>
                                </p:cTn>
                              </p:par>
                              <p:par>
                                <p:cTn id="55" presetID="10" presetClass="entr" presetSubtype="0" fill="hold" nodeType="with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fade">
                                      <p:cBhvr>
                                        <p:cTn id="57" dur="1000"/>
                                        <p:tgtEl>
                                          <p:spTgt spid="19"/>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Effect transition="in" filter="fade">
                                      <p:cBhvr>
                                        <p:cTn id="60" dur="1000"/>
                                        <p:tgtEl>
                                          <p:spTgt spid="16"/>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5"/>
                                        </p:tgtEl>
                                        <p:attrNameLst>
                                          <p:attrName>style.visibility</p:attrName>
                                        </p:attrNameLst>
                                      </p:cBhvr>
                                      <p:to>
                                        <p:strVal val="visible"/>
                                      </p:to>
                                    </p:set>
                                    <p:animEffect transition="in" filter="fade">
                                      <p:cBhvr>
                                        <p:cTn id="63" dur="1000"/>
                                        <p:tgtEl>
                                          <p:spTgt spid="15"/>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14"/>
                                        </p:tgtEl>
                                        <p:attrNameLst>
                                          <p:attrName>style.visibility</p:attrName>
                                        </p:attrNameLst>
                                      </p:cBhvr>
                                      <p:to>
                                        <p:strVal val="visible"/>
                                      </p:to>
                                    </p:set>
                                    <p:animEffect transition="in" filter="fade">
                                      <p:cBhvr>
                                        <p:cTn id="66" dur="1000"/>
                                        <p:tgtEl>
                                          <p:spTgt spid="14"/>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13"/>
                                        </p:tgtEl>
                                        <p:attrNameLst>
                                          <p:attrName>style.visibility</p:attrName>
                                        </p:attrNameLst>
                                      </p:cBhvr>
                                      <p:to>
                                        <p:strVal val="visible"/>
                                      </p:to>
                                    </p:set>
                                    <p:animEffect transition="in" filter="fade">
                                      <p:cBhvr>
                                        <p:cTn id="69" dur="1000"/>
                                        <p:tgtEl>
                                          <p:spTgt spid="13"/>
                                        </p:tgtEl>
                                      </p:cBhvr>
                                    </p:animEffect>
                                  </p:childTnLst>
                                </p:cTn>
                              </p:par>
                              <p:par>
                                <p:cTn id="70" presetID="10" presetClass="entr" presetSubtype="0" fill="hold" nodeType="withEffect">
                                  <p:stCondLst>
                                    <p:cond delay="0"/>
                                  </p:stCondLst>
                                  <p:childTnLst>
                                    <p:set>
                                      <p:cBhvr>
                                        <p:cTn id="71" dur="1" fill="hold">
                                          <p:stCondLst>
                                            <p:cond delay="0"/>
                                          </p:stCondLst>
                                        </p:cTn>
                                        <p:tgtEl>
                                          <p:spTgt spid="2056"/>
                                        </p:tgtEl>
                                        <p:attrNameLst>
                                          <p:attrName>style.visibility</p:attrName>
                                        </p:attrNameLst>
                                      </p:cBhvr>
                                      <p:to>
                                        <p:strVal val="visible"/>
                                      </p:to>
                                    </p:set>
                                    <p:animEffect transition="in" filter="fade">
                                      <p:cBhvr>
                                        <p:cTn id="72" dur="1000"/>
                                        <p:tgtEl>
                                          <p:spTgt spid="2056"/>
                                        </p:tgtEl>
                                      </p:cBhvr>
                                    </p:animEffect>
                                  </p:childTnLst>
                                </p:cTn>
                              </p:par>
                              <p:par>
                                <p:cTn id="73" presetID="10" presetClass="entr" presetSubtype="0" fill="hold" nodeType="withEffect">
                                  <p:stCondLst>
                                    <p:cond delay="0"/>
                                  </p:stCondLst>
                                  <p:childTnLst>
                                    <p:set>
                                      <p:cBhvr>
                                        <p:cTn id="74" dur="1" fill="hold">
                                          <p:stCondLst>
                                            <p:cond delay="0"/>
                                          </p:stCondLst>
                                        </p:cTn>
                                        <p:tgtEl>
                                          <p:spTgt spid="2051"/>
                                        </p:tgtEl>
                                        <p:attrNameLst>
                                          <p:attrName>style.visibility</p:attrName>
                                        </p:attrNameLst>
                                      </p:cBhvr>
                                      <p:to>
                                        <p:strVal val="visible"/>
                                      </p:to>
                                    </p:set>
                                    <p:animEffect transition="in" filter="fade">
                                      <p:cBhvr>
                                        <p:cTn id="75" dur="1000"/>
                                        <p:tgtEl>
                                          <p:spTgt spid="2051"/>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12"/>
                                        </p:tgtEl>
                                        <p:attrNameLst>
                                          <p:attrName>style.visibility</p:attrName>
                                        </p:attrNameLst>
                                      </p:cBhvr>
                                      <p:to>
                                        <p:strVal val="visible"/>
                                      </p:to>
                                    </p:set>
                                    <p:animEffect transition="in" filter="fade">
                                      <p:cBhvr>
                                        <p:cTn id="78" dur="1000"/>
                                        <p:tgtEl>
                                          <p:spTgt spid="12"/>
                                        </p:tgtEl>
                                      </p:cBhvr>
                                    </p:animEffect>
                                  </p:childTnLst>
                                </p:cTn>
                              </p:par>
                              <p:par>
                                <p:cTn id="79" presetID="10" presetClass="entr" presetSubtype="0" fill="hold" nodeType="withEffect">
                                  <p:stCondLst>
                                    <p:cond delay="0"/>
                                  </p:stCondLst>
                                  <p:childTnLst>
                                    <p:set>
                                      <p:cBhvr>
                                        <p:cTn id="80" dur="1" fill="hold">
                                          <p:stCondLst>
                                            <p:cond delay="0"/>
                                          </p:stCondLst>
                                        </p:cTn>
                                        <p:tgtEl>
                                          <p:spTgt spid="1026"/>
                                        </p:tgtEl>
                                        <p:attrNameLst>
                                          <p:attrName>style.visibility</p:attrName>
                                        </p:attrNameLst>
                                      </p:cBhvr>
                                      <p:to>
                                        <p:strVal val="visible"/>
                                      </p:to>
                                    </p:set>
                                    <p:animEffect transition="in" filter="fade">
                                      <p:cBhvr>
                                        <p:cTn id="81" dur="1000"/>
                                        <p:tgtEl>
                                          <p:spTgt spid="1026"/>
                                        </p:tgtEl>
                                      </p:cBhvr>
                                    </p:animEffect>
                                  </p:childTnLst>
                                </p:cTn>
                              </p:par>
                              <p:par>
                                <p:cTn id="82" presetID="10" presetClass="entr" presetSubtype="0" fill="hold" nodeType="withEffect">
                                  <p:stCondLst>
                                    <p:cond delay="0"/>
                                  </p:stCondLst>
                                  <p:childTnLst>
                                    <p:set>
                                      <p:cBhvr>
                                        <p:cTn id="83" dur="1" fill="hold">
                                          <p:stCondLst>
                                            <p:cond delay="0"/>
                                          </p:stCondLst>
                                        </p:cTn>
                                        <p:tgtEl>
                                          <p:spTgt spid="1027"/>
                                        </p:tgtEl>
                                        <p:attrNameLst>
                                          <p:attrName>style.visibility</p:attrName>
                                        </p:attrNameLst>
                                      </p:cBhvr>
                                      <p:to>
                                        <p:strVal val="visible"/>
                                      </p:to>
                                    </p:set>
                                    <p:animEffect transition="in" filter="fade">
                                      <p:cBhvr>
                                        <p:cTn id="84" dur="1000"/>
                                        <p:tgtEl>
                                          <p:spTgt spid="1027"/>
                                        </p:tgtEl>
                                      </p:cBhvr>
                                    </p:animEffect>
                                  </p:childTnLst>
                                </p:cTn>
                              </p:par>
                              <p:par>
                                <p:cTn id="85" presetID="10" presetClass="entr" presetSubtype="0" fill="hold" nodeType="withEffect">
                                  <p:stCondLst>
                                    <p:cond delay="0"/>
                                  </p:stCondLst>
                                  <p:childTnLst>
                                    <p:set>
                                      <p:cBhvr>
                                        <p:cTn id="86" dur="1" fill="hold">
                                          <p:stCondLst>
                                            <p:cond delay="0"/>
                                          </p:stCondLst>
                                        </p:cTn>
                                        <p:tgtEl>
                                          <p:spTgt spid="1028"/>
                                        </p:tgtEl>
                                        <p:attrNameLst>
                                          <p:attrName>style.visibility</p:attrName>
                                        </p:attrNameLst>
                                      </p:cBhvr>
                                      <p:to>
                                        <p:strVal val="visible"/>
                                      </p:to>
                                    </p:set>
                                    <p:animEffect transition="in" filter="fade">
                                      <p:cBhvr>
                                        <p:cTn id="87" dur="1000"/>
                                        <p:tgtEl>
                                          <p:spTgt spid="1028"/>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29"/>
                                        </p:tgtEl>
                                        <p:attrNameLst>
                                          <p:attrName>style.visibility</p:attrName>
                                        </p:attrNameLst>
                                      </p:cBhvr>
                                      <p:to>
                                        <p:strVal val="visible"/>
                                      </p:to>
                                    </p:set>
                                    <p:animEffect transition="in" filter="fade">
                                      <p:cBhvr>
                                        <p:cTn id="90" dur="1000"/>
                                        <p:tgtEl>
                                          <p:spTgt spid="29"/>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30"/>
                                        </p:tgtEl>
                                        <p:attrNameLst>
                                          <p:attrName>style.visibility</p:attrName>
                                        </p:attrNameLst>
                                      </p:cBhvr>
                                      <p:to>
                                        <p:strVal val="visible"/>
                                      </p:to>
                                    </p:set>
                                    <p:animEffect transition="in" filter="fade">
                                      <p:cBhvr>
                                        <p:cTn id="93" dur="1000"/>
                                        <p:tgtEl>
                                          <p:spTgt spid="30"/>
                                        </p:tgtEl>
                                      </p:cBhvr>
                                    </p:animEffect>
                                  </p:childTnLst>
                                </p:cTn>
                              </p:par>
                              <p:par>
                                <p:cTn id="94" presetID="10" presetClass="entr" presetSubtype="0" fill="hold" nodeType="withEffect">
                                  <p:stCondLst>
                                    <p:cond delay="0"/>
                                  </p:stCondLst>
                                  <p:childTnLst>
                                    <p:set>
                                      <p:cBhvr>
                                        <p:cTn id="95" dur="1" fill="hold">
                                          <p:stCondLst>
                                            <p:cond delay="0"/>
                                          </p:stCondLst>
                                        </p:cTn>
                                        <p:tgtEl>
                                          <p:spTgt spid="1029"/>
                                        </p:tgtEl>
                                        <p:attrNameLst>
                                          <p:attrName>style.visibility</p:attrName>
                                        </p:attrNameLst>
                                      </p:cBhvr>
                                      <p:to>
                                        <p:strVal val="visible"/>
                                      </p:to>
                                    </p:set>
                                    <p:animEffect transition="in" filter="fade">
                                      <p:cBhvr>
                                        <p:cTn id="96" dur="1000"/>
                                        <p:tgtEl>
                                          <p:spTgt spid="1029"/>
                                        </p:tgtEl>
                                      </p:cBhvr>
                                    </p:animEffect>
                                  </p:childTnLst>
                                </p:cTn>
                              </p:par>
                              <p:par>
                                <p:cTn id="97" presetID="10" presetClass="entr" presetSubtype="0" fill="hold" nodeType="withEffect">
                                  <p:stCondLst>
                                    <p:cond delay="0"/>
                                  </p:stCondLst>
                                  <p:childTnLst>
                                    <p:set>
                                      <p:cBhvr>
                                        <p:cTn id="98" dur="1" fill="hold">
                                          <p:stCondLst>
                                            <p:cond delay="0"/>
                                          </p:stCondLst>
                                        </p:cTn>
                                        <p:tgtEl>
                                          <p:spTgt spid="1089"/>
                                        </p:tgtEl>
                                        <p:attrNameLst>
                                          <p:attrName>style.visibility</p:attrName>
                                        </p:attrNameLst>
                                      </p:cBhvr>
                                      <p:to>
                                        <p:strVal val="visible"/>
                                      </p:to>
                                    </p:set>
                                    <p:animEffect transition="in" filter="fade">
                                      <p:cBhvr>
                                        <p:cTn id="99" dur="1000"/>
                                        <p:tgtEl>
                                          <p:spTgt spid="1089"/>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96"/>
                                        </p:tgtEl>
                                        <p:attrNameLst>
                                          <p:attrName>style.visibility</p:attrName>
                                        </p:attrNameLst>
                                      </p:cBhvr>
                                      <p:to>
                                        <p:strVal val="visible"/>
                                      </p:to>
                                    </p:set>
                                    <p:animEffect transition="in" filter="fade">
                                      <p:cBhvr>
                                        <p:cTn id="102" dur="1000"/>
                                        <p:tgtEl>
                                          <p:spTgt spid="96"/>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97"/>
                                        </p:tgtEl>
                                        <p:attrNameLst>
                                          <p:attrName>style.visibility</p:attrName>
                                        </p:attrNameLst>
                                      </p:cBhvr>
                                      <p:to>
                                        <p:strVal val="visible"/>
                                      </p:to>
                                    </p:set>
                                    <p:animEffect transition="in" filter="fade">
                                      <p:cBhvr>
                                        <p:cTn id="105" dur="1000"/>
                                        <p:tgtEl>
                                          <p:spTgt spid="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7" grpId="0"/>
      <p:bldP spid="8" grpId="0"/>
      <p:bldP spid="9" grpId="0"/>
      <p:bldP spid="10" grpId="0"/>
      <p:bldP spid="11" grpId="0"/>
      <p:bldP spid="12" grpId="0"/>
      <p:bldP spid="13" grpId="0"/>
      <p:bldP spid="14" grpId="0"/>
      <p:bldP spid="15" grpId="0"/>
      <p:bldP spid="16" grpId="0"/>
      <p:bldP spid="29" grpId="0"/>
      <p:bldP spid="30" grpId="0"/>
      <p:bldP spid="94" grpId="0"/>
      <p:bldP spid="96" grpId="0"/>
      <p:bldP spid="97"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 name="Groupe 11"/>
          <p:cNvGrpSpPr>
            <a:grpSpLocks/>
          </p:cNvGrpSpPr>
          <p:nvPr/>
        </p:nvGrpSpPr>
        <p:grpSpPr bwMode="auto">
          <a:xfrm>
            <a:off x="0" y="0"/>
            <a:ext cx="1247775" cy="6944497"/>
            <a:chOff x="0" y="0"/>
            <a:chExt cx="1247775" cy="6944498"/>
          </a:xfrm>
        </p:grpSpPr>
        <p:sp>
          <p:nvSpPr>
            <p:cNvPr id="47" name="Rectangle 46"/>
            <p:cNvSpPr/>
            <p:nvPr/>
          </p:nvSpPr>
          <p:spPr>
            <a:xfrm>
              <a:off x="0" y="0"/>
              <a:ext cx="923925" cy="6858001"/>
            </a:xfrm>
            <a:prstGeom prst="rect">
              <a:avLst/>
            </a:prstGeom>
            <a:solidFill>
              <a:srgbClr val="D967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a:p>
          </p:txBody>
        </p:sp>
        <p:sp>
          <p:nvSpPr>
            <p:cNvPr id="48" name="Ellipse 47"/>
            <p:cNvSpPr/>
            <p:nvPr/>
          </p:nvSpPr>
          <p:spPr>
            <a:xfrm>
              <a:off x="600075" y="86497"/>
              <a:ext cx="647700" cy="685800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grpSp>
      <p:pic>
        <p:nvPicPr>
          <p:cNvPr id="1029" name="Picture 5" descr="C:\Users\FOURCHES-M\AppData\Local\Microsoft\Windows\Temporary Internet Files\Content.IE5\NKZ01ZHP\MC900432589[1].png"/>
          <p:cNvPicPr>
            <a:picLocks noChangeAspect="1" noChangeArrowheads="1"/>
          </p:cNvPicPr>
          <p:nvPr/>
        </p:nvPicPr>
        <p:blipFill>
          <a:blip r:embed="rId3" cstate="print"/>
          <a:srcRect/>
          <a:stretch>
            <a:fillRect/>
          </a:stretch>
        </p:blipFill>
        <p:spPr bwMode="auto">
          <a:xfrm>
            <a:off x="4357688" y="857248"/>
            <a:ext cx="785812" cy="785813"/>
          </a:xfrm>
          <a:prstGeom prst="rect">
            <a:avLst/>
          </a:prstGeom>
          <a:noFill/>
          <a:ln w="9525">
            <a:noFill/>
            <a:miter lim="800000"/>
            <a:headEnd/>
            <a:tailEnd/>
          </a:ln>
        </p:spPr>
      </p:pic>
      <p:grpSp>
        <p:nvGrpSpPr>
          <p:cNvPr id="4" name="Group 7"/>
          <p:cNvGrpSpPr>
            <a:grpSpLocks noChangeAspect="1"/>
          </p:cNvGrpSpPr>
          <p:nvPr/>
        </p:nvGrpSpPr>
        <p:grpSpPr bwMode="auto">
          <a:xfrm>
            <a:off x="3143250" y="928686"/>
            <a:ext cx="1414463" cy="1404937"/>
            <a:chOff x="2250" y="2250"/>
            <a:chExt cx="1161" cy="1153"/>
          </a:xfrm>
        </p:grpSpPr>
        <p:sp>
          <p:nvSpPr>
            <p:cNvPr id="15378" name="AutoShape 6"/>
            <p:cNvSpPr>
              <a:spLocks noChangeAspect="1" noChangeArrowheads="1" noTextEdit="1"/>
            </p:cNvSpPr>
            <p:nvPr/>
          </p:nvSpPr>
          <p:spPr bwMode="auto">
            <a:xfrm>
              <a:off x="2250" y="2250"/>
              <a:ext cx="1161" cy="1153"/>
            </a:xfrm>
            <a:prstGeom prst="rect">
              <a:avLst/>
            </a:prstGeom>
            <a:noFill/>
            <a:ln w="9525">
              <a:noFill/>
              <a:miter lim="800000"/>
              <a:headEnd/>
              <a:tailEnd/>
            </a:ln>
          </p:spPr>
          <p:txBody>
            <a:bodyPr/>
            <a:lstStyle/>
            <a:p>
              <a:endParaRPr lang="fr-FR"/>
            </a:p>
          </p:txBody>
        </p:sp>
        <p:sp>
          <p:nvSpPr>
            <p:cNvPr id="15379" name="Freeform 9"/>
            <p:cNvSpPr>
              <a:spLocks/>
            </p:cNvSpPr>
            <p:nvPr/>
          </p:nvSpPr>
          <p:spPr bwMode="auto">
            <a:xfrm>
              <a:off x="2330" y="2287"/>
              <a:ext cx="1050" cy="781"/>
            </a:xfrm>
            <a:custGeom>
              <a:avLst/>
              <a:gdLst>
                <a:gd name="T0" fmla="*/ 511 w 2101"/>
                <a:gd name="T1" fmla="*/ 131 h 1561"/>
                <a:gd name="T2" fmla="*/ 486 w 2101"/>
                <a:gd name="T3" fmla="*/ 90 h 1561"/>
                <a:gd name="T4" fmla="*/ 453 w 2101"/>
                <a:gd name="T5" fmla="*/ 57 h 1561"/>
                <a:gd name="T6" fmla="*/ 412 w 2101"/>
                <a:gd name="T7" fmla="*/ 30 h 1561"/>
                <a:gd name="T8" fmla="*/ 380 w 2101"/>
                <a:gd name="T9" fmla="*/ 16 h 1561"/>
                <a:gd name="T10" fmla="*/ 352 w 2101"/>
                <a:gd name="T11" fmla="*/ 8 h 1561"/>
                <a:gd name="T12" fmla="*/ 323 w 2101"/>
                <a:gd name="T13" fmla="*/ 3 h 1561"/>
                <a:gd name="T14" fmla="*/ 293 w 2101"/>
                <a:gd name="T15" fmla="*/ 0 h 1561"/>
                <a:gd name="T16" fmla="*/ 264 w 2101"/>
                <a:gd name="T17" fmla="*/ 1 h 1561"/>
                <a:gd name="T18" fmla="*/ 234 w 2101"/>
                <a:gd name="T19" fmla="*/ 5 h 1561"/>
                <a:gd name="T20" fmla="*/ 204 w 2101"/>
                <a:gd name="T21" fmla="*/ 12 h 1561"/>
                <a:gd name="T22" fmla="*/ 176 w 2101"/>
                <a:gd name="T23" fmla="*/ 22 h 1561"/>
                <a:gd name="T24" fmla="*/ 132 w 2101"/>
                <a:gd name="T25" fmla="*/ 44 h 1561"/>
                <a:gd name="T26" fmla="*/ 90 w 2101"/>
                <a:gd name="T27" fmla="*/ 76 h 1561"/>
                <a:gd name="T28" fmla="*/ 54 w 2101"/>
                <a:gd name="T29" fmla="*/ 115 h 1561"/>
                <a:gd name="T30" fmla="*/ 28 w 2101"/>
                <a:gd name="T31" fmla="*/ 158 h 1561"/>
                <a:gd name="T32" fmla="*/ 9 w 2101"/>
                <a:gd name="T33" fmla="*/ 206 h 1561"/>
                <a:gd name="T34" fmla="*/ 0 w 2101"/>
                <a:gd name="T35" fmla="*/ 255 h 1561"/>
                <a:gd name="T36" fmla="*/ 2 w 2101"/>
                <a:gd name="T37" fmla="*/ 306 h 1561"/>
                <a:gd name="T38" fmla="*/ 13 w 2101"/>
                <a:gd name="T39" fmla="*/ 356 h 1561"/>
                <a:gd name="T40" fmla="*/ 33 w 2101"/>
                <a:gd name="T41" fmla="*/ 361 h 1561"/>
                <a:gd name="T42" fmla="*/ 55 w 2101"/>
                <a:gd name="T43" fmla="*/ 346 h 1561"/>
                <a:gd name="T44" fmla="*/ 81 w 2101"/>
                <a:gd name="T45" fmla="*/ 344 h 1561"/>
                <a:gd name="T46" fmla="*/ 103 w 2101"/>
                <a:gd name="T47" fmla="*/ 355 h 1561"/>
                <a:gd name="T48" fmla="*/ 124 w 2101"/>
                <a:gd name="T49" fmla="*/ 378 h 1561"/>
                <a:gd name="T50" fmla="*/ 133 w 2101"/>
                <a:gd name="T51" fmla="*/ 350 h 1561"/>
                <a:gd name="T52" fmla="*/ 151 w 2101"/>
                <a:gd name="T53" fmla="*/ 335 h 1561"/>
                <a:gd name="T54" fmla="*/ 167 w 2101"/>
                <a:gd name="T55" fmla="*/ 329 h 1561"/>
                <a:gd name="T56" fmla="*/ 181 w 2101"/>
                <a:gd name="T57" fmla="*/ 329 h 1561"/>
                <a:gd name="T58" fmla="*/ 193 w 2101"/>
                <a:gd name="T59" fmla="*/ 331 h 1561"/>
                <a:gd name="T60" fmla="*/ 203 w 2101"/>
                <a:gd name="T61" fmla="*/ 338 h 1561"/>
                <a:gd name="T62" fmla="*/ 218 w 2101"/>
                <a:gd name="T63" fmla="*/ 331 h 1561"/>
                <a:gd name="T64" fmla="*/ 230 w 2101"/>
                <a:gd name="T65" fmla="*/ 310 h 1561"/>
                <a:gd name="T66" fmla="*/ 253 w 2101"/>
                <a:gd name="T67" fmla="*/ 298 h 1561"/>
                <a:gd name="T68" fmla="*/ 274 w 2101"/>
                <a:gd name="T69" fmla="*/ 297 h 1561"/>
                <a:gd name="T70" fmla="*/ 297 w 2101"/>
                <a:gd name="T71" fmla="*/ 306 h 1561"/>
                <a:gd name="T72" fmla="*/ 303 w 2101"/>
                <a:gd name="T73" fmla="*/ 279 h 1561"/>
                <a:gd name="T74" fmla="*/ 321 w 2101"/>
                <a:gd name="T75" fmla="*/ 262 h 1561"/>
                <a:gd name="T76" fmla="*/ 344 w 2101"/>
                <a:gd name="T77" fmla="*/ 255 h 1561"/>
                <a:gd name="T78" fmla="*/ 364 w 2101"/>
                <a:gd name="T79" fmla="*/ 258 h 1561"/>
                <a:gd name="T80" fmla="*/ 378 w 2101"/>
                <a:gd name="T81" fmla="*/ 249 h 1561"/>
                <a:gd name="T82" fmla="*/ 391 w 2101"/>
                <a:gd name="T83" fmla="*/ 228 h 1561"/>
                <a:gd name="T84" fmla="*/ 412 w 2101"/>
                <a:gd name="T85" fmla="*/ 215 h 1561"/>
                <a:gd name="T86" fmla="*/ 427 w 2101"/>
                <a:gd name="T87" fmla="*/ 213 h 1561"/>
                <a:gd name="T88" fmla="*/ 448 w 2101"/>
                <a:gd name="T89" fmla="*/ 216 h 1561"/>
                <a:gd name="T90" fmla="*/ 443 w 2101"/>
                <a:gd name="T91" fmla="*/ 190 h 1561"/>
                <a:gd name="T92" fmla="*/ 448 w 2101"/>
                <a:gd name="T93" fmla="*/ 168 h 1561"/>
                <a:gd name="T94" fmla="*/ 457 w 2101"/>
                <a:gd name="T95" fmla="*/ 156 h 1561"/>
                <a:gd name="T96" fmla="*/ 465 w 2101"/>
                <a:gd name="T97" fmla="*/ 151 h 1561"/>
                <a:gd name="T98" fmla="*/ 482 w 2101"/>
                <a:gd name="T99" fmla="*/ 148 h 1561"/>
                <a:gd name="T100" fmla="*/ 501 w 2101"/>
                <a:gd name="T101" fmla="*/ 152 h 1561"/>
                <a:gd name="T102" fmla="*/ 517 w 2101"/>
                <a:gd name="T103" fmla="*/ 159 h 1561"/>
                <a:gd name="T104" fmla="*/ 525 w 2101"/>
                <a:gd name="T105" fmla="*/ 164 h 156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101"/>
                <a:gd name="T160" fmla="*/ 0 h 1561"/>
                <a:gd name="T161" fmla="*/ 2101 w 2101"/>
                <a:gd name="T162" fmla="*/ 1561 h 156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101" h="1561">
                  <a:moveTo>
                    <a:pt x="2101" y="654"/>
                  </a:moveTo>
                  <a:lnTo>
                    <a:pt x="2085" y="608"/>
                  </a:lnTo>
                  <a:lnTo>
                    <a:pt x="2067" y="563"/>
                  </a:lnTo>
                  <a:lnTo>
                    <a:pt x="2047" y="521"/>
                  </a:lnTo>
                  <a:lnTo>
                    <a:pt x="2025" y="478"/>
                  </a:lnTo>
                  <a:lnTo>
                    <a:pt x="2001" y="438"/>
                  </a:lnTo>
                  <a:lnTo>
                    <a:pt x="1974" y="398"/>
                  </a:lnTo>
                  <a:lnTo>
                    <a:pt x="1945" y="360"/>
                  </a:lnTo>
                  <a:lnTo>
                    <a:pt x="1914" y="325"/>
                  </a:lnTo>
                  <a:lnTo>
                    <a:pt x="1882" y="290"/>
                  </a:lnTo>
                  <a:lnTo>
                    <a:pt x="1847" y="257"/>
                  </a:lnTo>
                  <a:lnTo>
                    <a:pt x="1812" y="226"/>
                  </a:lnTo>
                  <a:lnTo>
                    <a:pt x="1774" y="196"/>
                  </a:lnTo>
                  <a:lnTo>
                    <a:pt x="1733" y="168"/>
                  </a:lnTo>
                  <a:lnTo>
                    <a:pt x="1692" y="143"/>
                  </a:lnTo>
                  <a:lnTo>
                    <a:pt x="1648" y="119"/>
                  </a:lnTo>
                  <a:lnTo>
                    <a:pt x="1603" y="97"/>
                  </a:lnTo>
                  <a:lnTo>
                    <a:pt x="1576" y="85"/>
                  </a:lnTo>
                  <a:lnTo>
                    <a:pt x="1549" y="74"/>
                  </a:lnTo>
                  <a:lnTo>
                    <a:pt x="1521" y="63"/>
                  </a:lnTo>
                  <a:lnTo>
                    <a:pt x="1493" y="54"/>
                  </a:lnTo>
                  <a:lnTo>
                    <a:pt x="1466" y="46"/>
                  </a:lnTo>
                  <a:lnTo>
                    <a:pt x="1438" y="38"/>
                  </a:lnTo>
                  <a:lnTo>
                    <a:pt x="1409" y="30"/>
                  </a:lnTo>
                  <a:lnTo>
                    <a:pt x="1381" y="24"/>
                  </a:lnTo>
                  <a:lnTo>
                    <a:pt x="1352" y="18"/>
                  </a:lnTo>
                  <a:lnTo>
                    <a:pt x="1322" y="14"/>
                  </a:lnTo>
                  <a:lnTo>
                    <a:pt x="1293" y="9"/>
                  </a:lnTo>
                  <a:lnTo>
                    <a:pt x="1264" y="6"/>
                  </a:lnTo>
                  <a:lnTo>
                    <a:pt x="1234" y="3"/>
                  </a:lnTo>
                  <a:lnTo>
                    <a:pt x="1204" y="1"/>
                  </a:lnTo>
                  <a:lnTo>
                    <a:pt x="1174" y="0"/>
                  </a:lnTo>
                  <a:lnTo>
                    <a:pt x="1145" y="0"/>
                  </a:lnTo>
                  <a:lnTo>
                    <a:pt x="1116" y="0"/>
                  </a:lnTo>
                  <a:lnTo>
                    <a:pt x="1086" y="1"/>
                  </a:lnTo>
                  <a:lnTo>
                    <a:pt x="1056" y="3"/>
                  </a:lnTo>
                  <a:lnTo>
                    <a:pt x="1026" y="6"/>
                  </a:lnTo>
                  <a:lnTo>
                    <a:pt x="996" y="9"/>
                  </a:lnTo>
                  <a:lnTo>
                    <a:pt x="966" y="13"/>
                  </a:lnTo>
                  <a:lnTo>
                    <a:pt x="937" y="18"/>
                  </a:lnTo>
                  <a:lnTo>
                    <a:pt x="907" y="24"/>
                  </a:lnTo>
                  <a:lnTo>
                    <a:pt x="877" y="30"/>
                  </a:lnTo>
                  <a:lnTo>
                    <a:pt x="848" y="37"/>
                  </a:lnTo>
                  <a:lnTo>
                    <a:pt x="819" y="45"/>
                  </a:lnTo>
                  <a:lnTo>
                    <a:pt x="791" y="54"/>
                  </a:lnTo>
                  <a:lnTo>
                    <a:pt x="762" y="63"/>
                  </a:lnTo>
                  <a:lnTo>
                    <a:pt x="733" y="74"/>
                  </a:lnTo>
                  <a:lnTo>
                    <a:pt x="704" y="85"/>
                  </a:lnTo>
                  <a:lnTo>
                    <a:pt x="676" y="97"/>
                  </a:lnTo>
                  <a:lnTo>
                    <a:pt x="626" y="120"/>
                  </a:lnTo>
                  <a:lnTo>
                    <a:pt x="577" y="146"/>
                  </a:lnTo>
                  <a:lnTo>
                    <a:pt x="530" y="174"/>
                  </a:lnTo>
                  <a:lnTo>
                    <a:pt x="485" y="203"/>
                  </a:lnTo>
                  <a:lnTo>
                    <a:pt x="441" y="234"/>
                  </a:lnTo>
                  <a:lnTo>
                    <a:pt x="400" y="267"/>
                  </a:lnTo>
                  <a:lnTo>
                    <a:pt x="360" y="303"/>
                  </a:lnTo>
                  <a:lnTo>
                    <a:pt x="322" y="339"/>
                  </a:lnTo>
                  <a:lnTo>
                    <a:pt x="286" y="377"/>
                  </a:lnTo>
                  <a:lnTo>
                    <a:pt x="251" y="417"/>
                  </a:lnTo>
                  <a:lnTo>
                    <a:pt x="219" y="457"/>
                  </a:lnTo>
                  <a:lnTo>
                    <a:pt x="189" y="499"/>
                  </a:lnTo>
                  <a:lnTo>
                    <a:pt x="161" y="542"/>
                  </a:lnTo>
                  <a:lnTo>
                    <a:pt x="135" y="586"/>
                  </a:lnTo>
                  <a:lnTo>
                    <a:pt x="112" y="632"/>
                  </a:lnTo>
                  <a:lnTo>
                    <a:pt x="90" y="678"/>
                  </a:lnTo>
                  <a:lnTo>
                    <a:pt x="70" y="726"/>
                  </a:lnTo>
                  <a:lnTo>
                    <a:pt x="53" y="773"/>
                  </a:lnTo>
                  <a:lnTo>
                    <a:pt x="39" y="821"/>
                  </a:lnTo>
                  <a:lnTo>
                    <a:pt x="27" y="871"/>
                  </a:lnTo>
                  <a:lnTo>
                    <a:pt x="16" y="920"/>
                  </a:lnTo>
                  <a:lnTo>
                    <a:pt x="8" y="970"/>
                  </a:lnTo>
                  <a:lnTo>
                    <a:pt x="3" y="1019"/>
                  </a:lnTo>
                  <a:lnTo>
                    <a:pt x="1" y="1070"/>
                  </a:lnTo>
                  <a:lnTo>
                    <a:pt x="0" y="1121"/>
                  </a:lnTo>
                  <a:lnTo>
                    <a:pt x="3" y="1171"/>
                  </a:lnTo>
                  <a:lnTo>
                    <a:pt x="8" y="1221"/>
                  </a:lnTo>
                  <a:lnTo>
                    <a:pt x="16" y="1272"/>
                  </a:lnTo>
                  <a:lnTo>
                    <a:pt x="27" y="1322"/>
                  </a:lnTo>
                  <a:lnTo>
                    <a:pt x="39" y="1372"/>
                  </a:lnTo>
                  <a:lnTo>
                    <a:pt x="55" y="1421"/>
                  </a:lnTo>
                  <a:lnTo>
                    <a:pt x="74" y="1470"/>
                  </a:lnTo>
                  <a:lnTo>
                    <a:pt x="111" y="1561"/>
                  </a:lnTo>
                  <a:lnTo>
                    <a:pt x="123" y="1465"/>
                  </a:lnTo>
                  <a:lnTo>
                    <a:pt x="133" y="1444"/>
                  </a:lnTo>
                  <a:lnTo>
                    <a:pt x="149" y="1425"/>
                  </a:lnTo>
                  <a:lnTo>
                    <a:pt x="169" y="1407"/>
                  </a:lnTo>
                  <a:lnTo>
                    <a:pt x="194" y="1394"/>
                  </a:lnTo>
                  <a:lnTo>
                    <a:pt x="220" y="1382"/>
                  </a:lnTo>
                  <a:lnTo>
                    <a:pt x="249" y="1375"/>
                  </a:lnTo>
                  <a:lnTo>
                    <a:pt x="277" y="1371"/>
                  </a:lnTo>
                  <a:lnTo>
                    <a:pt x="303" y="1371"/>
                  </a:lnTo>
                  <a:lnTo>
                    <a:pt x="327" y="1374"/>
                  </a:lnTo>
                  <a:lnTo>
                    <a:pt x="351" y="1382"/>
                  </a:lnTo>
                  <a:lnTo>
                    <a:pt x="375" y="1392"/>
                  </a:lnTo>
                  <a:lnTo>
                    <a:pt x="395" y="1404"/>
                  </a:lnTo>
                  <a:lnTo>
                    <a:pt x="415" y="1418"/>
                  </a:lnTo>
                  <a:lnTo>
                    <a:pt x="433" y="1433"/>
                  </a:lnTo>
                  <a:lnTo>
                    <a:pt x="448" y="1449"/>
                  </a:lnTo>
                  <a:lnTo>
                    <a:pt x="461" y="1464"/>
                  </a:lnTo>
                  <a:lnTo>
                    <a:pt x="496" y="1510"/>
                  </a:lnTo>
                  <a:lnTo>
                    <a:pt x="508" y="1454"/>
                  </a:lnTo>
                  <a:lnTo>
                    <a:pt x="514" y="1434"/>
                  </a:lnTo>
                  <a:lnTo>
                    <a:pt x="523" y="1415"/>
                  </a:lnTo>
                  <a:lnTo>
                    <a:pt x="535" y="1397"/>
                  </a:lnTo>
                  <a:lnTo>
                    <a:pt x="549" y="1380"/>
                  </a:lnTo>
                  <a:lnTo>
                    <a:pt x="566" y="1365"/>
                  </a:lnTo>
                  <a:lnTo>
                    <a:pt x="584" y="1350"/>
                  </a:lnTo>
                  <a:lnTo>
                    <a:pt x="605" y="1338"/>
                  </a:lnTo>
                  <a:lnTo>
                    <a:pt x="627" y="1328"/>
                  </a:lnTo>
                  <a:lnTo>
                    <a:pt x="641" y="1323"/>
                  </a:lnTo>
                  <a:lnTo>
                    <a:pt x="655" y="1319"/>
                  </a:lnTo>
                  <a:lnTo>
                    <a:pt x="668" y="1315"/>
                  </a:lnTo>
                  <a:lnTo>
                    <a:pt x="683" y="1313"/>
                  </a:lnTo>
                  <a:lnTo>
                    <a:pt x="697" y="1312"/>
                  </a:lnTo>
                  <a:lnTo>
                    <a:pt x="710" y="1312"/>
                  </a:lnTo>
                  <a:lnTo>
                    <a:pt x="724" y="1313"/>
                  </a:lnTo>
                  <a:lnTo>
                    <a:pt x="738" y="1314"/>
                  </a:lnTo>
                  <a:lnTo>
                    <a:pt x="750" y="1316"/>
                  </a:lnTo>
                  <a:lnTo>
                    <a:pt x="762" y="1320"/>
                  </a:lnTo>
                  <a:lnTo>
                    <a:pt x="774" y="1324"/>
                  </a:lnTo>
                  <a:lnTo>
                    <a:pt x="785" y="1329"/>
                  </a:lnTo>
                  <a:lnTo>
                    <a:pt x="795" y="1336"/>
                  </a:lnTo>
                  <a:lnTo>
                    <a:pt x="806" y="1343"/>
                  </a:lnTo>
                  <a:lnTo>
                    <a:pt x="815" y="1350"/>
                  </a:lnTo>
                  <a:lnTo>
                    <a:pt x="823" y="1359"/>
                  </a:lnTo>
                  <a:lnTo>
                    <a:pt x="865" y="1407"/>
                  </a:lnTo>
                  <a:lnTo>
                    <a:pt x="869" y="1343"/>
                  </a:lnTo>
                  <a:lnTo>
                    <a:pt x="872" y="1321"/>
                  </a:lnTo>
                  <a:lnTo>
                    <a:pt x="880" y="1299"/>
                  </a:lnTo>
                  <a:lnTo>
                    <a:pt x="891" y="1278"/>
                  </a:lnTo>
                  <a:lnTo>
                    <a:pt x="906" y="1259"/>
                  </a:lnTo>
                  <a:lnTo>
                    <a:pt x="923" y="1240"/>
                  </a:lnTo>
                  <a:lnTo>
                    <a:pt x="944" y="1224"/>
                  </a:lnTo>
                  <a:lnTo>
                    <a:pt x="966" y="1210"/>
                  </a:lnTo>
                  <a:lnTo>
                    <a:pt x="991" y="1199"/>
                  </a:lnTo>
                  <a:lnTo>
                    <a:pt x="1012" y="1192"/>
                  </a:lnTo>
                  <a:lnTo>
                    <a:pt x="1034" y="1187"/>
                  </a:lnTo>
                  <a:lnTo>
                    <a:pt x="1054" y="1184"/>
                  </a:lnTo>
                  <a:lnTo>
                    <a:pt x="1075" y="1184"/>
                  </a:lnTo>
                  <a:lnTo>
                    <a:pt x="1096" y="1185"/>
                  </a:lnTo>
                  <a:lnTo>
                    <a:pt x="1116" y="1189"/>
                  </a:lnTo>
                  <a:lnTo>
                    <a:pt x="1134" y="1194"/>
                  </a:lnTo>
                  <a:lnTo>
                    <a:pt x="1151" y="1202"/>
                  </a:lnTo>
                  <a:lnTo>
                    <a:pt x="1188" y="1223"/>
                  </a:lnTo>
                  <a:lnTo>
                    <a:pt x="1190" y="1182"/>
                  </a:lnTo>
                  <a:lnTo>
                    <a:pt x="1194" y="1160"/>
                  </a:lnTo>
                  <a:lnTo>
                    <a:pt x="1201" y="1138"/>
                  </a:lnTo>
                  <a:lnTo>
                    <a:pt x="1212" y="1116"/>
                  </a:lnTo>
                  <a:lnTo>
                    <a:pt x="1226" y="1096"/>
                  </a:lnTo>
                  <a:lnTo>
                    <a:pt x="1243" y="1078"/>
                  </a:lnTo>
                  <a:lnTo>
                    <a:pt x="1264" y="1062"/>
                  </a:lnTo>
                  <a:lnTo>
                    <a:pt x="1287" y="1047"/>
                  </a:lnTo>
                  <a:lnTo>
                    <a:pt x="1313" y="1035"/>
                  </a:lnTo>
                  <a:lnTo>
                    <a:pt x="1333" y="1028"/>
                  </a:lnTo>
                  <a:lnTo>
                    <a:pt x="1355" y="1023"/>
                  </a:lnTo>
                  <a:lnTo>
                    <a:pt x="1377" y="1020"/>
                  </a:lnTo>
                  <a:lnTo>
                    <a:pt x="1398" y="1019"/>
                  </a:lnTo>
                  <a:lnTo>
                    <a:pt x="1417" y="1022"/>
                  </a:lnTo>
                  <a:lnTo>
                    <a:pt x="1438" y="1025"/>
                  </a:lnTo>
                  <a:lnTo>
                    <a:pt x="1457" y="1031"/>
                  </a:lnTo>
                  <a:lnTo>
                    <a:pt x="1474" y="1039"/>
                  </a:lnTo>
                  <a:lnTo>
                    <a:pt x="1513" y="1061"/>
                  </a:lnTo>
                  <a:lnTo>
                    <a:pt x="1513" y="1016"/>
                  </a:lnTo>
                  <a:lnTo>
                    <a:pt x="1515" y="993"/>
                  </a:lnTo>
                  <a:lnTo>
                    <a:pt x="1522" y="971"/>
                  </a:lnTo>
                  <a:lnTo>
                    <a:pt x="1533" y="949"/>
                  </a:lnTo>
                  <a:lnTo>
                    <a:pt x="1548" y="928"/>
                  </a:lnTo>
                  <a:lnTo>
                    <a:pt x="1565" y="910"/>
                  </a:lnTo>
                  <a:lnTo>
                    <a:pt x="1586" y="893"/>
                  </a:lnTo>
                  <a:lnTo>
                    <a:pt x="1609" y="878"/>
                  </a:lnTo>
                  <a:lnTo>
                    <a:pt x="1635" y="866"/>
                  </a:lnTo>
                  <a:lnTo>
                    <a:pt x="1650" y="860"/>
                  </a:lnTo>
                  <a:lnTo>
                    <a:pt x="1664" y="857"/>
                  </a:lnTo>
                  <a:lnTo>
                    <a:pt x="1679" y="853"/>
                  </a:lnTo>
                  <a:lnTo>
                    <a:pt x="1694" y="851"/>
                  </a:lnTo>
                  <a:lnTo>
                    <a:pt x="1709" y="850"/>
                  </a:lnTo>
                  <a:lnTo>
                    <a:pt x="1723" y="850"/>
                  </a:lnTo>
                  <a:lnTo>
                    <a:pt x="1738" y="851"/>
                  </a:lnTo>
                  <a:lnTo>
                    <a:pt x="1752" y="853"/>
                  </a:lnTo>
                  <a:lnTo>
                    <a:pt x="1794" y="861"/>
                  </a:lnTo>
                  <a:lnTo>
                    <a:pt x="1782" y="820"/>
                  </a:lnTo>
                  <a:lnTo>
                    <a:pt x="1778" y="803"/>
                  </a:lnTo>
                  <a:lnTo>
                    <a:pt x="1776" y="782"/>
                  </a:lnTo>
                  <a:lnTo>
                    <a:pt x="1775" y="760"/>
                  </a:lnTo>
                  <a:lnTo>
                    <a:pt x="1777" y="737"/>
                  </a:lnTo>
                  <a:lnTo>
                    <a:pt x="1780" y="714"/>
                  </a:lnTo>
                  <a:lnTo>
                    <a:pt x="1786" y="691"/>
                  </a:lnTo>
                  <a:lnTo>
                    <a:pt x="1795" y="669"/>
                  </a:lnTo>
                  <a:lnTo>
                    <a:pt x="1806" y="650"/>
                  </a:lnTo>
                  <a:lnTo>
                    <a:pt x="1813" y="639"/>
                  </a:lnTo>
                  <a:lnTo>
                    <a:pt x="1820" y="631"/>
                  </a:lnTo>
                  <a:lnTo>
                    <a:pt x="1828" y="624"/>
                  </a:lnTo>
                  <a:lnTo>
                    <a:pt x="1836" y="617"/>
                  </a:lnTo>
                  <a:lnTo>
                    <a:pt x="1845" y="613"/>
                  </a:lnTo>
                  <a:lnTo>
                    <a:pt x="1854" y="608"/>
                  </a:lnTo>
                  <a:lnTo>
                    <a:pt x="1863" y="603"/>
                  </a:lnTo>
                  <a:lnTo>
                    <a:pt x="1873" y="600"/>
                  </a:lnTo>
                  <a:lnTo>
                    <a:pt x="1892" y="594"/>
                  </a:lnTo>
                  <a:lnTo>
                    <a:pt x="1912" y="592"/>
                  </a:lnTo>
                  <a:lnTo>
                    <a:pt x="1931" y="591"/>
                  </a:lnTo>
                  <a:lnTo>
                    <a:pt x="1951" y="593"/>
                  </a:lnTo>
                  <a:lnTo>
                    <a:pt x="1971" y="597"/>
                  </a:lnTo>
                  <a:lnTo>
                    <a:pt x="1990" y="601"/>
                  </a:lnTo>
                  <a:lnTo>
                    <a:pt x="2007" y="607"/>
                  </a:lnTo>
                  <a:lnTo>
                    <a:pt x="2025" y="613"/>
                  </a:lnTo>
                  <a:lnTo>
                    <a:pt x="2041" y="621"/>
                  </a:lnTo>
                  <a:lnTo>
                    <a:pt x="2056" y="628"/>
                  </a:lnTo>
                  <a:lnTo>
                    <a:pt x="2069" y="635"/>
                  </a:lnTo>
                  <a:lnTo>
                    <a:pt x="2080" y="640"/>
                  </a:lnTo>
                  <a:lnTo>
                    <a:pt x="2088" y="646"/>
                  </a:lnTo>
                  <a:lnTo>
                    <a:pt x="2095" y="651"/>
                  </a:lnTo>
                  <a:lnTo>
                    <a:pt x="2100" y="653"/>
                  </a:lnTo>
                  <a:lnTo>
                    <a:pt x="2101" y="654"/>
                  </a:lnTo>
                  <a:close/>
                </a:path>
              </a:pathLst>
            </a:custGeom>
            <a:solidFill>
              <a:srgbClr val="000000"/>
            </a:solidFill>
            <a:ln w="9525">
              <a:noFill/>
              <a:round/>
              <a:headEnd/>
              <a:tailEnd/>
            </a:ln>
          </p:spPr>
          <p:txBody>
            <a:bodyPr/>
            <a:lstStyle/>
            <a:p>
              <a:endParaRPr lang="fr-FR">
                <a:latin typeface="Calibri" pitchFamily="34" charset="0"/>
              </a:endParaRPr>
            </a:p>
          </p:txBody>
        </p:sp>
        <p:sp>
          <p:nvSpPr>
            <p:cNvPr id="15380" name="Freeform 10"/>
            <p:cNvSpPr>
              <a:spLocks/>
            </p:cNvSpPr>
            <p:nvPr/>
          </p:nvSpPr>
          <p:spPr bwMode="auto">
            <a:xfrm>
              <a:off x="2671" y="2540"/>
              <a:ext cx="604" cy="394"/>
            </a:xfrm>
            <a:custGeom>
              <a:avLst/>
              <a:gdLst>
                <a:gd name="T0" fmla="*/ 41 w 1209"/>
                <a:gd name="T1" fmla="*/ 186 h 788"/>
                <a:gd name="T2" fmla="*/ 54 w 1209"/>
                <a:gd name="T3" fmla="*/ 172 h 788"/>
                <a:gd name="T4" fmla="*/ 72 w 1209"/>
                <a:gd name="T5" fmla="*/ 162 h 788"/>
                <a:gd name="T6" fmla="*/ 88 w 1209"/>
                <a:gd name="T7" fmla="*/ 158 h 788"/>
                <a:gd name="T8" fmla="*/ 105 w 1209"/>
                <a:gd name="T9" fmla="*/ 158 h 788"/>
                <a:gd name="T10" fmla="*/ 117 w 1209"/>
                <a:gd name="T11" fmla="*/ 154 h 788"/>
                <a:gd name="T12" fmla="*/ 128 w 1209"/>
                <a:gd name="T13" fmla="*/ 137 h 788"/>
                <a:gd name="T14" fmla="*/ 145 w 1209"/>
                <a:gd name="T15" fmla="*/ 124 h 788"/>
                <a:gd name="T16" fmla="*/ 163 w 1209"/>
                <a:gd name="T17" fmla="*/ 117 h 788"/>
                <a:gd name="T18" fmla="*/ 180 w 1209"/>
                <a:gd name="T19" fmla="*/ 115 h 788"/>
                <a:gd name="T20" fmla="*/ 195 w 1209"/>
                <a:gd name="T21" fmla="*/ 118 h 788"/>
                <a:gd name="T22" fmla="*/ 204 w 1209"/>
                <a:gd name="T23" fmla="*/ 100 h 788"/>
                <a:gd name="T24" fmla="*/ 219 w 1209"/>
                <a:gd name="T25" fmla="*/ 86 h 788"/>
                <a:gd name="T26" fmla="*/ 236 w 1209"/>
                <a:gd name="T27" fmla="*/ 77 h 788"/>
                <a:gd name="T28" fmla="*/ 247 w 1209"/>
                <a:gd name="T29" fmla="*/ 75 h 788"/>
                <a:gd name="T30" fmla="*/ 257 w 1209"/>
                <a:gd name="T31" fmla="*/ 74 h 788"/>
                <a:gd name="T32" fmla="*/ 260 w 1209"/>
                <a:gd name="T33" fmla="*/ 62 h 788"/>
                <a:gd name="T34" fmla="*/ 262 w 1209"/>
                <a:gd name="T35" fmla="*/ 46 h 788"/>
                <a:gd name="T36" fmla="*/ 269 w 1209"/>
                <a:gd name="T37" fmla="*/ 29 h 788"/>
                <a:gd name="T38" fmla="*/ 277 w 1209"/>
                <a:gd name="T39" fmla="*/ 20 h 788"/>
                <a:gd name="T40" fmla="*/ 287 w 1209"/>
                <a:gd name="T41" fmla="*/ 13 h 788"/>
                <a:gd name="T42" fmla="*/ 297 w 1209"/>
                <a:gd name="T43" fmla="*/ 11 h 788"/>
                <a:gd name="T44" fmla="*/ 302 w 1209"/>
                <a:gd name="T45" fmla="*/ 11 h 788"/>
                <a:gd name="T46" fmla="*/ 293 w 1209"/>
                <a:gd name="T47" fmla="*/ 6 h 788"/>
                <a:gd name="T48" fmla="*/ 283 w 1209"/>
                <a:gd name="T49" fmla="*/ 3 h 788"/>
                <a:gd name="T50" fmla="*/ 273 w 1209"/>
                <a:gd name="T51" fmla="*/ 1 h 788"/>
                <a:gd name="T52" fmla="*/ 263 w 1209"/>
                <a:gd name="T53" fmla="*/ 0 h 788"/>
                <a:gd name="T54" fmla="*/ 252 w 1209"/>
                <a:gd name="T55" fmla="*/ 2 h 788"/>
                <a:gd name="T56" fmla="*/ 233 w 1209"/>
                <a:gd name="T57" fmla="*/ 12 h 788"/>
                <a:gd name="T58" fmla="*/ 217 w 1209"/>
                <a:gd name="T59" fmla="*/ 35 h 788"/>
                <a:gd name="T60" fmla="*/ 211 w 1209"/>
                <a:gd name="T61" fmla="*/ 63 h 788"/>
                <a:gd name="T62" fmla="*/ 196 w 1209"/>
                <a:gd name="T63" fmla="*/ 65 h 788"/>
                <a:gd name="T64" fmla="*/ 185 w 1209"/>
                <a:gd name="T65" fmla="*/ 57 h 788"/>
                <a:gd name="T66" fmla="*/ 172 w 1209"/>
                <a:gd name="T67" fmla="*/ 52 h 788"/>
                <a:gd name="T68" fmla="*/ 159 w 1209"/>
                <a:gd name="T69" fmla="*/ 51 h 788"/>
                <a:gd name="T70" fmla="*/ 146 w 1209"/>
                <a:gd name="T71" fmla="*/ 52 h 788"/>
                <a:gd name="T72" fmla="*/ 133 w 1209"/>
                <a:gd name="T73" fmla="*/ 56 h 788"/>
                <a:gd name="T74" fmla="*/ 112 w 1209"/>
                <a:gd name="T75" fmla="*/ 74 h 788"/>
                <a:gd name="T76" fmla="*/ 98 w 1209"/>
                <a:gd name="T77" fmla="*/ 98 h 788"/>
                <a:gd name="T78" fmla="*/ 94 w 1209"/>
                <a:gd name="T79" fmla="*/ 130 h 788"/>
                <a:gd name="T80" fmla="*/ 77 w 1209"/>
                <a:gd name="T81" fmla="*/ 115 h 788"/>
                <a:gd name="T82" fmla="*/ 65 w 1209"/>
                <a:gd name="T83" fmla="*/ 109 h 788"/>
                <a:gd name="T84" fmla="*/ 52 w 1209"/>
                <a:gd name="T85" fmla="*/ 106 h 788"/>
                <a:gd name="T86" fmla="*/ 39 w 1209"/>
                <a:gd name="T87" fmla="*/ 105 h 788"/>
                <a:gd name="T88" fmla="*/ 26 w 1209"/>
                <a:gd name="T89" fmla="*/ 107 h 788"/>
                <a:gd name="T90" fmla="*/ 16 w 1209"/>
                <a:gd name="T91" fmla="*/ 112 h 788"/>
                <a:gd name="T92" fmla="*/ 9 w 1209"/>
                <a:gd name="T93" fmla="*/ 116 h 788"/>
                <a:gd name="T94" fmla="*/ 3 w 1209"/>
                <a:gd name="T95" fmla="*/ 121 h 788"/>
                <a:gd name="T96" fmla="*/ 0 w 1209"/>
                <a:gd name="T97" fmla="*/ 157 h 788"/>
                <a:gd name="T98" fmla="*/ 7 w 1209"/>
                <a:gd name="T99" fmla="*/ 189 h 788"/>
                <a:gd name="T100" fmla="*/ 20 w 1209"/>
                <a:gd name="T101" fmla="*/ 191 h 788"/>
                <a:gd name="T102" fmla="*/ 32 w 1209"/>
                <a:gd name="T103" fmla="*/ 195 h 78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209"/>
                <a:gd name="T157" fmla="*/ 0 h 788"/>
                <a:gd name="T158" fmla="*/ 1209 w 1209"/>
                <a:gd name="T159" fmla="*/ 788 h 78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209" h="788">
                  <a:moveTo>
                    <a:pt x="144" y="788"/>
                  </a:moveTo>
                  <a:lnTo>
                    <a:pt x="153" y="766"/>
                  </a:lnTo>
                  <a:lnTo>
                    <a:pt x="166" y="744"/>
                  </a:lnTo>
                  <a:lnTo>
                    <a:pt x="180" y="724"/>
                  </a:lnTo>
                  <a:lnTo>
                    <a:pt x="198" y="705"/>
                  </a:lnTo>
                  <a:lnTo>
                    <a:pt x="218" y="688"/>
                  </a:lnTo>
                  <a:lnTo>
                    <a:pt x="240" y="672"/>
                  </a:lnTo>
                  <a:lnTo>
                    <a:pt x="264" y="658"/>
                  </a:lnTo>
                  <a:lnTo>
                    <a:pt x="289" y="647"/>
                  </a:lnTo>
                  <a:lnTo>
                    <a:pt x="311" y="639"/>
                  </a:lnTo>
                  <a:lnTo>
                    <a:pt x="333" y="633"/>
                  </a:lnTo>
                  <a:lnTo>
                    <a:pt x="355" y="629"/>
                  </a:lnTo>
                  <a:lnTo>
                    <a:pt x="377" y="627"/>
                  </a:lnTo>
                  <a:lnTo>
                    <a:pt x="399" y="628"/>
                  </a:lnTo>
                  <a:lnTo>
                    <a:pt x="421" y="629"/>
                  </a:lnTo>
                  <a:lnTo>
                    <a:pt x="442" y="634"/>
                  </a:lnTo>
                  <a:lnTo>
                    <a:pt x="462" y="640"/>
                  </a:lnTo>
                  <a:lnTo>
                    <a:pt x="470" y="615"/>
                  </a:lnTo>
                  <a:lnTo>
                    <a:pt x="482" y="591"/>
                  </a:lnTo>
                  <a:lnTo>
                    <a:pt x="497" y="568"/>
                  </a:lnTo>
                  <a:lnTo>
                    <a:pt x="515" y="548"/>
                  </a:lnTo>
                  <a:lnTo>
                    <a:pt x="536" y="528"/>
                  </a:lnTo>
                  <a:lnTo>
                    <a:pt x="559" y="511"/>
                  </a:lnTo>
                  <a:lnTo>
                    <a:pt x="583" y="496"/>
                  </a:lnTo>
                  <a:lnTo>
                    <a:pt x="611" y="483"/>
                  </a:lnTo>
                  <a:lnTo>
                    <a:pt x="633" y="475"/>
                  </a:lnTo>
                  <a:lnTo>
                    <a:pt x="655" y="469"/>
                  </a:lnTo>
                  <a:lnTo>
                    <a:pt x="677" y="466"/>
                  </a:lnTo>
                  <a:lnTo>
                    <a:pt x="699" y="463"/>
                  </a:lnTo>
                  <a:lnTo>
                    <a:pt x="720" y="463"/>
                  </a:lnTo>
                  <a:lnTo>
                    <a:pt x="742" y="466"/>
                  </a:lnTo>
                  <a:lnTo>
                    <a:pt x="763" y="469"/>
                  </a:lnTo>
                  <a:lnTo>
                    <a:pt x="783" y="475"/>
                  </a:lnTo>
                  <a:lnTo>
                    <a:pt x="791" y="450"/>
                  </a:lnTo>
                  <a:lnTo>
                    <a:pt x="802" y="424"/>
                  </a:lnTo>
                  <a:lnTo>
                    <a:pt x="817" y="401"/>
                  </a:lnTo>
                  <a:lnTo>
                    <a:pt x="835" y="379"/>
                  </a:lnTo>
                  <a:lnTo>
                    <a:pt x="855" y="360"/>
                  </a:lnTo>
                  <a:lnTo>
                    <a:pt x="879" y="341"/>
                  </a:lnTo>
                  <a:lnTo>
                    <a:pt x="905" y="325"/>
                  </a:lnTo>
                  <a:lnTo>
                    <a:pt x="934" y="313"/>
                  </a:lnTo>
                  <a:lnTo>
                    <a:pt x="947" y="308"/>
                  </a:lnTo>
                  <a:lnTo>
                    <a:pt x="960" y="303"/>
                  </a:lnTo>
                  <a:lnTo>
                    <a:pt x="974" y="300"/>
                  </a:lnTo>
                  <a:lnTo>
                    <a:pt x="988" y="298"/>
                  </a:lnTo>
                  <a:lnTo>
                    <a:pt x="1002" y="295"/>
                  </a:lnTo>
                  <a:lnTo>
                    <a:pt x="1015" y="294"/>
                  </a:lnTo>
                  <a:lnTo>
                    <a:pt x="1028" y="293"/>
                  </a:lnTo>
                  <a:lnTo>
                    <a:pt x="1042" y="293"/>
                  </a:lnTo>
                  <a:lnTo>
                    <a:pt x="1041" y="272"/>
                  </a:lnTo>
                  <a:lnTo>
                    <a:pt x="1041" y="250"/>
                  </a:lnTo>
                  <a:lnTo>
                    <a:pt x="1042" y="228"/>
                  </a:lnTo>
                  <a:lnTo>
                    <a:pt x="1045" y="205"/>
                  </a:lnTo>
                  <a:lnTo>
                    <a:pt x="1051" y="182"/>
                  </a:lnTo>
                  <a:lnTo>
                    <a:pt x="1058" y="160"/>
                  </a:lnTo>
                  <a:lnTo>
                    <a:pt x="1067" y="139"/>
                  </a:lnTo>
                  <a:lnTo>
                    <a:pt x="1079" y="118"/>
                  </a:lnTo>
                  <a:lnTo>
                    <a:pt x="1089" y="103"/>
                  </a:lnTo>
                  <a:lnTo>
                    <a:pt x="1100" y="90"/>
                  </a:lnTo>
                  <a:lnTo>
                    <a:pt x="1111" y="78"/>
                  </a:lnTo>
                  <a:lnTo>
                    <a:pt x="1124" y="68"/>
                  </a:lnTo>
                  <a:lnTo>
                    <a:pt x="1138" y="59"/>
                  </a:lnTo>
                  <a:lnTo>
                    <a:pt x="1151" y="52"/>
                  </a:lnTo>
                  <a:lnTo>
                    <a:pt x="1166" y="46"/>
                  </a:lnTo>
                  <a:lnTo>
                    <a:pt x="1181" y="43"/>
                  </a:lnTo>
                  <a:lnTo>
                    <a:pt x="1189" y="42"/>
                  </a:lnTo>
                  <a:lnTo>
                    <a:pt x="1196" y="42"/>
                  </a:lnTo>
                  <a:lnTo>
                    <a:pt x="1203" y="41"/>
                  </a:lnTo>
                  <a:lnTo>
                    <a:pt x="1209" y="41"/>
                  </a:lnTo>
                  <a:lnTo>
                    <a:pt x="1198" y="35"/>
                  </a:lnTo>
                  <a:lnTo>
                    <a:pt x="1186" y="29"/>
                  </a:lnTo>
                  <a:lnTo>
                    <a:pt x="1173" y="23"/>
                  </a:lnTo>
                  <a:lnTo>
                    <a:pt x="1161" y="19"/>
                  </a:lnTo>
                  <a:lnTo>
                    <a:pt x="1148" y="14"/>
                  </a:lnTo>
                  <a:lnTo>
                    <a:pt x="1135" y="11"/>
                  </a:lnTo>
                  <a:lnTo>
                    <a:pt x="1121" y="7"/>
                  </a:lnTo>
                  <a:lnTo>
                    <a:pt x="1109" y="4"/>
                  </a:lnTo>
                  <a:lnTo>
                    <a:pt x="1095" y="3"/>
                  </a:lnTo>
                  <a:lnTo>
                    <a:pt x="1081" y="2"/>
                  </a:lnTo>
                  <a:lnTo>
                    <a:pt x="1067" y="0"/>
                  </a:lnTo>
                  <a:lnTo>
                    <a:pt x="1053" y="0"/>
                  </a:lnTo>
                  <a:lnTo>
                    <a:pt x="1038" y="2"/>
                  </a:lnTo>
                  <a:lnTo>
                    <a:pt x="1025" y="4"/>
                  </a:lnTo>
                  <a:lnTo>
                    <a:pt x="1011" y="6"/>
                  </a:lnTo>
                  <a:lnTo>
                    <a:pt x="996" y="10"/>
                  </a:lnTo>
                  <a:lnTo>
                    <a:pt x="962" y="23"/>
                  </a:lnTo>
                  <a:lnTo>
                    <a:pt x="932" y="45"/>
                  </a:lnTo>
                  <a:lnTo>
                    <a:pt x="908" y="72"/>
                  </a:lnTo>
                  <a:lnTo>
                    <a:pt x="888" y="103"/>
                  </a:lnTo>
                  <a:lnTo>
                    <a:pt x="870" y="139"/>
                  </a:lnTo>
                  <a:lnTo>
                    <a:pt x="859" y="175"/>
                  </a:lnTo>
                  <a:lnTo>
                    <a:pt x="851" y="215"/>
                  </a:lnTo>
                  <a:lnTo>
                    <a:pt x="846" y="253"/>
                  </a:lnTo>
                  <a:lnTo>
                    <a:pt x="843" y="307"/>
                  </a:lnTo>
                  <a:lnTo>
                    <a:pt x="802" y="271"/>
                  </a:lnTo>
                  <a:lnTo>
                    <a:pt x="787" y="258"/>
                  </a:lnTo>
                  <a:lnTo>
                    <a:pt x="772" y="248"/>
                  </a:lnTo>
                  <a:lnTo>
                    <a:pt x="756" y="238"/>
                  </a:lnTo>
                  <a:lnTo>
                    <a:pt x="740" y="230"/>
                  </a:lnTo>
                  <a:lnTo>
                    <a:pt x="723" y="223"/>
                  </a:lnTo>
                  <a:lnTo>
                    <a:pt x="705" y="217"/>
                  </a:lnTo>
                  <a:lnTo>
                    <a:pt x="689" y="211"/>
                  </a:lnTo>
                  <a:lnTo>
                    <a:pt x="672" y="208"/>
                  </a:lnTo>
                  <a:lnTo>
                    <a:pt x="654" y="205"/>
                  </a:lnTo>
                  <a:lnTo>
                    <a:pt x="636" y="205"/>
                  </a:lnTo>
                  <a:lnTo>
                    <a:pt x="619" y="205"/>
                  </a:lnTo>
                  <a:lnTo>
                    <a:pt x="602" y="207"/>
                  </a:lnTo>
                  <a:lnTo>
                    <a:pt x="584" y="210"/>
                  </a:lnTo>
                  <a:lnTo>
                    <a:pt x="567" y="215"/>
                  </a:lnTo>
                  <a:lnTo>
                    <a:pt x="550" y="220"/>
                  </a:lnTo>
                  <a:lnTo>
                    <a:pt x="534" y="227"/>
                  </a:lnTo>
                  <a:lnTo>
                    <a:pt x="503" y="245"/>
                  </a:lnTo>
                  <a:lnTo>
                    <a:pt x="475" y="266"/>
                  </a:lnTo>
                  <a:lnTo>
                    <a:pt x="450" y="293"/>
                  </a:lnTo>
                  <a:lnTo>
                    <a:pt x="428" y="322"/>
                  </a:lnTo>
                  <a:lnTo>
                    <a:pt x="409" y="354"/>
                  </a:lnTo>
                  <a:lnTo>
                    <a:pt x="395" y="390"/>
                  </a:lnTo>
                  <a:lnTo>
                    <a:pt x="386" y="427"/>
                  </a:lnTo>
                  <a:lnTo>
                    <a:pt x="380" y="466"/>
                  </a:lnTo>
                  <a:lnTo>
                    <a:pt x="378" y="518"/>
                  </a:lnTo>
                  <a:lnTo>
                    <a:pt x="338" y="484"/>
                  </a:lnTo>
                  <a:lnTo>
                    <a:pt x="323" y="473"/>
                  </a:lnTo>
                  <a:lnTo>
                    <a:pt x="308" y="462"/>
                  </a:lnTo>
                  <a:lnTo>
                    <a:pt x="292" y="453"/>
                  </a:lnTo>
                  <a:lnTo>
                    <a:pt x="277" y="445"/>
                  </a:lnTo>
                  <a:lnTo>
                    <a:pt x="260" y="438"/>
                  </a:lnTo>
                  <a:lnTo>
                    <a:pt x="243" y="432"/>
                  </a:lnTo>
                  <a:lnTo>
                    <a:pt x="226" y="428"/>
                  </a:lnTo>
                  <a:lnTo>
                    <a:pt x="210" y="424"/>
                  </a:lnTo>
                  <a:lnTo>
                    <a:pt x="193" y="422"/>
                  </a:lnTo>
                  <a:lnTo>
                    <a:pt x="175" y="422"/>
                  </a:lnTo>
                  <a:lnTo>
                    <a:pt x="158" y="422"/>
                  </a:lnTo>
                  <a:lnTo>
                    <a:pt x="141" y="424"/>
                  </a:lnTo>
                  <a:lnTo>
                    <a:pt x="124" y="427"/>
                  </a:lnTo>
                  <a:lnTo>
                    <a:pt x="107" y="431"/>
                  </a:lnTo>
                  <a:lnTo>
                    <a:pt x="90" y="437"/>
                  </a:lnTo>
                  <a:lnTo>
                    <a:pt x="74" y="444"/>
                  </a:lnTo>
                  <a:lnTo>
                    <a:pt x="65" y="448"/>
                  </a:lnTo>
                  <a:lnTo>
                    <a:pt x="56" y="453"/>
                  </a:lnTo>
                  <a:lnTo>
                    <a:pt x="46" y="459"/>
                  </a:lnTo>
                  <a:lnTo>
                    <a:pt x="38" y="465"/>
                  </a:lnTo>
                  <a:lnTo>
                    <a:pt x="29" y="471"/>
                  </a:lnTo>
                  <a:lnTo>
                    <a:pt x="21" y="478"/>
                  </a:lnTo>
                  <a:lnTo>
                    <a:pt x="13" y="485"/>
                  </a:lnTo>
                  <a:lnTo>
                    <a:pt x="5" y="492"/>
                  </a:lnTo>
                  <a:lnTo>
                    <a:pt x="0" y="560"/>
                  </a:lnTo>
                  <a:lnTo>
                    <a:pt x="0" y="627"/>
                  </a:lnTo>
                  <a:lnTo>
                    <a:pt x="4" y="693"/>
                  </a:lnTo>
                  <a:lnTo>
                    <a:pt x="12" y="756"/>
                  </a:lnTo>
                  <a:lnTo>
                    <a:pt x="30" y="756"/>
                  </a:lnTo>
                  <a:lnTo>
                    <a:pt x="47" y="757"/>
                  </a:lnTo>
                  <a:lnTo>
                    <a:pt x="65" y="759"/>
                  </a:lnTo>
                  <a:lnTo>
                    <a:pt x="82" y="763"/>
                  </a:lnTo>
                  <a:lnTo>
                    <a:pt x="99" y="768"/>
                  </a:lnTo>
                  <a:lnTo>
                    <a:pt x="114" y="773"/>
                  </a:lnTo>
                  <a:lnTo>
                    <a:pt x="130" y="780"/>
                  </a:lnTo>
                  <a:lnTo>
                    <a:pt x="144" y="788"/>
                  </a:lnTo>
                  <a:close/>
                </a:path>
              </a:pathLst>
            </a:custGeom>
            <a:solidFill>
              <a:srgbClr val="7C0000"/>
            </a:solidFill>
            <a:ln w="9525">
              <a:noFill/>
              <a:round/>
              <a:headEnd/>
              <a:tailEnd/>
            </a:ln>
          </p:spPr>
          <p:txBody>
            <a:bodyPr/>
            <a:lstStyle/>
            <a:p>
              <a:endParaRPr lang="fr-FR">
                <a:latin typeface="Calibri" pitchFamily="34" charset="0"/>
              </a:endParaRPr>
            </a:p>
          </p:txBody>
        </p:sp>
        <p:sp>
          <p:nvSpPr>
            <p:cNvPr id="15381" name="Freeform 11"/>
            <p:cNvSpPr>
              <a:spLocks/>
            </p:cNvSpPr>
            <p:nvPr/>
          </p:nvSpPr>
          <p:spPr bwMode="auto">
            <a:xfrm>
              <a:off x="2356" y="2314"/>
              <a:ext cx="976" cy="653"/>
            </a:xfrm>
            <a:custGeom>
              <a:avLst/>
              <a:gdLst>
                <a:gd name="T0" fmla="*/ 175 w 1952"/>
                <a:gd name="T1" fmla="*/ 18 h 1306"/>
                <a:gd name="T2" fmla="*/ 196 w 1952"/>
                <a:gd name="T3" fmla="*/ 11 h 1306"/>
                <a:gd name="T4" fmla="*/ 217 w 1952"/>
                <a:gd name="T5" fmla="*/ 5 h 1306"/>
                <a:gd name="T6" fmla="*/ 238 w 1952"/>
                <a:gd name="T7" fmla="*/ 3 h 1306"/>
                <a:gd name="T8" fmla="*/ 259 w 1952"/>
                <a:gd name="T9" fmla="*/ 1 h 1306"/>
                <a:gd name="T10" fmla="*/ 280 w 1952"/>
                <a:gd name="T11" fmla="*/ 0 h 1306"/>
                <a:gd name="T12" fmla="*/ 302 w 1952"/>
                <a:gd name="T13" fmla="*/ 1 h 1306"/>
                <a:gd name="T14" fmla="*/ 322 w 1952"/>
                <a:gd name="T15" fmla="*/ 5 h 1306"/>
                <a:gd name="T16" fmla="*/ 343 w 1952"/>
                <a:gd name="T17" fmla="*/ 9 h 1306"/>
                <a:gd name="T18" fmla="*/ 363 w 1952"/>
                <a:gd name="T19" fmla="*/ 15 h 1306"/>
                <a:gd name="T20" fmla="*/ 382 w 1952"/>
                <a:gd name="T21" fmla="*/ 23 h 1306"/>
                <a:gd name="T22" fmla="*/ 408 w 1952"/>
                <a:gd name="T23" fmla="*/ 37 h 1306"/>
                <a:gd name="T24" fmla="*/ 431 w 1952"/>
                <a:gd name="T25" fmla="*/ 53 h 1306"/>
                <a:gd name="T26" fmla="*/ 452 w 1952"/>
                <a:gd name="T27" fmla="*/ 73 h 1306"/>
                <a:gd name="T28" fmla="*/ 470 w 1952"/>
                <a:gd name="T29" fmla="*/ 93 h 1306"/>
                <a:gd name="T30" fmla="*/ 484 w 1952"/>
                <a:gd name="T31" fmla="*/ 117 h 1306"/>
                <a:gd name="T32" fmla="*/ 480 w 1952"/>
                <a:gd name="T33" fmla="*/ 119 h 1306"/>
                <a:gd name="T34" fmla="*/ 467 w 1952"/>
                <a:gd name="T35" fmla="*/ 111 h 1306"/>
                <a:gd name="T36" fmla="*/ 451 w 1952"/>
                <a:gd name="T37" fmla="*/ 104 h 1306"/>
                <a:gd name="T38" fmla="*/ 434 w 1952"/>
                <a:gd name="T39" fmla="*/ 100 h 1306"/>
                <a:gd name="T40" fmla="*/ 416 w 1952"/>
                <a:gd name="T41" fmla="*/ 100 h 1306"/>
                <a:gd name="T42" fmla="*/ 393 w 1952"/>
                <a:gd name="T43" fmla="*/ 106 h 1306"/>
                <a:gd name="T44" fmla="*/ 371 w 1952"/>
                <a:gd name="T45" fmla="*/ 126 h 1306"/>
                <a:gd name="T46" fmla="*/ 359 w 1952"/>
                <a:gd name="T47" fmla="*/ 154 h 1306"/>
                <a:gd name="T48" fmla="*/ 349 w 1952"/>
                <a:gd name="T49" fmla="*/ 159 h 1306"/>
                <a:gd name="T50" fmla="*/ 336 w 1952"/>
                <a:gd name="T51" fmla="*/ 154 h 1306"/>
                <a:gd name="T52" fmla="*/ 322 w 1952"/>
                <a:gd name="T53" fmla="*/ 151 h 1306"/>
                <a:gd name="T54" fmla="*/ 308 w 1952"/>
                <a:gd name="T55" fmla="*/ 152 h 1306"/>
                <a:gd name="T56" fmla="*/ 295 w 1952"/>
                <a:gd name="T57" fmla="*/ 154 h 1306"/>
                <a:gd name="T58" fmla="*/ 277 w 1952"/>
                <a:gd name="T59" fmla="*/ 162 h 1306"/>
                <a:gd name="T60" fmla="*/ 257 w 1952"/>
                <a:gd name="T61" fmla="*/ 181 h 1306"/>
                <a:gd name="T62" fmla="*/ 244 w 1952"/>
                <a:gd name="T63" fmla="*/ 207 h 1306"/>
                <a:gd name="T64" fmla="*/ 233 w 1952"/>
                <a:gd name="T65" fmla="*/ 212 h 1306"/>
                <a:gd name="T66" fmla="*/ 220 w 1952"/>
                <a:gd name="T67" fmla="*/ 207 h 1306"/>
                <a:gd name="T68" fmla="*/ 206 w 1952"/>
                <a:gd name="T69" fmla="*/ 205 h 1306"/>
                <a:gd name="T70" fmla="*/ 193 w 1952"/>
                <a:gd name="T71" fmla="*/ 205 h 1306"/>
                <a:gd name="T72" fmla="*/ 179 w 1952"/>
                <a:gd name="T73" fmla="*/ 208 h 1306"/>
                <a:gd name="T74" fmla="*/ 162 w 1952"/>
                <a:gd name="T75" fmla="*/ 216 h 1306"/>
                <a:gd name="T76" fmla="*/ 141 w 1952"/>
                <a:gd name="T77" fmla="*/ 236 h 1306"/>
                <a:gd name="T78" fmla="*/ 128 w 1952"/>
                <a:gd name="T79" fmla="*/ 263 h 1306"/>
                <a:gd name="T80" fmla="*/ 117 w 1952"/>
                <a:gd name="T81" fmla="*/ 268 h 1306"/>
                <a:gd name="T82" fmla="*/ 104 w 1952"/>
                <a:gd name="T83" fmla="*/ 263 h 1306"/>
                <a:gd name="T84" fmla="*/ 90 w 1952"/>
                <a:gd name="T85" fmla="*/ 260 h 1306"/>
                <a:gd name="T86" fmla="*/ 76 w 1952"/>
                <a:gd name="T87" fmla="*/ 261 h 1306"/>
                <a:gd name="T88" fmla="*/ 62 w 1952"/>
                <a:gd name="T89" fmla="*/ 264 h 1306"/>
                <a:gd name="T90" fmla="*/ 49 w 1952"/>
                <a:gd name="T91" fmla="*/ 269 h 1306"/>
                <a:gd name="T92" fmla="*/ 31 w 1952"/>
                <a:gd name="T93" fmla="*/ 283 h 1306"/>
                <a:gd name="T94" fmla="*/ 14 w 1952"/>
                <a:gd name="T95" fmla="*/ 312 h 1306"/>
                <a:gd name="T96" fmla="*/ 1 w 1952"/>
                <a:gd name="T97" fmla="*/ 282 h 1306"/>
                <a:gd name="T98" fmla="*/ 5 w 1952"/>
                <a:gd name="T99" fmla="*/ 214 h 1306"/>
                <a:gd name="T100" fmla="*/ 27 w 1952"/>
                <a:gd name="T101" fmla="*/ 151 h 1306"/>
                <a:gd name="T102" fmla="*/ 65 w 1952"/>
                <a:gd name="T103" fmla="*/ 93 h 1306"/>
                <a:gd name="T104" fmla="*/ 119 w 1952"/>
                <a:gd name="T105" fmla="*/ 46 h 130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52"/>
                <a:gd name="T160" fmla="*/ 0 h 1306"/>
                <a:gd name="T161" fmla="*/ 1952 w 1952"/>
                <a:gd name="T162" fmla="*/ 1306 h 130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52" h="1306">
                  <a:moveTo>
                    <a:pt x="645" y="92"/>
                  </a:moveTo>
                  <a:lnTo>
                    <a:pt x="672" y="80"/>
                  </a:lnTo>
                  <a:lnTo>
                    <a:pt x="700" y="70"/>
                  </a:lnTo>
                  <a:lnTo>
                    <a:pt x="726" y="61"/>
                  </a:lnTo>
                  <a:lnTo>
                    <a:pt x="754" y="52"/>
                  </a:lnTo>
                  <a:lnTo>
                    <a:pt x="781" y="44"/>
                  </a:lnTo>
                  <a:lnTo>
                    <a:pt x="809" y="36"/>
                  </a:lnTo>
                  <a:lnTo>
                    <a:pt x="837" y="29"/>
                  </a:lnTo>
                  <a:lnTo>
                    <a:pt x="865" y="23"/>
                  </a:lnTo>
                  <a:lnTo>
                    <a:pt x="893" y="17"/>
                  </a:lnTo>
                  <a:lnTo>
                    <a:pt x="922" y="13"/>
                  </a:lnTo>
                  <a:lnTo>
                    <a:pt x="950" y="9"/>
                  </a:lnTo>
                  <a:lnTo>
                    <a:pt x="978" y="6"/>
                  </a:lnTo>
                  <a:lnTo>
                    <a:pt x="1006" y="3"/>
                  </a:lnTo>
                  <a:lnTo>
                    <a:pt x="1035" y="1"/>
                  </a:lnTo>
                  <a:lnTo>
                    <a:pt x="1064" y="0"/>
                  </a:lnTo>
                  <a:lnTo>
                    <a:pt x="1092" y="0"/>
                  </a:lnTo>
                  <a:lnTo>
                    <a:pt x="1120" y="0"/>
                  </a:lnTo>
                  <a:lnTo>
                    <a:pt x="1149" y="1"/>
                  </a:lnTo>
                  <a:lnTo>
                    <a:pt x="1177" y="3"/>
                  </a:lnTo>
                  <a:lnTo>
                    <a:pt x="1205" y="6"/>
                  </a:lnTo>
                  <a:lnTo>
                    <a:pt x="1233" y="9"/>
                  </a:lnTo>
                  <a:lnTo>
                    <a:pt x="1261" y="13"/>
                  </a:lnTo>
                  <a:lnTo>
                    <a:pt x="1288" y="17"/>
                  </a:lnTo>
                  <a:lnTo>
                    <a:pt x="1316" y="23"/>
                  </a:lnTo>
                  <a:lnTo>
                    <a:pt x="1344" y="29"/>
                  </a:lnTo>
                  <a:lnTo>
                    <a:pt x="1370" y="36"/>
                  </a:lnTo>
                  <a:lnTo>
                    <a:pt x="1398" y="44"/>
                  </a:lnTo>
                  <a:lnTo>
                    <a:pt x="1424" y="52"/>
                  </a:lnTo>
                  <a:lnTo>
                    <a:pt x="1451" y="61"/>
                  </a:lnTo>
                  <a:lnTo>
                    <a:pt x="1477" y="70"/>
                  </a:lnTo>
                  <a:lnTo>
                    <a:pt x="1503" y="80"/>
                  </a:lnTo>
                  <a:lnTo>
                    <a:pt x="1528" y="92"/>
                  </a:lnTo>
                  <a:lnTo>
                    <a:pt x="1564" y="109"/>
                  </a:lnTo>
                  <a:lnTo>
                    <a:pt x="1597" y="128"/>
                  </a:lnTo>
                  <a:lnTo>
                    <a:pt x="1631" y="147"/>
                  </a:lnTo>
                  <a:lnTo>
                    <a:pt x="1663" y="168"/>
                  </a:lnTo>
                  <a:lnTo>
                    <a:pt x="1694" y="190"/>
                  </a:lnTo>
                  <a:lnTo>
                    <a:pt x="1724" y="213"/>
                  </a:lnTo>
                  <a:lnTo>
                    <a:pt x="1753" y="237"/>
                  </a:lnTo>
                  <a:lnTo>
                    <a:pt x="1780" y="262"/>
                  </a:lnTo>
                  <a:lnTo>
                    <a:pt x="1806" y="290"/>
                  </a:lnTo>
                  <a:lnTo>
                    <a:pt x="1831" y="318"/>
                  </a:lnTo>
                  <a:lnTo>
                    <a:pt x="1854" y="345"/>
                  </a:lnTo>
                  <a:lnTo>
                    <a:pt x="1877" y="375"/>
                  </a:lnTo>
                  <a:lnTo>
                    <a:pt x="1898" y="406"/>
                  </a:lnTo>
                  <a:lnTo>
                    <a:pt x="1918" y="438"/>
                  </a:lnTo>
                  <a:lnTo>
                    <a:pt x="1935" y="470"/>
                  </a:lnTo>
                  <a:lnTo>
                    <a:pt x="1952" y="503"/>
                  </a:lnTo>
                  <a:lnTo>
                    <a:pt x="1937" y="491"/>
                  </a:lnTo>
                  <a:lnTo>
                    <a:pt x="1920" y="479"/>
                  </a:lnTo>
                  <a:lnTo>
                    <a:pt x="1903" y="468"/>
                  </a:lnTo>
                  <a:lnTo>
                    <a:pt x="1885" y="456"/>
                  </a:lnTo>
                  <a:lnTo>
                    <a:pt x="1866" y="446"/>
                  </a:lnTo>
                  <a:lnTo>
                    <a:pt x="1846" y="435"/>
                  </a:lnTo>
                  <a:lnTo>
                    <a:pt x="1825" y="426"/>
                  </a:lnTo>
                  <a:lnTo>
                    <a:pt x="1803" y="418"/>
                  </a:lnTo>
                  <a:lnTo>
                    <a:pt x="1782" y="411"/>
                  </a:lnTo>
                  <a:lnTo>
                    <a:pt x="1759" y="405"/>
                  </a:lnTo>
                  <a:lnTo>
                    <a:pt x="1735" y="401"/>
                  </a:lnTo>
                  <a:lnTo>
                    <a:pt x="1711" y="398"/>
                  </a:lnTo>
                  <a:lnTo>
                    <a:pt x="1686" y="398"/>
                  </a:lnTo>
                  <a:lnTo>
                    <a:pt x="1662" y="400"/>
                  </a:lnTo>
                  <a:lnTo>
                    <a:pt x="1636" y="404"/>
                  </a:lnTo>
                  <a:lnTo>
                    <a:pt x="1610" y="410"/>
                  </a:lnTo>
                  <a:lnTo>
                    <a:pt x="1571" y="425"/>
                  </a:lnTo>
                  <a:lnTo>
                    <a:pt x="1537" y="447"/>
                  </a:lnTo>
                  <a:lnTo>
                    <a:pt x="1508" y="474"/>
                  </a:lnTo>
                  <a:lnTo>
                    <a:pt x="1483" y="506"/>
                  </a:lnTo>
                  <a:lnTo>
                    <a:pt x="1464" y="540"/>
                  </a:lnTo>
                  <a:lnTo>
                    <a:pt x="1447" y="577"/>
                  </a:lnTo>
                  <a:lnTo>
                    <a:pt x="1436" y="615"/>
                  </a:lnTo>
                  <a:lnTo>
                    <a:pt x="1428" y="653"/>
                  </a:lnTo>
                  <a:lnTo>
                    <a:pt x="1412" y="643"/>
                  </a:lnTo>
                  <a:lnTo>
                    <a:pt x="1394" y="635"/>
                  </a:lnTo>
                  <a:lnTo>
                    <a:pt x="1377" y="626"/>
                  </a:lnTo>
                  <a:lnTo>
                    <a:pt x="1359" y="620"/>
                  </a:lnTo>
                  <a:lnTo>
                    <a:pt x="1341" y="614"/>
                  </a:lnTo>
                  <a:lnTo>
                    <a:pt x="1323" y="609"/>
                  </a:lnTo>
                  <a:lnTo>
                    <a:pt x="1305" y="606"/>
                  </a:lnTo>
                  <a:lnTo>
                    <a:pt x="1286" y="603"/>
                  </a:lnTo>
                  <a:lnTo>
                    <a:pt x="1268" y="603"/>
                  </a:lnTo>
                  <a:lnTo>
                    <a:pt x="1249" y="603"/>
                  </a:lnTo>
                  <a:lnTo>
                    <a:pt x="1231" y="605"/>
                  </a:lnTo>
                  <a:lnTo>
                    <a:pt x="1212" y="607"/>
                  </a:lnTo>
                  <a:lnTo>
                    <a:pt x="1194" y="611"/>
                  </a:lnTo>
                  <a:lnTo>
                    <a:pt x="1177" y="616"/>
                  </a:lnTo>
                  <a:lnTo>
                    <a:pt x="1158" y="622"/>
                  </a:lnTo>
                  <a:lnTo>
                    <a:pt x="1141" y="630"/>
                  </a:lnTo>
                  <a:lnTo>
                    <a:pt x="1107" y="648"/>
                  </a:lnTo>
                  <a:lnTo>
                    <a:pt x="1077" y="670"/>
                  </a:lnTo>
                  <a:lnTo>
                    <a:pt x="1050" y="697"/>
                  </a:lnTo>
                  <a:lnTo>
                    <a:pt x="1026" y="726"/>
                  </a:lnTo>
                  <a:lnTo>
                    <a:pt x="1005" y="758"/>
                  </a:lnTo>
                  <a:lnTo>
                    <a:pt x="988" y="792"/>
                  </a:lnTo>
                  <a:lnTo>
                    <a:pt x="974" y="829"/>
                  </a:lnTo>
                  <a:lnTo>
                    <a:pt x="963" y="867"/>
                  </a:lnTo>
                  <a:lnTo>
                    <a:pt x="947" y="858"/>
                  </a:lnTo>
                  <a:lnTo>
                    <a:pt x="930" y="849"/>
                  </a:lnTo>
                  <a:lnTo>
                    <a:pt x="913" y="842"/>
                  </a:lnTo>
                  <a:lnTo>
                    <a:pt x="895" y="835"/>
                  </a:lnTo>
                  <a:lnTo>
                    <a:pt x="878" y="830"/>
                  </a:lnTo>
                  <a:lnTo>
                    <a:pt x="860" y="826"/>
                  </a:lnTo>
                  <a:lnTo>
                    <a:pt x="842" y="822"/>
                  </a:lnTo>
                  <a:lnTo>
                    <a:pt x="824" y="821"/>
                  </a:lnTo>
                  <a:lnTo>
                    <a:pt x="806" y="820"/>
                  </a:lnTo>
                  <a:lnTo>
                    <a:pt x="787" y="820"/>
                  </a:lnTo>
                  <a:lnTo>
                    <a:pt x="769" y="822"/>
                  </a:lnTo>
                  <a:lnTo>
                    <a:pt x="751" y="825"/>
                  </a:lnTo>
                  <a:lnTo>
                    <a:pt x="733" y="828"/>
                  </a:lnTo>
                  <a:lnTo>
                    <a:pt x="714" y="834"/>
                  </a:lnTo>
                  <a:lnTo>
                    <a:pt x="697" y="840"/>
                  </a:lnTo>
                  <a:lnTo>
                    <a:pt x="680" y="848"/>
                  </a:lnTo>
                  <a:lnTo>
                    <a:pt x="647" y="866"/>
                  </a:lnTo>
                  <a:lnTo>
                    <a:pt x="617" y="889"/>
                  </a:lnTo>
                  <a:lnTo>
                    <a:pt x="589" y="914"/>
                  </a:lnTo>
                  <a:lnTo>
                    <a:pt x="564" y="944"/>
                  </a:lnTo>
                  <a:lnTo>
                    <a:pt x="543" y="977"/>
                  </a:lnTo>
                  <a:lnTo>
                    <a:pt x="526" y="1011"/>
                  </a:lnTo>
                  <a:lnTo>
                    <a:pt x="512" y="1049"/>
                  </a:lnTo>
                  <a:lnTo>
                    <a:pt x="501" y="1088"/>
                  </a:lnTo>
                  <a:lnTo>
                    <a:pt x="485" y="1078"/>
                  </a:lnTo>
                  <a:lnTo>
                    <a:pt x="468" y="1070"/>
                  </a:lnTo>
                  <a:lnTo>
                    <a:pt x="451" y="1062"/>
                  </a:lnTo>
                  <a:lnTo>
                    <a:pt x="432" y="1055"/>
                  </a:lnTo>
                  <a:lnTo>
                    <a:pt x="415" y="1049"/>
                  </a:lnTo>
                  <a:lnTo>
                    <a:pt x="396" y="1045"/>
                  </a:lnTo>
                  <a:lnTo>
                    <a:pt x="378" y="1042"/>
                  </a:lnTo>
                  <a:lnTo>
                    <a:pt x="360" y="1040"/>
                  </a:lnTo>
                  <a:lnTo>
                    <a:pt x="341" y="1039"/>
                  </a:lnTo>
                  <a:lnTo>
                    <a:pt x="323" y="1039"/>
                  </a:lnTo>
                  <a:lnTo>
                    <a:pt x="304" y="1041"/>
                  </a:lnTo>
                  <a:lnTo>
                    <a:pt x="286" y="1043"/>
                  </a:lnTo>
                  <a:lnTo>
                    <a:pt x="269" y="1047"/>
                  </a:lnTo>
                  <a:lnTo>
                    <a:pt x="250" y="1053"/>
                  </a:lnTo>
                  <a:lnTo>
                    <a:pt x="232" y="1058"/>
                  </a:lnTo>
                  <a:lnTo>
                    <a:pt x="214" y="1066"/>
                  </a:lnTo>
                  <a:lnTo>
                    <a:pt x="194" y="1076"/>
                  </a:lnTo>
                  <a:lnTo>
                    <a:pt x="172" y="1088"/>
                  </a:lnTo>
                  <a:lnTo>
                    <a:pt x="148" y="1106"/>
                  </a:lnTo>
                  <a:lnTo>
                    <a:pt x="123" y="1129"/>
                  </a:lnTo>
                  <a:lnTo>
                    <a:pt x="99" y="1159"/>
                  </a:lnTo>
                  <a:lnTo>
                    <a:pt x="76" y="1197"/>
                  </a:lnTo>
                  <a:lnTo>
                    <a:pt x="55" y="1246"/>
                  </a:lnTo>
                  <a:lnTo>
                    <a:pt x="37" y="1306"/>
                  </a:lnTo>
                  <a:lnTo>
                    <a:pt x="15" y="1217"/>
                  </a:lnTo>
                  <a:lnTo>
                    <a:pt x="3" y="1128"/>
                  </a:lnTo>
                  <a:lnTo>
                    <a:pt x="0" y="1038"/>
                  </a:lnTo>
                  <a:lnTo>
                    <a:pt x="5" y="948"/>
                  </a:lnTo>
                  <a:lnTo>
                    <a:pt x="18" y="859"/>
                  </a:lnTo>
                  <a:lnTo>
                    <a:pt x="40" y="772"/>
                  </a:lnTo>
                  <a:lnTo>
                    <a:pt x="69" y="685"/>
                  </a:lnTo>
                  <a:lnTo>
                    <a:pt x="106" y="602"/>
                  </a:lnTo>
                  <a:lnTo>
                    <a:pt x="150" y="522"/>
                  </a:lnTo>
                  <a:lnTo>
                    <a:pt x="202" y="446"/>
                  </a:lnTo>
                  <a:lnTo>
                    <a:pt x="259" y="373"/>
                  </a:lnTo>
                  <a:lnTo>
                    <a:pt x="325" y="305"/>
                  </a:lnTo>
                  <a:lnTo>
                    <a:pt x="396" y="243"/>
                  </a:lnTo>
                  <a:lnTo>
                    <a:pt x="474" y="186"/>
                  </a:lnTo>
                  <a:lnTo>
                    <a:pt x="557" y="136"/>
                  </a:lnTo>
                  <a:lnTo>
                    <a:pt x="645" y="92"/>
                  </a:lnTo>
                  <a:close/>
                </a:path>
              </a:pathLst>
            </a:custGeom>
            <a:solidFill>
              <a:srgbClr val="FF1900"/>
            </a:solidFill>
            <a:ln w="9525">
              <a:noFill/>
              <a:round/>
              <a:headEnd/>
              <a:tailEnd/>
            </a:ln>
          </p:spPr>
          <p:txBody>
            <a:bodyPr/>
            <a:lstStyle/>
            <a:p>
              <a:endParaRPr lang="fr-FR">
                <a:latin typeface="Calibri" pitchFamily="34" charset="0"/>
              </a:endParaRPr>
            </a:p>
          </p:txBody>
        </p:sp>
        <p:sp>
          <p:nvSpPr>
            <p:cNvPr id="15382" name="Freeform 12"/>
            <p:cNvSpPr>
              <a:spLocks/>
            </p:cNvSpPr>
            <p:nvPr/>
          </p:nvSpPr>
          <p:spPr bwMode="auto">
            <a:xfrm>
              <a:off x="2374" y="2548"/>
              <a:ext cx="94" cy="364"/>
            </a:xfrm>
            <a:custGeom>
              <a:avLst/>
              <a:gdLst>
                <a:gd name="T0" fmla="*/ 47 w 187"/>
                <a:gd name="T1" fmla="*/ 0 h 727"/>
                <a:gd name="T2" fmla="*/ 40 w 187"/>
                <a:gd name="T3" fmla="*/ 10 h 727"/>
                <a:gd name="T4" fmla="*/ 33 w 187"/>
                <a:gd name="T5" fmla="*/ 20 h 727"/>
                <a:gd name="T6" fmla="*/ 27 w 187"/>
                <a:gd name="T7" fmla="*/ 30 h 727"/>
                <a:gd name="T8" fmla="*/ 22 w 187"/>
                <a:gd name="T9" fmla="*/ 41 h 727"/>
                <a:gd name="T10" fmla="*/ 17 w 187"/>
                <a:gd name="T11" fmla="*/ 52 h 727"/>
                <a:gd name="T12" fmla="*/ 12 w 187"/>
                <a:gd name="T13" fmla="*/ 63 h 727"/>
                <a:gd name="T14" fmla="*/ 9 w 187"/>
                <a:gd name="T15" fmla="*/ 75 h 727"/>
                <a:gd name="T16" fmla="*/ 6 w 187"/>
                <a:gd name="T17" fmla="*/ 87 h 727"/>
                <a:gd name="T18" fmla="*/ 4 w 187"/>
                <a:gd name="T19" fmla="*/ 99 h 727"/>
                <a:gd name="T20" fmla="*/ 2 w 187"/>
                <a:gd name="T21" fmla="*/ 111 h 727"/>
                <a:gd name="T22" fmla="*/ 1 w 187"/>
                <a:gd name="T23" fmla="*/ 123 h 727"/>
                <a:gd name="T24" fmla="*/ 0 w 187"/>
                <a:gd name="T25" fmla="*/ 135 h 727"/>
                <a:gd name="T26" fmla="*/ 1 w 187"/>
                <a:gd name="T27" fmla="*/ 147 h 727"/>
                <a:gd name="T28" fmla="*/ 2 w 187"/>
                <a:gd name="T29" fmla="*/ 159 h 727"/>
                <a:gd name="T30" fmla="*/ 4 w 187"/>
                <a:gd name="T31" fmla="*/ 171 h 727"/>
                <a:gd name="T32" fmla="*/ 6 w 187"/>
                <a:gd name="T33" fmla="*/ 182 h 727"/>
                <a:gd name="T34" fmla="*/ 8 w 187"/>
                <a:gd name="T35" fmla="*/ 175 h 727"/>
                <a:gd name="T36" fmla="*/ 11 w 187"/>
                <a:gd name="T37" fmla="*/ 170 h 727"/>
                <a:gd name="T38" fmla="*/ 14 w 187"/>
                <a:gd name="T39" fmla="*/ 164 h 727"/>
                <a:gd name="T40" fmla="*/ 17 w 187"/>
                <a:gd name="T41" fmla="*/ 160 h 727"/>
                <a:gd name="T42" fmla="*/ 20 w 187"/>
                <a:gd name="T43" fmla="*/ 156 h 727"/>
                <a:gd name="T44" fmla="*/ 23 w 187"/>
                <a:gd name="T45" fmla="*/ 153 h 727"/>
                <a:gd name="T46" fmla="*/ 27 w 187"/>
                <a:gd name="T47" fmla="*/ 150 h 727"/>
                <a:gd name="T48" fmla="*/ 29 w 187"/>
                <a:gd name="T49" fmla="*/ 148 h 727"/>
                <a:gd name="T50" fmla="*/ 27 w 187"/>
                <a:gd name="T51" fmla="*/ 130 h 727"/>
                <a:gd name="T52" fmla="*/ 25 w 187"/>
                <a:gd name="T53" fmla="*/ 112 h 727"/>
                <a:gd name="T54" fmla="*/ 25 w 187"/>
                <a:gd name="T55" fmla="*/ 93 h 727"/>
                <a:gd name="T56" fmla="*/ 27 w 187"/>
                <a:gd name="T57" fmla="*/ 73 h 727"/>
                <a:gd name="T58" fmla="*/ 29 w 187"/>
                <a:gd name="T59" fmla="*/ 54 h 727"/>
                <a:gd name="T60" fmla="*/ 33 w 187"/>
                <a:gd name="T61" fmla="*/ 35 h 727"/>
                <a:gd name="T62" fmla="*/ 40 w 187"/>
                <a:gd name="T63" fmla="*/ 17 h 727"/>
                <a:gd name="T64" fmla="*/ 47 w 187"/>
                <a:gd name="T65" fmla="*/ 0 h 7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7"/>
                <a:gd name="T100" fmla="*/ 0 h 727"/>
                <a:gd name="T101" fmla="*/ 187 w 187"/>
                <a:gd name="T102" fmla="*/ 727 h 7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7" h="727">
                  <a:moveTo>
                    <a:pt x="187" y="0"/>
                  </a:moveTo>
                  <a:lnTo>
                    <a:pt x="158" y="38"/>
                  </a:lnTo>
                  <a:lnTo>
                    <a:pt x="131" y="77"/>
                  </a:lnTo>
                  <a:lnTo>
                    <a:pt x="107" y="118"/>
                  </a:lnTo>
                  <a:lnTo>
                    <a:pt x="85" y="161"/>
                  </a:lnTo>
                  <a:lnTo>
                    <a:pt x="66" y="206"/>
                  </a:lnTo>
                  <a:lnTo>
                    <a:pt x="48" y="252"/>
                  </a:lnTo>
                  <a:lnTo>
                    <a:pt x="34" y="298"/>
                  </a:lnTo>
                  <a:lnTo>
                    <a:pt x="22" y="345"/>
                  </a:lnTo>
                  <a:lnTo>
                    <a:pt x="13" y="393"/>
                  </a:lnTo>
                  <a:lnTo>
                    <a:pt x="6" y="442"/>
                  </a:lnTo>
                  <a:lnTo>
                    <a:pt x="2" y="490"/>
                  </a:lnTo>
                  <a:lnTo>
                    <a:pt x="0" y="539"/>
                  </a:lnTo>
                  <a:lnTo>
                    <a:pt x="1" y="587"/>
                  </a:lnTo>
                  <a:lnTo>
                    <a:pt x="6" y="634"/>
                  </a:lnTo>
                  <a:lnTo>
                    <a:pt x="13" y="681"/>
                  </a:lnTo>
                  <a:lnTo>
                    <a:pt x="22" y="727"/>
                  </a:lnTo>
                  <a:lnTo>
                    <a:pt x="31" y="700"/>
                  </a:lnTo>
                  <a:lnTo>
                    <a:pt x="43" y="677"/>
                  </a:lnTo>
                  <a:lnTo>
                    <a:pt x="54" y="656"/>
                  </a:lnTo>
                  <a:lnTo>
                    <a:pt x="67" y="639"/>
                  </a:lnTo>
                  <a:lnTo>
                    <a:pt x="79" y="624"/>
                  </a:lnTo>
                  <a:lnTo>
                    <a:pt x="92" y="611"/>
                  </a:lnTo>
                  <a:lnTo>
                    <a:pt x="105" y="600"/>
                  </a:lnTo>
                  <a:lnTo>
                    <a:pt x="116" y="589"/>
                  </a:lnTo>
                  <a:lnTo>
                    <a:pt x="106" y="519"/>
                  </a:lnTo>
                  <a:lnTo>
                    <a:pt x="100" y="445"/>
                  </a:lnTo>
                  <a:lnTo>
                    <a:pt x="100" y="369"/>
                  </a:lnTo>
                  <a:lnTo>
                    <a:pt x="105" y="291"/>
                  </a:lnTo>
                  <a:lnTo>
                    <a:pt x="116" y="215"/>
                  </a:lnTo>
                  <a:lnTo>
                    <a:pt x="132" y="139"/>
                  </a:lnTo>
                  <a:lnTo>
                    <a:pt x="157" y="67"/>
                  </a:lnTo>
                  <a:lnTo>
                    <a:pt x="187" y="0"/>
                  </a:lnTo>
                  <a:close/>
                </a:path>
              </a:pathLst>
            </a:custGeom>
            <a:solidFill>
              <a:srgbClr val="BC0000"/>
            </a:solidFill>
            <a:ln w="9525">
              <a:noFill/>
              <a:round/>
              <a:headEnd/>
              <a:tailEnd/>
            </a:ln>
          </p:spPr>
          <p:txBody>
            <a:bodyPr/>
            <a:lstStyle/>
            <a:p>
              <a:endParaRPr lang="fr-FR">
                <a:latin typeface="Calibri" pitchFamily="34" charset="0"/>
              </a:endParaRPr>
            </a:p>
          </p:txBody>
        </p:sp>
        <p:sp>
          <p:nvSpPr>
            <p:cNvPr id="15383" name="Freeform 13"/>
            <p:cNvSpPr>
              <a:spLocks/>
            </p:cNvSpPr>
            <p:nvPr/>
          </p:nvSpPr>
          <p:spPr bwMode="auto">
            <a:xfrm>
              <a:off x="2473" y="2314"/>
              <a:ext cx="859" cy="252"/>
            </a:xfrm>
            <a:custGeom>
              <a:avLst/>
              <a:gdLst>
                <a:gd name="T0" fmla="*/ 107 w 1718"/>
                <a:gd name="T1" fmla="*/ 28 h 503"/>
                <a:gd name="T2" fmla="*/ 128 w 1718"/>
                <a:gd name="T3" fmla="*/ 21 h 503"/>
                <a:gd name="T4" fmla="*/ 149 w 1718"/>
                <a:gd name="T5" fmla="*/ 16 h 503"/>
                <a:gd name="T6" fmla="*/ 170 w 1718"/>
                <a:gd name="T7" fmla="*/ 13 h 503"/>
                <a:gd name="T8" fmla="*/ 192 w 1718"/>
                <a:gd name="T9" fmla="*/ 11 h 503"/>
                <a:gd name="T10" fmla="*/ 213 w 1718"/>
                <a:gd name="T11" fmla="*/ 10 h 503"/>
                <a:gd name="T12" fmla="*/ 234 w 1718"/>
                <a:gd name="T13" fmla="*/ 12 h 503"/>
                <a:gd name="T14" fmla="*/ 255 w 1718"/>
                <a:gd name="T15" fmla="*/ 15 h 503"/>
                <a:gd name="T16" fmla="*/ 276 w 1718"/>
                <a:gd name="T17" fmla="*/ 20 h 503"/>
                <a:gd name="T18" fmla="*/ 296 w 1718"/>
                <a:gd name="T19" fmla="*/ 26 h 503"/>
                <a:gd name="T20" fmla="*/ 315 w 1718"/>
                <a:gd name="T21" fmla="*/ 34 h 503"/>
                <a:gd name="T22" fmla="*/ 336 w 1718"/>
                <a:gd name="T23" fmla="*/ 45 h 503"/>
                <a:gd name="T24" fmla="*/ 355 w 1718"/>
                <a:gd name="T25" fmla="*/ 57 h 503"/>
                <a:gd name="T26" fmla="*/ 373 w 1718"/>
                <a:gd name="T27" fmla="*/ 71 h 503"/>
                <a:gd name="T28" fmla="*/ 388 w 1718"/>
                <a:gd name="T29" fmla="*/ 87 h 503"/>
                <a:gd name="T30" fmla="*/ 402 w 1718"/>
                <a:gd name="T31" fmla="*/ 105 h 503"/>
                <a:gd name="T32" fmla="*/ 413 w 1718"/>
                <a:gd name="T33" fmla="*/ 114 h 503"/>
                <a:gd name="T34" fmla="*/ 422 w 1718"/>
                <a:gd name="T35" fmla="*/ 120 h 503"/>
                <a:gd name="T36" fmla="*/ 430 w 1718"/>
                <a:gd name="T37" fmla="*/ 126 h 503"/>
                <a:gd name="T38" fmla="*/ 416 w 1718"/>
                <a:gd name="T39" fmla="*/ 102 h 503"/>
                <a:gd name="T40" fmla="*/ 400 w 1718"/>
                <a:gd name="T41" fmla="*/ 80 h 503"/>
                <a:gd name="T42" fmla="*/ 380 w 1718"/>
                <a:gd name="T43" fmla="*/ 60 h 503"/>
                <a:gd name="T44" fmla="*/ 358 w 1718"/>
                <a:gd name="T45" fmla="*/ 42 h 503"/>
                <a:gd name="T46" fmla="*/ 333 w 1718"/>
                <a:gd name="T47" fmla="*/ 28 h 503"/>
                <a:gd name="T48" fmla="*/ 311 w 1718"/>
                <a:gd name="T49" fmla="*/ 18 h 503"/>
                <a:gd name="T50" fmla="*/ 291 w 1718"/>
                <a:gd name="T51" fmla="*/ 11 h 503"/>
                <a:gd name="T52" fmla="*/ 271 w 1718"/>
                <a:gd name="T53" fmla="*/ 6 h 503"/>
                <a:gd name="T54" fmla="*/ 249 w 1718"/>
                <a:gd name="T55" fmla="*/ 3 h 503"/>
                <a:gd name="T56" fmla="*/ 228 w 1718"/>
                <a:gd name="T57" fmla="*/ 1 h 503"/>
                <a:gd name="T58" fmla="*/ 208 w 1718"/>
                <a:gd name="T59" fmla="*/ 0 h 503"/>
                <a:gd name="T60" fmla="*/ 186 w 1718"/>
                <a:gd name="T61" fmla="*/ 2 h 503"/>
                <a:gd name="T62" fmla="*/ 165 w 1718"/>
                <a:gd name="T63" fmla="*/ 5 h 503"/>
                <a:gd name="T64" fmla="*/ 144 w 1718"/>
                <a:gd name="T65" fmla="*/ 9 h 503"/>
                <a:gd name="T66" fmla="*/ 123 w 1718"/>
                <a:gd name="T67" fmla="*/ 16 h 503"/>
                <a:gd name="T68" fmla="*/ 103 w 1718"/>
                <a:gd name="T69" fmla="*/ 23 h 503"/>
                <a:gd name="T70" fmla="*/ 80 w 1718"/>
                <a:gd name="T71" fmla="*/ 35 h 503"/>
                <a:gd name="T72" fmla="*/ 59 w 1718"/>
                <a:gd name="T73" fmla="*/ 48 h 503"/>
                <a:gd name="T74" fmla="*/ 40 w 1718"/>
                <a:gd name="T75" fmla="*/ 62 h 503"/>
                <a:gd name="T76" fmla="*/ 22 w 1718"/>
                <a:gd name="T77" fmla="*/ 78 h 503"/>
                <a:gd name="T78" fmla="*/ 6 w 1718"/>
                <a:gd name="T79" fmla="*/ 95 h 503"/>
                <a:gd name="T80" fmla="*/ 10 w 1718"/>
                <a:gd name="T81" fmla="*/ 91 h 503"/>
                <a:gd name="T82" fmla="*/ 26 w 1718"/>
                <a:gd name="T83" fmla="*/ 76 h 503"/>
                <a:gd name="T84" fmla="*/ 43 w 1718"/>
                <a:gd name="T85" fmla="*/ 63 h 503"/>
                <a:gd name="T86" fmla="*/ 60 w 1718"/>
                <a:gd name="T87" fmla="*/ 51 h 503"/>
                <a:gd name="T88" fmla="*/ 81 w 1718"/>
                <a:gd name="T89" fmla="*/ 40 h 50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718"/>
                <a:gd name="T136" fmla="*/ 0 h 503"/>
                <a:gd name="T137" fmla="*/ 1718 w 1718"/>
                <a:gd name="T138" fmla="*/ 503 h 50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718" h="503">
                  <a:moveTo>
                    <a:pt x="376" y="133"/>
                  </a:moveTo>
                  <a:lnTo>
                    <a:pt x="402" y="122"/>
                  </a:lnTo>
                  <a:lnTo>
                    <a:pt x="430" y="112"/>
                  </a:lnTo>
                  <a:lnTo>
                    <a:pt x="456" y="101"/>
                  </a:lnTo>
                  <a:lnTo>
                    <a:pt x="484" y="93"/>
                  </a:lnTo>
                  <a:lnTo>
                    <a:pt x="512" y="84"/>
                  </a:lnTo>
                  <a:lnTo>
                    <a:pt x="539" y="77"/>
                  </a:lnTo>
                  <a:lnTo>
                    <a:pt x="567" y="70"/>
                  </a:lnTo>
                  <a:lnTo>
                    <a:pt x="596" y="63"/>
                  </a:lnTo>
                  <a:lnTo>
                    <a:pt x="623" y="59"/>
                  </a:lnTo>
                  <a:lnTo>
                    <a:pt x="652" y="53"/>
                  </a:lnTo>
                  <a:lnTo>
                    <a:pt x="680" y="49"/>
                  </a:lnTo>
                  <a:lnTo>
                    <a:pt x="709" y="46"/>
                  </a:lnTo>
                  <a:lnTo>
                    <a:pt x="737" y="44"/>
                  </a:lnTo>
                  <a:lnTo>
                    <a:pt x="765" y="41"/>
                  </a:lnTo>
                  <a:lnTo>
                    <a:pt x="794" y="40"/>
                  </a:lnTo>
                  <a:lnTo>
                    <a:pt x="823" y="40"/>
                  </a:lnTo>
                  <a:lnTo>
                    <a:pt x="850" y="40"/>
                  </a:lnTo>
                  <a:lnTo>
                    <a:pt x="879" y="41"/>
                  </a:lnTo>
                  <a:lnTo>
                    <a:pt x="907" y="44"/>
                  </a:lnTo>
                  <a:lnTo>
                    <a:pt x="936" y="46"/>
                  </a:lnTo>
                  <a:lnTo>
                    <a:pt x="963" y="49"/>
                  </a:lnTo>
                  <a:lnTo>
                    <a:pt x="992" y="53"/>
                  </a:lnTo>
                  <a:lnTo>
                    <a:pt x="1020" y="59"/>
                  </a:lnTo>
                  <a:lnTo>
                    <a:pt x="1047" y="63"/>
                  </a:lnTo>
                  <a:lnTo>
                    <a:pt x="1074" y="70"/>
                  </a:lnTo>
                  <a:lnTo>
                    <a:pt x="1102" y="77"/>
                  </a:lnTo>
                  <a:lnTo>
                    <a:pt x="1128" y="84"/>
                  </a:lnTo>
                  <a:lnTo>
                    <a:pt x="1156" y="93"/>
                  </a:lnTo>
                  <a:lnTo>
                    <a:pt x="1182" y="101"/>
                  </a:lnTo>
                  <a:lnTo>
                    <a:pt x="1208" y="112"/>
                  </a:lnTo>
                  <a:lnTo>
                    <a:pt x="1234" y="122"/>
                  </a:lnTo>
                  <a:lnTo>
                    <a:pt x="1259" y="133"/>
                  </a:lnTo>
                  <a:lnTo>
                    <a:pt x="1288" y="147"/>
                  </a:lnTo>
                  <a:lnTo>
                    <a:pt x="1316" y="161"/>
                  </a:lnTo>
                  <a:lnTo>
                    <a:pt x="1342" y="177"/>
                  </a:lnTo>
                  <a:lnTo>
                    <a:pt x="1369" y="192"/>
                  </a:lnTo>
                  <a:lnTo>
                    <a:pt x="1394" y="209"/>
                  </a:lnTo>
                  <a:lnTo>
                    <a:pt x="1420" y="227"/>
                  </a:lnTo>
                  <a:lnTo>
                    <a:pt x="1444" y="245"/>
                  </a:lnTo>
                  <a:lnTo>
                    <a:pt x="1467" y="265"/>
                  </a:lnTo>
                  <a:lnTo>
                    <a:pt x="1489" y="284"/>
                  </a:lnTo>
                  <a:lnTo>
                    <a:pt x="1511" y="305"/>
                  </a:lnTo>
                  <a:lnTo>
                    <a:pt x="1533" y="326"/>
                  </a:lnTo>
                  <a:lnTo>
                    <a:pt x="1552" y="348"/>
                  </a:lnTo>
                  <a:lnTo>
                    <a:pt x="1572" y="371"/>
                  </a:lnTo>
                  <a:lnTo>
                    <a:pt x="1590" y="394"/>
                  </a:lnTo>
                  <a:lnTo>
                    <a:pt x="1608" y="418"/>
                  </a:lnTo>
                  <a:lnTo>
                    <a:pt x="1625" y="442"/>
                  </a:lnTo>
                  <a:lnTo>
                    <a:pt x="1637" y="449"/>
                  </a:lnTo>
                  <a:lnTo>
                    <a:pt x="1651" y="456"/>
                  </a:lnTo>
                  <a:lnTo>
                    <a:pt x="1663" y="463"/>
                  </a:lnTo>
                  <a:lnTo>
                    <a:pt x="1675" y="471"/>
                  </a:lnTo>
                  <a:lnTo>
                    <a:pt x="1686" y="479"/>
                  </a:lnTo>
                  <a:lnTo>
                    <a:pt x="1697" y="487"/>
                  </a:lnTo>
                  <a:lnTo>
                    <a:pt x="1708" y="495"/>
                  </a:lnTo>
                  <a:lnTo>
                    <a:pt x="1718" y="503"/>
                  </a:lnTo>
                  <a:lnTo>
                    <a:pt x="1701" y="470"/>
                  </a:lnTo>
                  <a:lnTo>
                    <a:pt x="1684" y="438"/>
                  </a:lnTo>
                  <a:lnTo>
                    <a:pt x="1664" y="406"/>
                  </a:lnTo>
                  <a:lnTo>
                    <a:pt x="1643" y="375"/>
                  </a:lnTo>
                  <a:lnTo>
                    <a:pt x="1620" y="345"/>
                  </a:lnTo>
                  <a:lnTo>
                    <a:pt x="1597" y="318"/>
                  </a:lnTo>
                  <a:lnTo>
                    <a:pt x="1572" y="290"/>
                  </a:lnTo>
                  <a:lnTo>
                    <a:pt x="1546" y="262"/>
                  </a:lnTo>
                  <a:lnTo>
                    <a:pt x="1519" y="237"/>
                  </a:lnTo>
                  <a:lnTo>
                    <a:pt x="1490" y="213"/>
                  </a:lnTo>
                  <a:lnTo>
                    <a:pt x="1460" y="190"/>
                  </a:lnTo>
                  <a:lnTo>
                    <a:pt x="1429" y="168"/>
                  </a:lnTo>
                  <a:lnTo>
                    <a:pt x="1397" y="147"/>
                  </a:lnTo>
                  <a:lnTo>
                    <a:pt x="1363" y="128"/>
                  </a:lnTo>
                  <a:lnTo>
                    <a:pt x="1330" y="109"/>
                  </a:lnTo>
                  <a:lnTo>
                    <a:pt x="1294" y="92"/>
                  </a:lnTo>
                  <a:lnTo>
                    <a:pt x="1269" y="80"/>
                  </a:lnTo>
                  <a:lnTo>
                    <a:pt x="1243" y="70"/>
                  </a:lnTo>
                  <a:lnTo>
                    <a:pt x="1217" y="61"/>
                  </a:lnTo>
                  <a:lnTo>
                    <a:pt x="1190" y="52"/>
                  </a:lnTo>
                  <a:lnTo>
                    <a:pt x="1164" y="44"/>
                  </a:lnTo>
                  <a:lnTo>
                    <a:pt x="1136" y="36"/>
                  </a:lnTo>
                  <a:lnTo>
                    <a:pt x="1110" y="29"/>
                  </a:lnTo>
                  <a:lnTo>
                    <a:pt x="1082" y="23"/>
                  </a:lnTo>
                  <a:lnTo>
                    <a:pt x="1054" y="17"/>
                  </a:lnTo>
                  <a:lnTo>
                    <a:pt x="1027" y="13"/>
                  </a:lnTo>
                  <a:lnTo>
                    <a:pt x="999" y="9"/>
                  </a:lnTo>
                  <a:lnTo>
                    <a:pt x="971" y="6"/>
                  </a:lnTo>
                  <a:lnTo>
                    <a:pt x="943" y="3"/>
                  </a:lnTo>
                  <a:lnTo>
                    <a:pt x="915" y="1"/>
                  </a:lnTo>
                  <a:lnTo>
                    <a:pt x="886" y="0"/>
                  </a:lnTo>
                  <a:lnTo>
                    <a:pt x="858" y="0"/>
                  </a:lnTo>
                  <a:lnTo>
                    <a:pt x="830" y="0"/>
                  </a:lnTo>
                  <a:lnTo>
                    <a:pt x="801" y="1"/>
                  </a:lnTo>
                  <a:lnTo>
                    <a:pt x="772" y="3"/>
                  </a:lnTo>
                  <a:lnTo>
                    <a:pt x="744" y="6"/>
                  </a:lnTo>
                  <a:lnTo>
                    <a:pt x="716" y="9"/>
                  </a:lnTo>
                  <a:lnTo>
                    <a:pt x="688" y="13"/>
                  </a:lnTo>
                  <a:lnTo>
                    <a:pt x="659" y="17"/>
                  </a:lnTo>
                  <a:lnTo>
                    <a:pt x="631" y="23"/>
                  </a:lnTo>
                  <a:lnTo>
                    <a:pt x="603" y="29"/>
                  </a:lnTo>
                  <a:lnTo>
                    <a:pt x="575" y="36"/>
                  </a:lnTo>
                  <a:lnTo>
                    <a:pt x="547" y="44"/>
                  </a:lnTo>
                  <a:lnTo>
                    <a:pt x="520" y="52"/>
                  </a:lnTo>
                  <a:lnTo>
                    <a:pt x="492" y="61"/>
                  </a:lnTo>
                  <a:lnTo>
                    <a:pt x="466" y="70"/>
                  </a:lnTo>
                  <a:lnTo>
                    <a:pt x="438" y="80"/>
                  </a:lnTo>
                  <a:lnTo>
                    <a:pt x="411" y="92"/>
                  </a:lnTo>
                  <a:lnTo>
                    <a:pt x="380" y="106"/>
                  </a:lnTo>
                  <a:lnTo>
                    <a:pt x="350" y="121"/>
                  </a:lnTo>
                  <a:lnTo>
                    <a:pt x="320" y="137"/>
                  </a:lnTo>
                  <a:lnTo>
                    <a:pt x="292" y="153"/>
                  </a:lnTo>
                  <a:lnTo>
                    <a:pt x="264" y="170"/>
                  </a:lnTo>
                  <a:lnTo>
                    <a:pt x="236" y="189"/>
                  </a:lnTo>
                  <a:lnTo>
                    <a:pt x="210" y="207"/>
                  </a:lnTo>
                  <a:lnTo>
                    <a:pt x="183" y="227"/>
                  </a:lnTo>
                  <a:lnTo>
                    <a:pt x="158" y="246"/>
                  </a:lnTo>
                  <a:lnTo>
                    <a:pt x="132" y="267"/>
                  </a:lnTo>
                  <a:lnTo>
                    <a:pt x="109" y="289"/>
                  </a:lnTo>
                  <a:lnTo>
                    <a:pt x="85" y="311"/>
                  </a:lnTo>
                  <a:lnTo>
                    <a:pt x="63" y="333"/>
                  </a:lnTo>
                  <a:lnTo>
                    <a:pt x="41" y="356"/>
                  </a:lnTo>
                  <a:lnTo>
                    <a:pt x="21" y="380"/>
                  </a:lnTo>
                  <a:lnTo>
                    <a:pt x="0" y="404"/>
                  </a:lnTo>
                  <a:lnTo>
                    <a:pt x="20" y="383"/>
                  </a:lnTo>
                  <a:lnTo>
                    <a:pt x="39" y="363"/>
                  </a:lnTo>
                  <a:lnTo>
                    <a:pt x="60" y="343"/>
                  </a:lnTo>
                  <a:lnTo>
                    <a:pt x="81" y="324"/>
                  </a:lnTo>
                  <a:lnTo>
                    <a:pt x="103" y="304"/>
                  </a:lnTo>
                  <a:lnTo>
                    <a:pt x="124" y="286"/>
                  </a:lnTo>
                  <a:lnTo>
                    <a:pt x="147" y="268"/>
                  </a:lnTo>
                  <a:lnTo>
                    <a:pt x="171" y="251"/>
                  </a:lnTo>
                  <a:lnTo>
                    <a:pt x="195" y="234"/>
                  </a:lnTo>
                  <a:lnTo>
                    <a:pt x="219" y="218"/>
                  </a:lnTo>
                  <a:lnTo>
                    <a:pt x="243" y="203"/>
                  </a:lnTo>
                  <a:lnTo>
                    <a:pt x="268" y="188"/>
                  </a:lnTo>
                  <a:lnTo>
                    <a:pt x="295" y="173"/>
                  </a:lnTo>
                  <a:lnTo>
                    <a:pt x="321" y="159"/>
                  </a:lnTo>
                  <a:lnTo>
                    <a:pt x="348" y="146"/>
                  </a:lnTo>
                  <a:lnTo>
                    <a:pt x="376" y="133"/>
                  </a:lnTo>
                  <a:close/>
                </a:path>
              </a:pathLst>
            </a:custGeom>
            <a:solidFill>
              <a:srgbClr val="FF513D"/>
            </a:solidFill>
            <a:ln w="9525">
              <a:noFill/>
              <a:round/>
              <a:headEnd/>
              <a:tailEnd/>
            </a:ln>
          </p:spPr>
          <p:txBody>
            <a:bodyPr/>
            <a:lstStyle/>
            <a:p>
              <a:endParaRPr lang="fr-FR">
                <a:latin typeface="Calibri" pitchFamily="34" charset="0"/>
              </a:endParaRPr>
            </a:p>
          </p:txBody>
        </p:sp>
        <p:sp>
          <p:nvSpPr>
            <p:cNvPr id="15384" name="Freeform 14"/>
            <p:cNvSpPr>
              <a:spLocks/>
            </p:cNvSpPr>
            <p:nvPr/>
          </p:nvSpPr>
          <p:spPr bwMode="auto">
            <a:xfrm>
              <a:off x="3302" y="2733"/>
              <a:ext cx="97" cy="108"/>
            </a:xfrm>
            <a:custGeom>
              <a:avLst/>
              <a:gdLst>
                <a:gd name="T0" fmla="*/ 21 w 196"/>
                <a:gd name="T1" fmla="*/ 40 h 216"/>
                <a:gd name="T2" fmla="*/ 24 w 196"/>
                <a:gd name="T3" fmla="*/ 47 h 216"/>
                <a:gd name="T4" fmla="*/ 28 w 196"/>
                <a:gd name="T5" fmla="*/ 52 h 216"/>
                <a:gd name="T6" fmla="*/ 33 w 196"/>
                <a:gd name="T7" fmla="*/ 54 h 216"/>
                <a:gd name="T8" fmla="*/ 39 w 196"/>
                <a:gd name="T9" fmla="*/ 54 h 216"/>
                <a:gd name="T10" fmla="*/ 43 w 196"/>
                <a:gd name="T11" fmla="*/ 51 h 216"/>
                <a:gd name="T12" fmla="*/ 47 w 196"/>
                <a:gd name="T13" fmla="*/ 46 h 216"/>
                <a:gd name="T14" fmla="*/ 48 w 196"/>
                <a:gd name="T15" fmla="*/ 39 h 216"/>
                <a:gd name="T16" fmla="*/ 47 w 196"/>
                <a:gd name="T17" fmla="*/ 29 h 216"/>
                <a:gd name="T18" fmla="*/ 47 w 196"/>
                <a:gd name="T19" fmla="*/ 26 h 216"/>
                <a:gd name="T20" fmla="*/ 45 w 196"/>
                <a:gd name="T21" fmla="*/ 23 h 216"/>
                <a:gd name="T22" fmla="*/ 43 w 196"/>
                <a:gd name="T23" fmla="*/ 20 h 216"/>
                <a:gd name="T24" fmla="*/ 41 w 196"/>
                <a:gd name="T25" fmla="*/ 17 h 216"/>
                <a:gd name="T26" fmla="*/ 39 w 196"/>
                <a:gd name="T27" fmla="*/ 14 h 216"/>
                <a:gd name="T28" fmla="*/ 36 w 196"/>
                <a:gd name="T29" fmla="*/ 12 h 216"/>
                <a:gd name="T30" fmla="*/ 33 w 196"/>
                <a:gd name="T31" fmla="*/ 10 h 216"/>
                <a:gd name="T32" fmla="*/ 29 w 196"/>
                <a:gd name="T33" fmla="*/ 7 h 216"/>
                <a:gd name="T34" fmla="*/ 26 w 196"/>
                <a:gd name="T35" fmla="*/ 6 h 216"/>
                <a:gd name="T36" fmla="*/ 22 w 196"/>
                <a:gd name="T37" fmla="*/ 3 h 216"/>
                <a:gd name="T38" fmla="*/ 19 w 196"/>
                <a:gd name="T39" fmla="*/ 3 h 216"/>
                <a:gd name="T40" fmla="*/ 15 w 196"/>
                <a:gd name="T41" fmla="*/ 2 h 216"/>
                <a:gd name="T42" fmla="*/ 11 w 196"/>
                <a:gd name="T43" fmla="*/ 1 h 216"/>
                <a:gd name="T44" fmla="*/ 7 w 196"/>
                <a:gd name="T45" fmla="*/ 0 h 216"/>
                <a:gd name="T46" fmla="*/ 3 w 196"/>
                <a:gd name="T47" fmla="*/ 0 h 216"/>
                <a:gd name="T48" fmla="*/ 0 w 196"/>
                <a:gd name="T49" fmla="*/ 1 h 216"/>
                <a:gd name="T50" fmla="*/ 5 w 196"/>
                <a:gd name="T51" fmla="*/ 3 h 216"/>
                <a:gd name="T52" fmla="*/ 9 w 196"/>
                <a:gd name="T53" fmla="*/ 7 h 216"/>
                <a:gd name="T54" fmla="*/ 13 w 196"/>
                <a:gd name="T55" fmla="*/ 12 h 216"/>
                <a:gd name="T56" fmla="*/ 15 w 196"/>
                <a:gd name="T57" fmla="*/ 17 h 216"/>
                <a:gd name="T58" fmla="*/ 17 w 196"/>
                <a:gd name="T59" fmla="*/ 22 h 216"/>
                <a:gd name="T60" fmla="*/ 19 w 196"/>
                <a:gd name="T61" fmla="*/ 27 h 216"/>
                <a:gd name="T62" fmla="*/ 20 w 196"/>
                <a:gd name="T63" fmla="*/ 34 h 216"/>
                <a:gd name="T64" fmla="*/ 21 w 196"/>
                <a:gd name="T65" fmla="*/ 40 h 2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6"/>
                <a:gd name="T100" fmla="*/ 0 h 216"/>
                <a:gd name="T101" fmla="*/ 196 w 196"/>
                <a:gd name="T102" fmla="*/ 216 h 2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6" h="216">
                  <a:moveTo>
                    <a:pt x="86" y="157"/>
                  </a:moveTo>
                  <a:lnTo>
                    <a:pt x="97" y="187"/>
                  </a:lnTo>
                  <a:lnTo>
                    <a:pt x="114" y="207"/>
                  </a:lnTo>
                  <a:lnTo>
                    <a:pt x="135" y="216"/>
                  </a:lnTo>
                  <a:lnTo>
                    <a:pt x="157" y="215"/>
                  </a:lnTo>
                  <a:lnTo>
                    <a:pt x="175" y="204"/>
                  </a:lnTo>
                  <a:lnTo>
                    <a:pt x="190" y="184"/>
                  </a:lnTo>
                  <a:lnTo>
                    <a:pt x="196" y="155"/>
                  </a:lnTo>
                  <a:lnTo>
                    <a:pt x="192" y="116"/>
                  </a:lnTo>
                  <a:lnTo>
                    <a:pt x="189" y="103"/>
                  </a:lnTo>
                  <a:lnTo>
                    <a:pt x="183" y="91"/>
                  </a:lnTo>
                  <a:lnTo>
                    <a:pt x="175" y="79"/>
                  </a:lnTo>
                  <a:lnTo>
                    <a:pt x="167" y="68"/>
                  </a:lnTo>
                  <a:lnTo>
                    <a:pt x="157" y="57"/>
                  </a:lnTo>
                  <a:lnTo>
                    <a:pt x="145" y="48"/>
                  </a:lnTo>
                  <a:lnTo>
                    <a:pt x="134" y="37"/>
                  </a:lnTo>
                  <a:lnTo>
                    <a:pt x="120" y="29"/>
                  </a:lnTo>
                  <a:lnTo>
                    <a:pt x="106" y="21"/>
                  </a:lnTo>
                  <a:lnTo>
                    <a:pt x="91" y="15"/>
                  </a:lnTo>
                  <a:lnTo>
                    <a:pt x="76" y="10"/>
                  </a:lnTo>
                  <a:lnTo>
                    <a:pt x="61" y="5"/>
                  </a:lnTo>
                  <a:lnTo>
                    <a:pt x="46" y="2"/>
                  </a:lnTo>
                  <a:lnTo>
                    <a:pt x="30" y="0"/>
                  </a:lnTo>
                  <a:lnTo>
                    <a:pt x="15" y="0"/>
                  </a:lnTo>
                  <a:lnTo>
                    <a:pt x="0" y="2"/>
                  </a:lnTo>
                  <a:lnTo>
                    <a:pt x="22" y="14"/>
                  </a:lnTo>
                  <a:lnTo>
                    <a:pt x="39" y="30"/>
                  </a:lnTo>
                  <a:lnTo>
                    <a:pt x="53" y="48"/>
                  </a:lnTo>
                  <a:lnTo>
                    <a:pt x="62" y="66"/>
                  </a:lnTo>
                  <a:lnTo>
                    <a:pt x="70" y="87"/>
                  </a:lnTo>
                  <a:lnTo>
                    <a:pt x="76" y="109"/>
                  </a:lnTo>
                  <a:lnTo>
                    <a:pt x="82" y="133"/>
                  </a:lnTo>
                  <a:lnTo>
                    <a:pt x="86" y="157"/>
                  </a:lnTo>
                  <a:close/>
                </a:path>
              </a:pathLst>
            </a:custGeom>
            <a:solidFill>
              <a:srgbClr val="000000"/>
            </a:solidFill>
            <a:ln w="9525">
              <a:noFill/>
              <a:round/>
              <a:headEnd/>
              <a:tailEnd/>
            </a:ln>
          </p:spPr>
          <p:txBody>
            <a:bodyPr/>
            <a:lstStyle/>
            <a:p>
              <a:endParaRPr lang="fr-FR">
                <a:latin typeface="Calibri" pitchFamily="34" charset="0"/>
              </a:endParaRPr>
            </a:p>
          </p:txBody>
        </p:sp>
        <p:sp>
          <p:nvSpPr>
            <p:cNvPr id="15385" name="Freeform 15"/>
            <p:cNvSpPr>
              <a:spLocks/>
            </p:cNvSpPr>
            <p:nvPr/>
          </p:nvSpPr>
          <p:spPr bwMode="auto">
            <a:xfrm>
              <a:off x="3329" y="2744"/>
              <a:ext cx="55" cy="79"/>
            </a:xfrm>
            <a:custGeom>
              <a:avLst/>
              <a:gdLst>
                <a:gd name="T0" fmla="*/ 27 w 112"/>
                <a:gd name="T1" fmla="*/ 31 h 158"/>
                <a:gd name="T2" fmla="*/ 27 w 112"/>
                <a:gd name="T3" fmla="*/ 35 h 158"/>
                <a:gd name="T4" fmla="*/ 26 w 112"/>
                <a:gd name="T5" fmla="*/ 38 h 158"/>
                <a:gd name="T6" fmla="*/ 24 w 112"/>
                <a:gd name="T7" fmla="*/ 39 h 158"/>
                <a:gd name="T8" fmla="*/ 22 w 112"/>
                <a:gd name="T9" fmla="*/ 40 h 158"/>
                <a:gd name="T10" fmla="*/ 20 w 112"/>
                <a:gd name="T11" fmla="*/ 40 h 158"/>
                <a:gd name="T12" fmla="*/ 18 w 112"/>
                <a:gd name="T13" fmla="*/ 38 h 158"/>
                <a:gd name="T14" fmla="*/ 16 w 112"/>
                <a:gd name="T15" fmla="*/ 36 h 158"/>
                <a:gd name="T16" fmla="*/ 15 w 112"/>
                <a:gd name="T17" fmla="*/ 33 h 158"/>
                <a:gd name="T18" fmla="*/ 14 w 112"/>
                <a:gd name="T19" fmla="*/ 27 h 158"/>
                <a:gd name="T20" fmla="*/ 14 w 112"/>
                <a:gd name="T21" fmla="*/ 23 h 158"/>
                <a:gd name="T22" fmla="*/ 12 w 112"/>
                <a:gd name="T23" fmla="*/ 19 h 158"/>
                <a:gd name="T24" fmla="*/ 11 w 112"/>
                <a:gd name="T25" fmla="*/ 14 h 158"/>
                <a:gd name="T26" fmla="*/ 9 w 112"/>
                <a:gd name="T27" fmla="*/ 10 h 158"/>
                <a:gd name="T28" fmla="*/ 6 w 112"/>
                <a:gd name="T29" fmla="*/ 7 h 158"/>
                <a:gd name="T30" fmla="*/ 3 w 112"/>
                <a:gd name="T31" fmla="*/ 3 h 158"/>
                <a:gd name="T32" fmla="*/ 0 w 112"/>
                <a:gd name="T33" fmla="*/ 0 h 158"/>
                <a:gd name="T34" fmla="*/ 6 w 112"/>
                <a:gd name="T35" fmla="*/ 3 h 158"/>
                <a:gd name="T36" fmla="*/ 12 w 112"/>
                <a:gd name="T37" fmla="*/ 6 h 158"/>
                <a:gd name="T38" fmla="*/ 16 w 112"/>
                <a:gd name="T39" fmla="*/ 10 h 158"/>
                <a:gd name="T40" fmla="*/ 20 w 112"/>
                <a:gd name="T41" fmla="*/ 14 h 158"/>
                <a:gd name="T42" fmla="*/ 23 w 112"/>
                <a:gd name="T43" fmla="*/ 19 h 158"/>
                <a:gd name="T44" fmla="*/ 25 w 112"/>
                <a:gd name="T45" fmla="*/ 22 h 158"/>
                <a:gd name="T46" fmla="*/ 27 w 112"/>
                <a:gd name="T47" fmla="*/ 27 h 158"/>
                <a:gd name="T48" fmla="*/ 27 w 112"/>
                <a:gd name="T49" fmla="*/ 31 h 15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2"/>
                <a:gd name="T76" fmla="*/ 0 h 158"/>
                <a:gd name="T77" fmla="*/ 112 w 112"/>
                <a:gd name="T78" fmla="*/ 158 h 15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2" h="158">
                  <a:moveTo>
                    <a:pt x="112" y="125"/>
                  </a:moveTo>
                  <a:lnTo>
                    <a:pt x="111" y="139"/>
                  </a:lnTo>
                  <a:lnTo>
                    <a:pt x="107" y="149"/>
                  </a:lnTo>
                  <a:lnTo>
                    <a:pt x="100" y="156"/>
                  </a:lnTo>
                  <a:lnTo>
                    <a:pt x="91" y="158"/>
                  </a:lnTo>
                  <a:lnTo>
                    <a:pt x="83" y="158"/>
                  </a:lnTo>
                  <a:lnTo>
                    <a:pt x="75" y="152"/>
                  </a:lnTo>
                  <a:lnTo>
                    <a:pt x="68" y="143"/>
                  </a:lnTo>
                  <a:lnTo>
                    <a:pt x="64" y="129"/>
                  </a:lnTo>
                  <a:lnTo>
                    <a:pt x="60" y="111"/>
                  </a:lnTo>
                  <a:lnTo>
                    <a:pt x="57" y="94"/>
                  </a:lnTo>
                  <a:lnTo>
                    <a:pt x="51" y="76"/>
                  </a:lnTo>
                  <a:lnTo>
                    <a:pt x="44" y="59"/>
                  </a:lnTo>
                  <a:lnTo>
                    <a:pt x="36" y="43"/>
                  </a:lnTo>
                  <a:lnTo>
                    <a:pt x="27" y="28"/>
                  </a:lnTo>
                  <a:lnTo>
                    <a:pt x="14" y="13"/>
                  </a:lnTo>
                  <a:lnTo>
                    <a:pt x="0" y="0"/>
                  </a:lnTo>
                  <a:lnTo>
                    <a:pt x="26" y="12"/>
                  </a:lnTo>
                  <a:lnTo>
                    <a:pt x="49" y="26"/>
                  </a:lnTo>
                  <a:lnTo>
                    <a:pt x="67" y="41"/>
                  </a:lnTo>
                  <a:lnTo>
                    <a:pt x="82" y="57"/>
                  </a:lnTo>
                  <a:lnTo>
                    <a:pt x="95" y="74"/>
                  </a:lnTo>
                  <a:lnTo>
                    <a:pt x="104" y="91"/>
                  </a:lnTo>
                  <a:lnTo>
                    <a:pt x="110" y="109"/>
                  </a:lnTo>
                  <a:lnTo>
                    <a:pt x="112" y="125"/>
                  </a:lnTo>
                  <a:close/>
                </a:path>
              </a:pathLst>
            </a:custGeom>
            <a:solidFill>
              <a:srgbClr val="68F4FF"/>
            </a:solidFill>
            <a:ln w="9525">
              <a:noFill/>
              <a:round/>
              <a:headEnd/>
              <a:tailEnd/>
            </a:ln>
          </p:spPr>
          <p:txBody>
            <a:bodyPr/>
            <a:lstStyle/>
            <a:p>
              <a:endParaRPr lang="fr-FR">
                <a:latin typeface="Calibri" pitchFamily="34" charset="0"/>
              </a:endParaRPr>
            </a:p>
          </p:txBody>
        </p:sp>
        <p:sp>
          <p:nvSpPr>
            <p:cNvPr id="15386" name="Freeform 16"/>
            <p:cNvSpPr>
              <a:spLocks/>
            </p:cNvSpPr>
            <p:nvPr/>
          </p:nvSpPr>
          <p:spPr bwMode="auto">
            <a:xfrm>
              <a:off x="3371" y="2802"/>
              <a:ext cx="8" cy="9"/>
            </a:xfrm>
            <a:custGeom>
              <a:avLst/>
              <a:gdLst>
                <a:gd name="T0" fmla="*/ 3 w 15"/>
                <a:gd name="T1" fmla="*/ 4 h 19"/>
                <a:gd name="T2" fmla="*/ 2 w 15"/>
                <a:gd name="T3" fmla="*/ 4 h 19"/>
                <a:gd name="T4" fmla="*/ 1 w 15"/>
                <a:gd name="T5" fmla="*/ 4 h 19"/>
                <a:gd name="T6" fmla="*/ 1 w 15"/>
                <a:gd name="T7" fmla="*/ 3 h 19"/>
                <a:gd name="T8" fmla="*/ 0 w 15"/>
                <a:gd name="T9" fmla="*/ 2 h 19"/>
                <a:gd name="T10" fmla="*/ 1 w 15"/>
                <a:gd name="T11" fmla="*/ 1 h 19"/>
                <a:gd name="T12" fmla="*/ 1 w 15"/>
                <a:gd name="T13" fmla="*/ 0 h 19"/>
                <a:gd name="T14" fmla="*/ 2 w 15"/>
                <a:gd name="T15" fmla="*/ 0 h 19"/>
                <a:gd name="T16" fmla="*/ 3 w 15"/>
                <a:gd name="T17" fmla="*/ 0 h 19"/>
                <a:gd name="T18" fmla="*/ 3 w 15"/>
                <a:gd name="T19" fmla="*/ 0 h 19"/>
                <a:gd name="T20" fmla="*/ 4 w 15"/>
                <a:gd name="T21" fmla="*/ 0 h 19"/>
                <a:gd name="T22" fmla="*/ 4 w 15"/>
                <a:gd name="T23" fmla="*/ 1 h 19"/>
                <a:gd name="T24" fmla="*/ 4 w 15"/>
                <a:gd name="T25" fmla="*/ 2 h 19"/>
                <a:gd name="T26" fmla="*/ 4 w 15"/>
                <a:gd name="T27" fmla="*/ 3 h 19"/>
                <a:gd name="T28" fmla="*/ 4 w 15"/>
                <a:gd name="T29" fmla="*/ 4 h 19"/>
                <a:gd name="T30" fmla="*/ 3 w 15"/>
                <a:gd name="T31" fmla="*/ 4 h 19"/>
                <a:gd name="T32" fmla="*/ 3 w 15"/>
                <a:gd name="T33" fmla="*/ 4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
                <a:gd name="T52" fmla="*/ 0 h 19"/>
                <a:gd name="T53" fmla="*/ 15 w 15"/>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 h="19">
                  <a:moveTo>
                    <a:pt x="9" y="19"/>
                  </a:moveTo>
                  <a:lnTo>
                    <a:pt x="5" y="18"/>
                  </a:lnTo>
                  <a:lnTo>
                    <a:pt x="3" y="17"/>
                  </a:lnTo>
                  <a:lnTo>
                    <a:pt x="2" y="13"/>
                  </a:lnTo>
                  <a:lnTo>
                    <a:pt x="0" y="10"/>
                  </a:lnTo>
                  <a:lnTo>
                    <a:pt x="2" y="6"/>
                  </a:lnTo>
                  <a:lnTo>
                    <a:pt x="3" y="3"/>
                  </a:lnTo>
                  <a:lnTo>
                    <a:pt x="5" y="2"/>
                  </a:lnTo>
                  <a:lnTo>
                    <a:pt x="9" y="0"/>
                  </a:lnTo>
                  <a:lnTo>
                    <a:pt x="11" y="2"/>
                  </a:lnTo>
                  <a:lnTo>
                    <a:pt x="13" y="3"/>
                  </a:lnTo>
                  <a:lnTo>
                    <a:pt x="14" y="6"/>
                  </a:lnTo>
                  <a:lnTo>
                    <a:pt x="15" y="10"/>
                  </a:lnTo>
                  <a:lnTo>
                    <a:pt x="14" y="13"/>
                  </a:lnTo>
                  <a:lnTo>
                    <a:pt x="13" y="17"/>
                  </a:lnTo>
                  <a:lnTo>
                    <a:pt x="11" y="18"/>
                  </a:lnTo>
                  <a:lnTo>
                    <a:pt x="9" y="19"/>
                  </a:lnTo>
                  <a:close/>
                </a:path>
              </a:pathLst>
            </a:custGeom>
            <a:solidFill>
              <a:srgbClr val="FFFFFF"/>
            </a:solidFill>
            <a:ln w="9525">
              <a:noFill/>
              <a:round/>
              <a:headEnd/>
              <a:tailEnd/>
            </a:ln>
          </p:spPr>
          <p:txBody>
            <a:bodyPr/>
            <a:lstStyle/>
            <a:p>
              <a:endParaRPr lang="fr-FR">
                <a:latin typeface="Calibri" pitchFamily="34" charset="0"/>
              </a:endParaRPr>
            </a:p>
          </p:txBody>
        </p:sp>
        <p:sp>
          <p:nvSpPr>
            <p:cNvPr id="15387" name="Freeform 17"/>
            <p:cNvSpPr>
              <a:spLocks/>
            </p:cNvSpPr>
            <p:nvPr/>
          </p:nvSpPr>
          <p:spPr bwMode="auto">
            <a:xfrm>
              <a:off x="2548" y="2363"/>
              <a:ext cx="96" cy="518"/>
            </a:xfrm>
            <a:custGeom>
              <a:avLst/>
              <a:gdLst>
                <a:gd name="T0" fmla="*/ 48 w 191"/>
                <a:gd name="T1" fmla="*/ 3 h 1035"/>
                <a:gd name="T2" fmla="*/ 45 w 191"/>
                <a:gd name="T3" fmla="*/ 0 h 1035"/>
                <a:gd name="T4" fmla="*/ 36 w 191"/>
                <a:gd name="T5" fmla="*/ 12 h 1035"/>
                <a:gd name="T6" fmla="*/ 29 w 191"/>
                <a:gd name="T7" fmla="*/ 24 h 1035"/>
                <a:gd name="T8" fmla="*/ 23 w 191"/>
                <a:gd name="T9" fmla="*/ 36 h 1035"/>
                <a:gd name="T10" fmla="*/ 18 w 191"/>
                <a:gd name="T11" fmla="*/ 48 h 1035"/>
                <a:gd name="T12" fmla="*/ 13 w 191"/>
                <a:gd name="T13" fmla="*/ 59 h 1035"/>
                <a:gd name="T14" fmla="*/ 9 w 191"/>
                <a:gd name="T15" fmla="*/ 71 h 1035"/>
                <a:gd name="T16" fmla="*/ 6 w 191"/>
                <a:gd name="T17" fmla="*/ 83 h 1035"/>
                <a:gd name="T18" fmla="*/ 4 w 191"/>
                <a:gd name="T19" fmla="*/ 94 h 1035"/>
                <a:gd name="T20" fmla="*/ 2 w 191"/>
                <a:gd name="T21" fmla="*/ 105 h 1035"/>
                <a:gd name="T22" fmla="*/ 1 w 191"/>
                <a:gd name="T23" fmla="*/ 116 h 1035"/>
                <a:gd name="T24" fmla="*/ 0 w 191"/>
                <a:gd name="T25" fmla="*/ 127 h 1035"/>
                <a:gd name="T26" fmla="*/ 0 w 191"/>
                <a:gd name="T27" fmla="*/ 137 h 1035"/>
                <a:gd name="T28" fmla="*/ 0 w 191"/>
                <a:gd name="T29" fmla="*/ 147 h 1035"/>
                <a:gd name="T30" fmla="*/ 1 w 191"/>
                <a:gd name="T31" fmla="*/ 157 h 1035"/>
                <a:gd name="T32" fmla="*/ 2 w 191"/>
                <a:gd name="T33" fmla="*/ 166 h 1035"/>
                <a:gd name="T34" fmla="*/ 3 w 191"/>
                <a:gd name="T35" fmla="*/ 175 h 1035"/>
                <a:gd name="T36" fmla="*/ 6 w 191"/>
                <a:gd name="T37" fmla="*/ 193 h 1035"/>
                <a:gd name="T38" fmla="*/ 10 w 191"/>
                <a:gd name="T39" fmla="*/ 209 h 1035"/>
                <a:gd name="T40" fmla="*/ 15 w 191"/>
                <a:gd name="T41" fmla="*/ 223 h 1035"/>
                <a:gd name="T42" fmla="*/ 19 w 191"/>
                <a:gd name="T43" fmla="*/ 235 h 1035"/>
                <a:gd name="T44" fmla="*/ 23 w 191"/>
                <a:gd name="T45" fmla="*/ 245 h 1035"/>
                <a:gd name="T46" fmla="*/ 27 w 191"/>
                <a:gd name="T47" fmla="*/ 253 h 1035"/>
                <a:gd name="T48" fmla="*/ 29 w 191"/>
                <a:gd name="T49" fmla="*/ 257 h 1035"/>
                <a:gd name="T50" fmla="*/ 30 w 191"/>
                <a:gd name="T51" fmla="*/ 259 h 1035"/>
                <a:gd name="T52" fmla="*/ 34 w 191"/>
                <a:gd name="T53" fmla="*/ 257 h 1035"/>
                <a:gd name="T54" fmla="*/ 33 w 191"/>
                <a:gd name="T55" fmla="*/ 255 h 1035"/>
                <a:gd name="T56" fmla="*/ 31 w 191"/>
                <a:gd name="T57" fmla="*/ 251 h 1035"/>
                <a:gd name="T58" fmla="*/ 27 w 191"/>
                <a:gd name="T59" fmla="*/ 243 h 1035"/>
                <a:gd name="T60" fmla="*/ 23 w 191"/>
                <a:gd name="T61" fmla="*/ 233 h 1035"/>
                <a:gd name="T62" fmla="*/ 19 w 191"/>
                <a:gd name="T63" fmla="*/ 221 h 1035"/>
                <a:gd name="T64" fmla="*/ 15 w 191"/>
                <a:gd name="T65" fmla="*/ 207 h 1035"/>
                <a:gd name="T66" fmla="*/ 11 w 191"/>
                <a:gd name="T67" fmla="*/ 191 h 1035"/>
                <a:gd name="T68" fmla="*/ 8 w 191"/>
                <a:gd name="T69" fmla="*/ 174 h 1035"/>
                <a:gd name="T70" fmla="*/ 6 w 191"/>
                <a:gd name="T71" fmla="*/ 155 h 1035"/>
                <a:gd name="T72" fmla="*/ 5 w 191"/>
                <a:gd name="T73" fmla="*/ 135 h 1035"/>
                <a:gd name="T74" fmla="*/ 6 w 191"/>
                <a:gd name="T75" fmla="*/ 114 h 1035"/>
                <a:gd name="T76" fmla="*/ 9 w 191"/>
                <a:gd name="T77" fmla="*/ 92 h 1035"/>
                <a:gd name="T78" fmla="*/ 14 w 191"/>
                <a:gd name="T79" fmla="*/ 70 h 1035"/>
                <a:gd name="T80" fmla="*/ 22 w 191"/>
                <a:gd name="T81" fmla="*/ 48 h 1035"/>
                <a:gd name="T82" fmla="*/ 33 w 191"/>
                <a:gd name="T83" fmla="*/ 25 h 1035"/>
                <a:gd name="T84" fmla="*/ 48 w 191"/>
                <a:gd name="T85" fmla="*/ 3 h 10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91"/>
                <a:gd name="T130" fmla="*/ 0 h 1035"/>
                <a:gd name="T131" fmla="*/ 191 w 191"/>
                <a:gd name="T132" fmla="*/ 1035 h 10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91" h="1035">
                  <a:moveTo>
                    <a:pt x="191" y="10"/>
                  </a:moveTo>
                  <a:lnTo>
                    <a:pt x="177" y="0"/>
                  </a:lnTo>
                  <a:lnTo>
                    <a:pt x="144" y="47"/>
                  </a:lnTo>
                  <a:lnTo>
                    <a:pt x="115" y="94"/>
                  </a:lnTo>
                  <a:lnTo>
                    <a:pt x="90" y="141"/>
                  </a:lnTo>
                  <a:lnTo>
                    <a:pt x="69" y="189"/>
                  </a:lnTo>
                  <a:lnTo>
                    <a:pt x="50" y="236"/>
                  </a:lnTo>
                  <a:lnTo>
                    <a:pt x="35" y="283"/>
                  </a:lnTo>
                  <a:lnTo>
                    <a:pt x="23" y="329"/>
                  </a:lnTo>
                  <a:lnTo>
                    <a:pt x="14" y="375"/>
                  </a:lnTo>
                  <a:lnTo>
                    <a:pt x="7" y="420"/>
                  </a:lnTo>
                  <a:lnTo>
                    <a:pt x="2" y="464"/>
                  </a:lnTo>
                  <a:lnTo>
                    <a:pt x="0" y="507"/>
                  </a:lnTo>
                  <a:lnTo>
                    <a:pt x="0" y="548"/>
                  </a:lnTo>
                  <a:lnTo>
                    <a:pt x="0" y="588"/>
                  </a:lnTo>
                  <a:lnTo>
                    <a:pt x="3" y="628"/>
                  </a:lnTo>
                  <a:lnTo>
                    <a:pt x="7" y="664"/>
                  </a:lnTo>
                  <a:lnTo>
                    <a:pt x="11" y="699"/>
                  </a:lnTo>
                  <a:lnTo>
                    <a:pt x="24" y="769"/>
                  </a:lnTo>
                  <a:lnTo>
                    <a:pt x="40" y="834"/>
                  </a:lnTo>
                  <a:lnTo>
                    <a:pt x="59" y="891"/>
                  </a:lnTo>
                  <a:lnTo>
                    <a:pt x="76" y="940"/>
                  </a:lnTo>
                  <a:lnTo>
                    <a:pt x="92" y="980"/>
                  </a:lnTo>
                  <a:lnTo>
                    <a:pt x="105" y="1010"/>
                  </a:lnTo>
                  <a:lnTo>
                    <a:pt x="114" y="1028"/>
                  </a:lnTo>
                  <a:lnTo>
                    <a:pt x="117" y="1035"/>
                  </a:lnTo>
                  <a:lnTo>
                    <a:pt x="133" y="1027"/>
                  </a:lnTo>
                  <a:lnTo>
                    <a:pt x="130" y="1020"/>
                  </a:lnTo>
                  <a:lnTo>
                    <a:pt x="121" y="1001"/>
                  </a:lnTo>
                  <a:lnTo>
                    <a:pt x="107" y="972"/>
                  </a:lnTo>
                  <a:lnTo>
                    <a:pt x="92" y="932"/>
                  </a:lnTo>
                  <a:lnTo>
                    <a:pt x="75" y="883"/>
                  </a:lnTo>
                  <a:lnTo>
                    <a:pt x="57" y="827"/>
                  </a:lnTo>
                  <a:lnTo>
                    <a:pt x="42" y="763"/>
                  </a:lnTo>
                  <a:lnTo>
                    <a:pt x="30" y="693"/>
                  </a:lnTo>
                  <a:lnTo>
                    <a:pt x="21" y="617"/>
                  </a:lnTo>
                  <a:lnTo>
                    <a:pt x="18" y="537"/>
                  </a:lnTo>
                  <a:lnTo>
                    <a:pt x="22" y="454"/>
                  </a:lnTo>
                  <a:lnTo>
                    <a:pt x="34" y="366"/>
                  </a:lnTo>
                  <a:lnTo>
                    <a:pt x="55" y="279"/>
                  </a:lnTo>
                  <a:lnTo>
                    <a:pt x="87" y="189"/>
                  </a:lnTo>
                  <a:lnTo>
                    <a:pt x="132" y="99"/>
                  </a:lnTo>
                  <a:lnTo>
                    <a:pt x="191" y="10"/>
                  </a:lnTo>
                  <a:close/>
                </a:path>
              </a:pathLst>
            </a:custGeom>
            <a:solidFill>
              <a:srgbClr val="000000"/>
            </a:solidFill>
            <a:ln w="9525">
              <a:noFill/>
              <a:round/>
              <a:headEnd/>
              <a:tailEnd/>
            </a:ln>
          </p:spPr>
          <p:txBody>
            <a:bodyPr/>
            <a:lstStyle/>
            <a:p>
              <a:endParaRPr lang="fr-FR">
                <a:latin typeface="Calibri" pitchFamily="34" charset="0"/>
              </a:endParaRPr>
            </a:p>
          </p:txBody>
        </p:sp>
        <p:sp>
          <p:nvSpPr>
            <p:cNvPr id="15388" name="Rectangle 18"/>
            <p:cNvSpPr>
              <a:spLocks noChangeArrowheads="1"/>
            </p:cNvSpPr>
            <p:nvPr/>
          </p:nvSpPr>
          <p:spPr bwMode="auto">
            <a:xfrm>
              <a:off x="2615" y="2877"/>
              <a:ext cx="1" cy="1"/>
            </a:xfrm>
            <a:prstGeom prst="rect">
              <a:avLst/>
            </a:prstGeom>
            <a:solidFill>
              <a:srgbClr val="000000"/>
            </a:solidFill>
            <a:ln w="9525">
              <a:noFill/>
              <a:miter lim="800000"/>
              <a:headEnd/>
              <a:tailEnd/>
            </a:ln>
          </p:spPr>
          <p:txBody>
            <a:bodyPr/>
            <a:lstStyle/>
            <a:p>
              <a:endParaRPr lang="fr-FR">
                <a:latin typeface="Calibri" pitchFamily="34" charset="0"/>
              </a:endParaRPr>
            </a:p>
          </p:txBody>
        </p:sp>
        <p:sp>
          <p:nvSpPr>
            <p:cNvPr id="15389" name="Freeform 19"/>
            <p:cNvSpPr>
              <a:spLocks/>
            </p:cNvSpPr>
            <p:nvPr/>
          </p:nvSpPr>
          <p:spPr bwMode="auto">
            <a:xfrm>
              <a:off x="2663" y="2348"/>
              <a:ext cx="426" cy="318"/>
            </a:xfrm>
            <a:custGeom>
              <a:avLst/>
              <a:gdLst>
                <a:gd name="T0" fmla="*/ 77 w 853"/>
                <a:gd name="T1" fmla="*/ 10 h 636"/>
                <a:gd name="T2" fmla="*/ 61 w 853"/>
                <a:gd name="T3" fmla="*/ 6 h 636"/>
                <a:gd name="T4" fmla="*/ 45 w 853"/>
                <a:gd name="T5" fmla="*/ 2 h 636"/>
                <a:gd name="T6" fmla="*/ 32 w 853"/>
                <a:gd name="T7" fmla="*/ 1 h 636"/>
                <a:gd name="T8" fmla="*/ 20 w 853"/>
                <a:gd name="T9" fmla="*/ 1 h 636"/>
                <a:gd name="T10" fmla="*/ 11 w 853"/>
                <a:gd name="T11" fmla="*/ 0 h 636"/>
                <a:gd name="T12" fmla="*/ 4 w 853"/>
                <a:gd name="T13" fmla="*/ 1 h 636"/>
                <a:gd name="T14" fmla="*/ 0 w 853"/>
                <a:gd name="T15" fmla="*/ 1 h 636"/>
                <a:gd name="T16" fmla="*/ 0 w 853"/>
                <a:gd name="T17" fmla="*/ 5 h 636"/>
                <a:gd name="T18" fmla="*/ 2 w 853"/>
                <a:gd name="T19" fmla="*/ 5 h 636"/>
                <a:gd name="T20" fmla="*/ 7 w 853"/>
                <a:gd name="T21" fmla="*/ 5 h 636"/>
                <a:gd name="T22" fmla="*/ 15 w 853"/>
                <a:gd name="T23" fmla="*/ 5 h 636"/>
                <a:gd name="T24" fmla="*/ 26 w 853"/>
                <a:gd name="T25" fmla="*/ 5 h 636"/>
                <a:gd name="T26" fmla="*/ 39 w 853"/>
                <a:gd name="T27" fmla="*/ 6 h 636"/>
                <a:gd name="T28" fmla="*/ 53 w 853"/>
                <a:gd name="T29" fmla="*/ 9 h 636"/>
                <a:gd name="T30" fmla="*/ 69 w 853"/>
                <a:gd name="T31" fmla="*/ 13 h 636"/>
                <a:gd name="T32" fmla="*/ 85 w 853"/>
                <a:gd name="T33" fmla="*/ 19 h 636"/>
                <a:gd name="T34" fmla="*/ 102 w 853"/>
                <a:gd name="T35" fmla="*/ 25 h 636"/>
                <a:gd name="T36" fmla="*/ 120 w 853"/>
                <a:gd name="T37" fmla="*/ 36 h 636"/>
                <a:gd name="T38" fmla="*/ 137 w 853"/>
                <a:gd name="T39" fmla="*/ 48 h 636"/>
                <a:gd name="T40" fmla="*/ 154 w 853"/>
                <a:gd name="T41" fmla="*/ 63 h 636"/>
                <a:gd name="T42" fmla="*/ 170 w 853"/>
                <a:gd name="T43" fmla="*/ 81 h 636"/>
                <a:gd name="T44" fmla="*/ 185 w 853"/>
                <a:gd name="T45" fmla="*/ 103 h 636"/>
                <a:gd name="T46" fmla="*/ 198 w 853"/>
                <a:gd name="T47" fmla="*/ 130 h 636"/>
                <a:gd name="T48" fmla="*/ 209 w 853"/>
                <a:gd name="T49" fmla="*/ 159 h 636"/>
                <a:gd name="T50" fmla="*/ 207 w 853"/>
                <a:gd name="T51" fmla="*/ 141 h 636"/>
                <a:gd name="T52" fmla="*/ 194 w 853"/>
                <a:gd name="T53" fmla="*/ 112 h 636"/>
                <a:gd name="T54" fmla="*/ 179 w 853"/>
                <a:gd name="T55" fmla="*/ 87 h 636"/>
                <a:gd name="T56" fmla="*/ 163 w 853"/>
                <a:gd name="T57" fmla="*/ 67 h 636"/>
                <a:gd name="T58" fmla="*/ 146 w 853"/>
                <a:gd name="T59" fmla="*/ 49 h 636"/>
                <a:gd name="T60" fmla="*/ 128 w 853"/>
                <a:gd name="T61" fmla="*/ 36 h 636"/>
                <a:gd name="T62" fmla="*/ 111 w 853"/>
                <a:gd name="T63" fmla="*/ 25 h 636"/>
                <a:gd name="T64" fmla="*/ 94 w 853"/>
                <a:gd name="T65" fmla="*/ 17 h 6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53"/>
                <a:gd name="T100" fmla="*/ 0 h 636"/>
                <a:gd name="T101" fmla="*/ 853 w 853"/>
                <a:gd name="T102" fmla="*/ 636 h 6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53" h="636">
                  <a:moveTo>
                    <a:pt x="345" y="54"/>
                  </a:moveTo>
                  <a:lnTo>
                    <a:pt x="310" y="42"/>
                  </a:lnTo>
                  <a:lnTo>
                    <a:pt x="278" y="32"/>
                  </a:lnTo>
                  <a:lnTo>
                    <a:pt x="245" y="24"/>
                  </a:lnTo>
                  <a:lnTo>
                    <a:pt x="213" y="17"/>
                  </a:lnTo>
                  <a:lnTo>
                    <a:pt x="183" y="11"/>
                  </a:lnTo>
                  <a:lnTo>
                    <a:pt x="156" y="7"/>
                  </a:lnTo>
                  <a:lnTo>
                    <a:pt x="129" y="4"/>
                  </a:lnTo>
                  <a:lnTo>
                    <a:pt x="104" y="2"/>
                  </a:lnTo>
                  <a:lnTo>
                    <a:pt x="82" y="1"/>
                  </a:lnTo>
                  <a:lnTo>
                    <a:pt x="61" y="0"/>
                  </a:lnTo>
                  <a:lnTo>
                    <a:pt x="44" y="0"/>
                  </a:lnTo>
                  <a:lnTo>
                    <a:pt x="29" y="1"/>
                  </a:lnTo>
                  <a:lnTo>
                    <a:pt x="16" y="1"/>
                  </a:lnTo>
                  <a:lnTo>
                    <a:pt x="8" y="1"/>
                  </a:lnTo>
                  <a:lnTo>
                    <a:pt x="3" y="2"/>
                  </a:lnTo>
                  <a:lnTo>
                    <a:pt x="0" y="2"/>
                  </a:lnTo>
                  <a:lnTo>
                    <a:pt x="1" y="19"/>
                  </a:lnTo>
                  <a:lnTo>
                    <a:pt x="4" y="19"/>
                  </a:lnTo>
                  <a:lnTo>
                    <a:pt x="9" y="19"/>
                  </a:lnTo>
                  <a:lnTo>
                    <a:pt x="19" y="18"/>
                  </a:lnTo>
                  <a:lnTo>
                    <a:pt x="30" y="18"/>
                  </a:lnTo>
                  <a:lnTo>
                    <a:pt x="45" y="18"/>
                  </a:lnTo>
                  <a:lnTo>
                    <a:pt x="62" y="18"/>
                  </a:lnTo>
                  <a:lnTo>
                    <a:pt x="83" y="19"/>
                  </a:lnTo>
                  <a:lnTo>
                    <a:pt x="105" y="21"/>
                  </a:lnTo>
                  <a:lnTo>
                    <a:pt x="129" y="23"/>
                  </a:lnTo>
                  <a:lnTo>
                    <a:pt x="156" y="26"/>
                  </a:lnTo>
                  <a:lnTo>
                    <a:pt x="183" y="30"/>
                  </a:lnTo>
                  <a:lnTo>
                    <a:pt x="212" y="36"/>
                  </a:lnTo>
                  <a:lnTo>
                    <a:pt x="243" y="42"/>
                  </a:lnTo>
                  <a:lnTo>
                    <a:pt x="276" y="52"/>
                  </a:lnTo>
                  <a:lnTo>
                    <a:pt x="308" y="62"/>
                  </a:lnTo>
                  <a:lnTo>
                    <a:pt x="341" y="74"/>
                  </a:lnTo>
                  <a:lnTo>
                    <a:pt x="376" y="87"/>
                  </a:lnTo>
                  <a:lnTo>
                    <a:pt x="410" y="103"/>
                  </a:lnTo>
                  <a:lnTo>
                    <a:pt x="446" y="122"/>
                  </a:lnTo>
                  <a:lnTo>
                    <a:pt x="481" y="143"/>
                  </a:lnTo>
                  <a:lnTo>
                    <a:pt x="515" y="167"/>
                  </a:lnTo>
                  <a:lnTo>
                    <a:pt x="550" y="192"/>
                  </a:lnTo>
                  <a:lnTo>
                    <a:pt x="584" y="222"/>
                  </a:lnTo>
                  <a:lnTo>
                    <a:pt x="618" y="253"/>
                  </a:lnTo>
                  <a:lnTo>
                    <a:pt x="650" y="289"/>
                  </a:lnTo>
                  <a:lnTo>
                    <a:pt x="681" y="327"/>
                  </a:lnTo>
                  <a:lnTo>
                    <a:pt x="711" y="370"/>
                  </a:lnTo>
                  <a:lnTo>
                    <a:pt x="740" y="414"/>
                  </a:lnTo>
                  <a:lnTo>
                    <a:pt x="767" y="464"/>
                  </a:lnTo>
                  <a:lnTo>
                    <a:pt x="792" y="517"/>
                  </a:lnTo>
                  <a:lnTo>
                    <a:pt x="816" y="575"/>
                  </a:lnTo>
                  <a:lnTo>
                    <a:pt x="837" y="636"/>
                  </a:lnTo>
                  <a:lnTo>
                    <a:pt x="853" y="630"/>
                  </a:lnTo>
                  <a:lnTo>
                    <a:pt x="831" y="564"/>
                  </a:lnTo>
                  <a:lnTo>
                    <a:pt x="806" y="504"/>
                  </a:lnTo>
                  <a:lnTo>
                    <a:pt x="779" y="448"/>
                  </a:lnTo>
                  <a:lnTo>
                    <a:pt x="749" y="397"/>
                  </a:lnTo>
                  <a:lnTo>
                    <a:pt x="719" y="349"/>
                  </a:lnTo>
                  <a:lnTo>
                    <a:pt x="687" y="306"/>
                  </a:lnTo>
                  <a:lnTo>
                    <a:pt x="654" y="266"/>
                  </a:lnTo>
                  <a:lnTo>
                    <a:pt x="620" y="230"/>
                  </a:lnTo>
                  <a:lnTo>
                    <a:pt x="586" y="198"/>
                  </a:lnTo>
                  <a:lnTo>
                    <a:pt x="550" y="169"/>
                  </a:lnTo>
                  <a:lnTo>
                    <a:pt x="515" y="143"/>
                  </a:lnTo>
                  <a:lnTo>
                    <a:pt x="480" y="120"/>
                  </a:lnTo>
                  <a:lnTo>
                    <a:pt x="445" y="100"/>
                  </a:lnTo>
                  <a:lnTo>
                    <a:pt x="410" y="82"/>
                  </a:lnTo>
                  <a:lnTo>
                    <a:pt x="377" y="67"/>
                  </a:lnTo>
                  <a:lnTo>
                    <a:pt x="345" y="54"/>
                  </a:lnTo>
                  <a:close/>
                </a:path>
              </a:pathLst>
            </a:custGeom>
            <a:solidFill>
              <a:srgbClr val="000000"/>
            </a:solidFill>
            <a:ln w="9525">
              <a:noFill/>
              <a:round/>
              <a:headEnd/>
              <a:tailEnd/>
            </a:ln>
          </p:spPr>
          <p:txBody>
            <a:bodyPr/>
            <a:lstStyle/>
            <a:p>
              <a:endParaRPr lang="fr-FR">
                <a:latin typeface="Calibri" pitchFamily="34" charset="0"/>
              </a:endParaRPr>
            </a:p>
          </p:txBody>
        </p:sp>
        <p:sp>
          <p:nvSpPr>
            <p:cNvPr id="15390" name="Rectangle 20"/>
            <p:cNvSpPr>
              <a:spLocks noChangeArrowheads="1"/>
            </p:cNvSpPr>
            <p:nvPr/>
          </p:nvSpPr>
          <p:spPr bwMode="auto">
            <a:xfrm>
              <a:off x="2664" y="2358"/>
              <a:ext cx="1" cy="1"/>
            </a:xfrm>
            <a:prstGeom prst="rect">
              <a:avLst/>
            </a:prstGeom>
            <a:solidFill>
              <a:srgbClr val="000000"/>
            </a:solidFill>
            <a:ln w="9525">
              <a:noFill/>
              <a:miter lim="800000"/>
              <a:headEnd/>
              <a:tailEnd/>
            </a:ln>
          </p:spPr>
          <p:txBody>
            <a:bodyPr/>
            <a:lstStyle/>
            <a:p>
              <a:endParaRPr lang="fr-FR">
                <a:latin typeface="Calibri" pitchFamily="34" charset="0"/>
              </a:endParaRPr>
            </a:p>
          </p:txBody>
        </p:sp>
        <p:sp>
          <p:nvSpPr>
            <p:cNvPr id="15391" name="Freeform 21"/>
            <p:cNvSpPr>
              <a:spLocks/>
            </p:cNvSpPr>
            <p:nvPr/>
          </p:nvSpPr>
          <p:spPr bwMode="auto">
            <a:xfrm>
              <a:off x="2653" y="2361"/>
              <a:ext cx="189" cy="389"/>
            </a:xfrm>
            <a:custGeom>
              <a:avLst/>
              <a:gdLst>
                <a:gd name="T0" fmla="*/ 0 w 376"/>
                <a:gd name="T1" fmla="*/ 1 h 779"/>
                <a:gd name="T2" fmla="*/ 91 w 376"/>
                <a:gd name="T3" fmla="*/ 194 h 779"/>
                <a:gd name="T4" fmla="*/ 95 w 376"/>
                <a:gd name="T5" fmla="*/ 192 h 779"/>
                <a:gd name="T6" fmla="*/ 4 w 376"/>
                <a:gd name="T7" fmla="*/ 0 h 779"/>
                <a:gd name="T8" fmla="*/ 0 w 376"/>
                <a:gd name="T9" fmla="*/ 1 h 779"/>
                <a:gd name="T10" fmla="*/ 0 60000 65536"/>
                <a:gd name="T11" fmla="*/ 0 60000 65536"/>
                <a:gd name="T12" fmla="*/ 0 60000 65536"/>
                <a:gd name="T13" fmla="*/ 0 60000 65536"/>
                <a:gd name="T14" fmla="*/ 0 60000 65536"/>
                <a:gd name="T15" fmla="*/ 0 w 376"/>
                <a:gd name="T16" fmla="*/ 0 h 779"/>
                <a:gd name="T17" fmla="*/ 376 w 376"/>
                <a:gd name="T18" fmla="*/ 779 h 779"/>
              </a:gdLst>
              <a:ahLst/>
              <a:cxnLst>
                <a:cxn ang="T10">
                  <a:pos x="T0" y="T1"/>
                </a:cxn>
                <a:cxn ang="T11">
                  <a:pos x="T2" y="T3"/>
                </a:cxn>
                <a:cxn ang="T12">
                  <a:pos x="T4" y="T5"/>
                </a:cxn>
                <a:cxn ang="T13">
                  <a:pos x="T6" y="T7"/>
                </a:cxn>
                <a:cxn ang="T14">
                  <a:pos x="T8" y="T9"/>
                </a:cxn>
              </a:cxnLst>
              <a:rect l="T15" t="T16" r="T17" b="T18"/>
              <a:pathLst>
                <a:path w="376" h="779">
                  <a:moveTo>
                    <a:pt x="0" y="7"/>
                  </a:moveTo>
                  <a:lnTo>
                    <a:pt x="361" y="779"/>
                  </a:lnTo>
                  <a:lnTo>
                    <a:pt x="376" y="771"/>
                  </a:lnTo>
                  <a:lnTo>
                    <a:pt x="16" y="0"/>
                  </a:lnTo>
                  <a:lnTo>
                    <a:pt x="0" y="7"/>
                  </a:lnTo>
                  <a:close/>
                </a:path>
              </a:pathLst>
            </a:custGeom>
            <a:solidFill>
              <a:srgbClr val="000000"/>
            </a:solidFill>
            <a:ln w="9525">
              <a:noFill/>
              <a:round/>
              <a:headEnd/>
              <a:tailEnd/>
            </a:ln>
          </p:spPr>
          <p:txBody>
            <a:bodyPr/>
            <a:lstStyle/>
            <a:p>
              <a:endParaRPr lang="fr-FR">
                <a:latin typeface="Calibri" pitchFamily="34" charset="0"/>
              </a:endParaRPr>
            </a:p>
          </p:txBody>
        </p:sp>
        <p:sp>
          <p:nvSpPr>
            <p:cNvPr id="15392" name="Freeform 22"/>
            <p:cNvSpPr>
              <a:spLocks/>
            </p:cNvSpPr>
            <p:nvPr/>
          </p:nvSpPr>
          <p:spPr bwMode="auto">
            <a:xfrm>
              <a:off x="2831" y="2742"/>
              <a:ext cx="273" cy="539"/>
            </a:xfrm>
            <a:custGeom>
              <a:avLst/>
              <a:gdLst>
                <a:gd name="T0" fmla="*/ 136 w 547"/>
                <a:gd name="T1" fmla="*/ 260 h 1078"/>
                <a:gd name="T2" fmla="*/ 11 w 547"/>
                <a:gd name="T3" fmla="*/ 0 h 1078"/>
                <a:gd name="T4" fmla="*/ 10 w 547"/>
                <a:gd name="T5" fmla="*/ 11 h 1078"/>
                <a:gd name="T6" fmla="*/ 1 w 547"/>
                <a:gd name="T7" fmla="*/ 6 h 1078"/>
                <a:gd name="T8" fmla="*/ 0 w 547"/>
                <a:gd name="T9" fmla="*/ 6 h 1078"/>
                <a:gd name="T10" fmla="*/ 124 w 547"/>
                <a:gd name="T11" fmla="*/ 266 h 1078"/>
                <a:gd name="T12" fmla="*/ 125 w 547"/>
                <a:gd name="T13" fmla="*/ 267 h 1078"/>
                <a:gd name="T14" fmla="*/ 125 w 547"/>
                <a:gd name="T15" fmla="*/ 268 h 1078"/>
                <a:gd name="T16" fmla="*/ 127 w 547"/>
                <a:gd name="T17" fmla="*/ 269 h 1078"/>
                <a:gd name="T18" fmla="*/ 128 w 547"/>
                <a:gd name="T19" fmla="*/ 269 h 1078"/>
                <a:gd name="T20" fmla="*/ 129 w 547"/>
                <a:gd name="T21" fmla="*/ 270 h 1078"/>
                <a:gd name="T22" fmla="*/ 130 w 547"/>
                <a:gd name="T23" fmla="*/ 270 h 1078"/>
                <a:gd name="T24" fmla="*/ 131 w 547"/>
                <a:gd name="T25" fmla="*/ 270 h 1078"/>
                <a:gd name="T26" fmla="*/ 133 w 547"/>
                <a:gd name="T27" fmla="*/ 269 h 1078"/>
                <a:gd name="T28" fmla="*/ 135 w 547"/>
                <a:gd name="T29" fmla="*/ 268 h 1078"/>
                <a:gd name="T30" fmla="*/ 136 w 547"/>
                <a:gd name="T31" fmla="*/ 265 h 1078"/>
                <a:gd name="T32" fmla="*/ 136 w 547"/>
                <a:gd name="T33" fmla="*/ 263 h 1078"/>
                <a:gd name="T34" fmla="*/ 136 w 547"/>
                <a:gd name="T35" fmla="*/ 260 h 107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47"/>
                <a:gd name="T55" fmla="*/ 0 h 1078"/>
                <a:gd name="T56" fmla="*/ 547 w 547"/>
                <a:gd name="T57" fmla="*/ 1078 h 107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47" h="1078">
                  <a:moveTo>
                    <a:pt x="545" y="1040"/>
                  </a:moveTo>
                  <a:lnTo>
                    <a:pt x="47" y="0"/>
                  </a:lnTo>
                  <a:lnTo>
                    <a:pt x="40" y="44"/>
                  </a:lnTo>
                  <a:lnTo>
                    <a:pt x="5" y="25"/>
                  </a:lnTo>
                  <a:lnTo>
                    <a:pt x="0" y="24"/>
                  </a:lnTo>
                  <a:lnTo>
                    <a:pt x="496" y="1063"/>
                  </a:lnTo>
                  <a:lnTo>
                    <a:pt x="500" y="1068"/>
                  </a:lnTo>
                  <a:lnTo>
                    <a:pt x="503" y="1071"/>
                  </a:lnTo>
                  <a:lnTo>
                    <a:pt x="508" y="1075"/>
                  </a:lnTo>
                  <a:lnTo>
                    <a:pt x="512" y="1076"/>
                  </a:lnTo>
                  <a:lnTo>
                    <a:pt x="517" y="1077"/>
                  </a:lnTo>
                  <a:lnTo>
                    <a:pt x="522" y="1078"/>
                  </a:lnTo>
                  <a:lnTo>
                    <a:pt x="527" y="1077"/>
                  </a:lnTo>
                  <a:lnTo>
                    <a:pt x="532" y="1075"/>
                  </a:lnTo>
                  <a:lnTo>
                    <a:pt x="540" y="1069"/>
                  </a:lnTo>
                  <a:lnTo>
                    <a:pt x="546" y="1060"/>
                  </a:lnTo>
                  <a:lnTo>
                    <a:pt x="547" y="1050"/>
                  </a:lnTo>
                  <a:lnTo>
                    <a:pt x="545" y="1040"/>
                  </a:lnTo>
                  <a:close/>
                </a:path>
              </a:pathLst>
            </a:custGeom>
            <a:solidFill>
              <a:srgbClr val="000000"/>
            </a:solidFill>
            <a:ln w="9525">
              <a:noFill/>
              <a:round/>
              <a:headEnd/>
              <a:tailEnd/>
            </a:ln>
          </p:spPr>
          <p:txBody>
            <a:bodyPr/>
            <a:lstStyle/>
            <a:p>
              <a:endParaRPr lang="fr-FR">
                <a:latin typeface="Calibri" pitchFamily="34" charset="0"/>
              </a:endParaRPr>
            </a:p>
          </p:txBody>
        </p:sp>
        <p:sp>
          <p:nvSpPr>
            <p:cNvPr id="15393" name="Freeform 23"/>
            <p:cNvSpPr>
              <a:spLocks/>
            </p:cNvSpPr>
            <p:nvPr/>
          </p:nvSpPr>
          <p:spPr bwMode="auto">
            <a:xfrm>
              <a:off x="2603" y="2264"/>
              <a:ext cx="61" cy="93"/>
            </a:xfrm>
            <a:custGeom>
              <a:avLst/>
              <a:gdLst>
                <a:gd name="T0" fmla="*/ 30 w 123"/>
                <a:gd name="T1" fmla="*/ 41 h 186"/>
                <a:gd name="T2" fmla="*/ 12 w 123"/>
                <a:gd name="T3" fmla="*/ 3 h 186"/>
                <a:gd name="T4" fmla="*/ 12 w 123"/>
                <a:gd name="T5" fmla="*/ 3 h 186"/>
                <a:gd name="T6" fmla="*/ 11 w 123"/>
                <a:gd name="T7" fmla="*/ 1 h 186"/>
                <a:gd name="T8" fmla="*/ 10 w 123"/>
                <a:gd name="T9" fmla="*/ 1 h 186"/>
                <a:gd name="T10" fmla="*/ 9 w 123"/>
                <a:gd name="T11" fmla="*/ 1 h 186"/>
                <a:gd name="T12" fmla="*/ 8 w 123"/>
                <a:gd name="T13" fmla="*/ 1 h 186"/>
                <a:gd name="T14" fmla="*/ 6 w 123"/>
                <a:gd name="T15" fmla="*/ 0 h 186"/>
                <a:gd name="T16" fmla="*/ 5 w 123"/>
                <a:gd name="T17" fmla="*/ 1 h 186"/>
                <a:gd name="T18" fmla="*/ 3 w 123"/>
                <a:gd name="T19" fmla="*/ 1 h 186"/>
                <a:gd name="T20" fmla="*/ 1 w 123"/>
                <a:gd name="T21" fmla="*/ 3 h 186"/>
                <a:gd name="T22" fmla="*/ 0 w 123"/>
                <a:gd name="T23" fmla="*/ 5 h 186"/>
                <a:gd name="T24" fmla="*/ 0 w 123"/>
                <a:gd name="T25" fmla="*/ 6 h 186"/>
                <a:gd name="T26" fmla="*/ 0 w 123"/>
                <a:gd name="T27" fmla="*/ 10 h 186"/>
                <a:gd name="T28" fmla="*/ 18 w 123"/>
                <a:gd name="T29" fmla="*/ 47 h 186"/>
                <a:gd name="T30" fmla="*/ 30 w 123"/>
                <a:gd name="T31" fmla="*/ 41 h 1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3"/>
                <a:gd name="T49" fmla="*/ 0 h 186"/>
                <a:gd name="T50" fmla="*/ 123 w 123"/>
                <a:gd name="T51" fmla="*/ 186 h 18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3" h="186">
                  <a:moveTo>
                    <a:pt x="123" y="164"/>
                  </a:moveTo>
                  <a:lnTo>
                    <a:pt x="51" y="15"/>
                  </a:lnTo>
                  <a:lnTo>
                    <a:pt x="48" y="10"/>
                  </a:lnTo>
                  <a:lnTo>
                    <a:pt x="44" y="7"/>
                  </a:lnTo>
                  <a:lnTo>
                    <a:pt x="41" y="3"/>
                  </a:lnTo>
                  <a:lnTo>
                    <a:pt x="36" y="2"/>
                  </a:lnTo>
                  <a:lnTo>
                    <a:pt x="32" y="1"/>
                  </a:lnTo>
                  <a:lnTo>
                    <a:pt x="26" y="0"/>
                  </a:lnTo>
                  <a:lnTo>
                    <a:pt x="21" y="1"/>
                  </a:lnTo>
                  <a:lnTo>
                    <a:pt x="15" y="3"/>
                  </a:lnTo>
                  <a:lnTo>
                    <a:pt x="7" y="9"/>
                  </a:lnTo>
                  <a:lnTo>
                    <a:pt x="3" y="18"/>
                  </a:lnTo>
                  <a:lnTo>
                    <a:pt x="0" y="27"/>
                  </a:lnTo>
                  <a:lnTo>
                    <a:pt x="3" y="38"/>
                  </a:lnTo>
                  <a:lnTo>
                    <a:pt x="74" y="186"/>
                  </a:lnTo>
                  <a:lnTo>
                    <a:pt x="123" y="164"/>
                  </a:lnTo>
                  <a:close/>
                </a:path>
              </a:pathLst>
            </a:custGeom>
            <a:solidFill>
              <a:srgbClr val="000000"/>
            </a:solidFill>
            <a:ln w="9525">
              <a:noFill/>
              <a:round/>
              <a:headEnd/>
              <a:tailEnd/>
            </a:ln>
          </p:spPr>
          <p:txBody>
            <a:bodyPr/>
            <a:lstStyle/>
            <a:p>
              <a:endParaRPr lang="fr-FR">
                <a:latin typeface="Calibri" pitchFamily="34" charset="0"/>
              </a:endParaRPr>
            </a:p>
          </p:txBody>
        </p:sp>
        <p:sp>
          <p:nvSpPr>
            <p:cNvPr id="15394" name="Freeform 24"/>
            <p:cNvSpPr>
              <a:spLocks/>
            </p:cNvSpPr>
            <p:nvPr/>
          </p:nvSpPr>
          <p:spPr bwMode="auto">
            <a:xfrm>
              <a:off x="2974" y="3083"/>
              <a:ext cx="415" cy="300"/>
            </a:xfrm>
            <a:custGeom>
              <a:avLst/>
              <a:gdLst>
                <a:gd name="T0" fmla="*/ 197 w 829"/>
                <a:gd name="T1" fmla="*/ 18 h 601"/>
                <a:gd name="T2" fmla="*/ 191 w 829"/>
                <a:gd name="T3" fmla="*/ 12 h 601"/>
                <a:gd name="T4" fmla="*/ 183 w 829"/>
                <a:gd name="T5" fmla="*/ 10 h 601"/>
                <a:gd name="T6" fmla="*/ 174 w 829"/>
                <a:gd name="T7" fmla="*/ 10 h 601"/>
                <a:gd name="T8" fmla="*/ 168 w 829"/>
                <a:gd name="T9" fmla="*/ 12 h 601"/>
                <a:gd name="T10" fmla="*/ 164 w 829"/>
                <a:gd name="T11" fmla="*/ 15 h 601"/>
                <a:gd name="T12" fmla="*/ 162 w 829"/>
                <a:gd name="T13" fmla="*/ 18 h 601"/>
                <a:gd name="T14" fmla="*/ 160 w 829"/>
                <a:gd name="T15" fmla="*/ 22 h 601"/>
                <a:gd name="T16" fmla="*/ 158 w 829"/>
                <a:gd name="T17" fmla="*/ 28 h 601"/>
                <a:gd name="T18" fmla="*/ 158 w 829"/>
                <a:gd name="T19" fmla="*/ 37 h 601"/>
                <a:gd name="T20" fmla="*/ 162 w 829"/>
                <a:gd name="T21" fmla="*/ 49 h 601"/>
                <a:gd name="T22" fmla="*/ 163 w 829"/>
                <a:gd name="T23" fmla="*/ 67 h 601"/>
                <a:gd name="T24" fmla="*/ 159 w 829"/>
                <a:gd name="T25" fmla="*/ 80 h 601"/>
                <a:gd name="T26" fmla="*/ 155 w 829"/>
                <a:gd name="T27" fmla="*/ 87 h 601"/>
                <a:gd name="T28" fmla="*/ 149 w 829"/>
                <a:gd name="T29" fmla="*/ 94 h 601"/>
                <a:gd name="T30" fmla="*/ 142 w 829"/>
                <a:gd name="T31" fmla="*/ 99 h 601"/>
                <a:gd name="T32" fmla="*/ 134 w 829"/>
                <a:gd name="T33" fmla="*/ 103 h 601"/>
                <a:gd name="T34" fmla="*/ 125 w 829"/>
                <a:gd name="T35" fmla="*/ 105 h 601"/>
                <a:gd name="T36" fmla="*/ 116 w 829"/>
                <a:gd name="T37" fmla="*/ 106 h 601"/>
                <a:gd name="T38" fmla="*/ 107 w 829"/>
                <a:gd name="T39" fmla="*/ 104 h 601"/>
                <a:gd name="T40" fmla="*/ 99 w 829"/>
                <a:gd name="T41" fmla="*/ 102 h 601"/>
                <a:gd name="T42" fmla="*/ 92 w 829"/>
                <a:gd name="T43" fmla="*/ 98 h 601"/>
                <a:gd name="T44" fmla="*/ 86 w 829"/>
                <a:gd name="T45" fmla="*/ 93 h 601"/>
                <a:gd name="T46" fmla="*/ 81 w 829"/>
                <a:gd name="T47" fmla="*/ 87 h 601"/>
                <a:gd name="T48" fmla="*/ 78 w 829"/>
                <a:gd name="T49" fmla="*/ 82 h 601"/>
                <a:gd name="T50" fmla="*/ 76 w 829"/>
                <a:gd name="T51" fmla="*/ 78 h 601"/>
                <a:gd name="T52" fmla="*/ 39 w 829"/>
                <a:gd name="T53" fmla="*/ 0 h 601"/>
                <a:gd name="T54" fmla="*/ 35 w 829"/>
                <a:gd name="T55" fmla="*/ 93 h 601"/>
                <a:gd name="T56" fmla="*/ 36 w 829"/>
                <a:gd name="T57" fmla="*/ 95 h 601"/>
                <a:gd name="T58" fmla="*/ 37 w 829"/>
                <a:gd name="T59" fmla="*/ 98 h 601"/>
                <a:gd name="T60" fmla="*/ 41 w 829"/>
                <a:gd name="T61" fmla="*/ 106 h 601"/>
                <a:gd name="T62" fmla="*/ 46 w 829"/>
                <a:gd name="T63" fmla="*/ 114 h 601"/>
                <a:gd name="T64" fmla="*/ 52 w 829"/>
                <a:gd name="T65" fmla="*/ 120 h 601"/>
                <a:gd name="T66" fmla="*/ 58 w 829"/>
                <a:gd name="T67" fmla="*/ 127 h 601"/>
                <a:gd name="T68" fmla="*/ 64 w 829"/>
                <a:gd name="T69" fmla="*/ 132 h 601"/>
                <a:gd name="T70" fmla="*/ 72 w 829"/>
                <a:gd name="T71" fmla="*/ 137 h 601"/>
                <a:gd name="T72" fmla="*/ 79 w 829"/>
                <a:gd name="T73" fmla="*/ 141 h 601"/>
                <a:gd name="T74" fmla="*/ 88 w 829"/>
                <a:gd name="T75" fmla="*/ 145 h 601"/>
                <a:gd name="T76" fmla="*/ 96 w 829"/>
                <a:gd name="T77" fmla="*/ 147 h 601"/>
                <a:gd name="T78" fmla="*/ 105 w 829"/>
                <a:gd name="T79" fmla="*/ 149 h 601"/>
                <a:gd name="T80" fmla="*/ 114 w 829"/>
                <a:gd name="T81" fmla="*/ 150 h 601"/>
                <a:gd name="T82" fmla="*/ 123 w 829"/>
                <a:gd name="T83" fmla="*/ 150 h 601"/>
                <a:gd name="T84" fmla="*/ 131 w 829"/>
                <a:gd name="T85" fmla="*/ 149 h 601"/>
                <a:gd name="T86" fmla="*/ 140 w 829"/>
                <a:gd name="T87" fmla="*/ 147 h 601"/>
                <a:gd name="T88" fmla="*/ 148 w 829"/>
                <a:gd name="T89" fmla="*/ 145 h 601"/>
                <a:gd name="T90" fmla="*/ 156 w 829"/>
                <a:gd name="T91" fmla="*/ 141 h 601"/>
                <a:gd name="T92" fmla="*/ 164 w 829"/>
                <a:gd name="T93" fmla="*/ 137 h 601"/>
                <a:gd name="T94" fmla="*/ 172 w 829"/>
                <a:gd name="T95" fmla="*/ 132 h 601"/>
                <a:gd name="T96" fmla="*/ 178 w 829"/>
                <a:gd name="T97" fmla="*/ 127 h 601"/>
                <a:gd name="T98" fmla="*/ 185 w 829"/>
                <a:gd name="T99" fmla="*/ 120 h 601"/>
                <a:gd name="T100" fmla="*/ 190 w 829"/>
                <a:gd name="T101" fmla="*/ 114 h 601"/>
                <a:gd name="T102" fmla="*/ 195 w 829"/>
                <a:gd name="T103" fmla="*/ 106 h 601"/>
                <a:gd name="T104" fmla="*/ 199 w 829"/>
                <a:gd name="T105" fmla="*/ 99 h 601"/>
                <a:gd name="T106" fmla="*/ 202 w 829"/>
                <a:gd name="T107" fmla="*/ 91 h 601"/>
                <a:gd name="T108" fmla="*/ 207 w 829"/>
                <a:gd name="T109" fmla="*/ 73 h 601"/>
                <a:gd name="T110" fmla="*/ 208 w 829"/>
                <a:gd name="T111" fmla="*/ 56 h 601"/>
                <a:gd name="T112" fmla="*/ 205 w 829"/>
                <a:gd name="T113" fmla="*/ 39 h 601"/>
                <a:gd name="T114" fmla="*/ 199 w 829"/>
                <a:gd name="T115" fmla="*/ 22 h 6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29"/>
                <a:gd name="T175" fmla="*/ 0 h 601"/>
                <a:gd name="T176" fmla="*/ 829 w 829"/>
                <a:gd name="T177" fmla="*/ 601 h 60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29" h="601">
                  <a:moveTo>
                    <a:pt x="796" y="89"/>
                  </a:moveTo>
                  <a:lnTo>
                    <a:pt x="787" y="74"/>
                  </a:lnTo>
                  <a:lnTo>
                    <a:pt x="775" y="62"/>
                  </a:lnTo>
                  <a:lnTo>
                    <a:pt x="761" y="51"/>
                  </a:lnTo>
                  <a:lnTo>
                    <a:pt x="746" y="43"/>
                  </a:lnTo>
                  <a:lnTo>
                    <a:pt x="729" y="40"/>
                  </a:lnTo>
                  <a:lnTo>
                    <a:pt x="712" y="39"/>
                  </a:lnTo>
                  <a:lnTo>
                    <a:pt x="696" y="41"/>
                  </a:lnTo>
                  <a:lnTo>
                    <a:pt x="678" y="47"/>
                  </a:lnTo>
                  <a:lnTo>
                    <a:pt x="670" y="51"/>
                  </a:lnTo>
                  <a:lnTo>
                    <a:pt x="663" y="56"/>
                  </a:lnTo>
                  <a:lnTo>
                    <a:pt x="656" y="62"/>
                  </a:lnTo>
                  <a:lnTo>
                    <a:pt x="651" y="68"/>
                  </a:lnTo>
                  <a:lnTo>
                    <a:pt x="645" y="74"/>
                  </a:lnTo>
                  <a:lnTo>
                    <a:pt x="640" y="81"/>
                  </a:lnTo>
                  <a:lnTo>
                    <a:pt x="637" y="89"/>
                  </a:lnTo>
                  <a:lnTo>
                    <a:pt x="633" y="97"/>
                  </a:lnTo>
                  <a:lnTo>
                    <a:pt x="629" y="115"/>
                  </a:lnTo>
                  <a:lnTo>
                    <a:pt x="628" y="131"/>
                  </a:lnTo>
                  <a:lnTo>
                    <a:pt x="630" y="148"/>
                  </a:lnTo>
                  <a:lnTo>
                    <a:pt x="636" y="164"/>
                  </a:lnTo>
                  <a:lnTo>
                    <a:pt x="648" y="198"/>
                  </a:lnTo>
                  <a:lnTo>
                    <a:pt x="654" y="233"/>
                  </a:lnTo>
                  <a:lnTo>
                    <a:pt x="652" y="269"/>
                  </a:lnTo>
                  <a:lnTo>
                    <a:pt x="643" y="304"/>
                  </a:lnTo>
                  <a:lnTo>
                    <a:pt x="636" y="321"/>
                  </a:lnTo>
                  <a:lnTo>
                    <a:pt x="628" y="336"/>
                  </a:lnTo>
                  <a:lnTo>
                    <a:pt x="617" y="351"/>
                  </a:lnTo>
                  <a:lnTo>
                    <a:pt x="607" y="365"/>
                  </a:lnTo>
                  <a:lnTo>
                    <a:pt x="594" y="377"/>
                  </a:lnTo>
                  <a:lnTo>
                    <a:pt x="580" y="389"/>
                  </a:lnTo>
                  <a:lnTo>
                    <a:pt x="565" y="399"/>
                  </a:lnTo>
                  <a:lnTo>
                    <a:pt x="549" y="407"/>
                  </a:lnTo>
                  <a:lnTo>
                    <a:pt x="533" y="414"/>
                  </a:lnTo>
                  <a:lnTo>
                    <a:pt x="516" y="419"/>
                  </a:lnTo>
                  <a:lnTo>
                    <a:pt x="498" y="422"/>
                  </a:lnTo>
                  <a:lnTo>
                    <a:pt x="480" y="425"/>
                  </a:lnTo>
                  <a:lnTo>
                    <a:pt x="463" y="425"/>
                  </a:lnTo>
                  <a:lnTo>
                    <a:pt x="444" y="422"/>
                  </a:lnTo>
                  <a:lnTo>
                    <a:pt x="427" y="419"/>
                  </a:lnTo>
                  <a:lnTo>
                    <a:pt x="410" y="414"/>
                  </a:lnTo>
                  <a:lnTo>
                    <a:pt x="395" y="408"/>
                  </a:lnTo>
                  <a:lnTo>
                    <a:pt x="380" y="400"/>
                  </a:lnTo>
                  <a:lnTo>
                    <a:pt x="367" y="392"/>
                  </a:lnTo>
                  <a:lnTo>
                    <a:pt x="354" y="383"/>
                  </a:lnTo>
                  <a:lnTo>
                    <a:pt x="342" y="372"/>
                  </a:lnTo>
                  <a:lnTo>
                    <a:pt x="331" y="360"/>
                  </a:lnTo>
                  <a:lnTo>
                    <a:pt x="322" y="349"/>
                  </a:lnTo>
                  <a:lnTo>
                    <a:pt x="313" y="335"/>
                  </a:lnTo>
                  <a:lnTo>
                    <a:pt x="311" y="330"/>
                  </a:lnTo>
                  <a:lnTo>
                    <a:pt x="308" y="323"/>
                  </a:lnTo>
                  <a:lnTo>
                    <a:pt x="304" y="314"/>
                  </a:lnTo>
                  <a:lnTo>
                    <a:pt x="297" y="299"/>
                  </a:lnTo>
                  <a:lnTo>
                    <a:pt x="155" y="0"/>
                  </a:lnTo>
                  <a:lnTo>
                    <a:pt x="0" y="86"/>
                  </a:lnTo>
                  <a:lnTo>
                    <a:pt x="137" y="373"/>
                  </a:lnTo>
                  <a:lnTo>
                    <a:pt x="139" y="379"/>
                  </a:lnTo>
                  <a:lnTo>
                    <a:pt x="141" y="383"/>
                  </a:lnTo>
                  <a:lnTo>
                    <a:pt x="144" y="389"/>
                  </a:lnTo>
                  <a:lnTo>
                    <a:pt x="146" y="394"/>
                  </a:lnTo>
                  <a:lnTo>
                    <a:pt x="154" y="410"/>
                  </a:lnTo>
                  <a:lnTo>
                    <a:pt x="163" y="426"/>
                  </a:lnTo>
                  <a:lnTo>
                    <a:pt x="172" y="441"/>
                  </a:lnTo>
                  <a:lnTo>
                    <a:pt x="183" y="456"/>
                  </a:lnTo>
                  <a:lnTo>
                    <a:pt x="193" y="470"/>
                  </a:lnTo>
                  <a:lnTo>
                    <a:pt x="205" y="483"/>
                  </a:lnTo>
                  <a:lnTo>
                    <a:pt x="217" y="496"/>
                  </a:lnTo>
                  <a:lnTo>
                    <a:pt x="230" y="508"/>
                  </a:lnTo>
                  <a:lnTo>
                    <a:pt x="243" y="519"/>
                  </a:lnTo>
                  <a:lnTo>
                    <a:pt x="256" y="531"/>
                  </a:lnTo>
                  <a:lnTo>
                    <a:pt x="271" y="541"/>
                  </a:lnTo>
                  <a:lnTo>
                    <a:pt x="286" y="550"/>
                  </a:lnTo>
                  <a:lnTo>
                    <a:pt x="301" y="558"/>
                  </a:lnTo>
                  <a:lnTo>
                    <a:pt x="316" y="566"/>
                  </a:lnTo>
                  <a:lnTo>
                    <a:pt x="334" y="573"/>
                  </a:lnTo>
                  <a:lnTo>
                    <a:pt x="350" y="580"/>
                  </a:lnTo>
                  <a:lnTo>
                    <a:pt x="367" y="586"/>
                  </a:lnTo>
                  <a:lnTo>
                    <a:pt x="384" y="590"/>
                  </a:lnTo>
                  <a:lnTo>
                    <a:pt x="402" y="594"/>
                  </a:lnTo>
                  <a:lnTo>
                    <a:pt x="419" y="597"/>
                  </a:lnTo>
                  <a:lnTo>
                    <a:pt x="436" y="600"/>
                  </a:lnTo>
                  <a:lnTo>
                    <a:pt x="454" y="601"/>
                  </a:lnTo>
                  <a:lnTo>
                    <a:pt x="471" y="601"/>
                  </a:lnTo>
                  <a:lnTo>
                    <a:pt x="489" y="601"/>
                  </a:lnTo>
                  <a:lnTo>
                    <a:pt x="507" y="600"/>
                  </a:lnTo>
                  <a:lnTo>
                    <a:pt x="524" y="597"/>
                  </a:lnTo>
                  <a:lnTo>
                    <a:pt x="540" y="594"/>
                  </a:lnTo>
                  <a:lnTo>
                    <a:pt x="557" y="590"/>
                  </a:lnTo>
                  <a:lnTo>
                    <a:pt x="575" y="586"/>
                  </a:lnTo>
                  <a:lnTo>
                    <a:pt x="591" y="580"/>
                  </a:lnTo>
                  <a:lnTo>
                    <a:pt x="608" y="573"/>
                  </a:lnTo>
                  <a:lnTo>
                    <a:pt x="624" y="566"/>
                  </a:lnTo>
                  <a:lnTo>
                    <a:pt x="640" y="558"/>
                  </a:lnTo>
                  <a:lnTo>
                    <a:pt x="655" y="550"/>
                  </a:lnTo>
                  <a:lnTo>
                    <a:pt x="670" y="540"/>
                  </a:lnTo>
                  <a:lnTo>
                    <a:pt x="685" y="531"/>
                  </a:lnTo>
                  <a:lnTo>
                    <a:pt x="699" y="519"/>
                  </a:lnTo>
                  <a:lnTo>
                    <a:pt x="712" y="508"/>
                  </a:lnTo>
                  <a:lnTo>
                    <a:pt x="724" y="496"/>
                  </a:lnTo>
                  <a:lnTo>
                    <a:pt x="737" y="483"/>
                  </a:lnTo>
                  <a:lnTo>
                    <a:pt x="749" y="471"/>
                  </a:lnTo>
                  <a:lnTo>
                    <a:pt x="759" y="457"/>
                  </a:lnTo>
                  <a:lnTo>
                    <a:pt x="769" y="442"/>
                  </a:lnTo>
                  <a:lnTo>
                    <a:pt x="779" y="427"/>
                  </a:lnTo>
                  <a:lnTo>
                    <a:pt x="787" y="412"/>
                  </a:lnTo>
                  <a:lnTo>
                    <a:pt x="795" y="397"/>
                  </a:lnTo>
                  <a:lnTo>
                    <a:pt x="802" y="380"/>
                  </a:lnTo>
                  <a:lnTo>
                    <a:pt x="808" y="364"/>
                  </a:lnTo>
                  <a:lnTo>
                    <a:pt x="819" y="329"/>
                  </a:lnTo>
                  <a:lnTo>
                    <a:pt x="826" y="294"/>
                  </a:lnTo>
                  <a:lnTo>
                    <a:pt x="829" y="260"/>
                  </a:lnTo>
                  <a:lnTo>
                    <a:pt x="829" y="224"/>
                  </a:lnTo>
                  <a:lnTo>
                    <a:pt x="826" y="190"/>
                  </a:lnTo>
                  <a:lnTo>
                    <a:pt x="819" y="156"/>
                  </a:lnTo>
                  <a:lnTo>
                    <a:pt x="810" y="123"/>
                  </a:lnTo>
                  <a:lnTo>
                    <a:pt x="796" y="89"/>
                  </a:lnTo>
                  <a:close/>
                </a:path>
              </a:pathLst>
            </a:custGeom>
            <a:solidFill>
              <a:srgbClr val="000000"/>
            </a:solidFill>
            <a:ln w="9525">
              <a:noFill/>
              <a:round/>
              <a:headEnd/>
              <a:tailEnd/>
            </a:ln>
          </p:spPr>
          <p:txBody>
            <a:bodyPr/>
            <a:lstStyle/>
            <a:p>
              <a:endParaRPr lang="fr-FR">
                <a:latin typeface="Calibri" pitchFamily="34" charset="0"/>
              </a:endParaRPr>
            </a:p>
          </p:txBody>
        </p:sp>
        <p:sp>
          <p:nvSpPr>
            <p:cNvPr id="15395" name="Freeform 25"/>
            <p:cNvSpPr>
              <a:spLocks/>
            </p:cNvSpPr>
            <p:nvPr/>
          </p:nvSpPr>
          <p:spPr bwMode="auto">
            <a:xfrm>
              <a:off x="2997" y="3108"/>
              <a:ext cx="375" cy="258"/>
            </a:xfrm>
            <a:custGeom>
              <a:avLst/>
              <a:gdLst>
                <a:gd name="T0" fmla="*/ 180 w 749"/>
                <a:gd name="T1" fmla="*/ 83 h 517"/>
                <a:gd name="T2" fmla="*/ 172 w 749"/>
                <a:gd name="T3" fmla="*/ 96 h 517"/>
                <a:gd name="T4" fmla="*/ 161 w 749"/>
                <a:gd name="T5" fmla="*/ 108 h 517"/>
                <a:gd name="T6" fmla="*/ 148 w 749"/>
                <a:gd name="T7" fmla="*/ 117 h 517"/>
                <a:gd name="T8" fmla="*/ 137 w 749"/>
                <a:gd name="T9" fmla="*/ 123 h 517"/>
                <a:gd name="T10" fmla="*/ 130 w 749"/>
                <a:gd name="T11" fmla="*/ 125 h 517"/>
                <a:gd name="T12" fmla="*/ 122 w 749"/>
                <a:gd name="T13" fmla="*/ 128 h 517"/>
                <a:gd name="T14" fmla="*/ 114 w 749"/>
                <a:gd name="T15" fmla="*/ 129 h 517"/>
                <a:gd name="T16" fmla="*/ 107 w 749"/>
                <a:gd name="T17" fmla="*/ 129 h 517"/>
                <a:gd name="T18" fmla="*/ 99 w 749"/>
                <a:gd name="T19" fmla="*/ 129 h 517"/>
                <a:gd name="T20" fmla="*/ 91 w 749"/>
                <a:gd name="T21" fmla="*/ 127 h 517"/>
                <a:gd name="T22" fmla="*/ 83 w 749"/>
                <a:gd name="T23" fmla="*/ 125 h 517"/>
                <a:gd name="T24" fmla="*/ 76 w 749"/>
                <a:gd name="T25" fmla="*/ 123 h 517"/>
                <a:gd name="T26" fmla="*/ 69 w 749"/>
                <a:gd name="T27" fmla="*/ 119 h 517"/>
                <a:gd name="T28" fmla="*/ 62 w 749"/>
                <a:gd name="T29" fmla="*/ 115 h 517"/>
                <a:gd name="T30" fmla="*/ 55 w 749"/>
                <a:gd name="T31" fmla="*/ 111 h 517"/>
                <a:gd name="T32" fmla="*/ 49 w 749"/>
                <a:gd name="T33" fmla="*/ 105 h 517"/>
                <a:gd name="T34" fmla="*/ 44 w 749"/>
                <a:gd name="T35" fmla="*/ 99 h 517"/>
                <a:gd name="T36" fmla="*/ 39 w 749"/>
                <a:gd name="T37" fmla="*/ 93 h 517"/>
                <a:gd name="T38" fmla="*/ 35 w 749"/>
                <a:gd name="T39" fmla="*/ 86 h 517"/>
                <a:gd name="T40" fmla="*/ 33 w 749"/>
                <a:gd name="T41" fmla="*/ 81 h 517"/>
                <a:gd name="T42" fmla="*/ 32 w 749"/>
                <a:gd name="T43" fmla="*/ 79 h 517"/>
                <a:gd name="T44" fmla="*/ 31 w 749"/>
                <a:gd name="T45" fmla="*/ 77 h 517"/>
                <a:gd name="T46" fmla="*/ 0 w 749"/>
                <a:gd name="T47" fmla="*/ 13 h 517"/>
                <a:gd name="T48" fmla="*/ 58 w 749"/>
                <a:gd name="T49" fmla="*/ 72 h 517"/>
                <a:gd name="T50" fmla="*/ 59 w 749"/>
                <a:gd name="T51" fmla="*/ 73 h 517"/>
                <a:gd name="T52" fmla="*/ 59 w 749"/>
                <a:gd name="T53" fmla="*/ 75 h 517"/>
                <a:gd name="T54" fmla="*/ 59 w 749"/>
                <a:gd name="T55" fmla="*/ 75 h 517"/>
                <a:gd name="T56" fmla="*/ 65 w 749"/>
                <a:gd name="T57" fmla="*/ 83 h 517"/>
                <a:gd name="T58" fmla="*/ 72 w 749"/>
                <a:gd name="T59" fmla="*/ 90 h 517"/>
                <a:gd name="T60" fmla="*/ 80 w 749"/>
                <a:gd name="T61" fmla="*/ 95 h 517"/>
                <a:gd name="T62" fmla="*/ 88 w 749"/>
                <a:gd name="T63" fmla="*/ 99 h 517"/>
                <a:gd name="T64" fmla="*/ 99 w 749"/>
                <a:gd name="T65" fmla="*/ 102 h 517"/>
                <a:gd name="T66" fmla="*/ 109 w 749"/>
                <a:gd name="T67" fmla="*/ 102 h 517"/>
                <a:gd name="T68" fmla="*/ 120 w 749"/>
                <a:gd name="T69" fmla="*/ 101 h 517"/>
                <a:gd name="T70" fmla="*/ 130 w 749"/>
                <a:gd name="T71" fmla="*/ 97 h 517"/>
                <a:gd name="T72" fmla="*/ 139 w 749"/>
                <a:gd name="T73" fmla="*/ 92 h 517"/>
                <a:gd name="T74" fmla="*/ 147 w 749"/>
                <a:gd name="T75" fmla="*/ 85 h 517"/>
                <a:gd name="T76" fmla="*/ 153 w 749"/>
                <a:gd name="T77" fmla="*/ 76 h 517"/>
                <a:gd name="T78" fmla="*/ 158 w 749"/>
                <a:gd name="T79" fmla="*/ 66 h 517"/>
                <a:gd name="T80" fmla="*/ 161 w 749"/>
                <a:gd name="T81" fmla="*/ 45 h 517"/>
                <a:gd name="T82" fmla="*/ 156 w 749"/>
                <a:gd name="T83" fmla="*/ 25 h 517"/>
                <a:gd name="T84" fmla="*/ 155 w 749"/>
                <a:gd name="T85" fmla="*/ 20 h 517"/>
                <a:gd name="T86" fmla="*/ 155 w 749"/>
                <a:gd name="T87" fmla="*/ 15 h 517"/>
                <a:gd name="T88" fmla="*/ 158 w 749"/>
                <a:gd name="T89" fmla="*/ 10 h 517"/>
                <a:gd name="T90" fmla="*/ 162 w 749"/>
                <a:gd name="T91" fmla="*/ 7 h 517"/>
                <a:gd name="T92" fmla="*/ 167 w 749"/>
                <a:gd name="T93" fmla="*/ 6 h 517"/>
                <a:gd name="T94" fmla="*/ 172 w 749"/>
                <a:gd name="T95" fmla="*/ 7 h 517"/>
                <a:gd name="T96" fmla="*/ 177 w 749"/>
                <a:gd name="T97" fmla="*/ 9 h 517"/>
                <a:gd name="T98" fmla="*/ 180 w 749"/>
                <a:gd name="T99" fmla="*/ 13 h 517"/>
                <a:gd name="T100" fmla="*/ 185 w 749"/>
                <a:gd name="T101" fmla="*/ 28 h 517"/>
                <a:gd name="T102" fmla="*/ 188 w 749"/>
                <a:gd name="T103" fmla="*/ 44 h 517"/>
                <a:gd name="T104" fmla="*/ 187 w 749"/>
                <a:gd name="T105" fmla="*/ 60 h 517"/>
                <a:gd name="T106" fmla="*/ 183 w 749"/>
                <a:gd name="T107" fmla="*/ 75 h 51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49"/>
                <a:gd name="T163" fmla="*/ 0 h 517"/>
                <a:gd name="T164" fmla="*/ 749 w 749"/>
                <a:gd name="T165" fmla="*/ 517 h 51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49" h="517">
                  <a:moveTo>
                    <a:pt x="730" y="302"/>
                  </a:moveTo>
                  <a:lnTo>
                    <a:pt x="718" y="332"/>
                  </a:lnTo>
                  <a:lnTo>
                    <a:pt x="703" y="359"/>
                  </a:lnTo>
                  <a:lnTo>
                    <a:pt x="685" y="386"/>
                  </a:lnTo>
                  <a:lnTo>
                    <a:pt x="665" y="411"/>
                  </a:lnTo>
                  <a:lnTo>
                    <a:pt x="643" y="433"/>
                  </a:lnTo>
                  <a:lnTo>
                    <a:pt x="618" y="453"/>
                  </a:lnTo>
                  <a:lnTo>
                    <a:pt x="592" y="471"/>
                  </a:lnTo>
                  <a:lnTo>
                    <a:pt x="563" y="486"/>
                  </a:lnTo>
                  <a:lnTo>
                    <a:pt x="548" y="493"/>
                  </a:lnTo>
                  <a:lnTo>
                    <a:pt x="533" y="499"/>
                  </a:lnTo>
                  <a:lnTo>
                    <a:pt x="518" y="503"/>
                  </a:lnTo>
                  <a:lnTo>
                    <a:pt x="503" y="508"/>
                  </a:lnTo>
                  <a:lnTo>
                    <a:pt x="487" y="512"/>
                  </a:lnTo>
                  <a:lnTo>
                    <a:pt x="472" y="514"/>
                  </a:lnTo>
                  <a:lnTo>
                    <a:pt x="456" y="516"/>
                  </a:lnTo>
                  <a:lnTo>
                    <a:pt x="441" y="517"/>
                  </a:lnTo>
                  <a:lnTo>
                    <a:pt x="425" y="517"/>
                  </a:lnTo>
                  <a:lnTo>
                    <a:pt x="410" y="517"/>
                  </a:lnTo>
                  <a:lnTo>
                    <a:pt x="394" y="516"/>
                  </a:lnTo>
                  <a:lnTo>
                    <a:pt x="378" y="514"/>
                  </a:lnTo>
                  <a:lnTo>
                    <a:pt x="363" y="510"/>
                  </a:lnTo>
                  <a:lnTo>
                    <a:pt x="348" y="507"/>
                  </a:lnTo>
                  <a:lnTo>
                    <a:pt x="331" y="503"/>
                  </a:lnTo>
                  <a:lnTo>
                    <a:pt x="317" y="498"/>
                  </a:lnTo>
                  <a:lnTo>
                    <a:pt x="302" y="492"/>
                  </a:lnTo>
                  <a:lnTo>
                    <a:pt x="287" y="485"/>
                  </a:lnTo>
                  <a:lnTo>
                    <a:pt x="273" y="478"/>
                  </a:lnTo>
                  <a:lnTo>
                    <a:pt x="259" y="470"/>
                  </a:lnTo>
                  <a:lnTo>
                    <a:pt x="245" y="462"/>
                  </a:lnTo>
                  <a:lnTo>
                    <a:pt x="232" y="453"/>
                  </a:lnTo>
                  <a:lnTo>
                    <a:pt x="220" y="444"/>
                  </a:lnTo>
                  <a:lnTo>
                    <a:pt x="207" y="433"/>
                  </a:lnTo>
                  <a:lnTo>
                    <a:pt x="196" y="422"/>
                  </a:lnTo>
                  <a:lnTo>
                    <a:pt x="185" y="410"/>
                  </a:lnTo>
                  <a:lnTo>
                    <a:pt x="175" y="399"/>
                  </a:lnTo>
                  <a:lnTo>
                    <a:pt x="166" y="386"/>
                  </a:lnTo>
                  <a:lnTo>
                    <a:pt x="156" y="372"/>
                  </a:lnTo>
                  <a:lnTo>
                    <a:pt x="147" y="359"/>
                  </a:lnTo>
                  <a:lnTo>
                    <a:pt x="139" y="346"/>
                  </a:lnTo>
                  <a:lnTo>
                    <a:pt x="132" y="331"/>
                  </a:lnTo>
                  <a:lnTo>
                    <a:pt x="130" y="326"/>
                  </a:lnTo>
                  <a:lnTo>
                    <a:pt x="128" y="320"/>
                  </a:lnTo>
                  <a:lnTo>
                    <a:pt x="126" y="316"/>
                  </a:lnTo>
                  <a:lnTo>
                    <a:pt x="124" y="311"/>
                  </a:lnTo>
                  <a:lnTo>
                    <a:pt x="124" y="310"/>
                  </a:lnTo>
                  <a:lnTo>
                    <a:pt x="123" y="310"/>
                  </a:lnTo>
                  <a:lnTo>
                    <a:pt x="0" y="52"/>
                  </a:lnTo>
                  <a:lnTo>
                    <a:pt x="93" y="0"/>
                  </a:lnTo>
                  <a:lnTo>
                    <a:pt x="230" y="289"/>
                  </a:lnTo>
                  <a:lnTo>
                    <a:pt x="231" y="293"/>
                  </a:lnTo>
                  <a:lnTo>
                    <a:pt x="234" y="295"/>
                  </a:lnTo>
                  <a:lnTo>
                    <a:pt x="235" y="298"/>
                  </a:lnTo>
                  <a:lnTo>
                    <a:pt x="236" y="301"/>
                  </a:lnTo>
                  <a:lnTo>
                    <a:pt x="236" y="302"/>
                  </a:lnTo>
                  <a:lnTo>
                    <a:pt x="246" y="318"/>
                  </a:lnTo>
                  <a:lnTo>
                    <a:pt x="258" y="333"/>
                  </a:lnTo>
                  <a:lnTo>
                    <a:pt x="272" y="348"/>
                  </a:lnTo>
                  <a:lnTo>
                    <a:pt x="285" y="361"/>
                  </a:lnTo>
                  <a:lnTo>
                    <a:pt x="300" y="372"/>
                  </a:lnTo>
                  <a:lnTo>
                    <a:pt x="317" y="383"/>
                  </a:lnTo>
                  <a:lnTo>
                    <a:pt x="334" y="392"/>
                  </a:lnTo>
                  <a:lnTo>
                    <a:pt x="351" y="399"/>
                  </a:lnTo>
                  <a:lnTo>
                    <a:pt x="372" y="404"/>
                  </a:lnTo>
                  <a:lnTo>
                    <a:pt x="393" y="409"/>
                  </a:lnTo>
                  <a:lnTo>
                    <a:pt x="414" y="411"/>
                  </a:lnTo>
                  <a:lnTo>
                    <a:pt x="435" y="411"/>
                  </a:lnTo>
                  <a:lnTo>
                    <a:pt x="457" y="409"/>
                  </a:lnTo>
                  <a:lnTo>
                    <a:pt x="478" y="404"/>
                  </a:lnTo>
                  <a:lnTo>
                    <a:pt x="499" y="399"/>
                  </a:lnTo>
                  <a:lnTo>
                    <a:pt x="518" y="391"/>
                  </a:lnTo>
                  <a:lnTo>
                    <a:pt x="538" y="380"/>
                  </a:lnTo>
                  <a:lnTo>
                    <a:pt x="555" y="369"/>
                  </a:lnTo>
                  <a:lnTo>
                    <a:pt x="571" y="355"/>
                  </a:lnTo>
                  <a:lnTo>
                    <a:pt x="586" y="340"/>
                  </a:lnTo>
                  <a:lnTo>
                    <a:pt x="600" y="324"/>
                  </a:lnTo>
                  <a:lnTo>
                    <a:pt x="612" y="305"/>
                  </a:lnTo>
                  <a:lnTo>
                    <a:pt x="622" y="287"/>
                  </a:lnTo>
                  <a:lnTo>
                    <a:pt x="630" y="267"/>
                  </a:lnTo>
                  <a:lnTo>
                    <a:pt x="640" y="226"/>
                  </a:lnTo>
                  <a:lnTo>
                    <a:pt x="643" y="183"/>
                  </a:lnTo>
                  <a:lnTo>
                    <a:pt x="637" y="141"/>
                  </a:lnTo>
                  <a:lnTo>
                    <a:pt x="622" y="100"/>
                  </a:lnTo>
                  <a:lnTo>
                    <a:pt x="618" y="90"/>
                  </a:lnTo>
                  <a:lnTo>
                    <a:pt x="617" y="80"/>
                  </a:lnTo>
                  <a:lnTo>
                    <a:pt x="617" y="70"/>
                  </a:lnTo>
                  <a:lnTo>
                    <a:pt x="620" y="60"/>
                  </a:lnTo>
                  <a:lnTo>
                    <a:pt x="624" y="51"/>
                  </a:lnTo>
                  <a:lnTo>
                    <a:pt x="630" y="42"/>
                  </a:lnTo>
                  <a:lnTo>
                    <a:pt x="638" y="35"/>
                  </a:lnTo>
                  <a:lnTo>
                    <a:pt x="647" y="30"/>
                  </a:lnTo>
                  <a:lnTo>
                    <a:pt x="658" y="27"/>
                  </a:lnTo>
                  <a:lnTo>
                    <a:pt x="668" y="25"/>
                  </a:lnTo>
                  <a:lnTo>
                    <a:pt x="678" y="25"/>
                  </a:lnTo>
                  <a:lnTo>
                    <a:pt x="688" y="28"/>
                  </a:lnTo>
                  <a:lnTo>
                    <a:pt x="697" y="32"/>
                  </a:lnTo>
                  <a:lnTo>
                    <a:pt x="705" y="38"/>
                  </a:lnTo>
                  <a:lnTo>
                    <a:pt x="712" y="46"/>
                  </a:lnTo>
                  <a:lnTo>
                    <a:pt x="718" y="55"/>
                  </a:lnTo>
                  <a:lnTo>
                    <a:pt x="730" y="85"/>
                  </a:lnTo>
                  <a:lnTo>
                    <a:pt x="739" y="115"/>
                  </a:lnTo>
                  <a:lnTo>
                    <a:pt x="745" y="146"/>
                  </a:lnTo>
                  <a:lnTo>
                    <a:pt x="749" y="177"/>
                  </a:lnTo>
                  <a:lnTo>
                    <a:pt x="749" y="209"/>
                  </a:lnTo>
                  <a:lnTo>
                    <a:pt x="745" y="241"/>
                  </a:lnTo>
                  <a:lnTo>
                    <a:pt x="739" y="271"/>
                  </a:lnTo>
                  <a:lnTo>
                    <a:pt x="730" y="302"/>
                  </a:lnTo>
                  <a:close/>
                </a:path>
              </a:pathLst>
            </a:custGeom>
            <a:solidFill>
              <a:srgbClr val="424242"/>
            </a:solidFill>
            <a:ln w="9525">
              <a:noFill/>
              <a:round/>
              <a:headEnd/>
              <a:tailEnd/>
            </a:ln>
          </p:spPr>
          <p:txBody>
            <a:bodyPr/>
            <a:lstStyle/>
            <a:p>
              <a:endParaRPr lang="fr-FR">
                <a:latin typeface="Calibri" pitchFamily="34" charset="0"/>
              </a:endParaRPr>
            </a:p>
          </p:txBody>
        </p:sp>
        <p:sp>
          <p:nvSpPr>
            <p:cNvPr id="15396" name="Freeform 26"/>
            <p:cNvSpPr>
              <a:spLocks/>
            </p:cNvSpPr>
            <p:nvPr/>
          </p:nvSpPr>
          <p:spPr bwMode="auto">
            <a:xfrm>
              <a:off x="3035" y="3108"/>
              <a:ext cx="135" cy="197"/>
            </a:xfrm>
            <a:custGeom>
              <a:avLst/>
              <a:gdLst>
                <a:gd name="T0" fmla="*/ 32 w 268"/>
                <a:gd name="T1" fmla="*/ 70 h 395"/>
                <a:gd name="T2" fmla="*/ 33 w 268"/>
                <a:gd name="T3" fmla="*/ 70 h 395"/>
                <a:gd name="T4" fmla="*/ 33 w 268"/>
                <a:gd name="T5" fmla="*/ 71 h 395"/>
                <a:gd name="T6" fmla="*/ 33 w 268"/>
                <a:gd name="T7" fmla="*/ 72 h 395"/>
                <a:gd name="T8" fmla="*/ 34 w 268"/>
                <a:gd name="T9" fmla="*/ 73 h 395"/>
                <a:gd name="T10" fmla="*/ 34 w 268"/>
                <a:gd name="T11" fmla="*/ 73 h 395"/>
                <a:gd name="T12" fmla="*/ 34 w 268"/>
                <a:gd name="T13" fmla="*/ 73 h 395"/>
                <a:gd name="T14" fmla="*/ 37 w 268"/>
                <a:gd name="T15" fmla="*/ 77 h 395"/>
                <a:gd name="T16" fmla="*/ 39 w 268"/>
                <a:gd name="T17" fmla="*/ 81 h 395"/>
                <a:gd name="T18" fmla="*/ 43 w 268"/>
                <a:gd name="T19" fmla="*/ 84 h 395"/>
                <a:gd name="T20" fmla="*/ 46 w 268"/>
                <a:gd name="T21" fmla="*/ 87 h 395"/>
                <a:gd name="T22" fmla="*/ 50 w 268"/>
                <a:gd name="T23" fmla="*/ 90 h 395"/>
                <a:gd name="T24" fmla="*/ 54 w 268"/>
                <a:gd name="T25" fmla="*/ 93 h 395"/>
                <a:gd name="T26" fmla="*/ 58 w 268"/>
                <a:gd name="T27" fmla="*/ 95 h 395"/>
                <a:gd name="T28" fmla="*/ 63 w 268"/>
                <a:gd name="T29" fmla="*/ 97 h 395"/>
                <a:gd name="T30" fmla="*/ 64 w 268"/>
                <a:gd name="T31" fmla="*/ 97 h 395"/>
                <a:gd name="T32" fmla="*/ 65 w 268"/>
                <a:gd name="T33" fmla="*/ 98 h 395"/>
                <a:gd name="T34" fmla="*/ 67 w 268"/>
                <a:gd name="T35" fmla="*/ 98 h 395"/>
                <a:gd name="T36" fmla="*/ 68 w 268"/>
                <a:gd name="T37" fmla="*/ 98 h 395"/>
                <a:gd name="T38" fmla="*/ 64 w 268"/>
                <a:gd name="T39" fmla="*/ 97 h 395"/>
                <a:gd name="T40" fmla="*/ 60 w 268"/>
                <a:gd name="T41" fmla="*/ 94 h 395"/>
                <a:gd name="T42" fmla="*/ 56 w 268"/>
                <a:gd name="T43" fmla="*/ 92 h 395"/>
                <a:gd name="T44" fmla="*/ 52 w 268"/>
                <a:gd name="T45" fmla="*/ 89 h 395"/>
                <a:gd name="T46" fmla="*/ 49 w 268"/>
                <a:gd name="T47" fmla="*/ 86 h 395"/>
                <a:gd name="T48" fmla="*/ 46 w 268"/>
                <a:gd name="T49" fmla="*/ 83 h 395"/>
                <a:gd name="T50" fmla="*/ 43 w 268"/>
                <a:gd name="T51" fmla="*/ 79 h 395"/>
                <a:gd name="T52" fmla="*/ 41 w 268"/>
                <a:gd name="T53" fmla="*/ 75 h 395"/>
                <a:gd name="T54" fmla="*/ 41 w 268"/>
                <a:gd name="T55" fmla="*/ 75 h 395"/>
                <a:gd name="T56" fmla="*/ 41 w 268"/>
                <a:gd name="T57" fmla="*/ 75 h 395"/>
                <a:gd name="T58" fmla="*/ 40 w 268"/>
                <a:gd name="T59" fmla="*/ 74 h 395"/>
                <a:gd name="T60" fmla="*/ 40 w 268"/>
                <a:gd name="T61" fmla="*/ 73 h 395"/>
                <a:gd name="T62" fmla="*/ 39 w 268"/>
                <a:gd name="T63" fmla="*/ 73 h 395"/>
                <a:gd name="T64" fmla="*/ 39 w 268"/>
                <a:gd name="T65" fmla="*/ 72 h 395"/>
                <a:gd name="T66" fmla="*/ 5 w 268"/>
                <a:gd name="T67" fmla="*/ 0 h 395"/>
                <a:gd name="T68" fmla="*/ 0 w 268"/>
                <a:gd name="T69" fmla="*/ 2 h 395"/>
                <a:gd name="T70" fmla="*/ 32 w 268"/>
                <a:gd name="T71" fmla="*/ 70 h 39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68"/>
                <a:gd name="T109" fmla="*/ 0 h 395"/>
                <a:gd name="T110" fmla="*/ 268 w 268"/>
                <a:gd name="T111" fmla="*/ 395 h 39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68" h="395">
                  <a:moveTo>
                    <a:pt x="128" y="280"/>
                  </a:moveTo>
                  <a:lnTo>
                    <a:pt x="129" y="283"/>
                  </a:lnTo>
                  <a:lnTo>
                    <a:pt x="131" y="286"/>
                  </a:lnTo>
                  <a:lnTo>
                    <a:pt x="132" y="289"/>
                  </a:lnTo>
                  <a:lnTo>
                    <a:pt x="133" y="292"/>
                  </a:lnTo>
                  <a:lnTo>
                    <a:pt x="133" y="293"/>
                  </a:lnTo>
                  <a:lnTo>
                    <a:pt x="133" y="294"/>
                  </a:lnTo>
                  <a:lnTo>
                    <a:pt x="144" y="310"/>
                  </a:lnTo>
                  <a:lnTo>
                    <a:pt x="155" y="325"/>
                  </a:lnTo>
                  <a:lnTo>
                    <a:pt x="169" y="339"/>
                  </a:lnTo>
                  <a:lnTo>
                    <a:pt x="183" y="351"/>
                  </a:lnTo>
                  <a:lnTo>
                    <a:pt x="198" y="363"/>
                  </a:lnTo>
                  <a:lnTo>
                    <a:pt x="214" y="373"/>
                  </a:lnTo>
                  <a:lnTo>
                    <a:pt x="231" y="383"/>
                  </a:lnTo>
                  <a:lnTo>
                    <a:pt x="250" y="389"/>
                  </a:lnTo>
                  <a:lnTo>
                    <a:pt x="254" y="391"/>
                  </a:lnTo>
                  <a:lnTo>
                    <a:pt x="259" y="393"/>
                  </a:lnTo>
                  <a:lnTo>
                    <a:pt x="264" y="394"/>
                  </a:lnTo>
                  <a:lnTo>
                    <a:pt x="268" y="395"/>
                  </a:lnTo>
                  <a:lnTo>
                    <a:pt x="252" y="388"/>
                  </a:lnTo>
                  <a:lnTo>
                    <a:pt x="236" y="379"/>
                  </a:lnTo>
                  <a:lnTo>
                    <a:pt x="221" y="370"/>
                  </a:lnTo>
                  <a:lnTo>
                    <a:pt x="207" y="358"/>
                  </a:lnTo>
                  <a:lnTo>
                    <a:pt x="193" y="346"/>
                  </a:lnTo>
                  <a:lnTo>
                    <a:pt x="181" y="332"/>
                  </a:lnTo>
                  <a:lnTo>
                    <a:pt x="170" y="317"/>
                  </a:lnTo>
                  <a:lnTo>
                    <a:pt x="160" y="302"/>
                  </a:lnTo>
                  <a:lnTo>
                    <a:pt x="160" y="301"/>
                  </a:lnTo>
                  <a:lnTo>
                    <a:pt x="159" y="298"/>
                  </a:lnTo>
                  <a:lnTo>
                    <a:pt x="158" y="295"/>
                  </a:lnTo>
                  <a:lnTo>
                    <a:pt x="155" y="293"/>
                  </a:lnTo>
                  <a:lnTo>
                    <a:pt x="154" y="289"/>
                  </a:lnTo>
                  <a:lnTo>
                    <a:pt x="17" y="0"/>
                  </a:lnTo>
                  <a:lnTo>
                    <a:pt x="0" y="9"/>
                  </a:lnTo>
                  <a:lnTo>
                    <a:pt x="128" y="280"/>
                  </a:lnTo>
                  <a:close/>
                </a:path>
              </a:pathLst>
            </a:custGeom>
            <a:solidFill>
              <a:srgbClr val="6B6B6B"/>
            </a:solidFill>
            <a:ln w="9525">
              <a:noFill/>
              <a:round/>
              <a:headEnd/>
              <a:tailEnd/>
            </a:ln>
          </p:spPr>
          <p:txBody>
            <a:bodyPr/>
            <a:lstStyle/>
            <a:p>
              <a:endParaRPr lang="fr-FR">
                <a:latin typeface="Calibri" pitchFamily="34" charset="0"/>
              </a:endParaRPr>
            </a:p>
          </p:txBody>
        </p:sp>
        <p:sp>
          <p:nvSpPr>
            <p:cNvPr id="15397" name="Freeform 27"/>
            <p:cNvSpPr>
              <a:spLocks/>
            </p:cNvSpPr>
            <p:nvPr/>
          </p:nvSpPr>
          <p:spPr bwMode="auto">
            <a:xfrm>
              <a:off x="3152" y="3120"/>
              <a:ext cx="220" cy="246"/>
            </a:xfrm>
            <a:custGeom>
              <a:avLst/>
              <a:gdLst>
                <a:gd name="T0" fmla="*/ 101 w 441"/>
                <a:gd name="T1" fmla="*/ 6 h 492"/>
                <a:gd name="T2" fmla="*/ 99 w 441"/>
                <a:gd name="T3" fmla="*/ 4 h 492"/>
                <a:gd name="T4" fmla="*/ 96 w 441"/>
                <a:gd name="T5" fmla="*/ 2 h 492"/>
                <a:gd name="T6" fmla="*/ 92 w 441"/>
                <a:gd name="T7" fmla="*/ 1 h 492"/>
                <a:gd name="T8" fmla="*/ 92 w 441"/>
                <a:gd name="T9" fmla="*/ 1 h 492"/>
                <a:gd name="T10" fmla="*/ 95 w 441"/>
                <a:gd name="T11" fmla="*/ 4 h 492"/>
                <a:gd name="T12" fmla="*/ 99 w 441"/>
                <a:gd name="T13" fmla="*/ 13 h 492"/>
                <a:gd name="T14" fmla="*/ 102 w 441"/>
                <a:gd name="T15" fmla="*/ 28 h 492"/>
                <a:gd name="T16" fmla="*/ 103 w 441"/>
                <a:gd name="T17" fmla="*/ 44 h 492"/>
                <a:gd name="T18" fmla="*/ 101 w 441"/>
                <a:gd name="T19" fmla="*/ 60 h 492"/>
                <a:gd name="T20" fmla="*/ 95 w 441"/>
                <a:gd name="T21" fmla="*/ 75 h 492"/>
                <a:gd name="T22" fmla="*/ 87 w 441"/>
                <a:gd name="T23" fmla="*/ 89 h 492"/>
                <a:gd name="T24" fmla="*/ 77 w 441"/>
                <a:gd name="T25" fmla="*/ 100 h 492"/>
                <a:gd name="T26" fmla="*/ 64 w 441"/>
                <a:gd name="T27" fmla="*/ 110 h 492"/>
                <a:gd name="T28" fmla="*/ 53 w 441"/>
                <a:gd name="T29" fmla="*/ 115 h 492"/>
                <a:gd name="T30" fmla="*/ 46 w 441"/>
                <a:gd name="T31" fmla="*/ 117 h 492"/>
                <a:gd name="T32" fmla="*/ 39 w 441"/>
                <a:gd name="T33" fmla="*/ 119 h 492"/>
                <a:gd name="T34" fmla="*/ 32 w 441"/>
                <a:gd name="T35" fmla="*/ 121 h 492"/>
                <a:gd name="T36" fmla="*/ 25 w 441"/>
                <a:gd name="T37" fmla="*/ 121 h 492"/>
                <a:gd name="T38" fmla="*/ 18 w 441"/>
                <a:gd name="T39" fmla="*/ 121 h 492"/>
                <a:gd name="T40" fmla="*/ 10 w 441"/>
                <a:gd name="T41" fmla="*/ 120 h 492"/>
                <a:gd name="T42" fmla="*/ 3 w 441"/>
                <a:gd name="T43" fmla="*/ 119 h 492"/>
                <a:gd name="T44" fmla="*/ 0 w 441"/>
                <a:gd name="T45" fmla="*/ 118 h 492"/>
                <a:gd name="T46" fmla="*/ 1 w 441"/>
                <a:gd name="T47" fmla="*/ 118 h 492"/>
                <a:gd name="T48" fmla="*/ 5 w 441"/>
                <a:gd name="T49" fmla="*/ 120 h 492"/>
                <a:gd name="T50" fmla="*/ 13 w 441"/>
                <a:gd name="T51" fmla="*/ 122 h 492"/>
                <a:gd name="T52" fmla="*/ 21 w 441"/>
                <a:gd name="T53" fmla="*/ 123 h 492"/>
                <a:gd name="T54" fmla="*/ 29 w 441"/>
                <a:gd name="T55" fmla="*/ 123 h 492"/>
                <a:gd name="T56" fmla="*/ 37 w 441"/>
                <a:gd name="T57" fmla="*/ 123 h 492"/>
                <a:gd name="T58" fmla="*/ 44 w 441"/>
                <a:gd name="T59" fmla="*/ 122 h 492"/>
                <a:gd name="T60" fmla="*/ 52 w 441"/>
                <a:gd name="T61" fmla="*/ 120 h 492"/>
                <a:gd name="T62" fmla="*/ 60 w 441"/>
                <a:gd name="T63" fmla="*/ 117 h 492"/>
                <a:gd name="T64" fmla="*/ 71 w 441"/>
                <a:gd name="T65" fmla="*/ 112 h 492"/>
                <a:gd name="T66" fmla="*/ 83 w 441"/>
                <a:gd name="T67" fmla="*/ 102 h 492"/>
                <a:gd name="T68" fmla="*/ 94 w 441"/>
                <a:gd name="T69" fmla="*/ 91 h 492"/>
                <a:gd name="T70" fmla="*/ 102 w 441"/>
                <a:gd name="T71" fmla="*/ 77 h 492"/>
                <a:gd name="T72" fmla="*/ 107 w 441"/>
                <a:gd name="T73" fmla="*/ 62 h 492"/>
                <a:gd name="T74" fmla="*/ 110 w 441"/>
                <a:gd name="T75" fmla="*/ 46 h 492"/>
                <a:gd name="T76" fmla="*/ 109 w 441"/>
                <a:gd name="T77" fmla="*/ 31 h 492"/>
                <a:gd name="T78" fmla="*/ 105 w 441"/>
                <a:gd name="T79" fmla="*/ 15 h 49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41"/>
                <a:gd name="T121" fmla="*/ 0 h 492"/>
                <a:gd name="T122" fmla="*/ 441 w 441"/>
                <a:gd name="T123" fmla="*/ 492 h 49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41" h="492">
                  <a:moveTo>
                    <a:pt x="410" y="30"/>
                  </a:moveTo>
                  <a:lnTo>
                    <a:pt x="406" y="23"/>
                  </a:lnTo>
                  <a:lnTo>
                    <a:pt x="401" y="18"/>
                  </a:lnTo>
                  <a:lnTo>
                    <a:pt x="397" y="13"/>
                  </a:lnTo>
                  <a:lnTo>
                    <a:pt x="391" y="9"/>
                  </a:lnTo>
                  <a:lnTo>
                    <a:pt x="385" y="5"/>
                  </a:lnTo>
                  <a:lnTo>
                    <a:pt x="378" y="3"/>
                  </a:lnTo>
                  <a:lnTo>
                    <a:pt x="371" y="2"/>
                  </a:lnTo>
                  <a:lnTo>
                    <a:pt x="365" y="0"/>
                  </a:lnTo>
                  <a:lnTo>
                    <a:pt x="370" y="4"/>
                  </a:lnTo>
                  <a:lnTo>
                    <a:pt x="375" y="9"/>
                  </a:lnTo>
                  <a:lnTo>
                    <a:pt x="380" y="14"/>
                  </a:lnTo>
                  <a:lnTo>
                    <a:pt x="383" y="21"/>
                  </a:lnTo>
                  <a:lnTo>
                    <a:pt x="396" y="51"/>
                  </a:lnTo>
                  <a:lnTo>
                    <a:pt x="405" y="81"/>
                  </a:lnTo>
                  <a:lnTo>
                    <a:pt x="411" y="112"/>
                  </a:lnTo>
                  <a:lnTo>
                    <a:pt x="414" y="143"/>
                  </a:lnTo>
                  <a:lnTo>
                    <a:pt x="414" y="176"/>
                  </a:lnTo>
                  <a:lnTo>
                    <a:pt x="411" y="207"/>
                  </a:lnTo>
                  <a:lnTo>
                    <a:pt x="405" y="238"/>
                  </a:lnTo>
                  <a:lnTo>
                    <a:pt x="396" y="269"/>
                  </a:lnTo>
                  <a:lnTo>
                    <a:pt x="383" y="299"/>
                  </a:lnTo>
                  <a:lnTo>
                    <a:pt x="368" y="326"/>
                  </a:lnTo>
                  <a:lnTo>
                    <a:pt x="351" y="353"/>
                  </a:lnTo>
                  <a:lnTo>
                    <a:pt x="330" y="377"/>
                  </a:lnTo>
                  <a:lnTo>
                    <a:pt x="308" y="399"/>
                  </a:lnTo>
                  <a:lnTo>
                    <a:pt x="284" y="419"/>
                  </a:lnTo>
                  <a:lnTo>
                    <a:pt x="257" y="437"/>
                  </a:lnTo>
                  <a:lnTo>
                    <a:pt x="229" y="452"/>
                  </a:lnTo>
                  <a:lnTo>
                    <a:pt x="215" y="458"/>
                  </a:lnTo>
                  <a:lnTo>
                    <a:pt x="201" y="463"/>
                  </a:lnTo>
                  <a:lnTo>
                    <a:pt x="187" y="468"/>
                  </a:lnTo>
                  <a:lnTo>
                    <a:pt x="173" y="473"/>
                  </a:lnTo>
                  <a:lnTo>
                    <a:pt x="159" y="476"/>
                  </a:lnTo>
                  <a:lnTo>
                    <a:pt x="146" y="478"/>
                  </a:lnTo>
                  <a:lnTo>
                    <a:pt x="131" y="481"/>
                  </a:lnTo>
                  <a:lnTo>
                    <a:pt x="117" y="482"/>
                  </a:lnTo>
                  <a:lnTo>
                    <a:pt x="102" y="483"/>
                  </a:lnTo>
                  <a:lnTo>
                    <a:pt x="87" y="483"/>
                  </a:lnTo>
                  <a:lnTo>
                    <a:pt x="73" y="483"/>
                  </a:lnTo>
                  <a:lnTo>
                    <a:pt x="58" y="482"/>
                  </a:lnTo>
                  <a:lnTo>
                    <a:pt x="43" y="480"/>
                  </a:lnTo>
                  <a:lnTo>
                    <a:pt x="29" y="477"/>
                  </a:lnTo>
                  <a:lnTo>
                    <a:pt x="14" y="474"/>
                  </a:lnTo>
                  <a:lnTo>
                    <a:pt x="0" y="470"/>
                  </a:lnTo>
                  <a:lnTo>
                    <a:pt x="3" y="470"/>
                  </a:lnTo>
                  <a:lnTo>
                    <a:pt x="4" y="472"/>
                  </a:lnTo>
                  <a:lnTo>
                    <a:pt x="6" y="472"/>
                  </a:lnTo>
                  <a:lnTo>
                    <a:pt x="9" y="473"/>
                  </a:lnTo>
                  <a:lnTo>
                    <a:pt x="23" y="478"/>
                  </a:lnTo>
                  <a:lnTo>
                    <a:pt x="40" y="482"/>
                  </a:lnTo>
                  <a:lnTo>
                    <a:pt x="55" y="485"/>
                  </a:lnTo>
                  <a:lnTo>
                    <a:pt x="70" y="489"/>
                  </a:lnTo>
                  <a:lnTo>
                    <a:pt x="86" y="491"/>
                  </a:lnTo>
                  <a:lnTo>
                    <a:pt x="102" y="492"/>
                  </a:lnTo>
                  <a:lnTo>
                    <a:pt x="117" y="492"/>
                  </a:lnTo>
                  <a:lnTo>
                    <a:pt x="133" y="492"/>
                  </a:lnTo>
                  <a:lnTo>
                    <a:pt x="148" y="491"/>
                  </a:lnTo>
                  <a:lnTo>
                    <a:pt x="164" y="489"/>
                  </a:lnTo>
                  <a:lnTo>
                    <a:pt x="179" y="487"/>
                  </a:lnTo>
                  <a:lnTo>
                    <a:pt x="195" y="483"/>
                  </a:lnTo>
                  <a:lnTo>
                    <a:pt x="210" y="478"/>
                  </a:lnTo>
                  <a:lnTo>
                    <a:pt x="225" y="474"/>
                  </a:lnTo>
                  <a:lnTo>
                    <a:pt x="240" y="468"/>
                  </a:lnTo>
                  <a:lnTo>
                    <a:pt x="255" y="461"/>
                  </a:lnTo>
                  <a:lnTo>
                    <a:pt x="284" y="446"/>
                  </a:lnTo>
                  <a:lnTo>
                    <a:pt x="310" y="428"/>
                  </a:lnTo>
                  <a:lnTo>
                    <a:pt x="335" y="408"/>
                  </a:lnTo>
                  <a:lnTo>
                    <a:pt x="357" y="386"/>
                  </a:lnTo>
                  <a:lnTo>
                    <a:pt x="377" y="361"/>
                  </a:lnTo>
                  <a:lnTo>
                    <a:pt x="395" y="334"/>
                  </a:lnTo>
                  <a:lnTo>
                    <a:pt x="410" y="307"/>
                  </a:lnTo>
                  <a:lnTo>
                    <a:pt x="422" y="277"/>
                  </a:lnTo>
                  <a:lnTo>
                    <a:pt x="431" y="246"/>
                  </a:lnTo>
                  <a:lnTo>
                    <a:pt x="437" y="216"/>
                  </a:lnTo>
                  <a:lnTo>
                    <a:pt x="441" y="184"/>
                  </a:lnTo>
                  <a:lnTo>
                    <a:pt x="441" y="152"/>
                  </a:lnTo>
                  <a:lnTo>
                    <a:pt x="437" y="121"/>
                  </a:lnTo>
                  <a:lnTo>
                    <a:pt x="431" y="90"/>
                  </a:lnTo>
                  <a:lnTo>
                    <a:pt x="422" y="60"/>
                  </a:lnTo>
                  <a:lnTo>
                    <a:pt x="410" y="30"/>
                  </a:lnTo>
                  <a:close/>
                </a:path>
              </a:pathLst>
            </a:custGeom>
            <a:solidFill>
              <a:srgbClr val="6B6B6B"/>
            </a:solidFill>
            <a:ln w="9525">
              <a:noFill/>
              <a:round/>
              <a:headEnd/>
              <a:tailEnd/>
            </a:ln>
          </p:spPr>
          <p:txBody>
            <a:bodyPr/>
            <a:lstStyle/>
            <a:p>
              <a:endParaRPr lang="fr-FR">
                <a:latin typeface="Calibri" pitchFamily="34" charset="0"/>
              </a:endParaRPr>
            </a:p>
          </p:txBody>
        </p:sp>
        <p:sp>
          <p:nvSpPr>
            <p:cNvPr id="15398" name="Freeform 28"/>
            <p:cNvSpPr>
              <a:spLocks/>
            </p:cNvSpPr>
            <p:nvPr/>
          </p:nvSpPr>
          <p:spPr bwMode="auto">
            <a:xfrm>
              <a:off x="2991" y="3122"/>
              <a:ext cx="72" cy="41"/>
            </a:xfrm>
            <a:custGeom>
              <a:avLst/>
              <a:gdLst>
                <a:gd name="T0" fmla="*/ 2 w 144"/>
                <a:gd name="T1" fmla="*/ 21 h 82"/>
                <a:gd name="T2" fmla="*/ 36 w 144"/>
                <a:gd name="T3" fmla="*/ 3 h 82"/>
                <a:gd name="T4" fmla="*/ 35 w 144"/>
                <a:gd name="T5" fmla="*/ 0 h 82"/>
                <a:gd name="T6" fmla="*/ 0 w 144"/>
                <a:gd name="T7" fmla="*/ 17 h 82"/>
                <a:gd name="T8" fmla="*/ 2 w 144"/>
                <a:gd name="T9" fmla="*/ 21 h 82"/>
                <a:gd name="T10" fmla="*/ 0 60000 65536"/>
                <a:gd name="T11" fmla="*/ 0 60000 65536"/>
                <a:gd name="T12" fmla="*/ 0 60000 65536"/>
                <a:gd name="T13" fmla="*/ 0 60000 65536"/>
                <a:gd name="T14" fmla="*/ 0 60000 65536"/>
                <a:gd name="T15" fmla="*/ 0 w 144"/>
                <a:gd name="T16" fmla="*/ 0 h 82"/>
                <a:gd name="T17" fmla="*/ 144 w 144"/>
                <a:gd name="T18" fmla="*/ 82 h 82"/>
              </a:gdLst>
              <a:ahLst/>
              <a:cxnLst>
                <a:cxn ang="T10">
                  <a:pos x="T0" y="T1"/>
                </a:cxn>
                <a:cxn ang="T11">
                  <a:pos x="T2" y="T3"/>
                </a:cxn>
                <a:cxn ang="T12">
                  <a:pos x="T4" y="T5"/>
                </a:cxn>
                <a:cxn ang="T13">
                  <a:pos x="T6" y="T7"/>
                </a:cxn>
                <a:cxn ang="T14">
                  <a:pos x="T8" y="T9"/>
                </a:cxn>
              </a:cxnLst>
              <a:rect l="T15" t="T16" r="T17" b="T18"/>
              <a:pathLst>
                <a:path w="144" h="82">
                  <a:moveTo>
                    <a:pt x="8" y="82"/>
                  </a:moveTo>
                  <a:lnTo>
                    <a:pt x="144" y="15"/>
                  </a:lnTo>
                  <a:lnTo>
                    <a:pt x="137" y="0"/>
                  </a:lnTo>
                  <a:lnTo>
                    <a:pt x="0" y="66"/>
                  </a:lnTo>
                  <a:lnTo>
                    <a:pt x="8" y="82"/>
                  </a:lnTo>
                  <a:close/>
                </a:path>
              </a:pathLst>
            </a:custGeom>
            <a:solidFill>
              <a:srgbClr val="000000"/>
            </a:solidFill>
            <a:ln w="9525">
              <a:noFill/>
              <a:round/>
              <a:headEnd/>
              <a:tailEnd/>
            </a:ln>
          </p:spPr>
          <p:txBody>
            <a:bodyPr/>
            <a:lstStyle/>
            <a:p>
              <a:endParaRPr lang="fr-FR">
                <a:latin typeface="Calibri" pitchFamily="34" charset="0"/>
              </a:endParaRPr>
            </a:p>
          </p:txBody>
        </p:sp>
        <p:sp>
          <p:nvSpPr>
            <p:cNvPr id="15399" name="Freeform 29"/>
            <p:cNvSpPr>
              <a:spLocks/>
            </p:cNvSpPr>
            <p:nvPr/>
          </p:nvSpPr>
          <p:spPr bwMode="auto">
            <a:xfrm>
              <a:off x="3310" y="3135"/>
              <a:ext cx="13" cy="15"/>
            </a:xfrm>
            <a:custGeom>
              <a:avLst/>
              <a:gdLst>
                <a:gd name="T0" fmla="*/ 3 w 26"/>
                <a:gd name="T1" fmla="*/ 7 h 31"/>
                <a:gd name="T2" fmla="*/ 5 w 26"/>
                <a:gd name="T3" fmla="*/ 7 h 31"/>
                <a:gd name="T4" fmla="*/ 6 w 26"/>
                <a:gd name="T5" fmla="*/ 6 h 31"/>
                <a:gd name="T6" fmla="*/ 7 w 26"/>
                <a:gd name="T7" fmla="*/ 5 h 31"/>
                <a:gd name="T8" fmla="*/ 7 w 26"/>
                <a:gd name="T9" fmla="*/ 3 h 31"/>
                <a:gd name="T10" fmla="*/ 7 w 26"/>
                <a:gd name="T11" fmla="*/ 2 h 31"/>
                <a:gd name="T12" fmla="*/ 6 w 26"/>
                <a:gd name="T13" fmla="*/ 1 h 31"/>
                <a:gd name="T14" fmla="*/ 5 w 26"/>
                <a:gd name="T15" fmla="*/ 0 h 31"/>
                <a:gd name="T16" fmla="*/ 3 w 26"/>
                <a:gd name="T17" fmla="*/ 0 h 31"/>
                <a:gd name="T18" fmla="*/ 2 w 26"/>
                <a:gd name="T19" fmla="*/ 0 h 31"/>
                <a:gd name="T20" fmla="*/ 1 w 26"/>
                <a:gd name="T21" fmla="*/ 1 h 31"/>
                <a:gd name="T22" fmla="*/ 1 w 26"/>
                <a:gd name="T23" fmla="*/ 2 h 31"/>
                <a:gd name="T24" fmla="*/ 0 w 26"/>
                <a:gd name="T25" fmla="*/ 3 h 31"/>
                <a:gd name="T26" fmla="*/ 1 w 26"/>
                <a:gd name="T27" fmla="*/ 5 h 31"/>
                <a:gd name="T28" fmla="*/ 1 w 26"/>
                <a:gd name="T29" fmla="*/ 6 h 31"/>
                <a:gd name="T30" fmla="*/ 2 w 26"/>
                <a:gd name="T31" fmla="*/ 7 h 31"/>
                <a:gd name="T32" fmla="*/ 3 w 26"/>
                <a:gd name="T33" fmla="*/ 7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31"/>
                <a:gd name="T53" fmla="*/ 26 w 26"/>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31">
                  <a:moveTo>
                    <a:pt x="13" y="31"/>
                  </a:moveTo>
                  <a:lnTo>
                    <a:pt x="18" y="30"/>
                  </a:lnTo>
                  <a:lnTo>
                    <a:pt x="22" y="27"/>
                  </a:lnTo>
                  <a:lnTo>
                    <a:pt x="25" y="22"/>
                  </a:lnTo>
                  <a:lnTo>
                    <a:pt x="26" y="15"/>
                  </a:lnTo>
                  <a:lnTo>
                    <a:pt x="25" y="9"/>
                  </a:lnTo>
                  <a:lnTo>
                    <a:pt x="22" y="5"/>
                  </a:lnTo>
                  <a:lnTo>
                    <a:pt x="18" y="1"/>
                  </a:lnTo>
                  <a:lnTo>
                    <a:pt x="13" y="0"/>
                  </a:lnTo>
                  <a:lnTo>
                    <a:pt x="8" y="1"/>
                  </a:lnTo>
                  <a:lnTo>
                    <a:pt x="4" y="5"/>
                  </a:lnTo>
                  <a:lnTo>
                    <a:pt x="1" y="9"/>
                  </a:lnTo>
                  <a:lnTo>
                    <a:pt x="0" y="15"/>
                  </a:lnTo>
                  <a:lnTo>
                    <a:pt x="1" y="22"/>
                  </a:lnTo>
                  <a:lnTo>
                    <a:pt x="4" y="27"/>
                  </a:lnTo>
                  <a:lnTo>
                    <a:pt x="8" y="30"/>
                  </a:lnTo>
                  <a:lnTo>
                    <a:pt x="13" y="31"/>
                  </a:lnTo>
                  <a:close/>
                </a:path>
              </a:pathLst>
            </a:custGeom>
            <a:solidFill>
              <a:srgbClr val="6B6B6B"/>
            </a:solidFill>
            <a:ln w="9525">
              <a:noFill/>
              <a:round/>
              <a:headEnd/>
              <a:tailEnd/>
            </a:ln>
          </p:spPr>
          <p:txBody>
            <a:bodyPr/>
            <a:lstStyle/>
            <a:p>
              <a:endParaRPr lang="fr-FR">
                <a:latin typeface="Calibri" pitchFamily="34" charset="0"/>
              </a:endParaRPr>
            </a:p>
          </p:txBody>
        </p:sp>
        <p:sp>
          <p:nvSpPr>
            <p:cNvPr id="15400" name="Freeform 30"/>
            <p:cNvSpPr>
              <a:spLocks/>
            </p:cNvSpPr>
            <p:nvPr/>
          </p:nvSpPr>
          <p:spPr bwMode="auto">
            <a:xfrm>
              <a:off x="2842" y="2426"/>
              <a:ext cx="37" cy="25"/>
            </a:xfrm>
            <a:custGeom>
              <a:avLst/>
              <a:gdLst>
                <a:gd name="T0" fmla="*/ 9 w 73"/>
                <a:gd name="T1" fmla="*/ 13 h 50"/>
                <a:gd name="T2" fmla="*/ 12 w 73"/>
                <a:gd name="T3" fmla="*/ 13 h 50"/>
                <a:gd name="T4" fmla="*/ 13 w 73"/>
                <a:gd name="T5" fmla="*/ 12 h 50"/>
                <a:gd name="T6" fmla="*/ 15 w 73"/>
                <a:gd name="T7" fmla="*/ 12 h 50"/>
                <a:gd name="T8" fmla="*/ 16 w 73"/>
                <a:gd name="T9" fmla="*/ 11 h 50"/>
                <a:gd name="T10" fmla="*/ 17 w 73"/>
                <a:gd name="T11" fmla="*/ 10 h 50"/>
                <a:gd name="T12" fmla="*/ 18 w 73"/>
                <a:gd name="T13" fmla="*/ 9 h 50"/>
                <a:gd name="T14" fmla="*/ 18 w 73"/>
                <a:gd name="T15" fmla="*/ 7 h 50"/>
                <a:gd name="T16" fmla="*/ 19 w 73"/>
                <a:gd name="T17" fmla="*/ 6 h 50"/>
                <a:gd name="T18" fmla="*/ 18 w 73"/>
                <a:gd name="T19" fmla="*/ 5 h 50"/>
                <a:gd name="T20" fmla="*/ 18 w 73"/>
                <a:gd name="T21" fmla="*/ 3 h 50"/>
                <a:gd name="T22" fmla="*/ 17 w 73"/>
                <a:gd name="T23" fmla="*/ 3 h 50"/>
                <a:gd name="T24" fmla="*/ 16 w 73"/>
                <a:gd name="T25" fmla="*/ 2 h 50"/>
                <a:gd name="T26" fmla="*/ 15 w 73"/>
                <a:gd name="T27" fmla="*/ 1 h 50"/>
                <a:gd name="T28" fmla="*/ 13 w 73"/>
                <a:gd name="T29" fmla="*/ 1 h 50"/>
                <a:gd name="T30" fmla="*/ 12 w 73"/>
                <a:gd name="T31" fmla="*/ 0 h 50"/>
                <a:gd name="T32" fmla="*/ 9 w 73"/>
                <a:gd name="T33" fmla="*/ 0 h 50"/>
                <a:gd name="T34" fmla="*/ 8 w 73"/>
                <a:gd name="T35" fmla="*/ 0 h 50"/>
                <a:gd name="T36" fmla="*/ 6 w 73"/>
                <a:gd name="T37" fmla="*/ 1 h 50"/>
                <a:gd name="T38" fmla="*/ 4 w 73"/>
                <a:gd name="T39" fmla="*/ 1 h 50"/>
                <a:gd name="T40" fmla="*/ 3 w 73"/>
                <a:gd name="T41" fmla="*/ 2 h 50"/>
                <a:gd name="T42" fmla="*/ 2 w 73"/>
                <a:gd name="T43" fmla="*/ 3 h 50"/>
                <a:gd name="T44" fmla="*/ 1 w 73"/>
                <a:gd name="T45" fmla="*/ 3 h 50"/>
                <a:gd name="T46" fmla="*/ 1 w 73"/>
                <a:gd name="T47" fmla="*/ 5 h 50"/>
                <a:gd name="T48" fmla="*/ 0 w 73"/>
                <a:gd name="T49" fmla="*/ 6 h 50"/>
                <a:gd name="T50" fmla="*/ 1 w 73"/>
                <a:gd name="T51" fmla="*/ 7 h 50"/>
                <a:gd name="T52" fmla="*/ 1 w 73"/>
                <a:gd name="T53" fmla="*/ 9 h 50"/>
                <a:gd name="T54" fmla="*/ 2 w 73"/>
                <a:gd name="T55" fmla="*/ 10 h 50"/>
                <a:gd name="T56" fmla="*/ 3 w 73"/>
                <a:gd name="T57" fmla="*/ 11 h 50"/>
                <a:gd name="T58" fmla="*/ 4 w 73"/>
                <a:gd name="T59" fmla="*/ 12 h 50"/>
                <a:gd name="T60" fmla="*/ 6 w 73"/>
                <a:gd name="T61" fmla="*/ 12 h 50"/>
                <a:gd name="T62" fmla="*/ 8 w 73"/>
                <a:gd name="T63" fmla="*/ 13 h 50"/>
                <a:gd name="T64" fmla="*/ 9 w 73"/>
                <a:gd name="T65" fmla="*/ 13 h 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0"/>
                <a:gd name="T101" fmla="*/ 73 w 73"/>
                <a:gd name="T102" fmla="*/ 50 h 5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0">
                  <a:moveTo>
                    <a:pt x="36" y="50"/>
                  </a:moveTo>
                  <a:lnTo>
                    <a:pt x="45" y="50"/>
                  </a:lnTo>
                  <a:lnTo>
                    <a:pt x="51" y="48"/>
                  </a:lnTo>
                  <a:lnTo>
                    <a:pt x="57" y="45"/>
                  </a:lnTo>
                  <a:lnTo>
                    <a:pt x="63" y="42"/>
                  </a:lnTo>
                  <a:lnTo>
                    <a:pt x="68" y="38"/>
                  </a:lnTo>
                  <a:lnTo>
                    <a:pt x="71" y="34"/>
                  </a:lnTo>
                  <a:lnTo>
                    <a:pt x="72" y="29"/>
                  </a:lnTo>
                  <a:lnTo>
                    <a:pt x="73" y="25"/>
                  </a:lnTo>
                  <a:lnTo>
                    <a:pt x="72" y="20"/>
                  </a:lnTo>
                  <a:lnTo>
                    <a:pt x="71" y="15"/>
                  </a:lnTo>
                  <a:lnTo>
                    <a:pt x="68" y="11"/>
                  </a:lnTo>
                  <a:lnTo>
                    <a:pt x="63" y="7"/>
                  </a:lnTo>
                  <a:lnTo>
                    <a:pt x="57" y="4"/>
                  </a:lnTo>
                  <a:lnTo>
                    <a:pt x="51" y="3"/>
                  </a:lnTo>
                  <a:lnTo>
                    <a:pt x="45" y="0"/>
                  </a:lnTo>
                  <a:lnTo>
                    <a:pt x="36" y="0"/>
                  </a:lnTo>
                  <a:lnTo>
                    <a:pt x="30" y="0"/>
                  </a:lnTo>
                  <a:lnTo>
                    <a:pt x="23" y="3"/>
                  </a:lnTo>
                  <a:lnTo>
                    <a:pt x="16" y="4"/>
                  </a:lnTo>
                  <a:lnTo>
                    <a:pt x="11" y="7"/>
                  </a:lnTo>
                  <a:lnTo>
                    <a:pt x="7" y="11"/>
                  </a:lnTo>
                  <a:lnTo>
                    <a:pt x="3" y="15"/>
                  </a:lnTo>
                  <a:lnTo>
                    <a:pt x="1" y="20"/>
                  </a:lnTo>
                  <a:lnTo>
                    <a:pt x="0" y="25"/>
                  </a:lnTo>
                  <a:lnTo>
                    <a:pt x="1" y="29"/>
                  </a:lnTo>
                  <a:lnTo>
                    <a:pt x="3" y="34"/>
                  </a:lnTo>
                  <a:lnTo>
                    <a:pt x="7" y="38"/>
                  </a:lnTo>
                  <a:lnTo>
                    <a:pt x="11" y="42"/>
                  </a:lnTo>
                  <a:lnTo>
                    <a:pt x="16" y="45"/>
                  </a:lnTo>
                  <a:lnTo>
                    <a:pt x="23" y="48"/>
                  </a:lnTo>
                  <a:lnTo>
                    <a:pt x="30" y="50"/>
                  </a:lnTo>
                  <a:lnTo>
                    <a:pt x="36" y="50"/>
                  </a:lnTo>
                  <a:close/>
                </a:path>
              </a:pathLst>
            </a:custGeom>
            <a:solidFill>
              <a:srgbClr val="FF513D"/>
            </a:solidFill>
            <a:ln w="9525">
              <a:noFill/>
              <a:round/>
              <a:headEnd/>
              <a:tailEnd/>
            </a:ln>
          </p:spPr>
          <p:txBody>
            <a:bodyPr/>
            <a:lstStyle/>
            <a:p>
              <a:endParaRPr lang="fr-FR">
                <a:latin typeface="Calibri" pitchFamily="34" charset="0"/>
              </a:endParaRPr>
            </a:p>
          </p:txBody>
        </p:sp>
        <p:sp>
          <p:nvSpPr>
            <p:cNvPr id="15401" name="Freeform 31"/>
            <p:cNvSpPr>
              <a:spLocks/>
            </p:cNvSpPr>
            <p:nvPr/>
          </p:nvSpPr>
          <p:spPr bwMode="auto">
            <a:xfrm>
              <a:off x="2853" y="2471"/>
              <a:ext cx="24" cy="17"/>
            </a:xfrm>
            <a:custGeom>
              <a:avLst/>
              <a:gdLst>
                <a:gd name="T0" fmla="*/ 6 w 48"/>
                <a:gd name="T1" fmla="*/ 9 h 34"/>
                <a:gd name="T2" fmla="*/ 9 w 48"/>
                <a:gd name="T3" fmla="*/ 9 h 34"/>
                <a:gd name="T4" fmla="*/ 11 w 48"/>
                <a:gd name="T5" fmla="*/ 7 h 34"/>
                <a:gd name="T6" fmla="*/ 12 w 48"/>
                <a:gd name="T7" fmla="*/ 6 h 34"/>
                <a:gd name="T8" fmla="*/ 12 w 48"/>
                <a:gd name="T9" fmla="*/ 4 h 34"/>
                <a:gd name="T10" fmla="*/ 12 w 48"/>
                <a:gd name="T11" fmla="*/ 2 h 34"/>
                <a:gd name="T12" fmla="*/ 11 w 48"/>
                <a:gd name="T13" fmla="*/ 1 h 34"/>
                <a:gd name="T14" fmla="*/ 9 w 48"/>
                <a:gd name="T15" fmla="*/ 1 h 34"/>
                <a:gd name="T16" fmla="*/ 6 w 48"/>
                <a:gd name="T17" fmla="*/ 0 h 34"/>
                <a:gd name="T18" fmla="*/ 3 w 48"/>
                <a:gd name="T19" fmla="*/ 1 h 34"/>
                <a:gd name="T20" fmla="*/ 2 w 48"/>
                <a:gd name="T21" fmla="*/ 1 h 34"/>
                <a:gd name="T22" fmla="*/ 1 w 48"/>
                <a:gd name="T23" fmla="*/ 2 h 34"/>
                <a:gd name="T24" fmla="*/ 0 w 48"/>
                <a:gd name="T25" fmla="*/ 4 h 34"/>
                <a:gd name="T26" fmla="*/ 1 w 48"/>
                <a:gd name="T27" fmla="*/ 6 h 34"/>
                <a:gd name="T28" fmla="*/ 2 w 48"/>
                <a:gd name="T29" fmla="*/ 7 h 34"/>
                <a:gd name="T30" fmla="*/ 3 w 48"/>
                <a:gd name="T31" fmla="*/ 9 h 34"/>
                <a:gd name="T32" fmla="*/ 6 w 48"/>
                <a:gd name="T33" fmla="*/ 9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4"/>
                <a:gd name="T53" fmla="*/ 48 w 48"/>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4">
                  <a:moveTo>
                    <a:pt x="23" y="34"/>
                  </a:moveTo>
                  <a:lnTo>
                    <a:pt x="33" y="33"/>
                  </a:lnTo>
                  <a:lnTo>
                    <a:pt x="41" y="29"/>
                  </a:lnTo>
                  <a:lnTo>
                    <a:pt x="46" y="24"/>
                  </a:lnTo>
                  <a:lnTo>
                    <a:pt x="48" y="18"/>
                  </a:lnTo>
                  <a:lnTo>
                    <a:pt x="46" y="11"/>
                  </a:lnTo>
                  <a:lnTo>
                    <a:pt x="41" y="5"/>
                  </a:lnTo>
                  <a:lnTo>
                    <a:pt x="33" y="1"/>
                  </a:lnTo>
                  <a:lnTo>
                    <a:pt x="23" y="0"/>
                  </a:lnTo>
                  <a:lnTo>
                    <a:pt x="13" y="1"/>
                  </a:lnTo>
                  <a:lnTo>
                    <a:pt x="6" y="5"/>
                  </a:lnTo>
                  <a:lnTo>
                    <a:pt x="2" y="11"/>
                  </a:lnTo>
                  <a:lnTo>
                    <a:pt x="0" y="18"/>
                  </a:lnTo>
                  <a:lnTo>
                    <a:pt x="2" y="24"/>
                  </a:lnTo>
                  <a:lnTo>
                    <a:pt x="6" y="29"/>
                  </a:lnTo>
                  <a:lnTo>
                    <a:pt x="13" y="33"/>
                  </a:lnTo>
                  <a:lnTo>
                    <a:pt x="23" y="34"/>
                  </a:lnTo>
                  <a:close/>
                </a:path>
              </a:pathLst>
            </a:custGeom>
            <a:solidFill>
              <a:srgbClr val="FF513D"/>
            </a:solidFill>
            <a:ln w="9525">
              <a:noFill/>
              <a:round/>
              <a:headEnd/>
              <a:tailEnd/>
            </a:ln>
          </p:spPr>
          <p:txBody>
            <a:bodyPr/>
            <a:lstStyle/>
            <a:p>
              <a:endParaRPr lang="fr-FR">
                <a:latin typeface="Calibri" pitchFamily="34" charset="0"/>
              </a:endParaRPr>
            </a:p>
          </p:txBody>
        </p:sp>
        <p:sp>
          <p:nvSpPr>
            <p:cNvPr id="15402" name="Freeform 32"/>
            <p:cNvSpPr>
              <a:spLocks/>
            </p:cNvSpPr>
            <p:nvPr/>
          </p:nvSpPr>
          <p:spPr bwMode="auto">
            <a:xfrm>
              <a:off x="2806" y="2444"/>
              <a:ext cx="25" cy="21"/>
            </a:xfrm>
            <a:custGeom>
              <a:avLst/>
              <a:gdLst>
                <a:gd name="T0" fmla="*/ 6 w 50"/>
                <a:gd name="T1" fmla="*/ 11 h 42"/>
                <a:gd name="T2" fmla="*/ 9 w 50"/>
                <a:gd name="T3" fmla="*/ 10 h 42"/>
                <a:gd name="T4" fmla="*/ 11 w 50"/>
                <a:gd name="T5" fmla="*/ 9 h 42"/>
                <a:gd name="T6" fmla="*/ 12 w 50"/>
                <a:gd name="T7" fmla="*/ 7 h 42"/>
                <a:gd name="T8" fmla="*/ 13 w 50"/>
                <a:gd name="T9" fmla="*/ 5 h 42"/>
                <a:gd name="T10" fmla="*/ 12 w 50"/>
                <a:gd name="T11" fmla="*/ 3 h 42"/>
                <a:gd name="T12" fmla="*/ 11 w 50"/>
                <a:gd name="T13" fmla="*/ 1 h 42"/>
                <a:gd name="T14" fmla="*/ 9 w 50"/>
                <a:gd name="T15" fmla="*/ 1 h 42"/>
                <a:gd name="T16" fmla="*/ 6 w 50"/>
                <a:gd name="T17" fmla="*/ 0 h 42"/>
                <a:gd name="T18" fmla="*/ 4 w 50"/>
                <a:gd name="T19" fmla="*/ 1 h 42"/>
                <a:gd name="T20" fmla="*/ 2 w 50"/>
                <a:gd name="T21" fmla="*/ 1 h 42"/>
                <a:gd name="T22" fmla="*/ 1 w 50"/>
                <a:gd name="T23" fmla="*/ 3 h 42"/>
                <a:gd name="T24" fmla="*/ 0 w 50"/>
                <a:gd name="T25" fmla="*/ 5 h 42"/>
                <a:gd name="T26" fmla="*/ 1 w 50"/>
                <a:gd name="T27" fmla="*/ 7 h 42"/>
                <a:gd name="T28" fmla="*/ 2 w 50"/>
                <a:gd name="T29" fmla="*/ 9 h 42"/>
                <a:gd name="T30" fmla="*/ 4 w 50"/>
                <a:gd name="T31" fmla="*/ 10 h 42"/>
                <a:gd name="T32" fmla="*/ 6 w 50"/>
                <a:gd name="T33" fmla="*/ 11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42"/>
                <a:gd name="T53" fmla="*/ 50 w 5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42">
                  <a:moveTo>
                    <a:pt x="25" y="42"/>
                  </a:moveTo>
                  <a:lnTo>
                    <a:pt x="35" y="40"/>
                  </a:lnTo>
                  <a:lnTo>
                    <a:pt x="43" y="36"/>
                  </a:lnTo>
                  <a:lnTo>
                    <a:pt x="47" y="29"/>
                  </a:lnTo>
                  <a:lnTo>
                    <a:pt x="50" y="21"/>
                  </a:lnTo>
                  <a:lnTo>
                    <a:pt x="47" y="13"/>
                  </a:lnTo>
                  <a:lnTo>
                    <a:pt x="43" y="6"/>
                  </a:lnTo>
                  <a:lnTo>
                    <a:pt x="35" y="1"/>
                  </a:lnTo>
                  <a:lnTo>
                    <a:pt x="25" y="0"/>
                  </a:lnTo>
                  <a:lnTo>
                    <a:pt x="16" y="1"/>
                  </a:lnTo>
                  <a:lnTo>
                    <a:pt x="8" y="6"/>
                  </a:lnTo>
                  <a:lnTo>
                    <a:pt x="2" y="13"/>
                  </a:lnTo>
                  <a:lnTo>
                    <a:pt x="0" y="21"/>
                  </a:lnTo>
                  <a:lnTo>
                    <a:pt x="2" y="29"/>
                  </a:lnTo>
                  <a:lnTo>
                    <a:pt x="8" y="36"/>
                  </a:lnTo>
                  <a:lnTo>
                    <a:pt x="16" y="40"/>
                  </a:lnTo>
                  <a:lnTo>
                    <a:pt x="25" y="42"/>
                  </a:lnTo>
                  <a:close/>
                </a:path>
              </a:pathLst>
            </a:custGeom>
            <a:solidFill>
              <a:srgbClr val="FF513D"/>
            </a:solidFill>
            <a:ln w="9525">
              <a:noFill/>
              <a:round/>
              <a:headEnd/>
              <a:tailEnd/>
            </a:ln>
          </p:spPr>
          <p:txBody>
            <a:bodyPr/>
            <a:lstStyle/>
            <a:p>
              <a:endParaRPr lang="fr-FR">
                <a:latin typeface="Calibri" pitchFamily="34" charset="0"/>
              </a:endParaRPr>
            </a:p>
          </p:txBody>
        </p:sp>
        <p:sp>
          <p:nvSpPr>
            <p:cNvPr id="15403" name="Freeform 33"/>
            <p:cNvSpPr>
              <a:spLocks/>
            </p:cNvSpPr>
            <p:nvPr/>
          </p:nvSpPr>
          <p:spPr bwMode="auto">
            <a:xfrm>
              <a:off x="2402" y="2786"/>
              <a:ext cx="274" cy="201"/>
            </a:xfrm>
            <a:custGeom>
              <a:avLst/>
              <a:gdLst>
                <a:gd name="T0" fmla="*/ 131 w 550"/>
                <a:gd name="T1" fmla="*/ 5 h 402"/>
                <a:gd name="T2" fmla="*/ 123 w 550"/>
                <a:gd name="T3" fmla="*/ 16 h 402"/>
                <a:gd name="T4" fmla="*/ 118 w 550"/>
                <a:gd name="T5" fmla="*/ 28 h 402"/>
                <a:gd name="T6" fmla="*/ 115 w 550"/>
                <a:gd name="T7" fmla="*/ 42 h 402"/>
                <a:gd name="T8" fmla="*/ 113 w 550"/>
                <a:gd name="T9" fmla="*/ 62 h 402"/>
                <a:gd name="T10" fmla="*/ 99 w 550"/>
                <a:gd name="T11" fmla="*/ 50 h 402"/>
                <a:gd name="T12" fmla="*/ 91 w 550"/>
                <a:gd name="T13" fmla="*/ 46 h 402"/>
                <a:gd name="T14" fmla="*/ 83 w 550"/>
                <a:gd name="T15" fmla="*/ 42 h 402"/>
                <a:gd name="T16" fmla="*/ 75 w 550"/>
                <a:gd name="T17" fmla="*/ 39 h 402"/>
                <a:gd name="T18" fmla="*/ 66 w 550"/>
                <a:gd name="T19" fmla="*/ 38 h 402"/>
                <a:gd name="T20" fmla="*/ 58 w 550"/>
                <a:gd name="T21" fmla="*/ 38 h 402"/>
                <a:gd name="T22" fmla="*/ 49 w 550"/>
                <a:gd name="T23" fmla="*/ 39 h 402"/>
                <a:gd name="T24" fmla="*/ 40 w 550"/>
                <a:gd name="T25" fmla="*/ 41 h 402"/>
                <a:gd name="T26" fmla="*/ 32 w 550"/>
                <a:gd name="T27" fmla="*/ 45 h 402"/>
                <a:gd name="T28" fmla="*/ 22 w 550"/>
                <a:gd name="T29" fmla="*/ 50 h 402"/>
                <a:gd name="T30" fmla="*/ 13 w 550"/>
                <a:gd name="T31" fmla="*/ 61 h 402"/>
                <a:gd name="T32" fmla="*/ 4 w 550"/>
                <a:gd name="T33" fmla="*/ 79 h 402"/>
                <a:gd name="T34" fmla="*/ 4 w 550"/>
                <a:gd name="T35" fmla="*/ 89 h 402"/>
                <a:gd name="T36" fmla="*/ 14 w 550"/>
                <a:gd name="T37" fmla="*/ 85 h 402"/>
                <a:gd name="T38" fmla="*/ 25 w 550"/>
                <a:gd name="T39" fmla="*/ 82 h 402"/>
                <a:gd name="T40" fmla="*/ 36 w 550"/>
                <a:gd name="T41" fmla="*/ 80 h 402"/>
                <a:gd name="T42" fmla="*/ 47 w 550"/>
                <a:gd name="T43" fmla="*/ 82 h 402"/>
                <a:gd name="T44" fmla="*/ 58 w 550"/>
                <a:gd name="T45" fmla="*/ 85 h 402"/>
                <a:gd name="T46" fmla="*/ 68 w 550"/>
                <a:gd name="T47" fmla="*/ 91 h 402"/>
                <a:gd name="T48" fmla="*/ 77 w 550"/>
                <a:gd name="T49" fmla="*/ 97 h 402"/>
                <a:gd name="T50" fmla="*/ 84 w 550"/>
                <a:gd name="T51" fmla="*/ 96 h 402"/>
                <a:gd name="T52" fmla="*/ 91 w 550"/>
                <a:gd name="T53" fmla="*/ 87 h 402"/>
                <a:gd name="T54" fmla="*/ 99 w 550"/>
                <a:gd name="T55" fmla="*/ 80 h 402"/>
                <a:gd name="T56" fmla="*/ 110 w 550"/>
                <a:gd name="T57" fmla="*/ 74 h 402"/>
                <a:gd name="T58" fmla="*/ 118 w 550"/>
                <a:gd name="T59" fmla="*/ 70 h 402"/>
                <a:gd name="T60" fmla="*/ 123 w 550"/>
                <a:gd name="T61" fmla="*/ 68 h 402"/>
                <a:gd name="T62" fmla="*/ 129 w 550"/>
                <a:gd name="T63" fmla="*/ 67 h 402"/>
                <a:gd name="T64" fmla="*/ 134 w 550"/>
                <a:gd name="T65" fmla="*/ 67 h 402"/>
                <a:gd name="T66" fmla="*/ 135 w 550"/>
                <a:gd name="T67" fmla="*/ 50 h 402"/>
                <a:gd name="T68" fmla="*/ 134 w 550"/>
                <a:gd name="T69" fmla="*/ 17 h 4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50"/>
                <a:gd name="T106" fmla="*/ 0 h 402"/>
                <a:gd name="T107" fmla="*/ 550 w 550"/>
                <a:gd name="T108" fmla="*/ 402 h 4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50" h="402">
                  <a:moveTo>
                    <a:pt x="543" y="0"/>
                  </a:moveTo>
                  <a:lnTo>
                    <a:pt x="526" y="20"/>
                  </a:lnTo>
                  <a:lnTo>
                    <a:pt x="509" y="41"/>
                  </a:lnTo>
                  <a:lnTo>
                    <a:pt x="496" y="64"/>
                  </a:lnTo>
                  <a:lnTo>
                    <a:pt x="483" y="88"/>
                  </a:lnTo>
                  <a:lnTo>
                    <a:pt x="474" y="113"/>
                  </a:lnTo>
                  <a:lnTo>
                    <a:pt x="466" y="140"/>
                  </a:lnTo>
                  <a:lnTo>
                    <a:pt x="461" y="167"/>
                  </a:lnTo>
                  <a:lnTo>
                    <a:pt x="458" y="196"/>
                  </a:lnTo>
                  <a:lnTo>
                    <a:pt x="455" y="249"/>
                  </a:lnTo>
                  <a:lnTo>
                    <a:pt x="414" y="213"/>
                  </a:lnTo>
                  <a:lnTo>
                    <a:pt x="399" y="202"/>
                  </a:lnTo>
                  <a:lnTo>
                    <a:pt x="384" y="190"/>
                  </a:lnTo>
                  <a:lnTo>
                    <a:pt x="368" y="181"/>
                  </a:lnTo>
                  <a:lnTo>
                    <a:pt x="352" y="173"/>
                  </a:lnTo>
                  <a:lnTo>
                    <a:pt x="335" y="165"/>
                  </a:lnTo>
                  <a:lnTo>
                    <a:pt x="318" y="159"/>
                  </a:lnTo>
                  <a:lnTo>
                    <a:pt x="301" y="155"/>
                  </a:lnTo>
                  <a:lnTo>
                    <a:pt x="284" y="151"/>
                  </a:lnTo>
                  <a:lnTo>
                    <a:pt x="266" y="149"/>
                  </a:lnTo>
                  <a:lnTo>
                    <a:pt x="249" y="149"/>
                  </a:lnTo>
                  <a:lnTo>
                    <a:pt x="232" y="149"/>
                  </a:lnTo>
                  <a:lnTo>
                    <a:pt x="214" y="150"/>
                  </a:lnTo>
                  <a:lnTo>
                    <a:pt x="197" y="153"/>
                  </a:lnTo>
                  <a:lnTo>
                    <a:pt x="180" y="158"/>
                  </a:lnTo>
                  <a:lnTo>
                    <a:pt x="163" y="164"/>
                  </a:lnTo>
                  <a:lnTo>
                    <a:pt x="146" y="171"/>
                  </a:lnTo>
                  <a:lnTo>
                    <a:pt x="129" y="179"/>
                  </a:lnTo>
                  <a:lnTo>
                    <a:pt x="110" y="189"/>
                  </a:lnTo>
                  <a:lnTo>
                    <a:pt x="91" y="203"/>
                  </a:lnTo>
                  <a:lnTo>
                    <a:pt x="72" y="221"/>
                  </a:lnTo>
                  <a:lnTo>
                    <a:pt x="52" y="246"/>
                  </a:lnTo>
                  <a:lnTo>
                    <a:pt x="33" y="277"/>
                  </a:lnTo>
                  <a:lnTo>
                    <a:pt x="16" y="316"/>
                  </a:lnTo>
                  <a:lnTo>
                    <a:pt x="0" y="365"/>
                  </a:lnTo>
                  <a:lnTo>
                    <a:pt x="19" y="354"/>
                  </a:lnTo>
                  <a:lnTo>
                    <a:pt x="38" y="345"/>
                  </a:lnTo>
                  <a:lnTo>
                    <a:pt x="59" y="337"/>
                  </a:lnTo>
                  <a:lnTo>
                    <a:pt x="81" y="330"/>
                  </a:lnTo>
                  <a:lnTo>
                    <a:pt x="101" y="325"/>
                  </a:lnTo>
                  <a:lnTo>
                    <a:pt x="123" y="322"/>
                  </a:lnTo>
                  <a:lnTo>
                    <a:pt x="144" y="320"/>
                  </a:lnTo>
                  <a:lnTo>
                    <a:pt x="165" y="322"/>
                  </a:lnTo>
                  <a:lnTo>
                    <a:pt x="188" y="325"/>
                  </a:lnTo>
                  <a:lnTo>
                    <a:pt x="211" y="332"/>
                  </a:lnTo>
                  <a:lnTo>
                    <a:pt x="234" y="340"/>
                  </a:lnTo>
                  <a:lnTo>
                    <a:pt x="255" y="349"/>
                  </a:lnTo>
                  <a:lnTo>
                    <a:pt x="275" y="361"/>
                  </a:lnTo>
                  <a:lnTo>
                    <a:pt x="294" y="375"/>
                  </a:lnTo>
                  <a:lnTo>
                    <a:pt x="312" y="387"/>
                  </a:lnTo>
                  <a:lnTo>
                    <a:pt x="328" y="402"/>
                  </a:lnTo>
                  <a:lnTo>
                    <a:pt x="339" y="383"/>
                  </a:lnTo>
                  <a:lnTo>
                    <a:pt x="352" y="365"/>
                  </a:lnTo>
                  <a:lnTo>
                    <a:pt x="367" y="348"/>
                  </a:lnTo>
                  <a:lnTo>
                    <a:pt x="383" y="332"/>
                  </a:lnTo>
                  <a:lnTo>
                    <a:pt x="400" y="317"/>
                  </a:lnTo>
                  <a:lnTo>
                    <a:pt x="420" y="304"/>
                  </a:lnTo>
                  <a:lnTo>
                    <a:pt x="441" y="293"/>
                  </a:lnTo>
                  <a:lnTo>
                    <a:pt x="463" y="282"/>
                  </a:lnTo>
                  <a:lnTo>
                    <a:pt x="474" y="278"/>
                  </a:lnTo>
                  <a:lnTo>
                    <a:pt x="485" y="274"/>
                  </a:lnTo>
                  <a:lnTo>
                    <a:pt x="496" y="272"/>
                  </a:lnTo>
                  <a:lnTo>
                    <a:pt x="507" y="270"/>
                  </a:lnTo>
                  <a:lnTo>
                    <a:pt x="517" y="267"/>
                  </a:lnTo>
                  <a:lnTo>
                    <a:pt x="528" y="266"/>
                  </a:lnTo>
                  <a:lnTo>
                    <a:pt x="539" y="265"/>
                  </a:lnTo>
                  <a:lnTo>
                    <a:pt x="550" y="264"/>
                  </a:lnTo>
                  <a:lnTo>
                    <a:pt x="542" y="201"/>
                  </a:lnTo>
                  <a:lnTo>
                    <a:pt x="538" y="135"/>
                  </a:lnTo>
                  <a:lnTo>
                    <a:pt x="538" y="68"/>
                  </a:lnTo>
                  <a:lnTo>
                    <a:pt x="543" y="0"/>
                  </a:lnTo>
                  <a:close/>
                </a:path>
              </a:pathLst>
            </a:custGeom>
            <a:solidFill>
              <a:srgbClr val="930000"/>
            </a:solidFill>
            <a:ln w="9525">
              <a:noFill/>
              <a:round/>
              <a:headEnd/>
              <a:tailEnd/>
            </a:ln>
          </p:spPr>
          <p:txBody>
            <a:bodyPr/>
            <a:lstStyle/>
            <a:p>
              <a:endParaRPr lang="fr-FR">
                <a:latin typeface="Calibri" pitchFamily="34" charset="0"/>
              </a:endParaRPr>
            </a:p>
          </p:txBody>
        </p:sp>
      </p:grpSp>
      <p:sp>
        <p:nvSpPr>
          <p:cNvPr id="2" name="Espace réservé du numéro de diapositive 1"/>
          <p:cNvSpPr>
            <a:spLocks noGrp="1"/>
          </p:cNvSpPr>
          <p:nvPr>
            <p:ph type="sldNum" sz="quarter" idx="12"/>
          </p:nvPr>
        </p:nvSpPr>
        <p:spPr>
          <a:xfrm>
            <a:off x="6553200" y="6357958"/>
            <a:ext cx="2133600" cy="365125"/>
          </a:xfrm>
        </p:spPr>
        <p:txBody>
          <a:bodyPr/>
          <a:lstStyle/>
          <a:p>
            <a:pPr>
              <a:defRPr/>
            </a:pPr>
            <a:fld id="{FF548337-9970-4179-A7B8-B06FFF6C68FC}" type="slidenum">
              <a:rPr lang="fr-FR"/>
              <a:pPr>
                <a:defRPr/>
              </a:pPr>
              <a:t>14</a:t>
            </a:fld>
            <a:endParaRPr lang="fr-FR"/>
          </a:p>
        </p:txBody>
      </p:sp>
      <p:sp>
        <p:nvSpPr>
          <p:cNvPr id="3" name="ZoneTexte 2"/>
          <p:cNvSpPr txBox="1"/>
          <p:nvPr/>
        </p:nvSpPr>
        <p:spPr>
          <a:xfrm>
            <a:off x="428596" y="500042"/>
            <a:ext cx="8358188" cy="461665"/>
          </a:xfrm>
          <a:prstGeom prst="rect">
            <a:avLst/>
          </a:prstGeom>
          <a:noFill/>
        </p:spPr>
        <p:txBody>
          <a:bodyPr>
            <a:spAutoFit/>
          </a:bodyPr>
          <a:lstStyle/>
          <a:p>
            <a:pPr algn="ctr" fontAlgn="auto">
              <a:spcBef>
                <a:spcPts val="0"/>
              </a:spcBef>
              <a:spcAft>
                <a:spcPts val="0"/>
              </a:spcAft>
              <a:defRPr/>
            </a:pPr>
            <a:r>
              <a:rPr lang="fr-FR" sz="2400" dirty="0">
                <a:ln>
                  <a:solidFill>
                    <a:sysClr val="windowText" lastClr="000000"/>
                  </a:solidFill>
                </a:ln>
                <a:solidFill>
                  <a:schemeClr val="accent6">
                    <a:lumMod val="75000"/>
                  </a:schemeClr>
                </a:solidFill>
                <a:latin typeface="Segoe Print" pitchFamily="2" charset="0"/>
                <a:cs typeface="+mn-cs"/>
              </a:rPr>
              <a:t>Mon composteur mange équilibré</a:t>
            </a:r>
          </a:p>
        </p:txBody>
      </p:sp>
      <p:pic>
        <p:nvPicPr>
          <p:cNvPr id="6" name="Image 5" descr="composteur2.gif">
            <a:hlinkClick r:id="rId4" action="ppaction://hlinksldjump"/>
          </p:cNvPr>
          <p:cNvPicPr>
            <a:picLocks noChangeAspect="1"/>
          </p:cNvPicPr>
          <p:nvPr/>
        </p:nvPicPr>
        <p:blipFill>
          <a:blip r:embed="rId5" cstate="print"/>
          <a:srcRect/>
          <a:stretch>
            <a:fillRect/>
          </a:stretch>
        </p:blipFill>
        <p:spPr bwMode="auto">
          <a:xfrm>
            <a:off x="3714750" y="1643061"/>
            <a:ext cx="1749425" cy="1571625"/>
          </a:xfrm>
          <a:prstGeom prst="rect">
            <a:avLst/>
          </a:prstGeom>
          <a:noFill/>
          <a:ln w="9525">
            <a:noFill/>
            <a:miter lim="800000"/>
            <a:headEnd/>
            <a:tailEnd/>
          </a:ln>
        </p:spPr>
      </p:pic>
      <p:sp>
        <p:nvSpPr>
          <p:cNvPr id="7" name="ZoneTexte 6"/>
          <p:cNvSpPr txBox="1">
            <a:spLocks noChangeArrowheads="1"/>
          </p:cNvSpPr>
          <p:nvPr/>
        </p:nvSpPr>
        <p:spPr bwMode="auto">
          <a:xfrm>
            <a:off x="3000375" y="3059114"/>
            <a:ext cx="3143250" cy="584200"/>
          </a:xfrm>
          <a:prstGeom prst="rect">
            <a:avLst/>
          </a:prstGeom>
          <a:noFill/>
          <a:ln w="9525">
            <a:noFill/>
            <a:miter lim="800000"/>
            <a:headEnd/>
            <a:tailEnd/>
          </a:ln>
        </p:spPr>
        <p:txBody>
          <a:bodyPr>
            <a:spAutoFit/>
          </a:bodyPr>
          <a:lstStyle/>
          <a:p>
            <a:pPr algn="ctr"/>
            <a:r>
              <a:rPr lang="fr-FR" sz="1600" b="1" dirty="0">
                <a:latin typeface="Comic Sans MS" pitchFamily="66" charset="0"/>
              </a:rPr>
              <a:t>Epluchures de fruits et légumes</a:t>
            </a:r>
          </a:p>
        </p:txBody>
      </p:sp>
      <p:sp>
        <p:nvSpPr>
          <p:cNvPr id="8" name="ZoneTexte 7"/>
          <p:cNvSpPr txBox="1">
            <a:spLocks noChangeArrowheads="1"/>
          </p:cNvSpPr>
          <p:nvPr/>
        </p:nvSpPr>
        <p:spPr bwMode="auto">
          <a:xfrm>
            <a:off x="3000375" y="3733805"/>
            <a:ext cx="3143250" cy="338137"/>
          </a:xfrm>
          <a:prstGeom prst="rect">
            <a:avLst/>
          </a:prstGeom>
          <a:noFill/>
          <a:ln w="9525">
            <a:noFill/>
            <a:miter lim="800000"/>
            <a:headEnd/>
            <a:tailEnd/>
          </a:ln>
        </p:spPr>
        <p:txBody>
          <a:bodyPr>
            <a:spAutoFit/>
          </a:bodyPr>
          <a:lstStyle/>
          <a:p>
            <a:pPr algn="ctr"/>
            <a:r>
              <a:rPr lang="fr-FR" sz="1600" b="1" dirty="0">
                <a:latin typeface="Comic Sans MS" pitchFamily="66" charset="0"/>
              </a:rPr>
              <a:t>Restes de repas</a:t>
            </a:r>
          </a:p>
        </p:txBody>
      </p:sp>
      <p:sp>
        <p:nvSpPr>
          <p:cNvPr id="9" name="ZoneTexte 8"/>
          <p:cNvSpPr txBox="1">
            <a:spLocks noChangeArrowheads="1"/>
          </p:cNvSpPr>
          <p:nvPr/>
        </p:nvSpPr>
        <p:spPr bwMode="auto">
          <a:xfrm>
            <a:off x="3000375" y="4162433"/>
            <a:ext cx="3143250" cy="338137"/>
          </a:xfrm>
          <a:prstGeom prst="rect">
            <a:avLst/>
          </a:prstGeom>
          <a:noFill/>
          <a:ln w="9525">
            <a:noFill/>
            <a:miter lim="800000"/>
            <a:headEnd/>
            <a:tailEnd/>
          </a:ln>
        </p:spPr>
        <p:txBody>
          <a:bodyPr>
            <a:spAutoFit/>
          </a:bodyPr>
          <a:lstStyle/>
          <a:p>
            <a:pPr algn="ctr"/>
            <a:r>
              <a:rPr lang="fr-FR" sz="1600" b="1">
                <a:latin typeface="Comic Sans MS" pitchFamily="66" charset="0"/>
              </a:rPr>
              <a:t>Tonte </a:t>
            </a:r>
          </a:p>
        </p:txBody>
      </p:sp>
      <p:sp>
        <p:nvSpPr>
          <p:cNvPr id="10" name="ZoneTexte 9"/>
          <p:cNvSpPr txBox="1">
            <a:spLocks noChangeArrowheads="1"/>
          </p:cNvSpPr>
          <p:nvPr/>
        </p:nvSpPr>
        <p:spPr bwMode="auto">
          <a:xfrm>
            <a:off x="3000375" y="5376879"/>
            <a:ext cx="3143250" cy="338137"/>
          </a:xfrm>
          <a:prstGeom prst="rect">
            <a:avLst/>
          </a:prstGeom>
          <a:noFill/>
          <a:ln w="9525">
            <a:noFill/>
            <a:miter lim="800000"/>
            <a:headEnd/>
            <a:tailEnd/>
          </a:ln>
        </p:spPr>
        <p:txBody>
          <a:bodyPr>
            <a:spAutoFit/>
          </a:bodyPr>
          <a:lstStyle/>
          <a:p>
            <a:pPr algn="ctr"/>
            <a:r>
              <a:rPr lang="fr-FR" sz="1600" b="1" dirty="0">
                <a:latin typeface="Comic Sans MS" pitchFamily="66" charset="0"/>
              </a:rPr>
              <a:t>Coquilles d’œufs, pain</a:t>
            </a:r>
          </a:p>
        </p:txBody>
      </p:sp>
      <p:sp>
        <p:nvSpPr>
          <p:cNvPr id="11" name="ZoneTexte 10"/>
          <p:cNvSpPr txBox="1">
            <a:spLocks noChangeArrowheads="1"/>
          </p:cNvSpPr>
          <p:nvPr/>
        </p:nvSpPr>
        <p:spPr bwMode="auto">
          <a:xfrm>
            <a:off x="3000375" y="5845196"/>
            <a:ext cx="3143250" cy="584200"/>
          </a:xfrm>
          <a:prstGeom prst="rect">
            <a:avLst/>
          </a:prstGeom>
          <a:noFill/>
          <a:ln w="9525">
            <a:noFill/>
            <a:miter lim="800000"/>
            <a:headEnd/>
            <a:tailEnd/>
          </a:ln>
        </p:spPr>
        <p:txBody>
          <a:bodyPr>
            <a:spAutoFit/>
          </a:bodyPr>
          <a:lstStyle/>
          <a:p>
            <a:pPr algn="ctr"/>
            <a:r>
              <a:rPr lang="fr-FR" sz="1600" b="1">
                <a:latin typeface="Comic Sans MS" pitchFamily="66" charset="0"/>
              </a:rPr>
              <a:t>Marc de café et son filtre, sachet de thé</a:t>
            </a:r>
          </a:p>
        </p:txBody>
      </p:sp>
      <p:sp>
        <p:nvSpPr>
          <p:cNvPr id="12" name="ZoneTexte 11"/>
          <p:cNvSpPr txBox="1">
            <a:spLocks noChangeArrowheads="1"/>
          </p:cNvSpPr>
          <p:nvPr/>
        </p:nvSpPr>
        <p:spPr bwMode="auto">
          <a:xfrm>
            <a:off x="3000375" y="6513513"/>
            <a:ext cx="3143250" cy="338137"/>
          </a:xfrm>
          <a:prstGeom prst="rect">
            <a:avLst/>
          </a:prstGeom>
          <a:noFill/>
          <a:ln w="9525">
            <a:noFill/>
            <a:miter lim="800000"/>
            <a:headEnd/>
            <a:tailEnd/>
          </a:ln>
        </p:spPr>
        <p:txBody>
          <a:bodyPr>
            <a:spAutoFit/>
          </a:bodyPr>
          <a:lstStyle/>
          <a:p>
            <a:pPr algn="ctr"/>
            <a:r>
              <a:rPr lang="fr-FR" sz="1600" b="1" dirty="0">
                <a:latin typeface="Comic Sans MS" pitchFamily="66" charset="0"/>
              </a:rPr>
              <a:t>Essuie-tout </a:t>
            </a:r>
          </a:p>
        </p:txBody>
      </p:sp>
      <p:sp>
        <p:nvSpPr>
          <p:cNvPr id="29" name="ZoneTexte 28"/>
          <p:cNvSpPr txBox="1">
            <a:spLocks noChangeArrowheads="1"/>
          </p:cNvSpPr>
          <p:nvPr/>
        </p:nvSpPr>
        <p:spPr bwMode="auto">
          <a:xfrm>
            <a:off x="571500" y="1993900"/>
            <a:ext cx="3143250" cy="369888"/>
          </a:xfrm>
          <a:prstGeom prst="rect">
            <a:avLst/>
          </a:prstGeom>
          <a:noFill/>
          <a:ln w="9525">
            <a:noFill/>
            <a:miter lim="800000"/>
            <a:headEnd/>
            <a:tailEnd/>
          </a:ln>
        </p:spPr>
        <p:txBody>
          <a:bodyPr>
            <a:spAutoFit/>
          </a:bodyPr>
          <a:lstStyle/>
          <a:p>
            <a:pPr algn="ctr"/>
            <a:r>
              <a:rPr lang="fr-FR" b="1">
                <a:solidFill>
                  <a:srgbClr val="00B0F0"/>
                </a:solidFill>
                <a:latin typeface="Comic Sans MS" pitchFamily="66" charset="0"/>
              </a:rPr>
              <a:t>Déchets humides</a:t>
            </a:r>
          </a:p>
        </p:txBody>
      </p:sp>
      <p:sp>
        <p:nvSpPr>
          <p:cNvPr id="31" name="ZoneTexte 30"/>
          <p:cNvSpPr txBox="1">
            <a:spLocks noChangeArrowheads="1"/>
          </p:cNvSpPr>
          <p:nvPr/>
        </p:nvSpPr>
        <p:spPr bwMode="auto">
          <a:xfrm>
            <a:off x="5572125" y="1993900"/>
            <a:ext cx="3214688" cy="369888"/>
          </a:xfrm>
          <a:prstGeom prst="rect">
            <a:avLst/>
          </a:prstGeom>
          <a:noFill/>
          <a:ln w="9525">
            <a:noFill/>
            <a:miter lim="800000"/>
            <a:headEnd/>
            <a:tailEnd/>
          </a:ln>
        </p:spPr>
        <p:txBody>
          <a:bodyPr>
            <a:spAutoFit/>
          </a:bodyPr>
          <a:lstStyle/>
          <a:p>
            <a:pPr algn="ctr"/>
            <a:r>
              <a:rPr lang="fr-FR" b="1" dirty="0">
                <a:solidFill>
                  <a:srgbClr val="93480F"/>
                </a:solidFill>
                <a:latin typeface="Comic Sans MS" pitchFamily="66" charset="0"/>
              </a:rPr>
              <a:t>Déchets secs</a:t>
            </a:r>
          </a:p>
        </p:txBody>
      </p:sp>
      <p:sp>
        <p:nvSpPr>
          <p:cNvPr id="32" name="ZoneTexte 31"/>
          <p:cNvSpPr txBox="1">
            <a:spLocks noChangeArrowheads="1"/>
          </p:cNvSpPr>
          <p:nvPr/>
        </p:nvSpPr>
        <p:spPr bwMode="auto">
          <a:xfrm>
            <a:off x="3214688" y="4630750"/>
            <a:ext cx="2786062" cy="584200"/>
          </a:xfrm>
          <a:prstGeom prst="rect">
            <a:avLst/>
          </a:prstGeom>
          <a:noFill/>
          <a:ln w="9525">
            <a:noFill/>
            <a:miter lim="800000"/>
            <a:headEnd/>
            <a:tailEnd/>
          </a:ln>
        </p:spPr>
        <p:txBody>
          <a:bodyPr>
            <a:spAutoFit/>
          </a:bodyPr>
          <a:lstStyle/>
          <a:p>
            <a:pPr algn="ctr"/>
            <a:r>
              <a:rPr lang="fr-FR" sz="1600" b="1">
                <a:latin typeface="Comic Sans MS" pitchFamily="66" charset="0"/>
              </a:rPr>
              <a:t>Petites branches, feuilles mortes, copeaux de bois</a:t>
            </a:r>
          </a:p>
        </p:txBody>
      </p:sp>
      <p:pic>
        <p:nvPicPr>
          <p:cNvPr id="1028" name="Picture 4"/>
          <p:cNvPicPr>
            <a:picLocks noChangeAspect="1" noChangeArrowheads="1"/>
          </p:cNvPicPr>
          <p:nvPr/>
        </p:nvPicPr>
        <p:blipFill>
          <a:blip r:embed="rId6" cstate="print">
            <a:clrChange>
              <a:clrFrom>
                <a:srgbClr val="FFFFFF"/>
              </a:clrFrom>
              <a:clrTo>
                <a:srgbClr val="FFFFFF">
                  <a:alpha val="0"/>
                </a:srgbClr>
              </a:clrTo>
            </a:clrChange>
          </a:blip>
          <a:srcRect/>
          <a:stretch>
            <a:fillRect/>
          </a:stretch>
        </p:blipFill>
        <p:spPr bwMode="auto">
          <a:xfrm>
            <a:off x="4429125" y="1071561"/>
            <a:ext cx="1509713" cy="1125537"/>
          </a:xfrm>
          <a:prstGeom prst="rect">
            <a:avLst/>
          </a:prstGeom>
          <a:noFill/>
          <a:ln w="9525">
            <a:noFill/>
            <a:miter lim="800000"/>
            <a:headEnd/>
            <a:tailEnd/>
          </a:ln>
        </p:spPr>
      </p:pic>
      <p:sp>
        <p:nvSpPr>
          <p:cNvPr id="46" name="ZoneTexte 45"/>
          <p:cNvSpPr txBox="1">
            <a:spLocks noChangeArrowheads="1"/>
          </p:cNvSpPr>
          <p:nvPr/>
        </p:nvSpPr>
        <p:spPr bwMode="auto">
          <a:xfrm>
            <a:off x="571500" y="5851525"/>
            <a:ext cx="8072438" cy="708025"/>
          </a:xfrm>
          <a:prstGeom prst="rect">
            <a:avLst/>
          </a:prstGeom>
          <a:noFill/>
          <a:ln w="9525">
            <a:noFill/>
            <a:miter lim="800000"/>
            <a:headEnd/>
            <a:tailEnd/>
          </a:ln>
        </p:spPr>
        <p:txBody>
          <a:bodyPr>
            <a:spAutoFit/>
          </a:bodyPr>
          <a:lstStyle/>
          <a:p>
            <a:pPr algn="ctr"/>
            <a:r>
              <a:rPr lang="fr-FR" sz="2000" b="1">
                <a:solidFill>
                  <a:srgbClr val="C00000"/>
                </a:solidFill>
                <a:latin typeface="Comic Sans MS" pitchFamily="66" charset="0"/>
              </a:rPr>
              <a:t>Si on met une part de déchets humides, on rajoute une part de déchets secs ! </a:t>
            </a:r>
          </a:p>
        </p:txBody>
      </p:sp>
      <p:sp>
        <p:nvSpPr>
          <p:cNvPr id="44" name="ZoneTexte 43"/>
          <p:cNvSpPr txBox="1">
            <a:spLocks noChangeArrowheads="1"/>
          </p:cNvSpPr>
          <p:nvPr/>
        </p:nvSpPr>
        <p:spPr bwMode="auto">
          <a:xfrm>
            <a:off x="428596" y="58718"/>
            <a:ext cx="8358188" cy="584200"/>
          </a:xfrm>
          <a:prstGeom prst="rect">
            <a:avLst/>
          </a:prstGeom>
          <a:noFill/>
          <a:ln w="9525">
            <a:noFill/>
            <a:miter lim="800000"/>
            <a:headEnd/>
            <a:tailEnd/>
          </a:ln>
        </p:spPr>
        <p:txBody>
          <a:bodyPr>
            <a:spAutoFit/>
          </a:bodyPr>
          <a:lstStyle/>
          <a:p>
            <a:pPr algn="ctr"/>
            <a:r>
              <a:rPr lang="fr-FR" sz="3200" b="1" dirty="0">
                <a:ln>
                  <a:solidFill>
                    <a:sysClr val="windowText" lastClr="000000"/>
                  </a:solidFill>
                </a:ln>
                <a:solidFill>
                  <a:srgbClr val="C00000"/>
                </a:solidFill>
                <a:latin typeface="Segoe Print" pitchFamily="2" charset="0"/>
              </a:rPr>
              <a:t>Comment réussir son compost ?</a:t>
            </a:r>
          </a:p>
        </p:txBody>
      </p:sp>
    </p:spTree>
    <p:extLst>
      <p:ext uri="{BB962C8B-B14F-4D97-AF65-F5344CB8AC3E}">
        <p14:creationId xmlns:p14="http://schemas.microsoft.com/office/powerpoint/2010/main" val="13744883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4"/>
                                        </p:tgtEl>
                                        <p:attrNameLst>
                                          <p:attrName>style.visibility</p:attrName>
                                        </p:attrNameLst>
                                      </p:cBhvr>
                                      <p:to>
                                        <p:strVal val="visible"/>
                                      </p:to>
                                    </p:set>
                                    <p:animEffect transition="in" filter="fade">
                                      <p:cBhvr>
                                        <p:cTn id="10" dur="1000"/>
                                        <p:tgtEl>
                                          <p:spTgt spid="44"/>
                                        </p:tgtEl>
                                      </p:cBhvr>
                                    </p:animEffect>
                                  </p:childTnLst>
                                </p:cTn>
                              </p:par>
                              <p:par>
                                <p:cTn id="11" presetID="10" presetClass="entr" presetSubtype="0"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fade">
                                      <p:cBhvr>
                                        <p:cTn id="13" dur="1000"/>
                                        <p:tgtEl>
                                          <p:spTgt spid="6"/>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1000"/>
                                        <p:tgtEl>
                                          <p:spTgt spid="7"/>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fade">
                                      <p:cBhvr>
                                        <p:cTn id="19" dur="1000"/>
                                        <p:tgtEl>
                                          <p:spTgt spid="8"/>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fade">
                                      <p:cBhvr>
                                        <p:cTn id="22" dur="1000"/>
                                        <p:tgtEl>
                                          <p:spTgt spid="9"/>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fade">
                                      <p:cBhvr>
                                        <p:cTn id="25" dur="1000"/>
                                        <p:tgtEl>
                                          <p:spTgt spid="10"/>
                                        </p:tgtEl>
                                      </p:cBhvr>
                                    </p:animEffect>
                                  </p:childTnLst>
                                </p:cTn>
                              </p:par>
                              <p:par>
                                <p:cTn id="26" presetID="10" presetClass="entr" presetSubtype="0" fill="hold" nodeType="withEffect">
                                  <p:stCondLst>
                                    <p:cond delay="0"/>
                                  </p:stCondLst>
                                  <p:childTnLst>
                                    <p:set>
                                      <p:cBhvr>
                                        <p:cTn id="27" dur="1" fill="hold">
                                          <p:stCondLst>
                                            <p:cond delay="0"/>
                                          </p:stCondLst>
                                        </p:cTn>
                                        <p:tgtEl>
                                          <p:spTgt spid="4"/>
                                        </p:tgtEl>
                                        <p:attrNameLst>
                                          <p:attrName>style.visibility</p:attrName>
                                        </p:attrNameLst>
                                      </p:cBhvr>
                                      <p:to>
                                        <p:strVal val="visible"/>
                                      </p:to>
                                    </p:set>
                                    <p:animEffect transition="in" filter="fade">
                                      <p:cBhvr>
                                        <p:cTn id="28" dur="1000"/>
                                        <p:tgtEl>
                                          <p:spTgt spid="4"/>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fade">
                                      <p:cBhvr>
                                        <p:cTn id="31" dur="1000"/>
                                        <p:tgtEl>
                                          <p:spTgt spid="11"/>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fade">
                                      <p:cBhvr>
                                        <p:cTn id="34" dur="1000"/>
                                        <p:tgtEl>
                                          <p:spTgt spid="12"/>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fade">
                                      <p:cBhvr>
                                        <p:cTn id="37" dur="1000"/>
                                        <p:tgtEl>
                                          <p:spTgt spid="29"/>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31"/>
                                        </p:tgtEl>
                                        <p:attrNameLst>
                                          <p:attrName>style.visibility</p:attrName>
                                        </p:attrNameLst>
                                      </p:cBhvr>
                                      <p:to>
                                        <p:strVal val="visible"/>
                                      </p:to>
                                    </p:set>
                                    <p:animEffect transition="in" filter="fade">
                                      <p:cBhvr>
                                        <p:cTn id="40" dur="1000"/>
                                        <p:tgtEl>
                                          <p:spTgt spid="31"/>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32"/>
                                        </p:tgtEl>
                                        <p:attrNameLst>
                                          <p:attrName>style.visibility</p:attrName>
                                        </p:attrNameLst>
                                      </p:cBhvr>
                                      <p:to>
                                        <p:strVal val="visible"/>
                                      </p:to>
                                    </p:set>
                                    <p:animEffect transition="in" filter="fade">
                                      <p:cBhvr>
                                        <p:cTn id="43" dur="1000"/>
                                        <p:tgtEl>
                                          <p:spTgt spid="32"/>
                                        </p:tgtEl>
                                      </p:cBhvr>
                                    </p:animEffect>
                                  </p:childTnLst>
                                </p:cTn>
                              </p:par>
                              <p:par>
                                <p:cTn id="44" presetID="10" presetClass="entr" presetSubtype="0" fill="hold" nodeType="withEffect">
                                  <p:stCondLst>
                                    <p:cond delay="0"/>
                                  </p:stCondLst>
                                  <p:childTnLst>
                                    <p:set>
                                      <p:cBhvr>
                                        <p:cTn id="45" dur="1" fill="hold">
                                          <p:stCondLst>
                                            <p:cond delay="0"/>
                                          </p:stCondLst>
                                        </p:cTn>
                                        <p:tgtEl>
                                          <p:spTgt spid="1029"/>
                                        </p:tgtEl>
                                        <p:attrNameLst>
                                          <p:attrName>style.visibility</p:attrName>
                                        </p:attrNameLst>
                                      </p:cBhvr>
                                      <p:to>
                                        <p:strVal val="visible"/>
                                      </p:to>
                                    </p:set>
                                    <p:animEffect transition="in" filter="fade">
                                      <p:cBhvr>
                                        <p:cTn id="46" dur="1000"/>
                                        <p:tgtEl>
                                          <p:spTgt spid="1029"/>
                                        </p:tgtEl>
                                      </p:cBhvr>
                                    </p:animEffect>
                                  </p:childTnLst>
                                </p:cTn>
                              </p:par>
                              <p:par>
                                <p:cTn id="47" presetID="10" presetClass="entr" presetSubtype="0" fill="hold" nodeType="withEffect">
                                  <p:stCondLst>
                                    <p:cond delay="0"/>
                                  </p:stCondLst>
                                  <p:childTnLst>
                                    <p:set>
                                      <p:cBhvr>
                                        <p:cTn id="48" dur="1" fill="hold">
                                          <p:stCondLst>
                                            <p:cond delay="0"/>
                                          </p:stCondLst>
                                        </p:cTn>
                                        <p:tgtEl>
                                          <p:spTgt spid="1028"/>
                                        </p:tgtEl>
                                        <p:attrNameLst>
                                          <p:attrName>style.visibility</p:attrName>
                                        </p:attrNameLst>
                                      </p:cBhvr>
                                      <p:to>
                                        <p:strVal val="visible"/>
                                      </p:to>
                                    </p:set>
                                    <p:animEffect transition="in" filter="fade">
                                      <p:cBhvr>
                                        <p:cTn id="49" dur="1000"/>
                                        <p:tgtEl>
                                          <p:spTgt spid="1028"/>
                                        </p:tgtEl>
                                      </p:cBhvr>
                                    </p:animEffect>
                                  </p:childTnLst>
                                </p:cTn>
                              </p:par>
                            </p:childTnLst>
                          </p:cTn>
                        </p:par>
                      </p:childTnLst>
                    </p:cTn>
                  </p:par>
                  <p:par>
                    <p:cTn id="50" fill="hold">
                      <p:stCondLst>
                        <p:cond delay="indefinite"/>
                      </p:stCondLst>
                      <p:childTnLst>
                        <p:par>
                          <p:cTn id="51" fill="hold">
                            <p:stCondLst>
                              <p:cond delay="0"/>
                            </p:stCondLst>
                            <p:childTnLst>
                              <p:par>
                                <p:cTn id="52" presetID="35" presetClass="path" presetSubtype="0" accel="50000" decel="50000" fill="hold" grpId="1" nodeType="clickEffect">
                                  <p:stCondLst>
                                    <p:cond delay="0"/>
                                  </p:stCondLst>
                                  <p:childTnLst>
                                    <p:animMotion origin="layout" path="M 0 -2.12766E-7 L -0.28351 0.00046 " pathEditMode="relative" rAng="0" ptsTypes="AA">
                                      <p:cBhvr>
                                        <p:cTn id="53" dur="2000" fill="hold"/>
                                        <p:tgtEl>
                                          <p:spTgt spid="7"/>
                                        </p:tgtEl>
                                        <p:attrNameLst>
                                          <p:attrName>ppt_x</p:attrName>
                                          <p:attrName>ppt_y</p:attrName>
                                        </p:attrNameLst>
                                      </p:cBhvr>
                                      <p:rCtr x="-142" y="0"/>
                                    </p:animMotion>
                                  </p:childTnLst>
                                </p:cTn>
                              </p:par>
                              <p:par>
                                <p:cTn id="54" presetID="35" presetClass="path" presetSubtype="0" accel="50000" decel="50000" fill="hold" grpId="1" nodeType="withEffect">
                                  <p:stCondLst>
                                    <p:cond delay="0"/>
                                  </p:stCondLst>
                                  <p:childTnLst>
                                    <p:animMotion origin="layout" path="M 0 2.98797E-6 L -0.29132 -0.00625 " pathEditMode="relative" rAng="0" ptsTypes="AA">
                                      <p:cBhvr>
                                        <p:cTn id="55" dur="2000" fill="hold"/>
                                        <p:tgtEl>
                                          <p:spTgt spid="8"/>
                                        </p:tgtEl>
                                        <p:attrNameLst>
                                          <p:attrName>ppt_x</p:attrName>
                                          <p:attrName>ppt_y</p:attrName>
                                        </p:attrNameLst>
                                      </p:cBhvr>
                                      <p:rCtr x="-146" y="-3"/>
                                    </p:animMotion>
                                  </p:childTnLst>
                                </p:cTn>
                              </p:par>
                              <p:par>
                                <p:cTn id="56" presetID="35" presetClass="path" presetSubtype="0" accel="50000" decel="50000" fill="hold" grpId="1" nodeType="withEffect">
                                  <p:stCondLst>
                                    <p:cond delay="0"/>
                                  </p:stCondLst>
                                  <p:childTnLst>
                                    <p:animMotion origin="layout" path="M 0 2.48844E-6 L -0.28351 2.48844E-6 " pathEditMode="relative" rAng="0" ptsTypes="AA">
                                      <p:cBhvr>
                                        <p:cTn id="57" dur="2000" fill="hold"/>
                                        <p:tgtEl>
                                          <p:spTgt spid="9"/>
                                        </p:tgtEl>
                                        <p:attrNameLst>
                                          <p:attrName>ppt_x</p:attrName>
                                          <p:attrName>ppt_y</p:attrName>
                                        </p:attrNameLst>
                                      </p:cBhvr>
                                      <p:rCtr x="-142" y="0"/>
                                    </p:animMotion>
                                  </p:childTnLst>
                                </p:cTn>
                              </p:par>
                              <p:par>
                                <p:cTn id="58" presetID="35" presetClass="path" presetSubtype="0" accel="50000" decel="50000" fill="hold" grpId="1" nodeType="withEffect">
                                  <p:stCondLst>
                                    <p:cond delay="0"/>
                                  </p:stCondLst>
                                  <p:childTnLst>
                                    <p:animMotion origin="layout" path="M 0 -1.43386E-6 L -0.28351 -0.17461 " pathEditMode="relative" rAng="0" ptsTypes="AA">
                                      <p:cBhvr>
                                        <p:cTn id="59" dur="2000" fill="hold"/>
                                        <p:tgtEl>
                                          <p:spTgt spid="11"/>
                                        </p:tgtEl>
                                        <p:attrNameLst>
                                          <p:attrName>ppt_x</p:attrName>
                                          <p:attrName>ppt_y</p:attrName>
                                        </p:attrNameLst>
                                      </p:cBhvr>
                                      <p:rCtr x="-142" y="-87"/>
                                    </p:animMotion>
                                  </p:childTnLst>
                                </p:cTn>
                              </p:par>
                              <p:par>
                                <p:cTn id="60" presetID="63" presetClass="path" presetSubtype="0" accel="50000" decel="50000" fill="hold" grpId="1" nodeType="withEffect">
                                  <p:stCondLst>
                                    <p:cond delay="0"/>
                                  </p:stCondLst>
                                  <p:childTnLst>
                                    <p:animMotion origin="layout" path="M -0.00382 -4.88437E-6 L 0.28368 -0.22849 " pathEditMode="relative" rAng="0" ptsTypes="AA">
                                      <p:cBhvr>
                                        <p:cTn id="61" dur="2000" fill="hold"/>
                                        <p:tgtEl>
                                          <p:spTgt spid="32"/>
                                        </p:tgtEl>
                                        <p:attrNameLst>
                                          <p:attrName>ppt_x</p:attrName>
                                          <p:attrName>ppt_y</p:attrName>
                                        </p:attrNameLst>
                                      </p:cBhvr>
                                      <p:rCtr x="144" y="-114"/>
                                    </p:animMotion>
                                  </p:childTnLst>
                                </p:cTn>
                              </p:par>
                              <p:par>
                                <p:cTn id="62" presetID="63" presetClass="path" presetSubtype="0" accel="50000" decel="50000" fill="hold" grpId="1" nodeType="withEffect">
                                  <p:stCondLst>
                                    <p:cond delay="0"/>
                                  </p:stCondLst>
                                  <p:childTnLst>
                                    <p:animMotion origin="layout" path="M 0 -1.68363E-6 L 0.29132 -0.21438 " pathEditMode="relative" rAng="0" ptsTypes="AA">
                                      <p:cBhvr>
                                        <p:cTn id="63" dur="2000" fill="hold"/>
                                        <p:tgtEl>
                                          <p:spTgt spid="10"/>
                                        </p:tgtEl>
                                        <p:attrNameLst>
                                          <p:attrName>ppt_x</p:attrName>
                                          <p:attrName>ppt_y</p:attrName>
                                        </p:attrNameLst>
                                      </p:cBhvr>
                                      <p:rCtr x="146" y="-107"/>
                                    </p:animMotion>
                                  </p:childTnLst>
                                </p:cTn>
                              </p:par>
                              <p:par>
                                <p:cTn id="64" presetID="63" presetClass="path" presetSubtype="0" accel="50000" decel="50000" fill="hold" grpId="1" nodeType="withEffect">
                                  <p:stCondLst>
                                    <p:cond delay="0"/>
                                  </p:stCondLst>
                                  <p:childTnLst>
                                    <p:animMotion origin="layout" path="M 0 1.76688E-6 L 0.29931 -0.29672 " pathEditMode="relative" rAng="0" ptsTypes="AA">
                                      <p:cBhvr>
                                        <p:cTn id="65" dur="2000" fill="hold"/>
                                        <p:tgtEl>
                                          <p:spTgt spid="12"/>
                                        </p:tgtEl>
                                        <p:attrNameLst>
                                          <p:attrName>ppt_x</p:attrName>
                                          <p:attrName>ppt_y</p:attrName>
                                        </p:attrNameLst>
                                      </p:cBhvr>
                                      <p:rCtr x="150" y="-148"/>
                                    </p:animMotion>
                                  </p:childTnLst>
                                </p:cTn>
                              </p:par>
                            </p:childTnLst>
                          </p:cTn>
                        </p:par>
                        <p:par>
                          <p:cTn id="66" fill="hold">
                            <p:stCondLst>
                              <p:cond delay="2000"/>
                            </p:stCondLst>
                            <p:childTnLst>
                              <p:par>
                                <p:cTn id="67" presetID="10" presetClass="entr" presetSubtype="0" fill="hold" grpId="0" nodeType="afterEffect">
                                  <p:stCondLst>
                                    <p:cond delay="0"/>
                                  </p:stCondLst>
                                  <p:childTnLst>
                                    <p:set>
                                      <p:cBhvr>
                                        <p:cTn id="68" dur="1" fill="hold">
                                          <p:stCondLst>
                                            <p:cond delay="0"/>
                                          </p:stCondLst>
                                        </p:cTn>
                                        <p:tgtEl>
                                          <p:spTgt spid="46"/>
                                        </p:tgtEl>
                                        <p:attrNameLst>
                                          <p:attrName>style.visibility</p:attrName>
                                        </p:attrNameLst>
                                      </p:cBhvr>
                                      <p:to>
                                        <p:strVal val="visible"/>
                                      </p:to>
                                    </p:set>
                                    <p:animEffect transition="in" filter="fade">
                                      <p:cBhvr>
                                        <p:cTn id="6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7" grpId="0"/>
      <p:bldP spid="7" grpId="1"/>
      <p:bldP spid="8" grpId="0"/>
      <p:bldP spid="8" grpId="1"/>
      <p:bldP spid="9" grpId="0"/>
      <p:bldP spid="9" grpId="1"/>
      <p:bldP spid="10" grpId="0"/>
      <p:bldP spid="10" grpId="1"/>
      <p:bldP spid="11" grpId="0"/>
      <p:bldP spid="11" grpId="1"/>
      <p:bldP spid="12" grpId="0"/>
      <p:bldP spid="12" grpId="1"/>
      <p:bldP spid="29" grpId="0"/>
      <p:bldP spid="31" grpId="0"/>
      <p:bldP spid="32" grpId="0"/>
      <p:bldP spid="32" grpId="1"/>
      <p:bldP spid="46" grpId="0"/>
      <p:bldP spid="44"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e 11"/>
          <p:cNvGrpSpPr>
            <a:grpSpLocks/>
          </p:cNvGrpSpPr>
          <p:nvPr/>
        </p:nvGrpSpPr>
        <p:grpSpPr bwMode="auto">
          <a:xfrm>
            <a:off x="0" y="0"/>
            <a:ext cx="1247775" cy="6944497"/>
            <a:chOff x="0" y="0"/>
            <a:chExt cx="1247775" cy="6944498"/>
          </a:xfrm>
        </p:grpSpPr>
        <p:sp>
          <p:nvSpPr>
            <p:cNvPr id="10" name="Rectangle 9"/>
            <p:cNvSpPr/>
            <p:nvPr/>
          </p:nvSpPr>
          <p:spPr>
            <a:xfrm>
              <a:off x="0" y="0"/>
              <a:ext cx="923925" cy="6858001"/>
            </a:xfrm>
            <a:prstGeom prst="rect">
              <a:avLst/>
            </a:prstGeom>
            <a:solidFill>
              <a:srgbClr val="D967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a:p>
          </p:txBody>
        </p:sp>
        <p:sp>
          <p:nvSpPr>
            <p:cNvPr id="11" name="Ellipse 10"/>
            <p:cNvSpPr/>
            <p:nvPr/>
          </p:nvSpPr>
          <p:spPr>
            <a:xfrm>
              <a:off x="600075" y="86497"/>
              <a:ext cx="647700" cy="685800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grpSp>
      <p:pic>
        <p:nvPicPr>
          <p:cNvPr id="1026" name="Picture 2">
            <a:hlinkClick r:id="rId3" action="ppaction://hlinksldjump"/>
          </p:cNvPr>
          <p:cNvPicPr>
            <a:picLocks noChangeAspect="1" noChangeArrowheads="1"/>
          </p:cNvPicPr>
          <p:nvPr/>
        </p:nvPicPr>
        <p:blipFill>
          <a:blip r:embed="rId4" cstate="print">
            <a:clrChange>
              <a:clrFrom>
                <a:srgbClr val="FFFFFF"/>
              </a:clrFrom>
              <a:clrTo>
                <a:srgbClr val="FFFFFF">
                  <a:alpha val="0"/>
                </a:srgbClr>
              </a:clrTo>
            </a:clrChange>
          </a:blip>
          <a:srcRect b="14626"/>
          <a:stretch>
            <a:fillRect/>
          </a:stretch>
        </p:blipFill>
        <p:spPr bwMode="auto">
          <a:xfrm>
            <a:off x="1714480" y="604830"/>
            <a:ext cx="6400692" cy="3752864"/>
          </a:xfrm>
          <a:prstGeom prst="rect">
            <a:avLst/>
          </a:prstGeom>
          <a:noFill/>
          <a:ln w="9525">
            <a:noFill/>
            <a:miter lim="800000"/>
            <a:headEnd/>
            <a:tailEnd/>
          </a:ln>
          <a:effectLst/>
        </p:spPr>
      </p:pic>
      <p:pic>
        <p:nvPicPr>
          <p:cNvPr id="11268" name="Picture 8" descr="Schimmels op stukjes hout R"/>
          <p:cNvPicPr>
            <a:picLocks noChangeAspect="1" noChangeArrowheads="1"/>
          </p:cNvPicPr>
          <p:nvPr/>
        </p:nvPicPr>
        <p:blipFill>
          <a:blip r:embed="rId5" cstate="print"/>
          <a:srcRect/>
          <a:stretch>
            <a:fillRect/>
          </a:stretch>
        </p:blipFill>
        <p:spPr bwMode="auto">
          <a:xfrm>
            <a:off x="3929058" y="4572008"/>
            <a:ext cx="2071702" cy="1554054"/>
          </a:xfrm>
          <a:prstGeom prst="rect">
            <a:avLst/>
          </a:prstGeom>
          <a:ln>
            <a:noFill/>
          </a:ln>
          <a:effectLst>
            <a:softEdge rad="112500"/>
          </a:effectLst>
        </p:spPr>
      </p:pic>
      <p:pic>
        <p:nvPicPr>
          <p:cNvPr id="11274" name="Picture 36" descr="Esenia R"/>
          <p:cNvPicPr>
            <a:picLocks noChangeAspect="1" noChangeArrowheads="1"/>
          </p:cNvPicPr>
          <p:nvPr/>
        </p:nvPicPr>
        <p:blipFill>
          <a:blip r:embed="rId6" cstate="print"/>
          <a:srcRect/>
          <a:stretch>
            <a:fillRect/>
          </a:stretch>
        </p:blipFill>
        <p:spPr bwMode="auto">
          <a:xfrm>
            <a:off x="5973806" y="4263884"/>
            <a:ext cx="2195512" cy="1325562"/>
          </a:xfrm>
          <a:prstGeom prst="rect">
            <a:avLst/>
          </a:prstGeom>
          <a:ln>
            <a:noFill/>
          </a:ln>
          <a:effectLst>
            <a:softEdge rad="112500"/>
          </a:effectLst>
        </p:spPr>
      </p:pic>
      <p:sp>
        <p:nvSpPr>
          <p:cNvPr id="11275" name="Rectangle 11"/>
          <p:cNvSpPr>
            <a:spLocks noChangeArrowheads="1"/>
          </p:cNvSpPr>
          <p:nvPr/>
        </p:nvSpPr>
        <p:spPr bwMode="auto">
          <a:xfrm>
            <a:off x="657252" y="357166"/>
            <a:ext cx="7772400" cy="785818"/>
          </a:xfrm>
          <a:prstGeom prst="rect">
            <a:avLst/>
          </a:prstGeom>
          <a:noFill/>
          <a:ln w="9525">
            <a:noFill/>
            <a:miter lim="800000"/>
            <a:headEnd/>
            <a:tailEnd/>
          </a:ln>
        </p:spPr>
        <p:txBody>
          <a:bodyPr anchor="ctr"/>
          <a:lstStyle/>
          <a:p>
            <a:pPr algn="ctr"/>
            <a:r>
              <a:rPr lang="fr-FR" sz="2400" dirty="0">
                <a:ln>
                  <a:solidFill>
                    <a:sysClr val="windowText" lastClr="000000"/>
                  </a:solidFill>
                </a:ln>
                <a:solidFill>
                  <a:schemeClr val="accent6">
                    <a:lumMod val="75000"/>
                  </a:schemeClr>
                </a:solidFill>
                <a:latin typeface="Segoe Print" pitchFamily="2" charset="0"/>
              </a:rPr>
              <a:t>Ca chauffe dans mon composteur !</a:t>
            </a:r>
          </a:p>
        </p:txBody>
      </p:sp>
      <p:sp>
        <p:nvSpPr>
          <p:cNvPr id="12" name="Espace réservé du numéro de diapositive 11"/>
          <p:cNvSpPr>
            <a:spLocks noGrp="1"/>
          </p:cNvSpPr>
          <p:nvPr>
            <p:ph type="sldNum" sz="quarter" idx="12"/>
          </p:nvPr>
        </p:nvSpPr>
        <p:spPr>
          <a:xfrm>
            <a:off x="6516656" y="6350023"/>
            <a:ext cx="2133600" cy="365125"/>
          </a:xfrm>
        </p:spPr>
        <p:txBody>
          <a:bodyPr/>
          <a:lstStyle/>
          <a:p>
            <a:pPr>
              <a:defRPr/>
            </a:pPr>
            <a:fld id="{37375A0F-3D76-46FF-8FFF-041BEE054A93}" type="slidenum">
              <a:rPr lang="fr-FR" smtClean="0"/>
              <a:pPr>
                <a:defRPr/>
              </a:pPr>
              <a:t>15</a:t>
            </a:fld>
            <a:endParaRPr lang="fr-FR" dirty="0"/>
          </a:p>
        </p:txBody>
      </p:sp>
      <p:pic>
        <p:nvPicPr>
          <p:cNvPr id="1027" name="Picture 3"/>
          <p:cNvPicPr>
            <a:picLocks noChangeAspect="1" noChangeArrowheads="1"/>
          </p:cNvPicPr>
          <p:nvPr/>
        </p:nvPicPr>
        <p:blipFill>
          <a:blip r:embed="rId7" cstate="print"/>
          <a:srcRect/>
          <a:stretch>
            <a:fillRect/>
          </a:stretch>
        </p:blipFill>
        <p:spPr bwMode="auto">
          <a:xfrm>
            <a:off x="1857356" y="4429132"/>
            <a:ext cx="1624006" cy="1867139"/>
          </a:xfrm>
          <a:prstGeom prst="rect">
            <a:avLst/>
          </a:prstGeom>
          <a:ln>
            <a:noFill/>
          </a:ln>
          <a:effectLst>
            <a:softEdge rad="112500"/>
          </a:effectLst>
        </p:spPr>
      </p:pic>
      <p:sp>
        <p:nvSpPr>
          <p:cNvPr id="8" name="ZoneTexte 7"/>
          <p:cNvSpPr txBox="1">
            <a:spLocks noChangeArrowheads="1"/>
          </p:cNvSpPr>
          <p:nvPr/>
        </p:nvSpPr>
        <p:spPr bwMode="auto">
          <a:xfrm>
            <a:off x="428596" y="58718"/>
            <a:ext cx="8358188" cy="584200"/>
          </a:xfrm>
          <a:prstGeom prst="rect">
            <a:avLst/>
          </a:prstGeom>
          <a:noFill/>
          <a:ln w="9525">
            <a:noFill/>
            <a:miter lim="800000"/>
            <a:headEnd/>
            <a:tailEnd/>
          </a:ln>
        </p:spPr>
        <p:txBody>
          <a:bodyPr>
            <a:spAutoFit/>
          </a:bodyPr>
          <a:lstStyle/>
          <a:p>
            <a:pPr algn="ctr"/>
            <a:r>
              <a:rPr lang="fr-FR" sz="3200" b="1" dirty="0">
                <a:ln>
                  <a:solidFill>
                    <a:sysClr val="windowText" lastClr="000000"/>
                  </a:solidFill>
                </a:ln>
                <a:solidFill>
                  <a:srgbClr val="C00000"/>
                </a:solidFill>
                <a:latin typeface="Segoe Print" pitchFamily="2" charset="0"/>
              </a:rPr>
              <a:t>Comment réussir son compost ?</a:t>
            </a:r>
          </a:p>
        </p:txBody>
      </p:sp>
    </p:spTree>
    <p:extLst>
      <p:ext uri="{BB962C8B-B14F-4D97-AF65-F5344CB8AC3E}">
        <p14:creationId xmlns:p14="http://schemas.microsoft.com/office/powerpoint/2010/main" val="36999343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275"/>
                                        </p:tgtEl>
                                        <p:attrNameLst>
                                          <p:attrName>style.visibility</p:attrName>
                                        </p:attrNameLst>
                                      </p:cBhvr>
                                      <p:to>
                                        <p:strVal val="visible"/>
                                      </p:to>
                                    </p:set>
                                    <p:animEffect transition="in" filter="fade">
                                      <p:cBhvr>
                                        <p:cTn id="7" dur="1000"/>
                                        <p:tgtEl>
                                          <p:spTgt spid="1127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fade">
                                      <p:cBhvr>
                                        <p:cTn id="10" dur="1000"/>
                                        <p:tgtEl>
                                          <p:spTgt spid="8"/>
                                        </p:tgtEl>
                                      </p:cBhvr>
                                    </p:animEffect>
                                  </p:childTnLst>
                                </p:cTn>
                              </p:par>
                              <p:par>
                                <p:cTn id="11" presetID="10" presetClass="entr" presetSubtype="0" fill="hold" nodeType="withEffect">
                                  <p:stCondLst>
                                    <p:cond delay="0"/>
                                  </p:stCondLst>
                                  <p:childTnLst>
                                    <p:set>
                                      <p:cBhvr>
                                        <p:cTn id="12" dur="1" fill="hold">
                                          <p:stCondLst>
                                            <p:cond delay="0"/>
                                          </p:stCondLst>
                                        </p:cTn>
                                        <p:tgtEl>
                                          <p:spTgt spid="1026"/>
                                        </p:tgtEl>
                                        <p:attrNameLst>
                                          <p:attrName>style.visibility</p:attrName>
                                        </p:attrNameLst>
                                      </p:cBhvr>
                                      <p:to>
                                        <p:strVal val="visible"/>
                                      </p:to>
                                    </p:set>
                                    <p:animEffect transition="in" filter="fade">
                                      <p:cBhvr>
                                        <p:cTn id="13" dur="1000"/>
                                        <p:tgtEl>
                                          <p:spTgt spid="1026"/>
                                        </p:tgtEl>
                                      </p:cBhvr>
                                    </p:animEffect>
                                  </p:childTnLst>
                                </p:cTn>
                              </p:par>
                            </p:childTnLst>
                          </p:cTn>
                        </p:par>
                        <p:par>
                          <p:cTn id="14" fill="hold">
                            <p:stCondLst>
                              <p:cond delay="1000"/>
                            </p:stCondLst>
                            <p:childTnLst>
                              <p:par>
                                <p:cTn id="15" presetID="10" presetClass="entr" presetSubtype="0" fill="hold" nodeType="afterEffect">
                                  <p:stCondLst>
                                    <p:cond delay="0"/>
                                  </p:stCondLst>
                                  <p:childTnLst>
                                    <p:set>
                                      <p:cBhvr>
                                        <p:cTn id="16" dur="1" fill="hold">
                                          <p:stCondLst>
                                            <p:cond delay="0"/>
                                          </p:stCondLst>
                                        </p:cTn>
                                        <p:tgtEl>
                                          <p:spTgt spid="1027"/>
                                        </p:tgtEl>
                                        <p:attrNameLst>
                                          <p:attrName>style.visibility</p:attrName>
                                        </p:attrNameLst>
                                      </p:cBhvr>
                                      <p:to>
                                        <p:strVal val="visible"/>
                                      </p:to>
                                    </p:set>
                                    <p:animEffect transition="in" filter="fade">
                                      <p:cBhvr>
                                        <p:cTn id="17" dur="1000"/>
                                        <p:tgtEl>
                                          <p:spTgt spid="1027"/>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11268"/>
                                        </p:tgtEl>
                                        <p:attrNameLst>
                                          <p:attrName>style.visibility</p:attrName>
                                        </p:attrNameLst>
                                      </p:cBhvr>
                                      <p:to>
                                        <p:strVal val="visible"/>
                                      </p:to>
                                    </p:set>
                                    <p:animEffect transition="in" filter="fade">
                                      <p:cBhvr>
                                        <p:cTn id="21" dur="1000"/>
                                        <p:tgtEl>
                                          <p:spTgt spid="11268"/>
                                        </p:tgtEl>
                                      </p:cBhvr>
                                    </p:animEffect>
                                  </p:childTnLst>
                                </p:cTn>
                              </p:par>
                            </p:childTnLst>
                          </p:cTn>
                        </p:par>
                        <p:par>
                          <p:cTn id="22" fill="hold">
                            <p:stCondLst>
                              <p:cond delay="3000"/>
                            </p:stCondLst>
                            <p:childTnLst>
                              <p:par>
                                <p:cTn id="23" presetID="10" presetClass="entr" presetSubtype="0" fill="hold" nodeType="afterEffect">
                                  <p:stCondLst>
                                    <p:cond delay="0"/>
                                  </p:stCondLst>
                                  <p:childTnLst>
                                    <p:set>
                                      <p:cBhvr>
                                        <p:cTn id="24" dur="1" fill="hold">
                                          <p:stCondLst>
                                            <p:cond delay="0"/>
                                          </p:stCondLst>
                                        </p:cTn>
                                        <p:tgtEl>
                                          <p:spTgt spid="11274"/>
                                        </p:tgtEl>
                                        <p:attrNameLst>
                                          <p:attrName>style.visibility</p:attrName>
                                        </p:attrNameLst>
                                      </p:cBhvr>
                                      <p:to>
                                        <p:strVal val="visible"/>
                                      </p:to>
                                    </p:set>
                                    <p:animEffect transition="in" filter="fade">
                                      <p:cBhvr>
                                        <p:cTn id="25" dur="1000"/>
                                        <p:tgtEl>
                                          <p:spTgt spid="112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75" grpId="0"/>
      <p:bldP spid="8"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e 11"/>
          <p:cNvGrpSpPr>
            <a:grpSpLocks/>
          </p:cNvGrpSpPr>
          <p:nvPr/>
        </p:nvGrpSpPr>
        <p:grpSpPr bwMode="auto">
          <a:xfrm>
            <a:off x="0" y="0"/>
            <a:ext cx="1247775" cy="6944497"/>
            <a:chOff x="0" y="0"/>
            <a:chExt cx="1247775" cy="6944498"/>
          </a:xfrm>
        </p:grpSpPr>
        <p:sp>
          <p:nvSpPr>
            <p:cNvPr id="22" name="Rectangle 21"/>
            <p:cNvSpPr/>
            <p:nvPr/>
          </p:nvSpPr>
          <p:spPr>
            <a:xfrm>
              <a:off x="0" y="0"/>
              <a:ext cx="923925" cy="6858001"/>
            </a:xfrm>
            <a:prstGeom prst="rect">
              <a:avLst/>
            </a:prstGeom>
            <a:solidFill>
              <a:srgbClr val="D967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a:p>
          </p:txBody>
        </p:sp>
        <p:sp>
          <p:nvSpPr>
            <p:cNvPr id="23" name="Ellipse 22"/>
            <p:cNvSpPr/>
            <p:nvPr/>
          </p:nvSpPr>
          <p:spPr>
            <a:xfrm>
              <a:off x="600075" y="86497"/>
              <a:ext cx="647700" cy="685800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grpSp>
      <p:sp>
        <p:nvSpPr>
          <p:cNvPr id="10244" name="Rectangle 11"/>
          <p:cNvSpPr>
            <a:spLocks noChangeArrowheads="1"/>
          </p:cNvSpPr>
          <p:nvPr/>
        </p:nvSpPr>
        <p:spPr bwMode="auto">
          <a:xfrm>
            <a:off x="228624" y="357166"/>
            <a:ext cx="8701094" cy="857256"/>
          </a:xfrm>
          <a:prstGeom prst="rect">
            <a:avLst/>
          </a:prstGeom>
          <a:noFill/>
          <a:ln w="9525">
            <a:noFill/>
            <a:miter lim="800000"/>
            <a:headEnd/>
            <a:tailEnd/>
          </a:ln>
        </p:spPr>
        <p:txBody>
          <a:bodyPr anchor="ctr"/>
          <a:lstStyle/>
          <a:p>
            <a:pPr algn="ctr"/>
            <a:r>
              <a:rPr lang="fr-FR" sz="2400" dirty="0">
                <a:ln>
                  <a:solidFill>
                    <a:sysClr val="windowText" lastClr="000000"/>
                  </a:solidFill>
                </a:ln>
                <a:solidFill>
                  <a:schemeClr val="accent6">
                    <a:lumMod val="75000"/>
                  </a:schemeClr>
                </a:solidFill>
                <a:latin typeface="Segoe Print" pitchFamily="2" charset="0"/>
              </a:rPr>
              <a:t>De l’air !</a:t>
            </a:r>
          </a:p>
        </p:txBody>
      </p:sp>
      <p:grpSp>
        <p:nvGrpSpPr>
          <p:cNvPr id="18" name="Groupe 17"/>
          <p:cNvGrpSpPr/>
          <p:nvPr/>
        </p:nvGrpSpPr>
        <p:grpSpPr>
          <a:xfrm>
            <a:off x="1380505" y="868452"/>
            <a:ext cx="6572296" cy="2725316"/>
            <a:chOff x="1785918" y="1182250"/>
            <a:chExt cx="5878535" cy="2381640"/>
          </a:xfrm>
        </p:grpSpPr>
        <p:pic>
          <p:nvPicPr>
            <p:cNvPr id="10245" name="Picture 12" descr="00515"/>
            <p:cNvPicPr>
              <a:picLocks noChangeAspect="1" noChangeArrowheads="1"/>
            </p:cNvPicPr>
            <p:nvPr/>
          </p:nvPicPr>
          <p:blipFill>
            <a:blip r:embed="rId3" cstate="print"/>
            <a:srcRect l="4724" t="6950" r="3149" b="6177"/>
            <a:stretch>
              <a:fillRect/>
            </a:stretch>
          </p:blipFill>
          <p:spPr bwMode="auto">
            <a:xfrm>
              <a:off x="1785918" y="1214422"/>
              <a:ext cx="3143272" cy="2014918"/>
            </a:xfrm>
            <a:prstGeom prst="rect">
              <a:avLst/>
            </a:prstGeom>
            <a:ln>
              <a:noFill/>
            </a:ln>
            <a:effectLst>
              <a:softEdge rad="112500"/>
            </a:effectLst>
          </p:spPr>
        </p:pic>
        <p:pic>
          <p:nvPicPr>
            <p:cNvPr id="45070" name="Picture 14" descr="DSCN3460"/>
            <p:cNvPicPr>
              <a:picLocks noChangeAspect="1" noChangeArrowheads="1"/>
            </p:cNvPicPr>
            <p:nvPr/>
          </p:nvPicPr>
          <p:blipFill>
            <a:blip r:embed="rId4" cstate="print"/>
            <a:srcRect l="14317" t="45863" r="31764"/>
            <a:stretch>
              <a:fillRect/>
            </a:stretch>
          </p:blipFill>
          <p:spPr bwMode="auto">
            <a:xfrm>
              <a:off x="4500562" y="1182250"/>
              <a:ext cx="3163891" cy="2381640"/>
            </a:xfrm>
            <a:prstGeom prst="rect">
              <a:avLst/>
            </a:prstGeom>
            <a:ln>
              <a:noFill/>
            </a:ln>
            <a:effectLst>
              <a:softEdge rad="112500"/>
            </a:effectLst>
          </p:spPr>
        </p:pic>
        <p:sp>
          <p:nvSpPr>
            <p:cNvPr id="10247" name="Text Box 15"/>
            <p:cNvSpPr txBox="1">
              <a:spLocks noChangeArrowheads="1"/>
            </p:cNvSpPr>
            <p:nvPr/>
          </p:nvSpPr>
          <p:spPr bwMode="auto">
            <a:xfrm rot="584324">
              <a:off x="2756327" y="2219087"/>
              <a:ext cx="3887787" cy="461665"/>
            </a:xfrm>
            <a:prstGeom prst="rect">
              <a:avLst/>
            </a:prstGeom>
            <a:noFill/>
            <a:ln w="9525">
              <a:noFill/>
              <a:miter lim="800000"/>
              <a:headEnd/>
              <a:tailEnd/>
            </a:ln>
          </p:spPr>
          <p:txBody>
            <a:bodyPr>
              <a:spAutoFit/>
            </a:bodyPr>
            <a:lstStyle/>
            <a:p>
              <a:pPr algn="ctr">
                <a:spcBef>
                  <a:spcPct val="50000"/>
                </a:spcBef>
              </a:pPr>
              <a:r>
                <a:rPr lang="fr-FR" sz="2400" b="1" dirty="0">
                  <a:ln>
                    <a:solidFill>
                      <a:sysClr val="windowText" lastClr="000000"/>
                    </a:solidFill>
                  </a:ln>
                  <a:solidFill>
                    <a:schemeClr val="accent6">
                      <a:lumMod val="75000"/>
                    </a:schemeClr>
                  </a:solidFill>
                  <a:latin typeface="Comic Sans MS" pitchFamily="66" charset="0"/>
                </a:rPr>
                <a:t>MATIERE ORGANIQUE</a:t>
              </a:r>
            </a:p>
          </p:txBody>
        </p:sp>
      </p:grpSp>
      <p:sp>
        <p:nvSpPr>
          <p:cNvPr id="10251" name="Text Box 19"/>
          <p:cNvSpPr txBox="1">
            <a:spLocks noChangeArrowheads="1"/>
          </p:cNvSpPr>
          <p:nvPr/>
        </p:nvSpPr>
        <p:spPr bwMode="auto">
          <a:xfrm>
            <a:off x="5880027" y="5797584"/>
            <a:ext cx="3357554" cy="1040285"/>
          </a:xfrm>
          <a:prstGeom prst="rect">
            <a:avLst/>
          </a:prstGeom>
          <a:noFill/>
          <a:ln w="9525">
            <a:noFill/>
            <a:miter lim="800000"/>
            <a:headEnd/>
            <a:tailEnd/>
          </a:ln>
        </p:spPr>
        <p:txBody>
          <a:bodyPr wrap="square">
            <a:spAutoFit/>
          </a:bodyPr>
          <a:lstStyle/>
          <a:p>
            <a:pPr algn="ctr">
              <a:lnSpc>
                <a:spcPct val="90000"/>
              </a:lnSpc>
              <a:spcBef>
                <a:spcPts val="0"/>
              </a:spcBef>
            </a:pPr>
            <a:r>
              <a:rPr lang="fr-BE" sz="2200" b="1" dirty="0">
                <a:solidFill>
                  <a:schemeClr val="accent6"/>
                </a:solidFill>
                <a:latin typeface="Comic Sans MS" pitchFamily="66" charset="0"/>
              </a:rPr>
              <a:t>Compost +</a:t>
            </a:r>
          </a:p>
          <a:p>
            <a:pPr algn="ctr">
              <a:lnSpc>
                <a:spcPct val="90000"/>
              </a:lnSpc>
              <a:spcBef>
                <a:spcPts val="0"/>
              </a:spcBef>
            </a:pPr>
            <a:r>
              <a:rPr lang="fr-BE" sz="2200" b="1" dirty="0">
                <a:solidFill>
                  <a:schemeClr val="accent6"/>
                </a:solidFill>
                <a:latin typeface="Comic Sans MS" pitchFamily="66" charset="0"/>
              </a:rPr>
              <a:t>Dégagements de CO2</a:t>
            </a:r>
            <a:endParaRPr lang="fr-FR" sz="2200" b="1" dirty="0">
              <a:solidFill>
                <a:schemeClr val="accent6"/>
              </a:solidFill>
              <a:latin typeface="Comic Sans MS" pitchFamily="66" charset="0"/>
            </a:endParaRPr>
          </a:p>
          <a:p>
            <a:pPr>
              <a:spcBef>
                <a:spcPts val="0"/>
              </a:spcBef>
            </a:pPr>
            <a:endParaRPr lang="fr-FR" sz="2200" dirty="0">
              <a:solidFill>
                <a:schemeClr val="accent6"/>
              </a:solidFill>
              <a:latin typeface="Comic Sans MS" pitchFamily="66" charset="0"/>
            </a:endParaRPr>
          </a:p>
        </p:txBody>
      </p:sp>
      <p:sp>
        <p:nvSpPr>
          <p:cNvPr id="10252" name="Text Box 20"/>
          <p:cNvSpPr txBox="1">
            <a:spLocks noChangeArrowheads="1"/>
          </p:cNvSpPr>
          <p:nvPr/>
        </p:nvSpPr>
        <p:spPr bwMode="auto">
          <a:xfrm>
            <a:off x="308493" y="5590509"/>
            <a:ext cx="4357718" cy="1107996"/>
          </a:xfrm>
          <a:prstGeom prst="rect">
            <a:avLst/>
          </a:prstGeom>
          <a:noFill/>
          <a:ln w="9525">
            <a:noFill/>
            <a:miter lim="800000"/>
            <a:headEnd/>
            <a:tailEnd/>
          </a:ln>
        </p:spPr>
        <p:txBody>
          <a:bodyPr wrap="square">
            <a:spAutoFit/>
          </a:bodyPr>
          <a:lstStyle/>
          <a:p>
            <a:pPr algn="ctr">
              <a:spcBef>
                <a:spcPts val="0"/>
              </a:spcBef>
            </a:pPr>
            <a:r>
              <a:rPr lang="fr-BE" sz="2200" b="1" dirty="0">
                <a:solidFill>
                  <a:srgbClr val="C00000"/>
                </a:solidFill>
                <a:latin typeface="Comic Sans MS" pitchFamily="66" charset="0"/>
              </a:rPr>
              <a:t>Compost +</a:t>
            </a:r>
          </a:p>
          <a:p>
            <a:pPr algn="ctr">
              <a:spcBef>
                <a:spcPts val="0"/>
              </a:spcBef>
            </a:pPr>
            <a:r>
              <a:rPr lang="fr-BE" sz="2200" b="1" dirty="0">
                <a:solidFill>
                  <a:srgbClr val="C00000"/>
                </a:solidFill>
                <a:latin typeface="Comic Sans MS" pitchFamily="66" charset="0"/>
              </a:rPr>
              <a:t>Dégagements de méthane et d’ammoniac</a:t>
            </a:r>
            <a:endParaRPr lang="fr-FR" sz="2200" b="1" dirty="0">
              <a:solidFill>
                <a:srgbClr val="C00000"/>
              </a:solidFill>
              <a:latin typeface="Comic Sans MS" pitchFamily="66" charset="0"/>
            </a:endParaRPr>
          </a:p>
        </p:txBody>
      </p:sp>
      <p:grpSp>
        <p:nvGrpSpPr>
          <p:cNvPr id="16" name="Groupe 15"/>
          <p:cNvGrpSpPr/>
          <p:nvPr/>
        </p:nvGrpSpPr>
        <p:grpSpPr>
          <a:xfrm rot="3612566">
            <a:off x="4504095" y="3752539"/>
            <a:ext cx="2813324" cy="2123658"/>
            <a:chOff x="5778963" y="2689964"/>
            <a:chExt cx="2813324" cy="2123658"/>
          </a:xfrm>
        </p:grpSpPr>
        <p:sp>
          <p:nvSpPr>
            <p:cNvPr id="10249" name="Line 17"/>
            <p:cNvSpPr>
              <a:spLocks noChangeShapeType="1"/>
            </p:cNvSpPr>
            <p:nvPr/>
          </p:nvSpPr>
          <p:spPr bwMode="auto">
            <a:xfrm flipV="1">
              <a:off x="5778963" y="2852877"/>
              <a:ext cx="2592388" cy="1079500"/>
            </a:xfrm>
            <a:prstGeom prst="line">
              <a:avLst/>
            </a:prstGeom>
            <a:noFill/>
            <a:ln w="41275">
              <a:solidFill>
                <a:schemeClr val="tx1"/>
              </a:solidFill>
              <a:round/>
              <a:headEnd/>
              <a:tailEnd type="triangle" w="med" len="med"/>
            </a:ln>
          </p:spPr>
          <p:txBody>
            <a:bodyPr/>
            <a:lstStyle/>
            <a:p>
              <a:endParaRPr lang="fr-FR"/>
            </a:p>
          </p:txBody>
        </p:sp>
        <p:sp>
          <p:nvSpPr>
            <p:cNvPr id="13" name="ZoneTexte 12"/>
            <p:cNvSpPr txBox="1">
              <a:spLocks noChangeArrowheads="1"/>
            </p:cNvSpPr>
            <p:nvPr/>
          </p:nvSpPr>
          <p:spPr bwMode="auto">
            <a:xfrm rot="20274398">
              <a:off x="5806205" y="2689964"/>
              <a:ext cx="2786082" cy="2123658"/>
            </a:xfrm>
            <a:prstGeom prst="rect">
              <a:avLst/>
            </a:prstGeom>
            <a:noFill/>
            <a:ln w="9525">
              <a:noFill/>
              <a:miter lim="800000"/>
              <a:headEnd/>
              <a:tailEnd/>
            </a:ln>
          </p:spPr>
          <p:txBody>
            <a:bodyPr wrap="square">
              <a:spAutoFit/>
            </a:bodyPr>
            <a:lstStyle/>
            <a:p>
              <a:pPr algn="ctr"/>
              <a:r>
                <a:rPr lang="fr-FR" b="1" dirty="0">
                  <a:latin typeface="Comic Sans MS" pitchFamily="66" charset="0"/>
                </a:rPr>
                <a:t>Conditions </a:t>
              </a:r>
              <a:r>
                <a:rPr lang="fr-FR" sz="2400" b="1" i="1" dirty="0">
                  <a:solidFill>
                    <a:schemeClr val="accent3"/>
                  </a:solidFill>
                  <a:latin typeface="Comic Sans MS" pitchFamily="66" charset="0"/>
                </a:rPr>
                <a:t>aérobies</a:t>
              </a:r>
              <a:r>
                <a:rPr lang="fr-FR" b="1" dirty="0">
                  <a:latin typeface="Comic Sans MS" pitchFamily="66" charset="0"/>
                </a:rPr>
                <a:t> </a:t>
              </a:r>
              <a:r>
                <a:rPr lang="fr-FR" dirty="0">
                  <a:latin typeface="Comic Sans MS" pitchFamily="66" charset="0"/>
                </a:rPr>
                <a:t>(présence d’air</a:t>
              </a:r>
            </a:p>
            <a:p>
              <a:pPr algn="ctr"/>
              <a:r>
                <a:rPr lang="fr-FR" dirty="0">
                  <a:latin typeface="Comic Sans MS" pitchFamily="66" charset="0"/>
                </a:rPr>
                <a:t>apporté par les interstices créés par les </a:t>
              </a:r>
              <a:r>
                <a:rPr lang="fr-FR" dirty="0" err="1">
                  <a:latin typeface="Comic Sans MS" pitchFamily="66" charset="0"/>
                </a:rPr>
                <a:t>biodéchets</a:t>
              </a:r>
              <a:r>
                <a:rPr lang="fr-FR" dirty="0">
                  <a:latin typeface="Comic Sans MS" pitchFamily="66" charset="0"/>
                </a:rPr>
                <a:t> secs et rigides et les brassages)</a:t>
              </a:r>
            </a:p>
          </p:txBody>
        </p:sp>
      </p:grpSp>
      <p:grpSp>
        <p:nvGrpSpPr>
          <p:cNvPr id="17" name="Groupe 16"/>
          <p:cNvGrpSpPr/>
          <p:nvPr/>
        </p:nvGrpSpPr>
        <p:grpSpPr>
          <a:xfrm rot="20772423" flipH="1">
            <a:off x="1301931" y="3777115"/>
            <a:ext cx="3155124" cy="746581"/>
            <a:chOff x="3720735" y="4120397"/>
            <a:chExt cx="3155124" cy="746581"/>
          </a:xfrm>
        </p:grpSpPr>
        <p:sp>
          <p:nvSpPr>
            <p:cNvPr id="10250" name="Line 18"/>
            <p:cNvSpPr>
              <a:spLocks noChangeShapeType="1"/>
            </p:cNvSpPr>
            <p:nvPr/>
          </p:nvSpPr>
          <p:spPr bwMode="auto">
            <a:xfrm rot="6832478" flipV="1">
              <a:off x="5112972" y="3427116"/>
              <a:ext cx="47625" cy="2832100"/>
            </a:xfrm>
            <a:prstGeom prst="line">
              <a:avLst/>
            </a:prstGeom>
            <a:noFill/>
            <a:ln w="41275">
              <a:solidFill>
                <a:schemeClr val="tx1"/>
              </a:solidFill>
              <a:round/>
              <a:headEnd/>
              <a:tailEnd type="triangle" w="med" len="med"/>
            </a:ln>
          </p:spPr>
          <p:txBody>
            <a:bodyPr/>
            <a:lstStyle/>
            <a:p>
              <a:endParaRPr lang="fr-FR"/>
            </a:p>
          </p:txBody>
        </p:sp>
        <p:sp>
          <p:nvSpPr>
            <p:cNvPr id="14" name="ZoneTexte 13"/>
            <p:cNvSpPr txBox="1">
              <a:spLocks noChangeArrowheads="1"/>
            </p:cNvSpPr>
            <p:nvPr/>
          </p:nvSpPr>
          <p:spPr bwMode="auto">
            <a:xfrm rot="1473949">
              <a:off x="3732587" y="4120397"/>
              <a:ext cx="3143272" cy="738664"/>
            </a:xfrm>
            <a:prstGeom prst="rect">
              <a:avLst/>
            </a:prstGeom>
            <a:noFill/>
            <a:ln w="9525">
              <a:noFill/>
              <a:miter lim="800000"/>
              <a:headEnd/>
              <a:tailEnd/>
            </a:ln>
          </p:spPr>
          <p:txBody>
            <a:bodyPr wrap="square">
              <a:spAutoFit/>
            </a:bodyPr>
            <a:lstStyle/>
            <a:p>
              <a:pPr algn="ctr"/>
              <a:r>
                <a:rPr lang="fr-FR" b="1" dirty="0">
                  <a:latin typeface="Comic Sans MS" pitchFamily="66" charset="0"/>
                </a:rPr>
                <a:t>Conditions </a:t>
              </a:r>
              <a:r>
                <a:rPr lang="fr-FR" sz="2400" b="1" i="1" dirty="0">
                  <a:solidFill>
                    <a:srgbClr val="C00000"/>
                  </a:solidFill>
                  <a:latin typeface="Comic Sans MS" pitchFamily="66" charset="0"/>
                </a:rPr>
                <a:t>anaérobies</a:t>
              </a:r>
              <a:r>
                <a:rPr lang="fr-FR" b="1" dirty="0">
                  <a:latin typeface="Comic Sans MS" pitchFamily="66" charset="0"/>
                </a:rPr>
                <a:t> </a:t>
              </a:r>
              <a:r>
                <a:rPr lang="fr-FR" dirty="0">
                  <a:latin typeface="Comic Sans MS" pitchFamily="66" charset="0"/>
                </a:rPr>
                <a:t>(En absence d’air)</a:t>
              </a:r>
            </a:p>
          </p:txBody>
        </p:sp>
      </p:grpSp>
      <p:sp>
        <p:nvSpPr>
          <p:cNvPr id="19" name="Espace réservé du numéro de diapositive 18"/>
          <p:cNvSpPr>
            <a:spLocks noGrp="1"/>
          </p:cNvSpPr>
          <p:nvPr>
            <p:ph type="sldNum" sz="quarter" idx="12"/>
          </p:nvPr>
        </p:nvSpPr>
        <p:spPr/>
        <p:txBody>
          <a:bodyPr/>
          <a:lstStyle/>
          <a:p>
            <a:pPr>
              <a:defRPr/>
            </a:pPr>
            <a:fld id="{37375A0F-3D76-46FF-8FFF-041BEE054A93}" type="slidenum">
              <a:rPr lang="fr-FR" smtClean="0"/>
              <a:pPr>
                <a:defRPr/>
              </a:pPr>
              <a:t>16</a:t>
            </a:fld>
            <a:endParaRPr lang="fr-FR"/>
          </a:p>
        </p:txBody>
      </p:sp>
      <p:sp>
        <p:nvSpPr>
          <p:cNvPr id="20" name="ZoneTexte 19"/>
          <p:cNvSpPr txBox="1">
            <a:spLocks noChangeArrowheads="1"/>
          </p:cNvSpPr>
          <p:nvPr/>
        </p:nvSpPr>
        <p:spPr bwMode="auto">
          <a:xfrm>
            <a:off x="428596" y="71414"/>
            <a:ext cx="8358188" cy="584200"/>
          </a:xfrm>
          <a:prstGeom prst="rect">
            <a:avLst/>
          </a:prstGeom>
          <a:noFill/>
          <a:ln w="9525">
            <a:noFill/>
            <a:miter lim="800000"/>
            <a:headEnd/>
            <a:tailEnd/>
          </a:ln>
        </p:spPr>
        <p:txBody>
          <a:bodyPr>
            <a:spAutoFit/>
          </a:bodyPr>
          <a:lstStyle/>
          <a:p>
            <a:pPr algn="ctr"/>
            <a:r>
              <a:rPr lang="fr-FR" sz="3200" b="1" dirty="0">
                <a:ln>
                  <a:solidFill>
                    <a:sysClr val="windowText" lastClr="000000"/>
                  </a:solidFill>
                </a:ln>
                <a:solidFill>
                  <a:srgbClr val="C00000"/>
                </a:solidFill>
                <a:latin typeface="Segoe Print" pitchFamily="2" charset="0"/>
              </a:rPr>
              <a:t>Comment réussir son compost ?</a:t>
            </a:r>
          </a:p>
        </p:txBody>
      </p:sp>
      <p:pic>
        <p:nvPicPr>
          <p:cNvPr id="1026" name="Picture 2" descr="Afficher l’image source"/>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927749" y="5391485"/>
            <a:ext cx="640052" cy="640052"/>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Afficher l’image source"/>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8183573" y="5181842"/>
            <a:ext cx="639539" cy="639539"/>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Afficher l’image source"/>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925297" y="6342798"/>
            <a:ext cx="686936" cy="515202"/>
          </a:xfrm>
          <a:prstGeom prst="rect">
            <a:avLst/>
          </a:prstGeom>
          <a:noFill/>
          <a:extLst>
            <a:ext uri="{909E8E84-426E-40DD-AFC4-6F175D3DCCD1}">
              <a14:hiddenFill xmlns:a14="http://schemas.microsoft.com/office/drawing/2010/main">
                <a:solidFill>
                  <a:srgbClr val="FFFFFF"/>
                </a:solidFill>
              </a14:hiddenFill>
            </a:ext>
          </a:extLst>
        </p:spPr>
      </p:pic>
      <p:pic>
        <p:nvPicPr>
          <p:cNvPr id="1032" name="Picture 8" descr="https://i.pinimg.com/originals/af/7f/58/af7f587d3218877328297d74bbedb9e6.gif"/>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490204" y="6299611"/>
            <a:ext cx="526950" cy="54096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50871549"/>
      </p:ext>
    </p:extLst>
  </p:cSld>
  <p:clrMapOvr>
    <a:masterClrMapping/>
  </p:clrMapOvr>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Groupe 11"/>
          <p:cNvGrpSpPr>
            <a:grpSpLocks/>
          </p:cNvGrpSpPr>
          <p:nvPr/>
        </p:nvGrpSpPr>
        <p:grpSpPr bwMode="auto">
          <a:xfrm>
            <a:off x="0" y="0"/>
            <a:ext cx="1247775" cy="6944497"/>
            <a:chOff x="0" y="0"/>
            <a:chExt cx="1247775" cy="6944498"/>
          </a:xfrm>
        </p:grpSpPr>
        <p:sp>
          <p:nvSpPr>
            <p:cNvPr id="17" name="Rectangle 16"/>
            <p:cNvSpPr/>
            <p:nvPr/>
          </p:nvSpPr>
          <p:spPr>
            <a:xfrm>
              <a:off x="0" y="0"/>
              <a:ext cx="923925" cy="6858001"/>
            </a:xfrm>
            <a:prstGeom prst="rect">
              <a:avLst/>
            </a:prstGeom>
            <a:solidFill>
              <a:srgbClr val="D967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a:p>
          </p:txBody>
        </p:sp>
        <p:sp>
          <p:nvSpPr>
            <p:cNvPr id="18" name="Ellipse 17"/>
            <p:cNvSpPr/>
            <p:nvPr/>
          </p:nvSpPr>
          <p:spPr>
            <a:xfrm>
              <a:off x="600075" y="86497"/>
              <a:ext cx="647700" cy="685800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grpSp>
      <p:sp>
        <p:nvSpPr>
          <p:cNvPr id="44034" name="Rectangle 2"/>
          <p:cNvSpPr>
            <a:spLocks noGrp="1" noChangeArrowheads="1"/>
          </p:cNvSpPr>
          <p:nvPr>
            <p:ph type="title"/>
          </p:nvPr>
        </p:nvSpPr>
        <p:spPr>
          <a:xfrm>
            <a:off x="428596" y="0"/>
            <a:ext cx="8229600" cy="1143000"/>
          </a:xfrm>
        </p:spPr>
        <p:txBody>
          <a:bodyPr rtlCol="0">
            <a:normAutofit/>
          </a:bodyPr>
          <a:lstStyle/>
          <a:p>
            <a:pPr algn="ctr" fontAlgn="auto">
              <a:spcAft>
                <a:spcPts val="0"/>
              </a:spcAft>
              <a:defRPr/>
            </a:pPr>
            <a:r>
              <a:rPr lang="fr-FR" sz="3200" b="1" dirty="0">
                <a:ln>
                  <a:solidFill>
                    <a:sysClr val="windowText" lastClr="000000"/>
                  </a:solidFill>
                </a:ln>
                <a:solidFill>
                  <a:srgbClr val="C00000"/>
                </a:solidFill>
                <a:latin typeface="Segoe Print" pitchFamily="2" charset="0"/>
                <a:ea typeface="+mn-ea"/>
                <a:cs typeface="+mn-cs"/>
              </a:rPr>
              <a:t>Les différentes </a:t>
            </a:r>
            <a:br>
              <a:rPr lang="fr-FR" sz="3200" b="1" dirty="0">
                <a:ln>
                  <a:solidFill>
                    <a:sysClr val="windowText" lastClr="000000"/>
                  </a:solidFill>
                </a:ln>
                <a:solidFill>
                  <a:srgbClr val="C00000"/>
                </a:solidFill>
                <a:latin typeface="Segoe Print" pitchFamily="2" charset="0"/>
                <a:ea typeface="+mn-ea"/>
                <a:cs typeface="+mn-cs"/>
              </a:rPr>
            </a:br>
            <a:r>
              <a:rPr lang="fr-FR" sz="3200" b="1" dirty="0">
                <a:ln>
                  <a:solidFill>
                    <a:sysClr val="windowText" lastClr="000000"/>
                  </a:solidFill>
                </a:ln>
                <a:solidFill>
                  <a:srgbClr val="C00000"/>
                </a:solidFill>
                <a:latin typeface="Segoe Print" pitchFamily="2" charset="0"/>
                <a:ea typeface="+mn-ea"/>
                <a:cs typeface="+mn-cs"/>
              </a:rPr>
              <a:t>façons de composter</a:t>
            </a:r>
          </a:p>
        </p:txBody>
      </p:sp>
      <p:grpSp>
        <p:nvGrpSpPr>
          <p:cNvPr id="13" name="Groupe 12"/>
          <p:cNvGrpSpPr/>
          <p:nvPr/>
        </p:nvGrpSpPr>
        <p:grpSpPr>
          <a:xfrm>
            <a:off x="3857620" y="1142984"/>
            <a:ext cx="2214578" cy="2236249"/>
            <a:chOff x="231375" y="1965325"/>
            <a:chExt cx="2108600" cy="2160826"/>
          </a:xfrm>
        </p:grpSpPr>
        <p:pic>
          <p:nvPicPr>
            <p:cNvPr id="12291" name="Picture 9" descr="Composthoop omzetten"/>
            <p:cNvPicPr>
              <a:picLocks noGrp="1" noChangeAspect="1" noChangeArrowheads="1"/>
            </p:cNvPicPr>
            <p:nvPr>
              <p:ph sz="half" idx="1"/>
            </p:nvPr>
          </p:nvPicPr>
          <p:blipFill>
            <a:blip r:embed="rId3" cstate="print"/>
            <a:srcRect r="14157"/>
            <a:stretch>
              <a:fillRect/>
            </a:stretch>
          </p:blipFill>
          <p:spPr>
            <a:xfrm>
              <a:off x="231375" y="2284412"/>
              <a:ext cx="2108600" cy="1841739"/>
            </a:xfrm>
            <a:prstGeom prst="rect">
              <a:avLst/>
            </a:prstGeom>
            <a:ln>
              <a:noFill/>
            </a:ln>
            <a:effectLst>
              <a:softEdge rad="112500"/>
            </a:effectLst>
          </p:spPr>
        </p:pic>
        <p:sp>
          <p:nvSpPr>
            <p:cNvPr id="12292" name="Text Box 5"/>
            <p:cNvSpPr txBox="1">
              <a:spLocks noChangeArrowheads="1"/>
            </p:cNvSpPr>
            <p:nvPr/>
          </p:nvSpPr>
          <p:spPr bwMode="auto">
            <a:xfrm>
              <a:off x="571472" y="1965325"/>
              <a:ext cx="1400175" cy="396875"/>
            </a:xfrm>
            <a:prstGeom prst="rect">
              <a:avLst/>
            </a:prstGeom>
            <a:noFill/>
            <a:ln w="9525">
              <a:noFill/>
              <a:miter lim="800000"/>
              <a:headEnd/>
              <a:tailEnd/>
            </a:ln>
          </p:spPr>
          <p:txBody>
            <a:bodyPr>
              <a:spAutoFit/>
            </a:bodyPr>
            <a:lstStyle/>
            <a:p>
              <a:pPr algn="ctr">
                <a:spcBef>
                  <a:spcPct val="20000"/>
                </a:spcBef>
                <a:buClr>
                  <a:schemeClr val="folHlink"/>
                </a:buClr>
                <a:buSzPct val="90000"/>
                <a:buFont typeface="Wingdings" pitchFamily="2" charset="2"/>
                <a:buNone/>
              </a:pPr>
              <a:r>
                <a:rPr lang="fr-BE" sz="2000" b="1" dirty="0">
                  <a:latin typeface="Comic Sans MS" pitchFamily="66" charset="0"/>
                </a:rPr>
                <a:t>EN TAS</a:t>
              </a:r>
              <a:endParaRPr lang="fr-FR" sz="2000" b="1" dirty="0">
                <a:latin typeface="Comic Sans MS" pitchFamily="66" charset="0"/>
              </a:endParaRPr>
            </a:p>
          </p:txBody>
        </p:sp>
      </p:grpSp>
      <p:grpSp>
        <p:nvGrpSpPr>
          <p:cNvPr id="14" name="Groupe 13"/>
          <p:cNvGrpSpPr/>
          <p:nvPr/>
        </p:nvGrpSpPr>
        <p:grpSpPr>
          <a:xfrm>
            <a:off x="3857620" y="3714752"/>
            <a:ext cx="2160588" cy="3007250"/>
            <a:chOff x="663591" y="4076700"/>
            <a:chExt cx="2160588" cy="3007250"/>
          </a:xfrm>
        </p:grpSpPr>
        <p:sp>
          <p:nvSpPr>
            <p:cNvPr id="12293" name="Text Box 6"/>
            <p:cNvSpPr txBox="1">
              <a:spLocks noChangeArrowheads="1"/>
            </p:cNvSpPr>
            <p:nvPr/>
          </p:nvSpPr>
          <p:spPr bwMode="auto">
            <a:xfrm>
              <a:off x="663591" y="4076700"/>
              <a:ext cx="2160588" cy="701675"/>
            </a:xfrm>
            <a:prstGeom prst="rect">
              <a:avLst/>
            </a:prstGeom>
            <a:noFill/>
            <a:ln w="9525">
              <a:noFill/>
              <a:miter lim="800000"/>
              <a:headEnd/>
              <a:tailEnd/>
            </a:ln>
          </p:spPr>
          <p:txBody>
            <a:bodyPr>
              <a:spAutoFit/>
            </a:bodyPr>
            <a:lstStyle/>
            <a:p>
              <a:pPr algn="ctr">
                <a:spcBef>
                  <a:spcPct val="20000"/>
                </a:spcBef>
                <a:buClr>
                  <a:schemeClr val="folHlink"/>
                </a:buClr>
                <a:buSzPct val="90000"/>
                <a:buFont typeface="Wingdings" pitchFamily="2" charset="2"/>
                <a:buNone/>
              </a:pPr>
              <a:r>
                <a:rPr lang="fr-BE" sz="2000" b="1" dirty="0">
                  <a:latin typeface="Comic Sans MS" pitchFamily="66" charset="0"/>
                </a:rPr>
                <a:t>EN COMPOSTEUR</a:t>
              </a:r>
              <a:endParaRPr lang="fr-FR" sz="2000" b="1" dirty="0">
                <a:latin typeface="Comic Sans MS" pitchFamily="66" charset="0"/>
              </a:endParaRPr>
            </a:p>
          </p:txBody>
        </p:sp>
        <p:pic>
          <p:nvPicPr>
            <p:cNvPr id="12296" name="Picture 23" descr="HPIM1095"/>
            <p:cNvPicPr>
              <a:picLocks noGrp="1" noChangeAspect="1" noChangeArrowheads="1"/>
            </p:cNvPicPr>
            <p:nvPr>
              <p:ph sz="half" idx="2"/>
            </p:nvPr>
          </p:nvPicPr>
          <p:blipFill>
            <a:blip r:embed="rId4" cstate="print"/>
            <a:srcRect l="25999" t="22112" r="21042"/>
            <a:stretch>
              <a:fillRect/>
            </a:stretch>
          </p:blipFill>
          <p:spPr>
            <a:xfrm>
              <a:off x="684213" y="4724400"/>
              <a:ext cx="2139966" cy="2359550"/>
            </a:xfrm>
            <a:prstGeom prst="rect">
              <a:avLst/>
            </a:prstGeom>
            <a:ln>
              <a:noFill/>
            </a:ln>
            <a:effectLst>
              <a:softEdge rad="112500"/>
            </a:effectLst>
          </p:spPr>
        </p:pic>
      </p:grpSp>
      <p:sp>
        <p:nvSpPr>
          <p:cNvPr id="12297" name="Text Box 25"/>
          <p:cNvSpPr txBox="1">
            <a:spLocks noChangeArrowheads="1"/>
          </p:cNvSpPr>
          <p:nvPr/>
        </p:nvSpPr>
        <p:spPr bwMode="auto">
          <a:xfrm>
            <a:off x="142844" y="1103964"/>
            <a:ext cx="3714776" cy="2539350"/>
          </a:xfrm>
          <a:prstGeom prst="rect">
            <a:avLst/>
          </a:prstGeom>
          <a:solidFill>
            <a:schemeClr val="accent3"/>
          </a:solidFill>
          <a:ln w="9525">
            <a:noFill/>
            <a:miter lim="800000"/>
            <a:headEnd/>
            <a:tailEnd/>
          </a:ln>
          <a:effectLst>
            <a:softEdge rad="63500"/>
          </a:effectLst>
        </p:spPr>
        <p:txBody>
          <a:bodyPr wrap="square">
            <a:spAutoFit/>
          </a:bodyPr>
          <a:lstStyle/>
          <a:p>
            <a:pPr>
              <a:lnSpc>
                <a:spcPct val="150000"/>
              </a:lnSpc>
              <a:buFont typeface="Wingdings" pitchFamily="2" charset="2"/>
              <a:buChar char="ü"/>
            </a:pPr>
            <a:r>
              <a:rPr lang="fr-FR" dirty="0">
                <a:latin typeface="Comic Sans MS" pitchFamily="66" charset="0"/>
              </a:rPr>
              <a:t>Pas de contrainte de volume</a:t>
            </a:r>
          </a:p>
          <a:p>
            <a:pPr>
              <a:lnSpc>
                <a:spcPct val="150000"/>
              </a:lnSpc>
              <a:buFont typeface="Wingdings" pitchFamily="2" charset="2"/>
              <a:buChar char="ü"/>
            </a:pPr>
            <a:r>
              <a:rPr lang="fr-FR" dirty="0">
                <a:latin typeface="Comic Sans MS" pitchFamily="66" charset="0"/>
              </a:rPr>
              <a:t>Interventions faciles</a:t>
            </a:r>
          </a:p>
          <a:p>
            <a:pPr>
              <a:lnSpc>
                <a:spcPct val="150000"/>
              </a:lnSpc>
              <a:buFont typeface="Wingdings" pitchFamily="2" charset="2"/>
              <a:buChar char="ü"/>
            </a:pPr>
            <a:r>
              <a:rPr lang="fr-FR" dirty="0">
                <a:latin typeface="Comic Sans MS" pitchFamily="66" charset="0"/>
              </a:rPr>
              <a:t>Surveillance facile</a:t>
            </a:r>
          </a:p>
          <a:p>
            <a:pPr>
              <a:lnSpc>
                <a:spcPct val="150000"/>
              </a:lnSpc>
              <a:buFont typeface="Wingdings" pitchFamily="2" charset="2"/>
              <a:buChar char="ü"/>
            </a:pPr>
            <a:r>
              <a:rPr lang="fr-FR" dirty="0">
                <a:latin typeface="Comic Sans MS" pitchFamily="66" charset="0"/>
              </a:rPr>
              <a:t>Arrosage par la pluie</a:t>
            </a:r>
          </a:p>
          <a:p>
            <a:pPr>
              <a:lnSpc>
                <a:spcPct val="150000"/>
              </a:lnSpc>
              <a:buFont typeface="Wingdings" pitchFamily="2" charset="2"/>
              <a:buChar char="ü"/>
            </a:pPr>
            <a:r>
              <a:rPr lang="fr-FR" dirty="0">
                <a:latin typeface="Comic Sans MS" pitchFamily="66" charset="0"/>
              </a:rPr>
              <a:t>Meilleure aération</a:t>
            </a:r>
          </a:p>
          <a:p>
            <a:pPr>
              <a:lnSpc>
                <a:spcPct val="150000"/>
              </a:lnSpc>
              <a:buFont typeface="Wingdings" pitchFamily="2" charset="2"/>
              <a:buChar char="ü"/>
            </a:pPr>
            <a:r>
              <a:rPr lang="fr-FR" dirty="0">
                <a:latin typeface="Comic Sans MS" pitchFamily="66" charset="0"/>
              </a:rPr>
              <a:t>Evaporation évite l’excès d’eau</a:t>
            </a:r>
          </a:p>
        </p:txBody>
      </p:sp>
      <p:sp>
        <p:nvSpPr>
          <p:cNvPr id="12298" name="Text Box 26"/>
          <p:cNvSpPr txBox="1">
            <a:spLocks noChangeArrowheads="1"/>
          </p:cNvSpPr>
          <p:nvPr/>
        </p:nvSpPr>
        <p:spPr bwMode="auto">
          <a:xfrm>
            <a:off x="6100793" y="1372403"/>
            <a:ext cx="2900363" cy="1985159"/>
          </a:xfrm>
          <a:prstGeom prst="rect">
            <a:avLst/>
          </a:prstGeom>
          <a:solidFill>
            <a:srgbClr val="C00000"/>
          </a:solidFill>
          <a:ln w="9525">
            <a:noFill/>
            <a:miter lim="800000"/>
            <a:headEnd/>
            <a:tailEnd/>
          </a:ln>
          <a:effectLst>
            <a:softEdge rad="63500"/>
          </a:effectLst>
        </p:spPr>
        <p:txBody>
          <a:bodyPr>
            <a:spAutoFit/>
          </a:bodyPr>
          <a:lstStyle/>
          <a:p>
            <a:pPr>
              <a:spcAft>
                <a:spcPts val="600"/>
              </a:spcAft>
              <a:buFont typeface="Zapf Dingbats" pitchFamily="82" charset="2"/>
              <a:buChar char="û"/>
            </a:pPr>
            <a:r>
              <a:rPr lang="fr-FR" dirty="0">
                <a:latin typeface="Comic Sans MS" pitchFamily="66" charset="0"/>
              </a:rPr>
              <a:t>Manque de protection contre les animaux</a:t>
            </a:r>
          </a:p>
          <a:p>
            <a:pPr>
              <a:spcAft>
                <a:spcPts val="600"/>
              </a:spcAft>
              <a:buFont typeface="Zapf Dingbats" pitchFamily="82" charset="2"/>
              <a:buChar char="û"/>
            </a:pPr>
            <a:r>
              <a:rPr lang="fr-FR" dirty="0">
                <a:latin typeface="Comic Sans MS" pitchFamily="66" charset="0"/>
              </a:rPr>
              <a:t>Exposition aux aléas climatiques</a:t>
            </a:r>
          </a:p>
          <a:p>
            <a:pPr>
              <a:spcAft>
                <a:spcPts val="600"/>
              </a:spcAft>
              <a:buFont typeface="Zapf Dingbats" pitchFamily="82" charset="2"/>
              <a:buChar char="û"/>
            </a:pPr>
            <a:r>
              <a:rPr lang="fr-FR" dirty="0">
                <a:latin typeface="Comic Sans MS" pitchFamily="66" charset="0"/>
              </a:rPr>
              <a:t>Compostage lent</a:t>
            </a:r>
          </a:p>
          <a:p>
            <a:pPr>
              <a:buFont typeface="Zapf Dingbats" pitchFamily="82" charset="2"/>
              <a:buChar char="û"/>
            </a:pPr>
            <a:r>
              <a:rPr lang="fr-FR" dirty="0">
                <a:latin typeface="Comic Sans MS" pitchFamily="66" charset="0"/>
              </a:rPr>
              <a:t>Manque d’esthétique</a:t>
            </a:r>
          </a:p>
        </p:txBody>
      </p:sp>
      <p:sp>
        <p:nvSpPr>
          <p:cNvPr id="12299" name="Text Box 27"/>
          <p:cNvSpPr txBox="1">
            <a:spLocks noChangeArrowheads="1"/>
          </p:cNvSpPr>
          <p:nvPr/>
        </p:nvSpPr>
        <p:spPr bwMode="auto">
          <a:xfrm>
            <a:off x="142844" y="4714884"/>
            <a:ext cx="3714776" cy="1985159"/>
          </a:xfrm>
          <a:prstGeom prst="rect">
            <a:avLst/>
          </a:prstGeom>
          <a:solidFill>
            <a:schemeClr val="accent3"/>
          </a:solidFill>
          <a:ln w="9525">
            <a:noFill/>
            <a:miter lim="800000"/>
            <a:headEnd/>
            <a:tailEnd/>
          </a:ln>
          <a:effectLst>
            <a:softEdge rad="63500"/>
          </a:effectLst>
        </p:spPr>
        <p:txBody>
          <a:bodyPr wrap="square">
            <a:spAutoFit/>
          </a:bodyPr>
          <a:lstStyle/>
          <a:p>
            <a:pPr>
              <a:spcAft>
                <a:spcPts val="600"/>
              </a:spcAft>
              <a:buFont typeface="Wingdings" pitchFamily="2" charset="2"/>
              <a:buChar char="ü"/>
            </a:pPr>
            <a:r>
              <a:rPr lang="fr-FR" dirty="0">
                <a:latin typeface="Comic Sans MS" pitchFamily="66" charset="0"/>
              </a:rPr>
              <a:t>Esthétique</a:t>
            </a:r>
          </a:p>
          <a:p>
            <a:pPr>
              <a:spcAft>
                <a:spcPts val="600"/>
              </a:spcAft>
              <a:buFont typeface="Wingdings" pitchFamily="2" charset="2"/>
              <a:buChar char="ü"/>
            </a:pPr>
            <a:r>
              <a:rPr lang="fr-FR" dirty="0">
                <a:latin typeface="Comic Sans MS" pitchFamily="66" charset="0"/>
              </a:rPr>
              <a:t>Protection contre les animaux</a:t>
            </a:r>
          </a:p>
          <a:p>
            <a:pPr>
              <a:spcAft>
                <a:spcPts val="600"/>
              </a:spcAft>
              <a:buFont typeface="Wingdings" pitchFamily="2" charset="2"/>
              <a:buChar char="ü"/>
            </a:pPr>
            <a:r>
              <a:rPr lang="fr-FR" dirty="0">
                <a:latin typeface="Comic Sans MS" pitchFamily="66" charset="0"/>
              </a:rPr>
              <a:t>Protection contre les aléas climatiques</a:t>
            </a:r>
          </a:p>
          <a:p>
            <a:pPr>
              <a:buFont typeface="Wingdings" pitchFamily="2" charset="2"/>
              <a:buChar char="ü"/>
            </a:pPr>
            <a:r>
              <a:rPr lang="fr-FR" dirty="0">
                <a:latin typeface="Comic Sans MS" pitchFamily="66" charset="0"/>
              </a:rPr>
              <a:t>Compostage plus rapide et mieux contrôlé</a:t>
            </a:r>
          </a:p>
        </p:txBody>
      </p:sp>
      <p:sp>
        <p:nvSpPr>
          <p:cNvPr id="12300" name="Text Box 28"/>
          <p:cNvSpPr txBox="1">
            <a:spLocks noChangeArrowheads="1"/>
          </p:cNvSpPr>
          <p:nvPr/>
        </p:nvSpPr>
        <p:spPr bwMode="auto">
          <a:xfrm>
            <a:off x="6013450" y="4857618"/>
            <a:ext cx="2916238" cy="1354217"/>
          </a:xfrm>
          <a:prstGeom prst="rect">
            <a:avLst/>
          </a:prstGeom>
          <a:solidFill>
            <a:srgbClr val="C00000"/>
          </a:solidFill>
          <a:ln w="9525">
            <a:noFill/>
            <a:miter lim="800000"/>
            <a:headEnd/>
            <a:tailEnd/>
          </a:ln>
          <a:effectLst>
            <a:softEdge rad="63500"/>
          </a:effectLst>
        </p:spPr>
        <p:txBody>
          <a:bodyPr>
            <a:spAutoFit/>
          </a:bodyPr>
          <a:lstStyle/>
          <a:p>
            <a:pPr>
              <a:spcAft>
                <a:spcPts val="600"/>
              </a:spcAft>
              <a:buFont typeface="Zapf Dingbats" pitchFamily="82" charset="2"/>
              <a:buChar char="û"/>
            </a:pPr>
            <a:r>
              <a:rPr lang="fr-FR" dirty="0">
                <a:latin typeface="Comic Sans MS" pitchFamily="66" charset="0"/>
              </a:rPr>
              <a:t>Volume limité</a:t>
            </a:r>
          </a:p>
          <a:p>
            <a:pPr>
              <a:spcAft>
                <a:spcPts val="600"/>
              </a:spcAft>
              <a:buFont typeface="Zapf Dingbats" pitchFamily="82" charset="2"/>
              <a:buChar char="û"/>
            </a:pPr>
            <a:r>
              <a:rPr lang="fr-FR" dirty="0">
                <a:latin typeface="Comic Sans MS" pitchFamily="66" charset="0"/>
              </a:rPr>
              <a:t>Observation plus difficile</a:t>
            </a:r>
          </a:p>
          <a:p>
            <a:pPr>
              <a:spcAft>
                <a:spcPts val="600"/>
              </a:spcAft>
              <a:buFont typeface="Zapf Dingbats" pitchFamily="82" charset="2"/>
              <a:buChar char="û"/>
            </a:pPr>
            <a:r>
              <a:rPr lang="fr-FR" dirty="0">
                <a:latin typeface="Comic Sans MS" pitchFamily="66" charset="0"/>
              </a:rPr>
              <a:t>Méthode plus technique</a:t>
            </a:r>
          </a:p>
        </p:txBody>
      </p:sp>
      <p:sp>
        <p:nvSpPr>
          <p:cNvPr id="15" name="Espace réservé du numéro de diapositive 14"/>
          <p:cNvSpPr>
            <a:spLocks noGrp="1"/>
          </p:cNvSpPr>
          <p:nvPr>
            <p:ph type="sldNum" sz="quarter" idx="12"/>
          </p:nvPr>
        </p:nvSpPr>
        <p:spPr/>
        <p:txBody>
          <a:bodyPr/>
          <a:lstStyle/>
          <a:p>
            <a:pPr>
              <a:defRPr/>
            </a:pPr>
            <a:fld id="{8AFCBCDD-F305-450C-8DED-BEB0DC92094B}" type="slidenum">
              <a:rPr lang="fr-FR" smtClean="0"/>
              <a:pPr>
                <a:defRPr/>
              </a:pPr>
              <a:t>17</a:t>
            </a:fld>
            <a:endParaRPr lang="fr-FR"/>
          </a:p>
        </p:txBody>
      </p:sp>
    </p:spTree>
    <p:extLst>
      <p:ext uri="{BB962C8B-B14F-4D97-AF65-F5344CB8AC3E}">
        <p14:creationId xmlns:p14="http://schemas.microsoft.com/office/powerpoint/2010/main" val="286721855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4034"/>
                                        </p:tgtEl>
                                        <p:attrNameLst>
                                          <p:attrName>style.visibility</p:attrName>
                                        </p:attrNameLst>
                                      </p:cBhvr>
                                      <p:to>
                                        <p:strVal val="visible"/>
                                      </p:to>
                                    </p:set>
                                    <p:animEffect transition="in" filter="fade">
                                      <p:cBhvr>
                                        <p:cTn id="7" dur="1000"/>
                                        <p:tgtEl>
                                          <p:spTgt spid="44034"/>
                                        </p:tgtEl>
                                      </p:cBhvr>
                                    </p:animEffect>
                                  </p:childTnLst>
                                </p:cTn>
                              </p:par>
                              <p:par>
                                <p:cTn id="8" presetID="10" presetClass="entr" presetSubtype="0" fill="hold"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fade">
                                      <p:cBhvr>
                                        <p:cTn id="10" dur="1000"/>
                                        <p:tgtEl>
                                          <p:spTgt spid="13"/>
                                        </p:tgtEl>
                                      </p:cBhvr>
                                    </p:animEffect>
                                  </p:childTnLst>
                                </p:cTn>
                              </p:par>
                              <p:par>
                                <p:cTn id="11" presetID="10" presetClass="entr" presetSubtype="0" fill="hold" nodeType="with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1000"/>
                                        <p:tgtEl>
                                          <p:spTgt spid="14"/>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2297"/>
                                        </p:tgtEl>
                                        <p:attrNameLst>
                                          <p:attrName>style.visibility</p:attrName>
                                        </p:attrNameLst>
                                      </p:cBhvr>
                                      <p:to>
                                        <p:strVal val="visible"/>
                                      </p:to>
                                    </p:set>
                                    <p:animEffect transition="in" filter="fade">
                                      <p:cBhvr>
                                        <p:cTn id="16" dur="1000"/>
                                        <p:tgtEl>
                                          <p:spTgt spid="12297"/>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2299"/>
                                        </p:tgtEl>
                                        <p:attrNameLst>
                                          <p:attrName>style.visibility</p:attrName>
                                        </p:attrNameLst>
                                      </p:cBhvr>
                                      <p:to>
                                        <p:strVal val="visible"/>
                                      </p:to>
                                    </p:set>
                                    <p:animEffect transition="in" filter="fade">
                                      <p:cBhvr>
                                        <p:cTn id="19" dur="1000"/>
                                        <p:tgtEl>
                                          <p:spTgt spid="12299"/>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2298"/>
                                        </p:tgtEl>
                                        <p:attrNameLst>
                                          <p:attrName>style.visibility</p:attrName>
                                        </p:attrNameLst>
                                      </p:cBhvr>
                                      <p:to>
                                        <p:strVal val="visible"/>
                                      </p:to>
                                    </p:set>
                                    <p:animEffect transition="in" filter="fade">
                                      <p:cBhvr>
                                        <p:cTn id="22" dur="1000"/>
                                        <p:tgtEl>
                                          <p:spTgt spid="12298"/>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2300"/>
                                        </p:tgtEl>
                                        <p:attrNameLst>
                                          <p:attrName>style.visibility</p:attrName>
                                        </p:attrNameLst>
                                      </p:cBhvr>
                                      <p:to>
                                        <p:strVal val="visible"/>
                                      </p:to>
                                    </p:set>
                                    <p:animEffect transition="in" filter="fade">
                                      <p:cBhvr>
                                        <p:cTn id="25" dur="1000"/>
                                        <p:tgtEl>
                                          <p:spTgt spid="123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34" grpId="0"/>
      <p:bldP spid="12297" grpId="0" animBg="1"/>
      <p:bldP spid="12298" grpId="0" animBg="1"/>
      <p:bldP spid="12299" grpId="0" animBg="1"/>
      <p:bldP spid="12300"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3" name="Groupe 11"/>
          <p:cNvGrpSpPr>
            <a:grpSpLocks/>
          </p:cNvGrpSpPr>
          <p:nvPr/>
        </p:nvGrpSpPr>
        <p:grpSpPr bwMode="auto">
          <a:xfrm>
            <a:off x="0" y="0"/>
            <a:ext cx="1247775" cy="6944497"/>
            <a:chOff x="0" y="0"/>
            <a:chExt cx="1247775" cy="6944498"/>
          </a:xfrm>
        </p:grpSpPr>
        <p:sp>
          <p:nvSpPr>
            <p:cNvPr id="254" name="Rectangle 253"/>
            <p:cNvSpPr/>
            <p:nvPr/>
          </p:nvSpPr>
          <p:spPr>
            <a:xfrm>
              <a:off x="0" y="0"/>
              <a:ext cx="923925" cy="6858001"/>
            </a:xfrm>
            <a:prstGeom prst="rect">
              <a:avLst/>
            </a:prstGeom>
            <a:solidFill>
              <a:srgbClr val="D967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a:p>
          </p:txBody>
        </p:sp>
        <p:sp>
          <p:nvSpPr>
            <p:cNvPr id="255" name="Ellipse 254"/>
            <p:cNvSpPr/>
            <p:nvPr/>
          </p:nvSpPr>
          <p:spPr>
            <a:xfrm>
              <a:off x="600075" y="86497"/>
              <a:ext cx="647700" cy="685800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grpSp>
      <p:grpSp>
        <p:nvGrpSpPr>
          <p:cNvPr id="28" name="Groupe 51"/>
          <p:cNvGrpSpPr>
            <a:grpSpLocks/>
          </p:cNvGrpSpPr>
          <p:nvPr/>
        </p:nvGrpSpPr>
        <p:grpSpPr bwMode="auto">
          <a:xfrm>
            <a:off x="1428728" y="2428868"/>
            <a:ext cx="403225" cy="327025"/>
            <a:chOff x="5292080" y="476672"/>
            <a:chExt cx="1080120" cy="953156"/>
          </a:xfrm>
        </p:grpSpPr>
        <p:sp>
          <p:nvSpPr>
            <p:cNvPr id="29" name="Forme libre 28"/>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0" name="Forme libre 29"/>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1" name="Forme libre 30"/>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2" name="Forme libre 31"/>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3" name="Forme libre 32"/>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sp>
        <p:nvSpPr>
          <p:cNvPr id="2" name="Espace réservé du numéro de diapositive 1"/>
          <p:cNvSpPr>
            <a:spLocks noGrp="1"/>
          </p:cNvSpPr>
          <p:nvPr>
            <p:ph type="sldNum" sz="quarter" idx="12"/>
          </p:nvPr>
        </p:nvSpPr>
        <p:spPr/>
        <p:txBody>
          <a:bodyPr/>
          <a:lstStyle/>
          <a:p>
            <a:pPr>
              <a:defRPr/>
            </a:pPr>
            <a:fld id="{37375A0F-3D76-46FF-8FFF-041BEE054A93}" type="slidenum">
              <a:rPr lang="fr-FR" smtClean="0"/>
              <a:pPr>
                <a:defRPr/>
              </a:pPr>
              <a:t>18</a:t>
            </a:fld>
            <a:endParaRPr lang="fr-FR"/>
          </a:p>
        </p:txBody>
      </p:sp>
      <p:sp>
        <p:nvSpPr>
          <p:cNvPr id="3" name="ZoneTexte 2"/>
          <p:cNvSpPr txBox="1">
            <a:spLocks noChangeArrowheads="1"/>
          </p:cNvSpPr>
          <p:nvPr/>
        </p:nvSpPr>
        <p:spPr bwMode="auto">
          <a:xfrm>
            <a:off x="428654" y="44624"/>
            <a:ext cx="8358188" cy="1077218"/>
          </a:xfrm>
          <a:prstGeom prst="rect">
            <a:avLst/>
          </a:prstGeom>
          <a:noFill/>
          <a:ln w="9525">
            <a:noFill/>
            <a:miter lim="800000"/>
            <a:headEnd/>
            <a:tailEnd/>
          </a:ln>
        </p:spPr>
        <p:txBody>
          <a:bodyPr>
            <a:spAutoFit/>
          </a:bodyPr>
          <a:lstStyle/>
          <a:p>
            <a:pPr algn="ctr"/>
            <a:r>
              <a:rPr lang="fr-FR" sz="3200" b="1" dirty="0">
                <a:ln>
                  <a:solidFill>
                    <a:sysClr val="windowText" lastClr="000000"/>
                  </a:solidFill>
                </a:ln>
                <a:solidFill>
                  <a:srgbClr val="C00000"/>
                </a:solidFill>
                <a:latin typeface="Segoe Print" pitchFamily="2" charset="0"/>
              </a:rPr>
              <a:t>Mon composteur </a:t>
            </a:r>
          </a:p>
          <a:p>
            <a:pPr algn="ctr"/>
            <a:r>
              <a:rPr lang="fr-FR" sz="3200" b="1" dirty="0">
                <a:ln>
                  <a:solidFill>
                    <a:sysClr val="windowText" lastClr="000000"/>
                  </a:solidFill>
                </a:ln>
                <a:solidFill>
                  <a:srgbClr val="C00000"/>
                </a:solidFill>
                <a:latin typeface="Segoe Print" pitchFamily="2" charset="0"/>
              </a:rPr>
              <a:t>et son environnement</a:t>
            </a:r>
          </a:p>
        </p:txBody>
      </p:sp>
      <p:sp>
        <p:nvSpPr>
          <p:cNvPr id="4" name="ZoneTexte 3"/>
          <p:cNvSpPr txBox="1"/>
          <p:nvPr/>
        </p:nvSpPr>
        <p:spPr>
          <a:xfrm rot="20766537">
            <a:off x="2385769" y="4001956"/>
            <a:ext cx="3674595" cy="830997"/>
          </a:xfrm>
          <a:prstGeom prst="rect">
            <a:avLst/>
          </a:prstGeom>
          <a:noFill/>
        </p:spPr>
        <p:txBody>
          <a:bodyPr wrap="square">
            <a:spAutoFit/>
          </a:bodyPr>
          <a:lstStyle/>
          <a:p>
            <a:pPr algn="ctr" fontAlgn="auto">
              <a:spcBef>
                <a:spcPts val="0"/>
              </a:spcBef>
              <a:spcAft>
                <a:spcPts val="0"/>
              </a:spcAft>
              <a:defRPr/>
            </a:pPr>
            <a:r>
              <a:rPr lang="fr-FR" sz="2400" dirty="0">
                <a:ln>
                  <a:solidFill>
                    <a:sysClr val="windowText" lastClr="000000"/>
                  </a:solidFill>
                </a:ln>
                <a:solidFill>
                  <a:schemeClr val="accent6">
                    <a:lumMod val="75000"/>
                  </a:schemeClr>
                </a:solidFill>
                <a:latin typeface="Segoe Print" pitchFamily="2" charset="0"/>
                <a:cs typeface="+mn-cs"/>
              </a:rPr>
              <a:t>Y-a-t-il besoin d’un activateur ?</a:t>
            </a:r>
          </a:p>
        </p:txBody>
      </p:sp>
      <p:sp>
        <p:nvSpPr>
          <p:cNvPr id="5" name="ZoneTexte 4"/>
          <p:cNvSpPr txBox="1"/>
          <p:nvPr/>
        </p:nvSpPr>
        <p:spPr>
          <a:xfrm rot="21124338">
            <a:off x="4669644" y="1147008"/>
            <a:ext cx="4500536" cy="461665"/>
          </a:xfrm>
          <a:prstGeom prst="rect">
            <a:avLst/>
          </a:prstGeom>
          <a:noFill/>
        </p:spPr>
        <p:txBody>
          <a:bodyPr wrap="square">
            <a:spAutoFit/>
          </a:bodyPr>
          <a:lstStyle/>
          <a:p>
            <a:pPr algn="ctr" fontAlgn="auto">
              <a:spcBef>
                <a:spcPts val="0"/>
              </a:spcBef>
              <a:spcAft>
                <a:spcPts val="0"/>
              </a:spcAft>
              <a:defRPr/>
            </a:pPr>
            <a:r>
              <a:rPr lang="fr-FR" sz="2400" dirty="0">
                <a:ln>
                  <a:solidFill>
                    <a:sysClr val="windowText" lastClr="000000"/>
                  </a:solidFill>
                </a:ln>
                <a:solidFill>
                  <a:schemeClr val="accent6">
                    <a:lumMod val="75000"/>
                  </a:schemeClr>
                </a:solidFill>
                <a:latin typeface="Segoe Print" pitchFamily="2" charset="0"/>
                <a:cs typeface="+mn-cs"/>
              </a:rPr>
              <a:t>Au soleil ou à l’ombre ?</a:t>
            </a:r>
          </a:p>
        </p:txBody>
      </p:sp>
      <p:sp>
        <p:nvSpPr>
          <p:cNvPr id="6" name="ZoneTexte 5"/>
          <p:cNvSpPr txBox="1"/>
          <p:nvPr/>
        </p:nvSpPr>
        <p:spPr>
          <a:xfrm rot="337678">
            <a:off x="121438" y="1310642"/>
            <a:ext cx="4438622" cy="461665"/>
          </a:xfrm>
          <a:prstGeom prst="rect">
            <a:avLst/>
          </a:prstGeom>
          <a:noFill/>
        </p:spPr>
        <p:txBody>
          <a:bodyPr wrap="square">
            <a:spAutoFit/>
          </a:bodyPr>
          <a:lstStyle/>
          <a:p>
            <a:pPr algn="ctr" fontAlgn="auto">
              <a:spcBef>
                <a:spcPts val="0"/>
              </a:spcBef>
              <a:spcAft>
                <a:spcPts val="0"/>
              </a:spcAft>
              <a:defRPr/>
            </a:pPr>
            <a:r>
              <a:rPr lang="fr-FR" sz="2400" dirty="0">
                <a:ln>
                  <a:solidFill>
                    <a:sysClr val="windowText" lastClr="000000"/>
                  </a:solidFill>
                </a:ln>
                <a:solidFill>
                  <a:schemeClr val="accent6">
                    <a:lumMod val="75000"/>
                  </a:schemeClr>
                </a:solidFill>
                <a:latin typeface="Segoe Print" pitchFamily="2" charset="0"/>
                <a:cs typeface="+mn-cs"/>
              </a:rPr>
              <a:t>Directement sur le sol ?</a:t>
            </a:r>
          </a:p>
        </p:txBody>
      </p:sp>
      <p:pic>
        <p:nvPicPr>
          <p:cNvPr id="7" name="Image 6" descr="composteur2.gif"/>
          <p:cNvPicPr>
            <a:picLocks noChangeAspect="1"/>
          </p:cNvPicPr>
          <p:nvPr/>
        </p:nvPicPr>
        <p:blipFill>
          <a:blip r:embed="rId3" cstate="print"/>
          <a:srcRect/>
          <a:stretch>
            <a:fillRect/>
          </a:stretch>
        </p:blipFill>
        <p:spPr bwMode="auto">
          <a:xfrm>
            <a:off x="1428728" y="1705388"/>
            <a:ext cx="1510633" cy="1357322"/>
          </a:xfrm>
          <a:prstGeom prst="rect">
            <a:avLst/>
          </a:prstGeom>
          <a:noFill/>
          <a:ln w="9525">
            <a:noFill/>
            <a:miter lim="800000"/>
            <a:headEnd/>
            <a:tailEnd/>
          </a:ln>
        </p:spPr>
      </p:pic>
      <p:pic>
        <p:nvPicPr>
          <p:cNvPr id="9" name="Image 8" descr="composteur2.gif"/>
          <p:cNvPicPr>
            <a:picLocks noChangeAspect="1"/>
          </p:cNvPicPr>
          <p:nvPr/>
        </p:nvPicPr>
        <p:blipFill>
          <a:blip r:embed="rId3" cstate="print"/>
          <a:srcRect/>
          <a:stretch>
            <a:fillRect/>
          </a:stretch>
        </p:blipFill>
        <p:spPr bwMode="auto">
          <a:xfrm>
            <a:off x="3493415" y="4797152"/>
            <a:ext cx="1510633" cy="1357322"/>
          </a:xfrm>
          <a:prstGeom prst="rect">
            <a:avLst/>
          </a:prstGeom>
          <a:noFill/>
          <a:ln w="9525">
            <a:noFill/>
            <a:miter lim="800000"/>
            <a:headEnd/>
            <a:tailEnd/>
          </a:ln>
        </p:spPr>
      </p:pic>
      <p:grpSp>
        <p:nvGrpSpPr>
          <p:cNvPr id="10" name="Groupe 51"/>
          <p:cNvGrpSpPr>
            <a:grpSpLocks/>
          </p:cNvGrpSpPr>
          <p:nvPr/>
        </p:nvGrpSpPr>
        <p:grpSpPr bwMode="auto">
          <a:xfrm>
            <a:off x="1571604" y="2714620"/>
            <a:ext cx="403225" cy="327025"/>
            <a:chOff x="5292080" y="476672"/>
            <a:chExt cx="1080120" cy="953156"/>
          </a:xfrm>
        </p:grpSpPr>
        <p:sp>
          <p:nvSpPr>
            <p:cNvPr id="11" name="Forme libre 10"/>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2" name="Forme libre 11"/>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 name="Forme libre 12"/>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 name="Forme libre 13"/>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5" name="Forme libre 14"/>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6" name="Groupe 51"/>
          <p:cNvGrpSpPr>
            <a:grpSpLocks/>
          </p:cNvGrpSpPr>
          <p:nvPr/>
        </p:nvGrpSpPr>
        <p:grpSpPr bwMode="auto">
          <a:xfrm>
            <a:off x="1714480" y="2714620"/>
            <a:ext cx="403225" cy="327025"/>
            <a:chOff x="5292080" y="476672"/>
            <a:chExt cx="1080120" cy="953156"/>
          </a:xfrm>
        </p:grpSpPr>
        <p:sp>
          <p:nvSpPr>
            <p:cNvPr id="17" name="Forme libre 16"/>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8" name="Forme libre 17"/>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9" name="Forme libre 18"/>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0" name="Forme libre 19"/>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1" name="Forme libre 20"/>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2" name="Groupe 51"/>
          <p:cNvGrpSpPr>
            <a:grpSpLocks/>
          </p:cNvGrpSpPr>
          <p:nvPr/>
        </p:nvGrpSpPr>
        <p:grpSpPr bwMode="auto">
          <a:xfrm>
            <a:off x="1500166" y="2571744"/>
            <a:ext cx="403225" cy="327025"/>
            <a:chOff x="5292080" y="476672"/>
            <a:chExt cx="1080120" cy="953156"/>
          </a:xfrm>
        </p:grpSpPr>
        <p:sp>
          <p:nvSpPr>
            <p:cNvPr id="23" name="Forme libre 2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4" name="Forme libre 2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 name="Forme libre 2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6" name="Forme libre 2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7" name="Forme libre 2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34" name="Groupe 51"/>
          <p:cNvGrpSpPr>
            <a:grpSpLocks/>
          </p:cNvGrpSpPr>
          <p:nvPr/>
        </p:nvGrpSpPr>
        <p:grpSpPr bwMode="auto">
          <a:xfrm>
            <a:off x="1857356" y="2786058"/>
            <a:ext cx="403225" cy="327025"/>
            <a:chOff x="5292080" y="476672"/>
            <a:chExt cx="1080120" cy="953156"/>
          </a:xfrm>
        </p:grpSpPr>
        <p:sp>
          <p:nvSpPr>
            <p:cNvPr id="35" name="Forme libre 34"/>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6" name="Forme libre 35"/>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7" name="Forme libre 36"/>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8" name="Forme libre 37"/>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9" name="Forme libre 38"/>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0" name="Groupe 51"/>
          <p:cNvGrpSpPr>
            <a:grpSpLocks/>
          </p:cNvGrpSpPr>
          <p:nvPr/>
        </p:nvGrpSpPr>
        <p:grpSpPr bwMode="auto">
          <a:xfrm>
            <a:off x="1428728" y="2571744"/>
            <a:ext cx="403225" cy="327025"/>
            <a:chOff x="5292080" y="476672"/>
            <a:chExt cx="1080120" cy="953156"/>
          </a:xfrm>
        </p:grpSpPr>
        <p:sp>
          <p:nvSpPr>
            <p:cNvPr id="41" name="Forme libre 40"/>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2" name="Forme libre 41"/>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3" name="Forme libre 42"/>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4" name="Forme libre 43"/>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5" name="Forme libre 44"/>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6" name="Groupe 51"/>
          <p:cNvGrpSpPr>
            <a:grpSpLocks/>
          </p:cNvGrpSpPr>
          <p:nvPr/>
        </p:nvGrpSpPr>
        <p:grpSpPr bwMode="auto">
          <a:xfrm>
            <a:off x="2009756" y="2938458"/>
            <a:ext cx="403225" cy="327025"/>
            <a:chOff x="5292080" y="476672"/>
            <a:chExt cx="1080120" cy="953156"/>
          </a:xfrm>
        </p:grpSpPr>
        <p:sp>
          <p:nvSpPr>
            <p:cNvPr id="47" name="Forme libre 46"/>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8" name="Forme libre 47"/>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9" name="Forme libre 48"/>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0" name="Forme libre 49"/>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1" name="Forme libre 50"/>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2" name="Groupe 51"/>
          <p:cNvGrpSpPr>
            <a:grpSpLocks/>
          </p:cNvGrpSpPr>
          <p:nvPr/>
        </p:nvGrpSpPr>
        <p:grpSpPr bwMode="auto">
          <a:xfrm>
            <a:off x="2214546" y="2857496"/>
            <a:ext cx="403225" cy="327025"/>
            <a:chOff x="5292080" y="476672"/>
            <a:chExt cx="1080120" cy="953156"/>
          </a:xfrm>
        </p:grpSpPr>
        <p:sp>
          <p:nvSpPr>
            <p:cNvPr id="53" name="Forme libre 5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4" name="Forme libre 5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5" name="Forme libre 5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6" name="Forme libre 5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7" name="Forme libre 5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8" name="Groupe 51"/>
          <p:cNvGrpSpPr>
            <a:grpSpLocks/>
          </p:cNvGrpSpPr>
          <p:nvPr/>
        </p:nvGrpSpPr>
        <p:grpSpPr bwMode="auto">
          <a:xfrm>
            <a:off x="1714480" y="2786058"/>
            <a:ext cx="403225" cy="327025"/>
            <a:chOff x="5292080" y="476672"/>
            <a:chExt cx="1080120" cy="953156"/>
          </a:xfrm>
        </p:grpSpPr>
        <p:sp>
          <p:nvSpPr>
            <p:cNvPr id="59" name="Forme libre 58"/>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0" name="Forme libre 59"/>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1" name="Forme libre 60"/>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2" name="Forme libre 61"/>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3" name="Forme libre 62"/>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64" name="Groupe 51"/>
          <p:cNvGrpSpPr>
            <a:grpSpLocks/>
          </p:cNvGrpSpPr>
          <p:nvPr/>
        </p:nvGrpSpPr>
        <p:grpSpPr bwMode="auto">
          <a:xfrm>
            <a:off x="1866880" y="2938458"/>
            <a:ext cx="403225" cy="327025"/>
            <a:chOff x="5292080" y="476672"/>
            <a:chExt cx="1080120" cy="953156"/>
          </a:xfrm>
        </p:grpSpPr>
        <p:sp>
          <p:nvSpPr>
            <p:cNvPr id="65" name="Forme libre 64"/>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6" name="Forme libre 65"/>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7" name="Forme libre 66"/>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8" name="Forme libre 67"/>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9" name="Forme libre 68"/>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70" name="Groupe 51"/>
          <p:cNvGrpSpPr>
            <a:grpSpLocks/>
          </p:cNvGrpSpPr>
          <p:nvPr/>
        </p:nvGrpSpPr>
        <p:grpSpPr bwMode="auto">
          <a:xfrm>
            <a:off x="2357422" y="2786058"/>
            <a:ext cx="403225" cy="327025"/>
            <a:chOff x="5292080" y="476672"/>
            <a:chExt cx="1080120" cy="953156"/>
          </a:xfrm>
        </p:grpSpPr>
        <p:sp>
          <p:nvSpPr>
            <p:cNvPr id="71" name="Forme libre 70"/>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2" name="Forme libre 71"/>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3" name="Forme libre 72"/>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4" name="Forme libre 73"/>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5" name="Forme libre 74"/>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76" name="Groupe 51"/>
          <p:cNvGrpSpPr>
            <a:grpSpLocks/>
          </p:cNvGrpSpPr>
          <p:nvPr/>
        </p:nvGrpSpPr>
        <p:grpSpPr bwMode="auto">
          <a:xfrm>
            <a:off x="2428860" y="2643182"/>
            <a:ext cx="403225" cy="327025"/>
            <a:chOff x="5292080" y="476672"/>
            <a:chExt cx="1080120" cy="953156"/>
          </a:xfrm>
        </p:grpSpPr>
        <p:sp>
          <p:nvSpPr>
            <p:cNvPr id="77" name="Forme libre 76"/>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8" name="Forme libre 77"/>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9" name="Forme libre 78"/>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0" name="Forme libre 79"/>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1" name="Forme libre 80"/>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82" name="Groupe 51"/>
          <p:cNvGrpSpPr>
            <a:grpSpLocks/>
          </p:cNvGrpSpPr>
          <p:nvPr/>
        </p:nvGrpSpPr>
        <p:grpSpPr bwMode="auto">
          <a:xfrm>
            <a:off x="2500298" y="2571744"/>
            <a:ext cx="403225" cy="327025"/>
            <a:chOff x="5292080" y="476672"/>
            <a:chExt cx="1080120" cy="953156"/>
          </a:xfrm>
        </p:grpSpPr>
        <p:sp>
          <p:nvSpPr>
            <p:cNvPr id="83" name="Forme libre 8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4" name="Forme libre 8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5" name="Forme libre 8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6" name="Forme libre 8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7" name="Forme libre 8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88" name="Groupe 51"/>
          <p:cNvGrpSpPr>
            <a:grpSpLocks/>
          </p:cNvGrpSpPr>
          <p:nvPr/>
        </p:nvGrpSpPr>
        <p:grpSpPr bwMode="auto">
          <a:xfrm>
            <a:off x="2357422" y="2714620"/>
            <a:ext cx="403225" cy="327025"/>
            <a:chOff x="5292080" y="476672"/>
            <a:chExt cx="1080120" cy="953156"/>
          </a:xfrm>
        </p:grpSpPr>
        <p:sp>
          <p:nvSpPr>
            <p:cNvPr id="89" name="Forme libre 88"/>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0" name="Forme libre 89"/>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1" name="Forme libre 90"/>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2" name="Forme libre 91"/>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3" name="Forme libre 92"/>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94" name="Groupe 51"/>
          <p:cNvGrpSpPr>
            <a:grpSpLocks/>
          </p:cNvGrpSpPr>
          <p:nvPr/>
        </p:nvGrpSpPr>
        <p:grpSpPr bwMode="auto">
          <a:xfrm>
            <a:off x="1571604" y="2643182"/>
            <a:ext cx="403225" cy="327025"/>
            <a:chOff x="5292080" y="476672"/>
            <a:chExt cx="1080120" cy="953156"/>
          </a:xfrm>
        </p:grpSpPr>
        <p:sp>
          <p:nvSpPr>
            <p:cNvPr id="95" name="Forme libre 94"/>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6" name="Forme libre 95"/>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7" name="Forme libre 96"/>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8" name="Forme libre 97"/>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9" name="Forme libre 98"/>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00" name="Groupe 51"/>
          <p:cNvGrpSpPr>
            <a:grpSpLocks/>
          </p:cNvGrpSpPr>
          <p:nvPr/>
        </p:nvGrpSpPr>
        <p:grpSpPr bwMode="auto">
          <a:xfrm>
            <a:off x="2285984" y="2928934"/>
            <a:ext cx="403225" cy="327025"/>
            <a:chOff x="5292080" y="476672"/>
            <a:chExt cx="1080120" cy="953156"/>
          </a:xfrm>
        </p:grpSpPr>
        <p:sp>
          <p:nvSpPr>
            <p:cNvPr id="101" name="Forme libre 100"/>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02" name="Forme libre 101"/>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03" name="Forme libre 102"/>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04" name="Forme libre 103"/>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05" name="Forme libre 104"/>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06" name="Groupe 51"/>
          <p:cNvGrpSpPr>
            <a:grpSpLocks/>
          </p:cNvGrpSpPr>
          <p:nvPr/>
        </p:nvGrpSpPr>
        <p:grpSpPr bwMode="auto">
          <a:xfrm>
            <a:off x="2000232" y="3000372"/>
            <a:ext cx="403225" cy="327025"/>
            <a:chOff x="5292080" y="476672"/>
            <a:chExt cx="1080120" cy="953156"/>
          </a:xfrm>
        </p:grpSpPr>
        <p:sp>
          <p:nvSpPr>
            <p:cNvPr id="107" name="Forme libre 106"/>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08" name="Forme libre 107"/>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09" name="Forme libre 108"/>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10" name="Forme libre 109"/>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11" name="Forme libre 110"/>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12" name="Groupe 51"/>
          <p:cNvGrpSpPr>
            <a:grpSpLocks/>
          </p:cNvGrpSpPr>
          <p:nvPr/>
        </p:nvGrpSpPr>
        <p:grpSpPr bwMode="auto">
          <a:xfrm>
            <a:off x="1643042" y="2857496"/>
            <a:ext cx="403225" cy="327025"/>
            <a:chOff x="5292080" y="476672"/>
            <a:chExt cx="1080120" cy="953156"/>
          </a:xfrm>
        </p:grpSpPr>
        <p:sp>
          <p:nvSpPr>
            <p:cNvPr id="113" name="Forme libre 11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14" name="Forme libre 11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15" name="Forme libre 11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16" name="Forme libre 11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17" name="Forme libre 11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18" name="Groupe 51"/>
          <p:cNvGrpSpPr>
            <a:grpSpLocks/>
          </p:cNvGrpSpPr>
          <p:nvPr/>
        </p:nvGrpSpPr>
        <p:grpSpPr bwMode="auto">
          <a:xfrm>
            <a:off x="2652698" y="2724144"/>
            <a:ext cx="403225" cy="327025"/>
            <a:chOff x="5292080" y="476672"/>
            <a:chExt cx="1080120" cy="953156"/>
          </a:xfrm>
        </p:grpSpPr>
        <p:sp>
          <p:nvSpPr>
            <p:cNvPr id="119" name="Forme libre 118"/>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20" name="Forme libre 119"/>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21" name="Forme libre 120"/>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22" name="Forme libre 121"/>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23" name="Forme libre 122"/>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24" name="Groupe 51"/>
          <p:cNvGrpSpPr>
            <a:grpSpLocks/>
          </p:cNvGrpSpPr>
          <p:nvPr/>
        </p:nvGrpSpPr>
        <p:grpSpPr bwMode="auto">
          <a:xfrm>
            <a:off x="2500298" y="2857496"/>
            <a:ext cx="403225" cy="327025"/>
            <a:chOff x="5292080" y="476672"/>
            <a:chExt cx="1080120" cy="953156"/>
          </a:xfrm>
        </p:grpSpPr>
        <p:sp>
          <p:nvSpPr>
            <p:cNvPr id="125" name="Forme libre 124"/>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26" name="Forme libre 125"/>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27" name="Forme libre 126"/>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28" name="Forme libre 127"/>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29" name="Forme libre 128"/>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30" name="Groupe 51"/>
          <p:cNvGrpSpPr>
            <a:grpSpLocks/>
          </p:cNvGrpSpPr>
          <p:nvPr/>
        </p:nvGrpSpPr>
        <p:grpSpPr bwMode="auto">
          <a:xfrm>
            <a:off x="1428728" y="2786058"/>
            <a:ext cx="403225" cy="327025"/>
            <a:chOff x="5292080" y="476672"/>
            <a:chExt cx="1080120" cy="953156"/>
          </a:xfrm>
        </p:grpSpPr>
        <p:sp>
          <p:nvSpPr>
            <p:cNvPr id="131" name="Forme libre 130"/>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2" name="Forme libre 131"/>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3" name="Forme libre 132"/>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4" name="Forme libre 133"/>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5" name="Forme libre 134"/>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36" name="Groupe 51"/>
          <p:cNvGrpSpPr>
            <a:grpSpLocks/>
          </p:cNvGrpSpPr>
          <p:nvPr/>
        </p:nvGrpSpPr>
        <p:grpSpPr bwMode="auto">
          <a:xfrm>
            <a:off x="1285852" y="2643182"/>
            <a:ext cx="403225" cy="327025"/>
            <a:chOff x="5292080" y="476672"/>
            <a:chExt cx="1080120" cy="953156"/>
          </a:xfrm>
        </p:grpSpPr>
        <p:sp>
          <p:nvSpPr>
            <p:cNvPr id="137" name="Forme libre 136"/>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8" name="Forme libre 137"/>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9" name="Forme libre 138"/>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0" name="Forme libre 139"/>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1" name="Forme libre 140"/>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42" name="Groupe 51"/>
          <p:cNvGrpSpPr>
            <a:grpSpLocks/>
          </p:cNvGrpSpPr>
          <p:nvPr/>
        </p:nvGrpSpPr>
        <p:grpSpPr bwMode="auto">
          <a:xfrm>
            <a:off x="2643174" y="2500306"/>
            <a:ext cx="403225" cy="327025"/>
            <a:chOff x="5292080" y="476672"/>
            <a:chExt cx="1080120" cy="953156"/>
          </a:xfrm>
        </p:grpSpPr>
        <p:sp>
          <p:nvSpPr>
            <p:cNvPr id="143" name="Forme libre 14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4" name="Forme libre 14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5" name="Forme libre 14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6" name="Forme libre 14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7" name="Forme libre 14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48" name="Groupe 51"/>
          <p:cNvGrpSpPr>
            <a:grpSpLocks/>
          </p:cNvGrpSpPr>
          <p:nvPr/>
        </p:nvGrpSpPr>
        <p:grpSpPr bwMode="auto">
          <a:xfrm>
            <a:off x="2643174" y="2571744"/>
            <a:ext cx="403225" cy="327025"/>
            <a:chOff x="5292080" y="476672"/>
            <a:chExt cx="1080120" cy="953156"/>
          </a:xfrm>
        </p:grpSpPr>
        <p:sp>
          <p:nvSpPr>
            <p:cNvPr id="149" name="Forme libre 148"/>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50" name="Forme libre 149"/>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51" name="Forme libre 150"/>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52" name="Forme libre 151"/>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53" name="Forme libre 152"/>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54" name="Groupe 51"/>
          <p:cNvGrpSpPr>
            <a:grpSpLocks/>
          </p:cNvGrpSpPr>
          <p:nvPr/>
        </p:nvGrpSpPr>
        <p:grpSpPr bwMode="auto">
          <a:xfrm>
            <a:off x="1214414" y="2500306"/>
            <a:ext cx="403225" cy="327025"/>
            <a:chOff x="5292080" y="476672"/>
            <a:chExt cx="1080120" cy="953156"/>
          </a:xfrm>
        </p:grpSpPr>
        <p:sp>
          <p:nvSpPr>
            <p:cNvPr id="155" name="Forme libre 154"/>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56" name="Forme libre 155"/>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57" name="Forme libre 156"/>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58" name="Forme libre 157"/>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59" name="Forme libre 158"/>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sp>
        <p:nvSpPr>
          <p:cNvPr id="161" name="ZoneTexte 160"/>
          <p:cNvSpPr txBox="1">
            <a:spLocks noChangeArrowheads="1"/>
          </p:cNvSpPr>
          <p:nvPr/>
        </p:nvSpPr>
        <p:spPr bwMode="auto">
          <a:xfrm>
            <a:off x="357158" y="3062710"/>
            <a:ext cx="3214690" cy="923330"/>
          </a:xfrm>
          <a:prstGeom prst="rect">
            <a:avLst/>
          </a:prstGeom>
          <a:noFill/>
          <a:ln w="9525">
            <a:noFill/>
            <a:miter lim="800000"/>
            <a:headEnd/>
            <a:tailEnd/>
          </a:ln>
        </p:spPr>
        <p:txBody>
          <a:bodyPr wrap="square">
            <a:spAutoFit/>
          </a:bodyPr>
          <a:lstStyle/>
          <a:p>
            <a:pPr algn="ctr"/>
            <a:r>
              <a:rPr lang="fr-FR" dirty="0">
                <a:latin typeface="Comic Sans MS" pitchFamily="66" charset="0"/>
              </a:rPr>
              <a:t>Oui, il faut que la faune du sol puissent venir dégrader les </a:t>
            </a:r>
            <a:r>
              <a:rPr lang="fr-FR" dirty="0" err="1">
                <a:latin typeface="Comic Sans MS" pitchFamily="66" charset="0"/>
              </a:rPr>
              <a:t>biodéchets</a:t>
            </a:r>
            <a:r>
              <a:rPr lang="fr-FR" dirty="0">
                <a:latin typeface="Comic Sans MS" pitchFamily="66" charset="0"/>
              </a:rPr>
              <a:t>.</a:t>
            </a:r>
          </a:p>
        </p:txBody>
      </p:sp>
      <p:pic>
        <p:nvPicPr>
          <p:cNvPr id="162" name="Picture 117" descr="C:\Users\FOURCHES-M\AppData\Local\Microsoft\Windows\Temporary Internet Files\Content.IE5\XZSQF154\MC900438030[1].png"/>
          <p:cNvPicPr>
            <a:picLocks noChangeAspect="1" noChangeArrowheads="1"/>
          </p:cNvPicPr>
          <p:nvPr/>
        </p:nvPicPr>
        <p:blipFill>
          <a:blip r:embed="rId4" cstate="print"/>
          <a:srcRect/>
          <a:stretch>
            <a:fillRect/>
          </a:stretch>
        </p:blipFill>
        <p:spPr bwMode="auto">
          <a:xfrm rot="2197002">
            <a:off x="1560039" y="2774492"/>
            <a:ext cx="300038" cy="300038"/>
          </a:xfrm>
          <a:prstGeom prst="rect">
            <a:avLst/>
          </a:prstGeom>
          <a:noFill/>
          <a:ln w="9525">
            <a:noFill/>
            <a:miter lim="800000"/>
            <a:headEnd/>
            <a:tailEnd/>
          </a:ln>
        </p:spPr>
      </p:pic>
      <p:pic>
        <p:nvPicPr>
          <p:cNvPr id="163" name="Image 162" descr="Vers.jpg"/>
          <p:cNvPicPr>
            <a:picLocks noChangeAspect="1"/>
          </p:cNvPicPr>
          <p:nvPr/>
        </p:nvPicPr>
        <p:blipFill>
          <a:blip r:embed="rId5" cstate="print">
            <a:clrChange>
              <a:clrFrom>
                <a:srgbClr val="FFFFFF"/>
              </a:clrFrom>
              <a:clrTo>
                <a:srgbClr val="FFFFFF">
                  <a:alpha val="0"/>
                </a:srgbClr>
              </a:clrTo>
            </a:clrChange>
          </a:blip>
          <a:srcRect/>
          <a:stretch>
            <a:fillRect/>
          </a:stretch>
        </p:blipFill>
        <p:spPr bwMode="auto">
          <a:xfrm>
            <a:off x="2500298" y="2857496"/>
            <a:ext cx="323850" cy="236537"/>
          </a:xfrm>
          <a:prstGeom prst="rect">
            <a:avLst/>
          </a:prstGeom>
          <a:noFill/>
          <a:ln w="9525">
            <a:noFill/>
            <a:miter lim="800000"/>
            <a:headEnd/>
            <a:tailEnd/>
          </a:ln>
        </p:spPr>
      </p:pic>
      <p:pic>
        <p:nvPicPr>
          <p:cNvPr id="164" name="Picture 115" descr="C:\Users\FOURCHES-M\AppData\Local\Microsoft\Windows\Temporary Internet Files\Content.IE5\FGW84IIB\MC900438029[1].png"/>
          <p:cNvPicPr>
            <a:picLocks noChangeAspect="1" noChangeArrowheads="1"/>
          </p:cNvPicPr>
          <p:nvPr/>
        </p:nvPicPr>
        <p:blipFill>
          <a:blip r:embed="rId6" cstate="print"/>
          <a:srcRect/>
          <a:stretch>
            <a:fillRect/>
          </a:stretch>
        </p:blipFill>
        <p:spPr bwMode="auto">
          <a:xfrm rot="-2113802">
            <a:off x="1933294" y="2861995"/>
            <a:ext cx="385763" cy="385762"/>
          </a:xfrm>
          <a:prstGeom prst="rect">
            <a:avLst/>
          </a:prstGeom>
          <a:noFill/>
          <a:ln w="9525">
            <a:noFill/>
            <a:miter lim="800000"/>
            <a:headEnd/>
            <a:tailEnd/>
          </a:ln>
        </p:spPr>
      </p:pic>
      <p:grpSp>
        <p:nvGrpSpPr>
          <p:cNvPr id="165" name="Group 5"/>
          <p:cNvGrpSpPr>
            <a:grpSpLocks noChangeAspect="1"/>
          </p:cNvGrpSpPr>
          <p:nvPr/>
        </p:nvGrpSpPr>
        <p:grpSpPr bwMode="auto">
          <a:xfrm>
            <a:off x="6572264" y="1357298"/>
            <a:ext cx="2093914" cy="2283268"/>
            <a:chOff x="2393" y="1602"/>
            <a:chExt cx="974" cy="1062"/>
          </a:xfrm>
        </p:grpSpPr>
        <p:sp>
          <p:nvSpPr>
            <p:cNvPr id="166" name="Freeform 6"/>
            <p:cNvSpPr>
              <a:spLocks/>
            </p:cNvSpPr>
            <p:nvPr/>
          </p:nvSpPr>
          <p:spPr bwMode="auto">
            <a:xfrm>
              <a:off x="2393" y="1602"/>
              <a:ext cx="974" cy="710"/>
            </a:xfrm>
            <a:custGeom>
              <a:avLst/>
              <a:gdLst>
                <a:gd name="T0" fmla="*/ 942 w 974"/>
                <a:gd name="T1" fmla="*/ 476 h 710"/>
                <a:gd name="T2" fmla="*/ 912 w 974"/>
                <a:gd name="T3" fmla="*/ 412 h 710"/>
                <a:gd name="T4" fmla="*/ 888 w 974"/>
                <a:gd name="T5" fmla="*/ 396 h 710"/>
                <a:gd name="T6" fmla="*/ 904 w 974"/>
                <a:gd name="T7" fmla="*/ 362 h 710"/>
                <a:gd name="T8" fmla="*/ 954 w 974"/>
                <a:gd name="T9" fmla="*/ 314 h 710"/>
                <a:gd name="T10" fmla="*/ 944 w 974"/>
                <a:gd name="T11" fmla="*/ 284 h 710"/>
                <a:gd name="T12" fmla="*/ 950 w 974"/>
                <a:gd name="T13" fmla="*/ 220 h 710"/>
                <a:gd name="T14" fmla="*/ 892 w 974"/>
                <a:gd name="T15" fmla="*/ 184 h 710"/>
                <a:gd name="T16" fmla="*/ 822 w 974"/>
                <a:gd name="T17" fmla="*/ 174 h 710"/>
                <a:gd name="T18" fmla="*/ 778 w 974"/>
                <a:gd name="T19" fmla="*/ 174 h 710"/>
                <a:gd name="T20" fmla="*/ 750 w 974"/>
                <a:gd name="T21" fmla="*/ 176 h 710"/>
                <a:gd name="T22" fmla="*/ 734 w 974"/>
                <a:gd name="T23" fmla="*/ 154 h 710"/>
                <a:gd name="T24" fmla="*/ 688 w 974"/>
                <a:gd name="T25" fmla="*/ 136 h 710"/>
                <a:gd name="T26" fmla="*/ 658 w 974"/>
                <a:gd name="T27" fmla="*/ 118 h 710"/>
                <a:gd name="T28" fmla="*/ 632 w 974"/>
                <a:gd name="T29" fmla="*/ 90 h 710"/>
                <a:gd name="T30" fmla="*/ 602 w 974"/>
                <a:gd name="T31" fmla="*/ 54 h 710"/>
                <a:gd name="T32" fmla="*/ 552 w 974"/>
                <a:gd name="T33" fmla="*/ 0 h 710"/>
                <a:gd name="T34" fmla="*/ 484 w 974"/>
                <a:gd name="T35" fmla="*/ 32 h 710"/>
                <a:gd name="T36" fmla="*/ 462 w 974"/>
                <a:gd name="T37" fmla="*/ 86 h 710"/>
                <a:gd name="T38" fmla="*/ 420 w 974"/>
                <a:gd name="T39" fmla="*/ 84 h 710"/>
                <a:gd name="T40" fmla="*/ 364 w 974"/>
                <a:gd name="T41" fmla="*/ 72 h 710"/>
                <a:gd name="T42" fmla="*/ 302 w 974"/>
                <a:gd name="T43" fmla="*/ 80 h 710"/>
                <a:gd name="T44" fmla="*/ 250 w 974"/>
                <a:gd name="T45" fmla="*/ 132 h 710"/>
                <a:gd name="T46" fmla="*/ 156 w 974"/>
                <a:gd name="T47" fmla="*/ 134 h 710"/>
                <a:gd name="T48" fmla="*/ 126 w 974"/>
                <a:gd name="T49" fmla="*/ 186 h 710"/>
                <a:gd name="T50" fmla="*/ 130 w 974"/>
                <a:gd name="T51" fmla="*/ 228 h 710"/>
                <a:gd name="T52" fmla="*/ 84 w 974"/>
                <a:gd name="T53" fmla="*/ 248 h 710"/>
                <a:gd name="T54" fmla="*/ 72 w 974"/>
                <a:gd name="T55" fmla="*/ 280 h 710"/>
                <a:gd name="T56" fmla="*/ 74 w 974"/>
                <a:gd name="T57" fmla="*/ 312 h 710"/>
                <a:gd name="T58" fmla="*/ 20 w 974"/>
                <a:gd name="T59" fmla="*/ 344 h 710"/>
                <a:gd name="T60" fmla="*/ 4 w 974"/>
                <a:gd name="T61" fmla="*/ 410 h 710"/>
                <a:gd name="T62" fmla="*/ 76 w 974"/>
                <a:gd name="T63" fmla="*/ 452 h 710"/>
                <a:gd name="T64" fmla="*/ 118 w 974"/>
                <a:gd name="T65" fmla="*/ 486 h 710"/>
                <a:gd name="T66" fmla="*/ 138 w 974"/>
                <a:gd name="T67" fmla="*/ 528 h 710"/>
                <a:gd name="T68" fmla="*/ 168 w 974"/>
                <a:gd name="T69" fmla="*/ 532 h 710"/>
                <a:gd name="T70" fmla="*/ 126 w 974"/>
                <a:gd name="T71" fmla="*/ 550 h 710"/>
                <a:gd name="T72" fmla="*/ 116 w 974"/>
                <a:gd name="T73" fmla="*/ 602 h 710"/>
                <a:gd name="T74" fmla="*/ 190 w 974"/>
                <a:gd name="T75" fmla="*/ 630 h 710"/>
                <a:gd name="T76" fmla="*/ 222 w 974"/>
                <a:gd name="T77" fmla="*/ 644 h 710"/>
                <a:gd name="T78" fmla="*/ 244 w 974"/>
                <a:gd name="T79" fmla="*/ 664 h 710"/>
                <a:gd name="T80" fmla="*/ 276 w 974"/>
                <a:gd name="T81" fmla="*/ 708 h 710"/>
                <a:gd name="T82" fmla="*/ 322 w 974"/>
                <a:gd name="T83" fmla="*/ 688 h 710"/>
                <a:gd name="T84" fmla="*/ 360 w 974"/>
                <a:gd name="T85" fmla="*/ 676 h 710"/>
                <a:gd name="T86" fmla="*/ 374 w 974"/>
                <a:gd name="T87" fmla="*/ 632 h 710"/>
                <a:gd name="T88" fmla="*/ 412 w 974"/>
                <a:gd name="T89" fmla="*/ 638 h 710"/>
                <a:gd name="T90" fmla="*/ 372 w 974"/>
                <a:gd name="T91" fmla="*/ 554 h 710"/>
                <a:gd name="T92" fmla="*/ 398 w 974"/>
                <a:gd name="T93" fmla="*/ 520 h 710"/>
                <a:gd name="T94" fmla="*/ 414 w 974"/>
                <a:gd name="T95" fmla="*/ 476 h 710"/>
                <a:gd name="T96" fmla="*/ 434 w 974"/>
                <a:gd name="T97" fmla="*/ 464 h 710"/>
                <a:gd name="T98" fmla="*/ 444 w 974"/>
                <a:gd name="T99" fmla="*/ 442 h 710"/>
                <a:gd name="T100" fmla="*/ 498 w 974"/>
                <a:gd name="T101" fmla="*/ 470 h 710"/>
                <a:gd name="T102" fmla="*/ 552 w 974"/>
                <a:gd name="T103" fmla="*/ 494 h 710"/>
                <a:gd name="T104" fmla="*/ 620 w 974"/>
                <a:gd name="T105" fmla="*/ 500 h 710"/>
                <a:gd name="T106" fmla="*/ 588 w 974"/>
                <a:gd name="T107" fmla="*/ 576 h 710"/>
                <a:gd name="T108" fmla="*/ 608 w 974"/>
                <a:gd name="T109" fmla="*/ 596 h 710"/>
                <a:gd name="T110" fmla="*/ 640 w 974"/>
                <a:gd name="T111" fmla="*/ 634 h 710"/>
                <a:gd name="T112" fmla="*/ 700 w 974"/>
                <a:gd name="T113" fmla="*/ 668 h 710"/>
                <a:gd name="T114" fmla="*/ 748 w 974"/>
                <a:gd name="T115" fmla="*/ 666 h 710"/>
                <a:gd name="T116" fmla="*/ 822 w 974"/>
                <a:gd name="T117" fmla="*/ 616 h 710"/>
                <a:gd name="T118" fmla="*/ 854 w 974"/>
                <a:gd name="T119" fmla="*/ 590 h 710"/>
                <a:gd name="T120" fmla="*/ 880 w 974"/>
                <a:gd name="T121" fmla="*/ 580 h 710"/>
                <a:gd name="T122" fmla="*/ 946 w 974"/>
                <a:gd name="T123" fmla="*/ 550 h 710"/>
                <a:gd name="T124" fmla="*/ 972 w 974"/>
                <a:gd name="T125" fmla="*/ 496 h 71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74"/>
                <a:gd name="T190" fmla="*/ 0 h 710"/>
                <a:gd name="T191" fmla="*/ 974 w 974"/>
                <a:gd name="T192" fmla="*/ 710 h 71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74" h="710">
                  <a:moveTo>
                    <a:pt x="972" y="496"/>
                  </a:moveTo>
                  <a:lnTo>
                    <a:pt x="972" y="496"/>
                  </a:lnTo>
                  <a:lnTo>
                    <a:pt x="970" y="484"/>
                  </a:lnTo>
                  <a:lnTo>
                    <a:pt x="968" y="480"/>
                  </a:lnTo>
                  <a:lnTo>
                    <a:pt x="966" y="478"/>
                  </a:lnTo>
                  <a:lnTo>
                    <a:pt x="956" y="476"/>
                  </a:lnTo>
                  <a:lnTo>
                    <a:pt x="942" y="476"/>
                  </a:lnTo>
                  <a:lnTo>
                    <a:pt x="940" y="464"/>
                  </a:lnTo>
                  <a:lnTo>
                    <a:pt x="936" y="454"/>
                  </a:lnTo>
                  <a:lnTo>
                    <a:pt x="922" y="432"/>
                  </a:lnTo>
                  <a:lnTo>
                    <a:pt x="916" y="418"/>
                  </a:lnTo>
                  <a:lnTo>
                    <a:pt x="912" y="412"/>
                  </a:lnTo>
                  <a:lnTo>
                    <a:pt x="904" y="408"/>
                  </a:lnTo>
                  <a:lnTo>
                    <a:pt x="892" y="408"/>
                  </a:lnTo>
                  <a:lnTo>
                    <a:pt x="882" y="408"/>
                  </a:lnTo>
                  <a:lnTo>
                    <a:pt x="884" y="402"/>
                  </a:lnTo>
                  <a:lnTo>
                    <a:pt x="888" y="396"/>
                  </a:lnTo>
                  <a:lnTo>
                    <a:pt x="892" y="392"/>
                  </a:lnTo>
                  <a:lnTo>
                    <a:pt x="894" y="384"/>
                  </a:lnTo>
                  <a:lnTo>
                    <a:pt x="894" y="370"/>
                  </a:lnTo>
                  <a:lnTo>
                    <a:pt x="898" y="366"/>
                  </a:lnTo>
                  <a:lnTo>
                    <a:pt x="904" y="362"/>
                  </a:lnTo>
                  <a:lnTo>
                    <a:pt x="924" y="346"/>
                  </a:lnTo>
                  <a:lnTo>
                    <a:pt x="946" y="328"/>
                  </a:lnTo>
                  <a:lnTo>
                    <a:pt x="952" y="322"/>
                  </a:lnTo>
                  <a:lnTo>
                    <a:pt x="954" y="320"/>
                  </a:lnTo>
                  <a:lnTo>
                    <a:pt x="954" y="314"/>
                  </a:lnTo>
                  <a:lnTo>
                    <a:pt x="950" y="308"/>
                  </a:lnTo>
                  <a:lnTo>
                    <a:pt x="942" y="302"/>
                  </a:lnTo>
                  <a:lnTo>
                    <a:pt x="934" y="296"/>
                  </a:lnTo>
                  <a:lnTo>
                    <a:pt x="928" y="288"/>
                  </a:lnTo>
                  <a:lnTo>
                    <a:pt x="936" y="286"/>
                  </a:lnTo>
                  <a:lnTo>
                    <a:pt x="944" y="284"/>
                  </a:lnTo>
                  <a:lnTo>
                    <a:pt x="948" y="280"/>
                  </a:lnTo>
                  <a:lnTo>
                    <a:pt x="952" y="274"/>
                  </a:lnTo>
                  <a:lnTo>
                    <a:pt x="956" y="268"/>
                  </a:lnTo>
                  <a:lnTo>
                    <a:pt x="958" y="262"/>
                  </a:lnTo>
                  <a:lnTo>
                    <a:pt x="958" y="248"/>
                  </a:lnTo>
                  <a:lnTo>
                    <a:pt x="956" y="234"/>
                  </a:lnTo>
                  <a:lnTo>
                    <a:pt x="950" y="220"/>
                  </a:lnTo>
                  <a:lnTo>
                    <a:pt x="942" y="208"/>
                  </a:lnTo>
                  <a:lnTo>
                    <a:pt x="932" y="200"/>
                  </a:lnTo>
                  <a:lnTo>
                    <a:pt x="920" y="192"/>
                  </a:lnTo>
                  <a:lnTo>
                    <a:pt x="906" y="186"/>
                  </a:lnTo>
                  <a:lnTo>
                    <a:pt x="892" y="184"/>
                  </a:lnTo>
                  <a:lnTo>
                    <a:pt x="878" y="184"/>
                  </a:lnTo>
                  <a:lnTo>
                    <a:pt x="864" y="184"/>
                  </a:lnTo>
                  <a:lnTo>
                    <a:pt x="852" y="182"/>
                  </a:lnTo>
                  <a:lnTo>
                    <a:pt x="838" y="178"/>
                  </a:lnTo>
                  <a:lnTo>
                    <a:pt x="830" y="176"/>
                  </a:lnTo>
                  <a:lnTo>
                    <a:pt x="822" y="174"/>
                  </a:lnTo>
                  <a:lnTo>
                    <a:pt x="814" y="176"/>
                  </a:lnTo>
                  <a:lnTo>
                    <a:pt x="802" y="178"/>
                  </a:lnTo>
                  <a:lnTo>
                    <a:pt x="790" y="180"/>
                  </a:lnTo>
                  <a:lnTo>
                    <a:pt x="782" y="178"/>
                  </a:lnTo>
                  <a:lnTo>
                    <a:pt x="778" y="174"/>
                  </a:lnTo>
                  <a:lnTo>
                    <a:pt x="778" y="170"/>
                  </a:lnTo>
                  <a:lnTo>
                    <a:pt x="776" y="166"/>
                  </a:lnTo>
                  <a:lnTo>
                    <a:pt x="770" y="164"/>
                  </a:lnTo>
                  <a:lnTo>
                    <a:pt x="766" y="166"/>
                  </a:lnTo>
                  <a:lnTo>
                    <a:pt x="760" y="168"/>
                  </a:lnTo>
                  <a:lnTo>
                    <a:pt x="750" y="176"/>
                  </a:lnTo>
                  <a:lnTo>
                    <a:pt x="734" y="192"/>
                  </a:lnTo>
                  <a:lnTo>
                    <a:pt x="736" y="186"/>
                  </a:lnTo>
                  <a:lnTo>
                    <a:pt x="738" y="178"/>
                  </a:lnTo>
                  <a:lnTo>
                    <a:pt x="736" y="162"/>
                  </a:lnTo>
                  <a:lnTo>
                    <a:pt x="734" y="154"/>
                  </a:lnTo>
                  <a:lnTo>
                    <a:pt x="730" y="150"/>
                  </a:lnTo>
                  <a:lnTo>
                    <a:pt x="724" y="146"/>
                  </a:lnTo>
                  <a:lnTo>
                    <a:pt x="718" y="144"/>
                  </a:lnTo>
                  <a:lnTo>
                    <a:pt x="702" y="142"/>
                  </a:lnTo>
                  <a:lnTo>
                    <a:pt x="694" y="140"/>
                  </a:lnTo>
                  <a:lnTo>
                    <a:pt x="688" y="136"/>
                  </a:lnTo>
                  <a:lnTo>
                    <a:pt x="684" y="132"/>
                  </a:lnTo>
                  <a:lnTo>
                    <a:pt x="680" y="128"/>
                  </a:lnTo>
                  <a:lnTo>
                    <a:pt x="674" y="122"/>
                  </a:lnTo>
                  <a:lnTo>
                    <a:pt x="672" y="118"/>
                  </a:lnTo>
                  <a:lnTo>
                    <a:pt x="668" y="118"/>
                  </a:lnTo>
                  <a:lnTo>
                    <a:pt x="664" y="116"/>
                  </a:lnTo>
                  <a:lnTo>
                    <a:pt x="658" y="118"/>
                  </a:lnTo>
                  <a:lnTo>
                    <a:pt x="656" y="122"/>
                  </a:lnTo>
                  <a:lnTo>
                    <a:pt x="652" y="112"/>
                  </a:lnTo>
                  <a:lnTo>
                    <a:pt x="646" y="104"/>
                  </a:lnTo>
                  <a:lnTo>
                    <a:pt x="640" y="96"/>
                  </a:lnTo>
                  <a:lnTo>
                    <a:pt x="632" y="90"/>
                  </a:lnTo>
                  <a:lnTo>
                    <a:pt x="624" y="86"/>
                  </a:lnTo>
                  <a:lnTo>
                    <a:pt x="614" y="84"/>
                  </a:lnTo>
                  <a:lnTo>
                    <a:pt x="604" y="82"/>
                  </a:lnTo>
                  <a:lnTo>
                    <a:pt x="594" y="80"/>
                  </a:lnTo>
                  <a:lnTo>
                    <a:pt x="600" y="68"/>
                  </a:lnTo>
                  <a:lnTo>
                    <a:pt x="602" y="54"/>
                  </a:lnTo>
                  <a:lnTo>
                    <a:pt x="600" y="40"/>
                  </a:lnTo>
                  <a:lnTo>
                    <a:pt x="596" y="28"/>
                  </a:lnTo>
                  <a:lnTo>
                    <a:pt x="588" y="16"/>
                  </a:lnTo>
                  <a:lnTo>
                    <a:pt x="578" y="8"/>
                  </a:lnTo>
                  <a:lnTo>
                    <a:pt x="566" y="2"/>
                  </a:lnTo>
                  <a:lnTo>
                    <a:pt x="552" y="0"/>
                  </a:lnTo>
                  <a:lnTo>
                    <a:pt x="532" y="0"/>
                  </a:lnTo>
                  <a:lnTo>
                    <a:pt x="524" y="2"/>
                  </a:lnTo>
                  <a:lnTo>
                    <a:pt x="516" y="4"/>
                  </a:lnTo>
                  <a:lnTo>
                    <a:pt x="498" y="16"/>
                  </a:lnTo>
                  <a:lnTo>
                    <a:pt x="490" y="24"/>
                  </a:lnTo>
                  <a:lnTo>
                    <a:pt x="484" y="32"/>
                  </a:lnTo>
                  <a:lnTo>
                    <a:pt x="474" y="46"/>
                  </a:lnTo>
                  <a:lnTo>
                    <a:pt x="472" y="58"/>
                  </a:lnTo>
                  <a:lnTo>
                    <a:pt x="472" y="72"/>
                  </a:lnTo>
                  <a:lnTo>
                    <a:pt x="474" y="90"/>
                  </a:lnTo>
                  <a:lnTo>
                    <a:pt x="462" y="86"/>
                  </a:lnTo>
                  <a:lnTo>
                    <a:pt x="452" y="82"/>
                  </a:lnTo>
                  <a:lnTo>
                    <a:pt x="444" y="82"/>
                  </a:lnTo>
                  <a:lnTo>
                    <a:pt x="434" y="84"/>
                  </a:lnTo>
                  <a:lnTo>
                    <a:pt x="426" y="84"/>
                  </a:lnTo>
                  <a:lnTo>
                    <a:pt x="420" y="84"/>
                  </a:lnTo>
                  <a:lnTo>
                    <a:pt x="412" y="84"/>
                  </a:lnTo>
                  <a:lnTo>
                    <a:pt x="406" y="80"/>
                  </a:lnTo>
                  <a:lnTo>
                    <a:pt x="398" y="78"/>
                  </a:lnTo>
                  <a:lnTo>
                    <a:pt x="390" y="76"/>
                  </a:lnTo>
                  <a:lnTo>
                    <a:pt x="378" y="76"/>
                  </a:lnTo>
                  <a:lnTo>
                    <a:pt x="364" y="72"/>
                  </a:lnTo>
                  <a:lnTo>
                    <a:pt x="346" y="68"/>
                  </a:lnTo>
                  <a:lnTo>
                    <a:pt x="336" y="68"/>
                  </a:lnTo>
                  <a:lnTo>
                    <a:pt x="328" y="68"/>
                  </a:lnTo>
                  <a:lnTo>
                    <a:pt x="318" y="70"/>
                  </a:lnTo>
                  <a:lnTo>
                    <a:pt x="310" y="74"/>
                  </a:lnTo>
                  <a:lnTo>
                    <a:pt x="302" y="80"/>
                  </a:lnTo>
                  <a:lnTo>
                    <a:pt x="296" y="86"/>
                  </a:lnTo>
                  <a:lnTo>
                    <a:pt x="276" y="110"/>
                  </a:lnTo>
                  <a:lnTo>
                    <a:pt x="268" y="122"/>
                  </a:lnTo>
                  <a:lnTo>
                    <a:pt x="260" y="136"/>
                  </a:lnTo>
                  <a:lnTo>
                    <a:pt x="250" y="132"/>
                  </a:lnTo>
                  <a:lnTo>
                    <a:pt x="238" y="128"/>
                  </a:lnTo>
                  <a:lnTo>
                    <a:pt x="226" y="122"/>
                  </a:lnTo>
                  <a:lnTo>
                    <a:pt x="214" y="118"/>
                  </a:lnTo>
                  <a:lnTo>
                    <a:pt x="200" y="120"/>
                  </a:lnTo>
                  <a:lnTo>
                    <a:pt x="184" y="124"/>
                  </a:lnTo>
                  <a:lnTo>
                    <a:pt x="156" y="134"/>
                  </a:lnTo>
                  <a:lnTo>
                    <a:pt x="140" y="142"/>
                  </a:lnTo>
                  <a:lnTo>
                    <a:pt x="134" y="146"/>
                  </a:lnTo>
                  <a:lnTo>
                    <a:pt x="130" y="152"/>
                  </a:lnTo>
                  <a:lnTo>
                    <a:pt x="126" y="162"/>
                  </a:lnTo>
                  <a:lnTo>
                    <a:pt x="124" y="174"/>
                  </a:lnTo>
                  <a:lnTo>
                    <a:pt x="126" y="186"/>
                  </a:lnTo>
                  <a:lnTo>
                    <a:pt x="132" y="200"/>
                  </a:lnTo>
                  <a:lnTo>
                    <a:pt x="138" y="212"/>
                  </a:lnTo>
                  <a:lnTo>
                    <a:pt x="146" y="224"/>
                  </a:lnTo>
                  <a:lnTo>
                    <a:pt x="140" y="222"/>
                  </a:lnTo>
                  <a:lnTo>
                    <a:pt x="136" y="224"/>
                  </a:lnTo>
                  <a:lnTo>
                    <a:pt x="130" y="228"/>
                  </a:lnTo>
                  <a:lnTo>
                    <a:pt x="126" y="236"/>
                  </a:lnTo>
                  <a:lnTo>
                    <a:pt x="118" y="242"/>
                  </a:lnTo>
                  <a:lnTo>
                    <a:pt x="110" y="244"/>
                  </a:lnTo>
                  <a:lnTo>
                    <a:pt x="102" y="244"/>
                  </a:lnTo>
                  <a:lnTo>
                    <a:pt x="92" y="244"/>
                  </a:lnTo>
                  <a:lnTo>
                    <a:pt x="84" y="248"/>
                  </a:lnTo>
                  <a:lnTo>
                    <a:pt x="78" y="256"/>
                  </a:lnTo>
                  <a:lnTo>
                    <a:pt x="72" y="264"/>
                  </a:lnTo>
                  <a:lnTo>
                    <a:pt x="70" y="272"/>
                  </a:lnTo>
                  <a:lnTo>
                    <a:pt x="72" y="280"/>
                  </a:lnTo>
                  <a:lnTo>
                    <a:pt x="78" y="286"/>
                  </a:lnTo>
                  <a:lnTo>
                    <a:pt x="86" y="292"/>
                  </a:lnTo>
                  <a:lnTo>
                    <a:pt x="92" y="298"/>
                  </a:lnTo>
                  <a:lnTo>
                    <a:pt x="96" y="306"/>
                  </a:lnTo>
                  <a:lnTo>
                    <a:pt x="86" y="310"/>
                  </a:lnTo>
                  <a:lnTo>
                    <a:pt x="74" y="312"/>
                  </a:lnTo>
                  <a:lnTo>
                    <a:pt x="62" y="314"/>
                  </a:lnTo>
                  <a:lnTo>
                    <a:pt x="50" y="318"/>
                  </a:lnTo>
                  <a:lnTo>
                    <a:pt x="42" y="322"/>
                  </a:lnTo>
                  <a:lnTo>
                    <a:pt x="32" y="328"/>
                  </a:lnTo>
                  <a:lnTo>
                    <a:pt x="26" y="336"/>
                  </a:lnTo>
                  <a:lnTo>
                    <a:pt x="20" y="344"/>
                  </a:lnTo>
                  <a:lnTo>
                    <a:pt x="10" y="362"/>
                  </a:lnTo>
                  <a:lnTo>
                    <a:pt x="2" y="384"/>
                  </a:lnTo>
                  <a:lnTo>
                    <a:pt x="2" y="392"/>
                  </a:lnTo>
                  <a:lnTo>
                    <a:pt x="0" y="398"/>
                  </a:lnTo>
                  <a:lnTo>
                    <a:pt x="2" y="406"/>
                  </a:lnTo>
                  <a:lnTo>
                    <a:pt x="4" y="410"/>
                  </a:lnTo>
                  <a:lnTo>
                    <a:pt x="12" y="420"/>
                  </a:lnTo>
                  <a:lnTo>
                    <a:pt x="24" y="426"/>
                  </a:lnTo>
                  <a:lnTo>
                    <a:pt x="36" y="432"/>
                  </a:lnTo>
                  <a:lnTo>
                    <a:pt x="50" y="436"/>
                  </a:lnTo>
                  <a:lnTo>
                    <a:pt x="78" y="444"/>
                  </a:lnTo>
                  <a:lnTo>
                    <a:pt x="76" y="452"/>
                  </a:lnTo>
                  <a:lnTo>
                    <a:pt x="76" y="460"/>
                  </a:lnTo>
                  <a:lnTo>
                    <a:pt x="78" y="466"/>
                  </a:lnTo>
                  <a:lnTo>
                    <a:pt x="86" y="474"/>
                  </a:lnTo>
                  <a:lnTo>
                    <a:pt x="96" y="480"/>
                  </a:lnTo>
                  <a:lnTo>
                    <a:pt x="108" y="482"/>
                  </a:lnTo>
                  <a:lnTo>
                    <a:pt x="118" y="486"/>
                  </a:lnTo>
                  <a:lnTo>
                    <a:pt x="130" y="490"/>
                  </a:lnTo>
                  <a:lnTo>
                    <a:pt x="130" y="502"/>
                  </a:lnTo>
                  <a:lnTo>
                    <a:pt x="130" y="514"/>
                  </a:lnTo>
                  <a:lnTo>
                    <a:pt x="132" y="518"/>
                  </a:lnTo>
                  <a:lnTo>
                    <a:pt x="134" y="524"/>
                  </a:lnTo>
                  <a:lnTo>
                    <a:pt x="138" y="528"/>
                  </a:lnTo>
                  <a:lnTo>
                    <a:pt x="144" y="530"/>
                  </a:lnTo>
                  <a:lnTo>
                    <a:pt x="150" y="532"/>
                  </a:lnTo>
                  <a:lnTo>
                    <a:pt x="156" y="532"/>
                  </a:lnTo>
                  <a:lnTo>
                    <a:pt x="162" y="532"/>
                  </a:lnTo>
                  <a:lnTo>
                    <a:pt x="168" y="532"/>
                  </a:lnTo>
                  <a:lnTo>
                    <a:pt x="174" y="536"/>
                  </a:lnTo>
                  <a:lnTo>
                    <a:pt x="154" y="536"/>
                  </a:lnTo>
                  <a:lnTo>
                    <a:pt x="144" y="538"/>
                  </a:lnTo>
                  <a:lnTo>
                    <a:pt x="134" y="544"/>
                  </a:lnTo>
                  <a:lnTo>
                    <a:pt x="126" y="550"/>
                  </a:lnTo>
                  <a:lnTo>
                    <a:pt x="120" y="560"/>
                  </a:lnTo>
                  <a:lnTo>
                    <a:pt x="114" y="570"/>
                  </a:lnTo>
                  <a:lnTo>
                    <a:pt x="110" y="580"/>
                  </a:lnTo>
                  <a:lnTo>
                    <a:pt x="110" y="586"/>
                  </a:lnTo>
                  <a:lnTo>
                    <a:pt x="112" y="592"/>
                  </a:lnTo>
                  <a:lnTo>
                    <a:pt x="116" y="602"/>
                  </a:lnTo>
                  <a:lnTo>
                    <a:pt x="126" y="612"/>
                  </a:lnTo>
                  <a:lnTo>
                    <a:pt x="138" y="620"/>
                  </a:lnTo>
                  <a:lnTo>
                    <a:pt x="152" y="626"/>
                  </a:lnTo>
                  <a:lnTo>
                    <a:pt x="166" y="630"/>
                  </a:lnTo>
                  <a:lnTo>
                    <a:pt x="178" y="630"/>
                  </a:lnTo>
                  <a:lnTo>
                    <a:pt x="190" y="630"/>
                  </a:lnTo>
                  <a:lnTo>
                    <a:pt x="192" y="632"/>
                  </a:lnTo>
                  <a:lnTo>
                    <a:pt x="194" y="634"/>
                  </a:lnTo>
                  <a:lnTo>
                    <a:pt x="202" y="638"/>
                  </a:lnTo>
                  <a:lnTo>
                    <a:pt x="212" y="640"/>
                  </a:lnTo>
                  <a:lnTo>
                    <a:pt x="220" y="640"/>
                  </a:lnTo>
                  <a:lnTo>
                    <a:pt x="222" y="644"/>
                  </a:lnTo>
                  <a:lnTo>
                    <a:pt x="220" y="648"/>
                  </a:lnTo>
                  <a:lnTo>
                    <a:pt x="218" y="658"/>
                  </a:lnTo>
                  <a:lnTo>
                    <a:pt x="224" y="660"/>
                  </a:lnTo>
                  <a:lnTo>
                    <a:pt x="230" y="662"/>
                  </a:lnTo>
                  <a:lnTo>
                    <a:pt x="244" y="664"/>
                  </a:lnTo>
                  <a:lnTo>
                    <a:pt x="246" y="672"/>
                  </a:lnTo>
                  <a:lnTo>
                    <a:pt x="248" y="678"/>
                  </a:lnTo>
                  <a:lnTo>
                    <a:pt x="254" y="684"/>
                  </a:lnTo>
                  <a:lnTo>
                    <a:pt x="260" y="688"/>
                  </a:lnTo>
                  <a:lnTo>
                    <a:pt x="270" y="698"/>
                  </a:lnTo>
                  <a:lnTo>
                    <a:pt x="274" y="702"/>
                  </a:lnTo>
                  <a:lnTo>
                    <a:pt x="276" y="708"/>
                  </a:lnTo>
                  <a:lnTo>
                    <a:pt x="286" y="710"/>
                  </a:lnTo>
                  <a:lnTo>
                    <a:pt x="294" y="708"/>
                  </a:lnTo>
                  <a:lnTo>
                    <a:pt x="302" y="706"/>
                  </a:lnTo>
                  <a:lnTo>
                    <a:pt x="310" y="700"/>
                  </a:lnTo>
                  <a:lnTo>
                    <a:pt x="316" y="694"/>
                  </a:lnTo>
                  <a:lnTo>
                    <a:pt x="322" y="688"/>
                  </a:lnTo>
                  <a:lnTo>
                    <a:pt x="326" y="680"/>
                  </a:lnTo>
                  <a:lnTo>
                    <a:pt x="328" y="672"/>
                  </a:lnTo>
                  <a:lnTo>
                    <a:pt x="332" y="674"/>
                  </a:lnTo>
                  <a:lnTo>
                    <a:pt x="338" y="676"/>
                  </a:lnTo>
                  <a:lnTo>
                    <a:pt x="348" y="678"/>
                  </a:lnTo>
                  <a:lnTo>
                    <a:pt x="360" y="676"/>
                  </a:lnTo>
                  <a:lnTo>
                    <a:pt x="364" y="672"/>
                  </a:lnTo>
                  <a:lnTo>
                    <a:pt x="368" y="670"/>
                  </a:lnTo>
                  <a:lnTo>
                    <a:pt x="372" y="662"/>
                  </a:lnTo>
                  <a:lnTo>
                    <a:pt x="374" y="652"/>
                  </a:lnTo>
                  <a:lnTo>
                    <a:pt x="374" y="632"/>
                  </a:lnTo>
                  <a:lnTo>
                    <a:pt x="380" y="632"/>
                  </a:lnTo>
                  <a:lnTo>
                    <a:pt x="386" y="634"/>
                  </a:lnTo>
                  <a:lnTo>
                    <a:pt x="394" y="638"/>
                  </a:lnTo>
                  <a:lnTo>
                    <a:pt x="398" y="640"/>
                  </a:lnTo>
                  <a:lnTo>
                    <a:pt x="402" y="642"/>
                  </a:lnTo>
                  <a:lnTo>
                    <a:pt x="408" y="640"/>
                  </a:lnTo>
                  <a:lnTo>
                    <a:pt x="412" y="638"/>
                  </a:lnTo>
                  <a:lnTo>
                    <a:pt x="408" y="624"/>
                  </a:lnTo>
                  <a:lnTo>
                    <a:pt x="400" y="612"/>
                  </a:lnTo>
                  <a:lnTo>
                    <a:pt x="388" y="590"/>
                  </a:lnTo>
                  <a:lnTo>
                    <a:pt x="380" y="578"/>
                  </a:lnTo>
                  <a:lnTo>
                    <a:pt x="376" y="566"/>
                  </a:lnTo>
                  <a:lnTo>
                    <a:pt x="372" y="554"/>
                  </a:lnTo>
                  <a:lnTo>
                    <a:pt x="370" y="540"/>
                  </a:lnTo>
                  <a:lnTo>
                    <a:pt x="370" y="522"/>
                  </a:lnTo>
                  <a:lnTo>
                    <a:pt x="384" y="522"/>
                  </a:lnTo>
                  <a:lnTo>
                    <a:pt x="392" y="522"/>
                  </a:lnTo>
                  <a:lnTo>
                    <a:pt x="398" y="520"/>
                  </a:lnTo>
                  <a:lnTo>
                    <a:pt x="404" y="516"/>
                  </a:lnTo>
                  <a:lnTo>
                    <a:pt x="408" y="512"/>
                  </a:lnTo>
                  <a:lnTo>
                    <a:pt x="410" y="506"/>
                  </a:lnTo>
                  <a:lnTo>
                    <a:pt x="412" y="502"/>
                  </a:lnTo>
                  <a:lnTo>
                    <a:pt x="414" y="490"/>
                  </a:lnTo>
                  <a:lnTo>
                    <a:pt x="414" y="476"/>
                  </a:lnTo>
                  <a:lnTo>
                    <a:pt x="418" y="476"/>
                  </a:lnTo>
                  <a:lnTo>
                    <a:pt x="422" y="474"/>
                  </a:lnTo>
                  <a:lnTo>
                    <a:pt x="426" y="470"/>
                  </a:lnTo>
                  <a:lnTo>
                    <a:pt x="428" y="466"/>
                  </a:lnTo>
                  <a:lnTo>
                    <a:pt x="434" y="464"/>
                  </a:lnTo>
                  <a:lnTo>
                    <a:pt x="438" y="462"/>
                  </a:lnTo>
                  <a:lnTo>
                    <a:pt x="440" y="458"/>
                  </a:lnTo>
                  <a:lnTo>
                    <a:pt x="440" y="456"/>
                  </a:lnTo>
                  <a:lnTo>
                    <a:pt x="442" y="448"/>
                  </a:lnTo>
                  <a:lnTo>
                    <a:pt x="442" y="446"/>
                  </a:lnTo>
                  <a:lnTo>
                    <a:pt x="444" y="442"/>
                  </a:lnTo>
                  <a:lnTo>
                    <a:pt x="448" y="440"/>
                  </a:lnTo>
                  <a:lnTo>
                    <a:pt x="454" y="440"/>
                  </a:lnTo>
                  <a:lnTo>
                    <a:pt x="468" y="438"/>
                  </a:lnTo>
                  <a:lnTo>
                    <a:pt x="492" y="442"/>
                  </a:lnTo>
                  <a:lnTo>
                    <a:pt x="494" y="458"/>
                  </a:lnTo>
                  <a:lnTo>
                    <a:pt x="498" y="470"/>
                  </a:lnTo>
                  <a:lnTo>
                    <a:pt x="506" y="480"/>
                  </a:lnTo>
                  <a:lnTo>
                    <a:pt x="518" y="490"/>
                  </a:lnTo>
                  <a:lnTo>
                    <a:pt x="532" y="498"/>
                  </a:lnTo>
                  <a:lnTo>
                    <a:pt x="538" y="500"/>
                  </a:lnTo>
                  <a:lnTo>
                    <a:pt x="542" y="498"/>
                  </a:lnTo>
                  <a:lnTo>
                    <a:pt x="552" y="494"/>
                  </a:lnTo>
                  <a:lnTo>
                    <a:pt x="564" y="484"/>
                  </a:lnTo>
                  <a:lnTo>
                    <a:pt x="570" y="488"/>
                  </a:lnTo>
                  <a:lnTo>
                    <a:pt x="576" y="492"/>
                  </a:lnTo>
                  <a:lnTo>
                    <a:pt x="590" y="496"/>
                  </a:lnTo>
                  <a:lnTo>
                    <a:pt x="620" y="500"/>
                  </a:lnTo>
                  <a:lnTo>
                    <a:pt x="608" y="518"/>
                  </a:lnTo>
                  <a:lnTo>
                    <a:pt x="598" y="536"/>
                  </a:lnTo>
                  <a:lnTo>
                    <a:pt x="594" y="546"/>
                  </a:lnTo>
                  <a:lnTo>
                    <a:pt x="590" y="556"/>
                  </a:lnTo>
                  <a:lnTo>
                    <a:pt x="588" y="566"/>
                  </a:lnTo>
                  <a:lnTo>
                    <a:pt x="588" y="576"/>
                  </a:lnTo>
                  <a:lnTo>
                    <a:pt x="594" y="576"/>
                  </a:lnTo>
                  <a:lnTo>
                    <a:pt x="600" y="578"/>
                  </a:lnTo>
                  <a:lnTo>
                    <a:pt x="602" y="586"/>
                  </a:lnTo>
                  <a:lnTo>
                    <a:pt x="602" y="594"/>
                  </a:lnTo>
                  <a:lnTo>
                    <a:pt x="608" y="596"/>
                  </a:lnTo>
                  <a:lnTo>
                    <a:pt x="612" y="600"/>
                  </a:lnTo>
                  <a:lnTo>
                    <a:pt x="618" y="610"/>
                  </a:lnTo>
                  <a:lnTo>
                    <a:pt x="624" y="622"/>
                  </a:lnTo>
                  <a:lnTo>
                    <a:pt x="628" y="626"/>
                  </a:lnTo>
                  <a:lnTo>
                    <a:pt x="632" y="630"/>
                  </a:lnTo>
                  <a:lnTo>
                    <a:pt x="640" y="634"/>
                  </a:lnTo>
                  <a:lnTo>
                    <a:pt x="650" y="636"/>
                  </a:lnTo>
                  <a:lnTo>
                    <a:pt x="660" y="636"/>
                  </a:lnTo>
                  <a:lnTo>
                    <a:pt x="670" y="634"/>
                  </a:lnTo>
                  <a:lnTo>
                    <a:pt x="680" y="646"/>
                  </a:lnTo>
                  <a:lnTo>
                    <a:pt x="690" y="658"/>
                  </a:lnTo>
                  <a:lnTo>
                    <a:pt x="700" y="668"/>
                  </a:lnTo>
                  <a:lnTo>
                    <a:pt x="706" y="672"/>
                  </a:lnTo>
                  <a:lnTo>
                    <a:pt x="714" y="676"/>
                  </a:lnTo>
                  <a:lnTo>
                    <a:pt x="724" y="676"/>
                  </a:lnTo>
                  <a:lnTo>
                    <a:pt x="732" y="674"/>
                  </a:lnTo>
                  <a:lnTo>
                    <a:pt x="740" y="670"/>
                  </a:lnTo>
                  <a:lnTo>
                    <a:pt x="748" y="666"/>
                  </a:lnTo>
                  <a:lnTo>
                    <a:pt x="760" y="658"/>
                  </a:lnTo>
                  <a:lnTo>
                    <a:pt x="774" y="652"/>
                  </a:lnTo>
                  <a:lnTo>
                    <a:pt x="798" y="642"/>
                  </a:lnTo>
                  <a:lnTo>
                    <a:pt x="808" y="634"/>
                  </a:lnTo>
                  <a:lnTo>
                    <a:pt x="816" y="626"/>
                  </a:lnTo>
                  <a:lnTo>
                    <a:pt x="822" y="616"/>
                  </a:lnTo>
                  <a:lnTo>
                    <a:pt x="824" y="600"/>
                  </a:lnTo>
                  <a:lnTo>
                    <a:pt x="836" y="600"/>
                  </a:lnTo>
                  <a:lnTo>
                    <a:pt x="848" y="596"/>
                  </a:lnTo>
                  <a:lnTo>
                    <a:pt x="852" y="594"/>
                  </a:lnTo>
                  <a:lnTo>
                    <a:pt x="854" y="590"/>
                  </a:lnTo>
                  <a:lnTo>
                    <a:pt x="860" y="588"/>
                  </a:lnTo>
                  <a:lnTo>
                    <a:pt x="864" y="588"/>
                  </a:lnTo>
                  <a:lnTo>
                    <a:pt x="870" y="588"/>
                  </a:lnTo>
                  <a:lnTo>
                    <a:pt x="876" y="584"/>
                  </a:lnTo>
                  <a:lnTo>
                    <a:pt x="880" y="580"/>
                  </a:lnTo>
                  <a:lnTo>
                    <a:pt x="882" y="574"/>
                  </a:lnTo>
                  <a:lnTo>
                    <a:pt x="882" y="560"/>
                  </a:lnTo>
                  <a:lnTo>
                    <a:pt x="906" y="558"/>
                  </a:lnTo>
                  <a:lnTo>
                    <a:pt x="926" y="556"/>
                  </a:lnTo>
                  <a:lnTo>
                    <a:pt x="936" y="554"/>
                  </a:lnTo>
                  <a:lnTo>
                    <a:pt x="946" y="550"/>
                  </a:lnTo>
                  <a:lnTo>
                    <a:pt x="954" y="542"/>
                  </a:lnTo>
                  <a:lnTo>
                    <a:pt x="964" y="534"/>
                  </a:lnTo>
                  <a:lnTo>
                    <a:pt x="968" y="524"/>
                  </a:lnTo>
                  <a:lnTo>
                    <a:pt x="972" y="516"/>
                  </a:lnTo>
                  <a:lnTo>
                    <a:pt x="974" y="506"/>
                  </a:lnTo>
                  <a:lnTo>
                    <a:pt x="972" y="496"/>
                  </a:lnTo>
                  <a:close/>
                </a:path>
              </a:pathLst>
            </a:custGeom>
            <a:solidFill>
              <a:srgbClr val="AFDC5C"/>
            </a:solidFill>
            <a:ln w="9525">
              <a:noFill/>
              <a:round/>
              <a:headEnd/>
              <a:tailEnd/>
            </a:ln>
          </p:spPr>
          <p:txBody>
            <a:bodyPr/>
            <a:lstStyle/>
            <a:p>
              <a:endParaRPr lang="fr-FR">
                <a:latin typeface="Calibri" pitchFamily="34" charset="0"/>
              </a:endParaRPr>
            </a:p>
          </p:txBody>
        </p:sp>
        <p:sp>
          <p:nvSpPr>
            <p:cNvPr id="167" name="Freeform 7"/>
            <p:cNvSpPr>
              <a:spLocks/>
            </p:cNvSpPr>
            <p:nvPr/>
          </p:nvSpPr>
          <p:spPr bwMode="auto">
            <a:xfrm>
              <a:off x="2637" y="2078"/>
              <a:ext cx="368" cy="258"/>
            </a:xfrm>
            <a:custGeom>
              <a:avLst/>
              <a:gdLst>
                <a:gd name="T0" fmla="*/ 0 w 368"/>
                <a:gd name="T1" fmla="*/ 60 h 258"/>
                <a:gd name="T2" fmla="*/ 0 w 368"/>
                <a:gd name="T3" fmla="*/ 88 h 258"/>
                <a:gd name="T4" fmla="*/ 2 w 368"/>
                <a:gd name="T5" fmla="*/ 102 h 258"/>
                <a:gd name="T6" fmla="*/ 16 w 368"/>
                <a:gd name="T7" fmla="*/ 120 h 258"/>
                <a:gd name="T8" fmla="*/ 46 w 368"/>
                <a:gd name="T9" fmla="*/ 138 h 258"/>
                <a:gd name="T10" fmla="*/ 68 w 368"/>
                <a:gd name="T11" fmla="*/ 148 h 258"/>
                <a:gd name="T12" fmla="*/ 60 w 368"/>
                <a:gd name="T13" fmla="*/ 160 h 258"/>
                <a:gd name="T14" fmla="*/ 48 w 368"/>
                <a:gd name="T15" fmla="*/ 174 h 258"/>
                <a:gd name="T16" fmla="*/ 44 w 368"/>
                <a:gd name="T17" fmla="*/ 186 h 258"/>
                <a:gd name="T18" fmla="*/ 44 w 368"/>
                <a:gd name="T19" fmla="*/ 194 h 258"/>
                <a:gd name="T20" fmla="*/ 56 w 368"/>
                <a:gd name="T21" fmla="*/ 214 h 258"/>
                <a:gd name="T22" fmla="*/ 80 w 368"/>
                <a:gd name="T23" fmla="*/ 232 h 258"/>
                <a:gd name="T24" fmla="*/ 104 w 368"/>
                <a:gd name="T25" fmla="*/ 236 h 258"/>
                <a:gd name="T26" fmla="*/ 122 w 368"/>
                <a:gd name="T27" fmla="*/ 232 h 258"/>
                <a:gd name="T28" fmla="*/ 140 w 368"/>
                <a:gd name="T29" fmla="*/ 220 h 258"/>
                <a:gd name="T30" fmla="*/ 150 w 368"/>
                <a:gd name="T31" fmla="*/ 212 h 258"/>
                <a:gd name="T32" fmla="*/ 170 w 368"/>
                <a:gd name="T33" fmla="*/ 228 h 258"/>
                <a:gd name="T34" fmla="*/ 202 w 368"/>
                <a:gd name="T35" fmla="*/ 250 h 258"/>
                <a:gd name="T36" fmla="*/ 224 w 368"/>
                <a:gd name="T37" fmla="*/ 258 h 258"/>
                <a:gd name="T38" fmla="*/ 236 w 368"/>
                <a:gd name="T39" fmla="*/ 256 h 258"/>
                <a:gd name="T40" fmla="*/ 252 w 368"/>
                <a:gd name="T41" fmla="*/ 248 h 258"/>
                <a:gd name="T42" fmla="*/ 260 w 368"/>
                <a:gd name="T43" fmla="*/ 238 h 258"/>
                <a:gd name="T44" fmla="*/ 270 w 368"/>
                <a:gd name="T45" fmla="*/ 220 h 258"/>
                <a:gd name="T46" fmla="*/ 274 w 368"/>
                <a:gd name="T47" fmla="*/ 214 h 258"/>
                <a:gd name="T48" fmla="*/ 288 w 368"/>
                <a:gd name="T49" fmla="*/ 206 h 258"/>
                <a:gd name="T50" fmla="*/ 324 w 368"/>
                <a:gd name="T51" fmla="*/ 198 h 258"/>
                <a:gd name="T52" fmla="*/ 340 w 368"/>
                <a:gd name="T53" fmla="*/ 194 h 258"/>
                <a:gd name="T54" fmla="*/ 358 w 368"/>
                <a:gd name="T55" fmla="*/ 182 h 258"/>
                <a:gd name="T56" fmla="*/ 368 w 368"/>
                <a:gd name="T57" fmla="*/ 166 h 258"/>
                <a:gd name="T58" fmla="*/ 368 w 368"/>
                <a:gd name="T59" fmla="*/ 148 h 258"/>
                <a:gd name="T60" fmla="*/ 360 w 368"/>
                <a:gd name="T61" fmla="*/ 126 h 258"/>
                <a:gd name="T62" fmla="*/ 354 w 368"/>
                <a:gd name="T63" fmla="*/ 116 h 258"/>
                <a:gd name="T64" fmla="*/ 334 w 368"/>
                <a:gd name="T65" fmla="*/ 90 h 258"/>
                <a:gd name="T66" fmla="*/ 304 w 368"/>
                <a:gd name="T67" fmla="*/ 58 h 258"/>
                <a:gd name="T68" fmla="*/ 298 w 368"/>
                <a:gd name="T69" fmla="*/ 50 h 258"/>
                <a:gd name="T70" fmla="*/ 296 w 368"/>
                <a:gd name="T71" fmla="*/ 40 h 258"/>
                <a:gd name="T72" fmla="*/ 264 w 368"/>
                <a:gd name="T73" fmla="*/ 28 h 258"/>
                <a:gd name="T74" fmla="*/ 222 w 368"/>
                <a:gd name="T75" fmla="*/ 8 h 258"/>
                <a:gd name="T76" fmla="*/ 190 w 368"/>
                <a:gd name="T77" fmla="*/ 0 h 258"/>
                <a:gd name="T78" fmla="*/ 0 w 368"/>
                <a:gd name="T79" fmla="*/ 60 h 25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68"/>
                <a:gd name="T121" fmla="*/ 0 h 258"/>
                <a:gd name="T122" fmla="*/ 368 w 368"/>
                <a:gd name="T123" fmla="*/ 258 h 25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68" h="258">
                  <a:moveTo>
                    <a:pt x="0" y="60"/>
                  </a:moveTo>
                  <a:lnTo>
                    <a:pt x="0" y="60"/>
                  </a:lnTo>
                  <a:lnTo>
                    <a:pt x="0" y="74"/>
                  </a:lnTo>
                  <a:lnTo>
                    <a:pt x="0" y="88"/>
                  </a:lnTo>
                  <a:lnTo>
                    <a:pt x="2" y="102"/>
                  </a:lnTo>
                  <a:lnTo>
                    <a:pt x="8" y="112"/>
                  </a:lnTo>
                  <a:lnTo>
                    <a:pt x="16" y="120"/>
                  </a:lnTo>
                  <a:lnTo>
                    <a:pt x="26" y="126"/>
                  </a:lnTo>
                  <a:lnTo>
                    <a:pt x="46" y="138"/>
                  </a:lnTo>
                  <a:lnTo>
                    <a:pt x="68" y="148"/>
                  </a:lnTo>
                  <a:lnTo>
                    <a:pt x="64" y="154"/>
                  </a:lnTo>
                  <a:lnTo>
                    <a:pt x="60" y="160"/>
                  </a:lnTo>
                  <a:lnTo>
                    <a:pt x="52" y="170"/>
                  </a:lnTo>
                  <a:lnTo>
                    <a:pt x="48" y="174"/>
                  </a:lnTo>
                  <a:lnTo>
                    <a:pt x="44" y="180"/>
                  </a:lnTo>
                  <a:lnTo>
                    <a:pt x="44" y="186"/>
                  </a:lnTo>
                  <a:lnTo>
                    <a:pt x="44" y="194"/>
                  </a:lnTo>
                  <a:lnTo>
                    <a:pt x="48" y="204"/>
                  </a:lnTo>
                  <a:lnTo>
                    <a:pt x="56" y="214"/>
                  </a:lnTo>
                  <a:lnTo>
                    <a:pt x="66" y="224"/>
                  </a:lnTo>
                  <a:lnTo>
                    <a:pt x="80" y="232"/>
                  </a:lnTo>
                  <a:lnTo>
                    <a:pt x="94" y="236"/>
                  </a:lnTo>
                  <a:lnTo>
                    <a:pt x="104" y="236"/>
                  </a:lnTo>
                  <a:lnTo>
                    <a:pt x="112" y="234"/>
                  </a:lnTo>
                  <a:lnTo>
                    <a:pt x="122" y="232"/>
                  </a:lnTo>
                  <a:lnTo>
                    <a:pt x="130" y="228"/>
                  </a:lnTo>
                  <a:lnTo>
                    <a:pt x="140" y="220"/>
                  </a:lnTo>
                  <a:lnTo>
                    <a:pt x="150" y="212"/>
                  </a:lnTo>
                  <a:lnTo>
                    <a:pt x="160" y="220"/>
                  </a:lnTo>
                  <a:lnTo>
                    <a:pt x="170" y="228"/>
                  </a:lnTo>
                  <a:lnTo>
                    <a:pt x="190" y="244"/>
                  </a:lnTo>
                  <a:lnTo>
                    <a:pt x="202" y="250"/>
                  </a:lnTo>
                  <a:lnTo>
                    <a:pt x="212" y="256"/>
                  </a:lnTo>
                  <a:lnTo>
                    <a:pt x="224" y="258"/>
                  </a:lnTo>
                  <a:lnTo>
                    <a:pt x="236" y="256"/>
                  </a:lnTo>
                  <a:lnTo>
                    <a:pt x="246" y="252"/>
                  </a:lnTo>
                  <a:lnTo>
                    <a:pt x="252" y="248"/>
                  </a:lnTo>
                  <a:lnTo>
                    <a:pt x="256" y="244"/>
                  </a:lnTo>
                  <a:lnTo>
                    <a:pt x="260" y="238"/>
                  </a:lnTo>
                  <a:lnTo>
                    <a:pt x="266" y="226"/>
                  </a:lnTo>
                  <a:lnTo>
                    <a:pt x="270" y="220"/>
                  </a:lnTo>
                  <a:lnTo>
                    <a:pt x="274" y="214"/>
                  </a:lnTo>
                  <a:lnTo>
                    <a:pt x="280" y="210"/>
                  </a:lnTo>
                  <a:lnTo>
                    <a:pt x="288" y="206"/>
                  </a:lnTo>
                  <a:lnTo>
                    <a:pt x="306" y="202"/>
                  </a:lnTo>
                  <a:lnTo>
                    <a:pt x="324" y="198"/>
                  </a:lnTo>
                  <a:lnTo>
                    <a:pt x="340" y="194"/>
                  </a:lnTo>
                  <a:lnTo>
                    <a:pt x="350" y="188"/>
                  </a:lnTo>
                  <a:lnTo>
                    <a:pt x="358" y="182"/>
                  </a:lnTo>
                  <a:lnTo>
                    <a:pt x="364" y="174"/>
                  </a:lnTo>
                  <a:lnTo>
                    <a:pt x="368" y="166"/>
                  </a:lnTo>
                  <a:lnTo>
                    <a:pt x="368" y="158"/>
                  </a:lnTo>
                  <a:lnTo>
                    <a:pt x="368" y="148"/>
                  </a:lnTo>
                  <a:lnTo>
                    <a:pt x="366" y="138"/>
                  </a:lnTo>
                  <a:lnTo>
                    <a:pt x="360" y="126"/>
                  </a:lnTo>
                  <a:lnTo>
                    <a:pt x="354" y="116"/>
                  </a:lnTo>
                  <a:lnTo>
                    <a:pt x="348" y="108"/>
                  </a:lnTo>
                  <a:lnTo>
                    <a:pt x="334" y="90"/>
                  </a:lnTo>
                  <a:lnTo>
                    <a:pt x="318" y="74"/>
                  </a:lnTo>
                  <a:lnTo>
                    <a:pt x="304" y="58"/>
                  </a:lnTo>
                  <a:lnTo>
                    <a:pt x="298" y="50"/>
                  </a:lnTo>
                  <a:lnTo>
                    <a:pt x="296" y="46"/>
                  </a:lnTo>
                  <a:lnTo>
                    <a:pt x="296" y="40"/>
                  </a:lnTo>
                  <a:lnTo>
                    <a:pt x="264" y="28"/>
                  </a:lnTo>
                  <a:lnTo>
                    <a:pt x="222" y="8"/>
                  </a:lnTo>
                  <a:lnTo>
                    <a:pt x="200" y="2"/>
                  </a:lnTo>
                  <a:lnTo>
                    <a:pt x="190" y="0"/>
                  </a:lnTo>
                  <a:lnTo>
                    <a:pt x="180" y="0"/>
                  </a:lnTo>
                  <a:lnTo>
                    <a:pt x="0" y="60"/>
                  </a:lnTo>
                  <a:close/>
                </a:path>
              </a:pathLst>
            </a:custGeom>
            <a:solidFill>
              <a:srgbClr val="91CD2D"/>
            </a:solidFill>
            <a:ln w="9525">
              <a:noFill/>
              <a:round/>
              <a:headEnd/>
              <a:tailEnd/>
            </a:ln>
          </p:spPr>
          <p:txBody>
            <a:bodyPr/>
            <a:lstStyle/>
            <a:p>
              <a:endParaRPr lang="fr-FR">
                <a:latin typeface="Calibri" pitchFamily="34" charset="0"/>
              </a:endParaRPr>
            </a:p>
          </p:txBody>
        </p:sp>
        <p:sp>
          <p:nvSpPr>
            <p:cNvPr id="168" name="Freeform 8"/>
            <p:cNvSpPr>
              <a:spLocks/>
            </p:cNvSpPr>
            <p:nvPr/>
          </p:nvSpPr>
          <p:spPr bwMode="auto">
            <a:xfrm>
              <a:off x="2835" y="1946"/>
              <a:ext cx="344" cy="404"/>
            </a:xfrm>
            <a:custGeom>
              <a:avLst/>
              <a:gdLst>
                <a:gd name="T0" fmla="*/ 84 w 344"/>
                <a:gd name="T1" fmla="*/ 96 h 404"/>
                <a:gd name="T2" fmla="*/ 26 w 344"/>
                <a:gd name="T3" fmla="*/ 142 h 404"/>
                <a:gd name="T4" fmla="*/ 8 w 344"/>
                <a:gd name="T5" fmla="*/ 160 h 404"/>
                <a:gd name="T6" fmla="*/ 0 w 344"/>
                <a:gd name="T7" fmla="*/ 182 h 404"/>
                <a:gd name="T8" fmla="*/ 0 w 344"/>
                <a:gd name="T9" fmla="*/ 206 h 404"/>
                <a:gd name="T10" fmla="*/ 4 w 344"/>
                <a:gd name="T11" fmla="*/ 220 h 404"/>
                <a:gd name="T12" fmla="*/ 16 w 344"/>
                <a:gd name="T13" fmla="*/ 240 h 404"/>
                <a:gd name="T14" fmla="*/ 42 w 344"/>
                <a:gd name="T15" fmla="*/ 262 h 404"/>
                <a:gd name="T16" fmla="*/ 62 w 344"/>
                <a:gd name="T17" fmla="*/ 276 h 404"/>
                <a:gd name="T18" fmla="*/ 58 w 344"/>
                <a:gd name="T19" fmla="*/ 282 h 404"/>
                <a:gd name="T20" fmla="*/ 44 w 344"/>
                <a:gd name="T21" fmla="*/ 296 h 404"/>
                <a:gd name="T22" fmla="*/ 32 w 344"/>
                <a:gd name="T23" fmla="*/ 310 h 404"/>
                <a:gd name="T24" fmla="*/ 30 w 344"/>
                <a:gd name="T25" fmla="*/ 316 h 404"/>
                <a:gd name="T26" fmla="*/ 28 w 344"/>
                <a:gd name="T27" fmla="*/ 346 h 404"/>
                <a:gd name="T28" fmla="*/ 32 w 344"/>
                <a:gd name="T29" fmla="*/ 374 h 404"/>
                <a:gd name="T30" fmla="*/ 36 w 344"/>
                <a:gd name="T31" fmla="*/ 384 h 404"/>
                <a:gd name="T32" fmla="*/ 50 w 344"/>
                <a:gd name="T33" fmla="*/ 398 h 404"/>
                <a:gd name="T34" fmla="*/ 62 w 344"/>
                <a:gd name="T35" fmla="*/ 402 h 404"/>
                <a:gd name="T36" fmla="*/ 86 w 344"/>
                <a:gd name="T37" fmla="*/ 402 h 404"/>
                <a:gd name="T38" fmla="*/ 104 w 344"/>
                <a:gd name="T39" fmla="*/ 396 h 404"/>
                <a:gd name="T40" fmla="*/ 116 w 344"/>
                <a:gd name="T41" fmla="*/ 382 h 404"/>
                <a:gd name="T42" fmla="*/ 126 w 344"/>
                <a:gd name="T43" fmla="*/ 358 h 404"/>
                <a:gd name="T44" fmla="*/ 136 w 344"/>
                <a:gd name="T45" fmla="*/ 366 h 404"/>
                <a:gd name="T46" fmla="*/ 162 w 344"/>
                <a:gd name="T47" fmla="*/ 376 h 404"/>
                <a:gd name="T48" fmla="*/ 190 w 344"/>
                <a:gd name="T49" fmla="*/ 376 h 404"/>
                <a:gd name="T50" fmla="*/ 214 w 344"/>
                <a:gd name="T51" fmla="*/ 366 h 404"/>
                <a:gd name="T52" fmla="*/ 220 w 344"/>
                <a:gd name="T53" fmla="*/ 354 h 404"/>
                <a:gd name="T54" fmla="*/ 222 w 344"/>
                <a:gd name="T55" fmla="*/ 350 h 404"/>
                <a:gd name="T56" fmla="*/ 220 w 344"/>
                <a:gd name="T57" fmla="*/ 342 h 404"/>
                <a:gd name="T58" fmla="*/ 222 w 344"/>
                <a:gd name="T59" fmla="*/ 338 h 404"/>
                <a:gd name="T60" fmla="*/ 230 w 344"/>
                <a:gd name="T61" fmla="*/ 330 h 404"/>
                <a:gd name="T62" fmla="*/ 252 w 344"/>
                <a:gd name="T63" fmla="*/ 326 h 404"/>
                <a:gd name="T64" fmla="*/ 278 w 344"/>
                <a:gd name="T65" fmla="*/ 326 h 404"/>
                <a:gd name="T66" fmla="*/ 294 w 344"/>
                <a:gd name="T67" fmla="*/ 320 h 404"/>
                <a:gd name="T68" fmla="*/ 302 w 344"/>
                <a:gd name="T69" fmla="*/ 312 h 404"/>
                <a:gd name="T70" fmla="*/ 304 w 344"/>
                <a:gd name="T71" fmla="*/ 306 h 404"/>
                <a:gd name="T72" fmla="*/ 302 w 344"/>
                <a:gd name="T73" fmla="*/ 286 h 404"/>
                <a:gd name="T74" fmla="*/ 290 w 344"/>
                <a:gd name="T75" fmla="*/ 266 h 404"/>
                <a:gd name="T76" fmla="*/ 270 w 344"/>
                <a:gd name="T77" fmla="*/ 238 h 404"/>
                <a:gd name="T78" fmla="*/ 268 w 344"/>
                <a:gd name="T79" fmla="*/ 230 h 404"/>
                <a:gd name="T80" fmla="*/ 276 w 344"/>
                <a:gd name="T81" fmla="*/ 214 h 404"/>
                <a:gd name="T82" fmla="*/ 292 w 344"/>
                <a:gd name="T83" fmla="*/ 202 h 404"/>
                <a:gd name="T84" fmla="*/ 320 w 344"/>
                <a:gd name="T85" fmla="*/ 186 h 404"/>
                <a:gd name="T86" fmla="*/ 326 w 344"/>
                <a:gd name="T87" fmla="*/ 180 h 404"/>
                <a:gd name="T88" fmla="*/ 342 w 344"/>
                <a:gd name="T89" fmla="*/ 158 h 404"/>
                <a:gd name="T90" fmla="*/ 344 w 344"/>
                <a:gd name="T91" fmla="*/ 144 h 404"/>
                <a:gd name="T92" fmla="*/ 340 w 344"/>
                <a:gd name="T93" fmla="*/ 122 h 404"/>
                <a:gd name="T94" fmla="*/ 322 w 344"/>
                <a:gd name="T95" fmla="*/ 94 h 404"/>
                <a:gd name="T96" fmla="*/ 292 w 344"/>
                <a:gd name="T97" fmla="*/ 70 h 404"/>
                <a:gd name="T98" fmla="*/ 222 w 344"/>
                <a:gd name="T99" fmla="*/ 26 h 404"/>
                <a:gd name="T100" fmla="*/ 84 w 344"/>
                <a:gd name="T101" fmla="*/ 96 h 40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44"/>
                <a:gd name="T154" fmla="*/ 0 h 404"/>
                <a:gd name="T155" fmla="*/ 344 w 344"/>
                <a:gd name="T156" fmla="*/ 404 h 40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44" h="404">
                  <a:moveTo>
                    <a:pt x="84" y="96"/>
                  </a:moveTo>
                  <a:lnTo>
                    <a:pt x="84" y="96"/>
                  </a:lnTo>
                  <a:lnTo>
                    <a:pt x="44" y="126"/>
                  </a:lnTo>
                  <a:lnTo>
                    <a:pt x="26" y="142"/>
                  </a:lnTo>
                  <a:lnTo>
                    <a:pt x="8" y="160"/>
                  </a:lnTo>
                  <a:lnTo>
                    <a:pt x="2" y="170"/>
                  </a:lnTo>
                  <a:lnTo>
                    <a:pt x="0" y="182"/>
                  </a:lnTo>
                  <a:lnTo>
                    <a:pt x="0" y="194"/>
                  </a:lnTo>
                  <a:lnTo>
                    <a:pt x="0" y="206"/>
                  </a:lnTo>
                  <a:lnTo>
                    <a:pt x="4" y="220"/>
                  </a:lnTo>
                  <a:lnTo>
                    <a:pt x="8" y="232"/>
                  </a:lnTo>
                  <a:lnTo>
                    <a:pt x="16" y="240"/>
                  </a:lnTo>
                  <a:lnTo>
                    <a:pt x="24" y="248"/>
                  </a:lnTo>
                  <a:lnTo>
                    <a:pt x="42" y="262"/>
                  </a:lnTo>
                  <a:lnTo>
                    <a:pt x="52" y="268"/>
                  </a:lnTo>
                  <a:lnTo>
                    <a:pt x="62" y="276"/>
                  </a:lnTo>
                  <a:lnTo>
                    <a:pt x="58" y="282"/>
                  </a:lnTo>
                  <a:lnTo>
                    <a:pt x="54" y="288"/>
                  </a:lnTo>
                  <a:lnTo>
                    <a:pt x="44" y="296"/>
                  </a:lnTo>
                  <a:lnTo>
                    <a:pt x="36" y="304"/>
                  </a:lnTo>
                  <a:lnTo>
                    <a:pt x="32" y="310"/>
                  </a:lnTo>
                  <a:lnTo>
                    <a:pt x="30" y="316"/>
                  </a:lnTo>
                  <a:lnTo>
                    <a:pt x="30" y="330"/>
                  </a:lnTo>
                  <a:lnTo>
                    <a:pt x="28" y="346"/>
                  </a:lnTo>
                  <a:lnTo>
                    <a:pt x="30" y="360"/>
                  </a:lnTo>
                  <a:lnTo>
                    <a:pt x="32" y="374"/>
                  </a:lnTo>
                  <a:lnTo>
                    <a:pt x="36" y="384"/>
                  </a:lnTo>
                  <a:lnTo>
                    <a:pt x="42" y="392"/>
                  </a:lnTo>
                  <a:lnTo>
                    <a:pt x="50" y="398"/>
                  </a:lnTo>
                  <a:lnTo>
                    <a:pt x="62" y="402"/>
                  </a:lnTo>
                  <a:lnTo>
                    <a:pt x="74" y="404"/>
                  </a:lnTo>
                  <a:lnTo>
                    <a:pt x="86" y="402"/>
                  </a:lnTo>
                  <a:lnTo>
                    <a:pt x="94" y="400"/>
                  </a:lnTo>
                  <a:lnTo>
                    <a:pt x="104" y="396"/>
                  </a:lnTo>
                  <a:lnTo>
                    <a:pt x="110" y="390"/>
                  </a:lnTo>
                  <a:lnTo>
                    <a:pt x="116" y="382"/>
                  </a:lnTo>
                  <a:lnTo>
                    <a:pt x="122" y="370"/>
                  </a:lnTo>
                  <a:lnTo>
                    <a:pt x="126" y="358"/>
                  </a:lnTo>
                  <a:lnTo>
                    <a:pt x="136" y="366"/>
                  </a:lnTo>
                  <a:lnTo>
                    <a:pt x="148" y="372"/>
                  </a:lnTo>
                  <a:lnTo>
                    <a:pt x="162" y="376"/>
                  </a:lnTo>
                  <a:lnTo>
                    <a:pt x="176" y="378"/>
                  </a:lnTo>
                  <a:lnTo>
                    <a:pt x="190" y="376"/>
                  </a:lnTo>
                  <a:lnTo>
                    <a:pt x="204" y="372"/>
                  </a:lnTo>
                  <a:lnTo>
                    <a:pt x="214" y="366"/>
                  </a:lnTo>
                  <a:lnTo>
                    <a:pt x="218" y="360"/>
                  </a:lnTo>
                  <a:lnTo>
                    <a:pt x="220" y="354"/>
                  </a:lnTo>
                  <a:lnTo>
                    <a:pt x="222" y="350"/>
                  </a:lnTo>
                  <a:lnTo>
                    <a:pt x="220" y="346"/>
                  </a:lnTo>
                  <a:lnTo>
                    <a:pt x="220" y="342"/>
                  </a:lnTo>
                  <a:lnTo>
                    <a:pt x="222" y="338"/>
                  </a:lnTo>
                  <a:lnTo>
                    <a:pt x="226" y="334"/>
                  </a:lnTo>
                  <a:lnTo>
                    <a:pt x="230" y="330"/>
                  </a:lnTo>
                  <a:lnTo>
                    <a:pt x="240" y="326"/>
                  </a:lnTo>
                  <a:lnTo>
                    <a:pt x="252" y="326"/>
                  </a:lnTo>
                  <a:lnTo>
                    <a:pt x="266" y="326"/>
                  </a:lnTo>
                  <a:lnTo>
                    <a:pt x="278" y="326"/>
                  </a:lnTo>
                  <a:lnTo>
                    <a:pt x="290" y="322"/>
                  </a:lnTo>
                  <a:lnTo>
                    <a:pt x="294" y="320"/>
                  </a:lnTo>
                  <a:lnTo>
                    <a:pt x="298" y="316"/>
                  </a:lnTo>
                  <a:lnTo>
                    <a:pt x="302" y="312"/>
                  </a:lnTo>
                  <a:lnTo>
                    <a:pt x="304" y="306"/>
                  </a:lnTo>
                  <a:lnTo>
                    <a:pt x="306" y="296"/>
                  </a:lnTo>
                  <a:lnTo>
                    <a:pt x="302" y="286"/>
                  </a:lnTo>
                  <a:lnTo>
                    <a:pt x="296" y="276"/>
                  </a:lnTo>
                  <a:lnTo>
                    <a:pt x="290" y="266"/>
                  </a:lnTo>
                  <a:lnTo>
                    <a:pt x="276" y="248"/>
                  </a:lnTo>
                  <a:lnTo>
                    <a:pt x="270" y="238"/>
                  </a:lnTo>
                  <a:lnTo>
                    <a:pt x="268" y="230"/>
                  </a:lnTo>
                  <a:lnTo>
                    <a:pt x="270" y="222"/>
                  </a:lnTo>
                  <a:lnTo>
                    <a:pt x="276" y="214"/>
                  </a:lnTo>
                  <a:lnTo>
                    <a:pt x="284" y="208"/>
                  </a:lnTo>
                  <a:lnTo>
                    <a:pt x="292" y="202"/>
                  </a:lnTo>
                  <a:lnTo>
                    <a:pt x="312" y="190"/>
                  </a:lnTo>
                  <a:lnTo>
                    <a:pt x="320" y="186"/>
                  </a:lnTo>
                  <a:lnTo>
                    <a:pt x="326" y="180"/>
                  </a:lnTo>
                  <a:lnTo>
                    <a:pt x="338" y="166"/>
                  </a:lnTo>
                  <a:lnTo>
                    <a:pt x="342" y="158"/>
                  </a:lnTo>
                  <a:lnTo>
                    <a:pt x="344" y="150"/>
                  </a:lnTo>
                  <a:lnTo>
                    <a:pt x="344" y="144"/>
                  </a:lnTo>
                  <a:lnTo>
                    <a:pt x="344" y="136"/>
                  </a:lnTo>
                  <a:lnTo>
                    <a:pt x="340" y="122"/>
                  </a:lnTo>
                  <a:lnTo>
                    <a:pt x="332" y="108"/>
                  </a:lnTo>
                  <a:lnTo>
                    <a:pt x="322" y="94"/>
                  </a:lnTo>
                  <a:lnTo>
                    <a:pt x="308" y="82"/>
                  </a:lnTo>
                  <a:lnTo>
                    <a:pt x="292" y="70"/>
                  </a:lnTo>
                  <a:lnTo>
                    <a:pt x="258" y="46"/>
                  </a:lnTo>
                  <a:lnTo>
                    <a:pt x="222" y="26"/>
                  </a:lnTo>
                  <a:lnTo>
                    <a:pt x="166" y="0"/>
                  </a:lnTo>
                  <a:lnTo>
                    <a:pt x="84" y="96"/>
                  </a:lnTo>
                  <a:close/>
                </a:path>
              </a:pathLst>
            </a:custGeom>
            <a:solidFill>
              <a:srgbClr val="91CD2D"/>
            </a:solidFill>
            <a:ln w="9525">
              <a:noFill/>
              <a:round/>
              <a:headEnd/>
              <a:tailEnd/>
            </a:ln>
          </p:spPr>
          <p:txBody>
            <a:bodyPr/>
            <a:lstStyle/>
            <a:p>
              <a:endParaRPr lang="fr-FR">
                <a:latin typeface="Calibri" pitchFamily="34" charset="0"/>
              </a:endParaRPr>
            </a:p>
          </p:txBody>
        </p:sp>
        <p:sp>
          <p:nvSpPr>
            <p:cNvPr id="169" name="Freeform 9"/>
            <p:cNvSpPr>
              <a:spLocks/>
            </p:cNvSpPr>
            <p:nvPr/>
          </p:nvSpPr>
          <p:spPr bwMode="auto">
            <a:xfrm>
              <a:off x="2481" y="1844"/>
              <a:ext cx="768" cy="520"/>
            </a:xfrm>
            <a:custGeom>
              <a:avLst/>
              <a:gdLst>
                <a:gd name="T0" fmla="*/ 48 w 768"/>
                <a:gd name="T1" fmla="*/ 50 h 520"/>
                <a:gd name="T2" fmla="*/ 40 w 768"/>
                <a:gd name="T3" fmla="*/ 70 h 520"/>
                <a:gd name="T4" fmla="*/ 14 w 768"/>
                <a:gd name="T5" fmla="*/ 92 h 520"/>
                <a:gd name="T6" fmla="*/ 2 w 768"/>
                <a:gd name="T7" fmla="*/ 130 h 520"/>
                <a:gd name="T8" fmla="*/ 0 w 768"/>
                <a:gd name="T9" fmla="*/ 154 h 520"/>
                <a:gd name="T10" fmla="*/ 2 w 768"/>
                <a:gd name="T11" fmla="*/ 166 h 520"/>
                <a:gd name="T12" fmla="*/ 24 w 768"/>
                <a:gd name="T13" fmla="*/ 180 h 520"/>
                <a:gd name="T14" fmla="*/ 30 w 768"/>
                <a:gd name="T15" fmla="*/ 192 h 520"/>
                <a:gd name="T16" fmla="*/ 20 w 768"/>
                <a:gd name="T17" fmla="*/ 220 h 520"/>
                <a:gd name="T18" fmla="*/ 22 w 768"/>
                <a:gd name="T19" fmla="*/ 232 h 520"/>
                <a:gd name="T20" fmla="*/ 38 w 768"/>
                <a:gd name="T21" fmla="*/ 248 h 520"/>
                <a:gd name="T22" fmla="*/ 54 w 768"/>
                <a:gd name="T23" fmla="*/ 264 h 520"/>
                <a:gd name="T24" fmla="*/ 70 w 768"/>
                <a:gd name="T25" fmla="*/ 296 h 520"/>
                <a:gd name="T26" fmla="*/ 80 w 768"/>
                <a:gd name="T27" fmla="*/ 304 h 520"/>
                <a:gd name="T28" fmla="*/ 72 w 768"/>
                <a:gd name="T29" fmla="*/ 324 h 520"/>
                <a:gd name="T30" fmla="*/ 56 w 768"/>
                <a:gd name="T31" fmla="*/ 344 h 520"/>
                <a:gd name="T32" fmla="*/ 50 w 768"/>
                <a:gd name="T33" fmla="*/ 360 h 520"/>
                <a:gd name="T34" fmla="*/ 56 w 768"/>
                <a:gd name="T35" fmla="*/ 382 h 520"/>
                <a:gd name="T36" fmla="*/ 80 w 768"/>
                <a:gd name="T37" fmla="*/ 398 h 520"/>
                <a:gd name="T38" fmla="*/ 134 w 768"/>
                <a:gd name="T39" fmla="*/ 400 h 520"/>
                <a:gd name="T40" fmla="*/ 138 w 768"/>
                <a:gd name="T41" fmla="*/ 418 h 520"/>
                <a:gd name="T42" fmla="*/ 160 w 768"/>
                <a:gd name="T43" fmla="*/ 440 h 520"/>
                <a:gd name="T44" fmla="*/ 224 w 768"/>
                <a:gd name="T45" fmla="*/ 462 h 520"/>
                <a:gd name="T46" fmla="*/ 270 w 768"/>
                <a:gd name="T47" fmla="*/ 464 h 520"/>
                <a:gd name="T48" fmla="*/ 284 w 768"/>
                <a:gd name="T49" fmla="*/ 456 h 520"/>
                <a:gd name="T50" fmla="*/ 294 w 768"/>
                <a:gd name="T51" fmla="*/ 484 h 520"/>
                <a:gd name="T52" fmla="*/ 320 w 768"/>
                <a:gd name="T53" fmla="*/ 494 h 520"/>
                <a:gd name="T54" fmla="*/ 384 w 768"/>
                <a:gd name="T55" fmla="*/ 498 h 520"/>
                <a:gd name="T56" fmla="*/ 404 w 768"/>
                <a:gd name="T57" fmla="*/ 510 h 520"/>
                <a:gd name="T58" fmla="*/ 416 w 768"/>
                <a:gd name="T59" fmla="*/ 520 h 520"/>
                <a:gd name="T60" fmla="*/ 440 w 768"/>
                <a:gd name="T61" fmla="*/ 518 h 520"/>
                <a:gd name="T62" fmla="*/ 466 w 768"/>
                <a:gd name="T63" fmla="*/ 486 h 520"/>
                <a:gd name="T64" fmla="*/ 486 w 768"/>
                <a:gd name="T65" fmla="*/ 446 h 520"/>
                <a:gd name="T66" fmla="*/ 506 w 768"/>
                <a:gd name="T67" fmla="*/ 452 h 520"/>
                <a:gd name="T68" fmla="*/ 526 w 768"/>
                <a:gd name="T69" fmla="*/ 448 h 520"/>
                <a:gd name="T70" fmla="*/ 552 w 768"/>
                <a:gd name="T71" fmla="*/ 438 h 520"/>
                <a:gd name="T72" fmla="*/ 574 w 768"/>
                <a:gd name="T73" fmla="*/ 440 h 520"/>
                <a:gd name="T74" fmla="*/ 632 w 768"/>
                <a:gd name="T75" fmla="*/ 456 h 520"/>
                <a:gd name="T76" fmla="*/ 654 w 768"/>
                <a:gd name="T77" fmla="*/ 452 h 520"/>
                <a:gd name="T78" fmla="*/ 668 w 768"/>
                <a:gd name="T79" fmla="*/ 440 h 520"/>
                <a:gd name="T80" fmla="*/ 668 w 768"/>
                <a:gd name="T81" fmla="*/ 412 h 520"/>
                <a:gd name="T82" fmla="*/ 666 w 768"/>
                <a:gd name="T83" fmla="*/ 362 h 520"/>
                <a:gd name="T84" fmla="*/ 676 w 768"/>
                <a:gd name="T85" fmla="*/ 348 h 520"/>
                <a:gd name="T86" fmla="*/ 706 w 768"/>
                <a:gd name="T87" fmla="*/ 338 h 520"/>
                <a:gd name="T88" fmla="*/ 746 w 768"/>
                <a:gd name="T89" fmla="*/ 328 h 520"/>
                <a:gd name="T90" fmla="*/ 762 w 768"/>
                <a:gd name="T91" fmla="*/ 310 h 520"/>
                <a:gd name="T92" fmla="*/ 768 w 768"/>
                <a:gd name="T93" fmla="*/ 276 h 520"/>
                <a:gd name="T94" fmla="*/ 750 w 768"/>
                <a:gd name="T95" fmla="*/ 210 h 520"/>
                <a:gd name="T96" fmla="*/ 730 w 768"/>
                <a:gd name="T97" fmla="*/ 148 h 520"/>
                <a:gd name="T98" fmla="*/ 730 w 768"/>
                <a:gd name="T99" fmla="*/ 124 h 520"/>
                <a:gd name="T100" fmla="*/ 734 w 768"/>
                <a:gd name="T101" fmla="*/ 82 h 520"/>
                <a:gd name="T102" fmla="*/ 710 w 768"/>
                <a:gd name="T103" fmla="*/ 54 h 520"/>
                <a:gd name="T104" fmla="*/ 658 w 768"/>
                <a:gd name="T105" fmla="*/ 24 h 520"/>
                <a:gd name="T106" fmla="*/ 598 w 768"/>
                <a:gd name="T107" fmla="*/ 4 h 520"/>
                <a:gd name="T108" fmla="*/ 42 w 768"/>
                <a:gd name="T109" fmla="*/ 42 h 52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68"/>
                <a:gd name="T166" fmla="*/ 0 h 520"/>
                <a:gd name="T167" fmla="*/ 768 w 768"/>
                <a:gd name="T168" fmla="*/ 520 h 52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68" h="520">
                  <a:moveTo>
                    <a:pt x="42" y="42"/>
                  </a:moveTo>
                  <a:lnTo>
                    <a:pt x="42" y="42"/>
                  </a:lnTo>
                  <a:lnTo>
                    <a:pt x="48" y="50"/>
                  </a:lnTo>
                  <a:lnTo>
                    <a:pt x="50" y="56"/>
                  </a:lnTo>
                  <a:lnTo>
                    <a:pt x="46" y="62"/>
                  </a:lnTo>
                  <a:lnTo>
                    <a:pt x="40" y="70"/>
                  </a:lnTo>
                  <a:lnTo>
                    <a:pt x="26" y="82"/>
                  </a:lnTo>
                  <a:lnTo>
                    <a:pt x="14" y="92"/>
                  </a:lnTo>
                  <a:lnTo>
                    <a:pt x="8" y="102"/>
                  </a:lnTo>
                  <a:lnTo>
                    <a:pt x="4" y="116"/>
                  </a:lnTo>
                  <a:lnTo>
                    <a:pt x="2" y="130"/>
                  </a:lnTo>
                  <a:lnTo>
                    <a:pt x="0" y="142"/>
                  </a:lnTo>
                  <a:lnTo>
                    <a:pt x="0" y="154"/>
                  </a:lnTo>
                  <a:lnTo>
                    <a:pt x="0" y="160"/>
                  </a:lnTo>
                  <a:lnTo>
                    <a:pt x="2" y="166"/>
                  </a:lnTo>
                  <a:lnTo>
                    <a:pt x="8" y="172"/>
                  </a:lnTo>
                  <a:lnTo>
                    <a:pt x="16" y="176"/>
                  </a:lnTo>
                  <a:lnTo>
                    <a:pt x="24" y="180"/>
                  </a:lnTo>
                  <a:lnTo>
                    <a:pt x="30" y="186"/>
                  </a:lnTo>
                  <a:lnTo>
                    <a:pt x="30" y="192"/>
                  </a:lnTo>
                  <a:lnTo>
                    <a:pt x="30" y="198"/>
                  </a:lnTo>
                  <a:lnTo>
                    <a:pt x="26" y="208"/>
                  </a:lnTo>
                  <a:lnTo>
                    <a:pt x="20" y="220"/>
                  </a:lnTo>
                  <a:lnTo>
                    <a:pt x="20" y="226"/>
                  </a:lnTo>
                  <a:lnTo>
                    <a:pt x="22" y="232"/>
                  </a:lnTo>
                  <a:lnTo>
                    <a:pt x="24" y="238"/>
                  </a:lnTo>
                  <a:lnTo>
                    <a:pt x="28" y="242"/>
                  </a:lnTo>
                  <a:lnTo>
                    <a:pt x="38" y="248"/>
                  </a:lnTo>
                  <a:lnTo>
                    <a:pt x="46" y="256"/>
                  </a:lnTo>
                  <a:lnTo>
                    <a:pt x="54" y="264"/>
                  </a:lnTo>
                  <a:lnTo>
                    <a:pt x="60" y="274"/>
                  </a:lnTo>
                  <a:lnTo>
                    <a:pt x="64" y="286"/>
                  </a:lnTo>
                  <a:lnTo>
                    <a:pt x="70" y="296"/>
                  </a:lnTo>
                  <a:lnTo>
                    <a:pt x="74" y="300"/>
                  </a:lnTo>
                  <a:lnTo>
                    <a:pt x="80" y="304"/>
                  </a:lnTo>
                  <a:lnTo>
                    <a:pt x="80" y="312"/>
                  </a:lnTo>
                  <a:lnTo>
                    <a:pt x="78" y="318"/>
                  </a:lnTo>
                  <a:lnTo>
                    <a:pt x="72" y="324"/>
                  </a:lnTo>
                  <a:lnTo>
                    <a:pt x="66" y="330"/>
                  </a:lnTo>
                  <a:lnTo>
                    <a:pt x="60" y="336"/>
                  </a:lnTo>
                  <a:lnTo>
                    <a:pt x="56" y="344"/>
                  </a:lnTo>
                  <a:lnTo>
                    <a:pt x="52" y="352"/>
                  </a:lnTo>
                  <a:lnTo>
                    <a:pt x="50" y="360"/>
                  </a:lnTo>
                  <a:lnTo>
                    <a:pt x="52" y="370"/>
                  </a:lnTo>
                  <a:lnTo>
                    <a:pt x="54" y="376"/>
                  </a:lnTo>
                  <a:lnTo>
                    <a:pt x="56" y="382"/>
                  </a:lnTo>
                  <a:lnTo>
                    <a:pt x="60" y="388"/>
                  </a:lnTo>
                  <a:lnTo>
                    <a:pt x="70" y="394"/>
                  </a:lnTo>
                  <a:lnTo>
                    <a:pt x="80" y="398"/>
                  </a:lnTo>
                  <a:lnTo>
                    <a:pt x="94" y="400"/>
                  </a:lnTo>
                  <a:lnTo>
                    <a:pt x="108" y="400"/>
                  </a:lnTo>
                  <a:lnTo>
                    <a:pt x="134" y="400"/>
                  </a:lnTo>
                  <a:lnTo>
                    <a:pt x="134" y="410"/>
                  </a:lnTo>
                  <a:lnTo>
                    <a:pt x="138" y="418"/>
                  </a:lnTo>
                  <a:lnTo>
                    <a:pt x="144" y="426"/>
                  </a:lnTo>
                  <a:lnTo>
                    <a:pt x="152" y="432"/>
                  </a:lnTo>
                  <a:lnTo>
                    <a:pt x="160" y="440"/>
                  </a:lnTo>
                  <a:lnTo>
                    <a:pt x="172" y="446"/>
                  </a:lnTo>
                  <a:lnTo>
                    <a:pt x="196" y="456"/>
                  </a:lnTo>
                  <a:lnTo>
                    <a:pt x="224" y="462"/>
                  </a:lnTo>
                  <a:lnTo>
                    <a:pt x="248" y="466"/>
                  </a:lnTo>
                  <a:lnTo>
                    <a:pt x="260" y="466"/>
                  </a:lnTo>
                  <a:lnTo>
                    <a:pt x="270" y="464"/>
                  </a:lnTo>
                  <a:lnTo>
                    <a:pt x="278" y="460"/>
                  </a:lnTo>
                  <a:lnTo>
                    <a:pt x="284" y="456"/>
                  </a:lnTo>
                  <a:lnTo>
                    <a:pt x="286" y="468"/>
                  </a:lnTo>
                  <a:lnTo>
                    <a:pt x="290" y="478"/>
                  </a:lnTo>
                  <a:lnTo>
                    <a:pt x="294" y="484"/>
                  </a:lnTo>
                  <a:lnTo>
                    <a:pt x="302" y="488"/>
                  </a:lnTo>
                  <a:lnTo>
                    <a:pt x="310" y="492"/>
                  </a:lnTo>
                  <a:lnTo>
                    <a:pt x="320" y="494"/>
                  </a:lnTo>
                  <a:lnTo>
                    <a:pt x="342" y="494"/>
                  </a:lnTo>
                  <a:lnTo>
                    <a:pt x="364" y="494"/>
                  </a:lnTo>
                  <a:lnTo>
                    <a:pt x="384" y="498"/>
                  </a:lnTo>
                  <a:lnTo>
                    <a:pt x="392" y="500"/>
                  </a:lnTo>
                  <a:lnTo>
                    <a:pt x="400" y="504"/>
                  </a:lnTo>
                  <a:lnTo>
                    <a:pt x="404" y="510"/>
                  </a:lnTo>
                  <a:lnTo>
                    <a:pt x="406" y="520"/>
                  </a:lnTo>
                  <a:lnTo>
                    <a:pt x="416" y="520"/>
                  </a:lnTo>
                  <a:lnTo>
                    <a:pt x="424" y="520"/>
                  </a:lnTo>
                  <a:lnTo>
                    <a:pt x="432" y="520"/>
                  </a:lnTo>
                  <a:lnTo>
                    <a:pt x="440" y="518"/>
                  </a:lnTo>
                  <a:lnTo>
                    <a:pt x="450" y="510"/>
                  </a:lnTo>
                  <a:lnTo>
                    <a:pt x="458" y="498"/>
                  </a:lnTo>
                  <a:lnTo>
                    <a:pt x="466" y="486"/>
                  </a:lnTo>
                  <a:lnTo>
                    <a:pt x="472" y="472"/>
                  </a:lnTo>
                  <a:lnTo>
                    <a:pt x="478" y="458"/>
                  </a:lnTo>
                  <a:lnTo>
                    <a:pt x="486" y="446"/>
                  </a:lnTo>
                  <a:lnTo>
                    <a:pt x="496" y="450"/>
                  </a:lnTo>
                  <a:lnTo>
                    <a:pt x="506" y="452"/>
                  </a:lnTo>
                  <a:lnTo>
                    <a:pt x="516" y="450"/>
                  </a:lnTo>
                  <a:lnTo>
                    <a:pt x="526" y="448"/>
                  </a:lnTo>
                  <a:lnTo>
                    <a:pt x="538" y="442"/>
                  </a:lnTo>
                  <a:lnTo>
                    <a:pt x="546" y="440"/>
                  </a:lnTo>
                  <a:lnTo>
                    <a:pt x="552" y="438"/>
                  </a:lnTo>
                  <a:lnTo>
                    <a:pt x="564" y="438"/>
                  </a:lnTo>
                  <a:lnTo>
                    <a:pt x="574" y="440"/>
                  </a:lnTo>
                  <a:lnTo>
                    <a:pt x="598" y="448"/>
                  </a:lnTo>
                  <a:lnTo>
                    <a:pt x="622" y="454"/>
                  </a:lnTo>
                  <a:lnTo>
                    <a:pt x="632" y="456"/>
                  </a:lnTo>
                  <a:lnTo>
                    <a:pt x="644" y="454"/>
                  </a:lnTo>
                  <a:lnTo>
                    <a:pt x="654" y="452"/>
                  </a:lnTo>
                  <a:lnTo>
                    <a:pt x="660" y="450"/>
                  </a:lnTo>
                  <a:lnTo>
                    <a:pt x="664" y="444"/>
                  </a:lnTo>
                  <a:lnTo>
                    <a:pt x="668" y="440"/>
                  </a:lnTo>
                  <a:lnTo>
                    <a:pt x="668" y="434"/>
                  </a:lnTo>
                  <a:lnTo>
                    <a:pt x="670" y="426"/>
                  </a:lnTo>
                  <a:lnTo>
                    <a:pt x="668" y="412"/>
                  </a:lnTo>
                  <a:lnTo>
                    <a:pt x="664" y="382"/>
                  </a:lnTo>
                  <a:lnTo>
                    <a:pt x="664" y="368"/>
                  </a:lnTo>
                  <a:lnTo>
                    <a:pt x="666" y="362"/>
                  </a:lnTo>
                  <a:lnTo>
                    <a:pt x="668" y="356"/>
                  </a:lnTo>
                  <a:lnTo>
                    <a:pt x="676" y="348"/>
                  </a:lnTo>
                  <a:lnTo>
                    <a:pt x="684" y="342"/>
                  </a:lnTo>
                  <a:lnTo>
                    <a:pt x="694" y="340"/>
                  </a:lnTo>
                  <a:lnTo>
                    <a:pt x="706" y="338"/>
                  </a:lnTo>
                  <a:lnTo>
                    <a:pt x="726" y="334"/>
                  </a:lnTo>
                  <a:lnTo>
                    <a:pt x="736" y="332"/>
                  </a:lnTo>
                  <a:lnTo>
                    <a:pt x="746" y="328"/>
                  </a:lnTo>
                  <a:lnTo>
                    <a:pt x="756" y="320"/>
                  </a:lnTo>
                  <a:lnTo>
                    <a:pt x="762" y="310"/>
                  </a:lnTo>
                  <a:lnTo>
                    <a:pt x="766" y="300"/>
                  </a:lnTo>
                  <a:lnTo>
                    <a:pt x="768" y="288"/>
                  </a:lnTo>
                  <a:lnTo>
                    <a:pt x="768" y="276"/>
                  </a:lnTo>
                  <a:lnTo>
                    <a:pt x="768" y="264"/>
                  </a:lnTo>
                  <a:lnTo>
                    <a:pt x="760" y="236"/>
                  </a:lnTo>
                  <a:lnTo>
                    <a:pt x="750" y="210"/>
                  </a:lnTo>
                  <a:lnTo>
                    <a:pt x="740" y="182"/>
                  </a:lnTo>
                  <a:lnTo>
                    <a:pt x="734" y="158"/>
                  </a:lnTo>
                  <a:lnTo>
                    <a:pt x="730" y="148"/>
                  </a:lnTo>
                  <a:lnTo>
                    <a:pt x="730" y="138"/>
                  </a:lnTo>
                  <a:lnTo>
                    <a:pt x="730" y="124"/>
                  </a:lnTo>
                  <a:lnTo>
                    <a:pt x="732" y="112"/>
                  </a:lnTo>
                  <a:lnTo>
                    <a:pt x="736" y="90"/>
                  </a:lnTo>
                  <a:lnTo>
                    <a:pt x="734" y="82"/>
                  </a:lnTo>
                  <a:lnTo>
                    <a:pt x="730" y="72"/>
                  </a:lnTo>
                  <a:lnTo>
                    <a:pt x="722" y="64"/>
                  </a:lnTo>
                  <a:lnTo>
                    <a:pt x="710" y="54"/>
                  </a:lnTo>
                  <a:lnTo>
                    <a:pt x="676" y="34"/>
                  </a:lnTo>
                  <a:lnTo>
                    <a:pt x="658" y="24"/>
                  </a:lnTo>
                  <a:lnTo>
                    <a:pt x="638" y="16"/>
                  </a:lnTo>
                  <a:lnTo>
                    <a:pt x="618" y="8"/>
                  </a:lnTo>
                  <a:lnTo>
                    <a:pt x="598" y="4"/>
                  </a:lnTo>
                  <a:lnTo>
                    <a:pt x="580" y="0"/>
                  </a:lnTo>
                  <a:lnTo>
                    <a:pt x="560" y="0"/>
                  </a:lnTo>
                  <a:lnTo>
                    <a:pt x="42" y="42"/>
                  </a:lnTo>
                  <a:close/>
                </a:path>
              </a:pathLst>
            </a:custGeom>
            <a:solidFill>
              <a:srgbClr val="91CD2D"/>
            </a:solidFill>
            <a:ln w="9525">
              <a:noFill/>
              <a:round/>
              <a:headEnd/>
              <a:tailEnd/>
            </a:ln>
          </p:spPr>
          <p:txBody>
            <a:bodyPr/>
            <a:lstStyle/>
            <a:p>
              <a:endParaRPr lang="fr-FR">
                <a:latin typeface="Calibri" pitchFamily="34" charset="0"/>
              </a:endParaRPr>
            </a:p>
          </p:txBody>
        </p:sp>
        <p:sp>
          <p:nvSpPr>
            <p:cNvPr id="170" name="Freeform 11"/>
            <p:cNvSpPr>
              <a:spLocks/>
            </p:cNvSpPr>
            <p:nvPr/>
          </p:nvSpPr>
          <p:spPr bwMode="auto">
            <a:xfrm>
              <a:off x="2791" y="1952"/>
              <a:ext cx="248" cy="470"/>
            </a:xfrm>
            <a:custGeom>
              <a:avLst/>
              <a:gdLst>
                <a:gd name="T0" fmla="*/ 226 w 248"/>
                <a:gd name="T1" fmla="*/ 172 h 470"/>
                <a:gd name="T2" fmla="*/ 210 w 248"/>
                <a:gd name="T3" fmla="*/ 174 h 470"/>
                <a:gd name="T4" fmla="*/ 202 w 248"/>
                <a:gd name="T5" fmla="*/ 182 h 470"/>
                <a:gd name="T6" fmla="*/ 172 w 248"/>
                <a:gd name="T7" fmla="*/ 228 h 470"/>
                <a:gd name="T8" fmla="*/ 134 w 248"/>
                <a:gd name="T9" fmla="*/ 290 h 470"/>
                <a:gd name="T10" fmla="*/ 122 w 248"/>
                <a:gd name="T11" fmla="*/ 312 h 470"/>
                <a:gd name="T12" fmla="*/ 112 w 248"/>
                <a:gd name="T13" fmla="*/ 318 h 470"/>
                <a:gd name="T14" fmla="*/ 110 w 248"/>
                <a:gd name="T15" fmla="*/ 298 h 470"/>
                <a:gd name="T16" fmla="*/ 120 w 248"/>
                <a:gd name="T17" fmla="*/ 264 h 470"/>
                <a:gd name="T18" fmla="*/ 128 w 248"/>
                <a:gd name="T19" fmla="*/ 230 h 470"/>
                <a:gd name="T20" fmla="*/ 156 w 248"/>
                <a:gd name="T21" fmla="*/ 126 h 470"/>
                <a:gd name="T22" fmla="*/ 176 w 248"/>
                <a:gd name="T23" fmla="*/ 22 h 470"/>
                <a:gd name="T24" fmla="*/ 170 w 248"/>
                <a:gd name="T25" fmla="*/ 36 h 470"/>
                <a:gd name="T26" fmla="*/ 144 w 248"/>
                <a:gd name="T27" fmla="*/ 134 h 470"/>
                <a:gd name="T28" fmla="*/ 144 w 248"/>
                <a:gd name="T29" fmla="*/ 120 h 470"/>
                <a:gd name="T30" fmla="*/ 142 w 248"/>
                <a:gd name="T31" fmla="*/ 114 h 470"/>
                <a:gd name="T32" fmla="*/ 142 w 248"/>
                <a:gd name="T33" fmla="*/ 82 h 470"/>
                <a:gd name="T34" fmla="*/ 140 w 248"/>
                <a:gd name="T35" fmla="*/ 136 h 470"/>
                <a:gd name="T36" fmla="*/ 136 w 248"/>
                <a:gd name="T37" fmla="*/ 152 h 470"/>
                <a:gd name="T38" fmla="*/ 120 w 248"/>
                <a:gd name="T39" fmla="*/ 218 h 470"/>
                <a:gd name="T40" fmla="*/ 98 w 248"/>
                <a:gd name="T41" fmla="*/ 266 h 470"/>
                <a:gd name="T42" fmla="*/ 92 w 248"/>
                <a:gd name="T43" fmla="*/ 268 h 470"/>
                <a:gd name="T44" fmla="*/ 72 w 248"/>
                <a:gd name="T45" fmla="*/ 238 h 470"/>
                <a:gd name="T46" fmla="*/ 64 w 248"/>
                <a:gd name="T47" fmla="*/ 204 h 470"/>
                <a:gd name="T48" fmla="*/ 30 w 248"/>
                <a:gd name="T49" fmla="*/ 80 h 470"/>
                <a:gd name="T50" fmla="*/ 24 w 248"/>
                <a:gd name="T51" fmla="*/ 52 h 470"/>
                <a:gd name="T52" fmla="*/ 2 w 248"/>
                <a:gd name="T53" fmla="*/ 0 h 470"/>
                <a:gd name="T54" fmla="*/ 2 w 248"/>
                <a:gd name="T55" fmla="*/ 22 h 470"/>
                <a:gd name="T56" fmla="*/ 40 w 248"/>
                <a:gd name="T57" fmla="*/ 194 h 470"/>
                <a:gd name="T58" fmla="*/ 48 w 248"/>
                <a:gd name="T59" fmla="*/ 222 h 470"/>
                <a:gd name="T60" fmla="*/ 68 w 248"/>
                <a:gd name="T61" fmla="*/ 332 h 470"/>
                <a:gd name="T62" fmla="*/ 60 w 248"/>
                <a:gd name="T63" fmla="*/ 342 h 470"/>
                <a:gd name="T64" fmla="*/ 54 w 248"/>
                <a:gd name="T65" fmla="*/ 336 h 470"/>
                <a:gd name="T66" fmla="*/ 34 w 248"/>
                <a:gd name="T67" fmla="*/ 276 h 470"/>
                <a:gd name="T68" fmla="*/ 20 w 248"/>
                <a:gd name="T69" fmla="*/ 170 h 470"/>
                <a:gd name="T70" fmla="*/ 18 w 248"/>
                <a:gd name="T71" fmla="*/ 216 h 470"/>
                <a:gd name="T72" fmla="*/ 18 w 248"/>
                <a:gd name="T73" fmla="*/ 262 h 470"/>
                <a:gd name="T74" fmla="*/ 10 w 248"/>
                <a:gd name="T75" fmla="*/ 262 h 470"/>
                <a:gd name="T76" fmla="*/ 2 w 248"/>
                <a:gd name="T77" fmla="*/ 260 h 470"/>
                <a:gd name="T78" fmla="*/ 30 w 248"/>
                <a:gd name="T79" fmla="*/ 334 h 470"/>
                <a:gd name="T80" fmla="*/ 54 w 248"/>
                <a:gd name="T81" fmla="*/ 450 h 470"/>
                <a:gd name="T82" fmla="*/ 76 w 248"/>
                <a:gd name="T83" fmla="*/ 468 h 470"/>
                <a:gd name="T84" fmla="*/ 108 w 248"/>
                <a:gd name="T85" fmla="*/ 470 h 470"/>
                <a:gd name="T86" fmla="*/ 122 w 248"/>
                <a:gd name="T87" fmla="*/ 464 h 470"/>
                <a:gd name="T88" fmla="*/ 140 w 248"/>
                <a:gd name="T89" fmla="*/ 374 h 470"/>
                <a:gd name="T90" fmla="*/ 162 w 248"/>
                <a:gd name="T91" fmla="*/ 312 h 470"/>
                <a:gd name="T92" fmla="*/ 204 w 248"/>
                <a:gd name="T93" fmla="*/ 250 h 470"/>
                <a:gd name="T94" fmla="*/ 248 w 248"/>
                <a:gd name="T95" fmla="*/ 164 h 470"/>
                <a:gd name="T96" fmla="*/ 238 w 248"/>
                <a:gd name="T97" fmla="*/ 168 h 47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8"/>
                <a:gd name="T148" fmla="*/ 0 h 470"/>
                <a:gd name="T149" fmla="*/ 248 w 248"/>
                <a:gd name="T150" fmla="*/ 470 h 47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8" h="470">
                  <a:moveTo>
                    <a:pt x="238" y="168"/>
                  </a:moveTo>
                  <a:lnTo>
                    <a:pt x="238" y="168"/>
                  </a:lnTo>
                  <a:lnTo>
                    <a:pt x="226" y="172"/>
                  </a:lnTo>
                  <a:lnTo>
                    <a:pt x="214" y="174"/>
                  </a:lnTo>
                  <a:lnTo>
                    <a:pt x="210" y="174"/>
                  </a:lnTo>
                  <a:lnTo>
                    <a:pt x="206" y="174"/>
                  </a:lnTo>
                  <a:lnTo>
                    <a:pt x="202" y="182"/>
                  </a:lnTo>
                  <a:lnTo>
                    <a:pt x="196" y="190"/>
                  </a:lnTo>
                  <a:lnTo>
                    <a:pt x="172" y="228"/>
                  </a:lnTo>
                  <a:lnTo>
                    <a:pt x="150" y="266"/>
                  </a:lnTo>
                  <a:lnTo>
                    <a:pt x="134" y="290"/>
                  </a:lnTo>
                  <a:lnTo>
                    <a:pt x="130" y="302"/>
                  </a:lnTo>
                  <a:lnTo>
                    <a:pt x="122" y="312"/>
                  </a:lnTo>
                  <a:lnTo>
                    <a:pt x="116" y="316"/>
                  </a:lnTo>
                  <a:lnTo>
                    <a:pt x="112" y="318"/>
                  </a:lnTo>
                  <a:lnTo>
                    <a:pt x="110" y="308"/>
                  </a:lnTo>
                  <a:lnTo>
                    <a:pt x="110" y="298"/>
                  </a:lnTo>
                  <a:lnTo>
                    <a:pt x="116" y="282"/>
                  </a:lnTo>
                  <a:lnTo>
                    <a:pt x="120" y="264"/>
                  </a:lnTo>
                  <a:lnTo>
                    <a:pt x="124" y="246"/>
                  </a:lnTo>
                  <a:lnTo>
                    <a:pt x="128" y="230"/>
                  </a:lnTo>
                  <a:lnTo>
                    <a:pt x="134" y="218"/>
                  </a:lnTo>
                  <a:lnTo>
                    <a:pt x="140" y="194"/>
                  </a:lnTo>
                  <a:lnTo>
                    <a:pt x="156" y="126"/>
                  </a:lnTo>
                  <a:lnTo>
                    <a:pt x="170" y="60"/>
                  </a:lnTo>
                  <a:lnTo>
                    <a:pt x="174" y="36"/>
                  </a:lnTo>
                  <a:lnTo>
                    <a:pt x="176" y="22"/>
                  </a:lnTo>
                  <a:lnTo>
                    <a:pt x="174" y="24"/>
                  </a:lnTo>
                  <a:lnTo>
                    <a:pt x="170" y="36"/>
                  </a:lnTo>
                  <a:lnTo>
                    <a:pt x="160" y="78"/>
                  </a:lnTo>
                  <a:lnTo>
                    <a:pt x="144" y="134"/>
                  </a:lnTo>
                  <a:lnTo>
                    <a:pt x="146" y="126"/>
                  </a:lnTo>
                  <a:lnTo>
                    <a:pt x="144" y="124"/>
                  </a:lnTo>
                  <a:lnTo>
                    <a:pt x="144" y="120"/>
                  </a:lnTo>
                  <a:lnTo>
                    <a:pt x="142" y="112"/>
                  </a:lnTo>
                  <a:lnTo>
                    <a:pt x="142" y="114"/>
                  </a:lnTo>
                  <a:lnTo>
                    <a:pt x="142" y="112"/>
                  </a:lnTo>
                  <a:lnTo>
                    <a:pt x="142" y="96"/>
                  </a:lnTo>
                  <a:lnTo>
                    <a:pt x="142" y="82"/>
                  </a:lnTo>
                  <a:lnTo>
                    <a:pt x="142" y="110"/>
                  </a:lnTo>
                  <a:lnTo>
                    <a:pt x="140" y="136"/>
                  </a:lnTo>
                  <a:lnTo>
                    <a:pt x="138" y="144"/>
                  </a:lnTo>
                  <a:lnTo>
                    <a:pt x="136" y="152"/>
                  </a:lnTo>
                  <a:lnTo>
                    <a:pt x="130" y="176"/>
                  </a:lnTo>
                  <a:lnTo>
                    <a:pt x="120" y="218"/>
                  </a:lnTo>
                  <a:lnTo>
                    <a:pt x="112" y="238"/>
                  </a:lnTo>
                  <a:lnTo>
                    <a:pt x="106" y="256"/>
                  </a:lnTo>
                  <a:lnTo>
                    <a:pt x="98" y="266"/>
                  </a:lnTo>
                  <a:lnTo>
                    <a:pt x="96" y="268"/>
                  </a:lnTo>
                  <a:lnTo>
                    <a:pt x="92" y="268"/>
                  </a:lnTo>
                  <a:lnTo>
                    <a:pt x="86" y="262"/>
                  </a:lnTo>
                  <a:lnTo>
                    <a:pt x="80" y="256"/>
                  </a:lnTo>
                  <a:lnTo>
                    <a:pt x="72" y="238"/>
                  </a:lnTo>
                  <a:lnTo>
                    <a:pt x="66" y="220"/>
                  </a:lnTo>
                  <a:lnTo>
                    <a:pt x="64" y="204"/>
                  </a:lnTo>
                  <a:lnTo>
                    <a:pt x="56" y="176"/>
                  </a:lnTo>
                  <a:lnTo>
                    <a:pt x="44" y="128"/>
                  </a:lnTo>
                  <a:lnTo>
                    <a:pt x="30" y="80"/>
                  </a:lnTo>
                  <a:lnTo>
                    <a:pt x="26" y="62"/>
                  </a:lnTo>
                  <a:lnTo>
                    <a:pt x="24" y="52"/>
                  </a:lnTo>
                  <a:lnTo>
                    <a:pt x="8" y="8"/>
                  </a:lnTo>
                  <a:lnTo>
                    <a:pt x="2" y="2"/>
                  </a:lnTo>
                  <a:lnTo>
                    <a:pt x="2" y="0"/>
                  </a:lnTo>
                  <a:lnTo>
                    <a:pt x="0" y="2"/>
                  </a:lnTo>
                  <a:lnTo>
                    <a:pt x="0" y="8"/>
                  </a:lnTo>
                  <a:lnTo>
                    <a:pt x="2" y="22"/>
                  </a:lnTo>
                  <a:lnTo>
                    <a:pt x="10" y="58"/>
                  </a:lnTo>
                  <a:lnTo>
                    <a:pt x="30" y="148"/>
                  </a:lnTo>
                  <a:lnTo>
                    <a:pt x="40" y="194"/>
                  </a:lnTo>
                  <a:lnTo>
                    <a:pt x="44" y="204"/>
                  </a:lnTo>
                  <a:lnTo>
                    <a:pt x="48" y="222"/>
                  </a:lnTo>
                  <a:lnTo>
                    <a:pt x="58" y="268"/>
                  </a:lnTo>
                  <a:lnTo>
                    <a:pt x="68" y="332"/>
                  </a:lnTo>
                  <a:lnTo>
                    <a:pt x="66" y="340"/>
                  </a:lnTo>
                  <a:lnTo>
                    <a:pt x="62" y="342"/>
                  </a:lnTo>
                  <a:lnTo>
                    <a:pt x="60" y="342"/>
                  </a:lnTo>
                  <a:lnTo>
                    <a:pt x="58" y="342"/>
                  </a:lnTo>
                  <a:lnTo>
                    <a:pt x="54" y="336"/>
                  </a:lnTo>
                  <a:lnTo>
                    <a:pt x="48" y="326"/>
                  </a:lnTo>
                  <a:lnTo>
                    <a:pt x="40" y="304"/>
                  </a:lnTo>
                  <a:lnTo>
                    <a:pt x="34" y="276"/>
                  </a:lnTo>
                  <a:lnTo>
                    <a:pt x="28" y="246"/>
                  </a:lnTo>
                  <a:lnTo>
                    <a:pt x="22" y="192"/>
                  </a:lnTo>
                  <a:lnTo>
                    <a:pt x="20" y="170"/>
                  </a:lnTo>
                  <a:lnTo>
                    <a:pt x="10" y="178"/>
                  </a:lnTo>
                  <a:lnTo>
                    <a:pt x="18" y="216"/>
                  </a:lnTo>
                  <a:lnTo>
                    <a:pt x="22" y="242"/>
                  </a:lnTo>
                  <a:lnTo>
                    <a:pt x="20" y="256"/>
                  </a:lnTo>
                  <a:lnTo>
                    <a:pt x="18" y="262"/>
                  </a:lnTo>
                  <a:lnTo>
                    <a:pt x="16" y="264"/>
                  </a:lnTo>
                  <a:lnTo>
                    <a:pt x="14" y="264"/>
                  </a:lnTo>
                  <a:lnTo>
                    <a:pt x="10" y="262"/>
                  </a:lnTo>
                  <a:lnTo>
                    <a:pt x="6" y="256"/>
                  </a:lnTo>
                  <a:lnTo>
                    <a:pt x="2" y="260"/>
                  </a:lnTo>
                  <a:lnTo>
                    <a:pt x="12" y="276"/>
                  </a:lnTo>
                  <a:lnTo>
                    <a:pt x="20" y="302"/>
                  </a:lnTo>
                  <a:lnTo>
                    <a:pt x="30" y="334"/>
                  </a:lnTo>
                  <a:lnTo>
                    <a:pt x="38" y="366"/>
                  </a:lnTo>
                  <a:lnTo>
                    <a:pt x="50" y="424"/>
                  </a:lnTo>
                  <a:lnTo>
                    <a:pt x="54" y="450"/>
                  </a:lnTo>
                  <a:lnTo>
                    <a:pt x="64" y="460"/>
                  </a:lnTo>
                  <a:lnTo>
                    <a:pt x="76" y="468"/>
                  </a:lnTo>
                  <a:lnTo>
                    <a:pt x="88" y="470"/>
                  </a:lnTo>
                  <a:lnTo>
                    <a:pt x="98" y="470"/>
                  </a:lnTo>
                  <a:lnTo>
                    <a:pt x="108" y="470"/>
                  </a:lnTo>
                  <a:lnTo>
                    <a:pt x="116" y="466"/>
                  </a:lnTo>
                  <a:lnTo>
                    <a:pt x="122" y="464"/>
                  </a:lnTo>
                  <a:lnTo>
                    <a:pt x="128" y="430"/>
                  </a:lnTo>
                  <a:lnTo>
                    <a:pt x="134" y="400"/>
                  </a:lnTo>
                  <a:lnTo>
                    <a:pt x="140" y="374"/>
                  </a:lnTo>
                  <a:lnTo>
                    <a:pt x="146" y="350"/>
                  </a:lnTo>
                  <a:lnTo>
                    <a:pt x="154" y="330"/>
                  </a:lnTo>
                  <a:lnTo>
                    <a:pt x="162" y="312"/>
                  </a:lnTo>
                  <a:lnTo>
                    <a:pt x="178" y="282"/>
                  </a:lnTo>
                  <a:lnTo>
                    <a:pt x="192" y="262"/>
                  </a:lnTo>
                  <a:lnTo>
                    <a:pt x="204" y="250"/>
                  </a:lnTo>
                  <a:lnTo>
                    <a:pt x="212" y="244"/>
                  </a:lnTo>
                  <a:lnTo>
                    <a:pt x="214" y="242"/>
                  </a:lnTo>
                  <a:lnTo>
                    <a:pt x="248" y="164"/>
                  </a:lnTo>
                  <a:lnTo>
                    <a:pt x="238" y="168"/>
                  </a:lnTo>
                  <a:close/>
                </a:path>
              </a:pathLst>
            </a:custGeom>
            <a:solidFill>
              <a:srgbClr val="B5793B"/>
            </a:solidFill>
            <a:ln w="9525">
              <a:noFill/>
              <a:round/>
              <a:headEnd/>
              <a:tailEnd/>
            </a:ln>
          </p:spPr>
          <p:txBody>
            <a:bodyPr/>
            <a:lstStyle/>
            <a:p>
              <a:endParaRPr lang="fr-FR">
                <a:latin typeface="Calibri" pitchFamily="34" charset="0"/>
              </a:endParaRPr>
            </a:p>
          </p:txBody>
        </p:sp>
        <p:sp>
          <p:nvSpPr>
            <p:cNvPr id="171" name="Freeform 12"/>
            <p:cNvSpPr>
              <a:spLocks/>
            </p:cNvSpPr>
            <p:nvPr/>
          </p:nvSpPr>
          <p:spPr bwMode="auto">
            <a:xfrm>
              <a:off x="2415" y="1602"/>
              <a:ext cx="930" cy="710"/>
            </a:xfrm>
            <a:custGeom>
              <a:avLst/>
              <a:gdLst>
                <a:gd name="T0" fmla="*/ 900 w 930"/>
                <a:gd name="T1" fmla="*/ 476 h 710"/>
                <a:gd name="T2" fmla="*/ 872 w 930"/>
                <a:gd name="T3" fmla="*/ 412 h 710"/>
                <a:gd name="T4" fmla="*/ 848 w 930"/>
                <a:gd name="T5" fmla="*/ 396 h 710"/>
                <a:gd name="T6" fmla="*/ 864 w 930"/>
                <a:gd name="T7" fmla="*/ 362 h 710"/>
                <a:gd name="T8" fmla="*/ 912 w 930"/>
                <a:gd name="T9" fmla="*/ 314 h 710"/>
                <a:gd name="T10" fmla="*/ 902 w 930"/>
                <a:gd name="T11" fmla="*/ 284 h 710"/>
                <a:gd name="T12" fmla="*/ 908 w 930"/>
                <a:gd name="T13" fmla="*/ 220 h 710"/>
                <a:gd name="T14" fmla="*/ 852 w 930"/>
                <a:gd name="T15" fmla="*/ 184 h 710"/>
                <a:gd name="T16" fmla="*/ 786 w 930"/>
                <a:gd name="T17" fmla="*/ 174 h 710"/>
                <a:gd name="T18" fmla="*/ 744 w 930"/>
                <a:gd name="T19" fmla="*/ 174 h 710"/>
                <a:gd name="T20" fmla="*/ 716 w 930"/>
                <a:gd name="T21" fmla="*/ 176 h 710"/>
                <a:gd name="T22" fmla="*/ 700 w 930"/>
                <a:gd name="T23" fmla="*/ 154 h 710"/>
                <a:gd name="T24" fmla="*/ 656 w 930"/>
                <a:gd name="T25" fmla="*/ 136 h 710"/>
                <a:gd name="T26" fmla="*/ 628 w 930"/>
                <a:gd name="T27" fmla="*/ 118 h 710"/>
                <a:gd name="T28" fmla="*/ 596 w 930"/>
                <a:gd name="T29" fmla="*/ 86 h 710"/>
                <a:gd name="T30" fmla="*/ 574 w 930"/>
                <a:gd name="T31" fmla="*/ 40 h 710"/>
                <a:gd name="T32" fmla="*/ 508 w 930"/>
                <a:gd name="T33" fmla="*/ 0 h 710"/>
                <a:gd name="T34" fmla="*/ 462 w 930"/>
                <a:gd name="T35" fmla="*/ 32 h 710"/>
                <a:gd name="T36" fmla="*/ 430 w 930"/>
                <a:gd name="T37" fmla="*/ 82 h 710"/>
                <a:gd name="T38" fmla="*/ 394 w 930"/>
                <a:gd name="T39" fmla="*/ 84 h 710"/>
                <a:gd name="T40" fmla="*/ 348 w 930"/>
                <a:gd name="T41" fmla="*/ 72 h 710"/>
                <a:gd name="T42" fmla="*/ 282 w 930"/>
                <a:gd name="T43" fmla="*/ 86 h 710"/>
                <a:gd name="T44" fmla="*/ 232 w 930"/>
                <a:gd name="T45" fmla="*/ 138 h 710"/>
                <a:gd name="T46" fmla="*/ 162 w 930"/>
                <a:gd name="T47" fmla="*/ 130 h 710"/>
                <a:gd name="T48" fmla="*/ 120 w 930"/>
                <a:gd name="T49" fmla="*/ 186 h 710"/>
                <a:gd name="T50" fmla="*/ 124 w 930"/>
                <a:gd name="T51" fmla="*/ 228 h 710"/>
                <a:gd name="T52" fmla="*/ 80 w 930"/>
                <a:gd name="T53" fmla="*/ 248 h 710"/>
                <a:gd name="T54" fmla="*/ 70 w 930"/>
                <a:gd name="T55" fmla="*/ 280 h 710"/>
                <a:gd name="T56" fmla="*/ 70 w 930"/>
                <a:gd name="T57" fmla="*/ 312 h 710"/>
                <a:gd name="T58" fmla="*/ 18 w 930"/>
                <a:gd name="T59" fmla="*/ 344 h 710"/>
                <a:gd name="T60" fmla="*/ 4 w 930"/>
                <a:gd name="T61" fmla="*/ 410 h 710"/>
                <a:gd name="T62" fmla="*/ 72 w 930"/>
                <a:gd name="T63" fmla="*/ 452 h 710"/>
                <a:gd name="T64" fmla="*/ 114 w 930"/>
                <a:gd name="T65" fmla="*/ 486 h 710"/>
                <a:gd name="T66" fmla="*/ 136 w 930"/>
                <a:gd name="T67" fmla="*/ 530 h 710"/>
                <a:gd name="T68" fmla="*/ 166 w 930"/>
                <a:gd name="T69" fmla="*/ 536 h 710"/>
                <a:gd name="T70" fmla="*/ 114 w 930"/>
                <a:gd name="T71" fmla="*/ 560 h 710"/>
                <a:gd name="T72" fmla="*/ 120 w 930"/>
                <a:gd name="T73" fmla="*/ 612 h 710"/>
                <a:gd name="T74" fmla="*/ 182 w 930"/>
                <a:gd name="T75" fmla="*/ 632 h 710"/>
                <a:gd name="T76" fmla="*/ 210 w 930"/>
                <a:gd name="T77" fmla="*/ 648 h 710"/>
                <a:gd name="T78" fmla="*/ 234 w 930"/>
                <a:gd name="T79" fmla="*/ 672 h 710"/>
                <a:gd name="T80" fmla="*/ 264 w 930"/>
                <a:gd name="T81" fmla="*/ 708 h 710"/>
                <a:gd name="T82" fmla="*/ 312 w 930"/>
                <a:gd name="T83" fmla="*/ 680 h 710"/>
                <a:gd name="T84" fmla="*/ 348 w 930"/>
                <a:gd name="T85" fmla="*/ 672 h 710"/>
                <a:gd name="T86" fmla="*/ 362 w 930"/>
                <a:gd name="T87" fmla="*/ 632 h 710"/>
                <a:gd name="T88" fmla="*/ 394 w 930"/>
                <a:gd name="T89" fmla="*/ 638 h 710"/>
                <a:gd name="T90" fmla="*/ 352 w 930"/>
                <a:gd name="T91" fmla="*/ 540 h 710"/>
                <a:gd name="T92" fmla="*/ 386 w 930"/>
                <a:gd name="T93" fmla="*/ 516 h 710"/>
                <a:gd name="T94" fmla="*/ 404 w 930"/>
                <a:gd name="T95" fmla="*/ 474 h 710"/>
                <a:gd name="T96" fmla="*/ 420 w 930"/>
                <a:gd name="T97" fmla="*/ 456 h 710"/>
                <a:gd name="T98" fmla="*/ 446 w 930"/>
                <a:gd name="T99" fmla="*/ 438 h 710"/>
                <a:gd name="T100" fmla="*/ 496 w 930"/>
                <a:gd name="T101" fmla="*/ 490 h 710"/>
                <a:gd name="T102" fmla="*/ 544 w 930"/>
                <a:gd name="T103" fmla="*/ 488 h 710"/>
                <a:gd name="T104" fmla="*/ 564 w 930"/>
                <a:gd name="T105" fmla="*/ 556 h 710"/>
                <a:gd name="T106" fmla="*/ 574 w 930"/>
                <a:gd name="T107" fmla="*/ 586 h 710"/>
                <a:gd name="T108" fmla="*/ 600 w 930"/>
                <a:gd name="T109" fmla="*/ 626 h 710"/>
                <a:gd name="T110" fmla="*/ 640 w 930"/>
                <a:gd name="T111" fmla="*/ 634 h 710"/>
                <a:gd name="T112" fmla="*/ 692 w 930"/>
                <a:gd name="T113" fmla="*/ 676 h 710"/>
                <a:gd name="T114" fmla="*/ 762 w 930"/>
                <a:gd name="T115" fmla="*/ 642 h 710"/>
                <a:gd name="T116" fmla="*/ 810 w 930"/>
                <a:gd name="T117" fmla="*/ 596 h 710"/>
                <a:gd name="T118" fmla="*/ 832 w 930"/>
                <a:gd name="T119" fmla="*/ 588 h 710"/>
                <a:gd name="T120" fmla="*/ 864 w 930"/>
                <a:gd name="T121" fmla="*/ 558 h 710"/>
                <a:gd name="T122" fmla="*/ 926 w 930"/>
                <a:gd name="T123" fmla="*/ 524 h 71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30"/>
                <a:gd name="T187" fmla="*/ 0 h 710"/>
                <a:gd name="T188" fmla="*/ 930 w 930"/>
                <a:gd name="T189" fmla="*/ 710 h 71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30" h="710">
                  <a:moveTo>
                    <a:pt x="930" y="496"/>
                  </a:moveTo>
                  <a:lnTo>
                    <a:pt x="930" y="496"/>
                  </a:lnTo>
                  <a:lnTo>
                    <a:pt x="928" y="484"/>
                  </a:lnTo>
                  <a:lnTo>
                    <a:pt x="926" y="480"/>
                  </a:lnTo>
                  <a:lnTo>
                    <a:pt x="922" y="478"/>
                  </a:lnTo>
                  <a:lnTo>
                    <a:pt x="912" y="476"/>
                  </a:lnTo>
                  <a:lnTo>
                    <a:pt x="900" y="476"/>
                  </a:lnTo>
                  <a:lnTo>
                    <a:pt x="898" y="464"/>
                  </a:lnTo>
                  <a:lnTo>
                    <a:pt x="894" y="454"/>
                  </a:lnTo>
                  <a:lnTo>
                    <a:pt x="882" y="432"/>
                  </a:lnTo>
                  <a:lnTo>
                    <a:pt x="876" y="418"/>
                  </a:lnTo>
                  <a:lnTo>
                    <a:pt x="872" y="412"/>
                  </a:lnTo>
                  <a:lnTo>
                    <a:pt x="862" y="408"/>
                  </a:lnTo>
                  <a:lnTo>
                    <a:pt x="852" y="408"/>
                  </a:lnTo>
                  <a:lnTo>
                    <a:pt x="842" y="408"/>
                  </a:lnTo>
                  <a:lnTo>
                    <a:pt x="844" y="402"/>
                  </a:lnTo>
                  <a:lnTo>
                    <a:pt x="848" y="396"/>
                  </a:lnTo>
                  <a:lnTo>
                    <a:pt x="852" y="392"/>
                  </a:lnTo>
                  <a:lnTo>
                    <a:pt x="854" y="384"/>
                  </a:lnTo>
                  <a:lnTo>
                    <a:pt x="854" y="370"/>
                  </a:lnTo>
                  <a:lnTo>
                    <a:pt x="856" y="366"/>
                  </a:lnTo>
                  <a:lnTo>
                    <a:pt x="864" y="362"/>
                  </a:lnTo>
                  <a:lnTo>
                    <a:pt x="884" y="346"/>
                  </a:lnTo>
                  <a:lnTo>
                    <a:pt x="902" y="328"/>
                  </a:lnTo>
                  <a:lnTo>
                    <a:pt x="910" y="322"/>
                  </a:lnTo>
                  <a:lnTo>
                    <a:pt x="912" y="320"/>
                  </a:lnTo>
                  <a:lnTo>
                    <a:pt x="912" y="314"/>
                  </a:lnTo>
                  <a:lnTo>
                    <a:pt x="908" y="308"/>
                  </a:lnTo>
                  <a:lnTo>
                    <a:pt x="900" y="302"/>
                  </a:lnTo>
                  <a:lnTo>
                    <a:pt x="892" y="296"/>
                  </a:lnTo>
                  <a:lnTo>
                    <a:pt x="888" y="288"/>
                  </a:lnTo>
                  <a:lnTo>
                    <a:pt x="894" y="286"/>
                  </a:lnTo>
                  <a:lnTo>
                    <a:pt x="902" y="284"/>
                  </a:lnTo>
                  <a:lnTo>
                    <a:pt x="906" y="280"/>
                  </a:lnTo>
                  <a:lnTo>
                    <a:pt x="910" y="274"/>
                  </a:lnTo>
                  <a:lnTo>
                    <a:pt x="914" y="268"/>
                  </a:lnTo>
                  <a:lnTo>
                    <a:pt x="914" y="262"/>
                  </a:lnTo>
                  <a:lnTo>
                    <a:pt x="916" y="248"/>
                  </a:lnTo>
                  <a:lnTo>
                    <a:pt x="912" y="234"/>
                  </a:lnTo>
                  <a:lnTo>
                    <a:pt x="908" y="220"/>
                  </a:lnTo>
                  <a:lnTo>
                    <a:pt x="900" y="208"/>
                  </a:lnTo>
                  <a:lnTo>
                    <a:pt x="890" y="200"/>
                  </a:lnTo>
                  <a:lnTo>
                    <a:pt x="878" y="192"/>
                  </a:lnTo>
                  <a:lnTo>
                    <a:pt x="866" y="186"/>
                  </a:lnTo>
                  <a:lnTo>
                    <a:pt x="852" y="184"/>
                  </a:lnTo>
                  <a:lnTo>
                    <a:pt x="838" y="184"/>
                  </a:lnTo>
                  <a:lnTo>
                    <a:pt x="826" y="184"/>
                  </a:lnTo>
                  <a:lnTo>
                    <a:pt x="814" y="182"/>
                  </a:lnTo>
                  <a:lnTo>
                    <a:pt x="800" y="178"/>
                  </a:lnTo>
                  <a:lnTo>
                    <a:pt x="794" y="176"/>
                  </a:lnTo>
                  <a:lnTo>
                    <a:pt x="786" y="174"/>
                  </a:lnTo>
                  <a:lnTo>
                    <a:pt x="776" y="176"/>
                  </a:lnTo>
                  <a:lnTo>
                    <a:pt x="766" y="178"/>
                  </a:lnTo>
                  <a:lnTo>
                    <a:pt x="754" y="180"/>
                  </a:lnTo>
                  <a:lnTo>
                    <a:pt x="748" y="178"/>
                  </a:lnTo>
                  <a:lnTo>
                    <a:pt x="744" y="174"/>
                  </a:lnTo>
                  <a:lnTo>
                    <a:pt x="742" y="170"/>
                  </a:lnTo>
                  <a:lnTo>
                    <a:pt x="740" y="166"/>
                  </a:lnTo>
                  <a:lnTo>
                    <a:pt x="734" y="164"/>
                  </a:lnTo>
                  <a:lnTo>
                    <a:pt x="730" y="166"/>
                  </a:lnTo>
                  <a:lnTo>
                    <a:pt x="726" y="168"/>
                  </a:lnTo>
                  <a:lnTo>
                    <a:pt x="716" y="176"/>
                  </a:lnTo>
                  <a:lnTo>
                    <a:pt x="702" y="192"/>
                  </a:lnTo>
                  <a:lnTo>
                    <a:pt x="704" y="186"/>
                  </a:lnTo>
                  <a:lnTo>
                    <a:pt x="704" y="178"/>
                  </a:lnTo>
                  <a:lnTo>
                    <a:pt x="704" y="162"/>
                  </a:lnTo>
                  <a:lnTo>
                    <a:pt x="700" y="154"/>
                  </a:lnTo>
                  <a:lnTo>
                    <a:pt x="696" y="150"/>
                  </a:lnTo>
                  <a:lnTo>
                    <a:pt x="692" y="146"/>
                  </a:lnTo>
                  <a:lnTo>
                    <a:pt x="686" y="144"/>
                  </a:lnTo>
                  <a:lnTo>
                    <a:pt x="672" y="142"/>
                  </a:lnTo>
                  <a:lnTo>
                    <a:pt x="664" y="140"/>
                  </a:lnTo>
                  <a:lnTo>
                    <a:pt x="656" y="136"/>
                  </a:lnTo>
                  <a:lnTo>
                    <a:pt x="650" y="128"/>
                  </a:lnTo>
                  <a:lnTo>
                    <a:pt x="644" y="122"/>
                  </a:lnTo>
                  <a:lnTo>
                    <a:pt x="642" y="118"/>
                  </a:lnTo>
                  <a:lnTo>
                    <a:pt x="638" y="118"/>
                  </a:lnTo>
                  <a:lnTo>
                    <a:pt x="634" y="116"/>
                  </a:lnTo>
                  <a:lnTo>
                    <a:pt x="628" y="118"/>
                  </a:lnTo>
                  <a:lnTo>
                    <a:pt x="626" y="122"/>
                  </a:lnTo>
                  <a:lnTo>
                    <a:pt x="622" y="112"/>
                  </a:lnTo>
                  <a:lnTo>
                    <a:pt x="618" y="104"/>
                  </a:lnTo>
                  <a:lnTo>
                    <a:pt x="612" y="96"/>
                  </a:lnTo>
                  <a:lnTo>
                    <a:pt x="604" y="90"/>
                  </a:lnTo>
                  <a:lnTo>
                    <a:pt x="596" y="86"/>
                  </a:lnTo>
                  <a:lnTo>
                    <a:pt x="586" y="84"/>
                  </a:lnTo>
                  <a:lnTo>
                    <a:pt x="576" y="82"/>
                  </a:lnTo>
                  <a:lnTo>
                    <a:pt x="566" y="80"/>
                  </a:lnTo>
                  <a:lnTo>
                    <a:pt x="572" y="68"/>
                  </a:lnTo>
                  <a:lnTo>
                    <a:pt x="574" y="54"/>
                  </a:lnTo>
                  <a:lnTo>
                    <a:pt x="574" y="40"/>
                  </a:lnTo>
                  <a:lnTo>
                    <a:pt x="568" y="28"/>
                  </a:lnTo>
                  <a:lnTo>
                    <a:pt x="562" y="16"/>
                  </a:lnTo>
                  <a:lnTo>
                    <a:pt x="552" y="8"/>
                  </a:lnTo>
                  <a:lnTo>
                    <a:pt x="540" y="2"/>
                  </a:lnTo>
                  <a:lnTo>
                    <a:pt x="528" y="0"/>
                  </a:lnTo>
                  <a:lnTo>
                    <a:pt x="508" y="0"/>
                  </a:lnTo>
                  <a:lnTo>
                    <a:pt x="500" y="2"/>
                  </a:lnTo>
                  <a:lnTo>
                    <a:pt x="492" y="4"/>
                  </a:lnTo>
                  <a:lnTo>
                    <a:pt x="476" y="16"/>
                  </a:lnTo>
                  <a:lnTo>
                    <a:pt x="468" y="24"/>
                  </a:lnTo>
                  <a:lnTo>
                    <a:pt x="462" y="32"/>
                  </a:lnTo>
                  <a:lnTo>
                    <a:pt x="454" y="46"/>
                  </a:lnTo>
                  <a:lnTo>
                    <a:pt x="450" y="58"/>
                  </a:lnTo>
                  <a:lnTo>
                    <a:pt x="450" y="72"/>
                  </a:lnTo>
                  <a:lnTo>
                    <a:pt x="454" y="90"/>
                  </a:lnTo>
                  <a:lnTo>
                    <a:pt x="442" y="86"/>
                  </a:lnTo>
                  <a:lnTo>
                    <a:pt x="430" y="82"/>
                  </a:lnTo>
                  <a:lnTo>
                    <a:pt x="424" y="82"/>
                  </a:lnTo>
                  <a:lnTo>
                    <a:pt x="416" y="84"/>
                  </a:lnTo>
                  <a:lnTo>
                    <a:pt x="408" y="84"/>
                  </a:lnTo>
                  <a:lnTo>
                    <a:pt x="400" y="84"/>
                  </a:lnTo>
                  <a:lnTo>
                    <a:pt x="394" y="84"/>
                  </a:lnTo>
                  <a:lnTo>
                    <a:pt x="388" y="80"/>
                  </a:lnTo>
                  <a:lnTo>
                    <a:pt x="380" y="78"/>
                  </a:lnTo>
                  <a:lnTo>
                    <a:pt x="374" y="76"/>
                  </a:lnTo>
                  <a:lnTo>
                    <a:pt x="360" y="76"/>
                  </a:lnTo>
                  <a:lnTo>
                    <a:pt x="348" y="72"/>
                  </a:lnTo>
                  <a:lnTo>
                    <a:pt x="330" y="68"/>
                  </a:lnTo>
                  <a:lnTo>
                    <a:pt x="322" y="68"/>
                  </a:lnTo>
                  <a:lnTo>
                    <a:pt x="312" y="68"/>
                  </a:lnTo>
                  <a:lnTo>
                    <a:pt x="304" y="70"/>
                  </a:lnTo>
                  <a:lnTo>
                    <a:pt x="296" y="74"/>
                  </a:lnTo>
                  <a:lnTo>
                    <a:pt x="290" y="80"/>
                  </a:lnTo>
                  <a:lnTo>
                    <a:pt x="282" y="86"/>
                  </a:lnTo>
                  <a:lnTo>
                    <a:pt x="270" y="100"/>
                  </a:lnTo>
                  <a:lnTo>
                    <a:pt x="260" y="112"/>
                  </a:lnTo>
                  <a:lnTo>
                    <a:pt x="248" y="126"/>
                  </a:lnTo>
                  <a:lnTo>
                    <a:pt x="240" y="140"/>
                  </a:lnTo>
                  <a:lnTo>
                    <a:pt x="232" y="138"/>
                  </a:lnTo>
                  <a:lnTo>
                    <a:pt x="222" y="134"/>
                  </a:lnTo>
                  <a:lnTo>
                    <a:pt x="212" y="130"/>
                  </a:lnTo>
                  <a:lnTo>
                    <a:pt x="202" y="128"/>
                  </a:lnTo>
                  <a:lnTo>
                    <a:pt x="188" y="128"/>
                  </a:lnTo>
                  <a:lnTo>
                    <a:pt x="174" y="128"/>
                  </a:lnTo>
                  <a:lnTo>
                    <a:pt x="162" y="130"/>
                  </a:lnTo>
                  <a:lnTo>
                    <a:pt x="148" y="134"/>
                  </a:lnTo>
                  <a:lnTo>
                    <a:pt x="134" y="142"/>
                  </a:lnTo>
                  <a:lnTo>
                    <a:pt x="124" y="152"/>
                  </a:lnTo>
                  <a:lnTo>
                    <a:pt x="120" y="162"/>
                  </a:lnTo>
                  <a:lnTo>
                    <a:pt x="118" y="174"/>
                  </a:lnTo>
                  <a:lnTo>
                    <a:pt x="120" y="186"/>
                  </a:lnTo>
                  <a:lnTo>
                    <a:pt x="126" y="200"/>
                  </a:lnTo>
                  <a:lnTo>
                    <a:pt x="132" y="212"/>
                  </a:lnTo>
                  <a:lnTo>
                    <a:pt x="140" y="224"/>
                  </a:lnTo>
                  <a:lnTo>
                    <a:pt x="134" y="222"/>
                  </a:lnTo>
                  <a:lnTo>
                    <a:pt x="130" y="224"/>
                  </a:lnTo>
                  <a:lnTo>
                    <a:pt x="124" y="228"/>
                  </a:lnTo>
                  <a:lnTo>
                    <a:pt x="120" y="236"/>
                  </a:lnTo>
                  <a:lnTo>
                    <a:pt x="112" y="242"/>
                  </a:lnTo>
                  <a:lnTo>
                    <a:pt x="106" y="244"/>
                  </a:lnTo>
                  <a:lnTo>
                    <a:pt x="96" y="244"/>
                  </a:lnTo>
                  <a:lnTo>
                    <a:pt x="88" y="244"/>
                  </a:lnTo>
                  <a:lnTo>
                    <a:pt x="80" y="248"/>
                  </a:lnTo>
                  <a:lnTo>
                    <a:pt x="74" y="256"/>
                  </a:lnTo>
                  <a:lnTo>
                    <a:pt x="68" y="264"/>
                  </a:lnTo>
                  <a:lnTo>
                    <a:pt x="66" y="272"/>
                  </a:lnTo>
                  <a:lnTo>
                    <a:pt x="70" y="280"/>
                  </a:lnTo>
                  <a:lnTo>
                    <a:pt x="74" y="286"/>
                  </a:lnTo>
                  <a:lnTo>
                    <a:pt x="80" y="292"/>
                  </a:lnTo>
                  <a:lnTo>
                    <a:pt x="88" y="298"/>
                  </a:lnTo>
                  <a:lnTo>
                    <a:pt x="92" y="306"/>
                  </a:lnTo>
                  <a:lnTo>
                    <a:pt x="82" y="310"/>
                  </a:lnTo>
                  <a:lnTo>
                    <a:pt x="70" y="312"/>
                  </a:lnTo>
                  <a:lnTo>
                    <a:pt x="60" y="314"/>
                  </a:lnTo>
                  <a:lnTo>
                    <a:pt x="48" y="318"/>
                  </a:lnTo>
                  <a:lnTo>
                    <a:pt x="40" y="322"/>
                  </a:lnTo>
                  <a:lnTo>
                    <a:pt x="30" y="328"/>
                  </a:lnTo>
                  <a:lnTo>
                    <a:pt x="24" y="336"/>
                  </a:lnTo>
                  <a:lnTo>
                    <a:pt x="18" y="344"/>
                  </a:lnTo>
                  <a:lnTo>
                    <a:pt x="8" y="362"/>
                  </a:lnTo>
                  <a:lnTo>
                    <a:pt x="2" y="384"/>
                  </a:lnTo>
                  <a:lnTo>
                    <a:pt x="0" y="392"/>
                  </a:lnTo>
                  <a:lnTo>
                    <a:pt x="0" y="398"/>
                  </a:lnTo>
                  <a:lnTo>
                    <a:pt x="2" y="406"/>
                  </a:lnTo>
                  <a:lnTo>
                    <a:pt x="4" y="410"/>
                  </a:lnTo>
                  <a:lnTo>
                    <a:pt x="12" y="420"/>
                  </a:lnTo>
                  <a:lnTo>
                    <a:pt x="22" y="426"/>
                  </a:lnTo>
                  <a:lnTo>
                    <a:pt x="34" y="432"/>
                  </a:lnTo>
                  <a:lnTo>
                    <a:pt x="48" y="436"/>
                  </a:lnTo>
                  <a:lnTo>
                    <a:pt x="74" y="444"/>
                  </a:lnTo>
                  <a:lnTo>
                    <a:pt x="72" y="452"/>
                  </a:lnTo>
                  <a:lnTo>
                    <a:pt x="72" y="460"/>
                  </a:lnTo>
                  <a:lnTo>
                    <a:pt x="74" y="466"/>
                  </a:lnTo>
                  <a:lnTo>
                    <a:pt x="82" y="474"/>
                  </a:lnTo>
                  <a:lnTo>
                    <a:pt x="92" y="480"/>
                  </a:lnTo>
                  <a:lnTo>
                    <a:pt x="102" y="482"/>
                  </a:lnTo>
                  <a:lnTo>
                    <a:pt x="114" y="486"/>
                  </a:lnTo>
                  <a:lnTo>
                    <a:pt x="124" y="490"/>
                  </a:lnTo>
                  <a:lnTo>
                    <a:pt x="124" y="502"/>
                  </a:lnTo>
                  <a:lnTo>
                    <a:pt x="124" y="514"/>
                  </a:lnTo>
                  <a:lnTo>
                    <a:pt x="128" y="524"/>
                  </a:lnTo>
                  <a:lnTo>
                    <a:pt x="132" y="528"/>
                  </a:lnTo>
                  <a:lnTo>
                    <a:pt x="136" y="530"/>
                  </a:lnTo>
                  <a:lnTo>
                    <a:pt x="142" y="532"/>
                  </a:lnTo>
                  <a:lnTo>
                    <a:pt x="148" y="532"/>
                  </a:lnTo>
                  <a:lnTo>
                    <a:pt x="154" y="532"/>
                  </a:lnTo>
                  <a:lnTo>
                    <a:pt x="160" y="532"/>
                  </a:lnTo>
                  <a:lnTo>
                    <a:pt x="166" y="536"/>
                  </a:lnTo>
                  <a:lnTo>
                    <a:pt x="146" y="536"/>
                  </a:lnTo>
                  <a:lnTo>
                    <a:pt x="136" y="538"/>
                  </a:lnTo>
                  <a:lnTo>
                    <a:pt x="128" y="544"/>
                  </a:lnTo>
                  <a:lnTo>
                    <a:pt x="120" y="550"/>
                  </a:lnTo>
                  <a:lnTo>
                    <a:pt x="114" y="560"/>
                  </a:lnTo>
                  <a:lnTo>
                    <a:pt x="108" y="570"/>
                  </a:lnTo>
                  <a:lnTo>
                    <a:pt x="106" y="580"/>
                  </a:lnTo>
                  <a:lnTo>
                    <a:pt x="104" y="586"/>
                  </a:lnTo>
                  <a:lnTo>
                    <a:pt x="106" y="592"/>
                  </a:lnTo>
                  <a:lnTo>
                    <a:pt x="112" y="602"/>
                  </a:lnTo>
                  <a:lnTo>
                    <a:pt x="120" y="612"/>
                  </a:lnTo>
                  <a:lnTo>
                    <a:pt x="132" y="620"/>
                  </a:lnTo>
                  <a:lnTo>
                    <a:pt x="144" y="626"/>
                  </a:lnTo>
                  <a:lnTo>
                    <a:pt x="158" y="630"/>
                  </a:lnTo>
                  <a:lnTo>
                    <a:pt x="170" y="630"/>
                  </a:lnTo>
                  <a:lnTo>
                    <a:pt x="182" y="630"/>
                  </a:lnTo>
                  <a:lnTo>
                    <a:pt x="182" y="632"/>
                  </a:lnTo>
                  <a:lnTo>
                    <a:pt x="186" y="634"/>
                  </a:lnTo>
                  <a:lnTo>
                    <a:pt x="194" y="638"/>
                  </a:lnTo>
                  <a:lnTo>
                    <a:pt x="202" y="640"/>
                  </a:lnTo>
                  <a:lnTo>
                    <a:pt x="210" y="640"/>
                  </a:lnTo>
                  <a:lnTo>
                    <a:pt x="212" y="644"/>
                  </a:lnTo>
                  <a:lnTo>
                    <a:pt x="210" y="648"/>
                  </a:lnTo>
                  <a:lnTo>
                    <a:pt x="208" y="658"/>
                  </a:lnTo>
                  <a:lnTo>
                    <a:pt x="214" y="660"/>
                  </a:lnTo>
                  <a:lnTo>
                    <a:pt x="220" y="662"/>
                  </a:lnTo>
                  <a:lnTo>
                    <a:pt x="234" y="664"/>
                  </a:lnTo>
                  <a:lnTo>
                    <a:pt x="234" y="672"/>
                  </a:lnTo>
                  <a:lnTo>
                    <a:pt x="238" y="678"/>
                  </a:lnTo>
                  <a:lnTo>
                    <a:pt x="242" y="684"/>
                  </a:lnTo>
                  <a:lnTo>
                    <a:pt x="248" y="688"/>
                  </a:lnTo>
                  <a:lnTo>
                    <a:pt x="258" y="698"/>
                  </a:lnTo>
                  <a:lnTo>
                    <a:pt x="262" y="702"/>
                  </a:lnTo>
                  <a:lnTo>
                    <a:pt x="264" y="708"/>
                  </a:lnTo>
                  <a:lnTo>
                    <a:pt x="272" y="710"/>
                  </a:lnTo>
                  <a:lnTo>
                    <a:pt x="282" y="708"/>
                  </a:lnTo>
                  <a:lnTo>
                    <a:pt x="290" y="706"/>
                  </a:lnTo>
                  <a:lnTo>
                    <a:pt x="296" y="700"/>
                  </a:lnTo>
                  <a:lnTo>
                    <a:pt x="302" y="696"/>
                  </a:lnTo>
                  <a:lnTo>
                    <a:pt x="308" y="688"/>
                  </a:lnTo>
                  <a:lnTo>
                    <a:pt x="312" y="680"/>
                  </a:lnTo>
                  <a:lnTo>
                    <a:pt x="314" y="672"/>
                  </a:lnTo>
                  <a:lnTo>
                    <a:pt x="318" y="676"/>
                  </a:lnTo>
                  <a:lnTo>
                    <a:pt x="322" y="676"/>
                  </a:lnTo>
                  <a:lnTo>
                    <a:pt x="332" y="678"/>
                  </a:lnTo>
                  <a:lnTo>
                    <a:pt x="344" y="676"/>
                  </a:lnTo>
                  <a:lnTo>
                    <a:pt x="348" y="672"/>
                  </a:lnTo>
                  <a:lnTo>
                    <a:pt x="350" y="670"/>
                  </a:lnTo>
                  <a:lnTo>
                    <a:pt x="354" y="662"/>
                  </a:lnTo>
                  <a:lnTo>
                    <a:pt x="356" y="652"/>
                  </a:lnTo>
                  <a:lnTo>
                    <a:pt x="356" y="632"/>
                  </a:lnTo>
                  <a:lnTo>
                    <a:pt x="362" y="632"/>
                  </a:lnTo>
                  <a:lnTo>
                    <a:pt x="368" y="634"/>
                  </a:lnTo>
                  <a:lnTo>
                    <a:pt x="376" y="638"/>
                  </a:lnTo>
                  <a:lnTo>
                    <a:pt x="380" y="640"/>
                  </a:lnTo>
                  <a:lnTo>
                    <a:pt x="384" y="642"/>
                  </a:lnTo>
                  <a:lnTo>
                    <a:pt x="388" y="640"/>
                  </a:lnTo>
                  <a:lnTo>
                    <a:pt x="394" y="638"/>
                  </a:lnTo>
                  <a:lnTo>
                    <a:pt x="388" y="624"/>
                  </a:lnTo>
                  <a:lnTo>
                    <a:pt x="382" y="612"/>
                  </a:lnTo>
                  <a:lnTo>
                    <a:pt x="370" y="590"/>
                  </a:lnTo>
                  <a:lnTo>
                    <a:pt x="358" y="566"/>
                  </a:lnTo>
                  <a:lnTo>
                    <a:pt x="354" y="554"/>
                  </a:lnTo>
                  <a:lnTo>
                    <a:pt x="352" y="540"/>
                  </a:lnTo>
                  <a:lnTo>
                    <a:pt x="352" y="522"/>
                  </a:lnTo>
                  <a:lnTo>
                    <a:pt x="368" y="522"/>
                  </a:lnTo>
                  <a:lnTo>
                    <a:pt x="374" y="522"/>
                  </a:lnTo>
                  <a:lnTo>
                    <a:pt x="380" y="520"/>
                  </a:lnTo>
                  <a:lnTo>
                    <a:pt x="386" y="516"/>
                  </a:lnTo>
                  <a:lnTo>
                    <a:pt x="390" y="512"/>
                  </a:lnTo>
                  <a:lnTo>
                    <a:pt x="394" y="502"/>
                  </a:lnTo>
                  <a:lnTo>
                    <a:pt x="394" y="490"/>
                  </a:lnTo>
                  <a:lnTo>
                    <a:pt x="394" y="476"/>
                  </a:lnTo>
                  <a:lnTo>
                    <a:pt x="400" y="476"/>
                  </a:lnTo>
                  <a:lnTo>
                    <a:pt x="404" y="474"/>
                  </a:lnTo>
                  <a:lnTo>
                    <a:pt x="406" y="470"/>
                  </a:lnTo>
                  <a:lnTo>
                    <a:pt x="408" y="466"/>
                  </a:lnTo>
                  <a:lnTo>
                    <a:pt x="414" y="464"/>
                  </a:lnTo>
                  <a:lnTo>
                    <a:pt x="418" y="462"/>
                  </a:lnTo>
                  <a:lnTo>
                    <a:pt x="420" y="458"/>
                  </a:lnTo>
                  <a:lnTo>
                    <a:pt x="420" y="456"/>
                  </a:lnTo>
                  <a:lnTo>
                    <a:pt x="422" y="448"/>
                  </a:lnTo>
                  <a:lnTo>
                    <a:pt x="422" y="446"/>
                  </a:lnTo>
                  <a:lnTo>
                    <a:pt x="424" y="442"/>
                  </a:lnTo>
                  <a:lnTo>
                    <a:pt x="428" y="440"/>
                  </a:lnTo>
                  <a:lnTo>
                    <a:pt x="434" y="440"/>
                  </a:lnTo>
                  <a:lnTo>
                    <a:pt x="446" y="438"/>
                  </a:lnTo>
                  <a:lnTo>
                    <a:pt x="470" y="442"/>
                  </a:lnTo>
                  <a:lnTo>
                    <a:pt x="472" y="458"/>
                  </a:lnTo>
                  <a:lnTo>
                    <a:pt x="476" y="470"/>
                  </a:lnTo>
                  <a:lnTo>
                    <a:pt x="484" y="480"/>
                  </a:lnTo>
                  <a:lnTo>
                    <a:pt x="496" y="490"/>
                  </a:lnTo>
                  <a:lnTo>
                    <a:pt x="508" y="498"/>
                  </a:lnTo>
                  <a:lnTo>
                    <a:pt x="514" y="500"/>
                  </a:lnTo>
                  <a:lnTo>
                    <a:pt x="518" y="498"/>
                  </a:lnTo>
                  <a:lnTo>
                    <a:pt x="526" y="494"/>
                  </a:lnTo>
                  <a:lnTo>
                    <a:pt x="540" y="484"/>
                  </a:lnTo>
                  <a:lnTo>
                    <a:pt x="544" y="488"/>
                  </a:lnTo>
                  <a:lnTo>
                    <a:pt x="550" y="492"/>
                  </a:lnTo>
                  <a:lnTo>
                    <a:pt x="564" y="496"/>
                  </a:lnTo>
                  <a:lnTo>
                    <a:pt x="592" y="500"/>
                  </a:lnTo>
                  <a:lnTo>
                    <a:pt x="582" y="518"/>
                  </a:lnTo>
                  <a:lnTo>
                    <a:pt x="572" y="536"/>
                  </a:lnTo>
                  <a:lnTo>
                    <a:pt x="564" y="556"/>
                  </a:lnTo>
                  <a:lnTo>
                    <a:pt x="562" y="566"/>
                  </a:lnTo>
                  <a:lnTo>
                    <a:pt x="562" y="576"/>
                  </a:lnTo>
                  <a:lnTo>
                    <a:pt x="568" y="576"/>
                  </a:lnTo>
                  <a:lnTo>
                    <a:pt x="572" y="578"/>
                  </a:lnTo>
                  <a:lnTo>
                    <a:pt x="574" y="586"/>
                  </a:lnTo>
                  <a:lnTo>
                    <a:pt x="576" y="594"/>
                  </a:lnTo>
                  <a:lnTo>
                    <a:pt x="580" y="596"/>
                  </a:lnTo>
                  <a:lnTo>
                    <a:pt x="584" y="600"/>
                  </a:lnTo>
                  <a:lnTo>
                    <a:pt x="590" y="610"/>
                  </a:lnTo>
                  <a:lnTo>
                    <a:pt x="596" y="622"/>
                  </a:lnTo>
                  <a:lnTo>
                    <a:pt x="600" y="626"/>
                  </a:lnTo>
                  <a:lnTo>
                    <a:pt x="604" y="630"/>
                  </a:lnTo>
                  <a:lnTo>
                    <a:pt x="612" y="634"/>
                  </a:lnTo>
                  <a:lnTo>
                    <a:pt x="622" y="636"/>
                  </a:lnTo>
                  <a:lnTo>
                    <a:pt x="630" y="636"/>
                  </a:lnTo>
                  <a:lnTo>
                    <a:pt x="640" y="634"/>
                  </a:lnTo>
                  <a:lnTo>
                    <a:pt x="650" y="646"/>
                  </a:lnTo>
                  <a:lnTo>
                    <a:pt x="658" y="658"/>
                  </a:lnTo>
                  <a:lnTo>
                    <a:pt x="668" y="668"/>
                  </a:lnTo>
                  <a:lnTo>
                    <a:pt x="674" y="672"/>
                  </a:lnTo>
                  <a:lnTo>
                    <a:pt x="682" y="676"/>
                  </a:lnTo>
                  <a:lnTo>
                    <a:pt x="692" y="676"/>
                  </a:lnTo>
                  <a:lnTo>
                    <a:pt x="700" y="674"/>
                  </a:lnTo>
                  <a:lnTo>
                    <a:pt x="708" y="670"/>
                  </a:lnTo>
                  <a:lnTo>
                    <a:pt x="714" y="666"/>
                  </a:lnTo>
                  <a:lnTo>
                    <a:pt x="726" y="658"/>
                  </a:lnTo>
                  <a:lnTo>
                    <a:pt x="738" y="652"/>
                  </a:lnTo>
                  <a:lnTo>
                    <a:pt x="762" y="642"/>
                  </a:lnTo>
                  <a:lnTo>
                    <a:pt x="772" y="634"/>
                  </a:lnTo>
                  <a:lnTo>
                    <a:pt x="780" y="626"/>
                  </a:lnTo>
                  <a:lnTo>
                    <a:pt x="786" y="616"/>
                  </a:lnTo>
                  <a:lnTo>
                    <a:pt x="788" y="600"/>
                  </a:lnTo>
                  <a:lnTo>
                    <a:pt x="798" y="600"/>
                  </a:lnTo>
                  <a:lnTo>
                    <a:pt x="810" y="596"/>
                  </a:lnTo>
                  <a:lnTo>
                    <a:pt x="814" y="594"/>
                  </a:lnTo>
                  <a:lnTo>
                    <a:pt x="816" y="590"/>
                  </a:lnTo>
                  <a:lnTo>
                    <a:pt x="822" y="588"/>
                  </a:lnTo>
                  <a:lnTo>
                    <a:pt x="826" y="588"/>
                  </a:lnTo>
                  <a:lnTo>
                    <a:pt x="832" y="588"/>
                  </a:lnTo>
                  <a:lnTo>
                    <a:pt x="836" y="584"/>
                  </a:lnTo>
                  <a:lnTo>
                    <a:pt x="840" y="580"/>
                  </a:lnTo>
                  <a:lnTo>
                    <a:pt x="842" y="574"/>
                  </a:lnTo>
                  <a:lnTo>
                    <a:pt x="842" y="560"/>
                  </a:lnTo>
                  <a:lnTo>
                    <a:pt x="864" y="558"/>
                  </a:lnTo>
                  <a:lnTo>
                    <a:pt x="884" y="556"/>
                  </a:lnTo>
                  <a:lnTo>
                    <a:pt x="894" y="554"/>
                  </a:lnTo>
                  <a:lnTo>
                    <a:pt x="904" y="550"/>
                  </a:lnTo>
                  <a:lnTo>
                    <a:pt x="912" y="542"/>
                  </a:lnTo>
                  <a:lnTo>
                    <a:pt x="920" y="534"/>
                  </a:lnTo>
                  <a:lnTo>
                    <a:pt x="926" y="524"/>
                  </a:lnTo>
                  <a:lnTo>
                    <a:pt x="928" y="516"/>
                  </a:lnTo>
                  <a:lnTo>
                    <a:pt x="930" y="506"/>
                  </a:lnTo>
                  <a:lnTo>
                    <a:pt x="930" y="496"/>
                  </a:lnTo>
                  <a:close/>
                </a:path>
              </a:pathLst>
            </a:custGeom>
            <a:solidFill>
              <a:srgbClr val="85C61A"/>
            </a:solidFill>
            <a:ln w="9525">
              <a:noFill/>
              <a:round/>
              <a:headEnd/>
              <a:tailEnd/>
            </a:ln>
          </p:spPr>
          <p:txBody>
            <a:bodyPr/>
            <a:lstStyle/>
            <a:p>
              <a:endParaRPr lang="fr-FR">
                <a:latin typeface="Calibri" pitchFamily="34" charset="0"/>
              </a:endParaRPr>
            </a:p>
          </p:txBody>
        </p:sp>
        <p:sp>
          <p:nvSpPr>
            <p:cNvPr id="172" name="Freeform 13"/>
            <p:cNvSpPr>
              <a:spLocks/>
            </p:cNvSpPr>
            <p:nvPr/>
          </p:nvSpPr>
          <p:spPr bwMode="auto">
            <a:xfrm>
              <a:off x="2589" y="1768"/>
              <a:ext cx="514" cy="268"/>
            </a:xfrm>
            <a:custGeom>
              <a:avLst/>
              <a:gdLst>
                <a:gd name="T0" fmla="*/ 38 w 514"/>
                <a:gd name="T1" fmla="*/ 194 h 268"/>
                <a:gd name="T2" fmla="*/ 12 w 514"/>
                <a:gd name="T3" fmla="*/ 176 h 268"/>
                <a:gd name="T4" fmla="*/ 0 w 514"/>
                <a:gd name="T5" fmla="*/ 150 h 268"/>
                <a:gd name="T6" fmla="*/ 6 w 514"/>
                <a:gd name="T7" fmla="*/ 138 h 268"/>
                <a:gd name="T8" fmla="*/ 44 w 514"/>
                <a:gd name="T9" fmla="*/ 130 h 268"/>
                <a:gd name="T10" fmla="*/ 68 w 514"/>
                <a:gd name="T11" fmla="*/ 122 h 268"/>
                <a:gd name="T12" fmla="*/ 72 w 514"/>
                <a:gd name="T13" fmla="*/ 110 h 268"/>
                <a:gd name="T14" fmla="*/ 70 w 514"/>
                <a:gd name="T15" fmla="*/ 100 h 268"/>
                <a:gd name="T16" fmla="*/ 50 w 514"/>
                <a:gd name="T17" fmla="*/ 68 h 268"/>
                <a:gd name="T18" fmla="*/ 48 w 514"/>
                <a:gd name="T19" fmla="*/ 54 h 268"/>
                <a:gd name="T20" fmla="*/ 56 w 514"/>
                <a:gd name="T21" fmla="*/ 30 h 268"/>
                <a:gd name="T22" fmla="*/ 76 w 514"/>
                <a:gd name="T23" fmla="*/ 14 h 268"/>
                <a:gd name="T24" fmla="*/ 114 w 514"/>
                <a:gd name="T25" fmla="*/ 0 h 268"/>
                <a:gd name="T26" fmla="*/ 138 w 514"/>
                <a:gd name="T27" fmla="*/ 4 h 268"/>
                <a:gd name="T28" fmla="*/ 158 w 514"/>
                <a:gd name="T29" fmla="*/ 18 h 268"/>
                <a:gd name="T30" fmla="*/ 186 w 514"/>
                <a:gd name="T31" fmla="*/ 38 h 268"/>
                <a:gd name="T32" fmla="*/ 218 w 514"/>
                <a:gd name="T33" fmla="*/ 44 h 268"/>
                <a:gd name="T34" fmla="*/ 246 w 514"/>
                <a:gd name="T35" fmla="*/ 54 h 268"/>
                <a:gd name="T36" fmla="*/ 258 w 514"/>
                <a:gd name="T37" fmla="*/ 66 h 268"/>
                <a:gd name="T38" fmla="*/ 270 w 514"/>
                <a:gd name="T39" fmla="*/ 90 h 268"/>
                <a:gd name="T40" fmla="*/ 296 w 514"/>
                <a:gd name="T41" fmla="*/ 112 h 268"/>
                <a:gd name="T42" fmla="*/ 314 w 514"/>
                <a:gd name="T43" fmla="*/ 116 h 268"/>
                <a:gd name="T44" fmla="*/ 356 w 514"/>
                <a:gd name="T45" fmla="*/ 108 h 268"/>
                <a:gd name="T46" fmla="*/ 398 w 514"/>
                <a:gd name="T47" fmla="*/ 106 h 268"/>
                <a:gd name="T48" fmla="*/ 432 w 514"/>
                <a:gd name="T49" fmla="*/ 114 h 268"/>
                <a:gd name="T50" fmla="*/ 454 w 514"/>
                <a:gd name="T51" fmla="*/ 138 h 268"/>
                <a:gd name="T52" fmla="*/ 460 w 514"/>
                <a:gd name="T53" fmla="*/ 156 h 268"/>
                <a:gd name="T54" fmla="*/ 468 w 514"/>
                <a:gd name="T55" fmla="*/ 168 h 268"/>
                <a:gd name="T56" fmla="*/ 486 w 514"/>
                <a:gd name="T57" fmla="*/ 176 h 268"/>
                <a:gd name="T58" fmla="*/ 512 w 514"/>
                <a:gd name="T59" fmla="*/ 198 h 268"/>
                <a:gd name="T60" fmla="*/ 514 w 514"/>
                <a:gd name="T61" fmla="*/ 212 h 268"/>
                <a:gd name="T62" fmla="*/ 504 w 514"/>
                <a:gd name="T63" fmla="*/ 232 h 268"/>
                <a:gd name="T64" fmla="*/ 484 w 514"/>
                <a:gd name="T65" fmla="*/ 248 h 268"/>
                <a:gd name="T66" fmla="*/ 444 w 514"/>
                <a:gd name="T67" fmla="*/ 262 h 268"/>
                <a:gd name="T68" fmla="*/ 432 w 514"/>
                <a:gd name="T69" fmla="*/ 260 h 268"/>
                <a:gd name="T70" fmla="*/ 418 w 514"/>
                <a:gd name="T71" fmla="*/ 232 h 268"/>
                <a:gd name="T72" fmla="*/ 408 w 514"/>
                <a:gd name="T73" fmla="*/ 220 h 268"/>
                <a:gd name="T74" fmla="*/ 374 w 514"/>
                <a:gd name="T75" fmla="*/ 222 h 268"/>
                <a:gd name="T76" fmla="*/ 338 w 514"/>
                <a:gd name="T77" fmla="*/ 226 h 268"/>
                <a:gd name="T78" fmla="*/ 298 w 514"/>
                <a:gd name="T79" fmla="*/ 248 h 268"/>
                <a:gd name="T80" fmla="*/ 278 w 514"/>
                <a:gd name="T81" fmla="*/ 262 h 268"/>
                <a:gd name="T82" fmla="*/ 256 w 514"/>
                <a:gd name="T83" fmla="*/ 268 h 268"/>
                <a:gd name="T84" fmla="*/ 218 w 514"/>
                <a:gd name="T85" fmla="*/ 258 h 268"/>
                <a:gd name="T86" fmla="*/ 180 w 514"/>
                <a:gd name="T87" fmla="*/ 240 h 268"/>
                <a:gd name="T88" fmla="*/ 162 w 514"/>
                <a:gd name="T89" fmla="*/ 238 h 268"/>
                <a:gd name="T90" fmla="*/ 146 w 514"/>
                <a:gd name="T91" fmla="*/ 246 h 268"/>
                <a:gd name="T92" fmla="*/ 124 w 514"/>
                <a:gd name="T93" fmla="*/ 252 h 268"/>
                <a:gd name="T94" fmla="*/ 100 w 514"/>
                <a:gd name="T95" fmla="*/ 256 h 268"/>
                <a:gd name="T96" fmla="*/ 84 w 514"/>
                <a:gd name="T97" fmla="*/ 250 h 268"/>
                <a:gd name="T98" fmla="*/ 66 w 514"/>
                <a:gd name="T99" fmla="*/ 234 h 268"/>
                <a:gd name="T100" fmla="*/ 62 w 514"/>
                <a:gd name="T101" fmla="*/ 228 h 2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14"/>
                <a:gd name="T154" fmla="*/ 0 h 268"/>
                <a:gd name="T155" fmla="*/ 514 w 514"/>
                <a:gd name="T156" fmla="*/ 268 h 2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14" h="268">
                  <a:moveTo>
                    <a:pt x="46" y="196"/>
                  </a:moveTo>
                  <a:lnTo>
                    <a:pt x="46" y="196"/>
                  </a:lnTo>
                  <a:lnTo>
                    <a:pt x="38" y="194"/>
                  </a:lnTo>
                  <a:lnTo>
                    <a:pt x="30" y="190"/>
                  </a:lnTo>
                  <a:lnTo>
                    <a:pt x="20" y="184"/>
                  </a:lnTo>
                  <a:lnTo>
                    <a:pt x="12" y="176"/>
                  </a:lnTo>
                  <a:lnTo>
                    <a:pt x="6" y="168"/>
                  </a:lnTo>
                  <a:lnTo>
                    <a:pt x="0" y="160"/>
                  </a:lnTo>
                  <a:lnTo>
                    <a:pt x="0" y="150"/>
                  </a:lnTo>
                  <a:lnTo>
                    <a:pt x="2" y="142"/>
                  </a:lnTo>
                  <a:lnTo>
                    <a:pt x="6" y="138"/>
                  </a:lnTo>
                  <a:lnTo>
                    <a:pt x="10" y="136"/>
                  </a:lnTo>
                  <a:lnTo>
                    <a:pt x="20" y="132"/>
                  </a:lnTo>
                  <a:lnTo>
                    <a:pt x="44" y="130"/>
                  </a:lnTo>
                  <a:lnTo>
                    <a:pt x="54" y="128"/>
                  </a:lnTo>
                  <a:lnTo>
                    <a:pt x="64" y="126"/>
                  </a:lnTo>
                  <a:lnTo>
                    <a:pt x="68" y="122"/>
                  </a:lnTo>
                  <a:lnTo>
                    <a:pt x="70" y="120"/>
                  </a:lnTo>
                  <a:lnTo>
                    <a:pt x="72" y="116"/>
                  </a:lnTo>
                  <a:lnTo>
                    <a:pt x="72" y="110"/>
                  </a:lnTo>
                  <a:lnTo>
                    <a:pt x="72" y="106"/>
                  </a:lnTo>
                  <a:lnTo>
                    <a:pt x="70" y="100"/>
                  </a:lnTo>
                  <a:lnTo>
                    <a:pt x="64" y="90"/>
                  </a:lnTo>
                  <a:lnTo>
                    <a:pt x="56" y="78"/>
                  </a:lnTo>
                  <a:lnTo>
                    <a:pt x="50" y="68"/>
                  </a:lnTo>
                  <a:lnTo>
                    <a:pt x="48" y="62"/>
                  </a:lnTo>
                  <a:lnTo>
                    <a:pt x="48" y="54"/>
                  </a:lnTo>
                  <a:lnTo>
                    <a:pt x="48" y="48"/>
                  </a:lnTo>
                  <a:lnTo>
                    <a:pt x="50" y="42"/>
                  </a:lnTo>
                  <a:lnTo>
                    <a:pt x="56" y="30"/>
                  </a:lnTo>
                  <a:lnTo>
                    <a:pt x="66" y="20"/>
                  </a:lnTo>
                  <a:lnTo>
                    <a:pt x="76" y="14"/>
                  </a:lnTo>
                  <a:lnTo>
                    <a:pt x="90" y="8"/>
                  </a:lnTo>
                  <a:lnTo>
                    <a:pt x="102" y="2"/>
                  </a:lnTo>
                  <a:lnTo>
                    <a:pt x="114" y="0"/>
                  </a:lnTo>
                  <a:lnTo>
                    <a:pt x="126" y="0"/>
                  </a:lnTo>
                  <a:lnTo>
                    <a:pt x="138" y="4"/>
                  </a:lnTo>
                  <a:lnTo>
                    <a:pt x="148" y="10"/>
                  </a:lnTo>
                  <a:lnTo>
                    <a:pt x="158" y="18"/>
                  </a:lnTo>
                  <a:lnTo>
                    <a:pt x="170" y="30"/>
                  </a:lnTo>
                  <a:lnTo>
                    <a:pt x="178" y="34"/>
                  </a:lnTo>
                  <a:lnTo>
                    <a:pt x="186" y="38"/>
                  </a:lnTo>
                  <a:lnTo>
                    <a:pt x="202" y="40"/>
                  </a:lnTo>
                  <a:lnTo>
                    <a:pt x="218" y="44"/>
                  </a:lnTo>
                  <a:lnTo>
                    <a:pt x="232" y="46"/>
                  </a:lnTo>
                  <a:lnTo>
                    <a:pt x="240" y="50"/>
                  </a:lnTo>
                  <a:lnTo>
                    <a:pt x="246" y="54"/>
                  </a:lnTo>
                  <a:lnTo>
                    <a:pt x="252" y="60"/>
                  </a:lnTo>
                  <a:lnTo>
                    <a:pt x="258" y="66"/>
                  </a:lnTo>
                  <a:lnTo>
                    <a:pt x="264" y="80"/>
                  </a:lnTo>
                  <a:lnTo>
                    <a:pt x="270" y="90"/>
                  </a:lnTo>
                  <a:lnTo>
                    <a:pt x="276" y="98"/>
                  </a:lnTo>
                  <a:lnTo>
                    <a:pt x="284" y="106"/>
                  </a:lnTo>
                  <a:lnTo>
                    <a:pt x="296" y="112"/>
                  </a:lnTo>
                  <a:lnTo>
                    <a:pt x="304" y="114"/>
                  </a:lnTo>
                  <a:lnTo>
                    <a:pt x="314" y="116"/>
                  </a:lnTo>
                  <a:lnTo>
                    <a:pt x="326" y="114"/>
                  </a:lnTo>
                  <a:lnTo>
                    <a:pt x="336" y="112"/>
                  </a:lnTo>
                  <a:lnTo>
                    <a:pt x="356" y="108"/>
                  </a:lnTo>
                  <a:lnTo>
                    <a:pt x="376" y="104"/>
                  </a:lnTo>
                  <a:lnTo>
                    <a:pt x="398" y="106"/>
                  </a:lnTo>
                  <a:lnTo>
                    <a:pt x="410" y="108"/>
                  </a:lnTo>
                  <a:lnTo>
                    <a:pt x="420" y="110"/>
                  </a:lnTo>
                  <a:lnTo>
                    <a:pt x="432" y="114"/>
                  </a:lnTo>
                  <a:lnTo>
                    <a:pt x="440" y="120"/>
                  </a:lnTo>
                  <a:lnTo>
                    <a:pt x="448" y="128"/>
                  </a:lnTo>
                  <a:lnTo>
                    <a:pt x="454" y="138"/>
                  </a:lnTo>
                  <a:lnTo>
                    <a:pt x="458" y="150"/>
                  </a:lnTo>
                  <a:lnTo>
                    <a:pt x="460" y="156"/>
                  </a:lnTo>
                  <a:lnTo>
                    <a:pt x="464" y="162"/>
                  </a:lnTo>
                  <a:lnTo>
                    <a:pt x="468" y="168"/>
                  </a:lnTo>
                  <a:lnTo>
                    <a:pt x="474" y="170"/>
                  </a:lnTo>
                  <a:lnTo>
                    <a:pt x="486" y="176"/>
                  </a:lnTo>
                  <a:lnTo>
                    <a:pt x="502" y="186"/>
                  </a:lnTo>
                  <a:lnTo>
                    <a:pt x="506" y="192"/>
                  </a:lnTo>
                  <a:lnTo>
                    <a:pt x="512" y="198"/>
                  </a:lnTo>
                  <a:lnTo>
                    <a:pt x="514" y="206"/>
                  </a:lnTo>
                  <a:lnTo>
                    <a:pt x="514" y="212"/>
                  </a:lnTo>
                  <a:lnTo>
                    <a:pt x="514" y="218"/>
                  </a:lnTo>
                  <a:lnTo>
                    <a:pt x="512" y="222"/>
                  </a:lnTo>
                  <a:lnTo>
                    <a:pt x="504" y="232"/>
                  </a:lnTo>
                  <a:lnTo>
                    <a:pt x="494" y="242"/>
                  </a:lnTo>
                  <a:lnTo>
                    <a:pt x="484" y="248"/>
                  </a:lnTo>
                  <a:lnTo>
                    <a:pt x="470" y="254"/>
                  </a:lnTo>
                  <a:lnTo>
                    <a:pt x="458" y="260"/>
                  </a:lnTo>
                  <a:lnTo>
                    <a:pt x="444" y="262"/>
                  </a:lnTo>
                  <a:lnTo>
                    <a:pt x="436" y="262"/>
                  </a:lnTo>
                  <a:lnTo>
                    <a:pt x="432" y="260"/>
                  </a:lnTo>
                  <a:lnTo>
                    <a:pt x="428" y="254"/>
                  </a:lnTo>
                  <a:lnTo>
                    <a:pt x="424" y="248"/>
                  </a:lnTo>
                  <a:lnTo>
                    <a:pt x="418" y="232"/>
                  </a:lnTo>
                  <a:lnTo>
                    <a:pt x="414" y="226"/>
                  </a:lnTo>
                  <a:lnTo>
                    <a:pt x="408" y="220"/>
                  </a:lnTo>
                  <a:lnTo>
                    <a:pt x="402" y="218"/>
                  </a:lnTo>
                  <a:lnTo>
                    <a:pt x="392" y="218"/>
                  </a:lnTo>
                  <a:lnTo>
                    <a:pt x="374" y="222"/>
                  </a:lnTo>
                  <a:lnTo>
                    <a:pt x="352" y="224"/>
                  </a:lnTo>
                  <a:lnTo>
                    <a:pt x="338" y="226"/>
                  </a:lnTo>
                  <a:lnTo>
                    <a:pt x="326" y="230"/>
                  </a:lnTo>
                  <a:lnTo>
                    <a:pt x="316" y="234"/>
                  </a:lnTo>
                  <a:lnTo>
                    <a:pt x="298" y="248"/>
                  </a:lnTo>
                  <a:lnTo>
                    <a:pt x="284" y="258"/>
                  </a:lnTo>
                  <a:lnTo>
                    <a:pt x="278" y="262"/>
                  </a:lnTo>
                  <a:lnTo>
                    <a:pt x="270" y="266"/>
                  </a:lnTo>
                  <a:lnTo>
                    <a:pt x="256" y="268"/>
                  </a:lnTo>
                  <a:lnTo>
                    <a:pt x="242" y="266"/>
                  </a:lnTo>
                  <a:lnTo>
                    <a:pt x="230" y="262"/>
                  </a:lnTo>
                  <a:lnTo>
                    <a:pt x="218" y="258"/>
                  </a:lnTo>
                  <a:lnTo>
                    <a:pt x="198" y="248"/>
                  </a:lnTo>
                  <a:lnTo>
                    <a:pt x="180" y="240"/>
                  </a:lnTo>
                  <a:lnTo>
                    <a:pt x="170" y="238"/>
                  </a:lnTo>
                  <a:lnTo>
                    <a:pt x="162" y="238"/>
                  </a:lnTo>
                  <a:lnTo>
                    <a:pt x="154" y="242"/>
                  </a:lnTo>
                  <a:lnTo>
                    <a:pt x="146" y="246"/>
                  </a:lnTo>
                  <a:lnTo>
                    <a:pt x="142" y="250"/>
                  </a:lnTo>
                  <a:lnTo>
                    <a:pt x="136" y="250"/>
                  </a:lnTo>
                  <a:lnTo>
                    <a:pt x="124" y="252"/>
                  </a:lnTo>
                  <a:lnTo>
                    <a:pt x="108" y="256"/>
                  </a:lnTo>
                  <a:lnTo>
                    <a:pt x="100" y="256"/>
                  </a:lnTo>
                  <a:lnTo>
                    <a:pt x="92" y="254"/>
                  </a:lnTo>
                  <a:lnTo>
                    <a:pt x="84" y="250"/>
                  </a:lnTo>
                  <a:lnTo>
                    <a:pt x="76" y="244"/>
                  </a:lnTo>
                  <a:lnTo>
                    <a:pt x="68" y="238"/>
                  </a:lnTo>
                  <a:lnTo>
                    <a:pt x="66" y="234"/>
                  </a:lnTo>
                  <a:lnTo>
                    <a:pt x="66" y="228"/>
                  </a:lnTo>
                  <a:lnTo>
                    <a:pt x="62" y="228"/>
                  </a:lnTo>
                  <a:lnTo>
                    <a:pt x="46" y="196"/>
                  </a:lnTo>
                  <a:close/>
                </a:path>
              </a:pathLst>
            </a:custGeom>
            <a:solidFill>
              <a:srgbClr val="91CD2D"/>
            </a:solidFill>
            <a:ln w="9525">
              <a:noFill/>
              <a:round/>
              <a:headEnd/>
              <a:tailEnd/>
            </a:ln>
          </p:spPr>
          <p:txBody>
            <a:bodyPr/>
            <a:lstStyle/>
            <a:p>
              <a:endParaRPr lang="fr-FR">
                <a:latin typeface="Calibri" pitchFamily="34" charset="0"/>
              </a:endParaRPr>
            </a:p>
          </p:txBody>
        </p:sp>
        <p:sp>
          <p:nvSpPr>
            <p:cNvPr id="173" name="Freeform 20"/>
            <p:cNvSpPr>
              <a:spLocks/>
            </p:cNvSpPr>
            <p:nvPr/>
          </p:nvSpPr>
          <p:spPr bwMode="auto">
            <a:xfrm>
              <a:off x="2725" y="2412"/>
              <a:ext cx="286" cy="225"/>
            </a:xfrm>
            <a:custGeom>
              <a:avLst/>
              <a:gdLst>
                <a:gd name="T0" fmla="*/ 10 w 286"/>
                <a:gd name="T1" fmla="*/ 194 h 202"/>
                <a:gd name="T2" fmla="*/ 22 w 286"/>
                <a:gd name="T3" fmla="*/ 186 h 202"/>
                <a:gd name="T4" fmla="*/ 56 w 286"/>
                <a:gd name="T5" fmla="*/ 188 h 202"/>
                <a:gd name="T6" fmla="*/ 38 w 286"/>
                <a:gd name="T7" fmla="*/ 211 h 202"/>
                <a:gd name="T8" fmla="*/ 32 w 286"/>
                <a:gd name="T9" fmla="*/ 226 h 202"/>
                <a:gd name="T10" fmla="*/ 28 w 286"/>
                <a:gd name="T11" fmla="*/ 233 h 202"/>
                <a:gd name="T12" fmla="*/ 50 w 286"/>
                <a:gd name="T13" fmla="*/ 226 h 202"/>
                <a:gd name="T14" fmla="*/ 60 w 286"/>
                <a:gd name="T15" fmla="*/ 218 h 202"/>
                <a:gd name="T16" fmla="*/ 68 w 286"/>
                <a:gd name="T17" fmla="*/ 208 h 202"/>
                <a:gd name="T18" fmla="*/ 80 w 286"/>
                <a:gd name="T19" fmla="*/ 200 h 202"/>
                <a:gd name="T20" fmla="*/ 100 w 286"/>
                <a:gd name="T21" fmla="*/ 196 h 202"/>
                <a:gd name="T22" fmla="*/ 120 w 286"/>
                <a:gd name="T23" fmla="*/ 204 h 202"/>
                <a:gd name="T24" fmla="*/ 134 w 286"/>
                <a:gd name="T25" fmla="*/ 211 h 202"/>
                <a:gd name="T26" fmla="*/ 144 w 286"/>
                <a:gd name="T27" fmla="*/ 223 h 202"/>
                <a:gd name="T28" fmla="*/ 154 w 286"/>
                <a:gd name="T29" fmla="*/ 251 h 202"/>
                <a:gd name="T30" fmla="*/ 150 w 286"/>
                <a:gd name="T31" fmla="*/ 231 h 202"/>
                <a:gd name="T32" fmla="*/ 146 w 286"/>
                <a:gd name="T33" fmla="*/ 208 h 202"/>
                <a:gd name="T34" fmla="*/ 186 w 286"/>
                <a:gd name="T35" fmla="*/ 214 h 202"/>
                <a:gd name="T36" fmla="*/ 212 w 286"/>
                <a:gd name="T37" fmla="*/ 228 h 202"/>
                <a:gd name="T38" fmla="*/ 230 w 286"/>
                <a:gd name="T39" fmla="*/ 243 h 202"/>
                <a:gd name="T40" fmla="*/ 238 w 286"/>
                <a:gd name="T41" fmla="*/ 246 h 202"/>
                <a:gd name="T42" fmla="*/ 228 w 286"/>
                <a:gd name="T43" fmla="*/ 231 h 202"/>
                <a:gd name="T44" fmla="*/ 218 w 286"/>
                <a:gd name="T45" fmla="*/ 218 h 202"/>
                <a:gd name="T46" fmla="*/ 228 w 286"/>
                <a:gd name="T47" fmla="*/ 214 h 202"/>
                <a:gd name="T48" fmla="*/ 260 w 286"/>
                <a:gd name="T49" fmla="*/ 223 h 202"/>
                <a:gd name="T50" fmla="*/ 286 w 286"/>
                <a:gd name="T51" fmla="*/ 241 h 202"/>
                <a:gd name="T52" fmla="*/ 272 w 286"/>
                <a:gd name="T53" fmla="*/ 228 h 202"/>
                <a:gd name="T54" fmla="*/ 242 w 286"/>
                <a:gd name="T55" fmla="*/ 211 h 202"/>
                <a:gd name="T56" fmla="*/ 238 w 286"/>
                <a:gd name="T57" fmla="*/ 200 h 202"/>
                <a:gd name="T58" fmla="*/ 250 w 286"/>
                <a:gd name="T59" fmla="*/ 196 h 202"/>
                <a:gd name="T60" fmla="*/ 264 w 286"/>
                <a:gd name="T61" fmla="*/ 192 h 202"/>
                <a:gd name="T62" fmla="*/ 284 w 286"/>
                <a:gd name="T63" fmla="*/ 192 h 202"/>
                <a:gd name="T64" fmla="*/ 272 w 286"/>
                <a:gd name="T65" fmla="*/ 184 h 202"/>
                <a:gd name="T66" fmla="*/ 236 w 286"/>
                <a:gd name="T67" fmla="*/ 178 h 202"/>
                <a:gd name="T68" fmla="*/ 222 w 286"/>
                <a:gd name="T69" fmla="*/ 174 h 202"/>
                <a:gd name="T70" fmla="*/ 198 w 286"/>
                <a:gd name="T71" fmla="*/ 134 h 202"/>
                <a:gd name="T72" fmla="*/ 188 w 286"/>
                <a:gd name="T73" fmla="*/ 107 h 202"/>
                <a:gd name="T74" fmla="*/ 184 w 286"/>
                <a:gd name="T75" fmla="*/ 65 h 202"/>
                <a:gd name="T76" fmla="*/ 184 w 286"/>
                <a:gd name="T77" fmla="*/ 20 h 202"/>
                <a:gd name="T78" fmla="*/ 178 w 286"/>
                <a:gd name="T79" fmla="*/ 18 h 202"/>
                <a:gd name="T80" fmla="*/ 162 w 286"/>
                <a:gd name="T81" fmla="*/ 14 h 202"/>
                <a:gd name="T82" fmla="*/ 144 w 286"/>
                <a:gd name="T83" fmla="*/ 12 h 202"/>
                <a:gd name="T84" fmla="*/ 126 w 286"/>
                <a:gd name="T85" fmla="*/ 4 h 202"/>
                <a:gd name="T86" fmla="*/ 122 w 286"/>
                <a:gd name="T87" fmla="*/ 0 h 202"/>
                <a:gd name="T88" fmla="*/ 116 w 286"/>
                <a:gd name="T89" fmla="*/ 79 h 202"/>
                <a:gd name="T90" fmla="*/ 102 w 286"/>
                <a:gd name="T91" fmla="*/ 134 h 202"/>
                <a:gd name="T92" fmla="*/ 86 w 286"/>
                <a:gd name="T93" fmla="*/ 159 h 202"/>
                <a:gd name="T94" fmla="*/ 62 w 286"/>
                <a:gd name="T95" fmla="*/ 172 h 202"/>
                <a:gd name="T96" fmla="*/ 0 w 286"/>
                <a:gd name="T97" fmla="*/ 206 h 20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6"/>
                <a:gd name="T148" fmla="*/ 0 h 202"/>
                <a:gd name="T149" fmla="*/ 286 w 286"/>
                <a:gd name="T150" fmla="*/ 202 h 20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6" h="202">
                  <a:moveTo>
                    <a:pt x="0" y="166"/>
                  </a:moveTo>
                  <a:lnTo>
                    <a:pt x="0" y="166"/>
                  </a:lnTo>
                  <a:lnTo>
                    <a:pt x="10" y="156"/>
                  </a:lnTo>
                  <a:lnTo>
                    <a:pt x="16" y="152"/>
                  </a:lnTo>
                  <a:lnTo>
                    <a:pt x="22" y="150"/>
                  </a:lnTo>
                  <a:lnTo>
                    <a:pt x="38" y="150"/>
                  </a:lnTo>
                  <a:lnTo>
                    <a:pt x="56" y="152"/>
                  </a:lnTo>
                  <a:lnTo>
                    <a:pt x="44" y="164"/>
                  </a:lnTo>
                  <a:lnTo>
                    <a:pt x="38" y="170"/>
                  </a:lnTo>
                  <a:lnTo>
                    <a:pt x="34" y="176"/>
                  </a:lnTo>
                  <a:lnTo>
                    <a:pt x="32" y="182"/>
                  </a:lnTo>
                  <a:lnTo>
                    <a:pt x="30" y="184"/>
                  </a:lnTo>
                  <a:lnTo>
                    <a:pt x="28" y="188"/>
                  </a:lnTo>
                  <a:lnTo>
                    <a:pt x="34" y="186"/>
                  </a:lnTo>
                  <a:lnTo>
                    <a:pt x="42" y="184"/>
                  </a:lnTo>
                  <a:lnTo>
                    <a:pt x="50" y="182"/>
                  </a:lnTo>
                  <a:lnTo>
                    <a:pt x="58" y="180"/>
                  </a:lnTo>
                  <a:lnTo>
                    <a:pt x="60" y="176"/>
                  </a:lnTo>
                  <a:lnTo>
                    <a:pt x="62" y="172"/>
                  </a:lnTo>
                  <a:lnTo>
                    <a:pt x="68" y="168"/>
                  </a:lnTo>
                  <a:lnTo>
                    <a:pt x="74" y="166"/>
                  </a:lnTo>
                  <a:lnTo>
                    <a:pt x="80" y="162"/>
                  </a:lnTo>
                  <a:lnTo>
                    <a:pt x="86" y="160"/>
                  </a:lnTo>
                  <a:lnTo>
                    <a:pt x="100" y="158"/>
                  </a:lnTo>
                  <a:lnTo>
                    <a:pt x="116" y="160"/>
                  </a:lnTo>
                  <a:lnTo>
                    <a:pt x="120" y="164"/>
                  </a:lnTo>
                  <a:lnTo>
                    <a:pt x="126" y="166"/>
                  </a:lnTo>
                  <a:lnTo>
                    <a:pt x="134" y="170"/>
                  </a:lnTo>
                  <a:lnTo>
                    <a:pt x="140" y="174"/>
                  </a:lnTo>
                  <a:lnTo>
                    <a:pt x="144" y="180"/>
                  </a:lnTo>
                  <a:lnTo>
                    <a:pt x="148" y="190"/>
                  </a:lnTo>
                  <a:lnTo>
                    <a:pt x="154" y="202"/>
                  </a:lnTo>
                  <a:lnTo>
                    <a:pt x="152" y="192"/>
                  </a:lnTo>
                  <a:lnTo>
                    <a:pt x="150" y="186"/>
                  </a:lnTo>
                  <a:lnTo>
                    <a:pt x="146" y="178"/>
                  </a:lnTo>
                  <a:lnTo>
                    <a:pt x="146" y="168"/>
                  </a:lnTo>
                  <a:lnTo>
                    <a:pt x="160" y="168"/>
                  </a:lnTo>
                  <a:lnTo>
                    <a:pt x="174" y="170"/>
                  </a:lnTo>
                  <a:lnTo>
                    <a:pt x="186" y="172"/>
                  </a:lnTo>
                  <a:lnTo>
                    <a:pt x="200" y="178"/>
                  </a:lnTo>
                  <a:lnTo>
                    <a:pt x="212" y="184"/>
                  </a:lnTo>
                  <a:lnTo>
                    <a:pt x="224" y="190"/>
                  </a:lnTo>
                  <a:lnTo>
                    <a:pt x="230" y="196"/>
                  </a:lnTo>
                  <a:lnTo>
                    <a:pt x="234" y="198"/>
                  </a:lnTo>
                  <a:lnTo>
                    <a:pt x="238" y="198"/>
                  </a:lnTo>
                  <a:lnTo>
                    <a:pt x="234" y="192"/>
                  </a:lnTo>
                  <a:lnTo>
                    <a:pt x="228" y="186"/>
                  </a:lnTo>
                  <a:lnTo>
                    <a:pt x="224" y="180"/>
                  </a:lnTo>
                  <a:lnTo>
                    <a:pt x="222" y="178"/>
                  </a:lnTo>
                  <a:lnTo>
                    <a:pt x="218" y="176"/>
                  </a:lnTo>
                  <a:lnTo>
                    <a:pt x="222" y="172"/>
                  </a:lnTo>
                  <a:lnTo>
                    <a:pt x="228" y="172"/>
                  </a:lnTo>
                  <a:lnTo>
                    <a:pt x="238" y="174"/>
                  </a:lnTo>
                  <a:lnTo>
                    <a:pt x="260" y="180"/>
                  </a:lnTo>
                  <a:lnTo>
                    <a:pt x="276" y="188"/>
                  </a:lnTo>
                  <a:lnTo>
                    <a:pt x="286" y="194"/>
                  </a:lnTo>
                  <a:lnTo>
                    <a:pt x="280" y="188"/>
                  </a:lnTo>
                  <a:lnTo>
                    <a:pt x="272" y="184"/>
                  </a:lnTo>
                  <a:lnTo>
                    <a:pt x="256" y="174"/>
                  </a:lnTo>
                  <a:lnTo>
                    <a:pt x="242" y="170"/>
                  </a:lnTo>
                  <a:lnTo>
                    <a:pt x="238" y="168"/>
                  </a:lnTo>
                  <a:lnTo>
                    <a:pt x="236" y="166"/>
                  </a:lnTo>
                  <a:lnTo>
                    <a:pt x="238" y="162"/>
                  </a:lnTo>
                  <a:lnTo>
                    <a:pt x="244" y="160"/>
                  </a:lnTo>
                  <a:lnTo>
                    <a:pt x="250" y="158"/>
                  </a:lnTo>
                  <a:lnTo>
                    <a:pt x="256" y="156"/>
                  </a:lnTo>
                  <a:lnTo>
                    <a:pt x="264" y="154"/>
                  </a:lnTo>
                  <a:lnTo>
                    <a:pt x="274" y="154"/>
                  </a:lnTo>
                  <a:lnTo>
                    <a:pt x="284" y="154"/>
                  </a:lnTo>
                  <a:lnTo>
                    <a:pt x="278" y="150"/>
                  </a:lnTo>
                  <a:lnTo>
                    <a:pt x="272" y="148"/>
                  </a:lnTo>
                  <a:lnTo>
                    <a:pt x="258" y="146"/>
                  </a:lnTo>
                  <a:lnTo>
                    <a:pt x="242" y="146"/>
                  </a:lnTo>
                  <a:lnTo>
                    <a:pt x="236" y="144"/>
                  </a:lnTo>
                  <a:lnTo>
                    <a:pt x="228" y="142"/>
                  </a:lnTo>
                  <a:lnTo>
                    <a:pt x="222" y="140"/>
                  </a:lnTo>
                  <a:lnTo>
                    <a:pt x="218" y="136"/>
                  </a:lnTo>
                  <a:lnTo>
                    <a:pt x="208" y="122"/>
                  </a:lnTo>
                  <a:lnTo>
                    <a:pt x="198" y="108"/>
                  </a:lnTo>
                  <a:lnTo>
                    <a:pt x="192" y="96"/>
                  </a:lnTo>
                  <a:lnTo>
                    <a:pt x="188" y="86"/>
                  </a:lnTo>
                  <a:lnTo>
                    <a:pt x="186" y="74"/>
                  </a:lnTo>
                  <a:lnTo>
                    <a:pt x="184" y="52"/>
                  </a:lnTo>
                  <a:lnTo>
                    <a:pt x="186" y="34"/>
                  </a:lnTo>
                  <a:lnTo>
                    <a:pt x="186" y="24"/>
                  </a:lnTo>
                  <a:lnTo>
                    <a:pt x="184" y="16"/>
                  </a:lnTo>
                  <a:lnTo>
                    <a:pt x="184" y="14"/>
                  </a:lnTo>
                  <a:lnTo>
                    <a:pt x="178" y="14"/>
                  </a:lnTo>
                  <a:lnTo>
                    <a:pt x="170" y="12"/>
                  </a:lnTo>
                  <a:lnTo>
                    <a:pt x="162" y="12"/>
                  </a:lnTo>
                  <a:lnTo>
                    <a:pt x="152" y="12"/>
                  </a:lnTo>
                  <a:lnTo>
                    <a:pt x="144" y="10"/>
                  </a:lnTo>
                  <a:lnTo>
                    <a:pt x="136" y="8"/>
                  </a:lnTo>
                  <a:lnTo>
                    <a:pt x="126" y="4"/>
                  </a:lnTo>
                  <a:lnTo>
                    <a:pt x="124" y="2"/>
                  </a:lnTo>
                  <a:lnTo>
                    <a:pt x="124" y="0"/>
                  </a:lnTo>
                  <a:lnTo>
                    <a:pt x="122" y="0"/>
                  </a:lnTo>
                  <a:lnTo>
                    <a:pt x="120" y="32"/>
                  </a:lnTo>
                  <a:lnTo>
                    <a:pt x="116" y="64"/>
                  </a:lnTo>
                  <a:lnTo>
                    <a:pt x="114" y="80"/>
                  </a:lnTo>
                  <a:lnTo>
                    <a:pt x="108" y="94"/>
                  </a:lnTo>
                  <a:lnTo>
                    <a:pt x="102" y="108"/>
                  </a:lnTo>
                  <a:lnTo>
                    <a:pt x="94" y="122"/>
                  </a:lnTo>
                  <a:lnTo>
                    <a:pt x="86" y="128"/>
                  </a:lnTo>
                  <a:lnTo>
                    <a:pt x="78" y="132"/>
                  </a:lnTo>
                  <a:lnTo>
                    <a:pt x="70" y="136"/>
                  </a:lnTo>
                  <a:lnTo>
                    <a:pt x="62" y="138"/>
                  </a:lnTo>
                  <a:lnTo>
                    <a:pt x="44" y="140"/>
                  </a:lnTo>
                  <a:lnTo>
                    <a:pt x="26" y="142"/>
                  </a:lnTo>
                  <a:lnTo>
                    <a:pt x="0" y="166"/>
                  </a:lnTo>
                  <a:close/>
                </a:path>
              </a:pathLst>
            </a:custGeom>
            <a:solidFill>
              <a:srgbClr val="B5793B"/>
            </a:solidFill>
            <a:ln w="9525">
              <a:noFill/>
              <a:round/>
              <a:headEnd/>
              <a:tailEnd/>
            </a:ln>
          </p:spPr>
          <p:txBody>
            <a:bodyPr/>
            <a:lstStyle/>
            <a:p>
              <a:endParaRPr lang="fr-FR">
                <a:latin typeface="Calibri" pitchFamily="34" charset="0"/>
              </a:endParaRPr>
            </a:p>
          </p:txBody>
        </p:sp>
        <p:sp>
          <p:nvSpPr>
            <p:cNvPr id="174" name="Freeform 21"/>
            <p:cNvSpPr>
              <a:spLocks/>
            </p:cNvSpPr>
            <p:nvPr/>
          </p:nvSpPr>
          <p:spPr bwMode="auto">
            <a:xfrm>
              <a:off x="2911" y="1762"/>
              <a:ext cx="54" cy="56"/>
            </a:xfrm>
            <a:custGeom>
              <a:avLst/>
              <a:gdLst>
                <a:gd name="T0" fmla="*/ 36 w 54"/>
                <a:gd name="T1" fmla="*/ 6 h 56"/>
                <a:gd name="T2" fmla="*/ 36 w 54"/>
                <a:gd name="T3" fmla="*/ 6 h 56"/>
                <a:gd name="T4" fmla="*/ 32 w 54"/>
                <a:gd name="T5" fmla="*/ 4 h 56"/>
                <a:gd name="T6" fmla="*/ 30 w 54"/>
                <a:gd name="T7" fmla="*/ 2 h 56"/>
                <a:gd name="T8" fmla="*/ 22 w 54"/>
                <a:gd name="T9" fmla="*/ 0 h 56"/>
                <a:gd name="T10" fmla="*/ 14 w 54"/>
                <a:gd name="T11" fmla="*/ 4 h 56"/>
                <a:gd name="T12" fmla="*/ 8 w 54"/>
                <a:gd name="T13" fmla="*/ 12 h 56"/>
                <a:gd name="T14" fmla="*/ 2 w 54"/>
                <a:gd name="T15" fmla="*/ 20 h 56"/>
                <a:gd name="T16" fmla="*/ 0 w 54"/>
                <a:gd name="T17" fmla="*/ 30 h 56"/>
                <a:gd name="T18" fmla="*/ 0 w 54"/>
                <a:gd name="T19" fmla="*/ 36 h 56"/>
                <a:gd name="T20" fmla="*/ 2 w 54"/>
                <a:gd name="T21" fmla="*/ 40 h 56"/>
                <a:gd name="T22" fmla="*/ 6 w 54"/>
                <a:gd name="T23" fmla="*/ 44 h 56"/>
                <a:gd name="T24" fmla="*/ 12 w 54"/>
                <a:gd name="T25" fmla="*/ 50 h 56"/>
                <a:gd name="T26" fmla="*/ 12 w 54"/>
                <a:gd name="T27" fmla="*/ 50 h 56"/>
                <a:gd name="T28" fmla="*/ 20 w 54"/>
                <a:gd name="T29" fmla="*/ 54 h 56"/>
                <a:gd name="T30" fmla="*/ 30 w 54"/>
                <a:gd name="T31" fmla="*/ 56 h 56"/>
                <a:gd name="T32" fmla="*/ 40 w 54"/>
                <a:gd name="T33" fmla="*/ 56 h 56"/>
                <a:gd name="T34" fmla="*/ 46 w 54"/>
                <a:gd name="T35" fmla="*/ 54 h 56"/>
                <a:gd name="T36" fmla="*/ 52 w 54"/>
                <a:gd name="T37" fmla="*/ 50 h 56"/>
                <a:gd name="T38" fmla="*/ 54 w 54"/>
                <a:gd name="T39" fmla="*/ 44 h 56"/>
                <a:gd name="T40" fmla="*/ 52 w 54"/>
                <a:gd name="T41" fmla="*/ 38 h 56"/>
                <a:gd name="T42" fmla="*/ 46 w 54"/>
                <a:gd name="T43" fmla="*/ 28 h 56"/>
                <a:gd name="T44" fmla="*/ 36 w 54"/>
                <a:gd name="T45" fmla="*/ 6 h 5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4"/>
                <a:gd name="T70" fmla="*/ 0 h 56"/>
                <a:gd name="T71" fmla="*/ 54 w 54"/>
                <a:gd name="T72" fmla="*/ 56 h 5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4" h="56">
                  <a:moveTo>
                    <a:pt x="36" y="6"/>
                  </a:moveTo>
                  <a:lnTo>
                    <a:pt x="36" y="6"/>
                  </a:lnTo>
                  <a:lnTo>
                    <a:pt x="32" y="4"/>
                  </a:lnTo>
                  <a:lnTo>
                    <a:pt x="30" y="2"/>
                  </a:lnTo>
                  <a:lnTo>
                    <a:pt x="22" y="0"/>
                  </a:lnTo>
                  <a:lnTo>
                    <a:pt x="14" y="4"/>
                  </a:lnTo>
                  <a:lnTo>
                    <a:pt x="8" y="12"/>
                  </a:lnTo>
                  <a:lnTo>
                    <a:pt x="2" y="20"/>
                  </a:lnTo>
                  <a:lnTo>
                    <a:pt x="0" y="30"/>
                  </a:lnTo>
                  <a:lnTo>
                    <a:pt x="0" y="36"/>
                  </a:lnTo>
                  <a:lnTo>
                    <a:pt x="2" y="40"/>
                  </a:lnTo>
                  <a:lnTo>
                    <a:pt x="6" y="44"/>
                  </a:lnTo>
                  <a:lnTo>
                    <a:pt x="12" y="50"/>
                  </a:lnTo>
                  <a:lnTo>
                    <a:pt x="20" y="54"/>
                  </a:lnTo>
                  <a:lnTo>
                    <a:pt x="30" y="56"/>
                  </a:lnTo>
                  <a:lnTo>
                    <a:pt x="40" y="56"/>
                  </a:lnTo>
                  <a:lnTo>
                    <a:pt x="46" y="54"/>
                  </a:lnTo>
                  <a:lnTo>
                    <a:pt x="52" y="50"/>
                  </a:lnTo>
                  <a:lnTo>
                    <a:pt x="54" y="44"/>
                  </a:lnTo>
                  <a:lnTo>
                    <a:pt x="52" y="38"/>
                  </a:lnTo>
                  <a:lnTo>
                    <a:pt x="46" y="28"/>
                  </a:lnTo>
                  <a:lnTo>
                    <a:pt x="36" y="6"/>
                  </a:lnTo>
                  <a:close/>
                </a:path>
              </a:pathLst>
            </a:custGeom>
            <a:solidFill>
              <a:srgbClr val="91CD2D"/>
            </a:solidFill>
            <a:ln w="9525">
              <a:noFill/>
              <a:round/>
              <a:headEnd/>
              <a:tailEnd/>
            </a:ln>
          </p:spPr>
          <p:txBody>
            <a:bodyPr/>
            <a:lstStyle/>
            <a:p>
              <a:endParaRPr lang="fr-FR">
                <a:latin typeface="Calibri" pitchFamily="34" charset="0"/>
              </a:endParaRPr>
            </a:p>
          </p:txBody>
        </p:sp>
        <p:sp>
          <p:nvSpPr>
            <p:cNvPr id="175" name="Freeform 22"/>
            <p:cNvSpPr>
              <a:spLocks/>
            </p:cNvSpPr>
            <p:nvPr/>
          </p:nvSpPr>
          <p:spPr bwMode="auto">
            <a:xfrm>
              <a:off x="3027" y="1820"/>
              <a:ext cx="28" cy="22"/>
            </a:xfrm>
            <a:custGeom>
              <a:avLst/>
              <a:gdLst>
                <a:gd name="T0" fmla="*/ 22 w 28"/>
                <a:gd name="T1" fmla="*/ 2 h 22"/>
                <a:gd name="T2" fmla="*/ 22 w 28"/>
                <a:gd name="T3" fmla="*/ 2 h 22"/>
                <a:gd name="T4" fmla="*/ 12 w 28"/>
                <a:gd name="T5" fmla="*/ 0 h 22"/>
                <a:gd name="T6" fmla="*/ 6 w 28"/>
                <a:gd name="T7" fmla="*/ 0 h 22"/>
                <a:gd name="T8" fmla="*/ 0 w 28"/>
                <a:gd name="T9" fmla="*/ 2 h 22"/>
                <a:gd name="T10" fmla="*/ 0 w 28"/>
                <a:gd name="T11" fmla="*/ 2 h 22"/>
                <a:gd name="T12" fmla="*/ 2 w 28"/>
                <a:gd name="T13" fmla="*/ 8 h 22"/>
                <a:gd name="T14" fmla="*/ 4 w 28"/>
                <a:gd name="T15" fmla="*/ 14 h 22"/>
                <a:gd name="T16" fmla="*/ 10 w 28"/>
                <a:gd name="T17" fmla="*/ 18 h 22"/>
                <a:gd name="T18" fmla="*/ 14 w 28"/>
                <a:gd name="T19" fmla="*/ 22 h 22"/>
                <a:gd name="T20" fmla="*/ 20 w 28"/>
                <a:gd name="T21" fmla="*/ 22 h 22"/>
                <a:gd name="T22" fmla="*/ 26 w 28"/>
                <a:gd name="T23" fmla="*/ 22 h 22"/>
                <a:gd name="T24" fmla="*/ 28 w 28"/>
                <a:gd name="T25" fmla="*/ 18 h 22"/>
                <a:gd name="T26" fmla="*/ 28 w 28"/>
                <a:gd name="T27" fmla="*/ 12 h 22"/>
                <a:gd name="T28" fmla="*/ 22 w 28"/>
                <a:gd name="T29" fmla="*/ 2 h 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8"/>
                <a:gd name="T46" fmla="*/ 0 h 22"/>
                <a:gd name="T47" fmla="*/ 28 w 28"/>
                <a:gd name="T48" fmla="*/ 22 h 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8" h="22">
                  <a:moveTo>
                    <a:pt x="22" y="2"/>
                  </a:moveTo>
                  <a:lnTo>
                    <a:pt x="22" y="2"/>
                  </a:lnTo>
                  <a:lnTo>
                    <a:pt x="12" y="0"/>
                  </a:lnTo>
                  <a:lnTo>
                    <a:pt x="6" y="0"/>
                  </a:lnTo>
                  <a:lnTo>
                    <a:pt x="0" y="2"/>
                  </a:lnTo>
                  <a:lnTo>
                    <a:pt x="2" y="8"/>
                  </a:lnTo>
                  <a:lnTo>
                    <a:pt x="4" y="14"/>
                  </a:lnTo>
                  <a:lnTo>
                    <a:pt x="10" y="18"/>
                  </a:lnTo>
                  <a:lnTo>
                    <a:pt x="14" y="22"/>
                  </a:lnTo>
                  <a:lnTo>
                    <a:pt x="20" y="22"/>
                  </a:lnTo>
                  <a:lnTo>
                    <a:pt x="26" y="22"/>
                  </a:lnTo>
                  <a:lnTo>
                    <a:pt x="28" y="18"/>
                  </a:lnTo>
                  <a:lnTo>
                    <a:pt x="28" y="12"/>
                  </a:lnTo>
                  <a:lnTo>
                    <a:pt x="22" y="2"/>
                  </a:lnTo>
                  <a:close/>
                </a:path>
              </a:pathLst>
            </a:custGeom>
            <a:solidFill>
              <a:srgbClr val="91CD2D"/>
            </a:solidFill>
            <a:ln w="9525">
              <a:noFill/>
              <a:round/>
              <a:headEnd/>
              <a:tailEnd/>
            </a:ln>
          </p:spPr>
          <p:txBody>
            <a:bodyPr/>
            <a:lstStyle/>
            <a:p>
              <a:endParaRPr lang="fr-FR">
                <a:latin typeface="Calibri" pitchFamily="34" charset="0"/>
              </a:endParaRPr>
            </a:p>
          </p:txBody>
        </p:sp>
        <p:sp>
          <p:nvSpPr>
            <p:cNvPr id="176" name="Freeform 23"/>
            <p:cNvSpPr>
              <a:spLocks/>
            </p:cNvSpPr>
            <p:nvPr/>
          </p:nvSpPr>
          <p:spPr bwMode="auto">
            <a:xfrm>
              <a:off x="2995" y="1770"/>
              <a:ext cx="28" cy="32"/>
            </a:xfrm>
            <a:custGeom>
              <a:avLst/>
              <a:gdLst>
                <a:gd name="T0" fmla="*/ 14 w 28"/>
                <a:gd name="T1" fmla="*/ 4 h 32"/>
                <a:gd name="T2" fmla="*/ 14 w 28"/>
                <a:gd name="T3" fmla="*/ 4 h 32"/>
                <a:gd name="T4" fmla="*/ 14 w 28"/>
                <a:gd name="T5" fmla="*/ 2 h 32"/>
                <a:gd name="T6" fmla="*/ 12 w 28"/>
                <a:gd name="T7" fmla="*/ 0 h 32"/>
                <a:gd name="T8" fmla="*/ 12 w 28"/>
                <a:gd name="T9" fmla="*/ 0 h 32"/>
                <a:gd name="T10" fmla="*/ 4 w 28"/>
                <a:gd name="T11" fmla="*/ 4 h 32"/>
                <a:gd name="T12" fmla="*/ 0 w 28"/>
                <a:gd name="T13" fmla="*/ 10 h 32"/>
                <a:gd name="T14" fmla="*/ 0 w 28"/>
                <a:gd name="T15" fmla="*/ 16 h 32"/>
                <a:gd name="T16" fmla="*/ 2 w 28"/>
                <a:gd name="T17" fmla="*/ 22 h 32"/>
                <a:gd name="T18" fmla="*/ 6 w 28"/>
                <a:gd name="T19" fmla="*/ 26 h 32"/>
                <a:gd name="T20" fmla="*/ 10 w 28"/>
                <a:gd name="T21" fmla="*/ 30 h 32"/>
                <a:gd name="T22" fmla="*/ 18 w 28"/>
                <a:gd name="T23" fmla="*/ 32 h 32"/>
                <a:gd name="T24" fmla="*/ 26 w 28"/>
                <a:gd name="T25" fmla="*/ 32 h 32"/>
                <a:gd name="T26" fmla="*/ 26 w 28"/>
                <a:gd name="T27" fmla="*/ 32 h 32"/>
                <a:gd name="T28" fmla="*/ 28 w 28"/>
                <a:gd name="T29" fmla="*/ 22 h 32"/>
                <a:gd name="T30" fmla="*/ 28 w 28"/>
                <a:gd name="T31" fmla="*/ 12 h 32"/>
                <a:gd name="T32" fmla="*/ 14 w 28"/>
                <a:gd name="T33" fmla="*/ 4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2"/>
                <a:gd name="T53" fmla="*/ 28 w 28"/>
                <a:gd name="T54" fmla="*/ 32 h 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2">
                  <a:moveTo>
                    <a:pt x="14" y="4"/>
                  </a:moveTo>
                  <a:lnTo>
                    <a:pt x="14" y="4"/>
                  </a:lnTo>
                  <a:lnTo>
                    <a:pt x="14" y="2"/>
                  </a:lnTo>
                  <a:lnTo>
                    <a:pt x="12" y="0"/>
                  </a:lnTo>
                  <a:lnTo>
                    <a:pt x="4" y="4"/>
                  </a:lnTo>
                  <a:lnTo>
                    <a:pt x="0" y="10"/>
                  </a:lnTo>
                  <a:lnTo>
                    <a:pt x="0" y="16"/>
                  </a:lnTo>
                  <a:lnTo>
                    <a:pt x="2" y="22"/>
                  </a:lnTo>
                  <a:lnTo>
                    <a:pt x="6" y="26"/>
                  </a:lnTo>
                  <a:lnTo>
                    <a:pt x="10" y="30"/>
                  </a:lnTo>
                  <a:lnTo>
                    <a:pt x="18" y="32"/>
                  </a:lnTo>
                  <a:lnTo>
                    <a:pt x="26" y="32"/>
                  </a:lnTo>
                  <a:lnTo>
                    <a:pt x="28" y="22"/>
                  </a:lnTo>
                  <a:lnTo>
                    <a:pt x="28" y="12"/>
                  </a:lnTo>
                  <a:lnTo>
                    <a:pt x="14" y="4"/>
                  </a:lnTo>
                  <a:close/>
                </a:path>
              </a:pathLst>
            </a:custGeom>
            <a:solidFill>
              <a:srgbClr val="91CD2D"/>
            </a:solidFill>
            <a:ln w="9525">
              <a:noFill/>
              <a:round/>
              <a:headEnd/>
              <a:tailEnd/>
            </a:ln>
          </p:spPr>
          <p:txBody>
            <a:bodyPr/>
            <a:lstStyle/>
            <a:p>
              <a:endParaRPr lang="fr-FR">
                <a:latin typeface="Calibri" pitchFamily="34" charset="0"/>
              </a:endParaRPr>
            </a:p>
          </p:txBody>
        </p:sp>
        <p:sp>
          <p:nvSpPr>
            <p:cNvPr id="177" name="Freeform 24"/>
            <p:cNvSpPr>
              <a:spLocks/>
            </p:cNvSpPr>
            <p:nvPr/>
          </p:nvSpPr>
          <p:spPr bwMode="auto">
            <a:xfrm>
              <a:off x="2587" y="1998"/>
              <a:ext cx="54" cy="56"/>
            </a:xfrm>
            <a:custGeom>
              <a:avLst/>
              <a:gdLst>
                <a:gd name="T0" fmla="*/ 36 w 54"/>
                <a:gd name="T1" fmla="*/ 6 h 56"/>
                <a:gd name="T2" fmla="*/ 36 w 54"/>
                <a:gd name="T3" fmla="*/ 6 h 56"/>
                <a:gd name="T4" fmla="*/ 34 w 54"/>
                <a:gd name="T5" fmla="*/ 2 h 56"/>
                <a:gd name="T6" fmla="*/ 30 w 54"/>
                <a:gd name="T7" fmla="*/ 0 h 56"/>
                <a:gd name="T8" fmla="*/ 24 w 54"/>
                <a:gd name="T9" fmla="*/ 0 h 56"/>
                <a:gd name="T10" fmla="*/ 16 w 54"/>
                <a:gd name="T11" fmla="*/ 4 h 56"/>
                <a:gd name="T12" fmla="*/ 8 w 54"/>
                <a:gd name="T13" fmla="*/ 10 h 56"/>
                <a:gd name="T14" fmla="*/ 2 w 54"/>
                <a:gd name="T15" fmla="*/ 20 h 56"/>
                <a:gd name="T16" fmla="*/ 0 w 54"/>
                <a:gd name="T17" fmla="*/ 30 h 56"/>
                <a:gd name="T18" fmla="*/ 2 w 54"/>
                <a:gd name="T19" fmla="*/ 34 h 56"/>
                <a:gd name="T20" fmla="*/ 4 w 54"/>
                <a:gd name="T21" fmla="*/ 40 h 56"/>
                <a:gd name="T22" fmla="*/ 6 w 54"/>
                <a:gd name="T23" fmla="*/ 44 h 56"/>
                <a:gd name="T24" fmla="*/ 12 w 54"/>
                <a:gd name="T25" fmla="*/ 48 h 56"/>
                <a:gd name="T26" fmla="*/ 12 w 54"/>
                <a:gd name="T27" fmla="*/ 48 h 56"/>
                <a:gd name="T28" fmla="*/ 22 w 54"/>
                <a:gd name="T29" fmla="*/ 54 h 56"/>
                <a:gd name="T30" fmla="*/ 30 w 54"/>
                <a:gd name="T31" fmla="*/ 56 h 56"/>
                <a:gd name="T32" fmla="*/ 40 w 54"/>
                <a:gd name="T33" fmla="*/ 56 h 56"/>
                <a:gd name="T34" fmla="*/ 46 w 54"/>
                <a:gd name="T35" fmla="*/ 54 h 56"/>
                <a:gd name="T36" fmla="*/ 52 w 54"/>
                <a:gd name="T37" fmla="*/ 50 h 56"/>
                <a:gd name="T38" fmla="*/ 54 w 54"/>
                <a:gd name="T39" fmla="*/ 44 h 56"/>
                <a:gd name="T40" fmla="*/ 52 w 54"/>
                <a:gd name="T41" fmla="*/ 36 h 56"/>
                <a:gd name="T42" fmla="*/ 46 w 54"/>
                <a:gd name="T43" fmla="*/ 28 h 56"/>
                <a:gd name="T44" fmla="*/ 36 w 54"/>
                <a:gd name="T45" fmla="*/ 6 h 5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4"/>
                <a:gd name="T70" fmla="*/ 0 h 56"/>
                <a:gd name="T71" fmla="*/ 54 w 54"/>
                <a:gd name="T72" fmla="*/ 56 h 5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4" h="56">
                  <a:moveTo>
                    <a:pt x="36" y="6"/>
                  </a:moveTo>
                  <a:lnTo>
                    <a:pt x="36" y="6"/>
                  </a:lnTo>
                  <a:lnTo>
                    <a:pt x="34" y="2"/>
                  </a:lnTo>
                  <a:lnTo>
                    <a:pt x="30" y="0"/>
                  </a:lnTo>
                  <a:lnTo>
                    <a:pt x="24" y="0"/>
                  </a:lnTo>
                  <a:lnTo>
                    <a:pt x="16" y="4"/>
                  </a:lnTo>
                  <a:lnTo>
                    <a:pt x="8" y="10"/>
                  </a:lnTo>
                  <a:lnTo>
                    <a:pt x="2" y="20"/>
                  </a:lnTo>
                  <a:lnTo>
                    <a:pt x="0" y="30"/>
                  </a:lnTo>
                  <a:lnTo>
                    <a:pt x="2" y="34"/>
                  </a:lnTo>
                  <a:lnTo>
                    <a:pt x="4" y="40"/>
                  </a:lnTo>
                  <a:lnTo>
                    <a:pt x="6" y="44"/>
                  </a:lnTo>
                  <a:lnTo>
                    <a:pt x="12" y="48"/>
                  </a:lnTo>
                  <a:lnTo>
                    <a:pt x="22" y="54"/>
                  </a:lnTo>
                  <a:lnTo>
                    <a:pt x="30" y="56"/>
                  </a:lnTo>
                  <a:lnTo>
                    <a:pt x="40" y="56"/>
                  </a:lnTo>
                  <a:lnTo>
                    <a:pt x="46" y="54"/>
                  </a:lnTo>
                  <a:lnTo>
                    <a:pt x="52" y="50"/>
                  </a:lnTo>
                  <a:lnTo>
                    <a:pt x="54" y="44"/>
                  </a:lnTo>
                  <a:lnTo>
                    <a:pt x="52" y="36"/>
                  </a:lnTo>
                  <a:lnTo>
                    <a:pt x="46" y="28"/>
                  </a:lnTo>
                  <a:lnTo>
                    <a:pt x="36" y="6"/>
                  </a:lnTo>
                  <a:close/>
                </a:path>
              </a:pathLst>
            </a:custGeom>
            <a:solidFill>
              <a:srgbClr val="91CD2D"/>
            </a:solidFill>
            <a:ln w="9525">
              <a:noFill/>
              <a:round/>
              <a:headEnd/>
              <a:tailEnd/>
            </a:ln>
          </p:spPr>
          <p:txBody>
            <a:bodyPr/>
            <a:lstStyle/>
            <a:p>
              <a:endParaRPr lang="fr-FR">
                <a:latin typeface="Calibri" pitchFamily="34" charset="0"/>
              </a:endParaRPr>
            </a:p>
          </p:txBody>
        </p:sp>
        <p:sp>
          <p:nvSpPr>
            <p:cNvPr id="178" name="Freeform 25"/>
            <p:cNvSpPr>
              <a:spLocks/>
            </p:cNvSpPr>
            <p:nvPr/>
          </p:nvSpPr>
          <p:spPr bwMode="auto">
            <a:xfrm>
              <a:off x="3151" y="1944"/>
              <a:ext cx="26" cy="24"/>
            </a:xfrm>
            <a:custGeom>
              <a:avLst/>
              <a:gdLst>
                <a:gd name="T0" fmla="*/ 22 w 26"/>
                <a:gd name="T1" fmla="*/ 2 h 24"/>
                <a:gd name="T2" fmla="*/ 22 w 26"/>
                <a:gd name="T3" fmla="*/ 2 h 24"/>
                <a:gd name="T4" fmla="*/ 10 w 26"/>
                <a:gd name="T5" fmla="*/ 0 h 24"/>
                <a:gd name="T6" fmla="*/ 4 w 26"/>
                <a:gd name="T7" fmla="*/ 2 h 24"/>
                <a:gd name="T8" fmla="*/ 0 w 26"/>
                <a:gd name="T9" fmla="*/ 2 h 24"/>
                <a:gd name="T10" fmla="*/ 0 w 26"/>
                <a:gd name="T11" fmla="*/ 2 h 24"/>
                <a:gd name="T12" fmla="*/ 0 w 26"/>
                <a:gd name="T13" fmla="*/ 10 h 24"/>
                <a:gd name="T14" fmla="*/ 2 w 26"/>
                <a:gd name="T15" fmla="*/ 16 h 24"/>
                <a:gd name="T16" fmla="*/ 8 w 26"/>
                <a:gd name="T17" fmla="*/ 20 h 24"/>
                <a:gd name="T18" fmla="*/ 14 w 26"/>
                <a:gd name="T19" fmla="*/ 24 h 24"/>
                <a:gd name="T20" fmla="*/ 18 w 26"/>
                <a:gd name="T21" fmla="*/ 24 h 24"/>
                <a:gd name="T22" fmla="*/ 24 w 26"/>
                <a:gd name="T23" fmla="*/ 22 h 24"/>
                <a:gd name="T24" fmla="*/ 26 w 26"/>
                <a:gd name="T25" fmla="*/ 20 h 24"/>
                <a:gd name="T26" fmla="*/ 26 w 26"/>
                <a:gd name="T27" fmla="*/ 14 h 24"/>
                <a:gd name="T28" fmla="*/ 22 w 26"/>
                <a:gd name="T29" fmla="*/ 2 h 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24"/>
                <a:gd name="T47" fmla="*/ 26 w 26"/>
                <a:gd name="T48" fmla="*/ 24 h 2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24">
                  <a:moveTo>
                    <a:pt x="22" y="2"/>
                  </a:moveTo>
                  <a:lnTo>
                    <a:pt x="22" y="2"/>
                  </a:lnTo>
                  <a:lnTo>
                    <a:pt x="10" y="0"/>
                  </a:lnTo>
                  <a:lnTo>
                    <a:pt x="4" y="2"/>
                  </a:lnTo>
                  <a:lnTo>
                    <a:pt x="0" y="2"/>
                  </a:lnTo>
                  <a:lnTo>
                    <a:pt x="0" y="10"/>
                  </a:lnTo>
                  <a:lnTo>
                    <a:pt x="2" y="16"/>
                  </a:lnTo>
                  <a:lnTo>
                    <a:pt x="8" y="20"/>
                  </a:lnTo>
                  <a:lnTo>
                    <a:pt x="14" y="24"/>
                  </a:lnTo>
                  <a:lnTo>
                    <a:pt x="18" y="24"/>
                  </a:lnTo>
                  <a:lnTo>
                    <a:pt x="24" y="22"/>
                  </a:lnTo>
                  <a:lnTo>
                    <a:pt x="26" y="20"/>
                  </a:lnTo>
                  <a:lnTo>
                    <a:pt x="26" y="14"/>
                  </a:lnTo>
                  <a:lnTo>
                    <a:pt x="22" y="2"/>
                  </a:lnTo>
                  <a:close/>
                </a:path>
              </a:pathLst>
            </a:custGeom>
            <a:solidFill>
              <a:srgbClr val="91CD2D"/>
            </a:solidFill>
            <a:ln w="9525">
              <a:noFill/>
              <a:round/>
              <a:headEnd/>
              <a:tailEnd/>
            </a:ln>
          </p:spPr>
          <p:txBody>
            <a:bodyPr/>
            <a:lstStyle/>
            <a:p>
              <a:endParaRPr lang="fr-FR">
                <a:latin typeface="Calibri" pitchFamily="34" charset="0"/>
              </a:endParaRPr>
            </a:p>
          </p:txBody>
        </p:sp>
        <p:sp>
          <p:nvSpPr>
            <p:cNvPr id="179" name="Freeform 26"/>
            <p:cNvSpPr>
              <a:spLocks/>
            </p:cNvSpPr>
            <p:nvPr/>
          </p:nvSpPr>
          <p:spPr bwMode="auto">
            <a:xfrm>
              <a:off x="3117" y="1896"/>
              <a:ext cx="28" cy="32"/>
            </a:xfrm>
            <a:custGeom>
              <a:avLst/>
              <a:gdLst>
                <a:gd name="T0" fmla="*/ 14 w 28"/>
                <a:gd name="T1" fmla="*/ 2 h 32"/>
                <a:gd name="T2" fmla="*/ 14 w 28"/>
                <a:gd name="T3" fmla="*/ 2 h 32"/>
                <a:gd name="T4" fmla="*/ 14 w 28"/>
                <a:gd name="T5" fmla="*/ 0 h 32"/>
                <a:gd name="T6" fmla="*/ 12 w 28"/>
                <a:gd name="T7" fmla="*/ 0 h 32"/>
                <a:gd name="T8" fmla="*/ 12 w 28"/>
                <a:gd name="T9" fmla="*/ 0 h 32"/>
                <a:gd name="T10" fmla="*/ 4 w 28"/>
                <a:gd name="T11" fmla="*/ 4 h 32"/>
                <a:gd name="T12" fmla="*/ 2 w 28"/>
                <a:gd name="T13" fmla="*/ 10 h 32"/>
                <a:gd name="T14" fmla="*/ 0 w 28"/>
                <a:gd name="T15" fmla="*/ 16 h 32"/>
                <a:gd name="T16" fmla="*/ 2 w 28"/>
                <a:gd name="T17" fmla="*/ 20 h 32"/>
                <a:gd name="T18" fmla="*/ 6 w 28"/>
                <a:gd name="T19" fmla="*/ 26 h 32"/>
                <a:gd name="T20" fmla="*/ 10 w 28"/>
                <a:gd name="T21" fmla="*/ 30 h 32"/>
                <a:gd name="T22" fmla="*/ 18 w 28"/>
                <a:gd name="T23" fmla="*/ 32 h 32"/>
                <a:gd name="T24" fmla="*/ 26 w 28"/>
                <a:gd name="T25" fmla="*/ 32 h 32"/>
                <a:gd name="T26" fmla="*/ 26 w 28"/>
                <a:gd name="T27" fmla="*/ 32 h 32"/>
                <a:gd name="T28" fmla="*/ 28 w 28"/>
                <a:gd name="T29" fmla="*/ 22 h 32"/>
                <a:gd name="T30" fmla="*/ 28 w 28"/>
                <a:gd name="T31" fmla="*/ 12 h 32"/>
                <a:gd name="T32" fmla="*/ 14 w 28"/>
                <a:gd name="T33" fmla="*/ 2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2"/>
                <a:gd name="T53" fmla="*/ 28 w 28"/>
                <a:gd name="T54" fmla="*/ 32 h 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2">
                  <a:moveTo>
                    <a:pt x="14" y="2"/>
                  </a:moveTo>
                  <a:lnTo>
                    <a:pt x="14" y="2"/>
                  </a:lnTo>
                  <a:lnTo>
                    <a:pt x="14" y="0"/>
                  </a:lnTo>
                  <a:lnTo>
                    <a:pt x="12" y="0"/>
                  </a:lnTo>
                  <a:lnTo>
                    <a:pt x="4" y="4"/>
                  </a:lnTo>
                  <a:lnTo>
                    <a:pt x="2" y="10"/>
                  </a:lnTo>
                  <a:lnTo>
                    <a:pt x="0" y="16"/>
                  </a:lnTo>
                  <a:lnTo>
                    <a:pt x="2" y="20"/>
                  </a:lnTo>
                  <a:lnTo>
                    <a:pt x="6" y="26"/>
                  </a:lnTo>
                  <a:lnTo>
                    <a:pt x="10" y="30"/>
                  </a:lnTo>
                  <a:lnTo>
                    <a:pt x="18" y="32"/>
                  </a:lnTo>
                  <a:lnTo>
                    <a:pt x="26" y="32"/>
                  </a:lnTo>
                  <a:lnTo>
                    <a:pt x="28" y="22"/>
                  </a:lnTo>
                  <a:lnTo>
                    <a:pt x="28" y="12"/>
                  </a:lnTo>
                  <a:lnTo>
                    <a:pt x="14" y="2"/>
                  </a:lnTo>
                  <a:close/>
                </a:path>
              </a:pathLst>
            </a:custGeom>
            <a:solidFill>
              <a:srgbClr val="91CD2D"/>
            </a:solidFill>
            <a:ln w="9525">
              <a:noFill/>
              <a:round/>
              <a:headEnd/>
              <a:tailEnd/>
            </a:ln>
          </p:spPr>
          <p:txBody>
            <a:bodyPr/>
            <a:lstStyle/>
            <a:p>
              <a:endParaRPr lang="fr-FR">
                <a:latin typeface="Calibri" pitchFamily="34" charset="0"/>
              </a:endParaRPr>
            </a:p>
          </p:txBody>
        </p:sp>
        <p:sp>
          <p:nvSpPr>
            <p:cNvPr id="180" name="Freeform 27"/>
            <p:cNvSpPr>
              <a:spLocks/>
            </p:cNvSpPr>
            <p:nvPr/>
          </p:nvSpPr>
          <p:spPr bwMode="auto">
            <a:xfrm>
              <a:off x="2401" y="1604"/>
              <a:ext cx="636" cy="710"/>
            </a:xfrm>
            <a:custGeom>
              <a:avLst/>
              <a:gdLst>
                <a:gd name="T0" fmla="*/ 608 w 636"/>
                <a:gd name="T1" fmla="*/ 82 h 710"/>
                <a:gd name="T2" fmla="*/ 584 w 636"/>
                <a:gd name="T3" fmla="*/ 20 h 710"/>
                <a:gd name="T4" fmla="*/ 472 w 636"/>
                <a:gd name="T5" fmla="*/ 32 h 710"/>
                <a:gd name="T6" fmla="*/ 472 w 636"/>
                <a:gd name="T7" fmla="*/ 88 h 710"/>
                <a:gd name="T8" fmla="*/ 412 w 636"/>
                <a:gd name="T9" fmla="*/ 88 h 710"/>
                <a:gd name="T10" fmla="*/ 380 w 636"/>
                <a:gd name="T11" fmla="*/ 74 h 710"/>
                <a:gd name="T12" fmla="*/ 306 w 636"/>
                <a:gd name="T13" fmla="*/ 72 h 710"/>
                <a:gd name="T14" fmla="*/ 256 w 636"/>
                <a:gd name="T15" fmla="*/ 124 h 710"/>
                <a:gd name="T16" fmla="*/ 214 w 636"/>
                <a:gd name="T17" fmla="*/ 116 h 710"/>
                <a:gd name="T18" fmla="*/ 128 w 636"/>
                <a:gd name="T19" fmla="*/ 168 h 710"/>
                <a:gd name="T20" fmla="*/ 124 w 636"/>
                <a:gd name="T21" fmla="*/ 222 h 710"/>
                <a:gd name="T22" fmla="*/ 90 w 636"/>
                <a:gd name="T23" fmla="*/ 246 h 710"/>
                <a:gd name="T24" fmla="*/ 76 w 636"/>
                <a:gd name="T25" fmla="*/ 294 h 710"/>
                <a:gd name="T26" fmla="*/ 50 w 636"/>
                <a:gd name="T27" fmla="*/ 316 h 710"/>
                <a:gd name="T28" fmla="*/ 0 w 636"/>
                <a:gd name="T29" fmla="*/ 388 h 710"/>
                <a:gd name="T30" fmla="*/ 80 w 636"/>
                <a:gd name="T31" fmla="*/ 442 h 710"/>
                <a:gd name="T32" fmla="*/ 88 w 636"/>
                <a:gd name="T33" fmla="*/ 466 h 710"/>
                <a:gd name="T34" fmla="*/ 140 w 636"/>
                <a:gd name="T35" fmla="*/ 494 h 710"/>
                <a:gd name="T36" fmla="*/ 152 w 636"/>
                <a:gd name="T37" fmla="*/ 526 h 710"/>
                <a:gd name="T38" fmla="*/ 120 w 636"/>
                <a:gd name="T39" fmla="*/ 554 h 710"/>
                <a:gd name="T40" fmla="*/ 114 w 636"/>
                <a:gd name="T41" fmla="*/ 612 h 710"/>
                <a:gd name="T42" fmla="*/ 182 w 636"/>
                <a:gd name="T43" fmla="*/ 634 h 710"/>
                <a:gd name="T44" fmla="*/ 204 w 636"/>
                <a:gd name="T45" fmla="*/ 634 h 710"/>
                <a:gd name="T46" fmla="*/ 228 w 636"/>
                <a:gd name="T47" fmla="*/ 660 h 710"/>
                <a:gd name="T48" fmla="*/ 256 w 636"/>
                <a:gd name="T49" fmla="*/ 686 h 710"/>
                <a:gd name="T50" fmla="*/ 328 w 636"/>
                <a:gd name="T51" fmla="*/ 706 h 710"/>
                <a:gd name="T52" fmla="*/ 356 w 636"/>
                <a:gd name="T53" fmla="*/ 654 h 710"/>
                <a:gd name="T54" fmla="*/ 350 w 636"/>
                <a:gd name="T55" fmla="*/ 692 h 710"/>
                <a:gd name="T56" fmla="*/ 274 w 636"/>
                <a:gd name="T57" fmla="*/ 702 h 710"/>
                <a:gd name="T58" fmla="*/ 262 w 636"/>
                <a:gd name="T59" fmla="*/ 662 h 710"/>
                <a:gd name="T60" fmla="*/ 232 w 636"/>
                <a:gd name="T61" fmla="*/ 656 h 710"/>
                <a:gd name="T62" fmla="*/ 230 w 636"/>
                <a:gd name="T63" fmla="*/ 642 h 710"/>
                <a:gd name="T64" fmla="*/ 204 w 636"/>
                <a:gd name="T65" fmla="*/ 624 h 710"/>
                <a:gd name="T66" fmla="*/ 152 w 636"/>
                <a:gd name="T67" fmla="*/ 628 h 710"/>
                <a:gd name="T68" fmla="*/ 114 w 636"/>
                <a:gd name="T69" fmla="*/ 568 h 710"/>
                <a:gd name="T70" fmla="*/ 174 w 636"/>
                <a:gd name="T71" fmla="*/ 536 h 710"/>
                <a:gd name="T72" fmla="*/ 174 w 636"/>
                <a:gd name="T73" fmla="*/ 532 h 710"/>
                <a:gd name="T74" fmla="*/ 134 w 636"/>
                <a:gd name="T75" fmla="*/ 506 h 710"/>
                <a:gd name="T76" fmla="*/ 134 w 636"/>
                <a:gd name="T77" fmla="*/ 488 h 710"/>
                <a:gd name="T78" fmla="*/ 86 w 636"/>
                <a:gd name="T79" fmla="*/ 454 h 710"/>
                <a:gd name="T80" fmla="*/ 42 w 636"/>
                <a:gd name="T81" fmla="*/ 428 h 710"/>
                <a:gd name="T82" fmla="*/ 8 w 636"/>
                <a:gd name="T83" fmla="*/ 360 h 710"/>
                <a:gd name="T84" fmla="*/ 84 w 636"/>
                <a:gd name="T85" fmla="*/ 310 h 710"/>
                <a:gd name="T86" fmla="*/ 110 w 636"/>
                <a:gd name="T87" fmla="*/ 310 h 710"/>
                <a:gd name="T88" fmla="*/ 76 w 636"/>
                <a:gd name="T89" fmla="*/ 266 h 710"/>
                <a:gd name="T90" fmla="*/ 124 w 636"/>
                <a:gd name="T91" fmla="*/ 244 h 710"/>
                <a:gd name="T92" fmla="*/ 154 w 636"/>
                <a:gd name="T93" fmla="*/ 226 h 710"/>
                <a:gd name="T94" fmla="*/ 134 w 636"/>
                <a:gd name="T95" fmla="*/ 174 h 710"/>
                <a:gd name="T96" fmla="*/ 212 w 636"/>
                <a:gd name="T97" fmla="*/ 120 h 710"/>
                <a:gd name="T98" fmla="*/ 260 w 636"/>
                <a:gd name="T99" fmla="*/ 142 h 710"/>
                <a:gd name="T100" fmla="*/ 288 w 636"/>
                <a:gd name="T101" fmla="*/ 86 h 710"/>
                <a:gd name="T102" fmla="*/ 370 w 636"/>
                <a:gd name="T103" fmla="*/ 76 h 710"/>
                <a:gd name="T104" fmla="*/ 382 w 636"/>
                <a:gd name="T105" fmla="*/ 84 h 710"/>
                <a:gd name="T106" fmla="*/ 398 w 636"/>
                <a:gd name="T107" fmla="*/ 80 h 710"/>
                <a:gd name="T108" fmla="*/ 436 w 636"/>
                <a:gd name="T109" fmla="*/ 82 h 710"/>
                <a:gd name="T110" fmla="*/ 478 w 636"/>
                <a:gd name="T111" fmla="*/ 98 h 710"/>
                <a:gd name="T112" fmla="*/ 470 w 636"/>
                <a:gd name="T113" fmla="*/ 42 h 710"/>
                <a:gd name="T114" fmla="*/ 560 w 636"/>
                <a:gd name="T115" fmla="*/ 8 h 710"/>
                <a:gd name="T116" fmla="*/ 594 w 636"/>
                <a:gd name="T117" fmla="*/ 72 h 710"/>
                <a:gd name="T118" fmla="*/ 594 w 636"/>
                <a:gd name="T119" fmla="*/ 86 h 710"/>
                <a:gd name="T120" fmla="*/ 632 w 636"/>
                <a:gd name="T121" fmla="*/ 124 h 71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36"/>
                <a:gd name="T184" fmla="*/ 0 h 710"/>
                <a:gd name="T185" fmla="*/ 636 w 636"/>
                <a:gd name="T186" fmla="*/ 710 h 71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36" h="710">
                  <a:moveTo>
                    <a:pt x="636" y="124"/>
                  </a:moveTo>
                  <a:lnTo>
                    <a:pt x="636" y="124"/>
                  </a:lnTo>
                  <a:lnTo>
                    <a:pt x="636" y="114"/>
                  </a:lnTo>
                  <a:lnTo>
                    <a:pt x="634" y="104"/>
                  </a:lnTo>
                  <a:lnTo>
                    <a:pt x="628" y="96"/>
                  </a:lnTo>
                  <a:lnTo>
                    <a:pt x="620" y="88"/>
                  </a:lnTo>
                  <a:lnTo>
                    <a:pt x="608" y="82"/>
                  </a:lnTo>
                  <a:lnTo>
                    <a:pt x="602" y="80"/>
                  </a:lnTo>
                  <a:lnTo>
                    <a:pt x="596" y="80"/>
                  </a:lnTo>
                  <a:lnTo>
                    <a:pt x="600" y="70"/>
                  </a:lnTo>
                  <a:lnTo>
                    <a:pt x="602" y="56"/>
                  </a:lnTo>
                  <a:lnTo>
                    <a:pt x="600" y="44"/>
                  </a:lnTo>
                  <a:lnTo>
                    <a:pt x="596" y="32"/>
                  </a:lnTo>
                  <a:lnTo>
                    <a:pt x="584" y="20"/>
                  </a:lnTo>
                  <a:lnTo>
                    <a:pt x="572" y="10"/>
                  </a:lnTo>
                  <a:lnTo>
                    <a:pt x="556" y="4"/>
                  </a:lnTo>
                  <a:lnTo>
                    <a:pt x="540" y="0"/>
                  </a:lnTo>
                  <a:lnTo>
                    <a:pt x="530" y="2"/>
                  </a:lnTo>
                  <a:lnTo>
                    <a:pt x="520" y="2"/>
                  </a:lnTo>
                  <a:lnTo>
                    <a:pt x="502" y="10"/>
                  </a:lnTo>
                  <a:lnTo>
                    <a:pt x="486" y="20"/>
                  </a:lnTo>
                  <a:lnTo>
                    <a:pt x="472" y="32"/>
                  </a:lnTo>
                  <a:lnTo>
                    <a:pt x="466" y="40"/>
                  </a:lnTo>
                  <a:lnTo>
                    <a:pt x="464" y="48"/>
                  </a:lnTo>
                  <a:lnTo>
                    <a:pt x="462" y="56"/>
                  </a:lnTo>
                  <a:lnTo>
                    <a:pt x="464" y="64"/>
                  </a:lnTo>
                  <a:lnTo>
                    <a:pt x="466" y="78"/>
                  </a:lnTo>
                  <a:lnTo>
                    <a:pt x="472" y="88"/>
                  </a:lnTo>
                  <a:lnTo>
                    <a:pt x="464" y="86"/>
                  </a:lnTo>
                  <a:lnTo>
                    <a:pt x="456" y="82"/>
                  </a:lnTo>
                  <a:lnTo>
                    <a:pt x="448" y="80"/>
                  </a:lnTo>
                  <a:lnTo>
                    <a:pt x="438" y="80"/>
                  </a:lnTo>
                  <a:lnTo>
                    <a:pt x="430" y="80"/>
                  </a:lnTo>
                  <a:lnTo>
                    <a:pt x="412" y="88"/>
                  </a:lnTo>
                  <a:lnTo>
                    <a:pt x="410" y="84"/>
                  </a:lnTo>
                  <a:lnTo>
                    <a:pt x="408" y="82"/>
                  </a:lnTo>
                  <a:lnTo>
                    <a:pt x="400" y="76"/>
                  </a:lnTo>
                  <a:lnTo>
                    <a:pt x="390" y="72"/>
                  </a:lnTo>
                  <a:lnTo>
                    <a:pt x="386" y="72"/>
                  </a:lnTo>
                  <a:lnTo>
                    <a:pt x="384" y="72"/>
                  </a:lnTo>
                  <a:lnTo>
                    <a:pt x="380" y="74"/>
                  </a:lnTo>
                  <a:lnTo>
                    <a:pt x="378" y="76"/>
                  </a:lnTo>
                  <a:lnTo>
                    <a:pt x="370" y="72"/>
                  </a:lnTo>
                  <a:lnTo>
                    <a:pt x="362" y="68"/>
                  </a:lnTo>
                  <a:lnTo>
                    <a:pt x="348" y="66"/>
                  </a:lnTo>
                  <a:lnTo>
                    <a:pt x="334" y="66"/>
                  </a:lnTo>
                  <a:lnTo>
                    <a:pt x="320" y="68"/>
                  </a:lnTo>
                  <a:lnTo>
                    <a:pt x="306" y="72"/>
                  </a:lnTo>
                  <a:lnTo>
                    <a:pt x="296" y="76"/>
                  </a:lnTo>
                  <a:lnTo>
                    <a:pt x="286" y="82"/>
                  </a:lnTo>
                  <a:lnTo>
                    <a:pt x="278" y="90"/>
                  </a:lnTo>
                  <a:lnTo>
                    <a:pt x="270" y="100"/>
                  </a:lnTo>
                  <a:lnTo>
                    <a:pt x="264" y="108"/>
                  </a:lnTo>
                  <a:lnTo>
                    <a:pt x="258" y="116"/>
                  </a:lnTo>
                  <a:lnTo>
                    <a:pt x="256" y="124"/>
                  </a:lnTo>
                  <a:lnTo>
                    <a:pt x="254" y="134"/>
                  </a:lnTo>
                  <a:lnTo>
                    <a:pt x="244" y="128"/>
                  </a:lnTo>
                  <a:lnTo>
                    <a:pt x="228" y="120"/>
                  </a:lnTo>
                  <a:lnTo>
                    <a:pt x="214" y="116"/>
                  </a:lnTo>
                  <a:lnTo>
                    <a:pt x="198" y="114"/>
                  </a:lnTo>
                  <a:lnTo>
                    <a:pt x="184" y="116"/>
                  </a:lnTo>
                  <a:lnTo>
                    <a:pt x="170" y="120"/>
                  </a:lnTo>
                  <a:lnTo>
                    <a:pt x="156" y="126"/>
                  </a:lnTo>
                  <a:lnTo>
                    <a:pt x="144" y="134"/>
                  </a:lnTo>
                  <a:lnTo>
                    <a:pt x="136" y="144"/>
                  </a:lnTo>
                  <a:lnTo>
                    <a:pt x="132" y="156"/>
                  </a:lnTo>
                  <a:lnTo>
                    <a:pt x="128" y="168"/>
                  </a:lnTo>
                  <a:lnTo>
                    <a:pt x="130" y="182"/>
                  </a:lnTo>
                  <a:lnTo>
                    <a:pt x="134" y="194"/>
                  </a:lnTo>
                  <a:lnTo>
                    <a:pt x="140" y="206"/>
                  </a:lnTo>
                  <a:lnTo>
                    <a:pt x="148" y="218"/>
                  </a:lnTo>
                  <a:lnTo>
                    <a:pt x="136" y="218"/>
                  </a:lnTo>
                  <a:lnTo>
                    <a:pt x="124" y="222"/>
                  </a:lnTo>
                  <a:lnTo>
                    <a:pt x="120" y="224"/>
                  </a:lnTo>
                  <a:lnTo>
                    <a:pt x="116" y="230"/>
                  </a:lnTo>
                  <a:lnTo>
                    <a:pt x="116" y="232"/>
                  </a:lnTo>
                  <a:lnTo>
                    <a:pt x="116" y="236"/>
                  </a:lnTo>
                  <a:lnTo>
                    <a:pt x="118" y="240"/>
                  </a:lnTo>
                  <a:lnTo>
                    <a:pt x="102" y="242"/>
                  </a:lnTo>
                  <a:lnTo>
                    <a:pt x="90" y="246"/>
                  </a:lnTo>
                  <a:lnTo>
                    <a:pt x="84" y="250"/>
                  </a:lnTo>
                  <a:lnTo>
                    <a:pt x="78" y="254"/>
                  </a:lnTo>
                  <a:lnTo>
                    <a:pt x="74" y="260"/>
                  </a:lnTo>
                  <a:lnTo>
                    <a:pt x="70" y="268"/>
                  </a:lnTo>
                  <a:lnTo>
                    <a:pt x="68" y="276"/>
                  </a:lnTo>
                  <a:lnTo>
                    <a:pt x="70" y="282"/>
                  </a:lnTo>
                  <a:lnTo>
                    <a:pt x="72" y="288"/>
                  </a:lnTo>
                  <a:lnTo>
                    <a:pt x="76" y="294"/>
                  </a:lnTo>
                  <a:lnTo>
                    <a:pt x="82" y="302"/>
                  </a:lnTo>
                  <a:lnTo>
                    <a:pt x="92" y="306"/>
                  </a:lnTo>
                  <a:lnTo>
                    <a:pt x="80" y="306"/>
                  </a:lnTo>
                  <a:lnTo>
                    <a:pt x="72" y="308"/>
                  </a:lnTo>
                  <a:lnTo>
                    <a:pt x="64" y="310"/>
                  </a:lnTo>
                  <a:lnTo>
                    <a:pt x="50" y="316"/>
                  </a:lnTo>
                  <a:lnTo>
                    <a:pt x="38" y="324"/>
                  </a:lnTo>
                  <a:lnTo>
                    <a:pt x="26" y="330"/>
                  </a:lnTo>
                  <a:lnTo>
                    <a:pt x="18" y="340"/>
                  </a:lnTo>
                  <a:lnTo>
                    <a:pt x="10" y="352"/>
                  </a:lnTo>
                  <a:lnTo>
                    <a:pt x="4" y="364"/>
                  </a:lnTo>
                  <a:lnTo>
                    <a:pt x="0" y="376"/>
                  </a:lnTo>
                  <a:lnTo>
                    <a:pt x="0" y="388"/>
                  </a:lnTo>
                  <a:lnTo>
                    <a:pt x="4" y="400"/>
                  </a:lnTo>
                  <a:lnTo>
                    <a:pt x="12" y="412"/>
                  </a:lnTo>
                  <a:lnTo>
                    <a:pt x="24" y="422"/>
                  </a:lnTo>
                  <a:lnTo>
                    <a:pt x="36" y="430"/>
                  </a:lnTo>
                  <a:lnTo>
                    <a:pt x="48" y="434"/>
                  </a:lnTo>
                  <a:lnTo>
                    <a:pt x="64" y="438"/>
                  </a:lnTo>
                  <a:lnTo>
                    <a:pt x="80" y="442"/>
                  </a:lnTo>
                  <a:lnTo>
                    <a:pt x="86" y="444"/>
                  </a:lnTo>
                  <a:lnTo>
                    <a:pt x="86" y="446"/>
                  </a:lnTo>
                  <a:lnTo>
                    <a:pt x="84" y="450"/>
                  </a:lnTo>
                  <a:lnTo>
                    <a:pt x="84" y="456"/>
                  </a:lnTo>
                  <a:lnTo>
                    <a:pt x="84" y="460"/>
                  </a:lnTo>
                  <a:lnTo>
                    <a:pt x="88" y="466"/>
                  </a:lnTo>
                  <a:lnTo>
                    <a:pt x="92" y="470"/>
                  </a:lnTo>
                  <a:lnTo>
                    <a:pt x="102" y="476"/>
                  </a:lnTo>
                  <a:lnTo>
                    <a:pt x="116" y="484"/>
                  </a:lnTo>
                  <a:lnTo>
                    <a:pt x="130" y="488"/>
                  </a:lnTo>
                  <a:lnTo>
                    <a:pt x="136" y="492"/>
                  </a:lnTo>
                  <a:lnTo>
                    <a:pt x="140" y="494"/>
                  </a:lnTo>
                  <a:lnTo>
                    <a:pt x="136" y="498"/>
                  </a:lnTo>
                  <a:lnTo>
                    <a:pt x="132" y="502"/>
                  </a:lnTo>
                  <a:lnTo>
                    <a:pt x="132" y="506"/>
                  </a:lnTo>
                  <a:lnTo>
                    <a:pt x="132" y="510"/>
                  </a:lnTo>
                  <a:lnTo>
                    <a:pt x="136" y="516"/>
                  </a:lnTo>
                  <a:lnTo>
                    <a:pt x="140" y="520"/>
                  </a:lnTo>
                  <a:lnTo>
                    <a:pt x="152" y="526"/>
                  </a:lnTo>
                  <a:lnTo>
                    <a:pt x="168" y="532"/>
                  </a:lnTo>
                  <a:lnTo>
                    <a:pt x="158" y="534"/>
                  </a:lnTo>
                  <a:lnTo>
                    <a:pt x="148" y="538"/>
                  </a:lnTo>
                  <a:lnTo>
                    <a:pt x="134" y="544"/>
                  </a:lnTo>
                  <a:lnTo>
                    <a:pt x="126" y="548"/>
                  </a:lnTo>
                  <a:lnTo>
                    <a:pt x="120" y="554"/>
                  </a:lnTo>
                  <a:lnTo>
                    <a:pt x="112" y="562"/>
                  </a:lnTo>
                  <a:lnTo>
                    <a:pt x="108" y="570"/>
                  </a:lnTo>
                  <a:lnTo>
                    <a:pt x="106" y="578"/>
                  </a:lnTo>
                  <a:lnTo>
                    <a:pt x="106" y="586"/>
                  </a:lnTo>
                  <a:lnTo>
                    <a:pt x="108" y="596"/>
                  </a:lnTo>
                  <a:lnTo>
                    <a:pt x="110" y="604"/>
                  </a:lnTo>
                  <a:lnTo>
                    <a:pt x="114" y="612"/>
                  </a:lnTo>
                  <a:lnTo>
                    <a:pt x="122" y="618"/>
                  </a:lnTo>
                  <a:lnTo>
                    <a:pt x="130" y="624"/>
                  </a:lnTo>
                  <a:lnTo>
                    <a:pt x="140" y="628"/>
                  </a:lnTo>
                  <a:lnTo>
                    <a:pt x="150" y="632"/>
                  </a:lnTo>
                  <a:lnTo>
                    <a:pt x="160" y="634"/>
                  </a:lnTo>
                  <a:lnTo>
                    <a:pt x="170" y="634"/>
                  </a:lnTo>
                  <a:lnTo>
                    <a:pt x="182" y="634"/>
                  </a:lnTo>
                  <a:lnTo>
                    <a:pt x="190" y="630"/>
                  </a:lnTo>
                  <a:lnTo>
                    <a:pt x="198" y="628"/>
                  </a:lnTo>
                  <a:lnTo>
                    <a:pt x="202" y="626"/>
                  </a:lnTo>
                  <a:lnTo>
                    <a:pt x="202" y="628"/>
                  </a:lnTo>
                  <a:lnTo>
                    <a:pt x="202" y="632"/>
                  </a:lnTo>
                  <a:lnTo>
                    <a:pt x="204" y="634"/>
                  </a:lnTo>
                  <a:lnTo>
                    <a:pt x="208" y="640"/>
                  </a:lnTo>
                  <a:lnTo>
                    <a:pt x="216" y="646"/>
                  </a:lnTo>
                  <a:lnTo>
                    <a:pt x="220" y="648"/>
                  </a:lnTo>
                  <a:lnTo>
                    <a:pt x="226" y="650"/>
                  </a:lnTo>
                  <a:lnTo>
                    <a:pt x="224" y="654"/>
                  </a:lnTo>
                  <a:lnTo>
                    <a:pt x="226" y="658"/>
                  </a:lnTo>
                  <a:lnTo>
                    <a:pt x="228" y="660"/>
                  </a:lnTo>
                  <a:lnTo>
                    <a:pt x="234" y="664"/>
                  </a:lnTo>
                  <a:lnTo>
                    <a:pt x="240" y="666"/>
                  </a:lnTo>
                  <a:lnTo>
                    <a:pt x="246" y="666"/>
                  </a:lnTo>
                  <a:lnTo>
                    <a:pt x="254" y="666"/>
                  </a:lnTo>
                  <a:lnTo>
                    <a:pt x="252" y="672"/>
                  </a:lnTo>
                  <a:lnTo>
                    <a:pt x="252" y="680"/>
                  </a:lnTo>
                  <a:lnTo>
                    <a:pt x="256" y="686"/>
                  </a:lnTo>
                  <a:lnTo>
                    <a:pt x="258" y="692"/>
                  </a:lnTo>
                  <a:lnTo>
                    <a:pt x="268" y="702"/>
                  </a:lnTo>
                  <a:lnTo>
                    <a:pt x="280" y="706"/>
                  </a:lnTo>
                  <a:lnTo>
                    <a:pt x="292" y="710"/>
                  </a:lnTo>
                  <a:lnTo>
                    <a:pt x="304" y="710"/>
                  </a:lnTo>
                  <a:lnTo>
                    <a:pt x="316" y="708"/>
                  </a:lnTo>
                  <a:lnTo>
                    <a:pt x="328" y="706"/>
                  </a:lnTo>
                  <a:lnTo>
                    <a:pt x="340" y="700"/>
                  </a:lnTo>
                  <a:lnTo>
                    <a:pt x="350" y="694"/>
                  </a:lnTo>
                  <a:lnTo>
                    <a:pt x="360" y="682"/>
                  </a:lnTo>
                  <a:lnTo>
                    <a:pt x="366" y="670"/>
                  </a:lnTo>
                  <a:lnTo>
                    <a:pt x="366" y="666"/>
                  </a:lnTo>
                  <a:lnTo>
                    <a:pt x="364" y="662"/>
                  </a:lnTo>
                  <a:lnTo>
                    <a:pt x="356" y="654"/>
                  </a:lnTo>
                  <a:lnTo>
                    <a:pt x="362" y="662"/>
                  </a:lnTo>
                  <a:lnTo>
                    <a:pt x="364" y="668"/>
                  </a:lnTo>
                  <a:lnTo>
                    <a:pt x="362" y="676"/>
                  </a:lnTo>
                  <a:lnTo>
                    <a:pt x="358" y="684"/>
                  </a:lnTo>
                  <a:lnTo>
                    <a:pt x="350" y="692"/>
                  </a:lnTo>
                  <a:lnTo>
                    <a:pt x="340" y="698"/>
                  </a:lnTo>
                  <a:lnTo>
                    <a:pt x="332" y="702"/>
                  </a:lnTo>
                  <a:lnTo>
                    <a:pt x="324" y="704"/>
                  </a:lnTo>
                  <a:lnTo>
                    <a:pt x="304" y="708"/>
                  </a:lnTo>
                  <a:lnTo>
                    <a:pt x="294" y="708"/>
                  </a:lnTo>
                  <a:lnTo>
                    <a:pt x="284" y="706"/>
                  </a:lnTo>
                  <a:lnTo>
                    <a:pt x="274" y="702"/>
                  </a:lnTo>
                  <a:lnTo>
                    <a:pt x="266" y="696"/>
                  </a:lnTo>
                  <a:lnTo>
                    <a:pt x="258" y="688"/>
                  </a:lnTo>
                  <a:lnTo>
                    <a:pt x="256" y="676"/>
                  </a:lnTo>
                  <a:lnTo>
                    <a:pt x="256" y="672"/>
                  </a:lnTo>
                  <a:lnTo>
                    <a:pt x="256" y="668"/>
                  </a:lnTo>
                  <a:lnTo>
                    <a:pt x="262" y="662"/>
                  </a:lnTo>
                  <a:lnTo>
                    <a:pt x="264" y="660"/>
                  </a:lnTo>
                  <a:lnTo>
                    <a:pt x="262" y="658"/>
                  </a:lnTo>
                  <a:lnTo>
                    <a:pt x="262" y="656"/>
                  </a:lnTo>
                  <a:lnTo>
                    <a:pt x="258" y="656"/>
                  </a:lnTo>
                  <a:lnTo>
                    <a:pt x="252" y="660"/>
                  </a:lnTo>
                  <a:lnTo>
                    <a:pt x="246" y="660"/>
                  </a:lnTo>
                  <a:lnTo>
                    <a:pt x="240" y="658"/>
                  </a:lnTo>
                  <a:lnTo>
                    <a:pt x="232" y="656"/>
                  </a:lnTo>
                  <a:lnTo>
                    <a:pt x="230" y="654"/>
                  </a:lnTo>
                  <a:lnTo>
                    <a:pt x="232" y="650"/>
                  </a:lnTo>
                  <a:lnTo>
                    <a:pt x="234" y="646"/>
                  </a:lnTo>
                  <a:lnTo>
                    <a:pt x="234" y="642"/>
                  </a:lnTo>
                  <a:lnTo>
                    <a:pt x="232" y="642"/>
                  </a:lnTo>
                  <a:lnTo>
                    <a:pt x="230" y="642"/>
                  </a:lnTo>
                  <a:lnTo>
                    <a:pt x="226" y="644"/>
                  </a:lnTo>
                  <a:lnTo>
                    <a:pt x="222" y="644"/>
                  </a:lnTo>
                  <a:lnTo>
                    <a:pt x="214" y="640"/>
                  </a:lnTo>
                  <a:lnTo>
                    <a:pt x="208" y="634"/>
                  </a:lnTo>
                  <a:lnTo>
                    <a:pt x="206" y="632"/>
                  </a:lnTo>
                  <a:lnTo>
                    <a:pt x="206" y="628"/>
                  </a:lnTo>
                  <a:lnTo>
                    <a:pt x="206" y="624"/>
                  </a:lnTo>
                  <a:lnTo>
                    <a:pt x="204" y="624"/>
                  </a:lnTo>
                  <a:lnTo>
                    <a:pt x="200" y="622"/>
                  </a:lnTo>
                  <a:lnTo>
                    <a:pt x="190" y="626"/>
                  </a:lnTo>
                  <a:lnTo>
                    <a:pt x="182" y="630"/>
                  </a:lnTo>
                  <a:lnTo>
                    <a:pt x="170" y="632"/>
                  </a:lnTo>
                  <a:lnTo>
                    <a:pt x="162" y="630"/>
                  </a:lnTo>
                  <a:lnTo>
                    <a:pt x="152" y="628"/>
                  </a:lnTo>
                  <a:lnTo>
                    <a:pt x="132" y="620"/>
                  </a:lnTo>
                  <a:lnTo>
                    <a:pt x="124" y="614"/>
                  </a:lnTo>
                  <a:lnTo>
                    <a:pt x="116" y="606"/>
                  </a:lnTo>
                  <a:lnTo>
                    <a:pt x="112" y="598"/>
                  </a:lnTo>
                  <a:lnTo>
                    <a:pt x="110" y="586"/>
                  </a:lnTo>
                  <a:lnTo>
                    <a:pt x="110" y="576"/>
                  </a:lnTo>
                  <a:lnTo>
                    <a:pt x="114" y="568"/>
                  </a:lnTo>
                  <a:lnTo>
                    <a:pt x="120" y="560"/>
                  </a:lnTo>
                  <a:lnTo>
                    <a:pt x="126" y="554"/>
                  </a:lnTo>
                  <a:lnTo>
                    <a:pt x="134" y="548"/>
                  </a:lnTo>
                  <a:lnTo>
                    <a:pt x="142" y="544"/>
                  </a:lnTo>
                  <a:lnTo>
                    <a:pt x="160" y="538"/>
                  </a:lnTo>
                  <a:lnTo>
                    <a:pt x="166" y="538"/>
                  </a:lnTo>
                  <a:lnTo>
                    <a:pt x="174" y="536"/>
                  </a:lnTo>
                  <a:lnTo>
                    <a:pt x="184" y="540"/>
                  </a:lnTo>
                  <a:lnTo>
                    <a:pt x="186" y="538"/>
                  </a:lnTo>
                  <a:lnTo>
                    <a:pt x="180" y="534"/>
                  </a:lnTo>
                  <a:lnTo>
                    <a:pt x="174" y="532"/>
                  </a:lnTo>
                  <a:lnTo>
                    <a:pt x="166" y="530"/>
                  </a:lnTo>
                  <a:lnTo>
                    <a:pt x="154" y="524"/>
                  </a:lnTo>
                  <a:lnTo>
                    <a:pt x="144" y="520"/>
                  </a:lnTo>
                  <a:lnTo>
                    <a:pt x="138" y="516"/>
                  </a:lnTo>
                  <a:lnTo>
                    <a:pt x="136" y="510"/>
                  </a:lnTo>
                  <a:lnTo>
                    <a:pt x="134" y="506"/>
                  </a:lnTo>
                  <a:lnTo>
                    <a:pt x="134" y="504"/>
                  </a:lnTo>
                  <a:lnTo>
                    <a:pt x="140" y="498"/>
                  </a:lnTo>
                  <a:lnTo>
                    <a:pt x="144" y="494"/>
                  </a:lnTo>
                  <a:lnTo>
                    <a:pt x="144" y="492"/>
                  </a:lnTo>
                  <a:lnTo>
                    <a:pt x="140" y="490"/>
                  </a:lnTo>
                  <a:lnTo>
                    <a:pt x="134" y="488"/>
                  </a:lnTo>
                  <a:lnTo>
                    <a:pt x="114" y="480"/>
                  </a:lnTo>
                  <a:lnTo>
                    <a:pt x="96" y="468"/>
                  </a:lnTo>
                  <a:lnTo>
                    <a:pt x="88" y="462"/>
                  </a:lnTo>
                  <a:lnTo>
                    <a:pt x="86" y="458"/>
                  </a:lnTo>
                  <a:lnTo>
                    <a:pt x="86" y="454"/>
                  </a:lnTo>
                  <a:lnTo>
                    <a:pt x="90" y="446"/>
                  </a:lnTo>
                  <a:lnTo>
                    <a:pt x="90" y="444"/>
                  </a:lnTo>
                  <a:lnTo>
                    <a:pt x="88" y="442"/>
                  </a:lnTo>
                  <a:lnTo>
                    <a:pt x="84" y="440"/>
                  </a:lnTo>
                  <a:lnTo>
                    <a:pt x="74" y="438"/>
                  </a:lnTo>
                  <a:lnTo>
                    <a:pt x="52" y="432"/>
                  </a:lnTo>
                  <a:lnTo>
                    <a:pt x="42" y="428"/>
                  </a:lnTo>
                  <a:lnTo>
                    <a:pt x="32" y="424"/>
                  </a:lnTo>
                  <a:lnTo>
                    <a:pt x="20" y="416"/>
                  </a:lnTo>
                  <a:lnTo>
                    <a:pt x="12" y="406"/>
                  </a:lnTo>
                  <a:lnTo>
                    <a:pt x="6" y="396"/>
                  </a:lnTo>
                  <a:lnTo>
                    <a:pt x="4" y="382"/>
                  </a:lnTo>
                  <a:lnTo>
                    <a:pt x="4" y="372"/>
                  </a:lnTo>
                  <a:lnTo>
                    <a:pt x="8" y="360"/>
                  </a:lnTo>
                  <a:lnTo>
                    <a:pt x="14" y="350"/>
                  </a:lnTo>
                  <a:lnTo>
                    <a:pt x="20" y="342"/>
                  </a:lnTo>
                  <a:lnTo>
                    <a:pt x="28" y="334"/>
                  </a:lnTo>
                  <a:lnTo>
                    <a:pt x="38" y="328"/>
                  </a:lnTo>
                  <a:lnTo>
                    <a:pt x="56" y="318"/>
                  </a:lnTo>
                  <a:lnTo>
                    <a:pt x="70" y="312"/>
                  </a:lnTo>
                  <a:lnTo>
                    <a:pt x="84" y="310"/>
                  </a:lnTo>
                  <a:lnTo>
                    <a:pt x="90" y="310"/>
                  </a:lnTo>
                  <a:lnTo>
                    <a:pt x="96" y="312"/>
                  </a:lnTo>
                  <a:lnTo>
                    <a:pt x="108" y="316"/>
                  </a:lnTo>
                  <a:lnTo>
                    <a:pt x="110" y="314"/>
                  </a:lnTo>
                  <a:lnTo>
                    <a:pt x="110" y="312"/>
                  </a:lnTo>
                  <a:lnTo>
                    <a:pt x="110" y="310"/>
                  </a:lnTo>
                  <a:lnTo>
                    <a:pt x="98" y="304"/>
                  </a:lnTo>
                  <a:lnTo>
                    <a:pt x="86" y="296"/>
                  </a:lnTo>
                  <a:lnTo>
                    <a:pt x="82" y="292"/>
                  </a:lnTo>
                  <a:lnTo>
                    <a:pt x="78" y="288"/>
                  </a:lnTo>
                  <a:lnTo>
                    <a:pt x="76" y="282"/>
                  </a:lnTo>
                  <a:lnTo>
                    <a:pt x="74" y="274"/>
                  </a:lnTo>
                  <a:lnTo>
                    <a:pt x="76" y="266"/>
                  </a:lnTo>
                  <a:lnTo>
                    <a:pt x="80" y="260"/>
                  </a:lnTo>
                  <a:lnTo>
                    <a:pt x="86" y="256"/>
                  </a:lnTo>
                  <a:lnTo>
                    <a:pt x="92" y="252"/>
                  </a:lnTo>
                  <a:lnTo>
                    <a:pt x="106" y="248"/>
                  </a:lnTo>
                  <a:lnTo>
                    <a:pt x="122" y="246"/>
                  </a:lnTo>
                  <a:lnTo>
                    <a:pt x="124" y="246"/>
                  </a:lnTo>
                  <a:lnTo>
                    <a:pt x="124" y="244"/>
                  </a:lnTo>
                  <a:lnTo>
                    <a:pt x="124" y="240"/>
                  </a:lnTo>
                  <a:lnTo>
                    <a:pt x="124" y="236"/>
                  </a:lnTo>
                  <a:lnTo>
                    <a:pt x="124" y="230"/>
                  </a:lnTo>
                  <a:lnTo>
                    <a:pt x="128" y="228"/>
                  </a:lnTo>
                  <a:lnTo>
                    <a:pt x="134" y="224"/>
                  </a:lnTo>
                  <a:lnTo>
                    <a:pt x="140" y="224"/>
                  </a:lnTo>
                  <a:lnTo>
                    <a:pt x="148" y="224"/>
                  </a:lnTo>
                  <a:lnTo>
                    <a:pt x="154" y="226"/>
                  </a:lnTo>
                  <a:lnTo>
                    <a:pt x="156" y="226"/>
                  </a:lnTo>
                  <a:lnTo>
                    <a:pt x="158" y="226"/>
                  </a:lnTo>
                  <a:lnTo>
                    <a:pt x="158" y="222"/>
                  </a:lnTo>
                  <a:lnTo>
                    <a:pt x="142" y="200"/>
                  </a:lnTo>
                  <a:lnTo>
                    <a:pt x="138" y="188"/>
                  </a:lnTo>
                  <a:lnTo>
                    <a:pt x="134" y="174"/>
                  </a:lnTo>
                  <a:lnTo>
                    <a:pt x="136" y="160"/>
                  </a:lnTo>
                  <a:lnTo>
                    <a:pt x="140" y="148"/>
                  </a:lnTo>
                  <a:lnTo>
                    <a:pt x="148" y="138"/>
                  </a:lnTo>
                  <a:lnTo>
                    <a:pt x="158" y="130"/>
                  </a:lnTo>
                  <a:lnTo>
                    <a:pt x="172" y="124"/>
                  </a:lnTo>
                  <a:lnTo>
                    <a:pt x="184" y="120"/>
                  </a:lnTo>
                  <a:lnTo>
                    <a:pt x="198" y="118"/>
                  </a:lnTo>
                  <a:lnTo>
                    <a:pt x="212" y="120"/>
                  </a:lnTo>
                  <a:lnTo>
                    <a:pt x="226" y="124"/>
                  </a:lnTo>
                  <a:lnTo>
                    <a:pt x="238" y="130"/>
                  </a:lnTo>
                  <a:lnTo>
                    <a:pt x="252" y="136"/>
                  </a:lnTo>
                  <a:lnTo>
                    <a:pt x="256" y="142"/>
                  </a:lnTo>
                  <a:lnTo>
                    <a:pt x="260" y="142"/>
                  </a:lnTo>
                  <a:lnTo>
                    <a:pt x="260" y="140"/>
                  </a:lnTo>
                  <a:lnTo>
                    <a:pt x="258" y="134"/>
                  </a:lnTo>
                  <a:lnTo>
                    <a:pt x="258" y="128"/>
                  </a:lnTo>
                  <a:lnTo>
                    <a:pt x="262" y="116"/>
                  </a:lnTo>
                  <a:lnTo>
                    <a:pt x="270" y="104"/>
                  </a:lnTo>
                  <a:lnTo>
                    <a:pt x="278" y="96"/>
                  </a:lnTo>
                  <a:lnTo>
                    <a:pt x="288" y="86"/>
                  </a:lnTo>
                  <a:lnTo>
                    <a:pt x="300" y="78"/>
                  </a:lnTo>
                  <a:lnTo>
                    <a:pt x="312" y="74"/>
                  </a:lnTo>
                  <a:lnTo>
                    <a:pt x="326" y="70"/>
                  </a:lnTo>
                  <a:lnTo>
                    <a:pt x="338" y="70"/>
                  </a:lnTo>
                  <a:lnTo>
                    <a:pt x="348" y="70"/>
                  </a:lnTo>
                  <a:lnTo>
                    <a:pt x="360" y="72"/>
                  </a:lnTo>
                  <a:lnTo>
                    <a:pt x="370" y="76"/>
                  </a:lnTo>
                  <a:lnTo>
                    <a:pt x="374" y="78"/>
                  </a:lnTo>
                  <a:lnTo>
                    <a:pt x="378" y="80"/>
                  </a:lnTo>
                  <a:lnTo>
                    <a:pt x="378" y="82"/>
                  </a:lnTo>
                  <a:lnTo>
                    <a:pt x="380" y="84"/>
                  </a:lnTo>
                  <a:lnTo>
                    <a:pt x="382" y="84"/>
                  </a:lnTo>
                  <a:lnTo>
                    <a:pt x="382" y="82"/>
                  </a:lnTo>
                  <a:lnTo>
                    <a:pt x="386" y="76"/>
                  </a:lnTo>
                  <a:lnTo>
                    <a:pt x="390" y="76"/>
                  </a:lnTo>
                  <a:lnTo>
                    <a:pt x="398" y="80"/>
                  </a:lnTo>
                  <a:lnTo>
                    <a:pt x="406" y="84"/>
                  </a:lnTo>
                  <a:lnTo>
                    <a:pt x="408" y="88"/>
                  </a:lnTo>
                  <a:lnTo>
                    <a:pt x="408" y="90"/>
                  </a:lnTo>
                  <a:lnTo>
                    <a:pt x="410" y="92"/>
                  </a:lnTo>
                  <a:lnTo>
                    <a:pt x="412" y="92"/>
                  </a:lnTo>
                  <a:lnTo>
                    <a:pt x="428" y="84"/>
                  </a:lnTo>
                  <a:lnTo>
                    <a:pt x="436" y="82"/>
                  </a:lnTo>
                  <a:lnTo>
                    <a:pt x="444" y="82"/>
                  </a:lnTo>
                  <a:lnTo>
                    <a:pt x="454" y="84"/>
                  </a:lnTo>
                  <a:lnTo>
                    <a:pt x="464" y="88"/>
                  </a:lnTo>
                  <a:lnTo>
                    <a:pt x="470" y="92"/>
                  </a:lnTo>
                  <a:lnTo>
                    <a:pt x="476" y="96"/>
                  </a:lnTo>
                  <a:lnTo>
                    <a:pt x="478" y="98"/>
                  </a:lnTo>
                  <a:lnTo>
                    <a:pt x="478" y="94"/>
                  </a:lnTo>
                  <a:lnTo>
                    <a:pt x="472" y="82"/>
                  </a:lnTo>
                  <a:lnTo>
                    <a:pt x="468" y="70"/>
                  </a:lnTo>
                  <a:lnTo>
                    <a:pt x="466" y="60"/>
                  </a:lnTo>
                  <a:lnTo>
                    <a:pt x="468" y="52"/>
                  </a:lnTo>
                  <a:lnTo>
                    <a:pt x="470" y="42"/>
                  </a:lnTo>
                  <a:lnTo>
                    <a:pt x="474" y="36"/>
                  </a:lnTo>
                  <a:lnTo>
                    <a:pt x="486" y="24"/>
                  </a:lnTo>
                  <a:lnTo>
                    <a:pt x="500" y="16"/>
                  </a:lnTo>
                  <a:lnTo>
                    <a:pt x="514" y="10"/>
                  </a:lnTo>
                  <a:lnTo>
                    <a:pt x="530" y="6"/>
                  </a:lnTo>
                  <a:lnTo>
                    <a:pt x="546" y="6"/>
                  </a:lnTo>
                  <a:lnTo>
                    <a:pt x="560" y="8"/>
                  </a:lnTo>
                  <a:lnTo>
                    <a:pt x="572" y="16"/>
                  </a:lnTo>
                  <a:lnTo>
                    <a:pt x="584" y="24"/>
                  </a:lnTo>
                  <a:lnTo>
                    <a:pt x="590" y="32"/>
                  </a:lnTo>
                  <a:lnTo>
                    <a:pt x="594" y="40"/>
                  </a:lnTo>
                  <a:lnTo>
                    <a:pt x="596" y="50"/>
                  </a:lnTo>
                  <a:lnTo>
                    <a:pt x="596" y="60"/>
                  </a:lnTo>
                  <a:lnTo>
                    <a:pt x="594" y="72"/>
                  </a:lnTo>
                  <a:lnTo>
                    <a:pt x="592" y="78"/>
                  </a:lnTo>
                  <a:lnTo>
                    <a:pt x="588" y="84"/>
                  </a:lnTo>
                  <a:lnTo>
                    <a:pt x="588" y="86"/>
                  </a:lnTo>
                  <a:lnTo>
                    <a:pt x="588" y="88"/>
                  </a:lnTo>
                  <a:lnTo>
                    <a:pt x="590" y="88"/>
                  </a:lnTo>
                  <a:lnTo>
                    <a:pt x="594" y="86"/>
                  </a:lnTo>
                  <a:lnTo>
                    <a:pt x="598" y="84"/>
                  </a:lnTo>
                  <a:lnTo>
                    <a:pt x="606" y="86"/>
                  </a:lnTo>
                  <a:lnTo>
                    <a:pt x="614" y="90"/>
                  </a:lnTo>
                  <a:lnTo>
                    <a:pt x="620" y="96"/>
                  </a:lnTo>
                  <a:lnTo>
                    <a:pt x="626" y="102"/>
                  </a:lnTo>
                  <a:lnTo>
                    <a:pt x="628" y="110"/>
                  </a:lnTo>
                  <a:lnTo>
                    <a:pt x="632" y="124"/>
                  </a:lnTo>
                  <a:lnTo>
                    <a:pt x="632" y="126"/>
                  </a:lnTo>
                  <a:lnTo>
                    <a:pt x="634" y="126"/>
                  </a:lnTo>
                  <a:lnTo>
                    <a:pt x="636" y="126"/>
                  </a:lnTo>
                  <a:lnTo>
                    <a:pt x="636" y="124"/>
                  </a:lnTo>
                  <a:close/>
                </a:path>
              </a:pathLst>
            </a:custGeom>
            <a:solidFill>
              <a:srgbClr val="000000"/>
            </a:solidFill>
            <a:ln w="9525">
              <a:noFill/>
              <a:round/>
              <a:headEnd/>
              <a:tailEnd/>
            </a:ln>
          </p:spPr>
          <p:txBody>
            <a:bodyPr/>
            <a:lstStyle/>
            <a:p>
              <a:endParaRPr lang="fr-FR">
                <a:latin typeface="Calibri" pitchFamily="34" charset="0"/>
              </a:endParaRPr>
            </a:p>
          </p:txBody>
        </p:sp>
        <p:sp>
          <p:nvSpPr>
            <p:cNvPr id="181" name="Freeform 28"/>
            <p:cNvSpPr>
              <a:spLocks/>
            </p:cNvSpPr>
            <p:nvPr/>
          </p:nvSpPr>
          <p:spPr bwMode="auto">
            <a:xfrm>
              <a:off x="2401" y="1604"/>
              <a:ext cx="636" cy="710"/>
            </a:xfrm>
            <a:custGeom>
              <a:avLst/>
              <a:gdLst>
                <a:gd name="T0" fmla="*/ 608 w 636"/>
                <a:gd name="T1" fmla="*/ 82 h 710"/>
                <a:gd name="T2" fmla="*/ 584 w 636"/>
                <a:gd name="T3" fmla="*/ 20 h 710"/>
                <a:gd name="T4" fmla="*/ 472 w 636"/>
                <a:gd name="T5" fmla="*/ 32 h 710"/>
                <a:gd name="T6" fmla="*/ 472 w 636"/>
                <a:gd name="T7" fmla="*/ 88 h 710"/>
                <a:gd name="T8" fmla="*/ 412 w 636"/>
                <a:gd name="T9" fmla="*/ 88 h 710"/>
                <a:gd name="T10" fmla="*/ 380 w 636"/>
                <a:gd name="T11" fmla="*/ 74 h 710"/>
                <a:gd name="T12" fmla="*/ 306 w 636"/>
                <a:gd name="T13" fmla="*/ 72 h 710"/>
                <a:gd name="T14" fmla="*/ 256 w 636"/>
                <a:gd name="T15" fmla="*/ 124 h 710"/>
                <a:gd name="T16" fmla="*/ 214 w 636"/>
                <a:gd name="T17" fmla="*/ 116 h 710"/>
                <a:gd name="T18" fmla="*/ 128 w 636"/>
                <a:gd name="T19" fmla="*/ 168 h 710"/>
                <a:gd name="T20" fmla="*/ 124 w 636"/>
                <a:gd name="T21" fmla="*/ 222 h 710"/>
                <a:gd name="T22" fmla="*/ 90 w 636"/>
                <a:gd name="T23" fmla="*/ 246 h 710"/>
                <a:gd name="T24" fmla="*/ 76 w 636"/>
                <a:gd name="T25" fmla="*/ 294 h 710"/>
                <a:gd name="T26" fmla="*/ 50 w 636"/>
                <a:gd name="T27" fmla="*/ 316 h 710"/>
                <a:gd name="T28" fmla="*/ 0 w 636"/>
                <a:gd name="T29" fmla="*/ 388 h 710"/>
                <a:gd name="T30" fmla="*/ 80 w 636"/>
                <a:gd name="T31" fmla="*/ 442 h 710"/>
                <a:gd name="T32" fmla="*/ 88 w 636"/>
                <a:gd name="T33" fmla="*/ 466 h 710"/>
                <a:gd name="T34" fmla="*/ 140 w 636"/>
                <a:gd name="T35" fmla="*/ 494 h 710"/>
                <a:gd name="T36" fmla="*/ 152 w 636"/>
                <a:gd name="T37" fmla="*/ 526 h 710"/>
                <a:gd name="T38" fmla="*/ 120 w 636"/>
                <a:gd name="T39" fmla="*/ 554 h 710"/>
                <a:gd name="T40" fmla="*/ 114 w 636"/>
                <a:gd name="T41" fmla="*/ 612 h 710"/>
                <a:gd name="T42" fmla="*/ 182 w 636"/>
                <a:gd name="T43" fmla="*/ 634 h 710"/>
                <a:gd name="T44" fmla="*/ 204 w 636"/>
                <a:gd name="T45" fmla="*/ 634 h 710"/>
                <a:gd name="T46" fmla="*/ 228 w 636"/>
                <a:gd name="T47" fmla="*/ 660 h 710"/>
                <a:gd name="T48" fmla="*/ 256 w 636"/>
                <a:gd name="T49" fmla="*/ 686 h 710"/>
                <a:gd name="T50" fmla="*/ 328 w 636"/>
                <a:gd name="T51" fmla="*/ 706 h 710"/>
                <a:gd name="T52" fmla="*/ 356 w 636"/>
                <a:gd name="T53" fmla="*/ 654 h 710"/>
                <a:gd name="T54" fmla="*/ 350 w 636"/>
                <a:gd name="T55" fmla="*/ 692 h 710"/>
                <a:gd name="T56" fmla="*/ 274 w 636"/>
                <a:gd name="T57" fmla="*/ 702 h 710"/>
                <a:gd name="T58" fmla="*/ 262 w 636"/>
                <a:gd name="T59" fmla="*/ 662 h 710"/>
                <a:gd name="T60" fmla="*/ 232 w 636"/>
                <a:gd name="T61" fmla="*/ 656 h 710"/>
                <a:gd name="T62" fmla="*/ 230 w 636"/>
                <a:gd name="T63" fmla="*/ 642 h 710"/>
                <a:gd name="T64" fmla="*/ 204 w 636"/>
                <a:gd name="T65" fmla="*/ 624 h 710"/>
                <a:gd name="T66" fmla="*/ 152 w 636"/>
                <a:gd name="T67" fmla="*/ 628 h 710"/>
                <a:gd name="T68" fmla="*/ 114 w 636"/>
                <a:gd name="T69" fmla="*/ 568 h 710"/>
                <a:gd name="T70" fmla="*/ 174 w 636"/>
                <a:gd name="T71" fmla="*/ 536 h 710"/>
                <a:gd name="T72" fmla="*/ 174 w 636"/>
                <a:gd name="T73" fmla="*/ 532 h 710"/>
                <a:gd name="T74" fmla="*/ 134 w 636"/>
                <a:gd name="T75" fmla="*/ 506 h 710"/>
                <a:gd name="T76" fmla="*/ 134 w 636"/>
                <a:gd name="T77" fmla="*/ 488 h 710"/>
                <a:gd name="T78" fmla="*/ 86 w 636"/>
                <a:gd name="T79" fmla="*/ 454 h 710"/>
                <a:gd name="T80" fmla="*/ 42 w 636"/>
                <a:gd name="T81" fmla="*/ 428 h 710"/>
                <a:gd name="T82" fmla="*/ 8 w 636"/>
                <a:gd name="T83" fmla="*/ 360 h 710"/>
                <a:gd name="T84" fmla="*/ 84 w 636"/>
                <a:gd name="T85" fmla="*/ 310 h 710"/>
                <a:gd name="T86" fmla="*/ 110 w 636"/>
                <a:gd name="T87" fmla="*/ 310 h 710"/>
                <a:gd name="T88" fmla="*/ 76 w 636"/>
                <a:gd name="T89" fmla="*/ 266 h 710"/>
                <a:gd name="T90" fmla="*/ 124 w 636"/>
                <a:gd name="T91" fmla="*/ 244 h 710"/>
                <a:gd name="T92" fmla="*/ 154 w 636"/>
                <a:gd name="T93" fmla="*/ 226 h 710"/>
                <a:gd name="T94" fmla="*/ 134 w 636"/>
                <a:gd name="T95" fmla="*/ 174 h 710"/>
                <a:gd name="T96" fmla="*/ 212 w 636"/>
                <a:gd name="T97" fmla="*/ 120 h 710"/>
                <a:gd name="T98" fmla="*/ 260 w 636"/>
                <a:gd name="T99" fmla="*/ 142 h 710"/>
                <a:gd name="T100" fmla="*/ 288 w 636"/>
                <a:gd name="T101" fmla="*/ 86 h 710"/>
                <a:gd name="T102" fmla="*/ 370 w 636"/>
                <a:gd name="T103" fmla="*/ 76 h 710"/>
                <a:gd name="T104" fmla="*/ 382 w 636"/>
                <a:gd name="T105" fmla="*/ 84 h 710"/>
                <a:gd name="T106" fmla="*/ 398 w 636"/>
                <a:gd name="T107" fmla="*/ 80 h 710"/>
                <a:gd name="T108" fmla="*/ 436 w 636"/>
                <a:gd name="T109" fmla="*/ 82 h 710"/>
                <a:gd name="T110" fmla="*/ 478 w 636"/>
                <a:gd name="T111" fmla="*/ 98 h 710"/>
                <a:gd name="T112" fmla="*/ 470 w 636"/>
                <a:gd name="T113" fmla="*/ 42 h 710"/>
                <a:gd name="T114" fmla="*/ 560 w 636"/>
                <a:gd name="T115" fmla="*/ 8 h 710"/>
                <a:gd name="T116" fmla="*/ 594 w 636"/>
                <a:gd name="T117" fmla="*/ 72 h 710"/>
                <a:gd name="T118" fmla="*/ 594 w 636"/>
                <a:gd name="T119" fmla="*/ 86 h 710"/>
                <a:gd name="T120" fmla="*/ 632 w 636"/>
                <a:gd name="T121" fmla="*/ 124 h 71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36"/>
                <a:gd name="T184" fmla="*/ 0 h 710"/>
                <a:gd name="T185" fmla="*/ 636 w 636"/>
                <a:gd name="T186" fmla="*/ 710 h 71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36" h="710">
                  <a:moveTo>
                    <a:pt x="636" y="124"/>
                  </a:moveTo>
                  <a:lnTo>
                    <a:pt x="636" y="124"/>
                  </a:lnTo>
                  <a:lnTo>
                    <a:pt x="636" y="114"/>
                  </a:lnTo>
                  <a:lnTo>
                    <a:pt x="634" y="104"/>
                  </a:lnTo>
                  <a:lnTo>
                    <a:pt x="628" y="96"/>
                  </a:lnTo>
                  <a:lnTo>
                    <a:pt x="620" y="88"/>
                  </a:lnTo>
                  <a:lnTo>
                    <a:pt x="608" y="82"/>
                  </a:lnTo>
                  <a:lnTo>
                    <a:pt x="602" y="80"/>
                  </a:lnTo>
                  <a:lnTo>
                    <a:pt x="596" y="80"/>
                  </a:lnTo>
                  <a:lnTo>
                    <a:pt x="600" y="70"/>
                  </a:lnTo>
                  <a:lnTo>
                    <a:pt x="602" y="56"/>
                  </a:lnTo>
                  <a:lnTo>
                    <a:pt x="600" y="44"/>
                  </a:lnTo>
                  <a:lnTo>
                    <a:pt x="596" y="32"/>
                  </a:lnTo>
                  <a:lnTo>
                    <a:pt x="584" y="20"/>
                  </a:lnTo>
                  <a:lnTo>
                    <a:pt x="572" y="10"/>
                  </a:lnTo>
                  <a:lnTo>
                    <a:pt x="556" y="4"/>
                  </a:lnTo>
                  <a:lnTo>
                    <a:pt x="540" y="0"/>
                  </a:lnTo>
                  <a:lnTo>
                    <a:pt x="530" y="2"/>
                  </a:lnTo>
                  <a:lnTo>
                    <a:pt x="520" y="2"/>
                  </a:lnTo>
                  <a:lnTo>
                    <a:pt x="502" y="10"/>
                  </a:lnTo>
                  <a:lnTo>
                    <a:pt x="486" y="20"/>
                  </a:lnTo>
                  <a:lnTo>
                    <a:pt x="472" y="32"/>
                  </a:lnTo>
                  <a:lnTo>
                    <a:pt x="466" y="40"/>
                  </a:lnTo>
                  <a:lnTo>
                    <a:pt x="464" y="48"/>
                  </a:lnTo>
                  <a:lnTo>
                    <a:pt x="462" y="56"/>
                  </a:lnTo>
                  <a:lnTo>
                    <a:pt x="464" y="64"/>
                  </a:lnTo>
                  <a:lnTo>
                    <a:pt x="466" y="78"/>
                  </a:lnTo>
                  <a:lnTo>
                    <a:pt x="472" y="88"/>
                  </a:lnTo>
                  <a:lnTo>
                    <a:pt x="464" y="86"/>
                  </a:lnTo>
                  <a:lnTo>
                    <a:pt x="456" y="82"/>
                  </a:lnTo>
                  <a:lnTo>
                    <a:pt x="448" y="80"/>
                  </a:lnTo>
                  <a:lnTo>
                    <a:pt x="438" y="80"/>
                  </a:lnTo>
                  <a:lnTo>
                    <a:pt x="430" y="80"/>
                  </a:lnTo>
                  <a:lnTo>
                    <a:pt x="412" y="88"/>
                  </a:lnTo>
                  <a:lnTo>
                    <a:pt x="410" y="84"/>
                  </a:lnTo>
                  <a:lnTo>
                    <a:pt x="408" y="82"/>
                  </a:lnTo>
                  <a:lnTo>
                    <a:pt x="400" y="76"/>
                  </a:lnTo>
                  <a:lnTo>
                    <a:pt x="390" y="72"/>
                  </a:lnTo>
                  <a:lnTo>
                    <a:pt x="386" y="72"/>
                  </a:lnTo>
                  <a:lnTo>
                    <a:pt x="384" y="72"/>
                  </a:lnTo>
                  <a:lnTo>
                    <a:pt x="380" y="74"/>
                  </a:lnTo>
                  <a:lnTo>
                    <a:pt x="378" y="76"/>
                  </a:lnTo>
                  <a:lnTo>
                    <a:pt x="370" y="72"/>
                  </a:lnTo>
                  <a:lnTo>
                    <a:pt x="362" y="68"/>
                  </a:lnTo>
                  <a:lnTo>
                    <a:pt x="348" y="66"/>
                  </a:lnTo>
                  <a:lnTo>
                    <a:pt x="334" y="66"/>
                  </a:lnTo>
                  <a:lnTo>
                    <a:pt x="320" y="68"/>
                  </a:lnTo>
                  <a:lnTo>
                    <a:pt x="306" y="72"/>
                  </a:lnTo>
                  <a:lnTo>
                    <a:pt x="296" y="76"/>
                  </a:lnTo>
                  <a:lnTo>
                    <a:pt x="286" y="82"/>
                  </a:lnTo>
                  <a:lnTo>
                    <a:pt x="278" y="90"/>
                  </a:lnTo>
                  <a:lnTo>
                    <a:pt x="270" y="100"/>
                  </a:lnTo>
                  <a:lnTo>
                    <a:pt x="264" y="108"/>
                  </a:lnTo>
                  <a:lnTo>
                    <a:pt x="258" y="116"/>
                  </a:lnTo>
                  <a:lnTo>
                    <a:pt x="256" y="124"/>
                  </a:lnTo>
                  <a:lnTo>
                    <a:pt x="254" y="134"/>
                  </a:lnTo>
                  <a:lnTo>
                    <a:pt x="244" y="128"/>
                  </a:lnTo>
                  <a:lnTo>
                    <a:pt x="228" y="120"/>
                  </a:lnTo>
                  <a:lnTo>
                    <a:pt x="214" y="116"/>
                  </a:lnTo>
                  <a:lnTo>
                    <a:pt x="198" y="114"/>
                  </a:lnTo>
                  <a:lnTo>
                    <a:pt x="184" y="116"/>
                  </a:lnTo>
                  <a:lnTo>
                    <a:pt x="170" y="120"/>
                  </a:lnTo>
                  <a:lnTo>
                    <a:pt x="156" y="126"/>
                  </a:lnTo>
                  <a:lnTo>
                    <a:pt x="144" y="134"/>
                  </a:lnTo>
                  <a:lnTo>
                    <a:pt x="136" y="144"/>
                  </a:lnTo>
                  <a:lnTo>
                    <a:pt x="132" y="156"/>
                  </a:lnTo>
                  <a:lnTo>
                    <a:pt x="128" y="168"/>
                  </a:lnTo>
                  <a:lnTo>
                    <a:pt x="130" y="182"/>
                  </a:lnTo>
                  <a:lnTo>
                    <a:pt x="134" y="194"/>
                  </a:lnTo>
                  <a:lnTo>
                    <a:pt x="140" y="206"/>
                  </a:lnTo>
                  <a:lnTo>
                    <a:pt x="148" y="218"/>
                  </a:lnTo>
                  <a:lnTo>
                    <a:pt x="136" y="218"/>
                  </a:lnTo>
                  <a:lnTo>
                    <a:pt x="124" y="222"/>
                  </a:lnTo>
                  <a:lnTo>
                    <a:pt x="120" y="224"/>
                  </a:lnTo>
                  <a:lnTo>
                    <a:pt x="116" y="230"/>
                  </a:lnTo>
                  <a:lnTo>
                    <a:pt x="116" y="232"/>
                  </a:lnTo>
                  <a:lnTo>
                    <a:pt x="116" y="236"/>
                  </a:lnTo>
                  <a:lnTo>
                    <a:pt x="118" y="240"/>
                  </a:lnTo>
                  <a:lnTo>
                    <a:pt x="102" y="242"/>
                  </a:lnTo>
                  <a:lnTo>
                    <a:pt x="90" y="246"/>
                  </a:lnTo>
                  <a:lnTo>
                    <a:pt x="84" y="250"/>
                  </a:lnTo>
                  <a:lnTo>
                    <a:pt x="78" y="254"/>
                  </a:lnTo>
                  <a:lnTo>
                    <a:pt x="74" y="260"/>
                  </a:lnTo>
                  <a:lnTo>
                    <a:pt x="70" y="268"/>
                  </a:lnTo>
                  <a:lnTo>
                    <a:pt x="68" y="276"/>
                  </a:lnTo>
                  <a:lnTo>
                    <a:pt x="70" y="282"/>
                  </a:lnTo>
                  <a:lnTo>
                    <a:pt x="72" y="288"/>
                  </a:lnTo>
                  <a:lnTo>
                    <a:pt x="76" y="294"/>
                  </a:lnTo>
                  <a:lnTo>
                    <a:pt x="82" y="302"/>
                  </a:lnTo>
                  <a:lnTo>
                    <a:pt x="92" y="306"/>
                  </a:lnTo>
                  <a:lnTo>
                    <a:pt x="80" y="306"/>
                  </a:lnTo>
                  <a:lnTo>
                    <a:pt x="72" y="308"/>
                  </a:lnTo>
                  <a:lnTo>
                    <a:pt x="64" y="310"/>
                  </a:lnTo>
                  <a:lnTo>
                    <a:pt x="50" y="316"/>
                  </a:lnTo>
                  <a:lnTo>
                    <a:pt x="38" y="324"/>
                  </a:lnTo>
                  <a:lnTo>
                    <a:pt x="26" y="330"/>
                  </a:lnTo>
                  <a:lnTo>
                    <a:pt x="18" y="340"/>
                  </a:lnTo>
                  <a:lnTo>
                    <a:pt x="10" y="352"/>
                  </a:lnTo>
                  <a:lnTo>
                    <a:pt x="4" y="364"/>
                  </a:lnTo>
                  <a:lnTo>
                    <a:pt x="0" y="376"/>
                  </a:lnTo>
                  <a:lnTo>
                    <a:pt x="0" y="388"/>
                  </a:lnTo>
                  <a:lnTo>
                    <a:pt x="4" y="400"/>
                  </a:lnTo>
                  <a:lnTo>
                    <a:pt x="12" y="412"/>
                  </a:lnTo>
                  <a:lnTo>
                    <a:pt x="24" y="422"/>
                  </a:lnTo>
                  <a:lnTo>
                    <a:pt x="36" y="430"/>
                  </a:lnTo>
                  <a:lnTo>
                    <a:pt x="48" y="434"/>
                  </a:lnTo>
                  <a:lnTo>
                    <a:pt x="64" y="438"/>
                  </a:lnTo>
                  <a:lnTo>
                    <a:pt x="80" y="442"/>
                  </a:lnTo>
                  <a:lnTo>
                    <a:pt x="86" y="444"/>
                  </a:lnTo>
                  <a:lnTo>
                    <a:pt x="86" y="446"/>
                  </a:lnTo>
                  <a:lnTo>
                    <a:pt x="84" y="450"/>
                  </a:lnTo>
                  <a:lnTo>
                    <a:pt x="84" y="456"/>
                  </a:lnTo>
                  <a:lnTo>
                    <a:pt x="84" y="460"/>
                  </a:lnTo>
                  <a:lnTo>
                    <a:pt x="88" y="466"/>
                  </a:lnTo>
                  <a:lnTo>
                    <a:pt x="92" y="470"/>
                  </a:lnTo>
                  <a:lnTo>
                    <a:pt x="102" y="476"/>
                  </a:lnTo>
                  <a:lnTo>
                    <a:pt x="116" y="484"/>
                  </a:lnTo>
                  <a:lnTo>
                    <a:pt x="130" y="488"/>
                  </a:lnTo>
                  <a:lnTo>
                    <a:pt x="136" y="492"/>
                  </a:lnTo>
                  <a:lnTo>
                    <a:pt x="140" y="494"/>
                  </a:lnTo>
                  <a:lnTo>
                    <a:pt x="136" y="498"/>
                  </a:lnTo>
                  <a:lnTo>
                    <a:pt x="132" y="502"/>
                  </a:lnTo>
                  <a:lnTo>
                    <a:pt x="132" y="506"/>
                  </a:lnTo>
                  <a:lnTo>
                    <a:pt x="132" y="510"/>
                  </a:lnTo>
                  <a:lnTo>
                    <a:pt x="136" y="516"/>
                  </a:lnTo>
                  <a:lnTo>
                    <a:pt x="140" y="520"/>
                  </a:lnTo>
                  <a:lnTo>
                    <a:pt x="152" y="526"/>
                  </a:lnTo>
                  <a:lnTo>
                    <a:pt x="168" y="532"/>
                  </a:lnTo>
                  <a:lnTo>
                    <a:pt x="158" y="534"/>
                  </a:lnTo>
                  <a:lnTo>
                    <a:pt x="148" y="538"/>
                  </a:lnTo>
                  <a:lnTo>
                    <a:pt x="134" y="544"/>
                  </a:lnTo>
                  <a:lnTo>
                    <a:pt x="126" y="548"/>
                  </a:lnTo>
                  <a:lnTo>
                    <a:pt x="120" y="554"/>
                  </a:lnTo>
                  <a:lnTo>
                    <a:pt x="112" y="562"/>
                  </a:lnTo>
                  <a:lnTo>
                    <a:pt x="108" y="570"/>
                  </a:lnTo>
                  <a:lnTo>
                    <a:pt x="106" y="578"/>
                  </a:lnTo>
                  <a:lnTo>
                    <a:pt x="106" y="586"/>
                  </a:lnTo>
                  <a:lnTo>
                    <a:pt x="108" y="596"/>
                  </a:lnTo>
                  <a:lnTo>
                    <a:pt x="110" y="604"/>
                  </a:lnTo>
                  <a:lnTo>
                    <a:pt x="114" y="612"/>
                  </a:lnTo>
                  <a:lnTo>
                    <a:pt x="122" y="618"/>
                  </a:lnTo>
                  <a:lnTo>
                    <a:pt x="130" y="624"/>
                  </a:lnTo>
                  <a:lnTo>
                    <a:pt x="140" y="628"/>
                  </a:lnTo>
                  <a:lnTo>
                    <a:pt x="150" y="632"/>
                  </a:lnTo>
                  <a:lnTo>
                    <a:pt x="160" y="634"/>
                  </a:lnTo>
                  <a:lnTo>
                    <a:pt x="170" y="634"/>
                  </a:lnTo>
                  <a:lnTo>
                    <a:pt x="182" y="634"/>
                  </a:lnTo>
                  <a:lnTo>
                    <a:pt x="190" y="630"/>
                  </a:lnTo>
                  <a:lnTo>
                    <a:pt x="198" y="628"/>
                  </a:lnTo>
                  <a:lnTo>
                    <a:pt x="202" y="626"/>
                  </a:lnTo>
                  <a:lnTo>
                    <a:pt x="202" y="628"/>
                  </a:lnTo>
                  <a:lnTo>
                    <a:pt x="202" y="632"/>
                  </a:lnTo>
                  <a:lnTo>
                    <a:pt x="204" y="634"/>
                  </a:lnTo>
                  <a:lnTo>
                    <a:pt x="208" y="640"/>
                  </a:lnTo>
                  <a:lnTo>
                    <a:pt x="216" y="646"/>
                  </a:lnTo>
                  <a:lnTo>
                    <a:pt x="220" y="648"/>
                  </a:lnTo>
                  <a:lnTo>
                    <a:pt x="226" y="650"/>
                  </a:lnTo>
                  <a:lnTo>
                    <a:pt x="224" y="654"/>
                  </a:lnTo>
                  <a:lnTo>
                    <a:pt x="226" y="658"/>
                  </a:lnTo>
                  <a:lnTo>
                    <a:pt x="228" y="660"/>
                  </a:lnTo>
                  <a:lnTo>
                    <a:pt x="234" y="664"/>
                  </a:lnTo>
                  <a:lnTo>
                    <a:pt x="240" y="666"/>
                  </a:lnTo>
                  <a:lnTo>
                    <a:pt x="246" y="666"/>
                  </a:lnTo>
                  <a:lnTo>
                    <a:pt x="254" y="666"/>
                  </a:lnTo>
                  <a:lnTo>
                    <a:pt x="252" y="672"/>
                  </a:lnTo>
                  <a:lnTo>
                    <a:pt x="252" y="680"/>
                  </a:lnTo>
                  <a:lnTo>
                    <a:pt x="256" y="686"/>
                  </a:lnTo>
                  <a:lnTo>
                    <a:pt x="258" y="692"/>
                  </a:lnTo>
                  <a:lnTo>
                    <a:pt x="268" y="702"/>
                  </a:lnTo>
                  <a:lnTo>
                    <a:pt x="280" y="706"/>
                  </a:lnTo>
                  <a:lnTo>
                    <a:pt x="292" y="710"/>
                  </a:lnTo>
                  <a:lnTo>
                    <a:pt x="304" y="710"/>
                  </a:lnTo>
                  <a:lnTo>
                    <a:pt x="316" y="708"/>
                  </a:lnTo>
                  <a:lnTo>
                    <a:pt x="328" y="706"/>
                  </a:lnTo>
                  <a:lnTo>
                    <a:pt x="340" y="700"/>
                  </a:lnTo>
                  <a:lnTo>
                    <a:pt x="350" y="694"/>
                  </a:lnTo>
                  <a:lnTo>
                    <a:pt x="360" y="682"/>
                  </a:lnTo>
                  <a:lnTo>
                    <a:pt x="366" y="670"/>
                  </a:lnTo>
                  <a:lnTo>
                    <a:pt x="366" y="666"/>
                  </a:lnTo>
                  <a:lnTo>
                    <a:pt x="364" y="662"/>
                  </a:lnTo>
                  <a:lnTo>
                    <a:pt x="356" y="654"/>
                  </a:lnTo>
                  <a:lnTo>
                    <a:pt x="362" y="662"/>
                  </a:lnTo>
                  <a:lnTo>
                    <a:pt x="364" y="668"/>
                  </a:lnTo>
                  <a:lnTo>
                    <a:pt x="362" y="676"/>
                  </a:lnTo>
                  <a:lnTo>
                    <a:pt x="358" y="684"/>
                  </a:lnTo>
                  <a:lnTo>
                    <a:pt x="350" y="692"/>
                  </a:lnTo>
                  <a:lnTo>
                    <a:pt x="340" y="698"/>
                  </a:lnTo>
                  <a:lnTo>
                    <a:pt x="332" y="702"/>
                  </a:lnTo>
                  <a:lnTo>
                    <a:pt x="324" y="704"/>
                  </a:lnTo>
                  <a:lnTo>
                    <a:pt x="304" y="708"/>
                  </a:lnTo>
                  <a:lnTo>
                    <a:pt x="294" y="708"/>
                  </a:lnTo>
                  <a:lnTo>
                    <a:pt x="284" y="706"/>
                  </a:lnTo>
                  <a:lnTo>
                    <a:pt x="274" y="702"/>
                  </a:lnTo>
                  <a:lnTo>
                    <a:pt x="266" y="696"/>
                  </a:lnTo>
                  <a:lnTo>
                    <a:pt x="258" y="688"/>
                  </a:lnTo>
                  <a:lnTo>
                    <a:pt x="256" y="676"/>
                  </a:lnTo>
                  <a:lnTo>
                    <a:pt x="256" y="672"/>
                  </a:lnTo>
                  <a:lnTo>
                    <a:pt x="256" y="668"/>
                  </a:lnTo>
                  <a:lnTo>
                    <a:pt x="262" y="662"/>
                  </a:lnTo>
                  <a:lnTo>
                    <a:pt x="264" y="660"/>
                  </a:lnTo>
                  <a:lnTo>
                    <a:pt x="262" y="658"/>
                  </a:lnTo>
                  <a:lnTo>
                    <a:pt x="262" y="656"/>
                  </a:lnTo>
                  <a:lnTo>
                    <a:pt x="258" y="656"/>
                  </a:lnTo>
                  <a:lnTo>
                    <a:pt x="252" y="660"/>
                  </a:lnTo>
                  <a:lnTo>
                    <a:pt x="246" y="660"/>
                  </a:lnTo>
                  <a:lnTo>
                    <a:pt x="240" y="658"/>
                  </a:lnTo>
                  <a:lnTo>
                    <a:pt x="232" y="656"/>
                  </a:lnTo>
                  <a:lnTo>
                    <a:pt x="230" y="654"/>
                  </a:lnTo>
                  <a:lnTo>
                    <a:pt x="232" y="650"/>
                  </a:lnTo>
                  <a:lnTo>
                    <a:pt x="234" y="646"/>
                  </a:lnTo>
                  <a:lnTo>
                    <a:pt x="234" y="642"/>
                  </a:lnTo>
                  <a:lnTo>
                    <a:pt x="232" y="642"/>
                  </a:lnTo>
                  <a:lnTo>
                    <a:pt x="230" y="642"/>
                  </a:lnTo>
                  <a:lnTo>
                    <a:pt x="226" y="644"/>
                  </a:lnTo>
                  <a:lnTo>
                    <a:pt x="222" y="644"/>
                  </a:lnTo>
                  <a:lnTo>
                    <a:pt x="214" y="640"/>
                  </a:lnTo>
                  <a:lnTo>
                    <a:pt x="208" y="634"/>
                  </a:lnTo>
                  <a:lnTo>
                    <a:pt x="206" y="632"/>
                  </a:lnTo>
                  <a:lnTo>
                    <a:pt x="206" y="628"/>
                  </a:lnTo>
                  <a:lnTo>
                    <a:pt x="206" y="624"/>
                  </a:lnTo>
                  <a:lnTo>
                    <a:pt x="204" y="624"/>
                  </a:lnTo>
                  <a:lnTo>
                    <a:pt x="200" y="622"/>
                  </a:lnTo>
                  <a:lnTo>
                    <a:pt x="190" y="626"/>
                  </a:lnTo>
                  <a:lnTo>
                    <a:pt x="182" y="630"/>
                  </a:lnTo>
                  <a:lnTo>
                    <a:pt x="170" y="632"/>
                  </a:lnTo>
                  <a:lnTo>
                    <a:pt x="162" y="630"/>
                  </a:lnTo>
                  <a:lnTo>
                    <a:pt x="152" y="628"/>
                  </a:lnTo>
                  <a:lnTo>
                    <a:pt x="132" y="620"/>
                  </a:lnTo>
                  <a:lnTo>
                    <a:pt x="124" y="614"/>
                  </a:lnTo>
                  <a:lnTo>
                    <a:pt x="116" y="606"/>
                  </a:lnTo>
                  <a:lnTo>
                    <a:pt x="112" y="598"/>
                  </a:lnTo>
                  <a:lnTo>
                    <a:pt x="110" y="586"/>
                  </a:lnTo>
                  <a:lnTo>
                    <a:pt x="110" y="576"/>
                  </a:lnTo>
                  <a:lnTo>
                    <a:pt x="114" y="568"/>
                  </a:lnTo>
                  <a:lnTo>
                    <a:pt x="120" y="560"/>
                  </a:lnTo>
                  <a:lnTo>
                    <a:pt x="126" y="554"/>
                  </a:lnTo>
                  <a:lnTo>
                    <a:pt x="134" y="548"/>
                  </a:lnTo>
                  <a:lnTo>
                    <a:pt x="142" y="544"/>
                  </a:lnTo>
                  <a:lnTo>
                    <a:pt x="160" y="538"/>
                  </a:lnTo>
                  <a:lnTo>
                    <a:pt x="166" y="538"/>
                  </a:lnTo>
                  <a:lnTo>
                    <a:pt x="174" y="536"/>
                  </a:lnTo>
                  <a:lnTo>
                    <a:pt x="184" y="540"/>
                  </a:lnTo>
                  <a:lnTo>
                    <a:pt x="186" y="538"/>
                  </a:lnTo>
                  <a:lnTo>
                    <a:pt x="180" y="534"/>
                  </a:lnTo>
                  <a:lnTo>
                    <a:pt x="174" y="532"/>
                  </a:lnTo>
                  <a:lnTo>
                    <a:pt x="166" y="530"/>
                  </a:lnTo>
                  <a:lnTo>
                    <a:pt x="154" y="524"/>
                  </a:lnTo>
                  <a:lnTo>
                    <a:pt x="144" y="520"/>
                  </a:lnTo>
                  <a:lnTo>
                    <a:pt x="138" y="516"/>
                  </a:lnTo>
                  <a:lnTo>
                    <a:pt x="136" y="510"/>
                  </a:lnTo>
                  <a:lnTo>
                    <a:pt x="134" y="506"/>
                  </a:lnTo>
                  <a:lnTo>
                    <a:pt x="134" y="504"/>
                  </a:lnTo>
                  <a:lnTo>
                    <a:pt x="140" y="498"/>
                  </a:lnTo>
                  <a:lnTo>
                    <a:pt x="144" y="494"/>
                  </a:lnTo>
                  <a:lnTo>
                    <a:pt x="144" y="492"/>
                  </a:lnTo>
                  <a:lnTo>
                    <a:pt x="140" y="490"/>
                  </a:lnTo>
                  <a:lnTo>
                    <a:pt x="134" y="488"/>
                  </a:lnTo>
                  <a:lnTo>
                    <a:pt x="114" y="480"/>
                  </a:lnTo>
                  <a:lnTo>
                    <a:pt x="96" y="468"/>
                  </a:lnTo>
                  <a:lnTo>
                    <a:pt x="88" y="462"/>
                  </a:lnTo>
                  <a:lnTo>
                    <a:pt x="86" y="458"/>
                  </a:lnTo>
                  <a:lnTo>
                    <a:pt x="86" y="454"/>
                  </a:lnTo>
                  <a:lnTo>
                    <a:pt x="90" y="446"/>
                  </a:lnTo>
                  <a:lnTo>
                    <a:pt x="90" y="444"/>
                  </a:lnTo>
                  <a:lnTo>
                    <a:pt x="88" y="442"/>
                  </a:lnTo>
                  <a:lnTo>
                    <a:pt x="84" y="440"/>
                  </a:lnTo>
                  <a:lnTo>
                    <a:pt x="74" y="438"/>
                  </a:lnTo>
                  <a:lnTo>
                    <a:pt x="52" y="432"/>
                  </a:lnTo>
                  <a:lnTo>
                    <a:pt x="42" y="428"/>
                  </a:lnTo>
                  <a:lnTo>
                    <a:pt x="32" y="424"/>
                  </a:lnTo>
                  <a:lnTo>
                    <a:pt x="20" y="416"/>
                  </a:lnTo>
                  <a:lnTo>
                    <a:pt x="12" y="406"/>
                  </a:lnTo>
                  <a:lnTo>
                    <a:pt x="6" y="396"/>
                  </a:lnTo>
                  <a:lnTo>
                    <a:pt x="4" y="382"/>
                  </a:lnTo>
                  <a:lnTo>
                    <a:pt x="4" y="372"/>
                  </a:lnTo>
                  <a:lnTo>
                    <a:pt x="8" y="360"/>
                  </a:lnTo>
                  <a:lnTo>
                    <a:pt x="14" y="350"/>
                  </a:lnTo>
                  <a:lnTo>
                    <a:pt x="20" y="342"/>
                  </a:lnTo>
                  <a:lnTo>
                    <a:pt x="28" y="334"/>
                  </a:lnTo>
                  <a:lnTo>
                    <a:pt x="38" y="328"/>
                  </a:lnTo>
                  <a:lnTo>
                    <a:pt x="56" y="318"/>
                  </a:lnTo>
                  <a:lnTo>
                    <a:pt x="70" y="312"/>
                  </a:lnTo>
                  <a:lnTo>
                    <a:pt x="84" y="310"/>
                  </a:lnTo>
                  <a:lnTo>
                    <a:pt x="90" y="310"/>
                  </a:lnTo>
                  <a:lnTo>
                    <a:pt x="96" y="312"/>
                  </a:lnTo>
                  <a:lnTo>
                    <a:pt x="108" y="316"/>
                  </a:lnTo>
                  <a:lnTo>
                    <a:pt x="110" y="314"/>
                  </a:lnTo>
                  <a:lnTo>
                    <a:pt x="110" y="312"/>
                  </a:lnTo>
                  <a:lnTo>
                    <a:pt x="110" y="310"/>
                  </a:lnTo>
                  <a:lnTo>
                    <a:pt x="98" y="304"/>
                  </a:lnTo>
                  <a:lnTo>
                    <a:pt x="86" y="296"/>
                  </a:lnTo>
                  <a:lnTo>
                    <a:pt x="82" y="292"/>
                  </a:lnTo>
                  <a:lnTo>
                    <a:pt x="78" y="288"/>
                  </a:lnTo>
                  <a:lnTo>
                    <a:pt x="76" y="282"/>
                  </a:lnTo>
                  <a:lnTo>
                    <a:pt x="74" y="274"/>
                  </a:lnTo>
                  <a:lnTo>
                    <a:pt x="76" y="266"/>
                  </a:lnTo>
                  <a:lnTo>
                    <a:pt x="80" y="260"/>
                  </a:lnTo>
                  <a:lnTo>
                    <a:pt x="86" y="256"/>
                  </a:lnTo>
                  <a:lnTo>
                    <a:pt x="92" y="252"/>
                  </a:lnTo>
                  <a:lnTo>
                    <a:pt x="106" y="248"/>
                  </a:lnTo>
                  <a:lnTo>
                    <a:pt x="122" y="246"/>
                  </a:lnTo>
                  <a:lnTo>
                    <a:pt x="124" y="246"/>
                  </a:lnTo>
                  <a:lnTo>
                    <a:pt x="124" y="244"/>
                  </a:lnTo>
                  <a:lnTo>
                    <a:pt x="124" y="240"/>
                  </a:lnTo>
                  <a:lnTo>
                    <a:pt x="124" y="236"/>
                  </a:lnTo>
                  <a:lnTo>
                    <a:pt x="124" y="230"/>
                  </a:lnTo>
                  <a:lnTo>
                    <a:pt x="128" y="228"/>
                  </a:lnTo>
                  <a:lnTo>
                    <a:pt x="134" y="224"/>
                  </a:lnTo>
                  <a:lnTo>
                    <a:pt x="140" y="224"/>
                  </a:lnTo>
                  <a:lnTo>
                    <a:pt x="148" y="224"/>
                  </a:lnTo>
                  <a:lnTo>
                    <a:pt x="154" y="226"/>
                  </a:lnTo>
                  <a:lnTo>
                    <a:pt x="156" y="226"/>
                  </a:lnTo>
                  <a:lnTo>
                    <a:pt x="158" y="226"/>
                  </a:lnTo>
                  <a:lnTo>
                    <a:pt x="158" y="222"/>
                  </a:lnTo>
                  <a:lnTo>
                    <a:pt x="142" y="200"/>
                  </a:lnTo>
                  <a:lnTo>
                    <a:pt x="138" y="188"/>
                  </a:lnTo>
                  <a:lnTo>
                    <a:pt x="134" y="174"/>
                  </a:lnTo>
                  <a:lnTo>
                    <a:pt x="136" y="160"/>
                  </a:lnTo>
                  <a:lnTo>
                    <a:pt x="140" y="148"/>
                  </a:lnTo>
                  <a:lnTo>
                    <a:pt x="148" y="138"/>
                  </a:lnTo>
                  <a:lnTo>
                    <a:pt x="158" y="130"/>
                  </a:lnTo>
                  <a:lnTo>
                    <a:pt x="172" y="124"/>
                  </a:lnTo>
                  <a:lnTo>
                    <a:pt x="184" y="120"/>
                  </a:lnTo>
                  <a:lnTo>
                    <a:pt x="198" y="118"/>
                  </a:lnTo>
                  <a:lnTo>
                    <a:pt x="212" y="120"/>
                  </a:lnTo>
                  <a:lnTo>
                    <a:pt x="226" y="124"/>
                  </a:lnTo>
                  <a:lnTo>
                    <a:pt x="238" y="130"/>
                  </a:lnTo>
                  <a:lnTo>
                    <a:pt x="252" y="136"/>
                  </a:lnTo>
                  <a:lnTo>
                    <a:pt x="256" y="142"/>
                  </a:lnTo>
                  <a:lnTo>
                    <a:pt x="260" y="142"/>
                  </a:lnTo>
                  <a:lnTo>
                    <a:pt x="260" y="140"/>
                  </a:lnTo>
                  <a:lnTo>
                    <a:pt x="258" y="134"/>
                  </a:lnTo>
                  <a:lnTo>
                    <a:pt x="258" y="128"/>
                  </a:lnTo>
                  <a:lnTo>
                    <a:pt x="262" y="116"/>
                  </a:lnTo>
                  <a:lnTo>
                    <a:pt x="270" y="104"/>
                  </a:lnTo>
                  <a:lnTo>
                    <a:pt x="278" y="96"/>
                  </a:lnTo>
                  <a:lnTo>
                    <a:pt x="288" y="86"/>
                  </a:lnTo>
                  <a:lnTo>
                    <a:pt x="300" y="78"/>
                  </a:lnTo>
                  <a:lnTo>
                    <a:pt x="312" y="74"/>
                  </a:lnTo>
                  <a:lnTo>
                    <a:pt x="326" y="70"/>
                  </a:lnTo>
                  <a:lnTo>
                    <a:pt x="338" y="70"/>
                  </a:lnTo>
                  <a:lnTo>
                    <a:pt x="348" y="70"/>
                  </a:lnTo>
                  <a:lnTo>
                    <a:pt x="360" y="72"/>
                  </a:lnTo>
                  <a:lnTo>
                    <a:pt x="370" y="76"/>
                  </a:lnTo>
                  <a:lnTo>
                    <a:pt x="374" y="78"/>
                  </a:lnTo>
                  <a:lnTo>
                    <a:pt x="378" y="80"/>
                  </a:lnTo>
                  <a:lnTo>
                    <a:pt x="378" y="82"/>
                  </a:lnTo>
                  <a:lnTo>
                    <a:pt x="380" y="84"/>
                  </a:lnTo>
                  <a:lnTo>
                    <a:pt x="382" y="84"/>
                  </a:lnTo>
                  <a:lnTo>
                    <a:pt x="382" y="82"/>
                  </a:lnTo>
                  <a:lnTo>
                    <a:pt x="386" y="76"/>
                  </a:lnTo>
                  <a:lnTo>
                    <a:pt x="390" y="76"/>
                  </a:lnTo>
                  <a:lnTo>
                    <a:pt x="398" y="80"/>
                  </a:lnTo>
                  <a:lnTo>
                    <a:pt x="406" y="84"/>
                  </a:lnTo>
                  <a:lnTo>
                    <a:pt x="408" y="88"/>
                  </a:lnTo>
                  <a:lnTo>
                    <a:pt x="408" y="90"/>
                  </a:lnTo>
                  <a:lnTo>
                    <a:pt x="410" y="92"/>
                  </a:lnTo>
                  <a:lnTo>
                    <a:pt x="412" y="92"/>
                  </a:lnTo>
                  <a:lnTo>
                    <a:pt x="428" y="84"/>
                  </a:lnTo>
                  <a:lnTo>
                    <a:pt x="436" y="82"/>
                  </a:lnTo>
                  <a:lnTo>
                    <a:pt x="444" y="82"/>
                  </a:lnTo>
                  <a:lnTo>
                    <a:pt x="454" y="84"/>
                  </a:lnTo>
                  <a:lnTo>
                    <a:pt x="464" y="88"/>
                  </a:lnTo>
                  <a:lnTo>
                    <a:pt x="470" y="92"/>
                  </a:lnTo>
                  <a:lnTo>
                    <a:pt x="476" y="96"/>
                  </a:lnTo>
                  <a:lnTo>
                    <a:pt x="478" y="98"/>
                  </a:lnTo>
                  <a:lnTo>
                    <a:pt x="478" y="94"/>
                  </a:lnTo>
                  <a:lnTo>
                    <a:pt x="472" y="82"/>
                  </a:lnTo>
                  <a:lnTo>
                    <a:pt x="468" y="70"/>
                  </a:lnTo>
                  <a:lnTo>
                    <a:pt x="466" y="60"/>
                  </a:lnTo>
                  <a:lnTo>
                    <a:pt x="468" y="52"/>
                  </a:lnTo>
                  <a:lnTo>
                    <a:pt x="470" y="42"/>
                  </a:lnTo>
                  <a:lnTo>
                    <a:pt x="474" y="36"/>
                  </a:lnTo>
                  <a:lnTo>
                    <a:pt x="486" y="24"/>
                  </a:lnTo>
                  <a:lnTo>
                    <a:pt x="500" y="16"/>
                  </a:lnTo>
                  <a:lnTo>
                    <a:pt x="514" y="10"/>
                  </a:lnTo>
                  <a:lnTo>
                    <a:pt x="530" y="6"/>
                  </a:lnTo>
                  <a:lnTo>
                    <a:pt x="546" y="6"/>
                  </a:lnTo>
                  <a:lnTo>
                    <a:pt x="560" y="8"/>
                  </a:lnTo>
                  <a:lnTo>
                    <a:pt x="572" y="16"/>
                  </a:lnTo>
                  <a:lnTo>
                    <a:pt x="584" y="24"/>
                  </a:lnTo>
                  <a:lnTo>
                    <a:pt x="590" y="32"/>
                  </a:lnTo>
                  <a:lnTo>
                    <a:pt x="594" y="40"/>
                  </a:lnTo>
                  <a:lnTo>
                    <a:pt x="596" y="50"/>
                  </a:lnTo>
                  <a:lnTo>
                    <a:pt x="596" y="60"/>
                  </a:lnTo>
                  <a:lnTo>
                    <a:pt x="594" y="72"/>
                  </a:lnTo>
                  <a:lnTo>
                    <a:pt x="592" y="78"/>
                  </a:lnTo>
                  <a:lnTo>
                    <a:pt x="588" y="84"/>
                  </a:lnTo>
                  <a:lnTo>
                    <a:pt x="588" y="86"/>
                  </a:lnTo>
                  <a:lnTo>
                    <a:pt x="588" y="88"/>
                  </a:lnTo>
                  <a:lnTo>
                    <a:pt x="590" y="88"/>
                  </a:lnTo>
                  <a:lnTo>
                    <a:pt x="594" y="86"/>
                  </a:lnTo>
                  <a:lnTo>
                    <a:pt x="598" y="84"/>
                  </a:lnTo>
                  <a:lnTo>
                    <a:pt x="606" y="86"/>
                  </a:lnTo>
                  <a:lnTo>
                    <a:pt x="614" y="90"/>
                  </a:lnTo>
                  <a:lnTo>
                    <a:pt x="620" y="96"/>
                  </a:lnTo>
                  <a:lnTo>
                    <a:pt x="626" y="102"/>
                  </a:lnTo>
                  <a:lnTo>
                    <a:pt x="628" y="110"/>
                  </a:lnTo>
                  <a:lnTo>
                    <a:pt x="632" y="124"/>
                  </a:lnTo>
                  <a:lnTo>
                    <a:pt x="632" y="126"/>
                  </a:lnTo>
                  <a:lnTo>
                    <a:pt x="634" y="126"/>
                  </a:lnTo>
                  <a:lnTo>
                    <a:pt x="636" y="126"/>
                  </a:lnTo>
                  <a:lnTo>
                    <a:pt x="636" y="124"/>
                  </a:lnTo>
                </a:path>
              </a:pathLst>
            </a:custGeom>
            <a:noFill/>
            <a:ln w="9525">
              <a:noFill/>
              <a:round/>
              <a:headEnd/>
              <a:tailEnd/>
            </a:ln>
          </p:spPr>
          <p:txBody>
            <a:bodyPr/>
            <a:lstStyle/>
            <a:p>
              <a:endParaRPr lang="fr-FR">
                <a:latin typeface="Calibri" pitchFamily="34" charset="0"/>
              </a:endParaRPr>
            </a:p>
          </p:txBody>
        </p:sp>
        <p:sp>
          <p:nvSpPr>
            <p:cNvPr id="182" name="Freeform 29"/>
            <p:cNvSpPr>
              <a:spLocks/>
            </p:cNvSpPr>
            <p:nvPr/>
          </p:nvSpPr>
          <p:spPr bwMode="auto">
            <a:xfrm>
              <a:off x="2727" y="2240"/>
              <a:ext cx="120" cy="352"/>
            </a:xfrm>
            <a:custGeom>
              <a:avLst/>
              <a:gdLst>
                <a:gd name="T0" fmla="*/ 80 w 120"/>
                <a:gd name="T1" fmla="*/ 2 h 352"/>
                <a:gd name="T2" fmla="*/ 80 w 120"/>
                <a:gd name="T3" fmla="*/ 2 h 352"/>
                <a:gd name="T4" fmla="*/ 90 w 120"/>
                <a:gd name="T5" fmla="*/ 30 h 352"/>
                <a:gd name="T6" fmla="*/ 98 w 120"/>
                <a:gd name="T7" fmla="*/ 58 h 352"/>
                <a:gd name="T8" fmla="*/ 104 w 120"/>
                <a:gd name="T9" fmla="*/ 86 h 352"/>
                <a:gd name="T10" fmla="*/ 110 w 120"/>
                <a:gd name="T11" fmla="*/ 116 h 352"/>
                <a:gd name="T12" fmla="*/ 112 w 120"/>
                <a:gd name="T13" fmla="*/ 144 h 352"/>
                <a:gd name="T14" fmla="*/ 114 w 120"/>
                <a:gd name="T15" fmla="*/ 174 h 352"/>
                <a:gd name="T16" fmla="*/ 114 w 120"/>
                <a:gd name="T17" fmla="*/ 204 h 352"/>
                <a:gd name="T18" fmla="*/ 112 w 120"/>
                <a:gd name="T19" fmla="*/ 232 h 352"/>
                <a:gd name="T20" fmla="*/ 112 w 120"/>
                <a:gd name="T21" fmla="*/ 232 h 352"/>
                <a:gd name="T22" fmla="*/ 108 w 120"/>
                <a:gd name="T23" fmla="*/ 260 h 352"/>
                <a:gd name="T24" fmla="*/ 104 w 120"/>
                <a:gd name="T25" fmla="*/ 274 h 352"/>
                <a:gd name="T26" fmla="*/ 100 w 120"/>
                <a:gd name="T27" fmla="*/ 286 h 352"/>
                <a:gd name="T28" fmla="*/ 94 w 120"/>
                <a:gd name="T29" fmla="*/ 298 h 352"/>
                <a:gd name="T30" fmla="*/ 88 w 120"/>
                <a:gd name="T31" fmla="*/ 310 h 352"/>
                <a:gd name="T32" fmla="*/ 76 w 120"/>
                <a:gd name="T33" fmla="*/ 318 h 352"/>
                <a:gd name="T34" fmla="*/ 64 w 120"/>
                <a:gd name="T35" fmla="*/ 324 h 352"/>
                <a:gd name="T36" fmla="*/ 64 w 120"/>
                <a:gd name="T37" fmla="*/ 324 h 352"/>
                <a:gd name="T38" fmla="*/ 46 w 120"/>
                <a:gd name="T39" fmla="*/ 326 h 352"/>
                <a:gd name="T40" fmla="*/ 24 w 120"/>
                <a:gd name="T41" fmla="*/ 326 h 352"/>
                <a:gd name="T42" fmla="*/ 16 w 120"/>
                <a:gd name="T43" fmla="*/ 330 h 352"/>
                <a:gd name="T44" fmla="*/ 8 w 120"/>
                <a:gd name="T45" fmla="*/ 334 h 352"/>
                <a:gd name="T46" fmla="*/ 2 w 120"/>
                <a:gd name="T47" fmla="*/ 340 h 352"/>
                <a:gd name="T48" fmla="*/ 0 w 120"/>
                <a:gd name="T49" fmla="*/ 350 h 352"/>
                <a:gd name="T50" fmla="*/ 0 w 120"/>
                <a:gd name="T51" fmla="*/ 350 h 352"/>
                <a:gd name="T52" fmla="*/ 2 w 120"/>
                <a:gd name="T53" fmla="*/ 352 h 352"/>
                <a:gd name="T54" fmla="*/ 2 w 120"/>
                <a:gd name="T55" fmla="*/ 350 h 352"/>
                <a:gd name="T56" fmla="*/ 2 w 120"/>
                <a:gd name="T57" fmla="*/ 350 h 352"/>
                <a:gd name="T58" fmla="*/ 4 w 120"/>
                <a:gd name="T59" fmla="*/ 342 h 352"/>
                <a:gd name="T60" fmla="*/ 8 w 120"/>
                <a:gd name="T61" fmla="*/ 338 h 352"/>
                <a:gd name="T62" fmla="*/ 14 w 120"/>
                <a:gd name="T63" fmla="*/ 334 h 352"/>
                <a:gd name="T64" fmla="*/ 20 w 120"/>
                <a:gd name="T65" fmla="*/ 330 h 352"/>
                <a:gd name="T66" fmla="*/ 36 w 120"/>
                <a:gd name="T67" fmla="*/ 328 h 352"/>
                <a:gd name="T68" fmla="*/ 50 w 120"/>
                <a:gd name="T69" fmla="*/ 328 h 352"/>
                <a:gd name="T70" fmla="*/ 50 w 120"/>
                <a:gd name="T71" fmla="*/ 328 h 352"/>
                <a:gd name="T72" fmla="*/ 60 w 120"/>
                <a:gd name="T73" fmla="*/ 328 h 352"/>
                <a:gd name="T74" fmla="*/ 70 w 120"/>
                <a:gd name="T75" fmla="*/ 324 h 352"/>
                <a:gd name="T76" fmla="*/ 80 w 120"/>
                <a:gd name="T77" fmla="*/ 320 h 352"/>
                <a:gd name="T78" fmla="*/ 88 w 120"/>
                <a:gd name="T79" fmla="*/ 314 h 352"/>
                <a:gd name="T80" fmla="*/ 88 w 120"/>
                <a:gd name="T81" fmla="*/ 314 h 352"/>
                <a:gd name="T82" fmla="*/ 96 w 120"/>
                <a:gd name="T83" fmla="*/ 308 h 352"/>
                <a:gd name="T84" fmla="*/ 102 w 120"/>
                <a:gd name="T85" fmla="*/ 298 h 352"/>
                <a:gd name="T86" fmla="*/ 106 w 120"/>
                <a:gd name="T87" fmla="*/ 290 h 352"/>
                <a:gd name="T88" fmla="*/ 108 w 120"/>
                <a:gd name="T89" fmla="*/ 280 h 352"/>
                <a:gd name="T90" fmla="*/ 108 w 120"/>
                <a:gd name="T91" fmla="*/ 280 h 352"/>
                <a:gd name="T92" fmla="*/ 114 w 120"/>
                <a:gd name="T93" fmla="*/ 254 h 352"/>
                <a:gd name="T94" fmla="*/ 118 w 120"/>
                <a:gd name="T95" fmla="*/ 226 h 352"/>
                <a:gd name="T96" fmla="*/ 118 w 120"/>
                <a:gd name="T97" fmla="*/ 226 h 352"/>
                <a:gd name="T98" fmla="*/ 120 w 120"/>
                <a:gd name="T99" fmla="*/ 198 h 352"/>
                <a:gd name="T100" fmla="*/ 118 w 120"/>
                <a:gd name="T101" fmla="*/ 170 h 352"/>
                <a:gd name="T102" fmla="*/ 116 w 120"/>
                <a:gd name="T103" fmla="*/ 140 h 352"/>
                <a:gd name="T104" fmla="*/ 114 w 120"/>
                <a:gd name="T105" fmla="*/ 112 h 352"/>
                <a:gd name="T106" fmla="*/ 114 w 120"/>
                <a:gd name="T107" fmla="*/ 112 h 352"/>
                <a:gd name="T108" fmla="*/ 108 w 120"/>
                <a:gd name="T109" fmla="*/ 84 h 352"/>
                <a:gd name="T110" fmla="*/ 100 w 120"/>
                <a:gd name="T111" fmla="*/ 56 h 352"/>
                <a:gd name="T112" fmla="*/ 82 w 120"/>
                <a:gd name="T113" fmla="*/ 0 h 352"/>
                <a:gd name="T114" fmla="*/ 82 w 120"/>
                <a:gd name="T115" fmla="*/ 0 h 352"/>
                <a:gd name="T116" fmla="*/ 80 w 120"/>
                <a:gd name="T117" fmla="*/ 2 h 3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352"/>
                <a:gd name="T179" fmla="*/ 120 w 120"/>
                <a:gd name="T180" fmla="*/ 352 h 35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352">
                  <a:moveTo>
                    <a:pt x="80" y="2"/>
                  </a:moveTo>
                  <a:lnTo>
                    <a:pt x="80" y="2"/>
                  </a:lnTo>
                  <a:lnTo>
                    <a:pt x="90" y="30"/>
                  </a:lnTo>
                  <a:lnTo>
                    <a:pt x="98" y="58"/>
                  </a:lnTo>
                  <a:lnTo>
                    <a:pt x="104" y="86"/>
                  </a:lnTo>
                  <a:lnTo>
                    <a:pt x="110" y="116"/>
                  </a:lnTo>
                  <a:lnTo>
                    <a:pt x="112" y="144"/>
                  </a:lnTo>
                  <a:lnTo>
                    <a:pt x="114" y="174"/>
                  </a:lnTo>
                  <a:lnTo>
                    <a:pt x="114" y="204"/>
                  </a:lnTo>
                  <a:lnTo>
                    <a:pt x="112" y="232"/>
                  </a:lnTo>
                  <a:lnTo>
                    <a:pt x="108" y="260"/>
                  </a:lnTo>
                  <a:lnTo>
                    <a:pt x="104" y="274"/>
                  </a:lnTo>
                  <a:lnTo>
                    <a:pt x="100" y="286"/>
                  </a:lnTo>
                  <a:lnTo>
                    <a:pt x="94" y="298"/>
                  </a:lnTo>
                  <a:lnTo>
                    <a:pt x="88" y="310"/>
                  </a:lnTo>
                  <a:lnTo>
                    <a:pt x="76" y="318"/>
                  </a:lnTo>
                  <a:lnTo>
                    <a:pt x="64" y="324"/>
                  </a:lnTo>
                  <a:lnTo>
                    <a:pt x="46" y="326"/>
                  </a:lnTo>
                  <a:lnTo>
                    <a:pt x="24" y="326"/>
                  </a:lnTo>
                  <a:lnTo>
                    <a:pt x="16" y="330"/>
                  </a:lnTo>
                  <a:lnTo>
                    <a:pt x="8" y="334"/>
                  </a:lnTo>
                  <a:lnTo>
                    <a:pt x="2" y="340"/>
                  </a:lnTo>
                  <a:lnTo>
                    <a:pt x="0" y="350"/>
                  </a:lnTo>
                  <a:lnTo>
                    <a:pt x="2" y="352"/>
                  </a:lnTo>
                  <a:lnTo>
                    <a:pt x="2" y="350"/>
                  </a:lnTo>
                  <a:lnTo>
                    <a:pt x="4" y="342"/>
                  </a:lnTo>
                  <a:lnTo>
                    <a:pt x="8" y="338"/>
                  </a:lnTo>
                  <a:lnTo>
                    <a:pt x="14" y="334"/>
                  </a:lnTo>
                  <a:lnTo>
                    <a:pt x="20" y="330"/>
                  </a:lnTo>
                  <a:lnTo>
                    <a:pt x="36" y="328"/>
                  </a:lnTo>
                  <a:lnTo>
                    <a:pt x="50" y="328"/>
                  </a:lnTo>
                  <a:lnTo>
                    <a:pt x="60" y="328"/>
                  </a:lnTo>
                  <a:lnTo>
                    <a:pt x="70" y="324"/>
                  </a:lnTo>
                  <a:lnTo>
                    <a:pt x="80" y="320"/>
                  </a:lnTo>
                  <a:lnTo>
                    <a:pt x="88" y="314"/>
                  </a:lnTo>
                  <a:lnTo>
                    <a:pt x="96" y="308"/>
                  </a:lnTo>
                  <a:lnTo>
                    <a:pt x="102" y="298"/>
                  </a:lnTo>
                  <a:lnTo>
                    <a:pt x="106" y="290"/>
                  </a:lnTo>
                  <a:lnTo>
                    <a:pt x="108" y="280"/>
                  </a:lnTo>
                  <a:lnTo>
                    <a:pt x="114" y="254"/>
                  </a:lnTo>
                  <a:lnTo>
                    <a:pt x="118" y="226"/>
                  </a:lnTo>
                  <a:lnTo>
                    <a:pt x="120" y="198"/>
                  </a:lnTo>
                  <a:lnTo>
                    <a:pt x="118" y="170"/>
                  </a:lnTo>
                  <a:lnTo>
                    <a:pt x="116" y="140"/>
                  </a:lnTo>
                  <a:lnTo>
                    <a:pt x="114" y="112"/>
                  </a:lnTo>
                  <a:lnTo>
                    <a:pt x="108" y="84"/>
                  </a:lnTo>
                  <a:lnTo>
                    <a:pt x="100" y="56"/>
                  </a:lnTo>
                  <a:lnTo>
                    <a:pt x="82" y="0"/>
                  </a:lnTo>
                  <a:lnTo>
                    <a:pt x="80"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183" name="Freeform 30"/>
            <p:cNvSpPr>
              <a:spLocks/>
            </p:cNvSpPr>
            <p:nvPr/>
          </p:nvSpPr>
          <p:spPr bwMode="auto">
            <a:xfrm>
              <a:off x="2727" y="2240"/>
              <a:ext cx="120" cy="352"/>
            </a:xfrm>
            <a:custGeom>
              <a:avLst/>
              <a:gdLst>
                <a:gd name="T0" fmla="*/ 80 w 120"/>
                <a:gd name="T1" fmla="*/ 2 h 352"/>
                <a:gd name="T2" fmla="*/ 80 w 120"/>
                <a:gd name="T3" fmla="*/ 2 h 352"/>
                <a:gd name="T4" fmla="*/ 90 w 120"/>
                <a:gd name="T5" fmla="*/ 30 h 352"/>
                <a:gd name="T6" fmla="*/ 98 w 120"/>
                <a:gd name="T7" fmla="*/ 58 h 352"/>
                <a:gd name="T8" fmla="*/ 104 w 120"/>
                <a:gd name="T9" fmla="*/ 86 h 352"/>
                <a:gd name="T10" fmla="*/ 110 w 120"/>
                <a:gd name="T11" fmla="*/ 116 h 352"/>
                <a:gd name="T12" fmla="*/ 112 w 120"/>
                <a:gd name="T13" fmla="*/ 144 h 352"/>
                <a:gd name="T14" fmla="*/ 114 w 120"/>
                <a:gd name="T15" fmla="*/ 174 h 352"/>
                <a:gd name="T16" fmla="*/ 114 w 120"/>
                <a:gd name="T17" fmla="*/ 204 h 352"/>
                <a:gd name="T18" fmla="*/ 112 w 120"/>
                <a:gd name="T19" fmla="*/ 232 h 352"/>
                <a:gd name="T20" fmla="*/ 112 w 120"/>
                <a:gd name="T21" fmla="*/ 232 h 352"/>
                <a:gd name="T22" fmla="*/ 108 w 120"/>
                <a:gd name="T23" fmla="*/ 260 h 352"/>
                <a:gd name="T24" fmla="*/ 104 w 120"/>
                <a:gd name="T25" fmla="*/ 274 h 352"/>
                <a:gd name="T26" fmla="*/ 100 w 120"/>
                <a:gd name="T27" fmla="*/ 286 h 352"/>
                <a:gd name="T28" fmla="*/ 94 w 120"/>
                <a:gd name="T29" fmla="*/ 298 h 352"/>
                <a:gd name="T30" fmla="*/ 88 w 120"/>
                <a:gd name="T31" fmla="*/ 310 h 352"/>
                <a:gd name="T32" fmla="*/ 76 w 120"/>
                <a:gd name="T33" fmla="*/ 318 h 352"/>
                <a:gd name="T34" fmla="*/ 64 w 120"/>
                <a:gd name="T35" fmla="*/ 324 h 352"/>
                <a:gd name="T36" fmla="*/ 64 w 120"/>
                <a:gd name="T37" fmla="*/ 324 h 352"/>
                <a:gd name="T38" fmla="*/ 46 w 120"/>
                <a:gd name="T39" fmla="*/ 326 h 352"/>
                <a:gd name="T40" fmla="*/ 24 w 120"/>
                <a:gd name="T41" fmla="*/ 326 h 352"/>
                <a:gd name="T42" fmla="*/ 16 w 120"/>
                <a:gd name="T43" fmla="*/ 330 h 352"/>
                <a:gd name="T44" fmla="*/ 8 w 120"/>
                <a:gd name="T45" fmla="*/ 334 h 352"/>
                <a:gd name="T46" fmla="*/ 2 w 120"/>
                <a:gd name="T47" fmla="*/ 340 h 352"/>
                <a:gd name="T48" fmla="*/ 0 w 120"/>
                <a:gd name="T49" fmla="*/ 350 h 352"/>
                <a:gd name="T50" fmla="*/ 0 w 120"/>
                <a:gd name="T51" fmla="*/ 350 h 352"/>
                <a:gd name="T52" fmla="*/ 2 w 120"/>
                <a:gd name="T53" fmla="*/ 352 h 352"/>
                <a:gd name="T54" fmla="*/ 2 w 120"/>
                <a:gd name="T55" fmla="*/ 350 h 352"/>
                <a:gd name="T56" fmla="*/ 2 w 120"/>
                <a:gd name="T57" fmla="*/ 350 h 352"/>
                <a:gd name="T58" fmla="*/ 4 w 120"/>
                <a:gd name="T59" fmla="*/ 342 h 352"/>
                <a:gd name="T60" fmla="*/ 8 w 120"/>
                <a:gd name="T61" fmla="*/ 338 h 352"/>
                <a:gd name="T62" fmla="*/ 14 w 120"/>
                <a:gd name="T63" fmla="*/ 334 h 352"/>
                <a:gd name="T64" fmla="*/ 20 w 120"/>
                <a:gd name="T65" fmla="*/ 330 h 352"/>
                <a:gd name="T66" fmla="*/ 36 w 120"/>
                <a:gd name="T67" fmla="*/ 328 h 352"/>
                <a:gd name="T68" fmla="*/ 50 w 120"/>
                <a:gd name="T69" fmla="*/ 328 h 352"/>
                <a:gd name="T70" fmla="*/ 50 w 120"/>
                <a:gd name="T71" fmla="*/ 328 h 352"/>
                <a:gd name="T72" fmla="*/ 60 w 120"/>
                <a:gd name="T73" fmla="*/ 328 h 352"/>
                <a:gd name="T74" fmla="*/ 70 w 120"/>
                <a:gd name="T75" fmla="*/ 324 h 352"/>
                <a:gd name="T76" fmla="*/ 80 w 120"/>
                <a:gd name="T77" fmla="*/ 320 h 352"/>
                <a:gd name="T78" fmla="*/ 88 w 120"/>
                <a:gd name="T79" fmla="*/ 314 h 352"/>
                <a:gd name="T80" fmla="*/ 88 w 120"/>
                <a:gd name="T81" fmla="*/ 314 h 352"/>
                <a:gd name="T82" fmla="*/ 96 w 120"/>
                <a:gd name="T83" fmla="*/ 308 h 352"/>
                <a:gd name="T84" fmla="*/ 102 w 120"/>
                <a:gd name="T85" fmla="*/ 298 h 352"/>
                <a:gd name="T86" fmla="*/ 106 w 120"/>
                <a:gd name="T87" fmla="*/ 290 h 352"/>
                <a:gd name="T88" fmla="*/ 108 w 120"/>
                <a:gd name="T89" fmla="*/ 280 h 352"/>
                <a:gd name="T90" fmla="*/ 108 w 120"/>
                <a:gd name="T91" fmla="*/ 280 h 352"/>
                <a:gd name="T92" fmla="*/ 114 w 120"/>
                <a:gd name="T93" fmla="*/ 254 h 352"/>
                <a:gd name="T94" fmla="*/ 118 w 120"/>
                <a:gd name="T95" fmla="*/ 226 h 352"/>
                <a:gd name="T96" fmla="*/ 118 w 120"/>
                <a:gd name="T97" fmla="*/ 226 h 352"/>
                <a:gd name="T98" fmla="*/ 120 w 120"/>
                <a:gd name="T99" fmla="*/ 198 h 352"/>
                <a:gd name="T100" fmla="*/ 118 w 120"/>
                <a:gd name="T101" fmla="*/ 170 h 352"/>
                <a:gd name="T102" fmla="*/ 116 w 120"/>
                <a:gd name="T103" fmla="*/ 140 h 352"/>
                <a:gd name="T104" fmla="*/ 114 w 120"/>
                <a:gd name="T105" fmla="*/ 112 h 352"/>
                <a:gd name="T106" fmla="*/ 114 w 120"/>
                <a:gd name="T107" fmla="*/ 112 h 352"/>
                <a:gd name="T108" fmla="*/ 108 w 120"/>
                <a:gd name="T109" fmla="*/ 84 h 352"/>
                <a:gd name="T110" fmla="*/ 100 w 120"/>
                <a:gd name="T111" fmla="*/ 56 h 352"/>
                <a:gd name="T112" fmla="*/ 82 w 120"/>
                <a:gd name="T113" fmla="*/ 0 h 352"/>
                <a:gd name="T114" fmla="*/ 82 w 120"/>
                <a:gd name="T115" fmla="*/ 0 h 352"/>
                <a:gd name="T116" fmla="*/ 80 w 120"/>
                <a:gd name="T117" fmla="*/ 2 h 3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352"/>
                <a:gd name="T179" fmla="*/ 120 w 120"/>
                <a:gd name="T180" fmla="*/ 352 h 35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352">
                  <a:moveTo>
                    <a:pt x="80" y="2"/>
                  </a:moveTo>
                  <a:lnTo>
                    <a:pt x="80" y="2"/>
                  </a:lnTo>
                  <a:lnTo>
                    <a:pt x="90" y="30"/>
                  </a:lnTo>
                  <a:lnTo>
                    <a:pt x="98" y="58"/>
                  </a:lnTo>
                  <a:lnTo>
                    <a:pt x="104" y="86"/>
                  </a:lnTo>
                  <a:lnTo>
                    <a:pt x="110" y="116"/>
                  </a:lnTo>
                  <a:lnTo>
                    <a:pt x="112" y="144"/>
                  </a:lnTo>
                  <a:lnTo>
                    <a:pt x="114" y="174"/>
                  </a:lnTo>
                  <a:lnTo>
                    <a:pt x="114" y="204"/>
                  </a:lnTo>
                  <a:lnTo>
                    <a:pt x="112" y="232"/>
                  </a:lnTo>
                  <a:lnTo>
                    <a:pt x="108" y="260"/>
                  </a:lnTo>
                  <a:lnTo>
                    <a:pt x="104" y="274"/>
                  </a:lnTo>
                  <a:lnTo>
                    <a:pt x="100" y="286"/>
                  </a:lnTo>
                  <a:lnTo>
                    <a:pt x="94" y="298"/>
                  </a:lnTo>
                  <a:lnTo>
                    <a:pt x="88" y="310"/>
                  </a:lnTo>
                  <a:lnTo>
                    <a:pt x="76" y="318"/>
                  </a:lnTo>
                  <a:lnTo>
                    <a:pt x="64" y="324"/>
                  </a:lnTo>
                  <a:lnTo>
                    <a:pt x="46" y="326"/>
                  </a:lnTo>
                  <a:lnTo>
                    <a:pt x="24" y="326"/>
                  </a:lnTo>
                  <a:lnTo>
                    <a:pt x="16" y="330"/>
                  </a:lnTo>
                  <a:lnTo>
                    <a:pt x="8" y="334"/>
                  </a:lnTo>
                  <a:lnTo>
                    <a:pt x="2" y="340"/>
                  </a:lnTo>
                  <a:lnTo>
                    <a:pt x="0" y="350"/>
                  </a:lnTo>
                  <a:lnTo>
                    <a:pt x="2" y="352"/>
                  </a:lnTo>
                  <a:lnTo>
                    <a:pt x="2" y="350"/>
                  </a:lnTo>
                  <a:lnTo>
                    <a:pt x="4" y="342"/>
                  </a:lnTo>
                  <a:lnTo>
                    <a:pt x="8" y="338"/>
                  </a:lnTo>
                  <a:lnTo>
                    <a:pt x="14" y="334"/>
                  </a:lnTo>
                  <a:lnTo>
                    <a:pt x="20" y="330"/>
                  </a:lnTo>
                  <a:lnTo>
                    <a:pt x="36" y="328"/>
                  </a:lnTo>
                  <a:lnTo>
                    <a:pt x="50" y="328"/>
                  </a:lnTo>
                  <a:lnTo>
                    <a:pt x="60" y="328"/>
                  </a:lnTo>
                  <a:lnTo>
                    <a:pt x="70" y="324"/>
                  </a:lnTo>
                  <a:lnTo>
                    <a:pt x="80" y="320"/>
                  </a:lnTo>
                  <a:lnTo>
                    <a:pt x="88" y="314"/>
                  </a:lnTo>
                  <a:lnTo>
                    <a:pt x="96" y="308"/>
                  </a:lnTo>
                  <a:lnTo>
                    <a:pt x="102" y="298"/>
                  </a:lnTo>
                  <a:lnTo>
                    <a:pt x="106" y="290"/>
                  </a:lnTo>
                  <a:lnTo>
                    <a:pt x="108" y="280"/>
                  </a:lnTo>
                  <a:lnTo>
                    <a:pt x="114" y="254"/>
                  </a:lnTo>
                  <a:lnTo>
                    <a:pt x="118" y="226"/>
                  </a:lnTo>
                  <a:lnTo>
                    <a:pt x="120" y="198"/>
                  </a:lnTo>
                  <a:lnTo>
                    <a:pt x="118" y="170"/>
                  </a:lnTo>
                  <a:lnTo>
                    <a:pt x="116" y="140"/>
                  </a:lnTo>
                  <a:lnTo>
                    <a:pt x="114" y="112"/>
                  </a:lnTo>
                  <a:lnTo>
                    <a:pt x="108" y="84"/>
                  </a:lnTo>
                  <a:lnTo>
                    <a:pt x="100" y="56"/>
                  </a:lnTo>
                  <a:lnTo>
                    <a:pt x="82" y="0"/>
                  </a:lnTo>
                  <a:lnTo>
                    <a:pt x="80" y="2"/>
                  </a:lnTo>
                </a:path>
              </a:pathLst>
            </a:custGeom>
            <a:noFill/>
            <a:ln w="9525">
              <a:noFill/>
              <a:round/>
              <a:headEnd/>
              <a:tailEnd/>
            </a:ln>
          </p:spPr>
          <p:txBody>
            <a:bodyPr/>
            <a:lstStyle/>
            <a:p>
              <a:endParaRPr lang="fr-FR">
                <a:latin typeface="Calibri" pitchFamily="34" charset="0"/>
              </a:endParaRPr>
            </a:p>
          </p:txBody>
        </p:sp>
        <p:sp>
          <p:nvSpPr>
            <p:cNvPr id="184" name="Freeform 31"/>
            <p:cNvSpPr>
              <a:spLocks/>
            </p:cNvSpPr>
            <p:nvPr/>
          </p:nvSpPr>
          <p:spPr bwMode="auto">
            <a:xfrm>
              <a:off x="2705" y="2574"/>
              <a:ext cx="84" cy="22"/>
            </a:xfrm>
            <a:custGeom>
              <a:avLst/>
              <a:gdLst>
                <a:gd name="T0" fmla="*/ 0 w 84"/>
                <a:gd name="T1" fmla="*/ 22 h 22"/>
                <a:gd name="T2" fmla="*/ 0 w 84"/>
                <a:gd name="T3" fmla="*/ 22 h 22"/>
                <a:gd name="T4" fmla="*/ 10 w 84"/>
                <a:gd name="T5" fmla="*/ 22 h 22"/>
                <a:gd name="T6" fmla="*/ 10 w 84"/>
                <a:gd name="T7" fmla="*/ 22 h 22"/>
                <a:gd name="T8" fmla="*/ 18 w 84"/>
                <a:gd name="T9" fmla="*/ 20 h 22"/>
                <a:gd name="T10" fmla="*/ 18 w 84"/>
                <a:gd name="T11" fmla="*/ 20 h 22"/>
                <a:gd name="T12" fmla="*/ 24 w 84"/>
                <a:gd name="T13" fmla="*/ 16 h 22"/>
                <a:gd name="T14" fmla="*/ 30 w 84"/>
                <a:gd name="T15" fmla="*/ 12 h 22"/>
                <a:gd name="T16" fmla="*/ 30 w 84"/>
                <a:gd name="T17" fmla="*/ 12 h 22"/>
                <a:gd name="T18" fmla="*/ 36 w 84"/>
                <a:gd name="T19" fmla="*/ 8 h 22"/>
                <a:gd name="T20" fmla="*/ 42 w 84"/>
                <a:gd name="T21" fmla="*/ 6 h 22"/>
                <a:gd name="T22" fmla="*/ 58 w 84"/>
                <a:gd name="T23" fmla="*/ 4 h 22"/>
                <a:gd name="T24" fmla="*/ 58 w 84"/>
                <a:gd name="T25" fmla="*/ 4 h 22"/>
                <a:gd name="T26" fmla="*/ 84 w 84"/>
                <a:gd name="T27" fmla="*/ 6 h 22"/>
                <a:gd name="T28" fmla="*/ 84 w 84"/>
                <a:gd name="T29" fmla="*/ 6 h 22"/>
                <a:gd name="T30" fmla="*/ 84 w 84"/>
                <a:gd name="T31" fmla="*/ 6 h 22"/>
                <a:gd name="T32" fmla="*/ 84 w 84"/>
                <a:gd name="T33" fmla="*/ 6 h 22"/>
                <a:gd name="T34" fmla="*/ 60 w 84"/>
                <a:gd name="T35" fmla="*/ 2 h 22"/>
                <a:gd name="T36" fmla="*/ 60 w 84"/>
                <a:gd name="T37" fmla="*/ 2 h 22"/>
                <a:gd name="T38" fmla="*/ 50 w 84"/>
                <a:gd name="T39" fmla="*/ 0 h 22"/>
                <a:gd name="T40" fmla="*/ 38 w 84"/>
                <a:gd name="T41" fmla="*/ 2 h 22"/>
                <a:gd name="T42" fmla="*/ 38 w 84"/>
                <a:gd name="T43" fmla="*/ 2 h 22"/>
                <a:gd name="T44" fmla="*/ 32 w 84"/>
                <a:gd name="T45" fmla="*/ 6 h 22"/>
                <a:gd name="T46" fmla="*/ 26 w 84"/>
                <a:gd name="T47" fmla="*/ 12 h 22"/>
                <a:gd name="T48" fmla="*/ 26 w 84"/>
                <a:gd name="T49" fmla="*/ 12 h 22"/>
                <a:gd name="T50" fmla="*/ 20 w 84"/>
                <a:gd name="T51" fmla="*/ 16 h 22"/>
                <a:gd name="T52" fmla="*/ 14 w 84"/>
                <a:gd name="T53" fmla="*/ 18 h 22"/>
                <a:gd name="T54" fmla="*/ 0 w 84"/>
                <a:gd name="T55" fmla="*/ 22 h 22"/>
                <a:gd name="T56" fmla="*/ 0 w 84"/>
                <a:gd name="T57" fmla="*/ 22 h 22"/>
                <a:gd name="T58" fmla="*/ 0 w 84"/>
                <a:gd name="T59" fmla="*/ 22 h 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4"/>
                <a:gd name="T91" fmla="*/ 0 h 22"/>
                <a:gd name="T92" fmla="*/ 84 w 84"/>
                <a:gd name="T93" fmla="*/ 22 h 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4" h="22">
                  <a:moveTo>
                    <a:pt x="0" y="22"/>
                  </a:moveTo>
                  <a:lnTo>
                    <a:pt x="0" y="22"/>
                  </a:lnTo>
                  <a:lnTo>
                    <a:pt x="10" y="22"/>
                  </a:lnTo>
                  <a:lnTo>
                    <a:pt x="18" y="20"/>
                  </a:lnTo>
                  <a:lnTo>
                    <a:pt x="24" y="16"/>
                  </a:lnTo>
                  <a:lnTo>
                    <a:pt x="30" y="12"/>
                  </a:lnTo>
                  <a:lnTo>
                    <a:pt x="36" y="8"/>
                  </a:lnTo>
                  <a:lnTo>
                    <a:pt x="42" y="6"/>
                  </a:lnTo>
                  <a:lnTo>
                    <a:pt x="58" y="4"/>
                  </a:lnTo>
                  <a:lnTo>
                    <a:pt x="84" y="6"/>
                  </a:lnTo>
                  <a:lnTo>
                    <a:pt x="60" y="2"/>
                  </a:lnTo>
                  <a:lnTo>
                    <a:pt x="50" y="0"/>
                  </a:lnTo>
                  <a:lnTo>
                    <a:pt x="38" y="2"/>
                  </a:lnTo>
                  <a:lnTo>
                    <a:pt x="32" y="6"/>
                  </a:lnTo>
                  <a:lnTo>
                    <a:pt x="26" y="12"/>
                  </a:lnTo>
                  <a:lnTo>
                    <a:pt x="20" y="16"/>
                  </a:lnTo>
                  <a:lnTo>
                    <a:pt x="14" y="18"/>
                  </a:lnTo>
                  <a:lnTo>
                    <a:pt x="0" y="22"/>
                  </a:lnTo>
                  <a:close/>
                </a:path>
              </a:pathLst>
            </a:custGeom>
            <a:solidFill>
              <a:srgbClr val="000000"/>
            </a:solidFill>
            <a:ln w="9525">
              <a:noFill/>
              <a:round/>
              <a:headEnd/>
              <a:tailEnd/>
            </a:ln>
          </p:spPr>
          <p:txBody>
            <a:bodyPr/>
            <a:lstStyle/>
            <a:p>
              <a:endParaRPr lang="fr-FR">
                <a:latin typeface="Calibri" pitchFamily="34" charset="0"/>
              </a:endParaRPr>
            </a:p>
          </p:txBody>
        </p:sp>
        <p:sp>
          <p:nvSpPr>
            <p:cNvPr id="185" name="Freeform 32"/>
            <p:cNvSpPr>
              <a:spLocks/>
            </p:cNvSpPr>
            <p:nvPr/>
          </p:nvSpPr>
          <p:spPr bwMode="auto">
            <a:xfrm>
              <a:off x="2705" y="2574"/>
              <a:ext cx="84" cy="22"/>
            </a:xfrm>
            <a:custGeom>
              <a:avLst/>
              <a:gdLst>
                <a:gd name="T0" fmla="*/ 0 w 84"/>
                <a:gd name="T1" fmla="*/ 22 h 22"/>
                <a:gd name="T2" fmla="*/ 0 w 84"/>
                <a:gd name="T3" fmla="*/ 22 h 22"/>
                <a:gd name="T4" fmla="*/ 10 w 84"/>
                <a:gd name="T5" fmla="*/ 22 h 22"/>
                <a:gd name="T6" fmla="*/ 10 w 84"/>
                <a:gd name="T7" fmla="*/ 22 h 22"/>
                <a:gd name="T8" fmla="*/ 18 w 84"/>
                <a:gd name="T9" fmla="*/ 20 h 22"/>
                <a:gd name="T10" fmla="*/ 18 w 84"/>
                <a:gd name="T11" fmla="*/ 20 h 22"/>
                <a:gd name="T12" fmla="*/ 24 w 84"/>
                <a:gd name="T13" fmla="*/ 16 h 22"/>
                <a:gd name="T14" fmla="*/ 30 w 84"/>
                <a:gd name="T15" fmla="*/ 12 h 22"/>
                <a:gd name="T16" fmla="*/ 30 w 84"/>
                <a:gd name="T17" fmla="*/ 12 h 22"/>
                <a:gd name="T18" fmla="*/ 36 w 84"/>
                <a:gd name="T19" fmla="*/ 8 h 22"/>
                <a:gd name="T20" fmla="*/ 42 w 84"/>
                <a:gd name="T21" fmla="*/ 6 h 22"/>
                <a:gd name="T22" fmla="*/ 58 w 84"/>
                <a:gd name="T23" fmla="*/ 4 h 22"/>
                <a:gd name="T24" fmla="*/ 58 w 84"/>
                <a:gd name="T25" fmla="*/ 4 h 22"/>
                <a:gd name="T26" fmla="*/ 84 w 84"/>
                <a:gd name="T27" fmla="*/ 6 h 22"/>
                <a:gd name="T28" fmla="*/ 84 w 84"/>
                <a:gd name="T29" fmla="*/ 6 h 22"/>
                <a:gd name="T30" fmla="*/ 84 w 84"/>
                <a:gd name="T31" fmla="*/ 6 h 22"/>
                <a:gd name="T32" fmla="*/ 84 w 84"/>
                <a:gd name="T33" fmla="*/ 6 h 22"/>
                <a:gd name="T34" fmla="*/ 60 w 84"/>
                <a:gd name="T35" fmla="*/ 2 h 22"/>
                <a:gd name="T36" fmla="*/ 60 w 84"/>
                <a:gd name="T37" fmla="*/ 2 h 22"/>
                <a:gd name="T38" fmla="*/ 50 w 84"/>
                <a:gd name="T39" fmla="*/ 0 h 22"/>
                <a:gd name="T40" fmla="*/ 38 w 84"/>
                <a:gd name="T41" fmla="*/ 2 h 22"/>
                <a:gd name="T42" fmla="*/ 38 w 84"/>
                <a:gd name="T43" fmla="*/ 2 h 22"/>
                <a:gd name="T44" fmla="*/ 32 w 84"/>
                <a:gd name="T45" fmla="*/ 6 h 22"/>
                <a:gd name="T46" fmla="*/ 26 w 84"/>
                <a:gd name="T47" fmla="*/ 12 h 22"/>
                <a:gd name="T48" fmla="*/ 26 w 84"/>
                <a:gd name="T49" fmla="*/ 12 h 22"/>
                <a:gd name="T50" fmla="*/ 20 w 84"/>
                <a:gd name="T51" fmla="*/ 16 h 22"/>
                <a:gd name="T52" fmla="*/ 14 w 84"/>
                <a:gd name="T53" fmla="*/ 18 h 22"/>
                <a:gd name="T54" fmla="*/ 0 w 84"/>
                <a:gd name="T55" fmla="*/ 22 h 22"/>
                <a:gd name="T56" fmla="*/ 0 w 84"/>
                <a:gd name="T57" fmla="*/ 22 h 22"/>
                <a:gd name="T58" fmla="*/ 0 w 84"/>
                <a:gd name="T59" fmla="*/ 22 h 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4"/>
                <a:gd name="T91" fmla="*/ 0 h 22"/>
                <a:gd name="T92" fmla="*/ 84 w 84"/>
                <a:gd name="T93" fmla="*/ 22 h 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4" h="22">
                  <a:moveTo>
                    <a:pt x="0" y="22"/>
                  </a:moveTo>
                  <a:lnTo>
                    <a:pt x="0" y="22"/>
                  </a:lnTo>
                  <a:lnTo>
                    <a:pt x="10" y="22"/>
                  </a:lnTo>
                  <a:lnTo>
                    <a:pt x="18" y="20"/>
                  </a:lnTo>
                  <a:lnTo>
                    <a:pt x="24" y="16"/>
                  </a:lnTo>
                  <a:lnTo>
                    <a:pt x="30" y="12"/>
                  </a:lnTo>
                  <a:lnTo>
                    <a:pt x="36" y="8"/>
                  </a:lnTo>
                  <a:lnTo>
                    <a:pt x="42" y="6"/>
                  </a:lnTo>
                  <a:lnTo>
                    <a:pt x="58" y="4"/>
                  </a:lnTo>
                  <a:lnTo>
                    <a:pt x="84" y="6"/>
                  </a:lnTo>
                  <a:lnTo>
                    <a:pt x="60" y="2"/>
                  </a:lnTo>
                  <a:lnTo>
                    <a:pt x="50" y="0"/>
                  </a:lnTo>
                  <a:lnTo>
                    <a:pt x="38" y="2"/>
                  </a:lnTo>
                  <a:lnTo>
                    <a:pt x="32" y="6"/>
                  </a:lnTo>
                  <a:lnTo>
                    <a:pt x="26" y="12"/>
                  </a:lnTo>
                  <a:lnTo>
                    <a:pt x="20" y="16"/>
                  </a:lnTo>
                  <a:lnTo>
                    <a:pt x="14" y="18"/>
                  </a:lnTo>
                  <a:lnTo>
                    <a:pt x="0" y="22"/>
                  </a:lnTo>
                </a:path>
              </a:pathLst>
            </a:custGeom>
            <a:noFill/>
            <a:ln w="9525">
              <a:noFill/>
              <a:round/>
              <a:headEnd/>
              <a:tailEnd/>
            </a:ln>
          </p:spPr>
          <p:txBody>
            <a:bodyPr/>
            <a:lstStyle/>
            <a:p>
              <a:endParaRPr lang="fr-FR">
                <a:latin typeface="Calibri" pitchFamily="34" charset="0"/>
              </a:endParaRPr>
            </a:p>
          </p:txBody>
        </p:sp>
        <p:sp>
          <p:nvSpPr>
            <p:cNvPr id="186" name="Freeform 33"/>
            <p:cNvSpPr>
              <a:spLocks/>
            </p:cNvSpPr>
            <p:nvPr/>
          </p:nvSpPr>
          <p:spPr bwMode="auto">
            <a:xfrm>
              <a:off x="2715" y="2576"/>
              <a:ext cx="84" cy="58"/>
            </a:xfrm>
            <a:custGeom>
              <a:avLst/>
              <a:gdLst>
                <a:gd name="T0" fmla="*/ 84 w 84"/>
                <a:gd name="T1" fmla="*/ 0 h 58"/>
                <a:gd name="T2" fmla="*/ 84 w 84"/>
                <a:gd name="T3" fmla="*/ 0 h 58"/>
                <a:gd name="T4" fmla="*/ 74 w 84"/>
                <a:gd name="T5" fmla="*/ 4 h 58"/>
                <a:gd name="T6" fmla="*/ 66 w 84"/>
                <a:gd name="T7" fmla="*/ 8 h 58"/>
                <a:gd name="T8" fmla="*/ 66 w 84"/>
                <a:gd name="T9" fmla="*/ 8 h 58"/>
                <a:gd name="T10" fmla="*/ 58 w 84"/>
                <a:gd name="T11" fmla="*/ 16 h 58"/>
                <a:gd name="T12" fmla="*/ 52 w 84"/>
                <a:gd name="T13" fmla="*/ 24 h 58"/>
                <a:gd name="T14" fmla="*/ 52 w 84"/>
                <a:gd name="T15" fmla="*/ 24 h 58"/>
                <a:gd name="T16" fmla="*/ 48 w 84"/>
                <a:gd name="T17" fmla="*/ 32 h 58"/>
                <a:gd name="T18" fmla="*/ 42 w 84"/>
                <a:gd name="T19" fmla="*/ 36 h 58"/>
                <a:gd name="T20" fmla="*/ 30 w 84"/>
                <a:gd name="T21" fmla="*/ 44 h 58"/>
                <a:gd name="T22" fmla="*/ 0 w 84"/>
                <a:gd name="T23" fmla="*/ 56 h 58"/>
                <a:gd name="T24" fmla="*/ 0 w 84"/>
                <a:gd name="T25" fmla="*/ 56 h 58"/>
                <a:gd name="T26" fmla="*/ 0 w 84"/>
                <a:gd name="T27" fmla="*/ 58 h 58"/>
                <a:gd name="T28" fmla="*/ 0 w 84"/>
                <a:gd name="T29" fmla="*/ 58 h 58"/>
                <a:gd name="T30" fmla="*/ 10 w 84"/>
                <a:gd name="T31" fmla="*/ 54 h 58"/>
                <a:gd name="T32" fmla="*/ 20 w 84"/>
                <a:gd name="T33" fmla="*/ 50 h 58"/>
                <a:gd name="T34" fmla="*/ 20 w 84"/>
                <a:gd name="T35" fmla="*/ 50 h 58"/>
                <a:gd name="T36" fmla="*/ 34 w 84"/>
                <a:gd name="T37" fmla="*/ 46 h 58"/>
                <a:gd name="T38" fmla="*/ 44 w 84"/>
                <a:gd name="T39" fmla="*/ 38 h 58"/>
                <a:gd name="T40" fmla="*/ 44 w 84"/>
                <a:gd name="T41" fmla="*/ 38 h 58"/>
                <a:gd name="T42" fmla="*/ 52 w 84"/>
                <a:gd name="T43" fmla="*/ 30 h 58"/>
                <a:gd name="T44" fmla="*/ 58 w 84"/>
                <a:gd name="T45" fmla="*/ 20 h 58"/>
                <a:gd name="T46" fmla="*/ 58 w 84"/>
                <a:gd name="T47" fmla="*/ 20 h 58"/>
                <a:gd name="T48" fmla="*/ 66 w 84"/>
                <a:gd name="T49" fmla="*/ 10 h 58"/>
                <a:gd name="T50" fmla="*/ 70 w 84"/>
                <a:gd name="T51" fmla="*/ 8 h 58"/>
                <a:gd name="T52" fmla="*/ 74 w 84"/>
                <a:gd name="T53" fmla="*/ 6 h 58"/>
                <a:gd name="T54" fmla="*/ 74 w 84"/>
                <a:gd name="T55" fmla="*/ 6 h 58"/>
                <a:gd name="T56" fmla="*/ 80 w 84"/>
                <a:gd name="T57" fmla="*/ 4 h 58"/>
                <a:gd name="T58" fmla="*/ 84 w 84"/>
                <a:gd name="T59" fmla="*/ 0 h 58"/>
                <a:gd name="T60" fmla="*/ 84 w 84"/>
                <a:gd name="T61" fmla="*/ 0 h 58"/>
                <a:gd name="T62" fmla="*/ 84 w 84"/>
                <a:gd name="T63" fmla="*/ 0 h 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4"/>
                <a:gd name="T97" fmla="*/ 0 h 58"/>
                <a:gd name="T98" fmla="*/ 84 w 84"/>
                <a:gd name="T99" fmla="*/ 58 h 5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4" h="58">
                  <a:moveTo>
                    <a:pt x="84" y="0"/>
                  </a:moveTo>
                  <a:lnTo>
                    <a:pt x="84" y="0"/>
                  </a:lnTo>
                  <a:lnTo>
                    <a:pt x="74" y="4"/>
                  </a:lnTo>
                  <a:lnTo>
                    <a:pt x="66" y="8"/>
                  </a:lnTo>
                  <a:lnTo>
                    <a:pt x="58" y="16"/>
                  </a:lnTo>
                  <a:lnTo>
                    <a:pt x="52" y="24"/>
                  </a:lnTo>
                  <a:lnTo>
                    <a:pt x="48" y="32"/>
                  </a:lnTo>
                  <a:lnTo>
                    <a:pt x="42" y="36"/>
                  </a:lnTo>
                  <a:lnTo>
                    <a:pt x="30" y="44"/>
                  </a:lnTo>
                  <a:lnTo>
                    <a:pt x="0" y="56"/>
                  </a:lnTo>
                  <a:lnTo>
                    <a:pt x="0" y="58"/>
                  </a:lnTo>
                  <a:lnTo>
                    <a:pt x="10" y="54"/>
                  </a:lnTo>
                  <a:lnTo>
                    <a:pt x="20" y="50"/>
                  </a:lnTo>
                  <a:lnTo>
                    <a:pt x="34" y="46"/>
                  </a:lnTo>
                  <a:lnTo>
                    <a:pt x="44" y="38"/>
                  </a:lnTo>
                  <a:lnTo>
                    <a:pt x="52" y="30"/>
                  </a:lnTo>
                  <a:lnTo>
                    <a:pt x="58" y="20"/>
                  </a:lnTo>
                  <a:lnTo>
                    <a:pt x="66" y="10"/>
                  </a:lnTo>
                  <a:lnTo>
                    <a:pt x="70" y="8"/>
                  </a:lnTo>
                  <a:lnTo>
                    <a:pt x="74" y="6"/>
                  </a:lnTo>
                  <a:lnTo>
                    <a:pt x="80" y="4"/>
                  </a:lnTo>
                  <a:lnTo>
                    <a:pt x="84"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187" name="Freeform 34"/>
            <p:cNvSpPr>
              <a:spLocks/>
            </p:cNvSpPr>
            <p:nvPr/>
          </p:nvSpPr>
          <p:spPr bwMode="auto">
            <a:xfrm>
              <a:off x="2715" y="2576"/>
              <a:ext cx="84" cy="58"/>
            </a:xfrm>
            <a:custGeom>
              <a:avLst/>
              <a:gdLst>
                <a:gd name="T0" fmla="*/ 84 w 84"/>
                <a:gd name="T1" fmla="*/ 0 h 58"/>
                <a:gd name="T2" fmla="*/ 84 w 84"/>
                <a:gd name="T3" fmla="*/ 0 h 58"/>
                <a:gd name="T4" fmla="*/ 74 w 84"/>
                <a:gd name="T5" fmla="*/ 4 h 58"/>
                <a:gd name="T6" fmla="*/ 66 w 84"/>
                <a:gd name="T7" fmla="*/ 8 h 58"/>
                <a:gd name="T8" fmla="*/ 66 w 84"/>
                <a:gd name="T9" fmla="*/ 8 h 58"/>
                <a:gd name="T10" fmla="*/ 58 w 84"/>
                <a:gd name="T11" fmla="*/ 16 h 58"/>
                <a:gd name="T12" fmla="*/ 52 w 84"/>
                <a:gd name="T13" fmla="*/ 24 h 58"/>
                <a:gd name="T14" fmla="*/ 52 w 84"/>
                <a:gd name="T15" fmla="*/ 24 h 58"/>
                <a:gd name="T16" fmla="*/ 48 w 84"/>
                <a:gd name="T17" fmla="*/ 32 h 58"/>
                <a:gd name="T18" fmla="*/ 42 w 84"/>
                <a:gd name="T19" fmla="*/ 36 h 58"/>
                <a:gd name="T20" fmla="*/ 30 w 84"/>
                <a:gd name="T21" fmla="*/ 44 h 58"/>
                <a:gd name="T22" fmla="*/ 0 w 84"/>
                <a:gd name="T23" fmla="*/ 56 h 58"/>
                <a:gd name="T24" fmla="*/ 0 w 84"/>
                <a:gd name="T25" fmla="*/ 56 h 58"/>
                <a:gd name="T26" fmla="*/ 0 w 84"/>
                <a:gd name="T27" fmla="*/ 58 h 58"/>
                <a:gd name="T28" fmla="*/ 0 w 84"/>
                <a:gd name="T29" fmla="*/ 58 h 58"/>
                <a:gd name="T30" fmla="*/ 10 w 84"/>
                <a:gd name="T31" fmla="*/ 54 h 58"/>
                <a:gd name="T32" fmla="*/ 20 w 84"/>
                <a:gd name="T33" fmla="*/ 50 h 58"/>
                <a:gd name="T34" fmla="*/ 20 w 84"/>
                <a:gd name="T35" fmla="*/ 50 h 58"/>
                <a:gd name="T36" fmla="*/ 34 w 84"/>
                <a:gd name="T37" fmla="*/ 46 h 58"/>
                <a:gd name="T38" fmla="*/ 44 w 84"/>
                <a:gd name="T39" fmla="*/ 38 h 58"/>
                <a:gd name="T40" fmla="*/ 44 w 84"/>
                <a:gd name="T41" fmla="*/ 38 h 58"/>
                <a:gd name="T42" fmla="*/ 52 w 84"/>
                <a:gd name="T43" fmla="*/ 30 h 58"/>
                <a:gd name="T44" fmla="*/ 58 w 84"/>
                <a:gd name="T45" fmla="*/ 20 h 58"/>
                <a:gd name="T46" fmla="*/ 58 w 84"/>
                <a:gd name="T47" fmla="*/ 20 h 58"/>
                <a:gd name="T48" fmla="*/ 66 w 84"/>
                <a:gd name="T49" fmla="*/ 10 h 58"/>
                <a:gd name="T50" fmla="*/ 70 w 84"/>
                <a:gd name="T51" fmla="*/ 8 h 58"/>
                <a:gd name="T52" fmla="*/ 74 w 84"/>
                <a:gd name="T53" fmla="*/ 6 h 58"/>
                <a:gd name="T54" fmla="*/ 74 w 84"/>
                <a:gd name="T55" fmla="*/ 6 h 58"/>
                <a:gd name="T56" fmla="*/ 80 w 84"/>
                <a:gd name="T57" fmla="*/ 4 h 58"/>
                <a:gd name="T58" fmla="*/ 84 w 84"/>
                <a:gd name="T59" fmla="*/ 0 h 58"/>
                <a:gd name="T60" fmla="*/ 84 w 84"/>
                <a:gd name="T61" fmla="*/ 0 h 58"/>
                <a:gd name="T62" fmla="*/ 84 w 84"/>
                <a:gd name="T63" fmla="*/ 0 h 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4"/>
                <a:gd name="T97" fmla="*/ 0 h 58"/>
                <a:gd name="T98" fmla="*/ 84 w 84"/>
                <a:gd name="T99" fmla="*/ 58 h 5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4" h="58">
                  <a:moveTo>
                    <a:pt x="84" y="0"/>
                  </a:moveTo>
                  <a:lnTo>
                    <a:pt x="84" y="0"/>
                  </a:lnTo>
                  <a:lnTo>
                    <a:pt x="74" y="4"/>
                  </a:lnTo>
                  <a:lnTo>
                    <a:pt x="66" y="8"/>
                  </a:lnTo>
                  <a:lnTo>
                    <a:pt x="58" y="16"/>
                  </a:lnTo>
                  <a:lnTo>
                    <a:pt x="52" y="24"/>
                  </a:lnTo>
                  <a:lnTo>
                    <a:pt x="48" y="32"/>
                  </a:lnTo>
                  <a:lnTo>
                    <a:pt x="42" y="36"/>
                  </a:lnTo>
                  <a:lnTo>
                    <a:pt x="30" y="44"/>
                  </a:lnTo>
                  <a:lnTo>
                    <a:pt x="0" y="56"/>
                  </a:lnTo>
                  <a:lnTo>
                    <a:pt x="0" y="58"/>
                  </a:lnTo>
                  <a:lnTo>
                    <a:pt x="10" y="54"/>
                  </a:lnTo>
                  <a:lnTo>
                    <a:pt x="20" y="50"/>
                  </a:lnTo>
                  <a:lnTo>
                    <a:pt x="34" y="46"/>
                  </a:lnTo>
                  <a:lnTo>
                    <a:pt x="44" y="38"/>
                  </a:lnTo>
                  <a:lnTo>
                    <a:pt x="52" y="30"/>
                  </a:lnTo>
                  <a:lnTo>
                    <a:pt x="58" y="20"/>
                  </a:lnTo>
                  <a:lnTo>
                    <a:pt x="66" y="10"/>
                  </a:lnTo>
                  <a:lnTo>
                    <a:pt x="70" y="8"/>
                  </a:lnTo>
                  <a:lnTo>
                    <a:pt x="74" y="6"/>
                  </a:lnTo>
                  <a:lnTo>
                    <a:pt x="80" y="4"/>
                  </a:lnTo>
                  <a:lnTo>
                    <a:pt x="84" y="0"/>
                  </a:lnTo>
                </a:path>
              </a:pathLst>
            </a:custGeom>
            <a:noFill/>
            <a:ln w="9525">
              <a:noFill/>
              <a:round/>
              <a:headEnd/>
              <a:tailEnd/>
            </a:ln>
          </p:spPr>
          <p:txBody>
            <a:bodyPr/>
            <a:lstStyle/>
            <a:p>
              <a:endParaRPr lang="fr-FR">
                <a:latin typeface="Calibri" pitchFamily="34" charset="0"/>
              </a:endParaRPr>
            </a:p>
          </p:txBody>
        </p:sp>
        <p:sp>
          <p:nvSpPr>
            <p:cNvPr id="188" name="Freeform 35"/>
            <p:cNvSpPr>
              <a:spLocks/>
            </p:cNvSpPr>
            <p:nvPr/>
          </p:nvSpPr>
          <p:spPr bwMode="auto">
            <a:xfrm>
              <a:off x="2753" y="2584"/>
              <a:ext cx="64" cy="34"/>
            </a:xfrm>
            <a:custGeom>
              <a:avLst/>
              <a:gdLst>
                <a:gd name="T0" fmla="*/ 6 w 64"/>
                <a:gd name="T1" fmla="*/ 34 h 34"/>
                <a:gd name="T2" fmla="*/ 6 w 64"/>
                <a:gd name="T3" fmla="*/ 34 h 34"/>
                <a:gd name="T4" fmla="*/ 10 w 64"/>
                <a:gd name="T5" fmla="*/ 30 h 34"/>
                <a:gd name="T6" fmla="*/ 16 w 64"/>
                <a:gd name="T7" fmla="*/ 26 h 34"/>
                <a:gd name="T8" fmla="*/ 22 w 64"/>
                <a:gd name="T9" fmla="*/ 22 h 34"/>
                <a:gd name="T10" fmla="*/ 28 w 64"/>
                <a:gd name="T11" fmla="*/ 16 h 34"/>
                <a:gd name="T12" fmla="*/ 28 w 64"/>
                <a:gd name="T13" fmla="*/ 16 h 34"/>
                <a:gd name="T14" fmla="*/ 36 w 64"/>
                <a:gd name="T15" fmla="*/ 10 h 34"/>
                <a:gd name="T16" fmla="*/ 44 w 64"/>
                <a:gd name="T17" fmla="*/ 6 h 34"/>
                <a:gd name="T18" fmla="*/ 54 w 64"/>
                <a:gd name="T19" fmla="*/ 4 h 34"/>
                <a:gd name="T20" fmla="*/ 64 w 64"/>
                <a:gd name="T21" fmla="*/ 2 h 34"/>
                <a:gd name="T22" fmla="*/ 64 w 64"/>
                <a:gd name="T23" fmla="*/ 2 h 34"/>
                <a:gd name="T24" fmla="*/ 64 w 64"/>
                <a:gd name="T25" fmla="*/ 2 h 34"/>
                <a:gd name="T26" fmla="*/ 64 w 64"/>
                <a:gd name="T27" fmla="*/ 0 h 34"/>
                <a:gd name="T28" fmla="*/ 64 w 64"/>
                <a:gd name="T29" fmla="*/ 0 h 34"/>
                <a:gd name="T30" fmla="*/ 58 w 64"/>
                <a:gd name="T31" fmla="*/ 0 h 34"/>
                <a:gd name="T32" fmla="*/ 52 w 64"/>
                <a:gd name="T33" fmla="*/ 0 h 34"/>
                <a:gd name="T34" fmla="*/ 40 w 64"/>
                <a:gd name="T35" fmla="*/ 6 h 34"/>
                <a:gd name="T36" fmla="*/ 40 w 64"/>
                <a:gd name="T37" fmla="*/ 6 h 34"/>
                <a:gd name="T38" fmla="*/ 30 w 64"/>
                <a:gd name="T39" fmla="*/ 12 h 34"/>
                <a:gd name="T40" fmla="*/ 22 w 64"/>
                <a:gd name="T41" fmla="*/ 20 h 34"/>
                <a:gd name="T42" fmla="*/ 14 w 64"/>
                <a:gd name="T43" fmla="*/ 26 h 34"/>
                <a:gd name="T44" fmla="*/ 10 w 64"/>
                <a:gd name="T45" fmla="*/ 28 h 34"/>
                <a:gd name="T46" fmla="*/ 4 w 64"/>
                <a:gd name="T47" fmla="*/ 28 h 34"/>
                <a:gd name="T48" fmla="*/ 4 w 64"/>
                <a:gd name="T49" fmla="*/ 28 h 34"/>
                <a:gd name="T50" fmla="*/ 0 w 64"/>
                <a:gd name="T51" fmla="*/ 30 h 34"/>
                <a:gd name="T52" fmla="*/ 0 w 64"/>
                <a:gd name="T53" fmla="*/ 32 h 34"/>
                <a:gd name="T54" fmla="*/ 2 w 64"/>
                <a:gd name="T55" fmla="*/ 34 h 34"/>
                <a:gd name="T56" fmla="*/ 6 w 64"/>
                <a:gd name="T57" fmla="*/ 34 h 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4"/>
                <a:gd name="T88" fmla="*/ 0 h 34"/>
                <a:gd name="T89" fmla="*/ 64 w 64"/>
                <a:gd name="T90" fmla="*/ 34 h 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4" h="34">
                  <a:moveTo>
                    <a:pt x="6" y="34"/>
                  </a:moveTo>
                  <a:lnTo>
                    <a:pt x="6" y="34"/>
                  </a:lnTo>
                  <a:lnTo>
                    <a:pt x="10" y="30"/>
                  </a:lnTo>
                  <a:lnTo>
                    <a:pt x="16" y="26"/>
                  </a:lnTo>
                  <a:lnTo>
                    <a:pt x="22" y="22"/>
                  </a:lnTo>
                  <a:lnTo>
                    <a:pt x="28" y="16"/>
                  </a:lnTo>
                  <a:lnTo>
                    <a:pt x="36" y="10"/>
                  </a:lnTo>
                  <a:lnTo>
                    <a:pt x="44" y="6"/>
                  </a:lnTo>
                  <a:lnTo>
                    <a:pt x="54" y="4"/>
                  </a:lnTo>
                  <a:lnTo>
                    <a:pt x="64" y="2"/>
                  </a:lnTo>
                  <a:lnTo>
                    <a:pt x="64" y="0"/>
                  </a:lnTo>
                  <a:lnTo>
                    <a:pt x="58" y="0"/>
                  </a:lnTo>
                  <a:lnTo>
                    <a:pt x="52" y="0"/>
                  </a:lnTo>
                  <a:lnTo>
                    <a:pt x="40" y="6"/>
                  </a:lnTo>
                  <a:lnTo>
                    <a:pt x="30" y="12"/>
                  </a:lnTo>
                  <a:lnTo>
                    <a:pt x="22" y="20"/>
                  </a:lnTo>
                  <a:lnTo>
                    <a:pt x="14" y="26"/>
                  </a:lnTo>
                  <a:lnTo>
                    <a:pt x="10" y="28"/>
                  </a:lnTo>
                  <a:lnTo>
                    <a:pt x="4" y="28"/>
                  </a:lnTo>
                  <a:lnTo>
                    <a:pt x="0" y="30"/>
                  </a:lnTo>
                  <a:lnTo>
                    <a:pt x="0" y="32"/>
                  </a:lnTo>
                  <a:lnTo>
                    <a:pt x="2" y="34"/>
                  </a:lnTo>
                  <a:lnTo>
                    <a:pt x="6" y="34"/>
                  </a:lnTo>
                  <a:close/>
                </a:path>
              </a:pathLst>
            </a:custGeom>
            <a:solidFill>
              <a:srgbClr val="000000"/>
            </a:solidFill>
            <a:ln w="9525">
              <a:noFill/>
              <a:round/>
              <a:headEnd/>
              <a:tailEnd/>
            </a:ln>
          </p:spPr>
          <p:txBody>
            <a:bodyPr/>
            <a:lstStyle/>
            <a:p>
              <a:endParaRPr lang="fr-FR">
                <a:latin typeface="Calibri" pitchFamily="34" charset="0"/>
              </a:endParaRPr>
            </a:p>
          </p:txBody>
        </p:sp>
        <p:sp>
          <p:nvSpPr>
            <p:cNvPr id="189" name="Freeform 36"/>
            <p:cNvSpPr>
              <a:spLocks/>
            </p:cNvSpPr>
            <p:nvPr/>
          </p:nvSpPr>
          <p:spPr bwMode="auto">
            <a:xfrm>
              <a:off x="2753" y="2584"/>
              <a:ext cx="64" cy="34"/>
            </a:xfrm>
            <a:custGeom>
              <a:avLst/>
              <a:gdLst>
                <a:gd name="T0" fmla="*/ 6 w 64"/>
                <a:gd name="T1" fmla="*/ 34 h 34"/>
                <a:gd name="T2" fmla="*/ 6 w 64"/>
                <a:gd name="T3" fmla="*/ 34 h 34"/>
                <a:gd name="T4" fmla="*/ 10 w 64"/>
                <a:gd name="T5" fmla="*/ 30 h 34"/>
                <a:gd name="T6" fmla="*/ 16 w 64"/>
                <a:gd name="T7" fmla="*/ 26 h 34"/>
                <a:gd name="T8" fmla="*/ 22 w 64"/>
                <a:gd name="T9" fmla="*/ 22 h 34"/>
                <a:gd name="T10" fmla="*/ 28 w 64"/>
                <a:gd name="T11" fmla="*/ 16 h 34"/>
                <a:gd name="T12" fmla="*/ 28 w 64"/>
                <a:gd name="T13" fmla="*/ 16 h 34"/>
                <a:gd name="T14" fmla="*/ 36 w 64"/>
                <a:gd name="T15" fmla="*/ 10 h 34"/>
                <a:gd name="T16" fmla="*/ 44 w 64"/>
                <a:gd name="T17" fmla="*/ 6 h 34"/>
                <a:gd name="T18" fmla="*/ 54 w 64"/>
                <a:gd name="T19" fmla="*/ 4 h 34"/>
                <a:gd name="T20" fmla="*/ 64 w 64"/>
                <a:gd name="T21" fmla="*/ 2 h 34"/>
                <a:gd name="T22" fmla="*/ 64 w 64"/>
                <a:gd name="T23" fmla="*/ 2 h 34"/>
                <a:gd name="T24" fmla="*/ 64 w 64"/>
                <a:gd name="T25" fmla="*/ 2 h 34"/>
                <a:gd name="T26" fmla="*/ 64 w 64"/>
                <a:gd name="T27" fmla="*/ 0 h 34"/>
                <a:gd name="T28" fmla="*/ 64 w 64"/>
                <a:gd name="T29" fmla="*/ 0 h 34"/>
                <a:gd name="T30" fmla="*/ 58 w 64"/>
                <a:gd name="T31" fmla="*/ 0 h 34"/>
                <a:gd name="T32" fmla="*/ 52 w 64"/>
                <a:gd name="T33" fmla="*/ 0 h 34"/>
                <a:gd name="T34" fmla="*/ 40 w 64"/>
                <a:gd name="T35" fmla="*/ 6 h 34"/>
                <a:gd name="T36" fmla="*/ 40 w 64"/>
                <a:gd name="T37" fmla="*/ 6 h 34"/>
                <a:gd name="T38" fmla="*/ 30 w 64"/>
                <a:gd name="T39" fmla="*/ 12 h 34"/>
                <a:gd name="T40" fmla="*/ 22 w 64"/>
                <a:gd name="T41" fmla="*/ 20 h 34"/>
                <a:gd name="T42" fmla="*/ 14 w 64"/>
                <a:gd name="T43" fmla="*/ 26 h 34"/>
                <a:gd name="T44" fmla="*/ 10 w 64"/>
                <a:gd name="T45" fmla="*/ 28 h 34"/>
                <a:gd name="T46" fmla="*/ 4 w 64"/>
                <a:gd name="T47" fmla="*/ 28 h 34"/>
                <a:gd name="T48" fmla="*/ 4 w 64"/>
                <a:gd name="T49" fmla="*/ 28 h 34"/>
                <a:gd name="T50" fmla="*/ 0 w 64"/>
                <a:gd name="T51" fmla="*/ 30 h 34"/>
                <a:gd name="T52" fmla="*/ 0 w 64"/>
                <a:gd name="T53" fmla="*/ 32 h 34"/>
                <a:gd name="T54" fmla="*/ 2 w 64"/>
                <a:gd name="T55" fmla="*/ 34 h 34"/>
                <a:gd name="T56" fmla="*/ 6 w 64"/>
                <a:gd name="T57" fmla="*/ 34 h 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4"/>
                <a:gd name="T88" fmla="*/ 0 h 34"/>
                <a:gd name="T89" fmla="*/ 64 w 64"/>
                <a:gd name="T90" fmla="*/ 34 h 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4" h="34">
                  <a:moveTo>
                    <a:pt x="6" y="34"/>
                  </a:moveTo>
                  <a:lnTo>
                    <a:pt x="6" y="34"/>
                  </a:lnTo>
                  <a:lnTo>
                    <a:pt x="10" y="30"/>
                  </a:lnTo>
                  <a:lnTo>
                    <a:pt x="16" y="26"/>
                  </a:lnTo>
                  <a:lnTo>
                    <a:pt x="22" y="22"/>
                  </a:lnTo>
                  <a:lnTo>
                    <a:pt x="28" y="16"/>
                  </a:lnTo>
                  <a:lnTo>
                    <a:pt x="36" y="10"/>
                  </a:lnTo>
                  <a:lnTo>
                    <a:pt x="44" y="6"/>
                  </a:lnTo>
                  <a:lnTo>
                    <a:pt x="54" y="4"/>
                  </a:lnTo>
                  <a:lnTo>
                    <a:pt x="64" y="2"/>
                  </a:lnTo>
                  <a:lnTo>
                    <a:pt x="64" y="0"/>
                  </a:lnTo>
                  <a:lnTo>
                    <a:pt x="58" y="0"/>
                  </a:lnTo>
                  <a:lnTo>
                    <a:pt x="52" y="0"/>
                  </a:lnTo>
                  <a:lnTo>
                    <a:pt x="40" y="6"/>
                  </a:lnTo>
                  <a:lnTo>
                    <a:pt x="30" y="12"/>
                  </a:lnTo>
                  <a:lnTo>
                    <a:pt x="22" y="20"/>
                  </a:lnTo>
                  <a:lnTo>
                    <a:pt x="14" y="26"/>
                  </a:lnTo>
                  <a:lnTo>
                    <a:pt x="10" y="28"/>
                  </a:lnTo>
                  <a:lnTo>
                    <a:pt x="4" y="28"/>
                  </a:lnTo>
                  <a:lnTo>
                    <a:pt x="0" y="30"/>
                  </a:lnTo>
                  <a:lnTo>
                    <a:pt x="0" y="32"/>
                  </a:lnTo>
                  <a:lnTo>
                    <a:pt x="2" y="34"/>
                  </a:lnTo>
                  <a:lnTo>
                    <a:pt x="6" y="34"/>
                  </a:lnTo>
                </a:path>
              </a:pathLst>
            </a:custGeom>
            <a:noFill/>
            <a:ln w="9525">
              <a:noFill/>
              <a:round/>
              <a:headEnd/>
              <a:tailEnd/>
            </a:ln>
          </p:spPr>
          <p:txBody>
            <a:bodyPr/>
            <a:lstStyle/>
            <a:p>
              <a:endParaRPr lang="fr-FR">
                <a:latin typeface="Calibri" pitchFamily="34" charset="0"/>
              </a:endParaRPr>
            </a:p>
          </p:txBody>
        </p:sp>
        <p:sp>
          <p:nvSpPr>
            <p:cNvPr id="190" name="Freeform 37"/>
            <p:cNvSpPr>
              <a:spLocks/>
            </p:cNvSpPr>
            <p:nvPr/>
          </p:nvSpPr>
          <p:spPr bwMode="auto">
            <a:xfrm>
              <a:off x="2681" y="2552"/>
              <a:ext cx="50" cy="26"/>
            </a:xfrm>
            <a:custGeom>
              <a:avLst/>
              <a:gdLst>
                <a:gd name="T0" fmla="*/ 50 w 50"/>
                <a:gd name="T1" fmla="*/ 26 h 26"/>
                <a:gd name="T2" fmla="*/ 50 w 50"/>
                <a:gd name="T3" fmla="*/ 26 h 26"/>
                <a:gd name="T4" fmla="*/ 42 w 50"/>
                <a:gd name="T5" fmla="*/ 16 h 26"/>
                <a:gd name="T6" fmla="*/ 34 w 50"/>
                <a:gd name="T7" fmla="*/ 8 h 26"/>
                <a:gd name="T8" fmla="*/ 24 w 50"/>
                <a:gd name="T9" fmla="*/ 2 h 26"/>
                <a:gd name="T10" fmla="*/ 14 w 50"/>
                <a:gd name="T11" fmla="*/ 0 h 26"/>
                <a:gd name="T12" fmla="*/ 14 w 50"/>
                <a:gd name="T13" fmla="*/ 0 h 26"/>
                <a:gd name="T14" fmla="*/ 8 w 50"/>
                <a:gd name="T15" fmla="*/ 0 h 26"/>
                <a:gd name="T16" fmla="*/ 4 w 50"/>
                <a:gd name="T17" fmla="*/ 2 h 26"/>
                <a:gd name="T18" fmla="*/ 0 w 50"/>
                <a:gd name="T19" fmla="*/ 6 h 26"/>
                <a:gd name="T20" fmla="*/ 0 w 50"/>
                <a:gd name="T21" fmla="*/ 8 h 26"/>
                <a:gd name="T22" fmla="*/ 2 w 50"/>
                <a:gd name="T23" fmla="*/ 10 h 26"/>
                <a:gd name="T24" fmla="*/ 2 w 50"/>
                <a:gd name="T25" fmla="*/ 10 h 26"/>
                <a:gd name="T26" fmla="*/ 4 w 50"/>
                <a:gd name="T27" fmla="*/ 10 h 26"/>
                <a:gd name="T28" fmla="*/ 4 w 50"/>
                <a:gd name="T29" fmla="*/ 8 h 26"/>
                <a:gd name="T30" fmla="*/ 4 w 50"/>
                <a:gd name="T31" fmla="*/ 8 h 26"/>
                <a:gd name="T32" fmla="*/ 6 w 50"/>
                <a:gd name="T33" fmla="*/ 2 h 26"/>
                <a:gd name="T34" fmla="*/ 6 w 50"/>
                <a:gd name="T35" fmla="*/ 2 h 26"/>
                <a:gd name="T36" fmla="*/ 12 w 50"/>
                <a:gd name="T37" fmla="*/ 2 h 26"/>
                <a:gd name="T38" fmla="*/ 20 w 50"/>
                <a:gd name="T39" fmla="*/ 2 h 26"/>
                <a:gd name="T40" fmla="*/ 20 w 50"/>
                <a:gd name="T41" fmla="*/ 2 h 26"/>
                <a:gd name="T42" fmla="*/ 26 w 50"/>
                <a:gd name="T43" fmla="*/ 4 h 26"/>
                <a:gd name="T44" fmla="*/ 32 w 50"/>
                <a:gd name="T45" fmla="*/ 8 h 26"/>
                <a:gd name="T46" fmla="*/ 32 w 50"/>
                <a:gd name="T47" fmla="*/ 8 h 26"/>
                <a:gd name="T48" fmla="*/ 42 w 50"/>
                <a:gd name="T49" fmla="*/ 18 h 26"/>
                <a:gd name="T50" fmla="*/ 50 w 50"/>
                <a:gd name="T51" fmla="*/ 26 h 26"/>
                <a:gd name="T52" fmla="*/ 50 w 50"/>
                <a:gd name="T53" fmla="*/ 26 h 26"/>
                <a:gd name="T54" fmla="*/ 50 w 50"/>
                <a:gd name="T55" fmla="*/ 26 h 2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0"/>
                <a:gd name="T85" fmla="*/ 0 h 26"/>
                <a:gd name="T86" fmla="*/ 50 w 50"/>
                <a:gd name="T87" fmla="*/ 26 h 2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0" h="26">
                  <a:moveTo>
                    <a:pt x="50" y="26"/>
                  </a:moveTo>
                  <a:lnTo>
                    <a:pt x="50" y="26"/>
                  </a:lnTo>
                  <a:lnTo>
                    <a:pt x="42" y="16"/>
                  </a:lnTo>
                  <a:lnTo>
                    <a:pt x="34" y="8"/>
                  </a:lnTo>
                  <a:lnTo>
                    <a:pt x="24" y="2"/>
                  </a:lnTo>
                  <a:lnTo>
                    <a:pt x="14" y="0"/>
                  </a:lnTo>
                  <a:lnTo>
                    <a:pt x="8" y="0"/>
                  </a:lnTo>
                  <a:lnTo>
                    <a:pt x="4" y="2"/>
                  </a:lnTo>
                  <a:lnTo>
                    <a:pt x="0" y="6"/>
                  </a:lnTo>
                  <a:lnTo>
                    <a:pt x="0" y="8"/>
                  </a:lnTo>
                  <a:lnTo>
                    <a:pt x="2" y="10"/>
                  </a:lnTo>
                  <a:lnTo>
                    <a:pt x="4" y="10"/>
                  </a:lnTo>
                  <a:lnTo>
                    <a:pt x="4" y="8"/>
                  </a:lnTo>
                  <a:lnTo>
                    <a:pt x="6" y="2"/>
                  </a:lnTo>
                  <a:lnTo>
                    <a:pt x="12" y="2"/>
                  </a:lnTo>
                  <a:lnTo>
                    <a:pt x="20" y="2"/>
                  </a:lnTo>
                  <a:lnTo>
                    <a:pt x="26" y="4"/>
                  </a:lnTo>
                  <a:lnTo>
                    <a:pt x="32" y="8"/>
                  </a:lnTo>
                  <a:lnTo>
                    <a:pt x="42" y="18"/>
                  </a:lnTo>
                  <a:lnTo>
                    <a:pt x="50" y="26"/>
                  </a:lnTo>
                  <a:close/>
                </a:path>
              </a:pathLst>
            </a:custGeom>
            <a:solidFill>
              <a:srgbClr val="000000"/>
            </a:solidFill>
            <a:ln w="9525">
              <a:noFill/>
              <a:round/>
              <a:headEnd/>
              <a:tailEnd/>
            </a:ln>
          </p:spPr>
          <p:txBody>
            <a:bodyPr/>
            <a:lstStyle/>
            <a:p>
              <a:endParaRPr lang="fr-FR">
                <a:latin typeface="Calibri" pitchFamily="34" charset="0"/>
              </a:endParaRPr>
            </a:p>
          </p:txBody>
        </p:sp>
        <p:sp>
          <p:nvSpPr>
            <p:cNvPr id="191" name="Freeform 38"/>
            <p:cNvSpPr>
              <a:spLocks/>
            </p:cNvSpPr>
            <p:nvPr/>
          </p:nvSpPr>
          <p:spPr bwMode="auto">
            <a:xfrm>
              <a:off x="2681" y="2552"/>
              <a:ext cx="50" cy="26"/>
            </a:xfrm>
            <a:custGeom>
              <a:avLst/>
              <a:gdLst>
                <a:gd name="T0" fmla="*/ 50 w 50"/>
                <a:gd name="T1" fmla="*/ 26 h 26"/>
                <a:gd name="T2" fmla="*/ 50 w 50"/>
                <a:gd name="T3" fmla="*/ 26 h 26"/>
                <a:gd name="T4" fmla="*/ 42 w 50"/>
                <a:gd name="T5" fmla="*/ 16 h 26"/>
                <a:gd name="T6" fmla="*/ 34 w 50"/>
                <a:gd name="T7" fmla="*/ 8 h 26"/>
                <a:gd name="T8" fmla="*/ 24 w 50"/>
                <a:gd name="T9" fmla="*/ 2 h 26"/>
                <a:gd name="T10" fmla="*/ 14 w 50"/>
                <a:gd name="T11" fmla="*/ 0 h 26"/>
                <a:gd name="T12" fmla="*/ 14 w 50"/>
                <a:gd name="T13" fmla="*/ 0 h 26"/>
                <a:gd name="T14" fmla="*/ 8 w 50"/>
                <a:gd name="T15" fmla="*/ 0 h 26"/>
                <a:gd name="T16" fmla="*/ 4 w 50"/>
                <a:gd name="T17" fmla="*/ 2 h 26"/>
                <a:gd name="T18" fmla="*/ 0 w 50"/>
                <a:gd name="T19" fmla="*/ 6 h 26"/>
                <a:gd name="T20" fmla="*/ 0 w 50"/>
                <a:gd name="T21" fmla="*/ 8 h 26"/>
                <a:gd name="T22" fmla="*/ 2 w 50"/>
                <a:gd name="T23" fmla="*/ 10 h 26"/>
                <a:gd name="T24" fmla="*/ 2 w 50"/>
                <a:gd name="T25" fmla="*/ 10 h 26"/>
                <a:gd name="T26" fmla="*/ 4 w 50"/>
                <a:gd name="T27" fmla="*/ 10 h 26"/>
                <a:gd name="T28" fmla="*/ 4 w 50"/>
                <a:gd name="T29" fmla="*/ 8 h 26"/>
                <a:gd name="T30" fmla="*/ 4 w 50"/>
                <a:gd name="T31" fmla="*/ 8 h 26"/>
                <a:gd name="T32" fmla="*/ 6 w 50"/>
                <a:gd name="T33" fmla="*/ 2 h 26"/>
                <a:gd name="T34" fmla="*/ 6 w 50"/>
                <a:gd name="T35" fmla="*/ 2 h 26"/>
                <a:gd name="T36" fmla="*/ 12 w 50"/>
                <a:gd name="T37" fmla="*/ 2 h 26"/>
                <a:gd name="T38" fmla="*/ 20 w 50"/>
                <a:gd name="T39" fmla="*/ 2 h 26"/>
                <a:gd name="T40" fmla="*/ 20 w 50"/>
                <a:gd name="T41" fmla="*/ 2 h 26"/>
                <a:gd name="T42" fmla="*/ 26 w 50"/>
                <a:gd name="T43" fmla="*/ 4 h 26"/>
                <a:gd name="T44" fmla="*/ 32 w 50"/>
                <a:gd name="T45" fmla="*/ 8 h 26"/>
                <a:gd name="T46" fmla="*/ 32 w 50"/>
                <a:gd name="T47" fmla="*/ 8 h 26"/>
                <a:gd name="T48" fmla="*/ 42 w 50"/>
                <a:gd name="T49" fmla="*/ 18 h 26"/>
                <a:gd name="T50" fmla="*/ 50 w 50"/>
                <a:gd name="T51" fmla="*/ 26 h 26"/>
                <a:gd name="T52" fmla="*/ 50 w 50"/>
                <a:gd name="T53" fmla="*/ 26 h 26"/>
                <a:gd name="T54" fmla="*/ 50 w 50"/>
                <a:gd name="T55" fmla="*/ 26 h 2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0"/>
                <a:gd name="T85" fmla="*/ 0 h 26"/>
                <a:gd name="T86" fmla="*/ 50 w 50"/>
                <a:gd name="T87" fmla="*/ 26 h 2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0" h="26">
                  <a:moveTo>
                    <a:pt x="50" y="26"/>
                  </a:moveTo>
                  <a:lnTo>
                    <a:pt x="50" y="26"/>
                  </a:lnTo>
                  <a:lnTo>
                    <a:pt x="42" y="16"/>
                  </a:lnTo>
                  <a:lnTo>
                    <a:pt x="34" y="8"/>
                  </a:lnTo>
                  <a:lnTo>
                    <a:pt x="24" y="2"/>
                  </a:lnTo>
                  <a:lnTo>
                    <a:pt x="14" y="0"/>
                  </a:lnTo>
                  <a:lnTo>
                    <a:pt x="8" y="0"/>
                  </a:lnTo>
                  <a:lnTo>
                    <a:pt x="4" y="2"/>
                  </a:lnTo>
                  <a:lnTo>
                    <a:pt x="0" y="6"/>
                  </a:lnTo>
                  <a:lnTo>
                    <a:pt x="0" y="8"/>
                  </a:lnTo>
                  <a:lnTo>
                    <a:pt x="2" y="10"/>
                  </a:lnTo>
                  <a:lnTo>
                    <a:pt x="4" y="10"/>
                  </a:lnTo>
                  <a:lnTo>
                    <a:pt x="4" y="8"/>
                  </a:lnTo>
                  <a:lnTo>
                    <a:pt x="6" y="2"/>
                  </a:lnTo>
                  <a:lnTo>
                    <a:pt x="12" y="2"/>
                  </a:lnTo>
                  <a:lnTo>
                    <a:pt x="20" y="2"/>
                  </a:lnTo>
                  <a:lnTo>
                    <a:pt x="26" y="4"/>
                  </a:lnTo>
                  <a:lnTo>
                    <a:pt x="32" y="8"/>
                  </a:lnTo>
                  <a:lnTo>
                    <a:pt x="42" y="18"/>
                  </a:lnTo>
                  <a:lnTo>
                    <a:pt x="50" y="26"/>
                  </a:lnTo>
                </a:path>
              </a:pathLst>
            </a:custGeom>
            <a:noFill/>
            <a:ln w="9525">
              <a:noFill/>
              <a:round/>
              <a:headEnd/>
              <a:tailEnd/>
            </a:ln>
          </p:spPr>
          <p:txBody>
            <a:bodyPr/>
            <a:lstStyle/>
            <a:p>
              <a:endParaRPr lang="fr-FR">
                <a:latin typeface="Calibri" pitchFamily="34" charset="0"/>
              </a:endParaRPr>
            </a:p>
          </p:txBody>
        </p:sp>
        <p:sp>
          <p:nvSpPr>
            <p:cNvPr id="192" name="Freeform 39"/>
            <p:cNvSpPr>
              <a:spLocks/>
            </p:cNvSpPr>
            <p:nvPr/>
          </p:nvSpPr>
          <p:spPr bwMode="auto">
            <a:xfrm>
              <a:off x="2703" y="2572"/>
              <a:ext cx="22" cy="8"/>
            </a:xfrm>
            <a:custGeom>
              <a:avLst/>
              <a:gdLst>
                <a:gd name="T0" fmla="*/ 22 w 22"/>
                <a:gd name="T1" fmla="*/ 8 h 8"/>
                <a:gd name="T2" fmla="*/ 22 w 22"/>
                <a:gd name="T3" fmla="*/ 8 h 8"/>
                <a:gd name="T4" fmla="*/ 16 w 22"/>
                <a:gd name="T5" fmla="*/ 4 h 8"/>
                <a:gd name="T6" fmla="*/ 6 w 22"/>
                <a:gd name="T7" fmla="*/ 0 h 8"/>
                <a:gd name="T8" fmla="*/ 6 w 22"/>
                <a:gd name="T9" fmla="*/ 0 h 8"/>
                <a:gd name="T10" fmla="*/ 2 w 22"/>
                <a:gd name="T11" fmla="*/ 0 h 8"/>
                <a:gd name="T12" fmla="*/ 0 w 22"/>
                <a:gd name="T13" fmla="*/ 0 h 8"/>
                <a:gd name="T14" fmla="*/ 0 w 22"/>
                <a:gd name="T15" fmla="*/ 2 h 8"/>
                <a:gd name="T16" fmla="*/ 0 w 22"/>
                <a:gd name="T17" fmla="*/ 2 h 8"/>
                <a:gd name="T18" fmla="*/ 0 w 22"/>
                <a:gd name="T19" fmla="*/ 2 h 8"/>
                <a:gd name="T20" fmla="*/ 2 w 22"/>
                <a:gd name="T21" fmla="*/ 2 h 8"/>
                <a:gd name="T22" fmla="*/ 2 w 22"/>
                <a:gd name="T23" fmla="*/ 2 h 8"/>
                <a:gd name="T24" fmla="*/ 4 w 22"/>
                <a:gd name="T25" fmla="*/ 0 h 8"/>
                <a:gd name="T26" fmla="*/ 6 w 22"/>
                <a:gd name="T27" fmla="*/ 2 h 8"/>
                <a:gd name="T28" fmla="*/ 12 w 22"/>
                <a:gd name="T29" fmla="*/ 2 h 8"/>
                <a:gd name="T30" fmla="*/ 12 w 22"/>
                <a:gd name="T31" fmla="*/ 2 h 8"/>
                <a:gd name="T32" fmla="*/ 18 w 22"/>
                <a:gd name="T33" fmla="*/ 6 h 8"/>
                <a:gd name="T34" fmla="*/ 22 w 22"/>
                <a:gd name="T35" fmla="*/ 8 h 8"/>
                <a:gd name="T36" fmla="*/ 22 w 22"/>
                <a:gd name="T37" fmla="*/ 8 h 8"/>
                <a:gd name="T38" fmla="*/ 22 w 22"/>
                <a:gd name="T39" fmla="*/ 8 h 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2"/>
                <a:gd name="T61" fmla="*/ 0 h 8"/>
                <a:gd name="T62" fmla="*/ 22 w 22"/>
                <a:gd name="T63" fmla="*/ 8 h 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2" h="8">
                  <a:moveTo>
                    <a:pt x="22" y="8"/>
                  </a:moveTo>
                  <a:lnTo>
                    <a:pt x="22" y="8"/>
                  </a:lnTo>
                  <a:lnTo>
                    <a:pt x="16" y="4"/>
                  </a:lnTo>
                  <a:lnTo>
                    <a:pt x="6" y="0"/>
                  </a:lnTo>
                  <a:lnTo>
                    <a:pt x="2" y="0"/>
                  </a:lnTo>
                  <a:lnTo>
                    <a:pt x="0" y="0"/>
                  </a:lnTo>
                  <a:lnTo>
                    <a:pt x="0" y="2"/>
                  </a:lnTo>
                  <a:lnTo>
                    <a:pt x="2" y="2"/>
                  </a:lnTo>
                  <a:lnTo>
                    <a:pt x="4" y="0"/>
                  </a:lnTo>
                  <a:lnTo>
                    <a:pt x="6" y="2"/>
                  </a:lnTo>
                  <a:lnTo>
                    <a:pt x="12" y="2"/>
                  </a:lnTo>
                  <a:lnTo>
                    <a:pt x="18" y="6"/>
                  </a:lnTo>
                  <a:lnTo>
                    <a:pt x="22" y="8"/>
                  </a:lnTo>
                  <a:close/>
                </a:path>
              </a:pathLst>
            </a:custGeom>
            <a:solidFill>
              <a:srgbClr val="000000"/>
            </a:solidFill>
            <a:ln w="9525">
              <a:noFill/>
              <a:round/>
              <a:headEnd/>
              <a:tailEnd/>
            </a:ln>
          </p:spPr>
          <p:txBody>
            <a:bodyPr/>
            <a:lstStyle/>
            <a:p>
              <a:endParaRPr lang="fr-FR">
                <a:latin typeface="Calibri" pitchFamily="34" charset="0"/>
              </a:endParaRPr>
            </a:p>
          </p:txBody>
        </p:sp>
        <p:sp>
          <p:nvSpPr>
            <p:cNvPr id="193" name="Freeform 40"/>
            <p:cNvSpPr>
              <a:spLocks/>
            </p:cNvSpPr>
            <p:nvPr/>
          </p:nvSpPr>
          <p:spPr bwMode="auto">
            <a:xfrm>
              <a:off x="2703" y="2572"/>
              <a:ext cx="22" cy="8"/>
            </a:xfrm>
            <a:custGeom>
              <a:avLst/>
              <a:gdLst>
                <a:gd name="T0" fmla="*/ 22 w 22"/>
                <a:gd name="T1" fmla="*/ 8 h 8"/>
                <a:gd name="T2" fmla="*/ 22 w 22"/>
                <a:gd name="T3" fmla="*/ 8 h 8"/>
                <a:gd name="T4" fmla="*/ 16 w 22"/>
                <a:gd name="T5" fmla="*/ 4 h 8"/>
                <a:gd name="T6" fmla="*/ 6 w 22"/>
                <a:gd name="T7" fmla="*/ 0 h 8"/>
                <a:gd name="T8" fmla="*/ 6 w 22"/>
                <a:gd name="T9" fmla="*/ 0 h 8"/>
                <a:gd name="T10" fmla="*/ 2 w 22"/>
                <a:gd name="T11" fmla="*/ 0 h 8"/>
                <a:gd name="T12" fmla="*/ 0 w 22"/>
                <a:gd name="T13" fmla="*/ 0 h 8"/>
                <a:gd name="T14" fmla="*/ 0 w 22"/>
                <a:gd name="T15" fmla="*/ 2 h 8"/>
                <a:gd name="T16" fmla="*/ 0 w 22"/>
                <a:gd name="T17" fmla="*/ 2 h 8"/>
                <a:gd name="T18" fmla="*/ 0 w 22"/>
                <a:gd name="T19" fmla="*/ 2 h 8"/>
                <a:gd name="T20" fmla="*/ 2 w 22"/>
                <a:gd name="T21" fmla="*/ 2 h 8"/>
                <a:gd name="T22" fmla="*/ 2 w 22"/>
                <a:gd name="T23" fmla="*/ 2 h 8"/>
                <a:gd name="T24" fmla="*/ 4 w 22"/>
                <a:gd name="T25" fmla="*/ 0 h 8"/>
                <a:gd name="T26" fmla="*/ 6 w 22"/>
                <a:gd name="T27" fmla="*/ 2 h 8"/>
                <a:gd name="T28" fmla="*/ 12 w 22"/>
                <a:gd name="T29" fmla="*/ 2 h 8"/>
                <a:gd name="T30" fmla="*/ 12 w 22"/>
                <a:gd name="T31" fmla="*/ 2 h 8"/>
                <a:gd name="T32" fmla="*/ 18 w 22"/>
                <a:gd name="T33" fmla="*/ 6 h 8"/>
                <a:gd name="T34" fmla="*/ 22 w 22"/>
                <a:gd name="T35" fmla="*/ 8 h 8"/>
                <a:gd name="T36" fmla="*/ 22 w 22"/>
                <a:gd name="T37" fmla="*/ 8 h 8"/>
                <a:gd name="T38" fmla="*/ 22 w 22"/>
                <a:gd name="T39" fmla="*/ 8 h 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2"/>
                <a:gd name="T61" fmla="*/ 0 h 8"/>
                <a:gd name="T62" fmla="*/ 22 w 22"/>
                <a:gd name="T63" fmla="*/ 8 h 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2" h="8">
                  <a:moveTo>
                    <a:pt x="22" y="8"/>
                  </a:moveTo>
                  <a:lnTo>
                    <a:pt x="22" y="8"/>
                  </a:lnTo>
                  <a:lnTo>
                    <a:pt x="16" y="4"/>
                  </a:lnTo>
                  <a:lnTo>
                    <a:pt x="6" y="0"/>
                  </a:lnTo>
                  <a:lnTo>
                    <a:pt x="2" y="0"/>
                  </a:lnTo>
                  <a:lnTo>
                    <a:pt x="0" y="0"/>
                  </a:lnTo>
                  <a:lnTo>
                    <a:pt x="0" y="2"/>
                  </a:lnTo>
                  <a:lnTo>
                    <a:pt x="2" y="2"/>
                  </a:lnTo>
                  <a:lnTo>
                    <a:pt x="4" y="0"/>
                  </a:lnTo>
                  <a:lnTo>
                    <a:pt x="6" y="2"/>
                  </a:lnTo>
                  <a:lnTo>
                    <a:pt x="12" y="2"/>
                  </a:lnTo>
                  <a:lnTo>
                    <a:pt x="18" y="6"/>
                  </a:lnTo>
                  <a:lnTo>
                    <a:pt x="22" y="8"/>
                  </a:lnTo>
                </a:path>
              </a:pathLst>
            </a:custGeom>
            <a:noFill/>
            <a:ln w="9525">
              <a:noFill/>
              <a:round/>
              <a:headEnd/>
              <a:tailEnd/>
            </a:ln>
          </p:spPr>
          <p:txBody>
            <a:bodyPr/>
            <a:lstStyle/>
            <a:p>
              <a:endParaRPr lang="fr-FR">
                <a:latin typeface="Calibri" pitchFamily="34" charset="0"/>
              </a:endParaRPr>
            </a:p>
          </p:txBody>
        </p:sp>
        <p:sp>
          <p:nvSpPr>
            <p:cNvPr id="194" name="Freeform 41"/>
            <p:cNvSpPr>
              <a:spLocks/>
            </p:cNvSpPr>
            <p:nvPr/>
          </p:nvSpPr>
          <p:spPr bwMode="auto">
            <a:xfrm>
              <a:off x="2815" y="2146"/>
              <a:ext cx="44" cy="152"/>
            </a:xfrm>
            <a:custGeom>
              <a:avLst/>
              <a:gdLst>
                <a:gd name="T0" fmla="*/ 0 w 44"/>
                <a:gd name="T1" fmla="*/ 80 h 152"/>
                <a:gd name="T2" fmla="*/ 0 w 44"/>
                <a:gd name="T3" fmla="*/ 80 h 152"/>
                <a:gd name="T4" fmla="*/ 10 w 44"/>
                <a:gd name="T5" fmla="*/ 110 h 152"/>
                <a:gd name="T6" fmla="*/ 16 w 44"/>
                <a:gd name="T7" fmla="*/ 126 h 152"/>
                <a:gd name="T8" fmla="*/ 24 w 44"/>
                <a:gd name="T9" fmla="*/ 140 h 152"/>
                <a:gd name="T10" fmla="*/ 24 w 44"/>
                <a:gd name="T11" fmla="*/ 140 h 152"/>
                <a:gd name="T12" fmla="*/ 30 w 44"/>
                <a:gd name="T13" fmla="*/ 148 h 152"/>
                <a:gd name="T14" fmla="*/ 34 w 44"/>
                <a:gd name="T15" fmla="*/ 152 h 152"/>
                <a:gd name="T16" fmla="*/ 40 w 44"/>
                <a:gd name="T17" fmla="*/ 152 h 152"/>
                <a:gd name="T18" fmla="*/ 40 w 44"/>
                <a:gd name="T19" fmla="*/ 152 h 152"/>
                <a:gd name="T20" fmla="*/ 42 w 44"/>
                <a:gd name="T21" fmla="*/ 152 h 152"/>
                <a:gd name="T22" fmla="*/ 44 w 44"/>
                <a:gd name="T23" fmla="*/ 148 h 152"/>
                <a:gd name="T24" fmla="*/ 44 w 44"/>
                <a:gd name="T25" fmla="*/ 142 h 152"/>
                <a:gd name="T26" fmla="*/ 44 w 44"/>
                <a:gd name="T27" fmla="*/ 142 h 152"/>
                <a:gd name="T28" fmla="*/ 44 w 44"/>
                <a:gd name="T29" fmla="*/ 124 h 152"/>
                <a:gd name="T30" fmla="*/ 42 w 44"/>
                <a:gd name="T31" fmla="*/ 106 h 152"/>
                <a:gd name="T32" fmla="*/ 42 w 44"/>
                <a:gd name="T33" fmla="*/ 106 h 152"/>
                <a:gd name="T34" fmla="*/ 38 w 44"/>
                <a:gd name="T35" fmla="*/ 68 h 152"/>
                <a:gd name="T36" fmla="*/ 38 w 44"/>
                <a:gd name="T37" fmla="*/ 68 h 152"/>
                <a:gd name="T38" fmla="*/ 34 w 44"/>
                <a:gd name="T39" fmla="*/ 50 h 152"/>
                <a:gd name="T40" fmla="*/ 30 w 44"/>
                <a:gd name="T41" fmla="*/ 32 h 152"/>
                <a:gd name="T42" fmla="*/ 26 w 44"/>
                <a:gd name="T43" fmla="*/ 16 h 152"/>
                <a:gd name="T44" fmla="*/ 16 w 44"/>
                <a:gd name="T45" fmla="*/ 0 h 152"/>
                <a:gd name="T46" fmla="*/ 16 w 44"/>
                <a:gd name="T47" fmla="*/ 0 h 152"/>
                <a:gd name="T48" fmla="*/ 16 w 44"/>
                <a:gd name="T49" fmla="*/ 0 h 152"/>
                <a:gd name="T50" fmla="*/ 14 w 44"/>
                <a:gd name="T51" fmla="*/ 0 h 152"/>
                <a:gd name="T52" fmla="*/ 14 w 44"/>
                <a:gd name="T53" fmla="*/ 0 h 152"/>
                <a:gd name="T54" fmla="*/ 26 w 44"/>
                <a:gd name="T55" fmla="*/ 28 h 152"/>
                <a:gd name="T56" fmla="*/ 34 w 44"/>
                <a:gd name="T57" fmla="*/ 58 h 152"/>
                <a:gd name="T58" fmla="*/ 38 w 44"/>
                <a:gd name="T59" fmla="*/ 88 h 152"/>
                <a:gd name="T60" fmla="*/ 40 w 44"/>
                <a:gd name="T61" fmla="*/ 118 h 152"/>
                <a:gd name="T62" fmla="*/ 40 w 44"/>
                <a:gd name="T63" fmla="*/ 118 h 152"/>
                <a:gd name="T64" fmla="*/ 42 w 44"/>
                <a:gd name="T65" fmla="*/ 142 h 152"/>
                <a:gd name="T66" fmla="*/ 42 w 44"/>
                <a:gd name="T67" fmla="*/ 142 h 152"/>
                <a:gd name="T68" fmla="*/ 42 w 44"/>
                <a:gd name="T69" fmla="*/ 144 h 152"/>
                <a:gd name="T70" fmla="*/ 40 w 44"/>
                <a:gd name="T71" fmla="*/ 146 h 152"/>
                <a:gd name="T72" fmla="*/ 34 w 44"/>
                <a:gd name="T73" fmla="*/ 148 h 152"/>
                <a:gd name="T74" fmla="*/ 34 w 44"/>
                <a:gd name="T75" fmla="*/ 148 h 152"/>
                <a:gd name="T76" fmla="*/ 30 w 44"/>
                <a:gd name="T77" fmla="*/ 142 h 152"/>
                <a:gd name="T78" fmla="*/ 30 w 44"/>
                <a:gd name="T79" fmla="*/ 142 h 152"/>
                <a:gd name="T80" fmla="*/ 22 w 44"/>
                <a:gd name="T81" fmla="*/ 132 h 152"/>
                <a:gd name="T82" fmla="*/ 22 w 44"/>
                <a:gd name="T83" fmla="*/ 132 h 152"/>
                <a:gd name="T84" fmla="*/ 14 w 44"/>
                <a:gd name="T85" fmla="*/ 120 h 152"/>
                <a:gd name="T86" fmla="*/ 8 w 44"/>
                <a:gd name="T87" fmla="*/ 106 h 152"/>
                <a:gd name="T88" fmla="*/ 0 w 44"/>
                <a:gd name="T89" fmla="*/ 80 h 152"/>
                <a:gd name="T90" fmla="*/ 0 w 44"/>
                <a:gd name="T91" fmla="*/ 80 h 152"/>
                <a:gd name="T92" fmla="*/ 0 w 44"/>
                <a:gd name="T93" fmla="*/ 80 h 1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4"/>
                <a:gd name="T142" fmla="*/ 0 h 152"/>
                <a:gd name="T143" fmla="*/ 44 w 44"/>
                <a:gd name="T144" fmla="*/ 152 h 1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4" h="152">
                  <a:moveTo>
                    <a:pt x="0" y="80"/>
                  </a:moveTo>
                  <a:lnTo>
                    <a:pt x="0" y="80"/>
                  </a:lnTo>
                  <a:lnTo>
                    <a:pt x="10" y="110"/>
                  </a:lnTo>
                  <a:lnTo>
                    <a:pt x="16" y="126"/>
                  </a:lnTo>
                  <a:lnTo>
                    <a:pt x="24" y="140"/>
                  </a:lnTo>
                  <a:lnTo>
                    <a:pt x="30" y="148"/>
                  </a:lnTo>
                  <a:lnTo>
                    <a:pt x="34" y="152"/>
                  </a:lnTo>
                  <a:lnTo>
                    <a:pt x="40" y="152"/>
                  </a:lnTo>
                  <a:lnTo>
                    <a:pt x="42" y="152"/>
                  </a:lnTo>
                  <a:lnTo>
                    <a:pt x="44" y="148"/>
                  </a:lnTo>
                  <a:lnTo>
                    <a:pt x="44" y="142"/>
                  </a:lnTo>
                  <a:lnTo>
                    <a:pt x="44" y="124"/>
                  </a:lnTo>
                  <a:lnTo>
                    <a:pt x="42" y="106"/>
                  </a:lnTo>
                  <a:lnTo>
                    <a:pt x="38" y="68"/>
                  </a:lnTo>
                  <a:lnTo>
                    <a:pt x="34" y="50"/>
                  </a:lnTo>
                  <a:lnTo>
                    <a:pt x="30" y="32"/>
                  </a:lnTo>
                  <a:lnTo>
                    <a:pt x="26" y="16"/>
                  </a:lnTo>
                  <a:lnTo>
                    <a:pt x="16" y="0"/>
                  </a:lnTo>
                  <a:lnTo>
                    <a:pt x="14" y="0"/>
                  </a:lnTo>
                  <a:lnTo>
                    <a:pt x="26" y="28"/>
                  </a:lnTo>
                  <a:lnTo>
                    <a:pt x="34" y="58"/>
                  </a:lnTo>
                  <a:lnTo>
                    <a:pt x="38" y="88"/>
                  </a:lnTo>
                  <a:lnTo>
                    <a:pt x="40" y="118"/>
                  </a:lnTo>
                  <a:lnTo>
                    <a:pt x="42" y="142"/>
                  </a:lnTo>
                  <a:lnTo>
                    <a:pt x="42" y="144"/>
                  </a:lnTo>
                  <a:lnTo>
                    <a:pt x="40" y="146"/>
                  </a:lnTo>
                  <a:lnTo>
                    <a:pt x="34" y="148"/>
                  </a:lnTo>
                  <a:lnTo>
                    <a:pt x="30" y="142"/>
                  </a:lnTo>
                  <a:lnTo>
                    <a:pt x="22" y="132"/>
                  </a:lnTo>
                  <a:lnTo>
                    <a:pt x="14" y="120"/>
                  </a:lnTo>
                  <a:lnTo>
                    <a:pt x="8" y="106"/>
                  </a:lnTo>
                  <a:lnTo>
                    <a:pt x="0" y="80"/>
                  </a:lnTo>
                  <a:close/>
                </a:path>
              </a:pathLst>
            </a:custGeom>
            <a:solidFill>
              <a:srgbClr val="000000"/>
            </a:solidFill>
            <a:ln w="9525">
              <a:noFill/>
              <a:round/>
              <a:headEnd/>
              <a:tailEnd/>
            </a:ln>
          </p:spPr>
          <p:txBody>
            <a:bodyPr/>
            <a:lstStyle/>
            <a:p>
              <a:endParaRPr lang="fr-FR">
                <a:latin typeface="Calibri" pitchFamily="34" charset="0"/>
              </a:endParaRPr>
            </a:p>
          </p:txBody>
        </p:sp>
        <p:sp>
          <p:nvSpPr>
            <p:cNvPr id="195" name="Freeform 42"/>
            <p:cNvSpPr>
              <a:spLocks/>
            </p:cNvSpPr>
            <p:nvPr/>
          </p:nvSpPr>
          <p:spPr bwMode="auto">
            <a:xfrm>
              <a:off x="2815" y="2146"/>
              <a:ext cx="44" cy="152"/>
            </a:xfrm>
            <a:custGeom>
              <a:avLst/>
              <a:gdLst>
                <a:gd name="T0" fmla="*/ 0 w 44"/>
                <a:gd name="T1" fmla="*/ 80 h 152"/>
                <a:gd name="T2" fmla="*/ 0 w 44"/>
                <a:gd name="T3" fmla="*/ 80 h 152"/>
                <a:gd name="T4" fmla="*/ 10 w 44"/>
                <a:gd name="T5" fmla="*/ 110 h 152"/>
                <a:gd name="T6" fmla="*/ 16 w 44"/>
                <a:gd name="T7" fmla="*/ 126 h 152"/>
                <a:gd name="T8" fmla="*/ 24 w 44"/>
                <a:gd name="T9" fmla="*/ 140 h 152"/>
                <a:gd name="T10" fmla="*/ 24 w 44"/>
                <a:gd name="T11" fmla="*/ 140 h 152"/>
                <a:gd name="T12" fmla="*/ 30 w 44"/>
                <a:gd name="T13" fmla="*/ 148 h 152"/>
                <a:gd name="T14" fmla="*/ 34 w 44"/>
                <a:gd name="T15" fmla="*/ 152 h 152"/>
                <a:gd name="T16" fmla="*/ 40 w 44"/>
                <a:gd name="T17" fmla="*/ 152 h 152"/>
                <a:gd name="T18" fmla="*/ 40 w 44"/>
                <a:gd name="T19" fmla="*/ 152 h 152"/>
                <a:gd name="T20" fmla="*/ 42 w 44"/>
                <a:gd name="T21" fmla="*/ 152 h 152"/>
                <a:gd name="T22" fmla="*/ 44 w 44"/>
                <a:gd name="T23" fmla="*/ 148 h 152"/>
                <a:gd name="T24" fmla="*/ 44 w 44"/>
                <a:gd name="T25" fmla="*/ 142 h 152"/>
                <a:gd name="T26" fmla="*/ 44 w 44"/>
                <a:gd name="T27" fmla="*/ 142 h 152"/>
                <a:gd name="T28" fmla="*/ 44 w 44"/>
                <a:gd name="T29" fmla="*/ 124 h 152"/>
                <a:gd name="T30" fmla="*/ 42 w 44"/>
                <a:gd name="T31" fmla="*/ 106 h 152"/>
                <a:gd name="T32" fmla="*/ 42 w 44"/>
                <a:gd name="T33" fmla="*/ 106 h 152"/>
                <a:gd name="T34" fmla="*/ 38 w 44"/>
                <a:gd name="T35" fmla="*/ 68 h 152"/>
                <a:gd name="T36" fmla="*/ 38 w 44"/>
                <a:gd name="T37" fmla="*/ 68 h 152"/>
                <a:gd name="T38" fmla="*/ 34 w 44"/>
                <a:gd name="T39" fmla="*/ 50 h 152"/>
                <a:gd name="T40" fmla="*/ 30 w 44"/>
                <a:gd name="T41" fmla="*/ 32 h 152"/>
                <a:gd name="T42" fmla="*/ 26 w 44"/>
                <a:gd name="T43" fmla="*/ 16 h 152"/>
                <a:gd name="T44" fmla="*/ 16 w 44"/>
                <a:gd name="T45" fmla="*/ 0 h 152"/>
                <a:gd name="T46" fmla="*/ 16 w 44"/>
                <a:gd name="T47" fmla="*/ 0 h 152"/>
                <a:gd name="T48" fmla="*/ 16 w 44"/>
                <a:gd name="T49" fmla="*/ 0 h 152"/>
                <a:gd name="T50" fmla="*/ 14 w 44"/>
                <a:gd name="T51" fmla="*/ 0 h 152"/>
                <a:gd name="T52" fmla="*/ 14 w 44"/>
                <a:gd name="T53" fmla="*/ 0 h 152"/>
                <a:gd name="T54" fmla="*/ 26 w 44"/>
                <a:gd name="T55" fmla="*/ 28 h 152"/>
                <a:gd name="T56" fmla="*/ 34 w 44"/>
                <a:gd name="T57" fmla="*/ 58 h 152"/>
                <a:gd name="T58" fmla="*/ 38 w 44"/>
                <a:gd name="T59" fmla="*/ 88 h 152"/>
                <a:gd name="T60" fmla="*/ 40 w 44"/>
                <a:gd name="T61" fmla="*/ 118 h 152"/>
                <a:gd name="T62" fmla="*/ 40 w 44"/>
                <a:gd name="T63" fmla="*/ 118 h 152"/>
                <a:gd name="T64" fmla="*/ 42 w 44"/>
                <a:gd name="T65" fmla="*/ 142 h 152"/>
                <a:gd name="T66" fmla="*/ 42 w 44"/>
                <a:gd name="T67" fmla="*/ 142 h 152"/>
                <a:gd name="T68" fmla="*/ 42 w 44"/>
                <a:gd name="T69" fmla="*/ 144 h 152"/>
                <a:gd name="T70" fmla="*/ 40 w 44"/>
                <a:gd name="T71" fmla="*/ 146 h 152"/>
                <a:gd name="T72" fmla="*/ 34 w 44"/>
                <a:gd name="T73" fmla="*/ 148 h 152"/>
                <a:gd name="T74" fmla="*/ 34 w 44"/>
                <a:gd name="T75" fmla="*/ 148 h 152"/>
                <a:gd name="T76" fmla="*/ 30 w 44"/>
                <a:gd name="T77" fmla="*/ 142 h 152"/>
                <a:gd name="T78" fmla="*/ 30 w 44"/>
                <a:gd name="T79" fmla="*/ 142 h 152"/>
                <a:gd name="T80" fmla="*/ 22 w 44"/>
                <a:gd name="T81" fmla="*/ 132 h 152"/>
                <a:gd name="T82" fmla="*/ 22 w 44"/>
                <a:gd name="T83" fmla="*/ 132 h 152"/>
                <a:gd name="T84" fmla="*/ 14 w 44"/>
                <a:gd name="T85" fmla="*/ 120 h 152"/>
                <a:gd name="T86" fmla="*/ 8 w 44"/>
                <a:gd name="T87" fmla="*/ 106 h 152"/>
                <a:gd name="T88" fmla="*/ 0 w 44"/>
                <a:gd name="T89" fmla="*/ 80 h 152"/>
                <a:gd name="T90" fmla="*/ 0 w 44"/>
                <a:gd name="T91" fmla="*/ 80 h 152"/>
                <a:gd name="T92" fmla="*/ 0 w 44"/>
                <a:gd name="T93" fmla="*/ 80 h 1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4"/>
                <a:gd name="T142" fmla="*/ 0 h 152"/>
                <a:gd name="T143" fmla="*/ 44 w 44"/>
                <a:gd name="T144" fmla="*/ 152 h 1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4" h="152">
                  <a:moveTo>
                    <a:pt x="0" y="80"/>
                  </a:moveTo>
                  <a:lnTo>
                    <a:pt x="0" y="80"/>
                  </a:lnTo>
                  <a:lnTo>
                    <a:pt x="10" y="110"/>
                  </a:lnTo>
                  <a:lnTo>
                    <a:pt x="16" y="126"/>
                  </a:lnTo>
                  <a:lnTo>
                    <a:pt x="24" y="140"/>
                  </a:lnTo>
                  <a:lnTo>
                    <a:pt x="30" y="148"/>
                  </a:lnTo>
                  <a:lnTo>
                    <a:pt x="34" y="152"/>
                  </a:lnTo>
                  <a:lnTo>
                    <a:pt x="40" y="152"/>
                  </a:lnTo>
                  <a:lnTo>
                    <a:pt x="42" y="152"/>
                  </a:lnTo>
                  <a:lnTo>
                    <a:pt x="44" y="148"/>
                  </a:lnTo>
                  <a:lnTo>
                    <a:pt x="44" y="142"/>
                  </a:lnTo>
                  <a:lnTo>
                    <a:pt x="44" y="124"/>
                  </a:lnTo>
                  <a:lnTo>
                    <a:pt x="42" y="106"/>
                  </a:lnTo>
                  <a:lnTo>
                    <a:pt x="38" y="68"/>
                  </a:lnTo>
                  <a:lnTo>
                    <a:pt x="34" y="50"/>
                  </a:lnTo>
                  <a:lnTo>
                    <a:pt x="30" y="32"/>
                  </a:lnTo>
                  <a:lnTo>
                    <a:pt x="26" y="16"/>
                  </a:lnTo>
                  <a:lnTo>
                    <a:pt x="16" y="0"/>
                  </a:lnTo>
                  <a:lnTo>
                    <a:pt x="14" y="0"/>
                  </a:lnTo>
                  <a:lnTo>
                    <a:pt x="26" y="28"/>
                  </a:lnTo>
                  <a:lnTo>
                    <a:pt x="34" y="58"/>
                  </a:lnTo>
                  <a:lnTo>
                    <a:pt x="38" y="88"/>
                  </a:lnTo>
                  <a:lnTo>
                    <a:pt x="40" y="118"/>
                  </a:lnTo>
                  <a:lnTo>
                    <a:pt x="42" y="142"/>
                  </a:lnTo>
                  <a:lnTo>
                    <a:pt x="42" y="144"/>
                  </a:lnTo>
                  <a:lnTo>
                    <a:pt x="40" y="146"/>
                  </a:lnTo>
                  <a:lnTo>
                    <a:pt x="34" y="148"/>
                  </a:lnTo>
                  <a:lnTo>
                    <a:pt x="30" y="142"/>
                  </a:lnTo>
                  <a:lnTo>
                    <a:pt x="22" y="132"/>
                  </a:lnTo>
                  <a:lnTo>
                    <a:pt x="14" y="120"/>
                  </a:lnTo>
                  <a:lnTo>
                    <a:pt x="8" y="106"/>
                  </a:lnTo>
                  <a:lnTo>
                    <a:pt x="0" y="80"/>
                  </a:lnTo>
                </a:path>
              </a:pathLst>
            </a:custGeom>
            <a:noFill/>
            <a:ln w="9525">
              <a:noFill/>
              <a:round/>
              <a:headEnd/>
              <a:tailEnd/>
            </a:ln>
          </p:spPr>
          <p:txBody>
            <a:bodyPr/>
            <a:lstStyle/>
            <a:p>
              <a:endParaRPr lang="fr-FR">
                <a:latin typeface="Calibri" pitchFamily="34" charset="0"/>
              </a:endParaRPr>
            </a:p>
          </p:txBody>
        </p:sp>
        <p:sp>
          <p:nvSpPr>
            <p:cNvPr id="196" name="Freeform 43"/>
            <p:cNvSpPr>
              <a:spLocks/>
            </p:cNvSpPr>
            <p:nvPr/>
          </p:nvSpPr>
          <p:spPr bwMode="auto">
            <a:xfrm>
              <a:off x="2853" y="2170"/>
              <a:ext cx="56" cy="66"/>
            </a:xfrm>
            <a:custGeom>
              <a:avLst/>
              <a:gdLst>
                <a:gd name="T0" fmla="*/ 0 w 56"/>
                <a:gd name="T1" fmla="*/ 0 h 66"/>
                <a:gd name="T2" fmla="*/ 0 w 56"/>
                <a:gd name="T3" fmla="*/ 0 h 66"/>
                <a:gd name="T4" fmla="*/ 2 w 56"/>
                <a:gd name="T5" fmla="*/ 22 h 66"/>
                <a:gd name="T6" fmla="*/ 8 w 56"/>
                <a:gd name="T7" fmla="*/ 44 h 66"/>
                <a:gd name="T8" fmla="*/ 8 w 56"/>
                <a:gd name="T9" fmla="*/ 44 h 66"/>
                <a:gd name="T10" fmla="*/ 10 w 56"/>
                <a:gd name="T11" fmla="*/ 52 h 66"/>
                <a:gd name="T12" fmla="*/ 16 w 56"/>
                <a:gd name="T13" fmla="*/ 58 h 66"/>
                <a:gd name="T14" fmla="*/ 20 w 56"/>
                <a:gd name="T15" fmla="*/ 64 h 66"/>
                <a:gd name="T16" fmla="*/ 24 w 56"/>
                <a:gd name="T17" fmla="*/ 66 h 66"/>
                <a:gd name="T18" fmla="*/ 28 w 56"/>
                <a:gd name="T19" fmla="*/ 66 h 66"/>
                <a:gd name="T20" fmla="*/ 28 w 56"/>
                <a:gd name="T21" fmla="*/ 66 h 66"/>
                <a:gd name="T22" fmla="*/ 34 w 56"/>
                <a:gd name="T23" fmla="*/ 64 h 66"/>
                <a:gd name="T24" fmla="*/ 38 w 56"/>
                <a:gd name="T25" fmla="*/ 60 h 66"/>
                <a:gd name="T26" fmla="*/ 44 w 56"/>
                <a:gd name="T27" fmla="*/ 48 h 66"/>
                <a:gd name="T28" fmla="*/ 44 w 56"/>
                <a:gd name="T29" fmla="*/ 48 h 66"/>
                <a:gd name="T30" fmla="*/ 48 w 56"/>
                <a:gd name="T31" fmla="*/ 40 h 66"/>
                <a:gd name="T32" fmla="*/ 52 w 56"/>
                <a:gd name="T33" fmla="*/ 30 h 66"/>
                <a:gd name="T34" fmla="*/ 54 w 56"/>
                <a:gd name="T35" fmla="*/ 20 h 66"/>
                <a:gd name="T36" fmla="*/ 56 w 56"/>
                <a:gd name="T37" fmla="*/ 8 h 66"/>
                <a:gd name="T38" fmla="*/ 56 w 56"/>
                <a:gd name="T39" fmla="*/ 8 h 66"/>
                <a:gd name="T40" fmla="*/ 54 w 56"/>
                <a:gd name="T41" fmla="*/ 8 h 66"/>
                <a:gd name="T42" fmla="*/ 54 w 56"/>
                <a:gd name="T43" fmla="*/ 8 h 66"/>
                <a:gd name="T44" fmla="*/ 52 w 56"/>
                <a:gd name="T45" fmla="*/ 24 h 66"/>
                <a:gd name="T46" fmla="*/ 48 w 56"/>
                <a:gd name="T47" fmla="*/ 38 h 66"/>
                <a:gd name="T48" fmla="*/ 42 w 56"/>
                <a:gd name="T49" fmla="*/ 52 h 66"/>
                <a:gd name="T50" fmla="*/ 32 w 56"/>
                <a:gd name="T51" fmla="*/ 62 h 66"/>
                <a:gd name="T52" fmla="*/ 32 w 56"/>
                <a:gd name="T53" fmla="*/ 62 h 66"/>
                <a:gd name="T54" fmla="*/ 28 w 56"/>
                <a:gd name="T55" fmla="*/ 66 h 66"/>
                <a:gd name="T56" fmla="*/ 24 w 56"/>
                <a:gd name="T57" fmla="*/ 66 h 66"/>
                <a:gd name="T58" fmla="*/ 20 w 56"/>
                <a:gd name="T59" fmla="*/ 62 h 66"/>
                <a:gd name="T60" fmla="*/ 16 w 56"/>
                <a:gd name="T61" fmla="*/ 58 h 66"/>
                <a:gd name="T62" fmla="*/ 10 w 56"/>
                <a:gd name="T63" fmla="*/ 46 h 66"/>
                <a:gd name="T64" fmla="*/ 8 w 56"/>
                <a:gd name="T65" fmla="*/ 38 h 66"/>
                <a:gd name="T66" fmla="*/ 8 w 56"/>
                <a:gd name="T67" fmla="*/ 38 h 66"/>
                <a:gd name="T68" fmla="*/ 2 w 56"/>
                <a:gd name="T69" fmla="*/ 20 h 66"/>
                <a:gd name="T70" fmla="*/ 0 w 56"/>
                <a:gd name="T71" fmla="*/ 0 h 66"/>
                <a:gd name="T72" fmla="*/ 0 w 56"/>
                <a:gd name="T73" fmla="*/ 0 h 66"/>
                <a:gd name="T74" fmla="*/ 0 w 56"/>
                <a:gd name="T75" fmla="*/ 0 h 6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6"/>
                <a:gd name="T115" fmla="*/ 0 h 66"/>
                <a:gd name="T116" fmla="*/ 56 w 56"/>
                <a:gd name="T117" fmla="*/ 66 h 6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6" h="66">
                  <a:moveTo>
                    <a:pt x="0" y="0"/>
                  </a:moveTo>
                  <a:lnTo>
                    <a:pt x="0" y="0"/>
                  </a:lnTo>
                  <a:lnTo>
                    <a:pt x="2" y="22"/>
                  </a:lnTo>
                  <a:lnTo>
                    <a:pt x="8" y="44"/>
                  </a:lnTo>
                  <a:lnTo>
                    <a:pt x="10" y="52"/>
                  </a:lnTo>
                  <a:lnTo>
                    <a:pt x="16" y="58"/>
                  </a:lnTo>
                  <a:lnTo>
                    <a:pt x="20" y="64"/>
                  </a:lnTo>
                  <a:lnTo>
                    <a:pt x="24" y="66"/>
                  </a:lnTo>
                  <a:lnTo>
                    <a:pt x="28" y="66"/>
                  </a:lnTo>
                  <a:lnTo>
                    <a:pt x="34" y="64"/>
                  </a:lnTo>
                  <a:lnTo>
                    <a:pt x="38" y="60"/>
                  </a:lnTo>
                  <a:lnTo>
                    <a:pt x="44" y="48"/>
                  </a:lnTo>
                  <a:lnTo>
                    <a:pt x="48" y="40"/>
                  </a:lnTo>
                  <a:lnTo>
                    <a:pt x="52" y="30"/>
                  </a:lnTo>
                  <a:lnTo>
                    <a:pt x="54" y="20"/>
                  </a:lnTo>
                  <a:lnTo>
                    <a:pt x="56" y="8"/>
                  </a:lnTo>
                  <a:lnTo>
                    <a:pt x="54" y="8"/>
                  </a:lnTo>
                  <a:lnTo>
                    <a:pt x="52" y="24"/>
                  </a:lnTo>
                  <a:lnTo>
                    <a:pt x="48" y="38"/>
                  </a:lnTo>
                  <a:lnTo>
                    <a:pt x="42" y="52"/>
                  </a:lnTo>
                  <a:lnTo>
                    <a:pt x="32" y="62"/>
                  </a:lnTo>
                  <a:lnTo>
                    <a:pt x="28" y="66"/>
                  </a:lnTo>
                  <a:lnTo>
                    <a:pt x="24" y="66"/>
                  </a:lnTo>
                  <a:lnTo>
                    <a:pt x="20" y="62"/>
                  </a:lnTo>
                  <a:lnTo>
                    <a:pt x="16" y="58"/>
                  </a:lnTo>
                  <a:lnTo>
                    <a:pt x="10" y="46"/>
                  </a:lnTo>
                  <a:lnTo>
                    <a:pt x="8" y="38"/>
                  </a:lnTo>
                  <a:lnTo>
                    <a:pt x="2" y="20"/>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197" name="Freeform 44"/>
            <p:cNvSpPr>
              <a:spLocks/>
            </p:cNvSpPr>
            <p:nvPr/>
          </p:nvSpPr>
          <p:spPr bwMode="auto">
            <a:xfrm>
              <a:off x="2853" y="2170"/>
              <a:ext cx="56" cy="66"/>
            </a:xfrm>
            <a:custGeom>
              <a:avLst/>
              <a:gdLst>
                <a:gd name="T0" fmla="*/ 0 w 56"/>
                <a:gd name="T1" fmla="*/ 0 h 66"/>
                <a:gd name="T2" fmla="*/ 0 w 56"/>
                <a:gd name="T3" fmla="*/ 0 h 66"/>
                <a:gd name="T4" fmla="*/ 2 w 56"/>
                <a:gd name="T5" fmla="*/ 22 h 66"/>
                <a:gd name="T6" fmla="*/ 8 w 56"/>
                <a:gd name="T7" fmla="*/ 44 h 66"/>
                <a:gd name="T8" fmla="*/ 8 w 56"/>
                <a:gd name="T9" fmla="*/ 44 h 66"/>
                <a:gd name="T10" fmla="*/ 10 w 56"/>
                <a:gd name="T11" fmla="*/ 52 h 66"/>
                <a:gd name="T12" fmla="*/ 16 w 56"/>
                <a:gd name="T13" fmla="*/ 58 h 66"/>
                <a:gd name="T14" fmla="*/ 20 w 56"/>
                <a:gd name="T15" fmla="*/ 64 h 66"/>
                <a:gd name="T16" fmla="*/ 24 w 56"/>
                <a:gd name="T17" fmla="*/ 66 h 66"/>
                <a:gd name="T18" fmla="*/ 28 w 56"/>
                <a:gd name="T19" fmla="*/ 66 h 66"/>
                <a:gd name="T20" fmla="*/ 28 w 56"/>
                <a:gd name="T21" fmla="*/ 66 h 66"/>
                <a:gd name="T22" fmla="*/ 34 w 56"/>
                <a:gd name="T23" fmla="*/ 64 h 66"/>
                <a:gd name="T24" fmla="*/ 38 w 56"/>
                <a:gd name="T25" fmla="*/ 60 h 66"/>
                <a:gd name="T26" fmla="*/ 44 w 56"/>
                <a:gd name="T27" fmla="*/ 48 h 66"/>
                <a:gd name="T28" fmla="*/ 44 w 56"/>
                <a:gd name="T29" fmla="*/ 48 h 66"/>
                <a:gd name="T30" fmla="*/ 48 w 56"/>
                <a:gd name="T31" fmla="*/ 40 h 66"/>
                <a:gd name="T32" fmla="*/ 52 w 56"/>
                <a:gd name="T33" fmla="*/ 30 h 66"/>
                <a:gd name="T34" fmla="*/ 54 w 56"/>
                <a:gd name="T35" fmla="*/ 20 h 66"/>
                <a:gd name="T36" fmla="*/ 56 w 56"/>
                <a:gd name="T37" fmla="*/ 8 h 66"/>
                <a:gd name="T38" fmla="*/ 56 w 56"/>
                <a:gd name="T39" fmla="*/ 8 h 66"/>
                <a:gd name="T40" fmla="*/ 54 w 56"/>
                <a:gd name="T41" fmla="*/ 8 h 66"/>
                <a:gd name="T42" fmla="*/ 54 w 56"/>
                <a:gd name="T43" fmla="*/ 8 h 66"/>
                <a:gd name="T44" fmla="*/ 52 w 56"/>
                <a:gd name="T45" fmla="*/ 24 h 66"/>
                <a:gd name="T46" fmla="*/ 48 w 56"/>
                <a:gd name="T47" fmla="*/ 38 h 66"/>
                <a:gd name="T48" fmla="*/ 42 w 56"/>
                <a:gd name="T49" fmla="*/ 52 h 66"/>
                <a:gd name="T50" fmla="*/ 32 w 56"/>
                <a:gd name="T51" fmla="*/ 62 h 66"/>
                <a:gd name="T52" fmla="*/ 32 w 56"/>
                <a:gd name="T53" fmla="*/ 62 h 66"/>
                <a:gd name="T54" fmla="*/ 28 w 56"/>
                <a:gd name="T55" fmla="*/ 66 h 66"/>
                <a:gd name="T56" fmla="*/ 24 w 56"/>
                <a:gd name="T57" fmla="*/ 66 h 66"/>
                <a:gd name="T58" fmla="*/ 20 w 56"/>
                <a:gd name="T59" fmla="*/ 62 h 66"/>
                <a:gd name="T60" fmla="*/ 16 w 56"/>
                <a:gd name="T61" fmla="*/ 58 h 66"/>
                <a:gd name="T62" fmla="*/ 10 w 56"/>
                <a:gd name="T63" fmla="*/ 46 h 66"/>
                <a:gd name="T64" fmla="*/ 8 w 56"/>
                <a:gd name="T65" fmla="*/ 38 h 66"/>
                <a:gd name="T66" fmla="*/ 8 w 56"/>
                <a:gd name="T67" fmla="*/ 38 h 66"/>
                <a:gd name="T68" fmla="*/ 2 w 56"/>
                <a:gd name="T69" fmla="*/ 20 h 66"/>
                <a:gd name="T70" fmla="*/ 0 w 56"/>
                <a:gd name="T71" fmla="*/ 0 h 66"/>
                <a:gd name="T72" fmla="*/ 0 w 56"/>
                <a:gd name="T73" fmla="*/ 0 h 66"/>
                <a:gd name="T74" fmla="*/ 0 w 56"/>
                <a:gd name="T75" fmla="*/ 0 h 6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6"/>
                <a:gd name="T115" fmla="*/ 0 h 66"/>
                <a:gd name="T116" fmla="*/ 56 w 56"/>
                <a:gd name="T117" fmla="*/ 66 h 6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6" h="66">
                  <a:moveTo>
                    <a:pt x="0" y="0"/>
                  </a:moveTo>
                  <a:lnTo>
                    <a:pt x="0" y="0"/>
                  </a:lnTo>
                  <a:lnTo>
                    <a:pt x="2" y="22"/>
                  </a:lnTo>
                  <a:lnTo>
                    <a:pt x="8" y="44"/>
                  </a:lnTo>
                  <a:lnTo>
                    <a:pt x="10" y="52"/>
                  </a:lnTo>
                  <a:lnTo>
                    <a:pt x="16" y="58"/>
                  </a:lnTo>
                  <a:lnTo>
                    <a:pt x="20" y="64"/>
                  </a:lnTo>
                  <a:lnTo>
                    <a:pt x="24" y="66"/>
                  </a:lnTo>
                  <a:lnTo>
                    <a:pt x="28" y="66"/>
                  </a:lnTo>
                  <a:lnTo>
                    <a:pt x="34" y="64"/>
                  </a:lnTo>
                  <a:lnTo>
                    <a:pt x="38" y="60"/>
                  </a:lnTo>
                  <a:lnTo>
                    <a:pt x="44" y="48"/>
                  </a:lnTo>
                  <a:lnTo>
                    <a:pt x="48" y="40"/>
                  </a:lnTo>
                  <a:lnTo>
                    <a:pt x="52" y="30"/>
                  </a:lnTo>
                  <a:lnTo>
                    <a:pt x="54" y="20"/>
                  </a:lnTo>
                  <a:lnTo>
                    <a:pt x="56" y="8"/>
                  </a:lnTo>
                  <a:lnTo>
                    <a:pt x="54" y="8"/>
                  </a:lnTo>
                  <a:lnTo>
                    <a:pt x="52" y="24"/>
                  </a:lnTo>
                  <a:lnTo>
                    <a:pt x="48" y="38"/>
                  </a:lnTo>
                  <a:lnTo>
                    <a:pt x="42" y="52"/>
                  </a:lnTo>
                  <a:lnTo>
                    <a:pt x="32" y="62"/>
                  </a:lnTo>
                  <a:lnTo>
                    <a:pt x="28" y="66"/>
                  </a:lnTo>
                  <a:lnTo>
                    <a:pt x="24" y="66"/>
                  </a:lnTo>
                  <a:lnTo>
                    <a:pt x="20" y="62"/>
                  </a:lnTo>
                  <a:lnTo>
                    <a:pt x="16" y="58"/>
                  </a:lnTo>
                  <a:lnTo>
                    <a:pt x="10" y="46"/>
                  </a:lnTo>
                  <a:lnTo>
                    <a:pt x="8" y="38"/>
                  </a:lnTo>
                  <a:lnTo>
                    <a:pt x="2" y="20"/>
                  </a:lnTo>
                  <a:lnTo>
                    <a:pt x="0" y="0"/>
                  </a:lnTo>
                </a:path>
              </a:pathLst>
            </a:custGeom>
            <a:noFill/>
            <a:ln w="9525">
              <a:noFill/>
              <a:round/>
              <a:headEnd/>
              <a:tailEnd/>
            </a:ln>
          </p:spPr>
          <p:txBody>
            <a:bodyPr/>
            <a:lstStyle/>
            <a:p>
              <a:endParaRPr lang="fr-FR">
                <a:latin typeface="Calibri" pitchFamily="34" charset="0"/>
              </a:endParaRPr>
            </a:p>
          </p:txBody>
        </p:sp>
        <p:sp>
          <p:nvSpPr>
            <p:cNvPr id="198" name="Freeform 45"/>
            <p:cNvSpPr>
              <a:spLocks/>
            </p:cNvSpPr>
            <p:nvPr/>
          </p:nvSpPr>
          <p:spPr bwMode="auto">
            <a:xfrm>
              <a:off x="2899" y="2184"/>
              <a:ext cx="56" cy="94"/>
            </a:xfrm>
            <a:custGeom>
              <a:avLst/>
              <a:gdLst>
                <a:gd name="T0" fmla="*/ 16 w 56"/>
                <a:gd name="T1" fmla="*/ 2 h 94"/>
                <a:gd name="T2" fmla="*/ 16 w 56"/>
                <a:gd name="T3" fmla="*/ 2 h 94"/>
                <a:gd name="T4" fmla="*/ 16 w 56"/>
                <a:gd name="T5" fmla="*/ 10 h 94"/>
                <a:gd name="T6" fmla="*/ 12 w 56"/>
                <a:gd name="T7" fmla="*/ 20 h 94"/>
                <a:gd name="T8" fmla="*/ 8 w 56"/>
                <a:gd name="T9" fmla="*/ 34 h 94"/>
                <a:gd name="T10" fmla="*/ 8 w 56"/>
                <a:gd name="T11" fmla="*/ 34 h 94"/>
                <a:gd name="T12" fmla="*/ 2 w 56"/>
                <a:gd name="T13" fmla="*/ 62 h 94"/>
                <a:gd name="T14" fmla="*/ 2 w 56"/>
                <a:gd name="T15" fmla="*/ 62 h 94"/>
                <a:gd name="T16" fmla="*/ 0 w 56"/>
                <a:gd name="T17" fmla="*/ 88 h 94"/>
                <a:gd name="T18" fmla="*/ 0 w 56"/>
                <a:gd name="T19" fmla="*/ 88 h 94"/>
                <a:gd name="T20" fmla="*/ 0 w 56"/>
                <a:gd name="T21" fmla="*/ 92 h 94"/>
                <a:gd name="T22" fmla="*/ 0 w 56"/>
                <a:gd name="T23" fmla="*/ 94 h 94"/>
                <a:gd name="T24" fmla="*/ 2 w 56"/>
                <a:gd name="T25" fmla="*/ 94 h 94"/>
                <a:gd name="T26" fmla="*/ 2 w 56"/>
                <a:gd name="T27" fmla="*/ 94 h 94"/>
                <a:gd name="T28" fmla="*/ 6 w 56"/>
                <a:gd name="T29" fmla="*/ 94 h 94"/>
                <a:gd name="T30" fmla="*/ 10 w 56"/>
                <a:gd name="T31" fmla="*/ 92 h 94"/>
                <a:gd name="T32" fmla="*/ 16 w 56"/>
                <a:gd name="T33" fmla="*/ 86 h 94"/>
                <a:gd name="T34" fmla="*/ 28 w 56"/>
                <a:gd name="T35" fmla="*/ 68 h 94"/>
                <a:gd name="T36" fmla="*/ 28 w 56"/>
                <a:gd name="T37" fmla="*/ 68 h 94"/>
                <a:gd name="T38" fmla="*/ 42 w 56"/>
                <a:gd name="T39" fmla="*/ 42 h 94"/>
                <a:gd name="T40" fmla="*/ 56 w 56"/>
                <a:gd name="T41" fmla="*/ 16 h 94"/>
                <a:gd name="T42" fmla="*/ 56 w 56"/>
                <a:gd name="T43" fmla="*/ 16 h 94"/>
                <a:gd name="T44" fmla="*/ 56 w 56"/>
                <a:gd name="T45" fmla="*/ 14 h 94"/>
                <a:gd name="T46" fmla="*/ 54 w 56"/>
                <a:gd name="T47" fmla="*/ 16 h 94"/>
                <a:gd name="T48" fmla="*/ 54 w 56"/>
                <a:gd name="T49" fmla="*/ 16 h 94"/>
                <a:gd name="T50" fmla="*/ 42 w 56"/>
                <a:gd name="T51" fmla="*/ 32 h 94"/>
                <a:gd name="T52" fmla="*/ 32 w 56"/>
                <a:gd name="T53" fmla="*/ 52 h 94"/>
                <a:gd name="T54" fmla="*/ 22 w 56"/>
                <a:gd name="T55" fmla="*/ 70 h 94"/>
                <a:gd name="T56" fmla="*/ 10 w 56"/>
                <a:gd name="T57" fmla="*/ 86 h 94"/>
                <a:gd name="T58" fmla="*/ 10 w 56"/>
                <a:gd name="T59" fmla="*/ 86 h 94"/>
                <a:gd name="T60" fmla="*/ 6 w 56"/>
                <a:gd name="T61" fmla="*/ 90 h 94"/>
                <a:gd name="T62" fmla="*/ 4 w 56"/>
                <a:gd name="T63" fmla="*/ 90 h 94"/>
                <a:gd name="T64" fmla="*/ 2 w 56"/>
                <a:gd name="T65" fmla="*/ 90 h 94"/>
                <a:gd name="T66" fmla="*/ 2 w 56"/>
                <a:gd name="T67" fmla="*/ 86 h 94"/>
                <a:gd name="T68" fmla="*/ 2 w 56"/>
                <a:gd name="T69" fmla="*/ 76 h 94"/>
                <a:gd name="T70" fmla="*/ 2 w 56"/>
                <a:gd name="T71" fmla="*/ 76 h 94"/>
                <a:gd name="T72" fmla="*/ 4 w 56"/>
                <a:gd name="T73" fmla="*/ 52 h 94"/>
                <a:gd name="T74" fmla="*/ 4 w 56"/>
                <a:gd name="T75" fmla="*/ 52 h 94"/>
                <a:gd name="T76" fmla="*/ 12 w 56"/>
                <a:gd name="T77" fmla="*/ 28 h 94"/>
                <a:gd name="T78" fmla="*/ 20 w 56"/>
                <a:gd name="T79" fmla="*/ 4 h 94"/>
                <a:gd name="T80" fmla="*/ 20 w 56"/>
                <a:gd name="T81" fmla="*/ 4 h 94"/>
                <a:gd name="T82" fmla="*/ 22 w 56"/>
                <a:gd name="T83" fmla="*/ 2 h 94"/>
                <a:gd name="T84" fmla="*/ 18 w 56"/>
                <a:gd name="T85" fmla="*/ 0 h 94"/>
                <a:gd name="T86" fmla="*/ 16 w 56"/>
                <a:gd name="T87" fmla="*/ 0 h 94"/>
                <a:gd name="T88" fmla="*/ 16 w 56"/>
                <a:gd name="T89" fmla="*/ 2 h 9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6"/>
                <a:gd name="T136" fmla="*/ 0 h 94"/>
                <a:gd name="T137" fmla="*/ 56 w 56"/>
                <a:gd name="T138" fmla="*/ 94 h 9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6" h="94">
                  <a:moveTo>
                    <a:pt x="16" y="2"/>
                  </a:moveTo>
                  <a:lnTo>
                    <a:pt x="16" y="2"/>
                  </a:lnTo>
                  <a:lnTo>
                    <a:pt x="16" y="10"/>
                  </a:lnTo>
                  <a:lnTo>
                    <a:pt x="12" y="20"/>
                  </a:lnTo>
                  <a:lnTo>
                    <a:pt x="8" y="34"/>
                  </a:lnTo>
                  <a:lnTo>
                    <a:pt x="2" y="62"/>
                  </a:lnTo>
                  <a:lnTo>
                    <a:pt x="0" y="88"/>
                  </a:lnTo>
                  <a:lnTo>
                    <a:pt x="0" y="92"/>
                  </a:lnTo>
                  <a:lnTo>
                    <a:pt x="0" y="94"/>
                  </a:lnTo>
                  <a:lnTo>
                    <a:pt x="2" y="94"/>
                  </a:lnTo>
                  <a:lnTo>
                    <a:pt x="6" y="94"/>
                  </a:lnTo>
                  <a:lnTo>
                    <a:pt x="10" y="92"/>
                  </a:lnTo>
                  <a:lnTo>
                    <a:pt x="16" y="86"/>
                  </a:lnTo>
                  <a:lnTo>
                    <a:pt x="28" y="68"/>
                  </a:lnTo>
                  <a:lnTo>
                    <a:pt x="42" y="42"/>
                  </a:lnTo>
                  <a:lnTo>
                    <a:pt x="56" y="16"/>
                  </a:lnTo>
                  <a:lnTo>
                    <a:pt x="56" y="14"/>
                  </a:lnTo>
                  <a:lnTo>
                    <a:pt x="54" y="16"/>
                  </a:lnTo>
                  <a:lnTo>
                    <a:pt x="42" y="32"/>
                  </a:lnTo>
                  <a:lnTo>
                    <a:pt x="32" y="52"/>
                  </a:lnTo>
                  <a:lnTo>
                    <a:pt x="22" y="70"/>
                  </a:lnTo>
                  <a:lnTo>
                    <a:pt x="10" y="86"/>
                  </a:lnTo>
                  <a:lnTo>
                    <a:pt x="6" y="90"/>
                  </a:lnTo>
                  <a:lnTo>
                    <a:pt x="4" y="90"/>
                  </a:lnTo>
                  <a:lnTo>
                    <a:pt x="2" y="90"/>
                  </a:lnTo>
                  <a:lnTo>
                    <a:pt x="2" y="86"/>
                  </a:lnTo>
                  <a:lnTo>
                    <a:pt x="2" y="76"/>
                  </a:lnTo>
                  <a:lnTo>
                    <a:pt x="4" y="52"/>
                  </a:lnTo>
                  <a:lnTo>
                    <a:pt x="12" y="28"/>
                  </a:lnTo>
                  <a:lnTo>
                    <a:pt x="20" y="4"/>
                  </a:lnTo>
                  <a:lnTo>
                    <a:pt x="22" y="2"/>
                  </a:lnTo>
                  <a:lnTo>
                    <a:pt x="18" y="0"/>
                  </a:lnTo>
                  <a:lnTo>
                    <a:pt x="16" y="0"/>
                  </a:lnTo>
                  <a:lnTo>
                    <a:pt x="16"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199" name="Freeform 46"/>
            <p:cNvSpPr>
              <a:spLocks/>
            </p:cNvSpPr>
            <p:nvPr/>
          </p:nvSpPr>
          <p:spPr bwMode="auto">
            <a:xfrm>
              <a:off x="2899" y="2184"/>
              <a:ext cx="56" cy="94"/>
            </a:xfrm>
            <a:custGeom>
              <a:avLst/>
              <a:gdLst>
                <a:gd name="T0" fmla="*/ 16 w 56"/>
                <a:gd name="T1" fmla="*/ 2 h 94"/>
                <a:gd name="T2" fmla="*/ 16 w 56"/>
                <a:gd name="T3" fmla="*/ 2 h 94"/>
                <a:gd name="T4" fmla="*/ 16 w 56"/>
                <a:gd name="T5" fmla="*/ 10 h 94"/>
                <a:gd name="T6" fmla="*/ 12 w 56"/>
                <a:gd name="T7" fmla="*/ 20 h 94"/>
                <a:gd name="T8" fmla="*/ 8 w 56"/>
                <a:gd name="T9" fmla="*/ 34 h 94"/>
                <a:gd name="T10" fmla="*/ 8 w 56"/>
                <a:gd name="T11" fmla="*/ 34 h 94"/>
                <a:gd name="T12" fmla="*/ 2 w 56"/>
                <a:gd name="T13" fmla="*/ 62 h 94"/>
                <a:gd name="T14" fmla="*/ 2 w 56"/>
                <a:gd name="T15" fmla="*/ 62 h 94"/>
                <a:gd name="T16" fmla="*/ 0 w 56"/>
                <a:gd name="T17" fmla="*/ 88 h 94"/>
                <a:gd name="T18" fmla="*/ 0 w 56"/>
                <a:gd name="T19" fmla="*/ 88 h 94"/>
                <a:gd name="T20" fmla="*/ 0 w 56"/>
                <a:gd name="T21" fmla="*/ 92 h 94"/>
                <a:gd name="T22" fmla="*/ 0 w 56"/>
                <a:gd name="T23" fmla="*/ 94 h 94"/>
                <a:gd name="T24" fmla="*/ 2 w 56"/>
                <a:gd name="T25" fmla="*/ 94 h 94"/>
                <a:gd name="T26" fmla="*/ 2 w 56"/>
                <a:gd name="T27" fmla="*/ 94 h 94"/>
                <a:gd name="T28" fmla="*/ 6 w 56"/>
                <a:gd name="T29" fmla="*/ 94 h 94"/>
                <a:gd name="T30" fmla="*/ 10 w 56"/>
                <a:gd name="T31" fmla="*/ 92 h 94"/>
                <a:gd name="T32" fmla="*/ 16 w 56"/>
                <a:gd name="T33" fmla="*/ 86 h 94"/>
                <a:gd name="T34" fmla="*/ 28 w 56"/>
                <a:gd name="T35" fmla="*/ 68 h 94"/>
                <a:gd name="T36" fmla="*/ 28 w 56"/>
                <a:gd name="T37" fmla="*/ 68 h 94"/>
                <a:gd name="T38" fmla="*/ 42 w 56"/>
                <a:gd name="T39" fmla="*/ 42 h 94"/>
                <a:gd name="T40" fmla="*/ 56 w 56"/>
                <a:gd name="T41" fmla="*/ 16 h 94"/>
                <a:gd name="T42" fmla="*/ 56 w 56"/>
                <a:gd name="T43" fmla="*/ 16 h 94"/>
                <a:gd name="T44" fmla="*/ 56 w 56"/>
                <a:gd name="T45" fmla="*/ 14 h 94"/>
                <a:gd name="T46" fmla="*/ 54 w 56"/>
                <a:gd name="T47" fmla="*/ 16 h 94"/>
                <a:gd name="T48" fmla="*/ 54 w 56"/>
                <a:gd name="T49" fmla="*/ 16 h 94"/>
                <a:gd name="T50" fmla="*/ 42 w 56"/>
                <a:gd name="T51" fmla="*/ 32 h 94"/>
                <a:gd name="T52" fmla="*/ 32 w 56"/>
                <a:gd name="T53" fmla="*/ 52 h 94"/>
                <a:gd name="T54" fmla="*/ 22 w 56"/>
                <a:gd name="T55" fmla="*/ 70 h 94"/>
                <a:gd name="T56" fmla="*/ 10 w 56"/>
                <a:gd name="T57" fmla="*/ 86 h 94"/>
                <a:gd name="T58" fmla="*/ 10 w 56"/>
                <a:gd name="T59" fmla="*/ 86 h 94"/>
                <a:gd name="T60" fmla="*/ 6 w 56"/>
                <a:gd name="T61" fmla="*/ 90 h 94"/>
                <a:gd name="T62" fmla="*/ 4 w 56"/>
                <a:gd name="T63" fmla="*/ 90 h 94"/>
                <a:gd name="T64" fmla="*/ 2 w 56"/>
                <a:gd name="T65" fmla="*/ 90 h 94"/>
                <a:gd name="T66" fmla="*/ 2 w 56"/>
                <a:gd name="T67" fmla="*/ 86 h 94"/>
                <a:gd name="T68" fmla="*/ 2 w 56"/>
                <a:gd name="T69" fmla="*/ 76 h 94"/>
                <a:gd name="T70" fmla="*/ 2 w 56"/>
                <a:gd name="T71" fmla="*/ 76 h 94"/>
                <a:gd name="T72" fmla="*/ 4 w 56"/>
                <a:gd name="T73" fmla="*/ 52 h 94"/>
                <a:gd name="T74" fmla="*/ 4 w 56"/>
                <a:gd name="T75" fmla="*/ 52 h 94"/>
                <a:gd name="T76" fmla="*/ 12 w 56"/>
                <a:gd name="T77" fmla="*/ 28 h 94"/>
                <a:gd name="T78" fmla="*/ 20 w 56"/>
                <a:gd name="T79" fmla="*/ 4 h 94"/>
                <a:gd name="T80" fmla="*/ 20 w 56"/>
                <a:gd name="T81" fmla="*/ 4 h 94"/>
                <a:gd name="T82" fmla="*/ 22 w 56"/>
                <a:gd name="T83" fmla="*/ 2 h 94"/>
                <a:gd name="T84" fmla="*/ 18 w 56"/>
                <a:gd name="T85" fmla="*/ 0 h 94"/>
                <a:gd name="T86" fmla="*/ 16 w 56"/>
                <a:gd name="T87" fmla="*/ 0 h 94"/>
                <a:gd name="T88" fmla="*/ 16 w 56"/>
                <a:gd name="T89" fmla="*/ 2 h 9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6"/>
                <a:gd name="T136" fmla="*/ 0 h 94"/>
                <a:gd name="T137" fmla="*/ 56 w 56"/>
                <a:gd name="T138" fmla="*/ 94 h 9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6" h="94">
                  <a:moveTo>
                    <a:pt x="16" y="2"/>
                  </a:moveTo>
                  <a:lnTo>
                    <a:pt x="16" y="2"/>
                  </a:lnTo>
                  <a:lnTo>
                    <a:pt x="16" y="10"/>
                  </a:lnTo>
                  <a:lnTo>
                    <a:pt x="12" y="20"/>
                  </a:lnTo>
                  <a:lnTo>
                    <a:pt x="8" y="34"/>
                  </a:lnTo>
                  <a:lnTo>
                    <a:pt x="2" y="62"/>
                  </a:lnTo>
                  <a:lnTo>
                    <a:pt x="0" y="88"/>
                  </a:lnTo>
                  <a:lnTo>
                    <a:pt x="0" y="92"/>
                  </a:lnTo>
                  <a:lnTo>
                    <a:pt x="0" y="94"/>
                  </a:lnTo>
                  <a:lnTo>
                    <a:pt x="2" y="94"/>
                  </a:lnTo>
                  <a:lnTo>
                    <a:pt x="6" y="94"/>
                  </a:lnTo>
                  <a:lnTo>
                    <a:pt x="10" y="92"/>
                  </a:lnTo>
                  <a:lnTo>
                    <a:pt x="16" y="86"/>
                  </a:lnTo>
                  <a:lnTo>
                    <a:pt x="28" y="68"/>
                  </a:lnTo>
                  <a:lnTo>
                    <a:pt x="42" y="42"/>
                  </a:lnTo>
                  <a:lnTo>
                    <a:pt x="56" y="16"/>
                  </a:lnTo>
                  <a:lnTo>
                    <a:pt x="56" y="14"/>
                  </a:lnTo>
                  <a:lnTo>
                    <a:pt x="54" y="16"/>
                  </a:lnTo>
                  <a:lnTo>
                    <a:pt x="42" y="32"/>
                  </a:lnTo>
                  <a:lnTo>
                    <a:pt x="32" y="52"/>
                  </a:lnTo>
                  <a:lnTo>
                    <a:pt x="22" y="70"/>
                  </a:lnTo>
                  <a:lnTo>
                    <a:pt x="10" y="86"/>
                  </a:lnTo>
                  <a:lnTo>
                    <a:pt x="6" y="90"/>
                  </a:lnTo>
                  <a:lnTo>
                    <a:pt x="4" y="90"/>
                  </a:lnTo>
                  <a:lnTo>
                    <a:pt x="2" y="90"/>
                  </a:lnTo>
                  <a:lnTo>
                    <a:pt x="2" y="86"/>
                  </a:lnTo>
                  <a:lnTo>
                    <a:pt x="2" y="76"/>
                  </a:lnTo>
                  <a:lnTo>
                    <a:pt x="4" y="52"/>
                  </a:lnTo>
                  <a:lnTo>
                    <a:pt x="12" y="28"/>
                  </a:lnTo>
                  <a:lnTo>
                    <a:pt x="20" y="4"/>
                  </a:lnTo>
                  <a:lnTo>
                    <a:pt x="22" y="2"/>
                  </a:lnTo>
                  <a:lnTo>
                    <a:pt x="18" y="0"/>
                  </a:lnTo>
                  <a:lnTo>
                    <a:pt x="16" y="0"/>
                  </a:lnTo>
                  <a:lnTo>
                    <a:pt x="16" y="2"/>
                  </a:lnTo>
                </a:path>
              </a:pathLst>
            </a:custGeom>
            <a:noFill/>
            <a:ln w="9525">
              <a:noFill/>
              <a:round/>
              <a:headEnd/>
              <a:tailEnd/>
            </a:ln>
          </p:spPr>
          <p:txBody>
            <a:bodyPr/>
            <a:lstStyle/>
            <a:p>
              <a:endParaRPr lang="fr-FR">
                <a:latin typeface="Calibri" pitchFamily="34" charset="0"/>
              </a:endParaRPr>
            </a:p>
          </p:txBody>
        </p:sp>
        <p:sp>
          <p:nvSpPr>
            <p:cNvPr id="200" name="Freeform 47"/>
            <p:cNvSpPr>
              <a:spLocks/>
            </p:cNvSpPr>
            <p:nvPr/>
          </p:nvSpPr>
          <p:spPr bwMode="auto">
            <a:xfrm>
              <a:off x="2907" y="2216"/>
              <a:ext cx="160" cy="376"/>
            </a:xfrm>
            <a:custGeom>
              <a:avLst/>
              <a:gdLst>
                <a:gd name="T0" fmla="*/ 74 w 160"/>
                <a:gd name="T1" fmla="*/ 0 h 376"/>
                <a:gd name="T2" fmla="*/ 56 w 160"/>
                <a:gd name="T3" fmla="*/ 22 h 376"/>
                <a:gd name="T4" fmla="*/ 42 w 160"/>
                <a:gd name="T5" fmla="*/ 48 h 376"/>
                <a:gd name="T6" fmla="*/ 18 w 160"/>
                <a:gd name="T7" fmla="*/ 108 h 376"/>
                <a:gd name="T8" fmla="*/ 10 w 160"/>
                <a:gd name="T9" fmla="*/ 144 h 376"/>
                <a:gd name="T10" fmla="*/ 4 w 160"/>
                <a:gd name="T11" fmla="*/ 180 h 376"/>
                <a:gd name="T12" fmla="*/ 0 w 160"/>
                <a:gd name="T13" fmla="*/ 234 h 376"/>
                <a:gd name="T14" fmla="*/ 0 w 160"/>
                <a:gd name="T15" fmla="*/ 252 h 376"/>
                <a:gd name="T16" fmla="*/ 6 w 160"/>
                <a:gd name="T17" fmla="*/ 302 h 376"/>
                <a:gd name="T18" fmla="*/ 10 w 160"/>
                <a:gd name="T19" fmla="*/ 318 h 376"/>
                <a:gd name="T20" fmla="*/ 24 w 160"/>
                <a:gd name="T21" fmla="*/ 340 h 376"/>
                <a:gd name="T22" fmla="*/ 46 w 160"/>
                <a:gd name="T23" fmla="*/ 354 h 376"/>
                <a:gd name="T24" fmla="*/ 58 w 160"/>
                <a:gd name="T25" fmla="*/ 358 h 376"/>
                <a:gd name="T26" fmla="*/ 70 w 160"/>
                <a:gd name="T27" fmla="*/ 356 h 376"/>
                <a:gd name="T28" fmla="*/ 90 w 160"/>
                <a:gd name="T29" fmla="*/ 358 h 376"/>
                <a:gd name="T30" fmla="*/ 108 w 160"/>
                <a:gd name="T31" fmla="*/ 368 h 376"/>
                <a:gd name="T32" fmla="*/ 118 w 160"/>
                <a:gd name="T33" fmla="*/ 374 h 376"/>
                <a:gd name="T34" fmla="*/ 130 w 160"/>
                <a:gd name="T35" fmla="*/ 376 h 376"/>
                <a:gd name="T36" fmla="*/ 146 w 160"/>
                <a:gd name="T37" fmla="*/ 374 h 376"/>
                <a:gd name="T38" fmla="*/ 152 w 160"/>
                <a:gd name="T39" fmla="*/ 372 h 376"/>
                <a:gd name="T40" fmla="*/ 158 w 160"/>
                <a:gd name="T41" fmla="*/ 370 h 376"/>
                <a:gd name="T42" fmla="*/ 158 w 160"/>
                <a:gd name="T43" fmla="*/ 368 h 376"/>
                <a:gd name="T44" fmla="*/ 150 w 160"/>
                <a:gd name="T45" fmla="*/ 370 h 376"/>
                <a:gd name="T46" fmla="*/ 140 w 160"/>
                <a:gd name="T47" fmla="*/ 372 h 376"/>
                <a:gd name="T48" fmla="*/ 122 w 160"/>
                <a:gd name="T49" fmla="*/ 372 h 376"/>
                <a:gd name="T50" fmla="*/ 104 w 160"/>
                <a:gd name="T51" fmla="*/ 362 h 376"/>
                <a:gd name="T52" fmla="*/ 94 w 160"/>
                <a:gd name="T53" fmla="*/ 356 h 376"/>
                <a:gd name="T54" fmla="*/ 84 w 160"/>
                <a:gd name="T55" fmla="*/ 352 h 376"/>
                <a:gd name="T56" fmla="*/ 70 w 160"/>
                <a:gd name="T57" fmla="*/ 352 h 376"/>
                <a:gd name="T58" fmla="*/ 56 w 160"/>
                <a:gd name="T59" fmla="*/ 354 h 376"/>
                <a:gd name="T60" fmla="*/ 48 w 160"/>
                <a:gd name="T61" fmla="*/ 350 h 376"/>
                <a:gd name="T62" fmla="*/ 28 w 160"/>
                <a:gd name="T63" fmla="*/ 334 h 376"/>
                <a:gd name="T64" fmla="*/ 22 w 160"/>
                <a:gd name="T65" fmla="*/ 328 h 376"/>
                <a:gd name="T66" fmla="*/ 14 w 160"/>
                <a:gd name="T67" fmla="*/ 304 h 376"/>
                <a:gd name="T68" fmla="*/ 8 w 160"/>
                <a:gd name="T69" fmla="*/ 272 h 376"/>
                <a:gd name="T70" fmla="*/ 6 w 160"/>
                <a:gd name="T71" fmla="*/ 238 h 376"/>
                <a:gd name="T72" fmla="*/ 8 w 160"/>
                <a:gd name="T73" fmla="*/ 208 h 376"/>
                <a:gd name="T74" fmla="*/ 12 w 160"/>
                <a:gd name="T75" fmla="*/ 178 h 376"/>
                <a:gd name="T76" fmla="*/ 22 w 160"/>
                <a:gd name="T77" fmla="*/ 112 h 376"/>
                <a:gd name="T78" fmla="*/ 30 w 160"/>
                <a:gd name="T79" fmla="*/ 82 h 376"/>
                <a:gd name="T80" fmla="*/ 42 w 160"/>
                <a:gd name="T81" fmla="*/ 52 h 376"/>
                <a:gd name="T82" fmla="*/ 64 w 160"/>
                <a:gd name="T83" fmla="*/ 12 h 376"/>
                <a:gd name="T84" fmla="*/ 74 w 160"/>
                <a:gd name="T85" fmla="*/ 0 h 37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0"/>
                <a:gd name="T130" fmla="*/ 0 h 376"/>
                <a:gd name="T131" fmla="*/ 160 w 160"/>
                <a:gd name="T132" fmla="*/ 376 h 37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0" h="376">
                  <a:moveTo>
                    <a:pt x="74" y="0"/>
                  </a:moveTo>
                  <a:lnTo>
                    <a:pt x="74" y="0"/>
                  </a:lnTo>
                  <a:lnTo>
                    <a:pt x="64" y="10"/>
                  </a:lnTo>
                  <a:lnTo>
                    <a:pt x="56" y="22"/>
                  </a:lnTo>
                  <a:lnTo>
                    <a:pt x="42" y="48"/>
                  </a:lnTo>
                  <a:lnTo>
                    <a:pt x="30" y="78"/>
                  </a:lnTo>
                  <a:lnTo>
                    <a:pt x="18" y="108"/>
                  </a:lnTo>
                  <a:lnTo>
                    <a:pt x="10" y="144"/>
                  </a:lnTo>
                  <a:lnTo>
                    <a:pt x="4" y="180"/>
                  </a:lnTo>
                  <a:lnTo>
                    <a:pt x="0" y="216"/>
                  </a:lnTo>
                  <a:lnTo>
                    <a:pt x="0" y="234"/>
                  </a:lnTo>
                  <a:lnTo>
                    <a:pt x="0" y="252"/>
                  </a:lnTo>
                  <a:lnTo>
                    <a:pt x="4" y="284"/>
                  </a:lnTo>
                  <a:lnTo>
                    <a:pt x="6" y="302"/>
                  </a:lnTo>
                  <a:lnTo>
                    <a:pt x="10" y="318"/>
                  </a:lnTo>
                  <a:lnTo>
                    <a:pt x="16" y="328"/>
                  </a:lnTo>
                  <a:lnTo>
                    <a:pt x="24" y="340"/>
                  </a:lnTo>
                  <a:lnTo>
                    <a:pt x="36" y="348"/>
                  </a:lnTo>
                  <a:lnTo>
                    <a:pt x="46" y="354"/>
                  </a:lnTo>
                  <a:lnTo>
                    <a:pt x="58" y="358"/>
                  </a:lnTo>
                  <a:lnTo>
                    <a:pt x="70" y="356"/>
                  </a:lnTo>
                  <a:lnTo>
                    <a:pt x="80" y="356"/>
                  </a:lnTo>
                  <a:lnTo>
                    <a:pt x="90" y="358"/>
                  </a:lnTo>
                  <a:lnTo>
                    <a:pt x="98" y="362"/>
                  </a:lnTo>
                  <a:lnTo>
                    <a:pt x="108" y="368"/>
                  </a:lnTo>
                  <a:lnTo>
                    <a:pt x="118" y="374"/>
                  </a:lnTo>
                  <a:lnTo>
                    <a:pt x="124" y="376"/>
                  </a:lnTo>
                  <a:lnTo>
                    <a:pt x="130" y="376"/>
                  </a:lnTo>
                  <a:lnTo>
                    <a:pt x="146" y="374"/>
                  </a:lnTo>
                  <a:lnTo>
                    <a:pt x="152" y="372"/>
                  </a:lnTo>
                  <a:lnTo>
                    <a:pt x="158" y="370"/>
                  </a:lnTo>
                  <a:lnTo>
                    <a:pt x="160" y="368"/>
                  </a:lnTo>
                  <a:lnTo>
                    <a:pt x="158" y="368"/>
                  </a:lnTo>
                  <a:lnTo>
                    <a:pt x="150" y="370"/>
                  </a:lnTo>
                  <a:lnTo>
                    <a:pt x="140" y="372"/>
                  </a:lnTo>
                  <a:lnTo>
                    <a:pt x="130" y="372"/>
                  </a:lnTo>
                  <a:lnTo>
                    <a:pt x="122" y="372"/>
                  </a:lnTo>
                  <a:lnTo>
                    <a:pt x="112" y="368"/>
                  </a:lnTo>
                  <a:lnTo>
                    <a:pt x="104" y="362"/>
                  </a:lnTo>
                  <a:lnTo>
                    <a:pt x="94" y="356"/>
                  </a:lnTo>
                  <a:lnTo>
                    <a:pt x="84" y="352"/>
                  </a:lnTo>
                  <a:lnTo>
                    <a:pt x="78" y="352"/>
                  </a:lnTo>
                  <a:lnTo>
                    <a:pt x="70" y="352"/>
                  </a:lnTo>
                  <a:lnTo>
                    <a:pt x="64" y="354"/>
                  </a:lnTo>
                  <a:lnTo>
                    <a:pt x="56" y="354"/>
                  </a:lnTo>
                  <a:lnTo>
                    <a:pt x="48" y="350"/>
                  </a:lnTo>
                  <a:lnTo>
                    <a:pt x="40" y="346"/>
                  </a:lnTo>
                  <a:lnTo>
                    <a:pt x="28" y="334"/>
                  </a:lnTo>
                  <a:lnTo>
                    <a:pt x="22" y="328"/>
                  </a:lnTo>
                  <a:lnTo>
                    <a:pt x="18" y="320"/>
                  </a:lnTo>
                  <a:lnTo>
                    <a:pt x="14" y="304"/>
                  </a:lnTo>
                  <a:lnTo>
                    <a:pt x="8" y="272"/>
                  </a:lnTo>
                  <a:lnTo>
                    <a:pt x="6" y="238"/>
                  </a:lnTo>
                  <a:lnTo>
                    <a:pt x="6" y="224"/>
                  </a:lnTo>
                  <a:lnTo>
                    <a:pt x="8" y="208"/>
                  </a:lnTo>
                  <a:lnTo>
                    <a:pt x="12" y="178"/>
                  </a:lnTo>
                  <a:lnTo>
                    <a:pt x="16" y="144"/>
                  </a:lnTo>
                  <a:lnTo>
                    <a:pt x="22" y="112"/>
                  </a:lnTo>
                  <a:lnTo>
                    <a:pt x="30" y="82"/>
                  </a:lnTo>
                  <a:lnTo>
                    <a:pt x="42" y="52"/>
                  </a:lnTo>
                  <a:lnTo>
                    <a:pt x="56" y="24"/>
                  </a:lnTo>
                  <a:lnTo>
                    <a:pt x="64" y="12"/>
                  </a:lnTo>
                  <a:lnTo>
                    <a:pt x="74"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201" name="Freeform 49"/>
            <p:cNvSpPr>
              <a:spLocks/>
            </p:cNvSpPr>
            <p:nvPr/>
          </p:nvSpPr>
          <p:spPr bwMode="auto">
            <a:xfrm>
              <a:off x="2819" y="2584"/>
              <a:ext cx="64" cy="46"/>
            </a:xfrm>
            <a:custGeom>
              <a:avLst/>
              <a:gdLst>
                <a:gd name="T0" fmla="*/ 0 w 64"/>
                <a:gd name="T1" fmla="*/ 0 h 46"/>
                <a:gd name="T2" fmla="*/ 0 w 64"/>
                <a:gd name="T3" fmla="*/ 0 h 46"/>
                <a:gd name="T4" fmla="*/ 0 w 64"/>
                <a:gd name="T5" fmla="*/ 2 h 46"/>
                <a:gd name="T6" fmla="*/ 2 w 64"/>
                <a:gd name="T7" fmla="*/ 4 h 46"/>
                <a:gd name="T8" fmla="*/ 2 w 64"/>
                <a:gd name="T9" fmla="*/ 4 h 46"/>
                <a:gd name="T10" fmla="*/ 10 w 64"/>
                <a:gd name="T11" fmla="*/ 8 h 46"/>
                <a:gd name="T12" fmla="*/ 18 w 64"/>
                <a:gd name="T13" fmla="*/ 10 h 46"/>
                <a:gd name="T14" fmla="*/ 18 w 64"/>
                <a:gd name="T15" fmla="*/ 10 h 46"/>
                <a:gd name="T16" fmla="*/ 34 w 64"/>
                <a:gd name="T17" fmla="*/ 12 h 46"/>
                <a:gd name="T18" fmla="*/ 40 w 64"/>
                <a:gd name="T19" fmla="*/ 16 h 46"/>
                <a:gd name="T20" fmla="*/ 48 w 64"/>
                <a:gd name="T21" fmla="*/ 20 h 46"/>
                <a:gd name="T22" fmla="*/ 48 w 64"/>
                <a:gd name="T23" fmla="*/ 20 h 46"/>
                <a:gd name="T24" fmla="*/ 52 w 64"/>
                <a:gd name="T25" fmla="*/ 26 h 46"/>
                <a:gd name="T26" fmla="*/ 56 w 64"/>
                <a:gd name="T27" fmla="*/ 32 h 46"/>
                <a:gd name="T28" fmla="*/ 62 w 64"/>
                <a:gd name="T29" fmla="*/ 44 h 46"/>
                <a:gd name="T30" fmla="*/ 62 w 64"/>
                <a:gd name="T31" fmla="*/ 44 h 46"/>
                <a:gd name="T32" fmla="*/ 62 w 64"/>
                <a:gd name="T33" fmla="*/ 46 h 46"/>
                <a:gd name="T34" fmla="*/ 64 w 64"/>
                <a:gd name="T35" fmla="*/ 44 h 46"/>
                <a:gd name="T36" fmla="*/ 64 w 64"/>
                <a:gd name="T37" fmla="*/ 44 h 46"/>
                <a:gd name="T38" fmla="*/ 60 w 64"/>
                <a:gd name="T39" fmla="*/ 34 h 46"/>
                <a:gd name="T40" fmla="*/ 56 w 64"/>
                <a:gd name="T41" fmla="*/ 26 h 46"/>
                <a:gd name="T42" fmla="*/ 48 w 64"/>
                <a:gd name="T43" fmla="*/ 18 h 46"/>
                <a:gd name="T44" fmla="*/ 40 w 64"/>
                <a:gd name="T45" fmla="*/ 12 h 46"/>
                <a:gd name="T46" fmla="*/ 40 w 64"/>
                <a:gd name="T47" fmla="*/ 12 h 46"/>
                <a:gd name="T48" fmla="*/ 30 w 64"/>
                <a:gd name="T49" fmla="*/ 10 h 46"/>
                <a:gd name="T50" fmla="*/ 22 w 64"/>
                <a:gd name="T51" fmla="*/ 8 h 46"/>
                <a:gd name="T52" fmla="*/ 22 w 64"/>
                <a:gd name="T53" fmla="*/ 8 h 46"/>
                <a:gd name="T54" fmla="*/ 14 w 64"/>
                <a:gd name="T55" fmla="*/ 8 h 46"/>
                <a:gd name="T56" fmla="*/ 8 w 64"/>
                <a:gd name="T57" fmla="*/ 6 h 46"/>
                <a:gd name="T58" fmla="*/ 8 w 64"/>
                <a:gd name="T59" fmla="*/ 6 h 46"/>
                <a:gd name="T60" fmla="*/ 4 w 64"/>
                <a:gd name="T61" fmla="*/ 2 h 46"/>
                <a:gd name="T62" fmla="*/ 0 w 64"/>
                <a:gd name="T63" fmla="*/ 0 h 46"/>
                <a:gd name="T64" fmla="*/ 0 w 64"/>
                <a:gd name="T65" fmla="*/ 0 h 46"/>
                <a:gd name="T66" fmla="*/ 0 w 64"/>
                <a:gd name="T67" fmla="*/ 0 h 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4"/>
                <a:gd name="T103" fmla="*/ 0 h 46"/>
                <a:gd name="T104" fmla="*/ 64 w 64"/>
                <a:gd name="T105" fmla="*/ 46 h 4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4" h="46">
                  <a:moveTo>
                    <a:pt x="0" y="0"/>
                  </a:moveTo>
                  <a:lnTo>
                    <a:pt x="0" y="0"/>
                  </a:lnTo>
                  <a:lnTo>
                    <a:pt x="0" y="2"/>
                  </a:lnTo>
                  <a:lnTo>
                    <a:pt x="2" y="4"/>
                  </a:lnTo>
                  <a:lnTo>
                    <a:pt x="10" y="8"/>
                  </a:lnTo>
                  <a:lnTo>
                    <a:pt x="18" y="10"/>
                  </a:lnTo>
                  <a:lnTo>
                    <a:pt x="34" y="12"/>
                  </a:lnTo>
                  <a:lnTo>
                    <a:pt x="40" y="16"/>
                  </a:lnTo>
                  <a:lnTo>
                    <a:pt x="48" y="20"/>
                  </a:lnTo>
                  <a:lnTo>
                    <a:pt x="52" y="26"/>
                  </a:lnTo>
                  <a:lnTo>
                    <a:pt x="56" y="32"/>
                  </a:lnTo>
                  <a:lnTo>
                    <a:pt x="62" y="44"/>
                  </a:lnTo>
                  <a:lnTo>
                    <a:pt x="62" y="46"/>
                  </a:lnTo>
                  <a:lnTo>
                    <a:pt x="64" y="44"/>
                  </a:lnTo>
                  <a:lnTo>
                    <a:pt x="60" y="34"/>
                  </a:lnTo>
                  <a:lnTo>
                    <a:pt x="56" y="26"/>
                  </a:lnTo>
                  <a:lnTo>
                    <a:pt x="48" y="18"/>
                  </a:lnTo>
                  <a:lnTo>
                    <a:pt x="40" y="12"/>
                  </a:lnTo>
                  <a:lnTo>
                    <a:pt x="30" y="10"/>
                  </a:lnTo>
                  <a:lnTo>
                    <a:pt x="22" y="8"/>
                  </a:lnTo>
                  <a:lnTo>
                    <a:pt x="14" y="8"/>
                  </a:lnTo>
                  <a:lnTo>
                    <a:pt x="8" y="6"/>
                  </a:lnTo>
                  <a:lnTo>
                    <a:pt x="4" y="2"/>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202" name="Freeform 50"/>
            <p:cNvSpPr>
              <a:spLocks/>
            </p:cNvSpPr>
            <p:nvPr/>
          </p:nvSpPr>
          <p:spPr bwMode="auto">
            <a:xfrm>
              <a:off x="2819" y="2584"/>
              <a:ext cx="64" cy="46"/>
            </a:xfrm>
            <a:custGeom>
              <a:avLst/>
              <a:gdLst>
                <a:gd name="T0" fmla="*/ 0 w 64"/>
                <a:gd name="T1" fmla="*/ 0 h 46"/>
                <a:gd name="T2" fmla="*/ 0 w 64"/>
                <a:gd name="T3" fmla="*/ 0 h 46"/>
                <a:gd name="T4" fmla="*/ 0 w 64"/>
                <a:gd name="T5" fmla="*/ 2 h 46"/>
                <a:gd name="T6" fmla="*/ 2 w 64"/>
                <a:gd name="T7" fmla="*/ 4 h 46"/>
                <a:gd name="T8" fmla="*/ 2 w 64"/>
                <a:gd name="T9" fmla="*/ 4 h 46"/>
                <a:gd name="T10" fmla="*/ 10 w 64"/>
                <a:gd name="T11" fmla="*/ 8 h 46"/>
                <a:gd name="T12" fmla="*/ 18 w 64"/>
                <a:gd name="T13" fmla="*/ 10 h 46"/>
                <a:gd name="T14" fmla="*/ 18 w 64"/>
                <a:gd name="T15" fmla="*/ 10 h 46"/>
                <a:gd name="T16" fmla="*/ 34 w 64"/>
                <a:gd name="T17" fmla="*/ 12 h 46"/>
                <a:gd name="T18" fmla="*/ 40 w 64"/>
                <a:gd name="T19" fmla="*/ 16 h 46"/>
                <a:gd name="T20" fmla="*/ 48 w 64"/>
                <a:gd name="T21" fmla="*/ 20 h 46"/>
                <a:gd name="T22" fmla="*/ 48 w 64"/>
                <a:gd name="T23" fmla="*/ 20 h 46"/>
                <a:gd name="T24" fmla="*/ 52 w 64"/>
                <a:gd name="T25" fmla="*/ 26 h 46"/>
                <a:gd name="T26" fmla="*/ 56 w 64"/>
                <a:gd name="T27" fmla="*/ 32 h 46"/>
                <a:gd name="T28" fmla="*/ 62 w 64"/>
                <a:gd name="T29" fmla="*/ 44 h 46"/>
                <a:gd name="T30" fmla="*/ 62 w 64"/>
                <a:gd name="T31" fmla="*/ 44 h 46"/>
                <a:gd name="T32" fmla="*/ 62 w 64"/>
                <a:gd name="T33" fmla="*/ 46 h 46"/>
                <a:gd name="T34" fmla="*/ 64 w 64"/>
                <a:gd name="T35" fmla="*/ 44 h 46"/>
                <a:gd name="T36" fmla="*/ 64 w 64"/>
                <a:gd name="T37" fmla="*/ 44 h 46"/>
                <a:gd name="T38" fmla="*/ 60 w 64"/>
                <a:gd name="T39" fmla="*/ 34 h 46"/>
                <a:gd name="T40" fmla="*/ 56 w 64"/>
                <a:gd name="T41" fmla="*/ 26 h 46"/>
                <a:gd name="T42" fmla="*/ 48 w 64"/>
                <a:gd name="T43" fmla="*/ 18 h 46"/>
                <a:gd name="T44" fmla="*/ 40 w 64"/>
                <a:gd name="T45" fmla="*/ 12 h 46"/>
                <a:gd name="T46" fmla="*/ 40 w 64"/>
                <a:gd name="T47" fmla="*/ 12 h 46"/>
                <a:gd name="T48" fmla="*/ 30 w 64"/>
                <a:gd name="T49" fmla="*/ 10 h 46"/>
                <a:gd name="T50" fmla="*/ 22 w 64"/>
                <a:gd name="T51" fmla="*/ 8 h 46"/>
                <a:gd name="T52" fmla="*/ 22 w 64"/>
                <a:gd name="T53" fmla="*/ 8 h 46"/>
                <a:gd name="T54" fmla="*/ 14 w 64"/>
                <a:gd name="T55" fmla="*/ 8 h 46"/>
                <a:gd name="T56" fmla="*/ 8 w 64"/>
                <a:gd name="T57" fmla="*/ 6 h 46"/>
                <a:gd name="T58" fmla="*/ 8 w 64"/>
                <a:gd name="T59" fmla="*/ 6 h 46"/>
                <a:gd name="T60" fmla="*/ 4 w 64"/>
                <a:gd name="T61" fmla="*/ 2 h 46"/>
                <a:gd name="T62" fmla="*/ 0 w 64"/>
                <a:gd name="T63" fmla="*/ 0 h 46"/>
                <a:gd name="T64" fmla="*/ 0 w 64"/>
                <a:gd name="T65" fmla="*/ 0 h 46"/>
                <a:gd name="T66" fmla="*/ 0 w 64"/>
                <a:gd name="T67" fmla="*/ 0 h 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4"/>
                <a:gd name="T103" fmla="*/ 0 h 46"/>
                <a:gd name="T104" fmla="*/ 64 w 64"/>
                <a:gd name="T105" fmla="*/ 46 h 4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4" h="46">
                  <a:moveTo>
                    <a:pt x="0" y="0"/>
                  </a:moveTo>
                  <a:lnTo>
                    <a:pt x="0" y="0"/>
                  </a:lnTo>
                  <a:lnTo>
                    <a:pt x="0" y="2"/>
                  </a:lnTo>
                  <a:lnTo>
                    <a:pt x="2" y="4"/>
                  </a:lnTo>
                  <a:lnTo>
                    <a:pt x="10" y="8"/>
                  </a:lnTo>
                  <a:lnTo>
                    <a:pt x="18" y="10"/>
                  </a:lnTo>
                  <a:lnTo>
                    <a:pt x="34" y="12"/>
                  </a:lnTo>
                  <a:lnTo>
                    <a:pt x="40" y="16"/>
                  </a:lnTo>
                  <a:lnTo>
                    <a:pt x="48" y="20"/>
                  </a:lnTo>
                  <a:lnTo>
                    <a:pt x="52" y="26"/>
                  </a:lnTo>
                  <a:lnTo>
                    <a:pt x="56" y="32"/>
                  </a:lnTo>
                  <a:lnTo>
                    <a:pt x="62" y="44"/>
                  </a:lnTo>
                  <a:lnTo>
                    <a:pt x="62" y="46"/>
                  </a:lnTo>
                  <a:lnTo>
                    <a:pt x="64" y="44"/>
                  </a:lnTo>
                  <a:lnTo>
                    <a:pt x="60" y="34"/>
                  </a:lnTo>
                  <a:lnTo>
                    <a:pt x="56" y="26"/>
                  </a:lnTo>
                  <a:lnTo>
                    <a:pt x="48" y="18"/>
                  </a:lnTo>
                  <a:lnTo>
                    <a:pt x="40" y="12"/>
                  </a:lnTo>
                  <a:lnTo>
                    <a:pt x="30" y="10"/>
                  </a:lnTo>
                  <a:lnTo>
                    <a:pt x="22" y="8"/>
                  </a:lnTo>
                  <a:lnTo>
                    <a:pt x="14" y="8"/>
                  </a:lnTo>
                  <a:lnTo>
                    <a:pt x="8" y="6"/>
                  </a:lnTo>
                  <a:lnTo>
                    <a:pt x="4" y="2"/>
                  </a:lnTo>
                  <a:lnTo>
                    <a:pt x="0" y="0"/>
                  </a:lnTo>
                </a:path>
              </a:pathLst>
            </a:custGeom>
            <a:noFill/>
            <a:ln w="9525">
              <a:noFill/>
              <a:round/>
              <a:headEnd/>
              <a:tailEnd/>
            </a:ln>
          </p:spPr>
          <p:txBody>
            <a:bodyPr/>
            <a:lstStyle/>
            <a:p>
              <a:endParaRPr lang="fr-FR">
                <a:latin typeface="Calibri" pitchFamily="34" charset="0"/>
              </a:endParaRPr>
            </a:p>
          </p:txBody>
        </p:sp>
        <p:sp>
          <p:nvSpPr>
            <p:cNvPr id="203" name="Freeform 51"/>
            <p:cNvSpPr>
              <a:spLocks/>
            </p:cNvSpPr>
            <p:nvPr/>
          </p:nvSpPr>
          <p:spPr bwMode="auto">
            <a:xfrm>
              <a:off x="2873" y="2590"/>
              <a:ext cx="52" cy="74"/>
            </a:xfrm>
            <a:custGeom>
              <a:avLst/>
              <a:gdLst>
                <a:gd name="T0" fmla="*/ 0 w 52"/>
                <a:gd name="T1" fmla="*/ 2 h 74"/>
                <a:gd name="T2" fmla="*/ 0 w 52"/>
                <a:gd name="T3" fmla="*/ 2 h 74"/>
                <a:gd name="T4" fmla="*/ 2 w 52"/>
                <a:gd name="T5" fmla="*/ 8 h 74"/>
                <a:gd name="T6" fmla="*/ 4 w 52"/>
                <a:gd name="T7" fmla="*/ 14 h 74"/>
                <a:gd name="T8" fmla="*/ 6 w 52"/>
                <a:gd name="T9" fmla="*/ 28 h 74"/>
                <a:gd name="T10" fmla="*/ 8 w 52"/>
                <a:gd name="T11" fmla="*/ 42 h 74"/>
                <a:gd name="T12" fmla="*/ 10 w 52"/>
                <a:gd name="T13" fmla="*/ 50 h 74"/>
                <a:gd name="T14" fmla="*/ 14 w 52"/>
                <a:gd name="T15" fmla="*/ 56 h 74"/>
                <a:gd name="T16" fmla="*/ 14 w 52"/>
                <a:gd name="T17" fmla="*/ 56 h 74"/>
                <a:gd name="T18" fmla="*/ 22 w 52"/>
                <a:gd name="T19" fmla="*/ 64 h 74"/>
                <a:gd name="T20" fmla="*/ 30 w 52"/>
                <a:gd name="T21" fmla="*/ 70 h 74"/>
                <a:gd name="T22" fmla="*/ 40 w 52"/>
                <a:gd name="T23" fmla="*/ 74 h 74"/>
                <a:gd name="T24" fmla="*/ 52 w 52"/>
                <a:gd name="T25" fmla="*/ 74 h 74"/>
                <a:gd name="T26" fmla="*/ 52 w 52"/>
                <a:gd name="T27" fmla="*/ 74 h 74"/>
                <a:gd name="T28" fmla="*/ 52 w 52"/>
                <a:gd name="T29" fmla="*/ 72 h 74"/>
                <a:gd name="T30" fmla="*/ 50 w 52"/>
                <a:gd name="T31" fmla="*/ 72 h 74"/>
                <a:gd name="T32" fmla="*/ 50 w 52"/>
                <a:gd name="T33" fmla="*/ 72 h 74"/>
                <a:gd name="T34" fmla="*/ 38 w 52"/>
                <a:gd name="T35" fmla="*/ 70 h 74"/>
                <a:gd name="T36" fmla="*/ 26 w 52"/>
                <a:gd name="T37" fmla="*/ 64 h 74"/>
                <a:gd name="T38" fmla="*/ 18 w 52"/>
                <a:gd name="T39" fmla="*/ 56 h 74"/>
                <a:gd name="T40" fmla="*/ 12 w 52"/>
                <a:gd name="T41" fmla="*/ 44 h 74"/>
                <a:gd name="T42" fmla="*/ 12 w 52"/>
                <a:gd name="T43" fmla="*/ 44 h 74"/>
                <a:gd name="T44" fmla="*/ 8 w 52"/>
                <a:gd name="T45" fmla="*/ 22 h 74"/>
                <a:gd name="T46" fmla="*/ 6 w 52"/>
                <a:gd name="T47" fmla="*/ 10 h 74"/>
                <a:gd name="T48" fmla="*/ 0 w 52"/>
                <a:gd name="T49" fmla="*/ 0 h 74"/>
                <a:gd name="T50" fmla="*/ 0 w 52"/>
                <a:gd name="T51" fmla="*/ 0 h 74"/>
                <a:gd name="T52" fmla="*/ 0 w 52"/>
                <a:gd name="T53" fmla="*/ 2 h 7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
                <a:gd name="T82" fmla="*/ 0 h 74"/>
                <a:gd name="T83" fmla="*/ 52 w 52"/>
                <a:gd name="T84" fmla="*/ 74 h 7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 h="74">
                  <a:moveTo>
                    <a:pt x="0" y="2"/>
                  </a:moveTo>
                  <a:lnTo>
                    <a:pt x="0" y="2"/>
                  </a:lnTo>
                  <a:lnTo>
                    <a:pt x="2" y="8"/>
                  </a:lnTo>
                  <a:lnTo>
                    <a:pt x="4" y="14"/>
                  </a:lnTo>
                  <a:lnTo>
                    <a:pt x="6" y="28"/>
                  </a:lnTo>
                  <a:lnTo>
                    <a:pt x="8" y="42"/>
                  </a:lnTo>
                  <a:lnTo>
                    <a:pt x="10" y="50"/>
                  </a:lnTo>
                  <a:lnTo>
                    <a:pt x="14" y="56"/>
                  </a:lnTo>
                  <a:lnTo>
                    <a:pt x="22" y="64"/>
                  </a:lnTo>
                  <a:lnTo>
                    <a:pt x="30" y="70"/>
                  </a:lnTo>
                  <a:lnTo>
                    <a:pt x="40" y="74"/>
                  </a:lnTo>
                  <a:lnTo>
                    <a:pt x="52" y="74"/>
                  </a:lnTo>
                  <a:lnTo>
                    <a:pt x="52" y="72"/>
                  </a:lnTo>
                  <a:lnTo>
                    <a:pt x="50" y="72"/>
                  </a:lnTo>
                  <a:lnTo>
                    <a:pt x="38" y="70"/>
                  </a:lnTo>
                  <a:lnTo>
                    <a:pt x="26" y="64"/>
                  </a:lnTo>
                  <a:lnTo>
                    <a:pt x="18" y="56"/>
                  </a:lnTo>
                  <a:lnTo>
                    <a:pt x="12" y="44"/>
                  </a:lnTo>
                  <a:lnTo>
                    <a:pt x="8" y="22"/>
                  </a:lnTo>
                  <a:lnTo>
                    <a:pt x="6" y="10"/>
                  </a:lnTo>
                  <a:lnTo>
                    <a:pt x="0" y="0"/>
                  </a:lnTo>
                  <a:lnTo>
                    <a:pt x="0"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204" name="Freeform 52"/>
            <p:cNvSpPr>
              <a:spLocks/>
            </p:cNvSpPr>
            <p:nvPr/>
          </p:nvSpPr>
          <p:spPr bwMode="auto">
            <a:xfrm>
              <a:off x="2873" y="2590"/>
              <a:ext cx="52" cy="74"/>
            </a:xfrm>
            <a:custGeom>
              <a:avLst/>
              <a:gdLst>
                <a:gd name="T0" fmla="*/ 0 w 52"/>
                <a:gd name="T1" fmla="*/ 2 h 74"/>
                <a:gd name="T2" fmla="*/ 0 w 52"/>
                <a:gd name="T3" fmla="*/ 2 h 74"/>
                <a:gd name="T4" fmla="*/ 2 w 52"/>
                <a:gd name="T5" fmla="*/ 8 h 74"/>
                <a:gd name="T6" fmla="*/ 4 w 52"/>
                <a:gd name="T7" fmla="*/ 14 h 74"/>
                <a:gd name="T8" fmla="*/ 6 w 52"/>
                <a:gd name="T9" fmla="*/ 28 h 74"/>
                <a:gd name="T10" fmla="*/ 8 w 52"/>
                <a:gd name="T11" fmla="*/ 42 h 74"/>
                <a:gd name="T12" fmla="*/ 10 w 52"/>
                <a:gd name="T13" fmla="*/ 50 h 74"/>
                <a:gd name="T14" fmla="*/ 14 w 52"/>
                <a:gd name="T15" fmla="*/ 56 h 74"/>
                <a:gd name="T16" fmla="*/ 14 w 52"/>
                <a:gd name="T17" fmla="*/ 56 h 74"/>
                <a:gd name="T18" fmla="*/ 22 w 52"/>
                <a:gd name="T19" fmla="*/ 64 h 74"/>
                <a:gd name="T20" fmla="*/ 30 w 52"/>
                <a:gd name="T21" fmla="*/ 70 h 74"/>
                <a:gd name="T22" fmla="*/ 40 w 52"/>
                <a:gd name="T23" fmla="*/ 74 h 74"/>
                <a:gd name="T24" fmla="*/ 52 w 52"/>
                <a:gd name="T25" fmla="*/ 74 h 74"/>
                <a:gd name="T26" fmla="*/ 52 w 52"/>
                <a:gd name="T27" fmla="*/ 74 h 74"/>
                <a:gd name="T28" fmla="*/ 52 w 52"/>
                <a:gd name="T29" fmla="*/ 72 h 74"/>
                <a:gd name="T30" fmla="*/ 50 w 52"/>
                <a:gd name="T31" fmla="*/ 72 h 74"/>
                <a:gd name="T32" fmla="*/ 50 w 52"/>
                <a:gd name="T33" fmla="*/ 72 h 74"/>
                <a:gd name="T34" fmla="*/ 38 w 52"/>
                <a:gd name="T35" fmla="*/ 70 h 74"/>
                <a:gd name="T36" fmla="*/ 26 w 52"/>
                <a:gd name="T37" fmla="*/ 64 h 74"/>
                <a:gd name="T38" fmla="*/ 18 w 52"/>
                <a:gd name="T39" fmla="*/ 56 h 74"/>
                <a:gd name="T40" fmla="*/ 12 w 52"/>
                <a:gd name="T41" fmla="*/ 44 h 74"/>
                <a:gd name="T42" fmla="*/ 12 w 52"/>
                <a:gd name="T43" fmla="*/ 44 h 74"/>
                <a:gd name="T44" fmla="*/ 8 w 52"/>
                <a:gd name="T45" fmla="*/ 22 h 74"/>
                <a:gd name="T46" fmla="*/ 6 w 52"/>
                <a:gd name="T47" fmla="*/ 10 h 74"/>
                <a:gd name="T48" fmla="*/ 0 w 52"/>
                <a:gd name="T49" fmla="*/ 0 h 74"/>
                <a:gd name="T50" fmla="*/ 0 w 52"/>
                <a:gd name="T51" fmla="*/ 0 h 74"/>
                <a:gd name="T52" fmla="*/ 0 w 52"/>
                <a:gd name="T53" fmla="*/ 2 h 7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
                <a:gd name="T82" fmla="*/ 0 h 74"/>
                <a:gd name="T83" fmla="*/ 52 w 52"/>
                <a:gd name="T84" fmla="*/ 74 h 7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 h="74">
                  <a:moveTo>
                    <a:pt x="0" y="2"/>
                  </a:moveTo>
                  <a:lnTo>
                    <a:pt x="0" y="2"/>
                  </a:lnTo>
                  <a:lnTo>
                    <a:pt x="2" y="8"/>
                  </a:lnTo>
                  <a:lnTo>
                    <a:pt x="4" y="14"/>
                  </a:lnTo>
                  <a:lnTo>
                    <a:pt x="6" y="28"/>
                  </a:lnTo>
                  <a:lnTo>
                    <a:pt x="8" y="42"/>
                  </a:lnTo>
                  <a:lnTo>
                    <a:pt x="10" y="50"/>
                  </a:lnTo>
                  <a:lnTo>
                    <a:pt x="14" y="56"/>
                  </a:lnTo>
                  <a:lnTo>
                    <a:pt x="22" y="64"/>
                  </a:lnTo>
                  <a:lnTo>
                    <a:pt x="30" y="70"/>
                  </a:lnTo>
                  <a:lnTo>
                    <a:pt x="40" y="74"/>
                  </a:lnTo>
                  <a:lnTo>
                    <a:pt x="52" y="74"/>
                  </a:lnTo>
                  <a:lnTo>
                    <a:pt x="52" y="72"/>
                  </a:lnTo>
                  <a:lnTo>
                    <a:pt x="50" y="72"/>
                  </a:lnTo>
                  <a:lnTo>
                    <a:pt x="38" y="70"/>
                  </a:lnTo>
                  <a:lnTo>
                    <a:pt x="26" y="64"/>
                  </a:lnTo>
                  <a:lnTo>
                    <a:pt x="18" y="56"/>
                  </a:lnTo>
                  <a:lnTo>
                    <a:pt x="12" y="44"/>
                  </a:lnTo>
                  <a:lnTo>
                    <a:pt x="8" y="22"/>
                  </a:lnTo>
                  <a:lnTo>
                    <a:pt x="6" y="10"/>
                  </a:lnTo>
                  <a:lnTo>
                    <a:pt x="0" y="0"/>
                  </a:lnTo>
                  <a:lnTo>
                    <a:pt x="0" y="2"/>
                  </a:lnTo>
                </a:path>
              </a:pathLst>
            </a:custGeom>
            <a:noFill/>
            <a:ln w="9525">
              <a:noFill/>
              <a:round/>
              <a:headEnd/>
              <a:tailEnd/>
            </a:ln>
          </p:spPr>
          <p:txBody>
            <a:bodyPr/>
            <a:lstStyle/>
            <a:p>
              <a:endParaRPr lang="fr-FR">
                <a:latin typeface="Calibri" pitchFamily="34" charset="0"/>
              </a:endParaRPr>
            </a:p>
          </p:txBody>
        </p:sp>
        <p:sp>
          <p:nvSpPr>
            <p:cNvPr id="205" name="Freeform 53"/>
            <p:cNvSpPr>
              <a:spLocks/>
            </p:cNvSpPr>
            <p:nvPr/>
          </p:nvSpPr>
          <p:spPr bwMode="auto">
            <a:xfrm>
              <a:off x="2873" y="2590"/>
              <a:ext cx="86" cy="46"/>
            </a:xfrm>
            <a:custGeom>
              <a:avLst/>
              <a:gdLst>
                <a:gd name="T0" fmla="*/ 6 w 86"/>
                <a:gd name="T1" fmla="*/ 2 h 46"/>
                <a:gd name="T2" fmla="*/ 6 w 86"/>
                <a:gd name="T3" fmla="*/ 0 h 46"/>
                <a:gd name="T4" fmla="*/ 6 w 86"/>
                <a:gd name="T5" fmla="*/ 0 h 46"/>
                <a:gd name="T6" fmla="*/ 6 w 86"/>
                <a:gd name="T7" fmla="*/ 4 h 46"/>
                <a:gd name="T8" fmla="*/ 6 w 86"/>
                <a:gd name="T9" fmla="*/ 4 h 46"/>
                <a:gd name="T10" fmla="*/ 10 w 86"/>
                <a:gd name="T11" fmla="*/ 2 h 46"/>
                <a:gd name="T12" fmla="*/ 16 w 86"/>
                <a:gd name="T13" fmla="*/ 4 h 46"/>
                <a:gd name="T14" fmla="*/ 26 w 86"/>
                <a:gd name="T15" fmla="*/ 10 h 46"/>
                <a:gd name="T16" fmla="*/ 26 w 86"/>
                <a:gd name="T17" fmla="*/ 10 h 46"/>
                <a:gd name="T18" fmla="*/ 36 w 86"/>
                <a:gd name="T19" fmla="*/ 12 h 46"/>
                <a:gd name="T20" fmla="*/ 46 w 86"/>
                <a:gd name="T21" fmla="*/ 16 h 46"/>
                <a:gd name="T22" fmla="*/ 46 w 86"/>
                <a:gd name="T23" fmla="*/ 16 h 46"/>
                <a:gd name="T24" fmla="*/ 58 w 86"/>
                <a:gd name="T25" fmla="*/ 20 h 46"/>
                <a:gd name="T26" fmla="*/ 68 w 86"/>
                <a:gd name="T27" fmla="*/ 26 h 46"/>
                <a:gd name="T28" fmla="*/ 78 w 86"/>
                <a:gd name="T29" fmla="*/ 36 h 46"/>
                <a:gd name="T30" fmla="*/ 86 w 86"/>
                <a:gd name="T31" fmla="*/ 46 h 46"/>
                <a:gd name="T32" fmla="*/ 86 w 86"/>
                <a:gd name="T33" fmla="*/ 46 h 46"/>
                <a:gd name="T34" fmla="*/ 86 w 86"/>
                <a:gd name="T35" fmla="*/ 46 h 46"/>
                <a:gd name="T36" fmla="*/ 86 w 86"/>
                <a:gd name="T37" fmla="*/ 46 h 46"/>
                <a:gd name="T38" fmla="*/ 76 w 86"/>
                <a:gd name="T39" fmla="*/ 34 h 46"/>
                <a:gd name="T40" fmla="*/ 68 w 86"/>
                <a:gd name="T41" fmla="*/ 24 h 46"/>
                <a:gd name="T42" fmla="*/ 56 w 86"/>
                <a:gd name="T43" fmla="*/ 16 h 46"/>
                <a:gd name="T44" fmla="*/ 44 w 86"/>
                <a:gd name="T45" fmla="*/ 12 h 46"/>
                <a:gd name="T46" fmla="*/ 44 w 86"/>
                <a:gd name="T47" fmla="*/ 12 h 46"/>
                <a:gd name="T48" fmla="*/ 16 w 86"/>
                <a:gd name="T49" fmla="*/ 2 h 46"/>
                <a:gd name="T50" fmla="*/ 16 w 86"/>
                <a:gd name="T51" fmla="*/ 2 h 46"/>
                <a:gd name="T52" fmla="*/ 8 w 86"/>
                <a:gd name="T53" fmla="*/ 0 h 46"/>
                <a:gd name="T54" fmla="*/ 6 w 86"/>
                <a:gd name="T55" fmla="*/ 0 h 46"/>
                <a:gd name="T56" fmla="*/ 2 w 86"/>
                <a:gd name="T57" fmla="*/ 2 h 46"/>
                <a:gd name="T58" fmla="*/ 2 w 86"/>
                <a:gd name="T59" fmla="*/ 2 h 46"/>
                <a:gd name="T60" fmla="*/ 0 w 86"/>
                <a:gd name="T61" fmla="*/ 4 h 46"/>
                <a:gd name="T62" fmla="*/ 0 w 86"/>
                <a:gd name="T63" fmla="*/ 4 h 46"/>
                <a:gd name="T64" fmla="*/ 4 w 86"/>
                <a:gd name="T65" fmla="*/ 6 h 46"/>
                <a:gd name="T66" fmla="*/ 8 w 86"/>
                <a:gd name="T67" fmla="*/ 4 h 46"/>
                <a:gd name="T68" fmla="*/ 8 w 86"/>
                <a:gd name="T69" fmla="*/ 4 h 46"/>
                <a:gd name="T70" fmla="*/ 6 w 86"/>
                <a:gd name="T71" fmla="*/ 2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46"/>
                <a:gd name="T110" fmla="*/ 86 w 86"/>
                <a:gd name="T111" fmla="*/ 46 h 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46">
                  <a:moveTo>
                    <a:pt x="6" y="2"/>
                  </a:moveTo>
                  <a:lnTo>
                    <a:pt x="6" y="0"/>
                  </a:lnTo>
                  <a:lnTo>
                    <a:pt x="6" y="4"/>
                  </a:lnTo>
                  <a:lnTo>
                    <a:pt x="10" y="2"/>
                  </a:lnTo>
                  <a:lnTo>
                    <a:pt x="16" y="4"/>
                  </a:lnTo>
                  <a:lnTo>
                    <a:pt x="26" y="10"/>
                  </a:lnTo>
                  <a:lnTo>
                    <a:pt x="36" y="12"/>
                  </a:lnTo>
                  <a:lnTo>
                    <a:pt x="46" y="16"/>
                  </a:lnTo>
                  <a:lnTo>
                    <a:pt x="58" y="20"/>
                  </a:lnTo>
                  <a:lnTo>
                    <a:pt x="68" y="26"/>
                  </a:lnTo>
                  <a:lnTo>
                    <a:pt x="78" y="36"/>
                  </a:lnTo>
                  <a:lnTo>
                    <a:pt x="86" y="46"/>
                  </a:lnTo>
                  <a:lnTo>
                    <a:pt x="76" y="34"/>
                  </a:lnTo>
                  <a:lnTo>
                    <a:pt x="68" y="24"/>
                  </a:lnTo>
                  <a:lnTo>
                    <a:pt x="56" y="16"/>
                  </a:lnTo>
                  <a:lnTo>
                    <a:pt x="44" y="12"/>
                  </a:lnTo>
                  <a:lnTo>
                    <a:pt x="16" y="2"/>
                  </a:lnTo>
                  <a:lnTo>
                    <a:pt x="8" y="0"/>
                  </a:lnTo>
                  <a:lnTo>
                    <a:pt x="6" y="0"/>
                  </a:lnTo>
                  <a:lnTo>
                    <a:pt x="2" y="2"/>
                  </a:lnTo>
                  <a:lnTo>
                    <a:pt x="0" y="4"/>
                  </a:lnTo>
                  <a:lnTo>
                    <a:pt x="4" y="6"/>
                  </a:lnTo>
                  <a:lnTo>
                    <a:pt x="8" y="4"/>
                  </a:lnTo>
                  <a:lnTo>
                    <a:pt x="6"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206" name="Freeform 54"/>
            <p:cNvSpPr>
              <a:spLocks/>
            </p:cNvSpPr>
            <p:nvPr/>
          </p:nvSpPr>
          <p:spPr bwMode="auto">
            <a:xfrm>
              <a:off x="2873" y="2590"/>
              <a:ext cx="86" cy="46"/>
            </a:xfrm>
            <a:custGeom>
              <a:avLst/>
              <a:gdLst>
                <a:gd name="T0" fmla="*/ 6 w 86"/>
                <a:gd name="T1" fmla="*/ 2 h 46"/>
                <a:gd name="T2" fmla="*/ 6 w 86"/>
                <a:gd name="T3" fmla="*/ 0 h 46"/>
                <a:gd name="T4" fmla="*/ 6 w 86"/>
                <a:gd name="T5" fmla="*/ 0 h 46"/>
                <a:gd name="T6" fmla="*/ 6 w 86"/>
                <a:gd name="T7" fmla="*/ 4 h 46"/>
                <a:gd name="T8" fmla="*/ 6 w 86"/>
                <a:gd name="T9" fmla="*/ 4 h 46"/>
                <a:gd name="T10" fmla="*/ 10 w 86"/>
                <a:gd name="T11" fmla="*/ 2 h 46"/>
                <a:gd name="T12" fmla="*/ 16 w 86"/>
                <a:gd name="T13" fmla="*/ 4 h 46"/>
                <a:gd name="T14" fmla="*/ 26 w 86"/>
                <a:gd name="T15" fmla="*/ 10 h 46"/>
                <a:gd name="T16" fmla="*/ 26 w 86"/>
                <a:gd name="T17" fmla="*/ 10 h 46"/>
                <a:gd name="T18" fmla="*/ 36 w 86"/>
                <a:gd name="T19" fmla="*/ 12 h 46"/>
                <a:gd name="T20" fmla="*/ 46 w 86"/>
                <a:gd name="T21" fmla="*/ 16 h 46"/>
                <a:gd name="T22" fmla="*/ 46 w 86"/>
                <a:gd name="T23" fmla="*/ 16 h 46"/>
                <a:gd name="T24" fmla="*/ 58 w 86"/>
                <a:gd name="T25" fmla="*/ 20 h 46"/>
                <a:gd name="T26" fmla="*/ 68 w 86"/>
                <a:gd name="T27" fmla="*/ 26 h 46"/>
                <a:gd name="T28" fmla="*/ 78 w 86"/>
                <a:gd name="T29" fmla="*/ 36 h 46"/>
                <a:gd name="T30" fmla="*/ 86 w 86"/>
                <a:gd name="T31" fmla="*/ 46 h 46"/>
                <a:gd name="T32" fmla="*/ 86 w 86"/>
                <a:gd name="T33" fmla="*/ 46 h 46"/>
                <a:gd name="T34" fmla="*/ 86 w 86"/>
                <a:gd name="T35" fmla="*/ 46 h 46"/>
                <a:gd name="T36" fmla="*/ 86 w 86"/>
                <a:gd name="T37" fmla="*/ 46 h 46"/>
                <a:gd name="T38" fmla="*/ 76 w 86"/>
                <a:gd name="T39" fmla="*/ 34 h 46"/>
                <a:gd name="T40" fmla="*/ 68 w 86"/>
                <a:gd name="T41" fmla="*/ 24 h 46"/>
                <a:gd name="T42" fmla="*/ 56 w 86"/>
                <a:gd name="T43" fmla="*/ 16 h 46"/>
                <a:gd name="T44" fmla="*/ 44 w 86"/>
                <a:gd name="T45" fmla="*/ 12 h 46"/>
                <a:gd name="T46" fmla="*/ 44 w 86"/>
                <a:gd name="T47" fmla="*/ 12 h 46"/>
                <a:gd name="T48" fmla="*/ 16 w 86"/>
                <a:gd name="T49" fmla="*/ 2 h 46"/>
                <a:gd name="T50" fmla="*/ 16 w 86"/>
                <a:gd name="T51" fmla="*/ 2 h 46"/>
                <a:gd name="T52" fmla="*/ 8 w 86"/>
                <a:gd name="T53" fmla="*/ 0 h 46"/>
                <a:gd name="T54" fmla="*/ 6 w 86"/>
                <a:gd name="T55" fmla="*/ 0 h 46"/>
                <a:gd name="T56" fmla="*/ 2 w 86"/>
                <a:gd name="T57" fmla="*/ 2 h 46"/>
                <a:gd name="T58" fmla="*/ 2 w 86"/>
                <a:gd name="T59" fmla="*/ 2 h 46"/>
                <a:gd name="T60" fmla="*/ 0 w 86"/>
                <a:gd name="T61" fmla="*/ 4 h 46"/>
                <a:gd name="T62" fmla="*/ 0 w 86"/>
                <a:gd name="T63" fmla="*/ 4 h 46"/>
                <a:gd name="T64" fmla="*/ 4 w 86"/>
                <a:gd name="T65" fmla="*/ 6 h 46"/>
                <a:gd name="T66" fmla="*/ 8 w 86"/>
                <a:gd name="T67" fmla="*/ 4 h 46"/>
                <a:gd name="T68" fmla="*/ 8 w 86"/>
                <a:gd name="T69" fmla="*/ 4 h 46"/>
                <a:gd name="T70" fmla="*/ 6 w 86"/>
                <a:gd name="T71" fmla="*/ 2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46"/>
                <a:gd name="T110" fmla="*/ 86 w 86"/>
                <a:gd name="T111" fmla="*/ 46 h 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46">
                  <a:moveTo>
                    <a:pt x="6" y="2"/>
                  </a:moveTo>
                  <a:lnTo>
                    <a:pt x="6" y="0"/>
                  </a:lnTo>
                  <a:lnTo>
                    <a:pt x="6" y="4"/>
                  </a:lnTo>
                  <a:lnTo>
                    <a:pt x="10" y="2"/>
                  </a:lnTo>
                  <a:lnTo>
                    <a:pt x="16" y="4"/>
                  </a:lnTo>
                  <a:lnTo>
                    <a:pt x="26" y="10"/>
                  </a:lnTo>
                  <a:lnTo>
                    <a:pt x="36" y="12"/>
                  </a:lnTo>
                  <a:lnTo>
                    <a:pt x="46" y="16"/>
                  </a:lnTo>
                  <a:lnTo>
                    <a:pt x="58" y="20"/>
                  </a:lnTo>
                  <a:lnTo>
                    <a:pt x="68" y="26"/>
                  </a:lnTo>
                  <a:lnTo>
                    <a:pt x="78" y="36"/>
                  </a:lnTo>
                  <a:lnTo>
                    <a:pt x="86" y="46"/>
                  </a:lnTo>
                  <a:lnTo>
                    <a:pt x="76" y="34"/>
                  </a:lnTo>
                  <a:lnTo>
                    <a:pt x="68" y="24"/>
                  </a:lnTo>
                  <a:lnTo>
                    <a:pt x="56" y="16"/>
                  </a:lnTo>
                  <a:lnTo>
                    <a:pt x="44" y="12"/>
                  </a:lnTo>
                  <a:lnTo>
                    <a:pt x="16" y="2"/>
                  </a:lnTo>
                  <a:lnTo>
                    <a:pt x="8" y="0"/>
                  </a:lnTo>
                  <a:lnTo>
                    <a:pt x="6" y="0"/>
                  </a:lnTo>
                  <a:lnTo>
                    <a:pt x="2" y="2"/>
                  </a:lnTo>
                  <a:lnTo>
                    <a:pt x="0" y="4"/>
                  </a:lnTo>
                  <a:lnTo>
                    <a:pt x="4" y="6"/>
                  </a:lnTo>
                  <a:lnTo>
                    <a:pt x="8" y="4"/>
                  </a:lnTo>
                  <a:lnTo>
                    <a:pt x="6" y="2"/>
                  </a:lnTo>
                </a:path>
              </a:pathLst>
            </a:custGeom>
            <a:noFill/>
            <a:ln w="9525">
              <a:noFill/>
              <a:round/>
              <a:headEnd/>
              <a:tailEnd/>
            </a:ln>
          </p:spPr>
          <p:txBody>
            <a:bodyPr/>
            <a:lstStyle/>
            <a:p>
              <a:endParaRPr lang="fr-FR">
                <a:latin typeface="Calibri" pitchFamily="34" charset="0"/>
              </a:endParaRPr>
            </a:p>
          </p:txBody>
        </p:sp>
        <p:sp>
          <p:nvSpPr>
            <p:cNvPr id="207" name="Freeform 55"/>
            <p:cNvSpPr>
              <a:spLocks/>
            </p:cNvSpPr>
            <p:nvPr/>
          </p:nvSpPr>
          <p:spPr bwMode="auto">
            <a:xfrm>
              <a:off x="2935" y="2598"/>
              <a:ext cx="78" cy="34"/>
            </a:xfrm>
            <a:custGeom>
              <a:avLst/>
              <a:gdLst>
                <a:gd name="T0" fmla="*/ 28 w 78"/>
                <a:gd name="T1" fmla="*/ 30 h 34"/>
                <a:gd name="T2" fmla="*/ 28 w 78"/>
                <a:gd name="T3" fmla="*/ 30 h 34"/>
                <a:gd name="T4" fmla="*/ 6 w 78"/>
                <a:gd name="T5" fmla="*/ 8 h 34"/>
                <a:gd name="T6" fmla="*/ 6 w 78"/>
                <a:gd name="T7" fmla="*/ 8 h 34"/>
                <a:gd name="T8" fmla="*/ 4 w 78"/>
                <a:gd name="T9" fmla="*/ 4 h 34"/>
                <a:gd name="T10" fmla="*/ 2 w 78"/>
                <a:gd name="T11" fmla="*/ 4 h 34"/>
                <a:gd name="T12" fmla="*/ 6 w 78"/>
                <a:gd name="T13" fmla="*/ 4 h 34"/>
                <a:gd name="T14" fmla="*/ 6 w 78"/>
                <a:gd name="T15" fmla="*/ 4 h 34"/>
                <a:gd name="T16" fmla="*/ 18 w 78"/>
                <a:gd name="T17" fmla="*/ 6 h 34"/>
                <a:gd name="T18" fmla="*/ 18 w 78"/>
                <a:gd name="T19" fmla="*/ 6 h 34"/>
                <a:gd name="T20" fmla="*/ 34 w 78"/>
                <a:gd name="T21" fmla="*/ 12 h 34"/>
                <a:gd name="T22" fmla="*/ 48 w 78"/>
                <a:gd name="T23" fmla="*/ 18 h 34"/>
                <a:gd name="T24" fmla="*/ 62 w 78"/>
                <a:gd name="T25" fmla="*/ 26 h 34"/>
                <a:gd name="T26" fmla="*/ 76 w 78"/>
                <a:gd name="T27" fmla="*/ 34 h 34"/>
                <a:gd name="T28" fmla="*/ 76 w 78"/>
                <a:gd name="T29" fmla="*/ 34 h 34"/>
                <a:gd name="T30" fmla="*/ 78 w 78"/>
                <a:gd name="T31" fmla="*/ 34 h 34"/>
                <a:gd name="T32" fmla="*/ 78 w 78"/>
                <a:gd name="T33" fmla="*/ 34 h 34"/>
                <a:gd name="T34" fmla="*/ 78 w 78"/>
                <a:gd name="T35" fmla="*/ 34 h 34"/>
                <a:gd name="T36" fmla="*/ 70 w 78"/>
                <a:gd name="T37" fmla="*/ 26 h 34"/>
                <a:gd name="T38" fmla="*/ 62 w 78"/>
                <a:gd name="T39" fmla="*/ 20 h 34"/>
                <a:gd name="T40" fmla="*/ 44 w 78"/>
                <a:gd name="T41" fmla="*/ 12 h 34"/>
                <a:gd name="T42" fmla="*/ 26 w 78"/>
                <a:gd name="T43" fmla="*/ 6 h 34"/>
                <a:gd name="T44" fmla="*/ 6 w 78"/>
                <a:gd name="T45" fmla="*/ 2 h 34"/>
                <a:gd name="T46" fmla="*/ 6 w 78"/>
                <a:gd name="T47" fmla="*/ 2 h 34"/>
                <a:gd name="T48" fmla="*/ 2 w 78"/>
                <a:gd name="T49" fmla="*/ 0 h 34"/>
                <a:gd name="T50" fmla="*/ 0 w 78"/>
                <a:gd name="T51" fmla="*/ 2 h 34"/>
                <a:gd name="T52" fmla="*/ 0 w 78"/>
                <a:gd name="T53" fmla="*/ 4 h 34"/>
                <a:gd name="T54" fmla="*/ 0 w 78"/>
                <a:gd name="T55" fmla="*/ 4 h 34"/>
                <a:gd name="T56" fmla="*/ 8 w 78"/>
                <a:gd name="T57" fmla="*/ 12 h 34"/>
                <a:gd name="T58" fmla="*/ 8 w 78"/>
                <a:gd name="T59" fmla="*/ 12 h 34"/>
                <a:gd name="T60" fmla="*/ 28 w 78"/>
                <a:gd name="T61" fmla="*/ 32 h 34"/>
                <a:gd name="T62" fmla="*/ 28 w 78"/>
                <a:gd name="T63" fmla="*/ 32 h 34"/>
                <a:gd name="T64" fmla="*/ 28 w 78"/>
                <a:gd name="T65" fmla="*/ 30 h 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8"/>
                <a:gd name="T100" fmla="*/ 0 h 34"/>
                <a:gd name="T101" fmla="*/ 78 w 78"/>
                <a:gd name="T102" fmla="*/ 34 h 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8" h="34">
                  <a:moveTo>
                    <a:pt x="28" y="30"/>
                  </a:moveTo>
                  <a:lnTo>
                    <a:pt x="28" y="30"/>
                  </a:lnTo>
                  <a:lnTo>
                    <a:pt x="6" y="8"/>
                  </a:lnTo>
                  <a:lnTo>
                    <a:pt x="4" y="4"/>
                  </a:lnTo>
                  <a:lnTo>
                    <a:pt x="2" y="4"/>
                  </a:lnTo>
                  <a:lnTo>
                    <a:pt x="6" y="4"/>
                  </a:lnTo>
                  <a:lnTo>
                    <a:pt x="18" y="6"/>
                  </a:lnTo>
                  <a:lnTo>
                    <a:pt x="34" y="12"/>
                  </a:lnTo>
                  <a:lnTo>
                    <a:pt x="48" y="18"/>
                  </a:lnTo>
                  <a:lnTo>
                    <a:pt x="62" y="26"/>
                  </a:lnTo>
                  <a:lnTo>
                    <a:pt x="76" y="34"/>
                  </a:lnTo>
                  <a:lnTo>
                    <a:pt x="78" y="34"/>
                  </a:lnTo>
                  <a:lnTo>
                    <a:pt x="70" y="26"/>
                  </a:lnTo>
                  <a:lnTo>
                    <a:pt x="62" y="20"/>
                  </a:lnTo>
                  <a:lnTo>
                    <a:pt x="44" y="12"/>
                  </a:lnTo>
                  <a:lnTo>
                    <a:pt x="26" y="6"/>
                  </a:lnTo>
                  <a:lnTo>
                    <a:pt x="6" y="2"/>
                  </a:lnTo>
                  <a:lnTo>
                    <a:pt x="2" y="0"/>
                  </a:lnTo>
                  <a:lnTo>
                    <a:pt x="0" y="2"/>
                  </a:lnTo>
                  <a:lnTo>
                    <a:pt x="0" y="4"/>
                  </a:lnTo>
                  <a:lnTo>
                    <a:pt x="8" y="12"/>
                  </a:lnTo>
                  <a:lnTo>
                    <a:pt x="28" y="32"/>
                  </a:lnTo>
                  <a:lnTo>
                    <a:pt x="28" y="30"/>
                  </a:lnTo>
                  <a:close/>
                </a:path>
              </a:pathLst>
            </a:custGeom>
            <a:solidFill>
              <a:srgbClr val="000000"/>
            </a:solidFill>
            <a:ln w="9525">
              <a:noFill/>
              <a:round/>
              <a:headEnd/>
              <a:tailEnd/>
            </a:ln>
          </p:spPr>
          <p:txBody>
            <a:bodyPr/>
            <a:lstStyle/>
            <a:p>
              <a:endParaRPr lang="fr-FR">
                <a:latin typeface="Calibri" pitchFamily="34" charset="0"/>
              </a:endParaRPr>
            </a:p>
          </p:txBody>
        </p:sp>
        <p:sp>
          <p:nvSpPr>
            <p:cNvPr id="208" name="Freeform 56"/>
            <p:cNvSpPr>
              <a:spLocks/>
            </p:cNvSpPr>
            <p:nvPr/>
          </p:nvSpPr>
          <p:spPr bwMode="auto">
            <a:xfrm>
              <a:off x="2935" y="2598"/>
              <a:ext cx="78" cy="34"/>
            </a:xfrm>
            <a:custGeom>
              <a:avLst/>
              <a:gdLst>
                <a:gd name="T0" fmla="*/ 28 w 78"/>
                <a:gd name="T1" fmla="*/ 30 h 34"/>
                <a:gd name="T2" fmla="*/ 28 w 78"/>
                <a:gd name="T3" fmla="*/ 30 h 34"/>
                <a:gd name="T4" fmla="*/ 6 w 78"/>
                <a:gd name="T5" fmla="*/ 8 h 34"/>
                <a:gd name="T6" fmla="*/ 6 w 78"/>
                <a:gd name="T7" fmla="*/ 8 h 34"/>
                <a:gd name="T8" fmla="*/ 4 w 78"/>
                <a:gd name="T9" fmla="*/ 4 h 34"/>
                <a:gd name="T10" fmla="*/ 2 w 78"/>
                <a:gd name="T11" fmla="*/ 4 h 34"/>
                <a:gd name="T12" fmla="*/ 6 w 78"/>
                <a:gd name="T13" fmla="*/ 4 h 34"/>
                <a:gd name="T14" fmla="*/ 6 w 78"/>
                <a:gd name="T15" fmla="*/ 4 h 34"/>
                <a:gd name="T16" fmla="*/ 18 w 78"/>
                <a:gd name="T17" fmla="*/ 6 h 34"/>
                <a:gd name="T18" fmla="*/ 18 w 78"/>
                <a:gd name="T19" fmla="*/ 6 h 34"/>
                <a:gd name="T20" fmla="*/ 34 w 78"/>
                <a:gd name="T21" fmla="*/ 12 h 34"/>
                <a:gd name="T22" fmla="*/ 48 w 78"/>
                <a:gd name="T23" fmla="*/ 18 h 34"/>
                <a:gd name="T24" fmla="*/ 62 w 78"/>
                <a:gd name="T25" fmla="*/ 26 h 34"/>
                <a:gd name="T26" fmla="*/ 76 w 78"/>
                <a:gd name="T27" fmla="*/ 34 h 34"/>
                <a:gd name="T28" fmla="*/ 76 w 78"/>
                <a:gd name="T29" fmla="*/ 34 h 34"/>
                <a:gd name="T30" fmla="*/ 78 w 78"/>
                <a:gd name="T31" fmla="*/ 34 h 34"/>
                <a:gd name="T32" fmla="*/ 78 w 78"/>
                <a:gd name="T33" fmla="*/ 34 h 34"/>
                <a:gd name="T34" fmla="*/ 78 w 78"/>
                <a:gd name="T35" fmla="*/ 34 h 34"/>
                <a:gd name="T36" fmla="*/ 70 w 78"/>
                <a:gd name="T37" fmla="*/ 26 h 34"/>
                <a:gd name="T38" fmla="*/ 62 w 78"/>
                <a:gd name="T39" fmla="*/ 20 h 34"/>
                <a:gd name="T40" fmla="*/ 44 w 78"/>
                <a:gd name="T41" fmla="*/ 12 h 34"/>
                <a:gd name="T42" fmla="*/ 26 w 78"/>
                <a:gd name="T43" fmla="*/ 6 h 34"/>
                <a:gd name="T44" fmla="*/ 6 w 78"/>
                <a:gd name="T45" fmla="*/ 2 h 34"/>
                <a:gd name="T46" fmla="*/ 6 w 78"/>
                <a:gd name="T47" fmla="*/ 2 h 34"/>
                <a:gd name="T48" fmla="*/ 2 w 78"/>
                <a:gd name="T49" fmla="*/ 0 h 34"/>
                <a:gd name="T50" fmla="*/ 0 w 78"/>
                <a:gd name="T51" fmla="*/ 2 h 34"/>
                <a:gd name="T52" fmla="*/ 0 w 78"/>
                <a:gd name="T53" fmla="*/ 4 h 34"/>
                <a:gd name="T54" fmla="*/ 0 w 78"/>
                <a:gd name="T55" fmla="*/ 4 h 34"/>
                <a:gd name="T56" fmla="*/ 8 w 78"/>
                <a:gd name="T57" fmla="*/ 12 h 34"/>
                <a:gd name="T58" fmla="*/ 8 w 78"/>
                <a:gd name="T59" fmla="*/ 12 h 34"/>
                <a:gd name="T60" fmla="*/ 28 w 78"/>
                <a:gd name="T61" fmla="*/ 32 h 34"/>
                <a:gd name="T62" fmla="*/ 28 w 78"/>
                <a:gd name="T63" fmla="*/ 32 h 34"/>
                <a:gd name="T64" fmla="*/ 28 w 78"/>
                <a:gd name="T65" fmla="*/ 30 h 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8"/>
                <a:gd name="T100" fmla="*/ 0 h 34"/>
                <a:gd name="T101" fmla="*/ 78 w 78"/>
                <a:gd name="T102" fmla="*/ 34 h 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8" h="34">
                  <a:moveTo>
                    <a:pt x="28" y="30"/>
                  </a:moveTo>
                  <a:lnTo>
                    <a:pt x="28" y="30"/>
                  </a:lnTo>
                  <a:lnTo>
                    <a:pt x="6" y="8"/>
                  </a:lnTo>
                  <a:lnTo>
                    <a:pt x="4" y="4"/>
                  </a:lnTo>
                  <a:lnTo>
                    <a:pt x="2" y="4"/>
                  </a:lnTo>
                  <a:lnTo>
                    <a:pt x="6" y="4"/>
                  </a:lnTo>
                  <a:lnTo>
                    <a:pt x="18" y="6"/>
                  </a:lnTo>
                  <a:lnTo>
                    <a:pt x="34" y="12"/>
                  </a:lnTo>
                  <a:lnTo>
                    <a:pt x="48" y="18"/>
                  </a:lnTo>
                  <a:lnTo>
                    <a:pt x="62" y="26"/>
                  </a:lnTo>
                  <a:lnTo>
                    <a:pt x="76" y="34"/>
                  </a:lnTo>
                  <a:lnTo>
                    <a:pt x="78" y="34"/>
                  </a:lnTo>
                  <a:lnTo>
                    <a:pt x="70" y="26"/>
                  </a:lnTo>
                  <a:lnTo>
                    <a:pt x="62" y="20"/>
                  </a:lnTo>
                  <a:lnTo>
                    <a:pt x="44" y="12"/>
                  </a:lnTo>
                  <a:lnTo>
                    <a:pt x="26" y="6"/>
                  </a:lnTo>
                  <a:lnTo>
                    <a:pt x="6" y="2"/>
                  </a:lnTo>
                  <a:lnTo>
                    <a:pt x="2" y="0"/>
                  </a:lnTo>
                  <a:lnTo>
                    <a:pt x="0" y="2"/>
                  </a:lnTo>
                  <a:lnTo>
                    <a:pt x="0" y="4"/>
                  </a:lnTo>
                  <a:lnTo>
                    <a:pt x="8" y="12"/>
                  </a:lnTo>
                  <a:lnTo>
                    <a:pt x="28" y="32"/>
                  </a:lnTo>
                  <a:lnTo>
                    <a:pt x="28" y="30"/>
                  </a:lnTo>
                </a:path>
              </a:pathLst>
            </a:custGeom>
            <a:noFill/>
            <a:ln w="9525">
              <a:noFill/>
              <a:round/>
              <a:headEnd/>
              <a:tailEnd/>
            </a:ln>
          </p:spPr>
          <p:txBody>
            <a:bodyPr/>
            <a:lstStyle/>
            <a:p>
              <a:endParaRPr lang="fr-FR">
                <a:latin typeface="Calibri" pitchFamily="34" charset="0"/>
              </a:endParaRPr>
            </a:p>
          </p:txBody>
        </p:sp>
        <p:sp>
          <p:nvSpPr>
            <p:cNvPr id="209" name="Freeform 57"/>
            <p:cNvSpPr>
              <a:spLocks/>
            </p:cNvSpPr>
            <p:nvPr/>
          </p:nvSpPr>
          <p:spPr bwMode="auto">
            <a:xfrm>
              <a:off x="2911" y="2578"/>
              <a:ext cx="124" cy="80"/>
            </a:xfrm>
            <a:custGeom>
              <a:avLst/>
              <a:gdLst>
                <a:gd name="T0" fmla="*/ 0 w 124"/>
                <a:gd name="T1" fmla="*/ 0 h 80"/>
                <a:gd name="T2" fmla="*/ 0 w 124"/>
                <a:gd name="T3" fmla="*/ 0 h 80"/>
                <a:gd name="T4" fmla="*/ 16 w 124"/>
                <a:gd name="T5" fmla="*/ 6 h 80"/>
                <a:gd name="T6" fmla="*/ 34 w 124"/>
                <a:gd name="T7" fmla="*/ 12 h 80"/>
                <a:gd name="T8" fmla="*/ 34 w 124"/>
                <a:gd name="T9" fmla="*/ 12 h 80"/>
                <a:gd name="T10" fmla="*/ 52 w 124"/>
                <a:gd name="T11" fmla="*/ 16 h 80"/>
                <a:gd name="T12" fmla="*/ 70 w 124"/>
                <a:gd name="T13" fmla="*/ 22 h 80"/>
                <a:gd name="T14" fmla="*/ 70 w 124"/>
                <a:gd name="T15" fmla="*/ 22 h 80"/>
                <a:gd name="T16" fmla="*/ 80 w 124"/>
                <a:gd name="T17" fmla="*/ 26 h 80"/>
                <a:gd name="T18" fmla="*/ 88 w 124"/>
                <a:gd name="T19" fmla="*/ 32 h 80"/>
                <a:gd name="T20" fmla="*/ 102 w 124"/>
                <a:gd name="T21" fmla="*/ 46 h 80"/>
                <a:gd name="T22" fmla="*/ 114 w 124"/>
                <a:gd name="T23" fmla="*/ 62 h 80"/>
                <a:gd name="T24" fmla="*/ 124 w 124"/>
                <a:gd name="T25" fmla="*/ 80 h 80"/>
                <a:gd name="T26" fmla="*/ 124 w 124"/>
                <a:gd name="T27" fmla="*/ 80 h 80"/>
                <a:gd name="T28" fmla="*/ 124 w 124"/>
                <a:gd name="T29" fmla="*/ 78 h 80"/>
                <a:gd name="T30" fmla="*/ 124 w 124"/>
                <a:gd name="T31" fmla="*/ 78 h 80"/>
                <a:gd name="T32" fmla="*/ 116 w 124"/>
                <a:gd name="T33" fmla="*/ 62 h 80"/>
                <a:gd name="T34" fmla="*/ 106 w 124"/>
                <a:gd name="T35" fmla="*/ 46 h 80"/>
                <a:gd name="T36" fmla="*/ 106 w 124"/>
                <a:gd name="T37" fmla="*/ 46 h 80"/>
                <a:gd name="T38" fmla="*/ 102 w 124"/>
                <a:gd name="T39" fmla="*/ 38 h 80"/>
                <a:gd name="T40" fmla="*/ 94 w 124"/>
                <a:gd name="T41" fmla="*/ 32 h 80"/>
                <a:gd name="T42" fmla="*/ 78 w 124"/>
                <a:gd name="T43" fmla="*/ 22 h 80"/>
                <a:gd name="T44" fmla="*/ 78 w 124"/>
                <a:gd name="T45" fmla="*/ 22 h 80"/>
                <a:gd name="T46" fmla="*/ 70 w 124"/>
                <a:gd name="T47" fmla="*/ 18 h 80"/>
                <a:gd name="T48" fmla="*/ 60 w 124"/>
                <a:gd name="T49" fmla="*/ 14 h 80"/>
                <a:gd name="T50" fmla="*/ 40 w 124"/>
                <a:gd name="T51" fmla="*/ 10 h 80"/>
                <a:gd name="T52" fmla="*/ 20 w 124"/>
                <a:gd name="T53" fmla="*/ 6 h 80"/>
                <a:gd name="T54" fmla="*/ 0 w 124"/>
                <a:gd name="T55" fmla="*/ 0 h 80"/>
                <a:gd name="T56" fmla="*/ 0 w 124"/>
                <a:gd name="T57" fmla="*/ 0 h 80"/>
                <a:gd name="T58" fmla="*/ 0 w 124"/>
                <a:gd name="T59" fmla="*/ 0 h 8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4"/>
                <a:gd name="T91" fmla="*/ 0 h 80"/>
                <a:gd name="T92" fmla="*/ 124 w 124"/>
                <a:gd name="T93" fmla="*/ 80 h 8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4" h="80">
                  <a:moveTo>
                    <a:pt x="0" y="0"/>
                  </a:moveTo>
                  <a:lnTo>
                    <a:pt x="0" y="0"/>
                  </a:lnTo>
                  <a:lnTo>
                    <a:pt x="16" y="6"/>
                  </a:lnTo>
                  <a:lnTo>
                    <a:pt x="34" y="12"/>
                  </a:lnTo>
                  <a:lnTo>
                    <a:pt x="52" y="16"/>
                  </a:lnTo>
                  <a:lnTo>
                    <a:pt x="70" y="22"/>
                  </a:lnTo>
                  <a:lnTo>
                    <a:pt x="80" y="26"/>
                  </a:lnTo>
                  <a:lnTo>
                    <a:pt x="88" y="32"/>
                  </a:lnTo>
                  <a:lnTo>
                    <a:pt x="102" y="46"/>
                  </a:lnTo>
                  <a:lnTo>
                    <a:pt x="114" y="62"/>
                  </a:lnTo>
                  <a:lnTo>
                    <a:pt x="124" y="80"/>
                  </a:lnTo>
                  <a:lnTo>
                    <a:pt x="124" y="78"/>
                  </a:lnTo>
                  <a:lnTo>
                    <a:pt x="116" y="62"/>
                  </a:lnTo>
                  <a:lnTo>
                    <a:pt x="106" y="46"/>
                  </a:lnTo>
                  <a:lnTo>
                    <a:pt x="102" y="38"/>
                  </a:lnTo>
                  <a:lnTo>
                    <a:pt x="94" y="32"/>
                  </a:lnTo>
                  <a:lnTo>
                    <a:pt x="78" y="22"/>
                  </a:lnTo>
                  <a:lnTo>
                    <a:pt x="70" y="18"/>
                  </a:lnTo>
                  <a:lnTo>
                    <a:pt x="60" y="14"/>
                  </a:lnTo>
                  <a:lnTo>
                    <a:pt x="40" y="10"/>
                  </a:lnTo>
                  <a:lnTo>
                    <a:pt x="20" y="6"/>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210" name="Freeform 58"/>
            <p:cNvSpPr>
              <a:spLocks/>
            </p:cNvSpPr>
            <p:nvPr/>
          </p:nvSpPr>
          <p:spPr bwMode="auto">
            <a:xfrm>
              <a:off x="2911" y="2578"/>
              <a:ext cx="124" cy="80"/>
            </a:xfrm>
            <a:custGeom>
              <a:avLst/>
              <a:gdLst>
                <a:gd name="T0" fmla="*/ 0 w 124"/>
                <a:gd name="T1" fmla="*/ 0 h 80"/>
                <a:gd name="T2" fmla="*/ 0 w 124"/>
                <a:gd name="T3" fmla="*/ 0 h 80"/>
                <a:gd name="T4" fmla="*/ 16 w 124"/>
                <a:gd name="T5" fmla="*/ 6 h 80"/>
                <a:gd name="T6" fmla="*/ 34 w 124"/>
                <a:gd name="T7" fmla="*/ 12 h 80"/>
                <a:gd name="T8" fmla="*/ 34 w 124"/>
                <a:gd name="T9" fmla="*/ 12 h 80"/>
                <a:gd name="T10" fmla="*/ 52 w 124"/>
                <a:gd name="T11" fmla="*/ 16 h 80"/>
                <a:gd name="T12" fmla="*/ 70 w 124"/>
                <a:gd name="T13" fmla="*/ 22 h 80"/>
                <a:gd name="T14" fmla="*/ 70 w 124"/>
                <a:gd name="T15" fmla="*/ 22 h 80"/>
                <a:gd name="T16" fmla="*/ 80 w 124"/>
                <a:gd name="T17" fmla="*/ 26 h 80"/>
                <a:gd name="T18" fmla="*/ 88 w 124"/>
                <a:gd name="T19" fmla="*/ 32 h 80"/>
                <a:gd name="T20" fmla="*/ 102 w 124"/>
                <a:gd name="T21" fmla="*/ 46 h 80"/>
                <a:gd name="T22" fmla="*/ 114 w 124"/>
                <a:gd name="T23" fmla="*/ 62 h 80"/>
                <a:gd name="T24" fmla="*/ 124 w 124"/>
                <a:gd name="T25" fmla="*/ 80 h 80"/>
                <a:gd name="T26" fmla="*/ 124 w 124"/>
                <a:gd name="T27" fmla="*/ 80 h 80"/>
                <a:gd name="T28" fmla="*/ 124 w 124"/>
                <a:gd name="T29" fmla="*/ 78 h 80"/>
                <a:gd name="T30" fmla="*/ 124 w 124"/>
                <a:gd name="T31" fmla="*/ 78 h 80"/>
                <a:gd name="T32" fmla="*/ 116 w 124"/>
                <a:gd name="T33" fmla="*/ 62 h 80"/>
                <a:gd name="T34" fmla="*/ 106 w 124"/>
                <a:gd name="T35" fmla="*/ 46 h 80"/>
                <a:gd name="T36" fmla="*/ 106 w 124"/>
                <a:gd name="T37" fmla="*/ 46 h 80"/>
                <a:gd name="T38" fmla="*/ 102 w 124"/>
                <a:gd name="T39" fmla="*/ 38 h 80"/>
                <a:gd name="T40" fmla="*/ 94 w 124"/>
                <a:gd name="T41" fmla="*/ 32 h 80"/>
                <a:gd name="T42" fmla="*/ 78 w 124"/>
                <a:gd name="T43" fmla="*/ 22 h 80"/>
                <a:gd name="T44" fmla="*/ 78 w 124"/>
                <a:gd name="T45" fmla="*/ 22 h 80"/>
                <a:gd name="T46" fmla="*/ 70 w 124"/>
                <a:gd name="T47" fmla="*/ 18 h 80"/>
                <a:gd name="T48" fmla="*/ 60 w 124"/>
                <a:gd name="T49" fmla="*/ 14 h 80"/>
                <a:gd name="T50" fmla="*/ 40 w 124"/>
                <a:gd name="T51" fmla="*/ 10 h 80"/>
                <a:gd name="T52" fmla="*/ 20 w 124"/>
                <a:gd name="T53" fmla="*/ 6 h 80"/>
                <a:gd name="T54" fmla="*/ 0 w 124"/>
                <a:gd name="T55" fmla="*/ 0 h 80"/>
                <a:gd name="T56" fmla="*/ 0 w 124"/>
                <a:gd name="T57" fmla="*/ 0 h 80"/>
                <a:gd name="T58" fmla="*/ 0 w 124"/>
                <a:gd name="T59" fmla="*/ 0 h 8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4"/>
                <a:gd name="T91" fmla="*/ 0 h 80"/>
                <a:gd name="T92" fmla="*/ 124 w 124"/>
                <a:gd name="T93" fmla="*/ 80 h 8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4" h="80">
                  <a:moveTo>
                    <a:pt x="0" y="0"/>
                  </a:moveTo>
                  <a:lnTo>
                    <a:pt x="0" y="0"/>
                  </a:lnTo>
                  <a:lnTo>
                    <a:pt x="16" y="6"/>
                  </a:lnTo>
                  <a:lnTo>
                    <a:pt x="34" y="12"/>
                  </a:lnTo>
                  <a:lnTo>
                    <a:pt x="52" y="16"/>
                  </a:lnTo>
                  <a:lnTo>
                    <a:pt x="70" y="22"/>
                  </a:lnTo>
                  <a:lnTo>
                    <a:pt x="80" y="26"/>
                  </a:lnTo>
                  <a:lnTo>
                    <a:pt x="88" y="32"/>
                  </a:lnTo>
                  <a:lnTo>
                    <a:pt x="102" y="46"/>
                  </a:lnTo>
                  <a:lnTo>
                    <a:pt x="114" y="62"/>
                  </a:lnTo>
                  <a:lnTo>
                    <a:pt x="124" y="80"/>
                  </a:lnTo>
                  <a:lnTo>
                    <a:pt x="124" y="78"/>
                  </a:lnTo>
                  <a:lnTo>
                    <a:pt x="116" y="62"/>
                  </a:lnTo>
                  <a:lnTo>
                    <a:pt x="106" y="46"/>
                  </a:lnTo>
                  <a:lnTo>
                    <a:pt x="102" y="38"/>
                  </a:lnTo>
                  <a:lnTo>
                    <a:pt x="94" y="32"/>
                  </a:lnTo>
                  <a:lnTo>
                    <a:pt x="78" y="22"/>
                  </a:lnTo>
                  <a:lnTo>
                    <a:pt x="70" y="18"/>
                  </a:lnTo>
                  <a:lnTo>
                    <a:pt x="60" y="14"/>
                  </a:lnTo>
                  <a:lnTo>
                    <a:pt x="40" y="10"/>
                  </a:lnTo>
                  <a:lnTo>
                    <a:pt x="20" y="6"/>
                  </a:lnTo>
                  <a:lnTo>
                    <a:pt x="0" y="0"/>
                  </a:lnTo>
                </a:path>
              </a:pathLst>
            </a:custGeom>
            <a:noFill/>
            <a:ln w="9525">
              <a:noFill/>
              <a:round/>
              <a:headEnd/>
              <a:tailEnd/>
            </a:ln>
          </p:spPr>
          <p:txBody>
            <a:bodyPr/>
            <a:lstStyle/>
            <a:p>
              <a:endParaRPr lang="fr-FR">
                <a:latin typeface="Calibri" pitchFamily="34" charset="0"/>
              </a:endParaRPr>
            </a:p>
          </p:txBody>
        </p:sp>
        <p:sp>
          <p:nvSpPr>
            <p:cNvPr id="211" name="Freeform 59"/>
            <p:cNvSpPr>
              <a:spLocks/>
            </p:cNvSpPr>
            <p:nvPr/>
          </p:nvSpPr>
          <p:spPr bwMode="auto">
            <a:xfrm>
              <a:off x="2959" y="2578"/>
              <a:ext cx="76" cy="16"/>
            </a:xfrm>
            <a:custGeom>
              <a:avLst/>
              <a:gdLst>
                <a:gd name="T0" fmla="*/ 2 w 76"/>
                <a:gd name="T1" fmla="*/ 14 h 16"/>
                <a:gd name="T2" fmla="*/ 2 w 76"/>
                <a:gd name="T3" fmla="*/ 14 h 16"/>
                <a:gd name="T4" fmla="*/ 10 w 76"/>
                <a:gd name="T5" fmla="*/ 10 h 16"/>
                <a:gd name="T6" fmla="*/ 18 w 76"/>
                <a:gd name="T7" fmla="*/ 6 h 16"/>
                <a:gd name="T8" fmla="*/ 18 w 76"/>
                <a:gd name="T9" fmla="*/ 6 h 16"/>
                <a:gd name="T10" fmla="*/ 22 w 76"/>
                <a:gd name="T11" fmla="*/ 4 h 16"/>
                <a:gd name="T12" fmla="*/ 28 w 76"/>
                <a:gd name="T13" fmla="*/ 2 h 16"/>
                <a:gd name="T14" fmla="*/ 40 w 76"/>
                <a:gd name="T15" fmla="*/ 4 h 16"/>
                <a:gd name="T16" fmla="*/ 40 w 76"/>
                <a:gd name="T17" fmla="*/ 4 h 16"/>
                <a:gd name="T18" fmla="*/ 58 w 76"/>
                <a:gd name="T19" fmla="*/ 8 h 16"/>
                <a:gd name="T20" fmla="*/ 76 w 76"/>
                <a:gd name="T21" fmla="*/ 16 h 16"/>
                <a:gd name="T22" fmla="*/ 76 w 76"/>
                <a:gd name="T23" fmla="*/ 16 h 16"/>
                <a:gd name="T24" fmla="*/ 76 w 76"/>
                <a:gd name="T25" fmla="*/ 16 h 16"/>
                <a:gd name="T26" fmla="*/ 76 w 76"/>
                <a:gd name="T27" fmla="*/ 16 h 16"/>
                <a:gd name="T28" fmla="*/ 76 w 76"/>
                <a:gd name="T29" fmla="*/ 16 h 16"/>
                <a:gd name="T30" fmla="*/ 66 w 76"/>
                <a:gd name="T31" fmla="*/ 10 h 16"/>
                <a:gd name="T32" fmla="*/ 56 w 76"/>
                <a:gd name="T33" fmla="*/ 6 h 16"/>
                <a:gd name="T34" fmla="*/ 34 w 76"/>
                <a:gd name="T35" fmla="*/ 0 h 16"/>
                <a:gd name="T36" fmla="*/ 34 w 76"/>
                <a:gd name="T37" fmla="*/ 0 h 16"/>
                <a:gd name="T38" fmla="*/ 26 w 76"/>
                <a:gd name="T39" fmla="*/ 0 h 16"/>
                <a:gd name="T40" fmla="*/ 16 w 76"/>
                <a:gd name="T41" fmla="*/ 2 h 16"/>
                <a:gd name="T42" fmla="*/ 8 w 76"/>
                <a:gd name="T43" fmla="*/ 6 h 16"/>
                <a:gd name="T44" fmla="*/ 0 w 76"/>
                <a:gd name="T45" fmla="*/ 12 h 16"/>
                <a:gd name="T46" fmla="*/ 0 w 76"/>
                <a:gd name="T47" fmla="*/ 12 h 16"/>
                <a:gd name="T48" fmla="*/ 0 w 76"/>
                <a:gd name="T49" fmla="*/ 14 h 16"/>
                <a:gd name="T50" fmla="*/ 2 w 76"/>
                <a:gd name="T51" fmla="*/ 14 h 1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6"/>
                <a:gd name="T79" fmla="*/ 0 h 16"/>
                <a:gd name="T80" fmla="*/ 76 w 76"/>
                <a:gd name="T81" fmla="*/ 16 h 1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6" h="16">
                  <a:moveTo>
                    <a:pt x="2" y="14"/>
                  </a:moveTo>
                  <a:lnTo>
                    <a:pt x="2" y="14"/>
                  </a:lnTo>
                  <a:lnTo>
                    <a:pt x="10" y="10"/>
                  </a:lnTo>
                  <a:lnTo>
                    <a:pt x="18" y="6"/>
                  </a:lnTo>
                  <a:lnTo>
                    <a:pt x="22" y="4"/>
                  </a:lnTo>
                  <a:lnTo>
                    <a:pt x="28" y="2"/>
                  </a:lnTo>
                  <a:lnTo>
                    <a:pt x="40" y="4"/>
                  </a:lnTo>
                  <a:lnTo>
                    <a:pt x="58" y="8"/>
                  </a:lnTo>
                  <a:lnTo>
                    <a:pt x="76" y="16"/>
                  </a:lnTo>
                  <a:lnTo>
                    <a:pt x="66" y="10"/>
                  </a:lnTo>
                  <a:lnTo>
                    <a:pt x="56" y="6"/>
                  </a:lnTo>
                  <a:lnTo>
                    <a:pt x="34" y="0"/>
                  </a:lnTo>
                  <a:lnTo>
                    <a:pt x="26" y="0"/>
                  </a:lnTo>
                  <a:lnTo>
                    <a:pt x="16" y="2"/>
                  </a:lnTo>
                  <a:lnTo>
                    <a:pt x="8" y="6"/>
                  </a:lnTo>
                  <a:lnTo>
                    <a:pt x="0" y="12"/>
                  </a:lnTo>
                  <a:lnTo>
                    <a:pt x="0" y="14"/>
                  </a:lnTo>
                  <a:lnTo>
                    <a:pt x="2" y="14"/>
                  </a:lnTo>
                  <a:close/>
                </a:path>
              </a:pathLst>
            </a:custGeom>
            <a:solidFill>
              <a:srgbClr val="000000"/>
            </a:solidFill>
            <a:ln w="9525">
              <a:noFill/>
              <a:round/>
              <a:headEnd/>
              <a:tailEnd/>
            </a:ln>
          </p:spPr>
          <p:txBody>
            <a:bodyPr/>
            <a:lstStyle/>
            <a:p>
              <a:endParaRPr lang="fr-FR">
                <a:latin typeface="Calibri" pitchFamily="34" charset="0"/>
              </a:endParaRPr>
            </a:p>
          </p:txBody>
        </p:sp>
        <p:sp>
          <p:nvSpPr>
            <p:cNvPr id="212" name="Freeform 60"/>
            <p:cNvSpPr>
              <a:spLocks/>
            </p:cNvSpPr>
            <p:nvPr/>
          </p:nvSpPr>
          <p:spPr bwMode="auto">
            <a:xfrm>
              <a:off x="2959" y="2578"/>
              <a:ext cx="76" cy="16"/>
            </a:xfrm>
            <a:custGeom>
              <a:avLst/>
              <a:gdLst>
                <a:gd name="T0" fmla="*/ 2 w 76"/>
                <a:gd name="T1" fmla="*/ 14 h 16"/>
                <a:gd name="T2" fmla="*/ 2 w 76"/>
                <a:gd name="T3" fmla="*/ 14 h 16"/>
                <a:gd name="T4" fmla="*/ 10 w 76"/>
                <a:gd name="T5" fmla="*/ 10 h 16"/>
                <a:gd name="T6" fmla="*/ 18 w 76"/>
                <a:gd name="T7" fmla="*/ 6 h 16"/>
                <a:gd name="T8" fmla="*/ 18 w 76"/>
                <a:gd name="T9" fmla="*/ 6 h 16"/>
                <a:gd name="T10" fmla="*/ 22 w 76"/>
                <a:gd name="T11" fmla="*/ 4 h 16"/>
                <a:gd name="T12" fmla="*/ 28 w 76"/>
                <a:gd name="T13" fmla="*/ 2 h 16"/>
                <a:gd name="T14" fmla="*/ 40 w 76"/>
                <a:gd name="T15" fmla="*/ 4 h 16"/>
                <a:gd name="T16" fmla="*/ 40 w 76"/>
                <a:gd name="T17" fmla="*/ 4 h 16"/>
                <a:gd name="T18" fmla="*/ 58 w 76"/>
                <a:gd name="T19" fmla="*/ 8 h 16"/>
                <a:gd name="T20" fmla="*/ 76 w 76"/>
                <a:gd name="T21" fmla="*/ 16 h 16"/>
                <a:gd name="T22" fmla="*/ 76 w 76"/>
                <a:gd name="T23" fmla="*/ 16 h 16"/>
                <a:gd name="T24" fmla="*/ 76 w 76"/>
                <a:gd name="T25" fmla="*/ 16 h 16"/>
                <a:gd name="T26" fmla="*/ 76 w 76"/>
                <a:gd name="T27" fmla="*/ 16 h 16"/>
                <a:gd name="T28" fmla="*/ 76 w 76"/>
                <a:gd name="T29" fmla="*/ 16 h 16"/>
                <a:gd name="T30" fmla="*/ 66 w 76"/>
                <a:gd name="T31" fmla="*/ 10 h 16"/>
                <a:gd name="T32" fmla="*/ 56 w 76"/>
                <a:gd name="T33" fmla="*/ 6 h 16"/>
                <a:gd name="T34" fmla="*/ 34 w 76"/>
                <a:gd name="T35" fmla="*/ 0 h 16"/>
                <a:gd name="T36" fmla="*/ 34 w 76"/>
                <a:gd name="T37" fmla="*/ 0 h 16"/>
                <a:gd name="T38" fmla="*/ 26 w 76"/>
                <a:gd name="T39" fmla="*/ 0 h 16"/>
                <a:gd name="T40" fmla="*/ 16 w 76"/>
                <a:gd name="T41" fmla="*/ 2 h 16"/>
                <a:gd name="T42" fmla="*/ 8 w 76"/>
                <a:gd name="T43" fmla="*/ 6 h 16"/>
                <a:gd name="T44" fmla="*/ 0 w 76"/>
                <a:gd name="T45" fmla="*/ 12 h 16"/>
                <a:gd name="T46" fmla="*/ 0 w 76"/>
                <a:gd name="T47" fmla="*/ 12 h 16"/>
                <a:gd name="T48" fmla="*/ 0 w 76"/>
                <a:gd name="T49" fmla="*/ 14 h 16"/>
                <a:gd name="T50" fmla="*/ 2 w 76"/>
                <a:gd name="T51" fmla="*/ 14 h 1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6"/>
                <a:gd name="T79" fmla="*/ 0 h 16"/>
                <a:gd name="T80" fmla="*/ 76 w 76"/>
                <a:gd name="T81" fmla="*/ 16 h 1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6" h="16">
                  <a:moveTo>
                    <a:pt x="2" y="14"/>
                  </a:moveTo>
                  <a:lnTo>
                    <a:pt x="2" y="14"/>
                  </a:lnTo>
                  <a:lnTo>
                    <a:pt x="10" y="10"/>
                  </a:lnTo>
                  <a:lnTo>
                    <a:pt x="18" y="6"/>
                  </a:lnTo>
                  <a:lnTo>
                    <a:pt x="22" y="4"/>
                  </a:lnTo>
                  <a:lnTo>
                    <a:pt x="28" y="2"/>
                  </a:lnTo>
                  <a:lnTo>
                    <a:pt x="40" y="4"/>
                  </a:lnTo>
                  <a:lnTo>
                    <a:pt x="58" y="8"/>
                  </a:lnTo>
                  <a:lnTo>
                    <a:pt x="76" y="16"/>
                  </a:lnTo>
                  <a:lnTo>
                    <a:pt x="66" y="10"/>
                  </a:lnTo>
                  <a:lnTo>
                    <a:pt x="56" y="6"/>
                  </a:lnTo>
                  <a:lnTo>
                    <a:pt x="34" y="0"/>
                  </a:lnTo>
                  <a:lnTo>
                    <a:pt x="26" y="0"/>
                  </a:lnTo>
                  <a:lnTo>
                    <a:pt x="16" y="2"/>
                  </a:lnTo>
                  <a:lnTo>
                    <a:pt x="8" y="6"/>
                  </a:lnTo>
                  <a:lnTo>
                    <a:pt x="0" y="12"/>
                  </a:lnTo>
                  <a:lnTo>
                    <a:pt x="0" y="14"/>
                  </a:lnTo>
                  <a:lnTo>
                    <a:pt x="2" y="14"/>
                  </a:lnTo>
                </a:path>
              </a:pathLst>
            </a:custGeom>
            <a:noFill/>
            <a:ln w="9525">
              <a:noFill/>
              <a:round/>
              <a:headEnd/>
              <a:tailEnd/>
            </a:ln>
          </p:spPr>
          <p:txBody>
            <a:bodyPr/>
            <a:lstStyle/>
            <a:p>
              <a:endParaRPr lang="fr-FR">
                <a:latin typeface="Calibri" pitchFamily="34" charset="0"/>
              </a:endParaRPr>
            </a:p>
          </p:txBody>
        </p:sp>
        <p:sp>
          <p:nvSpPr>
            <p:cNvPr id="213" name="Freeform 61"/>
            <p:cNvSpPr>
              <a:spLocks/>
            </p:cNvSpPr>
            <p:nvPr/>
          </p:nvSpPr>
          <p:spPr bwMode="auto">
            <a:xfrm>
              <a:off x="2999" y="2522"/>
              <a:ext cx="36" cy="84"/>
            </a:xfrm>
            <a:custGeom>
              <a:avLst/>
              <a:gdLst>
                <a:gd name="T0" fmla="*/ 36 w 36"/>
                <a:gd name="T1" fmla="*/ 84 h 84"/>
                <a:gd name="T2" fmla="*/ 36 w 36"/>
                <a:gd name="T3" fmla="*/ 84 h 84"/>
                <a:gd name="T4" fmla="*/ 36 w 36"/>
                <a:gd name="T5" fmla="*/ 66 h 84"/>
                <a:gd name="T6" fmla="*/ 36 w 36"/>
                <a:gd name="T7" fmla="*/ 48 h 84"/>
                <a:gd name="T8" fmla="*/ 32 w 36"/>
                <a:gd name="T9" fmla="*/ 32 h 84"/>
                <a:gd name="T10" fmla="*/ 28 w 36"/>
                <a:gd name="T11" fmla="*/ 24 h 84"/>
                <a:gd name="T12" fmla="*/ 24 w 36"/>
                <a:gd name="T13" fmla="*/ 16 h 84"/>
                <a:gd name="T14" fmla="*/ 24 w 36"/>
                <a:gd name="T15" fmla="*/ 16 h 84"/>
                <a:gd name="T16" fmla="*/ 16 w 36"/>
                <a:gd name="T17" fmla="*/ 6 h 84"/>
                <a:gd name="T18" fmla="*/ 10 w 36"/>
                <a:gd name="T19" fmla="*/ 2 h 84"/>
                <a:gd name="T20" fmla="*/ 4 w 36"/>
                <a:gd name="T21" fmla="*/ 0 h 84"/>
                <a:gd name="T22" fmla="*/ 4 w 36"/>
                <a:gd name="T23" fmla="*/ 0 h 84"/>
                <a:gd name="T24" fmla="*/ 2 w 36"/>
                <a:gd name="T25" fmla="*/ 0 h 84"/>
                <a:gd name="T26" fmla="*/ 0 w 36"/>
                <a:gd name="T27" fmla="*/ 2 h 84"/>
                <a:gd name="T28" fmla="*/ 0 w 36"/>
                <a:gd name="T29" fmla="*/ 10 h 84"/>
                <a:gd name="T30" fmla="*/ 0 w 36"/>
                <a:gd name="T31" fmla="*/ 10 h 84"/>
                <a:gd name="T32" fmla="*/ 2 w 36"/>
                <a:gd name="T33" fmla="*/ 10 h 84"/>
                <a:gd name="T34" fmla="*/ 2 w 36"/>
                <a:gd name="T35" fmla="*/ 8 h 84"/>
                <a:gd name="T36" fmla="*/ 2 w 36"/>
                <a:gd name="T37" fmla="*/ 8 h 84"/>
                <a:gd name="T38" fmla="*/ 2 w 36"/>
                <a:gd name="T39" fmla="*/ 4 h 84"/>
                <a:gd name="T40" fmla="*/ 4 w 36"/>
                <a:gd name="T41" fmla="*/ 4 h 84"/>
                <a:gd name="T42" fmla="*/ 8 w 36"/>
                <a:gd name="T43" fmla="*/ 4 h 84"/>
                <a:gd name="T44" fmla="*/ 10 w 36"/>
                <a:gd name="T45" fmla="*/ 4 h 84"/>
                <a:gd name="T46" fmla="*/ 10 w 36"/>
                <a:gd name="T47" fmla="*/ 4 h 84"/>
                <a:gd name="T48" fmla="*/ 18 w 36"/>
                <a:gd name="T49" fmla="*/ 12 h 84"/>
                <a:gd name="T50" fmla="*/ 18 w 36"/>
                <a:gd name="T51" fmla="*/ 12 h 84"/>
                <a:gd name="T52" fmla="*/ 26 w 36"/>
                <a:gd name="T53" fmla="*/ 24 h 84"/>
                <a:gd name="T54" fmla="*/ 30 w 36"/>
                <a:gd name="T55" fmla="*/ 36 h 84"/>
                <a:gd name="T56" fmla="*/ 30 w 36"/>
                <a:gd name="T57" fmla="*/ 36 h 84"/>
                <a:gd name="T58" fmla="*/ 34 w 36"/>
                <a:gd name="T59" fmla="*/ 48 h 84"/>
                <a:gd name="T60" fmla="*/ 34 w 36"/>
                <a:gd name="T61" fmla="*/ 60 h 84"/>
                <a:gd name="T62" fmla="*/ 36 w 36"/>
                <a:gd name="T63" fmla="*/ 84 h 84"/>
                <a:gd name="T64" fmla="*/ 36 w 36"/>
                <a:gd name="T65" fmla="*/ 84 h 84"/>
                <a:gd name="T66" fmla="*/ 36 w 36"/>
                <a:gd name="T67" fmla="*/ 84 h 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6"/>
                <a:gd name="T103" fmla="*/ 0 h 84"/>
                <a:gd name="T104" fmla="*/ 36 w 36"/>
                <a:gd name="T105" fmla="*/ 84 h 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6" h="84">
                  <a:moveTo>
                    <a:pt x="36" y="84"/>
                  </a:moveTo>
                  <a:lnTo>
                    <a:pt x="36" y="84"/>
                  </a:lnTo>
                  <a:lnTo>
                    <a:pt x="36" y="66"/>
                  </a:lnTo>
                  <a:lnTo>
                    <a:pt x="36" y="48"/>
                  </a:lnTo>
                  <a:lnTo>
                    <a:pt x="32" y="32"/>
                  </a:lnTo>
                  <a:lnTo>
                    <a:pt x="28" y="24"/>
                  </a:lnTo>
                  <a:lnTo>
                    <a:pt x="24" y="16"/>
                  </a:lnTo>
                  <a:lnTo>
                    <a:pt x="16" y="6"/>
                  </a:lnTo>
                  <a:lnTo>
                    <a:pt x="10" y="2"/>
                  </a:lnTo>
                  <a:lnTo>
                    <a:pt x="4" y="0"/>
                  </a:lnTo>
                  <a:lnTo>
                    <a:pt x="2" y="0"/>
                  </a:lnTo>
                  <a:lnTo>
                    <a:pt x="0" y="2"/>
                  </a:lnTo>
                  <a:lnTo>
                    <a:pt x="0" y="10"/>
                  </a:lnTo>
                  <a:lnTo>
                    <a:pt x="2" y="10"/>
                  </a:lnTo>
                  <a:lnTo>
                    <a:pt x="2" y="8"/>
                  </a:lnTo>
                  <a:lnTo>
                    <a:pt x="2" y="4"/>
                  </a:lnTo>
                  <a:lnTo>
                    <a:pt x="4" y="4"/>
                  </a:lnTo>
                  <a:lnTo>
                    <a:pt x="8" y="4"/>
                  </a:lnTo>
                  <a:lnTo>
                    <a:pt x="10" y="4"/>
                  </a:lnTo>
                  <a:lnTo>
                    <a:pt x="18" y="12"/>
                  </a:lnTo>
                  <a:lnTo>
                    <a:pt x="26" y="24"/>
                  </a:lnTo>
                  <a:lnTo>
                    <a:pt x="30" y="36"/>
                  </a:lnTo>
                  <a:lnTo>
                    <a:pt x="34" y="48"/>
                  </a:lnTo>
                  <a:lnTo>
                    <a:pt x="34" y="60"/>
                  </a:lnTo>
                  <a:lnTo>
                    <a:pt x="36" y="84"/>
                  </a:lnTo>
                  <a:close/>
                </a:path>
              </a:pathLst>
            </a:custGeom>
            <a:solidFill>
              <a:srgbClr val="000000"/>
            </a:solidFill>
            <a:ln w="9525">
              <a:noFill/>
              <a:round/>
              <a:headEnd/>
              <a:tailEnd/>
            </a:ln>
          </p:spPr>
          <p:txBody>
            <a:bodyPr/>
            <a:lstStyle/>
            <a:p>
              <a:endParaRPr lang="fr-FR">
                <a:latin typeface="Calibri" pitchFamily="34" charset="0"/>
              </a:endParaRPr>
            </a:p>
          </p:txBody>
        </p:sp>
        <p:sp>
          <p:nvSpPr>
            <p:cNvPr id="214" name="Freeform 62"/>
            <p:cNvSpPr>
              <a:spLocks/>
            </p:cNvSpPr>
            <p:nvPr/>
          </p:nvSpPr>
          <p:spPr bwMode="auto">
            <a:xfrm>
              <a:off x="2999" y="2522"/>
              <a:ext cx="36" cy="84"/>
            </a:xfrm>
            <a:custGeom>
              <a:avLst/>
              <a:gdLst>
                <a:gd name="T0" fmla="*/ 36 w 36"/>
                <a:gd name="T1" fmla="*/ 84 h 84"/>
                <a:gd name="T2" fmla="*/ 36 w 36"/>
                <a:gd name="T3" fmla="*/ 84 h 84"/>
                <a:gd name="T4" fmla="*/ 36 w 36"/>
                <a:gd name="T5" fmla="*/ 66 h 84"/>
                <a:gd name="T6" fmla="*/ 36 w 36"/>
                <a:gd name="T7" fmla="*/ 48 h 84"/>
                <a:gd name="T8" fmla="*/ 32 w 36"/>
                <a:gd name="T9" fmla="*/ 32 h 84"/>
                <a:gd name="T10" fmla="*/ 28 w 36"/>
                <a:gd name="T11" fmla="*/ 24 h 84"/>
                <a:gd name="T12" fmla="*/ 24 w 36"/>
                <a:gd name="T13" fmla="*/ 16 h 84"/>
                <a:gd name="T14" fmla="*/ 24 w 36"/>
                <a:gd name="T15" fmla="*/ 16 h 84"/>
                <a:gd name="T16" fmla="*/ 16 w 36"/>
                <a:gd name="T17" fmla="*/ 6 h 84"/>
                <a:gd name="T18" fmla="*/ 10 w 36"/>
                <a:gd name="T19" fmla="*/ 2 h 84"/>
                <a:gd name="T20" fmla="*/ 4 w 36"/>
                <a:gd name="T21" fmla="*/ 0 h 84"/>
                <a:gd name="T22" fmla="*/ 4 w 36"/>
                <a:gd name="T23" fmla="*/ 0 h 84"/>
                <a:gd name="T24" fmla="*/ 2 w 36"/>
                <a:gd name="T25" fmla="*/ 0 h 84"/>
                <a:gd name="T26" fmla="*/ 0 w 36"/>
                <a:gd name="T27" fmla="*/ 2 h 84"/>
                <a:gd name="T28" fmla="*/ 0 w 36"/>
                <a:gd name="T29" fmla="*/ 10 h 84"/>
                <a:gd name="T30" fmla="*/ 0 w 36"/>
                <a:gd name="T31" fmla="*/ 10 h 84"/>
                <a:gd name="T32" fmla="*/ 2 w 36"/>
                <a:gd name="T33" fmla="*/ 10 h 84"/>
                <a:gd name="T34" fmla="*/ 2 w 36"/>
                <a:gd name="T35" fmla="*/ 8 h 84"/>
                <a:gd name="T36" fmla="*/ 2 w 36"/>
                <a:gd name="T37" fmla="*/ 8 h 84"/>
                <a:gd name="T38" fmla="*/ 2 w 36"/>
                <a:gd name="T39" fmla="*/ 4 h 84"/>
                <a:gd name="T40" fmla="*/ 4 w 36"/>
                <a:gd name="T41" fmla="*/ 4 h 84"/>
                <a:gd name="T42" fmla="*/ 8 w 36"/>
                <a:gd name="T43" fmla="*/ 4 h 84"/>
                <a:gd name="T44" fmla="*/ 10 w 36"/>
                <a:gd name="T45" fmla="*/ 4 h 84"/>
                <a:gd name="T46" fmla="*/ 10 w 36"/>
                <a:gd name="T47" fmla="*/ 4 h 84"/>
                <a:gd name="T48" fmla="*/ 18 w 36"/>
                <a:gd name="T49" fmla="*/ 12 h 84"/>
                <a:gd name="T50" fmla="*/ 18 w 36"/>
                <a:gd name="T51" fmla="*/ 12 h 84"/>
                <a:gd name="T52" fmla="*/ 26 w 36"/>
                <a:gd name="T53" fmla="*/ 24 h 84"/>
                <a:gd name="T54" fmla="*/ 30 w 36"/>
                <a:gd name="T55" fmla="*/ 36 h 84"/>
                <a:gd name="T56" fmla="*/ 30 w 36"/>
                <a:gd name="T57" fmla="*/ 36 h 84"/>
                <a:gd name="T58" fmla="*/ 34 w 36"/>
                <a:gd name="T59" fmla="*/ 48 h 84"/>
                <a:gd name="T60" fmla="*/ 34 w 36"/>
                <a:gd name="T61" fmla="*/ 60 h 84"/>
                <a:gd name="T62" fmla="*/ 36 w 36"/>
                <a:gd name="T63" fmla="*/ 84 h 84"/>
                <a:gd name="T64" fmla="*/ 36 w 36"/>
                <a:gd name="T65" fmla="*/ 84 h 84"/>
                <a:gd name="T66" fmla="*/ 36 w 36"/>
                <a:gd name="T67" fmla="*/ 84 h 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6"/>
                <a:gd name="T103" fmla="*/ 0 h 84"/>
                <a:gd name="T104" fmla="*/ 36 w 36"/>
                <a:gd name="T105" fmla="*/ 84 h 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6" h="84">
                  <a:moveTo>
                    <a:pt x="36" y="84"/>
                  </a:moveTo>
                  <a:lnTo>
                    <a:pt x="36" y="84"/>
                  </a:lnTo>
                  <a:lnTo>
                    <a:pt x="36" y="66"/>
                  </a:lnTo>
                  <a:lnTo>
                    <a:pt x="36" y="48"/>
                  </a:lnTo>
                  <a:lnTo>
                    <a:pt x="32" y="32"/>
                  </a:lnTo>
                  <a:lnTo>
                    <a:pt x="28" y="24"/>
                  </a:lnTo>
                  <a:lnTo>
                    <a:pt x="24" y="16"/>
                  </a:lnTo>
                  <a:lnTo>
                    <a:pt x="16" y="6"/>
                  </a:lnTo>
                  <a:lnTo>
                    <a:pt x="10" y="2"/>
                  </a:lnTo>
                  <a:lnTo>
                    <a:pt x="4" y="0"/>
                  </a:lnTo>
                  <a:lnTo>
                    <a:pt x="2" y="0"/>
                  </a:lnTo>
                  <a:lnTo>
                    <a:pt x="0" y="2"/>
                  </a:lnTo>
                  <a:lnTo>
                    <a:pt x="0" y="10"/>
                  </a:lnTo>
                  <a:lnTo>
                    <a:pt x="2" y="10"/>
                  </a:lnTo>
                  <a:lnTo>
                    <a:pt x="2" y="8"/>
                  </a:lnTo>
                  <a:lnTo>
                    <a:pt x="2" y="4"/>
                  </a:lnTo>
                  <a:lnTo>
                    <a:pt x="4" y="4"/>
                  </a:lnTo>
                  <a:lnTo>
                    <a:pt x="8" y="4"/>
                  </a:lnTo>
                  <a:lnTo>
                    <a:pt x="10" y="4"/>
                  </a:lnTo>
                  <a:lnTo>
                    <a:pt x="18" y="12"/>
                  </a:lnTo>
                  <a:lnTo>
                    <a:pt x="26" y="24"/>
                  </a:lnTo>
                  <a:lnTo>
                    <a:pt x="30" y="36"/>
                  </a:lnTo>
                  <a:lnTo>
                    <a:pt x="34" y="48"/>
                  </a:lnTo>
                  <a:lnTo>
                    <a:pt x="34" y="60"/>
                  </a:lnTo>
                  <a:lnTo>
                    <a:pt x="36" y="84"/>
                  </a:lnTo>
                </a:path>
              </a:pathLst>
            </a:custGeom>
            <a:noFill/>
            <a:ln w="9525">
              <a:noFill/>
              <a:round/>
              <a:headEnd/>
              <a:tailEnd/>
            </a:ln>
          </p:spPr>
          <p:txBody>
            <a:bodyPr/>
            <a:lstStyle/>
            <a:p>
              <a:endParaRPr lang="fr-FR">
                <a:latin typeface="Calibri" pitchFamily="34" charset="0"/>
              </a:endParaRPr>
            </a:p>
          </p:txBody>
        </p:sp>
        <p:sp>
          <p:nvSpPr>
            <p:cNvPr id="215" name="Freeform 63"/>
            <p:cNvSpPr>
              <a:spLocks/>
            </p:cNvSpPr>
            <p:nvPr/>
          </p:nvSpPr>
          <p:spPr bwMode="auto">
            <a:xfrm>
              <a:off x="3035" y="2532"/>
              <a:ext cx="20" cy="56"/>
            </a:xfrm>
            <a:custGeom>
              <a:avLst/>
              <a:gdLst>
                <a:gd name="T0" fmla="*/ 0 w 20"/>
                <a:gd name="T1" fmla="*/ 56 h 56"/>
                <a:gd name="T2" fmla="*/ 0 w 20"/>
                <a:gd name="T3" fmla="*/ 56 h 56"/>
                <a:gd name="T4" fmla="*/ 2 w 20"/>
                <a:gd name="T5" fmla="*/ 40 h 56"/>
                <a:gd name="T6" fmla="*/ 2 w 20"/>
                <a:gd name="T7" fmla="*/ 24 h 56"/>
                <a:gd name="T8" fmla="*/ 2 w 20"/>
                <a:gd name="T9" fmla="*/ 24 h 56"/>
                <a:gd name="T10" fmla="*/ 6 w 20"/>
                <a:gd name="T11" fmla="*/ 10 h 56"/>
                <a:gd name="T12" fmla="*/ 6 w 20"/>
                <a:gd name="T13" fmla="*/ 10 h 56"/>
                <a:gd name="T14" fmla="*/ 8 w 20"/>
                <a:gd name="T15" fmla="*/ 6 h 56"/>
                <a:gd name="T16" fmla="*/ 8 w 20"/>
                <a:gd name="T17" fmla="*/ 6 h 56"/>
                <a:gd name="T18" fmla="*/ 20 w 20"/>
                <a:gd name="T19" fmla="*/ 6 h 56"/>
                <a:gd name="T20" fmla="*/ 20 w 20"/>
                <a:gd name="T21" fmla="*/ 6 h 56"/>
                <a:gd name="T22" fmla="*/ 20 w 20"/>
                <a:gd name="T23" fmla="*/ 8 h 56"/>
                <a:gd name="T24" fmla="*/ 20 w 20"/>
                <a:gd name="T25" fmla="*/ 8 h 56"/>
                <a:gd name="T26" fmla="*/ 20 w 20"/>
                <a:gd name="T27" fmla="*/ 8 h 56"/>
                <a:gd name="T28" fmla="*/ 20 w 20"/>
                <a:gd name="T29" fmla="*/ 8 h 56"/>
                <a:gd name="T30" fmla="*/ 20 w 20"/>
                <a:gd name="T31" fmla="*/ 8 h 56"/>
                <a:gd name="T32" fmla="*/ 20 w 20"/>
                <a:gd name="T33" fmla="*/ 8 h 56"/>
                <a:gd name="T34" fmla="*/ 20 w 20"/>
                <a:gd name="T35" fmla="*/ 8 h 56"/>
                <a:gd name="T36" fmla="*/ 20 w 20"/>
                <a:gd name="T37" fmla="*/ 8 h 56"/>
                <a:gd name="T38" fmla="*/ 20 w 20"/>
                <a:gd name="T39" fmla="*/ 2 h 56"/>
                <a:gd name="T40" fmla="*/ 16 w 20"/>
                <a:gd name="T41" fmla="*/ 0 h 56"/>
                <a:gd name="T42" fmla="*/ 12 w 20"/>
                <a:gd name="T43" fmla="*/ 0 h 56"/>
                <a:gd name="T44" fmla="*/ 8 w 20"/>
                <a:gd name="T45" fmla="*/ 4 h 56"/>
                <a:gd name="T46" fmla="*/ 8 w 20"/>
                <a:gd name="T47" fmla="*/ 4 h 56"/>
                <a:gd name="T48" fmla="*/ 4 w 20"/>
                <a:gd name="T49" fmla="*/ 16 h 56"/>
                <a:gd name="T50" fmla="*/ 0 w 20"/>
                <a:gd name="T51" fmla="*/ 30 h 56"/>
                <a:gd name="T52" fmla="*/ 0 w 20"/>
                <a:gd name="T53" fmla="*/ 56 h 56"/>
                <a:gd name="T54" fmla="*/ 0 w 20"/>
                <a:gd name="T55" fmla="*/ 56 h 56"/>
                <a:gd name="T56" fmla="*/ 0 w 20"/>
                <a:gd name="T57" fmla="*/ 56 h 5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56"/>
                <a:gd name="T89" fmla="*/ 20 w 20"/>
                <a:gd name="T90" fmla="*/ 56 h 5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56">
                  <a:moveTo>
                    <a:pt x="0" y="56"/>
                  </a:moveTo>
                  <a:lnTo>
                    <a:pt x="0" y="56"/>
                  </a:lnTo>
                  <a:lnTo>
                    <a:pt x="2" y="40"/>
                  </a:lnTo>
                  <a:lnTo>
                    <a:pt x="2" y="24"/>
                  </a:lnTo>
                  <a:lnTo>
                    <a:pt x="6" y="10"/>
                  </a:lnTo>
                  <a:lnTo>
                    <a:pt x="8" y="6"/>
                  </a:lnTo>
                  <a:lnTo>
                    <a:pt x="20" y="6"/>
                  </a:lnTo>
                  <a:lnTo>
                    <a:pt x="20" y="8"/>
                  </a:lnTo>
                  <a:lnTo>
                    <a:pt x="20" y="2"/>
                  </a:lnTo>
                  <a:lnTo>
                    <a:pt x="16" y="0"/>
                  </a:lnTo>
                  <a:lnTo>
                    <a:pt x="12" y="0"/>
                  </a:lnTo>
                  <a:lnTo>
                    <a:pt x="8" y="4"/>
                  </a:lnTo>
                  <a:lnTo>
                    <a:pt x="4" y="16"/>
                  </a:lnTo>
                  <a:lnTo>
                    <a:pt x="0" y="30"/>
                  </a:lnTo>
                  <a:lnTo>
                    <a:pt x="0" y="56"/>
                  </a:lnTo>
                  <a:close/>
                </a:path>
              </a:pathLst>
            </a:custGeom>
            <a:solidFill>
              <a:srgbClr val="000000"/>
            </a:solidFill>
            <a:ln w="9525">
              <a:noFill/>
              <a:round/>
              <a:headEnd/>
              <a:tailEnd/>
            </a:ln>
          </p:spPr>
          <p:txBody>
            <a:bodyPr/>
            <a:lstStyle/>
            <a:p>
              <a:endParaRPr lang="fr-FR">
                <a:latin typeface="Calibri" pitchFamily="34" charset="0"/>
              </a:endParaRPr>
            </a:p>
          </p:txBody>
        </p:sp>
        <p:sp>
          <p:nvSpPr>
            <p:cNvPr id="216" name="Freeform 64"/>
            <p:cNvSpPr>
              <a:spLocks/>
            </p:cNvSpPr>
            <p:nvPr/>
          </p:nvSpPr>
          <p:spPr bwMode="auto">
            <a:xfrm>
              <a:off x="3035" y="2532"/>
              <a:ext cx="20" cy="56"/>
            </a:xfrm>
            <a:custGeom>
              <a:avLst/>
              <a:gdLst>
                <a:gd name="T0" fmla="*/ 0 w 20"/>
                <a:gd name="T1" fmla="*/ 56 h 56"/>
                <a:gd name="T2" fmla="*/ 0 w 20"/>
                <a:gd name="T3" fmla="*/ 56 h 56"/>
                <a:gd name="T4" fmla="*/ 2 w 20"/>
                <a:gd name="T5" fmla="*/ 40 h 56"/>
                <a:gd name="T6" fmla="*/ 2 w 20"/>
                <a:gd name="T7" fmla="*/ 24 h 56"/>
                <a:gd name="T8" fmla="*/ 2 w 20"/>
                <a:gd name="T9" fmla="*/ 24 h 56"/>
                <a:gd name="T10" fmla="*/ 6 w 20"/>
                <a:gd name="T11" fmla="*/ 10 h 56"/>
                <a:gd name="T12" fmla="*/ 6 w 20"/>
                <a:gd name="T13" fmla="*/ 10 h 56"/>
                <a:gd name="T14" fmla="*/ 8 w 20"/>
                <a:gd name="T15" fmla="*/ 6 h 56"/>
                <a:gd name="T16" fmla="*/ 8 w 20"/>
                <a:gd name="T17" fmla="*/ 6 h 56"/>
                <a:gd name="T18" fmla="*/ 20 w 20"/>
                <a:gd name="T19" fmla="*/ 6 h 56"/>
                <a:gd name="T20" fmla="*/ 20 w 20"/>
                <a:gd name="T21" fmla="*/ 6 h 56"/>
                <a:gd name="T22" fmla="*/ 20 w 20"/>
                <a:gd name="T23" fmla="*/ 8 h 56"/>
                <a:gd name="T24" fmla="*/ 20 w 20"/>
                <a:gd name="T25" fmla="*/ 8 h 56"/>
                <a:gd name="T26" fmla="*/ 20 w 20"/>
                <a:gd name="T27" fmla="*/ 8 h 56"/>
                <a:gd name="T28" fmla="*/ 20 w 20"/>
                <a:gd name="T29" fmla="*/ 8 h 56"/>
                <a:gd name="T30" fmla="*/ 20 w 20"/>
                <a:gd name="T31" fmla="*/ 8 h 56"/>
                <a:gd name="T32" fmla="*/ 20 w 20"/>
                <a:gd name="T33" fmla="*/ 8 h 56"/>
                <a:gd name="T34" fmla="*/ 20 w 20"/>
                <a:gd name="T35" fmla="*/ 8 h 56"/>
                <a:gd name="T36" fmla="*/ 20 w 20"/>
                <a:gd name="T37" fmla="*/ 8 h 56"/>
                <a:gd name="T38" fmla="*/ 20 w 20"/>
                <a:gd name="T39" fmla="*/ 2 h 56"/>
                <a:gd name="T40" fmla="*/ 16 w 20"/>
                <a:gd name="T41" fmla="*/ 0 h 56"/>
                <a:gd name="T42" fmla="*/ 12 w 20"/>
                <a:gd name="T43" fmla="*/ 0 h 56"/>
                <a:gd name="T44" fmla="*/ 8 w 20"/>
                <a:gd name="T45" fmla="*/ 4 h 56"/>
                <a:gd name="T46" fmla="*/ 8 w 20"/>
                <a:gd name="T47" fmla="*/ 4 h 56"/>
                <a:gd name="T48" fmla="*/ 4 w 20"/>
                <a:gd name="T49" fmla="*/ 16 h 56"/>
                <a:gd name="T50" fmla="*/ 0 w 20"/>
                <a:gd name="T51" fmla="*/ 30 h 56"/>
                <a:gd name="T52" fmla="*/ 0 w 20"/>
                <a:gd name="T53" fmla="*/ 56 h 56"/>
                <a:gd name="T54" fmla="*/ 0 w 20"/>
                <a:gd name="T55" fmla="*/ 56 h 56"/>
                <a:gd name="T56" fmla="*/ 0 w 20"/>
                <a:gd name="T57" fmla="*/ 56 h 5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56"/>
                <a:gd name="T89" fmla="*/ 20 w 20"/>
                <a:gd name="T90" fmla="*/ 56 h 5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56">
                  <a:moveTo>
                    <a:pt x="0" y="56"/>
                  </a:moveTo>
                  <a:lnTo>
                    <a:pt x="0" y="56"/>
                  </a:lnTo>
                  <a:lnTo>
                    <a:pt x="2" y="40"/>
                  </a:lnTo>
                  <a:lnTo>
                    <a:pt x="2" y="24"/>
                  </a:lnTo>
                  <a:lnTo>
                    <a:pt x="6" y="10"/>
                  </a:lnTo>
                  <a:lnTo>
                    <a:pt x="8" y="6"/>
                  </a:lnTo>
                  <a:lnTo>
                    <a:pt x="20" y="6"/>
                  </a:lnTo>
                  <a:lnTo>
                    <a:pt x="20" y="8"/>
                  </a:lnTo>
                  <a:lnTo>
                    <a:pt x="20" y="2"/>
                  </a:lnTo>
                  <a:lnTo>
                    <a:pt x="16" y="0"/>
                  </a:lnTo>
                  <a:lnTo>
                    <a:pt x="12" y="0"/>
                  </a:lnTo>
                  <a:lnTo>
                    <a:pt x="8" y="4"/>
                  </a:lnTo>
                  <a:lnTo>
                    <a:pt x="4" y="16"/>
                  </a:lnTo>
                  <a:lnTo>
                    <a:pt x="0" y="30"/>
                  </a:lnTo>
                  <a:lnTo>
                    <a:pt x="0" y="56"/>
                  </a:lnTo>
                </a:path>
              </a:pathLst>
            </a:custGeom>
            <a:noFill/>
            <a:ln w="9525">
              <a:noFill/>
              <a:round/>
              <a:headEnd/>
              <a:tailEnd/>
            </a:ln>
          </p:spPr>
          <p:txBody>
            <a:bodyPr/>
            <a:lstStyle/>
            <a:p>
              <a:endParaRPr lang="fr-FR">
                <a:latin typeface="Calibri" pitchFamily="34" charset="0"/>
              </a:endParaRPr>
            </a:p>
          </p:txBody>
        </p:sp>
        <p:sp>
          <p:nvSpPr>
            <p:cNvPr id="217" name="Freeform 65"/>
            <p:cNvSpPr>
              <a:spLocks/>
            </p:cNvSpPr>
            <p:nvPr/>
          </p:nvSpPr>
          <p:spPr bwMode="auto">
            <a:xfrm>
              <a:off x="3007" y="2556"/>
              <a:ext cx="24" cy="48"/>
            </a:xfrm>
            <a:custGeom>
              <a:avLst/>
              <a:gdLst>
                <a:gd name="T0" fmla="*/ 24 w 24"/>
                <a:gd name="T1" fmla="*/ 48 h 48"/>
                <a:gd name="T2" fmla="*/ 24 w 24"/>
                <a:gd name="T3" fmla="*/ 48 h 48"/>
                <a:gd name="T4" fmla="*/ 24 w 24"/>
                <a:gd name="T5" fmla="*/ 36 h 48"/>
                <a:gd name="T6" fmla="*/ 22 w 24"/>
                <a:gd name="T7" fmla="*/ 26 h 48"/>
                <a:gd name="T8" fmla="*/ 18 w 24"/>
                <a:gd name="T9" fmla="*/ 14 h 48"/>
                <a:gd name="T10" fmla="*/ 12 w 24"/>
                <a:gd name="T11" fmla="*/ 6 h 48"/>
                <a:gd name="T12" fmla="*/ 12 w 24"/>
                <a:gd name="T13" fmla="*/ 6 h 48"/>
                <a:gd name="T14" fmla="*/ 8 w 24"/>
                <a:gd name="T15" fmla="*/ 0 h 48"/>
                <a:gd name="T16" fmla="*/ 4 w 24"/>
                <a:gd name="T17" fmla="*/ 0 h 48"/>
                <a:gd name="T18" fmla="*/ 2 w 24"/>
                <a:gd name="T19" fmla="*/ 0 h 48"/>
                <a:gd name="T20" fmla="*/ 2 w 24"/>
                <a:gd name="T21" fmla="*/ 0 h 48"/>
                <a:gd name="T22" fmla="*/ 0 w 24"/>
                <a:gd name="T23" fmla="*/ 2 h 48"/>
                <a:gd name="T24" fmla="*/ 0 w 24"/>
                <a:gd name="T25" fmla="*/ 4 h 48"/>
                <a:gd name="T26" fmla="*/ 0 w 24"/>
                <a:gd name="T27" fmla="*/ 6 h 48"/>
                <a:gd name="T28" fmla="*/ 0 w 24"/>
                <a:gd name="T29" fmla="*/ 6 h 48"/>
                <a:gd name="T30" fmla="*/ 2 w 24"/>
                <a:gd name="T31" fmla="*/ 8 h 48"/>
                <a:gd name="T32" fmla="*/ 2 w 24"/>
                <a:gd name="T33" fmla="*/ 6 h 48"/>
                <a:gd name="T34" fmla="*/ 2 w 24"/>
                <a:gd name="T35" fmla="*/ 6 h 48"/>
                <a:gd name="T36" fmla="*/ 8 w 24"/>
                <a:gd name="T37" fmla="*/ 4 h 48"/>
                <a:gd name="T38" fmla="*/ 8 w 24"/>
                <a:gd name="T39" fmla="*/ 4 h 48"/>
                <a:gd name="T40" fmla="*/ 12 w 24"/>
                <a:gd name="T41" fmla="*/ 8 h 48"/>
                <a:gd name="T42" fmla="*/ 12 w 24"/>
                <a:gd name="T43" fmla="*/ 8 h 48"/>
                <a:gd name="T44" fmla="*/ 16 w 24"/>
                <a:gd name="T45" fmla="*/ 16 h 48"/>
                <a:gd name="T46" fmla="*/ 20 w 24"/>
                <a:gd name="T47" fmla="*/ 26 h 48"/>
                <a:gd name="T48" fmla="*/ 20 w 24"/>
                <a:gd name="T49" fmla="*/ 26 h 48"/>
                <a:gd name="T50" fmla="*/ 22 w 24"/>
                <a:gd name="T51" fmla="*/ 36 h 48"/>
                <a:gd name="T52" fmla="*/ 22 w 24"/>
                <a:gd name="T53" fmla="*/ 48 h 48"/>
                <a:gd name="T54" fmla="*/ 22 w 24"/>
                <a:gd name="T55" fmla="*/ 48 h 48"/>
                <a:gd name="T56" fmla="*/ 24 w 24"/>
                <a:gd name="T57" fmla="*/ 48 h 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48"/>
                <a:gd name="T89" fmla="*/ 24 w 24"/>
                <a:gd name="T90" fmla="*/ 48 h 4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48">
                  <a:moveTo>
                    <a:pt x="24" y="48"/>
                  </a:moveTo>
                  <a:lnTo>
                    <a:pt x="24" y="48"/>
                  </a:lnTo>
                  <a:lnTo>
                    <a:pt x="24" y="36"/>
                  </a:lnTo>
                  <a:lnTo>
                    <a:pt x="22" y="26"/>
                  </a:lnTo>
                  <a:lnTo>
                    <a:pt x="18" y="14"/>
                  </a:lnTo>
                  <a:lnTo>
                    <a:pt x="12" y="6"/>
                  </a:lnTo>
                  <a:lnTo>
                    <a:pt x="8" y="0"/>
                  </a:lnTo>
                  <a:lnTo>
                    <a:pt x="4" y="0"/>
                  </a:lnTo>
                  <a:lnTo>
                    <a:pt x="2" y="0"/>
                  </a:lnTo>
                  <a:lnTo>
                    <a:pt x="0" y="2"/>
                  </a:lnTo>
                  <a:lnTo>
                    <a:pt x="0" y="4"/>
                  </a:lnTo>
                  <a:lnTo>
                    <a:pt x="0" y="6"/>
                  </a:lnTo>
                  <a:lnTo>
                    <a:pt x="2" y="8"/>
                  </a:lnTo>
                  <a:lnTo>
                    <a:pt x="2" y="6"/>
                  </a:lnTo>
                  <a:lnTo>
                    <a:pt x="8" y="4"/>
                  </a:lnTo>
                  <a:lnTo>
                    <a:pt x="12" y="8"/>
                  </a:lnTo>
                  <a:lnTo>
                    <a:pt x="16" y="16"/>
                  </a:lnTo>
                  <a:lnTo>
                    <a:pt x="20" y="26"/>
                  </a:lnTo>
                  <a:lnTo>
                    <a:pt x="22" y="36"/>
                  </a:lnTo>
                  <a:lnTo>
                    <a:pt x="22" y="48"/>
                  </a:lnTo>
                  <a:lnTo>
                    <a:pt x="24" y="48"/>
                  </a:lnTo>
                  <a:close/>
                </a:path>
              </a:pathLst>
            </a:custGeom>
            <a:solidFill>
              <a:srgbClr val="000000"/>
            </a:solidFill>
            <a:ln w="9525">
              <a:noFill/>
              <a:round/>
              <a:headEnd/>
              <a:tailEnd/>
            </a:ln>
          </p:spPr>
          <p:txBody>
            <a:bodyPr/>
            <a:lstStyle/>
            <a:p>
              <a:endParaRPr lang="fr-FR">
                <a:latin typeface="Calibri" pitchFamily="34" charset="0"/>
              </a:endParaRPr>
            </a:p>
          </p:txBody>
        </p:sp>
        <p:sp>
          <p:nvSpPr>
            <p:cNvPr id="218" name="Freeform 66"/>
            <p:cNvSpPr>
              <a:spLocks/>
            </p:cNvSpPr>
            <p:nvPr/>
          </p:nvSpPr>
          <p:spPr bwMode="auto">
            <a:xfrm>
              <a:off x="3007" y="2556"/>
              <a:ext cx="24" cy="48"/>
            </a:xfrm>
            <a:custGeom>
              <a:avLst/>
              <a:gdLst>
                <a:gd name="T0" fmla="*/ 24 w 24"/>
                <a:gd name="T1" fmla="*/ 48 h 48"/>
                <a:gd name="T2" fmla="*/ 24 w 24"/>
                <a:gd name="T3" fmla="*/ 48 h 48"/>
                <a:gd name="T4" fmla="*/ 24 w 24"/>
                <a:gd name="T5" fmla="*/ 36 h 48"/>
                <a:gd name="T6" fmla="*/ 22 w 24"/>
                <a:gd name="T7" fmla="*/ 26 h 48"/>
                <a:gd name="T8" fmla="*/ 18 w 24"/>
                <a:gd name="T9" fmla="*/ 14 h 48"/>
                <a:gd name="T10" fmla="*/ 12 w 24"/>
                <a:gd name="T11" fmla="*/ 6 h 48"/>
                <a:gd name="T12" fmla="*/ 12 w 24"/>
                <a:gd name="T13" fmla="*/ 6 h 48"/>
                <a:gd name="T14" fmla="*/ 8 w 24"/>
                <a:gd name="T15" fmla="*/ 0 h 48"/>
                <a:gd name="T16" fmla="*/ 4 w 24"/>
                <a:gd name="T17" fmla="*/ 0 h 48"/>
                <a:gd name="T18" fmla="*/ 2 w 24"/>
                <a:gd name="T19" fmla="*/ 0 h 48"/>
                <a:gd name="T20" fmla="*/ 2 w 24"/>
                <a:gd name="T21" fmla="*/ 0 h 48"/>
                <a:gd name="T22" fmla="*/ 0 w 24"/>
                <a:gd name="T23" fmla="*/ 2 h 48"/>
                <a:gd name="T24" fmla="*/ 0 w 24"/>
                <a:gd name="T25" fmla="*/ 4 h 48"/>
                <a:gd name="T26" fmla="*/ 0 w 24"/>
                <a:gd name="T27" fmla="*/ 6 h 48"/>
                <a:gd name="T28" fmla="*/ 0 w 24"/>
                <a:gd name="T29" fmla="*/ 6 h 48"/>
                <a:gd name="T30" fmla="*/ 2 w 24"/>
                <a:gd name="T31" fmla="*/ 8 h 48"/>
                <a:gd name="T32" fmla="*/ 2 w 24"/>
                <a:gd name="T33" fmla="*/ 6 h 48"/>
                <a:gd name="T34" fmla="*/ 2 w 24"/>
                <a:gd name="T35" fmla="*/ 6 h 48"/>
                <a:gd name="T36" fmla="*/ 8 w 24"/>
                <a:gd name="T37" fmla="*/ 4 h 48"/>
                <a:gd name="T38" fmla="*/ 8 w 24"/>
                <a:gd name="T39" fmla="*/ 4 h 48"/>
                <a:gd name="T40" fmla="*/ 12 w 24"/>
                <a:gd name="T41" fmla="*/ 8 h 48"/>
                <a:gd name="T42" fmla="*/ 12 w 24"/>
                <a:gd name="T43" fmla="*/ 8 h 48"/>
                <a:gd name="T44" fmla="*/ 16 w 24"/>
                <a:gd name="T45" fmla="*/ 16 h 48"/>
                <a:gd name="T46" fmla="*/ 20 w 24"/>
                <a:gd name="T47" fmla="*/ 26 h 48"/>
                <a:gd name="T48" fmla="*/ 20 w 24"/>
                <a:gd name="T49" fmla="*/ 26 h 48"/>
                <a:gd name="T50" fmla="*/ 22 w 24"/>
                <a:gd name="T51" fmla="*/ 36 h 48"/>
                <a:gd name="T52" fmla="*/ 22 w 24"/>
                <a:gd name="T53" fmla="*/ 48 h 48"/>
                <a:gd name="T54" fmla="*/ 22 w 24"/>
                <a:gd name="T55" fmla="*/ 48 h 48"/>
                <a:gd name="T56" fmla="*/ 24 w 24"/>
                <a:gd name="T57" fmla="*/ 48 h 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48"/>
                <a:gd name="T89" fmla="*/ 24 w 24"/>
                <a:gd name="T90" fmla="*/ 48 h 4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48">
                  <a:moveTo>
                    <a:pt x="24" y="48"/>
                  </a:moveTo>
                  <a:lnTo>
                    <a:pt x="24" y="48"/>
                  </a:lnTo>
                  <a:lnTo>
                    <a:pt x="24" y="36"/>
                  </a:lnTo>
                  <a:lnTo>
                    <a:pt x="22" y="26"/>
                  </a:lnTo>
                  <a:lnTo>
                    <a:pt x="18" y="14"/>
                  </a:lnTo>
                  <a:lnTo>
                    <a:pt x="12" y="6"/>
                  </a:lnTo>
                  <a:lnTo>
                    <a:pt x="8" y="0"/>
                  </a:lnTo>
                  <a:lnTo>
                    <a:pt x="4" y="0"/>
                  </a:lnTo>
                  <a:lnTo>
                    <a:pt x="2" y="0"/>
                  </a:lnTo>
                  <a:lnTo>
                    <a:pt x="0" y="2"/>
                  </a:lnTo>
                  <a:lnTo>
                    <a:pt x="0" y="4"/>
                  </a:lnTo>
                  <a:lnTo>
                    <a:pt x="0" y="6"/>
                  </a:lnTo>
                  <a:lnTo>
                    <a:pt x="2" y="8"/>
                  </a:lnTo>
                  <a:lnTo>
                    <a:pt x="2" y="6"/>
                  </a:lnTo>
                  <a:lnTo>
                    <a:pt x="8" y="4"/>
                  </a:lnTo>
                  <a:lnTo>
                    <a:pt x="12" y="8"/>
                  </a:lnTo>
                  <a:lnTo>
                    <a:pt x="16" y="16"/>
                  </a:lnTo>
                  <a:lnTo>
                    <a:pt x="20" y="26"/>
                  </a:lnTo>
                  <a:lnTo>
                    <a:pt x="22" y="36"/>
                  </a:lnTo>
                  <a:lnTo>
                    <a:pt x="22" y="48"/>
                  </a:lnTo>
                  <a:lnTo>
                    <a:pt x="24" y="48"/>
                  </a:lnTo>
                </a:path>
              </a:pathLst>
            </a:custGeom>
            <a:noFill/>
            <a:ln w="9525">
              <a:noFill/>
              <a:round/>
              <a:headEnd/>
              <a:tailEnd/>
            </a:ln>
          </p:spPr>
          <p:txBody>
            <a:bodyPr/>
            <a:lstStyle/>
            <a:p>
              <a:endParaRPr lang="fr-FR">
                <a:latin typeface="Calibri" pitchFamily="34" charset="0"/>
              </a:endParaRPr>
            </a:p>
          </p:txBody>
        </p:sp>
        <p:sp>
          <p:nvSpPr>
            <p:cNvPr id="219" name="Freeform 67"/>
            <p:cNvSpPr>
              <a:spLocks/>
            </p:cNvSpPr>
            <p:nvPr/>
          </p:nvSpPr>
          <p:spPr bwMode="auto">
            <a:xfrm>
              <a:off x="3057" y="2570"/>
              <a:ext cx="48" cy="40"/>
            </a:xfrm>
            <a:custGeom>
              <a:avLst/>
              <a:gdLst>
                <a:gd name="T0" fmla="*/ 2 w 48"/>
                <a:gd name="T1" fmla="*/ 40 h 40"/>
                <a:gd name="T2" fmla="*/ 2 w 48"/>
                <a:gd name="T3" fmla="*/ 40 h 40"/>
                <a:gd name="T4" fmla="*/ 4 w 48"/>
                <a:gd name="T5" fmla="*/ 38 h 40"/>
                <a:gd name="T6" fmla="*/ 6 w 48"/>
                <a:gd name="T7" fmla="*/ 36 h 40"/>
                <a:gd name="T8" fmla="*/ 6 w 48"/>
                <a:gd name="T9" fmla="*/ 36 h 40"/>
                <a:gd name="T10" fmla="*/ 14 w 48"/>
                <a:gd name="T11" fmla="*/ 20 h 40"/>
                <a:gd name="T12" fmla="*/ 14 w 48"/>
                <a:gd name="T13" fmla="*/ 20 h 40"/>
                <a:gd name="T14" fmla="*/ 20 w 48"/>
                <a:gd name="T15" fmla="*/ 14 h 40"/>
                <a:gd name="T16" fmla="*/ 28 w 48"/>
                <a:gd name="T17" fmla="*/ 6 h 40"/>
                <a:gd name="T18" fmla="*/ 28 w 48"/>
                <a:gd name="T19" fmla="*/ 6 h 40"/>
                <a:gd name="T20" fmla="*/ 32 w 48"/>
                <a:gd name="T21" fmla="*/ 4 h 40"/>
                <a:gd name="T22" fmla="*/ 38 w 48"/>
                <a:gd name="T23" fmla="*/ 4 h 40"/>
                <a:gd name="T24" fmla="*/ 44 w 48"/>
                <a:gd name="T25" fmla="*/ 4 h 40"/>
                <a:gd name="T26" fmla="*/ 46 w 48"/>
                <a:gd name="T27" fmla="*/ 6 h 40"/>
                <a:gd name="T28" fmla="*/ 46 w 48"/>
                <a:gd name="T29" fmla="*/ 8 h 40"/>
                <a:gd name="T30" fmla="*/ 46 w 48"/>
                <a:gd name="T31" fmla="*/ 8 h 40"/>
                <a:gd name="T32" fmla="*/ 48 w 48"/>
                <a:gd name="T33" fmla="*/ 8 h 40"/>
                <a:gd name="T34" fmla="*/ 48 w 48"/>
                <a:gd name="T35" fmla="*/ 8 h 40"/>
                <a:gd name="T36" fmla="*/ 48 w 48"/>
                <a:gd name="T37" fmla="*/ 6 h 40"/>
                <a:gd name="T38" fmla="*/ 48 w 48"/>
                <a:gd name="T39" fmla="*/ 4 h 40"/>
                <a:gd name="T40" fmla="*/ 44 w 48"/>
                <a:gd name="T41" fmla="*/ 2 h 40"/>
                <a:gd name="T42" fmla="*/ 38 w 48"/>
                <a:gd name="T43" fmla="*/ 0 h 40"/>
                <a:gd name="T44" fmla="*/ 32 w 48"/>
                <a:gd name="T45" fmla="*/ 0 h 40"/>
                <a:gd name="T46" fmla="*/ 32 w 48"/>
                <a:gd name="T47" fmla="*/ 0 h 40"/>
                <a:gd name="T48" fmla="*/ 28 w 48"/>
                <a:gd name="T49" fmla="*/ 4 h 40"/>
                <a:gd name="T50" fmla="*/ 22 w 48"/>
                <a:gd name="T51" fmla="*/ 8 h 40"/>
                <a:gd name="T52" fmla="*/ 14 w 48"/>
                <a:gd name="T53" fmla="*/ 18 h 40"/>
                <a:gd name="T54" fmla="*/ 14 w 48"/>
                <a:gd name="T55" fmla="*/ 18 h 40"/>
                <a:gd name="T56" fmla="*/ 6 w 48"/>
                <a:gd name="T57" fmla="*/ 30 h 40"/>
                <a:gd name="T58" fmla="*/ 6 w 48"/>
                <a:gd name="T59" fmla="*/ 30 h 40"/>
                <a:gd name="T60" fmla="*/ 4 w 48"/>
                <a:gd name="T61" fmla="*/ 34 h 40"/>
                <a:gd name="T62" fmla="*/ 0 w 48"/>
                <a:gd name="T63" fmla="*/ 40 h 40"/>
                <a:gd name="T64" fmla="*/ 0 w 48"/>
                <a:gd name="T65" fmla="*/ 40 h 40"/>
                <a:gd name="T66" fmla="*/ 2 w 48"/>
                <a:gd name="T67" fmla="*/ 40 h 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8"/>
                <a:gd name="T103" fmla="*/ 0 h 40"/>
                <a:gd name="T104" fmla="*/ 48 w 48"/>
                <a:gd name="T105" fmla="*/ 40 h 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8" h="40">
                  <a:moveTo>
                    <a:pt x="2" y="40"/>
                  </a:moveTo>
                  <a:lnTo>
                    <a:pt x="2" y="40"/>
                  </a:lnTo>
                  <a:lnTo>
                    <a:pt x="4" y="38"/>
                  </a:lnTo>
                  <a:lnTo>
                    <a:pt x="6" y="36"/>
                  </a:lnTo>
                  <a:lnTo>
                    <a:pt x="14" y="20"/>
                  </a:lnTo>
                  <a:lnTo>
                    <a:pt x="20" y="14"/>
                  </a:lnTo>
                  <a:lnTo>
                    <a:pt x="28" y="6"/>
                  </a:lnTo>
                  <a:lnTo>
                    <a:pt x="32" y="4"/>
                  </a:lnTo>
                  <a:lnTo>
                    <a:pt x="38" y="4"/>
                  </a:lnTo>
                  <a:lnTo>
                    <a:pt x="44" y="4"/>
                  </a:lnTo>
                  <a:lnTo>
                    <a:pt x="46" y="6"/>
                  </a:lnTo>
                  <a:lnTo>
                    <a:pt x="46" y="8"/>
                  </a:lnTo>
                  <a:lnTo>
                    <a:pt x="48" y="8"/>
                  </a:lnTo>
                  <a:lnTo>
                    <a:pt x="48" y="6"/>
                  </a:lnTo>
                  <a:lnTo>
                    <a:pt x="48" y="4"/>
                  </a:lnTo>
                  <a:lnTo>
                    <a:pt x="44" y="2"/>
                  </a:lnTo>
                  <a:lnTo>
                    <a:pt x="38" y="0"/>
                  </a:lnTo>
                  <a:lnTo>
                    <a:pt x="32" y="0"/>
                  </a:lnTo>
                  <a:lnTo>
                    <a:pt x="28" y="4"/>
                  </a:lnTo>
                  <a:lnTo>
                    <a:pt x="22" y="8"/>
                  </a:lnTo>
                  <a:lnTo>
                    <a:pt x="14" y="18"/>
                  </a:lnTo>
                  <a:lnTo>
                    <a:pt x="6" y="30"/>
                  </a:lnTo>
                  <a:lnTo>
                    <a:pt x="4" y="34"/>
                  </a:lnTo>
                  <a:lnTo>
                    <a:pt x="0" y="40"/>
                  </a:lnTo>
                  <a:lnTo>
                    <a:pt x="2" y="40"/>
                  </a:lnTo>
                  <a:close/>
                </a:path>
              </a:pathLst>
            </a:custGeom>
            <a:solidFill>
              <a:srgbClr val="000000"/>
            </a:solidFill>
            <a:ln w="9525">
              <a:noFill/>
              <a:round/>
              <a:headEnd/>
              <a:tailEnd/>
            </a:ln>
          </p:spPr>
          <p:txBody>
            <a:bodyPr/>
            <a:lstStyle/>
            <a:p>
              <a:endParaRPr lang="fr-FR">
                <a:latin typeface="Calibri" pitchFamily="34" charset="0"/>
              </a:endParaRPr>
            </a:p>
          </p:txBody>
        </p:sp>
        <p:sp>
          <p:nvSpPr>
            <p:cNvPr id="220" name="Freeform 68"/>
            <p:cNvSpPr>
              <a:spLocks/>
            </p:cNvSpPr>
            <p:nvPr/>
          </p:nvSpPr>
          <p:spPr bwMode="auto">
            <a:xfrm>
              <a:off x="3057" y="2570"/>
              <a:ext cx="48" cy="40"/>
            </a:xfrm>
            <a:custGeom>
              <a:avLst/>
              <a:gdLst>
                <a:gd name="T0" fmla="*/ 2 w 48"/>
                <a:gd name="T1" fmla="*/ 40 h 40"/>
                <a:gd name="T2" fmla="*/ 2 w 48"/>
                <a:gd name="T3" fmla="*/ 40 h 40"/>
                <a:gd name="T4" fmla="*/ 4 w 48"/>
                <a:gd name="T5" fmla="*/ 38 h 40"/>
                <a:gd name="T6" fmla="*/ 6 w 48"/>
                <a:gd name="T7" fmla="*/ 36 h 40"/>
                <a:gd name="T8" fmla="*/ 6 w 48"/>
                <a:gd name="T9" fmla="*/ 36 h 40"/>
                <a:gd name="T10" fmla="*/ 14 w 48"/>
                <a:gd name="T11" fmla="*/ 20 h 40"/>
                <a:gd name="T12" fmla="*/ 14 w 48"/>
                <a:gd name="T13" fmla="*/ 20 h 40"/>
                <a:gd name="T14" fmla="*/ 20 w 48"/>
                <a:gd name="T15" fmla="*/ 14 h 40"/>
                <a:gd name="T16" fmla="*/ 28 w 48"/>
                <a:gd name="T17" fmla="*/ 6 h 40"/>
                <a:gd name="T18" fmla="*/ 28 w 48"/>
                <a:gd name="T19" fmla="*/ 6 h 40"/>
                <a:gd name="T20" fmla="*/ 32 w 48"/>
                <a:gd name="T21" fmla="*/ 4 h 40"/>
                <a:gd name="T22" fmla="*/ 38 w 48"/>
                <a:gd name="T23" fmla="*/ 4 h 40"/>
                <a:gd name="T24" fmla="*/ 44 w 48"/>
                <a:gd name="T25" fmla="*/ 4 h 40"/>
                <a:gd name="T26" fmla="*/ 46 w 48"/>
                <a:gd name="T27" fmla="*/ 6 h 40"/>
                <a:gd name="T28" fmla="*/ 46 w 48"/>
                <a:gd name="T29" fmla="*/ 8 h 40"/>
                <a:gd name="T30" fmla="*/ 46 w 48"/>
                <a:gd name="T31" fmla="*/ 8 h 40"/>
                <a:gd name="T32" fmla="*/ 48 w 48"/>
                <a:gd name="T33" fmla="*/ 8 h 40"/>
                <a:gd name="T34" fmla="*/ 48 w 48"/>
                <a:gd name="T35" fmla="*/ 8 h 40"/>
                <a:gd name="T36" fmla="*/ 48 w 48"/>
                <a:gd name="T37" fmla="*/ 6 h 40"/>
                <a:gd name="T38" fmla="*/ 48 w 48"/>
                <a:gd name="T39" fmla="*/ 4 h 40"/>
                <a:gd name="T40" fmla="*/ 44 w 48"/>
                <a:gd name="T41" fmla="*/ 2 h 40"/>
                <a:gd name="T42" fmla="*/ 38 w 48"/>
                <a:gd name="T43" fmla="*/ 0 h 40"/>
                <a:gd name="T44" fmla="*/ 32 w 48"/>
                <a:gd name="T45" fmla="*/ 0 h 40"/>
                <a:gd name="T46" fmla="*/ 32 w 48"/>
                <a:gd name="T47" fmla="*/ 0 h 40"/>
                <a:gd name="T48" fmla="*/ 28 w 48"/>
                <a:gd name="T49" fmla="*/ 4 h 40"/>
                <a:gd name="T50" fmla="*/ 22 w 48"/>
                <a:gd name="T51" fmla="*/ 8 h 40"/>
                <a:gd name="T52" fmla="*/ 14 w 48"/>
                <a:gd name="T53" fmla="*/ 18 h 40"/>
                <a:gd name="T54" fmla="*/ 14 w 48"/>
                <a:gd name="T55" fmla="*/ 18 h 40"/>
                <a:gd name="T56" fmla="*/ 6 w 48"/>
                <a:gd name="T57" fmla="*/ 30 h 40"/>
                <a:gd name="T58" fmla="*/ 6 w 48"/>
                <a:gd name="T59" fmla="*/ 30 h 40"/>
                <a:gd name="T60" fmla="*/ 4 w 48"/>
                <a:gd name="T61" fmla="*/ 34 h 40"/>
                <a:gd name="T62" fmla="*/ 0 w 48"/>
                <a:gd name="T63" fmla="*/ 40 h 40"/>
                <a:gd name="T64" fmla="*/ 0 w 48"/>
                <a:gd name="T65" fmla="*/ 40 h 40"/>
                <a:gd name="T66" fmla="*/ 2 w 48"/>
                <a:gd name="T67" fmla="*/ 40 h 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8"/>
                <a:gd name="T103" fmla="*/ 0 h 40"/>
                <a:gd name="T104" fmla="*/ 48 w 48"/>
                <a:gd name="T105" fmla="*/ 40 h 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8" h="40">
                  <a:moveTo>
                    <a:pt x="2" y="40"/>
                  </a:moveTo>
                  <a:lnTo>
                    <a:pt x="2" y="40"/>
                  </a:lnTo>
                  <a:lnTo>
                    <a:pt x="4" y="38"/>
                  </a:lnTo>
                  <a:lnTo>
                    <a:pt x="6" y="36"/>
                  </a:lnTo>
                  <a:lnTo>
                    <a:pt x="14" y="20"/>
                  </a:lnTo>
                  <a:lnTo>
                    <a:pt x="20" y="14"/>
                  </a:lnTo>
                  <a:lnTo>
                    <a:pt x="28" y="6"/>
                  </a:lnTo>
                  <a:lnTo>
                    <a:pt x="32" y="4"/>
                  </a:lnTo>
                  <a:lnTo>
                    <a:pt x="38" y="4"/>
                  </a:lnTo>
                  <a:lnTo>
                    <a:pt x="44" y="4"/>
                  </a:lnTo>
                  <a:lnTo>
                    <a:pt x="46" y="6"/>
                  </a:lnTo>
                  <a:lnTo>
                    <a:pt x="46" y="8"/>
                  </a:lnTo>
                  <a:lnTo>
                    <a:pt x="48" y="8"/>
                  </a:lnTo>
                  <a:lnTo>
                    <a:pt x="48" y="6"/>
                  </a:lnTo>
                  <a:lnTo>
                    <a:pt x="48" y="4"/>
                  </a:lnTo>
                  <a:lnTo>
                    <a:pt x="44" y="2"/>
                  </a:lnTo>
                  <a:lnTo>
                    <a:pt x="38" y="0"/>
                  </a:lnTo>
                  <a:lnTo>
                    <a:pt x="32" y="0"/>
                  </a:lnTo>
                  <a:lnTo>
                    <a:pt x="28" y="4"/>
                  </a:lnTo>
                  <a:lnTo>
                    <a:pt x="22" y="8"/>
                  </a:lnTo>
                  <a:lnTo>
                    <a:pt x="14" y="18"/>
                  </a:lnTo>
                  <a:lnTo>
                    <a:pt x="6" y="30"/>
                  </a:lnTo>
                  <a:lnTo>
                    <a:pt x="4" y="34"/>
                  </a:lnTo>
                  <a:lnTo>
                    <a:pt x="0" y="40"/>
                  </a:lnTo>
                  <a:lnTo>
                    <a:pt x="2" y="40"/>
                  </a:lnTo>
                </a:path>
              </a:pathLst>
            </a:custGeom>
            <a:noFill/>
            <a:ln w="9525">
              <a:noFill/>
              <a:round/>
              <a:headEnd/>
              <a:tailEnd/>
            </a:ln>
          </p:spPr>
          <p:txBody>
            <a:bodyPr/>
            <a:lstStyle/>
            <a:p>
              <a:endParaRPr lang="fr-FR">
                <a:latin typeface="Calibri" pitchFamily="34" charset="0"/>
              </a:endParaRPr>
            </a:p>
          </p:txBody>
        </p:sp>
        <p:sp>
          <p:nvSpPr>
            <p:cNvPr id="221" name="Freeform 69"/>
            <p:cNvSpPr>
              <a:spLocks/>
            </p:cNvSpPr>
            <p:nvPr/>
          </p:nvSpPr>
          <p:spPr bwMode="auto">
            <a:xfrm>
              <a:off x="3069" y="2596"/>
              <a:ext cx="34" cy="16"/>
            </a:xfrm>
            <a:custGeom>
              <a:avLst/>
              <a:gdLst>
                <a:gd name="T0" fmla="*/ 0 w 34"/>
                <a:gd name="T1" fmla="*/ 16 h 16"/>
                <a:gd name="T2" fmla="*/ 0 w 34"/>
                <a:gd name="T3" fmla="*/ 16 h 16"/>
                <a:gd name="T4" fmla="*/ 8 w 34"/>
                <a:gd name="T5" fmla="*/ 8 h 16"/>
                <a:gd name="T6" fmla="*/ 16 w 34"/>
                <a:gd name="T7" fmla="*/ 4 h 16"/>
                <a:gd name="T8" fmla="*/ 20 w 34"/>
                <a:gd name="T9" fmla="*/ 2 h 16"/>
                <a:gd name="T10" fmla="*/ 24 w 34"/>
                <a:gd name="T11" fmla="*/ 4 h 16"/>
                <a:gd name="T12" fmla="*/ 28 w 34"/>
                <a:gd name="T13" fmla="*/ 6 h 16"/>
                <a:gd name="T14" fmla="*/ 32 w 34"/>
                <a:gd name="T15" fmla="*/ 10 h 16"/>
                <a:gd name="T16" fmla="*/ 32 w 34"/>
                <a:gd name="T17" fmla="*/ 10 h 16"/>
                <a:gd name="T18" fmla="*/ 34 w 34"/>
                <a:gd name="T19" fmla="*/ 8 h 16"/>
                <a:gd name="T20" fmla="*/ 34 w 34"/>
                <a:gd name="T21" fmla="*/ 8 h 16"/>
                <a:gd name="T22" fmla="*/ 32 w 34"/>
                <a:gd name="T23" fmla="*/ 4 h 16"/>
                <a:gd name="T24" fmla="*/ 28 w 34"/>
                <a:gd name="T25" fmla="*/ 2 h 16"/>
                <a:gd name="T26" fmla="*/ 22 w 34"/>
                <a:gd name="T27" fmla="*/ 0 h 16"/>
                <a:gd name="T28" fmla="*/ 18 w 34"/>
                <a:gd name="T29" fmla="*/ 0 h 16"/>
                <a:gd name="T30" fmla="*/ 18 w 34"/>
                <a:gd name="T31" fmla="*/ 0 h 16"/>
                <a:gd name="T32" fmla="*/ 12 w 34"/>
                <a:gd name="T33" fmla="*/ 2 h 16"/>
                <a:gd name="T34" fmla="*/ 8 w 34"/>
                <a:gd name="T35" fmla="*/ 6 h 16"/>
                <a:gd name="T36" fmla="*/ 0 w 34"/>
                <a:gd name="T37" fmla="*/ 16 h 16"/>
                <a:gd name="T38" fmla="*/ 0 w 34"/>
                <a:gd name="T39" fmla="*/ 16 h 16"/>
                <a:gd name="T40" fmla="*/ 0 w 34"/>
                <a:gd name="T41" fmla="*/ 16 h 16"/>
                <a:gd name="T42" fmla="*/ 0 w 34"/>
                <a:gd name="T43" fmla="*/ 16 h 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16"/>
                <a:gd name="T68" fmla="*/ 34 w 34"/>
                <a:gd name="T69" fmla="*/ 16 h 1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16">
                  <a:moveTo>
                    <a:pt x="0" y="16"/>
                  </a:moveTo>
                  <a:lnTo>
                    <a:pt x="0" y="16"/>
                  </a:lnTo>
                  <a:lnTo>
                    <a:pt x="8" y="8"/>
                  </a:lnTo>
                  <a:lnTo>
                    <a:pt x="16" y="4"/>
                  </a:lnTo>
                  <a:lnTo>
                    <a:pt x="20" y="2"/>
                  </a:lnTo>
                  <a:lnTo>
                    <a:pt x="24" y="4"/>
                  </a:lnTo>
                  <a:lnTo>
                    <a:pt x="28" y="6"/>
                  </a:lnTo>
                  <a:lnTo>
                    <a:pt x="32" y="10"/>
                  </a:lnTo>
                  <a:lnTo>
                    <a:pt x="34" y="8"/>
                  </a:lnTo>
                  <a:lnTo>
                    <a:pt x="32" y="4"/>
                  </a:lnTo>
                  <a:lnTo>
                    <a:pt x="28" y="2"/>
                  </a:lnTo>
                  <a:lnTo>
                    <a:pt x="22" y="0"/>
                  </a:lnTo>
                  <a:lnTo>
                    <a:pt x="18" y="0"/>
                  </a:lnTo>
                  <a:lnTo>
                    <a:pt x="12" y="2"/>
                  </a:lnTo>
                  <a:lnTo>
                    <a:pt x="8" y="6"/>
                  </a:lnTo>
                  <a:lnTo>
                    <a:pt x="0" y="16"/>
                  </a:lnTo>
                  <a:close/>
                </a:path>
              </a:pathLst>
            </a:custGeom>
            <a:solidFill>
              <a:srgbClr val="000000"/>
            </a:solidFill>
            <a:ln w="9525">
              <a:noFill/>
              <a:round/>
              <a:headEnd/>
              <a:tailEnd/>
            </a:ln>
          </p:spPr>
          <p:txBody>
            <a:bodyPr/>
            <a:lstStyle/>
            <a:p>
              <a:endParaRPr lang="fr-FR">
                <a:latin typeface="Calibri" pitchFamily="34" charset="0"/>
              </a:endParaRPr>
            </a:p>
          </p:txBody>
        </p:sp>
        <p:sp>
          <p:nvSpPr>
            <p:cNvPr id="222" name="Freeform 70"/>
            <p:cNvSpPr>
              <a:spLocks/>
            </p:cNvSpPr>
            <p:nvPr/>
          </p:nvSpPr>
          <p:spPr bwMode="auto">
            <a:xfrm>
              <a:off x="3069" y="2596"/>
              <a:ext cx="34" cy="16"/>
            </a:xfrm>
            <a:custGeom>
              <a:avLst/>
              <a:gdLst>
                <a:gd name="T0" fmla="*/ 0 w 34"/>
                <a:gd name="T1" fmla="*/ 16 h 16"/>
                <a:gd name="T2" fmla="*/ 0 w 34"/>
                <a:gd name="T3" fmla="*/ 16 h 16"/>
                <a:gd name="T4" fmla="*/ 8 w 34"/>
                <a:gd name="T5" fmla="*/ 8 h 16"/>
                <a:gd name="T6" fmla="*/ 16 w 34"/>
                <a:gd name="T7" fmla="*/ 4 h 16"/>
                <a:gd name="T8" fmla="*/ 20 w 34"/>
                <a:gd name="T9" fmla="*/ 2 h 16"/>
                <a:gd name="T10" fmla="*/ 24 w 34"/>
                <a:gd name="T11" fmla="*/ 4 h 16"/>
                <a:gd name="T12" fmla="*/ 28 w 34"/>
                <a:gd name="T13" fmla="*/ 6 h 16"/>
                <a:gd name="T14" fmla="*/ 32 w 34"/>
                <a:gd name="T15" fmla="*/ 10 h 16"/>
                <a:gd name="T16" fmla="*/ 32 w 34"/>
                <a:gd name="T17" fmla="*/ 10 h 16"/>
                <a:gd name="T18" fmla="*/ 34 w 34"/>
                <a:gd name="T19" fmla="*/ 8 h 16"/>
                <a:gd name="T20" fmla="*/ 34 w 34"/>
                <a:gd name="T21" fmla="*/ 8 h 16"/>
                <a:gd name="T22" fmla="*/ 32 w 34"/>
                <a:gd name="T23" fmla="*/ 4 h 16"/>
                <a:gd name="T24" fmla="*/ 28 w 34"/>
                <a:gd name="T25" fmla="*/ 2 h 16"/>
                <a:gd name="T26" fmla="*/ 22 w 34"/>
                <a:gd name="T27" fmla="*/ 0 h 16"/>
                <a:gd name="T28" fmla="*/ 18 w 34"/>
                <a:gd name="T29" fmla="*/ 0 h 16"/>
                <a:gd name="T30" fmla="*/ 18 w 34"/>
                <a:gd name="T31" fmla="*/ 0 h 16"/>
                <a:gd name="T32" fmla="*/ 12 w 34"/>
                <a:gd name="T33" fmla="*/ 2 h 16"/>
                <a:gd name="T34" fmla="*/ 8 w 34"/>
                <a:gd name="T35" fmla="*/ 6 h 16"/>
                <a:gd name="T36" fmla="*/ 0 w 34"/>
                <a:gd name="T37" fmla="*/ 16 h 16"/>
                <a:gd name="T38" fmla="*/ 0 w 34"/>
                <a:gd name="T39" fmla="*/ 16 h 16"/>
                <a:gd name="T40" fmla="*/ 0 w 34"/>
                <a:gd name="T41" fmla="*/ 16 h 16"/>
                <a:gd name="T42" fmla="*/ 0 w 34"/>
                <a:gd name="T43" fmla="*/ 16 h 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16"/>
                <a:gd name="T68" fmla="*/ 34 w 34"/>
                <a:gd name="T69" fmla="*/ 16 h 1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16">
                  <a:moveTo>
                    <a:pt x="0" y="16"/>
                  </a:moveTo>
                  <a:lnTo>
                    <a:pt x="0" y="16"/>
                  </a:lnTo>
                  <a:lnTo>
                    <a:pt x="8" y="8"/>
                  </a:lnTo>
                  <a:lnTo>
                    <a:pt x="16" y="4"/>
                  </a:lnTo>
                  <a:lnTo>
                    <a:pt x="20" y="2"/>
                  </a:lnTo>
                  <a:lnTo>
                    <a:pt x="24" y="4"/>
                  </a:lnTo>
                  <a:lnTo>
                    <a:pt x="28" y="6"/>
                  </a:lnTo>
                  <a:lnTo>
                    <a:pt x="32" y="10"/>
                  </a:lnTo>
                  <a:lnTo>
                    <a:pt x="34" y="8"/>
                  </a:lnTo>
                  <a:lnTo>
                    <a:pt x="32" y="4"/>
                  </a:lnTo>
                  <a:lnTo>
                    <a:pt x="28" y="2"/>
                  </a:lnTo>
                  <a:lnTo>
                    <a:pt x="22" y="0"/>
                  </a:lnTo>
                  <a:lnTo>
                    <a:pt x="18" y="0"/>
                  </a:lnTo>
                  <a:lnTo>
                    <a:pt x="12" y="2"/>
                  </a:lnTo>
                  <a:lnTo>
                    <a:pt x="8" y="6"/>
                  </a:lnTo>
                  <a:lnTo>
                    <a:pt x="0" y="16"/>
                  </a:lnTo>
                </a:path>
              </a:pathLst>
            </a:custGeom>
            <a:noFill/>
            <a:ln w="9525">
              <a:noFill/>
              <a:round/>
              <a:headEnd/>
              <a:tailEnd/>
            </a:ln>
          </p:spPr>
          <p:txBody>
            <a:bodyPr/>
            <a:lstStyle/>
            <a:p>
              <a:endParaRPr lang="fr-FR">
                <a:latin typeface="Calibri" pitchFamily="34" charset="0"/>
              </a:endParaRPr>
            </a:p>
          </p:txBody>
        </p:sp>
        <p:sp>
          <p:nvSpPr>
            <p:cNvPr id="223" name="Freeform 71"/>
            <p:cNvSpPr>
              <a:spLocks/>
            </p:cNvSpPr>
            <p:nvPr/>
          </p:nvSpPr>
          <p:spPr bwMode="auto">
            <a:xfrm>
              <a:off x="2667" y="2578"/>
              <a:ext cx="46" cy="30"/>
            </a:xfrm>
            <a:custGeom>
              <a:avLst/>
              <a:gdLst>
                <a:gd name="T0" fmla="*/ 46 w 46"/>
                <a:gd name="T1" fmla="*/ 28 h 30"/>
                <a:gd name="T2" fmla="*/ 46 w 46"/>
                <a:gd name="T3" fmla="*/ 28 h 30"/>
                <a:gd name="T4" fmla="*/ 40 w 46"/>
                <a:gd name="T5" fmla="*/ 20 h 30"/>
                <a:gd name="T6" fmla="*/ 32 w 46"/>
                <a:gd name="T7" fmla="*/ 12 h 30"/>
                <a:gd name="T8" fmla="*/ 22 w 46"/>
                <a:gd name="T9" fmla="*/ 6 h 30"/>
                <a:gd name="T10" fmla="*/ 12 w 46"/>
                <a:gd name="T11" fmla="*/ 0 h 30"/>
                <a:gd name="T12" fmla="*/ 12 w 46"/>
                <a:gd name="T13" fmla="*/ 0 h 30"/>
                <a:gd name="T14" fmla="*/ 6 w 46"/>
                <a:gd name="T15" fmla="*/ 0 h 30"/>
                <a:gd name="T16" fmla="*/ 2 w 46"/>
                <a:gd name="T17" fmla="*/ 0 h 30"/>
                <a:gd name="T18" fmla="*/ 0 w 46"/>
                <a:gd name="T19" fmla="*/ 2 h 30"/>
                <a:gd name="T20" fmla="*/ 0 w 46"/>
                <a:gd name="T21" fmla="*/ 2 h 30"/>
                <a:gd name="T22" fmla="*/ 0 w 46"/>
                <a:gd name="T23" fmla="*/ 4 h 30"/>
                <a:gd name="T24" fmla="*/ 0 w 46"/>
                <a:gd name="T25" fmla="*/ 6 h 30"/>
                <a:gd name="T26" fmla="*/ 4 w 46"/>
                <a:gd name="T27" fmla="*/ 10 h 30"/>
                <a:gd name="T28" fmla="*/ 4 w 46"/>
                <a:gd name="T29" fmla="*/ 10 h 30"/>
                <a:gd name="T30" fmla="*/ 4 w 46"/>
                <a:gd name="T31" fmla="*/ 8 h 30"/>
                <a:gd name="T32" fmla="*/ 4 w 46"/>
                <a:gd name="T33" fmla="*/ 8 h 30"/>
                <a:gd name="T34" fmla="*/ 4 w 46"/>
                <a:gd name="T35" fmla="*/ 4 h 30"/>
                <a:gd name="T36" fmla="*/ 6 w 46"/>
                <a:gd name="T37" fmla="*/ 2 h 30"/>
                <a:gd name="T38" fmla="*/ 8 w 46"/>
                <a:gd name="T39" fmla="*/ 2 h 30"/>
                <a:gd name="T40" fmla="*/ 10 w 46"/>
                <a:gd name="T41" fmla="*/ 4 h 30"/>
                <a:gd name="T42" fmla="*/ 10 w 46"/>
                <a:gd name="T43" fmla="*/ 4 h 30"/>
                <a:gd name="T44" fmla="*/ 16 w 46"/>
                <a:gd name="T45" fmla="*/ 4 h 30"/>
                <a:gd name="T46" fmla="*/ 16 w 46"/>
                <a:gd name="T47" fmla="*/ 4 h 30"/>
                <a:gd name="T48" fmla="*/ 26 w 46"/>
                <a:gd name="T49" fmla="*/ 10 h 30"/>
                <a:gd name="T50" fmla="*/ 26 w 46"/>
                <a:gd name="T51" fmla="*/ 10 h 30"/>
                <a:gd name="T52" fmla="*/ 36 w 46"/>
                <a:gd name="T53" fmla="*/ 18 h 30"/>
                <a:gd name="T54" fmla="*/ 46 w 46"/>
                <a:gd name="T55" fmla="*/ 30 h 30"/>
                <a:gd name="T56" fmla="*/ 46 w 46"/>
                <a:gd name="T57" fmla="*/ 30 h 30"/>
                <a:gd name="T58" fmla="*/ 46 w 46"/>
                <a:gd name="T59" fmla="*/ 28 h 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6"/>
                <a:gd name="T91" fmla="*/ 0 h 30"/>
                <a:gd name="T92" fmla="*/ 46 w 46"/>
                <a:gd name="T93" fmla="*/ 30 h 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6" h="30">
                  <a:moveTo>
                    <a:pt x="46" y="28"/>
                  </a:moveTo>
                  <a:lnTo>
                    <a:pt x="46" y="28"/>
                  </a:lnTo>
                  <a:lnTo>
                    <a:pt x="40" y="20"/>
                  </a:lnTo>
                  <a:lnTo>
                    <a:pt x="32" y="12"/>
                  </a:lnTo>
                  <a:lnTo>
                    <a:pt x="22" y="6"/>
                  </a:lnTo>
                  <a:lnTo>
                    <a:pt x="12" y="0"/>
                  </a:lnTo>
                  <a:lnTo>
                    <a:pt x="6" y="0"/>
                  </a:lnTo>
                  <a:lnTo>
                    <a:pt x="2" y="0"/>
                  </a:lnTo>
                  <a:lnTo>
                    <a:pt x="0" y="2"/>
                  </a:lnTo>
                  <a:lnTo>
                    <a:pt x="0" y="4"/>
                  </a:lnTo>
                  <a:lnTo>
                    <a:pt x="0" y="6"/>
                  </a:lnTo>
                  <a:lnTo>
                    <a:pt x="4" y="10"/>
                  </a:lnTo>
                  <a:lnTo>
                    <a:pt x="4" y="8"/>
                  </a:lnTo>
                  <a:lnTo>
                    <a:pt x="4" y="4"/>
                  </a:lnTo>
                  <a:lnTo>
                    <a:pt x="6" y="2"/>
                  </a:lnTo>
                  <a:lnTo>
                    <a:pt x="8" y="2"/>
                  </a:lnTo>
                  <a:lnTo>
                    <a:pt x="10" y="4"/>
                  </a:lnTo>
                  <a:lnTo>
                    <a:pt x="16" y="4"/>
                  </a:lnTo>
                  <a:lnTo>
                    <a:pt x="26" y="10"/>
                  </a:lnTo>
                  <a:lnTo>
                    <a:pt x="36" y="18"/>
                  </a:lnTo>
                  <a:lnTo>
                    <a:pt x="46" y="30"/>
                  </a:lnTo>
                  <a:lnTo>
                    <a:pt x="46" y="28"/>
                  </a:lnTo>
                  <a:close/>
                </a:path>
              </a:pathLst>
            </a:custGeom>
            <a:solidFill>
              <a:srgbClr val="000000"/>
            </a:solidFill>
            <a:ln w="9525">
              <a:noFill/>
              <a:round/>
              <a:headEnd/>
              <a:tailEnd/>
            </a:ln>
          </p:spPr>
          <p:txBody>
            <a:bodyPr/>
            <a:lstStyle/>
            <a:p>
              <a:endParaRPr lang="fr-FR">
                <a:latin typeface="Calibri" pitchFamily="34" charset="0"/>
              </a:endParaRPr>
            </a:p>
          </p:txBody>
        </p:sp>
        <p:sp>
          <p:nvSpPr>
            <p:cNvPr id="224" name="Freeform 72"/>
            <p:cNvSpPr>
              <a:spLocks/>
            </p:cNvSpPr>
            <p:nvPr/>
          </p:nvSpPr>
          <p:spPr bwMode="auto">
            <a:xfrm>
              <a:off x="2667" y="2578"/>
              <a:ext cx="46" cy="30"/>
            </a:xfrm>
            <a:custGeom>
              <a:avLst/>
              <a:gdLst>
                <a:gd name="T0" fmla="*/ 46 w 46"/>
                <a:gd name="T1" fmla="*/ 28 h 30"/>
                <a:gd name="T2" fmla="*/ 46 w 46"/>
                <a:gd name="T3" fmla="*/ 28 h 30"/>
                <a:gd name="T4" fmla="*/ 40 w 46"/>
                <a:gd name="T5" fmla="*/ 20 h 30"/>
                <a:gd name="T6" fmla="*/ 32 w 46"/>
                <a:gd name="T7" fmla="*/ 12 h 30"/>
                <a:gd name="T8" fmla="*/ 22 w 46"/>
                <a:gd name="T9" fmla="*/ 6 h 30"/>
                <a:gd name="T10" fmla="*/ 12 w 46"/>
                <a:gd name="T11" fmla="*/ 0 h 30"/>
                <a:gd name="T12" fmla="*/ 12 w 46"/>
                <a:gd name="T13" fmla="*/ 0 h 30"/>
                <a:gd name="T14" fmla="*/ 6 w 46"/>
                <a:gd name="T15" fmla="*/ 0 h 30"/>
                <a:gd name="T16" fmla="*/ 2 w 46"/>
                <a:gd name="T17" fmla="*/ 0 h 30"/>
                <a:gd name="T18" fmla="*/ 0 w 46"/>
                <a:gd name="T19" fmla="*/ 2 h 30"/>
                <a:gd name="T20" fmla="*/ 0 w 46"/>
                <a:gd name="T21" fmla="*/ 2 h 30"/>
                <a:gd name="T22" fmla="*/ 0 w 46"/>
                <a:gd name="T23" fmla="*/ 4 h 30"/>
                <a:gd name="T24" fmla="*/ 0 w 46"/>
                <a:gd name="T25" fmla="*/ 6 h 30"/>
                <a:gd name="T26" fmla="*/ 4 w 46"/>
                <a:gd name="T27" fmla="*/ 10 h 30"/>
                <a:gd name="T28" fmla="*/ 4 w 46"/>
                <a:gd name="T29" fmla="*/ 10 h 30"/>
                <a:gd name="T30" fmla="*/ 4 w 46"/>
                <a:gd name="T31" fmla="*/ 8 h 30"/>
                <a:gd name="T32" fmla="*/ 4 w 46"/>
                <a:gd name="T33" fmla="*/ 8 h 30"/>
                <a:gd name="T34" fmla="*/ 4 w 46"/>
                <a:gd name="T35" fmla="*/ 4 h 30"/>
                <a:gd name="T36" fmla="*/ 6 w 46"/>
                <a:gd name="T37" fmla="*/ 2 h 30"/>
                <a:gd name="T38" fmla="*/ 8 w 46"/>
                <a:gd name="T39" fmla="*/ 2 h 30"/>
                <a:gd name="T40" fmla="*/ 10 w 46"/>
                <a:gd name="T41" fmla="*/ 4 h 30"/>
                <a:gd name="T42" fmla="*/ 10 w 46"/>
                <a:gd name="T43" fmla="*/ 4 h 30"/>
                <a:gd name="T44" fmla="*/ 16 w 46"/>
                <a:gd name="T45" fmla="*/ 4 h 30"/>
                <a:gd name="T46" fmla="*/ 16 w 46"/>
                <a:gd name="T47" fmla="*/ 4 h 30"/>
                <a:gd name="T48" fmla="*/ 26 w 46"/>
                <a:gd name="T49" fmla="*/ 10 h 30"/>
                <a:gd name="T50" fmla="*/ 26 w 46"/>
                <a:gd name="T51" fmla="*/ 10 h 30"/>
                <a:gd name="T52" fmla="*/ 36 w 46"/>
                <a:gd name="T53" fmla="*/ 18 h 30"/>
                <a:gd name="T54" fmla="*/ 46 w 46"/>
                <a:gd name="T55" fmla="*/ 30 h 30"/>
                <a:gd name="T56" fmla="*/ 46 w 46"/>
                <a:gd name="T57" fmla="*/ 30 h 30"/>
                <a:gd name="T58" fmla="*/ 46 w 46"/>
                <a:gd name="T59" fmla="*/ 28 h 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6"/>
                <a:gd name="T91" fmla="*/ 0 h 30"/>
                <a:gd name="T92" fmla="*/ 46 w 46"/>
                <a:gd name="T93" fmla="*/ 30 h 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6" h="30">
                  <a:moveTo>
                    <a:pt x="46" y="28"/>
                  </a:moveTo>
                  <a:lnTo>
                    <a:pt x="46" y="28"/>
                  </a:lnTo>
                  <a:lnTo>
                    <a:pt x="40" y="20"/>
                  </a:lnTo>
                  <a:lnTo>
                    <a:pt x="32" y="12"/>
                  </a:lnTo>
                  <a:lnTo>
                    <a:pt x="22" y="6"/>
                  </a:lnTo>
                  <a:lnTo>
                    <a:pt x="12" y="0"/>
                  </a:lnTo>
                  <a:lnTo>
                    <a:pt x="6" y="0"/>
                  </a:lnTo>
                  <a:lnTo>
                    <a:pt x="2" y="0"/>
                  </a:lnTo>
                  <a:lnTo>
                    <a:pt x="0" y="2"/>
                  </a:lnTo>
                  <a:lnTo>
                    <a:pt x="0" y="4"/>
                  </a:lnTo>
                  <a:lnTo>
                    <a:pt x="0" y="6"/>
                  </a:lnTo>
                  <a:lnTo>
                    <a:pt x="4" y="10"/>
                  </a:lnTo>
                  <a:lnTo>
                    <a:pt x="4" y="8"/>
                  </a:lnTo>
                  <a:lnTo>
                    <a:pt x="4" y="4"/>
                  </a:lnTo>
                  <a:lnTo>
                    <a:pt x="6" y="2"/>
                  </a:lnTo>
                  <a:lnTo>
                    <a:pt x="8" y="2"/>
                  </a:lnTo>
                  <a:lnTo>
                    <a:pt x="10" y="4"/>
                  </a:lnTo>
                  <a:lnTo>
                    <a:pt x="16" y="4"/>
                  </a:lnTo>
                  <a:lnTo>
                    <a:pt x="26" y="10"/>
                  </a:lnTo>
                  <a:lnTo>
                    <a:pt x="36" y="18"/>
                  </a:lnTo>
                  <a:lnTo>
                    <a:pt x="46" y="30"/>
                  </a:lnTo>
                  <a:lnTo>
                    <a:pt x="46" y="28"/>
                  </a:lnTo>
                </a:path>
              </a:pathLst>
            </a:custGeom>
            <a:noFill/>
            <a:ln w="9525">
              <a:noFill/>
              <a:round/>
              <a:headEnd/>
              <a:tailEnd/>
            </a:ln>
          </p:spPr>
          <p:txBody>
            <a:bodyPr/>
            <a:lstStyle/>
            <a:p>
              <a:endParaRPr lang="fr-FR">
                <a:latin typeface="Calibri" pitchFamily="34" charset="0"/>
              </a:endParaRPr>
            </a:p>
          </p:txBody>
        </p:sp>
        <p:sp>
          <p:nvSpPr>
            <p:cNvPr id="225" name="Freeform 73"/>
            <p:cNvSpPr>
              <a:spLocks/>
            </p:cNvSpPr>
            <p:nvPr/>
          </p:nvSpPr>
          <p:spPr bwMode="auto">
            <a:xfrm>
              <a:off x="2855" y="2138"/>
              <a:ext cx="6" cy="60"/>
            </a:xfrm>
            <a:custGeom>
              <a:avLst/>
              <a:gdLst>
                <a:gd name="T0" fmla="*/ 0 w 6"/>
                <a:gd name="T1" fmla="*/ 58 h 60"/>
                <a:gd name="T2" fmla="*/ 0 w 6"/>
                <a:gd name="T3" fmla="*/ 58 h 60"/>
                <a:gd name="T4" fmla="*/ 6 w 6"/>
                <a:gd name="T5" fmla="*/ 44 h 60"/>
                <a:gd name="T6" fmla="*/ 6 w 6"/>
                <a:gd name="T7" fmla="*/ 30 h 60"/>
                <a:gd name="T8" fmla="*/ 6 w 6"/>
                <a:gd name="T9" fmla="*/ 30 h 60"/>
                <a:gd name="T10" fmla="*/ 6 w 6"/>
                <a:gd name="T11" fmla="*/ 14 h 60"/>
                <a:gd name="T12" fmla="*/ 6 w 6"/>
                <a:gd name="T13" fmla="*/ 6 h 60"/>
                <a:gd name="T14" fmla="*/ 4 w 6"/>
                <a:gd name="T15" fmla="*/ 0 h 60"/>
                <a:gd name="T16" fmla="*/ 4 w 6"/>
                <a:gd name="T17" fmla="*/ 0 h 60"/>
                <a:gd name="T18" fmla="*/ 2 w 6"/>
                <a:gd name="T19" fmla="*/ 0 h 60"/>
                <a:gd name="T20" fmla="*/ 2 w 6"/>
                <a:gd name="T21" fmla="*/ 0 h 60"/>
                <a:gd name="T22" fmla="*/ 4 w 6"/>
                <a:gd name="T23" fmla="*/ 14 h 60"/>
                <a:gd name="T24" fmla="*/ 4 w 6"/>
                <a:gd name="T25" fmla="*/ 30 h 60"/>
                <a:gd name="T26" fmla="*/ 4 w 6"/>
                <a:gd name="T27" fmla="*/ 44 h 60"/>
                <a:gd name="T28" fmla="*/ 0 w 6"/>
                <a:gd name="T29" fmla="*/ 58 h 60"/>
                <a:gd name="T30" fmla="*/ 0 w 6"/>
                <a:gd name="T31" fmla="*/ 58 h 60"/>
                <a:gd name="T32" fmla="*/ 0 w 6"/>
                <a:gd name="T33" fmla="*/ 60 h 60"/>
                <a:gd name="T34" fmla="*/ 0 w 6"/>
                <a:gd name="T35" fmla="*/ 58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
                <a:gd name="T55" fmla="*/ 0 h 60"/>
                <a:gd name="T56" fmla="*/ 6 w 6"/>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 h="60">
                  <a:moveTo>
                    <a:pt x="0" y="58"/>
                  </a:moveTo>
                  <a:lnTo>
                    <a:pt x="0" y="58"/>
                  </a:lnTo>
                  <a:lnTo>
                    <a:pt x="6" y="44"/>
                  </a:lnTo>
                  <a:lnTo>
                    <a:pt x="6" y="30"/>
                  </a:lnTo>
                  <a:lnTo>
                    <a:pt x="6" y="14"/>
                  </a:lnTo>
                  <a:lnTo>
                    <a:pt x="6" y="6"/>
                  </a:lnTo>
                  <a:lnTo>
                    <a:pt x="4" y="0"/>
                  </a:lnTo>
                  <a:lnTo>
                    <a:pt x="2" y="0"/>
                  </a:lnTo>
                  <a:lnTo>
                    <a:pt x="4" y="14"/>
                  </a:lnTo>
                  <a:lnTo>
                    <a:pt x="4" y="30"/>
                  </a:lnTo>
                  <a:lnTo>
                    <a:pt x="4" y="44"/>
                  </a:lnTo>
                  <a:lnTo>
                    <a:pt x="0" y="58"/>
                  </a:lnTo>
                  <a:lnTo>
                    <a:pt x="0" y="60"/>
                  </a:lnTo>
                  <a:lnTo>
                    <a:pt x="0" y="58"/>
                  </a:lnTo>
                  <a:close/>
                </a:path>
              </a:pathLst>
            </a:custGeom>
            <a:solidFill>
              <a:srgbClr val="000000"/>
            </a:solidFill>
            <a:ln w="9525">
              <a:noFill/>
              <a:round/>
              <a:headEnd/>
              <a:tailEnd/>
            </a:ln>
          </p:spPr>
          <p:txBody>
            <a:bodyPr/>
            <a:lstStyle/>
            <a:p>
              <a:endParaRPr lang="fr-FR">
                <a:latin typeface="Calibri" pitchFamily="34" charset="0"/>
              </a:endParaRPr>
            </a:p>
          </p:txBody>
        </p:sp>
        <p:sp>
          <p:nvSpPr>
            <p:cNvPr id="226" name="Freeform 74"/>
            <p:cNvSpPr>
              <a:spLocks/>
            </p:cNvSpPr>
            <p:nvPr/>
          </p:nvSpPr>
          <p:spPr bwMode="auto">
            <a:xfrm>
              <a:off x="2855" y="2138"/>
              <a:ext cx="6" cy="60"/>
            </a:xfrm>
            <a:custGeom>
              <a:avLst/>
              <a:gdLst>
                <a:gd name="T0" fmla="*/ 0 w 6"/>
                <a:gd name="T1" fmla="*/ 58 h 60"/>
                <a:gd name="T2" fmla="*/ 0 w 6"/>
                <a:gd name="T3" fmla="*/ 58 h 60"/>
                <a:gd name="T4" fmla="*/ 6 w 6"/>
                <a:gd name="T5" fmla="*/ 44 h 60"/>
                <a:gd name="T6" fmla="*/ 6 w 6"/>
                <a:gd name="T7" fmla="*/ 30 h 60"/>
                <a:gd name="T8" fmla="*/ 6 w 6"/>
                <a:gd name="T9" fmla="*/ 30 h 60"/>
                <a:gd name="T10" fmla="*/ 6 w 6"/>
                <a:gd name="T11" fmla="*/ 14 h 60"/>
                <a:gd name="T12" fmla="*/ 6 w 6"/>
                <a:gd name="T13" fmla="*/ 6 h 60"/>
                <a:gd name="T14" fmla="*/ 4 w 6"/>
                <a:gd name="T15" fmla="*/ 0 h 60"/>
                <a:gd name="T16" fmla="*/ 4 w 6"/>
                <a:gd name="T17" fmla="*/ 0 h 60"/>
                <a:gd name="T18" fmla="*/ 2 w 6"/>
                <a:gd name="T19" fmla="*/ 0 h 60"/>
                <a:gd name="T20" fmla="*/ 2 w 6"/>
                <a:gd name="T21" fmla="*/ 0 h 60"/>
                <a:gd name="T22" fmla="*/ 4 w 6"/>
                <a:gd name="T23" fmla="*/ 14 h 60"/>
                <a:gd name="T24" fmla="*/ 4 w 6"/>
                <a:gd name="T25" fmla="*/ 30 h 60"/>
                <a:gd name="T26" fmla="*/ 4 w 6"/>
                <a:gd name="T27" fmla="*/ 44 h 60"/>
                <a:gd name="T28" fmla="*/ 0 w 6"/>
                <a:gd name="T29" fmla="*/ 58 h 60"/>
                <a:gd name="T30" fmla="*/ 0 w 6"/>
                <a:gd name="T31" fmla="*/ 58 h 60"/>
                <a:gd name="T32" fmla="*/ 0 w 6"/>
                <a:gd name="T33" fmla="*/ 60 h 60"/>
                <a:gd name="T34" fmla="*/ 0 w 6"/>
                <a:gd name="T35" fmla="*/ 58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
                <a:gd name="T55" fmla="*/ 0 h 60"/>
                <a:gd name="T56" fmla="*/ 6 w 6"/>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 h="60">
                  <a:moveTo>
                    <a:pt x="0" y="58"/>
                  </a:moveTo>
                  <a:lnTo>
                    <a:pt x="0" y="58"/>
                  </a:lnTo>
                  <a:lnTo>
                    <a:pt x="6" y="44"/>
                  </a:lnTo>
                  <a:lnTo>
                    <a:pt x="6" y="30"/>
                  </a:lnTo>
                  <a:lnTo>
                    <a:pt x="6" y="14"/>
                  </a:lnTo>
                  <a:lnTo>
                    <a:pt x="6" y="6"/>
                  </a:lnTo>
                  <a:lnTo>
                    <a:pt x="4" y="0"/>
                  </a:lnTo>
                  <a:lnTo>
                    <a:pt x="2" y="0"/>
                  </a:lnTo>
                  <a:lnTo>
                    <a:pt x="4" y="14"/>
                  </a:lnTo>
                  <a:lnTo>
                    <a:pt x="4" y="30"/>
                  </a:lnTo>
                  <a:lnTo>
                    <a:pt x="4" y="44"/>
                  </a:lnTo>
                  <a:lnTo>
                    <a:pt x="0" y="58"/>
                  </a:lnTo>
                  <a:lnTo>
                    <a:pt x="0" y="60"/>
                  </a:lnTo>
                  <a:lnTo>
                    <a:pt x="0" y="58"/>
                  </a:lnTo>
                </a:path>
              </a:pathLst>
            </a:custGeom>
            <a:noFill/>
            <a:ln w="9525">
              <a:noFill/>
              <a:round/>
              <a:headEnd/>
              <a:tailEnd/>
            </a:ln>
          </p:spPr>
          <p:txBody>
            <a:bodyPr/>
            <a:lstStyle/>
            <a:p>
              <a:endParaRPr lang="fr-FR">
                <a:latin typeface="Calibri" pitchFamily="34" charset="0"/>
              </a:endParaRPr>
            </a:p>
          </p:txBody>
        </p:sp>
        <p:sp>
          <p:nvSpPr>
            <p:cNvPr id="227" name="Freeform 75"/>
            <p:cNvSpPr>
              <a:spLocks/>
            </p:cNvSpPr>
            <p:nvPr/>
          </p:nvSpPr>
          <p:spPr bwMode="auto">
            <a:xfrm>
              <a:off x="2933" y="2068"/>
              <a:ext cx="12" cy="150"/>
            </a:xfrm>
            <a:custGeom>
              <a:avLst/>
              <a:gdLst>
                <a:gd name="T0" fmla="*/ 12 w 12"/>
                <a:gd name="T1" fmla="*/ 148 h 150"/>
                <a:gd name="T2" fmla="*/ 12 w 12"/>
                <a:gd name="T3" fmla="*/ 148 h 150"/>
                <a:gd name="T4" fmla="*/ 10 w 12"/>
                <a:gd name="T5" fmla="*/ 144 h 150"/>
                <a:gd name="T6" fmla="*/ 8 w 12"/>
                <a:gd name="T7" fmla="*/ 138 h 150"/>
                <a:gd name="T8" fmla="*/ 8 w 12"/>
                <a:gd name="T9" fmla="*/ 138 h 150"/>
                <a:gd name="T10" fmla="*/ 4 w 12"/>
                <a:gd name="T11" fmla="*/ 118 h 150"/>
                <a:gd name="T12" fmla="*/ 4 w 12"/>
                <a:gd name="T13" fmla="*/ 118 h 150"/>
                <a:gd name="T14" fmla="*/ 2 w 12"/>
                <a:gd name="T15" fmla="*/ 98 h 150"/>
                <a:gd name="T16" fmla="*/ 2 w 12"/>
                <a:gd name="T17" fmla="*/ 78 h 150"/>
                <a:gd name="T18" fmla="*/ 2 w 12"/>
                <a:gd name="T19" fmla="*/ 78 h 150"/>
                <a:gd name="T20" fmla="*/ 2 w 12"/>
                <a:gd name="T21" fmla="*/ 58 h 150"/>
                <a:gd name="T22" fmla="*/ 4 w 12"/>
                <a:gd name="T23" fmla="*/ 38 h 150"/>
                <a:gd name="T24" fmla="*/ 8 w 12"/>
                <a:gd name="T25" fmla="*/ 18 h 150"/>
                <a:gd name="T26" fmla="*/ 12 w 12"/>
                <a:gd name="T27" fmla="*/ 0 h 150"/>
                <a:gd name="T28" fmla="*/ 12 w 12"/>
                <a:gd name="T29" fmla="*/ 0 h 150"/>
                <a:gd name="T30" fmla="*/ 12 w 12"/>
                <a:gd name="T31" fmla="*/ 0 h 150"/>
                <a:gd name="T32" fmla="*/ 12 w 12"/>
                <a:gd name="T33" fmla="*/ 0 h 150"/>
                <a:gd name="T34" fmla="*/ 6 w 12"/>
                <a:gd name="T35" fmla="*/ 20 h 150"/>
                <a:gd name="T36" fmla="*/ 2 w 12"/>
                <a:gd name="T37" fmla="*/ 40 h 150"/>
                <a:gd name="T38" fmla="*/ 0 w 12"/>
                <a:gd name="T39" fmla="*/ 82 h 150"/>
                <a:gd name="T40" fmla="*/ 0 w 12"/>
                <a:gd name="T41" fmla="*/ 82 h 150"/>
                <a:gd name="T42" fmla="*/ 0 w 12"/>
                <a:gd name="T43" fmla="*/ 104 h 150"/>
                <a:gd name="T44" fmla="*/ 2 w 12"/>
                <a:gd name="T45" fmla="*/ 124 h 150"/>
                <a:gd name="T46" fmla="*/ 2 w 12"/>
                <a:gd name="T47" fmla="*/ 124 h 150"/>
                <a:gd name="T48" fmla="*/ 4 w 12"/>
                <a:gd name="T49" fmla="*/ 134 h 150"/>
                <a:gd name="T50" fmla="*/ 6 w 12"/>
                <a:gd name="T51" fmla="*/ 142 h 150"/>
                <a:gd name="T52" fmla="*/ 6 w 12"/>
                <a:gd name="T53" fmla="*/ 142 h 150"/>
                <a:gd name="T54" fmla="*/ 6 w 12"/>
                <a:gd name="T55" fmla="*/ 148 h 150"/>
                <a:gd name="T56" fmla="*/ 8 w 12"/>
                <a:gd name="T57" fmla="*/ 150 h 150"/>
                <a:gd name="T58" fmla="*/ 8 w 12"/>
                <a:gd name="T59" fmla="*/ 150 h 150"/>
                <a:gd name="T60" fmla="*/ 12 w 12"/>
                <a:gd name="T61" fmla="*/ 150 h 150"/>
                <a:gd name="T62" fmla="*/ 12 w 12"/>
                <a:gd name="T63" fmla="*/ 148 h 15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
                <a:gd name="T97" fmla="*/ 0 h 150"/>
                <a:gd name="T98" fmla="*/ 12 w 12"/>
                <a:gd name="T99" fmla="*/ 150 h 15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 h="150">
                  <a:moveTo>
                    <a:pt x="12" y="148"/>
                  </a:moveTo>
                  <a:lnTo>
                    <a:pt x="12" y="148"/>
                  </a:lnTo>
                  <a:lnTo>
                    <a:pt x="10" y="144"/>
                  </a:lnTo>
                  <a:lnTo>
                    <a:pt x="8" y="138"/>
                  </a:lnTo>
                  <a:lnTo>
                    <a:pt x="4" y="118"/>
                  </a:lnTo>
                  <a:lnTo>
                    <a:pt x="2" y="98"/>
                  </a:lnTo>
                  <a:lnTo>
                    <a:pt x="2" y="78"/>
                  </a:lnTo>
                  <a:lnTo>
                    <a:pt x="2" y="58"/>
                  </a:lnTo>
                  <a:lnTo>
                    <a:pt x="4" y="38"/>
                  </a:lnTo>
                  <a:lnTo>
                    <a:pt x="8" y="18"/>
                  </a:lnTo>
                  <a:lnTo>
                    <a:pt x="12" y="0"/>
                  </a:lnTo>
                  <a:lnTo>
                    <a:pt x="6" y="20"/>
                  </a:lnTo>
                  <a:lnTo>
                    <a:pt x="2" y="40"/>
                  </a:lnTo>
                  <a:lnTo>
                    <a:pt x="0" y="82"/>
                  </a:lnTo>
                  <a:lnTo>
                    <a:pt x="0" y="104"/>
                  </a:lnTo>
                  <a:lnTo>
                    <a:pt x="2" y="124"/>
                  </a:lnTo>
                  <a:lnTo>
                    <a:pt x="4" y="134"/>
                  </a:lnTo>
                  <a:lnTo>
                    <a:pt x="6" y="142"/>
                  </a:lnTo>
                  <a:lnTo>
                    <a:pt x="6" y="148"/>
                  </a:lnTo>
                  <a:lnTo>
                    <a:pt x="8" y="150"/>
                  </a:lnTo>
                  <a:lnTo>
                    <a:pt x="12" y="150"/>
                  </a:lnTo>
                  <a:lnTo>
                    <a:pt x="12" y="148"/>
                  </a:lnTo>
                  <a:close/>
                </a:path>
              </a:pathLst>
            </a:custGeom>
            <a:solidFill>
              <a:srgbClr val="000000"/>
            </a:solidFill>
            <a:ln w="9525">
              <a:noFill/>
              <a:round/>
              <a:headEnd/>
              <a:tailEnd/>
            </a:ln>
          </p:spPr>
          <p:txBody>
            <a:bodyPr/>
            <a:lstStyle/>
            <a:p>
              <a:endParaRPr lang="fr-FR">
                <a:latin typeface="Calibri" pitchFamily="34" charset="0"/>
              </a:endParaRPr>
            </a:p>
          </p:txBody>
        </p:sp>
        <p:sp>
          <p:nvSpPr>
            <p:cNvPr id="228" name="Freeform 76"/>
            <p:cNvSpPr>
              <a:spLocks/>
            </p:cNvSpPr>
            <p:nvPr/>
          </p:nvSpPr>
          <p:spPr bwMode="auto">
            <a:xfrm>
              <a:off x="2933" y="2068"/>
              <a:ext cx="12" cy="150"/>
            </a:xfrm>
            <a:custGeom>
              <a:avLst/>
              <a:gdLst>
                <a:gd name="T0" fmla="*/ 12 w 12"/>
                <a:gd name="T1" fmla="*/ 148 h 150"/>
                <a:gd name="T2" fmla="*/ 12 w 12"/>
                <a:gd name="T3" fmla="*/ 148 h 150"/>
                <a:gd name="T4" fmla="*/ 10 w 12"/>
                <a:gd name="T5" fmla="*/ 144 h 150"/>
                <a:gd name="T6" fmla="*/ 8 w 12"/>
                <a:gd name="T7" fmla="*/ 138 h 150"/>
                <a:gd name="T8" fmla="*/ 8 w 12"/>
                <a:gd name="T9" fmla="*/ 138 h 150"/>
                <a:gd name="T10" fmla="*/ 4 w 12"/>
                <a:gd name="T11" fmla="*/ 118 h 150"/>
                <a:gd name="T12" fmla="*/ 4 w 12"/>
                <a:gd name="T13" fmla="*/ 118 h 150"/>
                <a:gd name="T14" fmla="*/ 2 w 12"/>
                <a:gd name="T15" fmla="*/ 98 h 150"/>
                <a:gd name="T16" fmla="*/ 2 w 12"/>
                <a:gd name="T17" fmla="*/ 78 h 150"/>
                <a:gd name="T18" fmla="*/ 2 w 12"/>
                <a:gd name="T19" fmla="*/ 78 h 150"/>
                <a:gd name="T20" fmla="*/ 2 w 12"/>
                <a:gd name="T21" fmla="*/ 58 h 150"/>
                <a:gd name="T22" fmla="*/ 4 w 12"/>
                <a:gd name="T23" fmla="*/ 38 h 150"/>
                <a:gd name="T24" fmla="*/ 8 w 12"/>
                <a:gd name="T25" fmla="*/ 18 h 150"/>
                <a:gd name="T26" fmla="*/ 12 w 12"/>
                <a:gd name="T27" fmla="*/ 0 h 150"/>
                <a:gd name="T28" fmla="*/ 12 w 12"/>
                <a:gd name="T29" fmla="*/ 0 h 150"/>
                <a:gd name="T30" fmla="*/ 12 w 12"/>
                <a:gd name="T31" fmla="*/ 0 h 150"/>
                <a:gd name="T32" fmla="*/ 12 w 12"/>
                <a:gd name="T33" fmla="*/ 0 h 150"/>
                <a:gd name="T34" fmla="*/ 6 w 12"/>
                <a:gd name="T35" fmla="*/ 20 h 150"/>
                <a:gd name="T36" fmla="*/ 2 w 12"/>
                <a:gd name="T37" fmla="*/ 40 h 150"/>
                <a:gd name="T38" fmla="*/ 0 w 12"/>
                <a:gd name="T39" fmla="*/ 82 h 150"/>
                <a:gd name="T40" fmla="*/ 0 w 12"/>
                <a:gd name="T41" fmla="*/ 82 h 150"/>
                <a:gd name="T42" fmla="*/ 0 w 12"/>
                <a:gd name="T43" fmla="*/ 104 h 150"/>
                <a:gd name="T44" fmla="*/ 2 w 12"/>
                <a:gd name="T45" fmla="*/ 124 h 150"/>
                <a:gd name="T46" fmla="*/ 2 w 12"/>
                <a:gd name="T47" fmla="*/ 124 h 150"/>
                <a:gd name="T48" fmla="*/ 4 w 12"/>
                <a:gd name="T49" fmla="*/ 134 h 150"/>
                <a:gd name="T50" fmla="*/ 6 w 12"/>
                <a:gd name="T51" fmla="*/ 142 h 150"/>
                <a:gd name="T52" fmla="*/ 6 w 12"/>
                <a:gd name="T53" fmla="*/ 142 h 150"/>
                <a:gd name="T54" fmla="*/ 6 w 12"/>
                <a:gd name="T55" fmla="*/ 148 h 150"/>
                <a:gd name="T56" fmla="*/ 8 w 12"/>
                <a:gd name="T57" fmla="*/ 150 h 150"/>
                <a:gd name="T58" fmla="*/ 8 w 12"/>
                <a:gd name="T59" fmla="*/ 150 h 150"/>
                <a:gd name="T60" fmla="*/ 12 w 12"/>
                <a:gd name="T61" fmla="*/ 150 h 150"/>
                <a:gd name="T62" fmla="*/ 12 w 12"/>
                <a:gd name="T63" fmla="*/ 148 h 15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
                <a:gd name="T97" fmla="*/ 0 h 150"/>
                <a:gd name="T98" fmla="*/ 12 w 12"/>
                <a:gd name="T99" fmla="*/ 150 h 15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 h="150">
                  <a:moveTo>
                    <a:pt x="12" y="148"/>
                  </a:moveTo>
                  <a:lnTo>
                    <a:pt x="12" y="148"/>
                  </a:lnTo>
                  <a:lnTo>
                    <a:pt x="10" y="144"/>
                  </a:lnTo>
                  <a:lnTo>
                    <a:pt x="8" y="138"/>
                  </a:lnTo>
                  <a:lnTo>
                    <a:pt x="4" y="118"/>
                  </a:lnTo>
                  <a:lnTo>
                    <a:pt x="2" y="98"/>
                  </a:lnTo>
                  <a:lnTo>
                    <a:pt x="2" y="78"/>
                  </a:lnTo>
                  <a:lnTo>
                    <a:pt x="2" y="58"/>
                  </a:lnTo>
                  <a:lnTo>
                    <a:pt x="4" y="38"/>
                  </a:lnTo>
                  <a:lnTo>
                    <a:pt x="8" y="18"/>
                  </a:lnTo>
                  <a:lnTo>
                    <a:pt x="12" y="0"/>
                  </a:lnTo>
                  <a:lnTo>
                    <a:pt x="6" y="20"/>
                  </a:lnTo>
                  <a:lnTo>
                    <a:pt x="2" y="40"/>
                  </a:lnTo>
                  <a:lnTo>
                    <a:pt x="0" y="82"/>
                  </a:lnTo>
                  <a:lnTo>
                    <a:pt x="0" y="104"/>
                  </a:lnTo>
                  <a:lnTo>
                    <a:pt x="2" y="124"/>
                  </a:lnTo>
                  <a:lnTo>
                    <a:pt x="4" y="134"/>
                  </a:lnTo>
                  <a:lnTo>
                    <a:pt x="6" y="142"/>
                  </a:lnTo>
                  <a:lnTo>
                    <a:pt x="6" y="148"/>
                  </a:lnTo>
                  <a:lnTo>
                    <a:pt x="8" y="150"/>
                  </a:lnTo>
                  <a:lnTo>
                    <a:pt x="12" y="150"/>
                  </a:lnTo>
                  <a:lnTo>
                    <a:pt x="12" y="148"/>
                  </a:lnTo>
                </a:path>
              </a:pathLst>
            </a:custGeom>
            <a:noFill/>
            <a:ln w="9525">
              <a:noFill/>
              <a:round/>
              <a:headEnd/>
              <a:tailEnd/>
            </a:ln>
          </p:spPr>
          <p:txBody>
            <a:bodyPr/>
            <a:lstStyle/>
            <a:p>
              <a:endParaRPr lang="fr-FR">
                <a:latin typeface="Calibri" pitchFamily="34" charset="0"/>
              </a:endParaRPr>
            </a:p>
          </p:txBody>
        </p:sp>
        <p:sp>
          <p:nvSpPr>
            <p:cNvPr id="229" name="Freeform 77"/>
            <p:cNvSpPr>
              <a:spLocks/>
            </p:cNvSpPr>
            <p:nvPr/>
          </p:nvSpPr>
          <p:spPr bwMode="auto">
            <a:xfrm>
              <a:off x="2933" y="2096"/>
              <a:ext cx="24" cy="68"/>
            </a:xfrm>
            <a:custGeom>
              <a:avLst/>
              <a:gdLst>
                <a:gd name="T0" fmla="*/ 2 w 24"/>
                <a:gd name="T1" fmla="*/ 68 h 68"/>
                <a:gd name="T2" fmla="*/ 2 w 24"/>
                <a:gd name="T3" fmla="*/ 68 h 68"/>
                <a:gd name="T4" fmla="*/ 10 w 24"/>
                <a:gd name="T5" fmla="*/ 54 h 68"/>
                <a:gd name="T6" fmla="*/ 16 w 24"/>
                <a:gd name="T7" fmla="*/ 42 h 68"/>
                <a:gd name="T8" fmla="*/ 16 w 24"/>
                <a:gd name="T9" fmla="*/ 42 h 68"/>
                <a:gd name="T10" fmla="*/ 22 w 24"/>
                <a:gd name="T11" fmla="*/ 22 h 68"/>
                <a:gd name="T12" fmla="*/ 24 w 24"/>
                <a:gd name="T13" fmla="*/ 2 h 68"/>
                <a:gd name="T14" fmla="*/ 24 w 24"/>
                <a:gd name="T15" fmla="*/ 2 h 68"/>
                <a:gd name="T16" fmla="*/ 24 w 24"/>
                <a:gd name="T17" fmla="*/ 0 h 68"/>
                <a:gd name="T18" fmla="*/ 22 w 24"/>
                <a:gd name="T19" fmla="*/ 2 h 68"/>
                <a:gd name="T20" fmla="*/ 22 w 24"/>
                <a:gd name="T21" fmla="*/ 2 h 68"/>
                <a:gd name="T22" fmla="*/ 18 w 24"/>
                <a:gd name="T23" fmla="*/ 22 h 68"/>
                <a:gd name="T24" fmla="*/ 12 w 24"/>
                <a:gd name="T25" fmla="*/ 40 h 68"/>
                <a:gd name="T26" fmla="*/ 12 w 24"/>
                <a:gd name="T27" fmla="*/ 40 h 68"/>
                <a:gd name="T28" fmla="*/ 8 w 24"/>
                <a:gd name="T29" fmla="*/ 48 h 68"/>
                <a:gd name="T30" fmla="*/ 4 w 24"/>
                <a:gd name="T31" fmla="*/ 56 h 68"/>
                <a:gd name="T32" fmla="*/ 4 w 24"/>
                <a:gd name="T33" fmla="*/ 56 h 68"/>
                <a:gd name="T34" fmla="*/ 2 w 24"/>
                <a:gd name="T35" fmla="*/ 62 h 68"/>
                <a:gd name="T36" fmla="*/ 0 w 24"/>
                <a:gd name="T37" fmla="*/ 66 h 68"/>
                <a:gd name="T38" fmla="*/ 0 w 24"/>
                <a:gd name="T39" fmla="*/ 66 h 68"/>
                <a:gd name="T40" fmla="*/ 0 w 24"/>
                <a:gd name="T41" fmla="*/ 68 h 68"/>
                <a:gd name="T42" fmla="*/ 2 w 24"/>
                <a:gd name="T43" fmla="*/ 68 h 6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
                <a:gd name="T67" fmla="*/ 0 h 68"/>
                <a:gd name="T68" fmla="*/ 24 w 24"/>
                <a:gd name="T69" fmla="*/ 68 h 6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 h="68">
                  <a:moveTo>
                    <a:pt x="2" y="68"/>
                  </a:moveTo>
                  <a:lnTo>
                    <a:pt x="2" y="68"/>
                  </a:lnTo>
                  <a:lnTo>
                    <a:pt x="10" y="54"/>
                  </a:lnTo>
                  <a:lnTo>
                    <a:pt x="16" y="42"/>
                  </a:lnTo>
                  <a:lnTo>
                    <a:pt x="22" y="22"/>
                  </a:lnTo>
                  <a:lnTo>
                    <a:pt x="24" y="2"/>
                  </a:lnTo>
                  <a:lnTo>
                    <a:pt x="24" y="0"/>
                  </a:lnTo>
                  <a:lnTo>
                    <a:pt x="22" y="2"/>
                  </a:lnTo>
                  <a:lnTo>
                    <a:pt x="18" y="22"/>
                  </a:lnTo>
                  <a:lnTo>
                    <a:pt x="12" y="40"/>
                  </a:lnTo>
                  <a:lnTo>
                    <a:pt x="8" y="48"/>
                  </a:lnTo>
                  <a:lnTo>
                    <a:pt x="4" y="56"/>
                  </a:lnTo>
                  <a:lnTo>
                    <a:pt x="2" y="62"/>
                  </a:lnTo>
                  <a:lnTo>
                    <a:pt x="0" y="66"/>
                  </a:lnTo>
                  <a:lnTo>
                    <a:pt x="0" y="68"/>
                  </a:lnTo>
                  <a:lnTo>
                    <a:pt x="2" y="68"/>
                  </a:lnTo>
                  <a:close/>
                </a:path>
              </a:pathLst>
            </a:custGeom>
            <a:solidFill>
              <a:srgbClr val="000000"/>
            </a:solidFill>
            <a:ln w="9525">
              <a:noFill/>
              <a:round/>
              <a:headEnd/>
              <a:tailEnd/>
            </a:ln>
          </p:spPr>
          <p:txBody>
            <a:bodyPr/>
            <a:lstStyle/>
            <a:p>
              <a:endParaRPr lang="fr-FR">
                <a:latin typeface="Calibri" pitchFamily="34" charset="0"/>
              </a:endParaRPr>
            </a:p>
          </p:txBody>
        </p:sp>
        <p:sp>
          <p:nvSpPr>
            <p:cNvPr id="230" name="Freeform 78"/>
            <p:cNvSpPr>
              <a:spLocks/>
            </p:cNvSpPr>
            <p:nvPr/>
          </p:nvSpPr>
          <p:spPr bwMode="auto">
            <a:xfrm>
              <a:off x="2933" y="2096"/>
              <a:ext cx="24" cy="68"/>
            </a:xfrm>
            <a:custGeom>
              <a:avLst/>
              <a:gdLst>
                <a:gd name="T0" fmla="*/ 2 w 24"/>
                <a:gd name="T1" fmla="*/ 68 h 68"/>
                <a:gd name="T2" fmla="*/ 2 w 24"/>
                <a:gd name="T3" fmla="*/ 68 h 68"/>
                <a:gd name="T4" fmla="*/ 10 w 24"/>
                <a:gd name="T5" fmla="*/ 54 h 68"/>
                <a:gd name="T6" fmla="*/ 16 w 24"/>
                <a:gd name="T7" fmla="*/ 42 h 68"/>
                <a:gd name="T8" fmla="*/ 16 w 24"/>
                <a:gd name="T9" fmla="*/ 42 h 68"/>
                <a:gd name="T10" fmla="*/ 22 w 24"/>
                <a:gd name="T11" fmla="*/ 22 h 68"/>
                <a:gd name="T12" fmla="*/ 24 w 24"/>
                <a:gd name="T13" fmla="*/ 2 h 68"/>
                <a:gd name="T14" fmla="*/ 24 w 24"/>
                <a:gd name="T15" fmla="*/ 2 h 68"/>
                <a:gd name="T16" fmla="*/ 24 w 24"/>
                <a:gd name="T17" fmla="*/ 0 h 68"/>
                <a:gd name="T18" fmla="*/ 22 w 24"/>
                <a:gd name="T19" fmla="*/ 2 h 68"/>
                <a:gd name="T20" fmla="*/ 22 w 24"/>
                <a:gd name="T21" fmla="*/ 2 h 68"/>
                <a:gd name="T22" fmla="*/ 18 w 24"/>
                <a:gd name="T23" fmla="*/ 22 h 68"/>
                <a:gd name="T24" fmla="*/ 12 w 24"/>
                <a:gd name="T25" fmla="*/ 40 h 68"/>
                <a:gd name="T26" fmla="*/ 12 w 24"/>
                <a:gd name="T27" fmla="*/ 40 h 68"/>
                <a:gd name="T28" fmla="*/ 8 w 24"/>
                <a:gd name="T29" fmla="*/ 48 h 68"/>
                <a:gd name="T30" fmla="*/ 4 w 24"/>
                <a:gd name="T31" fmla="*/ 56 h 68"/>
                <a:gd name="T32" fmla="*/ 4 w 24"/>
                <a:gd name="T33" fmla="*/ 56 h 68"/>
                <a:gd name="T34" fmla="*/ 2 w 24"/>
                <a:gd name="T35" fmla="*/ 62 h 68"/>
                <a:gd name="T36" fmla="*/ 0 w 24"/>
                <a:gd name="T37" fmla="*/ 66 h 68"/>
                <a:gd name="T38" fmla="*/ 0 w 24"/>
                <a:gd name="T39" fmla="*/ 66 h 68"/>
                <a:gd name="T40" fmla="*/ 0 w 24"/>
                <a:gd name="T41" fmla="*/ 68 h 68"/>
                <a:gd name="T42" fmla="*/ 2 w 24"/>
                <a:gd name="T43" fmla="*/ 68 h 6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
                <a:gd name="T67" fmla="*/ 0 h 68"/>
                <a:gd name="T68" fmla="*/ 24 w 24"/>
                <a:gd name="T69" fmla="*/ 68 h 6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 h="68">
                  <a:moveTo>
                    <a:pt x="2" y="68"/>
                  </a:moveTo>
                  <a:lnTo>
                    <a:pt x="2" y="68"/>
                  </a:lnTo>
                  <a:lnTo>
                    <a:pt x="10" y="54"/>
                  </a:lnTo>
                  <a:lnTo>
                    <a:pt x="16" y="42"/>
                  </a:lnTo>
                  <a:lnTo>
                    <a:pt x="22" y="22"/>
                  </a:lnTo>
                  <a:lnTo>
                    <a:pt x="24" y="2"/>
                  </a:lnTo>
                  <a:lnTo>
                    <a:pt x="24" y="0"/>
                  </a:lnTo>
                  <a:lnTo>
                    <a:pt x="22" y="2"/>
                  </a:lnTo>
                  <a:lnTo>
                    <a:pt x="18" y="22"/>
                  </a:lnTo>
                  <a:lnTo>
                    <a:pt x="12" y="40"/>
                  </a:lnTo>
                  <a:lnTo>
                    <a:pt x="8" y="48"/>
                  </a:lnTo>
                  <a:lnTo>
                    <a:pt x="4" y="56"/>
                  </a:lnTo>
                  <a:lnTo>
                    <a:pt x="2" y="62"/>
                  </a:lnTo>
                  <a:lnTo>
                    <a:pt x="0" y="66"/>
                  </a:lnTo>
                  <a:lnTo>
                    <a:pt x="0" y="68"/>
                  </a:lnTo>
                  <a:lnTo>
                    <a:pt x="2" y="68"/>
                  </a:lnTo>
                </a:path>
              </a:pathLst>
            </a:custGeom>
            <a:noFill/>
            <a:ln w="9525">
              <a:noFill/>
              <a:round/>
              <a:headEnd/>
              <a:tailEnd/>
            </a:ln>
          </p:spPr>
          <p:txBody>
            <a:bodyPr/>
            <a:lstStyle/>
            <a:p>
              <a:endParaRPr lang="fr-FR">
                <a:latin typeface="Calibri" pitchFamily="34" charset="0"/>
              </a:endParaRPr>
            </a:p>
          </p:txBody>
        </p:sp>
        <p:sp>
          <p:nvSpPr>
            <p:cNvPr id="231" name="Freeform 79"/>
            <p:cNvSpPr>
              <a:spLocks/>
            </p:cNvSpPr>
            <p:nvPr/>
          </p:nvSpPr>
          <p:spPr bwMode="auto">
            <a:xfrm>
              <a:off x="2861" y="2070"/>
              <a:ext cx="14" cy="86"/>
            </a:xfrm>
            <a:custGeom>
              <a:avLst/>
              <a:gdLst>
                <a:gd name="T0" fmla="*/ 2 w 14"/>
                <a:gd name="T1" fmla="*/ 86 h 86"/>
                <a:gd name="T2" fmla="*/ 2 w 14"/>
                <a:gd name="T3" fmla="*/ 86 h 86"/>
                <a:gd name="T4" fmla="*/ 4 w 14"/>
                <a:gd name="T5" fmla="*/ 78 h 86"/>
                <a:gd name="T6" fmla="*/ 8 w 14"/>
                <a:gd name="T7" fmla="*/ 68 h 86"/>
                <a:gd name="T8" fmla="*/ 10 w 14"/>
                <a:gd name="T9" fmla="*/ 50 h 86"/>
                <a:gd name="T10" fmla="*/ 10 w 14"/>
                <a:gd name="T11" fmla="*/ 50 h 86"/>
                <a:gd name="T12" fmla="*/ 12 w 14"/>
                <a:gd name="T13" fmla="*/ 26 h 86"/>
                <a:gd name="T14" fmla="*/ 14 w 14"/>
                <a:gd name="T15" fmla="*/ 0 h 86"/>
                <a:gd name="T16" fmla="*/ 14 w 14"/>
                <a:gd name="T17" fmla="*/ 0 h 86"/>
                <a:gd name="T18" fmla="*/ 12 w 14"/>
                <a:gd name="T19" fmla="*/ 0 h 86"/>
                <a:gd name="T20" fmla="*/ 12 w 14"/>
                <a:gd name="T21" fmla="*/ 0 h 86"/>
                <a:gd name="T22" fmla="*/ 8 w 14"/>
                <a:gd name="T23" fmla="*/ 44 h 86"/>
                <a:gd name="T24" fmla="*/ 6 w 14"/>
                <a:gd name="T25" fmla="*/ 64 h 86"/>
                <a:gd name="T26" fmla="*/ 0 w 14"/>
                <a:gd name="T27" fmla="*/ 86 h 86"/>
                <a:gd name="T28" fmla="*/ 0 w 14"/>
                <a:gd name="T29" fmla="*/ 86 h 86"/>
                <a:gd name="T30" fmla="*/ 2 w 14"/>
                <a:gd name="T31" fmla="*/ 86 h 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86"/>
                <a:gd name="T50" fmla="*/ 14 w 14"/>
                <a:gd name="T51" fmla="*/ 86 h 8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86">
                  <a:moveTo>
                    <a:pt x="2" y="86"/>
                  </a:moveTo>
                  <a:lnTo>
                    <a:pt x="2" y="86"/>
                  </a:lnTo>
                  <a:lnTo>
                    <a:pt x="4" y="78"/>
                  </a:lnTo>
                  <a:lnTo>
                    <a:pt x="8" y="68"/>
                  </a:lnTo>
                  <a:lnTo>
                    <a:pt x="10" y="50"/>
                  </a:lnTo>
                  <a:lnTo>
                    <a:pt x="12" y="26"/>
                  </a:lnTo>
                  <a:lnTo>
                    <a:pt x="14" y="0"/>
                  </a:lnTo>
                  <a:lnTo>
                    <a:pt x="12" y="0"/>
                  </a:lnTo>
                  <a:lnTo>
                    <a:pt x="8" y="44"/>
                  </a:lnTo>
                  <a:lnTo>
                    <a:pt x="6" y="64"/>
                  </a:lnTo>
                  <a:lnTo>
                    <a:pt x="0" y="86"/>
                  </a:lnTo>
                  <a:lnTo>
                    <a:pt x="2" y="86"/>
                  </a:lnTo>
                  <a:close/>
                </a:path>
              </a:pathLst>
            </a:custGeom>
            <a:solidFill>
              <a:srgbClr val="000000"/>
            </a:solidFill>
            <a:ln w="9525">
              <a:noFill/>
              <a:round/>
              <a:headEnd/>
              <a:tailEnd/>
            </a:ln>
          </p:spPr>
          <p:txBody>
            <a:bodyPr/>
            <a:lstStyle/>
            <a:p>
              <a:endParaRPr lang="fr-FR">
                <a:latin typeface="Calibri" pitchFamily="34" charset="0"/>
              </a:endParaRPr>
            </a:p>
          </p:txBody>
        </p:sp>
        <p:sp>
          <p:nvSpPr>
            <p:cNvPr id="232" name="Freeform 80"/>
            <p:cNvSpPr>
              <a:spLocks/>
            </p:cNvSpPr>
            <p:nvPr/>
          </p:nvSpPr>
          <p:spPr bwMode="auto">
            <a:xfrm>
              <a:off x="2861" y="2070"/>
              <a:ext cx="14" cy="86"/>
            </a:xfrm>
            <a:custGeom>
              <a:avLst/>
              <a:gdLst>
                <a:gd name="T0" fmla="*/ 2 w 14"/>
                <a:gd name="T1" fmla="*/ 86 h 86"/>
                <a:gd name="T2" fmla="*/ 2 w 14"/>
                <a:gd name="T3" fmla="*/ 86 h 86"/>
                <a:gd name="T4" fmla="*/ 4 w 14"/>
                <a:gd name="T5" fmla="*/ 78 h 86"/>
                <a:gd name="T6" fmla="*/ 8 w 14"/>
                <a:gd name="T7" fmla="*/ 68 h 86"/>
                <a:gd name="T8" fmla="*/ 10 w 14"/>
                <a:gd name="T9" fmla="*/ 50 h 86"/>
                <a:gd name="T10" fmla="*/ 10 w 14"/>
                <a:gd name="T11" fmla="*/ 50 h 86"/>
                <a:gd name="T12" fmla="*/ 12 w 14"/>
                <a:gd name="T13" fmla="*/ 26 h 86"/>
                <a:gd name="T14" fmla="*/ 14 w 14"/>
                <a:gd name="T15" fmla="*/ 0 h 86"/>
                <a:gd name="T16" fmla="*/ 14 w 14"/>
                <a:gd name="T17" fmla="*/ 0 h 86"/>
                <a:gd name="T18" fmla="*/ 12 w 14"/>
                <a:gd name="T19" fmla="*/ 0 h 86"/>
                <a:gd name="T20" fmla="*/ 12 w 14"/>
                <a:gd name="T21" fmla="*/ 0 h 86"/>
                <a:gd name="T22" fmla="*/ 8 w 14"/>
                <a:gd name="T23" fmla="*/ 44 h 86"/>
                <a:gd name="T24" fmla="*/ 6 w 14"/>
                <a:gd name="T25" fmla="*/ 64 h 86"/>
                <a:gd name="T26" fmla="*/ 0 w 14"/>
                <a:gd name="T27" fmla="*/ 86 h 86"/>
                <a:gd name="T28" fmla="*/ 0 w 14"/>
                <a:gd name="T29" fmla="*/ 86 h 86"/>
                <a:gd name="T30" fmla="*/ 2 w 14"/>
                <a:gd name="T31" fmla="*/ 86 h 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86"/>
                <a:gd name="T50" fmla="*/ 14 w 14"/>
                <a:gd name="T51" fmla="*/ 86 h 8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86">
                  <a:moveTo>
                    <a:pt x="2" y="86"/>
                  </a:moveTo>
                  <a:lnTo>
                    <a:pt x="2" y="86"/>
                  </a:lnTo>
                  <a:lnTo>
                    <a:pt x="4" y="78"/>
                  </a:lnTo>
                  <a:lnTo>
                    <a:pt x="8" y="68"/>
                  </a:lnTo>
                  <a:lnTo>
                    <a:pt x="10" y="50"/>
                  </a:lnTo>
                  <a:lnTo>
                    <a:pt x="12" y="26"/>
                  </a:lnTo>
                  <a:lnTo>
                    <a:pt x="14" y="0"/>
                  </a:lnTo>
                  <a:lnTo>
                    <a:pt x="12" y="0"/>
                  </a:lnTo>
                  <a:lnTo>
                    <a:pt x="8" y="44"/>
                  </a:lnTo>
                  <a:lnTo>
                    <a:pt x="6" y="64"/>
                  </a:lnTo>
                  <a:lnTo>
                    <a:pt x="0" y="86"/>
                  </a:lnTo>
                  <a:lnTo>
                    <a:pt x="2" y="86"/>
                  </a:lnTo>
                </a:path>
              </a:pathLst>
            </a:custGeom>
            <a:noFill/>
            <a:ln w="9525">
              <a:noFill/>
              <a:round/>
              <a:headEnd/>
              <a:tailEnd/>
            </a:ln>
          </p:spPr>
          <p:txBody>
            <a:bodyPr/>
            <a:lstStyle/>
            <a:p>
              <a:endParaRPr lang="fr-FR">
                <a:latin typeface="Calibri" pitchFamily="34" charset="0"/>
              </a:endParaRPr>
            </a:p>
          </p:txBody>
        </p:sp>
        <p:sp>
          <p:nvSpPr>
            <p:cNvPr id="233" name="Freeform 81"/>
            <p:cNvSpPr>
              <a:spLocks/>
            </p:cNvSpPr>
            <p:nvPr/>
          </p:nvSpPr>
          <p:spPr bwMode="auto">
            <a:xfrm>
              <a:off x="2765" y="2112"/>
              <a:ext cx="42" cy="110"/>
            </a:xfrm>
            <a:custGeom>
              <a:avLst/>
              <a:gdLst>
                <a:gd name="T0" fmla="*/ 42 w 42"/>
                <a:gd name="T1" fmla="*/ 108 h 110"/>
                <a:gd name="T2" fmla="*/ 42 w 42"/>
                <a:gd name="T3" fmla="*/ 108 h 110"/>
                <a:gd name="T4" fmla="*/ 38 w 42"/>
                <a:gd name="T5" fmla="*/ 102 h 110"/>
                <a:gd name="T6" fmla="*/ 38 w 42"/>
                <a:gd name="T7" fmla="*/ 102 h 110"/>
                <a:gd name="T8" fmla="*/ 30 w 42"/>
                <a:gd name="T9" fmla="*/ 90 h 110"/>
                <a:gd name="T10" fmla="*/ 30 w 42"/>
                <a:gd name="T11" fmla="*/ 90 h 110"/>
                <a:gd name="T12" fmla="*/ 22 w 42"/>
                <a:gd name="T13" fmla="*/ 76 h 110"/>
                <a:gd name="T14" fmla="*/ 16 w 42"/>
                <a:gd name="T15" fmla="*/ 62 h 110"/>
                <a:gd name="T16" fmla="*/ 16 w 42"/>
                <a:gd name="T17" fmla="*/ 62 h 110"/>
                <a:gd name="T18" fmla="*/ 12 w 42"/>
                <a:gd name="T19" fmla="*/ 46 h 110"/>
                <a:gd name="T20" fmla="*/ 8 w 42"/>
                <a:gd name="T21" fmla="*/ 32 h 110"/>
                <a:gd name="T22" fmla="*/ 2 w 42"/>
                <a:gd name="T23" fmla="*/ 0 h 110"/>
                <a:gd name="T24" fmla="*/ 2 w 42"/>
                <a:gd name="T25" fmla="*/ 0 h 110"/>
                <a:gd name="T26" fmla="*/ 0 w 42"/>
                <a:gd name="T27" fmla="*/ 0 h 110"/>
                <a:gd name="T28" fmla="*/ 0 w 42"/>
                <a:gd name="T29" fmla="*/ 0 h 110"/>
                <a:gd name="T30" fmla="*/ 6 w 42"/>
                <a:gd name="T31" fmla="*/ 34 h 110"/>
                <a:gd name="T32" fmla="*/ 10 w 42"/>
                <a:gd name="T33" fmla="*/ 50 h 110"/>
                <a:gd name="T34" fmla="*/ 16 w 42"/>
                <a:gd name="T35" fmla="*/ 66 h 110"/>
                <a:gd name="T36" fmla="*/ 16 w 42"/>
                <a:gd name="T37" fmla="*/ 66 h 110"/>
                <a:gd name="T38" fmla="*/ 22 w 42"/>
                <a:gd name="T39" fmla="*/ 80 h 110"/>
                <a:gd name="T40" fmla="*/ 30 w 42"/>
                <a:gd name="T41" fmla="*/ 96 h 110"/>
                <a:gd name="T42" fmla="*/ 30 w 42"/>
                <a:gd name="T43" fmla="*/ 96 h 110"/>
                <a:gd name="T44" fmla="*/ 34 w 42"/>
                <a:gd name="T45" fmla="*/ 104 h 110"/>
                <a:gd name="T46" fmla="*/ 38 w 42"/>
                <a:gd name="T47" fmla="*/ 108 h 110"/>
                <a:gd name="T48" fmla="*/ 42 w 42"/>
                <a:gd name="T49" fmla="*/ 110 h 110"/>
                <a:gd name="T50" fmla="*/ 42 w 42"/>
                <a:gd name="T51" fmla="*/ 110 h 110"/>
                <a:gd name="T52" fmla="*/ 42 w 42"/>
                <a:gd name="T53" fmla="*/ 108 h 110"/>
                <a:gd name="T54" fmla="*/ 42 w 42"/>
                <a:gd name="T55" fmla="*/ 108 h 110"/>
                <a:gd name="T56" fmla="*/ 42 w 42"/>
                <a:gd name="T57" fmla="*/ 108 h 110"/>
                <a:gd name="T58" fmla="*/ 42 w 42"/>
                <a:gd name="T59" fmla="*/ 108 h 110"/>
                <a:gd name="T60" fmla="*/ 42 w 42"/>
                <a:gd name="T61" fmla="*/ 106 h 110"/>
                <a:gd name="T62" fmla="*/ 42 w 42"/>
                <a:gd name="T63" fmla="*/ 108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
                <a:gd name="T97" fmla="*/ 0 h 110"/>
                <a:gd name="T98" fmla="*/ 42 w 42"/>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 h="110">
                  <a:moveTo>
                    <a:pt x="42" y="108"/>
                  </a:moveTo>
                  <a:lnTo>
                    <a:pt x="42" y="108"/>
                  </a:lnTo>
                  <a:lnTo>
                    <a:pt x="38" y="102"/>
                  </a:lnTo>
                  <a:lnTo>
                    <a:pt x="30" y="90"/>
                  </a:lnTo>
                  <a:lnTo>
                    <a:pt x="22" y="76"/>
                  </a:lnTo>
                  <a:lnTo>
                    <a:pt x="16" y="62"/>
                  </a:lnTo>
                  <a:lnTo>
                    <a:pt x="12" y="46"/>
                  </a:lnTo>
                  <a:lnTo>
                    <a:pt x="8" y="32"/>
                  </a:lnTo>
                  <a:lnTo>
                    <a:pt x="2" y="0"/>
                  </a:lnTo>
                  <a:lnTo>
                    <a:pt x="0" y="0"/>
                  </a:lnTo>
                  <a:lnTo>
                    <a:pt x="6" y="34"/>
                  </a:lnTo>
                  <a:lnTo>
                    <a:pt x="10" y="50"/>
                  </a:lnTo>
                  <a:lnTo>
                    <a:pt x="16" y="66"/>
                  </a:lnTo>
                  <a:lnTo>
                    <a:pt x="22" y="80"/>
                  </a:lnTo>
                  <a:lnTo>
                    <a:pt x="30" y="96"/>
                  </a:lnTo>
                  <a:lnTo>
                    <a:pt x="34" y="104"/>
                  </a:lnTo>
                  <a:lnTo>
                    <a:pt x="38" y="108"/>
                  </a:lnTo>
                  <a:lnTo>
                    <a:pt x="42" y="110"/>
                  </a:lnTo>
                  <a:lnTo>
                    <a:pt x="42" y="108"/>
                  </a:lnTo>
                  <a:lnTo>
                    <a:pt x="42" y="106"/>
                  </a:lnTo>
                  <a:lnTo>
                    <a:pt x="42" y="108"/>
                  </a:lnTo>
                  <a:close/>
                </a:path>
              </a:pathLst>
            </a:custGeom>
            <a:solidFill>
              <a:srgbClr val="000000"/>
            </a:solidFill>
            <a:ln w="9525">
              <a:noFill/>
              <a:round/>
              <a:headEnd/>
              <a:tailEnd/>
            </a:ln>
          </p:spPr>
          <p:txBody>
            <a:bodyPr/>
            <a:lstStyle/>
            <a:p>
              <a:endParaRPr lang="fr-FR">
                <a:latin typeface="Calibri" pitchFamily="34" charset="0"/>
              </a:endParaRPr>
            </a:p>
          </p:txBody>
        </p:sp>
        <p:sp>
          <p:nvSpPr>
            <p:cNvPr id="234" name="Freeform 82"/>
            <p:cNvSpPr>
              <a:spLocks/>
            </p:cNvSpPr>
            <p:nvPr/>
          </p:nvSpPr>
          <p:spPr bwMode="auto">
            <a:xfrm>
              <a:off x="2765" y="2112"/>
              <a:ext cx="42" cy="110"/>
            </a:xfrm>
            <a:custGeom>
              <a:avLst/>
              <a:gdLst>
                <a:gd name="T0" fmla="*/ 42 w 42"/>
                <a:gd name="T1" fmla="*/ 108 h 110"/>
                <a:gd name="T2" fmla="*/ 42 w 42"/>
                <a:gd name="T3" fmla="*/ 108 h 110"/>
                <a:gd name="T4" fmla="*/ 38 w 42"/>
                <a:gd name="T5" fmla="*/ 102 h 110"/>
                <a:gd name="T6" fmla="*/ 38 w 42"/>
                <a:gd name="T7" fmla="*/ 102 h 110"/>
                <a:gd name="T8" fmla="*/ 30 w 42"/>
                <a:gd name="T9" fmla="*/ 90 h 110"/>
                <a:gd name="T10" fmla="*/ 30 w 42"/>
                <a:gd name="T11" fmla="*/ 90 h 110"/>
                <a:gd name="T12" fmla="*/ 22 w 42"/>
                <a:gd name="T13" fmla="*/ 76 h 110"/>
                <a:gd name="T14" fmla="*/ 16 w 42"/>
                <a:gd name="T15" fmla="*/ 62 h 110"/>
                <a:gd name="T16" fmla="*/ 16 w 42"/>
                <a:gd name="T17" fmla="*/ 62 h 110"/>
                <a:gd name="T18" fmla="*/ 12 w 42"/>
                <a:gd name="T19" fmla="*/ 46 h 110"/>
                <a:gd name="T20" fmla="*/ 8 w 42"/>
                <a:gd name="T21" fmla="*/ 32 h 110"/>
                <a:gd name="T22" fmla="*/ 2 w 42"/>
                <a:gd name="T23" fmla="*/ 0 h 110"/>
                <a:gd name="T24" fmla="*/ 2 w 42"/>
                <a:gd name="T25" fmla="*/ 0 h 110"/>
                <a:gd name="T26" fmla="*/ 0 w 42"/>
                <a:gd name="T27" fmla="*/ 0 h 110"/>
                <a:gd name="T28" fmla="*/ 0 w 42"/>
                <a:gd name="T29" fmla="*/ 0 h 110"/>
                <a:gd name="T30" fmla="*/ 6 w 42"/>
                <a:gd name="T31" fmla="*/ 34 h 110"/>
                <a:gd name="T32" fmla="*/ 10 w 42"/>
                <a:gd name="T33" fmla="*/ 50 h 110"/>
                <a:gd name="T34" fmla="*/ 16 w 42"/>
                <a:gd name="T35" fmla="*/ 66 h 110"/>
                <a:gd name="T36" fmla="*/ 16 w 42"/>
                <a:gd name="T37" fmla="*/ 66 h 110"/>
                <a:gd name="T38" fmla="*/ 22 w 42"/>
                <a:gd name="T39" fmla="*/ 80 h 110"/>
                <a:gd name="T40" fmla="*/ 30 w 42"/>
                <a:gd name="T41" fmla="*/ 96 h 110"/>
                <a:gd name="T42" fmla="*/ 30 w 42"/>
                <a:gd name="T43" fmla="*/ 96 h 110"/>
                <a:gd name="T44" fmla="*/ 34 w 42"/>
                <a:gd name="T45" fmla="*/ 104 h 110"/>
                <a:gd name="T46" fmla="*/ 38 w 42"/>
                <a:gd name="T47" fmla="*/ 108 h 110"/>
                <a:gd name="T48" fmla="*/ 42 w 42"/>
                <a:gd name="T49" fmla="*/ 110 h 110"/>
                <a:gd name="T50" fmla="*/ 42 w 42"/>
                <a:gd name="T51" fmla="*/ 110 h 110"/>
                <a:gd name="T52" fmla="*/ 42 w 42"/>
                <a:gd name="T53" fmla="*/ 108 h 110"/>
                <a:gd name="T54" fmla="*/ 42 w 42"/>
                <a:gd name="T55" fmla="*/ 108 h 110"/>
                <a:gd name="T56" fmla="*/ 42 w 42"/>
                <a:gd name="T57" fmla="*/ 108 h 110"/>
                <a:gd name="T58" fmla="*/ 42 w 42"/>
                <a:gd name="T59" fmla="*/ 108 h 110"/>
                <a:gd name="T60" fmla="*/ 42 w 42"/>
                <a:gd name="T61" fmla="*/ 106 h 110"/>
                <a:gd name="T62" fmla="*/ 42 w 42"/>
                <a:gd name="T63" fmla="*/ 108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
                <a:gd name="T97" fmla="*/ 0 h 110"/>
                <a:gd name="T98" fmla="*/ 42 w 42"/>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 h="110">
                  <a:moveTo>
                    <a:pt x="42" y="108"/>
                  </a:moveTo>
                  <a:lnTo>
                    <a:pt x="42" y="108"/>
                  </a:lnTo>
                  <a:lnTo>
                    <a:pt x="38" y="102"/>
                  </a:lnTo>
                  <a:lnTo>
                    <a:pt x="30" y="90"/>
                  </a:lnTo>
                  <a:lnTo>
                    <a:pt x="22" y="76"/>
                  </a:lnTo>
                  <a:lnTo>
                    <a:pt x="16" y="62"/>
                  </a:lnTo>
                  <a:lnTo>
                    <a:pt x="12" y="46"/>
                  </a:lnTo>
                  <a:lnTo>
                    <a:pt x="8" y="32"/>
                  </a:lnTo>
                  <a:lnTo>
                    <a:pt x="2" y="0"/>
                  </a:lnTo>
                  <a:lnTo>
                    <a:pt x="0" y="0"/>
                  </a:lnTo>
                  <a:lnTo>
                    <a:pt x="6" y="34"/>
                  </a:lnTo>
                  <a:lnTo>
                    <a:pt x="10" y="50"/>
                  </a:lnTo>
                  <a:lnTo>
                    <a:pt x="16" y="66"/>
                  </a:lnTo>
                  <a:lnTo>
                    <a:pt x="22" y="80"/>
                  </a:lnTo>
                  <a:lnTo>
                    <a:pt x="30" y="96"/>
                  </a:lnTo>
                  <a:lnTo>
                    <a:pt x="34" y="104"/>
                  </a:lnTo>
                  <a:lnTo>
                    <a:pt x="38" y="108"/>
                  </a:lnTo>
                  <a:lnTo>
                    <a:pt x="42" y="110"/>
                  </a:lnTo>
                  <a:lnTo>
                    <a:pt x="42" y="108"/>
                  </a:lnTo>
                  <a:lnTo>
                    <a:pt x="42" y="106"/>
                  </a:lnTo>
                  <a:lnTo>
                    <a:pt x="42" y="108"/>
                  </a:lnTo>
                </a:path>
              </a:pathLst>
            </a:custGeom>
            <a:noFill/>
            <a:ln w="9525">
              <a:noFill/>
              <a:round/>
              <a:headEnd/>
              <a:tailEnd/>
            </a:ln>
          </p:spPr>
          <p:txBody>
            <a:bodyPr/>
            <a:lstStyle/>
            <a:p>
              <a:endParaRPr lang="fr-FR">
                <a:latin typeface="Calibri" pitchFamily="34" charset="0"/>
              </a:endParaRPr>
            </a:p>
          </p:txBody>
        </p:sp>
        <p:sp>
          <p:nvSpPr>
            <p:cNvPr id="235" name="Freeform 83"/>
            <p:cNvSpPr>
              <a:spLocks/>
            </p:cNvSpPr>
            <p:nvPr/>
          </p:nvSpPr>
          <p:spPr bwMode="auto">
            <a:xfrm>
              <a:off x="2743" y="2126"/>
              <a:ext cx="34" cy="44"/>
            </a:xfrm>
            <a:custGeom>
              <a:avLst/>
              <a:gdLst>
                <a:gd name="T0" fmla="*/ 34 w 34"/>
                <a:gd name="T1" fmla="*/ 42 h 44"/>
                <a:gd name="T2" fmla="*/ 34 w 34"/>
                <a:gd name="T3" fmla="*/ 42 h 44"/>
                <a:gd name="T4" fmla="*/ 18 w 34"/>
                <a:gd name="T5" fmla="*/ 28 h 44"/>
                <a:gd name="T6" fmla="*/ 18 w 34"/>
                <a:gd name="T7" fmla="*/ 28 h 44"/>
                <a:gd name="T8" fmla="*/ 8 w 34"/>
                <a:gd name="T9" fmla="*/ 14 h 44"/>
                <a:gd name="T10" fmla="*/ 2 w 34"/>
                <a:gd name="T11" fmla="*/ 0 h 44"/>
                <a:gd name="T12" fmla="*/ 2 w 34"/>
                <a:gd name="T13" fmla="*/ 0 h 44"/>
                <a:gd name="T14" fmla="*/ 0 w 34"/>
                <a:gd name="T15" fmla="*/ 0 h 44"/>
                <a:gd name="T16" fmla="*/ 0 w 34"/>
                <a:gd name="T17" fmla="*/ 0 h 44"/>
                <a:gd name="T18" fmla="*/ 0 w 34"/>
                <a:gd name="T19" fmla="*/ 0 h 44"/>
                <a:gd name="T20" fmla="*/ 0 w 34"/>
                <a:gd name="T21" fmla="*/ 2 h 44"/>
                <a:gd name="T22" fmla="*/ 0 w 34"/>
                <a:gd name="T23" fmla="*/ 2 h 44"/>
                <a:gd name="T24" fmla="*/ 2 w 34"/>
                <a:gd name="T25" fmla="*/ 2 h 44"/>
                <a:gd name="T26" fmla="*/ 2 w 34"/>
                <a:gd name="T27" fmla="*/ 2 h 44"/>
                <a:gd name="T28" fmla="*/ 2 w 34"/>
                <a:gd name="T29" fmla="*/ 0 h 44"/>
                <a:gd name="T30" fmla="*/ 2 w 34"/>
                <a:gd name="T31" fmla="*/ 0 h 44"/>
                <a:gd name="T32" fmla="*/ 2 w 34"/>
                <a:gd name="T33" fmla="*/ 0 h 44"/>
                <a:gd name="T34" fmla="*/ 0 w 34"/>
                <a:gd name="T35" fmla="*/ 0 h 44"/>
                <a:gd name="T36" fmla="*/ 0 w 34"/>
                <a:gd name="T37" fmla="*/ 0 h 44"/>
                <a:gd name="T38" fmla="*/ 0 w 34"/>
                <a:gd name="T39" fmla="*/ 6 h 44"/>
                <a:gd name="T40" fmla="*/ 2 w 34"/>
                <a:gd name="T41" fmla="*/ 12 h 44"/>
                <a:gd name="T42" fmla="*/ 8 w 34"/>
                <a:gd name="T43" fmla="*/ 20 h 44"/>
                <a:gd name="T44" fmla="*/ 8 w 34"/>
                <a:gd name="T45" fmla="*/ 20 h 44"/>
                <a:gd name="T46" fmla="*/ 20 w 34"/>
                <a:gd name="T47" fmla="*/ 34 h 44"/>
                <a:gd name="T48" fmla="*/ 32 w 34"/>
                <a:gd name="T49" fmla="*/ 44 h 44"/>
                <a:gd name="T50" fmla="*/ 32 w 34"/>
                <a:gd name="T51" fmla="*/ 44 h 44"/>
                <a:gd name="T52" fmla="*/ 34 w 34"/>
                <a:gd name="T53" fmla="*/ 42 h 4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4"/>
                <a:gd name="T82" fmla="*/ 0 h 44"/>
                <a:gd name="T83" fmla="*/ 34 w 34"/>
                <a:gd name="T84" fmla="*/ 44 h 4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4" h="44">
                  <a:moveTo>
                    <a:pt x="34" y="42"/>
                  </a:moveTo>
                  <a:lnTo>
                    <a:pt x="34" y="42"/>
                  </a:lnTo>
                  <a:lnTo>
                    <a:pt x="18" y="28"/>
                  </a:lnTo>
                  <a:lnTo>
                    <a:pt x="8" y="14"/>
                  </a:lnTo>
                  <a:lnTo>
                    <a:pt x="2" y="0"/>
                  </a:lnTo>
                  <a:lnTo>
                    <a:pt x="0" y="0"/>
                  </a:lnTo>
                  <a:lnTo>
                    <a:pt x="0" y="2"/>
                  </a:lnTo>
                  <a:lnTo>
                    <a:pt x="2" y="2"/>
                  </a:lnTo>
                  <a:lnTo>
                    <a:pt x="2" y="0"/>
                  </a:lnTo>
                  <a:lnTo>
                    <a:pt x="0" y="0"/>
                  </a:lnTo>
                  <a:lnTo>
                    <a:pt x="0" y="6"/>
                  </a:lnTo>
                  <a:lnTo>
                    <a:pt x="2" y="12"/>
                  </a:lnTo>
                  <a:lnTo>
                    <a:pt x="8" y="20"/>
                  </a:lnTo>
                  <a:lnTo>
                    <a:pt x="20" y="34"/>
                  </a:lnTo>
                  <a:lnTo>
                    <a:pt x="32" y="44"/>
                  </a:lnTo>
                  <a:lnTo>
                    <a:pt x="34" y="42"/>
                  </a:lnTo>
                  <a:close/>
                </a:path>
              </a:pathLst>
            </a:custGeom>
            <a:solidFill>
              <a:srgbClr val="000000"/>
            </a:solidFill>
            <a:ln w="9525">
              <a:noFill/>
              <a:round/>
              <a:headEnd/>
              <a:tailEnd/>
            </a:ln>
          </p:spPr>
          <p:txBody>
            <a:bodyPr/>
            <a:lstStyle/>
            <a:p>
              <a:endParaRPr lang="fr-FR">
                <a:latin typeface="Calibri" pitchFamily="34" charset="0"/>
              </a:endParaRPr>
            </a:p>
          </p:txBody>
        </p:sp>
        <p:sp>
          <p:nvSpPr>
            <p:cNvPr id="236" name="Freeform 84"/>
            <p:cNvSpPr>
              <a:spLocks/>
            </p:cNvSpPr>
            <p:nvPr/>
          </p:nvSpPr>
          <p:spPr bwMode="auto">
            <a:xfrm>
              <a:off x="2743" y="2126"/>
              <a:ext cx="34" cy="44"/>
            </a:xfrm>
            <a:custGeom>
              <a:avLst/>
              <a:gdLst>
                <a:gd name="T0" fmla="*/ 34 w 34"/>
                <a:gd name="T1" fmla="*/ 42 h 44"/>
                <a:gd name="T2" fmla="*/ 34 w 34"/>
                <a:gd name="T3" fmla="*/ 42 h 44"/>
                <a:gd name="T4" fmla="*/ 18 w 34"/>
                <a:gd name="T5" fmla="*/ 28 h 44"/>
                <a:gd name="T6" fmla="*/ 18 w 34"/>
                <a:gd name="T7" fmla="*/ 28 h 44"/>
                <a:gd name="T8" fmla="*/ 8 w 34"/>
                <a:gd name="T9" fmla="*/ 14 h 44"/>
                <a:gd name="T10" fmla="*/ 2 w 34"/>
                <a:gd name="T11" fmla="*/ 0 h 44"/>
                <a:gd name="T12" fmla="*/ 2 w 34"/>
                <a:gd name="T13" fmla="*/ 0 h 44"/>
                <a:gd name="T14" fmla="*/ 0 w 34"/>
                <a:gd name="T15" fmla="*/ 0 h 44"/>
                <a:gd name="T16" fmla="*/ 0 w 34"/>
                <a:gd name="T17" fmla="*/ 0 h 44"/>
                <a:gd name="T18" fmla="*/ 0 w 34"/>
                <a:gd name="T19" fmla="*/ 0 h 44"/>
                <a:gd name="T20" fmla="*/ 0 w 34"/>
                <a:gd name="T21" fmla="*/ 2 h 44"/>
                <a:gd name="T22" fmla="*/ 0 w 34"/>
                <a:gd name="T23" fmla="*/ 2 h 44"/>
                <a:gd name="T24" fmla="*/ 2 w 34"/>
                <a:gd name="T25" fmla="*/ 2 h 44"/>
                <a:gd name="T26" fmla="*/ 2 w 34"/>
                <a:gd name="T27" fmla="*/ 2 h 44"/>
                <a:gd name="T28" fmla="*/ 2 w 34"/>
                <a:gd name="T29" fmla="*/ 0 h 44"/>
                <a:gd name="T30" fmla="*/ 2 w 34"/>
                <a:gd name="T31" fmla="*/ 0 h 44"/>
                <a:gd name="T32" fmla="*/ 2 w 34"/>
                <a:gd name="T33" fmla="*/ 0 h 44"/>
                <a:gd name="T34" fmla="*/ 0 w 34"/>
                <a:gd name="T35" fmla="*/ 0 h 44"/>
                <a:gd name="T36" fmla="*/ 0 w 34"/>
                <a:gd name="T37" fmla="*/ 0 h 44"/>
                <a:gd name="T38" fmla="*/ 0 w 34"/>
                <a:gd name="T39" fmla="*/ 6 h 44"/>
                <a:gd name="T40" fmla="*/ 2 w 34"/>
                <a:gd name="T41" fmla="*/ 12 h 44"/>
                <a:gd name="T42" fmla="*/ 8 w 34"/>
                <a:gd name="T43" fmla="*/ 20 h 44"/>
                <a:gd name="T44" fmla="*/ 8 w 34"/>
                <a:gd name="T45" fmla="*/ 20 h 44"/>
                <a:gd name="T46" fmla="*/ 20 w 34"/>
                <a:gd name="T47" fmla="*/ 34 h 44"/>
                <a:gd name="T48" fmla="*/ 32 w 34"/>
                <a:gd name="T49" fmla="*/ 44 h 44"/>
                <a:gd name="T50" fmla="*/ 32 w 34"/>
                <a:gd name="T51" fmla="*/ 44 h 44"/>
                <a:gd name="T52" fmla="*/ 34 w 34"/>
                <a:gd name="T53" fmla="*/ 42 h 4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4"/>
                <a:gd name="T82" fmla="*/ 0 h 44"/>
                <a:gd name="T83" fmla="*/ 34 w 34"/>
                <a:gd name="T84" fmla="*/ 44 h 4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4" h="44">
                  <a:moveTo>
                    <a:pt x="34" y="42"/>
                  </a:moveTo>
                  <a:lnTo>
                    <a:pt x="34" y="42"/>
                  </a:lnTo>
                  <a:lnTo>
                    <a:pt x="18" y="28"/>
                  </a:lnTo>
                  <a:lnTo>
                    <a:pt x="8" y="14"/>
                  </a:lnTo>
                  <a:lnTo>
                    <a:pt x="2" y="0"/>
                  </a:lnTo>
                  <a:lnTo>
                    <a:pt x="0" y="0"/>
                  </a:lnTo>
                  <a:lnTo>
                    <a:pt x="0" y="2"/>
                  </a:lnTo>
                  <a:lnTo>
                    <a:pt x="2" y="2"/>
                  </a:lnTo>
                  <a:lnTo>
                    <a:pt x="2" y="0"/>
                  </a:lnTo>
                  <a:lnTo>
                    <a:pt x="0" y="0"/>
                  </a:lnTo>
                  <a:lnTo>
                    <a:pt x="0" y="6"/>
                  </a:lnTo>
                  <a:lnTo>
                    <a:pt x="2" y="12"/>
                  </a:lnTo>
                  <a:lnTo>
                    <a:pt x="8" y="20"/>
                  </a:lnTo>
                  <a:lnTo>
                    <a:pt x="20" y="34"/>
                  </a:lnTo>
                  <a:lnTo>
                    <a:pt x="32" y="44"/>
                  </a:lnTo>
                  <a:lnTo>
                    <a:pt x="34" y="42"/>
                  </a:lnTo>
                </a:path>
              </a:pathLst>
            </a:custGeom>
            <a:noFill/>
            <a:ln w="9525">
              <a:noFill/>
              <a:round/>
              <a:headEnd/>
              <a:tailEnd/>
            </a:ln>
          </p:spPr>
          <p:txBody>
            <a:bodyPr/>
            <a:lstStyle/>
            <a:p>
              <a:endParaRPr lang="fr-FR">
                <a:latin typeface="Calibri" pitchFamily="34" charset="0"/>
              </a:endParaRPr>
            </a:p>
          </p:txBody>
        </p:sp>
        <p:sp>
          <p:nvSpPr>
            <p:cNvPr id="237" name="Freeform 85"/>
            <p:cNvSpPr>
              <a:spLocks/>
            </p:cNvSpPr>
            <p:nvPr/>
          </p:nvSpPr>
          <p:spPr bwMode="auto">
            <a:xfrm>
              <a:off x="2805" y="2158"/>
              <a:ext cx="8" cy="66"/>
            </a:xfrm>
            <a:custGeom>
              <a:avLst/>
              <a:gdLst>
                <a:gd name="T0" fmla="*/ 0 w 8"/>
                <a:gd name="T1" fmla="*/ 62 h 66"/>
                <a:gd name="T2" fmla="*/ 0 w 8"/>
                <a:gd name="T3" fmla="*/ 62 h 66"/>
                <a:gd name="T4" fmla="*/ 2 w 8"/>
                <a:gd name="T5" fmla="*/ 64 h 66"/>
                <a:gd name="T6" fmla="*/ 2 w 8"/>
                <a:gd name="T7" fmla="*/ 64 h 66"/>
                <a:gd name="T8" fmla="*/ 4 w 8"/>
                <a:gd name="T9" fmla="*/ 66 h 66"/>
                <a:gd name="T10" fmla="*/ 6 w 8"/>
                <a:gd name="T11" fmla="*/ 64 h 66"/>
                <a:gd name="T12" fmla="*/ 6 w 8"/>
                <a:gd name="T13" fmla="*/ 64 h 66"/>
                <a:gd name="T14" fmla="*/ 8 w 8"/>
                <a:gd name="T15" fmla="*/ 58 h 66"/>
                <a:gd name="T16" fmla="*/ 8 w 8"/>
                <a:gd name="T17" fmla="*/ 52 h 66"/>
                <a:gd name="T18" fmla="*/ 6 w 8"/>
                <a:gd name="T19" fmla="*/ 38 h 66"/>
                <a:gd name="T20" fmla="*/ 6 w 8"/>
                <a:gd name="T21" fmla="*/ 38 h 66"/>
                <a:gd name="T22" fmla="*/ 4 w 8"/>
                <a:gd name="T23" fmla="*/ 20 h 66"/>
                <a:gd name="T24" fmla="*/ 2 w 8"/>
                <a:gd name="T25" fmla="*/ 2 h 66"/>
                <a:gd name="T26" fmla="*/ 2 w 8"/>
                <a:gd name="T27" fmla="*/ 2 h 66"/>
                <a:gd name="T28" fmla="*/ 0 w 8"/>
                <a:gd name="T29" fmla="*/ 0 h 66"/>
                <a:gd name="T30" fmla="*/ 0 w 8"/>
                <a:gd name="T31" fmla="*/ 2 h 66"/>
                <a:gd name="T32" fmla="*/ 0 w 8"/>
                <a:gd name="T33" fmla="*/ 2 h 66"/>
                <a:gd name="T34" fmla="*/ 2 w 8"/>
                <a:gd name="T35" fmla="*/ 40 h 66"/>
                <a:gd name="T36" fmla="*/ 2 w 8"/>
                <a:gd name="T37" fmla="*/ 40 h 66"/>
                <a:gd name="T38" fmla="*/ 4 w 8"/>
                <a:gd name="T39" fmla="*/ 52 h 66"/>
                <a:gd name="T40" fmla="*/ 4 w 8"/>
                <a:gd name="T41" fmla="*/ 58 h 66"/>
                <a:gd name="T42" fmla="*/ 2 w 8"/>
                <a:gd name="T43" fmla="*/ 60 h 66"/>
                <a:gd name="T44" fmla="*/ 0 w 8"/>
                <a:gd name="T45" fmla="*/ 60 h 66"/>
                <a:gd name="T46" fmla="*/ 0 w 8"/>
                <a:gd name="T47" fmla="*/ 60 h 66"/>
                <a:gd name="T48" fmla="*/ 0 w 8"/>
                <a:gd name="T49" fmla="*/ 62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
                <a:gd name="T76" fmla="*/ 0 h 66"/>
                <a:gd name="T77" fmla="*/ 8 w 8"/>
                <a:gd name="T78" fmla="*/ 66 h 6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 h="66">
                  <a:moveTo>
                    <a:pt x="0" y="62"/>
                  </a:moveTo>
                  <a:lnTo>
                    <a:pt x="0" y="62"/>
                  </a:lnTo>
                  <a:lnTo>
                    <a:pt x="2" y="64"/>
                  </a:lnTo>
                  <a:lnTo>
                    <a:pt x="4" y="66"/>
                  </a:lnTo>
                  <a:lnTo>
                    <a:pt x="6" y="64"/>
                  </a:lnTo>
                  <a:lnTo>
                    <a:pt x="8" y="58"/>
                  </a:lnTo>
                  <a:lnTo>
                    <a:pt x="8" y="52"/>
                  </a:lnTo>
                  <a:lnTo>
                    <a:pt x="6" y="38"/>
                  </a:lnTo>
                  <a:lnTo>
                    <a:pt x="4" y="20"/>
                  </a:lnTo>
                  <a:lnTo>
                    <a:pt x="2" y="2"/>
                  </a:lnTo>
                  <a:lnTo>
                    <a:pt x="0" y="0"/>
                  </a:lnTo>
                  <a:lnTo>
                    <a:pt x="0" y="2"/>
                  </a:lnTo>
                  <a:lnTo>
                    <a:pt x="2" y="40"/>
                  </a:lnTo>
                  <a:lnTo>
                    <a:pt x="4" y="52"/>
                  </a:lnTo>
                  <a:lnTo>
                    <a:pt x="4" y="58"/>
                  </a:lnTo>
                  <a:lnTo>
                    <a:pt x="2" y="60"/>
                  </a:lnTo>
                  <a:lnTo>
                    <a:pt x="0" y="60"/>
                  </a:lnTo>
                  <a:lnTo>
                    <a:pt x="0" y="62"/>
                  </a:lnTo>
                  <a:close/>
                </a:path>
              </a:pathLst>
            </a:custGeom>
            <a:solidFill>
              <a:srgbClr val="000000"/>
            </a:solidFill>
            <a:ln w="9525">
              <a:noFill/>
              <a:round/>
              <a:headEnd/>
              <a:tailEnd/>
            </a:ln>
          </p:spPr>
          <p:txBody>
            <a:bodyPr/>
            <a:lstStyle/>
            <a:p>
              <a:endParaRPr lang="fr-FR">
                <a:latin typeface="Calibri" pitchFamily="34" charset="0"/>
              </a:endParaRPr>
            </a:p>
          </p:txBody>
        </p:sp>
        <p:sp>
          <p:nvSpPr>
            <p:cNvPr id="238" name="Freeform 86"/>
            <p:cNvSpPr>
              <a:spLocks/>
            </p:cNvSpPr>
            <p:nvPr/>
          </p:nvSpPr>
          <p:spPr bwMode="auto">
            <a:xfrm>
              <a:off x="2805" y="2158"/>
              <a:ext cx="8" cy="66"/>
            </a:xfrm>
            <a:custGeom>
              <a:avLst/>
              <a:gdLst>
                <a:gd name="T0" fmla="*/ 0 w 8"/>
                <a:gd name="T1" fmla="*/ 62 h 66"/>
                <a:gd name="T2" fmla="*/ 0 w 8"/>
                <a:gd name="T3" fmla="*/ 62 h 66"/>
                <a:gd name="T4" fmla="*/ 2 w 8"/>
                <a:gd name="T5" fmla="*/ 64 h 66"/>
                <a:gd name="T6" fmla="*/ 2 w 8"/>
                <a:gd name="T7" fmla="*/ 64 h 66"/>
                <a:gd name="T8" fmla="*/ 4 w 8"/>
                <a:gd name="T9" fmla="*/ 66 h 66"/>
                <a:gd name="T10" fmla="*/ 6 w 8"/>
                <a:gd name="T11" fmla="*/ 64 h 66"/>
                <a:gd name="T12" fmla="*/ 6 w 8"/>
                <a:gd name="T13" fmla="*/ 64 h 66"/>
                <a:gd name="T14" fmla="*/ 8 w 8"/>
                <a:gd name="T15" fmla="*/ 58 h 66"/>
                <a:gd name="T16" fmla="*/ 8 w 8"/>
                <a:gd name="T17" fmla="*/ 52 h 66"/>
                <a:gd name="T18" fmla="*/ 6 w 8"/>
                <a:gd name="T19" fmla="*/ 38 h 66"/>
                <a:gd name="T20" fmla="*/ 6 w 8"/>
                <a:gd name="T21" fmla="*/ 38 h 66"/>
                <a:gd name="T22" fmla="*/ 4 w 8"/>
                <a:gd name="T23" fmla="*/ 20 h 66"/>
                <a:gd name="T24" fmla="*/ 2 w 8"/>
                <a:gd name="T25" fmla="*/ 2 h 66"/>
                <a:gd name="T26" fmla="*/ 2 w 8"/>
                <a:gd name="T27" fmla="*/ 2 h 66"/>
                <a:gd name="T28" fmla="*/ 0 w 8"/>
                <a:gd name="T29" fmla="*/ 0 h 66"/>
                <a:gd name="T30" fmla="*/ 0 w 8"/>
                <a:gd name="T31" fmla="*/ 2 h 66"/>
                <a:gd name="T32" fmla="*/ 0 w 8"/>
                <a:gd name="T33" fmla="*/ 2 h 66"/>
                <a:gd name="T34" fmla="*/ 2 w 8"/>
                <a:gd name="T35" fmla="*/ 40 h 66"/>
                <a:gd name="T36" fmla="*/ 2 w 8"/>
                <a:gd name="T37" fmla="*/ 40 h 66"/>
                <a:gd name="T38" fmla="*/ 4 w 8"/>
                <a:gd name="T39" fmla="*/ 52 h 66"/>
                <a:gd name="T40" fmla="*/ 4 w 8"/>
                <a:gd name="T41" fmla="*/ 58 h 66"/>
                <a:gd name="T42" fmla="*/ 2 w 8"/>
                <a:gd name="T43" fmla="*/ 60 h 66"/>
                <a:gd name="T44" fmla="*/ 0 w 8"/>
                <a:gd name="T45" fmla="*/ 60 h 66"/>
                <a:gd name="T46" fmla="*/ 0 w 8"/>
                <a:gd name="T47" fmla="*/ 60 h 66"/>
                <a:gd name="T48" fmla="*/ 0 w 8"/>
                <a:gd name="T49" fmla="*/ 62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
                <a:gd name="T76" fmla="*/ 0 h 66"/>
                <a:gd name="T77" fmla="*/ 8 w 8"/>
                <a:gd name="T78" fmla="*/ 66 h 6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 h="66">
                  <a:moveTo>
                    <a:pt x="0" y="62"/>
                  </a:moveTo>
                  <a:lnTo>
                    <a:pt x="0" y="62"/>
                  </a:lnTo>
                  <a:lnTo>
                    <a:pt x="2" y="64"/>
                  </a:lnTo>
                  <a:lnTo>
                    <a:pt x="4" y="66"/>
                  </a:lnTo>
                  <a:lnTo>
                    <a:pt x="6" y="64"/>
                  </a:lnTo>
                  <a:lnTo>
                    <a:pt x="8" y="58"/>
                  </a:lnTo>
                  <a:lnTo>
                    <a:pt x="8" y="52"/>
                  </a:lnTo>
                  <a:lnTo>
                    <a:pt x="6" y="38"/>
                  </a:lnTo>
                  <a:lnTo>
                    <a:pt x="4" y="20"/>
                  </a:lnTo>
                  <a:lnTo>
                    <a:pt x="2" y="2"/>
                  </a:lnTo>
                  <a:lnTo>
                    <a:pt x="0" y="0"/>
                  </a:lnTo>
                  <a:lnTo>
                    <a:pt x="0" y="2"/>
                  </a:lnTo>
                  <a:lnTo>
                    <a:pt x="2" y="40"/>
                  </a:lnTo>
                  <a:lnTo>
                    <a:pt x="4" y="52"/>
                  </a:lnTo>
                  <a:lnTo>
                    <a:pt x="4" y="58"/>
                  </a:lnTo>
                  <a:lnTo>
                    <a:pt x="2" y="60"/>
                  </a:lnTo>
                  <a:lnTo>
                    <a:pt x="0" y="60"/>
                  </a:lnTo>
                  <a:lnTo>
                    <a:pt x="0" y="62"/>
                  </a:lnTo>
                </a:path>
              </a:pathLst>
            </a:custGeom>
            <a:noFill/>
            <a:ln w="9525">
              <a:noFill/>
              <a:round/>
              <a:headEnd/>
              <a:tailEnd/>
            </a:ln>
          </p:spPr>
          <p:txBody>
            <a:bodyPr/>
            <a:lstStyle/>
            <a:p>
              <a:endParaRPr lang="fr-FR">
                <a:latin typeface="Calibri" pitchFamily="34" charset="0"/>
              </a:endParaRPr>
            </a:p>
          </p:txBody>
        </p:sp>
        <p:sp>
          <p:nvSpPr>
            <p:cNvPr id="239" name="Freeform 87"/>
            <p:cNvSpPr>
              <a:spLocks/>
            </p:cNvSpPr>
            <p:nvPr/>
          </p:nvSpPr>
          <p:spPr bwMode="auto">
            <a:xfrm>
              <a:off x="2811" y="2218"/>
              <a:ext cx="12" cy="30"/>
            </a:xfrm>
            <a:custGeom>
              <a:avLst/>
              <a:gdLst>
                <a:gd name="T0" fmla="*/ 0 w 12"/>
                <a:gd name="T1" fmla="*/ 0 h 30"/>
                <a:gd name="T2" fmla="*/ 0 w 12"/>
                <a:gd name="T3" fmla="*/ 0 h 30"/>
                <a:gd name="T4" fmla="*/ 2 w 12"/>
                <a:gd name="T5" fmla="*/ 8 h 30"/>
                <a:gd name="T6" fmla="*/ 6 w 12"/>
                <a:gd name="T7" fmla="*/ 16 h 30"/>
                <a:gd name="T8" fmla="*/ 12 w 12"/>
                <a:gd name="T9" fmla="*/ 30 h 30"/>
                <a:gd name="T10" fmla="*/ 12 w 12"/>
                <a:gd name="T11" fmla="*/ 30 h 30"/>
                <a:gd name="T12" fmla="*/ 12 w 12"/>
                <a:gd name="T13" fmla="*/ 30 h 30"/>
                <a:gd name="T14" fmla="*/ 12 w 12"/>
                <a:gd name="T15" fmla="*/ 30 h 30"/>
                <a:gd name="T16" fmla="*/ 6 w 12"/>
                <a:gd name="T17" fmla="*/ 16 h 30"/>
                <a:gd name="T18" fmla="*/ 2 w 12"/>
                <a:gd name="T19" fmla="*/ 8 h 30"/>
                <a:gd name="T20" fmla="*/ 2 w 12"/>
                <a:gd name="T21" fmla="*/ 0 h 30"/>
                <a:gd name="T22" fmla="*/ 2 w 12"/>
                <a:gd name="T23" fmla="*/ 0 h 30"/>
                <a:gd name="T24" fmla="*/ 0 w 12"/>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0"/>
                <a:gd name="T41" fmla="*/ 12 w 12"/>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0">
                  <a:moveTo>
                    <a:pt x="0" y="0"/>
                  </a:moveTo>
                  <a:lnTo>
                    <a:pt x="0" y="0"/>
                  </a:lnTo>
                  <a:lnTo>
                    <a:pt x="2" y="8"/>
                  </a:lnTo>
                  <a:lnTo>
                    <a:pt x="6" y="16"/>
                  </a:lnTo>
                  <a:lnTo>
                    <a:pt x="12" y="30"/>
                  </a:lnTo>
                  <a:lnTo>
                    <a:pt x="6" y="16"/>
                  </a:lnTo>
                  <a:lnTo>
                    <a:pt x="2" y="8"/>
                  </a:lnTo>
                  <a:lnTo>
                    <a:pt x="2" y="0"/>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240" name="Freeform 88"/>
            <p:cNvSpPr>
              <a:spLocks/>
            </p:cNvSpPr>
            <p:nvPr/>
          </p:nvSpPr>
          <p:spPr bwMode="auto">
            <a:xfrm>
              <a:off x="2811" y="2218"/>
              <a:ext cx="12" cy="30"/>
            </a:xfrm>
            <a:custGeom>
              <a:avLst/>
              <a:gdLst>
                <a:gd name="T0" fmla="*/ 0 w 12"/>
                <a:gd name="T1" fmla="*/ 0 h 30"/>
                <a:gd name="T2" fmla="*/ 0 w 12"/>
                <a:gd name="T3" fmla="*/ 0 h 30"/>
                <a:gd name="T4" fmla="*/ 2 w 12"/>
                <a:gd name="T5" fmla="*/ 8 h 30"/>
                <a:gd name="T6" fmla="*/ 6 w 12"/>
                <a:gd name="T7" fmla="*/ 16 h 30"/>
                <a:gd name="T8" fmla="*/ 12 w 12"/>
                <a:gd name="T9" fmla="*/ 30 h 30"/>
                <a:gd name="T10" fmla="*/ 12 w 12"/>
                <a:gd name="T11" fmla="*/ 30 h 30"/>
                <a:gd name="T12" fmla="*/ 12 w 12"/>
                <a:gd name="T13" fmla="*/ 30 h 30"/>
                <a:gd name="T14" fmla="*/ 12 w 12"/>
                <a:gd name="T15" fmla="*/ 30 h 30"/>
                <a:gd name="T16" fmla="*/ 6 w 12"/>
                <a:gd name="T17" fmla="*/ 16 h 30"/>
                <a:gd name="T18" fmla="*/ 2 w 12"/>
                <a:gd name="T19" fmla="*/ 8 h 30"/>
                <a:gd name="T20" fmla="*/ 2 w 12"/>
                <a:gd name="T21" fmla="*/ 0 h 30"/>
                <a:gd name="T22" fmla="*/ 2 w 12"/>
                <a:gd name="T23" fmla="*/ 0 h 30"/>
                <a:gd name="T24" fmla="*/ 0 w 12"/>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0"/>
                <a:gd name="T41" fmla="*/ 12 w 12"/>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0">
                  <a:moveTo>
                    <a:pt x="0" y="0"/>
                  </a:moveTo>
                  <a:lnTo>
                    <a:pt x="0" y="0"/>
                  </a:lnTo>
                  <a:lnTo>
                    <a:pt x="2" y="8"/>
                  </a:lnTo>
                  <a:lnTo>
                    <a:pt x="6" y="16"/>
                  </a:lnTo>
                  <a:lnTo>
                    <a:pt x="12" y="30"/>
                  </a:lnTo>
                  <a:lnTo>
                    <a:pt x="6" y="16"/>
                  </a:lnTo>
                  <a:lnTo>
                    <a:pt x="2" y="8"/>
                  </a:lnTo>
                  <a:lnTo>
                    <a:pt x="2" y="0"/>
                  </a:lnTo>
                  <a:lnTo>
                    <a:pt x="0" y="0"/>
                  </a:lnTo>
                </a:path>
              </a:pathLst>
            </a:custGeom>
            <a:noFill/>
            <a:ln w="9525">
              <a:noFill/>
              <a:round/>
              <a:headEnd/>
              <a:tailEnd/>
            </a:ln>
          </p:spPr>
          <p:txBody>
            <a:bodyPr/>
            <a:lstStyle/>
            <a:p>
              <a:endParaRPr lang="fr-FR">
                <a:latin typeface="Calibri" pitchFamily="34" charset="0"/>
              </a:endParaRPr>
            </a:p>
          </p:txBody>
        </p:sp>
        <p:sp>
          <p:nvSpPr>
            <p:cNvPr id="241" name="Freeform 89"/>
            <p:cNvSpPr>
              <a:spLocks/>
            </p:cNvSpPr>
            <p:nvPr/>
          </p:nvSpPr>
          <p:spPr bwMode="auto">
            <a:xfrm>
              <a:off x="2993" y="1712"/>
              <a:ext cx="360" cy="574"/>
            </a:xfrm>
            <a:custGeom>
              <a:avLst/>
              <a:gdLst>
                <a:gd name="T0" fmla="*/ 330 w 360"/>
                <a:gd name="T1" fmla="*/ 354 h 574"/>
                <a:gd name="T2" fmla="*/ 300 w 360"/>
                <a:gd name="T3" fmla="*/ 296 h 574"/>
                <a:gd name="T4" fmla="*/ 280 w 360"/>
                <a:gd name="T5" fmla="*/ 280 h 574"/>
                <a:gd name="T6" fmla="*/ 280 w 360"/>
                <a:gd name="T7" fmla="*/ 254 h 574"/>
                <a:gd name="T8" fmla="*/ 326 w 360"/>
                <a:gd name="T9" fmla="*/ 220 h 574"/>
                <a:gd name="T10" fmla="*/ 318 w 360"/>
                <a:gd name="T11" fmla="*/ 168 h 574"/>
                <a:gd name="T12" fmla="*/ 334 w 360"/>
                <a:gd name="T13" fmla="*/ 112 h 574"/>
                <a:gd name="T14" fmla="*/ 262 w 360"/>
                <a:gd name="T15" fmla="*/ 78 h 574"/>
                <a:gd name="T16" fmla="*/ 232 w 360"/>
                <a:gd name="T17" fmla="*/ 60 h 574"/>
                <a:gd name="T18" fmla="*/ 176 w 360"/>
                <a:gd name="T19" fmla="*/ 64 h 574"/>
                <a:gd name="T20" fmla="*/ 124 w 360"/>
                <a:gd name="T21" fmla="*/ 64 h 574"/>
                <a:gd name="T22" fmla="*/ 108 w 360"/>
                <a:gd name="T23" fmla="*/ 44 h 574"/>
                <a:gd name="T24" fmla="*/ 86 w 360"/>
                <a:gd name="T25" fmla="*/ 14 h 574"/>
                <a:gd name="T26" fmla="*/ 52 w 360"/>
                <a:gd name="T27" fmla="*/ 2 h 574"/>
                <a:gd name="T28" fmla="*/ 36 w 360"/>
                <a:gd name="T29" fmla="*/ 18 h 574"/>
                <a:gd name="T30" fmla="*/ 38 w 360"/>
                <a:gd name="T31" fmla="*/ 14 h 574"/>
                <a:gd name="T32" fmla="*/ 72 w 360"/>
                <a:gd name="T33" fmla="*/ 4 h 574"/>
                <a:gd name="T34" fmla="*/ 84 w 360"/>
                <a:gd name="T35" fmla="*/ 36 h 574"/>
                <a:gd name="T36" fmla="*/ 116 w 360"/>
                <a:gd name="T37" fmla="*/ 60 h 574"/>
                <a:gd name="T38" fmla="*/ 128 w 360"/>
                <a:gd name="T39" fmla="*/ 66 h 574"/>
                <a:gd name="T40" fmla="*/ 168 w 360"/>
                <a:gd name="T41" fmla="*/ 62 h 574"/>
                <a:gd name="T42" fmla="*/ 180 w 360"/>
                <a:gd name="T43" fmla="*/ 78 h 574"/>
                <a:gd name="T44" fmla="*/ 236 w 360"/>
                <a:gd name="T45" fmla="*/ 66 h 574"/>
                <a:gd name="T46" fmla="*/ 282 w 360"/>
                <a:gd name="T47" fmla="*/ 84 h 574"/>
                <a:gd name="T48" fmla="*/ 326 w 360"/>
                <a:gd name="T49" fmla="*/ 108 h 574"/>
                <a:gd name="T50" fmla="*/ 318 w 360"/>
                <a:gd name="T51" fmla="*/ 160 h 574"/>
                <a:gd name="T52" fmla="*/ 322 w 360"/>
                <a:gd name="T53" fmla="*/ 182 h 574"/>
                <a:gd name="T54" fmla="*/ 318 w 360"/>
                <a:gd name="T55" fmla="*/ 220 h 574"/>
                <a:gd name="T56" fmla="*/ 270 w 360"/>
                <a:gd name="T57" fmla="*/ 256 h 574"/>
                <a:gd name="T58" fmla="*/ 270 w 360"/>
                <a:gd name="T59" fmla="*/ 282 h 574"/>
                <a:gd name="T60" fmla="*/ 266 w 360"/>
                <a:gd name="T61" fmla="*/ 298 h 574"/>
                <a:gd name="T62" fmla="*/ 312 w 360"/>
                <a:gd name="T63" fmla="*/ 314 h 574"/>
                <a:gd name="T64" fmla="*/ 324 w 360"/>
                <a:gd name="T65" fmla="*/ 360 h 574"/>
                <a:gd name="T66" fmla="*/ 352 w 360"/>
                <a:gd name="T67" fmla="*/ 398 h 574"/>
                <a:gd name="T68" fmla="*/ 310 w 360"/>
                <a:gd name="T69" fmla="*/ 434 h 574"/>
                <a:gd name="T70" fmla="*/ 254 w 360"/>
                <a:gd name="T71" fmla="*/ 446 h 574"/>
                <a:gd name="T72" fmla="*/ 252 w 360"/>
                <a:gd name="T73" fmla="*/ 472 h 574"/>
                <a:gd name="T74" fmla="*/ 206 w 360"/>
                <a:gd name="T75" fmla="*/ 480 h 574"/>
                <a:gd name="T76" fmla="*/ 198 w 360"/>
                <a:gd name="T77" fmla="*/ 516 h 574"/>
                <a:gd name="T78" fmla="*/ 164 w 360"/>
                <a:gd name="T79" fmla="*/ 530 h 574"/>
                <a:gd name="T80" fmla="*/ 132 w 360"/>
                <a:gd name="T81" fmla="*/ 562 h 574"/>
                <a:gd name="T82" fmla="*/ 82 w 360"/>
                <a:gd name="T83" fmla="*/ 550 h 574"/>
                <a:gd name="T84" fmla="*/ 66 w 360"/>
                <a:gd name="T85" fmla="*/ 520 h 574"/>
                <a:gd name="T86" fmla="*/ 24 w 360"/>
                <a:gd name="T87" fmla="*/ 514 h 574"/>
                <a:gd name="T88" fmla="*/ 12 w 360"/>
                <a:gd name="T89" fmla="*/ 486 h 574"/>
                <a:gd name="T90" fmla="*/ 0 w 360"/>
                <a:gd name="T91" fmla="*/ 468 h 574"/>
                <a:gd name="T92" fmla="*/ 10 w 360"/>
                <a:gd name="T93" fmla="*/ 492 h 574"/>
                <a:gd name="T94" fmla="*/ 36 w 360"/>
                <a:gd name="T95" fmla="*/ 530 h 574"/>
                <a:gd name="T96" fmla="*/ 82 w 360"/>
                <a:gd name="T97" fmla="*/ 560 h 574"/>
                <a:gd name="T98" fmla="*/ 130 w 360"/>
                <a:gd name="T99" fmla="*/ 570 h 574"/>
                <a:gd name="T100" fmla="*/ 160 w 360"/>
                <a:gd name="T101" fmla="*/ 540 h 574"/>
                <a:gd name="T102" fmla="*/ 206 w 360"/>
                <a:gd name="T103" fmla="*/ 520 h 574"/>
                <a:gd name="T104" fmla="*/ 208 w 360"/>
                <a:gd name="T105" fmla="*/ 488 h 574"/>
                <a:gd name="T106" fmla="*/ 256 w 360"/>
                <a:gd name="T107" fmla="*/ 478 h 574"/>
                <a:gd name="T108" fmla="*/ 264 w 360"/>
                <a:gd name="T109" fmla="*/ 448 h 574"/>
                <a:gd name="T110" fmla="*/ 334 w 360"/>
                <a:gd name="T111" fmla="*/ 434 h 574"/>
                <a:gd name="T112" fmla="*/ 358 w 360"/>
                <a:gd name="T113" fmla="*/ 384 h 5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60"/>
                <a:gd name="T172" fmla="*/ 0 h 574"/>
                <a:gd name="T173" fmla="*/ 360 w 360"/>
                <a:gd name="T174" fmla="*/ 574 h 5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60" h="574">
                  <a:moveTo>
                    <a:pt x="358" y="384"/>
                  </a:moveTo>
                  <a:lnTo>
                    <a:pt x="358" y="384"/>
                  </a:lnTo>
                  <a:lnTo>
                    <a:pt x="354" y="374"/>
                  </a:lnTo>
                  <a:lnTo>
                    <a:pt x="346" y="366"/>
                  </a:lnTo>
                  <a:lnTo>
                    <a:pt x="338" y="360"/>
                  </a:lnTo>
                  <a:lnTo>
                    <a:pt x="330" y="354"/>
                  </a:lnTo>
                  <a:lnTo>
                    <a:pt x="330" y="344"/>
                  </a:lnTo>
                  <a:lnTo>
                    <a:pt x="330" y="334"/>
                  </a:lnTo>
                  <a:lnTo>
                    <a:pt x="328" y="324"/>
                  </a:lnTo>
                  <a:lnTo>
                    <a:pt x="322" y="314"/>
                  </a:lnTo>
                  <a:lnTo>
                    <a:pt x="312" y="304"/>
                  </a:lnTo>
                  <a:lnTo>
                    <a:pt x="300" y="296"/>
                  </a:lnTo>
                  <a:lnTo>
                    <a:pt x="294" y="292"/>
                  </a:lnTo>
                  <a:lnTo>
                    <a:pt x="290" y="290"/>
                  </a:lnTo>
                  <a:lnTo>
                    <a:pt x="274" y="290"/>
                  </a:lnTo>
                  <a:lnTo>
                    <a:pt x="280" y="280"/>
                  </a:lnTo>
                  <a:lnTo>
                    <a:pt x="282" y="276"/>
                  </a:lnTo>
                  <a:lnTo>
                    <a:pt x="280" y="272"/>
                  </a:lnTo>
                  <a:lnTo>
                    <a:pt x="278" y="264"/>
                  </a:lnTo>
                  <a:lnTo>
                    <a:pt x="278" y="258"/>
                  </a:lnTo>
                  <a:lnTo>
                    <a:pt x="280" y="254"/>
                  </a:lnTo>
                  <a:lnTo>
                    <a:pt x="286" y="250"/>
                  </a:lnTo>
                  <a:lnTo>
                    <a:pt x="292" y="246"/>
                  </a:lnTo>
                  <a:lnTo>
                    <a:pt x="304" y="242"/>
                  </a:lnTo>
                  <a:lnTo>
                    <a:pt x="314" y="236"/>
                  </a:lnTo>
                  <a:lnTo>
                    <a:pt x="320" y="228"/>
                  </a:lnTo>
                  <a:lnTo>
                    <a:pt x="326" y="220"/>
                  </a:lnTo>
                  <a:lnTo>
                    <a:pt x="330" y="210"/>
                  </a:lnTo>
                  <a:lnTo>
                    <a:pt x="332" y="200"/>
                  </a:lnTo>
                  <a:lnTo>
                    <a:pt x="332" y="190"/>
                  </a:lnTo>
                  <a:lnTo>
                    <a:pt x="330" y="182"/>
                  </a:lnTo>
                  <a:lnTo>
                    <a:pt x="324" y="174"/>
                  </a:lnTo>
                  <a:lnTo>
                    <a:pt x="318" y="168"/>
                  </a:lnTo>
                  <a:lnTo>
                    <a:pt x="328" y="156"/>
                  </a:lnTo>
                  <a:lnTo>
                    <a:pt x="334" y="142"/>
                  </a:lnTo>
                  <a:lnTo>
                    <a:pt x="336" y="126"/>
                  </a:lnTo>
                  <a:lnTo>
                    <a:pt x="336" y="120"/>
                  </a:lnTo>
                  <a:lnTo>
                    <a:pt x="334" y="112"/>
                  </a:lnTo>
                  <a:lnTo>
                    <a:pt x="328" y="98"/>
                  </a:lnTo>
                  <a:lnTo>
                    <a:pt x="318" y="90"/>
                  </a:lnTo>
                  <a:lnTo>
                    <a:pt x="306" y="82"/>
                  </a:lnTo>
                  <a:lnTo>
                    <a:pt x="292" y="78"/>
                  </a:lnTo>
                  <a:lnTo>
                    <a:pt x="278" y="78"/>
                  </a:lnTo>
                  <a:lnTo>
                    <a:pt x="262" y="78"/>
                  </a:lnTo>
                  <a:lnTo>
                    <a:pt x="254" y="76"/>
                  </a:lnTo>
                  <a:lnTo>
                    <a:pt x="248" y="70"/>
                  </a:lnTo>
                  <a:lnTo>
                    <a:pt x="238" y="64"/>
                  </a:lnTo>
                  <a:lnTo>
                    <a:pt x="232" y="60"/>
                  </a:lnTo>
                  <a:lnTo>
                    <a:pt x="224" y="58"/>
                  </a:lnTo>
                  <a:lnTo>
                    <a:pt x="216" y="58"/>
                  </a:lnTo>
                  <a:lnTo>
                    <a:pt x="208" y="60"/>
                  </a:lnTo>
                  <a:lnTo>
                    <a:pt x="194" y="66"/>
                  </a:lnTo>
                  <a:lnTo>
                    <a:pt x="180" y="74"/>
                  </a:lnTo>
                  <a:lnTo>
                    <a:pt x="176" y="64"/>
                  </a:lnTo>
                  <a:lnTo>
                    <a:pt x="168" y="58"/>
                  </a:lnTo>
                  <a:lnTo>
                    <a:pt x="158" y="52"/>
                  </a:lnTo>
                  <a:lnTo>
                    <a:pt x="148" y="50"/>
                  </a:lnTo>
                  <a:lnTo>
                    <a:pt x="138" y="52"/>
                  </a:lnTo>
                  <a:lnTo>
                    <a:pt x="132" y="56"/>
                  </a:lnTo>
                  <a:lnTo>
                    <a:pt x="124" y="64"/>
                  </a:lnTo>
                  <a:lnTo>
                    <a:pt x="118" y="70"/>
                  </a:lnTo>
                  <a:lnTo>
                    <a:pt x="120" y="62"/>
                  </a:lnTo>
                  <a:lnTo>
                    <a:pt x="118" y="56"/>
                  </a:lnTo>
                  <a:lnTo>
                    <a:pt x="114" y="50"/>
                  </a:lnTo>
                  <a:lnTo>
                    <a:pt x="108" y="44"/>
                  </a:lnTo>
                  <a:lnTo>
                    <a:pt x="98" y="38"/>
                  </a:lnTo>
                  <a:lnTo>
                    <a:pt x="88" y="34"/>
                  </a:lnTo>
                  <a:lnTo>
                    <a:pt x="86" y="32"/>
                  </a:lnTo>
                  <a:lnTo>
                    <a:pt x="86" y="26"/>
                  </a:lnTo>
                  <a:lnTo>
                    <a:pt x="86" y="20"/>
                  </a:lnTo>
                  <a:lnTo>
                    <a:pt x="86" y="14"/>
                  </a:lnTo>
                  <a:lnTo>
                    <a:pt x="80" y="8"/>
                  </a:lnTo>
                  <a:lnTo>
                    <a:pt x="76" y="2"/>
                  </a:lnTo>
                  <a:lnTo>
                    <a:pt x="70" y="0"/>
                  </a:lnTo>
                  <a:lnTo>
                    <a:pt x="60" y="0"/>
                  </a:lnTo>
                  <a:lnTo>
                    <a:pt x="52" y="2"/>
                  </a:lnTo>
                  <a:lnTo>
                    <a:pt x="44" y="6"/>
                  </a:lnTo>
                  <a:lnTo>
                    <a:pt x="38" y="10"/>
                  </a:lnTo>
                  <a:lnTo>
                    <a:pt x="36" y="14"/>
                  </a:lnTo>
                  <a:lnTo>
                    <a:pt x="36" y="18"/>
                  </a:lnTo>
                  <a:lnTo>
                    <a:pt x="40" y="18"/>
                  </a:lnTo>
                  <a:lnTo>
                    <a:pt x="42" y="18"/>
                  </a:lnTo>
                  <a:lnTo>
                    <a:pt x="40" y="16"/>
                  </a:lnTo>
                  <a:lnTo>
                    <a:pt x="38" y="16"/>
                  </a:lnTo>
                  <a:lnTo>
                    <a:pt x="38" y="14"/>
                  </a:lnTo>
                  <a:lnTo>
                    <a:pt x="40" y="12"/>
                  </a:lnTo>
                  <a:lnTo>
                    <a:pt x="48" y="8"/>
                  </a:lnTo>
                  <a:lnTo>
                    <a:pt x="64" y="4"/>
                  </a:lnTo>
                  <a:lnTo>
                    <a:pt x="68" y="4"/>
                  </a:lnTo>
                  <a:lnTo>
                    <a:pt x="72" y="4"/>
                  </a:lnTo>
                  <a:lnTo>
                    <a:pt x="80" y="10"/>
                  </a:lnTo>
                  <a:lnTo>
                    <a:pt x="82" y="16"/>
                  </a:lnTo>
                  <a:lnTo>
                    <a:pt x="84" y="22"/>
                  </a:lnTo>
                  <a:lnTo>
                    <a:pt x="82" y="34"/>
                  </a:lnTo>
                  <a:lnTo>
                    <a:pt x="84" y="36"/>
                  </a:lnTo>
                  <a:lnTo>
                    <a:pt x="88" y="38"/>
                  </a:lnTo>
                  <a:lnTo>
                    <a:pt x="96" y="40"/>
                  </a:lnTo>
                  <a:lnTo>
                    <a:pt x="106" y="46"/>
                  </a:lnTo>
                  <a:lnTo>
                    <a:pt x="114" y="54"/>
                  </a:lnTo>
                  <a:lnTo>
                    <a:pt x="116" y="60"/>
                  </a:lnTo>
                  <a:lnTo>
                    <a:pt x="116" y="66"/>
                  </a:lnTo>
                  <a:lnTo>
                    <a:pt x="114" y="76"/>
                  </a:lnTo>
                  <a:lnTo>
                    <a:pt x="114" y="78"/>
                  </a:lnTo>
                  <a:lnTo>
                    <a:pt x="116" y="78"/>
                  </a:lnTo>
                  <a:lnTo>
                    <a:pt x="128" y="66"/>
                  </a:lnTo>
                  <a:lnTo>
                    <a:pt x="132" y="60"/>
                  </a:lnTo>
                  <a:lnTo>
                    <a:pt x="140" y="54"/>
                  </a:lnTo>
                  <a:lnTo>
                    <a:pt x="146" y="54"/>
                  </a:lnTo>
                  <a:lnTo>
                    <a:pt x="152" y="54"/>
                  </a:lnTo>
                  <a:lnTo>
                    <a:pt x="164" y="58"/>
                  </a:lnTo>
                  <a:lnTo>
                    <a:pt x="168" y="62"/>
                  </a:lnTo>
                  <a:lnTo>
                    <a:pt x="172" y="66"/>
                  </a:lnTo>
                  <a:lnTo>
                    <a:pt x="176" y="72"/>
                  </a:lnTo>
                  <a:lnTo>
                    <a:pt x="178" y="76"/>
                  </a:lnTo>
                  <a:lnTo>
                    <a:pt x="178" y="78"/>
                  </a:lnTo>
                  <a:lnTo>
                    <a:pt x="180" y="78"/>
                  </a:lnTo>
                  <a:lnTo>
                    <a:pt x="186" y="72"/>
                  </a:lnTo>
                  <a:lnTo>
                    <a:pt x="194" y="68"/>
                  </a:lnTo>
                  <a:lnTo>
                    <a:pt x="202" y="66"/>
                  </a:lnTo>
                  <a:lnTo>
                    <a:pt x="210" y="64"/>
                  </a:lnTo>
                  <a:lnTo>
                    <a:pt x="220" y="62"/>
                  </a:lnTo>
                  <a:lnTo>
                    <a:pt x="228" y="64"/>
                  </a:lnTo>
                  <a:lnTo>
                    <a:pt x="236" y="66"/>
                  </a:lnTo>
                  <a:lnTo>
                    <a:pt x="242" y="72"/>
                  </a:lnTo>
                  <a:lnTo>
                    <a:pt x="248" y="78"/>
                  </a:lnTo>
                  <a:lnTo>
                    <a:pt x="252" y="82"/>
                  </a:lnTo>
                  <a:lnTo>
                    <a:pt x="256" y="84"/>
                  </a:lnTo>
                  <a:lnTo>
                    <a:pt x="282" y="84"/>
                  </a:lnTo>
                  <a:lnTo>
                    <a:pt x="296" y="86"/>
                  </a:lnTo>
                  <a:lnTo>
                    <a:pt x="308" y="90"/>
                  </a:lnTo>
                  <a:lnTo>
                    <a:pt x="318" y="96"/>
                  </a:lnTo>
                  <a:lnTo>
                    <a:pt x="322" y="102"/>
                  </a:lnTo>
                  <a:lnTo>
                    <a:pt x="326" y="108"/>
                  </a:lnTo>
                  <a:lnTo>
                    <a:pt x="328" y="114"/>
                  </a:lnTo>
                  <a:lnTo>
                    <a:pt x="330" y="122"/>
                  </a:lnTo>
                  <a:lnTo>
                    <a:pt x="330" y="130"/>
                  </a:lnTo>
                  <a:lnTo>
                    <a:pt x="328" y="138"/>
                  </a:lnTo>
                  <a:lnTo>
                    <a:pt x="326" y="146"/>
                  </a:lnTo>
                  <a:lnTo>
                    <a:pt x="322" y="152"/>
                  </a:lnTo>
                  <a:lnTo>
                    <a:pt x="318" y="160"/>
                  </a:lnTo>
                  <a:lnTo>
                    <a:pt x="310" y="166"/>
                  </a:lnTo>
                  <a:lnTo>
                    <a:pt x="310" y="168"/>
                  </a:lnTo>
                  <a:lnTo>
                    <a:pt x="310" y="170"/>
                  </a:lnTo>
                  <a:lnTo>
                    <a:pt x="318" y="178"/>
                  </a:lnTo>
                  <a:lnTo>
                    <a:pt x="322" y="182"/>
                  </a:lnTo>
                  <a:lnTo>
                    <a:pt x="324" y="186"/>
                  </a:lnTo>
                  <a:lnTo>
                    <a:pt x="326" y="192"/>
                  </a:lnTo>
                  <a:lnTo>
                    <a:pt x="326" y="198"/>
                  </a:lnTo>
                  <a:lnTo>
                    <a:pt x="322" y="210"/>
                  </a:lnTo>
                  <a:lnTo>
                    <a:pt x="318" y="220"/>
                  </a:lnTo>
                  <a:lnTo>
                    <a:pt x="312" y="228"/>
                  </a:lnTo>
                  <a:lnTo>
                    <a:pt x="304" y="234"/>
                  </a:lnTo>
                  <a:lnTo>
                    <a:pt x="294" y="238"/>
                  </a:lnTo>
                  <a:lnTo>
                    <a:pt x="280" y="246"/>
                  </a:lnTo>
                  <a:lnTo>
                    <a:pt x="274" y="250"/>
                  </a:lnTo>
                  <a:lnTo>
                    <a:pt x="270" y="256"/>
                  </a:lnTo>
                  <a:lnTo>
                    <a:pt x="270" y="260"/>
                  </a:lnTo>
                  <a:lnTo>
                    <a:pt x="270" y="264"/>
                  </a:lnTo>
                  <a:lnTo>
                    <a:pt x="272" y="272"/>
                  </a:lnTo>
                  <a:lnTo>
                    <a:pt x="272" y="278"/>
                  </a:lnTo>
                  <a:lnTo>
                    <a:pt x="270" y="282"/>
                  </a:lnTo>
                  <a:lnTo>
                    <a:pt x="264" y="292"/>
                  </a:lnTo>
                  <a:lnTo>
                    <a:pt x="262" y="294"/>
                  </a:lnTo>
                  <a:lnTo>
                    <a:pt x="262" y="296"/>
                  </a:lnTo>
                  <a:lnTo>
                    <a:pt x="264" y="296"/>
                  </a:lnTo>
                  <a:lnTo>
                    <a:pt x="266" y="298"/>
                  </a:lnTo>
                  <a:lnTo>
                    <a:pt x="280" y="298"/>
                  </a:lnTo>
                  <a:lnTo>
                    <a:pt x="286" y="298"/>
                  </a:lnTo>
                  <a:lnTo>
                    <a:pt x="292" y="300"/>
                  </a:lnTo>
                  <a:lnTo>
                    <a:pt x="304" y="306"/>
                  </a:lnTo>
                  <a:lnTo>
                    <a:pt x="312" y="314"/>
                  </a:lnTo>
                  <a:lnTo>
                    <a:pt x="320" y="324"/>
                  </a:lnTo>
                  <a:lnTo>
                    <a:pt x="322" y="334"/>
                  </a:lnTo>
                  <a:lnTo>
                    <a:pt x="322" y="344"/>
                  </a:lnTo>
                  <a:lnTo>
                    <a:pt x="322" y="356"/>
                  </a:lnTo>
                  <a:lnTo>
                    <a:pt x="322" y="358"/>
                  </a:lnTo>
                  <a:lnTo>
                    <a:pt x="324" y="360"/>
                  </a:lnTo>
                  <a:lnTo>
                    <a:pt x="332" y="366"/>
                  </a:lnTo>
                  <a:lnTo>
                    <a:pt x="340" y="372"/>
                  </a:lnTo>
                  <a:lnTo>
                    <a:pt x="346" y="378"/>
                  </a:lnTo>
                  <a:lnTo>
                    <a:pt x="350" y="386"/>
                  </a:lnTo>
                  <a:lnTo>
                    <a:pt x="352" y="398"/>
                  </a:lnTo>
                  <a:lnTo>
                    <a:pt x="350" y="406"/>
                  </a:lnTo>
                  <a:lnTo>
                    <a:pt x="344" y="414"/>
                  </a:lnTo>
                  <a:lnTo>
                    <a:pt x="338" y="422"/>
                  </a:lnTo>
                  <a:lnTo>
                    <a:pt x="328" y="428"/>
                  </a:lnTo>
                  <a:lnTo>
                    <a:pt x="318" y="432"/>
                  </a:lnTo>
                  <a:lnTo>
                    <a:pt x="310" y="434"/>
                  </a:lnTo>
                  <a:lnTo>
                    <a:pt x="298" y="436"/>
                  </a:lnTo>
                  <a:lnTo>
                    <a:pt x="278" y="438"/>
                  </a:lnTo>
                  <a:lnTo>
                    <a:pt x="258" y="440"/>
                  </a:lnTo>
                  <a:lnTo>
                    <a:pt x="254" y="442"/>
                  </a:lnTo>
                  <a:lnTo>
                    <a:pt x="254" y="446"/>
                  </a:lnTo>
                  <a:lnTo>
                    <a:pt x="256" y="450"/>
                  </a:lnTo>
                  <a:lnTo>
                    <a:pt x="258" y="454"/>
                  </a:lnTo>
                  <a:lnTo>
                    <a:pt x="262" y="460"/>
                  </a:lnTo>
                  <a:lnTo>
                    <a:pt x="260" y="464"/>
                  </a:lnTo>
                  <a:lnTo>
                    <a:pt x="252" y="472"/>
                  </a:lnTo>
                  <a:lnTo>
                    <a:pt x="246" y="476"/>
                  </a:lnTo>
                  <a:lnTo>
                    <a:pt x="238" y="478"/>
                  </a:lnTo>
                  <a:lnTo>
                    <a:pt x="224" y="482"/>
                  </a:lnTo>
                  <a:lnTo>
                    <a:pt x="216" y="480"/>
                  </a:lnTo>
                  <a:lnTo>
                    <a:pt x="212" y="480"/>
                  </a:lnTo>
                  <a:lnTo>
                    <a:pt x="206" y="480"/>
                  </a:lnTo>
                  <a:lnTo>
                    <a:pt x="202" y="482"/>
                  </a:lnTo>
                  <a:lnTo>
                    <a:pt x="200" y="486"/>
                  </a:lnTo>
                  <a:lnTo>
                    <a:pt x="198" y="496"/>
                  </a:lnTo>
                  <a:lnTo>
                    <a:pt x="200" y="510"/>
                  </a:lnTo>
                  <a:lnTo>
                    <a:pt x="198" y="516"/>
                  </a:lnTo>
                  <a:lnTo>
                    <a:pt x="194" y="524"/>
                  </a:lnTo>
                  <a:lnTo>
                    <a:pt x="190" y="528"/>
                  </a:lnTo>
                  <a:lnTo>
                    <a:pt x="186" y="530"/>
                  </a:lnTo>
                  <a:lnTo>
                    <a:pt x="176" y="530"/>
                  </a:lnTo>
                  <a:lnTo>
                    <a:pt x="164" y="530"/>
                  </a:lnTo>
                  <a:lnTo>
                    <a:pt x="158" y="532"/>
                  </a:lnTo>
                  <a:lnTo>
                    <a:pt x="152" y="534"/>
                  </a:lnTo>
                  <a:lnTo>
                    <a:pt x="148" y="542"/>
                  </a:lnTo>
                  <a:lnTo>
                    <a:pt x="144" y="548"/>
                  </a:lnTo>
                  <a:lnTo>
                    <a:pt x="138" y="556"/>
                  </a:lnTo>
                  <a:lnTo>
                    <a:pt x="132" y="562"/>
                  </a:lnTo>
                  <a:lnTo>
                    <a:pt x="120" y="566"/>
                  </a:lnTo>
                  <a:lnTo>
                    <a:pt x="110" y="566"/>
                  </a:lnTo>
                  <a:lnTo>
                    <a:pt x="98" y="564"/>
                  </a:lnTo>
                  <a:lnTo>
                    <a:pt x="90" y="558"/>
                  </a:lnTo>
                  <a:lnTo>
                    <a:pt x="82" y="550"/>
                  </a:lnTo>
                  <a:lnTo>
                    <a:pt x="78" y="542"/>
                  </a:lnTo>
                  <a:lnTo>
                    <a:pt x="74" y="532"/>
                  </a:lnTo>
                  <a:lnTo>
                    <a:pt x="72" y="522"/>
                  </a:lnTo>
                  <a:lnTo>
                    <a:pt x="70" y="520"/>
                  </a:lnTo>
                  <a:lnTo>
                    <a:pt x="66" y="520"/>
                  </a:lnTo>
                  <a:lnTo>
                    <a:pt x="60" y="524"/>
                  </a:lnTo>
                  <a:lnTo>
                    <a:pt x="56" y="526"/>
                  </a:lnTo>
                  <a:lnTo>
                    <a:pt x="50" y="526"/>
                  </a:lnTo>
                  <a:lnTo>
                    <a:pt x="44" y="526"/>
                  </a:lnTo>
                  <a:lnTo>
                    <a:pt x="34" y="522"/>
                  </a:lnTo>
                  <a:lnTo>
                    <a:pt x="24" y="514"/>
                  </a:lnTo>
                  <a:lnTo>
                    <a:pt x="20" y="510"/>
                  </a:lnTo>
                  <a:lnTo>
                    <a:pt x="18" y="502"/>
                  </a:lnTo>
                  <a:lnTo>
                    <a:pt x="16" y="486"/>
                  </a:lnTo>
                  <a:lnTo>
                    <a:pt x="14" y="484"/>
                  </a:lnTo>
                  <a:lnTo>
                    <a:pt x="12" y="486"/>
                  </a:lnTo>
                  <a:lnTo>
                    <a:pt x="8" y="486"/>
                  </a:lnTo>
                  <a:lnTo>
                    <a:pt x="4" y="480"/>
                  </a:lnTo>
                  <a:lnTo>
                    <a:pt x="2" y="468"/>
                  </a:lnTo>
                  <a:lnTo>
                    <a:pt x="2" y="466"/>
                  </a:lnTo>
                  <a:lnTo>
                    <a:pt x="0" y="468"/>
                  </a:lnTo>
                  <a:lnTo>
                    <a:pt x="0" y="476"/>
                  </a:lnTo>
                  <a:lnTo>
                    <a:pt x="2" y="484"/>
                  </a:lnTo>
                  <a:lnTo>
                    <a:pt x="4" y="492"/>
                  </a:lnTo>
                  <a:lnTo>
                    <a:pt x="8" y="494"/>
                  </a:lnTo>
                  <a:lnTo>
                    <a:pt x="10" y="492"/>
                  </a:lnTo>
                  <a:lnTo>
                    <a:pt x="14" y="510"/>
                  </a:lnTo>
                  <a:lnTo>
                    <a:pt x="16" y="514"/>
                  </a:lnTo>
                  <a:lnTo>
                    <a:pt x="18" y="518"/>
                  </a:lnTo>
                  <a:lnTo>
                    <a:pt x="26" y="524"/>
                  </a:lnTo>
                  <a:lnTo>
                    <a:pt x="36" y="530"/>
                  </a:lnTo>
                  <a:lnTo>
                    <a:pt x="46" y="532"/>
                  </a:lnTo>
                  <a:lnTo>
                    <a:pt x="56" y="532"/>
                  </a:lnTo>
                  <a:lnTo>
                    <a:pt x="66" y="528"/>
                  </a:lnTo>
                  <a:lnTo>
                    <a:pt x="72" y="544"/>
                  </a:lnTo>
                  <a:lnTo>
                    <a:pt x="76" y="552"/>
                  </a:lnTo>
                  <a:lnTo>
                    <a:pt x="82" y="560"/>
                  </a:lnTo>
                  <a:lnTo>
                    <a:pt x="88" y="566"/>
                  </a:lnTo>
                  <a:lnTo>
                    <a:pt x="94" y="570"/>
                  </a:lnTo>
                  <a:lnTo>
                    <a:pt x="102" y="574"/>
                  </a:lnTo>
                  <a:lnTo>
                    <a:pt x="112" y="574"/>
                  </a:lnTo>
                  <a:lnTo>
                    <a:pt x="120" y="572"/>
                  </a:lnTo>
                  <a:lnTo>
                    <a:pt x="130" y="570"/>
                  </a:lnTo>
                  <a:lnTo>
                    <a:pt x="138" y="566"/>
                  </a:lnTo>
                  <a:lnTo>
                    <a:pt x="146" y="560"/>
                  </a:lnTo>
                  <a:lnTo>
                    <a:pt x="152" y="552"/>
                  </a:lnTo>
                  <a:lnTo>
                    <a:pt x="156" y="544"/>
                  </a:lnTo>
                  <a:lnTo>
                    <a:pt x="160" y="540"/>
                  </a:lnTo>
                  <a:lnTo>
                    <a:pt x="164" y="538"/>
                  </a:lnTo>
                  <a:lnTo>
                    <a:pt x="176" y="538"/>
                  </a:lnTo>
                  <a:lnTo>
                    <a:pt x="186" y="538"/>
                  </a:lnTo>
                  <a:lnTo>
                    <a:pt x="194" y="534"/>
                  </a:lnTo>
                  <a:lnTo>
                    <a:pt x="200" y="528"/>
                  </a:lnTo>
                  <a:lnTo>
                    <a:pt x="206" y="520"/>
                  </a:lnTo>
                  <a:lnTo>
                    <a:pt x="208" y="516"/>
                  </a:lnTo>
                  <a:lnTo>
                    <a:pt x="208" y="510"/>
                  </a:lnTo>
                  <a:lnTo>
                    <a:pt x="206" y="498"/>
                  </a:lnTo>
                  <a:lnTo>
                    <a:pt x="206" y="492"/>
                  </a:lnTo>
                  <a:lnTo>
                    <a:pt x="208" y="488"/>
                  </a:lnTo>
                  <a:lnTo>
                    <a:pt x="212" y="488"/>
                  </a:lnTo>
                  <a:lnTo>
                    <a:pt x="224" y="490"/>
                  </a:lnTo>
                  <a:lnTo>
                    <a:pt x="236" y="488"/>
                  </a:lnTo>
                  <a:lnTo>
                    <a:pt x="246" y="484"/>
                  </a:lnTo>
                  <a:lnTo>
                    <a:pt x="256" y="478"/>
                  </a:lnTo>
                  <a:lnTo>
                    <a:pt x="266" y="472"/>
                  </a:lnTo>
                  <a:lnTo>
                    <a:pt x="270" y="464"/>
                  </a:lnTo>
                  <a:lnTo>
                    <a:pt x="270" y="456"/>
                  </a:lnTo>
                  <a:lnTo>
                    <a:pt x="268" y="452"/>
                  </a:lnTo>
                  <a:lnTo>
                    <a:pt x="264" y="448"/>
                  </a:lnTo>
                  <a:lnTo>
                    <a:pt x="290" y="446"/>
                  </a:lnTo>
                  <a:lnTo>
                    <a:pt x="302" y="444"/>
                  </a:lnTo>
                  <a:lnTo>
                    <a:pt x="316" y="442"/>
                  </a:lnTo>
                  <a:lnTo>
                    <a:pt x="326" y="440"/>
                  </a:lnTo>
                  <a:lnTo>
                    <a:pt x="334" y="434"/>
                  </a:lnTo>
                  <a:lnTo>
                    <a:pt x="342" y="428"/>
                  </a:lnTo>
                  <a:lnTo>
                    <a:pt x="350" y="422"/>
                  </a:lnTo>
                  <a:lnTo>
                    <a:pt x="356" y="414"/>
                  </a:lnTo>
                  <a:lnTo>
                    <a:pt x="360" y="404"/>
                  </a:lnTo>
                  <a:lnTo>
                    <a:pt x="360" y="394"/>
                  </a:lnTo>
                  <a:lnTo>
                    <a:pt x="358" y="384"/>
                  </a:lnTo>
                  <a:close/>
                </a:path>
              </a:pathLst>
            </a:custGeom>
            <a:solidFill>
              <a:srgbClr val="000000"/>
            </a:solidFill>
            <a:ln w="9525">
              <a:noFill/>
              <a:round/>
              <a:headEnd/>
              <a:tailEnd/>
            </a:ln>
          </p:spPr>
          <p:txBody>
            <a:bodyPr/>
            <a:lstStyle/>
            <a:p>
              <a:endParaRPr lang="fr-FR">
                <a:latin typeface="Calibri" pitchFamily="34" charset="0"/>
              </a:endParaRPr>
            </a:p>
          </p:txBody>
        </p:sp>
        <p:sp>
          <p:nvSpPr>
            <p:cNvPr id="242" name="Freeform 90"/>
            <p:cNvSpPr>
              <a:spLocks/>
            </p:cNvSpPr>
            <p:nvPr/>
          </p:nvSpPr>
          <p:spPr bwMode="auto">
            <a:xfrm>
              <a:off x="2993" y="1712"/>
              <a:ext cx="360" cy="574"/>
            </a:xfrm>
            <a:custGeom>
              <a:avLst/>
              <a:gdLst>
                <a:gd name="T0" fmla="*/ 330 w 360"/>
                <a:gd name="T1" fmla="*/ 354 h 574"/>
                <a:gd name="T2" fmla="*/ 300 w 360"/>
                <a:gd name="T3" fmla="*/ 296 h 574"/>
                <a:gd name="T4" fmla="*/ 280 w 360"/>
                <a:gd name="T5" fmla="*/ 280 h 574"/>
                <a:gd name="T6" fmla="*/ 280 w 360"/>
                <a:gd name="T7" fmla="*/ 254 h 574"/>
                <a:gd name="T8" fmla="*/ 326 w 360"/>
                <a:gd name="T9" fmla="*/ 220 h 574"/>
                <a:gd name="T10" fmla="*/ 318 w 360"/>
                <a:gd name="T11" fmla="*/ 168 h 574"/>
                <a:gd name="T12" fmla="*/ 334 w 360"/>
                <a:gd name="T13" fmla="*/ 112 h 574"/>
                <a:gd name="T14" fmla="*/ 262 w 360"/>
                <a:gd name="T15" fmla="*/ 78 h 574"/>
                <a:gd name="T16" fmla="*/ 232 w 360"/>
                <a:gd name="T17" fmla="*/ 60 h 574"/>
                <a:gd name="T18" fmla="*/ 176 w 360"/>
                <a:gd name="T19" fmla="*/ 64 h 574"/>
                <a:gd name="T20" fmla="*/ 124 w 360"/>
                <a:gd name="T21" fmla="*/ 64 h 574"/>
                <a:gd name="T22" fmla="*/ 108 w 360"/>
                <a:gd name="T23" fmla="*/ 44 h 574"/>
                <a:gd name="T24" fmla="*/ 86 w 360"/>
                <a:gd name="T25" fmla="*/ 14 h 574"/>
                <a:gd name="T26" fmla="*/ 52 w 360"/>
                <a:gd name="T27" fmla="*/ 2 h 574"/>
                <a:gd name="T28" fmla="*/ 36 w 360"/>
                <a:gd name="T29" fmla="*/ 18 h 574"/>
                <a:gd name="T30" fmla="*/ 38 w 360"/>
                <a:gd name="T31" fmla="*/ 14 h 574"/>
                <a:gd name="T32" fmla="*/ 72 w 360"/>
                <a:gd name="T33" fmla="*/ 4 h 574"/>
                <a:gd name="T34" fmla="*/ 84 w 360"/>
                <a:gd name="T35" fmla="*/ 36 h 574"/>
                <a:gd name="T36" fmla="*/ 116 w 360"/>
                <a:gd name="T37" fmla="*/ 60 h 574"/>
                <a:gd name="T38" fmla="*/ 128 w 360"/>
                <a:gd name="T39" fmla="*/ 66 h 574"/>
                <a:gd name="T40" fmla="*/ 168 w 360"/>
                <a:gd name="T41" fmla="*/ 62 h 574"/>
                <a:gd name="T42" fmla="*/ 180 w 360"/>
                <a:gd name="T43" fmla="*/ 78 h 574"/>
                <a:gd name="T44" fmla="*/ 236 w 360"/>
                <a:gd name="T45" fmla="*/ 66 h 574"/>
                <a:gd name="T46" fmla="*/ 282 w 360"/>
                <a:gd name="T47" fmla="*/ 84 h 574"/>
                <a:gd name="T48" fmla="*/ 326 w 360"/>
                <a:gd name="T49" fmla="*/ 108 h 574"/>
                <a:gd name="T50" fmla="*/ 318 w 360"/>
                <a:gd name="T51" fmla="*/ 160 h 574"/>
                <a:gd name="T52" fmla="*/ 322 w 360"/>
                <a:gd name="T53" fmla="*/ 182 h 574"/>
                <a:gd name="T54" fmla="*/ 318 w 360"/>
                <a:gd name="T55" fmla="*/ 220 h 574"/>
                <a:gd name="T56" fmla="*/ 270 w 360"/>
                <a:gd name="T57" fmla="*/ 256 h 574"/>
                <a:gd name="T58" fmla="*/ 270 w 360"/>
                <a:gd name="T59" fmla="*/ 282 h 574"/>
                <a:gd name="T60" fmla="*/ 266 w 360"/>
                <a:gd name="T61" fmla="*/ 298 h 574"/>
                <a:gd name="T62" fmla="*/ 312 w 360"/>
                <a:gd name="T63" fmla="*/ 314 h 574"/>
                <a:gd name="T64" fmla="*/ 324 w 360"/>
                <a:gd name="T65" fmla="*/ 360 h 574"/>
                <a:gd name="T66" fmla="*/ 352 w 360"/>
                <a:gd name="T67" fmla="*/ 398 h 574"/>
                <a:gd name="T68" fmla="*/ 310 w 360"/>
                <a:gd name="T69" fmla="*/ 434 h 574"/>
                <a:gd name="T70" fmla="*/ 254 w 360"/>
                <a:gd name="T71" fmla="*/ 446 h 574"/>
                <a:gd name="T72" fmla="*/ 252 w 360"/>
                <a:gd name="T73" fmla="*/ 472 h 574"/>
                <a:gd name="T74" fmla="*/ 206 w 360"/>
                <a:gd name="T75" fmla="*/ 480 h 574"/>
                <a:gd name="T76" fmla="*/ 198 w 360"/>
                <a:gd name="T77" fmla="*/ 516 h 574"/>
                <a:gd name="T78" fmla="*/ 164 w 360"/>
                <a:gd name="T79" fmla="*/ 530 h 574"/>
                <a:gd name="T80" fmla="*/ 132 w 360"/>
                <a:gd name="T81" fmla="*/ 562 h 574"/>
                <a:gd name="T82" fmla="*/ 82 w 360"/>
                <a:gd name="T83" fmla="*/ 550 h 574"/>
                <a:gd name="T84" fmla="*/ 66 w 360"/>
                <a:gd name="T85" fmla="*/ 520 h 574"/>
                <a:gd name="T86" fmla="*/ 24 w 360"/>
                <a:gd name="T87" fmla="*/ 514 h 574"/>
                <a:gd name="T88" fmla="*/ 12 w 360"/>
                <a:gd name="T89" fmla="*/ 486 h 574"/>
                <a:gd name="T90" fmla="*/ 0 w 360"/>
                <a:gd name="T91" fmla="*/ 468 h 574"/>
                <a:gd name="T92" fmla="*/ 10 w 360"/>
                <a:gd name="T93" fmla="*/ 492 h 574"/>
                <a:gd name="T94" fmla="*/ 36 w 360"/>
                <a:gd name="T95" fmla="*/ 530 h 574"/>
                <a:gd name="T96" fmla="*/ 82 w 360"/>
                <a:gd name="T97" fmla="*/ 560 h 574"/>
                <a:gd name="T98" fmla="*/ 130 w 360"/>
                <a:gd name="T99" fmla="*/ 570 h 574"/>
                <a:gd name="T100" fmla="*/ 160 w 360"/>
                <a:gd name="T101" fmla="*/ 540 h 574"/>
                <a:gd name="T102" fmla="*/ 206 w 360"/>
                <a:gd name="T103" fmla="*/ 520 h 574"/>
                <a:gd name="T104" fmla="*/ 208 w 360"/>
                <a:gd name="T105" fmla="*/ 488 h 574"/>
                <a:gd name="T106" fmla="*/ 256 w 360"/>
                <a:gd name="T107" fmla="*/ 478 h 574"/>
                <a:gd name="T108" fmla="*/ 264 w 360"/>
                <a:gd name="T109" fmla="*/ 448 h 574"/>
                <a:gd name="T110" fmla="*/ 334 w 360"/>
                <a:gd name="T111" fmla="*/ 434 h 574"/>
                <a:gd name="T112" fmla="*/ 358 w 360"/>
                <a:gd name="T113" fmla="*/ 384 h 5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60"/>
                <a:gd name="T172" fmla="*/ 0 h 574"/>
                <a:gd name="T173" fmla="*/ 360 w 360"/>
                <a:gd name="T174" fmla="*/ 574 h 5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60" h="574">
                  <a:moveTo>
                    <a:pt x="358" y="384"/>
                  </a:moveTo>
                  <a:lnTo>
                    <a:pt x="358" y="384"/>
                  </a:lnTo>
                  <a:lnTo>
                    <a:pt x="354" y="374"/>
                  </a:lnTo>
                  <a:lnTo>
                    <a:pt x="346" y="366"/>
                  </a:lnTo>
                  <a:lnTo>
                    <a:pt x="338" y="360"/>
                  </a:lnTo>
                  <a:lnTo>
                    <a:pt x="330" y="354"/>
                  </a:lnTo>
                  <a:lnTo>
                    <a:pt x="330" y="344"/>
                  </a:lnTo>
                  <a:lnTo>
                    <a:pt x="330" y="334"/>
                  </a:lnTo>
                  <a:lnTo>
                    <a:pt x="328" y="324"/>
                  </a:lnTo>
                  <a:lnTo>
                    <a:pt x="322" y="314"/>
                  </a:lnTo>
                  <a:lnTo>
                    <a:pt x="312" y="304"/>
                  </a:lnTo>
                  <a:lnTo>
                    <a:pt x="300" y="296"/>
                  </a:lnTo>
                  <a:lnTo>
                    <a:pt x="294" y="292"/>
                  </a:lnTo>
                  <a:lnTo>
                    <a:pt x="290" y="290"/>
                  </a:lnTo>
                  <a:lnTo>
                    <a:pt x="274" y="290"/>
                  </a:lnTo>
                  <a:lnTo>
                    <a:pt x="280" y="280"/>
                  </a:lnTo>
                  <a:lnTo>
                    <a:pt x="282" y="276"/>
                  </a:lnTo>
                  <a:lnTo>
                    <a:pt x="280" y="272"/>
                  </a:lnTo>
                  <a:lnTo>
                    <a:pt x="278" y="264"/>
                  </a:lnTo>
                  <a:lnTo>
                    <a:pt x="278" y="258"/>
                  </a:lnTo>
                  <a:lnTo>
                    <a:pt x="280" y="254"/>
                  </a:lnTo>
                  <a:lnTo>
                    <a:pt x="286" y="250"/>
                  </a:lnTo>
                  <a:lnTo>
                    <a:pt x="292" y="246"/>
                  </a:lnTo>
                  <a:lnTo>
                    <a:pt x="304" y="242"/>
                  </a:lnTo>
                  <a:lnTo>
                    <a:pt x="314" y="236"/>
                  </a:lnTo>
                  <a:lnTo>
                    <a:pt x="320" y="228"/>
                  </a:lnTo>
                  <a:lnTo>
                    <a:pt x="326" y="220"/>
                  </a:lnTo>
                  <a:lnTo>
                    <a:pt x="330" y="210"/>
                  </a:lnTo>
                  <a:lnTo>
                    <a:pt x="332" y="200"/>
                  </a:lnTo>
                  <a:lnTo>
                    <a:pt x="332" y="190"/>
                  </a:lnTo>
                  <a:lnTo>
                    <a:pt x="330" y="182"/>
                  </a:lnTo>
                  <a:lnTo>
                    <a:pt x="324" y="174"/>
                  </a:lnTo>
                  <a:lnTo>
                    <a:pt x="318" y="168"/>
                  </a:lnTo>
                  <a:lnTo>
                    <a:pt x="328" y="156"/>
                  </a:lnTo>
                  <a:lnTo>
                    <a:pt x="334" y="142"/>
                  </a:lnTo>
                  <a:lnTo>
                    <a:pt x="336" y="126"/>
                  </a:lnTo>
                  <a:lnTo>
                    <a:pt x="336" y="120"/>
                  </a:lnTo>
                  <a:lnTo>
                    <a:pt x="334" y="112"/>
                  </a:lnTo>
                  <a:lnTo>
                    <a:pt x="328" y="98"/>
                  </a:lnTo>
                  <a:lnTo>
                    <a:pt x="318" y="90"/>
                  </a:lnTo>
                  <a:lnTo>
                    <a:pt x="306" y="82"/>
                  </a:lnTo>
                  <a:lnTo>
                    <a:pt x="292" y="78"/>
                  </a:lnTo>
                  <a:lnTo>
                    <a:pt x="278" y="78"/>
                  </a:lnTo>
                  <a:lnTo>
                    <a:pt x="262" y="78"/>
                  </a:lnTo>
                  <a:lnTo>
                    <a:pt x="254" y="76"/>
                  </a:lnTo>
                  <a:lnTo>
                    <a:pt x="248" y="70"/>
                  </a:lnTo>
                  <a:lnTo>
                    <a:pt x="238" y="64"/>
                  </a:lnTo>
                  <a:lnTo>
                    <a:pt x="232" y="60"/>
                  </a:lnTo>
                  <a:lnTo>
                    <a:pt x="224" y="58"/>
                  </a:lnTo>
                  <a:lnTo>
                    <a:pt x="216" y="58"/>
                  </a:lnTo>
                  <a:lnTo>
                    <a:pt x="208" y="60"/>
                  </a:lnTo>
                  <a:lnTo>
                    <a:pt x="194" y="66"/>
                  </a:lnTo>
                  <a:lnTo>
                    <a:pt x="180" y="74"/>
                  </a:lnTo>
                  <a:lnTo>
                    <a:pt x="176" y="64"/>
                  </a:lnTo>
                  <a:lnTo>
                    <a:pt x="168" y="58"/>
                  </a:lnTo>
                  <a:lnTo>
                    <a:pt x="158" y="52"/>
                  </a:lnTo>
                  <a:lnTo>
                    <a:pt x="148" y="50"/>
                  </a:lnTo>
                  <a:lnTo>
                    <a:pt x="138" y="52"/>
                  </a:lnTo>
                  <a:lnTo>
                    <a:pt x="132" y="56"/>
                  </a:lnTo>
                  <a:lnTo>
                    <a:pt x="124" y="64"/>
                  </a:lnTo>
                  <a:lnTo>
                    <a:pt x="118" y="70"/>
                  </a:lnTo>
                  <a:lnTo>
                    <a:pt x="120" y="62"/>
                  </a:lnTo>
                  <a:lnTo>
                    <a:pt x="118" y="56"/>
                  </a:lnTo>
                  <a:lnTo>
                    <a:pt x="114" y="50"/>
                  </a:lnTo>
                  <a:lnTo>
                    <a:pt x="108" y="44"/>
                  </a:lnTo>
                  <a:lnTo>
                    <a:pt x="98" y="38"/>
                  </a:lnTo>
                  <a:lnTo>
                    <a:pt x="88" y="34"/>
                  </a:lnTo>
                  <a:lnTo>
                    <a:pt x="86" y="32"/>
                  </a:lnTo>
                  <a:lnTo>
                    <a:pt x="86" y="26"/>
                  </a:lnTo>
                  <a:lnTo>
                    <a:pt x="86" y="20"/>
                  </a:lnTo>
                  <a:lnTo>
                    <a:pt x="86" y="14"/>
                  </a:lnTo>
                  <a:lnTo>
                    <a:pt x="80" y="8"/>
                  </a:lnTo>
                  <a:lnTo>
                    <a:pt x="76" y="2"/>
                  </a:lnTo>
                  <a:lnTo>
                    <a:pt x="70" y="0"/>
                  </a:lnTo>
                  <a:lnTo>
                    <a:pt x="60" y="0"/>
                  </a:lnTo>
                  <a:lnTo>
                    <a:pt x="52" y="2"/>
                  </a:lnTo>
                  <a:lnTo>
                    <a:pt x="44" y="6"/>
                  </a:lnTo>
                  <a:lnTo>
                    <a:pt x="38" y="10"/>
                  </a:lnTo>
                  <a:lnTo>
                    <a:pt x="36" y="14"/>
                  </a:lnTo>
                  <a:lnTo>
                    <a:pt x="36" y="18"/>
                  </a:lnTo>
                  <a:lnTo>
                    <a:pt x="40" y="18"/>
                  </a:lnTo>
                  <a:lnTo>
                    <a:pt x="42" y="18"/>
                  </a:lnTo>
                  <a:lnTo>
                    <a:pt x="40" y="16"/>
                  </a:lnTo>
                  <a:lnTo>
                    <a:pt x="38" y="16"/>
                  </a:lnTo>
                  <a:lnTo>
                    <a:pt x="38" y="14"/>
                  </a:lnTo>
                  <a:lnTo>
                    <a:pt x="40" y="12"/>
                  </a:lnTo>
                  <a:lnTo>
                    <a:pt x="48" y="8"/>
                  </a:lnTo>
                  <a:lnTo>
                    <a:pt x="64" y="4"/>
                  </a:lnTo>
                  <a:lnTo>
                    <a:pt x="68" y="4"/>
                  </a:lnTo>
                  <a:lnTo>
                    <a:pt x="72" y="4"/>
                  </a:lnTo>
                  <a:lnTo>
                    <a:pt x="80" y="10"/>
                  </a:lnTo>
                  <a:lnTo>
                    <a:pt x="82" y="16"/>
                  </a:lnTo>
                  <a:lnTo>
                    <a:pt x="84" y="22"/>
                  </a:lnTo>
                  <a:lnTo>
                    <a:pt x="82" y="34"/>
                  </a:lnTo>
                  <a:lnTo>
                    <a:pt x="84" y="36"/>
                  </a:lnTo>
                  <a:lnTo>
                    <a:pt x="88" y="38"/>
                  </a:lnTo>
                  <a:lnTo>
                    <a:pt x="96" y="40"/>
                  </a:lnTo>
                  <a:lnTo>
                    <a:pt x="106" y="46"/>
                  </a:lnTo>
                  <a:lnTo>
                    <a:pt x="114" y="54"/>
                  </a:lnTo>
                  <a:lnTo>
                    <a:pt x="116" y="60"/>
                  </a:lnTo>
                  <a:lnTo>
                    <a:pt x="116" y="66"/>
                  </a:lnTo>
                  <a:lnTo>
                    <a:pt x="114" y="76"/>
                  </a:lnTo>
                  <a:lnTo>
                    <a:pt x="114" y="78"/>
                  </a:lnTo>
                  <a:lnTo>
                    <a:pt x="116" y="78"/>
                  </a:lnTo>
                  <a:lnTo>
                    <a:pt x="128" y="66"/>
                  </a:lnTo>
                  <a:lnTo>
                    <a:pt x="132" y="60"/>
                  </a:lnTo>
                  <a:lnTo>
                    <a:pt x="140" y="54"/>
                  </a:lnTo>
                  <a:lnTo>
                    <a:pt x="146" y="54"/>
                  </a:lnTo>
                  <a:lnTo>
                    <a:pt x="152" y="54"/>
                  </a:lnTo>
                  <a:lnTo>
                    <a:pt x="164" y="58"/>
                  </a:lnTo>
                  <a:lnTo>
                    <a:pt x="168" y="62"/>
                  </a:lnTo>
                  <a:lnTo>
                    <a:pt x="172" y="66"/>
                  </a:lnTo>
                  <a:lnTo>
                    <a:pt x="176" y="72"/>
                  </a:lnTo>
                  <a:lnTo>
                    <a:pt x="178" y="76"/>
                  </a:lnTo>
                  <a:lnTo>
                    <a:pt x="178" y="78"/>
                  </a:lnTo>
                  <a:lnTo>
                    <a:pt x="180" y="78"/>
                  </a:lnTo>
                  <a:lnTo>
                    <a:pt x="186" y="72"/>
                  </a:lnTo>
                  <a:lnTo>
                    <a:pt x="194" y="68"/>
                  </a:lnTo>
                  <a:lnTo>
                    <a:pt x="202" y="66"/>
                  </a:lnTo>
                  <a:lnTo>
                    <a:pt x="210" y="64"/>
                  </a:lnTo>
                  <a:lnTo>
                    <a:pt x="220" y="62"/>
                  </a:lnTo>
                  <a:lnTo>
                    <a:pt x="228" y="64"/>
                  </a:lnTo>
                  <a:lnTo>
                    <a:pt x="236" y="66"/>
                  </a:lnTo>
                  <a:lnTo>
                    <a:pt x="242" y="72"/>
                  </a:lnTo>
                  <a:lnTo>
                    <a:pt x="248" y="78"/>
                  </a:lnTo>
                  <a:lnTo>
                    <a:pt x="252" y="82"/>
                  </a:lnTo>
                  <a:lnTo>
                    <a:pt x="256" y="84"/>
                  </a:lnTo>
                  <a:lnTo>
                    <a:pt x="282" y="84"/>
                  </a:lnTo>
                  <a:lnTo>
                    <a:pt x="296" y="86"/>
                  </a:lnTo>
                  <a:lnTo>
                    <a:pt x="308" y="90"/>
                  </a:lnTo>
                  <a:lnTo>
                    <a:pt x="318" y="96"/>
                  </a:lnTo>
                  <a:lnTo>
                    <a:pt x="322" y="102"/>
                  </a:lnTo>
                  <a:lnTo>
                    <a:pt x="326" y="108"/>
                  </a:lnTo>
                  <a:lnTo>
                    <a:pt x="328" y="114"/>
                  </a:lnTo>
                  <a:lnTo>
                    <a:pt x="330" y="122"/>
                  </a:lnTo>
                  <a:lnTo>
                    <a:pt x="330" y="130"/>
                  </a:lnTo>
                  <a:lnTo>
                    <a:pt x="328" y="138"/>
                  </a:lnTo>
                  <a:lnTo>
                    <a:pt x="326" y="146"/>
                  </a:lnTo>
                  <a:lnTo>
                    <a:pt x="322" y="152"/>
                  </a:lnTo>
                  <a:lnTo>
                    <a:pt x="318" y="160"/>
                  </a:lnTo>
                  <a:lnTo>
                    <a:pt x="310" y="166"/>
                  </a:lnTo>
                  <a:lnTo>
                    <a:pt x="310" y="168"/>
                  </a:lnTo>
                  <a:lnTo>
                    <a:pt x="310" y="170"/>
                  </a:lnTo>
                  <a:lnTo>
                    <a:pt x="318" y="178"/>
                  </a:lnTo>
                  <a:lnTo>
                    <a:pt x="322" y="182"/>
                  </a:lnTo>
                  <a:lnTo>
                    <a:pt x="324" y="186"/>
                  </a:lnTo>
                  <a:lnTo>
                    <a:pt x="326" y="192"/>
                  </a:lnTo>
                  <a:lnTo>
                    <a:pt x="326" y="198"/>
                  </a:lnTo>
                  <a:lnTo>
                    <a:pt x="322" y="210"/>
                  </a:lnTo>
                  <a:lnTo>
                    <a:pt x="318" y="220"/>
                  </a:lnTo>
                  <a:lnTo>
                    <a:pt x="312" y="228"/>
                  </a:lnTo>
                  <a:lnTo>
                    <a:pt x="304" y="234"/>
                  </a:lnTo>
                  <a:lnTo>
                    <a:pt x="294" y="238"/>
                  </a:lnTo>
                  <a:lnTo>
                    <a:pt x="280" y="246"/>
                  </a:lnTo>
                  <a:lnTo>
                    <a:pt x="274" y="250"/>
                  </a:lnTo>
                  <a:lnTo>
                    <a:pt x="270" y="256"/>
                  </a:lnTo>
                  <a:lnTo>
                    <a:pt x="270" y="260"/>
                  </a:lnTo>
                  <a:lnTo>
                    <a:pt x="270" y="264"/>
                  </a:lnTo>
                  <a:lnTo>
                    <a:pt x="272" y="272"/>
                  </a:lnTo>
                  <a:lnTo>
                    <a:pt x="272" y="278"/>
                  </a:lnTo>
                  <a:lnTo>
                    <a:pt x="270" y="282"/>
                  </a:lnTo>
                  <a:lnTo>
                    <a:pt x="264" y="292"/>
                  </a:lnTo>
                  <a:lnTo>
                    <a:pt x="262" y="294"/>
                  </a:lnTo>
                  <a:lnTo>
                    <a:pt x="262" y="296"/>
                  </a:lnTo>
                  <a:lnTo>
                    <a:pt x="264" y="296"/>
                  </a:lnTo>
                  <a:lnTo>
                    <a:pt x="266" y="298"/>
                  </a:lnTo>
                  <a:lnTo>
                    <a:pt x="280" y="298"/>
                  </a:lnTo>
                  <a:lnTo>
                    <a:pt x="286" y="298"/>
                  </a:lnTo>
                  <a:lnTo>
                    <a:pt x="292" y="300"/>
                  </a:lnTo>
                  <a:lnTo>
                    <a:pt x="304" y="306"/>
                  </a:lnTo>
                  <a:lnTo>
                    <a:pt x="312" y="314"/>
                  </a:lnTo>
                  <a:lnTo>
                    <a:pt x="320" y="324"/>
                  </a:lnTo>
                  <a:lnTo>
                    <a:pt x="322" y="334"/>
                  </a:lnTo>
                  <a:lnTo>
                    <a:pt x="322" y="344"/>
                  </a:lnTo>
                  <a:lnTo>
                    <a:pt x="322" y="356"/>
                  </a:lnTo>
                  <a:lnTo>
                    <a:pt x="322" y="358"/>
                  </a:lnTo>
                  <a:lnTo>
                    <a:pt x="324" y="360"/>
                  </a:lnTo>
                  <a:lnTo>
                    <a:pt x="332" y="366"/>
                  </a:lnTo>
                  <a:lnTo>
                    <a:pt x="340" y="372"/>
                  </a:lnTo>
                  <a:lnTo>
                    <a:pt x="346" y="378"/>
                  </a:lnTo>
                  <a:lnTo>
                    <a:pt x="350" y="386"/>
                  </a:lnTo>
                  <a:lnTo>
                    <a:pt x="352" y="398"/>
                  </a:lnTo>
                  <a:lnTo>
                    <a:pt x="350" y="406"/>
                  </a:lnTo>
                  <a:lnTo>
                    <a:pt x="344" y="414"/>
                  </a:lnTo>
                  <a:lnTo>
                    <a:pt x="338" y="422"/>
                  </a:lnTo>
                  <a:lnTo>
                    <a:pt x="328" y="428"/>
                  </a:lnTo>
                  <a:lnTo>
                    <a:pt x="318" y="432"/>
                  </a:lnTo>
                  <a:lnTo>
                    <a:pt x="310" y="434"/>
                  </a:lnTo>
                  <a:lnTo>
                    <a:pt x="298" y="436"/>
                  </a:lnTo>
                  <a:lnTo>
                    <a:pt x="278" y="438"/>
                  </a:lnTo>
                  <a:lnTo>
                    <a:pt x="258" y="440"/>
                  </a:lnTo>
                  <a:lnTo>
                    <a:pt x="254" y="442"/>
                  </a:lnTo>
                  <a:lnTo>
                    <a:pt x="254" y="446"/>
                  </a:lnTo>
                  <a:lnTo>
                    <a:pt x="256" y="450"/>
                  </a:lnTo>
                  <a:lnTo>
                    <a:pt x="258" y="454"/>
                  </a:lnTo>
                  <a:lnTo>
                    <a:pt x="262" y="460"/>
                  </a:lnTo>
                  <a:lnTo>
                    <a:pt x="260" y="464"/>
                  </a:lnTo>
                  <a:lnTo>
                    <a:pt x="252" y="472"/>
                  </a:lnTo>
                  <a:lnTo>
                    <a:pt x="246" y="476"/>
                  </a:lnTo>
                  <a:lnTo>
                    <a:pt x="238" y="478"/>
                  </a:lnTo>
                  <a:lnTo>
                    <a:pt x="224" y="482"/>
                  </a:lnTo>
                  <a:lnTo>
                    <a:pt x="216" y="480"/>
                  </a:lnTo>
                  <a:lnTo>
                    <a:pt x="212" y="480"/>
                  </a:lnTo>
                  <a:lnTo>
                    <a:pt x="206" y="480"/>
                  </a:lnTo>
                  <a:lnTo>
                    <a:pt x="202" y="482"/>
                  </a:lnTo>
                  <a:lnTo>
                    <a:pt x="200" y="486"/>
                  </a:lnTo>
                  <a:lnTo>
                    <a:pt x="198" y="496"/>
                  </a:lnTo>
                  <a:lnTo>
                    <a:pt x="200" y="510"/>
                  </a:lnTo>
                  <a:lnTo>
                    <a:pt x="198" y="516"/>
                  </a:lnTo>
                  <a:lnTo>
                    <a:pt x="194" y="524"/>
                  </a:lnTo>
                  <a:lnTo>
                    <a:pt x="190" y="528"/>
                  </a:lnTo>
                  <a:lnTo>
                    <a:pt x="186" y="530"/>
                  </a:lnTo>
                  <a:lnTo>
                    <a:pt x="176" y="530"/>
                  </a:lnTo>
                  <a:lnTo>
                    <a:pt x="164" y="530"/>
                  </a:lnTo>
                  <a:lnTo>
                    <a:pt x="158" y="532"/>
                  </a:lnTo>
                  <a:lnTo>
                    <a:pt x="152" y="534"/>
                  </a:lnTo>
                  <a:lnTo>
                    <a:pt x="148" y="542"/>
                  </a:lnTo>
                  <a:lnTo>
                    <a:pt x="144" y="548"/>
                  </a:lnTo>
                  <a:lnTo>
                    <a:pt x="138" y="556"/>
                  </a:lnTo>
                  <a:lnTo>
                    <a:pt x="132" y="562"/>
                  </a:lnTo>
                  <a:lnTo>
                    <a:pt x="120" y="566"/>
                  </a:lnTo>
                  <a:lnTo>
                    <a:pt x="110" y="566"/>
                  </a:lnTo>
                  <a:lnTo>
                    <a:pt x="98" y="564"/>
                  </a:lnTo>
                  <a:lnTo>
                    <a:pt x="90" y="558"/>
                  </a:lnTo>
                  <a:lnTo>
                    <a:pt x="82" y="550"/>
                  </a:lnTo>
                  <a:lnTo>
                    <a:pt x="78" y="542"/>
                  </a:lnTo>
                  <a:lnTo>
                    <a:pt x="74" y="532"/>
                  </a:lnTo>
                  <a:lnTo>
                    <a:pt x="72" y="522"/>
                  </a:lnTo>
                  <a:lnTo>
                    <a:pt x="70" y="520"/>
                  </a:lnTo>
                  <a:lnTo>
                    <a:pt x="66" y="520"/>
                  </a:lnTo>
                  <a:lnTo>
                    <a:pt x="60" y="524"/>
                  </a:lnTo>
                  <a:lnTo>
                    <a:pt x="56" y="526"/>
                  </a:lnTo>
                  <a:lnTo>
                    <a:pt x="50" y="526"/>
                  </a:lnTo>
                  <a:lnTo>
                    <a:pt x="44" y="526"/>
                  </a:lnTo>
                  <a:lnTo>
                    <a:pt x="34" y="522"/>
                  </a:lnTo>
                  <a:lnTo>
                    <a:pt x="24" y="514"/>
                  </a:lnTo>
                  <a:lnTo>
                    <a:pt x="20" y="510"/>
                  </a:lnTo>
                  <a:lnTo>
                    <a:pt x="18" y="502"/>
                  </a:lnTo>
                  <a:lnTo>
                    <a:pt x="16" y="486"/>
                  </a:lnTo>
                  <a:lnTo>
                    <a:pt x="14" y="484"/>
                  </a:lnTo>
                  <a:lnTo>
                    <a:pt x="12" y="486"/>
                  </a:lnTo>
                  <a:lnTo>
                    <a:pt x="8" y="486"/>
                  </a:lnTo>
                  <a:lnTo>
                    <a:pt x="4" y="480"/>
                  </a:lnTo>
                  <a:lnTo>
                    <a:pt x="2" y="468"/>
                  </a:lnTo>
                  <a:lnTo>
                    <a:pt x="2" y="466"/>
                  </a:lnTo>
                  <a:lnTo>
                    <a:pt x="0" y="468"/>
                  </a:lnTo>
                  <a:lnTo>
                    <a:pt x="0" y="476"/>
                  </a:lnTo>
                  <a:lnTo>
                    <a:pt x="2" y="484"/>
                  </a:lnTo>
                  <a:lnTo>
                    <a:pt x="4" y="492"/>
                  </a:lnTo>
                  <a:lnTo>
                    <a:pt x="8" y="494"/>
                  </a:lnTo>
                  <a:lnTo>
                    <a:pt x="10" y="492"/>
                  </a:lnTo>
                  <a:lnTo>
                    <a:pt x="14" y="510"/>
                  </a:lnTo>
                  <a:lnTo>
                    <a:pt x="16" y="514"/>
                  </a:lnTo>
                  <a:lnTo>
                    <a:pt x="18" y="518"/>
                  </a:lnTo>
                  <a:lnTo>
                    <a:pt x="26" y="524"/>
                  </a:lnTo>
                  <a:lnTo>
                    <a:pt x="36" y="530"/>
                  </a:lnTo>
                  <a:lnTo>
                    <a:pt x="46" y="532"/>
                  </a:lnTo>
                  <a:lnTo>
                    <a:pt x="56" y="532"/>
                  </a:lnTo>
                  <a:lnTo>
                    <a:pt x="66" y="528"/>
                  </a:lnTo>
                  <a:lnTo>
                    <a:pt x="72" y="544"/>
                  </a:lnTo>
                  <a:lnTo>
                    <a:pt x="76" y="552"/>
                  </a:lnTo>
                  <a:lnTo>
                    <a:pt x="82" y="560"/>
                  </a:lnTo>
                  <a:lnTo>
                    <a:pt x="88" y="566"/>
                  </a:lnTo>
                  <a:lnTo>
                    <a:pt x="94" y="570"/>
                  </a:lnTo>
                  <a:lnTo>
                    <a:pt x="102" y="574"/>
                  </a:lnTo>
                  <a:lnTo>
                    <a:pt x="112" y="574"/>
                  </a:lnTo>
                  <a:lnTo>
                    <a:pt x="120" y="572"/>
                  </a:lnTo>
                  <a:lnTo>
                    <a:pt x="130" y="570"/>
                  </a:lnTo>
                  <a:lnTo>
                    <a:pt x="138" y="566"/>
                  </a:lnTo>
                  <a:lnTo>
                    <a:pt x="146" y="560"/>
                  </a:lnTo>
                  <a:lnTo>
                    <a:pt x="152" y="552"/>
                  </a:lnTo>
                  <a:lnTo>
                    <a:pt x="156" y="544"/>
                  </a:lnTo>
                  <a:lnTo>
                    <a:pt x="160" y="540"/>
                  </a:lnTo>
                  <a:lnTo>
                    <a:pt x="164" y="538"/>
                  </a:lnTo>
                  <a:lnTo>
                    <a:pt x="176" y="538"/>
                  </a:lnTo>
                  <a:lnTo>
                    <a:pt x="186" y="538"/>
                  </a:lnTo>
                  <a:lnTo>
                    <a:pt x="194" y="534"/>
                  </a:lnTo>
                  <a:lnTo>
                    <a:pt x="200" y="528"/>
                  </a:lnTo>
                  <a:lnTo>
                    <a:pt x="206" y="520"/>
                  </a:lnTo>
                  <a:lnTo>
                    <a:pt x="208" y="516"/>
                  </a:lnTo>
                  <a:lnTo>
                    <a:pt x="208" y="510"/>
                  </a:lnTo>
                  <a:lnTo>
                    <a:pt x="206" y="498"/>
                  </a:lnTo>
                  <a:lnTo>
                    <a:pt x="206" y="492"/>
                  </a:lnTo>
                  <a:lnTo>
                    <a:pt x="208" y="488"/>
                  </a:lnTo>
                  <a:lnTo>
                    <a:pt x="212" y="488"/>
                  </a:lnTo>
                  <a:lnTo>
                    <a:pt x="224" y="490"/>
                  </a:lnTo>
                  <a:lnTo>
                    <a:pt x="236" y="488"/>
                  </a:lnTo>
                  <a:lnTo>
                    <a:pt x="246" y="484"/>
                  </a:lnTo>
                  <a:lnTo>
                    <a:pt x="256" y="478"/>
                  </a:lnTo>
                  <a:lnTo>
                    <a:pt x="266" y="472"/>
                  </a:lnTo>
                  <a:lnTo>
                    <a:pt x="270" y="464"/>
                  </a:lnTo>
                  <a:lnTo>
                    <a:pt x="270" y="456"/>
                  </a:lnTo>
                  <a:lnTo>
                    <a:pt x="268" y="452"/>
                  </a:lnTo>
                  <a:lnTo>
                    <a:pt x="264" y="448"/>
                  </a:lnTo>
                  <a:lnTo>
                    <a:pt x="290" y="446"/>
                  </a:lnTo>
                  <a:lnTo>
                    <a:pt x="302" y="444"/>
                  </a:lnTo>
                  <a:lnTo>
                    <a:pt x="316" y="442"/>
                  </a:lnTo>
                  <a:lnTo>
                    <a:pt x="326" y="440"/>
                  </a:lnTo>
                  <a:lnTo>
                    <a:pt x="334" y="434"/>
                  </a:lnTo>
                  <a:lnTo>
                    <a:pt x="342" y="428"/>
                  </a:lnTo>
                  <a:lnTo>
                    <a:pt x="350" y="422"/>
                  </a:lnTo>
                  <a:lnTo>
                    <a:pt x="356" y="414"/>
                  </a:lnTo>
                  <a:lnTo>
                    <a:pt x="360" y="404"/>
                  </a:lnTo>
                  <a:lnTo>
                    <a:pt x="360" y="394"/>
                  </a:lnTo>
                  <a:lnTo>
                    <a:pt x="358" y="384"/>
                  </a:lnTo>
                </a:path>
              </a:pathLst>
            </a:custGeom>
            <a:noFill/>
            <a:ln w="9525">
              <a:noFill/>
              <a:round/>
              <a:headEnd/>
              <a:tailEnd/>
            </a:ln>
          </p:spPr>
          <p:txBody>
            <a:bodyPr/>
            <a:lstStyle/>
            <a:p>
              <a:endParaRPr lang="fr-FR">
                <a:latin typeface="Calibri" pitchFamily="34" charset="0"/>
              </a:endParaRPr>
            </a:p>
          </p:txBody>
        </p:sp>
        <p:sp>
          <p:nvSpPr>
            <p:cNvPr id="243" name="Freeform 91"/>
            <p:cNvSpPr>
              <a:spLocks/>
            </p:cNvSpPr>
            <p:nvPr/>
          </p:nvSpPr>
          <p:spPr bwMode="auto">
            <a:xfrm>
              <a:off x="2683" y="2018"/>
              <a:ext cx="314" cy="118"/>
            </a:xfrm>
            <a:custGeom>
              <a:avLst/>
              <a:gdLst>
                <a:gd name="T0" fmla="*/ 6 w 314"/>
                <a:gd name="T1" fmla="*/ 98 h 118"/>
                <a:gd name="T2" fmla="*/ 26 w 314"/>
                <a:gd name="T3" fmla="*/ 114 h 118"/>
                <a:gd name="T4" fmla="*/ 70 w 314"/>
                <a:gd name="T5" fmla="*/ 118 h 118"/>
                <a:gd name="T6" fmla="*/ 88 w 314"/>
                <a:gd name="T7" fmla="*/ 98 h 118"/>
                <a:gd name="T8" fmla="*/ 94 w 314"/>
                <a:gd name="T9" fmla="*/ 108 h 118"/>
                <a:gd name="T10" fmla="*/ 112 w 314"/>
                <a:gd name="T11" fmla="*/ 114 h 118"/>
                <a:gd name="T12" fmla="*/ 128 w 314"/>
                <a:gd name="T13" fmla="*/ 104 h 118"/>
                <a:gd name="T14" fmla="*/ 136 w 314"/>
                <a:gd name="T15" fmla="*/ 80 h 118"/>
                <a:gd name="T16" fmla="*/ 132 w 314"/>
                <a:gd name="T17" fmla="*/ 60 h 118"/>
                <a:gd name="T18" fmla="*/ 126 w 314"/>
                <a:gd name="T19" fmla="*/ 52 h 118"/>
                <a:gd name="T20" fmla="*/ 124 w 314"/>
                <a:gd name="T21" fmla="*/ 60 h 118"/>
                <a:gd name="T22" fmla="*/ 146 w 314"/>
                <a:gd name="T23" fmla="*/ 62 h 118"/>
                <a:gd name="T24" fmla="*/ 168 w 314"/>
                <a:gd name="T25" fmla="*/ 50 h 118"/>
                <a:gd name="T26" fmla="*/ 164 w 314"/>
                <a:gd name="T27" fmla="*/ 4 h 118"/>
                <a:gd name="T28" fmla="*/ 158 w 314"/>
                <a:gd name="T29" fmla="*/ 10 h 118"/>
                <a:gd name="T30" fmla="*/ 180 w 314"/>
                <a:gd name="T31" fmla="*/ 22 h 118"/>
                <a:gd name="T32" fmla="*/ 202 w 314"/>
                <a:gd name="T33" fmla="*/ 26 h 118"/>
                <a:gd name="T34" fmla="*/ 208 w 314"/>
                <a:gd name="T35" fmla="*/ 30 h 118"/>
                <a:gd name="T36" fmla="*/ 200 w 314"/>
                <a:gd name="T37" fmla="*/ 44 h 118"/>
                <a:gd name="T38" fmla="*/ 206 w 314"/>
                <a:gd name="T39" fmla="*/ 68 h 118"/>
                <a:gd name="T40" fmla="*/ 250 w 314"/>
                <a:gd name="T41" fmla="*/ 90 h 118"/>
                <a:gd name="T42" fmla="*/ 270 w 314"/>
                <a:gd name="T43" fmla="*/ 80 h 118"/>
                <a:gd name="T44" fmla="*/ 266 w 314"/>
                <a:gd name="T45" fmla="*/ 78 h 118"/>
                <a:gd name="T46" fmla="*/ 302 w 314"/>
                <a:gd name="T47" fmla="*/ 80 h 118"/>
                <a:gd name="T48" fmla="*/ 314 w 314"/>
                <a:gd name="T49" fmla="*/ 64 h 118"/>
                <a:gd name="T50" fmla="*/ 314 w 314"/>
                <a:gd name="T51" fmla="*/ 40 h 118"/>
                <a:gd name="T52" fmla="*/ 308 w 314"/>
                <a:gd name="T53" fmla="*/ 42 h 118"/>
                <a:gd name="T54" fmla="*/ 298 w 314"/>
                <a:gd name="T55" fmla="*/ 74 h 118"/>
                <a:gd name="T56" fmla="*/ 268 w 314"/>
                <a:gd name="T57" fmla="*/ 70 h 118"/>
                <a:gd name="T58" fmla="*/ 262 w 314"/>
                <a:gd name="T59" fmla="*/ 80 h 118"/>
                <a:gd name="T60" fmla="*/ 238 w 314"/>
                <a:gd name="T61" fmla="*/ 78 h 118"/>
                <a:gd name="T62" fmla="*/ 216 w 314"/>
                <a:gd name="T63" fmla="*/ 66 h 118"/>
                <a:gd name="T64" fmla="*/ 208 w 314"/>
                <a:gd name="T65" fmla="*/ 50 h 118"/>
                <a:gd name="T66" fmla="*/ 216 w 314"/>
                <a:gd name="T67" fmla="*/ 34 h 118"/>
                <a:gd name="T68" fmla="*/ 214 w 314"/>
                <a:gd name="T69" fmla="*/ 20 h 118"/>
                <a:gd name="T70" fmla="*/ 192 w 314"/>
                <a:gd name="T71" fmla="*/ 16 h 118"/>
                <a:gd name="T72" fmla="*/ 164 w 314"/>
                <a:gd name="T73" fmla="*/ 4 h 118"/>
                <a:gd name="T74" fmla="*/ 158 w 314"/>
                <a:gd name="T75" fmla="*/ 0 h 118"/>
                <a:gd name="T76" fmla="*/ 162 w 314"/>
                <a:gd name="T77" fmla="*/ 28 h 118"/>
                <a:gd name="T78" fmla="*/ 162 w 314"/>
                <a:gd name="T79" fmla="*/ 46 h 118"/>
                <a:gd name="T80" fmla="*/ 140 w 314"/>
                <a:gd name="T81" fmla="*/ 58 h 118"/>
                <a:gd name="T82" fmla="*/ 128 w 314"/>
                <a:gd name="T83" fmla="*/ 54 h 118"/>
                <a:gd name="T84" fmla="*/ 126 w 314"/>
                <a:gd name="T85" fmla="*/ 64 h 118"/>
                <a:gd name="T86" fmla="*/ 130 w 314"/>
                <a:gd name="T87" fmla="*/ 84 h 118"/>
                <a:gd name="T88" fmla="*/ 122 w 314"/>
                <a:gd name="T89" fmla="*/ 102 h 118"/>
                <a:gd name="T90" fmla="*/ 104 w 314"/>
                <a:gd name="T91" fmla="*/ 108 h 118"/>
                <a:gd name="T92" fmla="*/ 86 w 314"/>
                <a:gd name="T93" fmla="*/ 98 h 118"/>
                <a:gd name="T94" fmla="*/ 80 w 314"/>
                <a:gd name="T95" fmla="*/ 110 h 118"/>
                <a:gd name="T96" fmla="*/ 42 w 314"/>
                <a:gd name="T97" fmla="*/ 114 h 118"/>
                <a:gd name="T98" fmla="*/ 14 w 314"/>
                <a:gd name="T99" fmla="*/ 102 h 118"/>
                <a:gd name="T100" fmla="*/ 6 w 314"/>
                <a:gd name="T101" fmla="*/ 76 h 118"/>
                <a:gd name="T102" fmla="*/ 0 w 314"/>
                <a:gd name="T103" fmla="*/ 72 h 11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14"/>
                <a:gd name="T157" fmla="*/ 0 h 118"/>
                <a:gd name="T158" fmla="*/ 314 w 314"/>
                <a:gd name="T159" fmla="*/ 118 h 11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14" h="118">
                  <a:moveTo>
                    <a:pt x="0" y="76"/>
                  </a:moveTo>
                  <a:lnTo>
                    <a:pt x="0" y="76"/>
                  </a:lnTo>
                  <a:lnTo>
                    <a:pt x="4" y="92"/>
                  </a:lnTo>
                  <a:lnTo>
                    <a:pt x="6" y="98"/>
                  </a:lnTo>
                  <a:lnTo>
                    <a:pt x="12" y="104"/>
                  </a:lnTo>
                  <a:lnTo>
                    <a:pt x="18" y="110"/>
                  </a:lnTo>
                  <a:lnTo>
                    <a:pt x="26" y="114"/>
                  </a:lnTo>
                  <a:lnTo>
                    <a:pt x="42" y="118"/>
                  </a:lnTo>
                  <a:lnTo>
                    <a:pt x="56" y="118"/>
                  </a:lnTo>
                  <a:lnTo>
                    <a:pt x="70" y="118"/>
                  </a:lnTo>
                  <a:lnTo>
                    <a:pt x="76" y="116"/>
                  </a:lnTo>
                  <a:lnTo>
                    <a:pt x="82" y="112"/>
                  </a:lnTo>
                  <a:lnTo>
                    <a:pt x="86" y="106"/>
                  </a:lnTo>
                  <a:lnTo>
                    <a:pt x="88" y="98"/>
                  </a:lnTo>
                  <a:lnTo>
                    <a:pt x="84" y="100"/>
                  </a:lnTo>
                  <a:lnTo>
                    <a:pt x="94" y="108"/>
                  </a:lnTo>
                  <a:lnTo>
                    <a:pt x="100" y="112"/>
                  </a:lnTo>
                  <a:lnTo>
                    <a:pt x="106" y="114"/>
                  </a:lnTo>
                  <a:lnTo>
                    <a:pt x="112" y="114"/>
                  </a:lnTo>
                  <a:lnTo>
                    <a:pt x="118" y="112"/>
                  </a:lnTo>
                  <a:lnTo>
                    <a:pt x="122" y="108"/>
                  </a:lnTo>
                  <a:lnTo>
                    <a:pt x="128" y="104"/>
                  </a:lnTo>
                  <a:lnTo>
                    <a:pt x="132" y="100"/>
                  </a:lnTo>
                  <a:lnTo>
                    <a:pt x="134" y="94"/>
                  </a:lnTo>
                  <a:lnTo>
                    <a:pt x="136" y="80"/>
                  </a:lnTo>
                  <a:lnTo>
                    <a:pt x="134" y="68"/>
                  </a:lnTo>
                  <a:lnTo>
                    <a:pt x="132" y="60"/>
                  </a:lnTo>
                  <a:lnTo>
                    <a:pt x="128" y="54"/>
                  </a:lnTo>
                  <a:lnTo>
                    <a:pt x="128" y="52"/>
                  </a:lnTo>
                  <a:lnTo>
                    <a:pt x="126" y="52"/>
                  </a:lnTo>
                  <a:lnTo>
                    <a:pt x="124" y="52"/>
                  </a:lnTo>
                  <a:lnTo>
                    <a:pt x="122" y="54"/>
                  </a:lnTo>
                  <a:lnTo>
                    <a:pt x="124" y="60"/>
                  </a:lnTo>
                  <a:lnTo>
                    <a:pt x="126" y="64"/>
                  </a:lnTo>
                  <a:lnTo>
                    <a:pt x="130" y="66"/>
                  </a:lnTo>
                  <a:lnTo>
                    <a:pt x="136" y="66"/>
                  </a:lnTo>
                  <a:lnTo>
                    <a:pt x="146" y="62"/>
                  </a:lnTo>
                  <a:lnTo>
                    <a:pt x="156" y="60"/>
                  </a:lnTo>
                  <a:lnTo>
                    <a:pt x="164" y="54"/>
                  </a:lnTo>
                  <a:lnTo>
                    <a:pt x="168" y="50"/>
                  </a:lnTo>
                  <a:lnTo>
                    <a:pt x="170" y="42"/>
                  </a:lnTo>
                  <a:lnTo>
                    <a:pt x="170" y="34"/>
                  </a:lnTo>
                  <a:lnTo>
                    <a:pt x="168" y="18"/>
                  </a:lnTo>
                  <a:lnTo>
                    <a:pt x="164" y="4"/>
                  </a:lnTo>
                  <a:lnTo>
                    <a:pt x="158" y="4"/>
                  </a:lnTo>
                  <a:lnTo>
                    <a:pt x="158" y="10"/>
                  </a:lnTo>
                  <a:lnTo>
                    <a:pt x="160" y="14"/>
                  </a:lnTo>
                  <a:lnTo>
                    <a:pt x="164" y="16"/>
                  </a:lnTo>
                  <a:lnTo>
                    <a:pt x="168" y="20"/>
                  </a:lnTo>
                  <a:lnTo>
                    <a:pt x="180" y="22"/>
                  </a:lnTo>
                  <a:lnTo>
                    <a:pt x="190" y="24"/>
                  </a:lnTo>
                  <a:lnTo>
                    <a:pt x="202" y="26"/>
                  </a:lnTo>
                  <a:lnTo>
                    <a:pt x="206" y="26"/>
                  </a:lnTo>
                  <a:lnTo>
                    <a:pt x="210" y="26"/>
                  </a:lnTo>
                  <a:lnTo>
                    <a:pt x="208" y="30"/>
                  </a:lnTo>
                  <a:lnTo>
                    <a:pt x="204" y="38"/>
                  </a:lnTo>
                  <a:lnTo>
                    <a:pt x="200" y="44"/>
                  </a:lnTo>
                  <a:lnTo>
                    <a:pt x="200" y="52"/>
                  </a:lnTo>
                  <a:lnTo>
                    <a:pt x="202" y="60"/>
                  </a:lnTo>
                  <a:lnTo>
                    <a:pt x="206" y="68"/>
                  </a:lnTo>
                  <a:lnTo>
                    <a:pt x="216" y="76"/>
                  </a:lnTo>
                  <a:lnTo>
                    <a:pt x="226" y="82"/>
                  </a:lnTo>
                  <a:lnTo>
                    <a:pt x="238" y="88"/>
                  </a:lnTo>
                  <a:lnTo>
                    <a:pt x="250" y="90"/>
                  </a:lnTo>
                  <a:lnTo>
                    <a:pt x="260" y="90"/>
                  </a:lnTo>
                  <a:lnTo>
                    <a:pt x="266" y="88"/>
                  </a:lnTo>
                  <a:lnTo>
                    <a:pt x="268" y="84"/>
                  </a:lnTo>
                  <a:lnTo>
                    <a:pt x="270" y="80"/>
                  </a:lnTo>
                  <a:lnTo>
                    <a:pt x="272" y="74"/>
                  </a:lnTo>
                  <a:lnTo>
                    <a:pt x="266" y="78"/>
                  </a:lnTo>
                  <a:lnTo>
                    <a:pt x="276" y="82"/>
                  </a:lnTo>
                  <a:lnTo>
                    <a:pt x="284" y="84"/>
                  </a:lnTo>
                  <a:lnTo>
                    <a:pt x="294" y="84"/>
                  </a:lnTo>
                  <a:lnTo>
                    <a:pt x="302" y="80"/>
                  </a:lnTo>
                  <a:lnTo>
                    <a:pt x="308" y="76"/>
                  </a:lnTo>
                  <a:lnTo>
                    <a:pt x="310" y="72"/>
                  </a:lnTo>
                  <a:lnTo>
                    <a:pt x="314" y="64"/>
                  </a:lnTo>
                  <a:lnTo>
                    <a:pt x="314" y="54"/>
                  </a:lnTo>
                  <a:lnTo>
                    <a:pt x="314" y="42"/>
                  </a:lnTo>
                  <a:lnTo>
                    <a:pt x="314" y="40"/>
                  </a:lnTo>
                  <a:lnTo>
                    <a:pt x="312" y="40"/>
                  </a:lnTo>
                  <a:lnTo>
                    <a:pt x="310" y="40"/>
                  </a:lnTo>
                  <a:lnTo>
                    <a:pt x="308" y="42"/>
                  </a:lnTo>
                  <a:lnTo>
                    <a:pt x="308" y="60"/>
                  </a:lnTo>
                  <a:lnTo>
                    <a:pt x="306" y="68"/>
                  </a:lnTo>
                  <a:lnTo>
                    <a:pt x="298" y="74"/>
                  </a:lnTo>
                  <a:lnTo>
                    <a:pt x="292" y="76"/>
                  </a:lnTo>
                  <a:lnTo>
                    <a:pt x="284" y="76"/>
                  </a:lnTo>
                  <a:lnTo>
                    <a:pt x="268" y="70"/>
                  </a:lnTo>
                  <a:lnTo>
                    <a:pt x="266" y="72"/>
                  </a:lnTo>
                  <a:lnTo>
                    <a:pt x="264" y="74"/>
                  </a:lnTo>
                  <a:lnTo>
                    <a:pt x="262" y="80"/>
                  </a:lnTo>
                  <a:lnTo>
                    <a:pt x="258" y="82"/>
                  </a:lnTo>
                  <a:lnTo>
                    <a:pt x="254" y="82"/>
                  </a:lnTo>
                  <a:lnTo>
                    <a:pt x="248" y="82"/>
                  </a:lnTo>
                  <a:lnTo>
                    <a:pt x="238" y="78"/>
                  </a:lnTo>
                  <a:lnTo>
                    <a:pt x="228" y="74"/>
                  </a:lnTo>
                  <a:lnTo>
                    <a:pt x="216" y="66"/>
                  </a:lnTo>
                  <a:lnTo>
                    <a:pt x="212" y="62"/>
                  </a:lnTo>
                  <a:lnTo>
                    <a:pt x="210" y="58"/>
                  </a:lnTo>
                  <a:lnTo>
                    <a:pt x="208" y="50"/>
                  </a:lnTo>
                  <a:lnTo>
                    <a:pt x="210" y="46"/>
                  </a:lnTo>
                  <a:lnTo>
                    <a:pt x="210" y="42"/>
                  </a:lnTo>
                  <a:lnTo>
                    <a:pt x="216" y="34"/>
                  </a:lnTo>
                  <a:lnTo>
                    <a:pt x="218" y="26"/>
                  </a:lnTo>
                  <a:lnTo>
                    <a:pt x="216" y="22"/>
                  </a:lnTo>
                  <a:lnTo>
                    <a:pt x="214" y="20"/>
                  </a:lnTo>
                  <a:lnTo>
                    <a:pt x="208" y="18"/>
                  </a:lnTo>
                  <a:lnTo>
                    <a:pt x="202" y="18"/>
                  </a:lnTo>
                  <a:lnTo>
                    <a:pt x="192" y="16"/>
                  </a:lnTo>
                  <a:lnTo>
                    <a:pt x="180" y="16"/>
                  </a:lnTo>
                  <a:lnTo>
                    <a:pt x="170" y="12"/>
                  </a:lnTo>
                  <a:lnTo>
                    <a:pt x="166" y="8"/>
                  </a:lnTo>
                  <a:lnTo>
                    <a:pt x="164" y="4"/>
                  </a:lnTo>
                  <a:lnTo>
                    <a:pt x="164" y="0"/>
                  </a:lnTo>
                  <a:lnTo>
                    <a:pt x="160" y="0"/>
                  </a:lnTo>
                  <a:lnTo>
                    <a:pt x="158" y="0"/>
                  </a:lnTo>
                  <a:lnTo>
                    <a:pt x="158" y="4"/>
                  </a:lnTo>
                  <a:lnTo>
                    <a:pt x="160" y="16"/>
                  </a:lnTo>
                  <a:lnTo>
                    <a:pt x="162" y="28"/>
                  </a:lnTo>
                  <a:lnTo>
                    <a:pt x="164" y="38"/>
                  </a:lnTo>
                  <a:lnTo>
                    <a:pt x="162" y="46"/>
                  </a:lnTo>
                  <a:lnTo>
                    <a:pt x="158" y="50"/>
                  </a:lnTo>
                  <a:lnTo>
                    <a:pt x="156" y="52"/>
                  </a:lnTo>
                  <a:lnTo>
                    <a:pt x="140" y="58"/>
                  </a:lnTo>
                  <a:lnTo>
                    <a:pt x="134" y="58"/>
                  </a:lnTo>
                  <a:lnTo>
                    <a:pt x="130" y="58"/>
                  </a:lnTo>
                  <a:lnTo>
                    <a:pt x="128" y="54"/>
                  </a:lnTo>
                  <a:lnTo>
                    <a:pt x="122" y="56"/>
                  </a:lnTo>
                  <a:lnTo>
                    <a:pt x="124" y="60"/>
                  </a:lnTo>
                  <a:lnTo>
                    <a:pt x="126" y="64"/>
                  </a:lnTo>
                  <a:lnTo>
                    <a:pt x="130" y="70"/>
                  </a:lnTo>
                  <a:lnTo>
                    <a:pt x="130" y="78"/>
                  </a:lnTo>
                  <a:lnTo>
                    <a:pt x="130" y="84"/>
                  </a:lnTo>
                  <a:lnTo>
                    <a:pt x="130" y="92"/>
                  </a:lnTo>
                  <a:lnTo>
                    <a:pt x="126" y="98"/>
                  </a:lnTo>
                  <a:lnTo>
                    <a:pt x="122" y="102"/>
                  </a:lnTo>
                  <a:lnTo>
                    <a:pt x="116" y="106"/>
                  </a:lnTo>
                  <a:lnTo>
                    <a:pt x="110" y="108"/>
                  </a:lnTo>
                  <a:lnTo>
                    <a:pt x="104" y="108"/>
                  </a:lnTo>
                  <a:lnTo>
                    <a:pt x="98" y="106"/>
                  </a:lnTo>
                  <a:lnTo>
                    <a:pt x="86" y="96"/>
                  </a:lnTo>
                  <a:lnTo>
                    <a:pt x="86" y="98"/>
                  </a:lnTo>
                  <a:lnTo>
                    <a:pt x="84" y="98"/>
                  </a:lnTo>
                  <a:lnTo>
                    <a:pt x="84" y="106"/>
                  </a:lnTo>
                  <a:lnTo>
                    <a:pt x="80" y="110"/>
                  </a:lnTo>
                  <a:lnTo>
                    <a:pt x="74" y="114"/>
                  </a:lnTo>
                  <a:lnTo>
                    <a:pt x="68" y="114"/>
                  </a:lnTo>
                  <a:lnTo>
                    <a:pt x="54" y="116"/>
                  </a:lnTo>
                  <a:lnTo>
                    <a:pt x="42" y="114"/>
                  </a:lnTo>
                  <a:lnTo>
                    <a:pt x="26" y="110"/>
                  </a:lnTo>
                  <a:lnTo>
                    <a:pt x="20" y="106"/>
                  </a:lnTo>
                  <a:lnTo>
                    <a:pt x="14" y="102"/>
                  </a:lnTo>
                  <a:lnTo>
                    <a:pt x="10" y="98"/>
                  </a:lnTo>
                  <a:lnTo>
                    <a:pt x="8" y="90"/>
                  </a:lnTo>
                  <a:lnTo>
                    <a:pt x="6" y="84"/>
                  </a:lnTo>
                  <a:lnTo>
                    <a:pt x="6" y="76"/>
                  </a:lnTo>
                  <a:lnTo>
                    <a:pt x="6" y="72"/>
                  </a:lnTo>
                  <a:lnTo>
                    <a:pt x="4" y="72"/>
                  </a:lnTo>
                  <a:lnTo>
                    <a:pt x="0" y="72"/>
                  </a:lnTo>
                  <a:lnTo>
                    <a:pt x="0" y="76"/>
                  </a:lnTo>
                  <a:close/>
                </a:path>
              </a:pathLst>
            </a:custGeom>
            <a:solidFill>
              <a:srgbClr val="000000"/>
            </a:solidFill>
            <a:ln w="9525">
              <a:noFill/>
              <a:round/>
              <a:headEnd/>
              <a:tailEnd/>
            </a:ln>
          </p:spPr>
          <p:txBody>
            <a:bodyPr/>
            <a:lstStyle/>
            <a:p>
              <a:endParaRPr lang="fr-FR">
                <a:latin typeface="Calibri" pitchFamily="34" charset="0"/>
              </a:endParaRPr>
            </a:p>
          </p:txBody>
        </p:sp>
        <p:sp>
          <p:nvSpPr>
            <p:cNvPr id="244" name="Freeform 92"/>
            <p:cNvSpPr>
              <a:spLocks/>
            </p:cNvSpPr>
            <p:nvPr/>
          </p:nvSpPr>
          <p:spPr bwMode="auto">
            <a:xfrm>
              <a:off x="2683" y="2018"/>
              <a:ext cx="314" cy="118"/>
            </a:xfrm>
            <a:custGeom>
              <a:avLst/>
              <a:gdLst>
                <a:gd name="T0" fmla="*/ 6 w 314"/>
                <a:gd name="T1" fmla="*/ 98 h 118"/>
                <a:gd name="T2" fmla="*/ 26 w 314"/>
                <a:gd name="T3" fmla="*/ 114 h 118"/>
                <a:gd name="T4" fmla="*/ 70 w 314"/>
                <a:gd name="T5" fmla="*/ 118 h 118"/>
                <a:gd name="T6" fmla="*/ 88 w 314"/>
                <a:gd name="T7" fmla="*/ 98 h 118"/>
                <a:gd name="T8" fmla="*/ 94 w 314"/>
                <a:gd name="T9" fmla="*/ 108 h 118"/>
                <a:gd name="T10" fmla="*/ 112 w 314"/>
                <a:gd name="T11" fmla="*/ 114 h 118"/>
                <a:gd name="T12" fmla="*/ 128 w 314"/>
                <a:gd name="T13" fmla="*/ 104 h 118"/>
                <a:gd name="T14" fmla="*/ 136 w 314"/>
                <a:gd name="T15" fmla="*/ 80 h 118"/>
                <a:gd name="T16" fmla="*/ 132 w 314"/>
                <a:gd name="T17" fmla="*/ 60 h 118"/>
                <a:gd name="T18" fmla="*/ 126 w 314"/>
                <a:gd name="T19" fmla="*/ 52 h 118"/>
                <a:gd name="T20" fmla="*/ 124 w 314"/>
                <a:gd name="T21" fmla="*/ 60 h 118"/>
                <a:gd name="T22" fmla="*/ 146 w 314"/>
                <a:gd name="T23" fmla="*/ 62 h 118"/>
                <a:gd name="T24" fmla="*/ 168 w 314"/>
                <a:gd name="T25" fmla="*/ 50 h 118"/>
                <a:gd name="T26" fmla="*/ 164 w 314"/>
                <a:gd name="T27" fmla="*/ 4 h 118"/>
                <a:gd name="T28" fmla="*/ 158 w 314"/>
                <a:gd name="T29" fmla="*/ 10 h 118"/>
                <a:gd name="T30" fmla="*/ 180 w 314"/>
                <a:gd name="T31" fmla="*/ 22 h 118"/>
                <a:gd name="T32" fmla="*/ 202 w 314"/>
                <a:gd name="T33" fmla="*/ 26 h 118"/>
                <a:gd name="T34" fmla="*/ 208 w 314"/>
                <a:gd name="T35" fmla="*/ 30 h 118"/>
                <a:gd name="T36" fmla="*/ 200 w 314"/>
                <a:gd name="T37" fmla="*/ 44 h 118"/>
                <a:gd name="T38" fmla="*/ 206 w 314"/>
                <a:gd name="T39" fmla="*/ 68 h 118"/>
                <a:gd name="T40" fmla="*/ 250 w 314"/>
                <a:gd name="T41" fmla="*/ 90 h 118"/>
                <a:gd name="T42" fmla="*/ 270 w 314"/>
                <a:gd name="T43" fmla="*/ 80 h 118"/>
                <a:gd name="T44" fmla="*/ 266 w 314"/>
                <a:gd name="T45" fmla="*/ 78 h 118"/>
                <a:gd name="T46" fmla="*/ 302 w 314"/>
                <a:gd name="T47" fmla="*/ 80 h 118"/>
                <a:gd name="T48" fmla="*/ 314 w 314"/>
                <a:gd name="T49" fmla="*/ 64 h 118"/>
                <a:gd name="T50" fmla="*/ 314 w 314"/>
                <a:gd name="T51" fmla="*/ 40 h 118"/>
                <a:gd name="T52" fmla="*/ 308 w 314"/>
                <a:gd name="T53" fmla="*/ 42 h 118"/>
                <a:gd name="T54" fmla="*/ 298 w 314"/>
                <a:gd name="T55" fmla="*/ 74 h 118"/>
                <a:gd name="T56" fmla="*/ 268 w 314"/>
                <a:gd name="T57" fmla="*/ 70 h 118"/>
                <a:gd name="T58" fmla="*/ 262 w 314"/>
                <a:gd name="T59" fmla="*/ 80 h 118"/>
                <a:gd name="T60" fmla="*/ 238 w 314"/>
                <a:gd name="T61" fmla="*/ 78 h 118"/>
                <a:gd name="T62" fmla="*/ 216 w 314"/>
                <a:gd name="T63" fmla="*/ 66 h 118"/>
                <a:gd name="T64" fmla="*/ 208 w 314"/>
                <a:gd name="T65" fmla="*/ 50 h 118"/>
                <a:gd name="T66" fmla="*/ 216 w 314"/>
                <a:gd name="T67" fmla="*/ 34 h 118"/>
                <a:gd name="T68" fmla="*/ 214 w 314"/>
                <a:gd name="T69" fmla="*/ 20 h 118"/>
                <a:gd name="T70" fmla="*/ 192 w 314"/>
                <a:gd name="T71" fmla="*/ 16 h 118"/>
                <a:gd name="T72" fmla="*/ 164 w 314"/>
                <a:gd name="T73" fmla="*/ 4 h 118"/>
                <a:gd name="T74" fmla="*/ 158 w 314"/>
                <a:gd name="T75" fmla="*/ 0 h 118"/>
                <a:gd name="T76" fmla="*/ 162 w 314"/>
                <a:gd name="T77" fmla="*/ 28 h 118"/>
                <a:gd name="T78" fmla="*/ 162 w 314"/>
                <a:gd name="T79" fmla="*/ 46 h 118"/>
                <a:gd name="T80" fmla="*/ 140 w 314"/>
                <a:gd name="T81" fmla="*/ 58 h 118"/>
                <a:gd name="T82" fmla="*/ 128 w 314"/>
                <a:gd name="T83" fmla="*/ 54 h 118"/>
                <a:gd name="T84" fmla="*/ 126 w 314"/>
                <a:gd name="T85" fmla="*/ 64 h 118"/>
                <a:gd name="T86" fmla="*/ 130 w 314"/>
                <a:gd name="T87" fmla="*/ 84 h 118"/>
                <a:gd name="T88" fmla="*/ 122 w 314"/>
                <a:gd name="T89" fmla="*/ 102 h 118"/>
                <a:gd name="T90" fmla="*/ 104 w 314"/>
                <a:gd name="T91" fmla="*/ 108 h 118"/>
                <a:gd name="T92" fmla="*/ 86 w 314"/>
                <a:gd name="T93" fmla="*/ 98 h 118"/>
                <a:gd name="T94" fmla="*/ 80 w 314"/>
                <a:gd name="T95" fmla="*/ 110 h 118"/>
                <a:gd name="T96" fmla="*/ 42 w 314"/>
                <a:gd name="T97" fmla="*/ 114 h 118"/>
                <a:gd name="T98" fmla="*/ 14 w 314"/>
                <a:gd name="T99" fmla="*/ 102 h 118"/>
                <a:gd name="T100" fmla="*/ 6 w 314"/>
                <a:gd name="T101" fmla="*/ 76 h 118"/>
                <a:gd name="T102" fmla="*/ 0 w 314"/>
                <a:gd name="T103" fmla="*/ 72 h 11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14"/>
                <a:gd name="T157" fmla="*/ 0 h 118"/>
                <a:gd name="T158" fmla="*/ 314 w 314"/>
                <a:gd name="T159" fmla="*/ 118 h 11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14" h="118">
                  <a:moveTo>
                    <a:pt x="0" y="76"/>
                  </a:moveTo>
                  <a:lnTo>
                    <a:pt x="0" y="76"/>
                  </a:lnTo>
                  <a:lnTo>
                    <a:pt x="4" y="92"/>
                  </a:lnTo>
                  <a:lnTo>
                    <a:pt x="6" y="98"/>
                  </a:lnTo>
                  <a:lnTo>
                    <a:pt x="12" y="104"/>
                  </a:lnTo>
                  <a:lnTo>
                    <a:pt x="18" y="110"/>
                  </a:lnTo>
                  <a:lnTo>
                    <a:pt x="26" y="114"/>
                  </a:lnTo>
                  <a:lnTo>
                    <a:pt x="42" y="118"/>
                  </a:lnTo>
                  <a:lnTo>
                    <a:pt x="56" y="118"/>
                  </a:lnTo>
                  <a:lnTo>
                    <a:pt x="70" y="118"/>
                  </a:lnTo>
                  <a:lnTo>
                    <a:pt x="76" y="116"/>
                  </a:lnTo>
                  <a:lnTo>
                    <a:pt x="82" y="112"/>
                  </a:lnTo>
                  <a:lnTo>
                    <a:pt x="86" y="106"/>
                  </a:lnTo>
                  <a:lnTo>
                    <a:pt x="88" y="98"/>
                  </a:lnTo>
                  <a:lnTo>
                    <a:pt x="84" y="100"/>
                  </a:lnTo>
                  <a:lnTo>
                    <a:pt x="94" y="108"/>
                  </a:lnTo>
                  <a:lnTo>
                    <a:pt x="100" y="112"/>
                  </a:lnTo>
                  <a:lnTo>
                    <a:pt x="106" y="114"/>
                  </a:lnTo>
                  <a:lnTo>
                    <a:pt x="112" y="114"/>
                  </a:lnTo>
                  <a:lnTo>
                    <a:pt x="118" y="112"/>
                  </a:lnTo>
                  <a:lnTo>
                    <a:pt x="122" y="108"/>
                  </a:lnTo>
                  <a:lnTo>
                    <a:pt x="128" y="104"/>
                  </a:lnTo>
                  <a:lnTo>
                    <a:pt x="132" y="100"/>
                  </a:lnTo>
                  <a:lnTo>
                    <a:pt x="134" y="94"/>
                  </a:lnTo>
                  <a:lnTo>
                    <a:pt x="136" y="80"/>
                  </a:lnTo>
                  <a:lnTo>
                    <a:pt x="134" y="68"/>
                  </a:lnTo>
                  <a:lnTo>
                    <a:pt x="132" y="60"/>
                  </a:lnTo>
                  <a:lnTo>
                    <a:pt x="128" y="54"/>
                  </a:lnTo>
                  <a:lnTo>
                    <a:pt x="128" y="52"/>
                  </a:lnTo>
                  <a:lnTo>
                    <a:pt x="126" y="52"/>
                  </a:lnTo>
                  <a:lnTo>
                    <a:pt x="124" y="52"/>
                  </a:lnTo>
                  <a:lnTo>
                    <a:pt x="122" y="54"/>
                  </a:lnTo>
                  <a:lnTo>
                    <a:pt x="124" y="60"/>
                  </a:lnTo>
                  <a:lnTo>
                    <a:pt x="126" y="64"/>
                  </a:lnTo>
                  <a:lnTo>
                    <a:pt x="130" y="66"/>
                  </a:lnTo>
                  <a:lnTo>
                    <a:pt x="136" y="66"/>
                  </a:lnTo>
                  <a:lnTo>
                    <a:pt x="146" y="62"/>
                  </a:lnTo>
                  <a:lnTo>
                    <a:pt x="156" y="60"/>
                  </a:lnTo>
                  <a:lnTo>
                    <a:pt x="164" y="54"/>
                  </a:lnTo>
                  <a:lnTo>
                    <a:pt x="168" y="50"/>
                  </a:lnTo>
                  <a:lnTo>
                    <a:pt x="170" y="42"/>
                  </a:lnTo>
                  <a:lnTo>
                    <a:pt x="170" y="34"/>
                  </a:lnTo>
                  <a:lnTo>
                    <a:pt x="168" y="18"/>
                  </a:lnTo>
                  <a:lnTo>
                    <a:pt x="164" y="4"/>
                  </a:lnTo>
                  <a:lnTo>
                    <a:pt x="158" y="4"/>
                  </a:lnTo>
                  <a:lnTo>
                    <a:pt x="158" y="10"/>
                  </a:lnTo>
                  <a:lnTo>
                    <a:pt x="160" y="14"/>
                  </a:lnTo>
                  <a:lnTo>
                    <a:pt x="164" y="16"/>
                  </a:lnTo>
                  <a:lnTo>
                    <a:pt x="168" y="20"/>
                  </a:lnTo>
                  <a:lnTo>
                    <a:pt x="180" y="22"/>
                  </a:lnTo>
                  <a:lnTo>
                    <a:pt x="190" y="24"/>
                  </a:lnTo>
                  <a:lnTo>
                    <a:pt x="202" y="26"/>
                  </a:lnTo>
                  <a:lnTo>
                    <a:pt x="206" y="26"/>
                  </a:lnTo>
                  <a:lnTo>
                    <a:pt x="210" y="26"/>
                  </a:lnTo>
                  <a:lnTo>
                    <a:pt x="208" y="30"/>
                  </a:lnTo>
                  <a:lnTo>
                    <a:pt x="204" y="38"/>
                  </a:lnTo>
                  <a:lnTo>
                    <a:pt x="200" y="44"/>
                  </a:lnTo>
                  <a:lnTo>
                    <a:pt x="200" y="52"/>
                  </a:lnTo>
                  <a:lnTo>
                    <a:pt x="202" y="60"/>
                  </a:lnTo>
                  <a:lnTo>
                    <a:pt x="206" y="68"/>
                  </a:lnTo>
                  <a:lnTo>
                    <a:pt x="216" y="76"/>
                  </a:lnTo>
                  <a:lnTo>
                    <a:pt x="226" y="82"/>
                  </a:lnTo>
                  <a:lnTo>
                    <a:pt x="238" y="88"/>
                  </a:lnTo>
                  <a:lnTo>
                    <a:pt x="250" y="90"/>
                  </a:lnTo>
                  <a:lnTo>
                    <a:pt x="260" y="90"/>
                  </a:lnTo>
                  <a:lnTo>
                    <a:pt x="266" y="88"/>
                  </a:lnTo>
                  <a:lnTo>
                    <a:pt x="268" y="84"/>
                  </a:lnTo>
                  <a:lnTo>
                    <a:pt x="270" y="80"/>
                  </a:lnTo>
                  <a:lnTo>
                    <a:pt x="272" y="74"/>
                  </a:lnTo>
                  <a:lnTo>
                    <a:pt x="266" y="78"/>
                  </a:lnTo>
                  <a:lnTo>
                    <a:pt x="276" y="82"/>
                  </a:lnTo>
                  <a:lnTo>
                    <a:pt x="284" y="84"/>
                  </a:lnTo>
                  <a:lnTo>
                    <a:pt x="294" y="84"/>
                  </a:lnTo>
                  <a:lnTo>
                    <a:pt x="302" y="80"/>
                  </a:lnTo>
                  <a:lnTo>
                    <a:pt x="308" y="76"/>
                  </a:lnTo>
                  <a:lnTo>
                    <a:pt x="310" y="72"/>
                  </a:lnTo>
                  <a:lnTo>
                    <a:pt x="314" y="64"/>
                  </a:lnTo>
                  <a:lnTo>
                    <a:pt x="314" y="54"/>
                  </a:lnTo>
                  <a:lnTo>
                    <a:pt x="314" y="42"/>
                  </a:lnTo>
                  <a:lnTo>
                    <a:pt x="314" y="40"/>
                  </a:lnTo>
                  <a:lnTo>
                    <a:pt x="312" y="40"/>
                  </a:lnTo>
                  <a:lnTo>
                    <a:pt x="310" y="40"/>
                  </a:lnTo>
                  <a:lnTo>
                    <a:pt x="308" y="42"/>
                  </a:lnTo>
                  <a:lnTo>
                    <a:pt x="308" y="60"/>
                  </a:lnTo>
                  <a:lnTo>
                    <a:pt x="306" y="68"/>
                  </a:lnTo>
                  <a:lnTo>
                    <a:pt x="298" y="74"/>
                  </a:lnTo>
                  <a:lnTo>
                    <a:pt x="292" y="76"/>
                  </a:lnTo>
                  <a:lnTo>
                    <a:pt x="284" y="76"/>
                  </a:lnTo>
                  <a:lnTo>
                    <a:pt x="268" y="70"/>
                  </a:lnTo>
                  <a:lnTo>
                    <a:pt x="266" y="72"/>
                  </a:lnTo>
                  <a:lnTo>
                    <a:pt x="264" y="74"/>
                  </a:lnTo>
                  <a:lnTo>
                    <a:pt x="262" y="80"/>
                  </a:lnTo>
                  <a:lnTo>
                    <a:pt x="258" y="82"/>
                  </a:lnTo>
                  <a:lnTo>
                    <a:pt x="254" y="82"/>
                  </a:lnTo>
                  <a:lnTo>
                    <a:pt x="248" y="82"/>
                  </a:lnTo>
                  <a:lnTo>
                    <a:pt x="238" y="78"/>
                  </a:lnTo>
                  <a:lnTo>
                    <a:pt x="228" y="74"/>
                  </a:lnTo>
                  <a:lnTo>
                    <a:pt x="216" y="66"/>
                  </a:lnTo>
                  <a:lnTo>
                    <a:pt x="212" y="62"/>
                  </a:lnTo>
                  <a:lnTo>
                    <a:pt x="210" y="58"/>
                  </a:lnTo>
                  <a:lnTo>
                    <a:pt x="208" y="50"/>
                  </a:lnTo>
                  <a:lnTo>
                    <a:pt x="210" y="46"/>
                  </a:lnTo>
                  <a:lnTo>
                    <a:pt x="210" y="42"/>
                  </a:lnTo>
                  <a:lnTo>
                    <a:pt x="216" y="34"/>
                  </a:lnTo>
                  <a:lnTo>
                    <a:pt x="218" y="26"/>
                  </a:lnTo>
                  <a:lnTo>
                    <a:pt x="216" y="22"/>
                  </a:lnTo>
                  <a:lnTo>
                    <a:pt x="214" y="20"/>
                  </a:lnTo>
                  <a:lnTo>
                    <a:pt x="208" y="18"/>
                  </a:lnTo>
                  <a:lnTo>
                    <a:pt x="202" y="18"/>
                  </a:lnTo>
                  <a:lnTo>
                    <a:pt x="192" y="16"/>
                  </a:lnTo>
                  <a:lnTo>
                    <a:pt x="180" y="16"/>
                  </a:lnTo>
                  <a:lnTo>
                    <a:pt x="170" y="12"/>
                  </a:lnTo>
                  <a:lnTo>
                    <a:pt x="166" y="8"/>
                  </a:lnTo>
                  <a:lnTo>
                    <a:pt x="164" y="4"/>
                  </a:lnTo>
                  <a:lnTo>
                    <a:pt x="164" y="0"/>
                  </a:lnTo>
                  <a:lnTo>
                    <a:pt x="160" y="0"/>
                  </a:lnTo>
                  <a:lnTo>
                    <a:pt x="158" y="0"/>
                  </a:lnTo>
                  <a:lnTo>
                    <a:pt x="158" y="4"/>
                  </a:lnTo>
                  <a:lnTo>
                    <a:pt x="160" y="16"/>
                  </a:lnTo>
                  <a:lnTo>
                    <a:pt x="162" y="28"/>
                  </a:lnTo>
                  <a:lnTo>
                    <a:pt x="164" y="38"/>
                  </a:lnTo>
                  <a:lnTo>
                    <a:pt x="162" y="46"/>
                  </a:lnTo>
                  <a:lnTo>
                    <a:pt x="158" y="50"/>
                  </a:lnTo>
                  <a:lnTo>
                    <a:pt x="156" y="52"/>
                  </a:lnTo>
                  <a:lnTo>
                    <a:pt x="140" y="58"/>
                  </a:lnTo>
                  <a:lnTo>
                    <a:pt x="134" y="58"/>
                  </a:lnTo>
                  <a:lnTo>
                    <a:pt x="130" y="58"/>
                  </a:lnTo>
                  <a:lnTo>
                    <a:pt x="128" y="54"/>
                  </a:lnTo>
                  <a:lnTo>
                    <a:pt x="122" y="56"/>
                  </a:lnTo>
                  <a:lnTo>
                    <a:pt x="124" y="60"/>
                  </a:lnTo>
                  <a:lnTo>
                    <a:pt x="126" y="64"/>
                  </a:lnTo>
                  <a:lnTo>
                    <a:pt x="130" y="70"/>
                  </a:lnTo>
                  <a:lnTo>
                    <a:pt x="130" y="78"/>
                  </a:lnTo>
                  <a:lnTo>
                    <a:pt x="130" y="84"/>
                  </a:lnTo>
                  <a:lnTo>
                    <a:pt x="130" y="92"/>
                  </a:lnTo>
                  <a:lnTo>
                    <a:pt x="126" y="98"/>
                  </a:lnTo>
                  <a:lnTo>
                    <a:pt x="122" y="102"/>
                  </a:lnTo>
                  <a:lnTo>
                    <a:pt x="116" y="106"/>
                  </a:lnTo>
                  <a:lnTo>
                    <a:pt x="110" y="108"/>
                  </a:lnTo>
                  <a:lnTo>
                    <a:pt x="104" y="108"/>
                  </a:lnTo>
                  <a:lnTo>
                    <a:pt x="98" y="106"/>
                  </a:lnTo>
                  <a:lnTo>
                    <a:pt x="86" y="96"/>
                  </a:lnTo>
                  <a:lnTo>
                    <a:pt x="86" y="98"/>
                  </a:lnTo>
                  <a:lnTo>
                    <a:pt x="84" y="98"/>
                  </a:lnTo>
                  <a:lnTo>
                    <a:pt x="84" y="106"/>
                  </a:lnTo>
                  <a:lnTo>
                    <a:pt x="80" y="110"/>
                  </a:lnTo>
                  <a:lnTo>
                    <a:pt x="74" y="114"/>
                  </a:lnTo>
                  <a:lnTo>
                    <a:pt x="68" y="114"/>
                  </a:lnTo>
                  <a:lnTo>
                    <a:pt x="54" y="116"/>
                  </a:lnTo>
                  <a:lnTo>
                    <a:pt x="42" y="114"/>
                  </a:lnTo>
                  <a:lnTo>
                    <a:pt x="26" y="110"/>
                  </a:lnTo>
                  <a:lnTo>
                    <a:pt x="20" y="106"/>
                  </a:lnTo>
                  <a:lnTo>
                    <a:pt x="14" y="102"/>
                  </a:lnTo>
                  <a:lnTo>
                    <a:pt x="10" y="98"/>
                  </a:lnTo>
                  <a:lnTo>
                    <a:pt x="8" y="90"/>
                  </a:lnTo>
                  <a:lnTo>
                    <a:pt x="6" y="84"/>
                  </a:lnTo>
                  <a:lnTo>
                    <a:pt x="6" y="76"/>
                  </a:lnTo>
                  <a:lnTo>
                    <a:pt x="6" y="72"/>
                  </a:lnTo>
                  <a:lnTo>
                    <a:pt x="4" y="72"/>
                  </a:lnTo>
                  <a:lnTo>
                    <a:pt x="0" y="72"/>
                  </a:lnTo>
                  <a:lnTo>
                    <a:pt x="0" y="76"/>
                  </a:lnTo>
                </a:path>
              </a:pathLst>
            </a:custGeom>
            <a:noFill/>
            <a:ln w="9525">
              <a:noFill/>
              <a:round/>
              <a:headEnd/>
              <a:tailEnd/>
            </a:ln>
          </p:spPr>
          <p:txBody>
            <a:bodyPr/>
            <a:lstStyle/>
            <a:p>
              <a:endParaRPr lang="fr-FR">
                <a:latin typeface="Calibri" pitchFamily="34" charset="0"/>
              </a:endParaRPr>
            </a:p>
          </p:txBody>
        </p:sp>
        <p:sp>
          <p:nvSpPr>
            <p:cNvPr id="245" name="Freeform 93"/>
            <p:cNvSpPr>
              <a:spLocks/>
            </p:cNvSpPr>
            <p:nvPr/>
          </p:nvSpPr>
          <p:spPr bwMode="auto">
            <a:xfrm>
              <a:off x="2987" y="2008"/>
              <a:ext cx="166" cy="154"/>
            </a:xfrm>
            <a:custGeom>
              <a:avLst/>
              <a:gdLst>
                <a:gd name="T0" fmla="*/ 156 w 166"/>
                <a:gd name="T1" fmla="*/ 112 h 154"/>
                <a:gd name="T2" fmla="*/ 162 w 166"/>
                <a:gd name="T3" fmla="*/ 126 h 154"/>
                <a:gd name="T4" fmla="*/ 154 w 166"/>
                <a:gd name="T5" fmla="*/ 142 h 154"/>
                <a:gd name="T6" fmla="*/ 142 w 166"/>
                <a:gd name="T7" fmla="*/ 150 h 154"/>
                <a:gd name="T8" fmla="*/ 118 w 166"/>
                <a:gd name="T9" fmla="*/ 144 h 154"/>
                <a:gd name="T10" fmla="*/ 106 w 166"/>
                <a:gd name="T11" fmla="*/ 136 h 154"/>
                <a:gd name="T12" fmla="*/ 98 w 166"/>
                <a:gd name="T13" fmla="*/ 128 h 154"/>
                <a:gd name="T14" fmla="*/ 94 w 166"/>
                <a:gd name="T15" fmla="*/ 120 h 154"/>
                <a:gd name="T16" fmla="*/ 86 w 166"/>
                <a:gd name="T17" fmla="*/ 124 h 154"/>
                <a:gd name="T18" fmla="*/ 78 w 166"/>
                <a:gd name="T19" fmla="*/ 128 h 154"/>
                <a:gd name="T20" fmla="*/ 62 w 166"/>
                <a:gd name="T21" fmla="*/ 134 h 154"/>
                <a:gd name="T22" fmla="*/ 48 w 166"/>
                <a:gd name="T23" fmla="*/ 130 h 154"/>
                <a:gd name="T24" fmla="*/ 28 w 166"/>
                <a:gd name="T25" fmla="*/ 110 h 154"/>
                <a:gd name="T26" fmla="*/ 24 w 166"/>
                <a:gd name="T27" fmla="*/ 86 h 154"/>
                <a:gd name="T28" fmla="*/ 32 w 166"/>
                <a:gd name="T29" fmla="*/ 70 h 154"/>
                <a:gd name="T30" fmla="*/ 30 w 166"/>
                <a:gd name="T31" fmla="*/ 68 h 154"/>
                <a:gd name="T32" fmla="*/ 22 w 166"/>
                <a:gd name="T33" fmla="*/ 60 h 154"/>
                <a:gd name="T34" fmla="*/ 22 w 166"/>
                <a:gd name="T35" fmla="*/ 34 h 154"/>
                <a:gd name="T36" fmla="*/ 20 w 166"/>
                <a:gd name="T37" fmla="*/ 32 h 154"/>
                <a:gd name="T38" fmla="*/ 8 w 166"/>
                <a:gd name="T39" fmla="*/ 20 h 154"/>
                <a:gd name="T40" fmla="*/ 6 w 166"/>
                <a:gd name="T41" fmla="*/ 2 h 154"/>
                <a:gd name="T42" fmla="*/ 2 w 166"/>
                <a:gd name="T43" fmla="*/ 2 h 154"/>
                <a:gd name="T44" fmla="*/ 2 w 166"/>
                <a:gd name="T45" fmla="*/ 20 h 154"/>
                <a:gd name="T46" fmla="*/ 8 w 166"/>
                <a:gd name="T47" fmla="*/ 30 h 154"/>
                <a:gd name="T48" fmla="*/ 14 w 166"/>
                <a:gd name="T49" fmla="*/ 34 h 154"/>
                <a:gd name="T50" fmla="*/ 16 w 166"/>
                <a:gd name="T51" fmla="*/ 42 h 154"/>
                <a:gd name="T52" fmla="*/ 18 w 166"/>
                <a:gd name="T53" fmla="*/ 62 h 154"/>
                <a:gd name="T54" fmla="*/ 26 w 166"/>
                <a:gd name="T55" fmla="*/ 70 h 154"/>
                <a:gd name="T56" fmla="*/ 30 w 166"/>
                <a:gd name="T57" fmla="*/ 68 h 154"/>
                <a:gd name="T58" fmla="*/ 22 w 166"/>
                <a:gd name="T59" fmla="*/ 84 h 154"/>
                <a:gd name="T60" fmla="*/ 20 w 166"/>
                <a:gd name="T61" fmla="*/ 102 h 154"/>
                <a:gd name="T62" fmla="*/ 36 w 166"/>
                <a:gd name="T63" fmla="*/ 124 h 154"/>
                <a:gd name="T64" fmla="*/ 50 w 166"/>
                <a:gd name="T65" fmla="*/ 134 h 154"/>
                <a:gd name="T66" fmla="*/ 74 w 166"/>
                <a:gd name="T67" fmla="*/ 134 h 154"/>
                <a:gd name="T68" fmla="*/ 86 w 166"/>
                <a:gd name="T69" fmla="*/ 126 h 154"/>
                <a:gd name="T70" fmla="*/ 94 w 166"/>
                <a:gd name="T71" fmla="*/ 122 h 154"/>
                <a:gd name="T72" fmla="*/ 96 w 166"/>
                <a:gd name="T73" fmla="*/ 132 h 154"/>
                <a:gd name="T74" fmla="*/ 106 w 166"/>
                <a:gd name="T75" fmla="*/ 140 h 154"/>
                <a:gd name="T76" fmla="*/ 122 w 166"/>
                <a:gd name="T77" fmla="*/ 150 h 154"/>
                <a:gd name="T78" fmla="*/ 144 w 166"/>
                <a:gd name="T79" fmla="*/ 152 h 154"/>
                <a:gd name="T80" fmla="*/ 160 w 166"/>
                <a:gd name="T81" fmla="*/ 138 h 154"/>
                <a:gd name="T82" fmla="*/ 166 w 166"/>
                <a:gd name="T83" fmla="*/ 120 h 154"/>
                <a:gd name="T84" fmla="*/ 154 w 166"/>
                <a:gd name="T85" fmla="*/ 106 h 154"/>
                <a:gd name="T86" fmla="*/ 150 w 166"/>
                <a:gd name="T87" fmla="*/ 108 h 15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6"/>
                <a:gd name="T133" fmla="*/ 0 h 154"/>
                <a:gd name="T134" fmla="*/ 166 w 166"/>
                <a:gd name="T135" fmla="*/ 154 h 15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6" h="154">
                  <a:moveTo>
                    <a:pt x="152" y="112"/>
                  </a:moveTo>
                  <a:lnTo>
                    <a:pt x="152" y="112"/>
                  </a:lnTo>
                  <a:lnTo>
                    <a:pt x="156" y="112"/>
                  </a:lnTo>
                  <a:lnTo>
                    <a:pt x="160" y="114"/>
                  </a:lnTo>
                  <a:lnTo>
                    <a:pt x="162" y="120"/>
                  </a:lnTo>
                  <a:lnTo>
                    <a:pt x="162" y="126"/>
                  </a:lnTo>
                  <a:lnTo>
                    <a:pt x="160" y="132"/>
                  </a:lnTo>
                  <a:lnTo>
                    <a:pt x="154" y="142"/>
                  </a:lnTo>
                  <a:lnTo>
                    <a:pt x="146" y="148"/>
                  </a:lnTo>
                  <a:lnTo>
                    <a:pt x="142" y="150"/>
                  </a:lnTo>
                  <a:lnTo>
                    <a:pt x="136" y="150"/>
                  </a:lnTo>
                  <a:lnTo>
                    <a:pt x="128" y="148"/>
                  </a:lnTo>
                  <a:lnTo>
                    <a:pt x="118" y="144"/>
                  </a:lnTo>
                  <a:lnTo>
                    <a:pt x="110" y="140"/>
                  </a:lnTo>
                  <a:lnTo>
                    <a:pt x="106" y="136"/>
                  </a:lnTo>
                  <a:lnTo>
                    <a:pt x="102" y="134"/>
                  </a:lnTo>
                  <a:lnTo>
                    <a:pt x="98" y="128"/>
                  </a:lnTo>
                  <a:lnTo>
                    <a:pt x="96" y="120"/>
                  </a:lnTo>
                  <a:lnTo>
                    <a:pt x="94" y="120"/>
                  </a:lnTo>
                  <a:lnTo>
                    <a:pt x="90" y="120"/>
                  </a:lnTo>
                  <a:lnTo>
                    <a:pt x="86" y="124"/>
                  </a:lnTo>
                  <a:lnTo>
                    <a:pt x="82" y="126"/>
                  </a:lnTo>
                  <a:lnTo>
                    <a:pt x="78" y="128"/>
                  </a:lnTo>
                  <a:lnTo>
                    <a:pt x="68" y="134"/>
                  </a:lnTo>
                  <a:lnTo>
                    <a:pt x="62" y="134"/>
                  </a:lnTo>
                  <a:lnTo>
                    <a:pt x="56" y="134"/>
                  </a:lnTo>
                  <a:lnTo>
                    <a:pt x="48" y="130"/>
                  </a:lnTo>
                  <a:lnTo>
                    <a:pt x="40" y="124"/>
                  </a:lnTo>
                  <a:lnTo>
                    <a:pt x="32" y="118"/>
                  </a:lnTo>
                  <a:lnTo>
                    <a:pt x="28" y="110"/>
                  </a:lnTo>
                  <a:lnTo>
                    <a:pt x="24" y="102"/>
                  </a:lnTo>
                  <a:lnTo>
                    <a:pt x="24" y="94"/>
                  </a:lnTo>
                  <a:lnTo>
                    <a:pt x="24" y="86"/>
                  </a:lnTo>
                  <a:lnTo>
                    <a:pt x="26" y="78"/>
                  </a:lnTo>
                  <a:lnTo>
                    <a:pt x="32" y="70"/>
                  </a:lnTo>
                  <a:lnTo>
                    <a:pt x="32" y="68"/>
                  </a:lnTo>
                  <a:lnTo>
                    <a:pt x="30" y="68"/>
                  </a:lnTo>
                  <a:lnTo>
                    <a:pt x="26" y="66"/>
                  </a:lnTo>
                  <a:lnTo>
                    <a:pt x="24" y="64"/>
                  </a:lnTo>
                  <a:lnTo>
                    <a:pt x="22" y="60"/>
                  </a:lnTo>
                  <a:lnTo>
                    <a:pt x="20" y="54"/>
                  </a:lnTo>
                  <a:lnTo>
                    <a:pt x="20" y="42"/>
                  </a:lnTo>
                  <a:lnTo>
                    <a:pt x="22" y="34"/>
                  </a:lnTo>
                  <a:lnTo>
                    <a:pt x="20" y="32"/>
                  </a:lnTo>
                  <a:lnTo>
                    <a:pt x="14" y="30"/>
                  </a:lnTo>
                  <a:lnTo>
                    <a:pt x="12" y="26"/>
                  </a:lnTo>
                  <a:lnTo>
                    <a:pt x="8" y="20"/>
                  </a:lnTo>
                  <a:lnTo>
                    <a:pt x="6" y="10"/>
                  </a:lnTo>
                  <a:lnTo>
                    <a:pt x="6" y="2"/>
                  </a:lnTo>
                  <a:lnTo>
                    <a:pt x="4" y="0"/>
                  </a:lnTo>
                  <a:lnTo>
                    <a:pt x="2" y="0"/>
                  </a:lnTo>
                  <a:lnTo>
                    <a:pt x="2" y="2"/>
                  </a:lnTo>
                  <a:lnTo>
                    <a:pt x="0" y="14"/>
                  </a:lnTo>
                  <a:lnTo>
                    <a:pt x="2" y="20"/>
                  </a:lnTo>
                  <a:lnTo>
                    <a:pt x="4" y="26"/>
                  </a:lnTo>
                  <a:lnTo>
                    <a:pt x="8" y="30"/>
                  </a:lnTo>
                  <a:lnTo>
                    <a:pt x="14" y="34"/>
                  </a:lnTo>
                  <a:lnTo>
                    <a:pt x="16" y="34"/>
                  </a:lnTo>
                  <a:lnTo>
                    <a:pt x="16" y="42"/>
                  </a:lnTo>
                  <a:lnTo>
                    <a:pt x="16" y="52"/>
                  </a:lnTo>
                  <a:lnTo>
                    <a:pt x="18" y="62"/>
                  </a:lnTo>
                  <a:lnTo>
                    <a:pt x="20" y="66"/>
                  </a:lnTo>
                  <a:lnTo>
                    <a:pt x="22" y="70"/>
                  </a:lnTo>
                  <a:lnTo>
                    <a:pt x="26" y="70"/>
                  </a:lnTo>
                  <a:lnTo>
                    <a:pt x="32" y="70"/>
                  </a:lnTo>
                  <a:lnTo>
                    <a:pt x="30" y="68"/>
                  </a:lnTo>
                  <a:lnTo>
                    <a:pt x="24" y="76"/>
                  </a:lnTo>
                  <a:lnTo>
                    <a:pt x="22" y="84"/>
                  </a:lnTo>
                  <a:lnTo>
                    <a:pt x="20" y="92"/>
                  </a:lnTo>
                  <a:lnTo>
                    <a:pt x="20" y="102"/>
                  </a:lnTo>
                  <a:lnTo>
                    <a:pt x="24" y="110"/>
                  </a:lnTo>
                  <a:lnTo>
                    <a:pt x="30" y="118"/>
                  </a:lnTo>
                  <a:lnTo>
                    <a:pt x="36" y="124"/>
                  </a:lnTo>
                  <a:lnTo>
                    <a:pt x="42" y="130"/>
                  </a:lnTo>
                  <a:lnTo>
                    <a:pt x="50" y="134"/>
                  </a:lnTo>
                  <a:lnTo>
                    <a:pt x="58" y="136"/>
                  </a:lnTo>
                  <a:lnTo>
                    <a:pt x="66" y="136"/>
                  </a:lnTo>
                  <a:lnTo>
                    <a:pt x="74" y="134"/>
                  </a:lnTo>
                  <a:lnTo>
                    <a:pt x="86" y="126"/>
                  </a:lnTo>
                  <a:lnTo>
                    <a:pt x="90" y="124"/>
                  </a:lnTo>
                  <a:lnTo>
                    <a:pt x="92" y="122"/>
                  </a:lnTo>
                  <a:lnTo>
                    <a:pt x="94" y="122"/>
                  </a:lnTo>
                  <a:lnTo>
                    <a:pt x="96" y="132"/>
                  </a:lnTo>
                  <a:lnTo>
                    <a:pt x="102" y="138"/>
                  </a:lnTo>
                  <a:lnTo>
                    <a:pt x="106" y="140"/>
                  </a:lnTo>
                  <a:lnTo>
                    <a:pt x="114" y="146"/>
                  </a:lnTo>
                  <a:lnTo>
                    <a:pt x="122" y="150"/>
                  </a:lnTo>
                  <a:lnTo>
                    <a:pt x="130" y="152"/>
                  </a:lnTo>
                  <a:lnTo>
                    <a:pt x="138" y="154"/>
                  </a:lnTo>
                  <a:lnTo>
                    <a:pt x="144" y="152"/>
                  </a:lnTo>
                  <a:lnTo>
                    <a:pt x="152" y="148"/>
                  </a:lnTo>
                  <a:lnTo>
                    <a:pt x="160" y="138"/>
                  </a:lnTo>
                  <a:lnTo>
                    <a:pt x="166" y="126"/>
                  </a:lnTo>
                  <a:lnTo>
                    <a:pt x="166" y="120"/>
                  </a:lnTo>
                  <a:lnTo>
                    <a:pt x="164" y="114"/>
                  </a:lnTo>
                  <a:lnTo>
                    <a:pt x="160" y="110"/>
                  </a:lnTo>
                  <a:lnTo>
                    <a:pt x="154" y="106"/>
                  </a:lnTo>
                  <a:lnTo>
                    <a:pt x="152" y="106"/>
                  </a:lnTo>
                  <a:lnTo>
                    <a:pt x="150" y="108"/>
                  </a:lnTo>
                  <a:lnTo>
                    <a:pt x="150" y="110"/>
                  </a:lnTo>
                  <a:lnTo>
                    <a:pt x="152" y="112"/>
                  </a:lnTo>
                  <a:close/>
                </a:path>
              </a:pathLst>
            </a:custGeom>
            <a:solidFill>
              <a:srgbClr val="000000"/>
            </a:solidFill>
            <a:ln w="9525">
              <a:noFill/>
              <a:round/>
              <a:headEnd/>
              <a:tailEnd/>
            </a:ln>
          </p:spPr>
          <p:txBody>
            <a:bodyPr/>
            <a:lstStyle/>
            <a:p>
              <a:endParaRPr lang="fr-FR">
                <a:latin typeface="Calibri" pitchFamily="34" charset="0"/>
              </a:endParaRPr>
            </a:p>
          </p:txBody>
        </p:sp>
        <p:sp>
          <p:nvSpPr>
            <p:cNvPr id="246" name="Freeform 94"/>
            <p:cNvSpPr>
              <a:spLocks/>
            </p:cNvSpPr>
            <p:nvPr/>
          </p:nvSpPr>
          <p:spPr bwMode="auto">
            <a:xfrm>
              <a:off x="2987" y="2008"/>
              <a:ext cx="166" cy="154"/>
            </a:xfrm>
            <a:custGeom>
              <a:avLst/>
              <a:gdLst>
                <a:gd name="T0" fmla="*/ 156 w 166"/>
                <a:gd name="T1" fmla="*/ 112 h 154"/>
                <a:gd name="T2" fmla="*/ 162 w 166"/>
                <a:gd name="T3" fmla="*/ 126 h 154"/>
                <a:gd name="T4" fmla="*/ 154 w 166"/>
                <a:gd name="T5" fmla="*/ 142 h 154"/>
                <a:gd name="T6" fmla="*/ 142 w 166"/>
                <a:gd name="T7" fmla="*/ 150 h 154"/>
                <a:gd name="T8" fmla="*/ 118 w 166"/>
                <a:gd name="T9" fmla="*/ 144 h 154"/>
                <a:gd name="T10" fmla="*/ 106 w 166"/>
                <a:gd name="T11" fmla="*/ 136 h 154"/>
                <a:gd name="T12" fmla="*/ 98 w 166"/>
                <a:gd name="T13" fmla="*/ 128 h 154"/>
                <a:gd name="T14" fmla="*/ 94 w 166"/>
                <a:gd name="T15" fmla="*/ 120 h 154"/>
                <a:gd name="T16" fmla="*/ 86 w 166"/>
                <a:gd name="T17" fmla="*/ 124 h 154"/>
                <a:gd name="T18" fmla="*/ 78 w 166"/>
                <a:gd name="T19" fmla="*/ 128 h 154"/>
                <a:gd name="T20" fmla="*/ 62 w 166"/>
                <a:gd name="T21" fmla="*/ 134 h 154"/>
                <a:gd name="T22" fmla="*/ 48 w 166"/>
                <a:gd name="T23" fmla="*/ 130 h 154"/>
                <a:gd name="T24" fmla="*/ 28 w 166"/>
                <a:gd name="T25" fmla="*/ 110 h 154"/>
                <a:gd name="T26" fmla="*/ 24 w 166"/>
                <a:gd name="T27" fmla="*/ 86 h 154"/>
                <a:gd name="T28" fmla="*/ 32 w 166"/>
                <a:gd name="T29" fmla="*/ 70 h 154"/>
                <a:gd name="T30" fmla="*/ 30 w 166"/>
                <a:gd name="T31" fmla="*/ 68 h 154"/>
                <a:gd name="T32" fmla="*/ 22 w 166"/>
                <a:gd name="T33" fmla="*/ 60 h 154"/>
                <a:gd name="T34" fmla="*/ 22 w 166"/>
                <a:gd name="T35" fmla="*/ 34 h 154"/>
                <a:gd name="T36" fmla="*/ 20 w 166"/>
                <a:gd name="T37" fmla="*/ 32 h 154"/>
                <a:gd name="T38" fmla="*/ 8 w 166"/>
                <a:gd name="T39" fmla="*/ 20 h 154"/>
                <a:gd name="T40" fmla="*/ 6 w 166"/>
                <a:gd name="T41" fmla="*/ 2 h 154"/>
                <a:gd name="T42" fmla="*/ 2 w 166"/>
                <a:gd name="T43" fmla="*/ 2 h 154"/>
                <a:gd name="T44" fmla="*/ 2 w 166"/>
                <a:gd name="T45" fmla="*/ 20 h 154"/>
                <a:gd name="T46" fmla="*/ 8 w 166"/>
                <a:gd name="T47" fmla="*/ 30 h 154"/>
                <a:gd name="T48" fmla="*/ 14 w 166"/>
                <a:gd name="T49" fmla="*/ 34 h 154"/>
                <a:gd name="T50" fmla="*/ 16 w 166"/>
                <a:gd name="T51" fmla="*/ 42 h 154"/>
                <a:gd name="T52" fmla="*/ 18 w 166"/>
                <a:gd name="T53" fmla="*/ 62 h 154"/>
                <a:gd name="T54" fmla="*/ 26 w 166"/>
                <a:gd name="T55" fmla="*/ 70 h 154"/>
                <a:gd name="T56" fmla="*/ 30 w 166"/>
                <a:gd name="T57" fmla="*/ 68 h 154"/>
                <a:gd name="T58" fmla="*/ 22 w 166"/>
                <a:gd name="T59" fmla="*/ 84 h 154"/>
                <a:gd name="T60" fmla="*/ 20 w 166"/>
                <a:gd name="T61" fmla="*/ 102 h 154"/>
                <a:gd name="T62" fmla="*/ 36 w 166"/>
                <a:gd name="T63" fmla="*/ 124 h 154"/>
                <a:gd name="T64" fmla="*/ 50 w 166"/>
                <a:gd name="T65" fmla="*/ 134 h 154"/>
                <a:gd name="T66" fmla="*/ 74 w 166"/>
                <a:gd name="T67" fmla="*/ 134 h 154"/>
                <a:gd name="T68" fmla="*/ 86 w 166"/>
                <a:gd name="T69" fmla="*/ 126 h 154"/>
                <a:gd name="T70" fmla="*/ 94 w 166"/>
                <a:gd name="T71" fmla="*/ 122 h 154"/>
                <a:gd name="T72" fmla="*/ 96 w 166"/>
                <a:gd name="T73" fmla="*/ 132 h 154"/>
                <a:gd name="T74" fmla="*/ 106 w 166"/>
                <a:gd name="T75" fmla="*/ 140 h 154"/>
                <a:gd name="T76" fmla="*/ 122 w 166"/>
                <a:gd name="T77" fmla="*/ 150 h 154"/>
                <a:gd name="T78" fmla="*/ 144 w 166"/>
                <a:gd name="T79" fmla="*/ 152 h 154"/>
                <a:gd name="T80" fmla="*/ 160 w 166"/>
                <a:gd name="T81" fmla="*/ 138 h 154"/>
                <a:gd name="T82" fmla="*/ 166 w 166"/>
                <a:gd name="T83" fmla="*/ 120 h 154"/>
                <a:gd name="T84" fmla="*/ 154 w 166"/>
                <a:gd name="T85" fmla="*/ 106 h 154"/>
                <a:gd name="T86" fmla="*/ 150 w 166"/>
                <a:gd name="T87" fmla="*/ 108 h 15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6"/>
                <a:gd name="T133" fmla="*/ 0 h 154"/>
                <a:gd name="T134" fmla="*/ 166 w 166"/>
                <a:gd name="T135" fmla="*/ 154 h 15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6" h="154">
                  <a:moveTo>
                    <a:pt x="152" y="112"/>
                  </a:moveTo>
                  <a:lnTo>
                    <a:pt x="152" y="112"/>
                  </a:lnTo>
                  <a:lnTo>
                    <a:pt x="156" y="112"/>
                  </a:lnTo>
                  <a:lnTo>
                    <a:pt x="160" y="114"/>
                  </a:lnTo>
                  <a:lnTo>
                    <a:pt x="162" y="120"/>
                  </a:lnTo>
                  <a:lnTo>
                    <a:pt x="162" y="126"/>
                  </a:lnTo>
                  <a:lnTo>
                    <a:pt x="160" y="132"/>
                  </a:lnTo>
                  <a:lnTo>
                    <a:pt x="154" y="142"/>
                  </a:lnTo>
                  <a:lnTo>
                    <a:pt x="146" y="148"/>
                  </a:lnTo>
                  <a:lnTo>
                    <a:pt x="142" y="150"/>
                  </a:lnTo>
                  <a:lnTo>
                    <a:pt x="136" y="150"/>
                  </a:lnTo>
                  <a:lnTo>
                    <a:pt x="128" y="148"/>
                  </a:lnTo>
                  <a:lnTo>
                    <a:pt x="118" y="144"/>
                  </a:lnTo>
                  <a:lnTo>
                    <a:pt x="110" y="140"/>
                  </a:lnTo>
                  <a:lnTo>
                    <a:pt x="106" y="136"/>
                  </a:lnTo>
                  <a:lnTo>
                    <a:pt x="102" y="134"/>
                  </a:lnTo>
                  <a:lnTo>
                    <a:pt x="98" y="128"/>
                  </a:lnTo>
                  <a:lnTo>
                    <a:pt x="96" y="120"/>
                  </a:lnTo>
                  <a:lnTo>
                    <a:pt x="94" y="120"/>
                  </a:lnTo>
                  <a:lnTo>
                    <a:pt x="90" y="120"/>
                  </a:lnTo>
                  <a:lnTo>
                    <a:pt x="86" y="124"/>
                  </a:lnTo>
                  <a:lnTo>
                    <a:pt x="82" y="126"/>
                  </a:lnTo>
                  <a:lnTo>
                    <a:pt x="78" y="128"/>
                  </a:lnTo>
                  <a:lnTo>
                    <a:pt x="68" y="134"/>
                  </a:lnTo>
                  <a:lnTo>
                    <a:pt x="62" y="134"/>
                  </a:lnTo>
                  <a:lnTo>
                    <a:pt x="56" y="134"/>
                  </a:lnTo>
                  <a:lnTo>
                    <a:pt x="48" y="130"/>
                  </a:lnTo>
                  <a:lnTo>
                    <a:pt x="40" y="124"/>
                  </a:lnTo>
                  <a:lnTo>
                    <a:pt x="32" y="118"/>
                  </a:lnTo>
                  <a:lnTo>
                    <a:pt x="28" y="110"/>
                  </a:lnTo>
                  <a:lnTo>
                    <a:pt x="24" y="102"/>
                  </a:lnTo>
                  <a:lnTo>
                    <a:pt x="24" y="94"/>
                  </a:lnTo>
                  <a:lnTo>
                    <a:pt x="24" y="86"/>
                  </a:lnTo>
                  <a:lnTo>
                    <a:pt x="26" y="78"/>
                  </a:lnTo>
                  <a:lnTo>
                    <a:pt x="32" y="70"/>
                  </a:lnTo>
                  <a:lnTo>
                    <a:pt x="32" y="68"/>
                  </a:lnTo>
                  <a:lnTo>
                    <a:pt x="30" y="68"/>
                  </a:lnTo>
                  <a:lnTo>
                    <a:pt x="26" y="66"/>
                  </a:lnTo>
                  <a:lnTo>
                    <a:pt x="24" y="64"/>
                  </a:lnTo>
                  <a:lnTo>
                    <a:pt x="22" y="60"/>
                  </a:lnTo>
                  <a:lnTo>
                    <a:pt x="20" y="54"/>
                  </a:lnTo>
                  <a:lnTo>
                    <a:pt x="20" y="42"/>
                  </a:lnTo>
                  <a:lnTo>
                    <a:pt x="22" y="34"/>
                  </a:lnTo>
                  <a:lnTo>
                    <a:pt x="20" y="32"/>
                  </a:lnTo>
                  <a:lnTo>
                    <a:pt x="14" y="30"/>
                  </a:lnTo>
                  <a:lnTo>
                    <a:pt x="12" y="26"/>
                  </a:lnTo>
                  <a:lnTo>
                    <a:pt x="8" y="20"/>
                  </a:lnTo>
                  <a:lnTo>
                    <a:pt x="6" y="10"/>
                  </a:lnTo>
                  <a:lnTo>
                    <a:pt x="6" y="2"/>
                  </a:lnTo>
                  <a:lnTo>
                    <a:pt x="4" y="0"/>
                  </a:lnTo>
                  <a:lnTo>
                    <a:pt x="2" y="0"/>
                  </a:lnTo>
                  <a:lnTo>
                    <a:pt x="2" y="2"/>
                  </a:lnTo>
                  <a:lnTo>
                    <a:pt x="0" y="14"/>
                  </a:lnTo>
                  <a:lnTo>
                    <a:pt x="2" y="20"/>
                  </a:lnTo>
                  <a:lnTo>
                    <a:pt x="4" y="26"/>
                  </a:lnTo>
                  <a:lnTo>
                    <a:pt x="8" y="30"/>
                  </a:lnTo>
                  <a:lnTo>
                    <a:pt x="14" y="34"/>
                  </a:lnTo>
                  <a:lnTo>
                    <a:pt x="16" y="34"/>
                  </a:lnTo>
                  <a:lnTo>
                    <a:pt x="16" y="42"/>
                  </a:lnTo>
                  <a:lnTo>
                    <a:pt x="16" y="52"/>
                  </a:lnTo>
                  <a:lnTo>
                    <a:pt x="18" y="62"/>
                  </a:lnTo>
                  <a:lnTo>
                    <a:pt x="20" y="66"/>
                  </a:lnTo>
                  <a:lnTo>
                    <a:pt x="22" y="70"/>
                  </a:lnTo>
                  <a:lnTo>
                    <a:pt x="26" y="70"/>
                  </a:lnTo>
                  <a:lnTo>
                    <a:pt x="32" y="70"/>
                  </a:lnTo>
                  <a:lnTo>
                    <a:pt x="30" y="68"/>
                  </a:lnTo>
                  <a:lnTo>
                    <a:pt x="24" y="76"/>
                  </a:lnTo>
                  <a:lnTo>
                    <a:pt x="22" y="84"/>
                  </a:lnTo>
                  <a:lnTo>
                    <a:pt x="20" y="92"/>
                  </a:lnTo>
                  <a:lnTo>
                    <a:pt x="20" y="102"/>
                  </a:lnTo>
                  <a:lnTo>
                    <a:pt x="24" y="110"/>
                  </a:lnTo>
                  <a:lnTo>
                    <a:pt x="30" y="118"/>
                  </a:lnTo>
                  <a:lnTo>
                    <a:pt x="36" y="124"/>
                  </a:lnTo>
                  <a:lnTo>
                    <a:pt x="42" y="130"/>
                  </a:lnTo>
                  <a:lnTo>
                    <a:pt x="50" y="134"/>
                  </a:lnTo>
                  <a:lnTo>
                    <a:pt x="58" y="136"/>
                  </a:lnTo>
                  <a:lnTo>
                    <a:pt x="66" y="136"/>
                  </a:lnTo>
                  <a:lnTo>
                    <a:pt x="74" y="134"/>
                  </a:lnTo>
                  <a:lnTo>
                    <a:pt x="86" y="126"/>
                  </a:lnTo>
                  <a:lnTo>
                    <a:pt x="90" y="124"/>
                  </a:lnTo>
                  <a:lnTo>
                    <a:pt x="92" y="122"/>
                  </a:lnTo>
                  <a:lnTo>
                    <a:pt x="94" y="122"/>
                  </a:lnTo>
                  <a:lnTo>
                    <a:pt x="96" y="132"/>
                  </a:lnTo>
                  <a:lnTo>
                    <a:pt x="102" y="138"/>
                  </a:lnTo>
                  <a:lnTo>
                    <a:pt x="106" y="140"/>
                  </a:lnTo>
                  <a:lnTo>
                    <a:pt x="114" y="146"/>
                  </a:lnTo>
                  <a:lnTo>
                    <a:pt x="122" y="150"/>
                  </a:lnTo>
                  <a:lnTo>
                    <a:pt x="130" y="152"/>
                  </a:lnTo>
                  <a:lnTo>
                    <a:pt x="138" y="154"/>
                  </a:lnTo>
                  <a:lnTo>
                    <a:pt x="144" y="152"/>
                  </a:lnTo>
                  <a:lnTo>
                    <a:pt x="152" y="148"/>
                  </a:lnTo>
                  <a:lnTo>
                    <a:pt x="160" y="138"/>
                  </a:lnTo>
                  <a:lnTo>
                    <a:pt x="166" y="126"/>
                  </a:lnTo>
                  <a:lnTo>
                    <a:pt x="166" y="120"/>
                  </a:lnTo>
                  <a:lnTo>
                    <a:pt x="164" y="114"/>
                  </a:lnTo>
                  <a:lnTo>
                    <a:pt x="160" y="110"/>
                  </a:lnTo>
                  <a:lnTo>
                    <a:pt x="154" y="106"/>
                  </a:lnTo>
                  <a:lnTo>
                    <a:pt x="152" y="106"/>
                  </a:lnTo>
                  <a:lnTo>
                    <a:pt x="150" y="108"/>
                  </a:lnTo>
                  <a:lnTo>
                    <a:pt x="150" y="110"/>
                  </a:lnTo>
                  <a:lnTo>
                    <a:pt x="152" y="112"/>
                  </a:lnTo>
                </a:path>
              </a:pathLst>
            </a:custGeom>
            <a:noFill/>
            <a:ln w="9525">
              <a:noFill/>
              <a:round/>
              <a:headEnd/>
              <a:tailEnd/>
            </a:ln>
          </p:spPr>
          <p:txBody>
            <a:bodyPr/>
            <a:lstStyle/>
            <a:p>
              <a:endParaRPr lang="fr-FR">
                <a:latin typeface="Calibri" pitchFamily="34" charset="0"/>
              </a:endParaRPr>
            </a:p>
          </p:txBody>
        </p:sp>
        <p:sp>
          <p:nvSpPr>
            <p:cNvPr id="247" name="Freeform 113"/>
            <p:cNvSpPr>
              <a:spLocks/>
            </p:cNvSpPr>
            <p:nvPr/>
          </p:nvSpPr>
          <p:spPr bwMode="auto">
            <a:xfrm>
              <a:off x="2915" y="2410"/>
              <a:ext cx="8" cy="24"/>
            </a:xfrm>
            <a:custGeom>
              <a:avLst/>
              <a:gdLst>
                <a:gd name="T0" fmla="*/ 4 w 8"/>
                <a:gd name="T1" fmla="*/ 0 h 24"/>
                <a:gd name="T2" fmla="*/ 4 w 8"/>
                <a:gd name="T3" fmla="*/ 0 h 24"/>
                <a:gd name="T4" fmla="*/ 2 w 8"/>
                <a:gd name="T5" fmla="*/ 4 h 24"/>
                <a:gd name="T6" fmla="*/ 2 w 8"/>
                <a:gd name="T7" fmla="*/ 4 h 24"/>
                <a:gd name="T8" fmla="*/ 0 w 8"/>
                <a:gd name="T9" fmla="*/ 12 h 24"/>
                <a:gd name="T10" fmla="*/ 0 w 8"/>
                <a:gd name="T11" fmla="*/ 12 h 24"/>
                <a:gd name="T12" fmla="*/ 0 w 8"/>
                <a:gd name="T13" fmla="*/ 18 h 24"/>
                <a:gd name="T14" fmla="*/ 4 w 8"/>
                <a:gd name="T15" fmla="*/ 24 h 24"/>
                <a:gd name="T16" fmla="*/ 4 w 8"/>
                <a:gd name="T17" fmla="*/ 24 h 24"/>
                <a:gd name="T18" fmla="*/ 6 w 8"/>
                <a:gd name="T19" fmla="*/ 24 h 24"/>
                <a:gd name="T20" fmla="*/ 8 w 8"/>
                <a:gd name="T21" fmla="*/ 22 h 24"/>
                <a:gd name="T22" fmla="*/ 8 w 8"/>
                <a:gd name="T23" fmla="*/ 22 h 24"/>
                <a:gd name="T24" fmla="*/ 4 w 8"/>
                <a:gd name="T25" fmla="*/ 10 h 24"/>
                <a:gd name="T26" fmla="*/ 4 w 8"/>
                <a:gd name="T27" fmla="*/ 10 h 24"/>
                <a:gd name="T28" fmla="*/ 6 w 8"/>
                <a:gd name="T29" fmla="*/ 2 h 24"/>
                <a:gd name="T30" fmla="*/ 6 w 8"/>
                <a:gd name="T31" fmla="*/ 2 h 24"/>
                <a:gd name="T32" fmla="*/ 4 w 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
                <a:gd name="T52" fmla="*/ 0 h 24"/>
                <a:gd name="T53" fmla="*/ 8 w 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 h="24">
                  <a:moveTo>
                    <a:pt x="4" y="0"/>
                  </a:moveTo>
                  <a:lnTo>
                    <a:pt x="4" y="0"/>
                  </a:lnTo>
                  <a:lnTo>
                    <a:pt x="2" y="4"/>
                  </a:lnTo>
                  <a:lnTo>
                    <a:pt x="0" y="12"/>
                  </a:lnTo>
                  <a:lnTo>
                    <a:pt x="0" y="18"/>
                  </a:lnTo>
                  <a:lnTo>
                    <a:pt x="4" y="24"/>
                  </a:lnTo>
                  <a:lnTo>
                    <a:pt x="6" y="24"/>
                  </a:lnTo>
                  <a:lnTo>
                    <a:pt x="8" y="22"/>
                  </a:lnTo>
                  <a:lnTo>
                    <a:pt x="4" y="10"/>
                  </a:lnTo>
                  <a:lnTo>
                    <a:pt x="6" y="2"/>
                  </a:lnTo>
                  <a:lnTo>
                    <a:pt x="4"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248" name="Freeform 114"/>
            <p:cNvSpPr>
              <a:spLocks/>
            </p:cNvSpPr>
            <p:nvPr/>
          </p:nvSpPr>
          <p:spPr bwMode="auto">
            <a:xfrm>
              <a:off x="2915" y="2410"/>
              <a:ext cx="8" cy="24"/>
            </a:xfrm>
            <a:custGeom>
              <a:avLst/>
              <a:gdLst>
                <a:gd name="T0" fmla="*/ 4 w 8"/>
                <a:gd name="T1" fmla="*/ 0 h 24"/>
                <a:gd name="T2" fmla="*/ 4 w 8"/>
                <a:gd name="T3" fmla="*/ 0 h 24"/>
                <a:gd name="T4" fmla="*/ 2 w 8"/>
                <a:gd name="T5" fmla="*/ 4 h 24"/>
                <a:gd name="T6" fmla="*/ 2 w 8"/>
                <a:gd name="T7" fmla="*/ 4 h 24"/>
                <a:gd name="T8" fmla="*/ 0 w 8"/>
                <a:gd name="T9" fmla="*/ 12 h 24"/>
                <a:gd name="T10" fmla="*/ 0 w 8"/>
                <a:gd name="T11" fmla="*/ 12 h 24"/>
                <a:gd name="T12" fmla="*/ 0 w 8"/>
                <a:gd name="T13" fmla="*/ 18 h 24"/>
                <a:gd name="T14" fmla="*/ 4 w 8"/>
                <a:gd name="T15" fmla="*/ 24 h 24"/>
                <a:gd name="T16" fmla="*/ 4 w 8"/>
                <a:gd name="T17" fmla="*/ 24 h 24"/>
                <a:gd name="T18" fmla="*/ 6 w 8"/>
                <a:gd name="T19" fmla="*/ 24 h 24"/>
                <a:gd name="T20" fmla="*/ 8 w 8"/>
                <a:gd name="T21" fmla="*/ 22 h 24"/>
                <a:gd name="T22" fmla="*/ 8 w 8"/>
                <a:gd name="T23" fmla="*/ 22 h 24"/>
                <a:gd name="T24" fmla="*/ 4 w 8"/>
                <a:gd name="T25" fmla="*/ 10 h 24"/>
                <a:gd name="T26" fmla="*/ 4 w 8"/>
                <a:gd name="T27" fmla="*/ 10 h 24"/>
                <a:gd name="T28" fmla="*/ 6 w 8"/>
                <a:gd name="T29" fmla="*/ 2 h 24"/>
                <a:gd name="T30" fmla="*/ 6 w 8"/>
                <a:gd name="T31" fmla="*/ 2 h 24"/>
                <a:gd name="T32" fmla="*/ 4 w 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
                <a:gd name="T52" fmla="*/ 0 h 24"/>
                <a:gd name="T53" fmla="*/ 8 w 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 h="24">
                  <a:moveTo>
                    <a:pt x="4" y="0"/>
                  </a:moveTo>
                  <a:lnTo>
                    <a:pt x="4" y="0"/>
                  </a:lnTo>
                  <a:lnTo>
                    <a:pt x="2" y="4"/>
                  </a:lnTo>
                  <a:lnTo>
                    <a:pt x="0" y="12"/>
                  </a:lnTo>
                  <a:lnTo>
                    <a:pt x="0" y="18"/>
                  </a:lnTo>
                  <a:lnTo>
                    <a:pt x="4" y="24"/>
                  </a:lnTo>
                  <a:lnTo>
                    <a:pt x="6" y="24"/>
                  </a:lnTo>
                  <a:lnTo>
                    <a:pt x="8" y="22"/>
                  </a:lnTo>
                  <a:lnTo>
                    <a:pt x="4" y="10"/>
                  </a:lnTo>
                  <a:lnTo>
                    <a:pt x="6" y="2"/>
                  </a:lnTo>
                  <a:lnTo>
                    <a:pt x="4" y="0"/>
                  </a:lnTo>
                </a:path>
              </a:pathLst>
            </a:custGeom>
            <a:noFill/>
            <a:ln w="9525">
              <a:noFill/>
              <a:round/>
              <a:headEnd/>
              <a:tailEnd/>
            </a:ln>
          </p:spPr>
          <p:txBody>
            <a:bodyPr/>
            <a:lstStyle/>
            <a:p>
              <a:endParaRPr lang="fr-FR">
                <a:latin typeface="Calibri" pitchFamily="34" charset="0"/>
              </a:endParaRPr>
            </a:p>
          </p:txBody>
        </p:sp>
      </p:grpSp>
      <p:pic>
        <p:nvPicPr>
          <p:cNvPr id="8" name="Image 7" descr="composteur2.gif"/>
          <p:cNvPicPr>
            <a:picLocks noChangeAspect="1"/>
          </p:cNvPicPr>
          <p:nvPr/>
        </p:nvPicPr>
        <p:blipFill>
          <a:blip r:embed="rId3" cstate="print"/>
          <a:srcRect/>
          <a:stretch>
            <a:fillRect/>
          </a:stretch>
        </p:blipFill>
        <p:spPr bwMode="auto">
          <a:xfrm>
            <a:off x="6072198" y="2643182"/>
            <a:ext cx="1510633" cy="1357322"/>
          </a:xfrm>
          <a:prstGeom prst="rect">
            <a:avLst/>
          </a:prstGeom>
          <a:noFill/>
          <a:ln w="9525">
            <a:noFill/>
            <a:miter lim="800000"/>
            <a:headEnd/>
            <a:tailEnd/>
          </a:ln>
        </p:spPr>
      </p:pic>
      <p:sp>
        <p:nvSpPr>
          <p:cNvPr id="249" name="ZoneTexte 248"/>
          <p:cNvSpPr txBox="1">
            <a:spLocks noChangeArrowheads="1"/>
          </p:cNvSpPr>
          <p:nvPr/>
        </p:nvSpPr>
        <p:spPr bwMode="auto">
          <a:xfrm>
            <a:off x="6072218" y="3857628"/>
            <a:ext cx="3143252" cy="1200329"/>
          </a:xfrm>
          <a:prstGeom prst="rect">
            <a:avLst/>
          </a:prstGeom>
          <a:noFill/>
          <a:ln w="9525">
            <a:noFill/>
            <a:miter lim="800000"/>
            <a:headEnd/>
            <a:tailEnd/>
          </a:ln>
        </p:spPr>
        <p:txBody>
          <a:bodyPr wrap="square">
            <a:spAutoFit/>
          </a:bodyPr>
          <a:lstStyle/>
          <a:p>
            <a:pPr algn="ctr"/>
            <a:r>
              <a:rPr lang="fr-FR" dirty="0">
                <a:latin typeface="Comic Sans MS" pitchFamily="66" charset="0"/>
              </a:rPr>
              <a:t>Privilégier un endroit ombragé. Le soleil aura tendance </a:t>
            </a:r>
            <a:r>
              <a:rPr lang="fr-FR">
                <a:latin typeface="Comic Sans MS" pitchFamily="66" charset="0"/>
              </a:rPr>
              <a:t>à assécher </a:t>
            </a:r>
            <a:r>
              <a:rPr lang="fr-FR" dirty="0">
                <a:latin typeface="Comic Sans MS" pitchFamily="66" charset="0"/>
              </a:rPr>
              <a:t>vos déchets.</a:t>
            </a:r>
          </a:p>
        </p:txBody>
      </p:sp>
      <p:pic>
        <p:nvPicPr>
          <p:cNvPr id="250" name="Picture 7" descr="C:\Documents and Settings\Utilisateur\Mes documents\photo\images réduites\cafe2.png"/>
          <p:cNvPicPr>
            <a:picLocks noChangeAspect="1" noChangeArrowheads="1"/>
          </p:cNvPicPr>
          <p:nvPr/>
        </p:nvPicPr>
        <p:blipFill>
          <a:blip r:embed="rId7" cstate="print"/>
          <a:srcRect/>
          <a:stretch>
            <a:fillRect/>
          </a:stretch>
        </p:blipFill>
        <p:spPr bwMode="auto">
          <a:xfrm>
            <a:off x="2915816" y="5301208"/>
            <a:ext cx="754063" cy="538163"/>
          </a:xfrm>
          <a:prstGeom prst="rect">
            <a:avLst/>
          </a:prstGeom>
          <a:noFill/>
          <a:ln w="9525">
            <a:noFill/>
            <a:miter lim="800000"/>
            <a:headEnd/>
            <a:tailEnd/>
          </a:ln>
        </p:spPr>
      </p:pic>
      <p:pic>
        <p:nvPicPr>
          <p:cNvPr id="251" name="Picture 8" descr="C:\Users\Marion\AppData\Local\Microsoft\Windows\Temporary Internet Files\Content.IE5\NVEPX7W5\MC900246109[1].wmf"/>
          <p:cNvPicPr>
            <a:picLocks noChangeAspect="1" noChangeArrowheads="1"/>
          </p:cNvPicPr>
          <p:nvPr/>
        </p:nvPicPr>
        <p:blipFill>
          <a:blip r:embed="rId8" cstate="print"/>
          <a:srcRect/>
          <a:stretch>
            <a:fillRect/>
          </a:stretch>
        </p:blipFill>
        <p:spPr bwMode="auto">
          <a:xfrm>
            <a:off x="3714744" y="5286388"/>
            <a:ext cx="698400" cy="768672"/>
          </a:xfrm>
          <a:prstGeom prst="rect">
            <a:avLst/>
          </a:prstGeom>
          <a:noFill/>
          <a:ln w="9525">
            <a:noFill/>
            <a:miter lim="800000"/>
            <a:headEnd/>
            <a:tailEnd/>
          </a:ln>
        </p:spPr>
      </p:pic>
      <p:sp>
        <p:nvSpPr>
          <p:cNvPr id="252" name="ZoneTexte 251"/>
          <p:cNvSpPr txBox="1">
            <a:spLocks noChangeArrowheads="1"/>
          </p:cNvSpPr>
          <p:nvPr/>
        </p:nvSpPr>
        <p:spPr bwMode="auto">
          <a:xfrm>
            <a:off x="484095" y="6018640"/>
            <a:ext cx="8820245" cy="923330"/>
          </a:xfrm>
          <a:prstGeom prst="rect">
            <a:avLst/>
          </a:prstGeom>
          <a:noFill/>
          <a:ln w="9525">
            <a:noFill/>
            <a:miter lim="800000"/>
            <a:headEnd/>
            <a:tailEnd/>
          </a:ln>
        </p:spPr>
        <p:txBody>
          <a:bodyPr wrap="square">
            <a:spAutoFit/>
          </a:bodyPr>
          <a:lstStyle/>
          <a:p>
            <a:pPr algn="ctr"/>
            <a:r>
              <a:rPr lang="fr-FR" dirty="0">
                <a:latin typeface="Comic Sans MS" pitchFamily="66" charset="0"/>
              </a:rPr>
              <a:t>Le seul activateur indispensable reste vous en apportant la matière sèche nécessaire et remuant si besoin ! </a:t>
            </a:r>
          </a:p>
          <a:p>
            <a:pPr algn="ctr"/>
            <a:r>
              <a:rPr lang="fr-FR" dirty="0">
                <a:latin typeface="Comic Sans MS" pitchFamily="66" charset="0"/>
              </a:rPr>
              <a:t>Le purin d’ortie est sinon un activateur que vous pouvez fabriquer vous-même !</a:t>
            </a:r>
          </a:p>
        </p:txBody>
      </p:sp>
      <p:pic>
        <p:nvPicPr>
          <p:cNvPr id="1026" name="Picture 2"/>
          <p:cNvPicPr>
            <a:picLocks noChangeAspect="1" noChangeArrowheads="1"/>
          </p:cNvPicPr>
          <p:nvPr/>
        </p:nvPicPr>
        <p:blipFill>
          <a:blip r:embed="rId9">
            <a:clrChange>
              <a:clrFrom>
                <a:srgbClr val="FFFFFF"/>
              </a:clrFrom>
              <a:clrTo>
                <a:srgbClr val="FFFFFF">
                  <a:alpha val="0"/>
                </a:srgbClr>
              </a:clrTo>
            </a:clrChange>
          </a:blip>
          <a:srcRect/>
          <a:stretch>
            <a:fillRect/>
          </a:stretch>
        </p:blipFill>
        <p:spPr bwMode="auto">
          <a:xfrm>
            <a:off x="4429124" y="4786322"/>
            <a:ext cx="1214436" cy="1214436"/>
          </a:xfrm>
          <a:prstGeom prst="rect">
            <a:avLst/>
          </a:prstGeom>
          <a:noFill/>
          <a:ln w="9525">
            <a:noFill/>
            <a:miter lim="800000"/>
            <a:headEnd/>
            <a:tailEnd/>
          </a:ln>
          <a:effectLst/>
        </p:spPr>
      </p:pic>
    </p:spTree>
    <p:extLst>
      <p:ext uri="{BB962C8B-B14F-4D97-AF65-F5344CB8AC3E}">
        <p14:creationId xmlns:p14="http://schemas.microsoft.com/office/powerpoint/2010/main" val="32524141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fade">
                                      <p:cBhvr>
                                        <p:cTn id="10" dur="1000"/>
                                        <p:tgtEl>
                                          <p:spTgt spid="6"/>
                                        </p:tgtEl>
                                      </p:cBhvr>
                                    </p:animEffect>
                                  </p:childTnLst>
                                </p:cTn>
                              </p:par>
                              <p:par>
                                <p:cTn id="11" presetID="10" presetClass="entr" presetSubtype="0" fill="hold" nodeType="withEffect">
                                  <p:stCondLst>
                                    <p:cond delay="0"/>
                                  </p:stCondLst>
                                  <p:childTnLst>
                                    <p:set>
                                      <p:cBhvr>
                                        <p:cTn id="12" dur="1" fill="hold">
                                          <p:stCondLst>
                                            <p:cond delay="0"/>
                                          </p:stCondLst>
                                        </p:cTn>
                                        <p:tgtEl>
                                          <p:spTgt spid="28"/>
                                        </p:tgtEl>
                                        <p:attrNameLst>
                                          <p:attrName>style.visibility</p:attrName>
                                        </p:attrNameLst>
                                      </p:cBhvr>
                                      <p:to>
                                        <p:strVal val="visible"/>
                                      </p:to>
                                    </p:set>
                                    <p:animEffect transition="in" filter="fade">
                                      <p:cBhvr>
                                        <p:cTn id="13" dur="1000"/>
                                        <p:tgtEl>
                                          <p:spTgt spid="28"/>
                                        </p:tgtEl>
                                      </p:cBhvr>
                                    </p:animEffect>
                                  </p:childTnLst>
                                </p:cTn>
                              </p:par>
                              <p:par>
                                <p:cTn id="14" presetID="10" presetClass="entr" presetSubtype="0" fill="hold"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1000"/>
                                        <p:tgtEl>
                                          <p:spTgt spid="7"/>
                                        </p:tgtEl>
                                      </p:cBhvr>
                                    </p:animEffect>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1000"/>
                                        <p:tgtEl>
                                          <p:spTgt spid="10"/>
                                        </p:tgtEl>
                                      </p:cBhvr>
                                    </p:animEffect>
                                  </p:childTnLst>
                                </p:cTn>
                              </p:par>
                              <p:par>
                                <p:cTn id="20" presetID="10" presetClass="entr" presetSubtype="0" fill="hold" nodeType="with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1000"/>
                                        <p:tgtEl>
                                          <p:spTgt spid="16"/>
                                        </p:tgtEl>
                                      </p:cBhvr>
                                    </p:animEffect>
                                  </p:childTnLst>
                                </p:cTn>
                              </p:par>
                              <p:par>
                                <p:cTn id="23" presetID="10" presetClass="entr" presetSubtype="0" fill="hold" nodeType="withEffect">
                                  <p:stCondLst>
                                    <p:cond delay="0"/>
                                  </p:stCondLst>
                                  <p:childTnLst>
                                    <p:set>
                                      <p:cBhvr>
                                        <p:cTn id="24" dur="1" fill="hold">
                                          <p:stCondLst>
                                            <p:cond delay="0"/>
                                          </p:stCondLst>
                                        </p:cTn>
                                        <p:tgtEl>
                                          <p:spTgt spid="22"/>
                                        </p:tgtEl>
                                        <p:attrNameLst>
                                          <p:attrName>style.visibility</p:attrName>
                                        </p:attrNameLst>
                                      </p:cBhvr>
                                      <p:to>
                                        <p:strVal val="visible"/>
                                      </p:to>
                                    </p:set>
                                    <p:animEffect transition="in" filter="fade">
                                      <p:cBhvr>
                                        <p:cTn id="25" dur="1000"/>
                                        <p:tgtEl>
                                          <p:spTgt spid="22"/>
                                        </p:tgtEl>
                                      </p:cBhvr>
                                    </p:animEffect>
                                  </p:childTnLst>
                                </p:cTn>
                              </p:par>
                              <p:par>
                                <p:cTn id="26" presetID="10" presetClass="entr" presetSubtype="0" fill="hold" nodeType="withEffect">
                                  <p:stCondLst>
                                    <p:cond delay="0"/>
                                  </p:stCondLst>
                                  <p:childTnLst>
                                    <p:set>
                                      <p:cBhvr>
                                        <p:cTn id="27" dur="1" fill="hold">
                                          <p:stCondLst>
                                            <p:cond delay="0"/>
                                          </p:stCondLst>
                                        </p:cTn>
                                        <p:tgtEl>
                                          <p:spTgt spid="34"/>
                                        </p:tgtEl>
                                        <p:attrNameLst>
                                          <p:attrName>style.visibility</p:attrName>
                                        </p:attrNameLst>
                                      </p:cBhvr>
                                      <p:to>
                                        <p:strVal val="visible"/>
                                      </p:to>
                                    </p:set>
                                    <p:animEffect transition="in" filter="fade">
                                      <p:cBhvr>
                                        <p:cTn id="28" dur="1000"/>
                                        <p:tgtEl>
                                          <p:spTgt spid="34"/>
                                        </p:tgtEl>
                                      </p:cBhvr>
                                    </p:animEffect>
                                  </p:childTnLst>
                                </p:cTn>
                              </p:par>
                              <p:par>
                                <p:cTn id="29" presetID="10" presetClass="entr" presetSubtype="0" fill="hold" nodeType="withEffect">
                                  <p:stCondLst>
                                    <p:cond delay="0"/>
                                  </p:stCondLst>
                                  <p:childTnLst>
                                    <p:set>
                                      <p:cBhvr>
                                        <p:cTn id="30" dur="1" fill="hold">
                                          <p:stCondLst>
                                            <p:cond delay="0"/>
                                          </p:stCondLst>
                                        </p:cTn>
                                        <p:tgtEl>
                                          <p:spTgt spid="40"/>
                                        </p:tgtEl>
                                        <p:attrNameLst>
                                          <p:attrName>style.visibility</p:attrName>
                                        </p:attrNameLst>
                                      </p:cBhvr>
                                      <p:to>
                                        <p:strVal val="visible"/>
                                      </p:to>
                                    </p:set>
                                    <p:animEffect transition="in" filter="fade">
                                      <p:cBhvr>
                                        <p:cTn id="31" dur="1000"/>
                                        <p:tgtEl>
                                          <p:spTgt spid="40"/>
                                        </p:tgtEl>
                                      </p:cBhvr>
                                    </p:animEffect>
                                  </p:childTnLst>
                                </p:cTn>
                              </p:par>
                              <p:par>
                                <p:cTn id="32" presetID="10" presetClass="entr" presetSubtype="0" fill="hold" nodeType="withEffect">
                                  <p:stCondLst>
                                    <p:cond delay="0"/>
                                  </p:stCondLst>
                                  <p:childTnLst>
                                    <p:set>
                                      <p:cBhvr>
                                        <p:cTn id="33" dur="1" fill="hold">
                                          <p:stCondLst>
                                            <p:cond delay="0"/>
                                          </p:stCondLst>
                                        </p:cTn>
                                        <p:tgtEl>
                                          <p:spTgt spid="46"/>
                                        </p:tgtEl>
                                        <p:attrNameLst>
                                          <p:attrName>style.visibility</p:attrName>
                                        </p:attrNameLst>
                                      </p:cBhvr>
                                      <p:to>
                                        <p:strVal val="visible"/>
                                      </p:to>
                                    </p:set>
                                    <p:animEffect transition="in" filter="fade">
                                      <p:cBhvr>
                                        <p:cTn id="34" dur="1000"/>
                                        <p:tgtEl>
                                          <p:spTgt spid="46"/>
                                        </p:tgtEl>
                                      </p:cBhvr>
                                    </p:animEffect>
                                  </p:childTnLst>
                                </p:cTn>
                              </p:par>
                              <p:par>
                                <p:cTn id="35" presetID="10" presetClass="entr" presetSubtype="0" fill="hold" nodeType="withEffect">
                                  <p:stCondLst>
                                    <p:cond delay="0"/>
                                  </p:stCondLst>
                                  <p:childTnLst>
                                    <p:set>
                                      <p:cBhvr>
                                        <p:cTn id="36" dur="1" fill="hold">
                                          <p:stCondLst>
                                            <p:cond delay="0"/>
                                          </p:stCondLst>
                                        </p:cTn>
                                        <p:tgtEl>
                                          <p:spTgt spid="52"/>
                                        </p:tgtEl>
                                        <p:attrNameLst>
                                          <p:attrName>style.visibility</p:attrName>
                                        </p:attrNameLst>
                                      </p:cBhvr>
                                      <p:to>
                                        <p:strVal val="visible"/>
                                      </p:to>
                                    </p:set>
                                    <p:animEffect transition="in" filter="fade">
                                      <p:cBhvr>
                                        <p:cTn id="37" dur="1000"/>
                                        <p:tgtEl>
                                          <p:spTgt spid="52"/>
                                        </p:tgtEl>
                                      </p:cBhvr>
                                    </p:animEffect>
                                  </p:childTnLst>
                                </p:cTn>
                              </p:par>
                              <p:par>
                                <p:cTn id="38" presetID="10" presetClass="entr" presetSubtype="0" fill="hold" nodeType="withEffect">
                                  <p:stCondLst>
                                    <p:cond delay="0"/>
                                  </p:stCondLst>
                                  <p:childTnLst>
                                    <p:set>
                                      <p:cBhvr>
                                        <p:cTn id="39" dur="1" fill="hold">
                                          <p:stCondLst>
                                            <p:cond delay="0"/>
                                          </p:stCondLst>
                                        </p:cTn>
                                        <p:tgtEl>
                                          <p:spTgt spid="58"/>
                                        </p:tgtEl>
                                        <p:attrNameLst>
                                          <p:attrName>style.visibility</p:attrName>
                                        </p:attrNameLst>
                                      </p:cBhvr>
                                      <p:to>
                                        <p:strVal val="visible"/>
                                      </p:to>
                                    </p:set>
                                    <p:animEffect transition="in" filter="fade">
                                      <p:cBhvr>
                                        <p:cTn id="40" dur="1000"/>
                                        <p:tgtEl>
                                          <p:spTgt spid="58"/>
                                        </p:tgtEl>
                                      </p:cBhvr>
                                    </p:animEffect>
                                  </p:childTnLst>
                                </p:cTn>
                              </p:par>
                              <p:par>
                                <p:cTn id="41" presetID="10" presetClass="entr" presetSubtype="0" fill="hold" nodeType="withEffect">
                                  <p:stCondLst>
                                    <p:cond delay="0"/>
                                  </p:stCondLst>
                                  <p:childTnLst>
                                    <p:set>
                                      <p:cBhvr>
                                        <p:cTn id="42" dur="1" fill="hold">
                                          <p:stCondLst>
                                            <p:cond delay="0"/>
                                          </p:stCondLst>
                                        </p:cTn>
                                        <p:tgtEl>
                                          <p:spTgt spid="64"/>
                                        </p:tgtEl>
                                        <p:attrNameLst>
                                          <p:attrName>style.visibility</p:attrName>
                                        </p:attrNameLst>
                                      </p:cBhvr>
                                      <p:to>
                                        <p:strVal val="visible"/>
                                      </p:to>
                                    </p:set>
                                    <p:animEffect transition="in" filter="fade">
                                      <p:cBhvr>
                                        <p:cTn id="43" dur="1000"/>
                                        <p:tgtEl>
                                          <p:spTgt spid="64"/>
                                        </p:tgtEl>
                                      </p:cBhvr>
                                    </p:animEffect>
                                  </p:childTnLst>
                                </p:cTn>
                              </p:par>
                              <p:par>
                                <p:cTn id="44" presetID="10" presetClass="entr" presetSubtype="0" fill="hold" nodeType="withEffect">
                                  <p:stCondLst>
                                    <p:cond delay="0"/>
                                  </p:stCondLst>
                                  <p:childTnLst>
                                    <p:set>
                                      <p:cBhvr>
                                        <p:cTn id="45" dur="1" fill="hold">
                                          <p:stCondLst>
                                            <p:cond delay="0"/>
                                          </p:stCondLst>
                                        </p:cTn>
                                        <p:tgtEl>
                                          <p:spTgt spid="70"/>
                                        </p:tgtEl>
                                        <p:attrNameLst>
                                          <p:attrName>style.visibility</p:attrName>
                                        </p:attrNameLst>
                                      </p:cBhvr>
                                      <p:to>
                                        <p:strVal val="visible"/>
                                      </p:to>
                                    </p:set>
                                    <p:animEffect transition="in" filter="fade">
                                      <p:cBhvr>
                                        <p:cTn id="46" dur="1000"/>
                                        <p:tgtEl>
                                          <p:spTgt spid="70"/>
                                        </p:tgtEl>
                                      </p:cBhvr>
                                    </p:animEffect>
                                  </p:childTnLst>
                                </p:cTn>
                              </p:par>
                              <p:par>
                                <p:cTn id="47" presetID="10" presetClass="entr" presetSubtype="0" fill="hold" nodeType="withEffect">
                                  <p:stCondLst>
                                    <p:cond delay="0"/>
                                  </p:stCondLst>
                                  <p:childTnLst>
                                    <p:set>
                                      <p:cBhvr>
                                        <p:cTn id="48" dur="1" fill="hold">
                                          <p:stCondLst>
                                            <p:cond delay="0"/>
                                          </p:stCondLst>
                                        </p:cTn>
                                        <p:tgtEl>
                                          <p:spTgt spid="76"/>
                                        </p:tgtEl>
                                        <p:attrNameLst>
                                          <p:attrName>style.visibility</p:attrName>
                                        </p:attrNameLst>
                                      </p:cBhvr>
                                      <p:to>
                                        <p:strVal val="visible"/>
                                      </p:to>
                                    </p:set>
                                    <p:animEffect transition="in" filter="fade">
                                      <p:cBhvr>
                                        <p:cTn id="49" dur="1000"/>
                                        <p:tgtEl>
                                          <p:spTgt spid="76"/>
                                        </p:tgtEl>
                                      </p:cBhvr>
                                    </p:animEffect>
                                  </p:childTnLst>
                                </p:cTn>
                              </p:par>
                              <p:par>
                                <p:cTn id="50" presetID="10" presetClass="entr" presetSubtype="0" fill="hold" nodeType="withEffect">
                                  <p:stCondLst>
                                    <p:cond delay="0"/>
                                  </p:stCondLst>
                                  <p:childTnLst>
                                    <p:set>
                                      <p:cBhvr>
                                        <p:cTn id="51" dur="1" fill="hold">
                                          <p:stCondLst>
                                            <p:cond delay="0"/>
                                          </p:stCondLst>
                                        </p:cTn>
                                        <p:tgtEl>
                                          <p:spTgt spid="82"/>
                                        </p:tgtEl>
                                        <p:attrNameLst>
                                          <p:attrName>style.visibility</p:attrName>
                                        </p:attrNameLst>
                                      </p:cBhvr>
                                      <p:to>
                                        <p:strVal val="visible"/>
                                      </p:to>
                                    </p:set>
                                    <p:animEffect transition="in" filter="fade">
                                      <p:cBhvr>
                                        <p:cTn id="52" dur="1000"/>
                                        <p:tgtEl>
                                          <p:spTgt spid="82"/>
                                        </p:tgtEl>
                                      </p:cBhvr>
                                    </p:animEffect>
                                  </p:childTnLst>
                                </p:cTn>
                              </p:par>
                              <p:par>
                                <p:cTn id="53" presetID="10" presetClass="entr" presetSubtype="0" fill="hold" nodeType="withEffect">
                                  <p:stCondLst>
                                    <p:cond delay="0"/>
                                  </p:stCondLst>
                                  <p:childTnLst>
                                    <p:set>
                                      <p:cBhvr>
                                        <p:cTn id="54" dur="1" fill="hold">
                                          <p:stCondLst>
                                            <p:cond delay="0"/>
                                          </p:stCondLst>
                                        </p:cTn>
                                        <p:tgtEl>
                                          <p:spTgt spid="88"/>
                                        </p:tgtEl>
                                        <p:attrNameLst>
                                          <p:attrName>style.visibility</p:attrName>
                                        </p:attrNameLst>
                                      </p:cBhvr>
                                      <p:to>
                                        <p:strVal val="visible"/>
                                      </p:to>
                                    </p:set>
                                    <p:animEffect transition="in" filter="fade">
                                      <p:cBhvr>
                                        <p:cTn id="55" dur="1000"/>
                                        <p:tgtEl>
                                          <p:spTgt spid="88"/>
                                        </p:tgtEl>
                                      </p:cBhvr>
                                    </p:animEffect>
                                  </p:childTnLst>
                                </p:cTn>
                              </p:par>
                              <p:par>
                                <p:cTn id="56" presetID="10" presetClass="entr" presetSubtype="0" fill="hold" nodeType="withEffect">
                                  <p:stCondLst>
                                    <p:cond delay="0"/>
                                  </p:stCondLst>
                                  <p:childTnLst>
                                    <p:set>
                                      <p:cBhvr>
                                        <p:cTn id="57" dur="1" fill="hold">
                                          <p:stCondLst>
                                            <p:cond delay="0"/>
                                          </p:stCondLst>
                                        </p:cTn>
                                        <p:tgtEl>
                                          <p:spTgt spid="94"/>
                                        </p:tgtEl>
                                        <p:attrNameLst>
                                          <p:attrName>style.visibility</p:attrName>
                                        </p:attrNameLst>
                                      </p:cBhvr>
                                      <p:to>
                                        <p:strVal val="visible"/>
                                      </p:to>
                                    </p:set>
                                    <p:animEffect transition="in" filter="fade">
                                      <p:cBhvr>
                                        <p:cTn id="58" dur="1000"/>
                                        <p:tgtEl>
                                          <p:spTgt spid="94"/>
                                        </p:tgtEl>
                                      </p:cBhvr>
                                    </p:animEffect>
                                  </p:childTnLst>
                                </p:cTn>
                              </p:par>
                              <p:par>
                                <p:cTn id="59" presetID="10" presetClass="entr" presetSubtype="0" fill="hold" nodeType="withEffect">
                                  <p:stCondLst>
                                    <p:cond delay="0"/>
                                  </p:stCondLst>
                                  <p:childTnLst>
                                    <p:set>
                                      <p:cBhvr>
                                        <p:cTn id="60" dur="1" fill="hold">
                                          <p:stCondLst>
                                            <p:cond delay="0"/>
                                          </p:stCondLst>
                                        </p:cTn>
                                        <p:tgtEl>
                                          <p:spTgt spid="100"/>
                                        </p:tgtEl>
                                        <p:attrNameLst>
                                          <p:attrName>style.visibility</p:attrName>
                                        </p:attrNameLst>
                                      </p:cBhvr>
                                      <p:to>
                                        <p:strVal val="visible"/>
                                      </p:to>
                                    </p:set>
                                    <p:animEffect transition="in" filter="fade">
                                      <p:cBhvr>
                                        <p:cTn id="61" dur="1000"/>
                                        <p:tgtEl>
                                          <p:spTgt spid="100"/>
                                        </p:tgtEl>
                                      </p:cBhvr>
                                    </p:animEffect>
                                  </p:childTnLst>
                                </p:cTn>
                              </p:par>
                              <p:par>
                                <p:cTn id="62" presetID="10" presetClass="entr" presetSubtype="0" fill="hold" nodeType="withEffect">
                                  <p:stCondLst>
                                    <p:cond delay="0"/>
                                  </p:stCondLst>
                                  <p:childTnLst>
                                    <p:set>
                                      <p:cBhvr>
                                        <p:cTn id="63" dur="1" fill="hold">
                                          <p:stCondLst>
                                            <p:cond delay="0"/>
                                          </p:stCondLst>
                                        </p:cTn>
                                        <p:tgtEl>
                                          <p:spTgt spid="106"/>
                                        </p:tgtEl>
                                        <p:attrNameLst>
                                          <p:attrName>style.visibility</p:attrName>
                                        </p:attrNameLst>
                                      </p:cBhvr>
                                      <p:to>
                                        <p:strVal val="visible"/>
                                      </p:to>
                                    </p:set>
                                    <p:animEffect transition="in" filter="fade">
                                      <p:cBhvr>
                                        <p:cTn id="64" dur="1000"/>
                                        <p:tgtEl>
                                          <p:spTgt spid="106"/>
                                        </p:tgtEl>
                                      </p:cBhvr>
                                    </p:animEffect>
                                  </p:childTnLst>
                                </p:cTn>
                              </p:par>
                              <p:par>
                                <p:cTn id="65" presetID="10" presetClass="entr" presetSubtype="0" fill="hold" nodeType="withEffect">
                                  <p:stCondLst>
                                    <p:cond delay="0"/>
                                  </p:stCondLst>
                                  <p:childTnLst>
                                    <p:set>
                                      <p:cBhvr>
                                        <p:cTn id="66" dur="1" fill="hold">
                                          <p:stCondLst>
                                            <p:cond delay="0"/>
                                          </p:stCondLst>
                                        </p:cTn>
                                        <p:tgtEl>
                                          <p:spTgt spid="112"/>
                                        </p:tgtEl>
                                        <p:attrNameLst>
                                          <p:attrName>style.visibility</p:attrName>
                                        </p:attrNameLst>
                                      </p:cBhvr>
                                      <p:to>
                                        <p:strVal val="visible"/>
                                      </p:to>
                                    </p:set>
                                    <p:animEffect transition="in" filter="fade">
                                      <p:cBhvr>
                                        <p:cTn id="67" dur="1000"/>
                                        <p:tgtEl>
                                          <p:spTgt spid="112"/>
                                        </p:tgtEl>
                                      </p:cBhvr>
                                    </p:animEffect>
                                  </p:childTnLst>
                                </p:cTn>
                              </p:par>
                              <p:par>
                                <p:cTn id="68" presetID="10" presetClass="entr" presetSubtype="0" fill="hold" nodeType="withEffect">
                                  <p:stCondLst>
                                    <p:cond delay="0"/>
                                  </p:stCondLst>
                                  <p:childTnLst>
                                    <p:set>
                                      <p:cBhvr>
                                        <p:cTn id="69" dur="1" fill="hold">
                                          <p:stCondLst>
                                            <p:cond delay="0"/>
                                          </p:stCondLst>
                                        </p:cTn>
                                        <p:tgtEl>
                                          <p:spTgt spid="118"/>
                                        </p:tgtEl>
                                        <p:attrNameLst>
                                          <p:attrName>style.visibility</p:attrName>
                                        </p:attrNameLst>
                                      </p:cBhvr>
                                      <p:to>
                                        <p:strVal val="visible"/>
                                      </p:to>
                                    </p:set>
                                    <p:animEffect transition="in" filter="fade">
                                      <p:cBhvr>
                                        <p:cTn id="70" dur="1000"/>
                                        <p:tgtEl>
                                          <p:spTgt spid="118"/>
                                        </p:tgtEl>
                                      </p:cBhvr>
                                    </p:animEffect>
                                  </p:childTnLst>
                                </p:cTn>
                              </p:par>
                              <p:par>
                                <p:cTn id="71" presetID="10" presetClass="entr" presetSubtype="0" fill="hold" nodeType="withEffect">
                                  <p:stCondLst>
                                    <p:cond delay="0"/>
                                  </p:stCondLst>
                                  <p:childTnLst>
                                    <p:set>
                                      <p:cBhvr>
                                        <p:cTn id="72" dur="1" fill="hold">
                                          <p:stCondLst>
                                            <p:cond delay="0"/>
                                          </p:stCondLst>
                                        </p:cTn>
                                        <p:tgtEl>
                                          <p:spTgt spid="124"/>
                                        </p:tgtEl>
                                        <p:attrNameLst>
                                          <p:attrName>style.visibility</p:attrName>
                                        </p:attrNameLst>
                                      </p:cBhvr>
                                      <p:to>
                                        <p:strVal val="visible"/>
                                      </p:to>
                                    </p:set>
                                    <p:animEffect transition="in" filter="fade">
                                      <p:cBhvr>
                                        <p:cTn id="73" dur="1000"/>
                                        <p:tgtEl>
                                          <p:spTgt spid="124"/>
                                        </p:tgtEl>
                                      </p:cBhvr>
                                    </p:animEffect>
                                  </p:childTnLst>
                                </p:cTn>
                              </p:par>
                              <p:par>
                                <p:cTn id="74" presetID="10" presetClass="entr" presetSubtype="0" fill="hold" nodeType="withEffect">
                                  <p:stCondLst>
                                    <p:cond delay="0"/>
                                  </p:stCondLst>
                                  <p:childTnLst>
                                    <p:set>
                                      <p:cBhvr>
                                        <p:cTn id="75" dur="1" fill="hold">
                                          <p:stCondLst>
                                            <p:cond delay="0"/>
                                          </p:stCondLst>
                                        </p:cTn>
                                        <p:tgtEl>
                                          <p:spTgt spid="130"/>
                                        </p:tgtEl>
                                        <p:attrNameLst>
                                          <p:attrName>style.visibility</p:attrName>
                                        </p:attrNameLst>
                                      </p:cBhvr>
                                      <p:to>
                                        <p:strVal val="visible"/>
                                      </p:to>
                                    </p:set>
                                    <p:animEffect transition="in" filter="fade">
                                      <p:cBhvr>
                                        <p:cTn id="76" dur="1000"/>
                                        <p:tgtEl>
                                          <p:spTgt spid="130"/>
                                        </p:tgtEl>
                                      </p:cBhvr>
                                    </p:animEffect>
                                  </p:childTnLst>
                                </p:cTn>
                              </p:par>
                              <p:par>
                                <p:cTn id="77" presetID="10" presetClass="entr" presetSubtype="0" fill="hold" nodeType="withEffect">
                                  <p:stCondLst>
                                    <p:cond delay="0"/>
                                  </p:stCondLst>
                                  <p:childTnLst>
                                    <p:set>
                                      <p:cBhvr>
                                        <p:cTn id="78" dur="1" fill="hold">
                                          <p:stCondLst>
                                            <p:cond delay="0"/>
                                          </p:stCondLst>
                                        </p:cTn>
                                        <p:tgtEl>
                                          <p:spTgt spid="136"/>
                                        </p:tgtEl>
                                        <p:attrNameLst>
                                          <p:attrName>style.visibility</p:attrName>
                                        </p:attrNameLst>
                                      </p:cBhvr>
                                      <p:to>
                                        <p:strVal val="visible"/>
                                      </p:to>
                                    </p:set>
                                    <p:animEffect transition="in" filter="fade">
                                      <p:cBhvr>
                                        <p:cTn id="79" dur="1000"/>
                                        <p:tgtEl>
                                          <p:spTgt spid="136"/>
                                        </p:tgtEl>
                                      </p:cBhvr>
                                    </p:animEffect>
                                  </p:childTnLst>
                                </p:cTn>
                              </p:par>
                              <p:par>
                                <p:cTn id="80" presetID="10" presetClass="entr" presetSubtype="0" fill="hold" nodeType="withEffect">
                                  <p:stCondLst>
                                    <p:cond delay="0"/>
                                  </p:stCondLst>
                                  <p:childTnLst>
                                    <p:set>
                                      <p:cBhvr>
                                        <p:cTn id="81" dur="1" fill="hold">
                                          <p:stCondLst>
                                            <p:cond delay="0"/>
                                          </p:stCondLst>
                                        </p:cTn>
                                        <p:tgtEl>
                                          <p:spTgt spid="142"/>
                                        </p:tgtEl>
                                        <p:attrNameLst>
                                          <p:attrName>style.visibility</p:attrName>
                                        </p:attrNameLst>
                                      </p:cBhvr>
                                      <p:to>
                                        <p:strVal val="visible"/>
                                      </p:to>
                                    </p:set>
                                    <p:animEffect transition="in" filter="fade">
                                      <p:cBhvr>
                                        <p:cTn id="82" dur="1000"/>
                                        <p:tgtEl>
                                          <p:spTgt spid="142"/>
                                        </p:tgtEl>
                                      </p:cBhvr>
                                    </p:animEffect>
                                  </p:childTnLst>
                                </p:cTn>
                              </p:par>
                              <p:par>
                                <p:cTn id="83" presetID="10" presetClass="entr" presetSubtype="0" fill="hold" nodeType="withEffect">
                                  <p:stCondLst>
                                    <p:cond delay="0"/>
                                  </p:stCondLst>
                                  <p:childTnLst>
                                    <p:set>
                                      <p:cBhvr>
                                        <p:cTn id="84" dur="1" fill="hold">
                                          <p:stCondLst>
                                            <p:cond delay="0"/>
                                          </p:stCondLst>
                                        </p:cTn>
                                        <p:tgtEl>
                                          <p:spTgt spid="148"/>
                                        </p:tgtEl>
                                        <p:attrNameLst>
                                          <p:attrName>style.visibility</p:attrName>
                                        </p:attrNameLst>
                                      </p:cBhvr>
                                      <p:to>
                                        <p:strVal val="visible"/>
                                      </p:to>
                                    </p:set>
                                    <p:animEffect transition="in" filter="fade">
                                      <p:cBhvr>
                                        <p:cTn id="85" dur="1000"/>
                                        <p:tgtEl>
                                          <p:spTgt spid="148"/>
                                        </p:tgtEl>
                                      </p:cBhvr>
                                    </p:animEffect>
                                  </p:childTnLst>
                                </p:cTn>
                              </p:par>
                              <p:par>
                                <p:cTn id="86" presetID="10" presetClass="entr" presetSubtype="0" fill="hold" nodeType="withEffect">
                                  <p:stCondLst>
                                    <p:cond delay="0"/>
                                  </p:stCondLst>
                                  <p:childTnLst>
                                    <p:set>
                                      <p:cBhvr>
                                        <p:cTn id="87" dur="1" fill="hold">
                                          <p:stCondLst>
                                            <p:cond delay="0"/>
                                          </p:stCondLst>
                                        </p:cTn>
                                        <p:tgtEl>
                                          <p:spTgt spid="154"/>
                                        </p:tgtEl>
                                        <p:attrNameLst>
                                          <p:attrName>style.visibility</p:attrName>
                                        </p:attrNameLst>
                                      </p:cBhvr>
                                      <p:to>
                                        <p:strVal val="visible"/>
                                      </p:to>
                                    </p:set>
                                    <p:animEffect transition="in" filter="fade">
                                      <p:cBhvr>
                                        <p:cTn id="88" dur="1000"/>
                                        <p:tgtEl>
                                          <p:spTgt spid="154"/>
                                        </p:tgtEl>
                                      </p:cBhvr>
                                    </p:animEffect>
                                  </p:childTnLst>
                                </p:cTn>
                              </p:par>
                              <p:par>
                                <p:cTn id="89" presetID="10" presetClass="entr" presetSubtype="0" fill="hold" nodeType="withEffect">
                                  <p:stCondLst>
                                    <p:cond delay="0"/>
                                  </p:stCondLst>
                                  <p:childTnLst>
                                    <p:set>
                                      <p:cBhvr>
                                        <p:cTn id="90" dur="1" fill="hold">
                                          <p:stCondLst>
                                            <p:cond delay="0"/>
                                          </p:stCondLst>
                                        </p:cTn>
                                        <p:tgtEl>
                                          <p:spTgt spid="162"/>
                                        </p:tgtEl>
                                        <p:attrNameLst>
                                          <p:attrName>style.visibility</p:attrName>
                                        </p:attrNameLst>
                                      </p:cBhvr>
                                      <p:to>
                                        <p:strVal val="visible"/>
                                      </p:to>
                                    </p:set>
                                    <p:animEffect transition="in" filter="fade">
                                      <p:cBhvr>
                                        <p:cTn id="91" dur="1000"/>
                                        <p:tgtEl>
                                          <p:spTgt spid="162"/>
                                        </p:tgtEl>
                                      </p:cBhvr>
                                    </p:animEffect>
                                  </p:childTnLst>
                                </p:cTn>
                              </p:par>
                              <p:par>
                                <p:cTn id="92" presetID="10" presetClass="entr" presetSubtype="0" fill="hold" nodeType="withEffect">
                                  <p:stCondLst>
                                    <p:cond delay="0"/>
                                  </p:stCondLst>
                                  <p:childTnLst>
                                    <p:set>
                                      <p:cBhvr>
                                        <p:cTn id="93" dur="1" fill="hold">
                                          <p:stCondLst>
                                            <p:cond delay="0"/>
                                          </p:stCondLst>
                                        </p:cTn>
                                        <p:tgtEl>
                                          <p:spTgt spid="163"/>
                                        </p:tgtEl>
                                        <p:attrNameLst>
                                          <p:attrName>style.visibility</p:attrName>
                                        </p:attrNameLst>
                                      </p:cBhvr>
                                      <p:to>
                                        <p:strVal val="visible"/>
                                      </p:to>
                                    </p:set>
                                    <p:animEffect transition="in" filter="fade">
                                      <p:cBhvr>
                                        <p:cTn id="94" dur="1000"/>
                                        <p:tgtEl>
                                          <p:spTgt spid="163"/>
                                        </p:tgtEl>
                                      </p:cBhvr>
                                    </p:animEffect>
                                  </p:childTnLst>
                                </p:cTn>
                              </p:par>
                              <p:par>
                                <p:cTn id="95" presetID="10" presetClass="entr" presetSubtype="0" fill="hold" nodeType="withEffect">
                                  <p:stCondLst>
                                    <p:cond delay="0"/>
                                  </p:stCondLst>
                                  <p:childTnLst>
                                    <p:set>
                                      <p:cBhvr>
                                        <p:cTn id="96" dur="1" fill="hold">
                                          <p:stCondLst>
                                            <p:cond delay="0"/>
                                          </p:stCondLst>
                                        </p:cTn>
                                        <p:tgtEl>
                                          <p:spTgt spid="164"/>
                                        </p:tgtEl>
                                        <p:attrNameLst>
                                          <p:attrName>style.visibility</p:attrName>
                                        </p:attrNameLst>
                                      </p:cBhvr>
                                      <p:to>
                                        <p:strVal val="visible"/>
                                      </p:to>
                                    </p:set>
                                    <p:animEffect transition="in" filter="fade">
                                      <p:cBhvr>
                                        <p:cTn id="97" dur="1000"/>
                                        <p:tgtEl>
                                          <p:spTgt spid="164"/>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161"/>
                                        </p:tgtEl>
                                        <p:attrNameLst>
                                          <p:attrName>style.visibility</p:attrName>
                                        </p:attrNameLst>
                                      </p:cBhvr>
                                      <p:to>
                                        <p:strVal val="visible"/>
                                      </p:to>
                                    </p:set>
                                    <p:animEffect transition="in" filter="fade">
                                      <p:cBhvr>
                                        <p:cTn id="100" dur="1000"/>
                                        <p:tgtEl>
                                          <p:spTgt spid="161"/>
                                        </p:tgtEl>
                                      </p:cBhvr>
                                    </p:animEffect>
                                  </p:childTnLst>
                                </p:cTn>
                              </p:par>
                            </p:childTnLst>
                          </p:cTn>
                        </p:par>
                      </p:childTnLst>
                    </p:cTn>
                  </p:par>
                  <p:par>
                    <p:cTn id="101" fill="hold">
                      <p:stCondLst>
                        <p:cond delay="indefinite"/>
                      </p:stCondLst>
                      <p:childTnLst>
                        <p:par>
                          <p:cTn id="102" fill="hold">
                            <p:stCondLst>
                              <p:cond delay="0"/>
                            </p:stCondLst>
                            <p:childTnLst>
                              <p:par>
                                <p:cTn id="103" presetID="10" presetClass="entr" presetSubtype="0" fill="hold" grpId="0" nodeType="clickEffect">
                                  <p:stCondLst>
                                    <p:cond delay="0"/>
                                  </p:stCondLst>
                                  <p:childTnLst>
                                    <p:set>
                                      <p:cBhvr>
                                        <p:cTn id="104" dur="1" fill="hold">
                                          <p:stCondLst>
                                            <p:cond delay="0"/>
                                          </p:stCondLst>
                                        </p:cTn>
                                        <p:tgtEl>
                                          <p:spTgt spid="5"/>
                                        </p:tgtEl>
                                        <p:attrNameLst>
                                          <p:attrName>style.visibility</p:attrName>
                                        </p:attrNameLst>
                                      </p:cBhvr>
                                      <p:to>
                                        <p:strVal val="visible"/>
                                      </p:to>
                                    </p:set>
                                    <p:animEffect transition="in" filter="fade">
                                      <p:cBhvr>
                                        <p:cTn id="105" dur="1000"/>
                                        <p:tgtEl>
                                          <p:spTgt spid="5"/>
                                        </p:tgtEl>
                                      </p:cBhvr>
                                    </p:animEffect>
                                  </p:childTnLst>
                                </p:cTn>
                              </p:par>
                              <p:par>
                                <p:cTn id="106" presetID="10" presetClass="entr" presetSubtype="0" fill="hold" nodeType="withEffect">
                                  <p:stCondLst>
                                    <p:cond delay="0"/>
                                  </p:stCondLst>
                                  <p:childTnLst>
                                    <p:set>
                                      <p:cBhvr>
                                        <p:cTn id="107" dur="1" fill="hold">
                                          <p:stCondLst>
                                            <p:cond delay="0"/>
                                          </p:stCondLst>
                                        </p:cTn>
                                        <p:tgtEl>
                                          <p:spTgt spid="165"/>
                                        </p:tgtEl>
                                        <p:attrNameLst>
                                          <p:attrName>style.visibility</p:attrName>
                                        </p:attrNameLst>
                                      </p:cBhvr>
                                      <p:to>
                                        <p:strVal val="visible"/>
                                      </p:to>
                                    </p:set>
                                    <p:animEffect transition="in" filter="fade">
                                      <p:cBhvr>
                                        <p:cTn id="108" dur="1000"/>
                                        <p:tgtEl>
                                          <p:spTgt spid="165"/>
                                        </p:tgtEl>
                                      </p:cBhvr>
                                    </p:animEffect>
                                  </p:childTnLst>
                                </p:cTn>
                              </p:par>
                              <p:par>
                                <p:cTn id="109" presetID="10" presetClass="entr" presetSubtype="0" fill="hold" nodeType="withEffect">
                                  <p:stCondLst>
                                    <p:cond delay="0"/>
                                  </p:stCondLst>
                                  <p:childTnLst>
                                    <p:set>
                                      <p:cBhvr>
                                        <p:cTn id="110" dur="1" fill="hold">
                                          <p:stCondLst>
                                            <p:cond delay="0"/>
                                          </p:stCondLst>
                                        </p:cTn>
                                        <p:tgtEl>
                                          <p:spTgt spid="8"/>
                                        </p:tgtEl>
                                        <p:attrNameLst>
                                          <p:attrName>style.visibility</p:attrName>
                                        </p:attrNameLst>
                                      </p:cBhvr>
                                      <p:to>
                                        <p:strVal val="visible"/>
                                      </p:to>
                                    </p:set>
                                    <p:animEffect transition="in" filter="fade">
                                      <p:cBhvr>
                                        <p:cTn id="111" dur="1000"/>
                                        <p:tgtEl>
                                          <p:spTgt spid="8"/>
                                        </p:tgtEl>
                                      </p:cBhvr>
                                    </p:animEffect>
                                  </p:childTnLst>
                                </p:cTn>
                              </p:par>
                              <p:par>
                                <p:cTn id="112" presetID="10" presetClass="entr" presetSubtype="0" fill="hold" grpId="0" nodeType="withEffect">
                                  <p:stCondLst>
                                    <p:cond delay="0"/>
                                  </p:stCondLst>
                                  <p:childTnLst>
                                    <p:set>
                                      <p:cBhvr>
                                        <p:cTn id="113" dur="1" fill="hold">
                                          <p:stCondLst>
                                            <p:cond delay="0"/>
                                          </p:stCondLst>
                                        </p:cTn>
                                        <p:tgtEl>
                                          <p:spTgt spid="249"/>
                                        </p:tgtEl>
                                        <p:attrNameLst>
                                          <p:attrName>style.visibility</p:attrName>
                                        </p:attrNameLst>
                                      </p:cBhvr>
                                      <p:to>
                                        <p:strVal val="visible"/>
                                      </p:to>
                                    </p:set>
                                    <p:animEffect transition="in" filter="fade">
                                      <p:cBhvr>
                                        <p:cTn id="114" dur="1000"/>
                                        <p:tgtEl>
                                          <p:spTgt spid="249"/>
                                        </p:tgtEl>
                                      </p:cBhvr>
                                    </p:animEffect>
                                  </p:childTnLst>
                                </p:cTn>
                              </p:par>
                            </p:childTnLst>
                          </p:cTn>
                        </p:par>
                      </p:childTnLst>
                    </p:cTn>
                  </p:par>
                  <p:par>
                    <p:cTn id="115" fill="hold">
                      <p:stCondLst>
                        <p:cond delay="indefinite"/>
                      </p:stCondLst>
                      <p:childTnLst>
                        <p:par>
                          <p:cTn id="116" fill="hold">
                            <p:stCondLst>
                              <p:cond delay="0"/>
                            </p:stCondLst>
                            <p:childTnLst>
                              <p:par>
                                <p:cTn id="117" presetID="10" presetClass="entr" presetSubtype="0" fill="hold" grpId="0" nodeType="clickEffect">
                                  <p:stCondLst>
                                    <p:cond delay="0"/>
                                  </p:stCondLst>
                                  <p:childTnLst>
                                    <p:set>
                                      <p:cBhvr>
                                        <p:cTn id="118" dur="1" fill="hold">
                                          <p:stCondLst>
                                            <p:cond delay="0"/>
                                          </p:stCondLst>
                                        </p:cTn>
                                        <p:tgtEl>
                                          <p:spTgt spid="4"/>
                                        </p:tgtEl>
                                        <p:attrNameLst>
                                          <p:attrName>style.visibility</p:attrName>
                                        </p:attrNameLst>
                                      </p:cBhvr>
                                      <p:to>
                                        <p:strVal val="visible"/>
                                      </p:to>
                                    </p:set>
                                    <p:animEffect transition="in" filter="fade">
                                      <p:cBhvr>
                                        <p:cTn id="119" dur="1000"/>
                                        <p:tgtEl>
                                          <p:spTgt spid="4"/>
                                        </p:tgtEl>
                                      </p:cBhvr>
                                    </p:animEffect>
                                  </p:childTnLst>
                                </p:cTn>
                              </p:par>
                              <p:par>
                                <p:cTn id="120" presetID="10" presetClass="entr" presetSubtype="0" fill="hold" nodeType="withEffect">
                                  <p:stCondLst>
                                    <p:cond delay="0"/>
                                  </p:stCondLst>
                                  <p:childTnLst>
                                    <p:set>
                                      <p:cBhvr>
                                        <p:cTn id="121" dur="1" fill="hold">
                                          <p:stCondLst>
                                            <p:cond delay="0"/>
                                          </p:stCondLst>
                                        </p:cTn>
                                        <p:tgtEl>
                                          <p:spTgt spid="9"/>
                                        </p:tgtEl>
                                        <p:attrNameLst>
                                          <p:attrName>style.visibility</p:attrName>
                                        </p:attrNameLst>
                                      </p:cBhvr>
                                      <p:to>
                                        <p:strVal val="visible"/>
                                      </p:to>
                                    </p:set>
                                    <p:animEffect transition="in" filter="fade">
                                      <p:cBhvr>
                                        <p:cTn id="122" dur="1000"/>
                                        <p:tgtEl>
                                          <p:spTgt spid="9"/>
                                        </p:tgtEl>
                                      </p:cBhvr>
                                    </p:animEffect>
                                  </p:childTnLst>
                                </p:cTn>
                              </p:par>
                              <p:par>
                                <p:cTn id="123" presetID="10" presetClass="entr" presetSubtype="0" fill="hold" nodeType="withEffect">
                                  <p:stCondLst>
                                    <p:cond delay="0"/>
                                  </p:stCondLst>
                                  <p:childTnLst>
                                    <p:set>
                                      <p:cBhvr>
                                        <p:cTn id="124" dur="1" fill="hold">
                                          <p:stCondLst>
                                            <p:cond delay="0"/>
                                          </p:stCondLst>
                                        </p:cTn>
                                        <p:tgtEl>
                                          <p:spTgt spid="250"/>
                                        </p:tgtEl>
                                        <p:attrNameLst>
                                          <p:attrName>style.visibility</p:attrName>
                                        </p:attrNameLst>
                                      </p:cBhvr>
                                      <p:to>
                                        <p:strVal val="visible"/>
                                      </p:to>
                                    </p:set>
                                    <p:animEffect transition="in" filter="fade">
                                      <p:cBhvr>
                                        <p:cTn id="125" dur="1000"/>
                                        <p:tgtEl>
                                          <p:spTgt spid="250"/>
                                        </p:tgtEl>
                                      </p:cBhvr>
                                    </p:animEffect>
                                  </p:childTnLst>
                                </p:cTn>
                              </p:par>
                              <p:par>
                                <p:cTn id="126" presetID="10" presetClass="entr" presetSubtype="0" fill="hold" nodeType="withEffect">
                                  <p:stCondLst>
                                    <p:cond delay="0"/>
                                  </p:stCondLst>
                                  <p:childTnLst>
                                    <p:set>
                                      <p:cBhvr>
                                        <p:cTn id="127" dur="1" fill="hold">
                                          <p:stCondLst>
                                            <p:cond delay="0"/>
                                          </p:stCondLst>
                                        </p:cTn>
                                        <p:tgtEl>
                                          <p:spTgt spid="251"/>
                                        </p:tgtEl>
                                        <p:attrNameLst>
                                          <p:attrName>style.visibility</p:attrName>
                                        </p:attrNameLst>
                                      </p:cBhvr>
                                      <p:to>
                                        <p:strVal val="visible"/>
                                      </p:to>
                                    </p:set>
                                    <p:animEffect transition="in" filter="fade">
                                      <p:cBhvr>
                                        <p:cTn id="128" dur="1000"/>
                                        <p:tgtEl>
                                          <p:spTgt spid="251"/>
                                        </p:tgtEl>
                                      </p:cBhvr>
                                    </p:animEffect>
                                  </p:childTnLst>
                                </p:cTn>
                              </p:par>
                              <p:par>
                                <p:cTn id="129" presetID="10" presetClass="entr" presetSubtype="0" fill="hold" grpId="0" nodeType="withEffect">
                                  <p:stCondLst>
                                    <p:cond delay="0"/>
                                  </p:stCondLst>
                                  <p:childTnLst>
                                    <p:set>
                                      <p:cBhvr>
                                        <p:cTn id="130" dur="1" fill="hold">
                                          <p:stCondLst>
                                            <p:cond delay="0"/>
                                          </p:stCondLst>
                                        </p:cTn>
                                        <p:tgtEl>
                                          <p:spTgt spid="252"/>
                                        </p:tgtEl>
                                        <p:attrNameLst>
                                          <p:attrName>style.visibility</p:attrName>
                                        </p:attrNameLst>
                                      </p:cBhvr>
                                      <p:to>
                                        <p:strVal val="visible"/>
                                      </p:to>
                                    </p:set>
                                    <p:animEffect transition="in" filter="fade">
                                      <p:cBhvr>
                                        <p:cTn id="131" dur="1000"/>
                                        <p:tgtEl>
                                          <p:spTgt spid="252"/>
                                        </p:tgtEl>
                                      </p:cBhvr>
                                    </p:animEffect>
                                  </p:childTnLst>
                                </p:cTn>
                              </p:par>
                              <p:par>
                                <p:cTn id="132" presetID="10" presetClass="entr" presetSubtype="0" fill="hold" nodeType="withEffect">
                                  <p:stCondLst>
                                    <p:cond delay="0"/>
                                  </p:stCondLst>
                                  <p:childTnLst>
                                    <p:set>
                                      <p:cBhvr>
                                        <p:cTn id="133" dur="1" fill="hold">
                                          <p:stCondLst>
                                            <p:cond delay="0"/>
                                          </p:stCondLst>
                                        </p:cTn>
                                        <p:tgtEl>
                                          <p:spTgt spid="1026"/>
                                        </p:tgtEl>
                                        <p:attrNameLst>
                                          <p:attrName>style.visibility</p:attrName>
                                        </p:attrNameLst>
                                      </p:cBhvr>
                                      <p:to>
                                        <p:strVal val="visible"/>
                                      </p:to>
                                    </p:set>
                                    <p:animEffect transition="in" filter="fade">
                                      <p:cBhvr>
                                        <p:cTn id="134" dur="1000"/>
                                        <p:tgtEl>
                                          <p:spTgt spid="10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161" grpId="0"/>
      <p:bldP spid="249" grpId="0"/>
      <p:bldP spid="252"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e 11"/>
          <p:cNvGrpSpPr>
            <a:grpSpLocks/>
          </p:cNvGrpSpPr>
          <p:nvPr/>
        </p:nvGrpSpPr>
        <p:grpSpPr bwMode="auto">
          <a:xfrm>
            <a:off x="0" y="0"/>
            <a:ext cx="1247775" cy="6944497"/>
            <a:chOff x="0" y="0"/>
            <a:chExt cx="1247775" cy="6944498"/>
          </a:xfrm>
        </p:grpSpPr>
        <p:sp>
          <p:nvSpPr>
            <p:cNvPr id="9" name="Rectangle 8"/>
            <p:cNvSpPr/>
            <p:nvPr/>
          </p:nvSpPr>
          <p:spPr>
            <a:xfrm>
              <a:off x="0" y="0"/>
              <a:ext cx="923925" cy="6858001"/>
            </a:xfrm>
            <a:prstGeom prst="rect">
              <a:avLst/>
            </a:prstGeom>
            <a:solidFill>
              <a:srgbClr val="D967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a:p>
          </p:txBody>
        </p:sp>
        <p:sp>
          <p:nvSpPr>
            <p:cNvPr id="10" name="Ellipse 9"/>
            <p:cNvSpPr/>
            <p:nvPr/>
          </p:nvSpPr>
          <p:spPr>
            <a:xfrm>
              <a:off x="600075" y="86497"/>
              <a:ext cx="647700" cy="685800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grpSp>
      <p:sp>
        <p:nvSpPr>
          <p:cNvPr id="2" name="Espace réservé du numéro de diapositive 1"/>
          <p:cNvSpPr>
            <a:spLocks noGrp="1"/>
          </p:cNvSpPr>
          <p:nvPr>
            <p:ph type="sldNum" sz="quarter" idx="12"/>
          </p:nvPr>
        </p:nvSpPr>
        <p:spPr/>
        <p:txBody>
          <a:bodyPr/>
          <a:lstStyle/>
          <a:p>
            <a:pPr>
              <a:defRPr/>
            </a:pPr>
            <a:fld id="{37375A0F-3D76-46FF-8FFF-041BEE054A93}" type="slidenum">
              <a:rPr lang="fr-FR" smtClean="0"/>
              <a:pPr>
                <a:defRPr/>
              </a:pPr>
              <a:t>19</a:t>
            </a:fld>
            <a:endParaRPr lang="fr-FR"/>
          </a:p>
        </p:txBody>
      </p:sp>
      <p:sp>
        <p:nvSpPr>
          <p:cNvPr id="3" name="ZoneTexte 2"/>
          <p:cNvSpPr txBox="1">
            <a:spLocks noChangeArrowheads="1"/>
          </p:cNvSpPr>
          <p:nvPr/>
        </p:nvSpPr>
        <p:spPr bwMode="auto">
          <a:xfrm>
            <a:off x="428654" y="44624"/>
            <a:ext cx="8358188" cy="1077218"/>
          </a:xfrm>
          <a:prstGeom prst="rect">
            <a:avLst/>
          </a:prstGeom>
          <a:noFill/>
          <a:ln w="9525">
            <a:noFill/>
            <a:miter lim="800000"/>
            <a:headEnd/>
            <a:tailEnd/>
          </a:ln>
        </p:spPr>
        <p:txBody>
          <a:bodyPr>
            <a:spAutoFit/>
          </a:bodyPr>
          <a:lstStyle/>
          <a:p>
            <a:pPr algn="ctr"/>
            <a:r>
              <a:rPr lang="fr-FR" sz="3200" b="1" dirty="0">
                <a:ln>
                  <a:solidFill>
                    <a:sysClr val="windowText" lastClr="000000"/>
                  </a:solidFill>
                </a:ln>
                <a:solidFill>
                  <a:srgbClr val="C00000"/>
                </a:solidFill>
                <a:latin typeface="Segoe Print" pitchFamily="2" charset="0"/>
              </a:rPr>
              <a:t>Mon composteur </a:t>
            </a:r>
          </a:p>
          <a:p>
            <a:pPr algn="ctr"/>
            <a:r>
              <a:rPr lang="fr-FR" sz="3200" b="1" dirty="0">
                <a:ln>
                  <a:solidFill>
                    <a:sysClr val="windowText" lastClr="000000"/>
                  </a:solidFill>
                </a:ln>
                <a:solidFill>
                  <a:srgbClr val="C00000"/>
                </a:solidFill>
                <a:latin typeface="Segoe Print" pitchFamily="2" charset="0"/>
              </a:rPr>
              <a:t>et son environnement</a:t>
            </a:r>
          </a:p>
        </p:txBody>
      </p:sp>
      <p:sp>
        <p:nvSpPr>
          <p:cNvPr id="4" name="ZoneTexte 3"/>
          <p:cNvSpPr txBox="1"/>
          <p:nvPr/>
        </p:nvSpPr>
        <p:spPr>
          <a:xfrm>
            <a:off x="2352689" y="1105682"/>
            <a:ext cx="4438622" cy="461665"/>
          </a:xfrm>
          <a:prstGeom prst="rect">
            <a:avLst/>
          </a:prstGeom>
          <a:noFill/>
        </p:spPr>
        <p:txBody>
          <a:bodyPr wrap="square">
            <a:spAutoFit/>
          </a:bodyPr>
          <a:lstStyle/>
          <a:p>
            <a:pPr algn="ctr" fontAlgn="auto">
              <a:spcBef>
                <a:spcPts val="0"/>
              </a:spcBef>
              <a:spcAft>
                <a:spcPts val="0"/>
              </a:spcAft>
              <a:defRPr/>
            </a:pPr>
            <a:r>
              <a:rPr lang="fr-FR" sz="2400" dirty="0">
                <a:ln>
                  <a:solidFill>
                    <a:sysClr val="windowText" lastClr="000000"/>
                  </a:solidFill>
                </a:ln>
                <a:solidFill>
                  <a:schemeClr val="accent6">
                    <a:lumMod val="75000"/>
                  </a:schemeClr>
                </a:solidFill>
                <a:latin typeface="Segoe Print" pitchFamily="2" charset="0"/>
                <a:cs typeface="+mn-cs"/>
              </a:rPr>
              <a:t>Recette du purin d’orties</a:t>
            </a:r>
          </a:p>
        </p:txBody>
      </p:sp>
      <p:sp>
        <p:nvSpPr>
          <p:cNvPr id="115" name="ZoneTexte 114"/>
          <p:cNvSpPr txBox="1">
            <a:spLocks noChangeArrowheads="1"/>
          </p:cNvSpPr>
          <p:nvPr/>
        </p:nvSpPr>
        <p:spPr bwMode="auto">
          <a:xfrm>
            <a:off x="508945" y="1247582"/>
            <a:ext cx="8635055" cy="5632311"/>
          </a:xfrm>
          <a:prstGeom prst="rect">
            <a:avLst/>
          </a:prstGeom>
          <a:noFill/>
          <a:ln w="9525">
            <a:noFill/>
            <a:miter lim="800000"/>
            <a:headEnd/>
            <a:tailEnd/>
          </a:ln>
        </p:spPr>
        <p:txBody>
          <a:bodyPr wrap="square">
            <a:spAutoFit/>
          </a:bodyPr>
          <a:lstStyle/>
          <a:p>
            <a:pPr marL="228600" indent="36513">
              <a:buAutoNum type="arabicParenR"/>
            </a:pPr>
            <a:endParaRPr lang="fr-FR" sz="1500" dirty="0">
              <a:latin typeface="Comic Sans MS" pitchFamily="66" charset="0"/>
            </a:endParaRPr>
          </a:p>
          <a:p>
            <a:pPr marL="228600" indent="36513">
              <a:buAutoNum type="arabicParenR"/>
            </a:pPr>
            <a:r>
              <a:rPr lang="fr-FR" sz="1500" dirty="0">
                <a:latin typeface="Comic Sans MS" pitchFamily="66" charset="0"/>
              </a:rPr>
              <a:t> Cueillez les parties aériennes des orties qui ne sont pas encore </a:t>
            </a:r>
          </a:p>
          <a:p>
            <a:pPr marL="228600" indent="36513"/>
            <a:r>
              <a:rPr lang="fr-FR" sz="1500" dirty="0">
                <a:latin typeface="Comic Sans MS" pitchFamily="66" charset="0"/>
              </a:rPr>
              <a:t>montées à graines (fin mai, début juin). </a:t>
            </a:r>
            <a:br>
              <a:rPr lang="fr-FR" sz="1500" dirty="0">
                <a:latin typeface="Comic Sans MS" pitchFamily="66" charset="0"/>
              </a:rPr>
            </a:br>
            <a:endParaRPr lang="fr-FR" sz="1500" dirty="0">
              <a:latin typeface="Comic Sans MS" pitchFamily="66" charset="0"/>
            </a:endParaRPr>
          </a:p>
          <a:p>
            <a:pPr marL="228600" indent="36513"/>
            <a:br>
              <a:rPr lang="fr-FR" sz="1500" dirty="0">
                <a:latin typeface="Comic Sans MS" pitchFamily="66" charset="0"/>
              </a:rPr>
            </a:br>
            <a:r>
              <a:rPr lang="fr-FR" sz="1500" dirty="0">
                <a:latin typeface="Comic Sans MS" pitchFamily="66" charset="0"/>
              </a:rPr>
              <a:t>2) Hachez grossièrement cette récolte et mettez-la à macérer </a:t>
            </a:r>
          </a:p>
          <a:p>
            <a:pPr marL="228600" indent="36513"/>
            <a:r>
              <a:rPr lang="fr-FR" sz="1500" dirty="0">
                <a:latin typeface="Comic Sans MS" pitchFamily="66" charset="0"/>
              </a:rPr>
              <a:t>dans un bac en plastique. Le dosage est de </a:t>
            </a:r>
            <a:r>
              <a:rPr lang="fr-FR" sz="1500" b="1" dirty="0">
                <a:latin typeface="Comic Sans MS" pitchFamily="66" charset="0"/>
              </a:rPr>
              <a:t>10 litres d'eau</a:t>
            </a:r>
            <a:r>
              <a:rPr lang="fr-FR" sz="1500" dirty="0">
                <a:latin typeface="Comic Sans MS" pitchFamily="66" charset="0"/>
              </a:rPr>
              <a:t> </a:t>
            </a:r>
            <a:r>
              <a:rPr lang="fr-FR" sz="1500" b="1" dirty="0">
                <a:latin typeface="Comic Sans MS" pitchFamily="66" charset="0"/>
              </a:rPr>
              <a:t>pour un kilo d'orties fraîches hachées</a:t>
            </a:r>
            <a:r>
              <a:rPr lang="fr-FR" sz="1500" dirty="0">
                <a:latin typeface="Comic Sans MS" pitchFamily="66" charset="0"/>
              </a:rPr>
              <a:t>. </a:t>
            </a:r>
            <a:br>
              <a:rPr lang="fr-FR" sz="1500" dirty="0">
                <a:latin typeface="Comic Sans MS" pitchFamily="66" charset="0"/>
              </a:rPr>
            </a:br>
            <a:br>
              <a:rPr lang="fr-FR" sz="1500" dirty="0">
                <a:latin typeface="Comic Sans MS" pitchFamily="66" charset="0"/>
              </a:rPr>
            </a:br>
            <a:r>
              <a:rPr lang="fr-FR" sz="1500" dirty="0">
                <a:latin typeface="Comic Sans MS" pitchFamily="66" charset="0"/>
              </a:rPr>
              <a:t>			3) Couvrez le bac et laissez macérer </a:t>
            </a:r>
            <a:r>
              <a:rPr lang="fr-FR" sz="1500" b="1" dirty="0">
                <a:latin typeface="Comic Sans MS" pitchFamily="66" charset="0"/>
              </a:rPr>
              <a:t>une quinzaine de jours</a:t>
            </a:r>
            <a:r>
              <a:rPr lang="fr-FR" sz="1500" dirty="0">
                <a:latin typeface="Comic Sans MS" pitchFamily="66" charset="0"/>
              </a:rPr>
              <a:t>, en   </a:t>
            </a:r>
          </a:p>
          <a:p>
            <a:pPr marL="228600" indent="36513"/>
            <a:r>
              <a:rPr lang="fr-FR" sz="1500" dirty="0">
                <a:latin typeface="Comic Sans MS" pitchFamily="66" charset="0"/>
              </a:rPr>
              <a:t>                                                    mélangeant la préparation tous les 2 jours. </a:t>
            </a:r>
            <a:br>
              <a:rPr lang="fr-FR" sz="1500" dirty="0">
                <a:latin typeface="Comic Sans MS" pitchFamily="66" charset="0"/>
              </a:rPr>
            </a:br>
            <a:r>
              <a:rPr lang="fr-FR" sz="1500" dirty="0">
                <a:latin typeface="Comic Sans MS" pitchFamily="66" charset="0"/>
              </a:rPr>
              <a:t>			</a:t>
            </a:r>
            <a:br>
              <a:rPr lang="fr-FR" sz="1500" dirty="0">
                <a:latin typeface="Comic Sans MS" pitchFamily="66" charset="0"/>
              </a:rPr>
            </a:br>
            <a:r>
              <a:rPr lang="fr-FR" sz="1500" dirty="0">
                <a:latin typeface="Comic Sans MS" pitchFamily="66" charset="0"/>
              </a:rPr>
              <a:t>                                               </a:t>
            </a:r>
          </a:p>
          <a:p>
            <a:pPr marL="228600" indent="36513"/>
            <a:r>
              <a:rPr lang="fr-FR" sz="1500" dirty="0">
                <a:latin typeface="Comic Sans MS" pitchFamily="66" charset="0"/>
              </a:rPr>
              <a:t>                                                   4) Filtrez le purin avant de l’utiliser. </a:t>
            </a:r>
            <a:br>
              <a:rPr lang="fr-FR" sz="1500" dirty="0">
                <a:latin typeface="Comic Sans MS" pitchFamily="66" charset="0"/>
              </a:rPr>
            </a:br>
            <a:r>
              <a:rPr lang="fr-FR" sz="1500" dirty="0">
                <a:latin typeface="Comic Sans MS" pitchFamily="66" charset="0"/>
              </a:rPr>
              <a:t>                                                    Un purin d'ortie bien filtré se conserve quelques semaines </a:t>
            </a:r>
            <a:r>
              <a:rPr lang="fr-FR" sz="1500" b="1" dirty="0">
                <a:latin typeface="Comic Sans MS" pitchFamily="66" charset="0"/>
              </a:rPr>
              <a:t>dans un récipient hermétique, à l'abri de la lumière et à une température de 18-20°</a:t>
            </a:r>
            <a:r>
              <a:rPr lang="fr-FR" sz="1500" dirty="0">
                <a:latin typeface="Comic Sans MS" pitchFamily="66" charset="0"/>
              </a:rPr>
              <a:t>. </a:t>
            </a:r>
          </a:p>
          <a:p>
            <a:pPr marL="228600" indent="-228600" algn="ctr"/>
            <a:endParaRPr lang="fr-FR" sz="1500" dirty="0">
              <a:latin typeface="Comic Sans MS" pitchFamily="66" charset="0"/>
            </a:endParaRPr>
          </a:p>
          <a:p>
            <a:pPr marL="228600" indent="-228600" algn="ctr"/>
            <a:r>
              <a:rPr lang="fr-FR" sz="1500" b="1" dirty="0">
                <a:latin typeface="Comic Sans MS" pitchFamily="66" charset="0"/>
              </a:rPr>
              <a:t>Pur</a:t>
            </a:r>
            <a:r>
              <a:rPr lang="fr-FR" sz="1500" dirty="0">
                <a:latin typeface="Comic Sans MS" pitchFamily="66" charset="0"/>
              </a:rPr>
              <a:t>, il vous servira d’</a:t>
            </a:r>
            <a:r>
              <a:rPr lang="fr-FR" sz="1500" b="1" dirty="0">
                <a:latin typeface="Comic Sans MS" pitchFamily="66" charset="0"/>
              </a:rPr>
              <a:t>activateur</a:t>
            </a:r>
            <a:r>
              <a:rPr lang="fr-FR" sz="1500" dirty="0">
                <a:latin typeface="Comic Sans MS" pitchFamily="66" charset="0"/>
              </a:rPr>
              <a:t> en aspergeant vos déchets avec et en arrosant votre tas lorsque vous le trouvez trop sec. Le </a:t>
            </a:r>
            <a:r>
              <a:rPr lang="fr-FR" sz="1500" b="1" dirty="0">
                <a:latin typeface="Comic Sans MS" pitchFamily="66" charset="0"/>
              </a:rPr>
              <a:t>filtrat</a:t>
            </a:r>
            <a:r>
              <a:rPr lang="fr-FR" sz="1500" dirty="0">
                <a:latin typeface="Comic Sans MS" pitchFamily="66" charset="0"/>
              </a:rPr>
              <a:t> peut aussi être mis au compost comme activateur.</a:t>
            </a:r>
          </a:p>
          <a:p>
            <a:pPr marL="228600" indent="-228600" algn="ctr"/>
            <a:r>
              <a:rPr lang="fr-FR" sz="1500" b="1" dirty="0">
                <a:latin typeface="Comic Sans MS" pitchFamily="66" charset="0"/>
              </a:rPr>
              <a:t>Dilué à 10 ou 20%</a:t>
            </a:r>
            <a:r>
              <a:rPr lang="fr-FR" sz="1500" dirty="0">
                <a:latin typeface="Comic Sans MS" pitchFamily="66" charset="0"/>
              </a:rPr>
              <a:t>, il offre un </a:t>
            </a:r>
            <a:r>
              <a:rPr lang="fr-FR" sz="1500" b="1" dirty="0">
                <a:latin typeface="Comic Sans MS" pitchFamily="66" charset="0"/>
              </a:rPr>
              <a:t>engrais naturel</a:t>
            </a:r>
            <a:r>
              <a:rPr lang="fr-FR" sz="1500" dirty="0">
                <a:latin typeface="Comic Sans MS" pitchFamily="66" charset="0"/>
              </a:rPr>
              <a:t> riche en azote, potasse et oligo-éléments. Il stimule la croissance des plantes et les renforce contre certaines maladies. </a:t>
            </a:r>
            <a:br>
              <a:rPr lang="fr-FR" sz="1500" dirty="0">
                <a:latin typeface="Comic Sans MS" pitchFamily="66" charset="0"/>
              </a:rPr>
            </a:br>
            <a:r>
              <a:rPr lang="fr-FR" sz="1500" b="1" dirty="0">
                <a:latin typeface="Comic Sans MS" pitchFamily="66" charset="0"/>
              </a:rPr>
              <a:t>Dilué à 5%, </a:t>
            </a:r>
            <a:r>
              <a:rPr lang="fr-FR" sz="1500" dirty="0">
                <a:latin typeface="Comic Sans MS" pitchFamily="66" charset="0"/>
              </a:rPr>
              <a:t>il est </a:t>
            </a:r>
            <a:r>
              <a:rPr lang="fr-FR" sz="1500" b="1" dirty="0">
                <a:latin typeface="Comic Sans MS" pitchFamily="66" charset="0"/>
              </a:rPr>
              <a:t>antiparasitaire</a:t>
            </a:r>
            <a:r>
              <a:rPr lang="fr-FR" sz="1500" dirty="0">
                <a:latin typeface="Comic Sans MS" pitchFamily="66" charset="0"/>
              </a:rPr>
              <a:t> : il s’utilise en pulvérisation fine sur les feuilles principalement contre les pucerons. </a:t>
            </a:r>
          </a:p>
        </p:txBody>
      </p:sp>
      <p:pic>
        <p:nvPicPr>
          <p:cNvPr id="1026" name="Picture 2"/>
          <p:cNvPicPr>
            <a:picLocks noChangeAspect="1" noChangeArrowheads="1"/>
          </p:cNvPicPr>
          <p:nvPr/>
        </p:nvPicPr>
        <p:blipFill>
          <a:blip r:embed="rId3" cstate="print"/>
          <a:srcRect/>
          <a:stretch>
            <a:fillRect/>
          </a:stretch>
        </p:blipFill>
        <p:spPr bwMode="auto">
          <a:xfrm>
            <a:off x="6877340" y="1241912"/>
            <a:ext cx="1838006" cy="1379729"/>
          </a:xfrm>
          <a:prstGeom prst="rect">
            <a:avLst/>
          </a:prstGeom>
          <a:ln>
            <a:noFill/>
          </a:ln>
          <a:effectLst>
            <a:softEdge rad="112500"/>
          </a:effectLst>
        </p:spPr>
      </p:pic>
      <p:pic>
        <p:nvPicPr>
          <p:cNvPr id="1027" name="Picture 3"/>
          <p:cNvPicPr>
            <a:picLocks noChangeAspect="1" noChangeArrowheads="1"/>
          </p:cNvPicPr>
          <p:nvPr/>
        </p:nvPicPr>
        <p:blipFill>
          <a:blip r:embed="rId4" cstate="print"/>
          <a:srcRect/>
          <a:stretch>
            <a:fillRect/>
          </a:stretch>
        </p:blipFill>
        <p:spPr bwMode="auto">
          <a:xfrm>
            <a:off x="1237888" y="3143248"/>
            <a:ext cx="1617823" cy="1214446"/>
          </a:xfrm>
          <a:prstGeom prst="rect">
            <a:avLst/>
          </a:prstGeom>
          <a:ln>
            <a:noFill/>
          </a:ln>
          <a:effectLst>
            <a:softEdge rad="112500"/>
          </a:effectLst>
        </p:spPr>
      </p:pic>
    </p:spTree>
    <p:extLst>
      <p:ext uri="{BB962C8B-B14F-4D97-AF65-F5344CB8AC3E}">
        <p14:creationId xmlns:p14="http://schemas.microsoft.com/office/powerpoint/2010/main" val="42193148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1000"/>
                                        <p:tgtEl>
                                          <p:spTgt spid="4"/>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15"/>
                                        </p:tgtEl>
                                        <p:attrNameLst>
                                          <p:attrName>style.visibility</p:attrName>
                                        </p:attrNameLst>
                                      </p:cBhvr>
                                      <p:to>
                                        <p:strVal val="visible"/>
                                      </p:to>
                                    </p:set>
                                    <p:animEffect transition="in" filter="fade">
                                      <p:cBhvr>
                                        <p:cTn id="13" dur="1000"/>
                                        <p:tgtEl>
                                          <p:spTgt spid="115"/>
                                        </p:tgtEl>
                                      </p:cBhvr>
                                    </p:animEffect>
                                  </p:childTnLst>
                                </p:cTn>
                              </p:par>
                              <p:par>
                                <p:cTn id="14" presetID="10" presetClass="entr" presetSubtype="0" fill="hold" nodeType="withEffect">
                                  <p:stCondLst>
                                    <p:cond delay="0"/>
                                  </p:stCondLst>
                                  <p:childTnLst>
                                    <p:set>
                                      <p:cBhvr>
                                        <p:cTn id="15" dur="1" fill="hold">
                                          <p:stCondLst>
                                            <p:cond delay="0"/>
                                          </p:stCondLst>
                                        </p:cTn>
                                        <p:tgtEl>
                                          <p:spTgt spid="1026"/>
                                        </p:tgtEl>
                                        <p:attrNameLst>
                                          <p:attrName>style.visibility</p:attrName>
                                        </p:attrNameLst>
                                      </p:cBhvr>
                                      <p:to>
                                        <p:strVal val="visible"/>
                                      </p:to>
                                    </p:set>
                                    <p:animEffect transition="in" filter="fade">
                                      <p:cBhvr>
                                        <p:cTn id="16" dur="1000"/>
                                        <p:tgtEl>
                                          <p:spTgt spid="1026"/>
                                        </p:tgtEl>
                                      </p:cBhvr>
                                    </p:animEffect>
                                  </p:childTnLst>
                                </p:cTn>
                              </p:par>
                              <p:par>
                                <p:cTn id="17" presetID="10" presetClass="entr" presetSubtype="0" fill="hold" nodeType="withEffect">
                                  <p:stCondLst>
                                    <p:cond delay="0"/>
                                  </p:stCondLst>
                                  <p:childTnLst>
                                    <p:set>
                                      <p:cBhvr>
                                        <p:cTn id="18" dur="1" fill="hold">
                                          <p:stCondLst>
                                            <p:cond delay="0"/>
                                          </p:stCondLst>
                                        </p:cTn>
                                        <p:tgtEl>
                                          <p:spTgt spid="1027"/>
                                        </p:tgtEl>
                                        <p:attrNameLst>
                                          <p:attrName>style.visibility</p:attrName>
                                        </p:attrNameLst>
                                      </p:cBhvr>
                                      <p:to>
                                        <p:strVal val="visible"/>
                                      </p:to>
                                    </p:set>
                                    <p:animEffect transition="in" filter="fade">
                                      <p:cBhvr>
                                        <p:cTn id="19" dur="1000"/>
                                        <p:tgtEl>
                                          <p:spTgt spid="10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115"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e 11"/>
          <p:cNvGrpSpPr>
            <a:grpSpLocks/>
          </p:cNvGrpSpPr>
          <p:nvPr/>
        </p:nvGrpSpPr>
        <p:grpSpPr bwMode="auto">
          <a:xfrm>
            <a:off x="0" y="0"/>
            <a:ext cx="1247775" cy="6944497"/>
            <a:chOff x="0" y="0"/>
            <a:chExt cx="1247775" cy="6944498"/>
          </a:xfrm>
        </p:grpSpPr>
        <p:sp>
          <p:nvSpPr>
            <p:cNvPr id="12" name="Rectangle 11"/>
            <p:cNvSpPr/>
            <p:nvPr/>
          </p:nvSpPr>
          <p:spPr>
            <a:xfrm>
              <a:off x="0" y="0"/>
              <a:ext cx="923925" cy="6858001"/>
            </a:xfrm>
            <a:prstGeom prst="rect">
              <a:avLst/>
            </a:prstGeom>
            <a:solidFill>
              <a:srgbClr val="D967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a:p>
          </p:txBody>
        </p:sp>
        <p:sp>
          <p:nvSpPr>
            <p:cNvPr id="13" name="Ellipse 12"/>
            <p:cNvSpPr/>
            <p:nvPr/>
          </p:nvSpPr>
          <p:spPr>
            <a:xfrm>
              <a:off x="600075" y="86497"/>
              <a:ext cx="647700" cy="685800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grpSp>
      <p:pic>
        <p:nvPicPr>
          <p:cNvPr id="15" name="Image 14"/>
          <p:cNvPicPr>
            <a:picLocks noChangeAspect="1"/>
          </p:cNvPicPr>
          <p:nvPr/>
        </p:nvPicPr>
        <p:blipFill rotWithShape="1">
          <a:blip r:embed="rId3" cstate="email">
            <a:extLst>
              <a:ext uri="{28A0092B-C50C-407E-A947-70E740481C1C}">
                <a14:useLocalDpi xmlns:a14="http://schemas.microsoft.com/office/drawing/2010/main"/>
              </a:ext>
            </a:extLst>
          </a:blip>
          <a:srcRect b="18289"/>
          <a:stretch/>
        </p:blipFill>
        <p:spPr>
          <a:xfrm>
            <a:off x="0" y="1"/>
            <a:ext cx="1247775" cy="526131"/>
          </a:xfrm>
          <a:prstGeom prst="rect">
            <a:avLst/>
          </a:prstGeom>
        </p:spPr>
      </p:pic>
      <p:sp>
        <p:nvSpPr>
          <p:cNvPr id="5" name="Rectangle 25"/>
          <p:cNvSpPr>
            <a:spLocks noChangeArrowheads="1"/>
          </p:cNvSpPr>
          <p:nvPr/>
        </p:nvSpPr>
        <p:spPr bwMode="auto">
          <a:xfrm>
            <a:off x="2375942" y="6215063"/>
            <a:ext cx="5072063" cy="338137"/>
          </a:xfrm>
          <a:prstGeom prst="rect">
            <a:avLst/>
          </a:prstGeom>
          <a:noFill/>
          <a:ln w="9525">
            <a:noFill/>
            <a:miter lim="800000"/>
            <a:headEnd/>
            <a:tailEnd/>
          </a:ln>
          <a:effectLst/>
        </p:spPr>
        <p:txBody>
          <a:bodyPr lIns="91410" tIns="45706" rIns="91410" bIns="45706">
            <a:spAutoFit/>
          </a:bodyPr>
          <a:lstStyle/>
          <a:p>
            <a:pPr algn="ctr" fontAlgn="auto">
              <a:spcBef>
                <a:spcPct val="50000"/>
              </a:spcBef>
              <a:spcAft>
                <a:spcPts val="0"/>
              </a:spcAft>
              <a:defRPr/>
            </a:pPr>
            <a:r>
              <a:rPr lang="fr-FR" sz="1600" dirty="0">
                <a:effectLst>
                  <a:outerShdw blurRad="38100" dist="38100" dir="2700000" algn="tl">
                    <a:srgbClr val="000000">
                      <a:alpha val="43137"/>
                    </a:srgbClr>
                  </a:outerShdw>
                </a:effectLst>
                <a:latin typeface="Comic Sans MS" pitchFamily="66" charset="0"/>
                <a:cs typeface="+mn-cs"/>
              </a:rPr>
              <a:t>  Compétence collecte et traitement des déchets </a:t>
            </a:r>
          </a:p>
        </p:txBody>
      </p:sp>
      <p:sp>
        <p:nvSpPr>
          <p:cNvPr id="6" name="ZoneTexte 5"/>
          <p:cNvSpPr txBox="1">
            <a:spLocks noChangeArrowheads="1"/>
          </p:cNvSpPr>
          <p:nvPr/>
        </p:nvSpPr>
        <p:spPr bwMode="auto">
          <a:xfrm>
            <a:off x="923925" y="128984"/>
            <a:ext cx="7286625" cy="584200"/>
          </a:xfrm>
          <a:prstGeom prst="rect">
            <a:avLst/>
          </a:prstGeom>
          <a:noFill/>
          <a:ln w="9525">
            <a:noFill/>
            <a:miter lim="800000"/>
            <a:headEnd/>
            <a:tailEnd/>
          </a:ln>
        </p:spPr>
        <p:txBody>
          <a:bodyPr>
            <a:spAutoFit/>
          </a:bodyPr>
          <a:lstStyle/>
          <a:p>
            <a:pPr algn="ctr"/>
            <a:r>
              <a:rPr lang="fr-FR" sz="3200" b="1" dirty="0">
                <a:ln>
                  <a:solidFill>
                    <a:sysClr val="windowText" lastClr="000000"/>
                  </a:solidFill>
                </a:ln>
                <a:solidFill>
                  <a:srgbClr val="C00000"/>
                </a:solidFill>
                <a:latin typeface="Segoe Print" pitchFamily="2" charset="0"/>
              </a:rPr>
              <a:t>Qui s’occupe de nos déchets ?</a:t>
            </a:r>
          </a:p>
        </p:txBody>
      </p:sp>
      <p:grpSp>
        <p:nvGrpSpPr>
          <p:cNvPr id="3" name="Groupe 23"/>
          <p:cNvGrpSpPr>
            <a:grpSpLocks noChangeAspect="1"/>
          </p:cNvGrpSpPr>
          <p:nvPr/>
        </p:nvGrpSpPr>
        <p:grpSpPr bwMode="auto">
          <a:xfrm>
            <a:off x="369306" y="3571110"/>
            <a:ext cx="3000375" cy="2071688"/>
            <a:chOff x="2276775" y="2269700"/>
            <a:chExt cx="3864813" cy="2668724"/>
          </a:xfrm>
        </p:grpSpPr>
        <p:pic>
          <p:nvPicPr>
            <p:cNvPr id="5129" name="Picture 1" descr="C:\Users\FOURCHES-M\AppData\Local\Microsoft\Windows\Temporary Internet Files\Content.IE5\WG45I7E2\MC900078775[1].wmf"/>
            <p:cNvPicPr>
              <a:picLocks noChangeAspect="1" noChangeArrowheads="1"/>
            </p:cNvPicPr>
            <p:nvPr/>
          </p:nvPicPr>
          <p:blipFill>
            <a:blip r:embed="rId4" cstate="print"/>
            <a:srcRect/>
            <a:stretch>
              <a:fillRect/>
            </a:stretch>
          </p:blipFill>
          <p:spPr bwMode="auto">
            <a:xfrm>
              <a:off x="2276775" y="2269700"/>
              <a:ext cx="3864812" cy="2668724"/>
            </a:xfrm>
            <a:prstGeom prst="rect">
              <a:avLst/>
            </a:prstGeom>
            <a:noFill/>
            <a:ln w="9525">
              <a:noFill/>
              <a:miter lim="800000"/>
              <a:headEnd/>
              <a:tailEnd/>
            </a:ln>
          </p:spPr>
        </p:pic>
        <p:sp>
          <p:nvSpPr>
            <p:cNvPr id="23" name="ZoneTexte 22"/>
            <p:cNvSpPr txBox="1"/>
            <p:nvPr/>
          </p:nvSpPr>
          <p:spPr>
            <a:xfrm>
              <a:off x="3462802" y="2521235"/>
              <a:ext cx="2678786" cy="1406959"/>
            </a:xfrm>
            <a:prstGeom prst="rect">
              <a:avLst/>
            </a:prstGeom>
            <a:noFill/>
          </p:spPr>
          <p:txBody>
            <a:bodyPr>
              <a:spAutoFit/>
            </a:bodyPr>
            <a:lstStyle/>
            <a:p>
              <a:pPr algn="ctr" fontAlgn="auto">
                <a:spcBef>
                  <a:spcPts val="0"/>
                </a:spcBef>
                <a:spcAft>
                  <a:spcPts val="0"/>
                </a:spcAft>
                <a:defRPr/>
              </a:pPr>
              <a:endParaRPr lang="fr-FR" sz="700" dirty="0">
                <a:solidFill>
                  <a:schemeClr val="accent2">
                    <a:lumMod val="75000"/>
                  </a:schemeClr>
                </a:solidFill>
                <a:effectLst>
                  <a:outerShdw blurRad="38100" dist="38100" dir="2700000" algn="tl">
                    <a:srgbClr val="C0C0C0"/>
                  </a:outerShdw>
                </a:effectLst>
                <a:latin typeface="Comic Sans MS" pitchFamily="66" charset="0"/>
                <a:cs typeface="+mn-cs"/>
              </a:endParaRPr>
            </a:p>
            <a:p>
              <a:pPr algn="ctr" fontAlgn="auto">
                <a:spcBef>
                  <a:spcPts val="0"/>
                </a:spcBef>
                <a:spcAft>
                  <a:spcPts val="0"/>
                </a:spcAft>
                <a:defRPr/>
              </a:pPr>
              <a:r>
                <a:rPr lang="fr-FR" sz="1400" b="1" dirty="0">
                  <a:solidFill>
                    <a:schemeClr val="accent2">
                      <a:lumMod val="75000"/>
                    </a:schemeClr>
                  </a:solidFill>
                  <a:effectLst>
                    <a:outerShdw blurRad="38100" dist="38100" dir="2700000" algn="tl">
                      <a:srgbClr val="C0C0C0"/>
                    </a:outerShdw>
                  </a:effectLst>
                  <a:latin typeface="Comic Sans MS" pitchFamily="66" charset="0"/>
                  <a:cs typeface="+mn-cs"/>
                </a:rPr>
                <a:t>Limoges Métropole</a:t>
              </a:r>
            </a:p>
            <a:p>
              <a:pPr algn="ctr" fontAlgn="auto">
                <a:spcBef>
                  <a:spcPts val="0"/>
                </a:spcBef>
                <a:spcAft>
                  <a:spcPts val="0"/>
                </a:spcAft>
                <a:defRPr/>
              </a:pPr>
              <a:endParaRPr lang="fr-FR" sz="1100" dirty="0">
                <a:effectLst>
                  <a:outerShdw blurRad="38100" dist="38100" dir="2700000" algn="tl">
                    <a:srgbClr val="C0C0C0"/>
                  </a:outerShdw>
                </a:effectLst>
                <a:latin typeface="Comic Sans MS" pitchFamily="66" charset="0"/>
                <a:cs typeface="+mn-cs"/>
              </a:endParaRPr>
            </a:p>
            <a:p>
              <a:pPr algn="ctr" fontAlgn="auto">
                <a:spcBef>
                  <a:spcPts val="0"/>
                </a:spcBef>
                <a:spcAft>
                  <a:spcPts val="0"/>
                </a:spcAft>
                <a:defRPr/>
              </a:pPr>
              <a:r>
                <a:rPr lang="fr-FR" sz="1200" dirty="0">
                  <a:effectLst>
                    <a:outerShdw blurRad="38100" dist="38100" dir="2700000" algn="tl">
                      <a:srgbClr val="C0C0C0"/>
                    </a:outerShdw>
                  </a:effectLst>
                  <a:latin typeface="Comic Sans MS" pitchFamily="66" charset="0"/>
                  <a:cs typeface="+mn-cs"/>
                </a:rPr>
                <a:t>20 communes</a:t>
              </a:r>
            </a:p>
            <a:p>
              <a:pPr algn="ctr" fontAlgn="auto">
                <a:spcBef>
                  <a:spcPts val="0"/>
                </a:spcBef>
                <a:spcAft>
                  <a:spcPts val="0"/>
                </a:spcAft>
                <a:defRPr/>
              </a:pPr>
              <a:endParaRPr lang="fr-FR" sz="700" dirty="0">
                <a:effectLst>
                  <a:outerShdw blurRad="38100" dist="38100" dir="2700000" algn="tl">
                    <a:srgbClr val="C0C0C0"/>
                  </a:outerShdw>
                </a:effectLst>
                <a:latin typeface="Comic Sans MS" pitchFamily="66" charset="0"/>
                <a:cs typeface="+mn-cs"/>
              </a:endParaRPr>
            </a:p>
            <a:p>
              <a:pPr algn="ctr" fontAlgn="auto">
                <a:spcBef>
                  <a:spcPts val="0"/>
                </a:spcBef>
                <a:spcAft>
                  <a:spcPts val="0"/>
                </a:spcAft>
                <a:defRPr/>
              </a:pPr>
              <a:r>
                <a:rPr lang="fr-FR" sz="1200" dirty="0">
                  <a:effectLst>
                    <a:outerShdw blurRad="38100" dist="38100" dir="2700000" algn="tl">
                      <a:srgbClr val="C0C0C0"/>
                    </a:outerShdw>
                  </a:effectLst>
                  <a:latin typeface="Comic Sans MS" pitchFamily="66" charset="0"/>
                  <a:cs typeface="+mn-cs"/>
                </a:rPr>
                <a:t>207 986 habitants</a:t>
              </a:r>
              <a:endParaRPr lang="fr-FR" sz="1200" dirty="0">
                <a:latin typeface="+mn-lt"/>
                <a:cs typeface="+mn-cs"/>
              </a:endParaRPr>
            </a:p>
          </p:txBody>
        </p:sp>
      </p:grpSp>
      <p:pic>
        <p:nvPicPr>
          <p:cNvPr id="1026" name="Picture 2"/>
          <p:cNvPicPr>
            <a:picLocks noChangeAspect="1" noChangeArrowheads="1"/>
          </p:cNvPicPr>
          <p:nvPr/>
        </p:nvPicPr>
        <p:blipFill>
          <a:blip r:embed="rId5" cstate="print">
            <a:clrChange>
              <a:clrFrom>
                <a:srgbClr val="FFFFFF"/>
              </a:clrFrom>
              <a:clrTo>
                <a:srgbClr val="FFFFFF">
                  <a:alpha val="0"/>
                </a:srgbClr>
              </a:clrTo>
            </a:clrChange>
          </a:blip>
          <a:srcRect/>
          <a:stretch>
            <a:fillRect/>
          </a:stretch>
        </p:blipFill>
        <p:spPr bwMode="auto">
          <a:xfrm>
            <a:off x="2590255" y="5883275"/>
            <a:ext cx="785812" cy="474663"/>
          </a:xfrm>
          <a:prstGeom prst="rect">
            <a:avLst/>
          </a:prstGeom>
          <a:noFill/>
          <a:ln w="9525">
            <a:noFill/>
            <a:miter lim="800000"/>
            <a:headEnd/>
            <a:tailEnd/>
          </a:ln>
        </p:spPr>
      </p:pic>
      <p:pic>
        <p:nvPicPr>
          <p:cNvPr id="83" name="Picture 103"/>
          <p:cNvPicPr>
            <a:picLocks noChangeAspect="1" noChangeArrowheads="1"/>
          </p:cNvPicPr>
          <p:nvPr/>
        </p:nvPicPr>
        <p:blipFill>
          <a:blip r:embed="rId6" cstate="print">
            <a:clrChange>
              <a:clrFrom>
                <a:srgbClr val="FFFFFF"/>
              </a:clrFrom>
              <a:clrTo>
                <a:srgbClr val="FFFFFF">
                  <a:alpha val="0"/>
                </a:srgbClr>
              </a:clrTo>
            </a:clrChange>
            <a:duotone>
              <a:prstClr val="black"/>
              <a:schemeClr val="accent2">
                <a:tint val="45000"/>
                <a:satMod val="400000"/>
              </a:schemeClr>
            </a:duotone>
          </a:blip>
          <a:srcRect/>
          <a:stretch>
            <a:fillRect/>
          </a:stretch>
        </p:blipFill>
        <p:spPr bwMode="auto">
          <a:xfrm>
            <a:off x="6858016" y="5430004"/>
            <a:ext cx="823869" cy="856516"/>
          </a:xfrm>
          <a:prstGeom prst="rect">
            <a:avLst/>
          </a:prstGeom>
          <a:noFill/>
          <a:ln w="9525">
            <a:noFill/>
            <a:miter lim="800000"/>
            <a:headEnd/>
            <a:tailEnd/>
          </a:ln>
        </p:spPr>
      </p:pic>
      <p:sp>
        <p:nvSpPr>
          <p:cNvPr id="14" name="Espace réservé du numéro de diapositive 13"/>
          <p:cNvSpPr>
            <a:spLocks noGrp="1"/>
          </p:cNvSpPr>
          <p:nvPr>
            <p:ph type="sldNum" sz="quarter" idx="12"/>
          </p:nvPr>
        </p:nvSpPr>
        <p:spPr/>
        <p:txBody>
          <a:bodyPr/>
          <a:lstStyle/>
          <a:p>
            <a:pPr>
              <a:defRPr/>
            </a:pPr>
            <a:fld id="{85D9CF3C-8152-416A-92D0-F83EC0199D87}" type="slidenum">
              <a:rPr lang="fr-FR"/>
              <a:pPr>
                <a:defRPr/>
              </a:pPr>
              <a:t>2</a:t>
            </a:fld>
            <a:endParaRPr lang="fr-FR" dirty="0"/>
          </a:p>
        </p:txBody>
      </p:sp>
      <p:pic>
        <p:nvPicPr>
          <p:cNvPr id="2" name="Image 1"/>
          <p:cNvPicPr>
            <a:picLocks noChangeAspect="1"/>
          </p:cNvPicPr>
          <p:nvPr/>
        </p:nvPicPr>
        <p:blipFill>
          <a:blip r:embed="rId7">
            <a:clrChange>
              <a:clrFrom>
                <a:srgbClr val="FFFFFF"/>
              </a:clrFrom>
              <a:clrTo>
                <a:srgbClr val="FFFFFF">
                  <a:alpha val="0"/>
                </a:srgbClr>
              </a:clrTo>
            </a:clrChange>
          </a:blip>
          <a:stretch>
            <a:fillRect/>
          </a:stretch>
        </p:blipFill>
        <p:spPr>
          <a:xfrm>
            <a:off x="2699792" y="707216"/>
            <a:ext cx="4920209" cy="5438018"/>
          </a:xfrm>
          <a:prstGeom prst="rect">
            <a:avLst/>
          </a:prstGeom>
        </p:spPr>
      </p:pic>
    </p:spTree>
    <p:extLst>
      <p:ext uri="{BB962C8B-B14F-4D97-AF65-F5344CB8AC3E}">
        <p14:creationId xmlns:p14="http://schemas.microsoft.com/office/powerpoint/2010/main" val="2318506361"/>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4" name="Groupe 11"/>
          <p:cNvGrpSpPr>
            <a:grpSpLocks/>
          </p:cNvGrpSpPr>
          <p:nvPr/>
        </p:nvGrpSpPr>
        <p:grpSpPr bwMode="auto">
          <a:xfrm>
            <a:off x="0" y="0"/>
            <a:ext cx="1247775" cy="6944497"/>
            <a:chOff x="0" y="0"/>
            <a:chExt cx="1247775" cy="6944498"/>
          </a:xfrm>
        </p:grpSpPr>
        <p:sp>
          <p:nvSpPr>
            <p:cNvPr id="565" name="Rectangle 564"/>
            <p:cNvSpPr/>
            <p:nvPr/>
          </p:nvSpPr>
          <p:spPr>
            <a:xfrm>
              <a:off x="0" y="0"/>
              <a:ext cx="923925" cy="6858001"/>
            </a:xfrm>
            <a:prstGeom prst="rect">
              <a:avLst/>
            </a:prstGeom>
            <a:solidFill>
              <a:srgbClr val="D967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a:p>
          </p:txBody>
        </p:sp>
        <p:sp>
          <p:nvSpPr>
            <p:cNvPr id="566" name="Ellipse 565"/>
            <p:cNvSpPr/>
            <p:nvPr/>
          </p:nvSpPr>
          <p:spPr>
            <a:xfrm>
              <a:off x="600075" y="86497"/>
              <a:ext cx="647700" cy="685800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grpSp>
      <p:sp>
        <p:nvSpPr>
          <p:cNvPr id="2" name="ZoneTexte 1"/>
          <p:cNvSpPr txBox="1">
            <a:spLocks noChangeArrowheads="1"/>
          </p:cNvSpPr>
          <p:nvPr/>
        </p:nvSpPr>
        <p:spPr bwMode="auto">
          <a:xfrm>
            <a:off x="894333" y="44624"/>
            <a:ext cx="8358187" cy="584775"/>
          </a:xfrm>
          <a:prstGeom prst="rect">
            <a:avLst/>
          </a:prstGeom>
          <a:noFill/>
          <a:ln w="9525">
            <a:noFill/>
            <a:miter lim="800000"/>
            <a:headEnd/>
            <a:tailEnd/>
          </a:ln>
        </p:spPr>
        <p:txBody>
          <a:bodyPr>
            <a:spAutoFit/>
          </a:bodyPr>
          <a:lstStyle/>
          <a:p>
            <a:pPr algn="ctr"/>
            <a:r>
              <a:rPr lang="fr-FR" sz="3200" b="1" dirty="0">
                <a:ln>
                  <a:solidFill>
                    <a:sysClr val="windowText" lastClr="000000"/>
                  </a:solidFill>
                </a:ln>
                <a:solidFill>
                  <a:srgbClr val="C00000"/>
                </a:solidFill>
                <a:latin typeface="Segoe Print" pitchFamily="2" charset="0"/>
              </a:rPr>
              <a:t>Pas de problème, que des solutions !</a:t>
            </a:r>
          </a:p>
        </p:txBody>
      </p:sp>
      <p:pic>
        <p:nvPicPr>
          <p:cNvPr id="3" name="Picture 2"/>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a:off x="571500" y="4000500"/>
            <a:ext cx="8239125" cy="2571750"/>
          </a:xfrm>
          <a:prstGeom prst="rect">
            <a:avLst/>
          </a:prstGeom>
          <a:noFill/>
          <a:ln w="9525">
            <a:noFill/>
            <a:miter lim="800000"/>
            <a:headEnd/>
            <a:tailEnd/>
          </a:ln>
        </p:spPr>
      </p:pic>
      <p:grpSp>
        <p:nvGrpSpPr>
          <p:cNvPr id="4" name="Groupe 57"/>
          <p:cNvGrpSpPr>
            <a:grpSpLocks noChangeAspect="1"/>
          </p:cNvGrpSpPr>
          <p:nvPr/>
        </p:nvGrpSpPr>
        <p:grpSpPr bwMode="auto">
          <a:xfrm>
            <a:off x="5287963" y="2714625"/>
            <a:ext cx="1855787" cy="1652588"/>
            <a:chOff x="6357950" y="2857494"/>
            <a:chExt cx="1695274" cy="1509891"/>
          </a:xfrm>
        </p:grpSpPr>
        <p:grpSp>
          <p:nvGrpSpPr>
            <p:cNvPr id="17948" name="Groupe 14"/>
            <p:cNvGrpSpPr>
              <a:grpSpLocks/>
            </p:cNvGrpSpPr>
            <p:nvPr/>
          </p:nvGrpSpPr>
          <p:grpSpPr bwMode="auto">
            <a:xfrm>
              <a:off x="6357950" y="2857491"/>
              <a:ext cx="1695274" cy="1509890"/>
              <a:chOff x="1835696" y="2852934"/>
              <a:chExt cx="1368152" cy="1125341"/>
            </a:xfrm>
          </p:grpSpPr>
          <p:sp>
            <p:nvSpPr>
              <p:cNvPr id="17959" name="Rectangle 77"/>
              <p:cNvSpPr>
                <a:spLocks noChangeArrowheads="1"/>
              </p:cNvSpPr>
              <p:nvPr/>
            </p:nvSpPr>
            <p:spPr bwMode="auto">
              <a:xfrm>
                <a:off x="1835696" y="3303072"/>
                <a:ext cx="1368152" cy="675203"/>
              </a:xfrm>
              <a:prstGeom prst="rect">
                <a:avLst/>
              </a:prstGeom>
              <a:solidFill>
                <a:schemeClr val="bg1"/>
              </a:solidFill>
              <a:ln w="28575">
                <a:solidFill>
                  <a:schemeClr val="tx1"/>
                </a:solidFill>
                <a:miter lim="800000"/>
                <a:headEnd/>
                <a:tailEnd/>
              </a:ln>
            </p:spPr>
            <p:txBody>
              <a:bodyPr wrap="none" anchor="ctr"/>
              <a:lstStyle/>
              <a:p>
                <a:pPr eaLnBrk="0" hangingPunct="0"/>
                <a:endParaRPr lang="fr-FR" sz="2400">
                  <a:latin typeface="Calibri" pitchFamily="34" charset="0"/>
                  <a:ea typeface="ＭＳ Ｐゴシック" pitchFamily="34" charset="-128"/>
                </a:endParaRPr>
              </a:p>
            </p:txBody>
          </p:sp>
          <p:sp>
            <p:nvSpPr>
              <p:cNvPr id="17" name="AutoShape 78"/>
              <p:cNvSpPr>
                <a:spLocks noChangeArrowheads="1"/>
              </p:cNvSpPr>
              <p:nvPr/>
            </p:nvSpPr>
            <p:spPr bwMode="auto">
              <a:xfrm>
                <a:off x="1835696" y="2852936"/>
                <a:ext cx="1368152" cy="449704"/>
              </a:xfrm>
              <a:prstGeom prst="triangle">
                <a:avLst>
                  <a:gd name="adj" fmla="val 50000"/>
                </a:avLst>
              </a:prstGeom>
              <a:solidFill>
                <a:schemeClr val="accent6">
                  <a:lumMod val="50000"/>
                </a:schemeClr>
              </a:solidFill>
              <a:ln w="28575">
                <a:solidFill>
                  <a:schemeClr val="tx1"/>
                </a:solidFill>
                <a:miter lim="800000"/>
                <a:headEnd/>
                <a:tailEnd/>
              </a:ln>
            </p:spPr>
            <p:txBody>
              <a:bodyPr wrap="none" anchor="ctr"/>
              <a:lstStyle/>
              <a:p>
                <a:pPr eaLnBrk="0" fontAlgn="auto" hangingPunct="0">
                  <a:spcBef>
                    <a:spcPts val="0"/>
                  </a:spcBef>
                  <a:spcAft>
                    <a:spcPts val="0"/>
                  </a:spcAft>
                  <a:defRPr/>
                </a:pPr>
                <a:endParaRPr lang="fr-FR" sz="2400">
                  <a:latin typeface="+mn-lt"/>
                  <a:ea typeface="ＭＳ Ｐゴシック" pitchFamily="1" charset="-128"/>
                  <a:cs typeface="+mn-cs"/>
                </a:endParaRPr>
              </a:p>
            </p:txBody>
          </p:sp>
          <p:cxnSp>
            <p:nvCxnSpPr>
              <p:cNvPr id="18" name="Connecteur droit 17"/>
              <p:cNvCxnSpPr/>
              <p:nvPr/>
            </p:nvCxnSpPr>
            <p:spPr>
              <a:xfrm>
                <a:off x="2520357" y="2852936"/>
                <a:ext cx="525493" cy="4259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Connecteur droit 18"/>
              <p:cNvCxnSpPr/>
              <p:nvPr/>
            </p:nvCxnSpPr>
            <p:spPr>
              <a:xfrm rot="16200000" flipH="1">
                <a:off x="2512795" y="2860498"/>
                <a:ext cx="425922" cy="4107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Connecteur droit 9"/>
              <p:cNvCxnSpPr/>
              <p:nvPr/>
            </p:nvCxnSpPr>
            <p:spPr>
              <a:xfrm rot="16200000" flipH="1">
                <a:off x="2454861" y="2918432"/>
                <a:ext cx="425922" cy="2949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Connecteur droit 11"/>
              <p:cNvCxnSpPr/>
              <p:nvPr/>
            </p:nvCxnSpPr>
            <p:spPr>
              <a:xfrm rot="16200000" flipH="1">
                <a:off x="2397514" y="2975779"/>
                <a:ext cx="425922" cy="18023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Connecteur droit 13"/>
              <p:cNvCxnSpPr/>
              <p:nvPr/>
            </p:nvCxnSpPr>
            <p:spPr>
              <a:xfrm rot="16200000" flipH="1">
                <a:off x="2368840" y="3004453"/>
                <a:ext cx="425922" cy="1228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a:endCxn id="17" idx="3"/>
              </p:cNvCxnSpPr>
              <p:nvPr/>
            </p:nvCxnSpPr>
            <p:spPr>
              <a:xfrm rot="5400000">
                <a:off x="2295505" y="3077788"/>
                <a:ext cx="44970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necteur droit 23"/>
              <p:cNvCxnSpPr/>
              <p:nvPr/>
            </p:nvCxnSpPr>
            <p:spPr>
              <a:xfrm rot="5400000">
                <a:off x="2253559" y="3012061"/>
                <a:ext cx="425922" cy="1076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necteur droit 24"/>
              <p:cNvCxnSpPr/>
              <p:nvPr/>
            </p:nvCxnSpPr>
            <p:spPr>
              <a:xfrm rot="5400000">
                <a:off x="2195626" y="2954128"/>
                <a:ext cx="425922" cy="2235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necteur droit 25"/>
              <p:cNvCxnSpPr/>
              <p:nvPr/>
            </p:nvCxnSpPr>
            <p:spPr>
              <a:xfrm rot="5400000">
                <a:off x="2138279" y="2896780"/>
                <a:ext cx="425922" cy="33823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necteur droit 26"/>
              <p:cNvCxnSpPr/>
              <p:nvPr/>
            </p:nvCxnSpPr>
            <p:spPr>
              <a:xfrm rot="5400000">
                <a:off x="2080346" y="2838847"/>
                <a:ext cx="425922" cy="4541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6" name="Connecteur droit 5"/>
            <p:cNvCxnSpPr/>
            <p:nvPr/>
          </p:nvCxnSpPr>
          <p:spPr>
            <a:xfrm>
              <a:off x="7000385" y="3001086"/>
              <a:ext cx="429257" cy="14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necteur droit 6"/>
            <p:cNvCxnSpPr>
              <a:stCxn id="17" idx="1"/>
              <a:endCxn id="17" idx="5"/>
            </p:cNvCxnSpPr>
            <p:nvPr/>
          </p:nvCxnSpPr>
          <p:spPr>
            <a:xfrm rot="10800000" flipH="1">
              <a:off x="6781406" y="3159182"/>
              <a:ext cx="848362" cy="14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necteur droit 7"/>
            <p:cNvCxnSpPr/>
            <p:nvPr/>
          </p:nvCxnSpPr>
          <p:spPr>
            <a:xfrm>
              <a:off x="6858266" y="3070707"/>
              <a:ext cx="642436" cy="14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necteur droit 8"/>
            <p:cNvCxnSpPr/>
            <p:nvPr/>
          </p:nvCxnSpPr>
          <p:spPr>
            <a:xfrm>
              <a:off x="6572578" y="3283918"/>
              <a:ext cx="1213810" cy="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Connecteur droit 9"/>
            <p:cNvCxnSpPr/>
            <p:nvPr/>
          </p:nvCxnSpPr>
          <p:spPr>
            <a:xfrm>
              <a:off x="6501519" y="3357890"/>
              <a:ext cx="1428440" cy="14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Connecteur droit 10"/>
            <p:cNvCxnSpPr/>
            <p:nvPr/>
          </p:nvCxnSpPr>
          <p:spPr>
            <a:xfrm>
              <a:off x="6724848" y="3214298"/>
              <a:ext cx="990482" cy="14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Organigramme : Délai 11"/>
            <p:cNvSpPr/>
            <p:nvPr/>
          </p:nvSpPr>
          <p:spPr>
            <a:xfrm rot="16200000">
              <a:off x="6930011" y="3928659"/>
              <a:ext cx="498946" cy="358198"/>
            </a:xfrm>
            <a:prstGeom prst="flowChartDelay">
              <a:avLst/>
            </a:prstGeom>
            <a:solidFill>
              <a:schemeClr val="accent6">
                <a:lumMod val="5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sp>
          <p:nvSpPr>
            <p:cNvPr id="13" name="Ellipse 12"/>
            <p:cNvSpPr/>
            <p:nvPr/>
          </p:nvSpPr>
          <p:spPr>
            <a:xfrm>
              <a:off x="7026488" y="4144020"/>
              <a:ext cx="46406" cy="4496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14" name="Connecteur droit 13"/>
            <p:cNvCxnSpPr/>
            <p:nvPr/>
          </p:nvCxnSpPr>
          <p:spPr>
            <a:xfrm rot="5400000">
              <a:off x="6639241" y="2861891"/>
              <a:ext cx="571467" cy="5626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Connecteur droit 14"/>
            <p:cNvCxnSpPr/>
            <p:nvPr/>
          </p:nvCxnSpPr>
          <p:spPr>
            <a:xfrm rot="10800000" flipV="1">
              <a:off x="6501519" y="2857494"/>
              <a:ext cx="704793" cy="571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 name="Groupe 21"/>
          <p:cNvGrpSpPr>
            <a:grpSpLocks/>
          </p:cNvGrpSpPr>
          <p:nvPr/>
        </p:nvGrpSpPr>
        <p:grpSpPr bwMode="auto">
          <a:xfrm>
            <a:off x="2454275" y="4244975"/>
            <a:ext cx="403225" cy="327025"/>
            <a:chOff x="5292080" y="476672"/>
            <a:chExt cx="1080120" cy="953156"/>
          </a:xfrm>
        </p:grpSpPr>
        <p:sp>
          <p:nvSpPr>
            <p:cNvPr id="29" name="Forme libre 28"/>
            <p:cNvSpPr/>
            <p:nvPr/>
          </p:nvSpPr>
          <p:spPr>
            <a:xfrm>
              <a:off x="5798122" y="476672"/>
              <a:ext cx="140329"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0" name="Forme libre 29"/>
            <p:cNvSpPr/>
            <p:nvPr/>
          </p:nvSpPr>
          <p:spPr>
            <a:xfrm>
              <a:off x="5798122" y="550704"/>
              <a:ext cx="403981"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1" name="Forme libre 30"/>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2" name="Forme libre 31"/>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3" name="Forme libre 32"/>
            <p:cNvSpPr/>
            <p:nvPr/>
          </p:nvSpPr>
          <p:spPr>
            <a:xfrm>
              <a:off x="5798122" y="763544"/>
              <a:ext cx="574078"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34" name="Groupe 15"/>
          <p:cNvGrpSpPr>
            <a:grpSpLocks/>
          </p:cNvGrpSpPr>
          <p:nvPr/>
        </p:nvGrpSpPr>
        <p:grpSpPr bwMode="auto">
          <a:xfrm>
            <a:off x="1835150" y="4116388"/>
            <a:ext cx="403225" cy="325437"/>
            <a:chOff x="5292080" y="476672"/>
            <a:chExt cx="1080120" cy="953156"/>
          </a:xfrm>
        </p:grpSpPr>
        <p:sp>
          <p:nvSpPr>
            <p:cNvPr id="35" name="Forme libre 34"/>
            <p:cNvSpPr/>
            <p:nvPr/>
          </p:nvSpPr>
          <p:spPr>
            <a:xfrm>
              <a:off x="5798122" y="476672"/>
              <a:ext cx="140329" cy="93455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6" name="Forme libre 35"/>
            <p:cNvSpPr/>
            <p:nvPr/>
          </p:nvSpPr>
          <p:spPr>
            <a:xfrm>
              <a:off x="5798122" y="546414"/>
              <a:ext cx="403981" cy="8834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7" name="Forme libre 36"/>
            <p:cNvSpPr/>
            <p:nvPr/>
          </p:nvSpPr>
          <p:spPr>
            <a:xfrm flipH="1">
              <a:off x="5292080" y="834686"/>
              <a:ext cx="586837" cy="59514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8" name="Forme libre 37"/>
            <p:cNvSpPr/>
            <p:nvPr/>
          </p:nvSpPr>
          <p:spPr>
            <a:xfrm flipH="1">
              <a:off x="5436663" y="620807"/>
              <a:ext cx="433749" cy="74392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9" name="Forme libre 38"/>
            <p:cNvSpPr/>
            <p:nvPr/>
          </p:nvSpPr>
          <p:spPr>
            <a:xfrm>
              <a:off x="5798122" y="764944"/>
              <a:ext cx="574078" cy="6648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0" name="Groupe 27"/>
          <p:cNvGrpSpPr>
            <a:grpSpLocks/>
          </p:cNvGrpSpPr>
          <p:nvPr/>
        </p:nvGrpSpPr>
        <p:grpSpPr bwMode="auto">
          <a:xfrm>
            <a:off x="2171700" y="4116388"/>
            <a:ext cx="403225" cy="325437"/>
            <a:chOff x="5292080" y="476672"/>
            <a:chExt cx="1080120" cy="953156"/>
          </a:xfrm>
        </p:grpSpPr>
        <p:sp>
          <p:nvSpPr>
            <p:cNvPr id="41" name="Forme libre 40"/>
            <p:cNvSpPr/>
            <p:nvPr/>
          </p:nvSpPr>
          <p:spPr>
            <a:xfrm>
              <a:off x="5798122" y="476672"/>
              <a:ext cx="140329" cy="93455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2" name="Forme libre 41"/>
            <p:cNvSpPr/>
            <p:nvPr/>
          </p:nvSpPr>
          <p:spPr>
            <a:xfrm>
              <a:off x="5798122" y="546414"/>
              <a:ext cx="403981" cy="8834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3" name="Forme libre 42"/>
            <p:cNvSpPr/>
            <p:nvPr/>
          </p:nvSpPr>
          <p:spPr>
            <a:xfrm flipH="1">
              <a:off x="5292080" y="834686"/>
              <a:ext cx="586837" cy="59514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4" name="Forme libre 43"/>
            <p:cNvSpPr/>
            <p:nvPr/>
          </p:nvSpPr>
          <p:spPr>
            <a:xfrm flipH="1">
              <a:off x="5436663" y="620807"/>
              <a:ext cx="433749" cy="74392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5" name="Forme libre 44"/>
            <p:cNvSpPr/>
            <p:nvPr/>
          </p:nvSpPr>
          <p:spPr>
            <a:xfrm>
              <a:off x="5798122" y="764944"/>
              <a:ext cx="574078" cy="6648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6" name="Groupe 33"/>
          <p:cNvGrpSpPr>
            <a:grpSpLocks/>
          </p:cNvGrpSpPr>
          <p:nvPr/>
        </p:nvGrpSpPr>
        <p:grpSpPr bwMode="auto">
          <a:xfrm>
            <a:off x="2306638" y="4240213"/>
            <a:ext cx="403225" cy="327025"/>
            <a:chOff x="5292080" y="476672"/>
            <a:chExt cx="1080120" cy="953156"/>
          </a:xfrm>
        </p:grpSpPr>
        <p:sp>
          <p:nvSpPr>
            <p:cNvPr id="47" name="Forme libre 46"/>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8" name="Forme libre 47"/>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9" name="Forme libre 48"/>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0" name="Forme libre 49"/>
            <p:cNvSpPr/>
            <p:nvPr/>
          </p:nvSpPr>
          <p:spPr>
            <a:xfrm flipH="1">
              <a:off x="5436663" y="620107"/>
              <a:ext cx="433749" cy="74494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1" name="Forme libre 50"/>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2" name="Groupe 39"/>
          <p:cNvGrpSpPr>
            <a:grpSpLocks/>
          </p:cNvGrpSpPr>
          <p:nvPr/>
        </p:nvGrpSpPr>
        <p:grpSpPr bwMode="auto">
          <a:xfrm>
            <a:off x="2103438" y="4054475"/>
            <a:ext cx="404812" cy="325438"/>
            <a:chOff x="5292080" y="476672"/>
            <a:chExt cx="1080120" cy="953156"/>
          </a:xfrm>
        </p:grpSpPr>
        <p:sp>
          <p:nvSpPr>
            <p:cNvPr id="53" name="Forme libre 52"/>
            <p:cNvSpPr/>
            <p:nvPr/>
          </p:nvSpPr>
          <p:spPr>
            <a:xfrm>
              <a:off x="5796135" y="476672"/>
              <a:ext cx="144016" cy="93455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4" name="Forme libre 53"/>
            <p:cNvSpPr/>
            <p:nvPr/>
          </p:nvSpPr>
          <p:spPr>
            <a:xfrm>
              <a:off x="5796135" y="546416"/>
              <a:ext cx="406634" cy="88341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5" name="Forme libre 54"/>
            <p:cNvSpPr/>
            <p:nvPr/>
          </p:nvSpPr>
          <p:spPr>
            <a:xfrm flipH="1">
              <a:off x="5292080" y="834688"/>
              <a:ext cx="584536" cy="59514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6" name="Forme libre 55"/>
            <p:cNvSpPr/>
            <p:nvPr/>
          </p:nvSpPr>
          <p:spPr>
            <a:xfrm flipH="1">
              <a:off x="5436096" y="620809"/>
              <a:ext cx="432049" cy="74392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7" name="Forme libre 56"/>
            <p:cNvSpPr/>
            <p:nvPr/>
          </p:nvSpPr>
          <p:spPr>
            <a:xfrm>
              <a:off x="5796135" y="764943"/>
              <a:ext cx="576065" cy="66488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8" name="Groupe 45"/>
          <p:cNvGrpSpPr>
            <a:grpSpLocks/>
          </p:cNvGrpSpPr>
          <p:nvPr/>
        </p:nvGrpSpPr>
        <p:grpSpPr bwMode="auto">
          <a:xfrm>
            <a:off x="2036763" y="3929063"/>
            <a:ext cx="403225" cy="327025"/>
            <a:chOff x="5292080" y="476672"/>
            <a:chExt cx="1080120" cy="953156"/>
          </a:xfrm>
        </p:grpSpPr>
        <p:sp>
          <p:nvSpPr>
            <p:cNvPr id="59" name="Forme libre 58"/>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0" name="Forme libre 59"/>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1" name="Forme libre 60"/>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2" name="Forme libre 61"/>
            <p:cNvSpPr/>
            <p:nvPr/>
          </p:nvSpPr>
          <p:spPr>
            <a:xfrm flipH="1">
              <a:off x="5436663" y="620107"/>
              <a:ext cx="433749" cy="74494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3" name="Forme libre 62"/>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64" name="Groupe 51"/>
          <p:cNvGrpSpPr>
            <a:grpSpLocks/>
          </p:cNvGrpSpPr>
          <p:nvPr/>
        </p:nvGrpSpPr>
        <p:grpSpPr bwMode="auto">
          <a:xfrm>
            <a:off x="1768475" y="4303713"/>
            <a:ext cx="403225" cy="325437"/>
            <a:chOff x="5292080" y="476672"/>
            <a:chExt cx="1080120" cy="953156"/>
          </a:xfrm>
        </p:grpSpPr>
        <p:sp>
          <p:nvSpPr>
            <p:cNvPr id="65" name="Forme libre 64"/>
            <p:cNvSpPr/>
            <p:nvPr/>
          </p:nvSpPr>
          <p:spPr>
            <a:xfrm>
              <a:off x="5798122" y="476672"/>
              <a:ext cx="140329" cy="93455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6" name="Forme libre 65"/>
            <p:cNvSpPr/>
            <p:nvPr/>
          </p:nvSpPr>
          <p:spPr>
            <a:xfrm>
              <a:off x="5798122" y="546414"/>
              <a:ext cx="403981" cy="8834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7" name="Forme libre 66"/>
            <p:cNvSpPr/>
            <p:nvPr/>
          </p:nvSpPr>
          <p:spPr>
            <a:xfrm flipH="1">
              <a:off x="5292080" y="834686"/>
              <a:ext cx="586837" cy="59514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8" name="Forme libre 67"/>
            <p:cNvSpPr/>
            <p:nvPr/>
          </p:nvSpPr>
          <p:spPr>
            <a:xfrm flipH="1">
              <a:off x="5436663" y="620807"/>
              <a:ext cx="433749" cy="74392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9" name="Forme libre 68"/>
            <p:cNvSpPr/>
            <p:nvPr/>
          </p:nvSpPr>
          <p:spPr>
            <a:xfrm>
              <a:off x="5798122" y="764944"/>
              <a:ext cx="574078" cy="6648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70" name="Groupe 57"/>
          <p:cNvGrpSpPr>
            <a:grpSpLocks/>
          </p:cNvGrpSpPr>
          <p:nvPr/>
        </p:nvGrpSpPr>
        <p:grpSpPr bwMode="auto">
          <a:xfrm>
            <a:off x="2171700" y="4286250"/>
            <a:ext cx="403225" cy="327025"/>
            <a:chOff x="5292080" y="476672"/>
            <a:chExt cx="1080120" cy="953156"/>
          </a:xfrm>
        </p:grpSpPr>
        <p:sp>
          <p:nvSpPr>
            <p:cNvPr id="71" name="Forme libre 70"/>
            <p:cNvSpPr/>
            <p:nvPr/>
          </p:nvSpPr>
          <p:spPr>
            <a:xfrm>
              <a:off x="5798122" y="476672"/>
              <a:ext cx="140329"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2" name="Forme libre 71"/>
            <p:cNvSpPr/>
            <p:nvPr/>
          </p:nvSpPr>
          <p:spPr>
            <a:xfrm>
              <a:off x="5798122" y="550704"/>
              <a:ext cx="403981"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3" name="Forme libre 72"/>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4" name="Forme libre 73"/>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5" name="Forme libre 74"/>
            <p:cNvSpPr/>
            <p:nvPr/>
          </p:nvSpPr>
          <p:spPr>
            <a:xfrm>
              <a:off x="5798122" y="763544"/>
              <a:ext cx="574078"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76" name="Groupe 63"/>
          <p:cNvGrpSpPr>
            <a:grpSpLocks/>
          </p:cNvGrpSpPr>
          <p:nvPr/>
        </p:nvGrpSpPr>
        <p:grpSpPr bwMode="auto">
          <a:xfrm>
            <a:off x="2306638" y="4303713"/>
            <a:ext cx="403225" cy="325437"/>
            <a:chOff x="5292080" y="476672"/>
            <a:chExt cx="1080120" cy="953156"/>
          </a:xfrm>
        </p:grpSpPr>
        <p:sp>
          <p:nvSpPr>
            <p:cNvPr id="77" name="Forme libre 76"/>
            <p:cNvSpPr/>
            <p:nvPr/>
          </p:nvSpPr>
          <p:spPr>
            <a:xfrm>
              <a:off x="5798119" y="476672"/>
              <a:ext cx="140332" cy="93455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8" name="Forme libre 77"/>
            <p:cNvSpPr/>
            <p:nvPr/>
          </p:nvSpPr>
          <p:spPr>
            <a:xfrm>
              <a:off x="5798119" y="546414"/>
              <a:ext cx="403983" cy="8834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9" name="Forme libre 78"/>
            <p:cNvSpPr/>
            <p:nvPr/>
          </p:nvSpPr>
          <p:spPr>
            <a:xfrm flipH="1">
              <a:off x="5292080" y="834686"/>
              <a:ext cx="586837" cy="59514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0" name="Forme libre 79"/>
            <p:cNvSpPr/>
            <p:nvPr/>
          </p:nvSpPr>
          <p:spPr>
            <a:xfrm flipH="1">
              <a:off x="5436663" y="620807"/>
              <a:ext cx="433749" cy="74392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1" name="Forme libre 80"/>
            <p:cNvSpPr/>
            <p:nvPr/>
          </p:nvSpPr>
          <p:spPr>
            <a:xfrm>
              <a:off x="5798119" y="764944"/>
              <a:ext cx="574081" cy="6648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82" name="Groupe 69"/>
          <p:cNvGrpSpPr>
            <a:grpSpLocks/>
          </p:cNvGrpSpPr>
          <p:nvPr/>
        </p:nvGrpSpPr>
        <p:grpSpPr bwMode="auto">
          <a:xfrm>
            <a:off x="1970088" y="4240213"/>
            <a:ext cx="403225" cy="327025"/>
            <a:chOff x="5292080" y="476672"/>
            <a:chExt cx="1080120" cy="953156"/>
          </a:xfrm>
        </p:grpSpPr>
        <p:sp>
          <p:nvSpPr>
            <p:cNvPr id="83" name="Forme libre 8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4" name="Forme libre 8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5" name="Forme libre 8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6" name="Forme libre 85"/>
            <p:cNvSpPr/>
            <p:nvPr/>
          </p:nvSpPr>
          <p:spPr>
            <a:xfrm flipH="1">
              <a:off x="5436663" y="620107"/>
              <a:ext cx="433749" cy="74494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7" name="Forme libre 8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88" name="Groupe 120"/>
          <p:cNvGrpSpPr>
            <a:grpSpLocks/>
          </p:cNvGrpSpPr>
          <p:nvPr/>
        </p:nvGrpSpPr>
        <p:grpSpPr bwMode="auto">
          <a:xfrm>
            <a:off x="785813" y="3857625"/>
            <a:ext cx="1076325" cy="763588"/>
            <a:chOff x="1570070" y="3810994"/>
            <a:chExt cx="1075885" cy="762944"/>
          </a:xfrm>
        </p:grpSpPr>
        <p:grpSp>
          <p:nvGrpSpPr>
            <p:cNvPr id="17837" name="Groupe 21"/>
            <p:cNvGrpSpPr>
              <a:grpSpLocks/>
            </p:cNvGrpSpPr>
            <p:nvPr/>
          </p:nvGrpSpPr>
          <p:grpSpPr bwMode="auto">
            <a:xfrm>
              <a:off x="2242902" y="4247189"/>
              <a:ext cx="403062" cy="326749"/>
              <a:chOff x="5293169" y="475963"/>
              <a:chExt cx="1079063" cy="953865"/>
            </a:xfrm>
          </p:grpSpPr>
          <p:sp>
            <p:nvSpPr>
              <p:cNvPr id="145" name="Forme libre 144"/>
              <p:cNvSpPr/>
              <p:nvPr/>
            </p:nvSpPr>
            <p:spPr>
              <a:xfrm>
                <a:off x="5798692" y="475963"/>
                <a:ext cx="140194"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6" name="Forme libre 145"/>
              <p:cNvSpPr/>
              <p:nvPr/>
            </p:nvSpPr>
            <p:spPr>
              <a:xfrm>
                <a:off x="5798692" y="550050"/>
                <a:ext cx="403586"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7" name="Forme libre 146"/>
              <p:cNvSpPr/>
              <p:nvPr/>
            </p:nvSpPr>
            <p:spPr>
              <a:xfrm flipH="1">
                <a:off x="5293150" y="837135"/>
                <a:ext cx="586260"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8" name="Forme libre 147"/>
              <p:cNvSpPr/>
              <p:nvPr/>
            </p:nvSpPr>
            <p:spPr>
              <a:xfrm flipH="1">
                <a:off x="5437591" y="619504"/>
                <a:ext cx="433322" cy="74549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9" name="Forme libre 148"/>
              <p:cNvSpPr/>
              <p:nvPr/>
            </p:nvSpPr>
            <p:spPr>
              <a:xfrm>
                <a:off x="5798692" y="763049"/>
                <a:ext cx="573516"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7838" name="Groupe 186"/>
            <p:cNvGrpSpPr>
              <a:grpSpLocks/>
            </p:cNvGrpSpPr>
            <p:nvPr/>
          </p:nvGrpSpPr>
          <p:grpSpPr bwMode="auto">
            <a:xfrm>
              <a:off x="1570077" y="3810994"/>
              <a:ext cx="941002" cy="762944"/>
              <a:chOff x="1570077" y="3810994"/>
              <a:chExt cx="941002" cy="762944"/>
            </a:xfrm>
          </p:grpSpPr>
          <p:grpSp>
            <p:nvGrpSpPr>
              <p:cNvPr id="17839" name="Groupe 15"/>
              <p:cNvGrpSpPr>
                <a:grpSpLocks/>
              </p:cNvGrpSpPr>
              <p:nvPr/>
            </p:nvGrpSpPr>
            <p:grpSpPr bwMode="auto">
              <a:xfrm>
                <a:off x="1636709" y="3998161"/>
                <a:ext cx="401471" cy="326747"/>
                <a:chOff x="5290512" y="477028"/>
                <a:chExt cx="1074813" cy="953865"/>
              </a:xfrm>
            </p:grpSpPr>
            <p:sp>
              <p:nvSpPr>
                <p:cNvPr id="140" name="Forme libre 139"/>
                <p:cNvSpPr/>
                <p:nvPr/>
              </p:nvSpPr>
              <p:spPr>
                <a:xfrm>
                  <a:off x="5796082" y="477028"/>
                  <a:ext cx="135946"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1" name="Forme libre 140"/>
                <p:cNvSpPr/>
                <p:nvPr/>
              </p:nvSpPr>
              <p:spPr>
                <a:xfrm>
                  <a:off x="5796082" y="551115"/>
                  <a:ext cx="399340"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2" name="Forme libre 141"/>
                <p:cNvSpPr/>
                <p:nvPr/>
              </p:nvSpPr>
              <p:spPr>
                <a:xfrm flipH="1">
                  <a:off x="5290536" y="838202"/>
                  <a:ext cx="582016"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3" name="Forme libre 142"/>
                <p:cNvSpPr/>
                <p:nvPr/>
              </p:nvSpPr>
              <p:spPr>
                <a:xfrm flipH="1">
                  <a:off x="5434978" y="620573"/>
                  <a:ext cx="429077"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4" name="Forme libre 143"/>
                <p:cNvSpPr/>
                <p:nvPr/>
              </p:nvSpPr>
              <p:spPr>
                <a:xfrm>
                  <a:off x="5796082" y="764115"/>
                  <a:ext cx="569272"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7840" name="Groupe 27"/>
              <p:cNvGrpSpPr>
                <a:grpSpLocks/>
              </p:cNvGrpSpPr>
              <p:nvPr/>
            </p:nvGrpSpPr>
            <p:grpSpPr bwMode="auto">
              <a:xfrm>
                <a:off x="1973137" y="3998161"/>
                <a:ext cx="403062" cy="326747"/>
                <a:chOff x="5291044" y="477028"/>
                <a:chExt cx="1079063" cy="953865"/>
              </a:xfrm>
            </p:grpSpPr>
            <p:sp>
              <p:nvSpPr>
                <p:cNvPr id="135" name="Forme libre 134"/>
                <p:cNvSpPr/>
                <p:nvPr/>
              </p:nvSpPr>
              <p:spPr>
                <a:xfrm>
                  <a:off x="5796567" y="477028"/>
                  <a:ext cx="140194"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6" name="Forme libre 135"/>
                <p:cNvSpPr/>
                <p:nvPr/>
              </p:nvSpPr>
              <p:spPr>
                <a:xfrm>
                  <a:off x="5796567" y="551115"/>
                  <a:ext cx="403586"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7" name="Forme libre 136"/>
                <p:cNvSpPr/>
                <p:nvPr/>
              </p:nvSpPr>
              <p:spPr>
                <a:xfrm flipH="1">
                  <a:off x="5291025" y="838202"/>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8" name="Forme libre 137"/>
                <p:cNvSpPr/>
                <p:nvPr/>
              </p:nvSpPr>
              <p:spPr>
                <a:xfrm flipH="1">
                  <a:off x="5435466" y="620573"/>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9" name="Forme libre 138"/>
                <p:cNvSpPr/>
                <p:nvPr/>
              </p:nvSpPr>
              <p:spPr>
                <a:xfrm>
                  <a:off x="5796567" y="764115"/>
                  <a:ext cx="573516"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7841" name="Groupe 33"/>
              <p:cNvGrpSpPr>
                <a:grpSpLocks/>
              </p:cNvGrpSpPr>
              <p:nvPr/>
            </p:nvGrpSpPr>
            <p:grpSpPr bwMode="auto">
              <a:xfrm>
                <a:off x="2108018" y="4123468"/>
                <a:ext cx="403061" cy="325162"/>
                <a:chOff x="5292107" y="478810"/>
                <a:chExt cx="1079062" cy="949233"/>
              </a:xfrm>
            </p:grpSpPr>
            <p:sp>
              <p:nvSpPr>
                <p:cNvPr id="130" name="Forme libre 129"/>
                <p:cNvSpPr/>
                <p:nvPr/>
              </p:nvSpPr>
              <p:spPr>
                <a:xfrm>
                  <a:off x="5797636" y="478810"/>
                  <a:ext cx="140191"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1" name="Forme libre 130"/>
                <p:cNvSpPr/>
                <p:nvPr/>
              </p:nvSpPr>
              <p:spPr>
                <a:xfrm>
                  <a:off x="5797636" y="548265"/>
                  <a:ext cx="403584"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2" name="Forme libre 131"/>
                <p:cNvSpPr/>
                <p:nvPr/>
              </p:nvSpPr>
              <p:spPr>
                <a:xfrm flipH="1">
                  <a:off x="5292091" y="835351"/>
                  <a:ext cx="586261"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3" name="Forme libre 132"/>
                <p:cNvSpPr/>
                <p:nvPr/>
              </p:nvSpPr>
              <p:spPr>
                <a:xfrm flipH="1">
                  <a:off x="5436532" y="622352"/>
                  <a:ext cx="433323"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4" name="Forme libre 133"/>
                <p:cNvSpPr/>
                <p:nvPr/>
              </p:nvSpPr>
              <p:spPr>
                <a:xfrm>
                  <a:off x="5797636" y="765896"/>
                  <a:ext cx="573514"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7842" name="Groupe 39"/>
              <p:cNvGrpSpPr>
                <a:grpSpLocks/>
              </p:cNvGrpSpPr>
              <p:nvPr/>
            </p:nvGrpSpPr>
            <p:grpSpPr bwMode="auto">
              <a:xfrm>
                <a:off x="1906489" y="3936301"/>
                <a:ext cx="403062" cy="325162"/>
                <a:chOff x="5292637" y="478457"/>
                <a:chExt cx="1079063" cy="949233"/>
              </a:xfrm>
            </p:grpSpPr>
            <p:sp>
              <p:nvSpPr>
                <p:cNvPr id="125" name="Forme libre 124"/>
                <p:cNvSpPr/>
                <p:nvPr/>
              </p:nvSpPr>
              <p:spPr>
                <a:xfrm>
                  <a:off x="5798160" y="478457"/>
                  <a:ext cx="140194"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26" name="Forme libre 125"/>
                <p:cNvSpPr/>
                <p:nvPr/>
              </p:nvSpPr>
              <p:spPr>
                <a:xfrm>
                  <a:off x="5798160" y="547912"/>
                  <a:ext cx="403586"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27" name="Forme libre 126"/>
                <p:cNvSpPr/>
                <p:nvPr/>
              </p:nvSpPr>
              <p:spPr>
                <a:xfrm flipH="1">
                  <a:off x="5292618" y="834998"/>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28" name="Forme libre 127"/>
                <p:cNvSpPr/>
                <p:nvPr/>
              </p:nvSpPr>
              <p:spPr>
                <a:xfrm flipH="1">
                  <a:off x="5437059" y="621999"/>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29" name="Forme libre 128"/>
                <p:cNvSpPr/>
                <p:nvPr/>
              </p:nvSpPr>
              <p:spPr>
                <a:xfrm>
                  <a:off x="5798160" y="765543"/>
                  <a:ext cx="573516"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7843" name="Groupe 45"/>
              <p:cNvGrpSpPr>
                <a:grpSpLocks/>
              </p:cNvGrpSpPr>
              <p:nvPr/>
            </p:nvGrpSpPr>
            <p:grpSpPr bwMode="auto">
              <a:xfrm>
                <a:off x="1838249" y="3810994"/>
                <a:ext cx="404648" cy="326749"/>
                <a:chOff x="5289982" y="476672"/>
                <a:chExt cx="1083313" cy="953865"/>
              </a:xfrm>
            </p:grpSpPr>
            <p:sp>
              <p:nvSpPr>
                <p:cNvPr id="120" name="Forme libre 119"/>
                <p:cNvSpPr/>
                <p:nvPr/>
              </p:nvSpPr>
              <p:spPr>
                <a:xfrm>
                  <a:off x="5795522" y="476672"/>
                  <a:ext cx="14444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21" name="Forme libre 120"/>
                <p:cNvSpPr/>
                <p:nvPr/>
              </p:nvSpPr>
              <p:spPr>
                <a:xfrm>
                  <a:off x="5795522" y="550759"/>
                  <a:ext cx="407834"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22" name="Forme libre 121"/>
                <p:cNvSpPr/>
                <p:nvPr/>
              </p:nvSpPr>
              <p:spPr>
                <a:xfrm flipH="1">
                  <a:off x="5289977" y="837844"/>
                  <a:ext cx="586261"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23" name="Forme libre 122"/>
                <p:cNvSpPr/>
                <p:nvPr/>
              </p:nvSpPr>
              <p:spPr>
                <a:xfrm flipH="1">
                  <a:off x="5434418" y="620216"/>
                  <a:ext cx="433324" cy="7454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24" name="Forme libre 123"/>
                <p:cNvSpPr/>
                <p:nvPr/>
              </p:nvSpPr>
              <p:spPr>
                <a:xfrm>
                  <a:off x="5795522" y="763758"/>
                  <a:ext cx="577765"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7844" name="Groupe 51"/>
              <p:cNvGrpSpPr>
                <a:grpSpLocks/>
              </p:cNvGrpSpPr>
              <p:nvPr/>
            </p:nvGrpSpPr>
            <p:grpSpPr bwMode="auto">
              <a:xfrm>
                <a:off x="1570077" y="4185328"/>
                <a:ext cx="403062" cy="326747"/>
                <a:chOff x="5292107" y="477384"/>
                <a:chExt cx="1079063" cy="953865"/>
              </a:xfrm>
            </p:grpSpPr>
            <p:sp>
              <p:nvSpPr>
                <p:cNvPr id="115" name="Forme libre 114"/>
                <p:cNvSpPr/>
                <p:nvPr/>
              </p:nvSpPr>
              <p:spPr>
                <a:xfrm>
                  <a:off x="5797630" y="477384"/>
                  <a:ext cx="140194"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16" name="Forme libre 115"/>
                <p:cNvSpPr/>
                <p:nvPr/>
              </p:nvSpPr>
              <p:spPr>
                <a:xfrm>
                  <a:off x="5797630" y="551471"/>
                  <a:ext cx="403586"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17" name="Forme libre 116"/>
                <p:cNvSpPr/>
                <p:nvPr/>
              </p:nvSpPr>
              <p:spPr>
                <a:xfrm flipH="1">
                  <a:off x="5292088" y="838558"/>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18" name="Forme libre 117"/>
                <p:cNvSpPr/>
                <p:nvPr/>
              </p:nvSpPr>
              <p:spPr>
                <a:xfrm flipH="1">
                  <a:off x="5436529" y="620929"/>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19" name="Forme libre 118"/>
                <p:cNvSpPr/>
                <p:nvPr/>
              </p:nvSpPr>
              <p:spPr>
                <a:xfrm>
                  <a:off x="5797630" y="764471"/>
                  <a:ext cx="573516"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7845" name="Groupe 57"/>
              <p:cNvGrpSpPr>
                <a:grpSpLocks/>
              </p:cNvGrpSpPr>
              <p:nvPr/>
            </p:nvGrpSpPr>
            <p:grpSpPr bwMode="auto">
              <a:xfrm>
                <a:off x="1973137" y="4247189"/>
                <a:ext cx="403062" cy="326749"/>
                <a:chOff x="5291044" y="475963"/>
                <a:chExt cx="1079063" cy="953865"/>
              </a:xfrm>
            </p:grpSpPr>
            <p:sp>
              <p:nvSpPr>
                <p:cNvPr id="110" name="Forme libre 109"/>
                <p:cNvSpPr/>
                <p:nvPr/>
              </p:nvSpPr>
              <p:spPr>
                <a:xfrm>
                  <a:off x="5796567" y="475963"/>
                  <a:ext cx="140194"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11" name="Forme libre 110"/>
                <p:cNvSpPr/>
                <p:nvPr/>
              </p:nvSpPr>
              <p:spPr>
                <a:xfrm>
                  <a:off x="5796567" y="550050"/>
                  <a:ext cx="403586"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12" name="Forme libre 111"/>
                <p:cNvSpPr/>
                <p:nvPr/>
              </p:nvSpPr>
              <p:spPr>
                <a:xfrm flipH="1">
                  <a:off x="5291025" y="837135"/>
                  <a:ext cx="586260"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13" name="Forme libre 112"/>
                <p:cNvSpPr/>
                <p:nvPr/>
              </p:nvSpPr>
              <p:spPr>
                <a:xfrm flipH="1">
                  <a:off x="5435466" y="619504"/>
                  <a:ext cx="433322" cy="74549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14" name="Forme libre 113"/>
                <p:cNvSpPr/>
                <p:nvPr/>
              </p:nvSpPr>
              <p:spPr>
                <a:xfrm>
                  <a:off x="5796567" y="763049"/>
                  <a:ext cx="573516"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7846" name="Groupe 63"/>
              <p:cNvGrpSpPr>
                <a:grpSpLocks/>
              </p:cNvGrpSpPr>
              <p:nvPr/>
            </p:nvGrpSpPr>
            <p:grpSpPr bwMode="auto">
              <a:xfrm>
                <a:off x="2108018" y="4185328"/>
                <a:ext cx="403061" cy="326747"/>
                <a:chOff x="5292107" y="477384"/>
                <a:chExt cx="1079062" cy="953865"/>
              </a:xfrm>
            </p:grpSpPr>
            <p:sp>
              <p:nvSpPr>
                <p:cNvPr id="105" name="Forme libre 104"/>
                <p:cNvSpPr/>
                <p:nvPr/>
              </p:nvSpPr>
              <p:spPr>
                <a:xfrm>
                  <a:off x="5797636" y="477384"/>
                  <a:ext cx="140191"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06" name="Forme libre 105"/>
                <p:cNvSpPr/>
                <p:nvPr/>
              </p:nvSpPr>
              <p:spPr>
                <a:xfrm>
                  <a:off x="5797636" y="551471"/>
                  <a:ext cx="403584"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07" name="Forme libre 106"/>
                <p:cNvSpPr/>
                <p:nvPr/>
              </p:nvSpPr>
              <p:spPr>
                <a:xfrm flipH="1">
                  <a:off x="5292091" y="838558"/>
                  <a:ext cx="586261"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08" name="Forme libre 107"/>
                <p:cNvSpPr/>
                <p:nvPr/>
              </p:nvSpPr>
              <p:spPr>
                <a:xfrm flipH="1">
                  <a:off x="5436532" y="620929"/>
                  <a:ext cx="433323"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09" name="Forme libre 108"/>
                <p:cNvSpPr/>
                <p:nvPr/>
              </p:nvSpPr>
              <p:spPr>
                <a:xfrm>
                  <a:off x="5797636" y="764471"/>
                  <a:ext cx="573514"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7847" name="Groupe 69"/>
              <p:cNvGrpSpPr>
                <a:grpSpLocks/>
              </p:cNvGrpSpPr>
              <p:nvPr/>
            </p:nvGrpSpPr>
            <p:grpSpPr bwMode="auto">
              <a:xfrm>
                <a:off x="1771606" y="4123468"/>
                <a:ext cx="403062" cy="325162"/>
                <a:chOff x="5291574" y="478810"/>
                <a:chExt cx="1079063" cy="949233"/>
              </a:xfrm>
            </p:grpSpPr>
            <p:sp>
              <p:nvSpPr>
                <p:cNvPr id="100" name="Forme libre 99"/>
                <p:cNvSpPr/>
                <p:nvPr/>
              </p:nvSpPr>
              <p:spPr>
                <a:xfrm>
                  <a:off x="5797102" y="478810"/>
                  <a:ext cx="140191"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01" name="Forme libre 100"/>
                <p:cNvSpPr/>
                <p:nvPr/>
              </p:nvSpPr>
              <p:spPr>
                <a:xfrm>
                  <a:off x="5797102" y="548265"/>
                  <a:ext cx="403583"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02" name="Forme libre 101"/>
                <p:cNvSpPr/>
                <p:nvPr/>
              </p:nvSpPr>
              <p:spPr>
                <a:xfrm flipH="1">
                  <a:off x="5291558" y="835351"/>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03" name="Forme libre 102"/>
                <p:cNvSpPr/>
                <p:nvPr/>
              </p:nvSpPr>
              <p:spPr>
                <a:xfrm flipH="1">
                  <a:off x="5435999" y="622352"/>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04" name="Forme libre 103"/>
                <p:cNvSpPr/>
                <p:nvPr/>
              </p:nvSpPr>
              <p:spPr>
                <a:xfrm>
                  <a:off x="5797102" y="765896"/>
                  <a:ext cx="573514"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grpSp>
      <p:grpSp>
        <p:nvGrpSpPr>
          <p:cNvPr id="150" name="Groupe 182"/>
          <p:cNvGrpSpPr>
            <a:grpSpLocks/>
          </p:cNvGrpSpPr>
          <p:nvPr/>
        </p:nvGrpSpPr>
        <p:grpSpPr bwMode="auto">
          <a:xfrm>
            <a:off x="1209675" y="3736975"/>
            <a:ext cx="1076325" cy="763588"/>
            <a:chOff x="1570070" y="3810994"/>
            <a:chExt cx="1075885" cy="762944"/>
          </a:xfrm>
        </p:grpSpPr>
        <p:grpSp>
          <p:nvGrpSpPr>
            <p:cNvPr id="17776" name="Groupe 21"/>
            <p:cNvGrpSpPr>
              <a:grpSpLocks/>
            </p:cNvGrpSpPr>
            <p:nvPr/>
          </p:nvGrpSpPr>
          <p:grpSpPr bwMode="auto">
            <a:xfrm>
              <a:off x="2242902" y="4247189"/>
              <a:ext cx="403062" cy="326749"/>
              <a:chOff x="5293169" y="475963"/>
              <a:chExt cx="1079063" cy="953865"/>
            </a:xfrm>
          </p:grpSpPr>
          <p:sp>
            <p:nvSpPr>
              <p:cNvPr id="207" name="Forme libre 206"/>
              <p:cNvSpPr/>
              <p:nvPr/>
            </p:nvSpPr>
            <p:spPr>
              <a:xfrm>
                <a:off x="5798694" y="475963"/>
                <a:ext cx="14019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08" name="Forme libre 207"/>
              <p:cNvSpPr/>
              <p:nvPr/>
            </p:nvSpPr>
            <p:spPr>
              <a:xfrm>
                <a:off x="5798694" y="550050"/>
                <a:ext cx="403583"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09" name="Forme libre 208"/>
              <p:cNvSpPr/>
              <p:nvPr/>
            </p:nvSpPr>
            <p:spPr>
              <a:xfrm flipH="1">
                <a:off x="5293150" y="837135"/>
                <a:ext cx="586260"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10" name="Forme libre 209"/>
              <p:cNvSpPr/>
              <p:nvPr/>
            </p:nvSpPr>
            <p:spPr>
              <a:xfrm flipH="1">
                <a:off x="5437591" y="619504"/>
                <a:ext cx="433322" cy="74549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11" name="Forme libre 210"/>
              <p:cNvSpPr/>
              <p:nvPr/>
            </p:nvSpPr>
            <p:spPr>
              <a:xfrm>
                <a:off x="5798694" y="763049"/>
                <a:ext cx="573514"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7777" name="Groupe 186"/>
            <p:cNvGrpSpPr>
              <a:grpSpLocks/>
            </p:cNvGrpSpPr>
            <p:nvPr/>
          </p:nvGrpSpPr>
          <p:grpSpPr bwMode="auto">
            <a:xfrm>
              <a:off x="1570076" y="3810994"/>
              <a:ext cx="941006" cy="762944"/>
              <a:chOff x="1570076" y="3810994"/>
              <a:chExt cx="941006" cy="762944"/>
            </a:xfrm>
          </p:grpSpPr>
          <p:grpSp>
            <p:nvGrpSpPr>
              <p:cNvPr id="17778" name="Groupe 15"/>
              <p:cNvGrpSpPr>
                <a:grpSpLocks/>
              </p:cNvGrpSpPr>
              <p:nvPr/>
            </p:nvGrpSpPr>
            <p:grpSpPr bwMode="auto">
              <a:xfrm>
                <a:off x="1636705" y="3998161"/>
                <a:ext cx="401471" cy="326747"/>
                <a:chOff x="5290512" y="477028"/>
                <a:chExt cx="1074815" cy="953865"/>
              </a:xfrm>
            </p:grpSpPr>
            <p:sp>
              <p:nvSpPr>
                <p:cNvPr id="202" name="Forme libre 201"/>
                <p:cNvSpPr/>
                <p:nvPr/>
              </p:nvSpPr>
              <p:spPr>
                <a:xfrm>
                  <a:off x="5796097" y="477028"/>
                  <a:ext cx="135946"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03" name="Forme libre 202"/>
                <p:cNvSpPr/>
                <p:nvPr/>
              </p:nvSpPr>
              <p:spPr>
                <a:xfrm>
                  <a:off x="5796097" y="551115"/>
                  <a:ext cx="399341"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04" name="Forme libre 203"/>
                <p:cNvSpPr/>
                <p:nvPr/>
              </p:nvSpPr>
              <p:spPr>
                <a:xfrm flipH="1">
                  <a:off x="5290547" y="838202"/>
                  <a:ext cx="582019"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05" name="Forme libre 204"/>
                <p:cNvSpPr/>
                <p:nvPr/>
              </p:nvSpPr>
              <p:spPr>
                <a:xfrm flipH="1">
                  <a:off x="5434989" y="620573"/>
                  <a:ext cx="429080"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06" name="Forme libre 205"/>
                <p:cNvSpPr/>
                <p:nvPr/>
              </p:nvSpPr>
              <p:spPr>
                <a:xfrm>
                  <a:off x="5796097" y="764115"/>
                  <a:ext cx="569273"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7779" name="Groupe 27"/>
              <p:cNvGrpSpPr>
                <a:grpSpLocks/>
              </p:cNvGrpSpPr>
              <p:nvPr/>
            </p:nvGrpSpPr>
            <p:grpSpPr bwMode="auto">
              <a:xfrm>
                <a:off x="1973137" y="3998161"/>
                <a:ext cx="403062" cy="326747"/>
                <a:chOff x="5291044" y="477028"/>
                <a:chExt cx="1079063" cy="953865"/>
              </a:xfrm>
            </p:grpSpPr>
            <p:sp>
              <p:nvSpPr>
                <p:cNvPr id="197" name="Forme libre 196"/>
                <p:cNvSpPr/>
                <p:nvPr/>
              </p:nvSpPr>
              <p:spPr>
                <a:xfrm>
                  <a:off x="5796569" y="477028"/>
                  <a:ext cx="140191"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98" name="Forme libre 197"/>
                <p:cNvSpPr/>
                <p:nvPr/>
              </p:nvSpPr>
              <p:spPr>
                <a:xfrm>
                  <a:off x="5796569" y="551115"/>
                  <a:ext cx="403583"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99" name="Forme libre 198"/>
                <p:cNvSpPr/>
                <p:nvPr/>
              </p:nvSpPr>
              <p:spPr>
                <a:xfrm flipH="1">
                  <a:off x="5291025" y="838202"/>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00" name="Forme libre 199"/>
                <p:cNvSpPr/>
                <p:nvPr/>
              </p:nvSpPr>
              <p:spPr>
                <a:xfrm flipH="1">
                  <a:off x="5435466" y="620573"/>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01" name="Forme libre 200"/>
                <p:cNvSpPr/>
                <p:nvPr/>
              </p:nvSpPr>
              <p:spPr>
                <a:xfrm>
                  <a:off x="5796569" y="764115"/>
                  <a:ext cx="573514"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7780" name="Groupe 33"/>
              <p:cNvGrpSpPr>
                <a:grpSpLocks/>
              </p:cNvGrpSpPr>
              <p:nvPr/>
            </p:nvGrpSpPr>
            <p:grpSpPr bwMode="auto">
              <a:xfrm>
                <a:off x="2108020" y="4123468"/>
                <a:ext cx="403062" cy="325162"/>
                <a:chOff x="5292109" y="478810"/>
                <a:chExt cx="1079063" cy="949233"/>
              </a:xfrm>
            </p:grpSpPr>
            <p:sp>
              <p:nvSpPr>
                <p:cNvPr id="192" name="Forme libre 191"/>
                <p:cNvSpPr/>
                <p:nvPr/>
              </p:nvSpPr>
              <p:spPr>
                <a:xfrm>
                  <a:off x="5797632" y="478810"/>
                  <a:ext cx="140194"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93" name="Forme libre 192"/>
                <p:cNvSpPr/>
                <p:nvPr/>
              </p:nvSpPr>
              <p:spPr>
                <a:xfrm>
                  <a:off x="5797632" y="548265"/>
                  <a:ext cx="403586"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94" name="Forme libre 193"/>
                <p:cNvSpPr/>
                <p:nvPr/>
              </p:nvSpPr>
              <p:spPr>
                <a:xfrm flipH="1">
                  <a:off x="5292090" y="835351"/>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95" name="Forme libre 194"/>
                <p:cNvSpPr/>
                <p:nvPr/>
              </p:nvSpPr>
              <p:spPr>
                <a:xfrm flipH="1">
                  <a:off x="5436531" y="622352"/>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96" name="Forme libre 195"/>
                <p:cNvSpPr/>
                <p:nvPr/>
              </p:nvSpPr>
              <p:spPr>
                <a:xfrm>
                  <a:off x="5797632" y="765896"/>
                  <a:ext cx="573516"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7781" name="Groupe 39"/>
              <p:cNvGrpSpPr>
                <a:grpSpLocks/>
              </p:cNvGrpSpPr>
              <p:nvPr/>
            </p:nvGrpSpPr>
            <p:grpSpPr bwMode="auto">
              <a:xfrm>
                <a:off x="1906488" y="3936301"/>
                <a:ext cx="403061" cy="325162"/>
                <a:chOff x="5292637" y="478457"/>
                <a:chExt cx="1079062" cy="949233"/>
              </a:xfrm>
            </p:grpSpPr>
            <p:sp>
              <p:nvSpPr>
                <p:cNvPr id="187" name="Forme libre 186"/>
                <p:cNvSpPr/>
                <p:nvPr/>
              </p:nvSpPr>
              <p:spPr>
                <a:xfrm>
                  <a:off x="5798166" y="478457"/>
                  <a:ext cx="140191"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88" name="Forme libre 187"/>
                <p:cNvSpPr/>
                <p:nvPr/>
              </p:nvSpPr>
              <p:spPr>
                <a:xfrm>
                  <a:off x="5798166" y="547912"/>
                  <a:ext cx="403584"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89" name="Forme libre 188"/>
                <p:cNvSpPr/>
                <p:nvPr/>
              </p:nvSpPr>
              <p:spPr>
                <a:xfrm flipH="1">
                  <a:off x="5292621" y="834998"/>
                  <a:ext cx="586261"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90" name="Forme libre 189"/>
                <p:cNvSpPr/>
                <p:nvPr/>
              </p:nvSpPr>
              <p:spPr>
                <a:xfrm flipH="1">
                  <a:off x="5437062" y="621999"/>
                  <a:ext cx="433323"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91" name="Forme libre 190"/>
                <p:cNvSpPr/>
                <p:nvPr/>
              </p:nvSpPr>
              <p:spPr>
                <a:xfrm>
                  <a:off x="5798166" y="765543"/>
                  <a:ext cx="573514"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7782" name="Groupe 45"/>
              <p:cNvGrpSpPr>
                <a:grpSpLocks/>
              </p:cNvGrpSpPr>
              <p:nvPr/>
            </p:nvGrpSpPr>
            <p:grpSpPr bwMode="auto">
              <a:xfrm>
                <a:off x="1838250" y="3810994"/>
                <a:ext cx="404647" cy="326749"/>
                <a:chOff x="5289985" y="476672"/>
                <a:chExt cx="1083310" cy="953865"/>
              </a:xfrm>
            </p:grpSpPr>
            <p:sp>
              <p:nvSpPr>
                <p:cNvPr id="182" name="Forme libre 181"/>
                <p:cNvSpPr/>
                <p:nvPr/>
              </p:nvSpPr>
              <p:spPr>
                <a:xfrm>
                  <a:off x="5795522" y="476672"/>
                  <a:ext cx="14444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83" name="Forme libre 182"/>
                <p:cNvSpPr/>
                <p:nvPr/>
              </p:nvSpPr>
              <p:spPr>
                <a:xfrm>
                  <a:off x="5795522" y="550759"/>
                  <a:ext cx="407834"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84" name="Forme libre 183"/>
                <p:cNvSpPr/>
                <p:nvPr/>
              </p:nvSpPr>
              <p:spPr>
                <a:xfrm flipH="1">
                  <a:off x="5289980" y="837844"/>
                  <a:ext cx="586261"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85" name="Forme libre 184"/>
                <p:cNvSpPr/>
                <p:nvPr/>
              </p:nvSpPr>
              <p:spPr>
                <a:xfrm flipH="1">
                  <a:off x="5434421" y="620216"/>
                  <a:ext cx="433323" cy="7454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86" name="Forme libre 185"/>
                <p:cNvSpPr/>
                <p:nvPr/>
              </p:nvSpPr>
              <p:spPr>
                <a:xfrm>
                  <a:off x="5795522" y="763758"/>
                  <a:ext cx="577765"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7783" name="Groupe 51"/>
              <p:cNvGrpSpPr>
                <a:grpSpLocks/>
              </p:cNvGrpSpPr>
              <p:nvPr/>
            </p:nvGrpSpPr>
            <p:grpSpPr bwMode="auto">
              <a:xfrm>
                <a:off x="1570076" y="4185328"/>
                <a:ext cx="403061" cy="326747"/>
                <a:chOff x="5292107" y="477384"/>
                <a:chExt cx="1079062" cy="953865"/>
              </a:xfrm>
            </p:grpSpPr>
            <p:sp>
              <p:nvSpPr>
                <p:cNvPr id="177" name="Forme libre 176"/>
                <p:cNvSpPr/>
                <p:nvPr/>
              </p:nvSpPr>
              <p:spPr>
                <a:xfrm>
                  <a:off x="5797636" y="477384"/>
                  <a:ext cx="140191"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78" name="Forme libre 177"/>
                <p:cNvSpPr/>
                <p:nvPr/>
              </p:nvSpPr>
              <p:spPr>
                <a:xfrm>
                  <a:off x="5797636" y="551471"/>
                  <a:ext cx="403584"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79" name="Forme libre 178"/>
                <p:cNvSpPr/>
                <p:nvPr/>
              </p:nvSpPr>
              <p:spPr>
                <a:xfrm flipH="1">
                  <a:off x="5292091" y="838558"/>
                  <a:ext cx="586261"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80" name="Forme libre 179"/>
                <p:cNvSpPr/>
                <p:nvPr/>
              </p:nvSpPr>
              <p:spPr>
                <a:xfrm flipH="1">
                  <a:off x="5436532" y="620929"/>
                  <a:ext cx="433323"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81" name="Forme libre 180"/>
                <p:cNvSpPr/>
                <p:nvPr/>
              </p:nvSpPr>
              <p:spPr>
                <a:xfrm>
                  <a:off x="5797636" y="764471"/>
                  <a:ext cx="573514"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7784" name="Groupe 57"/>
              <p:cNvGrpSpPr>
                <a:grpSpLocks/>
              </p:cNvGrpSpPr>
              <p:nvPr/>
            </p:nvGrpSpPr>
            <p:grpSpPr bwMode="auto">
              <a:xfrm>
                <a:off x="1973137" y="4247189"/>
                <a:ext cx="403062" cy="326749"/>
                <a:chOff x="5291044" y="475963"/>
                <a:chExt cx="1079063" cy="953865"/>
              </a:xfrm>
            </p:grpSpPr>
            <p:sp>
              <p:nvSpPr>
                <p:cNvPr id="172" name="Forme libre 171"/>
                <p:cNvSpPr/>
                <p:nvPr/>
              </p:nvSpPr>
              <p:spPr>
                <a:xfrm>
                  <a:off x="5796569" y="475963"/>
                  <a:ext cx="14019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73" name="Forme libre 172"/>
                <p:cNvSpPr/>
                <p:nvPr/>
              </p:nvSpPr>
              <p:spPr>
                <a:xfrm>
                  <a:off x="5796569" y="550050"/>
                  <a:ext cx="403583"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74" name="Forme libre 173"/>
                <p:cNvSpPr/>
                <p:nvPr/>
              </p:nvSpPr>
              <p:spPr>
                <a:xfrm flipH="1">
                  <a:off x="5291025" y="837135"/>
                  <a:ext cx="586260"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75" name="Forme libre 174"/>
                <p:cNvSpPr/>
                <p:nvPr/>
              </p:nvSpPr>
              <p:spPr>
                <a:xfrm flipH="1">
                  <a:off x="5435466" y="619504"/>
                  <a:ext cx="433322" cy="74549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76" name="Forme libre 175"/>
                <p:cNvSpPr/>
                <p:nvPr/>
              </p:nvSpPr>
              <p:spPr>
                <a:xfrm>
                  <a:off x="5796569" y="763049"/>
                  <a:ext cx="573514"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7785" name="Groupe 63"/>
              <p:cNvGrpSpPr>
                <a:grpSpLocks/>
              </p:cNvGrpSpPr>
              <p:nvPr/>
            </p:nvGrpSpPr>
            <p:grpSpPr bwMode="auto">
              <a:xfrm>
                <a:off x="2108020" y="4185328"/>
                <a:ext cx="403062" cy="326747"/>
                <a:chOff x="5292109" y="477384"/>
                <a:chExt cx="1079063" cy="953865"/>
              </a:xfrm>
            </p:grpSpPr>
            <p:sp>
              <p:nvSpPr>
                <p:cNvPr id="167" name="Forme libre 166"/>
                <p:cNvSpPr/>
                <p:nvPr/>
              </p:nvSpPr>
              <p:spPr>
                <a:xfrm>
                  <a:off x="5797632" y="477384"/>
                  <a:ext cx="140194"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68" name="Forme libre 167"/>
                <p:cNvSpPr/>
                <p:nvPr/>
              </p:nvSpPr>
              <p:spPr>
                <a:xfrm>
                  <a:off x="5797632" y="551471"/>
                  <a:ext cx="403586"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69" name="Forme libre 168"/>
                <p:cNvSpPr/>
                <p:nvPr/>
              </p:nvSpPr>
              <p:spPr>
                <a:xfrm flipH="1">
                  <a:off x="5292090" y="838558"/>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70" name="Forme libre 169"/>
                <p:cNvSpPr/>
                <p:nvPr/>
              </p:nvSpPr>
              <p:spPr>
                <a:xfrm flipH="1">
                  <a:off x="5436531" y="620929"/>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71" name="Forme libre 170"/>
                <p:cNvSpPr/>
                <p:nvPr/>
              </p:nvSpPr>
              <p:spPr>
                <a:xfrm>
                  <a:off x="5797632" y="764471"/>
                  <a:ext cx="573516"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7786" name="Groupe 69"/>
              <p:cNvGrpSpPr>
                <a:grpSpLocks/>
              </p:cNvGrpSpPr>
              <p:nvPr/>
            </p:nvGrpSpPr>
            <p:grpSpPr bwMode="auto">
              <a:xfrm>
                <a:off x="1771607" y="4123468"/>
                <a:ext cx="403062" cy="325162"/>
                <a:chOff x="5291577" y="478810"/>
                <a:chExt cx="1079063" cy="949233"/>
              </a:xfrm>
            </p:grpSpPr>
            <p:sp>
              <p:nvSpPr>
                <p:cNvPr id="162" name="Forme libre 161"/>
                <p:cNvSpPr/>
                <p:nvPr/>
              </p:nvSpPr>
              <p:spPr>
                <a:xfrm>
                  <a:off x="5797102" y="478810"/>
                  <a:ext cx="140194"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63" name="Forme libre 162"/>
                <p:cNvSpPr/>
                <p:nvPr/>
              </p:nvSpPr>
              <p:spPr>
                <a:xfrm>
                  <a:off x="5797102" y="548265"/>
                  <a:ext cx="403586"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64" name="Forme libre 163"/>
                <p:cNvSpPr/>
                <p:nvPr/>
              </p:nvSpPr>
              <p:spPr>
                <a:xfrm flipH="1">
                  <a:off x="5291561" y="835351"/>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65" name="Forme libre 164"/>
                <p:cNvSpPr/>
                <p:nvPr/>
              </p:nvSpPr>
              <p:spPr>
                <a:xfrm flipH="1">
                  <a:off x="5436002" y="622352"/>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66" name="Forme libre 165"/>
                <p:cNvSpPr/>
                <p:nvPr/>
              </p:nvSpPr>
              <p:spPr>
                <a:xfrm>
                  <a:off x="5797102" y="765896"/>
                  <a:ext cx="573516"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grpSp>
      <p:grpSp>
        <p:nvGrpSpPr>
          <p:cNvPr id="212" name="Groupe 57"/>
          <p:cNvGrpSpPr>
            <a:grpSpLocks/>
          </p:cNvGrpSpPr>
          <p:nvPr/>
        </p:nvGrpSpPr>
        <p:grpSpPr bwMode="auto">
          <a:xfrm>
            <a:off x="1785938" y="3786188"/>
            <a:ext cx="403225" cy="327025"/>
            <a:chOff x="5292080" y="476672"/>
            <a:chExt cx="1080120" cy="953156"/>
          </a:xfrm>
        </p:grpSpPr>
        <p:sp>
          <p:nvSpPr>
            <p:cNvPr id="213" name="Forme libre 21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14" name="Forme libre 21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15" name="Forme libre 21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16" name="Forme libre 215"/>
            <p:cNvSpPr/>
            <p:nvPr/>
          </p:nvSpPr>
          <p:spPr>
            <a:xfrm flipH="1">
              <a:off x="5436663" y="620107"/>
              <a:ext cx="433749" cy="74494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17" name="Forme libre 21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8" name="Groupe 57"/>
          <p:cNvGrpSpPr>
            <a:grpSpLocks/>
          </p:cNvGrpSpPr>
          <p:nvPr/>
        </p:nvGrpSpPr>
        <p:grpSpPr bwMode="auto">
          <a:xfrm>
            <a:off x="2214563" y="3786188"/>
            <a:ext cx="403225" cy="327025"/>
            <a:chOff x="5292080" y="476672"/>
            <a:chExt cx="1080120" cy="953156"/>
          </a:xfrm>
        </p:grpSpPr>
        <p:sp>
          <p:nvSpPr>
            <p:cNvPr id="219" name="Forme libre 218"/>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20" name="Forme libre 219"/>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21" name="Forme libre 220"/>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22" name="Forme libre 221"/>
            <p:cNvSpPr/>
            <p:nvPr/>
          </p:nvSpPr>
          <p:spPr>
            <a:xfrm flipH="1">
              <a:off x="5436663" y="620107"/>
              <a:ext cx="433749" cy="74494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23" name="Forme libre 222"/>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24" name="Groupe 256"/>
          <p:cNvGrpSpPr>
            <a:grpSpLocks/>
          </p:cNvGrpSpPr>
          <p:nvPr/>
        </p:nvGrpSpPr>
        <p:grpSpPr bwMode="auto">
          <a:xfrm>
            <a:off x="2286000" y="3736975"/>
            <a:ext cx="1076325" cy="763588"/>
            <a:chOff x="1570070" y="3810994"/>
            <a:chExt cx="1075885" cy="762944"/>
          </a:xfrm>
        </p:grpSpPr>
        <p:grpSp>
          <p:nvGrpSpPr>
            <p:cNvPr id="17705" name="Groupe 21"/>
            <p:cNvGrpSpPr>
              <a:grpSpLocks/>
            </p:cNvGrpSpPr>
            <p:nvPr/>
          </p:nvGrpSpPr>
          <p:grpSpPr bwMode="auto">
            <a:xfrm>
              <a:off x="2242902" y="4247189"/>
              <a:ext cx="403062" cy="326749"/>
              <a:chOff x="5293169" y="475963"/>
              <a:chExt cx="1079063" cy="953865"/>
            </a:xfrm>
          </p:grpSpPr>
          <p:sp>
            <p:nvSpPr>
              <p:cNvPr id="281" name="Forme libre 280"/>
              <p:cNvSpPr/>
              <p:nvPr/>
            </p:nvSpPr>
            <p:spPr>
              <a:xfrm>
                <a:off x="5798694" y="475963"/>
                <a:ext cx="14019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82" name="Forme libre 281"/>
              <p:cNvSpPr/>
              <p:nvPr/>
            </p:nvSpPr>
            <p:spPr>
              <a:xfrm>
                <a:off x="5798694" y="550050"/>
                <a:ext cx="403583"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83" name="Forme libre 282"/>
              <p:cNvSpPr/>
              <p:nvPr/>
            </p:nvSpPr>
            <p:spPr>
              <a:xfrm flipH="1">
                <a:off x="5293150" y="837135"/>
                <a:ext cx="586260"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84" name="Forme libre 283"/>
              <p:cNvSpPr/>
              <p:nvPr/>
            </p:nvSpPr>
            <p:spPr>
              <a:xfrm flipH="1">
                <a:off x="5437591" y="619504"/>
                <a:ext cx="433322" cy="74549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85" name="Forme libre 284"/>
              <p:cNvSpPr/>
              <p:nvPr/>
            </p:nvSpPr>
            <p:spPr>
              <a:xfrm>
                <a:off x="5798694" y="763049"/>
                <a:ext cx="573514"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7706" name="Groupe 186"/>
            <p:cNvGrpSpPr>
              <a:grpSpLocks/>
            </p:cNvGrpSpPr>
            <p:nvPr/>
          </p:nvGrpSpPr>
          <p:grpSpPr bwMode="auto">
            <a:xfrm>
              <a:off x="1570076" y="3810994"/>
              <a:ext cx="941006" cy="762944"/>
              <a:chOff x="1570076" y="3810994"/>
              <a:chExt cx="941006" cy="762944"/>
            </a:xfrm>
          </p:grpSpPr>
          <p:grpSp>
            <p:nvGrpSpPr>
              <p:cNvPr id="17707" name="Groupe 15"/>
              <p:cNvGrpSpPr>
                <a:grpSpLocks/>
              </p:cNvGrpSpPr>
              <p:nvPr/>
            </p:nvGrpSpPr>
            <p:grpSpPr bwMode="auto">
              <a:xfrm>
                <a:off x="1636705" y="3998161"/>
                <a:ext cx="401471" cy="326747"/>
                <a:chOff x="5290512" y="477028"/>
                <a:chExt cx="1074815" cy="953865"/>
              </a:xfrm>
            </p:grpSpPr>
            <p:sp>
              <p:nvSpPr>
                <p:cNvPr id="276" name="Forme libre 275"/>
                <p:cNvSpPr/>
                <p:nvPr/>
              </p:nvSpPr>
              <p:spPr>
                <a:xfrm>
                  <a:off x="5796097" y="477028"/>
                  <a:ext cx="135946"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77" name="Forme libre 276"/>
                <p:cNvSpPr/>
                <p:nvPr/>
              </p:nvSpPr>
              <p:spPr>
                <a:xfrm>
                  <a:off x="5796097" y="551115"/>
                  <a:ext cx="399341"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78" name="Forme libre 277"/>
                <p:cNvSpPr/>
                <p:nvPr/>
              </p:nvSpPr>
              <p:spPr>
                <a:xfrm flipH="1">
                  <a:off x="5290547" y="838202"/>
                  <a:ext cx="582019"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79" name="Forme libre 278"/>
                <p:cNvSpPr/>
                <p:nvPr/>
              </p:nvSpPr>
              <p:spPr>
                <a:xfrm flipH="1">
                  <a:off x="5434989" y="620573"/>
                  <a:ext cx="429080"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80" name="Forme libre 279"/>
                <p:cNvSpPr/>
                <p:nvPr/>
              </p:nvSpPr>
              <p:spPr>
                <a:xfrm>
                  <a:off x="5796097" y="764115"/>
                  <a:ext cx="569273"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7708" name="Groupe 27"/>
              <p:cNvGrpSpPr>
                <a:grpSpLocks/>
              </p:cNvGrpSpPr>
              <p:nvPr/>
            </p:nvGrpSpPr>
            <p:grpSpPr bwMode="auto">
              <a:xfrm>
                <a:off x="1973137" y="3998161"/>
                <a:ext cx="403062" cy="326747"/>
                <a:chOff x="5291044" y="477028"/>
                <a:chExt cx="1079063" cy="953865"/>
              </a:xfrm>
            </p:grpSpPr>
            <p:sp>
              <p:nvSpPr>
                <p:cNvPr id="271" name="Forme libre 270"/>
                <p:cNvSpPr/>
                <p:nvPr/>
              </p:nvSpPr>
              <p:spPr>
                <a:xfrm>
                  <a:off x="5796569" y="477028"/>
                  <a:ext cx="140191"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72" name="Forme libre 271"/>
                <p:cNvSpPr/>
                <p:nvPr/>
              </p:nvSpPr>
              <p:spPr>
                <a:xfrm>
                  <a:off x="5796569" y="551115"/>
                  <a:ext cx="403583"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73" name="Forme libre 272"/>
                <p:cNvSpPr/>
                <p:nvPr/>
              </p:nvSpPr>
              <p:spPr>
                <a:xfrm flipH="1">
                  <a:off x="5291025" y="838202"/>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74" name="Forme libre 273"/>
                <p:cNvSpPr/>
                <p:nvPr/>
              </p:nvSpPr>
              <p:spPr>
                <a:xfrm flipH="1">
                  <a:off x="5435466" y="620573"/>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75" name="Forme libre 274"/>
                <p:cNvSpPr/>
                <p:nvPr/>
              </p:nvSpPr>
              <p:spPr>
                <a:xfrm>
                  <a:off x="5796569" y="764115"/>
                  <a:ext cx="573514"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7709" name="Groupe 33"/>
              <p:cNvGrpSpPr>
                <a:grpSpLocks/>
              </p:cNvGrpSpPr>
              <p:nvPr/>
            </p:nvGrpSpPr>
            <p:grpSpPr bwMode="auto">
              <a:xfrm>
                <a:off x="2108020" y="4123468"/>
                <a:ext cx="403062" cy="325162"/>
                <a:chOff x="5292109" y="478810"/>
                <a:chExt cx="1079063" cy="949233"/>
              </a:xfrm>
            </p:grpSpPr>
            <p:sp>
              <p:nvSpPr>
                <p:cNvPr id="266" name="Forme libre 265"/>
                <p:cNvSpPr/>
                <p:nvPr/>
              </p:nvSpPr>
              <p:spPr>
                <a:xfrm>
                  <a:off x="5797632" y="478810"/>
                  <a:ext cx="140194"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67" name="Forme libre 266"/>
                <p:cNvSpPr/>
                <p:nvPr/>
              </p:nvSpPr>
              <p:spPr>
                <a:xfrm>
                  <a:off x="5797632" y="548265"/>
                  <a:ext cx="403586"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68" name="Forme libre 267"/>
                <p:cNvSpPr/>
                <p:nvPr/>
              </p:nvSpPr>
              <p:spPr>
                <a:xfrm flipH="1">
                  <a:off x="5292090" y="835351"/>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69" name="Forme libre 268"/>
                <p:cNvSpPr/>
                <p:nvPr/>
              </p:nvSpPr>
              <p:spPr>
                <a:xfrm flipH="1">
                  <a:off x="5436531" y="622352"/>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70" name="Forme libre 269"/>
                <p:cNvSpPr/>
                <p:nvPr/>
              </p:nvSpPr>
              <p:spPr>
                <a:xfrm>
                  <a:off x="5797632" y="765896"/>
                  <a:ext cx="573516"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7710" name="Groupe 39"/>
              <p:cNvGrpSpPr>
                <a:grpSpLocks/>
              </p:cNvGrpSpPr>
              <p:nvPr/>
            </p:nvGrpSpPr>
            <p:grpSpPr bwMode="auto">
              <a:xfrm>
                <a:off x="1906488" y="3936301"/>
                <a:ext cx="403061" cy="325162"/>
                <a:chOff x="5292637" y="478457"/>
                <a:chExt cx="1079062" cy="949233"/>
              </a:xfrm>
            </p:grpSpPr>
            <p:sp>
              <p:nvSpPr>
                <p:cNvPr id="261" name="Forme libre 260"/>
                <p:cNvSpPr/>
                <p:nvPr/>
              </p:nvSpPr>
              <p:spPr>
                <a:xfrm>
                  <a:off x="5798166" y="478457"/>
                  <a:ext cx="140191"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62" name="Forme libre 261"/>
                <p:cNvSpPr/>
                <p:nvPr/>
              </p:nvSpPr>
              <p:spPr>
                <a:xfrm>
                  <a:off x="5798166" y="547912"/>
                  <a:ext cx="403584"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63" name="Forme libre 262"/>
                <p:cNvSpPr/>
                <p:nvPr/>
              </p:nvSpPr>
              <p:spPr>
                <a:xfrm flipH="1">
                  <a:off x="5292621" y="834998"/>
                  <a:ext cx="586261"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64" name="Forme libre 263"/>
                <p:cNvSpPr/>
                <p:nvPr/>
              </p:nvSpPr>
              <p:spPr>
                <a:xfrm flipH="1">
                  <a:off x="5437062" y="621999"/>
                  <a:ext cx="433323"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65" name="Forme libre 264"/>
                <p:cNvSpPr/>
                <p:nvPr/>
              </p:nvSpPr>
              <p:spPr>
                <a:xfrm>
                  <a:off x="5798166" y="765543"/>
                  <a:ext cx="573514"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7711" name="Groupe 45"/>
              <p:cNvGrpSpPr>
                <a:grpSpLocks/>
              </p:cNvGrpSpPr>
              <p:nvPr/>
            </p:nvGrpSpPr>
            <p:grpSpPr bwMode="auto">
              <a:xfrm>
                <a:off x="1838250" y="3810994"/>
                <a:ext cx="404647" cy="326749"/>
                <a:chOff x="5289985" y="476672"/>
                <a:chExt cx="1083310" cy="953865"/>
              </a:xfrm>
            </p:grpSpPr>
            <p:sp>
              <p:nvSpPr>
                <p:cNvPr id="256" name="Forme libre 255"/>
                <p:cNvSpPr/>
                <p:nvPr/>
              </p:nvSpPr>
              <p:spPr>
                <a:xfrm>
                  <a:off x="5795522" y="476672"/>
                  <a:ext cx="14444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7" name="Forme libre 256"/>
                <p:cNvSpPr/>
                <p:nvPr/>
              </p:nvSpPr>
              <p:spPr>
                <a:xfrm>
                  <a:off x="5795522" y="550759"/>
                  <a:ext cx="407834"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8" name="Forme libre 257"/>
                <p:cNvSpPr/>
                <p:nvPr/>
              </p:nvSpPr>
              <p:spPr>
                <a:xfrm flipH="1">
                  <a:off x="5289980" y="837844"/>
                  <a:ext cx="586261"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9" name="Forme libre 258"/>
                <p:cNvSpPr/>
                <p:nvPr/>
              </p:nvSpPr>
              <p:spPr>
                <a:xfrm flipH="1">
                  <a:off x="5434421" y="620216"/>
                  <a:ext cx="433323" cy="7454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60" name="Forme libre 259"/>
                <p:cNvSpPr/>
                <p:nvPr/>
              </p:nvSpPr>
              <p:spPr>
                <a:xfrm>
                  <a:off x="5795522" y="763758"/>
                  <a:ext cx="577765"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7712" name="Groupe 51"/>
              <p:cNvGrpSpPr>
                <a:grpSpLocks/>
              </p:cNvGrpSpPr>
              <p:nvPr/>
            </p:nvGrpSpPr>
            <p:grpSpPr bwMode="auto">
              <a:xfrm>
                <a:off x="1570076" y="4185328"/>
                <a:ext cx="403061" cy="326747"/>
                <a:chOff x="5292107" y="477384"/>
                <a:chExt cx="1079062" cy="953865"/>
              </a:xfrm>
            </p:grpSpPr>
            <p:sp>
              <p:nvSpPr>
                <p:cNvPr id="251" name="Forme libre 250"/>
                <p:cNvSpPr/>
                <p:nvPr/>
              </p:nvSpPr>
              <p:spPr>
                <a:xfrm>
                  <a:off x="5797636" y="477384"/>
                  <a:ext cx="140191"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2" name="Forme libre 251"/>
                <p:cNvSpPr/>
                <p:nvPr/>
              </p:nvSpPr>
              <p:spPr>
                <a:xfrm>
                  <a:off x="5797636" y="551471"/>
                  <a:ext cx="403584"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3" name="Forme libre 252"/>
                <p:cNvSpPr/>
                <p:nvPr/>
              </p:nvSpPr>
              <p:spPr>
                <a:xfrm flipH="1">
                  <a:off x="5292091" y="838558"/>
                  <a:ext cx="586261"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4" name="Forme libre 253"/>
                <p:cNvSpPr/>
                <p:nvPr/>
              </p:nvSpPr>
              <p:spPr>
                <a:xfrm flipH="1">
                  <a:off x="5436532" y="620929"/>
                  <a:ext cx="433323"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5" name="Forme libre 254"/>
                <p:cNvSpPr/>
                <p:nvPr/>
              </p:nvSpPr>
              <p:spPr>
                <a:xfrm>
                  <a:off x="5797636" y="764471"/>
                  <a:ext cx="573514"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7713" name="Groupe 57"/>
              <p:cNvGrpSpPr>
                <a:grpSpLocks/>
              </p:cNvGrpSpPr>
              <p:nvPr/>
            </p:nvGrpSpPr>
            <p:grpSpPr bwMode="auto">
              <a:xfrm>
                <a:off x="1973137" y="4247189"/>
                <a:ext cx="403062" cy="326749"/>
                <a:chOff x="5291044" y="475963"/>
                <a:chExt cx="1079063" cy="953865"/>
              </a:xfrm>
            </p:grpSpPr>
            <p:sp>
              <p:nvSpPr>
                <p:cNvPr id="246" name="Forme libre 245"/>
                <p:cNvSpPr/>
                <p:nvPr/>
              </p:nvSpPr>
              <p:spPr>
                <a:xfrm>
                  <a:off x="5796569" y="475963"/>
                  <a:ext cx="14019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47" name="Forme libre 246"/>
                <p:cNvSpPr/>
                <p:nvPr/>
              </p:nvSpPr>
              <p:spPr>
                <a:xfrm>
                  <a:off x="5796569" y="550050"/>
                  <a:ext cx="403583"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48" name="Forme libre 247"/>
                <p:cNvSpPr/>
                <p:nvPr/>
              </p:nvSpPr>
              <p:spPr>
                <a:xfrm flipH="1">
                  <a:off x="5291025" y="837135"/>
                  <a:ext cx="586260"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49" name="Forme libre 248"/>
                <p:cNvSpPr/>
                <p:nvPr/>
              </p:nvSpPr>
              <p:spPr>
                <a:xfrm flipH="1">
                  <a:off x="5435466" y="619504"/>
                  <a:ext cx="433322" cy="74549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0" name="Forme libre 249"/>
                <p:cNvSpPr/>
                <p:nvPr/>
              </p:nvSpPr>
              <p:spPr>
                <a:xfrm>
                  <a:off x="5796569" y="763049"/>
                  <a:ext cx="573514"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7714" name="Groupe 63"/>
              <p:cNvGrpSpPr>
                <a:grpSpLocks/>
              </p:cNvGrpSpPr>
              <p:nvPr/>
            </p:nvGrpSpPr>
            <p:grpSpPr bwMode="auto">
              <a:xfrm>
                <a:off x="2108020" y="4185328"/>
                <a:ext cx="403062" cy="326747"/>
                <a:chOff x="5292109" y="477384"/>
                <a:chExt cx="1079063" cy="953865"/>
              </a:xfrm>
            </p:grpSpPr>
            <p:sp>
              <p:nvSpPr>
                <p:cNvPr id="241" name="Forme libre 240"/>
                <p:cNvSpPr/>
                <p:nvPr/>
              </p:nvSpPr>
              <p:spPr>
                <a:xfrm>
                  <a:off x="5797632" y="477384"/>
                  <a:ext cx="140194"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42" name="Forme libre 241"/>
                <p:cNvSpPr/>
                <p:nvPr/>
              </p:nvSpPr>
              <p:spPr>
                <a:xfrm>
                  <a:off x="5797632" y="551471"/>
                  <a:ext cx="403586"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43" name="Forme libre 242"/>
                <p:cNvSpPr/>
                <p:nvPr/>
              </p:nvSpPr>
              <p:spPr>
                <a:xfrm flipH="1">
                  <a:off x="5292090" y="838558"/>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44" name="Forme libre 243"/>
                <p:cNvSpPr/>
                <p:nvPr/>
              </p:nvSpPr>
              <p:spPr>
                <a:xfrm flipH="1">
                  <a:off x="5436531" y="620929"/>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45" name="Forme libre 244"/>
                <p:cNvSpPr/>
                <p:nvPr/>
              </p:nvSpPr>
              <p:spPr>
                <a:xfrm>
                  <a:off x="5797632" y="764471"/>
                  <a:ext cx="573516"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7715" name="Groupe 69"/>
              <p:cNvGrpSpPr>
                <a:grpSpLocks/>
              </p:cNvGrpSpPr>
              <p:nvPr/>
            </p:nvGrpSpPr>
            <p:grpSpPr bwMode="auto">
              <a:xfrm>
                <a:off x="1771607" y="4123468"/>
                <a:ext cx="403062" cy="325162"/>
                <a:chOff x="5291577" y="478810"/>
                <a:chExt cx="1079063" cy="949233"/>
              </a:xfrm>
            </p:grpSpPr>
            <p:sp>
              <p:nvSpPr>
                <p:cNvPr id="236" name="Forme libre 235"/>
                <p:cNvSpPr/>
                <p:nvPr/>
              </p:nvSpPr>
              <p:spPr>
                <a:xfrm>
                  <a:off x="5797102" y="478810"/>
                  <a:ext cx="140194"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37" name="Forme libre 236"/>
                <p:cNvSpPr/>
                <p:nvPr/>
              </p:nvSpPr>
              <p:spPr>
                <a:xfrm>
                  <a:off x="5797102" y="548265"/>
                  <a:ext cx="403586"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38" name="Forme libre 237"/>
                <p:cNvSpPr/>
                <p:nvPr/>
              </p:nvSpPr>
              <p:spPr>
                <a:xfrm flipH="1">
                  <a:off x="5291561" y="835351"/>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39" name="Forme libre 238"/>
                <p:cNvSpPr/>
                <p:nvPr/>
              </p:nvSpPr>
              <p:spPr>
                <a:xfrm flipH="1">
                  <a:off x="5436002" y="622352"/>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40" name="Forme libre 239"/>
                <p:cNvSpPr/>
                <p:nvPr/>
              </p:nvSpPr>
              <p:spPr>
                <a:xfrm>
                  <a:off x="5797102" y="765896"/>
                  <a:ext cx="573516"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grpSp>
      <p:grpSp>
        <p:nvGrpSpPr>
          <p:cNvPr id="286" name="Groupe 318"/>
          <p:cNvGrpSpPr>
            <a:grpSpLocks/>
          </p:cNvGrpSpPr>
          <p:nvPr/>
        </p:nvGrpSpPr>
        <p:grpSpPr bwMode="auto">
          <a:xfrm>
            <a:off x="2852738" y="3736975"/>
            <a:ext cx="1076325" cy="763588"/>
            <a:chOff x="1570070" y="3810994"/>
            <a:chExt cx="1075885" cy="762944"/>
          </a:xfrm>
        </p:grpSpPr>
        <p:grpSp>
          <p:nvGrpSpPr>
            <p:cNvPr id="17644" name="Groupe 21"/>
            <p:cNvGrpSpPr>
              <a:grpSpLocks/>
            </p:cNvGrpSpPr>
            <p:nvPr/>
          </p:nvGrpSpPr>
          <p:grpSpPr bwMode="auto">
            <a:xfrm>
              <a:off x="2242902" y="4247189"/>
              <a:ext cx="403062" cy="326749"/>
              <a:chOff x="5293169" y="475963"/>
              <a:chExt cx="1079063" cy="953865"/>
            </a:xfrm>
          </p:grpSpPr>
          <p:sp>
            <p:nvSpPr>
              <p:cNvPr id="343" name="Forme libre 342"/>
              <p:cNvSpPr/>
              <p:nvPr/>
            </p:nvSpPr>
            <p:spPr>
              <a:xfrm>
                <a:off x="5798692" y="475963"/>
                <a:ext cx="140194"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44" name="Forme libre 343"/>
              <p:cNvSpPr/>
              <p:nvPr/>
            </p:nvSpPr>
            <p:spPr>
              <a:xfrm>
                <a:off x="5798692" y="550050"/>
                <a:ext cx="403586"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45" name="Forme libre 344"/>
              <p:cNvSpPr/>
              <p:nvPr/>
            </p:nvSpPr>
            <p:spPr>
              <a:xfrm flipH="1">
                <a:off x="5293150" y="837135"/>
                <a:ext cx="586260"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46" name="Forme libre 345"/>
              <p:cNvSpPr/>
              <p:nvPr/>
            </p:nvSpPr>
            <p:spPr>
              <a:xfrm flipH="1">
                <a:off x="5437591" y="619504"/>
                <a:ext cx="433322" cy="74549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47" name="Forme libre 346"/>
              <p:cNvSpPr/>
              <p:nvPr/>
            </p:nvSpPr>
            <p:spPr>
              <a:xfrm>
                <a:off x="5798692" y="763049"/>
                <a:ext cx="573516"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7645" name="Groupe 186"/>
            <p:cNvGrpSpPr>
              <a:grpSpLocks/>
            </p:cNvGrpSpPr>
            <p:nvPr/>
          </p:nvGrpSpPr>
          <p:grpSpPr bwMode="auto">
            <a:xfrm>
              <a:off x="1570077" y="3810994"/>
              <a:ext cx="941002" cy="762944"/>
              <a:chOff x="1570077" y="3810994"/>
              <a:chExt cx="941002" cy="762944"/>
            </a:xfrm>
          </p:grpSpPr>
          <p:grpSp>
            <p:nvGrpSpPr>
              <p:cNvPr id="17646" name="Groupe 15"/>
              <p:cNvGrpSpPr>
                <a:grpSpLocks/>
              </p:cNvGrpSpPr>
              <p:nvPr/>
            </p:nvGrpSpPr>
            <p:grpSpPr bwMode="auto">
              <a:xfrm>
                <a:off x="1636709" y="3998161"/>
                <a:ext cx="401471" cy="326747"/>
                <a:chOff x="5290512" y="477028"/>
                <a:chExt cx="1074813" cy="953865"/>
              </a:xfrm>
            </p:grpSpPr>
            <p:sp>
              <p:nvSpPr>
                <p:cNvPr id="338" name="Forme libre 337"/>
                <p:cNvSpPr/>
                <p:nvPr/>
              </p:nvSpPr>
              <p:spPr>
                <a:xfrm>
                  <a:off x="5796082" y="477028"/>
                  <a:ext cx="135946"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39" name="Forme libre 338"/>
                <p:cNvSpPr/>
                <p:nvPr/>
              </p:nvSpPr>
              <p:spPr>
                <a:xfrm>
                  <a:off x="5796082" y="551115"/>
                  <a:ext cx="399340"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40" name="Forme libre 339"/>
                <p:cNvSpPr/>
                <p:nvPr/>
              </p:nvSpPr>
              <p:spPr>
                <a:xfrm flipH="1">
                  <a:off x="5290536" y="838202"/>
                  <a:ext cx="582016"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41" name="Forme libre 340"/>
                <p:cNvSpPr/>
                <p:nvPr/>
              </p:nvSpPr>
              <p:spPr>
                <a:xfrm flipH="1">
                  <a:off x="5434978" y="620573"/>
                  <a:ext cx="429077"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42" name="Forme libre 341"/>
                <p:cNvSpPr/>
                <p:nvPr/>
              </p:nvSpPr>
              <p:spPr>
                <a:xfrm>
                  <a:off x="5796082" y="764115"/>
                  <a:ext cx="569272"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7647" name="Groupe 27"/>
              <p:cNvGrpSpPr>
                <a:grpSpLocks/>
              </p:cNvGrpSpPr>
              <p:nvPr/>
            </p:nvGrpSpPr>
            <p:grpSpPr bwMode="auto">
              <a:xfrm>
                <a:off x="1973137" y="3998161"/>
                <a:ext cx="403062" cy="326747"/>
                <a:chOff x="5291044" y="477028"/>
                <a:chExt cx="1079063" cy="953865"/>
              </a:xfrm>
            </p:grpSpPr>
            <p:sp>
              <p:nvSpPr>
                <p:cNvPr id="333" name="Forme libre 332"/>
                <p:cNvSpPr/>
                <p:nvPr/>
              </p:nvSpPr>
              <p:spPr>
                <a:xfrm>
                  <a:off x="5796567" y="477028"/>
                  <a:ext cx="140194"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34" name="Forme libre 333"/>
                <p:cNvSpPr/>
                <p:nvPr/>
              </p:nvSpPr>
              <p:spPr>
                <a:xfrm>
                  <a:off x="5796567" y="551115"/>
                  <a:ext cx="403586"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35" name="Forme libre 334"/>
                <p:cNvSpPr/>
                <p:nvPr/>
              </p:nvSpPr>
              <p:spPr>
                <a:xfrm flipH="1">
                  <a:off x="5291025" y="838202"/>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36" name="Forme libre 335"/>
                <p:cNvSpPr/>
                <p:nvPr/>
              </p:nvSpPr>
              <p:spPr>
                <a:xfrm flipH="1">
                  <a:off x="5435466" y="620573"/>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37" name="Forme libre 336"/>
                <p:cNvSpPr/>
                <p:nvPr/>
              </p:nvSpPr>
              <p:spPr>
                <a:xfrm>
                  <a:off x="5796567" y="764115"/>
                  <a:ext cx="573516"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7648" name="Groupe 33"/>
              <p:cNvGrpSpPr>
                <a:grpSpLocks/>
              </p:cNvGrpSpPr>
              <p:nvPr/>
            </p:nvGrpSpPr>
            <p:grpSpPr bwMode="auto">
              <a:xfrm>
                <a:off x="2108018" y="4123468"/>
                <a:ext cx="403061" cy="325162"/>
                <a:chOff x="5292107" y="478810"/>
                <a:chExt cx="1079062" cy="949233"/>
              </a:xfrm>
            </p:grpSpPr>
            <p:sp>
              <p:nvSpPr>
                <p:cNvPr id="328" name="Forme libre 327"/>
                <p:cNvSpPr/>
                <p:nvPr/>
              </p:nvSpPr>
              <p:spPr>
                <a:xfrm>
                  <a:off x="5797636" y="478810"/>
                  <a:ext cx="140191"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29" name="Forme libre 328"/>
                <p:cNvSpPr/>
                <p:nvPr/>
              </p:nvSpPr>
              <p:spPr>
                <a:xfrm>
                  <a:off x="5797636" y="548265"/>
                  <a:ext cx="403584"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30" name="Forme libre 329"/>
                <p:cNvSpPr/>
                <p:nvPr/>
              </p:nvSpPr>
              <p:spPr>
                <a:xfrm flipH="1">
                  <a:off x="5292091" y="835351"/>
                  <a:ext cx="586261"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31" name="Forme libre 330"/>
                <p:cNvSpPr/>
                <p:nvPr/>
              </p:nvSpPr>
              <p:spPr>
                <a:xfrm flipH="1">
                  <a:off x="5436532" y="622352"/>
                  <a:ext cx="433323"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32" name="Forme libre 331"/>
                <p:cNvSpPr/>
                <p:nvPr/>
              </p:nvSpPr>
              <p:spPr>
                <a:xfrm>
                  <a:off x="5797636" y="765896"/>
                  <a:ext cx="573514"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7649" name="Groupe 39"/>
              <p:cNvGrpSpPr>
                <a:grpSpLocks/>
              </p:cNvGrpSpPr>
              <p:nvPr/>
            </p:nvGrpSpPr>
            <p:grpSpPr bwMode="auto">
              <a:xfrm>
                <a:off x="1906489" y="3936301"/>
                <a:ext cx="403062" cy="325162"/>
                <a:chOff x="5292637" y="478457"/>
                <a:chExt cx="1079063" cy="949233"/>
              </a:xfrm>
            </p:grpSpPr>
            <p:sp>
              <p:nvSpPr>
                <p:cNvPr id="323" name="Forme libre 322"/>
                <p:cNvSpPr/>
                <p:nvPr/>
              </p:nvSpPr>
              <p:spPr>
                <a:xfrm>
                  <a:off x="5798160" y="478457"/>
                  <a:ext cx="140194"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24" name="Forme libre 323"/>
                <p:cNvSpPr/>
                <p:nvPr/>
              </p:nvSpPr>
              <p:spPr>
                <a:xfrm>
                  <a:off x="5798160" y="547912"/>
                  <a:ext cx="403586"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25" name="Forme libre 324"/>
                <p:cNvSpPr/>
                <p:nvPr/>
              </p:nvSpPr>
              <p:spPr>
                <a:xfrm flipH="1">
                  <a:off x="5292618" y="834998"/>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26" name="Forme libre 325"/>
                <p:cNvSpPr/>
                <p:nvPr/>
              </p:nvSpPr>
              <p:spPr>
                <a:xfrm flipH="1">
                  <a:off x="5437059" y="621999"/>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27" name="Forme libre 326"/>
                <p:cNvSpPr/>
                <p:nvPr/>
              </p:nvSpPr>
              <p:spPr>
                <a:xfrm>
                  <a:off x="5798160" y="765543"/>
                  <a:ext cx="573516"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7650" name="Groupe 45"/>
              <p:cNvGrpSpPr>
                <a:grpSpLocks/>
              </p:cNvGrpSpPr>
              <p:nvPr/>
            </p:nvGrpSpPr>
            <p:grpSpPr bwMode="auto">
              <a:xfrm>
                <a:off x="1838249" y="3810994"/>
                <a:ext cx="404648" cy="326749"/>
                <a:chOff x="5289982" y="476672"/>
                <a:chExt cx="1083313" cy="953865"/>
              </a:xfrm>
            </p:grpSpPr>
            <p:sp>
              <p:nvSpPr>
                <p:cNvPr id="318" name="Forme libre 317"/>
                <p:cNvSpPr/>
                <p:nvPr/>
              </p:nvSpPr>
              <p:spPr>
                <a:xfrm>
                  <a:off x="5795522" y="476672"/>
                  <a:ext cx="14444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19" name="Forme libre 318"/>
                <p:cNvSpPr/>
                <p:nvPr/>
              </p:nvSpPr>
              <p:spPr>
                <a:xfrm>
                  <a:off x="5795522" y="550759"/>
                  <a:ext cx="407834"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20" name="Forme libre 319"/>
                <p:cNvSpPr/>
                <p:nvPr/>
              </p:nvSpPr>
              <p:spPr>
                <a:xfrm flipH="1">
                  <a:off x="5289977" y="837844"/>
                  <a:ext cx="586261"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21" name="Forme libre 320"/>
                <p:cNvSpPr/>
                <p:nvPr/>
              </p:nvSpPr>
              <p:spPr>
                <a:xfrm flipH="1">
                  <a:off x="5434418" y="620216"/>
                  <a:ext cx="433324" cy="7454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22" name="Forme libre 321"/>
                <p:cNvSpPr/>
                <p:nvPr/>
              </p:nvSpPr>
              <p:spPr>
                <a:xfrm>
                  <a:off x="5795522" y="763758"/>
                  <a:ext cx="577765"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7651" name="Groupe 51"/>
              <p:cNvGrpSpPr>
                <a:grpSpLocks/>
              </p:cNvGrpSpPr>
              <p:nvPr/>
            </p:nvGrpSpPr>
            <p:grpSpPr bwMode="auto">
              <a:xfrm>
                <a:off x="1570077" y="4185328"/>
                <a:ext cx="403062" cy="326747"/>
                <a:chOff x="5292107" y="477384"/>
                <a:chExt cx="1079063" cy="953865"/>
              </a:xfrm>
            </p:grpSpPr>
            <p:sp>
              <p:nvSpPr>
                <p:cNvPr id="313" name="Forme libre 312"/>
                <p:cNvSpPr/>
                <p:nvPr/>
              </p:nvSpPr>
              <p:spPr>
                <a:xfrm>
                  <a:off x="5797630" y="477384"/>
                  <a:ext cx="140194"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14" name="Forme libre 313"/>
                <p:cNvSpPr/>
                <p:nvPr/>
              </p:nvSpPr>
              <p:spPr>
                <a:xfrm>
                  <a:off x="5797630" y="551471"/>
                  <a:ext cx="403586"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15" name="Forme libre 314"/>
                <p:cNvSpPr/>
                <p:nvPr/>
              </p:nvSpPr>
              <p:spPr>
                <a:xfrm flipH="1">
                  <a:off x="5292088" y="838558"/>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16" name="Forme libre 315"/>
                <p:cNvSpPr/>
                <p:nvPr/>
              </p:nvSpPr>
              <p:spPr>
                <a:xfrm flipH="1">
                  <a:off x="5436529" y="620929"/>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17" name="Forme libre 316"/>
                <p:cNvSpPr/>
                <p:nvPr/>
              </p:nvSpPr>
              <p:spPr>
                <a:xfrm>
                  <a:off x="5797630" y="764471"/>
                  <a:ext cx="573516"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7652" name="Groupe 57"/>
              <p:cNvGrpSpPr>
                <a:grpSpLocks/>
              </p:cNvGrpSpPr>
              <p:nvPr/>
            </p:nvGrpSpPr>
            <p:grpSpPr bwMode="auto">
              <a:xfrm>
                <a:off x="1973137" y="4247189"/>
                <a:ext cx="403062" cy="326749"/>
                <a:chOff x="5291044" y="475963"/>
                <a:chExt cx="1079063" cy="953865"/>
              </a:xfrm>
            </p:grpSpPr>
            <p:sp>
              <p:nvSpPr>
                <p:cNvPr id="308" name="Forme libre 307"/>
                <p:cNvSpPr/>
                <p:nvPr/>
              </p:nvSpPr>
              <p:spPr>
                <a:xfrm>
                  <a:off x="5796567" y="475963"/>
                  <a:ext cx="140194"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09" name="Forme libre 308"/>
                <p:cNvSpPr/>
                <p:nvPr/>
              </p:nvSpPr>
              <p:spPr>
                <a:xfrm>
                  <a:off x="5796567" y="550050"/>
                  <a:ext cx="403586"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10" name="Forme libre 309"/>
                <p:cNvSpPr/>
                <p:nvPr/>
              </p:nvSpPr>
              <p:spPr>
                <a:xfrm flipH="1">
                  <a:off x="5291025" y="837135"/>
                  <a:ext cx="586260"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11" name="Forme libre 310"/>
                <p:cNvSpPr/>
                <p:nvPr/>
              </p:nvSpPr>
              <p:spPr>
                <a:xfrm flipH="1">
                  <a:off x="5435466" y="619504"/>
                  <a:ext cx="433322" cy="74549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12" name="Forme libre 311"/>
                <p:cNvSpPr/>
                <p:nvPr/>
              </p:nvSpPr>
              <p:spPr>
                <a:xfrm>
                  <a:off x="5796567" y="763049"/>
                  <a:ext cx="573516"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7653" name="Groupe 63"/>
              <p:cNvGrpSpPr>
                <a:grpSpLocks/>
              </p:cNvGrpSpPr>
              <p:nvPr/>
            </p:nvGrpSpPr>
            <p:grpSpPr bwMode="auto">
              <a:xfrm>
                <a:off x="2108018" y="4185328"/>
                <a:ext cx="403061" cy="326747"/>
                <a:chOff x="5292107" y="477384"/>
                <a:chExt cx="1079062" cy="953865"/>
              </a:xfrm>
            </p:grpSpPr>
            <p:sp>
              <p:nvSpPr>
                <p:cNvPr id="303" name="Forme libre 302"/>
                <p:cNvSpPr/>
                <p:nvPr/>
              </p:nvSpPr>
              <p:spPr>
                <a:xfrm>
                  <a:off x="5797636" y="477384"/>
                  <a:ext cx="140191"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04" name="Forme libre 303"/>
                <p:cNvSpPr/>
                <p:nvPr/>
              </p:nvSpPr>
              <p:spPr>
                <a:xfrm>
                  <a:off x="5797636" y="551471"/>
                  <a:ext cx="403584"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05" name="Forme libre 304"/>
                <p:cNvSpPr/>
                <p:nvPr/>
              </p:nvSpPr>
              <p:spPr>
                <a:xfrm flipH="1">
                  <a:off x="5292091" y="838558"/>
                  <a:ext cx="586261"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06" name="Forme libre 305"/>
                <p:cNvSpPr/>
                <p:nvPr/>
              </p:nvSpPr>
              <p:spPr>
                <a:xfrm flipH="1">
                  <a:off x="5436532" y="620929"/>
                  <a:ext cx="433323"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07" name="Forme libre 306"/>
                <p:cNvSpPr/>
                <p:nvPr/>
              </p:nvSpPr>
              <p:spPr>
                <a:xfrm>
                  <a:off x="5797636" y="764471"/>
                  <a:ext cx="573514"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7654" name="Groupe 69"/>
              <p:cNvGrpSpPr>
                <a:grpSpLocks/>
              </p:cNvGrpSpPr>
              <p:nvPr/>
            </p:nvGrpSpPr>
            <p:grpSpPr bwMode="auto">
              <a:xfrm>
                <a:off x="1771606" y="4123468"/>
                <a:ext cx="403062" cy="325162"/>
                <a:chOff x="5291574" y="478810"/>
                <a:chExt cx="1079063" cy="949233"/>
              </a:xfrm>
            </p:grpSpPr>
            <p:sp>
              <p:nvSpPr>
                <p:cNvPr id="298" name="Forme libre 297"/>
                <p:cNvSpPr/>
                <p:nvPr/>
              </p:nvSpPr>
              <p:spPr>
                <a:xfrm>
                  <a:off x="5797102" y="478810"/>
                  <a:ext cx="140191"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99" name="Forme libre 298"/>
                <p:cNvSpPr/>
                <p:nvPr/>
              </p:nvSpPr>
              <p:spPr>
                <a:xfrm>
                  <a:off x="5797102" y="548265"/>
                  <a:ext cx="403583"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00" name="Forme libre 299"/>
                <p:cNvSpPr/>
                <p:nvPr/>
              </p:nvSpPr>
              <p:spPr>
                <a:xfrm flipH="1">
                  <a:off x="5291558" y="835351"/>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01" name="Forme libre 300"/>
                <p:cNvSpPr/>
                <p:nvPr/>
              </p:nvSpPr>
              <p:spPr>
                <a:xfrm flipH="1">
                  <a:off x="5435999" y="622352"/>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02" name="Forme libre 301"/>
                <p:cNvSpPr/>
                <p:nvPr/>
              </p:nvSpPr>
              <p:spPr>
                <a:xfrm>
                  <a:off x="5797102" y="765896"/>
                  <a:ext cx="573514"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grpSp>
      <p:grpSp>
        <p:nvGrpSpPr>
          <p:cNvPr id="1038" name="Groupe 380"/>
          <p:cNvGrpSpPr>
            <a:grpSpLocks/>
          </p:cNvGrpSpPr>
          <p:nvPr/>
        </p:nvGrpSpPr>
        <p:grpSpPr bwMode="auto">
          <a:xfrm>
            <a:off x="3638550" y="3857625"/>
            <a:ext cx="1076325" cy="763588"/>
            <a:chOff x="1570070" y="3810994"/>
            <a:chExt cx="1075885" cy="762944"/>
          </a:xfrm>
        </p:grpSpPr>
        <p:grpSp>
          <p:nvGrpSpPr>
            <p:cNvPr id="17583" name="Groupe 21"/>
            <p:cNvGrpSpPr>
              <a:grpSpLocks/>
            </p:cNvGrpSpPr>
            <p:nvPr/>
          </p:nvGrpSpPr>
          <p:grpSpPr bwMode="auto">
            <a:xfrm>
              <a:off x="2242902" y="4247189"/>
              <a:ext cx="403062" cy="326749"/>
              <a:chOff x="5293169" y="475963"/>
              <a:chExt cx="1079063" cy="953865"/>
            </a:xfrm>
          </p:grpSpPr>
          <p:sp>
            <p:nvSpPr>
              <p:cNvPr id="405" name="Forme libre 404"/>
              <p:cNvSpPr/>
              <p:nvPr/>
            </p:nvSpPr>
            <p:spPr>
              <a:xfrm>
                <a:off x="5798694" y="475963"/>
                <a:ext cx="14019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06" name="Forme libre 405"/>
              <p:cNvSpPr/>
              <p:nvPr/>
            </p:nvSpPr>
            <p:spPr>
              <a:xfrm>
                <a:off x="5798694" y="550050"/>
                <a:ext cx="403583"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07" name="Forme libre 406"/>
              <p:cNvSpPr/>
              <p:nvPr/>
            </p:nvSpPr>
            <p:spPr>
              <a:xfrm flipH="1">
                <a:off x="5293150" y="837135"/>
                <a:ext cx="586260"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08" name="Forme libre 407"/>
              <p:cNvSpPr/>
              <p:nvPr/>
            </p:nvSpPr>
            <p:spPr>
              <a:xfrm flipH="1">
                <a:off x="5437591" y="619504"/>
                <a:ext cx="433322" cy="74549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09" name="Forme libre 408"/>
              <p:cNvSpPr/>
              <p:nvPr/>
            </p:nvSpPr>
            <p:spPr>
              <a:xfrm>
                <a:off x="5798694" y="763049"/>
                <a:ext cx="573514"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7584" name="Groupe 186"/>
            <p:cNvGrpSpPr>
              <a:grpSpLocks/>
            </p:cNvGrpSpPr>
            <p:nvPr/>
          </p:nvGrpSpPr>
          <p:grpSpPr bwMode="auto">
            <a:xfrm>
              <a:off x="1570076" y="3810994"/>
              <a:ext cx="941006" cy="762944"/>
              <a:chOff x="1570076" y="3810994"/>
              <a:chExt cx="941006" cy="762944"/>
            </a:xfrm>
          </p:grpSpPr>
          <p:grpSp>
            <p:nvGrpSpPr>
              <p:cNvPr id="17585" name="Groupe 15"/>
              <p:cNvGrpSpPr>
                <a:grpSpLocks/>
              </p:cNvGrpSpPr>
              <p:nvPr/>
            </p:nvGrpSpPr>
            <p:grpSpPr bwMode="auto">
              <a:xfrm>
                <a:off x="1636705" y="3998161"/>
                <a:ext cx="401471" cy="326747"/>
                <a:chOff x="5290512" y="477028"/>
                <a:chExt cx="1074815" cy="953865"/>
              </a:xfrm>
            </p:grpSpPr>
            <p:sp>
              <p:nvSpPr>
                <p:cNvPr id="400" name="Forme libre 399"/>
                <p:cNvSpPr/>
                <p:nvPr/>
              </p:nvSpPr>
              <p:spPr>
                <a:xfrm>
                  <a:off x="5796097" y="477028"/>
                  <a:ext cx="135946"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01" name="Forme libre 400"/>
                <p:cNvSpPr/>
                <p:nvPr/>
              </p:nvSpPr>
              <p:spPr>
                <a:xfrm>
                  <a:off x="5796097" y="551115"/>
                  <a:ext cx="399341"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02" name="Forme libre 401"/>
                <p:cNvSpPr/>
                <p:nvPr/>
              </p:nvSpPr>
              <p:spPr>
                <a:xfrm flipH="1">
                  <a:off x="5290547" y="838202"/>
                  <a:ext cx="582019"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03" name="Forme libre 402"/>
                <p:cNvSpPr/>
                <p:nvPr/>
              </p:nvSpPr>
              <p:spPr>
                <a:xfrm flipH="1">
                  <a:off x="5434989" y="620573"/>
                  <a:ext cx="429080"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04" name="Forme libre 403"/>
                <p:cNvSpPr/>
                <p:nvPr/>
              </p:nvSpPr>
              <p:spPr>
                <a:xfrm>
                  <a:off x="5796097" y="764115"/>
                  <a:ext cx="569273"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7586" name="Groupe 27"/>
              <p:cNvGrpSpPr>
                <a:grpSpLocks/>
              </p:cNvGrpSpPr>
              <p:nvPr/>
            </p:nvGrpSpPr>
            <p:grpSpPr bwMode="auto">
              <a:xfrm>
                <a:off x="1973137" y="3998161"/>
                <a:ext cx="403062" cy="326747"/>
                <a:chOff x="5291044" y="477028"/>
                <a:chExt cx="1079063" cy="953865"/>
              </a:xfrm>
            </p:grpSpPr>
            <p:sp>
              <p:nvSpPr>
                <p:cNvPr id="395" name="Forme libre 394"/>
                <p:cNvSpPr/>
                <p:nvPr/>
              </p:nvSpPr>
              <p:spPr>
                <a:xfrm>
                  <a:off x="5796569" y="477028"/>
                  <a:ext cx="140191"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96" name="Forme libre 395"/>
                <p:cNvSpPr/>
                <p:nvPr/>
              </p:nvSpPr>
              <p:spPr>
                <a:xfrm>
                  <a:off x="5796569" y="551115"/>
                  <a:ext cx="403583"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97" name="Forme libre 396"/>
                <p:cNvSpPr/>
                <p:nvPr/>
              </p:nvSpPr>
              <p:spPr>
                <a:xfrm flipH="1">
                  <a:off x="5291025" y="838202"/>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98" name="Forme libre 397"/>
                <p:cNvSpPr/>
                <p:nvPr/>
              </p:nvSpPr>
              <p:spPr>
                <a:xfrm flipH="1">
                  <a:off x="5435466" y="620573"/>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99" name="Forme libre 398"/>
                <p:cNvSpPr/>
                <p:nvPr/>
              </p:nvSpPr>
              <p:spPr>
                <a:xfrm>
                  <a:off x="5796569" y="764115"/>
                  <a:ext cx="573514"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7587" name="Groupe 33"/>
              <p:cNvGrpSpPr>
                <a:grpSpLocks/>
              </p:cNvGrpSpPr>
              <p:nvPr/>
            </p:nvGrpSpPr>
            <p:grpSpPr bwMode="auto">
              <a:xfrm>
                <a:off x="2108020" y="4123468"/>
                <a:ext cx="403062" cy="325162"/>
                <a:chOff x="5292109" y="478810"/>
                <a:chExt cx="1079063" cy="949233"/>
              </a:xfrm>
            </p:grpSpPr>
            <p:sp>
              <p:nvSpPr>
                <p:cNvPr id="390" name="Forme libre 389"/>
                <p:cNvSpPr/>
                <p:nvPr/>
              </p:nvSpPr>
              <p:spPr>
                <a:xfrm>
                  <a:off x="5797632" y="478810"/>
                  <a:ext cx="140194"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91" name="Forme libre 390"/>
                <p:cNvSpPr/>
                <p:nvPr/>
              </p:nvSpPr>
              <p:spPr>
                <a:xfrm>
                  <a:off x="5797632" y="548265"/>
                  <a:ext cx="403586"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92" name="Forme libre 391"/>
                <p:cNvSpPr/>
                <p:nvPr/>
              </p:nvSpPr>
              <p:spPr>
                <a:xfrm flipH="1">
                  <a:off x="5292090" y="835351"/>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93" name="Forme libre 392"/>
                <p:cNvSpPr/>
                <p:nvPr/>
              </p:nvSpPr>
              <p:spPr>
                <a:xfrm flipH="1">
                  <a:off x="5436531" y="622352"/>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94" name="Forme libre 393"/>
                <p:cNvSpPr/>
                <p:nvPr/>
              </p:nvSpPr>
              <p:spPr>
                <a:xfrm>
                  <a:off x="5797632" y="765896"/>
                  <a:ext cx="573516"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7588" name="Groupe 39"/>
              <p:cNvGrpSpPr>
                <a:grpSpLocks/>
              </p:cNvGrpSpPr>
              <p:nvPr/>
            </p:nvGrpSpPr>
            <p:grpSpPr bwMode="auto">
              <a:xfrm>
                <a:off x="1906488" y="3936301"/>
                <a:ext cx="403061" cy="325162"/>
                <a:chOff x="5292637" y="478457"/>
                <a:chExt cx="1079062" cy="949233"/>
              </a:xfrm>
            </p:grpSpPr>
            <p:sp>
              <p:nvSpPr>
                <p:cNvPr id="385" name="Forme libre 384"/>
                <p:cNvSpPr/>
                <p:nvPr/>
              </p:nvSpPr>
              <p:spPr>
                <a:xfrm>
                  <a:off x="5798166" y="478457"/>
                  <a:ext cx="140191"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86" name="Forme libre 385"/>
                <p:cNvSpPr/>
                <p:nvPr/>
              </p:nvSpPr>
              <p:spPr>
                <a:xfrm>
                  <a:off x="5798166" y="547912"/>
                  <a:ext cx="403584"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87" name="Forme libre 386"/>
                <p:cNvSpPr/>
                <p:nvPr/>
              </p:nvSpPr>
              <p:spPr>
                <a:xfrm flipH="1">
                  <a:off x="5292621" y="834998"/>
                  <a:ext cx="586261"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88" name="Forme libre 387"/>
                <p:cNvSpPr/>
                <p:nvPr/>
              </p:nvSpPr>
              <p:spPr>
                <a:xfrm flipH="1">
                  <a:off x="5437062" y="621999"/>
                  <a:ext cx="433323"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89" name="Forme libre 388"/>
                <p:cNvSpPr/>
                <p:nvPr/>
              </p:nvSpPr>
              <p:spPr>
                <a:xfrm>
                  <a:off x="5798166" y="765543"/>
                  <a:ext cx="573514"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7589" name="Groupe 45"/>
              <p:cNvGrpSpPr>
                <a:grpSpLocks/>
              </p:cNvGrpSpPr>
              <p:nvPr/>
            </p:nvGrpSpPr>
            <p:grpSpPr bwMode="auto">
              <a:xfrm>
                <a:off x="1838250" y="3810994"/>
                <a:ext cx="404647" cy="326749"/>
                <a:chOff x="5289985" y="476672"/>
                <a:chExt cx="1083310" cy="953865"/>
              </a:xfrm>
            </p:grpSpPr>
            <p:sp>
              <p:nvSpPr>
                <p:cNvPr id="380" name="Forme libre 379"/>
                <p:cNvSpPr/>
                <p:nvPr/>
              </p:nvSpPr>
              <p:spPr>
                <a:xfrm>
                  <a:off x="5795522" y="476672"/>
                  <a:ext cx="14444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81" name="Forme libre 380"/>
                <p:cNvSpPr/>
                <p:nvPr/>
              </p:nvSpPr>
              <p:spPr>
                <a:xfrm>
                  <a:off x="5795522" y="550759"/>
                  <a:ext cx="407834"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82" name="Forme libre 381"/>
                <p:cNvSpPr/>
                <p:nvPr/>
              </p:nvSpPr>
              <p:spPr>
                <a:xfrm flipH="1">
                  <a:off x="5289980" y="837844"/>
                  <a:ext cx="586261"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83" name="Forme libre 382"/>
                <p:cNvSpPr/>
                <p:nvPr/>
              </p:nvSpPr>
              <p:spPr>
                <a:xfrm flipH="1">
                  <a:off x="5434421" y="620216"/>
                  <a:ext cx="433323" cy="7454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84" name="Forme libre 383"/>
                <p:cNvSpPr/>
                <p:nvPr/>
              </p:nvSpPr>
              <p:spPr>
                <a:xfrm>
                  <a:off x="5795522" y="763758"/>
                  <a:ext cx="577765"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7590" name="Groupe 51"/>
              <p:cNvGrpSpPr>
                <a:grpSpLocks/>
              </p:cNvGrpSpPr>
              <p:nvPr/>
            </p:nvGrpSpPr>
            <p:grpSpPr bwMode="auto">
              <a:xfrm>
                <a:off x="1570076" y="4185328"/>
                <a:ext cx="403061" cy="326747"/>
                <a:chOff x="5292107" y="477384"/>
                <a:chExt cx="1079062" cy="953865"/>
              </a:xfrm>
            </p:grpSpPr>
            <p:sp>
              <p:nvSpPr>
                <p:cNvPr id="375" name="Forme libre 374"/>
                <p:cNvSpPr/>
                <p:nvPr/>
              </p:nvSpPr>
              <p:spPr>
                <a:xfrm>
                  <a:off x="5797636" y="477384"/>
                  <a:ext cx="140191"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76" name="Forme libre 375"/>
                <p:cNvSpPr/>
                <p:nvPr/>
              </p:nvSpPr>
              <p:spPr>
                <a:xfrm>
                  <a:off x="5797636" y="551471"/>
                  <a:ext cx="403584"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77" name="Forme libre 376"/>
                <p:cNvSpPr/>
                <p:nvPr/>
              </p:nvSpPr>
              <p:spPr>
                <a:xfrm flipH="1">
                  <a:off x="5292091" y="838558"/>
                  <a:ext cx="586261"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78" name="Forme libre 377"/>
                <p:cNvSpPr/>
                <p:nvPr/>
              </p:nvSpPr>
              <p:spPr>
                <a:xfrm flipH="1">
                  <a:off x="5436532" y="620929"/>
                  <a:ext cx="433323"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79" name="Forme libre 378"/>
                <p:cNvSpPr/>
                <p:nvPr/>
              </p:nvSpPr>
              <p:spPr>
                <a:xfrm>
                  <a:off x="5797636" y="764471"/>
                  <a:ext cx="573514"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7591" name="Groupe 57"/>
              <p:cNvGrpSpPr>
                <a:grpSpLocks/>
              </p:cNvGrpSpPr>
              <p:nvPr/>
            </p:nvGrpSpPr>
            <p:grpSpPr bwMode="auto">
              <a:xfrm>
                <a:off x="1973137" y="4247189"/>
                <a:ext cx="403062" cy="326749"/>
                <a:chOff x="5291044" y="475963"/>
                <a:chExt cx="1079063" cy="953865"/>
              </a:xfrm>
            </p:grpSpPr>
            <p:sp>
              <p:nvSpPr>
                <p:cNvPr id="370" name="Forme libre 369"/>
                <p:cNvSpPr/>
                <p:nvPr/>
              </p:nvSpPr>
              <p:spPr>
                <a:xfrm>
                  <a:off x="5796569" y="475963"/>
                  <a:ext cx="14019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71" name="Forme libre 370"/>
                <p:cNvSpPr/>
                <p:nvPr/>
              </p:nvSpPr>
              <p:spPr>
                <a:xfrm>
                  <a:off x="5796569" y="550050"/>
                  <a:ext cx="403583"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72" name="Forme libre 371"/>
                <p:cNvSpPr/>
                <p:nvPr/>
              </p:nvSpPr>
              <p:spPr>
                <a:xfrm flipH="1">
                  <a:off x="5291025" y="837135"/>
                  <a:ext cx="586260"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73" name="Forme libre 372"/>
                <p:cNvSpPr/>
                <p:nvPr/>
              </p:nvSpPr>
              <p:spPr>
                <a:xfrm flipH="1">
                  <a:off x="5435466" y="619504"/>
                  <a:ext cx="433322" cy="74549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74" name="Forme libre 373"/>
                <p:cNvSpPr/>
                <p:nvPr/>
              </p:nvSpPr>
              <p:spPr>
                <a:xfrm>
                  <a:off x="5796569" y="763049"/>
                  <a:ext cx="573514"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7592" name="Groupe 63"/>
              <p:cNvGrpSpPr>
                <a:grpSpLocks/>
              </p:cNvGrpSpPr>
              <p:nvPr/>
            </p:nvGrpSpPr>
            <p:grpSpPr bwMode="auto">
              <a:xfrm>
                <a:off x="2108020" y="4185328"/>
                <a:ext cx="403062" cy="326747"/>
                <a:chOff x="5292109" y="477384"/>
                <a:chExt cx="1079063" cy="953865"/>
              </a:xfrm>
            </p:grpSpPr>
            <p:sp>
              <p:nvSpPr>
                <p:cNvPr id="365" name="Forme libre 364"/>
                <p:cNvSpPr/>
                <p:nvPr/>
              </p:nvSpPr>
              <p:spPr>
                <a:xfrm>
                  <a:off x="5797632" y="477384"/>
                  <a:ext cx="140194"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66" name="Forme libre 365"/>
                <p:cNvSpPr/>
                <p:nvPr/>
              </p:nvSpPr>
              <p:spPr>
                <a:xfrm>
                  <a:off x="5797632" y="551471"/>
                  <a:ext cx="403586"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67" name="Forme libre 366"/>
                <p:cNvSpPr/>
                <p:nvPr/>
              </p:nvSpPr>
              <p:spPr>
                <a:xfrm flipH="1">
                  <a:off x="5292090" y="838558"/>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68" name="Forme libre 367"/>
                <p:cNvSpPr/>
                <p:nvPr/>
              </p:nvSpPr>
              <p:spPr>
                <a:xfrm flipH="1">
                  <a:off x="5436531" y="620929"/>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69" name="Forme libre 368"/>
                <p:cNvSpPr/>
                <p:nvPr/>
              </p:nvSpPr>
              <p:spPr>
                <a:xfrm>
                  <a:off x="5797632" y="764471"/>
                  <a:ext cx="573516"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7593" name="Groupe 69"/>
              <p:cNvGrpSpPr>
                <a:grpSpLocks/>
              </p:cNvGrpSpPr>
              <p:nvPr/>
            </p:nvGrpSpPr>
            <p:grpSpPr bwMode="auto">
              <a:xfrm>
                <a:off x="1771607" y="4123468"/>
                <a:ext cx="403062" cy="325162"/>
                <a:chOff x="5291577" y="478810"/>
                <a:chExt cx="1079063" cy="949233"/>
              </a:xfrm>
            </p:grpSpPr>
            <p:sp>
              <p:nvSpPr>
                <p:cNvPr id="360" name="Forme libre 359"/>
                <p:cNvSpPr/>
                <p:nvPr/>
              </p:nvSpPr>
              <p:spPr>
                <a:xfrm>
                  <a:off x="5797102" y="478810"/>
                  <a:ext cx="140194"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61" name="Forme libre 360"/>
                <p:cNvSpPr/>
                <p:nvPr/>
              </p:nvSpPr>
              <p:spPr>
                <a:xfrm>
                  <a:off x="5797102" y="548265"/>
                  <a:ext cx="403586"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62" name="Forme libre 361"/>
                <p:cNvSpPr/>
                <p:nvPr/>
              </p:nvSpPr>
              <p:spPr>
                <a:xfrm flipH="1">
                  <a:off x="5291561" y="835351"/>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63" name="Forme libre 362"/>
                <p:cNvSpPr/>
                <p:nvPr/>
              </p:nvSpPr>
              <p:spPr>
                <a:xfrm flipH="1">
                  <a:off x="5436002" y="622352"/>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64" name="Forme libre 363"/>
                <p:cNvSpPr/>
                <p:nvPr/>
              </p:nvSpPr>
              <p:spPr>
                <a:xfrm>
                  <a:off x="5797102" y="765896"/>
                  <a:ext cx="573516"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grpSp>
      <p:grpSp>
        <p:nvGrpSpPr>
          <p:cNvPr id="290" name="Groupe 442"/>
          <p:cNvGrpSpPr>
            <a:grpSpLocks/>
          </p:cNvGrpSpPr>
          <p:nvPr/>
        </p:nvGrpSpPr>
        <p:grpSpPr bwMode="auto">
          <a:xfrm>
            <a:off x="4143375" y="3786188"/>
            <a:ext cx="1076325" cy="763587"/>
            <a:chOff x="1570070" y="3810994"/>
            <a:chExt cx="1075885" cy="762944"/>
          </a:xfrm>
        </p:grpSpPr>
        <p:grpSp>
          <p:nvGrpSpPr>
            <p:cNvPr id="17522" name="Groupe 21"/>
            <p:cNvGrpSpPr>
              <a:grpSpLocks/>
            </p:cNvGrpSpPr>
            <p:nvPr/>
          </p:nvGrpSpPr>
          <p:grpSpPr bwMode="auto">
            <a:xfrm>
              <a:off x="2242902" y="4247188"/>
              <a:ext cx="403062" cy="326750"/>
              <a:chOff x="5293169" y="475960"/>
              <a:chExt cx="1079063" cy="953868"/>
            </a:xfrm>
          </p:grpSpPr>
          <p:sp>
            <p:nvSpPr>
              <p:cNvPr id="467" name="Forme libre 466"/>
              <p:cNvSpPr/>
              <p:nvPr/>
            </p:nvSpPr>
            <p:spPr>
              <a:xfrm>
                <a:off x="5798694" y="475960"/>
                <a:ext cx="140191" cy="93534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68" name="Forme libre 467"/>
              <p:cNvSpPr/>
              <p:nvPr/>
            </p:nvSpPr>
            <p:spPr>
              <a:xfrm>
                <a:off x="5798694" y="550047"/>
                <a:ext cx="403583"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69" name="Forme libre 468"/>
              <p:cNvSpPr/>
              <p:nvPr/>
            </p:nvSpPr>
            <p:spPr>
              <a:xfrm flipH="1">
                <a:off x="5293150" y="837133"/>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70" name="Forme libre 469"/>
              <p:cNvSpPr/>
              <p:nvPr/>
            </p:nvSpPr>
            <p:spPr>
              <a:xfrm flipH="1">
                <a:off x="5437591" y="619505"/>
                <a:ext cx="433322" cy="745497"/>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71" name="Forme libre 470"/>
              <p:cNvSpPr/>
              <p:nvPr/>
            </p:nvSpPr>
            <p:spPr>
              <a:xfrm>
                <a:off x="5798694" y="763046"/>
                <a:ext cx="573514" cy="66678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7523" name="Groupe 186"/>
            <p:cNvGrpSpPr>
              <a:grpSpLocks/>
            </p:cNvGrpSpPr>
            <p:nvPr/>
          </p:nvGrpSpPr>
          <p:grpSpPr bwMode="auto">
            <a:xfrm>
              <a:off x="1570076" y="3810994"/>
              <a:ext cx="941006" cy="762944"/>
              <a:chOff x="1570076" y="3810994"/>
              <a:chExt cx="941006" cy="762944"/>
            </a:xfrm>
          </p:grpSpPr>
          <p:grpSp>
            <p:nvGrpSpPr>
              <p:cNvPr id="17524" name="Groupe 15"/>
              <p:cNvGrpSpPr>
                <a:grpSpLocks/>
              </p:cNvGrpSpPr>
              <p:nvPr/>
            </p:nvGrpSpPr>
            <p:grpSpPr bwMode="auto">
              <a:xfrm>
                <a:off x="1636705" y="3998161"/>
                <a:ext cx="401471" cy="326750"/>
                <a:chOff x="5290512" y="477028"/>
                <a:chExt cx="1074815" cy="953868"/>
              </a:xfrm>
            </p:grpSpPr>
            <p:sp>
              <p:nvSpPr>
                <p:cNvPr id="462" name="Forme libre 461"/>
                <p:cNvSpPr/>
                <p:nvPr/>
              </p:nvSpPr>
              <p:spPr>
                <a:xfrm>
                  <a:off x="5796097" y="477028"/>
                  <a:ext cx="135946" cy="93534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63" name="Forme libre 462"/>
                <p:cNvSpPr/>
                <p:nvPr/>
              </p:nvSpPr>
              <p:spPr>
                <a:xfrm>
                  <a:off x="5796097" y="551115"/>
                  <a:ext cx="399341"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64" name="Forme libre 463"/>
                <p:cNvSpPr/>
                <p:nvPr/>
              </p:nvSpPr>
              <p:spPr>
                <a:xfrm flipH="1">
                  <a:off x="5290547" y="838201"/>
                  <a:ext cx="582019"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65" name="Forme libre 464"/>
                <p:cNvSpPr/>
                <p:nvPr/>
              </p:nvSpPr>
              <p:spPr>
                <a:xfrm flipH="1">
                  <a:off x="5434989" y="620570"/>
                  <a:ext cx="429080"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66" name="Forme libre 465"/>
                <p:cNvSpPr/>
                <p:nvPr/>
              </p:nvSpPr>
              <p:spPr>
                <a:xfrm>
                  <a:off x="5796097" y="764114"/>
                  <a:ext cx="569273" cy="66678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7525" name="Groupe 27"/>
              <p:cNvGrpSpPr>
                <a:grpSpLocks/>
              </p:cNvGrpSpPr>
              <p:nvPr/>
            </p:nvGrpSpPr>
            <p:grpSpPr bwMode="auto">
              <a:xfrm>
                <a:off x="1973137" y="3998161"/>
                <a:ext cx="403062" cy="326750"/>
                <a:chOff x="5291044" y="477028"/>
                <a:chExt cx="1079063" cy="953868"/>
              </a:xfrm>
            </p:grpSpPr>
            <p:sp>
              <p:nvSpPr>
                <p:cNvPr id="457" name="Forme libre 456"/>
                <p:cNvSpPr/>
                <p:nvPr/>
              </p:nvSpPr>
              <p:spPr>
                <a:xfrm>
                  <a:off x="5796569" y="477028"/>
                  <a:ext cx="140191" cy="93534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58" name="Forme libre 457"/>
                <p:cNvSpPr/>
                <p:nvPr/>
              </p:nvSpPr>
              <p:spPr>
                <a:xfrm>
                  <a:off x="5796569" y="551115"/>
                  <a:ext cx="403583"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59" name="Forme libre 458"/>
                <p:cNvSpPr/>
                <p:nvPr/>
              </p:nvSpPr>
              <p:spPr>
                <a:xfrm flipH="1">
                  <a:off x="5291025" y="838201"/>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60" name="Forme libre 459"/>
                <p:cNvSpPr/>
                <p:nvPr/>
              </p:nvSpPr>
              <p:spPr>
                <a:xfrm flipH="1">
                  <a:off x="5435466" y="620570"/>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61" name="Forme libre 460"/>
                <p:cNvSpPr/>
                <p:nvPr/>
              </p:nvSpPr>
              <p:spPr>
                <a:xfrm>
                  <a:off x="5796569" y="764114"/>
                  <a:ext cx="573514" cy="66678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7526" name="Groupe 33"/>
              <p:cNvGrpSpPr>
                <a:grpSpLocks/>
              </p:cNvGrpSpPr>
              <p:nvPr/>
            </p:nvGrpSpPr>
            <p:grpSpPr bwMode="auto">
              <a:xfrm>
                <a:off x="2108020" y="4123467"/>
                <a:ext cx="403062" cy="325164"/>
                <a:chOff x="5292109" y="478807"/>
                <a:chExt cx="1079063" cy="949239"/>
              </a:xfrm>
            </p:grpSpPr>
            <p:sp>
              <p:nvSpPr>
                <p:cNvPr id="452" name="Forme libre 451"/>
                <p:cNvSpPr/>
                <p:nvPr/>
              </p:nvSpPr>
              <p:spPr>
                <a:xfrm>
                  <a:off x="5797632" y="478810"/>
                  <a:ext cx="140194" cy="930717"/>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53" name="Forme libre 452"/>
                <p:cNvSpPr/>
                <p:nvPr/>
              </p:nvSpPr>
              <p:spPr>
                <a:xfrm>
                  <a:off x="5797632" y="548268"/>
                  <a:ext cx="403586"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54" name="Forme libre 453"/>
                <p:cNvSpPr/>
                <p:nvPr/>
              </p:nvSpPr>
              <p:spPr>
                <a:xfrm flipH="1">
                  <a:off x="5292090" y="835354"/>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55" name="Forme libre 454"/>
                <p:cNvSpPr/>
                <p:nvPr/>
              </p:nvSpPr>
              <p:spPr>
                <a:xfrm flipH="1">
                  <a:off x="5436531" y="622355"/>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56" name="Forme libre 455"/>
                <p:cNvSpPr/>
                <p:nvPr/>
              </p:nvSpPr>
              <p:spPr>
                <a:xfrm>
                  <a:off x="5797632" y="765896"/>
                  <a:ext cx="573516" cy="66215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7527" name="Groupe 39"/>
              <p:cNvGrpSpPr>
                <a:grpSpLocks/>
              </p:cNvGrpSpPr>
              <p:nvPr/>
            </p:nvGrpSpPr>
            <p:grpSpPr bwMode="auto">
              <a:xfrm>
                <a:off x="1906488" y="3936300"/>
                <a:ext cx="403061" cy="325164"/>
                <a:chOff x="5292637" y="478454"/>
                <a:chExt cx="1079062" cy="949239"/>
              </a:xfrm>
            </p:grpSpPr>
            <p:sp>
              <p:nvSpPr>
                <p:cNvPr id="447" name="Forme libre 446"/>
                <p:cNvSpPr/>
                <p:nvPr/>
              </p:nvSpPr>
              <p:spPr>
                <a:xfrm>
                  <a:off x="5798166" y="478454"/>
                  <a:ext cx="140191" cy="930717"/>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48" name="Forme libre 447"/>
                <p:cNvSpPr/>
                <p:nvPr/>
              </p:nvSpPr>
              <p:spPr>
                <a:xfrm>
                  <a:off x="5798166" y="547912"/>
                  <a:ext cx="403584"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49" name="Forme libre 448"/>
                <p:cNvSpPr/>
                <p:nvPr/>
              </p:nvSpPr>
              <p:spPr>
                <a:xfrm flipH="1">
                  <a:off x="5292621" y="834998"/>
                  <a:ext cx="586261"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50" name="Forme libre 449"/>
                <p:cNvSpPr/>
                <p:nvPr/>
              </p:nvSpPr>
              <p:spPr>
                <a:xfrm flipH="1">
                  <a:off x="5437062" y="621999"/>
                  <a:ext cx="433323"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51" name="Forme libre 450"/>
                <p:cNvSpPr/>
                <p:nvPr/>
              </p:nvSpPr>
              <p:spPr>
                <a:xfrm>
                  <a:off x="5798166" y="765540"/>
                  <a:ext cx="573514" cy="66215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7528" name="Groupe 45"/>
              <p:cNvGrpSpPr>
                <a:grpSpLocks/>
              </p:cNvGrpSpPr>
              <p:nvPr/>
            </p:nvGrpSpPr>
            <p:grpSpPr bwMode="auto">
              <a:xfrm>
                <a:off x="1838250" y="3810994"/>
                <a:ext cx="404647" cy="326750"/>
                <a:chOff x="5289985" y="476672"/>
                <a:chExt cx="1083310" cy="953868"/>
              </a:xfrm>
            </p:grpSpPr>
            <p:sp>
              <p:nvSpPr>
                <p:cNvPr id="442" name="Forme libre 441"/>
                <p:cNvSpPr/>
                <p:nvPr/>
              </p:nvSpPr>
              <p:spPr>
                <a:xfrm>
                  <a:off x="5795522" y="476672"/>
                  <a:ext cx="144441" cy="93534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43" name="Forme libre 442"/>
                <p:cNvSpPr/>
                <p:nvPr/>
              </p:nvSpPr>
              <p:spPr>
                <a:xfrm>
                  <a:off x="5795522" y="550759"/>
                  <a:ext cx="407834"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44" name="Forme libre 443"/>
                <p:cNvSpPr/>
                <p:nvPr/>
              </p:nvSpPr>
              <p:spPr>
                <a:xfrm flipH="1">
                  <a:off x="5289980" y="837845"/>
                  <a:ext cx="586261"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45" name="Forme libre 444"/>
                <p:cNvSpPr/>
                <p:nvPr/>
              </p:nvSpPr>
              <p:spPr>
                <a:xfrm flipH="1">
                  <a:off x="5434421" y="620214"/>
                  <a:ext cx="433323"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46" name="Forme libre 445"/>
                <p:cNvSpPr/>
                <p:nvPr/>
              </p:nvSpPr>
              <p:spPr>
                <a:xfrm>
                  <a:off x="5795522" y="763758"/>
                  <a:ext cx="577765" cy="66678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7529" name="Groupe 51"/>
              <p:cNvGrpSpPr>
                <a:grpSpLocks/>
              </p:cNvGrpSpPr>
              <p:nvPr/>
            </p:nvGrpSpPr>
            <p:grpSpPr bwMode="auto">
              <a:xfrm>
                <a:off x="1570076" y="4185329"/>
                <a:ext cx="403061" cy="326749"/>
                <a:chOff x="5292107" y="477387"/>
                <a:chExt cx="1079062" cy="953867"/>
              </a:xfrm>
            </p:grpSpPr>
            <p:sp>
              <p:nvSpPr>
                <p:cNvPr id="437" name="Forme libre 436"/>
                <p:cNvSpPr/>
                <p:nvPr/>
              </p:nvSpPr>
              <p:spPr>
                <a:xfrm>
                  <a:off x="5797636" y="477387"/>
                  <a:ext cx="140191" cy="9353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38" name="Forme libre 437"/>
                <p:cNvSpPr/>
                <p:nvPr/>
              </p:nvSpPr>
              <p:spPr>
                <a:xfrm>
                  <a:off x="5797636" y="551474"/>
                  <a:ext cx="403584" cy="879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39" name="Forme libre 438"/>
                <p:cNvSpPr/>
                <p:nvPr/>
              </p:nvSpPr>
              <p:spPr>
                <a:xfrm flipH="1">
                  <a:off x="5292091" y="838561"/>
                  <a:ext cx="586261"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40" name="Forme libre 439"/>
                <p:cNvSpPr/>
                <p:nvPr/>
              </p:nvSpPr>
              <p:spPr>
                <a:xfrm flipH="1">
                  <a:off x="5436532" y="620929"/>
                  <a:ext cx="433323" cy="74550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41" name="Forme libre 440"/>
                <p:cNvSpPr/>
                <p:nvPr/>
              </p:nvSpPr>
              <p:spPr>
                <a:xfrm>
                  <a:off x="5797636" y="764474"/>
                  <a:ext cx="573514"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7530" name="Groupe 57"/>
              <p:cNvGrpSpPr>
                <a:grpSpLocks/>
              </p:cNvGrpSpPr>
              <p:nvPr/>
            </p:nvGrpSpPr>
            <p:grpSpPr bwMode="auto">
              <a:xfrm>
                <a:off x="1973137" y="4247188"/>
                <a:ext cx="403062" cy="326750"/>
                <a:chOff x="5291044" y="475960"/>
                <a:chExt cx="1079063" cy="953868"/>
              </a:xfrm>
            </p:grpSpPr>
            <p:sp>
              <p:nvSpPr>
                <p:cNvPr id="432" name="Forme libre 431"/>
                <p:cNvSpPr/>
                <p:nvPr/>
              </p:nvSpPr>
              <p:spPr>
                <a:xfrm>
                  <a:off x="5796569" y="475960"/>
                  <a:ext cx="140191" cy="93534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33" name="Forme libre 432"/>
                <p:cNvSpPr/>
                <p:nvPr/>
              </p:nvSpPr>
              <p:spPr>
                <a:xfrm>
                  <a:off x="5796569" y="550047"/>
                  <a:ext cx="403583"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34" name="Forme libre 433"/>
                <p:cNvSpPr/>
                <p:nvPr/>
              </p:nvSpPr>
              <p:spPr>
                <a:xfrm flipH="1">
                  <a:off x="5291025" y="837133"/>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35" name="Forme libre 434"/>
                <p:cNvSpPr/>
                <p:nvPr/>
              </p:nvSpPr>
              <p:spPr>
                <a:xfrm flipH="1">
                  <a:off x="5435466" y="619505"/>
                  <a:ext cx="433322" cy="745497"/>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36" name="Forme libre 435"/>
                <p:cNvSpPr/>
                <p:nvPr/>
              </p:nvSpPr>
              <p:spPr>
                <a:xfrm>
                  <a:off x="5796569" y="763046"/>
                  <a:ext cx="573514" cy="66678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7531" name="Groupe 63"/>
              <p:cNvGrpSpPr>
                <a:grpSpLocks/>
              </p:cNvGrpSpPr>
              <p:nvPr/>
            </p:nvGrpSpPr>
            <p:grpSpPr bwMode="auto">
              <a:xfrm>
                <a:off x="2108020" y="4185329"/>
                <a:ext cx="403062" cy="326749"/>
                <a:chOff x="5292109" y="477387"/>
                <a:chExt cx="1079063" cy="953867"/>
              </a:xfrm>
            </p:grpSpPr>
            <p:sp>
              <p:nvSpPr>
                <p:cNvPr id="427" name="Forme libre 426"/>
                <p:cNvSpPr/>
                <p:nvPr/>
              </p:nvSpPr>
              <p:spPr>
                <a:xfrm>
                  <a:off x="5797632" y="477387"/>
                  <a:ext cx="140194" cy="9353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28" name="Forme libre 427"/>
                <p:cNvSpPr/>
                <p:nvPr/>
              </p:nvSpPr>
              <p:spPr>
                <a:xfrm>
                  <a:off x="5797632" y="551474"/>
                  <a:ext cx="403586" cy="879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29" name="Forme libre 428"/>
                <p:cNvSpPr/>
                <p:nvPr/>
              </p:nvSpPr>
              <p:spPr>
                <a:xfrm flipH="1">
                  <a:off x="5292090" y="838561"/>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30" name="Forme libre 429"/>
                <p:cNvSpPr/>
                <p:nvPr/>
              </p:nvSpPr>
              <p:spPr>
                <a:xfrm flipH="1">
                  <a:off x="5436531" y="620929"/>
                  <a:ext cx="433322" cy="74550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31" name="Forme libre 430"/>
                <p:cNvSpPr/>
                <p:nvPr/>
              </p:nvSpPr>
              <p:spPr>
                <a:xfrm>
                  <a:off x="5797632" y="764474"/>
                  <a:ext cx="573516"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7532" name="Groupe 69"/>
              <p:cNvGrpSpPr>
                <a:grpSpLocks/>
              </p:cNvGrpSpPr>
              <p:nvPr/>
            </p:nvGrpSpPr>
            <p:grpSpPr bwMode="auto">
              <a:xfrm>
                <a:off x="1771607" y="4123467"/>
                <a:ext cx="403062" cy="325164"/>
                <a:chOff x="5291577" y="478807"/>
                <a:chExt cx="1079063" cy="949239"/>
              </a:xfrm>
            </p:grpSpPr>
            <p:sp>
              <p:nvSpPr>
                <p:cNvPr id="422" name="Forme libre 421"/>
                <p:cNvSpPr/>
                <p:nvPr/>
              </p:nvSpPr>
              <p:spPr>
                <a:xfrm>
                  <a:off x="5797102" y="478810"/>
                  <a:ext cx="140194" cy="930717"/>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23" name="Forme libre 422"/>
                <p:cNvSpPr/>
                <p:nvPr/>
              </p:nvSpPr>
              <p:spPr>
                <a:xfrm>
                  <a:off x="5797102" y="548268"/>
                  <a:ext cx="403586"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24" name="Forme libre 423"/>
                <p:cNvSpPr/>
                <p:nvPr/>
              </p:nvSpPr>
              <p:spPr>
                <a:xfrm flipH="1">
                  <a:off x="5291561" y="835354"/>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25" name="Forme libre 424"/>
                <p:cNvSpPr/>
                <p:nvPr/>
              </p:nvSpPr>
              <p:spPr>
                <a:xfrm flipH="1">
                  <a:off x="5436002" y="622355"/>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26" name="Forme libre 425"/>
                <p:cNvSpPr/>
                <p:nvPr/>
              </p:nvSpPr>
              <p:spPr>
                <a:xfrm>
                  <a:off x="5797102" y="765896"/>
                  <a:ext cx="573516" cy="66215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grpSp>
      <p:grpSp>
        <p:nvGrpSpPr>
          <p:cNvPr id="1061" name="Groupe 63"/>
          <p:cNvGrpSpPr>
            <a:grpSpLocks/>
          </p:cNvGrpSpPr>
          <p:nvPr/>
        </p:nvGrpSpPr>
        <p:grpSpPr bwMode="auto">
          <a:xfrm>
            <a:off x="2597150" y="4286250"/>
            <a:ext cx="403225" cy="327025"/>
            <a:chOff x="5292080" y="476672"/>
            <a:chExt cx="1080120" cy="953156"/>
          </a:xfrm>
        </p:grpSpPr>
        <p:sp>
          <p:nvSpPr>
            <p:cNvPr id="473" name="Forme libre 472"/>
            <p:cNvSpPr/>
            <p:nvPr/>
          </p:nvSpPr>
          <p:spPr>
            <a:xfrm>
              <a:off x="5798122" y="476672"/>
              <a:ext cx="140329"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74" name="Forme libre 473"/>
            <p:cNvSpPr/>
            <p:nvPr/>
          </p:nvSpPr>
          <p:spPr>
            <a:xfrm>
              <a:off x="5798122" y="550704"/>
              <a:ext cx="403981"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75" name="Forme libre 47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76" name="Forme libre 47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77" name="Forme libre 476"/>
            <p:cNvSpPr/>
            <p:nvPr/>
          </p:nvSpPr>
          <p:spPr>
            <a:xfrm>
              <a:off x="5798122" y="763544"/>
              <a:ext cx="574078"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062" name="Groupe 63"/>
          <p:cNvGrpSpPr>
            <a:grpSpLocks/>
          </p:cNvGrpSpPr>
          <p:nvPr/>
        </p:nvGrpSpPr>
        <p:grpSpPr bwMode="auto">
          <a:xfrm>
            <a:off x="2857500" y="4286250"/>
            <a:ext cx="403225" cy="327025"/>
            <a:chOff x="5292080" y="476672"/>
            <a:chExt cx="1080120" cy="953156"/>
          </a:xfrm>
        </p:grpSpPr>
        <p:sp>
          <p:nvSpPr>
            <p:cNvPr id="479" name="Forme libre 478"/>
            <p:cNvSpPr/>
            <p:nvPr/>
          </p:nvSpPr>
          <p:spPr>
            <a:xfrm>
              <a:off x="5798122" y="476672"/>
              <a:ext cx="140329"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80" name="Forme libre 479"/>
            <p:cNvSpPr/>
            <p:nvPr/>
          </p:nvSpPr>
          <p:spPr>
            <a:xfrm>
              <a:off x="5798122" y="550704"/>
              <a:ext cx="403981"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81" name="Forme libre 480"/>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82" name="Forme libre 481"/>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83" name="Forme libre 482"/>
            <p:cNvSpPr/>
            <p:nvPr/>
          </p:nvSpPr>
          <p:spPr>
            <a:xfrm>
              <a:off x="5798122" y="763544"/>
              <a:ext cx="574078"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063" name="Groupe 63"/>
          <p:cNvGrpSpPr>
            <a:grpSpLocks/>
          </p:cNvGrpSpPr>
          <p:nvPr/>
        </p:nvGrpSpPr>
        <p:grpSpPr bwMode="auto">
          <a:xfrm>
            <a:off x="3168650" y="4286250"/>
            <a:ext cx="403225" cy="327025"/>
            <a:chOff x="5292080" y="476672"/>
            <a:chExt cx="1080120" cy="953156"/>
          </a:xfrm>
        </p:grpSpPr>
        <p:sp>
          <p:nvSpPr>
            <p:cNvPr id="485" name="Forme libre 484"/>
            <p:cNvSpPr/>
            <p:nvPr/>
          </p:nvSpPr>
          <p:spPr>
            <a:xfrm>
              <a:off x="5798122" y="476672"/>
              <a:ext cx="140329"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86" name="Forme libre 485"/>
            <p:cNvSpPr/>
            <p:nvPr/>
          </p:nvSpPr>
          <p:spPr>
            <a:xfrm>
              <a:off x="5798122" y="550704"/>
              <a:ext cx="403981"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87" name="Forme libre 486"/>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88" name="Forme libre 487"/>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89" name="Forme libre 488"/>
            <p:cNvSpPr/>
            <p:nvPr/>
          </p:nvSpPr>
          <p:spPr>
            <a:xfrm>
              <a:off x="5798122" y="763544"/>
              <a:ext cx="574078"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064" name="Groupe 63"/>
          <p:cNvGrpSpPr>
            <a:grpSpLocks/>
          </p:cNvGrpSpPr>
          <p:nvPr/>
        </p:nvGrpSpPr>
        <p:grpSpPr bwMode="auto">
          <a:xfrm>
            <a:off x="3382963" y="4286250"/>
            <a:ext cx="403225" cy="327025"/>
            <a:chOff x="5292080" y="476672"/>
            <a:chExt cx="1080120" cy="953156"/>
          </a:xfrm>
        </p:grpSpPr>
        <p:sp>
          <p:nvSpPr>
            <p:cNvPr id="491" name="Forme libre 490"/>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92" name="Forme libre 491"/>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93" name="Forme libre 492"/>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94" name="Forme libre 493"/>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95" name="Forme libre 494"/>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065" name="Groupe 63"/>
          <p:cNvGrpSpPr>
            <a:grpSpLocks/>
          </p:cNvGrpSpPr>
          <p:nvPr/>
        </p:nvGrpSpPr>
        <p:grpSpPr bwMode="auto">
          <a:xfrm>
            <a:off x="3535363" y="3816350"/>
            <a:ext cx="403225" cy="327025"/>
            <a:chOff x="5292080" y="476672"/>
            <a:chExt cx="1080120" cy="953156"/>
          </a:xfrm>
        </p:grpSpPr>
        <p:sp>
          <p:nvSpPr>
            <p:cNvPr id="497" name="Forme libre 496"/>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98" name="Forme libre 497"/>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99" name="Forme libre 498"/>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00" name="Forme libre 499"/>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01" name="Forme libre 500"/>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066" name="Groupe 63"/>
          <p:cNvGrpSpPr>
            <a:grpSpLocks/>
          </p:cNvGrpSpPr>
          <p:nvPr/>
        </p:nvGrpSpPr>
        <p:grpSpPr bwMode="auto">
          <a:xfrm>
            <a:off x="3714750" y="3786188"/>
            <a:ext cx="403225" cy="327025"/>
            <a:chOff x="5292080" y="476672"/>
            <a:chExt cx="1080120" cy="953156"/>
          </a:xfrm>
        </p:grpSpPr>
        <p:sp>
          <p:nvSpPr>
            <p:cNvPr id="503" name="Forme libre 502"/>
            <p:cNvSpPr/>
            <p:nvPr/>
          </p:nvSpPr>
          <p:spPr>
            <a:xfrm>
              <a:off x="5798122" y="476672"/>
              <a:ext cx="140329"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04" name="Forme libre 503"/>
            <p:cNvSpPr/>
            <p:nvPr/>
          </p:nvSpPr>
          <p:spPr>
            <a:xfrm>
              <a:off x="5798122" y="550704"/>
              <a:ext cx="403981"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05" name="Forme libre 50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06" name="Forme libre 505"/>
            <p:cNvSpPr/>
            <p:nvPr/>
          </p:nvSpPr>
          <p:spPr>
            <a:xfrm flipH="1">
              <a:off x="5436663" y="620107"/>
              <a:ext cx="433749" cy="74494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07" name="Forme libre 506"/>
            <p:cNvSpPr/>
            <p:nvPr/>
          </p:nvSpPr>
          <p:spPr>
            <a:xfrm>
              <a:off x="5798122" y="763544"/>
              <a:ext cx="574078"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067" name="Groupe 63"/>
          <p:cNvGrpSpPr>
            <a:grpSpLocks/>
          </p:cNvGrpSpPr>
          <p:nvPr/>
        </p:nvGrpSpPr>
        <p:grpSpPr bwMode="auto">
          <a:xfrm>
            <a:off x="3786188" y="4286250"/>
            <a:ext cx="403225" cy="327025"/>
            <a:chOff x="5292080" y="476672"/>
            <a:chExt cx="1080120" cy="953156"/>
          </a:xfrm>
        </p:grpSpPr>
        <p:sp>
          <p:nvSpPr>
            <p:cNvPr id="509" name="Forme libre 508"/>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10" name="Forme libre 509"/>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11" name="Forme libre 510"/>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12" name="Forme libre 511"/>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13" name="Forme libre 512"/>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068" name="Groupe 63"/>
          <p:cNvGrpSpPr>
            <a:grpSpLocks/>
          </p:cNvGrpSpPr>
          <p:nvPr/>
        </p:nvGrpSpPr>
        <p:grpSpPr bwMode="auto">
          <a:xfrm>
            <a:off x="954088" y="4286250"/>
            <a:ext cx="403225" cy="327025"/>
            <a:chOff x="5292080" y="476672"/>
            <a:chExt cx="1080120" cy="953156"/>
          </a:xfrm>
        </p:grpSpPr>
        <p:sp>
          <p:nvSpPr>
            <p:cNvPr id="515" name="Forme libre 514"/>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16" name="Forme libre 515"/>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17" name="Forme libre 516"/>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18" name="Forme libre 517"/>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19" name="Forme libre 518"/>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pic>
        <p:nvPicPr>
          <p:cNvPr id="520" name="Image 519" descr="composteur2.gif"/>
          <p:cNvPicPr>
            <a:picLocks noChangeAspect="1"/>
          </p:cNvPicPr>
          <p:nvPr/>
        </p:nvPicPr>
        <p:blipFill>
          <a:blip r:embed="rId4" cstate="print"/>
          <a:srcRect/>
          <a:stretch>
            <a:fillRect/>
          </a:stretch>
        </p:blipFill>
        <p:spPr bwMode="auto">
          <a:xfrm>
            <a:off x="2428875" y="3471863"/>
            <a:ext cx="1357313" cy="1219200"/>
          </a:xfrm>
          <a:prstGeom prst="rect">
            <a:avLst/>
          </a:prstGeom>
          <a:noFill/>
          <a:ln w="9525">
            <a:noFill/>
            <a:miter lim="800000"/>
            <a:headEnd/>
            <a:tailEnd/>
          </a:ln>
        </p:spPr>
      </p:pic>
      <p:pic>
        <p:nvPicPr>
          <p:cNvPr id="521" name="Picture 3"/>
          <p:cNvPicPr>
            <a:picLocks noChangeAspect="1" noChangeArrowheads="1"/>
          </p:cNvPicPr>
          <p:nvPr/>
        </p:nvPicPr>
        <p:blipFill>
          <a:blip r:embed="rId5" cstate="print">
            <a:clrChange>
              <a:clrFrom>
                <a:srgbClr val="FEFFFF"/>
              </a:clrFrom>
              <a:clrTo>
                <a:srgbClr val="FEFFFF">
                  <a:alpha val="0"/>
                </a:srgbClr>
              </a:clrTo>
            </a:clrChange>
          </a:blip>
          <a:srcRect/>
          <a:stretch>
            <a:fillRect/>
          </a:stretch>
        </p:blipFill>
        <p:spPr bwMode="auto">
          <a:xfrm>
            <a:off x="7286625" y="3451225"/>
            <a:ext cx="571500" cy="798513"/>
          </a:xfrm>
          <a:prstGeom prst="rect">
            <a:avLst/>
          </a:prstGeom>
          <a:noFill/>
          <a:ln w="9525">
            <a:noFill/>
            <a:miter lim="800000"/>
            <a:headEnd/>
            <a:tailEnd/>
          </a:ln>
        </p:spPr>
      </p:pic>
      <p:pic>
        <p:nvPicPr>
          <p:cNvPr id="522" name="Picture 10"/>
          <p:cNvPicPr>
            <a:picLocks noChangeAspect="1" noChangeArrowheads="1"/>
          </p:cNvPicPr>
          <p:nvPr/>
        </p:nvPicPr>
        <p:blipFill>
          <a:blip r:embed="rId6" cstate="print">
            <a:clrChange>
              <a:clrFrom>
                <a:srgbClr val="FFFFFF"/>
              </a:clrFrom>
              <a:clrTo>
                <a:srgbClr val="FFFFFF">
                  <a:alpha val="0"/>
                </a:srgbClr>
              </a:clrTo>
            </a:clrChange>
          </a:blip>
          <a:srcRect/>
          <a:stretch>
            <a:fillRect/>
          </a:stretch>
        </p:blipFill>
        <p:spPr bwMode="auto">
          <a:xfrm>
            <a:off x="7715250" y="3286125"/>
            <a:ext cx="642938" cy="1082675"/>
          </a:xfrm>
          <a:prstGeom prst="rect">
            <a:avLst/>
          </a:prstGeom>
          <a:noFill/>
          <a:ln w="9525">
            <a:noFill/>
            <a:miter lim="800000"/>
            <a:headEnd/>
            <a:tailEnd/>
          </a:ln>
        </p:spPr>
      </p:pic>
      <p:pic>
        <p:nvPicPr>
          <p:cNvPr id="523" name="Image 522" descr="arbre.png"/>
          <p:cNvPicPr>
            <a:picLocks noChangeAspect="1"/>
          </p:cNvPicPr>
          <p:nvPr/>
        </p:nvPicPr>
        <p:blipFill>
          <a:blip r:embed="rId7" cstate="print"/>
          <a:srcRect/>
          <a:stretch>
            <a:fillRect/>
          </a:stretch>
        </p:blipFill>
        <p:spPr bwMode="auto">
          <a:xfrm>
            <a:off x="4286250" y="3143250"/>
            <a:ext cx="900113" cy="1066800"/>
          </a:xfrm>
          <a:prstGeom prst="rect">
            <a:avLst/>
          </a:prstGeom>
          <a:noFill/>
          <a:ln w="9525">
            <a:noFill/>
            <a:miter lim="800000"/>
            <a:headEnd/>
            <a:tailEnd/>
          </a:ln>
        </p:spPr>
      </p:pic>
      <p:sp>
        <p:nvSpPr>
          <p:cNvPr id="528" name="ZoneTexte 527"/>
          <p:cNvSpPr txBox="1"/>
          <p:nvPr/>
        </p:nvSpPr>
        <p:spPr>
          <a:xfrm>
            <a:off x="403633" y="548680"/>
            <a:ext cx="8358188" cy="461963"/>
          </a:xfrm>
          <a:prstGeom prst="rect">
            <a:avLst/>
          </a:prstGeom>
          <a:noFill/>
        </p:spPr>
        <p:txBody>
          <a:bodyPr>
            <a:spAutoFit/>
          </a:bodyPr>
          <a:lstStyle/>
          <a:p>
            <a:pPr algn="ctr" fontAlgn="auto">
              <a:spcBef>
                <a:spcPts val="0"/>
              </a:spcBef>
              <a:spcAft>
                <a:spcPts val="0"/>
              </a:spcAft>
              <a:defRPr/>
            </a:pPr>
            <a:r>
              <a:rPr lang="fr-FR" sz="2400" dirty="0">
                <a:ln>
                  <a:solidFill>
                    <a:sysClr val="windowText" lastClr="000000"/>
                  </a:solidFill>
                </a:ln>
                <a:solidFill>
                  <a:schemeClr val="accent6">
                    <a:lumMod val="75000"/>
                  </a:schemeClr>
                </a:solidFill>
                <a:latin typeface="Segoe Print" pitchFamily="2" charset="0"/>
                <a:cs typeface="+mn-cs"/>
              </a:rPr>
              <a:t>Ca sent mauvais !</a:t>
            </a:r>
          </a:p>
        </p:txBody>
      </p:sp>
      <p:pic>
        <p:nvPicPr>
          <p:cNvPr id="1026" name="Picture 2" descr="C:\Users\FOURCHES-M\AppData\Local\Microsoft\Windows\Temporary Internet Files\Content.IE5\T4RAGIBW\MC900078740[1].wmf"/>
          <p:cNvPicPr>
            <a:picLocks noChangeAspect="1" noChangeArrowheads="1"/>
          </p:cNvPicPr>
          <p:nvPr/>
        </p:nvPicPr>
        <p:blipFill>
          <a:blip r:embed="rId8" cstate="print"/>
          <a:srcRect/>
          <a:stretch>
            <a:fillRect/>
          </a:stretch>
        </p:blipFill>
        <p:spPr bwMode="auto">
          <a:xfrm>
            <a:off x="3429000" y="2857500"/>
            <a:ext cx="919163" cy="1681163"/>
          </a:xfrm>
          <a:prstGeom prst="rect">
            <a:avLst/>
          </a:prstGeom>
          <a:noFill/>
          <a:ln w="9525">
            <a:noFill/>
            <a:miter lim="800000"/>
            <a:headEnd/>
            <a:tailEnd/>
          </a:ln>
        </p:spPr>
      </p:pic>
      <p:sp>
        <p:nvSpPr>
          <p:cNvPr id="530" name="ZoneTexte 529"/>
          <p:cNvSpPr txBox="1">
            <a:spLocks noChangeArrowheads="1"/>
          </p:cNvSpPr>
          <p:nvPr/>
        </p:nvSpPr>
        <p:spPr bwMode="auto">
          <a:xfrm rot="21142698">
            <a:off x="-54738" y="1135079"/>
            <a:ext cx="3143250" cy="461665"/>
          </a:xfrm>
          <a:prstGeom prst="rect">
            <a:avLst/>
          </a:prstGeom>
          <a:noFill/>
          <a:ln w="9525">
            <a:noFill/>
            <a:miter lim="800000"/>
            <a:headEnd/>
            <a:tailEnd/>
          </a:ln>
        </p:spPr>
        <p:txBody>
          <a:bodyPr>
            <a:spAutoFit/>
          </a:bodyPr>
          <a:lstStyle/>
          <a:p>
            <a:pPr algn="ctr" fontAlgn="auto">
              <a:spcBef>
                <a:spcPts val="0"/>
              </a:spcBef>
              <a:spcAft>
                <a:spcPts val="0"/>
              </a:spcAft>
              <a:defRPr/>
            </a:pPr>
            <a:r>
              <a:rPr lang="fr-FR" sz="2400" b="1" dirty="0">
                <a:ln>
                  <a:solidFill>
                    <a:schemeClr val="tx1"/>
                  </a:solidFill>
                </a:ln>
                <a:solidFill>
                  <a:srgbClr val="00B0F0"/>
                </a:solidFill>
                <a:latin typeface="Comic Sans MS" pitchFamily="66" charset="0"/>
                <a:cs typeface="+mn-cs"/>
              </a:rPr>
              <a:t>POURQUOI ?</a:t>
            </a:r>
          </a:p>
        </p:txBody>
      </p:sp>
      <p:sp>
        <p:nvSpPr>
          <p:cNvPr id="531" name="ZoneTexte 530"/>
          <p:cNvSpPr txBox="1">
            <a:spLocks noChangeArrowheads="1"/>
          </p:cNvSpPr>
          <p:nvPr/>
        </p:nvSpPr>
        <p:spPr bwMode="auto">
          <a:xfrm rot="21142698">
            <a:off x="7938" y="1555402"/>
            <a:ext cx="3143250" cy="1384995"/>
          </a:xfrm>
          <a:prstGeom prst="rect">
            <a:avLst/>
          </a:prstGeom>
          <a:noFill/>
          <a:ln w="9525">
            <a:noFill/>
            <a:miter lim="800000"/>
            <a:headEnd/>
            <a:tailEnd/>
          </a:ln>
        </p:spPr>
        <p:txBody>
          <a:bodyPr>
            <a:spAutoFit/>
          </a:bodyPr>
          <a:lstStyle/>
          <a:p>
            <a:pPr algn="ctr">
              <a:spcAft>
                <a:spcPts val="1200"/>
              </a:spcAft>
              <a:buClr>
                <a:srgbClr val="0070C0"/>
              </a:buClr>
              <a:buSzPct val="100000"/>
              <a:buFont typeface="Zapf Dingbats" pitchFamily="82" charset="2"/>
              <a:buChar char=""/>
            </a:pPr>
            <a:r>
              <a:rPr lang="fr-FR" sz="1600" b="1" dirty="0">
                <a:solidFill>
                  <a:srgbClr val="0070C0"/>
                </a:solidFill>
                <a:latin typeface="Comic Sans MS" pitchFamily="66" charset="0"/>
              </a:rPr>
              <a:t>Manque d’air</a:t>
            </a:r>
          </a:p>
          <a:p>
            <a:pPr algn="ctr">
              <a:spcAft>
                <a:spcPts val="1200"/>
              </a:spcAft>
              <a:buClr>
                <a:srgbClr val="0070C0"/>
              </a:buClr>
              <a:buSzPct val="100000"/>
              <a:buFont typeface="Zapf Dingbats" pitchFamily="82" charset="2"/>
              <a:buChar char=""/>
            </a:pPr>
            <a:r>
              <a:rPr lang="fr-FR" sz="1600" b="1" dirty="0">
                <a:solidFill>
                  <a:srgbClr val="0070C0"/>
                </a:solidFill>
                <a:latin typeface="Comic Sans MS" pitchFamily="66" charset="0"/>
              </a:rPr>
              <a:t>Déchets malodorants</a:t>
            </a:r>
          </a:p>
          <a:p>
            <a:pPr algn="ctr">
              <a:buClr>
                <a:srgbClr val="0070C0"/>
              </a:buClr>
              <a:buSzPct val="100000"/>
              <a:buFont typeface="Zapf Dingbats" pitchFamily="82" charset="2"/>
              <a:buChar char=""/>
            </a:pPr>
            <a:r>
              <a:rPr lang="fr-FR" sz="1600" b="1" dirty="0">
                <a:solidFill>
                  <a:srgbClr val="0070C0"/>
                </a:solidFill>
                <a:latin typeface="Comic Sans MS" pitchFamily="66" charset="0"/>
              </a:rPr>
              <a:t>Surplus de déchets humides (trop d’herbe fraiche)</a:t>
            </a:r>
          </a:p>
        </p:txBody>
      </p:sp>
      <p:sp>
        <p:nvSpPr>
          <p:cNvPr id="532" name="ZoneTexte 531"/>
          <p:cNvSpPr txBox="1">
            <a:spLocks noChangeArrowheads="1"/>
          </p:cNvSpPr>
          <p:nvPr/>
        </p:nvSpPr>
        <p:spPr bwMode="auto">
          <a:xfrm rot="585957">
            <a:off x="5671087" y="1333692"/>
            <a:ext cx="3143250" cy="461665"/>
          </a:xfrm>
          <a:prstGeom prst="rect">
            <a:avLst/>
          </a:prstGeom>
          <a:noFill/>
          <a:ln w="9525">
            <a:noFill/>
            <a:miter lim="800000"/>
            <a:headEnd/>
            <a:tailEnd/>
          </a:ln>
        </p:spPr>
        <p:txBody>
          <a:bodyPr>
            <a:spAutoFit/>
          </a:bodyPr>
          <a:lstStyle/>
          <a:p>
            <a:pPr algn="ctr" fontAlgn="auto">
              <a:spcBef>
                <a:spcPts val="0"/>
              </a:spcBef>
              <a:spcAft>
                <a:spcPts val="0"/>
              </a:spcAft>
              <a:defRPr/>
            </a:pPr>
            <a:r>
              <a:rPr lang="fr-FR" sz="2400" b="1" dirty="0">
                <a:ln>
                  <a:solidFill>
                    <a:schemeClr val="tx1"/>
                  </a:solidFill>
                </a:ln>
                <a:solidFill>
                  <a:srgbClr val="92D050"/>
                </a:solidFill>
                <a:latin typeface="Comic Sans MS" pitchFamily="66" charset="0"/>
                <a:cs typeface="+mn-cs"/>
              </a:rPr>
              <a:t>QUE FAIRE ?</a:t>
            </a:r>
          </a:p>
        </p:txBody>
      </p:sp>
      <p:sp>
        <p:nvSpPr>
          <p:cNvPr id="533" name="ZoneTexte 532"/>
          <p:cNvSpPr txBox="1">
            <a:spLocks noChangeArrowheads="1"/>
          </p:cNvSpPr>
          <p:nvPr/>
        </p:nvSpPr>
        <p:spPr bwMode="auto">
          <a:xfrm rot="589193">
            <a:off x="4831776" y="1699119"/>
            <a:ext cx="4275138" cy="1230312"/>
          </a:xfrm>
          <a:prstGeom prst="rect">
            <a:avLst/>
          </a:prstGeom>
          <a:noFill/>
          <a:ln w="9525">
            <a:noFill/>
            <a:miter lim="800000"/>
            <a:headEnd/>
            <a:tailEnd/>
          </a:ln>
        </p:spPr>
        <p:txBody>
          <a:bodyPr>
            <a:spAutoFit/>
          </a:bodyPr>
          <a:lstStyle/>
          <a:p>
            <a:pPr algn="ctr">
              <a:buClr>
                <a:srgbClr val="92D050"/>
              </a:buClr>
              <a:buFont typeface="Zapf Dingbats" pitchFamily="82" charset="2"/>
              <a:buChar char=""/>
            </a:pPr>
            <a:r>
              <a:rPr lang="fr-FR" sz="1600" b="1" dirty="0">
                <a:solidFill>
                  <a:srgbClr val="7EC234"/>
                </a:solidFill>
                <a:latin typeface="Comic Sans MS" pitchFamily="66" charset="0"/>
              </a:rPr>
              <a:t>Brasser le tas intégralement et y apporter des matières structurantes</a:t>
            </a:r>
          </a:p>
          <a:p>
            <a:pPr algn="ctr">
              <a:spcBef>
                <a:spcPts val="1200"/>
              </a:spcBef>
              <a:buClr>
                <a:srgbClr val="92D050"/>
              </a:buClr>
              <a:buFont typeface="Zapf Dingbats" pitchFamily="82" charset="2"/>
              <a:buChar char=""/>
            </a:pPr>
            <a:r>
              <a:rPr lang="fr-FR" sz="1600" b="1" dirty="0">
                <a:solidFill>
                  <a:srgbClr val="7EC234"/>
                </a:solidFill>
                <a:latin typeface="Comic Sans MS" pitchFamily="66" charset="0"/>
              </a:rPr>
              <a:t>Enfouir les déchets malodorants au milieu du tas</a:t>
            </a:r>
          </a:p>
        </p:txBody>
      </p:sp>
      <p:grpSp>
        <p:nvGrpSpPr>
          <p:cNvPr id="1069" name="Groupe 36"/>
          <p:cNvGrpSpPr>
            <a:grpSpLocks/>
          </p:cNvGrpSpPr>
          <p:nvPr/>
        </p:nvGrpSpPr>
        <p:grpSpPr bwMode="auto">
          <a:xfrm>
            <a:off x="3314700" y="2786063"/>
            <a:ext cx="828675" cy="1660525"/>
            <a:chOff x="7500561" y="4523762"/>
            <a:chExt cx="675673" cy="1375588"/>
          </a:xfrm>
        </p:grpSpPr>
        <p:grpSp>
          <p:nvGrpSpPr>
            <p:cNvPr id="17475" name="Groupe 26"/>
            <p:cNvGrpSpPr>
              <a:grpSpLocks/>
            </p:cNvGrpSpPr>
            <p:nvPr/>
          </p:nvGrpSpPr>
          <p:grpSpPr bwMode="auto">
            <a:xfrm rot="-268457">
              <a:off x="7500563" y="4523762"/>
              <a:ext cx="675673" cy="1289210"/>
              <a:chOff x="8020609" y="3576580"/>
              <a:chExt cx="675673" cy="1289210"/>
            </a:xfrm>
          </p:grpSpPr>
          <p:sp>
            <p:nvSpPr>
              <p:cNvPr id="17477" name="Freeform 18"/>
              <p:cNvSpPr>
                <a:spLocks/>
              </p:cNvSpPr>
              <p:nvPr/>
            </p:nvSpPr>
            <p:spPr bwMode="auto">
              <a:xfrm rot="19961680" flipH="1">
                <a:off x="8404584" y="3576580"/>
                <a:ext cx="291698" cy="369930"/>
              </a:xfrm>
              <a:custGeom>
                <a:avLst/>
                <a:gdLst>
                  <a:gd name="T0" fmla="*/ 486443875 w 113"/>
                  <a:gd name="T1" fmla="*/ 226652635 h 139"/>
                  <a:gd name="T2" fmla="*/ 393152168 w 113"/>
                  <a:gd name="T3" fmla="*/ 162904900 h 139"/>
                  <a:gd name="T4" fmla="*/ 313190718 w 113"/>
                  <a:gd name="T5" fmla="*/ 120408212 h 139"/>
                  <a:gd name="T6" fmla="*/ 239889353 w 113"/>
                  <a:gd name="T7" fmla="*/ 99159868 h 139"/>
                  <a:gd name="T8" fmla="*/ 159927943 w 113"/>
                  <a:gd name="T9" fmla="*/ 99159868 h 139"/>
                  <a:gd name="T10" fmla="*/ 86626579 w 113"/>
                  <a:gd name="T11" fmla="*/ 134574661 h 139"/>
                  <a:gd name="T12" fmla="*/ 33318108 w 113"/>
                  <a:gd name="T13" fmla="*/ 198319735 h 139"/>
                  <a:gd name="T14" fmla="*/ 6662590 w 113"/>
                  <a:gd name="T15" fmla="*/ 269149323 h 139"/>
                  <a:gd name="T16" fmla="*/ 0 w 113"/>
                  <a:gd name="T17" fmla="*/ 389557576 h 139"/>
                  <a:gd name="T18" fmla="*/ 13327761 w 113"/>
                  <a:gd name="T19" fmla="*/ 531216752 h 139"/>
                  <a:gd name="T20" fmla="*/ 59973629 w 113"/>
                  <a:gd name="T21" fmla="*/ 644540366 h 139"/>
                  <a:gd name="T22" fmla="*/ 106616921 w 113"/>
                  <a:gd name="T23" fmla="*/ 736618464 h 139"/>
                  <a:gd name="T24" fmla="*/ 173253157 w 113"/>
                  <a:gd name="T25" fmla="*/ 821614502 h 139"/>
                  <a:gd name="T26" fmla="*/ 266544864 w 113"/>
                  <a:gd name="T27" fmla="*/ 906607878 h 139"/>
                  <a:gd name="T28" fmla="*/ 359836652 w 113"/>
                  <a:gd name="T29" fmla="*/ 963271016 h 139"/>
                  <a:gd name="T30" fmla="*/ 439798022 w 113"/>
                  <a:gd name="T31" fmla="*/ 977437466 h 139"/>
                  <a:gd name="T32" fmla="*/ 513099386 w 113"/>
                  <a:gd name="T33" fmla="*/ 984519360 h 139"/>
                  <a:gd name="T34" fmla="*/ 573070414 w 113"/>
                  <a:gd name="T35" fmla="*/ 949104566 h 139"/>
                  <a:gd name="T36" fmla="*/ 613053680 w 113"/>
                  <a:gd name="T37" fmla="*/ 892441428 h 139"/>
                  <a:gd name="T38" fmla="*/ 646371778 w 113"/>
                  <a:gd name="T39" fmla="*/ 807448052 h 139"/>
                  <a:gd name="T40" fmla="*/ 653034365 w 113"/>
                  <a:gd name="T41" fmla="*/ 701203670 h 139"/>
                  <a:gd name="T42" fmla="*/ 653034365 w 113"/>
                  <a:gd name="T43" fmla="*/ 566628884 h 139"/>
                  <a:gd name="T44" fmla="*/ 626378854 w 113"/>
                  <a:gd name="T45" fmla="*/ 453302608 h 139"/>
                  <a:gd name="T46" fmla="*/ 579735582 w 113"/>
                  <a:gd name="T47" fmla="*/ 347060805 h 139"/>
                  <a:gd name="T48" fmla="*/ 599725925 w 113"/>
                  <a:gd name="T49" fmla="*/ 269149323 h 139"/>
                  <a:gd name="T50" fmla="*/ 653034365 w 113"/>
                  <a:gd name="T51" fmla="*/ 191237841 h 139"/>
                  <a:gd name="T52" fmla="*/ 706342967 w 113"/>
                  <a:gd name="T53" fmla="*/ 155823006 h 139"/>
                  <a:gd name="T54" fmla="*/ 739661065 w 113"/>
                  <a:gd name="T55" fmla="*/ 127492767 h 139"/>
                  <a:gd name="T56" fmla="*/ 752988820 w 113"/>
                  <a:gd name="T57" fmla="*/ 63745053 h 139"/>
                  <a:gd name="T58" fmla="*/ 732998478 w 113"/>
                  <a:gd name="T59" fmla="*/ 14166455 h 139"/>
                  <a:gd name="T60" fmla="*/ 686352624 w 113"/>
                  <a:gd name="T61" fmla="*/ 0 h 139"/>
                  <a:gd name="T62" fmla="*/ 646371778 w 113"/>
                  <a:gd name="T63" fmla="*/ 0 h 139"/>
                  <a:gd name="T64" fmla="*/ 599725925 w 113"/>
                  <a:gd name="T65" fmla="*/ 35414804 h 139"/>
                  <a:gd name="T66" fmla="*/ 546417484 w 113"/>
                  <a:gd name="T67" fmla="*/ 127492767 h 139"/>
                  <a:gd name="T68" fmla="*/ 506434218 w 113"/>
                  <a:gd name="T69" fmla="*/ 212486185 h 139"/>
                  <a:gd name="T70" fmla="*/ 486443875 w 113"/>
                  <a:gd name="T71" fmla="*/ 226652635 h 13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3"/>
                  <a:gd name="T109" fmla="*/ 0 h 139"/>
                  <a:gd name="T110" fmla="*/ 113 w 113"/>
                  <a:gd name="T111" fmla="*/ 139 h 13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3" h="139">
                    <a:moveTo>
                      <a:pt x="73" y="32"/>
                    </a:moveTo>
                    <a:lnTo>
                      <a:pt x="59" y="23"/>
                    </a:lnTo>
                    <a:lnTo>
                      <a:pt x="47" y="17"/>
                    </a:lnTo>
                    <a:lnTo>
                      <a:pt x="36" y="14"/>
                    </a:lnTo>
                    <a:lnTo>
                      <a:pt x="24" y="14"/>
                    </a:lnTo>
                    <a:lnTo>
                      <a:pt x="13" y="19"/>
                    </a:lnTo>
                    <a:lnTo>
                      <a:pt x="5" y="28"/>
                    </a:lnTo>
                    <a:lnTo>
                      <a:pt x="1" y="38"/>
                    </a:lnTo>
                    <a:lnTo>
                      <a:pt x="0" y="55"/>
                    </a:lnTo>
                    <a:lnTo>
                      <a:pt x="2" y="75"/>
                    </a:lnTo>
                    <a:lnTo>
                      <a:pt x="9" y="91"/>
                    </a:lnTo>
                    <a:lnTo>
                      <a:pt x="16" y="104"/>
                    </a:lnTo>
                    <a:lnTo>
                      <a:pt x="26" y="116"/>
                    </a:lnTo>
                    <a:lnTo>
                      <a:pt x="40" y="128"/>
                    </a:lnTo>
                    <a:lnTo>
                      <a:pt x="54" y="136"/>
                    </a:lnTo>
                    <a:lnTo>
                      <a:pt x="66" y="138"/>
                    </a:lnTo>
                    <a:lnTo>
                      <a:pt x="77" y="139"/>
                    </a:lnTo>
                    <a:lnTo>
                      <a:pt x="86" y="134"/>
                    </a:lnTo>
                    <a:lnTo>
                      <a:pt x="92" y="126"/>
                    </a:lnTo>
                    <a:lnTo>
                      <a:pt x="97" y="114"/>
                    </a:lnTo>
                    <a:lnTo>
                      <a:pt x="98" y="99"/>
                    </a:lnTo>
                    <a:lnTo>
                      <a:pt x="98" y="80"/>
                    </a:lnTo>
                    <a:lnTo>
                      <a:pt x="94" y="64"/>
                    </a:lnTo>
                    <a:lnTo>
                      <a:pt x="87" y="49"/>
                    </a:lnTo>
                    <a:lnTo>
                      <a:pt x="90" y="38"/>
                    </a:lnTo>
                    <a:lnTo>
                      <a:pt x="98" y="27"/>
                    </a:lnTo>
                    <a:lnTo>
                      <a:pt x="106" y="22"/>
                    </a:lnTo>
                    <a:lnTo>
                      <a:pt x="111" y="18"/>
                    </a:lnTo>
                    <a:lnTo>
                      <a:pt x="113" y="9"/>
                    </a:lnTo>
                    <a:lnTo>
                      <a:pt x="110" y="2"/>
                    </a:lnTo>
                    <a:lnTo>
                      <a:pt x="103" y="0"/>
                    </a:lnTo>
                    <a:lnTo>
                      <a:pt x="97" y="0"/>
                    </a:lnTo>
                    <a:lnTo>
                      <a:pt x="90" y="5"/>
                    </a:lnTo>
                    <a:lnTo>
                      <a:pt x="82" y="18"/>
                    </a:lnTo>
                    <a:lnTo>
                      <a:pt x="76" y="30"/>
                    </a:lnTo>
                    <a:lnTo>
                      <a:pt x="73" y="32"/>
                    </a:lnTo>
                    <a:close/>
                  </a:path>
                </a:pathLst>
              </a:custGeom>
              <a:solidFill>
                <a:srgbClr val="000000"/>
              </a:solidFill>
              <a:ln w="9525">
                <a:noFill/>
                <a:round/>
                <a:headEnd/>
                <a:tailEnd/>
              </a:ln>
            </p:spPr>
            <p:txBody>
              <a:bodyPr/>
              <a:lstStyle/>
              <a:p>
                <a:endParaRPr lang="fr-FR">
                  <a:latin typeface="Calibri" pitchFamily="34" charset="0"/>
                </a:endParaRPr>
              </a:p>
            </p:txBody>
          </p:sp>
          <p:sp>
            <p:nvSpPr>
              <p:cNvPr id="17478" name="Freeform 19"/>
              <p:cNvSpPr>
                <a:spLocks/>
              </p:cNvSpPr>
              <p:nvPr/>
            </p:nvSpPr>
            <p:spPr bwMode="auto">
              <a:xfrm flipH="1">
                <a:off x="8309588" y="3946903"/>
                <a:ext cx="309620" cy="478748"/>
              </a:xfrm>
              <a:custGeom>
                <a:avLst/>
                <a:gdLst>
                  <a:gd name="T0" fmla="*/ 73230292 w 120"/>
                  <a:gd name="T1" fmla="*/ 59624718 h 186"/>
                  <a:gd name="T2" fmla="*/ 126487519 w 120"/>
                  <a:gd name="T3" fmla="*/ 19875762 h 186"/>
                  <a:gd name="T4" fmla="*/ 193061002 w 120"/>
                  <a:gd name="T5" fmla="*/ 0 h 186"/>
                  <a:gd name="T6" fmla="*/ 272948102 w 120"/>
                  <a:gd name="T7" fmla="*/ 0 h 186"/>
                  <a:gd name="T8" fmla="*/ 359492111 w 120"/>
                  <a:gd name="T9" fmla="*/ 13250510 h 186"/>
                  <a:gd name="T10" fmla="*/ 459352276 w 120"/>
                  <a:gd name="T11" fmla="*/ 46374213 h 186"/>
                  <a:gd name="T12" fmla="*/ 539239376 w 120"/>
                  <a:gd name="T13" fmla="*/ 112626757 h 186"/>
                  <a:gd name="T14" fmla="*/ 619126476 w 120"/>
                  <a:gd name="T15" fmla="*/ 205375183 h 186"/>
                  <a:gd name="T16" fmla="*/ 679040673 w 120"/>
                  <a:gd name="T17" fmla="*/ 291500891 h 186"/>
                  <a:gd name="T18" fmla="*/ 732297879 w 120"/>
                  <a:gd name="T19" fmla="*/ 397502436 h 186"/>
                  <a:gd name="T20" fmla="*/ 765584601 w 120"/>
                  <a:gd name="T21" fmla="*/ 523377084 h 186"/>
                  <a:gd name="T22" fmla="*/ 792214494 w 120"/>
                  <a:gd name="T23" fmla="*/ 616128043 h 186"/>
                  <a:gd name="T24" fmla="*/ 798871323 w 120"/>
                  <a:gd name="T25" fmla="*/ 742002852 h 186"/>
                  <a:gd name="T26" fmla="*/ 785557666 w 120"/>
                  <a:gd name="T27" fmla="*/ 854629569 h 186"/>
                  <a:gd name="T28" fmla="*/ 765584601 w 120"/>
                  <a:gd name="T29" fmla="*/ 967253712 h 186"/>
                  <a:gd name="T30" fmla="*/ 732297879 w 120"/>
                  <a:gd name="T31" fmla="*/ 1066629924 h 186"/>
                  <a:gd name="T32" fmla="*/ 685697501 w 120"/>
                  <a:gd name="T33" fmla="*/ 1146130379 h 186"/>
                  <a:gd name="T34" fmla="*/ 632440133 w 120"/>
                  <a:gd name="T35" fmla="*/ 1192507146 h 186"/>
                  <a:gd name="T36" fmla="*/ 559209861 w 120"/>
                  <a:gd name="T37" fmla="*/ 1225630834 h 186"/>
                  <a:gd name="T38" fmla="*/ 499295826 w 120"/>
                  <a:gd name="T39" fmla="*/ 1232256087 h 186"/>
                  <a:gd name="T40" fmla="*/ 406092490 w 120"/>
                  <a:gd name="T41" fmla="*/ 1219005582 h 186"/>
                  <a:gd name="T42" fmla="*/ 326205309 w 120"/>
                  <a:gd name="T43" fmla="*/ 1179256641 h 186"/>
                  <a:gd name="T44" fmla="*/ 266291274 w 120"/>
                  <a:gd name="T45" fmla="*/ 1126254622 h 186"/>
                  <a:gd name="T46" fmla="*/ 219690896 w 120"/>
                  <a:gd name="T47" fmla="*/ 1046754167 h 186"/>
                  <a:gd name="T48" fmla="*/ 193061002 w 120"/>
                  <a:gd name="T49" fmla="*/ 940755277 h 186"/>
                  <a:gd name="T50" fmla="*/ 199717831 w 120"/>
                  <a:gd name="T51" fmla="*/ 848004317 h 186"/>
                  <a:gd name="T52" fmla="*/ 233004552 w 120"/>
                  <a:gd name="T53" fmla="*/ 755253357 h 186"/>
                  <a:gd name="T54" fmla="*/ 259634446 w 120"/>
                  <a:gd name="T55" fmla="*/ 695628659 h 186"/>
                  <a:gd name="T56" fmla="*/ 259634446 w 120"/>
                  <a:gd name="T57" fmla="*/ 609502791 h 186"/>
                  <a:gd name="T58" fmla="*/ 239661381 w 120"/>
                  <a:gd name="T59" fmla="*/ 556503346 h 186"/>
                  <a:gd name="T60" fmla="*/ 186404174 w 120"/>
                  <a:gd name="T61" fmla="*/ 490253395 h 186"/>
                  <a:gd name="T62" fmla="*/ 119830690 w 120"/>
                  <a:gd name="T63" fmla="*/ 437251376 h 186"/>
                  <a:gd name="T64" fmla="*/ 59916635 w 120"/>
                  <a:gd name="T65" fmla="*/ 384251931 h 186"/>
                  <a:gd name="T66" fmla="*/ 19973070 w 120"/>
                  <a:gd name="T67" fmla="*/ 324627153 h 186"/>
                  <a:gd name="T68" fmla="*/ 0 w 120"/>
                  <a:gd name="T69" fmla="*/ 238501445 h 186"/>
                  <a:gd name="T70" fmla="*/ 0 w 120"/>
                  <a:gd name="T71" fmla="*/ 165626203 h 186"/>
                  <a:gd name="T72" fmla="*/ 19973070 w 120"/>
                  <a:gd name="T73" fmla="*/ 112626757 h 186"/>
                  <a:gd name="T74" fmla="*/ 53257227 w 120"/>
                  <a:gd name="T75" fmla="*/ 79500475 h 186"/>
                  <a:gd name="T76" fmla="*/ 73230292 w 120"/>
                  <a:gd name="T77" fmla="*/ 59624718 h 18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20"/>
                  <a:gd name="T118" fmla="*/ 0 h 186"/>
                  <a:gd name="T119" fmla="*/ 120 w 120"/>
                  <a:gd name="T120" fmla="*/ 186 h 18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20" h="186">
                    <a:moveTo>
                      <a:pt x="11" y="9"/>
                    </a:moveTo>
                    <a:lnTo>
                      <a:pt x="19" y="3"/>
                    </a:lnTo>
                    <a:lnTo>
                      <a:pt x="29" y="0"/>
                    </a:lnTo>
                    <a:lnTo>
                      <a:pt x="41" y="0"/>
                    </a:lnTo>
                    <a:lnTo>
                      <a:pt x="54" y="2"/>
                    </a:lnTo>
                    <a:lnTo>
                      <a:pt x="69" y="7"/>
                    </a:lnTo>
                    <a:lnTo>
                      <a:pt x="81" y="17"/>
                    </a:lnTo>
                    <a:lnTo>
                      <a:pt x="93" y="31"/>
                    </a:lnTo>
                    <a:lnTo>
                      <a:pt x="102" y="44"/>
                    </a:lnTo>
                    <a:lnTo>
                      <a:pt x="110" y="60"/>
                    </a:lnTo>
                    <a:lnTo>
                      <a:pt x="115" y="79"/>
                    </a:lnTo>
                    <a:lnTo>
                      <a:pt x="119" y="93"/>
                    </a:lnTo>
                    <a:lnTo>
                      <a:pt x="120" y="112"/>
                    </a:lnTo>
                    <a:lnTo>
                      <a:pt x="118" y="129"/>
                    </a:lnTo>
                    <a:lnTo>
                      <a:pt x="115" y="146"/>
                    </a:lnTo>
                    <a:lnTo>
                      <a:pt x="110" y="161"/>
                    </a:lnTo>
                    <a:lnTo>
                      <a:pt x="103" y="173"/>
                    </a:lnTo>
                    <a:lnTo>
                      <a:pt x="95" y="180"/>
                    </a:lnTo>
                    <a:lnTo>
                      <a:pt x="84" y="185"/>
                    </a:lnTo>
                    <a:lnTo>
                      <a:pt x="75" y="186"/>
                    </a:lnTo>
                    <a:lnTo>
                      <a:pt x="61" y="184"/>
                    </a:lnTo>
                    <a:lnTo>
                      <a:pt x="49" y="178"/>
                    </a:lnTo>
                    <a:lnTo>
                      <a:pt x="40" y="170"/>
                    </a:lnTo>
                    <a:lnTo>
                      <a:pt x="33" y="158"/>
                    </a:lnTo>
                    <a:lnTo>
                      <a:pt x="29" y="142"/>
                    </a:lnTo>
                    <a:lnTo>
                      <a:pt x="30" y="128"/>
                    </a:lnTo>
                    <a:lnTo>
                      <a:pt x="35" y="114"/>
                    </a:lnTo>
                    <a:lnTo>
                      <a:pt x="39" y="105"/>
                    </a:lnTo>
                    <a:lnTo>
                      <a:pt x="39" y="92"/>
                    </a:lnTo>
                    <a:lnTo>
                      <a:pt x="36" y="84"/>
                    </a:lnTo>
                    <a:lnTo>
                      <a:pt x="28" y="74"/>
                    </a:lnTo>
                    <a:lnTo>
                      <a:pt x="18" y="66"/>
                    </a:lnTo>
                    <a:lnTo>
                      <a:pt x="9" y="58"/>
                    </a:lnTo>
                    <a:lnTo>
                      <a:pt x="3" y="49"/>
                    </a:lnTo>
                    <a:lnTo>
                      <a:pt x="0" y="36"/>
                    </a:lnTo>
                    <a:lnTo>
                      <a:pt x="0" y="25"/>
                    </a:lnTo>
                    <a:lnTo>
                      <a:pt x="3" y="17"/>
                    </a:lnTo>
                    <a:lnTo>
                      <a:pt x="8" y="12"/>
                    </a:lnTo>
                    <a:lnTo>
                      <a:pt x="11" y="9"/>
                    </a:lnTo>
                    <a:close/>
                  </a:path>
                </a:pathLst>
              </a:custGeom>
              <a:solidFill>
                <a:srgbClr val="000000"/>
              </a:solidFill>
              <a:ln w="9525">
                <a:noFill/>
                <a:round/>
                <a:headEnd/>
                <a:tailEnd/>
              </a:ln>
            </p:spPr>
            <p:txBody>
              <a:bodyPr/>
              <a:lstStyle/>
              <a:p>
                <a:endParaRPr lang="fr-FR">
                  <a:latin typeface="Calibri" pitchFamily="34" charset="0"/>
                </a:endParaRPr>
              </a:p>
            </p:txBody>
          </p:sp>
          <p:sp>
            <p:nvSpPr>
              <p:cNvPr id="17479" name="Freeform 21"/>
              <p:cNvSpPr>
                <a:spLocks/>
              </p:cNvSpPr>
              <p:nvPr/>
            </p:nvSpPr>
            <p:spPr bwMode="auto">
              <a:xfrm rot="1260352" flipH="1" flipV="1">
                <a:off x="8040021" y="3901218"/>
                <a:ext cx="523539" cy="366235"/>
              </a:xfrm>
              <a:custGeom>
                <a:avLst/>
                <a:gdLst>
                  <a:gd name="T0" fmla="*/ 56314007 w 156"/>
                  <a:gd name="T1" fmla="*/ 899805695 h 119"/>
                  <a:gd name="T2" fmla="*/ 281570008 w 156"/>
                  <a:gd name="T3" fmla="*/ 691430152 h 119"/>
                  <a:gd name="T4" fmla="*/ 563143372 w 156"/>
                  <a:gd name="T5" fmla="*/ 464112146 h 119"/>
                  <a:gd name="T6" fmla="*/ 788399295 w 156"/>
                  <a:gd name="T7" fmla="*/ 397808144 h 119"/>
                  <a:gd name="T8" fmla="*/ 1081235560 w 156"/>
                  <a:gd name="T9" fmla="*/ 407281106 h 119"/>
                  <a:gd name="T10" fmla="*/ 1182600725 w 156"/>
                  <a:gd name="T11" fmla="*/ 407281106 h 119"/>
                  <a:gd name="T12" fmla="*/ 1205126318 w 156"/>
                  <a:gd name="T13" fmla="*/ 369395702 h 119"/>
                  <a:gd name="T14" fmla="*/ 1205126318 w 156"/>
                  <a:gd name="T15" fmla="*/ 331507316 h 119"/>
                  <a:gd name="T16" fmla="*/ 1182600725 w 156"/>
                  <a:gd name="T17" fmla="*/ 293622008 h 119"/>
                  <a:gd name="T18" fmla="*/ 1160075133 w 156"/>
                  <a:gd name="T19" fmla="*/ 255733622 h 119"/>
                  <a:gd name="T20" fmla="*/ 1137549541 w 156"/>
                  <a:gd name="T21" fmla="*/ 217848313 h 119"/>
                  <a:gd name="T22" fmla="*/ 1137549541 w 156"/>
                  <a:gd name="T23" fmla="*/ 179962957 h 119"/>
                  <a:gd name="T24" fmla="*/ 1126286745 w 156"/>
                  <a:gd name="T25" fmla="*/ 142074571 h 119"/>
                  <a:gd name="T26" fmla="*/ 1115023949 w 156"/>
                  <a:gd name="T27" fmla="*/ 104189262 h 119"/>
                  <a:gd name="T28" fmla="*/ 1115023949 w 156"/>
                  <a:gd name="T29" fmla="*/ 56831064 h 119"/>
                  <a:gd name="T30" fmla="*/ 1137549541 w 156"/>
                  <a:gd name="T31" fmla="*/ 18942660 h 119"/>
                  <a:gd name="T32" fmla="*/ 1182600725 w 156"/>
                  <a:gd name="T33" fmla="*/ 0 h 119"/>
                  <a:gd name="T34" fmla="*/ 1250177502 w 156"/>
                  <a:gd name="T35" fmla="*/ 0 h 119"/>
                  <a:gd name="T36" fmla="*/ 1295228687 w 156"/>
                  <a:gd name="T37" fmla="*/ 18942660 h 119"/>
                  <a:gd name="T38" fmla="*/ 1317754279 w 156"/>
                  <a:gd name="T39" fmla="*/ 56831064 h 119"/>
                  <a:gd name="T40" fmla="*/ 1317754279 w 156"/>
                  <a:gd name="T41" fmla="*/ 104189262 h 119"/>
                  <a:gd name="T42" fmla="*/ 1317754279 w 156"/>
                  <a:gd name="T43" fmla="*/ 142074571 h 119"/>
                  <a:gd name="T44" fmla="*/ 1317754279 w 156"/>
                  <a:gd name="T45" fmla="*/ 179962957 h 119"/>
                  <a:gd name="T46" fmla="*/ 1329017075 w 156"/>
                  <a:gd name="T47" fmla="*/ 217848313 h 119"/>
                  <a:gd name="T48" fmla="*/ 1351542667 w 156"/>
                  <a:gd name="T49" fmla="*/ 255733622 h 119"/>
                  <a:gd name="T50" fmla="*/ 1396593852 w 156"/>
                  <a:gd name="T51" fmla="*/ 274679353 h 119"/>
                  <a:gd name="T52" fmla="*/ 1441645036 w 156"/>
                  <a:gd name="T53" fmla="*/ 293622008 h 119"/>
                  <a:gd name="T54" fmla="*/ 1486699577 w 156"/>
                  <a:gd name="T55" fmla="*/ 274679353 h 119"/>
                  <a:gd name="T56" fmla="*/ 1531750761 w 156"/>
                  <a:gd name="T57" fmla="*/ 246263833 h 119"/>
                  <a:gd name="T58" fmla="*/ 1588064742 w 156"/>
                  <a:gd name="T59" fmla="*/ 246263833 h 119"/>
                  <a:gd name="T60" fmla="*/ 1633115927 w 156"/>
                  <a:gd name="T61" fmla="*/ 265206487 h 119"/>
                  <a:gd name="T62" fmla="*/ 1678167111 w 156"/>
                  <a:gd name="T63" fmla="*/ 274679353 h 119"/>
                  <a:gd name="T64" fmla="*/ 1723218296 w 156"/>
                  <a:gd name="T65" fmla="*/ 312564662 h 119"/>
                  <a:gd name="T66" fmla="*/ 1757006684 w 156"/>
                  <a:gd name="T67" fmla="*/ 350449970 h 119"/>
                  <a:gd name="T68" fmla="*/ 1757006684 w 156"/>
                  <a:gd name="T69" fmla="*/ 388338356 h 119"/>
                  <a:gd name="T70" fmla="*/ 1711955500 w 156"/>
                  <a:gd name="T71" fmla="*/ 407281106 h 119"/>
                  <a:gd name="T72" fmla="*/ 1666904315 w 156"/>
                  <a:gd name="T73" fmla="*/ 426223761 h 119"/>
                  <a:gd name="T74" fmla="*/ 1621853131 w 156"/>
                  <a:gd name="T75" fmla="*/ 435696626 h 119"/>
                  <a:gd name="T76" fmla="*/ 1565539150 w 156"/>
                  <a:gd name="T77" fmla="*/ 454639281 h 119"/>
                  <a:gd name="T78" fmla="*/ 1520487965 w 156"/>
                  <a:gd name="T79" fmla="*/ 454639281 h 119"/>
                  <a:gd name="T80" fmla="*/ 1464173985 w 156"/>
                  <a:gd name="T81" fmla="*/ 454639281 h 119"/>
                  <a:gd name="T82" fmla="*/ 1419119444 w 156"/>
                  <a:gd name="T83" fmla="*/ 473581935 h 119"/>
                  <a:gd name="T84" fmla="*/ 1441645036 w 156"/>
                  <a:gd name="T85" fmla="*/ 511470321 h 119"/>
                  <a:gd name="T86" fmla="*/ 1486699577 w 156"/>
                  <a:gd name="T87" fmla="*/ 520940109 h 119"/>
                  <a:gd name="T88" fmla="*/ 1520487965 w 156"/>
                  <a:gd name="T89" fmla="*/ 558828495 h 119"/>
                  <a:gd name="T90" fmla="*/ 1554276354 w 156"/>
                  <a:gd name="T91" fmla="*/ 596713803 h 119"/>
                  <a:gd name="T92" fmla="*/ 1543013558 w 156"/>
                  <a:gd name="T93" fmla="*/ 644071978 h 119"/>
                  <a:gd name="T94" fmla="*/ 1520487965 w 156"/>
                  <a:gd name="T95" fmla="*/ 691430152 h 119"/>
                  <a:gd name="T96" fmla="*/ 1475436781 w 156"/>
                  <a:gd name="T97" fmla="*/ 710372806 h 119"/>
                  <a:gd name="T98" fmla="*/ 1430382240 w 156"/>
                  <a:gd name="T99" fmla="*/ 719845672 h 119"/>
                  <a:gd name="T100" fmla="*/ 1362805463 w 156"/>
                  <a:gd name="T101" fmla="*/ 710372806 h 119"/>
                  <a:gd name="T102" fmla="*/ 1329017075 w 156"/>
                  <a:gd name="T103" fmla="*/ 672487498 h 119"/>
                  <a:gd name="T104" fmla="*/ 1317754279 w 156"/>
                  <a:gd name="T105" fmla="*/ 634602189 h 119"/>
                  <a:gd name="T106" fmla="*/ 1306491483 w 156"/>
                  <a:gd name="T107" fmla="*/ 596713803 h 119"/>
                  <a:gd name="T108" fmla="*/ 1295228687 w 156"/>
                  <a:gd name="T109" fmla="*/ 558828495 h 119"/>
                  <a:gd name="T110" fmla="*/ 1171337929 w 156"/>
                  <a:gd name="T111" fmla="*/ 539882763 h 119"/>
                  <a:gd name="T112" fmla="*/ 788399295 w 156"/>
                  <a:gd name="T113" fmla="*/ 596713803 h 119"/>
                  <a:gd name="T114" fmla="*/ 585668965 w 156"/>
                  <a:gd name="T115" fmla="*/ 805089154 h 119"/>
                  <a:gd name="T116" fmla="*/ 439252510 w 156"/>
                  <a:gd name="T117" fmla="*/ 1051353084 h 119"/>
                  <a:gd name="T118" fmla="*/ 180204791 w 156"/>
                  <a:gd name="T119" fmla="*/ 1127126778 h 119"/>
                  <a:gd name="T120" fmla="*/ 0 w 156"/>
                  <a:gd name="T121" fmla="*/ 1003994910 h 11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6"/>
                  <a:gd name="T184" fmla="*/ 0 h 119"/>
                  <a:gd name="T185" fmla="*/ 156 w 156"/>
                  <a:gd name="T186" fmla="*/ 119 h 11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6" h="119">
                    <a:moveTo>
                      <a:pt x="0" y="106"/>
                    </a:moveTo>
                    <a:lnTo>
                      <a:pt x="5" y="95"/>
                    </a:lnTo>
                    <a:lnTo>
                      <a:pt x="13" y="85"/>
                    </a:lnTo>
                    <a:lnTo>
                      <a:pt x="25" y="73"/>
                    </a:lnTo>
                    <a:lnTo>
                      <a:pt x="35" y="63"/>
                    </a:lnTo>
                    <a:lnTo>
                      <a:pt x="50" y="49"/>
                    </a:lnTo>
                    <a:lnTo>
                      <a:pt x="58" y="44"/>
                    </a:lnTo>
                    <a:lnTo>
                      <a:pt x="70" y="42"/>
                    </a:lnTo>
                    <a:lnTo>
                      <a:pt x="83" y="43"/>
                    </a:lnTo>
                    <a:lnTo>
                      <a:pt x="96" y="43"/>
                    </a:lnTo>
                    <a:lnTo>
                      <a:pt x="103" y="43"/>
                    </a:lnTo>
                    <a:lnTo>
                      <a:pt x="105" y="43"/>
                    </a:lnTo>
                    <a:lnTo>
                      <a:pt x="106" y="41"/>
                    </a:lnTo>
                    <a:lnTo>
                      <a:pt x="107" y="39"/>
                    </a:lnTo>
                    <a:lnTo>
                      <a:pt x="107" y="37"/>
                    </a:lnTo>
                    <a:lnTo>
                      <a:pt x="107" y="35"/>
                    </a:lnTo>
                    <a:lnTo>
                      <a:pt x="106" y="33"/>
                    </a:lnTo>
                    <a:lnTo>
                      <a:pt x="105" y="31"/>
                    </a:lnTo>
                    <a:lnTo>
                      <a:pt x="104" y="29"/>
                    </a:lnTo>
                    <a:lnTo>
                      <a:pt x="103" y="27"/>
                    </a:lnTo>
                    <a:lnTo>
                      <a:pt x="103" y="25"/>
                    </a:lnTo>
                    <a:lnTo>
                      <a:pt x="101" y="23"/>
                    </a:lnTo>
                    <a:lnTo>
                      <a:pt x="101" y="21"/>
                    </a:lnTo>
                    <a:lnTo>
                      <a:pt x="101" y="19"/>
                    </a:lnTo>
                    <a:lnTo>
                      <a:pt x="100" y="17"/>
                    </a:lnTo>
                    <a:lnTo>
                      <a:pt x="100" y="15"/>
                    </a:lnTo>
                    <a:lnTo>
                      <a:pt x="99" y="13"/>
                    </a:lnTo>
                    <a:lnTo>
                      <a:pt x="99" y="11"/>
                    </a:lnTo>
                    <a:lnTo>
                      <a:pt x="99" y="8"/>
                    </a:lnTo>
                    <a:lnTo>
                      <a:pt x="99" y="6"/>
                    </a:lnTo>
                    <a:lnTo>
                      <a:pt x="100" y="4"/>
                    </a:lnTo>
                    <a:lnTo>
                      <a:pt x="101" y="2"/>
                    </a:lnTo>
                    <a:lnTo>
                      <a:pt x="103" y="1"/>
                    </a:lnTo>
                    <a:lnTo>
                      <a:pt x="105" y="0"/>
                    </a:lnTo>
                    <a:lnTo>
                      <a:pt x="107" y="0"/>
                    </a:lnTo>
                    <a:lnTo>
                      <a:pt x="111" y="0"/>
                    </a:lnTo>
                    <a:lnTo>
                      <a:pt x="113" y="1"/>
                    </a:lnTo>
                    <a:lnTo>
                      <a:pt x="115" y="2"/>
                    </a:lnTo>
                    <a:lnTo>
                      <a:pt x="115" y="4"/>
                    </a:lnTo>
                    <a:lnTo>
                      <a:pt x="117" y="6"/>
                    </a:lnTo>
                    <a:lnTo>
                      <a:pt x="117" y="8"/>
                    </a:lnTo>
                    <a:lnTo>
                      <a:pt x="117" y="11"/>
                    </a:lnTo>
                    <a:lnTo>
                      <a:pt x="117" y="13"/>
                    </a:lnTo>
                    <a:lnTo>
                      <a:pt x="117" y="15"/>
                    </a:lnTo>
                    <a:lnTo>
                      <a:pt x="117" y="17"/>
                    </a:lnTo>
                    <a:lnTo>
                      <a:pt x="117" y="19"/>
                    </a:lnTo>
                    <a:lnTo>
                      <a:pt x="118" y="21"/>
                    </a:lnTo>
                    <a:lnTo>
                      <a:pt x="118" y="23"/>
                    </a:lnTo>
                    <a:lnTo>
                      <a:pt x="119" y="25"/>
                    </a:lnTo>
                    <a:lnTo>
                      <a:pt x="120" y="27"/>
                    </a:lnTo>
                    <a:lnTo>
                      <a:pt x="122" y="29"/>
                    </a:lnTo>
                    <a:lnTo>
                      <a:pt x="124" y="29"/>
                    </a:lnTo>
                    <a:lnTo>
                      <a:pt x="126" y="30"/>
                    </a:lnTo>
                    <a:lnTo>
                      <a:pt x="128" y="31"/>
                    </a:lnTo>
                    <a:lnTo>
                      <a:pt x="130" y="31"/>
                    </a:lnTo>
                    <a:lnTo>
                      <a:pt x="132" y="29"/>
                    </a:lnTo>
                    <a:lnTo>
                      <a:pt x="134" y="27"/>
                    </a:lnTo>
                    <a:lnTo>
                      <a:pt x="136" y="26"/>
                    </a:lnTo>
                    <a:lnTo>
                      <a:pt x="139" y="26"/>
                    </a:lnTo>
                    <a:lnTo>
                      <a:pt x="141" y="26"/>
                    </a:lnTo>
                    <a:lnTo>
                      <a:pt x="143" y="27"/>
                    </a:lnTo>
                    <a:lnTo>
                      <a:pt x="145" y="28"/>
                    </a:lnTo>
                    <a:lnTo>
                      <a:pt x="147" y="29"/>
                    </a:lnTo>
                    <a:lnTo>
                      <a:pt x="149" y="29"/>
                    </a:lnTo>
                    <a:lnTo>
                      <a:pt x="151" y="31"/>
                    </a:lnTo>
                    <a:lnTo>
                      <a:pt x="153" y="33"/>
                    </a:lnTo>
                    <a:lnTo>
                      <a:pt x="155" y="35"/>
                    </a:lnTo>
                    <a:lnTo>
                      <a:pt x="156" y="37"/>
                    </a:lnTo>
                    <a:lnTo>
                      <a:pt x="156" y="39"/>
                    </a:lnTo>
                    <a:lnTo>
                      <a:pt x="156" y="41"/>
                    </a:lnTo>
                    <a:lnTo>
                      <a:pt x="154" y="43"/>
                    </a:lnTo>
                    <a:lnTo>
                      <a:pt x="152" y="43"/>
                    </a:lnTo>
                    <a:lnTo>
                      <a:pt x="150" y="44"/>
                    </a:lnTo>
                    <a:lnTo>
                      <a:pt x="148" y="45"/>
                    </a:lnTo>
                    <a:lnTo>
                      <a:pt x="146" y="46"/>
                    </a:lnTo>
                    <a:lnTo>
                      <a:pt x="144" y="46"/>
                    </a:lnTo>
                    <a:lnTo>
                      <a:pt x="141" y="47"/>
                    </a:lnTo>
                    <a:lnTo>
                      <a:pt x="139" y="48"/>
                    </a:lnTo>
                    <a:lnTo>
                      <a:pt x="137" y="48"/>
                    </a:lnTo>
                    <a:lnTo>
                      <a:pt x="135" y="48"/>
                    </a:lnTo>
                    <a:lnTo>
                      <a:pt x="132" y="48"/>
                    </a:lnTo>
                    <a:lnTo>
                      <a:pt x="130" y="48"/>
                    </a:lnTo>
                    <a:lnTo>
                      <a:pt x="128" y="49"/>
                    </a:lnTo>
                    <a:lnTo>
                      <a:pt x="126" y="50"/>
                    </a:lnTo>
                    <a:lnTo>
                      <a:pt x="126" y="52"/>
                    </a:lnTo>
                    <a:lnTo>
                      <a:pt x="128" y="54"/>
                    </a:lnTo>
                    <a:lnTo>
                      <a:pt x="130" y="55"/>
                    </a:lnTo>
                    <a:lnTo>
                      <a:pt x="132" y="55"/>
                    </a:lnTo>
                    <a:lnTo>
                      <a:pt x="134" y="57"/>
                    </a:lnTo>
                    <a:lnTo>
                      <a:pt x="135" y="59"/>
                    </a:lnTo>
                    <a:lnTo>
                      <a:pt x="136" y="61"/>
                    </a:lnTo>
                    <a:lnTo>
                      <a:pt x="138" y="63"/>
                    </a:lnTo>
                    <a:lnTo>
                      <a:pt x="138" y="66"/>
                    </a:lnTo>
                    <a:lnTo>
                      <a:pt x="137" y="68"/>
                    </a:lnTo>
                    <a:lnTo>
                      <a:pt x="136" y="70"/>
                    </a:lnTo>
                    <a:lnTo>
                      <a:pt x="135" y="73"/>
                    </a:lnTo>
                    <a:lnTo>
                      <a:pt x="133" y="74"/>
                    </a:lnTo>
                    <a:lnTo>
                      <a:pt x="131" y="75"/>
                    </a:lnTo>
                    <a:lnTo>
                      <a:pt x="129" y="76"/>
                    </a:lnTo>
                    <a:lnTo>
                      <a:pt x="127" y="76"/>
                    </a:lnTo>
                    <a:lnTo>
                      <a:pt x="124" y="76"/>
                    </a:lnTo>
                    <a:lnTo>
                      <a:pt x="121" y="75"/>
                    </a:lnTo>
                    <a:lnTo>
                      <a:pt x="119" y="73"/>
                    </a:lnTo>
                    <a:lnTo>
                      <a:pt x="118" y="71"/>
                    </a:lnTo>
                    <a:lnTo>
                      <a:pt x="117" y="69"/>
                    </a:lnTo>
                    <a:lnTo>
                      <a:pt x="117" y="67"/>
                    </a:lnTo>
                    <a:lnTo>
                      <a:pt x="117" y="65"/>
                    </a:lnTo>
                    <a:lnTo>
                      <a:pt x="116" y="63"/>
                    </a:lnTo>
                    <a:lnTo>
                      <a:pt x="116" y="61"/>
                    </a:lnTo>
                    <a:lnTo>
                      <a:pt x="115" y="59"/>
                    </a:lnTo>
                    <a:lnTo>
                      <a:pt x="113" y="57"/>
                    </a:lnTo>
                    <a:lnTo>
                      <a:pt x="104" y="57"/>
                    </a:lnTo>
                    <a:lnTo>
                      <a:pt x="86" y="57"/>
                    </a:lnTo>
                    <a:lnTo>
                      <a:pt x="70" y="63"/>
                    </a:lnTo>
                    <a:lnTo>
                      <a:pt x="61" y="71"/>
                    </a:lnTo>
                    <a:lnTo>
                      <a:pt x="52" y="85"/>
                    </a:lnTo>
                    <a:lnTo>
                      <a:pt x="44" y="98"/>
                    </a:lnTo>
                    <a:lnTo>
                      <a:pt x="39" y="111"/>
                    </a:lnTo>
                    <a:lnTo>
                      <a:pt x="28" y="118"/>
                    </a:lnTo>
                    <a:lnTo>
                      <a:pt x="16" y="119"/>
                    </a:lnTo>
                    <a:lnTo>
                      <a:pt x="4" y="115"/>
                    </a:lnTo>
                    <a:lnTo>
                      <a:pt x="0" y="106"/>
                    </a:lnTo>
                    <a:close/>
                  </a:path>
                </a:pathLst>
              </a:custGeom>
              <a:solidFill>
                <a:srgbClr val="000000"/>
              </a:solidFill>
              <a:ln w="9525">
                <a:noFill/>
                <a:round/>
                <a:headEnd/>
                <a:tailEnd/>
              </a:ln>
            </p:spPr>
            <p:txBody>
              <a:bodyPr/>
              <a:lstStyle/>
              <a:p>
                <a:endParaRPr lang="fr-FR">
                  <a:latin typeface="Calibri" pitchFamily="34" charset="0"/>
                </a:endParaRPr>
              </a:p>
            </p:txBody>
          </p:sp>
          <p:sp>
            <p:nvSpPr>
              <p:cNvPr id="17480" name="Freeform 22"/>
              <p:cNvSpPr>
                <a:spLocks/>
              </p:cNvSpPr>
              <p:nvPr/>
            </p:nvSpPr>
            <p:spPr bwMode="auto">
              <a:xfrm flipH="1">
                <a:off x="8046411" y="4307251"/>
                <a:ext cx="423147" cy="558539"/>
              </a:xfrm>
              <a:custGeom>
                <a:avLst/>
                <a:gdLst>
                  <a:gd name="T0" fmla="*/ 166430918 w 164"/>
                  <a:gd name="T1" fmla="*/ 6625251 h 217"/>
                  <a:gd name="T2" fmla="*/ 359491786 w 164"/>
                  <a:gd name="T3" fmla="*/ 119249370 h 217"/>
                  <a:gd name="T4" fmla="*/ 492635972 w 164"/>
                  <a:gd name="T5" fmla="*/ 225250817 h 217"/>
                  <a:gd name="T6" fmla="*/ 599152869 w 164"/>
                  <a:gd name="T7" fmla="*/ 357750725 h 217"/>
                  <a:gd name="T8" fmla="*/ 659066849 w 164"/>
                  <a:gd name="T9" fmla="*/ 496875801 h 217"/>
                  <a:gd name="T10" fmla="*/ 665723672 w 164"/>
                  <a:gd name="T11" fmla="*/ 602877207 h 217"/>
                  <a:gd name="T12" fmla="*/ 645753205 w 164"/>
                  <a:gd name="T13" fmla="*/ 715504023 h 217"/>
                  <a:gd name="T14" fmla="*/ 585836644 w 164"/>
                  <a:gd name="T15" fmla="*/ 841378602 h 217"/>
                  <a:gd name="T16" fmla="*/ 505952197 w 164"/>
                  <a:gd name="T17" fmla="*/ 1013629922 h 217"/>
                  <a:gd name="T18" fmla="*/ 452692458 w 164"/>
                  <a:gd name="T19" fmla="*/ 1159380247 h 217"/>
                  <a:gd name="T20" fmla="*/ 446035636 w 164"/>
                  <a:gd name="T21" fmla="*/ 1232255409 h 217"/>
                  <a:gd name="T22" fmla="*/ 472665505 w 164"/>
                  <a:gd name="T23" fmla="*/ 1291880074 h 217"/>
                  <a:gd name="T24" fmla="*/ 532579486 w 164"/>
                  <a:gd name="T25" fmla="*/ 1278629577 h 217"/>
                  <a:gd name="T26" fmla="*/ 659066849 w 164"/>
                  <a:gd name="T27" fmla="*/ 1238880658 h 217"/>
                  <a:gd name="T28" fmla="*/ 825497888 w 164"/>
                  <a:gd name="T29" fmla="*/ 1192503917 h 217"/>
                  <a:gd name="T30" fmla="*/ 965301477 w 164"/>
                  <a:gd name="T31" fmla="*/ 1199129165 h 217"/>
                  <a:gd name="T32" fmla="*/ 998588168 w 164"/>
                  <a:gd name="T33" fmla="*/ 1219004912 h 217"/>
                  <a:gd name="T34" fmla="*/ 1071818374 w 164"/>
                  <a:gd name="T35" fmla="*/ 1305130572 h 217"/>
                  <a:gd name="T36" fmla="*/ 1091788841 w 164"/>
                  <a:gd name="T37" fmla="*/ 1371380807 h 217"/>
                  <a:gd name="T38" fmla="*/ 1025215458 w 164"/>
                  <a:gd name="T39" fmla="*/ 1404504477 h 217"/>
                  <a:gd name="T40" fmla="*/ 865441402 w 164"/>
                  <a:gd name="T41" fmla="*/ 1371380807 h 217"/>
                  <a:gd name="T42" fmla="*/ 852127758 w 164"/>
                  <a:gd name="T43" fmla="*/ 1378006056 h 217"/>
                  <a:gd name="T44" fmla="*/ 665723672 w 164"/>
                  <a:gd name="T45" fmla="*/ 1397881802 h 217"/>
                  <a:gd name="T46" fmla="*/ 519265841 w 164"/>
                  <a:gd name="T47" fmla="*/ 1424380223 h 217"/>
                  <a:gd name="T48" fmla="*/ 399435300 w 164"/>
                  <a:gd name="T49" fmla="*/ 1437630721 h 217"/>
                  <a:gd name="T50" fmla="*/ 346178141 w 164"/>
                  <a:gd name="T51" fmla="*/ 1397881802 h 217"/>
                  <a:gd name="T52" fmla="*/ 332861836 w 164"/>
                  <a:gd name="T53" fmla="*/ 1331628993 h 217"/>
                  <a:gd name="T54" fmla="*/ 326205014 w 164"/>
                  <a:gd name="T55" fmla="*/ 1219004912 h 217"/>
                  <a:gd name="T56" fmla="*/ 346178141 w 164"/>
                  <a:gd name="T57" fmla="*/ 1079879835 h 217"/>
                  <a:gd name="T58" fmla="*/ 386121655 w 164"/>
                  <a:gd name="T59" fmla="*/ 914253764 h 217"/>
                  <a:gd name="T60" fmla="*/ 446035636 w 164"/>
                  <a:gd name="T61" fmla="*/ 768503439 h 217"/>
                  <a:gd name="T62" fmla="*/ 499292794 w 164"/>
                  <a:gd name="T63" fmla="*/ 642628700 h 217"/>
                  <a:gd name="T64" fmla="*/ 492635972 w 164"/>
                  <a:gd name="T65" fmla="*/ 576376212 h 217"/>
                  <a:gd name="T66" fmla="*/ 459349280 w 164"/>
                  <a:gd name="T67" fmla="*/ 477002628 h 217"/>
                  <a:gd name="T68" fmla="*/ 346178141 w 164"/>
                  <a:gd name="T69" fmla="*/ 371001222 h 217"/>
                  <a:gd name="T70" fmla="*/ 199717650 w 164"/>
                  <a:gd name="T71" fmla="*/ 311376477 h 217"/>
                  <a:gd name="T72" fmla="*/ 79887048 w 164"/>
                  <a:gd name="T73" fmla="*/ 258377060 h 217"/>
                  <a:gd name="T74" fmla="*/ 73230226 w 164"/>
                  <a:gd name="T75" fmla="*/ 258377060 h 217"/>
                  <a:gd name="T76" fmla="*/ 0 w 164"/>
                  <a:gd name="T77" fmla="*/ 185501898 h 217"/>
                  <a:gd name="T78" fmla="*/ 0 w 164"/>
                  <a:gd name="T79" fmla="*/ 92750949 h 217"/>
                  <a:gd name="T80" fmla="*/ 6656825 w 164"/>
                  <a:gd name="T81" fmla="*/ 86125700 h 217"/>
                  <a:gd name="T82" fmla="*/ 79887048 w 164"/>
                  <a:gd name="T83" fmla="*/ 19875751 h 217"/>
                  <a:gd name="T84" fmla="*/ 133144226 w 164"/>
                  <a:gd name="T85" fmla="*/ 0 h 217"/>
                  <a:gd name="T86" fmla="*/ 193060828 w 164"/>
                  <a:gd name="T87" fmla="*/ 6625251 h 217"/>
                  <a:gd name="T88" fmla="*/ 166430918 w 164"/>
                  <a:gd name="T89" fmla="*/ 6625251 h 2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64"/>
                  <a:gd name="T136" fmla="*/ 0 h 217"/>
                  <a:gd name="T137" fmla="*/ 164 w 164"/>
                  <a:gd name="T138" fmla="*/ 217 h 2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64" h="217">
                    <a:moveTo>
                      <a:pt x="25" y="1"/>
                    </a:moveTo>
                    <a:lnTo>
                      <a:pt x="54" y="18"/>
                    </a:lnTo>
                    <a:lnTo>
                      <a:pt x="74" y="34"/>
                    </a:lnTo>
                    <a:lnTo>
                      <a:pt x="90" y="54"/>
                    </a:lnTo>
                    <a:lnTo>
                      <a:pt x="99" y="75"/>
                    </a:lnTo>
                    <a:lnTo>
                      <a:pt x="100" y="91"/>
                    </a:lnTo>
                    <a:lnTo>
                      <a:pt x="97" y="108"/>
                    </a:lnTo>
                    <a:lnTo>
                      <a:pt x="88" y="127"/>
                    </a:lnTo>
                    <a:lnTo>
                      <a:pt x="76" y="153"/>
                    </a:lnTo>
                    <a:lnTo>
                      <a:pt x="68" y="175"/>
                    </a:lnTo>
                    <a:lnTo>
                      <a:pt x="67" y="186"/>
                    </a:lnTo>
                    <a:lnTo>
                      <a:pt x="71" y="195"/>
                    </a:lnTo>
                    <a:lnTo>
                      <a:pt x="80" y="193"/>
                    </a:lnTo>
                    <a:lnTo>
                      <a:pt x="99" y="187"/>
                    </a:lnTo>
                    <a:lnTo>
                      <a:pt x="124" y="180"/>
                    </a:lnTo>
                    <a:lnTo>
                      <a:pt x="145" y="181"/>
                    </a:lnTo>
                    <a:lnTo>
                      <a:pt x="150" y="184"/>
                    </a:lnTo>
                    <a:lnTo>
                      <a:pt x="161" y="197"/>
                    </a:lnTo>
                    <a:lnTo>
                      <a:pt x="164" y="207"/>
                    </a:lnTo>
                    <a:lnTo>
                      <a:pt x="154" y="212"/>
                    </a:lnTo>
                    <a:lnTo>
                      <a:pt x="130" y="207"/>
                    </a:lnTo>
                    <a:lnTo>
                      <a:pt x="128" y="208"/>
                    </a:lnTo>
                    <a:lnTo>
                      <a:pt x="100" y="211"/>
                    </a:lnTo>
                    <a:lnTo>
                      <a:pt x="78" y="215"/>
                    </a:lnTo>
                    <a:lnTo>
                      <a:pt x="60" y="217"/>
                    </a:lnTo>
                    <a:lnTo>
                      <a:pt x="52" y="211"/>
                    </a:lnTo>
                    <a:lnTo>
                      <a:pt x="50" y="201"/>
                    </a:lnTo>
                    <a:lnTo>
                      <a:pt x="49" y="184"/>
                    </a:lnTo>
                    <a:lnTo>
                      <a:pt x="52" y="163"/>
                    </a:lnTo>
                    <a:lnTo>
                      <a:pt x="58" y="138"/>
                    </a:lnTo>
                    <a:lnTo>
                      <a:pt x="67" y="116"/>
                    </a:lnTo>
                    <a:lnTo>
                      <a:pt x="75" y="97"/>
                    </a:lnTo>
                    <a:lnTo>
                      <a:pt x="74" y="87"/>
                    </a:lnTo>
                    <a:lnTo>
                      <a:pt x="69" y="72"/>
                    </a:lnTo>
                    <a:lnTo>
                      <a:pt x="52" y="56"/>
                    </a:lnTo>
                    <a:lnTo>
                      <a:pt x="30" y="47"/>
                    </a:lnTo>
                    <a:lnTo>
                      <a:pt x="12" y="39"/>
                    </a:lnTo>
                    <a:lnTo>
                      <a:pt x="11" y="39"/>
                    </a:lnTo>
                    <a:lnTo>
                      <a:pt x="0" y="28"/>
                    </a:lnTo>
                    <a:lnTo>
                      <a:pt x="0" y="14"/>
                    </a:lnTo>
                    <a:lnTo>
                      <a:pt x="1" y="13"/>
                    </a:lnTo>
                    <a:lnTo>
                      <a:pt x="12" y="3"/>
                    </a:lnTo>
                    <a:lnTo>
                      <a:pt x="20" y="0"/>
                    </a:lnTo>
                    <a:lnTo>
                      <a:pt x="29" y="1"/>
                    </a:lnTo>
                    <a:lnTo>
                      <a:pt x="25" y="1"/>
                    </a:lnTo>
                    <a:close/>
                  </a:path>
                </a:pathLst>
              </a:custGeom>
              <a:solidFill>
                <a:srgbClr val="000000"/>
              </a:solidFill>
              <a:ln w="9525">
                <a:noFill/>
                <a:round/>
                <a:headEnd/>
                <a:tailEnd/>
              </a:ln>
            </p:spPr>
            <p:txBody>
              <a:bodyPr/>
              <a:lstStyle/>
              <a:p>
                <a:endParaRPr lang="fr-FR">
                  <a:latin typeface="Calibri" pitchFamily="34" charset="0"/>
                </a:endParaRPr>
              </a:p>
            </p:txBody>
          </p:sp>
          <p:sp>
            <p:nvSpPr>
              <p:cNvPr id="17481" name="Freeform 20"/>
              <p:cNvSpPr>
                <a:spLocks/>
              </p:cNvSpPr>
              <p:nvPr/>
            </p:nvSpPr>
            <p:spPr bwMode="auto">
              <a:xfrm flipH="1">
                <a:off x="8020609" y="3797616"/>
                <a:ext cx="531514" cy="422122"/>
              </a:xfrm>
              <a:custGeom>
                <a:avLst/>
                <a:gdLst>
                  <a:gd name="T0" fmla="*/ 133144258 w 206"/>
                  <a:gd name="T1" fmla="*/ 523377194 h 164"/>
                  <a:gd name="T2" fmla="*/ 339518819 w 206"/>
                  <a:gd name="T3" fmla="*/ 722129821 h 164"/>
                  <a:gd name="T4" fmla="*/ 579179959 w 206"/>
                  <a:gd name="T5" fmla="*/ 914254460 h 164"/>
                  <a:gd name="T6" fmla="*/ 878757835 w 206"/>
                  <a:gd name="T7" fmla="*/ 934130221 h 164"/>
                  <a:gd name="T8" fmla="*/ 1071818627 w 206"/>
                  <a:gd name="T9" fmla="*/ 569753970 h 164"/>
                  <a:gd name="T10" fmla="*/ 1085132275 w 206"/>
                  <a:gd name="T11" fmla="*/ 424003535 h 164"/>
                  <a:gd name="T12" fmla="*/ 1065159223 w 206"/>
                  <a:gd name="T13" fmla="*/ 384252012 h 164"/>
                  <a:gd name="T14" fmla="*/ 1025215700 w 206"/>
                  <a:gd name="T15" fmla="*/ 371001504 h 164"/>
                  <a:gd name="T16" fmla="*/ 978615353 w 206"/>
                  <a:gd name="T17" fmla="*/ 357750997 h 164"/>
                  <a:gd name="T18" fmla="*/ 932015006 w 206"/>
                  <a:gd name="T19" fmla="*/ 344503063 h 164"/>
                  <a:gd name="T20" fmla="*/ 898728306 w 206"/>
                  <a:gd name="T21" fmla="*/ 298126206 h 164"/>
                  <a:gd name="T22" fmla="*/ 885414659 w 206"/>
                  <a:gd name="T23" fmla="*/ 245126749 h 164"/>
                  <a:gd name="T24" fmla="*/ 932015006 w 206"/>
                  <a:gd name="T25" fmla="*/ 212000480 h 164"/>
                  <a:gd name="T26" fmla="*/ 978615353 w 206"/>
                  <a:gd name="T27" fmla="*/ 205375227 h 164"/>
                  <a:gd name="T28" fmla="*/ 1025215700 w 206"/>
                  <a:gd name="T29" fmla="*/ 212000480 h 164"/>
                  <a:gd name="T30" fmla="*/ 1058502399 w 206"/>
                  <a:gd name="T31" fmla="*/ 245126749 h 164"/>
                  <a:gd name="T32" fmla="*/ 1098445923 w 206"/>
                  <a:gd name="T33" fmla="*/ 278250444 h 164"/>
                  <a:gd name="T34" fmla="*/ 1131732622 w 206"/>
                  <a:gd name="T35" fmla="*/ 278250444 h 164"/>
                  <a:gd name="T36" fmla="*/ 1151705674 w 206"/>
                  <a:gd name="T37" fmla="*/ 238501496 h 164"/>
                  <a:gd name="T38" fmla="*/ 1158362498 w 206"/>
                  <a:gd name="T39" fmla="*/ 198749973 h 164"/>
                  <a:gd name="T40" fmla="*/ 1158362498 w 206"/>
                  <a:gd name="T41" fmla="*/ 159000984 h 164"/>
                  <a:gd name="T42" fmla="*/ 1165019322 w 206"/>
                  <a:gd name="T43" fmla="*/ 112626781 h 164"/>
                  <a:gd name="T44" fmla="*/ 1171676145 w 206"/>
                  <a:gd name="T45" fmla="*/ 66249984 h 164"/>
                  <a:gd name="T46" fmla="*/ 1184989793 w 206"/>
                  <a:gd name="T47" fmla="*/ 19875766 h 164"/>
                  <a:gd name="T48" fmla="*/ 1231592720 w 206"/>
                  <a:gd name="T49" fmla="*/ 0 h 164"/>
                  <a:gd name="T50" fmla="*/ 1271536244 w 206"/>
                  <a:gd name="T51" fmla="*/ 13250513 h 164"/>
                  <a:gd name="T52" fmla="*/ 1304820363 w 206"/>
                  <a:gd name="T53" fmla="*/ 52999477 h 164"/>
                  <a:gd name="T54" fmla="*/ 1304820363 w 206"/>
                  <a:gd name="T55" fmla="*/ 99376273 h 164"/>
                  <a:gd name="T56" fmla="*/ 1291506715 w 206"/>
                  <a:gd name="T57" fmla="*/ 132499968 h 164"/>
                  <a:gd name="T58" fmla="*/ 1271536244 w 206"/>
                  <a:gd name="T59" fmla="*/ 185502039 h 164"/>
                  <a:gd name="T60" fmla="*/ 1271536244 w 206"/>
                  <a:gd name="T61" fmla="*/ 212000480 h 164"/>
                  <a:gd name="T62" fmla="*/ 1311479767 w 206"/>
                  <a:gd name="T63" fmla="*/ 212000480 h 164"/>
                  <a:gd name="T64" fmla="*/ 1364737260 w 206"/>
                  <a:gd name="T65" fmla="*/ 238501496 h 164"/>
                  <a:gd name="T66" fmla="*/ 1371394084 w 206"/>
                  <a:gd name="T67" fmla="*/ 271627765 h 164"/>
                  <a:gd name="T68" fmla="*/ 1358080437 w 206"/>
                  <a:gd name="T69" fmla="*/ 318001967 h 164"/>
                  <a:gd name="T70" fmla="*/ 1324793415 w 206"/>
                  <a:gd name="T71" fmla="*/ 357750997 h 164"/>
                  <a:gd name="T72" fmla="*/ 1284849891 w 206"/>
                  <a:gd name="T73" fmla="*/ 390877266 h 164"/>
                  <a:gd name="T74" fmla="*/ 1251563192 w 206"/>
                  <a:gd name="T75" fmla="*/ 430626215 h 164"/>
                  <a:gd name="T76" fmla="*/ 1184989793 w 206"/>
                  <a:gd name="T77" fmla="*/ 516751940 h 164"/>
                  <a:gd name="T78" fmla="*/ 991931581 w 206"/>
                  <a:gd name="T79" fmla="*/ 987129677 h 164"/>
                  <a:gd name="T80" fmla="*/ 778897736 w 206"/>
                  <a:gd name="T81" fmla="*/ 1086505911 h 164"/>
                  <a:gd name="T82" fmla="*/ 392778570 w 206"/>
                  <a:gd name="T83" fmla="*/ 960631236 h 164"/>
                  <a:gd name="T84" fmla="*/ 0 w 206"/>
                  <a:gd name="T85" fmla="*/ 669127630 h 16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6"/>
                  <a:gd name="T130" fmla="*/ 0 h 164"/>
                  <a:gd name="T131" fmla="*/ 206 w 206"/>
                  <a:gd name="T132" fmla="*/ 164 h 16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6" h="164">
                    <a:moveTo>
                      <a:pt x="0" y="85"/>
                    </a:moveTo>
                    <a:lnTo>
                      <a:pt x="8" y="79"/>
                    </a:lnTo>
                    <a:lnTo>
                      <a:pt x="20" y="79"/>
                    </a:lnTo>
                    <a:lnTo>
                      <a:pt x="31" y="85"/>
                    </a:lnTo>
                    <a:lnTo>
                      <a:pt x="41" y="96"/>
                    </a:lnTo>
                    <a:lnTo>
                      <a:pt x="51" y="109"/>
                    </a:lnTo>
                    <a:lnTo>
                      <a:pt x="63" y="121"/>
                    </a:lnTo>
                    <a:lnTo>
                      <a:pt x="75" y="131"/>
                    </a:lnTo>
                    <a:lnTo>
                      <a:pt x="87" y="138"/>
                    </a:lnTo>
                    <a:lnTo>
                      <a:pt x="102" y="142"/>
                    </a:lnTo>
                    <a:lnTo>
                      <a:pt x="119" y="143"/>
                    </a:lnTo>
                    <a:lnTo>
                      <a:pt x="132" y="141"/>
                    </a:lnTo>
                    <a:lnTo>
                      <a:pt x="145" y="127"/>
                    </a:lnTo>
                    <a:lnTo>
                      <a:pt x="153" y="109"/>
                    </a:lnTo>
                    <a:lnTo>
                      <a:pt x="161" y="86"/>
                    </a:lnTo>
                    <a:lnTo>
                      <a:pt x="165" y="68"/>
                    </a:lnTo>
                    <a:lnTo>
                      <a:pt x="164" y="66"/>
                    </a:lnTo>
                    <a:lnTo>
                      <a:pt x="163" y="64"/>
                    </a:lnTo>
                    <a:lnTo>
                      <a:pt x="163" y="62"/>
                    </a:lnTo>
                    <a:lnTo>
                      <a:pt x="162" y="60"/>
                    </a:lnTo>
                    <a:lnTo>
                      <a:pt x="160" y="58"/>
                    </a:lnTo>
                    <a:lnTo>
                      <a:pt x="158" y="57"/>
                    </a:lnTo>
                    <a:lnTo>
                      <a:pt x="156" y="56"/>
                    </a:lnTo>
                    <a:lnTo>
                      <a:pt x="154" y="56"/>
                    </a:lnTo>
                    <a:lnTo>
                      <a:pt x="151" y="56"/>
                    </a:lnTo>
                    <a:lnTo>
                      <a:pt x="149" y="56"/>
                    </a:lnTo>
                    <a:lnTo>
                      <a:pt x="147" y="54"/>
                    </a:lnTo>
                    <a:lnTo>
                      <a:pt x="145" y="54"/>
                    </a:lnTo>
                    <a:lnTo>
                      <a:pt x="142" y="53"/>
                    </a:lnTo>
                    <a:lnTo>
                      <a:pt x="140" y="52"/>
                    </a:lnTo>
                    <a:lnTo>
                      <a:pt x="138" y="49"/>
                    </a:lnTo>
                    <a:lnTo>
                      <a:pt x="136" y="47"/>
                    </a:lnTo>
                    <a:lnTo>
                      <a:pt x="135" y="45"/>
                    </a:lnTo>
                    <a:lnTo>
                      <a:pt x="133" y="41"/>
                    </a:lnTo>
                    <a:lnTo>
                      <a:pt x="133" y="40"/>
                    </a:lnTo>
                    <a:lnTo>
                      <a:pt x="133" y="37"/>
                    </a:lnTo>
                    <a:lnTo>
                      <a:pt x="135" y="34"/>
                    </a:lnTo>
                    <a:lnTo>
                      <a:pt x="138" y="32"/>
                    </a:lnTo>
                    <a:lnTo>
                      <a:pt x="140" y="32"/>
                    </a:lnTo>
                    <a:lnTo>
                      <a:pt x="142" y="31"/>
                    </a:lnTo>
                    <a:lnTo>
                      <a:pt x="145" y="31"/>
                    </a:lnTo>
                    <a:lnTo>
                      <a:pt x="147" y="31"/>
                    </a:lnTo>
                    <a:lnTo>
                      <a:pt x="150" y="31"/>
                    </a:lnTo>
                    <a:lnTo>
                      <a:pt x="152" y="31"/>
                    </a:lnTo>
                    <a:lnTo>
                      <a:pt x="154" y="32"/>
                    </a:lnTo>
                    <a:lnTo>
                      <a:pt x="156" y="34"/>
                    </a:lnTo>
                    <a:lnTo>
                      <a:pt x="158" y="36"/>
                    </a:lnTo>
                    <a:lnTo>
                      <a:pt x="159" y="37"/>
                    </a:lnTo>
                    <a:lnTo>
                      <a:pt x="161" y="40"/>
                    </a:lnTo>
                    <a:lnTo>
                      <a:pt x="162" y="41"/>
                    </a:lnTo>
                    <a:lnTo>
                      <a:pt x="165" y="42"/>
                    </a:lnTo>
                    <a:lnTo>
                      <a:pt x="166" y="44"/>
                    </a:lnTo>
                    <a:lnTo>
                      <a:pt x="169" y="44"/>
                    </a:lnTo>
                    <a:lnTo>
                      <a:pt x="170" y="42"/>
                    </a:lnTo>
                    <a:lnTo>
                      <a:pt x="173" y="41"/>
                    </a:lnTo>
                    <a:lnTo>
                      <a:pt x="173" y="38"/>
                    </a:lnTo>
                    <a:lnTo>
                      <a:pt x="173" y="36"/>
                    </a:lnTo>
                    <a:lnTo>
                      <a:pt x="173" y="34"/>
                    </a:lnTo>
                    <a:lnTo>
                      <a:pt x="174" y="32"/>
                    </a:lnTo>
                    <a:lnTo>
                      <a:pt x="174" y="30"/>
                    </a:lnTo>
                    <a:lnTo>
                      <a:pt x="174" y="28"/>
                    </a:lnTo>
                    <a:lnTo>
                      <a:pt x="174" y="26"/>
                    </a:lnTo>
                    <a:lnTo>
                      <a:pt x="174" y="24"/>
                    </a:lnTo>
                    <a:lnTo>
                      <a:pt x="175" y="21"/>
                    </a:lnTo>
                    <a:lnTo>
                      <a:pt x="175" y="19"/>
                    </a:lnTo>
                    <a:lnTo>
                      <a:pt x="175" y="17"/>
                    </a:lnTo>
                    <a:lnTo>
                      <a:pt x="176" y="15"/>
                    </a:lnTo>
                    <a:lnTo>
                      <a:pt x="176" y="12"/>
                    </a:lnTo>
                    <a:lnTo>
                      <a:pt x="176" y="10"/>
                    </a:lnTo>
                    <a:lnTo>
                      <a:pt x="177" y="8"/>
                    </a:lnTo>
                    <a:lnTo>
                      <a:pt x="177" y="4"/>
                    </a:lnTo>
                    <a:lnTo>
                      <a:pt x="178" y="3"/>
                    </a:lnTo>
                    <a:lnTo>
                      <a:pt x="180" y="1"/>
                    </a:lnTo>
                    <a:lnTo>
                      <a:pt x="182" y="0"/>
                    </a:lnTo>
                    <a:lnTo>
                      <a:pt x="185" y="0"/>
                    </a:lnTo>
                    <a:lnTo>
                      <a:pt x="187" y="0"/>
                    </a:lnTo>
                    <a:lnTo>
                      <a:pt x="189" y="0"/>
                    </a:lnTo>
                    <a:lnTo>
                      <a:pt x="191" y="2"/>
                    </a:lnTo>
                    <a:lnTo>
                      <a:pt x="193" y="4"/>
                    </a:lnTo>
                    <a:lnTo>
                      <a:pt x="195" y="7"/>
                    </a:lnTo>
                    <a:lnTo>
                      <a:pt x="196" y="8"/>
                    </a:lnTo>
                    <a:lnTo>
                      <a:pt x="196" y="11"/>
                    </a:lnTo>
                    <a:lnTo>
                      <a:pt x="196" y="12"/>
                    </a:lnTo>
                    <a:lnTo>
                      <a:pt x="196" y="15"/>
                    </a:lnTo>
                    <a:lnTo>
                      <a:pt x="195" y="16"/>
                    </a:lnTo>
                    <a:lnTo>
                      <a:pt x="194" y="19"/>
                    </a:lnTo>
                    <a:lnTo>
                      <a:pt x="194" y="20"/>
                    </a:lnTo>
                    <a:lnTo>
                      <a:pt x="193" y="23"/>
                    </a:lnTo>
                    <a:lnTo>
                      <a:pt x="193" y="26"/>
                    </a:lnTo>
                    <a:lnTo>
                      <a:pt x="191" y="28"/>
                    </a:lnTo>
                    <a:lnTo>
                      <a:pt x="190" y="30"/>
                    </a:lnTo>
                    <a:lnTo>
                      <a:pt x="189" y="32"/>
                    </a:lnTo>
                    <a:lnTo>
                      <a:pt x="191" y="32"/>
                    </a:lnTo>
                    <a:lnTo>
                      <a:pt x="193" y="32"/>
                    </a:lnTo>
                    <a:lnTo>
                      <a:pt x="195" y="32"/>
                    </a:lnTo>
                    <a:lnTo>
                      <a:pt x="197" y="32"/>
                    </a:lnTo>
                    <a:lnTo>
                      <a:pt x="200" y="33"/>
                    </a:lnTo>
                    <a:lnTo>
                      <a:pt x="202" y="35"/>
                    </a:lnTo>
                    <a:lnTo>
                      <a:pt x="205" y="36"/>
                    </a:lnTo>
                    <a:lnTo>
                      <a:pt x="205" y="37"/>
                    </a:lnTo>
                    <a:lnTo>
                      <a:pt x="205" y="40"/>
                    </a:lnTo>
                    <a:lnTo>
                      <a:pt x="206" y="41"/>
                    </a:lnTo>
                    <a:lnTo>
                      <a:pt x="205" y="44"/>
                    </a:lnTo>
                    <a:lnTo>
                      <a:pt x="205" y="45"/>
                    </a:lnTo>
                    <a:lnTo>
                      <a:pt x="204" y="48"/>
                    </a:lnTo>
                    <a:lnTo>
                      <a:pt x="203" y="49"/>
                    </a:lnTo>
                    <a:lnTo>
                      <a:pt x="201" y="52"/>
                    </a:lnTo>
                    <a:lnTo>
                      <a:pt x="199" y="54"/>
                    </a:lnTo>
                    <a:lnTo>
                      <a:pt x="197" y="56"/>
                    </a:lnTo>
                    <a:lnTo>
                      <a:pt x="194" y="58"/>
                    </a:lnTo>
                    <a:lnTo>
                      <a:pt x="193" y="59"/>
                    </a:lnTo>
                    <a:lnTo>
                      <a:pt x="191" y="61"/>
                    </a:lnTo>
                    <a:lnTo>
                      <a:pt x="189" y="62"/>
                    </a:lnTo>
                    <a:lnTo>
                      <a:pt x="188" y="65"/>
                    </a:lnTo>
                    <a:lnTo>
                      <a:pt x="187" y="67"/>
                    </a:lnTo>
                    <a:lnTo>
                      <a:pt x="186" y="69"/>
                    </a:lnTo>
                    <a:lnTo>
                      <a:pt x="178" y="78"/>
                    </a:lnTo>
                    <a:lnTo>
                      <a:pt x="171" y="101"/>
                    </a:lnTo>
                    <a:lnTo>
                      <a:pt x="160" y="130"/>
                    </a:lnTo>
                    <a:lnTo>
                      <a:pt x="149" y="149"/>
                    </a:lnTo>
                    <a:lnTo>
                      <a:pt x="139" y="160"/>
                    </a:lnTo>
                    <a:lnTo>
                      <a:pt x="129" y="164"/>
                    </a:lnTo>
                    <a:lnTo>
                      <a:pt x="117" y="164"/>
                    </a:lnTo>
                    <a:lnTo>
                      <a:pt x="100" y="161"/>
                    </a:lnTo>
                    <a:lnTo>
                      <a:pt x="81" y="156"/>
                    </a:lnTo>
                    <a:lnTo>
                      <a:pt x="59" y="145"/>
                    </a:lnTo>
                    <a:lnTo>
                      <a:pt x="37" y="131"/>
                    </a:lnTo>
                    <a:lnTo>
                      <a:pt x="15" y="116"/>
                    </a:lnTo>
                    <a:lnTo>
                      <a:pt x="0" y="101"/>
                    </a:lnTo>
                    <a:lnTo>
                      <a:pt x="0" y="90"/>
                    </a:lnTo>
                    <a:lnTo>
                      <a:pt x="0" y="85"/>
                    </a:lnTo>
                    <a:close/>
                  </a:path>
                </a:pathLst>
              </a:custGeom>
              <a:solidFill>
                <a:srgbClr val="000000"/>
              </a:solidFill>
              <a:ln w="9525">
                <a:noFill/>
                <a:round/>
                <a:headEnd/>
                <a:tailEnd/>
              </a:ln>
            </p:spPr>
            <p:txBody>
              <a:bodyPr/>
              <a:lstStyle/>
              <a:p>
                <a:endParaRPr lang="fr-FR">
                  <a:latin typeface="Calibri" pitchFamily="34" charset="0"/>
                </a:endParaRPr>
              </a:p>
            </p:txBody>
          </p:sp>
        </p:grpSp>
        <p:sp>
          <p:nvSpPr>
            <p:cNvPr id="17476" name="Freeform 22"/>
            <p:cNvSpPr>
              <a:spLocks/>
            </p:cNvSpPr>
            <p:nvPr/>
          </p:nvSpPr>
          <p:spPr bwMode="auto">
            <a:xfrm rot="20541309" flipH="1">
              <a:off x="7711350" y="5326577"/>
              <a:ext cx="354070" cy="572773"/>
            </a:xfrm>
            <a:custGeom>
              <a:avLst/>
              <a:gdLst>
                <a:gd name="T0" fmla="*/ 116527882 w 164"/>
                <a:gd name="T1" fmla="*/ 6968299 h 217"/>
                <a:gd name="T2" fmla="*/ 251700565 w 164"/>
                <a:gd name="T3" fmla="*/ 125405619 h 217"/>
                <a:gd name="T4" fmla="*/ 344922479 w 164"/>
                <a:gd name="T5" fmla="*/ 236877285 h 217"/>
                <a:gd name="T6" fmla="*/ 419501683 w 164"/>
                <a:gd name="T7" fmla="*/ 376216898 h 217"/>
                <a:gd name="T8" fmla="*/ 461450327 w 164"/>
                <a:gd name="T9" fmla="*/ 522524725 h 217"/>
                <a:gd name="T10" fmla="*/ 466111527 w 164"/>
                <a:gd name="T11" fmla="*/ 633996349 h 217"/>
                <a:gd name="T12" fmla="*/ 452127926 w 164"/>
                <a:gd name="T13" fmla="*/ 752436435 h 217"/>
                <a:gd name="T14" fmla="*/ 410179282 w 164"/>
                <a:gd name="T15" fmla="*/ 884807670 h 217"/>
                <a:gd name="T16" fmla="*/ 354244879 w 164"/>
                <a:gd name="T17" fmla="*/ 1065951699 h 217"/>
                <a:gd name="T18" fmla="*/ 316957436 w 164"/>
                <a:gd name="T19" fmla="*/ 1219225183 h 217"/>
                <a:gd name="T20" fmla="*/ 312296236 w 164"/>
                <a:gd name="T21" fmla="*/ 1295860605 h 217"/>
                <a:gd name="T22" fmla="*/ 330938878 w 164"/>
                <a:gd name="T23" fmla="*/ 1358564714 h 217"/>
                <a:gd name="T24" fmla="*/ 372889680 w 164"/>
                <a:gd name="T25" fmla="*/ 1344630761 h 217"/>
                <a:gd name="T26" fmla="*/ 461450327 w 164"/>
                <a:gd name="T27" fmla="*/ 1302828901 h 217"/>
                <a:gd name="T28" fmla="*/ 577978309 w 164"/>
                <a:gd name="T29" fmla="*/ 1254058746 h 217"/>
                <a:gd name="T30" fmla="*/ 675863515 w 164"/>
                <a:gd name="T31" fmla="*/ 1261027042 h 217"/>
                <a:gd name="T32" fmla="*/ 699169517 w 164"/>
                <a:gd name="T33" fmla="*/ 1281926652 h 217"/>
                <a:gd name="T34" fmla="*/ 750440561 w 164"/>
                <a:gd name="T35" fmla="*/ 1372498667 h 217"/>
                <a:gd name="T36" fmla="*/ 764424162 w 164"/>
                <a:gd name="T37" fmla="*/ 1442168762 h 217"/>
                <a:gd name="T38" fmla="*/ 717812159 w 164"/>
                <a:gd name="T39" fmla="*/ 1477002325 h 217"/>
                <a:gd name="T40" fmla="*/ 605945511 w 164"/>
                <a:gd name="T41" fmla="*/ 1442168762 h 217"/>
                <a:gd name="T42" fmla="*/ 596623111 w 164"/>
                <a:gd name="T43" fmla="*/ 1449134419 h 217"/>
                <a:gd name="T44" fmla="*/ 466111527 w 164"/>
                <a:gd name="T45" fmla="*/ 1470036668 h 217"/>
                <a:gd name="T46" fmla="*/ 363567280 w 164"/>
                <a:gd name="T47" fmla="*/ 1497904574 h 217"/>
                <a:gd name="T48" fmla="*/ 279667766 w 164"/>
                <a:gd name="T49" fmla="*/ 1511838527 h 217"/>
                <a:gd name="T50" fmla="*/ 242378164 w 164"/>
                <a:gd name="T51" fmla="*/ 1470036668 h 217"/>
                <a:gd name="T52" fmla="*/ 233055763 w 164"/>
                <a:gd name="T53" fmla="*/ 1400366903 h 217"/>
                <a:gd name="T54" fmla="*/ 228394563 w 164"/>
                <a:gd name="T55" fmla="*/ 1281926652 h 217"/>
                <a:gd name="T56" fmla="*/ 242378164 w 164"/>
                <a:gd name="T57" fmla="*/ 1135621465 h 217"/>
                <a:gd name="T58" fmla="*/ 270345366 w 164"/>
                <a:gd name="T59" fmla="*/ 961445731 h 217"/>
                <a:gd name="T60" fmla="*/ 312296236 w 164"/>
                <a:gd name="T61" fmla="*/ 808172248 h 217"/>
                <a:gd name="T62" fmla="*/ 349583679 w 164"/>
                <a:gd name="T63" fmla="*/ 675798209 h 217"/>
                <a:gd name="T64" fmla="*/ 344922479 w 164"/>
                <a:gd name="T65" fmla="*/ 606128443 h 217"/>
                <a:gd name="T66" fmla="*/ 321616477 w 164"/>
                <a:gd name="T67" fmla="*/ 501625115 h 217"/>
                <a:gd name="T68" fmla="*/ 242378164 w 164"/>
                <a:gd name="T69" fmla="*/ 390150851 h 217"/>
                <a:gd name="T70" fmla="*/ 139833883 w 164"/>
                <a:gd name="T71" fmla="*/ 327449299 h 217"/>
                <a:gd name="T72" fmla="*/ 55934420 w 164"/>
                <a:gd name="T73" fmla="*/ 271713487 h 217"/>
                <a:gd name="T74" fmla="*/ 51273220 w 164"/>
                <a:gd name="T75" fmla="*/ 271713487 h 217"/>
                <a:gd name="T76" fmla="*/ 0 w 164"/>
                <a:gd name="T77" fmla="*/ 195075425 h 217"/>
                <a:gd name="T78" fmla="*/ 0 w 164"/>
                <a:gd name="T79" fmla="*/ 97537713 h 217"/>
                <a:gd name="T80" fmla="*/ 4661202 w 164"/>
                <a:gd name="T81" fmla="*/ 90572056 h 217"/>
                <a:gd name="T82" fmla="*/ 55934420 w 164"/>
                <a:gd name="T83" fmla="*/ 20902255 h 217"/>
                <a:gd name="T84" fmla="*/ 93221880 w 164"/>
                <a:gd name="T85" fmla="*/ 0 h 217"/>
                <a:gd name="T86" fmla="*/ 135172683 w 164"/>
                <a:gd name="T87" fmla="*/ 6968299 h 217"/>
                <a:gd name="T88" fmla="*/ 116527882 w 164"/>
                <a:gd name="T89" fmla="*/ 6968299 h 2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64"/>
                <a:gd name="T136" fmla="*/ 0 h 217"/>
                <a:gd name="T137" fmla="*/ 164 w 164"/>
                <a:gd name="T138" fmla="*/ 217 h 2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64" h="217">
                  <a:moveTo>
                    <a:pt x="25" y="1"/>
                  </a:moveTo>
                  <a:lnTo>
                    <a:pt x="54" y="18"/>
                  </a:lnTo>
                  <a:lnTo>
                    <a:pt x="74" y="34"/>
                  </a:lnTo>
                  <a:lnTo>
                    <a:pt x="90" y="54"/>
                  </a:lnTo>
                  <a:lnTo>
                    <a:pt x="99" y="75"/>
                  </a:lnTo>
                  <a:lnTo>
                    <a:pt x="100" y="91"/>
                  </a:lnTo>
                  <a:lnTo>
                    <a:pt x="97" y="108"/>
                  </a:lnTo>
                  <a:lnTo>
                    <a:pt x="88" y="127"/>
                  </a:lnTo>
                  <a:lnTo>
                    <a:pt x="76" y="153"/>
                  </a:lnTo>
                  <a:lnTo>
                    <a:pt x="68" y="175"/>
                  </a:lnTo>
                  <a:lnTo>
                    <a:pt x="67" y="186"/>
                  </a:lnTo>
                  <a:lnTo>
                    <a:pt x="71" y="195"/>
                  </a:lnTo>
                  <a:lnTo>
                    <a:pt x="80" y="193"/>
                  </a:lnTo>
                  <a:lnTo>
                    <a:pt x="99" y="187"/>
                  </a:lnTo>
                  <a:lnTo>
                    <a:pt x="124" y="180"/>
                  </a:lnTo>
                  <a:lnTo>
                    <a:pt x="145" y="181"/>
                  </a:lnTo>
                  <a:lnTo>
                    <a:pt x="150" y="184"/>
                  </a:lnTo>
                  <a:lnTo>
                    <a:pt x="161" y="197"/>
                  </a:lnTo>
                  <a:lnTo>
                    <a:pt x="164" y="207"/>
                  </a:lnTo>
                  <a:lnTo>
                    <a:pt x="154" y="212"/>
                  </a:lnTo>
                  <a:lnTo>
                    <a:pt x="130" y="207"/>
                  </a:lnTo>
                  <a:lnTo>
                    <a:pt x="128" y="208"/>
                  </a:lnTo>
                  <a:lnTo>
                    <a:pt x="100" y="211"/>
                  </a:lnTo>
                  <a:lnTo>
                    <a:pt x="78" y="215"/>
                  </a:lnTo>
                  <a:lnTo>
                    <a:pt x="60" y="217"/>
                  </a:lnTo>
                  <a:lnTo>
                    <a:pt x="52" y="211"/>
                  </a:lnTo>
                  <a:lnTo>
                    <a:pt x="50" y="201"/>
                  </a:lnTo>
                  <a:lnTo>
                    <a:pt x="49" y="184"/>
                  </a:lnTo>
                  <a:lnTo>
                    <a:pt x="52" y="163"/>
                  </a:lnTo>
                  <a:lnTo>
                    <a:pt x="58" y="138"/>
                  </a:lnTo>
                  <a:lnTo>
                    <a:pt x="67" y="116"/>
                  </a:lnTo>
                  <a:lnTo>
                    <a:pt x="75" y="97"/>
                  </a:lnTo>
                  <a:lnTo>
                    <a:pt x="74" y="87"/>
                  </a:lnTo>
                  <a:lnTo>
                    <a:pt x="69" y="72"/>
                  </a:lnTo>
                  <a:lnTo>
                    <a:pt x="52" y="56"/>
                  </a:lnTo>
                  <a:lnTo>
                    <a:pt x="30" y="47"/>
                  </a:lnTo>
                  <a:lnTo>
                    <a:pt x="12" y="39"/>
                  </a:lnTo>
                  <a:lnTo>
                    <a:pt x="11" y="39"/>
                  </a:lnTo>
                  <a:lnTo>
                    <a:pt x="0" y="28"/>
                  </a:lnTo>
                  <a:lnTo>
                    <a:pt x="0" y="14"/>
                  </a:lnTo>
                  <a:lnTo>
                    <a:pt x="1" y="13"/>
                  </a:lnTo>
                  <a:lnTo>
                    <a:pt x="12" y="3"/>
                  </a:lnTo>
                  <a:lnTo>
                    <a:pt x="20" y="0"/>
                  </a:lnTo>
                  <a:lnTo>
                    <a:pt x="29" y="1"/>
                  </a:lnTo>
                  <a:lnTo>
                    <a:pt x="25" y="1"/>
                  </a:lnTo>
                  <a:close/>
                </a:path>
              </a:pathLst>
            </a:custGeom>
            <a:solidFill>
              <a:srgbClr val="000000"/>
            </a:solidFill>
            <a:ln w="9525">
              <a:noFill/>
              <a:round/>
              <a:headEnd/>
              <a:tailEnd/>
            </a:ln>
          </p:spPr>
          <p:txBody>
            <a:bodyPr/>
            <a:lstStyle/>
            <a:p>
              <a:endParaRPr lang="fr-FR">
                <a:latin typeface="Calibri" pitchFamily="34" charset="0"/>
              </a:endParaRPr>
            </a:p>
          </p:txBody>
        </p:sp>
      </p:grpSp>
      <p:pic>
        <p:nvPicPr>
          <p:cNvPr id="542" name="Image 541" descr="composteur2.gif">
            <a:hlinkClick r:id="rId9" action="ppaction://hlinksldjump"/>
          </p:cNvPr>
          <p:cNvPicPr>
            <a:picLocks noChangeAspect="1"/>
          </p:cNvPicPr>
          <p:nvPr/>
        </p:nvPicPr>
        <p:blipFill>
          <a:blip r:embed="rId4" cstate="print"/>
          <a:srcRect/>
          <a:stretch>
            <a:fillRect/>
          </a:stretch>
        </p:blipFill>
        <p:spPr bwMode="auto">
          <a:xfrm>
            <a:off x="2457450" y="3530600"/>
            <a:ext cx="1317625" cy="1184275"/>
          </a:xfrm>
          <a:prstGeom prst="rect">
            <a:avLst/>
          </a:prstGeom>
          <a:noFill/>
          <a:ln w="9525">
            <a:noFill/>
            <a:miter lim="800000"/>
            <a:headEnd/>
            <a:tailEnd/>
          </a:ln>
        </p:spPr>
      </p:pic>
      <p:pic>
        <p:nvPicPr>
          <p:cNvPr id="543" name="Picture 3" descr="C:\Users\FOURCHES-M\AppData\Local\Microsoft\Windows\Temporary Internet Files\Content.IE5\UM5P60XS\MC900334822[1].wmf"/>
          <p:cNvPicPr>
            <a:picLocks noChangeAspect="1" noChangeArrowheads="1"/>
          </p:cNvPicPr>
          <p:nvPr/>
        </p:nvPicPr>
        <p:blipFill>
          <a:blip r:embed="rId10" cstate="print"/>
          <a:srcRect/>
          <a:stretch>
            <a:fillRect/>
          </a:stretch>
        </p:blipFill>
        <p:spPr bwMode="auto">
          <a:xfrm flipH="1">
            <a:off x="3028950" y="2584450"/>
            <a:ext cx="701675" cy="1544638"/>
          </a:xfrm>
          <a:prstGeom prst="rect">
            <a:avLst/>
          </a:prstGeom>
          <a:noFill/>
          <a:ln w="9525">
            <a:noFill/>
            <a:miter lim="800000"/>
            <a:headEnd/>
            <a:tailEnd/>
          </a:ln>
        </p:spPr>
      </p:pic>
      <p:grpSp>
        <p:nvGrpSpPr>
          <p:cNvPr id="1071" name="Groupe 599"/>
          <p:cNvGrpSpPr>
            <a:grpSpLocks/>
          </p:cNvGrpSpPr>
          <p:nvPr/>
        </p:nvGrpSpPr>
        <p:grpSpPr bwMode="auto">
          <a:xfrm>
            <a:off x="1214438" y="3714750"/>
            <a:ext cx="1403350" cy="803275"/>
            <a:chOff x="3428992" y="2004998"/>
            <a:chExt cx="1260477" cy="660401"/>
          </a:xfrm>
        </p:grpSpPr>
        <p:sp>
          <p:nvSpPr>
            <p:cNvPr id="17453" name="Freeform 10"/>
            <p:cNvSpPr>
              <a:spLocks/>
            </p:cNvSpPr>
            <p:nvPr/>
          </p:nvSpPr>
          <p:spPr bwMode="auto">
            <a:xfrm>
              <a:off x="3559167" y="2031986"/>
              <a:ext cx="1120777" cy="609600"/>
            </a:xfrm>
            <a:custGeom>
              <a:avLst/>
              <a:gdLst>
                <a:gd name="T0" fmla="*/ 317 w 1412"/>
                <a:gd name="T1" fmla="*/ 156 h 767"/>
                <a:gd name="T2" fmla="*/ 118 w 1412"/>
                <a:gd name="T3" fmla="*/ 252 h 767"/>
                <a:gd name="T4" fmla="*/ 171 w 1412"/>
                <a:gd name="T5" fmla="*/ 344 h 767"/>
                <a:gd name="T6" fmla="*/ 0 w 1412"/>
                <a:gd name="T7" fmla="*/ 363 h 767"/>
                <a:gd name="T8" fmla="*/ 53 w 1412"/>
                <a:gd name="T9" fmla="*/ 441 h 767"/>
                <a:gd name="T10" fmla="*/ 125 w 1412"/>
                <a:gd name="T11" fmla="*/ 632 h 767"/>
                <a:gd name="T12" fmla="*/ 74 w 1412"/>
                <a:gd name="T13" fmla="*/ 699 h 767"/>
                <a:gd name="T14" fmla="*/ 314 w 1412"/>
                <a:gd name="T15" fmla="*/ 750 h 767"/>
                <a:gd name="T16" fmla="*/ 509 w 1412"/>
                <a:gd name="T17" fmla="*/ 695 h 767"/>
                <a:gd name="T18" fmla="*/ 601 w 1412"/>
                <a:gd name="T19" fmla="*/ 695 h 767"/>
                <a:gd name="T20" fmla="*/ 614 w 1412"/>
                <a:gd name="T21" fmla="*/ 695 h 767"/>
                <a:gd name="T22" fmla="*/ 627 w 1412"/>
                <a:gd name="T23" fmla="*/ 697 h 767"/>
                <a:gd name="T24" fmla="*/ 639 w 1412"/>
                <a:gd name="T25" fmla="*/ 699 h 767"/>
                <a:gd name="T26" fmla="*/ 652 w 1412"/>
                <a:gd name="T27" fmla="*/ 699 h 767"/>
                <a:gd name="T28" fmla="*/ 665 w 1412"/>
                <a:gd name="T29" fmla="*/ 701 h 767"/>
                <a:gd name="T30" fmla="*/ 678 w 1412"/>
                <a:gd name="T31" fmla="*/ 701 h 767"/>
                <a:gd name="T32" fmla="*/ 690 w 1412"/>
                <a:gd name="T33" fmla="*/ 703 h 767"/>
                <a:gd name="T34" fmla="*/ 703 w 1412"/>
                <a:gd name="T35" fmla="*/ 703 h 767"/>
                <a:gd name="T36" fmla="*/ 716 w 1412"/>
                <a:gd name="T37" fmla="*/ 705 h 767"/>
                <a:gd name="T38" fmla="*/ 730 w 1412"/>
                <a:gd name="T39" fmla="*/ 707 h 767"/>
                <a:gd name="T40" fmla="*/ 743 w 1412"/>
                <a:gd name="T41" fmla="*/ 707 h 767"/>
                <a:gd name="T42" fmla="*/ 754 w 1412"/>
                <a:gd name="T43" fmla="*/ 708 h 767"/>
                <a:gd name="T44" fmla="*/ 768 w 1412"/>
                <a:gd name="T45" fmla="*/ 708 h 767"/>
                <a:gd name="T46" fmla="*/ 781 w 1412"/>
                <a:gd name="T47" fmla="*/ 710 h 767"/>
                <a:gd name="T48" fmla="*/ 794 w 1412"/>
                <a:gd name="T49" fmla="*/ 712 h 767"/>
                <a:gd name="T50" fmla="*/ 808 w 1412"/>
                <a:gd name="T51" fmla="*/ 712 h 767"/>
                <a:gd name="T52" fmla="*/ 821 w 1412"/>
                <a:gd name="T53" fmla="*/ 714 h 767"/>
                <a:gd name="T54" fmla="*/ 832 w 1412"/>
                <a:gd name="T55" fmla="*/ 714 h 767"/>
                <a:gd name="T56" fmla="*/ 846 w 1412"/>
                <a:gd name="T57" fmla="*/ 716 h 767"/>
                <a:gd name="T58" fmla="*/ 859 w 1412"/>
                <a:gd name="T59" fmla="*/ 716 h 767"/>
                <a:gd name="T60" fmla="*/ 872 w 1412"/>
                <a:gd name="T61" fmla="*/ 720 h 767"/>
                <a:gd name="T62" fmla="*/ 1043 w 1412"/>
                <a:gd name="T63" fmla="*/ 665 h 767"/>
                <a:gd name="T64" fmla="*/ 1237 w 1412"/>
                <a:gd name="T65" fmla="*/ 767 h 767"/>
                <a:gd name="T66" fmla="*/ 1144 w 1412"/>
                <a:gd name="T67" fmla="*/ 678 h 767"/>
                <a:gd name="T68" fmla="*/ 1209 w 1412"/>
                <a:gd name="T69" fmla="*/ 634 h 767"/>
                <a:gd name="T70" fmla="*/ 1321 w 1412"/>
                <a:gd name="T71" fmla="*/ 642 h 767"/>
                <a:gd name="T72" fmla="*/ 1307 w 1412"/>
                <a:gd name="T73" fmla="*/ 579 h 767"/>
                <a:gd name="T74" fmla="*/ 1408 w 1412"/>
                <a:gd name="T75" fmla="*/ 526 h 767"/>
                <a:gd name="T76" fmla="*/ 1345 w 1412"/>
                <a:gd name="T77" fmla="*/ 475 h 767"/>
                <a:gd name="T78" fmla="*/ 1313 w 1412"/>
                <a:gd name="T79" fmla="*/ 444 h 767"/>
                <a:gd name="T80" fmla="*/ 1349 w 1412"/>
                <a:gd name="T81" fmla="*/ 397 h 767"/>
                <a:gd name="T82" fmla="*/ 1222 w 1412"/>
                <a:gd name="T83" fmla="*/ 347 h 767"/>
                <a:gd name="T84" fmla="*/ 1085 w 1412"/>
                <a:gd name="T85" fmla="*/ 252 h 767"/>
                <a:gd name="T86" fmla="*/ 1167 w 1412"/>
                <a:gd name="T87" fmla="*/ 180 h 767"/>
                <a:gd name="T88" fmla="*/ 1070 w 1412"/>
                <a:gd name="T89" fmla="*/ 78 h 767"/>
                <a:gd name="T90" fmla="*/ 867 w 1412"/>
                <a:gd name="T91" fmla="*/ 61 h 767"/>
                <a:gd name="T92" fmla="*/ 701 w 1412"/>
                <a:gd name="T93" fmla="*/ 49 h 767"/>
                <a:gd name="T94" fmla="*/ 581 w 1412"/>
                <a:gd name="T95" fmla="*/ 87 h 767"/>
                <a:gd name="T96" fmla="*/ 538 w 1412"/>
                <a:gd name="T97" fmla="*/ 135 h 767"/>
                <a:gd name="T98" fmla="*/ 530 w 1412"/>
                <a:gd name="T99" fmla="*/ 123 h 767"/>
                <a:gd name="T100" fmla="*/ 523 w 1412"/>
                <a:gd name="T101" fmla="*/ 110 h 767"/>
                <a:gd name="T102" fmla="*/ 515 w 1412"/>
                <a:gd name="T103" fmla="*/ 97 h 767"/>
                <a:gd name="T104" fmla="*/ 509 w 1412"/>
                <a:gd name="T105" fmla="*/ 83 h 767"/>
                <a:gd name="T106" fmla="*/ 509 w 1412"/>
                <a:gd name="T107" fmla="*/ 68 h 767"/>
                <a:gd name="T108" fmla="*/ 515 w 1412"/>
                <a:gd name="T109" fmla="*/ 53 h 767"/>
                <a:gd name="T110" fmla="*/ 519 w 1412"/>
                <a:gd name="T111" fmla="*/ 47 h 767"/>
                <a:gd name="T112" fmla="*/ 219 w 1412"/>
                <a:gd name="T113" fmla="*/ 116 h 76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412"/>
                <a:gd name="T172" fmla="*/ 0 h 767"/>
                <a:gd name="T173" fmla="*/ 1412 w 1412"/>
                <a:gd name="T174" fmla="*/ 767 h 76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412" h="767">
                  <a:moveTo>
                    <a:pt x="219" y="116"/>
                  </a:moveTo>
                  <a:lnTo>
                    <a:pt x="241" y="156"/>
                  </a:lnTo>
                  <a:lnTo>
                    <a:pt x="317" y="156"/>
                  </a:lnTo>
                  <a:lnTo>
                    <a:pt x="291" y="195"/>
                  </a:lnTo>
                  <a:lnTo>
                    <a:pt x="224" y="237"/>
                  </a:lnTo>
                  <a:lnTo>
                    <a:pt x="118" y="252"/>
                  </a:lnTo>
                  <a:lnTo>
                    <a:pt x="118" y="273"/>
                  </a:lnTo>
                  <a:lnTo>
                    <a:pt x="175" y="309"/>
                  </a:lnTo>
                  <a:lnTo>
                    <a:pt x="171" y="344"/>
                  </a:lnTo>
                  <a:lnTo>
                    <a:pt x="133" y="376"/>
                  </a:lnTo>
                  <a:lnTo>
                    <a:pt x="80" y="378"/>
                  </a:lnTo>
                  <a:lnTo>
                    <a:pt x="0" y="363"/>
                  </a:lnTo>
                  <a:lnTo>
                    <a:pt x="23" y="410"/>
                  </a:lnTo>
                  <a:lnTo>
                    <a:pt x="68" y="425"/>
                  </a:lnTo>
                  <a:lnTo>
                    <a:pt x="53" y="441"/>
                  </a:lnTo>
                  <a:lnTo>
                    <a:pt x="25" y="444"/>
                  </a:lnTo>
                  <a:lnTo>
                    <a:pt x="76" y="583"/>
                  </a:lnTo>
                  <a:lnTo>
                    <a:pt x="125" y="632"/>
                  </a:lnTo>
                  <a:lnTo>
                    <a:pt x="224" y="655"/>
                  </a:lnTo>
                  <a:lnTo>
                    <a:pt x="192" y="686"/>
                  </a:lnTo>
                  <a:lnTo>
                    <a:pt x="74" y="699"/>
                  </a:lnTo>
                  <a:lnTo>
                    <a:pt x="236" y="733"/>
                  </a:lnTo>
                  <a:lnTo>
                    <a:pt x="219" y="760"/>
                  </a:lnTo>
                  <a:lnTo>
                    <a:pt x="314" y="750"/>
                  </a:lnTo>
                  <a:lnTo>
                    <a:pt x="397" y="756"/>
                  </a:lnTo>
                  <a:lnTo>
                    <a:pt x="367" y="699"/>
                  </a:lnTo>
                  <a:lnTo>
                    <a:pt x="509" y="695"/>
                  </a:lnTo>
                  <a:lnTo>
                    <a:pt x="523" y="665"/>
                  </a:lnTo>
                  <a:lnTo>
                    <a:pt x="597" y="695"/>
                  </a:lnTo>
                  <a:lnTo>
                    <a:pt x="601" y="695"/>
                  </a:lnTo>
                  <a:lnTo>
                    <a:pt x="606" y="695"/>
                  </a:lnTo>
                  <a:lnTo>
                    <a:pt x="610" y="695"/>
                  </a:lnTo>
                  <a:lnTo>
                    <a:pt x="614" y="695"/>
                  </a:lnTo>
                  <a:lnTo>
                    <a:pt x="618" y="695"/>
                  </a:lnTo>
                  <a:lnTo>
                    <a:pt x="621" y="697"/>
                  </a:lnTo>
                  <a:lnTo>
                    <a:pt x="627" y="697"/>
                  </a:lnTo>
                  <a:lnTo>
                    <a:pt x="631" y="697"/>
                  </a:lnTo>
                  <a:lnTo>
                    <a:pt x="635" y="697"/>
                  </a:lnTo>
                  <a:lnTo>
                    <a:pt x="639" y="699"/>
                  </a:lnTo>
                  <a:lnTo>
                    <a:pt x="642" y="699"/>
                  </a:lnTo>
                  <a:lnTo>
                    <a:pt x="648" y="699"/>
                  </a:lnTo>
                  <a:lnTo>
                    <a:pt x="652" y="699"/>
                  </a:lnTo>
                  <a:lnTo>
                    <a:pt x="658" y="699"/>
                  </a:lnTo>
                  <a:lnTo>
                    <a:pt x="661" y="701"/>
                  </a:lnTo>
                  <a:lnTo>
                    <a:pt x="665" y="701"/>
                  </a:lnTo>
                  <a:lnTo>
                    <a:pt x="669" y="701"/>
                  </a:lnTo>
                  <a:lnTo>
                    <a:pt x="675" y="701"/>
                  </a:lnTo>
                  <a:lnTo>
                    <a:pt x="678" y="701"/>
                  </a:lnTo>
                  <a:lnTo>
                    <a:pt x="682" y="703"/>
                  </a:lnTo>
                  <a:lnTo>
                    <a:pt x="686" y="703"/>
                  </a:lnTo>
                  <a:lnTo>
                    <a:pt x="690" y="703"/>
                  </a:lnTo>
                  <a:lnTo>
                    <a:pt x="696" y="703"/>
                  </a:lnTo>
                  <a:lnTo>
                    <a:pt x="699" y="703"/>
                  </a:lnTo>
                  <a:lnTo>
                    <a:pt x="703" y="703"/>
                  </a:lnTo>
                  <a:lnTo>
                    <a:pt x="707" y="705"/>
                  </a:lnTo>
                  <a:lnTo>
                    <a:pt x="713" y="705"/>
                  </a:lnTo>
                  <a:lnTo>
                    <a:pt x="716" y="705"/>
                  </a:lnTo>
                  <a:lnTo>
                    <a:pt x="720" y="705"/>
                  </a:lnTo>
                  <a:lnTo>
                    <a:pt x="726" y="707"/>
                  </a:lnTo>
                  <a:lnTo>
                    <a:pt x="730" y="707"/>
                  </a:lnTo>
                  <a:lnTo>
                    <a:pt x="734" y="707"/>
                  </a:lnTo>
                  <a:lnTo>
                    <a:pt x="737" y="707"/>
                  </a:lnTo>
                  <a:lnTo>
                    <a:pt x="743" y="707"/>
                  </a:lnTo>
                  <a:lnTo>
                    <a:pt x="747" y="707"/>
                  </a:lnTo>
                  <a:lnTo>
                    <a:pt x="751" y="708"/>
                  </a:lnTo>
                  <a:lnTo>
                    <a:pt x="754" y="708"/>
                  </a:lnTo>
                  <a:lnTo>
                    <a:pt x="760" y="708"/>
                  </a:lnTo>
                  <a:lnTo>
                    <a:pt x="764" y="708"/>
                  </a:lnTo>
                  <a:lnTo>
                    <a:pt x="768" y="708"/>
                  </a:lnTo>
                  <a:lnTo>
                    <a:pt x="772" y="708"/>
                  </a:lnTo>
                  <a:lnTo>
                    <a:pt x="777" y="710"/>
                  </a:lnTo>
                  <a:lnTo>
                    <a:pt x="781" y="710"/>
                  </a:lnTo>
                  <a:lnTo>
                    <a:pt x="785" y="710"/>
                  </a:lnTo>
                  <a:lnTo>
                    <a:pt x="791" y="710"/>
                  </a:lnTo>
                  <a:lnTo>
                    <a:pt x="794" y="712"/>
                  </a:lnTo>
                  <a:lnTo>
                    <a:pt x="798" y="712"/>
                  </a:lnTo>
                  <a:lnTo>
                    <a:pt x="804" y="712"/>
                  </a:lnTo>
                  <a:lnTo>
                    <a:pt x="808" y="712"/>
                  </a:lnTo>
                  <a:lnTo>
                    <a:pt x="811" y="712"/>
                  </a:lnTo>
                  <a:lnTo>
                    <a:pt x="815" y="712"/>
                  </a:lnTo>
                  <a:lnTo>
                    <a:pt x="821" y="714"/>
                  </a:lnTo>
                  <a:lnTo>
                    <a:pt x="825" y="714"/>
                  </a:lnTo>
                  <a:lnTo>
                    <a:pt x="829" y="714"/>
                  </a:lnTo>
                  <a:lnTo>
                    <a:pt x="832" y="714"/>
                  </a:lnTo>
                  <a:lnTo>
                    <a:pt x="838" y="716"/>
                  </a:lnTo>
                  <a:lnTo>
                    <a:pt x="842" y="716"/>
                  </a:lnTo>
                  <a:lnTo>
                    <a:pt x="846" y="716"/>
                  </a:lnTo>
                  <a:lnTo>
                    <a:pt x="849" y="716"/>
                  </a:lnTo>
                  <a:lnTo>
                    <a:pt x="855" y="716"/>
                  </a:lnTo>
                  <a:lnTo>
                    <a:pt x="859" y="716"/>
                  </a:lnTo>
                  <a:lnTo>
                    <a:pt x="863" y="718"/>
                  </a:lnTo>
                  <a:lnTo>
                    <a:pt x="868" y="718"/>
                  </a:lnTo>
                  <a:lnTo>
                    <a:pt x="872" y="720"/>
                  </a:lnTo>
                  <a:lnTo>
                    <a:pt x="977" y="716"/>
                  </a:lnTo>
                  <a:lnTo>
                    <a:pt x="941" y="648"/>
                  </a:lnTo>
                  <a:lnTo>
                    <a:pt x="1043" y="665"/>
                  </a:lnTo>
                  <a:lnTo>
                    <a:pt x="1032" y="712"/>
                  </a:lnTo>
                  <a:lnTo>
                    <a:pt x="1106" y="754"/>
                  </a:lnTo>
                  <a:lnTo>
                    <a:pt x="1237" y="767"/>
                  </a:lnTo>
                  <a:lnTo>
                    <a:pt x="1268" y="726"/>
                  </a:lnTo>
                  <a:lnTo>
                    <a:pt x="1195" y="716"/>
                  </a:lnTo>
                  <a:lnTo>
                    <a:pt x="1144" y="678"/>
                  </a:lnTo>
                  <a:lnTo>
                    <a:pt x="1176" y="663"/>
                  </a:lnTo>
                  <a:lnTo>
                    <a:pt x="1226" y="674"/>
                  </a:lnTo>
                  <a:lnTo>
                    <a:pt x="1209" y="634"/>
                  </a:lnTo>
                  <a:lnTo>
                    <a:pt x="1231" y="612"/>
                  </a:lnTo>
                  <a:lnTo>
                    <a:pt x="1279" y="621"/>
                  </a:lnTo>
                  <a:lnTo>
                    <a:pt x="1321" y="642"/>
                  </a:lnTo>
                  <a:lnTo>
                    <a:pt x="1345" y="627"/>
                  </a:lnTo>
                  <a:lnTo>
                    <a:pt x="1287" y="585"/>
                  </a:lnTo>
                  <a:lnTo>
                    <a:pt x="1307" y="579"/>
                  </a:lnTo>
                  <a:lnTo>
                    <a:pt x="1345" y="579"/>
                  </a:lnTo>
                  <a:lnTo>
                    <a:pt x="1412" y="558"/>
                  </a:lnTo>
                  <a:lnTo>
                    <a:pt x="1408" y="526"/>
                  </a:lnTo>
                  <a:lnTo>
                    <a:pt x="1344" y="511"/>
                  </a:lnTo>
                  <a:lnTo>
                    <a:pt x="1313" y="479"/>
                  </a:lnTo>
                  <a:lnTo>
                    <a:pt x="1345" y="475"/>
                  </a:lnTo>
                  <a:lnTo>
                    <a:pt x="1378" y="482"/>
                  </a:lnTo>
                  <a:lnTo>
                    <a:pt x="1359" y="431"/>
                  </a:lnTo>
                  <a:lnTo>
                    <a:pt x="1313" y="444"/>
                  </a:lnTo>
                  <a:lnTo>
                    <a:pt x="1268" y="425"/>
                  </a:lnTo>
                  <a:lnTo>
                    <a:pt x="1279" y="403"/>
                  </a:lnTo>
                  <a:lnTo>
                    <a:pt x="1349" y="397"/>
                  </a:lnTo>
                  <a:lnTo>
                    <a:pt x="1340" y="366"/>
                  </a:lnTo>
                  <a:lnTo>
                    <a:pt x="1239" y="361"/>
                  </a:lnTo>
                  <a:lnTo>
                    <a:pt x="1222" y="347"/>
                  </a:lnTo>
                  <a:lnTo>
                    <a:pt x="1235" y="283"/>
                  </a:lnTo>
                  <a:lnTo>
                    <a:pt x="1112" y="290"/>
                  </a:lnTo>
                  <a:lnTo>
                    <a:pt x="1085" y="252"/>
                  </a:lnTo>
                  <a:lnTo>
                    <a:pt x="1129" y="252"/>
                  </a:lnTo>
                  <a:lnTo>
                    <a:pt x="1186" y="228"/>
                  </a:lnTo>
                  <a:lnTo>
                    <a:pt x="1167" y="180"/>
                  </a:lnTo>
                  <a:lnTo>
                    <a:pt x="1114" y="186"/>
                  </a:lnTo>
                  <a:lnTo>
                    <a:pt x="1034" y="129"/>
                  </a:lnTo>
                  <a:lnTo>
                    <a:pt x="1070" y="78"/>
                  </a:lnTo>
                  <a:lnTo>
                    <a:pt x="946" y="76"/>
                  </a:lnTo>
                  <a:lnTo>
                    <a:pt x="929" y="38"/>
                  </a:lnTo>
                  <a:lnTo>
                    <a:pt x="867" y="61"/>
                  </a:lnTo>
                  <a:lnTo>
                    <a:pt x="779" y="0"/>
                  </a:lnTo>
                  <a:lnTo>
                    <a:pt x="770" y="55"/>
                  </a:lnTo>
                  <a:lnTo>
                    <a:pt x="701" y="49"/>
                  </a:lnTo>
                  <a:lnTo>
                    <a:pt x="640" y="23"/>
                  </a:lnTo>
                  <a:lnTo>
                    <a:pt x="669" y="83"/>
                  </a:lnTo>
                  <a:lnTo>
                    <a:pt x="581" y="87"/>
                  </a:lnTo>
                  <a:lnTo>
                    <a:pt x="604" y="137"/>
                  </a:lnTo>
                  <a:lnTo>
                    <a:pt x="540" y="137"/>
                  </a:lnTo>
                  <a:lnTo>
                    <a:pt x="538" y="135"/>
                  </a:lnTo>
                  <a:lnTo>
                    <a:pt x="534" y="129"/>
                  </a:lnTo>
                  <a:lnTo>
                    <a:pt x="532" y="127"/>
                  </a:lnTo>
                  <a:lnTo>
                    <a:pt x="530" y="123"/>
                  </a:lnTo>
                  <a:lnTo>
                    <a:pt x="526" y="119"/>
                  </a:lnTo>
                  <a:lnTo>
                    <a:pt x="524" y="116"/>
                  </a:lnTo>
                  <a:lnTo>
                    <a:pt x="523" y="110"/>
                  </a:lnTo>
                  <a:lnTo>
                    <a:pt x="519" y="106"/>
                  </a:lnTo>
                  <a:lnTo>
                    <a:pt x="517" y="100"/>
                  </a:lnTo>
                  <a:lnTo>
                    <a:pt x="515" y="97"/>
                  </a:lnTo>
                  <a:lnTo>
                    <a:pt x="511" y="93"/>
                  </a:lnTo>
                  <a:lnTo>
                    <a:pt x="511" y="87"/>
                  </a:lnTo>
                  <a:lnTo>
                    <a:pt x="509" y="83"/>
                  </a:lnTo>
                  <a:lnTo>
                    <a:pt x="509" y="81"/>
                  </a:lnTo>
                  <a:lnTo>
                    <a:pt x="509" y="74"/>
                  </a:lnTo>
                  <a:lnTo>
                    <a:pt x="509" y="68"/>
                  </a:lnTo>
                  <a:lnTo>
                    <a:pt x="511" y="62"/>
                  </a:lnTo>
                  <a:lnTo>
                    <a:pt x="513" y="59"/>
                  </a:lnTo>
                  <a:lnTo>
                    <a:pt x="515" y="53"/>
                  </a:lnTo>
                  <a:lnTo>
                    <a:pt x="515" y="51"/>
                  </a:lnTo>
                  <a:lnTo>
                    <a:pt x="517" y="47"/>
                  </a:lnTo>
                  <a:lnTo>
                    <a:pt x="519" y="47"/>
                  </a:lnTo>
                  <a:lnTo>
                    <a:pt x="507" y="38"/>
                  </a:lnTo>
                  <a:lnTo>
                    <a:pt x="314" y="102"/>
                  </a:lnTo>
                  <a:lnTo>
                    <a:pt x="219" y="116"/>
                  </a:lnTo>
                  <a:close/>
                </a:path>
              </a:pathLst>
            </a:custGeom>
            <a:solidFill>
              <a:srgbClr val="E68033"/>
            </a:solidFill>
            <a:ln w="9525">
              <a:noFill/>
              <a:round/>
              <a:headEnd/>
              <a:tailEnd/>
            </a:ln>
          </p:spPr>
          <p:txBody>
            <a:bodyPr/>
            <a:lstStyle/>
            <a:p>
              <a:endParaRPr lang="fr-FR">
                <a:latin typeface="Calibri" pitchFamily="34" charset="0"/>
              </a:endParaRPr>
            </a:p>
          </p:txBody>
        </p:sp>
        <p:sp>
          <p:nvSpPr>
            <p:cNvPr id="17454" name="Freeform 11"/>
            <p:cNvSpPr>
              <a:spLocks/>
            </p:cNvSpPr>
            <p:nvPr/>
          </p:nvSpPr>
          <p:spPr bwMode="auto">
            <a:xfrm>
              <a:off x="3435342" y="2362186"/>
              <a:ext cx="215900" cy="155575"/>
            </a:xfrm>
            <a:custGeom>
              <a:avLst/>
              <a:gdLst>
                <a:gd name="T0" fmla="*/ 190 w 272"/>
                <a:gd name="T1" fmla="*/ 26 h 196"/>
                <a:gd name="T2" fmla="*/ 264 w 272"/>
                <a:gd name="T3" fmla="*/ 55 h 196"/>
                <a:gd name="T4" fmla="*/ 247 w 272"/>
                <a:gd name="T5" fmla="*/ 72 h 196"/>
                <a:gd name="T6" fmla="*/ 247 w 272"/>
                <a:gd name="T7" fmla="*/ 72 h 196"/>
                <a:gd name="T8" fmla="*/ 243 w 272"/>
                <a:gd name="T9" fmla="*/ 72 h 196"/>
                <a:gd name="T10" fmla="*/ 240 w 272"/>
                <a:gd name="T11" fmla="*/ 72 h 196"/>
                <a:gd name="T12" fmla="*/ 236 w 272"/>
                <a:gd name="T13" fmla="*/ 74 h 196"/>
                <a:gd name="T14" fmla="*/ 230 w 272"/>
                <a:gd name="T15" fmla="*/ 76 h 196"/>
                <a:gd name="T16" fmla="*/ 228 w 272"/>
                <a:gd name="T17" fmla="*/ 80 h 196"/>
                <a:gd name="T18" fmla="*/ 228 w 272"/>
                <a:gd name="T19" fmla="*/ 83 h 196"/>
                <a:gd name="T20" fmla="*/ 230 w 272"/>
                <a:gd name="T21" fmla="*/ 89 h 196"/>
                <a:gd name="T22" fmla="*/ 234 w 272"/>
                <a:gd name="T23" fmla="*/ 93 h 196"/>
                <a:gd name="T24" fmla="*/ 238 w 272"/>
                <a:gd name="T25" fmla="*/ 97 h 196"/>
                <a:gd name="T26" fmla="*/ 243 w 272"/>
                <a:gd name="T27" fmla="*/ 101 h 196"/>
                <a:gd name="T28" fmla="*/ 251 w 272"/>
                <a:gd name="T29" fmla="*/ 102 h 196"/>
                <a:gd name="T30" fmla="*/ 255 w 272"/>
                <a:gd name="T31" fmla="*/ 104 h 196"/>
                <a:gd name="T32" fmla="*/ 260 w 272"/>
                <a:gd name="T33" fmla="*/ 106 h 196"/>
                <a:gd name="T34" fmla="*/ 262 w 272"/>
                <a:gd name="T35" fmla="*/ 108 h 196"/>
                <a:gd name="T36" fmla="*/ 264 w 272"/>
                <a:gd name="T37" fmla="*/ 108 h 196"/>
                <a:gd name="T38" fmla="*/ 262 w 272"/>
                <a:gd name="T39" fmla="*/ 108 h 196"/>
                <a:gd name="T40" fmla="*/ 259 w 272"/>
                <a:gd name="T41" fmla="*/ 110 h 196"/>
                <a:gd name="T42" fmla="*/ 251 w 272"/>
                <a:gd name="T43" fmla="*/ 112 h 196"/>
                <a:gd name="T44" fmla="*/ 245 w 272"/>
                <a:gd name="T45" fmla="*/ 114 h 196"/>
                <a:gd name="T46" fmla="*/ 240 w 272"/>
                <a:gd name="T47" fmla="*/ 118 h 196"/>
                <a:gd name="T48" fmla="*/ 234 w 272"/>
                <a:gd name="T49" fmla="*/ 120 h 196"/>
                <a:gd name="T50" fmla="*/ 230 w 272"/>
                <a:gd name="T51" fmla="*/ 123 h 196"/>
                <a:gd name="T52" fmla="*/ 230 w 272"/>
                <a:gd name="T53" fmla="*/ 129 h 196"/>
                <a:gd name="T54" fmla="*/ 232 w 272"/>
                <a:gd name="T55" fmla="*/ 131 h 196"/>
                <a:gd name="T56" fmla="*/ 238 w 272"/>
                <a:gd name="T57" fmla="*/ 135 h 196"/>
                <a:gd name="T58" fmla="*/ 243 w 272"/>
                <a:gd name="T59" fmla="*/ 135 h 196"/>
                <a:gd name="T60" fmla="*/ 253 w 272"/>
                <a:gd name="T61" fmla="*/ 137 h 196"/>
                <a:gd name="T62" fmla="*/ 259 w 272"/>
                <a:gd name="T63" fmla="*/ 137 h 196"/>
                <a:gd name="T64" fmla="*/ 264 w 272"/>
                <a:gd name="T65" fmla="*/ 139 h 196"/>
                <a:gd name="T66" fmla="*/ 270 w 272"/>
                <a:gd name="T67" fmla="*/ 139 h 196"/>
                <a:gd name="T68" fmla="*/ 272 w 272"/>
                <a:gd name="T69" fmla="*/ 139 h 196"/>
                <a:gd name="T70" fmla="*/ 234 w 272"/>
                <a:gd name="T71" fmla="*/ 169 h 196"/>
                <a:gd name="T72" fmla="*/ 141 w 272"/>
                <a:gd name="T73" fmla="*/ 196 h 196"/>
                <a:gd name="T74" fmla="*/ 86 w 272"/>
                <a:gd name="T75" fmla="*/ 190 h 196"/>
                <a:gd name="T76" fmla="*/ 25 w 272"/>
                <a:gd name="T77" fmla="*/ 163 h 196"/>
                <a:gd name="T78" fmla="*/ 103 w 272"/>
                <a:gd name="T79" fmla="*/ 129 h 196"/>
                <a:gd name="T80" fmla="*/ 29 w 272"/>
                <a:gd name="T81" fmla="*/ 120 h 196"/>
                <a:gd name="T82" fmla="*/ 0 w 272"/>
                <a:gd name="T83" fmla="*/ 72 h 196"/>
                <a:gd name="T84" fmla="*/ 120 w 272"/>
                <a:gd name="T85" fmla="*/ 89 h 196"/>
                <a:gd name="T86" fmla="*/ 156 w 272"/>
                <a:gd name="T87" fmla="*/ 66 h 196"/>
                <a:gd name="T88" fmla="*/ 103 w 272"/>
                <a:gd name="T89" fmla="*/ 42 h 196"/>
                <a:gd name="T90" fmla="*/ 108 w 272"/>
                <a:gd name="T91" fmla="*/ 0 h 196"/>
                <a:gd name="T92" fmla="*/ 190 w 272"/>
                <a:gd name="T93" fmla="*/ 26 h 196"/>
                <a:gd name="T94" fmla="*/ 190 w 272"/>
                <a:gd name="T95" fmla="*/ 26 h 19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72"/>
                <a:gd name="T145" fmla="*/ 0 h 196"/>
                <a:gd name="T146" fmla="*/ 272 w 272"/>
                <a:gd name="T147" fmla="*/ 196 h 19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72" h="196">
                  <a:moveTo>
                    <a:pt x="190" y="26"/>
                  </a:moveTo>
                  <a:lnTo>
                    <a:pt x="264" y="55"/>
                  </a:lnTo>
                  <a:lnTo>
                    <a:pt x="247" y="72"/>
                  </a:lnTo>
                  <a:lnTo>
                    <a:pt x="243" y="72"/>
                  </a:lnTo>
                  <a:lnTo>
                    <a:pt x="240" y="72"/>
                  </a:lnTo>
                  <a:lnTo>
                    <a:pt x="236" y="74"/>
                  </a:lnTo>
                  <a:lnTo>
                    <a:pt x="230" y="76"/>
                  </a:lnTo>
                  <a:lnTo>
                    <a:pt x="228" y="80"/>
                  </a:lnTo>
                  <a:lnTo>
                    <a:pt x="228" y="83"/>
                  </a:lnTo>
                  <a:lnTo>
                    <a:pt x="230" y="89"/>
                  </a:lnTo>
                  <a:lnTo>
                    <a:pt x="234" y="93"/>
                  </a:lnTo>
                  <a:lnTo>
                    <a:pt x="238" y="97"/>
                  </a:lnTo>
                  <a:lnTo>
                    <a:pt x="243" y="101"/>
                  </a:lnTo>
                  <a:lnTo>
                    <a:pt x="251" y="102"/>
                  </a:lnTo>
                  <a:lnTo>
                    <a:pt x="255" y="104"/>
                  </a:lnTo>
                  <a:lnTo>
                    <a:pt x="260" y="106"/>
                  </a:lnTo>
                  <a:lnTo>
                    <a:pt x="262" y="108"/>
                  </a:lnTo>
                  <a:lnTo>
                    <a:pt x="264" y="108"/>
                  </a:lnTo>
                  <a:lnTo>
                    <a:pt x="262" y="108"/>
                  </a:lnTo>
                  <a:lnTo>
                    <a:pt x="259" y="110"/>
                  </a:lnTo>
                  <a:lnTo>
                    <a:pt x="251" y="112"/>
                  </a:lnTo>
                  <a:lnTo>
                    <a:pt x="245" y="114"/>
                  </a:lnTo>
                  <a:lnTo>
                    <a:pt x="240" y="118"/>
                  </a:lnTo>
                  <a:lnTo>
                    <a:pt x="234" y="120"/>
                  </a:lnTo>
                  <a:lnTo>
                    <a:pt x="230" y="123"/>
                  </a:lnTo>
                  <a:lnTo>
                    <a:pt x="230" y="129"/>
                  </a:lnTo>
                  <a:lnTo>
                    <a:pt x="232" y="131"/>
                  </a:lnTo>
                  <a:lnTo>
                    <a:pt x="238" y="135"/>
                  </a:lnTo>
                  <a:lnTo>
                    <a:pt x="243" y="135"/>
                  </a:lnTo>
                  <a:lnTo>
                    <a:pt x="253" y="137"/>
                  </a:lnTo>
                  <a:lnTo>
                    <a:pt x="259" y="137"/>
                  </a:lnTo>
                  <a:lnTo>
                    <a:pt x="264" y="139"/>
                  </a:lnTo>
                  <a:lnTo>
                    <a:pt x="270" y="139"/>
                  </a:lnTo>
                  <a:lnTo>
                    <a:pt x="272" y="139"/>
                  </a:lnTo>
                  <a:lnTo>
                    <a:pt x="234" y="169"/>
                  </a:lnTo>
                  <a:lnTo>
                    <a:pt x="141" y="196"/>
                  </a:lnTo>
                  <a:lnTo>
                    <a:pt x="86" y="190"/>
                  </a:lnTo>
                  <a:lnTo>
                    <a:pt x="25" y="163"/>
                  </a:lnTo>
                  <a:lnTo>
                    <a:pt x="103" y="129"/>
                  </a:lnTo>
                  <a:lnTo>
                    <a:pt x="29" y="120"/>
                  </a:lnTo>
                  <a:lnTo>
                    <a:pt x="0" y="72"/>
                  </a:lnTo>
                  <a:lnTo>
                    <a:pt x="120" y="89"/>
                  </a:lnTo>
                  <a:lnTo>
                    <a:pt x="156" y="66"/>
                  </a:lnTo>
                  <a:lnTo>
                    <a:pt x="103" y="42"/>
                  </a:lnTo>
                  <a:lnTo>
                    <a:pt x="108" y="0"/>
                  </a:lnTo>
                  <a:lnTo>
                    <a:pt x="190" y="26"/>
                  </a:lnTo>
                  <a:close/>
                </a:path>
              </a:pathLst>
            </a:custGeom>
            <a:solidFill>
              <a:srgbClr val="BF6633"/>
            </a:solidFill>
            <a:ln w="9525">
              <a:noFill/>
              <a:round/>
              <a:headEnd/>
              <a:tailEnd/>
            </a:ln>
          </p:spPr>
          <p:txBody>
            <a:bodyPr/>
            <a:lstStyle/>
            <a:p>
              <a:endParaRPr lang="fr-FR">
                <a:latin typeface="Calibri" pitchFamily="34" charset="0"/>
              </a:endParaRPr>
            </a:p>
          </p:txBody>
        </p:sp>
        <p:sp>
          <p:nvSpPr>
            <p:cNvPr id="17455" name="Freeform 12"/>
            <p:cNvSpPr>
              <a:spLocks/>
            </p:cNvSpPr>
            <p:nvPr/>
          </p:nvSpPr>
          <p:spPr bwMode="auto">
            <a:xfrm>
              <a:off x="3906830" y="2260586"/>
              <a:ext cx="265113" cy="192088"/>
            </a:xfrm>
            <a:custGeom>
              <a:avLst/>
              <a:gdLst>
                <a:gd name="T0" fmla="*/ 0 w 335"/>
                <a:gd name="T1" fmla="*/ 102 h 241"/>
                <a:gd name="T2" fmla="*/ 44 w 335"/>
                <a:gd name="T3" fmla="*/ 58 h 241"/>
                <a:gd name="T4" fmla="*/ 51 w 335"/>
                <a:gd name="T5" fmla="*/ 0 h 241"/>
                <a:gd name="T6" fmla="*/ 108 w 335"/>
                <a:gd name="T7" fmla="*/ 41 h 241"/>
                <a:gd name="T8" fmla="*/ 207 w 335"/>
                <a:gd name="T9" fmla="*/ 22 h 241"/>
                <a:gd name="T10" fmla="*/ 190 w 335"/>
                <a:gd name="T11" fmla="*/ 81 h 241"/>
                <a:gd name="T12" fmla="*/ 209 w 335"/>
                <a:gd name="T13" fmla="*/ 95 h 241"/>
                <a:gd name="T14" fmla="*/ 268 w 335"/>
                <a:gd name="T15" fmla="*/ 91 h 241"/>
                <a:gd name="T16" fmla="*/ 259 w 335"/>
                <a:gd name="T17" fmla="*/ 142 h 241"/>
                <a:gd name="T18" fmla="*/ 276 w 335"/>
                <a:gd name="T19" fmla="*/ 152 h 241"/>
                <a:gd name="T20" fmla="*/ 329 w 335"/>
                <a:gd name="T21" fmla="*/ 142 h 241"/>
                <a:gd name="T22" fmla="*/ 335 w 335"/>
                <a:gd name="T23" fmla="*/ 167 h 241"/>
                <a:gd name="T24" fmla="*/ 274 w 335"/>
                <a:gd name="T25" fmla="*/ 203 h 241"/>
                <a:gd name="T26" fmla="*/ 162 w 335"/>
                <a:gd name="T27" fmla="*/ 241 h 241"/>
                <a:gd name="T28" fmla="*/ 173 w 335"/>
                <a:gd name="T29" fmla="*/ 195 h 241"/>
                <a:gd name="T30" fmla="*/ 164 w 335"/>
                <a:gd name="T31" fmla="*/ 176 h 241"/>
                <a:gd name="T32" fmla="*/ 55 w 335"/>
                <a:gd name="T33" fmla="*/ 171 h 241"/>
                <a:gd name="T34" fmla="*/ 76 w 335"/>
                <a:gd name="T35" fmla="*/ 140 h 241"/>
                <a:gd name="T36" fmla="*/ 70 w 335"/>
                <a:gd name="T37" fmla="*/ 115 h 241"/>
                <a:gd name="T38" fmla="*/ 0 w 335"/>
                <a:gd name="T39" fmla="*/ 102 h 241"/>
                <a:gd name="T40" fmla="*/ 0 w 335"/>
                <a:gd name="T41" fmla="*/ 102 h 24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5"/>
                <a:gd name="T64" fmla="*/ 0 h 241"/>
                <a:gd name="T65" fmla="*/ 335 w 335"/>
                <a:gd name="T66" fmla="*/ 241 h 24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5" h="241">
                  <a:moveTo>
                    <a:pt x="0" y="102"/>
                  </a:moveTo>
                  <a:lnTo>
                    <a:pt x="44" y="58"/>
                  </a:lnTo>
                  <a:lnTo>
                    <a:pt x="51" y="0"/>
                  </a:lnTo>
                  <a:lnTo>
                    <a:pt x="108" y="41"/>
                  </a:lnTo>
                  <a:lnTo>
                    <a:pt x="207" y="22"/>
                  </a:lnTo>
                  <a:lnTo>
                    <a:pt x="190" y="81"/>
                  </a:lnTo>
                  <a:lnTo>
                    <a:pt x="209" y="95"/>
                  </a:lnTo>
                  <a:lnTo>
                    <a:pt x="268" y="91"/>
                  </a:lnTo>
                  <a:lnTo>
                    <a:pt x="259" y="142"/>
                  </a:lnTo>
                  <a:lnTo>
                    <a:pt x="276" y="152"/>
                  </a:lnTo>
                  <a:lnTo>
                    <a:pt x="329" y="142"/>
                  </a:lnTo>
                  <a:lnTo>
                    <a:pt x="335" y="167"/>
                  </a:lnTo>
                  <a:lnTo>
                    <a:pt x="274" y="203"/>
                  </a:lnTo>
                  <a:lnTo>
                    <a:pt x="162" y="241"/>
                  </a:lnTo>
                  <a:lnTo>
                    <a:pt x="173" y="195"/>
                  </a:lnTo>
                  <a:lnTo>
                    <a:pt x="164" y="176"/>
                  </a:lnTo>
                  <a:lnTo>
                    <a:pt x="55" y="171"/>
                  </a:lnTo>
                  <a:lnTo>
                    <a:pt x="76" y="140"/>
                  </a:lnTo>
                  <a:lnTo>
                    <a:pt x="70" y="115"/>
                  </a:lnTo>
                  <a:lnTo>
                    <a:pt x="0" y="102"/>
                  </a:lnTo>
                  <a:close/>
                </a:path>
              </a:pathLst>
            </a:custGeom>
            <a:solidFill>
              <a:srgbClr val="FF6600"/>
            </a:solidFill>
            <a:ln w="9525">
              <a:noFill/>
              <a:round/>
              <a:headEnd/>
              <a:tailEnd/>
            </a:ln>
          </p:spPr>
          <p:txBody>
            <a:bodyPr/>
            <a:lstStyle/>
            <a:p>
              <a:endParaRPr lang="fr-FR">
                <a:latin typeface="Calibri" pitchFamily="34" charset="0"/>
              </a:endParaRPr>
            </a:p>
          </p:txBody>
        </p:sp>
        <p:sp>
          <p:nvSpPr>
            <p:cNvPr id="17456" name="Freeform 24"/>
            <p:cNvSpPr>
              <a:spLocks/>
            </p:cNvSpPr>
            <p:nvPr/>
          </p:nvSpPr>
          <p:spPr bwMode="auto">
            <a:xfrm>
              <a:off x="3663942" y="2376474"/>
              <a:ext cx="212725" cy="165100"/>
            </a:xfrm>
            <a:custGeom>
              <a:avLst/>
              <a:gdLst>
                <a:gd name="T0" fmla="*/ 224 w 270"/>
                <a:gd name="T1" fmla="*/ 49 h 207"/>
                <a:gd name="T2" fmla="*/ 224 w 270"/>
                <a:gd name="T3" fmla="*/ 57 h 207"/>
                <a:gd name="T4" fmla="*/ 226 w 270"/>
                <a:gd name="T5" fmla="*/ 68 h 207"/>
                <a:gd name="T6" fmla="*/ 230 w 270"/>
                <a:gd name="T7" fmla="*/ 82 h 207"/>
                <a:gd name="T8" fmla="*/ 236 w 270"/>
                <a:gd name="T9" fmla="*/ 89 h 207"/>
                <a:gd name="T10" fmla="*/ 247 w 270"/>
                <a:gd name="T11" fmla="*/ 95 h 207"/>
                <a:gd name="T12" fmla="*/ 259 w 270"/>
                <a:gd name="T13" fmla="*/ 101 h 207"/>
                <a:gd name="T14" fmla="*/ 268 w 270"/>
                <a:gd name="T15" fmla="*/ 104 h 207"/>
                <a:gd name="T16" fmla="*/ 268 w 270"/>
                <a:gd name="T17" fmla="*/ 106 h 207"/>
                <a:gd name="T18" fmla="*/ 259 w 270"/>
                <a:gd name="T19" fmla="*/ 108 h 207"/>
                <a:gd name="T20" fmla="*/ 249 w 270"/>
                <a:gd name="T21" fmla="*/ 110 h 207"/>
                <a:gd name="T22" fmla="*/ 240 w 270"/>
                <a:gd name="T23" fmla="*/ 110 h 207"/>
                <a:gd name="T24" fmla="*/ 226 w 270"/>
                <a:gd name="T25" fmla="*/ 112 h 207"/>
                <a:gd name="T26" fmla="*/ 215 w 270"/>
                <a:gd name="T27" fmla="*/ 114 h 207"/>
                <a:gd name="T28" fmla="*/ 209 w 270"/>
                <a:gd name="T29" fmla="*/ 116 h 207"/>
                <a:gd name="T30" fmla="*/ 217 w 270"/>
                <a:gd name="T31" fmla="*/ 121 h 207"/>
                <a:gd name="T32" fmla="*/ 222 w 270"/>
                <a:gd name="T33" fmla="*/ 125 h 207"/>
                <a:gd name="T34" fmla="*/ 230 w 270"/>
                <a:gd name="T35" fmla="*/ 127 h 207"/>
                <a:gd name="T36" fmla="*/ 241 w 270"/>
                <a:gd name="T37" fmla="*/ 131 h 207"/>
                <a:gd name="T38" fmla="*/ 255 w 270"/>
                <a:gd name="T39" fmla="*/ 133 h 207"/>
                <a:gd name="T40" fmla="*/ 247 w 270"/>
                <a:gd name="T41" fmla="*/ 137 h 207"/>
                <a:gd name="T42" fmla="*/ 240 w 270"/>
                <a:gd name="T43" fmla="*/ 140 h 207"/>
                <a:gd name="T44" fmla="*/ 228 w 270"/>
                <a:gd name="T45" fmla="*/ 144 h 207"/>
                <a:gd name="T46" fmla="*/ 215 w 270"/>
                <a:gd name="T47" fmla="*/ 148 h 207"/>
                <a:gd name="T48" fmla="*/ 200 w 270"/>
                <a:gd name="T49" fmla="*/ 150 h 207"/>
                <a:gd name="T50" fmla="*/ 190 w 270"/>
                <a:gd name="T51" fmla="*/ 152 h 207"/>
                <a:gd name="T52" fmla="*/ 183 w 270"/>
                <a:gd name="T53" fmla="*/ 152 h 207"/>
                <a:gd name="T54" fmla="*/ 171 w 270"/>
                <a:gd name="T55" fmla="*/ 152 h 207"/>
                <a:gd name="T56" fmla="*/ 164 w 270"/>
                <a:gd name="T57" fmla="*/ 152 h 207"/>
                <a:gd name="T58" fmla="*/ 167 w 270"/>
                <a:gd name="T59" fmla="*/ 154 h 207"/>
                <a:gd name="T60" fmla="*/ 179 w 270"/>
                <a:gd name="T61" fmla="*/ 163 h 207"/>
                <a:gd name="T62" fmla="*/ 192 w 270"/>
                <a:gd name="T63" fmla="*/ 173 h 207"/>
                <a:gd name="T64" fmla="*/ 202 w 270"/>
                <a:gd name="T65" fmla="*/ 178 h 207"/>
                <a:gd name="T66" fmla="*/ 211 w 270"/>
                <a:gd name="T67" fmla="*/ 182 h 207"/>
                <a:gd name="T68" fmla="*/ 219 w 270"/>
                <a:gd name="T69" fmla="*/ 186 h 207"/>
                <a:gd name="T70" fmla="*/ 226 w 270"/>
                <a:gd name="T71" fmla="*/ 188 h 207"/>
                <a:gd name="T72" fmla="*/ 240 w 270"/>
                <a:gd name="T73" fmla="*/ 192 h 207"/>
                <a:gd name="T74" fmla="*/ 247 w 270"/>
                <a:gd name="T75" fmla="*/ 194 h 207"/>
                <a:gd name="T76" fmla="*/ 249 w 270"/>
                <a:gd name="T77" fmla="*/ 196 h 207"/>
                <a:gd name="T78" fmla="*/ 101 w 270"/>
                <a:gd name="T79" fmla="*/ 205 h 207"/>
                <a:gd name="T80" fmla="*/ 46 w 270"/>
                <a:gd name="T81" fmla="*/ 114 h 207"/>
                <a:gd name="T82" fmla="*/ 6 w 270"/>
                <a:gd name="T83" fmla="*/ 38 h 207"/>
                <a:gd name="T84" fmla="*/ 51 w 270"/>
                <a:gd name="T85" fmla="*/ 11 h 207"/>
                <a:gd name="T86" fmla="*/ 127 w 270"/>
                <a:gd name="T87" fmla="*/ 47 h 207"/>
                <a:gd name="T88" fmla="*/ 224 w 270"/>
                <a:gd name="T89" fmla="*/ 47 h 20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70"/>
                <a:gd name="T136" fmla="*/ 0 h 207"/>
                <a:gd name="T137" fmla="*/ 270 w 270"/>
                <a:gd name="T138" fmla="*/ 207 h 20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70" h="207">
                  <a:moveTo>
                    <a:pt x="224" y="47"/>
                  </a:moveTo>
                  <a:lnTo>
                    <a:pt x="224" y="49"/>
                  </a:lnTo>
                  <a:lnTo>
                    <a:pt x="224" y="51"/>
                  </a:lnTo>
                  <a:lnTo>
                    <a:pt x="224" y="57"/>
                  </a:lnTo>
                  <a:lnTo>
                    <a:pt x="226" y="63"/>
                  </a:lnTo>
                  <a:lnTo>
                    <a:pt x="226" y="68"/>
                  </a:lnTo>
                  <a:lnTo>
                    <a:pt x="228" y="76"/>
                  </a:lnTo>
                  <a:lnTo>
                    <a:pt x="230" y="82"/>
                  </a:lnTo>
                  <a:lnTo>
                    <a:pt x="232" y="85"/>
                  </a:lnTo>
                  <a:lnTo>
                    <a:pt x="236" y="89"/>
                  </a:lnTo>
                  <a:lnTo>
                    <a:pt x="240" y="93"/>
                  </a:lnTo>
                  <a:lnTo>
                    <a:pt x="247" y="95"/>
                  </a:lnTo>
                  <a:lnTo>
                    <a:pt x="253" y="99"/>
                  </a:lnTo>
                  <a:lnTo>
                    <a:pt x="259" y="101"/>
                  </a:lnTo>
                  <a:lnTo>
                    <a:pt x="264" y="104"/>
                  </a:lnTo>
                  <a:lnTo>
                    <a:pt x="268" y="104"/>
                  </a:lnTo>
                  <a:lnTo>
                    <a:pt x="270" y="106"/>
                  </a:lnTo>
                  <a:lnTo>
                    <a:pt x="268" y="106"/>
                  </a:lnTo>
                  <a:lnTo>
                    <a:pt x="266" y="106"/>
                  </a:lnTo>
                  <a:lnTo>
                    <a:pt x="259" y="108"/>
                  </a:lnTo>
                  <a:lnTo>
                    <a:pt x="253" y="110"/>
                  </a:lnTo>
                  <a:lnTo>
                    <a:pt x="249" y="110"/>
                  </a:lnTo>
                  <a:lnTo>
                    <a:pt x="243" y="110"/>
                  </a:lnTo>
                  <a:lnTo>
                    <a:pt x="240" y="110"/>
                  </a:lnTo>
                  <a:lnTo>
                    <a:pt x="234" y="112"/>
                  </a:lnTo>
                  <a:lnTo>
                    <a:pt x="226" y="112"/>
                  </a:lnTo>
                  <a:lnTo>
                    <a:pt x="221" y="114"/>
                  </a:lnTo>
                  <a:lnTo>
                    <a:pt x="215" y="114"/>
                  </a:lnTo>
                  <a:lnTo>
                    <a:pt x="209" y="114"/>
                  </a:lnTo>
                  <a:lnTo>
                    <a:pt x="209" y="116"/>
                  </a:lnTo>
                  <a:lnTo>
                    <a:pt x="213" y="118"/>
                  </a:lnTo>
                  <a:lnTo>
                    <a:pt x="217" y="121"/>
                  </a:lnTo>
                  <a:lnTo>
                    <a:pt x="219" y="123"/>
                  </a:lnTo>
                  <a:lnTo>
                    <a:pt x="222" y="125"/>
                  </a:lnTo>
                  <a:lnTo>
                    <a:pt x="226" y="127"/>
                  </a:lnTo>
                  <a:lnTo>
                    <a:pt x="230" y="127"/>
                  </a:lnTo>
                  <a:lnTo>
                    <a:pt x="236" y="129"/>
                  </a:lnTo>
                  <a:lnTo>
                    <a:pt x="241" y="131"/>
                  </a:lnTo>
                  <a:lnTo>
                    <a:pt x="247" y="131"/>
                  </a:lnTo>
                  <a:lnTo>
                    <a:pt x="255" y="133"/>
                  </a:lnTo>
                  <a:lnTo>
                    <a:pt x="253" y="135"/>
                  </a:lnTo>
                  <a:lnTo>
                    <a:pt x="247" y="137"/>
                  </a:lnTo>
                  <a:lnTo>
                    <a:pt x="243" y="139"/>
                  </a:lnTo>
                  <a:lnTo>
                    <a:pt x="240" y="140"/>
                  </a:lnTo>
                  <a:lnTo>
                    <a:pt x="234" y="142"/>
                  </a:lnTo>
                  <a:lnTo>
                    <a:pt x="228" y="144"/>
                  </a:lnTo>
                  <a:lnTo>
                    <a:pt x="222" y="146"/>
                  </a:lnTo>
                  <a:lnTo>
                    <a:pt x="215" y="148"/>
                  </a:lnTo>
                  <a:lnTo>
                    <a:pt x="207" y="148"/>
                  </a:lnTo>
                  <a:lnTo>
                    <a:pt x="200" y="150"/>
                  </a:lnTo>
                  <a:lnTo>
                    <a:pt x="196" y="150"/>
                  </a:lnTo>
                  <a:lnTo>
                    <a:pt x="190" y="152"/>
                  </a:lnTo>
                  <a:lnTo>
                    <a:pt x="186" y="152"/>
                  </a:lnTo>
                  <a:lnTo>
                    <a:pt x="183" y="152"/>
                  </a:lnTo>
                  <a:lnTo>
                    <a:pt x="177" y="152"/>
                  </a:lnTo>
                  <a:lnTo>
                    <a:pt x="171" y="152"/>
                  </a:lnTo>
                  <a:lnTo>
                    <a:pt x="167" y="152"/>
                  </a:lnTo>
                  <a:lnTo>
                    <a:pt x="164" y="152"/>
                  </a:lnTo>
                  <a:lnTo>
                    <a:pt x="167" y="154"/>
                  </a:lnTo>
                  <a:lnTo>
                    <a:pt x="171" y="158"/>
                  </a:lnTo>
                  <a:lnTo>
                    <a:pt x="179" y="163"/>
                  </a:lnTo>
                  <a:lnTo>
                    <a:pt x="184" y="167"/>
                  </a:lnTo>
                  <a:lnTo>
                    <a:pt x="192" y="173"/>
                  </a:lnTo>
                  <a:lnTo>
                    <a:pt x="198" y="177"/>
                  </a:lnTo>
                  <a:lnTo>
                    <a:pt x="202" y="178"/>
                  </a:lnTo>
                  <a:lnTo>
                    <a:pt x="205" y="180"/>
                  </a:lnTo>
                  <a:lnTo>
                    <a:pt x="211" y="182"/>
                  </a:lnTo>
                  <a:lnTo>
                    <a:pt x="215" y="184"/>
                  </a:lnTo>
                  <a:lnTo>
                    <a:pt x="219" y="186"/>
                  </a:lnTo>
                  <a:lnTo>
                    <a:pt x="222" y="186"/>
                  </a:lnTo>
                  <a:lnTo>
                    <a:pt x="226" y="188"/>
                  </a:lnTo>
                  <a:lnTo>
                    <a:pt x="232" y="190"/>
                  </a:lnTo>
                  <a:lnTo>
                    <a:pt x="240" y="192"/>
                  </a:lnTo>
                  <a:lnTo>
                    <a:pt x="243" y="194"/>
                  </a:lnTo>
                  <a:lnTo>
                    <a:pt x="247" y="194"/>
                  </a:lnTo>
                  <a:lnTo>
                    <a:pt x="249" y="194"/>
                  </a:lnTo>
                  <a:lnTo>
                    <a:pt x="249" y="196"/>
                  </a:lnTo>
                  <a:lnTo>
                    <a:pt x="209" y="207"/>
                  </a:lnTo>
                  <a:lnTo>
                    <a:pt x="101" y="205"/>
                  </a:lnTo>
                  <a:lnTo>
                    <a:pt x="34" y="139"/>
                  </a:lnTo>
                  <a:lnTo>
                    <a:pt x="46" y="114"/>
                  </a:lnTo>
                  <a:lnTo>
                    <a:pt x="0" y="53"/>
                  </a:lnTo>
                  <a:lnTo>
                    <a:pt x="6" y="38"/>
                  </a:lnTo>
                  <a:lnTo>
                    <a:pt x="70" y="61"/>
                  </a:lnTo>
                  <a:lnTo>
                    <a:pt x="51" y="11"/>
                  </a:lnTo>
                  <a:lnTo>
                    <a:pt x="67" y="0"/>
                  </a:lnTo>
                  <a:lnTo>
                    <a:pt x="127" y="47"/>
                  </a:lnTo>
                  <a:lnTo>
                    <a:pt x="224" y="47"/>
                  </a:lnTo>
                  <a:close/>
                </a:path>
              </a:pathLst>
            </a:custGeom>
            <a:solidFill>
              <a:srgbClr val="FFB300"/>
            </a:solidFill>
            <a:ln w="9525">
              <a:noFill/>
              <a:round/>
              <a:headEnd/>
              <a:tailEnd/>
            </a:ln>
          </p:spPr>
          <p:txBody>
            <a:bodyPr/>
            <a:lstStyle/>
            <a:p>
              <a:endParaRPr lang="fr-FR">
                <a:latin typeface="Calibri" pitchFamily="34" charset="0"/>
              </a:endParaRPr>
            </a:p>
          </p:txBody>
        </p:sp>
        <p:sp>
          <p:nvSpPr>
            <p:cNvPr id="17457" name="Freeform 25"/>
            <p:cNvSpPr>
              <a:spLocks/>
            </p:cNvSpPr>
            <p:nvPr/>
          </p:nvSpPr>
          <p:spPr bwMode="auto">
            <a:xfrm>
              <a:off x="4254493" y="2316149"/>
              <a:ext cx="303213" cy="155575"/>
            </a:xfrm>
            <a:custGeom>
              <a:avLst/>
              <a:gdLst>
                <a:gd name="T0" fmla="*/ 51 w 382"/>
                <a:gd name="T1" fmla="*/ 116 h 196"/>
                <a:gd name="T2" fmla="*/ 70 w 382"/>
                <a:gd name="T3" fmla="*/ 104 h 196"/>
                <a:gd name="T4" fmla="*/ 87 w 382"/>
                <a:gd name="T5" fmla="*/ 93 h 196"/>
                <a:gd name="T6" fmla="*/ 97 w 382"/>
                <a:gd name="T7" fmla="*/ 70 h 196"/>
                <a:gd name="T8" fmla="*/ 101 w 382"/>
                <a:gd name="T9" fmla="*/ 42 h 196"/>
                <a:gd name="T10" fmla="*/ 101 w 382"/>
                <a:gd name="T11" fmla="*/ 15 h 196"/>
                <a:gd name="T12" fmla="*/ 101 w 382"/>
                <a:gd name="T13" fmla="*/ 0 h 196"/>
                <a:gd name="T14" fmla="*/ 116 w 382"/>
                <a:gd name="T15" fmla="*/ 17 h 196"/>
                <a:gd name="T16" fmla="*/ 137 w 382"/>
                <a:gd name="T17" fmla="*/ 38 h 196"/>
                <a:gd name="T18" fmla="*/ 162 w 382"/>
                <a:gd name="T19" fmla="*/ 53 h 196"/>
                <a:gd name="T20" fmla="*/ 184 w 382"/>
                <a:gd name="T21" fmla="*/ 53 h 196"/>
                <a:gd name="T22" fmla="*/ 205 w 382"/>
                <a:gd name="T23" fmla="*/ 40 h 196"/>
                <a:gd name="T24" fmla="*/ 222 w 382"/>
                <a:gd name="T25" fmla="*/ 23 h 196"/>
                <a:gd name="T26" fmla="*/ 232 w 382"/>
                <a:gd name="T27" fmla="*/ 9 h 196"/>
                <a:gd name="T28" fmla="*/ 232 w 382"/>
                <a:gd name="T29" fmla="*/ 23 h 196"/>
                <a:gd name="T30" fmla="*/ 238 w 382"/>
                <a:gd name="T31" fmla="*/ 40 h 196"/>
                <a:gd name="T32" fmla="*/ 249 w 382"/>
                <a:gd name="T33" fmla="*/ 55 h 196"/>
                <a:gd name="T34" fmla="*/ 268 w 382"/>
                <a:gd name="T35" fmla="*/ 61 h 196"/>
                <a:gd name="T36" fmla="*/ 287 w 382"/>
                <a:gd name="T37" fmla="*/ 63 h 196"/>
                <a:gd name="T38" fmla="*/ 306 w 382"/>
                <a:gd name="T39" fmla="*/ 63 h 196"/>
                <a:gd name="T40" fmla="*/ 310 w 382"/>
                <a:gd name="T41" fmla="*/ 66 h 196"/>
                <a:gd name="T42" fmla="*/ 310 w 382"/>
                <a:gd name="T43" fmla="*/ 85 h 196"/>
                <a:gd name="T44" fmla="*/ 327 w 382"/>
                <a:gd name="T45" fmla="*/ 106 h 196"/>
                <a:gd name="T46" fmla="*/ 348 w 382"/>
                <a:gd name="T47" fmla="*/ 121 h 196"/>
                <a:gd name="T48" fmla="*/ 367 w 382"/>
                <a:gd name="T49" fmla="*/ 133 h 196"/>
                <a:gd name="T50" fmla="*/ 382 w 382"/>
                <a:gd name="T51" fmla="*/ 140 h 196"/>
                <a:gd name="T52" fmla="*/ 371 w 382"/>
                <a:gd name="T53" fmla="*/ 140 h 196"/>
                <a:gd name="T54" fmla="*/ 344 w 382"/>
                <a:gd name="T55" fmla="*/ 140 h 196"/>
                <a:gd name="T56" fmla="*/ 316 w 382"/>
                <a:gd name="T57" fmla="*/ 144 h 196"/>
                <a:gd name="T58" fmla="*/ 300 w 382"/>
                <a:gd name="T59" fmla="*/ 152 h 196"/>
                <a:gd name="T60" fmla="*/ 283 w 382"/>
                <a:gd name="T61" fmla="*/ 178 h 196"/>
                <a:gd name="T62" fmla="*/ 278 w 382"/>
                <a:gd name="T63" fmla="*/ 196 h 196"/>
                <a:gd name="T64" fmla="*/ 270 w 382"/>
                <a:gd name="T65" fmla="*/ 177 h 196"/>
                <a:gd name="T66" fmla="*/ 257 w 382"/>
                <a:gd name="T67" fmla="*/ 156 h 196"/>
                <a:gd name="T68" fmla="*/ 228 w 382"/>
                <a:gd name="T69" fmla="*/ 165 h 196"/>
                <a:gd name="T70" fmla="*/ 211 w 382"/>
                <a:gd name="T71" fmla="*/ 177 h 196"/>
                <a:gd name="T72" fmla="*/ 202 w 382"/>
                <a:gd name="T73" fmla="*/ 159 h 196"/>
                <a:gd name="T74" fmla="*/ 183 w 382"/>
                <a:gd name="T75" fmla="*/ 139 h 196"/>
                <a:gd name="T76" fmla="*/ 167 w 382"/>
                <a:gd name="T77" fmla="*/ 140 h 196"/>
                <a:gd name="T78" fmla="*/ 150 w 382"/>
                <a:gd name="T79" fmla="*/ 148 h 196"/>
                <a:gd name="T80" fmla="*/ 133 w 382"/>
                <a:gd name="T81" fmla="*/ 158 h 196"/>
                <a:gd name="T82" fmla="*/ 124 w 382"/>
                <a:gd name="T83" fmla="*/ 158 h 196"/>
                <a:gd name="T84" fmla="*/ 106 w 382"/>
                <a:gd name="T85" fmla="*/ 133 h 196"/>
                <a:gd name="T86" fmla="*/ 93 w 382"/>
                <a:gd name="T87" fmla="*/ 125 h 196"/>
                <a:gd name="T88" fmla="*/ 78 w 382"/>
                <a:gd name="T89" fmla="*/ 125 h 196"/>
                <a:gd name="T90" fmla="*/ 61 w 382"/>
                <a:gd name="T91" fmla="*/ 125 h 196"/>
                <a:gd name="T92" fmla="*/ 46 w 382"/>
                <a:gd name="T93" fmla="*/ 129 h 196"/>
                <a:gd name="T94" fmla="*/ 40 w 382"/>
                <a:gd name="T95" fmla="*/ 120 h 19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2"/>
                <a:gd name="T145" fmla="*/ 0 h 196"/>
                <a:gd name="T146" fmla="*/ 382 w 382"/>
                <a:gd name="T147" fmla="*/ 196 h 19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2" h="196">
                  <a:moveTo>
                    <a:pt x="40" y="120"/>
                  </a:moveTo>
                  <a:lnTo>
                    <a:pt x="40" y="120"/>
                  </a:lnTo>
                  <a:lnTo>
                    <a:pt x="46" y="118"/>
                  </a:lnTo>
                  <a:lnTo>
                    <a:pt x="51" y="116"/>
                  </a:lnTo>
                  <a:lnTo>
                    <a:pt x="59" y="112"/>
                  </a:lnTo>
                  <a:lnTo>
                    <a:pt x="63" y="110"/>
                  </a:lnTo>
                  <a:lnTo>
                    <a:pt x="67" y="108"/>
                  </a:lnTo>
                  <a:lnTo>
                    <a:pt x="70" y="104"/>
                  </a:lnTo>
                  <a:lnTo>
                    <a:pt x="74" y="102"/>
                  </a:lnTo>
                  <a:lnTo>
                    <a:pt x="78" y="99"/>
                  </a:lnTo>
                  <a:lnTo>
                    <a:pt x="84" y="97"/>
                  </a:lnTo>
                  <a:lnTo>
                    <a:pt x="87" y="93"/>
                  </a:lnTo>
                  <a:lnTo>
                    <a:pt x="91" y="89"/>
                  </a:lnTo>
                  <a:lnTo>
                    <a:pt x="93" y="83"/>
                  </a:lnTo>
                  <a:lnTo>
                    <a:pt x="95" y="78"/>
                  </a:lnTo>
                  <a:lnTo>
                    <a:pt x="97" y="70"/>
                  </a:lnTo>
                  <a:lnTo>
                    <a:pt x="99" y="64"/>
                  </a:lnTo>
                  <a:lnTo>
                    <a:pt x="101" y="57"/>
                  </a:lnTo>
                  <a:lnTo>
                    <a:pt x="101" y="49"/>
                  </a:lnTo>
                  <a:lnTo>
                    <a:pt x="101" y="42"/>
                  </a:lnTo>
                  <a:lnTo>
                    <a:pt x="103" y="34"/>
                  </a:lnTo>
                  <a:lnTo>
                    <a:pt x="101" y="28"/>
                  </a:lnTo>
                  <a:lnTo>
                    <a:pt x="101" y="21"/>
                  </a:lnTo>
                  <a:lnTo>
                    <a:pt x="101" y="15"/>
                  </a:lnTo>
                  <a:lnTo>
                    <a:pt x="101" y="9"/>
                  </a:lnTo>
                  <a:lnTo>
                    <a:pt x="101" y="6"/>
                  </a:lnTo>
                  <a:lnTo>
                    <a:pt x="101" y="2"/>
                  </a:lnTo>
                  <a:lnTo>
                    <a:pt x="101" y="0"/>
                  </a:lnTo>
                  <a:lnTo>
                    <a:pt x="103" y="2"/>
                  </a:lnTo>
                  <a:lnTo>
                    <a:pt x="108" y="7"/>
                  </a:lnTo>
                  <a:lnTo>
                    <a:pt x="110" y="11"/>
                  </a:lnTo>
                  <a:lnTo>
                    <a:pt x="116" y="17"/>
                  </a:lnTo>
                  <a:lnTo>
                    <a:pt x="122" y="21"/>
                  </a:lnTo>
                  <a:lnTo>
                    <a:pt x="127" y="28"/>
                  </a:lnTo>
                  <a:lnTo>
                    <a:pt x="131" y="32"/>
                  </a:lnTo>
                  <a:lnTo>
                    <a:pt x="137" y="38"/>
                  </a:lnTo>
                  <a:lnTo>
                    <a:pt x="143" y="42"/>
                  </a:lnTo>
                  <a:lnTo>
                    <a:pt x="150" y="47"/>
                  </a:lnTo>
                  <a:lnTo>
                    <a:pt x="156" y="49"/>
                  </a:lnTo>
                  <a:lnTo>
                    <a:pt x="162" y="53"/>
                  </a:lnTo>
                  <a:lnTo>
                    <a:pt x="167" y="55"/>
                  </a:lnTo>
                  <a:lnTo>
                    <a:pt x="175" y="55"/>
                  </a:lnTo>
                  <a:lnTo>
                    <a:pt x="179" y="55"/>
                  </a:lnTo>
                  <a:lnTo>
                    <a:pt x="184" y="53"/>
                  </a:lnTo>
                  <a:lnTo>
                    <a:pt x="190" y="49"/>
                  </a:lnTo>
                  <a:lnTo>
                    <a:pt x="196" y="47"/>
                  </a:lnTo>
                  <a:lnTo>
                    <a:pt x="202" y="44"/>
                  </a:lnTo>
                  <a:lnTo>
                    <a:pt x="205" y="40"/>
                  </a:lnTo>
                  <a:lnTo>
                    <a:pt x="211" y="36"/>
                  </a:lnTo>
                  <a:lnTo>
                    <a:pt x="215" y="32"/>
                  </a:lnTo>
                  <a:lnTo>
                    <a:pt x="219" y="28"/>
                  </a:lnTo>
                  <a:lnTo>
                    <a:pt x="222" y="23"/>
                  </a:lnTo>
                  <a:lnTo>
                    <a:pt x="224" y="19"/>
                  </a:lnTo>
                  <a:lnTo>
                    <a:pt x="226" y="15"/>
                  </a:lnTo>
                  <a:lnTo>
                    <a:pt x="230" y="11"/>
                  </a:lnTo>
                  <a:lnTo>
                    <a:pt x="232" y="9"/>
                  </a:lnTo>
                  <a:lnTo>
                    <a:pt x="232" y="11"/>
                  </a:lnTo>
                  <a:lnTo>
                    <a:pt x="232" y="15"/>
                  </a:lnTo>
                  <a:lnTo>
                    <a:pt x="232" y="19"/>
                  </a:lnTo>
                  <a:lnTo>
                    <a:pt x="232" y="23"/>
                  </a:lnTo>
                  <a:lnTo>
                    <a:pt x="234" y="28"/>
                  </a:lnTo>
                  <a:lnTo>
                    <a:pt x="236" y="32"/>
                  </a:lnTo>
                  <a:lnTo>
                    <a:pt x="236" y="36"/>
                  </a:lnTo>
                  <a:lnTo>
                    <a:pt x="238" y="40"/>
                  </a:lnTo>
                  <a:lnTo>
                    <a:pt x="240" y="44"/>
                  </a:lnTo>
                  <a:lnTo>
                    <a:pt x="243" y="49"/>
                  </a:lnTo>
                  <a:lnTo>
                    <a:pt x="245" y="51"/>
                  </a:lnTo>
                  <a:lnTo>
                    <a:pt x="249" y="55"/>
                  </a:lnTo>
                  <a:lnTo>
                    <a:pt x="253" y="57"/>
                  </a:lnTo>
                  <a:lnTo>
                    <a:pt x="259" y="59"/>
                  </a:lnTo>
                  <a:lnTo>
                    <a:pt x="264" y="59"/>
                  </a:lnTo>
                  <a:lnTo>
                    <a:pt x="268" y="61"/>
                  </a:lnTo>
                  <a:lnTo>
                    <a:pt x="274" y="61"/>
                  </a:lnTo>
                  <a:lnTo>
                    <a:pt x="278" y="63"/>
                  </a:lnTo>
                  <a:lnTo>
                    <a:pt x="281" y="63"/>
                  </a:lnTo>
                  <a:lnTo>
                    <a:pt x="287" y="63"/>
                  </a:lnTo>
                  <a:lnTo>
                    <a:pt x="291" y="63"/>
                  </a:lnTo>
                  <a:lnTo>
                    <a:pt x="295" y="63"/>
                  </a:lnTo>
                  <a:lnTo>
                    <a:pt x="300" y="63"/>
                  </a:lnTo>
                  <a:lnTo>
                    <a:pt x="306" y="63"/>
                  </a:lnTo>
                  <a:lnTo>
                    <a:pt x="310" y="63"/>
                  </a:lnTo>
                  <a:lnTo>
                    <a:pt x="312" y="63"/>
                  </a:lnTo>
                  <a:lnTo>
                    <a:pt x="310" y="63"/>
                  </a:lnTo>
                  <a:lnTo>
                    <a:pt x="310" y="66"/>
                  </a:lnTo>
                  <a:lnTo>
                    <a:pt x="308" y="70"/>
                  </a:lnTo>
                  <a:lnTo>
                    <a:pt x="308" y="76"/>
                  </a:lnTo>
                  <a:lnTo>
                    <a:pt x="306" y="80"/>
                  </a:lnTo>
                  <a:lnTo>
                    <a:pt x="310" y="85"/>
                  </a:lnTo>
                  <a:lnTo>
                    <a:pt x="312" y="93"/>
                  </a:lnTo>
                  <a:lnTo>
                    <a:pt x="319" y="101"/>
                  </a:lnTo>
                  <a:lnTo>
                    <a:pt x="323" y="102"/>
                  </a:lnTo>
                  <a:lnTo>
                    <a:pt x="327" y="106"/>
                  </a:lnTo>
                  <a:lnTo>
                    <a:pt x="333" y="110"/>
                  </a:lnTo>
                  <a:lnTo>
                    <a:pt x="336" y="114"/>
                  </a:lnTo>
                  <a:lnTo>
                    <a:pt x="342" y="118"/>
                  </a:lnTo>
                  <a:lnTo>
                    <a:pt x="348" y="121"/>
                  </a:lnTo>
                  <a:lnTo>
                    <a:pt x="354" y="123"/>
                  </a:lnTo>
                  <a:lnTo>
                    <a:pt x="359" y="127"/>
                  </a:lnTo>
                  <a:lnTo>
                    <a:pt x="363" y="129"/>
                  </a:lnTo>
                  <a:lnTo>
                    <a:pt x="367" y="133"/>
                  </a:lnTo>
                  <a:lnTo>
                    <a:pt x="371" y="135"/>
                  </a:lnTo>
                  <a:lnTo>
                    <a:pt x="374" y="137"/>
                  </a:lnTo>
                  <a:lnTo>
                    <a:pt x="380" y="139"/>
                  </a:lnTo>
                  <a:lnTo>
                    <a:pt x="382" y="140"/>
                  </a:lnTo>
                  <a:lnTo>
                    <a:pt x="380" y="140"/>
                  </a:lnTo>
                  <a:lnTo>
                    <a:pt x="378" y="140"/>
                  </a:lnTo>
                  <a:lnTo>
                    <a:pt x="374" y="140"/>
                  </a:lnTo>
                  <a:lnTo>
                    <a:pt x="371" y="140"/>
                  </a:lnTo>
                  <a:lnTo>
                    <a:pt x="363" y="140"/>
                  </a:lnTo>
                  <a:lnTo>
                    <a:pt x="357" y="140"/>
                  </a:lnTo>
                  <a:lnTo>
                    <a:pt x="350" y="140"/>
                  </a:lnTo>
                  <a:lnTo>
                    <a:pt x="344" y="140"/>
                  </a:lnTo>
                  <a:lnTo>
                    <a:pt x="336" y="140"/>
                  </a:lnTo>
                  <a:lnTo>
                    <a:pt x="329" y="140"/>
                  </a:lnTo>
                  <a:lnTo>
                    <a:pt x="321" y="142"/>
                  </a:lnTo>
                  <a:lnTo>
                    <a:pt x="316" y="144"/>
                  </a:lnTo>
                  <a:lnTo>
                    <a:pt x="310" y="144"/>
                  </a:lnTo>
                  <a:lnTo>
                    <a:pt x="306" y="146"/>
                  </a:lnTo>
                  <a:lnTo>
                    <a:pt x="300" y="150"/>
                  </a:lnTo>
                  <a:lnTo>
                    <a:pt x="300" y="152"/>
                  </a:lnTo>
                  <a:lnTo>
                    <a:pt x="295" y="158"/>
                  </a:lnTo>
                  <a:lnTo>
                    <a:pt x="291" y="163"/>
                  </a:lnTo>
                  <a:lnTo>
                    <a:pt x="287" y="171"/>
                  </a:lnTo>
                  <a:lnTo>
                    <a:pt x="283" y="178"/>
                  </a:lnTo>
                  <a:lnTo>
                    <a:pt x="281" y="184"/>
                  </a:lnTo>
                  <a:lnTo>
                    <a:pt x="279" y="192"/>
                  </a:lnTo>
                  <a:lnTo>
                    <a:pt x="278" y="194"/>
                  </a:lnTo>
                  <a:lnTo>
                    <a:pt x="278" y="196"/>
                  </a:lnTo>
                  <a:lnTo>
                    <a:pt x="276" y="194"/>
                  </a:lnTo>
                  <a:lnTo>
                    <a:pt x="276" y="190"/>
                  </a:lnTo>
                  <a:lnTo>
                    <a:pt x="274" y="184"/>
                  </a:lnTo>
                  <a:lnTo>
                    <a:pt x="270" y="177"/>
                  </a:lnTo>
                  <a:lnTo>
                    <a:pt x="266" y="169"/>
                  </a:lnTo>
                  <a:lnTo>
                    <a:pt x="264" y="163"/>
                  </a:lnTo>
                  <a:lnTo>
                    <a:pt x="259" y="158"/>
                  </a:lnTo>
                  <a:lnTo>
                    <a:pt x="257" y="156"/>
                  </a:lnTo>
                  <a:lnTo>
                    <a:pt x="249" y="156"/>
                  </a:lnTo>
                  <a:lnTo>
                    <a:pt x="243" y="158"/>
                  </a:lnTo>
                  <a:lnTo>
                    <a:pt x="236" y="159"/>
                  </a:lnTo>
                  <a:lnTo>
                    <a:pt x="228" y="165"/>
                  </a:lnTo>
                  <a:lnTo>
                    <a:pt x="221" y="169"/>
                  </a:lnTo>
                  <a:lnTo>
                    <a:pt x="215" y="173"/>
                  </a:lnTo>
                  <a:lnTo>
                    <a:pt x="211" y="177"/>
                  </a:lnTo>
                  <a:lnTo>
                    <a:pt x="209" y="175"/>
                  </a:lnTo>
                  <a:lnTo>
                    <a:pt x="207" y="171"/>
                  </a:lnTo>
                  <a:lnTo>
                    <a:pt x="203" y="165"/>
                  </a:lnTo>
                  <a:lnTo>
                    <a:pt x="202" y="159"/>
                  </a:lnTo>
                  <a:lnTo>
                    <a:pt x="196" y="152"/>
                  </a:lnTo>
                  <a:lnTo>
                    <a:pt x="192" y="144"/>
                  </a:lnTo>
                  <a:lnTo>
                    <a:pt x="186" y="140"/>
                  </a:lnTo>
                  <a:lnTo>
                    <a:pt x="183" y="139"/>
                  </a:lnTo>
                  <a:lnTo>
                    <a:pt x="179" y="137"/>
                  </a:lnTo>
                  <a:lnTo>
                    <a:pt x="177" y="139"/>
                  </a:lnTo>
                  <a:lnTo>
                    <a:pt x="171" y="139"/>
                  </a:lnTo>
                  <a:lnTo>
                    <a:pt x="167" y="140"/>
                  </a:lnTo>
                  <a:lnTo>
                    <a:pt x="164" y="142"/>
                  </a:lnTo>
                  <a:lnTo>
                    <a:pt x="158" y="144"/>
                  </a:lnTo>
                  <a:lnTo>
                    <a:pt x="154" y="146"/>
                  </a:lnTo>
                  <a:lnTo>
                    <a:pt x="150" y="148"/>
                  </a:lnTo>
                  <a:lnTo>
                    <a:pt x="144" y="150"/>
                  </a:lnTo>
                  <a:lnTo>
                    <a:pt x="141" y="154"/>
                  </a:lnTo>
                  <a:lnTo>
                    <a:pt x="135" y="156"/>
                  </a:lnTo>
                  <a:lnTo>
                    <a:pt x="133" y="158"/>
                  </a:lnTo>
                  <a:lnTo>
                    <a:pt x="127" y="159"/>
                  </a:lnTo>
                  <a:lnTo>
                    <a:pt x="127" y="161"/>
                  </a:lnTo>
                  <a:lnTo>
                    <a:pt x="125" y="159"/>
                  </a:lnTo>
                  <a:lnTo>
                    <a:pt x="124" y="158"/>
                  </a:lnTo>
                  <a:lnTo>
                    <a:pt x="120" y="150"/>
                  </a:lnTo>
                  <a:lnTo>
                    <a:pt x="116" y="144"/>
                  </a:lnTo>
                  <a:lnTo>
                    <a:pt x="110" y="139"/>
                  </a:lnTo>
                  <a:lnTo>
                    <a:pt x="106" y="133"/>
                  </a:lnTo>
                  <a:lnTo>
                    <a:pt x="103" y="129"/>
                  </a:lnTo>
                  <a:lnTo>
                    <a:pt x="99" y="125"/>
                  </a:lnTo>
                  <a:lnTo>
                    <a:pt x="97" y="125"/>
                  </a:lnTo>
                  <a:lnTo>
                    <a:pt x="93" y="125"/>
                  </a:lnTo>
                  <a:lnTo>
                    <a:pt x="91" y="125"/>
                  </a:lnTo>
                  <a:lnTo>
                    <a:pt x="87" y="125"/>
                  </a:lnTo>
                  <a:lnTo>
                    <a:pt x="82" y="125"/>
                  </a:lnTo>
                  <a:lnTo>
                    <a:pt x="78" y="125"/>
                  </a:lnTo>
                  <a:lnTo>
                    <a:pt x="74" y="125"/>
                  </a:lnTo>
                  <a:lnTo>
                    <a:pt x="68" y="125"/>
                  </a:lnTo>
                  <a:lnTo>
                    <a:pt x="65" y="125"/>
                  </a:lnTo>
                  <a:lnTo>
                    <a:pt x="61" y="125"/>
                  </a:lnTo>
                  <a:lnTo>
                    <a:pt x="55" y="125"/>
                  </a:lnTo>
                  <a:lnTo>
                    <a:pt x="53" y="127"/>
                  </a:lnTo>
                  <a:lnTo>
                    <a:pt x="48" y="127"/>
                  </a:lnTo>
                  <a:lnTo>
                    <a:pt x="46" y="129"/>
                  </a:lnTo>
                  <a:lnTo>
                    <a:pt x="11" y="156"/>
                  </a:lnTo>
                  <a:lnTo>
                    <a:pt x="0" y="139"/>
                  </a:lnTo>
                  <a:lnTo>
                    <a:pt x="40" y="120"/>
                  </a:lnTo>
                  <a:close/>
                </a:path>
              </a:pathLst>
            </a:custGeom>
            <a:solidFill>
              <a:srgbClr val="FFCC00"/>
            </a:solidFill>
            <a:ln w="9525">
              <a:noFill/>
              <a:round/>
              <a:headEnd/>
              <a:tailEnd/>
            </a:ln>
          </p:spPr>
          <p:txBody>
            <a:bodyPr/>
            <a:lstStyle/>
            <a:p>
              <a:endParaRPr lang="fr-FR">
                <a:latin typeface="Calibri" pitchFamily="34" charset="0"/>
              </a:endParaRPr>
            </a:p>
          </p:txBody>
        </p:sp>
        <p:sp>
          <p:nvSpPr>
            <p:cNvPr id="17458" name="Freeform 26"/>
            <p:cNvSpPr>
              <a:spLocks/>
            </p:cNvSpPr>
            <p:nvPr/>
          </p:nvSpPr>
          <p:spPr bwMode="auto">
            <a:xfrm>
              <a:off x="4076693" y="2109774"/>
              <a:ext cx="309563" cy="161925"/>
            </a:xfrm>
            <a:custGeom>
              <a:avLst/>
              <a:gdLst>
                <a:gd name="T0" fmla="*/ 0 w 389"/>
                <a:gd name="T1" fmla="*/ 76 h 203"/>
                <a:gd name="T2" fmla="*/ 129 w 389"/>
                <a:gd name="T3" fmla="*/ 102 h 203"/>
                <a:gd name="T4" fmla="*/ 150 w 389"/>
                <a:gd name="T5" fmla="*/ 93 h 203"/>
                <a:gd name="T6" fmla="*/ 146 w 389"/>
                <a:gd name="T7" fmla="*/ 41 h 203"/>
                <a:gd name="T8" fmla="*/ 184 w 389"/>
                <a:gd name="T9" fmla="*/ 64 h 203"/>
                <a:gd name="T10" fmla="*/ 215 w 389"/>
                <a:gd name="T11" fmla="*/ 68 h 203"/>
                <a:gd name="T12" fmla="*/ 232 w 389"/>
                <a:gd name="T13" fmla="*/ 45 h 203"/>
                <a:gd name="T14" fmla="*/ 241 w 389"/>
                <a:gd name="T15" fmla="*/ 0 h 203"/>
                <a:gd name="T16" fmla="*/ 256 w 389"/>
                <a:gd name="T17" fmla="*/ 0 h 203"/>
                <a:gd name="T18" fmla="*/ 292 w 389"/>
                <a:gd name="T19" fmla="*/ 26 h 203"/>
                <a:gd name="T20" fmla="*/ 332 w 389"/>
                <a:gd name="T21" fmla="*/ 36 h 203"/>
                <a:gd name="T22" fmla="*/ 368 w 389"/>
                <a:gd name="T23" fmla="*/ 30 h 203"/>
                <a:gd name="T24" fmla="*/ 372 w 389"/>
                <a:gd name="T25" fmla="*/ 79 h 203"/>
                <a:gd name="T26" fmla="*/ 389 w 389"/>
                <a:gd name="T27" fmla="*/ 115 h 203"/>
                <a:gd name="T28" fmla="*/ 304 w 389"/>
                <a:gd name="T29" fmla="*/ 125 h 203"/>
                <a:gd name="T30" fmla="*/ 285 w 389"/>
                <a:gd name="T31" fmla="*/ 178 h 203"/>
                <a:gd name="T32" fmla="*/ 215 w 389"/>
                <a:gd name="T33" fmla="*/ 148 h 203"/>
                <a:gd name="T34" fmla="*/ 184 w 389"/>
                <a:gd name="T35" fmla="*/ 153 h 203"/>
                <a:gd name="T36" fmla="*/ 125 w 389"/>
                <a:gd name="T37" fmla="*/ 203 h 203"/>
                <a:gd name="T38" fmla="*/ 91 w 389"/>
                <a:gd name="T39" fmla="*/ 148 h 203"/>
                <a:gd name="T40" fmla="*/ 17 w 389"/>
                <a:gd name="T41" fmla="*/ 140 h 203"/>
                <a:gd name="T42" fmla="*/ 0 w 389"/>
                <a:gd name="T43" fmla="*/ 76 h 203"/>
                <a:gd name="T44" fmla="*/ 0 w 389"/>
                <a:gd name="T45" fmla="*/ 76 h 20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89"/>
                <a:gd name="T70" fmla="*/ 0 h 203"/>
                <a:gd name="T71" fmla="*/ 389 w 389"/>
                <a:gd name="T72" fmla="*/ 203 h 20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89" h="203">
                  <a:moveTo>
                    <a:pt x="0" y="76"/>
                  </a:moveTo>
                  <a:lnTo>
                    <a:pt x="129" y="102"/>
                  </a:lnTo>
                  <a:lnTo>
                    <a:pt x="150" y="93"/>
                  </a:lnTo>
                  <a:lnTo>
                    <a:pt x="146" y="41"/>
                  </a:lnTo>
                  <a:lnTo>
                    <a:pt x="184" y="64"/>
                  </a:lnTo>
                  <a:lnTo>
                    <a:pt x="215" y="68"/>
                  </a:lnTo>
                  <a:lnTo>
                    <a:pt x="232" y="45"/>
                  </a:lnTo>
                  <a:lnTo>
                    <a:pt x="241" y="0"/>
                  </a:lnTo>
                  <a:lnTo>
                    <a:pt x="256" y="0"/>
                  </a:lnTo>
                  <a:lnTo>
                    <a:pt x="292" y="26"/>
                  </a:lnTo>
                  <a:lnTo>
                    <a:pt x="332" y="36"/>
                  </a:lnTo>
                  <a:lnTo>
                    <a:pt x="368" y="30"/>
                  </a:lnTo>
                  <a:lnTo>
                    <a:pt x="372" y="79"/>
                  </a:lnTo>
                  <a:lnTo>
                    <a:pt x="389" y="115"/>
                  </a:lnTo>
                  <a:lnTo>
                    <a:pt x="304" y="125"/>
                  </a:lnTo>
                  <a:lnTo>
                    <a:pt x="285" y="178"/>
                  </a:lnTo>
                  <a:lnTo>
                    <a:pt x="215" y="148"/>
                  </a:lnTo>
                  <a:lnTo>
                    <a:pt x="184" y="153"/>
                  </a:lnTo>
                  <a:lnTo>
                    <a:pt x="125" y="203"/>
                  </a:lnTo>
                  <a:lnTo>
                    <a:pt x="91" y="148"/>
                  </a:lnTo>
                  <a:lnTo>
                    <a:pt x="17" y="140"/>
                  </a:lnTo>
                  <a:lnTo>
                    <a:pt x="0" y="76"/>
                  </a:lnTo>
                  <a:close/>
                </a:path>
              </a:pathLst>
            </a:custGeom>
            <a:solidFill>
              <a:srgbClr val="FF6600"/>
            </a:solidFill>
            <a:ln w="9525">
              <a:noFill/>
              <a:round/>
              <a:headEnd/>
              <a:tailEnd/>
            </a:ln>
          </p:spPr>
          <p:txBody>
            <a:bodyPr/>
            <a:lstStyle/>
            <a:p>
              <a:endParaRPr lang="fr-FR">
                <a:latin typeface="Calibri" pitchFamily="34" charset="0"/>
              </a:endParaRPr>
            </a:p>
          </p:txBody>
        </p:sp>
        <p:sp>
          <p:nvSpPr>
            <p:cNvPr id="17459" name="Freeform 27"/>
            <p:cNvSpPr>
              <a:spLocks/>
            </p:cNvSpPr>
            <p:nvPr/>
          </p:nvSpPr>
          <p:spPr bwMode="auto">
            <a:xfrm>
              <a:off x="3727442" y="2206611"/>
              <a:ext cx="187325" cy="85725"/>
            </a:xfrm>
            <a:custGeom>
              <a:avLst/>
              <a:gdLst>
                <a:gd name="T0" fmla="*/ 64 w 235"/>
                <a:gd name="T1" fmla="*/ 6 h 108"/>
                <a:gd name="T2" fmla="*/ 53 w 235"/>
                <a:gd name="T3" fmla="*/ 15 h 108"/>
                <a:gd name="T4" fmla="*/ 38 w 235"/>
                <a:gd name="T5" fmla="*/ 25 h 108"/>
                <a:gd name="T6" fmla="*/ 19 w 235"/>
                <a:gd name="T7" fmla="*/ 36 h 108"/>
                <a:gd name="T8" fmla="*/ 0 w 235"/>
                <a:gd name="T9" fmla="*/ 44 h 108"/>
                <a:gd name="T10" fmla="*/ 23 w 235"/>
                <a:gd name="T11" fmla="*/ 70 h 108"/>
                <a:gd name="T12" fmla="*/ 38 w 235"/>
                <a:gd name="T13" fmla="*/ 67 h 108"/>
                <a:gd name="T14" fmla="*/ 57 w 235"/>
                <a:gd name="T15" fmla="*/ 67 h 108"/>
                <a:gd name="T16" fmla="*/ 72 w 235"/>
                <a:gd name="T17" fmla="*/ 67 h 108"/>
                <a:gd name="T18" fmla="*/ 83 w 235"/>
                <a:gd name="T19" fmla="*/ 69 h 108"/>
                <a:gd name="T20" fmla="*/ 82 w 235"/>
                <a:gd name="T21" fmla="*/ 80 h 108"/>
                <a:gd name="T22" fmla="*/ 66 w 235"/>
                <a:gd name="T23" fmla="*/ 93 h 108"/>
                <a:gd name="T24" fmla="*/ 59 w 235"/>
                <a:gd name="T25" fmla="*/ 101 h 108"/>
                <a:gd name="T26" fmla="*/ 68 w 235"/>
                <a:gd name="T27" fmla="*/ 97 h 108"/>
                <a:gd name="T28" fmla="*/ 82 w 235"/>
                <a:gd name="T29" fmla="*/ 93 h 108"/>
                <a:gd name="T30" fmla="*/ 97 w 235"/>
                <a:gd name="T31" fmla="*/ 89 h 108"/>
                <a:gd name="T32" fmla="*/ 112 w 235"/>
                <a:gd name="T33" fmla="*/ 88 h 108"/>
                <a:gd name="T34" fmla="*/ 127 w 235"/>
                <a:gd name="T35" fmla="*/ 89 h 108"/>
                <a:gd name="T36" fmla="*/ 140 w 235"/>
                <a:gd name="T37" fmla="*/ 99 h 108"/>
                <a:gd name="T38" fmla="*/ 144 w 235"/>
                <a:gd name="T39" fmla="*/ 107 h 108"/>
                <a:gd name="T40" fmla="*/ 158 w 235"/>
                <a:gd name="T41" fmla="*/ 101 h 108"/>
                <a:gd name="T42" fmla="*/ 169 w 235"/>
                <a:gd name="T43" fmla="*/ 95 h 108"/>
                <a:gd name="T44" fmla="*/ 182 w 235"/>
                <a:gd name="T45" fmla="*/ 91 h 108"/>
                <a:gd name="T46" fmla="*/ 196 w 235"/>
                <a:gd name="T47" fmla="*/ 89 h 108"/>
                <a:gd name="T48" fmla="*/ 209 w 235"/>
                <a:gd name="T49" fmla="*/ 89 h 108"/>
                <a:gd name="T50" fmla="*/ 228 w 235"/>
                <a:gd name="T51" fmla="*/ 89 h 108"/>
                <a:gd name="T52" fmla="*/ 235 w 235"/>
                <a:gd name="T53" fmla="*/ 89 h 108"/>
                <a:gd name="T54" fmla="*/ 224 w 235"/>
                <a:gd name="T55" fmla="*/ 84 h 108"/>
                <a:gd name="T56" fmla="*/ 207 w 235"/>
                <a:gd name="T57" fmla="*/ 76 h 108"/>
                <a:gd name="T58" fmla="*/ 201 w 235"/>
                <a:gd name="T59" fmla="*/ 61 h 108"/>
                <a:gd name="T60" fmla="*/ 207 w 235"/>
                <a:gd name="T61" fmla="*/ 50 h 108"/>
                <a:gd name="T62" fmla="*/ 209 w 235"/>
                <a:gd name="T63" fmla="*/ 42 h 108"/>
                <a:gd name="T64" fmla="*/ 196 w 235"/>
                <a:gd name="T65" fmla="*/ 48 h 108"/>
                <a:gd name="T66" fmla="*/ 182 w 235"/>
                <a:gd name="T67" fmla="*/ 51 h 108"/>
                <a:gd name="T68" fmla="*/ 171 w 235"/>
                <a:gd name="T69" fmla="*/ 55 h 108"/>
                <a:gd name="T70" fmla="*/ 154 w 235"/>
                <a:gd name="T71" fmla="*/ 50 h 108"/>
                <a:gd name="T72" fmla="*/ 152 w 235"/>
                <a:gd name="T73" fmla="*/ 38 h 108"/>
                <a:gd name="T74" fmla="*/ 152 w 235"/>
                <a:gd name="T75" fmla="*/ 29 h 108"/>
                <a:gd name="T76" fmla="*/ 133 w 235"/>
                <a:gd name="T77" fmla="*/ 34 h 108"/>
                <a:gd name="T78" fmla="*/ 120 w 235"/>
                <a:gd name="T79" fmla="*/ 36 h 108"/>
                <a:gd name="T80" fmla="*/ 106 w 235"/>
                <a:gd name="T81" fmla="*/ 34 h 108"/>
                <a:gd name="T82" fmla="*/ 106 w 235"/>
                <a:gd name="T83" fmla="*/ 25 h 108"/>
                <a:gd name="T84" fmla="*/ 120 w 235"/>
                <a:gd name="T85" fmla="*/ 12 h 108"/>
                <a:gd name="T86" fmla="*/ 74 w 235"/>
                <a:gd name="T87" fmla="*/ 0 h 10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5"/>
                <a:gd name="T133" fmla="*/ 0 h 108"/>
                <a:gd name="T134" fmla="*/ 235 w 235"/>
                <a:gd name="T135" fmla="*/ 108 h 10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5" h="108">
                  <a:moveTo>
                    <a:pt x="74" y="0"/>
                  </a:moveTo>
                  <a:lnTo>
                    <a:pt x="70" y="0"/>
                  </a:lnTo>
                  <a:lnTo>
                    <a:pt x="64" y="6"/>
                  </a:lnTo>
                  <a:lnTo>
                    <a:pt x="61" y="8"/>
                  </a:lnTo>
                  <a:lnTo>
                    <a:pt x="57" y="12"/>
                  </a:lnTo>
                  <a:lnTo>
                    <a:pt x="53" y="15"/>
                  </a:lnTo>
                  <a:lnTo>
                    <a:pt x="49" y="19"/>
                  </a:lnTo>
                  <a:lnTo>
                    <a:pt x="44" y="21"/>
                  </a:lnTo>
                  <a:lnTo>
                    <a:pt x="38" y="25"/>
                  </a:lnTo>
                  <a:lnTo>
                    <a:pt x="32" y="29"/>
                  </a:lnTo>
                  <a:lnTo>
                    <a:pt x="26" y="32"/>
                  </a:lnTo>
                  <a:lnTo>
                    <a:pt x="19" y="36"/>
                  </a:lnTo>
                  <a:lnTo>
                    <a:pt x="13" y="38"/>
                  </a:lnTo>
                  <a:lnTo>
                    <a:pt x="6" y="42"/>
                  </a:lnTo>
                  <a:lnTo>
                    <a:pt x="0" y="44"/>
                  </a:lnTo>
                  <a:lnTo>
                    <a:pt x="57" y="50"/>
                  </a:lnTo>
                  <a:lnTo>
                    <a:pt x="19" y="70"/>
                  </a:lnTo>
                  <a:lnTo>
                    <a:pt x="23" y="70"/>
                  </a:lnTo>
                  <a:lnTo>
                    <a:pt x="28" y="69"/>
                  </a:lnTo>
                  <a:lnTo>
                    <a:pt x="32" y="69"/>
                  </a:lnTo>
                  <a:lnTo>
                    <a:pt x="38" y="67"/>
                  </a:lnTo>
                  <a:lnTo>
                    <a:pt x="44" y="67"/>
                  </a:lnTo>
                  <a:lnTo>
                    <a:pt x="51" y="67"/>
                  </a:lnTo>
                  <a:lnTo>
                    <a:pt x="57" y="67"/>
                  </a:lnTo>
                  <a:lnTo>
                    <a:pt x="63" y="65"/>
                  </a:lnTo>
                  <a:lnTo>
                    <a:pt x="66" y="65"/>
                  </a:lnTo>
                  <a:lnTo>
                    <a:pt x="72" y="67"/>
                  </a:lnTo>
                  <a:lnTo>
                    <a:pt x="76" y="67"/>
                  </a:lnTo>
                  <a:lnTo>
                    <a:pt x="80" y="67"/>
                  </a:lnTo>
                  <a:lnTo>
                    <a:pt x="83" y="69"/>
                  </a:lnTo>
                  <a:lnTo>
                    <a:pt x="85" y="70"/>
                  </a:lnTo>
                  <a:lnTo>
                    <a:pt x="83" y="74"/>
                  </a:lnTo>
                  <a:lnTo>
                    <a:pt x="82" y="80"/>
                  </a:lnTo>
                  <a:lnTo>
                    <a:pt x="78" y="84"/>
                  </a:lnTo>
                  <a:lnTo>
                    <a:pt x="74" y="89"/>
                  </a:lnTo>
                  <a:lnTo>
                    <a:pt x="66" y="93"/>
                  </a:lnTo>
                  <a:lnTo>
                    <a:pt x="63" y="97"/>
                  </a:lnTo>
                  <a:lnTo>
                    <a:pt x="61" y="99"/>
                  </a:lnTo>
                  <a:lnTo>
                    <a:pt x="59" y="101"/>
                  </a:lnTo>
                  <a:lnTo>
                    <a:pt x="61" y="99"/>
                  </a:lnTo>
                  <a:lnTo>
                    <a:pt x="66" y="99"/>
                  </a:lnTo>
                  <a:lnTo>
                    <a:pt x="68" y="97"/>
                  </a:lnTo>
                  <a:lnTo>
                    <a:pt x="72" y="95"/>
                  </a:lnTo>
                  <a:lnTo>
                    <a:pt x="78" y="95"/>
                  </a:lnTo>
                  <a:lnTo>
                    <a:pt x="82" y="93"/>
                  </a:lnTo>
                  <a:lnTo>
                    <a:pt x="87" y="93"/>
                  </a:lnTo>
                  <a:lnTo>
                    <a:pt x="91" y="91"/>
                  </a:lnTo>
                  <a:lnTo>
                    <a:pt x="97" y="89"/>
                  </a:lnTo>
                  <a:lnTo>
                    <a:pt x="102" y="89"/>
                  </a:lnTo>
                  <a:lnTo>
                    <a:pt x="106" y="89"/>
                  </a:lnTo>
                  <a:lnTo>
                    <a:pt x="112" y="88"/>
                  </a:lnTo>
                  <a:lnTo>
                    <a:pt x="116" y="88"/>
                  </a:lnTo>
                  <a:lnTo>
                    <a:pt x="120" y="89"/>
                  </a:lnTo>
                  <a:lnTo>
                    <a:pt x="127" y="89"/>
                  </a:lnTo>
                  <a:lnTo>
                    <a:pt x="133" y="93"/>
                  </a:lnTo>
                  <a:lnTo>
                    <a:pt x="137" y="95"/>
                  </a:lnTo>
                  <a:lnTo>
                    <a:pt x="140" y="99"/>
                  </a:lnTo>
                  <a:lnTo>
                    <a:pt x="142" y="107"/>
                  </a:lnTo>
                  <a:lnTo>
                    <a:pt x="142" y="108"/>
                  </a:lnTo>
                  <a:lnTo>
                    <a:pt x="144" y="107"/>
                  </a:lnTo>
                  <a:lnTo>
                    <a:pt x="146" y="107"/>
                  </a:lnTo>
                  <a:lnTo>
                    <a:pt x="150" y="103"/>
                  </a:lnTo>
                  <a:lnTo>
                    <a:pt x="158" y="101"/>
                  </a:lnTo>
                  <a:lnTo>
                    <a:pt x="161" y="99"/>
                  </a:lnTo>
                  <a:lnTo>
                    <a:pt x="165" y="97"/>
                  </a:lnTo>
                  <a:lnTo>
                    <a:pt x="169" y="95"/>
                  </a:lnTo>
                  <a:lnTo>
                    <a:pt x="175" y="93"/>
                  </a:lnTo>
                  <a:lnTo>
                    <a:pt x="177" y="93"/>
                  </a:lnTo>
                  <a:lnTo>
                    <a:pt x="182" y="91"/>
                  </a:lnTo>
                  <a:lnTo>
                    <a:pt x="186" y="91"/>
                  </a:lnTo>
                  <a:lnTo>
                    <a:pt x="192" y="91"/>
                  </a:lnTo>
                  <a:lnTo>
                    <a:pt x="196" y="89"/>
                  </a:lnTo>
                  <a:lnTo>
                    <a:pt x="199" y="89"/>
                  </a:lnTo>
                  <a:lnTo>
                    <a:pt x="203" y="89"/>
                  </a:lnTo>
                  <a:lnTo>
                    <a:pt x="209" y="89"/>
                  </a:lnTo>
                  <a:lnTo>
                    <a:pt x="215" y="89"/>
                  </a:lnTo>
                  <a:lnTo>
                    <a:pt x="222" y="89"/>
                  </a:lnTo>
                  <a:lnTo>
                    <a:pt x="228" y="89"/>
                  </a:lnTo>
                  <a:lnTo>
                    <a:pt x="232" y="89"/>
                  </a:lnTo>
                  <a:lnTo>
                    <a:pt x="234" y="89"/>
                  </a:lnTo>
                  <a:lnTo>
                    <a:pt x="235" y="89"/>
                  </a:lnTo>
                  <a:lnTo>
                    <a:pt x="234" y="88"/>
                  </a:lnTo>
                  <a:lnTo>
                    <a:pt x="230" y="86"/>
                  </a:lnTo>
                  <a:lnTo>
                    <a:pt x="224" y="84"/>
                  </a:lnTo>
                  <a:lnTo>
                    <a:pt x="218" y="82"/>
                  </a:lnTo>
                  <a:lnTo>
                    <a:pt x="211" y="78"/>
                  </a:lnTo>
                  <a:lnTo>
                    <a:pt x="207" y="76"/>
                  </a:lnTo>
                  <a:lnTo>
                    <a:pt x="203" y="70"/>
                  </a:lnTo>
                  <a:lnTo>
                    <a:pt x="201" y="67"/>
                  </a:lnTo>
                  <a:lnTo>
                    <a:pt x="201" y="61"/>
                  </a:lnTo>
                  <a:lnTo>
                    <a:pt x="203" y="57"/>
                  </a:lnTo>
                  <a:lnTo>
                    <a:pt x="205" y="53"/>
                  </a:lnTo>
                  <a:lnTo>
                    <a:pt x="207" y="50"/>
                  </a:lnTo>
                  <a:lnTo>
                    <a:pt x="209" y="42"/>
                  </a:lnTo>
                  <a:lnTo>
                    <a:pt x="211" y="42"/>
                  </a:lnTo>
                  <a:lnTo>
                    <a:pt x="209" y="42"/>
                  </a:lnTo>
                  <a:lnTo>
                    <a:pt x="205" y="44"/>
                  </a:lnTo>
                  <a:lnTo>
                    <a:pt x="199" y="46"/>
                  </a:lnTo>
                  <a:lnTo>
                    <a:pt x="196" y="48"/>
                  </a:lnTo>
                  <a:lnTo>
                    <a:pt x="192" y="50"/>
                  </a:lnTo>
                  <a:lnTo>
                    <a:pt x="188" y="51"/>
                  </a:lnTo>
                  <a:lnTo>
                    <a:pt x="182" y="51"/>
                  </a:lnTo>
                  <a:lnTo>
                    <a:pt x="178" y="53"/>
                  </a:lnTo>
                  <a:lnTo>
                    <a:pt x="175" y="55"/>
                  </a:lnTo>
                  <a:lnTo>
                    <a:pt x="171" y="55"/>
                  </a:lnTo>
                  <a:lnTo>
                    <a:pt x="163" y="55"/>
                  </a:lnTo>
                  <a:lnTo>
                    <a:pt x="158" y="53"/>
                  </a:lnTo>
                  <a:lnTo>
                    <a:pt x="154" y="50"/>
                  </a:lnTo>
                  <a:lnTo>
                    <a:pt x="154" y="46"/>
                  </a:lnTo>
                  <a:lnTo>
                    <a:pt x="152" y="40"/>
                  </a:lnTo>
                  <a:lnTo>
                    <a:pt x="152" y="38"/>
                  </a:lnTo>
                  <a:lnTo>
                    <a:pt x="154" y="31"/>
                  </a:lnTo>
                  <a:lnTo>
                    <a:pt x="154" y="29"/>
                  </a:lnTo>
                  <a:lnTo>
                    <a:pt x="152" y="29"/>
                  </a:lnTo>
                  <a:lnTo>
                    <a:pt x="148" y="31"/>
                  </a:lnTo>
                  <a:lnTo>
                    <a:pt x="140" y="32"/>
                  </a:lnTo>
                  <a:lnTo>
                    <a:pt x="133" y="34"/>
                  </a:lnTo>
                  <a:lnTo>
                    <a:pt x="129" y="34"/>
                  </a:lnTo>
                  <a:lnTo>
                    <a:pt x="123" y="34"/>
                  </a:lnTo>
                  <a:lnTo>
                    <a:pt x="120" y="36"/>
                  </a:lnTo>
                  <a:lnTo>
                    <a:pt x="118" y="36"/>
                  </a:lnTo>
                  <a:lnTo>
                    <a:pt x="110" y="36"/>
                  </a:lnTo>
                  <a:lnTo>
                    <a:pt x="106" y="34"/>
                  </a:lnTo>
                  <a:lnTo>
                    <a:pt x="104" y="32"/>
                  </a:lnTo>
                  <a:lnTo>
                    <a:pt x="106" y="29"/>
                  </a:lnTo>
                  <a:lnTo>
                    <a:pt x="106" y="25"/>
                  </a:lnTo>
                  <a:lnTo>
                    <a:pt x="110" y="21"/>
                  </a:lnTo>
                  <a:lnTo>
                    <a:pt x="116" y="13"/>
                  </a:lnTo>
                  <a:lnTo>
                    <a:pt x="120" y="12"/>
                  </a:lnTo>
                  <a:lnTo>
                    <a:pt x="83" y="17"/>
                  </a:lnTo>
                  <a:lnTo>
                    <a:pt x="74" y="0"/>
                  </a:lnTo>
                  <a:close/>
                </a:path>
              </a:pathLst>
            </a:custGeom>
            <a:solidFill>
              <a:srgbClr val="FFCC00"/>
            </a:solidFill>
            <a:ln w="9525">
              <a:noFill/>
              <a:round/>
              <a:headEnd/>
              <a:tailEnd/>
            </a:ln>
          </p:spPr>
          <p:txBody>
            <a:bodyPr/>
            <a:lstStyle/>
            <a:p>
              <a:endParaRPr lang="fr-FR">
                <a:latin typeface="Calibri" pitchFamily="34" charset="0"/>
              </a:endParaRPr>
            </a:p>
          </p:txBody>
        </p:sp>
        <p:sp>
          <p:nvSpPr>
            <p:cNvPr id="17460" name="Freeform 28"/>
            <p:cNvSpPr>
              <a:spLocks/>
            </p:cNvSpPr>
            <p:nvPr/>
          </p:nvSpPr>
          <p:spPr bwMode="auto">
            <a:xfrm>
              <a:off x="4029068" y="2536811"/>
              <a:ext cx="234950" cy="122238"/>
            </a:xfrm>
            <a:custGeom>
              <a:avLst/>
              <a:gdLst>
                <a:gd name="T0" fmla="*/ 0 w 294"/>
                <a:gd name="T1" fmla="*/ 91 h 154"/>
                <a:gd name="T2" fmla="*/ 13 w 294"/>
                <a:gd name="T3" fmla="*/ 71 h 154"/>
                <a:gd name="T4" fmla="*/ 104 w 294"/>
                <a:gd name="T5" fmla="*/ 46 h 154"/>
                <a:gd name="T6" fmla="*/ 55 w 294"/>
                <a:gd name="T7" fmla="*/ 29 h 154"/>
                <a:gd name="T8" fmla="*/ 57 w 294"/>
                <a:gd name="T9" fmla="*/ 29 h 154"/>
                <a:gd name="T10" fmla="*/ 61 w 294"/>
                <a:gd name="T11" fmla="*/ 29 h 154"/>
                <a:gd name="T12" fmla="*/ 65 w 294"/>
                <a:gd name="T13" fmla="*/ 31 h 154"/>
                <a:gd name="T14" fmla="*/ 68 w 294"/>
                <a:gd name="T15" fmla="*/ 31 h 154"/>
                <a:gd name="T16" fmla="*/ 74 w 294"/>
                <a:gd name="T17" fmla="*/ 31 h 154"/>
                <a:gd name="T18" fmla="*/ 80 w 294"/>
                <a:gd name="T19" fmla="*/ 31 h 154"/>
                <a:gd name="T20" fmla="*/ 87 w 294"/>
                <a:gd name="T21" fmla="*/ 31 h 154"/>
                <a:gd name="T22" fmla="*/ 93 w 294"/>
                <a:gd name="T23" fmla="*/ 31 h 154"/>
                <a:gd name="T24" fmla="*/ 99 w 294"/>
                <a:gd name="T25" fmla="*/ 31 h 154"/>
                <a:gd name="T26" fmla="*/ 104 w 294"/>
                <a:gd name="T27" fmla="*/ 31 h 154"/>
                <a:gd name="T28" fmla="*/ 112 w 294"/>
                <a:gd name="T29" fmla="*/ 31 h 154"/>
                <a:gd name="T30" fmla="*/ 118 w 294"/>
                <a:gd name="T31" fmla="*/ 29 h 154"/>
                <a:gd name="T32" fmla="*/ 123 w 294"/>
                <a:gd name="T33" fmla="*/ 29 h 154"/>
                <a:gd name="T34" fmla="*/ 127 w 294"/>
                <a:gd name="T35" fmla="*/ 29 h 154"/>
                <a:gd name="T36" fmla="*/ 133 w 294"/>
                <a:gd name="T37" fmla="*/ 27 h 154"/>
                <a:gd name="T38" fmla="*/ 139 w 294"/>
                <a:gd name="T39" fmla="*/ 23 h 154"/>
                <a:gd name="T40" fmla="*/ 146 w 294"/>
                <a:gd name="T41" fmla="*/ 19 h 154"/>
                <a:gd name="T42" fmla="*/ 152 w 294"/>
                <a:gd name="T43" fmla="*/ 15 h 154"/>
                <a:gd name="T44" fmla="*/ 156 w 294"/>
                <a:gd name="T45" fmla="*/ 10 h 154"/>
                <a:gd name="T46" fmla="*/ 160 w 294"/>
                <a:gd name="T47" fmla="*/ 6 h 154"/>
                <a:gd name="T48" fmla="*/ 161 w 294"/>
                <a:gd name="T49" fmla="*/ 2 h 154"/>
                <a:gd name="T50" fmla="*/ 163 w 294"/>
                <a:gd name="T51" fmla="*/ 0 h 154"/>
                <a:gd name="T52" fmla="*/ 165 w 294"/>
                <a:gd name="T53" fmla="*/ 0 h 154"/>
                <a:gd name="T54" fmla="*/ 165 w 294"/>
                <a:gd name="T55" fmla="*/ 0 h 154"/>
                <a:gd name="T56" fmla="*/ 165 w 294"/>
                <a:gd name="T57" fmla="*/ 4 h 154"/>
                <a:gd name="T58" fmla="*/ 169 w 294"/>
                <a:gd name="T59" fmla="*/ 8 h 154"/>
                <a:gd name="T60" fmla="*/ 173 w 294"/>
                <a:gd name="T61" fmla="*/ 14 h 154"/>
                <a:gd name="T62" fmla="*/ 177 w 294"/>
                <a:gd name="T63" fmla="*/ 19 h 154"/>
                <a:gd name="T64" fmla="*/ 182 w 294"/>
                <a:gd name="T65" fmla="*/ 23 h 154"/>
                <a:gd name="T66" fmla="*/ 188 w 294"/>
                <a:gd name="T67" fmla="*/ 29 h 154"/>
                <a:gd name="T68" fmla="*/ 196 w 294"/>
                <a:gd name="T69" fmla="*/ 33 h 154"/>
                <a:gd name="T70" fmla="*/ 203 w 294"/>
                <a:gd name="T71" fmla="*/ 34 h 154"/>
                <a:gd name="T72" fmla="*/ 209 w 294"/>
                <a:gd name="T73" fmla="*/ 36 h 154"/>
                <a:gd name="T74" fmla="*/ 217 w 294"/>
                <a:gd name="T75" fmla="*/ 38 h 154"/>
                <a:gd name="T76" fmla="*/ 224 w 294"/>
                <a:gd name="T77" fmla="*/ 40 h 154"/>
                <a:gd name="T78" fmla="*/ 230 w 294"/>
                <a:gd name="T79" fmla="*/ 42 h 154"/>
                <a:gd name="T80" fmla="*/ 234 w 294"/>
                <a:gd name="T81" fmla="*/ 44 h 154"/>
                <a:gd name="T82" fmla="*/ 236 w 294"/>
                <a:gd name="T83" fmla="*/ 46 h 154"/>
                <a:gd name="T84" fmla="*/ 237 w 294"/>
                <a:gd name="T85" fmla="*/ 46 h 154"/>
                <a:gd name="T86" fmla="*/ 294 w 294"/>
                <a:gd name="T87" fmla="*/ 105 h 154"/>
                <a:gd name="T88" fmla="*/ 230 w 294"/>
                <a:gd name="T89" fmla="*/ 137 h 154"/>
                <a:gd name="T90" fmla="*/ 23 w 294"/>
                <a:gd name="T91" fmla="*/ 154 h 154"/>
                <a:gd name="T92" fmla="*/ 8 w 294"/>
                <a:gd name="T93" fmla="*/ 135 h 154"/>
                <a:gd name="T94" fmla="*/ 76 w 294"/>
                <a:gd name="T95" fmla="*/ 105 h 154"/>
                <a:gd name="T96" fmla="*/ 0 w 294"/>
                <a:gd name="T97" fmla="*/ 91 h 154"/>
                <a:gd name="T98" fmla="*/ 0 w 294"/>
                <a:gd name="T99" fmla="*/ 91 h 15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4"/>
                <a:gd name="T151" fmla="*/ 0 h 154"/>
                <a:gd name="T152" fmla="*/ 294 w 294"/>
                <a:gd name="T153" fmla="*/ 154 h 15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4" h="154">
                  <a:moveTo>
                    <a:pt x="0" y="91"/>
                  </a:moveTo>
                  <a:lnTo>
                    <a:pt x="13" y="71"/>
                  </a:lnTo>
                  <a:lnTo>
                    <a:pt x="104" y="46"/>
                  </a:lnTo>
                  <a:lnTo>
                    <a:pt x="55" y="29"/>
                  </a:lnTo>
                  <a:lnTo>
                    <a:pt x="57" y="29"/>
                  </a:lnTo>
                  <a:lnTo>
                    <a:pt x="61" y="29"/>
                  </a:lnTo>
                  <a:lnTo>
                    <a:pt x="65" y="31"/>
                  </a:lnTo>
                  <a:lnTo>
                    <a:pt x="68" y="31"/>
                  </a:lnTo>
                  <a:lnTo>
                    <a:pt x="74" y="31"/>
                  </a:lnTo>
                  <a:lnTo>
                    <a:pt x="80" y="31"/>
                  </a:lnTo>
                  <a:lnTo>
                    <a:pt x="87" y="31"/>
                  </a:lnTo>
                  <a:lnTo>
                    <a:pt x="93" y="31"/>
                  </a:lnTo>
                  <a:lnTo>
                    <a:pt x="99" y="31"/>
                  </a:lnTo>
                  <a:lnTo>
                    <a:pt x="104" y="31"/>
                  </a:lnTo>
                  <a:lnTo>
                    <a:pt x="112" y="31"/>
                  </a:lnTo>
                  <a:lnTo>
                    <a:pt x="118" y="29"/>
                  </a:lnTo>
                  <a:lnTo>
                    <a:pt x="123" y="29"/>
                  </a:lnTo>
                  <a:lnTo>
                    <a:pt x="127" y="29"/>
                  </a:lnTo>
                  <a:lnTo>
                    <a:pt x="133" y="27"/>
                  </a:lnTo>
                  <a:lnTo>
                    <a:pt x="139" y="23"/>
                  </a:lnTo>
                  <a:lnTo>
                    <a:pt x="146" y="19"/>
                  </a:lnTo>
                  <a:lnTo>
                    <a:pt x="152" y="15"/>
                  </a:lnTo>
                  <a:lnTo>
                    <a:pt x="156" y="10"/>
                  </a:lnTo>
                  <a:lnTo>
                    <a:pt x="160" y="6"/>
                  </a:lnTo>
                  <a:lnTo>
                    <a:pt x="161" y="2"/>
                  </a:lnTo>
                  <a:lnTo>
                    <a:pt x="163" y="0"/>
                  </a:lnTo>
                  <a:lnTo>
                    <a:pt x="165" y="0"/>
                  </a:lnTo>
                  <a:lnTo>
                    <a:pt x="165" y="4"/>
                  </a:lnTo>
                  <a:lnTo>
                    <a:pt x="169" y="8"/>
                  </a:lnTo>
                  <a:lnTo>
                    <a:pt x="173" y="14"/>
                  </a:lnTo>
                  <a:lnTo>
                    <a:pt x="177" y="19"/>
                  </a:lnTo>
                  <a:lnTo>
                    <a:pt x="182" y="23"/>
                  </a:lnTo>
                  <a:lnTo>
                    <a:pt x="188" y="29"/>
                  </a:lnTo>
                  <a:lnTo>
                    <a:pt x="196" y="33"/>
                  </a:lnTo>
                  <a:lnTo>
                    <a:pt x="203" y="34"/>
                  </a:lnTo>
                  <a:lnTo>
                    <a:pt x="209" y="36"/>
                  </a:lnTo>
                  <a:lnTo>
                    <a:pt x="217" y="38"/>
                  </a:lnTo>
                  <a:lnTo>
                    <a:pt x="224" y="40"/>
                  </a:lnTo>
                  <a:lnTo>
                    <a:pt x="230" y="42"/>
                  </a:lnTo>
                  <a:lnTo>
                    <a:pt x="234" y="44"/>
                  </a:lnTo>
                  <a:lnTo>
                    <a:pt x="236" y="46"/>
                  </a:lnTo>
                  <a:lnTo>
                    <a:pt x="237" y="46"/>
                  </a:lnTo>
                  <a:lnTo>
                    <a:pt x="294" y="105"/>
                  </a:lnTo>
                  <a:lnTo>
                    <a:pt x="230" y="137"/>
                  </a:lnTo>
                  <a:lnTo>
                    <a:pt x="23" y="154"/>
                  </a:lnTo>
                  <a:lnTo>
                    <a:pt x="8" y="135"/>
                  </a:lnTo>
                  <a:lnTo>
                    <a:pt x="76" y="105"/>
                  </a:lnTo>
                  <a:lnTo>
                    <a:pt x="0" y="91"/>
                  </a:lnTo>
                  <a:close/>
                </a:path>
              </a:pathLst>
            </a:custGeom>
            <a:solidFill>
              <a:srgbClr val="993366"/>
            </a:solidFill>
            <a:ln w="9525">
              <a:noFill/>
              <a:round/>
              <a:headEnd/>
              <a:tailEnd/>
            </a:ln>
          </p:spPr>
          <p:txBody>
            <a:bodyPr/>
            <a:lstStyle/>
            <a:p>
              <a:endParaRPr lang="fr-FR">
                <a:latin typeface="Calibri" pitchFamily="34" charset="0"/>
              </a:endParaRPr>
            </a:p>
          </p:txBody>
        </p:sp>
        <p:sp>
          <p:nvSpPr>
            <p:cNvPr id="17461" name="Freeform 29"/>
            <p:cNvSpPr>
              <a:spLocks/>
            </p:cNvSpPr>
            <p:nvPr/>
          </p:nvSpPr>
          <p:spPr bwMode="auto">
            <a:xfrm>
              <a:off x="4067168" y="2392349"/>
              <a:ext cx="301625" cy="155575"/>
            </a:xfrm>
            <a:custGeom>
              <a:avLst/>
              <a:gdLst>
                <a:gd name="T0" fmla="*/ 46 w 380"/>
                <a:gd name="T1" fmla="*/ 116 h 196"/>
                <a:gd name="T2" fmla="*/ 61 w 380"/>
                <a:gd name="T3" fmla="*/ 110 h 196"/>
                <a:gd name="T4" fmla="*/ 76 w 380"/>
                <a:gd name="T5" fmla="*/ 99 h 196"/>
                <a:gd name="T6" fmla="*/ 92 w 380"/>
                <a:gd name="T7" fmla="*/ 83 h 196"/>
                <a:gd name="T8" fmla="*/ 99 w 380"/>
                <a:gd name="T9" fmla="*/ 57 h 196"/>
                <a:gd name="T10" fmla="*/ 101 w 380"/>
                <a:gd name="T11" fmla="*/ 28 h 196"/>
                <a:gd name="T12" fmla="*/ 99 w 380"/>
                <a:gd name="T13" fmla="*/ 4 h 196"/>
                <a:gd name="T14" fmla="*/ 107 w 380"/>
                <a:gd name="T15" fmla="*/ 7 h 196"/>
                <a:gd name="T16" fmla="*/ 124 w 380"/>
                <a:gd name="T17" fmla="*/ 28 h 196"/>
                <a:gd name="T18" fmla="*/ 149 w 380"/>
                <a:gd name="T19" fmla="*/ 47 h 196"/>
                <a:gd name="T20" fmla="*/ 175 w 380"/>
                <a:gd name="T21" fmla="*/ 55 h 196"/>
                <a:gd name="T22" fmla="*/ 196 w 380"/>
                <a:gd name="T23" fmla="*/ 47 h 196"/>
                <a:gd name="T24" fmla="*/ 213 w 380"/>
                <a:gd name="T25" fmla="*/ 32 h 196"/>
                <a:gd name="T26" fmla="*/ 227 w 380"/>
                <a:gd name="T27" fmla="*/ 17 h 196"/>
                <a:gd name="T28" fmla="*/ 230 w 380"/>
                <a:gd name="T29" fmla="*/ 17 h 196"/>
                <a:gd name="T30" fmla="*/ 232 w 380"/>
                <a:gd name="T31" fmla="*/ 32 h 196"/>
                <a:gd name="T32" fmla="*/ 242 w 380"/>
                <a:gd name="T33" fmla="*/ 49 h 196"/>
                <a:gd name="T34" fmla="*/ 259 w 380"/>
                <a:gd name="T35" fmla="*/ 59 h 196"/>
                <a:gd name="T36" fmla="*/ 276 w 380"/>
                <a:gd name="T37" fmla="*/ 63 h 196"/>
                <a:gd name="T38" fmla="*/ 293 w 380"/>
                <a:gd name="T39" fmla="*/ 63 h 196"/>
                <a:gd name="T40" fmla="*/ 310 w 380"/>
                <a:gd name="T41" fmla="*/ 63 h 196"/>
                <a:gd name="T42" fmla="*/ 306 w 380"/>
                <a:gd name="T43" fmla="*/ 76 h 196"/>
                <a:gd name="T44" fmla="*/ 312 w 380"/>
                <a:gd name="T45" fmla="*/ 93 h 196"/>
                <a:gd name="T46" fmla="*/ 327 w 380"/>
                <a:gd name="T47" fmla="*/ 108 h 196"/>
                <a:gd name="T48" fmla="*/ 346 w 380"/>
                <a:gd name="T49" fmla="*/ 121 h 196"/>
                <a:gd name="T50" fmla="*/ 365 w 380"/>
                <a:gd name="T51" fmla="*/ 133 h 196"/>
                <a:gd name="T52" fmla="*/ 380 w 380"/>
                <a:gd name="T53" fmla="*/ 140 h 196"/>
                <a:gd name="T54" fmla="*/ 369 w 380"/>
                <a:gd name="T55" fmla="*/ 140 h 196"/>
                <a:gd name="T56" fmla="*/ 342 w 380"/>
                <a:gd name="T57" fmla="*/ 140 h 196"/>
                <a:gd name="T58" fmla="*/ 314 w 380"/>
                <a:gd name="T59" fmla="*/ 144 h 196"/>
                <a:gd name="T60" fmla="*/ 297 w 380"/>
                <a:gd name="T61" fmla="*/ 152 h 196"/>
                <a:gd name="T62" fmla="*/ 284 w 380"/>
                <a:gd name="T63" fmla="*/ 178 h 196"/>
                <a:gd name="T64" fmla="*/ 278 w 380"/>
                <a:gd name="T65" fmla="*/ 196 h 196"/>
                <a:gd name="T66" fmla="*/ 270 w 380"/>
                <a:gd name="T67" fmla="*/ 177 h 196"/>
                <a:gd name="T68" fmla="*/ 255 w 380"/>
                <a:gd name="T69" fmla="*/ 156 h 196"/>
                <a:gd name="T70" fmla="*/ 228 w 380"/>
                <a:gd name="T71" fmla="*/ 165 h 196"/>
                <a:gd name="T72" fmla="*/ 209 w 380"/>
                <a:gd name="T73" fmla="*/ 178 h 196"/>
                <a:gd name="T74" fmla="*/ 200 w 380"/>
                <a:gd name="T75" fmla="*/ 159 h 196"/>
                <a:gd name="T76" fmla="*/ 183 w 380"/>
                <a:gd name="T77" fmla="*/ 140 h 196"/>
                <a:gd name="T78" fmla="*/ 168 w 380"/>
                <a:gd name="T79" fmla="*/ 140 h 196"/>
                <a:gd name="T80" fmla="*/ 149 w 380"/>
                <a:gd name="T81" fmla="*/ 150 h 196"/>
                <a:gd name="T82" fmla="*/ 132 w 380"/>
                <a:gd name="T83" fmla="*/ 158 h 196"/>
                <a:gd name="T84" fmla="*/ 122 w 380"/>
                <a:gd name="T85" fmla="*/ 158 h 196"/>
                <a:gd name="T86" fmla="*/ 107 w 380"/>
                <a:gd name="T87" fmla="*/ 133 h 196"/>
                <a:gd name="T88" fmla="*/ 94 w 380"/>
                <a:gd name="T89" fmla="*/ 125 h 196"/>
                <a:gd name="T90" fmla="*/ 78 w 380"/>
                <a:gd name="T91" fmla="*/ 125 h 196"/>
                <a:gd name="T92" fmla="*/ 61 w 380"/>
                <a:gd name="T93" fmla="*/ 125 h 196"/>
                <a:gd name="T94" fmla="*/ 46 w 380"/>
                <a:gd name="T95" fmla="*/ 129 h 196"/>
                <a:gd name="T96" fmla="*/ 38 w 380"/>
                <a:gd name="T97" fmla="*/ 120 h 19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0"/>
                <a:gd name="T148" fmla="*/ 0 h 196"/>
                <a:gd name="T149" fmla="*/ 380 w 380"/>
                <a:gd name="T150" fmla="*/ 196 h 19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0" h="196">
                  <a:moveTo>
                    <a:pt x="38" y="120"/>
                  </a:moveTo>
                  <a:lnTo>
                    <a:pt x="38" y="120"/>
                  </a:lnTo>
                  <a:lnTo>
                    <a:pt x="44" y="118"/>
                  </a:lnTo>
                  <a:lnTo>
                    <a:pt x="46" y="116"/>
                  </a:lnTo>
                  <a:lnTo>
                    <a:pt x="50" y="116"/>
                  </a:lnTo>
                  <a:lnTo>
                    <a:pt x="54" y="114"/>
                  </a:lnTo>
                  <a:lnTo>
                    <a:pt x="57" y="112"/>
                  </a:lnTo>
                  <a:lnTo>
                    <a:pt x="61" y="110"/>
                  </a:lnTo>
                  <a:lnTo>
                    <a:pt x="65" y="108"/>
                  </a:lnTo>
                  <a:lnTo>
                    <a:pt x="69" y="106"/>
                  </a:lnTo>
                  <a:lnTo>
                    <a:pt x="75" y="102"/>
                  </a:lnTo>
                  <a:lnTo>
                    <a:pt x="76" y="99"/>
                  </a:lnTo>
                  <a:lnTo>
                    <a:pt x="82" y="97"/>
                  </a:lnTo>
                  <a:lnTo>
                    <a:pt x="86" y="91"/>
                  </a:lnTo>
                  <a:lnTo>
                    <a:pt x="90" y="89"/>
                  </a:lnTo>
                  <a:lnTo>
                    <a:pt x="92" y="83"/>
                  </a:lnTo>
                  <a:lnTo>
                    <a:pt x="95" y="78"/>
                  </a:lnTo>
                  <a:lnTo>
                    <a:pt x="97" y="70"/>
                  </a:lnTo>
                  <a:lnTo>
                    <a:pt x="99" y="64"/>
                  </a:lnTo>
                  <a:lnTo>
                    <a:pt x="99" y="57"/>
                  </a:lnTo>
                  <a:lnTo>
                    <a:pt x="101" y="49"/>
                  </a:lnTo>
                  <a:lnTo>
                    <a:pt x="101" y="42"/>
                  </a:lnTo>
                  <a:lnTo>
                    <a:pt x="101" y="34"/>
                  </a:lnTo>
                  <a:lnTo>
                    <a:pt x="101" y="28"/>
                  </a:lnTo>
                  <a:lnTo>
                    <a:pt x="101" y="21"/>
                  </a:lnTo>
                  <a:lnTo>
                    <a:pt x="101" y="15"/>
                  </a:lnTo>
                  <a:lnTo>
                    <a:pt x="101" y="9"/>
                  </a:lnTo>
                  <a:lnTo>
                    <a:pt x="99" y="4"/>
                  </a:lnTo>
                  <a:lnTo>
                    <a:pt x="99" y="2"/>
                  </a:lnTo>
                  <a:lnTo>
                    <a:pt x="99" y="0"/>
                  </a:lnTo>
                  <a:lnTo>
                    <a:pt x="101" y="2"/>
                  </a:lnTo>
                  <a:lnTo>
                    <a:pt x="107" y="7"/>
                  </a:lnTo>
                  <a:lnTo>
                    <a:pt x="109" y="11"/>
                  </a:lnTo>
                  <a:lnTo>
                    <a:pt x="114" y="17"/>
                  </a:lnTo>
                  <a:lnTo>
                    <a:pt x="118" y="21"/>
                  </a:lnTo>
                  <a:lnTo>
                    <a:pt x="124" y="28"/>
                  </a:lnTo>
                  <a:lnTo>
                    <a:pt x="130" y="32"/>
                  </a:lnTo>
                  <a:lnTo>
                    <a:pt x="135" y="38"/>
                  </a:lnTo>
                  <a:lnTo>
                    <a:pt x="143" y="42"/>
                  </a:lnTo>
                  <a:lnTo>
                    <a:pt x="149" y="47"/>
                  </a:lnTo>
                  <a:lnTo>
                    <a:pt x="156" y="49"/>
                  </a:lnTo>
                  <a:lnTo>
                    <a:pt x="162" y="53"/>
                  </a:lnTo>
                  <a:lnTo>
                    <a:pt x="168" y="55"/>
                  </a:lnTo>
                  <a:lnTo>
                    <a:pt x="175" y="55"/>
                  </a:lnTo>
                  <a:lnTo>
                    <a:pt x="179" y="55"/>
                  </a:lnTo>
                  <a:lnTo>
                    <a:pt x="185" y="53"/>
                  </a:lnTo>
                  <a:lnTo>
                    <a:pt x="190" y="49"/>
                  </a:lnTo>
                  <a:lnTo>
                    <a:pt x="196" y="47"/>
                  </a:lnTo>
                  <a:lnTo>
                    <a:pt x="200" y="44"/>
                  </a:lnTo>
                  <a:lnTo>
                    <a:pt x="206" y="40"/>
                  </a:lnTo>
                  <a:lnTo>
                    <a:pt x="209" y="36"/>
                  </a:lnTo>
                  <a:lnTo>
                    <a:pt x="213" y="32"/>
                  </a:lnTo>
                  <a:lnTo>
                    <a:pt x="217" y="28"/>
                  </a:lnTo>
                  <a:lnTo>
                    <a:pt x="221" y="23"/>
                  </a:lnTo>
                  <a:lnTo>
                    <a:pt x="223" y="19"/>
                  </a:lnTo>
                  <a:lnTo>
                    <a:pt x="227" y="17"/>
                  </a:lnTo>
                  <a:lnTo>
                    <a:pt x="228" y="11"/>
                  </a:lnTo>
                  <a:lnTo>
                    <a:pt x="230" y="9"/>
                  </a:lnTo>
                  <a:lnTo>
                    <a:pt x="230" y="11"/>
                  </a:lnTo>
                  <a:lnTo>
                    <a:pt x="230" y="17"/>
                  </a:lnTo>
                  <a:lnTo>
                    <a:pt x="230" y="19"/>
                  </a:lnTo>
                  <a:lnTo>
                    <a:pt x="230" y="25"/>
                  </a:lnTo>
                  <a:lnTo>
                    <a:pt x="232" y="28"/>
                  </a:lnTo>
                  <a:lnTo>
                    <a:pt x="232" y="32"/>
                  </a:lnTo>
                  <a:lnTo>
                    <a:pt x="234" y="36"/>
                  </a:lnTo>
                  <a:lnTo>
                    <a:pt x="236" y="42"/>
                  </a:lnTo>
                  <a:lnTo>
                    <a:pt x="238" y="45"/>
                  </a:lnTo>
                  <a:lnTo>
                    <a:pt x="242" y="49"/>
                  </a:lnTo>
                  <a:lnTo>
                    <a:pt x="244" y="51"/>
                  </a:lnTo>
                  <a:lnTo>
                    <a:pt x="249" y="55"/>
                  </a:lnTo>
                  <a:lnTo>
                    <a:pt x="253" y="57"/>
                  </a:lnTo>
                  <a:lnTo>
                    <a:pt x="259" y="59"/>
                  </a:lnTo>
                  <a:lnTo>
                    <a:pt x="263" y="59"/>
                  </a:lnTo>
                  <a:lnTo>
                    <a:pt x="266" y="61"/>
                  </a:lnTo>
                  <a:lnTo>
                    <a:pt x="272" y="61"/>
                  </a:lnTo>
                  <a:lnTo>
                    <a:pt x="276" y="63"/>
                  </a:lnTo>
                  <a:lnTo>
                    <a:pt x="282" y="63"/>
                  </a:lnTo>
                  <a:lnTo>
                    <a:pt x="285" y="63"/>
                  </a:lnTo>
                  <a:lnTo>
                    <a:pt x="289" y="63"/>
                  </a:lnTo>
                  <a:lnTo>
                    <a:pt x="293" y="63"/>
                  </a:lnTo>
                  <a:lnTo>
                    <a:pt x="301" y="63"/>
                  </a:lnTo>
                  <a:lnTo>
                    <a:pt x="304" y="63"/>
                  </a:lnTo>
                  <a:lnTo>
                    <a:pt x="308" y="63"/>
                  </a:lnTo>
                  <a:lnTo>
                    <a:pt x="310" y="63"/>
                  </a:lnTo>
                  <a:lnTo>
                    <a:pt x="308" y="63"/>
                  </a:lnTo>
                  <a:lnTo>
                    <a:pt x="306" y="66"/>
                  </a:lnTo>
                  <a:lnTo>
                    <a:pt x="306" y="70"/>
                  </a:lnTo>
                  <a:lnTo>
                    <a:pt x="306" y="76"/>
                  </a:lnTo>
                  <a:lnTo>
                    <a:pt x="306" y="80"/>
                  </a:lnTo>
                  <a:lnTo>
                    <a:pt x="308" y="87"/>
                  </a:lnTo>
                  <a:lnTo>
                    <a:pt x="310" y="89"/>
                  </a:lnTo>
                  <a:lnTo>
                    <a:pt x="312" y="93"/>
                  </a:lnTo>
                  <a:lnTo>
                    <a:pt x="316" y="97"/>
                  </a:lnTo>
                  <a:lnTo>
                    <a:pt x="320" y="101"/>
                  </a:lnTo>
                  <a:lnTo>
                    <a:pt x="323" y="104"/>
                  </a:lnTo>
                  <a:lnTo>
                    <a:pt x="327" y="108"/>
                  </a:lnTo>
                  <a:lnTo>
                    <a:pt x="331" y="112"/>
                  </a:lnTo>
                  <a:lnTo>
                    <a:pt x="337" y="116"/>
                  </a:lnTo>
                  <a:lnTo>
                    <a:pt x="341" y="118"/>
                  </a:lnTo>
                  <a:lnTo>
                    <a:pt x="346" y="121"/>
                  </a:lnTo>
                  <a:lnTo>
                    <a:pt x="352" y="123"/>
                  </a:lnTo>
                  <a:lnTo>
                    <a:pt x="358" y="127"/>
                  </a:lnTo>
                  <a:lnTo>
                    <a:pt x="361" y="129"/>
                  </a:lnTo>
                  <a:lnTo>
                    <a:pt x="365" y="133"/>
                  </a:lnTo>
                  <a:lnTo>
                    <a:pt x="369" y="135"/>
                  </a:lnTo>
                  <a:lnTo>
                    <a:pt x="373" y="137"/>
                  </a:lnTo>
                  <a:lnTo>
                    <a:pt x="379" y="139"/>
                  </a:lnTo>
                  <a:lnTo>
                    <a:pt x="380" y="140"/>
                  </a:lnTo>
                  <a:lnTo>
                    <a:pt x="379" y="140"/>
                  </a:lnTo>
                  <a:lnTo>
                    <a:pt x="377" y="140"/>
                  </a:lnTo>
                  <a:lnTo>
                    <a:pt x="373" y="140"/>
                  </a:lnTo>
                  <a:lnTo>
                    <a:pt x="369" y="140"/>
                  </a:lnTo>
                  <a:lnTo>
                    <a:pt x="361" y="140"/>
                  </a:lnTo>
                  <a:lnTo>
                    <a:pt x="356" y="140"/>
                  </a:lnTo>
                  <a:lnTo>
                    <a:pt x="348" y="140"/>
                  </a:lnTo>
                  <a:lnTo>
                    <a:pt x="342" y="140"/>
                  </a:lnTo>
                  <a:lnTo>
                    <a:pt x="333" y="140"/>
                  </a:lnTo>
                  <a:lnTo>
                    <a:pt x="327" y="140"/>
                  </a:lnTo>
                  <a:lnTo>
                    <a:pt x="320" y="142"/>
                  </a:lnTo>
                  <a:lnTo>
                    <a:pt x="314" y="144"/>
                  </a:lnTo>
                  <a:lnTo>
                    <a:pt x="306" y="144"/>
                  </a:lnTo>
                  <a:lnTo>
                    <a:pt x="304" y="146"/>
                  </a:lnTo>
                  <a:lnTo>
                    <a:pt x="299" y="150"/>
                  </a:lnTo>
                  <a:lnTo>
                    <a:pt x="297" y="152"/>
                  </a:lnTo>
                  <a:lnTo>
                    <a:pt x="293" y="158"/>
                  </a:lnTo>
                  <a:lnTo>
                    <a:pt x="289" y="163"/>
                  </a:lnTo>
                  <a:lnTo>
                    <a:pt x="287" y="171"/>
                  </a:lnTo>
                  <a:lnTo>
                    <a:pt x="284" y="178"/>
                  </a:lnTo>
                  <a:lnTo>
                    <a:pt x="282" y="184"/>
                  </a:lnTo>
                  <a:lnTo>
                    <a:pt x="280" y="192"/>
                  </a:lnTo>
                  <a:lnTo>
                    <a:pt x="278" y="194"/>
                  </a:lnTo>
                  <a:lnTo>
                    <a:pt x="278" y="196"/>
                  </a:lnTo>
                  <a:lnTo>
                    <a:pt x="276" y="194"/>
                  </a:lnTo>
                  <a:lnTo>
                    <a:pt x="276" y="190"/>
                  </a:lnTo>
                  <a:lnTo>
                    <a:pt x="272" y="184"/>
                  </a:lnTo>
                  <a:lnTo>
                    <a:pt x="270" y="177"/>
                  </a:lnTo>
                  <a:lnTo>
                    <a:pt x="266" y="171"/>
                  </a:lnTo>
                  <a:lnTo>
                    <a:pt x="263" y="163"/>
                  </a:lnTo>
                  <a:lnTo>
                    <a:pt x="259" y="158"/>
                  </a:lnTo>
                  <a:lnTo>
                    <a:pt x="255" y="156"/>
                  </a:lnTo>
                  <a:lnTo>
                    <a:pt x="249" y="156"/>
                  </a:lnTo>
                  <a:lnTo>
                    <a:pt x="244" y="158"/>
                  </a:lnTo>
                  <a:lnTo>
                    <a:pt x="236" y="161"/>
                  </a:lnTo>
                  <a:lnTo>
                    <a:pt x="228" y="165"/>
                  </a:lnTo>
                  <a:lnTo>
                    <a:pt x="219" y="169"/>
                  </a:lnTo>
                  <a:lnTo>
                    <a:pt x="213" y="175"/>
                  </a:lnTo>
                  <a:lnTo>
                    <a:pt x="209" y="177"/>
                  </a:lnTo>
                  <a:lnTo>
                    <a:pt x="209" y="178"/>
                  </a:lnTo>
                  <a:lnTo>
                    <a:pt x="208" y="177"/>
                  </a:lnTo>
                  <a:lnTo>
                    <a:pt x="206" y="173"/>
                  </a:lnTo>
                  <a:lnTo>
                    <a:pt x="202" y="165"/>
                  </a:lnTo>
                  <a:lnTo>
                    <a:pt x="200" y="159"/>
                  </a:lnTo>
                  <a:lnTo>
                    <a:pt x="196" y="152"/>
                  </a:lnTo>
                  <a:lnTo>
                    <a:pt x="190" y="146"/>
                  </a:lnTo>
                  <a:lnTo>
                    <a:pt x="187" y="142"/>
                  </a:lnTo>
                  <a:lnTo>
                    <a:pt x="183" y="140"/>
                  </a:lnTo>
                  <a:lnTo>
                    <a:pt x="179" y="139"/>
                  </a:lnTo>
                  <a:lnTo>
                    <a:pt x="175" y="140"/>
                  </a:lnTo>
                  <a:lnTo>
                    <a:pt x="171" y="140"/>
                  </a:lnTo>
                  <a:lnTo>
                    <a:pt x="168" y="140"/>
                  </a:lnTo>
                  <a:lnTo>
                    <a:pt x="162" y="142"/>
                  </a:lnTo>
                  <a:lnTo>
                    <a:pt x="158" y="144"/>
                  </a:lnTo>
                  <a:lnTo>
                    <a:pt x="154" y="146"/>
                  </a:lnTo>
                  <a:lnTo>
                    <a:pt x="149" y="150"/>
                  </a:lnTo>
                  <a:lnTo>
                    <a:pt x="145" y="150"/>
                  </a:lnTo>
                  <a:lnTo>
                    <a:pt x="139" y="154"/>
                  </a:lnTo>
                  <a:lnTo>
                    <a:pt x="135" y="156"/>
                  </a:lnTo>
                  <a:lnTo>
                    <a:pt x="132" y="158"/>
                  </a:lnTo>
                  <a:lnTo>
                    <a:pt x="128" y="159"/>
                  </a:lnTo>
                  <a:lnTo>
                    <a:pt x="126" y="161"/>
                  </a:lnTo>
                  <a:lnTo>
                    <a:pt x="124" y="159"/>
                  </a:lnTo>
                  <a:lnTo>
                    <a:pt x="122" y="158"/>
                  </a:lnTo>
                  <a:lnTo>
                    <a:pt x="118" y="150"/>
                  </a:lnTo>
                  <a:lnTo>
                    <a:pt x="114" y="146"/>
                  </a:lnTo>
                  <a:lnTo>
                    <a:pt x="111" y="139"/>
                  </a:lnTo>
                  <a:lnTo>
                    <a:pt x="107" y="133"/>
                  </a:lnTo>
                  <a:lnTo>
                    <a:pt x="103" y="129"/>
                  </a:lnTo>
                  <a:lnTo>
                    <a:pt x="99" y="125"/>
                  </a:lnTo>
                  <a:lnTo>
                    <a:pt x="97" y="125"/>
                  </a:lnTo>
                  <a:lnTo>
                    <a:pt x="94" y="125"/>
                  </a:lnTo>
                  <a:lnTo>
                    <a:pt x="92" y="125"/>
                  </a:lnTo>
                  <a:lnTo>
                    <a:pt x="88" y="125"/>
                  </a:lnTo>
                  <a:lnTo>
                    <a:pt x="82" y="125"/>
                  </a:lnTo>
                  <a:lnTo>
                    <a:pt x="78" y="125"/>
                  </a:lnTo>
                  <a:lnTo>
                    <a:pt x="75" y="125"/>
                  </a:lnTo>
                  <a:lnTo>
                    <a:pt x="69" y="125"/>
                  </a:lnTo>
                  <a:lnTo>
                    <a:pt x="65" y="125"/>
                  </a:lnTo>
                  <a:lnTo>
                    <a:pt x="61" y="125"/>
                  </a:lnTo>
                  <a:lnTo>
                    <a:pt x="56" y="125"/>
                  </a:lnTo>
                  <a:lnTo>
                    <a:pt x="54" y="127"/>
                  </a:lnTo>
                  <a:lnTo>
                    <a:pt x="48" y="127"/>
                  </a:lnTo>
                  <a:lnTo>
                    <a:pt x="46" y="129"/>
                  </a:lnTo>
                  <a:lnTo>
                    <a:pt x="12" y="156"/>
                  </a:lnTo>
                  <a:lnTo>
                    <a:pt x="0" y="140"/>
                  </a:lnTo>
                  <a:lnTo>
                    <a:pt x="38" y="120"/>
                  </a:lnTo>
                  <a:close/>
                </a:path>
              </a:pathLst>
            </a:custGeom>
            <a:solidFill>
              <a:srgbClr val="993366"/>
            </a:solidFill>
            <a:ln w="9525">
              <a:noFill/>
              <a:round/>
              <a:headEnd/>
              <a:tailEnd/>
            </a:ln>
          </p:spPr>
          <p:txBody>
            <a:bodyPr/>
            <a:lstStyle/>
            <a:p>
              <a:endParaRPr lang="fr-FR">
                <a:latin typeface="Calibri" pitchFamily="34" charset="0"/>
              </a:endParaRPr>
            </a:p>
          </p:txBody>
        </p:sp>
        <p:sp>
          <p:nvSpPr>
            <p:cNvPr id="17462" name="Freeform 30"/>
            <p:cNvSpPr>
              <a:spLocks/>
            </p:cNvSpPr>
            <p:nvPr/>
          </p:nvSpPr>
          <p:spPr bwMode="auto">
            <a:xfrm>
              <a:off x="3663942" y="2266936"/>
              <a:ext cx="303213" cy="158750"/>
            </a:xfrm>
            <a:custGeom>
              <a:avLst/>
              <a:gdLst>
                <a:gd name="T0" fmla="*/ 331 w 382"/>
                <a:gd name="T1" fmla="*/ 118 h 200"/>
                <a:gd name="T2" fmla="*/ 310 w 382"/>
                <a:gd name="T3" fmla="*/ 107 h 200"/>
                <a:gd name="T4" fmla="*/ 295 w 382"/>
                <a:gd name="T5" fmla="*/ 93 h 200"/>
                <a:gd name="T6" fmla="*/ 283 w 382"/>
                <a:gd name="T7" fmla="*/ 72 h 200"/>
                <a:gd name="T8" fmla="*/ 279 w 382"/>
                <a:gd name="T9" fmla="*/ 44 h 200"/>
                <a:gd name="T10" fmla="*/ 279 w 382"/>
                <a:gd name="T11" fmla="*/ 15 h 200"/>
                <a:gd name="T12" fmla="*/ 281 w 382"/>
                <a:gd name="T13" fmla="*/ 0 h 200"/>
                <a:gd name="T14" fmla="*/ 270 w 382"/>
                <a:gd name="T15" fmla="*/ 13 h 200"/>
                <a:gd name="T16" fmla="*/ 249 w 382"/>
                <a:gd name="T17" fmla="*/ 34 h 200"/>
                <a:gd name="T18" fmla="*/ 226 w 382"/>
                <a:gd name="T19" fmla="*/ 51 h 200"/>
                <a:gd name="T20" fmla="*/ 202 w 382"/>
                <a:gd name="T21" fmla="*/ 55 h 200"/>
                <a:gd name="T22" fmla="*/ 181 w 382"/>
                <a:gd name="T23" fmla="*/ 44 h 200"/>
                <a:gd name="T24" fmla="*/ 164 w 382"/>
                <a:gd name="T25" fmla="*/ 29 h 200"/>
                <a:gd name="T26" fmla="*/ 152 w 382"/>
                <a:gd name="T27" fmla="*/ 13 h 200"/>
                <a:gd name="T28" fmla="*/ 150 w 382"/>
                <a:gd name="T29" fmla="*/ 21 h 200"/>
                <a:gd name="T30" fmla="*/ 145 w 382"/>
                <a:gd name="T31" fmla="*/ 38 h 200"/>
                <a:gd name="T32" fmla="*/ 137 w 382"/>
                <a:gd name="T33" fmla="*/ 53 h 200"/>
                <a:gd name="T34" fmla="*/ 120 w 382"/>
                <a:gd name="T35" fmla="*/ 61 h 200"/>
                <a:gd name="T36" fmla="*/ 101 w 382"/>
                <a:gd name="T37" fmla="*/ 63 h 200"/>
                <a:gd name="T38" fmla="*/ 82 w 382"/>
                <a:gd name="T39" fmla="*/ 65 h 200"/>
                <a:gd name="T40" fmla="*/ 74 w 382"/>
                <a:gd name="T41" fmla="*/ 69 h 200"/>
                <a:gd name="T42" fmla="*/ 72 w 382"/>
                <a:gd name="T43" fmla="*/ 89 h 200"/>
                <a:gd name="T44" fmla="*/ 53 w 382"/>
                <a:gd name="T45" fmla="*/ 110 h 200"/>
                <a:gd name="T46" fmla="*/ 34 w 382"/>
                <a:gd name="T47" fmla="*/ 122 h 200"/>
                <a:gd name="T48" fmla="*/ 13 w 382"/>
                <a:gd name="T49" fmla="*/ 133 h 200"/>
                <a:gd name="T50" fmla="*/ 0 w 382"/>
                <a:gd name="T51" fmla="*/ 143 h 200"/>
                <a:gd name="T52" fmla="*/ 12 w 382"/>
                <a:gd name="T53" fmla="*/ 141 h 200"/>
                <a:gd name="T54" fmla="*/ 38 w 382"/>
                <a:gd name="T55" fmla="*/ 143 h 200"/>
                <a:gd name="T56" fmla="*/ 67 w 382"/>
                <a:gd name="T57" fmla="*/ 146 h 200"/>
                <a:gd name="T58" fmla="*/ 84 w 382"/>
                <a:gd name="T59" fmla="*/ 154 h 200"/>
                <a:gd name="T60" fmla="*/ 97 w 382"/>
                <a:gd name="T61" fmla="*/ 181 h 200"/>
                <a:gd name="T62" fmla="*/ 105 w 382"/>
                <a:gd name="T63" fmla="*/ 200 h 200"/>
                <a:gd name="T64" fmla="*/ 112 w 382"/>
                <a:gd name="T65" fmla="*/ 179 h 200"/>
                <a:gd name="T66" fmla="*/ 127 w 382"/>
                <a:gd name="T67" fmla="*/ 158 h 200"/>
                <a:gd name="T68" fmla="*/ 148 w 382"/>
                <a:gd name="T69" fmla="*/ 162 h 200"/>
                <a:gd name="T70" fmla="*/ 169 w 382"/>
                <a:gd name="T71" fmla="*/ 175 h 200"/>
                <a:gd name="T72" fmla="*/ 177 w 382"/>
                <a:gd name="T73" fmla="*/ 173 h 200"/>
                <a:gd name="T74" fmla="*/ 190 w 382"/>
                <a:gd name="T75" fmla="*/ 148 h 200"/>
                <a:gd name="T76" fmla="*/ 205 w 382"/>
                <a:gd name="T77" fmla="*/ 141 h 200"/>
                <a:gd name="T78" fmla="*/ 222 w 382"/>
                <a:gd name="T79" fmla="*/ 146 h 200"/>
                <a:gd name="T80" fmla="*/ 241 w 382"/>
                <a:gd name="T81" fmla="*/ 154 h 200"/>
                <a:gd name="T82" fmla="*/ 257 w 382"/>
                <a:gd name="T83" fmla="*/ 164 h 200"/>
                <a:gd name="T84" fmla="*/ 266 w 382"/>
                <a:gd name="T85" fmla="*/ 146 h 200"/>
                <a:gd name="T86" fmla="*/ 283 w 382"/>
                <a:gd name="T87" fmla="*/ 127 h 200"/>
                <a:gd name="T88" fmla="*/ 304 w 382"/>
                <a:gd name="T89" fmla="*/ 126 h 200"/>
                <a:gd name="T90" fmla="*/ 321 w 382"/>
                <a:gd name="T91" fmla="*/ 127 h 200"/>
                <a:gd name="T92" fmla="*/ 338 w 382"/>
                <a:gd name="T93" fmla="*/ 129 h 200"/>
                <a:gd name="T94" fmla="*/ 344 w 382"/>
                <a:gd name="T95" fmla="*/ 122 h 2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2"/>
                <a:gd name="T145" fmla="*/ 0 h 200"/>
                <a:gd name="T146" fmla="*/ 382 w 382"/>
                <a:gd name="T147" fmla="*/ 200 h 2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2" h="200">
                  <a:moveTo>
                    <a:pt x="344" y="122"/>
                  </a:moveTo>
                  <a:lnTo>
                    <a:pt x="340" y="122"/>
                  </a:lnTo>
                  <a:lnTo>
                    <a:pt x="338" y="120"/>
                  </a:lnTo>
                  <a:lnTo>
                    <a:pt x="331" y="118"/>
                  </a:lnTo>
                  <a:lnTo>
                    <a:pt x="323" y="114"/>
                  </a:lnTo>
                  <a:lnTo>
                    <a:pt x="319" y="112"/>
                  </a:lnTo>
                  <a:lnTo>
                    <a:pt x="316" y="108"/>
                  </a:lnTo>
                  <a:lnTo>
                    <a:pt x="310" y="107"/>
                  </a:lnTo>
                  <a:lnTo>
                    <a:pt x="306" y="105"/>
                  </a:lnTo>
                  <a:lnTo>
                    <a:pt x="302" y="101"/>
                  </a:lnTo>
                  <a:lnTo>
                    <a:pt x="298" y="97"/>
                  </a:lnTo>
                  <a:lnTo>
                    <a:pt x="295" y="93"/>
                  </a:lnTo>
                  <a:lnTo>
                    <a:pt x="291" y="89"/>
                  </a:lnTo>
                  <a:lnTo>
                    <a:pt x="287" y="84"/>
                  </a:lnTo>
                  <a:lnTo>
                    <a:pt x="285" y="78"/>
                  </a:lnTo>
                  <a:lnTo>
                    <a:pt x="283" y="72"/>
                  </a:lnTo>
                  <a:lnTo>
                    <a:pt x="283" y="65"/>
                  </a:lnTo>
                  <a:lnTo>
                    <a:pt x="281" y="57"/>
                  </a:lnTo>
                  <a:lnTo>
                    <a:pt x="279" y="51"/>
                  </a:lnTo>
                  <a:lnTo>
                    <a:pt x="279" y="44"/>
                  </a:lnTo>
                  <a:lnTo>
                    <a:pt x="279" y="36"/>
                  </a:lnTo>
                  <a:lnTo>
                    <a:pt x="279" y="29"/>
                  </a:lnTo>
                  <a:lnTo>
                    <a:pt x="279" y="23"/>
                  </a:lnTo>
                  <a:lnTo>
                    <a:pt x="279" y="15"/>
                  </a:lnTo>
                  <a:lnTo>
                    <a:pt x="281" y="12"/>
                  </a:lnTo>
                  <a:lnTo>
                    <a:pt x="281" y="6"/>
                  </a:lnTo>
                  <a:lnTo>
                    <a:pt x="281" y="2"/>
                  </a:lnTo>
                  <a:lnTo>
                    <a:pt x="281" y="0"/>
                  </a:lnTo>
                  <a:lnTo>
                    <a:pt x="279" y="2"/>
                  </a:lnTo>
                  <a:lnTo>
                    <a:pt x="274" y="10"/>
                  </a:lnTo>
                  <a:lnTo>
                    <a:pt x="270" y="13"/>
                  </a:lnTo>
                  <a:lnTo>
                    <a:pt x="266" y="17"/>
                  </a:lnTo>
                  <a:lnTo>
                    <a:pt x="260" y="23"/>
                  </a:lnTo>
                  <a:lnTo>
                    <a:pt x="257" y="29"/>
                  </a:lnTo>
                  <a:lnTo>
                    <a:pt x="249" y="34"/>
                  </a:lnTo>
                  <a:lnTo>
                    <a:pt x="243" y="38"/>
                  </a:lnTo>
                  <a:lnTo>
                    <a:pt x="238" y="44"/>
                  </a:lnTo>
                  <a:lnTo>
                    <a:pt x="232" y="48"/>
                  </a:lnTo>
                  <a:lnTo>
                    <a:pt x="226" y="51"/>
                  </a:lnTo>
                  <a:lnTo>
                    <a:pt x="219" y="53"/>
                  </a:lnTo>
                  <a:lnTo>
                    <a:pt x="213" y="55"/>
                  </a:lnTo>
                  <a:lnTo>
                    <a:pt x="209" y="57"/>
                  </a:lnTo>
                  <a:lnTo>
                    <a:pt x="202" y="55"/>
                  </a:lnTo>
                  <a:lnTo>
                    <a:pt x="196" y="53"/>
                  </a:lnTo>
                  <a:lnTo>
                    <a:pt x="190" y="51"/>
                  </a:lnTo>
                  <a:lnTo>
                    <a:pt x="184" y="50"/>
                  </a:lnTo>
                  <a:lnTo>
                    <a:pt x="181" y="44"/>
                  </a:lnTo>
                  <a:lnTo>
                    <a:pt x="175" y="40"/>
                  </a:lnTo>
                  <a:lnTo>
                    <a:pt x="171" y="36"/>
                  </a:lnTo>
                  <a:lnTo>
                    <a:pt x="167" y="34"/>
                  </a:lnTo>
                  <a:lnTo>
                    <a:pt x="164" y="29"/>
                  </a:lnTo>
                  <a:lnTo>
                    <a:pt x="160" y="25"/>
                  </a:lnTo>
                  <a:lnTo>
                    <a:pt x="158" y="21"/>
                  </a:lnTo>
                  <a:lnTo>
                    <a:pt x="156" y="17"/>
                  </a:lnTo>
                  <a:lnTo>
                    <a:pt x="152" y="13"/>
                  </a:lnTo>
                  <a:lnTo>
                    <a:pt x="152" y="12"/>
                  </a:lnTo>
                  <a:lnTo>
                    <a:pt x="150" y="13"/>
                  </a:lnTo>
                  <a:lnTo>
                    <a:pt x="150" y="17"/>
                  </a:lnTo>
                  <a:lnTo>
                    <a:pt x="150" y="21"/>
                  </a:lnTo>
                  <a:lnTo>
                    <a:pt x="148" y="25"/>
                  </a:lnTo>
                  <a:lnTo>
                    <a:pt x="148" y="31"/>
                  </a:lnTo>
                  <a:lnTo>
                    <a:pt x="148" y="34"/>
                  </a:lnTo>
                  <a:lnTo>
                    <a:pt x="145" y="38"/>
                  </a:lnTo>
                  <a:lnTo>
                    <a:pt x="145" y="42"/>
                  </a:lnTo>
                  <a:lnTo>
                    <a:pt x="143" y="46"/>
                  </a:lnTo>
                  <a:lnTo>
                    <a:pt x="139" y="51"/>
                  </a:lnTo>
                  <a:lnTo>
                    <a:pt x="137" y="53"/>
                  </a:lnTo>
                  <a:lnTo>
                    <a:pt x="133" y="57"/>
                  </a:lnTo>
                  <a:lnTo>
                    <a:pt x="129" y="57"/>
                  </a:lnTo>
                  <a:lnTo>
                    <a:pt x="126" y="61"/>
                  </a:lnTo>
                  <a:lnTo>
                    <a:pt x="120" y="61"/>
                  </a:lnTo>
                  <a:lnTo>
                    <a:pt x="114" y="61"/>
                  </a:lnTo>
                  <a:lnTo>
                    <a:pt x="108" y="63"/>
                  </a:lnTo>
                  <a:lnTo>
                    <a:pt x="105" y="63"/>
                  </a:lnTo>
                  <a:lnTo>
                    <a:pt x="101" y="63"/>
                  </a:lnTo>
                  <a:lnTo>
                    <a:pt x="95" y="65"/>
                  </a:lnTo>
                  <a:lnTo>
                    <a:pt x="91" y="65"/>
                  </a:lnTo>
                  <a:lnTo>
                    <a:pt x="88" y="65"/>
                  </a:lnTo>
                  <a:lnTo>
                    <a:pt x="82" y="65"/>
                  </a:lnTo>
                  <a:lnTo>
                    <a:pt x="76" y="65"/>
                  </a:lnTo>
                  <a:lnTo>
                    <a:pt x="72" y="65"/>
                  </a:lnTo>
                  <a:lnTo>
                    <a:pt x="74" y="69"/>
                  </a:lnTo>
                  <a:lnTo>
                    <a:pt x="74" y="70"/>
                  </a:lnTo>
                  <a:lnTo>
                    <a:pt x="74" y="76"/>
                  </a:lnTo>
                  <a:lnTo>
                    <a:pt x="74" y="82"/>
                  </a:lnTo>
                  <a:lnTo>
                    <a:pt x="72" y="89"/>
                  </a:lnTo>
                  <a:lnTo>
                    <a:pt x="69" y="95"/>
                  </a:lnTo>
                  <a:lnTo>
                    <a:pt x="65" y="105"/>
                  </a:lnTo>
                  <a:lnTo>
                    <a:pt x="59" y="107"/>
                  </a:lnTo>
                  <a:lnTo>
                    <a:pt x="53" y="110"/>
                  </a:lnTo>
                  <a:lnTo>
                    <a:pt x="50" y="112"/>
                  </a:lnTo>
                  <a:lnTo>
                    <a:pt x="44" y="116"/>
                  </a:lnTo>
                  <a:lnTo>
                    <a:pt x="38" y="120"/>
                  </a:lnTo>
                  <a:lnTo>
                    <a:pt x="34" y="122"/>
                  </a:lnTo>
                  <a:lnTo>
                    <a:pt x="29" y="126"/>
                  </a:lnTo>
                  <a:lnTo>
                    <a:pt x="23" y="129"/>
                  </a:lnTo>
                  <a:lnTo>
                    <a:pt x="19" y="131"/>
                  </a:lnTo>
                  <a:lnTo>
                    <a:pt x="13" y="133"/>
                  </a:lnTo>
                  <a:lnTo>
                    <a:pt x="10" y="135"/>
                  </a:lnTo>
                  <a:lnTo>
                    <a:pt x="8" y="139"/>
                  </a:lnTo>
                  <a:lnTo>
                    <a:pt x="2" y="141"/>
                  </a:lnTo>
                  <a:lnTo>
                    <a:pt x="0" y="143"/>
                  </a:lnTo>
                  <a:lnTo>
                    <a:pt x="0" y="141"/>
                  </a:lnTo>
                  <a:lnTo>
                    <a:pt x="4" y="141"/>
                  </a:lnTo>
                  <a:lnTo>
                    <a:pt x="6" y="141"/>
                  </a:lnTo>
                  <a:lnTo>
                    <a:pt x="12" y="141"/>
                  </a:lnTo>
                  <a:lnTo>
                    <a:pt x="17" y="141"/>
                  </a:lnTo>
                  <a:lnTo>
                    <a:pt x="23" y="141"/>
                  </a:lnTo>
                  <a:lnTo>
                    <a:pt x="31" y="141"/>
                  </a:lnTo>
                  <a:lnTo>
                    <a:pt x="38" y="143"/>
                  </a:lnTo>
                  <a:lnTo>
                    <a:pt x="46" y="143"/>
                  </a:lnTo>
                  <a:lnTo>
                    <a:pt x="53" y="143"/>
                  </a:lnTo>
                  <a:lnTo>
                    <a:pt x="59" y="143"/>
                  </a:lnTo>
                  <a:lnTo>
                    <a:pt x="67" y="146"/>
                  </a:lnTo>
                  <a:lnTo>
                    <a:pt x="72" y="146"/>
                  </a:lnTo>
                  <a:lnTo>
                    <a:pt x="78" y="148"/>
                  </a:lnTo>
                  <a:lnTo>
                    <a:pt x="82" y="150"/>
                  </a:lnTo>
                  <a:lnTo>
                    <a:pt x="84" y="154"/>
                  </a:lnTo>
                  <a:lnTo>
                    <a:pt x="88" y="160"/>
                  </a:lnTo>
                  <a:lnTo>
                    <a:pt x="91" y="165"/>
                  </a:lnTo>
                  <a:lnTo>
                    <a:pt x="95" y="173"/>
                  </a:lnTo>
                  <a:lnTo>
                    <a:pt x="97" y="181"/>
                  </a:lnTo>
                  <a:lnTo>
                    <a:pt x="101" y="186"/>
                  </a:lnTo>
                  <a:lnTo>
                    <a:pt x="103" y="192"/>
                  </a:lnTo>
                  <a:lnTo>
                    <a:pt x="105" y="196"/>
                  </a:lnTo>
                  <a:lnTo>
                    <a:pt x="105" y="200"/>
                  </a:lnTo>
                  <a:lnTo>
                    <a:pt x="105" y="196"/>
                  </a:lnTo>
                  <a:lnTo>
                    <a:pt x="107" y="192"/>
                  </a:lnTo>
                  <a:lnTo>
                    <a:pt x="108" y="186"/>
                  </a:lnTo>
                  <a:lnTo>
                    <a:pt x="112" y="179"/>
                  </a:lnTo>
                  <a:lnTo>
                    <a:pt x="114" y="171"/>
                  </a:lnTo>
                  <a:lnTo>
                    <a:pt x="118" y="165"/>
                  </a:lnTo>
                  <a:lnTo>
                    <a:pt x="124" y="160"/>
                  </a:lnTo>
                  <a:lnTo>
                    <a:pt x="127" y="158"/>
                  </a:lnTo>
                  <a:lnTo>
                    <a:pt x="133" y="156"/>
                  </a:lnTo>
                  <a:lnTo>
                    <a:pt x="139" y="160"/>
                  </a:lnTo>
                  <a:lnTo>
                    <a:pt x="143" y="160"/>
                  </a:lnTo>
                  <a:lnTo>
                    <a:pt x="148" y="162"/>
                  </a:lnTo>
                  <a:lnTo>
                    <a:pt x="152" y="165"/>
                  </a:lnTo>
                  <a:lnTo>
                    <a:pt x="156" y="167"/>
                  </a:lnTo>
                  <a:lnTo>
                    <a:pt x="162" y="171"/>
                  </a:lnTo>
                  <a:lnTo>
                    <a:pt x="169" y="175"/>
                  </a:lnTo>
                  <a:lnTo>
                    <a:pt x="173" y="179"/>
                  </a:lnTo>
                  <a:lnTo>
                    <a:pt x="175" y="179"/>
                  </a:lnTo>
                  <a:lnTo>
                    <a:pt x="175" y="177"/>
                  </a:lnTo>
                  <a:lnTo>
                    <a:pt x="177" y="173"/>
                  </a:lnTo>
                  <a:lnTo>
                    <a:pt x="179" y="167"/>
                  </a:lnTo>
                  <a:lnTo>
                    <a:pt x="183" y="162"/>
                  </a:lnTo>
                  <a:lnTo>
                    <a:pt x="186" y="154"/>
                  </a:lnTo>
                  <a:lnTo>
                    <a:pt x="190" y="148"/>
                  </a:lnTo>
                  <a:lnTo>
                    <a:pt x="196" y="145"/>
                  </a:lnTo>
                  <a:lnTo>
                    <a:pt x="202" y="143"/>
                  </a:lnTo>
                  <a:lnTo>
                    <a:pt x="203" y="141"/>
                  </a:lnTo>
                  <a:lnTo>
                    <a:pt x="205" y="141"/>
                  </a:lnTo>
                  <a:lnTo>
                    <a:pt x="209" y="141"/>
                  </a:lnTo>
                  <a:lnTo>
                    <a:pt x="215" y="143"/>
                  </a:lnTo>
                  <a:lnTo>
                    <a:pt x="219" y="145"/>
                  </a:lnTo>
                  <a:lnTo>
                    <a:pt x="222" y="146"/>
                  </a:lnTo>
                  <a:lnTo>
                    <a:pt x="228" y="148"/>
                  </a:lnTo>
                  <a:lnTo>
                    <a:pt x="232" y="150"/>
                  </a:lnTo>
                  <a:lnTo>
                    <a:pt x="236" y="152"/>
                  </a:lnTo>
                  <a:lnTo>
                    <a:pt x="241" y="154"/>
                  </a:lnTo>
                  <a:lnTo>
                    <a:pt x="245" y="156"/>
                  </a:lnTo>
                  <a:lnTo>
                    <a:pt x="249" y="160"/>
                  </a:lnTo>
                  <a:lnTo>
                    <a:pt x="253" y="162"/>
                  </a:lnTo>
                  <a:lnTo>
                    <a:pt x="257" y="164"/>
                  </a:lnTo>
                  <a:lnTo>
                    <a:pt x="257" y="162"/>
                  </a:lnTo>
                  <a:lnTo>
                    <a:pt x="259" y="158"/>
                  </a:lnTo>
                  <a:lnTo>
                    <a:pt x="262" y="152"/>
                  </a:lnTo>
                  <a:lnTo>
                    <a:pt x="266" y="146"/>
                  </a:lnTo>
                  <a:lnTo>
                    <a:pt x="270" y="141"/>
                  </a:lnTo>
                  <a:lnTo>
                    <a:pt x="276" y="135"/>
                  </a:lnTo>
                  <a:lnTo>
                    <a:pt x="279" y="129"/>
                  </a:lnTo>
                  <a:lnTo>
                    <a:pt x="283" y="127"/>
                  </a:lnTo>
                  <a:lnTo>
                    <a:pt x="287" y="126"/>
                  </a:lnTo>
                  <a:lnTo>
                    <a:pt x="295" y="126"/>
                  </a:lnTo>
                  <a:lnTo>
                    <a:pt x="298" y="126"/>
                  </a:lnTo>
                  <a:lnTo>
                    <a:pt x="304" y="126"/>
                  </a:lnTo>
                  <a:lnTo>
                    <a:pt x="308" y="126"/>
                  </a:lnTo>
                  <a:lnTo>
                    <a:pt x="314" y="127"/>
                  </a:lnTo>
                  <a:lnTo>
                    <a:pt x="317" y="127"/>
                  </a:lnTo>
                  <a:lnTo>
                    <a:pt x="321" y="127"/>
                  </a:lnTo>
                  <a:lnTo>
                    <a:pt x="325" y="127"/>
                  </a:lnTo>
                  <a:lnTo>
                    <a:pt x="329" y="129"/>
                  </a:lnTo>
                  <a:lnTo>
                    <a:pt x="335" y="129"/>
                  </a:lnTo>
                  <a:lnTo>
                    <a:pt x="338" y="129"/>
                  </a:lnTo>
                  <a:lnTo>
                    <a:pt x="371" y="158"/>
                  </a:lnTo>
                  <a:lnTo>
                    <a:pt x="382" y="143"/>
                  </a:lnTo>
                  <a:lnTo>
                    <a:pt x="344" y="122"/>
                  </a:lnTo>
                  <a:close/>
                </a:path>
              </a:pathLst>
            </a:custGeom>
            <a:solidFill>
              <a:srgbClr val="993366"/>
            </a:solidFill>
            <a:ln w="9525">
              <a:noFill/>
              <a:round/>
              <a:headEnd/>
              <a:tailEnd/>
            </a:ln>
          </p:spPr>
          <p:txBody>
            <a:bodyPr/>
            <a:lstStyle/>
            <a:p>
              <a:endParaRPr lang="fr-FR">
                <a:latin typeface="Calibri" pitchFamily="34" charset="0"/>
              </a:endParaRPr>
            </a:p>
          </p:txBody>
        </p:sp>
        <p:sp>
          <p:nvSpPr>
            <p:cNvPr id="17463" name="Freeform 31"/>
            <p:cNvSpPr>
              <a:spLocks/>
            </p:cNvSpPr>
            <p:nvPr/>
          </p:nvSpPr>
          <p:spPr bwMode="auto">
            <a:xfrm>
              <a:off x="4154481" y="2236774"/>
              <a:ext cx="304800" cy="157163"/>
            </a:xfrm>
            <a:custGeom>
              <a:avLst/>
              <a:gdLst>
                <a:gd name="T0" fmla="*/ 47 w 384"/>
                <a:gd name="T1" fmla="*/ 118 h 198"/>
                <a:gd name="T2" fmla="*/ 62 w 384"/>
                <a:gd name="T3" fmla="*/ 112 h 198"/>
                <a:gd name="T4" fmla="*/ 79 w 384"/>
                <a:gd name="T5" fmla="*/ 101 h 198"/>
                <a:gd name="T6" fmla="*/ 95 w 384"/>
                <a:gd name="T7" fmla="*/ 86 h 198"/>
                <a:gd name="T8" fmla="*/ 100 w 384"/>
                <a:gd name="T9" fmla="*/ 57 h 198"/>
                <a:gd name="T10" fmla="*/ 102 w 384"/>
                <a:gd name="T11" fmla="*/ 29 h 198"/>
                <a:gd name="T12" fmla="*/ 102 w 384"/>
                <a:gd name="T13" fmla="*/ 6 h 198"/>
                <a:gd name="T14" fmla="*/ 108 w 384"/>
                <a:gd name="T15" fmla="*/ 10 h 198"/>
                <a:gd name="T16" fmla="*/ 127 w 384"/>
                <a:gd name="T17" fmla="*/ 29 h 198"/>
                <a:gd name="T18" fmla="*/ 150 w 384"/>
                <a:gd name="T19" fmla="*/ 48 h 198"/>
                <a:gd name="T20" fmla="*/ 174 w 384"/>
                <a:gd name="T21" fmla="*/ 57 h 198"/>
                <a:gd name="T22" fmla="*/ 197 w 384"/>
                <a:gd name="T23" fmla="*/ 50 h 198"/>
                <a:gd name="T24" fmla="*/ 216 w 384"/>
                <a:gd name="T25" fmla="*/ 34 h 198"/>
                <a:gd name="T26" fmla="*/ 228 w 384"/>
                <a:gd name="T27" fmla="*/ 17 h 198"/>
                <a:gd name="T28" fmla="*/ 233 w 384"/>
                <a:gd name="T29" fmla="*/ 17 h 198"/>
                <a:gd name="T30" fmla="*/ 235 w 384"/>
                <a:gd name="T31" fmla="*/ 34 h 198"/>
                <a:gd name="T32" fmla="*/ 243 w 384"/>
                <a:gd name="T33" fmla="*/ 51 h 198"/>
                <a:gd name="T34" fmla="*/ 258 w 384"/>
                <a:gd name="T35" fmla="*/ 61 h 198"/>
                <a:gd name="T36" fmla="*/ 277 w 384"/>
                <a:gd name="T37" fmla="*/ 65 h 198"/>
                <a:gd name="T38" fmla="*/ 294 w 384"/>
                <a:gd name="T39" fmla="*/ 65 h 198"/>
                <a:gd name="T40" fmla="*/ 311 w 384"/>
                <a:gd name="T41" fmla="*/ 65 h 198"/>
                <a:gd name="T42" fmla="*/ 308 w 384"/>
                <a:gd name="T43" fmla="*/ 76 h 198"/>
                <a:gd name="T44" fmla="*/ 319 w 384"/>
                <a:gd name="T45" fmla="*/ 103 h 198"/>
                <a:gd name="T46" fmla="*/ 338 w 384"/>
                <a:gd name="T47" fmla="*/ 116 h 198"/>
                <a:gd name="T48" fmla="*/ 359 w 384"/>
                <a:gd name="T49" fmla="*/ 129 h 198"/>
                <a:gd name="T50" fmla="*/ 376 w 384"/>
                <a:gd name="T51" fmla="*/ 139 h 198"/>
                <a:gd name="T52" fmla="*/ 380 w 384"/>
                <a:gd name="T53" fmla="*/ 141 h 198"/>
                <a:gd name="T54" fmla="*/ 357 w 384"/>
                <a:gd name="T55" fmla="*/ 141 h 198"/>
                <a:gd name="T56" fmla="*/ 328 w 384"/>
                <a:gd name="T57" fmla="*/ 143 h 198"/>
                <a:gd name="T58" fmla="*/ 304 w 384"/>
                <a:gd name="T59" fmla="*/ 148 h 198"/>
                <a:gd name="T60" fmla="*/ 290 w 384"/>
                <a:gd name="T61" fmla="*/ 165 h 198"/>
                <a:gd name="T62" fmla="*/ 279 w 384"/>
                <a:gd name="T63" fmla="*/ 192 h 198"/>
                <a:gd name="T64" fmla="*/ 275 w 384"/>
                <a:gd name="T65" fmla="*/ 192 h 198"/>
                <a:gd name="T66" fmla="*/ 264 w 384"/>
                <a:gd name="T67" fmla="*/ 165 h 198"/>
                <a:gd name="T68" fmla="*/ 243 w 384"/>
                <a:gd name="T69" fmla="*/ 160 h 198"/>
                <a:gd name="T70" fmla="*/ 214 w 384"/>
                <a:gd name="T71" fmla="*/ 175 h 198"/>
                <a:gd name="T72" fmla="*/ 207 w 384"/>
                <a:gd name="T73" fmla="*/ 173 h 198"/>
                <a:gd name="T74" fmla="*/ 192 w 384"/>
                <a:gd name="T75" fmla="*/ 148 h 198"/>
                <a:gd name="T76" fmla="*/ 176 w 384"/>
                <a:gd name="T77" fmla="*/ 141 h 198"/>
                <a:gd name="T78" fmla="*/ 159 w 384"/>
                <a:gd name="T79" fmla="*/ 146 h 198"/>
                <a:gd name="T80" fmla="*/ 140 w 384"/>
                <a:gd name="T81" fmla="*/ 156 h 198"/>
                <a:gd name="T82" fmla="*/ 127 w 384"/>
                <a:gd name="T83" fmla="*/ 164 h 198"/>
                <a:gd name="T84" fmla="*/ 116 w 384"/>
                <a:gd name="T85" fmla="*/ 146 h 198"/>
                <a:gd name="T86" fmla="*/ 100 w 384"/>
                <a:gd name="T87" fmla="*/ 127 h 198"/>
                <a:gd name="T88" fmla="*/ 87 w 384"/>
                <a:gd name="T89" fmla="*/ 126 h 198"/>
                <a:gd name="T90" fmla="*/ 70 w 384"/>
                <a:gd name="T91" fmla="*/ 127 h 198"/>
                <a:gd name="T92" fmla="*/ 53 w 384"/>
                <a:gd name="T93" fmla="*/ 129 h 198"/>
                <a:gd name="T94" fmla="*/ 0 w 384"/>
                <a:gd name="T95" fmla="*/ 143 h 19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4"/>
                <a:gd name="T145" fmla="*/ 0 h 198"/>
                <a:gd name="T146" fmla="*/ 384 w 384"/>
                <a:gd name="T147" fmla="*/ 198 h 19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4" h="198">
                  <a:moveTo>
                    <a:pt x="40" y="122"/>
                  </a:moveTo>
                  <a:lnTo>
                    <a:pt x="40" y="122"/>
                  </a:lnTo>
                  <a:lnTo>
                    <a:pt x="45" y="120"/>
                  </a:lnTo>
                  <a:lnTo>
                    <a:pt x="47" y="118"/>
                  </a:lnTo>
                  <a:lnTo>
                    <a:pt x="51" y="118"/>
                  </a:lnTo>
                  <a:lnTo>
                    <a:pt x="55" y="116"/>
                  </a:lnTo>
                  <a:lnTo>
                    <a:pt x="59" y="116"/>
                  </a:lnTo>
                  <a:lnTo>
                    <a:pt x="62" y="112"/>
                  </a:lnTo>
                  <a:lnTo>
                    <a:pt x="68" y="110"/>
                  </a:lnTo>
                  <a:lnTo>
                    <a:pt x="72" y="107"/>
                  </a:lnTo>
                  <a:lnTo>
                    <a:pt x="76" y="105"/>
                  </a:lnTo>
                  <a:lnTo>
                    <a:pt x="79" y="101"/>
                  </a:lnTo>
                  <a:lnTo>
                    <a:pt x="83" y="99"/>
                  </a:lnTo>
                  <a:lnTo>
                    <a:pt x="87" y="95"/>
                  </a:lnTo>
                  <a:lnTo>
                    <a:pt x="91" y="91"/>
                  </a:lnTo>
                  <a:lnTo>
                    <a:pt x="95" y="86"/>
                  </a:lnTo>
                  <a:lnTo>
                    <a:pt x="97" y="80"/>
                  </a:lnTo>
                  <a:lnTo>
                    <a:pt x="98" y="72"/>
                  </a:lnTo>
                  <a:lnTo>
                    <a:pt x="98" y="67"/>
                  </a:lnTo>
                  <a:lnTo>
                    <a:pt x="100" y="57"/>
                  </a:lnTo>
                  <a:lnTo>
                    <a:pt x="100" y="51"/>
                  </a:lnTo>
                  <a:lnTo>
                    <a:pt x="102" y="44"/>
                  </a:lnTo>
                  <a:lnTo>
                    <a:pt x="102" y="36"/>
                  </a:lnTo>
                  <a:lnTo>
                    <a:pt x="102" y="29"/>
                  </a:lnTo>
                  <a:lnTo>
                    <a:pt x="102" y="23"/>
                  </a:lnTo>
                  <a:lnTo>
                    <a:pt x="102" y="15"/>
                  </a:lnTo>
                  <a:lnTo>
                    <a:pt x="102" y="12"/>
                  </a:lnTo>
                  <a:lnTo>
                    <a:pt x="102" y="6"/>
                  </a:lnTo>
                  <a:lnTo>
                    <a:pt x="102" y="4"/>
                  </a:lnTo>
                  <a:lnTo>
                    <a:pt x="102" y="0"/>
                  </a:lnTo>
                  <a:lnTo>
                    <a:pt x="102" y="2"/>
                  </a:lnTo>
                  <a:lnTo>
                    <a:pt x="108" y="10"/>
                  </a:lnTo>
                  <a:lnTo>
                    <a:pt x="112" y="13"/>
                  </a:lnTo>
                  <a:lnTo>
                    <a:pt x="116" y="17"/>
                  </a:lnTo>
                  <a:lnTo>
                    <a:pt x="121" y="23"/>
                  </a:lnTo>
                  <a:lnTo>
                    <a:pt x="127" y="29"/>
                  </a:lnTo>
                  <a:lnTo>
                    <a:pt x="131" y="34"/>
                  </a:lnTo>
                  <a:lnTo>
                    <a:pt x="138" y="38"/>
                  </a:lnTo>
                  <a:lnTo>
                    <a:pt x="144" y="44"/>
                  </a:lnTo>
                  <a:lnTo>
                    <a:pt x="150" y="48"/>
                  </a:lnTo>
                  <a:lnTo>
                    <a:pt x="155" y="51"/>
                  </a:lnTo>
                  <a:lnTo>
                    <a:pt x="161" y="55"/>
                  </a:lnTo>
                  <a:lnTo>
                    <a:pt x="169" y="55"/>
                  </a:lnTo>
                  <a:lnTo>
                    <a:pt x="174" y="57"/>
                  </a:lnTo>
                  <a:lnTo>
                    <a:pt x="180" y="55"/>
                  </a:lnTo>
                  <a:lnTo>
                    <a:pt x="186" y="55"/>
                  </a:lnTo>
                  <a:lnTo>
                    <a:pt x="192" y="51"/>
                  </a:lnTo>
                  <a:lnTo>
                    <a:pt x="197" y="50"/>
                  </a:lnTo>
                  <a:lnTo>
                    <a:pt x="201" y="44"/>
                  </a:lnTo>
                  <a:lnTo>
                    <a:pt x="207" y="40"/>
                  </a:lnTo>
                  <a:lnTo>
                    <a:pt x="211" y="38"/>
                  </a:lnTo>
                  <a:lnTo>
                    <a:pt x="216" y="34"/>
                  </a:lnTo>
                  <a:lnTo>
                    <a:pt x="218" y="29"/>
                  </a:lnTo>
                  <a:lnTo>
                    <a:pt x="222" y="25"/>
                  </a:lnTo>
                  <a:lnTo>
                    <a:pt x="224" y="21"/>
                  </a:lnTo>
                  <a:lnTo>
                    <a:pt x="228" y="17"/>
                  </a:lnTo>
                  <a:lnTo>
                    <a:pt x="231" y="13"/>
                  </a:lnTo>
                  <a:lnTo>
                    <a:pt x="233" y="12"/>
                  </a:lnTo>
                  <a:lnTo>
                    <a:pt x="233" y="13"/>
                  </a:lnTo>
                  <a:lnTo>
                    <a:pt x="233" y="17"/>
                  </a:lnTo>
                  <a:lnTo>
                    <a:pt x="233" y="21"/>
                  </a:lnTo>
                  <a:lnTo>
                    <a:pt x="233" y="25"/>
                  </a:lnTo>
                  <a:lnTo>
                    <a:pt x="233" y="31"/>
                  </a:lnTo>
                  <a:lnTo>
                    <a:pt x="235" y="34"/>
                  </a:lnTo>
                  <a:lnTo>
                    <a:pt x="235" y="38"/>
                  </a:lnTo>
                  <a:lnTo>
                    <a:pt x="237" y="42"/>
                  </a:lnTo>
                  <a:lnTo>
                    <a:pt x="239" y="46"/>
                  </a:lnTo>
                  <a:lnTo>
                    <a:pt x="243" y="51"/>
                  </a:lnTo>
                  <a:lnTo>
                    <a:pt x="245" y="53"/>
                  </a:lnTo>
                  <a:lnTo>
                    <a:pt x="249" y="57"/>
                  </a:lnTo>
                  <a:lnTo>
                    <a:pt x="252" y="59"/>
                  </a:lnTo>
                  <a:lnTo>
                    <a:pt x="258" y="61"/>
                  </a:lnTo>
                  <a:lnTo>
                    <a:pt x="262" y="61"/>
                  </a:lnTo>
                  <a:lnTo>
                    <a:pt x="268" y="63"/>
                  </a:lnTo>
                  <a:lnTo>
                    <a:pt x="273" y="63"/>
                  </a:lnTo>
                  <a:lnTo>
                    <a:pt x="277" y="65"/>
                  </a:lnTo>
                  <a:lnTo>
                    <a:pt x="281" y="65"/>
                  </a:lnTo>
                  <a:lnTo>
                    <a:pt x="287" y="65"/>
                  </a:lnTo>
                  <a:lnTo>
                    <a:pt x="290" y="65"/>
                  </a:lnTo>
                  <a:lnTo>
                    <a:pt x="294" y="65"/>
                  </a:lnTo>
                  <a:lnTo>
                    <a:pt x="300" y="65"/>
                  </a:lnTo>
                  <a:lnTo>
                    <a:pt x="306" y="65"/>
                  </a:lnTo>
                  <a:lnTo>
                    <a:pt x="309" y="65"/>
                  </a:lnTo>
                  <a:lnTo>
                    <a:pt x="311" y="65"/>
                  </a:lnTo>
                  <a:lnTo>
                    <a:pt x="309" y="65"/>
                  </a:lnTo>
                  <a:lnTo>
                    <a:pt x="309" y="69"/>
                  </a:lnTo>
                  <a:lnTo>
                    <a:pt x="308" y="72"/>
                  </a:lnTo>
                  <a:lnTo>
                    <a:pt x="308" y="76"/>
                  </a:lnTo>
                  <a:lnTo>
                    <a:pt x="308" y="82"/>
                  </a:lnTo>
                  <a:lnTo>
                    <a:pt x="309" y="89"/>
                  </a:lnTo>
                  <a:lnTo>
                    <a:pt x="313" y="95"/>
                  </a:lnTo>
                  <a:lnTo>
                    <a:pt x="319" y="103"/>
                  </a:lnTo>
                  <a:lnTo>
                    <a:pt x="323" y="107"/>
                  </a:lnTo>
                  <a:lnTo>
                    <a:pt x="327" y="108"/>
                  </a:lnTo>
                  <a:lnTo>
                    <a:pt x="332" y="112"/>
                  </a:lnTo>
                  <a:lnTo>
                    <a:pt x="338" y="116"/>
                  </a:lnTo>
                  <a:lnTo>
                    <a:pt x="344" y="120"/>
                  </a:lnTo>
                  <a:lnTo>
                    <a:pt x="347" y="122"/>
                  </a:lnTo>
                  <a:lnTo>
                    <a:pt x="353" y="126"/>
                  </a:lnTo>
                  <a:lnTo>
                    <a:pt x="359" y="129"/>
                  </a:lnTo>
                  <a:lnTo>
                    <a:pt x="365" y="131"/>
                  </a:lnTo>
                  <a:lnTo>
                    <a:pt x="368" y="133"/>
                  </a:lnTo>
                  <a:lnTo>
                    <a:pt x="372" y="135"/>
                  </a:lnTo>
                  <a:lnTo>
                    <a:pt x="376" y="139"/>
                  </a:lnTo>
                  <a:lnTo>
                    <a:pt x="382" y="141"/>
                  </a:lnTo>
                  <a:lnTo>
                    <a:pt x="384" y="143"/>
                  </a:lnTo>
                  <a:lnTo>
                    <a:pt x="382" y="141"/>
                  </a:lnTo>
                  <a:lnTo>
                    <a:pt x="380" y="141"/>
                  </a:lnTo>
                  <a:lnTo>
                    <a:pt x="374" y="141"/>
                  </a:lnTo>
                  <a:lnTo>
                    <a:pt x="370" y="141"/>
                  </a:lnTo>
                  <a:lnTo>
                    <a:pt x="365" y="141"/>
                  </a:lnTo>
                  <a:lnTo>
                    <a:pt x="357" y="141"/>
                  </a:lnTo>
                  <a:lnTo>
                    <a:pt x="351" y="141"/>
                  </a:lnTo>
                  <a:lnTo>
                    <a:pt x="344" y="143"/>
                  </a:lnTo>
                  <a:lnTo>
                    <a:pt x="336" y="143"/>
                  </a:lnTo>
                  <a:lnTo>
                    <a:pt x="328" y="143"/>
                  </a:lnTo>
                  <a:lnTo>
                    <a:pt x="321" y="143"/>
                  </a:lnTo>
                  <a:lnTo>
                    <a:pt x="315" y="146"/>
                  </a:lnTo>
                  <a:lnTo>
                    <a:pt x="308" y="146"/>
                  </a:lnTo>
                  <a:lnTo>
                    <a:pt x="304" y="148"/>
                  </a:lnTo>
                  <a:lnTo>
                    <a:pt x="300" y="150"/>
                  </a:lnTo>
                  <a:lnTo>
                    <a:pt x="300" y="154"/>
                  </a:lnTo>
                  <a:lnTo>
                    <a:pt x="294" y="160"/>
                  </a:lnTo>
                  <a:lnTo>
                    <a:pt x="290" y="165"/>
                  </a:lnTo>
                  <a:lnTo>
                    <a:pt x="287" y="173"/>
                  </a:lnTo>
                  <a:lnTo>
                    <a:pt x="285" y="181"/>
                  </a:lnTo>
                  <a:lnTo>
                    <a:pt x="281" y="186"/>
                  </a:lnTo>
                  <a:lnTo>
                    <a:pt x="279" y="192"/>
                  </a:lnTo>
                  <a:lnTo>
                    <a:pt x="277" y="196"/>
                  </a:lnTo>
                  <a:lnTo>
                    <a:pt x="277" y="198"/>
                  </a:lnTo>
                  <a:lnTo>
                    <a:pt x="277" y="196"/>
                  </a:lnTo>
                  <a:lnTo>
                    <a:pt x="275" y="192"/>
                  </a:lnTo>
                  <a:lnTo>
                    <a:pt x="273" y="184"/>
                  </a:lnTo>
                  <a:lnTo>
                    <a:pt x="271" y="179"/>
                  </a:lnTo>
                  <a:lnTo>
                    <a:pt x="268" y="171"/>
                  </a:lnTo>
                  <a:lnTo>
                    <a:pt x="264" y="165"/>
                  </a:lnTo>
                  <a:lnTo>
                    <a:pt x="260" y="160"/>
                  </a:lnTo>
                  <a:lnTo>
                    <a:pt x="256" y="158"/>
                  </a:lnTo>
                  <a:lnTo>
                    <a:pt x="250" y="156"/>
                  </a:lnTo>
                  <a:lnTo>
                    <a:pt x="243" y="160"/>
                  </a:lnTo>
                  <a:lnTo>
                    <a:pt x="235" y="164"/>
                  </a:lnTo>
                  <a:lnTo>
                    <a:pt x="228" y="167"/>
                  </a:lnTo>
                  <a:lnTo>
                    <a:pt x="220" y="171"/>
                  </a:lnTo>
                  <a:lnTo>
                    <a:pt x="214" y="175"/>
                  </a:lnTo>
                  <a:lnTo>
                    <a:pt x="211" y="179"/>
                  </a:lnTo>
                  <a:lnTo>
                    <a:pt x="209" y="181"/>
                  </a:lnTo>
                  <a:lnTo>
                    <a:pt x="207" y="177"/>
                  </a:lnTo>
                  <a:lnTo>
                    <a:pt x="207" y="173"/>
                  </a:lnTo>
                  <a:lnTo>
                    <a:pt x="203" y="167"/>
                  </a:lnTo>
                  <a:lnTo>
                    <a:pt x="199" y="162"/>
                  </a:lnTo>
                  <a:lnTo>
                    <a:pt x="195" y="154"/>
                  </a:lnTo>
                  <a:lnTo>
                    <a:pt x="192" y="148"/>
                  </a:lnTo>
                  <a:lnTo>
                    <a:pt x="186" y="143"/>
                  </a:lnTo>
                  <a:lnTo>
                    <a:pt x="182" y="143"/>
                  </a:lnTo>
                  <a:lnTo>
                    <a:pt x="180" y="141"/>
                  </a:lnTo>
                  <a:lnTo>
                    <a:pt x="176" y="141"/>
                  </a:lnTo>
                  <a:lnTo>
                    <a:pt x="173" y="141"/>
                  </a:lnTo>
                  <a:lnTo>
                    <a:pt x="169" y="143"/>
                  </a:lnTo>
                  <a:lnTo>
                    <a:pt x="163" y="145"/>
                  </a:lnTo>
                  <a:lnTo>
                    <a:pt x="159" y="146"/>
                  </a:lnTo>
                  <a:lnTo>
                    <a:pt x="155" y="150"/>
                  </a:lnTo>
                  <a:lnTo>
                    <a:pt x="150" y="152"/>
                  </a:lnTo>
                  <a:lnTo>
                    <a:pt x="144" y="152"/>
                  </a:lnTo>
                  <a:lnTo>
                    <a:pt x="140" y="156"/>
                  </a:lnTo>
                  <a:lnTo>
                    <a:pt x="136" y="158"/>
                  </a:lnTo>
                  <a:lnTo>
                    <a:pt x="135" y="160"/>
                  </a:lnTo>
                  <a:lnTo>
                    <a:pt x="129" y="164"/>
                  </a:lnTo>
                  <a:lnTo>
                    <a:pt x="127" y="164"/>
                  </a:lnTo>
                  <a:lnTo>
                    <a:pt x="125" y="164"/>
                  </a:lnTo>
                  <a:lnTo>
                    <a:pt x="123" y="160"/>
                  </a:lnTo>
                  <a:lnTo>
                    <a:pt x="119" y="152"/>
                  </a:lnTo>
                  <a:lnTo>
                    <a:pt x="116" y="146"/>
                  </a:lnTo>
                  <a:lnTo>
                    <a:pt x="112" y="141"/>
                  </a:lnTo>
                  <a:lnTo>
                    <a:pt x="106" y="135"/>
                  </a:lnTo>
                  <a:lnTo>
                    <a:pt x="102" y="129"/>
                  </a:lnTo>
                  <a:lnTo>
                    <a:pt x="100" y="127"/>
                  </a:lnTo>
                  <a:lnTo>
                    <a:pt x="97" y="126"/>
                  </a:lnTo>
                  <a:lnTo>
                    <a:pt x="95" y="126"/>
                  </a:lnTo>
                  <a:lnTo>
                    <a:pt x="91" y="126"/>
                  </a:lnTo>
                  <a:lnTo>
                    <a:pt x="87" y="126"/>
                  </a:lnTo>
                  <a:lnTo>
                    <a:pt x="83" y="126"/>
                  </a:lnTo>
                  <a:lnTo>
                    <a:pt x="78" y="126"/>
                  </a:lnTo>
                  <a:lnTo>
                    <a:pt x="74" y="126"/>
                  </a:lnTo>
                  <a:lnTo>
                    <a:pt x="70" y="127"/>
                  </a:lnTo>
                  <a:lnTo>
                    <a:pt x="64" y="127"/>
                  </a:lnTo>
                  <a:lnTo>
                    <a:pt x="60" y="127"/>
                  </a:lnTo>
                  <a:lnTo>
                    <a:pt x="55" y="127"/>
                  </a:lnTo>
                  <a:lnTo>
                    <a:pt x="53" y="129"/>
                  </a:lnTo>
                  <a:lnTo>
                    <a:pt x="47" y="129"/>
                  </a:lnTo>
                  <a:lnTo>
                    <a:pt x="45" y="129"/>
                  </a:lnTo>
                  <a:lnTo>
                    <a:pt x="13" y="158"/>
                  </a:lnTo>
                  <a:lnTo>
                    <a:pt x="0" y="143"/>
                  </a:lnTo>
                  <a:lnTo>
                    <a:pt x="40" y="122"/>
                  </a:lnTo>
                  <a:close/>
                </a:path>
              </a:pathLst>
            </a:custGeom>
            <a:solidFill>
              <a:srgbClr val="BF6633"/>
            </a:solidFill>
            <a:ln w="9525">
              <a:noFill/>
              <a:round/>
              <a:headEnd/>
              <a:tailEnd/>
            </a:ln>
          </p:spPr>
          <p:txBody>
            <a:bodyPr/>
            <a:lstStyle/>
            <a:p>
              <a:endParaRPr lang="fr-FR">
                <a:latin typeface="Calibri" pitchFamily="34" charset="0"/>
              </a:endParaRPr>
            </a:p>
          </p:txBody>
        </p:sp>
        <p:sp>
          <p:nvSpPr>
            <p:cNvPr id="17464" name="Freeform 32"/>
            <p:cNvSpPr>
              <a:spLocks/>
            </p:cNvSpPr>
            <p:nvPr/>
          </p:nvSpPr>
          <p:spPr bwMode="auto">
            <a:xfrm>
              <a:off x="4371968" y="2520936"/>
              <a:ext cx="190500" cy="122238"/>
            </a:xfrm>
            <a:custGeom>
              <a:avLst/>
              <a:gdLst>
                <a:gd name="T0" fmla="*/ 46 w 240"/>
                <a:gd name="T1" fmla="*/ 19 h 154"/>
                <a:gd name="T2" fmla="*/ 84 w 240"/>
                <a:gd name="T3" fmla="*/ 6 h 154"/>
                <a:gd name="T4" fmla="*/ 82 w 240"/>
                <a:gd name="T5" fmla="*/ 8 h 154"/>
                <a:gd name="T6" fmla="*/ 80 w 240"/>
                <a:gd name="T7" fmla="*/ 16 h 154"/>
                <a:gd name="T8" fmla="*/ 78 w 240"/>
                <a:gd name="T9" fmla="*/ 19 h 154"/>
                <a:gd name="T10" fmla="*/ 78 w 240"/>
                <a:gd name="T11" fmla="*/ 23 h 154"/>
                <a:gd name="T12" fmla="*/ 80 w 240"/>
                <a:gd name="T13" fmla="*/ 27 h 154"/>
                <a:gd name="T14" fmla="*/ 84 w 240"/>
                <a:gd name="T15" fmla="*/ 29 h 154"/>
                <a:gd name="T16" fmla="*/ 88 w 240"/>
                <a:gd name="T17" fmla="*/ 27 h 154"/>
                <a:gd name="T18" fmla="*/ 95 w 240"/>
                <a:gd name="T19" fmla="*/ 25 h 154"/>
                <a:gd name="T20" fmla="*/ 99 w 240"/>
                <a:gd name="T21" fmla="*/ 23 h 154"/>
                <a:gd name="T22" fmla="*/ 103 w 240"/>
                <a:gd name="T23" fmla="*/ 19 h 154"/>
                <a:gd name="T24" fmla="*/ 107 w 240"/>
                <a:gd name="T25" fmla="*/ 17 h 154"/>
                <a:gd name="T26" fmla="*/ 111 w 240"/>
                <a:gd name="T27" fmla="*/ 16 h 154"/>
                <a:gd name="T28" fmla="*/ 118 w 240"/>
                <a:gd name="T29" fmla="*/ 10 h 154"/>
                <a:gd name="T30" fmla="*/ 126 w 240"/>
                <a:gd name="T31" fmla="*/ 6 h 154"/>
                <a:gd name="T32" fmla="*/ 130 w 240"/>
                <a:gd name="T33" fmla="*/ 2 h 154"/>
                <a:gd name="T34" fmla="*/ 131 w 240"/>
                <a:gd name="T35" fmla="*/ 0 h 154"/>
                <a:gd name="T36" fmla="*/ 130 w 240"/>
                <a:gd name="T37" fmla="*/ 2 h 154"/>
                <a:gd name="T38" fmla="*/ 126 w 240"/>
                <a:gd name="T39" fmla="*/ 10 h 154"/>
                <a:gd name="T40" fmla="*/ 126 w 240"/>
                <a:gd name="T41" fmla="*/ 16 h 154"/>
                <a:gd name="T42" fmla="*/ 130 w 240"/>
                <a:gd name="T43" fmla="*/ 21 h 154"/>
                <a:gd name="T44" fmla="*/ 131 w 240"/>
                <a:gd name="T45" fmla="*/ 21 h 154"/>
                <a:gd name="T46" fmla="*/ 135 w 240"/>
                <a:gd name="T47" fmla="*/ 21 h 154"/>
                <a:gd name="T48" fmla="*/ 139 w 240"/>
                <a:gd name="T49" fmla="*/ 21 h 154"/>
                <a:gd name="T50" fmla="*/ 143 w 240"/>
                <a:gd name="T51" fmla="*/ 23 h 154"/>
                <a:gd name="T52" fmla="*/ 147 w 240"/>
                <a:gd name="T53" fmla="*/ 21 h 154"/>
                <a:gd name="T54" fmla="*/ 150 w 240"/>
                <a:gd name="T55" fmla="*/ 21 h 154"/>
                <a:gd name="T56" fmla="*/ 156 w 240"/>
                <a:gd name="T57" fmla="*/ 21 h 154"/>
                <a:gd name="T58" fmla="*/ 162 w 240"/>
                <a:gd name="T59" fmla="*/ 21 h 154"/>
                <a:gd name="T60" fmla="*/ 166 w 240"/>
                <a:gd name="T61" fmla="*/ 19 h 154"/>
                <a:gd name="T62" fmla="*/ 169 w 240"/>
                <a:gd name="T63" fmla="*/ 19 h 154"/>
                <a:gd name="T64" fmla="*/ 173 w 240"/>
                <a:gd name="T65" fmla="*/ 17 h 154"/>
                <a:gd name="T66" fmla="*/ 177 w 240"/>
                <a:gd name="T67" fmla="*/ 17 h 154"/>
                <a:gd name="T68" fmla="*/ 183 w 240"/>
                <a:gd name="T69" fmla="*/ 17 h 154"/>
                <a:gd name="T70" fmla="*/ 185 w 240"/>
                <a:gd name="T71" fmla="*/ 17 h 154"/>
                <a:gd name="T72" fmla="*/ 196 w 240"/>
                <a:gd name="T73" fmla="*/ 54 h 154"/>
                <a:gd name="T74" fmla="*/ 149 w 240"/>
                <a:gd name="T75" fmla="*/ 50 h 154"/>
                <a:gd name="T76" fmla="*/ 126 w 240"/>
                <a:gd name="T77" fmla="*/ 73 h 154"/>
                <a:gd name="T78" fmla="*/ 149 w 240"/>
                <a:gd name="T79" fmla="*/ 92 h 154"/>
                <a:gd name="T80" fmla="*/ 240 w 240"/>
                <a:gd name="T81" fmla="*/ 116 h 154"/>
                <a:gd name="T82" fmla="*/ 217 w 240"/>
                <a:gd name="T83" fmla="*/ 154 h 154"/>
                <a:gd name="T84" fmla="*/ 78 w 240"/>
                <a:gd name="T85" fmla="*/ 145 h 154"/>
                <a:gd name="T86" fmla="*/ 0 w 240"/>
                <a:gd name="T87" fmla="*/ 92 h 154"/>
                <a:gd name="T88" fmla="*/ 17 w 240"/>
                <a:gd name="T89" fmla="*/ 54 h 154"/>
                <a:gd name="T90" fmla="*/ 46 w 240"/>
                <a:gd name="T91" fmla="*/ 19 h 154"/>
                <a:gd name="T92" fmla="*/ 46 w 240"/>
                <a:gd name="T93" fmla="*/ 19 h 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40"/>
                <a:gd name="T142" fmla="*/ 0 h 154"/>
                <a:gd name="T143" fmla="*/ 240 w 240"/>
                <a:gd name="T144" fmla="*/ 154 h 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40" h="154">
                  <a:moveTo>
                    <a:pt x="46" y="19"/>
                  </a:moveTo>
                  <a:lnTo>
                    <a:pt x="84" y="6"/>
                  </a:lnTo>
                  <a:lnTo>
                    <a:pt x="82" y="8"/>
                  </a:lnTo>
                  <a:lnTo>
                    <a:pt x="80" y="16"/>
                  </a:lnTo>
                  <a:lnTo>
                    <a:pt x="78" y="19"/>
                  </a:lnTo>
                  <a:lnTo>
                    <a:pt x="78" y="23"/>
                  </a:lnTo>
                  <a:lnTo>
                    <a:pt x="80" y="27"/>
                  </a:lnTo>
                  <a:lnTo>
                    <a:pt x="84" y="29"/>
                  </a:lnTo>
                  <a:lnTo>
                    <a:pt x="88" y="27"/>
                  </a:lnTo>
                  <a:lnTo>
                    <a:pt x="95" y="25"/>
                  </a:lnTo>
                  <a:lnTo>
                    <a:pt x="99" y="23"/>
                  </a:lnTo>
                  <a:lnTo>
                    <a:pt x="103" y="19"/>
                  </a:lnTo>
                  <a:lnTo>
                    <a:pt x="107" y="17"/>
                  </a:lnTo>
                  <a:lnTo>
                    <a:pt x="111" y="16"/>
                  </a:lnTo>
                  <a:lnTo>
                    <a:pt x="118" y="10"/>
                  </a:lnTo>
                  <a:lnTo>
                    <a:pt x="126" y="6"/>
                  </a:lnTo>
                  <a:lnTo>
                    <a:pt x="130" y="2"/>
                  </a:lnTo>
                  <a:lnTo>
                    <a:pt x="131" y="0"/>
                  </a:lnTo>
                  <a:lnTo>
                    <a:pt x="130" y="2"/>
                  </a:lnTo>
                  <a:lnTo>
                    <a:pt x="126" y="10"/>
                  </a:lnTo>
                  <a:lnTo>
                    <a:pt x="126" y="16"/>
                  </a:lnTo>
                  <a:lnTo>
                    <a:pt x="130" y="21"/>
                  </a:lnTo>
                  <a:lnTo>
                    <a:pt x="131" y="21"/>
                  </a:lnTo>
                  <a:lnTo>
                    <a:pt x="135" y="21"/>
                  </a:lnTo>
                  <a:lnTo>
                    <a:pt x="139" y="21"/>
                  </a:lnTo>
                  <a:lnTo>
                    <a:pt x="143" y="23"/>
                  </a:lnTo>
                  <a:lnTo>
                    <a:pt x="147" y="21"/>
                  </a:lnTo>
                  <a:lnTo>
                    <a:pt x="150" y="21"/>
                  </a:lnTo>
                  <a:lnTo>
                    <a:pt x="156" y="21"/>
                  </a:lnTo>
                  <a:lnTo>
                    <a:pt x="162" y="21"/>
                  </a:lnTo>
                  <a:lnTo>
                    <a:pt x="166" y="19"/>
                  </a:lnTo>
                  <a:lnTo>
                    <a:pt x="169" y="19"/>
                  </a:lnTo>
                  <a:lnTo>
                    <a:pt x="173" y="17"/>
                  </a:lnTo>
                  <a:lnTo>
                    <a:pt x="177" y="17"/>
                  </a:lnTo>
                  <a:lnTo>
                    <a:pt x="183" y="17"/>
                  </a:lnTo>
                  <a:lnTo>
                    <a:pt x="185" y="17"/>
                  </a:lnTo>
                  <a:lnTo>
                    <a:pt x="196" y="54"/>
                  </a:lnTo>
                  <a:lnTo>
                    <a:pt x="149" y="50"/>
                  </a:lnTo>
                  <a:lnTo>
                    <a:pt x="126" y="73"/>
                  </a:lnTo>
                  <a:lnTo>
                    <a:pt x="149" y="92"/>
                  </a:lnTo>
                  <a:lnTo>
                    <a:pt x="240" y="116"/>
                  </a:lnTo>
                  <a:lnTo>
                    <a:pt x="217" y="154"/>
                  </a:lnTo>
                  <a:lnTo>
                    <a:pt x="78" y="145"/>
                  </a:lnTo>
                  <a:lnTo>
                    <a:pt x="0" y="92"/>
                  </a:lnTo>
                  <a:lnTo>
                    <a:pt x="17" y="54"/>
                  </a:lnTo>
                  <a:lnTo>
                    <a:pt x="46" y="19"/>
                  </a:lnTo>
                  <a:close/>
                </a:path>
              </a:pathLst>
            </a:custGeom>
            <a:solidFill>
              <a:srgbClr val="BF6633"/>
            </a:solidFill>
            <a:ln w="9525">
              <a:noFill/>
              <a:round/>
              <a:headEnd/>
              <a:tailEnd/>
            </a:ln>
          </p:spPr>
          <p:txBody>
            <a:bodyPr/>
            <a:lstStyle/>
            <a:p>
              <a:endParaRPr lang="fr-FR">
                <a:latin typeface="Calibri" pitchFamily="34" charset="0"/>
              </a:endParaRPr>
            </a:p>
          </p:txBody>
        </p:sp>
        <p:sp>
          <p:nvSpPr>
            <p:cNvPr id="17465" name="Freeform 50"/>
            <p:cNvSpPr>
              <a:spLocks/>
            </p:cNvSpPr>
            <p:nvPr/>
          </p:nvSpPr>
          <p:spPr bwMode="auto">
            <a:xfrm>
              <a:off x="3428992" y="2060561"/>
              <a:ext cx="536576" cy="495300"/>
            </a:xfrm>
            <a:custGeom>
              <a:avLst/>
              <a:gdLst>
                <a:gd name="T0" fmla="*/ 611 w 674"/>
                <a:gd name="T1" fmla="*/ 32 h 623"/>
                <a:gd name="T2" fmla="*/ 547 w 674"/>
                <a:gd name="T3" fmla="*/ 57 h 623"/>
                <a:gd name="T4" fmla="*/ 471 w 674"/>
                <a:gd name="T5" fmla="*/ 78 h 623"/>
                <a:gd name="T6" fmla="*/ 399 w 674"/>
                <a:gd name="T7" fmla="*/ 85 h 623"/>
                <a:gd name="T8" fmla="*/ 446 w 674"/>
                <a:gd name="T9" fmla="*/ 108 h 623"/>
                <a:gd name="T10" fmla="*/ 497 w 674"/>
                <a:gd name="T11" fmla="*/ 99 h 623"/>
                <a:gd name="T12" fmla="*/ 467 w 674"/>
                <a:gd name="T13" fmla="*/ 150 h 623"/>
                <a:gd name="T14" fmla="*/ 397 w 674"/>
                <a:gd name="T15" fmla="*/ 201 h 623"/>
                <a:gd name="T16" fmla="*/ 330 w 674"/>
                <a:gd name="T17" fmla="*/ 220 h 623"/>
                <a:gd name="T18" fmla="*/ 313 w 674"/>
                <a:gd name="T19" fmla="*/ 249 h 623"/>
                <a:gd name="T20" fmla="*/ 366 w 674"/>
                <a:gd name="T21" fmla="*/ 277 h 623"/>
                <a:gd name="T22" fmla="*/ 325 w 674"/>
                <a:gd name="T23" fmla="*/ 327 h 623"/>
                <a:gd name="T24" fmla="*/ 252 w 674"/>
                <a:gd name="T25" fmla="*/ 349 h 623"/>
                <a:gd name="T26" fmla="*/ 191 w 674"/>
                <a:gd name="T27" fmla="*/ 344 h 623"/>
                <a:gd name="T28" fmla="*/ 210 w 674"/>
                <a:gd name="T29" fmla="*/ 376 h 623"/>
                <a:gd name="T30" fmla="*/ 214 w 674"/>
                <a:gd name="T31" fmla="*/ 408 h 623"/>
                <a:gd name="T32" fmla="*/ 133 w 674"/>
                <a:gd name="T33" fmla="*/ 397 h 623"/>
                <a:gd name="T34" fmla="*/ 142 w 674"/>
                <a:gd name="T35" fmla="*/ 429 h 623"/>
                <a:gd name="T36" fmla="*/ 146 w 674"/>
                <a:gd name="T37" fmla="*/ 463 h 623"/>
                <a:gd name="T38" fmla="*/ 85 w 674"/>
                <a:gd name="T39" fmla="*/ 471 h 623"/>
                <a:gd name="T40" fmla="*/ 24 w 674"/>
                <a:gd name="T41" fmla="*/ 462 h 623"/>
                <a:gd name="T42" fmla="*/ 72 w 674"/>
                <a:gd name="T43" fmla="*/ 494 h 623"/>
                <a:gd name="T44" fmla="*/ 125 w 674"/>
                <a:gd name="T45" fmla="*/ 503 h 623"/>
                <a:gd name="T46" fmla="*/ 72 w 674"/>
                <a:gd name="T47" fmla="*/ 534 h 623"/>
                <a:gd name="T48" fmla="*/ 85 w 674"/>
                <a:gd name="T49" fmla="*/ 558 h 623"/>
                <a:gd name="T50" fmla="*/ 155 w 674"/>
                <a:gd name="T51" fmla="*/ 562 h 623"/>
                <a:gd name="T52" fmla="*/ 220 w 674"/>
                <a:gd name="T53" fmla="*/ 549 h 623"/>
                <a:gd name="T54" fmla="*/ 264 w 674"/>
                <a:gd name="T55" fmla="*/ 558 h 623"/>
                <a:gd name="T56" fmla="*/ 326 w 674"/>
                <a:gd name="T57" fmla="*/ 598 h 623"/>
                <a:gd name="T58" fmla="*/ 387 w 674"/>
                <a:gd name="T59" fmla="*/ 619 h 623"/>
                <a:gd name="T60" fmla="*/ 325 w 674"/>
                <a:gd name="T61" fmla="*/ 619 h 623"/>
                <a:gd name="T62" fmla="*/ 254 w 674"/>
                <a:gd name="T63" fmla="*/ 570 h 623"/>
                <a:gd name="T64" fmla="*/ 207 w 674"/>
                <a:gd name="T65" fmla="*/ 568 h 623"/>
                <a:gd name="T66" fmla="*/ 144 w 674"/>
                <a:gd name="T67" fmla="*/ 581 h 623"/>
                <a:gd name="T68" fmla="*/ 87 w 674"/>
                <a:gd name="T69" fmla="*/ 572 h 623"/>
                <a:gd name="T70" fmla="*/ 22 w 674"/>
                <a:gd name="T71" fmla="*/ 551 h 623"/>
                <a:gd name="T72" fmla="*/ 66 w 674"/>
                <a:gd name="T73" fmla="*/ 520 h 623"/>
                <a:gd name="T74" fmla="*/ 70 w 674"/>
                <a:gd name="T75" fmla="*/ 509 h 623"/>
                <a:gd name="T76" fmla="*/ 11 w 674"/>
                <a:gd name="T77" fmla="*/ 477 h 623"/>
                <a:gd name="T78" fmla="*/ 15 w 674"/>
                <a:gd name="T79" fmla="*/ 443 h 623"/>
                <a:gd name="T80" fmla="*/ 85 w 674"/>
                <a:gd name="T81" fmla="*/ 452 h 623"/>
                <a:gd name="T82" fmla="*/ 133 w 674"/>
                <a:gd name="T83" fmla="*/ 439 h 623"/>
                <a:gd name="T84" fmla="*/ 110 w 674"/>
                <a:gd name="T85" fmla="*/ 368 h 623"/>
                <a:gd name="T86" fmla="*/ 190 w 674"/>
                <a:gd name="T87" fmla="*/ 399 h 623"/>
                <a:gd name="T88" fmla="*/ 197 w 674"/>
                <a:gd name="T89" fmla="*/ 386 h 623"/>
                <a:gd name="T90" fmla="*/ 155 w 674"/>
                <a:gd name="T91" fmla="*/ 319 h 623"/>
                <a:gd name="T92" fmla="*/ 228 w 674"/>
                <a:gd name="T93" fmla="*/ 334 h 623"/>
                <a:gd name="T94" fmla="*/ 296 w 674"/>
                <a:gd name="T95" fmla="*/ 330 h 623"/>
                <a:gd name="T96" fmla="*/ 317 w 674"/>
                <a:gd name="T97" fmla="*/ 277 h 623"/>
                <a:gd name="T98" fmla="*/ 262 w 674"/>
                <a:gd name="T99" fmla="*/ 222 h 623"/>
                <a:gd name="T100" fmla="*/ 313 w 674"/>
                <a:gd name="T101" fmla="*/ 207 h 623"/>
                <a:gd name="T102" fmla="*/ 399 w 674"/>
                <a:gd name="T103" fmla="*/ 184 h 623"/>
                <a:gd name="T104" fmla="*/ 469 w 674"/>
                <a:gd name="T105" fmla="*/ 125 h 623"/>
                <a:gd name="T106" fmla="*/ 406 w 674"/>
                <a:gd name="T107" fmla="*/ 133 h 623"/>
                <a:gd name="T108" fmla="*/ 363 w 674"/>
                <a:gd name="T109" fmla="*/ 76 h 623"/>
                <a:gd name="T110" fmla="*/ 408 w 674"/>
                <a:gd name="T111" fmla="*/ 63 h 623"/>
                <a:gd name="T112" fmla="*/ 475 w 674"/>
                <a:gd name="T113" fmla="*/ 53 h 623"/>
                <a:gd name="T114" fmla="*/ 530 w 674"/>
                <a:gd name="T115" fmla="*/ 44 h 623"/>
                <a:gd name="T116" fmla="*/ 606 w 674"/>
                <a:gd name="T117" fmla="*/ 15 h 623"/>
                <a:gd name="T118" fmla="*/ 665 w 674"/>
                <a:gd name="T119" fmla="*/ 0 h 62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74"/>
                <a:gd name="T181" fmla="*/ 0 h 623"/>
                <a:gd name="T182" fmla="*/ 674 w 674"/>
                <a:gd name="T183" fmla="*/ 623 h 62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74" h="623">
                  <a:moveTo>
                    <a:pt x="674" y="4"/>
                  </a:moveTo>
                  <a:lnTo>
                    <a:pt x="672" y="4"/>
                  </a:lnTo>
                  <a:lnTo>
                    <a:pt x="668" y="6"/>
                  </a:lnTo>
                  <a:lnTo>
                    <a:pt x="663" y="7"/>
                  </a:lnTo>
                  <a:lnTo>
                    <a:pt x="659" y="9"/>
                  </a:lnTo>
                  <a:lnTo>
                    <a:pt x="655" y="13"/>
                  </a:lnTo>
                  <a:lnTo>
                    <a:pt x="649" y="15"/>
                  </a:lnTo>
                  <a:lnTo>
                    <a:pt x="642" y="19"/>
                  </a:lnTo>
                  <a:lnTo>
                    <a:pt x="636" y="23"/>
                  </a:lnTo>
                  <a:lnTo>
                    <a:pt x="627" y="25"/>
                  </a:lnTo>
                  <a:lnTo>
                    <a:pt x="621" y="30"/>
                  </a:lnTo>
                  <a:lnTo>
                    <a:pt x="615" y="30"/>
                  </a:lnTo>
                  <a:lnTo>
                    <a:pt x="611" y="32"/>
                  </a:lnTo>
                  <a:lnTo>
                    <a:pt x="608" y="34"/>
                  </a:lnTo>
                  <a:lnTo>
                    <a:pt x="604" y="36"/>
                  </a:lnTo>
                  <a:lnTo>
                    <a:pt x="598" y="38"/>
                  </a:lnTo>
                  <a:lnTo>
                    <a:pt x="594" y="40"/>
                  </a:lnTo>
                  <a:lnTo>
                    <a:pt x="589" y="44"/>
                  </a:lnTo>
                  <a:lnTo>
                    <a:pt x="585" y="45"/>
                  </a:lnTo>
                  <a:lnTo>
                    <a:pt x="579" y="47"/>
                  </a:lnTo>
                  <a:lnTo>
                    <a:pt x="573" y="49"/>
                  </a:lnTo>
                  <a:lnTo>
                    <a:pt x="568" y="49"/>
                  </a:lnTo>
                  <a:lnTo>
                    <a:pt x="564" y="53"/>
                  </a:lnTo>
                  <a:lnTo>
                    <a:pt x="556" y="53"/>
                  </a:lnTo>
                  <a:lnTo>
                    <a:pt x="553" y="57"/>
                  </a:lnTo>
                  <a:lnTo>
                    <a:pt x="547" y="57"/>
                  </a:lnTo>
                  <a:lnTo>
                    <a:pt x="541" y="59"/>
                  </a:lnTo>
                  <a:lnTo>
                    <a:pt x="535" y="61"/>
                  </a:lnTo>
                  <a:lnTo>
                    <a:pt x="530" y="63"/>
                  </a:lnTo>
                  <a:lnTo>
                    <a:pt x="524" y="64"/>
                  </a:lnTo>
                  <a:lnTo>
                    <a:pt x="518" y="66"/>
                  </a:lnTo>
                  <a:lnTo>
                    <a:pt x="513" y="68"/>
                  </a:lnTo>
                  <a:lnTo>
                    <a:pt x="507" y="70"/>
                  </a:lnTo>
                  <a:lnTo>
                    <a:pt x="499" y="70"/>
                  </a:lnTo>
                  <a:lnTo>
                    <a:pt x="496" y="74"/>
                  </a:lnTo>
                  <a:lnTo>
                    <a:pt x="488" y="74"/>
                  </a:lnTo>
                  <a:lnTo>
                    <a:pt x="482" y="76"/>
                  </a:lnTo>
                  <a:lnTo>
                    <a:pt x="477" y="76"/>
                  </a:lnTo>
                  <a:lnTo>
                    <a:pt x="471" y="78"/>
                  </a:lnTo>
                  <a:lnTo>
                    <a:pt x="465" y="78"/>
                  </a:lnTo>
                  <a:lnTo>
                    <a:pt x="459" y="80"/>
                  </a:lnTo>
                  <a:lnTo>
                    <a:pt x="454" y="80"/>
                  </a:lnTo>
                  <a:lnTo>
                    <a:pt x="446" y="82"/>
                  </a:lnTo>
                  <a:lnTo>
                    <a:pt x="440" y="82"/>
                  </a:lnTo>
                  <a:lnTo>
                    <a:pt x="435" y="82"/>
                  </a:lnTo>
                  <a:lnTo>
                    <a:pt x="429" y="83"/>
                  </a:lnTo>
                  <a:lnTo>
                    <a:pt x="421" y="83"/>
                  </a:lnTo>
                  <a:lnTo>
                    <a:pt x="416" y="83"/>
                  </a:lnTo>
                  <a:lnTo>
                    <a:pt x="410" y="83"/>
                  </a:lnTo>
                  <a:lnTo>
                    <a:pt x="404" y="83"/>
                  </a:lnTo>
                  <a:lnTo>
                    <a:pt x="399" y="83"/>
                  </a:lnTo>
                  <a:lnTo>
                    <a:pt x="399" y="85"/>
                  </a:lnTo>
                  <a:lnTo>
                    <a:pt x="401" y="89"/>
                  </a:lnTo>
                  <a:lnTo>
                    <a:pt x="402" y="91"/>
                  </a:lnTo>
                  <a:lnTo>
                    <a:pt x="404" y="95"/>
                  </a:lnTo>
                  <a:lnTo>
                    <a:pt x="406" y="97"/>
                  </a:lnTo>
                  <a:lnTo>
                    <a:pt x="412" y="101"/>
                  </a:lnTo>
                  <a:lnTo>
                    <a:pt x="416" y="104"/>
                  </a:lnTo>
                  <a:lnTo>
                    <a:pt x="421" y="106"/>
                  </a:lnTo>
                  <a:lnTo>
                    <a:pt x="423" y="106"/>
                  </a:lnTo>
                  <a:lnTo>
                    <a:pt x="427" y="106"/>
                  </a:lnTo>
                  <a:lnTo>
                    <a:pt x="433" y="108"/>
                  </a:lnTo>
                  <a:lnTo>
                    <a:pt x="437" y="108"/>
                  </a:lnTo>
                  <a:lnTo>
                    <a:pt x="440" y="108"/>
                  </a:lnTo>
                  <a:lnTo>
                    <a:pt x="446" y="108"/>
                  </a:lnTo>
                  <a:lnTo>
                    <a:pt x="450" y="108"/>
                  </a:lnTo>
                  <a:lnTo>
                    <a:pt x="458" y="108"/>
                  </a:lnTo>
                  <a:lnTo>
                    <a:pt x="463" y="106"/>
                  </a:lnTo>
                  <a:lnTo>
                    <a:pt x="469" y="106"/>
                  </a:lnTo>
                  <a:lnTo>
                    <a:pt x="477" y="104"/>
                  </a:lnTo>
                  <a:lnTo>
                    <a:pt x="484" y="104"/>
                  </a:lnTo>
                  <a:lnTo>
                    <a:pt x="484" y="102"/>
                  </a:lnTo>
                  <a:lnTo>
                    <a:pt x="486" y="97"/>
                  </a:lnTo>
                  <a:lnTo>
                    <a:pt x="488" y="93"/>
                  </a:lnTo>
                  <a:lnTo>
                    <a:pt x="494" y="95"/>
                  </a:lnTo>
                  <a:lnTo>
                    <a:pt x="496" y="95"/>
                  </a:lnTo>
                  <a:lnTo>
                    <a:pt x="497" y="97"/>
                  </a:lnTo>
                  <a:lnTo>
                    <a:pt x="497" y="99"/>
                  </a:lnTo>
                  <a:lnTo>
                    <a:pt x="497" y="101"/>
                  </a:lnTo>
                  <a:lnTo>
                    <a:pt x="496" y="104"/>
                  </a:lnTo>
                  <a:lnTo>
                    <a:pt x="496" y="110"/>
                  </a:lnTo>
                  <a:lnTo>
                    <a:pt x="494" y="114"/>
                  </a:lnTo>
                  <a:lnTo>
                    <a:pt x="492" y="118"/>
                  </a:lnTo>
                  <a:lnTo>
                    <a:pt x="490" y="121"/>
                  </a:lnTo>
                  <a:lnTo>
                    <a:pt x="488" y="123"/>
                  </a:lnTo>
                  <a:lnTo>
                    <a:pt x="486" y="129"/>
                  </a:lnTo>
                  <a:lnTo>
                    <a:pt x="482" y="133"/>
                  </a:lnTo>
                  <a:lnTo>
                    <a:pt x="478" y="137"/>
                  </a:lnTo>
                  <a:lnTo>
                    <a:pt x="477" y="140"/>
                  </a:lnTo>
                  <a:lnTo>
                    <a:pt x="471" y="146"/>
                  </a:lnTo>
                  <a:lnTo>
                    <a:pt x="467" y="150"/>
                  </a:lnTo>
                  <a:lnTo>
                    <a:pt x="463" y="156"/>
                  </a:lnTo>
                  <a:lnTo>
                    <a:pt x="458" y="161"/>
                  </a:lnTo>
                  <a:lnTo>
                    <a:pt x="452" y="165"/>
                  </a:lnTo>
                  <a:lnTo>
                    <a:pt x="446" y="171"/>
                  </a:lnTo>
                  <a:lnTo>
                    <a:pt x="439" y="177"/>
                  </a:lnTo>
                  <a:lnTo>
                    <a:pt x="433" y="180"/>
                  </a:lnTo>
                  <a:lnTo>
                    <a:pt x="425" y="184"/>
                  </a:lnTo>
                  <a:lnTo>
                    <a:pt x="418" y="190"/>
                  </a:lnTo>
                  <a:lnTo>
                    <a:pt x="414" y="192"/>
                  </a:lnTo>
                  <a:lnTo>
                    <a:pt x="410" y="196"/>
                  </a:lnTo>
                  <a:lnTo>
                    <a:pt x="404" y="197"/>
                  </a:lnTo>
                  <a:lnTo>
                    <a:pt x="402" y="199"/>
                  </a:lnTo>
                  <a:lnTo>
                    <a:pt x="397" y="201"/>
                  </a:lnTo>
                  <a:lnTo>
                    <a:pt x="393" y="203"/>
                  </a:lnTo>
                  <a:lnTo>
                    <a:pt x="389" y="205"/>
                  </a:lnTo>
                  <a:lnTo>
                    <a:pt x="383" y="207"/>
                  </a:lnTo>
                  <a:lnTo>
                    <a:pt x="380" y="209"/>
                  </a:lnTo>
                  <a:lnTo>
                    <a:pt x="374" y="211"/>
                  </a:lnTo>
                  <a:lnTo>
                    <a:pt x="368" y="213"/>
                  </a:lnTo>
                  <a:lnTo>
                    <a:pt x="364" y="215"/>
                  </a:lnTo>
                  <a:lnTo>
                    <a:pt x="359" y="215"/>
                  </a:lnTo>
                  <a:lnTo>
                    <a:pt x="353" y="216"/>
                  </a:lnTo>
                  <a:lnTo>
                    <a:pt x="347" y="218"/>
                  </a:lnTo>
                  <a:lnTo>
                    <a:pt x="344" y="218"/>
                  </a:lnTo>
                  <a:lnTo>
                    <a:pt x="338" y="220"/>
                  </a:lnTo>
                  <a:lnTo>
                    <a:pt x="330" y="220"/>
                  </a:lnTo>
                  <a:lnTo>
                    <a:pt x="325" y="222"/>
                  </a:lnTo>
                  <a:lnTo>
                    <a:pt x="321" y="222"/>
                  </a:lnTo>
                  <a:lnTo>
                    <a:pt x="313" y="222"/>
                  </a:lnTo>
                  <a:lnTo>
                    <a:pt x="307" y="224"/>
                  </a:lnTo>
                  <a:lnTo>
                    <a:pt x="302" y="224"/>
                  </a:lnTo>
                  <a:lnTo>
                    <a:pt x="296" y="226"/>
                  </a:lnTo>
                  <a:lnTo>
                    <a:pt x="296" y="230"/>
                  </a:lnTo>
                  <a:lnTo>
                    <a:pt x="298" y="234"/>
                  </a:lnTo>
                  <a:lnTo>
                    <a:pt x="302" y="239"/>
                  </a:lnTo>
                  <a:lnTo>
                    <a:pt x="304" y="241"/>
                  </a:lnTo>
                  <a:lnTo>
                    <a:pt x="309" y="245"/>
                  </a:lnTo>
                  <a:lnTo>
                    <a:pt x="313" y="249"/>
                  </a:lnTo>
                  <a:lnTo>
                    <a:pt x="321" y="253"/>
                  </a:lnTo>
                  <a:lnTo>
                    <a:pt x="323" y="253"/>
                  </a:lnTo>
                  <a:lnTo>
                    <a:pt x="326" y="254"/>
                  </a:lnTo>
                  <a:lnTo>
                    <a:pt x="330" y="256"/>
                  </a:lnTo>
                  <a:lnTo>
                    <a:pt x="336" y="256"/>
                  </a:lnTo>
                  <a:lnTo>
                    <a:pt x="340" y="258"/>
                  </a:lnTo>
                  <a:lnTo>
                    <a:pt x="345" y="260"/>
                  </a:lnTo>
                  <a:lnTo>
                    <a:pt x="351" y="262"/>
                  </a:lnTo>
                  <a:lnTo>
                    <a:pt x="359" y="262"/>
                  </a:lnTo>
                  <a:lnTo>
                    <a:pt x="361" y="264"/>
                  </a:lnTo>
                  <a:lnTo>
                    <a:pt x="364" y="268"/>
                  </a:lnTo>
                  <a:lnTo>
                    <a:pt x="368" y="273"/>
                  </a:lnTo>
                  <a:lnTo>
                    <a:pt x="366" y="277"/>
                  </a:lnTo>
                  <a:lnTo>
                    <a:pt x="361" y="279"/>
                  </a:lnTo>
                  <a:lnTo>
                    <a:pt x="355" y="283"/>
                  </a:lnTo>
                  <a:lnTo>
                    <a:pt x="351" y="283"/>
                  </a:lnTo>
                  <a:lnTo>
                    <a:pt x="349" y="285"/>
                  </a:lnTo>
                  <a:lnTo>
                    <a:pt x="347" y="287"/>
                  </a:lnTo>
                  <a:lnTo>
                    <a:pt x="347" y="292"/>
                  </a:lnTo>
                  <a:lnTo>
                    <a:pt x="345" y="296"/>
                  </a:lnTo>
                  <a:lnTo>
                    <a:pt x="342" y="300"/>
                  </a:lnTo>
                  <a:lnTo>
                    <a:pt x="340" y="306"/>
                  </a:lnTo>
                  <a:lnTo>
                    <a:pt x="338" y="311"/>
                  </a:lnTo>
                  <a:lnTo>
                    <a:pt x="332" y="315"/>
                  </a:lnTo>
                  <a:lnTo>
                    <a:pt x="328" y="321"/>
                  </a:lnTo>
                  <a:lnTo>
                    <a:pt x="325" y="327"/>
                  </a:lnTo>
                  <a:lnTo>
                    <a:pt x="319" y="332"/>
                  </a:lnTo>
                  <a:lnTo>
                    <a:pt x="311" y="336"/>
                  </a:lnTo>
                  <a:lnTo>
                    <a:pt x="306" y="340"/>
                  </a:lnTo>
                  <a:lnTo>
                    <a:pt x="298" y="344"/>
                  </a:lnTo>
                  <a:lnTo>
                    <a:pt x="290" y="346"/>
                  </a:lnTo>
                  <a:lnTo>
                    <a:pt x="285" y="348"/>
                  </a:lnTo>
                  <a:lnTo>
                    <a:pt x="281" y="348"/>
                  </a:lnTo>
                  <a:lnTo>
                    <a:pt x="277" y="348"/>
                  </a:lnTo>
                  <a:lnTo>
                    <a:pt x="271" y="349"/>
                  </a:lnTo>
                  <a:lnTo>
                    <a:pt x="267" y="349"/>
                  </a:lnTo>
                  <a:lnTo>
                    <a:pt x="262" y="349"/>
                  </a:lnTo>
                  <a:lnTo>
                    <a:pt x="258" y="349"/>
                  </a:lnTo>
                  <a:lnTo>
                    <a:pt x="252" y="349"/>
                  </a:lnTo>
                  <a:lnTo>
                    <a:pt x="247" y="349"/>
                  </a:lnTo>
                  <a:lnTo>
                    <a:pt x="243" y="349"/>
                  </a:lnTo>
                  <a:lnTo>
                    <a:pt x="237" y="349"/>
                  </a:lnTo>
                  <a:lnTo>
                    <a:pt x="233" y="349"/>
                  </a:lnTo>
                  <a:lnTo>
                    <a:pt x="228" y="348"/>
                  </a:lnTo>
                  <a:lnTo>
                    <a:pt x="224" y="348"/>
                  </a:lnTo>
                  <a:lnTo>
                    <a:pt x="220" y="348"/>
                  </a:lnTo>
                  <a:lnTo>
                    <a:pt x="214" y="348"/>
                  </a:lnTo>
                  <a:lnTo>
                    <a:pt x="210" y="346"/>
                  </a:lnTo>
                  <a:lnTo>
                    <a:pt x="207" y="346"/>
                  </a:lnTo>
                  <a:lnTo>
                    <a:pt x="201" y="344"/>
                  </a:lnTo>
                  <a:lnTo>
                    <a:pt x="197" y="344"/>
                  </a:lnTo>
                  <a:lnTo>
                    <a:pt x="191" y="344"/>
                  </a:lnTo>
                  <a:lnTo>
                    <a:pt x="186" y="342"/>
                  </a:lnTo>
                  <a:lnTo>
                    <a:pt x="180" y="340"/>
                  </a:lnTo>
                  <a:lnTo>
                    <a:pt x="176" y="340"/>
                  </a:lnTo>
                  <a:lnTo>
                    <a:pt x="174" y="340"/>
                  </a:lnTo>
                  <a:lnTo>
                    <a:pt x="176" y="344"/>
                  </a:lnTo>
                  <a:lnTo>
                    <a:pt x="178" y="348"/>
                  </a:lnTo>
                  <a:lnTo>
                    <a:pt x="184" y="353"/>
                  </a:lnTo>
                  <a:lnTo>
                    <a:pt x="186" y="357"/>
                  </a:lnTo>
                  <a:lnTo>
                    <a:pt x="193" y="365"/>
                  </a:lnTo>
                  <a:lnTo>
                    <a:pt x="199" y="368"/>
                  </a:lnTo>
                  <a:lnTo>
                    <a:pt x="205" y="374"/>
                  </a:lnTo>
                  <a:lnTo>
                    <a:pt x="210" y="376"/>
                  </a:lnTo>
                  <a:lnTo>
                    <a:pt x="216" y="378"/>
                  </a:lnTo>
                  <a:lnTo>
                    <a:pt x="224" y="380"/>
                  </a:lnTo>
                  <a:lnTo>
                    <a:pt x="229" y="382"/>
                  </a:lnTo>
                  <a:lnTo>
                    <a:pt x="233" y="384"/>
                  </a:lnTo>
                  <a:lnTo>
                    <a:pt x="239" y="386"/>
                  </a:lnTo>
                  <a:lnTo>
                    <a:pt x="241" y="386"/>
                  </a:lnTo>
                  <a:lnTo>
                    <a:pt x="241" y="387"/>
                  </a:lnTo>
                  <a:lnTo>
                    <a:pt x="239" y="389"/>
                  </a:lnTo>
                  <a:lnTo>
                    <a:pt x="235" y="393"/>
                  </a:lnTo>
                  <a:lnTo>
                    <a:pt x="231" y="397"/>
                  </a:lnTo>
                  <a:lnTo>
                    <a:pt x="226" y="401"/>
                  </a:lnTo>
                  <a:lnTo>
                    <a:pt x="220" y="405"/>
                  </a:lnTo>
                  <a:lnTo>
                    <a:pt x="214" y="408"/>
                  </a:lnTo>
                  <a:lnTo>
                    <a:pt x="207" y="410"/>
                  </a:lnTo>
                  <a:lnTo>
                    <a:pt x="199" y="414"/>
                  </a:lnTo>
                  <a:lnTo>
                    <a:pt x="193" y="412"/>
                  </a:lnTo>
                  <a:lnTo>
                    <a:pt x="190" y="412"/>
                  </a:lnTo>
                  <a:lnTo>
                    <a:pt x="184" y="412"/>
                  </a:lnTo>
                  <a:lnTo>
                    <a:pt x="178" y="410"/>
                  </a:lnTo>
                  <a:lnTo>
                    <a:pt x="171" y="408"/>
                  </a:lnTo>
                  <a:lnTo>
                    <a:pt x="165" y="406"/>
                  </a:lnTo>
                  <a:lnTo>
                    <a:pt x="157" y="405"/>
                  </a:lnTo>
                  <a:lnTo>
                    <a:pt x="152" y="403"/>
                  </a:lnTo>
                  <a:lnTo>
                    <a:pt x="144" y="401"/>
                  </a:lnTo>
                  <a:lnTo>
                    <a:pt x="138" y="399"/>
                  </a:lnTo>
                  <a:lnTo>
                    <a:pt x="133" y="397"/>
                  </a:lnTo>
                  <a:lnTo>
                    <a:pt x="129" y="395"/>
                  </a:lnTo>
                  <a:lnTo>
                    <a:pt x="123" y="393"/>
                  </a:lnTo>
                  <a:lnTo>
                    <a:pt x="121" y="393"/>
                  </a:lnTo>
                  <a:lnTo>
                    <a:pt x="119" y="391"/>
                  </a:lnTo>
                  <a:lnTo>
                    <a:pt x="119" y="395"/>
                  </a:lnTo>
                  <a:lnTo>
                    <a:pt x="119" y="399"/>
                  </a:lnTo>
                  <a:lnTo>
                    <a:pt x="119" y="403"/>
                  </a:lnTo>
                  <a:lnTo>
                    <a:pt x="121" y="406"/>
                  </a:lnTo>
                  <a:lnTo>
                    <a:pt x="123" y="412"/>
                  </a:lnTo>
                  <a:lnTo>
                    <a:pt x="125" y="416"/>
                  </a:lnTo>
                  <a:lnTo>
                    <a:pt x="131" y="422"/>
                  </a:lnTo>
                  <a:lnTo>
                    <a:pt x="136" y="425"/>
                  </a:lnTo>
                  <a:lnTo>
                    <a:pt x="142" y="429"/>
                  </a:lnTo>
                  <a:lnTo>
                    <a:pt x="148" y="433"/>
                  </a:lnTo>
                  <a:lnTo>
                    <a:pt x="153" y="435"/>
                  </a:lnTo>
                  <a:lnTo>
                    <a:pt x="159" y="437"/>
                  </a:lnTo>
                  <a:lnTo>
                    <a:pt x="163" y="439"/>
                  </a:lnTo>
                  <a:lnTo>
                    <a:pt x="167" y="441"/>
                  </a:lnTo>
                  <a:lnTo>
                    <a:pt x="169" y="441"/>
                  </a:lnTo>
                  <a:lnTo>
                    <a:pt x="167" y="441"/>
                  </a:lnTo>
                  <a:lnTo>
                    <a:pt x="167" y="444"/>
                  </a:lnTo>
                  <a:lnTo>
                    <a:pt x="163" y="446"/>
                  </a:lnTo>
                  <a:lnTo>
                    <a:pt x="161" y="452"/>
                  </a:lnTo>
                  <a:lnTo>
                    <a:pt x="155" y="456"/>
                  </a:lnTo>
                  <a:lnTo>
                    <a:pt x="150" y="462"/>
                  </a:lnTo>
                  <a:lnTo>
                    <a:pt x="146" y="463"/>
                  </a:lnTo>
                  <a:lnTo>
                    <a:pt x="142" y="465"/>
                  </a:lnTo>
                  <a:lnTo>
                    <a:pt x="138" y="467"/>
                  </a:lnTo>
                  <a:lnTo>
                    <a:pt x="134" y="471"/>
                  </a:lnTo>
                  <a:lnTo>
                    <a:pt x="127" y="473"/>
                  </a:lnTo>
                  <a:lnTo>
                    <a:pt x="121" y="473"/>
                  </a:lnTo>
                  <a:lnTo>
                    <a:pt x="115" y="473"/>
                  </a:lnTo>
                  <a:lnTo>
                    <a:pt x="112" y="473"/>
                  </a:lnTo>
                  <a:lnTo>
                    <a:pt x="108" y="473"/>
                  </a:lnTo>
                  <a:lnTo>
                    <a:pt x="104" y="473"/>
                  </a:lnTo>
                  <a:lnTo>
                    <a:pt x="98" y="473"/>
                  </a:lnTo>
                  <a:lnTo>
                    <a:pt x="95" y="473"/>
                  </a:lnTo>
                  <a:lnTo>
                    <a:pt x="91" y="471"/>
                  </a:lnTo>
                  <a:lnTo>
                    <a:pt x="85" y="471"/>
                  </a:lnTo>
                  <a:lnTo>
                    <a:pt x="81" y="471"/>
                  </a:lnTo>
                  <a:lnTo>
                    <a:pt x="77" y="471"/>
                  </a:lnTo>
                  <a:lnTo>
                    <a:pt x="72" y="469"/>
                  </a:lnTo>
                  <a:lnTo>
                    <a:pt x="68" y="469"/>
                  </a:lnTo>
                  <a:lnTo>
                    <a:pt x="64" y="469"/>
                  </a:lnTo>
                  <a:lnTo>
                    <a:pt x="58" y="467"/>
                  </a:lnTo>
                  <a:lnTo>
                    <a:pt x="55" y="467"/>
                  </a:lnTo>
                  <a:lnTo>
                    <a:pt x="51" y="465"/>
                  </a:lnTo>
                  <a:lnTo>
                    <a:pt x="43" y="465"/>
                  </a:lnTo>
                  <a:lnTo>
                    <a:pt x="38" y="463"/>
                  </a:lnTo>
                  <a:lnTo>
                    <a:pt x="32" y="462"/>
                  </a:lnTo>
                  <a:lnTo>
                    <a:pt x="26" y="462"/>
                  </a:lnTo>
                  <a:lnTo>
                    <a:pt x="24" y="462"/>
                  </a:lnTo>
                  <a:lnTo>
                    <a:pt x="24" y="463"/>
                  </a:lnTo>
                  <a:lnTo>
                    <a:pt x="26" y="471"/>
                  </a:lnTo>
                  <a:lnTo>
                    <a:pt x="28" y="475"/>
                  </a:lnTo>
                  <a:lnTo>
                    <a:pt x="32" y="481"/>
                  </a:lnTo>
                  <a:lnTo>
                    <a:pt x="34" y="482"/>
                  </a:lnTo>
                  <a:lnTo>
                    <a:pt x="38" y="484"/>
                  </a:lnTo>
                  <a:lnTo>
                    <a:pt x="41" y="486"/>
                  </a:lnTo>
                  <a:lnTo>
                    <a:pt x="45" y="488"/>
                  </a:lnTo>
                  <a:lnTo>
                    <a:pt x="49" y="490"/>
                  </a:lnTo>
                  <a:lnTo>
                    <a:pt x="55" y="490"/>
                  </a:lnTo>
                  <a:lnTo>
                    <a:pt x="60" y="492"/>
                  </a:lnTo>
                  <a:lnTo>
                    <a:pt x="66" y="494"/>
                  </a:lnTo>
                  <a:lnTo>
                    <a:pt x="72" y="494"/>
                  </a:lnTo>
                  <a:lnTo>
                    <a:pt x="79" y="494"/>
                  </a:lnTo>
                  <a:lnTo>
                    <a:pt x="85" y="494"/>
                  </a:lnTo>
                  <a:lnTo>
                    <a:pt x="93" y="496"/>
                  </a:lnTo>
                  <a:lnTo>
                    <a:pt x="98" y="494"/>
                  </a:lnTo>
                  <a:lnTo>
                    <a:pt x="106" y="494"/>
                  </a:lnTo>
                  <a:lnTo>
                    <a:pt x="112" y="494"/>
                  </a:lnTo>
                  <a:lnTo>
                    <a:pt x="115" y="494"/>
                  </a:lnTo>
                  <a:lnTo>
                    <a:pt x="119" y="494"/>
                  </a:lnTo>
                  <a:lnTo>
                    <a:pt x="123" y="494"/>
                  </a:lnTo>
                  <a:lnTo>
                    <a:pt x="125" y="494"/>
                  </a:lnTo>
                  <a:lnTo>
                    <a:pt x="127" y="494"/>
                  </a:lnTo>
                  <a:lnTo>
                    <a:pt x="125" y="498"/>
                  </a:lnTo>
                  <a:lnTo>
                    <a:pt x="125" y="503"/>
                  </a:lnTo>
                  <a:lnTo>
                    <a:pt x="123" y="505"/>
                  </a:lnTo>
                  <a:lnTo>
                    <a:pt x="123" y="509"/>
                  </a:lnTo>
                  <a:lnTo>
                    <a:pt x="119" y="511"/>
                  </a:lnTo>
                  <a:lnTo>
                    <a:pt x="115" y="515"/>
                  </a:lnTo>
                  <a:lnTo>
                    <a:pt x="110" y="515"/>
                  </a:lnTo>
                  <a:lnTo>
                    <a:pt x="106" y="517"/>
                  </a:lnTo>
                  <a:lnTo>
                    <a:pt x="102" y="519"/>
                  </a:lnTo>
                  <a:lnTo>
                    <a:pt x="98" y="520"/>
                  </a:lnTo>
                  <a:lnTo>
                    <a:pt x="93" y="522"/>
                  </a:lnTo>
                  <a:lnTo>
                    <a:pt x="87" y="526"/>
                  </a:lnTo>
                  <a:lnTo>
                    <a:pt x="81" y="528"/>
                  </a:lnTo>
                  <a:lnTo>
                    <a:pt x="76" y="532"/>
                  </a:lnTo>
                  <a:lnTo>
                    <a:pt x="72" y="534"/>
                  </a:lnTo>
                  <a:lnTo>
                    <a:pt x="66" y="538"/>
                  </a:lnTo>
                  <a:lnTo>
                    <a:pt x="62" y="539"/>
                  </a:lnTo>
                  <a:lnTo>
                    <a:pt x="58" y="541"/>
                  </a:lnTo>
                  <a:lnTo>
                    <a:pt x="53" y="545"/>
                  </a:lnTo>
                  <a:lnTo>
                    <a:pt x="51" y="547"/>
                  </a:lnTo>
                  <a:lnTo>
                    <a:pt x="53" y="547"/>
                  </a:lnTo>
                  <a:lnTo>
                    <a:pt x="57" y="549"/>
                  </a:lnTo>
                  <a:lnTo>
                    <a:pt x="58" y="549"/>
                  </a:lnTo>
                  <a:lnTo>
                    <a:pt x="64" y="551"/>
                  </a:lnTo>
                  <a:lnTo>
                    <a:pt x="68" y="553"/>
                  </a:lnTo>
                  <a:lnTo>
                    <a:pt x="74" y="555"/>
                  </a:lnTo>
                  <a:lnTo>
                    <a:pt x="79" y="557"/>
                  </a:lnTo>
                  <a:lnTo>
                    <a:pt x="85" y="558"/>
                  </a:lnTo>
                  <a:lnTo>
                    <a:pt x="93" y="558"/>
                  </a:lnTo>
                  <a:lnTo>
                    <a:pt x="98" y="560"/>
                  </a:lnTo>
                  <a:lnTo>
                    <a:pt x="106" y="562"/>
                  </a:lnTo>
                  <a:lnTo>
                    <a:pt x="112" y="564"/>
                  </a:lnTo>
                  <a:lnTo>
                    <a:pt x="119" y="564"/>
                  </a:lnTo>
                  <a:lnTo>
                    <a:pt x="127" y="566"/>
                  </a:lnTo>
                  <a:lnTo>
                    <a:pt x="129" y="566"/>
                  </a:lnTo>
                  <a:lnTo>
                    <a:pt x="133" y="566"/>
                  </a:lnTo>
                  <a:lnTo>
                    <a:pt x="138" y="564"/>
                  </a:lnTo>
                  <a:lnTo>
                    <a:pt x="142" y="564"/>
                  </a:lnTo>
                  <a:lnTo>
                    <a:pt x="146" y="564"/>
                  </a:lnTo>
                  <a:lnTo>
                    <a:pt x="152" y="564"/>
                  </a:lnTo>
                  <a:lnTo>
                    <a:pt x="155" y="562"/>
                  </a:lnTo>
                  <a:lnTo>
                    <a:pt x="161" y="562"/>
                  </a:lnTo>
                  <a:lnTo>
                    <a:pt x="165" y="560"/>
                  </a:lnTo>
                  <a:lnTo>
                    <a:pt x="171" y="560"/>
                  </a:lnTo>
                  <a:lnTo>
                    <a:pt x="176" y="558"/>
                  </a:lnTo>
                  <a:lnTo>
                    <a:pt x="180" y="558"/>
                  </a:lnTo>
                  <a:lnTo>
                    <a:pt x="186" y="557"/>
                  </a:lnTo>
                  <a:lnTo>
                    <a:pt x="191" y="557"/>
                  </a:lnTo>
                  <a:lnTo>
                    <a:pt x="195" y="555"/>
                  </a:lnTo>
                  <a:lnTo>
                    <a:pt x="201" y="555"/>
                  </a:lnTo>
                  <a:lnTo>
                    <a:pt x="207" y="551"/>
                  </a:lnTo>
                  <a:lnTo>
                    <a:pt x="210" y="551"/>
                  </a:lnTo>
                  <a:lnTo>
                    <a:pt x="214" y="549"/>
                  </a:lnTo>
                  <a:lnTo>
                    <a:pt x="220" y="549"/>
                  </a:lnTo>
                  <a:lnTo>
                    <a:pt x="224" y="547"/>
                  </a:lnTo>
                  <a:lnTo>
                    <a:pt x="228" y="547"/>
                  </a:lnTo>
                  <a:lnTo>
                    <a:pt x="231" y="545"/>
                  </a:lnTo>
                  <a:lnTo>
                    <a:pt x="235" y="543"/>
                  </a:lnTo>
                  <a:lnTo>
                    <a:pt x="241" y="541"/>
                  </a:lnTo>
                  <a:lnTo>
                    <a:pt x="245" y="541"/>
                  </a:lnTo>
                  <a:lnTo>
                    <a:pt x="247" y="541"/>
                  </a:lnTo>
                  <a:lnTo>
                    <a:pt x="248" y="541"/>
                  </a:lnTo>
                  <a:lnTo>
                    <a:pt x="250" y="541"/>
                  </a:lnTo>
                  <a:lnTo>
                    <a:pt x="254" y="547"/>
                  </a:lnTo>
                  <a:lnTo>
                    <a:pt x="256" y="551"/>
                  </a:lnTo>
                  <a:lnTo>
                    <a:pt x="260" y="555"/>
                  </a:lnTo>
                  <a:lnTo>
                    <a:pt x="264" y="558"/>
                  </a:lnTo>
                  <a:lnTo>
                    <a:pt x="267" y="564"/>
                  </a:lnTo>
                  <a:lnTo>
                    <a:pt x="271" y="568"/>
                  </a:lnTo>
                  <a:lnTo>
                    <a:pt x="277" y="572"/>
                  </a:lnTo>
                  <a:lnTo>
                    <a:pt x="281" y="577"/>
                  </a:lnTo>
                  <a:lnTo>
                    <a:pt x="286" y="581"/>
                  </a:lnTo>
                  <a:lnTo>
                    <a:pt x="290" y="585"/>
                  </a:lnTo>
                  <a:lnTo>
                    <a:pt x="294" y="589"/>
                  </a:lnTo>
                  <a:lnTo>
                    <a:pt x="300" y="591"/>
                  </a:lnTo>
                  <a:lnTo>
                    <a:pt x="304" y="595"/>
                  </a:lnTo>
                  <a:lnTo>
                    <a:pt x="309" y="595"/>
                  </a:lnTo>
                  <a:lnTo>
                    <a:pt x="315" y="596"/>
                  </a:lnTo>
                  <a:lnTo>
                    <a:pt x="319" y="596"/>
                  </a:lnTo>
                  <a:lnTo>
                    <a:pt x="326" y="598"/>
                  </a:lnTo>
                  <a:lnTo>
                    <a:pt x="332" y="598"/>
                  </a:lnTo>
                  <a:lnTo>
                    <a:pt x="340" y="598"/>
                  </a:lnTo>
                  <a:lnTo>
                    <a:pt x="345" y="598"/>
                  </a:lnTo>
                  <a:lnTo>
                    <a:pt x="353" y="598"/>
                  </a:lnTo>
                  <a:lnTo>
                    <a:pt x="359" y="598"/>
                  </a:lnTo>
                  <a:lnTo>
                    <a:pt x="364" y="598"/>
                  </a:lnTo>
                  <a:lnTo>
                    <a:pt x="368" y="598"/>
                  </a:lnTo>
                  <a:lnTo>
                    <a:pt x="374" y="598"/>
                  </a:lnTo>
                  <a:lnTo>
                    <a:pt x="378" y="598"/>
                  </a:lnTo>
                  <a:lnTo>
                    <a:pt x="382" y="598"/>
                  </a:lnTo>
                  <a:lnTo>
                    <a:pt x="383" y="598"/>
                  </a:lnTo>
                  <a:lnTo>
                    <a:pt x="387" y="619"/>
                  </a:lnTo>
                  <a:lnTo>
                    <a:pt x="385" y="619"/>
                  </a:lnTo>
                  <a:lnTo>
                    <a:pt x="382" y="621"/>
                  </a:lnTo>
                  <a:lnTo>
                    <a:pt x="378" y="621"/>
                  </a:lnTo>
                  <a:lnTo>
                    <a:pt x="370" y="621"/>
                  </a:lnTo>
                  <a:lnTo>
                    <a:pt x="366" y="621"/>
                  </a:lnTo>
                  <a:lnTo>
                    <a:pt x="363" y="621"/>
                  </a:lnTo>
                  <a:lnTo>
                    <a:pt x="357" y="621"/>
                  </a:lnTo>
                  <a:lnTo>
                    <a:pt x="353" y="623"/>
                  </a:lnTo>
                  <a:lnTo>
                    <a:pt x="347" y="621"/>
                  </a:lnTo>
                  <a:lnTo>
                    <a:pt x="342" y="621"/>
                  </a:lnTo>
                  <a:lnTo>
                    <a:pt x="338" y="621"/>
                  </a:lnTo>
                  <a:lnTo>
                    <a:pt x="332" y="621"/>
                  </a:lnTo>
                  <a:lnTo>
                    <a:pt x="325" y="619"/>
                  </a:lnTo>
                  <a:lnTo>
                    <a:pt x="319" y="619"/>
                  </a:lnTo>
                  <a:lnTo>
                    <a:pt x="313" y="617"/>
                  </a:lnTo>
                  <a:lnTo>
                    <a:pt x="307" y="615"/>
                  </a:lnTo>
                  <a:lnTo>
                    <a:pt x="302" y="612"/>
                  </a:lnTo>
                  <a:lnTo>
                    <a:pt x="296" y="610"/>
                  </a:lnTo>
                  <a:lnTo>
                    <a:pt x="290" y="606"/>
                  </a:lnTo>
                  <a:lnTo>
                    <a:pt x="285" y="604"/>
                  </a:lnTo>
                  <a:lnTo>
                    <a:pt x="279" y="598"/>
                  </a:lnTo>
                  <a:lnTo>
                    <a:pt x="273" y="595"/>
                  </a:lnTo>
                  <a:lnTo>
                    <a:pt x="267" y="589"/>
                  </a:lnTo>
                  <a:lnTo>
                    <a:pt x="264" y="583"/>
                  </a:lnTo>
                  <a:lnTo>
                    <a:pt x="260" y="577"/>
                  </a:lnTo>
                  <a:lnTo>
                    <a:pt x="254" y="570"/>
                  </a:lnTo>
                  <a:lnTo>
                    <a:pt x="250" y="562"/>
                  </a:lnTo>
                  <a:lnTo>
                    <a:pt x="247" y="555"/>
                  </a:lnTo>
                  <a:lnTo>
                    <a:pt x="243" y="555"/>
                  </a:lnTo>
                  <a:lnTo>
                    <a:pt x="239" y="557"/>
                  </a:lnTo>
                  <a:lnTo>
                    <a:pt x="233" y="558"/>
                  </a:lnTo>
                  <a:lnTo>
                    <a:pt x="229" y="560"/>
                  </a:lnTo>
                  <a:lnTo>
                    <a:pt x="226" y="560"/>
                  </a:lnTo>
                  <a:lnTo>
                    <a:pt x="224" y="562"/>
                  </a:lnTo>
                  <a:lnTo>
                    <a:pt x="220" y="564"/>
                  </a:lnTo>
                  <a:lnTo>
                    <a:pt x="214" y="564"/>
                  </a:lnTo>
                  <a:lnTo>
                    <a:pt x="210" y="566"/>
                  </a:lnTo>
                  <a:lnTo>
                    <a:pt x="207" y="568"/>
                  </a:lnTo>
                  <a:lnTo>
                    <a:pt x="203" y="570"/>
                  </a:lnTo>
                  <a:lnTo>
                    <a:pt x="197" y="570"/>
                  </a:lnTo>
                  <a:lnTo>
                    <a:pt x="191" y="572"/>
                  </a:lnTo>
                  <a:lnTo>
                    <a:pt x="186" y="572"/>
                  </a:lnTo>
                  <a:lnTo>
                    <a:pt x="182" y="574"/>
                  </a:lnTo>
                  <a:lnTo>
                    <a:pt x="176" y="576"/>
                  </a:lnTo>
                  <a:lnTo>
                    <a:pt x="172" y="576"/>
                  </a:lnTo>
                  <a:lnTo>
                    <a:pt x="167" y="577"/>
                  </a:lnTo>
                  <a:lnTo>
                    <a:pt x="163" y="579"/>
                  </a:lnTo>
                  <a:lnTo>
                    <a:pt x="157" y="579"/>
                  </a:lnTo>
                  <a:lnTo>
                    <a:pt x="153" y="579"/>
                  </a:lnTo>
                  <a:lnTo>
                    <a:pt x="150" y="581"/>
                  </a:lnTo>
                  <a:lnTo>
                    <a:pt x="144" y="581"/>
                  </a:lnTo>
                  <a:lnTo>
                    <a:pt x="140" y="581"/>
                  </a:lnTo>
                  <a:lnTo>
                    <a:pt x="136" y="581"/>
                  </a:lnTo>
                  <a:lnTo>
                    <a:pt x="131" y="581"/>
                  </a:lnTo>
                  <a:lnTo>
                    <a:pt x="129" y="581"/>
                  </a:lnTo>
                  <a:lnTo>
                    <a:pt x="123" y="581"/>
                  </a:lnTo>
                  <a:lnTo>
                    <a:pt x="119" y="581"/>
                  </a:lnTo>
                  <a:lnTo>
                    <a:pt x="115" y="579"/>
                  </a:lnTo>
                  <a:lnTo>
                    <a:pt x="112" y="579"/>
                  </a:lnTo>
                  <a:lnTo>
                    <a:pt x="106" y="577"/>
                  </a:lnTo>
                  <a:lnTo>
                    <a:pt x="102" y="577"/>
                  </a:lnTo>
                  <a:lnTo>
                    <a:pt x="96" y="576"/>
                  </a:lnTo>
                  <a:lnTo>
                    <a:pt x="93" y="576"/>
                  </a:lnTo>
                  <a:lnTo>
                    <a:pt x="87" y="572"/>
                  </a:lnTo>
                  <a:lnTo>
                    <a:pt x="81" y="572"/>
                  </a:lnTo>
                  <a:lnTo>
                    <a:pt x="76" y="570"/>
                  </a:lnTo>
                  <a:lnTo>
                    <a:pt x="72" y="568"/>
                  </a:lnTo>
                  <a:lnTo>
                    <a:pt x="66" y="566"/>
                  </a:lnTo>
                  <a:lnTo>
                    <a:pt x="62" y="566"/>
                  </a:lnTo>
                  <a:lnTo>
                    <a:pt x="57" y="564"/>
                  </a:lnTo>
                  <a:lnTo>
                    <a:pt x="53" y="562"/>
                  </a:lnTo>
                  <a:lnTo>
                    <a:pt x="47" y="560"/>
                  </a:lnTo>
                  <a:lnTo>
                    <a:pt x="43" y="558"/>
                  </a:lnTo>
                  <a:lnTo>
                    <a:pt x="38" y="558"/>
                  </a:lnTo>
                  <a:lnTo>
                    <a:pt x="36" y="557"/>
                  </a:lnTo>
                  <a:lnTo>
                    <a:pt x="28" y="553"/>
                  </a:lnTo>
                  <a:lnTo>
                    <a:pt x="22" y="551"/>
                  </a:lnTo>
                  <a:lnTo>
                    <a:pt x="17" y="549"/>
                  </a:lnTo>
                  <a:lnTo>
                    <a:pt x="15" y="547"/>
                  </a:lnTo>
                  <a:lnTo>
                    <a:pt x="13" y="543"/>
                  </a:lnTo>
                  <a:lnTo>
                    <a:pt x="15" y="541"/>
                  </a:lnTo>
                  <a:lnTo>
                    <a:pt x="19" y="541"/>
                  </a:lnTo>
                  <a:lnTo>
                    <a:pt x="22" y="538"/>
                  </a:lnTo>
                  <a:lnTo>
                    <a:pt x="30" y="536"/>
                  </a:lnTo>
                  <a:lnTo>
                    <a:pt x="36" y="532"/>
                  </a:lnTo>
                  <a:lnTo>
                    <a:pt x="43" y="530"/>
                  </a:lnTo>
                  <a:lnTo>
                    <a:pt x="51" y="526"/>
                  </a:lnTo>
                  <a:lnTo>
                    <a:pt x="58" y="524"/>
                  </a:lnTo>
                  <a:lnTo>
                    <a:pt x="66" y="520"/>
                  </a:lnTo>
                  <a:lnTo>
                    <a:pt x="74" y="517"/>
                  </a:lnTo>
                  <a:lnTo>
                    <a:pt x="79" y="515"/>
                  </a:lnTo>
                  <a:lnTo>
                    <a:pt x="85" y="513"/>
                  </a:lnTo>
                  <a:lnTo>
                    <a:pt x="91" y="511"/>
                  </a:lnTo>
                  <a:lnTo>
                    <a:pt x="95" y="509"/>
                  </a:lnTo>
                  <a:lnTo>
                    <a:pt x="96" y="509"/>
                  </a:lnTo>
                  <a:lnTo>
                    <a:pt x="98" y="509"/>
                  </a:lnTo>
                  <a:lnTo>
                    <a:pt x="95" y="509"/>
                  </a:lnTo>
                  <a:lnTo>
                    <a:pt x="89" y="509"/>
                  </a:lnTo>
                  <a:lnTo>
                    <a:pt x="85" y="509"/>
                  </a:lnTo>
                  <a:lnTo>
                    <a:pt x="81" y="509"/>
                  </a:lnTo>
                  <a:lnTo>
                    <a:pt x="76" y="509"/>
                  </a:lnTo>
                  <a:lnTo>
                    <a:pt x="70" y="509"/>
                  </a:lnTo>
                  <a:lnTo>
                    <a:pt x="64" y="509"/>
                  </a:lnTo>
                  <a:lnTo>
                    <a:pt x="58" y="507"/>
                  </a:lnTo>
                  <a:lnTo>
                    <a:pt x="53" y="507"/>
                  </a:lnTo>
                  <a:lnTo>
                    <a:pt x="47" y="507"/>
                  </a:lnTo>
                  <a:lnTo>
                    <a:pt x="39" y="505"/>
                  </a:lnTo>
                  <a:lnTo>
                    <a:pt x="36" y="503"/>
                  </a:lnTo>
                  <a:lnTo>
                    <a:pt x="30" y="501"/>
                  </a:lnTo>
                  <a:lnTo>
                    <a:pt x="28" y="500"/>
                  </a:lnTo>
                  <a:lnTo>
                    <a:pt x="22" y="494"/>
                  </a:lnTo>
                  <a:lnTo>
                    <a:pt x="19" y="490"/>
                  </a:lnTo>
                  <a:lnTo>
                    <a:pt x="15" y="486"/>
                  </a:lnTo>
                  <a:lnTo>
                    <a:pt x="13" y="482"/>
                  </a:lnTo>
                  <a:lnTo>
                    <a:pt x="11" y="477"/>
                  </a:lnTo>
                  <a:lnTo>
                    <a:pt x="7" y="473"/>
                  </a:lnTo>
                  <a:lnTo>
                    <a:pt x="5" y="467"/>
                  </a:lnTo>
                  <a:lnTo>
                    <a:pt x="3" y="463"/>
                  </a:lnTo>
                  <a:lnTo>
                    <a:pt x="1" y="458"/>
                  </a:lnTo>
                  <a:lnTo>
                    <a:pt x="1" y="454"/>
                  </a:lnTo>
                  <a:lnTo>
                    <a:pt x="0" y="448"/>
                  </a:lnTo>
                  <a:lnTo>
                    <a:pt x="0" y="446"/>
                  </a:lnTo>
                  <a:lnTo>
                    <a:pt x="0" y="443"/>
                  </a:lnTo>
                  <a:lnTo>
                    <a:pt x="1" y="441"/>
                  </a:lnTo>
                  <a:lnTo>
                    <a:pt x="3" y="441"/>
                  </a:lnTo>
                  <a:lnTo>
                    <a:pt x="7" y="441"/>
                  </a:lnTo>
                  <a:lnTo>
                    <a:pt x="11" y="441"/>
                  </a:lnTo>
                  <a:lnTo>
                    <a:pt x="15" y="443"/>
                  </a:lnTo>
                  <a:lnTo>
                    <a:pt x="19" y="443"/>
                  </a:lnTo>
                  <a:lnTo>
                    <a:pt x="24" y="443"/>
                  </a:lnTo>
                  <a:lnTo>
                    <a:pt x="28" y="443"/>
                  </a:lnTo>
                  <a:lnTo>
                    <a:pt x="34" y="444"/>
                  </a:lnTo>
                  <a:lnTo>
                    <a:pt x="39" y="444"/>
                  </a:lnTo>
                  <a:lnTo>
                    <a:pt x="45" y="446"/>
                  </a:lnTo>
                  <a:lnTo>
                    <a:pt x="51" y="446"/>
                  </a:lnTo>
                  <a:lnTo>
                    <a:pt x="57" y="448"/>
                  </a:lnTo>
                  <a:lnTo>
                    <a:pt x="62" y="448"/>
                  </a:lnTo>
                  <a:lnTo>
                    <a:pt x="68" y="450"/>
                  </a:lnTo>
                  <a:lnTo>
                    <a:pt x="74" y="450"/>
                  </a:lnTo>
                  <a:lnTo>
                    <a:pt x="79" y="452"/>
                  </a:lnTo>
                  <a:lnTo>
                    <a:pt x="85" y="452"/>
                  </a:lnTo>
                  <a:lnTo>
                    <a:pt x="91" y="452"/>
                  </a:lnTo>
                  <a:lnTo>
                    <a:pt x="96" y="452"/>
                  </a:lnTo>
                  <a:lnTo>
                    <a:pt x="102" y="454"/>
                  </a:lnTo>
                  <a:lnTo>
                    <a:pt x="106" y="454"/>
                  </a:lnTo>
                  <a:lnTo>
                    <a:pt x="112" y="456"/>
                  </a:lnTo>
                  <a:lnTo>
                    <a:pt x="119" y="456"/>
                  </a:lnTo>
                  <a:lnTo>
                    <a:pt x="125" y="458"/>
                  </a:lnTo>
                  <a:lnTo>
                    <a:pt x="129" y="458"/>
                  </a:lnTo>
                  <a:lnTo>
                    <a:pt x="131" y="460"/>
                  </a:lnTo>
                  <a:lnTo>
                    <a:pt x="146" y="446"/>
                  </a:lnTo>
                  <a:lnTo>
                    <a:pt x="144" y="446"/>
                  </a:lnTo>
                  <a:lnTo>
                    <a:pt x="140" y="443"/>
                  </a:lnTo>
                  <a:lnTo>
                    <a:pt x="133" y="439"/>
                  </a:lnTo>
                  <a:lnTo>
                    <a:pt x="127" y="435"/>
                  </a:lnTo>
                  <a:lnTo>
                    <a:pt x="119" y="429"/>
                  </a:lnTo>
                  <a:lnTo>
                    <a:pt x="114" y="424"/>
                  </a:lnTo>
                  <a:lnTo>
                    <a:pt x="110" y="416"/>
                  </a:lnTo>
                  <a:lnTo>
                    <a:pt x="106" y="410"/>
                  </a:lnTo>
                  <a:lnTo>
                    <a:pt x="106" y="403"/>
                  </a:lnTo>
                  <a:lnTo>
                    <a:pt x="106" y="395"/>
                  </a:lnTo>
                  <a:lnTo>
                    <a:pt x="106" y="387"/>
                  </a:lnTo>
                  <a:lnTo>
                    <a:pt x="106" y="382"/>
                  </a:lnTo>
                  <a:lnTo>
                    <a:pt x="108" y="374"/>
                  </a:lnTo>
                  <a:lnTo>
                    <a:pt x="110" y="372"/>
                  </a:lnTo>
                  <a:lnTo>
                    <a:pt x="110" y="368"/>
                  </a:lnTo>
                  <a:lnTo>
                    <a:pt x="114" y="368"/>
                  </a:lnTo>
                  <a:lnTo>
                    <a:pt x="117" y="370"/>
                  </a:lnTo>
                  <a:lnTo>
                    <a:pt x="123" y="372"/>
                  </a:lnTo>
                  <a:lnTo>
                    <a:pt x="127" y="374"/>
                  </a:lnTo>
                  <a:lnTo>
                    <a:pt x="134" y="376"/>
                  </a:lnTo>
                  <a:lnTo>
                    <a:pt x="142" y="380"/>
                  </a:lnTo>
                  <a:lnTo>
                    <a:pt x="150" y="384"/>
                  </a:lnTo>
                  <a:lnTo>
                    <a:pt x="157" y="386"/>
                  </a:lnTo>
                  <a:lnTo>
                    <a:pt x="165" y="389"/>
                  </a:lnTo>
                  <a:lnTo>
                    <a:pt x="172" y="391"/>
                  </a:lnTo>
                  <a:lnTo>
                    <a:pt x="180" y="395"/>
                  </a:lnTo>
                  <a:lnTo>
                    <a:pt x="186" y="395"/>
                  </a:lnTo>
                  <a:lnTo>
                    <a:pt x="190" y="399"/>
                  </a:lnTo>
                  <a:lnTo>
                    <a:pt x="193" y="399"/>
                  </a:lnTo>
                  <a:lnTo>
                    <a:pt x="197" y="399"/>
                  </a:lnTo>
                  <a:lnTo>
                    <a:pt x="199" y="399"/>
                  </a:lnTo>
                  <a:lnTo>
                    <a:pt x="205" y="399"/>
                  </a:lnTo>
                  <a:lnTo>
                    <a:pt x="209" y="397"/>
                  </a:lnTo>
                  <a:lnTo>
                    <a:pt x="212" y="397"/>
                  </a:lnTo>
                  <a:lnTo>
                    <a:pt x="218" y="395"/>
                  </a:lnTo>
                  <a:lnTo>
                    <a:pt x="222" y="393"/>
                  </a:lnTo>
                  <a:lnTo>
                    <a:pt x="220" y="393"/>
                  </a:lnTo>
                  <a:lnTo>
                    <a:pt x="214" y="391"/>
                  </a:lnTo>
                  <a:lnTo>
                    <a:pt x="209" y="389"/>
                  </a:lnTo>
                  <a:lnTo>
                    <a:pt x="201" y="387"/>
                  </a:lnTo>
                  <a:lnTo>
                    <a:pt x="197" y="386"/>
                  </a:lnTo>
                  <a:lnTo>
                    <a:pt x="191" y="384"/>
                  </a:lnTo>
                  <a:lnTo>
                    <a:pt x="188" y="382"/>
                  </a:lnTo>
                  <a:lnTo>
                    <a:pt x="184" y="380"/>
                  </a:lnTo>
                  <a:lnTo>
                    <a:pt x="176" y="374"/>
                  </a:lnTo>
                  <a:lnTo>
                    <a:pt x="172" y="370"/>
                  </a:lnTo>
                  <a:lnTo>
                    <a:pt x="167" y="363"/>
                  </a:lnTo>
                  <a:lnTo>
                    <a:pt x="163" y="355"/>
                  </a:lnTo>
                  <a:lnTo>
                    <a:pt x="159" y="348"/>
                  </a:lnTo>
                  <a:lnTo>
                    <a:pt x="155" y="340"/>
                  </a:lnTo>
                  <a:lnTo>
                    <a:pt x="152" y="330"/>
                  </a:lnTo>
                  <a:lnTo>
                    <a:pt x="152" y="325"/>
                  </a:lnTo>
                  <a:lnTo>
                    <a:pt x="153" y="321"/>
                  </a:lnTo>
                  <a:lnTo>
                    <a:pt x="155" y="319"/>
                  </a:lnTo>
                  <a:lnTo>
                    <a:pt x="157" y="317"/>
                  </a:lnTo>
                  <a:lnTo>
                    <a:pt x="161" y="317"/>
                  </a:lnTo>
                  <a:lnTo>
                    <a:pt x="165" y="319"/>
                  </a:lnTo>
                  <a:lnTo>
                    <a:pt x="171" y="321"/>
                  </a:lnTo>
                  <a:lnTo>
                    <a:pt x="176" y="321"/>
                  </a:lnTo>
                  <a:lnTo>
                    <a:pt x="182" y="323"/>
                  </a:lnTo>
                  <a:lnTo>
                    <a:pt x="190" y="325"/>
                  </a:lnTo>
                  <a:lnTo>
                    <a:pt x="197" y="327"/>
                  </a:lnTo>
                  <a:lnTo>
                    <a:pt x="203" y="329"/>
                  </a:lnTo>
                  <a:lnTo>
                    <a:pt x="210" y="329"/>
                  </a:lnTo>
                  <a:lnTo>
                    <a:pt x="216" y="330"/>
                  </a:lnTo>
                  <a:lnTo>
                    <a:pt x="224" y="332"/>
                  </a:lnTo>
                  <a:lnTo>
                    <a:pt x="228" y="334"/>
                  </a:lnTo>
                  <a:lnTo>
                    <a:pt x="233" y="334"/>
                  </a:lnTo>
                  <a:lnTo>
                    <a:pt x="237" y="336"/>
                  </a:lnTo>
                  <a:lnTo>
                    <a:pt x="241" y="336"/>
                  </a:lnTo>
                  <a:lnTo>
                    <a:pt x="247" y="336"/>
                  </a:lnTo>
                  <a:lnTo>
                    <a:pt x="254" y="336"/>
                  </a:lnTo>
                  <a:lnTo>
                    <a:pt x="258" y="336"/>
                  </a:lnTo>
                  <a:lnTo>
                    <a:pt x="262" y="336"/>
                  </a:lnTo>
                  <a:lnTo>
                    <a:pt x="267" y="336"/>
                  </a:lnTo>
                  <a:lnTo>
                    <a:pt x="271" y="336"/>
                  </a:lnTo>
                  <a:lnTo>
                    <a:pt x="279" y="334"/>
                  </a:lnTo>
                  <a:lnTo>
                    <a:pt x="286" y="334"/>
                  </a:lnTo>
                  <a:lnTo>
                    <a:pt x="292" y="332"/>
                  </a:lnTo>
                  <a:lnTo>
                    <a:pt x="296" y="330"/>
                  </a:lnTo>
                  <a:lnTo>
                    <a:pt x="300" y="327"/>
                  </a:lnTo>
                  <a:lnTo>
                    <a:pt x="306" y="321"/>
                  </a:lnTo>
                  <a:lnTo>
                    <a:pt x="311" y="313"/>
                  </a:lnTo>
                  <a:lnTo>
                    <a:pt x="317" y="308"/>
                  </a:lnTo>
                  <a:lnTo>
                    <a:pt x="325" y="298"/>
                  </a:lnTo>
                  <a:lnTo>
                    <a:pt x="328" y="292"/>
                  </a:lnTo>
                  <a:lnTo>
                    <a:pt x="332" y="289"/>
                  </a:lnTo>
                  <a:lnTo>
                    <a:pt x="334" y="287"/>
                  </a:lnTo>
                  <a:lnTo>
                    <a:pt x="332" y="287"/>
                  </a:lnTo>
                  <a:lnTo>
                    <a:pt x="330" y="285"/>
                  </a:lnTo>
                  <a:lnTo>
                    <a:pt x="326" y="283"/>
                  </a:lnTo>
                  <a:lnTo>
                    <a:pt x="323" y="281"/>
                  </a:lnTo>
                  <a:lnTo>
                    <a:pt x="317" y="277"/>
                  </a:lnTo>
                  <a:lnTo>
                    <a:pt x="311" y="273"/>
                  </a:lnTo>
                  <a:lnTo>
                    <a:pt x="306" y="270"/>
                  </a:lnTo>
                  <a:lnTo>
                    <a:pt x="300" y="266"/>
                  </a:lnTo>
                  <a:lnTo>
                    <a:pt x="292" y="262"/>
                  </a:lnTo>
                  <a:lnTo>
                    <a:pt x="286" y="258"/>
                  </a:lnTo>
                  <a:lnTo>
                    <a:pt x="279" y="253"/>
                  </a:lnTo>
                  <a:lnTo>
                    <a:pt x="275" y="249"/>
                  </a:lnTo>
                  <a:lnTo>
                    <a:pt x="269" y="245"/>
                  </a:lnTo>
                  <a:lnTo>
                    <a:pt x="267" y="241"/>
                  </a:lnTo>
                  <a:lnTo>
                    <a:pt x="264" y="237"/>
                  </a:lnTo>
                  <a:lnTo>
                    <a:pt x="264" y="235"/>
                  </a:lnTo>
                  <a:lnTo>
                    <a:pt x="262" y="228"/>
                  </a:lnTo>
                  <a:lnTo>
                    <a:pt x="262" y="222"/>
                  </a:lnTo>
                  <a:lnTo>
                    <a:pt x="260" y="218"/>
                  </a:lnTo>
                  <a:lnTo>
                    <a:pt x="262" y="215"/>
                  </a:lnTo>
                  <a:lnTo>
                    <a:pt x="264" y="209"/>
                  </a:lnTo>
                  <a:lnTo>
                    <a:pt x="266" y="207"/>
                  </a:lnTo>
                  <a:lnTo>
                    <a:pt x="269" y="205"/>
                  </a:lnTo>
                  <a:lnTo>
                    <a:pt x="275" y="205"/>
                  </a:lnTo>
                  <a:lnTo>
                    <a:pt x="277" y="205"/>
                  </a:lnTo>
                  <a:lnTo>
                    <a:pt x="281" y="205"/>
                  </a:lnTo>
                  <a:lnTo>
                    <a:pt x="286" y="205"/>
                  </a:lnTo>
                  <a:lnTo>
                    <a:pt x="292" y="207"/>
                  </a:lnTo>
                  <a:lnTo>
                    <a:pt x="298" y="207"/>
                  </a:lnTo>
                  <a:lnTo>
                    <a:pt x="306" y="207"/>
                  </a:lnTo>
                  <a:lnTo>
                    <a:pt x="313" y="207"/>
                  </a:lnTo>
                  <a:lnTo>
                    <a:pt x="321" y="207"/>
                  </a:lnTo>
                  <a:lnTo>
                    <a:pt x="328" y="207"/>
                  </a:lnTo>
                  <a:lnTo>
                    <a:pt x="336" y="205"/>
                  </a:lnTo>
                  <a:lnTo>
                    <a:pt x="340" y="205"/>
                  </a:lnTo>
                  <a:lnTo>
                    <a:pt x="344" y="205"/>
                  </a:lnTo>
                  <a:lnTo>
                    <a:pt x="347" y="203"/>
                  </a:lnTo>
                  <a:lnTo>
                    <a:pt x="353" y="203"/>
                  </a:lnTo>
                  <a:lnTo>
                    <a:pt x="361" y="201"/>
                  </a:lnTo>
                  <a:lnTo>
                    <a:pt x="368" y="199"/>
                  </a:lnTo>
                  <a:lnTo>
                    <a:pt x="376" y="196"/>
                  </a:lnTo>
                  <a:lnTo>
                    <a:pt x="383" y="194"/>
                  </a:lnTo>
                  <a:lnTo>
                    <a:pt x="391" y="188"/>
                  </a:lnTo>
                  <a:lnTo>
                    <a:pt x="399" y="184"/>
                  </a:lnTo>
                  <a:lnTo>
                    <a:pt x="404" y="178"/>
                  </a:lnTo>
                  <a:lnTo>
                    <a:pt x="412" y="175"/>
                  </a:lnTo>
                  <a:lnTo>
                    <a:pt x="420" y="167"/>
                  </a:lnTo>
                  <a:lnTo>
                    <a:pt x="427" y="163"/>
                  </a:lnTo>
                  <a:lnTo>
                    <a:pt x="433" y="158"/>
                  </a:lnTo>
                  <a:lnTo>
                    <a:pt x="440" y="152"/>
                  </a:lnTo>
                  <a:lnTo>
                    <a:pt x="446" y="146"/>
                  </a:lnTo>
                  <a:lnTo>
                    <a:pt x="452" y="140"/>
                  </a:lnTo>
                  <a:lnTo>
                    <a:pt x="456" y="137"/>
                  </a:lnTo>
                  <a:lnTo>
                    <a:pt x="461" y="133"/>
                  </a:lnTo>
                  <a:lnTo>
                    <a:pt x="467" y="127"/>
                  </a:lnTo>
                  <a:lnTo>
                    <a:pt x="471" y="125"/>
                  </a:lnTo>
                  <a:lnTo>
                    <a:pt x="469" y="125"/>
                  </a:lnTo>
                  <a:lnTo>
                    <a:pt x="467" y="125"/>
                  </a:lnTo>
                  <a:lnTo>
                    <a:pt x="465" y="127"/>
                  </a:lnTo>
                  <a:lnTo>
                    <a:pt x="461" y="129"/>
                  </a:lnTo>
                  <a:lnTo>
                    <a:pt x="456" y="129"/>
                  </a:lnTo>
                  <a:lnTo>
                    <a:pt x="452" y="131"/>
                  </a:lnTo>
                  <a:lnTo>
                    <a:pt x="446" y="133"/>
                  </a:lnTo>
                  <a:lnTo>
                    <a:pt x="440" y="135"/>
                  </a:lnTo>
                  <a:lnTo>
                    <a:pt x="435" y="135"/>
                  </a:lnTo>
                  <a:lnTo>
                    <a:pt x="429" y="135"/>
                  </a:lnTo>
                  <a:lnTo>
                    <a:pt x="421" y="135"/>
                  </a:lnTo>
                  <a:lnTo>
                    <a:pt x="418" y="135"/>
                  </a:lnTo>
                  <a:lnTo>
                    <a:pt x="412" y="135"/>
                  </a:lnTo>
                  <a:lnTo>
                    <a:pt x="406" y="133"/>
                  </a:lnTo>
                  <a:lnTo>
                    <a:pt x="402" y="131"/>
                  </a:lnTo>
                  <a:lnTo>
                    <a:pt x="399" y="127"/>
                  </a:lnTo>
                  <a:lnTo>
                    <a:pt x="395" y="123"/>
                  </a:lnTo>
                  <a:lnTo>
                    <a:pt x="393" y="120"/>
                  </a:lnTo>
                  <a:lnTo>
                    <a:pt x="389" y="114"/>
                  </a:lnTo>
                  <a:lnTo>
                    <a:pt x="385" y="110"/>
                  </a:lnTo>
                  <a:lnTo>
                    <a:pt x="382" y="104"/>
                  </a:lnTo>
                  <a:lnTo>
                    <a:pt x="378" y="101"/>
                  </a:lnTo>
                  <a:lnTo>
                    <a:pt x="374" y="95"/>
                  </a:lnTo>
                  <a:lnTo>
                    <a:pt x="370" y="91"/>
                  </a:lnTo>
                  <a:lnTo>
                    <a:pt x="366" y="85"/>
                  </a:lnTo>
                  <a:lnTo>
                    <a:pt x="364" y="80"/>
                  </a:lnTo>
                  <a:lnTo>
                    <a:pt x="363" y="76"/>
                  </a:lnTo>
                  <a:lnTo>
                    <a:pt x="361" y="74"/>
                  </a:lnTo>
                  <a:lnTo>
                    <a:pt x="359" y="70"/>
                  </a:lnTo>
                  <a:lnTo>
                    <a:pt x="363" y="68"/>
                  </a:lnTo>
                  <a:lnTo>
                    <a:pt x="364" y="68"/>
                  </a:lnTo>
                  <a:lnTo>
                    <a:pt x="370" y="68"/>
                  </a:lnTo>
                  <a:lnTo>
                    <a:pt x="376" y="66"/>
                  </a:lnTo>
                  <a:lnTo>
                    <a:pt x="383" y="66"/>
                  </a:lnTo>
                  <a:lnTo>
                    <a:pt x="387" y="66"/>
                  </a:lnTo>
                  <a:lnTo>
                    <a:pt x="391" y="64"/>
                  </a:lnTo>
                  <a:lnTo>
                    <a:pt x="395" y="64"/>
                  </a:lnTo>
                  <a:lnTo>
                    <a:pt x="401" y="64"/>
                  </a:lnTo>
                  <a:lnTo>
                    <a:pt x="404" y="63"/>
                  </a:lnTo>
                  <a:lnTo>
                    <a:pt x="408" y="63"/>
                  </a:lnTo>
                  <a:lnTo>
                    <a:pt x="414" y="63"/>
                  </a:lnTo>
                  <a:lnTo>
                    <a:pt x="420" y="63"/>
                  </a:lnTo>
                  <a:lnTo>
                    <a:pt x="425" y="61"/>
                  </a:lnTo>
                  <a:lnTo>
                    <a:pt x="429" y="59"/>
                  </a:lnTo>
                  <a:lnTo>
                    <a:pt x="435" y="59"/>
                  </a:lnTo>
                  <a:lnTo>
                    <a:pt x="440" y="59"/>
                  </a:lnTo>
                  <a:lnTo>
                    <a:pt x="446" y="57"/>
                  </a:lnTo>
                  <a:lnTo>
                    <a:pt x="450" y="57"/>
                  </a:lnTo>
                  <a:lnTo>
                    <a:pt x="456" y="57"/>
                  </a:lnTo>
                  <a:lnTo>
                    <a:pt x="461" y="57"/>
                  </a:lnTo>
                  <a:lnTo>
                    <a:pt x="465" y="55"/>
                  </a:lnTo>
                  <a:lnTo>
                    <a:pt x="469" y="55"/>
                  </a:lnTo>
                  <a:lnTo>
                    <a:pt x="475" y="53"/>
                  </a:lnTo>
                  <a:lnTo>
                    <a:pt x="478" y="53"/>
                  </a:lnTo>
                  <a:lnTo>
                    <a:pt x="482" y="53"/>
                  </a:lnTo>
                  <a:lnTo>
                    <a:pt x="488" y="53"/>
                  </a:lnTo>
                  <a:lnTo>
                    <a:pt x="492" y="53"/>
                  </a:lnTo>
                  <a:lnTo>
                    <a:pt x="496" y="53"/>
                  </a:lnTo>
                  <a:lnTo>
                    <a:pt x="497" y="51"/>
                  </a:lnTo>
                  <a:lnTo>
                    <a:pt x="501" y="51"/>
                  </a:lnTo>
                  <a:lnTo>
                    <a:pt x="505" y="49"/>
                  </a:lnTo>
                  <a:lnTo>
                    <a:pt x="509" y="49"/>
                  </a:lnTo>
                  <a:lnTo>
                    <a:pt x="513" y="47"/>
                  </a:lnTo>
                  <a:lnTo>
                    <a:pt x="518" y="45"/>
                  </a:lnTo>
                  <a:lnTo>
                    <a:pt x="524" y="44"/>
                  </a:lnTo>
                  <a:lnTo>
                    <a:pt x="530" y="44"/>
                  </a:lnTo>
                  <a:lnTo>
                    <a:pt x="534" y="40"/>
                  </a:lnTo>
                  <a:lnTo>
                    <a:pt x="541" y="38"/>
                  </a:lnTo>
                  <a:lnTo>
                    <a:pt x="545" y="36"/>
                  </a:lnTo>
                  <a:lnTo>
                    <a:pt x="553" y="34"/>
                  </a:lnTo>
                  <a:lnTo>
                    <a:pt x="558" y="32"/>
                  </a:lnTo>
                  <a:lnTo>
                    <a:pt x="564" y="30"/>
                  </a:lnTo>
                  <a:lnTo>
                    <a:pt x="570" y="28"/>
                  </a:lnTo>
                  <a:lnTo>
                    <a:pt x="577" y="26"/>
                  </a:lnTo>
                  <a:lnTo>
                    <a:pt x="583" y="25"/>
                  </a:lnTo>
                  <a:lnTo>
                    <a:pt x="589" y="23"/>
                  </a:lnTo>
                  <a:lnTo>
                    <a:pt x="594" y="19"/>
                  </a:lnTo>
                  <a:lnTo>
                    <a:pt x="600" y="17"/>
                  </a:lnTo>
                  <a:lnTo>
                    <a:pt x="606" y="15"/>
                  </a:lnTo>
                  <a:lnTo>
                    <a:pt x="611" y="13"/>
                  </a:lnTo>
                  <a:lnTo>
                    <a:pt x="615" y="11"/>
                  </a:lnTo>
                  <a:lnTo>
                    <a:pt x="621" y="9"/>
                  </a:lnTo>
                  <a:lnTo>
                    <a:pt x="625" y="7"/>
                  </a:lnTo>
                  <a:lnTo>
                    <a:pt x="629" y="6"/>
                  </a:lnTo>
                  <a:lnTo>
                    <a:pt x="632" y="6"/>
                  </a:lnTo>
                  <a:lnTo>
                    <a:pt x="636" y="4"/>
                  </a:lnTo>
                  <a:lnTo>
                    <a:pt x="642" y="2"/>
                  </a:lnTo>
                  <a:lnTo>
                    <a:pt x="646" y="2"/>
                  </a:lnTo>
                  <a:lnTo>
                    <a:pt x="649" y="0"/>
                  </a:lnTo>
                  <a:lnTo>
                    <a:pt x="655" y="0"/>
                  </a:lnTo>
                  <a:lnTo>
                    <a:pt x="659" y="0"/>
                  </a:lnTo>
                  <a:lnTo>
                    <a:pt x="665" y="0"/>
                  </a:lnTo>
                  <a:lnTo>
                    <a:pt x="668" y="2"/>
                  </a:lnTo>
                  <a:lnTo>
                    <a:pt x="672" y="2"/>
                  </a:lnTo>
                  <a:lnTo>
                    <a:pt x="674" y="2"/>
                  </a:lnTo>
                  <a:lnTo>
                    <a:pt x="674" y="4"/>
                  </a:lnTo>
                  <a:close/>
                </a:path>
              </a:pathLst>
            </a:custGeom>
            <a:solidFill>
              <a:srgbClr val="000000"/>
            </a:solidFill>
            <a:ln w="9525">
              <a:noFill/>
              <a:round/>
              <a:headEnd/>
              <a:tailEnd/>
            </a:ln>
          </p:spPr>
          <p:txBody>
            <a:bodyPr/>
            <a:lstStyle/>
            <a:p>
              <a:endParaRPr lang="fr-FR">
                <a:latin typeface="Calibri" pitchFamily="34" charset="0"/>
              </a:endParaRPr>
            </a:p>
          </p:txBody>
        </p:sp>
        <p:sp>
          <p:nvSpPr>
            <p:cNvPr id="17466" name="Freeform 51"/>
            <p:cNvSpPr>
              <a:spLocks/>
            </p:cNvSpPr>
            <p:nvPr/>
          </p:nvSpPr>
          <p:spPr bwMode="auto">
            <a:xfrm>
              <a:off x="3856030" y="2004998"/>
              <a:ext cx="566738" cy="279400"/>
            </a:xfrm>
            <a:custGeom>
              <a:avLst/>
              <a:gdLst>
                <a:gd name="T0" fmla="*/ 67 w 715"/>
                <a:gd name="T1" fmla="*/ 229 h 351"/>
                <a:gd name="T2" fmla="*/ 128 w 715"/>
                <a:gd name="T3" fmla="*/ 184 h 351"/>
                <a:gd name="T4" fmla="*/ 152 w 715"/>
                <a:gd name="T5" fmla="*/ 152 h 351"/>
                <a:gd name="T6" fmla="*/ 171 w 715"/>
                <a:gd name="T7" fmla="*/ 74 h 351"/>
                <a:gd name="T8" fmla="*/ 234 w 715"/>
                <a:gd name="T9" fmla="*/ 110 h 351"/>
                <a:gd name="T10" fmla="*/ 272 w 715"/>
                <a:gd name="T11" fmla="*/ 32 h 351"/>
                <a:gd name="T12" fmla="*/ 342 w 715"/>
                <a:gd name="T13" fmla="*/ 79 h 351"/>
                <a:gd name="T14" fmla="*/ 390 w 715"/>
                <a:gd name="T15" fmla="*/ 53 h 351"/>
                <a:gd name="T16" fmla="*/ 417 w 715"/>
                <a:gd name="T17" fmla="*/ 7 h 351"/>
                <a:gd name="T18" fmla="*/ 472 w 715"/>
                <a:gd name="T19" fmla="*/ 72 h 351"/>
                <a:gd name="T20" fmla="*/ 536 w 715"/>
                <a:gd name="T21" fmla="*/ 74 h 351"/>
                <a:gd name="T22" fmla="*/ 563 w 715"/>
                <a:gd name="T23" fmla="*/ 22 h 351"/>
                <a:gd name="T24" fmla="*/ 572 w 715"/>
                <a:gd name="T25" fmla="*/ 76 h 351"/>
                <a:gd name="T26" fmla="*/ 639 w 715"/>
                <a:gd name="T27" fmla="*/ 93 h 351"/>
                <a:gd name="T28" fmla="*/ 704 w 715"/>
                <a:gd name="T29" fmla="*/ 85 h 351"/>
                <a:gd name="T30" fmla="*/ 686 w 715"/>
                <a:gd name="T31" fmla="*/ 144 h 351"/>
                <a:gd name="T32" fmla="*/ 627 w 715"/>
                <a:gd name="T33" fmla="*/ 176 h 351"/>
                <a:gd name="T34" fmla="*/ 538 w 715"/>
                <a:gd name="T35" fmla="*/ 148 h 351"/>
                <a:gd name="T36" fmla="*/ 512 w 715"/>
                <a:gd name="T37" fmla="*/ 184 h 351"/>
                <a:gd name="T38" fmla="*/ 451 w 715"/>
                <a:gd name="T39" fmla="*/ 193 h 351"/>
                <a:gd name="T40" fmla="*/ 434 w 715"/>
                <a:gd name="T41" fmla="*/ 229 h 351"/>
                <a:gd name="T42" fmla="*/ 367 w 715"/>
                <a:gd name="T43" fmla="*/ 239 h 351"/>
                <a:gd name="T44" fmla="*/ 304 w 715"/>
                <a:gd name="T45" fmla="*/ 224 h 351"/>
                <a:gd name="T46" fmla="*/ 331 w 715"/>
                <a:gd name="T47" fmla="*/ 264 h 351"/>
                <a:gd name="T48" fmla="*/ 388 w 715"/>
                <a:gd name="T49" fmla="*/ 292 h 351"/>
                <a:gd name="T50" fmla="*/ 432 w 715"/>
                <a:gd name="T51" fmla="*/ 296 h 351"/>
                <a:gd name="T52" fmla="*/ 519 w 715"/>
                <a:gd name="T53" fmla="*/ 281 h 351"/>
                <a:gd name="T54" fmla="*/ 555 w 715"/>
                <a:gd name="T55" fmla="*/ 281 h 351"/>
                <a:gd name="T56" fmla="*/ 607 w 715"/>
                <a:gd name="T57" fmla="*/ 241 h 351"/>
                <a:gd name="T58" fmla="*/ 685 w 715"/>
                <a:gd name="T59" fmla="*/ 262 h 351"/>
                <a:gd name="T60" fmla="*/ 608 w 715"/>
                <a:gd name="T61" fmla="*/ 264 h 351"/>
                <a:gd name="T62" fmla="*/ 576 w 715"/>
                <a:gd name="T63" fmla="*/ 313 h 351"/>
                <a:gd name="T64" fmla="*/ 521 w 715"/>
                <a:gd name="T65" fmla="*/ 302 h 351"/>
                <a:gd name="T66" fmla="*/ 436 w 715"/>
                <a:gd name="T67" fmla="*/ 323 h 351"/>
                <a:gd name="T68" fmla="*/ 386 w 715"/>
                <a:gd name="T69" fmla="*/ 334 h 351"/>
                <a:gd name="T70" fmla="*/ 342 w 715"/>
                <a:gd name="T71" fmla="*/ 285 h 351"/>
                <a:gd name="T72" fmla="*/ 268 w 715"/>
                <a:gd name="T73" fmla="*/ 193 h 351"/>
                <a:gd name="T74" fmla="*/ 333 w 715"/>
                <a:gd name="T75" fmla="*/ 214 h 351"/>
                <a:gd name="T76" fmla="*/ 405 w 715"/>
                <a:gd name="T77" fmla="*/ 228 h 351"/>
                <a:gd name="T78" fmla="*/ 417 w 715"/>
                <a:gd name="T79" fmla="*/ 167 h 351"/>
                <a:gd name="T80" fmla="*/ 470 w 715"/>
                <a:gd name="T81" fmla="*/ 193 h 351"/>
                <a:gd name="T82" fmla="*/ 508 w 715"/>
                <a:gd name="T83" fmla="*/ 148 h 351"/>
                <a:gd name="T84" fmla="*/ 561 w 715"/>
                <a:gd name="T85" fmla="*/ 144 h 351"/>
                <a:gd name="T86" fmla="*/ 646 w 715"/>
                <a:gd name="T87" fmla="*/ 152 h 351"/>
                <a:gd name="T88" fmla="*/ 666 w 715"/>
                <a:gd name="T89" fmla="*/ 123 h 351"/>
                <a:gd name="T90" fmla="*/ 605 w 715"/>
                <a:gd name="T91" fmla="*/ 125 h 351"/>
                <a:gd name="T92" fmla="*/ 555 w 715"/>
                <a:gd name="T93" fmla="*/ 100 h 351"/>
                <a:gd name="T94" fmla="*/ 513 w 715"/>
                <a:gd name="T95" fmla="*/ 102 h 351"/>
                <a:gd name="T96" fmla="*/ 436 w 715"/>
                <a:gd name="T97" fmla="*/ 62 h 351"/>
                <a:gd name="T98" fmla="*/ 415 w 715"/>
                <a:gd name="T99" fmla="*/ 85 h 351"/>
                <a:gd name="T100" fmla="*/ 354 w 715"/>
                <a:gd name="T101" fmla="*/ 100 h 351"/>
                <a:gd name="T102" fmla="*/ 295 w 715"/>
                <a:gd name="T103" fmla="*/ 76 h 351"/>
                <a:gd name="T104" fmla="*/ 312 w 715"/>
                <a:gd name="T105" fmla="*/ 131 h 351"/>
                <a:gd name="T106" fmla="*/ 232 w 715"/>
                <a:gd name="T107" fmla="*/ 127 h 351"/>
                <a:gd name="T108" fmla="*/ 240 w 715"/>
                <a:gd name="T109" fmla="*/ 184 h 351"/>
                <a:gd name="T110" fmla="*/ 175 w 715"/>
                <a:gd name="T111" fmla="*/ 184 h 351"/>
                <a:gd name="T112" fmla="*/ 133 w 715"/>
                <a:gd name="T113" fmla="*/ 209 h 351"/>
                <a:gd name="T114" fmla="*/ 74 w 715"/>
                <a:gd name="T115" fmla="*/ 252 h 351"/>
                <a:gd name="T116" fmla="*/ 141 w 715"/>
                <a:gd name="T117" fmla="*/ 252 h 351"/>
                <a:gd name="T118" fmla="*/ 171 w 715"/>
                <a:gd name="T119" fmla="*/ 247 h 351"/>
                <a:gd name="T120" fmla="*/ 116 w 715"/>
                <a:gd name="T121" fmla="*/ 279 h 351"/>
                <a:gd name="T122" fmla="*/ 35 w 715"/>
                <a:gd name="T123" fmla="*/ 269 h 35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5"/>
                <a:gd name="T187" fmla="*/ 0 h 351"/>
                <a:gd name="T188" fmla="*/ 715 w 715"/>
                <a:gd name="T189" fmla="*/ 351 h 35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5" h="351">
                  <a:moveTo>
                    <a:pt x="0" y="235"/>
                  </a:moveTo>
                  <a:lnTo>
                    <a:pt x="0" y="235"/>
                  </a:lnTo>
                  <a:lnTo>
                    <a:pt x="8" y="235"/>
                  </a:lnTo>
                  <a:lnTo>
                    <a:pt x="12" y="235"/>
                  </a:lnTo>
                  <a:lnTo>
                    <a:pt x="16" y="235"/>
                  </a:lnTo>
                  <a:lnTo>
                    <a:pt x="21" y="235"/>
                  </a:lnTo>
                  <a:lnTo>
                    <a:pt x="29" y="235"/>
                  </a:lnTo>
                  <a:lnTo>
                    <a:pt x="35" y="235"/>
                  </a:lnTo>
                  <a:lnTo>
                    <a:pt x="40" y="233"/>
                  </a:lnTo>
                  <a:lnTo>
                    <a:pt x="48" y="233"/>
                  </a:lnTo>
                  <a:lnTo>
                    <a:pt x="54" y="231"/>
                  </a:lnTo>
                  <a:lnTo>
                    <a:pt x="61" y="231"/>
                  </a:lnTo>
                  <a:lnTo>
                    <a:pt x="67" y="229"/>
                  </a:lnTo>
                  <a:lnTo>
                    <a:pt x="73" y="228"/>
                  </a:lnTo>
                  <a:lnTo>
                    <a:pt x="78" y="226"/>
                  </a:lnTo>
                  <a:lnTo>
                    <a:pt x="84" y="224"/>
                  </a:lnTo>
                  <a:lnTo>
                    <a:pt x="88" y="220"/>
                  </a:lnTo>
                  <a:lnTo>
                    <a:pt x="93" y="218"/>
                  </a:lnTo>
                  <a:lnTo>
                    <a:pt x="99" y="214"/>
                  </a:lnTo>
                  <a:lnTo>
                    <a:pt x="103" y="210"/>
                  </a:lnTo>
                  <a:lnTo>
                    <a:pt x="107" y="209"/>
                  </a:lnTo>
                  <a:lnTo>
                    <a:pt x="112" y="205"/>
                  </a:lnTo>
                  <a:lnTo>
                    <a:pt x="116" y="201"/>
                  </a:lnTo>
                  <a:lnTo>
                    <a:pt x="120" y="195"/>
                  </a:lnTo>
                  <a:lnTo>
                    <a:pt x="124" y="191"/>
                  </a:lnTo>
                  <a:lnTo>
                    <a:pt x="128" y="184"/>
                  </a:lnTo>
                  <a:lnTo>
                    <a:pt x="131" y="178"/>
                  </a:lnTo>
                  <a:lnTo>
                    <a:pt x="131" y="174"/>
                  </a:lnTo>
                  <a:lnTo>
                    <a:pt x="133" y="171"/>
                  </a:lnTo>
                  <a:lnTo>
                    <a:pt x="133" y="167"/>
                  </a:lnTo>
                  <a:lnTo>
                    <a:pt x="135" y="163"/>
                  </a:lnTo>
                  <a:lnTo>
                    <a:pt x="135" y="157"/>
                  </a:lnTo>
                  <a:lnTo>
                    <a:pt x="137" y="153"/>
                  </a:lnTo>
                  <a:lnTo>
                    <a:pt x="137" y="150"/>
                  </a:lnTo>
                  <a:lnTo>
                    <a:pt x="137" y="144"/>
                  </a:lnTo>
                  <a:lnTo>
                    <a:pt x="141" y="146"/>
                  </a:lnTo>
                  <a:lnTo>
                    <a:pt x="143" y="148"/>
                  </a:lnTo>
                  <a:lnTo>
                    <a:pt x="149" y="150"/>
                  </a:lnTo>
                  <a:lnTo>
                    <a:pt x="152" y="152"/>
                  </a:lnTo>
                  <a:lnTo>
                    <a:pt x="158" y="153"/>
                  </a:lnTo>
                  <a:lnTo>
                    <a:pt x="166" y="157"/>
                  </a:lnTo>
                  <a:lnTo>
                    <a:pt x="171" y="159"/>
                  </a:lnTo>
                  <a:lnTo>
                    <a:pt x="179" y="161"/>
                  </a:lnTo>
                  <a:lnTo>
                    <a:pt x="185" y="163"/>
                  </a:lnTo>
                  <a:lnTo>
                    <a:pt x="192" y="165"/>
                  </a:lnTo>
                  <a:lnTo>
                    <a:pt x="198" y="165"/>
                  </a:lnTo>
                  <a:lnTo>
                    <a:pt x="206" y="165"/>
                  </a:lnTo>
                  <a:lnTo>
                    <a:pt x="211" y="165"/>
                  </a:lnTo>
                  <a:lnTo>
                    <a:pt x="215" y="163"/>
                  </a:lnTo>
                  <a:lnTo>
                    <a:pt x="221" y="161"/>
                  </a:lnTo>
                  <a:lnTo>
                    <a:pt x="164" y="100"/>
                  </a:lnTo>
                  <a:lnTo>
                    <a:pt x="171" y="74"/>
                  </a:lnTo>
                  <a:lnTo>
                    <a:pt x="173" y="77"/>
                  </a:lnTo>
                  <a:lnTo>
                    <a:pt x="177" y="81"/>
                  </a:lnTo>
                  <a:lnTo>
                    <a:pt x="183" y="87"/>
                  </a:lnTo>
                  <a:lnTo>
                    <a:pt x="188" y="93"/>
                  </a:lnTo>
                  <a:lnTo>
                    <a:pt x="196" y="98"/>
                  </a:lnTo>
                  <a:lnTo>
                    <a:pt x="202" y="100"/>
                  </a:lnTo>
                  <a:lnTo>
                    <a:pt x="206" y="102"/>
                  </a:lnTo>
                  <a:lnTo>
                    <a:pt x="211" y="104"/>
                  </a:lnTo>
                  <a:lnTo>
                    <a:pt x="217" y="106"/>
                  </a:lnTo>
                  <a:lnTo>
                    <a:pt x="223" y="108"/>
                  </a:lnTo>
                  <a:lnTo>
                    <a:pt x="228" y="108"/>
                  </a:lnTo>
                  <a:lnTo>
                    <a:pt x="234" y="110"/>
                  </a:lnTo>
                  <a:lnTo>
                    <a:pt x="240" y="110"/>
                  </a:lnTo>
                  <a:lnTo>
                    <a:pt x="246" y="110"/>
                  </a:lnTo>
                  <a:lnTo>
                    <a:pt x="253" y="110"/>
                  </a:lnTo>
                  <a:lnTo>
                    <a:pt x="259" y="110"/>
                  </a:lnTo>
                  <a:lnTo>
                    <a:pt x="265" y="110"/>
                  </a:lnTo>
                  <a:lnTo>
                    <a:pt x="268" y="110"/>
                  </a:lnTo>
                  <a:lnTo>
                    <a:pt x="272" y="108"/>
                  </a:lnTo>
                  <a:lnTo>
                    <a:pt x="276" y="108"/>
                  </a:lnTo>
                  <a:lnTo>
                    <a:pt x="282" y="108"/>
                  </a:lnTo>
                  <a:lnTo>
                    <a:pt x="285" y="106"/>
                  </a:lnTo>
                  <a:lnTo>
                    <a:pt x="289" y="106"/>
                  </a:lnTo>
                  <a:lnTo>
                    <a:pt x="242" y="39"/>
                  </a:lnTo>
                  <a:lnTo>
                    <a:pt x="272" y="32"/>
                  </a:lnTo>
                  <a:lnTo>
                    <a:pt x="274" y="34"/>
                  </a:lnTo>
                  <a:lnTo>
                    <a:pt x="280" y="39"/>
                  </a:lnTo>
                  <a:lnTo>
                    <a:pt x="284" y="41"/>
                  </a:lnTo>
                  <a:lnTo>
                    <a:pt x="289" y="47"/>
                  </a:lnTo>
                  <a:lnTo>
                    <a:pt x="293" y="51"/>
                  </a:lnTo>
                  <a:lnTo>
                    <a:pt x="301" y="57"/>
                  </a:lnTo>
                  <a:lnTo>
                    <a:pt x="304" y="60"/>
                  </a:lnTo>
                  <a:lnTo>
                    <a:pt x="312" y="64"/>
                  </a:lnTo>
                  <a:lnTo>
                    <a:pt x="318" y="68"/>
                  </a:lnTo>
                  <a:lnTo>
                    <a:pt x="325" y="72"/>
                  </a:lnTo>
                  <a:lnTo>
                    <a:pt x="331" y="74"/>
                  </a:lnTo>
                  <a:lnTo>
                    <a:pt x="337" y="77"/>
                  </a:lnTo>
                  <a:lnTo>
                    <a:pt x="342" y="79"/>
                  </a:lnTo>
                  <a:lnTo>
                    <a:pt x="350" y="79"/>
                  </a:lnTo>
                  <a:lnTo>
                    <a:pt x="354" y="79"/>
                  </a:lnTo>
                  <a:lnTo>
                    <a:pt x="360" y="77"/>
                  </a:lnTo>
                  <a:lnTo>
                    <a:pt x="363" y="77"/>
                  </a:lnTo>
                  <a:lnTo>
                    <a:pt x="369" y="77"/>
                  </a:lnTo>
                  <a:lnTo>
                    <a:pt x="375" y="76"/>
                  </a:lnTo>
                  <a:lnTo>
                    <a:pt x="380" y="76"/>
                  </a:lnTo>
                  <a:lnTo>
                    <a:pt x="386" y="72"/>
                  </a:lnTo>
                  <a:lnTo>
                    <a:pt x="390" y="68"/>
                  </a:lnTo>
                  <a:lnTo>
                    <a:pt x="390" y="64"/>
                  </a:lnTo>
                  <a:lnTo>
                    <a:pt x="390" y="60"/>
                  </a:lnTo>
                  <a:lnTo>
                    <a:pt x="390" y="57"/>
                  </a:lnTo>
                  <a:lnTo>
                    <a:pt x="390" y="53"/>
                  </a:lnTo>
                  <a:lnTo>
                    <a:pt x="390" y="47"/>
                  </a:lnTo>
                  <a:lnTo>
                    <a:pt x="390" y="41"/>
                  </a:lnTo>
                  <a:lnTo>
                    <a:pt x="390" y="36"/>
                  </a:lnTo>
                  <a:lnTo>
                    <a:pt x="390" y="30"/>
                  </a:lnTo>
                  <a:lnTo>
                    <a:pt x="390" y="24"/>
                  </a:lnTo>
                  <a:lnTo>
                    <a:pt x="390" y="19"/>
                  </a:lnTo>
                  <a:lnTo>
                    <a:pt x="390" y="15"/>
                  </a:lnTo>
                  <a:lnTo>
                    <a:pt x="390" y="11"/>
                  </a:lnTo>
                  <a:lnTo>
                    <a:pt x="390" y="3"/>
                  </a:lnTo>
                  <a:lnTo>
                    <a:pt x="392" y="1"/>
                  </a:lnTo>
                  <a:lnTo>
                    <a:pt x="415" y="0"/>
                  </a:lnTo>
                  <a:lnTo>
                    <a:pt x="415" y="1"/>
                  </a:lnTo>
                  <a:lnTo>
                    <a:pt x="417" y="7"/>
                  </a:lnTo>
                  <a:lnTo>
                    <a:pt x="418" y="11"/>
                  </a:lnTo>
                  <a:lnTo>
                    <a:pt x="420" y="15"/>
                  </a:lnTo>
                  <a:lnTo>
                    <a:pt x="422" y="20"/>
                  </a:lnTo>
                  <a:lnTo>
                    <a:pt x="426" y="26"/>
                  </a:lnTo>
                  <a:lnTo>
                    <a:pt x="428" y="32"/>
                  </a:lnTo>
                  <a:lnTo>
                    <a:pt x="432" y="38"/>
                  </a:lnTo>
                  <a:lnTo>
                    <a:pt x="436" y="43"/>
                  </a:lnTo>
                  <a:lnTo>
                    <a:pt x="441" y="49"/>
                  </a:lnTo>
                  <a:lnTo>
                    <a:pt x="445" y="55"/>
                  </a:lnTo>
                  <a:lnTo>
                    <a:pt x="451" y="60"/>
                  </a:lnTo>
                  <a:lnTo>
                    <a:pt x="458" y="64"/>
                  </a:lnTo>
                  <a:lnTo>
                    <a:pt x="464" y="68"/>
                  </a:lnTo>
                  <a:lnTo>
                    <a:pt x="472" y="72"/>
                  </a:lnTo>
                  <a:lnTo>
                    <a:pt x="477" y="74"/>
                  </a:lnTo>
                  <a:lnTo>
                    <a:pt x="485" y="76"/>
                  </a:lnTo>
                  <a:lnTo>
                    <a:pt x="491" y="79"/>
                  </a:lnTo>
                  <a:lnTo>
                    <a:pt x="496" y="79"/>
                  </a:lnTo>
                  <a:lnTo>
                    <a:pt x="502" y="79"/>
                  </a:lnTo>
                  <a:lnTo>
                    <a:pt x="506" y="79"/>
                  </a:lnTo>
                  <a:lnTo>
                    <a:pt x="512" y="81"/>
                  </a:lnTo>
                  <a:lnTo>
                    <a:pt x="515" y="79"/>
                  </a:lnTo>
                  <a:lnTo>
                    <a:pt x="521" y="79"/>
                  </a:lnTo>
                  <a:lnTo>
                    <a:pt x="525" y="79"/>
                  </a:lnTo>
                  <a:lnTo>
                    <a:pt x="529" y="77"/>
                  </a:lnTo>
                  <a:lnTo>
                    <a:pt x="532" y="76"/>
                  </a:lnTo>
                  <a:lnTo>
                    <a:pt x="536" y="74"/>
                  </a:lnTo>
                  <a:lnTo>
                    <a:pt x="536" y="70"/>
                  </a:lnTo>
                  <a:lnTo>
                    <a:pt x="538" y="68"/>
                  </a:lnTo>
                  <a:lnTo>
                    <a:pt x="540" y="64"/>
                  </a:lnTo>
                  <a:lnTo>
                    <a:pt x="542" y="60"/>
                  </a:lnTo>
                  <a:lnTo>
                    <a:pt x="544" y="57"/>
                  </a:lnTo>
                  <a:lnTo>
                    <a:pt x="546" y="51"/>
                  </a:lnTo>
                  <a:lnTo>
                    <a:pt x="550" y="47"/>
                  </a:lnTo>
                  <a:lnTo>
                    <a:pt x="551" y="43"/>
                  </a:lnTo>
                  <a:lnTo>
                    <a:pt x="553" y="38"/>
                  </a:lnTo>
                  <a:lnTo>
                    <a:pt x="555" y="34"/>
                  </a:lnTo>
                  <a:lnTo>
                    <a:pt x="557" y="30"/>
                  </a:lnTo>
                  <a:lnTo>
                    <a:pt x="559" y="26"/>
                  </a:lnTo>
                  <a:lnTo>
                    <a:pt x="563" y="22"/>
                  </a:lnTo>
                  <a:lnTo>
                    <a:pt x="563" y="20"/>
                  </a:lnTo>
                  <a:lnTo>
                    <a:pt x="580" y="32"/>
                  </a:lnTo>
                  <a:lnTo>
                    <a:pt x="578" y="32"/>
                  </a:lnTo>
                  <a:lnTo>
                    <a:pt x="576" y="36"/>
                  </a:lnTo>
                  <a:lnTo>
                    <a:pt x="572" y="39"/>
                  </a:lnTo>
                  <a:lnTo>
                    <a:pt x="570" y="47"/>
                  </a:lnTo>
                  <a:lnTo>
                    <a:pt x="567" y="49"/>
                  </a:lnTo>
                  <a:lnTo>
                    <a:pt x="567" y="53"/>
                  </a:lnTo>
                  <a:lnTo>
                    <a:pt x="567" y="58"/>
                  </a:lnTo>
                  <a:lnTo>
                    <a:pt x="567" y="62"/>
                  </a:lnTo>
                  <a:lnTo>
                    <a:pt x="569" y="66"/>
                  </a:lnTo>
                  <a:lnTo>
                    <a:pt x="570" y="72"/>
                  </a:lnTo>
                  <a:lnTo>
                    <a:pt x="572" y="76"/>
                  </a:lnTo>
                  <a:lnTo>
                    <a:pt x="578" y="81"/>
                  </a:lnTo>
                  <a:lnTo>
                    <a:pt x="582" y="85"/>
                  </a:lnTo>
                  <a:lnTo>
                    <a:pt x="589" y="89"/>
                  </a:lnTo>
                  <a:lnTo>
                    <a:pt x="593" y="89"/>
                  </a:lnTo>
                  <a:lnTo>
                    <a:pt x="597" y="89"/>
                  </a:lnTo>
                  <a:lnTo>
                    <a:pt x="601" y="91"/>
                  </a:lnTo>
                  <a:lnTo>
                    <a:pt x="607" y="93"/>
                  </a:lnTo>
                  <a:lnTo>
                    <a:pt x="610" y="93"/>
                  </a:lnTo>
                  <a:lnTo>
                    <a:pt x="616" y="93"/>
                  </a:lnTo>
                  <a:lnTo>
                    <a:pt x="622" y="93"/>
                  </a:lnTo>
                  <a:lnTo>
                    <a:pt x="627" y="93"/>
                  </a:lnTo>
                  <a:lnTo>
                    <a:pt x="633" y="93"/>
                  </a:lnTo>
                  <a:lnTo>
                    <a:pt x="639" y="93"/>
                  </a:lnTo>
                  <a:lnTo>
                    <a:pt x="643" y="93"/>
                  </a:lnTo>
                  <a:lnTo>
                    <a:pt x="650" y="93"/>
                  </a:lnTo>
                  <a:lnTo>
                    <a:pt x="654" y="91"/>
                  </a:lnTo>
                  <a:lnTo>
                    <a:pt x="660" y="91"/>
                  </a:lnTo>
                  <a:lnTo>
                    <a:pt x="664" y="89"/>
                  </a:lnTo>
                  <a:lnTo>
                    <a:pt x="669" y="89"/>
                  </a:lnTo>
                  <a:lnTo>
                    <a:pt x="673" y="89"/>
                  </a:lnTo>
                  <a:lnTo>
                    <a:pt x="679" y="89"/>
                  </a:lnTo>
                  <a:lnTo>
                    <a:pt x="683" y="87"/>
                  </a:lnTo>
                  <a:lnTo>
                    <a:pt x="686" y="87"/>
                  </a:lnTo>
                  <a:lnTo>
                    <a:pt x="694" y="85"/>
                  </a:lnTo>
                  <a:lnTo>
                    <a:pt x="700" y="85"/>
                  </a:lnTo>
                  <a:lnTo>
                    <a:pt x="704" y="85"/>
                  </a:lnTo>
                  <a:lnTo>
                    <a:pt x="715" y="100"/>
                  </a:lnTo>
                  <a:lnTo>
                    <a:pt x="713" y="102"/>
                  </a:lnTo>
                  <a:lnTo>
                    <a:pt x="709" y="106"/>
                  </a:lnTo>
                  <a:lnTo>
                    <a:pt x="707" y="110"/>
                  </a:lnTo>
                  <a:lnTo>
                    <a:pt x="705" y="114"/>
                  </a:lnTo>
                  <a:lnTo>
                    <a:pt x="704" y="117"/>
                  </a:lnTo>
                  <a:lnTo>
                    <a:pt x="702" y="123"/>
                  </a:lnTo>
                  <a:lnTo>
                    <a:pt x="698" y="127"/>
                  </a:lnTo>
                  <a:lnTo>
                    <a:pt x="696" y="131"/>
                  </a:lnTo>
                  <a:lnTo>
                    <a:pt x="692" y="134"/>
                  </a:lnTo>
                  <a:lnTo>
                    <a:pt x="690" y="140"/>
                  </a:lnTo>
                  <a:lnTo>
                    <a:pt x="686" y="144"/>
                  </a:lnTo>
                  <a:lnTo>
                    <a:pt x="683" y="146"/>
                  </a:lnTo>
                  <a:lnTo>
                    <a:pt x="681" y="150"/>
                  </a:lnTo>
                  <a:lnTo>
                    <a:pt x="679" y="153"/>
                  </a:lnTo>
                  <a:lnTo>
                    <a:pt x="673" y="157"/>
                  </a:lnTo>
                  <a:lnTo>
                    <a:pt x="667" y="161"/>
                  </a:lnTo>
                  <a:lnTo>
                    <a:pt x="662" y="167"/>
                  </a:lnTo>
                  <a:lnTo>
                    <a:pt x="656" y="171"/>
                  </a:lnTo>
                  <a:lnTo>
                    <a:pt x="650" y="172"/>
                  </a:lnTo>
                  <a:lnTo>
                    <a:pt x="646" y="174"/>
                  </a:lnTo>
                  <a:lnTo>
                    <a:pt x="643" y="174"/>
                  </a:lnTo>
                  <a:lnTo>
                    <a:pt x="639" y="176"/>
                  </a:lnTo>
                  <a:lnTo>
                    <a:pt x="633" y="176"/>
                  </a:lnTo>
                  <a:lnTo>
                    <a:pt x="627" y="176"/>
                  </a:lnTo>
                  <a:lnTo>
                    <a:pt x="620" y="176"/>
                  </a:lnTo>
                  <a:lnTo>
                    <a:pt x="612" y="178"/>
                  </a:lnTo>
                  <a:lnTo>
                    <a:pt x="605" y="176"/>
                  </a:lnTo>
                  <a:lnTo>
                    <a:pt x="597" y="176"/>
                  </a:lnTo>
                  <a:lnTo>
                    <a:pt x="589" y="174"/>
                  </a:lnTo>
                  <a:lnTo>
                    <a:pt x="584" y="171"/>
                  </a:lnTo>
                  <a:lnTo>
                    <a:pt x="574" y="167"/>
                  </a:lnTo>
                  <a:lnTo>
                    <a:pt x="569" y="165"/>
                  </a:lnTo>
                  <a:lnTo>
                    <a:pt x="561" y="161"/>
                  </a:lnTo>
                  <a:lnTo>
                    <a:pt x="555" y="159"/>
                  </a:lnTo>
                  <a:lnTo>
                    <a:pt x="550" y="155"/>
                  </a:lnTo>
                  <a:lnTo>
                    <a:pt x="544" y="152"/>
                  </a:lnTo>
                  <a:lnTo>
                    <a:pt x="538" y="148"/>
                  </a:lnTo>
                  <a:lnTo>
                    <a:pt x="536" y="146"/>
                  </a:lnTo>
                  <a:lnTo>
                    <a:pt x="529" y="142"/>
                  </a:lnTo>
                  <a:lnTo>
                    <a:pt x="529" y="140"/>
                  </a:lnTo>
                  <a:lnTo>
                    <a:pt x="527" y="140"/>
                  </a:lnTo>
                  <a:lnTo>
                    <a:pt x="527" y="144"/>
                  </a:lnTo>
                  <a:lnTo>
                    <a:pt x="525" y="146"/>
                  </a:lnTo>
                  <a:lnTo>
                    <a:pt x="525" y="150"/>
                  </a:lnTo>
                  <a:lnTo>
                    <a:pt x="523" y="155"/>
                  </a:lnTo>
                  <a:lnTo>
                    <a:pt x="521" y="161"/>
                  </a:lnTo>
                  <a:lnTo>
                    <a:pt x="519" y="165"/>
                  </a:lnTo>
                  <a:lnTo>
                    <a:pt x="517" y="172"/>
                  </a:lnTo>
                  <a:lnTo>
                    <a:pt x="515" y="178"/>
                  </a:lnTo>
                  <a:lnTo>
                    <a:pt x="512" y="184"/>
                  </a:lnTo>
                  <a:lnTo>
                    <a:pt x="508" y="190"/>
                  </a:lnTo>
                  <a:lnTo>
                    <a:pt x="506" y="193"/>
                  </a:lnTo>
                  <a:lnTo>
                    <a:pt x="502" y="197"/>
                  </a:lnTo>
                  <a:lnTo>
                    <a:pt x="498" y="203"/>
                  </a:lnTo>
                  <a:lnTo>
                    <a:pt x="494" y="205"/>
                  </a:lnTo>
                  <a:lnTo>
                    <a:pt x="491" y="207"/>
                  </a:lnTo>
                  <a:lnTo>
                    <a:pt x="485" y="205"/>
                  </a:lnTo>
                  <a:lnTo>
                    <a:pt x="481" y="205"/>
                  </a:lnTo>
                  <a:lnTo>
                    <a:pt x="477" y="205"/>
                  </a:lnTo>
                  <a:lnTo>
                    <a:pt x="474" y="203"/>
                  </a:lnTo>
                  <a:lnTo>
                    <a:pt x="464" y="201"/>
                  </a:lnTo>
                  <a:lnTo>
                    <a:pt x="458" y="197"/>
                  </a:lnTo>
                  <a:lnTo>
                    <a:pt x="451" y="193"/>
                  </a:lnTo>
                  <a:lnTo>
                    <a:pt x="447" y="191"/>
                  </a:lnTo>
                  <a:lnTo>
                    <a:pt x="443" y="190"/>
                  </a:lnTo>
                  <a:lnTo>
                    <a:pt x="443" y="191"/>
                  </a:lnTo>
                  <a:lnTo>
                    <a:pt x="443" y="197"/>
                  </a:lnTo>
                  <a:lnTo>
                    <a:pt x="441" y="199"/>
                  </a:lnTo>
                  <a:lnTo>
                    <a:pt x="441" y="203"/>
                  </a:lnTo>
                  <a:lnTo>
                    <a:pt x="441" y="209"/>
                  </a:lnTo>
                  <a:lnTo>
                    <a:pt x="441" y="212"/>
                  </a:lnTo>
                  <a:lnTo>
                    <a:pt x="439" y="216"/>
                  </a:lnTo>
                  <a:lnTo>
                    <a:pt x="437" y="220"/>
                  </a:lnTo>
                  <a:lnTo>
                    <a:pt x="436" y="226"/>
                  </a:lnTo>
                  <a:lnTo>
                    <a:pt x="434" y="229"/>
                  </a:lnTo>
                  <a:lnTo>
                    <a:pt x="430" y="233"/>
                  </a:lnTo>
                  <a:lnTo>
                    <a:pt x="426" y="237"/>
                  </a:lnTo>
                  <a:lnTo>
                    <a:pt x="422" y="239"/>
                  </a:lnTo>
                  <a:lnTo>
                    <a:pt x="417" y="241"/>
                  </a:lnTo>
                  <a:lnTo>
                    <a:pt x="409" y="243"/>
                  </a:lnTo>
                  <a:lnTo>
                    <a:pt x="401" y="243"/>
                  </a:lnTo>
                  <a:lnTo>
                    <a:pt x="398" y="241"/>
                  </a:lnTo>
                  <a:lnTo>
                    <a:pt x="392" y="241"/>
                  </a:lnTo>
                  <a:lnTo>
                    <a:pt x="388" y="241"/>
                  </a:lnTo>
                  <a:lnTo>
                    <a:pt x="384" y="241"/>
                  </a:lnTo>
                  <a:lnTo>
                    <a:pt x="377" y="241"/>
                  </a:lnTo>
                  <a:lnTo>
                    <a:pt x="373" y="239"/>
                  </a:lnTo>
                  <a:lnTo>
                    <a:pt x="367" y="239"/>
                  </a:lnTo>
                  <a:lnTo>
                    <a:pt x="361" y="237"/>
                  </a:lnTo>
                  <a:lnTo>
                    <a:pt x="356" y="237"/>
                  </a:lnTo>
                  <a:lnTo>
                    <a:pt x="352" y="235"/>
                  </a:lnTo>
                  <a:lnTo>
                    <a:pt x="346" y="235"/>
                  </a:lnTo>
                  <a:lnTo>
                    <a:pt x="341" y="235"/>
                  </a:lnTo>
                  <a:lnTo>
                    <a:pt x="335" y="231"/>
                  </a:lnTo>
                  <a:lnTo>
                    <a:pt x="331" y="231"/>
                  </a:lnTo>
                  <a:lnTo>
                    <a:pt x="325" y="229"/>
                  </a:lnTo>
                  <a:lnTo>
                    <a:pt x="322" y="228"/>
                  </a:lnTo>
                  <a:lnTo>
                    <a:pt x="316" y="228"/>
                  </a:lnTo>
                  <a:lnTo>
                    <a:pt x="312" y="226"/>
                  </a:lnTo>
                  <a:lnTo>
                    <a:pt x="308" y="224"/>
                  </a:lnTo>
                  <a:lnTo>
                    <a:pt x="304" y="224"/>
                  </a:lnTo>
                  <a:lnTo>
                    <a:pt x="299" y="222"/>
                  </a:lnTo>
                  <a:lnTo>
                    <a:pt x="293" y="220"/>
                  </a:lnTo>
                  <a:lnTo>
                    <a:pt x="291" y="220"/>
                  </a:lnTo>
                  <a:lnTo>
                    <a:pt x="289" y="220"/>
                  </a:lnTo>
                  <a:lnTo>
                    <a:pt x="301" y="266"/>
                  </a:lnTo>
                  <a:lnTo>
                    <a:pt x="303" y="266"/>
                  </a:lnTo>
                  <a:lnTo>
                    <a:pt x="306" y="266"/>
                  </a:lnTo>
                  <a:lnTo>
                    <a:pt x="308" y="264"/>
                  </a:lnTo>
                  <a:lnTo>
                    <a:pt x="312" y="264"/>
                  </a:lnTo>
                  <a:lnTo>
                    <a:pt x="316" y="264"/>
                  </a:lnTo>
                  <a:lnTo>
                    <a:pt x="322" y="264"/>
                  </a:lnTo>
                  <a:lnTo>
                    <a:pt x="325" y="264"/>
                  </a:lnTo>
                  <a:lnTo>
                    <a:pt x="331" y="264"/>
                  </a:lnTo>
                  <a:lnTo>
                    <a:pt x="335" y="264"/>
                  </a:lnTo>
                  <a:lnTo>
                    <a:pt x="341" y="266"/>
                  </a:lnTo>
                  <a:lnTo>
                    <a:pt x="344" y="266"/>
                  </a:lnTo>
                  <a:lnTo>
                    <a:pt x="350" y="266"/>
                  </a:lnTo>
                  <a:lnTo>
                    <a:pt x="354" y="267"/>
                  </a:lnTo>
                  <a:lnTo>
                    <a:pt x="360" y="269"/>
                  </a:lnTo>
                  <a:lnTo>
                    <a:pt x="363" y="271"/>
                  </a:lnTo>
                  <a:lnTo>
                    <a:pt x="367" y="273"/>
                  </a:lnTo>
                  <a:lnTo>
                    <a:pt x="371" y="275"/>
                  </a:lnTo>
                  <a:lnTo>
                    <a:pt x="377" y="279"/>
                  </a:lnTo>
                  <a:lnTo>
                    <a:pt x="380" y="283"/>
                  </a:lnTo>
                  <a:lnTo>
                    <a:pt x="384" y="288"/>
                  </a:lnTo>
                  <a:lnTo>
                    <a:pt x="388" y="292"/>
                  </a:lnTo>
                  <a:lnTo>
                    <a:pt x="390" y="296"/>
                  </a:lnTo>
                  <a:lnTo>
                    <a:pt x="394" y="300"/>
                  </a:lnTo>
                  <a:lnTo>
                    <a:pt x="396" y="305"/>
                  </a:lnTo>
                  <a:lnTo>
                    <a:pt x="398" y="309"/>
                  </a:lnTo>
                  <a:lnTo>
                    <a:pt x="401" y="313"/>
                  </a:lnTo>
                  <a:lnTo>
                    <a:pt x="403" y="317"/>
                  </a:lnTo>
                  <a:lnTo>
                    <a:pt x="405" y="319"/>
                  </a:lnTo>
                  <a:lnTo>
                    <a:pt x="407" y="317"/>
                  </a:lnTo>
                  <a:lnTo>
                    <a:pt x="413" y="311"/>
                  </a:lnTo>
                  <a:lnTo>
                    <a:pt x="417" y="307"/>
                  </a:lnTo>
                  <a:lnTo>
                    <a:pt x="420" y="304"/>
                  </a:lnTo>
                  <a:lnTo>
                    <a:pt x="426" y="300"/>
                  </a:lnTo>
                  <a:lnTo>
                    <a:pt x="432" y="296"/>
                  </a:lnTo>
                  <a:lnTo>
                    <a:pt x="437" y="290"/>
                  </a:lnTo>
                  <a:lnTo>
                    <a:pt x="445" y="286"/>
                  </a:lnTo>
                  <a:lnTo>
                    <a:pt x="451" y="283"/>
                  </a:lnTo>
                  <a:lnTo>
                    <a:pt x="458" y="279"/>
                  </a:lnTo>
                  <a:lnTo>
                    <a:pt x="466" y="275"/>
                  </a:lnTo>
                  <a:lnTo>
                    <a:pt x="474" y="275"/>
                  </a:lnTo>
                  <a:lnTo>
                    <a:pt x="481" y="273"/>
                  </a:lnTo>
                  <a:lnTo>
                    <a:pt x="489" y="273"/>
                  </a:lnTo>
                  <a:lnTo>
                    <a:pt x="494" y="273"/>
                  </a:lnTo>
                  <a:lnTo>
                    <a:pt x="502" y="275"/>
                  </a:lnTo>
                  <a:lnTo>
                    <a:pt x="508" y="275"/>
                  </a:lnTo>
                  <a:lnTo>
                    <a:pt x="515" y="279"/>
                  </a:lnTo>
                  <a:lnTo>
                    <a:pt x="519" y="281"/>
                  </a:lnTo>
                  <a:lnTo>
                    <a:pt x="525" y="283"/>
                  </a:lnTo>
                  <a:lnTo>
                    <a:pt x="531" y="285"/>
                  </a:lnTo>
                  <a:lnTo>
                    <a:pt x="536" y="288"/>
                  </a:lnTo>
                  <a:lnTo>
                    <a:pt x="540" y="290"/>
                  </a:lnTo>
                  <a:lnTo>
                    <a:pt x="546" y="292"/>
                  </a:lnTo>
                  <a:lnTo>
                    <a:pt x="548" y="294"/>
                  </a:lnTo>
                  <a:lnTo>
                    <a:pt x="551" y="296"/>
                  </a:lnTo>
                  <a:lnTo>
                    <a:pt x="555" y="300"/>
                  </a:lnTo>
                  <a:lnTo>
                    <a:pt x="557" y="302"/>
                  </a:lnTo>
                  <a:lnTo>
                    <a:pt x="557" y="300"/>
                  </a:lnTo>
                  <a:lnTo>
                    <a:pt x="555" y="296"/>
                  </a:lnTo>
                  <a:lnTo>
                    <a:pt x="555" y="288"/>
                  </a:lnTo>
                  <a:lnTo>
                    <a:pt x="555" y="281"/>
                  </a:lnTo>
                  <a:lnTo>
                    <a:pt x="555" y="277"/>
                  </a:lnTo>
                  <a:lnTo>
                    <a:pt x="557" y="273"/>
                  </a:lnTo>
                  <a:lnTo>
                    <a:pt x="559" y="269"/>
                  </a:lnTo>
                  <a:lnTo>
                    <a:pt x="561" y="266"/>
                  </a:lnTo>
                  <a:lnTo>
                    <a:pt x="563" y="260"/>
                  </a:lnTo>
                  <a:lnTo>
                    <a:pt x="567" y="256"/>
                  </a:lnTo>
                  <a:lnTo>
                    <a:pt x="570" y="254"/>
                  </a:lnTo>
                  <a:lnTo>
                    <a:pt x="576" y="252"/>
                  </a:lnTo>
                  <a:lnTo>
                    <a:pt x="580" y="248"/>
                  </a:lnTo>
                  <a:lnTo>
                    <a:pt x="586" y="247"/>
                  </a:lnTo>
                  <a:lnTo>
                    <a:pt x="593" y="245"/>
                  </a:lnTo>
                  <a:lnTo>
                    <a:pt x="599" y="245"/>
                  </a:lnTo>
                  <a:lnTo>
                    <a:pt x="607" y="241"/>
                  </a:lnTo>
                  <a:lnTo>
                    <a:pt x="614" y="241"/>
                  </a:lnTo>
                  <a:lnTo>
                    <a:pt x="620" y="241"/>
                  </a:lnTo>
                  <a:lnTo>
                    <a:pt x="629" y="241"/>
                  </a:lnTo>
                  <a:lnTo>
                    <a:pt x="635" y="241"/>
                  </a:lnTo>
                  <a:lnTo>
                    <a:pt x="641" y="241"/>
                  </a:lnTo>
                  <a:lnTo>
                    <a:pt x="646" y="241"/>
                  </a:lnTo>
                  <a:lnTo>
                    <a:pt x="652" y="241"/>
                  </a:lnTo>
                  <a:lnTo>
                    <a:pt x="656" y="241"/>
                  </a:lnTo>
                  <a:lnTo>
                    <a:pt x="660" y="241"/>
                  </a:lnTo>
                  <a:lnTo>
                    <a:pt x="662" y="241"/>
                  </a:lnTo>
                  <a:lnTo>
                    <a:pt x="664" y="241"/>
                  </a:lnTo>
                  <a:lnTo>
                    <a:pt x="686" y="264"/>
                  </a:lnTo>
                  <a:lnTo>
                    <a:pt x="685" y="262"/>
                  </a:lnTo>
                  <a:lnTo>
                    <a:pt x="681" y="262"/>
                  </a:lnTo>
                  <a:lnTo>
                    <a:pt x="677" y="262"/>
                  </a:lnTo>
                  <a:lnTo>
                    <a:pt x="669" y="262"/>
                  </a:lnTo>
                  <a:lnTo>
                    <a:pt x="666" y="262"/>
                  </a:lnTo>
                  <a:lnTo>
                    <a:pt x="658" y="262"/>
                  </a:lnTo>
                  <a:lnTo>
                    <a:pt x="652" y="262"/>
                  </a:lnTo>
                  <a:lnTo>
                    <a:pt x="643" y="260"/>
                  </a:lnTo>
                  <a:lnTo>
                    <a:pt x="637" y="260"/>
                  </a:lnTo>
                  <a:lnTo>
                    <a:pt x="629" y="260"/>
                  </a:lnTo>
                  <a:lnTo>
                    <a:pt x="622" y="262"/>
                  </a:lnTo>
                  <a:lnTo>
                    <a:pt x="616" y="262"/>
                  </a:lnTo>
                  <a:lnTo>
                    <a:pt x="608" y="264"/>
                  </a:lnTo>
                  <a:lnTo>
                    <a:pt x="603" y="266"/>
                  </a:lnTo>
                  <a:lnTo>
                    <a:pt x="597" y="267"/>
                  </a:lnTo>
                  <a:lnTo>
                    <a:pt x="591" y="269"/>
                  </a:lnTo>
                  <a:lnTo>
                    <a:pt x="588" y="273"/>
                  </a:lnTo>
                  <a:lnTo>
                    <a:pt x="584" y="277"/>
                  </a:lnTo>
                  <a:lnTo>
                    <a:pt x="582" y="283"/>
                  </a:lnTo>
                  <a:lnTo>
                    <a:pt x="580" y="286"/>
                  </a:lnTo>
                  <a:lnTo>
                    <a:pt x="578" y="290"/>
                  </a:lnTo>
                  <a:lnTo>
                    <a:pt x="576" y="296"/>
                  </a:lnTo>
                  <a:lnTo>
                    <a:pt x="576" y="302"/>
                  </a:lnTo>
                  <a:lnTo>
                    <a:pt x="576" y="305"/>
                  </a:lnTo>
                  <a:lnTo>
                    <a:pt x="576" y="309"/>
                  </a:lnTo>
                  <a:lnTo>
                    <a:pt x="576" y="313"/>
                  </a:lnTo>
                  <a:lnTo>
                    <a:pt x="578" y="317"/>
                  </a:lnTo>
                  <a:lnTo>
                    <a:pt x="578" y="323"/>
                  </a:lnTo>
                  <a:lnTo>
                    <a:pt x="580" y="324"/>
                  </a:lnTo>
                  <a:lnTo>
                    <a:pt x="559" y="340"/>
                  </a:lnTo>
                  <a:lnTo>
                    <a:pt x="557" y="336"/>
                  </a:lnTo>
                  <a:lnTo>
                    <a:pt x="553" y="332"/>
                  </a:lnTo>
                  <a:lnTo>
                    <a:pt x="550" y="326"/>
                  </a:lnTo>
                  <a:lnTo>
                    <a:pt x="546" y="323"/>
                  </a:lnTo>
                  <a:lnTo>
                    <a:pt x="542" y="319"/>
                  </a:lnTo>
                  <a:lnTo>
                    <a:pt x="538" y="315"/>
                  </a:lnTo>
                  <a:lnTo>
                    <a:pt x="532" y="311"/>
                  </a:lnTo>
                  <a:lnTo>
                    <a:pt x="527" y="305"/>
                  </a:lnTo>
                  <a:lnTo>
                    <a:pt x="521" y="302"/>
                  </a:lnTo>
                  <a:lnTo>
                    <a:pt x="515" y="300"/>
                  </a:lnTo>
                  <a:lnTo>
                    <a:pt x="508" y="296"/>
                  </a:lnTo>
                  <a:lnTo>
                    <a:pt x="502" y="294"/>
                  </a:lnTo>
                  <a:lnTo>
                    <a:pt x="496" y="292"/>
                  </a:lnTo>
                  <a:lnTo>
                    <a:pt x="489" y="292"/>
                  </a:lnTo>
                  <a:lnTo>
                    <a:pt x="481" y="292"/>
                  </a:lnTo>
                  <a:lnTo>
                    <a:pt x="474" y="296"/>
                  </a:lnTo>
                  <a:lnTo>
                    <a:pt x="468" y="298"/>
                  </a:lnTo>
                  <a:lnTo>
                    <a:pt x="460" y="302"/>
                  </a:lnTo>
                  <a:lnTo>
                    <a:pt x="455" y="305"/>
                  </a:lnTo>
                  <a:lnTo>
                    <a:pt x="447" y="311"/>
                  </a:lnTo>
                  <a:lnTo>
                    <a:pt x="441" y="315"/>
                  </a:lnTo>
                  <a:lnTo>
                    <a:pt x="436" y="323"/>
                  </a:lnTo>
                  <a:lnTo>
                    <a:pt x="430" y="326"/>
                  </a:lnTo>
                  <a:lnTo>
                    <a:pt x="426" y="332"/>
                  </a:lnTo>
                  <a:lnTo>
                    <a:pt x="420" y="336"/>
                  </a:lnTo>
                  <a:lnTo>
                    <a:pt x="417" y="342"/>
                  </a:lnTo>
                  <a:lnTo>
                    <a:pt x="415" y="345"/>
                  </a:lnTo>
                  <a:lnTo>
                    <a:pt x="413" y="347"/>
                  </a:lnTo>
                  <a:lnTo>
                    <a:pt x="411" y="349"/>
                  </a:lnTo>
                  <a:lnTo>
                    <a:pt x="411" y="351"/>
                  </a:lnTo>
                  <a:lnTo>
                    <a:pt x="388" y="351"/>
                  </a:lnTo>
                  <a:lnTo>
                    <a:pt x="388" y="347"/>
                  </a:lnTo>
                  <a:lnTo>
                    <a:pt x="388" y="343"/>
                  </a:lnTo>
                  <a:lnTo>
                    <a:pt x="386" y="338"/>
                  </a:lnTo>
                  <a:lnTo>
                    <a:pt x="386" y="334"/>
                  </a:lnTo>
                  <a:lnTo>
                    <a:pt x="386" y="328"/>
                  </a:lnTo>
                  <a:lnTo>
                    <a:pt x="386" y="324"/>
                  </a:lnTo>
                  <a:lnTo>
                    <a:pt x="384" y="319"/>
                  </a:lnTo>
                  <a:lnTo>
                    <a:pt x="384" y="313"/>
                  </a:lnTo>
                  <a:lnTo>
                    <a:pt x="382" y="307"/>
                  </a:lnTo>
                  <a:lnTo>
                    <a:pt x="380" y="304"/>
                  </a:lnTo>
                  <a:lnTo>
                    <a:pt x="375" y="300"/>
                  </a:lnTo>
                  <a:lnTo>
                    <a:pt x="371" y="296"/>
                  </a:lnTo>
                  <a:lnTo>
                    <a:pt x="367" y="292"/>
                  </a:lnTo>
                  <a:lnTo>
                    <a:pt x="361" y="288"/>
                  </a:lnTo>
                  <a:lnTo>
                    <a:pt x="356" y="286"/>
                  </a:lnTo>
                  <a:lnTo>
                    <a:pt x="348" y="286"/>
                  </a:lnTo>
                  <a:lnTo>
                    <a:pt x="342" y="285"/>
                  </a:lnTo>
                  <a:lnTo>
                    <a:pt x="337" y="285"/>
                  </a:lnTo>
                  <a:lnTo>
                    <a:pt x="329" y="283"/>
                  </a:lnTo>
                  <a:lnTo>
                    <a:pt x="323" y="283"/>
                  </a:lnTo>
                  <a:lnTo>
                    <a:pt x="316" y="283"/>
                  </a:lnTo>
                  <a:lnTo>
                    <a:pt x="312" y="283"/>
                  </a:lnTo>
                  <a:lnTo>
                    <a:pt x="306" y="283"/>
                  </a:lnTo>
                  <a:lnTo>
                    <a:pt x="303" y="283"/>
                  </a:lnTo>
                  <a:lnTo>
                    <a:pt x="297" y="283"/>
                  </a:lnTo>
                  <a:lnTo>
                    <a:pt x="295" y="285"/>
                  </a:lnTo>
                  <a:lnTo>
                    <a:pt x="289" y="285"/>
                  </a:lnTo>
                  <a:lnTo>
                    <a:pt x="289" y="286"/>
                  </a:lnTo>
                  <a:lnTo>
                    <a:pt x="268" y="193"/>
                  </a:lnTo>
                  <a:lnTo>
                    <a:pt x="274" y="195"/>
                  </a:lnTo>
                  <a:lnTo>
                    <a:pt x="276" y="195"/>
                  </a:lnTo>
                  <a:lnTo>
                    <a:pt x="280" y="197"/>
                  </a:lnTo>
                  <a:lnTo>
                    <a:pt x="284" y="199"/>
                  </a:lnTo>
                  <a:lnTo>
                    <a:pt x="287" y="201"/>
                  </a:lnTo>
                  <a:lnTo>
                    <a:pt x="293" y="201"/>
                  </a:lnTo>
                  <a:lnTo>
                    <a:pt x="297" y="203"/>
                  </a:lnTo>
                  <a:lnTo>
                    <a:pt x="303" y="205"/>
                  </a:lnTo>
                  <a:lnTo>
                    <a:pt x="308" y="207"/>
                  </a:lnTo>
                  <a:lnTo>
                    <a:pt x="314" y="209"/>
                  </a:lnTo>
                  <a:lnTo>
                    <a:pt x="320" y="210"/>
                  </a:lnTo>
                  <a:lnTo>
                    <a:pt x="327" y="212"/>
                  </a:lnTo>
                  <a:lnTo>
                    <a:pt x="333" y="214"/>
                  </a:lnTo>
                  <a:lnTo>
                    <a:pt x="339" y="216"/>
                  </a:lnTo>
                  <a:lnTo>
                    <a:pt x="346" y="218"/>
                  </a:lnTo>
                  <a:lnTo>
                    <a:pt x="352" y="220"/>
                  </a:lnTo>
                  <a:lnTo>
                    <a:pt x="358" y="220"/>
                  </a:lnTo>
                  <a:lnTo>
                    <a:pt x="363" y="222"/>
                  </a:lnTo>
                  <a:lnTo>
                    <a:pt x="369" y="224"/>
                  </a:lnTo>
                  <a:lnTo>
                    <a:pt x="375" y="226"/>
                  </a:lnTo>
                  <a:lnTo>
                    <a:pt x="380" y="228"/>
                  </a:lnTo>
                  <a:lnTo>
                    <a:pt x="386" y="228"/>
                  </a:lnTo>
                  <a:lnTo>
                    <a:pt x="390" y="228"/>
                  </a:lnTo>
                  <a:lnTo>
                    <a:pt x="394" y="228"/>
                  </a:lnTo>
                  <a:lnTo>
                    <a:pt x="398" y="229"/>
                  </a:lnTo>
                  <a:lnTo>
                    <a:pt x="405" y="228"/>
                  </a:lnTo>
                  <a:lnTo>
                    <a:pt x="409" y="228"/>
                  </a:lnTo>
                  <a:lnTo>
                    <a:pt x="411" y="224"/>
                  </a:lnTo>
                  <a:lnTo>
                    <a:pt x="413" y="220"/>
                  </a:lnTo>
                  <a:lnTo>
                    <a:pt x="415" y="216"/>
                  </a:lnTo>
                  <a:lnTo>
                    <a:pt x="415" y="210"/>
                  </a:lnTo>
                  <a:lnTo>
                    <a:pt x="415" y="205"/>
                  </a:lnTo>
                  <a:lnTo>
                    <a:pt x="417" y="199"/>
                  </a:lnTo>
                  <a:lnTo>
                    <a:pt x="417" y="193"/>
                  </a:lnTo>
                  <a:lnTo>
                    <a:pt x="417" y="188"/>
                  </a:lnTo>
                  <a:lnTo>
                    <a:pt x="417" y="182"/>
                  </a:lnTo>
                  <a:lnTo>
                    <a:pt x="417" y="176"/>
                  </a:lnTo>
                  <a:lnTo>
                    <a:pt x="417" y="171"/>
                  </a:lnTo>
                  <a:lnTo>
                    <a:pt x="417" y="167"/>
                  </a:lnTo>
                  <a:lnTo>
                    <a:pt x="415" y="163"/>
                  </a:lnTo>
                  <a:lnTo>
                    <a:pt x="415" y="161"/>
                  </a:lnTo>
                  <a:lnTo>
                    <a:pt x="415" y="159"/>
                  </a:lnTo>
                  <a:lnTo>
                    <a:pt x="441" y="159"/>
                  </a:lnTo>
                  <a:lnTo>
                    <a:pt x="441" y="161"/>
                  </a:lnTo>
                  <a:lnTo>
                    <a:pt x="445" y="167"/>
                  </a:lnTo>
                  <a:lnTo>
                    <a:pt x="447" y="171"/>
                  </a:lnTo>
                  <a:lnTo>
                    <a:pt x="451" y="174"/>
                  </a:lnTo>
                  <a:lnTo>
                    <a:pt x="453" y="180"/>
                  </a:lnTo>
                  <a:lnTo>
                    <a:pt x="458" y="184"/>
                  </a:lnTo>
                  <a:lnTo>
                    <a:pt x="462" y="188"/>
                  </a:lnTo>
                  <a:lnTo>
                    <a:pt x="464" y="191"/>
                  </a:lnTo>
                  <a:lnTo>
                    <a:pt x="470" y="193"/>
                  </a:lnTo>
                  <a:lnTo>
                    <a:pt x="474" y="195"/>
                  </a:lnTo>
                  <a:lnTo>
                    <a:pt x="477" y="195"/>
                  </a:lnTo>
                  <a:lnTo>
                    <a:pt x="481" y="195"/>
                  </a:lnTo>
                  <a:lnTo>
                    <a:pt x="485" y="193"/>
                  </a:lnTo>
                  <a:lnTo>
                    <a:pt x="491" y="190"/>
                  </a:lnTo>
                  <a:lnTo>
                    <a:pt x="493" y="184"/>
                  </a:lnTo>
                  <a:lnTo>
                    <a:pt x="496" y="180"/>
                  </a:lnTo>
                  <a:lnTo>
                    <a:pt x="498" y="174"/>
                  </a:lnTo>
                  <a:lnTo>
                    <a:pt x="502" y="169"/>
                  </a:lnTo>
                  <a:lnTo>
                    <a:pt x="504" y="163"/>
                  </a:lnTo>
                  <a:lnTo>
                    <a:pt x="506" y="159"/>
                  </a:lnTo>
                  <a:lnTo>
                    <a:pt x="506" y="153"/>
                  </a:lnTo>
                  <a:lnTo>
                    <a:pt x="508" y="148"/>
                  </a:lnTo>
                  <a:lnTo>
                    <a:pt x="508" y="144"/>
                  </a:lnTo>
                  <a:lnTo>
                    <a:pt x="508" y="138"/>
                  </a:lnTo>
                  <a:lnTo>
                    <a:pt x="508" y="134"/>
                  </a:lnTo>
                  <a:lnTo>
                    <a:pt x="508" y="131"/>
                  </a:lnTo>
                  <a:lnTo>
                    <a:pt x="508" y="127"/>
                  </a:lnTo>
                  <a:lnTo>
                    <a:pt x="508" y="125"/>
                  </a:lnTo>
                  <a:lnTo>
                    <a:pt x="532" y="121"/>
                  </a:lnTo>
                  <a:lnTo>
                    <a:pt x="532" y="123"/>
                  </a:lnTo>
                  <a:lnTo>
                    <a:pt x="538" y="127"/>
                  </a:lnTo>
                  <a:lnTo>
                    <a:pt x="542" y="131"/>
                  </a:lnTo>
                  <a:lnTo>
                    <a:pt x="548" y="134"/>
                  </a:lnTo>
                  <a:lnTo>
                    <a:pt x="553" y="140"/>
                  </a:lnTo>
                  <a:lnTo>
                    <a:pt x="561" y="144"/>
                  </a:lnTo>
                  <a:lnTo>
                    <a:pt x="567" y="148"/>
                  </a:lnTo>
                  <a:lnTo>
                    <a:pt x="572" y="152"/>
                  </a:lnTo>
                  <a:lnTo>
                    <a:pt x="580" y="155"/>
                  </a:lnTo>
                  <a:lnTo>
                    <a:pt x="588" y="159"/>
                  </a:lnTo>
                  <a:lnTo>
                    <a:pt x="595" y="161"/>
                  </a:lnTo>
                  <a:lnTo>
                    <a:pt x="603" y="163"/>
                  </a:lnTo>
                  <a:lnTo>
                    <a:pt x="610" y="163"/>
                  </a:lnTo>
                  <a:lnTo>
                    <a:pt x="616" y="165"/>
                  </a:lnTo>
                  <a:lnTo>
                    <a:pt x="624" y="163"/>
                  </a:lnTo>
                  <a:lnTo>
                    <a:pt x="629" y="161"/>
                  </a:lnTo>
                  <a:lnTo>
                    <a:pt x="635" y="157"/>
                  </a:lnTo>
                  <a:lnTo>
                    <a:pt x="643" y="155"/>
                  </a:lnTo>
                  <a:lnTo>
                    <a:pt x="646" y="152"/>
                  </a:lnTo>
                  <a:lnTo>
                    <a:pt x="652" y="148"/>
                  </a:lnTo>
                  <a:lnTo>
                    <a:pt x="658" y="144"/>
                  </a:lnTo>
                  <a:lnTo>
                    <a:pt x="664" y="142"/>
                  </a:lnTo>
                  <a:lnTo>
                    <a:pt x="667" y="136"/>
                  </a:lnTo>
                  <a:lnTo>
                    <a:pt x="669" y="134"/>
                  </a:lnTo>
                  <a:lnTo>
                    <a:pt x="673" y="131"/>
                  </a:lnTo>
                  <a:lnTo>
                    <a:pt x="677" y="129"/>
                  </a:lnTo>
                  <a:lnTo>
                    <a:pt x="681" y="125"/>
                  </a:lnTo>
                  <a:lnTo>
                    <a:pt x="683" y="123"/>
                  </a:lnTo>
                  <a:lnTo>
                    <a:pt x="681" y="123"/>
                  </a:lnTo>
                  <a:lnTo>
                    <a:pt x="677" y="123"/>
                  </a:lnTo>
                  <a:lnTo>
                    <a:pt x="671" y="123"/>
                  </a:lnTo>
                  <a:lnTo>
                    <a:pt x="666" y="123"/>
                  </a:lnTo>
                  <a:lnTo>
                    <a:pt x="662" y="123"/>
                  </a:lnTo>
                  <a:lnTo>
                    <a:pt x="658" y="123"/>
                  </a:lnTo>
                  <a:lnTo>
                    <a:pt x="654" y="123"/>
                  </a:lnTo>
                  <a:lnTo>
                    <a:pt x="648" y="123"/>
                  </a:lnTo>
                  <a:lnTo>
                    <a:pt x="643" y="123"/>
                  </a:lnTo>
                  <a:lnTo>
                    <a:pt x="639" y="125"/>
                  </a:lnTo>
                  <a:lnTo>
                    <a:pt x="635" y="125"/>
                  </a:lnTo>
                  <a:lnTo>
                    <a:pt x="629" y="125"/>
                  </a:lnTo>
                  <a:lnTo>
                    <a:pt x="624" y="125"/>
                  </a:lnTo>
                  <a:lnTo>
                    <a:pt x="620" y="125"/>
                  </a:lnTo>
                  <a:lnTo>
                    <a:pt x="614" y="125"/>
                  </a:lnTo>
                  <a:lnTo>
                    <a:pt x="610" y="125"/>
                  </a:lnTo>
                  <a:lnTo>
                    <a:pt x="605" y="125"/>
                  </a:lnTo>
                  <a:lnTo>
                    <a:pt x="601" y="125"/>
                  </a:lnTo>
                  <a:lnTo>
                    <a:pt x="595" y="125"/>
                  </a:lnTo>
                  <a:lnTo>
                    <a:pt x="593" y="125"/>
                  </a:lnTo>
                  <a:lnTo>
                    <a:pt x="588" y="123"/>
                  </a:lnTo>
                  <a:lnTo>
                    <a:pt x="584" y="123"/>
                  </a:lnTo>
                  <a:lnTo>
                    <a:pt x="580" y="123"/>
                  </a:lnTo>
                  <a:lnTo>
                    <a:pt x="578" y="123"/>
                  </a:lnTo>
                  <a:lnTo>
                    <a:pt x="574" y="121"/>
                  </a:lnTo>
                  <a:lnTo>
                    <a:pt x="572" y="121"/>
                  </a:lnTo>
                  <a:lnTo>
                    <a:pt x="567" y="115"/>
                  </a:lnTo>
                  <a:lnTo>
                    <a:pt x="563" y="110"/>
                  </a:lnTo>
                  <a:lnTo>
                    <a:pt x="559" y="104"/>
                  </a:lnTo>
                  <a:lnTo>
                    <a:pt x="555" y="100"/>
                  </a:lnTo>
                  <a:lnTo>
                    <a:pt x="553" y="93"/>
                  </a:lnTo>
                  <a:lnTo>
                    <a:pt x="551" y="89"/>
                  </a:lnTo>
                  <a:lnTo>
                    <a:pt x="550" y="85"/>
                  </a:lnTo>
                  <a:lnTo>
                    <a:pt x="548" y="85"/>
                  </a:lnTo>
                  <a:lnTo>
                    <a:pt x="546" y="89"/>
                  </a:lnTo>
                  <a:lnTo>
                    <a:pt x="540" y="91"/>
                  </a:lnTo>
                  <a:lnTo>
                    <a:pt x="534" y="95"/>
                  </a:lnTo>
                  <a:lnTo>
                    <a:pt x="531" y="96"/>
                  </a:lnTo>
                  <a:lnTo>
                    <a:pt x="527" y="98"/>
                  </a:lnTo>
                  <a:lnTo>
                    <a:pt x="521" y="100"/>
                  </a:lnTo>
                  <a:lnTo>
                    <a:pt x="519" y="100"/>
                  </a:lnTo>
                  <a:lnTo>
                    <a:pt x="513" y="102"/>
                  </a:lnTo>
                  <a:lnTo>
                    <a:pt x="508" y="102"/>
                  </a:lnTo>
                  <a:lnTo>
                    <a:pt x="504" y="102"/>
                  </a:lnTo>
                  <a:lnTo>
                    <a:pt x="498" y="102"/>
                  </a:lnTo>
                  <a:lnTo>
                    <a:pt x="493" y="100"/>
                  </a:lnTo>
                  <a:lnTo>
                    <a:pt x="485" y="98"/>
                  </a:lnTo>
                  <a:lnTo>
                    <a:pt x="479" y="95"/>
                  </a:lnTo>
                  <a:lnTo>
                    <a:pt x="474" y="91"/>
                  </a:lnTo>
                  <a:lnTo>
                    <a:pt x="466" y="87"/>
                  </a:lnTo>
                  <a:lnTo>
                    <a:pt x="460" y="83"/>
                  </a:lnTo>
                  <a:lnTo>
                    <a:pt x="453" y="77"/>
                  </a:lnTo>
                  <a:lnTo>
                    <a:pt x="447" y="72"/>
                  </a:lnTo>
                  <a:lnTo>
                    <a:pt x="441" y="68"/>
                  </a:lnTo>
                  <a:lnTo>
                    <a:pt x="436" y="62"/>
                  </a:lnTo>
                  <a:lnTo>
                    <a:pt x="430" y="58"/>
                  </a:lnTo>
                  <a:lnTo>
                    <a:pt x="426" y="55"/>
                  </a:lnTo>
                  <a:lnTo>
                    <a:pt x="420" y="49"/>
                  </a:lnTo>
                  <a:lnTo>
                    <a:pt x="418" y="47"/>
                  </a:lnTo>
                  <a:lnTo>
                    <a:pt x="418" y="49"/>
                  </a:lnTo>
                  <a:lnTo>
                    <a:pt x="418" y="55"/>
                  </a:lnTo>
                  <a:lnTo>
                    <a:pt x="418" y="58"/>
                  </a:lnTo>
                  <a:lnTo>
                    <a:pt x="418" y="62"/>
                  </a:lnTo>
                  <a:lnTo>
                    <a:pt x="418" y="66"/>
                  </a:lnTo>
                  <a:lnTo>
                    <a:pt x="418" y="72"/>
                  </a:lnTo>
                  <a:lnTo>
                    <a:pt x="417" y="76"/>
                  </a:lnTo>
                  <a:lnTo>
                    <a:pt x="417" y="81"/>
                  </a:lnTo>
                  <a:lnTo>
                    <a:pt x="415" y="85"/>
                  </a:lnTo>
                  <a:lnTo>
                    <a:pt x="413" y="91"/>
                  </a:lnTo>
                  <a:lnTo>
                    <a:pt x="411" y="95"/>
                  </a:lnTo>
                  <a:lnTo>
                    <a:pt x="407" y="100"/>
                  </a:lnTo>
                  <a:lnTo>
                    <a:pt x="403" y="102"/>
                  </a:lnTo>
                  <a:lnTo>
                    <a:pt x="399" y="106"/>
                  </a:lnTo>
                  <a:lnTo>
                    <a:pt x="394" y="106"/>
                  </a:lnTo>
                  <a:lnTo>
                    <a:pt x="386" y="106"/>
                  </a:lnTo>
                  <a:lnTo>
                    <a:pt x="379" y="106"/>
                  </a:lnTo>
                  <a:lnTo>
                    <a:pt x="371" y="104"/>
                  </a:lnTo>
                  <a:lnTo>
                    <a:pt x="367" y="102"/>
                  </a:lnTo>
                  <a:lnTo>
                    <a:pt x="363" y="102"/>
                  </a:lnTo>
                  <a:lnTo>
                    <a:pt x="358" y="100"/>
                  </a:lnTo>
                  <a:lnTo>
                    <a:pt x="354" y="100"/>
                  </a:lnTo>
                  <a:lnTo>
                    <a:pt x="350" y="96"/>
                  </a:lnTo>
                  <a:lnTo>
                    <a:pt x="344" y="96"/>
                  </a:lnTo>
                  <a:lnTo>
                    <a:pt x="341" y="95"/>
                  </a:lnTo>
                  <a:lnTo>
                    <a:pt x="337" y="93"/>
                  </a:lnTo>
                  <a:lnTo>
                    <a:pt x="333" y="91"/>
                  </a:lnTo>
                  <a:lnTo>
                    <a:pt x="327" y="89"/>
                  </a:lnTo>
                  <a:lnTo>
                    <a:pt x="323" y="89"/>
                  </a:lnTo>
                  <a:lnTo>
                    <a:pt x="320" y="87"/>
                  </a:lnTo>
                  <a:lnTo>
                    <a:pt x="312" y="83"/>
                  </a:lnTo>
                  <a:lnTo>
                    <a:pt x="306" y="81"/>
                  </a:lnTo>
                  <a:lnTo>
                    <a:pt x="301" y="79"/>
                  </a:lnTo>
                  <a:lnTo>
                    <a:pt x="297" y="77"/>
                  </a:lnTo>
                  <a:lnTo>
                    <a:pt x="295" y="76"/>
                  </a:lnTo>
                  <a:lnTo>
                    <a:pt x="297" y="77"/>
                  </a:lnTo>
                  <a:lnTo>
                    <a:pt x="301" y="83"/>
                  </a:lnTo>
                  <a:lnTo>
                    <a:pt x="303" y="85"/>
                  </a:lnTo>
                  <a:lnTo>
                    <a:pt x="304" y="91"/>
                  </a:lnTo>
                  <a:lnTo>
                    <a:pt x="306" y="95"/>
                  </a:lnTo>
                  <a:lnTo>
                    <a:pt x="310" y="100"/>
                  </a:lnTo>
                  <a:lnTo>
                    <a:pt x="314" y="104"/>
                  </a:lnTo>
                  <a:lnTo>
                    <a:pt x="316" y="110"/>
                  </a:lnTo>
                  <a:lnTo>
                    <a:pt x="316" y="114"/>
                  </a:lnTo>
                  <a:lnTo>
                    <a:pt x="320" y="119"/>
                  </a:lnTo>
                  <a:lnTo>
                    <a:pt x="320" y="125"/>
                  </a:lnTo>
                  <a:lnTo>
                    <a:pt x="316" y="131"/>
                  </a:lnTo>
                  <a:lnTo>
                    <a:pt x="312" y="131"/>
                  </a:lnTo>
                  <a:lnTo>
                    <a:pt x="306" y="133"/>
                  </a:lnTo>
                  <a:lnTo>
                    <a:pt x="301" y="133"/>
                  </a:lnTo>
                  <a:lnTo>
                    <a:pt x="295" y="133"/>
                  </a:lnTo>
                  <a:lnTo>
                    <a:pt x="287" y="133"/>
                  </a:lnTo>
                  <a:lnTo>
                    <a:pt x="280" y="133"/>
                  </a:lnTo>
                  <a:lnTo>
                    <a:pt x="272" y="131"/>
                  </a:lnTo>
                  <a:lnTo>
                    <a:pt x="266" y="131"/>
                  </a:lnTo>
                  <a:lnTo>
                    <a:pt x="259" y="129"/>
                  </a:lnTo>
                  <a:lnTo>
                    <a:pt x="253" y="129"/>
                  </a:lnTo>
                  <a:lnTo>
                    <a:pt x="246" y="129"/>
                  </a:lnTo>
                  <a:lnTo>
                    <a:pt x="240" y="129"/>
                  </a:lnTo>
                  <a:lnTo>
                    <a:pt x="236" y="127"/>
                  </a:lnTo>
                  <a:lnTo>
                    <a:pt x="232" y="127"/>
                  </a:lnTo>
                  <a:lnTo>
                    <a:pt x="228" y="127"/>
                  </a:lnTo>
                  <a:lnTo>
                    <a:pt x="230" y="127"/>
                  </a:lnTo>
                  <a:lnTo>
                    <a:pt x="234" y="131"/>
                  </a:lnTo>
                  <a:lnTo>
                    <a:pt x="240" y="134"/>
                  </a:lnTo>
                  <a:lnTo>
                    <a:pt x="246" y="142"/>
                  </a:lnTo>
                  <a:lnTo>
                    <a:pt x="251" y="148"/>
                  </a:lnTo>
                  <a:lnTo>
                    <a:pt x="255" y="155"/>
                  </a:lnTo>
                  <a:lnTo>
                    <a:pt x="257" y="161"/>
                  </a:lnTo>
                  <a:lnTo>
                    <a:pt x="257" y="169"/>
                  </a:lnTo>
                  <a:lnTo>
                    <a:pt x="253" y="172"/>
                  </a:lnTo>
                  <a:lnTo>
                    <a:pt x="249" y="176"/>
                  </a:lnTo>
                  <a:lnTo>
                    <a:pt x="244" y="180"/>
                  </a:lnTo>
                  <a:lnTo>
                    <a:pt x="240" y="184"/>
                  </a:lnTo>
                  <a:lnTo>
                    <a:pt x="236" y="184"/>
                  </a:lnTo>
                  <a:lnTo>
                    <a:pt x="228" y="186"/>
                  </a:lnTo>
                  <a:lnTo>
                    <a:pt x="225" y="186"/>
                  </a:lnTo>
                  <a:lnTo>
                    <a:pt x="221" y="188"/>
                  </a:lnTo>
                  <a:lnTo>
                    <a:pt x="217" y="188"/>
                  </a:lnTo>
                  <a:lnTo>
                    <a:pt x="213" y="188"/>
                  </a:lnTo>
                  <a:lnTo>
                    <a:pt x="207" y="188"/>
                  </a:lnTo>
                  <a:lnTo>
                    <a:pt x="202" y="188"/>
                  </a:lnTo>
                  <a:lnTo>
                    <a:pt x="196" y="188"/>
                  </a:lnTo>
                  <a:lnTo>
                    <a:pt x="190" y="188"/>
                  </a:lnTo>
                  <a:lnTo>
                    <a:pt x="185" y="186"/>
                  </a:lnTo>
                  <a:lnTo>
                    <a:pt x="181" y="184"/>
                  </a:lnTo>
                  <a:lnTo>
                    <a:pt x="175" y="184"/>
                  </a:lnTo>
                  <a:lnTo>
                    <a:pt x="171" y="182"/>
                  </a:lnTo>
                  <a:lnTo>
                    <a:pt x="168" y="180"/>
                  </a:lnTo>
                  <a:lnTo>
                    <a:pt x="162" y="180"/>
                  </a:lnTo>
                  <a:lnTo>
                    <a:pt x="158" y="178"/>
                  </a:lnTo>
                  <a:lnTo>
                    <a:pt x="156" y="178"/>
                  </a:lnTo>
                  <a:lnTo>
                    <a:pt x="152" y="176"/>
                  </a:lnTo>
                  <a:lnTo>
                    <a:pt x="150" y="178"/>
                  </a:lnTo>
                  <a:lnTo>
                    <a:pt x="147" y="186"/>
                  </a:lnTo>
                  <a:lnTo>
                    <a:pt x="143" y="190"/>
                  </a:lnTo>
                  <a:lnTo>
                    <a:pt x="141" y="195"/>
                  </a:lnTo>
                  <a:lnTo>
                    <a:pt x="137" y="201"/>
                  </a:lnTo>
                  <a:lnTo>
                    <a:pt x="133" y="209"/>
                  </a:lnTo>
                  <a:lnTo>
                    <a:pt x="128" y="214"/>
                  </a:lnTo>
                  <a:lnTo>
                    <a:pt x="122" y="220"/>
                  </a:lnTo>
                  <a:lnTo>
                    <a:pt x="114" y="226"/>
                  </a:lnTo>
                  <a:lnTo>
                    <a:pt x="109" y="233"/>
                  </a:lnTo>
                  <a:lnTo>
                    <a:pt x="105" y="235"/>
                  </a:lnTo>
                  <a:lnTo>
                    <a:pt x="99" y="237"/>
                  </a:lnTo>
                  <a:lnTo>
                    <a:pt x="95" y="241"/>
                  </a:lnTo>
                  <a:lnTo>
                    <a:pt x="92" y="243"/>
                  </a:lnTo>
                  <a:lnTo>
                    <a:pt x="86" y="245"/>
                  </a:lnTo>
                  <a:lnTo>
                    <a:pt x="82" y="247"/>
                  </a:lnTo>
                  <a:lnTo>
                    <a:pt x="76" y="248"/>
                  </a:lnTo>
                  <a:lnTo>
                    <a:pt x="73" y="252"/>
                  </a:lnTo>
                  <a:lnTo>
                    <a:pt x="74" y="252"/>
                  </a:lnTo>
                  <a:lnTo>
                    <a:pt x="80" y="252"/>
                  </a:lnTo>
                  <a:lnTo>
                    <a:pt x="82" y="252"/>
                  </a:lnTo>
                  <a:lnTo>
                    <a:pt x="88" y="252"/>
                  </a:lnTo>
                  <a:lnTo>
                    <a:pt x="92" y="252"/>
                  </a:lnTo>
                  <a:lnTo>
                    <a:pt x="97" y="254"/>
                  </a:lnTo>
                  <a:lnTo>
                    <a:pt x="103" y="254"/>
                  </a:lnTo>
                  <a:lnTo>
                    <a:pt x="109" y="254"/>
                  </a:lnTo>
                  <a:lnTo>
                    <a:pt x="114" y="254"/>
                  </a:lnTo>
                  <a:lnTo>
                    <a:pt x="120" y="254"/>
                  </a:lnTo>
                  <a:lnTo>
                    <a:pt x="126" y="252"/>
                  </a:lnTo>
                  <a:lnTo>
                    <a:pt x="131" y="252"/>
                  </a:lnTo>
                  <a:lnTo>
                    <a:pt x="137" y="252"/>
                  </a:lnTo>
                  <a:lnTo>
                    <a:pt x="141" y="252"/>
                  </a:lnTo>
                  <a:lnTo>
                    <a:pt x="149" y="248"/>
                  </a:lnTo>
                  <a:lnTo>
                    <a:pt x="156" y="245"/>
                  </a:lnTo>
                  <a:lnTo>
                    <a:pt x="162" y="241"/>
                  </a:lnTo>
                  <a:lnTo>
                    <a:pt x="168" y="237"/>
                  </a:lnTo>
                  <a:lnTo>
                    <a:pt x="171" y="231"/>
                  </a:lnTo>
                  <a:lnTo>
                    <a:pt x="175" y="229"/>
                  </a:lnTo>
                  <a:lnTo>
                    <a:pt x="175" y="228"/>
                  </a:lnTo>
                  <a:lnTo>
                    <a:pt x="177" y="228"/>
                  </a:lnTo>
                  <a:lnTo>
                    <a:pt x="175" y="231"/>
                  </a:lnTo>
                  <a:lnTo>
                    <a:pt x="175" y="235"/>
                  </a:lnTo>
                  <a:lnTo>
                    <a:pt x="175" y="241"/>
                  </a:lnTo>
                  <a:lnTo>
                    <a:pt x="171" y="247"/>
                  </a:lnTo>
                  <a:lnTo>
                    <a:pt x="169" y="252"/>
                  </a:lnTo>
                  <a:lnTo>
                    <a:pt x="168" y="258"/>
                  </a:lnTo>
                  <a:lnTo>
                    <a:pt x="166" y="264"/>
                  </a:lnTo>
                  <a:lnTo>
                    <a:pt x="162" y="264"/>
                  </a:lnTo>
                  <a:lnTo>
                    <a:pt x="160" y="266"/>
                  </a:lnTo>
                  <a:lnTo>
                    <a:pt x="156" y="267"/>
                  </a:lnTo>
                  <a:lnTo>
                    <a:pt x="152" y="269"/>
                  </a:lnTo>
                  <a:lnTo>
                    <a:pt x="147" y="271"/>
                  </a:lnTo>
                  <a:lnTo>
                    <a:pt x="141" y="273"/>
                  </a:lnTo>
                  <a:lnTo>
                    <a:pt x="135" y="275"/>
                  </a:lnTo>
                  <a:lnTo>
                    <a:pt x="130" y="277"/>
                  </a:lnTo>
                  <a:lnTo>
                    <a:pt x="124" y="277"/>
                  </a:lnTo>
                  <a:lnTo>
                    <a:pt x="116" y="279"/>
                  </a:lnTo>
                  <a:lnTo>
                    <a:pt x="111" y="281"/>
                  </a:lnTo>
                  <a:lnTo>
                    <a:pt x="103" y="283"/>
                  </a:lnTo>
                  <a:lnTo>
                    <a:pt x="97" y="283"/>
                  </a:lnTo>
                  <a:lnTo>
                    <a:pt x="90" y="283"/>
                  </a:lnTo>
                  <a:lnTo>
                    <a:pt x="84" y="283"/>
                  </a:lnTo>
                  <a:lnTo>
                    <a:pt x="78" y="283"/>
                  </a:lnTo>
                  <a:lnTo>
                    <a:pt x="73" y="283"/>
                  </a:lnTo>
                  <a:lnTo>
                    <a:pt x="67" y="281"/>
                  </a:lnTo>
                  <a:lnTo>
                    <a:pt x="59" y="279"/>
                  </a:lnTo>
                  <a:lnTo>
                    <a:pt x="54" y="277"/>
                  </a:lnTo>
                  <a:lnTo>
                    <a:pt x="48" y="275"/>
                  </a:lnTo>
                  <a:lnTo>
                    <a:pt x="40" y="271"/>
                  </a:lnTo>
                  <a:lnTo>
                    <a:pt x="35" y="269"/>
                  </a:lnTo>
                  <a:lnTo>
                    <a:pt x="29" y="269"/>
                  </a:lnTo>
                  <a:lnTo>
                    <a:pt x="23" y="266"/>
                  </a:lnTo>
                  <a:lnTo>
                    <a:pt x="19" y="264"/>
                  </a:lnTo>
                  <a:lnTo>
                    <a:pt x="14" y="262"/>
                  </a:lnTo>
                  <a:lnTo>
                    <a:pt x="10" y="260"/>
                  </a:lnTo>
                  <a:lnTo>
                    <a:pt x="4" y="258"/>
                  </a:lnTo>
                  <a:lnTo>
                    <a:pt x="0" y="235"/>
                  </a:lnTo>
                  <a:close/>
                </a:path>
              </a:pathLst>
            </a:custGeom>
            <a:solidFill>
              <a:srgbClr val="000000"/>
            </a:solidFill>
            <a:ln w="9525">
              <a:noFill/>
              <a:round/>
              <a:headEnd/>
              <a:tailEnd/>
            </a:ln>
          </p:spPr>
          <p:txBody>
            <a:bodyPr/>
            <a:lstStyle/>
            <a:p>
              <a:endParaRPr lang="fr-FR">
                <a:latin typeface="Calibri" pitchFamily="34" charset="0"/>
              </a:endParaRPr>
            </a:p>
          </p:txBody>
        </p:sp>
        <p:sp>
          <p:nvSpPr>
            <p:cNvPr id="17467" name="Freeform 52"/>
            <p:cNvSpPr>
              <a:spLocks/>
            </p:cNvSpPr>
            <p:nvPr/>
          </p:nvSpPr>
          <p:spPr bwMode="auto">
            <a:xfrm>
              <a:off x="4360856" y="2143111"/>
              <a:ext cx="212725" cy="155575"/>
            </a:xfrm>
            <a:custGeom>
              <a:avLst/>
              <a:gdLst>
                <a:gd name="T0" fmla="*/ 53 w 266"/>
                <a:gd name="T1" fmla="*/ 17 h 196"/>
                <a:gd name="T2" fmla="*/ 70 w 266"/>
                <a:gd name="T3" fmla="*/ 31 h 196"/>
                <a:gd name="T4" fmla="*/ 89 w 266"/>
                <a:gd name="T5" fmla="*/ 44 h 196"/>
                <a:gd name="T6" fmla="*/ 106 w 266"/>
                <a:gd name="T7" fmla="*/ 50 h 196"/>
                <a:gd name="T8" fmla="*/ 129 w 266"/>
                <a:gd name="T9" fmla="*/ 54 h 196"/>
                <a:gd name="T10" fmla="*/ 148 w 266"/>
                <a:gd name="T11" fmla="*/ 55 h 196"/>
                <a:gd name="T12" fmla="*/ 162 w 266"/>
                <a:gd name="T13" fmla="*/ 74 h 196"/>
                <a:gd name="T14" fmla="*/ 152 w 266"/>
                <a:gd name="T15" fmla="*/ 84 h 196"/>
                <a:gd name="T16" fmla="*/ 133 w 266"/>
                <a:gd name="T17" fmla="*/ 101 h 196"/>
                <a:gd name="T18" fmla="*/ 114 w 266"/>
                <a:gd name="T19" fmla="*/ 109 h 196"/>
                <a:gd name="T20" fmla="*/ 93 w 266"/>
                <a:gd name="T21" fmla="*/ 109 h 196"/>
                <a:gd name="T22" fmla="*/ 72 w 266"/>
                <a:gd name="T23" fmla="*/ 103 h 196"/>
                <a:gd name="T24" fmla="*/ 0 w 266"/>
                <a:gd name="T25" fmla="*/ 40 h 196"/>
                <a:gd name="T26" fmla="*/ 9 w 266"/>
                <a:gd name="T27" fmla="*/ 55 h 196"/>
                <a:gd name="T28" fmla="*/ 21 w 266"/>
                <a:gd name="T29" fmla="*/ 73 h 196"/>
                <a:gd name="T30" fmla="*/ 36 w 266"/>
                <a:gd name="T31" fmla="*/ 92 h 196"/>
                <a:gd name="T32" fmla="*/ 49 w 266"/>
                <a:gd name="T33" fmla="*/ 112 h 196"/>
                <a:gd name="T34" fmla="*/ 65 w 266"/>
                <a:gd name="T35" fmla="*/ 130 h 196"/>
                <a:gd name="T36" fmla="*/ 89 w 266"/>
                <a:gd name="T37" fmla="*/ 150 h 196"/>
                <a:gd name="T38" fmla="*/ 108 w 266"/>
                <a:gd name="T39" fmla="*/ 154 h 196"/>
                <a:gd name="T40" fmla="*/ 125 w 266"/>
                <a:gd name="T41" fmla="*/ 156 h 196"/>
                <a:gd name="T42" fmla="*/ 146 w 266"/>
                <a:gd name="T43" fmla="*/ 156 h 196"/>
                <a:gd name="T44" fmla="*/ 165 w 266"/>
                <a:gd name="T45" fmla="*/ 154 h 196"/>
                <a:gd name="T46" fmla="*/ 184 w 266"/>
                <a:gd name="T47" fmla="*/ 154 h 196"/>
                <a:gd name="T48" fmla="*/ 203 w 266"/>
                <a:gd name="T49" fmla="*/ 152 h 196"/>
                <a:gd name="T50" fmla="*/ 192 w 266"/>
                <a:gd name="T51" fmla="*/ 196 h 196"/>
                <a:gd name="T52" fmla="*/ 257 w 266"/>
                <a:gd name="T53" fmla="*/ 124 h 196"/>
                <a:gd name="T54" fmla="*/ 243 w 266"/>
                <a:gd name="T55" fmla="*/ 126 h 196"/>
                <a:gd name="T56" fmla="*/ 222 w 266"/>
                <a:gd name="T57" fmla="*/ 130 h 196"/>
                <a:gd name="T58" fmla="*/ 198 w 266"/>
                <a:gd name="T59" fmla="*/ 135 h 196"/>
                <a:gd name="T60" fmla="*/ 171 w 266"/>
                <a:gd name="T61" fmla="*/ 137 h 196"/>
                <a:gd name="T62" fmla="*/ 148 w 266"/>
                <a:gd name="T63" fmla="*/ 141 h 196"/>
                <a:gd name="T64" fmla="*/ 127 w 266"/>
                <a:gd name="T65" fmla="*/ 141 h 196"/>
                <a:gd name="T66" fmla="*/ 108 w 266"/>
                <a:gd name="T67" fmla="*/ 139 h 196"/>
                <a:gd name="T68" fmla="*/ 95 w 266"/>
                <a:gd name="T69" fmla="*/ 130 h 196"/>
                <a:gd name="T70" fmla="*/ 95 w 266"/>
                <a:gd name="T71" fmla="*/ 122 h 196"/>
                <a:gd name="T72" fmla="*/ 110 w 266"/>
                <a:gd name="T73" fmla="*/ 122 h 196"/>
                <a:gd name="T74" fmla="*/ 131 w 266"/>
                <a:gd name="T75" fmla="*/ 118 h 196"/>
                <a:gd name="T76" fmla="*/ 150 w 266"/>
                <a:gd name="T77" fmla="*/ 112 h 196"/>
                <a:gd name="T78" fmla="*/ 165 w 266"/>
                <a:gd name="T79" fmla="*/ 101 h 196"/>
                <a:gd name="T80" fmla="*/ 186 w 266"/>
                <a:gd name="T81" fmla="*/ 80 h 196"/>
                <a:gd name="T82" fmla="*/ 160 w 266"/>
                <a:gd name="T83" fmla="*/ 33 h 196"/>
                <a:gd name="T84" fmla="*/ 144 w 266"/>
                <a:gd name="T85" fmla="*/ 36 h 196"/>
                <a:gd name="T86" fmla="*/ 127 w 266"/>
                <a:gd name="T87" fmla="*/ 40 h 196"/>
                <a:gd name="T88" fmla="*/ 110 w 266"/>
                <a:gd name="T89" fmla="*/ 38 h 196"/>
                <a:gd name="T90" fmla="*/ 95 w 266"/>
                <a:gd name="T91" fmla="*/ 31 h 196"/>
                <a:gd name="T92" fmla="*/ 76 w 266"/>
                <a:gd name="T93" fmla="*/ 17 h 196"/>
                <a:gd name="T94" fmla="*/ 59 w 266"/>
                <a:gd name="T95" fmla="*/ 6 h 196"/>
                <a:gd name="T96" fmla="*/ 44 w 266"/>
                <a:gd name="T97" fmla="*/ 10 h 19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6"/>
                <a:gd name="T148" fmla="*/ 0 h 196"/>
                <a:gd name="T149" fmla="*/ 266 w 266"/>
                <a:gd name="T150" fmla="*/ 196 h 19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6" h="196">
                  <a:moveTo>
                    <a:pt x="44" y="10"/>
                  </a:moveTo>
                  <a:lnTo>
                    <a:pt x="44" y="10"/>
                  </a:lnTo>
                  <a:lnTo>
                    <a:pt x="48" y="14"/>
                  </a:lnTo>
                  <a:lnTo>
                    <a:pt x="53" y="17"/>
                  </a:lnTo>
                  <a:lnTo>
                    <a:pt x="61" y="23"/>
                  </a:lnTo>
                  <a:lnTo>
                    <a:pt x="63" y="25"/>
                  </a:lnTo>
                  <a:lnTo>
                    <a:pt x="67" y="29"/>
                  </a:lnTo>
                  <a:lnTo>
                    <a:pt x="70" y="31"/>
                  </a:lnTo>
                  <a:lnTo>
                    <a:pt x="76" y="35"/>
                  </a:lnTo>
                  <a:lnTo>
                    <a:pt x="80" y="36"/>
                  </a:lnTo>
                  <a:lnTo>
                    <a:pt x="84" y="40"/>
                  </a:lnTo>
                  <a:lnTo>
                    <a:pt x="89" y="44"/>
                  </a:lnTo>
                  <a:lnTo>
                    <a:pt x="93" y="46"/>
                  </a:lnTo>
                  <a:lnTo>
                    <a:pt x="97" y="48"/>
                  </a:lnTo>
                  <a:lnTo>
                    <a:pt x="103" y="50"/>
                  </a:lnTo>
                  <a:lnTo>
                    <a:pt x="106" y="50"/>
                  </a:lnTo>
                  <a:lnTo>
                    <a:pt x="114" y="52"/>
                  </a:lnTo>
                  <a:lnTo>
                    <a:pt x="118" y="54"/>
                  </a:lnTo>
                  <a:lnTo>
                    <a:pt x="124" y="54"/>
                  </a:lnTo>
                  <a:lnTo>
                    <a:pt x="129" y="54"/>
                  </a:lnTo>
                  <a:lnTo>
                    <a:pt x="135" y="55"/>
                  </a:lnTo>
                  <a:lnTo>
                    <a:pt x="139" y="55"/>
                  </a:lnTo>
                  <a:lnTo>
                    <a:pt x="144" y="55"/>
                  </a:lnTo>
                  <a:lnTo>
                    <a:pt x="148" y="55"/>
                  </a:lnTo>
                  <a:lnTo>
                    <a:pt x="152" y="55"/>
                  </a:lnTo>
                  <a:lnTo>
                    <a:pt x="156" y="55"/>
                  </a:lnTo>
                  <a:lnTo>
                    <a:pt x="158" y="55"/>
                  </a:lnTo>
                  <a:lnTo>
                    <a:pt x="162" y="74"/>
                  </a:lnTo>
                  <a:lnTo>
                    <a:pt x="160" y="76"/>
                  </a:lnTo>
                  <a:lnTo>
                    <a:pt x="156" y="80"/>
                  </a:lnTo>
                  <a:lnTo>
                    <a:pt x="152" y="84"/>
                  </a:lnTo>
                  <a:lnTo>
                    <a:pt x="146" y="90"/>
                  </a:lnTo>
                  <a:lnTo>
                    <a:pt x="141" y="95"/>
                  </a:lnTo>
                  <a:lnTo>
                    <a:pt x="137" y="97"/>
                  </a:lnTo>
                  <a:lnTo>
                    <a:pt x="133" y="101"/>
                  </a:lnTo>
                  <a:lnTo>
                    <a:pt x="127" y="103"/>
                  </a:lnTo>
                  <a:lnTo>
                    <a:pt x="124" y="105"/>
                  </a:lnTo>
                  <a:lnTo>
                    <a:pt x="118" y="107"/>
                  </a:lnTo>
                  <a:lnTo>
                    <a:pt x="114" y="109"/>
                  </a:lnTo>
                  <a:lnTo>
                    <a:pt x="108" y="109"/>
                  </a:lnTo>
                  <a:lnTo>
                    <a:pt x="105" y="109"/>
                  </a:lnTo>
                  <a:lnTo>
                    <a:pt x="99" y="109"/>
                  </a:lnTo>
                  <a:lnTo>
                    <a:pt x="93" y="109"/>
                  </a:lnTo>
                  <a:lnTo>
                    <a:pt x="89" y="107"/>
                  </a:lnTo>
                  <a:lnTo>
                    <a:pt x="86" y="107"/>
                  </a:lnTo>
                  <a:lnTo>
                    <a:pt x="78" y="105"/>
                  </a:lnTo>
                  <a:lnTo>
                    <a:pt x="72" y="103"/>
                  </a:lnTo>
                  <a:lnTo>
                    <a:pt x="68" y="101"/>
                  </a:lnTo>
                  <a:lnTo>
                    <a:pt x="67" y="101"/>
                  </a:lnTo>
                  <a:lnTo>
                    <a:pt x="13" y="23"/>
                  </a:lnTo>
                  <a:lnTo>
                    <a:pt x="0" y="40"/>
                  </a:lnTo>
                  <a:lnTo>
                    <a:pt x="2" y="44"/>
                  </a:lnTo>
                  <a:lnTo>
                    <a:pt x="6" y="48"/>
                  </a:lnTo>
                  <a:lnTo>
                    <a:pt x="9" y="55"/>
                  </a:lnTo>
                  <a:lnTo>
                    <a:pt x="13" y="59"/>
                  </a:lnTo>
                  <a:lnTo>
                    <a:pt x="15" y="63"/>
                  </a:lnTo>
                  <a:lnTo>
                    <a:pt x="17" y="67"/>
                  </a:lnTo>
                  <a:lnTo>
                    <a:pt x="21" y="73"/>
                  </a:lnTo>
                  <a:lnTo>
                    <a:pt x="25" y="76"/>
                  </a:lnTo>
                  <a:lnTo>
                    <a:pt x="29" y="82"/>
                  </a:lnTo>
                  <a:lnTo>
                    <a:pt x="32" y="88"/>
                  </a:lnTo>
                  <a:lnTo>
                    <a:pt x="36" y="92"/>
                  </a:lnTo>
                  <a:lnTo>
                    <a:pt x="40" y="97"/>
                  </a:lnTo>
                  <a:lnTo>
                    <a:pt x="44" y="101"/>
                  </a:lnTo>
                  <a:lnTo>
                    <a:pt x="48" y="107"/>
                  </a:lnTo>
                  <a:lnTo>
                    <a:pt x="49" y="112"/>
                  </a:lnTo>
                  <a:lnTo>
                    <a:pt x="53" y="116"/>
                  </a:lnTo>
                  <a:lnTo>
                    <a:pt x="57" y="120"/>
                  </a:lnTo>
                  <a:lnTo>
                    <a:pt x="61" y="126"/>
                  </a:lnTo>
                  <a:lnTo>
                    <a:pt x="65" y="130"/>
                  </a:lnTo>
                  <a:lnTo>
                    <a:pt x="70" y="137"/>
                  </a:lnTo>
                  <a:lnTo>
                    <a:pt x="78" y="143"/>
                  </a:lnTo>
                  <a:lnTo>
                    <a:pt x="84" y="149"/>
                  </a:lnTo>
                  <a:lnTo>
                    <a:pt x="89" y="150"/>
                  </a:lnTo>
                  <a:lnTo>
                    <a:pt x="93" y="152"/>
                  </a:lnTo>
                  <a:lnTo>
                    <a:pt x="101" y="152"/>
                  </a:lnTo>
                  <a:lnTo>
                    <a:pt x="105" y="152"/>
                  </a:lnTo>
                  <a:lnTo>
                    <a:pt x="108" y="154"/>
                  </a:lnTo>
                  <a:lnTo>
                    <a:pt x="112" y="154"/>
                  </a:lnTo>
                  <a:lnTo>
                    <a:pt x="118" y="156"/>
                  </a:lnTo>
                  <a:lnTo>
                    <a:pt x="122" y="156"/>
                  </a:lnTo>
                  <a:lnTo>
                    <a:pt x="125" y="156"/>
                  </a:lnTo>
                  <a:lnTo>
                    <a:pt x="131" y="156"/>
                  </a:lnTo>
                  <a:lnTo>
                    <a:pt x="137" y="156"/>
                  </a:lnTo>
                  <a:lnTo>
                    <a:pt x="141" y="156"/>
                  </a:lnTo>
                  <a:lnTo>
                    <a:pt x="146" y="156"/>
                  </a:lnTo>
                  <a:lnTo>
                    <a:pt x="152" y="156"/>
                  </a:lnTo>
                  <a:lnTo>
                    <a:pt x="158" y="156"/>
                  </a:lnTo>
                  <a:lnTo>
                    <a:pt x="162" y="154"/>
                  </a:lnTo>
                  <a:lnTo>
                    <a:pt x="165" y="154"/>
                  </a:lnTo>
                  <a:lnTo>
                    <a:pt x="171" y="154"/>
                  </a:lnTo>
                  <a:lnTo>
                    <a:pt x="175" y="154"/>
                  </a:lnTo>
                  <a:lnTo>
                    <a:pt x="181" y="154"/>
                  </a:lnTo>
                  <a:lnTo>
                    <a:pt x="184" y="154"/>
                  </a:lnTo>
                  <a:lnTo>
                    <a:pt x="188" y="154"/>
                  </a:lnTo>
                  <a:lnTo>
                    <a:pt x="192" y="154"/>
                  </a:lnTo>
                  <a:lnTo>
                    <a:pt x="198" y="152"/>
                  </a:lnTo>
                  <a:lnTo>
                    <a:pt x="203" y="152"/>
                  </a:lnTo>
                  <a:lnTo>
                    <a:pt x="207" y="152"/>
                  </a:lnTo>
                  <a:lnTo>
                    <a:pt x="209" y="152"/>
                  </a:lnTo>
                  <a:lnTo>
                    <a:pt x="181" y="175"/>
                  </a:lnTo>
                  <a:lnTo>
                    <a:pt x="192" y="196"/>
                  </a:lnTo>
                  <a:lnTo>
                    <a:pt x="266" y="152"/>
                  </a:lnTo>
                  <a:lnTo>
                    <a:pt x="262" y="124"/>
                  </a:lnTo>
                  <a:lnTo>
                    <a:pt x="260" y="124"/>
                  </a:lnTo>
                  <a:lnTo>
                    <a:pt x="257" y="124"/>
                  </a:lnTo>
                  <a:lnTo>
                    <a:pt x="253" y="124"/>
                  </a:lnTo>
                  <a:lnTo>
                    <a:pt x="251" y="126"/>
                  </a:lnTo>
                  <a:lnTo>
                    <a:pt x="245" y="126"/>
                  </a:lnTo>
                  <a:lnTo>
                    <a:pt x="243" y="126"/>
                  </a:lnTo>
                  <a:lnTo>
                    <a:pt x="238" y="126"/>
                  </a:lnTo>
                  <a:lnTo>
                    <a:pt x="232" y="128"/>
                  </a:lnTo>
                  <a:lnTo>
                    <a:pt x="226" y="130"/>
                  </a:lnTo>
                  <a:lnTo>
                    <a:pt x="222" y="130"/>
                  </a:lnTo>
                  <a:lnTo>
                    <a:pt x="215" y="131"/>
                  </a:lnTo>
                  <a:lnTo>
                    <a:pt x="209" y="131"/>
                  </a:lnTo>
                  <a:lnTo>
                    <a:pt x="203" y="133"/>
                  </a:lnTo>
                  <a:lnTo>
                    <a:pt x="198" y="135"/>
                  </a:lnTo>
                  <a:lnTo>
                    <a:pt x="190" y="135"/>
                  </a:lnTo>
                  <a:lnTo>
                    <a:pt x="184" y="135"/>
                  </a:lnTo>
                  <a:lnTo>
                    <a:pt x="177" y="135"/>
                  </a:lnTo>
                  <a:lnTo>
                    <a:pt x="171" y="137"/>
                  </a:lnTo>
                  <a:lnTo>
                    <a:pt x="165" y="137"/>
                  </a:lnTo>
                  <a:lnTo>
                    <a:pt x="158" y="139"/>
                  </a:lnTo>
                  <a:lnTo>
                    <a:pt x="152" y="139"/>
                  </a:lnTo>
                  <a:lnTo>
                    <a:pt x="148" y="141"/>
                  </a:lnTo>
                  <a:lnTo>
                    <a:pt x="141" y="141"/>
                  </a:lnTo>
                  <a:lnTo>
                    <a:pt x="137" y="141"/>
                  </a:lnTo>
                  <a:lnTo>
                    <a:pt x="131" y="141"/>
                  </a:lnTo>
                  <a:lnTo>
                    <a:pt x="127" y="141"/>
                  </a:lnTo>
                  <a:lnTo>
                    <a:pt x="122" y="141"/>
                  </a:lnTo>
                  <a:lnTo>
                    <a:pt x="118" y="141"/>
                  </a:lnTo>
                  <a:lnTo>
                    <a:pt x="112" y="139"/>
                  </a:lnTo>
                  <a:lnTo>
                    <a:pt x="108" y="139"/>
                  </a:lnTo>
                  <a:lnTo>
                    <a:pt x="105" y="137"/>
                  </a:lnTo>
                  <a:lnTo>
                    <a:pt x="103" y="135"/>
                  </a:lnTo>
                  <a:lnTo>
                    <a:pt x="97" y="131"/>
                  </a:lnTo>
                  <a:lnTo>
                    <a:pt x="95" y="130"/>
                  </a:lnTo>
                  <a:lnTo>
                    <a:pt x="89" y="126"/>
                  </a:lnTo>
                  <a:lnTo>
                    <a:pt x="89" y="124"/>
                  </a:lnTo>
                  <a:lnTo>
                    <a:pt x="91" y="122"/>
                  </a:lnTo>
                  <a:lnTo>
                    <a:pt x="95" y="122"/>
                  </a:lnTo>
                  <a:lnTo>
                    <a:pt x="97" y="122"/>
                  </a:lnTo>
                  <a:lnTo>
                    <a:pt x="101" y="122"/>
                  </a:lnTo>
                  <a:lnTo>
                    <a:pt x="105" y="122"/>
                  </a:lnTo>
                  <a:lnTo>
                    <a:pt x="110" y="122"/>
                  </a:lnTo>
                  <a:lnTo>
                    <a:pt x="114" y="122"/>
                  </a:lnTo>
                  <a:lnTo>
                    <a:pt x="120" y="120"/>
                  </a:lnTo>
                  <a:lnTo>
                    <a:pt x="124" y="120"/>
                  </a:lnTo>
                  <a:lnTo>
                    <a:pt x="131" y="118"/>
                  </a:lnTo>
                  <a:lnTo>
                    <a:pt x="135" y="118"/>
                  </a:lnTo>
                  <a:lnTo>
                    <a:pt x="141" y="116"/>
                  </a:lnTo>
                  <a:lnTo>
                    <a:pt x="144" y="114"/>
                  </a:lnTo>
                  <a:lnTo>
                    <a:pt x="150" y="112"/>
                  </a:lnTo>
                  <a:lnTo>
                    <a:pt x="154" y="111"/>
                  </a:lnTo>
                  <a:lnTo>
                    <a:pt x="158" y="109"/>
                  </a:lnTo>
                  <a:lnTo>
                    <a:pt x="162" y="105"/>
                  </a:lnTo>
                  <a:lnTo>
                    <a:pt x="165" y="101"/>
                  </a:lnTo>
                  <a:lnTo>
                    <a:pt x="171" y="95"/>
                  </a:lnTo>
                  <a:lnTo>
                    <a:pt x="179" y="92"/>
                  </a:lnTo>
                  <a:lnTo>
                    <a:pt x="182" y="84"/>
                  </a:lnTo>
                  <a:lnTo>
                    <a:pt x="186" y="80"/>
                  </a:lnTo>
                  <a:lnTo>
                    <a:pt x="186" y="78"/>
                  </a:lnTo>
                  <a:lnTo>
                    <a:pt x="188" y="78"/>
                  </a:lnTo>
                  <a:lnTo>
                    <a:pt x="162" y="33"/>
                  </a:lnTo>
                  <a:lnTo>
                    <a:pt x="160" y="33"/>
                  </a:lnTo>
                  <a:lnTo>
                    <a:pt x="156" y="35"/>
                  </a:lnTo>
                  <a:lnTo>
                    <a:pt x="152" y="35"/>
                  </a:lnTo>
                  <a:lnTo>
                    <a:pt x="148" y="36"/>
                  </a:lnTo>
                  <a:lnTo>
                    <a:pt x="144" y="36"/>
                  </a:lnTo>
                  <a:lnTo>
                    <a:pt x="141" y="38"/>
                  </a:lnTo>
                  <a:lnTo>
                    <a:pt x="135" y="38"/>
                  </a:lnTo>
                  <a:lnTo>
                    <a:pt x="131" y="38"/>
                  </a:lnTo>
                  <a:lnTo>
                    <a:pt x="127" y="40"/>
                  </a:lnTo>
                  <a:lnTo>
                    <a:pt x="122" y="40"/>
                  </a:lnTo>
                  <a:lnTo>
                    <a:pt x="118" y="40"/>
                  </a:lnTo>
                  <a:lnTo>
                    <a:pt x="114" y="40"/>
                  </a:lnTo>
                  <a:lnTo>
                    <a:pt x="110" y="38"/>
                  </a:lnTo>
                  <a:lnTo>
                    <a:pt x="106" y="38"/>
                  </a:lnTo>
                  <a:lnTo>
                    <a:pt x="103" y="36"/>
                  </a:lnTo>
                  <a:lnTo>
                    <a:pt x="99" y="35"/>
                  </a:lnTo>
                  <a:lnTo>
                    <a:pt x="95" y="31"/>
                  </a:lnTo>
                  <a:lnTo>
                    <a:pt x="91" y="27"/>
                  </a:lnTo>
                  <a:lnTo>
                    <a:pt x="86" y="23"/>
                  </a:lnTo>
                  <a:lnTo>
                    <a:pt x="80" y="21"/>
                  </a:lnTo>
                  <a:lnTo>
                    <a:pt x="76" y="17"/>
                  </a:lnTo>
                  <a:lnTo>
                    <a:pt x="72" y="16"/>
                  </a:lnTo>
                  <a:lnTo>
                    <a:pt x="67" y="12"/>
                  </a:lnTo>
                  <a:lnTo>
                    <a:pt x="63" y="10"/>
                  </a:lnTo>
                  <a:lnTo>
                    <a:pt x="59" y="6"/>
                  </a:lnTo>
                  <a:lnTo>
                    <a:pt x="57" y="4"/>
                  </a:lnTo>
                  <a:lnTo>
                    <a:pt x="53" y="0"/>
                  </a:lnTo>
                  <a:lnTo>
                    <a:pt x="51" y="0"/>
                  </a:lnTo>
                  <a:lnTo>
                    <a:pt x="44" y="10"/>
                  </a:lnTo>
                  <a:close/>
                </a:path>
              </a:pathLst>
            </a:custGeom>
            <a:solidFill>
              <a:srgbClr val="000000"/>
            </a:solidFill>
            <a:ln w="9525">
              <a:noFill/>
              <a:round/>
              <a:headEnd/>
              <a:tailEnd/>
            </a:ln>
          </p:spPr>
          <p:txBody>
            <a:bodyPr/>
            <a:lstStyle/>
            <a:p>
              <a:endParaRPr lang="fr-FR">
                <a:latin typeface="Calibri" pitchFamily="34" charset="0"/>
              </a:endParaRPr>
            </a:p>
          </p:txBody>
        </p:sp>
        <p:sp>
          <p:nvSpPr>
            <p:cNvPr id="17468" name="Freeform 53"/>
            <p:cNvSpPr>
              <a:spLocks/>
            </p:cNvSpPr>
            <p:nvPr/>
          </p:nvSpPr>
          <p:spPr bwMode="auto">
            <a:xfrm>
              <a:off x="4365618" y="2278049"/>
              <a:ext cx="323851" cy="368300"/>
            </a:xfrm>
            <a:custGeom>
              <a:avLst/>
              <a:gdLst>
                <a:gd name="T0" fmla="*/ 203 w 406"/>
                <a:gd name="T1" fmla="*/ 50 h 466"/>
                <a:gd name="T2" fmla="*/ 243 w 406"/>
                <a:gd name="T3" fmla="*/ 57 h 466"/>
                <a:gd name="T4" fmla="*/ 285 w 406"/>
                <a:gd name="T5" fmla="*/ 59 h 466"/>
                <a:gd name="T6" fmla="*/ 323 w 406"/>
                <a:gd name="T7" fmla="*/ 84 h 466"/>
                <a:gd name="T8" fmla="*/ 279 w 406"/>
                <a:gd name="T9" fmla="*/ 84 h 466"/>
                <a:gd name="T10" fmla="*/ 241 w 406"/>
                <a:gd name="T11" fmla="*/ 113 h 466"/>
                <a:gd name="T12" fmla="*/ 285 w 406"/>
                <a:gd name="T13" fmla="*/ 139 h 466"/>
                <a:gd name="T14" fmla="*/ 325 w 406"/>
                <a:gd name="T15" fmla="*/ 139 h 466"/>
                <a:gd name="T16" fmla="*/ 338 w 406"/>
                <a:gd name="T17" fmla="*/ 160 h 466"/>
                <a:gd name="T18" fmla="*/ 287 w 406"/>
                <a:gd name="T19" fmla="*/ 158 h 466"/>
                <a:gd name="T20" fmla="*/ 319 w 406"/>
                <a:gd name="T21" fmla="*/ 206 h 466"/>
                <a:gd name="T22" fmla="*/ 359 w 406"/>
                <a:gd name="T23" fmla="*/ 221 h 466"/>
                <a:gd name="T24" fmla="*/ 374 w 406"/>
                <a:gd name="T25" fmla="*/ 249 h 466"/>
                <a:gd name="T26" fmla="*/ 328 w 406"/>
                <a:gd name="T27" fmla="*/ 261 h 466"/>
                <a:gd name="T28" fmla="*/ 273 w 406"/>
                <a:gd name="T29" fmla="*/ 261 h 466"/>
                <a:gd name="T30" fmla="*/ 264 w 406"/>
                <a:gd name="T31" fmla="*/ 278 h 466"/>
                <a:gd name="T32" fmla="*/ 309 w 406"/>
                <a:gd name="T33" fmla="*/ 312 h 466"/>
                <a:gd name="T34" fmla="*/ 279 w 406"/>
                <a:gd name="T35" fmla="*/ 314 h 466"/>
                <a:gd name="T36" fmla="*/ 216 w 406"/>
                <a:gd name="T37" fmla="*/ 301 h 466"/>
                <a:gd name="T38" fmla="*/ 186 w 406"/>
                <a:gd name="T39" fmla="*/ 327 h 466"/>
                <a:gd name="T40" fmla="*/ 194 w 406"/>
                <a:gd name="T41" fmla="*/ 354 h 466"/>
                <a:gd name="T42" fmla="*/ 142 w 406"/>
                <a:gd name="T43" fmla="*/ 350 h 466"/>
                <a:gd name="T44" fmla="*/ 121 w 406"/>
                <a:gd name="T45" fmla="*/ 380 h 466"/>
                <a:gd name="T46" fmla="*/ 171 w 406"/>
                <a:gd name="T47" fmla="*/ 409 h 466"/>
                <a:gd name="T48" fmla="*/ 216 w 406"/>
                <a:gd name="T49" fmla="*/ 422 h 466"/>
                <a:gd name="T50" fmla="*/ 224 w 406"/>
                <a:gd name="T51" fmla="*/ 441 h 466"/>
                <a:gd name="T52" fmla="*/ 186 w 406"/>
                <a:gd name="T53" fmla="*/ 451 h 466"/>
                <a:gd name="T54" fmla="*/ 133 w 406"/>
                <a:gd name="T55" fmla="*/ 447 h 466"/>
                <a:gd name="T56" fmla="*/ 83 w 406"/>
                <a:gd name="T57" fmla="*/ 432 h 466"/>
                <a:gd name="T58" fmla="*/ 42 w 406"/>
                <a:gd name="T59" fmla="*/ 409 h 466"/>
                <a:gd name="T60" fmla="*/ 28 w 406"/>
                <a:gd name="T61" fmla="*/ 371 h 466"/>
                <a:gd name="T62" fmla="*/ 61 w 406"/>
                <a:gd name="T63" fmla="*/ 331 h 466"/>
                <a:gd name="T64" fmla="*/ 23 w 406"/>
                <a:gd name="T65" fmla="*/ 346 h 466"/>
                <a:gd name="T66" fmla="*/ 0 w 406"/>
                <a:gd name="T67" fmla="*/ 390 h 466"/>
                <a:gd name="T68" fmla="*/ 28 w 406"/>
                <a:gd name="T69" fmla="*/ 426 h 466"/>
                <a:gd name="T70" fmla="*/ 80 w 406"/>
                <a:gd name="T71" fmla="*/ 451 h 466"/>
                <a:gd name="T72" fmla="*/ 135 w 406"/>
                <a:gd name="T73" fmla="*/ 460 h 466"/>
                <a:gd name="T74" fmla="*/ 186 w 406"/>
                <a:gd name="T75" fmla="*/ 464 h 466"/>
                <a:gd name="T76" fmla="*/ 226 w 406"/>
                <a:gd name="T77" fmla="*/ 466 h 466"/>
                <a:gd name="T78" fmla="*/ 228 w 406"/>
                <a:gd name="T79" fmla="*/ 407 h 466"/>
                <a:gd name="T80" fmla="*/ 190 w 406"/>
                <a:gd name="T81" fmla="*/ 399 h 466"/>
                <a:gd name="T82" fmla="*/ 161 w 406"/>
                <a:gd name="T83" fmla="*/ 371 h 466"/>
                <a:gd name="T84" fmla="*/ 207 w 406"/>
                <a:gd name="T85" fmla="*/ 371 h 466"/>
                <a:gd name="T86" fmla="*/ 209 w 406"/>
                <a:gd name="T87" fmla="*/ 348 h 466"/>
                <a:gd name="T88" fmla="*/ 237 w 406"/>
                <a:gd name="T89" fmla="*/ 312 h 466"/>
                <a:gd name="T90" fmla="*/ 289 w 406"/>
                <a:gd name="T91" fmla="*/ 339 h 466"/>
                <a:gd name="T92" fmla="*/ 332 w 406"/>
                <a:gd name="T93" fmla="*/ 308 h 466"/>
                <a:gd name="T94" fmla="*/ 285 w 406"/>
                <a:gd name="T95" fmla="*/ 280 h 466"/>
                <a:gd name="T96" fmla="*/ 323 w 406"/>
                <a:gd name="T97" fmla="*/ 278 h 466"/>
                <a:gd name="T98" fmla="*/ 382 w 406"/>
                <a:gd name="T99" fmla="*/ 263 h 466"/>
                <a:gd name="T100" fmla="*/ 399 w 406"/>
                <a:gd name="T101" fmla="*/ 206 h 466"/>
                <a:gd name="T102" fmla="*/ 344 w 406"/>
                <a:gd name="T103" fmla="*/ 200 h 466"/>
                <a:gd name="T104" fmla="*/ 317 w 406"/>
                <a:gd name="T105" fmla="*/ 175 h 466"/>
                <a:gd name="T106" fmla="*/ 361 w 406"/>
                <a:gd name="T107" fmla="*/ 181 h 466"/>
                <a:gd name="T108" fmla="*/ 319 w 406"/>
                <a:gd name="T109" fmla="*/ 120 h 466"/>
                <a:gd name="T110" fmla="*/ 271 w 406"/>
                <a:gd name="T111" fmla="*/ 116 h 466"/>
                <a:gd name="T112" fmla="*/ 290 w 406"/>
                <a:gd name="T113" fmla="*/ 95 h 466"/>
                <a:gd name="T114" fmla="*/ 344 w 406"/>
                <a:gd name="T115" fmla="*/ 92 h 466"/>
                <a:gd name="T116" fmla="*/ 304 w 406"/>
                <a:gd name="T117" fmla="*/ 46 h 466"/>
                <a:gd name="T118" fmla="*/ 260 w 406"/>
                <a:gd name="T119" fmla="*/ 48 h 466"/>
                <a:gd name="T120" fmla="*/ 218 w 406"/>
                <a:gd name="T121" fmla="*/ 40 h 466"/>
                <a:gd name="T122" fmla="*/ 197 w 406"/>
                <a:gd name="T123" fmla="*/ 12 h 46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06"/>
                <a:gd name="T187" fmla="*/ 0 h 466"/>
                <a:gd name="T188" fmla="*/ 406 w 406"/>
                <a:gd name="T189" fmla="*/ 466 h 46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06" h="466">
                  <a:moveTo>
                    <a:pt x="197" y="12"/>
                  </a:moveTo>
                  <a:lnTo>
                    <a:pt x="195" y="12"/>
                  </a:lnTo>
                  <a:lnTo>
                    <a:pt x="195" y="16"/>
                  </a:lnTo>
                  <a:lnTo>
                    <a:pt x="194" y="19"/>
                  </a:lnTo>
                  <a:lnTo>
                    <a:pt x="192" y="25"/>
                  </a:lnTo>
                  <a:lnTo>
                    <a:pt x="192" y="31"/>
                  </a:lnTo>
                  <a:lnTo>
                    <a:pt x="194" y="37"/>
                  </a:lnTo>
                  <a:lnTo>
                    <a:pt x="197" y="42"/>
                  </a:lnTo>
                  <a:lnTo>
                    <a:pt x="203" y="50"/>
                  </a:lnTo>
                  <a:lnTo>
                    <a:pt x="207" y="52"/>
                  </a:lnTo>
                  <a:lnTo>
                    <a:pt x="213" y="54"/>
                  </a:lnTo>
                  <a:lnTo>
                    <a:pt x="216" y="54"/>
                  </a:lnTo>
                  <a:lnTo>
                    <a:pt x="220" y="56"/>
                  </a:lnTo>
                  <a:lnTo>
                    <a:pt x="224" y="56"/>
                  </a:lnTo>
                  <a:lnTo>
                    <a:pt x="230" y="56"/>
                  </a:lnTo>
                  <a:lnTo>
                    <a:pt x="233" y="56"/>
                  </a:lnTo>
                  <a:lnTo>
                    <a:pt x="237" y="57"/>
                  </a:lnTo>
                  <a:lnTo>
                    <a:pt x="243" y="57"/>
                  </a:lnTo>
                  <a:lnTo>
                    <a:pt x="247" y="57"/>
                  </a:lnTo>
                  <a:lnTo>
                    <a:pt x="252" y="57"/>
                  </a:lnTo>
                  <a:lnTo>
                    <a:pt x="256" y="57"/>
                  </a:lnTo>
                  <a:lnTo>
                    <a:pt x="262" y="59"/>
                  </a:lnTo>
                  <a:lnTo>
                    <a:pt x="268" y="59"/>
                  </a:lnTo>
                  <a:lnTo>
                    <a:pt x="271" y="59"/>
                  </a:lnTo>
                  <a:lnTo>
                    <a:pt x="277" y="59"/>
                  </a:lnTo>
                  <a:lnTo>
                    <a:pt x="281" y="59"/>
                  </a:lnTo>
                  <a:lnTo>
                    <a:pt x="285" y="59"/>
                  </a:lnTo>
                  <a:lnTo>
                    <a:pt x="289" y="59"/>
                  </a:lnTo>
                  <a:lnTo>
                    <a:pt x="294" y="59"/>
                  </a:lnTo>
                  <a:lnTo>
                    <a:pt x="296" y="59"/>
                  </a:lnTo>
                  <a:lnTo>
                    <a:pt x="300" y="61"/>
                  </a:lnTo>
                  <a:lnTo>
                    <a:pt x="308" y="61"/>
                  </a:lnTo>
                  <a:lnTo>
                    <a:pt x="311" y="61"/>
                  </a:lnTo>
                  <a:lnTo>
                    <a:pt x="315" y="61"/>
                  </a:lnTo>
                  <a:lnTo>
                    <a:pt x="317" y="61"/>
                  </a:lnTo>
                  <a:lnTo>
                    <a:pt x="323" y="84"/>
                  </a:lnTo>
                  <a:lnTo>
                    <a:pt x="321" y="84"/>
                  </a:lnTo>
                  <a:lnTo>
                    <a:pt x="319" y="84"/>
                  </a:lnTo>
                  <a:lnTo>
                    <a:pt x="315" y="84"/>
                  </a:lnTo>
                  <a:lnTo>
                    <a:pt x="311" y="84"/>
                  </a:lnTo>
                  <a:lnTo>
                    <a:pt x="306" y="82"/>
                  </a:lnTo>
                  <a:lnTo>
                    <a:pt x="300" y="82"/>
                  </a:lnTo>
                  <a:lnTo>
                    <a:pt x="292" y="82"/>
                  </a:lnTo>
                  <a:lnTo>
                    <a:pt x="287" y="84"/>
                  </a:lnTo>
                  <a:lnTo>
                    <a:pt x="279" y="84"/>
                  </a:lnTo>
                  <a:lnTo>
                    <a:pt x="271" y="84"/>
                  </a:lnTo>
                  <a:lnTo>
                    <a:pt x="264" y="84"/>
                  </a:lnTo>
                  <a:lnTo>
                    <a:pt x="258" y="88"/>
                  </a:lnTo>
                  <a:lnTo>
                    <a:pt x="252" y="88"/>
                  </a:lnTo>
                  <a:lnTo>
                    <a:pt x="247" y="92"/>
                  </a:lnTo>
                  <a:lnTo>
                    <a:pt x="243" y="95"/>
                  </a:lnTo>
                  <a:lnTo>
                    <a:pt x="241" y="99"/>
                  </a:lnTo>
                  <a:lnTo>
                    <a:pt x="239" y="105"/>
                  </a:lnTo>
                  <a:lnTo>
                    <a:pt x="241" y="113"/>
                  </a:lnTo>
                  <a:lnTo>
                    <a:pt x="247" y="118"/>
                  </a:lnTo>
                  <a:lnTo>
                    <a:pt x="254" y="124"/>
                  </a:lnTo>
                  <a:lnTo>
                    <a:pt x="256" y="126"/>
                  </a:lnTo>
                  <a:lnTo>
                    <a:pt x="262" y="130"/>
                  </a:lnTo>
                  <a:lnTo>
                    <a:pt x="266" y="132"/>
                  </a:lnTo>
                  <a:lnTo>
                    <a:pt x="270" y="133"/>
                  </a:lnTo>
                  <a:lnTo>
                    <a:pt x="277" y="135"/>
                  </a:lnTo>
                  <a:lnTo>
                    <a:pt x="283" y="139"/>
                  </a:lnTo>
                  <a:lnTo>
                    <a:pt x="285" y="139"/>
                  </a:lnTo>
                  <a:lnTo>
                    <a:pt x="289" y="139"/>
                  </a:lnTo>
                  <a:lnTo>
                    <a:pt x="292" y="139"/>
                  </a:lnTo>
                  <a:lnTo>
                    <a:pt x="296" y="139"/>
                  </a:lnTo>
                  <a:lnTo>
                    <a:pt x="302" y="139"/>
                  </a:lnTo>
                  <a:lnTo>
                    <a:pt x="306" y="139"/>
                  </a:lnTo>
                  <a:lnTo>
                    <a:pt x="311" y="139"/>
                  </a:lnTo>
                  <a:lnTo>
                    <a:pt x="315" y="139"/>
                  </a:lnTo>
                  <a:lnTo>
                    <a:pt x="319" y="139"/>
                  </a:lnTo>
                  <a:lnTo>
                    <a:pt x="325" y="139"/>
                  </a:lnTo>
                  <a:lnTo>
                    <a:pt x="328" y="137"/>
                  </a:lnTo>
                  <a:lnTo>
                    <a:pt x="330" y="137"/>
                  </a:lnTo>
                  <a:lnTo>
                    <a:pt x="336" y="137"/>
                  </a:lnTo>
                  <a:lnTo>
                    <a:pt x="338" y="137"/>
                  </a:lnTo>
                  <a:lnTo>
                    <a:pt x="351" y="164"/>
                  </a:lnTo>
                  <a:lnTo>
                    <a:pt x="349" y="164"/>
                  </a:lnTo>
                  <a:lnTo>
                    <a:pt x="347" y="162"/>
                  </a:lnTo>
                  <a:lnTo>
                    <a:pt x="342" y="162"/>
                  </a:lnTo>
                  <a:lnTo>
                    <a:pt x="338" y="160"/>
                  </a:lnTo>
                  <a:lnTo>
                    <a:pt x="332" y="158"/>
                  </a:lnTo>
                  <a:lnTo>
                    <a:pt x="327" y="156"/>
                  </a:lnTo>
                  <a:lnTo>
                    <a:pt x="321" y="154"/>
                  </a:lnTo>
                  <a:lnTo>
                    <a:pt x="313" y="154"/>
                  </a:lnTo>
                  <a:lnTo>
                    <a:pt x="308" y="152"/>
                  </a:lnTo>
                  <a:lnTo>
                    <a:pt x="302" y="152"/>
                  </a:lnTo>
                  <a:lnTo>
                    <a:pt x="296" y="154"/>
                  </a:lnTo>
                  <a:lnTo>
                    <a:pt x="290" y="156"/>
                  </a:lnTo>
                  <a:lnTo>
                    <a:pt x="287" y="158"/>
                  </a:lnTo>
                  <a:lnTo>
                    <a:pt x="285" y="162"/>
                  </a:lnTo>
                  <a:lnTo>
                    <a:pt x="283" y="166"/>
                  </a:lnTo>
                  <a:lnTo>
                    <a:pt x="285" y="173"/>
                  </a:lnTo>
                  <a:lnTo>
                    <a:pt x="287" y="179"/>
                  </a:lnTo>
                  <a:lnTo>
                    <a:pt x="290" y="187"/>
                  </a:lnTo>
                  <a:lnTo>
                    <a:pt x="296" y="190"/>
                  </a:lnTo>
                  <a:lnTo>
                    <a:pt x="304" y="196"/>
                  </a:lnTo>
                  <a:lnTo>
                    <a:pt x="311" y="200"/>
                  </a:lnTo>
                  <a:lnTo>
                    <a:pt x="319" y="206"/>
                  </a:lnTo>
                  <a:lnTo>
                    <a:pt x="323" y="208"/>
                  </a:lnTo>
                  <a:lnTo>
                    <a:pt x="327" y="209"/>
                  </a:lnTo>
                  <a:lnTo>
                    <a:pt x="330" y="211"/>
                  </a:lnTo>
                  <a:lnTo>
                    <a:pt x="336" y="213"/>
                  </a:lnTo>
                  <a:lnTo>
                    <a:pt x="340" y="213"/>
                  </a:lnTo>
                  <a:lnTo>
                    <a:pt x="344" y="215"/>
                  </a:lnTo>
                  <a:lnTo>
                    <a:pt x="347" y="217"/>
                  </a:lnTo>
                  <a:lnTo>
                    <a:pt x="351" y="217"/>
                  </a:lnTo>
                  <a:lnTo>
                    <a:pt x="359" y="221"/>
                  </a:lnTo>
                  <a:lnTo>
                    <a:pt x="366" y="223"/>
                  </a:lnTo>
                  <a:lnTo>
                    <a:pt x="370" y="223"/>
                  </a:lnTo>
                  <a:lnTo>
                    <a:pt x="376" y="225"/>
                  </a:lnTo>
                  <a:lnTo>
                    <a:pt x="378" y="225"/>
                  </a:lnTo>
                  <a:lnTo>
                    <a:pt x="380" y="227"/>
                  </a:lnTo>
                  <a:lnTo>
                    <a:pt x="384" y="247"/>
                  </a:lnTo>
                  <a:lnTo>
                    <a:pt x="382" y="247"/>
                  </a:lnTo>
                  <a:lnTo>
                    <a:pt x="378" y="249"/>
                  </a:lnTo>
                  <a:lnTo>
                    <a:pt x="374" y="249"/>
                  </a:lnTo>
                  <a:lnTo>
                    <a:pt x="372" y="251"/>
                  </a:lnTo>
                  <a:lnTo>
                    <a:pt x="368" y="251"/>
                  </a:lnTo>
                  <a:lnTo>
                    <a:pt x="365" y="253"/>
                  </a:lnTo>
                  <a:lnTo>
                    <a:pt x="359" y="255"/>
                  </a:lnTo>
                  <a:lnTo>
                    <a:pt x="353" y="257"/>
                  </a:lnTo>
                  <a:lnTo>
                    <a:pt x="347" y="257"/>
                  </a:lnTo>
                  <a:lnTo>
                    <a:pt x="344" y="261"/>
                  </a:lnTo>
                  <a:lnTo>
                    <a:pt x="336" y="261"/>
                  </a:lnTo>
                  <a:lnTo>
                    <a:pt x="328" y="261"/>
                  </a:lnTo>
                  <a:lnTo>
                    <a:pt x="321" y="263"/>
                  </a:lnTo>
                  <a:lnTo>
                    <a:pt x="315" y="265"/>
                  </a:lnTo>
                  <a:lnTo>
                    <a:pt x="308" y="263"/>
                  </a:lnTo>
                  <a:lnTo>
                    <a:pt x="300" y="263"/>
                  </a:lnTo>
                  <a:lnTo>
                    <a:pt x="294" y="263"/>
                  </a:lnTo>
                  <a:lnTo>
                    <a:pt x="287" y="263"/>
                  </a:lnTo>
                  <a:lnTo>
                    <a:pt x="281" y="261"/>
                  </a:lnTo>
                  <a:lnTo>
                    <a:pt x="277" y="261"/>
                  </a:lnTo>
                  <a:lnTo>
                    <a:pt x="273" y="261"/>
                  </a:lnTo>
                  <a:lnTo>
                    <a:pt x="270" y="261"/>
                  </a:lnTo>
                  <a:lnTo>
                    <a:pt x="264" y="261"/>
                  </a:lnTo>
                  <a:lnTo>
                    <a:pt x="258" y="261"/>
                  </a:lnTo>
                  <a:lnTo>
                    <a:pt x="256" y="261"/>
                  </a:lnTo>
                  <a:lnTo>
                    <a:pt x="256" y="265"/>
                  </a:lnTo>
                  <a:lnTo>
                    <a:pt x="254" y="266"/>
                  </a:lnTo>
                  <a:lnTo>
                    <a:pt x="256" y="270"/>
                  </a:lnTo>
                  <a:lnTo>
                    <a:pt x="260" y="272"/>
                  </a:lnTo>
                  <a:lnTo>
                    <a:pt x="264" y="278"/>
                  </a:lnTo>
                  <a:lnTo>
                    <a:pt x="268" y="282"/>
                  </a:lnTo>
                  <a:lnTo>
                    <a:pt x="273" y="285"/>
                  </a:lnTo>
                  <a:lnTo>
                    <a:pt x="279" y="289"/>
                  </a:lnTo>
                  <a:lnTo>
                    <a:pt x="285" y="295"/>
                  </a:lnTo>
                  <a:lnTo>
                    <a:pt x="290" y="299"/>
                  </a:lnTo>
                  <a:lnTo>
                    <a:pt x="296" y="303"/>
                  </a:lnTo>
                  <a:lnTo>
                    <a:pt x="300" y="306"/>
                  </a:lnTo>
                  <a:lnTo>
                    <a:pt x="306" y="310"/>
                  </a:lnTo>
                  <a:lnTo>
                    <a:pt x="309" y="312"/>
                  </a:lnTo>
                  <a:lnTo>
                    <a:pt x="313" y="316"/>
                  </a:lnTo>
                  <a:lnTo>
                    <a:pt x="315" y="316"/>
                  </a:lnTo>
                  <a:lnTo>
                    <a:pt x="317" y="318"/>
                  </a:lnTo>
                  <a:lnTo>
                    <a:pt x="294" y="322"/>
                  </a:lnTo>
                  <a:lnTo>
                    <a:pt x="294" y="320"/>
                  </a:lnTo>
                  <a:lnTo>
                    <a:pt x="292" y="320"/>
                  </a:lnTo>
                  <a:lnTo>
                    <a:pt x="289" y="318"/>
                  </a:lnTo>
                  <a:lnTo>
                    <a:pt x="285" y="316"/>
                  </a:lnTo>
                  <a:lnTo>
                    <a:pt x="279" y="314"/>
                  </a:lnTo>
                  <a:lnTo>
                    <a:pt x="273" y="312"/>
                  </a:lnTo>
                  <a:lnTo>
                    <a:pt x="268" y="310"/>
                  </a:lnTo>
                  <a:lnTo>
                    <a:pt x="260" y="308"/>
                  </a:lnTo>
                  <a:lnTo>
                    <a:pt x="252" y="306"/>
                  </a:lnTo>
                  <a:lnTo>
                    <a:pt x="247" y="304"/>
                  </a:lnTo>
                  <a:lnTo>
                    <a:pt x="237" y="303"/>
                  </a:lnTo>
                  <a:lnTo>
                    <a:pt x="232" y="301"/>
                  </a:lnTo>
                  <a:lnTo>
                    <a:pt x="222" y="301"/>
                  </a:lnTo>
                  <a:lnTo>
                    <a:pt x="216" y="301"/>
                  </a:lnTo>
                  <a:lnTo>
                    <a:pt x="209" y="301"/>
                  </a:lnTo>
                  <a:lnTo>
                    <a:pt x="203" y="303"/>
                  </a:lnTo>
                  <a:lnTo>
                    <a:pt x="197" y="304"/>
                  </a:lnTo>
                  <a:lnTo>
                    <a:pt x="194" y="308"/>
                  </a:lnTo>
                  <a:lnTo>
                    <a:pt x="190" y="310"/>
                  </a:lnTo>
                  <a:lnTo>
                    <a:pt x="190" y="314"/>
                  </a:lnTo>
                  <a:lnTo>
                    <a:pt x="186" y="318"/>
                  </a:lnTo>
                  <a:lnTo>
                    <a:pt x="186" y="322"/>
                  </a:lnTo>
                  <a:lnTo>
                    <a:pt x="186" y="327"/>
                  </a:lnTo>
                  <a:lnTo>
                    <a:pt x="188" y="331"/>
                  </a:lnTo>
                  <a:lnTo>
                    <a:pt x="190" y="337"/>
                  </a:lnTo>
                  <a:lnTo>
                    <a:pt x="190" y="341"/>
                  </a:lnTo>
                  <a:lnTo>
                    <a:pt x="192" y="344"/>
                  </a:lnTo>
                  <a:lnTo>
                    <a:pt x="194" y="348"/>
                  </a:lnTo>
                  <a:lnTo>
                    <a:pt x="195" y="352"/>
                  </a:lnTo>
                  <a:lnTo>
                    <a:pt x="197" y="354"/>
                  </a:lnTo>
                  <a:lnTo>
                    <a:pt x="195" y="354"/>
                  </a:lnTo>
                  <a:lnTo>
                    <a:pt x="194" y="354"/>
                  </a:lnTo>
                  <a:lnTo>
                    <a:pt x="190" y="352"/>
                  </a:lnTo>
                  <a:lnTo>
                    <a:pt x="186" y="352"/>
                  </a:lnTo>
                  <a:lnTo>
                    <a:pt x="182" y="352"/>
                  </a:lnTo>
                  <a:lnTo>
                    <a:pt x="176" y="350"/>
                  </a:lnTo>
                  <a:lnTo>
                    <a:pt x="169" y="350"/>
                  </a:lnTo>
                  <a:lnTo>
                    <a:pt x="163" y="350"/>
                  </a:lnTo>
                  <a:lnTo>
                    <a:pt x="156" y="350"/>
                  </a:lnTo>
                  <a:lnTo>
                    <a:pt x="148" y="350"/>
                  </a:lnTo>
                  <a:lnTo>
                    <a:pt x="142" y="350"/>
                  </a:lnTo>
                  <a:lnTo>
                    <a:pt x="137" y="352"/>
                  </a:lnTo>
                  <a:lnTo>
                    <a:pt x="129" y="352"/>
                  </a:lnTo>
                  <a:lnTo>
                    <a:pt x="125" y="354"/>
                  </a:lnTo>
                  <a:lnTo>
                    <a:pt x="121" y="356"/>
                  </a:lnTo>
                  <a:lnTo>
                    <a:pt x="118" y="360"/>
                  </a:lnTo>
                  <a:lnTo>
                    <a:pt x="116" y="367"/>
                  </a:lnTo>
                  <a:lnTo>
                    <a:pt x="118" y="375"/>
                  </a:lnTo>
                  <a:lnTo>
                    <a:pt x="118" y="377"/>
                  </a:lnTo>
                  <a:lnTo>
                    <a:pt x="121" y="380"/>
                  </a:lnTo>
                  <a:lnTo>
                    <a:pt x="127" y="384"/>
                  </a:lnTo>
                  <a:lnTo>
                    <a:pt x="133" y="388"/>
                  </a:lnTo>
                  <a:lnTo>
                    <a:pt x="137" y="392"/>
                  </a:lnTo>
                  <a:lnTo>
                    <a:pt x="142" y="394"/>
                  </a:lnTo>
                  <a:lnTo>
                    <a:pt x="148" y="398"/>
                  </a:lnTo>
                  <a:lnTo>
                    <a:pt x="154" y="401"/>
                  </a:lnTo>
                  <a:lnTo>
                    <a:pt x="159" y="403"/>
                  </a:lnTo>
                  <a:lnTo>
                    <a:pt x="165" y="407"/>
                  </a:lnTo>
                  <a:lnTo>
                    <a:pt x="171" y="409"/>
                  </a:lnTo>
                  <a:lnTo>
                    <a:pt x="176" y="413"/>
                  </a:lnTo>
                  <a:lnTo>
                    <a:pt x="180" y="415"/>
                  </a:lnTo>
                  <a:lnTo>
                    <a:pt x="186" y="417"/>
                  </a:lnTo>
                  <a:lnTo>
                    <a:pt x="190" y="417"/>
                  </a:lnTo>
                  <a:lnTo>
                    <a:pt x="195" y="418"/>
                  </a:lnTo>
                  <a:lnTo>
                    <a:pt x="201" y="420"/>
                  </a:lnTo>
                  <a:lnTo>
                    <a:pt x="205" y="420"/>
                  </a:lnTo>
                  <a:lnTo>
                    <a:pt x="211" y="420"/>
                  </a:lnTo>
                  <a:lnTo>
                    <a:pt x="216" y="422"/>
                  </a:lnTo>
                  <a:lnTo>
                    <a:pt x="220" y="422"/>
                  </a:lnTo>
                  <a:lnTo>
                    <a:pt x="224" y="422"/>
                  </a:lnTo>
                  <a:lnTo>
                    <a:pt x="228" y="422"/>
                  </a:lnTo>
                  <a:lnTo>
                    <a:pt x="232" y="422"/>
                  </a:lnTo>
                  <a:lnTo>
                    <a:pt x="237" y="422"/>
                  </a:lnTo>
                  <a:lnTo>
                    <a:pt x="239" y="422"/>
                  </a:lnTo>
                  <a:lnTo>
                    <a:pt x="226" y="439"/>
                  </a:lnTo>
                  <a:lnTo>
                    <a:pt x="224" y="441"/>
                  </a:lnTo>
                  <a:lnTo>
                    <a:pt x="222" y="443"/>
                  </a:lnTo>
                  <a:lnTo>
                    <a:pt x="218" y="447"/>
                  </a:lnTo>
                  <a:lnTo>
                    <a:pt x="213" y="449"/>
                  </a:lnTo>
                  <a:lnTo>
                    <a:pt x="209" y="449"/>
                  </a:lnTo>
                  <a:lnTo>
                    <a:pt x="203" y="451"/>
                  </a:lnTo>
                  <a:lnTo>
                    <a:pt x="197" y="451"/>
                  </a:lnTo>
                  <a:lnTo>
                    <a:pt x="194" y="451"/>
                  </a:lnTo>
                  <a:lnTo>
                    <a:pt x="190" y="451"/>
                  </a:lnTo>
                  <a:lnTo>
                    <a:pt x="186" y="451"/>
                  </a:lnTo>
                  <a:lnTo>
                    <a:pt x="180" y="453"/>
                  </a:lnTo>
                  <a:lnTo>
                    <a:pt x="175" y="451"/>
                  </a:lnTo>
                  <a:lnTo>
                    <a:pt x="169" y="451"/>
                  </a:lnTo>
                  <a:lnTo>
                    <a:pt x="163" y="451"/>
                  </a:lnTo>
                  <a:lnTo>
                    <a:pt x="159" y="451"/>
                  </a:lnTo>
                  <a:lnTo>
                    <a:pt x="152" y="451"/>
                  </a:lnTo>
                  <a:lnTo>
                    <a:pt x="146" y="449"/>
                  </a:lnTo>
                  <a:lnTo>
                    <a:pt x="138" y="449"/>
                  </a:lnTo>
                  <a:lnTo>
                    <a:pt x="133" y="447"/>
                  </a:lnTo>
                  <a:lnTo>
                    <a:pt x="125" y="445"/>
                  </a:lnTo>
                  <a:lnTo>
                    <a:pt x="119" y="445"/>
                  </a:lnTo>
                  <a:lnTo>
                    <a:pt x="114" y="443"/>
                  </a:lnTo>
                  <a:lnTo>
                    <a:pt x="108" y="441"/>
                  </a:lnTo>
                  <a:lnTo>
                    <a:pt x="102" y="439"/>
                  </a:lnTo>
                  <a:lnTo>
                    <a:pt x="99" y="437"/>
                  </a:lnTo>
                  <a:lnTo>
                    <a:pt x="93" y="436"/>
                  </a:lnTo>
                  <a:lnTo>
                    <a:pt x="89" y="434"/>
                  </a:lnTo>
                  <a:lnTo>
                    <a:pt x="83" y="432"/>
                  </a:lnTo>
                  <a:lnTo>
                    <a:pt x="78" y="432"/>
                  </a:lnTo>
                  <a:lnTo>
                    <a:pt x="74" y="428"/>
                  </a:lnTo>
                  <a:lnTo>
                    <a:pt x="70" y="426"/>
                  </a:lnTo>
                  <a:lnTo>
                    <a:pt x="66" y="424"/>
                  </a:lnTo>
                  <a:lnTo>
                    <a:pt x="61" y="422"/>
                  </a:lnTo>
                  <a:lnTo>
                    <a:pt x="59" y="420"/>
                  </a:lnTo>
                  <a:lnTo>
                    <a:pt x="55" y="418"/>
                  </a:lnTo>
                  <a:lnTo>
                    <a:pt x="47" y="415"/>
                  </a:lnTo>
                  <a:lnTo>
                    <a:pt x="42" y="409"/>
                  </a:lnTo>
                  <a:lnTo>
                    <a:pt x="38" y="405"/>
                  </a:lnTo>
                  <a:lnTo>
                    <a:pt x="34" y="401"/>
                  </a:lnTo>
                  <a:lnTo>
                    <a:pt x="30" y="398"/>
                  </a:lnTo>
                  <a:lnTo>
                    <a:pt x="26" y="394"/>
                  </a:lnTo>
                  <a:lnTo>
                    <a:pt x="24" y="390"/>
                  </a:lnTo>
                  <a:lnTo>
                    <a:pt x="24" y="386"/>
                  </a:lnTo>
                  <a:lnTo>
                    <a:pt x="24" y="380"/>
                  </a:lnTo>
                  <a:lnTo>
                    <a:pt x="26" y="377"/>
                  </a:lnTo>
                  <a:lnTo>
                    <a:pt x="28" y="371"/>
                  </a:lnTo>
                  <a:lnTo>
                    <a:pt x="32" y="365"/>
                  </a:lnTo>
                  <a:lnTo>
                    <a:pt x="34" y="360"/>
                  </a:lnTo>
                  <a:lnTo>
                    <a:pt x="40" y="356"/>
                  </a:lnTo>
                  <a:lnTo>
                    <a:pt x="43" y="350"/>
                  </a:lnTo>
                  <a:lnTo>
                    <a:pt x="47" y="346"/>
                  </a:lnTo>
                  <a:lnTo>
                    <a:pt x="51" y="341"/>
                  </a:lnTo>
                  <a:lnTo>
                    <a:pt x="55" y="337"/>
                  </a:lnTo>
                  <a:lnTo>
                    <a:pt x="59" y="331"/>
                  </a:lnTo>
                  <a:lnTo>
                    <a:pt x="61" y="331"/>
                  </a:lnTo>
                  <a:lnTo>
                    <a:pt x="51" y="312"/>
                  </a:lnTo>
                  <a:lnTo>
                    <a:pt x="49" y="312"/>
                  </a:lnTo>
                  <a:lnTo>
                    <a:pt x="47" y="316"/>
                  </a:lnTo>
                  <a:lnTo>
                    <a:pt x="42" y="322"/>
                  </a:lnTo>
                  <a:lnTo>
                    <a:pt x="36" y="329"/>
                  </a:lnTo>
                  <a:lnTo>
                    <a:pt x="32" y="331"/>
                  </a:lnTo>
                  <a:lnTo>
                    <a:pt x="30" y="337"/>
                  </a:lnTo>
                  <a:lnTo>
                    <a:pt x="26" y="341"/>
                  </a:lnTo>
                  <a:lnTo>
                    <a:pt x="23" y="346"/>
                  </a:lnTo>
                  <a:lnTo>
                    <a:pt x="19" y="350"/>
                  </a:lnTo>
                  <a:lnTo>
                    <a:pt x="17" y="356"/>
                  </a:lnTo>
                  <a:lnTo>
                    <a:pt x="15" y="361"/>
                  </a:lnTo>
                  <a:lnTo>
                    <a:pt x="11" y="367"/>
                  </a:lnTo>
                  <a:lnTo>
                    <a:pt x="9" y="371"/>
                  </a:lnTo>
                  <a:lnTo>
                    <a:pt x="7" y="375"/>
                  </a:lnTo>
                  <a:lnTo>
                    <a:pt x="3" y="379"/>
                  </a:lnTo>
                  <a:lnTo>
                    <a:pt x="3" y="382"/>
                  </a:lnTo>
                  <a:lnTo>
                    <a:pt x="0" y="390"/>
                  </a:lnTo>
                  <a:lnTo>
                    <a:pt x="0" y="398"/>
                  </a:lnTo>
                  <a:lnTo>
                    <a:pt x="0" y="399"/>
                  </a:lnTo>
                  <a:lnTo>
                    <a:pt x="3" y="403"/>
                  </a:lnTo>
                  <a:lnTo>
                    <a:pt x="5" y="407"/>
                  </a:lnTo>
                  <a:lnTo>
                    <a:pt x="9" y="413"/>
                  </a:lnTo>
                  <a:lnTo>
                    <a:pt x="15" y="417"/>
                  </a:lnTo>
                  <a:lnTo>
                    <a:pt x="21" y="422"/>
                  </a:lnTo>
                  <a:lnTo>
                    <a:pt x="24" y="424"/>
                  </a:lnTo>
                  <a:lnTo>
                    <a:pt x="28" y="426"/>
                  </a:lnTo>
                  <a:lnTo>
                    <a:pt x="32" y="430"/>
                  </a:lnTo>
                  <a:lnTo>
                    <a:pt x="38" y="434"/>
                  </a:lnTo>
                  <a:lnTo>
                    <a:pt x="42" y="436"/>
                  </a:lnTo>
                  <a:lnTo>
                    <a:pt x="47" y="439"/>
                  </a:lnTo>
                  <a:lnTo>
                    <a:pt x="53" y="441"/>
                  </a:lnTo>
                  <a:lnTo>
                    <a:pt x="59" y="443"/>
                  </a:lnTo>
                  <a:lnTo>
                    <a:pt x="64" y="445"/>
                  </a:lnTo>
                  <a:lnTo>
                    <a:pt x="72" y="447"/>
                  </a:lnTo>
                  <a:lnTo>
                    <a:pt x="80" y="451"/>
                  </a:lnTo>
                  <a:lnTo>
                    <a:pt x="87" y="453"/>
                  </a:lnTo>
                  <a:lnTo>
                    <a:pt x="95" y="453"/>
                  </a:lnTo>
                  <a:lnTo>
                    <a:pt x="102" y="455"/>
                  </a:lnTo>
                  <a:lnTo>
                    <a:pt x="106" y="455"/>
                  </a:lnTo>
                  <a:lnTo>
                    <a:pt x="110" y="456"/>
                  </a:lnTo>
                  <a:lnTo>
                    <a:pt x="114" y="456"/>
                  </a:lnTo>
                  <a:lnTo>
                    <a:pt x="118" y="458"/>
                  </a:lnTo>
                  <a:lnTo>
                    <a:pt x="125" y="458"/>
                  </a:lnTo>
                  <a:lnTo>
                    <a:pt x="135" y="460"/>
                  </a:lnTo>
                  <a:lnTo>
                    <a:pt x="138" y="460"/>
                  </a:lnTo>
                  <a:lnTo>
                    <a:pt x="142" y="460"/>
                  </a:lnTo>
                  <a:lnTo>
                    <a:pt x="146" y="460"/>
                  </a:lnTo>
                  <a:lnTo>
                    <a:pt x="150" y="462"/>
                  </a:lnTo>
                  <a:lnTo>
                    <a:pt x="157" y="462"/>
                  </a:lnTo>
                  <a:lnTo>
                    <a:pt x="165" y="462"/>
                  </a:lnTo>
                  <a:lnTo>
                    <a:pt x="171" y="462"/>
                  </a:lnTo>
                  <a:lnTo>
                    <a:pt x="178" y="464"/>
                  </a:lnTo>
                  <a:lnTo>
                    <a:pt x="186" y="464"/>
                  </a:lnTo>
                  <a:lnTo>
                    <a:pt x="192" y="464"/>
                  </a:lnTo>
                  <a:lnTo>
                    <a:pt x="197" y="464"/>
                  </a:lnTo>
                  <a:lnTo>
                    <a:pt x="203" y="464"/>
                  </a:lnTo>
                  <a:lnTo>
                    <a:pt x="207" y="464"/>
                  </a:lnTo>
                  <a:lnTo>
                    <a:pt x="213" y="464"/>
                  </a:lnTo>
                  <a:lnTo>
                    <a:pt x="216" y="464"/>
                  </a:lnTo>
                  <a:lnTo>
                    <a:pt x="220" y="464"/>
                  </a:lnTo>
                  <a:lnTo>
                    <a:pt x="224" y="464"/>
                  </a:lnTo>
                  <a:lnTo>
                    <a:pt x="226" y="466"/>
                  </a:lnTo>
                  <a:lnTo>
                    <a:pt x="264" y="413"/>
                  </a:lnTo>
                  <a:lnTo>
                    <a:pt x="262" y="411"/>
                  </a:lnTo>
                  <a:lnTo>
                    <a:pt x="260" y="411"/>
                  </a:lnTo>
                  <a:lnTo>
                    <a:pt x="254" y="411"/>
                  </a:lnTo>
                  <a:lnTo>
                    <a:pt x="251" y="411"/>
                  </a:lnTo>
                  <a:lnTo>
                    <a:pt x="243" y="409"/>
                  </a:lnTo>
                  <a:lnTo>
                    <a:pt x="235" y="407"/>
                  </a:lnTo>
                  <a:lnTo>
                    <a:pt x="232" y="407"/>
                  </a:lnTo>
                  <a:lnTo>
                    <a:pt x="228" y="407"/>
                  </a:lnTo>
                  <a:lnTo>
                    <a:pt x="222" y="405"/>
                  </a:lnTo>
                  <a:lnTo>
                    <a:pt x="220" y="405"/>
                  </a:lnTo>
                  <a:lnTo>
                    <a:pt x="214" y="403"/>
                  </a:lnTo>
                  <a:lnTo>
                    <a:pt x="211" y="403"/>
                  </a:lnTo>
                  <a:lnTo>
                    <a:pt x="205" y="403"/>
                  </a:lnTo>
                  <a:lnTo>
                    <a:pt x="201" y="401"/>
                  </a:lnTo>
                  <a:lnTo>
                    <a:pt x="197" y="399"/>
                  </a:lnTo>
                  <a:lnTo>
                    <a:pt x="192" y="399"/>
                  </a:lnTo>
                  <a:lnTo>
                    <a:pt x="190" y="399"/>
                  </a:lnTo>
                  <a:lnTo>
                    <a:pt x="186" y="399"/>
                  </a:lnTo>
                  <a:lnTo>
                    <a:pt x="176" y="398"/>
                  </a:lnTo>
                  <a:lnTo>
                    <a:pt x="171" y="394"/>
                  </a:lnTo>
                  <a:lnTo>
                    <a:pt x="165" y="392"/>
                  </a:lnTo>
                  <a:lnTo>
                    <a:pt x="163" y="390"/>
                  </a:lnTo>
                  <a:lnTo>
                    <a:pt x="157" y="386"/>
                  </a:lnTo>
                  <a:lnTo>
                    <a:pt x="156" y="380"/>
                  </a:lnTo>
                  <a:lnTo>
                    <a:pt x="157" y="375"/>
                  </a:lnTo>
                  <a:lnTo>
                    <a:pt x="161" y="371"/>
                  </a:lnTo>
                  <a:lnTo>
                    <a:pt x="165" y="365"/>
                  </a:lnTo>
                  <a:lnTo>
                    <a:pt x="173" y="363"/>
                  </a:lnTo>
                  <a:lnTo>
                    <a:pt x="176" y="361"/>
                  </a:lnTo>
                  <a:lnTo>
                    <a:pt x="182" y="363"/>
                  </a:lnTo>
                  <a:lnTo>
                    <a:pt x="186" y="363"/>
                  </a:lnTo>
                  <a:lnTo>
                    <a:pt x="190" y="365"/>
                  </a:lnTo>
                  <a:lnTo>
                    <a:pt x="195" y="367"/>
                  </a:lnTo>
                  <a:lnTo>
                    <a:pt x="203" y="369"/>
                  </a:lnTo>
                  <a:lnTo>
                    <a:pt x="207" y="371"/>
                  </a:lnTo>
                  <a:lnTo>
                    <a:pt x="213" y="373"/>
                  </a:lnTo>
                  <a:lnTo>
                    <a:pt x="216" y="373"/>
                  </a:lnTo>
                  <a:lnTo>
                    <a:pt x="218" y="375"/>
                  </a:lnTo>
                  <a:lnTo>
                    <a:pt x="232" y="363"/>
                  </a:lnTo>
                  <a:lnTo>
                    <a:pt x="230" y="361"/>
                  </a:lnTo>
                  <a:lnTo>
                    <a:pt x="226" y="360"/>
                  </a:lnTo>
                  <a:lnTo>
                    <a:pt x="220" y="356"/>
                  </a:lnTo>
                  <a:lnTo>
                    <a:pt x="214" y="352"/>
                  </a:lnTo>
                  <a:lnTo>
                    <a:pt x="209" y="348"/>
                  </a:lnTo>
                  <a:lnTo>
                    <a:pt x="205" y="342"/>
                  </a:lnTo>
                  <a:lnTo>
                    <a:pt x="201" y="337"/>
                  </a:lnTo>
                  <a:lnTo>
                    <a:pt x="203" y="331"/>
                  </a:lnTo>
                  <a:lnTo>
                    <a:pt x="205" y="325"/>
                  </a:lnTo>
                  <a:lnTo>
                    <a:pt x="209" y="320"/>
                  </a:lnTo>
                  <a:lnTo>
                    <a:pt x="216" y="316"/>
                  </a:lnTo>
                  <a:lnTo>
                    <a:pt x="222" y="316"/>
                  </a:lnTo>
                  <a:lnTo>
                    <a:pt x="230" y="312"/>
                  </a:lnTo>
                  <a:lnTo>
                    <a:pt x="237" y="312"/>
                  </a:lnTo>
                  <a:lnTo>
                    <a:pt x="241" y="312"/>
                  </a:lnTo>
                  <a:lnTo>
                    <a:pt x="247" y="314"/>
                  </a:lnTo>
                  <a:lnTo>
                    <a:pt x="251" y="316"/>
                  </a:lnTo>
                  <a:lnTo>
                    <a:pt x="254" y="318"/>
                  </a:lnTo>
                  <a:lnTo>
                    <a:pt x="260" y="320"/>
                  </a:lnTo>
                  <a:lnTo>
                    <a:pt x="268" y="325"/>
                  </a:lnTo>
                  <a:lnTo>
                    <a:pt x="275" y="329"/>
                  </a:lnTo>
                  <a:lnTo>
                    <a:pt x="283" y="335"/>
                  </a:lnTo>
                  <a:lnTo>
                    <a:pt x="289" y="339"/>
                  </a:lnTo>
                  <a:lnTo>
                    <a:pt x="294" y="342"/>
                  </a:lnTo>
                  <a:lnTo>
                    <a:pt x="296" y="346"/>
                  </a:lnTo>
                  <a:lnTo>
                    <a:pt x="298" y="346"/>
                  </a:lnTo>
                  <a:lnTo>
                    <a:pt x="347" y="316"/>
                  </a:lnTo>
                  <a:lnTo>
                    <a:pt x="347" y="314"/>
                  </a:lnTo>
                  <a:lnTo>
                    <a:pt x="344" y="314"/>
                  </a:lnTo>
                  <a:lnTo>
                    <a:pt x="342" y="312"/>
                  </a:lnTo>
                  <a:lnTo>
                    <a:pt x="338" y="310"/>
                  </a:lnTo>
                  <a:lnTo>
                    <a:pt x="332" y="308"/>
                  </a:lnTo>
                  <a:lnTo>
                    <a:pt x="327" y="304"/>
                  </a:lnTo>
                  <a:lnTo>
                    <a:pt x="321" y="303"/>
                  </a:lnTo>
                  <a:lnTo>
                    <a:pt x="315" y="301"/>
                  </a:lnTo>
                  <a:lnTo>
                    <a:pt x="308" y="297"/>
                  </a:lnTo>
                  <a:lnTo>
                    <a:pt x="302" y="293"/>
                  </a:lnTo>
                  <a:lnTo>
                    <a:pt x="296" y="289"/>
                  </a:lnTo>
                  <a:lnTo>
                    <a:pt x="292" y="287"/>
                  </a:lnTo>
                  <a:lnTo>
                    <a:pt x="287" y="282"/>
                  </a:lnTo>
                  <a:lnTo>
                    <a:pt x="285" y="280"/>
                  </a:lnTo>
                  <a:lnTo>
                    <a:pt x="287" y="276"/>
                  </a:lnTo>
                  <a:lnTo>
                    <a:pt x="290" y="274"/>
                  </a:lnTo>
                  <a:lnTo>
                    <a:pt x="294" y="274"/>
                  </a:lnTo>
                  <a:lnTo>
                    <a:pt x="300" y="274"/>
                  </a:lnTo>
                  <a:lnTo>
                    <a:pt x="304" y="274"/>
                  </a:lnTo>
                  <a:lnTo>
                    <a:pt x="309" y="276"/>
                  </a:lnTo>
                  <a:lnTo>
                    <a:pt x="315" y="278"/>
                  </a:lnTo>
                  <a:lnTo>
                    <a:pt x="321" y="280"/>
                  </a:lnTo>
                  <a:lnTo>
                    <a:pt x="323" y="278"/>
                  </a:lnTo>
                  <a:lnTo>
                    <a:pt x="328" y="278"/>
                  </a:lnTo>
                  <a:lnTo>
                    <a:pt x="332" y="276"/>
                  </a:lnTo>
                  <a:lnTo>
                    <a:pt x="338" y="276"/>
                  </a:lnTo>
                  <a:lnTo>
                    <a:pt x="344" y="274"/>
                  </a:lnTo>
                  <a:lnTo>
                    <a:pt x="351" y="270"/>
                  </a:lnTo>
                  <a:lnTo>
                    <a:pt x="359" y="268"/>
                  </a:lnTo>
                  <a:lnTo>
                    <a:pt x="368" y="268"/>
                  </a:lnTo>
                  <a:lnTo>
                    <a:pt x="374" y="265"/>
                  </a:lnTo>
                  <a:lnTo>
                    <a:pt x="382" y="263"/>
                  </a:lnTo>
                  <a:lnTo>
                    <a:pt x="387" y="261"/>
                  </a:lnTo>
                  <a:lnTo>
                    <a:pt x="395" y="259"/>
                  </a:lnTo>
                  <a:lnTo>
                    <a:pt x="399" y="257"/>
                  </a:lnTo>
                  <a:lnTo>
                    <a:pt x="403" y="257"/>
                  </a:lnTo>
                  <a:lnTo>
                    <a:pt x="404" y="255"/>
                  </a:lnTo>
                  <a:lnTo>
                    <a:pt x="406" y="255"/>
                  </a:lnTo>
                  <a:lnTo>
                    <a:pt x="401" y="206"/>
                  </a:lnTo>
                  <a:lnTo>
                    <a:pt x="399" y="206"/>
                  </a:lnTo>
                  <a:lnTo>
                    <a:pt x="395" y="206"/>
                  </a:lnTo>
                  <a:lnTo>
                    <a:pt x="389" y="206"/>
                  </a:lnTo>
                  <a:lnTo>
                    <a:pt x="384" y="204"/>
                  </a:lnTo>
                  <a:lnTo>
                    <a:pt x="378" y="204"/>
                  </a:lnTo>
                  <a:lnTo>
                    <a:pt x="370" y="204"/>
                  </a:lnTo>
                  <a:lnTo>
                    <a:pt x="365" y="204"/>
                  </a:lnTo>
                  <a:lnTo>
                    <a:pt x="357" y="202"/>
                  </a:lnTo>
                  <a:lnTo>
                    <a:pt x="351" y="200"/>
                  </a:lnTo>
                  <a:lnTo>
                    <a:pt x="344" y="200"/>
                  </a:lnTo>
                  <a:lnTo>
                    <a:pt x="338" y="198"/>
                  </a:lnTo>
                  <a:lnTo>
                    <a:pt x="330" y="196"/>
                  </a:lnTo>
                  <a:lnTo>
                    <a:pt x="327" y="194"/>
                  </a:lnTo>
                  <a:lnTo>
                    <a:pt x="323" y="192"/>
                  </a:lnTo>
                  <a:lnTo>
                    <a:pt x="321" y="190"/>
                  </a:lnTo>
                  <a:lnTo>
                    <a:pt x="317" y="185"/>
                  </a:lnTo>
                  <a:lnTo>
                    <a:pt x="315" y="181"/>
                  </a:lnTo>
                  <a:lnTo>
                    <a:pt x="315" y="177"/>
                  </a:lnTo>
                  <a:lnTo>
                    <a:pt x="317" y="175"/>
                  </a:lnTo>
                  <a:lnTo>
                    <a:pt x="321" y="173"/>
                  </a:lnTo>
                  <a:lnTo>
                    <a:pt x="325" y="173"/>
                  </a:lnTo>
                  <a:lnTo>
                    <a:pt x="327" y="173"/>
                  </a:lnTo>
                  <a:lnTo>
                    <a:pt x="330" y="173"/>
                  </a:lnTo>
                  <a:lnTo>
                    <a:pt x="334" y="173"/>
                  </a:lnTo>
                  <a:lnTo>
                    <a:pt x="342" y="175"/>
                  </a:lnTo>
                  <a:lnTo>
                    <a:pt x="347" y="177"/>
                  </a:lnTo>
                  <a:lnTo>
                    <a:pt x="355" y="179"/>
                  </a:lnTo>
                  <a:lnTo>
                    <a:pt x="361" y="181"/>
                  </a:lnTo>
                  <a:lnTo>
                    <a:pt x="366" y="183"/>
                  </a:lnTo>
                  <a:lnTo>
                    <a:pt x="370" y="183"/>
                  </a:lnTo>
                  <a:lnTo>
                    <a:pt x="372" y="185"/>
                  </a:lnTo>
                  <a:lnTo>
                    <a:pt x="342" y="107"/>
                  </a:lnTo>
                  <a:lnTo>
                    <a:pt x="340" y="107"/>
                  </a:lnTo>
                  <a:lnTo>
                    <a:pt x="336" y="111"/>
                  </a:lnTo>
                  <a:lnTo>
                    <a:pt x="330" y="114"/>
                  </a:lnTo>
                  <a:lnTo>
                    <a:pt x="323" y="118"/>
                  </a:lnTo>
                  <a:lnTo>
                    <a:pt x="319" y="120"/>
                  </a:lnTo>
                  <a:lnTo>
                    <a:pt x="315" y="122"/>
                  </a:lnTo>
                  <a:lnTo>
                    <a:pt x="311" y="124"/>
                  </a:lnTo>
                  <a:lnTo>
                    <a:pt x="308" y="126"/>
                  </a:lnTo>
                  <a:lnTo>
                    <a:pt x="298" y="128"/>
                  </a:lnTo>
                  <a:lnTo>
                    <a:pt x="292" y="130"/>
                  </a:lnTo>
                  <a:lnTo>
                    <a:pt x="287" y="126"/>
                  </a:lnTo>
                  <a:lnTo>
                    <a:pt x="281" y="122"/>
                  </a:lnTo>
                  <a:lnTo>
                    <a:pt x="275" y="118"/>
                  </a:lnTo>
                  <a:lnTo>
                    <a:pt x="271" y="116"/>
                  </a:lnTo>
                  <a:lnTo>
                    <a:pt x="268" y="111"/>
                  </a:lnTo>
                  <a:lnTo>
                    <a:pt x="266" y="107"/>
                  </a:lnTo>
                  <a:lnTo>
                    <a:pt x="266" y="103"/>
                  </a:lnTo>
                  <a:lnTo>
                    <a:pt x="270" y="101"/>
                  </a:lnTo>
                  <a:lnTo>
                    <a:pt x="271" y="99"/>
                  </a:lnTo>
                  <a:lnTo>
                    <a:pt x="275" y="99"/>
                  </a:lnTo>
                  <a:lnTo>
                    <a:pt x="279" y="97"/>
                  </a:lnTo>
                  <a:lnTo>
                    <a:pt x="287" y="95"/>
                  </a:lnTo>
                  <a:lnTo>
                    <a:pt x="290" y="95"/>
                  </a:lnTo>
                  <a:lnTo>
                    <a:pt x="298" y="94"/>
                  </a:lnTo>
                  <a:lnTo>
                    <a:pt x="304" y="94"/>
                  </a:lnTo>
                  <a:lnTo>
                    <a:pt x="311" y="94"/>
                  </a:lnTo>
                  <a:lnTo>
                    <a:pt x="317" y="92"/>
                  </a:lnTo>
                  <a:lnTo>
                    <a:pt x="325" y="92"/>
                  </a:lnTo>
                  <a:lnTo>
                    <a:pt x="330" y="92"/>
                  </a:lnTo>
                  <a:lnTo>
                    <a:pt x="336" y="92"/>
                  </a:lnTo>
                  <a:lnTo>
                    <a:pt x="340" y="92"/>
                  </a:lnTo>
                  <a:lnTo>
                    <a:pt x="344" y="92"/>
                  </a:lnTo>
                  <a:lnTo>
                    <a:pt x="346" y="92"/>
                  </a:lnTo>
                  <a:lnTo>
                    <a:pt x="347" y="92"/>
                  </a:lnTo>
                  <a:lnTo>
                    <a:pt x="328" y="44"/>
                  </a:lnTo>
                  <a:lnTo>
                    <a:pt x="325" y="44"/>
                  </a:lnTo>
                  <a:lnTo>
                    <a:pt x="319" y="44"/>
                  </a:lnTo>
                  <a:lnTo>
                    <a:pt x="311" y="44"/>
                  </a:lnTo>
                  <a:lnTo>
                    <a:pt x="308" y="44"/>
                  </a:lnTo>
                  <a:lnTo>
                    <a:pt x="304" y="46"/>
                  </a:lnTo>
                  <a:lnTo>
                    <a:pt x="298" y="46"/>
                  </a:lnTo>
                  <a:lnTo>
                    <a:pt x="294" y="46"/>
                  </a:lnTo>
                  <a:lnTo>
                    <a:pt x="290" y="46"/>
                  </a:lnTo>
                  <a:lnTo>
                    <a:pt x="285" y="48"/>
                  </a:lnTo>
                  <a:lnTo>
                    <a:pt x="279" y="48"/>
                  </a:lnTo>
                  <a:lnTo>
                    <a:pt x="275" y="48"/>
                  </a:lnTo>
                  <a:lnTo>
                    <a:pt x="270" y="48"/>
                  </a:lnTo>
                  <a:lnTo>
                    <a:pt x="264" y="48"/>
                  </a:lnTo>
                  <a:lnTo>
                    <a:pt x="260" y="48"/>
                  </a:lnTo>
                  <a:lnTo>
                    <a:pt x="254" y="48"/>
                  </a:lnTo>
                  <a:lnTo>
                    <a:pt x="251" y="48"/>
                  </a:lnTo>
                  <a:lnTo>
                    <a:pt x="245" y="48"/>
                  </a:lnTo>
                  <a:lnTo>
                    <a:pt x="241" y="48"/>
                  </a:lnTo>
                  <a:lnTo>
                    <a:pt x="237" y="48"/>
                  </a:lnTo>
                  <a:lnTo>
                    <a:pt x="230" y="48"/>
                  </a:lnTo>
                  <a:lnTo>
                    <a:pt x="224" y="46"/>
                  </a:lnTo>
                  <a:lnTo>
                    <a:pt x="220" y="44"/>
                  </a:lnTo>
                  <a:lnTo>
                    <a:pt x="218" y="40"/>
                  </a:lnTo>
                  <a:lnTo>
                    <a:pt x="216" y="35"/>
                  </a:lnTo>
                  <a:lnTo>
                    <a:pt x="216" y="27"/>
                  </a:lnTo>
                  <a:lnTo>
                    <a:pt x="218" y="19"/>
                  </a:lnTo>
                  <a:lnTo>
                    <a:pt x="220" y="14"/>
                  </a:lnTo>
                  <a:lnTo>
                    <a:pt x="222" y="6"/>
                  </a:lnTo>
                  <a:lnTo>
                    <a:pt x="224" y="4"/>
                  </a:lnTo>
                  <a:lnTo>
                    <a:pt x="226" y="0"/>
                  </a:lnTo>
                  <a:lnTo>
                    <a:pt x="197" y="12"/>
                  </a:lnTo>
                  <a:close/>
                </a:path>
              </a:pathLst>
            </a:custGeom>
            <a:solidFill>
              <a:srgbClr val="000000"/>
            </a:solidFill>
            <a:ln w="9525">
              <a:noFill/>
              <a:round/>
              <a:headEnd/>
              <a:tailEnd/>
            </a:ln>
          </p:spPr>
          <p:txBody>
            <a:bodyPr/>
            <a:lstStyle/>
            <a:p>
              <a:endParaRPr lang="fr-FR">
                <a:latin typeface="Calibri" pitchFamily="34" charset="0"/>
              </a:endParaRPr>
            </a:p>
          </p:txBody>
        </p:sp>
        <p:sp>
          <p:nvSpPr>
            <p:cNvPr id="17469" name="Freeform 54"/>
            <p:cNvSpPr>
              <a:spLocks/>
            </p:cNvSpPr>
            <p:nvPr/>
          </p:nvSpPr>
          <p:spPr bwMode="auto">
            <a:xfrm>
              <a:off x="3886193" y="2244711"/>
              <a:ext cx="266700" cy="228600"/>
            </a:xfrm>
            <a:custGeom>
              <a:avLst/>
              <a:gdLst>
                <a:gd name="T0" fmla="*/ 84 w 337"/>
                <a:gd name="T1" fmla="*/ 21 h 288"/>
                <a:gd name="T2" fmla="*/ 80 w 337"/>
                <a:gd name="T3" fmla="*/ 43 h 288"/>
                <a:gd name="T4" fmla="*/ 78 w 337"/>
                <a:gd name="T5" fmla="*/ 59 h 288"/>
                <a:gd name="T6" fmla="*/ 73 w 337"/>
                <a:gd name="T7" fmla="*/ 76 h 288"/>
                <a:gd name="T8" fmla="*/ 61 w 337"/>
                <a:gd name="T9" fmla="*/ 97 h 288"/>
                <a:gd name="T10" fmla="*/ 44 w 337"/>
                <a:gd name="T11" fmla="*/ 116 h 288"/>
                <a:gd name="T12" fmla="*/ 65 w 337"/>
                <a:gd name="T13" fmla="*/ 116 h 288"/>
                <a:gd name="T14" fmla="*/ 86 w 337"/>
                <a:gd name="T15" fmla="*/ 121 h 288"/>
                <a:gd name="T16" fmla="*/ 107 w 337"/>
                <a:gd name="T17" fmla="*/ 131 h 288"/>
                <a:gd name="T18" fmla="*/ 111 w 337"/>
                <a:gd name="T19" fmla="*/ 154 h 288"/>
                <a:gd name="T20" fmla="*/ 103 w 337"/>
                <a:gd name="T21" fmla="*/ 173 h 288"/>
                <a:gd name="T22" fmla="*/ 95 w 337"/>
                <a:gd name="T23" fmla="*/ 180 h 288"/>
                <a:gd name="T24" fmla="*/ 114 w 337"/>
                <a:gd name="T25" fmla="*/ 180 h 288"/>
                <a:gd name="T26" fmla="*/ 133 w 337"/>
                <a:gd name="T27" fmla="*/ 180 h 288"/>
                <a:gd name="T28" fmla="*/ 150 w 337"/>
                <a:gd name="T29" fmla="*/ 182 h 288"/>
                <a:gd name="T30" fmla="*/ 168 w 337"/>
                <a:gd name="T31" fmla="*/ 184 h 288"/>
                <a:gd name="T32" fmla="*/ 192 w 337"/>
                <a:gd name="T33" fmla="*/ 190 h 288"/>
                <a:gd name="T34" fmla="*/ 204 w 337"/>
                <a:gd name="T35" fmla="*/ 203 h 288"/>
                <a:gd name="T36" fmla="*/ 206 w 337"/>
                <a:gd name="T37" fmla="*/ 222 h 288"/>
                <a:gd name="T38" fmla="*/ 204 w 337"/>
                <a:gd name="T39" fmla="*/ 241 h 288"/>
                <a:gd name="T40" fmla="*/ 202 w 337"/>
                <a:gd name="T41" fmla="*/ 250 h 288"/>
                <a:gd name="T42" fmla="*/ 215 w 337"/>
                <a:gd name="T43" fmla="*/ 241 h 288"/>
                <a:gd name="T44" fmla="*/ 234 w 337"/>
                <a:gd name="T45" fmla="*/ 230 h 288"/>
                <a:gd name="T46" fmla="*/ 251 w 337"/>
                <a:gd name="T47" fmla="*/ 222 h 288"/>
                <a:gd name="T48" fmla="*/ 270 w 337"/>
                <a:gd name="T49" fmla="*/ 214 h 288"/>
                <a:gd name="T50" fmla="*/ 291 w 337"/>
                <a:gd name="T51" fmla="*/ 211 h 288"/>
                <a:gd name="T52" fmla="*/ 314 w 337"/>
                <a:gd name="T53" fmla="*/ 211 h 288"/>
                <a:gd name="T54" fmla="*/ 327 w 337"/>
                <a:gd name="T55" fmla="*/ 237 h 288"/>
                <a:gd name="T56" fmla="*/ 306 w 337"/>
                <a:gd name="T57" fmla="*/ 235 h 288"/>
                <a:gd name="T58" fmla="*/ 282 w 337"/>
                <a:gd name="T59" fmla="*/ 235 h 288"/>
                <a:gd name="T60" fmla="*/ 259 w 337"/>
                <a:gd name="T61" fmla="*/ 241 h 288"/>
                <a:gd name="T62" fmla="*/ 236 w 337"/>
                <a:gd name="T63" fmla="*/ 252 h 288"/>
                <a:gd name="T64" fmla="*/ 215 w 337"/>
                <a:gd name="T65" fmla="*/ 268 h 288"/>
                <a:gd name="T66" fmla="*/ 198 w 337"/>
                <a:gd name="T67" fmla="*/ 283 h 288"/>
                <a:gd name="T68" fmla="*/ 166 w 337"/>
                <a:gd name="T69" fmla="*/ 279 h 288"/>
                <a:gd name="T70" fmla="*/ 171 w 337"/>
                <a:gd name="T71" fmla="*/ 266 h 288"/>
                <a:gd name="T72" fmla="*/ 181 w 337"/>
                <a:gd name="T73" fmla="*/ 243 h 288"/>
                <a:gd name="T74" fmla="*/ 187 w 337"/>
                <a:gd name="T75" fmla="*/ 220 h 288"/>
                <a:gd name="T76" fmla="*/ 181 w 337"/>
                <a:gd name="T77" fmla="*/ 207 h 288"/>
                <a:gd name="T78" fmla="*/ 158 w 337"/>
                <a:gd name="T79" fmla="*/ 203 h 288"/>
                <a:gd name="T80" fmla="*/ 141 w 337"/>
                <a:gd name="T81" fmla="*/ 205 h 288"/>
                <a:gd name="T82" fmla="*/ 122 w 337"/>
                <a:gd name="T83" fmla="*/ 207 h 288"/>
                <a:gd name="T84" fmla="*/ 103 w 337"/>
                <a:gd name="T85" fmla="*/ 211 h 288"/>
                <a:gd name="T86" fmla="*/ 86 w 337"/>
                <a:gd name="T87" fmla="*/ 214 h 288"/>
                <a:gd name="T88" fmla="*/ 57 w 337"/>
                <a:gd name="T89" fmla="*/ 192 h 288"/>
                <a:gd name="T90" fmla="*/ 71 w 337"/>
                <a:gd name="T91" fmla="*/ 184 h 288"/>
                <a:gd name="T92" fmla="*/ 93 w 337"/>
                <a:gd name="T93" fmla="*/ 163 h 288"/>
                <a:gd name="T94" fmla="*/ 95 w 337"/>
                <a:gd name="T95" fmla="*/ 148 h 288"/>
                <a:gd name="T96" fmla="*/ 78 w 337"/>
                <a:gd name="T97" fmla="*/ 138 h 288"/>
                <a:gd name="T98" fmla="*/ 52 w 337"/>
                <a:gd name="T99" fmla="*/ 140 h 288"/>
                <a:gd name="T100" fmla="*/ 29 w 337"/>
                <a:gd name="T101" fmla="*/ 144 h 288"/>
                <a:gd name="T102" fmla="*/ 19 w 337"/>
                <a:gd name="T103" fmla="*/ 148 h 288"/>
                <a:gd name="T104" fmla="*/ 6 w 337"/>
                <a:gd name="T105" fmla="*/ 112 h 288"/>
                <a:gd name="T106" fmla="*/ 23 w 337"/>
                <a:gd name="T107" fmla="*/ 98 h 288"/>
                <a:gd name="T108" fmla="*/ 46 w 337"/>
                <a:gd name="T109" fmla="*/ 79 h 288"/>
                <a:gd name="T110" fmla="*/ 63 w 337"/>
                <a:gd name="T111" fmla="*/ 60 h 288"/>
                <a:gd name="T112" fmla="*/ 67 w 337"/>
                <a:gd name="T113" fmla="*/ 41 h 288"/>
                <a:gd name="T114" fmla="*/ 67 w 337"/>
                <a:gd name="T115" fmla="*/ 22 h 288"/>
                <a:gd name="T116" fmla="*/ 67 w 337"/>
                <a:gd name="T117" fmla="*/ 7 h 288"/>
                <a:gd name="T118" fmla="*/ 84 w 337"/>
                <a:gd name="T119" fmla="*/ 15 h 28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37"/>
                <a:gd name="T181" fmla="*/ 0 h 288"/>
                <a:gd name="T182" fmla="*/ 337 w 337"/>
                <a:gd name="T183" fmla="*/ 288 h 28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37" h="288">
                  <a:moveTo>
                    <a:pt x="84" y="15"/>
                  </a:moveTo>
                  <a:lnTo>
                    <a:pt x="84" y="15"/>
                  </a:lnTo>
                  <a:lnTo>
                    <a:pt x="84" y="17"/>
                  </a:lnTo>
                  <a:lnTo>
                    <a:pt x="84" y="21"/>
                  </a:lnTo>
                  <a:lnTo>
                    <a:pt x="84" y="26"/>
                  </a:lnTo>
                  <a:lnTo>
                    <a:pt x="82" y="32"/>
                  </a:lnTo>
                  <a:lnTo>
                    <a:pt x="82" y="40"/>
                  </a:lnTo>
                  <a:lnTo>
                    <a:pt x="80" y="43"/>
                  </a:lnTo>
                  <a:lnTo>
                    <a:pt x="80" y="47"/>
                  </a:lnTo>
                  <a:lnTo>
                    <a:pt x="80" y="51"/>
                  </a:lnTo>
                  <a:lnTo>
                    <a:pt x="80" y="55"/>
                  </a:lnTo>
                  <a:lnTo>
                    <a:pt x="78" y="59"/>
                  </a:lnTo>
                  <a:lnTo>
                    <a:pt x="76" y="64"/>
                  </a:lnTo>
                  <a:lnTo>
                    <a:pt x="74" y="68"/>
                  </a:lnTo>
                  <a:lnTo>
                    <a:pt x="74" y="72"/>
                  </a:lnTo>
                  <a:lnTo>
                    <a:pt x="73" y="76"/>
                  </a:lnTo>
                  <a:lnTo>
                    <a:pt x="71" y="79"/>
                  </a:lnTo>
                  <a:lnTo>
                    <a:pt x="69" y="85"/>
                  </a:lnTo>
                  <a:lnTo>
                    <a:pt x="67" y="89"/>
                  </a:lnTo>
                  <a:lnTo>
                    <a:pt x="61" y="97"/>
                  </a:lnTo>
                  <a:lnTo>
                    <a:pt x="55" y="104"/>
                  </a:lnTo>
                  <a:lnTo>
                    <a:pt x="50" y="110"/>
                  </a:lnTo>
                  <a:lnTo>
                    <a:pt x="42" y="116"/>
                  </a:lnTo>
                  <a:lnTo>
                    <a:pt x="44" y="116"/>
                  </a:lnTo>
                  <a:lnTo>
                    <a:pt x="50" y="116"/>
                  </a:lnTo>
                  <a:lnTo>
                    <a:pt x="54" y="116"/>
                  </a:lnTo>
                  <a:lnTo>
                    <a:pt x="59" y="116"/>
                  </a:lnTo>
                  <a:lnTo>
                    <a:pt x="65" y="116"/>
                  </a:lnTo>
                  <a:lnTo>
                    <a:pt x="71" y="117"/>
                  </a:lnTo>
                  <a:lnTo>
                    <a:pt x="76" y="117"/>
                  </a:lnTo>
                  <a:lnTo>
                    <a:pt x="82" y="119"/>
                  </a:lnTo>
                  <a:lnTo>
                    <a:pt x="86" y="121"/>
                  </a:lnTo>
                  <a:lnTo>
                    <a:pt x="93" y="123"/>
                  </a:lnTo>
                  <a:lnTo>
                    <a:pt x="97" y="125"/>
                  </a:lnTo>
                  <a:lnTo>
                    <a:pt x="103" y="129"/>
                  </a:lnTo>
                  <a:lnTo>
                    <a:pt x="107" y="131"/>
                  </a:lnTo>
                  <a:lnTo>
                    <a:pt x="111" y="136"/>
                  </a:lnTo>
                  <a:lnTo>
                    <a:pt x="112" y="142"/>
                  </a:lnTo>
                  <a:lnTo>
                    <a:pt x="112" y="150"/>
                  </a:lnTo>
                  <a:lnTo>
                    <a:pt x="111" y="154"/>
                  </a:lnTo>
                  <a:lnTo>
                    <a:pt x="111" y="159"/>
                  </a:lnTo>
                  <a:lnTo>
                    <a:pt x="109" y="163"/>
                  </a:lnTo>
                  <a:lnTo>
                    <a:pt x="107" y="167"/>
                  </a:lnTo>
                  <a:lnTo>
                    <a:pt x="103" y="173"/>
                  </a:lnTo>
                  <a:lnTo>
                    <a:pt x="99" y="176"/>
                  </a:lnTo>
                  <a:lnTo>
                    <a:pt x="97" y="180"/>
                  </a:lnTo>
                  <a:lnTo>
                    <a:pt x="95" y="182"/>
                  </a:lnTo>
                  <a:lnTo>
                    <a:pt x="95" y="180"/>
                  </a:lnTo>
                  <a:lnTo>
                    <a:pt x="99" y="180"/>
                  </a:lnTo>
                  <a:lnTo>
                    <a:pt x="103" y="180"/>
                  </a:lnTo>
                  <a:lnTo>
                    <a:pt x="107" y="180"/>
                  </a:lnTo>
                  <a:lnTo>
                    <a:pt x="114" y="180"/>
                  </a:lnTo>
                  <a:lnTo>
                    <a:pt x="120" y="180"/>
                  </a:lnTo>
                  <a:lnTo>
                    <a:pt x="124" y="180"/>
                  </a:lnTo>
                  <a:lnTo>
                    <a:pt x="130" y="180"/>
                  </a:lnTo>
                  <a:lnTo>
                    <a:pt x="133" y="180"/>
                  </a:lnTo>
                  <a:lnTo>
                    <a:pt x="137" y="182"/>
                  </a:lnTo>
                  <a:lnTo>
                    <a:pt x="141" y="182"/>
                  </a:lnTo>
                  <a:lnTo>
                    <a:pt x="147" y="182"/>
                  </a:lnTo>
                  <a:lnTo>
                    <a:pt x="150" y="182"/>
                  </a:lnTo>
                  <a:lnTo>
                    <a:pt x="154" y="182"/>
                  </a:lnTo>
                  <a:lnTo>
                    <a:pt x="158" y="182"/>
                  </a:lnTo>
                  <a:lnTo>
                    <a:pt x="162" y="182"/>
                  </a:lnTo>
                  <a:lnTo>
                    <a:pt x="168" y="184"/>
                  </a:lnTo>
                  <a:lnTo>
                    <a:pt x="171" y="184"/>
                  </a:lnTo>
                  <a:lnTo>
                    <a:pt x="179" y="186"/>
                  </a:lnTo>
                  <a:lnTo>
                    <a:pt x="187" y="188"/>
                  </a:lnTo>
                  <a:lnTo>
                    <a:pt x="192" y="190"/>
                  </a:lnTo>
                  <a:lnTo>
                    <a:pt x="198" y="193"/>
                  </a:lnTo>
                  <a:lnTo>
                    <a:pt x="200" y="195"/>
                  </a:lnTo>
                  <a:lnTo>
                    <a:pt x="202" y="199"/>
                  </a:lnTo>
                  <a:lnTo>
                    <a:pt x="204" y="203"/>
                  </a:lnTo>
                  <a:lnTo>
                    <a:pt x="206" y="209"/>
                  </a:lnTo>
                  <a:lnTo>
                    <a:pt x="206" y="212"/>
                  </a:lnTo>
                  <a:lnTo>
                    <a:pt x="206" y="218"/>
                  </a:lnTo>
                  <a:lnTo>
                    <a:pt x="206" y="222"/>
                  </a:lnTo>
                  <a:lnTo>
                    <a:pt x="206" y="228"/>
                  </a:lnTo>
                  <a:lnTo>
                    <a:pt x="206" y="231"/>
                  </a:lnTo>
                  <a:lnTo>
                    <a:pt x="204" y="237"/>
                  </a:lnTo>
                  <a:lnTo>
                    <a:pt x="204" y="241"/>
                  </a:lnTo>
                  <a:lnTo>
                    <a:pt x="202" y="245"/>
                  </a:lnTo>
                  <a:lnTo>
                    <a:pt x="202" y="250"/>
                  </a:lnTo>
                  <a:lnTo>
                    <a:pt x="202" y="252"/>
                  </a:lnTo>
                  <a:lnTo>
                    <a:pt x="202" y="250"/>
                  </a:lnTo>
                  <a:lnTo>
                    <a:pt x="204" y="250"/>
                  </a:lnTo>
                  <a:lnTo>
                    <a:pt x="206" y="247"/>
                  </a:lnTo>
                  <a:lnTo>
                    <a:pt x="211" y="245"/>
                  </a:lnTo>
                  <a:lnTo>
                    <a:pt x="215" y="241"/>
                  </a:lnTo>
                  <a:lnTo>
                    <a:pt x="223" y="237"/>
                  </a:lnTo>
                  <a:lnTo>
                    <a:pt x="225" y="233"/>
                  </a:lnTo>
                  <a:lnTo>
                    <a:pt x="230" y="231"/>
                  </a:lnTo>
                  <a:lnTo>
                    <a:pt x="234" y="230"/>
                  </a:lnTo>
                  <a:lnTo>
                    <a:pt x="238" y="228"/>
                  </a:lnTo>
                  <a:lnTo>
                    <a:pt x="242" y="226"/>
                  </a:lnTo>
                  <a:lnTo>
                    <a:pt x="247" y="224"/>
                  </a:lnTo>
                  <a:lnTo>
                    <a:pt x="251" y="222"/>
                  </a:lnTo>
                  <a:lnTo>
                    <a:pt x="257" y="220"/>
                  </a:lnTo>
                  <a:lnTo>
                    <a:pt x="261" y="216"/>
                  </a:lnTo>
                  <a:lnTo>
                    <a:pt x="265" y="214"/>
                  </a:lnTo>
                  <a:lnTo>
                    <a:pt x="270" y="214"/>
                  </a:lnTo>
                  <a:lnTo>
                    <a:pt x="276" y="212"/>
                  </a:lnTo>
                  <a:lnTo>
                    <a:pt x="282" y="211"/>
                  </a:lnTo>
                  <a:lnTo>
                    <a:pt x="285" y="211"/>
                  </a:lnTo>
                  <a:lnTo>
                    <a:pt x="291" y="211"/>
                  </a:lnTo>
                  <a:lnTo>
                    <a:pt x="297" y="211"/>
                  </a:lnTo>
                  <a:lnTo>
                    <a:pt x="303" y="209"/>
                  </a:lnTo>
                  <a:lnTo>
                    <a:pt x="308" y="209"/>
                  </a:lnTo>
                  <a:lnTo>
                    <a:pt x="314" y="211"/>
                  </a:lnTo>
                  <a:lnTo>
                    <a:pt x="320" y="211"/>
                  </a:lnTo>
                  <a:lnTo>
                    <a:pt x="337" y="239"/>
                  </a:lnTo>
                  <a:lnTo>
                    <a:pt x="333" y="237"/>
                  </a:lnTo>
                  <a:lnTo>
                    <a:pt x="327" y="237"/>
                  </a:lnTo>
                  <a:lnTo>
                    <a:pt x="322" y="237"/>
                  </a:lnTo>
                  <a:lnTo>
                    <a:pt x="318" y="235"/>
                  </a:lnTo>
                  <a:lnTo>
                    <a:pt x="312" y="235"/>
                  </a:lnTo>
                  <a:lnTo>
                    <a:pt x="306" y="235"/>
                  </a:lnTo>
                  <a:lnTo>
                    <a:pt x="301" y="235"/>
                  </a:lnTo>
                  <a:lnTo>
                    <a:pt x="295" y="235"/>
                  </a:lnTo>
                  <a:lnTo>
                    <a:pt x="287" y="235"/>
                  </a:lnTo>
                  <a:lnTo>
                    <a:pt x="282" y="235"/>
                  </a:lnTo>
                  <a:lnTo>
                    <a:pt x="276" y="235"/>
                  </a:lnTo>
                  <a:lnTo>
                    <a:pt x="268" y="237"/>
                  </a:lnTo>
                  <a:lnTo>
                    <a:pt x="263" y="239"/>
                  </a:lnTo>
                  <a:lnTo>
                    <a:pt x="259" y="241"/>
                  </a:lnTo>
                  <a:lnTo>
                    <a:pt x="251" y="243"/>
                  </a:lnTo>
                  <a:lnTo>
                    <a:pt x="247" y="245"/>
                  </a:lnTo>
                  <a:lnTo>
                    <a:pt x="242" y="249"/>
                  </a:lnTo>
                  <a:lnTo>
                    <a:pt x="236" y="252"/>
                  </a:lnTo>
                  <a:lnTo>
                    <a:pt x="230" y="254"/>
                  </a:lnTo>
                  <a:lnTo>
                    <a:pt x="225" y="260"/>
                  </a:lnTo>
                  <a:lnTo>
                    <a:pt x="219" y="264"/>
                  </a:lnTo>
                  <a:lnTo>
                    <a:pt x="215" y="268"/>
                  </a:lnTo>
                  <a:lnTo>
                    <a:pt x="209" y="271"/>
                  </a:lnTo>
                  <a:lnTo>
                    <a:pt x="206" y="275"/>
                  </a:lnTo>
                  <a:lnTo>
                    <a:pt x="202" y="277"/>
                  </a:lnTo>
                  <a:lnTo>
                    <a:pt x="198" y="283"/>
                  </a:lnTo>
                  <a:lnTo>
                    <a:pt x="192" y="287"/>
                  </a:lnTo>
                  <a:lnTo>
                    <a:pt x="190" y="288"/>
                  </a:lnTo>
                  <a:lnTo>
                    <a:pt x="166" y="281"/>
                  </a:lnTo>
                  <a:lnTo>
                    <a:pt x="166" y="279"/>
                  </a:lnTo>
                  <a:lnTo>
                    <a:pt x="166" y="277"/>
                  </a:lnTo>
                  <a:lnTo>
                    <a:pt x="168" y="275"/>
                  </a:lnTo>
                  <a:lnTo>
                    <a:pt x="169" y="271"/>
                  </a:lnTo>
                  <a:lnTo>
                    <a:pt x="171" y="266"/>
                  </a:lnTo>
                  <a:lnTo>
                    <a:pt x="173" y="260"/>
                  </a:lnTo>
                  <a:lnTo>
                    <a:pt x="177" y="254"/>
                  </a:lnTo>
                  <a:lnTo>
                    <a:pt x="179" y="249"/>
                  </a:lnTo>
                  <a:lnTo>
                    <a:pt x="181" y="243"/>
                  </a:lnTo>
                  <a:lnTo>
                    <a:pt x="183" y="237"/>
                  </a:lnTo>
                  <a:lnTo>
                    <a:pt x="185" y="230"/>
                  </a:lnTo>
                  <a:lnTo>
                    <a:pt x="187" y="224"/>
                  </a:lnTo>
                  <a:lnTo>
                    <a:pt x="187" y="220"/>
                  </a:lnTo>
                  <a:lnTo>
                    <a:pt x="189" y="214"/>
                  </a:lnTo>
                  <a:lnTo>
                    <a:pt x="187" y="211"/>
                  </a:lnTo>
                  <a:lnTo>
                    <a:pt x="185" y="209"/>
                  </a:lnTo>
                  <a:lnTo>
                    <a:pt x="181" y="207"/>
                  </a:lnTo>
                  <a:lnTo>
                    <a:pt x="177" y="205"/>
                  </a:lnTo>
                  <a:lnTo>
                    <a:pt x="169" y="203"/>
                  </a:lnTo>
                  <a:lnTo>
                    <a:pt x="164" y="203"/>
                  </a:lnTo>
                  <a:lnTo>
                    <a:pt x="158" y="203"/>
                  </a:lnTo>
                  <a:lnTo>
                    <a:pt x="154" y="203"/>
                  </a:lnTo>
                  <a:lnTo>
                    <a:pt x="150" y="203"/>
                  </a:lnTo>
                  <a:lnTo>
                    <a:pt x="145" y="205"/>
                  </a:lnTo>
                  <a:lnTo>
                    <a:pt x="141" y="205"/>
                  </a:lnTo>
                  <a:lnTo>
                    <a:pt x="135" y="205"/>
                  </a:lnTo>
                  <a:lnTo>
                    <a:pt x="131" y="207"/>
                  </a:lnTo>
                  <a:lnTo>
                    <a:pt x="128" y="207"/>
                  </a:lnTo>
                  <a:lnTo>
                    <a:pt x="122" y="207"/>
                  </a:lnTo>
                  <a:lnTo>
                    <a:pt x="116" y="209"/>
                  </a:lnTo>
                  <a:lnTo>
                    <a:pt x="112" y="209"/>
                  </a:lnTo>
                  <a:lnTo>
                    <a:pt x="109" y="211"/>
                  </a:lnTo>
                  <a:lnTo>
                    <a:pt x="103" y="211"/>
                  </a:lnTo>
                  <a:lnTo>
                    <a:pt x="99" y="211"/>
                  </a:lnTo>
                  <a:lnTo>
                    <a:pt x="95" y="212"/>
                  </a:lnTo>
                  <a:lnTo>
                    <a:pt x="93" y="214"/>
                  </a:lnTo>
                  <a:lnTo>
                    <a:pt x="86" y="214"/>
                  </a:lnTo>
                  <a:lnTo>
                    <a:pt x="82" y="216"/>
                  </a:lnTo>
                  <a:lnTo>
                    <a:pt x="78" y="216"/>
                  </a:lnTo>
                  <a:lnTo>
                    <a:pt x="57" y="192"/>
                  </a:lnTo>
                  <a:lnTo>
                    <a:pt x="57" y="190"/>
                  </a:lnTo>
                  <a:lnTo>
                    <a:pt x="63" y="188"/>
                  </a:lnTo>
                  <a:lnTo>
                    <a:pt x="67" y="186"/>
                  </a:lnTo>
                  <a:lnTo>
                    <a:pt x="71" y="184"/>
                  </a:lnTo>
                  <a:lnTo>
                    <a:pt x="74" y="180"/>
                  </a:lnTo>
                  <a:lnTo>
                    <a:pt x="80" y="178"/>
                  </a:lnTo>
                  <a:lnTo>
                    <a:pt x="86" y="171"/>
                  </a:lnTo>
                  <a:lnTo>
                    <a:pt x="93" y="163"/>
                  </a:lnTo>
                  <a:lnTo>
                    <a:pt x="95" y="159"/>
                  </a:lnTo>
                  <a:lnTo>
                    <a:pt x="97" y="155"/>
                  </a:lnTo>
                  <a:lnTo>
                    <a:pt x="95" y="152"/>
                  </a:lnTo>
                  <a:lnTo>
                    <a:pt x="95" y="148"/>
                  </a:lnTo>
                  <a:lnTo>
                    <a:pt x="92" y="142"/>
                  </a:lnTo>
                  <a:lnTo>
                    <a:pt x="88" y="140"/>
                  </a:lnTo>
                  <a:lnTo>
                    <a:pt x="84" y="138"/>
                  </a:lnTo>
                  <a:lnTo>
                    <a:pt x="78" y="138"/>
                  </a:lnTo>
                  <a:lnTo>
                    <a:pt x="73" y="136"/>
                  </a:lnTo>
                  <a:lnTo>
                    <a:pt x="65" y="136"/>
                  </a:lnTo>
                  <a:lnTo>
                    <a:pt x="59" y="138"/>
                  </a:lnTo>
                  <a:lnTo>
                    <a:pt x="52" y="140"/>
                  </a:lnTo>
                  <a:lnTo>
                    <a:pt x="46" y="140"/>
                  </a:lnTo>
                  <a:lnTo>
                    <a:pt x="40" y="140"/>
                  </a:lnTo>
                  <a:lnTo>
                    <a:pt x="33" y="142"/>
                  </a:lnTo>
                  <a:lnTo>
                    <a:pt x="29" y="144"/>
                  </a:lnTo>
                  <a:lnTo>
                    <a:pt x="23" y="144"/>
                  </a:lnTo>
                  <a:lnTo>
                    <a:pt x="21" y="146"/>
                  </a:lnTo>
                  <a:lnTo>
                    <a:pt x="19" y="146"/>
                  </a:lnTo>
                  <a:lnTo>
                    <a:pt x="19" y="148"/>
                  </a:lnTo>
                  <a:lnTo>
                    <a:pt x="0" y="116"/>
                  </a:lnTo>
                  <a:lnTo>
                    <a:pt x="2" y="114"/>
                  </a:lnTo>
                  <a:lnTo>
                    <a:pt x="6" y="112"/>
                  </a:lnTo>
                  <a:lnTo>
                    <a:pt x="10" y="110"/>
                  </a:lnTo>
                  <a:lnTo>
                    <a:pt x="14" y="106"/>
                  </a:lnTo>
                  <a:lnTo>
                    <a:pt x="19" y="102"/>
                  </a:lnTo>
                  <a:lnTo>
                    <a:pt x="23" y="98"/>
                  </a:lnTo>
                  <a:lnTo>
                    <a:pt x="31" y="95"/>
                  </a:lnTo>
                  <a:lnTo>
                    <a:pt x="36" y="89"/>
                  </a:lnTo>
                  <a:lnTo>
                    <a:pt x="40" y="85"/>
                  </a:lnTo>
                  <a:lnTo>
                    <a:pt x="46" y="79"/>
                  </a:lnTo>
                  <a:lnTo>
                    <a:pt x="52" y="76"/>
                  </a:lnTo>
                  <a:lnTo>
                    <a:pt x="55" y="70"/>
                  </a:lnTo>
                  <a:lnTo>
                    <a:pt x="59" y="64"/>
                  </a:lnTo>
                  <a:lnTo>
                    <a:pt x="63" y="60"/>
                  </a:lnTo>
                  <a:lnTo>
                    <a:pt x="65" y="57"/>
                  </a:lnTo>
                  <a:lnTo>
                    <a:pt x="65" y="51"/>
                  </a:lnTo>
                  <a:lnTo>
                    <a:pt x="67" y="47"/>
                  </a:lnTo>
                  <a:lnTo>
                    <a:pt x="67" y="41"/>
                  </a:lnTo>
                  <a:lnTo>
                    <a:pt x="67" y="38"/>
                  </a:lnTo>
                  <a:lnTo>
                    <a:pt x="67" y="32"/>
                  </a:lnTo>
                  <a:lnTo>
                    <a:pt x="67" y="28"/>
                  </a:lnTo>
                  <a:lnTo>
                    <a:pt x="67" y="22"/>
                  </a:lnTo>
                  <a:lnTo>
                    <a:pt x="67" y="19"/>
                  </a:lnTo>
                  <a:lnTo>
                    <a:pt x="67" y="15"/>
                  </a:lnTo>
                  <a:lnTo>
                    <a:pt x="67" y="11"/>
                  </a:lnTo>
                  <a:lnTo>
                    <a:pt x="67" y="7"/>
                  </a:lnTo>
                  <a:lnTo>
                    <a:pt x="67" y="3"/>
                  </a:lnTo>
                  <a:lnTo>
                    <a:pt x="67" y="0"/>
                  </a:lnTo>
                  <a:lnTo>
                    <a:pt x="84" y="15"/>
                  </a:lnTo>
                  <a:close/>
                </a:path>
              </a:pathLst>
            </a:custGeom>
            <a:solidFill>
              <a:srgbClr val="000000"/>
            </a:solidFill>
            <a:ln w="9525">
              <a:noFill/>
              <a:round/>
              <a:headEnd/>
              <a:tailEnd/>
            </a:ln>
          </p:spPr>
          <p:txBody>
            <a:bodyPr/>
            <a:lstStyle/>
            <a:p>
              <a:endParaRPr lang="fr-FR">
                <a:latin typeface="Calibri" pitchFamily="34" charset="0"/>
              </a:endParaRPr>
            </a:p>
          </p:txBody>
        </p:sp>
        <p:sp>
          <p:nvSpPr>
            <p:cNvPr id="17470" name="Freeform 55"/>
            <p:cNvSpPr>
              <a:spLocks/>
            </p:cNvSpPr>
            <p:nvPr/>
          </p:nvSpPr>
          <p:spPr bwMode="auto">
            <a:xfrm>
              <a:off x="3949693" y="2254236"/>
              <a:ext cx="234950" cy="171450"/>
            </a:xfrm>
            <a:custGeom>
              <a:avLst/>
              <a:gdLst>
                <a:gd name="T0" fmla="*/ 4 w 297"/>
                <a:gd name="T1" fmla="*/ 29 h 217"/>
                <a:gd name="T2" fmla="*/ 19 w 297"/>
                <a:gd name="T3" fmla="*/ 44 h 217"/>
                <a:gd name="T4" fmla="*/ 34 w 297"/>
                <a:gd name="T5" fmla="*/ 53 h 217"/>
                <a:gd name="T6" fmla="*/ 51 w 297"/>
                <a:gd name="T7" fmla="*/ 59 h 217"/>
                <a:gd name="T8" fmla="*/ 70 w 297"/>
                <a:gd name="T9" fmla="*/ 61 h 217"/>
                <a:gd name="T10" fmla="*/ 91 w 297"/>
                <a:gd name="T11" fmla="*/ 57 h 217"/>
                <a:gd name="T12" fmla="*/ 110 w 297"/>
                <a:gd name="T13" fmla="*/ 53 h 217"/>
                <a:gd name="T14" fmla="*/ 126 w 297"/>
                <a:gd name="T15" fmla="*/ 46 h 217"/>
                <a:gd name="T16" fmla="*/ 139 w 297"/>
                <a:gd name="T17" fmla="*/ 42 h 217"/>
                <a:gd name="T18" fmla="*/ 129 w 297"/>
                <a:gd name="T19" fmla="*/ 51 h 217"/>
                <a:gd name="T20" fmla="*/ 122 w 297"/>
                <a:gd name="T21" fmla="*/ 68 h 217"/>
                <a:gd name="T22" fmla="*/ 120 w 297"/>
                <a:gd name="T23" fmla="*/ 82 h 217"/>
                <a:gd name="T24" fmla="*/ 128 w 297"/>
                <a:gd name="T25" fmla="*/ 99 h 217"/>
                <a:gd name="T26" fmla="*/ 141 w 297"/>
                <a:gd name="T27" fmla="*/ 108 h 217"/>
                <a:gd name="T28" fmla="*/ 160 w 297"/>
                <a:gd name="T29" fmla="*/ 112 h 217"/>
                <a:gd name="T30" fmla="*/ 179 w 297"/>
                <a:gd name="T31" fmla="*/ 110 h 217"/>
                <a:gd name="T32" fmla="*/ 196 w 297"/>
                <a:gd name="T33" fmla="*/ 108 h 217"/>
                <a:gd name="T34" fmla="*/ 205 w 297"/>
                <a:gd name="T35" fmla="*/ 106 h 217"/>
                <a:gd name="T36" fmla="*/ 204 w 297"/>
                <a:gd name="T37" fmla="*/ 112 h 217"/>
                <a:gd name="T38" fmla="*/ 198 w 297"/>
                <a:gd name="T39" fmla="*/ 122 h 217"/>
                <a:gd name="T40" fmla="*/ 196 w 297"/>
                <a:gd name="T41" fmla="*/ 135 h 217"/>
                <a:gd name="T42" fmla="*/ 196 w 297"/>
                <a:gd name="T43" fmla="*/ 152 h 217"/>
                <a:gd name="T44" fmla="*/ 204 w 297"/>
                <a:gd name="T45" fmla="*/ 163 h 217"/>
                <a:gd name="T46" fmla="*/ 219 w 297"/>
                <a:gd name="T47" fmla="*/ 165 h 217"/>
                <a:gd name="T48" fmla="*/ 238 w 297"/>
                <a:gd name="T49" fmla="*/ 165 h 217"/>
                <a:gd name="T50" fmla="*/ 253 w 297"/>
                <a:gd name="T51" fmla="*/ 163 h 217"/>
                <a:gd name="T52" fmla="*/ 264 w 297"/>
                <a:gd name="T53" fmla="*/ 162 h 217"/>
                <a:gd name="T54" fmla="*/ 274 w 297"/>
                <a:gd name="T55" fmla="*/ 177 h 217"/>
                <a:gd name="T56" fmla="*/ 259 w 297"/>
                <a:gd name="T57" fmla="*/ 192 h 217"/>
                <a:gd name="T58" fmla="*/ 280 w 297"/>
                <a:gd name="T59" fmla="*/ 141 h 217"/>
                <a:gd name="T60" fmla="*/ 272 w 297"/>
                <a:gd name="T61" fmla="*/ 144 h 217"/>
                <a:gd name="T62" fmla="*/ 257 w 297"/>
                <a:gd name="T63" fmla="*/ 150 h 217"/>
                <a:gd name="T64" fmla="*/ 242 w 297"/>
                <a:gd name="T65" fmla="*/ 156 h 217"/>
                <a:gd name="T66" fmla="*/ 226 w 297"/>
                <a:gd name="T67" fmla="*/ 154 h 217"/>
                <a:gd name="T68" fmla="*/ 223 w 297"/>
                <a:gd name="T69" fmla="*/ 146 h 217"/>
                <a:gd name="T70" fmla="*/ 223 w 297"/>
                <a:gd name="T71" fmla="*/ 131 h 217"/>
                <a:gd name="T72" fmla="*/ 230 w 297"/>
                <a:gd name="T73" fmla="*/ 112 h 217"/>
                <a:gd name="T74" fmla="*/ 240 w 297"/>
                <a:gd name="T75" fmla="*/ 99 h 217"/>
                <a:gd name="T76" fmla="*/ 202 w 297"/>
                <a:gd name="T77" fmla="*/ 80 h 217"/>
                <a:gd name="T78" fmla="*/ 192 w 297"/>
                <a:gd name="T79" fmla="*/ 93 h 217"/>
                <a:gd name="T80" fmla="*/ 177 w 297"/>
                <a:gd name="T81" fmla="*/ 101 h 217"/>
                <a:gd name="T82" fmla="*/ 166 w 297"/>
                <a:gd name="T83" fmla="*/ 99 h 217"/>
                <a:gd name="T84" fmla="*/ 154 w 297"/>
                <a:gd name="T85" fmla="*/ 87 h 217"/>
                <a:gd name="T86" fmla="*/ 156 w 297"/>
                <a:gd name="T87" fmla="*/ 70 h 217"/>
                <a:gd name="T88" fmla="*/ 162 w 297"/>
                <a:gd name="T89" fmla="*/ 51 h 217"/>
                <a:gd name="T90" fmla="*/ 171 w 297"/>
                <a:gd name="T91" fmla="*/ 34 h 217"/>
                <a:gd name="T92" fmla="*/ 177 w 297"/>
                <a:gd name="T93" fmla="*/ 23 h 217"/>
                <a:gd name="T94" fmla="*/ 139 w 297"/>
                <a:gd name="T95" fmla="*/ 13 h 217"/>
                <a:gd name="T96" fmla="*/ 131 w 297"/>
                <a:gd name="T97" fmla="*/ 19 h 217"/>
                <a:gd name="T98" fmla="*/ 114 w 297"/>
                <a:gd name="T99" fmla="*/ 27 h 217"/>
                <a:gd name="T100" fmla="*/ 95 w 297"/>
                <a:gd name="T101" fmla="*/ 36 h 217"/>
                <a:gd name="T102" fmla="*/ 76 w 297"/>
                <a:gd name="T103" fmla="*/ 44 h 217"/>
                <a:gd name="T104" fmla="*/ 65 w 297"/>
                <a:gd name="T105" fmla="*/ 46 h 217"/>
                <a:gd name="T106" fmla="*/ 53 w 297"/>
                <a:gd name="T107" fmla="*/ 40 h 217"/>
                <a:gd name="T108" fmla="*/ 38 w 297"/>
                <a:gd name="T109" fmla="*/ 29 h 217"/>
                <a:gd name="T110" fmla="*/ 23 w 297"/>
                <a:gd name="T111" fmla="*/ 17 h 217"/>
                <a:gd name="T112" fmla="*/ 10 w 297"/>
                <a:gd name="T113" fmla="*/ 6 h 217"/>
                <a:gd name="T114" fmla="*/ 0 w 297"/>
                <a:gd name="T115" fmla="*/ 23 h 21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97"/>
                <a:gd name="T175" fmla="*/ 0 h 217"/>
                <a:gd name="T176" fmla="*/ 297 w 297"/>
                <a:gd name="T177" fmla="*/ 217 h 21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97" h="217">
                  <a:moveTo>
                    <a:pt x="0" y="23"/>
                  </a:moveTo>
                  <a:lnTo>
                    <a:pt x="0" y="25"/>
                  </a:lnTo>
                  <a:lnTo>
                    <a:pt x="4" y="29"/>
                  </a:lnTo>
                  <a:lnTo>
                    <a:pt x="8" y="34"/>
                  </a:lnTo>
                  <a:lnTo>
                    <a:pt x="15" y="40"/>
                  </a:lnTo>
                  <a:lnTo>
                    <a:pt x="19" y="44"/>
                  </a:lnTo>
                  <a:lnTo>
                    <a:pt x="23" y="46"/>
                  </a:lnTo>
                  <a:lnTo>
                    <a:pt x="29" y="49"/>
                  </a:lnTo>
                  <a:lnTo>
                    <a:pt x="34" y="53"/>
                  </a:lnTo>
                  <a:lnTo>
                    <a:pt x="38" y="55"/>
                  </a:lnTo>
                  <a:lnTo>
                    <a:pt x="44" y="57"/>
                  </a:lnTo>
                  <a:lnTo>
                    <a:pt x="51" y="59"/>
                  </a:lnTo>
                  <a:lnTo>
                    <a:pt x="57" y="61"/>
                  </a:lnTo>
                  <a:lnTo>
                    <a:pt x="63" y="61"/>
                  </a:lnTo>
                  <a:lnTo>
                    <a:pt x="70" y="61"/>
                  </a:lnTo>
                  <a:lnTo>
                    <a:pt x="76" y="61"/>
                  </a:lnTo>
                  <a:lnTo>
                    <a:pt x="84" y="59"/>
                  </a:lnTo>
                  <a:lnTo>
                    <a:pt x="91" y="57"/>
                  </a:lnTo>
                  <a:lnTo>
                    <a:pt x="97" y="55"/>
                  </a:lnTo>
                  <a:lnTo>
                    <a:pt x="105" y="53"/>
                  </a:lnTo>
                  <a:lnTo>
                    <a:pt x="110" y="53"/>
                  </a:lnTo>
                  <a:lnTo>
                    <a:pt x="116" y="51"/>
                  </a:lnTo>
                  <a:lnTo>
                    <a:pt x="122" y="48"/>
                  </a:lnTo>
                  <a:lnTo>
                    <a:pt x="126" y="46"/>
                  </a:lnTo>
                  <a:lnTo>
                    <a:pt x="131" y="44"/>
                  </a:lnTo>
                  <a:lnTo>
                    <a:pt x="137" y="42"/>
                  </a:lnTo>
                  <a:lnTo>
                    <a:pt x="139" y="42"/>
                  </a:lnTo>
                  <a:lnTo>
                    <a:pt x="137" y="42"/>
                  </a:lnTo>
                  <a:lnTo>
                    <a:pt x="133" y="46"/>
                  </a:lnTo>
                  <a:lnTo>
                    <a:pt x="129" y="51"/>
                  </a:lnTo>
                  <a:lnTo>
                    <a:pt x="126" y="59"/>
                  </a:lnTo>
                  <a:lnTo>
                    <a:pt x="122" y="63"/>
                  </a:lnTo>
                  <a:lnTo>
                    <a:pt x="122" y="68"/>
                  </a:lnTo>
                  <a:lnTo>
                    <a:pt x="120" y="72"/>
                  </a:lnTo>
                  <a:lnTo>
                    <a:pt x="120" y="78"/>
                  </a:lnTo>
                  <a:lnTo>
                    <a:pt x="120" y="82"/>
                  </a:lnTo>
                  <a:lnTo>
                    <a:pt x="122" y="87"/>
                  </a:lnTo>
                  <a:lnTo>
                    <a:pt x="124" y="93"/>
                  </a:lnTo>
                  <a:lnTo>
                    <a:pt x="128" y="99"/>
                  </a:lnTo>
                  <a:lnTo>
                    <a:pt x="131" y="103"/>
                  </a:lnTo>
                  <a:lnTo>
                    <a:pt x="135" y="106"/>
                  </a:lnTo>
                  <a:lnTo>
                    <a:pt x="141" y="108"/>
                  </a:lnTo>
                  <a:lnTo>
                    <a:pt x="147" y="110"/>
                  </a:lnTo>
                  <a:lnTo>
                    <a:pt x="154" y="112"/>
                  </a:lnTo>
                  <a:lnTo>
                    <a:pt x="160" y="112"/>
                  </a:lnTo>
                  <a:lnTo>
                    <a:pt x="167" y="112"/>
                  </a:lnTo>
                  <a:lnTo>
                    <a:pt x="173" y="112"/>
                  </a:lnTo>
                  <a:lnTo>
                    <a:pt x="179" y="110"/>
                  </a:lnTo>
                  <a:lnTo>
                    <a:pt x="186" y="110"/>
                  </a:lnTo>
                  <a:lnTo>
                    <a:pt x="192" y="108"/>
                  </a:lnTo>
                  <a:lnTo>
                    <a:pt x="196" y="108"/>
                  </a:lnTo>
                  <a:lnTo>
                    <a:pt x="200" y="108"/>
                  </a:lnTo>
                  <a:lnTo>
                    <a:pt x="204" y="106"/>
                  </a:lnTo>
                  <a:lnTo>
                    <a:pt x="205" y="106"/>
                  </a:lnTo>
                  <a:lnTo>
                    <a:pt x="205" y="108"/>
                  </a:lnTo>
                  <a:lnTo>
                    <a:pt x="204" y="112"/>
                  </a:lnTo>
                  <a:lnTo>
                    <a:pt x="202" y="114"/>
                  </a:lnTo>
                  <a:lnTo>
                    <a:pt x="200" y="118"/>
                  </a:lnTo>
                  <a:lnTo>
                    <a:pt x="198" y="122"/>
                  </a:lnTo>
                  <a:lnTo>
                    <a:pt x="198" y="127"/>
                  </a:lnTo>
                  <a:lnTo>
                    <a:pt x="196" y="131"/>
                  </a:lnTo>
                  <a:lnTo>
                    <a:pt x="196" y="135"/>
                  </a:lnTo>
                  <a:lnTo>
                    <a:pt x="194" y="139"/>
                  </a:lnTo>
                  <a:lnTo>
                    <a:pt x="194" y="144"/>
                  </a:lnTo>
                  <a:lnTo>
                    <a:pt x="196" y="152"/>
                  </a:lnTo>
                  <a:lnTo>
                    <a:pt x="198" y="160"/>
                  </a:lnTo>
                  <a:lnTo>
                    <a:pt x="200" y="160"/>
                  </a:lnTo>
                  <a:lnTo>
                    <a:pt x="204" y="163"/>
                  </a:lnTo>
                  <a:lnTo>
                    <a:pt x="207" y="163"/>
                  </a:lnTo>
                  <a:lnTo>
                    <a:pt x="213" y="165"/>
                  </a:lnTo>
                  <a:lnTo>
                    <a:pt x="219" y="165"/>
                  </a:lnTo>
                  <a:lnTo>
                    <a:pt x="224" y="165"/>
                  </a:lnTo>
                  <a:lnTo>
                    <a:pt x="230" y="165"/>
                  </a:lnTo>
                  <a:lnTo>
                    <a:pt x="238" y="165"/>
                  </a:lnTo>
                  <a:lnTo>
                    <a:pt x="242" y="163"/>
                  </a:lnTo>
                  <a:lnTo>
                    <a:pt x="247" y="163"/>
                  </a:lnTo>
                  <a:lnTo>
                    <a:pt x="253" y="163"/>
                  </a:lnTo>
                  <a:lnTo>
                    <a:pt x="259" y="163"/>
                  </a:lnTo>
                  <a:lnTo>
                    <a:pt x="262" y="162"/>
                  </a:lnTo>
                  <a:lnTo>
                    <a:pt x="264" y="162"/>
                  </a:lnTo>
                  <a:lnTo>
                    <a:pt x="266" y="162"/>
                  </a:lnTo>
                  <a:lnTo>
                    <a:pt x="268" y="162"/>
                  </a:lnTo>
                  <a:lnTo>
                    <a:pt x="274" y="177"/>
                  </a:lnTo>
                  <a:lnTo>
                    <a:pt x="224" y="194"/>
                  </a:lnTo>
                  <a:lnTo>
                    <a:pt x="245" y="217"/>
                  </a:lnTo>
                  <a:lnTo>
                    <a:pt x="259" y="192"/>
                  </a:lnTo>
                  <a:lnTo>
                    <a:pt x="297" y="184"/>
                  </a:lnTo>
                  <a:lnTo>
                    <a:pt x="281" y="141"/>
                  </a:lnTo>
                  <a:lnTo>
                    <a:pt x="280" y="141"/>
                  </a:lnTo>
                  <a:lnTo>
                    <a:pt x="278" y="143"/>
                  </a:lnTo>
                  <a:lnTo>
                    <a:pt x="276" y="143"/>
                  </a:lnTo>
                  <a:lnTo>
                    <a:pt x="272" y="144"/>
                  </a:lnTo>
                  <a:lnTo>
                    <a:pt x="266" y="146"/>
                  </a:lnTo>
                  <a:lnTo>
                    <a:pt x="262" y="148"/>
                  </a:lnTo>
                  <a:lnTo>
                    <a:pt x="257" y="150"/>
                  </a:lnTo>
                  <a:lnTo>
                    <a:pt x="253" y="152"/>
                  </a:lnTo>
                  <a:lnTo>
                    <a:pt x="245" y="154"/>
                  </a:lnTo>
                  <a:lnTo>
                    <a:pt x="242" y="156"/>
                  </a:lnTo>
                  <a:lnTo>
                    <a:pt x="236" y="156"/>
                  </a:lnTo>
                  <a:lnTo>
                    <a:pt x="232" y="156"/>
                  </a:lnTo>
                  <a:lnTo>
                    <a:pt x="226" y="154"/>
                  </a:lnTo>
                  <a:lnTo>
                    <a:pt x="224" y="152"/>
                  </a:lnTo>
                  <a:lnTo>
                    <a:pt x="223" y="150"/>
                  </a:lnTo>
                  <a:lnTo>
                    <a:pt x="223" y="146"/>
                  </a:lnTo>
                  <a:lnTo>
                    <a:pt x="221" y="143"/>
                  </a:lnTo>
                  <a:lnTo>
                    <a:pt x="223" y="137"/>
                  </a:lnTo>
                  <a:lnTo>
                    <a:pt x="223" y="131"/>
                  </a:lnTo>
                  <a:lnTo>
                    <a:pt x="224" y="127"/>
                  </a:lnTo>
                  <a:lnTo>
                    <a:pt x="226" y="120"/>
                  </a:lnTo>
                  <a:lnTo>
                    <a:pt x="230" y="112"/>
                  </a:lnTo>
                  <a:lnTo>
                    <a:pt x="234" y="106"/>
                  </a:lnTo>
                  <a:lnTo>
                    <a:pt x="238" y="103"/>
                  </a:lnTo>
                  <a:lnTo>
                    <a:pt x="240" y="99"/>
                  </a:lnTo>
                  <a:lnTo>
                    <a:pt x="242" y="99"/>
                  </a:lnTo>
                  <a:lnTo>
                    <a:pt x="202" y="80"/>
                  </a:lnTo>
                  <a:lnTo>
                    <a:pt x="198" y="84"/>
                  </a:lnTo>
                  <a:lnTo>
                    <a:pt x="196" y="87"/>
                  </a:lnTo>
                  <a:lnTo>
                    <a:pt x="192" y="93"/>
                  </a:lnTo>
                  <a:lnTo>
                    <a:pt x="186" y="97"/>
                  </a:lnTo>
                  <a:lnTo>
                    <a:pt x="181" y="101"/>
                  </a:lnTo>
                  <a:lnTo>
                    <a:pt x="177" y="101"/>
                  </a:lnTo>
                  <a:lnTo>
                    <a:pt x="173" y="101"/>
                  </a:lnTo>
                  <a:lnTo>
                    <a:pt x="167" y="101"/>
                  </a:lnTo>
                  <a:lnTo>
                    <a:pt x="166" y="99"/>
                  </a:lnTo>
                  <a:lnTo>
                    <a:pt x="160" y="95"/>
                  </a:lnTo>
                  <a:lnTo>
                    <a:pt x="156" y="91"/>
                  </a:lnTo>
                  <a:lnTo>
                    <a:pt x="154" y="87"/>
                  </a:lnTo>
                  <a:lnTo>
                    <a:pt x="154" y="82"/>
                  </a:lnTo>
                  <a:lnTo>
                    <a:pt x="154" y="76"/>
                  </a:lnTo>
                  <a:lnTo>
                    <a:pt x="156" y="70"/>
                  </a:lnTo>
                  <a:lnTo>
                    <a:pt x="158" y="63"/>
                  </a:lnTo>
                  <a:lnTo>
                    <a:pt x="160" y="57"/>
                  </a:lnTo>
                  <a:lnTo>
                    <a:pt x="162" y="51"/>
                  </a:lnTo>
                  <a:lnTo>
                    <a:pt x="166" y="44"/>
                  </a:lnTo>
                  <a:lnTo>
                    <a:pt x="167" y="38"/>
                  </a:lnTo>
                  <a:lnTo>
                    <a:pt x="171" y="34"/>
                  </a:lnTo>
                  <a:lnTo>
                    <a:pt x="173" y="29"/>
                  </a:lnTo>
                  <a:lnTo>
                    <a:pt x="175" y="27"/>
                  </a:lnTo>
                  <a:lnTo>
                    <a:pt x="177" y="23"/>
                  </a:lnTo>
                  <a:lnTo>
                    <a:pt x="179" y="23"/>
                  </a:lnTo>
                  <a:lnTo>
                    <a:pt x="141" y="13"/>
                  </a:lnTo>
                  <a:lnTo>
                    <a:pt x="139" y="13"/>
                  </a:lnTo>
                  <a:lnTo>
                    <a:pt x="137" y="15"/>
                  </a:lnTo>
                  <a:lnTo>
                    <a:pt x="135" y="17"/>
                  </a:lnTo>
                  <a:lnTo>
                    <a:pt x="131" y="19"/>
                  </a:lnTo>
                  <a:lnTo>
                    <a:pt x="126" y="21"/>
                  </a:lnTo>
                  <a:lnTo>
                    <a:pt x="120" y="25"/>
                  </a:lnTo>
                  <a:lnTo>
                    <a:pt x="114" y="27"/>
                  </a:lnTo>
                  <a:lnTo>
                    <a:pt x="109" y="30"/>
                  </a:lnTo>
                  <a:lnTo>
                    <a:pt x="101" y="34"/>
                  </a:lnTo>
                  <a:lnTo>
                    <a:pt x="95" y="36"/>
                  </a:lnTo>
                  <a:lnTo>
                    <a:pt x="88" y="38"/>
                  </a:lnTo>
                  <a:lnTo>
                    <a:pt x="82" y="42"/>
                  </a:lnTo>
                  <a:lnTo>
                    <a:pt x="76" y="44"/>
                  </a:lnTo>
                  <a:lnTo>
                    <a:pt x="72" y="44"/>
                  </a:lnTo>
                  <a:lnTo>
                    <a:pt x="67" y="46"/>
                  </a:lnTo>
                  <a:lnTo>
                    <a:pt x="65" y="46"/>
                  </a:lnTo>
                  <a:lnTo>
                    <a:pt x="61" y="44"/>
                  </a:lnTo>
                  <a:lnTo>
                    <a:pt x="57" y="42"/>
                  </a:lnTo>
                  <a:lnTo>
                    <a:pt x="53" y="40"/>
                  </a:lnTo>
                  <a:lnTo>
                    <a:pt x="48" y="36"/>
                  </a:lnTo>
                  <a:lnTo>
                    <a:pt x="44" y="32"/>
                  </a:lnTo>
                  <a:lnTo>
                    <a:pt x="38" y="29"/>
                  </a:lnTo>
                  <a:lnTo>
                    <a:pt x="32" y="25"/>
                  </a:lnTo>
                  <a:lnTo>
                    <a:pt x="29" y="21"/>
                  </a:lnTo>
                  <a:lnTo>
                    <a:pt x="23" y="17"/>
                  </a:lnTo>
                  <a:lnTo>
                    <a:pt x="17" y="13"/>
                  </a:lnTo>
                  <a:lnTo>
                    <a:pt x="13" y="10"/>
                  </a:lnTo>
                  <a:lnTo>
                    <a:pt x="10" y="6"/>
                  </a:lnTo>
                  <a:lnTo>
                    <a:pt x="6" y="2"/>
                  </a:lnTo>
                  <a:lnTo>
                    <a:pt x="4" y="0"/>
                  </a:lnTo>
                  <a:lnTo>
                    <a:pt x="0" y="23"/>
                  </a:lnTo>
                  <a:close/>
                </a:path>
              </a:pathLst>
            </a:custGeom>
            <a:solidFill>
              <a:srgbClr val="000000"/>
            </a:solidFill>
            <a:ln w="9525">
              <a:noFill/>
              <a:round/>
              <a:headEnd/>
              <a:tailEnd/>
            </a:ln>
          </p:spPr>
          <p:txBody>
            <a:bodyPr/>
            <a:lstStyle/>
            <a:p>
              <a:endParaRPr lang="fr-FR">
                <a:latin typeface="Calibri" pitchFamily="34" charset="0"/>
              </a:endParaRPr>
            </a:p>
          </p:txBody>
        </p:sp>
        <p:sp>
          <p:nvSpPr>
            <p:cNvPr id="17471" name="Freeform 56"/>
            <p:cNvSpPr>
              <a:spLocks/>
            </p:cNvSpPr>
            <p:nvPr/>
          </p:nvSpPr>
          <p:spPr bwMode="auto">
            <a:xfrm>
              <a:off x="4133843" y="2416161"/>
              <a:ext cx="66675" cy="66675"/>
            </a:xfrm>
            <a:custGeom>
              <a:avLst/>
              <a:gdLst>
                <a:gd name="T0" fmla="*/ 0 w 84"/>
                <a:gd name="T1" fmla="*/ 15 h 84"/>
                <a:gd name="T2" fmla="*/ 0 w 84"/>
                <a:gd name="T3" fmla="*/ 15 h 84"/>
                <a:gd name="T4" fmla="*/ 4 w 84"/>
                <a:gd name="T5" fmla="*/ 19 h 84"/>
                <a:gd name="T6" fmla="*/ 10 w 84"/>
                <a:gd name="T7" fmla="*/ 23 h 84"/>
                <a:gd name="T8" fmla="*/ 15 w 84"/>
                <a:gd name="T9" fmla="*/ 29 h 84"/>
                <a:gd name="T10" fmla="*/ 21 w 84"/>
                <a:gd name="T11" fmla="*/ 33 h 84"/>
                <a:gd name="T12" fmla="*/ 27 w 84"/>
                <a:gd name="T13" fmla="*/ 38 h 84"/>
                <a:gd name="T14" fmla="*/ 30 w 84"/>
                <a:gd name="T15" fmla="*/ 42 h 84"/>
                <a:gd name="T16" fmla="*/ 34 w 84"/>
                <a:gd name="T17" fmla="*/ 46 h 84"/>
                <a:gd name="T18" fmla="*/ 34 w 84"/>
                <a:gd name="T19" fmla="*/ 50 h 84"/>
                <a:gd name="T20" fmla="*/ 38 w 84"/>
                <a:gd name="T21" fmla="*/ 55 h 84"/>
                <a:gd name="T22" fmla="*/ 40 w 84"/>
                <a:gd name="T23" fmla="*/ 61 h 84"/>
                <a:gd name="T24" fmla="*/ 46 w 84"/>
                <a:gd name="T25" fmla="*/ 69 h 84"/>
                <a:gd name="T26" fmla="*/ 48 w 84"/>
                <a:gd name="T27" fmla="*/ 74 h 84"/>
                <a:gd name="T28" fmla="*/ 51 w 84"/>
                <a:gd name="T29" fmla="*/ 78 h 84"/>
                <a:gd name="T30" fmla="*/ 53 w 84"/>
                <a:gd name="T31" fmla="*/ 82 h 84"/>
                <a:gd name="T32" fmla="*/ 55 w 84"/>
                <a:gd name="T33" fmla="*/ 84 h 84"/>
                <a:gd name="T34" fmla="*/ 55 w 84"/>
                <a:gd name="T35" fmla="*/ 82 h 84"/>
                <a:gd name="T36" fmla="*/ 59 w 84"/>
                <a:gd name="T37" fmla="*/ 80 h 84"/>
                <a:gd name="T38" fmla="*/ 65 w 84"/>
                <a:gd name="T39" fmla="*/ 76 h 84"/>
                <a:gd name="T40" fmla="*/ 70 w 84"/>
                <a:gd name="T41" fmla="*/ 72 h 84"/>
                <a:gd name="T42" fmla="*/ 74 w 84"/>
                <a:gd name="T43" fmla="*/ 67 h 84"/>
                <a:gd name="T44" fmla="*/ 80 w 84"/>
                <a:gd name="T45" fmla="*/ 63 h 84"/>
                <a:gd name="T46" fmla="*/ 82 w 84"/>
                <a:gd name="T47" fmla="*/ 59 h 84"/>
                <a:gd name="T48" fmla="*/ 84 w 84"/>
                <a:gd name="T49" fmla="*/ 59 h 84"/>
                <a:gd name="T50" fmla="*/ 80 w 84"/>
                <a:gd name="T51" fmla="*/ 57 h 84"/>
                <a:gd name="T52" fmla="*/ 74 w 84"/>
                <a:gd name="T53" fmla="*/ 55 h 84"/>
                <a:gd name="T54" fmla="*/ 68 w 84"/>
                <a:gd name="T55" fmla="*/ 53 h 84"/>
                <a:gd name="T56" fmla="*/ 65 w 84"/>
                <a:gd name="T57" fmla="*/ 52 h 84"/>
                <a:gd name="T58" fmla="*/ 57 w 84"/>
                <a:gd name="T59" fmla="*/ 48 h 84"/>
                <a:gd name="T60" fmla="*/ 53 w 84"/>
                <a:gd name="T61" fmla="*/ 46 h 84"/>
                <a:gd name="T62" fmla="*/ 49 w 84"/>
                <a:gd name="T63" fmla="*/ 44 h 84"/>
                <a:gd name="T64" fmla="*/ 48 w 84"/>
                <a:gd name="T65" fmla="*/ 42 h 84"/>
                <a:gd name="T66" fmla="*/ 44 w 84"/>
                <a:gd name="T67" fmla="*/ 38 h 84"/>
                <a:gd name="T68" fmla="*/ 40 w 84"/>
                <a:gd name="T69" fmla="*/ 33 h 84"/>
                <a:gd name="T70" fmla="*/ 34 w 84"/>
                <a:gd name="T71" fmla="*/ 27 h 84"/>
                <a:gd name="T72" fmla="*/ 27 w 84"/>
                <a:gd name="T73" fmla="*/ 19 h 84"/>
                <a:gd name="T74" fmla="*/ 21 w 84"/>
                <a:gd name="T75" fmla="*/ 12 h 84"/>
                <a:gd name="T76" fmla="*/ 17 w 84"/>
                <a:gd name="T77" fmla="*/ 6 h 84"/>
                <a:gd name="T78" fmla="*/ 13 w 84"/>
                <a:gd name="T79" fmla="*/ 2 h 84"/>
                <a:gd name="T80" fmla="*/ 11 w 84"/>
                <a:gd name="T81" fmla="*/ 0 h 84"/>
                <a:gd name="T82" fmla="*/ 0 w 84"/>
                <a:gd name="T83" fmla="*/ 15 h 84"/>
                <a:gd name="T84" fmla="*/ 0 w 84"/>
                <a:gd name="T85" fmla="*/ 15 h 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4"/>
                <a:gd name="T130" fmla="*/ 0 h 84"/>
                <a:gd name="T131" fmla="*/ 84 w 84"/>
                <a:gd name="T132" fmla="*/ 84 h 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4" h="84">
                  <a:moveTo>
                    <a:pt x="0" y="15"/>
                  </a:moveTo>
                  <a:lnTo>
                    <a:pt x="0" y="15"/>
                  </a:lnTo>
                  <a:lnTo>
                    <a:pt x="4" y="19"/>
                  </a:lnTo>
                  <a:lnTo>
                    <a:pt x="10" y="23"/>
                  </a:lnTo>
                  <a:lnTo>
                    <a:pt x="15" y="29"/>
                  </a:lnTo>
                  <a:lnTo>
                    <a:pt x="21" y="33"/>
                  </a:lnTo>
                  <a:lnTo>
                    <a:pt x="27" y="38"/>
                  </a:lnTo>
                  <a:lnTo>
                    <a:pt x="30" y="42"/>
                  </a:lnTo>
                  <a:lnTo>
                    <a:pt x="34" y="46"/>
                  </a:lnTo>
                  <a:lnTo>
                    <a:pt x="34" y="50"/>
                  </a:lnTo>
                  <a:lnTo>
                    <a:pt x="38" y="55"/>
                  </a:lnTo>
                  <a:lnTo>
                    <a:pt x="40" y="61"/>
                  </a:lnTo>
                  <a:lnTo>
                    <a:pt x="46" y="69"/>
                  </a:lnTo>
                  <a:lnTo>
                    <a:pt x="48" y="74"/>
                  </a:lnTo>
                  <a:lnTo>
                    <a:pt x="51" y="78"/>
                  </a:lnTo>
                  <a:lnTo>
                    <a:pt x="53" y="82"/>
                  </a:lnTo>
                  <a:lnTo>
                    <a:pt x="55" y="84"/>
                  </a:lnTo>
                  <a:lnTo>
                    <a:pt x="55" y="82"/>
                  </a:lnTo>
                  <a:lnTo>
                    <a:pt x="59" y="80"/>
                  </a:lnTo>
                  <a:lnTo>
                    <a:pt x="65" y="76"/>
                  </a:lnTo>
                  <a:lnTo>
                    <a:pt x="70" y="72"/>
                  </a:lnTo>
                  <a:lnTo>
                    <a:pt x="74" y="67"/>
                  </a:lnTo>
                  <a:lnTo>
                    <a:pt x="80" y="63"/>
                  </a:lnTo>
                  <a:lnTo>
                    <a:pt x="82" y="59"/>
                  </a:lnTo>
                  <a:lnTo>
                    <a:pt x="84" y="59"/>
                  </a:lnTo>
                  <a:lnTo>
                    <a:pt x="80" y="57"/>
                  </a:lnTo>
                  <a:lnTo>
                    <a:pt x="74" y="55"/>
                  </a:lnTo>
                  <a:lnTo>
                    <a:pt x="68" y="53"/>
                  </a:lnTo>
                  <a:lnTo>
                    <a:pt x="65" y="52"/>
                  </a:lnTo>
                  <a:lnTo>
                    <a:pt x="57" y="48"/>
                  </a:lnTo>
                  <a:lnTo>
                    <a:pt x="53" y="46"/>
                  </a:lnTo>
                  <a:lnTo>
                    <a:pt x="49" y="44"/>
                  </a:lnTo>
                  <a:lnTo>
                    <a:pt x="48" y="42"/>
                  </a:lnTo>
                  <a:lnTo>
                    <a:pt x="44" y="38"/>
                  </a:lnTo>
                  <a:lnTo>
                    <a:pt x="40" y="33"/>
                  </a:lnTo>
                  <a:lnTo>
                    <a:pt x="34" y="27"/>
                  </a:lnTo>
                  <a:lnTo>
                    <a:pt x="27" y="19"/>
                  </a:lnTo>
                  <a:lnTo>
                    <a:pt x="21" y="12"/>
                  </a:lnTo>
                  <a:lnTo>
                    <a:pt x="17" y="6"/>
                  </a:lnTo>
                  <a:lnTo>
                    <a:pt x="13" y="2"/>
                  </a:lnTo>
                  <a:lnTo>
                    <a:pt x="11" y="0"/>
                  </a:lnTo>
                  <a:lnTo>
                    <a:pt x="0" y="15"/>
                  </a:lnTo>
                  <a:close/>
                </a:path>
              </a:pathLst>
            </a:custGeom>
            <a:solidFill>
              <a:srgbClr val="000000"/>
            </a:solidFill>
            <a:ln w="9525">
              <a:noFill/>
              <a:round/>
              <a:headEnd/>
              <a:tailEnd/>
            </a:ln>
          </p:spPr>
          <p:txBody>
            <a:bodyPr/>
            <a:lstStyle/>
            <a:p>
              <a:endParaRPr lang="fr-FR">
                <a:latin typeface="Calibri" pitchFamily="34" charset="0"/>
              </a:endParaRPr>
            </a:p>
          </p:txBody>
        </p:sp>
        <p:sp>
          <p:nvSpPr>
            <p:cNvPr id="17472" name="Freeform 57"/>
            <p:cNvSpPr>
              <a:spLocks/>
            </p:cNvSpPr>
            <p:nvPr/>
          </p:nvSpPr>
          <p:spPr bwMode="auto">
            <a:xfrm>
              <a:off x="3659180" y="2366949"/>
              <a:ext cx="185738" cy="185738"/>
            </a:xfrm>
            <a:custGeom>
              <a:avLst/>
              <a:gdLst>
                <a:gd name="T0" fmla="*/ 223 w 234"/>
                <a:gd name="T1" fmla="*/ 51 h 233"/>
                <a:gd name="T2" fmla="*/ 202 w 234"/>
                <a:gd name="T3" fmla="*/ 53 h 233"/>
                <a:gd name="T4" fmla="*/ 175 w 234"/>
                <a:gd name="T5" fmla="*/ 55 h 233"/>
                <a:gd name="T6" fmla="*/ 151 w 234"/>
                <a:gd name="T7" fmla="*/ 53 h 233"/>
                <a:gd name="T8" fmla="*/ 130 w 234"/>
                <a:gd name="T9" fmla="*/ 41 h 233"/>
                <a:gd name="T10" fmla="*/ 103 w 234"/>
                <a:gd name="T11" fmla="*/ 24 h 233"/>
                <a:gd name="T12" fmla="*/ 78 w 234"/>
                <a:gd name="T13" fmla="*/ 9 h 233"/>
                <a:gd name="T14" fmla="*/ 52 w 234"/>
                <a:gd name="T15" fmla="*/ 19 h 233"/>
                <a:gd name="T16" fmla="*/ 56 w 234"/>
                <a:gd name="T17" fmla="*/ 55 h 233"/>
                <a:gd name="T18" fmla="*/ 38 w 234"/>
                <a:gd name="T19" fmla="*/ 47 h 233"/>
                <a:gd name="T20" fmla="*/ 18 w 234"/>
                <a:gd name="T21" fmla="*/ 34 h 233"/>
                <a:gd name="T22" fmla="*/ 0 w 234"/>
                <a:gd name="T23" fmla="*/ 39 h 233"/>
                <a:gd name="T24" fmla="*/ 4 w 234"/>
                <a:gd name="T25" fmla="*/ 68 h 233"/>
                <a:gd name="T26" fmla="*/ 16 w 234"/>
                <a:gd name="T27" fmla="*/ 95 h 233"/>
                <a:gd name="T28" fmla="*/ 35 w 234"/>
                <a:gd name="T29" fmla="*/ 117 h 233"/>
                <a:gd name="T30" fmla="*/ 31 w 234"/>
                <a:gd name="T31" fmla="*/ 129 h 233"/>
                <a:gd name="T32" fmla="*/ 29 w 234"/>
                <a:gd name="T33" fmla="*/ 146 h 233"/>
                <a:gd name="T34" fmla="*/ 38 w 234"/>
                <a:gd name="T35" fmla="*/ 163 h 233"/>
                <a:gd name="T36" fmla="*/ 57 w 234"/>
                <a:gd name="T37" fmla="*/ 184 h 233"/>
                <a:gd name="T38" fmla="*/ 78 w 234"/>
                <a:gd name="T39" fmla="*/ 203 h 233"/>
                <a:gd name="T40" fmla="*/ 101 w 234"/>
                <a:gd name="T41" fmla="*/ 216 h 233"/>
                <a:gd name="T42" fmla="*/ 124 w 234"/>
                <a:gd name="T43" fmla="*/ 220 h 233"/>
                <a:gd name="T44" fmla="*/ 143 w 234"/>
                <a:gd name="T45" fmla="*/ 224 h 233"/>
                <a:gd name="T46" fmla="*/ 164 w 234"/>
                <a:gd name="T47" fmla="*/ 226 h 233"/>
                <a:gd name="T48" fmla="*/ 185 w 234"/>
                <a:gd name="T49" fmla="*/ 229 h 233"/>
                <a:gd name="T50" fmla="*/ 202 w 234"/>
                <a:gd name="T51" fmla="*/ 229 h 233"/>
                <a:gd name="T52" fmla="*/ 223 w 234"/>
                <a:gd name="T53" fmla="*/ 233 h 233"/>
                <a:gd name="T54" fmla="*/ 230 w 234"/>
                <a:gd name="T55" fmla="*/ 216 h 233"/>
                <a:gd name="T56" fmla="*/ 211 w 234"/>
                <a:gd name="T57" fmla="*/ 214 h 233"/>
                <a:gd name="T58" fmla="*/ 185 w 234"/>
                <a:gd name="T59" fmla="*/ 214 h 233"/>
                <a:gd name="T60" fmla="*/ 166 w 234"/>
                <a:gd name="T61" fmla="*/ 212 h 233"/>
                <a:gd name="T62" fmla="*/ 149 w 234"/>
                <a:gd name="T63" fmla="*/ 209 h 233"/>
                <a:gd name="T64" fmla="*/ 126 w 234"/>
                <a:gd name="T65" fmla="*/ 205 h 233"/>
                <a:gd name="T66" fmla="*/ 99 w 234"/>
                <a:gd name="T67" fmla="*/ 190 h 233"/>
                <a:gd name="T68" fmla="*/ 78 w 234"/>
                <a:gd name="T69" fmla="*/ 172 h 233"/>
                <a:gd name="T70" fmla="*/ 63 w 234"/>
                <a:gd name="T71" fmla="*/ 155 h 233"/>
                <a:gd name="T72" fmla="*/ 107 w 234"/>
                <a:gd name="T73" fmla="*/ 163 h 233"/>
                <a:gd name="T74" fmla="*/ 94 w 234"/>
                <a:gd name="T75" fmla="*/ 134 h 233"/>
                <a:gd name="T76" fmla="*/ 73 w 234"/>
                <a:gd name="T77" fmla="*/ 123 h 233"/>
                <a:gd name="T78" fmla="*/ 44 w 234"/>
                <a:gd name="T79" fmla="*/ 104 h 233"/>
                <a:gd name="T80" fmla="*/ 21 w 234"/>
                <a:gd name="T81" fmla="*/ 74 h 233"/>
                <a:gd name="T82" fmla="*/ 116 w 234"/>
                <a:gd name="T83" fmla="*/ 87 h 233"/>
                <a:gd name="T84" fmla="*/ 101 w 234"/>
                <a:gd name="T85" fmla="*/ 74 h 233"/>
                <a:gd name="T86" fmla="*/ 86 w 234"/>
                <a:gd name="T87" fmla="*/ 57 h 233"/>
                <a:gd name="T88" fmla="*/ 73 w 234"/>
                <a:gd name="T89" fmla="*/ 39 h 233"/>
                <a:gd name="T90" fmla="*/ 78 w 234"/>
                <a:gd name="T91" fmla="*/ 26 h 233"/>
                <a:gd name="T92" fmla="*/ 90 w 234"/>
                <a:gd name="T93" fmla="*/ 39 h 233"/>
                <a:gd name="T94" fmla="*/ 111 w 234"/>
                <a:gd name="T95" fmla="*/ 57 h 233"/>
                <a:gd name="T96" fmla="*/ 128 w 234"/>
                <a:gd name="T97" fmla="*/ 66 h 233"/>
                <a:gd name="T98" fmla="*/ 145 w 234"/>
                <a:gd name="T99" fmla="*/ 74 h 233"/>
                <a:gd name="T100" fmla="*/ 162 w 234"/>
                <a:gd name="T101" fmla="*/ 77 h 233"/>
                <a:gd name="T102" fmla="*/ 177 w 234"/>
                <a:gd name="T103" fmla="*/ 79 h 233"/>
                <a:gd name="T104" fmla="*/ 204 w 234"/>
                <a:gd name="T105" fmla="*/ 81 h 233"/>
                <a:gd name="T106" fmla="*/ 223 w 234"/>
                <a:gd name="T107" fmla="*/ 81 h 233"/>
                <a:gd name="T108" fmla="*/ 230 w 234"/>
                <a:gd name="T109" fmla="*/ 51 h 2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34"/>
                <a:gd name="T166" fmla="*/ 0 h 233"/>
                <a:gd name="T167" fmla="*/ 234 w 234"/>
                <a:gd name="T168" fmla="*/ 233 h 2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34" h="233">
                  <a:moveTo>
                    <a:pt x="230" y="51"/>
                  </a:moveTo>
                  <a:lnTo>
                    <a:pt x="228" y="51"/>
                  </a:lnTo>
                  <a:lnTo>
                    <a:pt x="227" y="51"/>
                  </a:lnTo>
                  <a:lnTo>
                    <a:pt x="223" y="51"/>
                  </a:lnTo>
                  <a:lnTo>
                    <a:pt x="219" y="51"/>
                  </a:lnTo>
                  <a:lnTo>
                    <a:pt x="213" y="51"/>
                  </a:lnTo>
                  <a:lnTo>
                    <a:pt x="208" y="53"/>
                  </a:lnTo>
                  <a:lnTo>
                    <a:pt x="202" y="53"/>
                  </a:lnTo>
                  <a:lnTo>
                    <a:pt x="196" y="55"/>
                  </a:lnTo>
                  <a:lnTo>
                    <a:pt x="189" y="55"/>
                  </a:lnTo>
                  <a:lnTo>
                    <a:pt x="181" y="55"/>
                  </a:lnTo>
                  <a:lnTo>
                    <a:pt x="175" y="55"/>
                  </a:lnTo>
                  <a:lnTo>
                    <a:pt x="170" y="57"/>
                  </a:lnTo>
                  <a:lnTo>
                    <a:pt x="162" y="55"/>
                  </a:lnTo>
                  <a:lnTo>
                    <a:pt x="156" y="55"/>
                  </a:lnTo>
                  <a:lnTo>
                    <a:pt x="151" y="53"/>
                  </a:lnTo>
                  <a:lnTo>
                    <a:pt x="147" y="51"/>
                  </a:lnTo>
                  <a:lnTo>
                    <a:pt x="141" y="49"/>
                  </a:lnTo>
                  <a:lnTo>
                    <a:pt x="135" y="45"/>
                  </a:lnTo>
                  <a:lnTo>
                    <a:pt x="130" y="41"/>
                  </a:lnTo>
                  <a:lnTo>
                    <a:pt x="124" y="38"/>
                  </a:lnTo>
                  <a:lnTo>
                    <a:pt x="116" y="34"/>
                  </a:lnTo>
                  <a:lnTo>
                    <a:pt x="109" y="30"/>
                  </a:lnTo>
                  <a:lnTo>
                    <a:pt x="103" y="24"/>
                  </a:lnTo>
                  <a:lnTo>
                    <a:pt x="97" y="20"/>
                  </a:lnTo>
                  <a:lnTo>
                    <a:pt x="90" y="17"/>
                  </a:lnTo>
                  <a:lnTo>
                    <a:pt x="84" y="13"/>
                  </a:lnTo>
                  <a:lnTo>
                    <a:pt x="78" y="9"/>
                  </a:lnTo>
                  <a:lnTo>
                    <a:pt x="75" y="5"/>
                  </a:lnTo>
                  <a:lnTo>
                    <a:pt x="67" y="1"/>
                  </a:lnTo>
                  <a:lnTo>
                    <a:pt x="67" y="0"/>
                  </a:lnTo>
                  <a:lnTo>
                    <a:pt x="52" y="19"/>
                  </a:lnTo>
                  <a:lnTo>
                    <a:pt x="67" y="60"/>
                  </a:lnTo>
                  <a:lnTo>
                    <a:pt x="65" y="58"/>
                  </a:lnTo>
                  <a:lnTo>
                    <a:pt x="59" y="57"/>
                  </a:lnTo>
                  <a:lnTo>
                    <a:pt x="56" y="55"/>
                  </a:lnTo>
                  <a:lnTo>
                    <a:pt x="52" y="53"/>
                  </a:lnTo>
                  <a:lnTo>
                    <a:pt x="46" y="51"/>
                  </a:lnTo>
                  <a:lnTo>
                    <a:pt x="42" y="49"/>
                  </a:lnTo>
                  <a:lnTo>
                    <a:pt x="38" y="47"/>
                  </a:lnTo>
                  <a:lnTo>
                    <a:pt x="33" y="45"/>
                  </a:lnTo>
                  <a:lnTo>
                    <a:pt x="29" y="41"/>
                  </a:lnTo>
                  <a:lnTo>
                    <a:pt x="25" y="39"/>
                  </a:lnTo>
                  <a:lnTo>
                    <a:pt x="18" y="34"/>
                  </a:lnTo>
                  <a:lnTo>
                    <a:pt x="12" y="28"/>
                  </a:lnTo>
                  <a:lnTo>
                    <a:pt x="0" y="36"/>
                  </a:lnTo>
                  <a:lnTo>
                    <a:pt x="0" y="39"/>
                  </a:lnTo>
                  <a:lnTo>
                    <a:pt x="0" y="45"/>
                  </a:lnTo>
                  <a:lnTo>
                    <a:pt x="2" y="53"/>
                  </a:lnTo>
                  <a:lnTo>
                    <a:pt x="2" y="60"/>
                  </a:lnTo>
                  <a:lnTo>
                    <a:pt x="4" y="68"/>
                  </a:lnTo>
                  <a:lnTo>
                    <a:pt x="6" y="74"/>
                  </a:lnTo>
                  <a:lnTo>
                    <a:pt x="8" y="81"/>
                  </a:lnTo>
                  <a:lnTo>
                    <a:pt x="12" y="87"/>
                  </a:lnTo>
                  <a:lnTo>
                    <a:pt x="16" y="95"/>
                  </a:lnTo>
                  <a:lnTo>
                    <a:pt x="19" y="100"/>
                  </a:lnTo>
                  <a:lnTo>
                    <a:pt x="27" y="108"/>
                  </a:lnTo>
                  <a:lnTo>
                    <a:pt x="29" y="114"/>
                  </a:lnTo>
                  <a:lnTo>
                    <a:pt x="35" y="117"/>
                  </a:lnTo>
                  <a:lnTo>
                    <a:pt x="37" y="121"/>
                  </a:lnTo>
                  <a:lnTo>
                    <a:pt x="38" y="123"/>
                  </a:lnTo>
                  <a:lnTo>
                    <a:pt x="37" y="123"/>
                  </a:lnTo>
                  <a:lnTo>
                    <a:pt x="31" y="129"/>
                  </a:lnTo>
                  <a:lnTo>
                    <a:pt x="29" y="131"/>
                  </a:lnTo>
                  <a:lnTo>
                    <a:pt x="27" y="134"/>
                  </a:lnTo>
                  <a:lnTo>
                    <a:pt x="27" y="140"/>
                  </a:lnTo>
                  <a:lnTo>
                    <a:pt x="29" y="146"/>
                  </a:lnTo>
                  <a:lnTo>
                    <a:pt x="29" y="150"/>
                  </a:lnTo>
                  <a:lnTo>
                    <a:pt x="31" y="153"/>
                  </a:lnTo>
                  <a:lnTo>
                    <a:pt x="33" y="157"/>
                  </a:lnTo>
                  <a:lnTo>
                    <a:pt x="38" y="163"/>
                  </a:lnTo>
                  <a:lnTo>
                    <a:pt x="42" y="167"/>
                  </a:lnTo>
                  <a:lnTo>
                    <a:pt x="46" y="172"/>
                  </a:lnTo>
                  <a:lnTo>
                    <a:pt x="50" y="178"/>
                  </a:lnTo>
                  <a:lnTo>
                    <a:pt x="57" y="184"/>
                  </a:lnTo>
                  <a:lnTo>
                    <a:pt x="61" y="188"/>
                  </a:lnTo>
                  <a:lnTo>
                    <a:pt x="67" y="193"/>
                  </a:lnTo>
                  <a:lnTo>
                    <a:pt x="73" y="197"/>
                  </a:lnTo>
                  <a:lnTo>
                    <a:pt x="78" y="203"/>
                  </a:lnTo>
                  <a:lnTo>
                    <a:pt x="84" y="207"/>
                  </a:lnTo>
                  <a:lnTo>
                    <a:pt x="90" y="210"/>
                  </a:lnTo>
                  <a:lnTo>
                    <a:pt x="95" y="212"/>
                  </a:lnTo>
                  <a:lnTo>
                    <a:pt x="101" y="216"/>
                  </a:lnTo>
                  <a:lnTo>
                    <a:pt x="107" y="218"/>
                  </a:lnTo>
                  <a:lnTo>
                    <a:pt x="114" y="218"/>
                  </a:lnTo>
                  <a:lnTo>
                    <a:pt x="118" y="218"/>
                  </a:lnTo>
                  <a:lnTo>
                    <a:pt x="124" y="220"/>
                  </a:lnTo>
                  <a:lnTo>
                    <a:pt x="128" y="220"/>
                  </a:lnTo>
                  <a:lnTo>
                    <a:pt x="133" y="222"/>
                  </a:lnTo>
                  <a:lnTo>
                    <a:pt x="137" y="222"/>
                  </a:lnTo>
                  <a:lnTo>
                    <a:pt x="143" y="224"/>
                  </a:lnTo>
                  <a:lnTo>
                    <a:pt x="149" y="224"/>
                  </a:lnTo>
                  <a:lnTo>
                    <a:pt x="154" y="226"/>
                  </a:lnTo>
                  <a:lnTo>
                    <a:pt x="158" y="226"/>
                  </a:lnTo>
                  <a:lnTo>
                    <a:pt x="164" y="226"/>
                  </a:lnTo>
                  <a:lnTo>
                    <a:pt x="170" y="226"/>
                  </a:lnTo>
                  <a:lnTo>
                    <a:pt x="175" y="228"/>
                  </a:lnTo>
                  <a:lnTo>
                    <a:pt x="179" y="228"/>
                  </a:lnTo>
                  <a:lnTo>
                    <a:pt x="185" y="229"/>
                  </a:lnTo>
                  <a:lnTo>
                    <a:pt x="189" y="229"/>
                  </a:lnTo>
                  <a:lnTo>
                    <a:pt x="194" y="229"/>
                  </a:lnTo>
                  <a:lnTo>
                    <a:pt x="198" y="229"/>
                  </a:lnTo>
                  <a:lnTo>
                    <a:pt x="202" y="229"/>
                  </a:lnTo>
                  <a:lnTo>
                    <a:pt x="206" y="231"/>
                  </a:lnTo>
                  <a:lnTo>
                    <a:pt x="211" y="231"/>
                  </a:lnTo>
                  <a:lnTo>
                    <a:pt x="217" y="233"/>
                  </a:lnTo>
                  <a:lnTo>
                    <a:pt x="223" y="233"/>
                  </a:lnTo>
                  <a:lnTo>
                    <a:pt x="225" y="233"/>
                  </a:lnTo>
                  <a:lnTo>
                    <a:pt x="227" y="233"/>
                  </a:lnTo>
                  <a:lnTo>
                    <a:pt x="232" y="216"/>
                  </a:lnTo>
                  <a:lnTo>
                    <a:pt x="230" y="216"/>
                  </a:lnTo>
                  <a:lnTo>
                    <a:pt x="228" y="216"/>
                  </a:lnTo>
                  <a:lnTo>
                    <a:pt x="225" y="216"/>
                  </a:lnTo>
                  <a:lnTo>
                    <a:pt x="219" y="216"/>
                  </a:lnTo>
                  <a:lnTo>
                    <a:pt x="211" y="214"/>
                  </a:lnTo>
                  <a:lnTo>
                    <a:pt x="206" y="214"/>
                  </a:lnTo>
                  <a:lnTo>
                    <a:pt x="198" y="214"/>
                  </a:lnTo>
                  <a:lnTo>
                    <a:pt x="190" y="214"/>
                  </a:lnTo>
                  <a:lnTo>
                    <a:pt x="185" y="214"/>
                  </a:lnTo>
                  <a:lnTo>
                    <a:pt x="181" y="212"/>
                  </a:lnTo>
                  <a:lnTo>
                    <a:pt x="175" y="212"/>
                  </a:lnTo>
                  <a:lnTo>
                    <a:pt x="171" y="212"/>
                  </a:lnTo>
                  <a:lnTo>
                    <a:pt x="166" y="212"/>
                  </a:lnTo>
                  <a:lnTo>
                    <a:pt x="162" y="210"/>
                  </a:lnTo>
                  <a:lnTo>
                    <a:pt x="156" y="210"/>
                  </a:lnTo>
                  <a:lnTo>
                    <a:pt x="152" y="210"/>
                  </a:lnTo>
                  <a:lnTo>
                    <a:pt x="149" y="209"/>
                  </a:lnTo>
                  <a:lnTo>
                    <a:pt x="143" y="209"/>
                  </a:lnTo>
                  <a:lnTo>
                    <a:pt x="139" y="207"/>
                  </a:lnTo>
                  <a:lnTo>
                    <a:pt x="133" y="207"/>
                  </a:lnTo>
                  <a:lnTo>
                    <a:pt x="126" y="205"/>
                  </a:lnTo>
                  <a:lnTo>
                    <a:pt x="120" y="203"/>
                  </a:lnTo>
                  <a:lnTo>
                    <a:pt x="113" y="199"/>
                  </a:lnTo>
                  <a:lnTo>
                    <a:pt x="107" y="195"/>
                  </a:lnTo>
                  <a:lnTo>
                    <a:pt x="99" y="190"/>
                  </a:lnTo>
                  <a:lnTo>
                    <a:pt x="94" y="186"/>
                  </a:lnTo>
                  <a:lnTo>
                    <a:pt x="88" y="182"/>
                  </a:lnTo>
                  <a:lnTo>
                    <a:pt x="84" y="176"/>
                  </a:lnTo>
                  <a:lnTo>
                    <a:pt x="78" y="172"/>
                  </a:lnTo>
                  <a:lnTo>
                    <a:pt x="75" y="169"/>
                  </a:lnTo>
                  <a:lnTo>
                    <a:pt x="71" y="163"/>
                  </a:lnTo>
                  <a:lnTo>
                    <a:pt x="67" y="159"/>
                  </a:lnTo>
                  <a:lnTo>
                    <a:pt x="63" y="155"/>
                  </a:lnTo>
                  <a:lnTo>
                    <a:pt x="59" y="152"/>
                  </a:lnTo>
                  <a:lnTo>
                    <a:pt x="57" y="148"/>
                  </a:lnTo>
                  <a:lnTo>
                    <a:pt x="56" y="146"/>
                  </a:lnTo>
                  <a:lnTo>
                    <a:pt x="107" y="163"/>
                  </a:lnTo>
                  <a:lnTo>
                    <a:pt x="101" y="138"/>
                  </a:lnTo>
                  <a:lnTo>
                    <a:pt x="97" y="138"/>
                  </a:lnTo>
                  <a:lnTo>
                    <a:pt x="94" y="134"/>
                  </a:lnTo>
                  <a:lnTo>
                    <a:pt x="92" y="134"/>
                  </a:lnTo>
                  <a:lnTo>
                    <a:pt x="84" y="131"/>
                  </a:lnTo>
                  <a:lnTo>
                    <a:pt x="78" y="129"/>
                  </a:lnTo>
                  <a:lnTo>
                    <a:pt x="73" y="123"/>
                  </a:lnTo>
                  <a:lnTo>
                    <a:pt x="65" y="119"/>
                  </a:lnTo>
                  <a:lnTo>
                    <a:pt x="57" y="114"/>
                  </a:lnTo>
                  <a:lnTo>
                    <a:pt x="50" y="110"/>
                  </a:lnTo>
                  <a:lnTo>
                    <a:pt x="44" y="104"/>
                  </a:lnTo>
                  <a:lnTo>
                    <a:pt x="37" y="96"/>
                  </a:lnTo>
                  <a:lnTo>
                    <a:pt x="31" y="91"/>
                  </a:lnTo>
                  <a:lnTo>
                    <a:pt x="27" y="83"/>
                  </a:lnTo>
                  <a:lnTo>
                    <a:pt x="21" y="74"/>
                  </a:lnTo>
                  <a:lnTo>
                    <a:pt x="19" y="66"/>
                  </a:lnTo>
                  <a:lnTo>
                    <a:pt x="29" y="60"/>
                  </a:lnTo>
                  <a:lnTo>
                    <a:pt x="111" y="102"/>
                  </a:lnTo>
                  <a:lnTo>
                    <a:pt x="116" y="87"/>
                  </a:lnTo>
                  <a:lnTo>
                    <a:pt x="114" y="85"/>
                  </a:lnTo>
                  <a:lnTo>
                    <a:pt x="109" y="81"/>
                  </a:lnTo>
                  <a:lnTo>
                    <a:pt x="105" y="77"/>
                  </a:lnTo>
                  <a:lnTo>
                    <a:pt x="101" y="74"/>
                  </a:lnTo>
                  <a:lnTo>
                    <a:pt x="97" y="70"/>
                  </a:lnTo>
                  <a:lnTo>
                    <a:pt x="94" y="66"/>
                  </a:lnTo>
                  <a:lnTo>
                    <a:pt x="90" y="60"/>
                  </a:lnTo>
                  <a:lnTo>
                    <a:pt x="86" y="57"/>
                  </a:lnTo>
                  <a:lnTo>
                    <a:pt x="82" y="53"/>
                  </a:lnTo>
                  <a:lnTo>
                    <a:pt x="78" y="47"/>
                  </a:lnTo>
                  <a:lnTo>
                    <a:pt x="75" y="43"/>
                  </a:lnTo>
                  <a:lnTo>
                    <a:pt x="73" y="39"/>
                  </a:lnTo>
                  <a:lnTo>
                    <a:pt x="71" y="34"/>
                  </a:lnTo>
                  <a:lnTo>
                    <a:pt x="71" y="32"/>
                  </a:lnTo>
                  <a:lnTo>
                    <a:pt x="78" y="24"/>
                  </a:lnTo>
                  <a:lnTo>
                    <a:pt x="78" y="26"/>
                  </a:lnTo>
                  <a:lnTo>
                    <a:pt x="82" y="30"/>
                  </a:lnTo>
                  <a:lnTo>
                    <a:pt x="84" y="32"/>
                  </a:lnTo>
                  <a:lnTo>
                    <a:pt x="88" y="36"/>
                  </a:lnTo>
                  <a:lnTo>
                    <a:pt x="90" y="39"/>
                  </a:lnTo>
                  <a:lnTo>
                    <a:pt x="94" y="45"/>
                  </a:lnTo>
                  <a:lnTo>
                    <a:pt x="99" y="49"/>
                  </a:lnTo>
                  <a:lnTo>
                    <a:pt x="103" y="53"/>
                  </a:lnTo>
                  <a:lnTo>
                    <a:pt x="111" y="57"/>
                  </a:lnTo>
                  <a:lnTo>
                    <a:pt x="116" y="62"/>
                  </a:lnTo>
                  <a:lnTo>
                    <a:pt x="120" y="62"/>
                  </a:lnTo>
                  <a:lnTo>
                    <a:pt x="124" y="66"/>
                  </a:lnTo>
                  <a:lnTo>
                    <a:pt x="128" y="66"/>
                  </a:lnTo>
                  <a:lnTo>
                    <a:pt x="132" y="70"/>
                  </a:lnTo>
                  <a:lnTo>
                    <a:pt x="135" y="70"/>
                  </a:lnTo>
                  <a:lnTo>
                    <a:pt x="139" y="72"/>
                  </a:lnTo>
                  <a:lnTo>
                    <a:pt x="145" y="74"/>
                  </a:lnTo>
                  <a:lnTo>
                    <a:pt x="149" y="76"/>
                  </a:lnTo>
                  <a:lnTo>
                    <a:pt x="152" y="76"/>
                  </a:lnTo>
                  <a:lnTo>
                    <a:pt x="158" y="77"/>
                  </a:lnTo>
                  <a:lnTo>
                    <a:pt x="162" y="77"/>
                  </a:lnTo>
                  <a:lnTo>
                    <a:pt x="166" y="77"/>
                  </a:lnTo>
                  <a:lnTo>
                    <a:pt x="170" y="79"/>
                  </a:lnTo>
                  <a:lnTo>
                    <a:pt x="175" y="79"/>
                  </a:lnTo>
                  <a:lnTo>
                    <a:pt x="177" y="79"/>
                  </a:lnTo>
                  <a:lnTo>
                    <a:pt x="183" y="81"/>
                  </a:lnTo>
                  <a:lnTo>
                    <a:pt x="190" y="81"/>
                  </a:lnTo>
                  <a:lnTo>
                    <a:pt x="198" y="81"/>
                  </a:lnTo>
                  <a:lnTo>
                    <a:pt x="204" y="81"/>
                  </a:lnTo>
                  <a:lnTo>
                    <a:pt x="209" y="83"/>
                  </a:lnTo>
                  <a:lnTo>
                    <a:pt x="215" y="81"/>
                  </a:lnTo>
                  <a:lnTo>
                    <a:pt x="219" y="81"/>
                  </a:lnTo>
                  <a:lnTo>
                    <a:pt x="223" y="81"/>
                  </a:lnTo>
                  <a:lnTo>
                    <a:pt x="228" y="81"/>
                  </a:lnTo>
                  <a:lnTo>
                    <a:pt x="232" y="81"/>
                  </a:lnTo>
                  <a:lnTo>
                    <a:pt x="234" y="81"/>
                  </a:lnTo>
                  <a:lnTo>
                    <a:pt x="230" y="51"/>
                  </a:lnTo>
                  <a:close/>
                </a:path>
              </a:pathLst>
            </a:custGeom>
            <a:solidFill>
              <a:srgbClr val="000000"/>
            </a:solidFill>
            <a:ln w="9525">
              <a:noFill/>
              <a:round/>
              <a:headEnd/>
              <a:tailEnd/>
            </a:ln>
          </p:spPr>
          <p:txBody>
            <a:bodyPr/>
            <a:lstStyle/>
            <a:p>
              <a:endParaRPr lang="fr-FR">
                <a:latin typeface="Calibri" pitchFamily="34" charset="0"/>
              </a:endParaRPr>
            </a:p>
          </p:txBody>
        </p:sp>
        <p:sp>
          <p:nvSpPr>
            <p:cNvPr id="17473" name="Freeform 58"/>
            <p:cNvSpPr>
              <a:spLocks/>
            </p:cNvSpPr>
            <p:nvPr/>
          </p:nvSpPr>
          <p:spPr bwMode="auto">
            <a:xfrm>
              <a:off x="3602030" y="2532049"/>
              <a:ext cx="679451" cy="133350"/>
            </a:xfrm>
            <a:custGeom>
              <a:avLst/>
              <a:gdLst>
                <a:gd name="T0" fmla="*/ 143 w 857"/>
                <a:gd name="T1" fmla="*/ 39 h 167"/>
                <a:gd name="T2" fmla="*/ 109 w 857"/>
                <a:gd name="T3" fmla="*/ 51 h 167"/>
                <a:gd name="T4" fmla="*/ 78 w 857"/>
                <a:gd name="T5" fmla="*/ 53 h 167"/>
                <a:gd name="T6" fmla="*/ 42 w 857"/>
                <a:gd name="T7" fmla="*/ 53 h 167"/>
                <a:gd name="T8" fmla="*/ 4 w 857"/>
                <a:gd name="T9" fmla="*/ 51 h 167"/>
                <a:gd name="T10" fmla="*/ 19 w 857"/>
                <a:gd name="T11" fmla="*/ 83 h 167"/>
                <a:gd name="T12" fmla="*/ 63 w 857"/>
                <a:gd name="T13" fmla="*/ 96 h 167"/>
                <a:gd name="T14" fmla="*/ 91 w 857"/>
                <a:gd name="T15" fmla="*/ 100 h 167"/>
                <a:gd name="T16" fmla="*/ 122 w 857"/>
                <a:gd name="T17" fmla="*/ 104 h 167"/>
                <a:gd name="T18" fmla="*/ 164 w 857"/>
                <a:gd name="T19" fmla="*/ 110 h 167"/>
                <a:gd name="T20" fmla="*/ 137 w 857"/>
                <a:gd name="T21" fmla="*/ 134 h 167"/>
                <a:gd name="T22" fmla="*/ 171 w 857"/>
                <a:gd name="T23" fmla="*/ 136 h 167"/>
                <a:gd name="T24" fmla="*/ 200 w 857"/>
                <a:gd name="T25" fmla="*/ 134 h 167"/>
                <a:gd name="T26" fmla="*/ 230 w 857"/>
                <a:gd name="T27" fmla="*/ 133 h 167"/>
                <a:gd name="T28" fmla="*/ 344 w 857"/>
                <a:gd name="T29" fmla="*/ 144 h 167"/>
                <a:gd name="T30" fmla="*/ 485 w 857"/>
                <a:gd name="T31" fmla="*/ 89 h 167"/>
                <a:gd name="T32" fmla="*/ 489 w 857"/>
                <a:gd name="T33" fmla="*/ 110 h 167"/>
                <a:gd name="T34" fmla="*/ 515 w 857"/>
                <a:gd name="T35" fmla="*/ 112 h 167"/>
                <a:gd name="T36" fmla="*/ 548 w 857"/>
                <a:gd name="T37" fmla="*/ 112 h 167"/>
                <a:gd name="T38" fmla="*/ 576 w 857"/>
                <a:gd name="T39" fmla="*/ 114 h 167"/>
                <a:gd name="T40" fmla="*/ 530 w 857"/>
                <a:gd name="T41" fmla="*/ 165 h 167"/>
                <a:gd name="T42" fmla="*/ 561 w 857"/>
                <a:gd name="T43" fmla="*/ 167 h 167"/>
                <a:gd name="T44" fmla="*/ 603 w 857"/>
                <a:gd name="T45" fmla="*/ 163 h 167"/>
                <a:gd name="T46" fmla="*/ 641 w 857"/>
                <a:gd name="T47" fmla="*/ 159 h 167"/>
                <a:gd name="T48" fmla="*/ 690 w 857"/>
                <a:gd name="T49" fmla="*/ 155 h 167"/>
                <a:gd name="T50" fmla="*/ 738 w 857"/>
                <a:gd name="T51" fmla="*/ 153 h 167"/>
                <a:gd name="T52" fmla="*/ 768 w 857"/>
                <a:gd name="T53" fmla="*/ 152 h 167"/>
                <a:gd name="T54" fmla="*/ 823 w 857"/>
                <a:gd name="T55" fmla="*/ 108 h 167"/>
                <a:gd name="T56" fmla="*/ 793 w 857"/>
                <a:gd name="T57" fmla="*/ 117 h 167"/>
                <a:gd name="T58" fmla="*/ 758 w 857"/>
                <a:gd name="T59" fmla="*/ 136 h 167"/>
                <a:gd name="T60" fmla="*/ 726 w 857"/>
                <a:gd name="T61" fmla="*/ 140 h 167"/>
                <a:gd name="T62" fmla="*/ 684 w 857"/>
                <a:gd name="T63" fmla="*/ 142 h 167"/>
                <a:gd name="T64" fmla="*/ 648 w 857"/>
                <a:gd name="T65" fmla="*/ 144 h 167"/>
                <a:gd name="T66" fmla="*/ 601 w 857"/>
                <a:gd name="T67" fmla="*/ 146 h 167"/>
                <a:gd name="T68" fmla="*/ 565 w 857"/>
                <a:gd name="T69" fmla="*/ 142 h 167"/>
                <a:gd name="T70" fmla="*/ 652 w 857"/>
                <a:gd name="T71" fmla="*/ 49 h 167"/>
                <a:gd name="T72" fmla="*/ 624 w 857"/>
                <a:gd name="T73" fmla="*/ 51 h 167"/>
                <a:gd name="T74" fmla="*/ 593 w 857"/>
                <a:gd name="T75" fmla="*/ 55 h 167"/>
                <a:gd name="T76" fmla="*/ 559 w 857"/>
                <a:gd name="T77" fmla="*/ 57 h 167"/>
                <a:gd name="T78" fmla="*/ 528 w 857"/>
                <a:gd name="T79" fmla="*/ 47 h 167"/>
                <a:gd name="T80" fmla="*/ 496 w 857"/>
                <a:gd name="T81" fmla="*/ 30 h 167"/>
                <a:gd name="T82" fmla="*/ 462 w 857"/>
                <a:gd name="T83" fmla="*/ 13 h 167"/>
                <a:gd name="T84" fmla="*/ 435 w 857"/>
                <a:gd name="T85" fmla="*/ 0 h 167"/>
                <a:gd name="T86" fmla="*/ 331 w 857"/>
                <a:gd name="T87" fmla="*/ 117 h 167"/>
                <a:gd name="T88" fmla="*/ 293 w 857"/>
                <a:gd name="T89" fmla="*/ 115 h 167"/>
                <a:gd name="T90" fmla="*/ 249 w 857"/>
                <a:gd name="T91" fmla="*/ 112 h 167"/>
                <a:gd name="T92" fmla="*/ 224 w 857"/>
                <a:gd name="T93" fmla="*/ 115 h 167"/>
                <a:gd name="T94" fmla="*/ 188 w 857"/>
                <a:gd name="T95" fmla="*/ 121 h 167"/>
                <a:gd name="T96" fmla="*/ 202 w 857"/>
                <a:gd name="T97" fmla="*/ 87 h 167"/>
                <a:gd name="T98" fmla="*/ 166 w 857"/>
                <a:gd name="T99" fmla="*/ 85 h 167"/>
                <a:gd name="T100" fmla="*/ 128 w 857"/>
                <a:gd name="T101" fmla="*/ 81 h 167"/>
                <a:gd name="T102" fmla="*/ 86 w 857"/>
                <a:gd name="T103" fmla="*/ 77 h 167"/>
                <a:gd name="T104" fmla="*/ 80 w 857"/>
                <a:gd name="T105" fmla="*/ 66 h 167"/>
                <a:gd name="T106" fmla="*/ 109 w 857"/>
                <a:gd name="T107" fmla="*/ 64 h 167"/>
                <a:gd name="T108" fmla="*/ 147 w 857"/>
                <a:gd name="T109" fmla="*/ 55 h 167"/>
                <a:gd name="T110" fmla="*/ 185 w 857"/>
                <a:gd name="T111" fmla="*/ 30 h 167"/>
                <a:gd name="T112" fmla="*/ 167 w 857"/>
                <a:gd name="T113" fmla="*/ 0 h 16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57"/>
                <a:gd name="T172" fmla="*/ 0 h 167"/>
                <a:gd name="T173" fmla="*/ 857 w 857"/>
                <a:gd name="T174" fmla="*/ 167 h 16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57" h="167">
                  <a:moveTo>
                    <a:pt x="156" y="19"/>
                  </a:moveTo>
                  <a:lnTo>
                    <a:pt x="156" y="19"/>
                  </a:lnTo>
                  <a:lnTo>
                    <a:pt x="156" y="22"/>
                  </a:lnTo>
                  <a:lnTo>
                    <a:pt x="154" y="26"/>
                  </a:lnTo>
                  <a:lnTo>
                    <a:pt x="152" y="30"/>
                  </a:lnTo>
                  <a:lnTo>
                    <a:pt x="148" y="34"/>
                  </a:lnTo>
                  <a:lnTo>
                    <a:pt x="143" y="39"/>
                  </a:lnTo>
                  <a:lnTo>
                    <a:pt x="137" y="41"/>
                  </a:lnTo>
                  <a:lnTo>
                    <a:pt x="133" y="43"/>
                  </a:lnTo>
                  <a:lnTo>
                    <a:pt x="128" y="47"/>
                  </a:lnTo>
                  <a:lnTo>
                    <a:pt x="122" y="49"/>
                  </a:lnTo>
                  <a:lnTo>
                    <a:pt x="118" y="49"/>
                  </a:lnTo>
                  <a:lnTo>
                    <a:pt x="114" y="49"/>
                  </a:lnTo>
                  <a:lnTo>
                    <a:pt x="109" y="51"/>
                  </a:lnTo>
                  <a:lnTo>
                    <a:pt x="105" y="51"/>
                  </a:lnTo>
                  <a:lnTo>
                    <a:pt x="101" y="51"/>
                  </a:lnTo>
                  <a:lnTo>
                    <a:pt x="97" y="51"/>
                  </a:lnTo>
                  <a:lnTo>
                    <a:pt x="91" y="51"/>
                  </a:lnTo>
                  <a:lnTo>
                    <a:pt x="88" y="53"/>
                  </a:lnTo>
                  <a:lnTo>
                    <a:pt x="82" y="53"/>
                  </a:lnTo>
                  <a:lnTo>
                    <a:pt x="78" y="53"/>
                  </a:lnTo>
                  <a:lnTo>
                    <a:pt x="72" y="53"/>
                  </a:lnTo>
                  <a:lnTo>
                    <a:pt x="67" y="53"/>
                  </a:lnTo>
                  <a:lnTo>
                    <a:pt x="61" y="53"/>
                  </a:lnTo>
                  <a:lnTo>
                    <a:pt x="57" y="53"/>
                  </a:lnTo>
                  <a:lnTo>
                    <a:pt x="51" y="53"/>
                  </a:lnTo>
                  <a:lnTo>
                    <a:pt x="48" y="53"/>
                  </a:lnTo>
                  <a:lnTo>
                    <a:pt x="42" y="53"/>
                  </a:lnTo>
                  <a:lnTo>
                    <a:pt x="38" y="53"/>
                  </a:lnTo>
                  <a:lnTo>
                    <a:pt x="32" y="51"/>
                  </a:lnTo>
                  <a:lnTo>
                    <a:pt x="29" y="51"/>
                  </a:lnTo>
                  <a:lnTo>
                    <a:pt x="21" y="51"/>
                  </a:lnTo>
                  <a:lnTo>
                    <a:pt x="13" y="51"/>
                  </a:lnTo>
                  <a:lnTo>
                    <a:pt x="8" y="51"/>
                  </a:lnTo>
                  <a:lnTo>
                    <a:pt x="4" y="51"/>
                  </a:lnTo>
                  <a:lnTo>
                    <a:pt x="0" y="51"/>
                  </a:lnTo>
                  <a:lnTo>
                    <a:pt x="0" y="70"/>
                  </a:lnTo>
                  <a:lnTo>
                    <a:pt x="4" y="74"/>
                  </a:lnTo>
                  <a:lnTo>
                    <a:pt x="8" y="76"/>
                  </a:lnTo>
                  <a:lnTo>
                    <a:pt x="15" y="81"/>
                  </a:lnTo>
                  <a:lnTo>
                    <a:pt x="19" y="83"/>
                  </a:lnTo>
                  <a:lnTo>
                    <a:pt x="23" y="85"/>
                  </a:lnTo>
                  <a:lnTo>
                    <a:pt x="29" y="87"/>
                  </a:lnTo>
                  <a:lnTo>
                    <a:pt x="34" y="89"/>
                  </a:lnTo>
                  <a:lnTo>
                    <a:pt x="40" y="91"/>
                  </a:lnTo>
                  <a:lnTo>
                    <a:pt x="48" y="93"/>
                  </a:lnTo>
                  <a:lnTo>
                    <a:pt x="55" y="95"/>
                  </a:lnTo>
                  <a:lnTo>
                    <a:pt x="63" y="96"/>
                  </a:lnTo>
                  <a:lnTo>
                    <a:pt x="67" y="96"/>
                  </a:lnTo>
                  <a:lnTo>
                    <a:pt x="70" y="96"/>
                  </a:lnTo>
                  <a:lnTo>
                    <a:pt x="74" y="98"/>
                  </a:lnTo>
                  <a:lnTo>
                    <a:pt x="78" y="98"/>
                  </a:lnTo>
                  <a:lnTo>
                    <a:pt x="84" y="98"/>
                  </a:lnTo>
                  <a:lnTo>
                    <a:pt x="88" y="98"/>
                  </a:lnTo>
                  <a:lnTo>
                    <a:pt x="91" y="100"/>
                  </a:lnTo>
                  <a:lnTo>
                    <a:pt x="97" y="100"/>
                  </a:lnTo>
                  <a:lnTo>
                    <a:pt x="101" y="100"/>
                  </a:lnTo>
                  <a:lnTo>
                    <a:pt x="105" y="102"/>
                  </a:lnTo>
                  <a:lnTo>
                    <a:pt x="109" y="102"/>
                  </a:lnTo>
                  <a:lnTo>
                    <a:pt x="114" y="102"/>
                  </a:lnTo>
                  <a:lnTo>
                    <a:pt x="118" y="102"/>
                  </a:lnTo>
                  <a:lnTo>
                    <a:pt x="122" y="104"/>
                  </a:lnTo>
                  <a:lnTo>
                    <a:pt x="128" y="104"/>
                  </a:lnTo>
                  <a:lnTo>
                    <a:pt x="131" y="104"/>
                  </a:lnTo>
                  <a:lnTo>
                    <a:pt x="139" y="106"/>
                  </a:lnTo>
                  <a:lnTo>
                    <a:pt x="147" y="106"/>
                  </a:lnTo>
                  <a:lnTo>
                    <a:pt x="152" y="108"/>
                  </a:lnTo>
                  <a:lnTo>
                    <a:pt x="158" y="110"/>
                  </a:lnTo>
                  <a:lnTo>
                    <a:pt x="164" y="110"/>
                  </a:lnTo>
                  <a:lnTo>
                    <a:pt x="166" y="110"/>
                  </a:lnTo>
                  <a:lnTo>
                    <a:pt x="169" y="110"/>
                  </a:lnTo>
                  <a:lnTo>
                    <a:pt x="129" y="123"/>
                  </a:lnTo>
                  <a:lnTo>
                    <a:pt x="131" y="125"/>
                  </a:lnTo>
                  <a:lnTo>
                    <a:pt x="135" y="133"/>
                  </a:lnTo>
                  <a:lnTo>
                    <a:pt x="137" y="134"/>
                  </a:lnTo>
                  <a:lnTo>
                    <a:pt x="141" y="136"/>
                  </a:lnTo>
                  <a:lnTo>
                    <a:pt x="147" y="138"/>
                  </a:lnTo>
                  <a:lnTo>
                    <a:pt x="150" y="140"/>
                  </a:lnTo>
                  <a:lnTo>
                    <a:pt x="152" y="138"/>
                  </a:lnTo>
                  <a:lnTo>
                    <a:pt x="158" y="138"/>
                  </a:lnTo>
                  <a:lnTo>
                    <a:pt x="164" y="136"/>
                  </a:lnTo>
                  <a:lnTo>
                    <a:pt x="171" y="136"/>
                  </a:lnTo>
                  <a:lnTo>
                    <a:pt x="173" y="136"/>
                  </a:lnTo>
                  <a:lnTo>
                    <a:pt x="179" y="136"/>
                  </a:lnTo>
                  <a:lnTo>
                    <a:pt x="183" y="136"/>
                  </a:lnTo>
                  <a:lnTo>
                    <a:pt x="186" y="136"/>
                  </a:lnTo>
                  <a:lnTo>
                    <a:pt x="192" y="134"/>
                  </a:lnTo>
                  <a:lnTo>
                    <a:pt x="196" y="134"/>
                  </a:lnTo>
                  <a:lnTo>
                    <a:pt x="200" y="134"/>
                  </a:lnTo>
                  <a:lnTo>
                    <a:pt x="205" y="134"/>
                  </a:lnTo>
                  <a:lnTo>
                    <a:pt x="209" y="134"/>
                  </a:lnTo>
                  <a:lnTo>
                    <a:pt x="213" y="134"/>
                  </a:lnTo>
                  <a:lnTo>
                    <a:pt x="219" y="133"/>
                  </a:lnTo>
                  <a:lnTo>
                    <a:pt x="223" y="133"/>
                  </a:lnTo>
                  <a:lnTo>
                    <a:pt x="226" y="133"/>
                  </a:lnTo>
                  <a:lnTo>
                    <a:pt x="230" y="133"/>
                  </a:lnTo>
                  <a:lnTo>
                    <a:pt x="234" y="133"/>
                  </a:lnTo>
                  <a:lnTo>
                    <a:pt x="238" y="133"/>
                  </a:lnTo>
                  <a:lnTo>
                    <a:pt x="243" y="133"/>
                  </a:lnTo>
                  <a:lnTo>
                    <a:pt x="249" y="133"/>
                  </a:lnTo>
                  <a:lnTo>
                    <a:pt x="251" y="133"/>
                  </a:lnTo>
                  <a:lnTo>
                    <a:pt x="253" y="133"/>
                  </a:lnTo>
                  <a:lnTo>
                    <a:pt x="344" y="144"/>
                  </a:lnTo>
                  <a:lnTo>
                    <a:pt x="363" y="129"/>
                  </a:lnTo>
                  <a:lnTo>
                    <a:pt x="327" y="77"/>
                  </a:lnTo>
                  <a:lnTo>
                    <a:pt x="466" y="77"/>
                  </a:lnTo>
                  <a:lnTo>
                    <a:pt x="475" y="53"/>
                  </a:lnTo>
                  <a:lnTo>
                    <a:pt x="542" y="70"/>
                  </a:lnTo>
                  <a:lnTo>
                    <a:pt x="532" y="85"/>
                  </a:lnTo>
                  <a:lnTo>
                    <a:pt x="485" y="89"/>
                  </a:lnTo>
                  <a:lnTo>
                    <a:pt x="485" y="93"/>
                  </a:lnTo>
                  <a:lnTo>
                    <a:pt x="485" y="95"/>
                  </a:lnTo>
                  <a:lnTo>
                    <a:pt x="485" y="100"/>
                  </a:lnTo>
                  <a:lnTo>
                    <a:pt x="485" y="104"/>
                  </a:lnTo>
                  <a:lnTo>
                    <a:pt x="487" y="108"/>
                  </a:lnTo>
                  <a:lnTo>
                    <a:pt x="489" y="110"/>
                  </a:lnTo>
                  <a:lnTo>
                    <a:pt x="490" y="112"/>
                  </a:lnTo>
                  <a:lnTo>
                    <a:pt x="492" y="112"/>
                  </a:lnTo>
                  <a:lnTo>
                    <a:pt x="496" y="112"/>
                  </a:lnTo>
                  <a:lnTo>
                    <a:pt x="500" y="112"/>
                  </a:lnTo>
                  <a:lnTo>
                    <a:pt x="508" y="112"/>
                  </a:lnTo>
                  <a:lnTo>
                    <a:pt x="511" y="112"/>
                  </a:lnTo>
                  <a:lnTo>
                    <a:pt x="515" y="112"/>
                  </a:lnTo>
                  <a:lnTo>
                    <a:pt x="519" y="112"/>
                  </a:lnTo>
                  <a:lnTo>
                    <a:pt x="525" y="112"/>
                  </a:lnTo>
                  <a:lnTo>
                    <a:pt x="528" y="112"/>
                  </a:lnTo>
                  <a:lnTo>
                    <a:pt x="532" y="112"/>
                  </a:lnTo>
                  <a:lnTo>
                    <a:pt x="538" y="112"/>
                  </a:lnTo>
                  <a:lnTo>
                    <a:pt x="544" y="112"/>
                  </a:lnTo>
                  <a:lnTo>
                    <a:pt x="548" y="112"/>
                  </a:lnTo>
                  <a:lnTo>
                    <a:pt x="551" y="112"/>
                  </a:lnTo>
                  <a:lnTo>
                    <a:pt x="557" y="112"/>
                  </a:lnTo>
                  <a:lnTo>
                    <a:pt x="561" y="112"/>
                  </a:lnTo>
                  <a:lnTo>
                    <a:pt x="565" y="112"/>
                  </a:lnTo>
                  <a:lnTo>
                    <a:pt x="568" y="112"/>
                  </a:lnTo>
                  <a:lnTo>
                    <a:pt x="572" y="112"/>
                  </a:lnTo>
                  <a:lnTo>
                    <a:pt x="576" y="114"/>
                  </a:lnTo>
                  <a:lnTo>
                    <a:pt x="582" y="114"/>
                  </a:lnTo>
                  <a:lnTo>
                    <a:pt x="587" y="114"/>
                  </a:lnTo>
                  <a:lnTo>
                    <a:pt x="589" y="114"/>
                  </a:lnTo>
                  <a:lnTo>
                    <a:pt x="591" y="114"/>
                  </a:lnTo>
                  <a:lnTo>
                    <a:pt x="513" y="136"/>
                  </a:lnTo>
                  <a:lnTo>
                    <a:pt x="528" y="165"/>
                  </a:lnTo>
                  <a:lnTo>
                    <a:pt x="530" y="165"/>
                  </a:lnTo>
                  <a:lnTo>
                    <a:pt x="534" y="167"/>
                  </a:lnTo>
                  <a:lnTo>
                    <a:pt x="536" y="167"/>
                  </a:lnTo>
                  <a:lnTo>
                    <a:pt x="540" y="167"/>
                  </a:lnTo>
                  <a:lnTo>
                    <a:pt x="546" y="167"/>
                  </a:lnTo>
                  <a:lnTo>
                    <a:pt x="549" y="167"/>
                  </a:lnTo>
                  <a:lnTo>
                    <a:pt x="555" y="167"/>
                  </a:lnTo>
                  <a:lnTo>
                    <a:pt x="561" y="167"/>
                  </a:lnTo>
                  <a:lnTo>
                    <a:pt x="567" y="167"/>
                  </a:lnTo>
                  <a:lnTo>
                    <a:pt x="572" y="167"/>
                  </a:lnTo>
                  <a:lnTo>
                    <a:pt x="580" y="167"/>
                  </a:lnTo>
                  <a:lnTo>
                    <a:pt x="586" y="167"/>
                  </a:lnTo>
                  <a:lnTo>
                    <a:pt x="593" y="167"/>
                  </a:lnTo>
                  <a:lnTo>
                    <a:pt x="599" y="165"/>
                  </a:lnTo>
                  <a:lnTo>
                    <a:pt x="603" y="163"/>
                  </a:lnTo>
                  <a:lnTo>
                    <a:pt x="606" y="163"/>
                  </a:lnTo>
                  <a:lnTo>
                    <a:pt x="610" y="163"/>
                  </a:lnTo>
                  <a:lnTo>
                    <a:pt x="618" y="163"/>
                  </a:lnTo>
                  <a:lnTo>
                    <a:pt x="622" y="161"/>
                  </a:lnTo>
                  <a:lnTo>
                    <a:pt x="627" y="159"/>
                  </a:lnTo>
                  <a:lnTo>
                    <a:pt x="635" y="159"/>
                  </a:lnTo>
                  <a:lnTo>
                    <a:pt x="641" y="159"/>
                  </a:lnTo>
                  <a:lnTo>
                    <a:pt x="648" y="159"/>
                  </a:lnTo>
                  <a:lnTo>
                    <a:pt x="654" y="157"/>
                  </a:lnTo>
                  <a:lnTo>
                    <a:pt x="662" y="157"/>
                  </a:lnTo>
                  <a:lnTo>
                    <a:pt x="669" y="157"/>
                  </a:lnTo>
                  <a:lnTo>
                    <a:pt x="675" y="155"/>
                  </a:lnTo>
                  <a:lnTo>
                    <a:pt x="684" y="155"/>
                  </a:lnTo>
                  <a:lnTo>
                    <a:pt x="690" y="155"/>
                  </a:lnTo>
                  <a:lnTo>
                    <a:pt x="698" y="155"/>
                  </a:lnTo>
                  <a:lnTo>
                    <a:pt x="705" y="155"/>
                  </a:lnTo>
                  <a:lnTo>
                    <a:pt x="711" y="153"/>
                  </a:lnTo>
                  <a:lnTo>
                    <a:pt x="719" y="153"/>
                  </a:lnTo>
                  <a:lnTo>
                    <a:pt x="726" y="153"/>
                  </a:lnTo>
                  <a:lnTo>
                    <a:pt x="732" y="153"/>
                  </a:lnTo>
                  <a:lnTo>
                    <a:pt x="738" y="153"/>
                  </a:lnTo>
                  <a:lnTo>
                    <a:pt x="743" y="153"/>
                  </a:lnTo>
                  <a:lnTo>
                    <a:pt x="749" y="153"/>
                  </a:lnTo>
                  <a:lnTo>
                    <a:pt x="753" y="152"/>
                  </a:lnTo>
                  <a:lnTo>
                    <a:pt x="757" y="152"/>
                  </a:lnTo>
                  <a:lnTo>
                    <a:pt x="758" y="152"/>
                  </a:lnTo>
                  <a:lnTo>
                    <a:pt x="762" y="152"/>
                  </a:lnTo>
                  <a:lnTo>
                    <a:pt x="768" y="152"/>
                  </a:lnTo>
                  <a:lnTo>
                    <a:pt x="770" y="152"/>
                  </a:lnTo>
                  <a:lnTo>
                    <a:pt x="812" y="129"/>
                  </a:lnTo>
                  <a:lnTo>
                    <a:pt x="857" y="121"/>
                  </a:lnTo>
                  <a:lnTo>
                    <a:pt x="840" y="102"/>
                  </a:lnTo>
                  <a:lnTo>
                    <a:pt x="779" y="41"/>
                  </a:lnTo>
                  <a:lnTo>
                    <a:pt x="766" y="57"/>
                  </a:lnTo>
                  <a:lnTo>
                    <a:pt x="823" y="108"/>
                  </a:lnTo>
                  <a:lnTo>
                    <a:pt x="821" y="108"/>
                  </a:lnTo>
                  <a:lnTo>
                    <a:pt x="819" y="110"/>
                  </a:lnTo>
                  <a:lnTo>
                    <a:pt x="814" y="110"/>
                  </a:lnTo>
                  <a:lnTo>
                    <a:pt x="810" y="112"/>
                  </a:lnTo>
                  <a:lnTo>
                    <a:pt x="804" y="114"/>
                  </a:lnTo>
                  <a:lnTo>
                    <a:pt x="798" y="115"/>
                  </a:lnTo>
                  <a:lnTo>
                    <a:pt x="793" y="117"/>
                  </a:lnTo>
                  <a:lnTo>
                    <a:pt x="787" y="119"/>
                  </a:lnTo>
                  <a:lnTo>
                    <a:pt x="783" y="121"/>
                  </a:lnTo>
                  <a:lnTo>
                    <a:pt x="777" y="123"/>
                  </a:lnTo>
                  <a:lnTo>
                    <a:pt x="772" y="127"/>
                  </a:lnTo>
                  <a:lnTo>
                    <a:pt x="768" y="131"/>
                  </a:lnTo>
                  <a:lnTo>
                    <a:pt x="762" y="133"/>
                  </a:lnTo>
                  <a:lnTo>
                    <a:pt x="758" y="136"/>
                  </a:lnTo>
                  <a:lnTo>
                    <a:pt x="755" y="138"/>
                  </a:lnTo>
                  <a:lnTo>
                    <a:pt x="753" y="140"/>
                  </a:lnTo>
                  <a:lnTo>
                    <a:pt x="747" y="140"/>
                  </a:lnTo>
                  <a:lnTo>
                    <a:pt x="741" y="140"/>
                  </a:lnTo>
                  <a:lnTo>
                    <a:pt x="736" y="140"/>
                  </a:lnTo>
                  <a:lnTo>
                    <a:pt x="732" y="140"/>
                  </a:lnTo>
                  <a:lnTo>
                    <a:pt x="726" y="140"/>
                  </a:lnTo>
                  <a:lnTo>
                    <a:pt x="720" y="140"/>
                  </a:lnTo>
                  <a:lnTo>
                    <a:pt x="713" y="140"/>
                  </a:lnTo>
                  <a:lnTo>
                    <a:pt x="707" y="140"/>
                  </a:lnTo>
                  <a:lnTo>
                    <a:pt x="700" y="140"/>
                  </a:lnTo>
                  <a:lnTo>
                    <a:pt x="692" y="142"/>
                  </a:lnTo>
                  <a:lnTo>
                    <a:pt x="688" y="142"/>
                  </a:lnTo>
                  <a:lnTo>
                    <a:pt x="684" y="142"/>
                  </a:lnTo>
                  <a:lnTo>
                    <a:pt x="679" y="142"/>
                  </a:lnTo>
                  <a:lnTo>
                    <a:pt x="675" y="142"/>
                  </a:lnTo>
                  <a:lnTo>
                    <a:pt x="667" y="142"/>
                  </a:lnTo>
                  <a:lnTo>
                    <a:pt x="660" y="144"/>
                  </a:lnTo>
                  <a:lnTo>
                    <a:pt x="656" y="144"/>
                  </a:lnTo>
                  <a:lnTo>
                    <a:pt x="652" y="144"/>
                  </a:lnTo>
                  <a:lnTo>
                    <a:pt x="648" y="144"/>
                  </a:lnTo>
                  <a:lnTo>
                    <a:pt x="644" y="144"/>
                  </a:lnTo>
                  <a:lnTo>
                    <a:pt x="635" y="144"/>
                  </a:lnTo>
                  <a:lnTo>
                    <a:pt x="627" y="144"/>
                  </a:lnTo>
                  <a:lnTo>
                    <a:pt x="622" y="144"/>
                  </a:lnTo>
                  <a:lnTo>
                    <a:pt x="614" y="146"/>
                  </a:lnTo>
                  <a:lnTo>
                    <a:pt x="606" y="146"/>
                  </a:lnTo>
                  <a:lnTo>
                    <a:pt x="601" y="146"/>
                  </a:lnTo>
                  <a:lnTo>
                    <a:pt x="595" y="146"/>
                  </a:lnTo>
                  <a:lnTo>
                    <a:pt x="589" y="146"/>
                  </a:lnTo>
                  <a:lnTo>
                    <a:pt x="586" y="146"/>
                  </a:lnTo>
                  <a:lnTo>
                    <a:pt x="582" y="146"/>
                  </a:lnTo>
                  <a:lnTo>
                    <a:pt x="576" y="146"/>
                  </a:lnTo>
                  <a:lnTo>
                    <a:pt x="576" y="148"/>
                  </a:lnTo>
                  <a:lnTo>
                    <a:pt x="565" y="142"/>
                  </a:lnTo>
                  <a:lnTo>
                    <a:pt x="629" y="117"/>
                  </a:lnTo>
                  <a:lnTo>
                    <a:pt x="644" y="98"/>
                  </a:lnTo>
                  <a:lnTo>
                    <a:pt x="549" y="95"/>
                  </a:lnTo>
                  <a:lnTo>
                    <a:pt x="553" y="87"/>
                  </a:lnTo>
                  <a:lnTo>
                    <a:pt x="627" y="70"/>
                  </a:lnTo>
                  <a:lnTo>
                    <a:pt x="654" y="49"/>
                  </a:lnTo>
                  <a:lnTo>
                    <a:pt x="652" y="49"/>
                  </a:lnTo>
                  <a:lnTo>
                    <a:pt x="648" y="49"/>
                  </a:lnTo>
                  <a:lnTo>
                    <a:pt x="644" y="49"/>
                  </a:lnTo>
                  <a:lnTo>
                    <a:pt x="639" y="51"/>
                  </a:lnTo>
                  <a:lnTo>
                    <a:pt x="635" y="51"/>
                  </a:lnTo>
                  <a:lnTo>
                    <a:pt x="631" y="51"/>
                  </a:lnTo>
                  <a:lnTo>
                    <a:pt x="627" y="51"/>
                  </a:lnTo>
                  <a:lnTo>
                    <a:pt x="624" y="51"/>
                  </a:lnTo>
                  <a:lnTo>
                    <a:pt x="620" y="51"/>
                  </a:lnTo>
                  <a:lnTo>
                    <a:pt x="616" y="53"/>
                  </a:lnTo>
                  <a:lnTo>
                    <a:pt x="612" y="53"/>
                  </a:lnTo>
                  <a:lnTo>
                    <a:pt x="608" y="55"/>
                  </a:lnTo>
                  <a:lnTo>
                    <a:pt x="603" y="55"/>
                  </a:lnTo>
                  <a:lnTo>
                    <a:pt x="599" y="55"/>
                  </a:lnTo>
                  <a:lnTo>
                    <a:pt x="593" y="55"/>
                  </a:lnTo>
                  <a:lnTo>
                    <a:pt x="589" y="55"/>
                  </a:lnTo>
                  <a:lnTo>
                    <a:pt x="586" y="55"/>
                  </a:lnTo>
                  <a:lnTo>
                    <a:pt x="580" y="55"/>
                  </a:lnTo>
                  <a:lnTo>
                    <a:pt x="576" y="55"/>
                  </a:lnTo>
                  <a:lnTo>
                    <a:pt x="574" y="57"/>
                  </a:lnTo>
                  <a:lnTo>
                    <a:pt x="565" y="57"/>
                  </a:lnTo>
                  <a:lnTo>
                    <a:pt x="559" y="57"/>
                  </a:lnTo>
                  <a:lnTo>
                    <a:pt x="553" y="57"/>
                  </a:lnTo>
                  <a:lnTo>
                    <a:pt x="549" y="57"/>
                  </a:lnTo>
                  <a:lnTo>
                    <a:pt x="546" y="55"/>
                  </a:lnTo>
                  <a:lnTo>
                    <a:pt x="540" y="53"/>
                  </a:lnTo>
                  <a:lnTo>
                    <a:pt x="536" y="51"/>
                  </a:lnTo>
                  <a:lnTo>
                    <a:pt x="532" y="49"/>
                  </a:lnTo>
                  <a:lnTo>
                    <a:pt x="528" y="47"/>
                  </a:lnTo>
                  <a:lnTo>
                    <a:pt x="525" y="45"/>
                  </a:lnTo>
                  <a:lnTo>
                    <a:pt x="519" y="43"/>
                  </a:lnTo>
                  <a:lnTo>
                    <a:pt x="515" y="41"/>
                  </a:lnTo>
                  <a:lnTo>
                    <a:pt x="509" y="38"/>
                  </a:lnTo>
                  <a:lnTo>
                    <a:pt x="506" y="36"/>
                  </a:lnTo>
                  <a:lnTo>
                    <a:pt x="500" y="32"/>
                  </a:lnTo>
                  <a:lnTo>
                    <a:pt x="496" y="30"/>
                  </a:lnTo>
                  <a:lnTo>
                    <a:pt x="490" y="28"/>
                  </a:lnTo>
                  <a:lnTo>
                    <a:pt x="487" y="26"/>
                  </a:lnTo>
                  <a:lnTo>
                    <a:pt x="481" y="22"/>
                  </a:lnTo>
                  <a:lnTo>
                    <a:pt x="475" y="20"/>
                  </a:lnTo>
                  <a:lnTo>
                    <a:pt x="471" y="17"/>
                  </a:lnTo>
                  <a:lnTo>
                    <a:pt x="466" y="15"/>
                  </a:lnTo>
                  <a:lnTo>
                    <a:pt x="462" y="13"/>
                  </a:lnTo>
                  <a:lnTo>
                    <a:pt x="458" y="11"/>
                  </a:lnTo>
                  <a:lnTo>
                    <a:pt x="454" y="9"/>
                  </a:lnTo>
                  <a:lnTo>
                    <a:pt x="451" y="7"/>
                  </a:lnTo>
                  <a:lnTo>
                    <a:pt x="443" y="3"/>
                  </a:lnTo>
                  <a:lnTo>
                    <a:pt x="439" y="0"/>
                  </a:lnTo>
                  <a:lnTo>
                    <a:pt x="435" y="0"/>
                  </a:lnTo>
                  <a:lnTo>
                    <a:pt x="418" y="9"/>
                  </a:lnTo>
                  <a:lnTo>
                    <a:pt x="454" y="41"/>
                  </a:lnTo>
                  <a:lnTo>
                    <a:pt x="447" y="57"/>
                  </a:lnTo>
                  <a:lnTo>
                    <a:pt x="304" y="58"/>
                  </a:lnTo>
                  <a:lnTo>
                    <a:pt x="299" y="77"/>
                  </a:lnTo>
                  <a:lnTo>
                    <a:pt x="333" y="117"/>
                  </a:lnTo>
                  <a:lnTo>
                    <a:pt x="331" y="117"/>
                  </a:lnTo>
                  <a:lnTo>
                    <a:pt x="329" y="117"/>
                  </a:lnTo>
                  <a:lnTo>
                    <a:pt x="325" y="115"/>
                  </a:lnTo>
                  <a:lnTo>
                    <a:pt x="319" y="115"/>
                  </a:lnTo>
                  <a:lnTo>
                    <a:pt x="314" y="115"/>
                  </a:lnTo>
                  <a:lnTo>
                    <a:pt x="308" y="115"/>
                  </a:lnTo>
                  <a:lnTo>
                    <a:pt x="300" y="115"/>
                  </a:lnTo>
                  <a:lnTo>
                    <a:pt x="293" y="115"/>
                  </a:lnTo>
                  <a:lnTo>
                    <a:pt x="285" y="114"/>
                  </a:lnTo>
                  <a:lnTo>
                    <a:pt x="278" y="114"/>
                  </a:lnTo>
                  <a:lnTo>
                    <a:pt x="270" y="112"/>
                  </a:lnTo>
                  <a:lnTo>
                    <a:pt x="264" y="112"/>
                  </a:lnTo>
                  <a:lnTo>
                    <a:pt x="257" y="112"/>
                  </a:lnTo>
                  <a:lnTo>
                    <a:pt x="253" y="112"/>
                  </a:lnTo>
                  <a:lnTo>
                    <a:pt x="249" y="112"/>
                  </a:lnTo>
                  <a:lnTo>
                    <a:pt x="245" y="112"/>
                  </a:lnTo>
                  <a:lnTo>
                    <a:pt x="243" y="112"/>
                  </a:lnTo>
                  <a:lnTo>
                    <a:pt x="240" y="112"/>
                  </a:lnTo>
                  <a:lnTo>
                    <a:pt x="236" y="114"/>
                  </a:lnTo>
                  <a:lnTo>
                    <a:pt x="230" y="114"/>
                  </a:lnTo>
                  <a:lnTo>
                    <a:pt x="224" y="115"/>
                  </a:lnTo>
                  <a:lnTo>
                    <a:pt x="219" y="115"/>
                  </a:lnTo>
                  <a:lnTo>
                    <a:pt x="213" y="117"/>
                  </a:lnTo>
                  <a:lnTo>
                    <a:pt x="205" y="119"/>
                  </a:lnTo>
                  <a:lnTo>
                    <a:pt x="202" y="119"/>
                  </a:lnTo>
                  <a:lnTo>
                    <a:pt x="196" y="119"/>
                  </a:lnTo>
                  <a:lnTo>
                    <a:pt x="192" y="121"/>
                  </a:lnTo>
                  <a:lnTo>
                    <a:pt x="188" y="121"/>
                  </a:lnTo>
                  <a:lnTo>
                    <a:pt x="186" y="123"/>
                  </a:lnTo>
                  <a:lnTo>
                    <a:pt x="183" y="123"/>
                  </a:lnTo>
                  <a:lnTo>
                    <a:pt x="211" y="100"/>
                  </a:lnTo>
                  <a:lnTo>
                    <a:pt x="207" y="89"/>
                  </a:lnTo>
                  <a:lnTo>
                    <a:pt x="205" y="87"/>
                  </a:lnTo>
                  <a:lnTo>
                    <a:pt x="202" y="87"/>
                  </a:lnTo>
                  <a:lnTo>
                    <a:pt x="196" y="87"/>
                  </a:lnTo>
                  <a:lnTo>
                    <a:pt x="190" y="87"/>
                  </a:lnTo>
                  <a:lnTo>
                    <a:pt x="186" y="85"/>
                  </a:lnTo>
                  <a:lnTo>
                    <a:pt x="181" y="85"/>
                  </a:lnTo>
                  <a:lnTo>
                    <a:pt x="177" y="85"/>
                  </a:lnTo>
                  <a:lnTo>
                    <a:pt x="173" y="85"/>
                  </a:lnTo>
                  <a:lnTo>
                    <a:pt x="166" y="85"/>
                  </a:lnTo>
                  <a:lnTo>
                    <a:pt x="162" y="85"/>
                  </a:lnTo>
                  <a:lnTo>
                    <a:pt x="156" y="83"/>
                  </a:lnTo>
                  <a:lnTo>
                    <a:pt x="150" y="83"/>
                  </a:lnTo>
                  <a:lnTo>
                    <a:pt x="145" y="83"/>
                  </a:lnTo>
                  <a:lnTo>
                    <a:pt x="139" y="81"/>
                  </a:lnTo>
                  <a:lnTo>
                    <a:pt x="131" y="81"/>
                  </a:lnTo>
                  <a:lnTo>
                    <a:pt x="128" y="81"/>
                  </a:lnTo>
                  <a:lnTo>
                    <a:pt x="120" y="81"/>
                  </a:lnTo>
                  <a:lnTo>
                    <a:pt x="114" y="79"/>
                  </a:lnTo>
                  <a:lnTo>
                    <a:pt x="109" y="79"/>
                  </a:lnTo>
                  <a:lnTo>
                    <a:pt x="103" y="79"/>
                  </a:lnTo>
                  <a:lnTo>
                    <a:pt x="97" y="77"/>
                  </a:lnTo>
                  <a:lnTo>
                    <a:pt x="91" y="77"/>
                  </a:lnTo>
                  <a:lnTo>
                    <a:pt x="86" y="77"/>
                  </a:lnTo>
                  <a:lnTo>
                    <a:pt x="80" y="77"/>
                  </a:lnTo>
                  <a:lnTo>
                    <a:pt x="74" y="76"/>
                  </a:lnTo>
                  <a:lnTo>
                    <a:pt x="70" y="76"/>
                  </a:lnTo>
                  <a:lnTo>
                    <a:pt x="67" y="76"/>
                  </a:lnTo>
                  <a:lnTo>
                    <a:pt x="63" y="76"/>
                  </a:lnTo>
                  <a:lnTo>
                    <a:pt x="78" y="66"/>
                  </a:lnTo>
                  <a:lnTo>
                    <a:pt x="80" y="66"/>
                  </a:lnTo>
                  <a:lnTo>
                    <a:pt x="84" y="66"/>
                  </a:lnTo>
                  <a:lnTo>
                    <a:pt x="88" y="66"/>
                  </a:lnTo>
                  <a:lnTo>
                    <a:pt x="91" y="66"/>
                  </a:lnTo>
                  <a:lnTo>
                    <a:pt x="95" y="66"/>
                  </a:lnTo>
                  <a:lnTo>
                    <a:pt x="99" y="66"/>
                  </a:lnTo>
                  <a:lnTo>
                    <a:pt x="105" y="66"/>
                  </a:lnTo>
                  <a:lnTo>
                    <a:pt x="109" y="64"/>
                  </a:lnTo>
                  <a:lnTo>
                    <a:pt x="114" y="64"/>
                  </a:lnTo>
                  <a:lnTo>
                    <a:pt x="120" y="64"/>
                  </a:lnTo>
                  <a:lnTo>
                    <a:pt x="126" y="62"/>
                  </a:lnTo>
                  <a:lnTo>
                    <a:pt x="131" y="60"/>
                  </a:lnTo>
                  <a:lnTo>
                    <a:pt x="135" y="60"/>
                  </a:lnTo>
                  <a:lnTo>
                    <a:pt x="143" y="58"/>
                  </a:lnTo>
                  <a:lnTo>
                    <a:pt x="147" y="55"/>
                  </a:lnTo>
                  <a:lnTo>
                    <a:pt x="152" y="53"/>
                  </a:lnTo>
                  <a:lnTo>
                    <a:pt x="158" y="49"/>
                  </a:lnTo>
                  <a:lnTo>
                    <a:pt x="164" y="45"/>
                  </a:lnTo>
                  <a:lnTo>
                    <a:pt x="169" y="41"/>
                  </a:lnTo>
                  <a:lnTo>
                    <a:pt x="173" y="38"/>
                  </a:lnTo>
                  <a:lnTo>
                    <a:pt x="179" y="34"/>
                  </a:lnTo>
                  <a:lnTo>
                    <a:pt x="185" y="30"/>
                  </a:lnTo>
                  <a:lnTo>
                    <a:pt x="188" y="24"/>
                  </a:lnTo>
                  <a:lnTo>
                    <a:pt x="192" y="20"/>
                  </a:lnTo>
                  <a:lnTo>
                    <a:pt x="196" y="17"/>
                  </a:lnTo>
                  <a:lnTo>
                    <a:pt x="200" y="15"/>
                  </a:lnTo>
                  <a:lnTo>
                    <a:pt x="204" y="9"/>
                  </a:lnTo>
                  <a:lnTo>
                    <a:pt x="205" y="9"/>
                  </a:lnTo>
                  <a:lnTo>
                    <a:pt x="167" y="0"/>
                  </a:lnTo>
                  <a:lnTo>
                    <a:pt x="156" y="19"/>
                  </a:lnTo>
                  <a:close/>
                </a:path>
              </a:pathLst>
            </a:custGeom>
            <a:solidFill>
              <a:srgbClr val="000000"/>
            </a:solidFill>
            <a:ln w="9525">
              <a:noFill/>
              <a:round/>
              <a:headEnd/>
              <a:tailEnd/>
            </a:ln>
          </p:spPr>
          <p:txBody>
            <a:bodyPr/>
            <a:lstStyle/>
            <a:p>
              <a:endParaRPr lang="fr-FR">
                <a:latin typeface="Calibri" pitchFamily="34" charset="0"/>
              </a:endParaRPr>
            </a:p>
          </p:txBody>
        </p:sp>
        <p:sp>
          <p:nvSpPr>
            <p:cNvPr id="17474" name="Freeform 59"/>
            <p:cNvSpPr>
              <a:spLocks/>
            </p:cNvSpPr>
            <p:nvPr/>
          </p:nvSpPr>
          <p:spPr bwMode="auto">
            <a:xfrm>
              <a:off x="4237031" y="2538399"/>
              <a:ext cx="155575" cy="76200"/>
            </a:xfrm>
            <a:custGeom>
              <a:avLst/>
              <a:gdLst>
                <a:gd name="T0" fmla="*/ 0 w 198"/>
                <a:gd name="T1" fmla="*/ 63 h 95"/>
                <a:gd name="T2" fmla="*/ 114 w 198"/>
                <a:gd name="T3" fmla="*/ 65 h 95"/>
                <a:gd name="T4" fmla="*/ 69 w 198"/>
                <a:gd name="T5" fmla="*/ 19 h 95"/>
                <a:gd name="T6" fmla="*/ 76 w 198"/>
                <a:gd name="T7" fmla="*/ 0 h 95"/>
                <a:gd name="T8" fmla="*/ 198 w 198"/>
                <a:gd name="T9" fmla="*/ 15 h 95"/>
                <a:gd name="T10" fmla="*/ 188 w 198"/>
                <a:gd name="T11" fmla="*/ 34 h 95"/>
                <a:gd name="T12" fmla="*/ 107 w 198"/>
                <a:gd name="T13" fmla="*/ 23 h 95"/>
                <a:gd name="T14" fmla="*/ 145 w 198"/>
                <a:gd name="T15" fmla="*/ 69 h 95"/>
                <a:gd name="T16" fmla="*/ 137 w 198"/>
                <a:gd name="T17" fmla="*/ 95 h 95"/>
                <a:gd name="T18" fmla="*/ 21 w 198"/>
                <a:gd name="T19" fmla="*/ 88 h 95"/>
                <a:gd name="T20" fmla="*/ 0 w 198"/>
                <a:gd name="T21" fmla="*/ 63 h 95"/>
                <a:gd name="T22" fmla="*/ 0 w 198"/>
                <a:gd name="T23" fmla="*/ 63 h 9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8"/>
                <a:gd name="T37" fmla="*/ 0 h 95"/>
                <a:gd name="T38" fmla="*/ 198 w 198"/>
                <a:gd name="T39" fmla="*/ 95 h 9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8" h="95">
                  <a:moveTo>
                    <a:pt x="0" y="63"/>
                  </a:moveTo>
                  <a:lnTo>
                    <a:pt x="114" y="65"/>
                  </a:lnTo>
                  <a:lnTo>
                    <a:pt x="69" y="19"/>
                  </a:lnTo>
                  <a:lnTo>
                    <a:pt x="76" y="0"/>
                  </a:lnTo>
                  <a:lnTo>
                    <a:pt x="198" y="15"/>
                  </a:lnTo>
                  <a:lnTo>
                    <a:pt x="188" y="34"/>
                  </a:lnTo>
                  <a:lnTo>
                    <a:pt x="107" y="23"/>
                  </a:lnTo>
                  <a:lnTo>
                    <a:pt x="145" y="69"/>
                  </a:lnTo>
                  <a:lnTo>
                    <a:pt x="137" y="95"/>
                  </a:lnTo>
                  <a:lnTo>
                    <a:pt x="21" y="88"/>
                  </a:lnTo>
                  <a:lnTo>
                    <a:pt x="0" y="63"/>
                  </a:lnTo>
                  <a:close/>
                </a:path>
              </a:pathLst>
            </a:custGeom>
            <a:solidFill>
              <a:srgbClr val="000000"/>
            </a:solidFill>
            <a:ln w="9525">
              <a:noFill/>
              <a:round/>
              <a:headEnd/>
              <a:tailEnd/>
            </a:ln>
          </p:spPr>
          <p:txBody>
            <a:bodyPr/>
            <a:lstStyle/>
            <a:p>
              <a:endParaRPr lang="fr-FR">
                <a:latin typeface="Calibri" pitchFamily="34" charset="0"/>
              </a:endParaRPr>
            </a:p>
          </p:txBody>
        </p:sp>
      </p:grpSp>
      <p:sp>
        <p:nvSpPr>
          <p:cNvPr id="563" name="Espace réservé du numéro de diapositive 562"/>
          <p:cNvSpPr>
            <a:spLocks noGrp="1"/>
          </p:cNvSpPr>
          <p:nvPr>
            <p:ph type="sldNum" sz="quarter" idx="12"/>
          </p:nvPr>
        </p:nvSpPr>
        <p:spPr/>
        <p:txBody>
          <a:bodyPr/>
          <a:lstStyle/>
          <a:p>
            <a:pPr>
              <a:defRPr/>
            </a:pPr>
            <a:fld id="{37375A0F-3D76-46FF-8FFF-041BEE054A93}" type="slidenum">
              <a:rPr lang="fr-FR" smtClean="0"/>
              <a:pPr>
                <a:defRPr/>
              </a:pPr>
              <a:t>20</a:t>
            </a:fld>
            <a:endParaRPr lang="fr-FR"/>
          </a:p>
        </p:txBody>
      </p:sp>
    </p:spTree>
    <p:extLst>
      <p:ext uri="{BB962C8B-B14F-4D97-AF65-F5344CB8AC3E}">
        <p14:creationId xmlns:p14="http://schemas.microsoft.com/office/powerpoint/2010/main" val="20150664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par>
                                <p:cTn id="8" presetID="10" presetClass="entr" presetSubtype="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1000"/>
                                        <p:tgtEl>
                                          <p:spTgt spid="4"/>
                                        </p:tgtEl>
                                      </p:cBhvr>
                                    </p:animEffect>
                                  </p:childTnLst>
                                </p:cTn>
                              </p:par>
                              <p:par>
                                <p:cTn id="11" presetID="10" presetClass="entr" presetSubtype="0" fill="hold" nodeType="withEffect">
                                  <p:stCondLst>
                                    <p:cond delay="0"/>
                                  </p:stCondLst>
                                  <p:childTnLst>
                                    <p:set>
                                      <p:cBhvr>
                                        <p:cTn id="12" dur="1" fill="hold">
                                          <p:stCondLst>
                                            <p:cond delay="0"/>
                                          </p:stCondLst>
                                        </p:cTn>
                                        <p:tgtEl>
                                          <p:spTgt spid="521"/>
                                        </p:tgtEl>
                                        <p:attrNameLst>
                                          <p:attrName>style.visibility</p:attrName>
                                        </p:attrNameLst>
                                      </p:cBhvr>
                                      <p:to>
                                        <p:strVal val="visible"/>
                                      </p:to>
                                    </p:set>
                                    <p:animEffect transition="in" filter="fade">
                                      <p:cBhvr>
                                        <p:cTn id="13" dur="1000"/>
                                        <p:tgtEl>
                                          <p:spTgt spid="521"/>
                                        </p:tgtEl>
                                      </p:cBhvr>
                                    </p:animEffect>
                                  </p:childTnLst>
                                </p:cTn>
                              </p:par>
                              <p:par>
                                <p:cTn id="14" presetID="10" presetClass="entr" presetSubtype="0" fill="hold" nodeType="withEffect">
                                  <p:stCondLst>
                                    <p:cond delay="0"/>
                                  </p:stCondLst>
                                  <p:childTnLst>
                                    <p:set>
                                      <p:cBhvr>
                                        <p:cTn id="15" dur="1" fill="hold">
                                          <p:stCondLst>
                                            <p:cond delay="0"/>
                                          </p:stCondLst>
                                        </p:cTn>
                                        <p:tgtEl>
                                          <p:spTgt spid="522"/>
                                        </p:tgtEl>
                                        <p:attrNameLst>
                                          <p:attrName>style.visibility</p:attrName>
                                        </p:attrNameLst>
                                      </p:cBhvr>
                                      <p:to>
                                        <p:strVal val="visible"/>
                                      </p:to>
                                    </p:set>
                                    <p:animEffect transition="in" filter="fade">
                                      <p:cBhvr>
                                        <p:cTn id="16" dur="1000"/>
                                        <p:tgtEl>
                                          <p:spTgt spid="522"/>
                                        </p:tgtEl>
                                      </p:cBhvr>
                                    </p:animEffect>
                                  </p:childTnLst>
                                </p:cTn>
                              </p:par>
                              <p:par>
                                <p:cTn id="17" presetID="10" presetClass="entr" presetSubtype="0" fill="hold" nodeType="withEffect">
                                  <p:stCondLst>
                                    <p:cond delay="0"/>
                                  </p:stCondLst>
                                  <p:childTnLst>
                                    <p:set>
                                      <p:cBhvr>
                                        <p:cTn id="18" dur="1" fill="hold">
                                          <p:stCondLst>
                                            <p:cond delay="0"/>
                                          </p:stCondLst>
                                        </p:cTn>
                                        <p:tgtEl>
                                          <p:spTgt spid="28"/>
                                        </p:tgtEl>
                                        <p:attrNameLst>
                                          <p:attrName>style.visibility</p:attrName>
                                        </p:attrNameLst>
                                      </p:cBhvr>
                                      <p:to>
                                        <p:strVal val="visible"/>
                                      </p:to>
                                    </p:set>
                                    <p:animEffect transition="in" filter="fade">
                                      <p:cBhvr>
                                        <p:cTn id="19" dur="1000"/>
                                        <p:tgtEl>
                                          <p:spTgt spid="28"/>
                                        </p:tgtEl>
                                      </p:cBhvr>
                                    </p:animEffect>
                                  </p:childTnLst>
                                </p:cTn>
                              </p:par>
                              <p:par>
                                <p:cTn id="20" presetID="10" presetClass="entr" presetSubtype="0" fill="hold" nodeType="withEffect">
                                  <p:stCondLst>
                                    <p:cond delay="0"/>
                                  </p:stCondLst>
                                  <p:childTnLst>
                                    <p:set>
                                      <p:cBhvr>
                                        <p:cTn id="21" dur="1" fill="hold">
                                          <p:stCondLst>
                                            <p:cond delay="0"/>
                                          </p:stCondLst>
                                        </p:cTn>
                                        <p:tgtEl>
                                          <p:spTgt spid="34"/>
                                        </p:tgtEl>
                                        <p:attrNameLst>
                                          <p:attrName>style.visibility</p:attrName>
                                        </p:attrNameLst>
                                      </p:cBhvr>
                                      <p:to>
                                        <p:strVal val="visible"/>
                                      </p:to>
                                    </p:set>
                                    <p:animEffect transition="in" filter="fade">
                                      <p:cBhvr>
                                        <p:cTn id="22" dur="1000"/>
                                        <p:tgtEl>
                                          <p:spTgt spid="34"/>
                                        </p:tgtEl>
                                      </p:cBhvr>
                                    </p:animEffect>
                                  </p:childTnLst>
                                </p:cTn>
                              </p:par>
                              <p:par>
                                <p:cTn id="23" presetID="10" presetClass="entr" presetSubtype="0" fill="hold" nodeType="withEffect">
                                  <p:stCondLst>
                                    <p:cond delay="0"/>
                                  </p:stCondLst>
                                  <p:childTnLst>
                                    <p:set>
                                      <p:cBhvr>
                                        <p:cTn id="24" dur="1" fill="hold">
                                          <p:stCondLst>
                                            <p:cond delay="0"/>
                                          </p:stCondLst>
                                        </p:cTn>
                                        <p:tgtEl>
                                          <p:spTgt spid="40"/>
                                        </p:tgtEl>
                                        <p:attrNameLst>
                                          <p:attrName>style.visibility</p:attrName>
                                        </p:attrNameLst>
                                      </p:cBhvr>
                                      <p:to>
                                        <p:strVal val="visible"/>
                                      </p:to>
                                    </p:set>
                                    <p:animEffect transition="in" filter="fade">
                                      <p:cBhvr>
                                        <p:cTn id="25" dur="1000"/>
                                        <p:tgtEl>
                                          <p:spTgt spid="40"/>
                                        </p:tgtEl>
                                      </p:cBhvr>
                                    </p:animEffect>
                                  </p:childTnLst>
                                </p:cTn>
                              </p:par>
                              <p:par>
                                <p:cTn id="26" presetID="10" presetClass="entr" presetSubtype="0" fill="hold" nodeType="withEffect">
                                  <p:stCondLst>
                                    <p:cond delay="0"/>
                                  </p:stCondLst>
                                  <p:childTnLst>
                                    <p:set>
                                      <p:cBhvr>
                                        <p:cTn id="27" dur="1" fill="hold">
                                          <p:stCondLst>
                                            <p:cond delay="0"/>
                                          </p:stCondLst>
                                        </p:cTn>
                                        <p:tgtEl>
                                          <p:spTgt spid="46"/>
                                        </p:tgtEl>
                                        <p:attrNameLst>
                                          <p:attrName>style.visibility</p:attrName>
                                        </p:attrNameLst>
                                      </p:cBhvr>
                                      <p:to>
                                        <p:strVal val="visible"/>
                                      </p:to>
                                    </p:set>
                                    <p:animEffect transition="in" filter="fade">
                                      <p:cBhvr>
                                        <p:cTn id="28" dur="1000"/>
                                        <p:tgtEl>
                                          <p:spTgt spid="46"/>
                                        </p:tgtEl>
                                      </p:cBhvr>
                                    </p:animEffect>
                                  </p:childTnLst>
                                </p:cTn>
                              </p:par>
                              <p:par>
                                <p:cTn id="29" presetID="10" presetClass="entr" presetSubtype="0" fill="hold" nodeType="withEffect">
                                  <p:stCondLst>
                                    <p:cond delay="0"/>
                                  </p:stCondLst>
                                  <p:childTnLst>
                                    <p:set>
                                      <p:cBhvr>
                                        <p:cTn id="30" dur="1" fill="hold">
                                          <p:stCondLst>
                                            <p:cond delay="0"/>
                                          </p:stCondLst>
                                        </p:cTn>
                                        <p:tgtEl>
                                          <p:spTgt spid="52"/>
                                        </p:tgtEl>
                                        <p:attrNameLst>
                                          <p:attrName>style.visibility</p:attrName>
                                        </p:attrNameLst>
                                      </p:cBhvr>
                                      <p:to>
                                        <p:strVal val="visible"/>
                                      </p:to>
                                    </p:set>
                                    <p:animEffect transition="in" filter="fade">
                                      <p:cBhvr>
                                        <p:cTn id="31" dur="1000"/>
                                        <p:tgtEl>
                                          <p:spTgt spid="52"/>
                                        </p:tgtEl>
                                      </p:cBhvr>
                                    </p:animEffect>
                                  </p:childTnLst>
                                </p:cTn>
                              </p:par>
                              <p:par>
                                <p:cTn id="32" presetID="10" presetClass="entr" presetSubtype="0" fill="hold" nodeType="withEffect">
                                  <p:stCondLst>
                                    <p:cond delay="0"/>
                                  </p:stCondLst>
                                  <p:childTnLst>
                                    <p:set>
                                      <p:cBhvr>
                                        <p:cTn id="33" dur="1" fill="hold">
                                          <p:stCondLst>
                                            <p:cond delay="0"/>
                                          </p:stCondLst>
                                        </p:cTn>
                                        <p:tgtEl>
                                          <p:spTgt spid="58"/>
                                        </p:tgtEl>
                                        <p:attrNameLst>
                                          <p:attrName>style.visibility</p:attrName>
                                        </p:attrNameLst>
                                      </p:cBhvr>
                                      <p:to>
                                        <p:strVal val="visible"/>
                                      </p:to>
                                    </p:set>
                                    <p:animEffect transition="in" filter="fade">
                                      <p:cBhvr>
                                        <p:cTn id="34" dur="1000"/>
                                        <p:tgtEl>
                                          <p:spTgt spid="58"/>
                                        </p:tgtEl>
                                      </p:cBhvr>
                                    </p:animEffect>
                                  </p:childTnLst>
                                </p:cTn>
                              </p:par>
                              <p:par>
                                <p:cTn id="35" presetID="10" presetClass="entr" presetSubtype="0" fill="hold" nodeType="withEffect">
                                  <p:stCondLst>
                                    <p:cond delay="0"/>
                                  </p:stCondLst>
                                  <p:childTnLst>
                                    <p:set>
                                      <p:cBhvr>
                                        <p:cTn id="36" dur="1" fill="hold">
                                          <p:stCondLst>
                                            <p:cond delay="0"/>
                                          </p:stCondLst>
                                        </p:cTn>
                                        <p:tgtEl>
                                          <p:spTgt spid="64"/>
                                        </p:tgtEl>
                                        <p:attrNameLst>
                                          <p:attrName>style.visibility</p:attrName>
                                        </p:attrNameLst>
                                      </p:cBhvr>
                                      <p:to>
                                        <p:strVal val="visible"/>
                                      </p:to>
                                    </p:set>
                                    <p:animEffect transition="in" filter="fade">
                                      <p:cBhvr>
                                        <p:cTn id="37" dur="1000"/>
                                        <p:tgtEl>
                                          <p:spTgt spid="64"/>
                                        </p:tgtEl>
                                      </p:cBhvr>
                                    </p:animEffect>
                                  </p:childTnLst>
                                </p:cTn>
                              </p:par>
                              <p:par>
                                <p:cTn id="38" presetID="10" presetClass="entr" presetSubtype="0" fill="hold" nodeType="withEffect">
                                  <p:stCondLst>
                                    <p:cond delay="0"/>
                                  </p:stCondLst>
                                  <p:childTnLst>
                                    <p:set>
                                      <p:cBhvr>
                                        <p:cTn id="39" dur="1" fill="hold">
                                          <p:stCondLst>
                                            <p:cond delay="0"/>
                                          </p:stCondLst>
                                        </p:cTn>
                                        <p:tgtEl>
                                          <p:spTgt spid="70"/>
                                        </p:tgtEl>
                                        <p:attrNameLst>
                                          <p:attrName>style.visibility</p:attrName>
                                        </p:attrNameLst>
                                      </p:cBhvr>
                                      <p:to>
                                        <p:strVal val="visible"/>
                                      </p:to>
                                    </p:set>
                                    <p:animEffect transition="in" filter="fade">
                                      <p:cBhvr>
                                        <p:cTn id="40" dur="1000"/>
                                        <p:tgtEl>
                                          <p:spTgt spid="70"/>
                                        </p:tgtEl>
                                      </p:cBhvr>
                                    </p:animEffect>
                                  </p:childTnLst>
                                </p:cTn>
                              </p:par>
                              <p:par>
                                <p:cTn id="41" presetID="10" presetClass="entr" presetSubtype="0" fill="hold" nodeType="withEffect">
                                  <p:stCondLst>
                                    <p:cond delay="0"/>
                                  </p:stCondLst>
                                  <p:childTnLst>
                                    <p:set>
                                      <p:cBhvr>
                                        <p:cTn id="42" dur="1" fill="hold">
                                          <p:stCondLst>
                                            <p:cond delay="0"/>
                                          </p:stCondLst>
                                        </p:cTn>
                                        <p:tgtEl>
                                          <p:spTgt spid="76"/>
                                        </p:tgtEl>
                                        <p:attrNameLst>
                                          <p:attrName>style.visibility</p:attrName>
                                        </p:attrNameLst>
                                      </p:cBhvr>
                                      <p:to>
                                        <p:strVal val="visible"/>
                                      </p:to>
                                    </p:set>
                                    <p:animEffect transition="in" filter="fade">
                                      <p:cBhvr>
                                        <p:cTn id="43" dur="1000"/>
                                        <p:tgtEl>
                                          <p:spTgt spid="76"/>
                                        </p:tgtEl>
                                      </p:cBhvr>
                                    </p:animEffect>
                                  </p:childTnLst>
                                </p:cTn>
                              </p:par>
                              <p:par>
                                <p:cTn id="44" presetID="10" presetClass="entr" presetSubtype="0" fill="hold" nodeType="withEffect">
                                  <p:stCondLst>
                                    <p:cond delay="0"/>
                                  </p:stCondLst>
                                  <p:childTnLst>
                                    <p:set>
                                      <p:cBhvr>
                                        <p:cTn id="45" dur="1" fill="hold">
                                          <p:stCondLst>
                                            <p:cond delay="0"/>
                                          </p:stCondLst>
                                        </p:cTn>
                                        <p:tgtEl>
                                          <p:spTgt spid="82"/>
                                        </p:tgtEl>
                                        <p:attrNameLst>
                                          <p:attrName>style.visibility</p:attrName>
                                        </p:attrNameLst>
                                      </p:cBhvr>
                                      <p:to>
                                        <p:strVal val="visible"/>
                                      </p:to>
                                    </p:set>
                                    <p:animEffect transition="in" filter="fade">
                                      <p:cBhvr>
                                        <p:cTn id="46" dur="1000"/>
                                        <p:tgtEl>
                                          <p:spTgt spid="82"/>
                                        </p:tgtEl>
                                      </p:cBhvr>
                                    </p:animEffect>
                                  </p:childTnLst>
                                </p:cTn>
                              </p:par>
                              <p:par>
                                <p:cTn id="47" presetID="10" presetClass="entr" presetSubtype="0" fill="hold" nodeType="withEffect">
                                  <p:stCondLst>
                                    <p:cond delay="0"/>
                                  </p:stCondLst>
                                  <p:childTnLst>
                                    <p:set>
                                      <p:cBhvr>
                                        <p:cTn id="48" dur="1" fill="hold">
                                          <p:stCondLst>
                                            <p:cond delay="0"/>
                                          </p:stCondLst>
                                        </p:cTn>
                                        <p:tgtEl>
                                          <p:spTgt spid="88"/>
                                        </p:tgtEl>
                                        <p:attrNameLst>
                                          <p:attrName>style.visibility</p:attrName>
                                        </p:attrNameLst>
                                      </p:cBhvr>
                                      <p:to>
                                        <p:strVal val="visible"/>
                                      </p:to>
                                    </p:set>
                                    <p:animEffect transition="in" filter="fade">
                                      <p:cBhvr>
                                        <p:cTn id="49" dur="1000"/>
                                        <p:tgtEl>
                                          <p:spTgt spid="88"/>
                                        </p:tgtEl>
                                      </p:cBhvr>
                                    </p:animEffect>
                                  </p:childTnLst>
                                </p:cTn>
                              </p:par>
                              <p:par>
                                <p:cTn id="50" presetID="10" presetClass="entr" presetSubtype="0" fill="hold" nodeType="withEffect">
                                  <p:stCondLst>
                                    <p:cond delay="0"/>
                                  </p:stCondLst>
                                  <p:childTnLst>
                                    <p:set>
                                      <p:cBhvr>
                                        <p:cTn id="51" dur="1" fill="hold">
                                          <p:stCondLst>
                                            <p:cond delay="0"/>
                                          </p:stCondLst>
                                        </p:cTn>
                                        <p:tgtEl>
                                          <p:spTgt spid="150"/>
                                        </p:tgtEl>
                                        <p:attrNameLst>
                                          <p:attrName>style.visibility</p:attrName>
                                        </p:attrNameLst>
                                      </p:cBhvr>
                                      <p:to>
                                        <p:strVal val="visible"/>
                                      </p:to>
                                    </p:set>
                                    <p:animEffect transition="in" filter="fade">
                                      <p:cBhvr>
                                        <p:cTn id="52" dur="1000"/>
                                        <p:tgtEl>
                                          <p:spTgt spid="150"/>
                                        </p:tgtEl>
                                      </p:cBhvr>
                                    </p:animEffect>
                                  </p:childTnLst>
                                </p:cTn>
                              </p:par>
                              <p:par>
                                <p:cTn id="53" presetID="10" presetClass="entr" presetSubtype="0" fill="hold" nodeType="withEffect">
                                  <p:stCondLst>
                                    <p:cond delay="0"/>
                                  </p:stCondLst>
                                  <p:childTnLst>
                                    <p:set>
                                      <p:cBhvr>
                                        <p:cTn id="54" dur="1" fill="hold">
                                          <p:stCondLst>
                                            <p:cond delay="0"/>
                                          </p:stCondLst>
                                        </p:cTn>
                                        <p:tgtEl>
                                          <p:spTgt spid="212"/>
                                        </p:tgtEl>
                                        <p:attrNameLst>
                                          <p:attrName>style.visibility</p:attrName>
                                        </p:attrNameLst>
                                      </p:cBhvr>
                                      <p:to>
                                        <p:strVal val="visible"/>
                                      </p:to>
                                    </p:set>
                                    <p:animEffect transition="in" filter="fade">
                                      <p:cBhvr>
                                        <p:cTn id="55" dur="1000"/>
                                        <p:tgtEl>
                                          <p:spTgt spid="212"/>
                                        </p:tgtEl>
                                      </p:cBhvr>
                                    </p:animEffect>
                                  </p:childTnLst>
                                </p:cTn>
                              </p:par>
                              <p:par>
                                <p:cTn id="56" presetID="10" presetClass="entr" presetSubtype="0" fill="hold" nodeType="withEffect">
                                  <p:stCondLst>
                                    <p:cond delay="0"/>
                                  </p:stCondLst>
                                  <p:childTnLst>
                                    <p:set>
                                      <p:cBhvr>
                                        <p:cTn id="57" dur="1" fill="hold">
                                          <p:stCondLst>
                                            <p:cond delay="0"/>
                                          </p:stCondLst>
                                        </p:cTn>
                                        <p:tgtEl>
                                          <p:spTgt spid="218"/>
                                        </p:tgtEl>
                                        <p:attrNameLst>
                                          <p:attrName>style.visibility</p:attrName>
                                        </p:attrNameLst>
                                      </p:cBhvr>
                                      <p:to>
                                        <p:strVal val="visible"/>
                                      </p:to>
                                    </p:set>
                                    <p:animEffect transition="in" filter="fade">
                                      <p:cBhvr>
                                        <p:cTn id="58" dur="1000"/>
                                        <p:tgtEl>
                                          <p:spTgt spid="218"/>
                                        </p:tgtEl>
                                      </p:cBhvr>
                                    </p:animEffect>
                                  </p:childTnLst>
                                </p:cTn>
                              </p:par>
                              <p:par>
                                <p:cTn id="59" presetID="10" presetClass="entr" presetSubtype="0" fill="hold" nodeType="withEffect">
                                  <p:stCondLst>
                                    <p:cond delay="0"/>
                                  </p:stCondLst>
                                  <p:childTnLst>
                                    <p:set>
                                      <p:cBhvr>
                                        <p:cTn id="60" dur="1" fill="hold">
                                          <p:stCondLst>
                                            <p:cond delay="0"/>
                                          </p:stCondLst>
                                        </p:cTn>
                                        <p:tgtEl>
                                          <p:spTgt spid="224"/>
                                        </p:tgtEl>
                                        <p:attrNameLst>
                                          <p:attrName>style.visibility</p:attrName>
                                        </p:attrNameLst>
                                      </p:cBhvr>
                                      <p:to>
                                        <p:strVal val="visible"/>
                                      </p:to>
                                    </p:set>
                                    <p:animEffect transition="in" filter="fade">
                                      <p:cBhvr>
                                        <p:cTn id="61" dur="1000"/>
                                        <p:tgtEl>
                                          <p:spTgt spid="224"/>
                                        </p:tgtEl>
                                      </p:cBhvr>
                                    </p:animEffect>
                                  </p:childTnLst>
                                </p:cTn>
                              </p:par>
                              <p:par>
                                <p:cTn id="62" presetID="10" presetClass="entr" presetSubtype="0" fill="hold" nodeType="withEffect">
                                  <p:stCondLst>
                                    <p:cond delay="0"/>
                                  </p:stCondLst>
                                  <p:childTnLst>
                                    <p:set>
                                      <p:cBhvr>
                                        <p:cTn id="63" dur="1" fill="hold">
                                          <p:stCondLst>
                                            <p:cond delay="0"/>
                                          </p:stCondLst>
                                        </p:cTn>
                                        <p:tgtEl>
                                          <p:spTgt spid="286"/>
                                        </p:tgtEl>
                                        <p:attrNameLst>
                                          <p:attrName>style.visibility</p:attrName>
                                        </p:attrNameLst>
                                      </p:cBhvr>
                                      <p:to>
                                        <p:strVal val="visible"/>
                                      </p:to>
                                    </p:set>
                                    <p:animEffect transition="in" filter="fade">
                                      <p:cBhvr>
                                        <p:cTn id="64" dur="1000"/>
                                        <p:tgtEl>
                                          <p:spTgt spid="286"/>
                                        </p:tgtEl>
                                      </p:cBhvr>
                                    </p:animEffect>
                                  </p:childTnLst>
                                </p:cTn>
                              </p:par>
                              <p:par>
                                <p:cTn id="65" presetID="10" presetClass="entr" presetSubtype="0" fill="hold" nodeType="withEffect">
                                  <p:stCondLst>
                                    <p:cond delay="0"/>
                                  </p:stCondLst>
                                  <p:childTnLst>
                                    <p:set>
                                      <p:cBhvr>
                                        <p:cTn id="66" dur="1" fill="hold">
                                          <p:stCondLst>
                                            <p:cond delay="0"/>
                                          </p:stCondLst>
                                        </p:cTn>
                                        <p:tgtEl>
                                          <p:spTgt spid="1038"/>
                                        </p:tgtEl>
                                        <p:attrNameLst>
                                          <p:attrName>style.visibility</p:attrName>
                                        </p:attrNameLst>
                                      </p:cBhvr>
                                      <p:to>
                                        <p:strVal val="visible"/>
                                      </p:to>
                                    </p:set>
                                    <p:animEffect transition="in" filter="fade">
                                      <p:cBhvr>
                                        <p:cTn id="67" dur="1000"/>
                                        <p:tgtEl>
                                          <p:spTgt spid="1038"/>
                                        </p:tgtEl>
                                      </p:cBhvr>
                                    </p:animEffect>
                                  </p:childTnLst>
                                </p:cTn>
                              </p:par>
                              <p:par>
                                <p:cTn id="68" presetID="10" presetClass="entr" presetSubtype="0" fill="hold" nodeType="withEffect">
                                  <p:stCondLst>
                                    <p:cond delay="0"/>
                                  </p:stCondLst>
                                  <p:childTnLst>
                                    <p:set>
                                      <p:cBhvr>
                                        <p:cTn id="69" dur="1" fill="hold">
                                          <p:stCondLst>
                                            <p:cond delay="0"/>
                                          </p:stCondLst>
                                        </p:cTn>
                                        <p:tgtEl>
                                          <p:spTgt spid="290"/>
                                        </p:tgtEl>
                                        <p:attrNameLst>
                                          <p:attrName>style.visibility</p:attrName>
                                        </p:attrNameLst>
                                      </p:cBhvr>
                                      <p:to>
                                        <p:strVal val="visible"/>
                                      </p:to>
                                    </p:set>
                                    <p:animEffect transition="in" filter="fade">
                                      <p:cBhvr>
                                        <p:cTn id="70" dur="1000"/>
                                        <p:tgtEl>
                                          <p:spTgt spid="290"/>
                                        </p:tgtEl>
                                      </p:cBhvr>
                                    </p:animEffect>
                                  </p:childTnLst>
                                </p:cTn>
                              </p:par>
                              <p:par>
                                <p:cTn id="71" presetID="10" presetClass="entr" presetSubtype="0" fill="hold" nodeType="withEffect">
                                  <p:stCondLst>
                                    <p:cond delay="0"/>
                                  </p:stCondLst>
                                  <p:childTnLst>
                                    <p:set>
                                      <p:cBhvr>
                                        <p:cTn id="72" dur="1" fill="hold">
                                          <p:stCondLst>
                                            <p:cond delay="0"/>
                                          </p:stCondLst>
                                        </p:cTn>
                                        <p:tgtEl>
                                          <p:spTgt spid="1061"/>
                                        </p:tgtEl>
                                        <p:attrNameLst>
                                          <p:attrName>style.visibility</p:attrName>
                                        </p:attrNameLst>
                                      </p:cBhvr>
                                      <p:to>
                                        <p:strVal val="visible"/>
                                      </p:to>
                                    </p:set>
                                    <p:animEffect transition="in" filter="fade">
                                      <p:cBhvr>
                                        <p:cTn id="73" dur="1000"/>
                                        <p:tgtEl>
                                          <p:spTgt spid="1061"/>
                                        </p:tgtEl>
                                      </p:cBhvr>
                                    </p:animEffect>
                                  </p:childTnLst>
                                </p:cTn>
                              </p:par>
                              <p:par>
                                <p:cTn id="74" presetID="10" presetClass="entr" presetSubtype="0" fill="hold" nodeType="withEffect">
                                  <p:stCondLst>
                                    <p:cond delay="0"/>
                                  </p:stCondLst>
                                  <p:childTnLst>
                                    <p:set>
                                      <p:cBhvr>
                                        <p:cTn id="75" dur="1" fill="hold">
                                          <p:stCondLst>
                                            <p:cond delay="0"/>
                                          </p:stCondLst>
                                        </p:cTn>
                                        <p:tgtEl>
                                          <p:spTgt spid="1062"/>
                                        </p:tgtEl>
                                        <p:attrNameLst>
                                          <p:attrName>style.visibility</p:attrName>
                                        </p:attrNameLst>
                                      </p:cBhvr>
                                      <p:to>
                                        <p:strVal val="visible"/>
                                      </p:to>
                                    </p:set>
                                    <p:animEffect transition="in" filter="fade">
                                      <p:cBhvr>
                                        <p:cTn id="76" dur="1000"/>
                                        <p:tgtEl>
                                          <p:spTgt spid="1062"/>
                                        </p:tgtEl>
                                      </p:cBhvr>
                                    </p:animEffect>
                                  </p:childTnLst>
                                </p:cTn>
                              </p:par>
                              <p:par>
                                <p:cTn id="77" presetID="10" presetClass="entr" presetSubtype="0" fill="hold" nodeType="withEffect">
                                  <p:stCondLst>
                                    <p:cond delay="0"/>
                                  </p:stCondLst>
                                  <p:childTnLst>
                                    <p:set>
                                      <p:cBhvr>
                                        <p:cTn id="78" dur="1" fill="hold">
                                          <p:stCondLst>
                                            <p:cond delay="0"/>
                                          </p:stCondLst>
                                        </p:cTn>
                                        <p:tgtEl>
                                          <p:spTgt spid="1063"/>
                                        </p:tgtEl>
                                        <p:attrNameLst>
                                          <p:attrName>style.visibility</p:attrName>
                                        </p:attrNameLst>
                                      </p:cBhvr>
                                      <p:to>
                                        <p:strVal val="visible"/>
                                      </p:to>
                                    </p:set>
                                    <p:animEffect transition="in" filter="fade">
                                      <p:cBhvr>
                                        <p:cTn id="79" dur="1000"/>
                                        <p:tgtEl>
                                          <p:spTgt spid="1063"/>
                                        </p:tgtEl>
                                      </p:cBhvr>
                                    </p:animEffect>
                                  </p:childTnLst>
                                </p:cTn>
                              </p:par>
                              <p:par>
                                <p:cTn id="80" presetID="10" presetClass="entr" presetSubtype="0" fill="hold" nodeType="withEffect">
                                  <p:stCondLst>
                                    <p:cond delay="0"/>
                                  </p:stCondLst>
                                  <p:childTnLst>
                                    <p:set>
                                      <p:cBhvr>
                                        <p:cTn id="81" dur="1" fill="hold">
                                          <p:stCondLst>
                                            <p:cond delay="0"/>
                                          </p:stCondLst>
                                        </p:cTn>
                                        <p:tgtEl>
                                          <p:spTgt spid="1064"/>
                                        </p:tgtEl>
                                        <p:attrNameLst>
                                          <p:attrName>style.visibility</p:attrName>
                                        </p:attrNameLst>
                                      </p:cBhvr>
                                      <p:to>
                                        <p:strVal val="visible"/>
                                      </p:to>
                                    </p:set>
                                    <p:animEffect transition="in" filter="fade">
                                      <p:cBhvr>
                                        <p:cTn id="82" dur="1000"/>
                                        <p:tgtEl>
                                          <p:spTgt spid="1064"/>
                                        </p:tgtEl>
                                      </p:cBhvr>
                                    </p:animEffect>
                                  </p:childTnLst>
                                </p:cTn>
                              </p:par>
                              <p:par>
                                <p:cTn id="83" presetID="10" presetClass="entr" presetSubtype="0" fill="hold" nodeType="withEffect">
                                  <p:stCondLst>
                                    <p:cond delay="0"/>
                                  </p:stCondLst>
                                  <p:childTnLst>
                                    <p:set>
                                      <p:cBhvr>
                                        <p:cTn id="84" dur="1" fill="hold">
                                          <p:stCondLst>
                                            <p:cond delay="0"/>
                                          </p:stCondLst>
                                        </p:cTn>
                                        <p:tgtEl>
                                          <p:spTgt spid="1065"/>
                                        </p:tgtEl>
                                        <p:attrNameLst>
                                          <p:attrName>style.visibility</p:attrName>
                                        </p:attrNameLst>
                                      </p:cBhvr>
                                      <p:to>
                                        <p:strVal val="visible"/>
                                      </p:to>
                                    </p:set>
                                    <p:animEffect transition="in" filter="fade">
                                      <p:cBhvr>
                                        <p:cTn id="85" dur="1000"/>
                                        <p:tgtEl>
                                          <p:spTgt spid="1065"/>
                                        </p:tgtEl>
                                      </p:cBhvr>
                                    </p:animEffect>
                                  </p:childTnLst>
                                </p:cTn>
                              </p:par>
                              <p:par>
                                <p:cTn id="86" presetID="10" presetClass="entr" presetSubtype="0" fill="hold" nodeType="withEffect">
                                  <p:stCondLst>
                                    <p:cond delay="0"/>
                                  </p:stCondLst>
                                  <p:childTnLst>
                                    <p:set>
                                      <p:cBhvr>
                                        <p:cTn id="87" dur="1" fill="hold">
                                          <p:stCondLst>
                                            <p:cond delay="0"/>
                                          </p:stCondLst>
                                        </p:cTn>
                                        <p:tgtEl>
                                          <p:spTgt spid="3"/>
                                        </p:tgtEl>
                                        <p:attrNameLst>
                                          <p:attrName>style.visibility</p:attrName>
                                        </p:attrNameLst>
                                      </p:cBhvr>
                                      <p:to>
                                        <p:strVal val="visible"/>
                                      </p:to>
                                    </p:set>
                                    <p:animEffect transition="in" filter="fade">
                                      <p:cBhvr>
                                        <p:cTn id="88" dur="1000"/>
                                        <p:tgtEl>
                                          <p:spTgt spid="3"/>
                                        </p:tgtEl>
                                      </p:cBhvr>
                                    </p:animEffect>
                                  </p:childTnLst>
                                </p:cTn>
                              </p:par>
                              <p:par>
                                <p:cTn id="89" presetID="10" presetClass="entr" presetSubtype="0" fill="hold" nodeType="withEffect">
                                  <p:stCondLst>
                                    <p:cond delay="0"/>
                                  </p:stCondLst>
                                  <p:childTnLst>
                                    <p:set>
                                      <p:cBhvr>
                                        <p:cTn id="90" dur="1" fill="hold">
                                          <p:stCondLst>
                                            <p:cond delay="0"/>
                                          </p:stCondLst>
                                        </p:cTn>
                                        <p:tgtEl>
                                          <p:spTgt spid="1066"/>
                                        </p:tgtEl>
                                        <p:attrNameLst>
                                          <p:attrName>style.visibility</p:attrName>
                                        </p:attrNameLst>
                                      </p:cBhvr>
                                      <p:to>
                                        <p:strVal val="visible"/>
                                      </p:to>
                                    </p:set>
                                    <p:animEffect transition="in" filter="fade">
                                      <p:cBhvr>
                                        <p:cTn id="91" dur="1000"/>
                                        <p:tgtEl>
                                          <p:spTgt spid="1066"/>
                                        </p:tgtEl>
                                      </p:cBhvr>
                                    </p:animEffect>
                                  </p:childTnLst>
                                </p:cTn>
                              </p:par>
                              <p:par>
                                <p:cTn id="92" presetID="10" presetClass="entr" presetSubtype="0" fill="hold" nodeType="withEffect">
                                  <p:stCondLst>
                                    <p:cond delay="0"/>
                                  </p:stCondLst>
                                  <p:childTnLst>
                                    <p:set>
                                      <p:cBhvr>
                                        <p:cTn id="93" dur="1" fill="hold">
                                          <p:stCondLst>
                                            <p:cond delay="0"/>
                                          </p:stCondLst>
                                        </p:cTn>
                                        <p:tgtEl>
                                          <p:spTgt spid="1067"/>
                                        </p:tgtEl>
                                        <p:attrNameLst>
                                          <p:attrName>style.visibility</p:attrName>
                                        </p:attrNameLst>
                                      </p:cBhvr>
                                      <p:to>
                                        <p:strVal val="visible"/>
                                      </p:to>
                                    </p:set>
                                    <p:animEffect transition="in" filter="fade">
                                      <p:cBhvr>
                                        <p:cTn id="94" dur="1000"/>
                                        <p:tgtEl>
                                          <p:spTgt spid="1067"/>
                                        </p:tgtEl>
                                      </p:cBhvr>
                                    </p:animEffect>
                                  </p:childTnLst>
                                </p:cTn>
                              </p:par>
                              <p:par>
                                <p:cTn id="95" presetID="10" presetClass="entr" presetSubtype="0" fill="hold" nodeType="withEffect">
                                  <p:stCondLst>
                                    <p:cond delay="0"/>
                                  </p:stCondLst>
                                  <p:childTnLst>
                                    <p:set>
                                      <p:cBhvr>
                                        <p:cTn id="96" dur="1" fill="hold">
                                          <p:stCondLst>
                                            <p:cond delay="0"/>
                                          </p:stCondLst>
                                        </p:cTn>
                                        <p:tgtEl>
                                          <p:spTgt spid="1068"/>
                                        </p:tgtEl>
                                        <p:attrNameLst>
                                          <p:attrName>style.visibility</p:attrName>
                                        </p:attrNameLst>
                                      </p:cBhvr>
                                      <p:to>
                                        <p:strVal val="visible"/>
                                      </p:to>
                                    </p:set>
                                    <p:animEffect transition="in" filter="fade">
                                      <p:cBhvr>
                                        <p:cTn id="97" dur="1000"/>
                                        <p:tgtEl>
                                          <p:spTgt spid="1068"/>
                                        </p:tgtEl>
                                      </p:cBhvr>
                                    </p:animEffect>
                                  </p:childTnLst>
                                </p:cTn>
                              </p:par>
                              <p:par>
                                <p:cTn id="98" presetID="10" presetClass="entr" presetSubtype="0" fill="hold" nodeType="withEffect">
                                  <p:stCondLst>
                                    <p:cond delay="0"/>
                                  </p:stCondLst>
                                  <p:childTnLst>
                                    <p:set>
                                      <p:cBhvr>
                                        <p:cTn id="99" dur="1" fill="hold">
                                          <p:stCondLst>
                                            <p:cond delay="0"/>
                                          </p:stCondLst>
                                        </p:cTn>
                                        <p:tgtEl>
                                          <p:spTgt spid="523"/>
                                        </p:tgtEl>
                                        <p:attrNameLst>
                                          <p:attrName>style.visibility</p:attrName>
                                        </p:attrNameLst>
                                      </p:cBhvr>
                                      <p:to>
                                        <p:strVal val="visible"/>
                                      </p:to>
                                    </p:set>
                                    <p:animEffect transition="in" filter="fade">
                                      <p:cBhvr>
                                        <p:cTn id="100" dur="1000"/>
                                        <p:tgtEl>
                                          <p:spTgt spid="523"/>
                                        </p:tgtEl>
                                      </p:cBhvr>
                                    </p:animEffect>
                                  </p:childTnLst>
                                </p:cTn>
                              </p:par>
                              <p:par>
                                <p:cTn id="101" presetID="10" presetClass="entr" presetSubtype="0" fill="hold" nodeType="withEffect">
                                  <p:stCondLst>
                                    <p:cond delay="0"/>
                                  </p:stCondLst>
                                  <p:childTnLst>
                                    <p:set>
                                      <p:cBhvr>
                                        <p:cTn id="102" dur="1" fill="hold">
                                          <p:stCondLst>
                                            <p:cond delay="0"/>
                                          </p:stCondLst>
                                        </p:cTn>
                                        <p:tgtEl>
                                          <p:spTgt spid="520"/>
                                        </p:tgtEl>
                                        <p:attrNameLst>
                                          <p:attrName>style.visibility</p:attrName>
                                        </p:attrNameLst>
                                      </p:cBhvr>
                                      <p:to>
                                        <p:strVal val="visible"/>
                                      </p:to>
                                    </p:set>
                                    <p:animEffect transition="in" filter="fade">
                                      <p:cBhvr>
                                        <p:cTn id="103" dur="1000"/>
                                        <p:tgtEl>
                                          <p:spTgt spid="520"/>
                                        </p:tgtEl>
                                      </p:cBhvr>
                                    </p:animEffect>
                                  </p:childTnLst>
                                </p:cTn>
                              </p:par>
                            </p:childTnLst>
                          </p:cTn>
                        </p:par>
                        <p:par>
                          <p:cTn id="104" fill="hold">
                            <p:stCondLst>
                              <p:cond delay="1000"/>
                            </p:stCondLst>
                            <p:childTnLst>
                              <p:par>
                                <p:cTn id="105" presetID="10" presetClass="entr" presetSubtype="0" fill="hold" grpId="0" nodeType="afterEffect">
                                  <p:stCondLst>
                                    <p:cond delay="0"/>
                                  </p:stCondLst>
                                  <p:childTnLst>
                                    <p:set>
                                      <p:cBhvr>
                                        <p:cTn id="106" dur="1" fill="hold">
                                          <p:stCondLst>
                                            <p:cond delay="0"/>
                                          </p:stCondLst>
                                        </p:cTn>
                                        <p:tgtEl>
                                          <p:spTgt spid="528"/>
                                        </p:tgtEl>
                                        <p:attrNameLst>
                                          <p:attrName>style.visibility</p:attrName>
                                        </p:attrNameLst>
                                      </p:cBhvr>
                                      <p:to>
                                        <p:strVal val="visible"/>
                                      </p:to>
                                    </p:set>
                                    <p:animEffect transition="in" filter="fade">
                                      <p:cBhvr>
                                        <p:cTn id="107" dur="1000"/>
                                        <p:tgtEl>
                                          <p:spTgt spid="528"/>
                                        </p:tgtEl>
                                      </p:cBhvr>
                                    </p:animEffect>
                                  </p:childTnLst>
                                </p:cTn>
                              </p:par>
                              <p:par>
                                <p:cTn id="108" presetID="10" presetClass="entr" presetSubtype="0" fill="hold" nodeType="withEffect">
                                  <p:stCondLst>
                                    <p:cond delay="0"/>
                                  </p:stCondLst>
                                  <p:childTnLst>
                                    <p:set>
                                      <p:cBhvr>
                                        <p:cTn id="109" dur="1" fill="hold">
                                          <p:stCondLst>
                                            <p:cond delay="0"/>
                                          </p:stCondLst>
                                        </p:cTn>
                                        <p:tgtEl>
                                          <p:spTgt spid="1026"/>
                                        </p:tgtEl>
                                        <p:attrNameLst>
                                          <p:attrName>style.visibility</p:attrName>
                                        </p:attrNameLst>
                                      </p:cBhvr>
                                      <p:to>
                                        <p:strVal val="visible"/>
                                      </p:to>
                                    </p:set>
                                    <p:animEffect transition="in" filter="fade">
                                      <p:cBhvr>
                                        <p:cTn id="110" dur="1000"/>
                                        <p:tgtEl>
                                          <p:spTgt spid="1026"/>
                                        </p:tgtEl>
                                      </p:cBhvr>
                                    </p:animEffect>
                                  </p:childTnLst>
                                </p:cTn>
                              </p:par>
                            </p:childTnLst>
                          </p:cTn>
                        </p:par>
                      </p:childTnLst>
                    </p:cTn>
                  </p:par>
                  <p:par>
                    <p:cTn id="111" fill="hold">
                      <p:stCondLst>
                        <p:cond delay="indefinite"/>
                      </p:stCondLst>
                      <p:childTnLst>
                        <p:par>
                          <p:cTn id="112" fill="hold">
                            <p:stCondLst>
                              <p:cond delay="0"/>
                            </p:stCondLst>
                            <p:childTnLst>
                              <p:par>
                                <p:cTn id="113" presetID="10" presetClass="entr" presetSubtype="0" fill="hold" nodeType="clickEffect">
                                  <p:stCondLst>
                                    <p:cond delay="0"/>
                                  </p:stCondLst>
                                  <p:childTnLst>
                                    <p:set>
                                      <p:cBhvr>
                                        <p:cTn id="114" dur="1" fill="hold">
                                          <p:stCondLst>
                                            <p:cond delay="0"/>
                                          </p:stCondLst>
                                        </p:cTn>
                                        <p:tgtEl>
                                          <p:spTgt spid="530"/>
                                        </p:tgtEl>
                                        <p:attrNameLst>
                                          <p:attrName>style.visibility</p:attrName>
                                        </p:attrNameLst>
                                      </p:cBhvr>
                                      <p:to>
                                        <p:strVal val="visible"/>
                                      </p:to>
                                    </p:set>
                                    <p:animEffect transition="in" filter="fade">
                                      <p:cBhvr>
                                        <p:cTn id="115" dur="1000"/>
                                        <p:tgtEl>
                                          <p:spTgt spid="530"/>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531"/>
                                        </p:tgtEl>
                                        <p:attrNameLst>
                                          <p:attrName>style.visibility</p:attrName>
                                        </p:attrNameLst>
                                      </p:cBhvr>
                                      <p:to>
                                        <p:strVal val="visible"/>
                                      </p:to>
                                    </p:set>
                                    <p:animEffect transition="in" filter="fade">
                                      <p:cBhvr>
                                        <p:cTn id="118" dur="1000"/>
                                        <p:tgtEl>
                                          <p:spTgt spid="531"/>
                                        </p:tgtEl>
                                      </p:cBhvr>
                                    </p:animEffect>
                                  </p:childTnLst>
                                </p:cTn>
                              </p:par>
                            </p:childTnLst>
                          </p:cTn>
                        </p:par>
                      </p:childTnLst>
                    </p:cTn>
                  </p:par>
                  <p:par>
                    <p:cTn id="119" fill="hold">
                      <p:stCondLst>
                        <p:cond delay="indefinite"/>
                      </p:stCondLst>
                      <p:childTnLst>
                        <p:par>
                          <p:cTn id="120" fill="hold">
                            <p:stCondLst>
                              <p:cond delay="0"/>
                            </p:stCondLst>
                            <p:childTnLst>
                              <p:par>
                                <p:cTn id="121" presetID="10" presetClass="entr" presetSubtype="0" fill="hold" nodeType="clickEffect">
                                  <p:stCondLst>
                                    <p:cond delay="0"/>
                                  </p:stCondLst>
                                  <p:childTnLst>
                                    <p:set>
                                      <p:cBhvr>
                                        <p:cTn id="122" dur="1" fill="hold">
                                          <p:stCondLst>
                                            <p:cond delay="0"/>
                                          </p:stCondLst>
                                        </p:cTn>
                                        <p:tgtEl>
                                          <p:spTgt spid="532"/>
                                        </p:tgtEl>
                                        <p:attrNameLst>
                                          <p:attrName>style.visibility</p:attrName>
                                        </p:attrNameLst>
                                      </p:cBhvr>
                                      <p:to>
                                        <p:strVal val="visible"/>
                                      </p:to>
                                    </p:set>
                                    <p:animEffect transition="in" filter="fade">
                                      <p:cBhvr>
                                        <p:cTn id="123" dur="1000"/>
                                        <p:tgtEl>
                                          <p:spTgt spid="532"/>
                                        </p:tgtEl>
                                      </p:cBhvr>
                                    </p:animEffect>
                                  </p:childTnLst>
                                </p:cTn>
                              </p:par>
                              <p:par>
                                <p:cTn id="124" presetID="10" presetClass="entr" presetSubtype="0" fill="hold" grpId="0" nodeType="withEffect">
                                  <p:stCondLst>
                                    <p:cond delay="0"/>
                                  </p:stCondLst>
                                  <p:childTnLst>
                                    <p:set>
                                      <p:cBhvr>
                                        <p:cTn id="125" dur="1" fill="hold">
                                          <p:stCondLst>
                                            <p:cond delay="0"/>
                                          </p:stCondLst>
                                        </p:cTn>
                                        <p:tgtEl>
                                          <p:spTgt spid="533"/>
                                        </p:tgtEl>
                                        <p:attrNameLst>
                                          <p:attrName>style.visibility</p:attrName>
                                        </p:attrNameLst>
                                      </p:cBhvr>
                                      <p:to>
                                        <p:strVal val="visible"/>
                                      </p:to>
                                    </p:set>
                                    <p:animEffect transition="in" filter="fade">
                                      <p:cBhvr>
                                        <p:cTn id="126" dur="1000"/>
                                        <p:tgtEl>
                                          <p:spTgt spid="533"/>
                                        </p:tgtEl>
                                      </p:cBhvr>
                                    </p:animEffect>
                                  </p:childTnLst>
                                </p:cTn>
                              </p:par>
                              <p:par>
                                <p:cTn id="127" presetID="10" presetClass="exit" presetSubtype="0" fill="hold" nodeType="withEffect">
                                  <p:stCondLst>
                                    <p:cond delay="0"/>
                                  </p:stCondLst>
                                  <p:childTnLst>
                                    <p:animEffect transition="out" filter="fade">
                                      <p:cBhvr>
                                        <p:cTn id="128" dur="1000"/>
                                        <p:tgtEl>
                                          <p:spTgt spid="520"/>
                                        </p:tgtEl>
                                      </p:cBhvr>
                                    </p:animEffect>
                                    <p:set>
                                      <p:cBhvr>
                                        <p:cTn id="129" dur="1" fill="hold">
                                          <p:stCondLst>
                                            <p:cond delay="999"/>
                                          </p:stCondLst>
                                        </p:cTn>
                                        <p:tgtEl>
                                          <p:spTgt spid="520"/>
                                        </p:tgtEl>
                                        <p:attrNameLst>
                                          <p:attrName>style.visibility</p:attrName>
                                        </p:attrNameLst>
                                      </p:cBhvr>
                                      <p:to>
                                        <p:strVal val="hidden"/>
                                      </p:to>
                                    </p:set>
                                  </p:childTnLst>
                                </p:cTn>
                              </p:par>
                              <p:par>
                                <p:cTn id="130" presetID="10" presetClass="exit" presetSubtype="0" fill="hold" nodeType="withEffect">
                                  <p:stCondLst>
                                    <p:cond delay="0"/>
                                  </p:stCondLst>
                                  <p:childTnLst>
                                    <p:animEffect transition="out" filter="fade">
                                      <p:cBhvr>
                                        <p:cTn id="131" dur="1000"/>
                                        <p:tgtEl>
                                          <p:spTgt spid="1026"/>
                                        </p:tgtEl>
                                      </p:cBhvr>
                                    </p:animEffect>
                                    <p:set>
                                      <p:cBhvr>
                                        <p:cTn id="132" dur="1" fill="hold">
                                          <p:stCondLst>
                                            <p:cond delay="999"/>
                                          </p:stCondLst>
                                        </p:cTn>
                                        <p:tgtEl>
                                          <p:spTgt spid="1026"/>
                                        </p:tgtEl>
                                        <p:attrNameLst>
                                          <p:attrName>style.visibility</p:attrName>
                                        </p:attrNameLst>
                                      </p:cBhvr>
                                      <p:to>
                                        <p:strVal val="hidden"/>
                                      </p:to>
                                    </p:set>
                                  </p:childTnLst>
                                </p:cTn>
                              </p:par>
                              <p:par>
                                <p:cTn id="133" presetID="10" presetClass="entr" presetSubtype="0" fill="hold" nodeType="withEffect">
                                  <p:stCondLst>
                                    <p:cond delay="0"/>
                                  </p:stCondLst>
                                  <p:childTnLst>
                                    <p:set>
                                      <p:cBhvr>
                                        <p:cTn id="134" dur="1" fill="hold">
                                          <p:stCondLst>
                                            <p:cond delay="0"/>
                                          </p:stCondLst>
                                        </p:cTn>
                                        <p:tgtEl>
                                          <p:spTgt spid="542"/>
                                        </p:tgtEl>
                                        <p:attrNameLst>
                                          <p:attrName>style.visibility</p:attrName>
                                        </p:attrNameLst>
                                      </p:cBhvr>
                                      <p:to>
                                        <p:strVal val="visible"/>
                                      </p:to>
                                    </p:set>
                                    <p:animEffect transition="in" filter="fade">
                                      <p:cBhvr>
                                        <p:cTn id="135" dur="1000"/>
                                        <p:tgtEl>
                                          <p:spTgt spid="542"/>
                                        </p:tgtEl>
                                      </p:cBhvr>
                                    </p:animEffect>
                                  </p:childTnLst>
                                </p:cTn>
                              </p:par>
                              <p:par>
                                <p:cTn id="136" presetID="10" presetClass="entr" presetSubtype="0" fill="hold" nodeType="withEffect">
                                  <p:stCondLst>
                                    <p:cond delay="0"/>
                                  </p:stCondLst>
                                  <p:childTnLst>
                                    <p:set>
                                      <p:cBhvr>
                                        <p:cTn id="137" dur="1" fill="hold">
                                          <p:stCondLst>
                                            <p:cond delay="0"/>
                                          </p:stCondLst>
                                        </p:cTn>
                                        <p:tgtEl>
                                          <p:spTgt spid="543"/>
                                        </p:tgtEl>
                                        <p:attrNameLst>
                                          <p:attrName>style.visibility</p:attrName>
                                        </p:attrNameLst>
                                      </p:cBhvr>
                                      <p:to>
                                        <p:strVal val="visible"/>
                                      </p:to>
                                    </p:set>
                                    <p:animEffect transition="in" filter="fade">
                                      <p:cBhvr>
                                        <p:cTn id="138" dur="1000"/>
                                        <p:tgtEl>
                                          <p:spTgt spid="543"/>
                                        </p:tgtEl>
                                      </p:cBhvr>
                                    </p:animEffect>
                                  </p:childTnLst>
                                </p:cTn>
                              </p:par>
                              <p:par>
                                <p:cTn id="139" presetID="10" presetClass="entr" presetSubtype="0" fill="hold" nodeType="withEffect">
                                  <p:stCondLst>
                                    <p:cond delay="0"/>
                                  </p:stCondLst>
                                  <p:childTnLst>
                                    <p:set>
                                      <p:cBhvr>
                                        <p:cTn id="140" dur="1" fill="hold">
                                          <p:stCondLst>
                                            <p:cond delay="0"/>
                                          </p:stCondLst>
                                        </p:cTn>
                                        <p:tgtEl>
                                          <p:spTgt spid="1069"/>
                                        </p:tgtEl>
                                        <p:attrNameLst>
                                          <p:attrName>style.visibility</p:attrName>
                                        </p:attrNameLst>
                                      </p:cBhvr>
                                      <p:to>
                                        <p:strVal val="visible"/>
                                      </p:to>
                                    </p:set>
                                    <p:animEffect transition="in" filter="fade">
                                      <p:cBhvr>
                                        <p:cTn id="141" dur="1000"/>
                                        <p:tgtEl>
                                          <p:spTgt spid="1069"/>
                                        </p:tgtEl>
                                      </p:cBhvr>
                                    </p:animEffect>
                                  </p:childTnLst>
                                </p:cTn>
                              </p:par>
                              <p:par>
                                <p:cTn id="142" presetID="10" presetClass="entr" presetSubtype="0" fill="hold" nodeType="withEffect">
                                  <p:stCondLst>
                                    <p:cond delay="0"/>
                                  </p:stCondLst>
                                  <p:childTnLst>
                                    <p:set>
                                      <p:cBhvr>
                                        <p:cTn id="143" dur="1" fill="hold">
                                          <p:stCondLst>
                                            <p:cond delay="0"/>
                                          </p:stCondLst>
                                        </p:cTn>
                                        <p:tgtEl>
                                          <p:spTgt spid="1071"/>
                                        </p:tgtEl>
                                        <p:attrNameLst>
                                          <p:attrName>style.visibility</p:attrName>
                                        </p:attrNameLst>
                                      </p:cBhvr>
                                      <p:to>
                                        <p:strVal val="visible"/>
                                      </p:to>
                                    </p:set>
                                    <p:animEffect transition="in" filter="fade">
                                      <p:cBhvr>
                                        <p:cTn id="144" dur="1000"/>
                                        <p:tgtEl>
                                          <p:spTgt spid="10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28" grpId="0"/>
      <p:bldP spid="531" grpId="0"/>
      <p:bldP spid="533"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e 11"/>
          <p:cNvGrpSpPr>
            <a:grpSpLocks/>
          </p:cNvGrpSpPr>
          <p:nvPr/>
        </p:nvGrpSpPr>
        <p:grpSpPr bwMode="auto">
          <a:xfrm>
            <a:off x="0" y="0"/>
            <a:ext cx="1247775" cy="6944497"/>
            <a:chOff x="0" y="0"/>
            <a:chExt cx="1247775" cy="6944498"/>
          </a:xfrm>
        </p:grpSpPr>
        <p:sp>
          <p:nvSpPr>
            <p:cNvPr id="20" name="Rectangle 19"/>
            <p:cNvSpPr/>
            <p:nvPr/>
          </p:nvSpPr>
          <p:spPr>
            <a:xfrm>
              <a:off x="0" y="0"/>
              <a:ext cx="923925" cy="6858001"/>
            </a:xfrm>
            <a:prstGeom prst="rect">
              <a:avLst/>
            </a:prstGeom>
            <a:solidFill>
              <a:srgbClr val="D967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a:p>
          </p:txBody>
        </p:sp>
        <p:sp>
          <p:nvSpPr>
            <p:cNvPr id="21" name="Ellipse 20"/>
            <p:cNvSpPr/>
            <p:nvPr/>
          </p:nvSpPr>
          <p:spPr>
            <a:xfrm>
              <a:off x="600075" y="86497"/>
              <a:ext cx="647700" cy="685800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grpSp>
      <p:sp>
        <p:nvSpPr>
          <p:cNvPr id="140290" name="Rectangle 2"/>
          <p:cNvSpPr>
            <a:spLocks noGrp="1" noChangeArrowheads="1"/>
          </p:cNvSpPr>
          <p:nvPr>
            <p:ph type="title"/>
          </p:nvPr>
        </p:nvSpPr>
        <p:spPr>
          <a:xfrm>
            <a:off x="2633489" y="-21248"/>
            <a:ext cx="4561858" cy="1143000"/>
          </a:xfrm>
        </p:spPr>
        <p:txBody>
          <a:bodyPr rtlCol="0">
            <a:normAutofit/>
          </a:bodyPr>
          <a:lstStyle/>
          <a:p>
            <a:pPr fontAlgn="auto">
              <a:spcBef>
                <a:spcPts val="0"/>
              </a:spcBef>
              <a:spcAft>
                <a:spcPts val="0"/>
              </a:spcAft>
              <a:defRPr/>
            </a:pPr>
            <a:r>
              <a:rPr lang="fr-FR" sz="3200" b="1" dirty="0">
                <a:ln>
                  <a:solidFill>
                    <a:sysClr val="windowText" lastClr="000000"/>
                  </a:solidFill>
                </a:ln>
                <a:solidFill>
                  <a:srgbClr val="C00000"/>
                </a:solidFill>
                <a:latin typeface="Segoe Print" pitchFamily="2" charset="0"/>
                <a:ea typeface="+mn-ea"/>
                <a:cs typeface="+mn-cs"/>
              </a:rPr>
              <a:t>Gestion de la pelouse</a:t>
            </a:r>
          </a:p>
        </p:txBody>
      </p:sp>
      <p:pic>
        <p:nvPicPr>
          <p:cNvPr id="26627" name="Picture 4" descr="Nussdorf 154 R"/>
          <p:cNvPicPr>
            <a:picLocks noGrp="1" noChangeAspect="1" noChangeArrowheads="1"/>
          </p:cNvPicPr>
          <p:nvPr>
            <p:ph sz="half" idx="1"/>
          </p:nvPr>
        </p:nvPicPr>
        <p:blipFill>
          <a:blip r:embed="rId3" cstate="print"/>
          <a:srcRect/>
          <a:stretch>
            <a:fillRect/>
          </a:stretch>
        </p:blipFill>
        <p:spPr>
          <a:xfrm>
            <a:off x="214282" y="2357430"/>
            <a:ext cx="2705129" cy="2035724"/>
          </a:xfrm>
          <a:prstGeom prst="rect">
            <a:avLst/>
          </a:prstGeom>
          <a:ln>
            <a:noFill/>
          </a:ln>
          <a:effectLst>
            <a:softEdge rad="112500"/>
          </a:effectLst>
        </p:spPr>
      </p:pic>
      <p:pic>
        <p:nvPicPr>
          <p:cNvPr id="26628" name="Picture 6" descr="PelouseGestion 012-R"/>
          <p:cNvPicPr>
            <a:picLocks noGrp="1" noChangeAspect="1" noChangeArrowheads="1"/>
          </p:cNvPicPr>
          <p:nvPr>
            <p:ph sz="half" idx="2"/>
          </p:nvPr>
        </p:nvPicPr>
        <p:blipFill>
          <a:blip r:embed="rId4" cstate="print"/>
          <a:srcRect/>
          <a:stretch>
            <a:fillRect/>
          </a:stretch>
        </p:blipFill>
        <p:spPr>
          <a:xfrm>
            <a:off x="5572132" y="3857628"/>
            <a:ext cx="3246431" cy="2448357"/>
          </a:xfrm>
          <a:prstGeom prst="rect">
            <a:avLst/>
          </a:prstGeom>
          <a:ln>
            <a:noFill/>
          </a:ln>
          <a:effectLst>
            <a:softEdge rad="112500"/>
          </a:effectLst>
        </p:spPr>
      </p:pic>
      <p:sp>
        <p:nvSpPr>
          <p:cNvPr id="26632" name="Text Box 11"/>
          <p:cNvSpPr txBox="1">
            <a:spLocks noChangeArrowheads="1"/>
          </p:cNvSpPr>
          <p:nvPr/>
        </p:nvSpPr>
        <p:spPr bwMode="auto">
          <a:xfrm>
            <a:off x="4714876" y="1857364"/>
            <a:ext cx="2963853" cy="830997"/>
          </a:xfrm>
          <a:prstGeom prst="rect">
            <a:avLst/>
          </a:prstGeom>
          <a:noFill/>
          <a:ln w="9525">
            <a:noFill/>
            <a:miter lim="800000"/>
            <a:headEnd/>
            <a:tailEnd/>
          </a:ln>
        </p:spPr>
        <p:txBody>
          <a:bodyPr wrap="square">
            <a:spAutoFit/>
          </a:bodyPr>
          <a:lstStyle/>
          <a:p>
            <a:pPr algn="ctr">
              <a:spcBef>
                <a:spcPct val="20000"/>
              </a:spcBef>
              <a:buClr>
                <a:schemeClr val="folHlink"/>
              </a:buClr>
              <a:buSzPct val="90000"/>
              <a:buFont typeface="Wingdings" pitchFamily="2" charset="2"/>
              <a:buNone/>
            </a:pPr>
            <a:r>
              <a:rPr lang="fr-BE" sz="2400" b="1" dirty="0">
                <a:latin typeface="Comic Sans MS" pitchFamily="66" charset="0"/>
              </a:rPr>
              <a:t>Pas besoin de ramasser</a:t>
            </a:r>
            <a:r>
              <a:rPr lang="fr-BE" sz="2400" dirty="0">
                <a:latin typeface="Comic Sans MS" pitchFamily="66" charset="0"/>
              </a:rPr>
              <a:t> </a:t>
            </a:r>
            <a:endParaRPr lang="fr-FR" sz="2400" dirty="0">
              <a:latin typeface="Comic Sans MS" pitchFamily="66" charset="0"/>
            </a:endParaRPr>
          </a:p>
        </p:txBody>
      </p:sp>
      <p:sp>
        <p:nvSpPr>
          <p:cNvPr id="15" name="Espace réservé du numéro de diapositive 14"/>
          <p:cNvSpPr>
            <a:spLocks noGrp="1"/>
          </p:cNvSpPr>
          <p:nvPr>
            <p:ph type="sldNum" sz="quarter" idx="12"/>
          </p:nvPr>
        </p:nvSpPr>
        <p:spPr/>
        <p:txBody>
          <a:bodyPr/>
          <a:lstStyle/>
          <a:p>
            <a:pPr>
              <a:defRPr/>
            </a:pPr>
            <a:fld id="{8AFCBCDD-F305-450C-8DED-BEB0DC92094B}" type="slidenum">
              <a:rPr lang="fr-FR" smtClean="0"/>
              <a:pPr>
                <a:defRPr/>
              </a:pPr>
              <a:t>21</a:t>
            </a:fld>
            <a:endParaRPr lang="fr-FR"/>
          </a:p>
        </p:txBody>
      </p:sp>
      <p:grpSp>
        <p:nvGrpSpPr>
          <p:cNvPr id="29" name="Groupe 28"/>
          <p:cNvGrpSpPr/>
          <p:nvPr/>
        </p:nvGrpSpPr>
        <p:grpSpPr>
          <a:xfrm>
            <a:off x="851014" y="1285860"/>
            <a:ext cx="5649812" cy="1298817"/>
            <a:chOff x="217588" y="1357298"/>
            <a:chExt cx="5649812" cy="1298817"/>
          </a:xfrm>
        </p:grpSpPr>
        <p:sp>
          <p:nvSpPr>
            <p:cNvPr id="26630" name="Text Box 9"/>
            <p:cNvSpPr txBox="1">
              <a:spLocks noChangeArrowheads="1"/>
            </p:cNvSpPr>
            <p:nvPr/>
          </p:nvSpPr>
          <p:spPr bwMode="auto">
            <a:xfrm>
              <a:off x="900113" y="1357298"/>
              <a:ext cx="4967287" cy="1298817"/>
            </a:xfrm>
            <a:prstGeom prst="rect">
              <a:avLst/>
            </a:prstGeom>
            <a:noFill/>
            <a:ln w="9525">
              <a:noFill/>
              <a:miter lim="800000"/>
              <a:headEnd/>
              <a:tailEnd/>
            </a:ln>
          </p:spPr>
          <p:txBody>
            <a:bodyPr>
              <a:spAutoFit/>
            </a:bodyPr>
            <a:lstStyle/>
            <a:p>
              <a:pPr>
                <a:spcBef>
                  <a:spcPct val="20000"/>
                </a:spcBef>
                <a:buClr>
                  <a:schemeClr val="folHlink"/>
                </a:buClr>
                <a:buSzPct val="90000"/>
                <a:buFont typeface="Wingdings" pitchFamily="2" charset="2"/>
                <a:buNone/>
              </a:pPr>
              <a:r>
                <a:rPr lang="fr-BE" sz="2000" dirty="0">
                  <a:latin typeface="Comic Sans MS" pitchFamily="66" charset="0"/>
                </a:rPr>
                <a:t>Tondre régulièrement ou utiliser une tondeuse </a:t>
              </a:r>
              <a:r>
                <a:rPr lang="fr-BE" sz="2000" dirty="0" err="1">
                  <a:latin typeface="Comic Sans MS" pitchFamily="66" charset="0"/>
                </a:rPr>
                <a:t>mulching</a:t>
              </a:r>
              <a:r>
                <a:rPr lang="fr-BE" sz="2000" dirty="0">
                  <a:latin typeface="Comic Sans MS" pitchFamily="66" charset="0"/>
                </a:rPr>
                <a:t> </a:t>
              </a:r>
            </a:p>
            <a:p>
              <a:pPr>
                <a:spcBef>
                  <a:spcPct val="20000"/>
                </a:spcBef>
                <a:buClr>
                  <a:schemeClr val="folHlink"/>
                </a:buClr>
                <a:buSzPct val="90000"/>
                <a:buFont typeface="Wingdings" pitchFamily="2" charset="2"/>
                <a:buNone/>
              </a:pPr>
              <a:r>
                <a:rPr lang="fr-BE" sz="2000" dirty="0">
                  <a:latin typeface="Comic Sans MS" pitchFamily="66" charset="0"/>
                  <a:sym typeface="Wingdings 3"/>
                </a:rPr>
                <a:t>			</a:t>
              </a:r>
              <a:r>
                <a:rPr lang="fr-BE" sz="3200" dirty="0">
                  <a:latin typeface="Comic Sans MS" pitchFamily="66" charset="0"/>
                  <a:sym typeface="Wingdings 3"/>
                </a:rPr>
                <a:t></a:t>
              </a:r>
              <a:endParaRPr lang="fr-FR" sz="2000" dirty="0">
                <a:latin typeface="Comic Sans MS" pitchFamily="66" charset="0"/>
              </a:endParaRPr>
            </a:p>
          </p:txBody>
        </p:sp>
        <p:pic>
          <p:nvPicPr>
            <p:cNvPr id="1031" name="Picture 7"/>
            <p:cNvPicPr>
              <a:picLocks noChangeAspect="1" noChangeArrowheads="1"/>
            </p:cNvPicPr>
            <p:nvPr/>
          </p:nvPicPr>
          <p:blipFill>
            <a:blip r:embed="rId5">
              <a:clrChange>
                <a:clrFrom>
                  <a:srgbClr val="FFFFFF"/>
                </a:clrFrom>
                <a:clrTo>
                  <a:srgbClr val="FFFFFF">
                    <a:alpha val="0"/>
                  </a:srgbClr>
                </a:clrTo>
              </a:clrChange>
            </a:blip>
            <a:srcRect/>
            <a:stretch>
              <a:fillRect/>
            </a:stretch>
          </p:blipFill>
          <p:spPr bwMode="auto">
            <a:xfrm flipH="1">
              <a:off x="217588" y="1469588"/>
              <a:ext cx="711074" cy="530652"/>
            </a:xfrm>
            <a:prstGeom prst="rect">
              <a:avLst/>
            </a:prstGeom>
            <a:noFill/>
            <a:ln w="9525">
              <a:noFill/>
              <a:miter lim="800000"/>
              <a:headEnd/>
              <a:tailEnd/>
            </a:ln>
            <a:effectLst/>
          </p:spPr>
        </p:pic>
      </p:grpSp>
      <p:grpSp>
        <p:nvGrpSpPr>
          <p:cNvPr id="28" name="Groupe 27"/>
          <p:cNvGrpSpPr/>
          <p:nvPr/>
        </p:nvGrpSpPr>
        <p:grpSpPr>
          <a:xfrm>
            <a:off x="3214677" y="2969786"/>
            <a:ext cx="4500595" cy="530652"/>
            <a:chOff x="3000364" y="2969786"/>
            <a:chExt cx="4500595" cy="530652"/>
          </a:xfrm>
        </p:grpSpPr>
        <p:sp>
          <p:nvSpPr>
            <p:cNvPr id="26638" name="Text Box 19"/>
            <p:cNvSpPr txBox="1">
              <a:spLocks noChangeArrowheads="1"/>
            </p:cNvSpPr>
            <p:nvPr/>
          </p:nvSpPr>
          <p:spPr bwMode="auto">
            <a:xfrm>
              <a:off x="3714745" y="3071810"/>
              <a:ext cx="3786214" cy="400110"/>
            </a:xfrm>
            <a:prstGeom prst="rect">
              <a:avLst/>
            </a:prstGeom>
            <a:noFill/>
            <a:ln w="9525">
              <a:noFill/>
              <a:miter lim="800000"/>
              <a:headEnd/>
              <a:tailEnd/>
            </a:ln>
          </p:spPr>
          <p:txBody>
            <a:bodyPr wrap="square">
              <a:spAutoFit/>
            </a:bodyPr>
            <a:lstStyle/>
            <a:p>
              <a:pPr>
                <a:spcBef>
                  <a:spcPct val="20000"/>
                </a:spcBef>
                <a:buClr>
                  <a:schemeClr val="folHlink"/>
                </a:buClr>
                <a:buSzPct val="90000"/>
                <a:buFont typeface="Wingdings" pitchFamily="2" charset="2"/>
                <a:buNone/>
              </a:pPr>
              <a:r>
                <a:rPr lang="fr-BE" sz="2000" dirty="0">
                  <a:latin typeface="Comic Sans MS" pitchFamily="66" charset="0"/>
                </a:rPr>
                <a:t>Diminuer la surface à tondre</a:t>
              </a:r>
              <a:endParaRPr lang="fr-FR" sz="2000" dirty="0">
                <a:latin typeface="Comic Sans MS" pitchFamily="66" charset="0"/>
              </a:endParaRPr>
            </a:p>
          </p:txBody>
        </p:sp>
        <p:pic>
          <p:nvPicPr>
            <p:cNvPr id="23" name="Picture 7"/>
            <p:cNvPicPr>
              <a:picLocks noChangeAspect="1" noChangeArrowheads="1"/>
            </p:cNvPicPr>
            <p:nvPr/>
          </p:nvPicPr>
          <p:blipFill>
            <a:blip r:embed="rId5">
              <a:clrChange>
                <a:clrFrom>
                  <a:srgbClr val="FFFFFF"/>
                </a:clrFrom>
                <a:clrTo>
                  <a:srgbClr val="FFFFFF">
                    <a:alpha val="0"/>
                  </a:srgbClr>
                </a:clrTo>
              </a:clrChange>
            </a:blip>
            <a:srcRect/>
            <a:stretch>
              <a:fillRect/>
            </a:stretch>
          </p:blipFill>
          <p:spPr bwMode="auto">
            <a:xfrm flipH="1">
              <a:off x="3000364" y="2969786"/>
              <a:ext cx="711074" cy="530652"/>
            </a:xfrm>
            <a:prstGeom prst="rect">
              <a:avLst/>
            </a:prstGeom>
            <a:noFill/>
            <a:ln w="9525">
              <a:noFill/>
              <a:miter lim="800000"/>
              <a:headEnd/>
              <a:tailEnd/>
            </a:ln>
            <a:effectLst/>
          </p:spPr>
        </p:pic>
      </p:grpSp>
      <p:grpSp>
        <p:nvGrpSpPr>
          <p:cNvPr id="27" name="Groupe 26"/>
          <p:cNvGrpSpPr/>
          <p:nvPr/>
        </p:nvGrpSpPr>
        <p:grpSpPr>
          <a:xfrm>
            <a:off x="904855" y="4507064"/>
            <a:ext cx="4667277" cy="707886"/>
            <a:chOff x="714348" y="4365625"/>
            <a:chExt cx="4667277" cy="707886"/>
          </a:xfrm>
        </p:grpSpPr>
        <p:sp>
          <p:nvSpPr>
            <p:cNvPr id="26634" name="Text Box 13"/>
            <p:cNvSpPr txBox="1">
              <a:spLocks noChangeArrowheads="1"/>
            </p:cNvSpPr>
            <p:nvPr/>
          </p:nvSpPr>
          <p:spPr bwMode="auto">
            <a:xfrm>
              <a:off x="1444625" y="4365625"/>
              <a:ext cx="3937000" cy="707886"/>
            </a:xfrm>
            <a:prstGeom prst="rect">
              <a:avLst/>
            </a:prstGeom>
            <a:noFill/>
            <a:ln w="9525">
              <a:noFill/>
              <a:miter lim="800000"/>
              <a:headEnd/>
              <a:tailEnd/>
            </a:ln>
          </p:spPr>
          <p:txBody>
            <a:bodyPr>
              <a:spAutoFit/>
            </a:bodyPr>
            <a:lstStyle/>
            <a:p>
              <a:pPr>
                <a:spcBef>
                  <a:spcPct val="20000"/>
                </a:spcBef>
                <a:buClr>
                  <a:schemeClr val="folHlink"/>
                </a:buClr>
                <a:buSzPct val="90000"/>
                <a:buFont typeface="Wingdings" pitchFamily="2" charset="2"/>
                <a:buNone/>
              </a:pPr>
              <a:r>
                <a:rPr lang="fr-BE" sz="2000" dirty="0">
                  <a:latin typeface="Comic Sans MS" pitchFamily="66" charset="0"/>
                </a:rPr>
                <a:t>Sécher le gazon avant de le composter</a:t>
              </a:r>
              <a:endParaRPr lang="fr-FR" sz="2000" dirty="0">
                <a:latin typeface="Comic Sans MS" pitchFamily="66" charset="0"/>
              </a:endParaRPr>
            </a:p>
          </p:txBody>
        </p:sp>
        <p:pic>
          <p:nvPicPr>
            <p:cNvPr id="24" name="Picture 7"/>
            <p:cNvPicPr>
              <a:picLocks noChangeAspect="1" noChangeArrowheads="1"/>
            </p:cNvPicPr>
            <p:nvPr/>
          </p:nvPicPr>
          <p:blipFill>
            <a:blip r:embed="rId5">
              <a:clrChange>
                <a:clrFrom>
                  <a:srgbClr val="FFFFFF"/>
                </a:clrFrom>
                <a:clrTo>
                  <a:srgbClr val="FFFFFF">
                    <a:alpha val="0"/>
                  </a:srgbClr>
                </a:clrTo>
              </a:clrChange>
            </a:blip>
            <a:srcRect/>
            <a:stretch>
              <a:fillRect/>
            </a:stretch>
          </p:blipFill>
          <p:spPr bwMode="auto">
            <a:xfrm flipH="1">
              <a:off x="714348" y="4429132"/>
              <a:ext cx="711074" cy="530652"/>
            </a:xfrm>
            <a:prstGeom prst="rect">
              <a:avLst/>
            </a:prstGeom>
            <a:noFill/>
            <a:ln w="9525">
              <a:noFill/>
              <a:miter lim="800000"/>
              <a:headEnd/>
              <a:tailEnd/>
            </a:ln>
            <a:effectLst/>
          </p:spPr>
        </p:pic>
      </p:grpSp>
      <p:grpSp>
        <p:nvGrpSpPr>
          <p:cNvPr id="26" name="Groupe 25"/>
          <p:cNvGrpSpPr/>
          <p:nvPr/>
        </p:nvGrpSpPr>
        <p:grpSpPr>
          <a:xfrm>
            <a:off x="334940" y="5721510"/>
            <a:ext cx="5451506" cy="707886"/>
            <a:chOff x="142844" y="5651500"/>
            <a:chExt cx="5451506" cy="707886"/>
          </a:xfrm>
        </p:grpSpPr>
        <p:sp>
          <p:nvSpPr>
            <p:cNvPr id="26636" name="Text Box 17"/>
            <p:cNvSpPr txBox="1">
              <a:spLocks noChangeArrowheads="1"/>
            </p:cNvSpPr>
            <p:nvPr/>
          </p:nvSpPr>
          <p:spPr bwMode="auto">
            <a:xfrm>
              <a:off x="796925" y="5651500"/>
              <a:ext cx="4797425" cy="707886"/>
            </a:xfrm>
            <a:prstGeom prst="rect">
              <a:avLst/>
            </a:prstGeom>
            <a:noFill/>
            <a:ln w="9525">
              <a:noFill/>
              <a:miter lim="800000"/>
              <a:headEnd/>
              <a:tailEnd/>
            </a:ln>
          </p:spPr>
          <p:txBody>
            <a:bodyPr>
              <a:spAutoFit/>
            </a:bodyPr>
            <a:lstStyle/>
            <a:p>
              <a:pPr>
                <a:spcBef>
                  <a:spcPct val="20000"/>
                </a:spcBef>
                <a:buClr>
                  <a:schemeClr val="folHlink"/>
                </a:buClr>
                <a:buSzPct val="90000"/>
                <a:buFont typeface="Wingdings" pitchFamily="2" charset="2"/>
                <a:buNone/>
              </a:pPr>
              <a:r>
                <a:rPr lang="fr-BE" sz="2000" dirty="0">
                  <a:latin typeface="Comic Sans MS" pitchFamily="66" charset="0"/>
                </a:rPr>
                <a:t>Utiliser la tonte pour mettre au pied des plantations</a:t>
              </a:r>
              <a:endParaRPr lang="fr-FR" sz="2000" dirty="0">
                <a:latin typeface="Comic Sans MS" pitchFamily="66" charset="0"/>
              </a:endParaRPr>
            </a:p>
          </p:txBody>
        </p:sp>
        <p:pic>
          <p:nvPicPr>
            <p:cNvPr id="25" name="Picture 7"/>
            <p:cNvPicPr>
              <a:picLocks noChangeAspect="1" noChangeArrowheads="1"/>
            </p:cNvPicPr>
            <p:nvPr/>
          </p:nvPicPr>
          <p:blipFill>
            <a:blip r:embed="rId5">
              <a:clrChange>
                <a:clrFrom>
                  <a:srgbClr val="FFFFFF"/>
                </a:clrFrom>
                <a:clrTo>
                  <a:srgbClr val="FFFFFF">
                    <a:alpha val="0"/>
                  </a:srgbClr>
                </a:clrTo>
              </a:clrChange>
            </a:blip>
            <a:srcRect/>
            <a:stretch>
              <a:fillRect/>
            </a:stretch>
          </p:blipFill>
          <p:spPr bwMode="auto">
            <a:xfrm flipH="1">
              <a:off x="142844" y="5685858"/>
              <a:ext cx="711074" cy="530652"/>
            </a:xfrm>
            <a:prstGeom prst="rect">
              <a:avLst/>
            </a:prstGeom>
            <a:noFill/>
            <a:ln w="9525">
              <a:noFill/>
              <a:miter lim="800000"/>
              <a:headEnd/>
              <a:tailEnd/>
            </a:ln>
            <a:effectLst/>
          </p:spPr>
        </p:pic>
      </p:grpSp>
    </p:spTree>
    <p:extLst>
      <p:ext uri="{BB962C8B-B14F-4D97-AF65-F5344CB8AC3E}">
        <p14:creationId xmlns:p14="http://schemas.microsoft.com/office/powerpoint/2010/main" val="333709678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0290"/>
                                        </p:tgtEl>
                                        <p:attrNameLst>
                                          <p:attrName>style.visibility</p:attrName>
                                        </p:attrNameLst>
                                      </p:cBhvr>
                                      <p:to>
                                        <p:strVal val="visible"/>
                                      </p:to>
                                    </p:set>
                                    <p:animEffect transition="in" filter="fade">
                                      <p:cBhvr>
                                        <p:cTn id="7" dur="1000"/>
                                        <p:tgtEl>
                                          <p:spTgt spid="140290"/>
                                        </p:tgtEl>
                                      </p:cBhvr>
                                    </p:animEffect>
                                  </p:childTnLst>
                                </p:cTn>
                              </p:par>
                              <p:par>
                                <p:cTn id="8" presetID="10" presetClass="entr" presetSubtype="0" fill="hold" nodeType="withEffect">
                                  <p:stCondLst>
                                    <p:cond delay="0"/>
                                  </p:stCondLst>
                                  <p:childTnLst>
                                    <p:set>
                                      <p:cBhvr>
                                        <p:cTn id="9" dur="1" fill="hold">
                                          <p:stCondLst>
                                            <p:cond delay="0"/>
                                          </p:stCondLst>
                                        </p:cTn>
                                        <p:tgtEl>
                                          <p:spTgt spid="26627"/>
                                        </p:tgtEl>
                                        <p:attrNameLst>
                                          <p:attrName>style.visibility</p:attrName>
                                        </p:attrNameLst>
                                      </p:cBhvr>
                                      <p:to>
                                        <p:strVal val="visible"/>
                                      </p:to>
                                    </p:set>
                                    <p:animEffect transition="in" filter="fade">
                                      <p:cBhvr>
                                        <p:cTn id="10" dur="1000"/>
                                        <p:tgtEl>
                                          <p:spTgt spid="26627"/>
                                        </p:tgtEl>
                                      </p:cBhvr>
                                    </p:animEffect>
                                  </p:childTnLst>
                                </p:cTn>
                              </p:par>
                              <p:par>
                                <p:cTn id="11" presetID="10" presetClass="entr" presetSubtype="0" fill="hold" nodeType="withEffect">
                                  <p:stCondLst>
                                    <p:cond delay="0"/>
                                  </p:stCondLst>
                                  <p:childTnLst>
                                    <p:set>
                                      <p:cBhvr>
                                        <p:cTn id="12" dur="1" fill="hold">
                                          <p:stCondLst>
                                            <p:cond delay="0"/>
                                          </p:stCondLst>
                                        </p:cTn>
                                        <p:tgtEl>
                                          <p:spTgt spid="26628"/>
                                        </p:tgtEl>
                                        <p:attrNameLst>
                                          <p:attrName>style.visibility</p:attrName>
                                        </p:attrNameLst>
                                      </p:cBhvr>
                                      <p:to>
                                        <p:strVal val="visible"/>
                                      </p:to>
                                    </p:set>
                                    <p:animEffect transition="in" filter="fade">
                                      <p:cBhvr>
                                        <p:cTn id="13" dur="1000"/>
                                        <p:tgtEl>
                                          <p:spTgt spid="26628"/>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6632"/>
                                        </p:tgtEl>
                                        <p:attrNameLst>
                                          <p:attrName>style.visibility</p:attrName>
                                        </p:attrNameLst>
                                      </p:cBhvr>
                                      <p:to>
                                        <p:strVal val="visible"/>
                                      </p:to>
                                    </p:set>
                                    <p:animEffect transition="in" filter="fade">
                                      <p:cBhvr>
                                        <p:cTn id="16" dur="1000"/>
                                        <p:tgtEl>
                                          <p:spTgt spid="26632"/>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1000"/>
                                        <p:tgtEl>
                                          <p:spTgt spid="15"/>
                                        </p:tgtEl>
                                      </p:cBhvr>
                                    </p:animEffect>
                                  </p:childTnLst>
                                </p:cTn>
                              </p:par>
                              <p:par>
                                <p:cTn id="20" presetID="10" presetClass="entr" presetSubtype="0" fill="hold" nodeType="with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fade">
                                      <p:cBhvr>
                                        <p:cTn id="22" dur="1000"/>
                                        <p:tgtEl>
                                          <p:spTgt spid="29"/>
                                        </p:tgtEl>
                                      </p:cBhvr>
                                    </p:animEffect>
                                  </p:childTnLst>
                                </p:cTn>
                              </p:par>
                              <p:par>
                                <p:cTn id="23" presetID="10" presetClass="entr" presetSubtype="0" fill="hold" nodeType="with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childTnLst>
                                </p:cTn>
                              </p:par>
                              <p:par>
                                <p:cTn id="26" presetID="10" presetClass="entr" presetSubtype="0" fill="hold" nodeType="withEffect">
                                  <p:stCondLst>
                                    <p:cond delay="0"/>
                                  </p:stCondLst>
                                  <p:childTnLst>
                                    <p:set>
                                      <p:cBhvr>
                                        <p:cTn id="27" dur="1" fill="hold">
                                          <p:stCondLst>
                                            <p:cond delay="0"/>
                                          </p:stCondLst>
                                        </p:cTn>
                                        <p:tgtEl>
                                          <p:spTgt spid="27"/>
                                        </p:tgtEl>
                                        <p:attrNameLst>
                                          <p:attrName>style.visibility</p:attrName>
                                        </p:attrNameLst>
                                      </p:cBhvr>
                                      <p:to>
                                        <p:strVal val="visible"/>
                                      </p:to>
                                    </p:set>
                                    <p:animEffect transition="in" filter="fade">
                                      <p:cBhvr>
                                        <p:cTn id="28" dur="1000"/>
                                        <p:tgtEl>
                                          <p:spTgt spid="27"/>
                                        </p:tgtEl>
                                      </p:cBhvr>
                                    </p:animEffect>
                                  </p:childTnLst>
                                </p:cTn>
                              </p:par>
                              <p:par>
                                <p:cTn id="29" presetID="10" presetClass="entr" presetSubtype="0" fill="hold" nodeType="withEffect">
                                  <p:stCondLst>
                                    <p:cond delay="0"/>
                                  </p:stCondLst>
                                  <p:childTnLst>
                                    <p:set>
                                      <p:cBhvr>
                                        <p:cTn id="30" dur="1" fill="hold">
                                          <p:stCondLst>
                                            <p:cond delay="0"/>
                                          </p:stCondLst>
                                        </p:cTn>
                                        <p:tgtEl>
                                          <p:spTgt spid="26"/>
                                        </p:tgtEl>
                                        <p:attrNameLst>
                                          <p:attrName>style.visibility</p:attrName>
                                        </p:attrNameLst>
                                      </p:cBhvr>
                                      <p:to>
                                        <p:strVal val="visible"/>
                                      </p:to>
                                    </p:set>
                                    <p:animEffect transition="in" filter="fade">
                                      <p:cBhvr>
                                        <p:cTn id="31" dur="10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290" grpId="0"/>
      <p:bldP spid="26632" grpId="0"/>
      <p:bldP spid="15"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4" name="Groupe 11"/>
          <p:cNvGrpSpPr>
            <a:grpSpLocks/>
          </p:cNvGrpSpPr>
          <p:nvPr/>
        </p:nvGrpSpPr>
        <p:grpSpPr bwMode="auto">
          <a:xfrm>
            <a:off x="0" y="0"/>
            <a:ext cx="1247775" cy="6944497"/>
            <a:chOff x="0" y="0"/>
            <a:chExt cx="1247775" cy="6944498"/>
          </a:xfrm>
        </p:grpSpPr>
        <p:sp>
          <p:nvSpPr>
            <p:cNvPr id="565" name="Rectangle 564"/>
            <p:cNvSpPr/>
            <p:nvPr/>
          </p:nvSpPr>
          <p:spPr>
            <a:xfrm>
              <a:off x="0" y="0"/>
              <a:ext cx="923925" cy="6858001"/>
            </a:xfrm>
            <a:prstGeom prst="rect">
              <a:avLst/>
            </a:prstGeom>
            <a:solidFill>
              <a:srgbClr val="D967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a:p>
          </p:txBody>
        </p:sp>
        <p:sp>
          <p:nvSpPr>
            <p:cNvPr id="566" name="Ellipse 565"/>
            <p:cNvSpPr/>
            <p:nvPr/>
          </p:nvSpPr>
          <p:spPr>
            <a:xfrm>
              <a:off x="600075" y="86497"/>
              <a:ext cx="647700" cy="685800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grpSp>
      <p:sp>
        <p:nvSpPr>
          <p:cNvPr id="2" name="ZoneTexte 1"/>
          <p:cNvSpPr txBox="1">
            <a:spLocks noChangeArrowheads="1"/>
          </p:cNvSpPr>
          <p:nvPr/>
        </p:nvSpPr>
        <p:spPr bwMode="auto">
          <a:xfrm>
            <a:off x="894332" y="142875"/>
            <a:ext cx="8358188" cy="584775"/>
          </a:xfrm>
          <a:prstGeom prst="rect">
            <a:avLst/>
          </a:prstGeom>
          <a:noFill/>
          <a:ln w="9525">
            <a:noFill/>
            <a:miter lim="800000"/>
            <a:headEnd/>
            <a:tailEnd/>
          </a:ln>
        </p:spPr>
        <p:txBody>
          <a:bodyPr>
            <a:spAutoFit/>
          </a:bodyPr>
          <a:lstStyle/>
          <a:p>
            <a:pPr algn="ctr"/>
            <a:r>
              <a:rPr lang="fr-FR" sz="3200" b="1" dirty="0">
                <a:ln>
                  <a:solidFill>
                    <a:sysClr val="windowText" lastClr="000000"/>
                  </a:solidFill>
                </a:ln>
                <a:solidFill>
                  <a:srgbClr val="C00000"/>
                </a:solidFill>
                <a:latin typeface="Segoe Print" pitchFamily="2" charset="0"/>
              </a:rPr>
              <a:t>Pas de problème, que des solutions !</a:t>
            </a:r>
          </a:p>
        </p:txBody>
      </p:sp>
      <p:pic>
        <p:nvPicPr>
          <p:cNvPr id="3" name="Picture 2"/>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a:off x="571500" y="4000500"/>
            <a:ext cx="8239125" cy="2571750"/>
          </a:xfrm>
          <a:prstGeom prst="rect">
            <a:avLst/>
          </a:prstGeom>
          <a:noFill/>
          <a:ln w="9525">
            <a:noFill/>
            <a:miter lim="800000"/>
            <a:headEnd/>
            <a:tailEnd/>
          </a:ln>
        </p:spPr>
      </p:pic>
      <p:grpSp>
        <p:nvGrpSpPr>
          <p:cNvPr id="4" name="Groupe 57"/>
          <p:cNvGrpSpPr>
            <a:grpSpLocks noChangeAspect="1"/>
          </p:cNvGrpSpPr>
          <p:nvPr/>
        </p:nvGrpSpPr>
        <p:grpSpPr bwMode="auto">
          <a:xfrm>
            <a:off x="5287963" y="2714625"/>
            <a:ext cx="1855787" cy="1652588"/>
            <a:chOff x="6357950" y="2857494"/>
            <a:chExt cx="1695274" cy="1509891"/>
          </a:xfrm>
        </p:grpSpPr>
        <p:grpSp>
          <p:nvGrpSpPr>
            <p:cNvPr id="18972" name="Groupe 14"/>
            <p:cNvGrpSpPr>
              <a:grpSpLocks/>
            </p:cNvGrpSpPr>
            <p:nvPr/>
          </p:nvGrpSpPr>
          <p:grpSpPr bwMode="auto">
            <a:xfrm>
              <a:off x="6357950" y="2857491"/>
              <a:ext cx="1695274" cy="1509890"/>
              <a:chOff x="1835696" y="2852934"/>
              <a:chExt cx="1368152" cy="1125341"/>
            </a:xfrm>
          </p:grpSpPr>
          <p:sp>
            <p:nvSpPr>
              <p:cNvPr id="18983" name="Rectangle 77"/>
              <p:cNvSpPr>
                <a:spLocks noChangeArrowheads="1"/>
              </p:cNvSpPr>
              <p:nvPr/>
            </p:nvSpPr>
            <p:spPr bwMode="auto">
              <a:xfrm>
                <a:off x="1835696" y="3303072"/>
                <a:ext cx="1368152" cy="675203"/>
              </a:xfrm>
              <a:prstGeom prst="rect">
                <a:avLst/>
              </a:prstGeom>
              <a:solidFill>
                <a:schemeClr val="bg1"/>
              </a:solidFill>
              <a:ln w="28575">
                <a:solidFill>
                  <a:schemeClr val="tx1"/>
                </a:solidFill>
                <a:miter lim="800000"/>
                <a:headEnd/>
                <a:tailEnd/>
              </a:ln>
            </p:spPr>
            <p:txBody>
              <a:bodyPr wrap="none" anchor="ctr"/>
              <a:lstStyle/>
              <a:p>
                <a:pPr eaLnBrk="0" hangingPunct="0"/>
                <a:endParaRPr lang="fr-FR" sz="2400">
                  <a:latin typeface="Calibri" pitchFamily="34" charset="0"/>
                  <a:ea typeface="ＭＳ Ｐゴシック" pitchFamily="34" charset="-128"/>
                </a:endParaRPr>
              </a:p>
            </p:txBody>
          </p:sp>
          <p:sp>
            <p:nvSpPr>
              <p:cNvPr id="17" name="AutoShape 78"/>
              <p:cNvSpPr>
                <a:spLocks noChangeArrowheads="1"/>
              </p:cNvSpPr>
              <p:nvPr/>
            </p:nvSpPr>
            <p:spPr bwMode="auto">
              <a:xfrm>
                <a:off x="1835696" y="2852936"/>
                <a:ext cx="1368152" cy="449704"/>
              </a:xfrm>
              <a:prstGeom prst="triangle">
                <a:avLst>
                  <a:gd name="adj" fmla="val 50000"/>
                </a:avLst>
              </a:prstGeom>
              <a:solidFill>
                <a:schemeClr val="accent6">
                  <a:lumMod val="50000"/>
                </a:schemeClr>
              </a:solidFill>
              <a:ln w="28575">
                <a:solidFill>
                  <a:schemeClr val="tx1"/>
                </a:solidFill>
                <a:miter lim="800000"/>
                <a:headEnd/>
                <a:tailEnd/>
              </a:ln>
            </p:spPr>
            <p:txBody>
              <a:bodyPr wrap="none" anchor="ctr"/>
              <a:lstStyle/>
              <a:p>
                <a:pPr eaLnBrk="0" fontAlgn="auto" hangingPunct="0">
                  <a:spcBef>
                    <a:spcPts val="0"/>
                  </a:spcBef>
                  <a:spcAft>
                    <a:spcPts val="0"/>
                  </a:spcAft>
                  <a:defRPr/>
                </a:pPr>
                <a:endParaRPr lang="fr-FR" sz="2400">
                  <a:latin typeface="+mn-lt"/>
                  <a:ea typeface="ＭＳ Ｐゴシック" pitchFamily="1" charset="-128"/>
                  <a:cs typeface="+mn-cs"/>
                </a:endParaRPr>
              </a:p>
            </p:txBody>
          </p:sp>
          <p:cxnSp>
            <p:nvCxnSpPr>
              <p:cNvPr id="18" name="Connecteur droit 17"/>
              <p:cNvCxnSpPr/>
              <p:nvPr/>
            </p:nvCxnSpPr>
            <p:spPr>
              <a:xfrm>
                <a:off x="2520357" y="2852936"/>
                <a:ext cx="525493" cy="4259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Connecteur droit 18"/>
              <p:cNvCxnSpPr/>
              <p:nvPr/>
            </p:nvCxnSpPr>
            <p:spPr>
              <a:xfrm rot="16200000" flipH="1">
                <a:off x="2512795" y="2860498"/>
                <a:ext cx="425922" cy="4107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Connecteur droit 9"/>
              <p:cNvCxnSpPr/>
              <p:nvPr/>
            </p:nvCxnSpPr>
            <p:spPr>
              <a:xfrm rot="16200000" flipH="1">
                <a:off x="2454861" y="2918432"/>
                <a:ext cx="425922" cy="2949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Connecteur droit 11"/>
              <p:cNvCxnSpPr/>
              <p:nvPr/>
            </p:nvCxnSpPr>
            <p:spPr>
              <a:xfrm rot="16200000" flipH="1">
                <a:off x="2397514" y="2975779"/>
                <a:ext cx="425922" cy="18023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Connecteur droit 13"/>
              <p:cNvCxnSpPr/>
              <p:nvPr/>
            </p:nvCxnSpPr>
            <p:spPr>
              <a:xfrm rot="16200000" flipH="1">
                <a:off x="2368840" y="3004453"/>
                <a:ext cx="425922" cy="1228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a:endCxn id="17" idx="3"/>
              </p:cNvCxnSpPr>
              <p:nvPr/>
            </p:nvCxnSpPr>
            <p:spPr>
              <a:xfrm rot="5400000">
                <a:off x="2295505" y="3077788"/>
                <a:ext cx="44970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necteur droit 23"/>
              <p:cNvCxnSpPr/>
              <p:nvPr/>
            </p:nvCxnSpPr>
            <p:spPr>
              <a:xfrm rot="5400000">
                <a:off x="2253559" y="3012061"/>
                <a:ext cx="425922" cy="1076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necteur droit 24"/>
              <p:cNvCxnSpPr/>
              <p:nvPr/>
            </p:nvCxnSpPr>
            <p:spPr>
              <a:xfrm rot="5400000">
                <a:off x="2195626" y="2954128"/>
                <a:ext cx="425922" cy="2235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necteur droit 25"/>
              <p:cNvCxnSpPr/>
              <p:nvPr/>
            </p:nvCxnSpPr>
            <p:spPr>
              <a:xfrm rot="5400000">
                <a:off x="2138279" y="2896780"/>
                <a:ext cx="425922" cy="33823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necteur droit 26"/>
              <p:cNvCxnSpPr/>
              <p:nvPr/>
            </p:nvCxnSpPr>
            <p:spPr>
              <a:xfrm rot="5400000">
                <a:off x="2080346" y="2838847"/>
                <a:ext cx="425922" cy="4541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6" name="Connecteur droit 5"/>
            <p:cNvCxnSpPr/>
            <p:nvPr/>
          </p:nvCxnSpPr>
          <p:spPr>
            <a:xfrm>
              <a:off x="7000385" y="3001086"/>
              <a:ext cx="429257" cy="14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necteur droit 6"/>
            <p:cNvCxnSpPr>
              <a:stCxn id="17" idx="1"/>
              <a:endCxn id="17" idx="5"/>
            </p:cNvCxnSpPr>
            <p:nvPr/>
          </p:nvCxnSpPr>
          <p:spPr>
            <a:xfrm rot="10800000" flipH="1">
              <a:off x="6781406" y="3159182"/>
              <a:ext cx="848362" cy="14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necteur droit 7"/>
            <p:cNvCxnSpPr/>
            <p:nvPr/>
          </p:nvCxnSpPr>
          <p:spPr>
            <a:xfrm>
              <a:off x="6858266" y="3070707"/>
              <a:ext cx="642436" cy="14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necteur droit 8"/>
            <p:cNvCxnSpPr/>
            <p:nvPr/>
          </p:nvCxnSpPr>
          <p:spPr>
            <a:xfrm>
              <a:off x="6572578" y="3283918"/>
              <a:ext cx="1213810" cy="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Connecteur droit 9"/>
            <p:cNvCxnSpPr/>
            <p:nvPr/>
          </p:nvCxnSpPr>
          <p:spPr>
            <a:xfrm>
              <a:off x="6501519" y="3357890"/>
              <a:ext cx="1428440" cy="14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Connecteur droit 10"/>
            <p:cNvCxnSpPr/>
            <p:nvPr/>
          </p:nvCxnSpPr>
          <p:spPr>
            <a:xfrm>
              <a:off x="6724848" y="3214298"/>
              <a:ext cx="990482" cy="14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Organigramme : Délai 11"/>
            <p:cNvSpPr/>
            <p:nvPr/>
          </p:nvSpPr>
          <p:spPr>
            <a:xfrm rot="16200000">
              <a:off x="6930011" y="3928659"/>
              <a:ext cx="498946" cy="358198"/>
            </a:xfrm>
            <a:prstGeom prst="flowChartDelay">
              <a:avLst/>
            </a:prstGeom>
            <a:solidFill>
              <a:schemeClr val="accent6">
                <a:lumMod val="5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sp>
          <p:nvSpPr>
            <p:cNvPr id="13" name="Ellipse 12"/>
            <p:cNvSpPr/>
            <p:nvPr/>
          </p:nvSpPr>
          <p:spPr>
            <a:xfrm>
              <a:off x="7026488" y="4144020"/>
              <a:ext cx="46406" cy="4496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14" name="Connecteur droit 13"/>
            <p:cNvCxnSpPr/>
            <p:nvPr/>
          </p:nvCxnSpPr>
          <p:spPr>
            <a:xfrm rot="5400000">
              <a:off x="6639241" y="2861891"/>
              <a:ext cx="571467" cy="5626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Connecteur droit 14"/>
            <p:cNvCxnSpPr/>
            <p:nvPr/>
          </p:nvCxnSpPr>
          <p:spPr>
            <a:xfrm rot="10800000" flipV="1">
              <a:off x="6501519" y="2857494"/>
              <a:ext cx="704793" cy="571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 name="Groupe 21"/>
          <p:cNvGrpSpPr>
            <a:grpSpLocks/>
          </p:cNvGrpSpPr>
          <p:nvPr/>
        </p:nvGrpSpPr>
        <p:grpSpPr bwMode="auto">
          <a:xfrm>
            <a:off x="2454275" y="4244975"/>
            <a:ext cx="403225" cy="327025"/>
            <a:chOff x="5292080" y="476672"/>
            <a:chExt cx="1080120" cy="953156"/>
          </a:xfrm>
        </p:grpSpPr>
        <p:sp>
          <p:nvSpPr>
            <p:cNvPr id="29" name="Forme libre 28"/>
            <p:cNvSpPr/>
            <p:nvPr/>
          </p:nvSpPr>
          <p:spPr>
            <a:xfrm>
              <a:off x="5798122" y="476672"/>
              <a:ext cx="140329"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0" name="Forme libre 29"/>
            <p:cNvSpPr/>
            <p:nvPr/>
          </p:nvSpPr>
          <p:spPr>
            <a:xfrm>
              <a:off x="5798122" y="550704"/>
              <a:ext cx="403981"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1" name="Forme libre 30"/>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2" name="Forme libre 31"/>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3" name="Forme libre 32"/>
            <p:cNvSpPr/>
            <p:nvPr/>
          </p:nvSpPr>
          <p:spPr>
            <a:xfrm>
              <a:off x="5798122" y="763544"/>
              <a:ext cx="574078"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34" name="Groupe 15"/>
          <p:cNvGrpSpPr>
            <a:grpSpLocks/>
          </p:cNvGrpSpPr>
          <p:nvPr/>
        </p:nvGrpSpPr>
        <p:grpSpPr bwMode="auto">
          <a:xfrm>
            <a:off x="1835150" y="4116388"/>
            <a:ext cx="403225" cy="325437"/>
            <a:chOff x="5292080" y="476672"/>
            <a:chExt cx="1080120" cy="953156"/>
          </a:xfrm>
        </p:grpSpPr>
        <p:sp>
          <p:nvSpPr>
            <p:cNvPr id="35" name="Forme libre 34"/>
            <p:cNvSpPr/>
            <p:nvPr/>
          </p:nvSpPr>
          <p:spPr>
            <a:xfrm>
              <a:off x="5798122" y="476672"/>
              <a:ext cx="140329" cy="93455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6" name="Forme libre 35"/>
            <p:cNvSpPr/>
            <p:nvPr/>
          </p:nvSpPr>
          <p:spPr>
            <a:xfrm>
              <a:off x="5798122" y="546414"/>
              <a:ext cx="403981" cy="8834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7" name="Forme libre 36"/>
            <p:cNvSpPr/>
            <p:nvPr/>
          </p:nvSpPr>
          <p:spPr>
            <a:xfrm flipH="1">
              <a:off x="5292080" y="834686"/>
              <a:ext cx="586837" cy="59514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8" name="Forme libre 37"/>
            <p:cNvSpPr/>
            <p:nvPr/>
          </p:nvSpPr>
          <p:spPr>
            <a:xfrm flipH="1">
              <a:off x="5436663" y="620807"/>
              <a:ext cx="433749" cy="74392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9" name="Forme libre 38"/>
            <p:cNvSpPr/>
            <p:nvPr/>
          </p:nvSpPr>
          <p:spPr>
            <a:xfrm>
              <a:off x="5798122" y="764944"/>
              <a:ext cx="574078" cy="6648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0" name="Groupe 27"/>
          <p:cNvGrpSpPr>
            <a:grpSpLocks/>
          </p:cNvGrpSpPr>
          <p:nvPr/>
        </p:nvGrpSpPr>
        <p:grpSpPr bwMode="auto">
          <a:xfrm>
            <a:off x="2171700" y="4116388"/>
            <a:ext cx="403225" cy="325437"/>
            <a:chOff x="5292080" y="476672"/>
            <a:chExt cx="1080120" cy="953156"/>
          </a:xfrm>
        </p:grpSpPr>
        <p:sp>
          <p:nvSpPr>
            <p:cNvPr id="41" name="Forme libre 40"/>
            <p:cNvSpPr/>
            <p:nvPr/>
          </p:nvSpPr>
          <p:spPr>
            <a:xfrm>
              <a:off x="5798122" y="476672"/>
              <a:ext cx="140329" cy="93455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2" name="Forme libre 41"/>
            <p:cNvSpPr/>
            <p:nvPr/>
          </p:nvSpPr>
          <p:spPr>
            <a:xfrm>
              <a:off x="5798122" y="546414"/>
              <a:ext cx="403981" cy="8834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3" name="Forme libre 42"/>
            <p:cNvSpPr/>
            <p:nvPr/>
          </p:nvSpPr>
          <p:spPr>
            <a:xfrm flipH="1">
              <a:off x="5292080" y="834686"/>
              <a:ext cx="586837" cy="59514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4" name="Forme libre 43"/>
            <p:cNvSpPr/>
            <p:nvPr/>
          </p:nvSpPr>
          <p:spPr>
            <a:xfrm flipH="1">
              <a:off x="5436663" y="620807"/>
              <a:ext cx="433749" cy="74392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5" name="Forme libre 44"/>
            <p:cNvSpPr/>
            <p:nvPr/>
          </p:nvSpPr>
          <p:spPr>
            <a:xfrm>
              <a:off x="5798122" y="764944"/>
              <a:ext cx="574078" cy="6648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6" name="Groupe 33"/>
          <p:cNvGrpSpPr>
            <a:grpSpLocks/>
          </p:cNvGrpSpPr>
          <p:nvPr/>
        </p:nvGrpSpPr>
        <p:grpSpPr bwMode="auto">
          <a:xfrm>
            <a:off x="2306638" y="4240213"/>
            <a:ext cx="403225" cy="327025"/>
            <a:chOff x="5292080" y="476672"/>
            <a:chExt cx="1080120" cy="953156"/>
          </a:xfrm>
        </p:grpSpPr>
        <p:sp>
          <p:nvSpPr>
            <p:cNvPr id="47" name="Forme libre 46"/>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8" name="Forme libre 47"/>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9" name="Forme libre 48"/>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0" name="Forme libre 49"/>
            <p:cNvSpPr/>
            <p:nvPr/>
          </p:nvSpPr>
          <p:spPr>
            <a:xfrm flipH="1">
              <a:off x="5436663" y="620107"/>
              <a:ext cx="433749" cy="74494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1" name="Forme libre 50"/>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2" name="Groupe 39"/>
          <p:cNvGrpSpPr>
            <a:grpSpLocks/>
          </p:cNvGrpSpPr>
          <p:nvPr/>
        </p:nvGrpSpPr>
        <p:grpSpPr bwMode="auto">
          <a:xfrm>
            <a:off x="2103438" y="4054475"/>
            <a:ext cx="404812" cy="325438"/>
            <a:chOff x="5292080" y="476672"/>
            <a:chExt cx="1080120" cy="953156"/>
          </a:xfrm>
        </p:grpSpPr>
        <p:sp>
          <p:nvSpPr>
            <p:cNvPr id="53" name="Forme libre 52"/>
            <p:cNvSpPr/>
            <p:nvPr/>
          </p:nvSpPr>
          <p:spPr>
            <a:xfrm>
              <a:off x="5796135" y="476672"/>
              <a:ext cx="144016" cy="93455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4" name="Forme libre 53"/>
            <p:cNvSpPr/>
            <p:nvPr/>
          </p:nvSpPr>
          <p:spPr>
            <a:xfrm>
              <a:off x="5796135" y="546416"/>
              <a:ext cx="406634" cy="88341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5" name="Forme libre 54"/>
            <p:cNvSpPr/>
            <p:nvPr/>
          </p:nvSpPr>
          <p:spPr>
            <a:xfrm flipH="1">
              <a:off x="5292080" y="834688"/>
              <a:ext cx="584536" cy="59514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6" name="Forme libre 55"/>
            <p:cNvSpPr/>
            <p:nvPr/>
          </p:nvSpPr>
          <p:spPr>
            <a:xfrm flipH="1">
              <a:off x="5436096" y="620809"/>
              <a:ext cx="432049" cy="74392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7" name="Forme libre 56"/>
            <p:cNvSpPr/>
            <p:nvPr/>
          </p:nvSpPr>
          <p:spPr>
            <a:xfrm>
              <a:off x="5796135" y="764943"/>
              <a:ext cx="576065" cy="66488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8" name="Groupe 45"/>
          <p:cNvGrpSpPr>
            <a:grpSpLocks/>
          </p:cNvGrpSpPr>
          <p:nvPr/>
        </p:nvGrpSpPr>
        <p:grpSpPr bwMode="auto">
          <a:xfrm>
            <a:off x="2036763" y="3929063"/>
            <a:ext cx="403225" cy="327025"/>
            <a:chOff x="5292080" y="476672"/>
            <a:chExt cx="1080120" cy="953156"/>
          </a:xfrm>
        </p:grpSpPr>
        <p:sp>
          <p:nvSpPr>
            <p:cNvPr id="59" name="Forme libre 58"/>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0" name="Forme libre 59"/>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1" name="Forme libre 60"/>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2" name="Forme libre 61"/>
            <p:cNvSpPr/>
            <p:nvPr/>
          </p:nvSpPr>
          <p:spPr>
            <a:xfrm flipH="1">
              <a:off x="5436663" y="620107"/>
              <a:ext cx="433749" cy="74494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3" name="Forme libre 62"/>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64" name="Groupe 51"/>
          <p:cNvGrpSpPr>
            <a:grpSpLocks/>
          </p:cNvGrpSpPr>
          <p:nvPr/>
        </p:nvGrpSpPr>
        <p:grpSpPr bwMode="auto">
          <a:xfrm>
            <a:off x="1768475" y="4303713"/>
            <a:ext cx="403225" cy="325437"/>
            <a:chOff x="5292080" y="476672"/>
            <a:chExt cx="1080120" cy="953156"/>
          </a:xfrm>
        </p:grpSpPr>
        <p:sp>
          <p:nvSpPr>
            <p:cNvPr id="65" name="Forme libre 64"/>
            <p:cNvSpPr/>
            <p:nvPr/>
          </p:nvSpPr>
          <p:spPr>
            <a:xfrm>
              <a:off x="5798122" y="476672"/>
              <a:ext cx="140329" cy="93455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6" name="Forme libre 65"/>
            <p:cNvSpPr/>
            <p:nvPr/>
          </p:nvSpPr>
          <p:spPr>
            <a:xfrm>
              <a:off x="5798122" y="546414"/>
              <a:ext cx="403981" cy="8834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7" name="Forme libre 66"/>
            <p:cNvSpPr/>
            <p:nvPr/>
          </p:nvSpPr>
          <p:spPr>
            <a:xfrm flipH="1">
              <a:off x="5292080" y="834686"/>
              <a:ext cx="586837" cy="59514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8" name="Forme libre 67"/>
            <p:cNvSpPr/>
            <p:nvPr/>
          </p:nvSpPr>
          <p:spPr>
            <a:xfrm flipH="1">
              <a:off x="5436663" y="620807"/>
              <a:ext cx="433749" cy="74392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9" name="Forme libre 68"/>
            <p:cNvSpPr/>
            <p:nvPr/>
          </p:nvSpPr>
          <p:spPr>
            <a:xfrm>
              <a:off x="5798122" y="764944"/>
              <a:ext cx="574078" cy="6648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70" name="Groupe 57"/>
          <p:cNvGrpSpPr>
            <a:grpSpLocks/>
          </p:cNvGrpSpPr>
          <p:nvPr/>
        </p:nvGrpSpPr>
        <p:grpSpPr bwMode="auto">
          <a:xfrm>
            <a:off x="2171700" y="4286250"/>
            <a:ext cx="403225" cy="327025"/>
            <a:chOff x="5292080" y="476672"/>
            <a:chExt cx="1080120" cy="953156"/>
          </a:xfrm>
        </p:grpSpPr>
        <p:sp>
          <p:nvSpPr>
            <p:cNvPr id="71" name="Forme libre 70"/>
            <p:cNvSpPr/>
            <p:nvPr/>
          </p:nvSpPr>
          <p:spPr>
            <a:xfrm>
              <a:off x="5798122" y="476672"/>
              <a:ext cx="140329"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2" name="Forme libre 71"/>
            <p:cNvSpPr/>
            <p:nvPr/>
          </p:nvSpPr>
          <p:spPr>
            <a:xfrm>
              <a:off x="5798122" y="550704"/>
              <a:ext cx="403981"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3" name="Forme libre 72"/>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4" name="Forme libre 73"/>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5" name="Forme libre 74"/>
            <p:cNvSpPr/>
            <p:nvPr/>
          </p:nvSpPr>
          <p:spPr>
            <a:xfrm>
              <a:off x="5798122" y="763544"/>
              <a:ext cx="574078"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76" name="Groupe 63"/>
          <p:cNvGrpSpPr>
            <a:grpSpLocks/>
          </p:cNvGrpSpPr>
          <p:nvPr/>
        </p:nvGrpSpPr>
        <p:grpSpPr bwMode="auto">
          <a:xfrm>
            <a:off x="2306638" y="4303713"/>
            <a:ext cx="403225" cy="325437"/>
            <a:chOff x="5292080" y="476672"/>
            <a:chExt cx="1080120" cy="953156"/>
          </a:xfrm>
        </p:grpSpPr>
        <p:sp>
          <p:nvSpPr>
            <p:cNvPr id="77" name="Forme libre 76"/>
            <p:cNvSpPr/>
            <p:nvPr/>
          </p:nvSpPr>
          <p:spPr>
            <a:xfrm>
              <a:off x="5798119" y="476672"/>
              <a:ext cx="140332" cy="93455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8" name="Forme libre 77"/>
            <p:cNvSpPr/>
            <p:nvPr/>
          </p:nvSpPr>
          <p:spPr>
            <a:xfrm>
              <a:off x="5798119" y="546414"/>
              <a:ext cx="403983" cy="8834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9" name="Forme libre 78"/>
            <p:cNvSpPr/>
            <p:nvPr/>
          </p:nvSpPr>
          <p:spPr>
            <a:xfrm flipH="1">
              <a:off x="5292080" y="834686"/>
              <a:ext cx="586837" cy="59514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0" name="Forme libre 79"/>
            <p:cNvSpPr/>
            <p:nvPr/>
          </p:nvSpPr>
          <p:spPr>
            <a:xfrm flipH="1">
              <a:off x="5436663" y="620807"/>
              <a:ext cx="433749" cy="74392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1" name="Forme libre 80"/>
            <p:cNvSpPr/>
            <p:nvPr/>
          </p:nvSpPr>
          <p:spPr>
            <a:xfrm>
              <a:off x="5798119" y="764944"/>
              <a:ext cx="574081" cy="6648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82" name="Groupe 69"/>
          <p:cNvGrpSpPr>
            <a:grpSpLocks/>
          </p:cNvGrpSpPr>
          <p:nvPr/>
        </p:nvGrpSpPr>
        <p:grpSpPr bwMode="auto">
          <a:xfrm>
            <a:off x="1970088" y="4240213"/>
            <a:ext cx="403225" cy="327025"/>
            <a:chOff x="5292080" y="476672"/>
            <a:chExt cx="1080120" cy="953156"/>
          </a:xfrm>
        </p:grpSpPr>
        <p:sp>
          <p:nvSpPr>
            <p:cNvPr id="83" name="Forme libre 8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4" name="Forme libre 8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5" name="Forme libre 8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6" name="Forme libre 85"/>
            <p:cNvSpPr/>
            <p:nvPr/>
          </p:nvSpPr>
          <p:spPr>
            <a:xfrm flipH="1">
              <a:off x="5436663" y="620107"/>
              <a:ext cx="433749" cy="74494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7" name="Forme libre 8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88" name="Groupe 120"/>
          <p:cNvGrpSpPr>
            <a:grpSpLocks/>
          </p:cNvGrpSpPr>
          <p:nvPr/>
        </p:nvGrpSpPr>
        <p:grpSpPr bwMode="auto">
          <a:xfrm>
            <a:off x="785813" y="3857625"/>
            <a:ext cx="1076325" cy="763588"/>
            <a:chOff x="1570070" y="3810994"/>
            <a:chExt cx="1075885" cy="762944"/>
          </a:xfrm>
        </p:grpSpPr>
        <p:grpSp>
          <p:nvGrpSpPr>
            <p:cNvPr id="18861" name="Groupe 21"/>
            <p:cNvGrpSpPr>
              <a:grpSpLocks/>
            </p:cNvGrpSpPr>
            <p:nvPr/>
          </p:nvGrpSpPr>
          <p:grpSpPr bwMode="auto">
            <a:xfrm>
              <a:off x="2242902" y="4247189"/>
              <a:ext cx="403062" cy="326749"/>
              <a:chOff x="5293169" y="475963"/>
              <a:chExt cx="1079063" cy="953865"/>
            </a:xfrm>
          </p:grpSpPr>
          <p:sp>
            <p:nvSpPr>
              <p:cNvPr id="145" name="Forme libre 144"/>
              <p:cNvSpPr/>
              <p:nvPr/>
            </p:nvSpPr>
            <p:spPr>
              <a:xfrm>
                <a:off x="5798692" y="475963"/>
                <a:ext cx="140194"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6" name="Forme libre 145"/>
              <p:cNvSpPr/>
              <p:nvPr/>
            </p:nvSpPr>
            <p:spPr>
              <a:xfrm>
                <a:off x="5798692" y="550050"/>
                <a:ext cx="403586"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7" name="Forme libre 146"/>
              <p:cNvSpPr/>
              <p:nvPr/>
            </p:nvSpPr>
            <p:spPr>
              <a:xfrm flipH="1">
                <a:off x="5293150" y="837135"/>
                <a:ext cx="586260"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8" name="Forme libre 147"/>
              <p:cNvSpPr/>
              <p:nvPr/>
            </p:nvSpPr>
            <p:spPr>
              <a:xfrm flipH="1">
                <a:off x="5437591" y="619504"/>
                <a:ext cx="433322" cy="74549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9" name="Forme libre 148"/>
              <p:cNvSpPr/>
              <p:nvPr/>
            </p:nvSpPr>
            <p:spPr>
              <a:xfrm>
                <a:off x="5798692" y="763049"/>
                <a:ext cx="573516"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8862" name="Groupe 186"/>
            <p:cNvGrpSpPr>
              <a:grpSpLocks/>
            </p:cNvGrpSpPr>
            <p:nvPr/>
          </p:nvGrpSpPr>
          <p:grpSpPr bwMode="auto">
            <a:xfrm>
              <a:off x="1570077" y="3810994"/>
              <a:ext cx="941002" cy="762944"/>
              <a:chOff x="1570077" y="3810994"/>
              <a:chExt cx="941002" cy="762944"/>
            </a:xfrm>
          </p:grpSpPr>
          <p:grpSp>
            <p:nvGrpSpPr>
              <p:cNvPr id="18863" name="Groupe 15"/>
              <p:cNvGrpSpPr>
                <a:grpSpLocks/>
              </p:cNvGrpSpPr>
              <p:nvPr/>
            </p:nvGrpSpPr>
            <p:grpSpPr bwMode="auto">
              <a:xfrm>
                <a:off x="1636709" y="3998161"/>
                <a:ext cx="401471" cy="326747"/>
                <a:chOff x="5290512" y="477028"/>
                <a:chExt cx="1074813" cy="953865"/>
              </a:xfrm>
            </p:grpSpPr>
            <p:sp>
              <p:nvSpPr>
                <p:cNvPr id="140" name="Forme libre 139"/>
                <p:cNvSpPr/>
                <p:nvPr/>
              </p:nvSpPr>
              <p:spPr>
                <a:xfrm>
                  <a:off x="5796082" y="477028"/>
                  <a:ext cx="135946"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1" name="Forme libre 140"/>
                <p:cNvSpPr/>
                <p:nvPr/>
              </p:nvSpPr>
              <p:spPr>
                <a:xfrm>
                  <a:off x="5796082" y="551115"/>
                  <a:ext cx="399340"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2" name="Forme libre 141"/>
                <p:cNvSpPr/>
                <p:nvPr/>
              </p:nvSpPr>
              <p:spPr>
                <a:xfrm flipH="1">
                  <a:off x="5290536" y="838202"/>
                  <a:ext cx="582016"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3" name="Forme libre 142"/>
                <p:cNvSpPr/>
                <p:nvPr/>
              </p:nvSpPr>
              <p:spPr>
                <a:xfrm flipH="1">
                  <a:off x="5434978" y="620573"/>
                  <a:ext cx="429077"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4" name="Forme libre 143"/>
                <p:cNvSpPr/>
                <p:nvPr/>
              </p:nvSpPr>
              <p:spPr>
                <a:xfrm>
                  <a:off x="5796082" y="764115"/>
                  <a:ext cx="569272"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8864" name="Groupe 27"/>
              <p:cNvGrpSpPr>
                <a:grpSpLocks/>
              </p:cNvGrpSpPr>
              <p:nvPr/>
            </p:nvGrpSpPr>
            <p:grpSpPr bwMode="auto">
              <a:xfrm>
                <a:off x="1973137" y="3998161"/>
                <a:ext cx="403062" cy="326747"/>
                <a:chOff x="5291044" y="477028"/>
                <a:chExt cx="1079063" cy="953865"/>
              </a:xfrm>
            </p:grpSpPr>
            <p:sp>
              <p:nvSpPr>
                <p:cNvPr id="135" name="Forme libre 134"/>
                <p:cNvSpPr/>
                <p:nvPr/>
              </p:nvSpPr>
              <p:spPr>
                <a:xfrm>
                  <a:off x="5796567" y="477028"/>
                  <a:ext cx="140194"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6" name="Forme libre 135"/>
                <p:cNvSpPr/>
                <p:nvPr/>
              </p:nvSpPr>
              <p:spPr>
                <a:xfrm>
                  <a:off x="5796567" y="551115"/>
                  <a:ext cx="403586"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7" name="Forme libre 136"/>
                <p:cNvSpPr/>
                <p:nvPr/>
              </p:nvSpPr>
              <p:spPr>
                <a:xfrm flipH="1">
                  <a:off x="5291025" y="838202"/>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8" name="Forme libre 137"/>
                <p:cNvSpPr/>
                <p:nvPr/>
              </p:nvSpPr>
              <p:spPr>
                <a:xfrm flipH="1">
                  <a:off x="5435466" y="620573"/>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9" name="Forme libre 138"/>
                <p:cNvSpPr/>
                <p:nvPr/>
              </p:nvSpPr>
              <p:spPr>
                <a:xfrm>
                  <a:off x="5796567" y="764115"/>
                  <a:ext cx="573516"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8865" name="Groupe 33"/>
              <p:cNvGrpSpPr>
                <a:grpSpLocks/>
              </p:cNvGrpSpPr>
              <p:nvPr/>
            </p:nvGrpSpPr>
            <p:grpSpPr bwMode="auto">
              <a:xfrm>
                <a:off x="2108018" y="4123468"/>
                <a:ext cx="403061" cy="325162"/>
                <a:chOff x="5292107" y="478810"/>
                <a:chExt cx="1079062" cy="949233"/>
              </a:xfrm>
            </p:grpSpPr>
            <p:sp>
              <p:nvSpPr>
                <p:cNvPr id="130" name="Forme libre 129"/>
                <p:cNvSpPr/>
                <p:nvPr/>
              </p:nvSpPr>
              <p:spPr>
                <a:xfrm>
                  <a:off x="5797636" y="478810"/>
                  <a:ext cx="140191"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1" name="Forme libre 130"/>
                <p:cNvSpPr/>
                <p:nvPr/>
              </p:nvSpPr>
              <p:spPr>
                <a:xfrm>
                  <a:off x="5797636" y="548265"/>
                  <a:ext cx="403584"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2" name="Forme libre 131"/>
                <p:cNvSpPr/>
                <p:nvPr/>
              </p:nvSpPr>
              <p:spPr>
                <a:xfrm flipH="1">
                  <a:off x="5292091" y="835351"/>
                  <a:ext cx="586261"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3" name="Forme libre 132"/>
                <p:cNvSpPr/>
                <p:nvPr/>
              </p:nvSpPr>
              <p:spPr>
                <a:xfrm flipH="1">
                  <a:off x="5436532" y="622352"/>
                  <a:ext cx="433323"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4" name="Forme libre 133"/>
                <p:cNvSpPr/>
                <p:nvPr/>
              </p:nvSpPr>
              <p:spPr>
                <a:xfrm>
                  <a:off x="5797636" y="765896"/>
                  <a:ext cx="573514"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8866" name="Groupe 39"/>
              <p:cNvGrpSpPr>
                <a:grpSpLocks/>
              </p:cNvGrpSpPr>
              <p:nvPr/>
            </p:nvGrpSpPr>
            <p:grpSpPr bwMode="auto">
              <a:xfrm>
                <a:off x="1906489" y="3936301"/>
                <a:ext cx="403062" cy="325162"/>
                <a:chOff x="5292637" y="478457"/>
                <a:chExt cx="1079063" cy="949233"/>
              </a:xfrm>
            </p:grpSpPr>
            <p:sp>
              <p:nvSpPr>
                <p:cNvPr id="125" name="Forme libre 124"/>
                <p:cNvSpPr/>
                <p:nvPr/>
              </p:nvSpPr>
              <p:spPr>
                <a:xfrm>
                  <a:off x="5798160" y="478457"/>
                  <a:ext cx="140194"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26" name="Forme libre 125"/>
                <p:cNvSpPr/>
                <p:nvPr/>
              </p:nvSpPr>
              <p:spPr>
                <a:xfrm>
                  <a:off x="5798160" y="547912"/>
                  <a:ext cx="403586"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27" name="Forme libre 126"/>
                <p:cNvSpPr/>
                <p:nvPr/>
              </p:nvSpPr>
              <p:spPr>
                <a:xfrm flipH="1">
                  <a:off x="5292618" y="834998"/>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28" name="Forme libre 127"/>
                <p:cNvSpPr/>
                <p:nvPr/>
              </p:nvSpPr>
              <p:spPr>
                <a:xfrm flipH="1">
                  <a:off x="5437059" y="621999"/>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29" name="Forme libre 128"/>
                <p:cNvSpPr/>
                <p:nvPr/>
              </p:nvSpPr>
              <p:spPr>
                <a:xfrm>
                  <a:off x="5798160" y="765543"/>
                  <a:ext cx="573516"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8867" name="Groupe 45"/>
              <p:cNvGrpSpPr>
                <a:grpSpLocks/>
              </p:cNvGrpSpPr>
              <p:nvPr/>
            </p:nvGrpSpPr>
            <p:grpSpPr bwMode="auto">
              <a:xfrm>
                <a:off x="1838249" y="3810994"/>
                <a:ext cx="404648" cy="326749"/>
                <a:chOff x="5289982" y="476672"/>
                <a:chExt cx="1083313" cy="953865"/>
              </a:xfrm>
            </p:grpSpPr>
            <p:sp>
              <p:nvSpPr>
                <p:cNvPr id="120" name="Forme libre 119"/>
                <p:cNvSpPr/>
                <p:nvPr/>
              </p:nvSpPr>
              <p:spPr>
                <a:xfrm>
                  <a:off x="5795522" y="476672"/>
                  <a:ext cx="14444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21" name="Forme libre 120"/>
                <p:cNvSpPr/>
                <p:nvPr/>
              </p:nvSpPr>
              <p:spPr>
                <a:xfrm>
                  <a:off x="5795522" y="550759"/>
                  <a:ext cx="407834"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22" name="Forme libre 121"/>
                <p:cNvSpPr/>
                <p:nvPr/>
              </p:nvSpPr>
              <p:spPr>
                <a:xfrm flipH="1">
                  <a:off x="5289977" y="837844"/>
                  <a:ext cx="586261"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23" name="Forme libre 122"/>
                <p:cNvSpPr/>
                <p:nvPr/>
              </p:nvSpPr>
              <p:spPr>
                <a:xfrm flipH="1">
                  <a:off x="5434418" y="620216"/>
                  <a:ext cx="433324" cy="7454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24" name="Forme libre 123"/>
                <p:cNvSpPr/>
                <p:nvPr/>
              </p:nvSpPr>
              <p:spPr>
                <a:xfrm>
                  <a:off x="5795522" y="763758"/>
                  <a:ext cx="577765"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8868" name="Groupe 51"/>
              <p:cNvGrpSpPr>
                <a:grpSpLocks/>
              </p:cNvGrpSpPr>
              <p:nvPr/>
            </p:nvGrpSpPr>
            <p:grpSpPr bwMode="auto">
              <a:xfrm>
                <a:off x="1570077" y="4185328"/>
                <a:ext cx="403062" cy="326747"/>
                <a:chOff x="5292107" y="477384"/>
                <a:chExt cx="1079063" cy="953865"/>
              </a:xfrm>
            </p:grpSpPr>
            <p:sp>
              <p:nvSpPr>
                <p:cNvPr id="115" name="Forme libre 114"/>
                <p:cNvSpPr/>
                <p:nvPr/>
              </p:nvSpPr>
              <p:spPr>
                <a:xfrm>
                  <a:off x="5797630" y="477384"/>
                  <a:ext cx="140194"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16" name="Forme libre 115"/>
                <p:cNvSpPr/>
                <p:nvPr/>
              </p:nvSpPr>
              <p:spPr>
                <a:xfrm>
                  <a:off x="5797630" y="551471"/>
                  <a:ext cx="403586"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17" name="Forme libre 116"/>
                <p:cNvSpPr/>
                <p:nvPr/>
              </p:nvSpPr>
              <p:spPr>
                <a:xfrm flipH="1">
                  <a:off x="5292088" y="838558"/>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18" name="Forme libre 117"/>
                <p:cNvSpPr/>
                <p:nvPr/>
              </p:nvSpPr>
              <p:spPr>
                <a:xfrm flipH="1">
                  <a:off x="5436529" y="620929"/>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19" name="Forme libre 118"/>
                <p:cNvSpPr/>
                <p:nvPr/>
              </p:nvSpPr>
              <p:spPr>
                <a:xfrm>
                  <a:off x="5797630" y="764471"/>
                  <a:ext cx="573516"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8869" name="Groupe 57"/>
              <p:cNvGrpSpPr>
                <a:grpSpLocks/>
              </p:cNvGrpSpPr>
              <p:nvPr/>
            </p:nvGrpSpPr>
            <p:grpSpPr bwMode="auto">
              <a:xfrm>
                <a:off x="1973137" y="4247189"/>
                <a:ext cx="403062" cy="326749"/>
                <a:chOff x="5291044" y="475963"/>
                <a:chExt cx="1079063" cy="953865"/>
              </a:xfrm>
            </p:grpSpPr>
            <p:sp>
              <p:nvSpPr>
                <p:cNvPr id="110" name="Forme libre 109"/>
                <p:cNvSpPr/>
                <p:nvPr/>
              </p:nvSpPr>
              <p:spPr>
                <a:xfrm>
                  <a:off x="5796567" y="475963"/>
                  <a:ext cx="140194"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11" name="Forme libre 110"/>
                <p:cNvSpPr/>
                <p:nvPr/>
              </p:nvSpPr>
              <p:spPr>
                <a:xfrm>
                  <a:off x="5796567" y="550050"/>
                  <a:ext cx="403586"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12" name="Forme libre 111"/>
                <p:cNvSpPr/>
                <p:nvPr/>
              </p:nvSpPr>
              <p:spPr>
                <a:xfrm flipH="1">
                  <a:off x="5291025" y="837135"/>
                  <a:ext cx="586260"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13" name="Forme libre 112"/>
                <p:cNvSpPr/>
                <p:nvPr/>
              </p:nvSpPr>
              <p:spPr>
                <a:xfrm flipH="1">
                  <a:off x="5435466" y="619504"/>
                  <a:ext cx="433322" cy="74549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14" name="Forme libre 113"/>
                <p:cNvSpPr/>
                <p:nvPr/>
              </p:nvSpPr>
              <p:spPr>
                <a:xfrm>
                  <a:off x="5796567" y="763049"/>
                  <a:ext cx="573516"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8870" name="Groupe 63"/>
              <p:cNvGrpSpPr>
                <a:grpSpLocks/>
              </p:cNvGrpSpPr>
              <p:nvPr/>
            </p:nvGrpSpPr>
            <p:grpSpPr bwMode="auto">
              <a:xfrm>
                <a:off x="2108018" y="4185328"/>
                <a:ext cx="403061" cy="326747"/>
                <a:chOff x="5292107" y="477384"/>
                <a:chExt cx="1079062" cy="953865"/>
              </a:xfrm>
            </p:grpSpPr>
            <p:sp>
              <p:nvSpPr>
                <p:cNvPr id="105" name="Forme libre 104"/>
                <p:cNvSpPr/>
                <p:nvPr/>
              </p:nvSpPr>
              <p:spPr>
                <a:xfrm>
                  <a:off x="5797636" y="477384"/>
                  <a:ext cx="140191"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06" name="Forme libre 105"/>
                <p:cNvSpPr/>
                <p:nvPr/>
              </p:nvSpPr>
              <p:spPr>
                <a:xfrm>
                  <a:off x="5797636" y="551471"/>
                  <a:ext cx="403584"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07" name="Forme libre 106"/>
                <p:cNvSpPr/>
                <p:nvPr/>
              </p:nvSpPr>
              <p:spPr>
                <a:xfrm flipH="1">
                  <a:off x="5292091" y="838558"/>
                  <a:ext cx="586261"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08" name="Forme libre 107"/>
                <p:cNvSpPr/>
                <p:nvPr/>
              </p:nvSpPr>
              <p:spPr>
                <a:xfrm flipH="1">
                  <a:off x="5436532" y="620929"/>
                  <a:ext cx="433323"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09" name="Forme libre 108"/>
                <p:cNvSpPr/>
                <p:nvPr/>
              </p:nvSpPr>
              <p:spPr>
                <a:xfrm>
                  <a:off x="5797636" y="764471"/>
                  <a:ext cx="573514"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8871" name="Groupe 69"/>
              <p:cNvGrpSpPr>
                <a:grpSpLocks/>
              </p:cNvGrpSpPr>
              <p:nvPr/>
            </p:nvGrpSpPr>
            <p:grpSpPr bwMode="auto">
              <a:xfrm>
                <a:off x="1771606" y="4123468"/>
                <a:ext cx="403062" cy="325162"/>
                <a:chOff x="5291574" y="478810"/>
                <a:chExt cx="1079063" cy="949233"/>
              </a:xfrm>
            </p:grpSpPr>
            <p:sp>
              <p:nvSpPr>
                <p:cNvPr id="100" name="Forme libre 99"/>
                <p:cNvSpPr/>
                <p:nvPr/>
              </p:nvSpPr>
              <p:spPr>
                <a:xfrm>
                  <a:off x="5797102" y="478810"/>
                  <a:ext cx="140191"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01" name="Forme libre 100"/>
                <p:cNvSpPr/>
                <p:nvPr/>
              </p:nvSpPr>
              <p:spPr>
                <a:xfrm>
                  <a:off x="5797102" y="548265"/>
                  <a:ext cx="403583"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02" name="Forme libre 101"/>
                <p:cNvSpPr/>
                <p:nvPr/>
              </p:nvSpPr>
              <p:spPr>
                <a:xfrm flipH="1">
                  <a:off x="5291558" y="835351"/>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03" name="Forme libre 102"/>
                <p:cNvSpPr/>
                <p:nvPr/>
              </p:nvSpPr>
              <p:spPr>
                <a:xfrm flipH="1">
                  <a:off x="5435999" y="622352"/>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04" name="Forme libre 103"/>
                <p:cNvSpPr/>
                <p:nvPr/>
              </p:nvSpPr>
              <p:spPr>
                <a:xfrm>
                  <a:off x="5797102" y="765896"/>
                  <a:ext cx="573514"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grpSp>
      <p:grpSp>
        <p:nvGrpSpPr>
          <p:cNvPr id="150" name="Groupe 182"/>
          <p:cNvGrpSpPr>
            <a:grpSpLocks/>
          </p:cNvGrpSpPr>
          <p:nvPr/>
        </p:nvGrpSpPr>
        <p:grpSpPr bwMode="auto">
          <a:xfrm>
            <a:off x="1209675" y="3736975"/>
            <a:ext cx="1076325" cy="763588"/>
            <a:chOff x="1570070" y="3810994"/>
            <a:chExt cx="1075885" cy="762944"/>
          </a:xfrm>
        </p:grpSpPr>
        <p:grpSp>
          <p:nvGrpSpPr>
            <p:cNvPr id="18800" name="Groupe 21"/>
            <p:cNvGrpSpPr>
              <a:grpSpLocks/>
            </p:cNvGrpSpPr>
            <p:nvPr/>
          </p:nvGrpSpPr>
          <p:grpSpPr bwMode="auto">
            <a:xfrm>
              <a:off x="2242902" y="4247189"/>
              <a:ext cx="403062" cy="326749"/>
              <a:chOff x="5293169" y="475963"/>
              <a:chExt cx="1079063" cy="953865"/>
            </a:xfrm>
          </p:grpSpPr>
          <p:sp>
            <p:nvSpPr>
              <p:cNvPr id="207" name="Forme libre 206"/>
              <p:cNvSpPr/>
              <p:nvPr/>
            </p:nvSpPr>
            <p:spPr>
              <a:xfrm>
                <a:off x="5798694" y="475963"/>
                <a:ext cx="14019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08" name="Forme libre 207"/>
              <p:cNvSpPr/>
              <p:nvPr/>
            </p:nvSpPr>
            <p:spPr>
              <a:xfrm>
                <a:off x="5798694" y="550050"/>
                <a:ext cx="403583"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09" name="Forme libre 208"/>
              <p:cNvSpPr/>
              <p:nvPr/>
            </p:nvSpPr>
            <p:spPr>
              <a:xfrm flipH="1">
                <a:off x="5293150" y="837135"/>
                <a:ext cx="586260"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10" name="Forme libre 209"/>
              <p:cNvSpPr/>
              <p:nvPr/>
            </p:nvSpPr>
            <p:spPr>
              <a:xfrm flipH="1">
                <a:off x="5437591" y="619504"/>
                <a:ext cx="433322" cy="74549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11" name="Forme libre 210"/>
              <p:cNvSpPr/>
              <p:nvPr/>
            </p:nvSpPr>
            <p:spPr>
              <a:xfrm>
                <a:off x="5798694" y="763049"/>
                <a:ext cx="573514"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8801" name="Groupe 186"/>
            <p:cNvGrpSpPr>
              <a:grpSpLocks/>
            </p:cNvGrpSpPr>
            <p:nvPr/>
          </p:nvGrpSpPr>
          <p:grpSpPr bwMode="auto">
            <a:xfrm>
              <a:off x="1570076" y="3810994"/>
              <a:ext cx="941006" cy="762944"/>
              <a:chOff x="1570076" y="3810994"/>
              <a:chExt cx="941006" cy="762944"/>
            </a:xfrm>
          </p:grpSpPr>
          <p:grpSp>
            <p:nvGrpSpPr>
              <p:cNvPr id="18802" name="Groupe 15"/>
              <p:cNvGrpSpPr>
                <a:grpSpLocks/>
              </p:cNvGrpSpPr>
              <p:nvPr/>
            </p:nvGrpSpPr>
            <p:grpSpPr bwMode="auto">
              <a:xfrm>
                <a:off x="1636705" y="3998161"/>
                <a:ext cx="401471" cy="326747"/>
                <a:chOff x="5290512" y="477028"/>
                <a:chExt cx="1074815" cy="953865"/>
              </a:xfrm>
            </p:grpSpPr>
            <p:sp>
              <p:nvSpPr>
                <p:cNvPr id="202" name="Forme libre 201"/>
                <p:cNvSpPr/>
                <p:nvPr/>
              </p:nvSpPr>
              <p:spPr>
                <a:xfrm>
                  <a:off x="5796097" y="477028"/>
                  <a:ext cx="135946"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03" name="Forme libre 202"/>
                <p:cNvSpPr/>
                <p:nvPr/>
              </p:nvSpPr>
              <p:spPr>
                <a:xfrm>
                  <a:off x="5796097" y="551115"/>
                  <a:ext cx="399341"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04" name="Forme libre 203"/>
                <p:cNvSpPr/>
                <p:nvPr/>
              </p:nvSpPr>
              <p:spPr>
                <a:xfrm flipH="1">
                  <a:off x="5290547" y="838202"/>
                  <a:ext cx="582019"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05" name="Forme libre 204"/>
                <p:cNvSpPr/>
                <p:nvPr/>
              </p:nvSpPr>
              <p:spPr>
                <a:xfrm flipH="1">
                  <a:off x="5434989" y="620573"/>
                  <a:ext cx="429080"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06" name="Forme libre 205"/>
                <p:cNvSpPr/>
                <p:nvPr/>
              </p:nvSpPr>
              <p:spPr>
                <a:xfrm>
                  <a:off x="5796097" y="764115"/>
                  <a:ext cx="569273"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8803" name="Groupe 27"/>
              <p:cNvGrpSpPr>
                <a:grpSpLocks/>
              </p:cNvGrpSpPr>
              <p:nvPr/>
            </p:nvGrpSpPr>
            <p:grpSpPr bwMode="auto">
              <a:xfrm>
                <a:off x="1973137" y="3998161"/>
                <a:ext cx="403062" cy="326747"/>
                <a:chOff x="5291044" y="477028"/>
                <a:chExt cx="1079063" cy="953865"/>
              </a:xfrm>
            </p:grpSpPr>
            <p:sp>
              <p:nvSpPr>
                <p:cNvPr id="197" name="Forme libre 196"/>
                <p:cNvSpPr/>
                <p:nvPr/>
              </p:nvSpPr>
              <p:spPr>
                <a:xfrm>
                  <a:off x="5796569" y="477028"/>
                  <a:ext cx="140191"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98" name="Forme libre 197"/>
                <p:cNvSpPr/>
                <p:nvPr/>
              </p:nvSpPr>
              <p:spPr>
                <a:xfrm>
                  <a:off x="5796569" y="551115"/>
                  <a:ext cx="403583"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99" name="Forme libre 198"/>
                <p:cNvSpPr/>
                <p:nvPr/>
              </p:nvSpPr>
              <p:spPr>
                <a:xfrm flipH="1">
                  <a:off x="5291025" y="838202"/>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00" name="Forme libre 199"/>
                <p:cNvSpPr/>
                <p:nvPr/>
              </p:nvSpPr>
              <p:spPr>
                <a:xfrm flipH="1">
                  <a:off x="5435466" y="620573"/>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01" name="Forme libre 200"/>
                <p:cNvSpPr/>
                <p:nvPr/>
              </p:nvSpPr>
              <p:spPr>
                <a:xfrm>
                  <a:off x="5796569" y="764115"/>
                  <a:ext cx="573514"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8804" name="Groupe 33"/>
              <p:cNvGrpSpPr>
                <a:grpSpLocks/>
              </p:cNvGrpSpPr>
              <p:nvPr/>
            </p:nvGrpSpPr>
            <p:grpSpPr bwMode="auto">
              <a:xfrm>
                <a:off x="2108020" y="4123468"/>
                <a:ext cx="403062" cy="325162"/>
                <a:chOff x="5292109" y="478810"/>
                <a:chExt cx="1079063" cy="949233"/>
              </a:xfrm>
            </p:grpSpPr>
            <p:sp>
              <p:nvSpPr>
                <p:cNvPr id="192" name="Forme libre 191"/>
                <p:cNvSpPr/>
                <p:nvPr/>
              </p:nvSpPr>
              <p:spPr>
                <a:xfrm>
                  <a:off x="5797632" y="478810"/>
                  <a:ext cx="140194"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93" name="Forme libre 192"/>
                <p:cNvSpPr/>
                <p:nvPr/>
              </p:nvSpPr>
              <p:spPr>
                <a:xfrm>
                  <a:off x="5797632" y="548265"/>
                  <a:ext cx="403586"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94" name="Forme libre 193"/>
                <p:cNvSpPr/>
                <p:nvPr/>
              </p:nvSpPr>
              <p:spPr>
                <a:xfrm flipH="1">
                  <a:off x="5292090" y="835351"/>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95" name="Forme libre 194"/>
                <p:cNvSpPr/>
                <p:nvPr/>
              </p:nvSpPr>
              <p:spPr>
                <a:xfrm flipH="1">
                  <a:off x="5436531" y="622352"/>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96" name="Forme libre 195"/>
                <p:cNvSpPr/>
                <p:nvPr/>
              </p:nvSpPr>
              <p:spPr>
                <a:xfrm>
                  <a:off x="5797632" y="765896"/>
                  <a:ext cx="573516"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8805" name="Groupe 39"/>
              <p:cNvGrpSpPr>
                <a:grpSpLocks/>
              </p:cNvGrpSpPr>
              <p:nvPr/>
            </p:nvGrpSpPr>
            <p:grpSpPr bwMode="auto">
              <a:xfrm>
                <a:off x="1906488" y="3936301"/>
                <a:ext cx="403061" cy="325162"/>
                <a:chOff x="5292637" y="478457"/>
                <a:chExt cx="1079062" cy="949233"/>
              </a:xfrm>
            </p:grpSpPr>
            <p:sp>
              <p:nvSpPr>
                <p:cNvPr id="187" name="Forme libre 186"/>
                <p:cNvSpPr/>
                <p:nvPr/>
              </p:nvSpPr>
              <p:spPr>
                <a:xfrm>
                  <a:off x="5798166" y="478457"/>
                  <a:ext cx="140191"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88" name="Forme libre 187"/>
                <p:cNvSpPr/>
                <p:nvPr/>
              </p:nvSpPr>
              <p:spPr>
                <a:xfrm>
                  <a:off x="5798166" y="547912"/>
                  <a:ext cx="403584"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89" name="Forme libre 188"/>
                <p:cNvSpPr/>
                <p:nvPr/>
              </p:nvSpPr>
              <p:spPr>
                <a:xfrm flipH="1">
                  <a:off x="5292621" y="834998"/>
                  <a:ext cx="586261"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90" name="Forme libre 189"/>
                <p:cNvSpPr/>
                <p:nvPr/>
              </p:nvSpPr>
              <p:spPr>
                <a:xfrm flipH="1">
                  <a:off x="5437062" y="621999"/>
                  <a:ext cx="433323"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91" name="Forme libre 190"/>
                <p:cNvSpPr/>
                <p:nvPr/>
              </p:nvSpPr>
              <p:spPr>
                <a:xfrm>
                  <a:off x="5798166" y="765543"/>
                  <a:ext cx="573514"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8806" name="Groupe 45"/>
              <p:cNvGrpSpPr>
                <a:grpSpLocks/>
              </p:cNvGrpSpPr>
              <p:nvPr/>
            </p:nvGrpSpPr>
            <p:grpSpPr bwMode="auto">
              <a:xfrm>
                <a:off x="1838250" y="3810994"/>
                <a:ext cx="404647" cy="326749"/>
                <a:chOff x="5289985" y="476672"/>
                <a:chExt cx="1083310" cy="953865"/>
              </a:xfrm>
            </p:grpSpPr>
            <p:sp>
              <p:nvSpPr>
                <p:cNvPr id="182" name="Forme libre 181"/>
                <p:cNvSpPr/>
                <p:nvPr/>
              </p:nvSpPr>
              <p:spPr>
                <a:xfrm>
                  <a:off x="5795522" y="476672"/>
                  <a:ext cx="14444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83" name="Forme libre 182"/>
                <p:cNvSpPr/>
                <p:nvPr/>
              </p:nvSpPr>
              <p:spPr>
                <a:xfrm>
                  <a:off x="5795522" y="550759"/>
                  <a:ext cx="407834"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84" name="Forme libre 183"/>
                <p:cNvSpPr/>
                <p:nvPr/>
              </p:nvSpPr>
              <p:spPr>
                <a:xfrm flipH="1">
                  <a:off x="5289980" y="837844"/>
                  <a:ext cx="586261"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85" name="Forme libre 184"/>
                <p:cNvSpPr/>
                <p:nvPr/>
              </p:nvSpPr>
              <p:spPr>
                <a:xfrm flipH="1">
                  <a:off x="5434421" y="620216"/>
                  <a:ext cx="433323" cy="7454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86" name="Forme libre 185"/>
                <p:cNvSpPr/>
                <p:nvPr/>
              </p:nvSpPr>
              <p:spPr>
                <a:xfrm>
                  <a:off x="5795522" y="763758"/>
                  <a:ext cx="577765"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8807" name="Groupe 51"/>
              <p:cNvGrpSpPr>
                <a:grpSpLocks/>
              </p:cNvGrpSpPr>
              <p:nvPr/>
            </p:nvGrpSpPr>
            <p:grpSpPr bwMode="auto">
              <a:xfrm>
                <a:off x="1570076" y="4185328"/>
                <a:ext cx="403061" cy="326747"/>
                <a:chOff x="5292107" y="477384"/>
                <a:chExt cx="1079062" cy="953865"/>
              </a:xfrm>
            </p:grpSpPr>
            <p:sp>
              <p:nvSpPr>
                <p:cNvPr id="177" name="Forme libre 176"/>
                <p:cNvSpPr/>
                <p:nvPr/>
              </p:nvSpPr>
              <p:spPr>
                <a:xfrm>
                  <a:off x="5797636" y="477384"/>
                  <a:ext cx="140191"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78" name="Forme libre 177"/>
                <p:cNvSpPr/>
                <p:nvPr/>
              </p:nvSpPr>
              <p:spPr>
                <a:xfrm>
                  <a:off x="5797636" y="551471"/>
                  <a:ext cx="403584"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79" name="Forme libre 178"/>
                <p:cNvSpPr/>
                <p:nvPr/>
              </p:nvSpPr>
              <p:spPr>
                <a:xfrm flipH="1">
                  <a:off x="5292091" y="838558"/>
                  <a:ext cx="586261"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80" name="Forme libre 179"/>
                <p:cNvSpPr/>
                <p:nvPr/>
              </p:nvSpPr>
              <p:spPr>
                <a:xfrm flipH="1">
                  <a:off x="5436532" y="620929"/>
                  <a:ext cx="433323"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81" name="Forme libre 180"/>
                <p:cNvSpPr/>
                <p:nvPr/>
              </p:nvSpPr>
              <p:spPr>
                <a:xfrm>
                  <a:off x="5797636" y="764471"/>
                  <a:ext cx="573514"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8808" name="Groupe 57"/>
              <p:cNvGrpSpPr>
                <a:grpSpLocks/>
              </p:cNvGrpSpPr>
              <p:nvPr/>
            </p:nvGrpSpPr>
            <p:grpSpPr bwMode="auto">
              <a:xfrm>
                <a:off x="1973137" y="4247189"/>
                <a:ext cx="403062" cy="326749"/>
                <a:chOff x="5291044" y="475963"/>
                <a:chExt cx="1079063" cy="953865"/>
              </a:xfrm>
            </p:grpSpPr>
            <p:sp>
              <p:nvSpPr>
                <p:cNvPr id="172" name="Forme libre 171"/>
                <p:cNvSpPr/>
                <p:nvPr/>
              </p:nvSpPr>
              <p:spPr>
                <a:xfrm>
                  <a:off x="5796569" y="475963"/>
                  <a:ext cx="14019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73" name="Forme libre 172"/>
                <p:cNvSpPr/>
                <p:nvPr/>
              </p:nvSpPr>
              <p:spPr>
                <a:xfrm>
                  <a:off x="5796569" y="550050"/>
                  <a:ext cx="403583"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74" name="Forme libre 173"/>
                <p:cNvSpPr/>
                <p:nvPr/>
              </p:nvSpPr>
              <p:spPr>
                <a:xfrm flipH="1">
                  <a:off x="5291025" y="837135"/>
                  <a:ext cx="586260"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75" name="Forme libre 174"/>
                <p:cNvSpPr/>
                <p:nvPr/>
              </p:nvSpPr>
              <p:spPr>
                <a:xfrm flipH="1">
                  <a:off x="5435466" y="619504"/>
                  <a:ext cx="433322" cy="74549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76" name="Forme libre 175"/>
                <p:cNvSpPr/>
                <p:nvPr/>
              </p:nvSpPr>
              <p:spPr>
                <a:xfrm>
                  <a:off x="5796569" y="763049"/>
                  <a:ext cx="573514"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8809" name="Groupe 63"/>
              <p:cNvGrpSpPr>
                <a:grpSpLocks/>
              </p:cNvGrpSpPr>
              <p:nvPr/>
            </p:nvGrpSpPr>
            <p:grpSpPr bwMode="auto">
              <a:xfrm>
                <a:off x="2108020" y="4185328"/>
                <a:ext cx="403062" cy="326747"/>
                <a:chOff x="5292109" y="477384"/>
                <a:chExt cx="1079063" cy="953865"/>
              </a:xfrm>
            </p:grpSpPr>
            <p:sp>
              <p:nvSpPr>
                <p:cNvPr id="167" name="Forme libre 166"/>
                <p:cNvSpPr/>
                <p:nvPr/>
              </p:nvSpPr>
              <p:spPr>
                <a:xfrm>
                  <a:off x="5797632" y="477384"/>
                  <a:ext cx="140194"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68" name="Forme libre 167"/>
                <p:cNvSpPr/>
                <p:nvPr/>
              </p:nvSpPr>
              <p:spPr>
                <a:xfrm>
                  <a:off x="5797632" y="551471"/>
                  <a:ext cx="403586"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69" name="Forme libre 168"/>
                <p:cNvSpPr/>
                <p:nvPr/>
              </p:nvSpPr>
              <p:spPr>
                <a:xfrm flipH="1">
                  <a:off x="5292090" y="838558"/>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70" name="Forme libre 169"/>
                <p:cNvSpPr/>
                <p:nvPr/>
              </p:nvSpPr>
              <p:spPr>
                <a:xfrm flipH="1">
                  <a:off x="5436531" y="620929"/>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71" name="Forme libre 170"/>
                <p:cNvSpPr/>
                <p:nvPr/>
              </p:nvSpPr>
              <p:spPr>
                <a:xfrm>
                  <a:off x="5797632" y="764471"/>
                  <a:ext cx="573516"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8810" name="Groupe 69"/>
              <p:cNvGrpSpPr>
                <a:grpSpLocks/>
              </p:cNvGrpSpPr>
              <p:nvPr/>
            </p:nvGrpSpPr>
            <p:grpSpPr bwMode="auto">
              <a:xfrm>
                <a:off x="1771607" y="4123468"/>
                <a:ext cx="403062" cy="325162"/>
                <a:chOff x="5291577" y="478810"/>
                <a:chExt cx="1079063" cy="949233"/>
              </a:xfrm>
            </p:grpSpPr>
            <p:sp>
              <p:nvSpPr>
                <p:cNvPr id="162" name="Forme libre 161"/>
                <p:cNvSpPr/>
                <p:nvPr/>
              </p:nvSpPr>
              <p:spPr>
                <a:xfrm>
                  <a:off x="5797102" y="478810"/>
                  <a:ext cx="140194"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63" name="Forme libre 162"/>
                <p:cNvSpPr/>
                <p:nvPr/>
              </p:nvSpPr>
              <p:spPr>
                <a:xfrm>
                  <a:off x="5797102" y="548265"/>
                  <a:ext cx="403586"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64" name="Forme libre 163"/>
                <p:cNvSpPr/>
                <p:nvPr/>
              </p:nvSpPr>
              <p:spPr>
                <a:xfrm flipH="1">
                  <a:off x="5291561" y="835351"/>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65" name="Forme libre 164"/>
                <p:cNvSpPr/>
                <p:nvPr/>
              </p:nvSpPr>
              <p:spPr>
                <a:xfrm flipH="1">
                  <a:off x="5436002" y="622352"/>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66" name="Forme libre 165"/>
                <p:cNvSpPr/>
                <p:nvPr/>
              </p:nvSpPr>
              <p:spPr>
                <a:xfrm>
                  <a:off x="5797102" y="765896"/>
                  <a:ext cx="573516"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grpSp>
      <p:grpSp>
        <p:nvGrpSpPr>
          <p:cNvPr id="212" name="Groupe 57"/>
          <p:cNvGrpSpPr>
            <a:grpSpLocks/>
          </p:cNvGrpSpPr>
          <p:nvPr/>
        </p:nvGrpSpPr>
        <p:grpSpPr bwMode="auto">
          <a:xfrm>
            <a:off x="1785938" y="3786188"/>
            <a:ext cx="403225" cy="327025"/>
            <a:chOff x="5292080" y="476672"/>
            <a:chExt cx="1080120" cy="953156"/>
          </a:xfrm>
        </p:grpSpPr>
        <p:sp>
          <p:nvSpPr>
            <p:cNvPr id="213" name="Forme libre 21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14" name="Forme libre 21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15" name="Forme libre 21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16" name="Forme libre 215"/>
            <p:cNvSpPr/>
            <p:nvPr/>
          </p:nvSpPr>
          <p:spPr>
            <a:xfrm flipH="1">
              <a:off x="5436663" y="620107"/>
              <a:ext cx="433749" cy="74494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17" name="Forme libre 21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8" name="Groupe 57"/>
          <p:cNvGrpSpPr>
            <a:grpSpLocks/>
          </p:cNvGrpSpPr>
          <p:nvPr/>
        </p:nvGrpSpPr>
        <p:grpSpPr bwMode="auto">
          <a:xfrm>
            <a:off x="2214563" y="3786188"/>
            <a:ext cx="403225" cy="327025"/>
            <a:chOff x="5292080" y="476672"/>
            <a:chExt cx="1080120" cy="953156"/>
          </a:xfrm>
        </p:grpSpPr>
        <p:sp>
          <p:nvSpPr>
            <p:cNvPr id="219" name="Forme libre 218"/>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20" name="Forme libre 219"/>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21" name="Forme libre 220"/>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22" name="Forme libre 221"/>
            <p:cNvSpPr/>
            <p:nvPr/>
          </p:nvSpPr>
          <p:spPr>
            <a:xfrm flipH="1">
              <a:off x="5436663" y="620107"/>
              <a:ext cx="433749" cy="74494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23" name="Forme libre 222"/>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24" name="Groupe 256"/>
          <p:cNvGrpSpPr>
            <a:grpSpLocks/>
          </p:cNvGrpSpPr>
          <p:nvPr/>
        </p:nvGrpSpPr>
        <p:grpSpPr bwMode="auto">
          <a:xfrm>
            <a:off x="2286000" y="3736975"/>
            <a:ext cx="1076325" cy="763588"/>
            <a:chOff x="1570070" y="3810994"/>
            <a:chExt cx="1075885" cy="762944"/>
          </a:xfrm>
        </p:grpSpPr>
        <p:grpSp>
          <p:nvGrpSpPr>
            <p:cNvPr id="18729" name="Groupe 21"/>
            <p:cNvGrpSpPr>
              <a:grpSpLocks/>
            </p:cNvGrpSpPr>
            <p:nvPr/>
          </p:nvGrpSpPr>
          <p:grpSpPr bwMode="auto">
            <a:xfrm>
              <a:off x="2242902" y="4247189"/>
              <a:ext cx="403062" cy="326749"/>
              <a:chOff x="5293169" y="475963"/>
              <a:chExt cx="1079063" cy="953865"/>
            </a:xfrm>
          </p:grpSpPr>
          <p:sp>
            <p:nvSpPr>
              <p:cNvPr id="281" name="Forme libre 280"/>
              <p:cNvSpPr/>
              <p:nvPr/>
            </p:nvSpPr>
            <p:spPr>
              <a:xfrm>
                <a:off x="5798694" y="475963"/>
                <a:ext cx="14019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82" name="Forme libre 281"/>
              <p:cNvSpPr/>
              <p:nvPr/>
            </p:nvSpPr>
            <p:spPr>
              <a:xfrm>
                <a:off x="5798694" y="550050"/>
                <a:ext cx="403583"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83" name="Forme libre 282"/>
              <p:cNvSpPr/>
              <p:nvPr/>
            </p:nvSpPr>
            <p:spPr>
              <a:xfrm flipH="1">
                <a:off x="5293150" y="837135"/>
                <a:ext cx="586260"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84" name="Forme libre 283"/>
              <p:cNvSpPr/>
              <p:nvPr/>
            </p:nvSpPr>
            <p:spPr>
              <a:xfrm flipH="1">
                <a:off x="5437591" y="619504"/>
                <a:ext cx="433322" cy="74549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85" name="Forme libre 284"/>
              <p:cNvSpPr/>
              <p:nvPr/>
            </p:nvSpPr>
            <p:spPr>
              <a:xfrm>
                <a:off x="5798694" y="763049"/>
                <a:ext cx="573514"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8730" name="Groupe 186"/>
            <p:cNvGrpSpPr>
              <a:grpSpLocks/>
            </p:cNvGrpSpPr>
            <p:nvPr/>
          </p:nvGrpSpPr>
          <p:grpSpPr bwMode="auto">
            <a:xfrm>
              <a:off x="1570076" y="3810994"/>
              <a:ext cx="941006" cy="762944"/>
              <a:chOff x="1570076" y="3810994"/>
              <a:chExt cx="941006" cy="762944"/>
            </a:xfrm>
          </p:grpSpPr>
          <p:grpSp>
            <p:nvGrpSpPr>
              <p:cNvPr id="18731" name="Groupe 15"/>
              <p:cNvGrpSpPr>
                <a:grpSpLocks/>
              </p:cNvGrpSpPr>
              <p:nvPr/>
            </p:nvGrpSpPr>
            <p:grpSpPr bwMode="auto">
              <a:xfrm>
                <a:off x="1636705" y="3998161"/>
                <a:ext cx="401471" cy="326747"/>
                <a:chOff x="5290512" y="477028"/>
                <a:chExt cx="1074815" cy="953865"/>
              </a:xfrm>
            </p:grpSpPr>
            <p:sp>
              <p:nvSpPr>
                <p:cNvPr id="276" name="Forme libre 275"/>
                <p:cNvSpPr/>
                <p:nvPr/>
              </p:nvSpPr>
              <p:spPr>
                <a:xfrm>
                  <a:off x="5796097" y="477028"/>
                  <a:ext cx="135946"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77" name="Forme libre 276"/>
                <p:cNvSpPr/>
                <p:nvPr/>
              </p:nvSpPr>
              <p:spPr>
                <a:xfrm>
                  <a:off x="5796097" y="551115"/>
                  <a:ext cx="399341"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78" name="Forme libre 277"/>
                <p:cNvSpPr/>
                <p:nvPr/>
              </p:nvSpPr>
              <p:spPr>
                <a:xfrm flipH="1">
                  <a:off x="5290547" y="838202"/>
                  <a:ext cx="582019"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79" name="Forme libre 278"/>
                <p:cNvSpPr/>
                <p:nvPr/>
              </p:nvSpPr>
              <p:spPr>
                <a:xfrm flipH="1">
                  <a:off x="5434989" y="620573"/>
                  <a:ext cx="429080"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80" name="Forme libre 279"/>
                <p:cNvSpPr/>
                <p:nvPr/>
              </p:nvSpPr>
              <p:spPr>
                <a:xfrm>
                  <a:off x="5796097" y="764115"/>
                  <a:ext cx="569273"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8732" name="Groupe 27"/>
              <p:cNvGrpSpPr>
                <a:grpSpLocks/>
              </p:cNvGrpSpPr>
              <p:nvPr/>
            </p:nvGrpSpPr>
            <p:grpSpPr bwMode="auto">
              <a:xfrm>
                <a:off x="1973137" y="3998161"/>
                <a:ext cx="403062" cy="326747"/>
                <a:chOff x="5291044" y="477028"/>
                <a:chExt cx="1079063" cy="953865"/>
              </a:xfrm>
            </p:grpSpPr>
            <p:sp>
              <p:nvSpPr>
                <p:cNvPr id="271" name="Forme libre 270"/>
                <p:cNvSpPr/>
                <p:nvPr/>
              </p:nvSpPr>
              <p:spPr>
                <a:xfrm>
                  <a:off x="5796569" y="477028"/>
                  <a:ext cx="140191"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72" name="Forme libre 271"/>
                <p:cNvSpPr/>
                <p:nvPr/>
              </p:nvSpPr>
              <p:spPr>
                <a:xfrm>
                  <a:off x="5796569" y="551115"/>
                  <a:ext cx="403583"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73" name="Forme libre 272"/>
                <p:cNvSpPr/>
                <p:nvPr/>
              </p:nvSpPr>
              <p:spPr>
                <a:xfrm flipH="1">
                  <a:off x="5291025" y="838202"/>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74" name="Forme libre 273"/>
                <p:cNvSpPr/>
                <p:nvPr/>
              </p:nvSpPr>
              <p:spPr>
                <a:xfrm flipH="1">
                  <a:off x="5435466" y="620573"/>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75" name="Forme libre 274"/>
                <p:cNvSpPr/>
                <p:nvPr/>
              </p:nvSpPr>
              <p:spPr>
                <a:xfrm>
                  <a:off x="5796569" y="764115"/>
                  <a:ext cx="573514"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8733" name="Groupe 33"/>
              <p:cNvGrpSpPr>
                <a:grpSpLocks/>
              </p:cNvGrpSpPr>
              <p:nvPr/>
            </p:nvGrpSpPr>
            <p:grpSpPr bwMode="auto">
              <a:xfrm>
                <a:off x="2108020" y="4123468"/>
                <a:ext cx="403062" cy="325162"/>
                <a:chOff x="5292109" y="478810"/>
                <a:chExt cx="1079063" cy="949233"/>
              </a:xfrm>
            </p:grpSpPr>
            <p:sp>
              <p:nvSpPr>
                <p:cNvPr id="266" name="Forme libre 265"/>
                <p:cNvSpPr/>
                <p:nvPr/>
              </p:nvSpPr>
              <p:spPr>
                <a:xfrm>
                  <a:off x="5797632" y="478810"/>
                  <a:ext cx="140194"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67" name="Forme libre 266"/>
                <p:cNvSpPr/>
                <p:nvPr/>
              </p:nvSpPr>
              <p:spPr>
                <a:xfrm>
                  <a:off x="5797632" y="548265"/>
                  <a:ext cx="403586"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68" name="Forme libre 267"/>
                <p:cNvSpPr/>
                <p:nvPr/>
              </p:nvSpPr>
              <p:spPr>
                <a:xfrm flipH="1">
                  <a:off x="5292090" y="835351"/>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69" name="Forme libre 268"/>
                <p:cNvSpPr/>
                <p:nvPr/>
              </p:nvSpPr>
              <p:spPr>
                <a:xfrm flipH="1">
                  <a:off x="5436531" y="622352"/>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70" name="Forme libre 269"/>
                <p:cNvSpPr/>
                <p:nvPr/>
              </p:nvSpPr>
              <p:spPr>
                <a:xfrm>
                  <a:off x="5797632" y="765896"/>
                  <a:ext cx="573516"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8734" name="Groupe 39"/>
              <p:cNvGrpSpPr>
                <a:grpSpLocks/>
              </p:cNvGrpSpPr>
              <p:nvPr/>
            </p:nvGrpSpPr>
            <p:grpSpPr bwMode="auto">
              <a:xfrm>
                <a:off x="1906488" y="3936301"/>
                <a:ext cx="403061" cy="325162"/>
                <a:chOff x="5292637" y="478457"/>
                <a:chExt cx="1079062" cy="949233"/>
              </a:xfrm>
            </p:grpSpPr>
            <p:sp>
              <p:nvSpPr>
                <p:cNvPr id="261" name="Forme libre 260"/>
                <p:cNvSpPr/>
                <p:nvPr/>
              </p:nvSpPr>
              <p:spPr>
                <a:xfrm>
                  <a:off x="5798166" y="478457"/>
                  <a:ext cx="140191"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62" name="Forme libre 261"/>
                <p:cNvSpPr/>
                <p:nvPr/>
              </p:nvSpPr>
              <p:spPr>
                <a:xfrm>
                  <a:off x="5798166" y="547912"/>
                  <a:ext cx="403584"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63" name="Forme libre 262"/>
                <p:cNvSpPr/>
                <p:nvPr/>
              </p:nvSpPr>
              <p:spPr>
                <a:xfrm flipH="1">
                  <a:off x="5292621" y="834998"/>
                  <a:ext cx="586261"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64" name="Forme libre 263"/>
                <p:cNvSpPr/>
                <p:nvPr/>
              </p:nvSpPr>
              <p:spPr>
                <a:xfrm flipH="1">
                  <a:off x="5437062" y="621999"/>
                  <a:ext cx="433323"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65" name="Forme libre 264"/>
                <p:cNvSpPr/>
                <p:nvPr/>
              </p:nvSpPr>
              <p:spPr>
                <a:xfrm>
                  <a:off x="5798166" y="765543"/>
                  <a:ext cx="573514"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8735" name="Groupe 45"/>
              <p:cNvGrpSpPr>
                <a:grpSpLocks/>
              </p:cNvGrpSpPr>
              <p:nvPr/>
            </p:nvGrpSpPr>
            <p:grpSpPr bwMode="auto">
              <a:xfrm>
                <a:off x="1838250" y="3810994"/>
                <a:ext cx="404647" cy="326749"/>
                <a:chOff x="5289985" y="476672"/>
                <a:chExt cx="1083310" cy="953865"/>
              </a:xfrm>
            </p:grpSpPr>
            <p:sp>
              <p:nvSpPr>
                <p:cNvPr id="256" name="Forme libre 255"/>
                <p:cNvSpPr/>
                <p:nvPr/>
              </p:nvSpPr>
              <p:spPr>
                <a:xfrm>
                  <a:off x="5795522" y="476672"/>
                  <a:ext cx="14444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7" name="Forme libre 256"/>
                <p:cNvSpPr/>
                <p:nvPr/>
              </p:nvSpPr>
              <p:spPr>
                <a:xfrm>
                  <a:off x="5795522" y="550759"/>
                  <a:ext cx="407834"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8" name="Forme libre 257"/>
                <p:cNvSpPr/>
                <p:nvPr/>
              </p:nvSpPr>
              <p:spPr>
                <a:xfrm flipH="1">
                  <a:off x="5289980" y="837844"/>
                  <a:ext cx="586261"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9" name="Forme libre 258"/>
                <p:cNvSpPr/>
                <p:nvPr/>
              </p:nvSpPr>
              <p:spPr>
                <a:xfrm flipH="1">
                  <a:off x="5434421" y="620216"/>
                  <a:ext cx="433323" cy="7454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60" name="Forme libre 259"/>
                <p:cNvSpPr/>
                <p:nvPr/>
              </p:nvSpPr>
              <p:spPr>
                <a:xfrm>
                  <a:off x="5795522" y="763758"/>
                  <a:ext cx="577765"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8736" name="Groupe 51"/>
              <p:cNvGrpSpPr>
                <a:grpSpLocks/>
              </p:cNvGrpSpPr>
              <p:nvPr/>
            </p:nvGrpSpPr>
            <p:grpSpPr bwMode="auto">
              <a:xfrm>
                <a:off x="1570076" y="4185328"/>
                <a:ext cx="403061" cy="326747"/>
                <a:chOff x="5292107" y="477384"/>
                <a:chExt cx="1079062" cy="953865"/>
              </a:xfrm>
            </p:grpSpPr>
            <p:sp>
              <p:nvSpPr>
                <p:cNvPr id="251" name="Forme libre 250"/>
                <p:cNvSpPr/>
                <p:nvPr/>
              </p:nvSpPr>
              <p:spPr>
                <a:xfrm>
                  <a:off x="5797636" y="477384"/>
                  <a:ext cx="140191"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2" name="Forme libre 251"/>
                <p:cNvSpPr/>
                <p:nvPr/>
              </p:nvSpPr>
              <p:spPr>
                <a:xfrm>
                  <a:off x="5797636" y="551471"/>
                  <a:ext cx="403584"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3" name="Forme libre 252"/>
                <p:cNvSpPr/>
                <p:nvPr/>
              </p:nvSpPr>
              <p:spPr>
                <a:xfrm flipH="1">
                  <a:off x="5292091" y="838558"/>
                  <a:ext cx="586261"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4" name="Forme libre 253"/>
                <p:cNvSpPr/>
                <p:nvPr/>
              </p:nvSpPr>
              <p:spPr>
                <a:xfrm flipH="1">
                  <a:off x="5436532" y="620929"/>
                  <a:ext cx="433323"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5" name="Forme libre 254"/>
                <p:cNvSpPr/>
                <p:nvPr/>
              </p:nvSpPr>
              <p:spPr>
                <a:xfrm>
                  <a:off x="5797636" y="764471"/>
                  <a:ext cx="573514"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8737" name="Groupe 57"/>
              <p:cNvGrpSpPr>
                <a:grpSpLocks/>
              </p:cNvGrpSpPr>
              <p:nvPr/>
            </p:nvGrpSpPr>
            <p:grpSpPr bwMode="auto">
              <a:xfrm>
                <a:off x="1973137" y="4247189"/>
                <a:ext cx="403062" cy="326749"/>
                <a:chOff x="5291044" y="475963"/>
                <a:chExt cx="1079063" cy="953865"/>
              </a:xfrm>
            </p:grpSpPr>
            <p:sp>
              <p:nvSpPr>
                <p:cNvPr id="246" name="Forme libre 245"/>
                <p:cNvSpPr/>
                <p:nvPr/>
              </p:nvSpPr>
              <p:spPr>
                <a:xfrm>
                  <a:off x="5796569" y="475963"/>
                  <a:ext cx="14019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47" name="Forme libre 246"/>
                <p:cNvSpPr/>
                <p:nvPr/>
              </p:nvSpPr>
              <p:spPr>
                <a:xfrm>
                  <a:off x="5796569" y="550050"/>
                  <a:ext cx="403583"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48" name="Forme libre 247"/>
                <p:cNvSpPr/>
                <p:nvPr/>
              </p:nvSpPr>
              <p:spPr>
                <a:xfrm flipH="1">
                  <a:off x="5291025" y="837135"/>
                  <a:ext cx="586260"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49" name="Forme libre 248"/>
                <p:cNvSpPr/>
                <p:nvPr/>
              </p:nvSpPr>
              <p:spPr>
                <a:xfrm flipH="1">
                  <a:off x="5435466" y="619504"/>
                  <a:ext cx="433322" cy="74549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0" name="Forme libre 249"/>
                <p:cNvSpPr/>
                <p:nvPr/>
              </p:nvSpPr>
              <p:spPr>
                <a:xfrm>
                  <a:off x="5796569" y="763049"/>
                  <a:ext cx="573514"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8738" name="Groupe 63"/>
              <p:cNvGrpSpPr>
                <a:grpSpLocks/>
              </p:cNvGrpSpPr>
              <p:nvPr/>
            </p:nvGrpSpPr>
            <p:grpSpPr bwMode="auto">
              <a:xfrm>
                <a:off x="2108020" y="4185328"/>
                <a:ext cx="403062" cy="326747"/>
                <a:chOff x="5292109" y="477384"/>
                <a:chExt cx="1079063" cy="953865"/>
              </a:xfrm>
            </p:grpSpPr>
            <p:sp>
              <p:nvSpPr>
                <p:cNvPr id="241" name="Forme libre 240"/>
                <p:cNvSpPr/>
                <p:nvPr/>
              </p:nvSpPr>
              <p:spPr>
                <a:xfrm>
                  <a:off x="5797632" y="477384"/>
                  <a:ext cx="140194"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42" name="Forme libre 241"/>
                <p:cNvSpPr/>
                <p:nvPr/>
              </p:nvSpPr>
              <p:spPr>
                <a:xfrm>
                  <a:off x="5797632" y="551471"/>
                  <a:ext cx="403586"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43" name="Forme libre 242"/>
                <p:cNvSpPr/>
                <p:nvPr/>
              </p:nvSpPr>
              <p:spPr>
                <a:xfrm flipH="1">
                  <a:off x="5292090" y="838558"/>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44" name="Forme libre 243"/>
                <p:cNvSpPr/>
                <p:nvPr/>
              </p:nvSpPr>
              <p:spPr>
                <a:xfrm flipH="1">
                  <a:off x="5436531" y="620929"/>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45" name="Forme libre 244"/>
                <p:cNvSpPr/>
                <p:nvPr/>
              </p:nvSpPr>
              <p:spPr>
                <a:xfrm>
                  <a:off x="5797632" y="764471"/>
                  <a:ext cx="573516"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8739" name="Groupe 69"/>
              <p:cNvGrpSpPr>
                <a:grpSpLocks/>
              </p:cNvGrpSpPr>
              <p:nvPr/>
            </p:nvGrpSpPr>
            <p:grpSpPr bwMode="auto">
              <a:xfrm>
                <a:off x="1771607" y="4123468"/>
                <a:ext cx="403062" cy="325162"/>
                <a:chOff x="5291577" y="478810"/>
                <a:chExt cx="1079063" cy="949233"/>
              </a:xfrm>
            </p:grpSpPr>
            <p:sp>
              <p:nvSpPr>
                <p:cNvPr id="236" name="Forme libre 235"/>
                <p:cNvSpPr/>
                <p:nvPr/>
              </p:nvSpPr>
              <p:spPr>
                <a:xfrm>
                  <a:off x="5797102" y="478810"/>
                  <a:ext cx="140194"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37" name="Forme libre 236"/>
                <p:cNvSpPr/>
                <p:nvPr/>
              </p:nvSpPr>
              <p:spPr>
                <a:xfrm>
                  <a:off x="5797102" y="548265"/>
                  <a:ext cx="403586"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38" name="Forme libre 237"/>
                <p:cNvSpPr/>
                <p:nvPr/>
              </p:nvSpPr>
              <p:spPr>
                <a:xfrm flipH="1">
                  <a:off x="5291561" y="835351"/>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39" name="Forme libre 238"/>
                <p:cNvSpPr/>
                <p:nvPr/>
              </p:nvSpPr>
              <p:spPr>
                <a:xfrm flipH="1">
                  <a:off x="5436002" y="622352"/>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40" name="Forme libre 239"/>
                <p:cNvSpPr/>
                <p:nvPr/>
              </p:nvSpPr>
              <p:spPr>
                <a:xfrm>
                  <a:off x="5797102" y="765896"/>
                  <a:ext cx="573516"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grpSp>
      <p:grpSp>
        <p:nvGrpSpPr>
          <p:cNvPr id="286" name="Groupe 318"/>
          <p:cNvGrpSpPr>
            <a:grpSpLocks/>
          </p:cNvGrpSpPr>
          <p:nvPr/>
        </p:nvGrpSpPr>
        <p:grpSpPr bwMode="auto">
          <a:xfrm>
            <a:off x="2852738" y="3736975"/>
            <a:ext cx="1076325" cy="763588"/>
            <a:chOff x="1570070" y="3810994"/>
            <a:chExt cx="1075885" cy="762944"/>
          </a:xfrm>
        </p:grpSpPr>
        <p:grpSp>
          <p:nvGrpSpPr>
            <p:cNvPr id="18668" name="Groupe 21"/>
            <p:cNvGrpSpPr>
              <a:grpSpLocks/>
            </p:cNvGrpSpPr>
            <p:nvPr/>
          </p:nvGrpSpPr>
          <p:grpSpPr bwMode="auto">
            <a:xfrm>
              <a:off x="2242902" y="4247189"/>
              <a:ext cx="403062" cy="326749"/>
              <a:chOff x="5293169" y="475963"/>
              <a:chExt cx="1079063" cy="953865"/>
            </a:xfrm>
          </p:grpSpPr>
          <p:sp>
            <p:nvSpPr>
              <p:cNvPr id="343" name="Forme libre 342"/>
              <p:cNvSpPr/>
              <p:nvPr/>
            </p:nvSpPr>
            <p:spPr>
              <a:xfrm>
                <a:off x="5798692" y="475963"/>
                <a:ext cx="140194"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44" name="Forme libre 343"/>
              <p:cNvSpPr/>
              <p:nvPr/>
            </p:nvSpPr>
            <p:spPr>
              <a:xfrm>
                <a:off x="5798692" y="550050"/>
                <a:ext cx="403586"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45" name="Forme libre 344"/>
              <p:cNvSpPr/>
              <p:nvPr/>
            </p:nvSpPr>
            <p:spPr>
              <a:xfrm flipH="1">
                <a:off x="5293150" y="837135"/>
                <a:ext cx="586260"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46" name="Forme libre 345"/>
              <p:cNvSpPr/>
              <p:nvPr/>
            </p:nvSpPr>
            <p:spPr>
              <a:xfrm flipH="1">
                <a:off x="5437591" y="619504"/>
                <a:ext cx="433322" cy="74549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47" name="Forme libre 346"/>
              <p:cNvSpPr/>
              <p:nvPr/>
            </p:nvSpPr>
            <p:spPr>
              <a:xfrm>
                <a:off x="5798692" y="763049"/>
                <a:ext cx="573516"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8669" name="Groupe 186"/>
            <p:cNvGrpSpPr>
              <a:grpSpLocks/>
            </p:cNvGrpSpPr>
            <p:nvPr/>
          </p:nvGrpSpPr>
          <p:grpSpPr bwMode="auto">
            <a:xfrm>
              <a:off x="1570077" y="3810994"/>
              <a:ext cx="941002" cy="762944"/>
              <a:chOff x="1570077" y="3810994"/>
              <a:chExt cx="941002" cy="762944"/>
            </a:xfrm>
          </p:grpSpPr>
          <p:grpSp>
            <p:nvGrpSpPr>
              <p:cNvPr id="18670" name="Groupe 15"/>
              <p:cNvGrpSpPr>
                <a:grpSpLocks/>
              </p:cNvGrpSpPr>
              <p:nvPr/>
            </p:nvGrpSpPr>
            <p:grpSpPr bwMode="auto">
              <a:xfrm>
                <a:off x="1636709" y="3998161"/>
                <a:ext cx="401471" cy="326747"/>
                <a:chOff x="5290512" y="477028"/>
                <a:chExt cx="1074813" cy="953865"/>
              </a:xfrm>
            </p:grpSpPr>
            <p:sp>
              <p:nvSpPr>
                <p:cNvPr id="338" name="Forme libre 337"/>
                <p:cNvSpPr/>
                <p:nvPr/>
              </p:nvSpPr>
              <p:spPr>
                <a:xfrm>
                  <a:off x="5796082" y="477028"/>
                  <a:ext cx="135946"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39" name="Forme libre 338"/>
                <p:cNvSpPr/>
                <p:nvPr/>
              </p:nvSpPr>
              <p:spPr>
                <a:xfrm>
                  <a:off x="5796082" y="551115"/>
                  <a:ext cx="399340"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40" name="Forme libre 339"/>
                <p:cNvSpPr/>
                <p:nvPr/>
              </p:nvSpPr>
              <p:spPr>
                <a:xfrm flipH="1">
                  <a:off x="5290536" y="838202"/>
                  <a:ext cx="582016"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41" name="Forme libre 340"/>
                <p:cNvSpPr/>
                <p:nvPr/>
              </p:nvSpPr>
              <p:spPr>
                <a:xfrm flipH="1">
                  <a:off x="5434978" y="620573"/>
                  <a:ext cx="429077"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42" name="Forme libre 341"/>
                <p:cNvSpPr/>
                <p:nvPr/>
              </p:nvSpPr>
              <p:spPr>
                <a:xfrm>
                  <a:off x="5796082" y="764115"/>
                  <a:ext cx="569272"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8671" name="Groupe 27"/>
              <p:cNvGrpSpPr>
                <a:grpSpLocks/>
              </p:cNvGrpSpPr>
              <p:nvPr/>
            </p:nvGrpSpPr>
            <p:grpSpPr bwMode="auto">
              <a:xfrm>
                <a:off x="1973137" y="3998161"/>
                <a:ext cx="403062" cy="326747"/>
                <a:chOff x="5291044" y="477028"/>
                <a:chExt cx="1079063" cy="953865"/>
              </a:xfrm>
            </p:grpSpPr>
            <p:sp>
              <p:nvSpPr>
                <p:cNvPr id="333" name="Forme libre 332"/>
                <p:cNvSpPr/>
                <p:nvPr/>
              </p:nvSpPr>
              <p:spPr>
                <a:xfrm>
                  <a:off x="5796567" y="477028"/>
                  <a:ext cx="140194"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34" name="Forme libre 333"/>
                <p:cNvSpPr/>
                <p:nvPr/>
              </p:nvSpPr>
              <p:spPr>
                <a:xfrm>
                  <a:off x="5796567" y="551115"/>
                  <a:ext cx="403586"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35" name="Forme libre 334"/>
                <p:cNvSpPr/>
                <p:nvPr/>
              </p:nvSpPr>
              <p:spPr>
                <a:xfrm flipH="1">
                  <a:off x="5291025" y="838202"/>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36" name="Forme libre 335"/>
                <p:cNvSpPr/>
                <p:nvPr/>
              </p:nvSpPr>
              <p:spPr>
                <a:xfrm flipH="1">
                  <a:off x="5435466" y="620573"/>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37" name="Forme libre 336"/>
                <p:cNvSpPr/>
                <p:nvPr/>
              </p:nvSpPr>
              <p:spPr>
                <a:xfrm>
                  <a:off x="5796567" y="764115"/>
                  <a:ext cx="573516"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8672" name="Groupe 33"/>
              <p:cNvGrpSpPr>
                <a:grpSpLocks/>
              </p:cNvGrpSpPr>
              <p:nvPr/>
            </p:nvGrpSpPr>
            <p:grpSpPr bwMode="auto">
              <a:xfrm>
                <a:off x="2108018" y="4123468"/>
                <a:ext cx="403061" cy="325162"/>
                <a:chOff x="5292107" y="478810"/>
                <a:chExt cx="1079062" cy="949233"/>
              </a:xfrm>
            </p:grpSpPr>
            <p:sp>
              <p:nvSpPr>
                <p:cNvPr id="328" name="Forme libre 327"/>
                <p:cNvSpPr/>
                <p:nvPr/>
              </p:nvSpPr>
              <p:spPr>
                <a:xfrm>
                  <a:off x="5797636" y="478810"/>
                  <a:ext cx="140191"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29" name="Forme libre 328"/>
                <p:cNvSpPr/>
                <p:nvPr/>
              </p:nvSpPr>
              <p:spPr>
                <a:xfrm>
                  <a:off x="5797636" y="548265"/>
                  <a:ext cx="403584"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30" name="Forme libre 329"/>
                <p:cNvSpPr/>
                <p:nvPr/>
              </p:nvSpPr>
              <p:spPr>
                <a:xfrm flipH="1">
                  <a:off x="5292091" y="835351"/>
                  <a:ext cx="586261"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31" name="Forme libre 330"/>
                <p:cNvSpPr/>
                <p:nvPr/>
              </p:nvSpPr>
              <p:spPr>
                <a:xfrm flipH="1">
                  <a:off x="5436532" y="622352"/>
                  <a:ext cx="433323"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32" name="Forme libre 331"/>
                <p:cNvSpPr/>
                <p:nvPr/>
              </p:nvSpPr>
              <p:spPr>
                <a:xfrm>
                  <a:off x="5797636" y="765896"/>
                  <a:ext cx="573514"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8673" name="Groupe 39"/>
              <p:cNvGrpSpPr>
                <a:grpSpLocks/>
              </p:cNvGrpSpPr>
              <p:nvPr/>
            </p:nvGrpSpPr>
            <p:grpSpPr bwMode="auto">
              <a:xfrm>
                <a:off x="1906489" y="3936301"/>
                <a:ext cx="403062" cy="325162"/>
                <a:chOff x="5292637" y="478457"/>
                <a:chExt cx="1079063" cy="949233"/>
              </a:xfrm>
            </p:grpSpPr>
            <p:sp>
              <p:nvSpPr>
                <p:cNvPr id="323" name="Forme libre 322"/>
                <p:cNvSpPr/>
                <p:nvPr/>
              </p:nvSpPr>
              <p:spPr>
                <a:xfrm>
                  <a:off x="5798160" y="478457"/>
                  <a:ext cx="140194"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24" name="Forme libre 323"/>
                <p:cNvSpPr/>
                <p:nvPr/>
              </p:nvSpPr>
              <p:spPr>
                <a:xfrm>
                  <a:off x="5798160" y="547912"/>
                  <a:ext cx="403586"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25" name="Forme libre 324"/>
                <p:cNvSpPr/>
                <p:nvPr/>
              </p:nvSpPr>
              <p:spPr>
                <a:xfrm flipH="1">
                  <a:off x="5292618" y="834998"/>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26" name="Forme libre 325"/>
                <p:cNvSpPr/>
                <p:nvPr/>
              </p:nvSpPr>
              <p:spPr>
                <a:xfrm flipH="1">
                  <a:off x="5437059" y="621999"/>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27" name="Forme libre 326"/>
                <p:cNvSpPr/>
                <p:nvPr/>
              </p:nvSpPr>
              <p:spPr>
                <a:xfrm>
                  <a:off x="5798160" y="765543"/>
                  <a:ext cx="573516"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8674" name="Groupe 45"/>
              <p:cNvGrpSpPr>
                <a:grpSpLocks/>
              </p:cNvGrpSpPr>
              <p:nvPr/>
            </p:nvGrpSpPr>
            <p:grpSpPr bwMode="auto">
              <a:xfrm>
                <a:off x="1838249" y="3810994"/>
                <a:ext cx="404648" cy="326749"/>
                <a:chOff x="5289982" y="476672"/>
                <a:chExt cx="1083313" cy="953865"/>
              </a:xfrm>
            </p:grpSpPr>
            <p:sp>
              <p:nvSpPr>
                <p:cNvPr id="318" name="Forme libre 317"/>
                <p:cNvSpPr/>
                <p:nvPr/>
              </p:nvSpPr>
              <p:spPr>
                <a:xfrm>
                  <a:off x="5795522" y="476672"/>
                  <a:ext cx="14444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19" name="Forme libre 318"/>
                <p:cNvSpPr/>
                <p:nvPr/>
              </p:nvSpPr>
              <p:spPr>
                <a:xfrm>
                  <a:off x="5795522" y="550759"/>
                  <a:ext cx="407834"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20" name="Forme libre 319"/>
                <p:cNvSpPr/>
                <p:nvPr/>
              </p:nvSpPr>
              <p:spPr>
                <a:xfrm flipH="1">
                  <a:off x="5289977" y="837844"/>
                  <a:ext cx="586261"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21" name="Forme libre 320"/>
                <p:cNvSpPr/>
                <p:nvPr/>
              </p:nvSpPr>
              <p:spPr>
                <a:xfrm flipH="1">
                  <a:off x="5434418" y="620216"/>
                  <a:ext cx="433324" cy="7454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22" name="Forme libre 321"/>
                <p:cNvSpPr/>
                <p:nvPr/>
              </p:nvSpPr>
              <p:spPr>
                <a:xfrm>
                  <a:off x="5795522" y="763758"/>
                  <a:ext cx="577765"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8675" name="Groupe 51"/>
              <p:cNvGrpSpPr>
                <a:grpSpLocks/>
              </p:cNvGrpSpPr>
              <p:nvPr/>
            </p:nvGrpSpPr>
            <p:grpSpPr bwMode="auto">
              <a:xfrm>
                <a:off x="1570077" y="4185328"/>
                <a:ext cx="403062" cy="326747"/>
                <a:chOff x="5292107" y="477384"/>
                <a:chExt cx="1079063" cy="953865"/>
              </a:xfrm>
            </p:grpSpPr>
            <p:sp>
              <p:nvSpPr>
                <p:cNvPr id="313" name="Forme libre 312"/>
                <p:cNvSpPr/>
                <p:nvPr/>
              </p:nvSpPr>
              <p:spPr>
                <a:xfrm>
                  <a:off x="5797630" y="477384"/>
                  <a:ext cx="140194"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14" name="Forme libre 313"/>
                <p:cNvSpPr/>
                <p:nvPr/>
              </p:nvSpPr>
              <p:spPr>
                <a:xfrm>
                  <a:off x="5797630" y="551471"/>
                  <a:ext cx="403586"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15" name="Forme libre 314"/>
                <p:cNvSpPr/>
                <p:nvPr/>
              </p:nvSpPr>
              <p:spPr>
                <a:xfrm flipH="1">
                  <a:off x="5292088" y="838558"/>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16" name="Forme libre 315"/>
                <p:cNvSpPr/>
                <p:nvPr/>
              </p:nvSpPr>
              <p:spPr>
                <a:xfrm flipH="1">
                  <a:off x="5436529" y="620929"/>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17" name="Forme libre 316"/>
                <p:cNvSpPr/>
                <p:nvPr/>
              </p:nvSpPr>
              <p:spPr>
                <a:xfrm>
                  <a:off x="5797630" y="764471"/>
                  <a:ext cx="573516"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8676" name="Groupe 57"/>
              <p:cNvGrpSpPr>
                <a:grpSpLocks/>
              </p:cNvGrpSpPr>
              <p:nvPr/>
            </p:nvGrpSpPr>
            <p:grpSpPr bwMode="auto">
              <a:xfrm>
                <a:off x="1973137" y="4247189"/>
                <a:ext cx="403062" cy="326749"/>
                <a:chOff x="5291044" y="475963"/>
                <a:chExt cx="1079063" cy="953865"/>
              </a:xfrm>
            </p:grpSpPr>
            <p:sp>
              <p:nvSpPr>
                <p:cNvPr id="308" name="Forme libre 307"/>
                <p:cNvSpPr/>
                <p:nvPr/>
              </p:nvSpPr>
              <p:spPr>
                <a:xfrm>
                  <a:off x="5796567" y="475963"/>
                  <a:ext cx="140194"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09" name="Forme libre 308"/>
                <p:cNvSpPr/>
                <p:nvPr/>
              </p:nvSpPr>
              <p:spPr>
                <a:xfrm>
                  <a:off x="5796567" y="550050"/>
                  <a:ext cx="403586"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10" name="Forme libre 309"/>
                <p:cNvSpPr/>
                <p:nvPr/>
              </p:nvSpPr>
              <p:spPr>
                <a:xfrm flipH="1">
                  <a:off x="5291025" y="837135"/>
                  <a:ext cx="586260"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11" name="Forme libre 310"/>
                <p:cNvSpPr/>
                <p:nvPr/>
              </p:nvSpPr>
              <p:spPr>
                <a:xfrm flipH="1">
                  <a:off x="5435466" y="619504"/>
                  <a:ext cx="433322" cy="74549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12" name="Forme libre 311"/>
                <p:cNvSpPr/>
                <p:nvPr/>
              </p:nvSpPr>
              <p:spPr>
                <a:xfrm>
                  <a:off x="5796567" y="763049"/>
                  <a:ext cx="573516"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8677" name="Groupe 63"/>
              <p:cNvGrpSpPr>
                <a:grpSpLocks/>
              </p:cNvGrpSpPr>
              <p:nvPr/>
            </p:nvGrpSpPr>
            <p:grpSpPr bwMode="auto">
              <a:xfrm>
                <a:off x="2108018" y="4185328"/>
                <a:ext cx="403061" cy="326747"/>
                <a:chOff x="5292107" y="477384"/>
                <a:chExt cx="1079062" cy="953865"/>
              </a:xfrm>
            </p:grpSpPr>
            <p:sp>
              <p:nvSpPr>
                <p:cNvPr id="303" name="Forme libre 302"/>
                <p:cNvSpPr/>
                <p:nvPr/>
              </p:nvSpPr>
              <p:spPr>
                <a:xfrm>
                  <a:off x="5797636" y="477384"/>
                  <a:ext cx="140191"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04" name="Forme libre 303"/>
                <p:cNvSpPr/>
                <p:nvPr/>
              </p:nvSpPr>
              <p:spPr>
                <a:xfrm>
                  <a:off x="5797636" y="551471"/>
                  <a:ext cx="403584"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05" name="Forme libre 304"/>
                <p:cNvSpPr/>
                <p:nvPr/>
              </p:nvSpPr>
              <p:spPr>
                <a:xfrm flipH="1">
                  <a:off x="5292091" y="838558"/>
                  <a:ext cx="586261"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06" name="Forme libre 305"/>
                <p:cNvSpPr/>
                <p:nvPr/>
              </p:nvSpPr>
              <p:spPr>
                <a:xfrm flipH="1">
                  <a:off x="5436532" y="620929"/>
                  <a:ext cx="433323"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07" name="Forme libre 306"/>
                <p:cNvSpPr/>
                <p:nvPr/>
              </p:nvSpPr>
              <p:spPr>
                <a:xfrm>
                  <a:off x="5797636" y="764471"/>
                  <a:ext cx="573514"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8678" name="Groupe 69"/>
              <p:cNvGrpSpPr>
                <a:grpSpLocks/>
              </p:cNvGrpSpPr>
              <p:nvPr/>
            </p:nvGrpSpPr>
            <p:grpSpPr bwMode="auto">
              <a:xfrm>
                <a:off x="1771606" y="4123468"/>
                <a:ext cx="403062" cy="325162"/>
                <a:chOff x="5291574" y="478810"/>
                <a:chExt cx="1079063" cy="949233"/>
              </a:xfrm>
            </p:grpSpPr>
            <p:sp>
              <p:nvSpPr>
                <p:cNvPr id="298" name="Forme libre 297"/>
                <p:cNvSpPr/>
                <p:nvPr/>
              </p:nvSpPr>
              <p:spPr>
                <a:xfrm>
                  <a:off x="5797102" y="478810"/>
                  <a:ext cx="140191"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99" name="Forme libre 298"/>
                <p:cNvSpPr/>
                <p:nvPr/>
              </p:nvSpPr>
              <p:spPr>
                <a:xfrm>
                  <a:off x="5797102" y="548265"/>
                  <a:ext cx="403583"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00" name="Forme libre 299"/>
                <p:cNvSpPr/>
                <p:nvPr/>
              </p:nvSpPr>
              <p:spPr>
                <a:xfrm flipH="1">
                  <a:off x="5291558" y="835351"/>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01" name="Forme libre 300"/>
                <p:cNvSpPr/>
                <p:nvPr/>
              </p:nvSpPr>
              <p:spPr>
                <a:xfrm flipH="1">
                  <a:off x="5435999" y="622352"/>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02" name="Forme libre 301"/>
                <p:cNvSpPr/>
                <p:nvPr/>
              </p:nvSpPr>
              <p:spPr>
                <a:xfrm>
                  <a:off x="5797102" y="765896"/>
                  <a:ext cx="573514"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grpSp>
      <p:grpSp>
        <p:nvGrpSpPr>
          <p:cNvPr id="348" name="Groupe 380"/>
          <p:cNvGrpSpPr>
            <a:grpSpLocks/>
          </p:cNvGrpSpPr>
          <p:nvPr/>
        </p:nvGrpSpPr>
        <p:grpSpPr bwMode="auto">
          <a:xfrm>
            <a:off x="3638550" y="3857625"/>
            <a:ext cx="1076325" cy="763588"/>
            <a:chOff x="1570070" y="3810994"/>
            <a:chExt cx="1075885" cy="762944"/>
          </a:xfrm>
        </p:grpSpPr>
        <p:grpSp>
          <p:nvGrpSpPr>
            <p:cNvPr id="18607" name="Groupe 21"/>
            <p:cNvGrpSpPr>
              <a:grpSpLocks/>
            </p:cNvGrpSpPr>
            <p:nvPr/>
          </p:nvGrpSpPr>
          <p:grpSpPr bwMode="auto">
            <a:xfrm>
              <a:off x="2242902" y="4247189"/>
              <a:ext cx="403062" cy="326749"/>
              <a:chOff x="5293169" y="475963"/>
              <a:chExt cx="1079063" cy="953865"/>
            </a:xfrm>
          </p:grpSpPr>
          <p:sp>
            <p:nvSpPr>
              <p:cNvPr id="405" name="Forme libre 404"/>
              <p:cNvSpPr/>
              <p:nvPr/>
            </p:nvSpPr>
            <p:spPr>
              <a:xfrm>
                <a:off x="5798694" y="475963"/>
                <a:ext cx="14019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06" name="Forme libre 405"/>
              <p:cNvSpPr/>
              <p:nvPr/>
            </p:nvSpPr>
            <p:spPr>
              <a:xfrm>
                <a:off x="5798694" y="550050"/>
                <a:ext cx="403583"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07" name="Forme libre 406"/>
              <p:cNvSpPr/>
              <p:nvPr/>
            </p:nvSpPr>
            <p:spPr>
              <a:xfrm flipH="1">
                <a:off x="5293150" y="837135"/>
                <a:ext cx="586260"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08" name="Forme libre 407"/>
              <p:cNvSpPr/>
              <p:nvPr/>
            </p:nvSpPr>
            <p:spPr>
              <a:xfrm flipH="1">
                <a:off x="5437591" y="619504"/>
                <a:ext cx="433322" cy="74549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09" name="Forme libre 408"/>
              <p:cNvSpPr/>
              <p:nvPr/>
            </p:nvSpPr>
            <p:spPr>
              <a:xfrm>
                <a:off x="5798694" y="763049"/>
                <a:ext cx="573514"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8608" name="Groupe 186"/>
            <p:cNvGrpSpPr>
              <a:grpSpLocks/>
            </p:cNvGrpSpPr>
            <p:nvPr/>
          </p:nvGrpSpPr>
          <p:grpSpPr bwMode="auto">
            <a:xfrm>
              <a:off x="1570076" y="3810994"/>
              <a:ext cx="941006" cy="762944"/>
              <a:chOff x="1570076" y="3810994"/>
              <a:chExt cx="941006" cy="762944"/>
            </a:xfrm>
          </p:grpSpPr>
          <p:grpSp>
            <p:nvGrpSpPr>
              <p:cNvPr id="18609" name="Groupe 15"/>
              <p:cNvGrpSpPr>
                <a:grpSpLocks/>
              </p:cNvGrpSpPr>
              <p:nvPr/>
            </p:nvGrpSpPr>
            <p:grpSpPr bwMode="auto">
              <a:xfrm>
                <a:off x="1636705" y="3998161"/>
                <a:ext cx="401471" cy="326747"/>
                <a:chOff x="5290512" y="477028"/>
                <a:chExt cx="1074815" cy="953865"/>
              </a:xfrm>
            </p:grpSpPr>
            <p:sp>
              <p:nvSpPr>
                <p:cNvPr id="400" name="Forme libre 399"/>
                <p:cNvSpPr/>
                <p:nvPr/>
              </p:nvSpPr>
              <p:spPr>
                <a:xfrm>
                  <a:off x="5796097" y="477028"/>
                  <a:ext cx="135946"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01" name="Forme libre 400"/>
                <p:cNvSpPr/>
                <p:nvPr/>
              </p:nvSpPr>
              <p:spPr>
                <a:xfrm>
                  <a:off x="5796097" y="551115"/>
                  <a:ext cx="399341"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02" name="Forme libre 401"/>
                <p:cNvSpPr/>
                <p:nvPr/>
              </p:nvSpPr>
              <p:spPr>
                <a:xfrm flipH="1">
                  <a:off x="5290547" y="838202"/>
                  <a:ext cx="582019"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03" name="Forme libre 402"/>
                <p:cNvSpPr/>
                <p:nvPr/>
              </p:nvSpPr>
              <p:spPr>
                <a:xfrm flipH="1">
                  <a:off x="5434989" y="620573"/>
                  <a:ext cx="429080"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04" name="Forme libre 403"/>
                <p:cNvSpPr/>
                <p:nvPr/>
              </p:nvSpPr>
              <p:spPr>
                <a:xfrm>
                  <a:off x="5796097" y="764115"/>
                  <a:ext cx="569273"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8610" name="Groupe 27"/>
              <p:cNvGrpSpPr>
                <a:grpSpLocks/>
              </p:cNvGrpSpPr>
              <p:nvPr/>
            </p:nvGrpSpPr>
            <p:grpSpPr bwMode="auto">
              <a:xfrm>
                <a:off x="1973137" y="3998161"/>
                <a:ext cx="403062" cy="326747"/>
                <a:chOff x="5291044" y="477028"/>
                <a:chExt cx="1079063" cy="953865"/>
              </a:xfrm>
            </p:grpSpPr>
            <p:sp>
              <p:nvSpPr>
                <p:cNvPr id="395" name="Forme libre 394"/>
                <p:cNvSpPr/>
                <p:nvPr/>
              </p:nvSpPr>
              <p:spPr>
                <a:xfrm>
                  <a:off x="5796569" y="477028"/>
                  <a:ext cx="140191"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96" name="Forme libre 395"/>
                <p:cNvSpPr/>
                <p:nvPr/>
              </p:nvSpPr>
              <p:spPr>
                <a:xfrm>
                  <a:off x="5796569" y="551115"/>
                  <a:ext cx="403583"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97" name="Forme libre 396"/>
                <p:cNvSpPr/>
                <p:nvPr/>
              </p:nvSpPr>
              <p:spPr>
                <a:xfrm flipH="1">
                  <a:off x="5291025" y="838202"/>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98" name="Forme libre 397"/>
                <p:cNvSpPr/>
                <p:nvPr/>
              </p:nvSpPr>
              <p:spPr>
                <a:xfrm flipH="1">
                  <a:off x="5435466" y="620573"/>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99" name="Forme libre 398"/>
                <p:cNvSpPr/>
                <p:nvPr/>
              </p:nvSpPr>
              <p:spPr>
                <a:xfrm>
                  <a:off x="5796569" y="764115"/>
                  <a:ext cx="573514"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8611" name="Groupe 33"/>
              <p:cNvGrpSpPr>
                <a:grpSpLocks/>
              </p:cNvGrpSpPr>
              <p:nvPr/>
            </p:nvGrpSpPr>
            <p:grpSpPr bwMode="auto">
              <a:xfrm>
                <a:off x="2108020" y="4123468"/>
                <a:ext cx="403062" cy="325162"/>
                <a:chOff x="5292109" y="478810"/>
                <a:chExt cx="1079063" cy="949233"/>
              </a:xfrm>
            </p:grpSpPr>
            <p:sp>
              <p:nvSpPr>
                <p:cNvPr id="390" name="Forme libre 389"/>
                <p:cNvSpPr/>
                <p:nvPr/>
              </p:nvSpPr>
              <p:spPr>
                <a:xfrm>
                  <a:off x="5797632" y="478810"/>
                  <a:ext cx="140194"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91" name="Forme libre 390"/>
                <p:cNvSpPr/>
                <p:nvPr/>
              </p:nvSpPr>
              <p:spPr>
                <a:xfrm>
                  <a:off x="5797632" y="548265"/>
                  <a:ext cx="403586"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92" name="Forme libre 391"/>
                <p:cNvSpPr/>
                <p:nvPr/>
              </p:nvSpPr>
              <p:spPr>
                <a:xfrm flipH="1">
                  <a:off x="5292090" y="835351"/>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93" name="Forme libre 392"/>
                <p:cNvSpPr/>
                <p:nvPr/>
              </p:nvSpPr>
              <p:spPr>
                <a:xfrm flipH="1">
                  <a:off x="5436531" y="622352"/>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94" name="Forme libre 393"/>
                <p:cNvSpPr/>
                <p:nvPr/>
              </p:nvSpPr>
              <p:spPr>
                <a:xfrm>
                  <a:off x="5797632" y="765896"/>
                  <a:ext cx="573516"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8612" name="Groupe 39"/>
              <p:cNvGrpSpPr>
                <a:grpSpLocks/>
              </p:cNvGrpSpPr>
              <p:nvPr/>
            </p:nvGrpSpPr>
            <p:grpSpPr bwMode="auto">
              <a:xfrm>
                <a:off x="1906488" y="3936301"/>
                <a:ext cx="403061" cy="325162"/>
                <a:chOff x="5292637" y="478457"/>
                <a:chExt cx="1079062" cy="949233"/>
              </a:xfrm>
            </p:grpSpPr>
            <p:sp>
              <p:nvSpPr>
                <p:cNvPr id="385" name="Forme libre 384"/>
                <p:cNvSpPr/>
                <p:nvPr/>
              </p:nvSpPr>
              <p:spPr>
                <a:xfrm>
                  <a:off x="5798166" y="478457"/>
                  <a:ext cx="140191"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86" name="Forme libre 385"/>
                <p:cNvSpPr/>
                <p:nvPr/>
              </p:nvSpPr>
              <p:spPr>
                <a:xfrm>
                  <a:off x="5798166" y="547912"/>
                  <a:ext cx="403584"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87" name="Forme libre 386"/>
                <p:cNvSpPr/>
                <p:nvPr/>
              </p:nvSpPr>
              <p:spPr>
                <a:xfrm flipH="1">
                  <a:off x="5292621" y="834998"/>
                  <a:ext cx="586261"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88" name="Forme libre 387"/>
                <p:cNvSpPr/>
                <p:nvPr/>
              </p:nvSpPr>
              <p:spPr>
                <a:xfrm flipH="1">
                  <a:off x="5437062" y="621999"/>
                  <a:ext cx="433323"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89" name="Forme libre 388"/>
                <p:cNvSpPr/>
                <p:nvPr/>
              </p:nvSpPr>
              <p:spPr>
                <a:xfrm>
                  <a:off x="5798166" y="765543"/>
                  <a:ext cx="573514"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8613" name="Groupe 45"/>
              <p:cNvGrpSpPr>
                <a:grpSpLocks/>
              </p:cNvGrpSpPr>
              <p:nvPr/>
            </p:nvGrpSpPr>
            <p:grpSpPr bwMode="auto">
              <a:xfrm>
                <a:off x="1838250" y="3810994"/>
                <a:ext cx="404647" cy="326749"/>
                <a:chOff x="5289985" y="476672"/>
                <a:chExt cx="1083310" cy="953865"/>
              </a:xfrm>
            </p:grpSpPr>
            <p:sp>
              <p:nvSpPr>
                <p:cNvPr id="380" name="Forme libre 379"/>
                <p:cNvSpPr/>
                <p:nvPr/>
              </p:nvSpPr>
              <p:spPr>
                <a:xfrm>
                  <a:off x="5795522" y="476672"/>
                  <a:ext cx="14444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81" name="Forme libre 380"/>
                <p:cNvSpPr/>
                <p:nvPr/>
              </p:nvSpPr>
              <p:spPr>
                <a:xfrm>
                  <a:off x="5795522" y="550759"/>
                  <a:ext cx="407834"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82" name="Forme libre 381"/>
                <p:cNvSpPr/>
                <p:nvPr/>
              </p:nvSpPr>
              <p:spPr>
                <a:xfrm flipH="1">
                  <a:off x="5289980" y="837844"/>
                  <a:ext cx="586261"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83" name="Forme libre 382"/>
                <p:cNvSpPr/>
                <p:nvPr/>
              </p:nvSpPr>
              <p:spPr>
                <a:xfrm flipH="1">
                  <a:off x="5434421" y="620216"/>
                  <a:ext cx="433323" cy="7454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84" name="Forme libre 383"/>
                <p:cNvSpPr/>
                <p:nvPr/>
              </p:nvSpPr>
              <p:spPr>
                <a:xfrm>
                  <a:off x="5795522" y="763758"/>
                  <a:ext cx="577765"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8614" name="Groupe 51"/>
              <p:cNvGrpSpPr>
                <a:grpSpLocks/>
              </p:cNvGrpSpPr>
              <p:nvPr/>
            </p:nvGrpSpPr>
            <p:grpSpPr bwMode="auto">
              <a:xfrm>
                <a:off x="1570076" y="4185328"/>
                <a:ext cx="403061" cy="326747"/>
                <a:chOff x="5292107" y="477384"/>
                <a:chExt cx="1079062" cy="953865"/>
              </a:xfrm>
            </p:grpSpPr>
            <p:sp>
              <p:nvSpPr>
                <p:cNvPr id="375" name="Forme libre 374"/>
                <p:cNvSpPr/>
                <p:nvPr/>
              </p:nvSpPr>
              <p:spPr>
                <a:xfrm>
                  <a:off x="5797636" y="477384"/>
                  <a:ext cx="140191"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76" name="Forme libre 375"/>
                <p:cNvSpPr/>
                <p:nvPr/>
              </p:nvSpPr>
              <p:spPr>
                <a:xfrm>
                  <a:off x="5797636" y="551471"/>
                  <a:ext cx="403584"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77" name="Forme libre 376"/>
                <p:cNvSpPr/>
                <p:nvPr/>
              </p:nvSpPr>
              <p:spPr>
                <a:xfrm flipH="1">
                  <a:off x="5292091" y="838558"/>
                  <a:ext cx="586261"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78" name="Forme libre 377"/>
                <p:cNvSpPr/>
                <p:nvPr/>
              </p:nvSpPr>
              <p:spPr>
                <a:xfrm flipH="1">
                  <a:off x="5436532" y="620929"/>
                  <a:ext cx="433323"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79" name="Forme libre 378"/>
                <p:cNvSpPr/>
                <p:nvPr/>
              </p:nvSpPr>
              <p:spPr>
                <a:xfrm>
                  <a:off x="5797636" y="764471"/>
                  <a:ext cx="573514"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8615" name="Groupe 57"/>
              <p:cNvGrpSpPr>
                <a:grpSpLocks/>
              </p:cNvGrpSpPr>
              <p:nvPr/>
            </p:nvGrpSpPr>
            <p:grpSpPr bwMode="auto">
              <a:xfrm>
                <a:off x="1973137" y="4247189"/>
                <a:ext cx="403062" cy="326749"/>
                <a:chOff x="5291044" y="475963"/>
                <a:chExt cx="1079063" cy="953865"/>
              </a:xfrm>
            </p:grpSpPr>
            <p:sp>
              <p:nvSpPr>
                <p:cNvPr id="370" name="Forme libre 369"/>
                <p:cNvSpPr/>
                <p:nvPr/>
              </p:nvSpPr>
              <p:spPr>
                <a:xfrm>
                  <a:off x="5796569" y="475963"/>
                  <a:ext cx="14019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71" name="Forme libre 370"/>
                <p:cNvSpPr/>
                <p:nvPr/>
              </p:nvSpPr>
              <p:spPr>
                <a:xfrm>
                  <a:off x="5796569" y="550050"/>
                  <a:ext cx="403583"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72" name="Forme libre 371"/>
                <p:cNvSpPr/>
                <p:nvPr/>
              </p:nvSpPr>
              <p:spPr>
                <a:xfrm flipH="1">
                  <a:off x="5291025" y="837135"/>
                  <a:ext cx="586260"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73" name="Forme libre 372"/>
                <p:cNvSpPr/>
                <p:nvPr/>
              </p:nvSpPr>
              <p:spPr>
                <a:xfrm flipH="1">
                  <a:off x="5435466" y="619504"/>
                  <a:ext cx="433322" cy="74549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74" name="Forme libre 373"/>
                <p:cNvSpPr/>
                <p:nvPr/>
              </p:nvSpPr>
              <p:spPr>
                <a:xfrm>
                  <a:off x="5796569" y="763049"/>
                  <a:ext cx="573514"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8616" name="Groupe 63"/>
              <p:cNvGrpSpPr>
                <a:grpSpLocks/>
              </p:cNvGrpSpPr>
              <p:nvPr/>
            </p:nvGrpSpPr>
            <p:grpSpPr bwMode="auto">
              <a:xfrm>
                <a:off x="2108020" y="4185328"/>
                <a:ext cx="403062" cy="326747"/>
                <a:chOff x="5292109" y="477384"/>
                <a:chExt cx="1079063" cy="953865"/>
              </a:xfrm>
            </p:grpSpPr>
            <p:sp>
              <p:nvSpPr>
                <p:cNvPr id="365" name="Forme libre 364"/>
                <p:cNvSpPr/>
                <p:nvPr/>
              </p:nvSpPr>
              <p:spPr>
                <a:xfrm>
                  <a:off x="5797632" y="477384"/>
                  <a:ext cx="140194"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66" name="Forme libre 365"/>
                <p:cNvSpPr/>
                <p:nvPr/>
              </p:nvSpPr>
              <p:spPr>
                <a:xfrm>
                  <a:off x="5797632" y="551471"/>
                  <a:ext cx="403586"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67" name="Forme libre 366"/>
                <p:cNvSpPr/>
                <p:nvPr/>
              </p:nvSpPr>
              <p:spPr>
                <a:xfrm flipH="1">
                  <a:off x="5292090" y="838558"/>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68" name="Forme libre 367"/>
                <p:cNvSpPr/>
                <p:nvPr/>
              </p:nvSpPr>
              <p:spPr>
                <a:xfrm flipH="1">
                  <a:off x="5436531" y="620929"/>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69" name="Forme libre 368"/>
                <p:cNvSpPr/>
                <p:nvPr/>
              </p:nvSpPr>
              <p:spPr>
                <a:xfrm>
                  <a:off x="5797632" y="764471"/>
                  <a:ext cx="573516"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8617" name="Groupe 69"/>
              <p:cNvGrpSpPr>
                <a:grpSpLocks/>
              </p:cNvGrpSpPr>
              <p:nvPr/>
            </p:nvGrpSpPr>
            <p:grpSpPr bwMode="auto">
              <a:xfrm>
                <a:off x="1771607" y="4123468"/>
                <a:ext cx="403062" cy="325162"/>
                <a:chOff x="5291577" y="478810"/>
                <a:chExt cx="1079063" cy="949233"/>
              </a:xfrm>
            </p:grpSpPr>
            <p:sp>
              <p:nvSpPr>
                <p:cNvPr id="360" name="Forme libre 359"/>
                <p:cNvSpPr/>
                <p:nvPr/>
              </p:nvSpPr>
              <p:spPr>
                <a:xfrm>
                  <a:off x="5797102" y="478810"/>
                  <a:ext cx="140194"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61" name="Forme libre 360"/>
                <p:cNvSpPr/>
                <p:nvPr/>
              </p:nvSpPr>
              <p:spPr>
                <a:xfrm>
                  <a:off x="5797102" y="548265"/>
                  <a:ext cx="403586"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62" name="Forme libre 361"/>
                <p:cNvSpPr/>
                <p:nvPr/>
              </p:nvSpPr>
              <p:spPr>
                <a:xfrm flipH="1">
                  <a:off x="5291561" y="835351"/>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63" name="Forme libre 362"/>
                <p:cNvSpPr/>
                <p:nvPr/>
              </p:nvSpPr>
              <p:spPr>
                <a:xfrm flipH="1">
                  <a:off x="5436002" y="622352"/>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64" name="Forme libre 363"/>
                <p:cNvSpPr/>
                <p:nvPr/>
              </p:nvSpPr>
              <p:spPr>
                <a:xfrm>
                  <a:off x="5797102" y="765896"/>
                  <a:ext cx="573516"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grpSp>
      <p:grpSp>
        <p:nvGrpSpPr>
          <p:cNvPr id="410" name="Groupe 442"/>
          <p:cNvGrpSpPr>
            <a:grpSpLocks/>
          </p:cNvGrpSpPr>
          <p:nvPr/>
        </p:nvGrpSpPr>
        <p:grpSpPr bwMode="auto">
          <a:xfrm>
            <a:off x="4143375" y="3786188"/>
            <a:ext cx="1076325" cy="763587"/>
            <a:chOff x="1570070" y="3810994"/>
            <a:chExt cx="1075885" cy="762944"/>
          </a:xfrm>
        </p:grpSpPr>
        <p:grpSp>
          <p:nvGrpSpPr>
            <p:cNvPr id="18546" name="Groupe 21"/>
            <p:cNvGrpSpPr>
              <a:grpSpLocks/>
            </p:cNvGrpSpPr>
            <p:nvPr/>
          </p:nvGrpSpPr>
          <p:grpSpPr bwMode="auto">
            <a:xfrm>
              <a:off x="2242902" y="4247188"/>
              <a:ext cx="403062" cy="326750"/>
              <a:chOff x="5293169" y="475960"/>
              <a:chExt cx="1079063" cy="953868"/>
            </a:xfrm>
          </p:grpSpPr>
          <p:sp>
            <p:nvSpPr>
              <p:cNvPr id="467" name="Forme libre 466"/>
              <p:cNvSpPr/>
              <p:nvPr/>
            </p:nvSpPr>
            <p:spPr>
              <a:xfrm>
                <a:off x="5798694" y="475960"/>
                <a:ext cx="140191" cy="93534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68" name="Forme libre 467"/>
              <p:cNvSpPr/>
              <p:nvPr/>
            </p:nvSpPr>
            <p:spPr>
              <a:xfrm>
                <a:off x="5798694" y="550047"/>
                <a:ext cx="403583"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69" name="Forme libre 468"/>
              <p:cNvSpPr/>
              <p:nvPr/>
            </p:nvSpPr>
            <p:spPr>
              <a:xfrm flipH="1">
                <a:off x="5293150" y="837133"/>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70" name="Forme libre 469"/>
              <p:cNvSpPr/>
              <p:nvPr/>
            </p:nvSpPr>
            <p:spPr>
              <a:xfrm flipH="1">
                <a:off x="5437591" y="619505"/>
                <a:ext cx="433322" cy="745497"/>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71" name="Forme libre 470"/>
              <p:cNvSpPr/>
              <p:nvPr/>
            </p:nvSpPr>
            <p:spPr>
              <a:xfrm>
                <a:off x="5798694" y="763046"/>
                <a:ext cx="573514" cy="66678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8547" name="Groupe 186"/>
            <p:cNvGrpSpPr>
              <a:grpSpLocks/>
            </p:cNvGrpSpPr>
            <p:nvPr/>
          </p:nvGrpSpPr>
          <p:grpSpPr bwMode="auto">
            <a:xfrm>
              <a:off x="1570076" y="3810994"/>
              <a:ext cx="941006" cy="762944"/>
              <a:chOff x="1570076" y="3810994"/>
              <a:chExt cx="941006" cy="762944"/>
            </a:xfrm>
          </p:grpSpPr>
          <p:grpSp>
            <p:nvGrpSpPr>
              <p:cNvPr id="18548" name="Groupe 15"/>
              <p:cNvGrpSpPr>
                <a:grpSpLocks/>
              </p:cNvGrpSpPr>
              <p:nvPr/>
            </p:nvGrpSpPr>
            <p:grpSpPr bwMode="auto">
              <a:xfrm>
                <a:off x="1636705" y="3998161"/>
                <a:ext cx="401471" cy="326750"/>
                <a:chOff x="5290512" y="477028"/>
                <a:chExt cx="1074815" cy="953868"/>
              </a:xfrm>
            </p:grpSpPr>
            <p:sp>
              <p:nvSpPr>
                <p:cNvPr id="462" name="Forme libre 461"/>
                <p:cNvSpPr/>
                <p:nvPr/>
              </p:nvSpPr>
              <p:spPr>
                <a:xfrm>
                  <a:off x="5796097" y="477028"/>
                  <a:ext cx="135946" cy="93534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63" name="Forme libre 462"/>
                <p:cNvSpPr/>
                <p:nvPr/>
              </p:nvSpPr>
              <p:spPr>
                <a:xfrm>
                  <a:off x="5796097" y="551115"/>
                  <a:ext cx="399341"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64" name="Forme libre 463"/>
                <p:cNvSpPr/>
                <p:nvPr/>
              </p:nvSpPr>
              <p:spPr>
                <a:xfrm flipH="1">
                  <a:off x="5290547" y="838201"/>
                  <a:ext cx="582019"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65" name="Forme libre 464"/>
                <p:cNvSpPr/>
                <p:nvPr/>
              </p:nvSpPr>
              <p:spPr>
                <a:xfrm flipH="1">
                  <a:off x="5434989" y="620570"/>
                  <a:ext cx="429080"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66" name="Forme libre 465"/>
                <p:cNvSpPr/>
                <p:nvPr/>
              </p:nvSpPr>
              <p:spPr>
                <a:xfrm>
                  <a:off x="5796097" y="764114"/>
                  <a:ext cx="569273" cy="66678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8549" name="Groupe 27"/>
              <p:cNvGrpSpPr>
                <a:grpSpLocks/>
              </p:cNvGrpSpPr>
              <p:nvPr/>
            </p:nvGrpSpPr>
            <p:grpSpPr bwMode="auto">
              <a:xfrm>
                <a:off x="1973137" y="3998161"/>
                <a:ext cx="403062" cy="326750"/>
                <a:chOff x="5291044" y="477028"/>
                <a:chExt cx="1079063" cy="953868"/>
              </a:xfrm>
            </p:grpSpPr>
            <p:sp>
              <p:nvSpPr>
                <p:cNvPr id="457" name="Forme libre 456"/>
                <p:cNvSpPr/>
                <p:nvPr/>
              </p:nvSpPr>
              <p:spPr>
                <a:xfrm>
                  <a:off x="5796569" y="477028"/>
                  <a:ext cx="140191" cy="93534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58" name="Forme libre 457"/>
                <p:cNvSpPr/>
                <p:nvPr/>
              </p:nvSpPr>
              <p:spPr>
                <a:xfrm>
                  <a:off x="5796569" y="551115"/>
                  <a:ext cx="403583"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59" name="Forme libre 458"/>
                <p:cNvSpPr/>
                <p:nvPr/>
              </p:nvSpPr>
              <p:spPr>
                <a:xfrm flipH="1">
                  <a:off x="5291025" y="838201"/>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60" name="Forme libre 459"/>
                <p:cNvSpPr/>
                <p:nvPr/>
              </p:nvSpPr>
              <p:spPr>
                <a:xfrm flipH="1">
                  <a:off x="5435466" y="620570"/>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61" name="Forme libre 460"/>
                <p:cNvSpPr/>
                <p:nvPr/>
              </p:nvSpPr>
              <p:spPr>
                <a:xfrm>
                  <a:off x="5796569" y="764114"/>
                  <a:ext cx="573514" cy="66678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8550" name="Groupe 33"/>
              <p:cNvGrpSpPr>
                <a:grpSpLocks/>
              </p:cNvGrpSpPr>
              <p:nvPr/>
            </p:nvGrpSpPr>
            <p:grpSpPr bwMode="auto">
              <a:xfrm>
                <a:off x="2108020" y="4123467"/>
                <a:ext cx="403062" cy="325164"/>
                <a:chOff x="5292109" y="478807"/>
                <a:chExt cx="1079063" cy="949239"/>
              </a:xfrm>
            </p:grpSpPr>
            <p:sp>
              <p:nvSpPr>
                <p:cNvPr id="452" name="Forme libre 451"/>
                <p:cNvSpPr/>
                <p:nvPr/>
              </p:nvSpPr>
              <p:spPr>
                <a:xfrm>
                  <a:off x="5797632" y="478810"/>
                  <a:ext cx="140194" cy="930717"/>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53" name="Forme libre 452"/>
                <p:cNvSpPr/>
                <p:nvPr/>
              </p:nvSpPr>
              <p:spPr>
                <a:xfrm>
                  <a:off x="5797632" y="548268"/>
                  <a:ext cx="403586"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54" name="Forme libre 453"/>
                <p:cNvSpPr/>
                <p:nvPr/>
              </p:nvSpPr>
              <p:spPr>
                <a:xfrm flipH="1">
                  <a:off x="5292090" y="835354"/>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55" name="Forme libre 454"/>
                <p:cNvSpPr/>
                <p:nvPr/>
              </p:nvSpPr>
              <p:spPr>
                <a:xfrm flipH="1">
                  <a:off x="5436531" y="622355"/>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56" name="Forme libre 455"/>
                <p:cNvSpPr/>
                <p:nvPr/>
              </p:nvSpPr>
              <p:spPr>
                <a:xfrm>
                  <a:off x="5797632" y="765896"/>
                  <a:ext cx="573516" cy="66215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8551" name="Groupe 39"/>
              <p:cNvGrpSpPr>
                <a:grpSpLocks/>
              </p:cNvGrpSpPr>
              <p:nvPr/>
            </p:nvGrpSpPr>
            <p:grpSpPr bwMode="auto">
              <a:xfrm>
                <a:off x="1906488" y="3936300"/>
                <a:ext cx="403061" cy="325164"/>
                <a:chOff x="5292637" y="478454"/>
                <a:chExt cx="1079062" cy="949239"/>
              </a:xfrm>
            </p:grpSpPr>
            <p:sp>
              <p:nvSpPr>
                <p:cNvPr id="447" name="Forme libre 446"/>
                <p:cNvSpPr/>
                <p:nvPr/>
              </p:nvSpPr>
              <p:spPr>
                <a:xfrm>
                  <a:off x="5798166" y="478454"/>
                  <a:ext cx="140191" cy="930717"/>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48" name="Forme libre 447"/>
                <p:cNvSpPr/>
                <p:nvPr/>
              </p:nvSpPr>
              <p:spPr>
                <a:xfrm>
                  <a:off x="5798166" y="547912"/>
                  <a:ext cx="403584"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49" name="Forme libre 448"/>
                <p:cNvSpPr/>
                <p:nvPr/>
              </p:nvSpPr>
              <p:spPr>
                <a:xfrm flipH="1">
                  <a:off x="5292621" y="834998"/>
                  <a:ext cx="586261"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50" name="Forme libre 449"/>
                <p:cNvSpPr/>
                <p:nvPr/>
              </p:nvSpPr>
              <p:spPr>
                <a:xfrm flipH="1">
                  <a:off x="5437062" y="621999"/>
                  <a:ext cx="433323"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51" name="Forme libre 450"/>
                <p:cNvSpPr/>
                <p:nvPr/>
              </p:nvSpPr>
              <p:spPr>
                <a:xfrm>
                  <a:off x="5798166" y="765540"/>
                  <a:ext cx="573514" cy="66215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8552" name="Groupe 45"/>
              <p:cNvGrpSpPr>
                <a:grpSpLocks/>
              </p:cNvGrpSpPr>
              <p:nvPr/>
            </p:nvGrpSpPr>
            <p:grpSpPr bwMode="auto">
              <a:xfrm>
                <a:off x="1838250" y="3810994"/>
                <a:ext cx="404647" cy="326750"/>
                <a:chOff x="5289985" y="476672"/>
                <a:chExt cx="1083310" cy="953868"/>
              </a:xfrm>
            </p:grpSpPr>
            <p:sp>
              <p:nvSpPr>
                <p:cNvPr id="442" name="Forme libre 441"/>
                <p:cNvSpPr/>
                <p:nvPr/>
              </p:nvSpPr>
              <p:spPr>
                <a:xfrm>
                  <a:off x="5795522" y="476672"/>
                  <a:ext cx="144441" cy="93534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43" name="Forme libre 442"/>
                <p:cNvSpPr/>
                <p:nvPr/>
              </p:nvSpPr>
              <p:spPr>
                <a:xfrm>
                  <a:off x="5795522" y="550759"/>
                  <a:ext cx="407834"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44" name="Forme libre 443"/>
                <p:cNvSpPr/>
                <p:nvPr/>
              </p:nvSpPr>
              <p:spPr>
                <a:xfrm flipH="1">
                  <a:off x="5289980" y="837845"/>
                  <a:ext cx="586261"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45" name="Forme libre 444"/>
                <p:cNvSpPr/>
                <p:nvPr/>
              </p:nvSpPr>
              <p:spPr>
                <a:xfrm flipH="1">
                  <a:off x="5434421" y="620214"/>
                  <a:ext cx="433323"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46" name="Forme libre 445"/>
                <p:cNvSpPr/>
                <p:nvPr/>
              </p:nvSpPr>
              <p:spPr>
                <a:xfrm>
                  <a:off x="5795522" y="763758"/>
                  <a:ext cx="577765" cy="66678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8553" name="Groupe 51"/>
              <p:cNvGrpSpPr>
                <a:grpSpLocks/>
              </p:cNvGrpSpPr>
              <p:nvPr/>
            </p:nvGrpSpPr>
            <p:grpSpPr bwMode="auto">
              <a:xfrm>
                <a:off x="1570076" y="4185329"/>
                <a:ext cx="403061" cy="326749"/>
                <a:chOff x="5292107" y="477387"/>
                <a:chExt cx="1079062" cy="953867"/>
              </a:xfrm>
            </p:grpSpPr>
            <p:sp>
              <p:nvSpPr>
                <p:cNvPr id="437" name="Forme libre 436"/>
                <p:cNvSpPr/>
                <p:nvPr/>
              </p:nvSpPr>
              <p:spPr>
                <a:xfrm>
                  <a:off x="5797636" y="477387"/>
                  <a:ext cx="140191" cy="9353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38" name="Forme libre 437"/>
                <p:cNvSpPr/>
                <p:nvPr/>
              </p:nvSpPr>
              <p:spPr>
                <a:xfrm>
                  <a:off x="5797636" y="551474"/>
                  <a:ext cx="403584" cy="879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39" name="Forme libre 438"/>
                <p:cNvSpPr/>
                <p:nvPr/>
              </p:nvSpPr>
              <p:spPr>
                <a:xfrm flipH="1">
                  <a:off x="5292091" y="838561"/>
                  <a:ext cx="586261"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40" name="Forme libre 439"/>
                <p:cNvSpPr/>
                <p:nvPr/>
              </p:nvSpPr>
              <p:spPr>
                <a:xfrm flipH="1">
                  <a:off x="5436532" y="620929"/>
                  <a:ext cx="433323" cy="74550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41" name="Forme libre 440"/>
                <p:cNvSpPr/>
                <p:nvPr/>
              </p:nvSpPr>
              <p:spPr>
                <a:xfrm>
                  <a:off x="5797636" y="764474"/>
                  <a:ext cx="573514"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8554" name="Groupe 57"/>
              <p:cNvGrpSpPr>
                <a:grpSpLocks/>
              </p:cNvGrpSpPr>
              <p:nvPr/>
            </p:nvGrpSpPr>
            <p:grpSpPr bwMode="auto">
              <a:xfrm>
                <a:off x="1973137" y="4247188"/>
                <a:ext cx="403062" cy="326750"/>
                <a:chOff x="5291044" y="475960"/>
                <a:chExt cx="1079063" cy="953868"/>
              </a:xfrm>
            </p:grpSpPr>
            <p:sp>
              <p:nvSpPr>
                <p:cNvPr id="432" name="Forme libre 431"/>
                <p:cNvSpPr/>
                <p:nvPr/>
              </p:nvSpPr>
              <p:spPr>
                <a:xfrm>
                  <a:off x="5796569" y="475960"/>
                  <a:ext cx="140191" cy="93534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33" name="Forme libre 432"/>
                <p:cNvSpPr/>
                <p:nvPr/>
              </p:nvSpPr>
              <p:spPr>
                <a:xfrm>
                  <a:off x="5796569" y="550047"/>
                  <a:ext cx="403583"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34" name="Forme libre 433"/>
                <p:cNvSpPr/>
                <p:nvPr/>
              </p:nvSpPr>
              <p:spPr>
                <a:xfrm flipH="1">
                  <a:off x="5291025" y="837133"/>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35" name="Forme libre 434"/>
                <p:cNvSpPr/>
                <p:nvPr/>
              </p:nvSpPr>
              <p:spPr>
                <a:xfrm flipH="1">
                  <a:off x="5435466" y="619505"/>
                  <a:ext cx="433322" cy="745497"/>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36" name="Forme libre 435"/>
                <p:cNvSpPr/>
                <p:nvPr/>
              </p:nvSpPr>
              <p:spPr>
                <a:xfrm>
                  <a:off x="5796569" y="763046"/>
                  <a:ext cx="573514" cy="66678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8555" name="Groupe 63"/>
              <p:cNvGrpSpPr>
                <a:grpSpLocks/>
              </p:cNvGrpSpPr>
              <p:nvPr/>
            </p:nvGrpSpPr>
            <p:grpSpPr bwMode="auto">
              <a:xfrm>
                <a:off x="2108020" y="4185329"/>
                <a:ext cx="403062" cy="326749"/>
                <a:chOff x="5292109" y="477387"/>
                <a:chExt cx="1079063" cy="953867"/>
              </a:xfrm>
            </p:grpSpPr>
            <p:sp>
              <p:nvSpPr>
                <p:cNvPr id="427" name="Forme libre 426"/>
                <p:cNvSpPr/>
                <p:nvPr/>
              </p:nvSpPr>
              <p:spPr>
                <a:xfrm>
                  <a:off x="5797632" y="477387"/>
                  <a:ext cx="140194" cy="9353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28" name="Forme libre 427"/>
                <p:cNvSpPr/>
                <p:nvPr/>
              </p:nvSpPr>
              <p:spPr>
                <a:xfrm>
                  <a:off x="5797632" y="551474"/>
                  <a:ext cx="403586" cy="879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29" name="Forme libre 428"/>
                <p:cNvSpPr/>
                <p:nvPr/>
              </p:nvSpPr>
              <p:spPr>
                <a:xfrm flipH="1">
                  <a:off x="5292090" y="838561"/>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30" name="Forme libre 429"/>
                <p:cNvSpPr/>
                <p:nvPr/>
              </p:nvSpPr>
              <p:spPr>
                <a:xfrm flipH="1">
                  <a:off x="5436531" y="620929"/>
                  <a:ext cx="433322" cy="74550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31" name="Forme libre 430"/>
                <p:cNvSpPr/>
                <p:nvPr/>
              </p:nvSpPr>
              <p:spPr>
                <a:xfrm>
                  <a:off x="5797632" y="764474"/>
                  <a:ext cx="573516"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8556" name="Groupe 69"/>
              <p:cNvGrpSpPr>
                <a:grpSpLocks/>
              </p:cNvGrpSpPr>
              <p:nvPr/>
            </p:nvGrpSpPr>
            <p:grpSpPr bwMode="auto">
              <a:xfrm>
                <a:off x="1771607" y="4123467"/>
                <a:ext cx="403062" cy="325164"/>
                <a:chOff x="5291577" y="478807"/>
                <a:chExt cx="1079063" cy="949239"/>
              </a:xfrm>
            </p:grpSpPr>
            <p:sp>
              <p:nvSpPr>
                <p:cNvPr id="422" name="Forme libre 421"/>
                <p:cNvSpPr/>
                <p:nvPr/>
              </p:nvSpPr>
              <p:spPr>
                <a:xfrm>
                  <a:off x="5797102" y="478810"/>
                  <a:ext cx="140194" cy="930717"/>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23" name="Forme libre 422"/>
                <p:cNvSpPr/>
                <p:nvPr/>
              </p:nvSpPr>
              <p:spPr>
                <a:xfrm>
                  <a:off x="5797102" y="548268"/>
                  <a:ext cx="403586"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24" name="Forme libre 423"/>
                <p:cNvSpPr/>
                <p:nvPr/>
              </p:nvSpPr>
              <p:spPr>
                <a:xfrm flipH="1">
                  <a:off x="5291561" y="835354"/>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25" name="Forme libre 424"/>
                <p:cNvSpPr/>
                <p:nvPr/>
              </p:nvSpPr>
              <p:spPr>
                <a:xfrm flipH="1">
                  <a:off x="5436002" y="622355"/>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26" name="Forme libre 425"/>
                <p:cNvSpPr/>
                <p:nvPr/>
              </p:nvSpPr>
              <p:spPr>
                <a:xfrm>
                  <a:off x="5797102" y="765896"/>
                  <a:ext cx="573516" cy="66215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grpSp>
      <p:grpSp>
        <p:nvGrpSpPr>
          <p:cNvPr id="472" name="Groupe 63"/>
          <p:cNvGrpSpPr>
            <a:grpSpLocks/>
          </p:cNvGrpSpPr>
          <p:nvPr/>
        </p:nvGrpSpPr>
        <p:grpSpPr bwMode="auto">
          <a:xfrm>
            <a:off x="2597150" y="4286250"/>
            <a:ext cx="403225" cy="327025"/>
            <a:chOff x="5292080" y="476672"/>
            <a:chExt cx="1080120" cy="953156"/>
          </a:xfrm>
        </p:grpSpPr>
        <p:sp>
          <p:nvSpPr>
            <p:cNvPr id="473" name="Forme libre 472"/>
            <p:cNvSpPr/>
            <p:nvPr/>
          </p:nvSpPr>
          <p:spPr>
            <a:xfrm>
              <a:off x="5798122" y="476672"/>
              <a:ext cx="140329"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74" name="Forme libre 473"/>
            <p:cNvSpPr/>
            <p:nvPr/>
          </p:nvSpPr>
          <p:spPr>
            <a:xfrm>
              <a:off x="5798122" y="550704"/>
              <a:ext cx="403981"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75" name="Forme libre 47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76" name="Forme libre 47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77" name="Forme libre 476"/>
            <p:cNvSpPr/>
            <p:nvPr/>
          </p:nvSpPr>
          <p:spPr>
            <a:xfrm>
              <a:off x="5798122" y="763544"/>
              <a:ext cx="574078"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78" name="Groupe 63"/>
          <p:cNvGrpSpPr>
            <a:grpSpLocks/>
          </p:cNvGrpSpPr>
          <p:nvPr/>
        </p:nvGrpSpPr>
        <p:grpSpPr bwMode="auto">
          <a:xfrm>
            <a:off x="2857500" y="4286250"/>
            <a:ext cx="403225" cy="327025"/>
            <a:chOff x="5292080" y="476672"/>
            <a:chExt cx="1080120" cy="953156"/>
          </a:xfrm>
        </p:grpSpPr>
        <p:sp>
          <p:nvSpPr>
            <p:cNvPr id="479" name="Forme libre 478"/>
            <p:cNvSpPr/>
            <p:nvPr/>
          </p:nvSpPr>
          <p:spPr>
            <a:xfrm>
              <a:off x="5798122" y="476672"/>
              <a:ext cx="140329"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80" name="Forme libre 479"/>
            <p:cNvSpPr/>
            <p:nvPr/>
          </p:nvSpPr>
          <p:spPr>
            <a:xfrm>
              <a:off x="5798122" y="550704"/>
              <a:ext cx="403981"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81" name="Forme libre 480"/>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82" name="Forme libre 481"/>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83" name="Forme libre 482"/>
            <p:cNvSpPr/>
            <p:nvPr/>
          </p:nvSpPr>
          <p:spPr>
            <a:xfrm>
              <a:off x="5798122" y="763544"/>
              <a:ext cx="574078"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84" name="Groupe 63"/>
          <p:cNvGrpSpPr>
            <a:grpSpLocks/>
          </p:cNvGrpSpPr>
          <p:nvPr/>
        </p:nvGrpSpPr>
        <p:grpSpPr bwMode="auto">
          <a:xfrm>
            <a:off x="3168650" y="4286250"/>
            <a:ext cx="403225" cy="327025"/>
            <a:chOff x="5292080" y="476672"/>
            <a:chExt cx="1080120" cy="953156"/>
          </a:xfrm>
        </p:grpSpPr>
        <p:sp>
          <p:nvSpPr>
            <p:cNvPr id="485" name="Forme libre 484"/>
            <p:cNvSpPr/>
            <p:nvPr/>
          </p:nvSpPr>
          <p:spPr>
            <a:xfrm>
              <a:off x="5798122" y="476672"/>
              <a:ext cx="140329"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86" name="Forme libre 485"/>
            <p:cNvSpPr/>
            <p:nvPr/>
          </p:nvSpPr>
          <p:spPr>
            <a:xfrm>
              <a:off x="5798122" y="550704"/>
              <a:ext cx="403981"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87" name="Forme libre 486"/>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88" name="Forme libre 487"/>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89" name="Forme libre 488"/>
            <p:cNvSpPr/>
            <p:nvPr/>
          </p:nvSpPr>
          <p:spPr>
            <a:xfrm>
              <a:off x="5798122" y="763544"/>
              <a:ext cx="574078"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90" name="Groupe 63"/>
          <p:cNvGrpSpPr>
            <a:grpSpLocks/>
          </p:cNvGrpSpPr>
          <p:nvPr/>
        </p:nvGrpSpPr>
        <p:grpSpPr bwMode="auto">
          <a:xfrm>
            <a:off x="3382963" y="4286250"/>
            <a:ext cx="403225" cy="327025"/>
            <a:chOff x="5292080" y="476672"/>
            <a:chExt cx="1080120" cy="953156"/>
          </a:xfrm>
        </p:grpSpPr>
        <p:sp>
          <p:nvSpPr>
            <p:cNvPr id="491" name="Forme libre 490"/>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92" name="Forme libre 491"/>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93" name="Forme libre 492"/>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94" name="Forme libre 493"/>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95" name="Forme libre 494"/>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96" name="Groupe 63"/>
          <p:cNvGrpSpPr>
            <a:grpSpLocks/>
          </p:cNvGrpSpPr>
          <p:nvPr/>
        </p:nvGrpSpPr>
        <p:grpSpPr bwMode="auto">
          <a:xfrm>
            <a:off x="3535363" y="3816350"/>
            <a:ext cx="403225" cy="327025"/>
            <a:chOff x="5292080" y="476672"/>
            <a:chExt cx="1080120" cy="953156"/>
          </a:xfrm>
        </p:grpSpPr>
        <p:sp>
          <p:nvSpPr>
            <p:cNvPr id="497" name="Forme libre 496"/>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98" name="Forme libre 497"/>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99" name="Forme libre 498"/>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00" name="Forme libre 499"/>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01" name="Forme libre 500"/>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02" name="Groupe 63"/>
          <p:cNvGrpSpPr>
            <a:grpSpLocks/>
          </p:cNvGrpSpPr>
          <p:nvPr/>
        </p:nvGrpSpPr>
        <p:grpSpPr bwMode="auto">
          <a:xfrm>
            <a:off x="3714750" y="3786188"/>
            <a:ext cx="403225" cy="327025"/>
            <a:chOff x="5292080" y="476672"/>
            <a:chExt cx="1080120" cy="953156"/>
          </a:xfrm>
        </p:grpSpPr>
        <p:sp>
          <p:nvSpPr>
            <p:cNvPr id="503" name="Forme libre 502"/>
            <p:cNvSpPr/>
            <p:nvPr/>
          </p:nvSpPr>
          <p:spPr>
            <a:xfrm>
              <a:off x="5798122" y="476672"/>
              <a:ext cx="140329"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04" name="Forme libre 503"/>
            <p:cNvSpPr/>
            <p:nvPr/>
          </p:nvSpPr>
          <p:spPr>
            <a:xfrm>
              <a:off x="5798122" y="550704"/>
              <a:ext cx="403981"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05" name="Forme libre 50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06" name="Forme libre 505"/>
            <p:cNvSpPr/>
            <p:nvPr/>
          </p:nvSpPr>
          <p:spPr>
            <a:xfrm flipH="1">
              <a:off x="5436663" y="620107"/>
              <a:ext cx="433749" cy="74494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07" name="Forme libre 506"/>
            <p:cNvSpPr/>
            <p:nvPr/>
          </p:nvSpPr>
          <p:spPr>
            <a:xfrm>
              <a:off x="5798122" y="763544"/>
              <a:ext cx="574078"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08" name="Groupe 63"/>
          <p:cNvGrpSpPr>
            <a:grpSpLocks/>
          </p:cNvGrpSpPr>
          <p:nvPr/>
        </p:nvGrpSpPr>
        <p:grpSpPr bwMode="auto">
          <a:xfrm>
            <a:off x="3786188" y="4286250"/>
            <a:ext cx="403225" cy="327025"/>
            <a:chOff x="5292080" y="476672"/>
            <a:chExt cx="1080120" cy="953156"/>
          </a:xfrm>
        </p:grpSpPr>
        <p:sp>
          <p:nvSpPr>
            <p:cNvPr id="509" name="Forme libre 508"/>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10" name="Forme libre 509"/>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11" name="Forme libre 510"/>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12" name="Forme libre 511"/>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13" name="Forme libre 512"/>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14" name="Groupe 63"/>
          <p:cNvGrpSpPr>
            <a:grpSpLocks/>
          </p:cNvGrpSpPr>
          <p:nvPr/>
        </p:nvGrpSpPr>
        <p:grpSpPr bwMode="auto">
          <a:xfrm>
            <a:off x="954088" y="4286250"/>
            <a:ext cx="403225" cy="327025"/>
            <a:chOff x="5292080" y="476672"/>
            <a:chExt cx="1080120" cy="953156"/>
          </a:xfrm>
        </p:grpSpPr>
        <p:sp>
          <p:nvSpPr>
            <p:cNvPr id="515" name="Forme libre 514"/>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16" name="Forme libre 515"/>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17" name="Forme libre 516"/>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18" name="Forme libre 517"/>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19" name="Forme libre 518"/>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pic>
        <p:nvPicPr>
          <p:cNvPr id="520" name="Image 519" descr="composteur2.gif"/>
          <p:cNvPicPr>
            <a:picLocks noChangeAspect="1"/>
          </p:cNvPicPr>
          <p:nvPr/>
        </p:nvPicPr>
        <p:blipFill>
          <a:blip r:embed="rId4" cstate="print"/>
          <a:srcRect/>
          <a:stretch>
            <a:fillRect/>
          </a:stretch>
        </p:blipFill>
        <p:spPr bwMode="auto">
          <a:xfrm>
            <a:off x="2428875" y="3471863"/>
            <a:ext cx="1357313" cy="1219200"/>
          </a:xfrm>
          <a:prstGeom prst="rect">
            <a:avLst/>
          </a:prstGeom>
          <a:noFill/>
          <a:ln w="9525">
            <a:noFill/>
            <a:miter lim="800000"/>
            <a:headEnd/>
            <a:tailEnd/>
          </a:ln>
        </p:spPr>
      </p:pic>
      <p:pic>
        <p:nvPicPr>
          <p:cNvPr id="521" name="Picture 3"/>
          <p:cNvPicPr>
            <a:picLocks noChangeAspect="1" noChangeArrowheads="1"/>
          </p:cNvPicPr>
          <p:nvPr/>
        </p:nvPicPr>
        <p:blipFill>
          <a:blip r:embed="rId5" cstate="print">
            <a:clrChange>
              <a:clrFrom>
                <a:srgbClr val="FEFFFF"/>
              </a:clrFrom>
              <a:clrTo>
                <a:srgbClr val="FEFFFF">
                  <a:alpha val="0"/>
                </a:srgbClr>
              </a:clrTo>
            </a:clrChange>
          </a:blip>
          <a:srcRect/>
          <a:stretch>
            <a:fillRect/>
          </a:stretch>
        </p:blipFill>
        <p:spPr bwMode="auto">
          <a:xfrm>
            <a:off x="7286625" y="3451225"/>
            <a:ext cx="571500" cy="798513"/>
          </a:xfrm>
          <a:prstGeom prst="rect">
            <a:avLst/>
          </a:prstGeom>
          <a:noFill/>
          <a:ln w="9525">
            <a:noFill/>
            <a:miter lim="800000"/>
            <a:headEnd/>
            <a:tailEnd/>
          </a:ln>
        </p:spPr>
      </p:pic>
      <p:pic>
        <p:nvPicPr>
          <p:cNvPr id="522" name="Picture 10"/>
          <p:cNvPicPr>
            <a:picLocks noChangeAspect="1" noChangeArrowheads="1"/>
          </p:cNvPicPr>
          <p:nvPr/>
        </p:nvPicPr>
        <p:blipFill>
          <a:blip r:embed="rId6" cstate="print">
            <a:clrChange>
              <a:clrFrom>
                <a:srgbClr val="FFFFFF"/>
              </a:clrFrom>
              <a:clrTo>
                <a:srgbClr val="FFFFFF">
                  <a:alpha val="0"/>
                </a:srgbClr>
              </a:clrTo>
            </a:clrChange>
          </a:blip>
          <a:srcRect/>
          <a:stretch>
            <a:fillRect/>
          </a:stretch>
        </p:blipFill>
        <p:spPr bwMode="auto">
          <a:xfrm>
            <a:off x="7715250" y="3286125"/>
            <a:ext cx="642938" cy="1082675"/>
          </a:xfrm>
          <a:prstGeom prst="rect">
            <a:avLst/>
          </a:prstGeom>
          <a:noFill/>
          <a:ln w="9525">
            <a:noFill/>
            <a:miter lim="800000"/>
            <a:headEnd/>
            <a:tailEnd/>
          </a:ln>
        </p:spPr>
      </p:pic>
      <p:pic>
        <p:nvPicPr>
          <p:cNvPr id="523" name="Image 522" descr="arbre.png"/>
          <p:cNvPicPr>
            <a:picLocks noChangeAspect="1"/>
          </p:cNvPicPr>
          <p:nvPr/>
        </p:nvPicPr>
        <p:blipFill>
          <a:blip r:embed="rId7" cstate="print"/>
          <a:srcRect/>
          <a:stretch>
            <a:fillRect/>
          </a:stretch>
        </p:blipFill>
        <p:spPr bwMode="auto">
          <a:xfrm>
            <a:off x="4286250" y="3143250"/>
            <a:ext cx="900113" cy="1066800"/>
          </a:xfrm>
          <a:prstGeom prst="rect">
            <a:avLst/>
          </a:prstGeom>
          <a:noFill/>
          <a:ln w="9525">
            <a:noFill/>
            <a:miter lim="800000"/>
            <a:headEnd/>
            <a:tailEnd/>
          </a:ln>
        </p:spPr>
      </p:pic>
      <p:sp>
        <p:nvSpPr>
          <p:cNvPr id="524" name="ZoneTexte 523"/>
          <p:cNvSpPr txBox="1"/>
          <p:nvPr/>
        </p:nvSpPr>
        <p:spPr>
          <a:xfrm>
            <a:off x="428625" y="1094829"/>
            <a:ext cx="8358188" cy="461963"/>
          </a:xfrm>
          <a:prstGeom prst="rect">
            <a:avLst/>
          </a:prstGeom>
          <a:noFill/>
        </p:spPr>
        <p:txBody>
          <a:bodyPr>
            <a:spAutoFit/>
          </a:bodyPr>
          <a:lstStyle/>
          <a:p>
            <a:pPr algn="ctr" fontAlgn="auto">
              <a:spcBef>
                <a:spcPts val="0"/>
              </a:spcBef>
              <a:spcAft>
                <a:spcPts val="0"/>
              </a:spcAft>
              <a:defRPr/>
            </a:pPr>
            <a:r>
              <a:rPr lang="fr-FR" sz="2400" dirty="0">
                <a:ln>
                  <a:solidFill>
                    <a:sysClr val="windowText" lastClr="000000"/>
                  </a:solidFill>
                </a:ln>
                <a:solidFill>
                  <a:schemeClr val="accent6">
                    <a:lumMod val="75000"/>
                  </a:schemeClr>
                </a:solidFill>
                <a:latin typeface="Segoe Print" pitchFamily="2" charset="0"/>
                <a:cs typeface="+mn-cs"/>
              </a:rPr>
              <a:t>Mon tas reste froid !</a:t>
            </a:r>
          </a:p>
        </p:txBody>
      </p:sp>
      <p:pic>
        <p:nvPicPr>
          <p:cNvPr id="525" name="Picture 18" descr="C:\Users\Marion\AppData\Local\Microsoft\Windows\Temporary Internet Files\Content.IE5\8GBHGCYN\MC900078711[1].wmf"/>
          <p:cNvPicPr>
            <a:picLocks noChangeAspect="1" noChangeArrowheads="1"/>
          </p:cNvPicPr>
          <p:nvPr/>
        </p:nvPicPr>
        <p:blipFill>
          <a:blip r:embed="rId8" cstate="print"/>
          <a:srcRect/>
          <a:stretch>
            <a:fillRect/>
          </a:stretch>
        </p:blipFill>
        <p:spPr bwMode="auto">
          <a:xfrm>
            <a:off x="3163946" y="2539576"/>
            <a:ext cx="668338" cy="1681162"/>
          </a:xfrm>
          <a:prstGeom prst="rect">
            <a:avLst/>
          </a:prstGeom>
          <a:noFill/>
          <a:ln w="9525">
            <a:noFill/>
            <a:miter lim="800000"/>
            <a:headEnd/>
            <a:tailEnd/>
          </a:ln>
        </p:spPr>
      </p:pic>
      <p:sp>
        <p:nvSpPr>
          <p:cNvPr id="526" name="ZoneTexte 525"/>
          <p:cNvSpPr txBox="1">
            <a:spLocks noChangeArrowheads="1"/>
          </p:cNvSpPr>
          <p:nvPr/>
        </p:nvSpPr>
        <p:spPr bwMode="auto">
          <a:xfrm rot="21142698">
            <a:off x="-197614" y="1420831"/>
            <a:ext cx="3143250" cy="461665"/>
          </a:xfrm>
          <a:prstGeom prst="rect">
            <a:avLst/>
          </a:prstGeom>
          <a:noFill/>
          <a:ln w="9525">
            <a:noFill/>
            <a:miter lim="800000"/>
            <a:headEnd/>
            <a:tailEnd/>
          </a:ln>
        </p:spPr>
        <p:txBody>
          <a:bodyPr>
            <a:spAutoFit/>
          </a:bodyPr>
          <a:lstStyle/>
          <a:p>
            <a:pPr algn="ctr" fontAlgn="auto">
              <a:spcBef>
                <a:spcPts val="0"/>
              </a:spcBef>
              <a:spcAft>
                <a:spcPts val="0"/>
              </a:spcAft>
              <a:defRPr/>
            </a:pPr>
            <a:r>
              <a:rPr lang="fr-FR" sz="2400" b="1" dirty="0">
                <a:ln>
                  <a:solidFill>
                    <a:schemeClr val="tx1"/>
                  </a:solidFill>
                </a:ln>
                <a:solidFill>
                  <a:srgbClr val="00B0F0"/>
                </a:solidFill>
                <a:latin typeface="Comic Sans MS" pitchFamily="66" charset="0"/>
                <a:cs typeface="+mn-cs"/>
              </a:rPr>
              <a:t>POURQUOI ?</a:t>
            </a:r>
          </a:p>
        </p:txBody>
      </p:sp>
      <p:sp>
        <p:nvSpPr>
          <p:cNvPr id="527" name="ZoneTexte 526"/>
          <p:cNvSpPr txBox="1">
            <a:spLocks noChangeArrowheads="1"/>
          </p:cNvSpPr>
          <p:nvPr/>
        </p:nvSpPr>
        <p:spPr bwMode="auto">
          <a:xfrm rot="21142698">
            <a:off x="-128588" y="1856979"/>
            <a:ext cx="3143251" cy="1231106"/>
          </a:xfrm>
          <a:prstGeom prst="rect">
            <a:avLst/>
          </a:prstGeom>
          <a:noFill/>
          <a:ln w="9525">
            <a:noFill/>
            <a:miter lim="800000"/>
            <a:headEnd/>
            <a:tailEnd/>
          </a:ln>
        </p:spPr>
        <p:txBody>
          <a:bodyPr>
            <a:spAutoFit/>
          </a:bodyPr>
          <a:lstStyle/>
          <a:p>
            <a:pPr algn="ctr">
              <a:spcAft>
                <a:spcPts val="1200"/>
              </a:spcAft>
              <a:buClr>
                <a:srgbClr val="0070C0"/>
              </a:buClr>
              <a:buSzPct val="100000"/>
              <a:buFont typeface="Zapf Dingbats" pitchFamily="82" charset="2"/>
              <a:buChar char=""/>
            </a:pPr>
            <a:r>
              <a:rPr lang="fr-FR" sz="1600" b="1" dirty="0">
                <a:solidFill>
                  <a:srgbClr val="0070C0"/>
                </a:solidFill>
                <a:latin typeface="Comic Sans MS" pitchFamily="66" charset="0"/>
              </a:rPr>
              <a:t>Masse de matière à composter trop faible</a:t>
            </a:r>
          </a:p>
          <a:p>
            <a:pPr algn="ctr">
              <a:buClr>
                <a:srgbClr val="0070C0"/>
              </a:buClr>
              <a:buSzPct val="100000"/>
              <a:buFont typeface="Zapf Dingbats" pitchFamily="82" charset="2"/>
              <a:buChar char=""/>
            </a:pPr>
            <a:r>
              <a:rPr lang="fr-FR" sz="1600" b="1" dirty="0">
                <a:solidFill>
                  <a:srgbClr val="0070C0"/>
                </a:solidFill>
                <a:latin typeface="Comic Sans MS" pitchFamily="66" charset="0"/>
              </a:rPr>
              <a:t>Tas trop sec ou trop mouillé</a:t>
            </a:r>
          </a:p>
        </p:txBody>
      </p:sp>
      <p:sp>
        <p:nvSpPr>
          <p:cNvPr id="528" name="ZoneTexte 527"/>
          <p:cNvSpPr txBox="1">
            <a:spLocks noChangeArrowheads="1"/>
          </p:cNvSpPr>
          <p:nvPr/>
        </p:nvSpPr>
        <p:spPr bwMode="auto">
          <a:xfrm rot="585957">
            <a:off x="5627184" y="1579227"/>
            <a:ext cx="3143250" cy="461665"/>
          </a:xfrm>
          <a:prstGeom prst="rect">
            <a:avLst/>
          </a:prstGeom>
          <a:noFill/>
          <a:ln w="9525">
            <a:noFill/>
            <a:miter lim="800000"/>
            <a:headEnd/>
            <a:tailEnd/>
          </a:ln>
        </p:spPr>
        <p:txBody>
          <a:bodyPr>
            <a:spAutoFit/>
          </a:bodyPr>
          <a:lstStyle/>
          <a:p>
            <a:pPr algn="ctr" fontAlgn="auto">
              <a:spcBef>
                <a:spcPts val="0"/>
              </a:spcBef>
              <a:spcAft>
                <a:spcPts val="0"/>
              </a:spcAft>
              <a:defRPr/>
            </a:pPr>
            <a:r>
              <a:rPr lang="fr-FR" sz="2400" b="1" dirty="0">
                <a:ln>
                  <a:solidFill>
                    <a:schemeClr val="tx1"/>
                  </a:solidFill>
                </a:ln>
                <a:solidFill>
                  <a:srgbClr val="92D050"/>
                </a:solidFill>
                <a:latin typeface="Comic Sans MS" pitchFamily="66" charset="0"/>
                <a:cs typeface="+mn-cs"/>
              </a:rPr>
              <a:t>QUE FAIRE ?</a:t>
            </a:r>
          </a:p>
        </p:txBody>
      </p:sp>
      <p:sp>
        <p:nvSpPr>
          <p:cNvPr id="529" name="ZoneTexte 528"/>
          <p:cNvSpPr txBox="1">
            <a:spLocks noChangeArrowheads="1"/>
          </p:cNvSpPr>
          <p:nvPr/>
        </p:nvSpPr>
        <p:spPr bwMode="auto">
          <a:xfrm rot="589193">
            <a:off x="4775173" y="2026330"/>
            <a:ext cx="4273550" cy="739775"/>
          </a:xfrm>
          <a:prstGeom prst="rect">
            <a:avLst/>
          </a:prstGeom>
          <a:noFill/>
          <a:ln w="9525">
            <a:noFill/>
            <a:miter lim="800000"/>
            <a:headEnd/>
            <a:tailEnd/>
          </a:ln>
        </p:spPr>
        <p:txBody>
          <a:bodyPr>
            <a:spAutoFit/>
          </a:bodyPr>
          <a:lstStyle/>
          <a:p>
            <a:pPr algn="ctr">
              <a:buClr>
                <a:srgbClr val="92D050"/>
              </a:buClr>
              <a:buFont typeface="Zapf Dingbats" pitchFamily="82" charset="2"/>
              <a:buChar char=""/>
            </a:pPr>
            <a:r>
              <a:rPr lang="fr-FR" sz="1600" b="1" dirty="0">
                <a:solidFill>
                  <a:srgbClr val="7EC234"/>
                </a:solidFill>
                <a:latin typeface="Comic Sans MS" pitchFamily="66" charset="0"/>
              </a:rPr>
              <a:t>Ajouter de la matière</a:t>
            </a:r>
          </a:p>
          <a:p>
            <a:pPr algn="ctr">
              <a:spcBef>
                <a:spcPts val="1200"/>
              </a:spcBef>
              <a:buClr>
                <a:srgbClr val="92D050"/>
              </a:buClr>
              <a:buFont typeface="Zapf Dingbats" pitchFamily="82" charset="2"/>
              <a:buChar char=""/>
            </a:pPr>
            <a:r>
              <a:rPr lang="fr-FR" sz="1600" b="1" dirty="0">
                <a:solidFill>
                  <a:srgbClr val="7EC234"/>
                </a:solidFill>
                <a:latin typeface="Comic Sans MS" pitchFamily="66" charset="0"/>
              </a:rPr>
              <a:t>Arroser ou ajouter des déchets secs</a:t>
            </a:r>
          </a:p>
        </p:txBody>
      </p:sp>
      <p:grpSp>
        <p:nvGrpSpPr>
          <p:cNvPr id="530" name="Groupe 36"/>
          <p:cNvGrpSpPr>
            <a:grpSpLocks/>
          </p:cNvGrpSpPr>
          <p:nvPr/>
        </p:nvGrpSpPr>
        <p:grpSpPr bwMode="auto">
          <a:xfrm>
            <a:off x="3314700" y="2786063"/>
            <a:ext cx="828675" cy="1660525"/>
            <a:chOff x="7500561" y="4523762"/>
            <a:chExt cx="675673" cy="1375588"/>
          </a:xfrm>
        </p:grpSpPr>
        <p:grpSp>
          <p:nvGrpSpPr>
            <p:cNvPr id="18499" name="Groupe 26"/>
            <p:cNvGrpSpPr>
              <a:grpSpLocks/>
            </p:cNvGrpSpPr>
            <p:nvPr/>
          </p:nvGrpSpPr>
          <p:grpSpPr bwMode="auto">
            <a:xfrm rot="-268457">
              <a:off x="7500565" y="4523762"/>
              <a:ext cx="675673" cy="1289210"/>
              <a:chOff x="8020609" y="3576580"/>
              <a:chExt cx="675673" cy="1289210"/>
            </a:xfrm>
          </p:grpSpPr>
          <p:sp>
            <p:nvSpPr>
              <p:cNvPr id="18501" name="Freeform 18"/>
              <p:cNvSpPr>
                <a:spLocks/>
              </p:cNvSpPr>
              <p:nvPr/>
            </p:nvSpPr>
            <p:spPr bwMode="auto">
              <a:xfrm rot="19961680" flipH="1">
                <a:off x="8404584" y="3576580"/>
                <a:ext cx="291698" cy="369930"/>
              </a:xfrm>
              <a:custGeom>
                <a:avLst/>
                <a:gdLst>
                  <a:gd name="T0" fmla="*/ 486443875 w 113"/>
                  <a:gd name="T1" fmla="*/ 226652635 h 139"/>
                  <a:gd name="T2" fmla="*/ 393152168 w 113"/>
                  <a:gd name="T3" fmla="*/ 162904900 h 139"/>
                  <a:gd name="T4" fmla="*/ 313190718 w 113"/>
                  <a:gd name="T5" fmla="*/ 120408212 h 139"/>
                  <a:gd name="T6" fmla="*/ 239889353 w 113"/>
                  <a:gd name="T7" fmla="*/ 99159868 h 139"/>
                  <a:gd name="T8" fmla="*/ 159927943 w 113"/>
                  <a:gd name="T9" fmla="*/ 99159868 h 139"/>
                  <a:gd name="T10" fmla="*/ 86626579 w 113"/>
                  <a:gd name="T11" fmla="*/ 134574661 h 139"/>
                  <a:gd name="T12" fmla="*/ 33318108 w 113"/>
                  <a:gd name="T13" fmla="*/ 198319735 h 139"/>
                  <a:gd name="T14" fmla="*/ 6662590 w 113"/>
                  <a:gd name="T15" fmla="*/ 269149323 h 139"/>
                  <a:gd name="T16" fmla="*/ 0 w 113"/>
                  <a:gd name="T17" fmla="*/ 389557576 h 139"/>
                  <a:gd name="T18" fmla="*/ 13327761 w 113"/>
                  <a:gd name="T19" fmla="*/ 531216752 h 139"/>
                  <a:gd name="T20" fmla="*/ 59973629 w 113"/>
                  <a:gd name="T21" fmla="*/ 644540366 h 139"/>
                  <a:gd name="T22" fmla="*/ 106616921 w 113"/>
                  <a:gd name="T23" fmla="*/ 736618464 h 139"/>
                  <a:gd name="T24" fmla="*/ 173253157 w 113"/>
                  <a:gd name="T25" fmla="*/ 821614502 h 139"/>
                  <a:gd name="T26" fmla="*/ 266544864 w 113"/>
                  <a:gd name="T27" fmla="*/ 906607878 h 139"/>
                  <a:gd name="T28" fmla="*/ 359836652 w 113"/>
                  <a:gd name="T29" fmla="*/ 963271016 h 139"/>
                  <a:gd name="T30" fmla="*/ 439798022 w 113"/>
                  <a:gd name="T31" fmla="*/ 977437466 h 139"/>
                  <a:gd name="T32" fmla="*/ 513099386 w 113"/>
                  <a:gd name="T33" fmla="*/ 984519360 h 139"/>
                  <a:gd name="T34" fmla="*/ 573070414 w 113"/>
                  <a:gd name="T35" fmla="*/ 949104566 h 139"/>
                  <a:gd name="T36" fmla="*/ 613053680 w 113"/>
                  <a:gd name="T37" fmla="*/ 892441428 h 139"/>
                  <a:gd name="T38" fmla="*/ 646371778 w 113"/>
                  <a:gd name="T39" fmla="*/ 807448052 h 139"/>
                  <a:gd name="T40" fmla="*/ 653034365 w 113"/>
                  <a:gd name="T41" fmla="*/ 701203670 h 139"/>
                  <a:gd name="T42" fmla="*/ 653034365 w 113"/>
                  <a:gd name="T43" fmla="*/ 566628884 h 139"/>
                  <a:gd name="T44" fmla="*/ 626378854 w 113"/>
                  <a:gd name="T45" fmla="*/ 453302608 h 139"/>
                  <a:gd name="T46" fmla="*/ 579735582 w 113"/>
                  <a:gd name="T47" fmla="*/ 347060805 h 139"/>
                  <a:gd name="T48" fmla="*/ 599725925 w 113"/>
                  <a:gd name="T49" fmla="*/ 269149323 h 139"/>
                  <a:gd name="T50" fmla="*/ 653034365 w 113"/>
                  <a:gd name="T51" fmla="*/ 191237841 h 139"/>
                  <a:gd name="T52" fmla="*/ 706342967 w 113"/>
                  <a:gd name="T53" fmla="*/ 155823006 h 139"/>
                  <a:gd name="T54" fmla="*/ 739661065 w 113"/>
                  <a:gd name="T55" fmla="*/ 127492767 h 139"/>
                  <a:gd name="T56" fmla="*/ 752988820 w 113"/>
                  <a:gd name="T57" fmla="*/ 63745053 h 139"/>
                  <a:gd name="T58" fmla="*/ 732998478 w 113"/>
                  <a:gd name="T59" fmla="*/ 14166455 h 139"/>
                  <a:gd name="T60" fmla="*/ 686352624 w 113"/>
                  <a:gd name="T61" fmla="*/ 0 h 139"/>
                  <a:gd name="T62" fmla="*/ 646371778 w 113"/>
                  <a:gd name="T63" fmla="*/ 0 h 139"/>
                  <a:gd name="T64" fmla="*/ 599725925 w 113"/>
                  <a:gd name="T65" fmla="*/ 35414804 h 139"/>
                  <a:gd name="T66" fmla="*/ 546417484 w 113"/>
                  <a:gd name="T67" fmla="*/ 127492767 h 139"/>
                  <a:gd name="T68" fmla="*/ 506434218 w 113"/>
                  <a:gd name="T69" fmla="*/ 212486185 h 139"/>
                  <a:gd name="T70" fmla="*/ 486443875 w 113"/>
                  <a:gd name="T71" fmla="*/ 226652635 h 13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3"/>
                  <a:gd name="T109" fmla="*/ 0 h 139"/>
                  <a:gd name="T110" fmla="*/ 113 w 113"/>
                  <a:gd name="T111" fmla="*/ 139 h 13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3" h="139">
                    <a:moveTo>
                      <a:pt x="73" y="32"/>
                    </a:moveTo>
                    <a:lnTo>
                      <a:pt x="59" y="23"/>
                    </a:lnTo>
                    <a:lnTo>
                      <a:pt x="47" y="17"/>
                    </a:lnTo>
                    <a:lnTo>
                      <a:pt x="36" y="14"/>
                    </a:lnTo>
                    <a:lnTo>
                      <a:pt x="24" y="14"/>
                    </a:lnTo>
                    <a:lnTo>
                      <a:pt x="13" y="19"/>
                    </a:lnTo>
                    <a:lnTo>
                      <a:pt x="5" y="28"/>
                    </a:lnTo>
                    <a:lnTo>
                      <a:pt x="1" y="38"/>
                    </a:lnTo>
                    <a:lnTo>
                      <a:pt x="0" y="55"/>
                    </a:lnTo>
                    <a:lnTo>
                      <a:pt x="2" y="75"/>
                    </a:lnTo>
                    <a:lnTo>
                      <a:pt x="9" y="91"/>
                    </a:lnTo>
                    <a:lnTo>
                      <a:pt x="16" y="104"/>
                    </a:lnTo>
                    <a:lnTo>
                      <a:pt x="26" y="116"/>
                    </a:lnTo>
                    <a:lnTo>
                      <a:pt x="40" y="128"/>
                    </a:lnTo>
                    <a:lnTo>
                      <a:pt x="54" y="136"/>
                    </a:lnTo>
                    <a:lnTo>
                      <a:pt x="66" y="138"/>
                    </a:lnTo>
                    <a:lnTo>
                      <a:pt x="77" y="139"/>
                    </a:lnTo>
                    <a:lnTo>
                      <a:pt x="86" y="134"/>
                    </a:lnTo>
                    <a:lnTo>
                      <a:pt x="92" y="126"/>
                    </a:lnTo>
                    <a:lnTo>
                      <a:pt x="97" y="114"/>
                    </a:lnTo>
                    <a:lnTo>
                      <a:pt x="98" y="99"/>
                    </a:lnTo>
                    <a:lnTo>
                      <a:pt x="98" y="80"/>
                    </a:lnTo>
                    <a:lnTo>
                      <a:pt x="94" y="64"/>
                    </a:lnTo>
                    <a:lnTo>
                      <a:pt x="87" y="49"/>
                    </a:lnTo>
                    <a:lnTo>
                      <a:pt x="90" y="38"/>
                    </a:lnTo>
                    <a:lnTo>
                      <a:pt x="98" y="27"/>
                    </a:lnTo>
                    <a:lnTo>
                      <a:pt x="106" y="22"/>
                    </a:lnTo>
                    <a:lnTo>
                      <a:pt x="111" y="18"/>
                    </a:lnTo>
                    <a:lnTo>
                      <a:pt x="113" y="9"/>
                    </a:lnTo>
                    <a:lnTo>
                      <a:pt x="110" y="2"/>
                    </a:lnTo>
                    <a:lnTo>
                      <a:pt x="103" y="0"/>
                    </a:lnTo>
                    <a:lnTo>
                      <a:pt x="97" y="0"/>
                    </a:lnTo>
                    <a:lnTo>
                      <a:pt x="90" y="5"/>
                    </a:lnTo>
                    <a:lnTo>
                      <a:pt x="82" y="18"/>
                    </a:lnTo>
                    <a:lnTo>
                      <a:pt x="76" y="30"/>
                    </a:lnTo>
                    <a:lnTo>
                      <a:pt x="73" y="32"/>
                    </a:lnTo>
                    <a:close/>
                  </a:path>
                </a:pathLst>
              </a:custGeom>
              <a:solidFill>
                <a:srgbClr val="000000"/>
              </a:solidFill>
              <a:ln w="9525">
                <a:noFill/>
                <a:round/>
                <a:headEnd/>
                <a:tailEnd/>
              </a:ln>
            </p:spPr>
            <p:txBody>
              <a:bodyPr/>
              <a:lstStyle/>
              <a:p>
                <a:endParaRPr lang="fr-FR">
                  <a:latin typeface="Calibri" pitchFamily="34" charset="0"/>
                </a:endParaRPr>
              </a:p>
            </p:txBody>
          </p:sp>
          <p:sp>
            <p:nvSpPr>
              <p:cNvPr id="18502" name="Freeform 19"/>
              <p:cNvSpPr>
                <a:spLocks/>
              </p:cNvSpPr>
              <p:nvPr/>
            </p:nvSpPr>
            <p:spPr bwMode="auto">
              <a:xfrm flipH="1">
                <a:off x="8309588" y="3946903"/>
                <a:ext cx="309620" cy="478748"/>
              </a:xfrm>
              <a:custGeom>
                <a:avLst/>
                <a:gdLst>
                  <a:gd name="T0" fmla="*/ 73230292 w 120"/>
                  <a:gd name="T1" fmla="*/ 59624718 h 186"/>
                  <a:gd name="T2" fmla="*/ 126487519 w 120"/>
                  <a:gd name="T3" fmla="*/ 19875762 h 186"/>
                  <a:gd name="T4" fmla="*/ 193061002 w 120"/>
                  <a:gd name="T5" fmla="*/ 0 h 186"/>
                  <a:gd name="T6" fmla="*/ 272948102 w 120"/>
                  <a:gd name="T7" fmla="*/ 0 h 186"/>
                  <a:gd name="T8" fmla="*/ 359492111 w 120"/>
                  <a:gd name="T9" fmla="*/ 13250510 h 186"/>
                  <a:gd name="T10" fmla="*/ 459352276 w 120"/>
                  <a:gd name="T11" fmla="*/ 46374213 h 186"/>
                  <a:gd name="T12" fmla="*/ 539239376 w 120"/>
                  <a:gd name="T13" fmla="*/ 112626757 h 186"/>
                  <a:gd name="T14" fmla="*/ 619126476 w 120"/>
                  <a:gd name="T15" fmla="*/ 205375183 h 186"/>
                  <a:gd name="T16" fmla="*/ 679040673 w 120"/>
                  <a:gd name="T17" fmla="*/ 291500891 h 186"/>
                  <a:gd name="T18" fmla="*/ 732297879 w 120"/>
                  <a:gd name="T19" fmla="*/ 397502436 h 186"/>
                  <a:gd name="T20" fmla="*/ 765584601 w 120"/>
                  <a:gd name="T21" fmla="*/ 523377084 h 186"/>
                  <a:gd name="T22" fmla="*/ 792214494 w 120"/>
                  <a:gd name="T23" fmla="*/ 616128043 h 186"/>
                  <a:gd name="T24" fmla="*/ 798871323 w 120"/>
                  <a:gd name="T25" fmla="*/ 742002852 h 186"/>
                  <a:gd name="T26" fmla="*/ 785557666 w 120"/>
                  <a:gd name="T27" fmla="*/ 854629569 h 186"/>
                  <a:gd name="T28" fmla="*/ 765584601 w 120"/>
                  <a:gd name="T29" fmla="*/ 967253712 h 186"/>
                  <a:gd name="T30" fmla="*/ 732297879 w 120"/>
                  <a:gd name="T31" fmla="*/ 1066629924 h 186"/>
                  <a:gd name="T32" fmla="*/ 685697501 w 120"/>
                  <a:gd name="T33" fmla="*/ 1146130379 h 186"/>
                  <a:gd name="T34" fmla="*/ 632440133 w 120"/>
                  <a:gd name="T35" fmla="*/ 1192507146 h 186"/>
                  <a:gd name="T36" fmla="*/ 559209861 w 120"/>
                  <a:gd name="T37" fmla="*/ 1225630834 h 186"/>
                  <a:gd name="T38" fmla="*/ 499295826 w 120"/>
                  <a:gd name="T39" fmla="*/ 1232256087 h 186"/>
                  <a:gd name="T40" fmla="*/ 406092490 w 120"/>
                  <a:gd name="T41" fmla="*/ 1219005582 h 186"/>
                  <a:gd name="T42" fmla="*/ 326205309 w 120"/>
                  <a:gd name="T43" fmla="*/ 1179256641 h 186"/>
                  <a:gd name="T44" fmla="*/ 266291274 w 120"/>
                  <a:gd name="T45" fmla="*/ 1126254622 h 186"/>
                  <a:gd name="T46" fmla="*/ 219690896 w 120"/>
                  <a:gd name="T47" fmla="*/ 1046754167 h 186"/>
                  <a:gd name="T48" fmla="*/ 193061002 w 120"/>
                  <a:gd name="T49" fmla="*/ 940755277 h 186"/>
                  <a:gd name="T50" fmla="*/ 199717831 w 120"/>
                  <a:gd name="T51" fmla="*/ 848004317 h 186"/>
                  <a:gd name="T52" fmla="*/ 233004552 w 120"/>
                  <a:gd name="T53" fmla="*/ 755253357 h 186"/>
                  <a:gd name="T54" fmla="*/ 259634446 w 120"/>
                  <a:gd name="T55" fmla="*/ 695628659 h 186"/>
                  <a:gd name="T56" fmla="*/ 259634446 w 120"/>
                  <a:gd name="T57" fmla="*/ 609502791 h 186"/>
                  <a:gd name="T58" fmla="*/ 239661381 w 120"/>
                  <a:gd name="T59" fmla="*/ 556503346 h 186"/>
                  <a:gd name="T60" fmla="*/ 186404174 w 120"/>
                  <a:gd name="T61" fmla="*/ 490253395 h 186"/>
                  <a:gd name="T62" fmla="*/ 119830690 w 120"/>
                  <a:gd name="T63" fmla="*/ 437251376 h 186"/>
                  <a:gd name="T64" fmla="*/ 59916635 w 120"/>
                  <a:gd name="T65" fmla="*/ 384251931 h 186"/>
                  <a:gd name="T66" fmla="*/ 19973070 w 120"/>
                  <a:gd name="T67" fmla="*/ 324627153 h 186"/>
                  <a:gd name="T68" fmla="*/ 0 w 120"/>
                  <a:gd name="T69" fmla="*/ 238501445 h 186"/>
                  <a:gd name="T70" fmla="*/ 0 w 120"/>
                  <a:gd name="T71" fmla="*/ 165626203 h 186"/>
                  <a:gd name="T72" fmla="*/ 19973070 w 120"/>
                  <a:gd name="T73" fmla="*/ 112626757 h 186"/>
                  <a:gd name="T74" fmla="*/ 53257227 w 120"/>
                  <a:gd name="T75" fmla="*/ 79500475 h 186"/>
                  <a:gd name="T76" fmla="*/ 73230292 w 120"/>
                  <a:gd name="T77" fmla="*/ 59624718 h 18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20"/>
                  <a:gd name="T118" fmla="*/ 0 h 186"/>
                  <a:gd name="T119" fmla="*/ 120 w 120"/>
                  <a:gd name="T120" fmla="*/ 186 h 18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20" h="186">
                    <a:moveTo>
                      <a:pt x="11" y="9"/>
                    </a:moveTo>
                    <a:lnTo>
                      <a:pt x="19" y="3"/>
                    </a:lnTo>
                    <a:lnTo>
                      <a:pt x="29" y="0"/>
                    </a:lnTo>
                    <a:lnTo>
                      <a:pt x="41" y="0"/>
                    </a:lnTo>
                    <a:lnTo>
                      <a:pt x="54" y="2"/>
                    </a:lnTo>
                    <a:lnTo>
                      <a:pt x="69" y="7"/>
                    </a:lnTo>
                    <a:lnTo>
                      <a:pt x="81" y="17"/>
                    </a:lnTo>
                    <a:lnTo>
                      <a:pt x="93" y="31"/>
                    </a:lnTo>
                    <a:lnTo>
                      <a:pt x="102" y="44"/>
                    </a:lnTo>
                    <a:lnTo>
                      <a:pt x="110" y="60"/>
                    </a:lnTo>
                    <a:lnTo>
                      <a:pt x="115" y="79"/>
                    </a:lnTo>
                    <a:lnTo>
                      <a:pt x="119" y="93"/>
                    </a:lnTo>
                    <a:lnTo>
                      <a:pt x="120" y="112"/>
                    </a:lnTo>
                    <a:lnTo>
                      <a:pt x="118" y="129"/>
                    </a:lnTo>
                    <a:lnTo>
                      <a:pt x="115" y="146"/>
                    </a:lnTo>
                    <a:lnTo>
                      <a:pt x="110" y="161"/>
                    </a:lnTo>
                    <a:lnTo>
                      <a:pt x="103" y="173"/>
                    </a:lnTo>
                    <a:lnTo>
                      <a:pt x="95" y="180"/>
                    </a:lnTo>
                    <a:lnTo>
                      <a:pt x="84" y="185"/>
                    </a:lnTo>
                    <a:lnTo>
                      <a:pt x="75" y="186"/>
                    </a:lnTo>
                    <a:lnTo>
                      <a:pt x="61" y="184"/>
                    </a:lnTo>
                    <a:lnTo>
                      <a:pt x="49" y="178"/>
                    </a:lnTo>
                    <a:lnTo>
                      <a:pt x="40" y="170"/>
                    </a:lnTo>
                    <a:lnTo>
                      <a:pt x="33" y="158"/>
                    </a:lnTo>
                    <a:lnTo>
                      <a:pt x="29" y="142"/>
                    </a:lnTo>
                    <a:lnTo>
                      <a:pt x="30" y="128"/>
                    </a:lnTo>
                    <a:lnTo>
                      <a:pt x="35" y="114"/>
                    </a:lnTo>
                    <a:lnTo>
                      <a:pt x="39" y="105"/>
                    </a:lnTo>
                    <a:lnTo>
                      <a:pt x="39" y="92"/>
                    </a:lnTo>
                    <a:lnTo>
                      <a:pt x="36" y="84"/>
                    </a:lnTo>
                    <a:lnTo>
                      <a:pt x="28" y="74"/>
                    </a:lnTo>
                    <a:lnTo>
                      <a:pt x="18" y="66"/>
                    </a:lnTo>
                    <a:lnTo>
                      <a:pt x="9" y="58"/>
                    </a:lnTo>
                    <a:lnTo>
                      <a:pt x="3" y="49"/>
                    </a:lnTo>
                    <a:lnTo>
                      <a:pt x="0" y="36"/>
                    </a:lnTo>
                    <a:lnTo>
                      <a:pt x="0" y="25"/>
                    </a:lnTo>
                    <a:lnTo>
                      <a:pt x="3" y="17"/>
                    </a:lnTo>
                    <a:lnTo>
                      <a:pt x="8" y="12"/>
                    </a:lnTo>
                    <a:lnTo>
                      <a:pt x="11" y="9"/>
                    </a:lnTo>
                    <a:close/>
                  </a:path>
                </a:pathLst>
              </a:custGeom>
              <a:solidFill>
                <a:srgbClr val="000000"/>
              </a:solidFill>
              <a:ln w="9525">
                <a:noFill/>
                <a:round/>
                <a:headEnd/>
                <a:tailEnd/>
              </a:ln>
            </p:spPr>
            <p:txBody>
              <a:bodyPr/>
              <a:lstStyle/>
              <a:p>
                <a:endParaRPr lang="fr-FR">
                  <a:latin typeface="Calibri" pitchFamily="34" charset="0"/>
                </a:endParaRPr>
              </a:p>
            </p:txBody>
          </p:sp>
          <p:sp>
            <p:nvSpPr>
              <p:cNvPr id="18503" name="Freeform 21"/>
              <p:cNvSpPr>
                <a:spLocks/>
              </p:cNvSpPr>
              <p:nvPr/>
            </p:nvSpPr>
            <p:spPr bwMode="auto">
              <a:xfrm rot="1260352" flipH="1" flipV="1">
                <a:off x="8040021" y="3901218"/>
                <a:ext cx="523539" cy="366235"/>
              </a:xfrm>
              <a:custGeom>
                <a:avLst/>
                <a:gdLst>
                  <a:gd name="T0" fmla="*/ 56314007 w 156"/>
                  <a:gd name="T1" fmla="*/ 899805695 h 119"/>
                  <a:gd name="T2" fmla="*/ 281570008 w 156"/>
                  <a:gd name="T3" fmla="*/ 691430152 h 119"/>
                  <a:gd name="T4" fmla="*/ 563143372 w 156"/>
                  <a:gd name="T5" fmla="*/ 464112146 h 119"/>
                  <a:gd name="T6" fmla="*/ 788399295 w 156"/>
                  <a:gd name="T7" fmla="*/ 397808144 h 119"/>
                  <a:gd name="T8" fmla="*/ 1081235560 w 156"/>
                  <a:gd name="T9" fmla="*/ 407281106 h 119"/>
                  <a:gd name="T10" fmla="*/ 1182600725 w 156"/>
                  <a:gd name="T11" fmla="*/ 407281106 h 119"/>
                  <a:gd name="T12" fmla="*/ 1205126318 w 156"/>
                  <a:gd name="T13" fmla="*/ 369395702 h 119"/>
                  <a:gd name="T14" fmla="*/ 1205126318 w 156"/>
                  <a:gd name="T15" fmla="*/ 331507316 h 119"/>
                  <a:gd name="T16" fmla="*/ 1182600725 w 156"/>
                  <a:gd name="T17" fmla="*/ 293622008 h 119"/>
                  <a:gd name="T18" fmla="*/ 1160075133 w 156"/>
                  <a:gd name="T19" fmla="*/ 255733622 h 119"/>
                  <a:gd name="T20" fmla="*/ 1137549541 w 156"/>
                  <a:gd name="T21" fmla="*/ 217848313 h 119"/>
                  <a:gd name="T22" fmla="*/ 1137549541 w 156"/>
                  <a:gd name="T23" fmla="*/ 179962957 h 119"/>
                  <a:gd name="T24" fmla="*/ 1126286745 w 156"/>
                  <a:gd name="T25" fmla="*/ 142074571 h 119"/>
                  <a:gd name="T26" fmla="*/ 1115023949 w 156"/>
                  <a:gd name="T27" fmla="*/ 104189262 h 119"/>
                  <a:gd name="T28" fmla="*/ 1115023949 w 156"/>
                  <a:gd name="T29" fmla="*/ 56831064 h 119"/>
                  <a:gd name="T30" fmla="*/ 1137549541 w 156"/>
                  <a:gd name="T31" fmla="*/ 18942660 h 119"/>
                  <a:gd name="T32" fmla="*/ 1182600725 w 156"/>
                  <a:gd name="T33" fmla="*/ 0 h 119"/>
                  <a:gd name="T34" fmla="*/ 1250177502 w 156"/>
                  <a:gd name="T35" fmla="*/ 0 h 119"/>
                  <a:gd name="T36" fmla="*/ 1295228687 w 156"/>
                  <a:gd name="T37" fmla="*/ 18942660 h 119"/>
                  <a:gd name="T38" fmla="*/ 1317754279 w 156"/>
                  <a:gd name="T39" fmla="*/ 56831064 h 119"/>
                  <a:gd name="T40" fmla="*/ 1317754279 w 156"/>
                  <a:gd name="T41" fmla="*/ 104189262 h 119"/>
                  <a:gd name="T42" fmla="*/ 1317754279 w 156"/>
                  <a:gd name="T43" fmla="*/ 142074571 h 119"/>
                  <a:gd name="T44" fmla="*/ 1317754279 w 156"/>
                  <a:gd name="T45" fmla="*/ 179962957 h 119"/>
                  <a:gd name="T46" fmla="*/ 1329017075 w 156"/>
                  <a:gd name="T47" fmla="*/ 217848313 h 119"/>
                  <a:gd name="T48" fmla="*/ 1351542667 w 156"/>
                  <a:gd name="T49" fmla="*/ 255733622 h 119"/>
                  <a:gd name="T50" fmla="*/ 1396593852 w 156"/>
                  <a:gd name="T51" fmla="*/ 274679353 h 119"/>
                  <a:gd name="T52" fmla="*/ 1441645036 w 156"/>
                  <a:gd name="T53" fmla="*/ 293622008 h 119"/>
                  <a:gd name="T54" fmla="*/ 1486699577 w 156"/>
                  <a:gd name="T55" fmla="*/ 274679353 h 119"/>
                  <a:gd name="T56" fmla="*/ 1531750761 w 156"/>
                  <a:gd name="T57" fmla="*/ 246263833 h 119"/>
                  <a:gd name="T58" fmla="*/ 1588064742 w 156"/>
                  <a:gd name="T59" fmla="*/ 246263833 h 119"/>
                  <a:gd name="T60" fmla="*/ 1633115927 w 156"/>
                  <a:gd name="T61" fmla="*/ 265206487 h 119"/>
                  <a:gd name="T62" fmla="*/ 1678167111 w 156"/>
                  <a:gd name="T63" fmla="*/ 274679353 h 119"/>
                  <a:gd name="T64" fmla="*/ 1723218296 w 156"/>
                  <a:gd name="T65" fmla="*/ 312564662 h 119"/>
                  <a:gd name="T66" fmla="*/ 1757006684 w 156"/>
                  <a:gd name="T67" fmla="*/ 350449970 h 119"/>
                  <a:gd name="T68" fmla="*/ 1757006684 w 156"/>
                  <a:gd name="T69" fmla="*/ 388338356 h 119"/>
                  <a:gd name="T70" fmla="*/ 1711955500 w 156"/>
                  <a:gd name="T71" fmla="*/ 407281106 h 119"/>
                  <a:gd name="T72" fmla="*/ 1666904315 w 156"/>
                  <a:gd name="T73" fmla="*/ 426223761 h 119"/>
                  <a:gd name="T74" fmla="*/ 1621853131 w 156"/>
                  <a:gd name="T75" fmla="*/ 435696626 h 119"/>
                  <a:gd name="T76" fmla="*/ 1565539150 w 156"/>
                  <a:gd name="T77" fmla="*/ 454639281 h 119"/>
                  <a:gd name="T78" fmla="*/ 1520487965 w 156"/>
                  <a:gd name="T79" fmla="*/ 454639281 h 119"/>
                  <a:gd name="T80" fmla="*/ 1464173985 w 156"/>
                  <a:gd name="T81" fmla="*/ 454639281 h 119"/>
                  <a:gd name="T82" fmla="*/ 1419119444 w 156"/>
                  <a:gd name="T83" fmla="*/ 473581935 h 119"/>
                  <a:gd name="T84" fmla="*/ 1441645036 w 156"/>
                  <a:gd name="T85" fmla="*/ 511470321 h 119"/>
                  <a:gd name="T86" fmla="*/ 1486699577 w 156"/>
                  <a:gd name="T87" fmla="*/ 520940109 h 119"/>
                  <a:gd name="T88" fmla="*/ 1520487965 w 156"/>
                  <a:gd name="T89" fmla="*/ 558828495 h 119"/>
                  <a:gd name="T90" fmla="*/ 1554276354 w 156"/>
                  <a:gd name="T91" fmla="*/ 596713803 h 119"/>
                  <a:gd name="T92" fmla="*/ 1543013558 w 156"/>
                  <a:gd name="T93" fmla="*/ 644071978 h 119"/>
                  <a:gd name="T94" fmla="*/ 1520487965 w 156"/>
                  <a:gd name="T95" fmla="*/ 691430152 h 119"/>
                  <a:gd name="T96" fmla="*/ 1475436781 w 156"/>
                  <a:gd name="T97" fmla="*/ 710372806 h 119"/>
                  <a:gd name="T98" fmla="*/ 1430382240 w 156"/>
                  <a:gd name="T99" fmla="*/ 719845672 h 119"/>
                  <a:gd name="T100" fmla="*/ 1362805463 w 156"/>
                  <a:gd name="T101" fmla="*/ 710372806 h 119"/>
                  <a:gd name="T102" fmla="*/ 1329017075 w 156"/>
                  <a:gd name="T103" fmla="*/ 672487498 h 119"/>
                  <a:gd name="T104" fmla="*/ 1317754279 w 156"/>
                  <a:gd name="T105" fmla="*/ 634602189 h 119"/>
                  <a:gd name="T106" fmla="*/ 1306491483 w 156"/>
                  <a:gd name="T107" fmla="*/ 596713803 h 119"/>
                  <a:gd name="T108" fmla="*/ 1295228687 w 156"/>
                  <a:gd name="T109" fmla="*/ 558828495 h 119"/>
                  <a:gd name="T110" fmla="*/ 1171337929 w 156"/>
                  <a:gd name="T111" fmla="*/ 539882763 h 119"/>
                  <a:gd name="T112" fmla="*/ 788399295 w 156"/>
                  <a:gd name="T113" fmla="*/ 596713803 h 119"/>
                  <a:gd name="T114" fmla="*/ 585668965 w 156"/>
                  <a:gd name="T115" fmla="*/ 805089154 h 119"/>
                  <a:gd name="T116" fmla="*/ 439252510 w 156"/>
                  <a:gd name="T117" fmla="*/ 1051353084 h 119"/>
                  <a:gd name="T118" fmla="*/ 180204791 w 156"/>
                  <a:gd name="T119" fmla="*/ 1127126778 h 119"/>
                  <a:gd name="T120" fmla="*/ 0 w 156"/>
                  <a:gd name="T121" fmla="*/ 1003994910 h 11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6"/>
                  <a:gd name="T184" fmla="*/ 0 h 119"/>
                  <a:gd name="T185" fmla="*/ 156 w 156"/>
                  <a:gd name="T186" fmla="*/ 119 h 11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6" h="119">
                    <a:moveTo>
                      <a:pt x="0" y="106"/>
                    </a:moveTo>
                    <a:lnTo>
                      <a:pt x="5" y="95"/>
                    </a:lnTo>
                    <a:lnTo>
                      <a:pt x="13" y="85"/>
                    </a:lnTo>
                    <a:lnTo>
                      <a:pt x="25" y="73"/>
                    </a:lnTo>
                    <a:lnTo>
                      <a:pt x="35" y="63"/>
                    </a:lnTo>
                    <a:lnTo>
                      <a:pt x="50" y="49"/>
                    </a:lnTo>
                    <a:lnTo>
                      <a:pt x="58" y="44"/>
                    </a:lnTo>
                    <a:lnTo>
                      <a:pt x="70" y="42"/>
                    </a:lnTo>
                    <a:lnTo>
                      <a:pt x="83" y="43"/>
                    </a:lnTo>
                    <a:lnTo>
                      <a:pt x="96" y="43"/>
                    </a:lnTo>
                    <a:lnTo>
                      <a:pt x="103" y="43"/>
                    </a:lnTo>
                    <a:lnTo>
                      <a:pt x="105" y="43"/>
                    </a:lnTo>
                    <a:lnTo>
                      <a:pt x="106" y="41"/>
                    </a:lnTo>
                    <a:lnTo>
                      <a:pt x="107" y="39"/>
                    </a:lnTo>
                    <a:lnTo>
                      <a:pt x="107" y="37"/>
                    </a:lnTo>
                    <a:lnTo>
                      <a:pt x="107" y="35"/>
                    </a:lnTo>
                    <a:lnTo>
                      <a:pt x="106" y="33"/>
                    </a:lnTo>
                    <a:lnTo>
                      <a:pt x="105" y="31"/>
                    </a:lnTo>
                    <a:lnTo>
                      <a:pt x="104" y="29"/>
                    </a:lnTo>
                    <a:lnTo>
                      <a:pt x="103" y="27"/>
                    </a:lnTo>
                    <a:lnTo>
                      <a:pt x="103" y="25"/>
                    </a:lnTo>
                    <a:lnTo>
                      <a:pt x="101" y="23"/>
                    </a:lnTo>
                    <a:lnTo>
                      <a:pt x="101" y="21"/>
                    </a:lnTo>
                    <a:lnTo>
                      <a:pt x="101" y="19"/>
                    </a:lnTo>
                    <a:lnTo>
                      <a:pt x="100" y="17"/>
                    </a:lnTo>
                    <a:lnTo>
                      <a:pt x="100" y="15"/>
                    </a:lnTo>
                    <a:lnTo>
                      <a:pt x="99" y="13"/>
                    </a:lnTo>
                    <a:lnTo>
                      <a:pt x="99" y="11"/>
                    </a:lnTo>
                    <a:lnTo>
                      <a:pt x="99" y="8"/>
                    </a:lnTo>
                    <a:lnTo>
                      <a:pt x="99" y="6"/>
                    </a:lnTo>
                    <a:lnTo>
                      <a:pt x="100" y="4"/>
                    </a:lnTo>
                    <a:lnTo>
                      <a:pt x="101" y="2"/>
                    </a:lnTo>
                    <a:lnTo>
                      <a:pt x="103" y="1"/>
                    </a:lnTo>
                    <a:lnTo>
                      <a:pt x="105" y="0"/>
                    </a:lnTo>
                    <a:lnTo>
                      <a:pt x="107" y="0"/>
                    </a:lnTo>
                    <a:lnTo>
                      <a:pt x="111" y="0"/>
                    </a:lnTo>
                    <a:lnTo>
                      <a:pt x="113" y="1"/>
                    </a:lnTo>
                    <a:lnTo>
                      <a:pt x="115" y="2"/>
                    </a:lnTo>
                    <a:lnTo>
                      <a:pt x="115" y="4"/>
                    </a:lnTo>
                    <a:lnTo>
                      <a:pt x="117" y="6"/>
                    </a:lnTo>
                    <a:lnTo>
                      <a:pt x="117" y="8"/>
                    </a:lnTo>
                    <a:lnTo>
                      <a:pt x="117" y="11"/>
                    </a:lnTo>
                    <a:lnTo>
                      <a:pt x="117" y="13"/>
                    </a:lnTo>
                    <a:lnTo>
                      <a:pt x="117" y="15"/>
                    </a:lnTo>
                    <a:lnTo>
                      <a:pt x="117" y="17"/>
                    </a:lnTo>
                    <a:lnTo>
                      <a:pt x="117" y="19"/>
                    </a:lnTo>
                    <a:lnTo>
                      <a:pt x="118" y="21"/>
                    </a:lnTo>
                    <a:lnTo>
                      <a:pt x="118" y="23"/>
                    </a:lnTo>
                    <a:lnTo>
                      <a:pt x="119" y="25"/>
                    </a:lnTo>
                    <a:lnTo>
                      <a:pt x="120" y="27"/>
                    </a:lnTo>
                    <a:lnTo>
                      <a:pt x="122" y="29"/>
                    </a:lnTo>
                    <a:lnTo>
                      <a:pt x="124" y="29"/>
                    </a:lnTo>
                    <a:lnTo>
                      <a:pt x="126" y="30"/>
                    </a:lnTo>
                    <a:lnTo>
                      <a:pt x="128" y="31"/>
                    </a:lnTo>
                    <a:lnTo>
                      <a:pt x="130" y="31"/>
                    </a:lnTo>
                    <a:lnTo>
                      <a:pt x="132" y="29"/>
                    </a:lnTo>
                    <a:lnTo>
                      <a:pt x="134" y="27"/>
                    </a:lnTo>
                    <a:lnTo>
                      <a:pt x="136" y="26"/>
                    </a:lnTo>
                    <a:lnTo>
                      <a:pt x="139" y="26"/>
                    </a:lnTo>
                    <a:lnTo>
                      <a:pt x="141" y="26"/>
                    </a:lnTo>
                    <a:lnTo>
                      <a:pt x="143" y="27"/>
                    </a:lnTo>
                    <a:lnTo>
                      <a:pt x="145" y="28"/>
                    </a:lnTo>
                    <a:lnTo>
                      <a:pt x="147" y="29"/>
                    </a:lnTo>
                    <a:lnTo>
                      <a:pt x="149" y="29"/>
                    </a:lnTo>
                    <a:lnTo>
                      <a:pt x="151" y="31"/>
                    </a:lnTo>
                    <a:lnTo>
                      <a:pt x="153" y="33"/>
                    </a:lnTo>
                    <a:lnTo>
                      <a:pt x="155" y="35"/>
                    </a:lnTo>
                    <a:lnTo>
                      <a:pt x="156" y="37"/>
                    </a:lnTo>
                    <a:lnTo>
                      <a:pt x="156" y="39"/>
                    </a:lnTo>
                    <a:lnTo>
                      <a:pt x="156" y="41"/>
                    </a:lnTo>
                    <a:lnTo>
                      <a:pt x="154" y="43"/>
                    </a:lnTo>
                    <a:lnTo>
                      <a:pt x="152" y="43"/>
                    </a:lnTo>
                    <a:lnTo>
                      <a:pt x="150" y="44"/>
                    </a:lnTo>
                    <a:lnTo>
                      <a:pt x="148" y="45"/>
                    </a:lnTo>
                    <a:lnTo>
                      <a:pt x="146" y="46"/>
                    </a:lnTo>
                    <a:lnTo>
                      <a:pt x="144" y="46"/>
                    </a:lnTo>
                    <a:lnTo>
                      <a:pt x="141" y="47"/>
                    </a:lnTo>
                    <a:lnTo>
                      <a:pt x="139" y="48"/>
                    </a:lnTo>
                    <a:lnTo>
                      <a:pt x="137" y="48"/>
                    </a:lnTo>
                    <a:lnTo>
                      <a:pt x="135" y="48"/>
                    </a:lnTo>
                    <a:lnTo>
                      <a:pt x="132" y="48"/>
                    </a:lnTo>
                    <a:lnTo>
                      <a:pt x="130" y="48"/>
                    </a:lnTo>
                    <a:lnTo>
                      <a:pt x="128" y="49"/>
                    </a:lnTo>
                    <a:lnTo>
                      <a:pt x="126" y="50"/>
                    </a:lnTo>
                    <a:lnTo>
                      <a:pt x="126" y="52"/>
                    </a:lnTo>
                    <a:lnTo>
                      <a:pt x="128" y="54"/>
                    </a:lnTo>
                    <a:lnTo>
                      <a:pt x="130" y="55"/>
                    </a:lnTo>
                    <a:lnTo>
                      <a:pt x="132" y="55"/>
                    </a:lnTo>
                    <a:lnTo>
                      <a:pt x="134" y="57"/>
                    </a:lnTo>
                    <a:lnTo>
                      <a:pt x="135" y="59"/>
                    </a:lnTo>
                    <a:lnTo>
                      <a:pt x="136" y="61"/>
                    </a:lnTo>
                    <a:lnTo>
                      <a:pt x="138" y="63"/>
                    </a:lnTo>
                    <a:lnTo>
                      <a:pt x="138" y="66"/>
                    </a:lnTo>
                    <a:lnTo>
                      <a:pt x="137" y="68"/>
                    </a:lnTo>
                    <a:lnTo>
                      <a:pt x="136" y="70"/>
                    </a:lnTo>
                    <a:lnTo>
                      <a:pt x="135" y="73"/>
                    </a:lnTo>
                    <a:lnTo>
                      <a:pt x="133" y="74"/>
                    </a:lnTo>
                    <a:lnTo>
                      <a:pt x="131" y="75"/>
                    </a:lnTo>
                    <a:lnTo>
                      <a:pt x="129" y="76"/>
                    </a:lnTo>
                    <a:lnTo>
                      <a:pt x="127" y="76"/>
                    </a:lnTo>
                    <a:lnTo>
                      <a:pt x="124" y="76"/>
                    </a:lnTo>
                    <a:lnTo>
                      <a:pt x="121" y="75"/>
                    </a:lnTo>
                    <a:lnTo>
                      <a:pt x="119" y="73"/>
                    </a:lnTo>
                    <a:lnTo>
                      <a:pt x="118" y="71"/>
                    </a:lnTo>
                    <a:lnTo>
                      <a:pt x="117" y="69"/>
                    </a:lnTo>
                    <a:lnTo>
                      <a:pt x="117" y="67"/>
                    </a:lnTo>
                    <a:lnTo>
                      <a:pt x="117" y="65"/>
                    </a:lnTo>
                    <a:lnTo>
                      <a:pt x="116" y="63"/>
                    </a:lnTo>
                    <a:lnTo>
                      <a:pt x="116" y="61"/>
                    </a:lnTo>
                    <a:lnTo>
                      <a:pt x="115" y="59"/>
                    </a:lnTo>
                    <a:lnTo>
                      <a:pt x="113" y="57"/>
                    </a:lnTo>
                    <a:lnTo>
                      <a:pt x="104" y="57"/>
                    </a:lnTo>
                    <a:lnTo>
                      <a:pt x="86" y="57"/>
                    </a:lnTo>
                    <a:lnTo>
                      <a:pt x="70" y="63"/>
                    </a:lnTo>
                    <a:lnTo>
                      <a:pt x="61" y="71"/>
                    </a:lnTo>
                    <a:lnTo>
                      <a:pt x="52" y="85"/>
                    </a:lnTo>
                    <a:lnTo>
                      <a:pt x="44" y="98"/>
                    </a:lnTo>
                    <a:lnTo>
                      <a:pt x="39" y="111"/>
                    </a:lnTo>
                    <a:lnTo>
                      <a:pt x="28" y="118"/>
                    </a:lnTo>
                    <a:lnTo>
                      <a:pt x="16" y="119"/>
                    </a:lnTo>
                    <a:lnTo>
                      <a:pt x="4" y="115"/>
                    </a:lnTo>
                    <a:lnTo>
                      <a:pt x="0" y="106"/>
                    </a:lnTo>
                    <a:close/>
                  </a:path>
                </a:pathLst>
              </a:custGeom>
              <a:solidFill>
                <a:srgbClr val="000000"/>
              </a:solidFill>
              <a:ln w="9525">
                <a:noFill/>
                <a:round/>
                <a:headEnd/>
                <a:tailEnd/>
              </a:ln>
            </p:spPr>
            <p:txBody>
              <a:bodyPr/>
              <a:lstStyle/>
              <a:p>
                <a:endParaRPr lang="fr-FR">
                  <a:latin typeface="Calibri" pitchFamily="34" charset="0"/>
                </a:endParaRPr>
              </a:p>
            </p:txBody>
          </p:sp>
          <p:sp>
            <p:nvSpPr>
              <p:cNvPr id="18504" name="Freeform 22"/>
              <p:cNvSpPr>
                <a:spLocks/>
              </p:cNvSpPr>
              <p:nvPr/>
            </p:nvSpPr>
            <p:spPr bwMode="auto">
              <a:xfrm flipH="1">
                <a:off x="8046411" y="4307251"/>
                <a:ext cx="423147" cy="558539"/>
              </a:xfrm>
              <a:custGeom>
                <a:avLst/>
                <a:gdLst>
                  <a:gd name="T0" fmla="*/ 166430918 w 164"/>
                  <a:gd name="T1" fmla="*/ 6625251 h 217"/>
                  <a:gd name="T2" fmla="*/ 359491786 w 164"/>
                  <a:gd name="T3" fmla="*/ 119249370 h 217"/>
                  <a:gd name="T4" fmla="*/ 492635972 w 164"/>
                  <a:gd name="T5" fmla="*/ 225250817 h 217"/>
                  <a:gd name="T6" fmla="*/ 599152869 w 164"/>
                  <a:gd name="T7" fmla="*/ 357750725 h 217"/>
                  <a:gd name="T8" fmla="*/ 659066849 w 164"/>
                  <a:gd name="T9" fmla="*/ 496875801 h 217"/>
                  <a:gd name="T10" fmla="*/ 665723672 w 164"/>
                  <a:gd name="T11" fmla="*/ 602877207 h 217"/>
                  <a:gd name="T12" fmla="*/ 645753205 w 164"/>
                  <a:gd name="T13" fmla="*/ 715504023 h 217"/>
                  <a:gd name="T14" fmla="*/ 585836644 w 164"/>
                  <a:gd name="T15" fmla="*/ 841378602 h 217"/>
                  <a:gd name="T16" fmla="*/ 505952197 w 164"/>
                  <a:gd name="T17" fmla="*/ 1013629922 h 217"/>
                  <a:gd name="T18" fmla="*/ 452692458 w 164"/>
                  <a:gd name="T19" fmla="*/ 1159380247 h 217"/>
                  <a:gd name="T20" fmla="*/ 446035636 w 164"/>
                  <a:gd name="T21" fmla="*/ 1232255409 h 217"/>
                  <a:gd name="T22" fmla="*/ 472665505 w 164"/>
                  <a:gd name="T23" fmla="*/ 1291880074 h 217"/>
                  <a:gd name="T24" fmla="*/ 532579486 w 164"/>
                  <a:gd name="T25" fmla="*/ 1278629577 h 217"/>
                  <a:gd name="T26" fmla="*/ 659066849 w 164"/>
                  <a:gd name="T27" fmla="*/ 1238880658 h 217"/>
                  <a:gd name="T28" fmla="*/ 825497888 w 164"/>
                  <a:gd name="T29" fmla="*/ 1192503917 h 217"/>
                  <a:gd name="T30" fmla="*/ 965301477 w 164"/>
                  <a:gd name="T31" fmla="*/ 1199129165 h 217"/>
                  <a:gd name="T32" fmla="*/ 998588168 w 164"/>
                  <a:gd name="T33" fmla="*/ 1219004912 h 217"/>
                  <a:gd name="T34" fmla="*/ 1071818374 w 164"/>
                  <a:gd name="T35" fmla="*/ 1305130572 h 217"/>
                  <a:gd name="T36" fmla="*/ 1091788841 w 164"/>
                  <a:gd name="T37" fmla="*/ 1371380807 h 217"/>
                  <a:gd name="T38" fmla="*/ 1025215458 w 164"/>
                  <a:gd name="T39" fmla="*/ 1404504477 h 217"/>
                  <a:gd name="T40" fmla="*/ 865441402 w 164"/>
                  <a:gd name="T41" fmla="*/ 1371380807 h 217"/>
                  <a:gd name="T42" fmla="*/ 852127758 w 164"/>
                  <a:gd name="T43" fmla="*/ 1378006056 h 217"/>
                  <a:gd name="T44" fmla="*/ 665723672 w 164"/>
                  <a:gd name="T45" fmla="*/ 1397881802 h 217"/>
                  <a:gd name="T46" fmla="*/ 519265841 w 164"/>
                  <a:gd name="T47" fmla="*/ 1424380223 h 217"/>
                  <a:gd name="T48" fmla="*/ 399435300 w 164"/>
                  <a:gd name="T49" fmla="*/ 1437630721 h 217"/>
                  <a:gd name="T50" fmla="*/ 346178141 w 164"/>
                  <a:gd name="T51" fmla="*/ 1397881802 h 217"/>
                  <a:gd name="T52" fmla="*/ 332861836 w 164"/>
                  <a:gd name="T53" fmla="*/ 1331628993 h 217"/>
                  <a:gd name="T54" fmla="*/ 326205014 w 164"/>
                  <a:gd name="T55" fmla="*/ 1219004912 h 217"/>
                  <a:gd name="T56" fmla="*/ 346178141 w 164"/>
                  <a:gd name="T57" fmla="*/ 1079879835 h 217"/>
                  <a:gd name="T58" fmla="*/ 386121655 w 164"/>
                  <a:gd name="T59" fmla="*/ 914253764 h 217"/>
                  <a:gd name="T60" fmla="*/ 446035636 w 164"/>
                  <a:gd name="T61" fmla="*/ 768503439 h 217"/>
                  <a:gd name="T62" fmla="*/ 499292794 w 164"/>
                  <a:gd name="T63" fmla="*/ 642628700 h 217"/>
                  <a:gd name="T64" fmla="*/ 492635972 w 164"/>
                  <a:gd name="T65" fmla="*/ 576376212 h 217"/>
                  <a:gd name="T66" fmla="*/ 459349280 w 164"/>
                  <a:gd name="T67" fmla="*/ 477002628 h 217"/>
                  <a:gd name="T68" fmla="*/ 346178141 w 164"/>
                  <a:gd name="T69" fmla="*/ 371001222 h 217"/>
                  <a:gd name="T70" fmla="*/ 199717650 w 164"/>
                  <a:gd name="T71" fmla="*/ 311376477 h 217"/>
                  <a:gd name="T72" fmla="*/ 79887048 w 164"/>
                  <a:gd name="T73" fmla="*/ 258377060 h 217"/>
                  <a:gd name="T74" fmla="*/ 73230226 w 164"/>
                  <a:gd name="T75" fmla="*/ 258377060 h 217"/>
                  <a:gd name="T76" fmla="*/ 0 w 164"/>
                  <a:gd name="T77" fmla="*/ 185501898 h 217"/>
                  <a:gd name="T78" fmla="*/ 0 w 164"/>
                  <a:gd name="T79" fmla="*/ 92750949 h 217"/>
                  <a:gd name="T80" fmla="*/ 6656825 w 164"/>
                  <a:gd name="T81" fmla="*/ 86125700 h 217"/>
                  <a:gd name="T82" fmla="*/ 79887048 w 164"/>
                  <a:gd name="T83" fmla="*/ 19875751 h 217"/>
                  <a:gd name="T84" fmla="*/ 133144226 w 164"/>
                  <a:gd name="T85" fmla="*/ 0 h 217"/>
                  <a:gd name="T86" fmla="*/ 193060828 w 164"/>
                  <a:gd name="T87" fmla="*/ 6625251 h 217"/>
                  <a:gd name="T88" fmla="*/ 166430918 w 164"/>
                  <a:gd name="T89" fmla="*/ 6625251 h 2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64"/>
                  <a:gd name="T136" fmla="*/ 0 h 217"/>
                  <a:gd name="T137" fmla="*/ 164 w 164"/>
                  <a:gd name="T138" fmla="*/ 217 h 2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64" h="217">
                    <a:moveTo>
                      <a:pt x="25" y="1"/>
                    </a:moveTo>
                    <a:lnTo>
                      <a:pt x="54" y="18"/>
                    </a:lnTo>
                    <a:lnTo>
                      <a:pt x="74" y="34"/>
                    </a:lnTo>
                    <a:lnTo>
                      <a:pt x="90" y="54"/>
                    </a:lnTo>
                    <a:lnTo>
                      <a:pt x="99" y="75"/>
                    </a:lnTo>
                    <a:lnTo>
                      <a:pt x="100" y="91"/>
                    </a:lnTo>
                    <a:lnTo>
                      <a:pt x="97" y="108"/>
                    </a:lnTo>
                    <a:lnTo>
                      <a:pt x="88" y="127"/>
                    </a:lnTo>
                    <a:lnTo>
                      <a:pt x="76" y="153"/>
                    </a:lnTo>
                    <a:lnTo>
                      <a:pt x="68" y="175"/>
                    </a:lnTo>
                    <a:lnTo>
                      <a:pt x="67" y="186"/>
                    </a:lnTo>
                    <a:lnTo>
                      <a:pt x="71" y="195"/>
                    </a:lnTo>
                    <a:lnTo>
                      <a:pt x="80" y="193"/>
                    </a:lnTo>
                    <a:lnTo>
                      <a:pt x="99" y="187"/>
                    </a:lnTo>
                    <a:lnTo>
                      <a:pt x="124" y="180"/>
                    </a:lnTo>
                    <a:lnTo>
                      <a:pt x="145" y="181"/>
                    </a:lnTo>
                    <a:lnTo>
                      <a:pt x="150" y="184"/>
                    </a:lnTo>
                    <a:lnTo>
                      <a:pt x="161" y="197"/>
                    </a:lnTo>
                    <a:lnTo>
                      <a:pt x="164" y="207"/>
                    </a:lnTo>
                    <a:lnTo>
                      <a:pt x="154" y="212"/>
                    </a:lnTo>
                    <a:lnTo>
                      <a:pt x="130" y="207"/>
                    </a:lnTo>
                    <a:lnTo>
                      <a:pt x="128" y="208"/>
                    </a:lnTo>
                    <a:lnTo>
                      <a:pt x="100" y="211"/>
                    </a:lnTo>
                    <a:lnTo>
                      <a:pt x="78" y="215"/>
                    </a:lnTo>
                    <a:lnTo>
                      <a:pt x="60" y="217"/>
                    </a:lnTo>
                    <a:lnTo>
                      <a:pt x="52" y="211"/>
                    </a:lnTo>
                    <a:lnTo>
                      <a:pt x="50" y="201"/>
                    </a:lnTo>
                    <a:lnTo>
                      <a:pt x="49" y="184"/>
                    </a:lnTo>
                    <a:lnTo>
                      <a:pt x="52" y="163"/>
                    </a:lnTo>
                    <a:lnTo>
                      <a:pt x="58" y="138"/>
                    </a:lnTo>
                    <a:lnTo>
                      <a:pt x="67" y="116"/>
                    </a:lnTo>
                    <a:lnTo>
                      <a:pt x="75" y="97"/>
                    </a:lnTo>
                    <a:lnTo>
                      <a:pt x="74" y="87"/>
                    </a:lnTo>
                    <a:lnTo>
                      <a:pt x="69" y="72"/>
                    </a:lnTo>
                    <a:lnTo>
                      <a:pt x="52" y="56"/>
                    </a:lnTo>
                    <a:lnTo>
                      <a:pt x="30" y="47"/>
                    </a:lnTo>
                    <a:lnTo>
                      <a:pt x="12" y="39"/>
                    </a:lnTo>
                    <a:lnTo>
                      <a:pt x="11" y="39"/>
                    </a:lnTo>
                    <a:lnTo>
                      <a:pt x="0" y="28"/>
                    </a:lnTo>
                    <a:lnTo>
                      <a:pt x="0" y="14"/>
                    </a:lnTo>
                    <a:lnTo>
                      <a:pt x="1" y="13"/>
                    </a:lnTo>
                    <a:lnTo>
                      <a:pt x="12" y="3"/>
                    </a:lnTo>
                    <a:lnTo>
                      <a:pt x="20" y="0"/>
                    </a:lnTo>
                    <a:lnTo>
                      <a:pt x="29" y="1"/>
                    </a:lnTo>
                    <a:lnTo>
                      <a:pt x="25" y="1"/>
                    </a:lnTo>
                    <a:close/>
                  </a:path>
                </a:pathLst>
              </a:custGeom>
              <a:solidFill>
                <a:srgbClr val="000000"/>
              </a:solidFill>
              <a:ln w="9525">
                <a:noFill/>
                <a:round/>
                <a:headEnd/>
                <a:tailEnd/>
              </a:ln>
            </p:spPr>
            <p:txBody>
              <a:bodyPr/>
              <a:lstStyle/>
              <a:p>
                <a:endParaRPr lang="fr-FR">
                  <a:latin typeface="Calibri" pitchFamily="34" charset="0"/>
                </a:endParaRPr>
              </a:p>
            </p:txBody>
          </p:sp>
          <p:sp>
            <p:nvSpPr>
              <p:cNvPr id="18505" name="Freeform 20"/>
              <p:cNvSpPr>
                <a:spLocks/>
              </p:cNvSpPr>
              <p:nvPr/>
            </p:nvSpPr>
            <p:spPr bwMode="auto">
              <a:xfrm flipH="1">
                <a:off x="8020609" y="3797616"/>
                <a:ext cx="531514" cy="422122"/>
              </a:xfrm>
              <a:custGeom>
                <a:avLst/>
                <a:gdLst>
                  <a:gd name="T0" fmla="*/ 133144258 w 206"/>
                  <a:gd name="T1" fmla="*/ 523377194 h 164"/>
                  <a:gd name="T2" fmla="*/ 339518819 w 206"/>
                  <a:gd name="T3" fmla="*/ 722129821 h 164"/>
                  <a:gd name="T4" fmla="*/ 579179959 w 206"/>
                  <a:gd name="T5" fmla="*/ 914254460 h 164"/>
                  <a:gd name="T6" fmla="*/ 878757835 w 206"/>
                  <a:gd name="T7" fmla="*/ 934130221 h 164"/>
                  <a:gd name="T8" fmla="*/ 1071818627 w 206"/>
                  <a:gd name="T9" fmla="*/ 569753970 h 164"/>
                  <a:gd name="T10" fmla="*/ 1085132275 w 206"/>
                  <a:gd name="T11" fmla="*/ 424003535 h 164"/>
                  <a:gd name="T12" fmla="*/ 1065159223 w 206"/>
                  <a:gd name="T13" fmla="*/ 384252012 h 164"/>
                  <a:gd name="T14" fmla="*/ 1025215700 w 206"/>
                  <a:gd name="T15" fmla="*/ 371001504 h 164"/>
                  <a:gd name="T16" fmla="*/ 978615353 w 206"/>
                  <a:gd name="T17" fmla="*/ 357750997 h 164"/>
                  <a:gd name="T18" fmla="*/ 932015006 w 206"/>
                  <a:gd name="T19" fmla="*/ 344503063 h 164"/>
                  <a:gd name="T20" fmla="*/ 898728306 w 206"/>
                  <a:gd name="T21" fmla="*/ 298126206 h 164"/>
                  <a:gd name="T22" fmla="*/ 885414659 w 206"/>
                  <a:gd name="T23" fmla="*/ 245126749 h 164"/>
                  <a:gd name="T24" fmla="*/ 932015006 w 206"/>
                  <a:gd name="T25" fmla="*/ 212000480 h 164"/>
                  <a:gd name="T26" fmla="*/ 978615353 w 206"/>
                  <a:gd name="T27" fmla="*/ 205375227 h 164"/>
                  <a:gd name="T28" fmla="*/ 1025215700 w 206"/>
                  <a:gd name="T29" fmla="*/ 212000480 h 164"/>
                  <a:gd name="T30" fmla="*/ 1058502399 w 206"/>
                  <a:gd name="T31" fmla="*/ 245126749 h 164"/>
                  <a:gd name="T32" fmla="*/ 1098445923 w 206"/>
                  <a:gd name="T33" fmla="*/ 278250444 h 164"/>
                  <a:gd name="T34" fmla="*/ 1131732622 w 206"/>
                  <a:gd name="T35" fmla="*/ 278250444 h 164"/>
                  <a:gd name="T36" fmla="*/ 1151705674 w 206"/>
                  <a:gd name="T37" fmla="*/ 238501496 h 164"/>
                  <a:gd name="T38" fmla="*/ 1158362498 w 206"/>
                  <a:gd name="T39" fmla="*/ 198749973 h 164"/>
                  <a:gd name="T40" fmla="*/ 1158362498 w 206"/>
                  <a:gd name="T41" fmla="*/ 159000984 h 164"/>
                  <a:gd name="T42" fmla="*/ 1165019322 w 206"/>
                  <a:gd name="T43" fmla="*/ 112626781 h 164"/>
                  <a:gd name="T44" fmla="*/ 1171676145 w 206"/>
                  <a:gd name="T45" fmla="*/ 66249984 h 164"/>
                  <a:gd name="T46" fmla="*/ 1184989793 w 206"/>
                  <a:gd name="T47" fmla="*/ 19875766 h 164"/>
                  <a:gd name="T48" fmla="*/ 1231592720 w 206"/>
                  <a:gd name="T49" fmla="*/ 0 h 164"/>
                  <a:gd name="T50" fmla="*/ 1271536244 w 206"/>
                  <a:gd name="T51" fmla="*/ 13250513 h 164"/>
                  <a:gd name="T52" fmla="*/ 1304820363 w 206"/>
                  <a:gd name="T53" fmla="*/ 52999477 h 164"/>
                  <a:gd name="T54" fmla="*/ 1304820363 w 206"/>
                  <a:gd name="T55" fmla="*/ 99376273 h 164"/>
                  <a:gd name="T56" fmla="*/ 1291506715 w 206"/>
                  <a:gd name="T57" fmla="*/ 132499968 h 164"/>
                  <a:gd name="T58" fmla="*/ 1271536244 w 206"/>
                  <a:gd name="T59" fmla="*/ 185502039 h 164"/>
                  <a:gd name="T60" fmla="*/ 1271536244 w 206"/>
                  <a:gd name="T61" fmla="*/ 212000480 h 164"/>
                  <a:gd name="T62" fmla="*/ 1311479767 w 206"/>
                  <a:gd name="T63" fmla="*/ 212000480 h 164"/>
                  <a:gd name="T64" fmla="*/ 1364737260 w 206"/>
                  <a:gd name="T65" fmla="*/ 238501496 h 164"/>
                  <a:gd name="T66" fmla="*/ 1371394084 w 206"/>
                  <a:gd name="T67" fmla="*/ 271627765 h 164"/>
                  <a:gd name="T68" fmla="*/ 1358080437 w 206"/>
                  <a:gd name="T69" fmla="*/ 318001967 h 164"/>
                  <a:gd name="T70" fmla="*/ 1324793415 w 206"/>
                  <a:gd name="T71" fmla="*/ 357750997 h 164"/>
                  <a:gd name="T72" fmla="*/ 1284849891 w 206"/>
                  <a:gd name="T73" fmla="*/ 390877266 h 164"/>
                  <a:gd name="T74" fmla="*/ 1251563192 w 206"/>
                  <a:gd name="T75" fmla="*/ 430626215 h 164"/>
                  <a:gd name="T76" fmla="*/ 1184989793 w 206"/>
                  <a:gd name="T77" fmla="*/ 516751940 h 164"/>
                  <a:gd name="T78" fmla="*/ 991931581 w 206"/>
                  <a:gd name="T79" fmla="*/ 987129677 h 164"/>
                  <a:gd name="T80" fmla="*/ 778897736 w 206"/>
                  <a:gd name="T81" fmla="*/ 1086505911 h 164"/>
                  <a:gd name="T82" fmla="*/ 392778570 w 206"/>
                  <a:gd name="T83" fmla="*/ 960631236 h 164"/>
                  <a:gd name="T84" fmla="*/ 0 w 206"/>
                  <a:gd name="T85" fmla="*/ 669127630 h 16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6"/>
                  <a:gd name="T130" fmla="*/ 0 h 164"/>
                  <a:gd name="T131" fmla="*/ 206 w 206"/>
                  <a:gd name="T132" fmla="*/ 164 h 16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6" h="164">
                    <a:moveTo>
                      <a:pt x="0" y="85"/>
                    </a:moveTo>
                    <a:lnTo>
                      <a:pt x="8" y="79"/>
                    </a:lnTo>
                    <a:lnTo>
                      <a:pt x="20" y="79"/>
                    </a:lnTo>
                    <a:lnTo>
                      <a:pt x="31" y="85"/>
                    </a:lnTo>
                    <a:lnTo>
                      <a:pt x="41" y="96"/>
                    </a:lnTo>
                    <a:lnTo>
                      <a:pt x="51" y="109"/>
                    </a:lnTo>
                    <a:lnTo>
                      <a:pt x="63" y="121"/>
                    </a:lnTo>
                    <a:lnTo>
                      <a:pt x="75" y="131"/>
                    </a:lnTo>
                    <a:lnTo>
                      <a:pt x="87" y="138"/>
                    </a:lnTo>
                    <a:lnTo>
                      <a:pt x="102" y="142"/>
                    </a:lnTo>
                    <a:lnTo>
                      <a:pt x="119" y="143"/>
                    </a:lnTo>
                    <a:lnTo>
                      <a:pt x="132" y="141"/>
                    </a:lnTo>
                    <a:lnTo>
                      <a:pt x="145" y="127"/>
                    </a:lnTo>
                    <a:lnTo>
                      <a:pt x="153" y="109"/>
                    </a:lnTo>
                    <a:lnTo>
                      <a:pt x="161" y="86"/>
                    </a:lnTo>
                    <a:lnTo>
                      <a:pt x="165" y="68"/>
                    </a:lnTo>
                    <a:lnTo>
                      <a:pt x="164" y="66"/>
                    </a:lnTo>
                    <a:lnTo>
                      <a:pt x="163" y="64"/>
                    </a:lnTo>
                    <a:lnTo>
                      <a:pt x="163" y="62"/>
                    </a:lnTo>
                    <a:lnTo>
                      <a:pt x="162" y="60"/>
                    </a:lnTo>
                    <a:lnTo>
                      <a:pt x="160" y="58"/>
                    </a:lnTo>
                    <a:lnTo>
                      <a:pt x="158" y="57"/>
                    </a:lnTo>
                    <a:lnTo>
                      <a:pt x="156" y="56"/>
                    </a:lnTo>
                    <a:lnTo>
                      <a:pt x="154" y="56"/>
                    </a:lnTo>
                    <a:lnTo>
                      <a:pt x="151" y="56"/>
                    </a:lnTo>
                    <a:lnTo>
                      <a:pt x="149" y="56"/>
                    </a:lnTo>
                    <a:lnTo>
                      <a:pt x="147" y="54"/>
                    </a:lnTo>
                    <a:lnTo>
                      <a:pt x="145" y="54"/>
                    </a:lnTo>
                    <a:lnTo>
                      <a:pt x="142" y="53"/>
                    </a:lnTo>
                    <a:lnTo>
                      <a:pt x="140" y="52"/>
                    </a:lnTo>
                    <a:lnTo>
                      <a:pt x="138" y="49"/>
                    </a:lnTo>
                    <a:lnTo>
                      <a:pt x="136" y="47"/>
                    </a:lnTo>
                    <a:lnTo>
                      <a:pt x="135" y="45"/>
                    </a:lnTo>
                    <a:lnTo>
                      <a:pt x="133" y="41"/>
                    </a:lnTo>
                    <a:lnTo>
                      <a:pt x="133" y="40"/>
                    </a:lnTo>
                    <a:lnTo>
                      <a:pt x="133" y="37"/>
                    </a:lnTo>
                    <a:lnTo>
                      <a:pt x="135" y="34"/>
                    </a:lnTo>
                    <a:lnTo>
                      <a:pt x="138" y="32"/>
                    </a:lnTo>
                    <a:lnTo>
                      <a:pt x="140" y="32"/>
                    </a:lnTo>
                    <a:lnTo>
                      <a:pt x="142" y="31"/>
                    </a:lnTo>
                    <a:lnTo>
                      <a:pt x="145" y="31"/>
                    </a:lnTo>
                    <a:lnTo>
                      <a:pt x="147" y="31"/>
                    </a:lnTo>
                    <a:lnTo>
                      <a:pt x="150" y="31"/>
                    </a:lnTo>
                    <a:lnTo>
                      <a:pt x="152" y="31"/>
                    </a:lnTo>
                    <a:lnTo>
                      <a:pt x="154" y="32"/>
                    </a:lnTo>
                    <a:lnTo>
                      <a:pt x="156" y="34"/>
                    </a:lnTo>
                    <a:lnTo>
                      <a:pt x="158" y="36"/>
                    </a:lnTo>
                    <a:lnTo>
                      <a:pt x="159" y="37"/>
                    </a:lnTo>
                    <a:lnTo>
                      <a:pt x="161" y="40"/>
                    </a:lnTo>
                    <a:lnTo>
                      <a:pt x="162" y="41"/>
                    </a:lnTo>
                    <a:lnTo>
                      <a:pt x="165" y="42"/>
                    </a:lnTo>
                    <a:lnTo>
                      <a:pt x="166" y="44"/>
                    </a:lnTo>
                    <a:lnTo>
                      <a:pt x="169" y="44"/>
                    </a:lnTo>
                    <a:lnTo>
                      <a:pt x="170" y="42"/>
                    </a:lnTo>
                    <a:lnTo>
                      <a:pt x="173" y="41"/>
                    </a:lnTo>
                    <a:lnTo>
                      <a:pt x="173" y="38"/>
                    </a:lnTo>
                    <a:lnTo>
                      <a:pt x="173" y="36"/>
                    </a:lnTo>
                    <a:lnTo>
                      <a:pt x="173" y="34"/>
                    </a:lnTo>
                    <a:lnTo>
                      <a:pt x="174" y="32"/>
                    </a:lnTo>
                    <a:lnTo>
                      <a:pt x="174" y="30"/>
                    </a:lnTo>
                    <a:lnTo>
                      <a:pt x="174" y="28"/>
                    </a:lnTo>
                    <a:lnTo>
                      <a:pt x="174" y="26"/>
                    </a:lnTo>
                    <a:lnTo>
                      <a:pt x="174" y="24"/>
                    </a:lnTo>
                    <a:lnTo>
                      <a:pt x="175" y="21"/>
                    </a:lnTo>
                    <a:lnTo>
                      <a:pt x="175" y="19"/>
                    </a:lnTo>
                    <a:lnTo>
                      <a:pt x="175" y="17"/>
                    </a:lnTo>
                    <a:lnTo>
                      <a:pt x="176" y="15"/>
                    </a:lnTo>
                    <a:lnTo>
                      <a:pt x="176" y="12"/>
                    </a:lnTo>
                    <a:lnTo>
                      <a:pt x="176" y="10"/>
                    </a:lnTo>
                    <a:lnTo>
                      <a:pt x="177" y="8"/>
                    </a:lnTo>
                    <a:lnTo>
                      <a:pt x="177" y="4"/>
                    </a:lnTo>
                    <a:lnTo>
                      <a:pt x="178" y="3"/>
                    </a:lnTo>
                    <a:lnTo>
                      <a:pt x="180" y="1"/>
                    </a:lnTo>
                    <a:lnTo>
                      <a:pt x="182" y="0"/>
                    </a:lnTo>
                    <a:lnTo>
                      <a:pt x="185" y="0"/>
                    </a:lnTo>
                    <a:lnTo>
                      <a:pt x="187" y="0"/>
                    </a:lnTo>
                    <a:lnTo>
                      <a:pt x="189" y="0"/>
                    </a:lnTo>
                    <a:lnTo>
                      <a:pt x="191" y="2"/>
                    </a:lnTo>
                    <a:lnTo>
                      <a:pt x="193" y="4"/>
                    </a:lnTo>
                    <a:lnTo>
                      <a:pt x="195" y="7"/>
                    </a:lnTo>
                    <a:lnTo>
                      <a:pt x="196" y="8"/>
                    </a:lnTo>
                    <a:lnTo>
                      <a:pt x="196" y="11"/>
                    </a:lnTo>
                    <a:lnTo>
                      <a:pt x="196" y="12"/>
                    </a:lnTo>
                    <a:lnTo>
                      <a:pt x="196" y="15"/>
                    </a:lnTo>
                    <a:lnTo>
                      <a:pt x="195" y="16"/>
                    </a:lnTo>
                    <a:lnTo>
                      <a:pt x="194" y="19"/>
                    </a:lnTo>
                    <a:lnTo>
                      <a:pt x="194" y="20"/>
                    </a:lnTo>
                    <a:lnTo>
                      <a:pt x="193" y="23"/>
                    </a:lnTo>
                    <a:lnTo>
                      <a:pt x="193" y="26"/>
                    </a:lnTo>
                    <a:lnTo>
                      <a:pt x="191" y="28"/>
                    </a:lnTo>
                    <a:lnTo>
                      <a:pt x="190" y="30"/>
                    </a:lnTo>
                    <a:lnTo>
                      <a:pt x="189" y="32"/>
                    </a:lnTo>
                    <a:lnTo>
                      <a:pt x="191" y="32"/>
                    </a:lnTo>
                    <a:lnTo>
                      <a:pt x="193" y="32"/>
                    </a:lnTo>
                    <a:lnTo>
                      <a:pt x="195" y="32"/>
                    </a:lnTo>
                    <a:lnTo>
                      <a:pt x="197" y="32"/>
                    </a:lnTo>
                    <a:lnTo>
                      <a:pt x="200" y="33"/>
                    </a:lnTo>
                    <a:lnTo>
                      <a:pt x="202" y="35"/>
                    </a:lnTo>
                    <a:lnTo>
                      <a:pt x="205" y="36"/>
                    </a:lnTo>
                    <a:lnTo>
                      <a:pt x="205" y="37"/>
                    </a:lnTo>
                    <a:lnTo>
                      <a:pt x="205" y="40"/>
                    </a:lnTo>
                    <a:lnTo>
                      <a:pt x="206" y="41"/>
                    </a:lnTo>
                    <a:lnTo>
                      <a:pt x="205" y="44"/>
                    </a:lnTo>
                    <a:lnTo>
                      <a:pt x="205" y="45"/>
                    </a:lnTo>
                    <a:lnTo>
                      <a:pt x="204" y="48"/>
                    </a:lnTo>
                    <a:lnTo>
                      <a:pt x="203" y="49"/>
                    </a:lnTo>
                    <a:lnTo>
                      <a:pt x="201" y="52"/>
                    </a:lnTo>
                    <a:lnTo>
                      <a:pt x="199" y="54"/>
                    </a:lnTo>
                    <a:lnTo>
                      <a:pt x="197" y="56"/>
                    </a:lnTo>
                    <a:lnTo>
                      <a:pt x="194" y="58"/>
                    </a:lnTo>
                    <a:lnTo>
                      <a:pt x="193" y="59"/>
                    </a:lnTo>
                    <a:lnTo>
                      <a:pt x="191" y="61"/>
                    </a:lnTo>
                    <a:lnTo>
                      <a:pt x="189" y="62"/>
                    </a:lnTo>
                    <a:lnTo>
                      <a:pt x="188" y="65"/>
                    </a:lnTo>
                    <a:lnTo>
                      <a:pt x="187" y="67"/>
                    </a:lnTo>
                    <a:lnTo>
                      <a:pt x="186" y="69"/>
                    </a:lnTo>
                    <a:lnTo>
                      <a:pt x="178" y="78"/>
                    </a:lnTo>
                    <a:lnTo>
                      <a:pt x="171" y="101"/>
                    </a:lnTo>
                    <a:lnTo>
                      <a:pt x="160" y="130"/>
                    </a:lnTo>
                    <a:lnTo>
                      <a:pt x="149" y="149"/>
                    </a:lnTo>
                    <a:lnTo>
                      <a:pt x="139" y="160"/>
                    </a:lnTo>
                    <a:lnTo>
                      <a:pt x="129" y="164"/>
                    </a:lnTo>
                    <a:lnTo>
                      <a:pt x="117" y="164"/>
                    </a:lnTo>
                    <a:lnTo>
                      <a:pt x="100" y="161"/>
                    </a:lnTo>
                    <a:lnTo>
                      <a:pt x="81" y="156"/>
                    </a:lnTo>
                    <a:lnTo>
                      <a:pt x="59" y="145"/>
                    </a:lnTo>
                    <a:lnTo>
                      <a:pt x="37" y="131"/>
                    </a:lnTo>
                    <a:lnTo>
                      <a:pt x="15" y="116"/>
                    </a:lnTo>
                    <a:lnTo>
                      <a:pt x="0" y="101"/>
                    </a:lnTo>
                    <a:lnTo>
                      <a:pt x="0" y="90"/>
                    </a:lnTo>
                    <a:lnTo>
                      <a:pt x="0" y="85"/>
                    </a:lnTo>
                    <a:close/>
                  </a:path>
                </a:pathLst>
              </a:custGeom>
              <a:solidFill>
                <a:srgbClr val="000000"/>
              </a:solidFill>
              <a:ln w="9525">
                <a:noFill/>
                <a:round/>
                <a:headEnd/>
                <a:tailEnd/>
              </a:ln>
            </p:spPr>
            <p:txBody>
              <a:bodyPr/>
              <a:lstStyle/>
              <a:p>
                <a:endParaRPr lang="fr-FR">
                  <a:latin typeface="Calibri" pitchFamily="34" charset="0"/>
                </a:endParaRPr>
              </a:p>
            </p:txBody>
          </p:sp>
        </p:grpSp>
        <p:sp>
          <p:nvSpPr>
            <p:cNvPr id="18500" name="Freeform 22"/>
            <p:cNvSpPr>
              <a:spLocks/>
            </p:cNvSpPr>
            <p:nvPr/>
          </p:nvSpPr>
          <p:spPr bwMode="auto">
            <a:xfrm rot="20541309" flipH="1">
              <a:off x="7711350" y="5326577"/>
              <a:ext cx="354070" cy="572773"/>
            </a:xfrm>
            <a:custGeom>
              <a:avLst/>
              <a:gdLst>
                <a:gd name="T0" fmla="*/ 116527882 w 164"/>
                <a:gd name="T1" fmla="*/ 6968299 h 217"/>
                <a:gd name="T2" fmla="*/ 251700565 w 164"/>
                <a:gd name="T3" fmla="*/ 125405619 h 217"/>
                <a:gd name="T4" fmla="*/ 344922479 w 164"/>
                <a:gd name="T5" fmla="*/ 236877285 h 217"/>
                <a:gd name="T6" fmla="*/ 419501683 w 164"/>
                <a:gd name="T7" fmla="*/ 376216898 h 217"/>
                <a:gd name="T8" fmla="*/ 461450327 w 164"/>
                <a:gd name="T9" fmla="*/ 522524725 h 217"/>
                <a:gd name="T10" fmla="*/ 466111527 w 164"/>
                <a:gd name="T11" fmla="*/ 633996349 h 217"/>
                <a:gd name="T12" fmla="*/ 452127926 w 164"/>
                <a:gd name="T13" fmla="*/ 752436435 h 217"/>
                <a:gd name="T14" fmla="*/ 410179282 w 164"/>
                <a:gd name="T15" fmla="*/ 884807670 h 217"/>
                <a:gd name="T16" fmla="*/ 354244879 w 164"/>
                <a:gd name="T17" fmla="*/ 1065951699 h 217"/>
                <a:gd name="T18" fmla="*/ 316957436 w 164"/>
                <a:gd name="T19" fmla="*/ 1219225183 h 217"/>
                <a:gd name="T20" fmla="*/ 312296236 w 164"/>
                <a:gd name="T21" fmla="*/ 1295860605 h 217"/>
                <a:gd name="T22" fmla="*/ 330938878 w 164"/>
                <a:gd name="T23" fmla="*/ 1358564714 h 217"/>
                <a:gd name="T24" fmla="*/ 372889680 w 164"/>
                <a:gd name="T25" fmla="*/ 1344630761 h 217"/>
                <a:gd name="T26" fmla="*/ 461450327 w 164"/>
                <a:gd name="T27" fmla="*/ 1302828901 h 217"/>
                <a:gd name="T28" fmla="*/ 577978309 w 164"/>
                <a:gd name="T29" fmla="*/ 1254058746 h 217"/>
                <a:gd name="T30" fmla="*/ 675863515 w 164"/>
                <a:gd name="T31" fmla="*/ 1261027042 h 217"/>
                <a:gd name="T32" fmla="*/ 699169517 w 164"/>
                <a:gd name="T33" fmla="*/ 1281926652 h 217"/>
                <a:gd name="T34" fmla="*/ 750440561 w 164"/>
                <a:gd name="T35" fmla="*/ 1372498667 h 217"/>
                <a:gd name="T36" fmla="*/ 764424162 w 164"/>
                <a:gd name="T37" fmla="*/ 1442168762 h 217"/>
                <a:gd name="T38" fmla="*/ 717812159 w 164"/>
                <a:gd name="T39" fmla="*/ 1477002325 h 217"/>
                <a:gd name="T40" fmla="*/ 605945511 w 164"/>
                <a:gd name="T41" fmla="*/ 1442168762 h 217"/>
                <a:gd name="T42" fmla="*/ 596623111 w 164"/>
                <a:gd name="T43" fmla="*/ 1449134419 h 217"/>
                <a:gd name="T44" fmla="*/ 466111527 w 164"/>
                <a:gd name="T45" fmla="*/ 1470036668 h 217"/>
                <a:gd name="T46" fmla="*/ 363567280 w 164"/>
                <a:gd name="T47" fmla="*/ 1497904574 h 217"/>
                <a:gd name="T48" fmla="*/ 279667766 w 164"/>
                <a:gd name="T49" fmla="*/ 1511838527 h 217"/>
                <a:gd name="T50" fmla="*/ 242378164 w 164"/>
                <a:gd name="T51" fmla="*/ 1470036668 h 217"/>
                <a:gd name="T52" fmla="*/ 233055763 w 164"/>
                <a:gd name="T53" fmla="*/ 1400366903 h 217"/>
                <a:gd name="T54" fmla="*/ 228394563 w 164"/>
                <a:gd name="T55" fmla="*/ 1281926652 h 217"/>
                <a:gd name="T56" fmla="*/ 242378164 w 164"/>
                <a:gd name="T57" fmla="*/ 1135621465 h 217"/>
                <a:gd name="T58" fmla="*/ 270345366 w 164"/>
                <a:gd name="T59" fmla="*/ 961445731 h 217"/>
                <a:gd name="T60" fmla="*/ 312296236 w 164"/>
                <a:gd name="T61" fmla="*/ 808172248 h 217"/>
                <a:gd name="T62" fmla="*/ 349583679 w 164"/>
                <a:gd name="T63" fmla="*/ 675798209 h 217"/>
                <a:gd name="T64" fmla="*/ 344922479 w 164"/>
                <a:gd name="T65" fmla="*/ 606128443 h 217"/>
                <a:gd name="T66" fmla="*/ 321616477 w 164"/>
                <a:gd name="T67" fmla="*/ 501625115 h 217"/>
                <a:gd name="T68" fmla="*/ 242378164 w 164"/>
                <a:gd name="T69" fmla="*/ 390150851 h 217"/>
                <a:gd name="T70" fmla="*/ 139833883 w 164"/>
                <a:gd name="T71" fmla="*/ 327449299 h 217"/>
                <a:gd name="T72" fmla="*/ 55934420 w 164"/>
                <a:gd name="T73" fmla="*/ 271713487 h 217"/>
                <a:gd name="T74" fmla="*/ 51273220 w 164"/>
                <a:gd name="T75" fmla="*/ 271713487 h 217"/>
                <a:gd name="T76" fmla="*/ 0 w 164"/>
                <a:gd name="T77" fmla="*/ 195075425 h 217"/>
                <a:gd name="T78" fmla="*/ 0 w 164"/>
                <a:gd name="T79" fmla="*/ 97537713 h 217"/>
                <a:gd name="T80" fmla="*/ 4661202 w 164"/>
                <a:gd name="T81" fmla="*/ 90572056 h 217"/>
                <a:gd name="T82" fmla="*/ 55934420 w 164"/>
                <a:gd name="T83" fmla="*/ 20902255 h 217"/>
                <a:gd name="T84" fmla="*/ 93221880 w 164"/>
                <a:gd name="T85" fmla="*/ 0 h 217"/>
                <a:gd name="T86" fmla="*/ 135172683 w 164"/>
                <a:gd name="T87" fmla="*/ 6968299 h 217"/>
                <a:gd name="T88" fmla="*/ 116527882 w 164"/>
                <a:gd name="T89" fmla="*/ 6968299 h 2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64"/>
                <a:gd name="T136" fmla="*/ 0 h 217"/>
                <a:gd name="T137" fmla="*/ 164 w 164"/>
                <a:gd name="T138" fmla="*/ 217 h 2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64" h="217">
                  <a:moveTo>
                    <a:pt x="25" y="1"/>
                  </a:moveTo>
                  <a:lnTo>
                    <a:pt x="54" y="18"/>
                  </a:lnTo>
                  <a:lnTo>
                    <a:pt x="74" y="34"/>
                  </a:lnTo>
                  <a:lnTo>
                    <a:pt x="90" y="54"/>
                  </a:lnTo>
                  <a:lnTo>
                    <a:pt x="99" y="75"/>
                  </a:lnTo>
                  <a:lnTo>
                    <a:pt x="100" y="91"/>
                  </a:lnTo>
                  <a:lnTo>
                    <a:pt x="97" y="108"/>
                  </a:lnTo>
                  <a:lnTo>
                    <a:pt x="88" y="127"/>
                  </a:lnTo>
                  <a:lnTo>
                    <a:pt x="76" y="153"/>
                  </a:lnTo>
                  <a:lnTo>
                    <a:pt x="68" y="175"/>
                  </a:lnTo>
                  <a:lnTo>
                    <a:pt x="67" y="186"/>
                  </a:lnTo>
                  <a:lnTo>
                    <a:pt x="71" y="195"/>
                  </a:lnTo>
                  <a:lnTo>
                    <a:pt x="80" y="193"/>
                  </a:lnTo>
                  <a:lnTo>
                    <a:pt x="99" y="187"/>
                  </a:lnTo>
                  <a:lnTo>
                    <a:pt x="124" y="180"/>
                  </a:lnTo>
                  <a:lnTo>
                    <a:pt x="145" y="181"/>
                  </a:lnTo>
                  <a:lnTo>
                    <a:pt x="150" y="184"/>
                  </a:lnTo>
                  <a:lnTo>
                    <a:pt x="161" y="197"/>
                  </a:lnTo>
                  <a:lnTo>
                    <a:pt x="164" y="207"/>
                  </a:lnTo>
                  <a:lnTo>
                    <a:pt x="154" y="212"/>
                  </a:lnTo>
                  <a:lnTo>
                    <a:pt x="130" y="207"/>
                  </a:lnTo>
                  <a:lnTo>
                    <a:pt x="128" y="208"/>
                  </a:lnTo>
                  <a:lnTo>
                    <a:pt x="100" y="211"/>
                  </a:lnTo>
                  <a:lnTo>
                    <a:pt x="78" y="215"/>
                  </a:lnTo>
                  <a:lnTo>
                    <a:pt x="60" y="217"/>
                  </a:lnTo>
                  <a:lnTo>
                    <a:pt x="52" y="211"/>
                  </a:lnTo>
                  <a:lnTo>
                    <a:pt x="50" y="201"/>
                  </a:lnTo>
                  <a:lnTo>
                    <a:pt x="49" y="184"/>
                  </a:lnTo>
                  <a:lnTo>
                    <a:pt x="52" y="163"/>
                  </a:lnTo>
                  <a:lnTo>
                    <a:pt x="58" y="138"/>
                  </a:lnTo>
                  <a:lnTo>
                    <a:pt x="67" y="116"/>
                  </a:lnTo>
                  <a:lnTo>
                    <a:pt x="75" y="97"/>
                  </a:lnTo>
                  <a:lnTo>
                    <a:pt x="74" y="87"/>
                  </a:lnTo>
                  <a:lnTo>
                    <a:pt x="69" y="72"/>
                  </a:lnTo>
                  <a:lnTo>
                    <a:pt x="52" y="56"/>
                  </a:lnTo>
                  <a:lnTo>
                    <a:pt x="30" y="47"/>
                  </a:lnTo>
                  <a:lnTo>
                    <a:pt x="12" y="39"/>
                  </a:lnTo>
                  <a:lnTo>
                    <a:pt x="11" y="39"/>
                  </a:lnTo>
                  <a:lnTo>
                    <a:pt x="0" y="28"/>
                  </a:lnTo>
                  <a:lnTo>
                    <a:pt x="0" y="14"/>
                  </a:lnTo>
                  <a:lnTo>
                    <a:pt x="1" y="13"/>
                  </a:lnTo>
                  <a:lnTo>
                    <a:pt x="12" y="3"/>
                  </a:lnTo>
                  <a:lnTo>
                    <a:pt x="20" y="0"/>
                  </a:lnTo>
                  <a:lnTo>
                    <a:pt x="29" y="1"/>
                  </a:lnTo>
                  <a:lnTo>
                    <a:pt x="25" y="1"/>
                  </a:lnTo>
                  <a:close/>
                </a:path>
              </a:pathLst>
            </a:custGeom>
            <a:solidFill>
              <a:srgbClr val="000000"/>
            </a:solidFill>
            <a:ln w="9525">
              <a:noFill/>
              <a:round/>
              <a:headEnd/>
              <a:tailEnd/>
            </a:ln>
          </p:spPr>
          <p:txBody>
            <a:bodyPr/>
            <a:lstStyle/>
            <a:p>
              <a:endParaRPr lang="fr-FR">
                <a:latin typeface="Calibri" pitchFamily="34" charset="0"/>
              </a:endParaRPr>
            </a:p>
          </p:txBody>
        </p:sp>
      </p:grpSp>
      <p:pic>
        <p:nvPicPr>
          <p:cNvPr id="538" name="Image 537" descr="composteur2.gif">
            <a:hlinkClick r:id="rId9" action="ppaction://hlinksldjump"/>
          </p:cNvPr>
          <p:cNvPicPr>
            <a:picLocks noChangeAspect="1"/>
          </p:cNvPicPr>
          <p:nvPr/>
        </p:nvPicPr>
        <p:blipFill>
          <a:blip r:embed="rId4" cstate="print"/>
          <a:srcRect/>
          <a:stretch>
            <a:fillRect/>
          </a:stretch>
        </p:blipFill>
        <p:spPr bwMode="auto">
          <a:xfrm>
            <a:off x="2457450" y="3530600"/>
            <a:ext cx="1317625" cy="1184275"/>
          </a:xfrm>
          <a:prstGeom prst="rect">
            <a:avLst/>
          </a:prstGeom>
          <a:noFill/>
          <a:ln w="9525">
            <a:noFill/>
            <a:miter lim="800000"/>
            <a:headEnd/>
            <a:tailEnd/>
          </a:ln>
        </p:spPr>
      </p:pic>
      <p:pic>
        <p:nvPicPr>
          <p:cNvPr id="539" name="Picture 3" descr="C:\Users\FOURCHES-M\AppData\Local\Microsoft\Windows\Temporary Internet Files\Content.IE5\UM5P60XS\MC900334822[1].wmf"/>
          <p:cNvPicPr>
            <a:picLocks noChangeAspect="1" noChangeArrowheads="1"/>
          </p:cNvPicPr>
          <p:nvPr/>
        </p:nvPicPr>
        <p:blipFill>
          <a:blip r:embed="rId10" cstate="print"/>
          <a:srcRect/>
          <a:stretch>
            <a:fillRect/>
          </a:stretch>
        </p:blipFill>
        <p:spPr bwMode="auto">
          <a:xfrm flipH="1">
            <a:off x="3028950" y="2584450"/>
            <a:ext cx="701675" cy="1544638"/>
          </a:xfrm>
          <a:prstGeom prst="rect">
            <a:avLst/>
          </a:prstGeom>
          <a:noFill/>
          <a:ln w="9525">
            <a:noFill/>
            <a:miter lim="800000"/>
            <a:headEnd/>
            <a:tailEnd/>
          </a:ln>
        </p:spPr>
      </p:pic>
      <p:grpSp>
        <p:nvGrpSpPr>
          <p:cNvPr id="540" name="Groupe 539"/>
          <p:cNvGrpSpPr>
            <a:grpSpLocks/>
          </p:cNvGrpSpPr>
          <p:nvPr/>
        </p:nvGrpSpPr>
        <p:grpSpPr bwMode="auto">
          <a:xfrm>
            <a:off x="1214438" y="3714750"/>
            <a:ext cx="1403350" cy="803275"/>
            <a:chOff x="3428992" y="2004998"/>
            <a:chExt cx="1260477" cy="660401"/>
          </a:xfrm>
        </p:grpSpPr>
        <p:sp>
          <p:nvSpPr>
            <p:cNvPr id="18477" name="Freeform 10"/>
            <p:cNvSpPr>
              <a:spLocks/>
            </p:cNvSpPr>
            <p:nvPr/>
          </p:nvSpPr>
          <p:spPr bwMode="auto">
            <a:xfrm>
              <a:off x="3559167" y="2031986"/>
              <a:ext cx="1120777" cy="609600"/>
            </a:xfrm>
            <a:custGeom>
              <a:avLst/>
              <a:gdLst>
                <a:gd name="T0" fmla="*/ 317 w 1412"/>
                <a:gd name="T1" fmla="*/ 156 h 767"/>
                <a:gd name="T2" fmla="*/ 118 w 1412"/>
                <a:gd name="T3" fmla="*/ 252 h 767"/>
                <a:gd name="T4" fmla="*/ 171 w 1412"/>
                <a:gd name="T5" fmla="*/ 344 h 767"/>
                <a:gd name="T6" fmla="*/ 0 w 1412"/>
                <a:gd name="T7" fmla="*/ 363 h 767"/>
                <a:gd name="T8" fmla="*/ 53 w 1412"/>
                <a:gd name="T9" fmla="*/ 441 h 767"/>
                <a:gd name="T10" fmla="*/ 125 w 1412"/>
                <a:gd name="T11" fmla="*/ 632 h 767"/>
                <a:gd name="T12" fmla="*/ 74 w 1412"/>
                <a:gd name="T13" fmla="*/ 699 h 767"/>
                <a:gd name="T14" fmla="*/ 314 w 1412"/>
                <a:gd name="T15" fmla="*/ 750 h 767"/>
                <a:gd name="T16" fmla="*/ 509 w 1412"/>
                <a:gd name="T17" fmla="*/ 695 h 767"/>
                <a:gd name="T18" fmla="*/ 601 w 1412"/>
                <a:gd name="T19" fmla="*/ 695 h 767"/>
                <a:gd name="T20" fmla="*/ 614 w 1412"/>
                <a:gd name="T21" fmla="*/ 695 h 767"/>
                <a:gd name="T22" fmla="*/ 627 w 1412"/>
                <a:gd name="T23" fmla="*/ 697 h 767"/>
                <a:gd name="T24" fmla="*/ 639 w 1412"/>
                <a:gd name="T25" fmla="*/ 699 h 767"/>
                <a:gd name="T26" fmla="*/ 652 w 1412"/>
                <a:gd name="T27" fmla="*/ 699 h 767"/>
                <a:gd name="T28" fmla="*/ 665 w 1412"/>
                <a:gd name="T29" fmla="*/ 701 h 767"/>
                <a:gd name="T30" fmla="*/ 678 w 1412"/>
                <a:gd name="T31" fmla="*/ 701 h 767"/>
                <a:gd name="T32" fmla="*/ 690 w 1412"/>
                <a:gd name="T33" fmla="*/ 703 h 767"/>
                <a:gd name="T34" fmla="*/ 703 w 1412"/>
                <a:gd name="T35" fmla="*/ 703 h 767"/>
                <a:gd name="T36" fmla="*/ 716 w 1412"/>
                <a:gd name="T37" fmla="*/ 705 h 767"/>
                <a:gd name="T38" fmla="*/ 730 w 1412"/>
                <a:gd name="T39" fmla="*/ 707 h 767"/>
                <a:gd name="T40" fmla="*/ 743 w 1412"/>
                <a:gd name="T41" fmla="*/ 707 h 767"/>
                <a:gd name="T42" fmla="*/ 754 w 1412"/>
                <a:gd name="T43" fmla="*/ 708 h 767"/>
                <a:gd name="T44" fmla="*/ 768 w 1412"/>
                <a:gd name="T45" fmla="*/ 708 h 767"/>
                <a:gd name="T46" fmla="*/ 781 w 1412"/>
                <a:gd name="T47" fmla="*/ 710 h 767"/>
                <a:gd name="T48" fmla="*/ 794 w 1412"/>
                <a:gd name="T49" fmla="*/ 712 h 767"/>
                <a:gd name="T50" fmla="*/ 808 w 1412"/>
                <a:gd name="T51" fmla="*/ 712 h 767"/>
                <a:gd name="T52" fmla="*/ 821 w 1412"/>
                <a:gd name="T53" fmla="*/ 714 h 767"/>
                <a:gd name="T54" fmla="*/ 832 w 1412"/>
                <a:gd name="T55" fmla="*/ 714 h 767"/>
                <a:gd name="T56" fmla="*/ 846 w 1412"/>
                <a:gd name="T57" fmla="*/ 716 h 767"/>
                <a:gd name="T58" fmla="*/ 859 w 1412"/>
                <a:gd name="T59" fmla="*/ 716 h 767"/>
                <a:gd name="T60" fmla="*/ 872 w 1412"/>
                <a:gd name="T61" fmla="*/ 720 h 767"/>
                <a:gd name="T62" fmla="*/ 1043 w 1412"/>
                <a:gd name="T63" fmla="*/ 665 h 767"/>
                <a:gd name="T64" fmla="*/ 1237 w 1412"/>
                <a:gd name="T65" fmla="*/ 767 h 767"/>
                <a:gd name="T66" fmla="*/ 1144 w 1412"/>
                <a:gd name="T67" fmla="*/ 678 h 767"/>
                <a:gd name="T68" fmla="*/ 1209 w 1412"/>
                <a:gd name="T69" fmla="*/ 634 h 767"/>
                <a:gd name="T70" fmla="*/ 1321 w 1412"/>
                <a:gd name="T71" fmla="*/ 642 h 767"/>
                <a:gd name="T72" fmla="*/ 1307 w 1412"/>
                <a:gd name="T73" fmla="*/ 579 h 767"/>
                <a:gd name="T74" fmla="*/ 1408 w 1412"/>
                <a:gd name="T75" fmla="*/ 526 h 767"/>
                <a:gd name="T76" fmla="*/ 1345 w 1412"/>
                <a:gd name="T77" fmla="*/ 475 h 767"/>
                <a:gd name="T78" fmla="*/ 1313 w 1412"/>
                <a:gd name="T79" fmla="*/ 444 h 767"/>
                <a:gd name="T80" fmla="*/ 1349 w 1412"/>
                <a:gd name="T81" fmla="*/ 397 h 767"/>
                <a:gd name="T82" fmla="*/ 1222 w 1412"/>
                <a:gd name="T83" fmla="*/ 347 h 767"/>
                <a:gd name="T84" fmla="*/ 1085 w 1412"/>
                <a:gd name="T85" fmla="*/ 252 h 767"/>
                <a:gd name="T86" fmla="*/ 1167 w 1412"/>
                <a:gd name="T87" fmla="*/ 180 h 767"/>
                <a:gd name="T88" fmla="*/ 1070 w 1412"/>
                <a:gd name="T89" fmla="*/ 78 h 767"/>
                <a:gd name="T90" fmla="*/ 867 w 1412"/>
                <a:gd name="T91" fmla="*/ 61 h 767"/>
                <a:gd name="T92" fmla="*/ 701 w 1412"/>
                <a:gd name="T93" fmla="*/ 49 h 767"/>
                <a:gd name="T94" fmla="*/ 581 w 1412"/>
                <a:gd name="T95" fmla="*/ 87 h 767"/>
                <a:gd name="T96" fmla="*/ 538 w 1412"/>
                <a:gd name="T97" fmla="*/ 135 h 767"/>
                <a:gd name="T98" fmla="*/ 530 w 1412"/>
                <a:gd name="T99" fmla="*/ 123 h 767"/>
                <a:gd name="T100" fmla="*/ 523 w 1412"/>
                <a:gd name="T101" fmla="*/ 110 h 767"/>
                <a:gd name="T102" fmla="*/ 515 w 1412"/>
                <a:gd name="T103" fmla="*/ 97 h 767"/>
                <a:gd name="T104" fmla="*/ 509 w 1412"/>
                <a:gd name="T105" fmla="*/ 83 h 767"/>
                <a:gd name="T106" fmla="*/ 509 w 1412"/>
                <a:gd name="T107" fmla="*/ 68 h 767"/>
                <a:gd name="T108" fmla="*/ 515 w 1412"/>
                <a:gd name="T109" fmla="*/ 53 h 767"/>
                <a:gd name="T110" fmla="*/ 519 w 1412"/>
                <a:gd name="T111" fmla="*/ 47 h 767"/>
                <a:gd name="T112" fmla="*/ 219 w 1412"/>
                <a:gd name="T113" fmla="*/ 116 h 76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412"/>
                <a:gd name="T172" fmla="*/ 0 h 767"/>
                <a:gd name="T173" fmla="*/ 1412 w 1412"/>
                <a:gd name="T174" fmla="*/ 767 h 76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412" h="767">
                  <a:moveTo>
                    <a:pt x="219" y="116"/>
                  </a:moveTo>
                  <a:lnTo>
                    <a:pt x="241" y="156"/>
                  </a:lnTo>
                  <a:lnTo>
                    <a:pt x="317" y="156"/>
                  </a:lnTo>
                  <a:lnTo>
                    <a:pt x="291" y="195"/>
                  </a:lnTo>
                  <a:lnTo>
                    <a:pt x="224" y="237"/>
                  </a:lnTo>
                  <a:lnTo>
                    <a:pt x="118" y="252"/>
                  </a:lnTo>
                  <a:lnTo>
                    <a:pt x="118" y="273"/>
                  </a:lnTo>
                  <a:lnTo>
                    <a:pt x="175" y="309"/>
                  </a:lnTo>
                  <a:lnTo>
                    <a:pt x="171" y="344"/>
                  </a:lnTo>
                  <a:lnTo>
                    <a:pt x="133" y="376"/>
                  </a:lnTo>
                  <a:lnTo>
                    <a:pt x="80" y="378"/>
                  </a:lnTo>
                  <a:lnTo>
                    <a:pt x="0" y="363"/>
                  </a:lnTo>
                  <a:lnTo>
                    <a:pt x="23" y="410"/>
                  </a:lnTo>
                  <a:lnTo>
                    <a:pt x="68" y="425"/>
                  </a:lnTo>
                  <a:lnTo>
                    <a:pt x="53" y="441"/>
                  </a:lnTo>
                  <a:lnTo>
                    <a:pt x="25" y="444"/>
                  </a:lnTo>
                  <a:lnTo>
                    <a:pt x="76" y="583"/>
                  </a:lnTo>
                  <a:lnTo>
                    <a:pt x="125" y="632"/>
                  </a:lnTo>
                  <a:lnTo>
                    <a:pt x="224" y="655"/>
                  </a:lnTo>
                  <a:lnTo>
                    <a:pt x="192" y="686"/>
                  </a:lnTo>
                  <a:lnTo>
                    <a:pt x="74" y="699"/>
                  </a:lnTo>
                  <a:lnTo>
                    <a:pt x="236" y="733"/>
                  </a:lnTo>
                  <a:lnTo>
                    <a:pt x="219" y="760"/>
                  </a:lnTo>
                  <a:lnTo>
                    <a:pt x="314" y="750"/>
                  </a:lnTo>
                  <a:lnTo>
                    <a:pt x="397" y="756"/>
                  </a:lnTo>
                  <a:lnTo>
                    <a:pt x="367" y="699"/>
                  </a:lnTo>
                  <a:lnTo>
                    <a:pt x="509" y="695"/>
                  </a:lnTo>
                  <a:lnTo>
                    <a:pt x="523" y="665"/>
                  </a:lnTo>
                  <a:lnTo>
                    <a:pt x="597" y="695"/>
                  </a:lnTo>
                  <a:lnTo>
                    <a:pt x="601" y="695"/>
                  </a:lnTo>
                  <a:lnTo>
                    <a:pt x="606" y="695"/>
                  </a:lnTo>
                  <a:lnTo>
                    <a:pt x="610" y="695"/>
                  </a:lnTo>
                  <a:lnTo>
                    <a:pt x="614" y="695"/>
                  </a:lnTo>
                  <a:lnTo>
                    <a:pt x="618" y="695"/>
                  </a:lnTo>
                  <a:lnTo>
                    <a:pt x="621" y="697"/>
                  </a:lnTo>
                  <a:lnTo>
                    <a:pt x="627" y="697"/>
                  </a:lnTo>
                  <a:lnTo>
                    <a:pt x="631" y="697"/>
                  </a:lnTo>
                  <a:lnTo>
                    <a:pt x="635" y="697"/>
                  </a:lnTo>
                  <a:lnTo>
                    <a:pt x="639" y="699"/>
                  </a:lnTo>
                  <a:lnTo>
                    <a:pt x="642" y="699"/>
                  </a:lnTo>
                  <a:lnTo>
                    <a:pt x="648" y="699"/>
                  </a:lnTo>
                  <a:lnTo>
                    <a:pt x="652" y="699"/>
                  </a:lnTo>
                  <a:lnTo>
                    <a:pt x="658" y="699"/>
                  </a:lnTo>
                  <a:lnTo>
                    <a:pt x="661" y="701"/>
                  </a:lnTo>
                  <a:lnTo>
                    <a:pt x="665" y="701"/>
                  </a:lnTo>
                  <a:lnTo>
                    <a:pt x="669" y="701"/>
                  </a:lnTo>
                  <a:lnTo>
                    <a:pt x="675" y="701"/>
                  </a:lnTo>
                  <a:lnTo>
                    <a:pt x="678" y="701"/>
                  </a:lnTo>
                  <a:lnTo>
                    <a:pt x="682" y="703"/>
                  </a:lnTo>
                  <a:lnTo>
                    <a:pt x="686" y="703"/>
                  </a:lnTo>
                  <a:lnTo>
                    <a:pt x="690" y="703"/>
                  </a:lnTo>
                  <a:lnTo>
                    <a:pt x="696" y="703"/>
                  </a:lnTo>
                  <a:lnTo>
                    <a:pt x="699" y="703"/>
                  </a:lnTo>
                  <a:lnTo>
                    <a:pt x="703" y="703"/>
                  </a:lnTo>
                  <a:lnTo>
                    <a:pt x="707" y="705"/>
                  </a:lnTo>
                  <a:lnTo>
                    <a:pt x="713" y="705"/>
                  </a:lnTo>
                  <a:lnTo>
                    <a:pt x="716" y="705"/>
                  </a:lnTo>
                  <a:lnTo>
                    <a:pt x="720" y="705"/>
                  </a:lnTo>
                  <a:lnTo>
                    <a:pt x="726" y="707"/>
                  </a:lnTo>
                  <a:lnTo>
                    <a:pt x="730" y="707"/>
                  </a:lnTo>
                  <a:lnTo>
                    <a:pt x="734" y="707"/>
                  </a:lnTo>
                  <a:lnTo>
                    <a:pt x="737" y="707"/>
                  </a:lnTo>
                  <a:lnTo>
                    <a:pt x="743" y="707"/>
                  </a:lnTo>
                  <a:lnTo>
                    <a:pt x="747" y="707"/>
                  </a:lnTo>
                  <a:lnTo>
                    <a:pt x="751" y="708"/>
                  </a:lnTo>
                  <a:lnTo>
                    <a:pt x="754" y="708"/>
                  </a:lnTo>
                  <a:lnTo>
                    <a:pt x="760" y="708"/>
                  </a:lnTo>
                  <a:lnTo>
                    <a:pt x="764" y="708"/>
                  </a:lnTo>
                  <a:lnTo>
                    <a:pt x="768" y="708"/>
                  </a:lnTo>
                  <a:lnTo>
                    <a:pt x="772" y="708"/>
                  </a:lnTo>
                  <a:lnTo>
                    <a:pt x="777" y="710"/>
                  </a:lnTo>
                  <a:lnTo>
                    <a:pt x="781" y="710"/>
                  </a:lnTo>
                  <a:lnTo>
                    <a:pt x="785" y="710"/>
                  </a:lnTo>
                  <a:lnTo>
                    <a:pt x="791" y="710"/>
                  </a:lnTo>
                  <a:lnTo>
                    <a:pt x="794" y="712"/>
                  </a:lnTo>
                  <a:lnTo>
                    <a:pt x="798" y="712"/>
                  </a:lnTo>
                  <a:lnTo>
                    <a:pt x="804" y="712"/>
                  </a:lnTo>
                  <a:lnTo>
                    <a:pt x="808" y="712"/>
                  </a:lnTo>
                  <a:lnTo>
                    <a:pt x="811" y="712"/>
                  </a:lnTo>
                  <a:lnTo>
                    <a:pt x="815" y="712"/>
                  </a:lnTo>
                  <a:lnTo>
                    <a:pt x="821" y="714"/>
                  </a:lnTo>
                  <a:lnTo>
                    <a:pt x="825" y="714"/>
                  </a:lnTo>
                  <a:lnTo>
                    <a:pt x="829" y="714"/>
                  </a:lnTo>
                  <a:lnTo>
                    <a:pt x="832" y="714"/>
                  </a:lnTo>
                  <a:lnTo>
                    <a:pt x="838" y="716"/>
                  </a:lnTo>
                  <a:lnTo>
                    <a:pt x="842" y="716"/>
                  </a:lnTo>
                  <a:lnTo>
                    <a:pt x="846" y="716"/>
                  </a:lnTo>
                  <a:lnTo>
                    <a:pt x="849" y="716"/>
                  </a:lnTo>
                  <a:lnTo>
                    <a:pt x="855" y="716"/>
                  </a:lnTo>
                  <a:lnTo>
                    <a:pt x="859" y="716"/>
                  </a:lnTo>
                  <a:lnTo>
                    <a:pt x="863" y="718"/>
                  </a:lnTo>
                  <a:lnTo>
                    <a:pt x="868" y="718"/>
                  </a:lnTo>
                  <a:lnTo>
                    <a:pt x="872" y="720"/>
                  </a:lnTo>
                  <a:lnTo>
                    <a:pt x="977" y="716"/>
                  </a:lnTo>
                  <a:lnTo>
                    <a:pt x="941" y="648"/>
                  </a:lnTo>
                  <a:lnTo>
                    <a:pt x="1043" y="665"/>
                  </a:lnTo>
                  <a:lnTo>
                    <a:pt x="1032" y="712"/>
                  </a:lnTo>
                  <a:lnTo>
                    <a:pt x="1106" y="754"/>
                  </a:lnTo>
                  <a:lnTo>
                    <a:pt x="1237" y="767"/>
                  </a:lnTo>
                  <a:lnTo>
                    <a:pt x="1268" y="726"/>
                  </a:lnTo>
                  <a:lnTo>
                    <a:pt x="1195" y="716"/>
                  </a:lnTo>
                  <a:lnTo>
                    <a:pt x="1144" y="678"/>
                  </a:lnTo>
                  <a:lnTo>
                    <a:pt x="1176" y="663"/>
                  </a:lnTo>
                  <a:lnTo>
                    <a:pt x="1226" y="674"/>
                  </a:lnTo>
                  <a:lnTo>
                    <a:pt x="1209" y="634"/>
                  </a:lnTo>
                  <a:lnTo>
                    <a:pt x="1231" y="612"/>
                  </a:lnTo>
                  <a:lnTo>
                    <a:pt x="1279" y="621"/>
                  </a:lnTo>
                  <a:lnTo>
                    <a:pt x="1321" y="642"/>
                  </a:lnTo>
                  <a:lnTo>
                    <a:pt x="1345" y="627"/>
                  </a:lnTo>
                  <a:lnTo>
                    <a:pt x="1287" y="585"/>
                  </a:lnTo>
                  <a:lnTo>
                    <a:pt x="1307" y="579"/>
                  </a:lnTo>
                  <a:lnTo>
                    <a:pt x="1345" y="579"/>
                  </a:lnTo>
                  <a:lnTo>
                    <a:pt x="1412" y="558"/>
                  </a:lnTo>
                  <a:lnTo>
                    <a:pt x="1408" y="526"/>
                  </a:lnTo>
                  <a:lnTo>
                    <a:pt x="1344" y="511"/>
                  </a:lnTo>
                  <a:lnTo>
                    <a:pt x="1313" y="479"/>
                  </a:lnTo>
                  <a:lnTo>
                    <a:pt x="1345" y="475"/>
                  </a:lnTo>
                  <a:lnTo>
                    <a:pt x="1378" y="482"/>
                  </a:lnTo>
                  <a:lnTo>
                    <a:pt x="1359" y="431"/>
                  </a:lnTo>
                  <a:lnTo>
                    <a:pt x="1313" y="444"/>
                  </a:lnTo>
                  <a:lnTo>
                    <a:pt x="1268" y="425"/>
                  </a:lnTo>
                  <a:lnTo>
                    <a:pt x="1279" y="403"/>
                  </a:lnTo>
                  <a:lnTo>
                    <a:pt x="1349" y="397"/>
                  </a:lnTo>
                  <a:lnTo>
                    <a:pt x="1340" y="366"/>
                  </a:lnTo>
                  <a:lnTo>
                    <a:pt x="1239" y="361"/>
                  </a:lnTo>
                  <a:lnTo>
                    <a:pt x="1222" y="347"/>
                  </a:lnTo>
                  <a:lnTo>
                    <a:pt x="1235" y="283"/>
                  </a:lnTo>
                  <a:lnTo>
                    <a:pt x="1112" y="290"/>
                  </a:lnTo>
                  <a:lnTo>
                    <a:pt x="1085" y="252"/>
                  </a:lnTo>
                  <a:lnTo>
                    <a:pt x="1129" y="252"/>
                  </a:lnTo>
                  <a:lnTo>
                    <a:pt x="1186" y="228"/>
                  </a:lnTo>
                  <a:lnTo>
                    <a:pt x="1167" y="180"/>
                  </a:lnTo>
                  <a:lnTo>
                    <a:pt x="1114" y="186"/>
                  </a:lnTo>
                  <a:lnTo>
                    <a:pt x="1034" y="129"/>
                  </a:lnTo>
                  <a:lnTo>
                    <a:pt x="1070" y="78"/>
                  </a:lnTo>
                  <a:lnTo>
                    <a:pt x="946" y="76"/>
                  </a:lnTo>
                  <a:lnTo>
                    <a:pt x="929" y="38"/>
                  </a:lnTo>
                  <a:lnTo>
                    <a:pt x="867" y="61"/>
                  </a:lnTo>
                  <a:lnTo>
                    <a:pt x="779" y="0"/>
                  </a:lnTo>
                  <a:lnTo>
                    <a:pt x="770" y="55"/>
                  </a:lnTo>
                  <a:lnTo>
                    <a:pt x="701" y="49"/>
                  </a:lnTo>
                  <a:lnTo>
                    <a:pt x="640" y="23"/>
                  </a:lnTo>
                  <a:lnTo>
                    <a:pt x="669" y="83"/>
                  </a:lnTo>
                  <a:lnTo>
                    <a:pt x="581" y="87"/>
                  </a:lnTo>
                  <a:lnTo>
                    <a:pt x="604" y="137"/>
                  </a:lnTo>
                  <a:lnTo>
                    <a:pt x="540" y="137"/>
                  </a:lnTo>
                  <a:lnTo>
                    <a:pt x="538" y="135"/>
                  </a:lnTo>
                  <a:lnTo>
                    <a:pt x="534" y="129"/>
                  </a:lnTo>
                  <a:lnTo>
                    <a:pt x="532" y="127"/>
                  </a:lnTo>
                  <a:lnTo>
                    <a:pt x="530" y="123"/>
                  </a:lnTo>
                  <a:lnTo>
                    <a:pt x="526" y="119"/>
                  </a:lnTo>
                  <a:lnTo>
                    <a:pt x="524" y="116"/>
                  </a:lnTo>
                  <a:lnTo>
                    <a:pt x="523" y="110"/>
                  </a:lnTo>
                  <a:lnTo>
                    <a:pt x="519" y="106"/>
                  </a:lnTo>
                  <a:lnTo>
                    <a:pt x="517" y="100"/>
                  </a:lnTo>
                  <a:lnTo>
                    <a:pt x="515" y="97"/>
                  </a:lnTo>
                  <a:lnTo>
                    <a:pt x="511" y="93"/>
                  </a:lnTo>
                  <a:lnTo>
                    <a:pt x="511" y="87"/>
                  </a:lnTo>
                  <a:lnTo>
                    <a:pt x="509" y="83"/>
                  </a:lnTo>
                  <a:lnTo>
                    <a:pt x="509" y="81"/>
                  </a:lnTo>
                  <a:lnTo>
                    <a:pt x="509" y="74"/>
                  </a:lnTo>
                  <a:lnTo>
                    <a:pt x="509" y="68"/>
                  </a:lnTo>
                  <a:lnTo>
                    <a:pt x="511" y="62"/>
                  </a:lnTo>
                  <a:lnTo>
                    <a:pt x="513" y="59"/>
                  </a:lnTo>
                  <a:lnTo>
                    <a:pt x="515" y="53"/>
                  </a:lnTo>
                  <a:lnTo>
                    <a:pt x="515" y="51"/>
                  </a:lnTo>
                  <a:lnTo>
                    <a:pt x="517" y="47"/>
                  </a:lnTo>
                  <a:lnTo>
                    <a:pt x="519" y="47"/>
                  </a:lnTo>
                  <a:lnTo>
                    <a:pt x="507" y="38"/>
                  </a:lnTo>
                  <a:lnTo>
                    <a:pt x="314" y="102"/>
                  </a:lnTo>
                  <a:lnTo>
                    <a:pt x="219" y="116"/>
                  </a:lnTo>
                  <a:close/>
                </a:path>
              </a:pathLst>
            </a:custGeom>
            <a:solidFill>
              <a:srgbClr val="E68033"/>
            </a:solidFill>
            <a:ln w="9525">
              <a:noFill/>
              <a:round/>
              <a:headEnd/>
              <a:tailEnd/>
            </a:ln>
          </p:spPr>
          <p:txBody>
            <a:bodyPr/>
            <a:lstStyle/>
            <a:p>
              <a:endParaRPr lang="fr-FR">
                <a:latin typeface="Calibri" pitchFamily="34" charset="0"/>
              </a:endParaRPr>
            </a:p>
          </p:txBody>
        </p:sp>
        <p:sp>
          <p:nvSpPr>
            <p:cNvPr id="18478" name="Freeform 11"/>
            <p:cNvSpPr>
              <a:spLocks/>
            </p:cNvSpPr>
            <p:nvPr/>
          </p:nvSpPr>
          <p:spPr bwMode="auto">
            <a:xfrm>
              <a:off x="3435342" y="2362186"/>
              <a:ext cx="215900" cy="155575"/>
            </a:xfrm>
            <a:custGeom>
              <a:avLst/>
              <a:gdLst>
                <a:gd name="T0" fmla="*/ 190 w 272"/>
                <a:gd name="T1" fmla="*/ 26 h 196"/>
                <a:gd name="T2" fmla="*/ 264 w 272"/>
                <a:gd name="T3" fmla="*/ 55 h 196"/>
                <a:gd name="T4" fmla="*/ 247 w 272"/>
                <a:gd name="T5" fmla="*/ 72 h 196"/>
                <a:gd name="T6" fmla="*/ 247 w 272"/>
                <a:gd name="T7" fmla="*/ 72 h 196"/>
                <a:gd name="T8" fmla="*/ 243 w 272"/>
                <a:gd name="T9" fmla="*/ 72 h 196"/>
                <a:gd name="T10" fmla="*/ 240 w 272"/>
                <a:gd name="T11" fmla="*/ 72 h 196"/>
                <a:gd name="T12" fmla="*/ 236 w 272"/>
                <a:gd name="T13" fmla="*/ 74 h 196"/>
                <a:gd name="T14" fmla="*/ 230 w 272"/>
                <a:gd name="T15" fmla="*/ 76 h 196"/>
                <a:gd name="T16" fmla="*/ 228 w 272"/>
                <a:gd name="T17" fmla="*/ 80 h 196"/>
                <a:gd name="T18" fmla="*/ 228 w 272"/>
                <a:gd name="T19" fmla="*/ 83 h 196"/>
                <a:gd name="T20" fmla="*/ 230 w 272"/>
                <a:gd name="T21" fmla="*/ 89 h 196"/>
                <a:gd name="T22" fmla="*/ 234 w 272"/>
                <a:gd name="T23" fmla="*/ 93 h 196"/>
                <a:gd name="T24" fmla="*/ 238 w 272"/>
                <a:gd name="T25" fmla="*/ 97 h 196"/>
                <a:gd name="T26" fmla="*/ 243 w 272"/>
                <a:gd name="T27" fmla="*/ 101 h 196"/>
                <a:gd name="T28" fmla="*/ 251 w 272"/>
                <a:gd name="T29" fmla="*/ 102 h 196"/>
                <a:gd name="T30" fmla="*/ 255 w 272"/>
                <a:gd name="T31" fmla="*/ 104 h 196"/>
                <a:gd name="T32" fmla="*/ 260 w 272"/>
                <a:gd name="T33" fmla="*/ 106 h 196"/>
                <a:gd name="T34" fmla="*/ 262 w 272"/>
                <a:gd name="T35" fmla="*/ 108 h 196"/>
                <a:gd name="T36" fmla="*/ 264 w 272"/>
                <a:gd name="T37" fmla="*/ 108 h 196"/>
                <a:gd name="T38" fmla="*/ 262 w 272"/>
                <a:gd name="T39" fmla="*/ 108 h 196"/>
                <a:gd name="T40" fmla="*/ 259 w 272"/>
                <a:gd name="T41" fmla="*/ 110 h 196"/>
                <a:gd name="T42" fmla="*/ 251 w 272"/>
                <a:gd name="T43" fmla="*/ 112 h 196"/>
                <a:gd name="T44" fmla="*/ 245 w 272"/>
                <a:gd name="T45" fmla="*/ 114 h 196"/>
                <a:gd name="T46" fmla="*/ 240 w 272"/>
                <a:gd name="T47" fmla="*/ 118 h 196"/>
                <a:gd name="T48" fmla="*/ 234 w 272"/>
                <a:gd name="T49" fmla="*/ 120 h 196"/>
                <a:gd name="T50" fmla="*/ 230 w 272"/>
                <a:gd name="T51" fmla="*/ 123 h 196"/>
                <a:gd name="T52" fmla="*/ 230 w 272"/>
                <a:gd name="T53" fmla="*/ 129 h 196"/>
                <a:gd name="T54" fmla="*/ 232 w 272"/>
                <a:gd name="T55" fmla="*/ 131 h 196"/>
                <a:gd name="T56" fmla="*/ 238 w 272"/>
                <a:gd name="T57" fmla="*/ 135 h 196"/>
                <a:gd name="T58" fmla="*/ 243 w 272"/>
                <a:gd name="T59" fmla="*/ 135 h 196"/>
                <a:gd name="T60" fmla="*/ 253 w 272"/>
                <a:gd name="T61" fmla="*/ 137 h 196"/>
                <a:gd name="T62" fmla="*/ 259 w 272"/>
                <a:gd name="T63" fmla="*/ 137 h 196"/>
                <a:gd name="T64" fmla="*/ 264 w 272"/>
                <a:gd name="T65" fmla="*/ 139 h 196"/>
                <a:gd name="T66" fmla="*/ 270 w 272"/>
                <a:gd name="T67" fmla="*/ 139 h 196"/>
                <a:gd name="T68" fmla="*/ 272 w 272"/>
                <a:gd name="T69" fmla="*/ 139 h 196"/>
                <a:gd name="T70" fmla="*/ 234 w 272"/>
                <a:gd name="T71" fmla="*/ 169 h 196"/>
                <a:gd name="T72" fmla="*/ 141 w 272"/>
                <a:gd name="T73" fmla="*/ 196 h 196"/>
                <a:gd name="T74" fmla="*/ 86 w 272"/>
                <a:gd name="T75" fmla="*/ 190 h 196"/>
                <a:gd name="T76" fmla="*/ 25 w 272"/>
                <a:gd name="T77" fmla="*/ 163 h 196"/>
                <a:gd name="T78" fmla="*/ 103 w 272"/>
                <a:gd name="T79" fmla="*/ 129 h 196"/>
                <a:gd name="T80" fmla="*/ 29 w 272"/>
                <a:gd name="T81" fmla="*/ 120 h 196"/>
                <a:gd name="T82" fmla="*/ 0 w 272"/>
                <a:gd name="T83" fmla="*/ 72 h 196"/>
                <a:gd name="T84" fmla="*/ 120 w 272"/>
                <a:gd name="T85" fmla="*/ 89 h 196"/>
                <a:gd name="T86" fmla="*/ 156 w 272"/>
                <a:gd name="T87" fmla="*/ 66 h 196"/>
                <a:gd name="T88" fmla="*/ 103 w 272"/>
                <a:gd name="T89" fmla="*/ 42 h 196"/>
                <a:gd name="T90" fmla="*/ 108 w 272"/>
                <a:gd name="T91" fmla="*/ 0 h 196"/>
                <a:gd name="T92" fmla="*/ 190 w 272"/>
                <a:gd name="T93" fmla="*/ 26 h 196"/>
                <a:gd name="T94" fmla="*/ 190 w 272"/>
                <a:gd name="T95" fmla="*/ 26 h 19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72"/>
                <a:gd name="T145" fmla="*/ 0 h 196"/>
                <a:gd name="T146" fmla="*/ 272 w 272"/>
                <a:gd name="T147" fmla="*/ 196 h 19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72" h="196">
                  <a:moveTo>
                    <a:pt x="190" y="26"/>
                  </a:moveTo>
                  <a:lnTo>
                    <a:pt x="264" y="55"/>
                  </a:lnTo>
                  <a:lnTo>
                    <a:pt x="247" y="72"/>
                  </a:lnTo>
                  <a:lnTo>
                    <a:pt x="243" y="72"/>
                  </a:lnTo>
                  <a:lnTo>
                    <a:pt x="240" y="72"/>
                  </a:lnTo>
                  <a:lnTo>
                    <a:pt x="236" y="74"/>
                  </a:lnTo>
                  <a:lnTo>
                    <a:pt x="230" y="76"/>
                  </a:lnTo>
                  <a:lnTo>
                    <a:pt x="228" y="80"/>
                  </a:lnTo>
                  <a:lnTo>
                    <a:pt x="228" y="83"/>
                  </a:lnTo>
                  <a:lnTo>
                    <a:pt x="230" y="89"/>
                  </a:lnTo>
                  <a:lnTo>
                    <a:pt x="234" y="93"/>
                  </a:lnTo>
                  <a:lnTo>
                    <a:pt x="238" y="97"/>
                  </a:lnTo>
                  <a:lnTo>
                    <a:pt x="243" y="101"/>
                  </a:lnTo>
                  <a:lnTo>
                    <a:pt x="251" y="102"/>
                  </a:lnTo>
                  <a:lnTo>
                    <a:pt x="255" y="104"/>
                  </a:lnTo>
                  <a:lnTo>
                    <a:pt x="260" y="106"/>
                  </a:lnTo>
                  <a:lnTo>
                    <a:pt x="262" y="108"/>
                  </a:lnTo>
                  <a:lnTo>
                    <a:pt x="264" y="108"/>
                  </a:lnTo>
                  <a:lnTo>
                    <a:pt x="262" y="108"/>
                  </a:lnTo>
                  <a:lnTo>
                    <a:pt x="259" y="110"/>
                  </a:lnTo>
                  <a:lnTo>
                    <a:pt x="251" y="112"/>
                  </a:lnTo>
                  <a:lnTo>
                    <a:pt x="245" y="114"/>
                  </a:lnTo>
                  <a:lnTo>
                    <a:pt x="240" y="118"/>
                  </a:lnTo>
                  <a:lnTo>
                    <a:pt x="234" y="120"/>
                  </a:lnTo>
                  <a:lnTo>
                    <a:pt x="230" y="123"/>
                  </a:lnTo>
                  <a:lnTo>
                    <a:pt x="230" y="129"/>
                  </a:lnTo>
                  <a:lnTo>
                    <a:pt x="232" y="131"/>
                  </a:lnTo>
                  <a:lnTo>
                    <a:pt x="238" y="135"/>
                  </a:lnTo>
                  <a:lnTo>
                    <a:pt x="243" y="135"/>
                  </a:lnTo>
                  <a:lnTo>
                    <a:pt x="253" y="137"/>
                  </a:lnTo>
                  <a:lnTo>
                    <a:pt x="259" y="137"/>
                  </a:lnTo>
                  <a:lnTo>
                    <a:pt x="264" y="139"/>
                  </a:lnTo>
                  <a:lnTo>
                    <a:pt x="270" y="139"/>
                  </a:lnTo>
                  <a:lnTo>
                    <a:pt x="272" y="139"/>
                  </a:lnTo>
                  <a:lnTo>
                    <a:pt x="234" y="169"/>
                  </a:lnTo>
                  <a:lnTo>
                    <a:pt x="141" y="196"/>
                  </a:lnTo>
                  <a:lnTo>
                    <a:pt x="86" y="190"/>
                  </a:lnTo>
                  <a:lnTo>
                    <a:pt x="25" y="163"/>
                  </a:lnTo>
                  <a:lnTo>
                    <a:pt x="103" y="129"/>
                  </a:lnTo>
                  <a:lnTo>
                    <a:pt x="29" y="120"/>
                  </a:lnTo>
                  <a:lnTo>
                    <a:pt x="0" y="72"/>
                  </a:lnTo>
                  <a:lnTo>
                    <a:pt x="120" y="89"/>
                  </a:lnTo>
                  <a:lnTo>
                    <a:pt x="156" y="66"/>
                  </a:lnTo>
                  <a:lnTo>
                    <a:pt x="103" y="42"/>
                  </a:lnTo>
                  <a:lnTo>
                    <a:pt x="108" y="0"/>
                  </a:lnTo>
                  <a:lnTo>
                    <a:pt x="190" y="26"/>
                  </a:lnTo>
                  <a:close/>
                </a:path>
              </a:pathLst>
            </a:custGeom>
            <a:solidFill>
              <a:srgbClr val="BF6633"/>
            </a:solidFill>
            <a:ln w="9525">
              <a:noFill/>
              <a:round/>
              <a:headEnd/>
              <a:tailEnd/>
            </a:ln>
          </p:spPr>
          <p:txBody>
            <a:bodyPr/>
            <a:lstStyle/>
            <a:p>
              <a:endParaRPr lang="fr-FR">
                <a:latin typeface="Calibri" pitchFamily="34" charset="0"/>
              </a:endParaRPr>
            </a:p>
          </p:txBody>
        </p:sp>
        <p:sp>
          <p:nvSpPr>
            <p:cNvPr id="18479" name="Freeform 12"/>
            <p:cNvSpPr>
              <a:spLocks/>
            </p:cNvSpPr>
            <p:nvPr/>
          </p:nvSpPr>
          <p:spPr bwMode="auto">
            <a:xfrm>
              <a:off x="3906830" y="2260586"/>
              <a:ext cx="265113" cy="192088"/>
            </a:xfrm>
            <a:custGeom>
              <a:avLst/>
              <a:gdLst>
                <a:gd name="T0" fmla="*/ 0 w 335"/>
                <a:gd name="T1" fmla="*/ 102 h 241"/>
                <a:gd name="T2" fmla="*/ 44 w 335"/>
                <a:gd name="T3" fmla="*/ 58 h 241"/>
                <a:gd name="T4" fmla="*/ 51 w 335"/>
                <a:gd name="T5" fmla="*/ 0 h 241"/>
                <a:gd name="T6" fmla="*/ 108 w 335"/>
                <a:gd name="T7" fmla="*/ 41 h 241"/>
                <a:gd name="T8" fmla="*/ 207 w 335"/>
                <a:gd name="T9" fmla="*/ 22 h 241"/>
                <a:gd name="T10" fmla="*/ 190 w 335"/>
                <a:gd name="T11" fmla="*/ 81 h 241"/>
                <a:gd name="T12" fmla="*/ 209 w 335"/>
                <a:gd name="T13" fmla="*/ 95 h 241"/>
                <a:gd name="T14" fmla="*/ 268 w 335"/>
                <a:gd name="T15" fmla="*/ 91 h 241"/>
                <a:gd name="T16" fmla="*/ 259 w 335"/>
                <a:gd name="T17" fmla="*/ 142 h 241"/>
                <a:gd name="T18" fmla="*/ 276 w 335"/>
                <a:gd name="T19" fmla="*/ 152 h 241"/>
                <a:gd name="T20" fmla="*/ 329 w 335"/>
                <a:gd name="T21" fmla="*/ 142 h 241"/>
                <a:gd name="T22" fmla="*/ 335 w 335"/>
                <a:gd name="T23" fmla="*/ 167 h 241"/>
                <a:gd name="T24" fmla="*/ 274 w 335"/>
                <a:gd name="T25" fmla="*/ 203 h 241"/>
                <a:gd name="T26" fmla="*/ 162 w 335"/>
                <a:gd name="T27" fmla="*/ 241 h 241"/>
                <a:gd name="T28" fmla="*/ 173 w 335"/>
                <a:gd name="T29" fmla="*/ 195 h 241"/>
                <a:gd name="T30" fmla="*/ 164 w 335"/>
                <a:gd name="T31" fmla="*/ 176 h 241"/>
                <a:gd name="T32" fmla="*/ 55 w 335"/>
                <a:gd name="T33" fmla="*/ 171 h 241"/>
                <a:gd name="T34" fmla="*/ 76 w 335"/>
                <a:gd name="T35" fmla="*/ 140 h 241"/>
                <a:gd name="T36" fmla="*/ 70 w 335"/>
                <a:gd name="T37" fmla="*/ 115 h 241"/>
                <a:gd name="T38" fmla="*/ 0 w 335"/>
                <a:gd name="T39" fmla="*/ 102 h 241"/>
                <a:gd name="T40" fmla="*/ 0 w 335"/>
                <a:gd name="T41" fmla="*/ 102 h 24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5"/>
                <a:gd name="T64" fmla="*/ 0 h 241"/>
                <a:gd name="T65" fmla="*/ 335 w 335"/>
                <a:gd name="T66" fmla="*/ 241 h 24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5" h="241">
                  <a:moveTo>
                    <a:pt x="0" y="102"/>
                  </a:moveTo>
                  <a:lnTo>
                    <a:pt x="44" y="58"/>
                  </a:lnTo>
                  <a:lnTo>
                    <a:pt x="51" y="0"/>
                  </a:lnTo>
                  <a:lnTo>
                    <a:pt x="108" y="41"/>
                  </a:lnTo>
                  <a:lnTo>
                    <a:pt x="207" y="22"/>
                  </a:lnTo>
                  <a:lnTo>
                    <a:pt x="190" y="81"/>
                  </a:lnTo>
                  <a:lnTo>
                    <a:pt x="209" y="95"/>
                  </a:lnTo>
                  <a:lnTo>
                    <a:pt x="268" y="91"/>
                  </a:lnTo>
                  <a:lnTo>
                    <a:pt x="259" y="142"/>
                  </a:lnTo>
                  <a:lnTo>
                    <a:pt x="276" y="152"/>
                  </a:lnTo>
                  <a:lnTo>
                    <a:pt x="329" y="142"/>
                  </a:lnTo>
                  <a:lnTo>
                    <a:pt x="335" y="167"/>
                  </a:lnTo>
                  <a:lnTo>
                    <a:pt x="274" y="203"/>
                  </a:lnTo>
                  <a:lnTo>
                    <a:pt x="162" y="241"/>
                  </a:lnTo>
                  <a:lnTo>
                    <a:pt x="173" y="195"/>
                  </a:lnTo>
                  <a:lnTo>
                    <a:pt x="164" y="176"/>
                  </a:lnTo>
                  <a:lnTo>
                    <a:pt x="55" y="171"/>
                  </a:lnTo>
                  <a:lnTo>
                    <a:pt x="76" y="140"/>
                  </a:lnTo>
                  <a:lnTo>
                    <a:pt x="70" y="115"/>
                  </a:lnTo>
                  <a:lnTo>
                    <a:pt x="0" y="102"/>
                  </a:lnTo>
                  <a:close/>
                </a:path>
              </a:pathLst>
            </a:custGeom>
            <a:solidFill>
              <a:srgbClr val="FF6600"/>
            </a:solidFill>
            <a:ln w="9525">
              <a:noFill/>
              <a:round/>
              <a:headEnd/>
              <a:tailEnd/>
            </a:ln>
          </p:spPr>
          <p:txBody>
            <a:bodyPr/>
            <a:lstStyle/>
            <a:p>
              <a:endParaRPr lang="fr-FR">
                <a:latin typeface="Calibri" pitchFamily="34" charset="0"/>
              </a:endParaRPr>
            </a:p>
          </p:txBody>
        </p:sp>
        <p:sp>
          <p:nvSpPr>
            <p:cNvPr id="18480" name="Freeform 24"/>
            <p:cNvSpPr>
              <a:spLocks/>
            </p:cNvSpPr>
            <p:nvPr/>
          </p:nvSpPr>
          <p:spPr bwMode="auto">
            <a:xfrm>
              <a:off x="3663942" y="2376474"/>
              <a:ext cx="212725" cy="165100"/>
            </a:xfrm>
            <a:custGeom>
              <a:avLst/>
              <a:gdLst>
                <a:gd name="T0" fmla="*/ 224 w 270"/>
                <a:gd name="T1" fmla="*/ 49 h 207"/>
                <a:gd name="T2" fmla="*/ 224 w 270"/>
                <a:gd name="T3" fmla="*/ 57 h 207"/>
                <a:gd name="T4" fmla="*/ 226 w 270"/>
                <a:gd name="T5" fmla="*/ 68 h 207"/>
                <a:gd name="T6" fmla="*/ 230 w 270"/>
                <a:gd name="T7" fmla="*/ 82 h 207"/>
                <a:gd name="T8" fmla="*/ 236 w 270"/>
                <a:gd name="T9" fmla="*/ 89 h 207"/>
                <a:gd name="T10" fmla="*/ 247 w 270"/>
                <a:gd name="T11" fmla="*/ 95 h 207"/>
                <a:gd name="T12" fmla="*/ 259 w 270"/>
                <a:gd name="T13" fmla="*/ 101 h 207"/>
                <a:gd name="T14" fmla="*/ 268 w 270"/>
                <a:gd name="T15" fmla="*/ 104 h 207"/>
                <a:gd name="T16" fmla="*/ 268 w 270"/>
                <a:gd name="T17" fmla="*/ 106 h 207"/>
                <a:gd name="T18" fmla="*/ 259 w 270"/>
                <a:gd name="T19" fmla="*/ 108 h 207"/>
                <a:gd name="T20" fmla="*/ 249 w 270"/>
                <a:gd name="T21" fmla="*/ 110 h 207"/>
                <a:gd name="T22" fmla="*/ 240 w 270"/>
                <a:gd name="T23" fmla="*/ 110 h 207"/>
                <a:gd name="T24" fmla="*/ 226 w 270"/>
                <a:gd name="T25" fmla="*/ 112 h 207"/>
                <a:gd name="T26" fmla="*/ 215 w 270"/>
                <a:gd name="T27" fmla="*/ 114 h 207"/>
                <a:gd name="T28" fmla="*/ 209 w 270"/>
                <a:gd name="T29" fmla="*/ 116 h 207"/>
                <a:gd name="T30" fmla="*/ 217 w 270"/>
                <a:gd name="T31" fmla="*/ 121 h 207"/>
                <a:gd name="T32" fmla="*/ 222 w 270"/>
                <a:gd name="T33" fmla="*/ 125 h 207"/>
                <a:gd name="T34" fmla="*/ 230 w 270"/>
                <a:gd name="T35" fmla="*/ 127 h 207"/>
                <a:gd name="T36" fmla="*/ 241 w 270"/>
                <a:gd name="T37" fmla="*/ 131 h 207"/>
                <a:gd name="T38" fmla="*/ 255 w 270"/>
                <a:gd name="T39" fmla="*/ 133 h 207"/>
                <a:gd name="T40" fmla="*/ 247 w 270"/>
                <a:gd name="T41" fmla="*/ 137 h 207"/>
                <a:gd name="T42" fmla="*/ 240 w 270"/>
                <a:gd name="T43" fmla="*/ 140 h 207"/>
                <a:gd name="T44" fmla="*/ 228 w 270"/>
                <a:gd name="T45" fmla="*/ 144 h 207"/>
                <a:gd name="T46" fmla="*/ 215 w 270"/>
                <a:gd name="T47" fmla="*/ 148 h 207"/>
                <a:gd name="T48" fmla="*/ 200 w 270"/>
                <a:gd name="T49" fmla="*/ 150 h 207"/>
                <a:gd name="T50" fmla="*/ 190 w 270"/>
                <a:gd name="T51" fmla="*/ 152 h 207"/>
                <a:gd name="T52" fmla="*/ 183 w 270"/>
                <a:gd name="T53" fmla="*/ 152 h 207"/>
                <a:gd name="T54" fmla="*/ 171 w 270"/>
                <a:gd name="T55" fmla="*/ 152 h 207"/>
                <a:gd name="T56" fmla="*/ 164 w 270"/>
                <a:gd name="T57" fmla="*/ 152 h 207"/>
                <a:gd name="T58" fmla="*/ 167 w 270"/>
                <a:gd name="T59" fmla="*/ 154 h 207"/>
                <a:gd name="T60" fmla="*/ 179 w 270"/>
                <a:gd name="T61" fmla="*/ 163 h 207"/>
                <a:gd name="T62" fmla="*/ 192 w 270"/>
                <a:gd name="T63" fmla="*/ 173 h 207"/>
                <a:gd name="T64" fmla="*/ 202 w 270"/>
                <a:gd name="T65" fmla="*/ 178 h 207"/>
                <a:gd name="T66" fmla="*/ 211 w 270"/>
                <a:gd name="T67" fmla="*/ 182 h 207"/>
                <a:gd name="T68" fmla="*/ 219 w 270"/>
                <a:gd name="T69" fmla="*/ 186 h 207"/>
                <a:gd name="T70" fmla="*/ 226 w 270"/>
                <a:gd name="T71" fmla="*/ 188 h 207"/>
                <a:gd name="T72" fmla="*/ 240 w 270"/>
                <a:gd name="T73" fmla="*/ 192 h 207"/>
                <a:gd name="T74" fmla="*/ 247 w 270"/>
                <a:gd name="T75" fmla="*/ 194 h 207"/>
                <a:gd name="T76" fmla="*/ 249 w 270"/>
                <a:gd name="T77" fmla="*/ 196 h 207"/>
                <a:gd name="T78" fmla="*/ 101 w 270"/>
                <a:gd name="T79" fmla="*/ 205 h 207"/>
                <a:gd name="T80" fmla="*/ 46 w 270"/>
                <a:gd name="T81" fmla="*/ 114 h 207"/>
                <a:gd name="T82" fmla="*/ 6 w 270"/>
                <a:gd name="T83" fmla="*/ 38 h 207"/>
                <a:gd name="T84" fmla="*/ 51 w 270"/>
                <a:gd name="T85" fmla="*/ 11 h 207"/>
                <a:gd name="T86" fmla="*/ 127 w 270"/>
                <a:gd name="T87" fmla="*/ 47 h 207"/>
                <a:gd name="T88" fmla="*/ 224 w 270"/>
                <a:gd name="T89" fmla="*/ 47 h 20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70"/>
                <a:gd name="T136" fmla="*/ 0 h 207"/>
                <a:gd name="T137" fmla="*/ 270 w 270"/>
                <a:gd name="T138" fmla="*/ 207 h 20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70" h="207">
                  <a:moveTo>
                    <a:pt x="224" y="47"/>
                  </a:moveTo>
                  <a:lnTo>
                    <a:pt x="224" y="49"/>
                  </a:lnTo>
                  <a:lnTo>
                    <a:pt x="224" y="51"/>
                  </a:lnTo>
                  <a:lnTo>
                    <a:pt x="224" y="57"/>
                  </a:lnTo>
                  <a:lnTo>
                    <a:pt x="226" y="63"/>
                  </a:lnTo>
                  <a:lnTo>
                    <a:pt x="226" y="68"/>
                  </a:lnTo>
                  <a:lnTo>
                    <a:pt x="228" y="76"/>
                  </a:lnTo>
                  <a:lnTo>
                    <a:pt x="230" y="82"/>
                  </a:lnTo>
                  <a:lnTo>
                    <a:pt x="232" y="85"/>
                  </a:lnTo>
                  <a:lnTo>
                    <a:pt x="236" y="89"/>
                  </a:lnTo>
                  <a:lnTo>
                    <a:pt x="240" y="93"/>
                  </a:lnTo>
                  <a:lnTo>
                    <a:pt x="247" y="95"/>
                  </a:lnTo>
                  <a:lnTo>
                    <a:pt x="253" y="99"/>
                  </a:lnTo>
                  <a:lnTo>
                    <a:pt x="259" y="101"/>
                  </a:lnTo>
                  <a:lnTo>
                    <a:pt x="264" y="104"/>
                  </a:lnTo>
                  <a:lnTo>
                    <a:pt x="268" y="104"/>
                  </a:lnTo>
                  <a:lnTo>
                    <a:pt x="270" y="106"/>
                  </a:lnTo>
                  <a:lnTo>
                    <a:pt x="268" y="106"/>
                  </a:lnTo>
                  <a:lnTo>
                    <a:pt x="266" y="106"/>
                  </a:lnTo>
                  <a:lnTo>
                    <a:pt x="259" y="108"/>
                  </a:lnTo>
                  <a:lnTo>
                    <a:pt x="253" y="110"/>
                  </a:lnTo>
                  <a:lnTo>
                    <a:pt x="249" y="110"/>
                  </a:lnTo>
                  <a:lnTo>
                    <a:pt x="243" y="110"/>
                  </a:lnTo>
                  <a:lnTo>
                    <a:pt x="240" y="110"/>
                  </a:lnTo>
                  <a:lnTo>
                    <a:pt x="234" y="112"/>
                  </a:lnTo>
                  <a:lnTo>
                    <a:pt x="226" y="112"/>
                  </a:lnTo>
                  <a:lnTo>
                    <a:pt x="221" y="114"/>
                  </a:lnTo>
                  <a:lnTo>
                    <a:pt x="215" y="114"/>
                  </a:lnTo>
                  <a:lnTo>
                    <a:pt x="209" y="114"/>
                  </a:lnTo>
                  <a:lnTo>
                    <a:pt x="209" y="116"/>
                  </a:lnTo>
                  <a:lnTo>
                    <a:pt x="213" y="118"/>
                  </a:lnTo>
                  <a:lnTo>
                    <a:pt x="217" y="121"/>
                  </a:lnTo>
                  <a:lnTo>
                    <a:pt x="219" y="123"/>
                  </a:lnTo>
                  <a:lnTo>
                    <a:pt x="222" y="125"/>
                  </a:lnTo>
                  <a:lnTo>
                    <a:pt x="226" y="127"/>
                  </a:lnTo>
                  <a:lnTo>
                    <a:pt x="230" y="127"/>
                  </a:lnTo>
                  <a:lnTo>
                    <a:pt x="236" y="129"/>
                  </a:lnTo>
                  <a:lnTo>
                    <a:pt x="241" y="131"/>
                  </a:lnTo>
                  <a:lnTo>
                    <a:pt x="247" y="131"/>
                  </a:lnTo>
                  <a:lnTo>
                    <a:pt x="255" y="133"/>
                  </a:lnTo>
                  <a:lnTo>
                    <a:pt x="253" y="135"/>
                  </a:lnTo>
                  <a:lnTo>
                    <a:pt x="247" y="137"/>
                  </a:lnTo>
                  <a:lnTo>
                    <a:pt x="243" y="139"/>
                  </a:lnTo>
                  <a:lnTo>
                    <a:pt x="240" y="140"/>
                  </a:lnTo>
                  <a:lnTo>
                    <a:pt x="234" y="142"/>
                  </a:lnTo>
                  <a:lnTo>
                    <a:pt x="228" y="144"/>
                  </a:lnTo>
                  <a:lnTo>
                    <a:pt x="222" y="146"/>
                  </a:lnTo>
                  <a:lnTo>
                    <a:pt x="215" y="148"/>
                  </a:lnTo>
                  <a:lnTo>
                    <a:pt x="207" y="148"/>
                  </a:lnTo>
                  <a:lnTo>
                    <a:pt x="200" y="150"/>
                  </a:lnTo>
                  <a:lnTo>
                    <a:pt x="196" y="150"/>
                  </a:lnTo>
                  <a:lnTo>
                    <a:pt x="190" y="152"/>
                  </a:lnTo>
                  <a:lnTo>
                    <a:pt x="186" y="152"/>
                  </a:lnTo>
                  <a:lnTo>
                    <a:pt x="183" y="152"/>
                  </a:lnTo>
                  <a:lnTo>
                    <a:pt x="177" y="152"/>
                  </a:lnTo>
                  <a:lnTo>
                    <a:pt x="171" y="152"/>
                  </a:lnTo>
                  <a:lnTo>
                    <a:pt x="167" y="152"/>
                  </a:lnTo>
                  <a:lnTo>
                    <a:pt x="164" y="152"/>
                  </a:lnTo>
                  <a:lnTo>
                    <a:pt x="167" y="154"/>
                  </a:lnTo>
                  <a:lnTo>
                    <a:pt x="171" y="158"/>
                  </a:lnTo>
                  <a:lnTo>
                    <a:pt x="179" y="163"/>
                  </a:lnTo>
                  <a:lnTo>
                    <a:pt x="184" y="167"/>
                  </a:lnTo>
                  <a:lnTo>
                    <a:pt x="192" y="173"/>
                  </a:lnTo>
                  <a:lnTo>
                    <a:pt x="198" y="177"/>
                  </a:lnTo>
                  <a:lnTo>
                    <a:pt x="202" y="178"/>
                  </a:lnTo>
                  <a:lnTo>
                    <a:pt x="205" y="180"/>
                  </a:lnTo>
                  <a:lnTo>
                    <a:pt x="211" y="182"/>
                  </a:lnTo>
                  <a:lnTo>
                    <a:pt x="215" y="184"/>
                  </a:lnTo>
                  <a:lnTo>
                    <a:pt x="219" y="186"/>
                  </a:lnTo>
                  <a:lnTo>
                    <a:pt x="222" y="186"/>
                  </a:lnTo>
                  <a:lnTo>
                    <a:pt x="226" y="188"/>
                  </a:lnTo>
                  <a:lnTo>
                    <a:pt x="232" y="190"/>
                  </a:lnTo>
                  <a:lnTo>
                    <a:pt x="240" y="192"/>
                  </a:lnTo>
                  <a:lnTo>
                    <a:pt x="243" y="194"/>
                  </a:lnTo>
                  <a:lnTo>
                    <a:pt x="247" y="194"/>
                  </a:lnTo>
                  <a:lnTo>
                    <a:pt x="249" y="194"/>
                  </a:lnTo>
                  <a:lnTo>
                    <a:pt x="249" y="196"/>
                  </a:lnTo>
                  <a:lnTo>
                    <a:pt x="209" y="207"/>
                  </a:lnTo>
                  <a:lnTo>
                    <a:pt x="101" y="205"/>
                  </a:lnTo>
                  <a:lnTo>
                    <a:pt x="34" y="139"/>
                  </a:lnTo>
                  <a:lnTo>
                    <a:pt x="46" y="114"/>
                  </a:lnTo>
                  <a:lnTo>
                    <a:pt x="0" y="53"/>
                  </a:lnTo>
                  <a:lnTo>
                    <a:pt x="6" y="38"/>
                  </a:lnTo>
                  <a:lnTo>
                    <a:pt x="70" y="61"/>
                  </a:lnTo>
                  <a:lnTo>
                    <a:pt x="51" y="11"/>
                  </a:lnTo>
                  <a:lnTo>
                    <a:pt x="67" y="0"/>
                  </a:lnTo>
                  <a:lnTo>
                    <a:pt x="127" y="47"/>
                  </a:lnTo>
                  <a:lnTo>
                    <a:pt x="224" y="47"/>
                  </a:lnTo>
                  <a:close/>
                </a:path>
              </a:pathLst>
            </a:custGeom>
            <a:solidFill>
              <a:srgbClr val="FFB300"/>
            </a:solidFill>
            <a:ln w="9525">
              <a:noFill/>
              <a:round/>
              <a:headEnd/>
              <a:tailEnd/>
            </a:ln>
          </p:spPr>
          <p:txBody>
            <a:bodyPr/>
            <a:lstStyle/>
            <a:p>
              <a:endParaRPr lang="fr-FR">
                <a:latin typeface="Calibri" pitchFamily="34" charset="0"/>
              </a:endParaRPr>
            </a:p>
          </p:txBody>
        </p:sp>
        <p:sp>
          <p:nvSpPr>
            <p:cNvPr id="18481" name="Freeform 25"/>
            <p:cNvSpPr>
              <a:spLocks/>
            </p:cNvSpPr>
            <p:nvPr/>
          </p:nvSpPr>
          <p:spPr bwMode="auto">
            <a:xfrm>
              <a:off x="4254493" y="2316149"/>
              <a:ext cx="303213" cy="155575"/>
            </a:xfrm>
            <a:custGeom>
              <a:avLst/>
              <a:gdLst>
                <a:gd name="T0" fmla="*/ 51 w 382"/>
                <a:gd name="T1" fmla="*/ 116 h 196"/>
                <a:gd name="T2" fmla="*/ 70 w 382"/>
                <a:gd name="T3" fmla="*/ 104 h 196"/>
                <a:gd name="T4" fmla="*/ 87 w 382"/>
                <a:gd name="T5" fmla="*/ 93 h 196"/>
                <a:gd name="T6" fmla="*/ 97 w 382"/>
                <a:gd name="T7" fmla="*/ 70 h 196"/>
                <a:gd name="T8" fmla="*/ 101 w 382"/>
                <a:gd name="T9" fmla="*/ 42 h 196"/>
                <a:gd name="T10" fmla="*/ 101 w 382"/>
                <a:gd name="T11" fmla="*/ 15 h 196"/>
                <a:gd name="T12" fmla="*/ 101 w 382"/>
                <a:gd name="T13" fmla="*/ 0 h 196"/>
                <a:gd name="T14" fmla="*/ 116 w 382"/>
                <a:gd name="T15" fmla="*/ 17 h 196"/>
                <a:gd name="T16" fmla="*/ 137 w 382"/>
                <a:gd name="T17" fmla="*/ 38 h 196"/>
                <a:gd name="T18" fmla="*/ 162 w 382"/>
                <a:gd name="T19" fmla="*/ 53 h 196"/>
                <a:gd name="T20" fmla="*/ 184 w 382"/>
                <a:gd name="T21" fmla="*/ 53 h 196"/>
                <a:gd name="T22" fmla="*/ 205 w 382"/>
                <a:gd name="T23" fmla="*/ 40 h 196"/>
                <a:gd name="T24" fmla="*/ 222 w 382"/>
                <a:gd name="T25" fmla="*/ 23 h 196"/>
                <a:gd name="T26" fmla="*/ 232 w 382"/>
                <a:gd name="T27" fmla="*/ 9 h 196"/>
                <a:gd name="T28" fmla="*/ 232 w 382"/>
                <a:gd name="T29" fmla="*/ 23 h 196"/>
                <a:gd name="T30" fmla="*/ 238 w 382"/>
                <a:gd name="T31" fmla="*/ 40 h 196"/>
                <a:gd name="T32" fmla="*/ 249 w 382"/>
                <a:gd name="T33" fmla="*/ 55 h 196"/>
                <a:gd name="T34" fmla="*/ 268 w 382"/>
                <a:gd name="T35" fmla="*/ 61 h 196"/>
                <a:gd name="T36" fmla="*/ 287 w 382"/>
                <a:gd name="T37" fmla="*/ 63 h 196"/>
                <a:gd name="T38" fmla="*/ 306 w 382"/>
                <a:gd name="T39" fmla="*/ 63 h 196"/>
                <a:gd name="T40" fmla="*/ 310 w 382"/>
                <a:gd name="T41" fmla="*/ 66 h 196"/>
                <a:gd name="T42" fmla="*/ 310 w 382"/>
                <a:gd name="T43" fmla="*/ 85 h 196"/>
                <a:gd name="T44" fmla="*/ 327 w 382"/>
                <a:gd name="T45" fmla="*/ 106 h 196"/>
                <a:gd name="T46" fmla="*/ 348 w 382"/>
                <a:gd name="T47" fmla="*/ 121 h 196"/>
                <a:gd name="T48" fmla="*/ 367 w 382"/>
                <a:gd name="T49" fmla="*/ 133 h 196"/>
                <a:gd name="T50" fmla="*/ 382 w 382"/>
                <a:gd name="T51" fmla="*/ 140 h 196"/>
                <a:gd name="T52" fmla="*/ 371 w 382"/>
                <a:gd name="T53" fmla="*/ 140 h 196"/>
                <a:gd name="T54" fmla="*/ 344 w 382"/>
                <a:gd name="T55" fmla="*/ 140 h 196"/>
                <a:gd name="T56" fmla="*/ 316 w 382"/>
                <a:gd name="T57" fmla="*/ 144 h 196"/>
                <a:gd name="T58" fmla="*/ 300 w 382"/>
                <a:gd name="T59" fmla="*/ 152 h 196"/>
                <a:gd name="T60" fmla="*/ 283 w 382"/>
                <a:gd name="T61" fmla="*/ 178 h 196"/>
                <a:gd name="T62" fmla="*/ 278 w 382"/>
                <a:gd name="T63" fmla="*/ 196 h 196"/>
                <a:gd name="T64" fmla="*/ 270 w 382"/>
                <a:gd name="T65" fmla="*/ 177 h 196"/>
                <a:gd name="T66" fmla="*/ 257 w 382"/>
                <a:gd name="T67" fmla="*/ 156 h 196"/>
                <a:gd name="T68" fmla="*/ 228 w 382"/>
                <a:gd name="T69" fmla="*/ 165 h 196"/>
                <a:gd name="T70" fmla="*/ 211 w 382"/>
                <a:gd name="T71" fmla="*/ 177 h 196"/>
                <a:gd name="T72" fmla="*/ 202 w 382"/>
                <a:gd name="T73" fmla="*/ 159 h 196"/>
                <a:gd name="T74" fmla="*/ 183 w 382"/>
                <a:gd name="T75" fmla="*/ 139 h 196"/>
                <a:gd name="T76" fmla="*/ 167 w 382"/>
                <a:gd name="T77" fmla="*/ 140 h 196"/>
                <a:gd name="T78" fmla="*/ 150 w 382"/>
                <a:gd name="T79" fmla="*/ 148 h 196"/>
                <a:gd name="T80" fmla="*/ 133 w 382"/>
                <a:gd name="T81" fmla="*/ 158 h 196"/>
                <a:gd name="T82" fmla="*/ 124 w 382"/>
                <a:gd name="T83" fmla="*/ 158 h 196"/>
                <a:gd name="T84" fmla="*/ 106 w 382"/>
                <a:gd name="T85" fmla="*/ 133 h 196"/>
                <a:gd name="T86" fmla="*/ 93 w 382"/>
                <a:gd name="T87" fmla="*/ 125 h 196"/>
                <a:gd name="T88" fmla="*/ 78 w 382"/>
                <a:gd name="T89" fmla="*/ 125 h 196"/>
                <a:gd name="T90" fmla="*/ 61 w 382"/>
                <a:gd name="T91" fmla="*/ 125 h 196"/>
                <a:gd name="T92" fmla="*/ 46 w 382"/>
                <a:gd name="T93" fmla="*/ 129 h 196"/>
                <a:gd name="T94" fmla="*/ 40 w 382"/>
                <a:gd name="T95" fmla="*/ 120 h 19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2"/>
                <a:gd name="T145" fmla="*/ 0 h 196"/>
                <a:gd name="T146" fmla="*/ 382 w 382"/>
                <a:gd name="T147" fmla="*/ 196 h 19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2" h="196">
                  <a:moveTo>
                    <a:pt x="40" y="120"/>
                  </a:moveTo>
                  <a:lnTo>
                    <a:pt x="40" y="120"/>
                  </a:lnTo>
                  <a:lnTo>
                    <a:pt x="46" y="118"/>
                  </a:lnTo>
                  <a:lnTo>
                    <a:pt x="51" y="116"/>
                  </a:lnTo>
                  <a:lnTo>
                    <a:pt x="59" y="112"/>
                  </a:lnTo>
                  <a:lnTo>
                    <a:pt x="63" y="110"/>
                  </a:lnTo>
                  <a:lnTo>
                    <a:pt x="67" y="108"/>
                  </a:lnTo>
                  <a:lnTo>
                    <a:pt x="70" y="104"/>
                  </a:lnTo>
                  <a:lnTo>
                    <a:pt x="74" y="102"/>
                  </a:lnTo>
                  <a:lnTo>
                    <a:pt x="78" y="99"/>
                  </a:lnTo>
                  <a:lnTo>
                    <a:pt x="84" y="97"/>
                  </a:lnTo>
                  <a:lnTo>
                    <a:pt x="87" y="93"/>
                  </a:lnTo>
                  <a:lnTo>
                    <a:pt x="91" y="89"/>
                  </a:lnTo>
                  <a:lnTo>
                    <a:pt x="93" y="83"/>
                  </a:lnTo>
                  <a:lnTo>
                    <a:pt x="95" y="78"/>
                  </a:lnTo>
                  <a:lnTo>
                    <a:pt x="97" y="70"/>
                  </a:lnTo>
                  <a:lnTo>
                    <a:pt x="99" y="64"/>
                  </a:lnTo>
                  <a:lnTo>
                    <a:pt x="101" y="57"/>
                  </a:lnTo>
                  <a:lnTo>
                    <a:pt x="101" y="49"/>
                  </a:lnTo>
                  <a:lnTo>
                    <a:pt x="101" y="42"/>
                  </a:lnTo>
                  <a:lnTo>
                    <a:pt x="103" y="34"/>
                  </a:lnTo>
                  <a:lnTo>
                    <a:pt x="101" y="28"/>
                  </a:lnTo>
                  <a:lnTo>
                    <a:pt x="101" y="21"/>
                  </a:lnTo>
                  <a:lnTo>
                    <a:pt x="101" y="15"/>
                  </a:lnTo>
                  <a:lnTo>
                    <a:pt x="101" y="9"/>
                  </a:lnTo>
                  <a:lnTo>
                    <a:pt x="101" y="6"/>
                  </a:lnTo>
                  <a:lnTo>
                    <a:pt x="101" y="2"/>
                  </a:lnTo>
                  <a:lnTo>
                    <a:pt x="101" y="0"/>
                  </a:lnTo>
                  <a:lnTo>
                    <a:pt x="103" y="2"/>
                  </a:lnTo>
                  <a:lnTo>
                    <a:pt x="108" y="7"/>
                  </a:lnTo>
                  <a:lnTo>
                    <a:pt x="110" y="11"/>
                  </a:lnTo>
                  <a:lnTo>
                    <a:pt x="116" y="17"/>
                  </a:lnTo>
                  <a:lnTo>
                    <a:pt x="122" y="21"/>
                  </a:lnTo>
                  <a:lnTo>
                    <a:pt x="127" y="28"/>
                  </a:lnTo>
                  <a:lnTo>
                    <a:pt x="131" y="32"/>
                  </a:lnTo>
                  <a:lnTo>
                    <a:pt x="137" y="38"/>
                  </a:lnTo>
                  <a:lnTo>
                    <a:pt x="143" y="42"/>
                  </a:lnTo>
                  <a:lnTo>
                    <a:pt x="150" y="47"/>
                  </a:lnTo>
                  <a:lnTo>
                    <a:pt x="156" y="49"/>
                  </a:lnTo>
                  <a:lnTo>
                    <a:pt x="162" y="53"/>
                  </a:lnTo>
                  <a:lnTo>
                    <a:pt x="167" y="55"/>
                  </a:lnTo>
                  <a:lnTo>
                    <a:pt x="175" y="55"/>
                  </a:lnTo>
                  <a:lnTo>
                    <a:pt x="179" y="55"/>
                  </a:lnTo>
                  <a:lnTo>
                    <a:pt x="184" y="53"/>
                  </a:lnTo>
                  <a:lnTo>
                    <a:pt x="190" y="49"/>
                  </a:lnTo>
                  <a:lnTo>
                    <a:pt x="196" y="47"/>
                  </a:lnTo>
                  <a:lnTo>
                    <a:pt x="202" y="44"/>
                  </a:lnTo>
                  <a:lnTo>
                    <a:pt x="205" y="40"/>
                  </a:lnTo>
                  <a:lnTo>
                    <a:pt x="211" y="36"/>
                  </a:lnTo>
                  <a:lnTo>
                    <a:pt x="215" y="32"/>
                  </a:lnTo>
                  <a:lnTo>
                    <a:pt x="219" y="28"/>
                  </a:lnTo>
                  <a:lnTo>
                    <a:pt x="222" y="23"/>
                  </a:lnTo>
                  <a:lnTo>
                    <a:pt x="224" y="19"/>
                  </a:lnTo>
                  <a:lnTo>
                    <a:pt x="226" y="15"/>
                  </a:lnTo>
                  <a:lnTo>
                    <a:pt x="230" y="11"/>
                  </a:lnTo>
                  <a:lnTo>
                    <a:pt x="232" y="9"/>
                  </a:lnTo>
                  <a:lnTo>
                    <a:pt x="232" y="11"/>
                  </a:lnTo>
                  <a:lnTo>
                    <a:pt x="232" y="15"/>
                  </a:lnTo>
                  <a:lnTo>
                    <a:pt x="232" y="19"/>
                  </a:lnTo>
                  <a:lnTo>
                    <a:pt x="232" y="23"/>
                  </a:lnTo>
                  <a:lnTo>
                    <a:pt x="234" y="28"/>
                  </a:lnTo>
                  <a:lnTo>
                    <a:pt x="236" y="32"/>
                  </a:lnTo>
                  <a:lnTo>
                    <a:pt x="236" y="36"/>
                  </a:lnTo>
                  <a:lnTo>
                    <a:pt x="238" y="40"/>
                  </a:lnTo>
                  <a:lnTo>
                    <a:pt x="240" y="44"/>
                  </a:lnTo>
                  <a:lnTo>
                    <a:pt x="243" y="49"/>
                  </a:lnTo>
                  <a:lnTo>
                    <a:pt x="245" y="51"/>
                  </a:lnTo>
                  <a:lnTo>
                    <a:pt x="249" y="55"/>
                  </a:lnTo>
                  <a:lnTo>
                    <a:pt x="253" y="57"/>
                  </a:lnTo>
                  <a:lnTo>
                    <a:pt x="259" y="59"/>
                  </a:lnTo>
                  <a:lnTo>
                    <a:pt x="264" y="59"/>
                  </a:lnTo>
                  <a:lnTo>
                    <a:pt x="268" y="61"/>
                  </a:lnTo>
                  <a:lnTo>
                    <a:pt x="274" y="61"/>
                  </a:lnTo>
                  <a:lnTo>
                    <a:pt x="278" y="63"/>
                  </a:lnTo>
                  <a:lnTo>
                    <a:pt x="281" y="63"/>
                  </a:lnTo>
                  <a:lnTo>
                    <a:pt x="287" y="63"/>
                  </a:lnTo>
                  <a:lnTo>
                    <a:pt x="291" y="63"/>
                  </a:lnTo>
                  <a:lnTo>
                    <a:pt x="295" y="63"/>
                  </a:lnTo>
                  <a:lnTo>
                    <a:pt x="300" y="63"/>
                  </a:lnTo>
                  <a:lnTo>
                    <a:pt x="306" y="63"/>
                  </a:lnTo>
                  <a:lnTo>
                    <a:pt x="310" y="63"/>
                  </a:lnTo>
                  <a:lnTo>
                    <a:pt x="312" y="63"/>
                  </a:lnTo>
                  <a:lnTo>
                    <a:pt x="310" y="63"/>
                  </a:lnTo>
                  <a:lnTo>
                    <a:pt x="310" y="66"/>
                  </a:lnTo>
                  <a:lnTo>
                    <a:pt x="308" y="70"/>
                  </a:lnTo>
                  <a:lnTo>
                    <a:pt x="308" y="76"/>
                  </a:lnTo>
                  <a:lnTo>
                    <a:pt x="306" y="80"/>
                  </a:lnTo>
                  <a:lnTo>
                    <a:pt x="310" y="85"/>
                  </a:lnTo>
                  <a:lnTo>
                    <a:pt x="312" y="93"/>
                  </a:lnTo>
                  <a:lnTo>
                    <a:pt x="319" y="101"/>
                  </a:lnTo>
                  <a:lnTo>
                    <a:pt x="323" y="102"/>
                  </a:lnTo>
                  <a:lnTo>
                    <a:pt x="327" y="106"/>
                  </a:lnTo>
                  <a:lnTo>
                    <a:pt x="333" y="110"/>
                  </a:lnTo>
                  <a:lnTo>
                    <a:pt x="336" y="114"/>
                  </a:lnTo>
                  <a:lnTo>
                    <a:pt x="342" y="118"/>
                  </a:lnTo>
                  <a:lnTo>
                    <a:pt x="348" y="121"/>
                  </a:lnTo>
                  <a:lnTo>
                    <a:pt x="354" y="123"/>
                  </a:lnTo>
                  <a:lnTo>
                    <a:pt x="359" y="127"/>
                  </a:lnTo>
                  <a:lnTo>
                    <a:pt x="363" y="129"/>
                  </a:lnTo>
                  <a:lnTo>
                    <a:pt x="367" y="133"/>
                  </a:lnTo>
                  <a:lnTo>
                    <a:pt x="371" y="135"/>
                  </a:lnTo>
                  <a:lnTo>
                    <a:pt x="374" y="137"/>
                  </a:lnTo>
                  <a:lnTo>
                    <a:pt x="380" y="139"/>
                  </a:lnTo>
                  <a:lnTo>
                    <a:pt x="382" y="140"/>
                  </a:lnTo>
                  <a:lnTo>
                    <a:pt x="380" y="140"/>
                  </a:lnTo>
                  <a:lnTo>
                    <a:pt x="378" y="140"/>
                  </a:lnTo>
                  <a:lnTo>
                    <a:pt x="374" y="140"/>
                  </a:lnTo>
                  <a:lnTo>
                    <a:pt x="371" y="140"/>
                  </a:lnTo>
                  <a:lnTo>
                    <a:pt x="363" y="140"/>
                  </a:lnTo>
                  <a:lnTo>
                    <a:pt x="357" y="140"/>
                  </a:lnTo>
                  <a:lnTo>
                    <a:pt x="350" y="140"/>
                  </a:lnTo>
                  <a:lnTo>
                    <a:pt x="344" y="140"/>
                  </a:lnTo>
                  <a:lnTo>
                    <a:pt x="336" y="140"/>
                  </a:lnTo>
                  <a:lnTo>
                    <a:pt x="329" y="140"/>
                  </a:lnTo>
                  <a:lnTo>
                    <a:pt x="321" y="142"/>
                  </a:lnTo>
                  <a:lnTo>
                    <a:pt x="316" y="144"/>
                  </a:lnTo>
                  <a:lnTo>
                    <a:pt x="310" y="144"/>
                  </a:lnTo>
                  <a:lnTo>
                    <a:pt x="306" y="146"/>
                  </a:lnTo>
                  <a:lnTo>
                    <a:pt x="300" y="150"/>
                  </a:lnTo>
                  <a:lnTo>
                    <a:pt x="300" y="152"/>
                  </a:lnTo>
                  <a:lnTo>
                    <a:pt x="295" y="158"/>
                  </a:lnTo>
                  <a:lnTo>
                    <a:pt x="291" y="163"/>
                  </a:lnTo>
                  <a:lnTo>
                    <a:pt x="287" y="171"/>
                  </a:lnTo>
                  <a:lnTo>
                    <a:pt x="283" y="178"/>
                  </a:lnTo>
                  <a:lnTo>
                    <a:pt x="281" y="184"/>
                  </a:lnTo>
                  <a:lnTo>
                    <a:pt x="279" y="192"/>
                  </a:lnTo>
                  <a:lnTo>
                    <a:pt x="278" y="194"/>
                  </a:lnTo>
                  <a:lnTo>
                    <a:pt x="278" y="196"/>
                  </a:lnTo>
                  <a:lnTo>
                    <a:pt x="276" y="194"/>
                  </a:lnTo>
                  <a:lnTo>
                    <a:pt x="276" y="190"/>
                  </a:lnTo>
                  <a:lnTo>
                    <a:pt x="274" y="184"/>
                  </a:lnTo>
                  <a:lnTo>
                    <a:pt x="270" y="177"/>
                  </a:lnTo>
                  <a:lnTo>
                    <a:pt x="266" y="169"/>
                  </a:lnTo>
                  <a:lnTo>
                    <a:pt x="264" y="163"/>
                  </a:lnTo>
                  <a:lnTo>
                    <a:pt x="259" y="158"/>
                  </a:lnTo>
                  <a:lnTo>
                    <a:pt x="257" y="156"/>
                  </a:lnTo>
                  <a:lnTo>
                    <a:pt x="249" y="156"/>
                  </a:lnTo>
                  <a:lnTo>
                    <a:pt x="243" y="158"/>
                  </a:lnTo>
                  <a:lnTo>
                    <a:pt x="236" y="159"/>
                  </a:lnTo>
                  <a:lnTo>
                    <a:pt x="228" y="165"/>
                  </a:lnTo>
                  <a:lnTo>
                    <a:pt x="221" y="169"/>
                  </a:lnTo>
                  <a:lnTo>
                    <a:pt x="215" y="173"/>
                  </a:lnTo>
                  <a:lnTo>
                    <a:pt x="211" y="177"/>
                  </a:lnTo>
                  <a:lnTo>
                    <a:pt x="209" y="175"/>
                  </a:lnTo>
                  <a:lnTo>
                    <a:pt x="207" y="171"/>
                  </a:lnTo>
                  <a:lnTo>
                    <a:pt x="203" y="165"/>
                  </a:lnTo>
                  <a:lnTo>
                    <a:pt x="202" y="159"/>
                  </a:lnTo>
                  <a:lnTo>
                    <a:pt x="196" y="152"/>
                  </a:lnTo>
                  <a:lnTo>
                    <a:pt x="192" y="144"/>
                  </a:lnTo>
                  <a:lnTo>
                    <a:pt x="186" y="140"/>
                  </a:lnTo>
                  <a:lnTo>
                    <a:pt x="183" y="139"/>
                  </a:lnTo>
                  <a:lnTo>
                    <a:pt x="179" y="137"/>
                  </a:lnTo>
                  <a:lnTo>
                    <a:pt x="177" y="139"/>
                  </a:lnTo>
                  <a:lnTo>
                    <a:pt x="171" y="139"/>
                  </a:lnTo>
                  <a:lnTo>
                    <a:pt x="167" y="140"/>
                  </a:lnTo>
                  <a:lnTo>
                    <a:pt x="164" y="142"/>
                  </a:lnTo>
                  <a:lnTo>
                    <a:pt x="158" y="144"/>
                  </a:lnTo>
                  <a:lnTo>
                    <a:pt x="154" y="146"/>
                  </a:lnTo>
                  <a:lnTo>
                    <a:pt x="150" y="148"/>
                  </a:lnTo>
                  <a:lnTo>
                    <a:pt x="144" y="150"/>
                  </a:lnTo>
                  <a:lnTo>
                    <a:pt x="141" y="154"/>
                  </a:lnTo>
                  <a:lnTo>
                    <a:pt x="135" y="156"/>
                  </a:lnTo>
                  <a:lnTo>
                    <a:pt x="133" y="158"/>
                  </a:lnTo>
                  <a:lnTo>
                    <a:pt x="127" y="159"/>
                  </a:lnTo>
                  <a:lnTo>
                    <a:pt x="127" y="161"/>
                  </a:lnTo>
                  <a:lnTo>
                    <a:pt x="125" y="159"/>
                  </a:lnTo>
                  <a:lnTo>
                    <a:pt x="124" y="158"/>
                  </a:lnTo>
                  <a:lnTo>
                    <a:pt x="120" y="150"/>
                  </a:lnTo>
                  <a:lnTo>
                    <a:pt x="116" y="144"/>
                  </a:lnTo>
                  <a:lnTo>
                    <a:pt x="110" y="139"/>
                  </a:lnTo>
                  <a:lnTo>
                    <a:pt x="106" y="133"/>
                  </a:lnTo>
                  <a:lnTo>
                    <a:pt x="103" y="129"/>
                  </a:lnTo>
                  <a:lnTo>
                    <a:pt x="99" y="125"/>
                  </a:lnTo>
                  <a:lnTo>
                    <a:pt x="97" y="125"/>
                  </a:lnTo>
                  <a:lnTo>
                    <a:pt x="93" y="125"/>
                  </a:lnTo>
                  <a:lnTo>
                    <a:pt x="91" y="125"/>
                  </a:lnTo>
                  <a:lnTo>
                    <a:pt x="87" y="125"/>
                  </a:lnTo>
                  <a:lnTo>
                    <a:pt x="82" y="125"/>
                  </a:lnTo>
                  <a:lnTo>
                    <a:pt x="78" y="125"/>
                  </a:lnTo>
                  <a:lnTo>
                    <a:pt x="74" y="125"/>
                  </a:lnTo>
                  <a:lnTo>
                    <a:pt x="68" y="125"/>
                  </a:lnTo>
                  <a:lnTo>
                    <a:pt x="65" y="125"/>
                  </a:lnTo>
                  <a:lnTo>
                    <a:pt x="61" y="125"/>
                  </a:lnTo>
                  <a:lnTo>
                    <a:pt x="55" y="125"/>
                  </a:lnTo>
                  <a:lnTo>
                    <a:pt x="53" y="127"/>
                  </a:lnTo>
                  <a:lnTo>
                    <a:pt x="48" y="127"/>
                  </a:lnTo>
                  <a:lnTo>
                    <a:pt x="46" y="129"/>
                  </a:lnTo>
                  <a:lnTo>
                    <a:pt x="11" y="156"/>
                  </a:lnTo>
                  <a:lnTo>
                    <a:pt x="0" y="139"/>
                  </a:lnTo>
                  <a:lnTo>
                    <a:pt x="40" y="120"/>
                  </a:lnTo>
                  <a:close/>
                </a:path>
              </a:pathLst>
            </a:custGeom>
            <a:solidFill>
              <a:srgbClr val="FFCC00"/>
            </a:solidFill>
            <a:ln w="9525">
              <a:noFill/>
              <a:round/>
              <a:headEnd/>
              <a:tailEnd/>
            </a:ln>
          </p:spPr>
          <p:txBody>
            <a:bodyPr/>
            <a:lstStyle/>
            <a:p>
              <a:endParaRPr lang="fr-FR">
                <a:latin typeface="Calibri" pitchFamily="34" charset="0"/>
              </a:endParaRPr>
            </a:p>
          </p:txBody>
        </p:sp>
        <p:sp>
          <p:nvSpPr>
            <p:cNvPr id="18482" name="Freeform 26"/>
            <p:cNvSpPr>
              <a:spLocks/>
            </p:cNvSpPr>
            <p:nvPr/>
          </p:nvSpPr>
          <p:spPr bwMode="auto">
            <a:xfrm>
              <a:off x="4076693" y="2109774"/>
              <a:ext cx="309563" cy="161925"/>
            </a:xfrm>
            <a:custGeom>
              <a:avLst/>
              <a:gdLst>
                <a:gd name="T0" fmla="*/ 0 w 389"/>
                <a:gd name="T1" fmla="*/ 76 h 203"/>
                <a:gd name="T2" fmla="*/ 129 w 389"/>
                <a:gd name="T3" fmla="*/ 102 h 203"/>
                <a:gd name="T4" fmla="*/ 150 w 389"/>
                <a:gd name="T5" fmla="*/ 93 h 203"/>
                <a:gd name="T6" fmla="*/ 146 w 389"/>
                <a:gd name="T7" fmla="*/ 41 h 203"/>
                <a:gd name="T8" fmla="*/ 184 w 389"/>
                <a:gd name="T9" fmla="*/ 64 h 203"/>
                <a:gd name="T10" fmla="*/ 215 w 389"/>
                <a:gd name="T11" fmla="*/ 68 h 203"/>
                <a:gd name="T12" fmla="*/ 232 w 389"/>
                <a:gd name="T13" fmla="*/ 45 h 203"/>
                <a:gd name="T14" fmla="*/ 241 w 389"/>
                <a:gd name="T15" fmla="*/ 0 h 203"/>
                <a:gd name="T16" fmla="*/ 256 w 389"/>
                <a:gd name="T17" fmla="*/ 0 h 203"/>
                <a:gd name="T18" fmla="*/ 292 w 389"/>
                <a:gd name="T19" fmla="*/ 26 h 203"/>
                <a:gd name="T20" fmla="*/ 332 w 389"/>
                <a:gd name="T21" fmla="*/ 36 h 203"/>
                <a:gd name="T22" fmla="*/ 368 w 389"/>
                <a:gd name="T23" fmla="*/ 30 h 203"/>
                <a:gd name="T24" fmla="*/ 372 w 389"/>
                <a:gd name="T25" fmla="*/ 79 h 203"/>
                <a:gd name="T26" fmla="*/ 389 w 389"/>
                <a:gd name="T27" fmla="*/ 115 h 203"/>
                <a:gd name="T28" fmla="*/ 304 w 389"/>
                <a:gd name="T29" fmla="*/ 125 h 203"/>
                <a:gd name="T30" fmla="*/ 285 w 389"/>
                <a:gd name="T31" fmla="*/ 178 h 203"/>
                <a:gd name="T32" fmla="*/ 215 w 389"/>
                <a:gd name="T33" fmla="*/ 148 h 203"/>
                <a:gd name="T34" fmla="*/ 184 w 389"/>
                <a:gd name="T35" fmla="*/ 153 h 203"/>
                <a:gd name="T36" fmla="*/ 125 w 389"/>
                <a:gd name="T37" fmla="*/ 203 h 203"/>
                <a:gd name="T38" fmla="*/ 91 w 389"/>
                <a:gd name="T39" fmla="*/ 148 h 203"/>
                <a:gd name="T40" fmla="*/ 17 w 389"/>
                <a:gd name="T41" fmla="*/ 140 h 203"/>
                <a:gd name="T42" fmla="*/ 0 w 389"/>
                <a:gd name="T43" fmla="*/ 76 h 203"/>
                <a:gd name="T44" fmla="*/ 0 w 389"/>
                <a:gd name="T45" fmla="*/ 76 h 20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89"/>
                <a:gd name="T70" fmla="*/ 0 h 203"/>
                <a:gd name="T71" fmla="*/ 389 w 389"/>
                <a:gd name="T72" fmla="*/ 203 h 20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89" h="203">
                  <a:moveTo>
                    <a:pt x="0" y="76"/>
                  </a:moveTo>
                  <a:lnTo>
                    <a:pt x="129" y="102"/>
                  </a:lnTo>
                  <a:lnTo>
                    <a:pt x="150" y="93"/>
                  </a:lnTo>
                  <a:lnTo>
                    <a:pt x="146" y="41"/>
                  </a:lnTo>
                  <a:lnTo>
                    <a:pt x="184" y="64"/>
                  </a:lnTo>
                  <a:lnTo>
                    <a:pt x="215" y="68"/>
                  </a:lnTo>
                  <a:lnTo>
                    <a:pt x="232" y="45"/>
                  </a:lnTo>
                  <a:lnTo>
                    <a:pt x="241" y="0"/>
                  </a:lnTo>
                  <a:lnTo>
                    <a:pt x="256" y="0"/>
                  </a:lnTo>
                  <a:lnTo>
                    <a:pt x="292" y="26"/>
                  </a:lnTo>
                  <a:lnTo>
                    <a:pt x="332" y="36"/>
                  </a:lnTo>
                  <a:lnTo>
                    <a:pt x="368" y="30"/>
                  </a:lnTo>
                  <a:lnTo>
                    <a:pt x="372" y="79"/>
                  </a:lnTo>
                  <a:lnTo>
                    <a:pt x="389" y="115"/>
                  </a:lnTo>
                  <a:lnTo>
                    <a:pt x="304" y="125"/>
                  </a:lnTo>
                  <a:lnTo>
                    <a:pt x="285" y="178"/>
                  </a:lnTo>
                  <a:lnTo>
                    <a:pt x="215" y="148"/>
                  </a:lnTo>
                  <a:lnTo>
                    <a:pt x="184" y="153"/>
                  </a:lnTo>
                  <a:lnTo>
                    <a:pt x="125" y="203"/>
                  </a:lnTo>
                  <a:lnTo>
                    <a:pt x="91" y="148"/>
                  </a:lnTo>
                  <a:lnTo>
                    <a:pt x="17" y="140"/>
                  </a:lnTo>
                  <a:lnTo>
                    <a:pt x="0" y="76"/>
                  </a:lnTo>
                  <a:close/>
                </a:path>
              </a:pathLst>
            </a:custGeom>
            <a:solidFill>
              <a:srgbClr val="FF6600"/>
            </a:solidFill>
            <a:ln w="9525">
              <a:noFill/>
              <a:round/>
              <a:headEnd/>
              <a:tailEnd/>
            </a:ln>
          </p:spPr>
          <p:txBody>
            <a:bodyPr/>
            <a:lstStyle/>
            <a:p>
              <a:endParaRPr lang="fr-FR">
                <a:latin typeface="Calibri" pitchFamily="34" charset="0"/>
              </a:endParaRPr>
            </a:p>
          </p:txBody>
        </p:sp>
        <p:sp>
          <p:nvSpPr>
            <p:cNvPr id="18483" name="Freeform 27"/>
            <p:cNvSpPr>
              <a:spLocks/>
            </p:cNvSpPr>
            <p:nvPr/>
          </p:nvSpPr>
          <p:spPr bwMode="auto">
            <a:xfrm>
              <a:off x="3727442" y="2206611"/>
              <a:ext cx="187325" cy="85725"/>
            </a:xfrm>
            <a:custGeom>
              <a:avLst/>
              <a:gdLst>
                <a:gd name="T0" fmla="*/ 64 w 235"/>
                <a:gd name="T1" fmla="*/ 6 h 108"/>
                <a:gd name="T2" fmla="*/ 53 w 235"/>
                <a:gd name="T3" fmla="*/ 15 h 108"/>
                <a:gd name="T4" fmla="*/ 38 w 235"/>
                <a:gd name="T5" fmla="*/ 25 h 108"/>
                <a:gd name="T6" fmla="*/ 19 w 235"/>
                <a:gd name="T7" fmla="*/ 36 h 108"/>
                <a:gd name="T8" fmla="*/ 0 w 235"/>
                <a:gd name="T9" fmla="*/ 44 h 108"/>
                <a:gd name="T10" fmla="*/ 23 w 235"/>
                <a:gd name="T11" fmla="*/ 70 h 108"/>
                <a:gd name="T12" fmla="*/ 38 w 235"/>
                <a:gd name="T13" fmla="*/ 67 h 108"/>
                <a:gd name="T14" fmla="*/ 57 w 235"/>
                <a:gd name="T15" fmla="*/ 67 h 108"/>
                <a:gd name="T16" fmla="*/ 72 w 235"/>
                <a:gd name="T17" fmla="*/ 67 h 108"/>
                <a:gd name="T18" fmla="*/ 83 w 235"/>
                <a:gd name="T19" fmla="*/ 69 h 108"/>
                <a:gd name="T20" fmla="*/ 82 w 235"/>
                <a:gd name="T21" fmla="*/ 80 h 108"/>
                <a:gd name="T22" fmla="*/ 66 w 235"/>
                <a:gd name="T23" fmla="*/ 93 h 108"/>
                <a:gd name="T24" fmla="*/ 59 w 235"/>
                <a:gd name="T25" fmla="*/ 101 h 108"/>
                <a:gd name="T26" fmla="*/ 68 w 235"/>
                <a:gd name="T27" fmla="*/ 97 h 108"/>
                <a:gd name="T28" fmla="*/ 82 w 235"/>
                <a:gd name="T29" fmla="*/ 93 h 108"/>
                <a:gd name="T30" fmla="*/ 97 w 235"/>
                <a:gd name="T31" fmla="*/ 89 h 108"/>
                <a:gd name="T32" fmla="*/ 112 w 235"/>
                <a:gd name="T33" fmla="*/ 88 h 108"/>
                <a:gd name="T34" fmla="*/ 127 w 235"/>
                <a:gd name="T35" fmla="*/ 89 h 108"/>
                <a:gd name="T36" fmla="*/ 140 w 235"/>
                <a:gd name="T37" fmla="*/ 99 h 108"/>
                <a:gd name="T38" fmla="*/ 144 w 235"/>
                <a:gd name="T39" fmla="*/ 107 h 108"/>
                <a:gd name="T40" fmla="*/ 158 w 235"/>
                <a:gd name="T41" fmla="*/ 101 h 108"/>
                <a:gd name="T42" fmla="*/ 169 w 235"/>
                <a:gd name="T43" fmla="*/ 95 h 108"/>
                <a:gd name="T44" fmla="*/ 182 w 235"/>
                <a:gd name="T45" fmla="*/ 91 h 108"/>
                <a:gd name="T46" fmla="*/ 196 w 235"/>
                <a:gd name="T47" fmla="*/ 89 h 108"/>
                <a:gd name="T48" fmla="*/ 209 w 235"/>
                <a:gd name="T49" fmla="*/ 89 h 108"/>
                <a:gd name="T50" fmla="*/ 228 w 235"/>
                <a:gd name="T51" fmla="*/ 89 h 108"/>
                <a:gd name="T52" fmla="*/ 235 w 235"/>
                <a:gd name="T53" fmla="*/ 89 h 108"/>
                <a:gd name="T54" fmla="*/ 224 w 235"/>
                <a:gd name="T55" fmla="*/ 84 h 108"/>
                <a:gd name="T56" fmla="*/ 207 w 235"/>
                <a:gd name="T57" fmla="*/ 76 h 108"/>
                <a:gd name="T58" fmla="*/ 201 w 235"/>
                <a:gd name="T59" fmla="*/ 61 h 108"/>
                <a:gd name="T60" fmla="*/ 207 w 235"/>
                <a:gd name="T61" fmla="*/ 50 h 108"/>
                <a:gd name="T62" fmla="*/ 209 w 235"/>
                <a:gd name="T63" fmla="*/ 42 h 108"/>
                <a:gd name="T64" fmla="*/ 196 w 235"/>
                <a:gd name="T65" fmla="*/ 48 h 108"/>
                <a:gd name="T66" fmla="*/ 182 w 235"/>
                <a:gd name="T67" fmla="*/ 51 h 108"/>
                <a:gd name="T68" fmla="*/ 171 w 235"/>
                <a:gd name="T69" fmla="*/ 55 h 108"/>
                <a:gd name="T70" fmla="*/ 154 w 235"/>
                <a:gd name="T71" fmla="*/ 50 h 108"/>
                <a:gd name="T72" fmla="*/ 152 w 235"/>
                <a:gd name="T73" fmla="*/ 38 h 108"/>
                <a:gd name="T74" fmla="*/ 152 w 235"/>
                <a:gd name="T75" fmla="*/ 29 h 108"/>
                <a:gd name="T76" fmla="*/ 133 w 235"/>
                <a:gd name="T77" fmla="*/ 34 h 108"/>
                <a:gd name="T78" fmla="*/ 120 w 235"/>
                <a:gd name="T79" fmla="*/ 36 h 108"/>
                <a:gd name="T80" fmla="*/ 106 w 235"/>
                <a:gd name="T81" fmla="*/ 34 h 108"/>
                <a:gd name="T82" fmla="*/ 106 w 235"/>
                <a:gd name="T83" fmla="*/ 25 h 108"/>
                <a:gd name="T84" fmla="*/ 120 w 235"/>
                <a:gd name="T85" fmla="*/ 12 h 108"/>
                <a:gd name="T86" fmla="*/ 74 w 235"/>
                <a:gd name="T87" fmla="*/ 0 h 10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5"/>
                <a:gd name="T133" fmla="*/ 0 h 108"/>
                <a:gd name="T134" fmla="*/ 235 w 235"/>
                <a:gd name="T135" fmla="*/ 108 h 10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5" h="108">
                  <a:moveTo>
                    <a:pt x="74" y="0"/>
                  </a:moveTo>
                  <a:lnTo>
                    <a:pt x="70" y="0"/>
                  </a:lnTo>
                  <a:lnTo>
                    <a:pt x="64" y="6"/>
                  </a:lnTo>
                  <a:lnTo>
                    <a:pt x="61" y="8"/>
                  </a:lnTo>
                  <a:lnTo>
                    <a:pt x="57" y="12"/>
                  </a:lnTo>
                  <a:lnTo>
                    <a:pt x="53" y="15"/>
                  </a:lnTo>
                  <a:lnTo>
                    <a:pt x="49" y="19"/>
                  </a:lnTo>
                  <a:lnTo>
                    <a:pt x="44" y="21"/>
                  </a:lnTo>
                  <a:lnTo>
                    <a:pt x="38" y="25"/>
                  </a:lnTo>
                  <a:lnTo>
                    <a:pt x="32" y="29"/>
                  </a:lnTo>
                  <a:lnTo>
                    <a:pt x="26" y="32"/>
                  </a:lnTo>
                  <a:lnTo>
                    <a:pt x="19" y="36"/>
                  </a:lnTo>
                  <a:lnTo>
                    <a:pt x="13" y="38"/>
                  </a:lnTo>
                  <a:lnTo>
                    <a:pt x="6" y="42"/>
                  </a:lnTo>
                  <a:lnTo>
                    <a:pt x="0" y="44"/>
                  </a:lnTo>
                  <a:lnTo>
                    <a:pt x="57" y="50"/>
                  </a:lnTo>
                  <a:lnTo>
                    <a:pt x="19" y="70"/>
                  </a:lnTo>
                  <a:lnTo>
                    <a:pt x="23" y="70"/>
                  </a:lnTo>
                  <a:lnTo>
                    <a:pt x="28" y="69"/>
                  </a:lnTo>
                  <a:lnTo>
                    <a:pt x="32" y="69"/>
                  </a:lnTo>
                  <a:lnTo>
                    <a:pt x="38" y="67"/>
                  </a:lnTo>
                  <a:lnTo>
                    <a:pt x="44" y="67"/>
                  </a:lnTo>
                  <a:lnTo>
                    <a:pt x="51" y="67"/>
                  </a:lnTo>
                  <a:lnTo>
                    <a:pt x="57" y="67"/>
                  </a:lnTo>
                  <a:lnTo>
                    <a:pt x="63" y="65"/>
                  </a:lnTo>
                  <a:lnTo>
                    <a:pt x="66" y="65"/>
                  </a:lnTo>
                  <a:lnTo>
                    <a:pt x="72" y="67"/>
                  </a:lnTo>
                  <a:lnTo>
                    <a:pt x="76" y="67"/>
                  </a:lnTo>
                  <a:lnTo>
                    <a:pt x="80" y="67"/>
                  </a:lnTo>
                  <a:lnTo>
                    <a:pt x="83" y="69"/>
                  </a:lnTo>
                  <a:lnTo>
                    <a:pt x="85" y="70"/>
                  </a:lnTo>
                  <a:lnTo>
                    <a:pt x="83" y="74"/>
                  </a:lnTo>
                  <a:lnTo>
                    <a:pt x="82" y="80"/>
                  </a:lnTo>
                  <a:lnTo>
                    <a:pt x="78" y="84"/>
                  </a:lnTo>
                  <a:lnTo>
                    <a:pt x="74" y="89"/>
                  </a:lnTo>
                  <a:lnTo>
                    <a:pt x="66" y="93"/>
                  </a:lnTo>
                  <a:lnTo>
                    <a:pt x="63" y="97"/>
                  </a:lnTo>
                  <a:lnTo>
                    <a:pt x="61" y="99"/>
                  </a:lnTo>
                  <a:lnTo>
                    <a:pt x="59" y="101"/>
                  </a:lnTo>
                  <a:lnTo>
                    <a:pt x="61" y="99"/>
                  </a:lnTo>
                  <a:lnTo>
                    <a:pt x="66" y="99"/>
                  </a:lnTo>
                  <a:lnTo>
                    <a:pt x="68" y="97"/>
                  </a:lnTo>
                  <a:lnTo>
                    <a:pt x="72" y="95"/>
                  </a:lnTo>
                  <a:lnTo>
                    <a:pt x="78" y="95"/>
                  </a:lnTo>
                  <a:lnTo>
                    <a:pt x="82" y="93"/>
                  </a:lnTo>
                  <a:lnTo>
                    <a:pt x="87" y="93"/>
                  </a:lnTo>
                  <a:lnTo>
                    <a:pt x="91" y="91"/>
                  </a:lnTo>
                  <a:lnTo>
                    <a:pt x="97" y="89"/>
                  </a:lnTo>
                  <a:lnTo>
                    <a:pt x="102" y="89"/>
                  </a:lnTo>
                  <a:lnTo>
                    <a:pt x="106" y="89"/>
                  </a:lnTo>
                  <a:lnTo>
                    <a:pt x="112" y="88"/>
                  </a:lnTo>
                  <a:lnTo>
                    <a:pt x="116" y="88"/>
                  </a:lnTo>
                  <a:lnTo>
                    <a:pt x="120" y="89"/>
                  </a:lnTo>
                  <a:lnTo>
                    <a:pt x="127" y="89"/>
                  </a:lnTo>
                  <a:lnTo>
                    <a:pt x="133" y="93"/>
                  </a:lnTo>
                  <a:lnTo>
                    <a:pt x="137" y="95"/>
                  </a:lnTo>
                  <a:lnTo>
                    <a:pt x="140" y="99"/>
                  </a:lnTo>
                  <a:lnTo>
                    <a:pt x="142" y="107"/>
                  </a:lnTo>
                  <a:lnTo>
                    <a:pt x="142" y="108"/>
                  </a:lnTo>
                  <a:lnTo>
                    <a:pt x="144" y="107"/>
                  </a:lnTo>
                  <a:lnTo>
                    <a:pt x="146" y="107"/>
                  </a:lnTo>
                  <a:lnTo>
                    <a:pt x="150" y="103"/>
                  </a:lnTo>
                  <a:lnTo>
                    <a:pt x="158" y="101"/>
                  </a:lnTo>
                  <a:lnTo>
                    <a:pt x="161" y="99"/>
                  </a:lnTo>
                  <a:lnTo>
                    <a:pt x="165" y="97"/>
                  </a:lnTo>
                  <a:lnTo>
                    <a:pt x="169" y="95"/>
                  </a:lnTo>
                  <a:lnTo>
                    <a:pt x="175" y="93"/>
                  </a:lnTo>
                  <a:lnTo>
                    <a:pt x="177" y="93"/>
                  </a:lnTo>
                  <a:lnTo>
                    <a:pt x="182" y="91"/>
                  </a:lnTo>
                  <a:lnTo>
                    <a:pt x="186" y="91"/>
                  </a:lnTo>
                  <a:lnTo>
                    <a:pt x="192" y="91"/>
                  </a:lnTo>
                  <a:lnTo>
                    <a:pt x="196" y="89"/>
                  </a:lnTo>
                  <a:lnTo>
                    <a:pt x="199" y="89"/>
                  </a:lnTo>
                  <a:lnTo>
                    <a:pt x="203" y="89"/>
                  </a:lnTo>
                  <a:lnTo>
                    <a:pt x="209" y="89"/>
                  </a:lnTo>
                  <a:lnTo>
                    <a:pt x="215" y="89"/>
                  </a:lnTo>
                  <a:lnTo>
                    <a:pt x="222" y="89"/>
                  </a:lnTo>
                  <a:lnTo>
                    <a:pt x="228" y="89"/>
                  </a:lnTo>
                  <a:lnTo>
                    <a:pt x="232" y="89"/>
                  </a:lnTo>
                  <a:lnTo>
                    <a:pt x="234" y="89"/>
                  </a:lnTo>
                  <a:lnTo>
                    <a:pt x="235" y="89"/>
                  </a:lnTo>
                  <a:lnTo>
                    <a:pt x="234" y="88"/>
                  </a:lnTo>
                  <a:lnTo>
                    <a:pt x="230" y="86"/>
                  </a:lnTo>
                  <a:lnTo>
                    <a:pt x="224" y="84"/>
                  </a:lnTo>
                  <a:lnTo>
                    <a:pt x="218" y="82"/>
                  </a:lnTo>
                  <a:lnTo>
                    <a:pt x="211" y="78"/>
                  </a:lnTo>
                  <a:lnTo>
                    <a:pt x="207" y="76"/>
                  </a:lnTo>
                  <a:lnTo>
                    <a:pt x="203" y="70"/>
                  </a:lnTo>
                  <a:lnTo>
                    <a:pt x="201" y="67"/>
                  </a:lnTo>
                  <a:lnTo>
                    <a:pt x="201" y="61"/>
                  </a:lnTo>
                  <a:lnTo>
                    <a:pt x="203" y="57"/>
                  </a:lnTo>
                  <a:lnTo>
                    <a:pt x="205" y="53"/>
                  </a:lnTo>
                  <a:lnTo>
                    <a:pt x="207" y="50"/>
                  </a:lnTo>
                  <a:lnTo>
                    <a:pt x="209" y="42"/>
                  </a:lnTo>
                  <a:lnTo>
                    <a:pt x="211" y="42"/>
                  </a:lnTo>
                  <a:lnTo>
                    <a:pt x="209" y="42"/>
                  </a:lnTo>
                  <a:lnTo>
                    <a:pt x="205" y="44"/>
                  </a:lnTo>
                  <a:lnTo>
                    <a:pt x="199" y="46"/>
                  </a:lnTo>
                  <a:lnTo>
                    <a:pt x="196" y="48"/>
                  </a:lnTo>
                  <a:lnTo>
                    <a:pt x="192" y="50"/>
                  </a:lnTo>
                  <a:lnTo>
                    <a:pt x="188" y="51"/>
                  </a:lnTo>
                  <a:lnTo>
                    <a:pt x="182" y="51"/>
                  </a:lnTo>
                  <a:lnTo>
                    <a:pt x="178" y="53"/>
                  </a:lnTo>
                  <a:lnTo>
                    <a:pt x="175" y="55"/>
                  </a:lnTo>
                  <a:lnTo>
                    <a:pt x="171" y="55"/>
                  </a:lnTo>
                  <a:lnTo>
                    <a:pt x="163" y="55"/>
                  </a:lnTo>
                  <a:lnTo>
                    <a:pt x="158" y="53"/>
                  </a:lnTo>
                  <a:lnTo>
                    <a:pt x="154" y="50"/>
                  </a:lnTo>
                  <a:lnTo>
                    <a:pt x="154" y="46"/>
                  </a:lnTo>
                  <a:lnTo>
                    <a:pt x="152" y="40"/>
                  </a:lnTo>
                  <a:lnTo>
                    <a:pt x="152" y="38"/>
                  </a:lnTo>
                  <a:lnTo>
                    <a:pt x="154" y="31"/>
                  </a:lnTo>
                  <a:lnTo>
                    <a:pt x="154" y="29"/>
                  </a:lnTo>
                  <a:lnTo>
                    <a:pt x="152" y="29"/>
                  </a:lnTo>
                  <a:lnTo>
                    <a:pt x="148" y="31"/>
                  </a:lnTo>
                  <a:lnTo>
                    <a:pt x="140" y="32"/>
                  </a:lnTo>
                  <a:lnTo>
                    <a:pt x="133" y="34"/>
                  </a:lnTo>
                  <a:lnTo>
                    <a:pt x="129" y="34"/>
                  </a:lnTo>
                  <a:lnTo>
                    <a:pt x="123" y="34"/>
                  </a:lnTo>
                  <a:lnTo>
                    <a:pt x="120" y="36"/>
                  </a:lnTo>
                  <a:lnTo>
                    <a:pt x="118" y="36"/>
                  </a:lnTo>
                  <a:lnTo>
                    <a:pt x="110" y="36"/>
                  </a:lnTo>
                  <a:lnTo>
                    <a:pt x="106" y="34"/>
                  </a:lnTo>
                  <a:lnTo>
                    <a:pt x="104" y="32"/>
                  </a:lnTo>
                  <a:lnTo>
                    <a:pt x="106" y="29"/>
                  </a:lnTo>
                  <a:lnTo>
                    <a:pt x="106" y="25"/>
                  </a:lnTo>
                  <a:lnTo>
                    <a:pt x="110" y="21"/>
                  </a:lnTo>
                  <a:lnTo>
                    <a:pt x="116" y="13"/>
                  </a:lnTo>
                  <a:lnTo>
                    <a:pt x="120" y="12"/>
                  </a:lnTo>
                  <a:lnTo>
                    <a:pt x="83" y="17"/>
                  </a:lnTo>
                  <a:lnTo>
                    <a:pt x="74" y="0"/>
                  </a:lnTo>
                  <a:close/>
                </a:path>
              </a:pathLst>
            </a:custGeom>
            <a:solidFill>
              <a:srgbClr val="FFCC00"/>
            </a:solidFill>
            <a:ln w="9525">
              <a:noFill/>
              <a:round/>
              <a:headEnd/>
              <a:tailEnd/>
            </a:ln>
          </p:spPr>
          <p:txBody>
            <a:bodyPr/>
            <a:lstStyle/>
            <a:p>
              <a:endParaRPr lang="fr-FR">
                <a:latin typeface="Calibri" pitchFamily="34" charset="0"/>
              </a:endParaRPr>
            </a:p>
          </p:txBody>
        </p:sp>
        <p:sp>
          <p:nvSpPr>
            <p:cNvPr id="18484" name="Freeform 28"/>
            <p:cNvSpPr>
              <a:spLocks/>
            </p:cNvSpPr>
            <p:nvPr/>
          </p:nvSpPr>
          <p:spPr bwMode="auto">
            <a:xfrm>
              <a:off x="4029068" y="2536811"/>
              <a:ext cx="234950" cy="122238"/>
            </a:xfrm>
            <a:custGeom>
              <a:avLst/>
              <a:gdLst>
                <a:gd name="T0" fmla="*/ 0 w 294"/>
                <a:gd name="T1" fmla="*/ 91 h 154"/>
                <a:gd name="T2" fmla="*/ 13 w 294"/>
                <a:gd name="T3" fmla="*/ 71 h 154"/>
                <a:gd name="T4" fmla="*/ 104 w 294"/>
                <a:gd name="T5" fmla="*/ 46 h 154"/>
                <a:gd name="T6" fmla="*/ 55 w 294"/>
                <a:gd name="T7" fmla="*/ 29 h 154"/>
                <a:gd name="T8" fmla="*/ 57 w 294"/>
                <a:gd name="T9" fmla="*/ 29 h 154"/>
                <a:gd name="T10" fmla="*/ 61 w 294"/>
                <a:gd name="T11" fmla="*/ 29 h 154"/>
                <a:gd name="T12" fmla="*/ 65 w 294"/>
                <a:gd name="T13" fmla="*/ 31 h 154"/>
                <a:gd name="T14" fmla="*/ 68 w 294"/>
                <a:gd name="T15" fmla="*/ 31 h 154"/>
                <a:gd name="T16" fmla="*/ 74 w 294"/>
                <a:gd name="T17" fmla="*/ 31 h 154"/>
                <a:gd name="T18" fmla="*/ 80 w 294"/>
                <a:gd name="T19" fmla="*/ 31 h 154"/>
                <a:gd name="T20" fmla="*/ 87 w 294"/>
                <a:gd name="T21" fmla="*/ 31 h 154"/>
                <a:gd name="T22" fmla="*/ 93 w 294"/>
                <a:gd name="T23" fmla="*/ 31 h 154"/>
                <a:gd name="T24" fmla="*/ 99 w 294"/>
                <a:gd name="T25" fmla="*/ 31 h 154"/>
                <a:gd name="T26" fmla="*/ 104 w 294"/>
                <a:gd name="T27" fmla="*/ 31 h 154"/>
                <a:gd name="T28" fmla="*/ 112 w 294"/>
                <a:gd name="T29" fmla="*/ 31 h 154"/>
                <a:gd name="T30" fmla="*/ 118 w 294"/>
                <a:gd name="T31" fmla="*/ 29 h 154"/>
                <a:gd name="T32" fmla="*/ 123 w 294"/>
                <a:gd name="T33" fmla="*/ 29 h 154"/>
                <a:gd name="T34" fmla="*/ 127 w 294"/>
                <a:gd name="T35" fmla="*/ 29 h 154"/>
                <a:gd name="T36" fmla="*/ 133 w 294"/>
                <a:gd name="T37" fmla="*/ 27 h 154"/>
                <a:gd name="T38" fmla="*/ 139 w 294"/>
                <a:gd name="T39" fmla="*/ 23 h 154"/>
                <a:gd name="T40" fmla="*/ 146 w 294"/>
                <a:gd name="T41" fmla="*/ 19 h 154"/>
                <a:gd name="T42" fmla="*/ 152 w 294"/>
                <a:gd name="T43" fmla="*/ 15 h 154"/>
                <a:gd name="T44" fmla="*/ 156 w 294"/>
                <a:gd name="T45" fmla="*/ 10 h 154"/>
                <a:gd name="T46" fmla="*/ 160 w 294"/>
                <a:gd name="T47" fmla="*/ 6 h 154"/>
                <a:gd name="T48" fmla="*/ 161 w 294"/>
                <a:gd name="T49" fmla="*/ 2 h 154"/>
                <a:gd name="T50" fmla="*/ 163 w 294"/>
                <a:gd name="T51" fmla="*/ 0 h 154"/>
                <a:gd name="T52" fmla="*/ 165 w 294"/>
                <a:gd name="T53" fmla="*/ 0 h 154"/>
                <a:gd name="T54" fmla="*/ 165 w 294"/>
                <a:gd name="T55" fmla="*/ 0 h 154"/>
                <a:gd name="T56" fmla="*/ 165 w 294"/>
                <a:gd name="T57" fmla="*/ 4 h 154"/>
                <a:gd name="T58" fmla="*/ 169 w 294"/>
                <a:gd name="T59" fmla="*/ 8 h 154"/>
                <a:gd name="T60" fmla="*/ 173 w 294"/>
                <a:gd name="T61" fmla="*/ 14 h 154"/>
                <a:gd name="T62" fmla="*/ 177 w 294"/>
                <a:gd name="T63" fmla="*/ 19 h 154"/>
                <a:gd name="T64" fmla="*/ 182 w 294"/>
                <a:gd name="T65" fmla="*/ 23 h 154"/>
                <a:gd name="T66" fmla="*/ 188 w 294"/>
                <a:gd name="T67" fmla="*/ 29 h 154"/>
                <a:gd name="T68" fmla="*/ 196 w 294"/>
                <a:gd name="T69" fmla="*/ 33 h 154"/>
                <a:gd name="T70" fmla="*/ 203 w 294"/>
                <a:gd name="T71" fmla="*/ 34 h 154"/>
                <a:gd name="T72" fmla="*/ 209 w 294"/>
                <a:gd name="T73" fmla="*/ 36 h 154"/>
                <a:gd name="T74" fmla="*/ 217 w 294"/>
                <a:gd name="T75" fmla="*/ 38 h 154"/>
                <a:gd name="T76" fmla="*/ 224 w 294"/>
                <a:gd name="T77" fmla="*/ 40 h 154"/>
                <a:gd name="T78" fmla="*/ 230 w 294"/>
                <a:gd name="T79" fmla="*/ 42 h 154"/>
                <a:gd name="T80" fmla="*/ 234 w 294"/>
                <a:gd name="T81" fmla="*/ 44 h 154"/>
                <a:gd name="T82" fmla="*/ 236 w 294"/>
                <a:gd name="T83" fmla="*/ 46 h 154"/>
                <a:gd name="T84" fmla="*/ 237 w 294"/>
                <a:gd name="T85" fmla="*/ 46 h 154"/>
                <a:gd name="T86" fmla="*/ 294 w 294"/>
                <a:gd name="T87" fmla="*/ 105 h 154"/>
                <a:gd name="T88" fmla="*/ 230 w 294"/>
                <a:gd name="T89" fmla="*/ 137 h 154"/>
                <a:gd name="T90" fmla="*/ 23 w 294"/>
                <a:gd name="T91" fmla="*/ 154 h 154"/>
                <a:gd name="T92" fmla="*/ 8 w 294"/>
                <a:gd name="T93" fmla="*/ 135 h 154"/>
                <a:gd name="T94" fmla="*/ 76 w 294"/>
                <a:gd name="T95" fmla="*/ 105 h 154"/>
                <a:gd name="T96" fmla="*/ 0 w 294"/>
                <a:gd name="T97" fmla="*/ 91 h 154"/>
                <a:gd name="T98" fmla="*/ 0 w 294"/>
                <a:gd name="T99" fmla="*/ 91 h 15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4"/>
                <a:gd name="T151" fmla="*/ 0 h 154"/>
                <a:gd name="T152" fmla="*/ 294 w 294"/>
                <a:gd name="T153" fmla="*/ 154 h 15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4" h="154">
                  <a:moveTo>
                    <a:pt x="0" y="91"/>
                  </a:moveTo>
                  <a:lnTo>
                    <a:pt x="13" y="71"/>
                  </a:lnTo>
                  <a:lnTo>
                    <a:pt x="104" y="46"/>
                  </a:lnTo>
                  <a:lnTo>
                    <a:pt x="55" y="29"/>
                  </a:lnTo>
                  <a:lnTo>
                    <a:pt x="57" y="29"/>
                  </a:lnTo>
                  <a:lnTo>
                    <a:pt x="61" y="29"/>
                  </a:lnTo>
                  <a:lnTo>
                    <a:pt x="65" y="31"/>
                  </a:lnTo>
                  <a:lnTo>
                    <a:pt x="68" y="31"/>
                  </a:lnTo>
                  <a:lnTo>
                    <a:pt x="74" y="31"/>
                  </a:lnTo>
                  <a:lnTo>
                    <a:pt x="80" y="31"/>
                  </a:lnTo>
                  <a:lnTo>
                    <a:pt x="87" y="31"/>
                  </a:lnTo>
                  <a:lnTo>
                    <a:pt x="93" y="31"/>
                  </a:lnTo>
                  <a:lnTo>
                    <a:pt x="99" y="31"/>
                  </a:lnTo>
                  <a:lnTo>
                    <a:pt x="104" y="31"/>
                  </a:lnTo>
                  <a:lnTo>
                    <a:pt x="112" y="31"/>
                  </a:lnTo>
                  <a:lnTo>
                    <a:pt x="118" y="29"/>
                  </a:lnTo>
                  <a:lnTo>
                    <a:pt x="123" y="29"/>
                  </a:lnTo>
                  <a:lnTo>
                    <a:pt x="127" y="29"/>
                  </a:lnTo>
                  <a:lnTo>
                    <a:pt x="133" y="27"/>
                  </a:lnTo>
                  <a:lnTo>
                    <a:pt x="139" y="23"/>
                  </a:lnTo>
                  <a:lnTo>
                    <a:pt x="146" y="19"/>
                  </a:lnTo>
                  <a:lnTo>
                    <a:pt x="152" y="15"/>
                  </a:lnTo>
                  <a:lnTo>
                    <a:pt x="156" y="10"/>
                  </a:lnTo>
                  <a:lnTo>
                    <a:pt x="160" y="6"/>
                  </a:lnTo>
                  <a:lnTo>
                    <a:pt x="161" y="2"/>
                  </a:lnTo>
                  <a:lnTo>
                    <a:pt x="163" y="0"/>
                  </a:lnTo>
                  <a:lnTo>
                    <a:pt x="165" y="0"/>
                  </a:lnTo>
                  <a:lnTo>
                    <a:pt x="165" y="4"/>
                  </a:lnTo>
                  <a:lnTo>
                    <a:pt x="169" y="8"/>
                  </a:lnTo>
                  <a:lnTo>
                    <a:pt x="173" y="14"/>
                  </a:lnTo>
                  <a:lnTo>
                    <a:pt x="177" y="19"/>
                  </a:lnTo>
                  <a:lnTo>
                    <a:pt x="182" y="23"/>
                  </a:lnTo>
                  <a:lnTo>
                    <a:pt x="188" y="29"/>
                  </a:lnTo>
                  <a:lnTo>
                    <a:pt x="196" y="33"/>
                  </a:lnTo>
                  <a:lnTo>
                    <a:pt x="203" y="34"/>
                  </a:lnTo>
                  <a:lnTo>
                    <a:pt x="209" y="36"/>
                  </a:lnTo>
                  <a:lnTo>
                    <a:pt x="217" y="38"/>
                  </a:lnTo>
                  <a:lnTo>
                    <a:pt x="224" y="40"/>
                  </a:lnTo>
                  <a:lnTo>
                    <a:pt x="230" y="42"/>
                  </a:lnTo>
                  <a:lnTo>
                    <a:pt x="234" y="44"/>
                  </a:lnTo>
                  <a:lnTo>
                    <a:pt x="236" y="46"/>
                  </a:lnTo>
                  <a:lnTo>
                    <a:pt x="237" y="46"/>
                  </a:lnTo>
                  <a:lnTo>
                    <a:pt x="294" y="105"/>
                  </a:lnTo>
                  <a:lnTo>
                    <a:pt x="230" y="137"/>
                  </a:lnTo>
                  <a:lnTo>
                    <a:pt x="23" y="154"/>
                  </a:lnTo>
                  <a:lnTo>
                    <a:pt x="8" y="135"/>
                  </a:lnTo>
                  <a:lnTo>
                    <a:pt x="76" y="105"/>
                  </a:lnTo>
                  <a:lnTo>
                    <a:pt x="0" y="91"/>
                  </a:lnTo>
                  <a:close/>
                </a:path>
              </a:pathLst>
            </a:custGeom>
            <a:solidFill>
              <a:srgbClr val="993366"/>
            </a:solidFill>
            <a:ln w="9525">
              <a:noFill/>
              <a:round/>
              <a:headEnd/>
              <a:tailEnd/>
            </a:ln>
          </p:spPr>
          <p:txBody>
            <a:bodyPr/>
            <a:lstStyle/>
            <a:p>
              <a:endParaRPr lang="fr-FR">
                <a:latin typeface="Calibri" pitchFamily="34" charset="0"/>
              </a:endParaRPr>
            </a:p>
          </p:txBody>
        </p:sp>
        <p:sp>
          <p:nvSpPr>
            <p:cNvPr id="18485" name="Freeform 29"/>
            <p:cNvSpPr>
              <a:spLocks/>
            </p:cNvSpPr>
            <p:nvPr/>
          </p:nvSpPr>
          <p:spPr bwMode="auto">
            <a:xfrm>
              <a:off x="4067168" y="2392349"/>
              <a:ext cx="301625" cy="155575"/>
            </a:xfrm>
            <a:custGeom>
              <a:avLst/>
              <a:gdLst>
                <a:gd name="T0" fmla="*/ 46 w 380"/>
                <a:gd name="T1" fmla="*/ 116 h 196"/>
                <a:gd name="T2" fmla="*/ 61 w 380"/>
                <a:gd name="T3" fmla="*/ 110 h 196"/>
                <a:gd name="T4" fmla="*/ 76 w 380"/>
                <a:gd name="T5" fmla="*/ 99 h 196"/>
                <a:gd name="T6" fmla="*/ 92 w 380"/>
                <a:gd name="T7" fmla="*/ 83 h 196"/>
                <a:gd name="T8" fmla="*/ 99 w 380"/>
                <a:gd name="T9" fmla="*/ 57 h 196"/>
                <a:gd name="T10" fmla="*/ 101 w 380"/>
                <a:gd name="T11" fmla="*/ 28 h 196"/>
                <a:gd name="T12" fmla="*/ 99 w 380"/>
                <a:gd name="T13" fmla="*/ 4 h 196"/>
                <a:gd name="T14" fmla="*/ 107 w 380"/>
                <a:gd name="T15" fmla="*/ 7 h 196"/>
                <a:gd name="T16" fmla="*/ 124 w 380"/>
                <a:gd name="T17" fmla="*/ 28 h 196"/>
                <a:gd name="T18" fmla="*/ 149 w 380"/>
                <a:gd name="T19" fmla="*/ 47 h 196"/>
                <a:gd name="T20" fmla="*/ 175 w 380"/>
                <a:gd name="T21" fmla="*/ 55 h 196"/>
                <a:gd name="T22" fmla="*/ 196 w 380"/>
                <a:gd name="T23" fmla="*/ 47 h 196"/>
                <a:gd name="T24" fmla="*/ 213 w 380"/>
                <a:gd name="T25" fmla="*/ 32 h 196"/>
                <a:gd name="T26" fmla="*/ 227 w 380"/>
                <a:gd name="T27" fmla="*/ 17 h 196"/>
                <a:gd name="T28" fmla="*/ 230 w 380"/>
                <a:gd name="T29" fmla="*/ 17 h 196"/>
                <a:gd name="T30" fmla="*/ 232 w 380"/>
                <a:gd name="T31" fmla="*/ 32 h 196"/>
                <a:gd name="T32" fmla="*/ 242 w 380"/>
                <a:gd name="T33" fmla="*/ 49 h 196"/>
                <a:gd name="T34" fmla="*/ 259 w 380"/>
                <a:gd name="T35" fmla="*/ 59 h 196"/>
                <a:gd name="T36" fmla="*/ 276 w 380"/>
                <a:gd name="T37" fmla="*/ 63 h 196"/>
                <a:gd name="T38" fmla="*/ 293 w 380"/>
                <a:gd name="T39" fmla="*/ 63 h 196"/>
                <a:gd name="T40" fmla="*/ 310 w 380"/>
                <a:gd name="T41" fmla="*/ 63 h 196"/>
                <a:gd name="T42" fmla="*/ 306 w 380"/>
                <a:gd name="T43" fmla="*/ 76 h 196"/>
                <a:gd name="T44" fmla="*/ 312 w 380"/>
                <a:gd name="T45" fmla="*/ 93 h 196"/>
                <a:gd name="T46" fmla="*/ 327 w 380"/>
                <a:gd name="T47" fmla="*/ 108 h 196"/>
                <a:gd name="T48" fmla="*/ 346 w 380"/>
                <a:gd name="T49" fmla="*/ 121 h 196"/>
                <a:gd name="T50" fmla="*/ 365 w 380"/>
                <a:gd name="T51" fmla="*/ 133 h 196"/>
                <a:gd name="T52" fmla="*/ 380 w 380"/>
                <a:gd name="T53" fmla="*/ 140 h 196"/>
                <a:gd name="T54" fmla="*/ 369 w 380"/>
                <a:gd name="T55" fmla="*/ 140 h 196"/>
                <a:gd name="T56" fmla="*/ 342 w 380"/>
                <a:gd name="T57" fmla="*/ 140 h 196"/>
                <a:gd name="T58" fmla="*/ 314 w 380"/>
                <a:gd name="T59" fmla="*/ 144 h 196"/>
                <a:gd name="T60" fmla="*/ 297 w 380"/>
                <a:gd name="T61" fmla="*/ 152 h 196"/>
                <a:gd name="T62" fmla="*/ 284 w 380"/>
                <a:gd name="T63" fmla="*/ 178 h 196"/>
                <a:gd name="T64" fmla="*/ 278 w 380"/>
                <a:gd name="T65" fmla="*/ 196 h 196"/>
                <a:gd name="T66" fmla="*/ 270 w 380"/>
                <a:gd name="T67" fmla="*/ 177 h 196"/>
                <a:gd name="T68" fmla="*/ 255 w 380"/>
                <a:gd name="T69" fmla="*/ 156 h 196"/>
                <a:gd name="T70" fmla="*/ 228 w 380"/>
                <a:gd name="T71" fmla="*/ 165 h 196"/>
                <a:gd name="T72" fmla="*/ 209 w 380"/>
                <a:gd name="T73" fmla="*/ 178 h 196"/>
                <a:gd name="T74" fmla="*/ 200 w 380"/>
                <a:gd name="T75" fmla="*/ 159 h 196"/>
                <a:gd name="T76" fmla="*/ 183 w 380"/>
                <a:gd name="T77" fmla="*/ 140 h 196"/>
                <a:gd name="T78" fmla="*/ 168 w 380"/>
                <a:gd name="T79" fmla="*/ 140 h 196"/>
                <a:gd name="T80" fmla="*/ 149 w 380"/>
                <a:gd name="T81" fmla="*/ 150 h 196"/>
                <a:gd name="T82" fmla="*/ 132 w 380"/>
                <a:gd name="T83" fmla="*/ 158 h 196"/>
                <a:gd name="T84" fmla="*/ 122 w 380"/>
                <a:gd name="T85" fmla="*/ 158 h 196"/>
                <a:gd name="T86" fmla="*/ 107 w 380"/>
                <a:gd name="T87" fmla="*/ 133 h 196"/>
                <a:gd name="T88" fmla="*/ 94 w 380"/>
                <a:gd name="T89" fmla="*/ 125 h 196"/>
                <a:gd name="T90" fmla="*/ 78 w 380"/>
                <a:gd name="T91" fmla="*/ 125 h 196"/>
                <a:gd name="T92" fmla="*/ 61 w 380"/>
                <a:gd name="T93" fmla="*/ 125 h 196"/>
                <a:gd name="T94" fmla="*/ 46 w 380"/>
                <a:gd name="T95" fmla="*/ 129 h 196"/>
                <a:gd name="T96" fmla="*/ 38 w 380"/>
                <a:gd name="T97" fmla="*/ 120 h 19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0"/>
                <a:gd name="T148" fmla="*/ 0 h 196"/>
                <a:gd name="T149" fmla="*/ 380 w 380"/>
                <a:gd name="T150" fmla="*/ 196 h 19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0" h="196">
                  <a:moveTo>
                    <a:pt x="38" y="120"/>
                  </a:moveTo>
                  <a:lnTo>
                    <a:pt x="38" y="120"/>
                  </a:lnTo>
                  <a:lnTo>
                    <a:pt x="44" y="118"/>
                  </a:lnTo>
                  <a:lnTo>
                    <a:pt x="46" y="116"/>
                  </a:lnTo>
                  <a:lnTo>
                    <a:pt x="50" y="116"/>
                  </a:lnTo>
                  <a:lnTo>
                    <a:pt x="54" y="114"/>
                  </a:lnTo>
                  <a:lnTo>
                    <a:pt x="57" y="112"/>
                  </a:lnTo>
                  <a:lnTo>
                    <a:pt x="61" y="110"/>
                  </a:lnTo>
                  <a:lnTo>
                    <a:pt x="65" y="108"/>
                  </a:lnTo>
                  <a:lnTo>
                    <a:pt x="69" y="106"/>
                  </a:lnTo>
                  <a:lnTo>
                    <a:pt x="75" y="102"/>
                  </a:lnTo>
                  <a:lnTo>
                    <a:pt x="76" y="99"/>
                  </a:lnTo>
                  <a:lnTo>
                    <a:pt x="82" y="97"/>
                  </a:lnTo>
                  <a:lnTo>
                    <a:pt x="86" y="91"/>
                  </a:lnTo>
                  <a:lnTo>
                    <a:pt x="90" y="89"/>
                  </a:lnTo>
                  <a:lnTo>
                    <a:pt x="92" y="83"/>
                  </a:lnTo>
                  <a:lnTo>
                    <a:pt x="95" y="78"/>
                  </a:lnTo>
                  <a:lnTo>
                    <a:pt x="97" y="70"/>
                  </a:lnTo>
                  <a:lnTo>
                    <a:pt x="99" y="64"/>
                  </a:lnTo>
                  <a:lnTo>
                    <a:pt x="99" y="57"/>
                  </a:lnTo>
                  <a:lnTo>
                    <a:pt x="101" y="49"/>
                  </a:lnTo>
                  <a:lnTo>
                    <a:pt x="101" y="42"/>
                  </a:lnTo>
                  <a:lnTo>
                    <a:pt x="101" y="34"/>
                  </a:lnTo>
                  <a:lnTo>
                    <a:pt x="101" y="28"/>
                  </a:lnTo>
                  <a:lnTo>
                    <a:pt x="101" y="21"/>
                  </a:lnTo>
                  <a:lnTo>
                    <a:pt x="101" y="15"/>
                  </a:lnTo>
                  <a:lnTo>
                    <a:pt x="101" y="9"/>
                  </a:lnTo>
                  <a:lnTo>
                    <a:pt x="99" y="4"/>
                  </a:lnTo>
                  <a:lnTo>
                    <a:pt x="99" y="2"/>
                  </a:lnTo>
                  <a:lnTo>
                    <a:pt x="99" y="0"/>
                  </a:lnTo>
                  <a:lnTo>
                    <a:pt x="101" y="2"/>
                  </a:lnTo>
                  <a:lnTo>
                    <a:pt x="107" y="7"/>
                  </a:lnTo>
                  <a:lnTo>
                    <a:pt x="109" y="11"/>
                  </a:lnTo>
                  <a:lnTo>
                    <a:pt x="114" y="17"/>
                  </a:lnTo>
                  <a:lnTo>
                    <a:pt x="118" y="21"/>
                  </a:lnTo>
                  <a:lnTo>
                    <a:pt x="124" y="28"/>
                  </a:lnTo>
                  <a:lnTo>
                    <a:pt x="130" y="32"/>
                  </a:lnTo>
                  <a:lnTo>
                    <a:pt x="135" y="38"/>
                  </a:lnTo>
                  <a:lnTo>
                    <a:pt x="143" y="42"/>
                  </a:lnTo>
                  <a:lnTo>
                    <a:pt x="149" y="47"/>
                  </a:lnTo>
                  <a:lnTo>
                    <a:pt x="156" y="49"/>
                  </a:lnTo>
                  <a:lnTo>
                    <a:pt x="162" y="53"/>
                  </a:lnTo>
                  <a:lnTo>
                    <a:pt x="168" y="55"/>
                  </a:lnTo>
                  <a:lnTo>
                    <a:pt x="175" y="55"/>
                  </a:lnTo>
                  <a:lnTo>
                    <a:pt x="179" y="55"/>
                  </a:lnTo>
                  <a:lnTo>
                    <a:pt x="185" y="53"/>
                  </a:lnTo>
                  <a:lnTo>
                    <a:pt x="190" y="49"/>
                  </a:lnTo>
                  <a:lnTo>
                    <a:pt x="196" y="47"/>
                  </a:lnTo>
                  <a:lnTo>
                    <a:pt x="200" y="44"/>
                  </a:lnTo>
                  <a:lnTo>
                    <a:pt x="206" y="40"/>
                  </a:lnTo>
                  <a:lnTo>
                    <a:pt x="209" y="36"/>
                  </a:lnTo>
                  <a:lnTo>
                    <a:pt x="213" y="32"/>
                  </a:lnTo>
                  <a:lnTo>
                    <a:pt x="217" y="28"/>
                  </a:lnTo>
                  <a:lnTo>
                    <a:pt x="221" y="23"/>
                  </a:lnTo>
                  <a:lnTo>
                    <a:pt x="223" y="19"/>
                  </a:lnTo>
                  <a:lnTo>
                    <a:pt x="227" y="17"/>
                  </a:lnTo>
                  <a:lnTo>
                    <a:pt x="228" y="11"/>
                  </a:lnTo>
                  <a:lnTo>
                    <a:pt x="230" y="9"/>
                  </a:lnTo>
                  <a:lnTo>
                    <a:pt x="230" y="11"/>
                  </a:lnTo>
                  <a:lnTo>
                    <a:pt x="230" y="17"/>
                  </a:lnTo>
                  <a:lnTo>
                    <a:pt x="230" y="19"/>
                  </a:lnTo>
                  <a:lnTo>
                    <a:pt x="230" y="25"/>
                  </a:lnTo>
                  <a:lnTo>
                    <a:pt x="232" y="28"/>
                  </a:lnTo>
                  <a:lnTo>
                    <a:pt x="232" y="32"/>
                  </a:lnTo>
                  <a:lnTo>
                    <a:pt x="234" y="36"/>
                  </a:lnTo>
                  <a:lnTo>
                    <a:pt x="236" y="42"/>
                  </a:lnTo>
                  <a:lnTo>
                    <a:pt x="238" y="45"/>
                  </a:lnTo>
                  <a:lnTo>
                    <a:pt x="242" y="49"/>
                  </a:lnTo>
                  <a:lnTo>
                    <a:pt x="244" y="51"/>
                  </a:lnTo>
                  <a:lnTo>
                    <a:pt x="249" y="55"/>
                  </a:lnTo>
                  <a:lnTo>
                    <a:pt x="253" y="57"/>
                  </a:lnTo>
                  <a:lnTo>
                    <a:pt x="259" y="59"/>
                  </a:lnTo>
                  <a:lnTo>
                    <a:pt x="263" y="59"/>
                  </a:lnTo>
                  <a:lnTo>
                    <a:pt x="266" y="61"/>
                  </a:lnTo>
                  <a:lnTo>
                    <a:pt x="272" y="61"/>
                  </a:lnTo>
                  <a:lnTo>
                    <a:pt x="276" y="63"/>
                  </a:lnTo>
                  <a:lnTo>
                    <a:pt x="282" y="63"/>
                  </a:lnTo>
                  <a:lnTo>
                    <a:pt x="285" y="63"/>
                  </a:lnTo>
                  <a:lnTo>
                    <a:pt x="289" y="63"/>
                  </a:lnTo>
                  <a:lnTo>
                    <a:pt x="293" y="63"/>
                  </a:lnTo>
                  <a:lnTo>
                    <a:pt x="301" y="63"/>
                  </a:lnTo>
                  <a:lnTo>
                    <a:pt x="304" y="63"/>
                  </a:lnTo>
                  <a:lnTo>
                    <a:pt x="308" y="63"/>
                  </a:lnTo>
                  <a:lnTo>
                    <a:pt x="310" y="63"/>
                  </a:lnTo>
                  <a:lnTo>
                    <a:pt x="308" y="63"/>
                  </a:lnTo>
                  <a:lnTo>
                    <a:pt x="306" y="66"/>
                  </a:lnTo>
                  <a:lnTo>
                    <a:pt x="306" y="70"/>
                  </a:lnTo>
                  <a:lnTo>
                    <a:pt x="306" y="76"/>
                  </a:lnTo>
                  <a:lnTo>
                    <a:pt x="306" y="80"/>
                  </a:lnTo>
                  <a:lnTo>
                    <a:pt x="308" y="87"/>
                  </a:lnTo>
                  <a:lnTo>
                    <a:pt x="310" y="89"/>
                  </a:lnTo>
                  <a:lnTo>
                    <a:pt x="312" y="93"/>
                  </a:lnTo>
                  <a:lnTo>
                    <a:pt x="316" y="97"/>
                  </a:lnTo>
                  <a:lnTo>
                    <a:pt x="320" y="101"/>
                  </a:lnTo>
                  <a:lnTo>
                    <a:pt x="323" y="104"/>
                  </a:lnTo>
                  <a:lnTo>
                    <a:pt x="327" y="108"/>
                  </a:lnTo>
                  <a:lnTo>
                    <a:pt x="331" y="112"/>
                  </a:lnTo>
                  <a:lnTo>
                    <a:pt x="337" y="116"/>
                  </a:lnTo>
                  <a:lnTo>
                    <a:pt x="341" y="118"/>
                  </a:lnTo>
                  <a:lnTo>
                    <a:pt x="346" y="121"/>
                  </a:lnTo>
                  <a:lnTo>
                    <a:pt x="352" y="123"/>
                  </a:lnTo>
                  <a:lnTo>
                    <a:pt x="358" y="127"/>
                  </a:lnTo>
                  <a:lnTo>
                    <a:pt x="361" y="129"/>
                  </a:lnTo>
                  <a:lnTo>
                    <a:pt x="365" y="133"/>
                  </a:lnTo>
                  <a:lnTo>
                    <a:pt x="369" y="135"/>
                  </a:lnTo>
                  <a:lnTo>
                    <a:pt x="373" y="137"/>
                  </a:lnTo>
                  <a:lnTo>
                    <a:pt x="379" y="139"/>
                  </a:lnTo>
                  <a:lnTo>
                    <a:pt x="380" y="140"/>
                  </a:lnTo>
                  <a:lnTo>
                    <a:pt x="379" y="140"/>
                  </a:lnTo>
                  <a:lnTo>
                    <a:pt x="377" y="140"/>
                  </a:lnTo>
                  <a:lnTo>
                    <a:pt x="373" y="140"/>
                  </a:lnTo>
                  <a:lnTo>
                    <a:pt x="369" y="140"/>
                  </a:lnTo>
                  <a:lnTo>
                    <a:pt x="361" y="140"/>
                  </a:lnTo>
                  <a:lnTo>
                    <a:pt x="356" y="140"/>
                  </a:lnTo>
                  <a:lnTo>
                    <a:pt x="348" y="140"/>
                  </a:lnTo>
                  <a:lnTo>
                    <a:pt x="342" y="140"/>
                  </a:lnTo>
                  <a:lnTo>
                    <a:pt x="333" y="140"/>
                  </a:lnTo>
                  <a:lnTo>
                    <a:pt x="327" y="140"/>
                  </a:lnTo>
                  <a:lnTo>
                    <a:pt x="320" y="142"/>
                  </a:lnTo>
                  <a:lnTo>
                    <a:pt x="314" y="144"/>
                  </a:lnTo>
                  <a:lnTo>
                    <a:pt x="306" y="144"/>
                  </a:lnTo>
                  <a:lnTo>
                    <a:pt x="304" y="146"/>
                  </a:lnTo>
                  <a:lnTo>
                    <a:pt x="299" y="150"/>
                  </a:lnTo>
                  <a:lnTo>
                    <a:pt x="297" y="152"/>
                  </a:lnTo>
                  <a:lnTo>
                    <a:pt x="293" y="158"/>
                  </a:lnTo>
                  <a:lnTo>
                    <a:pt x="289" y="163"/>
                  </a:lnTo>
                  <a:lnTo>
                    <a:pt x="287" y="171"/>
                  </a:lnTo>
                  <a:lnTo>
                    <a:pt x="284" y="178"/>
                  </a:lnTo>
                  <a:lnTo>
                    <a:pt x="282" y="184"/>
                  </a:lnTo>
                  <a:lnTo>
                    <a:pt x="280" y="192"/>
                  </a:lnTo>
                  <a:lnTo>
                    <a:pt x="278" y="194"/>
                  </a:lnTo>
                  <a:lnTo>
                    <a:pt x="278" y="196"/>
                  </a:lnTo>
                  <a:lnTo>
                    <a:pt x="276" y="194"/>
                  </a:lnTo>
                  <a:lnTo>
                    <a:pt x="276" y="190"/>
                  </a:lnTo>
                  <a:lnTo>
                    <a:pt x="272" y="184"/>
                  </a:lnTo>
                  <a:lnTo>
                    <a:pt x="270" y="177"/>
                  </a:lnTo>
                  <a:lnTo>
                    <a:pt x="266" y="171"/>
                  </a:lnTo>
                  <a:lnTo>
                    <a:pt x="263" y="163"/>
                  </a:lnTo>
                  <a:lnTo>
                    <a:pt x="259" y="158"/>
                  </a:lnTo>
                  <a:lnTo>
                    <a:pt x="255" y="156"/>
                  </a:lnTo>
                  <a:lnTo>
                    <a:pt x="249" y="156"/>
                  </a:lnTo>
                  <a:lnTo>
                    <a:pt x="244" y="158"/>
                  </a:lnTo>
                  <a:lnTo>
                    <a:pt x="236" y="161"/>
                  </a:lnTo>
                  <a:lnTo>
                    <a:pt x="228" y="165"/>
                  </a:lnTo>
                  <a:lnTo>
                    <a:pt x="219" y="169"/>
                  </a:lnTo>
                  <a:lnTo>
                    <a:pt x="213" y="175"/>
                  </a:lnTo>
                  <a:lnTo>
                    <a:pt x="209" y="177"/>
                  </a:lnTo>
                  <a:lnTo>
                    <a:pt x="209" y="178"/>
                  </a:lnTo>
                  <a:lnTo>
                    <a:pt x="208" y="177"/>
                  </a:lnTo>
                  <a:lnTo>
                    <a:pt x="206" y="173"/>
                  </a:lnTo>
                  <a:lnTo>
                    <a:pt x="202" y="165"/>
                  </a:lnTo>
                  <a:lnTo>
                    <a:pt x="200" y="159"/>
                  </a:lnTo>
                  <a:lnTo>
                    <a:pt x="196" y="152"/>
                  </a:lnTo>
                  <a:lnTo>
                    <a:pt x="190" y="146"/>
                  </a:lnTo>
                  <a:lnTo>
                    <a:pt x="187" y="142"/>
                  </a:lnTo>
                  <a:lnTo>
                    <a:pt x="183" y="140"/>
                  </a:lnTo>
                  <a:lnTo>
                    <a:pt x="179" y="139"/>
                  </a:lnTo>
                  <a:lnTo>
                    <a:pt x="175" y="140"/>
                  </a:lnTo>
                  <a:lnTo>
                    <a:pt x="171" y="140"/>
                  </a:lnTo>
                  <a:lnTo>
                    <a:pt x="168" y="140"/>
                  </a:lnTo>
                  <a:lnTo>
                    <a:pt x="162" y="142"/>
                  </a:lnTo>
                  <a:lnTo>
                    <a:pt x="158" y="144"/>
                  </a:lnTo>
                  <a:lnTo>
                    <a:pt x="154" y="146"/>
                  </a:lnTo>
                  <a:lnTo>
                    <a:pt x="149" y="150"/>
                  </a:lnTo>
                  <a:lnTo>
                    <a:pt x="145" y="150"/>
                  </a:lnTo>
                  <a:lnTo>
                    <a:pt x="139" y="154"/>
                  </a:lnTo>
                  <a:lnTo>
                    <a:pt x="135" y="156"/>
                  </a:lnTo>
                  <a:lnTo>
                    <a:pt x="132" y="158"/>
                  </a:lnTo>
                  <a:lnTo>
                    <a:pt x="128" y="159"/>
                  </a:lnTo>
                  <a:lnTo>
                    <a:pt x="126" y="161"/>
                  </a:lnTo>
                  <a:lnTo>
                    <a:pt x="124" y="159"/>
                  </a:lnTo>
                  <a:lnTo>
                    <a:pt x="122" y="158"/>
                  </a:lnTo>
                  <a:lnTo>
                    <a:pt x="118" y="150"/>
                  </a:lnTo>
                  <a:lnTo>
                    <a:pt x="114" y="146"/>
                  </a:lnTo>
                  <a:lnTo>
                    <a:pt x="111" y="139"/>
                  </a:lnTo>
                  <a:lnTo>
                    <a:pt x="107" y="133"/>
                  </a:lnTo>
                  <a:lnTo>
                    <a:pt x="103" y="129"/>
                  </a:lnTo>
                  <a:lnTo>
                    <a:pt x="99" y="125"/>
                  </a:lnTo>
                  <a:lnTo>
                    <a:pt x="97" y="125"/>
                  </a:lnTo>
                  <a:lnTo>
                    <a:pt x="94" y="125"/>
                  </a:lnTo>
                  <a:lnTo>
                    <a:pt x="92" y="125"/>
                  </a:lnTo>
                  <a:lnTo>
                    <a:pt x="88" y="125"/>
                  </a:lnTo>
                  <a:lnTo>
                    <a:pt x="82" y="125"/>
                  </a:lnTo>
                  <a:lnTo>
                    <a:pt x="78" y="125"/>
                  </a:lnTo>
                  <a:lnTo>
                    <a:pt x="75" y="125"/>
                  </a:lnTo>
                  <a:lnTo>
                    <a:pt x="69" y="125"/>
                  </a:lnTo>
                  <a:lnTo>
                    <a:pt x="65" y="125"/>
                  </a:lnTo>
                  <a:lnTo>
                    <a:pt x="61" y="125"/>
                  </a:lnTo>
                  <a:lnTo>
                    <a:pt x="56" y="125"/>
                  </a:lnTo>
                  <a:lnTo>
                    <a:pt x="54" y="127"/>
                  </a:lnTo>
                  <a:lnTo>
                    <a:pt x="48" y="127"/>
                  </a:lnTo>
                  <a:lnTo>
                    <a:pt x="46" y="129"/>
                  </a:lnTo>
                  <a:lnTo>
                    <a:pt x="12" y="156"/>
                  </a:lnTo>
                  <a:lnTo>
                    <a:pt x="0" y="140"/>
                  </a:lnTo>
                  <a:lnTo>
                    <a:pt x="38" y="120"/>
                  </a:lnTo>
                  <a:close/>
                </a:path>
              </a:pathLst>
            </a:custGeom>
            <a:solidFill>
              <a:srgbClr val="993366"/>
            </a:solidFill>
            <a:ln w="9525">
              <a:noFill/>
              <a:round/>
              <a:headEnd/>
              <a:tailEnd/>
            </a:ln>
          </p:spPr>
          <p:txBody>
            <a:bodyPr/>
            <a:lstStyle/>
            <a:p>
              <a:endParaRPr lang="fr-FR">
                <a:latin typeface="Calibri" pitchFamily="34" charset="0"/>
              </a:endParaRPr>
            </a:p>
          </p:txBody>
        </p:sp>
        <p:sp>
          <p:nvSpPr>
            <p:cNvPr id="18486" name="Freeform 30"/>
            <p:cNvSpPr>
              <a:spLocks/>
            </p:cNvSpPr>
            <p:nvPr/>
          </p:nvSpPr>
          <p:spPr bwMode="auto">
            <a:xfrm>
              <a:off x="3663942" y="2266936"/>
              <a:ext cx="303213" cy="158750"/>
            </a:xfrm>
            <a:custGeom>
              <a:avLst/>
              <a:gdLst>
                <a:gd name="T0" fmla="*/ 331 w 382"/>
                <a:gd name="T1" fmla="*/ 118 h 200"/>
                <a:gd name="T2" fmla="*/ 310 w 382"/>
                <a:gd name="T3" fmla="*/ 107 h 200"/>
                <a:gd name="T4" fmla="*/ 295 w 382"/>
                <a:gd name="T5" fmla="*/ 93 h 200"/>
                <a:gd name="T6" fmla="*/ 283 w 382"/>
                <a:gd name="T7" fmla="*/ 72 h 200"/>
                <a:gd name="T8" fmla="*/ 279 w 382"/>
                <a:gd name="T9" fmla="*/ 44 h 200"/>
                <a:gd name="T10" fmla="*/ 279 w 382"/>
                <a:gd name="T11" fmla="*/ 15 h 200"/>
                <a:gd name="T12" fmla="*/ 281 w 382"/>
                <a:gd name="T13" fmla="*/ 0 h 200"/>
                <a:gd name="T14" fmla="*/ 270 w 382"/>
                <a:gd name="T15" fmla="*/ 13 h 200"/>
                <a:gd name="T16" fmla="*/ 249 w 382"/>
                <a:gd name="T17" fmla="*/ 34 h 200"/>
                <a:gd name="T18" fmla="*/ 226 w 382"/>
                <a:gd name="T19" fmla="*/ 51 h 200"/>
                <a:gd name="T20" fmla="*/ 202 w 382"/>
                <a:gd name="T21" fmla="*/ 55 h 200"/>
                <a:gd name="T22" fmla="*/ 181 w 382"/>
                <a:gd name="T23" fmla="*/ 44 h 200"/>
                <a:gd name="T24" fmla="*/ 164 w 382"/>
                <a:gd name="T25" fmla="*/ 29 h 200"/>
                <a:gd name="T26" fmla="*/ 152 w 382"/>
                <a:gd name="T27" fmla="*/ 13 h 200"/>
                <a:gd name="T28" fmla="*/ 150 w 382"/>
                <a:gd name="T29" fmla="*/ 21 h 200"/>
                <a:gd name="T30" fmla="*/ 145 w 382"/>
                <a:gd name="T31" fmla="*/ 38 h 200"/>
                <a:gd name="T32" fmla="*/ 137 w 382"/>
                <a:gd name="T33" fmla="*/ 53 h 200"/>
                <a:gd name="T34" fmla="*/ 120 w 382"/>
                <a:gd name="T35" fmla="*/ 61 h 200"/>
                <a:gd name="T36" fmla="*/ 101 w 382"/>
                <a:gd name="T37" fmla="*/ 63 h 200"/>
                <a:gd name="T38" fmla="*/ 82 w 382"/>
                <a:gd name="T39" fmla="*/ 65 h 200"/>
                <a:gd name="T40" fmla="*/ 74 w 382"/>
                <a:gd name="T41" fmla="*/ 69 h 200"/>
                <a:gd name="T42" fmla="*/ 72 w 382"/>
                <a:gd name="T43" fmla="*/ 89 h 200"/>
                <a:gd name="T44" fmla="*/ 53 w 382"/>
                <a:gd name="T45" fmla="*/ 110 h 200"/>
                <a:gd name="T46" fmla="*/ 34 w 382"/>
                <a:gd name="T47" fmla="*/ 122 h 200"/>
                <a:gd name="T48" fmla="*/ 13 w 382"/>
                <a:gd name="T49" fmla="*/ 133 h 200"/>
                <a:gd name="T50" fmla="*/ 0 w 382"/>
                <a:gd name="T51" fmla="*/ 143 h 200"/>
                <a:gd name="T52" fmla="*/ 12 w 382"/>
                <a:gd name="T53" fmla="*/ 141 h 200"/>
                <a:gd name="T54" fmla="*/ 38 w 382"/>
                <a:gd name="T55" fmla="*/ 143 h 200"/>
                <a:gd name="T56" fmla="*/ 67 w 382"/>
                <a:gd name="T57" fmla="*/ 146 h 200"/>
                <a:gd name="T58" fmla="*/ 84 w 382"/>
                <a:gd name="T59" fmla="*/ 154 h 200"/>
                <a:gd name="T60" fmla="*/ 97 w 382"/>
                <a:gd name="T61" fmla="*/ 181 h 200"/>
                <a:gd name="T62" fmla="*/ 105 w 382"/>
                <a:gd name="T63" fmla="*/ 200 h 200"/>
                <a:gd name="T64" fmla="*/ 112 w 382"/>
                <a:gd name="T65" fmla="*/ 179 h 200"/>
                <a:gd name="T66" fmla="*/ 127 w 382"/>
                <a:gd name="T67" fmla="*/ 158 h 200"/>
                <a:gd name="T68" fmla="*/ 148 w 382"/>
                <a:gd name="T69" fmla="*/ 162 h 200"/>
                <a:gd name="T70" fmla="*/ 169 w 382"/>
                <a:gd name="T71" fmla="*/ 175 h 200"/>
                <a:gd name="T72" fmla="*/ 177 w 382"/>
                <a:gd name="T73" fmla="*/ 173 h 200"/>
                <a:gd name="T74" fmla="*/ 190 w 382"/>
                <a:gd name="T75" fmla="*/ 148 h 200"/>
                <a:gd name="T76" fmla="*/ 205 w 382"/>
                <a:gd name="T77" fmla="*/ 141 h 200"/>
                <a:gd name="T78" fmla="*/ 222 w 382"/>
                <a:gd name="T79" fmla="*/ 146 h 200"/>
                <a:gd name="T80" fmla="*/ 241 w 382"/>
                <a:gd name="T81" fmla="*/ 154 h 200"/>
                <a:gd name="T82" fmla="*/ 257 w 382"/>
                <a:gd name="T83" fmla="*/ 164 h 200"/>
                <a:gd name="T84" fmla="*/ 266 w 382"/>
                <a:gd name="T85" fmla="*/ 146 h 200"/>
                <a:gd name="T86" fmla="*/ 283 w 382"/>
                <a:gd name="T87" fmla="*/ 127 h 200"/>
                <a:gd name="T88" fmla="*/ 304 w 382"/>
                <a:gd name="T89" fmla="*/ 126 h 200"/>
                <a:gd name="T90" fmla="*/ 321 w 382"/>
                <a:gd name="T91" fmla="*/ 127 h 200"/>
                <a:gd name="T92" fmla="*/ 338 w 382"/>
                <a:gd name="T93" fmla="*/ 129 h 200"/>
                <a:gd name="T94" fmla="*/ 344 w 382"/>
                <a:gd name="T95" fmla="*/ 122 h 2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2"/>
                <a:gd name="T145" fmla="*/ 0 h 200"/>
                <a:gd name="T146" fmla="*/ 382 w 382"/>
                <a:gd name="T147" fmla="*/ 200 h 2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2" h="200">
                  <a:moveTo>
                    <a:pt x="344" y="122"/>
                  </a:moveTo>
                  <a:lnTo>
                    <a:pt x="340" y="122"/>
                  </a:lnTo>
                  <a:lnTo>
                    <a:pt x="338" y="120"/>
                  </a:lnTo>
                  <a:lnTo>
                    <a:pt x="331" y="118"/>
                  </a:lnTo>
                  <a:lnTo>
                    <a:pt x="323" y="114"/>
                  </a:lnTo>
                  <a:lnTo>
                    <a:pt x="319" y="112"/>
                  </a:lnTo>
                  <a:lnTo>
                    <a:pt x="316" y="108"/>
                  </a:lnTo>
                  <a:lnTo>
                    <a:pt x="310" y="107"/>
                  </a:lnTo>
                  <a:lnTo>
                    <a:pt x="306" y="105"/>
                  </a:lnTo>
                  <a:lnTo>
                    <a:pt x="302" y="101"/>
                  </a:lnTo>
                  <a:lnTo>
                    <a:pt x="298" y="97"/>
                  </a:lnTo>
                  <a:lnTo>
                    <a:pt x="295" y="93"/>
                  </a:lnTo>
                  <a:lnTo>
                    <a:pt x="291" y="89"/>
                  </a:lnTo>
                  <a:lnTo>
                    <a:pt x="287" y="84"/>
                  </a:lnTo>
                  <a:lnTo>
                    <a:pt x="285" y="78"/>
                  </a:lnTo>
                  <a:lnTo>
                    <a:pt x="283" y="72"/>
                  </a:lnTo>
                  <a:lnTo>
                    <a:pt x="283" y="65"/>
                  </a:lnTo>
                  <a:lnTo>
                    <a:pt x="281" y="57"/>
                  </a:lnTo>
                  <a:lnTo>
                    <a:pt x="279" y="51"/>
                  </a:lnTo>
                  <a:lnTo>
                    <a:pt x="279" y="44"/>
                  </a:lnTo>
                  <a:lnTo>
                    <a:pt x="279" y="36"/>
                  </a:lnTo>
                  <a:lnTo>
                    <a:pt x="279" y="29"/>
                  </a:lnTo>
                  <a:lnTo>
                    <a:pt x="279" y="23"/>
                  </a:lnTo>
                  <a:lnTo>
                    <a:pt x="279" y="15"/>
                  </a:lnTo>
                  <a:lnTo>
                    <a:pt x="281" y="12"/>
                  </a:lnTo>
                  <a:lnTo>
                    <a:pt x="281" y="6"/>
                  </a:lnTo>
                  <a:lnTo>
                    <a:pt x="281" y="2"/>
                  </a:lnTo>
                  <a:lnTo>
                    <a:pt x="281" y="0"/>
                  </a:lnTo>
                  <a:lnTo>
                    <a:pt x="279" y="2"/>
                  </a:lnTo>
                  <a:lnTo>
                    <a:pt x="274" y="10"/>
                  </a:lnTo>
                  <a:lnTo>
                    <a:pt x="270" y="13"/>
                  </a:lnTo>
                  <a:lnTo>
                    <a:pt x="266" y="17"/>
                  </a:lnTo>
                  <a:lnTo>
                    <a:pt x="260" y="23"/>
                  </a:lnTo>
                  <a:lnTo>
                    <a:pt x="257" y="29"/>
                  </a:lnTo>
                  <a:lnTo>
                    <a:pt x="249" y="34"/>
                  </a:lnTo>
                  <a:lnTo>
                    <a:pt x="243" y="38"/>
                  </a:lnTo>
                  <a:lnTo>
                    <a:pt x="238" y="44"/>
                  </a:lnTo>
                  <a:lnTo>
                    <a:pt x="232" y="48"/>
                  </a:lnTo>
                  <a:lnTo>
                    <a:pt x="226" y="51"/>
                  </a:lnTo>
                  <a:lnTo>
                    <a:pt x="219" y="53"/>
                  </a:lnTo>
                  <a:lnTo>
                    <a:pt x="213" y="55"/>
                  </a:lnTo>
                  <a:lnTo>
                    <a:pt x="209" y="57"/>
                  </a:lnTo>
                  <a:lnTo>
                    <a:pt x="202" y="55"/>
                  </a:lnTo>
                  <a:lnTo>
                    <a:pt x="196" y="53"/>
                  </a:lnTo>
                  <a:lnTo>
                    <a:pt x="190" y="51"/>
                  </a:lnTo>
                  <a:lnTo>
                    <a:pt x="184" y="50"/>
                  </a:lnTo>
                  <a:lnTo>
                    <a:pt x="181" y="44"/>
                  </a:lnTo>
                  <a:lnTo>
                    <a:pt x="175" y="40"/>
                  </a:lnTo>
                  <a:lnTo>
                    <a:pt x="171" y="36"/>
                  </a:lnTo>
                  <a:lnTo>
                    <a:pt x="167" y="34"/>
                  </a:lnTo>
                  <a:lnTo>
                    <a:pt x="164" y="29"/>
                  </a:lnTo>
                  <a:lnTo>
                    <a:pt x="160" y="25"/>
                  </a:lnTo>
                  <a:lnTo>
                    <a:pt x="158" y="21"/>
                  </a:lnTo>
                  <a:lnTo>
                    <a:pt x="156" y="17"/>
                  </a:lnTo>
                  <a:lnTo>
                    <a:pt x="152" y="13"/>
                  </a:lnTo>
                  <a:lnTo>
                    <a:pt x="152" y="12"/>
                  </a:lnTo>
                  <a:lnTo>
                    <a:pt x="150" y="13"/>
                  </a:lnTo>
                  <a:lnTo>
                    <a:pt x="150" y="17"/>
                  </a:lnTo>
                  <a:lnTo>
                    <a:pt x="150" y="21"/>
                  </a:lnTo>
                  <a:lnTo>
                    <a:pt x="148" y="25"/>
                  </a:lnTo>
                  <a:lnTo>
                    <a:pt x="148" y="31"/>
                  </a:lnTo>
                  <a:lnTo>
                    <a:pt x="148" y="34"/>
                  </a:lnTo>
                  <a:lnTo>
                    <a:pt x="145" y="38"/>
                  </a:lnTo>
                  <a:lnTo>
                    <a:pt x="145" y="42"/>
                  </a:lnTo>
                  <a:lnTo>
                    <a:pt x="143" y="46"/>
                  </a:lnTo>
                  <a:lnTo>
                    <a:pt x="139" y="51"/>
                  </a:lnTo>
                  <a:lnTo>
                    <a:pt x="137" y="53"/>
                  </a:lnTo>
                  <a:lnTo>
                    <a:pt x="133" y="57"/>
                  </a:lnTo>
                  <a:lnTo>
                    <a:pt x="129" y="57"/>
                  </a:lnTo>
                  <a:lnTo>
                    <a:pt x="126" y="61"/>
                  </a:lnTo>
                  <a:lnTo>
                    <a:pt x="120" y="61"/>
                  </a:lnTo>
                  <a:lnTo>
                    <a:pt x="114" y="61"/>
                  </a:lnTo>
                  <a:lnTo>
                    <a:pt x="108" y="63"/>
                  </a:lnTo>
                  <a:lnTo>
                    <a:pt x="105" y="63"/>
                  </a:lnTo>
                  <a:lnTo>
                    <a:pt x="101" y="63"/>
                  </a:lnTo>
                  <a:lnTo>
                    <a:pt x="95" y="65"/>
                  </a:lnTo>
                  <a:lnTo>
                    <a:pt x="91" y="65"/>
                  </a:lnTo>
                  <a:lnTo>
                    <a:pt x="88" y="65"/>
                  </a:lnTo>
                  <a:lnTo>
                    <a:pt x="82" y="65"/>
                  </a:lnTo>
                  <a:lnTo>
                    <a:pt x="76" y="65"/>
                  </a:lnTo>
                  <a:lnTo>
                    <a:pt x="72" y="65"/>
                  </a:lnTo>
                  <a:lnTo>
                    <a:pt x="74" y="69"/>
                  </a:lnTo>
                  <a:lnTo>
                    <a:pt x="74" y="70"/>
                  </a:lnTo>
                  <a:lnTo>
                    <a:pt x="74" y="76"/>
                  </a:lnTo>
                  <a:lnTo>
                    <a:pt x="74" y="82"/>
                  </a:lnTo>
                  <a:lnTo>
                    <a:pt x="72" y="89"/>
                  </a:lnTo>
                  <a:lnTo>
                    <a:pt x="69" y="95"/>
                  </a:lnTo>
                  <a:lnTo>
                    <a:pt x="65" y="105"/>
                  </a:lnTo>
                  <a:lnTo>
                    <a:pt x="59" y="107"/>
                  </a:lnTo>
                  <a:lnTo>
                    <a:pt x="53" y="110"/>
                  </a:lnTo>
                  <a:lnTo>
                    <a:pt x="50" y="112"/>
                  </a:lnTo>
                  <a:lnTo>
                    <a:pt x="44" y="116"/>
                  </a:lnTo>
                  <a:lnTo>
                    <a:pt x="38" y="120"/>
                  </a:lnTo>
                  <a:lnTo>
                    <a:pt x="34" y="122"/>
                  </a:lnTo>
                  <a:lnTo>
                    <a:pt x="29" y="126"/>
                  </a:lnTo>
                  <a:lnTo>
                    <a:pt x="23" y="129"/>
                  </a:lnTo>
                  <a:lnTo>
                    <a:pt x="19" y="131"/>
                  </a:lnTo>
                  <a:lnTo>
                    <a:pt x="13" y="133"/>
                  </a:lnTo>
                  <a:lnTo>
                    <a:pt x="10" y="135"/>
                  </a:lnTo>
                  <a:lnTo>
                    <a:pt x="8" y="139"/>
                  </a:lnTo>
                  <a:lnTo>
                    <a:pt x="2" y="141"/>
                  </a:lnTo>
                  <a:lnTo>
                    <a:pt x="0" y="143"/>
                  </a:lnTo>
                  <a:lnTo>
                    <a:pt x="0" y="141"/>
                  </a:lnTo>
                  <a:lnTo>
                    <a:pt x="4" y="141"/>
                  </a:lnTo>
                  <a:lnTo>
                    <a:pt x="6" y="141"/>
                  </a:lnTo>
                  <a:lnTo>
                    <a:pt x="12" y="141"/>
                  </a:lnTo>
                  <a:lnTo>
                    <a:pt x="17" y="141"/>
                  </a:lnTo>
                  <a:lnTo>
                    <a:pt x="23" y="141"/>
                  </a:lnTo>
                  <a:lnTo>
                    <a:pt x="31" y="141"/>
                  </a:lnTo>
                  <a:lnTo>
                    <a:pt x="38" y="143"/>
                  </a:lnTo>
                  <a:lnTo>
                    <a:pt x="46" y="143"/>
                  </a:lnTo>
                  <a:lnTo>
                    <a:pt x="53" y="143"/>
                  </a:lnTo>
                  <a:lnTo>
                    <a:pt x="59" y="143"/>
                  </a:lnTo>
                  <a:lnTo>
                    <a:pt x="67" y="146"/>
                  </a:lnTo>
                  <a:lnTo>
                    <a:pt x="72" y="146"/>
                  </a:lnTo>
                  <a:lnTo>
                    <a:pt x="78" y="148"/>
                  </a:lnTo>
                  <a:lnTo>
                    <a:pt x="82" y="150"/>
                  </a:lnTo>
                  <a:lnTo>
                    <a:pt x="84" y="154"/>
                  </a:lnTo>
                  <a:lnTo>
                    <a:pt x="88" y="160"/>
                  </a:lnTo>
                  <a:lnTo>
                    <a:pt x="91" y="165"/>
                  </a:lnTo>
                  <a:lnTo>
                    <a:pt x="95" y="173"/>
                  </a:lnTo>
                  <a:lnTo>
                    <a:pt x="97" y="181"/>
                  </a:lnTo>
                  <a:lnTo>
                    <a:pt x="101" y="186"/>
                  </a:lnTo>
                  <a:lnTo>
                    <a:pt x="103" y="192"/>
                  </a:lnTo>
                  <a:lnTo>
                    <a:pt x="105" y="196"/>
                  </a:lnTo>
                  <a:lnTo>
                    <a:pt x="105" y="200"/>
                  </a:lnTo>
                  <a:lnTo>
                    <a:pt x="105" y="196"/>
                  </a:lnTo>
                  <a:lnTo>
                    <a:pt x="107" y="192"/>
                  </a:lnTo>
                  <a:lnTo>
                    <a:pt x="108" y="186"/>
                  </a:lnTo>
                  <a:lnTo>
                    <a:pt x="112" y="179"/>
                  </a:lnTo>
                  <a:lnTo>
                    <a:pt x="114" y="171"/>
                  </a:lnTo>
                  <a:lnTo>
                    <a:pt x="118" y="165"/>
                  </a:lnTo>
                  <a:lnTo>
                    <a:pt x="124" y="160"/>
                  </a:lnTo>
                  <a:lnTo>
                    <a:pt x="127" y="158"/>
                  </a:lnTo>
                  <a:lnTo>
                    <a:pt x="133" y="156"/>
                  </a:lnTo>
                  <a:lnTo>
                    <a:pt x="139" y="160"/>
                  </a:lnTo>
                  <a:lnTo>
                    <a:pt x="143" y="160"/>
                  </a:lnTo>
                  <a:lnTo>
                    <a:pt x="148" y="162"/>
                  </a:lnTo>
                  <a:lnTo>
                    <a:pt x="152" y="165"/>
                  </a:lnTo>
                  <a:lnTo>
                    <a:pt x="156" y="167"/>
                  </a:lnTo>
                  <a:lnTo>
                    <a:pt x="162" y="171"/>
                  </a:lnTo>
                  <a:lnTo>
                    <a:pt x="169" y="175"/>
                  </a:lnTo>
                  <a:lnTo>
                    <a:pt x="173" y="179"/>
                  </a:lnTo>
                  <a:lnTo>
                    <a:pt x="175" y="179"/>
                  </a:lnTo>
                  <a:lnTo>
                    <a:pt x="175" y="177"/>
                  </a:lnTo>
                  <a:lnTo>
                    <a:pt x="177" y="173"/>
                  </a:lnTo>
                  <a:lnTo>
                    <a:pt x="179" y="167"/>
                  </a:lnTo>
                  <a:lnTo>
                    <a:pt x="183" y="162"/>
                  </a:lnTo>
                  <a:lnTo>
                    <a:pt x="186" y="154"/>
                  </a:lnTo>
                  <a:lnTo>
                    <a:pt x="190" y="148"/>
                  </a:lnTo>
                  <a:lnTo>
                    <a:pt x="196" y="145"/>
                  </a:lnTo>
                  <a:lnTo>
                    <a:pt x="202" y="143"/>
                  </a:lnTo>
                  <a:lnTo>
                    <a:pt x="203" y="141"/>
                  </a:lnTo>
                  <a:lnTo>
                    <a:pt x="205" y="141"/>
                  </a:lnTo>
                  <a:lnTo>
                    <a:pt x="209" y="141"/>
                  </a:lnTo>
                  <a:lnTo>
                    <a:pt x="215" y="143"/>
                  </a:lnTo>
                  <a:lnTo>
                    <a:pt x="219" y="145"/>
                  </a:lnTo>
                  <a:lnTo>
                    <a:pt x="222" y="146"/>
                  </a:lnTo>
                  <a:lnTo>
                    <a:pt x="228" y="148"/>
                  </a:lnTo>
                  <a:lnTo>
                    <a:pt x="232" y="150"/>
                  </a:lnTo>
                  <a:lnTo>
                    <a:pt x="236" y="152"/>
                  </a:lnTo>
                  <a:lnTo>
                    <a:pt x="241" y="154"/>
                  </a:lnTo>
                  <a:lnTo>
                    <a:pt x="245" y="156"/>
                  </a:lnTo>
                  <a:lnTo>
                    <a:pt x="249" y="160"/>
                  </a:lnTo>
                  <a:lnTo>
                    <a:pt x="253" y="162"/>
                  </a:lnTo>
                  <a:lnTo>
                    <a:pt x="257" y="164"/>
                  </a:lnTo>
                  <a:lnTo>
                    <a:pt x="257" y="162"/>
                  </a:lnTo>
                  <a:lnTo>
                    <a:pt x="259" y="158"/>
                  </a:lnTo>
                  <a:lnTo>
                    <a:pt x="262" y="152"/>
                  </a:lnTo>
                  <a:lnTo>
                    <a:pt x="266" y="146"/>
                  </a:lnTo>
                  <a:lnTo>
                    <a:pt x="270" y="141"/>
                  </a:lnTo>
                  <a:lnTo>
                    <a:pt x="276" y="135"/>
                  </a:lnTo>
                  <a:lnTo>
                    <a:pt x="279" y="129"/>
                  </a:lnTo>
                  <a:lnTo>
                    <a:pt x="283" y="127"/>
                  </a:lnTo>
                  <a:lnTo>
                    <a:pt x="287" y="126"/>
                  </a:lnTo>
                  <a:lnTo>
                    <a:pt x="295" y="126"/>
                  </a:lnTo>
                  <a:lnTo>
                    <a:pt x="298" y="126"/>
                  </a:lnTo>
                  <a:lnTo>
                    <a:pt x="304" y="126"/>
                  </a:lnTo>
                  <a:lnTo>
                    <a:pt x="308" y="126"/>
                  </a:lnTo>
                  <a:lnTo>
                    <a:pt x="314" y="127"/>
                  </a:lnTo>
                  <a:lnTo>
                    <a:pt x="317" y="127"/>
                  </a:lnTo>
                  <a:lnTo>
                    <a:pt x="321" y="127"/>
                  </a:lnTo>
                  <a:lnTo>
                    <a:pt x="325" y="127"/>
                  </a:lnTo>
                  <a:lnTo>
                    <a:pt x="329" y="129"/>
                  </a:lnTo>
                  <a:lnTo>
                    <a:pt x="335" y="129"/>
                  </a:lnTo>
                  <a:lnTo>
                    <a:pt x="338" y="129"/>
                  </a:lnTo>
                  <a:lnTo>
                    <a:pt x="371" y="158"/>
                  </a:lnTo>
                  <a:lnTo>
                    <a:pt x="382" y="143"/>
                  </a:lnTo>
                  <a:lnTo>
                    <a:pt x="344" y="122"/>
                  </a:lnTo>
                  <a:close/>
                </a:path>
              </a:pathLst>
            </a:custGeom>
            <a:solidFill>
              <a:srgbClr val="993366"/>
            </a:solidFill>
            <a:ln w="9525">
              <a:noFill/>
              <a:round/>
              <a:headEnd/>
              <a:tailEnd/>
            </a:ln>
          </p:spPr>
          <p:txBody>
            <a:bodyPr/>
            <a:lstStyle/>
            <a:p>
              <a:endParaRPr lang="fr-FR">
                <a:latin typeface="Calibri" pitchFamily="34" charset="0"/>
              </a:endParaRPr>
            </a:p>
          </p:txBody>
        </p:sp>
        <p:sp>
          <p:nvSpPr>
            <p:cNvPr id="18487" name="Freeform 31"/>
            <p:cNvSpPr>
              <a:spLocks/>
            </p:cNvSpPr>
            <p:nvPr/>
          </p:nvSpPr>
          <p:spPr bwMode="auto">
            <a:xfrm>
              <a:off x="4154481" y="2236774"/>
              <a:ext cx="304800" cy="157163"/>
            </a:xfrm>
            <a:custGeom>
              <a:avLst/>
              <a:gdLst>
                <a:gd name="T0" fmla="*/ 47 w 384"/>
                <a:gd name="T1" fmla="*/ 118 h 198"/>
                <a:gd name="T2" fmla="*/ 62 w 384"/>
                <a:gd name="T3" fmla="*/ 112 h 198"/>
                <a:gd name="T4" fmla="*/ 79 w 384"/>
                <a:gd name="T5" fmla="*/ 101 h 198"/>
                <a:gd name="T6" fmla="*/ 95 w 384"/>
                <a:gd name="T7" fmla="*/ 86 h 198"/>
                <a:gd name="T8" fmla="*/ 100 w 384"/>
                <a:gd name="T9" fmla="*/ 57 h 198"/>
                <a:gd name="T10" fmla="*/ 102 w 384"/>
                <a:gd name="T11" fmla="*/ 29 h 198"/>
                <a:gd name="T12" fmla="*/ 102 w 384"/>
                <a:gd name="T13" fmla="*/ 6 h 198"/>
                <a:gd name="T14" fmla="*/ 108 w 384"/>
                <a:gd name="T15" fmla="*/ 10 h 198"/>
                <a:gd name="T16" fmla="*/ 127 w 384"/>
                <a:gd name="T17" fmla="*/ 29 h 198"/>
                <a:gd name="T18" fmla="*/ 150 w 384"/>
                <a:gd name="T19" fmla="*/ 48 h 198"/>
                <a:gd name="T20" fmla="*/ 174 w 384"/>
                <a:gd name="T21" fmla="*/ 57 h 198"/>
                <a:gd name="T22" fmla="*/ 197 w 384"/>
                <a:gd name="T23" fmla="*/ 50 h 198"/>
                <a:gd name="T24" fmla="*/ 216 w 384"/>
                <a:gd name="T25" fmla="*/ 34 h 198"/>
                <a:gd name="T26" fmla="*/ 228 w 384"/>
                <a:gd name="T27" fmla="*/ 17 h 198"/>
                <a:gd name="T28" fmla="*/ 233 w 384"/>
                <a:gd name="T29" fmla="*/ 17 h 198"/>
                <a:gd name="T30" fmla="*/ 235 w 384"/>
                <a:gd name="T31" fmla="*/ 34 h 198"/>
                <a:gd name="T32" fmla="*/ 243 w 384"/>
                <a:gd name="T33" fmla="*/ 51 h 198"/>
                <a:gd name="T34" fmla="*/ 258 w 384"/>
                <a:gd name="T35" fmla="*/ 61 h 198"/>
                <a:gd name="T36" fmla="*/ 277 w 384"/>
                <a:gd name="T37" fmla="*/ 65 h 198"/>
                <a:gd name="T38" fmla="*/ 294 w 384"/>
                <a:gd name="T39" fmla="*/ 65 h 198"/>
                <a:gd name="T40" fmla="*/ 311 w 384"/>
                <a:gd name="T41" fmla="*/ 65 h 198"/>
                <a:gd name="T42" fmla="*/ 308 w 384"/>
                <a:gd name="T43" fmla="*/ 76 h 198"/>
                <a:gd name="T44" fmla="*/ 319 w 384"/>
                <a:gd name="T45" fmla="*/ 103 h 198"/>
                <a:gd name="T46" fmla="*/ 338 w 384"/>
                <a:gd name="T47" fmla="*/ 116 h 198"/>
                <a:gd name="T48" fmla="*/ 359 w 384"/>
                <a:gd name="T49" fmla="*/ 129 h 198"/>
                <a:gd name="T50" fmla="*/ 376 w 384"/>
                <a:gd name="T51" fmla="*/ 139 h 198"/>
                <a:gd name="T52" fmla="*/ 380 w 384"/>
                <a:gd name="T53" fmla="*/ 141 h 198"/>
                <a:gd name="T54" fmla="*/ 357 w 384"/>
                <a:gd name="T55" fmla="*/ 141 h 198"/>
                <a:gd name="T56" fmla="*/ 328 w 384"/>
                <a:gd name="T57" fmla="*/ 143 h 198"/>
                <a:gd name="T58" fmla="*/ 304 w 384"/>
                <a:gd name="T59" fmla="*/ 148 h 198"/>
                <a:gd name="T60" fmla="*/ 290 w 384"/>
                <a:gd name="T61" fmla="*/ 165 h 198"/>
                <a:gd name="T62" fmla="*/ 279 w 384"/>
                <a:gd name="T63" fmla="*/ 192 h 198"/>
                <a:gd name="T64" fmla="*/ 275 w 384"/>
                <a:gd name="T65" fmla="*/ 192 h 198"/>
                <a:gd name="T66" fmla="*/ 264 w 384"/>
                <a:gd name="T67" fmla="*/ 165 h 198"/>
                <a:gd name="T68" fmla="*/ 243 w 384"/>
                <a:gd name="T69" fmla="*/ 160 h 198"/>
                <a:gd name="T70" fmla="*/ 214 w 384"/>
                <a:gd name="T71" fmla="*/ 175 h 198"/>
                <a:gd name="T72" fmla="*/ 207 w 384"/>
                <a:gd name="T73" fmla="*/ 173 h 198"/>
                <a:gd name="T74" fmla="*/ 192 w 384"/>
                <a:gd name="T75" fmla="*/ 148 h 198"/>
                <a:gd name="T76" fmla="*/ 176 w 384"/>
                <a:gd name="T77" fmla="*/ 141 h 198"/>
                <a:gd name="T78" fmla="*/ 159 w 384"/>
                <a:gd name="T79" fmla="*/ 146 h 198"/>
                <a:gd name="T80" fmla="*/ 140 w 384"/>
                <a:gd name="T81" fmla="*/ 156 h 198"/>
                <a:gd name="T82" fmla="*/ 127 w 384"/>
                <a:gd name="T83" fmla="*/ 164 h 198"/>
                <a:gd name="T84" fmla="*/ 116 w 384"/>
                <a:gd name="T85" fmla="*/ 146 h 198"/>
                <a:gd name="T86" fmla="*/ 100 w 384"/>
                <a:gd name="T87" fmla="*/ 127 h 198"/>
                <a:gd name="T88" fmla="*/ 87 w 384"/>
                <a:gd name="T89" fmla="*/ 126 h 198"/>
                <a:gd name="T90" fmla="*/ 70 w 384"/>
                <a:gd name="T91" fmla="*/ 127 h 198"/>
                <a:gd name="T92" fmla="*/ 53 w 384"/>
                <a:gd name="T93" fmla="*/ 129 h 198"/>
                <a:gd name="T94" fmla="*/ 0 w 384"/>
                <a:gd name="T95" fmla="*/ 143 h 19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4"/>
                <a:gd name="T145" fmla="*/ 0 h 198"/>
                <a:gd name="T146" fmla="*/ 384 w 384"/>
                <a:gd name="T147" fmla="*/ 198 h 19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4" h="198">
                  <a:moveTo>
                    <a:pt x="40" y="122"/>
                  </a:moveTo>
                  <a:lnTo>
                    <a:pt x="40" y="122"/>
                  </a:lnTo>
                  <a:lnTo>
                    <a:pt x="45" y="120"/>
                  </a:lnTo>
                  <a:lnTo>
                    <a:pt x="47" y="118"/>
                  </a:lnTo>
                  <a:lnTo>
                    <a:pt x="51" y="118"/>
                  </a:lnTo>
                  <a:lnTo>
                    <a:pt x="55" y="116"/>
                  </a:lnTo>
                  <a:lnTo>
                    <a:pt x="59" y="116"/>
                  </a:lnTo>
                  <a:lnTo>
                    <a:pt x="62" y="112"/>
                  </a:lnTo>
                  <a:lnTo>
                    <a:pt x="68" y="110"/>
                  </a:lnTo>
                  <a:lnTo>
                    <a:pt x="72" y="107"/>
                  </a:lnTo>
                  <a:lnTo>
                    <a:pt x="76" y="105"/>
                  </a:lnTo>
                  <a:lnTo>
                    <a:pt x="79" y="101"/>
                  </a:lnTo>
                  <a:lnTo>
                    <a:pt x="83" y="99"/>
                  </a:lnTo>
                  <a:lnTo>
                    <a:pt x="87" y="95"/>
                  </a:lnTo>
                  <a:lnTo>
                    <a:pt x="91" y="91"/>
                  </a:lnTo>
                  <a:lnTo>
                    <a:pt x="95" y="86"/>
                  </a:lnTo>
                  <a:lnTo>
                    <a:pt x="97" y="80"/>
                  </a:lnTo>
                  <a:lnTo>
                    <a:pt x="98" y="72"/>
                  </a:lnTo>
                  <a:lnTo>
                    <a:pt x="98" y="67"/>
                  </a:lnTo>
                  <a:lnTo>
                    <a:pt x="100" y="57"/>
                  </a:lnTo>
                  <a:lnTo>
                    <a:pt x="100" y="51"/>
                  </a:lnTo>
                  <a:lnTo>
                    <a:pt x="102" y="44"/>
                  </a:lnTo>
                  <a:lnTo>
                    <a:pt x="102" y="36"/>
                  </a:lnTo>
                  <a:lnTo>
                    <a:pt x="102" y="29"/>
                  </a:lnTo>
                  <a:lnTo>
                    <a:pt x="102" y="23"/>
                  </a:lnTo>
                  <a:lnTo>
                    <a:pt x="102" y="15"/>
                  </a:lnTo>
                  <a:lnTo>
                    <a:pt x="102" y="12"/>
                  </a:lnTo>
                  <a:lnTo>
                    <a:pt x="102" y="6"/>
                  </a:lnTo>
                  <a:lnTo>
                    <a:pt x="102" y="4"/>
                  </a:lnTo>
                  <a:lnTo>
                    <a:pt x="102" y="0"/>
                  </a:lnTo>
                  <a:lnTo>
                    <a:pt x="102" y="2"/>
                  </a:lnTo>
                  <a:lnTo>
                    <a:pt x="108" y="10"/>
                  </a:lnTo>
                  <a:lnTo>
                    <a:pt x="112" y="13"/>
                  </a:lnTo>
                  <a:lnTo>
                    <a:pt x="116" y="17"/>
                  </a:lnTo>
                  <a:lnTo>
                    <a:pt x="121" y="23"/>
                  </a:lnTo>
                  <a:lnTo>
                    <a:pt x="127" y="29"/>
                  </a:lnTo>
                  <a:lnTo>
                    <a:pt x="131" y="34"/>
                  </a:lnTo>
                  <a:lnTo>
                    <a:pt x="138" y="38"/>
                  </a:lnTo>
                  <a:lnTo>
                    <a:pt x="144" y="44"/>
                  </a:lnTo>
                  <a:lnTo>
                    <a:pt x="150" y="48"/>
                  </a:lnTo>
                  <a:lnTo>
                    <a:pt x="155" y="51"/>
                  </a:lnTo>
                  <a:lnTo>
                    <a:pt x="161" y="55"/>
                  </a:lnTo>
                  <a:lnTo>
                    <a:pt x="169" y="55"/>
                  </a:lnTo>
                  <a:lnTo>
                    <a:pt x="174" y="57"/>
                  </a:lnTo>
                  <a:lnTo>
                    <a:pt x="180" y="55"/>
                  </a:lnTo>
                  <a:lnTo>
                    <a:pt x="186" y="55"/>
                  </a:lnTo>
                  <a:lnTo>
                    <a:pt x="192" y="51"/>
                  </a:lnTo>
                  <a:lnTo>
                    <a:pt x="197" y="50"/>
                  </a:lnTo>
                  <a:lnTo>
                    <a:pt x="201" y="44"/>
                  </a:lnTo>
                  <a:lnTo>
                    <a:pt x="207" y="40"/>
                  </a:lnTo>
                  <a:lnTo>
                    <a:pt x="211" y="38"/>
                  </a:lnTo>
                  <a:lnTo>
                    <a:pt x="216" y="34"/>
                  </a:lnTo>
                  <a:lnTo>
                    <a:pt x="218" y="29"/>
                  </a:lnTo>
                  <a:lnTo>
                    <a:pt x="222" y="25"/>
                  </a:lnTo>
                  <a:lnTo>
                    <a:pt x="224" y="21"/>
                  </a:lnTo>
                  <a:lnTo>
                    <a:pt x="228" y="17"/>
                  </a:lnTo>
                  <a:lnTo>
                    <a:pt x="231" y="13"/>
                  </a:lnTo>
                  <a:lnTo>
                    <a:pt x="233" y="12"/>
                  </a:lnTo>
                  <a:lnTo>
                    <a:pt x="233" y="13"/>
                  </a:lnTo>
                  <a:lnTo>
                    <a:pt x="233" y="17"/>
                  </a:lnTo>
                  <a:lnTo>
                    <a:pt x="233" y="21"/>
                  </a:lnTo>
                  <a:lnTo>
                    <a:pt x="233" y="25"/>
                  </a:lnTo>
                  <a:lnTo>
                    <a:pt x="233" y="31"/>
                  </a:lnTo>
                  <a:lnTo>
                    <a:pt x="235" y="34"/>
                  </a:lnTo>
                  <a:lnTo>
                    <a:pt x="235" y="38"/>
                  </a:lnTo>
                  <a:lnTo>
                    <a:pt x="237" y="42"/>
                  </a:lnTo>
                  <a:lnTo>
                    <a:pt x="239" y="46"/>
                  </a:lnTo>
                  <a:lnTo>
                    <a:pt x="243" y="51"/>
                  </a:lnTo>
                  <a:lnTo>
                    <a:pt x="245" y="53"/>
                  </a:lnTo>
                  <a:lnTo>
                    <a:pt x="249" y="57"/>
                  </a:lnTo>
                  <a:lnTo>
                    <a:pt x="252" y="59"/>
                  </a:lnTo>
                  <a:lnTo>
                    <a:pt x="258" y="61"/>
                  </a:lnTo>
                  <a:lnTo>
                    <a:pt x="262" y="61"/>
                  </a:lnTo>
                  <a:lnTo>
                    <a:pt x="268" y="63"/>
                  </a:lnTo>
                  <a:lnTo>
                    <a:pt x="273" y="63"/>
                  </a:lnTo>
                  <a:lnTo>
                    <a:pt x="277" y="65"/>
                  </a:lnTo>
                  <a:lnTo>
                    <a:pt x="281" y="65"/>
                  </a:lnTo>
                  <a:lnTo>
                    <a:pt x="287" y="65"/>
                  </a:lnTo>
                  <a:lnTo>
                    <a:pt x="290" y="65"/>
                  </a:lnTo>
                  <a:lnTo>
                    <a:pt x="294" y="65"/>
                  </a:lnTo>
                  <a:lnTo>
                    <a:pt x="300" y="65"/>
                  </a:lnTo>
                  <a:lnTo>
                    <a:pt x="306" y="65"/>
                  </a:lnTo>
                  <a:lnTo>
                    <a:pt x="309" y="65"/>
                  </a:lnTo>
                  <a:lnTo>
                    <a:pt x="311" y="65"/>
                  </a:lnTo>
                  <a:lnTo>
                    <a:pt x="309" y="65"/>
                  </a:lnTo>
                  <a:lnTo>
                    <a:pt x="309" y="69"/>
                  </a:lnTo>
                  <a:lnTo>
                    <a:pt x="308" y="72"/>
                  </a:lnTo>
                  <a:lnTo>
                    <a:pt x="308" y="76"/>
                  </a:lnTo>
                  <a:lnTo>
                    <a:pt x="308" y="82"/>
                  </a:lnTo>
                  <a:lnTo>
                    <a:pt x="309" y="89"/>
                  </a:lnTo>
                  <a:lnTo>
                    <a:pt x="313" y="95"/>
                  </a:lnTo>
                  <a:lnTo>
                    <a:pt x="319" y="103"/>
                  </a:lnTo>
                  <a:lnTo>
                    <a:pt x="323" y="107"/>
                  </a:lnTo>
                  <a:lnTo>
                    <a:pt x="327" y="108"/>
                  </a:lnTo>
                  <a:lnTo>
                    <a:pt x="332" y="112"/>
                  </a:lnTo>
                  <a:lnTo>
                    <a:pt x="338" y="116"/>
                  </a:lnTo>
                  <a:lnTo>
                    <a:pt x="344" y="120"/>
                  </a:lnTo>
                  <a:lnTo>
                    <a:pt x="347" y="122"/>
                  </a:lnTo>
                  <a:lnTo>
                    <a:pt x="353" y="126"/>
                  </a:lnTo>
                  <a:lnTo>
                    <a:pt x="359" y="129"/>
                  </a:lnTo>
                  <a:lnTo>
                    <a:pt x="365" y="131"/>
                  </a:lnTo>
                  <a:lnTo>
                    <a:pt x="368" y="133"/>
                  </a:lnTo>
                  <a:lnTo>
                    <a:pt x="372" y="135"/>
                  </a:lnTo>
                  <a:lnTo>
                    <a:pt x="376" y="139"/>
                  </a:lnTo>
                  <a:lnTo>
                    <a:pt x="382" y="141"/>
                  </a:lnTo>
                  <a:lnTo>
                    <a:pt x="384" y="143"/>
                  </a:lnTo>
                  <a:lnTo>
                    <a:pt x="382" y="141"/>
                  </a:lnTo>
                  <a:lnTo>
                    <a:pt x="380" y="141"/>
                  </a:lnTo>
                  <a:lnTo>
                    <a:pt x="374" y="141"/>
                  </a:lnTo>
                  <a:lnTo>
                    <a:pt x="370" y="141"/>
                  </a:lnTo>
                  <a:lnTo>
                    <a:pt x="365" y="141"/>
                  </a:lnTo>
                  <a:lnTo>
                    <a:pt x="357" y="141"/>
                  </a:lnTo>
                  <a:lnTo>
                    <a:pt x="351" y="141"/>
                  </a:lnTo>
                  <a:lnTo>
                    <a:pt x="344" y="143"/>
                  </a:lnTo>
                  <a:lnTo>
                    <a:pt x="336" y="143"/>
                  </a:lnTo>
                  <a:lnTo>
                    <a:pt x="328" y="143"/>
                  </a:lnTo>
                  <a:lnTo>
                    <a:pt x="321" y="143"/>
                  </a:lnTo>
                  <a:lnTo>
                    <a:pt x="315" y="146"/>
                  </a:lnTo>
                  <a:lnTo>
                    <a:pt x="308" y="146"/>
                  </a:lnTo>
                  <a:lnTo>
                    <a:pt x="304" y="148"/>
                  </a:lnTo>
                  <a:lnTo>
                    <a:pt x="300" y="150"/>
                  </a:lnTo>
                  <a:lnTo>
                    <a:pt x="300" y="154"/>
                  </a:lnTo>
                  <a:lnTo>
                    <a:pt x="294" y="160"/>
                  </a:lnTo>
                  <a:lnTo>
                    <a:pt x="290" y="165"/>
                  </a:lnTo>
                  <a:lnTo>
                    <a:pt x="287" y="173"/>
                  </a:lnTo>
                  <a:lnTo>
                    <a:pt x="285" y="181"/>
                  </a:lnTo>
                  <a:lnTo>
                    <a:pt x="281" y="186"/>
                  </a:lnTo>
                  <a:lnTo>
                    <a:pt x="279" y="192"/>
                  </a:lnTo>
                  <a:lnTo>
                    <a:pt x="277" y="196"/>
                  </a:lnTo>
                  <a:lnTo>
                    <a:pt x="277" y="198"/>
                  </a:lnTo>
                  <a:lnTo>
                    <a:pt x="277" y="196"/>
                  </a:lnTo>
                  <a:lnTo>
                    <a:pt x="275" y="192"/>
                  </a:lnTo>
                  <a:lnTo>
                    <a:pt x="273" y="184"/>
                  </a:lnTo>
                  <a:lnTo>
                    <a:pt x="271" y="179"/>
                  </a:lnTo>
                  <a:lnTo>
                    <a:pt x="268" y="171"/>
                  </a:lnTo>
                  <a:lnTo>
                    <a:pt x="264" y="165"/>
                  </a:lnTo>
                  <a:lnTo>
                    <a:pt x="260" y="160"/>
                  </a:lnTo>
                  <a:lnTo>
                    <a:pt x="256" y="158"/>
                  </a:lnTo>
                  <a:lnTo>
                    <a:pt x="250" y="156"/>
                  </a:lnTo>
                  <a:lnTo>
                    <a:pt x="243" y="160"/>
                  </a:lnTo>
                  <a:lnTo>
                    <a:pt x="235" y="164"/>
                  </a:lnTo>
                  <a:lnTo>
                    <a:pt x="228" y="167"/>
                  </a:lnTo>
                  <a:lnTo>
                    <a:pt x="220" y="171"/>
                  </a:lnTo>
                  <a:lnTo>
                    <a:pt x="214" y="175"/>
                  </a:lnTo>
                  <a:lnTo>
                    <a:pt x="211" y="179"/>
                  </a:lnTo>
                  <a:lnTo>
                    <a:pt x="209" y="181"/>
                  </a:lnTo>
                  <a:lnTo>
                    <a:pt x="207" y="177"/>
                  </a:lnTo>
                  <a:lnTo>
                    <a:pt x="207" y="173"/>
                  </a:lnTo>
                  <a:lnTo>
                    <a:pt x="203" y="167"/>
                  </a:lnTo>
                  <a:lnTo>
                    <a:pt x="199" y="162"/>
                  </a:lnTo>
                  <a:lnTo>
                    <a:pt x="195" y="154"/>
                  </a:lnTo>
                  <a:lnTo>
                    <a:pt x="192" y="148"/>
                  </a:lnTo>
                  <a:lnTo>
                    <a:pt x="186" y="143"/>
                  </a:lnTo>
                  <a:lnTo>
                    <a:pt x="182" y="143"/>
                  </a:lnTo>
                  <a:lnTo>
                    <a:pt x="180" y="141"/>
                  </a:lnTo>
                  <a:lnTo>
                    <a:pt x="176" y="141"/>
                  </a:lnTo>
                  <a:lnTo>
                    <a:pt x="173" y="141"/>
                  </a:lnTo>
                  <a:lnTo>
                    <a:pt x="169" y="143"/>
                  </a:lnTo>
                  <a:lnTo>
                    <a:pt x="163" y="145"/>
                  </a:lnTo>
                  <a:lnTo>
                    <a:pt x="159" y="146"/>
                  </a:lnTo>
                  <a:lnTo>
                    <a:pt x="155" y="150"/>
                  </a:lnTo>
                  <a:lnTo>
                    <a:pt x="150" y="152"/>
                  </a:lnTo>
                  <a:lnTo>
                    <a:pt x="144" y="152"/>
                  </a:lnTo>
                  <a:lnTo>
                    <a:pt x="140" y="156"/>
                  </a:lnTo>
                  <a:lnTo>
                    <a:pt x="136" y="158"/>
                  </a:lnTo>
                  <a:lnTo>
                    <a:pt x="135" y="160"/>
                  </a:lnTo>
                  <a:lnTo>
                    <a:pt x="129" y="164"/>
                  </a:lnTo>
                  <a:lnTo>
                    <a:pt x="127" y="164"/>
                  </a:lnTo>
                  <a:lnTo>
                    <a:pt x="125" y="164"/>
                  </a:lnTo>
                  <a:lnTo>
                    <a:pt x="123" y="160"/>
                  </a:lnTo>
                  <a:lnTo>
                    <a:pt x="119" y="152"/>
                  </a:lnTo>
                  <a:lnTo>
                    <a:pt x="116" y="146"/>
                  </a:lnTo>
                  <a:lnTo>
                    <a:pt x="112" y="141"/>
                  </a:lnTo>
                  <a:lnTo>
                    <a:pt x="106" y="135"/>
                  </a:lnTo>
                  <a:lnTo>
                    <a:pt x="102" y="129"/>
                  </a:lnTo>
                  <a:lnTo>
                    <a:pt x="100" y="127"/>
                  </a:lnTo>
                  <a:lnTo>
                    <a:pt x="97" y="126"/>
                  </a:lnTo>
                  <a:lnTo>
                    <a:pt x="95" y="126"/>
                  </a:lnTo>
                  <a:lnTo>
                    <a:pt x="91" y="126"/>
                  </a:lnTo>
                  <a:lnTo>
                    <a:pt x="87" y="126"/>
                  </a:lnTo>
                  <a:lnTo>
                    <a:pt x="83" y="126"/>
                  </a:lnTo>
                  <a:lnTo>
                    <a:pt x="78" y="126"/>
                  </a:lnTo>
                  <a:lnTo>
                    <a:pt x="74" y="126"/>
                  </a:lnTo>
                  <a:lnTo>
                    <a:pt x="70" y="127"/>
                  </a:lnTo>
                  <a:lnTo>
                    <a:pt x="64" y="127"/>
                  </a:lnTo>
                  <a:lnTo>
                    <a:pt x="60" y="127"/>
                  </a:lnTo>
                  <a:lnTo>
                    <a:pt x="55" y="127"/>
                  </a:lnTo>
                  <a:lnTo>
                    <a:pt x="53" y="129"/>
                  </a:lnTo>
                  <a:lnTo>
                    <a:pt x="47" y="129"/>
                  </a:lnTo>
                  <a:lnTo>
                    <a:pt x="45" y="129"/>
                  </a:lnTo>
                  <a:lnTo>
                    <a:pt x="13" y="158"/>
                  </a:lnTo>
                  <a:lnTo>
                    <a:pt x="0" y="143"/>
                  </a:lnTo>
                  <a:lnTo>
                    <a:pt x="40" y="122"/>
                  </a:lnTo>
                  <a:close/>
                </a:path>
              </a:pathLst>
            </a:custGeom>
            <a:solidFill>
              <a:srgbClr val="BF6633"/>
            </a:solidFill>
            <a:ln w="9525">
              <a:noFill/>
              <a:round/>
              <a:headEnd/>
              <a:tailEnd/>
            </a:ln>
          </p:spPr>
          <p:txBody>
            <a:bodyPr/>
            <a:lstStyle/>
            <a:p>
              <a:endParaRPr lang="fr-FR">
                <a:latin typeface="Calibri" pitchFamily="34" charset="0"/>
              </a:endParaRPr>
            </a:p>
          </p:txBody>
        </p:sp>
        <p:sp>
          <p:nvSpPr>
            <p:cNvPr id="18488" name="Freeform 32"/>
            <p:cNvSpPr>
              <a:spLocks/>
            </p:cNvSpPr>
            <p:nvPr/>
          </p:nvSpPr>
          <p:spPr bwMode="auto">
            <a:xfrm>
              <a:off x="4371968" y="2520936"/>
              <a:ext cx="190500" cy="122238"/>
            </a:xfrm>
            <a:custGeom>
              <a:avLst/>
              <a:gdLst>
                <a:gd name="T0" fmla="*/ 46 w 240"/>
                <a:gd name="T1" fmla="*/ 19 h 154"/>
                <a:gd name="T2" fmla="*/ 84 w 240"/>
                <a:gd name="T3" fmla="*/ 6 h 154"/>
                <a:gd name="T4" fmla="*/ 82 w 240"/>
                <a:gd name="T5" fmla="*/ 8 h 154"/>
                <a:gd name="T6" fmla="*/ 80 w 240"/>
                <a:gd name="T7" fmla="*/ 16 h 154"/>
                <a:gd name="T8" fmla="*/ 78 w 240"/>
                <a:gd name="T9" fmla="*/ 19 h 154"/>
                <a:gd name="T10" fmla="*/ 78 w 240"/>
                <a:gd name="T11" fmla="*/ 23 h 154"/>
                <a:gd name="T12" fmla="*/ 80 w 240"/>
                <a:gd name="T13" fmla="*/ 27 h 154"/>
                <a:gd name="T14" fmla="*/ 84 w 240"/>
                <a:gd name="T15" fmla="*/ 29 h 154"/>
                <a:gd name="T16" fmla="*/ 88 w 240"/>
                <a:gd name="T17" fmla="*/ 27 h 154"/>
                <a:gd name="T18" fmla="*/ 95 w 240"/>
                <a:gd name="T19" fmla="*/ 25 h 154"/>
                <a:gd name="T20" fmla="*/ 99 w 240"/>
                <a:gd name="T21" fmla="*/ 23 h 154"/>
                <a:gd name="T22" fmla="*/ 103 w 240"/>
                <a:gd name="T23" fmla="*/ 19 h 154"/>
                <a:gd name="T24" fmla="*/ 107 w 240"/>
                <a:gd name="T25" fmla="*/ 17 h 154"/>
                <a:gd name="T26" fmla="*/ 111 w 240"/>
                <a:gd name="T27" fmla="*/ 16 h 154"/>
                <a:gd name="T28" fmla="*/ 118 w 240"/>
                <a:gd name="T29" fmla="*/ 10 h 154"/>
                <a:gd name="T30" fmla="*/ 126 w 240"/>
                <a:gd name="T31" fmla="*/ 6 h 154"/>
                <a:gd name="T32" fmla="*/ 130 w 240"/>
                <a:gd name="T33" fmla="*/ 2 h 154"/>
                <a:gd name="T34" fmla="*/ 131 w 240"/>
                <a:gd name="T35" fmla="*/ 0 h 154"/>
                <a:gd name="T36" fmla="*/ 130 w 240"/>
                <a:gd name="T37" fmla="*/ 2 h 154"/>
                <a:gd name="T38" fmla="*/ 126 w 240"/>
                <a:gd name="T39" fmla="*/ 10 h 154"/>
                <a:gd name="T40" fmla="*/ 126 w 240"/>
                <a:gd name="T41" fmla="*/ 16 h 154"/>
                <a:gd name="T42" fmla="*/ 130 w 240"/>
                <a:gd name="T43" fmla="*/ 21 h 154"/>
                <a:gd name="T44" fmla="*/ 131 w 240"/>
                <a:gd name="T45" fmla="*/ 21 h 154"/>
                <a:gd name="T46" fmla="*/ 135 w 240"/>
                <a:gd name="T47" fmla="*/ 21 h 154"/>
                <a:gd name="T48" fmla="*/ 139 w 240"/>
                <a:gd name="T49" fmla="*/ 21 h 154"/>
                <a:gd name="T50" fmla="*/ 143 w 240"/>
                <a:gd name="T51" fmla="*/ 23 h 154"/>
                <a:gd name="T52" fmla="*/ 147 w 240"/>
                <a:gd name="T53" fmla="*/ 21 h 154"/>
                <a:gd name="T54" fmla="*/ 150 w 240"/>
                <a:gd name="T55" fmla="*/ 21 h 154"/>
                <a:gd name="T56" fmla="*/ 156 w 240"/>
                <a:gd name="T57" fmla="*/ 21 h 154"/>
                <a:gd name="T58" fmla="*/ 162 w 240"/>
                <a:gd name="T59" fmla="*/ 21 h 154"/>
                <a:gd name="T60" fmla="*/ 166 w 240"/>
                <a:gd name="T61" fmla="*/ 19 h 154"/>
                <a:gd name="T62" fmla="*/ 169 w 240"/>
                <a:gd name="T63" fmla="*/ 19 h 154"/>
                <a:gd name="T64" fmla="*/ 173 w 240"/>
                <a:gd name="T65" fmla="*/ 17 h 154"/>
                <a:gd name="T66" fmla="*/ 177 w 240"/>
                <a:gd name="T67" fmla="*/ 17 h 154"/>
                <a:gd name="T68" fmla="*/ 183 w 240"/>
                <a:gd name="T69" fmla="*/ 17 h 154"/>
                <a:gd name="T70" fmla="*/ 185 w 240"/>
                <a:gd name="T71" fmla="*/ 17 h 154"/>
                <a:gd name="T72" fmla="*/ 196 w 240"/>
                <a:gd name="T73" fmla="*/ 54 h 154"/>
                <a:gd name="T74" fmla="*/ 149 w 240"/>
                <a:gd name="T75" fmla="*/ 50 h 154"/>
                <a:gd name="T76" fmla="*/ 126 w 240"/>
                <a:gd name="T77" fmla="*/ 73 h 154"/>
                <a:gd name="T78" fmla="*/ 149 w 240"/>
                <a:gd name="T79" fmla="*/ 92 h 154"/>
                <a:gd name="T80" fmla="*/ 240 w 240"/>
                <a:gd name="T81" fmla="*/ 116 h 154"/>
                <a:gd name="T82" fmla="*/ 217 w 240"/>
                <a:gd name="T83" fmla="*/ 154 h 154"/>
                <a:gd name="T84" fmla="*/ 78 w 240"/>
                <a:gd name="T85" fmla="*/ 145 h 154"/>
                <a:gd name="T86" fmla="*/ 0 w 240"/>
                <a:gd name="T87" fmla="*/ 92 h 154"/>
                <a:gd name="T88" fmla="*/ 17 w 240"/>
                <a:gd name="T89" fmla="*/ 54 h 154"/>
                <a:gd name="T90" fmla="*/ 46 w 240"/>
                <a:gd name="T91" fmla="*/ 19 h 154"/>
                <a:gd name="T92" fmla="*/ 46 w 240"/>
                <a:gd name="T93" fmla="*/ 19 h 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40"/>
                <a:gd name="T142" fmla="*/ 0 h 154"/>
                <a:gd name="T143" fmla="*/ 240 w 240"/>
                <a:gd name="T144" fmla="*/ 154 h 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40" h="154">
                  <a:moveTo>
                    <a:pt x="46" y="19"/>
                  </a:moveTo>
                  <a:lnTo>
                    <a:pt x="84" y="6"/>
                  </a:lnTo>
                  <a:lnTo>
                    <a:pt x="82" y="8"/>
                  </a:lnTo>
                  <a:lnTo>
                    <a:pt x="80" y="16"/>
                  </a:lnTo>
                  <a:lnTo>
                    <a:pt x="78" y="19"/>
                  </a:lnTo>
                  <a:lnTo>
                    <a:pt x="78" y="23"/>
                  </a:lnTo>
                  <a:lnTo>
                    <a:pt x="80" y="27"/>
                  </a:lnTo>
                  <a:lnTo>
                    <a:pt x="84" y="29"/>
                  </a:lnTo>
                  <a:lnTo>
                    <a:pt x="88" y="27"/>
                  </a:lnTo>
                  <a:lnTo>
                    <a:pt x="95" y="25"/>
                  </a:lnTo>
                  <a:lnTo>
                    <a:pt x="99" y="23"/>
                  </a:lnTo>
                  <a:lnTo>
                    <a:pt x="103" y="19"/>
                  </a:lnTo>
                  <a:lnTo>
                    <a:pt x="107" y="17"/>
                  </a:lnTo>
                  <a:lnTo>
                    <a:pt x="111" y="16"/>
                  </a:lnTo>
                  <a:lnTo>
                    <a:pt x="118" y="10"/>
                  </a:lnTo>
                  <a:lnTo>
                    <a:pt x="126" y="6"/>
                  </a:lnTo>
                  <a:lnTo>
                    <a:pt x="130" y="2"/>
                  </a:lnTo>
                  <a:lnTo>
                    <a:pt x="131" y="0"/>
                  </a:lnTo>
                  <a:lnTo>
                    <a:pt x="130" y="2"/>
                  </a:lnTo>
                  <a:lnTo>
                    <a:pt x="126" y="10"/>
                  </a:lnTo>
                  <a:lnTo>
                    <a:pt x="126" y="16"/>
                  </a:lnTo>
                  <a:lnTo>
                    <a:pt x="130" y="21"/>
                  </a:lnTo>
                  <a:lnTo>
                    <a:pt x="131" y="21"/>
                  </a:lnTo>
                  <a:lnTo>
                    <a:pt x="135" y="21"/>
                  </a:lnTo>
                  <a:lnTo>
                    <a:pt x="139" y="21"/>
                  </a:lnTo>
                  <a:lnTo>
                    <a:pt x="143" y="23"/>
                  </a:lnTo>
                  <a:lnTo>
                    <a:pt x="147" y="21"/>
                  </a:lnTo>
                  <a:lnTo>
                    <a:pt x="150" y="21"/>
                  </a:lnTo>
                  <a:lnTo>
                    <a:pt x="156" y="21"/>
                  </a:lnTo>
                  <a:lnTo>
                    <a:pt x="162" y="21"/>
                  </a:lnTo>
                  <a:lnTo>
                    <a:pt x="166" y="19"/>
                  </a:lnTo>
                  <a:lnTo>
                    <a:pt x="169" y="19"/>
                  </a:lnTo>
                  <a:lnTo>
                    <a:pt x="173" y="17"/>
                  </a:lnTo>
                  <a:lnTo>
                    <a:pt x="177" y="17"/>
                  </a:lnTo>
                  <a:lnTo>
                    <a:pt x="183" y="17"/>
                  </a:lnTo>
                  <a:lnTo>
                    <a:pt x="185" y="17"/>
                  </a:lnTo>
                  <a:lnTo>
                    <a:pt x="196" y="54"/>
                  </a:lnTo>
                  <a:lnTo>
                    <a:pt x="149" y="50"/>
                  </a:lnTo>
                  <a:lnTo>
                    <a:pt x="126" y="73"/>
                  </a:lnTo>
                  <a:lnTo>
                    <a:pt x="149" y="92"/>
                  </a:lnTo>
                  <a:lnTo>
                    <a:pt x="240" y="116"/>
                  </a:lnTo>
                  <a:lnTo>
                    <a:pt x="217" y="154"/>
                  </a:lnTo>
                  <a:lnTo>
                    <a:pt x="78" y="145"/>
                  </a:lnTo>
                  <a:lnTo>
                    <a:pt x="0" y="92"/>
                  </a:lnTo>
                  <a:lnTo>
                    <a:pt x="17" y="54"/>
                  </a:lnTo>
                  <a:lnTo>
                    <a:pt x="46" y="19"/>
                  </a:lnTo>
                  <a:close/>
                </a:path>
              </a:pathLst>
            </a:custGeom>
            <a:solidFill>
              <a:srgbClr val="BF6633"/>
            </a:solidFill>
            <a:ln w="9525">
              <a:noFill/>
              <a:round/>
              <a:headEnd/>
              <a:tailEnd/>
            </a:ln>
          </p:spPr>
          <p:txBody>
            <a:bodyPr/>
            <a:lstStyle/>
            <a:p>
              <a:endParaRPr lang="fr-FR">
                <a:latin typeface="Calibri" pitchFamily="34" charset="0"/>
              </a:endParaRPr>
            </a:p>
          </p:txBody>
        </p:sp>
        <p:sp>
          <p:nvSpPr>
            <p:cNvPr id="18489" name="Freeform 50"/>
            <p:cNvSpPr>
              <a:spLocks/>
            </p:cNvSpPr>
            <p:nvPr/>
          </p:nvSpPr>
          <p:spPr bwMode="auto">
            <a:xfrm>
              <a:off x="3428992" y="2060561"/>
              <a:ext cx="536576" cy="495300"/>
            </a:xfrm>
            <a:custGeom>
              <a:avLst/>
              <a:gdLst>
                <a:gd name="T0" fmla="*/ 611 w 674"/>
                <a:gd name="T1" fmla="*/ 32 h 623"/>
                <a:gd name="T2" fmla="*/ 547 w 674"/>
                <a:gd name="T3" fmla="*/ 57 h 623"/>
                <a:gd name="T4" fmla="*/ 471 w 674"/>
                <a:gd name="T5" fmla="*/ 78 h 623"/>
                <a:gd name="T6" fmla="*/ 399 w 674"/>
                <a:gd name="T7" fmla="*/ 85 h 623"/>
                <a:gd name="T8" fmla="*/ 446 w 674"/>
                <a:gd name="T9" fmla="*/ 108 h 623"/>
                <a:gd name="T10" fmla="*/ 497 w 674"/>
                <a:gd name="T11" fmla="*/ 99 h 623"/>
                <a:gd name="T12" fmla="*/ 467 w 674"/>
                <a:gd name="T13" fmla="*/ 150 h 623"/>
                <a:gd name="T14" fmla="*/ 397 w 674"/>
                <a:gd name="T15" fmla="*/ 201 h 623"/>
                <a:gd name="T16" fmla="*/ 330 w 674"/>
                <a:gd name="T17" fmla="*/ 220 h 623"/>
                <a:gd name="T18" fmla="*/ 313 w 674"/>
                <a:gd name="T19" fmla="*/ 249 h 623"/>
                <a:gd name="T20" fmla="*/ 366 w 674"/>
                <a:gd name="T21" fmla="*/ 277 h 623"/>
                <a:gd name="T22" fmla="*/ 325 w 674"/>
                <a:gd name="T23" fmla="*/ 327 h 623"/>
                <a:gd name="T24" fmla="*/ 252 w 674"/>
                <a:gd name="T25" fmla="*/ 349 h 623"/>
                <a:gd name="T26" fmla="*/ 191 w 674"/>
                <a:gd name="T27" fmla="*/ 344 h 623"/>
                <a:gd name="T28" fmla="*/ 210 w 674"/>
                <a:gd name="T29" fmla="*/ 376 h 623"/>
                <a:gd name="T30" fmla="*/ 214 w 674"/>
                <a:gd name="T31" fmla="*/ 408 h 623"/>
                <a:gd name="T32" fmla="*/ 133 w 674"/>
                <a:gd name="T33" fmla="*/ 397 h 623"/>
                <a:gd name="T34" fmla="*/ 142 w 674"/>
                <a:gd name="T35" fmla="*/ 429 h 623"/>
                <a:gd name="T36" fmla="*/ 146 w 674"/>
                <a:gd name="T37" fmla="*/ 463 h 623"/>
                <a:gd name="T38" fmla="*/ 85 w 674"/>
                <a:gd name="T39" fmla="*/ 471 h 623"/>
                <a:gd name="T40" fmla="*/ 24 w 674"/>
                <a:gd name="T41" fmla="*/ 462 h 623"/>
                <a:gd name="T42" fmla="*/ 72 w 674"/>
                <a:gd name="T43" fmla="*/ 494 h 623"/>
                <a:gd name="T44" fmla="*/ 125 w 674"/>
                <a:gd name="T45" fmla="*/ 503 h 623"/>
                <a:gd name="T46" fmla="*/ 72 w 674"/>
                <a:gd name="T47" fmla="*/ 534 h 623"/>
                <a:gd name="T48" fmla="*/ 85 w 674"/>
                <a:gd name="T49" fmla="*/ 558 h 623"/>
                <a:gd name="T50" fmla="*/ 155 w 674"/>
                <a:gd name="T51" fmla="*/ 562 h 623"/>
                <a:gd name="T52" fmla="*/ 220 w 674"/>
                <a:gd name="T53" fmla="*/ 549 h 623"/>
                <a:gd name="T54" fmla="*/ 264 w 674"/>
                <a:gd name="T55" fmla="*/ 558 h 623"/>
                <a:gd name="T56" fmla="*/ 326 w 674"/>
                <a:gd name="T57" fmla="*/ 598 h 623"/>
                <a:gd name="T58" fmla="*/ 387 w 674"/>
                <a:gd name="T59" fmla="*/ 619 h 623"/>
                <a:gd name="T60" fmla="*/ 325 w 674"/>
                <a:gd name="T61" fmla="*/ 619 h 623"/>
                <a:gd name="T62" fmla="*/ 254 w 674"/>
                <a:gd name="T63" fmla="*/ 570 h 623"/>
                <a:gd name="T64" fmla="*/ 207 w 674"/>
                <a:gd name="T65" fmla="*/ 568 h 623"/>
                <a:gd name="T66" fmla="*/ 144 w 674"/>
                <a:gd name="T67" fmla="*/ 581 h 623"/>
                <a:gd name="T68" fmla="*/ 87 w 674"/>
                <a:gd name="T69" fmla="*/ 572 h 623"/>
                <a:gd name="T70" fmla="*/ 22 w 674"/>
                <a:gd name="T71" fmla="*/ 551 h 623"/>
                <a:gd name="T72" fmla="*/ 66 w 674"/>
                <a:gd name="T73" fmla="*/ 520 h 623"/>
                <a:gd name="T74" fmla="*/ 70 w 674"/>
                <a:gd name="T75" fmla="*/ 509 h 623"/>
                <a:gd name="T76" fmla="*/ 11 w 674"/>
                <a:gd name="T77" fmla="*/ 477 h 623"/>
                <a:gd name="T78" fmla="*/ 15 w 674"/>
                <a:gd name="T79" fmla="*/ 443 h 623"/>
                <a:gd name="T80" fmla="*/ 85 w 674"/>
                <a:gd name="T81" fmla="*/ 452 h 623"/>
                <a:gd name="T82" fmla="*/ 133 w 674"/>
                <a:gd name="T83" fmla="*/ 439 h 623"/>
                <a:gd name="T84" fmla="*/ 110 w 674"/>
                <a:gd name="T85" fmla="*/ 368 h 623"/>
                <a:gd name="T86" fmla="*/ 190 w 674"/>
                <a:gd name="T87" fmla="*/ 399 h 623"/>
                <a:gd name="T88" fmla="*/ 197 w 674"/>
                <a:gd name="T89" fmla="*/ 386 h 623"/>
                <a:gd name="T90" fmla="*/ 155 w 674"/>
                <a:gd name="T91" fmla="*/ 319 h 623"/>
                <a:gd name="T92" fmla="*/ 228 w 674"/>
                <a:gd name="T93" fmla="*/ 334 h 623"/>
                <a:gd name="T94" fmla="*/ 296 w 674"/>
                <a:gd name="T95" fmla="*/ 330 h 623"/>
                <a:gd name="T96" fmla="*/ 317 w 674"/>
                <a:gd name="T97" fmla="*/ 277 h 623"/>
                <a:gd name="T98" fmla="*/ 262 w 674"/>
                <a:gd name="T99" fmla="*/ 222 h 623"/>
                <a:gd name="T100" fmla="*/ 313 w 674"/>
                <a:gd name="T101" fmla="*/ 207 h 623"/>
                <a:gd name="T102" fmla="*/ 399 w 674"/>
                <a:gd name="T103" fmla="*/ 184 h 623"/>
                <a:gd name="T104" fmla="*/ 469 w 674"/>
                <a:gd name="T105" fmla="*/ 125 h 623"/>
                <a:gd name="T106" fmla="*/ 406 w 674"/>
                <a:gd name="T107" fmla="*/ 133 h 623"/>
                <a:gd name="T108" fmla="*/ 363 w 674"/>
                <a:gd name="T109" fmla="*/ 76 h 623"/>
                <a:gd name="T110" fmla="*/ 408 w 674"/>
                <a:gd name="T111" fmla="*/ 63 h 623"/>
                <a:gd name="T112" fmla="*/ 475 w 674"/>
                <a:gd name="T113" fmla="*/ 53 h 623"/>
                <a:gd name="T114" fmla="*/ 530 w 674"/>
                <a:gd name="T115" fmla="*/ 44 h 623"/>
                <a:gd name="T116" fmla="*/ 606 w 674"/>
                <a:gd name="T117" fmla="*/ 15 h 623"/>
                <a:gd name="T118" fmla="*/ 665 w 674"/>
                <a:gd name="T119" fmla="*/ 0 h 62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74"/>
                <a:gd name="T181" fmla="*/ 0 h 623"/>
                <a:gd name="T182" fmla="*/ 674 w 674"/>
                <a:gd name="T183" fmla="*/ 623 h 62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74" h="623">
                  <a:moveTo>
                    <a:pt x="674" y="4"/>
                  </a:moveTo>
                  <a:lnTo>
                    <a:pt x="672" y="4"/>
                  </a:lnTo>
                  <a:lnTo>
                    <a:pt x="668" y="6"/>
                  </a:lnTo>
                  <a:lnTo>
                    <a:pt x="663" y="7"/>
                  </a:lnTo>
                  <a:lnTo>
                    <a:pt x="659" y="9"/>
                  </a:lnTo>
                  <a:lnTo>
                    <a:pt x="655" y="13"/>
                  </a:lnTo>
                  <a:lnTo>
                    <a:pt x="649" y="15"/>
                  </a:lnTo>
                  <a:lnTo>
                    <a:pt x="642" y="19"/>
                  </a:lnTo>
                  <a:lnTo>
                    <a:pt x="636" y="23"/>
                  </a:lnTo>
                  <a:lnTo>
                    <a:pt x="627" y="25"/>
                  </a:lnTo>
                  <a:lnTo>
                    <a:pt x="621" y="30"/>
                  </a:lnTo>
                  <a:lnTo>
                    <a:pt x="615" y="30"/>
                  </a:lnTo>
                  <a:lnTo>
                    <a:pt x="611" y="32"/>
                  </a:lnTo>
                  <a:lnTo>
                    <a:pt x="608" y="34"/>
                  </a:lnTo>
                  <a:lnTo>
                    <a:pt x="604" y="36"/>
                  </a:lnTo>
                  <a:lnTo>
                    <a:pt x="598" y="38"/>
                  </a:lnTo>
                  <a:lnTo>
                    <a:pt x="594" y="40"/>
                  </a:lnTo>
                  <a:lnTo>
                    <a:pt x="589" y="44"/>
                  </a:lnTo>
                  <a:lnTo>
                    <a:pt x="585" y="45"/>
                  </a:lnTo>
                  <a:lnTo>
                    <a:pt x="579" y="47"/>
                  </a:lnTo>
                  <a:lnTo>
                    <a:pt x="573" y="49"/>
                  </a:lnTo>
                  <a:lnTo>
                    <a:pt x="568" y="49"/>
                  </a:lnTo>
                  <a:lnTo>
                    <a:pt x="564" y="53"/>
                  </a:lnTo>
                  <a:lnTo>
                    <a:pt x="556" y="53"/>
                  </a:lnTo>
                  <a:lnTo>
                    <a:pt x="553" y="57"/>
                  </a:lnTo>
                  <a:lnTo>
                    <a:pt x="547" y="57"/>
                  </a:lnTo>
                  <a:lnTo>
                    <a:pt x="541" y="59"/>
                  </a:lnTo>
                  <a:lnTo>
                    <a:pt x="535" y="61"/>
                  </a:lnTo>
                  <a:lnTo>
                    <a:pt x="530" y="63"/>
                  </a:lnTo>
                  <a:lnTo>
                    <a:pt x="524" y="64"/>
                  </a:lnTo>
                  <a:lnTo>
                    <a:pt x="518" y="66"/>
                  </a:lnTo>
                  <a:lnTo>
                    <a:pt x="513" y="68"/>
                  </a:lnTo>
                  <a:lnTo>
                    <a:pt x="507" y="70"/>
                  </a:lnTo>
                  <a:lnTo>
                    <a:pt x="499" y="70"/>
                  </a:lnTo>
                  <a:lnTo>
                    <a:pt x="496" y="74"/>
                  </a:lnTo>
                  <a:lnTo>
                    <a:pt x="488" y="74"/>
                  </a:lnTo>
                  <a:lnTo>
                    <a:pt x="482" y="76"/>
                  </a:lnTo>
                  <a:lnTo>
                    <a:pt x="477" y="76"/>
                  </a:lnTo>
                  <a:lnTo>
                    <a:pt x="471" y="78"/>
                  </a:lnTo>
                  <a:lnTo>
                    <a:pt x="465" y="78"/>
                  </a:lnTo>
                  <a:lnTo>
                    <a:pt x="459" y="80"/>
                  </a:lnTo>
                  <a:lnTo>
                    <a:pt x="454" y="80"/>
                  </a:lnTo>
                  <a:lnTo>
                    <a:pt x="446" y="82"/>
                  </a:lnTo>
                  <a:lnTo>
                    <a:pt x="440" y="82"/>
                  </a:lnTo>
                  <a:lnTo>
                    <a:pt x="435" y="82"/>
                  </a:lnTo>
                  <a:lnTo>
                    <a:pt x="429" y="83"/>
                  </a:lnTo>
                  <a:lnTo>
                    <a:pt x="421" y="83"/>
                  </a:lnTo>
                  <a:lnTo>
                    <a:pt x="416" y="83"/>
                  </a:lnTo>
                  <a:lnTo>
                    <a:pt x="410" y="83"/>
                  </a:lnTo>
                  <a:lnTo>
                    <a:pt x="404" y="83"/>
                  </a:lnTo>
                  <a:lnTo>
                    <a:pt x="399" y="83"/>
                  </a:lnTo>
                  <a:lnTo>
                    <a:pt x="399" y="85"/>
                  </a:lnTo>
                  <a:lnTo>
                    <a:pt x="401" y="89"/>
                  </a:lnTo>
                  <a:lnTo>
                    <a:pt x="402" y="91"/>
                  </a:lnTo>
                  <a:lnTo>
                    <a:pt x="404" y="95"/>
                  </a:lnTo>
                  <a:lnTo>
                    <a:pt x="406" y="97"/>
                  </a:lnTo>
                  <a:lnTo>
                    <a:pt x="412" y="101"/>
                  </a:lnTo>
                  <a:lnTo>
                    <a:pt x="416" y="104"/>
                  </a:lnTo>
                  <a:lnTo>
                    <a:pt x="421" y="106"/>
                  </a:lnTo>
                  <a:lnTo>
                    <a:pt x="423" y="106"/>
                  </a:lnTo>
                  <a:lnTo>
                    <a:pt x="427" y="106"/>
                  </a:lnTo>
                  <a:lnTo>
                    <a:pt x="433" y="108"/>
                  </a:lnTo>
                  <a:lnTo>
                    <a:pt x="437" y="108"/>
                  </a:lnTo>
                  <a:lnTo>
                    <a:pt x="440" y="108"/>
                  </a:lnTo>
                  <a:lnTo>
                    <a:pt x="446" y="108"/>
                  </a:lnTo>
                  <a:lnTo>
                    <a:pt x="450" y="108"/>
                  </a:lnTo>
                  <a:lnTo>
                    <a:pt x="458" y="108"/>
                  </a:lnTo>
                  <a:lnTo>
                    <a:pt x="463" y="106"/>
                  </a:lnTo>
                  <a:lnTo>
                    <a:pt x="469" y="106"/>
                  </a:lnTo>
                  <a:lnTo>
                    <a:pt x="477" y="104"/>
                  </a:lnTo>
                  <a:lnTo>
                    <a:pt x="484" y="104"/>
                  </a:lnTo>
                  <a:lnTo>
                    <a:pt x="484" y="102"/>
                  </a:lnTo>
                  <a:lnTo>
                    <a:pt x="486" y="97"/>
                  </a:lnTo>
                  <a:lnTo>
                    <a:pt x="488" y="93"/>
                  </a:lnTo>
                  <a:lnTo>
                    <a:pt x="494" y="95"/>
                  </a:lnTo>
                  <a:lnTo>
                    <a:pt x="496" y="95"/>
                  </a:lnTo>
                  <a:lnTo>
                    <a:pt x="497" y="97"/>
                  </a:lnTo>
                  <a:lnTo>
                    <a:pt x="497" y="99"/>
                  </a:lnTo>
                  <a:lnTo>
                    <a:pt x="497" y="101"/>
                  </a:lnTo>
                  <a:lnTo>
                    <a:pt x="496" y="104"/>
                  </a:lnTo>
                  <a:lnTo>
                    <a:pt x="496" y="110"/>
                  </a:lnTo>
                  <a:lnTo>
                    <a:pt x="494" y="114"/>
                  </a:lnTo>
                  <a:lnTo>
                    <a:pt x="492" y="118"/>
                  </a:lnTo>
                  <a:lnTo>
                    <a:pt x="490" y="121"/>
                  </a:lnTo>
                  <a:lnTo>
                    <a:pt x="488" y="123"/>
                  </a:lnTo>
                  <a:lnTo>
                    <a:pt x="486" y="129"/>
                  </a:lnTo>
                  <a:lnTo>
                    <a:pt x="482" y="133"/>
                  </a:lnTo>
                  <a:lnTo>
                    <a:pt x="478" y="137"/>
                  </a:lnTo>
                  <a:lnTo>
                    <a:pt x="477" y="140"/>
                  </a:lnTo>
                  <a:lnTo>
                    <a:pt x="471" y="146"/>
                  </a:lnTo>
                  <a:lnTo>
                    <a:pt x="467" y="150"/>
                  </a:lnTo>
                  <a:lnTo>
                    <a:pt x="463" y="156"/>
                  </a:lnTo>
                  <a:lnTo>
                    <a:pt x="458" y="161"/>
                  </a:lnTo>
                  <a:lnTo>
                    <a:pt x="452" y="165"/>
                  </a:lnTo>
                  <a:lnTo>
                    <a:pt x="446" y="171"/>
                  </a:lnTo>
                  <a:lnTo>
                    <a:pt x="439" y="177"/>
                  </a:lnTo>
                  <a:lnTo>
                    <a:pt x="433" y="180"/>
                  </a:lnTo>
                  <a:lnTo>
                    <a:pt x="425" y="184"/>
                  </a:lnTo>
                  <a:lnTo>
                    <a:pt x="418" y="190"/>
                  </a:lnTo>
                  <a:lnTo>
                    <a:pt x="414" y="192"/>
                  </a:lnTo>
                  <a:lnTo>
                    <a:pt x="410" y="196"/>
                  </a:lnTo>
                  <a:lnTo>
                    <a:pt x="404" y="197"/>
                  </a:lnTo>
                  <a:lnTo>
                    <a:pt x="402" y="199"/>
                  </a:lnTo>
                  <a:lnTo>
                    <a:pt x="397" y="201"/>
                  </a:lnTo>
                  <a:lnTo>
                    <a:pt x="393" y="203"/>
                  </a:lnTo>
                  <a:lnTo>
                    <a:pt x="389" y="205"/>
                  </a:lnTo>
                  <a:lnTo>
                    <a:pt x="383" y="207"/>
                  </a:lnTo>
                  <a:lnTo>
                    <a:pt x="380" y="209"/>
                  </a:lnTo>
                  <a:lnTo>
                    <a:pt x="374" y="211"/>
                  </a:lnTo>
                  <a:lnTo>
                    <a:pt x="368" y="213"/>
                  </a:lnTo>
                  <a:lnTo>
                    <a:pt x="364" y="215"/>
                  </a:lnTo>
                  <a:lnTo>
                    <a:pt x="359" y="215"/>
                  </a:lnTo>
                  <a:lnTo>
                    <a:pt x="353" y="216"/>
                  </a:lnTo>
                  <a:lnTo>
                    <a:pt x="347" y="218"/>
                  </a:lnTo>
                  <a:lnTo>
                    <a:pt x="344" y="218"/>
                  </a:lnTo>
                  <a:lnTo>
                    <a:pt x="338" y="220"/>
                  </a:lnTo>
                  <a:lnTo>
                    <a:pt x="330" y="220"/>
                  </a:lnTo>
                  <a:lnTo>
                    <a:pt x="325" y="222"/>
                  </a:lnTo>
                  <a:lnTo>
                    <a:pt x="321" y="222"/>
                  </a:lnTo>
                  <a:lnTo>
                    <a:pt x="313" y="222"/>
                  </a:lnTo>
                  <a:lnTo>
                    <a:pt x="307" y="224"/>
                  </a:lnTo>
                  <a:lnTo>
                    <a:pt x="302" y="224"/>
                  </a:lnTo>
                  <a:lnTo>
                    <a:pt x="296" y="226"/>
                  </a:lnTo>
                  <a:lnTo>
                    <a:pt x="296" y="230"/>
                  </a:lnTo>
                  <a:lnTo>
                    <a:pt x="298" y="234"/>
                  </a:lnTo>
                  <a:lnTo>
                    <a:pt x="302" y="239"/>
                  </a:lnTo>
                  <a:lnTo>
                    <a:pt x="304" y="241"/>
                  </a:lnTo>
                  <a:lnTo>
                    <a:pt x="309" y="245"/>
                  </a:lnTo>
                  <a:lnTo>
                    <a:pt x="313" y="249"/>
                  </a:lnTo>
                  <a:lnTo>
                    <a:pt x="321" y="253"/>
                  </a:lnTo>
                  <a:lnTo>
                    <a:pt x="323" y="253"/>
                  </a:lnTo>
                  <a:lnTo>
                    <a:pt x="326" y="254"/>
                  </a:lnTo>
                  <a:lnTo>
                    <a:pt x="330" y="256"/>
                  </a:lnTo>
                  <a:lnTo>
                    <a:pt x="336" y="256"/>
                  </a:lnTo>
                  <a:lnTo>
                    <a:pt x="340" y="258"/>
                  </a:lnTo>
                  <a:lnTo>
                    <a:pt x="345" y="260"/>
                  </a:lnTo>
                  <a:lnTo>
                    <a:pt x="351" y="262"/>
                  </a:lnTo>
                  <a:lnTo>
                    <a:pt x="359" y="262"/>
                  </a:lnTo>
                  <a:lnTo>
                    <a:pt x="361" y="264"/>
                  </a:lnTo>
                  <a:lnTo>
                    <a:pt x="364" y="268"/>
                  </a:lnTo>
                  <a:lnTo>
                    <a:pt x="368" y="273"/>
                  </a:lnTo>
                  <a:lnTo>
                    <a:pt x="366" y="277"/>
                  </a:lnTo>
                  <a:lnTo>
                    <a:pt x="361" y="279"/>
                  </a:lnTo>
                  <a:lnTo>
                    <a:pt x="355" y="283"/>
                  </a:lnTo>
                  <a:lnTo>
                    <a:pt x="351" y="283"/>
                  </a:lnTo>
                  <a:lnTo>
                    <a:pt x="349" y="285"/>
                  </a:lnTo>
                  <a:lnTo>
                    <a:pt x="347" y="287"/>
                  </a:lnTo>
                  <a:lnTo>
                    <a:pt x="347" y="292"/>
                  </a:lnTo>
                  <a:lnTo>
                    <a:pt x="345" y="296"/>
                  </a:lnTo>
                  <a:lnTo>
                    <a:pt x="342" y="300"/>
                  </a:lnTo>
                  <a:lnTo>
                    <a:pt x="340" y="306"/>
                  </a:lnTo>
                  <a:lnTo>
                    <a:pt x="338" y="311"/>
                  </a:lnTo>
                  <a:lnTo>
                    <a:pt x="332" y="315"/>
                  </a:lnTo>
                  <a:lnTo>
                    <a:pt x="328" y="321"/>
                  </a:lnTo>
                  <a:lnTo>
                    <a:pt x="325" y="327"/>
                  </a:lnTo>
                  <a:lnTo>
                    <a:pt x="319" y="332"/>
                  </a:lnTo>
                  <a:lnTo>
                    <a:pt x="311" y="336"/>
                  </a:lnTo>
                  <a:lnTo>
                    <a:pt x="306" y="340"/>
                  </a:lnTo>
                  <a:lnTo>
                    <a:pt x="298" y="344"/>
                  </a:lnTo>
                  <a:lnTo>
                    <a:pt x="290" y="346"/>
                  </a:lnTo>
                  <a:lnTo>
                    <a:pt x="285" y="348"/>
                  </a:lnTo>
                  <a:lnTo>
                    <a:pt x="281" y="348"/>
                  </a:lnTo>
                  <a:lnTo>
                    <a:pt x="277" y="348"/>
                  </a:lnTo>
                  <a:lnTo>
                    <a:pt x="271" y="349"/>
                  </a:lnTo>
                  <a:lnTo>
                    <a:pt x="267" y="349"/>
                  </a:lnTo>
                  <a:lnTo>
                    <a:pt x="262" y="349"/>
                  </a:lnTo>
                  <a:lnTo>
                    <a:pt x="258" y="349"/>
                  </a:lnTo>
                  <a:lnTo>
                    <a:pt x="252" y="349"/>
                  </a:lnTo>
                  <a:lnTo>
                    <a:pt x="247" y="349"/>
                  </a:lnTo>
                  <a:lnTo>
                    <a:pt x="243" y="349"/>
                  </a:lnTo>
                  <a:lnTo>
                    <a:pt x="237" y="349"/>
                  </a:lnTo>
                  <a:lnTo>
                    <a:pt x="233" y="349"/>
                  </a:lnTo>
                  <a:lnTo>
                    <a:pt x="228" y="348"/>
                  </a:lnTo>
                  <a:lnTo>
                    <a:pt x="224" y="348"/>
                  </a:lnTo>
                  <a:lnTo>
                    <a:pt x="220" y="348"/>
                  </a:lnTo>
                  <a:lnTo>
                    <a:pt x="214" y="348"/>
                  </a:lnTo>
                  <a:lnTo>
                    <a:pt x="210" y="346"/>
                  </a:lnTo>
                  <a:lnTo>
                    <a:pt x="207" y="346"/>
                  </a:lnTo>
                  <a:lnTo>
                    <a:pt x="201" y="344"/>
                  </a:lnTo>
                  <a:lnTo>
                    <a:pt x="197" y="344"/>
                  </a:lnTo>
                  <a:lnTo>
                    <a:pt x="191" y="344"/>
                  </a:lnTo>
                  <a:lnTo>
                    <a:pt x="186" y="342"/>
                  </a:lnTo>
                  <a:lnTo>
                    <a:pt x="180" y="340"/>
                  </a:lnTo>
                  <a:lnTo>
                    <a:pt x="176" y="340"/>
                  </a:lnTo>
                  <a:lnTo>
                    <a:pt x="174" y="340"/>
                  </a:lnTo>
                  <a:lnTo>
                    <a:pt x="176" y="344"/>
                  </a:lnTo>
                  <a:lnTo>
                    <a:pt x="178" y="348"/>
                  </a:lnTo>
                  <a:lnTo>
                    <a:pt x="184" y="353"/>
                  </a:lnTo>
                  <a:lnTo>
                    <a:pt x="186" y="357"/>
                  </a:lnTo>
                  <a:lnTo>
                    <a:pt x="193" y="365"/>
                  </a:lnTo>
                  <a:lnTo>
                    <a:pt x="199" y="368"/>
                  </a:lnTo>
                  <a:lnTo>
                    <a:pt x="205" y="374"/>
                  </a:lnTo>
                  <a:lnTo>
                    <a:pt x="210" y="376"/>
                  </a:lnTo>
                  <a:lnTo>
                    <a:pt x="216" y="378"/>
                  </a:lnTo>
                  <a:lnTo>
                    <a:pt x="224" y="380"/>
                  </a:lnTo>
                  <a:lnTo>
                    <a:pt x="229" y="382"/>
                  </a:lnTo>
                  <a:lnTo>
                    <a:pt x="233" y="384"/>
                  </a:lnTo>
                  <a:lnTo>
                    <a:pt x="239" y="386"/>
                  </a:lnTo>
                  <a:lnTo>
                    <a:pt x="241" y="386"/>
                  </a:lnTo>
                  <a:lnTo>
                    <a:pt x="241" y="387"/>
                  </a:lnTo>
                  <a:lnTo>
                    <a:pt x="239" y="389"/>
                  </a:lnTo>
                  <a:lnTo>
                    <a:pt x="235" y="393"/>
                  </a:lnTo>
                  <a:lnTo>
                    <a:pt x="231" y="397"/>
                  </a:lnTo>
                  <a:lnTo>
                    <a:pt x="226" y="401"/>
                  </a:lnTo>
                  <a:lnTo>
                    <a:pt x="220" y="405"/>
                  </a:lnTo>
                  <a:lnTo>
                    <a:pt x="214" y="408"/>
                  </a:lnTo>
                  <a:lnTo>
                    <a:pt x="207" y="410"/>
                  </a:lnTo>
                  <a:lnTo>
                    <a:pt x="199" y="414"/>
                  </a:lnTo>
                  <a:lnTo>
                    <a:pt x="193" y="412"/>
                  </a:lnTo>
                  <a:lnTo>
                    <a:pt x="190" y="412"/>
                  </a:lnTo>
                  <a:lnTo>
                    <a:pt x="184" y="412"/>
                  </a:lnTo>
                  <a:lnTo>
                    <a:pt x="178" y="410"/>
                  </a:lnTo>
                  <a:lnTo>
                    <a:pt x="171" y="408"/>
                  </a:lnTo>
                  <a:lnTo>
                    <a:pt x="165" y="406"/>
                  </a:lnTo>
                  <a:lnTo>
                    <a:pt x="157" y="405"/>
                  </a:lnTo>
                  <a:lnTo>
                    <a:pt x="152" y="403"/>
                  </a:lnTo>
                  <a:lnTo>
                    <a:pt x="144" y="401"/>
                  </a:lnTo>
                  <a:lnTo>
                    <a:pt x="138" y="399"/>
                  </a:lnTo>
                  <a:lnTo>
                    <a:pt x="133" y="397"/>
                  </a:lnTo>
                  <a:lnTo>
                    <a:pt x="129" y="395"/>
                  </a:lnTo>
                  <a:lnTo>
                    <a:pt x="123" y="393"/>
                  </a:lnTo>
                  <a:lnTo>
                    <a:pt x="121" y="393"/>
                  </a:lnTo>
                  <a:lnTo>
                    <a:pt x="119" y="391"/>
                  </a:lnTo>
                  <a:lnTo>
                    <a:pt x="119" y="395"/>
                  </a:lnTo>
                  <a:lnTo>
                    <a:pt x="119" y="399"/>
                  </a:lnTo>
                  <a:lnTo>
                    <a:pt x="119" y="403"/>
                  </a:lnTo>
                  <a:lnTo>
                    <a:pt x="121" y="406"/>
                  </a:lnTo>
                  <a:lnTo>
                    <a:pt x="123" y="412"/>
                  </a:lnTo>
                  <a:lnTo>
                    <a:pt x="125" y="416"/>
                  </a:lnTo>
                  <a:lnTo>
                    <a:pt x="131" y="422"/>
                  </a:lnTo>
                  <a:lnTo>
                    <a:pt x="136" y="425"/>
                  </a:lnTo>
                  <a:lnTo>
                    <a:pt x="142" y="429"/>
                  </a:lnTo>
                  <a:lnTo>
                    <a:pt x="148" y="433"/>
                  </a:lnTo>
                  <a:lnTo>
                    <a:pt x="153" y="435"/>
                  </a:lnTo>
                  <a:lnTo>
                    <a:pt x="159" y="437"/>
                  </a:lnTo>
                  <a:lnTo>
                    <a:pt x="163" y="439"/>
                  </a:lnTo>
                  <a:lnTo>
                    <a:pt x="167" y="441"/>
                  </a:lnTo>
                  <a:lnTo>
                    <a:pt x="169" y="441"/>
                  </a:lnTo>
                  <a:lnTo>
                    <a:pt x="167" y="441"/>
                  </a:lnTo>
                  <a:lnTo>
                    <a:pt x="167" y="444"/>
                  </a:lnTo>
                  <a:lnTo>
                    <a:pt x="163" y="446"/>
                  </a:lnTo>
                  <a:lnTo>
                    <a:pt x="161" y="452"/>
                  </a:lnTo>
                  <a:lnTo>
                    <a:pt x="155" y="456"/>
                  </a:lnTo>
                  <a:lnTo>
                    <a:pt x="150" y="462"/>
                  </a:lnTo>
                  <a:lnTo>
                    <a:pt x="146" y="463"/>
                  </a:lnTo>
                  <a:lnTo>
                    <a:pt x="142" y="465"/>
                  </a:lnTo>
                  <a:lnTo>
                    <a:pt x="138" y="467"/>
                  </a:lnTo>
                  <a:lnTo>
                    <a:pt x="134" y="471"/>
                  </a:lnTo>
                  <a:lnTo>
                    <a:pt x="127" y="473"/>
                  </a:lnTo>
                  <a:lnTo>
                    <a:pt x="121" y="473"/>
                  </a:lnTo>
                  <a:lnTo>
                    <a:pt x="115" y="473"/>
                  </a:lnTo>
                  <a:lnTo>
                    <a:pt x="112" y="473"/>
                  </a:lnTo>
                  <a:lnTo>
                    <a:pt x="108" y="473"/>
                  </a:lnTo>
                  <a:lnTo>
                    <a:pt x="104" y="473"/>
                  </a:lnTo>
                  <a:lnTo>
                    <a:pt x="98" y="473"/>
                  </a:lnTo>
                  <a:lnTo>
                    <a:pt x="95" y="473"/>
                  </a:lnTo>
                  <a:lnTo>
                    <a:pt x="91" y="471"/>
                  </a:lnTo>
                  <a:lnTo>
                    <a:pt x="85" y="471"/>
                  </a:lnTo>
                  <a:lnTo>
                    <a:pt x="81" y="471"/>
                  </a:lnTo>
                  <a:lnTo>
                    <a:pt x="77" y="471"/>
                  </a:lnTo>
                  <a:lnTo>
                    <a:pt x="72" y="469"/>
                  </a:lnTo>
                  <a:lnTo>
                    <a:pt x="68" y="469"/>
                  </a:lnTo>
                  <a:lnTo>
                    <a:pt x="64" y="469"/>
                  </a:lnTo>
                  <a:lnTo>
                    <a:pt x="58" y="467"/>
                  </a:lnTo>
                  <a:lnTo>
                    <a:pt x="55" y="467"/>
                  </a:lnTo>
                  <a:lnTo>
                    <a:pt x="51" y="465"/>
                  </a:lnTo>
                  <a:lnTo>
                    <a:pt x="43" y="465"/>
                  </a:lnTo>
                  <a:lnTo>
                    <a:pt x="38" y="463"/>
                  </a:lnTo>
                  <a:lnTo>
                    <a:pt x="32" y="462"/>
                  </a:lnTo>
                  <a:lnTo>
                    <a:pt x="26" y="462"/>
                  </a:lnTo>
                  <a:lnTo>
                    <a:pt x="24" y="462"/>
                  </a:lnTo>
                  <a:lnTo>
                    <a:pt x="24" y="463"/>
                  </a:lnTo>
                  <a:lnTo>
                    <a:pt x="26" y="471"/>
                  </a:lnTo>
                  <a:lnTo>
                    <a:pt x="28" y="475"/>
                  </a:lnTo>
                  <a:lnTo>
                    <a:pt x="32" y="481"/>
                  </a:lnTo>
                  <a:lnTo>
                    <a:pt x="34" y="482"/>
                  </a:lnTo>
                  <a:lnTo>
                    <a:pt x="38" y="484"/>
                  </a:lnTo>
                  <a:lnTo>
                    <a:pt x="41" y="486"/>
                  </a:lnTo>
                  <a:lnTo>
                    <a:pt x="45" y="488"/>
                  </a:lnTo>
                  <a:lnTo>
                    <a:pt x="49" y="490"/>
                  </a:lnTo>
                  <a:lnTo>
                    <a:pt x="55" y="490"/>
                  </a:lnTo>
                  <a:lnTo>
                    <a:pt x="60" y="492"/>
                  </a:lnTo>
                  <a:lnTo>
                    <a:pt x="66" y="494"/>
                  </a:lnTo>
                  <a:lnTo>
                    <a:pt x="72" y="494"/>
                  </a:lnTo>
                  <a:lnTo>
                    <a:pt x="79" y="494"/>
                  </a:lnTo>
                  <a:lnTo>
                    <a:pt x="85" y="494"/>
                  </a:lnTo>
                  <a:lnTo>
                    <a:pt x="93" y="496"/>
                  </a:lnTo>
                  <a:lnTo>
                    <a:pt x="98" y="494"/>
                  </a:lnTo>
                  <a:lnTo>
                    <a:pt x="106" y="494"/>
                  </a:lnTo>
                  <a:lnTo>
                    <a:pt x="112" y="494"/>
                  </a:lnTo>
                  <a:lnTo>
                    <a:pt x="115" y="494"/>
                  </a:lnTo>
                  <a:lnTo>
                    <a:pt x="119" y="494"/>
                  </a:lnTo>
                  <a:lnTo>
                    <a:pt x="123" y="494"/>
                  </a:lnTo>
                  <a:lnTo>
                    <a:pt x="125" y="494"/>
                  </a:lnTo>
                  <a:lnTo>
                    <a:pt x="127" y="494"/>
                  </a:lnTo>
                  <a:lnTo>
                    <a:pt x="125" y="498"/>
                  </a:lnTo>
                  <a:lnTo>
                    <a:pt x="125" y="503"/>
                  </a:lnTo>
                  <a:lnTo>
                    <a:pt x="123" y="505"/>
                  </a:lnTo>
                  <a:lnTo>
                    <a:pt x="123" y="509"/>
                  </a:lnTo>
                  <a:lnTo>
                    <a:pt x="119" y="511"/>
                  </a:lnTo>
                  <a:lnTo>
                    <a:pt x="115" y="515"/>
                  </a:lnTo>
                  <a:lnTo>
                    <a:pt x="110" y="515"/>
                  </a:lnTo>
                  <a:lnTo>
                    <a:pt x="106" y="517"/>
                  </a:lnTo>
                  <a:lnTo>
                    <a:pt x="102" y="519"/>
                  </a:lnTo>
                  <a:lnTo>
                    <a:pt x="98" y="520"/>
                  </a:lnTo>
                  <a:lnTo>
                    <a:pt x="93" y="522"/>
                  </a:lnTo>
                  <a:lnTo>
                    <a:pt x="87" y="526"/>
                  </a:lnTo>
                  <a:lnTo>
                    <a:pt x="81" y="528"/>
                  </a:lnTo>
                  <a:lnTo>
                    <a:pt x="76" y="532"/>
                  </a:lnTo>
                  <a:lnTo>
                    <a:pt x="72" y="534"/>
                  </a:lnTo>
                  <a:lnTo>
                    <a:pt x="66" y="538"/>
                  </a:lnTo>
                  <a:lnTo>
                    <a:pt x="62" y="539"/>
                  </a:lnTo>
                  <a:lnTo>
                    <a:pt x="58" y="541"/>
                  </a:lnTo>
                  <a:lnTo>
                    <a:pt x="53" y="545"/>
                  </a:lnTo>
                  <a:lnTo>
                    <a:pt x="51" y="547"/>
                  </a:lnTo>
                  <a:lnTo>
                    <a:pt x="53" y="547"/>
                  </a:lnTo>
                  <a:lnTo>
                    <a:pt x="57" y="549"/>
                  </a:lnTo>
                  <a:lnTo>
                    <a:pt x="58" y="549"/>
                  </a:lnTo>
                  <a:lnTo>
                    <a:pt x="64" y="551"/>
                  </a:lnTo>
                  <a:lnTo>
                    <a:pt x="68" y="553"/>
                  </a:lnTo>
                  <a:lnTo>
                    <a:pt x="74" y="555"/>
                  </a:lnTo>
                  <a:lnTo>
                    <a:pt x="79" y="557"/>
                  </a:lnTo>
                  <a:lnTo>
                    <a:pt x="85" y="558"/>
                  </a:lnTo>
                  <a:lnTo>
                    <a:pt x="93" y="558"/>
                  </a:lnTo>
                  <a:lnTo>
                    <a:pt x="98" y="560"/>
                  </a:lnTo>
                  <a:lnTo>
                    <a:pt x="106" y="562"/>
                  </a:lnTo>
                  <a:lnTo>
                    <a:pt x="112" y="564"/>
                  </a:lnTo>
                  <a:lnTo>
                    <a:pt x="119" y="564"/>
                  </a:lnTo>
                  <a:lnTo>
                    <a:pt x="127" y="566"/>
                  </a:lnTo>
                  <a:lnTo>
                    <a:pt x="129" y="566"/>
                  </a:lnTo>
                  <a:lnTo>
                    <a:pt x="133" y="566"/>
                  </a:lnTo>
                  <a:lnTo>
                    <a:pt x="138" y="564"/>
                  </a:lnTo>
                  <a:lnTo>
                    <a:pt x="142" y="564"/>
                  </a:lnTo>
                  <a:lnTo>
                    <a:pt x="146" y="564"/>
                  </a:lnTo>
                  <a:lnTo>
                    <a:pt x="152" y="564"/>
                  </a:lnTo>
                  <a:lnTo>
                    <a:pt x="155" y="562"/>
                  </a:lnTo>
                  <a:lnTo>
                    <a:pt x="161" y="562"/>
                  </a:lnTo>
                  <a:lnTo>
                    <a:pt x="165" y="560"/>
                  </a:lnTo>
                  <a:lnTo>
                    <a:pt x="171" y="560"/>
                  </a:lnTo>
                  <a:lnTo>
                    <a:pt x="176" y="558"/>
                  </a:lnTo>
                  <a:lnTo>
                    <a:pt x="180" y="558"/>
                  </a:lnTo>
                  <a:lnTo>
                    <a:pt x="186" y="557"/>
                  </a:lnTo>
                  <a:lnTo>
                    <a:pt x="191" y="557"/>
                  </a:lnTo>
                  <a:lnTo>
                    <a:pt x="195" y="555"/>
                  </a:lnTo>
                  <a:lnTo>
                    <a:pt x="201" y="555"/>
                  </a:lnTo>
                  <a:lnTo>
                    <a:pt x="207" y="551"/>
                  </a:lnTo>
                  <a:lnTo>
                    <a:pt x="210" y="551"/>
                  </a:lnTo>
                  <a:lnTo>
                    <a:pt x="214" y="549"/>
                  </a:lnTo>
                  <a:lnTo>
                    <a:pt x="220" y="549"/>
                  </a:lnTo>
                  <a:lnTo>
                    <a:pt x="224" y="547"/>
                  </a:lnTo>
                  <a:lnTo>
                    <a:pt x="228" y="547"/>
                  </a:lnTo>
                  <a:lnTo>
                    <a:pt x="231" y="545"/>
                  </a:lnTo>
                  <a:lnTo>
                    <a:pt x="235" y="543"/>
                  </a:lnTo>
                  <a:lnTo>
                    <a:pt x="241" y="541"/>
                  </a:lnTo>
                  <a:lnTo>
                    <a:pt x="245" y="541"/>
                  </a:lnTo>
                  <a:lnTo>
                    <a:pt x="247" y="541"/>
                  </a:lnTo>
                  <a:lnTo>
                    <a:pt x="248" y="541"/>
                  </a:lnTo>
                  <a:lnTo>
                    <a:pt x="250" y="541"/>
                  </a:lnTo>
                  <a:lnTo>
                    <a:pt x="254" y="547"/>
                  </a:lnTo>
                  <a:lnTo>
                    <a:pt x="256" y="551"/>
                  </a:lnTo>
                  <a:lnTo>
                    <a:pt x="260" y="555"/>
                  </a:lnTo>
                  <a:lnTo>
                    <a:pt x="264" y="558"/>
                  </a:lnTo>
                  <a:lnTo>
                    <a:pt x="267" y="564"/>
                  </a:lnTo>
                  <a:lnTo>
                    <a:pt x="271" y="568"/>
                  </a:lnTo>
                  <a:lnTo>
                    <a:pt x="277" y="572"/>
                  </a:lnTo>
                  <a:lnTo>
                    <a:pt x="281" y="577"/>
                  </a:lnTo>
                  <a:lnTo>
                    <a:pt x="286" y="581"/>
                  </a:lnTo>
                  <a:lnTo>
                    <a:pt x="290" y="585"/>
                  </a:lnTo>
                  <a:lnTo>
                    <a:pt x="294" y="589"/>
                  </a:lnTo>
                  <a:lnTo>
                    <a:pt x="300" y="591"/>
                  </a:lnTo>
                  <a:lnTo>
                    <a:pt x="304" y="595"/>
                  </a:lnTo>
                  <a:lnTo>
                    <a:pt x="309" y="595"/>
                  </a:lnTo>
                  <a:lnTo>
                    <a:pt x="315" y="596"/>
                  </a:lnTo>
                  <a:lnTo>
                    <a:pt x="319" y="596"/>
                  </a:lnTo>
                  <a:lnTo>
                    <a:pt x="326" y="598"/>
                  </a:lnTo>
                  <a:lnTo>
                    <a:pt x="332" y="598"/>
                  </a:lnTo>
                  <a:lnTo>
                    <a:pt x="340" y="598"/>
                  </a:lnTo>
                  <a:lnTo>
                    <a:pt x="345" y="598"/>
                  </a:lnTo>
                  <a:lnTo>
                    <a:pt x="353" y="598"/>
                  </a:lnTo>
                  <a:lnTo>
                    <a:pt x="359" y="598"/>
                  </a:lnTo>
                  <a:lnTo>
                    <a:pt x="364" y="598"/>
                  </a:lnTo>
                  <a:lnTo>
                    <a:pt x="368" y="598"/>
                  </a:lnTo>
                  <a:lnTo>
                    <a:pt x="374" y="598"/>
                  </a:lnTo>
                  <a:lnTo>
                    <a:pt x="378" y="598"/>
                  </a:lnTo>
                  <a:lnTo>
                    <a:pt x="382" y="598"/>
                  </a:lnTo>
                  <a:lnTo>
                    <a:pt x="383" y="598"/>
                  </a:lnTo>
                  <a:lnTo>
                    <a:pt x="387" y="619"/>
                  </a:lnTo>
                  <a:lnTo>
                    <a:pt x="385" y="619"/>
                  </a:lnTo>
                  <a:lnTo>
                    <a:pt x="382" y="621"/>
                  </a:lnTo>
                  <a:lnTo>
                    <a:pt x="378" y="621"/>
                  </a:lnTo>
                  <a:lnTo>
                    <a:pt x="370" y="621"/>
                  </a:lnTo>
                  <a:lnTo>
                    <a:pt x="366" y="621"/>
                  </a:lnTo>
                  <a:lnTo>
                    <a:pt x="363" y="621"/>
                  </a:lnTo>
                  <a:lnTo>
                    <a:pt x="357" y="621"/>
                  </a:lnTo>
                  <a:lnTo>
                    <a:pt x="353" y="623"/>
                  </a:lnTo>
                  <a:lnTo>
                    <a:pt x="347" y="621"/>
                  </a:lnTo>
                  <a:lnTo>
                    <a:pt x="342" y="621"/>
                  </a:lnTo>
                  <a:lnTo>
                    <a:pt x="338" y="621"/>
                  </a:lnTo>
                  <a:lnTo>
                    <a:pt x="332" y="621"/>
                  </a:lnTo>
                  <a:lnTo>
                    <a:pt x="325" y="619"/>
                  </a:lnTo>
                  <a:lnTo>
                    <a:pt x="319" y="619"/>
                  </a:lnTo>
                  <a:lnTo>
                    <a:pt x="313" y="617"/>
                  </a:lnTo>
                  <a:lnTo>
                    <a:pt x="307" y="615"/>
                  </a:lnTo>
                  <a:lnTo>
                    <a:pt x="302" y="612"/>
                  </a:lnTo>
                  <a:lnTo>
                    <a:pt x="296" y="610"/>
                  </a:lnTo>
                  <a:lnTo>
                    <a:pt x="290" y="606"/>
                  </a:lnTo>
                  <a:lnTo>
                    <a:pt x="285" y="604"/>
                  </a:lnTo>
                  <a:lnTo>
                    <a:pt x="279" y="598"/>
                  </a:lnTo>
                  <a:lnTo>
                    <a:pt x="273" y="595"/>
                  </a:lnTo>
                  <a:lnTo>
                    <a:pt x="267" y="589"/>
                  </a:lnTo>
                  <a:lnTo>
                    <a:pt x="264" y="583"/>
                  </a:lnTo>
                  <a:lnTo>
                    <a:pt x="260" y="577"/>
                  </a:lnTo>
                  <a:lnTo>
                    <a:pt x="254" y="570"/>
                  </a:lnTo>
                  <a:lnTo>
                    <a:pt x="250" y="562"/>
                  </a:lnTo>
                  <a:lnTo>
                    <a:pt x="247" y="555"/>
                  </a:lnTo>
                  <a:lnTo>
                    <a:pt x="243" y="555"/>
                  </a:lnTo>
                  <a:lnTo>
                    <a:pt x="239" y="557"/>
                  </a:lnTo>
                  <a:lnTo>
                    <a:pt x="233" y="558"/>
                  </a:lnTo>
                  <a:lnTo>
                    <a:pt x="229" y="560"/>
                  </a:lnTo>
                  <a:lnTo>
                    <a:pt x="226" y="560"/>
                  </a:lnTo>
                  <a:lnTo>
                    <a:pt x="224" y="562"/>
                  </a:lnTo>
                  <a:lnTo>
                    <a:pt x="220" y="564"/>
                  </a:lnTo>
                  <a:lnTo>
                    <a:pt x="214" y="564"/>
                  </a:lnTo>
                  <a:lnTo>
                    <a:pt x="210" y="566"/>
                  </a:lnTo>
                  <a:lnTo>
                    <a:pt x="207" y="568"/>
                  </a:lnTo>
                  <a:lnTo>
                    <a:pt x="203" y="570"/>
                  </a:lnTo>
                  <a:lnTo>
                    <a:pt x="197" y="570"/>
                  </a:lnTo>
                  <a:lnTo>
                    <a:pt x="191" y="572"/>
                  </a:lnTo>
                  <a:lnTo>
                    <a:pt x="186" y="572"/>
                  </a:lnTo>
                  <a:lnTo>
                    <a:pt x="182" y="574"/>
                  </a:lnTo>
                  <a:lnTo>
                    <a:pt x="176" y="576"/>
                  </a:lnTo>
                  <a:lnTo>
                    <a:pt x="172" y="576"/>
                  </a:lnTo>
                  <a:lnTo>
                    <a:pt x="167" y="577"/>
                  </a:lnTo>
                  <a:lnTo>
                    <a:pt x="163" y="579"/>
                  </a:lnTo>
                  <a:lnTo>
                    <a:pt x="157" y="579"/>
                  </a:lnTo>
                  <a:lnTo>
                    <a:pt x="153" y="579"/>
                  </a:lnTo>
                  <a:lnTo>
                    <a:pt x="150" y="581"/>
                  </a:lnTo>
                  <a:lnTo>
                    <a:pt x="144" y="581"/>
                  </a:lnTo>
                  <a:lnTo>
                    <a:pt x="140" y="581"/>
                  </a:lnTo>
                  <a:lnTo>
                    <a:pt x="136" y="581"/>
                  </a:lnTo>
                  <a:lnTo>
                    <a:pt x="131" y="581"/>
                  </a:lnTo>
                  <a:lnTo>
                    <a:pt x="129" y="581"/>
                  </a:lnTo>
                  <a:lnTo>
                    <a:pt x="123" y="581"/>
                  </a:lnTo>
                  <a:lnTo>
                    <a:pt x="119" y="581"/>
                  </a:lnTo>
                  <a:lnTo>
                    <a:pt x="115" y="579"/>
                  </a:lnTo>
                  <a:lnTo>
                    <a:pt x="112" y="579"/>
                  </a:lnTo>
                  <a:lnTo>
                    <a:pt x="106" y="577"/>
                  </a:lnTo>
                  <a:lnTo>
                    <a:pt x="102" y="577"/>
                  </a:lnTo>
                  <a:lnTo>
                    <a:pt x="96" y="576"/>
                  </a:lnTo>
                  <a:lnTo>
                    <a:pt x="93" y="576"/>
                  </a:lnTo>
                  <a:lnTo>
                    <a:pt x="87" y="572"/>
                  </a:lnTo>
                  <a:lnTo>
                    <a:pt x="81" y="572"/>
                  </a:lnTo>
                  <a:lnTo>
                    <a:pt x="76" y="570"/>
                  </a:lnTo>
                  <a:lnTo>
                    <a:pt x="72" y="568"/>
                  </a:lnTo>
                  <a:lnTo>
                    <a:pt x="66" y="566"/>
                  </a:lnTo>
                  <a:lnTo>
                    <a:pt x="62" y="566"/>
                  </a:lnTo>
                  <a:lnTo>
                    <a:pt x="57" y="564"/>
                  </a:lnTo>
                  <a:lnTo>
                    <a:pt x="53" y="562"/>
                  </a:lnTo>
                  <a:lnTo>
                    <a:pt x="47" y="560"/>
                  </a:lnTo>
                  <a:lnTo>
                    <a:pt x="43" y="558"/>
                  </a:lnTo>
                  <a:lnTo>
                    <a:pt x="38" y="558"/>
                  </a:lnTo>
                  <a:lnTo>
                    <a:pt x="36" y="557"/>
                  </a:lnTo>
                  <a:lnTo>
                    <a:pt x="28" y="553"/>
                  </a:lnTo>
                  <a:lnTo>
                    <a:pt x="22" y="551"/>
                  </a:lnTo>
                  <a:lnTo>
                    <a:pt x="17" y="549"/>
                  </a:lnTo>
                  <a:lnTo>
                    <a:pt x="15" y="547"/>
                  </a:lnTo>
                  <a:lnTo>
                    <a:pt x="13" y="543"/>
                  </a:lnTo>
                  <a:lnTo>
                    <a:pt x="15" y="541"/>
                  </a:lnTo>
                  <a:lnTo>
                    <a:pt x="19" y="541"/>
                  </a:lnTo>
                  <a:lnTo>
                    <a:pt x="22" y="538"/>
                  </a:lnTo>
                  <a:lnTo>
                    <a:pt x="30" y="536"/>
                  </a:lnTo>
                  <a:lnTo>
                    <a:pt x="36" y="532"/>
                  </a:lnTo>
                  <a:lnTo>
                    <a:pt x="43" y="530"/>
                  </a:lnTo>
                  <a:lnTo>
                    <a:pt x="51" y="526"/>
                  </a:lnTo>
                  <a:lnTo>
                    <a:pt x="58" y="524"/>
                  </a:lnTo>
                  <a:lnTo>
                    <a:pt x="66" y="520"/>
                  </a:lnTo>
                  <a:lnTo>
                    <a:pt x="74" y="517"/>
                  </a:lnTo>
                  <a:lnTo>
                    <a:pt x="79" y="515"/>
                  </a:lnTo>
                  <a:lnTo>
                    <a:pt x="85" y="513"/>
                  </a:lnTo>
                  <a:lnTo>
                    <a:pt x="91" y="511"/>
                  </a:lnTo>
                  <a:lnTo>
                    <a:pt x="95" y="509"/>
                  </a:lnTo>
                  <a:lnTo>
                    <a:pt x="96" y="509"/>
                  </a:lnTo>
                  <a:lnTo>
                    <a:pt x="98" y="509"/>
                  </a:lnTo>
                  <a:lnTo>
                    <a:pt x="95" y="509"/>
                  </a:lnTo>
                  <a:lnTo>
                    <a:pt x="89" y="509"/>
                  </a:lnTo>
                  <a:lnTo>
                    <a:pt x="85" y="509"/>
                  </a:lnTo>
                  <a:lnTo>
                    <a:pt x="81" y="509"/>
                  </a:lnTo>
                  <a:lnTo>
                    <a:pt x="76" y="509"/>
                  </a:lnTo>
                  <a:lnTo>
                    <a:pt x="70" y="509"/>
                  </a:lnTo>
                  <a:lnTo>
                    <a:pt x="64" y="509"/>
                  </a:lnTo>
                  <a:lnTo>
                    <a:pt x="58" y="507"/>
                  </a:lnTo>
                  <a:lnTo>
                    <a:pt x="53" y="507"/>
                  </a:lnTo>
                  <a:lnTo>
                    <a:pt x="47" y="507"/>
                  </a:lnTo>
                  <a:lnTo>
                    <a:pt x="39" y="505"/>
                  </a:lnTo>
                  <a:lnTo>
                    <a:pt x="36" y="503"/>
                  </a:lnTo>
                  <a:lnTo>
                    <a:pt x="30" y="501"/>
                  </a:lnTo>
                  <a:lnTo>
                    <a:pt x="28" y="500"/>
                  </a:lnTo>
                  <a:lnTo>
                    <a:pt x="22" y="494"/>
                  </a:lnTo>
                  <a:lnTo>
                    <a:pt x="19" y="490"/>
                  </a:lnTo>
                  <a:lnTo>
                    <a:pt x="15" y="486"/>
                  </a:lnTo>
                  <a:lnTo>
                    <a:pt x="13" y="482"/>
                  </a:lnTo>
                  <a:lnTo>
                    <a:pt x="11" y="477"/>
                  </a:lnTo>
                  <a:lnTo>
                    <a:pt x="7" y="473"/>
                  </a:lnTo>
                  <a:lnTo>
                    <a:pt x="5" y="467"/>
                  </a:lnTo>
                  <a:lnTo>
                    <a:pt x="3" y="463"/>
                  </a:lnTo>
                  <a:lnTo>
                    <a:pt x="1" y="458"/>
                  </a:lnTo>
                  <a:lnTo>
                    <a:pt x="1" y="454"/>
                  </a:lnTo>
                  <a:lnTo>
                    <a:pt x="0" y="448"/>
                  </a:lnTo>
                  <a:lnTo>
                    <a:pt x="0" y="446"/>
                  </a:lnTo>
                  <a:lnTo>
                    <a:pt x="0" y="443"/>
                  </a:lnTo>
                  <a:lnTo>
                    <a:pt x="1" y="441"/>
                  </a:lnTo>
                  <a:lnTo>
                    <a:pt x="3" y="441"/>
                  </a:lnTo>
                  <a:lnTo>
                    <a:pt x="7" y="441"/>
                  </a:lnTo>
                  <a:lnTo>
                    <a:pt x="11" y="441"/>
                  </a:lnTo>
                  <a:lnTo>
                    <a:pt x="15" y="443"/>
                  </a:lnTo>
                  <a:lnTo>
                    <a:pt x="19" y="443"/>
                  </a:lnTo>
                  <a:lnTo>
                    <a:pt x="24" y="443"/>
                  </a:lnTo>
                  <a:lnTo>
                    <a:pt x="28" y="443"/>
                  </a:lnTo>
                  <a:lnTo>
                    <a:pt x="34" y="444"/>
                  </a:lnTo>
                  <a:lnTo>
                    <a:pt x="39" y="444"/>
                  </a:lnTo>
                  <a:lnTo>
                    <a:pt x="45" y="446"/>
                  </a:lnTo>
                  <a:lnTo>
                    <a:pt x="51" y="446"/>
                  </a:lnTo>
                  <a:lnTo>
                    <a:pt x="57" y="448"/>
                  </a:lnTo>
                  <a:lnTo>
                    <a:pt x="62" y="448"/>
                  </a:lnTo>
                  <a:lnTo>
                    <a:pt x="68" y="450"/>
                  </a:lnTo>
                  <a:lnTo>
                    <a:pt x="74" y="450"/>
                  </a:lnTo>
                  <a:lnTo>
                    <a:pt x="79" y="452"/>
                  </a:lnTo>
                  <a:lnTo>
                    <a:pt x="85" y="452"/>
                  </a:lnTo>
                  <a:lnTo>
                    <a:pt x="91" y="452"/>
                  </a:lnTo>
                  <a:lnTo>
                    <a:pt x="96" y="452"/>
                  </a:lnTo>
                  <a:lnTo>
                    <a:pt x="102" y="454"/>
                  </a:lnTo>
                  <a:lnTo>
                    <a:pt x="106" y="454"/>
                  </a:lnTo>
                  <a:lnTo>
                    <a:pt x="112" y="456"/>
                  </a:lnTo>
                  <a:lnTo>
                    <a:pt x="119" y="456"/>
                  </a:lnTo>
                  <a:lnTo>
                    <a:pt x="125" y="458"/>
                  </a:lnTo>
                  <a:lnTo>
                    <a:pt x="129" y="458"/>
                  </a:lnTo>
                  <a:lnTo>
                    <a:pt x="131" y="460"/>
                  </a:lnTo>
                  <a:lnTo>
                    <a:pt x="146" y="446"/>
                  </a:lnTo>
                  <a:lnTo>
                    <a:pt x="144" y="446"/>
                  </a:lnTo>
                  <a:lnTo>
                    <a:pt x="140" y="443"/>
                  </a:lnTo>
                  <a:lnTo>
                    <a:pt x="133" y="439"/>
                  </a:lnTo>
                  <a:lnTo>
                    <a:pt x="127" y="435"/>
                  </a:lnTo>
                  <a:lnTo>
                    <a:pt x="119" y="429"/>
                  </a:lnTo>
                  <a:lnTo>
                    <a:pt x="114" y="424"/>
                  </a:lnTo>
                  <a:lnTo>
                    <a:pt x="110" y="416"/>
                  </a:lnTo>
                  <a:lnTo>
                    <a:pt x="106" y="410"/>
                  </a:lnTo>
                  <a:lnTo>
                    <a:pt x="106" y="403"/>
                  </a:lnTo>
                  <a:lnTo>
                    <a:pt x="106" y="395"/>
                  </a:lnTo>
                  <a:lnTo>
                    <a:pt x="106" y="387"/>
                  </a:lnTo>
                  <a:lnTo>
                    <a:pt x="106" y="382"/>
                  </a:lnTo>
                  <a:lnTo>
                    <a:pt x="108" y="374"/>
                  </a:lnTo>
                  <a:lnTo>
                    <a:pt x="110" y="372"/>
                  </a:lnTo>
                  <a:lnTo>
                    <a:pt x="110" y="368"/>
                  </a:lnTo>
                  <a:lnTo>
                    <a:pt x="114" y="368"/>
                  </a:lnTo>
                  <a:lnTo>
                    <a:pt x="117" y="370"/>
                  </a:lnTo>
                  <a:lnTo>
                    <a:pt x="123" y="372"/>
                  </a:lnTo>
                  <a:lnTo>
                    <a:pt x="127" y="374"/>
                  </a:lnTo>
                  <a:lnTo>
                    <a:pt x="134" y="376"/>
                  </a:lnTo>
                  <a:lnTo>
                    <a:pt x="142" y="380"/>
                  </a:lnTo>
                  <a:lnTo>
                    <a:pt x="150" y="384"/>
                  </a:lnTo>
                  <a:lnTo>
                    <a:pt x="157" y="386"/>
                  </a:lnTo>
                  <a:lnTo>
                    <a:pt x="165" y="389"/>
                  </a:lnTo>
                  <a:lnTo>
                    <a:pt x="172" y="391"/>
                  </a:lnTo>
                  <a:lnTo>
                    <a:pt x="180" y="395"/>
                  </a:lnTo>
                  <a:lnTo>
                    <a:pt x="186" y="395"/>
                  </a:lnTo>
                  <a:lnTo>
                    <a:pt x="190" y="399"/>
                  </a:lnTo>
                  <a:lnTo>
                    <a:pt x="193" y="399"/>
                  </a:lnTo>
                  <a:lnTo>
                    <a:pt x="197" y="399"/>
                  </a:lnTo>
                  <a:lnTo>
                    <a:pt x="199" y="399"/>
                  </a:lnTo>
                  <a:lnTo>
                    <a:pt x="205" y="399"/>
                  </a:lnTo>
                  <a:lnTo>
                    <a:pt x="209" y="397"/>
                  </a:lnTo>
                  <a:lnTo>
                    <a:pt x="212" y="397"/>
                  </a:lnTo>
                  <a:lnTo>
                    <a:pt x="218" y="395"/>
                  </a:lnTo>
                  <a:lnTo>
                    <a:pt x="222" y="393"/>
                  </a:lnTo>
                  <a:lnTo>
                    <a:pt x="220" y="393"/>
                  </a:lnTo>
                  <a:lnTo>
                    <a:pt x="214" y="391"/>
                  </a:lnTo>
                  <a:lnTo>
                    <a:pt x="209" y="389"/>
                  </a:lnTo>
                  <a:lnTo>
                    <a:pt x="201" y="387"/>
                  </a:lnTo>
                  <a:lnTo>
                    <a:pt x="197" y="386"/>
                  </a:lnTo>
                  <a:lnTo>
                    <a:pt x="191" y="384"/>
                  </a:lnTo>
                  <a:lnTo>
                    <a:pt x="188" y="382"/>
                  </a:lnTo>
                  <a:lnTo>
                    <a:pt x="184" y="380"/>
                  </a:lnTo>
                  <a:lnTo>
                    <a:pt x="176" y="374"/>
                  </a:lnTo>
                  <a:lnTo>
                    <a:pt x="172" y="370"/>
                  </a:lnTo>
                  <a:lnTo>
                    <a:pt x="167" y="363"/>
                  </a:lnTo>
                  <a:lnTo>
                    <a:pt x="163" y="355"/>
                  </a:lnTo>
                  <a:lnTo>
                    <a:pt x="159" y="348"/>
                  </a:lnTo>
                  <a:lnTo>
                    <a:pt x="155" y="340"/>
                  </a:lnTo>
                  <a:lnTo>
                    <a:pt x="152" y="330"/>
                  </a:lnTo>
                  <a:lnTo>
                    <a:pt x="152" y="325"/>
                  </a:lnTo>
                  <a:lnTo>
                    <a:pt x="153" y="321"/>
                  </a:lnTo>
                  <a:lnTo>
                    <a:pt x="155" y="319"/>
                  </a:lnTo>
                  <a:lnTo>
                    <a:pt x="157" y="317"/>
                  </a:lnTo>
                  <a:lnTo>
                    <a:pt x="161" y="317"/>
                  </a:lnTo>
                  <a:lnTo>
                    <a:pt x="165" y="319"/>
                  </a:lnTo>
                  <a:lnTo>
                    <a:pt x="171" y="321"/>
                  </a:lnTo>
                  <a:lnTo>
                    <a:pt x="176" y="321"/>
                  </a:lnTo>
                  <a:lnTo>
                    <a:pt x="182" y="323"/>
                  </a:lnTo>
                  <a:lnTo>
                    <a:pt x="190" y="325"/>
                  </a:lnTo>
                  <a:lnTo>
                    <a:pt x="197" y="327"/>
                  </a:lnTo>
                  <a:lnTo>
                    <a:pt x="203" y="329"/>
                  </a:lnTo>
                  <a:lnTo>
                    <a:pt x="210" y="329"/>
                  </a:lnTo>
                  <a:lnTo>
                    <a:pt x="216" y="330"/>
                  </a:lnTo>
                  <a:lnTo>
                    <a:pt x="224" y="332"/>
                  </a:lnTo>
                  <a:lnTo>
                    <a:pt x="228" y="334"/>
                  </a:lnTo>
                  <a:lnTo>
                    <a:pt x="233" y="334"/>
                  </a:lnTo>
                  <a:lnTo>
                    <a:pt x="237" y="336"/>
                  </a:lnTo>
                  <a:lnTo>
                    <a:pt x="241" y="336"/>
                  </a:lnTo>
                  <a:lnTo>
                    <a:pt x="247" y="336"/>
                  </a:lnTo>
                  <a:lnTo>
                    <a:pt x="254" y="336"/>
                  </a:lnTo>
                  <a:lnTo>
                    <a:pt x="258" y="336"/>
                  </a:lnTo>
                  <a:lnTo>
                    <a:pt x="262" y="336"/>
                  </a:lnTo>
                  <a:lnTo>
                    <a:pt x="267" y="336"/>
                  </a:lnTo>
                  <a:lnTo>
                    <a:pt x="271" y="336"/>
                  </a:lnTo>
                  <a:lnTo>
                    <a:pt x="279" y="334"/>
                  </a:lnTo>
                  <a:lnTo>
                    <a:pt x="286" y="334"/>
                  </a:lnTo>
                  <a:lnTo>
                    <a:pt x="292" y="332"/>
                  </a:lnTo>
                  <a:lnTo>
                    <a:pt x="296" y="330"/>
                  </a:lnTo>
                  <a:lnTo>
                    <a:pt x="300" y="327"/>
                  </a:lnTo>
                  <a:lnTo>
                    <a:pt x="306" y="321"/>
                  </a:lnTo>
                  <a:lnTo>
                    <a:pt x="311" y="313"/>
                  </a:lnTo>
                  <a:lnTo>
                    <a:pt x="317" y="308"/>
                  </a:lnTo>
                  <a:lnTo>
                    <a:pt x="325" y="298"/>
                  </a:lnTo>
                  <a:lnTo>
                    <a:pt x="328" y="292"/>
                  </a:lnTo>
                  <a:lnTo>
                    <a:pt x="332" y="289"/>
                  </a:lnTo>
                  <a:lnTo>
                    <a:pt x="334" y="287"/>
                  </a:lnTo>
                  <a:lnTo>
                    <a:pt x="332" y="287"/>
                  </a:lnTo>
                  <a:lnTo>
                    <a:pt x="330" y="285"/>
                  </a:lnTo>
                  <a:lnTo>
                    <a:pt x="326" y="283"/>
                  </a:lnTo>
                  <a:lnTo>
                    <a:pt x="323" y="281"/>
                  </a:lnTo>
                  <a:lnTo>
                    <a:pt x="317" y="277"/>
                  </a:lnTo>
                  <a:lnTo>
                    <a:pt x="311" y="273"/>
                  </a:lnTo>
                  <a:lnTo>
                    <a:pt x="306" y="270"/>
                  </a:lnTo>
                  <a:lnTo>
                    <a:pt x="300" y="266"/>
                  </a:lnTo>
                  <a:lnTo>
                    <a:pt x="292" y="262"/>
                  </a:lnTo>
                  <a:lnTo>
                    <a:pt x="286" y="258"/>
                  </a:lnTo>
                  <a:lnTo>
                    <a:pt x="279" y="253"/>
                  </a:lnTo>
                  <a:lnTo>
                    <a:pt x="275" y="249"/>
                  </a:lnTo>
                  <a:lnTo>
                    <a:pt x="269" y="245"/>
                  </a:lnTo>
                  <a:lnTo>
                    <a:pt x="267" y="241"/>
                  </a:lnTo>
                  <a:lnTo>
                    <a:pt x="264" y="237"/>
                  </a:lnTo>
                  <a:lnTo>
                    <a:pt x="264" y="235"/>
                  </a:lnTo>
                  <a:lnTo>
                    <a:pt x="262" y="228"/>
                  </a:lnTo>
                  <a:lnTo>
                    <a:pt x="262" y="222"/>
                  </a:lnTo>
                  <a:lnTo>
                    <a:pt x="260" y="218"/>
                  </a:lnTo>
                  <a:lnTo>
                    <a:pt x="262" y="215"/>
                  </a:lnTo>
                  <a:lnTo>
                    <a:pt x="264" y="209"/>
                  </a:lnTo>
                  <a:lnTo>
                    <a:pt x="266" y="207"/>
                  </a:lnTo>
                  <a:lnTo>
                    <a:pt x="269" y="205"/>
                  </a:lnTo>
                  <a:lnTo>
                    <a:pt x="275" y="205"/>
                  </a:lnTo>
                  <a:lnTo>
                    <a:pt x="277" y="205"/>
                  </a:lnTo>
                  <a:lnTo>
                    <a:pt x="281" y="205"/>
                  </a:lnTo>
                  <a:lnTo>
                    <a:pt x="286" y="205"/>
                  </a:lnTo>
                  <a:lnTo>
                    <a:pt x="292" y="207"/>
                  </a:lnTo>
                  <a:lnTo>
                    <a:pt x="298" y="207"/>
                  </a:lnTo>
                  <a:lnTo>
                    <a:pt x="306" y="207"/>
                  </a:lnTo>
                  <a:lnTo>
                    <a:pt x="313" y="207"/>
                  </a:lnTo>
                  <a:lnTo>
                    <a:pt x="321" y="207"/>
                  </a:lnTo>
                  <a:lnTo>
                    <a:pt x="328" y="207"/>
                  </a:lnTo>
                  <a:lnTo>
                    <a:pt x="336" y="205"/>
                  </a:lnTo>
                  <a:lnTo>
                    <a:pt x="340" y="205"/>
                  </a:lnTo>
                  <a:lnTo>
                    <a:pt x="344" y="205"/>
                  </a:lnTo>
                  <a:lnTo>
                    <a:pt x="347" y="203"/>
                  </a:lnTo>
                  <a:lnTo>
                    <a:pt x="353" y="203"/>
                  </a:lnTo>
                  <a:lnTo>
                    <a:pt x="361" y="201"/>
                  </a:lnTo>
                  <a:lnTo>
                    <a:pt x="368" y="199"/>
                  </a:lnTo>
                  <a:lnTo>
                    <a:pt x="376" y="196"/>
                  </a:lnTo>
                  <a:lnTo>
                    <a:pt x="383" y="194"/>
                  </a:lnTo>
                  <a:lnTo>
                    <a:pt x="391" y="188"/>
                  </a:lnTo>
                  <a:lnTo>
                    <a:pt x="399" y="184"/>
                  </a:lnTo>
                  <a:lnTo>
                    <a:pt x="404" y="178"/>
                  </a:lnTo>
                  <a:lnTo>
                    <a:pt x="412" y="175"/>
                  </a:lnTo>
                  <a:lnTo>
                    <a:pt x="420" y="167"/>
                  </a:lnTo>
                  <a:lnTo>
                    <a:pt x="427" y="163"/>
                  </a:lnTo>
                  <a:lnTo>
                    <a:pt x="433" y="158"/>
                  </a:lnTo>
                  <a:lnTo>
                    <a:pt x="440" y="152"/>
                  </a:lnTo>
                  <a:lnTo>
                    <a:pt x="446" y="146"/>
                  </a:lnTo>
                  <a:lnTo>
                    <a:pt x="452" y="140"/>
                  </a:lnTo>
                  <a:lnTo>
                    <a:pt x="456" y="137"/>
                  </a:lnTo>
                  <a:lnTo>
                    <a:pt x="461" y="133"/>
                  </a:lnTo>
                  <a:lnTo>
                    <a:pt x="467" y="127"/>
                  </a:lnTo>
                  <a:lnTo>
                    <a:pt x="471" y="125"/>
                  </a:lnTo>
                  <a:lnTo>
                    <a:pt x="469" y="125"/>
                  </a:lnTo>
                  <a:lnTo>
                    <a:pt x="467" y="125"/>
                  </a:lnTo>
                  <a:lnTo>
                    <a:pt x="465" y="127"/>
                  </a:lnTo>
                  <a:lnTo>
                    <a:pt x="461" y="129"/>
                  </a:lnTo>
                  <a:lnTo>
                    <a:pt x="456" y="129"/>
                  </a:lnTo>
                  <a:lnTo>
                    <a:pt x="452" y="131"/>
                  </a:lnTo>
                  <a:lnTo>
                    <a:pt x="446" y="133"/>
                  </a:lnTo>
                  <a:lnTo>
                    <a:pt x="440" y="135"/>
                  </a:lnTo>
                  <a:lnTo>
                    <a:pt x="435" y="135"/>
                  </a:lnTo>
                  <a:lnTo>
                    <a:pt x="429" y="135"/>
                  </a:lnTo>
                  <a:lnTo>
                    <a:pt x="421" y="135"/>
                  </a:lnTo>
                  <a:lnTo>
                    <a:pt x="418" y="135"/>
                  </a:lnTo>
                  <a:lnTo>
                    <a:pt x="412" y="135"/>
                  </a:lnTo>
                  <a:lnTo>
                    <a:pt x="406" y="133"/>
                  </a:lnTo>
                  <a:lnTo>
                    <a:pt x="402" y="131"/>
                  </a:lnTo>
                  <a:lnTo>
                    <a:pt x="399" y="127"/>
                  </a:lnTo>
                  <a:lnTo>
                    <a:pt x="395" y="123"/>
                  </a:lnTo>
                  <a:lnTo>
                    <a:pt x="393" y="120"/>
                  </a:lnTo>
                  <a:lnTo>
                    <a:pt x="389" y="114"/>
                  </a:lnTo>
                  <a:lnTo>
                    <a:pt x="385" y="110"/>
                  </a:lnTo>
                  <a:lnTo>
                    <a:pt x="382" y="104"/>
                  </a:lnTo>
                  <a:lnTo>
                    <a:pt x="378" y="101"/>
                  </a:lnTo>
                  <a:lnTo>
                    <a:pt x="374" y="95"/>
                  </a:lnTo>
                  <a:lnTo>
                    <a:pt x="370" y="91"/>
                  </a:lnTo>
                  <a:lnTo>
                    <a:pt x="366" y="85"/>
                  </a:lnTo>
                  <a:lnTo>
                    <a:pt x="364" y="80"/>
                  </a:lnTo>
                  <a:lnTo>
                    <a:pt x="363" y="76"/>
                  </a:lnTo>
                  <a:lnTo>
                    <a:pt x="361" y="74"/>
                  </a:lnTo>
                  <a:lnTo>
                    <a:pt x="359" y="70"/>
                  </a:lnTo>
                  <a:lnTo>
                    <a:pt x="363" y="68"/>
                  </a:lnTo>
                  <a:lnTo>
                    <a:pt x="364" y="68"/>
                  </a:lnTo>
                  <a:lnTo>
                    <a:pt x="370" y="68"/>
                  </a:lnTo>
                  <a:lnTo>
                    <a:pt x="376" y="66"/>
                  </a:lnTo>
                  <a:lnTo>
                    <a:pt x="383" y="66"/>
                  </a:lnTo>
                  <a:lnTo>
                    <a:pt x="387" y="66"/>
                  </a:lnTo>
                  <a:lnTo>
                    <a:pt x="391" y="64"/>
                  </a:lnTo>
                  <a:lnTo>
                    <a:pt x="395" y="64"/>
                  </a:lnTo>
                  <a:lnTo>
                    <a:pt x="401" y="64"/>
                  </a:lnTo>
                  <a:lnTo>
                    <a:pt x="404" y="63"/>
                  </a:lnTo>
                  <a:lnTo>
                    <a:pt x="408" y="63"/>
                  </a:lnTo>
                  <a:lnTo>
                    <a:pt x="414" y="63"/>
                  </a:lnTo>
                  <a:lnTo>
                    <a:pt x="420" y="63"/>
                  </a:lnTo>
                  <a:lnTo>
                    <a:pt x="425" y="61"/>
                  </a:lnTo>
                  <a:lnTo>
                    <a:pt x="429" y="59"/>
                  </a:lnTo>
                  <a:lnTo>
                    <a:pt x="435" y="59"/>
                  </a:lnTo>
                  <a:lnTo>
                    <a:pt x="440" y="59"/>
                  </a:lnTo>
                  <a:lnTo>
                    <a:pt x="446" y="57"/>
                  </a:lnTo>
                  <a:lnTo>
                    <a:pt x="450" y="57"/>
                  </a:lnTo>
                  <a:lnTo>
                    <a:pt x="456" y="57"/>
                  </a:lnTo>
                  <a:lnTo>
                    <a:pt x="461" y="57"/>
                  </a:lnTo>
                  <a:lnTo>
                    <a:pt x="465" y="55"/>
                  </a:lnTo>
                  <a:lnTo>
                    <a:pt x="469" y="55"/>
                  </a:lnTo>
                  <a:lnTo>
                    <a:pt x="475" y="53"/>
                  </a:lnTo>
                  <a:lnTo>
                    <a:pt x="478" y="53"/>
                  </a:lnTo>
                  <a:lnTo>
                    <a:pt x="482" y="53"/>
                  </a:lnTo>
                  <a:lnTo>
                    <a:pt x="488" y="53"/>
                  </a:lnTo>
                  <a:lnTo>
                    <a:pt x="492" y="53"/>
                  </a:lnTo>
                  <a:lnTo>
                    <a:pt x="496" y="53"/>
                  </a:lnTo>
                  <a:lnTo>
                    <a:pt x="497" y="51"/>
                  </a:lnTo>
                  <a:lnTo>
                    <a:pt x="501" y="51"/>
                  </a:lnTo>
                  <a:lnTo>
                    <a:pt x="505" y="49"/>
                  </a:lnTo>
                  <a:lnTo>
                    <a:pt x="509" y="49"/>
                  </a:lnTo>
                  <a:lnTo>
                    <a:pt x="513" y="47"/>
                  </a:lnTo>
                  <a:lnTo>
                    <a:pt x="518" y="45"/>
                  </a:lnTo>
                  <a:lnTo>
                    <a:pt x="524" y="44"/>
                  </a:lnTo>
                  <a:lnTo>
                    <a:pt x="530" y="44"/>
                  </a:lnTo>
                  <a:lnTo>
                    <a:pt x="534" y="40"/>
                  </a:lnTo>
                  <a:lnTo>
                    <a:pt x="541" y="38"/>
                  </a:lnTo>
                  <a:lnTo>
                    <a:pt x="545" y="36"/>
                  </a:lnTo>
                  <a:lnTo>
                    <a:pt x="553" y="34"/>
                  </a:lnTo>
                  <a:lnTo>
                    <a:pt x="558" y="32"/>
                  </a:lnTo>
                  <a:lnTo>
                    <a:pt x="564" y="30"/>
                  </a:lnTo>
                  <a:lnTo>
                    <a:pt x="570" y="28"/>
                  </a:lnTo>
                  <a:lnTo>
                    <a:pt x="577" y="26"/>
                  </a:lnTo>
                  <a:lnTo>
                    <a:pt x="583" y="25"/>
                  </a:lnTo>
                  <a:lnTo>
                    <a:pt x="589" y="23"/>
                  </a:lnTo>
                  <a:lnTo>
                    <a:pt x="594" y="19"/>
                  </a:lnTo>
                  <a:lnTo>
                    <a:pt x="600" y="17"/>
                  </a:lnTo>
                  <a:lnTo>
                    <a:pt x="606" y="15"/>
                  </a:lnTo>
                  <a:lnTo>
                    <a:pt x="611" y="13"/>
                  </a:lnTo>
                  <a:lnTo>
                    <a:pt x="615" y="11"/>
                  </a:lnTo>
                  <a:lnTo>
                    <a:pt x="621" y="9"/>
                  </a:lnTo>
                  <a:lnTo>
                    <a:pt x="625" y="7"/>
                  </a:lnTo>
                  <a:lnTo>
                    <a:pt x="629" y="6"/>
                  </a:lnTo>
                  <a:lnTo>
                    <a:pt x="632" y="6"/>
                  </a:lnTo>
                  <a:lnTo>
                    <a:pt x="636" y="4"/>
                  </a:lnTo>
                  <a:lnTo>
                    <a:pt x="642" y="2"/>
                  </a:lnTo>
                  <a:lnTo>
                    <a:pt x="646" y="2"/>
                  </a:lnTo>
                  <a:lnTo>
                    <a:pt x="649" y="0"/>
                  </a:lnTo>
                  <a:lnTo>
                    <a:pt x="655" y="0"/>
                  </a:lnTo>
                  <a:lnTo>
                    <a:pt x="659" y="0"/>
                  </a:lnTo>
                  <a:lnTo>
                    <a:pt x="665" y="0"/>
                  </a:lnTo>
                  <a:lnTo>
                    <a:pt x="668" y="2"/>
                  </a:lnTo>
                  <a:lnTo>
                    <a:pt x="672" y="2"/>
                  </a:lnTo>
                  <a:lnTo>
                    <a:pt x="674" y="2"/>
                  </a:lnTo>
                  <a:lnTo>
                    <a:pt x="674" y="4"/>
                  </a:lnTo>
                  <a:close/>
                </a:path>
              </a:pathLst>
            </a:custGeom>
            <a:solidFill>
              <a:srgbClr val="000000"/>
            </a:solidFill>
            <a:ln w="9525">
              <a:noFill/>
              <a:round/>
              <a:headEnd/>
              <a:tailEnd/>
            </a:ln>
          </p:spPr>
          <p:txBody>
            <a:bodyPr/>
            <a:lstStyle/>
            <a:p>
              <a:endParaRPr lang="fr-FR">
                <a:latin typeface="Calibri" pitchFamily="34" charset="0"/>
              </a:endParaRPr>
            </a:p>
          </p:txBody>
        </p:sp>
        <p:sp>
          <p:nvSpPr>
            <p:cNvPr id="18490" name="Freeform 51"/>
            <p:cNvSpPr>
              <a:spLocks/>
            </p:cNvSpPr>
            <p:nvPr/>
          </p:nvSpPr>
          <p:spPr bwMode="auto">
            <a:xfrm>
              <a:off x="3856030" y="2004998"/>
              <a:ext cx="566738" cy="279400"/>
            </a:xfrm>
            <a:custGeom>
              <a:avLst/>
              <a:gdLst>
                <a:gd name="T0" fmla="*/ 67 w 715"/>
                <a:gd name="T1" fmla="*/ 229 h 351"/>
                <a:gd name="T2" fmla="*/ 128 w 715"/>
                <a:gd name="T3" fmla="*/ 184 h 351"/>
                <a:gd name="T4" fmla="*/ 152 w 715"/>
                <a:gd name="T5" fmla="*/ 152 h 351"/>
                <a:gd name="T6" fmla="*/ 171 w 715"/>
                <a:gd name="T7" fmla="*/ 74 h 351"/>
                <a:gd name="T8" fmla="*/ 234 w 715"/>
                <a:gd name="T9" fmla="*/ 110 h 351"/>
                <a:gd name="T10" fmla="*/ 272 w 715"/>
                <a:gd name="T11" fmla="*/ 32 h 351"/>
                <a:gd name="T12" fmla="*/ 342 w 715"/>
                <a:gd name="T13" fmla="*/ 79 h 351"/>
                <a:gd name="T14" fmla="*/ 390 w 715"/>
                <a:gd name="T15" fmla="*/ 53 h 351"/>
                <a:gd name="T16" fmla="*/ 417 w 715"/>
                <a:gd name="T17" fmla="*/ 7 h 351"/>
                <a:gd name="T18" fmla="*/ 472 w 715"/>
                <a:gd name="T19" fmla="*/ 72 h 351"/>
                <a:gd name="T20" fmla="*/ 536 w 715"/>
                <a:gd name="T21" fmla="*/ 74 h 351"/>
                <a:gd name="T22" fmla="*/ 563 w 715"/>
                <a:gd name="T23" fmla="*/ 22 h 351"/>
                <a:gd name="T24" fmla="*/ 572 w 715"/>
                <a:gd name="T25" fmla="*/ 76 h 351"/>
                <a:gd name="T26" fmla="*/ 639 w 715"/>
                <a:gd name="T27" fmla="*/ 93 h 351"/>
                <a:gd name="T28" fmla="*/ 704 w 715"/>
                <a:gd name="T29" fmla="*/ 85 h 351"/>
                <a:gd name="T30" fmla="*/ 686 w 715"/>
                <a:gd name="T31" fmla="*/ 144 h 351"/>
                <a:gd name="T32" fmla="*/ 627 w 715"/>
                <a:gd name="T33" fmla="*/ 176 h 351"/>
                <a:gd name="T34" fmla="*/ 538 w 715"/>
                <a:gd name="T35" fmla="*/ 148 h 351"/>
                <a:gd name="T36" fmla="*/ 512 w 715"/>
                <a:gd name="T37" fmla="*/ 184 h 351"/>
                <a:gd name="T38" fmla="*/ 451 w 715"/>
                <a:gd name="T39" fmla="*/ 193 h 351"/>
                <a:gd name="T40" fmla="*/ 434 w 715"/>
                <a:gd name="T41" fmla="*/ 229 h 351"/>
                <a:gd name="T42" fmla="*/ 367 w 715"/>
                <a:gd name="T43" fmla="*/ 239 h 351"/>
                <a:gd name="T44" fmla="*/ 304 w 715"/>
                <a:gd name="T45" fmla="*/ 224 h 351"/>
                <a:gd name="T46" fmla="*/ 331 w 715"/>
                <a:gd name="T47" fmla="*/ 264 h 351"/>
                <a:gd name="T48" fmla="*/ 388 w 715"/>
                <a:gd name="T49" fmla="*/ 292 h 351"/>
                <a:gd name="T50" fmla="*/ 432 w 715"/>
                <a:gd name="T51" fmla="*/ 296 h 351"/>
                <a:gd name="T52" fmla="*/ 519 w 715"/>
                <a:gd name="T53" fmla="*/ 281 h 351"/>
                <a:gd name="T54" fmla="*/ 555 w 715"/>
                <a:gd name="T55" fmla="*/ 281 h 351"/>
                <a:gd name="T56" fmla="*/ 607 w 715"/>
                <a:gd name="T57" fmla="*/ 241 h 351"/>
                <a:gd name="T58" fmla="*/ 685 w 715"/>
                <a:gd name="T59" fmla="*/ 262 h 351"/>
                <a:gd name="T60" fmla="*/ 608 w 715"/>
                <a:gd name="T61" fmla="*/ 264 h 351"/>
                <a:gd name="T62" fmla="*/ 576 w 715"/>
                <a:gd name="T63" fmla="*/ 313 h 351"/>
                <a:gd name="T64" fmla="*/ 521 w 715"/>
                <a:gd name="T65" fmla="*/ 302 h 351"/>
                <a:gd name="T66" fmla="*/ 436 w 715"/>
                <a:gd name="T67" fmla="*/ 323 h 351"/>
                <a:gd name="T68" fmla="*/ 386 w 715"/>
                <a:gd name="T69" fmla="*/ 334 h 351"/>
                <a:gd name="T70" fmla="*/ 342 w 715"/>
                <a:gd name="T71" fmla="*/ 285 h 351"/>
                <a:gd name="T72" fmla="*/ 268 w 715"/>
                <a:gd name="T73" fmla="*/ 193 h 351"/>
                <a:gd name="T74" fmla="*/ 333 w 715"/>
                <a:gd name="T75" fmla="*/ 214 h 351"/>
                <a:gd name="T76" fmla="*/ 405 w 715"/>
                <a:gd name="T77" fmla="*/ 228 h 351"/>
                <a:gd name="T78" fmla="*/ 417 w 715"/>
                <a:gd name="T79" fmla="*/ 167 h 351"/>
                <a:gd name="T80" fmla="*/ 470 w 715"/>
                <a:gd name="T81" fmla="*/ 193 h 351"/>
                <a:gd name="T82" fmla="*/ 508 w 715"/>
                <a:gd name="T83" fmla="*/ 148 h 351"/>
                <a:gd name="T84" fmla="*/ 561 w 715"/>
                <a:gd name="T85" fmla="*/ 144 h 351"/>
                <a:gd name="T86" fmla="*/ 646 w 715"/>
                <a:gd name="T87" fmla="*/ 152 h 351"/>
                <a:gd name="T88" fmla="*/ 666 w 715"/>
                <a:gd name="T89" fmla="*/ 123 h 351"/>
                <a:gd name="T90" fmla="*/ 605 w 715"/>
                <a:gd name="T91" fmla="*/ 125 h 351"/>
                <a:gd name="T92" fmla="*/ 555 w 715"/>
                <a:gd name="T93" fmla="*/ 100 h 351"/>
                <a:gd name="T94" fmla="*/ 513 w 715"/>
                <a:gd name="T95" fmla="*/ 102 h 351"/>
                <a:gd name="T96" fmla="*/ 436 w 715"/>
                <a:gd name="T97" fmla="*/ 62 h 351"/>
                <a:gd name="T98" fmla="*/ 415 w 715"/>
                <a:gd name="T99" fmla="*/ 85 h 351"/>
                <a:gd name="T100" fmla="*/ 354 w 715"/>
                <a:gd name="T101" fmla="*/ 100 h 351"/>
                <a:gd name="T102" fmla="*/ 295 w 715"/>
                <a:gd name="T103" fmla="*/ 76 h 351"/>
                <a:gd name="T104" fmla="*/ 312 w 715"/>
                <a:gd name="T105" fmla="*/ 131 h 351"/>
                <a:gd name="T106" fmla="*/ 232 w 715"/>
                <a:gd name="T107" fmla="*/ 127 h 351"/>
                <a:gd name="T108" fmla="*/ 240 w 715"/>
                <a:gd name="T109" fmla="*/ 184 h 351"/>
                <a:gd name="T110" fmla="*/ 175 w 715"/>
                <a:gd name="T111" fmla="*/ 184 h 351"/>
                <a:gd name="T112" fmla="*/ 133 w 715"/>
                <a:gd name="T113" fmla="*/ 209 h 351"/>
                <a:gd name="T114" fmla="*/ 74 w 715"/>
                <a:gd name="T115" fmla="*/ 252 h 351"/>
                <a:gd name="T116" fmla="*/ 141 w 715"/>
                <a:gd name="T117" fmla="*/ 252 h 351"/>
                <a:gd name="T118" fmla="*/ 171 w 715"/>
                <a:gd name="T119" fmla="*/ 247 h 351"/>
                <a:gd name="T120" fmla="*/ 116 w 715"/>
                <a:gd name="T121" fmla="*/ 279 h 351"/>
                <a:gd name="T122" fmla="*/ 35 w 715"/>
                <a:gd name="T123" fmla="*/ 269 h 35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5"/>
                <a:gd name="T187" fmla="*/ 0 h 351"/>
                <a:gd name="T188" fmla="*/ 715 w 715"/>
                <a:gd name="T189" fmla="*/ 351 h 35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5" h="351">
                  <a:moveTo>
                    <a:pt x="0" y="235"/>
                  </a:moveTo>
                  <a:lnTo>
                    <a:pt x="0" y="235"/>
                  </a:lnTo>
                  <a:lnTo>
                    <a:pt x="8" y="235"/>
                  </a:lnTo>
                  <a:lnTo>
                    <a:pt x="12" y="235"/>
                  </a:lnTo>
                  <a:lnTo>
                    <a:pt x="16" y="235"/>
                  </a:lnTo>
                  <a:lnTo>
                    <a:pt x="21" y="235"/>
                  </a:lnTo>
                  <a:lnTo>
                    <a:pt x="29" y="235"/>
                  </a:lnTo>
                  <a:lnTo>
                    <a:pt x="35" y="235"/>
                  </a:lnTo>
                  <a:lnTo>
                    <a:pt x="40" y="233"/>
                  </a:lnTo>
                  <a:lnTo>
                    <a:pt x="48" y="233"/>
                  </a:lnTo>
                  <a:lnTo>
                    <a:pt x="54" y="231"/>
                  </a:lnTo>
                  <a:lnTo>
                    <a:pt x="61" y="231"/>
                  </a:lnTo>
                  <a:lnTo>
                    <a:pt x="67" y="229"/>
                  </a:lnTo>
                  <a:lnTo>
                    <a:pt x="73" y="228"/>
                  </a:lnTo>
                  <a:lnTo>
                    <a:pt x="78" y="226"/>
                  </a:lnTo>
                  <a:lnTo>
                    <a:pt x="84" y="224"/>
                  </a:lnTo>
                  <a:lnTo>
                    <a:pt x="88" y="220"/>
                  </a:lnTo>
                  <a:lnTo>
                    <a:pt x="93" y="218"/>
                  </a:lnTo>
                  <a:lnTo>
                    <a:pt x="99" y="214"/>
                  </a:lnTo>
                  <a:lnTo>
                    <a:pt x="103" y="210"/>
                  </a:lnTo>
                  <a:lnTo>
                    <a:pt x="107" y="209"/>
                  </a:lnTo>
                  <a:lnTo>
                    <a:pt x="112" y="205"/>
                  </a:lnTo>
                  <a:lnTo>
                    <a:pt x="116" y="201"/>
                  </a:lnTo>
                  <a:lnTo>
                    <a:pt x="120" y="195"/>
                  </a:lnTo>
                  <a:lnTo>
                    <a:pt x="124" y="191"/>
                  </a:lnTo>
                  <a:lnTo>
                    <a:pt x="128" y="184"/>
                  </a:lnTo>
                  <a:lnTo>
                    <a:pt x="131" y="178"/>
                  </a:lnTo>
                  <a:lnTo>
                    <a:pt x="131" y="174"/>
                  </a:lnTo>
                  <a:lnTo>
                    <a:pt x="133" y="171"/>
                  </a:lnTo>
                  <a:lnTo>
                    <a:pt x="133" y="167"/>
                  </a:lnTo>
                  <a:lnTo>
                    <a:pt x="135" y="163"/>
                  </a:lnTo>
                  <a:lnTo>
                    <a:pt x="135" y="157"/>
                  </a:lnTo>
                  <a:lnTo>
                    <a:pt x="137" y="153"/>
                  </a:lnTo>
                  <a:lnTo>
                    <a:pt x="137" y="150"/>
                  </a:lnTo>
                  <a:lnTo>
                    <a:pt x="137" y="144"/>
                  </a:lnTo>
                  <a:lnTo>
                    <a:pt x="141" y="146"/>
                  </a:lnTo>
                  <a:lnTo>
                    <a:pt x="143" y="148"/>
                  </a:lnTo>
                  <a:lnTo>
                    <a:pt x="149" y="150"/>
                  </a:lnTo>
                  <a:lnTo>
                    <a:pt x="152" y="152"/>
                  </a:lnTo>
                  <a:lnTo>
                    <a:pt x="158" y="153"/>
                  </a:lnTo>
                  <a:lnTo>
                    <a:pt x="166" y="157"/>
                  </a:lnTo>
                  <a:lnTo>
                    <a:pt x="171" y="159"/>
                  </a:lnTo>
                  <a:lnTo>
                    <a:pt x="179" y="161"/>
                  </a:lnTo>
                  <a:lnTo>
                    <a:pt x="185" y="163"/>
                  </a:lnTo>
                  <a:lnTo>
                    <a:pt x="192" y="165"/>
                  </a:lnTo>
                  <a:lnTo>
                    <a:pt x="198" y="165"/>
                  </a:lnTo>
                  <a:lnTo>
                    <a:pt x="206" y="165"/>
                  </a:lnTo>
                  <a:lnTo>
                    <a:pt x="211" y="165"/>
                  </a:lnTo>
                  <a:lnTo>
                    <a:pt x="215" y="163"/>
                  </a:lnTo>
                  <a:lnTo>
                    <a:pt x="221" y="161"/>
                  </a:lnTo>
                  <a:lnTo>
                    <a:pt x="164" y="100"/>
                  </a:lnTo>
                  <a:lnTo>
                    <a:pt x="171" y="74"/>
                  </a:lnTo>
                  <a:lnTo>
                    <a:pt x="173" y="77"/>
                  </a:lnTo>
                  <a:lnTo>
                    <a:pt x="177" y="81"/>
                  </a:lnTo>
                  <a:lnTo>
                    <a:pt x="183" y="87"/>
                  </a:lnTo>
                  <a:lnTo>
                    <a:pt x="188" y="93"/>
                  </a:lnTo>
                  <a:lnTo>
                    <a:pt x="196" y="98"/>
                  </a:lnTo>
                  <a:lnTo>
                    <a:pt x="202" y="100"/>
                  </a:lnTo>
                  <a:lnTo>
                    <a:pt x="206" y="102"/>
                  </a:lnTo>
                  <a:lnTo>
                    <a:pt x="211" y="104"/>
                  </a:lnTo>
                  <a:lnTo>
                    <a:pt x="217" y="106"/>
                  </a:lnTo>
                  <a:lnTo>
                    <a:pt x="223" y="108"/>
                  </a:lnTo>
                  <a:lnTo>
                    <a:pt x="228" y="108"/>
                  </a:lnTo>
                  <a:lnTo>
                    <a:pt x="234" y="110"/>
                  </a:lnTo>
                  <a:lnTo>
                    <a:pt x="240" y="110"/>
                  </a:lnTo>
                  <a:lnTo>
                    <a:pt x="246" y="110"/>
                  </a:lnTo>
                  <a:lnTo>
                    <a:pt x="253" y="110"/>
                  </a:lnTo>
                  <a:lnTo>
                    <a:pt x="259" y="110"/>
                  </a:lnTo>
                  <a:lnTo>
                    <a:pt x="265" y="110"/>
                  </a:lnTo>
                  <a:lnTo>
                    <a:pt x="268" y="110"/>
                  </a:lnTo>
                  <a:lnTo>
                    <a:pt x="272" y="108"/>
                  </a:lnTo>
                  <a:lnTo>
                    <a:pt x="276" y="108"/>
                  </a:lnTo>
                  <a:lnTo>
                    <a:pt x="282" y="108"/>
                  </a:lnTo>
                  <a:lnTo>
                    <a:pt x="285" y="106"/>
                  </a:lnTo>
                  <a:lnTo>
                    <a:pt x="289" y="106"/>
                  </a:lnTo>
                  <a:lnTo>
                    <a:pt x="242" y="39"/>
                  </a:lnTo>
                  <a:lnTo>
                    <a:pt x="272" y="32"/>
                  </a:lnTo>
                  <a:lnTo>
                    <a:pt x="274" y="34"/>
                  </a:lnTo>
                  <a:lnTo>
                    <a:pt x="280" y="39"/>
                  </a:lnTo>
                  <a:lnTo>
                    <a:pt x="284" y="41"/>
                  </a:lnTo>
                  <a:lnTo>
                    <a:pt x="289" y="47"/>
                  </a:lnTo>
                  <a:lnTo>
                    <a:pt x="293" y="51"/>
                  </a:lnTo>
                  <a:lnTo>
                    <a:pt x="301" y="57"/>
                  </a:lnTo>
                  <a:lnTo>
                    <a:pt x="304" y="60"/>
                  </a:lnTo>
                  <a:lnTo>
                    <a:pt x="312" y="64"/>
                  </a:lnTo>
                  <a:lnTo>
                    <a:pt x="318" y="68"/>
                  </a:lnTo>
                  <a:lnTo>
                    <a:pt x="325" y="72"/>
                  </a:lnTo>
                  <a:lnTo>
                    <a:pt x="331" y="74"/>
                  </a:lnTo>
                  <a:lnTo>
                    <a:pt x="337" y="77"/>
                  </a:lnTo>
                  <a:lnTo>
                    <a:pt x="342" y="79"/>
                  </a:lnTo>
                  <a:lnTo>
                    <a:pt x="350" y="79"/>
                  </a:lnTo>
                  <a:lnTo>
                    <a:pt x="354" y="79"/>
                  </a:lnTo>
                  <a:lnTo>
                    <a:pt x="360" y="77"/>
                  </a:lnTo>
                  <a:lnTo>
                    <a:pt x="363" y="77"/>
                  </a:lnTo>
                  <a:lnTo>
                    <a:pt x="369" y="77"/>
                  </a:lnTo>
                  <a:lnTo>
                    <a:pt x="375" y="76"/>
                  </a:lnTo>
                  <a:lnTo>
                    <a:pt x="380" y="76"/>
                  </a:lnTo>
                  <a:lnTo>
                    <a:pt x="386" y="72"/>
                  </a:lnTo>
                  <a:lnTo>
                    <a:pt x="390" y="68"/>
                  </a:lnTo>
                  <a:lnTo>
                    <a:pt x="390" y="64"/>
                  </a:lnTo>
                  <a:lnTo>
                    <a:pt x="390" y="60"/>
                  </a:lnTo>
                  <a:lnTo>
                    <a:pt x="390" y="57"/>
                  </a:lnTo>
                  <a:lnTo>
                    <a:pt x="390" y="53"/>
                  </a:lnTo>
                  <a:lnTo>
                    <a:pt x="390" y="47"/>
                  </a:lnTo>
                  <a:lnTo>
                    <a:pt x="390" y="41"/>
                  </a:lnTo>
                  <a:lnTo>
                    <a:pt x="390" y="36"/>
                  </a:lnTo>
                  <a:lnTo>
                    <a:pt x="390" y="30"/>
                  </a:lnTo>
                  <a:lnTo>
                    <a:pt x="390" y="24"/>
                  </a:lnTo>
                  <a:lnTo>
                    <a:pt x="390" y="19"/>
                  </a:lnTo>
                  <a:lnTo>
                    <a:pt x="390" y="15"/>
                  </a:lnTo>
                  <a:lnTo>
                    <a:pt x="390" y="11"/>
                  </a:lnTo>
                  <a:lnTo>
                    <a:pt x="390" y="3"/>
                  </a:lnTo>
                  <a:lnTo>
                    <a:pt x="392" y="1"/>
                  </a:lnTo>
                  <a:lnTo>
                    <a:pt x="415" y="0"/>
                  </a:lnTo>
                  <a:lnTo>
                    <a:pt x="415" y="1"/>
                  </a:lnTo>
                  <a:lnTo>
                    <a:pt x="417" y="7"/>
                  </a:lnTo>
                  <a:lnTo>
                    <a:pt x="418" y="11"/>
                  </a:lnTo>
                  <a:lnTo>
                    <a:pt x="420" y="15"/>
                  </a:lnTo>
                  <a:lnTo>
                    <a:pt x="422" y="20"/>
                  </a:lnTo>
                  <a:lnTo>
                    <a:pt x="426" y="26"/>
                  </a:lnTo>
                  <a:lnTo>
                    <a:pt x="428" y="32"/>
                  </a:lnTo>
                  <a:lnTo>
                    <a:pt x="432" y="38"/>
                  </a:lnTo>
                  <a:lnTo>
                    <a:pt x="436" y="43"/>
                  </a:lnTo>
                  <a:lnTo>
                    <a:pt x="441" y="49"/>
                  </a:lnTo>
                  <a:lnTo>
                    <a:pt x="445" y="55"/>
                  </a:lnTo>
                  <a:lnTo>
                    <a:pt x="451" y="60"/>
                  </a:lnTo>
                  <a:lnTo>
                    <a:pt x="458" y="64"/>
                  </a:lnTo>
                  <a:lnTo>
                    <a:pt x="464" y="68"/>
                  </a:lnTo>
                  <a:lnTo>
                    <a:pt x="472" y="72"/>
                  </a:lnTo>
                  <a:lnTo>
                    <a:pt x="477" y="74"/>
                  </a:lnTo>
                  <a:lnTo>
                    <a:pt x="485" y="76"/>
                  </a:lnTo>
                  <a:lnTo>
                    <a:pt x="491" y="79"/>
                  </a:lnTo>
                  <a:lnTo>
                    <a:pt x="496" y="79"/>
                  </a:lnTo>
                  <a:lnTo>
                    <a:pt x="502" y="79"/>
                  </a:lnTo>
                  <a:lnTo>
                    <a:pt x="506" y="79"/>
                  </a:lnTo>
                  <a:lnTo>
                    <a:pt x="512" y="81"/>
                  </a:lnTo>
                  <a:lnTo>
                    <a:pt x="515" y="79"/>
                  </a:lnTo>
                  <a:lnTo>
                    <a:pt x="521" y="79"/>
                  </a:lnTo>
                  <a:lnTo>
                    <a:pt x="525" y="79"/>
                  </a:lnTo>
                  <a:lnTo>
                    <a:pt x="529" y="77"/>
                  </a:lnTo>
                  <a:lnTo>
                    <a:pt x="532" y="76"/>
                  </a:lnTo>
                  <a:lnTo>
                    <a:pt x="536" y="74"/>
                  </a:lnTo>
                  <a:lnTo>
                    <a:pt x="536" y="70"/>
                  </a:lnTo>
                  <a:lnTo>
                    <a:pt x="538" y="68"/>
                  </a:lnTo>
                  <a:lnTo>
                    <a:pt x="540" y="64"/>
                  </a:lnTo>
                  <a:lnTo>
                    <a:pt x="542" y="60"/>
                  </a:lnTo>
                  <a:lnTo>
                    <a:pt x="544" y="57"/>
                  </a:lnTo>
                  <a:lnTo>
                    <a:pt x="546" y="51"/>
                  </a:lnTo>
                  <a:lnTo>
                    <a:pt x="550" y="47"/>
                  </a:lnTo>
                  <a:lnTo>
                    <a:pt x="551" y="43"/>
                  </a:lnTo>
                  <a:lnTo>
                    <a:pt x="553" y="38"/>
                  </a:lnTo>
                  <a:lnTo>
                    <a:pt x="555" y="34"/>
                  </a:lnTo>
                  <a:lnTo>
                    <a:pt x="557" y="30"/>
                  </a:lnTo>
                  <a:lnTo>
                    <a:pt x="559" y="26"/>
                  </a:lnTo>
                  <a:lnTo>
                    <a:pt x="563" y="22"/>
                  </a:lnTo>
                  <a:lnTo>
                    <a:pt x="563" y="20"/>
                  </a:lnTo>
                  <a:lnTo>
                    <a:pt x="580" y="32"/>
                  </a:lnTo>
                  <a:lnTo>
                    <a:pt x="578" y="32"/>
                  </a:lnTo>
                  <a:lnTo>
                    <a:pt x="576" y="36"/>
                  </a:lnTo>
                  <a:lnTo>
                    <a:pt x="572" y="39"/>
                  </a:lnTo>
                  <a:lnTo>
                    <a:pt x="570" y="47"/>
                  </a:lnTo>
                  <a:lnTo>
                    <a:pt x="567" y="49"/>
                  </a:lnTo>
                  <a:lnTo>
                    <a:pt x="567" y="53"/>
                  </a:lnTo>
                  <a:lnTo>
                    <a:pt x="567" y="58"/>
                  </a:lnTo>
                  <a:lnTo>
                    <a:pt x="567" y="62"/>
                  </a:lnTo>
                  <a:lnTo>
                    <a:pt x="569" y="66"/>
                  </a:lnTo>
                  <a:lnTo>
                    <a:pt x="570" y="72"/>
                  </a:lnTo>
                  <a:lnTo>
                    <a:pt x="572" y="76"/>
                  </a:lnTo>
                  <a:lnTo>
                    <a:pt x="578" y="81"/>
                  </a:lnTo>
                  <a:lnTo>
                    <a:pt x="582" y="85"/>
                  </a:lnTo>
                  <a:lnTo>
                    <a:pt x="589" y="89"/>
                  </a:lnTo>
                  <a:lnTo>
                    <a:pt x="593" y="89"/>
                  </a:lnTo>
                  <a:lnTo>
                    <a:pt x="597" y="89"/>
                  </a:lnTo>
                  <a:lnTo>
                    <a:pt x="601" y="91"/>
                  </a:lnTo>
                  <a:lnTo>
                    <a:pt x="607" y="93"/>
                  </a:lnTo>
                  <a:lnTo>
                    <a:pt x="610" y="93"/>
                  </a:lnTo>
                  <a:lnTo>
                    <a:pt x="616" y="93"/>
                  </a:lnTo>
                  <a:lnTo>
                    <a:pt x="622" y="93"/>
                  </a:lnTo>
                  <a:lnTo>
                    <a:pt x="627" y="93"/>
                  </a:lnTo>
                  <a:lnTo>
                    <a:pt x="633" y="93"/>
                  </a:lnTo>
                  <a:lnTo>
                    <a:pt x="639" y="93"/>
                  </a:lnTo>
                  <a:lnTo>
                    <a:pt x="643" y="93"/>
                  </a:lnTo>
                  <a:lnTo>
                    <a:pt x="650" y="93"/>
                  </a:lnTo>
                  <a:lnTo>
                    <a:pt x="654" y="91"/>
                  </a:lnTo>
                  <a:lnTo>
                    <a:pt x="660" y="91"/>
                  </a:lnTo>
                  <a:lnTo>
                    <a:pt x="664" y="89"/>
                  </a:lnTo>
                  <a:lnTo>
                    <a:pt x="669" y="89"/>
                  </a:lnTo>
                  <a:lnTo>
                    <a:pt x="673" y="89"/>
                  </a:lnTo>
                  <a:lnTo>
                    <a:pt x="679" y="89"/>
                  </a:lnTo>
                  <a:lnTo>
                    <a:pt x="683" y="87"/>
                  </a:lnTo>
                  <a:lnTo>
                    <a:pt x="686" y="87"/>
                  </a:lnTo>
                  <a:lnTo>
                    <a:pt x="694" y="85"/>
                  </a:lnTo>
                  <a:lnTo>
                    <a:pt x="700" y="85"/>
                  </a:lnTo>
                  <a:lnTo>
                    <a:pt x="704" y="85"/>
                  </a:lnTo>
                  <a:lnTo>
                    <a:pt x="715" y="100"/>
                  </a:lnTo>
                  <a:lnTo>
                    <a:pt x="713" y="102"/>
                  </a:lnTo>
                  <a:lnTo>
                    <a:pt x="709" y="106"/>
                  </a:lnTo>
                  <a:lnTo>
                    <a:pt x="707" y="110"/>
                  </a:lnTo>
                  <a:lnTo>
                    <a:pt x="705" y="114"/>
                  </a:lnTo>
                  <a:lnTo>
                    <a:pt x="704" y="117"/>
                  </a:lnTo>
                  <a:lnTo>
                    <a:pt x="702" y="123"/>
                  </a:lnTo>
                  <a:lnTo>
                    <a:pt x="698" y="127"/>
                  </a:lnTo>
                  <a:lnTo>
                    <a:pt x="696" y="131"/>
                  </a:lnTo>
                  <a:lnTo>
                    <a:pt x="692" y="134"/>
                  </a:lnTo>
                  <a:lnTo>
                    <a:pt x="690" y="140"/>
                  </a:lnTo>
                  <a:lnTo>
                    <a:pt x="686" y="144"/>
                  </a:lnTo>
                  <a:lnTo>
                    <a:pt x="683" y="146"/>
                  </a:lnTo>
                  <a:lnTo>
                    <a:pt x="681" y="150"/>
                  </a:lnTo>
                  <a:lnTo>
                    <a:pt x="679" y="153"/>
                  </a:lnTo>
                  <a:lnTo>
                    <a:pt x="673" y="157"/>
                  </a:lnTo>
                  <a:lnTo>
                    <a:pt x="667" y="161"/>
                  </a:lnTo>
                  <a:lnTo>
                    <a:pt x="662" y="167"/>
                  </a:lnTo>
                  <a:lnTo>
                    <a:pt x="656" y="171"/>
                  </a:lnTo>
                  <a:lnTo>
                    <a:pt x="650" y="172"/>
                  </a:lnTo>
                  <a:lnTo>
                    <a:pt x="646" y="174"/>
                  </a:lnTo>
                  <a:lnTo>
                    <a:pt x="643" y="174"/>
                  </a:lnTo>
                  <a:lnTo>
                    <a:pt x="639" y="176"/>
                  </a:lnTo>
                  <a:lnTo>
                    <a:pt x="633" y="176"/>
                  </a:lnTo>
                  <a:lnTo>
                    <a:pt x="627" y="176"/>
                  </a:lnTo>
                  <a:lnTo>
                    <a:pt x="620" y="176"/>
                  </a:lnTo>
                  <a:lnTo>
                    <a:pt x="612" y="178"/>
                  </a:lnTo>
                  <a:lnTo>
                    <a:pt x="605" y="176"/>
                  </a:lnTo>
                  <a:lnTo>
                    <a:pt x="597" y="176"/>
                  </a:lnTo>
                  <a:lnTo>
                    <a:pt x="589" y="174"/>
                  </a:lnTo>
                  <a:lnTo>
                    <a:pt x="584" y="171"/>
                  </a:lnTo>
                  <a:lnTo>
                    <a:pt x="574" y="167"/>
                  </a:lnTo>
                  <a:lnTo>
                    <a:pt x="569" y="165"/>
                  </a:lnTo>
                  <a:lnTo>
                    <a:pt x="561" y="161"/>
                  </a:lnTo>
                  <a:lnTo>
                    <a:pt x="555" y="159"/>
                  </a:lnTo>
                  <a:lnTo>
                    <a:pt x="550" y="155"/>
                  </a:lnTo>
                  <a:lnTo>
                    <a:pt x="544" y="152"/>
                  </a:lnTo>
                  <a:lnTo>
                    <a:pt x="538" y="148"/>
                  </a:lnTo>
                  <a:lnTo>
                    <a:pt x="536" y="146"/>
                  </a:lnTo>
                  <a:lnTo>
                    <a:pt x="529" y="142"/>
                  </a:lnTo>
                  <a:lnTo>
                    <a:pt x="529" y="140"/>
                  </a:lnTo>
                  <a:lnTo>
                    <a:pt x="527" y="140"/>
                  </a:lnTo>
                  <a:lnTo>
                    <a:pt x="527" y="144"/>
                  </a:lnTo>
                  <a:lnTo>
                    <a:pt x="525" y="146"/>
                  </a:lnTo>
                  <a:lnTo>
                    <a:pt x="525" y="150"/>
                  </a:lnTo>
                  <a:lnTo>
                    <a:pt x="523" y="155"/>
                  </a:lnTo>
                  <a:lnTo>
                    <a:pt x="521" y="161"/>
                  </a:lnTo>
                  <a:lnTo>
                    <a:pt x="519" y="165"/>
                  </a:lnTo>
                  <a:lnTo>
                    <a:pt x="517" y="172"/>
                  </a:lnTo>
                  <a:lnTo>
                    <a:pt x="515" y="178"/>
                  </a:lnTo>
                  <a:lnTo>
                    <a:pt x="512" y="184"/>
                  </a:lnTo>
                  <a:lnTo>
                    <a:pt x="508" y="190"/>
                  </a:lnTo>
                  <a:lnTo>
                    <a:pt x="506" y="193"/>
                  </a:lnTo>
                  <a:lnTo>
                    <a:pt x="502" y="197"/>
                  </a:lnTo>
                  <a:lnTo>
                    <a:pt x="498" y="203"/>
                  </a:lnTo>
                  <a:lnTo>
                    <a:pt x="494" y="205"/>
                  </a:lnTo>
                  <a:lnTo>
                    <a:pt x="491" y="207"/>
                  </a:lnTo>
                  <a:lnTo>
                    <a:pt x="485" y="205"/>
                  </a:lnTo>
                  <a:lnTo>
                    <a:pt x="481" y="205"/>
                  </a:lnTo>
                  <a:lnTo>
                    <a:pt x="477" y="205"/>
                  </a:lnTo>
                  <a:lnTo>
                    <a:pt x="474" y="203"/>
                  </a:lnTo>
                  <a:lnTo>
                    <a:pt x="464" y="201"/>
                  </a:lnTo>
                  <a:lnTo>
                    <a:pt x="458" y="197"/>
                  </a:lnTo>
                  <a:lnTo>
                    <a:pt x="451" y="193"/>
                  </a:lnTo>
                  <a:lnTo>
                    <a:pt x="447" y="191"/>
                  </a:lnTo>
                  <a:lnTo>
                    <a:pt x="443" y="190"/>
                  </a:lnTo>
                  <a:lnTo>
                    <a:pt x="443" y="191"/>
                  </a:lnTo>
                  <a:lnTo>
                    <a:pt x="443" y="197"/>
                  </a:lnTo>
                  <a:lnTo>
                    <a:pt x="441" y="199"/>
                  </a:lnTo>
                  <a:lnTo>
                    <a:pt x="441" y="203"/>
                  </a:lnTo>
                  <a:lnTo>
                    <a:pt x="441" y="209"/>
                  </a:lnTo>
                  <a:lnTo>
                    <a:pt x="441" y="212"/>
                  </a:lnTo>
                  <a:lnTo>
                    <a:pt x="439" y="216"/>
                  </a:lnTo>
                  <a:lnTo>
                    <a:pt x="437" y="220"/>
                  </a:lnTo>
                  <a:lnTo>
                    <a:pt x="436" y="226"/>
                  </a:lnTo>
                  <a:lnTo>
                    <a:pt x="434" y="229"/>
                  </a:lnTo>
                  <a:lnTo>
                    <a:pt x="430" y="233"/>
                  </a:lnTo>
                  <a:lnTo>
                    <a:pt x="426" y="237"/>
                  </a:lnTo>
                  <a:lnTo>
                    <a:pt x="422" y="239"/>
                  </a:lnTo>
                  <a:lnTo>
                    <a:pt x="417" y="241"/>
                  </a:lnTo>
                  <a:lnTo>
                    <a:pt x="409" y="243"/>
                  </a:lnTo>
                  <a:lnTo>
                    <a:pt x="401" y="243"/>
                  </a:lnTo>
                  <a:lnTo>
                    <a:pt x="398" y="241"/>
                  </a:lnTo>
                  <a:lnTo>
                    <a:pt x="392" y="241"/>
                  </a:lnTo>
                  <a:lnTo>
                    <a:pt x="388" y="241"/>
                  </a:lnTo>
                  <a:lnTo>
                    <a:pt x="384" y="241"/>
                  </a:lnTo>
                  <a:lnTo>
                    <a:pt x="377" y="241"/>
                  </a:lnTo>
                  <a:lnTo>
                    <a:pt x="373" y="239"/>
                  </a:lnTo>
                  <a:lnTo>
                    <a:pt x="367" y="239"/>
                  </a:lnTo>
                  <a:lnTo>
                    <a:pt x="361" y="237"/>
                  </a:lnTo>
                  <a:lnTo>
                    <a:pt x="356" y="237"/>
                  </a:lnTo>
                  <a:lnTo>
                    <a:pt x="352" y="235"/>
                  </a:lnTo>
                  <a:lnTo>
                    <a:pt x="346" y="235"/>
                  </a:lnTo>
                  <a:lnTo>
                    <a:pt x="341" y="235"/>
                  </a:lnTo>
                  <a:lnTo>
                    <a:pt x="335" y="231"/>
                  </a:lnTo>
                  <a:lnTo>
                    <a:pt x="331" y="231"/>
                  </a:lnTo>
                  <a:lnTo>
                    <a:pt x="325" y="229"/>
                  </a:lnTo>
                  <a:lnTo>
                    <a:pt x="322" y="228"/>
                  </a:lnTo>
                  <a:lnTo>
                    <a:pt x="316" y="228"/>
                  </a:lnTo>
                  <a:lnTo>
                    <a:pt x="312" y="226"/>
                  </a:lnTo>
                  <a:lnTo>
                    <a:pt x="308" y="224"/>
                  </a:lnTo>
                  <a:lnTo>
                    <a:pt x="304" y="224"/>
                  </a:lnTo>
                  <a:lnTo>
                    <a:pt x="299" y="222"/>
                  </a:lnTo>
                  <a:lnTo>
                    <a:pt x="293" y="220"/>
                  </a:lnTo>
                  <a:lnTo>
                    <a:pt x="291" y="220"/>
                  </a:lnTo>
                  <a:lnTo>
                    <a:pt x="289" y="220"/>
                  </a:lnTo>
                  <a:lnTo>
                    <a:pt x="301" y="266"/>
                  </a:lnTo>
                  <a:lnTo>
                    <a:pt x="303" y="266"/>
                  </a:lnTo>
                  <a:lnTo>
                    <a:pt x="306" y="266"/>
                  </a:lnTo>
                  <a:lnTo>
                    <a:pt x="308" y="264"/>
                  </a:lnTo>
                  <a:lnTo>
                    <a:pt x="312" y="264"/>
                  </a:lnTo>
                  <a:lnTo>
                    <a:pt x="316" y="264"/>
                  </a:lnTo>
                  <a:lnTo>
                    <a:pt x="322" y="264"/>
                  </a:lnTo>
                  <a:lnTo>
                    <a:pt x="325" y="264"/>
                  </a:lnTo>
                  <a:lnTo>
                    <a:pt x="331" y="264"/>
                  </a:lnTo>
                  <a:lnTo>
                    <a:pt x="335" y="264"/>
                  </a:lnTo>
                  <a:lnTo>
                    <a:pt x="341" y="266"/>
                  </a:lnTo>
                  <a:lnTo>
                    <a:pt x="344" y="266"/>
                  </a:lnTo>
                  <a:lnTo>
                    <a:pt x="350" y="266"/>
                  </a:lnTo>
                  <a:lnTo>
                    <a:pt x="354" y="267"/>
                  </a:lnTo>
                  <a:lnTo>
                    <a:pt x="360" y="269"/>
                  </a:lnTo>
                  <a:lnTo>
                    <a:pt x="363" y="271"/>
                  </a:lnTo>
                  <a:lnTo>
                    <a:pt x="367" y="273"/>
                  </a:lnTo>
                  <a:lnTo>
                    <a:pt x="371" y="275"/>
                  </a:lnTo>
                  <a:lnTo>
                    <a:pt x="377" y="279"/>
                  </a:lnTo>
                  <a:lnTo>
                    <a:pt x="380" y="283"/>
                  </a:lnTo>
                  <a:lnTo>
                    <a:pt x="384" y="288"/>
                  </a:lnTo>
                  <a:lnTo>
                    <a:pt x="388" y="292"/>
                  </a:lnTo>
                  <a:lnTo>
                    <a:pt x="390" y="296"/>
                  </a:lnTo>
                  <a:lnTo>
                    <a:pt x="394" y="300"/>
                  </a:lnTo>
                  <a:lnTo>
                    <a:pt x="396" y="305"/>
                  </a:lnTo>
                  <a:lnTo>
                    <a:pt x="398" y="309"/>
                  </a:lnTo>
                  <a:lnTo>
                    <a:pt x="401" y="313"/>
                  </a:lnTo>
                  <a:lnTo>
                    <a:pt x="403" y="317"/>
                  </a:lnTo>
                  <a:lnTo>
                    <a:pt x="405" y="319"/>
                  </a:lnTo>
                  <a:lnTo>
                    <a:pt x="407" y="317"/>
                  </a:lnTo>
                  <a:lnTo>
                    <a:pt x="413" y="311"/>
                  </a:lnTo>
                  <a:lnTo>
                    <a:pt x="417" y="307"/>
                  </a:lnTo>
                  <a:lnTo>
                    <a:pt x="420" y="304"/>
                  </a:lnTo>
                  <a:lnTo>
                    <a:pt x="426" y="300"/>
                  </a:lnTo>
                  <a:lnTo>
                    <a:pt x="432" y="296"/>
                  </a:lnTo>
                  <a:lnTo>
                    <a:pt x="437" y="290"/>
                  </a:lnTo>
                  <a:lnTo>
                    <a:pt x="445" y="286"/>
                  </a:lnTo>
                  <a:lnTo>
                    <a:pt x="451" y="283"/>
                  </a:lnTo>
                  <a:lnTo>
                    <a:pt x="458" y="279"/>
                  </a:lnTo>
                  <a:lnTo>
                    <a:pt x="466" y="275"/>
                  </a:lnTo>
                  <a:lnTo>
                    <a:pt x="474" y="275"/>
                  </a:lnTo>
                  <a:lnTo>
                    <a:pt x="481" y="273"/>
                  </a:lnTo>
                  <a:lnTo>
                    <a:pt x="489" y="273"/>
                  </a:lnTo>
                  <a:lnTo>
                    <a:pt x="494" y="273"/>
                  </a:lnTo>
                  <a:lnTo>
                    <a:pt x="502" y="275"/>
                  </a:lnTo>
                  <a:lnTo>
                    <a:pt x="508" y="275"/>
                  </a:lnTo>
                  <a:lnTo>
                    <a:pt x="515" y="279"/>
                  </a:lnTo>
                  <a:lnTo>
                    <a:pt x="519" y="281"/>
                  </a:lnTo>
                  <a:lnTo>
                    <a:pt x="525" y="283"/>
                  </a:lnTo>
                  <a:lnTo>
                    <a:pt x="531" y="285"/>
                  </a:lnTo>
                  <a:lnTo>
                    <a:pt x="536" y="288"/>
                  </a:lnTo>
                  <a:lnTo>
                    <a:pt x="540" y="290"/>
                  </a:lnTo>
                  <a:lnTo>
                    <a:pt x="546" y="292"/>
                  </a:lnTo>
                  <a:lnTo>
                    <a:pt x="548" y="294"/>
                  </a:lnTo>
                  <a:lnTo>
                    <a:pt x="551" y="296"/>
                  </a:lnTo>
                  <a:lnTo>
                    <a:pt x="555" y="300"/>
                  </a:lnTo>
                  <a:lnTo>
                    <a:pt x="557" y="302"/>
                  </a:lnTo>
                  <a:lnTo>
                    <a:pt x="557" y="300"/>
                  </a:lnTo>
                  <a:lnTo>
                    <a:pt x="555" y="296"/>
                  </a:lnTo>
                  <a:lnTo>
                    <a:pt x="555" y="288"/>
                  </a:lnTo>
                  <a:lnTo>
                    <a:pt x="555" y="281"/>
                  </a:lnTo>
                  <a:lnTo>
                    <a:pt x="555" y="277"/>
                  </a:lnTo>
                  <a:lnTo>
                    <a:pt x="557" y="273"/>
                  </a:lnTo>
                  <a:lnTo>
                    <a:pt x="559" y="269"/>
                  </a:lnTo>
                  <a:lnTo>
                    <a:pt x="561" y="266"/>
                  </a:lnTo>
                  <a:lnTo>
                    <a:pt x="563" y="260"/>
                  </a:lnTo>
                  <a:lnTo>
                    <a:pt x="567" y="256"/>
                  </a:lnTo>
                  <a:lnTo>
                    <a:pt x="570" y="254"/>
                  </a:lnTo>
                  <a:lnTo>
                    <a:pt x="576" y="252"/>
                  </a:lnTo>
                  <a:lnTo>
                    <a:pt x="580" y="248"/>
                  </a:lnTo>
                  <a:lnTo>
                    <a:pt x="586" y="247"/>
                  </a:lnTo>
                  <a:lnTo>
                    <a:pt x="593" y="245"/>
                  </a:lnTo>
                  <a:lnTo>
                    <a:pt x="599" y="245"/>
                  </a:lnTo>
                  <a:lnTo>
                    <a:pt x="607" y="241"/>
                  </a:lnTo>
                  <a:lnTo>
                    <a:pt x="614" y="241"/>
                  </a:lnTo>
                  <a:lnTo>
                    <a:pt x="620" y="241"/>
                  </a:lnTo>
                  <a:lnTo>
                    <a:pt x="629" y="241"/>
                  </a:lnTo>
                  <a:lnTo>
                    <a:pt x="635" y="241"/>
                  </a:lnTo>
                  <a:lnTo>
                    <a:pt x="641" y="241"/>
                  </a:lnTo>
                  <a:lnTo>
                    <a:pt x="646" y="241"/>
                  </a:lnTo>
                  <a:lnTo>
                    <a:pt x="652" y="241"/>
                  </a:lnTo>
                  <a:lnTo>
                    <a:pt x="656" y="241"/>
                  </a:lnTo>
                  <a:lnTo>
                    <a:pt x="660" y="241"/>
                  </a:lnTo>
                  <a:lnTo>
                    <a:pt x="662" y="241"/>
                  </a:lnTo>
                  <a:lnTo>
                    <a:pt x="664" y="241"/>
                  </a:lnTo>
                  <a:lnTo>
                    <a:pt x="686" y="264"/>
                  </a:lnTo>
                  <a:lnTo>
                    <a:pt x="685" y="262"/>
                  </a:lnTo>
                  <a:lnTo>
                    <a:pt x="681" y="262"/>
                  </a:lnTo>
                  <a:lnTo>
                    <a:pt x="677" y="262"/>
                  </a:lnTo>
                  <a:lnTo>
                    <a:pt x="669" y="262"/>
                  </a:lnTo>
                  <a:lnTo>
                    <a:pt x="666" y="262"/>
                  </a:lnTo>
                  <a:lnTo>
                    <a:pt x="658" y="262"/>
                  </a:lnTo>
                  <a:lnTo>
                    <a:pt x="652" y="262"/>
                  </a:lnTo>
                  <a:lnTo>
                    <a:pt x="643" y="260"/>
                  </a:lnTo>
                  <a:lnTo>
                    <a:pt x="637" y="260"/>
                  </a:lnTo>
                  <a:lnTo>
                    <a:pt x="629" y="260"/>
                  </a:lnTo>
                  <a:lnTo>
                    <a:pt x="622" y="262"/>
                  </a:lnTo>
                  <a:lnTo>
                    <a:pt x="616" y="262"/>
                  </a:lnTo>
                  <a:lnTo>
                    <a:pt x="608" y="264"/>
                  </a:lnTo>
                  <a:lnTo>
                    <a:pt x="603" y="266"/>
                  </a:lnTo>
                  <a:lnTo>
                    <a:pt x="597" y="267"/>
                  </a:lnTo>
                  <a:lnTo>
                    <a:pt x="591" y="269"/>
                  </a:lnTo>
                  <a:lnTo>
                    <a:pt x="588" y="273"/>
                  </a:lnTo>
                  <a:lnTo>
                    <a:pt x="584" y="277"/>
                  </a:lnTo>
                  <a:lnTo>
                    <a:pt x="582" y="283"/>
                  </a:lnTo>
                  <a:lnTo>
                    <a:pt x="580" y="286"/>
                  </a:lnTo>
                  <a:lnTo>
                    <a:pt x="578" y="290"/>
                  </a:lnTo>
                  <a:lnTo>
                    <a:pt x="576" y="296"/>
                  </a:lnTo>
                  <a:lnTo>
                    <a:pt x="576" y="302"/>
                  </a:lnTo>
                  <a:lnTo>
                    <a:pt x="576" y="305"/>
                  </a:lnTo>
                  <a:lnTo>
                    <a:pt x="576" y="309"/>
                  </a:lnTo>
                  <a:lnTo>
                    <a:pt x="576" y="313"/>
                  </a:lnTo>
                  <a:lnTo>
                    <a:pt x="578" y="317"/>
                  </a:lnTo>
                  <a:lnTo>
                    <a:pt x="578" y="323"/>
                  </a:lnTo>
                  <a:lnTo>
                    <a:pt x="580" y="324"/>
                  </a:lnTo>
                  <a:lnTo>
                    <a:pt x="559" y="340"/>
                  </a:lnTo>
                  <a:lnTo>
                    <a:pt x="557" y="336"/>
                  </a:lnTo>
                  <a:lnTo>
                    <a:pt x="553" y="332"/>
                  </a:lnTo>
                  <a:lnTo>
                    <a:pt x="550" y="326"/>
                  </a:lnTo>
                  <a:lnTo>
                    <a:pt x="546" y="323"/>
                  </a:lnTo>
                  <a:lnTo>
                    <a:pt x="542" y="319"/>
                  </a:lnTo>
                  <a:lnTo>
                    <a:pt x="538" y="315"/>
                  </a:lnTo>
                  <a:lnTo>
                    <a:pt x="532" y="311"/>
                  </a:lnTo>
                  <a:lnTo>
                    <a:pt x="527" y="305"/>
                  </a:lnTo>
                  <a:lnTo>
                    <a:pt x="521" y="302"/>
                  </a:lnTo>
                  <a:lnTo>
                    <a:pt x="515" y="300"/>
                  </a:lnTo>
                  <a:lnTo>
                    <a:pt x="508" y="296"/>
                  </a:lnTo>
                  <a:lnTo>
                    <a:pt x="502" y="294"/>
                  </a:lnTo>
                  <a:lnTo>
                    <a:pt x="496" y="292"/>
                  </a:lnTo>
                  <a:lnTo>
                    <a:pt x="489" y="292"/>
                  </a:lnTo>
                  <a:lnTo>
                    <a:pt x="481" y="292"/>
                  </a:lnTo>
                  <a:lnTo>
                    <a:pt x="474" y="296"/>
                  </a:lnTo>
                  <a:lnTo>
                    <a:pt x="468" y="298"/>
                  </a:lnTo>
                  <a:lnTo>
                    <a:pt x="460" y="302"/>
                  </a:lnTo>
                  <a:lnTo>
                    <a:pt x="455" y="305"/>
                  </a:lnTo>
                  <a:lnTo>
                    <a:pt x="447" y="311"/>
                  </a:lnTo>
                  <a:lnTo>
                    <a:pt x="441" y="315"/>
                  </a:lnTo>
                  <a:lnTo>
                    <a:pt x="436" y="323"/>
                  </a:lnTo>
                  <a:lnTo>
                    <a:pt x="430" y="326"/>
                  </a:lnTo>
                  <a:lnTo>
                    <a:pt x="426" y="332"/>
                  </a:lnTo>
                  <a:lnTo>
                    <a:pt x="420" y="336"/>
                  </a:lnTo>
                  <a:lnTo>
                    <a:pt x="417" y="342"/>
                  </a:lnTo>
                  <a:lnTo>
                    <a:pt x="415" y="345"/>
                  </a:lnTo>
                  <a:lnTo>
                    <a:pt x="413" y="347"/>
                  </a:lnTo>
                  <a:lnTo>
                    <a:pt x="411" y="349"/>
                  </a:lnTo>
                  <a:lnTo>
                    <a:pt x="411" y="351"/>
                  </a:lnTo>
                  <a:lnTo>
                    <a:pt x="388" y="351"/>
                  </a:lnTo>
                  <a:lnTo>
                    <a:pt x="388" y="347"/>
                  </a:lnTo>
                  <a:lnTo>
                    <a:pt x="388" y="343"/>
                  </a:lnTo>
                  <a:lnTo>
                    <a:pt x="386" y="338"/>
                  </a:lnTo>
                  <a:lnTo>
                    <a:pt x="386" y="334"/>
                  </a:lnTo>
                  <a:lnTo>
                    <a:pt x="386" y="328"/>
                  </a:lnTo>
                  <a:lnTo>
                    <a:pt x="386" y="324"/>
                  </a:lnTo>
                  <a:lnTo>
                    <a:pt x="384" y="319"/>
                  </a:lnTo>
                  <a:lnTo>
                    <a:pt x="384" y="313"/>
                  </a:lnTo>
                  <a:lnTo>
                    <a:pt x="382" y="307"/>
                  </a:lnTo>
                  <a:lnTo>
                    <a:pt x="380" y="304"/>
                  </a:lnTo>
                  <a:lnTo>
                    <a:pt x="375" y="300"/>
                  </a:lnTo>
                  <a:lnTo>
                    <a:pt x="371" y="296"/>
                  </a:lnTo>
                  <a:lnTo>
                    <a:pt x="367" y="292"/>
                  </a:lnTo>
                  <a:lnTo>
                    <a:pt x="361" y="288"/>
                  </a:lnTo>
                  <a:lnTo>
                    <a:pt x="356" y="286"/>
                  </a:lnTo>
                  <a:lnTo>
                    <a:pt x="348" y="286"/>
                  </a:lnTo>
                  <a:lnTo>
                    <a:pt x="342" y="285"/>
                  </a:lnTo>
                  <a:lnTo>
                    <a:pt x="337" y="285"/>
                  </a:lnTo>
                  <a:lnTo>
                    <a:pt x="329" y="283"/>
                  </a:lnTo>
                  <a:lnTo>
                    <a:pt x="323" y="283"/>
                  </a:lnTo>
                  <a:lnTo>
                    <a:pt x="316" y="283"/>
                  </a:lnTo>
                  <a:lnTo>
                    <a:pt x="312" y="283"/>
                  </a:lnTo>
                  <a:lnTo>
                    <a:pt x="306" y="283"/>
                  </a:lnTo>
                  <a:lnTo>
                    <a:pt x="303" y="283"/>
                  </a:lnTo>
                  <a:lnTo>
                    <a:pt x="297" y="283"/>
                  </a:lnTo>
                  <a:lnTo>
                    <a:pt x="295" y="285"/>
                  </a:lnTo>
                  <a:lnTo>
                    <a:pt x="289" y="285"/>
                  </a:lnTo>
                  <a:lnTo>
                    <a:pt x="289" y="286"/>
                  </a:lnTo>
                  <a:lnTo>
                    <a:pt x="268" y="193"/>
                  </a:lnTo>
                  <a:lnTo>
                    <a:pt x="274" y="195"/>
                  </a:lnTo>
                  <a:lnTo>
                    <a:pt x="276" y="195"/>
                  </a:lnTo>
                  <a:lnTo>
                    <a:pt x="280" y="197"/>
                  </a:lnTo>
                  <a:lnTo>
                    <a:pt x="284" y="199"/>
                  </a:lnTo>
                  <a:lnTo>
                    <a:pt x="287" y="201"/>
                  </a:lnTo>
                  <a:lnTo>
                    <a:pt x="293" y="201"/>
                  </a:lnTo>
                  <a:lnTo>
                    <a:pt x="297" y="203"/>
                  </a:lnTo>
                  <a:lnTo>
                    <a:pt x="303" y="205"/>
                  </a:lnTo>
                  <a:lnTo>
                    <a:pt x="308" y="207"/>
                  </a:lnTo>
                  <a:lnTo>
                    <a:pt x="314" y="209"/>
                  </a:lnTo>
                  <a:lnTo>
                    <a:pt x="320" y="210"/>
                  </a:lnTo>
                  <a:lnTo>
                    <a:pt x="327" y="212"/>
                  </a:lnTo>
                  <a:lnTo>
                    <a:pt x="333" y="214"/>
                  </a:lnTo>
                  <a:lnTo>
                    <a:pt x="339" y="216"/>
                  </a:lnTo>
                  <a:lnTo>
                    <a:pt x="346" y="218"/>
                  </a:lnTo>
                  <a:lnTo>
                    <a:pt x="352" y="220"/>
                  </a:lnTo>
                  <a:lnTo>
                    <a:pt x="358" y="220"/>
                  </a:lnTo>
                  <a:lnTo>
                    <a:pt x="363" y="222"/>
                  </a:lnTo>
                  <a:lnTo>
                    <a:pt x="369" y="224"/>
                  </a:lnTo>
                  <a:lnTo>
                    <a:pt x="375" y="226"/>
                  </a:lnTo>
                  <a:lnTo>
                    <a:pt x="380" y="228"/>
                  </a:lnTo>
                  <a:lnTo>
                    <a:pt x="386" y="228"/>
                  </a:lnTo>
                  <a:lnTo>
                    <a:pt x="390" y="228"/>
                  </a:lnTo>
                  <a:lnTo>
                    <a:pt x="394" y="228"/>
                  </a:lnTo>
                  <a:lnTo>
                    <a:pt x="398" y="229"/>
                  </a:lnTo>
                  <a:lnTo>
                    <a:pt x="405" y="228"/>
                  </a:lnTo>
                  <a:lnTo>
                    <a:pt x="409" y="228"/>
                  </a:lnTo>
                  <a:lnTo>
                    <a:pt x="411" y="224"/>
                  </a:lnTo>
                  <a:lnTo>
                    <a:pt x="413" y="220"/>
                  </a:lnTo>
                  <a:lnTo>
                    <a:pt x="415" y="216"/>
                  </a:lnTo>
                  <a:lnTo>
                    <a:pt x="415" y="210"/>
                  </a:lnTo>
                  <a:lnTo>
                    <a:pt x="415" y="205"/>
                  </a:lnTo>
                  <a:lnTo>
                    <a:pt x="417" y="199"/>
                  </a:lnTo>
                  <a:lnTo>
                    <a:pt x="417" y="193"/>
                  </a:lnTo>
                  <a:lnTo>
                    <a:pt x="417" y="188"/>
                  </a:lnTo>
                  <a:lnTo>
                    <a:pt x="417" y="182"/>
                  </a:lnTo>
                  <a:lnTo>
                    <a:pt x="417" y="176"/>
                  </a:lnTo>
                  <a:lnTo>
                    <a:pt x="417" y="171"/>
                  </a:lnTo>
                  <a:lnTo>
                    <a:pt x="417" y="167"/>
                  </a:lnTo>
                  <a:lnTo>
                    <a:pt x="415" y="163"/>
                  </a:lnTo>
                  <a:lnTo>
                    <a:pt x="415" y="161"/>
                  </a:lnTo>
                  <a:lnTo>
                    <a:pt x="415" y="159"/>
                  </a:lnTo>
                  <a:lnTo>
                    <a:pt x="441" y="159"/>
                  </a:lnTo>
                  <a:lnTo>
                    <a:pt x="441" y="161"/>
                  </a:lnTo>
                  <a:lnTo>
                    <a:pt x="445" y="167"/>
                  </a:lnTo>
                  <a:lnTo>
                    <a:pt x="447" y="171"/>
                  </a:lnTo>
                  <a:lnTo>
                    <a:pt x="451" y="174"/>
                  </a:lnTo>
                  <a:lnTo>
                    <a:pt x="453" y="180"/>
                  </a:lnTo>
                  <a:lnTo>
                    <a:pt x="458" y="184"/>
                  </a:lnTo>
                  <a:lnTo>
                    <a:pt x="462" y="188"/>
                  </a:lnTo>
                  <a:lnTo>
                    <a:pt x="464" y="191"/>
                  </a:lnTo>
                  <a:lnTo>
                    <a:pt x="470" y="193"/>
                  </a:lnTo>
                  <a:lnTo>
                    <a:pt x="474" y="195"/>
                  </a:lnTo>
                  <a:lnTo>
                    <a:pt x="477" y="195"/>
                  </a:lnTo>
                  <a:lnTo>
                    <a:pt x="481" y="195"/>
                  </a:lnTo>
                  <a:lnTo>
                    <a:pt x="485" y="193"/>
                  </a:lnTo>
                  <a:lnTo>
                    <a:pt x="491" y="190"/>
                  </a:lnTo>
                  <a:lnTo>
                    <a:pt x="493" y="184"/>
                  </a:lnTo>
                  <a:lnTo>
                    <a:pt x="496" y="180"/>
                  </a:lnTo>
                  <a:lnTo>
                    <a:pt x="498" y="174"/>
                  </a:lnTo>
                  <a:lnTo>
                    <a:pt x="502" y="169"/>
                  </a:lnTo>
                  <a:lnTo>
                    <a:pt x="504" y="163"/>
                  </a:lnTo>
                  <a:lnTo>
                    <a:pt x="506" y="159"/>
                  </a:lnTo>
                  <a:lnTo>
                    <a:pt x="506" y="153"/>
                  </a:lnTo>
                  <a:lnTo>
                    <a:pt x="508" y="148"/>
                  </a:lnTo>
                  <a:lnTo>
                    <a:pt x="508" y="144"/>
                  </a:lnTo>
                  <a:lnTo>
                    <a:pt x="508" y="138"/>
                  </a:lnTo>
                  <a:lnTo>
                    <a:pt x="508" y="134"/>
                  </a:lnTo>
                  <a:lnTo>
                    <a:pt x="508" y="131"/>
                  </a:lnTo>
                  <a:lnTo>
                    <a:pt x="508" y="127"/>
                  </a:lnTo>
                  <a:lnTo>
                    <a:pt x="508" y="125"/>
                  </a:lnTo>
                  <a:lnTo>
                    <a:pt x="532" y="121"/>
                  </a:lnTo>
                  <a:lnTo>
                    <a:pt x="532" y="123"/>
                  </a:lnTo>
                  <a:lnTo>
                    <a:pt x="538" y="127"/>
                  </a:lnTo>
                  <a:lnTo>
                    <a:pt x="542" y="131"/>
                  </a:lnTo>
                  <a:lnTo>
                    <a:pt x="548" y="134"/>
                  </a:lnTo>
                  <a:lnTo>
                    <a:pt x="553" y="140"/>
                  </a:lnTo>
                  <a:lnTo>
                    <a:pt x="561" y="144"/>
                  </a:lnTo>
                  <a:lnTo>
                    <a:pt x="567" y="148"/>
                  </a:lnTo>
                  <a:lnTo>
                    <a:pt x="572" y="152"/>
                  </a:lnTo>
                  <a:lnTo>
                    <a:pt x="580" y="155"/>
                  </a:lnTo>
                  <a:lnTo>
                    <a:pt x="588" y="159"/>
                  </a:lnTo>
                  <a:lnTo>
                    <a:pt x="595" y="161"/>
                  </a:lnTo>
                  <a:lnTo>
                    <a:pt x="603" y="163"/>
                  </a:lnTo>
                  <a:lnTo>
                    <a:pt x="610" y="163"/>
                  </a:lnTo>
                  <a:lnTo>
                    <a:pt x="616" y="165"/>
                  </a:lnTo>
                  <a:lnTo>
                    <a:pt x="624" y="163"/>
                  </a:lnTo>
                  <a:lnTo>
                    <a:pt x="629" y="161"/>
                  </a:lnTo>
                  <a:lnTo>
                    <a:pt x="635" y="157"/>
                  </a:lnTo>
                  <a:lnTo>
                    <a:pt x="643" y="155"/>
                  </a:lnTo>
                  <a:lnTo>
                    <a:pt x="646" y="152"/>
                  </a:lnTo>
                  <a:lnTo>
                    <a:pt x="652" y="148"/>
                  </a:lnTo>
                  <a:lnTo>
                    <a:pt x="658" y="144"/>
                  </a:lnTo>
                  <a:lnTo>
                    <a:pt x="664" y="142"/>
                  </a:lnTo>
                  <a:lnTo>
                    <a:pt x="667" y="136"/>
                  </a:lnTo>
                  <a:lnTo>
                    <a:pt x="669" y="134"/>
                  </a:lnTo>
                  <a:lnTo>
                    <a:pt x="673" y="131"/>
                  </a:lnTo>
                  <a:lnTo>
                    <a:pt x="677" y="129"/>
                  </a:lnTo>
                  <a:lnTo>
                    <a:pt x="681" y="125"/>
                  </a:lnTo>
                  <a:lnTo>
                    <a:pt x="683" y="123"/>
                  </a:lnTo>
                  <a:lnTo>
                    <a:pt x="681" y="123"/>
                  </a:lnTo>
                  <a:lnTo>
                    <a:pt x="677" y="123"/>
                  </a:lnTo>
                  <a:lnTo>
                    <a:pt x="671" y="123"/>
                  </a:lnTo>
                  <a:lnTo>
                    <a:pt x="666" y="123"/>
                  </a:lnTo>
                  <a:lnTo>
                    <a:pt x="662" y="123"/>
                  </a:lnTo>
                  <a:lnTo>
                    <a:pt x="658" y="123"/>
                  </a:lnTo>
                  <a:lnTo>
                    <a:pt x="654" y="123"/>
                  </a:lnTo>
                  <a:lnTo>
                    <a:pt x="648" y="123"/>
                  </a:lnTo>
                  <a:lnTo>
                    <a:pt x="643" y="123"/>
                  </a:lnTo>
                  <a:lnTo>
                    <a:pt x="639" y="125"/>
                  </a:lnTo>
                  <a:lnTo>
                    <a:pt x="635" y="125"/>
                  </a:lnTo>
                  <a:lnTo>
                    <a:pt x="629" y="125"/>
                  </a:lnTo>
                  <a:lnTo>
                    <a:pt x="624" y="125"/>
                  </a:lnTo>
                  <a:lnTo>
                    <a:pt x="620" y="125"/>
                  </a:lnTo>
                  <a:lnTo>
                    <a:pt x="614" y="125"/>
                  </a:lnTo>
                  <a:lnTo>
                    <a:pt x="610" y="125"/>
                  </a:lnTo>
                  <a:lnTo>
                    <a:pt x="605" y="125"/>
                  </a:lnTo>
                  <a:lnTo>
                    <a:pt x="601" y="125"/>
                  </a:lnTo>
                  <a:lnTo>
                    <a:pt x="595" y="125"/>
                  </a:lnTo>
                  <a:lnTo>
                    <a:pt x="593" y="125"/>
                  </a:lnTo>
                  <a:lnTo>
                    <a:pt x="588" y="123"/>
                  </a:lnTo>
                  <a:lnTo>
                    <a:pt x="584" y="123"/>
                  </a:lnTo>
                  <a:lnTo>
                    <a:pt x="580" y="123"/>
                  </a:lnTo>
                  <a:lnTo>
                    <a:pt x="578" y="123"/>
                  </a:lnTo>
                  <a:lnTo>
                    <a:pt x="574" y="121"/>
                  </a:lnTo>
                  <a:lnTo>
                    <a:pt x="572" y="121"/>
                  </a:lnTo>
                  <a:lnTo>
                    <a:pt x="567" y="115"/>
                  </a:lnTo>
                  <a:lnTo>
                    <a:pt x="563" y="110"/>
                  </a:lnTo>
                  <a:lnTo>
                    <a:pt x="559" y="104"/>
                  </a:lnTo>
                  <a:lnTo>
                    <a:pt x="555" y="100"/>
                  </a:lnTo>
                  <a:lnTo>
                    <a:pt x="553" y="93"/>
                  </a:lnTo>
                  <a:lnTo>
                    <a:pt x="551" y="89"/>
                  </a:lnTo>
                  <a:lnTo>
                    <a:pt x="550" y="85"/>
                  </a:lnTo>
                  <a:lnTo>
                    <a:pt x="548" y="85"/>
                  </a:lnTo>
                  <a:lnTo>
                    <a:pt x="546" y="89"/>
                  </a:lnTo>
                  <a:lnTo>
                    <a:pt x="540" y="91"/>
                  </a:lnTo>
                  <a:lnTo>
                    <a:pt x="534" y="95"/>
                  </a:lnTo>
                  <a:lnTo>
                    <a:pt x="531" y="96"/>
                  </a:lnTo>
                  <a:lnTo>
                    <a:pt x="527" y="98"/>
                  </a:lnTo>
                  <a:lnTo>
                    <a:pt x="521" y="100"/>
                  </a:lnTo>
                  <a:lnTo>
                    <a:pt x="519" y="100"/>
                  </a:lnTo>
                  <a:lnTo>
                    <a:pt x="513" y="102"/>
                  </a:lnTo>
                  <a:lnTo>
                    <a:pt x="508" y="102"/>
                  </a:lnTo>
                  <a:lnTo>
                    <a:pt x="504" y="102"/>
                  </a:lnTo>
                  <a:lnTo>
                    <a:pt x="498" y="102"/>
                  </a:lnTo>
                  <a:lnTo>
                    <a:pt x="493" y="100"/>
                  </a:lnTo>
                  <a:lnTo>
                    <a:pt x="485" y="98"/>
                  </a:lnTo>
                  <a:lnTo>
                    <a:pt x="479" y="95"/>
                  </a:lnTo>
                  <a:lnTo>
                    <a:pt x="474" y="91"/>
                  </a:lnTo>
                  <a:lnTo>
                    <a:pt x="466" y="87"/>
                  </a:lnTo>
                  <a:lnTo>
                    <a:pt x="460" y="83"/>
                  </a:lnTo>
                  <a:lnTo>
                    <a:pt x="453" y="77"/>
                  </a:lnTo>
                  <a:lnTo>
                    <a:pt x="447" y="72"/>
                  </a:lnTo>
                  <a:lnTo>
                    <a:pt x="441" y="68"/>
                  </a:lnTo>
                  <a:lnTo>
                    <a:pt x="436" y="62"/>
                  </a:lnTo>
                  <a:lnTo>
                    <a:pt x="430" y="58"/>
                  </a:lnTo>
                  <a:lnTo>
                    <a:pt x="426" y="55"/>
                  </a:lnTo>
                  <a:lnTo>
                    <a:pt x="420" y="49"/>
                  </a:lnTo>
                  <a:lnTo>
                    <a:pt x="418" y="47"/>
                  </a:lnTo>
                  <a:lnTo>
                    <a:pt x="418" y="49"/>
                  </a:lnTo>
                  <a:lnTo>
                    <a:pt x="418" y="55"/>
                  </a:lnTo>
                  <a:lnTo>
                    <a:pt x="418" y="58"/>
                  </a:lnTo>
                  <a:lnTo>
                    <a:pt x="418" y="62"/>
                  </a:lnTo>
                  <a:lnTo>
                    <a:pt x="418" y="66"/>
                  </a:lnTo>
                  <a:lnTo>
                    <a:pt x="418" y="72"/>
                  </a:lnTo>
                  <a:lnTo>
                    <a:pt x="417" y="76"/>
                  </a:lnTo>
                  <a:lnTo>
                    <a:pt x="417" y="81"/>
                  </a:lnTo>
                  <a:lnTo>
                    <a:pt x="415" y="85"/>
                  </a:lnTo>
                  <a:lnTo>
                    <a:pt x="413" y="91"/>
                  </a:lnTo>
                  <a:lnTo>
                    <a:pt x="411" y="95"/>
                  </a:lnTo>
                  <a:lnTo>
                    <a:pt x="407" y="100"/>
                  </a:lnTo>
                  <a:lnTo>
                    <a:pt x="403" y="102"/>
                  </a:lnTo>
                  <a:lnTo>
                    <a:pt x="399" y="106"/>
                  </a:lnTo>
                  <a:lnTo>
                    <a:pt x="394" y="106"/>
                  </a:lnTo>
                  <a:lnTo>
                    <a:pt x="386" y="106"/>
                  </a:lnTo>
                  <a:lnTo>
                    <a:pt x="379" y="106"/>
                  </a:lnTo>
                  <a:lnTo>
                    <a:pt x="371" y="104"/>
                  </a:lnTo>
                  <a:lnTo>
                    <a:pt x="367" y="102"/>
                  </a:lnTo>
                  <a:lnTo>
                    <a:pt x="363" y="102"/>
                  </a:lnTo>
                  <a:lnTo>
                    <a:pt x="358" y="100"/>
                  </a:lnTo>
                  <a:lnTo>
                    <a:pt x="354" y="100"/>
                  </a:lnTo>
                  <a:lnTo>
                    <a:pt x="350" y="96"/>
                  </a:lnTo>
                  <a:lnTo>
                    <a:pt x="344" y="96"/>
                  </a:lnTo>
                  <a:lnTo>
                    <a:pt x="341" y="95"/>
                  </a:lnTo>
                  <a:lnTo>
                    <a:pt x="337" y="93"/>
                  </a:lnTo>
                  <a:lnTo>
                    <a:pt x="333" y="91"/>
                  </a:lnTo>
                  <a:lnTo>
                    <a:pt x="327" y="89"/>
                  </a:lnTo>
                  <a:lnTo>
                    <a:pt x="323" y="89"/>
                  </a:lnTo>
                  <a:lnTo>
                    <a:pt x="320" y="87"/>
                  </a:lnTo>
                  <a:lnTo>
                    <a:pt x="312" y="83"/>
                  </a:lnTo>
                  <a:lnTo>
                    <a:pt x="306" y="81"/>
                  </a:lnTo>
                  <a:lnTo>
                    <a:pt x="301" y="79"/>
                  </a:lnTo>
                  <a:lnTo>
                    <a:pt x="297" y="77"/>
                  </a:lnTo>
                  <a:lnTo>
                    <a:pt x="295" y="76"/>
                  </a:lnTo>
                  <a:lnTo>
                    <a:pt x="297" y="77"/>
                  </a:lnTo>
                  <a:lnTo>
                    <a:pt x="301" y="83"/>
                  </a:lnTo>
                  <a:lnTo>
                    <a:pt x="303" y="85"/>
                  </a:lnTo>
                  <a:lnTo>
                    <a:pt x="304" y="91"/>
                  </a:lnTo>
                  <a:lnTo>
                    <a:pt x="306" y="95"/>
                  </a:lnTo>
                  <a:lnTo>
                    <a:pt x="310" y="100"/>
                  </a:lnTo>
                  <a:lnTo>
                    <a:pt x="314" y="104"/>
                  </a:lnTo>
                  <a:lnTo>
                    <a:pt x="316" y="110"/>
                  </a:lnTo>
                  <a:lnTo>
                    <a:pt x="316" y="114"/>
                  </a:lnTo>
                  <a:lnTo>
                    <a:pt x="320" y="119"/>
                  </a:lnTo>
                  <a:lnTo>
                    <a:pt x="320" y="125"/>
                  </a:lnTo>
                  <a:lnTo>
                    <a:pt x="316" y="131"/>
                  </a:lnTo>
                  <a:lnTo>
                    <a:pt x="312" y="131"/>
                  </a:lnTo>
                  <a:lnTo>
                    <a:pt x="306" y="133"/>
                  </a:lnTo>
                  <a:lnTo>
                    <a:pt x="301" y="133"/>
                  </a:lnTo>
                  <a:lnTo>
                    <a:pt x="295" y="133"/>
                  </a:lnTo>
                  <a:lnTo>
                    <a:pt x="287" y="133"/>
                  </a:lnTo>
                  <a:lnTo>
                    <a:pt x="280" y="133"/>
                  </a:lnTo>
                  <a:lnTo>
                    <a:pt x="272" y="131"/>
                  </a:lnTo>
                  <a:lnTo>
                    <a:pt x="266" y="131"/>
                  </a:lnTo>
                  <a:lnTo>
                    <a:pt x="259" y="129"/>
                  </a:lnTo>
                  <a:lnTo>
                    <a:pt x="253" y="129"/>
                  </a:lnTo>
                  <a:lnTo>
                    <a:pt x="246" y="129"/>
                  </a:lnTo>
                  <a:lnTo>
                    <a:pt x="240" y="129"/>
                  </a:lnTo>
                  <a:lnTo>
                    <a:pt x="236" y="127"/>
                  </a:lnTo>
                  <a:lnTo>
                    <a:pt x="232" y="127"/>
                  </a:lnTo>
                  <a:lnTo>
                    <a:pt x="228" y="127"/>
                  </a:lnTo>
                  <a:lnTo>
                    <a:pt x="230" y="127"/>
                  </a:lnTo>
                  <a:lnTo>
                    <a:pt x="234" y="131"/>
                  </a:lnTo>
                  <a:lnTo>
                    <a:pt x="240" y="134"/>
                  </a:lnTo>
                  <a:lnTo>
                    <a:pt x="246" y="142"/>
                  </a:lnTo>
                  <a:lnTo>
                    <a:pt x="251" y="148"/>
                  </a:lnTo>
                  <a:lnTo>
                    <a:pt x="255" y="155"/>
                  </a:lnTo>
                  <a:lnTo>
                    <a:pt x="257" y="161"/>
                  </a:lnTo>
                  <a:lnTo>
                    <a:pt x="257" y="169"/>
                  </a:lnTo>
                  <a:lnTo>
                    <a:pt x="253" y="172"/>
                  </a:lnTo>
                  <a:lnTo>
                    <a:pt x="249" y="176"/>
                  </a:lnTo>
                  <a:lnTo>
                    <a:pt x="244" y="180"/>
                  </a:lnTo>
                  <a:lnTo>
                    <a:pt x="240" y="184"/>
                  </a:lnTo>
                  <a:lnTo>
                    <a:pt x="236" y="184"/>
                  </a:lnTo>
                  <a:lnTo>
                    <a:pt x="228" y="186"/>
                  </a:lnTo>
                  <a:lnTo>
                    <a:pt x="225" y="186"/>
                  </a:lnTo>
                  <a:lnTo>
                    <a:pt x="221" y="188"/>
                  </a:lnTo>
                  <a:lnTo>
                    <a:pt x="217" y="188"/>
                  </a:lnTo>
                  <a:lnTo>
                    <a:pt x="213" y="188"/>
                  </a:lnTo>
                  <a:lnTo>
                    <a:pt x="207" y="188"/>
                  </a:lnTo>
                  <a:lnTo>
                    <a:pt x="202" y="188"/>
                  </a:lnTo>
                  <a:lnTo>
                    <a:pt x="196" y="188"/>
                  </a:lnTo>
                  <a:lnTo>
                    <a:pt x="190" y="188"/>
                  </a:lnTo>
                  <a:lnTo>
                    <a:pt x="185" y="186"/>
                  </a:lnTo>
                  <a:lnTo>
                    <a:pt x="181" y="184"/>
                  </a:lnTo>
                  <a:lnTo>
                    <a:pt x="175" y="184"/>
                  </a:lnTo>
                  <a:lnTo>
                    <a:pt x="171" y="182"/>
                  </a:lnTo>
                  <a:lnTo>
                    <a:pt x="168" y="180"/>
                  </a:lnTo>
                  <a:lnTo>
                    <a:pt x="162" y="180"/>
                  </a:lnTo>
                  <a:lnTo>
                    <a:pt x="158" y="178"/>
                  </a:lnTo>
                  <a:lnTo>
                    <a:pt x="156" y="178"/>
                  </a:lnTo>
                  <a:lnTo>
                    <a:pt x="152" y="176"/>
                  </a:lnTo>
                  <a:lnTo>
                    <a:pt x="150" y="178"/>
                  </a:lnTo>
                  <a:lnTo>
                    <a:pt x="147" y="186"/>
                  </a:lnTo>
                  <a:lnTo>
                    <a:pt x="143" y="190"/>
                  </a:lnTo>
                  <a:lnTo>
                    <a:pt x="141" y="195"/>
                  </a:lnTo>
                  <a:lnTo>
                    <a:pt x="137" y="201"/>
                  </a:lnTo>
                  <a:lnTo>
                    <a:pt x="133" y="209"/>
                  </a:lnTo>
                  <a:lnTo>
                    <a:pt x="128" y="214"/>
                  </a:lnTo>
                  <a:lnTo>
                    <a:pt x="122" y="220"/>
                  </a:lnTo>
                  <a:lnTo>
                    <a:pt x="114" y="226"/>
                  </a:lnTo>
                  <a:lnTo>
                    <a:pt x="109" y="233"/>
                  </a:lnTo>
                  <a:lnTo>
                    <a:pt x="105" y="235"/>
                  </a:lnTo>
                  <a:lnTo>
                    <a:pt x="99" y="237"/>
                  </a:lnTo>
                  <a:lnTo>
                    <a:pt x="95" y="241"/>
                  </a:lnTo>
                  <a:lnTo>
                    <a:pt x="92" y="243"/>
                  </a:lnTo>
                  <a:lnTo>
                    <a:pt x="86" y="245"/>
                  </a:lnTo>
                  <a:lnTo>
                    <a:pt x="82" y="247"/>
                  </a:lnTo>
                  <a:lnTo>
                    <a:pt x="76" y="248"/>
                  </a:lnTo>
                  <a:lnTo>
                    <a:pt x="73" y="252"/>
                  </a:lnTo>
                  <a:lnTo>
                    <a:pt x="74" y="252"/>
                  </a:lnTo>
                  <a:lnTo>
                    <a:pt x="80" y="252"/>
                  </a:lnTo>
                  <a:lnTo>
                    <a:pt x="82" y="252"/>
                  </a:lnTo>
                  <a:lnTo>
                    <a:pt x="88" y="252"/>
                  </a:lnTo>
                  <a:lnTo>
                    <a:pt x="92" y="252"/>
                  </a:lnTo>
                  <a:lnTo>
                    <a:pt x="97" y="254"/>
                  </a:lnTo>
                  <a:lnTo>
                    <a:pt x="103" y="254"/>
                  </a:lnTo>
                  <a:lnTo>
                    <a:pt x="109" y="254"/>
                  </a:lnTo>
                  <a:lnTo>
                    <a:pt x="114" y="254"/>
                  </a:lnTo>
                  <a:lnTo>
                    <a:pt x="120" y="254"/>
                  </a:lnTo>
                  <a:lnTo>
                    <a:pt x="126" y="252"/>
                  </a:lnTo>
                  <a:lnTo>
                    <a:pt x="131" y="252"/>
                  </a:lnTo>
                  <a:lnTo>
                    <a:pt x="137" y="252"/>
                  </a:lnTo>
                  <a:lnTo>
                    <a:pt x="141" y="252"/>
                  </a:lnTo>
                  <a:lnTo>
                    <a:pt x="149" y="248"/>
                  </a:lnTo>
                  <a:lnTo>
                    <a:pt x="156" y="245"/>
                  </a:lnTo>
                  <a:lnTo>
                    <a:pt x="162" y="241"/>
                  </a:lnTo>
                  <a:lnTo>
                    <a:pt x="168" y="237"/>
                  </a:lnTo>
                  <a:lnTo>
                    <a:pt x="171" y="231"/>
                  </a:lnTo>
                  <a:lnTo>
                    <a:pt x="175" y="229"/>
                  </a:lnTo>
                  <a:lnTo>
                    <a:pt x="175" y="228"/>
                  </a:lnTo>
                  <a:lnTo>
                    <a:pt x="177" y="228"/>
                  </a:lnTo>
                  <a:lnTo>
                    <a:pt x="175" y="231"/>
                  </a:lnTo>
                  <a:lnTo>
                    <a:pt x="175" y="235"/>
                  </a:lnTo>
                  <a:lnTo>
                    <a:pt x="175" y="241"/>
                  </a:lnTo>
                  <a:lnTo>
                    <a:pt x="171" y="247"/>
                  </a:lnTo>
                  <a:lnTo>
                    <a:pt x="169" y="252"/>
                  </a:lnTo>
                  <a:lnTo>
                    <a:pt x="168" y="258"/>
                  </a:lnTo>
                  <a:lnTo>
                    <a:pt x="166" y="264"/>
                  </a:lnTo>
                  <a:lnTo>
                    <a:pt x="162" y="264"/>
                  </a:lnTo>
                  <a:lnTo>
                    <a:pt x="160" y="266"/>
                  </a:lnTo>
                  <a:lnTo>
                    <a:pt x="156" y="267"/>
                  </a:lnTo>
                  <a:lnTo>
                    <a:pt x="152" y="269"/>
                  </a:lnTo>
                  <a:lnTo>
                    <a:pt x="147" y="271"/>
                  </a:lnTo>
                  <a:lnTo>
                    <a:pt x="141" y="273"/>
                  </a:lnTo>
                  <a:lnTo>
                    <a:pt x="135" y="275"/>
                  </a:lnTo>
                  <a:lnTo>
                    <a:pt x="130" y="277"/>
                  </a:lnTo>
                  <a:lnTo>
                    <a:pt x="124" y="277"/>
                  </a:lnTo>
                  <a:lnTo>
                    <a:pt x="116" y="279"/>
                  </a:lnTo>
                  <a:lnTo>
                    <a:pt x="111" y="281"/>
                  </a:lnTo>
                  <a:lnTo>
                    <a:pt x="103" y="283"/>
                  </a:lnTo>
                  <a:lnTo>
                    <a:pt x="97" y="283"/>
                  </a:lnTo>
                  <a:lnTo>
                    <a:pt x="90" y="283"/>
                  </a:lnTo>
                  <a:lnTo>
                    <a:pt x="84" y="283"/>
                  </a:lnTo>
                  <a:lnTo>
                    <a:pt x="78" y="283"/>
                  </a:lnTo>
                  <a:lnTo>
                    <a:pt x="73" y="283"/>
                  </a:lnTo>
                  <a:lnTo>
                    <a:pt x="67" y="281"/>
                  </a:lnTo>
                  <a:lnTo>
                    <a:pt x="59" y="279"/>
                  </a:lnTo>
                  <a:lnTo>
                    <a:pt x="54" y="277"/>
                  </a:lnTo>
                  <a:lnTo>
                    <a:pt x="48" y="275"/>
                  </a:lnTo>
                  <a:lnTo>
                    <a:pt x="40" y="271"/>
                  </a:lnTo>
                  <a:lnTo>
                    <a:pt x="35" y="269"/>
                  </a:lnTo>
                  <a:lnTo>
                    <a:pt x="29" y="269"/>
                  </a:lnTo>
                  <a:lnTo>
                    <a:pt x="23" y="266"/>
                  </a:lnTo>
                  <a:lnTo>
                    <a:pt x="19" y="264"/>
                  </a:lnTo>
                  <a:lnTo>
                    <a:pt x="14" y="262"/>
                  </a:lnTo>
                  <a:lnTo>
                    <a:pt x="10" y="260"/>
                  </a:lnTo>
                  <a:lnTo>
                    <a:pt x="4" y="258"/>
                  </a:lnTo>
                  <a:lnTo>
                    <a:pt x="0" y="235"/>
                  </a:lnTo>
                  <a:close/>
                </a:path>
              </a:pathLst>
            </a:custGeom>
            <a:solidFill>
              <a:srgbClr val="000000"/>
            </a:solidFill>
            <a:ln w="9525">
              <a:noFill/>
              <a:round/>
              <a:headEnd/>
              <a:tailEnd/>
            </a:ln>
          </p:spPr>
          <p:txBody>
            <a:bodyPr/>
            <a:lstStyle/>
            <a:p>
              <a:endParaRPr lang="fr-FR">
                <a:latin typeface="Calibri" pitchFamily="34" charset="0"/>
              </a:endParaRPr>
            </a:p>
          </p:txBody>
        </p:sp>
        <p:sp>
          <p:nvSpPr>
            <p:cNvPr id="18491" name="Freeform 52"/>
            <p:cNvSpPr>
              <a:spLocks/>
            </p:cNvSpPr>
            <p:nvPr/>
          </p:nvSpPr>
          <p:spPr bwMode="auto">
            <a:xfrm>
              <a:off x="4360856" y="2143111"/>
              <a:ext cx="212725" cy="155575"/>
            </a:xfrm>
            <a:custGeom>
              <a:avLst/>
              <a:gdLst>
                <a:gd name="T0" fmla="*/ 53 w 266"/>
                <a:gd name="T1" fmla="*/ 17 h 196"/>
                <a:gd name="T2" fmla="*/ 70 w 266"/>
                <a:gd name="T3" fmla="*/ 31 h 196"/>
                <a:gd name="T4" fmla="*/ 89 w 266"/>
                <a:gd name="T5" fmla="*/ 44 h 196"/>
                <a:gd name="T6" fmla="*/ 106 w 266"/>
                <a:gd name="T7" fmla="*/ 50 h 196"/>
                <a:gd name="T8" fmla="*/ 129 w 266"/>
                <a:gd name="T9" fmla="*/ 54 h 196"/>
                <a:gd name="T10" fmla="*/ 148 w 266"/>
                <a:gd name="T11" fmla="*/ 55 h 196"/>
                <a:gd name="T12" fmla="*/ 162 w 266"/>
                <a:gd name="T13" fmla="*/ 74 h 196"/>
                <a:gd name="T14" fmla="*/ 152 w 266"/>
                <a:gd name="T15" fmla="*/ 84 h 196"/>
                <a:gd name="T16" fmla="*/ 133 w 266"/>
                <a:gd name="T17" fmla="*/ 101 h 196"/>
                <a:gd name="T18" fmla="*/ 114 w 266"/>
                <a:gd name="T19" fmla="*/ 109 h 196"/>
                <a:gd name="T20" fmla="*/ 93 w 266"/>
                <a:gd name="T21" fmla="*/ 109 h 196"/>
                <a:gd name="T22" fmla="*/ 72 w 266"/>
                <a:gd name="T23" fmla="*/ 103 h 196"/>
                <a:gd name="T24" fmla="*/ 0 w 266"/>
                <a:gd name="T25" fmla="*/ 40 h 196"/>
                <a:gd name="T26" fmla="*/ 9 w 266"/>
                <a:gd name="T27" fmla="*/ 55 h 196"/>
                <a:gd name="T28" fmla="*/ 21 w 266"/>
                <a:gd name="T29" fmla="*/ 73 h 196"/>
                <a:gd name="T30" fmla="*/ 36 w 266"/>
                <a:gd name="T31" fmla="*/ 92 h 196"/>
                <a:gd name="T32" fmla="*/ 49 w 266"/>
                <a:gd name="T33" fmla="*/ 112 h 196"/>
                <a:gd name="T34" fmla="*/ 65 w 266"/>
                <a:gd name="T35" fmla="*/ 130 h 196"/>
                <a:gd name="T36" fmla="*/ 89 w 266"/>
                <a:gd name="T37" fmla="*/ 150 h 196"/>
                <a:gd name="T38" fmla="*/ 108 w 266"/>
                <a:gd name="T39" fmla="*/ 154 h 196"/>
                <a:gd name="T40" fmla="*/ 125 w 266"/>
                <a:gd name="T41" fmla="*/ 156 h 196"/>
                <a:gd name="T42" fmla="*/ 146 w 266"/>
                <a:gd name="T43" fmla="*/ 156 h 196"/>
                <a:gd name="T44" fmla="*/ 165 w 266"/>
                <a:gd name="T45" fmla="*/ 154 h 196"/>
                <a:gd name="T46" fmla="*/ 184 w 266"/>
                <a:gd name="T47" fmla="*/ 154 h 196"/>
                <a:gd name="T48" fmla="*/ 203 w 266"/>
                <a:gd name="T49" fmla="*/ 152 h 196"/>
                <a:gd name="T50" fmla="*/ 192 w 266"/>
                <a:gd name="T51" fmla="*/ 196 h 196"/>
                <a:gd name="T52" fmla="*/ 257 w 266"/>
                <a:gd name="T53" fmla="*/ 124 h 196"/>
                <a:gd name="T54" fmla="*/ 243 w 266"/>
                <a:gd name="T55" fmla="*/ 126 h 196"/>
                <a:gd name="T56" fmla="*/ 222 w 266"/>
                <a:gd name="T57" fmla="*/ 130 h 196"/>
                <a:gd name="T58" fmla="*/ 198 w 266"/>
                <a:gd name="T59" fmla="*/ 135 h 196"/>
                <a:gd name="T60" fmla="*/ 171 w 266"/>
                <a:gd name="T61" fmla="*/ 137 h 196"/>
                <a:gd name="T62" fmla="*/ 148 w 266"/>
                <a:gd name="T63" fmla="*/ 141 h 196"/>
                <a:gd name="T64" fmla="*/ 127 w 266"/>
                <a:gd name="T65" fmla="*/ 141 h 196"/>
                <a:gd name="T66" fmla="*/ 108 w 266"/>
                <a:gd name="T67" fmla="*/ 139 h 196"/>
                <a:gd name="T68" fmla="*/ 95 w 266"/>
                <a:gd name="T69" fmla="*/ 130 h 196"/>
                <a:gd name="T70" fmla="*/ 95 w 266"/>
                <a:gd name="T71" fmla="*/ 122 h 196"/>
                <a:gd name="T72" fmla="*/ 110 w 266"/>
                <a:gd name="T73" fmla="*/ 122 h 196"/>
                <a:gd name="T74" fmla="*/ 131 w 266"/>
                <a:gd name="T75" fmla="*/ 118 h 196"/>
                <a:gd name="T76" fmla="*/ 150 w 266"/>
                <a:gd name="T77" fmla="*/ 112 h 196"/>
                <a:gd name="T78" fmla="*/ 165 w 266"/>
                <a:gd name="T79" fmla="*/ 101 h 196"/>
                <a:gd name="T80" fmla="*/ 186 w 266"/>
                <a:gd name="T81" fmla="*/ 80 h 196"/>
                <a:gd name="T82" fmla="*/ 160 w 266"/>
                <a:gd name="T83" fmla="*/ 33 h 196"/>
                <a:gd name="T84" fmla="*/ 144 w 266"/>
                <a:gd name="T85" fmla="*/ 36 h 196"/>
                <a:gd name="T86" fmla="*/ 127 w 266"/>
                <a:gd name="T87" fmla="*/ 40 h 196"/>
                <a:gd name="T88" fmla="*/ 110 w 266"/>
                <a:gd name="T89" fmla="*/ 38 h 196"/>
                <a:gd name="T90" fmla="*/ 95 w 266"/>
                <a:gd name="T91" fmla="*/ 31 h 196"/>
                <a:gd name="T92" fmla="*/ 76 w 266"/>
                <a:gd name="T93" fmla="*/ 17 h 196"/>
                <a:gd name="T94" fmla="*/ 59 w 266"/>
                <a:gd name="T95" fmla="*/ 6 h 196"/>
                <a:gd name="T96" fmla="*/ 44 w 266"/>
                <a:gd name="T97" fmla="*/ 10 h 19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6"/>
                <a:gd name="T148" fmla="*/ 0 h 196"/>
                <a:gd name="T149" fmla="*/ 266 w 266"/>
                <a:gd name="T150" fmla="*/ 196 h 19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6" h="196">
                  <a:moveTo>
                    <a:pt x="44" y="10"/>
                  </a:moveTo>
                  <a:lnTo>
                    <a:pt x="44" y="10"/>
                  </a:lnTo>
                  <a:lnTo>
                    <a:pt x="48" y="14"/>
                  </a:lnTo>
                  <a:lnTo>
                    <a:pt x="53" y="17"/>
                  </a:lnTo>
                  <a:lnTo>
                    <a:pt x="61" y="23"/>
                  </a:lnTo>
                  <a:lnTo>
                    <a:pt x="63" y="25"/>
                  </a:lnTo>
                  <a:lnTo>
                    <a:pt x="67" y="29"/>
                  </a:lnTo>
                  <a:lnTo>
                    <a:pt x="70" y="31"/>
                  </a:lnTo>
                  <a:lnTo>
                    <a:pt x="76" y="35"/>
                  </a:lnTo>
                  <a:lnTo>
                    <a:pt x="80" y="36"/>
                  </a:lnTo>
                  <a:lnTo>
                    <a:pt x="84" y="40"/>
                  </a:lnTo>
                  <a:lnTo>
                    <a:pt x="89" y="44"/>
                  </a:lnTo>
                  <a:lnTo>
                    <a:pt x="93" y="46"/>
                  </a:lnTo>
                  <a:lnTo>
                    <a:pt x="97" y="48"/>
                  </a:lnTo>
                  <a:lnTo>
                    <a:pt x="103" y="50"/>
                  </a:lnTo>
                  <a:lnTo>
                    <a:pt x="106" y="50"/>
                  </a:lnTo>
                  <a:lnTo>
                    <a:pt x="114" y="52"/>
                  </a:lnTo>
                  <a:lnTo>
                    <a:pt x="118" y="54"/>
                  </a:lnTo>
                  <a:lnTo>
                    <a:pt x="124" y="54"/>
                  </a:lnTo>
                  <a:lnTo>
                    <a:pt x="129" y="54"/>
                  </a:lnTo>
                  <a:lnTo>
                    <a:pt x="135" y="55"/>
                  </a:lnTo>
                  <a:lnTo>
                    <a:pt x="139" y="55"/>
                  </a:lnTo>
                  <a:lnTo>
                    <a:pt x="144" y="55"/>
                  </a:lnTo>
                  <a:lnTo>
                    <a:pt x="148" y="55"/>
                  </a:lnTo>
                  <a:lnTo>
                    <a:pt x="152" y="55"/>
                  </a:lnTo>
                  <a:lnTo>
                    <a:pt x="156" y="55"/>
                  </a:lnTo>
                  <a:lnTo>
                    <a:pt x="158" y="55"/>
                  </a:lnTo>
                  <a:lnTo>
                    <a:pt x="162" y="74"/>
                  </a:lnTo>
                  <a:lnTo>
                    <a:pt x="160" y="76"/>
                  </a:lnTo>
                  <a:lnTo>
                    <a:pt x="156" y="80"/>
                  </a:lnTo>
                  <a:lnTo>
                    <a:pt x="152" y="84"/>
                  </a:lnTo>
                  <a:lnTo>
                    <a:pt x="146" y="90"/>
                  </a:lnTo>
                  <a:lnTo>
                    <a:pt x="141" y="95"/>
                  </a:lnTo>
                  <a:lnTo>
                    <a:pt x="137" y="97"/>
                  </a:lnTo>
                  <a:lnTo>
                    <a:pt x="133" y="101"/>
                  </a:lnTo>
                  <a:lnTo>
                    <a:pt x="127" y="103"/>
                  </a:lnTo>
                  <a:lnTo>
                    <a:pt x="124" y="105"/>
                  </a:lnTo>
                  <a:lnTo>
                    <a:pt x="118" y="107"/>
                  </a:lnTo>
                  <a:lnTo>
                    <a:pt x="114" y="109"/>
                  </a:lnTo>
                  <a:lnTo>
                    <a:pt x="108" y="109"/>
                  </a:lnTo>
                  <a:lnTo>
                    <a:pt x="105" y="109"/>
                  </a:lnTo>
                  <a:lnTo>
                    <a:pt x="99" y="109"/>
                  </a:lnTo>
                  <a:lnTo>
                    <a:pt x="93" y="109"/>
                  </a:lnTo>
                  <a:lnTo>
                    <a:pt x="89" y="107"/>
                  </a:lnTo>
                  <a:lnTo>
                    <a:pt x="86" y="107"/>
                  </a:lnTo>
                  <a:lnTo>
                    <a:pt x="78" y="105"/>
                  </a:lnTo>
                  <a:lnTo>
                    <a:pt x="72" y="103"/>
                  </a:lnTo>
                  <a:lnTo>
                    <a:pt x="68" y="101"/>
                  </a:lnTo>
                  <a:lnTo>
                    <a:pt x="67" y="101"/>
                  </a:lnTo>
                  <a:lnTo>
                    <a:pt x="13" y="23"/>
                  </a:lnTo>
                  <a:lnTo>
                    <a:pt x="0" y="40"/>
                  </a:lnTo>
                  <a:lnTo>
                    <a:pt x="2" y="44"/>
                  </a:lnTo>
                  <a:lnTo>
                    <a:pt x="6" y="48"/>
                  </a:lnTo>
                  <a:lnTo>
                    <a:pt x="9" y="55"/>
                  </a:lnTo>
                  <a:lnTo>
                    <a:pt x="13" y="59"/>
                  </a:lnTo>
                  <a:lnTo>
                    <a:pt x="15" y="63"/>
                  </a:lnTo>
                  <a:lnTo>
                    <a:pt x="17" y="67"/>
                  </a:lnTo>
                  <a:lnTo>
                    <a:pt x="21" y="73"/>
                  </a:lnTo>
                  <a:lnTo>
                    <a:pt x="25" y="76"/>
                  </a:lnTo>
                  <a:lnTo>
                    <a:pt x="29" y="82"/>
                  </a:lnTo>
                  <a:lnTo>
                    <a:pt x="32" y="88"/>
                  </a:lnTo>
                  <a:lnTo>
                    <a:pt x="36" y="92"/>
                  </a:lnTo>
                  <a:lnTo>
                    <a:pt x="40" y="97"/>
                  </a:lnTo>
                  <a:lnTo>
                    <a:pt x="44" y="101"/>
                  </a:lnTo>
                  <a:lnTo>
                    <a:pt x="48" y="107"/>
                  </a:lnTo>
                  <a:lnTo>
                    <a:pt x="49" y="112"/>
                  </a:lnTo>
                  <a:lnTo>
                    <a:pt x="53" y="116"/>
                  </a:lnTo>
                  <a:lnTo>
                    <a:pt x="57" y="120"/>
                  </a:lnTo>
                  <a:lnTo>
                    <a:pt x="61" y="126"/>
                  </a:lnTo>
                  <a:lnTo>
                    <a:pt x="65" y="130"/>
                  </a:lnTo>
                  <a:lnTo>
                    <a:pt x="70" y="137"/>
                  </a:lnTo>
                  <a:lnTo>
                    <a:pt x="78" y="143"/>
                  </a:lnTo>
                  <a:lnTo>
                    <a:pt x="84" y="149"/>
                  </a:lnTo>
                  <a:lnTo>
                    <a:pt x="89" y="150"/>
                  </a:lnTo>
                  <a:lnTo>
                    <a:pt x="93" y="152"/>
                  </a:lnTo>
                  <a:lnTo>
                    <a:pt x="101" y="152"/>
                  </a:lnTo>
                  <a:lnTo>
                    <a:pt x="105" y="152"/>
                  </a:lnTo>
                  <a:lnTo>
                    <a:pt x="108" y="154"/>
                  </a:lnTo>
                  <a:lnTo>
                    <a:pt x="112" y="154"/>
                  </a:lnTo>
                  <a:lnTo>
                    <a:pt x="118" y="156"/>
                  </a:lnTo>
                  <a:lnTo>
                    <a:pt x="122" y="156"/>
                  </a:lnTo>
                  <a:lnTo>
                    <a:pt x="125" y="156"/>
                  </a:lnTo>
                  <a:lnTo>
                    <a:pt x="131" y="156"/>
                  </a:lnTo>
                  <a:lnTo>
                    <a:pt x="137" y="156"/>
                  </a:lnTo>
                  <a:lnTo>
                    <a:pt x="141" y="156"/>
                  </a:lnTo>
                  <a:lnTo>
                    <a:pt x="146" y="156"/>
                  </a:lnTo>
                  <a:lnTo>
                    <a:pt x="152" y="156"/>
                  </a:lnTo>
                  <a:lnTo>
                    <a:pt x="158" y="156"/>
                  </a:lnTo>
                  <a:lnTo>
                    <a:pt x="162" y="154"/>
                  </a:lnTo>
                  <a:lnTo>
                    <a:pt x="165" y="154"/>
                  </a:lnTo>
                  <a:lnTo>
                    <a:pt x="171" y="154"/>
                  </a:lnTo>
                  <a:lnTo>
                    <a:pt x="175" y="154"/>
                  </a:lnTo>
                  <a:lnTo>
                    <a:pt x="181" y="154"/>
                  </a:lnTo>
                  <a:lnTo>
                    <a:pt x="184" y="154"/>
                  </a:lnTo>
                  <a:lnTo>
                    <a:pt x="188" y="154"/>
                  </a:lnTo>
                  <a:lnTo>
                    <a:pt x="192" y="154"/>
                  </a:lnTo>
                  <a:lnTo>
                    <a:pt x="198" y="152"/>
                  </a:lnTo>
                  <a:lnTo>
                    <a:pt x="203" y="152"/>
                  </a:lnTo>
                  <a:lnTo>
                    <a:pt x="207" y="152"/>
                  </a:lnTo>
                  <a:lnTo>
                    <a:pt x="209" y="152"/>
                  </a:lnTo>
                  <a:lnTo>
                    <a:pt x="181" y="175"/>
                  </a:lnTo>
                  <a:lnTo>
                    <a:pt x="192" y="196"/>
                  </a:lnTo>
                  <a:lnTo>
                    <a:pt x="266" y="152"/>
                  </a:lnTo>
                  <a:lnTo>
                    <a:pt x="262" y="124"/>
                  </a:lnTo>
                  <a:lnTo>
                    <a:pt x="260" y="124"/>
                  </a:lnTo>
                  <a:lnTo>
                    <a:pt x="257" y="124"/>
                  </a:lnTo>
                  <a:lnTo>
                    <a:pt x="253" y="124"/>
                  </a:lnTo>
                  <a:lnTo>
                    <a:pt x="251" y="126"/>
                  </a:lnTo>
                  <a:lnTo>
                    <a:pt x="245" y="126"/>
                  </a:lnTo>
                  <a:lnTo>
                    <a:pt x="243" y="126"/>
                  </a:lnTo>
                  <a:lnTo>
                    <a:pt x="238" y="126"/>
                  </a:lnTo>
                  <a:lnTo>
                    <a:pt x="232" y="128"/>
                  </a:lnTo>
                  <a:lnTo>
                    <a:pt x="226" y="130"/>
                  </a:lnTo>
                  <a:lnTo>
                    <a:pt x="222" y="130"/>
                  </a:lnTo>
                  <a:lnTo>
                    <a:pt x="215" y="131"/>
                  </a:lnTo>
                  <a:lnTo>
                    <a:pt x="209" y="131"/>
                  </a:lnTo>
                  <a:lnTo>
                    <a:pt x="203" y="133"/>
                  </a:lnTo>
                  <a:lnTo>
                    <a:pt x="198" y="135"/>
                  </a:lnTo>
                  <a:lnTo>
                    <a:pt x="190" y="135"/>
                  </a:lnTo>
                  <a:lnTo>
                    <a:pt x="184" y="135"/>
                  </a:lnTo>
                  <a:lnTo>
                    <a:pt x="177" y="135"/>
                  </a:lnTo>
                  <a:lnTo>
                    <a:pt x="171" y="137"/>
                  </a:lnTo>
                  <a:lnTo>
                    <a:pt x="165" y="137"/>
                  </a:lnTo>
                  <a:lnTo>
                    <a:pt x="158" y="139"/>
                  </a:lnTo>
                  <a:lnTo>
                    <a:pt x="152" y="139"/>
                  </a:lnTo>
                  <a:lnTo>
                    <a:pt x="148" y="141"/>
                  </a:lnTo>
                  <a:lnTo>
                    <a:pt x="141" y="141"/>
                  </a:lnTo>
                  <a:lnTo>
                    <a:pt x="137" y="141"/>
                  </a:lnTo>
                  <a:lnTo>
                    <a:pt x="131" y="141"/>
                  </a:lnTo>
                  <a:lnTo>
                    <a:pt x="127" y="141"/>
                  </a:lnTo>
                  <a:lnTo>
                    <a:pt x="122" y="141"/>
                  </a:lnTo>
                  <a:lnTo>
                    <a:pt x="118" y="141"/>
                  </a:lnTo>
                  <a:lnTo>
                    <a:pt x="112" y="139"/>
                  </a:lnTo>
                  <a:lnTo>
                    <a:pt x="108" y="139"/>
                  </a:lnTo>
                  <a:lnTo>
                    <a:pt x="105" y="137"/>
                  </a:lnTo>
                  <a:lnTo>
                    <a:pt x="103" y="135"/>
                  </a:lnTo>
                  <a:lnTo>
                    <a:pt x="97" y="131"/>
                  </a:lnTo>
                  <a:lnTo>
                    <a:pt x="95" y="130"/>
                  </a:lnTo>
                  <a:lnTo>
                    <a:pt x="89" y="126"/>
                  </a:lnTo>
                  <a:lnTo>
                    <a:pt x="89" y="124"/>
                  </a:lnTo>
                  <a:lnTo>
                    <a:pt x="91" y="122"/>
                  </a:lnTo>
                  <a:lnTo>
                    <a:pt x="95" y="122"/>
                  </a:lnTo>
                  <a:lnTo>
                    <a:pt x="97" y="122"/>
                  </a:lnTo>
                  <a:lnTo>
                    <a:pt x="101" y="122"/>
                  </a:lnTo>
                  <a:lnTo>
                    <a:pt x="105" y="122"/>
                  </a:lnTo>
                  <a:lnTo>
                    <a:pt x="110" y="122"/>
                  </a:lnTo>
                  <a:lnTo>
                    <a:pt x="114" y="122"/>
                  </a:lnTo>
                  <a:lnTo>
                    <a:pt x="120" y="120"/>
                  </a:lnTo>
                  <a:lnTo>
                    <a:pt x="124" y="120"/>
                  </a:lnTo>
                  <a:lnTo>
                    <a:pt x="131" y="118"/>
                  </a:lnTo>
                  <a:lnTo>
                    <a:pt x="135" y="118"/>
                  </a:lnTo>
                  <a:lnTo>
                    <a:pt x="141" y="116"/>
                  </a:lnTo>
                  <a:lnTo>
                    <a:pt x="144" y="114"/>
                  </a:lnTo>
                  <a:lnTo>
                    <a:pt x="150" y="112"/>
                  </a:lnTo>
                  <a:lnTo>
                    <a:pt x="154" y="111"/>
                  </a:lnTo>
                  <a:lnTo>
                    <a:pt x="158" y="109"/>
                  </a:lnTo>
                  <a:lnTo>
                    <a:pt x="162" y="105"/>
                  </a:lnTo>
                  <a:lnTo>
                    <a:pt x="165" y="101"/>
                  </a:lnTo>
                  <a:lnTo>
                    <a:pt x="171" y="95"/>
                  </a:lnTo>
                  <a:lnTo>
                    <a:pt x="179" y="92"/>
                  </a:lnTo>
                  <a:lnTo>
                    <a:pt x="182" y="84"/>
                  </a:lnTo>
                  <a:lnTo>
                    <a:pt x="186" y="80"/>
                  </a:lnTo>
                  <a:lnTo>
                    <a:pt x="186" y="78"/>
                  </a:lnTo>
                  <a:lnTo>
                    <a:pt x="188" y="78"/>
                  </a:lnTo>
                  <a:lnTo>
                    <a:pt x="162" y="33"/>
                  </a:lnTo>
                  <a:lnTo>
                    <a:pt x="160" y="33"/>
                  </a:lnTo>
                  <a:lnTo>
                    <a:pt x="156" y="35"/>
                  </a:lnTo>
                  <a:lnTo>
                    <a:pt x="152" y="35"/>
                  </a:lnTo>
                  <a:lnTo>
                    <a:pt x="148" y="36"/>
                  </a:lnTo>
                  <a:lnTo>
                    <a:pt x="144" y="36"/>
                  </a:lnTo>
                  <a:lnTo>
                    <a:pt x="141" y="38"/>
                  </a:lnTo>
                  <a:lnTo>
                    <a:pt x="135" y="38"/>
                  </a:lnTo>
                  <a:lnTo>
                    <a:pt x="131" y="38"/>
                  </a:lnTo>
                  <a:lnTo>
                    <a:pt x="127" y="40"/>
                  </a:lnTo>
                  <a:lnTo>
                    <a:pt x="122" y="40"/>
                  </a:lnTo>
                  <a:lnTo>
                    <a:pt x="118" y="40"/>
                  </a:lnTo>
                  <a:lnTo>
                    <a:pt x="114" y="40"/>
                  </a:lnTo>
                  <a:lnTo>
                    <a:pt x="110" y="38"/>
                  </a:lnTo>
                  <a:lnTo>
                    <a:pt x="106" y="38"/>
                  </a:lnTo>
                  <a:lnTo>
                    <a:pt x="103" y="36"/>
                  </a:lnTo>
                  <a:lnTo>
                    <a:pt x="99" y="35"/>
                  </a:lnTo>
                  <a:lnTo>
                    <a:pt x="95" y="31"/>
                  </a:lnTo>
                  <a:lnTo>
                    <a:pt x="91" y="27"/>
                  </a:lnTo>
                  <a:lnTo>
                    <a:pt x="86" y="23"/>
                  </a:lnTo>
                  <a:lnTo>
                    <a:pt x="80" y="21"/>
                  </a:lnTo>
                  <a:lnTo>
                    <a:pt x="76" y="17"/>
                  </a:lnTo>
                  <a:lnTo>
                    <a:pt x="72" y="16"/>
                  </a:lnTo>
                  <a:lnTo>
                    <a:pt x="67" y="12"/>
                  </a:lnTo>
                  <a:lnTo>
                    <a:pt x="63" y="10"/>
                  </a:lnTo>
                  <a:lnTo>
                    <a:pt x="59" y="6"/>
                  </a:lnTo>
                  <a:lnTo>
                    <a:pt x="57" y="4"/>
                  </a:lnTo>
                  <a:lnTo>
                    <a:pt x="53" y="0"/>
                  </a:lnTo>
                  <a:lnTo>
                    <a:pt x="51" y="0"/>
                  </a:lnTo>
                  <a:lnTo>
                    <a:pt x="44" y="10"/>
                  </a:lnTo>
                  <a:close/>
                </a:path>
              </a:pathLst>
            </a:custGeom>
            <a:solidFill>
              <a:srgbClr val="000000"/>
            </a:solidFill>
            <a:ln w="9525">
              <a:noFill/>
              <a:round/>
              <a:headEnd/>
              <a:tailEnd/>
            </a:ln>
          </p:spPr>
          <p:txBody>
            <a:bodyPr/>
            <a:lstStyle/>
            <a:p>
              <a:endParaRPr lang="fr-FR">
                <a:latin typeface="Calibri" pitchFamily="34" charset="0"/>
              </a:endParaRPr>
            </a:p>
          </p:txBody>
        </p:sp>
        <p:sp>
          <p:nvSpPr>
            <p:cNvPr id="18492" name="Freeform 53"/>
            <p:cNvSpPr>
              <a:spLocks/>
            </p:cNvSpPr>
            <p:nvPr/>
          </p:nvSpPr>
          <p:spPr bwMode="auto">
            <a:xfrm>
              <a:off x="4365618" y="2278049"/>
              <a:ext cx="323851" cy="368300"/>
            </a:xfrm>
            <a:custGeom>
              <a:avLst/>
              <a:gdLst>
                <a:gd name="T0" fmla="*/ 203 w 406"/>
                <a:gd name="T1" fmla="*/ 50 h 466"/>
                <a:gd name="T2" fmla="*/ 243 w 406"/>
                <a:gd name="T3" fmla="*/ 57 h 466"/>
                <a:gd name="T4" fmla="*/ 285 w 406"/>
                <a:gd name="T5" fmla="*/ 59 h 466"/>
                <a:gd name="T6" fmla="*/ 323 w 406"/>
                <a:gd name="T7" fmla="*/ 84 h 466"/>
                <a:gd name="T8" fmla="*/ 279 w 406"/>
                <a:gd name="T9" fmla="*/ 84 h 466"/>
                <a:gd name="T10" fmla="*/ 241 w 406"/>
                <a:gd name="T11" fmla="*/ 113 h 466"/>
                <a:gd name="T12" fmla="*/ 285 w 406"/>
                <a:gd name="T13" fmla="*/ 139 h 466"/>
                <a:gd name="T14" fmla="*/ 325 w 406"/>
                <a:gd name="T15" fmla="*/ 139 h 466"/>
                <a:gd name="T16" fmla="*/ 338 w 406"/>
                <a:gd name="T17" fmla="*/ 160 h 466"/>
                <a:gd name="T18" fmla="*/ 287 w 406"/>
                <a:gd name="T19" fmla="*/ 158 h 466"/>
                <a:gd name="T20" fmla="*/ 319 w 406"/>
                <a:gd name="T21" fmla="*/ 206 h 466"/>
                <a:gd name="T22" fmla="*/ 359 w 406"/>
                <a:gd name="T23" fmla="*/ 221 h 466"/>
                <a:gd name="T24" fmla="*/ 374 w 406"/>
                <a:gd name="T25" fmla="*/ 249 h 466"/>
                <a:gd name="T26" fmla="*/ 328 w 406"/>
                <a:gd name="T27" fmla="*/ 261 h 466"/>
                <a:gd name="T28" fmla="*/ 273 w 406"/>
                <a:gd name="T29" fmla="*/ 261 h 466"/>
                <a:gd name="T30" fmla="*/ 264 w 406"/>
                <a:gd name="T31" fmla="*/ 278 h 466"/>
                <a:gd name="T32" fmla="*/ 309 w 406"/>
                <a:gd name="T33" fmla="*/ 312 h 466"/>
                <a:gd name="T34" fmla="*/ 279 w 406"/>
                <a:gd name="T35" fmla="*/ 314 h 466"/>
                <a:gd name="T36" fmla="*/ 216 w 406"/>
                <a:gd name="T37" fmla="*/ 301 h 466"/>
                <a:gd name="T38" fmla="*/ 186 w 406"/>
                <a:gd name="T39" fmla="*/ 327 h 466"/>
                <a:gd name="T40" fmla="*/ 194 w 406"/>
                <a:gd name="T41" fmla="*/ 354 h 466"/>
                <a:gd name="T42" fmla="*/ 142 w 406"/>
                <a:gd name="T43" fmla="*/ 350 h 466"/>
                <a:gd name="T44" fmla="*/ 121 w 406"/>
                <a:gd name="T45" fmla="*/ 380 h 466"/>
                <a:gd name="T46" fmla="*/ 171 w 406"/>
                <a:gd name="T47" fmla="*/ 409 h 466"/>
                <a:gd name="T48" fmla="*/ 216 w 406"/>
                <a:gd name="T49" fmla="*/ 422 h 466"/>
                <a:gd name="T50" fmla="*/ 224 w 406"/>
                <a:gd name="T51" fmla="*/ 441 h 466"/>
                <a:gd name="T52" fmla="*/ 186 w 406"/>
                <a:gd name="T53" fmla="*/ 451 h 466"/>
                <a:gd name="T54" fmla="*/ 133 w 406"/>
                <a:gd name="T55" fmla="*/ 447 h 466"/>
                <a:gd name="T56" fmla="*/ 83 w 406"/>
                <a:gd name="T57" fmla="*/ 432 h 466"/>
                <a:gd name="T58" fmla="*/ 42 w 406"/>
                <a:gd name="T59" fmla="*/ 409 h 466"/>
                <a:gd name="T60" fmla="*/ 28 w 406"/>
                <a:gd name="T61" fmla="*/ 371 h 466"/>
                <a:gd name="T62" fmla="*/ 61 w 406"/>
                <a:gd name="T63" fmla="*/ 331 h 466"/>
                <a:gd name="T64" fmla="*/ 23 w 406"/>
                <a:gd name="T65" fmla="*/ 346 h 466"/>
                <a:gd name="T66" fmla="*/ 0 w 406"/>
                <a:gd name="T67" fmla="*/ 390 h 466"/>
                <a:gd name="T68" fmla="*/ 28 w 406"/>
                <a:gd name="T69" fmla="*/ 426 h 466"/>
                <a:gd name="T70" fmla="*/ 80 w 406"/>
                <a:gd name="T71" fmla="*/ 451 h 466"/>
                <a:gd name="T72" fmla="*/ 135 w 406"/>
                <a:gd name="T73" fmla="*/ 460 h 466"/>
                <a:gd name="T74" fmla="*/ 186 w 406"/>
                <a:gd name="T75" fmla="*/ 464 h 466"/>
                <a:gd name="T76" fmla="*/ 226 w 406"/>
                <a:gd name="T77" fmla="*/ 466 h 466"/>
                <a:gd name="T78" fmla="*/ 228 w 406"/>
                <a:gd name="T79" fmla="*/ 407 h 466"/>
                <a:gd name="T80" fmla="*/ 190 w 406"/>
                <a:gd name="T81" fmla="*/ 399 h 466"/>
                <a:gd name="T82" fmla="*/ 161 w 406"/>
                <a:gd name="T83" fmla="*/ 371 h 466"/>
                <a:gd name="T84" fmla="*/ 207 w 406"/>
                <a:gd name="T85" fmla="*/ 371 h 466"/>
                <a:gd name="T86" fmla="*/ 209 w 406"/>
                <a:gd name="T87" fmla="*/ 348 h 466"/>
                <a:gd name="T88" fmla="*/ 237 w 406"/>
                <a:gd name="T89" fmla="*/ 312 h 466"/>
                <a:gd name="T90" fmla="*/ 289 w 406"/>
                <a:gd name="T91" fmla="*/ 339 h 466"/>
                <a:gd name="T92" fmla="*/ 332 w 406"/>
                <a:gd name="T93" fmla="*/ 308 h 466"/>
                <a:gd name="T94" fmla="*/ 285 w 406"/>
                <a:gd name="T95" fmla="*/ 280 h 466"/>
                <a:gd name="T96" fmla="*/ 323 w 406"/>
                <a:gd name="T97" fmla="*/ 278 h 466"/>
                <a:gd name="T98" fmla="*/ 382 w 406"/>
                <a:gd name="T99" fmla="*/ 263 h 466"/>
                <a:gd name="T100" fmla="*/ 399 w 406"/>
                <a:gd name="T101" fmla="*/ 206 h 466"/>
                <a:gd name="T102" fmla="*/ 344 w 406"/>
                <a:gd name="T103" fmla="*/ 200 h 466"/>
                <a:gd name="T104" fmla="*/ 317 w 406"/>
                <a:gd name="T105" fmla="*/ 175 h 466"/>
                <a:gd name="T106" fmla="*/ 361 w 406"/>
                <a:gd name="T107" fmla="*/ 181 h 466"/>
                <a:gd name="T108" fmla="*/ 319 w 406"/>
                <a:gd name="T109" fmla="*/ 120 h 466"/>
                <a:gd name="T110" fmla="*/ 271 w 406"/>
                <a:gd name="T111" fmla="*/ 116 h 466"/>
                <a:gd name="T112" fmla="*/ 290 w 406"/>
                <a:gd name="T113" fmla="*/ 95 h 466"/>
                <a:gd name="T114" fmla="*/ 344 w 406"/>
                <a:gd name="T115" fmla="*/ 92 h 466"/>
                <a:gd name="T116" fmla="*/ 304 w 406"/>
                <a:gd name="T117" fmla="*/ 46 h 466"/>
                <a:gd name="T118" fmla="*/ 260 w 406"/>
                <a:gd name="T119" fmla="*/ 48 h 466"/>
                <a:gd name="T120" fmla="*/ 218 w 406"/>
                <a:gd name="T121" fmla="*/ 40 h 466"/>
                <a:gd name="T122" fmla="*/ 197 w 406"/>
                <a:gd name="T123" fmla="*/ 12 h 46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06"/>
                <a:gd name="T187" fmla="*/ 0 h 466"/>
                <a:gd name="T188" fmla="*/ 406 w 406"/>
                <a:gd name="T189" fmla="*/ 466 h 46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06" h="466">
                  <a:moveTo>
                    <a:pt x="197" y="12"/>
                  </a:moveTo>
                  <a:lnTo>
                    <a:pt x="195" y="12"/>
                  </a:lnTo>
                  <a:lnTo>
                    <a:pt x="195" y="16"/>
                  </a:lnTo>
                  <a:lnTo>
                    <a:pt x="194" y="19"/>
                  </a:lnTo>
                  <a:lnTo>
                    <a:pt x="192" y="25"/>
                  </a:lnTo>
                  <a:lnTo>
                    <a:pt x="192" y="31"/>
                  </a:lnTo>
                  <a:lnTo>
                    <a:pt x="194" y="37"/>
                  </a:lnTo>
                  <a:lnTo>
                    <a:pt x="197" y="42"/>
                  </a:lnTo>
                  <a:lnTo>
                    <a:pt x="203" y="50"/>
                  </a:lnTo>
                  <a:lnTo>
                    <a:pt x="207" y="52"/>
                  </a:lnTo>
                  <a:lnTo>
                    <a:pt x="213" y="54"/>
                  </a:lnTo>
                  <a:lnTo>
                    <a:pt x="216" y="54"/>
                  </a:lnTo>
                  <a:lnTo>
                    <a:pt x="220" y="56"/>
                  </a:lnTo>
                  <a:lnTo>
                    <a:pt x="224" y="56"/>
                  </a:lnTo>
                  <a:lnTo>
                    <a:pt x="230" y="56"/>
                  </a:lnTo>
                  <a:lnTo>
                    <a:pt x="233" y="56"/>
                  </a:lnTo>
                  <a:lnTo>
                    <a:pt x="237" y="57"/>
                  </a:lnTo>
                  <a:lnTo>
                    <a:pt x="243" y="57"/>
                  </a:lnTo>
                  <a:lnTo>
                    <a:pt x="247" y="57"/>
                  </a:lnTo>
                  <a:lnTo>
                    <a:pt x="252" y="57"/>
                  </a:lnTo>
                  <a:lnTo>
                    <a:pt x="256" y="57"/>
                  </a:lnTo>
                  <a:lnTo>
                    <a:pt x="262" y="59"/>
                  </a:lnTo>
                  <a:lnTo>
                    <a:pt x="268" y="59"/>
                  </a:lnTo>
                  <a:lnTo>
                    <a:pt x="271" y="59"/>
                  </a:lnTo>
                  <a:lnTo>
                    <a:pt x="277" y="59"/>
                  </a:lnTo>
                  <a:lnTo>
                    <a:pt x="281" y="59"/>
                  </a:lnTo>
                  <a:lnTo>
                    <a:pt x="285" y="59"/>
                  </a:lnTo>
                  <a:lnTo>
                    <a:pt x="289" y="59"/>
                  </a:lnTo>
                  <a:lnTo>
                    <a:pt x="294" y="59"/>
                  </a:lnTo>
                  <a:lnTo>
                    <a:pt x="296" y="59"/>
                  </a:lnTo>
                  <a:lnTo>
                    <a:pt x="300" y="61"/>
                  </a:lnTo>
                  <a:lnTo>
                    <a:pt x="308" y="61"/>
                  </a:lnTo>
                  <a:lnTo>
                    <a:pt x="311" y="61"/>
                  </a:lnTo>
                  <a:lnTo>
                    <a:pt x="315" y="61"/>
                  </a:lnTo>
                  <a:lnTo>
                    <a:pt x="317" y="61"/>
                  </a:lnTo>
                  <a:lnTo>
                    <a:pt x="323" y="84"/>
                  </a:lnTo>
                  <a:lnTo>
                    <a:pt x="321" y="84"/>
                  </a:lnTo>
                  <a:lnTo>
                    <a:pt x="319" y="84"/>
                  </a:lnTo>
                  <a:lnTo>
                    <a:pt x="315" y="84"/>
                  </a:lnTo>
                  <a:lnTo>
                    <a:pt x="311" y="84"/>
                  </a:lnTo>
                  <a:lnTo>
                    <a:pt x="306" y="82"/>
                  </a:lnTo>
                  <a:lnTo>
                    <a:pt x="300" y="82"/>
                  </a:lnTo>
                  <a:lnTo>
                    <a:pt x="292" y="82"/>
                  </a:lnTo>
                  <a:lnTo>
                    <a:pt x="287" y="84"/>
                  </a:lnTo>
                  <a:lnTo>
                    <a:pt x="279" y="84"/>
                  </a:lnTo>
                  <a:lnTo>
                    <a:pt x="271" y="84"/>
                  </a:lnTo>
                  <a:lnTo>
                    <a:pt x="264" y="84"/>
                  </a:lnTo>
                  <a:lnTo>
                    <a:pt x="258" y="88"/>
                  </a:lnTo>
                  <a:lnTo>
                    <a:pt x="252" y="88"/>
                  </a:lnTo>
                  <a:lnTo>
                    <a:pt x="247" y="92"/>
                  </a:lnTo>
                  <a:lnTo>
                    <a:pt x="243" y="95"/>
                  </a:lnTo>
                  <a:lnTo>
                    <a:pt x="241" y="99"/>
                  </a:lnTo>
                  <a:lnTo>
                    <a:pt x="239" y="105"/>
                  </a:lnTo>
                  <a:lnTo>
                    <a:pt x="241" y="113"/>
                  </a:lnTo>
                  <a:lnTo>
                    <a:pt x="247" y="118"/>
                  </a:lnTo>
                  <a:lnTo>
                    <a:pt x="254" y="124"/>
                  </a:lnTo>
                  <a:lnTo>
                    <a:pt x="256" y="126"/>
                  </a:lnTo>
                  <a:lnTo>
                    <a:pt x="262" y="130"/>
                  </a:lnTo>
                  <a:lnTo>
                    <a:pt x="266" y="132"/>
                  </a:lnTo>
                  <a:lnTo>
                    <a:pt x="270" y="133"/>
                  </a:lnTo>
                  <a:lnTo>
                    <a:pt x="277" y="135"/>
                  </a:lnTo>
                  <a:lnTo>
                    <a:pt x="283" y="139"/>
                  </a:lnTo>
                  <a:lnTo>
                    <a:pt x="285" y="139"/>
                  </a:lnTo>
                  <a:lnTo>
                    <a:pt x="289" y="139"/>
                  </a:lnTo>
                  <a:lnTo>
                    <a:pt x="292" y="139"/>
                  </a:lnTo>
                  <a:lnTo>
                    <a:pt x="296" y="139"/>
                  </a:lnTo>
                  <a:lnTo>
                    <a:pt x="302" y="139"/>
                  </a:lnTo>
                  <a:lnTo>
                    <a:pt x="306" y="139"/>
                  </a:lnTo>
                  <a:lnTo>
                    <a:pt x="311" y="139"/>
                  </a:lnTo>
                  <a:lnTo>
                    <a:pt x="315" y="139"/>
                  </a:lnTo>
                  <a:lnTo>
                    <a:pt x="319" y="139"/>
                  </a:lnTo>
                  <a:lnTo>
                    <a:pt x="325" y="139"/>
                  </a:lnTo>
                  <a:lnTo>
                    <a:pt x="328" y="137"/>
                  </a:lnTo>
                  <a:lnTo>
                    <a:pt x="330" y="137"/>
                  </a:lnTo>
                  <a:lnTo>
                    <a:pt x="336" y="137"/>
                  </a:lnTo>
                  <a:lnTo>
                    <a:pt x="338" y="137"/>
                  </a:lnTo>
                  <a:lnTo>
                    <a:pt x="351" y="164"/>
                  </a:lnTo>
                  <a:lnTo>
                    <a:pt x="349" y="164"/>
                  </a:lnTo>
                  <a:lnTo>
                    <a:pt x="347" y="162"/>
                  </a:lnTo>
                  <a:lnTo>
                    <a:pt x="342" y="162"/>
                  </a:lnTo>
                  <a:lnTo>
                    <a:pt x="338" y="160"/>
                  </a:lnTo>
                  <a:lnTo>
                    <a:pt x="332" y="158"/>
                  </a:lnTo>
                  <a:lnTo>
                    <a:pt x="327" y="156"/>
                  </a:lnTo>
                  <a:lnTo>
                    <a:pt x="321" y="154"/>
                  </a:lnTo>
                  <a:lnTo>
                    <a:pt x="313" y="154"/>
                  </a:lnTo>
                  <a:lnTo>
                    <a:pt x="308" y="152"/>
                  </a:lnTo>
                  <a:lnTo>
                    <a:pt x="302" y="152"/>
                  </a:lnTo>
                  <a:lnTo>
                    <a:pt x="296" y="154"/>
                  </a:lnTo>
                  <a:lnTo>
                    <a:pt x="290" y="156"/>
                  </a:lnTo>
                  <a:lnTo>
                    <a:pt x="287" y="158"/>
                  </a:lnTo>
                  <a:lnTo>
                    <a:pt x="285" y="162"/>
                  </a:lnTo>
                  <a:lnTo>
                    <a:pt x="283" y="166"/>
                  </a:lnTo>
                  <a:lnTo>
                    <a:pt x="285" y="173"/>
                  </a:lnTo>
                  <a:lnTo>
                    <a:pt x="287" y="179"/>
                  </a:lnTo>
                  <a:lnTo>
                    <a:pt x="290" y="187"/>
                  </a:lnTo>
                  <a:lnTo>
                    <a:pt x="296" y="190"/>
                  </a:lnTo>
                  <a:lnTo>
                    <a:pt x="304" y="196"/>
                  </a:lnTo>
                  <a:lnTo>
                    <a:pt x="311" y="200"/>
                  </a:lnTo>
                  <a:lnTo>
                    <a:pt x="319" y="206"/>
                  </a:lnTo>
                  <a:lnTo>
                    <a:pt x="323" y="208"/>
                  </a:lnTo>
                  <a:lnTo>
                    <a:pt x="327" y="209"/>
                  </a:lnTo>
                  <a:lnTo>
                    <a:pt x="330" y="211"/>
                  </a:lnTo>
                  <a:lnTo>
                    <a:pt x="336" y="213"/>
                  </a:lnTo>
                  <a:lnTo>
                    <a:pt x="340" y="213"/>
                  </a:lnTo>
                  <a:lnTo>
                    <a:pt x="344" y="215"/>
                  </a:lnTo>
                  <a:lnTo>
                    <a:pt x="347" y="217"/>
                  </a:lnTo>
                  <a:lnTo>
                    <a:pt x="351" y="217"/>
                  </a:lnTo>
                  <a:lnTo>
                    <a:pt x="359" y="221"/>
                  </a:lnTo>
                  <a:lnTo>
                    <a:pt x="366" y="223"/>
                  </a:lnTo>
                  <a:lnTo>
                    <a:pt x="370" y="223"/>
                  </a:lnTo>
                  <a:lnTo>
                    <a:pt x="376" y="225"/>
                  </a:lnTo>
                  <a:lnTo>
                    <a:pt x="378" y="225"/>
                  </a:lnTo>
                  <a:lnTo>
                    <a:pt x="380" y="227"/>
                  </a:lnTo>
                  <a:lnTo>
                    <a:pt x="384" y="247"/>
                  </a:lnTo>
                  <a:lnTo>
                    <a:pt x="382" y="247"/>
                  </a:lnTo>
                  <a:lnTo>
                    <a:pt x="378" y="249"/>
                  </a:lnTo>
                  <a:lnTo>
                    <a:pt x="374" y="249"/>
                  </a:lnTo>
                  <a:lnTo>
                    <a:pt x="372" y="251"/>
                  </a:lnTo>
                  <a:lnTo>
                    <a:pt x="368" y="251"/>
                  </a:lnTo>
                  <a:lnTo>
                    <a:pt x="365" y="253"/>
                  </a:lnTo>
                  <a:lnTo>
                    <a:pt x="359" y="255"/>
                  </a:lnTo>
                  <a:lnTo>
                    <a:pt x="353" y="257"/>
                  </a:lnTo>
                  <a:lnTo>
                    <a:pt x="347" y="257"/>
                  </a:lnTo>
                  <a:lnTo>
                    <a:pt x="344" y="261"/>
                  </a:lnTo>
                  <a:lnTo>
                    <a:pt x="336" y="261"/>
                  </a:lnTo>
                  <a:lnTo>
                    <a:pt x="328" y="261"/>
                  </a:lnTo>
                  <a:lnTo>
                    <a:pt x="321" y="263"/>
                  </a:lnTo>
                  <a:lnTo>
                    <a:pt x="315" y="265"/>
                  </a:lnTo>
                  <a:lnTo>
                    <a:pt x="308" y="263"/>
                  </a:lnTo>
                  <a:lnTo>
                    <a:pt x="300" y="263"/>
                  </a:lnTo>
                  <a:lnTo>
                    <a:pt x="294" y="263"/>
                  </a:lnTo>
                  <a:lnTo>
                    <a:pt x="287" y="263"/>
                  </a:lnTo>
                  <a:lnTo>
                    <a:pt x="281" y="261"/>
                  </a:lnTo>
                  <a:lnTo>
                    <a:pt x="277" y="261"/>
                  </a:lnTo>
                  <a:lnTo>
                    <a:pt x="273" y="261"/>
                  </a:lnTo>
                  <a:lnTo>
                    <a:pt x="270" y="261"/>
                  </a:lnTo>
                  <a:lnTo>
                    <a:pt x="264" y="261"/>
                  </a:lnTo>
                  <a:lnTo>
                    <a:pt x="258" y="261"/>
                  </a:lnTo>
                  <a:lnTo>
                    <a:pt x="256" y="261"/>
                  </a:lnTo>
                  <a:lnTo>
                    <a:pt x="256" y="265"/>
                  </a:lnTo>
                  <a:lnTo>
                    <a:pt x="254" y="266"/>
                  </a:lnTo>
                  <a:lnTo>
                    <a:pt x="256" y="270"/>
                  </a:lnTo>
                  <a:lnTo>
                    <a:pt x="260" y="272"/>
                  </a:lnTo>
                  <a:lnTo>
                    <a:pt x="264" y="278"/>
                  </a:lnTo>
                  <a:lnTo>
                    <a:pt x="268" y="282"/>
                  </a:lnTo>
                  <a:lnTo>
                    <a:pt x="273" y="285"/>
                  </a:lnTo>
                  <a:lnTo>
                    <a:pt x="279" y="289"/>
                  </a:lnTo>
                  <a:lnTo>
                    <a:pt x="285" y="295"/>
                  </a:lnTo>
                  <a:lnTo>
                    <a:pt x="290" y="299"/>
                  </a:lnTo>
                  <a:lnTo>
                    <a:pt x="296" y="303"/>
                  </a:lnTo>
                  <a:lnTo>
                    <a:pt x="300" y="306"/>
                  </a:lnTo>
                  <a:lnTo>
                    <a:pt x="306" y="310"/>
                  </a:lnTo>
                  <a:lnTo>
                    <a:pt x="309" y="312"/>
                  </a:lnTo>
                  <a:lnTo>
                    <a:pt x="313" y="316"/>
                  </a:lnTo>
                  <a:lnTo>
                    <a:pt x="315" y="316"/>
                  </a:lnTo>
                  <a:lnTo>
                    <a:pt x="317" y="318"/>
                  </a:lnTo>
                  <a:lnTo>
                    <a:pt x="294" y="322"/>
                  </a:lnTo>
                  <a:lnTo>
                    <a:pt x="294" y="320"/>
                  </a:lnTo>
                  <a:lnTo>
                    <a:pt x="292" y="320"/>
                  </a:lnTo>
                  <a:lnTo>
                    <a:pt x="289" y="318"/>
                  </a:lnTo>
                  <a:lnTo>
                    <a:pt x="285" y="316"/>
                  </a:lnTo>
                  <a:lnTo>
                    <a:pt x="279" y="314"/>
                  </a:lnTo>
                  <a:lnTo>
                    <a:pt x="273" y="312"/>
                  </a:lnTo>
                  <a:lnTo>
                    <a:pt x="268" y="310"/>
                  </a:lnTo>
                  <a:lnTo>
                    <a:pt x="260" y="308"/>
                  </a:lnTo>
                  <a:lnTo>
                    <a:pt x="252" y="306"/>
                  </a:lnTo>
                  <a:lnTo>
                    <a:pt x="247" y="304"/>
                  </a:lnTo>
                  <a:lnTo>
                    <a:pt x="237" y="303"/>
                  </a:lnTo>
                  <a:lnTo>
                    <a:pt x="232" y="301"/>
                  </a:lnTo>
                  <a:lnTo>
                    <a:pt x="222" y="301"/>
                  </a:lnTo>
                  <a:lnTo>
                    <a:pt x="216" y="301"/>
                  </a:lnTo>
                  <a:lnTo>
                    <a:pt x="209" y="301"/>
                  </a:lnTo>
                  <a:lnTo>
                    <a:pt x="203" y="303"/>
                  </a:lnTo>
                  <a:lnTo>
                    <a:pt x="197" y="304"/>
                  </a:lnTo>
                  <a:lnTo>
                    <a:pt x="194" y="308"/>
                  </a:lnTo>
                  <a:lnTo>
                    <a:pt x="190" y="310"/>
                  </a:lnTo>
                  <a:lnTo>
                    <a:pt x="190" y="314"/>
                  </a:lnTo>
                  <a:lnTo>
                    <a:pt x="186" y="318"/>
                  </a:lnTo>
                  <a:lnTo>
                    <a:pt x="186" y="322"/>
                  </a:lnTo>
                  <a:lnTo>
                    <a:pt x="186" y="327"/>
                  </a:lnTo>
                  <a:lnTo>
                    <a:pt x="188" y="331"/>
                  </a:lnTo>
                  <a:lnTo>
                    <a:pt x="190" y="337"/>
                  </a:lnTo>
                  <a:lnTo>
                    <a:pt x="190" y="341"/>
                  </a:lnTo>
                  <a:lnTo>
                    <a:pt x="192" y="344"/>
                  </a:lnTo>
                  <a:lnTo>
                    <a:pt x="194" y="348"/>
                  </a:lnTo>
                  <a:lnTo>
                    <a:pt x="195" y="352"/>
                  </a:lnTo>
                  <a:lnTo>
                    <a:pt x="197" y="354"/>
                  </a:lnTo>
                  <a:lnTo>
                    <a:pt x="195" y="354"/>
                  </a:lnTo>
                  <a:lnTo>
                    <a:pt x="194" y="354"/>
                  </a:lnTo>
                  <a:lnTo>
                    <a:pt x="190" y="352"/>
                  </a:lnTo>
                  <a:lnTo>
                    <a:pt x="186" y="352"/>
                  </a:lnTo>
                  <a:lnTo>
                    <a:pt x="182" y="352"/>
                  </a:lnTo>
                  <a:lnTo>
                    <a:pt x="176" y="350"/>
                  </a:lnTo>
                  <a:lnTo>
                    <a:pt x="169" y="350"/>
                  </a:lnTo>
                  <a:lnTo>
                    <a:pt x="163" y="350"/>
                  </a:lnTo>
                  <a:lnTo>
                    <a:pt x="156" y="350"/>
                  </a:lnTo>
                  <a:lnTo>
                    <a:pt x="148" y="350"/>
                  </a:lnTo>
                  <a:lnTo>
                    <a:pt x="142" y="350"/>
                  </a:lnTo>
                  <a:lnTo>
                    <a:pt x="137" y="352"/>
                  </a:lnTo>
                  <a:lnTo>
                    <a:pt x="129" y="352"/>
                  </a:lnTo>
                  <a:lnTo>
                    <a:pt x="125" y="354"/>
                  </a:lnTo>
                  <a:lnTo>
                    <a:pt x="121" y="356"/>
                  </a:lnTo>
                  <a:lnTo>
                    <a:pt x="118" y="360"/>
                  </a:lnTo>
                  <a:lnTo>
                    <a:pt x="116" y="367"/>
                  </a:lnTo>
                  <a:lnTo>
                    <a:pt x="118" y="375"/>
                  </a:lnTo>
                  <a:lnTo>
                    <a:pt x="118" y="377"/>
                  </a:lnTo>
                  <a:lnTo>
                    <a:pt x="121" y="380"/>
                  </a:lnTo>
                  <a:lnTo>
                    <a:pt x="127" y="384"/>
                  </a:lnTo>
                  <a:lnTo>
                    <a:pt x="133" y="388"/>
                  </a:lnTo>
                  <a:lnTo>
                    <a:pt x="137" y="392"/>
                  </a:lnTo>
                  <a:lnTo>
                    <a:pt x="142" y="394"/>
                  </a:lnTo>
                  <a:lnTo>
                    <a:pt x="148" y="398"/>
                  </a:lnTo>
                  <a:lnTo>
                    <a:pt x="154" y="401"/>
                  </a:lnTo>
                  <a:lnTo>
                    <a:pt x="159" y="403"/>
                  </a:lnTo>
                  <a:lnTo>
                    <a:pt x="165" y="407"/>
                  </a:lnTo>
                  <a:lnTo>
                    <a:pt x="171" y="409"/>
                  </a:lnTo>
                  <a:lnTo>
                    <a:pt x="176" y="413"/>
                  </a:lnTo>
                  <a:lnTo>
                    <a:pt x="180" y="415"/>
                  </a:lnTo>
                  <a:lnTo>
                    <a:pt x="186" y="417"/>
                  </a:lnTo>
                  <a:lnTo>
                    <a:pt x="190" y="417"/>
                  </a:lnTo>
                  <a:lnTo>
                    <a:pt x="195" y="418"/>
                  </a:lnTo>
                  <a:lnTo>
                    <a:pt x="201" y="420"/>
                  </a:lnTo>
                  <a:lnTo>
                    <a:pt x="205" y="420"/>
                  </a:lnTo>
                  <a:lnTo>
                    <a:pt x="211" y="420"/>
                  </a:lnTo>
                  <a:lnTo>
                    <a:pt x="216" y="422"/>
                  </a:lnTo>
                  <a:lnTo>
                    <a:pt x="220" y="422"/>
                  </a:lnTo>
                  <a:lnTo>
                    <a:pt x="224" y="422"/>
                  </a:lnTo>
                  <a:lnTo>
                    <a:pt x="228" y="422"/>
                  </a:lnTo>
                  <a:lnTo>
                    <a:pt x="232" y="422"/>
                  </a:lnTo>
                  <a:lnTo>
                    <a:pt x="237" y="422"/>
                  </a:lnTo>
                  <a:lnTo>
                    <a:pt x="239" y="422"/>
                  </a:lnTo>
                  <a:lnTo>
                    <a:pt x="226" y="439"/>
                  </a:lnTo>
                  <a:lnTo>
                    <a:pt x="224" y="441"/>
                  </a:lnTo>
                  <a:lnTo>
                    <a:pt x="222" y="443"/>
                  </a:lnTo>
                  <a:lnTo>
                    <a:pt x="218" y="447"/>
                  </a:lnTo>
                  <a:lnTo>
                    <a:pt x="213" y="449"/>
                  </a:lnTo>
                  <a:lnTo>
                    <a:pt x="209" y="449"/>
                  </a:lnTo>
                  <a:lnTo>
                    <a:pt x="203" y="451"/>
                  </a:lnTo>
                  <a:lnTo>
                    <a:pt x="197" y="451"/>
                  </a:lnTo>
                  <a:lnTo>
                    <a:pt x="194" y="451"/>
                  </a:lnTo>
                  <a:lnTo>
                    <a:pt x="190" y="451"/>
                  </a:lnTo>
                  <a:lnTo>
                    <a:pt x="186" y="451"/>
                  </a:lnTo>
                  <a:lnTo>
                    <a:pt x="180" y="453"/>
                  </a:lnTo>
                  <a:lnTo>
                    <a:pt x="175" y="451"/>
                  </a:lnTo>
                  <a:lnTo>
                    <a:pt x="169" y="451"/>
                  </a:lnTo>
                  <a:lnTo>
                    <a:pt x="163" y="451"/>
                  </a:lnTo>
                  <a:lnTo>
                    <a:pt x="159" y="451"/>
                  </a:lnTo>
                  <a:lnTo>
                    <a:pt x="152" y="451"/>
                  </a:lnTo>
                  <a:lnTo>
                    <a:pt x="146" y="449"/>
                  </a:lnTo>
                  <a:lnTo>
                    <a:pt x="138" y="449"/>
                  </a:lnTo>
                  <a:lnTo>
                    <a:pt x="133" y="447"/>
                  </a:lnTo>
                  <a:lnTo>
                    <a:pt x="125" y="445"/>
                  </a:lnTo>
                  <a:lnTo>
                    <a:pt x="119" y="445"/>
                  </a:lnTo>
                  <a:lnTo>
                    <a:pt x="114" y="443"/>
                  </a:lnTo>
                  <a:lnTo>
                    <a:pt x="108" y="441"/>
                  </a:lnTo>
                  <a:lnTo>
                    <a:pt x="102" y="439"/>
                  </a:lnTo>
                  <a:lnTo>
                    <a:pt x="99" y="437"/>
                  </a:lnTo>
                  <a:lnTo>
                    <a:pt x="93" y="436"/>
                  </a:lnTo>
                  <a:lnTo>
                    <a:pt x="89" y="434"/>
                  </a:lnTo>
                  <a:lnTo>
                    <a:pt x="83" y="432"/>
                  </a:lnTo>
                  <a:lnTo>
                    <a:pt x="78" y="432"/>
                  </a:lnTo>
                  <a:lnTo>
                    <a:pt x="74" y="428"/>
                  </a:lnTo>
                  <a:lnTo>
                    <a:pt x="70" y="426"/>
                  </a:lnTo>
                  <a:lnTo>
                    <a:pt x="66" y="424"/>
                  </a:lnTo>
                  <a:lnTo>
                    <a:pt x="61" y="422"/>
                  </a:lnTo>
                  <a:lnTo>
                    <a:pt x="59" y="420"/>
                  </a:lnTo>
                  <a:lnTo>
                    <a:pt x="55" y="418"/>
                  </a:lnTo>
                  <a:lnTo>
                    <a:pt x="47" y="415"/>
                  </a:lnTo>
                  <a:lnTo>
                    <a:pt x="42" y="409"/>
                  </a:lnTo>
                  <a:lnTo>
                    <a:pt x="38" y="405"/>
                  </a:lnTo>
                  <a:lnTo>
                    <a:pt x="34" y="401"/>
                  </a:lnTo>
                  <a:lnTo>
                    <a:pt x="30" y="398"/>
                  </a:lnTo>
                  <a:lnTo>
                    <a:pt x="26" y="394"/>
                  </a:lnTo>
                  <a:lnTo>
                    <a:pt x="24" y="390"/>
                  </a:lnTo>
                  <a:lnTo>
                    <a:pt x="24" y="386"/>
                  </a:lnTo>
                  <a:lnTo>
                    <a:pt x="24" y="380"/>
                  </a:lnTo>
                  <a:lnTo>
                    <a:pt x="26" y="377"/>
                  </a:lnTo>
                  <a:lnTo>
                    <a:pt x="28" y="371"/>
                  </a:lnTo>
                  <a:lnTo>
                    <a:pt x="32" y="365"/>
                  </a:lnTo>
                  <a:lnTo>
                    <a:pt x="34" y="360"/>
                  </a:lnTo>
                  <a:lnTo>
                    <a:pt x="40" y="356"/>
                  </a:lnTo>
                  <a:lnTo>
                    <a:pt x="43" y="350"/>
                  </a:lnTo>
                  <a:lnTo>
                    <a:pt x="47" y="346"/>
                  </a:lnTo>
                  <a:lnTo>
                    <a:pt x="51" y="341"/>
                  </a:lnTo>
                  <a:lnTo>
                    <a:pt x="55" y="337"/>
                  </a:lnTo>
                  <a:lnTo>
                    <a:pt x="59" y="331"/>
                  </a:lnTo>
                  <a:lnTo>
                    <a:pt x="61" y="331"/>
                  </a:lnTo>
                  <a:lnTo>
                    <a:pt x="51" y="312"/>
                  </a:lnTo>
                  <a:lnTo>
                    <a:pt x="49" y="312"/>
                  </a:lnTo>
                  <a:lnTo>
                    <a:pt x="47" y="316"/>
                  </a:lnTo>
                  <a:lnTo>
                    <a:pt x="42" y="322"/>
                  </a:lnTo>
                  <a:lnTo>
                    <a:pt x="36" y="329"/>
                  </a:lnTo>
                  <a:lnTo>
                    <a:pt x="32" y="331"/>
                  </a:lnTo>
                  <a:lnTo>
                    <a:pt x="30" y="337"/>
                  </a:lnTo>
                  <a:lnTo>
                    <a:pt x="26" y="341"/>
                  </a:lnTo>
                  <a:lnTo>
                    <a:pt x="23" y="346"/>
                  </a:lnTo>
                  <a:lnTo>
                    <a:pt x="19" y="350"/>
                  </a:lnTo>
                  <a:lnTo>
                    <a:pt x="17" y="356"/>
                  </a:lnTo>
                  <a:lnTo>
                    <a:pt x="15" y="361"/>
                  </a:lnTo>
                  <a:lnTo>
                    <a:pt x="11" y="367"/>
                  </a:lnTo>
                  <a:lnTo>
                    <a:pt x="9" y="371"/>
                  </a:lnTo>
                  <a:lnTo>
                    <a:pt x="7" y="375"/>
                  </a:lnTo>
                  <a:lnTo>
                    <a:pt x="3" y="379"/>
                  </a:lnTo>
                  <a:lnTo>
                    <a:pt x="3" y="382"/>
                  </a:lnTo>
                  <a:lnTo>
                    <a:pt x="0" y="390"/>
                  </a:lnTo>
                  <a:lnTo>
                    <a:pt x="0" y="398"/>
                  </a:lnTo>
                  <a:lnTo>
                    <a:pt x="0" y="399"/>
                  </a:lnTo>
                  <a:lnTo>
                    <a:pt x="3" y="403"/>
                  </a:lnTo>
                  <a:lnTo>
                    <a:pt x="5" y="407"/>
                  </a:lnTo>
                  <a:lnTo>
                    <a:pt x="9" y="413"/>
                  </a:lnTo>
                  <a:lnTo>
                    <a:pt x="15" y="417"/>
                  </a:lnTo>
                  <a:lnTo>
                    <a:pt x="21" y="422"/>
                  </a:lnTo>
                  <a:lnTo>
                    <a:pt x="24" y="424"/>
                  </a:lnTo>
                  <a:lnTo>
                    <a:pt x="28" y="426"/>
                  </a:lnTo>
                  <a:lnTo>
                    <a:pt x="32" y="430"/>
                  </a:lnTo>
                  <a:lnTo>
                    <a:pt x="38" y="434"/>
                  </a:lnTo>
                  <a:lnTo>
                    <a:pt x="42" y="436"/>
                  </a:lnTo>
                  <a:lnTo>
                    <a:pt x="47" y="439"/>
                  </a:lnTo>
                  <a:lnTo>
                    <a:pt x="53" y="441"/>
                  </a:lnTo>
                  <a:lnTo>
                    <a:pt x="59" y="443"/>
                  </a:lnTo>
                  <a:lnTo>
                    <a:pt x="64" y="445"/>
                  </a:lnTo>
                  <a:lnTo>
                    <a:pt x="72" y="447"/>
                  </a:lnTo>
                  <a:lnTo>
                    <a:pt x="80" y="451"/>
                  </a:lnTo>
                  <a:lnTo>
                    <a:pt x="87" y="453"/>
                  </a:lnTo>
                  <a:lnTo>
                    <a:pt x="95" y="453"/>
                  </a:lnTo>
                  <a:lnTo>
                    <a:pt x="102" y="455"/>
                  </a:lnTo>
                  <a:lnTo>
                    <a:pt x="106" y="455"/>
                  </a:lnTo>
                  <a:lnTo>
                    <a:pt x="110" y="456"/>
                  </a:lnTo>
                  <a:lnTo>
                    <a:pt x="114" y="456"/>
                  </a:lnTo>
                  <a:lnTo>
                    <a:pt x="118" y="458"/>
                  </a:lnTo>
                  <a:lnTo>
                    <a:pt x="125" y="458"/>
                  </a:lnTo>
                  <a:lnTo>
                    <a:pt x="135" y="460"/>
                  </a:lnTo>
                  <a:lnTo>
                    <a:pt x="138" y="460"/>
                  </a:lnTo>
                  <a:lnTo>
                    <a:pt x="142" y="460"/>
                  </a:lnTo>
                  <a:lnTo>
                    <a:pt x="146" y="460"/>
                  </a:lnTo>
                  <a:lnTo>
                    <a:pt x="150" y="462"/>
                  </a:lnTo>
                  <a:lnTo>
                    <a:pt x="157" y="462"/>
                  </a:lnTo>
                  <a:lnTo>
                    <a:pt x="165" y="462"/>
                  </a:lnTo>
                  <a:lnTo>
                    <a:pt x="171" y="462"/>
                  </a:lnTo>
                  <a:lnTo>
                    <a:pt x="178" y="464"/>
                  </a:lnTo>
                  <a:lnTo>
                    <a:pt x="186" y="464"/>
                  </a:lnTo>
                  <a:lnTo>
                    <a:pt x="192" y="464"/>
                  </a:lnTo>
                  <a:lnTo>
                    <a:pt x="197" y="464"/>
                  </a:lnTo>
                  <a:lnTo>
                    <a:pt x="203" y="464"/>
                  </a:lnTo>
                  <a:lnTo>
                    <a:pt x="207" y="464"/>
                  </a:lnTo>
                  <a:lnTo>
                    <a:pt x="213" y="464"/>
                  </a:lnTo>
                  <a:lnTo>
                    <a:pt x="216" y="464"/>
                  </a:lnTo>
                  <a:lnTo>
                    <a:pt x="220" y="464"/>
                  </a:lnTo>
                  <a:lnTo>
                    <a:pt x="224" y="464"/>
                  </a:lnTo>
                  <a:lnTo>
                    <a:pt x="226" y="466"/>
                  </a:lnTo>
                  <a:lnTo>
                    <a:pt x="264" y="413"/>
                  </a:lnTo>
                  <a:lnTo>
                    <a:pt x="262" y="411"/>
                  </a:lnTo>
                  <a:lnTo>
                    <a:pt x="260" y="411"/>
                  </a:lnTo>
                  <a:lnTo>
                    <a:pt x="254" y="411"/>
                  </a:lnTo>
                  <a:lnTo>
                    <a:pt x="251" y="411"/>
                  </a:lnTo>
                  <a:lnTo>
                    <a:pt x="243" y="409"/>
                  </a:lnTo>
                  <a:lnTo>
                    <a:pt x="235" y="407"/>
                  </a:lnTo>
                  <a:lnTo>
                    <a:pt x="232" y="407"/>
                  </a:lnTo>
                  <a:lnTo>
                    <a:pt x="228" y="407"/>
                  </a:lnTo>
                  <a:lnTo>
                    <a:pt x="222" y="405"/>
                  </a:lnTo>
                  <a:lnTo>
                    <a:pt x="220" y="405"/>
                  </a:lnTo>
                  <a:lnTo>
                    <a:pt x="214" y="403"/>
                  </a:lnTo>
                  <a:lnTo>
                    <a:pt x="211" y="403"/>
                  </a:lnTo>
                  <a:lnTo>
                    <a:pt x="205" y="403"/>
                  </a:lnTo>
                  <a:lnTo>
                    <a:pt x="201" y="401"/>
                  </a:lnTo>
                  <a:lnTo>
                    <a:pt x="197" y="399"/>
                  </a:lnTo>
                  <a:lnTo>
                    <a:pt x="192" y="399"/>
                  </a:lnTo>
                  <a:lnTo>
                    <a:pt x="190" y="399"/>
                  </a:lnTo>
                  <a:lnTo>
                    <a:pt x="186" y="399"/>
                  </a:lnTo>
                  <a:lnTo>
                    <a:pt x="176" y="398"/>
                  </a:lnTo>
                  <a:lnTo>
                    <a:pt x="171" y="394"/>
                  </a:lnTo>
                  <a:lnTo>
                    <a:pt x="165" y="392"/>
                  </a:lnTo>
                  <a:lnTo>
                    <a:pt x="163" y="390"/>
                  </a:lnTo>
                  <a:lnTo>
                    <a:pt x="157" y="386"/>
                  </a:lnTo>
                  <a:lnTo>
                    <a:pt x="156" y="380"/>
                  </a:lnTo>
                  <a:lnTo>
                    <a:pt x="157" y="375"/>
                  </a:lnTo>
                  <a:lnTo>
                    <a:pt x="161" y="371"/>
                  </a:lnTo>
                  <a:lnTo>
                    <a:pt x="165" y="365"/>
                  </a:lnTo>
                  <a:lnTo>
                    <a:pt x="173" y="363"/>
                  </a:lnTo>
                  <a:lnTo>
                    <a:pt x="176" y="361"/>
                  </a:lnTo>
                  <a:lnTo>
                    <a:pt x="182" y="363"/>
                  </a:lnTo>
                  <a:lnTo>
                    <a:pt x="186" y="363"/>
                  </a:lnTo>
                  <a:lnTo>
                    <a:pt x="190" y="365"/>
                  </a:lnTo>
                  <a:lnTo>
                    <a:pt x="195" y="367"/>
                  </a:lnTo>
                  <a:lnTo>
                    <a:pt x="203" y="369"/>
                  </a:lnTo>
                  <a:lnTo>
                    <a:pt x="207" y="371"/>
                  </a:lnTo>
                  <a:lnTo>
                    <a:pt x="213" y="373"/>
                  </a:lnTo>
                  <a:lnTo>
                    <a:pt x="216" y="373"/>
                  </a:lnTo>
                  <a:lnTo>
                    <a:pt x="218" y="375"/>
                  </a:lnTo>
                  <a:lnTo>
                    <a:pt x="232" y="363"/>
                  </a:lnTo>
                  <a:lnTo>
                    <a:pt x="230" y="361"/>
                  </a:lnTo>
                  <a:lnTo>
                    <a:pt x="226" y="360"/>
                  </a:lnTo>
                  <a:lnTo>
                    <a:pt x="220" y="356"/>
                  </a:lnTo>
                  <a:lnTo>
                    <a:pt x="214" y="352"/>
                  </a:lnTo>
                  <a:lnTo>
                    <a:pt x="209" y="348"/>
                  </a:lnTo>
                  <a:lnTo>
                    <a:pt x="205" y="342"/>
                  </a:lnTo>
                  <a:lnTo>
                    <a:pt x="201" y="337"/>
                  </a:lnTo>
                  <a:lnTo>
                    <a:pt x="203" y="331"/>
                  </a:lnTo>
                  <a:lnTo>
                    <a:pt x="205" y="325"/>
                  </a:lnTo>
                  <a:lnTo>
                    <a:pt x="209" y="320"/>
                  </a:lnTo>
                  <a:lnTo>
                    <a:pt x="216" y="316"/>
                  </a:lnTo>
                  <a:lnTo>
                    <a:pt x="222" y="316"/>
                  </a:lnTo>
                  <a:lnTo>
                    <a:pt x="230" y="312"/>
                  </a:lnTo>
                  <a:lnTo>
                    <a:pt x="237" y="312"/>
                  </a:lnTo>
                  <a:lnTo>
                    <a:pt x="241" y="312"/>
                  </a:lnTo>
                  <a:lnTo>
                    <a:pt x="247" y="314"/>
                  </a:lnTo>
                  <a:lnTo>
                    <a:pt x="251" y="316"/>
                  </a:lnTo>
                  <a:lnTo>
                    <a:pt x="254" y="318"/>
                  </a:lnTo>
                  <a:lnTo>
                    <a:pt x="260" y="320"/>
                  </a:lnTo>
                  <a:lnTo>
                    <a:pt x="268" y="325"/>
                  </a:lnTo>
                  <a:lnTo>
                    <a:pt x="275" y="329"/>
                  </a:lnTo>
                  <a:lnTo>
                    <a:pt x="283" y="335"/>
                  </a:lnTo>
                  <a:lnTo>
                    <a:pt x="289" y="339"/>
                  </a:lnTo>
                  <a:lnTo>
                    <a:pt x="294" y="342"/>
                  </a:lnTo>
                  <a:lnTo>
                    <a:pt x="296" y="346"/>
                  </a:lnTo>
                  <a:lnTo>
                    <a:pt x="298" y="346"/>
                  </a:lnTo>
                  <a:lnTo>
                    <a:pt x="347" y="316"/>
                  </a:lnTo>
                  <a:lnTo>
                    <a:pt x="347" y="314"/>
                  </a:lnTo>
                  <a:lnTo>
                    <a:pt x="344" y="314"/>
                  </a:lnTo>
                  <a:lnTo>
                    <a:pt x="342" y="312"/>
                  </a:lnTo>
                  <a:lnTo>
                    <a:pt x="338" y="310"/>
                  </a:lnTo>
                  <a:lnTo>
                    <a:pt x="332" y="308"/>
                  </a:lnTo>
                  <a:lnTo>
                    <a:pt x="327" y="304"/>
                  </a:lnTo>
                  <a:lnTo>
                    <a:pt x="321" y="303"/>
                  </a:lnTo>
                  <a:lnTo>
                    <a:pt x="315" y="301"/>
                  </a:lnTo>
                  <a:lnTo>
                    <a:pt x="308" y="297"/>
                  </a:lnTo>
                  <a:lnTo>
                    <a:pt x="302" y="293"/>
                  </a:lnTo>
                  <a:lnTo>
                    <a:pt x="296" y="289"/>
                  </a:lnTo>
                  <a:lnTo>
                    <a:pt x="292" y="287"/>
                  </a:lnTo>
                  <a:lnTo>
                    <a:pt x="287" y="282"/>
                  </a:lnTo>
                  <a:lnTo>
                    <a:pt x="285" y="280"/>
                  </a:lnTo>
                  <a:lnTo>
                    <a:pt x="287" y="276"/>
                  </a:lnTo>
                  <a:lnTo>
                    <a:pt x="290" y="274"/>
                  </a:lnTo>
                  <a:lnTo>
                    <a:pt x="294" y="274"/>
                  </a:lnTo>
                  <a:lnTo>
                    <a:pt x="300" y="274"/>
                  </a:lnTo>
                  <a:lnTo>
                    <a:pt x="304" y="274"/>
                  </a:lnTo>
                  <a:lnTo>
                    <a:pt x="309" y="276"/>
                  </a:lnTo>
                  <a:lnTo>
                    <a:pt x="315" y="278"/>
                  </a:lnTo>
                  <a:lnTo>
                    <a:pt x="321" y="280"/>
                  </a:lnTo>
                  <a:lnTo>
                    <a:pt x="323" y="278"/>
                  </a:lnTo>
                  <a:lnTo>
                    <a:pt x="328" y="278"/>
                  </a:lnTo>
                  <a:lnTo>
                    <a:pt x="332" y="276"/>
                  </a:lnTo>
                  <a:lnTo>
                    <a:pt x="338" y="276"/>
                  </a:lnTo>
                  <a:lnTo>
                    <a:pt x="344" y="274"/>
                  </a:lnTo>
                  <a:lnTo>
                    <a:pt x="351" y="270"/>
                  </a:lnTo>
                  <a:lnTo>
                    <a:pt x="359" y="268"/>
                  </a:lnTo>
                  <a:lnTo>
                    <a:pt x="368" y="268"/>
                  </a:lnTo>
                  <a:lnTo>
                    <a:pt x="374" y="265"/>
                  </a:lnTo>
                  <a:lnTo>
                    <a:pt x="382" y="263"/>
                  </a:lnTo>
                  <a:lnTo>
                    <a:pt x="387" y="261"/>
                  </a:lnTo>
                  <a:lnTo>
                    <a:pt x="395" y="259"/>
                  </a:lnTo>
                  <a:lnTo>
                    <a:pt x="399" y="257"/>
                  </a:lnTo>
                  <a:lnTo>
                    <a:pt x="403" y="257"/>
                  </a:lnTo>
                  <a:lnTo>
                    <a:pt x="404" y="255"/>
                  </a:lnTo>
                  <a:lnTo>
                    <a:pt x="406" y="255"/>
                  </a:lnTo>
                  <a:lnTo>
                    <a:pt x="401" y="206"/>
                  </a:lnTo>
                  <a:lnTo>
                    <a:pt x="399" y="206"/>
                  </a:lnTo>
                  <a:lnTo>
                    <a:pt x="395" y="206"/>
                  </a:lnTo>
                  <a:lnTo>
                    <a:pt x="389" y="206"/>
                  </a:lnTo>
                  <a:lnTo>
                    <a:pt x="384" y="204"/>
                  </a:lnTo>
                  <a:lnTo>
                    <a:pt x="378" y="204"/>
                  </a:lnTo>
                  <a:lnTo>
                    <a:pt x="370" y="204"/>
                  </a:lnTo>
                  <a:lnTo>
                    <a:pt x="365" y="204"/>
                  </a:lnTo>
                  <a:lnTo>
                    <a:pt x="357" y="202"/>
                  </a:lnTo>
                  <a:lnTo>
                    <a:pt x="351" y="200"/>
                  </a:lnTo>
                  <a:lnTo>
                    <a:pt x="344" y="200"/>
                  </a:lnTo>
                  <a:lnTo>
                    <a:pt x="338" y="198"/>
                  </a:lnTo>
                  <a:lnTo>
                    <a:pt x="330" y="196"/>
                  </a:lnTo>
                  <a:lnTo>
                    <a:pt x="327" y="194"/>
                  </a:lnTo>
                  <a:lnTo>
                    <a:pt x="323" y="192"/>
                  </a:lnTo>
                  <a:lnTo>
                    <a:pt x="321" y="190"/>
                  </a:lnTo>
                  <a:lnTo>
                    <a:pt x="317" y="185"/>
                  </a:lnTo>
                  <a:lnTo>
                    <a:pt x="315" y="181"/>
                  </a:lnTo>
                  <a:lnTo>
                    <a:pt x="315" y="177"/>
                  </a:lnTo>
                  <a:lnTo>
                    <a:pt x="317" y="175"/>
                  </a:lnTo>
                  <a:lnTo>
                    <a:pt x="321" y="173"/>
                  </a:lnTo>
                  <a:lnTo>
                    <a:pt x="325" y="173"/>
                  </a:lnTo>
                  <a:lnTo>
                    <a:pt x="327" y="173"/>
                  </a:lnTo>
                  <a:lnTo>
                    <a:pt x="330" y="173"/>
                  </a:lnTo>
                  <a:lnTo>
                    <a:pt x="334" y="173"/>
                  </a:lnTo>
                  <a:lnTo>
                    <a:pt x="342" y="175"/>
                  </a:lnTo>
                  <a:lnTo>
                    <a:pt x="347" y="177"/>
                  </a:lnTo>
                  <a:lnTo>
                    <a:pt x="355" y="179"/>
                  </a:lnTo>
                  <a:lnTo>
                    <a:pt x="361" y="181"/>
                  </a:lnTo>
                  <a:lnTo>
                    <a:pt x="366" y="183"/>
                  </a:lnTo>
                  <a:lnTo>
                    <a:pt x="370" y="183"/>
                  </a:lnTo>
                  <a:lnTo>
                    <a:pt x="372" y="185"/>
                  </a:lnTo>
                  <a:lnTo>
                    <a:pt x="342" y="107"/>
                  </a:lnTo>
                  <a:lnTo>
                    <a:pt x="340" y="107"/>
                  </a:lnTo>
                  <a:lnTo>
                    <a:pt x="336" y="111"/>
                  </a:lnTo>
                  <a:lnTo>
                    <a:pt x="330" y="114"/>
                  </a:lnTo>
                  <a:lnTo>
                    <a:pt x="323" y="118"/>
                  </a:lnTo>
                  <a:lnTo>
                    <a:pt x="319" y="120"/>
                  </a:lnTo>
                  <a:lnTo>
                    <a:pt x="315" y="122"/>
                  </a:lnTo>
                  <a:lnTo>
                    <a:pt x="311" y="124"/>
                  </a:lnTo>
                  <a:lnTo>
                    <a:pt x="308" y="126"/>
                  </a:lnTo>
                  <a:lnTo>
                    <a:pt x="298" y="128"/>
                  </a:lnTo>
                  <a:lnTo>
                    <a:pt x="292" y="130"/>
                  </a:lnTo>
                  <a:lnTo>
                    <a:pt x="287" y="126"/>
                  </a:lnTo>
                  <a:lnTo>
                    <a:pt x="281" y="122"/>
                  </a:lnTo>
                  <a:lnTo>
                    <a:pt x="275" y="118"/>
                  </a:lnTo>
                  <a:lnTo>
                    <a:pt x="271" y="116"/>
                  </a:lnTo>
                  <a:lnTo>
                    <a:pt x="268" y="111"/>
                  </a:lnTo>
                  <a:lnTo>
                    <a:pt x="266" y="107"/>
                  </a:lnTo>
                  <a:lnTo>
                    <a:pt x="266" y="103"/>
                  </a:lnTo>
                  <a:lnTo>
                    <a:pt x="270" y="101"/>
                  </a:lnTo>
                  <a:lnTo>
                    <a:pt x="271" y="99"/>
                  </a:lnTo>
                  <a:lnTo>
                    <a:pt x="275" y="99"/>
                  </a:lnTo>
                  <a:lnTo>
                    <a:pt x="279" y="97"/>
                  </a:lnTo>
                  <a:lnTo>
                    <a:pt x="287" y="95"/>
                  </a:lnTo>
                  <a:lnTo>
                    <a:pt x="290" y="95"/>
                  </a:lnTo>
                  <a:lnTo>
                    <a:pt x="298" y="94"/>
                  </a:lnTo>
                  <a:lnTo>
                    <a:pt x="304" y="94"/>
                  </a:lnTo>
                  <a:lnTo>
                    <a:pt x="311" y="94"/>
                  </a:lnTo>
                  <a:lnTo>
                    <a:pt x="317" y="92"/>
                  </a:lnTo>
                  <a:lnTo>
                    <a:pt x="325" y="92"/>
                  </a:lnTo>
                  <a:lnTo>
                    <a:pt x="330" y="92"/>
                  </a:lnTo>
                  <a:lnTo>
                    <a:pt x="336" y="92"/>
                  </a:lnTo>
                  <a:lnTo>
                    <a:pt x="340" y="92"/>
                  </a:lnTo>
                  <a:lnTo>
                    <a:pt x="344" y="92"/>
                  </a:lnTo>
                  <a:lnTo>
                    <a:pt x="346" y="92"/>
                  </a:lnTo>
                  <a:lnTo>
                    <a:pt x="347" y="92"/>
                  </a:lnTo>
                  <a:lnTo>
                    <a:pt x="328" y="44"/>
                  </a:lnTo>
                  <a:lnTo>
                    <a:pt x="325" y="44"/>
                  </a:lnTo>
                  <a:lnTo>
                    <a:pt x="319" y="44"/>
                  </a:lnTo>
                  <a:lnTo>
                    <a:pt x="311" y="44"/>
                  </a:lnTo>
                  <a:lnTo>
                    <a:pt x="308" y="44"/>
                  </a:lnTo>
                  <a:lnTo>
                    <a:pt x="304" y="46"/>
                  </a:lnTo>
                  <a:lnTo>
                    <a:pt x="298" y="46"/>
                  </a:lnTo>
                  <a:lnTo>
                    <a:pt x="294" y="46"/>
                  </a:lnTo>
                  <a:lnTo>
                    <a:pt x="290" y="46"/>
                  </a:lnTo>
                  <a:lnTo>
                    <a:pt x="285" y="48"/>
                  </a:lnTo>
                  <a:lnTo>
                    <a:pt x="279" y="48"/>
                  </a:lnTo>
                  <a:lnTo>
                    <a:pt x="275" y="48"/>
                  </a:lnTo>
                  <a:lnTo>
                    <a:pt x="270" y="48"/>
                  </a:lnTo>
                  <a:lnTo>
                    <a:pt x="264" y="48"/>
                  </a:lnTo>
                  <a:lnTo>
                    <a:pt x="260" y="48"/>
                  </a:lnTo>
                  <a:lnTo>
                    <a:pt x="254" y="48"/>
                  </a:lnTo>
                  <a:lnTo>
                    <a:pt x="251" y="48"/>
                  </a:lnTo>
                  <a:lnTo>
                    <a:pt x="245" y="48"/>
                  </a:lnTo>
                  <a:lnTo>
                    <a:pt x="241" y="48"/>
                  </a:lnTo>
                  <a:lnTo>
                    <a:pt x="237" y="48"/>
                  </a:lnTo>
                  <a:lnTo>
                    <a:pt x="230" y="48"/>
                  </a:lnTo>
                  <a:lnTo>
                    <a:pt x="224" y="46"/>
                  </a:lnTo>
                  <a:lnTo>
                    <a:pt x="220" y="44"/>
                  </a:lnTo>
                  <a:lnTo>
                    <a:pt x="218" y="40"/>
                  </a:lnTo>
                  <a:lnTo>
                    <a:pt x="216" y="35"/>
                  </a:lnTo>
                  <a:lnTo>
                    <a:pt x="216" y="27"/>
                  </a:lnTo>
                  <a:lnTo>
                    <a:pt x="218" y="19"/>
                  </a:lnTo>
                  <a:lnTo>
                    <a:pt x="220" y="14"/>
                  </a:lnTo>
                  <a:lnTo>
                    <a:pt x="222" y="6"/>
                  </a:lnTo>
                  <a:lnTo>
                    <a:pt x="224" y="4"/>
                  </a:lnTo>
                  <a:lnTo>
                    <a:pt x="226" y="0"/>
                  </a:lnTo>
                  <a:lnTo>
                    <a:pt x="197" y="12"/>
                  </a:lnTo>
                  <a:close/>
                </a:path>
              </a:pathLst>
            </a:custGeom>
            <a:solidFill>
              <a:srgbClr val="000000"/>
            </a:solidFill>
            <a:ln w="9525">
              <a:noFill/>
              <a:round/>
              <a:headEnd/>
              <a:tailEnd/>
            </a:ln>
          </p:spPr>
          <p:txBody>
            <a:bodyPr/>
            <a:lstStyle/>
            <a:p>
              <a:endParaRPr lang="fr-FR">
                <a:latin typeface="Calibri" pitchFamily="34" charset="0"/>
              </a:endParaRPr>
            </a:p>
          </p:txBody>
        </p:sp>
        <p:sp>
          <p:nvSpPr>
            <p:cNvPr id="18493" name="Freeform 54"/>
            <p:cNvSpPr>
              <a:spLocks/>
            </p:cNvSpPr>
            <p:nvPr/>
          </p:nvSpPr>
          <p:spPr bwMode="auto">
            <a:xfrm>
              <a:off x="3886193" y="2244711"/>
              <a:ext cx="266700" cy="228600"/>
            </a:xfrm>
            <a:custGeom>
              <a:avLst/>
              <a:gdLst>
                <a:gd name="T0" fmla="*/ 84 w 337"/>
                <a:gd name="T1" fmla="*/ 21 h 288"/>
                <a:gd name="T2" fmla="*/ 80 w 337"/>
                <a:gd name="T3" fmla="*/ 43 h 288"/>
                <a:gd name="T4" fmla="*/ 78 w 337"/>
                <a:gd name="T5" fmla="*/ 59 h 288"/>
                <a:gd name="T6" fmla="*/ 73 w 337"/>
                <a:gd name="T7" fmla="*/ 76 h 288"/>
                <a:gd name="T8" fmla="*/ 61 w 337"/>
                <a:gd name="T9" fmla="*/ 97 h 288"/>
                <a:gd name="T10" fmla="*/ 44 w 337"/>
                <a:gd name="T11" fmla="*/ 116 h 288"/>
                <a:gd name="T12" fmla="*/ 65 w 337"/>
                <a:gd name="T13" fmla="*/ 116 h 288"/>
                <a:gd name="T14" fmla="*/ 86 w 337"/>
                <a:gd name="T15" fmla="*/ 121 h 288"/>
                <a:gd name="T16" fmla="*/ 107 w 337"/>
                <a:gd name="T17" fmla="*/ 131 h 288"/>
                <a:gd name="T18" fmla="*/ 111 w 337"/>
                <a:gd name="T19" fmla="*/ 154 h 288"/>
                <a:gd name="T20" fmla="*/ 103 w 337"/>
                <a:gd name="T21" fmla="*/ 173 h 288"/>
                <a:gd name="T22" fmla="*/ 95 w 337"/>
                <a:gd name="T23" fmla="*/ 180 h 288"/>
                <a:gd name="T24" fmla="*/ 114 w 337"/>
                <a:gd name="T25" fmla="*/ 180 h 288"/>
                <a:gd name="T26" fmla="*/ 133 w 337"/>
                <a:gd name="T27" fmla="*/ 180 h 288"/>
                <a:gd name="T28" fmla="*/ 150 w 337"/>
                <a:gd name="T29" fmla="*/ 182 h 288"/>
                <a:gd name="T30" fmla="*/ 168 w 337"/>
                <a:gd name="T31" fmla="*/ 184 h 288"/>
                <a:gd name="T32" fmla="*/ 192 w 337"/>
                <a:gd name="T33" fmla="*/ 190 h 288"/>
                <a:gd name="T34" fmla="*/ 204 w 337"/>
                <a:gd name="T35" fmla="*/ 203 h 288"/>
                <a:gd name="T36" fmla="*/ 206 w 337"/>
                <a:gd name="T37" fmla="*/ 222 h 288"/>
                <a:gd name="T38" fmla="*/ 204 w 337"/>
                <a:gd name="T39" fmla="*/ 241 h 288"/>
                <a:gd name="T40" fmla="*/ 202 w 337"/>
                <a:gd name="T41" fmla="*/ 250 h 288"/>
                <a:gd name="T42" fmla="*/ 215 w 337"/>
                <a:gd name="T43" fmla="*/ 241 h 288"/>
                <a:gd name="T44" fmla="*/ 234 w 337"/>
                <a:gd name="T45" fmla="*/ 230 h 288"/>
                <a:gd name="T46" fmla="*/ 251 w 337"/>
                <a:gd name="T47" fmla="*/ 222 h 288"/>
                <a:gd name="T48" fmla="*/ 270 w 337"/>
                <a:gd name="T49" fmla="*/ 214 h 288"/>
                <a:gd name="T50" fmla="*/ 291 w 337"/>
                <a:gd name="T51" fmla="*/ 211 h 288"/>
                <a:gd name="T52" fmla="*/ 314 w 337"/>
                <a:gd name="T53" fmla="*/ 211 h 288"/>
                <a:gd name="T54" fmla="*/ 327 w 337"/>
                <a:gd name="T55" fmla="*/ 237 h 288"/>
                <a:gd name="T56" fmla="*/ 306 w 337"/>
                <a:gd name="T57" fmla="*/ 235 h 288"/>
                <a:gd name="T58" fmla="*/ 282 w 337"/>
                <a:gd name="T59" fmla="*/ 235 h 288"/>
                <a:gd name="T60" fmla="*/ 259 w 337"/>
                <a:gd name="T61" fmla="*/ 241 h 288"/>
                <a:gd name="T62" fmla="*/ 236 w 337"/>
                <a:gd name="T63" fmla="*/ 252 h 288"/>
                <a:gd name="T64" fmla="*/ 215 w 337"/>
                <a:gd name="T65" fmla="*/ 268 h 288"/>
                <a:gd name="T66" fmla="*/ 198 w 337"/>
                <a:gd name="T67" fmla="*/ 283 h 288"/>
                <a:gd name="T68" fmla="*/ 166 w 337"/>
                <a:gd name="T69" fmla="*/ 279 h 288"/>
                <a:gd name="T70" fmla="*/ 171 w 337"/>
                <a:gd name="T71" fmla="*/ 266 h 288"/>
                <a:gd name="T72" fmla="*/ 181 w 337"/>
                <a:gd name="T73" fmla="*/ 243 h 288"/>
                <a:gd name="T74" fmla="*/ 187 w 337"/>
                <a:gd name="T75" fmla="*/ 220 h 288"/>
                <a:gd name="T76" fmla="*/ 181 w 337"/>
                <a:gd name="T77" fmla="*/ 207 h 288"/>
                <a:gd name="T78" fmla="*/ 158 w 337"/>
                <a:gd name="T79" fmla="*/ 203 h 288"/>
                <a:gd name="T80" fmla="*/ 141 w 337"/>
                <a:gd name="T81" fmla="*/ 205 h 288"/>
                <a:gd name="T82" fmla="*/ 122 w 337"/>
                <a:gd name="T83" fmla="*/ 207 h 288"/>
                <a:gd name="T84" fmla="*/ 103 w 337"/>
                <a:gd name="T85" fmla="*/ 211 h 288"/>
                <a:gd name="T86" fmla="*/ 86 w 337"/>
                <a:gd name="T87" fmla="*/ 214 h 288"/>
                <a:gd name="T88" fmla="*/ 57 w 337"/>
                <a:gd name="T89" fmla="*/ 192 h 288"/>
                <a:gd name="T90" fmla="*/ 71 w 337"/>
                <a:gd name="T91" fmla="*/ 184 h 288"/>
                <a:gd name="T92" fmla="*/ 93 w 337"/>
                <a:gd name="T93" fmla="*/ 163 h 288"/>
                <a:gd name="T94" fmla="*/ 95 w 337"/>
                <a:gd name="T95" fmla="*/ 148 h 288"/>
                <a:gd name="T96" fmla="*/ 78 w 337"/>
                <a:gd name="T97" fmla="*/ 138 h 288"/>
                <a:gd name="T98" fmla="*/ 52 w 337"/>
                <a:gd name="T99" fmla="*/ 140 h 288"/>
                <a:gd name="T100" fmla="*/ 29 w 337"/>
                <a:gd name="T101" fmla="*/ 144 h 288"/>
                <a:gd name="T102" fmla="*/ 19 w 337"/>
                <a:gd name="T103" fmla="*/ 148 h 288"/>
                <a:gd name="T104" fmla="*/ 6 w 337"/>
                <a:gd name="T105" fmla="*/ 112 h 288"/>
                <a:gd name="T106" fmla="*/ 23 w 337"/>
                <a:gd name="T107" fmla="*/ 98 h 288"/>
                <a:gd name="T108" fmla="*/ 46 w 337"/>
                <a:gd name="T109" fmla="*/ 79 h 288"/>
                <a:gd name="T110" fmla="*/ 63 w 337"/>
                <a:gd name="T111" fmla="*/ 60 h 288"/>
                <a:gd name="T112" fmla="*/ 67 w 337"/>
                <a:gd name="T113" fmla="*/ 41 h 288"/>
                <a:gd name="T114" fmla="*/ 67 w 337"/>
                <a:gd name="T115" fmla="*/ 22 h 288"/>
                <a:gd name="T116" fmla="*/ 67 w 337"/>
                <a:gd name="T117" fmla="*/ 7 h 288"/>
                <a:gd name="T118" fmla="*/ 84 w 337"/>
                <a:gd name="T119" fmla="*/ 15 h 28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37"/>
                <a:gd name="T181" fmla="*/ 0 h 288"/>
                <a:gd name="T182" fmla="*/ 337 w 337"/>
                <a:gd name="T183" fmla="*/ 288 h 28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37" h="288">
                  <a:moveTo>
                    <a:pt x="84" y="15"/>
                  </a:moveTo>
                  <a:lnTo>
                    <a:pt x="84" y="15"/>
                  </a:lnTo>
                  <a:lnTo>
                    <a:pt x="84" y="17"/>
                  </a:lnTo>
                  <a:lnTo>
                    <a:pt x="84" y="21"/>
                  </a:lnTo>
                  <a:lnTo>
                    <a:pt x="84" y="26"/>
                  </a:lnTo>
                  <a:lnTo>
                    <a:pt x="82" y="32"/>
                  </a:lnTo>
                  <a:lnTo>
                    <a:pt x="82" y="40"/>
                  </a:lnTo>
                  <a:lnTo>
                    <a:pt x="80" y="43"/>
                  </a:lnTo>
                  <a:lnTo>
                    <a:pt x="80" y="47"/>
                  </a:lnTo>
                  <a:lnTo>
                    <a:pt x="80" y="51"/>
                  </a:lnTo>
                  <a:lnTo>
                    <a:pt x="80" y="55"/>
                  </a:lnTo>
                  <a:lnTo>
                    <a:pt x="78" y="59"/>
                  </a:lnTo>
                  <a:lnTo>
                    <a:pt x="76" y="64"/>
                  </a:lnTo>
                  <a:lnTo>
                    <a:pt x="74" y="68"/>
                  </a:lnTo>
                  <a:lnTo>
                    <a:pt x="74" y="72"/>
                  </a:lnTo>
                  <a:lnTo>
                    <a:pt x="73" y="76"/>
                  </a:lnTo>
                  <a:lnTo>
                    <a:pt x="71" y="79"/>
                  </a:lnTo>
                  <a:lnTo>
                    <a:pt x="69" y="85"/>
                  </a:lnTo>
                  <a:lnTo>
                    <a:pt x="67" y="89"/>
                  </a:lnTo>
                  <a:lnTo>
                    <a:pt x="61" y="97"/>
                  </a:lnTo>
                  <a:lnTo>
                    <a:pt x="55" y="104"/>
                  </a:lnTo>
                  <a:lnTo>
                    <a:pt x="50" y="110"/>
                  </a:lnTo>
                  <a:lnTo>
                    <a:pt x="42" y="116"/>
                  </a:lnTo>
                  <a:lnTo>
                    <a:pt x="44" y="116"/>
                  </a:lnTo>
                  <a:lnTo>
                    <a:pt x="50" y="116"/>
                  </a:lnTo>
                  <a:lnTo>
                    <a:pt x="54" y="116"/>
                  </a:lnTo>
                  <a:lnTo>
                    <a:pt x="59" y="116"/>
                  </a:lnTo>
                  <a:lnTo>
                    <a:pt x="65" y="116"/>
                  </a:lnTo>
                  <a:lnTo>
                    <a:pt x="71" y="117"/>
                  </a:lnTo>
                  <a:lnTo>
                    <a:pt x="76" y="117"/>
                  </a:lnTo>
                  <a:lnTo>
                    <a:pt x="82" y="119"/>
                  </a:lnTo>
                  <a:lnTo>
                    <a:pt x="86" y="121"/>
                  </a:lnTo>
                  <a:lnTo>
                    <a:pt x="93" y="123"/>
                  </a:lnTo>
                  <a:lnTo>
                    <a:pt x="97" y="125"/>
                  </a:lnTo>
                  <a:lnTo>
                    <a:pt x="103" y="129"/>
                  </a:lnTo>
                  <a:lnTo>
                    <a:pt x="107" y="131"/>
                  </a:lnTo>
                  <a:lnTo>
                    <a:pt x="111" y="136"/>
                  </a:lnTo>
                  <a:lnTo>
                    <a:pt x="112" y="142"/>
                  </a:lnTo>
                  <a:lnTo>
                    <a:pt x="112" y="150"/>
                  </a:lnTo>
                  <a:lnTo>
                    <a:pt x="111" y="154"/>
                  </a:lnTo>
                  <a:lnTo>
                    <a:pt x="111" y="159"/>
                  </a:lnTo>
                  <a:lnTo>
                    <a:pt x="109" y="163"/>
                  </a:lnTo>
                  <a:lnTo>
                    <a:pt x="107" y="167"/>
                  </a:lnTo>
                  <a:lnTo>
                    <a:pt x="103" y="173"/>
                  </a:lnTo>
                  <a:lnTo>
                    <a:pt x="99" y="176"/>
                  </a:lnTo>
                  <a:lnTo>
                    <a:pt x="97" y="180"/>
                  </a:lnTo>
                  <a:lnTo>
                    <a:pt x="95" y="182"/>
                  </a:lnTo>
                  <a:lnTo>
                    <a:pt x="95" y="180"/>
                  </a:lnTo>
                  <a:lnTo>
                    <a:pt x="99" y="180"/>
                  </a:lnTo>
                  <a:lnTo>
                    <a:pt x="103" y="180"/>
                  </a:lnTo>
                  <a:lnTo>
                    <a:pt x="107" y="180"/>
                  </a:lnTo>
                  <a:lnTo>
                    <a:pt x="114" y="180"/>
                  </a:lnTo>
                  <a:lnTo>
                    <a:pt x="120" y="180"/>
                  </a:lnTo>
                  <a:lnTo>
                    <a:pt x="124" y="180"/>
                  </a:lnTo>
                  <a:lnTo>
                    <a:pt x="130" y="180"/>
                  </a:lnTo>
                  <a:lnTo>
                    <a:pt x="133" y="180"/>
                  </a:lnTo>
                  <a:lnTo>
                    <a:pt x="137" y="182"/>
                  </a:lnTo>
                  <a:lnTo>
                    <a:pt x="141" y="182"/>
                  </a:lnTo>
                  <a:lnTo>
                    <a:pt x="147" y="182"/>
                  </a:lnTo>
                  <a:lnTo>
                    <a:pt x="150" y="182"/>
                  </a:lnTo>
                  <a:lnTo>
                    <a:pt x="154" y="182"/>
                  </a:lnTo>
                  <a:lnTo>
                    <a:pt x="158" y="182"/>
                  </a:lnTo>
                  <a:lnTo>
                    <a:pt x="162" y="182"/>
                  </a:lnTo>
                  <a:lnTo>
                    <a:pt x="168" y="184"/>
                  </a:lnTo>
                  <a:lnTo>
                    <a:pt x="171" y="184"/>
                  </a:lnTo>
                  <a:lnTo>
                    <a:pt x="179" y="186"/>
                  </a:lnTo>
                  <a:lnTo>
                    <a:pt x="187" y="188"/>
                  </a:lnTo>
                  <a:lnTo>
                    <a:pt x="192" y="190"/>
                  </a:lnTo>
                  <a:lnTo>
                    <a:pt x="198" y="193"/>
                  </a:lnTo>
                  <a:lnTo>
                    <a:pt x="200" y="195"/>
                  </a:lnTo>
                  <a:lnTo>
                    <a:pt x="202" y="199"/>
                  </a:lnTo>
                  <a:lnTo>
                    <a:pt x="204" y="203"/>
                  </a:lnTo>
                  <a:lnTo>
                    <a:pt x="206" y="209"/>
                  </a:lnTo>
                  <a:lnTo>
                    <a:pt x="206" y="212"/>
                  </a:lnTo>
                  <a:lnTo>
                    <a:pt x="206" y="218"/>
                  </a:lnTo>
                  <a:lnTo>
                    <a:pt x="206" y="222"/>
                  </a:lnTo>
                  <a:lnTo>
                    <a:pt x="206" y="228"/>
                  </a:lnTo>
                  <a:lnTo>
                    <a:pt x="206" y="231"/>
                  </a:lnTo>
                  <a:lnTo>
                    <a:pt x="204" y="237"/>
                  </a:lnTo>
                  <a:lnTo>
                    <a:pt x="204" y="241"/>
                  </a:lnTo>
                  <a:lnTo>
                    <a:pt x="202" y="245"/>
                  </a:lnTo>
                  <a:lnTo>
                    <a:pt x="202" y="250"/>
                  </a:lnTo>
                  <a:lnTo>
                    <a:pt x="202" y="252"/>
                  </a:lnTo>
                  <a:lnTo>
                    <a:pt x="202" y="250"/>
                  </a:lnTo>
                  <a:lnTo>
                    <a:pt x="204" y="250"/>
                  </a:lnTo>
                  <a:lnTo>
                    <a:pt x="206" y="247"/>
                  </a:lnTo>
                  <a:lnTo>
                    <a:pt x="211" y="245"/>
                  </a:lnTo>
                  <a:lnTo>
                    <a:pt x="215" y="241"/>
                  </a:lnTo>
                  <a:lnTo>
                    <a:pt x="223" y="237"/>
                  </a:lnTo>
                  <a:lnTo>
                    <a:pt x="225" y="233"/>
                  </a:lnTo>
                  <a:lnTo>
                    <a:pt x="230" y="231"/>
                  </a:lnTo>
                  <a:lnTo>
                    <a:pt x="234" y="230"/>
                  </a:lnTo>
                  <a:lnTo>
                    <a:pt x="238" y="228"/>
                  </a:lnTo>
                  <a:lnTo>
                    <a:pt x="242" y="226"/>
                  </a:lnTo>
                  <a:lnTo>
                    <a:pt x="247" y="224"/>
                  </a:lnTo>
                  <a:lnTo>
                    <a:pt x="251" y="222"/>
                  </a:lnTo>
                  <a:lnTo>
                    <a:pt x="257" y="220"/>
                  </a:lnTo>
                  <a:lnTo>
                    <a:pt x="261" y="216"/>
                  </a:lnTo>
                  <a:lnTo>
                    <a:pt x="265" y="214"/>
                  </a:lnTo>
                  <a:lnTo>
                    <a:pt x="270" y="214"/>
                  </a:lnTo>
                  <a:lnTo>
                    <a:pt x="276" y="212"/>
                  </a:lnTo>
                  <a:lnTo>
                    <a:pt x="282" y="211"/>
                  </a:lnTo>
                  <a:lnTo>
                    <a:pt x="285" y="211"/>
                  </a:lnTo>
                  <a:lnTo>
                    <a:pt x="291" y="211"/>
                  </a:lnTo>
                  <a:lnTo>
                    <a:pt x="297" y="211"/>
                  </a:lnTo>
                  <a:lnTo>
                    <a:pt x="303" y="209"/>
                  </a:lnTo>
                  <a:lnTo>
                    <a:pt x="308" y="209"/>
                  </a:lnTo>
                  <a:lnTo>
                    <a:pt x="314" y="211"/>
                  </a:lnTo>
                  <a:lnTo>
                    <a:pt x="320" y="211"/>
                  </a:lnTo>
                  <a:lnTo>
                    <a:pt x="337" y="239"/>
                  </a:lnTo>
                  <a:lnTo>
                    <a:pt x="333" y="237"/>
                  </a:lnTo>
                  <a:lnTo>
                    <a:pt x="327" y="237"/>
                  </a:lnTo>
                  <a:lnTo>
                    <a:pt x="322" y="237"/>
                  </a:lnTo>
                  <a:lnTo>
                    <a:pt x="318" y="235"/>
                  </a:lnTo>
                  <a:lnTo>
                    <a:pt x="312" y="235"/>
                  </a:lnTo>
                  <a:lnTo>
                    <a:pt x="306" y="235"/>
                  </a:lnTo>
                  <a:lnTo>
                    <a:pt x="301" y="235"/>
                  </a:lnTo>
                  <a:lnTo>
                    <a:pt x="295" y="235"/>
                  </a:lnTo>
                  <a:lnTo>
                    <a:pt x="287" y="235"/>
                  </a:lnTo>
                  <a:lnTo>
                    <a:pt x="282" y="235"/>
                  </a:lnTo>
                  <a:lnTo>
                    <a:pt x="276" y="235"/>
                  </a:lnTo>
                  <a:lnTo>
                    <a:pt x="268" y="237"/>
                  </a:lnTo>
                  <a:lnTo>
                    <a:pt x="263" y="239"/>
                  </a:lnTo>
                  <a:lnTo>
                    <a:pt x="259" y="241"/>
                  </a:lnTo>
                  <a:lnTo>
                    <a:pt x="251" y="243"/>
                  </a:lnTo>
                  <a:lnTo>
                    <a:pt x="247" y="245"/>
                  </a:lnTo>
                  <a:lnTo>
                    <a:pt x="242" y="249"/>
                  </a:lnTo>
                  <a:lnTo>
                    <a:pt x="236" y="252"/>
                  </a:lnTo>
                  <a:lnTo>
                    <a:pt x="230" y="254"/>
                  </a:lnTo>
                  <a:lnTo>
                    <a:pt x="225" y="260"/>
                  </a:lnTo>
                  <a:lnTo>
                    <a:pt x="219" y="264"/>
                  </a:lnTo>
                  <a:lnTo>
                    <a:pt x="215" y="268"/>
                  </a:lnTo>
                  <a:lnTo>
                    <a:pt x="209" y="271"/>
                  </a:lnTo>
                  <a:lnTo>
                    <a:pt x="206" y="275"/>
                  </a:lnTo>
                  <a:lnTo>
                    <a:pt x="202" y="277"/>
                  </a:lnTo>
                  <a:lnTo>
                    <a:pt x="198" y="283"/>
                  </a:lnTo>
                  <a:lnTo>
                    <a:pt x="192" y="287"/>
                  </a:lnTo>
                  <a:lnTo>
                    <a:pt x="190" y="288"/>
                  </a:lnTo>
                  <a:lnTo>
                    <a:pt x="166" y="281"/>
                  </a:lnTo>
                  <a:lnTo>
                    <a:pt x="166" y="279"/>
                  </a:lnTo>
                  <a:lnTo>
                    <a:pt x="166" y="277"/>
                  </a:lnTo>
                  <a:lnTo>
                    <a:pt x="168" y="275"/>
                  </a:lnTo>
                  <a:lnTo>
                    <a:pt x="169" y="271"/>
                  </a:lnTo>
                  <a:lnTo>
                    <a:pt x="171" y="266"/>
                  </a:lnTo>
                  <a:lnTo>
                    <a:pt x="173" y="260"/>
                  </a:lnTo>
                  <a:lnTo>
                    <a:pt x="177" y="254"/>
                  </a:lnTo>
                  <a:lnTo>
                    <a:pt x="179" y="249"/>
                  </a:lnTo>
                  <a:lnTo>
                    <a:pt x="181" y="243"/>
                  </a:lnTo>
                  <a:lnTo>
                    <a:pt x="183" y="237"/>
                  </a:lnTo>
                  <a:lnTo>
                    <a:pt x="185" y="230"/>
                  </a:lnTo>
                  <a:lnTo>
                    <a:pt x="187" y="224"/>
                  </a:lnTo>
                  <a:lnTo>
                    <a:pt x="187" y="220"/>
                  </a:lnTo>
                  <a:lnTo>
                    <a:pt x="189" y="214"/>
                  </a:lnTo>
                  <a:lnTo>
                    <a:pt x="187" y="211"/>
                  </a:lnTo>
                  <a:lnTo>
                    <a:pt x="185" y="209"/>
                  </a:lnTo>
                  <a:lnTo>
                    <a:pt x="181" y="207"/>
                  </a:lnTo>
                  <a:lnTo>
                    <a:pt x="177" y="205"/>
                  </a:lnTo>
                  <a:lnTo>
                    <a:pt x="169" y="203"/>
                  </a:lnTo>
                  <a:lnTo>
                    <a:pt x="164" y="203"/>
                  </a:lnTo>
                  <a:lnTo>
                    <a:pt x="158" y="203"/>
                  </a:lnTo>
                  <a:lnTo>
                    <a:pt x="154" y="203"/>
                  </a:lnTo>
                  <a:lnTo>
                    <a:pt x="150" y="203"/>
                  </a:lnTo>
                  <a:lnTo>
                    <a:pt x="145" y="205"/>
                  </a:lnTo>
                  <a:lnTo>
                    <a:pt x="141" y="205"/>
                  </a:lnTo>
                  <a:lnTo>
                    <a:pt x="135" y="205"/>
                  </a:lnTo>
                  <a:lnTo>
                    <a:pt x="131" y="207"/>
                  </a:lnTo>
                  <a:lnTo>
                    <a:pt x="128" y="207"/>
                  </a:lnTo>
                  <a:lnTo>
                    <a:pt x="122" y="207"/>
                  </a:lnTo>
                  <a:lnTo>
                    <a:pt x="116" y="209"/>
                  </a:lnTo>
                  <a:lnTo>
                    <a:pt x="112" y="209"/>
                  </a:lnTo>
                  <a:lnTo>
                    <a:pt x="109" y="211"/>
                  </a:lnTo>
                  <a:lnTo>
                    <a:pt x="103" y="211"/>
                  </a:lnTo>
                  <a:lnTo>
                    <a:pt x="99" y="211"/>
                  </a:lnTo>
                  <a:lnTo>
                    <a:pt x="95" y="212"/>
                  </a:lnTo>
                  <a:lnTo>
                    <a:pt x="93" y="214"/>
                  </a:lnTo>
                  <a:lnTo>
                    <a:pt x="86" y="214"/>
                  </a:lnTo>
                  <a:lnTo>
                    <a:pt x="82" y="216"/>
                  </a:lnTo>
                  <a:lnTo>
                    <a:pt x="78" y="216"/>
                  </a:lnTo>
                  <a:lnTo>
                    <a:pt x="57" y="192"/>
                  </a:lnTo>
                  <a:lnTo>
                    <a:pt x="57" y="190"/>
                  </a:lnTo>
                  <a:lnTo>
                    <a:pt x="63" y="188"/>
                  </a:lnTo>
                  <a:lnTo>
                    <a:pt x="67" y="186"/>
                  </a:lnTo>
                  <a:lnTo>
                    <a:pt x="71" y="184"/>
                  </a:lnTo>
                  <a:lnTo>
                    <a:pt x="74" y="180"/>
                  </a:lnTo>
                  <a:lnTo>
                    <a:pt x="80" y="178"/>
                  </a:lnTo>
                  <a:lnTo>
                    <a:pt x="86" y="171"/>
                  </a:lnTo>
                  <a:lnTo>
                    <a:pt x="93" y="163"/>
                  </a:lnTo>
                  <a:lnTo>
                    <a:pt x="95" y="159"/>
                  </a:lnTo>
                  <a:lnTo>
                    <a:pt x="97" y="155"/>
                  </a:lnTo>
                  <a:lnTo>
                    <a:pt x="95" y="152"/>
                  </a:lnTo>
                  <a:lnTo>
                    <a:pt x="95" y="148"/>
                  </a:lnTo>
                  <a:lnTo>
                    <a:pt x="92" y="142"/>
                  </a:lnTo>
                  <a:lnTo>
                    <a:pt x="88" y="140"/>
                  </a:lnTo>
                  <a:lnTo>
                    <a:pt x="84" y="138"/>
                  </a:lnTo>
                  <a:lnTo>
                    <a:pt x="78" y="138"/>
                  </a:lnTo>
                  <a:lnTo>
                    <a:pt x="73" y="136"/>
                  </a:lnTo>
                  <a:lnTo>
                    <a:pt x="65" y="136"/>
                  </a:lnTo>
                  <a:lnTo>
                    <a:pt x="59" y="138"/>
                  </a:lnTo>
                  <a:lnTo>
                    <a:pt x="52" y="140"/>
                  </a:lnTo>
                  <a:lnTo>
                    <a:pt x="46" y="140"/>
                  </a:lnTo>
                  <a:lnTo>
                    <a:pt x="40" y="140"/>
                  </a:lnTo>
                  <a:lnTo>
                    <a:pt x="33" y="142"/>
                  </a:lnTo>
                  <a:lnTo>
                    <a:pt x="29" y="144"/>
                  </a:lnTo>
                  <a:lnTo>
                    <a:pt x="23" y="144"/>
                  </a:lnTo>
                  <a:lnTo>
                    <a:pt x="21" y="146"/>
                  </a:lnTo>
                  <a:lnTo>
                    <a:pt x="19" y="146"/>
                  </a:lnTo>
                  <a:lnTo>
                    <a:pt x="19" y="148"/>
                  </a:lnTo>
                  <a:lnTo>
                    <a:pt x="0" y="116"/>
                  </a:lnTo>
                  <a:lnTo>
                    <a:pt x="2" y="114"/>
                  </a:lnTo>
                  <a:lnTo>
                    <a:pt x="6" y="112"/>
                  </a:lnTo>
                  <a:lnTo>
                    <a:pt x="10" y="110"/>
                  </a:lnTo>
                  <a:lnTo>
                    <a:pt x="14" y="106"/>
                  </a:lnTo>
                  <a:lnTo>
                    <a:pt x="19" y="102"/>
                  </a:lnTo>
                  <a:lnTo>
                    <a:pt x="23" y="98"/>
                  </a:lnTo>
                  <a:lnTo>
                    <a:pt x="31" y="95"/>
                  </a:lnTo>
                  <a:lnTo>
                    <a:pt x="36" y="89"/>
                  </a:lnTo>
                  <a:lnTo>
                    <a:pt x="40" y="85"/>
                  </a:lnTo>
                  <a:lnTo>
                    <a:pt x="46" y="79"/>
                  </a:lnTo>
                  <a:lnTo>
                    <a:pt x="52" y="76"/>
                  </a:lnTo>
                  <a:lnTo>
                    <a:pt x="55" y="70"/>
                  </a:lnTo>
                  <a:lnTo>
                    <a:pt x="59" y="64"/>
                  </a:lnTo>
                  <a:lnTo>
                    <a:pt x="63" y="60"/>
                  </a:lnTo>
                  <a:lnTo>
                    <a:pt x="65" y="57"/>
                  </a:lnTo>
                  <a:lnTo>
                    <a:pt x="65" y="51"/>
                  </a:lnTo>
                  <a:lnTo>
                    <a:pt x="67" y="47"/>
                  </a:lnTo>
                  <a:lnTo>
                    <a:pt x="67" y="41"/>
                  </a:lnTo>
                  <a:lnTo>
                    <a:pt x="67" y="38"/>
                  </a:lnTo>
                  <a:lnTo>
                    <a:pt x="67" y="32"/>
                  </a:lnTo>
                  <a:lnTo>
                    <a:pt x="67" y="28"/>
                  </a:lnTo>
                  <a:lnTo>
                    <a:pt x="67" y="22"/>
                  </a:lnTo>
                  <a:lnTo>
                    <a:pt x="67" y="19"/>
                  </a:lnTo>
                  <a:lnTo>
                    <a:pt x="67" y="15"/>
                  </a:lnTo>
                  <a:lnTo>
                    <a:pt x="67" y="11"/>
                  </a:lnTo>
                  <a:lnTo>
                    <a:pt x="67" y="7"/>
                  </a:lnTo>
                  <a:lnTo>
                    <a:pt x="67" y="3"/>
                  </a:lnTo>
                  <a:lnTo>
                    <a:pt x="67" y="0"/>
                  </a:lnTo>
                  <a:lnTo>
                    <a:pt x="84" y="15"/>
                  </a:lnTo>
                  <a:close/>
                </a:path>
              </a:pathLst>
            </a:custGeom>
            <a:solidFill>
              <a:srgbClr val="000000"/>
            </a:solidFill>
            <a:ln w="9525">
              <a:noFill/>
              <a:round/>
              <a:headEnd/>
              <a:tailEnd/>
            </a:ln>
          </p:spPr>
          <p:txBody>
            <a:bodyPr/>
            <a:lstStyle/>
            <a:p>
              <a:endParaRPr lang="fr-FR">
                <a:latin typeface="Calibri" pitchFamily="34" charset="0"/>
              </a:endParaRPr>
            </a:p>
          </p:txBody>
        </p:sp>
        <p:sp>
          <p:nvSpPr>
            <p:cNvPr id="18494" name="Freeform 55"/>
            <p:cNvSpPr>
              <a:spLocks/>
            </p:cNvSpPr>
            <p:nvPr/>
          </p:nvSpPr>
          <p:spPr bwMode="auto">
            <a:xfrm>
              <a:off x="3949693" y="2254236"/>
              <a:ext cx="234950" cy="171450"/>
            </a:xfrm>
            <a:custGeom>
              <a:avLst/>
              <a:gdLst>
                <a:gd name="T0" fmla="*/ 4 w 297"/>
                <a:gd name="T1" fmla="*/ 29 h 217"/>
                <a:gd name="T2" fmla="*/ 19 w 297"/>
                <a:gd name="T3" fmla="*/ 44 h 217"/>
                <a:gd name="T4" fmla="*/ 34 w 297"/>
                <a:gd name="T5" fmla="*/ 53 h 217"/>
                <a:gd name="T6" fmla="*/ 51 w 297"/>
                <a:gd name="T7" fmla="*/ 59 h 217"/>
                <a:gd name="T8" fmla="*/ 70 w 297"/>
                <a:gd name="T9" fmla="*/ 61 h 217"/>
                <a:gd name="T10" fmla="*/ 91 w 297"/>
                <a:gd name="T11" fmla="*/ 57 h 217"/>
                <a:gd name="T12" fmla="*/ 110 w 297"/>
                <a:gd name="T13" fmla="*/ 53 h 217"/>
                <a:gd name="T14" fmla="*/ 126 w 297"/>
                <a:gd name="T15" fmla="*/ 46 h 217"/>
                <a:gd name="T16" fmla="*/ 139 w 297"/>
                <a:gd name="T17" fmla="*/ 42 h 217"/>
                <a:gd name="T18" fmla="*/ 129 w 297"/>
                <a:gd name="T19" fmla="*/ 51 h 217"/>
                <a:gd name="T20" fmla="*/ 122 w 297"/>
                <a:gd name="T21" fmla="*/ 68 h 217"/>
                <a:gd name="T22" fmla="*/ 120 w 297"/>
                <a:gd name="T23" fmla="*/ 82 h 217"/>
                <a:gd name="T24" fmla="*/ 128 w 297"/>
                <a:gd name="T25" fmla="*/ 99 h 217"/>
                <a:gd name="T26" fmla="*/ 141 w 297"/>
                <a:gd name="T27" fmla="*/ 108 h 217"/>
                <a:gd name="T28" fmla="*/ 160 w 297"/>
                <a:gd name="T29" fmla="*/ 112 h 217"/>
                <a:gd name="T30" fmla="*/ 179 w 297"/>
                <a:gd name="T31" fmla="*/ 110 h 217"/>
                <a:gd name="T32" fmla="*/ 196 w 297"/>
                <a:gd name="T33" fmla="*/ 108 h 217"/>
                <a:gd name="T34" fmla="*/ 205 w 297"/>
                <a:gd name="T35" fmla="*/ 106 h 217"/>
                <a:gd name="T36" fmla="*/ 204 w 297"/>
                <a:gd name="T37" fmla="*/ 112 h 217"/>
                <a:gd name="T38" fmla="*/ 198 w 297"/>
                <a:gd name="T39" fmla="*/ 122 h 217"/>
                <a:gd name="T40" fmla="*/ 196 w 297"/>
                <a:gd name="T41" fmla="*/ 135 h 217"/>
                <a:gd name="T42" fmla="*/ 196 w 297"/>
                <a:gd name="T43" fmla="*/ 152 h 217"/>
                <a:gd name="T44" fmla="*/ 204 w 297"/>
                <a:gd name="T45" fmla="*/ 163 h 217"/>
                <a:gd name="T46" fmla="*/ 219 w 297"/>
                <a:gd name="T47" fmla="*/ 165 h 217"/>
                <a:gd name="T48" fmla="*/ 238 w 297"/>
                <a:gd name="T49" fmla="*/ 165 h 217"/>
                <a:gd name="T50" fmla="*/ 253 w 297"/>
                <a:gd name="T51" fmla="*/ 163 h 217"/>
                <a:gd name="T52" fmla="*/ 264 w 297"/>
                <a:gd name="T53" fmla="*/ 162 h 217"/>
                <a:gd name="T54" fmla="*/ 274 w 297"/>
                <a:gd name="T55" fmla="*/ 177 h 217"/>
                <a:gd name="T56" fmla="*/ 259 w 297"/>
                <a:gd name="T57" fmla="*/ 192 h 217"/>
                <a:gd name="T58" fmla="*/ 280 w 297"/>
                <a:gd name="T59" fmla="*/ 141 h 217"/>
                <a:gd name="T60" fmla="*/ 272 w 297"/>
                <a:gd name="T61" fmla="*/ 144 h 217"/>
                <a:gd name="T62" fmla="*/ 257 w 297"/>
                <a:gd name="T63" fmla="*/ 150 h 217"/>
                <a:gd name="T64" fmla="*/ 242 w 297"/>
                <a:gd name="T65" fmla="*/ 156 h 217"/>
                <a:gd name="T66" fmla="*/ 226 w 297"/>
                <a:gd name="T67" fmla="*/ 154 h 217"/>
                <a:gd name="T68" fmla="*/ 223 w 297"/>
                <a:gd name="T69" fmla="*/ 146 h 217"/>
                <a:gd name="T70" fmla="*/ 223 w 297"/>
                <a:gd name="T71" fmla="*/ 131 h 217"/>
                <a:gd name="T72" fmla="*/ 230 w 297"/>
                <a:gd name="T73" fmla="*/ 112 h 217"/>
                <a:gd name="T74" fmla="*/ 240 w 297"/>
                <a:gd name="T75" fmla="*/ 99 h 217"/>
                <a:gd name="T76" fmla="*/ 202 w 297"/>
                <a:gd name="T77" fmla="*/ 80 h 217"/>
                <a:gd name="T78" fmla="*/ 192 w 297"/>
                <a:gd name="T79" fmla="*/ 93 h 217"/>
                <a:gd name="T80" fmla="*/ 177 w 297"/>
                <a:gd name="T81" fmla="*/ 101 h 217"/>
                <a:gd name="T82" fmla="*/ 166 w 297"/>
                <a:gd name="T83" fmla="*/ 99 h 217"/>
                <a:gd name="T84" fmla="*/ 154 w 297"/>
                <a:gd name="T85" fmla="*/ 87 h 217"/>
                <a:gd name="T86" fmla="*/ 156 w 297"/>
                <a:gd name="T87" fmla="*/ 70 h 217"/>
                <a:gd name="T88" fmla="*/ 162 w 297"/>
                <a:gd name="T89" fmla="*/ 51 h 217"/>
                <a:gd name="T90" fmla="*/ 171 w 297"/>
                <a:gd name="T91" fmla="*/ 34 h 217"/>
                <a:gd name="T92" fmla="*/ 177 w 297"/>
                <a:gd name="T93" fmla="*/ 23 h 217"/>
                <a:gd name="T94" fmla="*/ 139 w 297"/>
                <a:gd name="T95" fmla="*/ 13 h 217"/>
                <a:gd name="T96" fmla="*/ 131 w 297"/>
                <a:gd name="T97" fmla="*/ 19 h 217"/>
                <a:gd name="T98" fmla="*/ 114 w 297"/>
                <a:gd name="T99" fmla="*/ 27 h 217"/>
                <a:gd name="T100" fmla="*/ 95 w 297"/>
                <a:gd name="T101" fmla="*/ 36 h 217"/>
                <a:gd name="T102" fmla="*/ 76 w 297"/>
                <a:gd name="T103" fmla="*/ 44 h 217"/>
                <a:gd name="T104" fmla="*/ 65 w 297"/>
                <a:gd name="T105" fmla="*/ 46 h 217"/>
                <a:gd name="T106" fmla="*/ 53 w 297"/>
                <a:gd name="T107" fmla="*/ 40 h 217"/>
                <a:gd name="T108" fmla="*/ 38 w 297"/>
                <a:gd name="T109" fmla="*/ 29 h 217"/>
                <a:gd name="T110" fmla="*/ 23 w 297"/>
                <a:gd name="T111" fmla="*/ 17 h 217"/>
                <a:gd name="T112" fmla="*/ 10 w 297"/>
                <a:gd name="T113" fmla="*/ 6 h 217"/>
                <a:gd name="T114" fmla="*/ 0 w 297"/>
                <a:gd name="T115" fmla="*/ 23 h 21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97"/>
                <a:gd name="T175" fmla="*/ 0 h 217"/>
                <a:gd name="T176" fmla="*/ 297 w 297"/>
                <a:gd name="T177" fmla="*/ 217 h 21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97" h="217">
                  <a:moveTo>
                    <a:pt x="0" y="23"/>
                  </a:moveTo>
                  <a:lnTo>
                    <a:pt x="0" y="25"/>
                  </a:lnTo>
                  <a:lnTo>
                    <a:pt x="4" y="29"/>
                  </a:lnTo>
                  <a:lnTo>
                    <a:pt x="8" y="34"/>
                  </a:lnTo>
                  <a:lnTo>
                    <a:pt x="15" y="40"/>
                  </a:lnTo>
                  <a:lnTo>
                    <a:pt x="19" y="44"/>
                  </a:lnTo>
                  <a:lnTo>
                    <a:pt x="23" y="46"/>
                  </a:lnTo>
                  <a:lnTo>
                    <a:pt x="29" y="49"/>
                  </a:lnTo>
                  <a:lnTo>
                    <a:pt x="34" y="53"/>
                  </a:lnTo>
                  <a:lnTo>
                    <a:pt x="38" y="55"/>
                  </a:lnTo>
                  <a:lnTo>
                    <a:pt x="44" y="57"/>
                  </a:lnTo>
                  <a:lnTo>
                    <a:pt x="51" y="59"/>
                  </a:lnTo>
                  <a:lnTo>
                    <a:pt x="57" y="61"/>
                  </a:lnTo>
                  <a:lnTo>
                    <a:pt x="63" y="61"/>
                  </a:lnTo>
                  <a:lnTo>
                    <a:pt x="70" y="61"/>
                  </a:lnTo>
                  <a:lnTo>
                    <a:pt x="76" y="61"/>
                  </a:lnTo>
                  <a:lnTo>
                    <a:pt x="84" y="59"/>
                  </a:lnTo>
                  <a:lnTo>
                    <a:pt x="91" y="57"/>
                  </a:lnTo>
                  <a:lnTo>
                    <a:pt x="97" y="55"/>
                  </a:lnTo>
                  <a:lnTo>
                    <a:pt x="105" y="53"/>
                  </a:lnTo>
                  <a:lnTo>
                    <a:pt x="110" y="53"/>
                  </a:lnTo>
                  <a:lnTo>
                    <a:pt x="116" y="51"/>
                  </a:lnTo>
                  <a:lnTo>
                    <a:pt x="122" y="48"/>
                  </a:lnTo>
                  <a:lnTo>
                    <a:pt x="126" y="46"/>
                  </a:lnTo>
                  <a:lnTo>
                    <a:pt x="131" y="44"/>
                  </a:lnTo>
                  <a:lnTo>
                    <a:pt x="137" y="42"/>
                  </a:lnTo>
                  <a:lnTo>
                    <a:pt x="139" y="42"/>
                  </a:lnTo>
                  <a:lnTo>
                    <a:pt x="137" y="42"/>
                  </a:lnTo>
                  <a:lnTo>
                    <a:pt x="133" y="46"/>
                  </a:lnTo>
                  <a:lnTo>
                    <a:pt x="129" y="51"/>
                  </a:lnTo>
                  <a:lnTo>
                    <a:pt x="126" y="59"/>
                  </a:lnTo>
                  <a:lnTo>
                    <a:pt x="122" y="63"/>
                  </a:lnTo>
                  <a:lnTo>
                    <a:pt x="122" y="68"/>
                  </a:lnTo>
                  <a:lnTo>
                    <a:pt x="120" y="72"/>
                  </a:lnTo>
                  <a:lnTo>
                    <a:pt x="120" y="78"/>
                  </a:lnTo>
                  <a:lnTo>
                    <a:pt x="120" y="82"/>
                  </a:lnTo>
                  <a:lnTo>
                    <a:pt x="122" y="87"/>
                  </a:lnTo>
                  <a:lnTo>
                    <a:pt x="124" y="93"/>
                  </a:lnTo>
                  <a:lnTo>
                    <a:pt x="128" y="99"/>
                  </a:lnTo>
                  <a:lnTo>
                    <a:pt x="131" y="103"/>
                  </a:lnTo>
                  <a:lnTo>
                    <a:pt x="135" y="106"/>
                  </a:lnTo>
                  <a:lnTo>
                    <a:pt x="141" y="108"/>
                  </a:lnTo>
                  <a:lnTo>
                    <a:pt x="147" y="110"/>
                  </a:lnTo>
                  <a:lnTo>
                    <a:pt x="154" y="112"/>
                  </a:lnTo>
                  <a:lnTo>
                    <a:pt x="160" y="112"/>
                  </a:lnTo>
                  <a:lnTo>
                    <a:pt x="167" y="112"/>
                  </a:lnTo>
                  <a:lnTo>
                    <a:pt x="173" y="112"/>
                  </a:lnTo>
                  <a:lnTo>
                    <a:pt x="179" y="110"/>
                  </a:lnTo>
                  <a:lnTo>
                    <a:pt x="186" y="110"/>
                  </a:lnTo>
                  <a:lnTo>
                    <a:pt x="192" y="108"/>
                  </a:lnTo>
                  <a:lnTo>
                    <a:pt x="196" y="108"/>
                  </a:lnTo>
                  <a:lnTo>
                    <a:pt x="200" y="108"/>
                  </a:lnTo>
                  <a:lnTo>
                    <a:pt x="204" y="106"/>
                  </a:lnTo>
                  <a:lnTo>
                    <a:pt x="205" y="106"/>
                  </a:lnTo>
                  <a:lnTo>
                    <a:pt x="205" y="108"/>
                  </a:lnTo>
                  <a:lnTo>
                    <a:pt x="204" y="112"/>
                  </a:lnTo>
                  <a:lnTo>
                    <a:pt x="202" y="114"/>
                  </a:lnTo>
                  <a:lnTo>
                    <a:pt x="200" y="118"/>
                  </a:lnTo>
                  <a:lnTo>
                    <a:pt x="198" y="122"/>
                  </a:lnTo>
                  <a:lnTo>
                    <a:pt x="198" y="127"/>
                  </a:lnTo>
                  <a:lnTo>
                    <a:pt x="196" y="131"/>
                  </a:lnTo>
                  <a:lnTo>
                    <a:pt x="196" y="135"/>
                  </a:lnTo>
                  <a:lnTo>
                    <a:pt x="194" y="139"/>
                  </a:lnTo>
                  <a:lnTo>
                    <a:pt x="194" y="144"/>
                  </a:lnTo>
                  <a:lnTo>
                    <a:pt x="196" y="152"/>
                  </a:lnTo>
                  <a:lnTo>
                    <a:pt x="198" y="160"/>
                  </a:lnTo>
                  <a:lnTo>
                    <a:pt x="200" y="160"/>
                  </a:lnTo>
                  <a:lnTo>
                    <a:pt x="204" y="163"/>
                  </a:lnTo>
                  <a:lnTo>
                    <a:pt x="207" y="163"/>
                  </a:lnTo>
                  <a:lnTo>
                    <a:pt x="213" y="165"/>
                  </a:lnTo>
                  <a:lnTo>
                    <a:pt x="219" y="165"/>
                  </a:lnTo>
                  <a:lnTo>
                    <a:pt x="224" y="165"/>
                  </a:lnTo>
                  <a:lnTo>
                    <a:pt x="230" y="165"/>
                  </a:lnTo>
                  <a:lnTo>
                    <a:pt x="238" y="165"/>
                  </a:lnTo>
                  <a:lnTo>
                    <a:pt x="242" y="163"/>
                  </a:lnTo>
                  <a:lnTo>
                    <a:pt x="247" y="163"/>
                  </a:lnTo>
                  <a:lnTo>
                    <a:pt x="253" y="163"/>
                  </a:lnTo>
                  <a:lnTo>
                    <a:pt x="259" y="163"/>
                  </a:lnTo>
                  <a:lnTo>
                    <a:pt x="262" y="162"/>
                  </a:lnTo>
                  <a:lnTo>
                    <a:pt x="264" y="162"/>
                  </a:lnTo>
                  <a:lnTo>
                    <a:pt x="266" y="162"/>
                  </a:lnTo>
                  <a:lnTo>
                    <a:pt x="268" y="162"/>
                  </a:lnTo>
                  <a:lnTo>
                    <a:pt x="274" y="177"/>
                  </a:lnTo>
                  <a:lnTo>
                    <a:pt x="224" y="194"/>
                  </a:lnTo>
                  <a:lnTo>
                    <a:pt x="245" y="217"/>
                  </a:lnTo>
                  <a:lnTo>
                    <a:pt x="259" y="192"/>
                  </a:lnTo>
                  <a:lnTo>
                    <a:pt x="297" y="184"/>
                  </a:lnTo>
                  <a:lnTo>
                    <a:pt x="281" y="141"/>
                  </a:lnTo>
                  <a:lnTo>
                    <a:pt x="280" y="141"/>
                  </a:lnTo>
                  <a:lnTo>
                    <a:pt x="278" y="143"/>
                  </a:lnTo>
                  <a:lnTo>
                    <a:pt x="276" y="143"/>
                  </a:lnTo>
                  <a:lnTo>
                    <a:pt x="272" y="144"/>
                  </a:lnTo>
                  <a:lnTo>
                    <a:pt x="266" y="146"/>
                  </a:lnTo>
                  <a:lnTo>
                    <a:pt x="262" y="148"/>
                  </a:lnTo>
                  <a:lnTo>
                    <a:pt x="257" y="150"/>
                  </a:lnTo>
                  <a:lnTo>
                    <a:pt x="253" y="152"/>
                  </a:lnTo>
                  <a:lnTo>
                    <a:pt x="245" y="154"/>
                  </a:lnTo>
                  <a:lnTo>
                    <a:pt x="242" y="156"/>
                  </a:lnTo>
                  <a:lnTo>
                    <a:pt x="236" y="156"/>
                  </a:lnTo>
                  <a:lnTo>
                    <a:pt x="232" y="156"/>
                  </a:lnTo>
                  <a:lnTo>
                    <a:pt x="226" y="154"/>
                  </a:lnTo>
                  <a:lnTo>
                    <a:pt x="224" y="152"/>
                  </a:lnTo>
                  <a:lnTo>
                    <a:pt x="223" y="150"/>
                  </a:lnTo>
                  <a:lnTo>
                    <a:pt x="223" y="146"/>
                  </a:lnTo>
                  <a:lnTo>
                    <a:pt x="221" y="143"/>
                  </a:lnTo>
                  <a:lnTo>
                    <a:pt x="223" y="137"/>
                  </a:lnTo>
                  <a:lnTo>
                    <a:pt x="223" y="131"/>
                  </a:lnTo>
                  <a:lnTo>
                    <a:pt x="224" y="127"/>
                  </a:lnTo>
                  <a:lnTo>
                    <a:pt x="226" y="120"/>
                  </a:lnTo>
                  <a:lnTo>
                    <a:pt x="230" y="112"/>
                  </a:lnTo>
                  <a:lnTo>
                    <a:pt x="234" y="106"/>
                  </a:lnTo>
                  <a:lnTo>
                    <a:pt x="238" y="103"/>
                  </a:lnTo>
                  <a:lnTo>
                    <a:pt x="240" y="99"/>
                  </a:lnTo>
                  <a:lnTo>
                    <a:pt x="242" y="99"/>
                  </a:lnTo>
                  <a:lnTo>
                    <a:pt x="202" y="80"/>
                  </a:lnTo>
                  <a:lnTo>
                    <a:pt x="198" y="84"/>
                  </a:lnTo>
                  <a:lnTo>
                    <a:pt x="196" y="87"/>
                  </a:lnTo>
                  <a:lnTo>
                    <a:pt x="192" y="93"/>
                  </a:lnTo>
                  <a:lnTo>
                    <a:pt x="186" y="97"/>
                  </a:lnTo>
                  <a:lnTo>
                    <a:pt x="181" y="101"/>
                  </a:lnTo>
                  <a:lnTo>
                    <a:pt x="177" y="101"/>
                  </a:lnTo>
                  <a:lnTo>
                    <a:pt x="173" y="101"/>
                  </a:lnTo>
                  <a:lnTo>
                    <a:pt x="167" y="101"/>
                  </a:lnTo>
                  <a:lnTo>
                    <a:pt x="166" y="99"/>
                  </a:lnTo>
                  <a:lnTo>
                    <a:pt x="160" y="95"/>
                  </a:lnTo>
                  <a:lnTo>
                    <a:pt x="156" y="91"/>
                  </a:lnTo>
                  <a:lnTo>
                    <a:pt x="154" y="87"/>
                  </a:lnTo>
                  <a:lnTo>
                    <a:pt x="154" y="82"/>
                  </a:lnTo>
                  <a:lnTo>
                    <a:pt x="154" y="76"/>
                  </a:lnTo>
                  <a:lnTo>
                    <a:pt x="156" y="70"/>
                  </a:lnTo>
                  <a:lnTo>
                    <a:pt x="158" y="63"/>
                  </a:lnTo>
                  <a:lnTo>
                    <a:pt x="160" y="57"/>
                  </a:lnTo>
                  <a:lnTo>
                    <a:pt x="162" y="51"/>
                  </a:lnTo>
                  <a:lnTo>
                    <a:pt x="166" y="44"/>
                  </a:lnTo>
                  <a:lnTo>
                    <a:pt x="167" y="38"/>
                  </a:lnTo>
                  <a:lnTo>
                    <a:pt x="171" y="34"/>
                  </a:lnTo>
                  <a:lnTo>
                    <a:pt x="173" y="29"/>
                  </a:lnTo>
                  <a:lnTo>
                    <a:pt x="175" y="27"/>
                  </a:lnTo>
                  <a:lnTo>
                    <a:pt x="177" y="23"/>
                  </a:lnTo>
                  <a:lnTo>
                    <a:pt x="179" y="23"/>
                  </a:lnTo>
                  <a:lnTo>
                    <a:pt x="141" y="13"/>
                  </a:lnTo>
                  <a:lnTo>
                    <a:pt x="139" y="13"/>
                  </a:lnTo>
                  <a:lnTo>
                    <a:pt x="137" y="15"/>
                  </a:lnTo>
                  <a:lnTo>
                    <a:pt x="135" y="17"/>
                  </a:lnTo>
                  <a:lnTo>
                    <a:pt x="131" y="19"/>
                  </a:lnTo>
                  <a:lnTo>
                    <a:pt x="126" y="21"/>
                  </a:lnTo>
                  <a:lnTo>
                    <a:pt x="120" y="25"/>
                  </a:lnTo>
                  <a:lnTo>
                    <a:pt x="114" y="27"/>
                  </a:lnTo>
                  <a:lnTo>
                    <a:pt x="109" y="30"/>
                  </a:lnTo>
                  <a:lnTo>
                    <a:pt x="101" y="34"/>
                  </a:lnTo>
                  <a:lnTo>
                    <a:pt x="95" y="36"/>
                  </a:lnTo>
                  <a:lnTo>
                    <a:pt x="88" y="38"/>
                  </a:lnTo>
                  <a:lnTo>
                    <a:pt x="82" y="42"/>
                  </a:lnTo>
                  <a:lnTo>
                    <a:pt x="76" y="44"/>
                  </a:lnTo>
                  <a:lnTo>
                    <a:pt x="72" y="44"/>
                  </a:lnTo>
                  <a:lnTo>
                    <a:pt x="67" y="46"/>
                  </a:lnTo>
                  <a:lnTo>
                    <a:pt x="65" y="46"/>
                  </a:lnTo>
                  <a:lnTo>
                    <a:pt x="61" y="44"/>
                  </a:lnTo>
                  <a:lnTo>
                    <a:pt x="57" y="42"/>
                  </a:lnTo>
                  <a:lnTo>
                    <a:pt x="53" y="40"/>
                  </a:lnTo>
                  <a:lnTo>
                    <a:pt x="48" y="36"/>
                  </a:lnTo>
                  <a:lnTo>
                    <a:pt x="44" y="32"/>
                  </a:lnTo>
                  <a:lnTo>
                    <a:pt x="38" y="29"/>
                  </a:lnTo>
                  <a:lnTo>
                    <a:pt x="32" y="25"/>
                  </a:lnTo>
                  <a:lnTo>
                    <a:pt x="29" y="21"/>
                  </a:lnTo>
                  <a:lnTo>
                    <a:pt x="23" y="17"/>
                  </a:lnTo>
                  <a:lnTo>
                    <a:pt x="17" y="13"/>
                  </a:lnTo>
                  <a:lnTo>
                    <a:pt x="13" y="10"/>
                  </a:lnTo>
                  <a:lnTo>
                    <a:pt x="10" y="6"/>
                  </a:lnTo>
                  <a:lnTo>
                    <a:pt x="6" y="2"/>
                  </a:lnTo>
                  <a:lnTo>
                    <a:pt x="4" y="0"/>
                  </a:lnTo>
                  <a:lnTo>
                    <a:pt x="0" y="23"/>
                  </a:lnTo>
                  <a:close/>
                </a:path>
              </a:pathLst>
            </a:custGeom>
            <a:solidFill>
              <a:srgbClr val="000000"/>
            </a:solidFill>
            <a:ln w="9525">
              <a:noFill/>
              <a:round/>
              <a:headEnd/>
              <a:tailEnd/>
            </a:ln>
          </p:spPr>
          <p:txBody>
            <a:bodyPr/>
            <a:lstStyle/>
            <a:p>
              <a:endParaRPr lang="fr-FR">
                <a:latin typeface="Calibri" pitchFamily="34" charset="0"/>
              </a:endParaRPr>
            </a:p>
          </p:txBody>
        </p:sp>
        <p:sp>
          <p:nvSpPr>
            <p:cNvPr id="18495" name="Freeform 56"/>
            <p:cNvSpPr>
              <a:spLocks/>
            </p:cNvSpPr>
            <p:nvPr/>
          </p:nvSpPr>
          <p:spPr bwMode="auto">
            <a:xfrm>
              <a:off x="4133843" y="2416161"/>
              <a:ext cx="66675" cy="66675"/>
            </a:xfrm>
            <a:custGeom>
              <a:avLst/>
              <a:gdLst>
                <a:gd name="T0" fmla="*/ 0 w 84"/>
                <a:gd name="T1" fmla="*/ 15 h 84"/>
                <a:gd name="T2" fmla="*/ 0 w 84"/>
                <a:gd name="T3" fmla="*/ 15 h 84"/>
                <a:gd name="T4" fmla="*/ 4 w 84"/>
                <a:gd name="T5" fmla="*/ 19 h 84"/>
                <a:gd name="T6" fmla="*/ 10 w 84"/>
                <a:gd name="T7" fmla="*/ 23 h 84"/>
                <a:gd name="T8" fmla="*/ 15 w 84"/>
                <a:gd name="T9" fmla="*/ 29 h 84"/>
                <a:gd name="T10" fmla="*/ 21 w 84"/>
                <a:gd name="T11" fmla="*/ 33 h 84"/>
                <a:gd name="T12" fmla="*/ 27 w 84"/>
                <a:gd name="T13" fmla="*/ 38 h 84"/>
                <a:gd name="T14" fmla="*/ 30 w 84"/>
                <a:gd name="T15" fmla="*/ 42 h 84"/>
                <a:gd name="T16" fmla="*/ 34 w 84"/>
                <a:gd name="T17" fmla="*/ 46 h 84"/>
                <a:gd name="T18" fmla="*/ 34 w 84"/>
                <a:gd name="T19" fmla="*/ 50 h 84"/>
                <a:gd name="T20" fmla="*/ 38 w 84"/>
                <a:gd name="T21" fmla="*/ 55 h 84"/>
                <a:gd name="T22" fmla="*/ 40 w 84"/>
                <a:gd name="T23" fmla="*/ 61 h 84"/>
                <a:gd name="T24" fmla="*/ 46 w 84"/>
                <a:gd name="T25" fmla="*/ 69 h 84"/>
                <a:gd name="T26" fmla="*/ 48 w 84"/>
                <a:gd name="T27" fmla="*/ 74 h 84"/>
                <a:gd name="T28" fmla="*/ 51 w 84"/>
                <a:gd name="T29" fmla="*/ 78 h 84"/>
                <a:gd name="T30" fmla="*/ 53 w 84"/>
                <a:gd name="T31" fmla="*/ 82 h 84"/>
                <a:gd name="T32" fmla="*/ 55 w 84"/>
                <a:gd name="T33" fmla="*/ 84 h 84"/>
                <a:gd name="T34" fmla="*/ 55 w 84"/>
                <a:gd name="T35" fmla="*/ 82 h 84"/>
                <a:gd name="T36" fmla="*/ 59 w 84"/>
                <a:gd name="T37" fmla="*/ 80 h 84"/>
                <a:gd name="T38" fmla="*/ 65 w 84"/>
                <a:gd name="T39" fmla="*/ 76 h 84"/>
                <a:gd name="T40" fmla="*/ 70 w 84"/>
                <a:gd name="T41" fmla="*/ 72 h 84"/>
                <a:gd name="T42" fmla="*/ 74 w 84"/>
                <a:gd name="T43" fmla="*/ 67 h 84"/>
                <a:gd name="T44" fmla="*/ 80 w 84"/>
                <a:gd name="T45" fmla="*/ 63 h 84"/>
                <a:gd name="T46" fmla="*/ 82 w 84"/>
                <a:gd name="T47" fmla="*/ 59 h 84"/>
                <a:gd name="T48" fmla="*/ 84 w 84"/>
                <a:gd name="T49" fmla="*/ 59 h 84"/>
                <a:gd name="T50" fmla="*/ 80 w 84"/>
                <a:gd name="T51" fmla="*/ 57 h 84"/>
                <a:gd name="T52" fmla="*/ 74 w 84"/>
                <a:gd name="T53" fmla="*/ 55 h 84"/>
                <a:gd name="T54" fmla="*/ 68 w 84"/>
                <a:gd name="T55" fmla="*/ 53 h 84"/>
                <a:gd name="T56" fmla="*/ 65 w 84"/>
                <a:gd name="T57" fmla="*/ 52 h 84"/>
                <a:gd name="T58" fmla="*/ 57 w 84"/>
                <a:gd name="T59" fmla="*/ 48 h 84"/>
                <a:gd name="T60" fmla="*/ 53 w 84"/>
                <a:gd name="T61" fmla="*/ 46 h 84"/>
                <a:gd name="T62" fmla="*/ 49 w 84"/>
                <a:gd name="T63" fmla="*/ 44 h 84"/>
                <a:gd name="T64" fmla="*/ 48 w 84"/>
                <a:gd name="T65" fmla="*/ 42 h 84"/>
                <a:gd name="T66" fmla="*/ 44 w 84"/>
                <a:gd name="T67" fmla="*/ 38 h 84"/>
                <a:gd name="T68" fmla="*/ 40 w 84"/>
                <a:gd name="T69" fmla="*/ 33 h 84"/>
                <a:gd name="T70" fmla="*/ 34 w 84"/>
                <a:gd name="T71" fmla="*/ 27 h 84"/>
                <a:gd name="T72" fmla="*/ 27 w 84"/>
                <a:gd name="T73" fmla="*/ 19 h 84"/>
                <a:gd name="T74" fmla="*/ 21 w 84"/>
                <a:gd name="T75" fmla="*/ 12 h 84"/>
                <a:gd name="T76" fmla="*/ 17 w 84"/>
                <a:gd name="T77" fmla="*/ 6 h 84"/>
                <a:gd name="T78" fmla="*/ 13 w 84"/>
                <a:gd name="T79" fmla="*/ 2 h 84"/>
                <a:gd name="T80" fmla="*/ 11 w 84"/>
                <a:gd name="T81" fmla="*/ 0 h 84"/>
                <a:gd name="T82" fmla="*/ 0 w 84"/>
                <a:gd name="T83" fmla="*/ 15 h 84"/>
                <a:gd name="T84" fmla="*/ 0 w 84"/>
                <a:gd name="T85" fmla="*/ 15 h 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4"/>
                <a:gd name="T130" fmla="*/ 0 h 84"/>
                <a:gd name="T131" fmla="*/ 84 w 84"/>
                <a:gd name="T132" fmla="*/ 84 h 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4" h="84">
                  <a:moveTo>
                    <a:pt x="0" y="15"/>
                  </a:moveTo>
                  <a:lnTo>
                    <a:pt x="0" y="15"/>
                  </a:lnTo>
                  <a:lnTo>
                    <a:pt x="4" y="19"/>
                  </a:lnTo>
                  <a:lnTo>
                    <a:pt x="10" y="23"/>
                  </a:lnTo>
                  <a:lnTo>
                    <a:pt x="15" y="29"/>
                  </a:lnTo>
                  <a:lnTo>
                    <a:pt x="21" y="33"/>
                  </a:lnTo>
                  <a:lnTo>
                    <a:pt x="27" y="38"/>
                  </a:lnTo>
                  <a:lnTo>
                    <a:pt x="30" y="42"/>
                  </a:lnTo>
                  <a:lnTo>
                    <a:pt x="34" y="46"/>
                  </a:lnTo>
                  <a:lnTo>
                    <a:pt x="34" y="50"/>
                  </a:lnTo>
                  <a:lnTo>
                    <a:pt x="38" y="55"/>
                  </a:lnTo>
                  <a:lnTo>
                    <a:pt x="40" y="61"/>
                  </a:lnTo>
                  <a:lnTo>
                    <a:pt x="46" y="69"/>
                  </a:lnTo>
                  <a:lnTo>
                    <a:pt x="48" y="74"/>
                  </a:lnTo>
                  <a:lnTo>
                    <a:pt x="51" y="78"/>
                  </a:lnTo>
                  <a:lnTo>
                    <a:pt x="53" y="82"/>
                  </a:lnTo>
                  <a:lnTo>
                    <a:pt x="55" y="84"/>
                  </a:lnTo>
                  <a:lnTo>
                    <a:pt x="55" y="82"/>
                  </a:lnTo>
                  <a:lnTo>
                    <a:pt x="59" y="80"/>
                  </a:lnTo>
                  <a:lnTo>
                    <a:pt x="65" y="76"/>
                  </a:lnTo>
                  <a:lnTo>
                    <a:pt x="70" y="72"/>
                  </a:lnTo>
                  <a:lnTo>
                    <a:pt x="74" y="67"/>
                  </a:lnTo>
                  <a:lnTo>
                    <a:pt x="80" y="63"/>
                  </a:lnTo>
                  <a:lnTo>
                    <a:pt x="82" y="59"/>
                  </a:lnTo>
                  <a:lnTo>
                    <a:pt x="84" y="59"/>
                  </a:lnTo>
                  <a:lnTo>
                    <a:pt x="80" y="57"/>
                  </a:lnTo>
                  <a:lnTo>
                    <a:pt x="74" y="55"/>
                  </a:lnTo>
                  <a:lnTo>
                    <a:pt x="68" y="53"/>
                  </a:lnTo>
                  <a:lnTo>
                    <a:pt x="65" y="52"/>
                  </a:lnTo>
                  <a:lnTo>
                    <a:pt x="57" y="48"/>
                  </a:lnTo>
                  <a:lnTo>
                    <a:pt x="53" y="46"/>
                  </a:lnTo>
                  <a:lnTo>
                    <a:pt x="49" y="44"/>
                  </a:lnTo>
                  <a:lnTo>
                    <a:pt x="48" y="42"/>
                  </a:lnTo>
                  <a:lnTo>
                    <a:pt x="44" y="38"/>
                  </a:lnTo>
                  <a:lnTo>
                    <a:pt x="40" y="33"/>
                  </a:lnTo>
                  <a:lnTo>
                    <a:pt x="34" y="27"/>
                  </a:lnTo>
                  <a:lnTo>
                    <a:pt x="27" y="19"/>
                  </a:lnTo>
                  <a:lnTo>
                    <a:pt x="21" y="12"/>
                  </a:lnTo>
                  <a:lnTo>
                    <a:pt x="17" y="6"/>
                  </a:lnTo>
                  <a:lnTo>
                    <a:pt x="13" y="2"/>
                  </a:lnTo>
                  <a:lnTo>
                    <a:pt x="11" y="0"/>
                  </a:lnTo>
                  <a:lnTo>
                    <a:pt x="0" y="15"/>
                  </a:lnTo>
                  <a:close/>
                </a:path>
              </a:pathLst>
            </a:custGeom>
            <a:solidFill>
              <a:srgbClr val="000000"/>
            </a:solidFill>
            <a:ln w="9525">
              <a:noFill/>
              <a:round/>
              <a:headEnd/>
              <a:tailEnd/>
            </a:ln>
          </p:spPr>
          <p:txBody>
            <a:bodyPr/>
            <a:lstStyle/>
            <a:p>
              <a:endParaRPr lang="fr-FR">
                <a:latin typeface="Calibri" pitchFamily="34" charset="0"/>
              </a:endParaRPr>
            </a:p>
          </p:txBody>
        </p:sp>
        <p:sp>
          <p:nvSpPr>
            <p:cNvPr id="18496" name="Freeform 57"/>
            <p:cNvSpPr>
              <a:spLocks/>
            </p:cNvSpPr>
            <p:nvPr/>
          </p:nvSpPr>
          <p:spPr bwMode="auto">
            <a:xfrm>
              <a:off x="3659180" y="2366949"/>
              <a:ext cx="185738" cy="185738"/>
            </a:xfrm>
            <a:custGeom>
              <a:avLst/>
              <a:gdLst>
                <a:gd name="T0" fmla="*/ 223 w 234"/>
                <a:gd name="T1" fmla="*/ 51 h 233"/>
                <a:gd name="T2" fmla="*/ 202 w 234"/>
                <a:gd name="T3" fmla="*/ 53 h 233"/>
                <a:gd name="T4" fmla="*/ 175 w 234"/>
                <a:gd name="T5" fmla="*/ 55 h 233"/>
                <a:gd name="T6" fmla="*/ 151 w 234"/>
                <a:gd name="T7" fmla="*/ 53 h 233"/>
                <a:gd name="T8" fmla="*/ 130 w 234"/>
                <a:gd name="T9" fmla="*/ 41 h 233"/>
                <a:gd name="T10" fmla="*/ 103 w 234"/>
                <a:gd name="T11" fmla="*/ 24 h 233"/>
                <a:gd name="T12" fmla="*/ 78 w 234"/>
                <a:gd name="T13" fmla="*/ 9 h 233"/>
                <a:gd name="T14" fmla="*/ 52 w 234"/>
                <a:gd name="T15" fmla="*/ 19 h 233"/>
                <a:gd name="T16" fmla="*/ 56 w 234"/>
                <a:gd name="T17" fmla="*/ 55 h 233"/>
                <a:gd name="T18" fmla="*/ 38 w 234"/>
                <a:gd name="T19" fmla="*/ 47 h 233"/>
                <a:gd name="T20" fmla="*/ 18 w 234"/>
                <a:gd name="T21" fmla="*/ 34 h 233"/>
                <a:gd name="T22" fmla="*/ 0 w 234"/>
                <a:gd name="T23" fmla="*/ 39 h 233"/>
                <a:gd name="T24" fmla="*/ 4 w 234"/>
                <a:gd name="T25" fmla="*/ 68 h 233"/>
                <a:gd name="T26" fmla="*/ 16 w 234"/>
                <a:gd name="T27" fmla="*/ 95 h 233"/>
                <a:gd name="T28" fmla="*/ 35 w 234"/>
                <a:gd name="T29" fmla="*/ 117 h 233"/>
                <a:gd name="T30" fmla="*/ 31 w 234"/>
                <a:gd name="T31" fmla="*/ 129 h 233"/>
                <a:gd name="T32" fmla="*/ 29 w 234"/>
                <a:gd name="T33" fmla="*/ 146 h 233"/>
                <a:gd name="T34" fmla="*/ 38 w 234"/>
                <a:gd name="T35" fmla="*/ 163 h 233"/>
                <a:gd name="T36" fmla="*/ 57 w 234"/>
                <a:gd name="T37" fmla="*/ 184 h 233"/>
                <a:gd name="T38" fmla="*/ 78 w 234"/>
                <a:gd name="T39" fmla="*/ 203 h 233"/>
                <a:gd name="T40" fmla="*/ 101 w 234"/>
                <a:gd name="T41" fmla="*/ 216 h 233"/>
                <a:gd name="T42" fmla="*/ 124 w 234"/>
                <a:gd name="T43" fmla="*/ 220 h 233"/>
                <a:gd name="T44" fmla="*/ 143 w 234"/>
                <a:gd name="T45" fmla="*/ 224 h 233"/>
                <a:gd name="T46" fmla="*/ 164 w 234"/>
                <a:gd name="T47" fmla="*/ 226 h 233"/>
                <a:gd name="T48" fmla="*/ 185 w 234"/>
                <a:gd name="T49" fmla="*/ 229 h 233"/>
                <a:gd name="T50" fmla="*/ 202 w 234"/>
                <a:gd name="T51" fmla="*/ 229 h 233"/>
                <a:gd name="T52" fmla="*/ 223 w 234"/>
                <a:gd name="T53" fmla="*/ 233 h 233"/>
                <a:gd name="T54" fmla="*/ 230 w 234"/>
                <a:gd name="T55" fmla="*/ 216 h 233"/>
                <a:gd name="T56" fmla="*/ 211 w 234"/>
                <a:gd name="T57" fmla="*/ 214 h 233"/>
                <a:gd name="T58" fmla="*/ 185 w 234"/>
                <a:gd name="T59" fmla="*/ 214 h 233"/>
                <a:gd name="T60" fmla="*/ 166 w 234"/>
                <a:gd name="T61" fmla="*/ 212 h 233"/>
                <a:gd name="T62" fmla="*/ 149 w 234"/>
                <a:gd name="T63" fmla="*/ 209 h 233"/>
                <a:gd name="T64" fmla="*/ 126 w 234"/>
                <a:gd name="T65" fmla="*/ 205 h 233"/>
                <a:gd name="T66" fmla="*/ 99 w 234"/>
                <a:gd name="T67" fmla="*/ 190 h 233"/>
                <a:gd name="T68" fmla="*/ 78 w 234"/>
                <a:gd name="T69" fmla="*/ 172 h 233"/>
                <a:gd name="T70" fmla="*/ 63 w 234"/>
                <a:gd name="T71" fmla="*/ 155 h 233"/>
                <a:gd name="T72" fmla="*/ 107 w 234"/>
                <a:gd name="T73" fmla="*/ 163 h 233"/>
                <a:gd name="T74" fmla="*/ 94 w 234"/>
                <a:gd name="T75" fmla="*/ 134 h 233"/>
                <a:gd name="T76" fmla="*/ 73 w 234"/>
                <a:gd name="T77" fmla="*/ 123 h 233"/>
                <a:gd name="T78" fmla="*/ 44 w 234"/>
                <a:gd name="T79" fmla="*/ 104 h 233"/>
                <a:gd name="T80" fmla="*/ 21 w 234"/>
                <a:gd name="T81" fmla="*/ 74 h 233"/>
                <a:gd name="T82" fmla="*/ 116 w 234"/>
                <a:gd name="T83" fmla="*/ 87 h 233"/>
                <a:gd name="T84" fmla="*/ 101 w 234"/>
                <a:gd name="T85" fmla="*/ 74 h 233"/>
                <a:gd name="T86" fmla="*/ 86 w 234"/>
                <a:gd name="T87" fmla="*/ 57 h 233"/>
                <a:gd name="T88" fmla="*/ 73 w 234"/>
                <a:gd name="T89" fmla="*/ 39 h 233"/>
                <a:gd name="T90" fmla="*/ 78 w 234"/>
                <a:gd name="T91" fmla="*/ 26 h 233"/>
                <a:gd name="T92" fmla="*/ 90 w 234"/>
                <a:gd name="T93" fmla="*/ 39 h 233"/>
                <a:gd name="T94" fmla="*/ 111 w 234"/>
                <a:gd name="T95" fmla="*/ 57 h 233"/>
                <a:gd name="T96" fmla="*/ 128 w 234"/>
                <a:gd name="T97" fmla="*/ 66 h 233"/>
                <a:gd name="T98" fmla="*/ 145 w 234"/>
                <a:gd name="T99" fmla="*/ 74 h 233"/>
                <a:gd name="T100" fmla="*/ 162 w 234"/>
                <a:gd name="T101" fmla="*/ 77 h 233"/>
                <a:gd name="T102" fmla="*/ 177 w 234"/>
                <a:gd name="T103" fmla="*/ 79 h 233"/>
                <a:gd name="T104" fmla="*/ 204 w 234"/>
                <a:gd name="T105" fmla="*/ 81 h 233"/>
                <a:gd name="T106" fmla="*/ 223 w 234"/>
                <a:gd name="T107" fmla="*/ 81 h 233"/>
                <a:gd name="T108" fmla="*/ 230 w 234"/>
                <a:gd name="T109" fmla="*/ 51 h 2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34"/>
                <a:gd name="T166" fmla="*/ 0 h 233"/>
                <a:gd name="T167" fmla="*/ 234 w 234"/>
                <a:gd name="T168" fmla="*/ 233 h 2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34" h="233">
                  <a:moveTo>
                    <a:pt x="230" y="51"/>
                  </a:moveTo>
                  <a:lnTo>
                    <a:pt x="228" y="51"/>
                  </a:lnTo>
                  <a:lnTo>
                    <a:pt x="227" y="51"/>
                  </a:lnTo>
                  <a:lnTo>
                    <a:pt x="223" y="51"/>
                  </a:lnTo>
                  <a:lnTo>
                    <a:pt x="219" y="51"/>
                  </a:lnTo>
                  <a:lnTo>
                    <a:pt x="213" y="51"/>
                  </a:lnTo>
                  <a:lnTo>
                    <a:pt x="208" y="53"/>
                  </a:lnTo>
                  <a:lnTo>
                    <a:pt x="202" y="53"/>
                  </a:lnTo>
                  <a:lnTo>
                    <a:pt x="196" y="55"/>
                  </a:lnTo>
                  <a:lnTo>
                    <a:pt x="189" y="55"/>
                  </a:lnTo>
                  <a:lnTo>
                    <a:pt x="181" y="55"/>
                  </a:lnTo>
                  <a:lnTo>
                    <a:pt x="175" y="55"/>
                  </a:lnTo>
                  <a:lnTo>
                    <a:pt x="170" y="57"/>
                  </a:lnTo>
                  <a:lnTo>
                    <a:pt x="162" y="55"/>
                  </a:lnTo>
                  <a:lnTo>
                    <a:pt x="156" y="55"/>
                  </a:lnTo>
                  <a:lnTo>
                    <a:pt x="151" y="53"/>
                  </a:lnTo>
                  <a:lnTo>
                    <a:pt x="147" y="51"/>
                  </a:lnTo>
                  <a:lnTo>
                    <a:pt x="141" y="49"/>
                  </a:lnTo>
                  <a:lnTo>
                    <a:pt x="135" y="45"/>
                  </a:lnTo>
                  <a:lnTo>
                    <a:pt x="130" y="41"/>
                  </a:lnTo>
                  <a:lnTo>
                    <a:pt x="124" y="38"/>
                  </a:lnTo>
                  <a:lnTo>
                    <a:pt x="116" y="34"/>
                  </a:lnTo>
                  <a:lnTo>
                    <a:pt x="109" y="30"/>
                  </a:lnTo>
                  <a:lnTo>
                    <a:pt x="103" y="24"/>
                  </a:lnTo>
                  <a:lnTo>
                    <a:pt x="97" y="20"/>
                  </a:lnTo>
                  <a:lnTo>
                    <a:pt x="90" y="17"/>
                  </a:lnTo>
                  <a:lnTo>
                    <a:pt x="84" y="13"/>
                  </a:lnTo>
                  <a:lnTo>
                    <a:pt x="78" y="9"/>
                  </a:lnTo>
                  <a:lnTo>
                    <a:pt x="75" y="5"/>
                  </a:lnTo>
                  <a:lnTo>
                    <a:pt x="67" y="1"/>
                  </a:lnTo>
                  <a:lnTo>
                    <a:pt x="67" y="0"/>
                  </a:lnTo>
                  <a:lnTo>
                    <a:pt x="52" y="19"/>
                  </a:lnTo>
                  <a:lnTo>
                    <a:pt x="67" y="60"/>
                  </a:lnTo>
                  <a:lnTo>
                    <a:pt x="65" y="58"/>
                  </a:lnTo>
                  <a:lnTo>
                    <a:pt x="59" y="57"/>
                  </a:lnTo>
                  <a:lnTo>
                    <a:pt x="56" y="55"/>
                  </a:lnTo>
                  <a:lnTo>
                    <a:pt x="52" y="53"/>
                  </a:lnTo>
                  <a:lnTo>
                    <a:pt x="46" y="51"/>
                  </a:lnTo>
                  <a:lnTo>
                    <a:pt x="42" y="49"/>
                  </a:lnTo>
                  <a:lnTo>
                    <a:pt x="38" y="47"/>
                  </a:lnTo>
                  <a:lnTo>
                    <a:pt x="33" y="45"/>
                  </a:lnTo>
                  <a:lnTo>
                    <a:pt x="29" y="41"/>
                  </a:lnTo>
                  <a:lnTo>
                    <a:pt x="25" y="39"/>
                  </a:lnTo>
                  <a:lnTo>
                    <a:pt x="18" y="34"/>
                  </a:lnTo>
                  <a:lnTo>
                    <a:pt x="12" y="28"/>
                  </a:lnTo>
                  <a:lnTo>
                    <a:pt x="0" y="36"/>
                  </a:lnTo>
                  <a:lnTo>
                    <a:pt x="0" y="39"/>
                  </a:lnTo>
                  <a:lnTo>
                    <a:pt x="0" y="45"/>
                  </a:lnTo>
                  <a:lnTo>
                    <a:pt x="2" y="53"/>
                  </a:lnTo>
                  <a:lnTo>
                    <a:pt x="2" y="60"/>
                  </a:lnTo>
                  <a:lnTo>
                    <a:pt x="4" y="68"/>
                  </a:lnTo>
                  <a:lnTo>
                    <a:pt x="6" y="74"/>
                  </a:lnTo>
                  <a:lnTo>
                    <a:pt x="8" y="81"/>
                  </a:lnTo>
                  <a:lnTo>
                    <a:pt x="12" y="87"/>
                  </a:lnTo>
                  <a:lnTo>
                    <a:pt x="16" y="95"/>
                  </a:lnTo>
                  <a:lnTo>
                    <a:pt x="19" y="100"/>
                  </a:lnTo>
                  <a:lnTo>
                    <a:pt x="27" y="108"/>
                  </a:lnTo>
                  <a:lnTo>
                    <a:pt x="29" y="114"/>
                  </a:lnTo>
                  <a:lnTo>
                    <a:pt x="35" y="117"/>
                  </a:lnTo>
                  <a:lnTo>
                    <a:pt x="37" y="121"/>
                  </a:lnTo>
                  <a:lnTo>
                    <a:pt x="38" y="123"/>
                  </a:lnTo>
                  <a:lnTo>
                    <a:pt x="37" y="123"/>
                  </a:lnTo>
                  <a:lnTo>
                    <a:pt x="31" y="129"/>
                  </a:lnTo>
                  <a:lnTo>
                    <a:pt x="29" y="131"/>
                  </a:lnTo>
                  <a:lnTo>
                    <a:pt x="27" y="134"/>
                  </a:lnTo>
                  <a:lnTo>
                    <a:pt x="27" y="140"/>
                  </a:lnTo>
                  <a:lnTo>
                    <a:pt x="29" y="146"/>
                  </a:lnTo>
                  <a:lnTo>
                    <a:pt x="29" y="150"/>
                  </a:lnTo>
                  <a:lnTo>
                    <a:pt x="31" y="153"/>
                  </a:lnTo>
                  <a:lnTo>
                    <a:pt x="33" y="157"/>
                  </a:lnTo>
                  <a:lnTo>
                    <a:pt x="38" y="163"/>
                  </a:lnTo>
                  <a:lnTo>
                    <a:pt x="42" y="167"/>
                  </a:lnTo>
                  <a:lnTo>
                    <a:pt x="46" y="172"/>
                  </a:lnTo>
                  <a:lnTo>
                    <a:pt x="50" y="178"/>
                  </a:lnTo>
                  <a:lnTo>
                    <a:pt x="57" y="184"/>
                  </a:lnTo>
                  <a:lnTo>
                    <a:pt x="61" y="188"/>
                  </a:lnTo>
                  <a:lnTo>
                    <a:pt x="67" y="193"/>
                  </a:lnTo>
                  <a:lnTo>
                    <a:pt x="73" y="197"/>
                  </a:lnTo>
                  <a:lnTo>
                    <a:pt x="78" y="203"/>
                  </a:lnTo>
                  <a:lnTo>
                    <a:pt x="84" y="207"/>
                  </a:lnTo>
                  <a:lnTo>
                    <a:pt x="90" y="210"/>
                  </a:lnTo>
                  <a:lnTo>
                    <a:pt x="95" y="212"/>
                  </a:lnTo>
                  <a:lnTo>
                    <a:pt x="101" y="216"/>
                  </a:lnTo>
                  <a:lnTo>
                    <a:pt x="107" y="218"/>
                  </a:lnTo>
                  <a:lnTo>
                    <a:pt x="114" y="218"/>
                  </a:lnTo>
                  <a:lnTo>
                    <a:pt x="118" y="218"/>
                  </a:lnTo>
                  <a:lnTo>
                    <a:pt x="124" y="220"/>
                  </a:lnTo>
                  <a:lnTo>
                    <a:pt x="128" y="220"/>
                  </a:lnTo>
                  <a:lnTo>
                    <a:pt x="133" y="222"/>
                  </a:lnTo>
                  <a:lnTo>
                    <a:pt x="137" y="222"/>
                  </a:lnTo>
                  <a:lnTo>
                    <a:pt x="143" y="224"/>
                  </a:lnTo>
                  <a:lnTo>
                    <a:pt x="149" y="224"/>
                  </a:lnTo>
                  <a:lnTo>
                    <a:pt x="154" y="226"/>
                  </a:lnTo>
                  <a:lnTo>
                    <a:pt x="158" y="226"/>
                  </a:lnTo>
                  <a:lnTo>
                    <a:pt x="164" y="226"/>
                  </a:lnTo>
                  <a:lnTo>
                    <a:pt x="170" y="226"/>
                  </a:lnTo>
                  <a:lnTo>
                    <a:pt x="175" y="228"/>
                  </a:lnTo>
                  <a:lnTo>
                    <a:pt x="179" y="228"/>
                  </a:lnTo>
                  <a:lnTo>
                    <a:pt x="185" y="229"/>
                  </a:lnTo>
                  <a:lnTo>
                    <a:pt x="189" y="229"/>
                  </a:lnTo>
                  <a:lnTo>
                    <a:pt x="194" y="229"/>
                  </a:lnTo>
                  <a:lnTo>
                    <a:pt x="198" y="229"/>
                  </a:lnTo>
                  <a:lnTo>
                    <a:pt x="202" y="229"/>
                  </a:lnTo>
                  <a:lnTo>
                    <a:pt x="206" y="231"/>
                  </a:lnTo>
                  <a:lnTo>
                    <a:pt x="211" y="231"/>
                  </a:lnTo>
                  <a:lnTo>
                    <a:pt x="217" y="233"/>
                  </a:lnTo>
                  <a:lnTo>
                    <a:pt x="223" y="233"/>
                  </a:lnTo>
                  <a:lnTo>
                    <a:pt x="225" y="233"/>
                  </a:lnTo>
                  <a:lnTo>
                    <a:pt x="227" y="233"/>
                  </a:lnTo>
                  <a:lnTo>
                    <a:pt x="232" y="216"/>
                  </a:lnTo>
                  <a:lnTo>
                    <a:pt x="230" y="216"/>
                  </a:lnTo>
                  <a:lnTo>
                    <a:pt x="228" y="216"/>
                  </a:lnTo>
                  <a:lnTo>
                    <a:pt x="225" y="216"/>
                  </a:lnTo>
                  <a:lnTo>
                    <a:pt x="219" y="216"/>
                  </a:lnTo>
                  <a:lnTo>
                    <a:pt x="211" y="214"/>
                  </a:lnTo>
                  <a:lnTo>
                    <a:pt x="206" y="214"/>
                  </a:lnTo>
                  <a:lnTo>
                    <a:pt x="198" y="214"/>
                  </a:lnTo>
                  <a:lnTo>
                    <a:pt x="190" y="214"/>
                  </a:lnTo>
                  <a:lnTo>
                    <a:pt x="185" y="214"/>
                  </a:lnTo>
                  <a:lnTo>
                    <a:pt x="181" y="212"/>
                  </a:lnTo>
                  <a:lnTo>
                    <a:pt x="175" y="212"/>
                  </a:lnTo>
                  <a:lnTo>
                    <a:pt x="171" y="212"/>
                  </a:lnTo>
                  <a:lnTo>
                    <a:pt x="166" y="212"/>
                  </a:lnTo>
                  <a:lnTo>
                    <a:pt x="162" y="210"/>
                  </a:lnTo>
                  <a:lnTo>
                    <a:pt x="156" y="210"/>
                  </a:lnTo>
                  <a:lnTo>
                    <a:pt x="152" y="210"/>
                  </a:lnTo>
                  <a:lnTo>
                    <a:pt x="149" y="209"/>
                  </a:lnTo>
                  <a:lnTo>
                    <a:pt x="143" y="209"/>
                  </a:lnTo>
                  <a:lnTo>
                    <a:pt x="139" y="207"/>
                  </a:lnTo>
                  <a:lnTo>
                    <a:pt x="133" y="207"/>
                  </a:lnTo>
                  <a:lnTo>
                    <a:pt x="126" y="205"/>
                  </a:lnTo>
                  <a:lnTo>
                    <a:pt x="120" y="203"/>
                  </a:lnTo>
                  <a:lnTo>
                    <a:pt x="113" y="199"/>
                  </a:lnTo>
                  <a:lnTo>
                    <a:pt x="107" y="195"/>
                  </a:lnTo>
                  <a:lnTo>
                    <a:pt x="99" y="190"/>
                  </a:lnTo>
                  <a:lnTo>
                    <a:pt x="94" y="186"/>
                  </a:lnTo>
                  <a:lnTo>
                    <a:pt x="88" y="182"/>
                  </a:lnTo>
                  <a:lnTo>
                    <a:pt x="84" y="176"/>
                  </a:lnTo>
                  <a:lnTo>
                    <a:pt x="78" y="172"/>
                  </a:lnTo>
                  <a:lnTo>
                    <a:pt x="75" y="169"/>
                  </a:lnTo>
                  <a:lnTo>
                    <a:pt x="71" y="163"/>
                  </a:lnTo>
                  <a:lnTo>
                    <a:pt x="67" y="159"/>
                  </a:lnTo>
                  <a:lnTo>
                    <a:pt x="63" y="155"/>
                  </a:lnTo>
                  <a:lnTo>
                    <a:pt x="59" y="152"/>
                  </a:lnTo>
                  <a:lnTo>
                    <a:pt x="57" y="148"/>
                  </a:lnTo>
                  <a:lnTo>
                    <a:pt x="56" y="146"/>
                  </a:lnTo>
                  <a:lnTo>
                    <a:pt x="107" y="163"/>
                  </a:lnTo>
                  <a:lnTo>
                    <a:pt x="101" y="138"/>
                  </a:lnTo>
                  <a:lnTo>
                    <a:pt x="97" y="138"/>
                  </a:lnTo>
                  <a:lnTo>
                    <a:pt x="94" y="134"/>
                  </a:lnTo>
                  <a:lnTo>
                    <a:pt x="92" y="134"/>
                  </a:lnTo>
                  <a:lnTo>
                    <a:pt x="84" y="131"/>
                  </a:lnTo>
                  <a:lnTo>
                    <a:pt x="78" y="129"/>
                  </a:lnTo>
                  <a:lnTo>
                    <a:pt x="73" y="123"/>
                  </a:lnTo>
                  <a:lnTo>
                    <a:pt x="65" y="119"/>
                  </a:lnTo>
                  <a:lnTo>
                    <a:pt x="57" y="114"/>
                  </a:lnTo>
                  <a:lnTo>
                    <a:pt x="50" y="110"/>
                  </a:lnTo>
                  <a:lnTo>
                    <a:pt x="44" y="104"/>
                  </a:lnTo>
                  <a:lnTo>
                    <a:pt x="37" y="96"/>
                  </a:lnTo>
                  <a:lnTo>
                    <a:pt x="31" y="91"/>
                  </a:lnTo>
                  <a:lnTo>
                    <a:pt x="27" y="83"/>
                  </a:lnTo>
                  <a:lnTo>
                    <a:pt x="21" y="74"/>
                  </a:lnTo>
                  <a:lnTo>
                    <a:pt x="19" y="66"/>
                  </a:lnTo>
                  <a:lnTo>
                    <a:pt x="29" y="60"/>
                  </a:lnTo>
                  <a:lnTo>
                    <a:pt x="111" y="102"/>
                  </a:lnTo>
                  <a:lnTo>
                    <a:pt x="116" y="87"/>
                  </a:lnTo>
                  <a:lnTo>
                    <a:pt x="114" y="85"/>
                  </a:lnTo>
                  <a:lnTo>
                    <a:pt x="109" y="81"/>
                  </a:lnTo>
                  <a:lnTo>
                    <a:pt x="105" y="77"/>
                  </a:lnTo>
                  <a:lnTo>
                    <a:pt x="101" y="74"/>
                  </a:lnTo>
                  <a:lnTo>
                    <a:pt x="97" y="70"/>
                  </a:lnTo>
                  <a:lnTo>
                    <a:pt x="94" y="66"/>
                  </a:lnTo>
                  <a:lnTo>
                    <a:pt x="90" y="60"/>
                  </a:lnTo>
                  <a:lnTo>
                    <a:pt x="86" y="57"/>
                  </a:lnTo>
                  <a:lnTo>
                    <a:pt x="82" y="53"/>
                  </a:lnTo>
                  <a:lnTo>
                    <a:pt x="78" y="47"/>
                  </a:lnTo>
                  <a:lnTo>
                    <a:pt x="75" y="43"/>
                  </a:lnTo>
                  <a:lnTo>
                    <a:pt x="73" y="39"/>
                  </a:lnTo>
                  <a:lnTo>
                    <a:pt x="71" y="34"/>
                  </a:lnTo>
                  <a:lnTo>
                    <a:pt x="71" y="32"/>
                  </a:lnTo>
                  <a:lnTo>
                    <a:pt x="78" y="24"/>
                  </a:lnTo>
                  <a:lnTo>
                    <a:pt x="78" y="26"/>
                  </a:lnTo>
                  <a:lnTo>
                    <a:pt x="82" y="30"/>
                  </a:lnTo>
                  <a:lnTo>
                    <a:pt x="84" y="32"/>
                  </a:lnTo>
                  <a:lnTo>
                    <a:pt x="88" y="36"/>
                  </a:lnTo>
                  <a:lnTo>
                    <a:pt x="90" y="39"/>
                  </a:lnTo>
                  <a:lnTo>
                    <a:pt x="94" y="45"/>
                  </a:lnTo>
                  <a:lnTo>
                    <a:pt x="99" y="49"/>
                  </a:lnTo>
                  <a:lnTo>
                    <a:pt x="103" y="53"/>
                  </a:lnTo>
                  <a:lnTo>
                    <a:pt x="111" y="57"/>
                  </a:lnTo>
                  <a:lnTo>
                    <a:pt x="116" y="62"/>
                  </a:lnTo>
                  <a:lnTo>
                    <a:pt x="120" y="62"/>
                  </a:lnTo>
                  <a:lnTo>
                    <a:pt x="124" y="66"/>
                  </a:lnTo>
                  <a:lnTo>
                    <a:pt x="128" y="66"/>
                  </a:lnTo>
                  <a:lnTo>
                    <a:pt x="132" y="70"/>
                  </a:lnTo>
                  <a:lnTo>
                    <a:pt x="135" y="70"/>
                  </a:lnTo>
                  <a:lnTo>
                    <a:pt x="139" y="72"/>
                  </a:lnTo>
                  <a:lnTo>
                    <a:pt x="145" y="74"/>
                  </a:lnTo>
                  <a:lnTo>
                    <a:pt x="149" y="76"/>
                  </a:lnTo>
                  <a:lnTo>
                    <a:pt x="152" y="76"/>
                  </a:lnTo>
                  <a:lnTo>
                    <a:pt x="158" y="77"/>
                  </a:lnTo>
                  <a:lnTo>
                    <a:pt x="162" y="77"/>
                  </a:lnTo>
                  <a:lnTo>
                    <a:pt x="166" y="77"/>
                  </a:lnTo>
                  <a:lnTo>
                    <a:pt x="170" y="79"/>
                  </a:lnTo>
                  <a:lnTo>
                    <a:pt x="175" y="79"/>
                  </a:lnTo>
                  <a:lnTo>
                    <a:pt x="177" y="79"/>
                  </a:lnTo>
                  <a:lnTo>
                    <a:pt x="183" y="81"/>
                  </a:lnTo>
                  <a:lnTo>
                    <a:pt x="190" y="81"/>
                  </a:lnTo>
                  <a:lnTo>
                    <a:pt x="198" y="81"/>
                  </a:lnTo>
                  <a:lnTo>
                    <a:pt x="204" y="81"/>
                  </a:lnTo>
                  <a:lnTo>
                    <a:pt x="209" y="83"/>
                  </a:lnTo>
                  <a:lnTo>
                    <a:pt x="215" y="81"/>
                  </a:lnTo>
                  <a:lnTo>
                    <a:pt x="219" y="81"/>
                  </a:lnTo>
                  <a:lnTo>
                    <a:pt x="223" y="81"/>
                  </a:lnTo>
                  <a:lnTo>
                    <a:pt x="228" y="81"/>
                  </a:lnTo>
                  <a:lnTo>
                    <a:pt x="232" y="81"/>
                  </a:lnTo>
                  <a:lnTo>
                    <a:pt x="234" y="81"/>
                  </a:lnTo>
                  <a:lnTo>
                    <a:pt x="230" y="51"/>
                  </a:lnTo>
                  <a:close/>
                </a:path>
              </a:pathLst>
            </a:custGeom>
            <a:solidFill>
              <a:srgbClr val="000000"/>
            </a:solidFill>
            <a:ln w="9525">
              <a:noFill/>
              <a:round/>
              <a:headEnd/>
              <a:tailEnd/>
            </a:ln>
          </p:spPr>
          <p:txBody>
            <a:bodyPr/>
            <a:lstStyle/>
            <a:p>
              <a:endParaRPr lang="fr-FR">
                <a:latin typeface="Calibri" pitchFamily="34" charset="0"/>
              </a:endParaRPr>
            </a:p>
          </p:txBody>
        </p:sp>
        <p:sp>
          <p:nvSpPr>
            <p:cNvPr id="18497" name="Freeform 58"/>
            <p:cNvSpPr>
              <a:spLocks/>
            </p:cNvSpPr>
            <p:nvPr/>
          </p:nvSpPr>
          <p:spPr bwMode="auto">
            <a:xfrm>
              <a:off x="3602030" y="2532049"/>
              <a:ext cx="679451" cy="133350"/>
            </a:xfrm>
            <a:custGeom>
              <a:avLst/>
              <a:gdLst>
                <a:gd name="T0" fmla="*/ 143 w 857"/>
                <a:gd name="T1" fmla="*/ 39 h 167"/>
                <a:gd name="T2" fmla="*/ 109 w 857"/>
                <a:gd name="T3" fmla="*/ 51 h 167"/>
                <a:gd name="T4" fmla="*/ 78 w 857"/>
                <a:gd name="T5" fmla="*/ 53 h 167"/>
                <a:gd name="T6" fmla="*/ 42 w 857"/>
                <a:gd name="T7" fmla="*/ 53 h 167"/>
                <a:gd name="T8" fmla="*/ 4 w 857"/>
                <a:gd name="T9" fmla="*/ 51 h 167"/>
                <a:gd name="T10" fmla="*/ 19 w 857"/>
                <a:gd name="T11" fmla="*/ 83 h 167"/>
                <a:gd name="T12" fmla="*/ 63 w 857"/>
                <a:gd name="T13" fmla="*/ 96 h 167"/>
                <a:gd name="T14" fmla="*/ 91 w 857"/>
                <a:gd name="T15" fmla="*/ 100 h 167"/>
                <a:gd name="T16" fmla="*/ 122 w 857"/>
                <a:gd name="T17" fmla="*/ 104 h 167"/>
                <a:gd name="T18" fmla="*/ 164 w 857"/>
                <a:gd name="T19" fmla="*/ 110 h 167"/>
                <a:gd name="T20" fmla="*/ 137 w 857"/>
                <a:gd name="T21" fmla="*/ 134 h 167"/>
                <a:gd name="T22" fmla="*/ 171 w 857"/>
                <a:gd name="T23" fmla="*/ 136 h 167"/>
                <a:gd name="T24" fmla="*/ 200 w 857"/>
                <a:gd name="T25" fmla="*/ 134 h 167"/>
                <a:gd name="T26" fmla="*/ 230 w 857"/>
                <a:gd name="T27" fmla="*/ 133 h 167"/>
                <a:gd name="T28" fmla="*/ 344 w 857"/>
                <a:gd name="T29" fmla="*/ 144 h 167"/>
                <a:gd name="T30" fmla="*/ 485 w 857"/>
                <a:gd name="T31" fmla="*/ 89 h 167"/>
                <a:gd name="T32" fmla="*/ 489 w 857"/>
                <a:gd name="T33" fmla="*/ 110 h 167"/>
                <a:gd name="T34" fmla="*/ 515 w 857"/>
                <a:gd name="T35" fmla="*/ 112 h 167"/>
                <a:gd name="T36" fmla="*/ 548 w 857"/>
                <a:gd name="T37" fmla="*/ 112 h 167"/>
                <a:gd name="T38" fmla="*/ 576 w 857"/>
                <a:gd name="T39" fmla="*/ 114 h 167"/>
                <a:gd name="T40" fmla="*/ 530 w 857"/>
                <a:gd name="T41" fmla="*/ 165 h 167"/>
                <a:gd name="T42" fmla="*/ 561 w 857"/>
                <a:gd name="T43" fmla="*/ 167 h 167"/>
                <a:gd name="T44" fmla="*/ 603 w 857"/>
                <a:gd name="T45" fmla="*/ 163 h 167"/>
                <a:gd name="T46" fmla="*/ 641 w 857"/>
                <a:gd name="T47" fmla="*/ 159 h 167"/>
                <a:gd name="T48" fmla="*/ 690 w 857"/>
                <a:gd name="T49" fmla="*/ 155 h 167"/>
                <a:gd name="T50" fmla="*/ 738 w 857"/>
                <a:gd name="T51" fmla="*/ 153 h 167"/>
                <a:gd name="T52" fmla="*/ 768 w 857"/>
                <a:gd name="T53" fmla="*/ 152 h 167"/>
                <a:gd name="T54" fmla="*/ 823 w 857"/>
                <a:gd name="T55" fmla="*/ 108 h 167"/>
                <a:gd name="T56" fmla="*/ 793 w 857"/>
                <a:gd name="T57" fmla="*/ 117 h 167"/>
                <a:gd name="T58" fmla="*/ 758 w 857"/>
                <a:gd name="T59" fmla="*/ 136 h 167"/>
                <a:gd name="T60" fmla="*/ 726 w 857"/>
                <a:gd name="T61" fmla="*/ 140 h 167"/>
                <a:gd name="T62" fmla="*/ 684 w 857"/>
                <a:gd name="T63" fmla="*/ 142 h 167"/>
                <a:gd name="T64" fmla="*/ 648 w 857"/>
                <a:gd name="T65" fmla="*/ 144 h 167"/>
                <a:gd name="T66" fmla="*/ 601 w 857"/>
                <a:gd name="T67" fmla="*/ 146 h 167"/>
                <a:gd name="T68" fmla="*/ 565 w 857"/>
                <a:gd name="T69" fmla="*/ 142 h 167"/>
                <a:gd name="T70" fmla="*/ 652 w 857"/>
                <a:gd name="T71" fmla="*/ 49 h 167"/>
                <a:gd name="T72" fmla="*/ 624 w 857"/>
                <a:gd name="T73" fmla="*/ 51 h 167"/>
                <a:gd name="T74" fmla="*/ 593 w 857"/>
                <a:gd name="T75" fmla="*/ 55 h 167"/>
                <a:gd name="T76" fmla="*/ 559 w 857"/>
                <a:gd name="T77" fmla="*/ 57 h 167"/>
                <a:gd name="T78" fmla="*/ 528 w 857"/>
                <a:gd name="T79" fmla="*/ 47 h 167"/>
                <a:gd name="T80" fmla="*/ 496 w 857"/>
                <a:gd name="T81" fmla="*/ 30 h 167"/>
                <a:gd name="T82" fmla="*/ 462 w 857"/>
                <a:gd name="T83" fmla="*/ 13 h 167"/>
                <a:gd name="T84" fmla="*/ 435 w 857"/>
                <a:gd name="T85" fmla="*/ 0 h 167"/>
                <a:gd name="T86" fmla="*/ 331 w 857"/>
                <a:gd name="T87" fmla="*/ 117 h 167"/>
                <a:gd name="T88" fmla="*/ 293 w 857"/>
                <a:gd name="T89" fmla="*/ 115 h 167"/>
                <a:gd name="T90" fmla="*/ 249 w 857"/>
                <a:gd name="T91" fmla="*/ 112 h 167"/>
                <a:gd name="T92" fmla="*/ 224 w 857"/>
                <a:gd name="T93" fmla="*/ 115 h 167"/>
                <a:gd name="T94" fmla="*/ 188 w 857"/>
                <a:gd name="T95" fmla="*/ 121 h 167"/>
                <a:gd name="T96" fmla="*/ 202 w 857"/>
                <a:gd name="T97" fmla="*/ 87 h 167"/>
                <a:gd name="T98" fmla="*/ 166 w 857"/>
                <a:gd name="T99" fmla="*/ 85 h 167"/>
                <a:gd name="T100" fmla="*/ 128 w 857"/>
                <a:gd name="T101" fmla="*/ 81 h 167"/>
                <a:gd name="T102" fmla="*/ 86 w 857"/>
                <a:gd name="T103" fmla="*/ 77 h 167"/>
                <a:gd name="T104" fmla="*/ 80 w 857"/>
                <a:gd name="T105" fmla="*/ 66 h 167"/>
                <a:gd name="T106" fmla="*/ 109 w 857"/>
                <a:gd name="T107" fmla="*/ 64 h 167"/>
                <a:gd name="T108" fmla="*/ 147 w 857"/>
                <a:gd name="T109" fmla="*/ 55 h 167"/>
                <a:gd name="T110" fmla="*/ 185 w 857"/>
                <a:gd name="T111" fmla="*/ 30 h 167"/>
                <a:gd name="T112" fmla="*/ 167 w 857"/>
                <a:gd name="T113" fmla="*/ 0 h 16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57"/>
                <a:gd name="T172" fmla="*/ 0 h 167"/>
                <a:gd name="T173" fmla="*/ 857 w 857"/>
                <a:gd name="T174" fmla="*/ 167 h 16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57" h="167">
                  <a:moveTo>
                    <a:pt x="156" y="19"/>
                  </a:moveTo>
                  <a:lnTo>
                    <a:pt x="156" y="19"/>
                  </a:lnTo>
                  <a:lnTo>
                    <a:pt x="156" y="22"/>
                  </a:lnTo>
                  <a:lnTo>
                    <a:pt x="154" y="26"/>
                  </a:lnTo>
                  <a:lnTo>
                    <a:pt x="152" y="30"/>
                  </a:lnTo>
                  <a:lnTo>
                    <a:pt x="148" y="34"/>
                  </a:lnTo>
                  <a:lnTo>
                    <a:pt x="143" y="39"/>
                  </a:lnTo>
                  <a:lnTo>
                    <a:pt x="137" y="41"/>
                  </a:lnTo>
                  <a:lnTo>
                    <a:pt x="133" y="43"/>
                  </a:lnTo>
                  <a:lnTo>
                    <a:pt x="128" y="47"/>
                  </a:lnTo>
                  <a:lnTo>
                    <a:pt x="122" y="49"/>
                  </a:lnTo>
                  <a:lnTo>
                    <a:pt x="118" y="49"/>
                  </a:lnTo>
                  <a:lnTo>
                    <a:pt x="114" y="49"/>
                  </a:lnTo>
                  <a:lnTo>
                    <a:pt x="109" y="51"/>
                  </a:lnTo>
                  <a:lnTo>
                    <a:pt x="105" y="51"/>
                  </a:lnTo>
                  <a:lnTo>
                    <a:pt x="101" y="51"/>
                  </a:lnTo>
                  <a:lnTo>
                    <a:pt x="97" y="51"/>
                  </a:lnTo>
                  <a:lnTo>
                    <a:pt x="91" y="51"/>
                  </a:lnTo>
                  <a:lnTo>
                    <a:pt x="88" y="53"/>
                  </a:lnTo>
                  <a:lnTo>
                    <a:pt x="82" y="53"/>
                  </a:lnTo>
                  <a:lnTo>
                    <a:pt x="78" y="53"/>
                  </a:lnTo>
                  <a:lnTo>
                    <a:pt x="72" y="53"/>
                  </a:lnTo>
                  <a:lnTo>
                    <a:pt x="67" y="53"/>
                  </a:lnTo>
                  <a:lnTo>
                    <a:pt x="61" y="53"/>
                  </a:lnTo>
                  <a:lnTo>
                    <a:pt x="57" y="53"/>
                  </a:lnTo>
                  <a:lnTo>
                    <a:pt x="51" y="53"/>
                  </a:lnTo>
                  <a:lnTo>
                    <a:pt x="48" y="53"/>
                  </a:lnTo>
                  <a:lnTo>
                    <a:pt x="42" y="53"/>
                  </a:lnTo>
                  <a:lnTo>
                    <a:pt x="38" y="53"/>
                  </a:lnTo>
                  <a:lnTo>
                    <a:pt x="32" y="51"/>
                  </a:lnTo>
                  <a:lnTo>
                    <a:pt x="29" y="51"/>
                  </a:lnTo>
                  <a:lnTo>
                    <a:pt x="21" y="51"/>
                  </a:lnTo>
                  <a:lnTo>
                    <a:pt x="13" y="51"/>
                  </a:lnTo>
                  <a:lnTo>
                    <a:pt x="8" y="51"/>
                  </a:lnTo>
                  <a:lnTo>
                    <a:pt x="4" y="51"/>
                  </a:lnTo>
                  <a:lnTo>
                    <a:pt x="0" y="51"/>
                  </a:lnTo>
                  <a:lnTo>
                    <a:pt x="0" y="70"/>
                  </a:lnTo>
                  <a:lnTo>
                    <a:pt x="4" y="74"/>
                  </a:lnTo>
                  <a:lnTo>
                    <a:pt x="8" y="76"/>
                  </a:lnTo>
                  <a:lnTo>
                    <a:pt x="15" y="81"/>
                  </a:lnTo>
                  <a:lnTo>
                    <a:pt x="19" y="83"/>
                  </a:lnTo>
                  <a:lnTo>
                    <a:pt x="23" y="85"/>
                  </a:lnTo>
                  <a:lnTo>
                    <a:pt x="29" y="87"/>
                  </a:lnTo>
                  <a:lnTo>
                    <a:pt x="34" y="89"/>
                  </a:lnTo>
                  <a:lnTo>
                    <a:pt x="40" y="91"/>
                  </a:lnTo>
                  <a:lnTo>
                    <a:pt x="48" y="93"/>
                  </a:lnTo>
                  <a:lnTo>
                    <a:pt x="55" y="95"/>
                  </a:lnTo>
                  <a:lnTo>
                    <a:pt x="63" y="96"/>
                  </a:lnTo>
                  <a:lnTo>
                    <a:pt x="67" y="96"/>
                  </a:lnTo>
                  <a:lnTo>
                    <a:pt x="70" y="96"/>
                  </a:lnTo>
                  <a:lnTo>
                    <a:pt x="74" y="98"/>
                  </a:lnTo>
                  <a:lnTo>
                    <a:pt x="78" y="98"/>
                  </a:lnTo>
                  <a:lnTo>
                    <a:pt x="84" y="98"/>
                  </a:lnTo>
                  <a:lnTo>
                    <a:pt x="88" y="98"/>
                  </a:lnTo>
                  <a:lnTo>
                    <a:pt x="91" y="100"/>
                  </a:lnTo>
                  <a:lnTo>
                    <a:pt x="97" y="100"/>
                  </a:lnTo>
                  <a:lnTo>
                    <a:pt x="101" y="100"/>
                  </a:lnTo>
                  <a:lnTo>
                    <a:pt x="105" y="102"/>
                  </a:lnTo>
                  <a:lnTo>
                    <a:pt x="109" y="102"/>
                  </a:lnTo>
                  <a:lnTo>
                    <a:pt x="114" y="102"/>
                  </a:lnTo>
                  <a:lnTo>
                    <a:pt x="118" y="102"/>
                  </a:lnTo>
                  <a:lnTo>
                    <a:pt x="122" y="104"/>
                  </a:lnTo>
                  <a:lnTo>
                    <a:pt x="128" y="104"/>
                  </a:lnTo>
                  <a:lnTo>
                    <a:pt x="131" y="104"/>
                  </a:lnTo>
                  <a:lnTo>
                    <a:pt x="139" y="106"/>
                  </a:lnTo>
                  <a:lnTo>
                    <a:pt x="147" y="106"/>
                  </a:lnTo>
                  <a:lnTo>
                    <a:pt x="152" y="108"/>
                  </a:lnTo>
                  <a:lnTo>
                    <a:pt x="158" y="110"/>
                  </a:lnTo>
                  <a:lnTo>
                    <a:pt x="164" y="110"/>
                  </a:lnTo>
                  <a:lnTo>
                    <a:pt x="166" y="110"/>
                  </a:lnTo>
                  <a:lnTo>
                    <a:pt x="169" y="110"/>
                  </a:lnTo>
                  <a:lnTo>
                    <a:pt x="129" y="123"/>
                  </a:lnTo>
                  <a:lnTo>
                    <a:pt x="131" y="125"/>
                  </a:lnTo>
                  <a:lnTo>
                    <a:pt x="135" y="133"/>
                  </a:lnTo>
                  <a:lnTo>
                    <a:pt x="137" y="134"/>
                  </a:lnTo>
                  <a:lnTo>
                    <a:pt x="141" y="136"/>
                  </a:lnTo>
                  <a:lnTo>
                    <a:pt x="147" y="138"/>
                  </a:lnTo>
                  <a:lnTo>
                    <a:pt x="150" y="140"/>
                  </a:lnTo>
                  <a:lnTo>
                    <a:pt x="152" y="138"/>
                  </a:lnTo>
                  <a:lnTo>
                    <a:pt x="158" y="138"/>
                  </a:lnTo>
                  <a:lnTo>
                    <a:pt x="164" y="136"/>
                  </a:lnTo>
                  <a:lnTo>
                    <a:pt x="171" y="136"/>
                  </a:lnTo>
                  <a:lnTo>
                    <a:pt x="173" y="136"/>
                  </a:lnTo>
                  <a:lnTo>
                    <a:pt x="179" y="136"/>
                  </a:lnTo>
                  <a:lnTo>
                    <a:pt x="183" y="136"/>
                  </a:lnTo>
                  <a:lnTo>
                    <a:pt x="186" y="136"/>
                  </a:lnTo>
                  <a:lnTo>
                    <a:pt x="192" y="134"/>
                  </a:lnTo>
                  <a:lnTo>
                    <a:pt x="196" y="134"/>
                  </a:lnTo>
                  <a:lnTo>
                    <a:pt x="200" y="134"/>
                  </a:lnTo>
                  <a:lnTo>
                    <a:pt x="205" y="134"/>
                  </a:lnTo>
                  <a:lnTo>
                    <a:pt x="209" y="134"/>
                  </a:lnTo>
                  <a:lnTo>
                    <a:pt x="213" y="134"/>
                  </a:lnTo>
                  <a:lnTo>
                    <a:pt x="219" y="133"/>
                  </a:lnTo>
                  <a:lnTo>
                    <a:pt x="223" y="133"/>
                  </a:lnTo>
                  <a:lnTo>
                    <a:pt x="226" y="133"/>
                  </a:lnTo>
                  <a:lnTo>
                    <a:pt x="230" y="133"/>
                  </a:lnTo>
                  <a:lnTo>
                    <a:pt x="234" y="133"/>
                  </a:lnTo>
                  <a:lnTo>
                    <a:pt x="238" y="133"/>
                  </a:lnTo>
                  <a:lnTo>
                    <a:pt x="243" y="133"/>
                  </a:lnTo>
                  <a:lnTo>
                    <a:pt x="249" y="133"/>
                  </a:lnTo>
                  <a:lnTo>
                    <a:pt x="251" y="133"/>
                  </a:lnTo>
                  <a:lnTo>
                    <a:pt x="253" y="133"/>
                  </a:lnTo>
                  <a:lnTo>
                    <a:pt x="344" y="144"/>
                  </a:lnTo>
                  <a:lnTo>
                    <a:pt x="363" y="129"/>
                  </a:lnTo>
                  <a:lnTo>
                    <a:pt x="327" y="77"/>
                  </a:lnTo>
                  <a:lnTo>
                    <a:pt x="466" y="77"/>
                  </a:lnTo>
                  <a:lnTo>
                    <a:pt x="475" y="53"/>
                  </a:lnTo>
                  <a:lnTo>
                    <a:pt x="542" y="70"/>
                  </a:lnTo>
                  <a:lnTo>
                    <a:pt x="532" y="85"/>
                  </a:lnTo>
                  <a:lnTo>
                    <a:pt x="485" y="89"/>
                  </a:lnTo>
                  <a:lnTo>
                    <a:pt x="485" y="93"/>
                  </a:lnTo>
                  <a:lnTo>
                    <a:pt x="485" y="95"/>
                  </a:lnTo>
                  <a:lnTo>
                    <a:pt x="485" y="100"/>
                  </a:lnTo>
                  <a:lnTo>
                    <a:pt x="485" y="104"/>
                  </a:lnTo>
                  <a:lnTo>
                    <a:pt x="487" y="108"/>
                  </a:lnTo>
                  <a:lnTo>
                    <a:pt x="489" y="110"/>
                  </a:lnTo>
                  <a:lnTo>
                    <a:pt x="490" y="112"/>
                  </a:lnTo>
                  <a:lnTo>
                    <a:pt x="492" y="112"/>
                  </a:lnTo>
                  <a:lnTo>
                    <a:pt x="496" y="112"/>
                  </a:lnTo>
                  <a:lnTo>
                    <a:pt x="500" y="112"/>
                  </a:lnTo>
                  <a:lnTo>
                    <a:pt x="508" y="112"/>
                  </a:lnTo>
                  <a:lnTo>
                    <a:pt x="511" y="112"/>
                  </a:lnTo>
                  <a:lnTo>
                    <a:pt x="515" y="112"/>
                  </a:lnTo>
                  <a:lnTo>
                    <a:pt x="519" y="112"/>
                  </a:lnTo>
                  <a:lnTo>
                    <a:pt x="525" y="112"/>
                  </a:lnTo>
                  <a:lnTo>
                    <a:pt x="528" y="112"/>
                  </a:lnTo>
                  <a:lnTo>
                    <a:pt x="532" y="112"/>
                  </a:lnTo>
                  <a:lnTo>
                    <a:pt x="538" y="112"/>
                  </a:lnTo>
                  <a:lnTo>
                    <a:pt x="544" y="112"/>
                  </a:lnTo>
                  <a:lnTo>
                    <a:pt x="548" y="112"/>
                  </a:lnTo>
                  <a:lnTo>
                    <a:pt x="551" y="112"/>
                  </a:lnTo>
                  <a:lnTo>
                    <a:pt x="557" y="112"/>
                  </a:lnTo>
                  <a:lnTo>
                    <a:pt x="561" y="112"/>
                  </a:lnTo>
                  <a:lnTo>
                    <a:pt x="565" y="112"/>
                  </a:lnTo>
                  <a:lnTo>
                    <a:pt x="568" y="112"/>
                  </a:lnTo>
                  <a:lnTo>
                    <a:pt x="572" y="112"/>
                  </a:lnTo>
                  <a:lnTo>
                    <a:pt x="576" y="114"/>
                  </a:lnTo>
                  <a:lnTo>
                    <a:pt x="582" y="114"/>
                  </a:lnTo>
                  <a:lnTo>
                    <a:pt x="587" y="114"/>
                  </a:lnTo>
                  <a:lnTo>
                    <a:pt x="589" y="114"/>
                  </a:lnTo>
                  <a:lnTo>
                    <a:pt x="591" y="114"/>
                  </a:lnTo>
                  <a:lnTo>
                    <a:pt x="513" y="136"/>
                  </a:lnTo>
                  <a:lnTo>
                    <a:pt x="528" y="165"/>
                  </a:lnTo>
                  <a:lnTo>
                    <a:pt x="530" y="165"/>
                  </a:lnTo>
                  <a:lnTo>
                    <a:pt x="534" y="167"/>
                  </a:lnTo>
                  <a:lnTo>
                    <a:pt x="536" y="167"/>
                  </a:lnTo>
                  <a:lnTo>
                    <a:pt x="540" y="167"/>
                  </a:lnTo>
                  <a:lnTo>
                    <a:pt x="546" y="167"/>
                  </a:lnTo>
                  <a:lnTo>
                    <a:pt x="549" y="167"/>
                  </a:lnTo>
                  <a:lnTo>
                    <a:pt x="555" y="167"/>
                  </a:lnTo>
                  <a:lnTo>
                    <a:pt x="561" y="167"/>
                  </a:lnTo>
                  <a:lnTo>
                    <a:pt x="567" y="167"/>
                  </a:lnTo>
                  <a:lnTo>
                    <a:pt x="572" y="167"/>
                  </a:lnTo>
                  <a:lnTo>
                    <a:pt x="580" y="167"/>
                  </a:lnTo>
                  <a:lnTo>
                    <a:pt x="586" y="167"/>
                  </a:lnTo>
                  <a:lnTo>
                    <a:pt x="593" y="167"/>
                  </a:lnTo>
                  <a:lnTo>
                    <a:pt x="599" y="165"/>
                  </a:lnTo>
                  <a:lnTo>
                    <a:pt x="603" y="163"/>
                  </a:lnTo>
                  <a:lnTo>
                    <a:pt x="606" y="163"/>
                  </a:lnTo>
                  <a:lnTo>
                    <a:pt x="610" y="163"/>
                  </a:lnTo>
                  <a:lnTo>
                    <a:pt x="618" y="163"/>
                  </a:lnTo>
                  <a:lnTo>
                    <a:pt x="622" y="161"/>
                  </a:lnTo>
                  <a:lnTo>
                    <a:pt x="627" y="159"/>
                  </a:lnTo>
                  <a:lnTo>
                    <a:pt x="635" y="159"/>
                  </a:lnTo>
                  <a:lnTo>
                    <a:pt x="641" y="159"/>
                  </a:lnTo>
                  <a:lnTo>
                    <a:pt x="648" y="159"/>
                  </a:lnTo>
                  <a:lnTo>
                    <a:pt x="654" y="157"/>
                  </a:lnTo>
                  <a:lnTo>
                    <a:pt x="662" y="157"/>
                  </a:lnTo>
                  <a:lnTo>
                    <a:pt x="669" y="157"/>
                  </a:lnTo>
                  <a:lnTo>
                    <a:pt x="675" y="155"/>
                  </a:lnTo>
                  <a:lnTo>
                    <a:pt x="684" y="155"/>
                  </a:lnTo>
                  <a:lnTo>
                    <a:pt x="690" y="155"/>
                  </a:lnTo>
                  <a:lnTo>
                    <a:pt x="698" y="155"/>
                  </a:lnTo>
                  <a:lnTo>
                    <a:pt x="705" y="155"/>
                  </a:lnTo>
                  <a:lnTo>
                    <a:pt x="711" y="153"/>
                  </a:lnTo>
                  <a:lnTo>
                    <a:pt x="719" y="153"/>
                  </a:lnTo>
                  <a:lnTo>
                    <a:pt x="726" y="153"/>
                  </a:lnTo>
                  <a:lnTo>
                    <a:pt x="732" y="153"/>
                  </a:lnTo>
                  <a:lnTo>
                    <a:pt x="738" y="153"/>
                  </a:lnTo>
                  <a:lnTo>
                    <a:pt x="743" y="153"/>
                  </a:lnTo>
                  <a:lnTo>
                    <a:pt x="749" y="153"/>
                  </a:lnTo>
                  <a:lnTo>
                    <a:pt x="753" y="152"/>
                  </a:lnTo>
                  <a:lnTo>
                    <a:pt x="757" y="152"/>
                  </a:lnTo>
                  <a:lnTo>
                    <a:pt x="758" y="152"/>
                  </a:lnTo>
                  <a:lnTo>
                    <a:pt x="762" y="152"/>
                  </a:lnTo>
                  <a:lnTo>
                    <a:pt x="768" y="152"/>
                  </a:lnTo>
                  <a:lnTo>
                    <a:pt x="770" y="152"/>
                  </a:lnTo>
                  <a:lnTo>
                    <a:pt x="812" y="129"/>
                  </a:lnTo>
                  <a:lnTo>
                    <a:pt x="857" y="121"/>
                  </a:lnTo>
                  <a:lnTo>
                    <a:pt x="840" y="102"/>
                  </a:lnTo>
                  <a:lnTo>
                    <a:pt x="779" y="41"/>
                  </a:lnTo>
                  <a:lnTo>
                    <a:pt x="766" y="57"/>
                  </a:lnTo>
                  <a:lnTo>
                    <a:pt x="823" y="108"/>
                  </a:lnTo>
                  <a:lnTo>
                    <a:pt x="821" y="108"/>
                  </a:lnTo>
                  <a:lnTo>
                    <a:pt x="819" y="110"/>
                  </a:lnTo>
                  <a:lnTo>
                    <a:pt x="814" y="110"/>
                  </a:lnTo>
                  <a:lnTo>
                    <a:pt x="810" y="112"/>
                  </a:lnTo>
                  <a:lnTo>
                    <a:pt x="804" y="114"/>
                  </a:lnTo>
                  <a:lnTo>
                    <a:pt x="798" y="115"/>
                  </a:lnTo>
                  <a:lnTo>
                    <a:pt x="793" y="117"/>
                  </a:lnTo>
                  <a:lnTo>
                    <a:pt x="787" y="119"/>
                  </a:lnTo>
                  <a:lnTo>
                    <a:pt x="783" y="121"/>
                  </a:lnTo>
                  <a:lnTo>
                    <a:pt x="777" y="123"/>
                  </a:lnTo>
                  <a:lnTo>
                    <a:pt x="772" y="127"/>
                  </a:lnTo>
                  <a:lnTo>
                    <a:pt x="768" y="131"/>
                  </a:lnTo>
                  <a:lnTo>
                    <a:pt x="762" y="133"/>
                  </a:lnTo>
                  <a:lnTo>
                    <a:pt x="758" y="136"/>
                  </a:lnTo>
                  <a:lnTo>
                    <a:pt x="755" y="138"/>
                  </a:lnTo>
                  <a:lnTo>
                    <a:pt x="753" y="140"/>
                  </a:lnTo>
                  <a:lnTo>
                    <a:pt x="747" y="140"/>
                  </a:lnTo>
                  <a:lnTo>
                    <a:pt x="741" y="140"/>
                  </a:lnTo>
                  <a:lnTo>
                    <a:pt x="736" y="140"/>
                  </a:lnTo>
                  <a:lnTo>
                    <a:pt x="732" y="140"/>
                  </a:lnTo>
                  <a:lnTo>
                    <a:pt x="726" y="140"/>
                  </a:lnTo>
                  <a:lnTo>
                    <a:pt x="720" y="140"/>
                  </a:lnTo>
                  <a:lnTo>
                    <a:pt x="713" y="140"/>
                  </a:lnTo>
                  <a:lnTo>
                    <a:pt x="707" y="140"/>
                  </a:lnTo>
                  <a:lnTo>
                    <a:pt x="700" y="140"/>
                  </a:lnTo>
                  <a:lnTo>
                    <a:pt x="692" y="142"/>
                  </a:lnTo>
                  <a:lnTo>
                    <a:pt x="688" y="142"/>
                  </a:lnTo>
                  <a:lnTo>
                    <a:pt x="684" y="142"/>
                  </a:lnTo>
                  <a:lnTo>
                    <a:pt x="679" y="142"/>
                  </a:lnTo>
                  <a:lnTo>
                    <a:pt x="675" y="142"/>
                  </a:lnTo>
                  <a:lnTo>
                    <a:pt x="667" y="142"/>
                  </a:lnTo>
                  <a:lnTo>
                    <a:pt x="660" y="144"/>
                  </a:lnTo>
                  <a:lnTo>
                    <a:pt x="656" y="144"/>
                  </a:lnTo>
                  <a:lnTo>
                    <a:pt x="652" y="144"/>
                  </a:lnTo>
                  <a:lnTo>
                    <a:pt x="648" y="144"/>
                  </a:lnTo>
                  <a:lnTo>
                    <a:pt x="644" y="144"/>
                  </a:lnTo>
                  <a:lnTo>
                    <a:pt x="635" y="144"/>
                  </a:lnTo>
                  <a:lnTo>
                    <a:pt x="627" y="144"/>
                  </a:lnTo>
                  <a:lnTo>
                    <a:pt x="622" y="144"/>
                  </a:lnTo>
                  <a:lnTo>
                    <a:pt x="614" y="146"/>
                  </a:lnTo>
                  <a:lnTo>
                    <a:pt x="606" y="146"/>
                  </a:lnTo>
                  <a:lnTo>
                    <a:pt x="601" y="146"/>
                  </a:lnTo>
                  <a:lnTo>
                    <a:pt x="595" y="146"/>
                  </a:lnTo>
                  <a:lnTo>
                    <a:pt x="589" y="146"/>
                  </a:lnTo>
                  <a:lnTo>
                    <a:pt x="586" y="146"/>
                  </a:lnTo>
                  <a:lnTo>
                    <a:pt x="582" y="146"/>
                  </a:lnTo>
                  <a:lnTo>
                    <a:pt x="576" y="146"/>
                  </a:lnTo>
                  <a:lnTo>
                    <a:pt x="576" y="148"/>
                  </a:lnTo>
                  <a:lnTo>
                    <a:pt x="565" y="142"/>
                  </a:lnTo>
                  <a:lnTo>
                    <a:pt x="629" y="117"/>
                  </a:lnTo>
                  <a:lnTo>
                    <a:pt x="644" y="98"/>
                  </a:lnTo>
                  <a:lnTo>
                    <a:pt x="549" y="95"/>
                  </a:lnTo>
                  <a:lnTo>
                    <a:pt x="553" y="87"/>
                  </a:lnTo>
                  <a:lnTo>
                    <a:pt x="627" y="70"/>
                  </a:lnTo>
                  <a:lnTo>
                    <a:pt x="654" y="49"/>
                  </a:lnTo>
                  <a:lnTo>
                    <a:pt x="652" y="49"/>
                  </a:lnTo>
                  <a:lnTo>
                    <a:pt x="648" y="49"/>
                  </a:lnTo>
                  <a:lnTo>
                    <a:pt x="644" y="49"/>
                  </a:lnTo>
                  <a:lnTo>
                    <a:pt x="639" y="51"/>
                  </a:lnTo>
                  <a:lnTo>
                    <a:pt x="635" y="51"/>
                  </a:lnTo>
                  <a:lnTo>
                    <a:pt x="631" y="51"/>
                  </a:lnTo>
                  <a:lnTo>
                    <a:pt x="627" y="51"/>
                  </a:lnTo>
                  <a:lnTo>
                    <a:pt x="624" y="51"/>
                  </a:lnTo>
                  <a:lnTo>
                    <a:pt x="620" y="51"/>
                  </a:lnTo>
                  <a:lnTo>
                    <a:pt x="616" y="53"/>
                  </a:lnTo>
                  <a:lnTo>
                    <a:pt x="612" y="53"/>
                  </a:lnTo>
                  <a:lnTo>
                    <a:pt x="608" y="55"/>
                  </a:lnTo>
                  <a:lnTo>
                    <a:pt x="603" y="55"/>
                  </a:lnTo>
                  <a:lnTo>
                    <a:pt x="599" y="55"/>
                  </a:lnTo>
                  <a:lnTo>
                    <a:pt x="593" y="55"/>
                  </a:lnTo>
                  <a:lnTo>
                    <a:pt x="589" y="55"/>
                  </a:lnTo>
                  <a:lnTo>
                    <a:pt x="586" y="55"/>
                  </a:lnTo>
                  <a:lnTo>
                    <a:pt x="580" y="55"/>
                  </a:lnTo>
                  <a:lnTo>
                    <a:pt x="576" y="55"/>
                  </a:lnTo>
                  <a:lnTo>
                    <a:pt x="574" y="57"/>
                  </a:lnTo>
                  <a:lnTo>
                    <a:pt x="565" y="57"/>
                  </a:lnTo>
                  <a:lnTo>
                    <a:pt x="559" y="57"/>
                  </a:lnTo>
                  <a:lnTo>
                    <a:pt x="553" y="57"/>
                  </a:lnTo>
                  <a:lnTo>
                    <a:pt x="549" y="57"/>
                  </a:lnTo>
                  <a:lnTo>
                    <a:pt x="546" y="55"/>
                  </a:lnTo>
                  <a:lnTo>
                    <a:pt x="540" y="53"/>
                  </a:lnTo>
                  <a:lnTo>
                    <a:pt x="536" y="51"/>
                  </a:lnTo>
                  <a:lnTo>
                    <a:pt x="532" y="49"/>
                  </a:lnTo>
                  <a:lnTo>
                    <a:pt x="528" y="47"/>
                  </a:lnTo>
                  <a:lnTo>
                    <a:pt x="525" y="45"/>
                  </a:lnTo>
                  <a:lnTo>
                    <a:pt x="519" y="43"/>
                  </a:lnTo>
                  <a:lnTo>
                    <a:pt x="515" y="41"/>
                  </a:lnTo>
                  <a:lnTo>
                    <a:pt x="509" y="38"/>
                  </a:lnTo>
                  <a:lnTo>
                    <a:pt x="506" y="36"/>
                  </a:lnTo>
                  <a:lnTo>
                    <a:pt x="500" y="32"/>
                  </a:lnTo>
                  <a:lnTo>
                    <a:pt x="496" y="30"/>
                  </a:lnTo>
                  <a:lnTo>
                    <a:pt x="490" y="28"/>
                  </a:lnTo>
                  <a:lnTo>
                    <a:pt x="487" y="26"/>
                  </a:lnTo>
                  <a:lnTo>
                    <a:pt x="481" y="22"/>
                  </a:lnTo>
                  <a:lnTo>
                    <a:pt x="475" y="20"/>
                  </a:lnTo>
                  <a:lnTo>
                    <a:pt x="471" y="17"/>
                  </a:lnTo>
                  <a:lnTo>
                    <a:pt x="466" y="15"/>
                  </a:lnTo>
                  <a:lnTo>
                    <a:pt x="462" y="13"/>
                  </a:lnTo>
                  <a:lnTo>
                    <a:pt x="458" y="11"/>
                  </a:lnTo>
                  <a:lnTo>
                    <a:pt x="454" y="9"/>
                  </a:lnTo>
                  <a:lnTo>
                    <a:pt x="451" y="7"/>
                  </a:lnTo>
                  <a:lnTo>
                    <a:pt x="443" y="3"/>
                  </a:lnTo>
                  <a:lnTo>
                    <a:pt x="439" y="0"/>
                  </a:lnTo>
                  <a:lnTo>
                    <a:pt x="435" y="0"/>
                  </a:lnTo>
                  <a:lnTo>
                    <a:pt x="418" y="9"/>
                  </a:lnTo>
                  <a:lnTo>
                    <a:pt x="454" y="41"/>
                  </a:lnTo>
                  <a:lnTo>
                    <a:pt x="447" y="57"/>
                  </a:lnTo>
                  <a:lnTo>
                    <a:pt x="304" y="58"/>
                  </a:lnTo>
                  <a:lnTo>
                    <a:pt x="299" y="77"/>
                  </a:lnTo>
                  <a:lnTo>
                    <a:pt x="333" y="117"/>
                  </a:lnTo>
                  <a:lnTo>
                    <a:pt x="331" y="117"/>
                  </a:lnTo>
                  <a:lnTo>
                    <a:pt x="329" y="117"/>
                  </a:lnTo>
                  <a:lnTo>
                    <a:pt x="325" y="115"/>
                  </a:lnTo>
                  <a:lnTo>
                    <a:pt x="319" y="115"/>
                  </a:lnTo>
                  <a:lnTo>
                    <a:pt x="314" y="115"/>
                  </a:lnTo>
                  <a:lnTo>
                    <a:pt x="308" y="115"/>
                  </a:lnTo>
                  <a:lnTo>
                    <a:pt x="300" y="115"/>
                  </a:lnTo>
                  <a:lnTo>
                    <a:pt x="293" y="115"/>
                  </a:lnTo>
                  <a:lnTo>
                    <a:pt x="285" y="114"/>
                  </a:lnTo>
                  <a:lnTo>
                    <a:pt x="278" y="114"/>
                  </a:lnTo>
                  <a:lnTo>
                    <a:pt x="270" y="112"/>
                  </a:lnTo>
                  <a:lnTo>
                    <a:pt x="264" y="112"/>
                  </a:lnTo>
                  <a:lnTo>
                    <a:pt x="257" y="112"/>
                  </a:lnTo>
                  <a:lnTo>
                    <a:pt x="253" y="112"/>
                  </a:lnTo>
                  <a:lnTo>
                    <a:pt x="249" y="112"/>
                  </a:lnTo>
                  <a:lnTo>
                    <a:pt x="245" y="112"/>
                  </a:lnTo>
                  <a:lnTo>
                    <a:pt x="243" y="112"/>
                  </a:lnTo>
                  <a:lnTo>
                    <a:pt x="240" y="112"/>
                  </a:lnTo>
                  <a:lnTo>
                    <a:pt x="236" y="114"/>
                  </a:lnTo>
                  <a:lnTo>
                    <a:pt x="230" y="114"/>
                  </a:lnTo>
                  <a:lnTo>
                    <a:pt x="224" y="115"/>
                  </a:lnTo>
                  <a:lnTo>
                    <a:pt x="219" y="115"/>
                  </a:lnTo>
                  <a:lnTo>
                    <a:pt x="213" y="117"/>
                  </a:lnTo>
                  <a:lnTo>
                    <a:pt x="205" y="119"/>
                  </a:lnTo>
                  <a:lnTo>
                    <a:pt x="202" y="119"/>
                  </a:lnTo>
                  <a:lnTo>
                    <a:pt x="196" y="119"/>
                  </a:lnTo>
                  <a:lnTo>
                    <a:pt x="192" y="121"/>
                  </a:lnTo>
                  <a:lnTo>
                    <a:pt x="188" y="121"/>
                  </a:lnTo>
                  <a:lnTo>
                    <a:pt x="186" y="123"/>
                  </a:lnTo>
                  <a:lnTo>
                    <a:pt x="183" y="123"/>
                  </a:lnTo>
                  <a:lnTo>
                    <a:pt x="211" y="100"/>
                  </a:lnTo>
                  <a:lnTo>
                    <a:pt x="207" y="89"/>
                  </a:lnTo>
                  <a:lnTo>
                    <a:pt x="205" y="87"/>
                  </a:lnTo>
                  <a:lnTo>
                    <a:pt x="202" y="87"/>
                  </a:lnTo>
                  <a:lnTo>
                    <a:pt x="196" y="87"/>
                  </a:lnTo>
                  <a:lnTo>
                    <a:pt x="190" y="87"/>
                  </a:lnTo>
                  <a:lnTo>
                    <a:pt x="186" y="85"/>
                  </a:lnTo>
                  <a:lnTo>
                    <a:pt x="181" y="85"/>
                  </a:lnTo>
                  <a:lnTo>
                    <a:pt x="177" y="85"/>
                  </a:lnTo>
                  <a:lnTo>
                    <a:pt x="173" y="85"/>
                  </a:lnTo>
                  <a:lnTo>
                    <a:pt x="166" y="85"/>
                  </a:lnTo>
                  <a:lnTo>
                    <a:pt x="162" y="85"/>
                  </a:lnTo>
                  <a:lnTo>
                    <a:pt x="156" y="83"/>
                  </a:lnTo>
                  <a:lnTo>
                    <a:pt x="150" y="83"/>
                  </a:lnTo>
                  <a:lnTo>
                    <a:pt x="145" y="83"/>
                  </a:lnTo>
                  <a:lnTo>
                    <a:pt x="139" y="81"/>
                  </a:lnTo>
                  <a:lnTo>
                    <a:pt x="131" y="81"/>
                  </a:lnTo>
                  <a:lnTo>
                    <a:pt x="128" y="81"/>
                  </a:lnTo>
                  <a:lnTo>
                    <a:pt x="120" y="81"/>
                  </a:lnTo>
                  <a:lnTo>
                    <a:pt x="114" y="79"/>
                  </a:lnTo>
                  <a:lnTo>
                    <a:pt x="109" y="79"/>
                  </a:lnTo>
                  <a:lnTo>
                    <a:pt x="103" y="79"/>
                  </a:lnTo>
                  <a:lnTo>
                    <a:pt x="97" y="77"/>
                  </a:lnTo>
                  <a:lnTo>
                    <a:pt x="91" y="77"/>
                  </a:lnTo>
                  <a:lnTo>
                    <a:pt x="86" y="77"/>
                  </a:lnTo>
                  <a:lnTo>
                    <a:pt x="80" y="77"/>
                  </a:lnTo>
                  <a:lnTo>
                    <a:pt x="74" y="76"/>
                  </a:lnTo>
                  <a:lnTo>
                    <a:pt x="70" y="76"/>
                  </a:lnTo>
                  <a:lnTo>
                    <a:pt x="67" y="76"/>
                  </a:lnTo>
                  <a:lnTo>
                    <a:pt x="63" y="76"/>
                  </a:lnTo>
                  <a:lnTo>
                    <a:pt x="78" y="66"/>
                  </a:lnTo>
                  <a:lnTo>
                    <a:pt x="80" y="66"/>
                  </a:lnTo>
                  <a:lnTo>
                    <a:pt x="84" y="66"/>
                  </a:lnTo>
                  <a:lnTo>
                    <a:pt x="88" y="66"/>
                  </a:lnTo>
                  <a:lnTo>
                    <a:pt x="91" y="66"/>
                  </a:lnTo>
                  <a:lnTo>
                    <a:pt x="95" y="66"/>
                  </a:lnTo>
                  <a:lnTo>
                    <a:pt x="99" y="66"/>
                  </a:lnTo>
                  <a:lnTo>
                    <a:pt x="105" y="66"/>
                  </a:lnTo>
                  <a:lnTo>
                    <a:pt x="109" y="64"/>
                  </a:lnTo>
                  <a:lnTo>
                    <a:pt x="114" y="64"/>
                  </a:lnTo>
                  <a:lnTo>
                    <a:pt x="120" y="64"/>
                  </a:lnTo>
                  <a:lnTo>
                    <a:pt x="126" y="62"/>
                  </a:lnTo>
                  <a:lnTo>
                    <a:pt x="131" y="60"/>
                  </a:lnTo>
                  <a:lnTo>
                    <a:pt x="135" y="60"/>
                  </a:lnTo>
                  <a:lnTo>
                    <a:pt x="143" y="58"/>
                  </a:lnTo>
                  <a:lnTo>
                    <a:pt x="147" y="55"/>
                  </a:lnTo>
                  <a:lnTo>
                    <a:pt x="152" y="53"/>
                  </a:lnTo>
                  <a:lnTo>
                    <a:pt x="158" y="49"/>
                  </a:lnTo>
                  <a:lnTo>
                    <a:pt x="164" y="45"/>
                  </a:lnTo>
                  <a:lnTo>
                    <a:pt x="169" y="41"/>
                  </a:lnTo>
                  <a:lnTo>
                    <a:pt x="173" y="38"/>
                  </a:lnTo>
                  <a:lnTo>
                    <a:pt x="179" y="34"/>
                  </a:lnTo>
                  <a:lnTo>
                    <a:pt x="185" y="30"/>
                  </a:lnTo>
                  <a:lnTo>
                    <a:pt x="188" y="24"/>
                  </a:lnTo>
                  <a:lnTo>
                    <a:pt x="192" y="20"/>
                  </a:lnTo>
                  <a:lnTo>
                    <a:pt x="196" y="17"/>
                  </a:lnTo>
                  <a:lnTo>
                    <a:pt x="200" y="15"/>
                  </a:lnTo>
                  <a:lnTo>
                    <a:pt x="204" y="9"/>
                  </a:lnTo>
                  <a:lnTo>
                    <a:pt x="205" y="9"/>
                  </a:lnTo>
                  <a:lnTo>
                    <a:pt x="167" y="0"/>
                  </a:lnTo>
                  <a:lnTo>
                    <a:pt x="156" y="19"/>
                  </a:lnTo>
                  <a:close/>
                </a:path>
              </a:pathLst>
            </a:custGeom>
            <a:solidFill>
              <a:srgbClr val="000000"/>
            </a:solidFill>
            <a:ln w="9525">
              <a:noFill/>
              <a:round/>
              <a:headEnd/>
              <a:tailEnd/>
            </a:ln>
          </p:spPr>
          <p:txBody>
            <a:bodyPr/>
            <a:lstStyle/>
            <a:p>
              <a:endParaRPr lang="fr-FR">
                <a:latin typeface="Calibri" pitchFamily="34" charset="0"/>
              </a:endParaRPr>
            </a:p>
          </p:txBody>
        </p:sp>
        <p:sp>
          <p:nvSpPr>
            <p:cNvPr id="18498" name="Freeform 59"/>
            <p:cNvSpPr>
              <a:spLocks/>
            </p:cNvSpPr>
            <p:nvPr/>
          </p:nvSpPr>
          <p:spPr bwMode="auto">
            <a:xfrm>
              <a:off x="4237031" y="2538399"/>
              <a:ext cx="155575" cy="76200"/>
            </a:xfrm>
            <a:custGeom>
              <a:avLst/>
              <a:gdLst>
                <a:gd name="T0" fmla="*/ 0 w 198"/>
                <a:gd name="T1" fmla="*/ 63 h 95"/>
                <a:gd name="T2" fmla="*/ 114 w 198"/>
                <a:gd name="T3" fmla="*/ 65 h 95"/>
                <a:gd name="T4" fmla="*/ 69 w 198"/>
                <a:gd name="T5" fmla="*/ 19 h 95"/>
                <a:gd name="T6" fmla="*/ 76 w 198"/>
                <a:gd name="T7" fmla="*/ 0 h 95"/>
                <a:gd name="T8" fmla="*/ 198 w 198"/>
                <a:gd name="T9" fmla="*/ 15 h 95"/>
                <a:gd name="T10" fmla="*/ 188 w 198"/>
                <a:gd name="T11" fmla="*/ 34 h 95"/>
                <a:gd name="T12" fmla="*/ 107 w 198"/>
                <a:gd name="T13" fmla="*/ 23 h 95"/>
                <a:gd name="T14" fmla="*/ 145 w 198"/>
                <a:gd name="T15" fmla="*/ 69 h 95"/>
                <a:gd name="T16" fmla="*/ 137 w 198"/>
                <a:gd name="T17" fmla="*/ 95 h 95"/>
                <a:gd name="T18" fmla="*/ 21 w 198"/>
                <a:gd name="T19" fmla="*/ 88 h 95"/>
                <a:gd name="T20" fmla="*/ 0 w 198"/>
                <a:gd name="T21" fmla="*/ 63 h 95"/>
                <a:gd name="T22" fmla="*/ 0 w 198"/>
                <a:gd name="T23" fmla="*/ 63 h 9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8"/>
                <a:gd name="T37" fmla="*/ 0 h 95"/>
                <a:gd name="T38" fmla="*/ 198 w 198"/>
                <a:gd name="T39" fmla="*/ 95 h 9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8" h="95">
                  <a:moveTo>
                    <a:pt x="0" y="63"/>
                  </a:moveTo>
                  <a:lnTo>
                    <a:pt x="114" y="65"/>
                  </a:lnTo>
                  <a:lnTo>
                    <a:pt x="69" y="19"/>
                  </a:lnTo>
                  <a:lnTo>
                    <a:pt x="76" y="0"/>
                  </a:lnTo>
                  <a:lnTo>
                    <a:pt x="198" y="15"/>
                  </a:lnTo>
                  <a:lnTo>
                    <a:pt x="188" y="34"/>
                  </a:lnTo>
                  <a:lnTo>
                    <a:pt x="107" y="23"/>
                  </a:lnTo>
                  <a:lnTo>
                    <a:pt x="145" y="69"/>
                  </a:lnTo>
                  <a:lnTo>
                    <a:pt x="137" y="95"/>
                  </a:lnTo>
                  <a:lnTo>
                    <a:pt x="21" y="88"/>
                  </a:lnTo>
                  <a:lnTo>
                    <a:pt x="0" y="63"/>
                  </a:lnTo>
                  <a:close/>
                </a:path>
              </a:pathLst>
            </a:custGeom>
            <a:solidFill>
              <a:srgbClr val="000000"/>
            </a:solidFill>
            <a:ln w="9525">
              <a:noFill/>
              <a:round/>
              <a:headEnd/>
              <a:tailEnd/>
            </a:ln>
          </p:spPr>
          <p:txBody>
            <a:bodyPr/>
            <a:lstStyle/>
            <a:p>
              <a:endParaRPr lang="fr-FR">
                <a:latin typeface="Calibri" pitchFamily="34" charset="0"/>
              </a:endParaRPr>
            </a:p>
          </p:txBody>
        </p:sp>
      </p:grpSp>
      <p:sp>
        <p:nvSpPr>
          <p:cNvPr id="563" name="Espace réservé du numéro de diapositive 562"/>
          <p:cNvSpPr>
            <a:spLocks noGrp="1"/>
          </p:cNvSpPr>
          <p:nvPr>
            <p:ph type="sldNum" sz="quarter" idx="12"/>
          </p:nvPr>
        </p:nvSpPr>
        <p:spPr/>
        <p:txBody>
          <a:bodyPr/>
          <a:lstStyle/>
          <a:p>
            <a:pPr>
              <a:defRPr/>
            </a:pPr>
            <a:fld id="{37375A0F-3D76-46FF-8FFF-041BEE054A93}" type="slidenum">
              <a:rPr lang="fr-FR" smtClean="0"/>
              <a:pPr>
                <a:defRPr/>
              </a:pPr>
              <a:t>22</a:t>
            </a:fld>
            <a:endParaRPr lang="fr-FR"/>
          </a:p>
        </p:txBody>
      </p:sp>
    </p:spTree>
    <p:extLst>
      <p:ext uri="{BB962C8B-B14F-4D97-AF65-F5344CB8AC3E}">
        <p14:creationId xmlns:p14="http://schemas.microsoft.com/office/powerpoint/2010/main" val="2575809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par>
                                <p:cTn id="8" presetID="10" presetClass="entr" presetSubtype="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1000"/>
                                        <p:tgtEl>
                                          <p:spTgt spid="4"/>
                                        </p:tgtEl>
                                      </p:cBhvr>
                                    </p:animEffect>
                                  </p:childTnLst>
                                </p:cTn>
                              </p:par>
                              <p:par>
                                <p:cTn id="11" presetID="10" presetClass="entr" presetSubtype="0" fill="hold" nodeType="withEffect">
                                  <p:stCondLst>
                                    <p:cond delay="0"/>
                                  </p:stCondLst>
                                  <p:childTnLst>
                                    <p:set>
                                      <p:cBhvr>
                                        <p:cTn id="12" dur="1" fill="hold">
                                          <p:stCondLst>
                                            <p:cond delay="0"/>
                                          </p:stCondLst>
                                        </p:cTn>
                                        <p:tgtEl>
                                          <p:spTgt spid="521"/>
                                        </p:tgtEl>
                                        <p:attrNameLst>
                                          <p:attrName>style.visibility</p:attrName>
                                        </p:attrNameLst>
                                      </p:cBhvr>
                                      <p:to>
                                        <p:strVal val="visible"/>
                                      </p:to>
                                    </p:set>
                                    <p:animEffect transition="in" filter="fade">
                                      <p:cBhvr>
                                        <p:cTn id="13" dur="1000"/>
                                        <p:tgtEl>
                                          <p:spTgt spid="521"/>
                                        </p:tgtEl>
                                      </p:cBhvr>
                                    </p:animEffect>
                                  </p:childTnLst>
                                </p:cTn>
                              </p:par>
                              <p:par>
                                <p:cTn id="14" presetID="10" presetClass="entr" presetSubtype="0" fill="hold" nodeType="withEffect">
                                  <p:stCondLst>
                                    <p:cond delay="0"/>
                                  </p:stCondLst>
                                  <p:childTnLst>
                                    <p:set>
                                      <p:cBhvr>
                                        <p:cTn id="15" dur="1" fill="hold">
                                          <p:stCondLst>
                                            <p:cond delay="0"/>
                                          </p:stCondLst>
                                        </p:cTn>
                                        <p:tgtEl>
                                          <p:spTgt spid="522"/>
                                        </p:tgtEl>
                                        <p:attrNameLst>
                                          <p:attrName>style.visibility</p:attrName>
                                        </p:attrNameLst>
                                      </p:cBhvr>
                                      <p:to>
                                        <p:strVal val="visible"/>
                                      </p:to>
                                    </p:set>
                                    <p:animEffect transition="in" filter="fade">
                                      <p:cBhvr>
                                        <p:cTn id="16" dur="1000"/>
                                        <p:tgtEl>
                                          <p:spTgt spid="522"/>
                                        </p:tgtEl>
                                      </p:cBhvr>
                                    </p:animEffect>
                                  </p:childTnLst>
                                </p:cTn>
                              </p:par>
                              <p:par>
                                <p:cTn id="17" presetID="10" presetClass="entr" presetSubtype="0" fill="hold" nodeType="withEffect">
                                  <p:stCondLst>
                                    <p:cond delay="0"/>
                                  </p:stCondLst>
                                  <p:childTnLst>
                                    <p:set>
                                      <p:cBhvr>
                                        <p:cTn id="18" dur="1" fill="hold">
                                          <p:stCondLst>
                                            <p:cond delay="0"/>
                                          </p:stCondLst>
                                        </p:cTn>
                                        <p:tgtEl>
                                          <p:spTgt spid="28"/>
                                        </p:tgtEl>
                                        <p:attrNameLst>
                                          <p:attrName>style.visibility</p:attrName>
                                        </p:attrNameLst>
                                      </p:cBhvr>
                                      <p:to>
                                        <p:strVal val="visible"/>
                                      </p:to>
                                    </p:set>
                                    <p:animEffect transition="in" filter="fade">
                                      <p:cBhvr>
                                        <p:cTn id="19" dur="1000"/>
                                        <p:tgtEl>
                                          <p:spTgt spid="28"/>
                                        </p:tgtEl>
                                      </p:cBhvr>
                                    </p:animEffect>
                                  </p:childTnLst>
                                </p:cTn>
                              </p:par>
                              <p:par>
                                <p:cTn id="20" presetID="10" presetClass="entr" presetSubtype="0" fill="hold" nodeType="withEffect">
                                  <p:stCondLst>
                                    <p:cond delay="0"/>
                                  </p:stCondLst>
                                  <p:childTnLst>
                                    <p:set>
                                      <p:cBhvr>
                                        <p:cTn id="21" dur="1" fill="hold">
                                          <p:stCondLst>
                                            <p:cond delay="0"/>
                                          </p:stCondLst>
                                        </p:cTn>
                                        <p:tgtEl>
                                          <p:spTgt spid="34"/>
                                        </p:tgtEl>
                                        <p:attrNameLst>
                                          <p:attrName>style.visibility</p:attrName>
                                        </p:attrNameLst>
                                      </p:cBhvr>
                                      <p:to>
                                        <p:strVal val="visible"/>
                                      </p:to>
                                    </p:set>
                                    <p:animEffect transition="in" filter="fade">
                                      <p:cBhvr>
                                        <p:cTn id="22" dur="1000"/>
                                        <p:tgtEl>
                                          <p:spTgt spid="34"/>
                                        </p:tgtEl>
                                      </p:cBhvr>
                                    </p:animEffect>
                                  </p:childTnLst>
                                </p:cTn>
                              </p:par>
                              <p:par>
                                <p:cTn id="23" presetID="10" presetClass="entr" presetSubtype="0" fill="hold" nodeType="withEffect">
                                  <p:stCondLst>
                                    <p:cond delay="0"/>
                                  </p:stCondLst>
                                  <p:childTnLst>
                                    <p:set>
                                      <p:cBhvr>
                                        <p:cTn id="24" dur="1" fill="hold">
                                          <p:stCondLst>
                                            <p:cond delay="0"/>
                                          </p:stCondLst>
                                        </p:cTn>
                                        <p:tgtEl>
                                          <p:spTgt spid="40"/>
                                        </p:tgtEl>
                                        <p:attrNameLst>
                                          <p:attrName>style.visibility</p:attrName>
                                        </p:attrNameLst>
                                      </p:cBhvr>
                                      <p:to>
                                        <p:strVal val="visible"/>
                                      </p:to>
                                    </p:set>
                                    <p:animEffect transition="in" filter="fade">
                                      <p:cBhvr>
                                        <p:cTn id="25" dur="1000"/>
                                        <p:tgtEl>
                                          <p:spTgt spid="40"/>
                                        </p:tgtEl>
                                      </p:cBhvr>
                                    </p:animEffect>
                                  </p:childTnLst>
                                </p:cTn>
                              </p:par>
                              <p:par>
                                <p:cTn id="26" presetID="10" presetClass="entr" presetSubtype="0" fill="hold" nodeType="withEffect">
                                  <p:stCondLst>
                                    <p:cond delay="0"/>
                                  </p:stCondLst>
                                  <p:childTnLst>
                                    <p:set>
                                      <p:cBhvr>
                                        <p:cTn id="27" dur="1" fill="hold">
                                          <p:stCondLst>
                                            <p:cond delay="0"/>
                                          </p:stCondLst>
                                        </p:cTn>
                                        <p:tgtEl>
                                          <p:spTgt spid="46"/>
                                        </p:tgtEl>
                                        <p:attrNameLst>
                                          <p:attrName>style.visibility</p:attrName>
                                        </p:attrNameLst>
                                      </p:cBhvr>
                                      <p:to>
                                        <p:strVal val="visible"/>
                                      </p:to>
                                    </p:set>
                                    <p:animEffect transition="in" filter="fade">
                                      <p:cBhvr>
                                        <p:cTn id="28" dur="1000"/>
                                        <p:tgtEl>
                                          <p:spTgt spid="46"/>
                                        </p:tgtEl>
                                      </p:cBhvr>
                                    </p:animEffect>
                                  </p:childTnLst>
                                </p:cTn>
                              </p:par>
                              <p:par>
                                <p:cTn id="29" presetID="10" presetClass="entr" presetSubtype="0" fill="hold" nodeType="withEffect">
                                  <p:stCondLst>
                                    <p:cond delay="0"/>
                                  </p:stCondLst>
                                  <p:childTnLst>
                                    <p:set>
                                      <p:cBhvr>
                                        <p:cTn id="30" dur="1" fill="hold">
                                          <p:stCondLst>
                                            <p:cond delay="0"/>
                                          </p:stCondLst>
                                        </p:cTn>
                                        <p:tgtEl>
                                          <p:spTgt spid="52"/>
                                        </p:tgtEl>
                                        <p:attrNameLst>
                                          <p:attrName>style.visibility</p:attrName>
                                        </p:attrNameLst>
                                      </p:cBhvr>
                                      <p:to>
                                        <p:strVal val="visible"/>
                                      </p:to>
                                    </p:set>
                                    <p:animEffect transition="in" filter="fade">
                                      <p:cBhvr>
                                        <p:cTn id="31" dur="1000"/>
                                        <p:tgtEl>
                                          <p:spTgt spid="52"/>
                                        </p:tgtEl>
                                      </p:cBhvr>
                                    </p:animEffect>
                                  </p:childTnLst>
                                </p:cTn>
                              </p:par>
                              <p:par>
                                <p:cTn id="32" presetID="10" presetClass="entr" presetSubtype="0" fill="hold" nodeType="withEffect">
                                  <p:stCondLst>
                                    <p:cond delay="0"/>
                                  </p:stCondLst>
                                  <p:childTnLst>
                                    <p:set>
                                      <p:cBhvr>
                                        <p:cTn id="33" dur="1" fill="hold">
                                          <p:stCondLst>
                                            <p:cond delay="0"/>
                                          </p:stCondLst>
                                        </p:cTn>
                                        <p:tgtEl>
                                          <p:spTgt spid="58"/>
                                        </p:tgtEl>
                                        <p:attrNameLst>
                                          <p:attrName>style.visibility</p:attrName>
                                        </p:attrNameLst>
                                      </p:cBhvr>
                                      <p:to>
                                        <p:strVal val="visible"/>
                                      </p:to>
                                    </p:set>
                                    <p:animEffect transition="in" filter="fade">
                                      <p:cBhvr>
                                        <p:cTn id="34" dur="1000"/>
                                        <p:tgtEl>
                                          <p:spTgt spid="58"/>
                                        </p:tgtEl>
                                      </p:cBhvr>
                                    </p:animEffect>
                                  </p:childTnLst>
                                </p:cTn>
                              </p:par>
                              <p:par>
                                <p:cTn id="35" presetID="10" presetClass="entr" presetSubtype="0" fill="hold" nodeType="withEffect">
                                  <p:stCondLst>
                                    <p:cond delay="0"/>
                                  </p:stCondLst>
                                  <p:childTnLst>
                                    <p:set>
                                      <p:cBhvr>
                                        <p:cTn id="36" dur="1" fill="hold">
                                          <p:stCondLst>
                                            <p:cond delay="0"/>
                                          </p:stCondLst>
                                        </p:cTn>
                                        <p:tgtEl>
                                          <p:spTgt spid="64"/>
                                        </p:tgtEl>
                                        <p:attrNameLst>
                                          <p:attrName>style.visibility</p:attrName>
                                        </p:attrNameLst>
                                      </p:cBhvr>
                                      <p:to>
                                        <p:strVal val="visible"/>
                                      </p:to>
                                    </p:set>
                                    <p:animEffect transition="in" filter="fade">
                                      <p:cBhvr>
                                        <p:cTn id="37" dur="1000"/>
                                        <p:tgtEl>
                                          <p:spTgt spid="64"/>
                                        </p:tgtEl>
                                      </p:cBhvr>
                                    </p:animEffect>
                                  </p:childTnLst>
                                </p:cTn>
                              </p:par>
                              <p:par>
                                <p:cTn id="38" presetID="10" presetClass="entr" presetSubtype="0" fill="hold" nodeType="withEffect">
                                  <p:stCondLst>
                                    <p:cond delay="0"/>
                                  </p:stCondLst>
                                  <p:childTnLst>
                                    <p:set>
                                      <p:cBhvr>
                                        <p:cTn id="39" dur="1" fill="hold">
                                          <p:stCondLst>
                                            <p:cond delay="0"/>
                                          </p:stCondLst>
                                        </p:cTn>
                                        <p:tgtEl>
                                          <p:spTgt spid="70"/>
                                        </p:tgtEl>
                                        <p:attrNameLst>
                                          <p:attrName>style.visibility</p:attrName>
                                        </p:attrNameLst>
                                      </p:cBhvr>
                                      <p:to>
                                        <p:strVal val="visible"/>
                                      </p:to>
                                    </p:set>
                                    <p:animEffect transition="in" filter="fade">
                                      <p:cBhvr>
                                        <p:cTn id="40" dur="1000"/>
                                        <p:tgtEl>
                                          <p:spTgt spid="70"/>
                                        </p:tgtEl>
                                      </p:cBhvr>
                                    </p:animEffect>
                                  </p:childTnLst>
                                </p:cTn>
                              </p:par>
                              <p:par>
                                <p:cTn id="41" presetID="10" presetClass="entr" presetSubtype="0" fill="hold" nodeType="withEffect">
                                  <p:stCondLst>
                                    <p:cond delay="0"/>
                                  </p:stCondLst>
                                  <p:childTnLst>
                                    <p:set>
                                      <p:cBhvr>
                                        <p:cTn id="42" dur="1" fill="hold">
                                          <p:stCondLst>
                                            <p:cond delay="0"/>
                                          </p:stCondLst>
                                        </p:cTn>
                                        <p:tgtEl>
                                          <p:spTgt spid="76"/>
                                        </p:tgtEl>
                                        <p:attrNameLst>
                                          <p:attrName>style.visibility</p:attrName>
                                        </p:attrNameLst>
                                      </p:cBhvr>
                                      <p:to>
                                        <p:strVal val="visible"/>
                                      </p:to>
                                    </p:set>
                                    <p:animEffect transition="in" filter="fade">
                                      <p:cBhvr>
                                        <p:cTn id="43" dur="1000"/>
                                        <p:tgtEl>
                                          <p:spTgt spid="76"/>
                                        </p:tgtEl>
                                      </p:cBhvr>
                                    </p:animEffect>
                                  </p:childTnLst>
                                </p:cTn>
                              </p:par>
                              <p:par>
                                <p:cTn id="44" presetID="10" presetClass="entr" presetSubtype="0" fill="hold" nodeType="withEffect">
                                  <p:stCondLst>
                                    <p:cond delay="0"/>
                                  </p:stCondLst>
                                  <p:childTnLst>
                                    <p:set>
                                      <p:cBhvr>
                                        <p:cTn id="45" dur="1" fill="hold">
                                          <p:stCondLst>
                                            <p:cond delay="0"/>
                                          </p:stCondLst>
                                        </p:cTn>
                                        <p:tgtEl>
                                          <p:spTgt spid="82"/>
                                        </p:tgtEl>
                                        <p:attrNameLst>
                                          <p:attrName>style.visibility</p:attrName>
                                        </p:attrNameLst>
                                      </p:cBhvr>
                                      <p:to>
                                        <p:strVal val="visible"/>
                                      </p:to>
                                    </p:set>
                                    <p:animEffect transition="in" filter="fade">
                                      <p:cBhvr>
                                        <p:cTn id="46" dur="1000"/>
                                        <p:tgtEl>
                                          <p:spTgt spid="82"/>
                                        </p:tgtEl>
                                      </p:cBhvr>
                                    </p:animEffect>
                                  </p:childTnLst>
                                </p:cTn>
                              </p:par>
                              <p:par>
                                <p:cTn id="47" presetID="10" presetClass="entr" presetSubtype="0" fill="hold" nodeType="withEffect">
                                  <p:stCondLst>
                                    <p:cond delay="0"/>
                                  </p:stCondLst>
                                  <p:childTnLst>
                                    <p:set>
                                      <p:cBhvr>
                                        <p:cTn id="48" dur="1" fill="hold">
                                          <p:stCondLst>
                                            <p:cond delay="0"/>
                                          </p:stCondLst>
                                        </p:cTn>
                                        <p:tgtEl>
                                          <p:spTgt spid="88"/>
                                        </p:tgtEl>
                                        <p:attrNameLst>
                                          <p:attrName>style.visibility</p:attrName>
                                        </p:attrNameLst>
                                      </p:cBhvr>
                                      <p:to>
                                        <p:strVal val="visible"/>
                                      </p:to>
                                    </p:set>
                                    <p:animEffect transition="in" filter="fade">
                                      <p:cBhvr>
                                        <p:cTn id="49" dur="1000"/>
                                        <p:tgtEl>
                                          <p:spTgt spid="88"/>
                                        </p:tgtEl>
                                      </p:cBhvr>
                                    </p:animEffect>
                                  </p:childTnLst>
                                </p:cTn>
                              </p:par>
                              <p:par>
                                <p:cTn id="50" presetID="10" presetClass="entr" presetSubtype="0" fill="hold" nodeType="withEffect">
                                  <p:stCondLst>
                                    <p:cond delay="0"/>
                                  </p:stCondLst>
                                  <p:childTnLst>
                                    <p:set>
                                      <p:cBhvr>
                                        <p:cTn id="51" dur="1" fill="hold">
                                          <p:stCondLst>
                                            <p:cond delay="0"/>
                                          </p:stCondLst>
                                        </p:cTn>
                                        <p:tgtEl>
                                          <p:spTgt spid="150"/>
                                        </p:tgtEl>
                                        <p:attrNameLst>
                                          <p:attrName>style.visibility</p:attrName>
                                        </p:attrNameLst>
                                      </p:cBhvr>
                                      <p:to>
                                        <p:strVal val="visible"/>
                                      </p:to>
                                    </p:set>
                                    <p:animEffect transition="in" filter="fade">
                                      <p:cBhvr>
                                        <p:cTn id="52" dur="1000"/>
                                        <p:tgtEl>
                                          <p:spTgt spid="150"/>
                                        </p:tgtEl>
                                      </p:cBhvr>
                                    </p:animEffect>
                                  </p:childTnLst>
                                </p:cTn>
                              </p:par>
                              <p:par>
                                <p:cTn id="53" presetID="10" presetClass="entr" presetSubtype="0" fill="hold" nodeType="withEffect">
                                  <p:stCondLst>
                                    <p:cond delay="0"/>
                                  </p:stCondLst>
                                  <p:childTnLst>
                                    <p:set>
                                      <p:cBhvr>
                                        <p:cTn id="54" dur="1" fill="hold">
                                          <p:stCondLst>
                                            <p:cond delay="0"/>
                                          </p:stCondLst>
                                        </p:cTn>
                                        <p:tgtEl>
                                          <p:spTgt spid="212"/>
                                        </p:tgtEl>
                                        <p:attrNameLst>
                                          <p:attrName>style.visibility</p:attrName>
                                        </p:attrNameLst>
                                      </p:cBhvr>
                                      <p:to>
                                        <p:strVal val="visible"/>
                                      </p:to>
                                    </p:set>
                                    <p:animEffect transition="in" filter="fade">
                                      <p:cBhvr>
                                        <p:cTn id="55" dur="1000"/>
                                        <p:tgtEl>
                                          <p:spTgt spid="212"/>
                                        </p:tgtEl>
                                      </p:cBhvr>
                                    </p:animEffect>
                                  </p:childTnLst>
                                </p:cTn>
                              </p:par>
                              <p:par>
                                <p:cTn id="56" presetID="10" presetClass="entr" presetSubtype="0" fill="hold" nodeType="withEffect">
                                  <p:stCondLst>
                                    <p:cond delay="0"/>
                                  </p:stCondLst>
                                  <p:childTnLst>
                                    <p:set>
                                      <p:cBhvr>
                                        <p:cTn id="57" dur="1" fill="hold">
                                          <p:stCondLst>
                                            <p:cond delay="0"/>
                                          </p:stCondLst>
                                        </p:cTn>
                                        <p:tgtEl>
                                          <p:spTgt spid="218"/>
                                        </p:tgtEl>
                                        <p:attrNameLst>
                                          <p:attrName>style.visibility</p:attrName>
                                        </p:attrNameLst>
                                      </p:cBhvr>
                                      <p:to>
                                        <p:strVal val="visible"/>
                                      </p:to>
                                    </p:set>
                                    <p:animEffect transition="in" filter="fade">
                                      <p:cBhvr>
                                        <p:cTn id="58" dur="1000"/>
                                        <p:tgtEl>
                                          <p:spTgt spid="218"/>
                                        </p:tgtEl>
                                      </p:cBhvr>
                                    </p:animEffect>
                                  </p:childTnLst>
                                </p:cTn>
                              </p:par>
                              <p:par>
                                <p:cTn id="59" presetID="10" presetClass="entr" presetSubtype="0" fill="hold" nodeType="withEffect">
                                  <p:stCondLst>
                                    <p:cond delay="0"/>
                                  </p:stCondLst>
                                  <p:childTnLst>
                                    <p:set>
                                      <p:cBhvr>
                                        <p:cTn id="60" dur="1" fill="hold">
                                          <p:stCondLst>
                                            <p:cond delay="0"/>
                                          </p:stCondLst>
                                        </p:cTn>
                                        <p:tgtEl>
                                          <p:spTgt spid="224"/>
                                        </p:tgtEl>
                                        <p:attrNameLst>
                                          <p:attrName>style.visibility</p:attrName>
                                        </p:attrNameLst>
                                      </p:cBhvr>
                                      <p:to>
                                        <p:strVal val="visible"/>
                                      </p:to>
                                    </p:set>
                                    <p:animEffect transition="in" filter="fade">
                                      <p:cBhvr>
                                        <p:cTn id="61" dur="1000"/>
                                        <p:tgtEl>
                                          <p:spTgt spid="224"/>
                                        </p:tgtEl>
                                      </p:cBhvr>
                                    </p:animEffect>
                                  </p:childTnLst>
                                </p:cTn>
                              </p:par>
                              <p:par>
                                <p:cTn id="62" presetID="10" presetClass="entr" presetSubtype="0" fill="hold" nodeType="withEffect">
                                  <p:stCondLst>
                                    <p:cond delay="0"/>
                                  </p:stCondLst>
                                  <p:childTnLst>
                                    <p:set>
                                      <p:cBhvr>
                                        <p:cTn id="63" dur="1" fill="hold">
                                          <p:stCondLst>
                                            <p:cond delay="0"/>
                                          </p:stCondLst>
                                        </p:cTn>
                                        <p:tgtEl>
                                          <p:spTgt spid="286"/>
                                        </p:tgtEl>
                                        <p:attrNameLst>
                                          <p:attrName>style.visibility</p:attrName>
                                        </p:attrNameLst>
                                      </p:cBhvr>
                                      <p:to>
                                        <p:strVal val="visible"/>
                                      </p:to>
                                    </p:set>
                                    <p:animEffect transition="in" filter="fade">
                                      <p:cBhvr>
                                        <p:cTn id="64" dur="1000"/>
                                        <p:tgtEl>
                                          <p:spTgt spid="286"/>
                                        </p:tgtEl>
                                      </p:cBhvr>
                                    </p:animEffect>
                                  </p:childTnLst>
                                </p:cTn>
                              </p:par>
                              <p:par>
                                <p:cTn id="65" presetID="10" presetClass="entr" presetSubtype="0" fill="hold" nodeType="withEffect">
                                  <p:stCondLst>
                                    <p:cond delay="0"/>
                                  </p:stCondLst>
                                  <p:childTnLst>
                                    <p:set>
                                      <p:cBhvr>
                                        <p:cTn id="66" dur="1" fill="hold">
                                          <p:stCondLst>
                                            <p:cond delay="0"/>
                                          </p:stCondLst>
                                        </p:cTn>
                                        <p:tgtEl>
                                          <p:spTgt spid="348"/>
                                        </p:tgtEl>
                                        <p:attrNameLst>
                                          <p:attrName>style.visibility</p:attrName>
                                        </p:attrNameLst>
                                      </p:cBhvr>
                                      <p:to>
                                        <p:strVal val="visible"/>
                                      </p:to>
                                    </p:set>
                                    <p:animEffect transition="in" filter="fade">
                                      <p:cBhvr>
                                        <p:cTn id="67" dur="1000"/>
                                        <p:tgtEl>
                                          <p:spTgt spid="348"/>
                                        </p:tgtEl>
                                      </p:cBhvr>
                                    </p:animEffect>
                                  </p:childTnLst>
                                </p:cTn>
                              </p:par>
                              <p:par>
                                <p:cTn id="68" presetID="10" presetClass="entr" presetSubtype="0" fill="hold" nodeType="withEffect">
                                  <p:stCondLst>
                                    <p:cond delay="0"/>
                                  </p:stCondLst>
                                  <p:childTnLst>
                                    <p:set>
                                      <p:cBhvr>
                                        <p:cTn id="69" dur="1" fill="hold">
                                          <p:stCondLst>
                                            <p:cond delay="0"/>
                                          </p:stCondLst>
                                        </p:cTn>
                                        <p:tgtEl>
                                          <p:spTgt spid="410"/>
                                        </p:tgtEl>
                                        <p:attrNameLst>
                                          <p:attrName>style.visibility</p:attrName>
                                        </p:attrNameLst>
                                      </p:cBhvr>
                                      <p:to>
                                        <p:strVal val="visible"/>
                                      </p:to>
                                    </p:set>
                                    <p:animEffect transition="in" filter="fade">
                                      <p:cBhvr>
                                        <p:cTn id="70" dur="1000"/>
                                        <p:tgtEl>
                                          <p:spTgt spid="410"/>
                                        </p:tgtEl>
                                      </p:cBhvr>
                                    </p:animEffect>
                                  </p:childTnLst>
                                </p:cTn>
                              </p:par>
                              <p:par>
                                <p:cTn id="71" presetID="10" presetClass="entr" presetSubtype="0" fill="hold" nodeType="withEffect">
                                  <p:stCondLst>
                                    <p:cond delay="0"/>
                                  </p:stCondLst>
                                  <p:childTnLst>
                                    <p:set>
                                      <p:cBhvr>
                                        <p:cTn id="72" dur="1" fill="hold">
                                          <p:stCondLst>
                                            <p:cond delay="0"/>
                                          </p:stCondLst>
                                        </p:cTn>
                                        <p:tgtEl>
                                          <p:spTgt spid="472"/>
                                        </p:tgtEl>
                                        <p:attrNameLst>
                                          <p:attrName>style.visibility</p:attrName>
                                        </p:attrNameLst>
                                      </p:cBhvr>
                                      <p:to>
                                        <p:strVal val="visible"/>
                                      </p:to>
                                    </p:set>
                                    <p:animEffect transition="in" filter="fade">
                                      <p:cBhvr>
                                        <p:cTn id="73" dur="1000"/>
                                        <p:tgtEl>
                                          <p:spTgt spid="472"/>
                                        </p:tgtEl>
                                      </p:cBhvr>
                                    </p:animEffect>
                                  </p:childTnLst>
                                </p:cTn>
                              </p:par>
                              <p:par>
                                <p:cTn id="74" presetID="10" presetClass="entr" presetSubtype="0" fill="hold" nodeType="withEffect">
                                  <p:stCondLst>
                                    <p:cond delay="0"/>
                                  </p:stCondLst>
                                  <p:childTnLst>
                                    <p:set>
                                      <p:cBhvr>
                                        <p:cTn id="75" dur="1" fill="hold">
                                          <p:stCondLst>
                                            <p:cond delay="0"/>
                                          </p:stCondLst>
                                        </p:cTn>
                                        <p:tgtEl>
                                          <p:spTgt spid="478"/>
                                        </p:tgtEl>
                                        <p:attrNameLst>
                                          <p:attrName>style.visibility</p:attrName>
                                        </p:attrNameLst>
                                      </p:cBhvr>
                                      <p:to>
                                        <p:strVal val="visible"/>
                                      </p:to>
                                    </p:set>
                                    <p:animEffect transition="in" filter="fade">
                                      <p:cBhvr>
                                        <p:cTn id="76" dur="1000"/>
                                        <p:tgtEl>
                                          <p:spTgt spid="478"/>
                                        </p:tgtEl>
                                      </p:cBhvr>
                                    </p:animEffect>
                                  </p:childTnLst>
                                </p:cTn>
                              </p:par>
                              <p:par>
                                <p:cTn id="77" presetID="10" presetClass="entr" presetSubtype="0" fill="hold" nodeType="withEffect">
                                  <p:stCondLst>
                                    <p:cond delay="0"/>
                                  </p:stCondLst>
                                  <p:childTnLst>
                                    <p:set>
                                      <p:cBhvr>
                                        <p:cTn id="78" dur="1" fill="hold">
                                          <p:stCondLst>
                                            <p:cond delay="0"/>
                                          </p:stCondLst>
                                        </p:cTn>
                                        <p:tgtEl>
                                          <p:spTgt spid="484"/>
                                        </p:tgtEl>
                                        <p:attrNameLst>
                                          <p:attrName>style.visibility</p:attrName>
                                        </p:attrNameLst>
                                      </p:cBhvr>
                                      <p:to>
                                        <p:strVal val="visible"/>
                                      </p:to>
                                    </p:set>
                                    <p:animEffect transition="in" filter="fade">
                                      <p:cBhvr>
                                        <p:cTn id="79" dur="1000"/>
                                        <p:tgtEl>
                                          <p:spTgt spid="484"/>
                                        </p:tgtEl>
                                      </p:cBhvr>
                                    </p:animEffect>
                                  </p:childTnLst>
                                </p:cTn>
                              </p:par>
                              <p:par>
                                <p:cTn id="80" presetID="10" presetClass="entr" presetSubtype="0" fill="hold" nodeType="withEffect">
                                  <p:stCondLst>
                                    <p:cond delay="0"/>
                                  </p:stCondLst>
                                  <p:childTnLst>
                                    <p:set>
                                      <p:cBhvr>
                                        <p:cTn id="81" dur="1" fill="hold">
                                          <p:stCondLst>
                                            <p:cond delay="0"/>
                                          </p:stCondLst>
                                        </p:cTn>
                                        <p:tgtEl>
                                          <p:spTgt spid="490"/>
                                        </p:tgtEl>
                                        <p:attrNameLst>
                                          <p:attrName>style.visibility</p:attrName>
                                        </p:attrNameLst>
                                      </p:cBhvr>
                                      <p:to>
                                        <p:strVal val="visible"/>
                                      </p:to>
                                    </p:set>
                                    <p:animEffect transition="in" filter="fade">
                                      <p:cBhvr>
                                        <p:cTn id="82" dur="1000"/>
                                        <p:tgtEl>
                                          <p:spTgt spid="490"/>
                                        </p:tgtEl>
                                      </p:cBhvr>
                                    </p:animEffect>
                                  </p:childTnLst>
                                </p:cTn>
                              </p:par>
                              <p:par>
                                <p:cTn id="83" presetID="10" presetClass="entr" presetSubtype="0" fill="hold" nodeType="withEffect">
                                  <p:stCondLst>
                                    <p:cond delay="0"/>
                                  </p:stCondLst>
                                  <p:childTnLst>
                                    <p:set>
                                      <p:cBhvr>
                                        <p:cTn id="84" dur="1" fill="hold">
                                          <p:stCondLst>
                                            <p:cond delay="0"/>
                                          </p:stCondLst>
                                        </p:cTn>
                                        <p:tgtEl>
                                          <p:spTgt spid="496"/>
                                        </p:tgtEl>
                                        <p:attrNameLst>
                                          <p:attrName>style.visibility</p:attrName>
                                        </p:attrNameLst>
                                      </p:cBhvr>
                                      <p:to>
                                        <p:strVal val="visible"/>
                                      </p:to>
                                    </p:set>
                                    <p:animEffect transition="in" filter="fade">
                                      <p:cBhvr>
                                        <p:cTn id="85" dur="1000"/>
                                        <p:tgtEl>
                                          <p:spTgt spid="496"/>
                                        </p:tgtEl>
                                      </p:cBhvr>
                                    </p:animEffect>
                                  </p:childTnLst>
                                </p:cTn>
                              </p:par>
                              <p:par>
                                <p:cTn id="86" presetID="10" presetClass="entr" presetSubtype="0" fill="hold" nodeType="withEffect">
                                  <p:stCondLst>
                                    <p:cond delay="0"/>
                                  </p:stCondLst>
                                  <p:childTnLst>
                                    <p:set>
                                      <p:cBhvr>
                                        <p:cTn id="87" dur="1" fill="hold">
                                          <p:stCondLst>
                                            <p:cond delay="0"/>
                                          </p:stCondLst>
                                        </p:cTn>
                                        <p:tgtEl>
                                          <p:spTgt spid="3"/>
                                        </p:tgtEl>
                                        <p:attrNameLst>
                                          <p:attrName>style.visibility</p:attrName>
                                        </p:attrNameLst>
                                      </p:cBhvr>
                                      <p:to>
                                        <p:strVal val="visible"/>
                                      </p:to>
                                    </p:set>
                                    <p:animEffect transition="in" filter="fade">
                                      <p:cBhvr>
                                        <p:cTn id="88" dur="1000"/>
                                        <p:tgtEl>
                                          <p:spTgt spid="3"/>
                                        </p:tgtEl>
                                      </p:cBhvr>
                                    </p:animEffect>
                                  </p:childTnLst>
                                </p:cTn>
                              </p:par>
                              <p:par>
                                <p:cTn id="89" presetID="10" presetClass="entr" presetSubtype="0" fill="hold" nodeType="withEffect">
                                  <p:stCondLst>
                                    <p:cond delay="0"/>
                                  </p:stCondLst>
                                  <p:childTnLst>
                                    <p:set>
                                      <p:cBhvr>
                                        <p:cTn id="90" dur="1" fill="hold">
                                          <p:stCondLst>
                                            <p:cond delay="0"/>
                                          </p:stCondLst>
                                        </p:cTn>
                                        <p:tgtEl>
                                          <p:spTgt spid="502"/>
                                        </p:tgtEl>
                                        <p:attrNameLst>
                                          <p:attrName>style.visibility</p:attrName>
                                        </p:attrNameLst>
                                      </p:cBhvr>
                                      <p:to>
                                        <p:strVal val="visible"/>
                                      </p:to>
                                    </p:set>
                                    <p:animEffect transition="in" filter="fade">
                                      <p:cBhvr>
                                        <p:cTn id="91" dur="1000"/>
                                        <p:tgtEl>
                                          <p:spTgt spid="502"/>
                                        </p:tgtEl>
                                      </p:cBhvr>
                                    </p:animEffect>
                                  </p:childTnLst>
                                </p:cTn>
                              </p:par>
                              <p:par>
                                <p:cTn id="92" presetID="10" presetClass="entr" presetSubtype="0" fill="hold" nodeType="withEffect">
                                  <p:stCondLst>
                                    <p:cond delay="0"/>
                                  </p:stCondLst>
                                  <p:childTnLst>
                                    <p:set>
                                      <p:cBhvr>
                                        <p:cTn id="93" dur="1" fill="hold">
                                          <p:stCondLst>
                                            <p:cond delay="0"/>
                                          </p:stCondLst>
                                        </p:cTn>
                                        <p:tgtEl>
                                          <p:spTgt spid="508"/>
                                        </p:tgtEl>
                                        <p:attrNameLst>
                                          <p:attrName>style.visibility</p:attrName>
                                        </p:attrNameLst>
                                      </p:cBhvr>
                                      <p:to>
                                        <p:strVal val="visible"/>
                                      </p:to>
                                    </p:set>
                                    <p:animEffect transition="in" filter="fade">
                                      <p:cBhvr>
                                        <p:cTn id="94" dur="1000"/>
                                        <p:tgtEl>
                                          <p:spTgt spid="508"/>
                                        </p:tgtEl>
                                      </p:cBhvr>
                                    </p:animEffect>
                                  </p:childTnLst>
                                </p:cTn>
                              </p:par>
                              <p:par>
                                <p:cTn id="95" presetID="10" presetClass="entr" presetSubtype="0" fill="hold" nodeType="withEffect">
                                  <p:stCondLst>
                                    <p:cond delay="0"/>
                                  </p:stCondLst>
                                  <p:childTnLst>
                                    <p:set>
                                      <p:cBhvr>
                                        <p:cTn id="96" dur="1" fill="hold">
                                          <p:stCondLst>
                                            <p:cond delay="0"/>
                                          </p:stCondLst>
                                        </p:cTn>
                                        <p:tgtEl>
                                          <p:spTgt spid="514"/>
                                        </p:tgtEl>
                                        <p:attrNameLst>
                                          <p:attrName>style.visibility</p:attrName>
                                        </p:attrNameLst>
                                      </p:cBhvr>
                                      <p:to>
                                        <p:strVal val="visible"/>
                                      </p:to>
                                    </p:set>
                                    <p:animEffect transition="in" filter="fade">
                                      <p:cBhvr>
                                        <p:cTn id="97" dur="1000"/>
                                        <p:tgtEl>
                                          <p:spTgt spid="514"/>
                                        </p:tgtEl>
                                      </p:cBhvr>
                                    </p:animEffect>
                                  </p:childTnLst>
                                </p:cTn>
                              </p:par>
                              <p:par>
                                <p:cTn id="98" presetID="10" presetClass="entr" presetSubtype="0" fill="hold" nodeType="withEffect">
                                  <p:stCondLst>
                                    <p:cond delay="0"/>
                                  </p:stCondLst>
                                  <p:childTnLst>
                                    <p:set>
                                      <p:cBhvr>
                                        <p:cTn id="99" dur="1" fill="hold">
                                          <p:stCondLst>
                                            <p:cond delay="0"/>
                                          </p:stCondLst>
                                        </p:cTn>
                                        <p:tgtEl>
                                          <p:spTgt spid="523"/>
                                        </p:tgtEl>
                                        <p:attrNameLst>
                                          <p:attrName>style.visibility</p:attrName>
                                        </p:attrNameLst>
                                      </p:cBhvr>
                                      <p:to>
                                        <p:strVal val="visible"/>
                                      </p:to>
                                    </p:set>
                                    <p:animEffect transition="in" filter="fade">
                                      <p:cBhvr>
                                        <p:cTn id="100" dur="1000"/>
                                        <p:tgtEl>
                                          <p:spTgt spid="523"/>
                                        </p:tgtEl>
                                      </p:cBhvr>
                                    </p:animEffect>
                                  </p:childTnLst>
                                </p:cTn>
                              </p:par>
                              <p:par>
                                <p:cTn id="101" presetID="10" presetClass="entr" presetSubtype="0" fill="hold" nodeType="withEffect">
                                  <p:stCondLst>
                                    <p:cond delay="0"/>
                                  </p:stCondLst>
                                  <p:childTnLst>
                                    <p:set>
                                      <p:cBhvr>
                                        <p:cTn id="102" dur="1" fill="hold">
                                          <p:stCondLst>
                                            <p:cond delay="0"/>
                                          </p:stCondLst>
                                        </p:cTn>
                                        <p:tgtEl>
                                          <p:spTgt spid="520"/>
                                        </p:tgtEl>
                                        <p:attrNameLst>
                                          <p:attrName>style.visibility</p:attrName>
                                        </p:attrNameLst>
                                      </p:cBhvr>
                                      <p:to>
                                        <p:strVal val="visible"/>
                                      </p:to>
                                    </p:set>
                                    <p:animEffect transition="in" filter="fade">
                                      <p:cBhvr>
                                        <p:cTn id="103" dur="1000"/>
                                        <p:tgtEl>
                                          <p:spTgt spid="520"/>
                                        </p:tgtEl>
                                      </p:cBhvr>
                                    </p:animEffect>
                                  </p:childTnLst>
                                </p:cTn>
                              </p:par>
                            </p:childTnLst>
                          </p:cTn>
                        </p:par>
                        <p:par>
                          <p:cTn id="104" fill="hold">
                            <p:stCondLst>
                              <p:cond delay="1000"/>
                            </p:stCondLst>
                            <p:childTnLst>
                              <p:par>
                                <p:cTn id="105" presetID="10" presetClass="entr" presetSubtype="0" fill="hold" grpId="0" nodeType="afterEffect">
                                  <p:stCondLst>
                                    <p:cond delay="0"/>
                                  </p:stCondLst>
                                  <p:childTnLst>
                                    <p:set>
                                      <p:cBhvr>
                                        <p:cTn id="106" dur="1" fill="hold">
                                          <p:stCondLst>
                                            <p:cond delay="0"/>
                                          </p:stCondLst>
                                        </p:cTn>
                                        <p:tgtEl>
                                          <p:spTgt spid="524"/>
                                        </p:tgtEl>
                                        <p:attrNameLst>
                                          <p:attrName>style.visibility</p:attrName>
                                        </p:attrNameLst>
                                      </p:cBhvr>
                                      <p:to>
                                        <p:strVal val="visible"/>
                                      </p:to>
                                    </p:set>
                                    <p:animEffect transition="in" filter="fade">
                                      <p:cBhvr>
                                        <p:cTn id="107" dur="1000"/>
                                        <p:tgtEl>
                                          <p:spTgt spid="524"/>
                                        </p:tgtEl>
                                      </p:cBhvr>
                                    </p:animEffect>
                                  </p:childTnLst>
                                </p:cTn>
                              </p:par>
                              <p:par>
                                <p:cTn id="108" presetID="10" presetClass="entr" presetSubtype="0" fill="hold" nodeType="withEffect">
                                  <p:stCondLst>
                                    <p:cond delay="0"/>
                                  </p:stCondLst>
                                  <p:childTnLst>
                                    <p:set>
                                      <p:cBhvr>
                                        <p:cTn id="109" dur="1" fill="hold">
                                          <p:stCondLst>
                                            <p:cond delay="0"/>
                                          </p:stCondLst>
                                        </p:cTn>
                                        <p:tgtEl>
                                          <p:spTgt spid="525"/>
                                        </p:tgtEl>
                                        <p:attrNameLst>
                                          <p:attrName>style.visibility</p:attrName>
                                        </p:attrNameLst>
                                      </p:cBhvr>
                                      <p:to>
                                        <p:strVal val="visible"/>
                                      </p:to>
                                    </p:set>
                                    <p:animEffect transition="in" filter="fade">
                                      <p:cBhvr>
                                        <p:cTn id="110" dur="1000"/>
                                        <p:tgtEl>
                                          <p:spTgt spid="525"/>
                                        </p:tgtEl>
                                      </p:cBhvr>
                                    </p:animEffect>
                                  </p:childTnLst>
                                </p:cTn>
                              </p:par>
                            </p:childTnLst>
                          </p:cTn>
                        </p:par>
                      </p:childTnLst>
                    </p:cTn>
                  </p:par>
                  <p:par>
                    <p:cTn id="111" fill="hold">
                      <p:stCondLst>
                        <p:cond delay="indefinite"/>
                      </p:stCondLst>
                      <p:childTnLst>
                        <p:par>
                          <p:cTn id="112" fill="hold">
                            <p:stCondLst>
                              <p:cond delay="0"/>
                            </p:stCondLst>
                            <p:childTnLst>
                              <p:par>
                                <p:cTn id="113" presetID="10" presetClass="entr" presetSubtype="0" fill="hold" nodeType="clickEffect">
                                  <p:stCondLst>
                                    <p:cond delay="0"/>
                                  </p:stCondLst>
                                  <p:childTnLst>
                                    <p:set>
                                      <p:cBhvr>
                                        <p:cTn id="114" dur="1" fill="hold">
                                          <p:stCondLst>
                                            <p:cond delay="0"/>
                                          </p:stCondLst>
                                        </p:cTn>
                                        <p:tgtEl>
                                          <p:spTgt spid="526"/>
                                        </p:tgtEl>
                                        <p:attrNameLst>
                                          <p:attrName>style.visibility</p:attrName>
                                        </p:attrNameLst>
                                      </p:cBhvr>
                                      <p:to>
                                        <p:strVal val="visible"/>
                                      </p:to>
                                    </p:set>
                                    <p:animEffect transition="in" filter="fade">
                                      <p:cBhvr>
                                        <p:cTn id="115" dur="1000"/>
                                        <p:tgtEl>
                                          <p:spTgt spid="526"/>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527"/>
                                        </p:tgtEl>
                                        <p:attrNameLst>
                                          <p:attrName>style.visibility</p:attrName>
                                        </p:attrNameLst>
                                      </p:cBhvr>
                                      <p:to>
                                        <p:strVal val="visible"/>
                                      </p:to>
                                    </p:set>
                                    <p:animEffect transition="in" filter="fade">
                                      <p:cBhvr>
                                        <p:cTn id="118" dur="1000"/>
                                        <p:tgtEl>
                                          <p:spTgt spid="527"/>
                                        </p:tgtEl>
                                      </p:cBhvr>
                                    </p:animEffect>
                                  </p:childTnLst>
                                </p:cTn>
                              </p:par>
                            </p:childTnLst>
                          </p:cTn>
                        </p:par>
                      </p:childTnLst>
                    </p:cTn>
                  </p:par>
                  <p:par>
                    <p:cTn id="119" fill="hold">
                      <p:stCondLst>
                        <p:cond delay="indefinite"/>
                      </p:stCondLst>
                      <p:childTnLst>
                        <p:par>
                          <p:cTn id="120" fill="hold">
                            <p:stCondLst>
                              <p:cond delay="0"/>
                            </p:stCondLst>
                            <p:childTnLst>
                              <p:par>
                                <p:cTn id="121" presetID="10" presetClass="entr" presetSubtype="0" fill="hold" nodeType="clickEffect">
                                  <p:stCondLst>
                                    <p:cond delay="0"/>
                                  </p:stCondLst>
                                  <p:childTnLst>
                                    <p:set>
                                      <p:cBhvr>
                                        <p:cTn id="122" dur="1" fill="hold">
                                          <p:stCondLst>
                                            <p:cond delay="0"/>
                                          </p:stCondLst>
                                        </p:cTn>
                                        <p:tgtEl>
                                          <p:spTgt spid="528"/>
                                        </p:tgtEl>
                                        <p:attrNameLst>
                                          <p:attrName>style.visibility</p:attrName>
                                        </p:attrNameLst>
                                      </p:cBhvr>
                                      <p:to>
                                        <p:strVal val="visible"/>
                                      </p:to>
                                    </p:set>
                                    <p:animEffect transition="in" filter="fade">
                                      <p:cBhvr>
                                        <p:cTn id="123" dur="1000"/>
                                        <p:tgtEl>
                                          <p:spTgt spid="528"/>
                                        </p:tgtEl>
                                      </p:cBhvr>
                                    </p:animEffect>
                                  </p:childTnLst>
                                </p:cTn>
                              </p:par>
                              <p:par>
                                <p:cTn id="124" presetID="10" presetClass="entr" presetSubtype="0" fill="hold" grpId="0" nodeType="withEffect">
                                  <p:stCondLst>
                                    <p:cond delay="0"/>
                                  </p:stCondLst>
                                  <p:childTnLst>
                                    <p:set>
                                      <p:cBhvr>
                                        <p:cTn id="125" dur="1" fill="hold">
                                          <p:stCondLst>
                                            <p:cond delay="0"/>
                                          </p:stCondLst>
                                        </p:cTn>
                                        <p:tgtEl>
                                          <p:spTgt spid="529"/>
                                        </p:tgtEl>
                                        <p:attrNameLst>
                                          <p:attrName>style.visibility</p:attrName>
                                        </p:attrNameLst>
                                      </p:cBhvr>
                                      <p:to>
                                        <p:strVal val="visible"/>
                                      </p:to>
                                    </p:set>
                                    <p:animEffect transition="in" filter="fade">
                                      <p:cBhvr>
                                        <p:cTn id="126" dur="1000"/>
                                        <p:tgtEl>
                                          <p:spTgt spid="529"/>
                                        </p:tgtEl>
                                      </p:cBhvr>
                                    </p:animEffect>
                                  </p:childTnLst>
                                </p:cTn>
                              </p:par>
                              <p:par>
                                <p:cTn id="127" presetID="10" presetClass="entr" presetSubtype="0" fill="hold" nodeType="withEffect">
                                  <p:stCondLst>
                                    <p:cond delay="0"/>
                                  </p:stCondLst>
                                  <p:childTnLst>
                                    <p:set>
                                      <p:cBhvr>
                                        <p:cTn id="128" dur="1" fill="hold">
                                          <p:stCondLst>
                                            <p:cond delay="0"/>
                                          </p:stCondLst>
                                        </p:cTn>
                                        <p:tgtEl>
                                          <p:spTgt spid="538"/>
                                        </p:tgtEl>
                                        <p:attrNameLst>
                                          <p:attrName>style.visibility</p:attrName>
                                        </p:attrNameLst>
                                      </p:cBhvr>
                                      <p:to>
                                        <p:strVal val="visible"/>
                                      </p:to>
                                    </p:set>
                                    <p:animEffect transition="in" filter="fade">
                                      <p:cBhvr>
                                        <p:cTn id="129" dur="1000"/>
                                        <p:tgtEl>
                                          <p:spTgt spid="538"/>
                                        </p:tgtEl>
                                      </p:cBhvr>
                                    </p:animEffect>
                                  </p:childTnLst>
                                </p:cTn>
                              </p:par>
                              <p:par>
                                <p:cTn id="130" presetID="10" presetClass="entr" presetSubtype="0" fill="hold" nodeType="withEffect">
                                  <p:stCondLst>
                                    <p:cond delay="0"/>
                                  </p:stCondLst>
                                  <p:childTnLst>
                                    <p:set>
                                      <p:cBhvr>
                                        <p:cTn id="131" dur="1" fill="hold">
                                          <p:stCondLst>
                                            <p:cond delay="0"/>
                                          </p:stCondLst>
                                        </p:cTn>
                                        <p:tgtEl>
                                          <p:spTgt spid="539"/>
                                        </p:tgtEl>
                                        <p:attrNameLst>
                                          <p:attrName>style.visibility</p:attrName>
                                        </p:attrNameLst>
                                      </p:cBhvr>
                                      <p:to>
                                        <p:strVal val="visible"/>
                                      </p:to>
                                    </p:set>
                                    <p:animEffect transition="in" filter="fade">
                                      <p:cBhvr>
                                        <p:cTn id="132" dur="1000"/>
                                        <p:tgtEl>
                                          <p:spTgt spid="539"/>
                                        </p:tgtEl>
                                      </p:cBhvr>
                                    </p:animEffect>
                                  </p:childTnLst>
                                </p:cTn>
                              </p:par>
                              <p:par>
                                <p:cTn id="133" presetID="10" presetClass="entr" presetSubtype="0" fill="hold" nodeType="withEffect">
                                  <p:stCondLst>
                                    <p:cond delay="0"/>
                                  </p:stCondLst>
                                  <p:childTnLst>
                                    <p:set>
                                      <p:cBhvr>
                                        <p:cTn id="134" dur="1" fill="hold">
                                          <p:stCondLst>
                                            <p:cond delay="0"/>
                                          </p:stCondLst>
                                        </p:cTn>
                                        <p:tgtEl>
                                          <p:spTgt spid="530"/>
                                        </p:tgtEl>
                                        <p:attrNameLst>
                                          <p:attrName>style.visibility</p:attrName>
                                        </p:attrNameLst>
                                      </p:cBhvr>
                                      <p:to>
                                        <p:strVal val="visible"/>
                                      </p:to>
                                    </p:set>
                                    <p:animEffect transition="in" filter="fade">
                                      <p:cBhvr>
                                        <p:cTn id="135" dur="1000"/>
                                        <p:tgtEl>
                                          <p:spTgt spid="530"/>
                                        </p:tgtEl>
                                      </p:cBhvr>
                                    </p:animEffect>
                                  </p:childTnLst>
                                </p:cTn>
                              </p:par>
                              <p:par>
                                <p:cTn id="136" presetID="10" presetClass="entr" presetSubtype="0" fill="hold" nodeType="withEffect">
                                  <p:stCondLst>
                                    <p:cond delay="0"/>
                                  </p:stCondLst>
                                  <p:childTnLst>
                                    <p:set>
                                      <p:cBhvr>
                                        <p:cTn id="137" dur="1" fill="hold">
                                          <p:stCondLst>
                                            <p:cond delay="0"/>
                                          </p:stCondLst>
                                        </p:cTn>
                                        <p:tgtEl>
                                          <p:spTgt spid="540"/>
                                        </p:tgtEl>
                                        <p:attrNameLst>
                                          <p:attrName>style.visibility</p:attrName>
                                        </p:attrNameLst>
                                      </p:cBhvr>
                                      <p:to>
                                        <p:strVal val="visible"/>
                                      </p:to>
                                    </p:set>
                                    <p:animEffect transition="in" filter="fade">
                                      <p:cBhvr>
                                        <p:cTn id="138" dur="1000"/>
                                        <p:tgtEl>
                                          <p:spTgt spid="540"/>
                                        </p:tgtEl>
                                      </p:cBhvr>
                                    </p:animEffect>
                                  </p:childTnLst>
                                </p:cTn>
                              </p:par>
                              <p:par>
                                <p:cTn id="139" presetID="10" presetClass="exit" presetSubtype="0" fill="hold" nodeType="withEffect">
                                  <p:stCondLst>
                                    <p:cond delay="0"/>
                                  </p:stCondLst>
                                  <p:childTnLst>
                                    <p:animEffect transition="out" filter="fade">
                                      <p:cBhvr>
                                        <p:cTn id="140" dur="1000"/>
                                        <p:tgtEl>
                                          <p:spTgt spid="525"/>
                                        </p:tgtEl>
                                      </p:cBhvr>
                                    </p:animEffect>
                                    <p:set>
                                      <p:cBhvr>
                                        <p:cTn id="141" dur="1" fill="hold">
                                          <p:stCondLst>
                                            <p:cond delay="999"/>
                                          </p:stCondLst>
                                        </p:cTn>
                                        <p:tgtEl>
                                          <p:spTgt spid="525"/>
                                        </p:tgtEl>
                                        <p:attrNameLst>
                                          <p:attrName>style.visibility</p:attrName>
                                        </p:attrNameLst>
                                      </p:cBhvr>
                                      <p:to>
                                        <p:strVal val="hidden"/>
                                      </p:to>
                                    </p:set>
                                  </p:childTnLst>
                                </p:cTn>
                              </p:par>
                              <p:par>
                                <p:cTn id="142" presetID="10" presetClass="exit" presetSubtype="0" fill="hold" nodeType="withEffect">
                                  <p:stCondLst>
                                    <p:cond delay="0"/>
                                  </p:stCondLst>
                                  <p:childTnLst>
                                    <p:animEffect transition="out" filter="fade">
                                      <p:cBhvr>
                                        <p:cTn id="143" dur="1000"/>
                                        <p:tgtEl>
                                          <p:spTgt spid="520"/>
                                        </p:tgtEl>
                                      </p:cBhvr>
                                    </p:animEffect>
                                    <p:set>
                                      <p:cBhvr>
                                        <p:cTn id="144" dur="1" fill="hold">
                                          <p:stCondLst>
                                            <p:cond delay="999"/>
                                          </p:stCondLst>
                                        </p:cTn>
                                        <p:tgtEl>
                                          <p:spTgt spid="52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24" grpId="0"/>
      <p:bldP spid="527" grpId="0"/>
      <p:bldP spid="529"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01" name="Groupe 11"/>
          <p:cNvGrpSpPr>
            <a:grpSpLocks/>
          </p:cNvGrpSpPr>
          <p:nvPr/>
        </p:nvGrpSpPr>
        <p:grpSpPr bwMode="auto">
          <a:xfrm>
            <a:off x="0" y="0"/>
            <a:ext cx="1247775" cy="6944497"/>
            <a:chOff x="0" y="0"/>
            <a:chExt cx="1247775" cy="6944498"/>
          </a:xfrm>
        </p:grpSpPr>
        <p:sp>
          <p:nvSpPr>
            <p:cNvPr id="602" name="Rectangle 601"/>
            <p:cNvSpPr/>
            <p:nvPr/>
          </p:nvSpPr>
          <p:spPr>
            <a:xfrm>
              <a:off x="0" y="0"/>
              <a:ext cx="923925" cy="6858001"/>
            </a:xfrm>
            <a:prstGeom prst="rect">
              <a:avLst/>
            </a:prstGeom>
            <a:solidFill>
              <a:srgbClr val="D967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a:p>
          </p:txBody>
        </p:sp>
        <p:sp>
          <p:nvSpPr>
            <p:cNvPr id="603" name="Ellipse 602"/>
            <p:cNvSpPr/>
            <p:nvPr/>
          </p:nvSpPr>
          <p:spPr>
            <a:xfrm>
              <a:off x="600075" y="86497"/>
              <a:ext cx="647700" cy="685800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grpSp>
      <p:sp>
        <p:nvSpPr>
          <p:cNvPr id="2" name="ZoneTexte 1"/>
          <p:cNvSpPr txBox="1">
            <a:spLocks noChangeArrowheads="1"/>
          </p:cNvSpPr>
          <p:nvPr/>
        </p:nvSpPr>
        <p:spPr bwMode="auto">
          <a:xfrm>
            <a:off x="894332" y="142875"/>
            <a:ext cx="8358188" cy="584200"/>
          </a:xfrm>
          <a:prstGeom prst="rect">
            <a:avLst/>
          </a:prstGeom>
          <a:noFill/>
          <a:ln w="9525">
            <a:noFill/>
            <a:miter lim="800000"/>
            <a:headEnd/>
            <a:tailEnd/>
          </a:ln>
        </p:spPr>
        <p:txBody>
          <a:bodyPr>
            <a:spAutoFit/>
          </a:bodyPr>
          <a:lstStyle/>
          <a:p>
            <a:pPr algn="ctr"/>
            <a:r>
              <a:rPr lang="fr-FR" sz="3200" b="1" dirty="0">
                <a:ln>
                  <a:solidFill>
                    <a:sysClr val="windowText" lastClr="000000"/>
                  </a:solidFill>
                </a:ln>
                <a:solidFill>
                  <a:srgbClr val="C00000"/>
                </a:solidFill>
                <a:latin typeface="Segoe Print" pitchFamily="2" charset="0"/>
              </a:rPr>
              <a:t>Pas de problème, que des solutions !</a:t>
            </a:r>
          </a:p>
        </p:txBody>
      </p:sp>
      <p:pic>
        <p:nvPicPr>
          <p:cNvPr id="3" name="Picture 2"/>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a:off x="571500" y="4000500"/>
            <a:ext cx="8239125" cy="2571750"/>
          </a:xfrm>
          <a:prstGeom prst="rect">
            <a:avLst/>
          </a:prstGeom>
          <a:noFill/>
          <a:ln w="9525">
            <a:noFill/>
            <a:miter lim="800000"/>
            <a:headEnd/>
            <a:tailEnd/>
          </a:ln>
        </p:spPr>
      </p:pic>
      <p:grpSp>
        <p:nvGrpSpPr>
          <p:cNvPr id="4" name="Groupe 57"/>
          <p:cNvGrpSpPr>
            <a:grpSpLocks noChangeAspect="1"/>
          </p:cNvGrpSpPr>
          <p:nvPr/>
        </p:nvGrpSpPr>
        <p:grpSpPr bwMode="auto">
          <a:xfrm>
            <a:off x="5287963" y="2714625"/>
            <a:ext cx="1855787" cy="1652588"/>
            <a:chOff x="6357950" y="2857494"/>
            <a:chExt cx="1695274" cy="1509891"/>
          </a:xfrm>
        </p:grpSpPr>
        <p:grpSp>
          <p:nvGrpSpPr>
            <p:cNvPr id="20033" name="Groupe 14"/>
            <p:cNvGrpSpPr>
              <a:grpSpLocks/>
            </p:cNvGrpSpPr>
            <p:nvPr/>
          </p:nvGrpSpPr>
          <p:grpSpPr bwMode="auto">
            <a:xfrm>
              <a:off x="6357950" y="2857491"/>
              <a:ext cx="1695274" cy="1509890"/>
              <a:chOff x="1835696" y="2852934"/>
              <a:chExt cx="1368152" cy="1125341"/>
            </a:xfrm>
          </p:grpSpPr>
          <p:sp>
            <p:nvSpPr>
              <p:cNvPr id="20044" name="Rectangle 77"/>
              <p:cNvSpPr>
                <a:spLocks noChangeArrowheads="1"/>
              </p:cNvSpPr>
              <p:nvPr/>
            </p:nvSpPr>
            <p:spPr bwMode="auto">
              <a:xfrm>
                <a:off x="1835696" y="3303072"/>
                <a:ext cx="1368152" cy="675203"/>
              </a:xfrm>
              <a:prstGeom prst="rect">
                <a:avLst/>
              </a:prstGeom>
              <a:solidFill>
                <a:schemeClr val="bg1"/>
              </a:solidFill>
              <a:ln w="28575">
                <a:solidFill>
                  <a:schemeClr val="tx1"/>
                </a:solidFill>
                <a:miter lim="800000"/>
                <a:headEnd/>
                <a:tailEnd/>
              </a:ln>
            </p:spPr>
            <p:txBody>
              <a:bodyPr wrap="none" anchor="ctr"/>
              <a:lstStyle/>
              <a:p>
                <a:pPr eaLnBrk="0" hangingPunct="0"/>
                <a:endParaRPr lang="fr-FR" sz="2400">
                  <a:latin typeface="Calibri" pitchFamily="34" charset="0"/>
                  <a:ea typeface="ＭＳ Ｐゴシック" pitchFamily="34" charset="-128"/>
                </a:endParaRPr>
              </a:p>
            </p:txBody>
          </p:sp>
          <p:sp>
            <p:nvSpPr>
              <p:cNvPr id="17" name="AutoShape 78"/>
              <p:cNvSpPr>
                <a:spLocks noChangeArrowheads="1"/>
              </p:cNvSpPr>
              <p:nvPr/>
            </p:nvSpPr>
            <p:spPr bwMode="auto">
              <a:xfrm>
                <a:off x="1835696" y="2852936"/>
                <a:ext cx="1368152" cy="449704"/>
              </a:xfrm>
              <a:prstGeom prst="triangle">
                <a:avLst>
                  <a:gd name="adj" fmla="val 50000"/>
                </a:avLst>
              </a:prstGeom>
              <a:solidFill>
                <a:schemeClr val="accent6">
                  <a:lumMod val="50000"/>
                </a:schemeClr>
              </a:solidFill>
              <a:ln w="28575">
                <a:solidFill>
                  <a:schemeClr val="tx1"/>
                </a:solidFill>
                <a:miter lim="800000"/>
                <a:headEnd/>
                <a:tailEnd/>
              </a:ln>
            </p:spPr>
            <p:txBody>
              <a:bodyPr wrap="none" anchor="ctr"/>
              <a:lstStyle/>
              <a:p>
                <a:pPr eaLnBrk="0" fontAlgn="auto" hangingPunct="0">
                  <a:spcBef>
                    <a:spcPts val="0"/>
                  </a:spcBef>
                  <a:spcAft>
                    <a:spcPts val="0"/>
                  </a:spcAft>
                  <a:defRPr/>
                </a:pPr>
                <a:endParaRPr lang="fr-FR" sz="2400">
                  <a:latin typeface="+mn-lt"/>
                  <a:ea typeface="ＭＳ Ｐゴシック" pitchFamily="1" charset="-128"/>
                  <a:cs typeface="+mn-cs"/>
                </a:endParaRPr>
              </a:p>
            </p:txBody>
          </p:sp>
          <p:cxnSp>
            <p:nvCxnSpPr>
              <p:cNvPr id="18" name="Connecteur droit 17"/>
              <p:cNvCxnSpPr/>
              <p:nvPr/>
            </p:nvCxnSpPr>
            <p:spPr>
              <a:xfrm>
                <a:off x="2520357" y="2852936"/>
                <a:ext cx="525493" cy="4259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Connecteur droit 18"/>
              <p:cNvCxnSpPr/>
              <p:nvPr/>
            </p:nvCxnSpPr>
            <p:spPr>
              <a:xfrm rot="16200000" flipH="1">
                <a:off x="2512795" y="2860498"/>
                <a:ext cx="425922" cy="4107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Connecteur droit 9"/>
              <p:cNvCxnSpPr/>
              <p:nvPr/>
            </p:nvCxnSpPr>
            <p:spPr>
              <a:xfrm rot="16200000" flipH="1">
                <a:off x="2454861" y="2918432"/>
                <a:ext cx="425922" cy="2949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Connecteur droit 11"/>
              <p:cNvCxnSpPr/>
              <p:nvPr/>
            </p:nvCxnSpPr>
            <p:spPr>
              <a:xfrm rot="16200000" flipH="1">
                <a:off x="2397514" y="2975779"/>
                <a:ext cx="425922" cy="18023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Connecteur droit 13"/>
              <p:cNvCxnSpPr/>
              <p:nvPr/>
            </p:nvCxnSpPr>
            <p:spPr>
              <a:xfrm rot="16200000" flipH="1">
                <a:off x="2368840" y="3004453"/>
                <a:ext cx="425922" cy="1228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a:endCxn id="17" idx="3"/>
              </p:cNvCxnSpPr>
              <p:nvPr/>
            </p:nvCxnSpPr>
            <p:spPr>
              <a:xfrm rot="5400000">
                <a:off x="2295505" y="3077788"/>
                <a:ext cx="44970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necteur droit 23"/>
              <p:cNvCxnSpPr/>
              <p:nvPr/>
            </p:nvCxnSpPr>
            <p:spPr>
              <a:xfrm rot="5400000">
                <a:off x="2253559" y="3012061"/>
                <a:ext cx="425922" cy="1076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necteur droit 24"/>
              <p:cNvCxnSpPr/>
              <p:nvPr/>
            </p:nvCxnSpPr>
            <p:spPr>
              <a:xfrm rot="5400000">
                <a:off x="2195626" y="2954128"/>
                <a:ext cx="425922" cy="2235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necteur droit 25"/>
              <p:cNvCxnSpPr/>
              <p:nvPr/>
            </p:nvCxnSpPr>
            <p:spPr>
              <a:xfrm rot="5400000">
                <a:off x="2138279" y="2896780"/>
                <a:ext cx="425922" cy="33823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necteur droit 26"/>
              <p:cNvCxnSpPr/>
              <p:nvPr/>
            </p:nvCxnSpPr>
            <p:spPr>
              <a:xfrm rot="5400000">
                <a:off x="2080346" y="2838847"/>
                <a:ext cx="425922" cy="4541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6" name="Connecteur droit 5"/>
            <p:cNvCxnSpPr/>
            <p:nvPr/>
          </p:nvCxnSpPr>
          <p:spPr>
            <a:xfrm>
              <a:off x="7000385" y="3001086"/>
              <a:ext cx="429257" cy="14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necteur droit 6"/>
            <p:cNvCxnSpPr>
              <a:stCxn id="17" idx="1"/>
              <a:endCxn id="17" idx="5"/>
            </p:cNvCxnSpPr>
            <p:nvPr/>
          </p:nvCxnSpPr>
          <p:spPr>
            <a:xfrm rot="10800000" flipH="1">
              <a:off x="6781406" y="3159182"/>
              <a:ext cx="848362" cy="14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necteur droit 7"/>
            <p:cNvCxnSpPr/>
            <p:nvPr/>
          </p:nvCxnSpPr>
          <p:spPr>
            <a:xfrm>
              <a:off x="6858266" y="3070707"/>
              <a:ext cx="642436" cy="14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necteur droit 8"/>
            <p:cNvCxnSpPr/>
            <p:nvPr/>
          </p:nvCxnSpPr>
          <p:spPr>
            <a:xfrm>
              <a:off x="6572578" y="3283918"/>
              <a:ext cx="1213810" cy="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Connecteur droit 9"/>
            <p:cNvCxnSpPr/>
            <p:nvPr/>
          </p:nvCxnSpPr>
          <p:spPr>
            <a:xfrm>
              <a:off x="6501519" y="3357890"/>
              <a:ext cx="1428440" cy="14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Connecteur droit 10"/>
            <p:cNvCxnSpPr/>
            <p:nvPr/>
          </p:nvCxnSpPr>
          <p:spPr>
            <a:xfrm>
              <a:off x="6724848" y="3214298"/>
              <a:ext cx="990482" cy="14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Organigramme : Délai 11"/>
            <p:cNvSpPr/>
            <p:nvPr/>
          </p:nvSpPr>
          <p:spPr>
            <a:xfrm rot="16200000">
              <a:off x="6930011" y="3928659"/>
              <a:ext cx="498946" cy="358198"/>
            </a:xfrm>
            <a:prstGeom prst="flowChartDelay">
              <a:avLst/>
            </a:prstGeom>
            <a:solidFill>
              <a:schemeClr val="accent6">
                <a:lumMod val="5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sp>
          <p:nvSpPr>
            <p:cNvPr id="13" name="Ellipse 12"/>
            <p:cNvSpPr/>
            <p:nvPr/>
          </p:nvSpPr>
          <p:spPr>
            <a:xfrm>
              <a:off x="7026488" y="4144020"/>
              <a:ext cx="46406" cy="4496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14" name="Connecteur droit 13"/>
            <p:cNvCxnSpPr/>
            <p:nvPr/>
          </p:nvCxnSpPr>
          <p:spPr>
            <a:xfrm rot="5400000">
              <a:off x="6639241" y="2861891"/>
              <a:ext cx="571467" cy="5626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Connecteur droit 14"/>
            <p:cNvCxnSpPr/>
            <p:nvPr/>
          </p:nvCxnSpPr>
          <p:spPr>
            <a:xfrm rot="10800000" flipV="1">
              <a:off x="6501519" y="2857494"/>
              <a:ext cx="704793" cy="571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 name="Groupe 21"/>
          <p:cNvGrpSpPr>
            <a:grpSpLocks/>
          </p:cNvGrpSpPr>
          <p:nvPr/>
        </p:nvGrpSpPr>
        <p:grpSpPr bwMode="auto">
          <a:xfrm>
            <a:off x="2454275" y="4244975"/>
            <a:ext cx="403225" cy="327025"/>
            <a:chOff x="5292080" y="476672"/>
            <a:chExt cx="1080120" cy="953156"/>
          </a:xfrm>
        </p:grpSpPr>
        <p:sp>
          <p:nvSpPr>
            <p:cNvPr id="29" name="Forme libre 28"/>
            <p:cNvSpPr/>
            <p:nvPr/>
          </p:nvSpPr>
          <p:spPr>
            <a:xfrm>
              <a:off x="5798122" y="476672"/>
              <a:ext cx="140329"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0" name="Forme libre 29"/>
            <p:cNvSpPr/>
            <p:nvPr/>
          </p:nvSpPr>
          <p:spPr>
            <a:xfrm>
              <a:off x="5798122" y="550704"/>
              <a:ext cx="403981"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1" name="Forme libre 30"/>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2" name="Forme libre 31"/>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3" name="Forme libre 32"/>
            <p:cNvSpPr/>
            <p:nvPr/>
          </p:nvSpPr>
          <p:spPr>
            <a:xfrm>
              <a:off x="5798122" y="763544"/>
              <a:ext cx="574078"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34" name="Groupe 15"/>
          <p:cNvGrpSpPr>
            <a:grpSpLocks/>
          </p:cNvGrpSpPr>
          <p:nvPr/>
        </p:nvGrpSpPr>
        <p:grpSpPr bwMode="auto">
          <a:xfrm>
            <a:off x="1835150" y="4116388"/>
            <a:ext cx="403225" cy="325437"/>
            <a:chOff x="5292080" y="476672"/>
            <a:chExt cx="1080120" cy="953156"/>
          </a:xfrm>
        </p:grpSpPr>
        <p:sp>
          <p:nvSpPr>
            <p:cNvPr id="35" name="Forme libre 34"/>
            <p:cNvSpPr/>
            <p:nvPr/>
          </p:nvSpPr>
          <p:spPr>
            <a:xfrm>
              <a:off x="5798122" y="476672"/>
              <a:ext cx="140329" cy="93455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6" name="Forme libre 35"/>
            <p:cNvSpPr/>
            <p:nvPr/>
          </p:nvSpPr>
          <p:spPr>
            <a:xfrm>
              <a:off x="5798122" y="546414"/>
              <a:ext cx="403981" cy="8834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7" name="Forme libre 36"/>
            <p:cNvSpPr/>
            <p:nvPr/>
          </p:nvSpPr>
          <p:spPr>
            <a:xfrm flipH="1">
              <a:off x="5292080" y="834686"/>
              <a:ext cx="586837" cy="59514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8" name="Forme libre 37"/>
            <p:cNvSpPr/>
            <p:nvPr/>
          </p:nvSpPr>
          <p:spPr>
            <a:xfrm flipH="1">
              <a:off x="5436663" y="620807"/>
              <a:ext cx="433749" cy="74392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9" name="Forme libre 38"/>
            <p:cNvSpPr/>
            <p:nvPr/>
          </p:nvSpPr>
          <p:spPr>
            <a:xfrm>
              <a:off x="5798122" y="764944"/>
              <a:ext cx="574078" cy="6648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0" name="Groupe 27"/>
          <p:cNvGrpSpPr>
            <a:grpSpLocks/>
          </p:cNvGrpSpPr>
          <p:nvPr/>
        </p:nvGrpSpPr>
        <p:grpSpPr bwMode="auto">
          <a:xfrm>
            <a:off x="2171700" y="4116388"/>
            <a:ext cx="403225" cy="325437"/>
            <a:chOff x="5292080" y="476672"/>
            <a:chExt cx="1080120" cy="953156"/>
          </a:xfrm>
        </p:grpSpPr>
        <p:sp>
          <p:nvSpPr>
            <p:cNvPr id="41" name="Forme libre 40"/>
            <p:cNvSpPr/>
            <p:nvPr/>
          </p:nvSpPr>
          <p:spPr>
            <a:xfrm>
              <a:off x="5798122" y="476672"/>
              <a:ext cx="140329" cy="93455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2" name="Forme libre 41"/>
            <p:cNvSpPr/>
            <p:nvPr/>
          </p:nvSpPr>
          <p:spPr>
            <a:xfrm>
              <a:off x="5798122" y="546414"/>
              <a:ext cx="403981" cy="8834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3" name="Forme libre 42"/>
            <p:cNvSpPr/>
            <p:nvPr/>
          </p:nvSpPr>
          <p:spPr>
            <a:xfrm flipH="1">
              <a:off x="5292080" y="834686"/>
              <a:ext cx="586837" cy="59514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4" name="Forme libre 43"/>
            <p:cNvSpPr/>
            <p:nvPr/>
          </p:nvSpPr>
          <p:spPr>
            <a:xfrm flipH="1">
              <a:off x="5436663" y="620807"/>
              <a:ext cx="433749" cy="74392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5" name="Forme libre 44"/>
            <p:cNvSpPr/>
            <p:nvPr/>
          </p:nvSpPr>
          <p:spPr>
            <a:xfrm>
              <a:off x="5798122" y="764944"/>
              <a:ext cx="574078" cy="6648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6" name="Groupe 33"/>
          <p:cNvGrpSpPr>
            <a:grpSpLocks/>
          </p:cNvGrpSpPr>
          <p:nvPr/>
        </p:nvGrpSpPr>
        <p:grpSpPr bwMode="auto">
          <a:xfrm>
            <a:off x="2306638" y="4240213"/>
            <a:ext cx="403225" cy="327025"/>
            <a:chOff x="5292080" y="476672"/>
            <a:chExt cx="1080120" cy="953156"/>
          </a:xfrm>
        </p:grpSpPr>
        <p:sp>
          <p:nvSpPr>
            <p:cNvPr id="47" name="Forme libre 46"/>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8" name="Forme libre 47"/>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9" name="Forme libre 48"/>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0" name="Forme libre 49"/>
            <p:cNvSpPr/>
            <p:nvPr/>
          </p:nvSpPr>
          <p:spPr>
            <a:xfrm flipH="1">
              <a:off x="5436663" y="620107"/>
              <a:ext cx="433749" cy="74494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1" name="Forme libre 50"/>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2" name="Groupe 39"/>
          <p:cNvGrpSpPr>
            <a:grpSpLocks/>
          </p:cNvGrpSpPr>
          <p:nvPr/>
        </p:nvGrpSpPr>
        <p:grpSpPr bwMode="auto">
          <a:xfrm>
            <a:off x="2103438" y="4054475"/>
            <a:ext cx="404812" cy="325438"/>
            <a:chOff x="5292080" y="476672"/>
            <a:chExt cx="1080120" cy="953156"/>
          </a:xfrm>
        </p:grpSpPr>
        <p:sp>
          <p:nvSpPr>
            <p:cNvPr id="53" name="Forme libre 52"/>
            <p:cNvSpPr/>
            <p:nvPr/>
          </p:nvSpPr>
          <p:spPr>
            <a:xfrm>
              <a:off x="5796135" y="476672"/>
              <a:ext cx="144016" cy="93455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4" name="Forme libre 53"/>
            <p:cNvSpPr/>
            <p:nvPr/>
          </p:nvSpPr>
          <p:spPr>
            <a:xfrm>
              <a:off x="5796135" y="546416"/>
              <a:ext cx="406634" cy="88341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5" name="Forme libre 54"/>
            <p:cNvSpPr/>
            <p:nvPr/>
          </p:nvSpPr>
          <p:spPr>
            <a:xfrm flipH="1">
              <a:off x="5292080" y="834688"/>
              <a:ext cx="584536" cy="59514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6" name="Forme libre 55"/>
            <p:cNvSpPr/>
            <p:nvPr/>
          </p:nvSpPr>
          <p:spPr>
            <a:xfrm flipH="1">
              <a:off x="5436096" y="620809"/>
              <a:ext cx="432049" cy="74392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7" name="Forme libre 56"/>
            <p:cNvSpPr/>
            <p:nvPr/>
          </p:nvSpPr>
          <p:spPr>
            <a:xfrm>
              <a:off x="5796135" y="764943"/>
              <a:ext cx="576065" cy="66488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8" name="Groupe 45"/>
          <p:cNvGrpSpPr>
            <a:grpSpLocks/>
          </p:cNvGrpSpPr>
          <p:nvPr/>
        </p:nvGrpSpPr>
        <p:grpSpPr bwMode="auto">
          <a:xfrm>
            <a:off x="2036763" y="3929063"/>
            <a:ext cx="403225" cy="327025"/>
            <a:chOff x="5292080" y="476672"/>
            <a:chExt cx="1080120" cy="953156"/>
          </a:xfrm>
        </p:grpSpPr>
        <p:sp>
          <p:nvSpPr>
            <p:cNvPr id="59" name="Forme libre 58"/>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0" name="Forme libre 59"/>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1" name="Forme libre 60"/>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2" name="Forme libre 61"/>
            <p:cNvSpPr/>
            <p:nvPr/>
          </p:nvSpPr>
          <p:spPr>
            <a:xfrm flipH="1">
              <a:off x="5436663" y="620107"/>
              <a:ext cx="433749" cy="74494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3" name="Forme libre 62"/>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64" name="Groupe 51"/>
          <p:cNvGrpSpPr>
            <a:grpSpLocks/>
          </p:cNvGrpSpPr>
          <p:nvPr/>
        </p:nvGrpSpPr>
        <p:grpSpPr bwMode="auto">
          <a:xfrm>
            <a:off x="1768475" y="4303713"/>
            <a:ext cx="403225" cy="325437"/>
            <a:chOff x="5292080" y="476672"/>
            <a:chExt cx="1080120" cy="953156"/>
          </a:xfrm>
        </p:grpSpPr>
        <p:sp>
          <p:nvSpPr>
            <p:cNvPr id="65" name="Forme libre 64"/>
            <p:cNvSpPr/>
            <p:nvPr/>
          </p:nvSpPr>
          <p:spPr>
            <a:xfrm>
              <a:off x="5798122" y="476672"/>
              <a:ext cx="140329" cy="93455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6" name="Forme libre 65"/>
            <p:cNvSpPr/>
            <p:nvPr/>
          </p:nvSpPr>
          <p:spPr>
            <a:xfrm>
              <a:off x="5798122" y="546414"/>
              <a:ext cx="403981" cy="8834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7" name="Forme libre 66"/>
            <p:cNvSpPr/>
            <p:nvPr/>
          </p:nvSpPr>
          <p:spPr>
            <a:xfrm flipH="1">
              <a:off x="5292080" y="834686"/>
              <a:ext cx="586837" cy="59514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8" name="Forme libre 67"/>
            <p:cNvSpPr/>
            <p:nvPr/>
          </p:nvSpPr>
          <p:spPr>
            <a:xfrm flipH="1">
              <a:off x="5436663" y="620807"/>
              <a:ext cx="433749" cy="74392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9" name="Forme libre 68"/>
            <p:cNvSpPr/>
            <p:nvPr/>
          </p:nvSpPr>
          <p:spPr>
            <a:xfrm>
              <a:off x="5798122" y="764944"/>
              <a:ext cx="574078" cy="6648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70" name="Groupe 57"/>
          <p:cNvGrpSpPr>
            <a:grpSpLocks/>
          </p:cNvGrpSpPr>
          <p:nvPr/>
        </p:nvGrpSpPr>
        <p:grpSpPr bwMode="auto">
          <a:xfrm>
            <a:off x="2171700" y="4286250"/>
            <a:ext cx="403225" cy="327025"/>
            <a:chOff x="5292080" y="476672"/>
            <a:chExt cx="1080120" cy="953156"/>
          </a:xfrm>
        </p:grpSpPr>
        <p:sp>
          <p:nvSpPr>
            <p:cNvPr id="71" name="Forme libre 70"/>
            <p:cNvSpPr/>
            <p:nvPr/>
          </p:nvSpPr>
          <p:spPr>
            <a:xfrm>
              <a:off x="5798122" y="476672"/>
              <a:ext cx="140329"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2" name="Forme libre 71"/>
            <p:cNvSpPr/>
            <p:nvPr/>
          </p:nvSpPr>
          <p:spPr>
            <a:xfrm>
              <a:off x="5798122" y="550704"/>
              <a:ext cx="403981"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3" name="Forme libre 72"/>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4" name="Forme libre 73"/>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5" name="Forme libre 74"/>
            <p:cNvSpPr/>
            <p:nvPr/>
          </p:nvSpPr>
          <p:spPr>
            <a:xfrm>
              <a:off x="5798122" y="763544"/>
              <a:ext cx="574078"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76" name="Groupe 63"/>
          <p:cNvGrpSpPr>
            <a:grpSpLocks/>
          </p:cNvGrpSpPr>
          <p:nvPr/>
        </p:nvGrpSpPr>
        <p:grpSpPr bwMode="auto">
          <a:xfrm>
            <a:off x="2306638" y="4303713"/>
            <a:ext cx="403225" cy="325437"/>
            <a:chOff x="5292080" y="476672"/>
            <a:chExt cx="1080120" cy="953156"/>
          </a:xfrm>
        </p:grpSpPr>
        <p:sp>
          <p:nvSpPr>
            <p:cNvPr id="77" name="Forme libre 76"/>
            <p:cNvSpPr/>
            <p:nvPr/>
          </p:nvSpPr>
          <p:spPr>
            <a:xfrm>
              <a:off x="5798119" y="476672"/>
              <a:ext cx="140332" cy="93455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8" name="Forme libre 77"/>
            <p:cNvSpPr/>
            <p:nvPr/>
          </p:nvSpPr>
          <p:spPr>
            <a:xfrm>
              <a:off x="5798119" y="546414"/>
              <a:ext cx="403983" cy="8834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9" name="Forme libre 78"/>
            <p:cNvSpPr/>
            <p:nvPr/>
          </p:nvSpPr>
          <p:spPr>
            <a:xfrm flipH="1">
              <a:off x="5292080" y="834686"/>
              <a:ext cx="586837" cy="59514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0" name="Forme libre 79"/>
            <p:cNvSpPr/>
            <p:nvPr/>
          </p:nvSpPr>
          <p:spPr>
            <a:xfrm flipH="1">
              <a:off x="5436663" y="620807"/>
              <a:ext cx="433749" cy="74392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1" name="Forme libre 80"/>
            <p:cNvSpPr/>
            <p:nvPr/>
          </p:nvSpPr>
          <p:spPr>
            <a:xfrm>
              <a:off x="5798119" y="764944"/>
              <a:ext cx="574081" cy="6648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82" name="Groupe 69"/>
          <p:cNvGrpSpPr>
            <a:grpSpLocks/>
          </p:cNvGrpSpPr>
          <p:nvPr/>
        </p:nvGrpSpPr>
        <p:grpSpPr bwMode="auto">
          <a:xfrm>
            <a:off x="1970088" y="4240213"/>
            <a:ext cx="403225" cy="327025"/>
            <a:chOff x="5292080" y="476672"/>
            <a:chExt cx="1080120" cy="953156"/>
          </a:xfrm>
        </p:grpSpPr>
        <p:sp>
          <p:nvSpPr>
            <p:cNvPr id="83" name="Forme libre 8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4" name="Forme libre 8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5" name="Forme libre 8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6" name="Forme libre 85"/>
            <p:cNvSpPr/>
            <p:nvPr/>
          </p:nvSpPr>
          <p:spPr>
            <a:xfrm flipH="1">
              <a:off x="5436663" y="620107"/>
              <a:ext cx="433749" cy="74494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7" name="Forme libre 8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88" name="Groupe 120"/>
          <p:cNvGrpSpPr>
            <a:grpSpLocks/>
          </p:cNvGrpSpPr>
          <p:nvPr/>
        </p:nvGrpSpPr>
        <p:grpSpPr bwMode="auto">
          <a:xfrm>
            <a:off x="785813" y="3857625"/>
            <a:ext cx="1076325" cy="763588"/>
            <a:chOff x="1570070" y="3810994"/>
            <a:chExt cx="1075885" cy="762944"/>
          </a:xfrm>
        </p:grpSpPr>
        <p:grpSp>
          <p:nvGrpSpPr>
            <p:cNvPr id="19922" name="Groupe 21"/>
            <p:cNvGrpSpPr>
              <a:grpSpLocks/>
            </p:cNvGrpSpPr>
            <p:nvPr/>
          </p:nvGrpSpPr>
          <p:grpSpPr bwMode="auto">
            <a:xfrm>
              <a:off x="2242902" y="4247189"/>
              <a:ext cx="403062" cy="326749"/>
              <a:chOff x="5293169" y="475963"/>
              <a:chExt cx="1079063" cy="953865"/>
            </a:xfrm>
          </p:grpSpPr>
          <p:sp>
            <p:nvSpPr>
              <p:cNvPr id="145" name="Forme libre 144"/>
              <p:cNvSpPr/>
              <p:nvPr/>
            </p:nvSpPr>
            <p:spPr>
              <a:xfrm>
                <a:off x="5798692" y="475963"/>
                <a:ext cx="140194"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6" name="Forme libre 145"/>
              <p:cNvSpPr/>
              <p:nvPr/>
            </p:nvSpPr>
            <p:spPr>
              <a:xfrm>
                <a:off x="5798692" y="550050"/>
                <a:ext cx="403586"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7" name="Forme libre 146"/>
              <p:cNvSpPr/>
              <p:nvPr/>
            </p:nvSpPr>
            <p:spPr>
              <a:xfrm flipH="1">
                <a:off x="5293150" y="837135"/>
                <a:ext cx="586260"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8" name="Forme libre 147"/>
              <p:cNvSpPr/>
              <p:nvPr/>
            </p:nvSpPr>
            <p:spPr>
              <a:xfrm flipH="1">
                <a:off x="5437591" y="619504"/>
                <a:ext cx="433322" cy="74549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9" name="Forme libre 148"/>
              <p:cNvSpPr/>
              <p:nvPr/>
            </p:nvSpPr>
            <p:spPr>
              <a:xfrm>
                <a:off x="5798692" y="763049"/>
                <a:ext cx="573516"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9923" name="Groupe 186"/>
            <p:cNvGrpSpPr>
              <a:grpSpLocks/>
            </p:cNvGrpSpPr>
            <p:nvPr/>
          </p:nvGrpSpPr>
          <p:grpSpPr bwMode="auto">
            <a:xfrm>
              <a:off x="1570077" y="3810994"/>
              <a:ext cx="941002" cy="762944"/>
              <a:chOff x="1570077" y="3810994"/>
              <a:chExt cx="941002" cy="762944"/>
            </a:xfrm>
          </p:grpSpPr>
          <p:grpSp>
            <p:nvGrpSpPr>
              <p:cNvPr id="19924" name="Groupe 15"/>
              <p:cNvGrpSpPr>
                <a:grpSpLocks/>
              </p:cNvGrpSpPr>
              <p:nvPr/>
            </p:nvGrpSpPr>
            <p:grpSpPr bwMode="auto">
              <a:xfrm>
                <a:off x="1636709" y="3998161"/>
                <a:ext cx="401471" cy="326747"/>
                <a:chOff x="5290512" y="477028"/>
                <a:chExt cx="1074813" cy="953865"/>
              </a:xfrm>
            </p:grpSpPr>
            <p:sp>
              <p:nvSpPr>
                <p:cNvPr id="140" name="Forme libre 139"/>
                <p:cNvSpPr/>
                <p:nvPr/>
              </p:nvSpPr>
              <p:spPr>
                <a:xfrm>
                  <a:off x="5796082" y="477028"/>
                  <a:ext cx="135946"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1" name="Forme libre 140"/>
                <p:cNvSpPr/>
                <p:nvPr/>
              </p:nvSpPr>
              <p:spPr>
                <a:xfrm>
                  <a:off x="5796082" y="551115"/>
                  <a:ext cx="399340"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2" name="Forme libre 141"/>
                <p:cNvSpPr/>
                <p:nvPr/>
              </p:nvSpPr>
              <p:spPr>
                <a:xfrm flipH="1">
                  <a:off x="5290536" y="838202"/>
                  <a:ext cx="582016"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3" name="Forme libre 142"/>
                <p:cNvSpPr/>
                <p:nvPr/>
              </p:nvSpPr>
              <p:spPr>
                <a:xfrm flipH="1">
                  <a:off x="5434978" y="620573"/>
                  <a:ext cx="429077"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4" name="Forme libre 143"/>
                <p:cNvSpPr/>
                <p:nvPr/>
              </p:nvSpPr>
              <p:spPr>
                <a:xfrm>
                  <a:off x="5796082" y="764115"/>
                  <a:ext cx="569272"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9925" name="Groupe 27"/>
              <p:cNvGrpSpPr>
                <a:grpSpLocks/>
              </p:cNvGrpSpPr>
              <p:nvPr/>
            </p:nvGrpSpPr>
            <p:grpSpPr bwMode="auto">
              <a:xfrm>
                <a:off x="1973137" y="3998161"/>
                <a:ext cx="403062" cy="326747"/>
                <a:chOff x="5291044" y="477028"/>
                <a:chExt cx="1079063" cy="953865"/>
              </a:xfrm>
            </p:grpSpPr>
            <p:sp>
              <p:nvSpPr>
                <p:cNvPr id="135" name="Forme libre 134"/>
                <p:cNvSpPr/>
                <p:nvPr/>
              </p:nvSpPr>
              <p:spPr>
                <a:xfrm>
                  <a:off x="5796567" y="477028"/>
                  <a:ext cx="140194"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6" name="Forme libre 135"/>
                <p:cNvSpPr/>
                <p:nvPr/>
              </p:nvSpPr>
              <p:spPr>
                <a:xfrm>
                  <a:off x="5796567" y="551115"/>
                  <a:ext cx="403586"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7" name="Forme libre 136"/>
                <p:cNvSpPr/>
                <p:nvPr/>
              </p:nvSpPr>
              <p:spPr>
                <a:xfrm flipH="1">
                  <a:off x="5291025" y="838202"/>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8" name="Forme libre 137"/>
                <p:cNvSpPr/>
                <p:nvPr/>
              </p:nvSpPr>
              <p:spPr>
                <a:xfrm flipH="1">
                  <a:off x="5435466" y="620573"/>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9" name="Forme libre 138"/>
                <p:cNvSpPr/>
                <p:nvPr/>
              </p:nvSpPr>
              <p:spPr>
                <a:xfrm>
                  <a:off x="5796567" y="764115"/>
                  <a:ext cx="573516"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9926" name="Groupe 33"/>
              <p:cNvGrpSpPr>
                <a:grpSpLocks/>
              </p:cNvGrpSpPr>
              <p:nvPr/>
            </p:nvGrpSpPr>
            <p:grpSpPr bwMode="auto">
              <a:xfrm>
                <a:off x="2108018" y="4123468"/>
                <a:ext cx="403061" cy="325162"/>
                <a:chOff x="5292107" y="478810"/>
                <a:chExt cx="1079062" cy="949233"/>
              </a:xfrm>
            </p:grpSpPr>
            <p:sp>
              <p:nvSpPr>
                <p:cNvPr id="130" name="Forme libre 129"/>
                <p:cNvSpPr/>
                <p:nvPr/>
              </p:nvSpPr>
              <p:spPr>
                <a:xfrm>
                  <a:off x="5797636" y="478810"/>
                  <a:ext cx="140191"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1" name="Forme libre 130"/>
                <p:cNvSpPr/>
                <p:nvPr/>
              </p:nvSpPr>
              <p:spPr>
                <a:xfrm>
                  <a:off x="5797636" y="548265"/>
                  <a:ext cx="403584"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2" name="Forme libre 131"/>
                <p:cNvSpPr/>
                <p:nvPr/>
              </p:nvSpPr>
              <p:spPr>
                <a:xfrm flipH="1">
                  <a:off x="5292091" y="835351"/>
                  <a:ext cx="586261"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3" name="Forme libre 132"/>
                <p:cNvSpPr/>
                <p:nvPr/>
              </p:nvSpPr>
              <p:spPr>
                <a:xfrm flipH="1">
                  <a:off x="5436532" y="622352"/>
                  <a:ext cx="433323"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4" name="Forme libre 133"/>
                <p:cNvSpPr/>
                <p:nvPr/>
              </p:nvSpPr>
              <p:spPr>
                <a:xfrm>
                  <a:off x="5797636" y="765896"/>
                  <a:ext cx="573514"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9927" name="Groupe 39"/>
              <p:cNvGrpSpPr>
                <a:grpSpLocks/>
              </p:cNvGrpSpPr>
              <p:nvPr/>
            </p:nvGrpSpPr>
            <p:grpSpPr bwMode="auto">
              <a:xfrm>
                <a:off x="1906489" y="3936301"/>
                <a:ext cx="403062" cy="325162"/>
                <a:chOff x="5292637" y="478457"/>
                <a:chExt cx="1079063" cy="949233"/>
              </a:xfrm>
            </p:grpSpPr>
            <p:sp>
              <p:nvSpPr>
                <p:cNvPr id="125" name="Forme libre 124"/>
                <p:cNvSpPr/>
                <p:nvPr/>
              </p:nvSpPr>
              <p:spPr>
                <a:xfrm>
                  <a:off x="5798160" y="478457"/>
                  <a:ext cx="140194"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26" name="Forme libre 125"/>
                <p:cNvSpPr/>
                <p:nvPr/>
              </p:nvSpPr>
              <p:spPr>
                <a:xfrm>
                  <a:off x="5798160" y="547912"/>
                  <a:ext cx="403586"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27" name="Forme libre 126"/>
                <p:cNvSpPr/>
                <p:nvPr/>
              </p:nvSpPr>
              <p:spPr>
                <a:xfrm flipH="1">
                  <a:off x="5292618" y="834998"/>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28" name="Forme libre 127"/>
                <p:cNvSpPr/>
                <p:nvPr/>
              </p:nvSpPr>
              <p:spPr>
                <a:xfrm flipH="1">
                  <a:off x="5437059" y="621999"/>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29" name="Forme libre 128"/>
                <p:cNvSpPr/>
                <p:nvPr/>
              </p:nvSpPr>
              <p:spPr>
                <a:xfrm>
                  <a:off x="5798160" y="765543"/>
                  <a:ext cx="573516"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9928" name="Groupe 45"/>
              <p:cNvGrpSpPr>
                <a:grpSpLocks/>
              </p:cNvGrpSpPr>
              <p:nvPr/>
            </p:nvGrpSpPr>
            <p:grpSpPr bwMode="auto">
              <a:xfrm>
                <a:off x="1838249" y="3810994"/>
                <a:ext cx="404648" cy="326749"/>
                <a:chOff x="5289982" y="476672"/>
                <a:chExt cx="1083313" cy="953865"/>
              </a:xfrm>
            </p:grpSpPr>
            <p:sp>
              <p:nvSpPr>
                <p:cNvPr id="120" name="Forme libre 119"/>
                <p:cNvSpPr/>
                <p:nvPr/>
              </p:nvSpPr>
              <p:spPr>
                <a:xfrm>
                  <a:off x="5795522" y="476672"/>
                  <a:ext cx="14444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21" name="Forme libre 120"/>
                <p:cNvSpPr/>
                <p:nvPr/>
              </p:nvSpPr>
              <p:spPr>
                <a:xfrm>
                  <a:off x="5795522" y="550759"/>
                  <a:ext cx="407834"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22" name="Forme libre 121"/>
                <p:cNvSpPr/>
                <p:nvPr/>
              </p:nvSpPr>
              <p:spPr>
                <a:xfrm flipH="1">
                  <a:off x="5289977" y="837844"/>
                  <a:ext cx="586261"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23" name="Forme libre 122"/>
                <p:cNvSpPr/>
                <p:nvPr/>
              </p:nvSpPr>
              <p:spPr>
                <a:xfrm flipH="1">
                  <a:off x="5434418" y="620216"/>
                  <a:ext cx="433324" cy="7454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24" name="Forme libre 123"/>
                <p:cNvSpPr/>
                <p:nvPr/>
              </p:nvSpPr>
              <p:spPr>
                <a:xfrm>
                  <a:off x="5795522" y="763758"/>
                  <a:ext cx="577765"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9929" name="Groupe 51"/>
              <p:cNvGrpSpPr>
                <a:grpSpLocks/>
              </p:cNvGrpSpPr>
              <p:nvPr/>
            </p:nvGrpSpPr>
            <p:grpSpPr bwMode="auto">
              <a:xfrm>
                <a:off x="1570077" y="4185328"/>
                <a:ext cx="403062" cy="326747"/>
                <a:chOff x="5292107" y="477384"/>
                <a:chExt cx="1079063" cy="953865"/>
              </a:xfrm>
            </p:grpSpPr>
            <p:sp>
              <p:nvSpPr>
                <p:cNvPr id="115" name="Forme libre 114"/>
                <p:cNvSpPr/>
                <p:nvPr/>
              </p:nvSpPr>
              <p:spPr>
                <a:xfrm>
                  <a:off x="5797630" y="477384"/>
                  <a:ext cx="140194"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16" name="Forme libre 115"/>
                <p:cNvSpPr/>
                <p:nvPr/>
              </p:nvSpPr>
              <p:spPr>
                <a:xfrm>
                  <a:off x="5797630" y="551471"/>
                  <a:ext cx="403586"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17" name="Forme libre 116"/>
                <p:cNvSpPr/>
                <p:nvPr/>
              </p:nvSpPr>
              <p:spPr>
                <a:xfrm flipH="1">
                  <a:off x="5292088" y="838558"/>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18" name="Forme libre 117"/>
                <p:cNvSpPr/>
                <p:nvPr/>
              </p:nvSpPr>
              <p:spPr>
                <a:xfrm flipH="1">
                  <a:off x="5436529" y="620929"/>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19" name="Forme libre 118"/>
                <p:cNvSpPr/>
                <p:nvPr/>
              </p:nvSpPr>
              <p:spPr>
                <a:xfrm>
                  <a:off x="5797630" y="764471"/>
                  <a:ext cx="573516"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9930" name="Groupe 57"/>
              <p:cNvGrpSpPr>
                <a:grpSpLocks/>
              </p:cNvGrpSpPr>
              <p:nvPr/>
            </p:nvGrpSpPr>
            <p:grpSpPr bwMode="auto">
              <a:xfrm>
                <a:off x="1973137" y="4247189"/>
                <a:ext cx="403062" cy="326749"/>
                <a:chOff x="5291044" y="475963"/>
                <a:chExt cx="1079063" cy="953865"/>
              </a:xfrm>
            </p:grpSpPr>
            <p:sp>
              <p:nvSpPr>
                <p:cNvPr id="110" name="Forme libre 109"/>
                <p:cNvSpPr/>
                <p:nvPr/>
              </p:nvSpPr>
              <p:spPr>
                <a:xfrm>
                  <a:off x="5796567" y="475963"/>
                  <a:ext cx="140194"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11" name="Forme libre 110"/>
                <p:cNvSpPr/>
                <p:nvPr/>
              </p:nvSpPr>
              <p:spPr>
                <a:xfrm>
                  <a:off x="5796567" y="550050"/>
                  <a:ext cx="403586"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12" name="Forme libre 111"/>
                <p:cNvSpPr/>
                <p:nvPr/>
              </p:nvSpPr>
              <p:spPr>
                <a:xfrm flipH="1">
                  <a:off x="5291025" y="837135"/>
                  <a:ext cx="586260"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13" name="Forme libre 112"/>
                <p:cNvSpPr/>
                <p:nvPr/>
              </p:nvSpPr>
              <p:spPr>
                <a:xfrm flipH="1">
                  <a:off x="5435466" y="619504"/>
                  <a:ext cx="433322" cy="74549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14" name="Forme libre 113"/>
                <p:cNvSpPr/>
                <p:nvPr/>
              </p:nvSpPr>
              <p:spPr>
                <a:xfrm>
                  <a:off x="5796567" y="763049"/>
                  <a:ext cx="573516"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9931" name="Groupe 63"/>
              <p:cNvGrpSpPr>
                <a:grpSpLocks/>
              </p:cNvGrpSpPr>
              <p:nvPr/>
            </p:nvGrpSpPr>
            <p:grpSpPr bwMode="auto">
              <a:xfrm>
                <a:off x="2108018" y="4185328"/>
                <a:ext cx="403061" cy="326747"/>
                <a:chOff x="5292107" y="477384"/>
                <a:chExt cx="1079062" cy="953865"/>
              </a:xfrm>
            </p:grpSpPr>
            <p:sp>
              <p:nvSpPr>
                <p:cNvPr id="105" name="Forme libre 104"/>
                <p:cNvSpPr/>
                <p:nvPr/>
              </p:nvSpPr>
              <p:spPr>
                <a:xfrm>
                  <a:off x="5797636" y="477384"/>
                  <a:ext cx="140191"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06" name="Forme libre 105"/>
                <p:cNvSpPr/>
                <p:nvPr/>
              </p:nvSpPr>
              <p:spPr>
                <a:xfrm>
                  <a:off x="5797636" y="551471"/>
                  <a:ext cx="403584"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07" name="Forme libre 106"/>
                <p:cNvSpPr/>
                <p:nvPr/>
              </p:nvSpPr>
              <p:spPr>
                <a:xfrm flipH="1">
                  <a:off x="5292091" y="838558"/>
                  <a:ext cx="586261"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08" name="Forme libre 107"/>
                <p:cNvSpPr/>
                <p:nvPr/>
              </p:nvSpPr>
              <p:spPr>
                <a:xfrm flipH="1">
                  <a:off x="5436532" y="620929"/>
                  <a:ext cx="433323"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09" name="Forme libre 108"/>
                <p:cNvSpPr/>
                <p:nvPr/>
              </p:nvSpPr>
              <p:spPr>
                <a:xfrm>
                  <a:off x="5797636" y="764471"/>
                  <a:ext cx="573514"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9932" name="Groupe 69"/>
              <p:cNvGrpSpPr>
                <a:grpSpLocks/>
              </p:cNvGrpSpPr>
              <p:nvPr/>
            </p:nvGrpSpPr>
            <p:grpSpPr bwMode="auto">
              <a:xfrm>
                <a:off x="1771606" y="4123468"/>
                <a:ext cx="403062" cy="325162"/>
                <a:chOff x="5291574" y="478810"/>
                <a:chExt cx="1079063" cy="949233"/>
              </a:xfrm>
            </p:grpSpPr>
            <p:sp>
              <p:nvSpPr>
                <p:cNvPr id="100" name="Forme libre 99"/>
                <p:cNvSpPr/>
                <p:nvPr/>
              </p:nvSpPr>
              <p:spPr>
                <a:xfrm>
                  <a:off x="5797102" y="478810"/>
                  <a:ext cx="140191"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01" name="Forme libre 100"/>
                <p:cNvSpPr/>
                <p:nvPr/>
              </p:nvSpPr>
              <p:spPr>
                <a:xfrm>
                  <a:off x="5797102" y="548265"/>
                  <a:ext cx="403583"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02" name="Forme libre 101"/>
                <p:cNvSpPr/>
                <p:nvPr/>
              </p:nvSpPr>
              <p:spPr>
                <a:xfrm flipH="1">
                  <a:off x="5291558" y="835351"/>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03" name="Forme libre 102"/>
                <p:cNvSpPr/>
                <p:nvPr/>
              </p:nvSpPr>
              <p:spPr>
                <a:xfrm flipH="1">
                  <a:off x="5435999" y="622352"/>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04" name="Forme libre 103"/>
                <p:cNvSpPr/>
                <p:nvPr/>
              </p:nvSpPr>
              <p:spPr>
                <a:xfrm>
                  <a:off x="5797102" y="765896"/>
                  <a:ext cx="573514"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grpSp>
      <p:grpSp>
        <p:nvGrpSpPr>
          <p:cNvPr id="3072" name="Groupe 182"/>
          <p:cNvGrpSpPr>
            <a:grpSpLocks/>
          </p:cNvGrpSpPr>
          <p:nvPr/>
        </p:nvGrpSpPr>
        <p:grpSpPr bwMode="auto">
          <a:xfrm>
            <a:off x="1209675" y="3736975"/>
            <a:ext cx="1076325" cy="763588"/>
            <a:chOff x="1570070" y="3810994"/>
            <a:chExt cx="1075885" cy="762944"/>
          </a:xfrm>
        </p:grpSpPr>
        <p:grpSp>
          <p:nvGrpSpPr>
            <p:cNvPr id="19861" name="Groupe 21"/>
            <p:cNvGrpSpPr>
              <a:grpSpLocks/>
            </p:cNvGrpSpPr>
            <p:nvPr/>
          </p:nvGrpSpPr>
          <p:grpSpPr bwMode="auto">
            <a:xfrm>
              <a:off x="2242902" y="4247189"/>
              <a:ext cx="403062" cy="326749"/>
              <a:chOff x="5293169" y="475963"/>
              <a:chExt cx="1079063" cy="953865"/>
            </a:xfrm>
          </p:grpSpPr>
          <p:sp>
            <p:nvSpPr>
              <p:cNvPr id="207" name="Forme libre 206"/>
              <p:cNvSpPr/>
              <p:nvPr/>
            </p:nvSpPr>
            <p:spPr>
              <a:xfrm>
                <a:off x="5798694" y="475963"/>
                <a:ext cx="14019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08" name="Forme libre 207"/>
              <p:cNvSpPr/>
              <p:nvPr/>
            </p:nvSpPr>
            <p:spPr>
              <a:xfrm>
                <a:off x="5798694" y="550050"/>
                <a:ext cx="403583"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09" name="Forme libre 208"/>
              <p:cNvSpPr/>
              <p:nvPr/>
            </p:nvSpPr>
            <p:spPr>
              <a:xfrm flipH="1">
                <a:off x="5293150" y="837135"/>
                <a:ext cx="586260"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10" name="Forme libre 209"/>
              <p:cNvSpPr/>
              <p:nvPr/>
            </p:nvSpPr>
            <p:spPr>
              <a:xfrm flipH="1">
                <a:off x="5437591" y="619504"/>
                <a:ext cx="433322" cy="74549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11" name="Forme libre 210"/>
              <p:cNvSpPr/>
              <p:nvPr/>
            </p:nvSpPr>
            <p:spPr>
              <a:xfrm>
                <a:off x="5798694" y="763049"/>
                <a:ext cx="573514"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9862" name="Groupe 186"/>
            <p:cNvGrpSpPr>
              <a:grpSpLocks/>
            </p:cNvGrpSpPr>
            <p:nvPr/>
          </p:nvGrpSpPr>
          <p:grpSpPr bwMode="auto">
            <a:xfrm>
              <a:off x="1570076" y="3810994"/>
              <a:ext cx="941006" cy="762944"/>
              <a:chOff x="1570076" y="3810994"/>
              <a:chExt cx="941006" cy="762944"/>
            </a:xfrm>
          </p:grpSpPr>
          <p:grpSp>
            <p:nvGrpSpPr>
              <p:cNvPr id="19863" name="Groupe 15"/>
              <p:cNvGrpSpPr>
                <a:grpSpLocks/>
              </p:cNvGrpSpPr>
              <p:nvPr/>
            </p:nvGrpSpPr>
            <p:grpSpPr bwMode="auto">
              <a:xfrm>
                <a:off x="1636705" y="3998161"/>
                <a:ext cx="401471" cy="326747"/>
                <a:chOff x="5290512" y="477028"/>
                <a:chExt cx="1074815" cy="953865"/>
              </a:xfrm>
            </p:grpSpPr>
            <p:sp>
              <p:nvSpPr>
                <p:cNvPr id="202" name="Forme libre 201"/>
                <p:cNvSpPr/>
                <p:nvPr/>
              </p:nvSpPr>
              <p:spPr>
                <a:xfrm>
                  <a:off x="5796097" y="477028"/>
                  <a:ext cx="135946"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03" name="Forme libre 202"/>
                <p:cNvSpPr/>
                <p:nvPr/>
              </p:nvSpPr>
              <p:spPr>
                <a:xfrm>
                  <a:off x="5796097" y="551115"/>
                  <a:ext cx="399341"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04" name="Forme libre 203"/>
                <p:cNvSpPr/>
                <p:nvPr/>
              </p:nvSpPr>
              <p:spPr>
                <a:xfrm flipH="1">
                  <a:off x="5290547" y="838202"/>
                  <a:ext cx="582019"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05" name="Forme libre 204"/>
                <p:cNvSpPr/>
                <p:nvPr/>
              </p:nvSpPr>
              <p:spPr>
                <a:xfrm flipH="1">
                  <a:off x="5434989" y="620573"/>
                  <a:ext cx="429080"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06" name="Forme libre 205"/>
                <p:cNvSpPr/>
                <p:nvPr/>
              </p:nvSpPr>
              <p:spPr>
                <a:xfrm>
                  <a:off x="5796097" y="764115"/>
                  <a:ext cx="569273"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9864" name="Groupe 27"/>
              <p:cNvGrpSpPr>
                <a:grpSpLocks/>
              </p:cNvGrpSpPr>
              <p:nvPr/>
            </p:nvGrpSpPr>
            <p:grpSpPr bwMode="auto">
              <a:xfrm>
                <a:off x="1973137" y="3998161"/>
                <a:ext cx="403062" cy="326747"/>
                <a:chOff x="5291044" y="477028"/>
                <a:chExt cx="1079063" cy="953865"/>
              </a:xfrm>
            </p:grpSpPr>
            <p:sp>
              <p:nvSpPr>
                <p:cNvPr id="197" name="Forme libre 196"/>
                <p:cNvSpPr/>
                <p:nvPr/>
              </p:nvSpPr>
              <p:spPr>
                <a:xfrm>
                  <a:off x="5796569" y="477028"/>
                  <a:ext cx="140191"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98" name="Forme libre 197"/>
                <p:cNvSpPr/>
                <p:nvPr/>
              </p:nvSpPr>
              <p:spPr>
                <a:xfrm>
                  <a:off x="5796569" y="551115"/>
                  <a:ext cx="403583"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99" name="Forme libre 198"/>
                <p:cNvSpPr/>
                <p:nvPr/>
              </p:nvSpPr>
              <p:spPr>
                <a:xfrm flipH="1">
                  <a:off x="5291025" y="838202"/>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00" name="Forme libre 199"/>
                <p:cNvSpPr/>
                <p:nvPr/>
              </p:nvSpPr>
              <p:spPr>
                <a:xfrm flipH="1">
                  <a:off x="5435466" y="620573"/>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01" name="Forme libre 200"/>
                <p:cNvSpPr/>
                <p:nvPr/>
              </p:nvSpPr>
              <p:spPr>
                <a:xfrm>
                  <a:off x="5796569" y="764115"/>
                  <a:ext cx="573514"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9865" name="Groupe 33"/>
              <p:cNvGrpSpPr>
                <a:grpSpLocks/>
              </p:cNvGrpSpPr>
              <p:nvPr/>
            </p:nvGrpSpPr>
            <p:grpSpPr bwMode="auto">
              <a:xfrm>
                <a:off x="2108020" y="4123468"/>
                <a:ext cx="403062" cy="325162"/>
                <a:chOff x="5292109" y="478810"/>
                <a:chExt cx="1079063" cy="949233"/>
              </a:xfrm>
            </p:grpSpPr>
            <p:sp>
              <p:nvSpPr>
                <p:cNvPr id="192" name="Forme libre 191"/>
                <p:cNvSpPr/>
                <p:nvPr/>
              </p:nvSpPr>
              <p:spPr>
                <a:xfrm>
                  <a:off x="5797632" y="478810"/>
                  <a:ext cx="140194"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93" name="Forme libre 192"/>
                <p:cNvSpPr/>
                <p:nvPr/>
              </p:nvSpPr>
              <p:spPr>
                <a:xfrm>
                  <a:off x="5797632" y="548265"/>
                  <a:ext cx="403586"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94" name="Forme libre 193"/>
                <p:cNvSpPr/>
                <p:nvPr/>
              </p:nvSpPr>
              <p:spPr>
                <a:xfrm flipH="1">
                  <a:off x="5292090" y="835351"/>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95" name="Forme libre 194"/>
                <p:cNvSpPr/>
                <p:nvPr/>
              </p:nvSpPr>
              <p:spPr>
                <a:xfrm flipH="1">
                  <a:off x="5436531" y="622352"/>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96" name="Forme libre 195"/>
                <p:cNvSpPr/>
                <p:nvPr/>
              </p:nvSpPr>
              <p:spPr>
                <a:xfrm>
                  <a:off x="5797632" y="765896"/>
                  <a:ext cx="573516"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9866" name="Groupe 39"/>
              <p:cNvGrpSpPr>
                <a:grpSpLocks/>
              </p:cNvGrpSpPr>
              <p:nvPr/>
            </p:nvGrpSpPr>
            <p:grpSpPr bwMode="auto">
              <a:xfrm>
                <a:off x="1906488" y="3936301"/>
                <a:ext cx="403061" cy="325162"/>
                <a:chOff x="5292637" y="478457"/>
                <a:chExt cx="1079062" cy="949233"/>
              </a:xfrm>
            </p:grpSpPr>
            <p:sp>
              <p:nvSpPr>
                <p:cNvPr id="187" name="Forme libre 186"/>
                <p:cNvSpPr/>
                <p:nvPr/>
              </p:nvSpPr>
              <p:spPr>
                <a:xfrm>
                  <a:off x="5798166" y="478457"/>
                  <a:ext cx="140191"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88" name="Forme libre 187"/>
                <p:cNvSpPr/>
                <p:nvPr/>
              </p:nvSpPr>
              <p:spPr>
                <a:xfrm>
                  <a:off x="5798166" y="547912"/>
                  <a:ext cx="403584"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89" name="Forme libre 188"/>
                <p:cNvSpPr/>
                <p:nvPr/>
              </p:nvSpPr>
              <p:spPr>
                <a:xfrm flipH="1">
                  <a:off x="5292621" y="834998"/>
                  <a:ext cx="586261"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90" name="Forme libre 189"/>
                <p:cNvSpPr/>
                <p:nvPr/>
              </p:nvSpPr>
              <p:spPr>
                <a:xfrm flipH="1">
                  <a:off x="5437062" y="621999"/>
                  <a:ext cx="433323"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91" name="Forme libre 190"/>
                <p:cNvSpPr/>
                <p:nvPr/>
              </p:nvSpPr>
              <p:spPr>
                <a:xfrm>
                  <a:off x="5798166" y="765543"/>
                  <a:ext cx="573514"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9867" name="Groupe 45"/>
              <p:cNvGrpSpPr>
                <a:grpSpLocks/>
              </p:cNvGrpSpPr>
              <p:nvPr/>
            </p:nvGrpSpPr>
            <p:grpSpPr bwMode="auto">
              <a:xfrm>
                <a:off x="1838250" y="3810994"/>
                <a:ext cx="404647" cy="326749"/>
                <a:chOff x="5289985" y="476672"/>
                <a:chExt cx="1083310" cy="953865"/>
              </a:xfrm>
            </p:grpSpPr>
            <p:sp>
              <p:nvSpPr>
                <p:cNvPr id="182" name="Forme libre 181"/>
                <p:cNvSpPr/>
                <p:nvPr/>
              </p:nvSpPr>
              <p:spPr>
                <a:xfrm>
                  <a:off x="5795522" y="476672"/>
                  <a:ext cx="14444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83" name="Forme libre 182"/>
                <p:cNvSpPr/>
                <p:nvPr/>
              </p:nvSpPr>
              <p:spPr>
                <a:xfrm>
                  <a:off x="5795522" y="550759"/>
                  <a:ext cx="407834"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84" name="Forme libre 183"/>
                <p:cNvSpPr/>
                <p:nvPr/>
              </p:nvSpPr>
              <p:spPr>
                <a:xfrm flipH="1">
                  <a:off x="5289980" y="837844"/>
                  <a:ext cx="586261"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85" name="Forme libre 184"/>
                <p:cNvSpPr/>
                <p:nvPr/>
              </p:nvSpPr>
              <p:spPr>
                <a:xfrm flipH="1">
                  <a:off x="5434421" y="620216"/>
                  <a:ext cx="433323" cy="7454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86" name="Forme libre 185"/>
                <p:cNvSpPr/>
                <p:nvPr/>
              </p:nvSpPr>
              <p:spPr>
                <a:xfrm>
                  <a:off x="5795522" y="763758"/>
                  <a:ext cx="577765"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9868" name="Groupe 51"/>
              <p:cNvGrpSpPr>
                <a:grpSpLocks/>
              </p:cNvGrpSpPr>
              <p:nvPr/>
            </p:nvGrpSpPr>
            <p:grpSpPr bwMode="auto">
              <a:xfrm>
                <a:off x="1570076" y="4185328"/>
                <a:ext cx="403061" cy="326747"/>
                <a:chOff x="5292107" y="477384"/>
                <a:chExt cx="1079062" cy="953865"/>
              </a:xfrm>
            </p:grpSpPr>
            <p:sp>
              <p:nvSpPr>
                <p:cNvPr id="177" name="Forme libre 176"/>
                <p:cNvSpPr/>
                <p:nvPr/>
              </p:nvSpPr>
              <p:spPr>
                <a:xfrm>
                  <a:off x="5797636" y="477384"/>
                  <a:ext cx="140191"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78" name="Forme libre 177"/>
                <p:cNvSpPr/>
                <p:nvPr/>
              </p:nvSpPr>
              <p:spPr>
                <a:xfrm>
                  <a:off x="5797636" y="551471"/>
                  <a:ext cx="403584"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79" name="Forme libre 178"/>
                <p:cNvSpPr/>
                <p:nvPr/>
              </p:nvSpPr>
              <p:spPr>
                <a:xfrm flipH="1">
                  <a:off x="5292091" y="838558"/>
                  <a:ext cx="586261"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80" name="Forme libre 179"/>
                <p:cNvSpPr/>
                <p:nvPr/>
              </p:nvSpPr>
              <p:spPr>
                <a:xfrm flipH="1">
                  <a:off x="5436532" y="620929"/>
                  <a:ext cx="433323"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81" name="Forme libre 180"/>
                <p:cNvSpPr/>
                <p:nvPr/>
              </p:nvSpPr>
              <p:spPr>
                <a:xfrm>
                  <a:off x="5797636" y="764471"/>
                  <a:ext cx="573514"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9869" name="Groupe 57"/>
              <p:cNvGrpSpPr>
                <a:grpSpLocks/>
              </p:cNvGrpSpPr>
              <p:nvPr/>
            </p:nvGrpSpPr>
            <p:grpSpPr bwMode="auto">
              <a:xfrm>
                <a:off x="1973137" y="4247189"/>
                <a:ext cx="403062" cy="326749"/>
                <a:chOff x="5291044" y="475963"/>
                <a:chExt cx="1079063" cy="953865"/>
              </a:xfrm>
            </p:grpSpPr>
            <p:sp>
              <p:nvSpPr>
                <p:cNvPr id="172" name="Forme libre 171"/>
                <p:cNvSpPr/>
                <p:nvPr/>
              </p:nvSpPr>
              <p:spPr>
                <a:xfrm>
                  <a:off x="5796569" y="475963"/>
                  <a:ext cx="14019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73" name="Forme libre 172"/>
                <p:cNvSpPr/>
                <p:nvPr/>
              </p:nvSpPr>
              <p:spPr>
                <a:xfrm>
                  <a:off x="5796569" y="550050"/>
                  <a:ext cx="403583"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74" name="Forme libre 173"/>
                <p:cNvSpPr/>
                <p:nvPr/>
              </p:nvSpPr>
              <p:spPr>
                <a:xfrm flipH="1">
                  <a:off x="5291025" y="837135"/>
                  <a:ext cx="586260"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75" name="Forme libre 174"/>
                <p:cNvSpPr/>
                <p:nvPr/>
              </p:nvSpPr>
              <p:spPr>
                <a:xfrm flipH="1">
                  <a:off x="5435466" y="619504"/>
                  <a:ext cx="433322" cy="74549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76" name="Forme libre 175"/>
                <p:cNvSpPr/>
                <p:nvPr/>
              </p:nvSpPr>
              <p:spPr>
                <a:xfrm>
                  <a:off x="5796569" y="763049"/>
                  <a:ext cx="573514"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9870" name="Groupe 63"/>
              <p:cNvGrpSpPr>
                <a:grpSpLocks/>
              </p:cNvGrpSpPr>
              <p:nvPr/>
            </p:nvGrpSpPr>
            <p:grpSpPr bwMode="auto">
              <a:xfrm>
                <a:off x="2108020" y="4185328"/>
                <a:ext cx="403062" cy="326747"/>
                <a:chOff x="5292109" y="477384"/>
                <a:chExt cx="1079063" cy="953865"/>
              </a:xfrm>
            </p:grpSpPr>
            <p:sp>
              <p:nvSpPr>
                <p:cNvPr id="167" name="Forme libre 166"/>
                <p:cNvSpPr/>
                <p:nvPr/>
              </p:nvSpPr>
              <p:spPr>
                <a:xfrm>
                  <a:off x="5797632" y="477384"/>
                  <a:ext cx="140194"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68" name="Forme libre 167"/>
                <p:cNvSpPr/>
                <p:nvPr/>
              </p:nvSpPr>
              <p:spPr>
                <a:xfrm>
                  <a:off x="5797632" y="551471"/>
                  <a:ext cx="403586"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69" name="Forme libre 168"/>
                <p:cNvSpPr/>
                <p:nvPr/>
              </p:nvSpPr>
              <p:spPr>
                <a:xfrm flipH="1">
                  <a:off x="5292090" y="838558"/>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70" name="Forme libre 169"/>
                <p:cNvSpPr/>
                <p:nvPr/>
              </p:nvSpPr>
              <p:spPr>
                <a:xfrm flipH="1">
                  <a:off x="5436531" y="620929"/>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71" name="Forme libre 170"/>
                <p:cNvSpPr/>
                <p:nvPr/>
              </p:nvSpPr>
              <p:spPr>
                <a:xfrm>
                  <a:off x="5797632" y="764471"/>
                  <a:ext cx="573516"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9871" name="Groupe 69"/>
              <p:cNvGrpSpPr>
                <a:grpSpLocks/>
              </p:cNvGrpSpPr>
              <p:nvPr/>
            </p:nvGrpSpPr>
            <p:grpSpPr bwMode="auto">
              <a:xfrm>
                <a:off x="1771607" y="4123468"/>
                <a:ext cx="403062" cy="325162"/>
                <a:chOff x="5291577" y="478810"/>
                <a:chExt cx="1079063" cy="949233"/>
              </a:xfrm>
            </p:grpSpPr>
            <p:sp>
              <p:nvSpPr>
                <p:cNvPr id="162" name="Forme libre 161"/>
                <p:cNvSpPr/>
                <p:nvPr/>
              </p:nvSpPr>
              <p:spPr>
                <a:xfrm>
                  <a:off x="5797102" y="478810"/>
                  <a:ext cx="140194"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63" name="Forme libre 162"/>
                <p:cNvSpPr/>
                <p:nvPr/>
              </p:nvSpPr>
              <p:spPr>
                <a:xfrm>
                  <a:off x="5797102" y="548265"/>
                  <a:ext cx="403586"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64" name="Forme libre 163"/>
                <p:cNvSpPr/>
                <p:nvPr/>
              </p:nvSpPr>
              <p:spPr>
                <a:xfrm flipH="1">
                  <a:off x="5291561" y="835351"/>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65" name="Forme libre 164"/>
                <p:cNvSpPr/>
                <p:nvPr/>
              </p:nvSpPr>
              <p:spPr>
                <a:xfrm flipH="1">
                  <a:off x="5436002" y="622352"/>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66" name="Forme libre 165"/>
                <p:cNvSpPr/>
                <p:nvPr/>
              </p:nvSpPr>
              <p:spPr>
                <a:xfrm>
                  <a:off x="5797102" y="765896"/>
                  <a:ext cx="573516"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grpSp>
      <p:grpSp>
        <p:nvGrpSpPr>
          <p:cNvPr id="3086" name="Groupe 57"/>
          <p:cNvGrpSpPr>
            <a:grpSpLocks/>
          </p:cNvGrpSpPr>
          <p:nvPr/>
        </p:nvGrpSpPr>
        <p:grpSpPr bwMode="auto">
          <a:xfrm>
            <a:off x="1785938" y="3786188"/>
            <a:ext cx="403225" cy="327025"/>
            <a:chOff x="5292080" y="476672"/>
            <a:chExt cx="1080120" cy="953156"/>
          </a:xfrm>
        </p:grpSpPr>
        <p:sp>
          <p:nvSpPr>
            <p:cNvPr id="213" name="Forme libre 21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14" name="Forme libre 21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15" name="Forme libre 21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16" name="Forme libre 215"/>
            <p:cNvSpPr/>
            <p:nvPr/>
          </p:nvSpPr>
          <p:spPr>
            <a:xfrm flipH="1">
              <a:off x="5436663" y="620107"/>
              <a:ext cx="433749" cy="74494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17" name="Forme libre 21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3087" name="Groupe 57"/>
          <p:cNvGrpSpPr>
            <a:grpSpLocks/>
          </p:cNvGrpSpPr>
          <p:nvPr/>
        </p:nvGrpSpPr>
        <p:grpSpPr bwMode="auto">
          <a:xfrm>
            <a:off x="2214563" y="3786188"/>
            <a:ext cx="403225" cy="327025"/>
            <a:chOff x="5292080" y="476672"/>
            <a:chExt cx="1080120" cy="953156"/>
          </a:xfrm>
        </p:grpSpPr>
        <p:sp>
          <p:nvSpPr>
            <p:cNvPr id="219" name="Forme libre 218"/>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20" name="Forme libre 219"/>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21" name="Forme libre 220"/>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22" name="Forme libre 221"/>
            <p:cNvSpPr/>
            <p:nvPr/>
          </p:nvSpPr>
          <p:spPr>
            <a:xfrm flipH="1">
              <a:off x="5436663" y="620107"/>
              <a:ext cx="433749" cy="74494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23" name="Forme libre 222"/>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3088" name="Groupe 256"/>
          <p:cNvGrpSpPr>
            <a:grpSpLocks/>
          </p:cNvGrpSpPr>
          <p:nvPr/>
        </p:nvGrpSpPr>
        <p:grpSpPr bwMode="auto">
          <a:xfrm>
            <a:off x="2286000" y="3736975"/>
            <a:ext cx="1076325" cy="763588"/>
            <a:chOff x="1570070" y="3810994"/>
            <a:chExt cx="1075885" cy="762944"/>
          </a:xfrm>
        </p:grpSpPr>
        <p:grpSp>
          <p:nvGrpSpPr>
            <p:cNvPr id="19790" name="Groupe 21"/>
            <p:cNvGrpSpPr>
              <a:grpSpLocks/>
            </p:cNvGrpSpPr>
            <p:nvPr/>
          </p:nvGrpSpPr>
          <p:grpSpPr bwMode="auto">
            <a:xfrm>
              <a:off x="2242902" y="4247189"/>
              <a:ext cx="403062" cy="326749"/>
              <a:chOff x="5293169" y="475963"/>
              <a:chExt cx="1079063" cy="953865"/>
            </a:xfrm>
          </p:grpSpPr>
          <p:sp>
            <p:nvSpPr>
              <p:cNvPr id="281" name="Forme libre 280"/>
              <p:cNvSpPr/>
              <p:nvPr/>
            </p:nvSpPr>
            <p:spPr>
              <a:xfrm>
                <a:off x="5798694" y="475963"/>
                <a:ext cx="14019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82" name="Forme libre 281"/>
              <p:cNvSpPr/>
              <p:nvPr/>
            </p:nvSpPr>
            <p:spPr>
              <a:xfrm>
                <a:off x="5798694" y="550050"/>
                <a:ext cx="403583"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83" name="Forme libre 282"/>
              <p:cNvSpPr/>
              <p:nvPr/>
            </p:nvSpPr>
            <p:spPr>
              <a:xfrm flipH="1">
                <a:off x="5293150" y="837135"/>
                <a:ext cx="586260"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84" name="Forme libre 283"/>
              <p:cNvSpPr/>
              <p:nvPr/>
            </p:nvSpPr>
            <p:spPr>
              <a:xfrm flipH="1">
                <a:off x="5437591" y="619504"/>
                <a:ext cx="433322" cy="74549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85" name="Forme libre 284"/>
              <p:cNvSpPr/>
              <p:nvPr/>
            </p:nvSpPr>
            <p:spPr>
              <a:xfrm>
                <a:off x="5798694" y="763049"/>
                <a:ext cx="573514"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9791" name="Groupe 186"/>
            <p:cNvGrpSpPr>
              <a:grpSpLocks/>
            </p:cNvGrpSpPr>
            <p:nvPr/>
          </p:nvGrpSpPr>
          <p:grpSpPr bwMode="auto">
            <a:xfrm>
              <a:off x="1570076" y="3810994"/>
              <a:ext cx="941006" cy="762944"/>
              <a:chOff x="1570076" y="3810994"/>
              <a:chExt cx="941006" cy="762944"/>
            </a:xfrm>
          </p:grpSpPr>
          <p:grpSp>
            <p:nvGrpSpPr>
              <p:cNvPr id="19792" name="Groupe 15"/>
              <p:cNvGrpSpPr>
                <a:grpSpLocks/>
              </p:cNvGrpSpPr>
              <p:nvPr/>
            </p:nvGrpSpPr>
            <p:grpSpPr bwMode="auto">
              <a:xfrm>
                <a:off x="1636705" y="3998161"/>
                <a:ext cx="401471" cy="326747"/>
                <a:chOff x="5290512" y="477028"/>
                <a:chExt cx="1074815" cy="953865"/>
              </a:xfrm>
            </p:grpSpPr>
            <p:sp>
              <p:nvSpPr>
                <p:cNvPr id="276" name="Forme libre 275"/>
                <p:cNvSpPr/>
                <p:nvPr/>
              </p:nvSpPr>
              <p:spPr>
                <a:xfrm>
                  <a:off x="5796097" y="477028"/>
                  <a:ext cx="135946"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77" name="Forme libre 276"/>
                <p:cNvSpPr/>
                <p:nvPr/>
              </p:nvSpPr>
              <p:spPr>
                <a:xfrm>
                  <a:off x="5796097" y="551115"/>
                  <a:ext cx="399341"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78" name="Forme libre 277"/>
                <p:cNvSpPr/>
                <p:nvPr/>
              </p:nvSpPr>
              <p:spPr>
                <a:xfrm flipH="1">
                  <a:off x="5290547" y="838202"/>
                  <a:ext cx="582019"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79" name="Forme libre 278"/>
                <p:cNvSpPr/>
                <p:nvPr/>
              </p:nvSpPr>
              <p:spPr>
                <a:xfrm flipH="1">
                  <a:off x="5434989" y="620573"/>
                  <a:ext cx="429080"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80" name="Forme libre 279"/>
                <p:cNvSpPr/>
                <p:nvPr/>
              </p:nvSpPr>
              <p:spPr>
                <a:xfrm>
                  <a:off x="5796097" y="764115"/>
                  <a:ext cx="569273"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9793" name="Groupe 27"/>
              <p:cNvGrpSpPr>
                <a:grpSpLocks/>
              </p:cNvGrpSpPr>
              <p:nvPr/>
            </p:nvGrpSpPr>
            <p:grpSpPr bwMode="auto">
              <a:xfrm>
                <a:off x="1973137" y="3998161"/>
                <a:ext cx="403062" cy="326747"/>
                <a:chOff x="5291044" y="477028"/>
                <a:chExt cx="1079063" cy="953865"/>
              </a:xfrm>
            </p:grpSpPr>
            <p:sp>
              <p:nvSpPr>
                <p:cNvPr id="271" name="Forme libre 270"/>
                <p:cNvSpPr/>
                <p:nvPr/>
              </p:nvSpPr>
              <p:spPr>
                <a:xfrm>
                  <a:off x="5796569" y="477028"/>
                  <a:ext cx="140191"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72" name="Forme libre 271"/>
                <p:cNvSpPr/>
                <p:nvPr/>
              </p:nvSpPr>
              <p:spPr>
                <a:xfrm>
                  <a:off x="5796569" y="551115"/>
                  <a:ext cx="403583"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73" name="Forme libre 272"/>
                <p:cNvSpPr/>
                <p:nvPr/>
              </p:nvSpPr>
              <p:spPr>
                <a:xfrm flipH="1">
                  <a:off x="5291025" y="838202"/>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74" name="Forme libre 273"/>
                <p:cNvSpPr/>
                <p:nvPr/>
              </p:nvSpPr>
              <p:spPr>
                <a:xfrm flipH="1">
                  <a:off x="5435466" y="620573"/>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75" name="Forme libre 274"/>
                <p:cNvSpPr/>
                <p:nvPr/>
              </p:nvSpPr>
              <p:spPr>
                <a:xfrm>
                  <a:off x="5796569" y="764115"/>
                  <a:ext cx="573514"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9794" name="Groupe 33"/>
              <p:cNvGrpSpPr>
                <a:grpSpLocks/>
              </p:cNvGrpSpPr>
              <p:nvPr/>
            </p:nvGrpSpPr>
            <p:grpSpPr bwMode="auto">
              <a:xfrm>
                <a:off x="2108020" y="4123468"/>
                <a:ext cx="403062" cy="325162"/>
                <a:chOff x="5292109" y="478810"/>
                <a:chExt cx="1079063" cy="949233"/>
              </a:xfrm>
            </p:grpSpPr>
            <p:sp>
              <p:nvSpPr>
                <p:cNvPr id="266" name="Forme libre 265"/>
                <p:cNvSpPr/>
                <p:nvPr/>
              </p:nvSpPr>
              <p:spPr>
                <a:xfrm>
                  <a:off x="5797632" y="478810"/>
                  <a:ext cx="140194"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67" name="Forme libre 266"/>
                <p:cNvSpPr/>
                <p:nvPr/>
              </p:nvSpPr>
              <p:spPr>
                <a:xfrm>
                  <a:off x="5797632" y="548265"/>
                  <a:ext cx="403586"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68" name="Forme libre 267"/>
                <p:cNvSpPr/>
                <p:nvPr/>
              </p:nvSpPr>
              <p:spPr>
                <a:xfrm flipH="1">
                  <a:off x="5292090" y="835351"/>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69" name="Forme libre 268"/>
                <p:cNvSpPr/>
                <p:nvPr/>
              </p:nvSpPr>
              <p:spPr>
                <a:xfrm flipH="1">
                  <a:off x="5436531" y="622352"/>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70" name="Forme libre 269"/>
                <p:cNvSpPr/>
                <p:nvPr/>
              </p:nvSpPr>
              <p:spPr>
                <a:xfrm>
                  <a:off x="5797632" y="765896"/>
                  <a:ext cx="573516"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9795" name="Groupe 39"/>
              <p:cNvGrpSpPr>
                <a:grpSpLocks/>
              </p:cNvGrpSpPr>
              <p:nvPr/>
            </p:nvGrpSpPr>
            <p:grpSpPr bwMode="auto">
              <a:xfrm>
                <a:off x="1906488" y="3936301"/>
                <a:ext cx="403061" cy="325162"/>
                <a:chOff x="5292637" y="478457"/>
                <a:chExt cx="1079062" cy="949233"/>
              </a:xfrm>
            </p:grpSpPr>
            <p:sp>
              <p:nvSpPr>
                <p:cNvPr id="261" name="Forme libre 260"/>
                <p:cNvSpPr/>
                <p:nvPr/>
              </p:nvSpPr>
              <p:spPr>
                <a:xfrm>
                  <a:off x="5798166" y="478457"/>
                  <a:ext cx="140191"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62" name="Forme libre 261"/>
                <p:cNvSpPr/>
                <p:nvPr/>
              </p:nvSpPr>
              <p:spPr>
                <a:xfrm>
                  <a:off x="5798166" y="547912"/>
                  <a:ext cx="403584"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63" name="Forme libre 262"/>
                <p:cNvSpPr/>
                <p:nvPr/>
              </p:nvSpPr>
              <p:spPr>
                <a:xfrm flipH="1">
                  <a:off x="5292621" y="834998"/>
                  <a:ext cx="586261"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64" name="Forme libre 263"/>
                <p:cNvSpPr/>
                <p:nvPr/>
              </p:nvSpPr>
              <p:spPr>
                <a:xfrm flipH="1">
                  <a:off x="5437062" y="621999"/>
                  <a:ext cx="433323"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65" name="Forme libre 264"/>
                <p:cNvSpPr/>
                <p:nvPr/>
              </p:nvSpPr>
              <p:spPr>
                <a:xfrm>
                  <a:off x="5798166" y="765543"/>
                  <a:ext cx="573514"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9796" name="Groupe 45"/>
              <p:cNvGrpSpPr>
                <a:grpSpLocks/>
              </p:cNvGrpSpPr>
              <p:nvPr/>
            </p:nvGrpSpPr>
            <p:grpSpPr bwMode="auto">
              <a:xfrm>
                <a:off x="1838250" y="3810994"/>
                <a:ext cx="404647" cy="326749"/>
                <a:chOff x="5289985" y="476672"/>
                <a:chExt cx="1083310" cy="953865"/>
              </a:xfrm>
            </p:grpSpPr>
            <p:sp>
              <p:nvSpPr>
                <p:cNvPr id="256" name="Forme libre 255"/>
                <p:cNvSpPr/>
                <p:nvPr/>
              </p:nvSpPr>
              <p:spPr>
                <a:xfrm>
                  <a:off x="5795522" y="476672"/>
                  <a:ext cx="14444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7" name="Forme libre 256"/>
                <p:cNvSpPr/>
                <p:nvPr/>
              </p:nvSpPr>
              <p:spPr>
                <a:xfrm>
                  <a:off x="5795522" y="550759"/>
                  <a:ext cx="407834"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8" name="Forme libre 257"/>
                <p:cNvSpPr/>
                <p:nvPr/>
              </p:nvSpPr>
              <p:spPr>
                <a:xfrm flipH="1">
                  <a:off x="5289980" y="837844"/>
                  <a:ext cx="586261"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9" name="Forme libre 258"/>
                <p:cNvSpPr/>
                <p:nvPr/>
              </p:nvSpPr>
              <p:spPr>
                <a:xfrm flipH="1">
                  <a:off x="5434421" y="620216"/>
                  <a:ext cx="433323" cy="7454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60" name="Forme libre 259"/>
                <p:cNvSpPr/>
                <p:nvPr/>
              </p:nvSpPr>
              <p:spPr>
                <a:xfrm>
                  <a:off x="5795522" y="763758"/>
                  <a:ext cx="577765"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9797" name="Groupe 51"/>
              <p:cNvGrpSpPr>
                <a:grpSpLocks/>
              </p:cNvGrpSpPr>
              <p:nvPr/>
            </p:nvGrpSpPr>
            <p:grpSpPr bwMode="auto">
              <a:xfrm>
                <a:off x="1570076" y="4185328"/>
                <a:ext cx="403061" cy="326747"/>
                <a:chOff x="5292107" y="477384"/>
                <a:chExt cx="1079062" cy="953865"/>
              </a:xfrm>
            </p:grpSpPr>
            <p:sp>
              <p:nvSpPr>
                <p:cNvPr id="251" name="Forme libre 250"/>
                <p:cNvSpPr/>
                <p:nvPr/>
              </p:nvSpPr>
              <p:spPr>
                <a:xfrm>
                  <a:off x="5797636" y="477384"/>
                  <a:ext cx="140191"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2" name="Forme libre 251"/>
                <p:cNvSpPr/>
                <p:nvPr/>
              </p:nvSpPr>
              <p:spPr>
                <a:xfrm>
                  <a:off x="5797636" y="551471"/>
                  <a:ext cx="403584"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3" name="Forme libre 252"/>
                <p:cNvSpPr/>
                <p:nvPr/>
              </p:nvSpPr>
              <p:spPr>
                <a:xfrm flipH="1">
                  <a:off x="5292091" y="838558"/>
                  <a:ext cx="586261"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4" name="Forme libre 253"/>
                <p:cNvSpPr/>
                <p:nvPr/>
              </p:nvSpPr>
              <p:spPr>
                <a:xfrm flipH="1">
                  <a:off x="5436532" y="620929"/>
                  <a:ext cx="433323"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5" name="Forme libre 254"/>
                <p:cNvSpPr/>
                <p:nvPr/>
              </p:nvSpPr>
              <p:spPr>
                <a:xfrm>
                  <a:off x="5797636" y="764471"/>
                  <a:ext cx="573514"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9798" name="Groupe 57"/>
              <p:cNvGrpSpPr>
                <a:grpSpLocks/>
              </p:cNvGrpSpPr>
              <p:nvPr/>
            </p:nvGrpSpPr>
            <p:grpSpPr bwMode="auto">
              <a:xfrm>
                <a:off x="1973137" y="4247189"/>
                <a:ext cx="403062" cy="326749"/>
                <a:chOff x="5291044" y="475963"/>
                <a:chExt cx="1079063" cy="953865"/>
              </a:xfrm>
            </p:grpSpPr>
            <p:sp>
              <p:nvSpPr>
                <p:cNvPr id="246" name="Forme libre 245"/>
                <p:cNvSpPr/>
                <p:nvPr/>
              </p:nvSpPr>
              <p:spPr>
                <a:xfrm>
                  <a:off x="5796569" y="475963"/>
                  <a:ext cx="14019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47" name="Forme libre 246"/>
                <p:cNvSpPr/>
                <p:nvPr/>
              </p:nvSpPr>
              <p:spPr>
                <a:xfrm>
                  <a:off x="5796569" y="550050"/>
                  <a:ext cx="403583"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48" name="Forme libre 247"/>
                <p:cNvSpPr/>
                <p:nvPr/>
              </p:nvSpPr>
              <p:spPr>
                <a:xfrm flipH="1">
                  <a:off x="5291025" y="837135"/>
                  <a:ext cx="586260"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49" name="Forme libre 248"/>
                <p:cNvSpPr/>
                <p:nvPr/>
              </p:nvSpPr>
              <p:spPr>
                <a:xfrm flipH="1">
                  <a:off x="5435466" y="619504"/>
                  <a:ext cx="433322" cy="74549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0" name="Forme libre 249"/>
                <p:cNvSpPr/>
                <p:nvPr/>
              </p:nvSpPr>
              <p:spPr>
                <a:xfrm>
                  <a:off x="5796569" y="763049"/>
                  <a:ext cx="573514"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9799" name="Groupe 63"/>
              <p:cNvGrpSpPr>
                <a:grpSpLocks/>
              </p:cNvGrpSpPr>
              <p:nvPr/>
            </p:nvGrpSpPr>
            <p:grpSpPr bwMode="auto">
              <a:xfrm>
                <a:off x="2108020" y="4185328"/>
                <a:ext cx="403062" cy="326747"/>
                <a:chOff x="5292109" y="477384"/>
                <a:chExt cx="1079063" cy="953865"/>
              </a:xfrm>
            </p:grpSpPr>
            <p:sp>
              <p:nvSpPr>
                <p:cNvPr id="241" name="Forme libre 240"/>
                <p:cNvSpPr/>
                <p:nvPr/>
              </p:nvSpPr>
              <p:spPr>
                <a:xfrm>
                  <a:off x="5797632" y="477384"/>
                  <a:ext cx="140194"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42" name="Forme libre 241"/>
                <p:cNvSpPr/>
                <p:nvPr/>
              </p:nvSpPr>
              <p:spPr>
                <a:xfrm>
                  <a:off x="5797632" y="551471"/>
                  <a:ext cx="403586"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43" name="Forme libre 242"/>
                <p:cNvSpPr/>
                <p:nvPr/>
              </p:nvSpPr>
              <p:spPr>
                <a:xfrm flipH="1">
                  <a:off x="5292090" y="838558"/>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44" name="Forme libre 243"/>
                <p:cNvSpPr/>
                <p:nvPr/>
              </p:nvSpPr>
              <p:spPr>
                <a:xfrm flipH="1">
                  <a:off x="5436531" y="620929"/>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45" name="Forme libre 244"/>
                <p:cNvSpPr/>
                <p:nvPr/>
              </p:nvSpPr>
              <p:spPr>
                <a:xfrm>
                  <a:off x="5797632" y="764471"/>
                  <a:ext cx="573516"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9800" name="Groupe 69"/>
              <p:cNvGrpSpPr>
                <a:grpSpLocks/>
              </p:cNvGrpSpPr>
              <p:nvPr/>
            </p:nvGrpSpPr>
            <p:grpSpPr bwMode="auto">
              <a:xfrm>
                <a:off x="1771607" y="4123468"/>
                <a:ext cx="403062" cy="325162"/>
                <a:chOff x="5291577" y="478810"/>
                <a:chExt cx="1079063" cy="949233"/>
              </a:xfrm>
            </p:grpSpPr>
            <p:sp>
              <p:nvSpPr>
                <p:cNvPr id="236" name="Forme libre 235"/>
                <p:cNvSpPr/>
                <p:nvPr/>
              </p:nvSpPr>
              <p:spPr>
                <a:xfrm>
                  <a:off x="5797102" y="478810"/>
                  <a:ext cx="140194"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37" name="Forme libre 236"/>
                <p:cNvSpPr/>
                <p:nvPr/>
              </p:nvSpPr>
              <p:spPr>
                <a:xfrm>
                  <a:off x="5797102" y="548265"/>
                  <a:ext cx="403586"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38" name="Forme libre 237"/>
                <p:cNvSpPr/>
                <p:nvPr/>
              </p:nvSpPr>
              <p:spPr>
                <a:xfrm flipH="1">
                  <a:off x="5291561" y="835351"/>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39" name="Forme libre 238"/>
                <p:cNvSpPr/>
                <p:nvPr/>
              </p:nvSpPr>
              <p:spPr>
                <a:xfrm flipH="1">
                  <a:off x="5436002" y="622352"/>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40" name="Forme libre 239"/>
                <p:cNvSpPr/>
                <p:nvPr/>
              </p:nvSpPr>
              <p:spPr>
                <a:xfrm>
                  <a:off x="5797102" y="765896"/>
                  <a:ext cx="573516"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grpSp>
      <p:grpSp>
        <p:nvGrpSpPr>
          <p:cNvPr id="155" name="Groupe 318"/>
          <p:cNvGrpSpPr>
            <a:grpSpLocks/>
          </p:cNvGrpSpPr>
          <p:nvPr/>
        </p:nvGrpSpPr>
        <p:grpSpPr bwMode="auto">
          <a:xfrm>
            <a:off x="2852738" y="3736975"/>
            <a:ext cx="1076325" cy="763588"/>
            <a:chOff x="1570070" y="3810994"/>
            <a:chExt cx="1075885" cy="762944"/>
          </a:xfrm>
        </p:grpSpPr>
        <p:grpSp>
          <p:nvGrpSpPr>
            <p:cNvPr id="19729" name="Groupe 21"/>
            <p:cNvGrpSpPr>
              <a:grpSpLocks/>
            </p:cNvGrpSpPr>
            <p:nvPr/>
          </p:nvGrpSpPr>
          <p:grpSpPr bwMode="auto">
            <a:xfrm>
              <a:off x="2242902" y="4247189"/>
              <a:ext cx="403062" cy="326749"/>
              <a:chOff x="5293169" y="475963"/>
              <a:chExt cx="1079063" cy="953865"/>
            </a:xfrm>
          </p:grpSpPr>
          <p:sp>
            <p:nvSpPr>
              <p:cNvPr id="343" name="Forme libre 342"/>
              <p:cNvSpPr/>
              <p:nvPr/>
            </p:nvSpPr>
            <p:spPr>
              <a:xfrm>
                <a:off x="5798692" y="475963"/>
                <a:ext cx="140194"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44" name="Forme libre 343"/>
              <p:cNvSpPr/>
              <p:nvPr/>
            </p:nvSpPr>
            <p:spPr>
              <a:xfrm>
                <a:off x="5798692" y="550050"/>
                <a:ext cx="403586"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45" name="Forme libre 344"/>
              <p:cNvSpPr/>
              <p:nvPr/>
            </p:nvSpPr>
            <p:spPr>
              <a:xfrm flipH="1">
                <a:off x="5293150" y="837135"/>
                <a:ext cx="586260"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46" name="Forme libre 345"/>
              <p:cNvSpPr/>
              <p:nvPr/>
            </p:nvSpPr>
            <p:spPr>
              <a:xfrm flipH="1">
                <a:off x="5437591" y="619504"/>
                <a:ext cx="433322" cy="74549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47" name="Forme libre 346"/>
              <p:cNvSpPr/>
              <p:nvPr/>
            </p:nvSpPr>
            <p:spPr>
              <a:xfrm>
                <a:off x="5798692" y="763049"/>
                <a:ext cx="573516"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9730" name="Groupe 186"/>
            <p:cNvGrpSpPr>
              <a:grpSpLocks/>
            </p:cNvGrpSpPr>
            <p:nvPr/>
          </p:nvGrpSpPr>
          <p:grpSpPr bwMode="auto">
            <a:xfrm>
              <a:off x="1570077" y="3810994"/>
              <a:ext cx="941002" cy="762944"/>
              <a:chOff x="1570077" y="3810994"/>
              <a:chExt cx="941002" cy="762944"/>
            </a:xfrm>
          </p:grpSpPr>
          <p:grpSp>
            <p:nvGrpSpPr>
              <p:cNvPr id="19731" name="Groupe 15"/>
              <p:cNvGrpSpPr>
                <a:grpSpLocks/>
              </p:cNvGrpSpPr>
              <p:nvPr/>
            </p:nvGrpSpPr>
            <p:grpSpPr bwMode="auto">
              <a:xfrm>
                <a:off x="1636709" y="3998161"/>
                <a:ext cx="401471" cy="326747"/>
                <a:chOff x="5290512" y="477028"/>
                <a:chExt cx="1074813" cy="953865"/>
              </a:xfrm>
            </p:grpSpPr>
            <p:sp>
              <p:nvSpPr>
                <p:cNvPr id="338" name="Forme libre 337"/>
                <p:cNvSpPr/>
                <p:nvPr/>
              </p:nvSpPr>
              <p:spPr>
                <a:xfrm>
                  <a:off x="5796082" y="477028"/>
                  <a:ext cx="135946"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39" name="Forme libre 338"/>
                <p:cNvSpPr/>
                <p:nvPr/>
              </p:nvSpPr>
              <p:spPr>
                <a:xfrm>
                  <a:off x="5796082" y="551115"/>
                  <a:ext cx="399340"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40" name="Forme libre 339"/>
                <p:cNvSpPr/>
                <p:nvPr/>
              </p:nvSpPr>
              <p:spPr>
                <a:xfrm flipH="1">
                  <a:off x="5290536" y="838202"/>
                  <a:ext cx="582016"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41" name="Forme libre 340"/>
                <p:cNvSpPr/>
                <p:nvPr/>
              </p:nvSpPr>
              <p:spPr>
                <a:xfrm flipH="1">
                  <a:off x="5434978" y="620573"/>
                  <a:ext cx="429077"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42" name="Forme libre 341"/>
                <p:cNvSpPr/>
                <p:nvPr/>
              </p:nvSpPr>
              <p:spPr>
                <a:xfrm>
                  <a:off x="5796082" y="764115"/>
                  <a:ext cx="569272"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9732" name="Groupe 27"/>
              <p:cNvGrpSpPr>
                <a:grpSpLocks/>
              </p:cNvGrpSpPr>
              <p:nvPr/>
            </p:nvGrpSpPr>
            <p:grpSpPr bwMode="auto">
              <a:xfrm>
                <a:off x="1973137" y="3998161"/>
                <a:ext cx="403062" cy="326747"/>
                <a:chOff x="5291044" y="477028"/>
                <a:chExt cx="1079063" cy="953865"/>
              </a:xfrm>
            </p:grpSpPr>
            <p:sp>
              <p:nvSpPr>
                <p:cNvPr id="333" name="Forme libre 332"/>
                <p:cNvSpPr/>
                <p:nvPr/>
              </p:nvSpPr>
              <p:spPr>
                <a:xfrm>
                  <a:off x="5796567" y="477028"/>
                  <a:ext cx="140194"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34" name="Forme libre 333"/>
                <p:cNvSpPr/>
                <p:nvPr/>
              </p:nvSpPr>
              <p:spPr>
                <a:xfrm>
                  <a:off x="5796567" y="551115"/>
                  <a:ext cx="403586"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35" name="Forme libre 334"/>
                <p:cNvSpPr/>
                <p:nvPr/>
              </p:nvSpPr>
              <p:spPr>
                <a:xfrm flipH="1">
                  <a:off x="5291025" y="838202"/>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36" name="Forme libre 335"/>
                <p:cNvSpPr/>
                <p:nvPr/>
              </p:nvSpPr>
              <p:spPr>
                <a:xfrm flipH="1">
                  <a:off x="5435466" y="620573"/>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37" name="Forme libre 336"/>
                <p:cNvSpPr/>
                <p:nvPr/>
              </p:nvSpPr>
              <p:spPr>
                <a:xfrm>
                  <a:off x="5796567" y="764115"/>
                  <a:ext cx="573516"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9733" name="Groupe 33"/>
              <p:cNvGrpSpPr>
                <a:grpSpLocks/>
              </p:cNvGrpSpPr>
              <p:nvPr/>
            </p:nvGrpSpPr>
            <p:grpSpPr bwMode="auto">
              <a:xfrm>
                <a:off x="2108018" y="4123468"/>
                <a:ext cx="403061" cy="325162"/>
                <a:chOff x="5292107" y="478810"/>
                <a:chExt cx="1079062" cy="949233"/>
              </a:xfrm>
            </p:grpSpPr>
            <p:sp>
              <p:nvSpPr>
                <p:cNvPr id="328" name="Forme libre 327"/>
                <p:cNvSpPr/>
                <p:nvPr/>
              </p:nvSpPr>
              <p:spPr>
                <a:xfrm>
                  <a:off x="5797636" y="478810"/>
                  <a:ext cx="140191"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29" name="Forme libre 328"/>
                <p:cNvSpPr/>
                <p:nvPr/>
              </p:nvSpPr>
              <p:spPr>
                <a:xfrm>
                  <a:off x="5797636" y="548265"/>
                  <a:ext cx="403584"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30" name="Forme libre 329"/>
                <p:cNvSpPr/>
                <p:nvPr/>
              </p:nvSpPr>
              <p:spPr>
                <a:xfrm flipH="1">
                  <a:off x="5292091" y="835351"/>
                  <a:ext cx="586261"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31" name="Forme libre 330"/>
                <p:cNvSpPr/>
                <p:nvPr/>
              </p:nvSpPr>
              <p:spPr>
                <a:xfrm flipH="1">
                  <a:off x="5436532" y="622352"/>
                  <a:ext cx="433323"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32" name="Forme libre 331"/>
                <p:cNvSpPr/>
                <p:nvPr/>
              </p:nvSpPr>
              <p:spPr>
                <a:xfrm>
                  <a:off x="5797636" y="765896"/>
                  <a:ext cx="573514"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9734" name="Groupe 39"/>
              <p:cNvGrpSpPr>
                <a:grpSpLocks/>
              </p:cNvGrpSpPr>
              <p:nvPr/>
            </p:nvGrpSpPr>
            <p:grpSpPr bwMode="auto">
              <a:xfrm>
                <a:off x="1906489" y="3936301"/>
                <a:ext cx="403062" cy="325162"/>
                <a:chOff x="5292637" y="478457"/>
                <a:chExt cx="1079063" cy="949233"/>
              </a:xfrm>
            </p:grpSpPr>
            <p:sp>
              <p:nvSpPr>
                <p:cNvPr id="323" name="Forme libre 322"/>
                <p:cNvSpPr/>
                <p:nvPr/>
              </p:nvSpPr>
              <p:spPr>
                <a:xfrm>
                  <a:off x="5798160" y="478457"/>
                  <a:ext cx="140194"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24" name="Forme libre 323"/>
                <p:cNvSpPr/>
                <p:nvPr/>
              </p:nvSpPr>
              <p:spPr>
                <a:xfrm>
                  <a:off x="5798160" y="547912"/>
                  <a:ext cx="403586"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25" name="Forme libre 324"/>
                <p:cNvSpPr/>
                <p:nvPr/>
              </p:nvSpPr>
              <p:spPr>
                <a:xfrm flipH="1">
                  <a:off x="5292618" y="834998"/>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26" name="Forme libre 325"/>
                <p:cNvSpPr/>
                <p:nvPr/>
              </p:nvSpPr>
              <p:spPr>
                <a:xfrm flipH="1">
                  <a:off x="5437059" y="621999"/>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27" name="Forme libre 326"/>
                <p:cNvSpPr/>
                <p:nvPr/>
              </p:nvSpPr>
              <p:spPr>
                <a:xfrm>
                  <a:off x="5798160" y="765543"/>
                  <a:ext cx="573516"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9735" name="Groupe 45"/>
              <p:cNvGrpSpPr>
                <a:grpSpLocks/>
              </p:cNvGrpSpPr>
              <p:nvPr/>
            </p:nvGrpSpPr>
            <p:grpSpPr bwMode="auto">
              <a:xfrm>
                <a:off x="1838249" y="3810994"/>
                <a:ext cx="404648" cy="326749"/>
                <a:chOff x="5289982" y="476672"/>
                <a:chExt cx="1083313" cy="953865"/>
              </a:xfrm>
            </p:grpSpPr>
            <p:sp>
              <p:nvSpPr>
                <p:cNvPr id="318" name="Forme libre 317"/>
                <p:cNvSpPr/>
                <p:nvPr/>
              </p:nvSpPr>
              <p:spPr>
                <a:xfrm>
                  <a:off x="5795522" y="476672"/>
                  <a:ext cx="14444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19" name="Forme libre 318"/>
                <p:cNvSpPr/>
                <p:nvPr/>
              </p:nvSpPr>
              <p:spPr>
                <a:xfrm>
                  <a:off x="5795522" y="550759"/>
                  <a:ext cx="407834"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20" name="Forme libre 319"/>
                <p:cNvSpPr/>
                <p:nvPr/>
              </p:nvSpPr>
              <p:spPr>
                <a:xfrm flipH="1">
                  <a:off x="5289977" y="837844"/>
                  <a:ext cx="586261"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21" name="Forme libre 320"/>
                <p:cNvSpPr/>
                <p:nvPr/>
              </p:nvSpPr>
              <p:spPr>
                <a:xfrm flipH="1">
                  <a:off x="5434418" y="620216"/>
                  <a:ext cx="433324" cy="7454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22" name="Forme libre 321"/>
                <p:cNvSpPr/>
                <p:nvPr/>
              </p:nvSpPr>
              <p:spPr>
                <a:xfrm>
                  <a:off x="5795522" y="763758"/>
                  <a:ext cx="577765"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9736" name="Groupe 51"/>
              <p:cNvGrpSpPr>
                <a:grpSpLocks/>
              </p:cNvGrpSpPr>
              <p:nvPr/>
            </p:nvGrpSpPr>
            <p:grpSpPr bwMode="auto">
              <a:xfrm>
                <a:off x="1570077" y="4185328"/>
                <a:ext cx="403062" cy="326747"/>
                <a:chOff x="5292107" y="477384"/>
                <a:chExt cx="1079063" cy="953865"/>
              </a:xfrm>
            </p:grpSpPr>
            <p:sp>
              <p:nvSpPr>
                <p:cNvPr id="313" name="Forme libre 312"/>
                <p:cNvSpPr/>
                <p:nvPr/>
              </p:nvSpPr>
              <p:spPr>
                <a:xfrm>
                  <a:off x="5797630" y="477384"/>
                  <a:ext cx="140194"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14" name="Forme libre 313"/>
                <p:cNvSpPr/>
                <p:nvPr/>
              </p:nvSpPr>
              <p:spPr>
                <a:xfrm>
                  <a:off x="5797630" y="551471"/>
                  <a:ext cx="403586"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15" name="Forme libre 314"/>
                <p:cNvSpPr/>
                <p:nvPr/>
              </p:nvSpPr>
              <p:spPr>
                <a:xfrm flipH="1">
                  <a:off x="5292088" y="838558"/>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16" name="Forme libre 315"/>
                <p:cNvSpPr/>
                <p:nvPr/>
              </p:nvSpPr>
              <p:spPr>
                <a:xfrm flipH="1">
                  <a:off x="5436529" y="620929"/>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17" name="Forme libre 316"/>
                <p:cNvSpPr/>
                <p:nvPr/>
              </p:nvSpPr>
              <p:spPr>
                <a:xfrm>
                  <a:off x="5797630" y="764471"/>
                  <a:ext cx="573516"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9737" name="Groupe 57"/>
              <p:cNvGrpSpPr>
                <a:grpSpLocks/>
              </p:cNvGrpSpPr>
              <p:nvPr/>
            </p:nvGrpSpPr>
            <p:grpSpPr bwMode="auto">
              <a:xfrm>
                <a:off x="1973137" y="4247189"/>
                <a:ext cx="403062" cy="326749"/>
                <a:chOff x="5291044" y="475963"/>
                <a:chExt cx="1079063" cy="953865"/>
              </a:xfrm>
            </p:grpSpPr>
            <p:sp>
              <p:nvSpPr>
                <p:cNvPr id="308" name="Forme libre 307"/>
                <p:cNvSpPr/>
                <p:nvPr/>
              </p:nvSpPr>
              <p:spPr>
                <a:xfrm>
                  <a:off x="5796567" y="475963"/>
                  <a:ext cx="140194"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09" name="Forme libre 308"/>
                <p:cNvSpPr/>
                <p:nvPr/>
              </p:nvSpPr>
              <p:spPr>
                <a:xfrm>
                  <a:off x="5796567" y="550050"/>
                  <a:ext cx="403586"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10" name="Forme libre 309"/>
                <p:cNvSpPr/>
                <p:nvPr/>
              </p:nvSpPr>
              <p:spPr>
                <a:xfrm flipH="1">
                  <a:off x="5291025" y="837135"/>
                  <a:ext cx="586260"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11" name="Forme libre 310"/>
                <p:cNvSpPr/>
                <p:nvPr/>
              </p:nvSpPr>
              <p:spPr>
                <a:xfrm flipH="1">
                  <a:off x="5435466" y="619504"/>
                  <a:ext cx="433322" cy="74549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12" name="Forme libre 311"/>
                <p:cNvSpPr/>
                <p:nvPr/>
              </p:nvSpPr>
              <p:spPr>
                <a:xfrm>
                  <a:off x="5796567" y="763049"/>
                  <a:ext cx="573516"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9738" name="Groupe 63"/>
              <p:cNvGrpSpPr>
                <a:grpSpLocks/>
              </p:cNvGrpSpPr>
              <p:nvPr/>
            </p:nvGrpSpPr>
            <p:grpSpPr bwMode="auto">
              <a:xfrm>
                <a:off x="2108018" y="4185328"/>
                <a:ext cx="403061" cy="326747"/>
                <a:chOff x="5292107" y="477384"/>
                <a:chExt cx="1079062" cy="953865"/>
              </a:xfrm>
            </p:grpSpPr>
            <p:sp>
              <p:nvSpPr>
                <p:cNvPr id="303" name="Forme libre 302"/>
                <p:cNvSpPr/>
                <p:nvPr/>
              </p:nvSpPr>
              <p:spPr>
                <a:xfrm>
                  <a:off x="5797636" y="477384"/>
                  <a:ext cx="140191"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04" name="Forme libre 303"/>
                <p:cNvSpPr/>
                <p:nvPr/>
              </p:nvSpPr>
              <p:spPr>
                <a:xfrm>
                  <a:off x="5797636" y="551471"/>
                  <a:ext cx="403584"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05" name="Forme libre 304"/>
                <p:cNvSpPr/>
                <p:nvPr/>
              </p:nvSpPr>
              <p:spPr>
                <a:xfrm flipH="1">
                  <a:off x="5292091" y="838558"/>
                  <a:ext cx="586261"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06" name="Forme libre 305"/>
                <p:cNvSpPr/>
                <p:nvPr/>
              </p:nvSpPr>
              <p:spPr>
                <a:xfrm flipH="1">
                  <a:off x="5436532" y="620929"/>
                  <a:ext cx="433323"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07" name="Forme libre 306"/>
                <p:cNvSpPr/>
                <p:nvPr/>
              </p:nvSpPr>
              <p:spPr>
                <a:xfrm>
                  <a:off x="5797636" y="764471"/>
                  <a:ext cx="573514"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9739" name="Groupe 69"/>
              <p:cNvGrpSpPr>
                <a:grpSpLocks/>
              </p:cNvGrpSpPr>
              <p:nvPr/>
            </p:nvGrpSpPr>
            <p:grpSpPr bwMode="auto">
              <a:xfrm>
                <a:off x="1771606" y="4123468"/>
                <a:ext cx="403062" cy="325162"/>
                <a:chOff x="5291574" y="478810"/>
                <a:chExt cx="1079063" cy="949233"/>
              </a:xfrm>
            </p:grpSpPr>
            <p:sp>
              <p:nvSpPr>
                <p:cNvPr id="298" name="Forme libre 297"/>
                <p:cNvSpPr/>
                <p:nvPr/>
              </p:nvSpPr>
              <p:spPr>
                <a:xfrm>
                  <a:off x="5797102" y="478810"/>
                  <a:ext cx="140191"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99" name="Forme libre 298"/>
                <p:cNvSpPr/>
                <p:nvPr/>
              </p:nvSpPr>
              <p:spPr>
                <a:xfrm>
                  <a:off x="5797102" y="548265"/>
                  <a:ext cx="403583"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00" name="Forme libre 299"/>
                <p:cNvSpPr/>
                <p:nvPr/>
              </p:nvSpPr>
              <p:spPr>
                <a:xfrm flipH="1">
                  <a:off x="5291558" y="835351"/>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01" name="Forme libre 300"/>
                <p:cNvSpPr/>
                <p:nvPr/>
              </p:nvSpPr>
              <p:spPr>
                <a:xfrm flipH="1">
                  <a:off x="5435999" y="622352"/>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02" name="Forme libre 301"/>
                <p:cNvSpPr/>
                <p:nvPr/>
              </p:nvSpPr>
              <p:spPr>
                <a:xfrm>
                  <a:off x="5797102" y="765896"/>
                  <a:ext cx="573514"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grpSp>
      <p:grpSp>
        <p:nvGrpSpPr>
          <p:cNvPr id="3121" name="Groupe 380"/>
          <p:cNvGrpSpPr>
            <a:grpSpLocks/>
          </p:cNvGrpSpPr>
          <p:nvPr/>
        </p:nvGrpSpPr>
        <p:grpSpPr bwMode="auto">
          <a:xfrm>
            <a:off x="3638550" y="3857625"/>
            <a:ext cx="1076325" cy="763588"/>
            <a:chOff x="1570070" y="3810994"/>
            <a:chExt cx="1075885" cy="762944"/>
          </a:xfrm>
        </p:grpSpPr>
        <p:grpSp>
          <p:nvGrpSpPr>
            <p:cNvPr id="19668" name="Groupe 21"/>
            <p:cNvGrpSpPr>
              <a:grpSpLocks/>
            </p:cNvGrpSpPr>
            <p:nvPr/>
          </p:nvGrpSpPr>
          <p:grpSpPr bwMode="auto">
            <a:xfrm>
              <a:off x="2242902" y="4247189"/>
              <a:ext cx="403062" cy="326749"/>
              <a:chOff x="5293169" y="475963"/>
              <a:chExt cx="1079063" cy="953865"/>
            </a:xfrm>
          </p:grpSpPr>
          <p:sp>
            <p:nvSpPr>
              <p:cNvPr id="405" name="Forme libre 404"/>
              <p:cNvSpPr/>
              <p:nvPr/>
            </p:nvSpPr>
            <p:spPr>
              <a:xfrm>
                <a:off x="5798694" y="475963"/>
                <a:ext cx="14019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06" name="Forme libre 405"/>
              <p:cNvSpPr/>
              <p:nvPr/>
            </p:nvSpPr>
            <p:spPr>
              <a:xfrm>
                <a:off x="5798694" y="550050"/>
                <a:ext cx="403583"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07" name="Forme libre 406"/>
              <p:cNvSpPr/>
              <p:nvPr/>
            </p:nvSpPr>
            <p:spPr>
              <a:xfrm flipH="1">
                <a:off x="5293150" y="837135"/>
                <a:ext cx="586260"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08" name="Forme libre 407"/>
              <p:cNvSpPr/>
              <p:nvPr/>
            </p:nvSpPr>
            <p:spPr>
              <a:xfrm flipH="1">
                <a:off x="5437591" y="619504"/>
                <a:ext cx="433322" cy="74549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09" name="Forme libre 408"/>
              <p:cNvSpPr/>
              <p:nvPr/>
            </p:nvSpPr>
            <p:spPr>
              <a:xfrm>
                <a:off x="5798694" y="763049"/>
                <a:ext cx="573514"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9669" name="Groupe 186"/>
            <p:cNvGrpSpPr>
              <a:grpSpLocks/>
            </p:cNvGrpSpPr>
            <p:nvPr/>
          </p:nvGrpSpPr>
          <p:grpSpPr bwMode="auto">
            <a:xfrm>
              <a:off x="1570076" y="3810994"/>
              <a:ext cx="941006" cy="762944"/>
              <a:chOff x="1570076" y="3810994"/>
              <a:chExt cx="941006" cy="762944"/>
            </a:xfrm>
          </p:grpSpPr>
          <p:grpSp>
            <p:nvGrpSpPr>
              <p:cNvPr id="19670" name="Groupe 15"/>
              <p:cNvGrpSpPr>
                <a:grpSpLocks/>
              </p:cNvGrpSpPr>
              <p:nvPr/>
            </p:nvGrpSpPr>
            <p:grpSpPr bwMode="auto">
              <a:xfrm>
                <a:off x="1636705" y="3998161"/>
                <a:ext cx="401471" cy="326747"/>
                <a:chOff x="5290512" y="477028"/>
                <a:chExt cx="1074815" cy="953865"/>
              </a:xfrm>
            </p:grpSpPr>
            <p:sp>
              <p:nvSpPr>
                <p:cNvPr id="400" name="Forme libre 399"/>
                <p:cNvSpPr/>
                <p:nvPr/>
              </p:nvSpPr>
              <p:spPr>
                <a:xfrm>
                  <a:off x="5796097" y="477028"/>
                  <a:ext cx="135946"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01" name="Forme libre 400"/>
                <p:cNvSpPr/>
                <p:nvPr/>
              </p:nvSpPr>
              <p:spPr>
                <a:xfrm>
                  <a:off x="5796097" y="551115"/>
                  <a:ext cx="399341"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02" name="Forme libre 401"/>
                <p:cNvSpPr/>
                <p:nvPr/>
              </p:nvSpPr>
              <p:spPr>
                <a:xfrm flipH="1">
                  <a:off x="5290547" y="838202"/>
                  <a:ext cx="582019"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03" name="Forme libre 402"/>
                <p:cNvSpPr/>
                <p:nvPr/>
              </p:nvSpPr>
              <p:spPr>
                <a:xfrm flipH="1">
                  <a:off x="5434989" y="620573"/>
                  <a:ext cx="429080"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04" name="Forme libre 403"/>
                <p:cNvSpPr/>
                <p:nvPr/>
              </p:nvSpPr>
              <p:spPr>
                <a:xfrm>
                  <a:off x="5796097" y="764115"/>
                  <a:ext cx="569273"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9671" name="Groupe 27"/>
              <p:cNvGrpSpPr>
                <a:grpSpLocks/>
              </p:cNvGrpSpPr>
              <p:nvPr/>
            </p:nvGrpSpPr>
            <p:grpSpPr bwMode="auto">
              <a:xfrm>
                <a:off x="1973137" y="3998161"/>
                <a:ext cx="403062" cy="326747"/>
                <a:chOff x="5291044" y="477028"/>
                <a:chExt cx="1079063" cy="953865"/>
              </a:xfrm>
            </p:grpSpPr>
            <p:sp>
              <p:nvSpPr>
                <p:cNvPr id="395" name="Forme libre 394"/>
                <p:cNvSpPr/>
                <p:nvPr/>
              </p:nvSpPr>
              <p:spPr>
                <a:xfrm>
                  <a:off x="5796569" y="477028"/>
                  <a:ext cx="140191"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96" name="Forme libre 395"/>
                <p:cNvSpPr/>
                <p:nvPr/>
              </p:nvSpPr>
              <p:spPr>
                <a:xfrm>
                  <a:off x="5796569" y="551115"/>
                  <a:ext cx="403583"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97" name="Forme libre 396"/>
                <p:cNvSpPr/>
                <p:nvPr/>
              </p:nvSpPr>
              <p:spPr>
                <a:xfrm flipH="1">
                  <a:off x="5291025" y="838202"/>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98" name="Forme libre 397"/>
                <p:cNvSpPr/>
                <p:nvPr/>
              </p:nvSpPr>
              <p:spPr>
                <a:xfrm flipH="1">
                  <a:off x="5435466" y="620573"/>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99" name="Forme libre 398"/>
                <p:cNvSpPr/>
                <p:nvPr/>
              </p:nvSpPr>
              <p:spPr>
                <a:xfrm>
                  <a:off x="5796569" y="764115"/>
                  <a:ext cx="573514"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9672" name="Groupe 33"/>
              <p:cNvGrpSpPr>
                <a:grpSpLocks/>
              </p:cNvGrpSpPr>
              <p:nvPr/>
            </p:nvGrpSpPr>
            <p:grpSpPr bwMode="auto">
              <a:xfrm>
                <a:off x="2108020" y="4123468"/>
                <a:ext cx="403062" cy="325162"/>
                <a:chOff x="5292109" y="478810"/>
                <a:chExt cx="1079063" cy="949233"/>
              </a:xfrm>
            </p:grpSpPr>
            <p:sp>
              <p:nvSpPr>
                <p:cNvPr id="390" name="Forme libre 389"/>
                <p:cNvSpPr/>
                <p:nvPr/>
              </p:nvSpPr>
              <p:spPr>
                <a:xfrm>
                  <a:off x="5797632" y="478810"/>
                  <a:ext cx="140194"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91" name="Forme libre 390"/>
                <p:cNvSpPr/>
                <p:nvPr/>
              </p:nvSpPr>
              <p:spPr>
                <a:xfrm>
                  <a:off x="5797632" y="548265"/>
                  <a:ext cx="403586"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92" name="Forme libre 391"/>
                <p:cNvSpPr/>
                <p:nvPr/>
              </p:nvSpPr>
              <p:spPr>
                <a:xfrm flipH="1">
                  <a:off x="5292090" y="835351"/>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93" name="Forme libre 392"/>
                <p:cNvSpPr/>
                <p:nvPr/>
              </p:nvSpPr>
              <p:spPr>
                <a:xfrm flipH="1">
                  <a:off x="5436531" y="622352"/>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94" name="Forme libre 393"/>
                <p:cNvSpPr/>
                <p:nvPr/>
              </p:nvSpPr>
              <p:spPr>
                <a:xfrm>
                  <a:off x="5797632" y="765896"/>
                  <a:ext cx="573516"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9673" name="Groupe 39"/>
              <p:cNvGrpSpPr>
                <a:grpSpLocks/>
              </p:cNvGrpSpPr>
              <p:nvPr/>
            </p:nvGrpSpPr>
            <p:grpSpPr bwMode="auto">
              <a:xfrm>
                <a:off x="1906488" y="3936301"/>
                <a:ext cx="403061" cy="325162"/>
                <a:chOff x="5292637" y="478457"/>
                <a:chExt cx="1079062" cy="949233"/>
              </a:xfrm>
            </p:grpSpPr>
            <p:sp>
              <p:nvSpPr>
                <p:cNvPr id="385" name="Forme libre 384"/>
                <p:cNvSpPr/>
                <p:nvPr/>
              </p:nvSpPr>
              <p:spPr>
                <a:xfrm>
                  <a:off x="5798166" y="478457"/>
                  <a:ext cx="140191"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86" name="Forme libre 385"/>
                <p:cNvSpPr/>
                <p:nvPr/>
              </p:nvSpPr>
              <p:spPr>
                <a:xfrm>
                  <a:off x="5798166" y="547912"/>
                  <a:ext cx="403584"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87" name="Forme libre 386"/>
                <p:cNvSpPr/>
                <p:nvPr/>
              </p:nvSpPr>
              <p:spPr>
                <a:xfrm flipH="1">
                  <a:off x="5292621" y="834998"/>
                  <a:ext cx="586261"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88" name="Forme libre 387"/>
                <p:cNvSpPr/>
                <p:nvPr/>
              </p:nvSpPr>
              <p:spPr>
                <a:xfrm flipH="1">
                  <a:off x="5437062" y="621999"/>
                  <a:ext cx="433323"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89" name="Forme libre 388"/>
                <p:cNvSpPr/>
                <p:nvPr/>
              </p:nvSpPr>
              <p:spPr>
                <a:xfrm>
                  <a:off x="5798166" y="765543"/>
                  <a:ext cx="573514"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9674" name="Groupe 45"/>
              <p:cNvGrpSpPr>
                <a:grpSpLocks/>
              </p:cNvGrpSpPr>
              <p:nvPr/>
            </p:nvGrpSpPr>
            <p:grpSpPr bwMode="auto">
              <a:xfrm>
                <a:off x="1838250" y="3810994"/>
                <a:ext cx="404647" cy="326749"/>
                <a:chOff x="5289985" y="476672"/>
                <a:chExt cx="1083310" cy="953865"/>
              </a:xfrm>
            </p:grpSpPr>
            <p:sp>
              <p:nvSpPr>
                <p:cNvPr id="380" name="Forme libre 379"/>
                <p:cNvSpPr/>
                <p:nvPr/>
              </p:nvSpPr>
              <p:spPr>
                <a:xfrm>
                  <a:off x="5795522" y="476672"/>
                  <a:ext cx="14444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81" name="Forme libre 380"/>
                <p:cNvSpPr/>
                <p:nvPr/>
              </p:nvSpPr>
              <p:spPr>
                <a:xfrm>
                  <a:off x="5795522" y="550759"/>
                  <a:ext cx="407834"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82" name="Forme libre 381"/>
                <p:cNvSpPr/>
                <p:nvPr/>
              </p:nvSpPr>
              <p:spPr>
                <a:xfrm flipH="1">
                  <a:off x="5289980" y="837844"/>
                  <a:ext cx="586261"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83" name="Forme libre 382"/>
                <p:cNvSpPr/>
                <p:nvPr/>
              </p:nvSpPr>
              <p:spPr>
                <a:xfrm flipH="1">
                  <a:off x="5434421" y="620216"/>
                  <a:ext cx="433323" cy="7454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84" name="Forme libre 383"/>
                <p:cNvSpPr/>
                <p:nvPr/>
              </p:nvSpPr>
              <p:spPr>
                <a:xfrm>
                  <a:off x="5795522" y="763758"/>
                  <a:ext cx="577765"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9675" name="Groupe 51"/>
              <p:cNvGrpSpPr>
                <a:grpSpLocks/>
              </p:cNvGrpSpPr>
              <p:nvPr/>
            </p:nvGrpSpPr>
            <p:grpSpPr bwMode="auto">
              <a:xfrm>
                <a:off x="1570076" y="4185328"/>
                <a:ext cx="403061" cy="326747"/>
                <a:chOff x="5292107" y="477384"/>
                <a:chExt cx="1079062" cy="953865"/>
              </a:xfrm>
            </p:grpSpPr>
            <p:sp>
              <p:nvSpPr>
                <p:cNvPr id="375" name="Forme libre 374"/>
                <p:cNvSpPr/>
                <p:nvPr/>
              </p:nvSpPr>
              <p:spPr>
                <a:xfrm>
                  <a:off x="5797636" y="477384"/>
                  <a:ext cx="140191"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76" name="Forme libre 375"/>
                <p:cNvSpPr/>
                <p:nvPr/>
              </p:nvSpPr>
              <p:spPr>
                <a:xfrm>
                  <a:off x="5797636" y="551471"/>
                  <a:ext cx="403584"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77" name="Forme libre 376"/>
                <p:cNvSpPr/>
                <p:nvPr/>
              </p:nvSpPr>
              <p:spPr>
                <a:xfrm flipH="1">
                  <a:off x="5292091" y="838558"/>
                  <a:ext cx="586261"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78" name="Forme libre 377"/>
                <p:cNvSpPr/>
                <p:nvPr/>
              </p:nvSpPr>
              <p:spPr>
                <a:xfrm flipH="1">
                  <a:off x="5436532" y="620929"/>
                  <a:ext cx="433323"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79" name="Forme libre 378"/>
                <p:cNvSpPr/>
                <p:nvPr/>
              </p:nvSpPr>
              <p:spPr>
                <a:xfrm>
                  <a:off x="5797636" y="764471"/>
                  <a:ext cx="573514"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9676" name="Groupe 57"/>
              <p:cNvGrpSpPr>
                <a:grpSpLocks/>
              </p:cNvGrpSpPr>
              <p:nvPr/>
            </p:nvGrpSpPr>
            <p:grpSpPr bwMode="auto">
              <a:xfrm>
                <a:off x="1973137" y="4247189"/>
                <a:ext cx="403062" cy="326749"/>
                <a:chOff x="5291044" y="475963"/>
                <a:chExt cx="1079063" cy="953865"/>
              </a:xfrm>
            </p:grpSpPr>
            <p:sp>
              <p:nvSpPr>
                <p:cNvPr id="370" name="Forme libre 369"/>
                <p:cNvSpPr/>
                <p:nvPr/>
              </p:nvSpPr>
              <p:spPr>
                <a:xfrm>
                  <a:off x="5796569" y="475963"/>
                  <a:ext cx="14019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71" name="Forme libre 370"/>
                <p:cNvSpPr/>
                <p:nvPr/>
              </p:nvSpPr>
              <p:spPr>
                <a:xfrm>
                  <a:off x="5796569" y="550050"/>
                  <a:ext cx="403583"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72" name="Forme libre 371"/>
                <p:cNvSpPr/>
                <p:nvPr/>
              </p:nvSpPr>
              <p:spPr>
                <a:xfrm flipH="1">
                  <a:off x="5291025" y="837135"/>
                  <a:ext cx="586260"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73" name="Forme libre 372"/>
                <p:cNvSpPr/>
                <p:nvPr/>
              </p:nvSpPr>
              <p:spPr>
                <a:xfrm flipH="1">
                  <a:off x="5435466" y="619504"/>
                  <a:ext cx="433322" cy="74549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74" name="Forme libre 373"/>
                <p:cNvSpPr/>
                <p:nvPr/>
              </p:nvSpPr>
              <p:spPr>
                <a:xfrm>
                  <a:off x="5796569" y="763049"/>
                  <a:ext cx="573514"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9677" name="Groupe 63"/>
              <p:cNvGrpSpPr>
                <a:grpSpLocks/>
              </p:cNvGrpSpPr>
              <p:nvPr/>
            </p:nvGrpSpPr>
            <p:grpSpPr bwMode="auto">
              <a:xfrm>
                <a:off x="2108020" y="4185328"/>
                <a:ext cx="403062" cy="326747"/>
                <a:chOff x="5292109" y="477384"/>
                <a:chExt cx="1079063" cy="953865"/>
              </a:xfrm>
            </p:grpSpPr>
            <p:sp>
              <p:nvSpPr>
                <p:cNvPr id="365" name="Forme libre 364"/>
                <p:cNvSpPr/>
                <p:nvPr/>
              </p:nvSpPr>
              <p:spPr>
                <a:xfrm>
                  <a:off x="5797632" y="477384"/>
                  <a:ext cx="140194"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66" name="Forme libre 365"/>
                <p:cNvSpPr/>
                <p:nvPr/>
              </p:nvSpPr>
              <p:spPr>
                <a:xfrm>
                  <a:off x="5797632" y="551471"/>
                  <a:ext cx="403586"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67" name="Forme libre 366"/>
                <p:cNvSpPr/>
                <p:nvPr/>
              </p:nvSpPr>
              <p:spPr>
                <a:xfrm flipH="1">
                  <a:off x="5292090" y="838558"/>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68" name="Forme libre 367"/>
                <p:cNvSpPr/>
                <p:nvPr/>
              </p:nvSpPr>
              <p:spPr>
                <a:xfrm flipH="1">
                  <a:off x="5436531" y="620929"/>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69" name="Forme libre 368"/>
                <p:cNvSpPr/>
                <p:nvPr/>
              </p:nvSpPr>
              <p:spPr>
                <a:xfrm>
                  <a:off x="5797632" y="764471"/>
                  <a:ext cx="573516"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9678" name="Groupe 69"/>
              <p:cNvGrpSpPr>
                <a:grpSpLocks/>
              </p:cNvGrpSpPr>
              <p:nvPr/>
            </p:nvGrpSpPr>
            <p:grpSpPr bwMode="auto">
              <a:xfrm>
                <a:off x="1771607" y="4123468"/>
                <a:ext cx="403062" cy="325162"/>
                <a:chOff x="5291577" y="478810"/>
                <a:chExt cx="1079063" cy="949233"/>
              </a:xfrm>
            </p:grpSpPr>
            <p:sp>
              <p:nvSpPr>
                <p:cNvPr id="360" name="Forme libre 359"/>
                <p:cNvSpPr/>
                <p:nvPr/>
              </p:nvSpPr>
              <p:spPr>
                <a:xfrm>
                  <a:off x="5797102" y="478810"/>
                  <a:ext cx="140194"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61" name="Forme libre 360"/>
                <p:cNvSpPr/>
                <p:nvPr/>
              </p:nvSpPr>
              <p:spPr>
                <a:xfrm>
                  <a:off x="5797102" y="548265"/>
                  <a:ext cx="403586"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62" name="Forme libre 361"/>
                <p:cNvSpPr/>
                <p:nvPr/>
              </p:nvSpPr>
              <p:spPr>
                <a:xfrm flipH="1">
                  <a:off x="5291561" y="835351"/>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63" name="Forme libre 362"/>
                <p:cNvSpPr/>
                <p:nvPr/>
              </p:nvSpPr>
              <p:spPr>
                <a:xfrm flipH="1">
                  <a:off x="5436002" y="622352"/>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64" name="Forme libre 363"/>
                <p:cNvSpPr/>
                <p:nvPr/>
              </p:nvSpPr>
              <p:spPr>
                <a:xfrm>
                  <a:off x="5797102" y="765896"/>
                  <a:ext cx="573516"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grpSp>
      <p:grpSp>
        <p:nvGrpSpPr>
          <p:cNvPr id="3133" name="Groupe 442"/>
          <p:cNvGrpSpPr>
            <a:grpSpLocks/>
          </p:cNvGrpSpPr>
          <p:nvPr/>
        </p:nvGrpSpPr>
        <p:grpSpPr bwMode="auto">
          <a:xfrm>
            <a:off x="4143375" y="3786188"/>
            <a:ext cx="1076325" cy="763587"/>
            <a:chOff x="1570070" y="3810994"/>
            <a:chExt cx="1075885" cy="762944"/>
          </a:xfrm>
        </p:grpSpPr>
        <p:grpSp>
          <p:nvGrpSpPr>
            <p:cNvPr id="19607" name="Groupe 21"/>
            <p:cNvGrpSpPr>
              <a:grpSpLocks/>
            </p:cNvGrpSpPr>
            <p:nvPr/>
          </p:nvGrpSpPr>
          <p:grpSpPr bwMode="auto">
            <a:xfrm>
              <a:off x="2242902" y="4247188"/>
              <a:ext cx="403062" cy="326750"/>
              <a:chOff x="5293169" y="475960"/>
              <a:chExt cx="1079063" cy="953868"/>
            </a:xfrm>
          </p:grpSpPr>
          <p:sp>
            <p:nvSpPr>
              <p:cNvPr id="467" name="Forme libre 466"/>
              <p:cNvSpPr/>
              <p:nvPr/>
            </p:nvSpPr>
            <p:spPr>
              <a:xfrm>
                <a:off x="5798694" y="475960"/>
                <a:ext cx="140191" cy="93534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68" name="Forme libre 467"/>
              <p:cNvSpPr/>
              <p:nvPr/>
            </p:nvSpPr>
            <p:spPr>
              <a:xfrm>
                <a:off x="5798694" y="550047"/>
                <a:ext cx="403583"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69" name="Forme libre 468"/>
              <p:cNvSpPr/>
              <p:nvPr/>
            </p:nvSpPr>
            <p:spPr>
              <a:xfrm flipH="1">
                <a:off x="5293150" y="837133"/>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70" name="Forme libre 469"/>
              <p:cNvSpPr/>
              <p:nvPr/>
            </p:nvSpPr>
            <p:spPr>
              <a:xfrm flipH="1">
                <a:off x="5437591" y="619505"/>
                <a:ext cx="433322" cy="745497"/>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71" name="Forme libre 470"/>
              <p:cNvSpPr/>
              <p:nvPr/>
            </p:nvSpPr>
            <p:spPr>
              <a:xfrm>
                <a:off x="5798694" y="763046"/>
                <a:ext cx="573514" cy="66678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9608" name="Groupe 186"/>
            <p:cNvGrpSpPr>
              <a:grpSpLocks/>
            </p:cNvGrpSpPr>
            <p:nvPr/>
          </p:nvGrpSpPr>
          <p:grpSpPr bwMode="auto">
            <a:xfrm>
              <a:off x="1570076" y="3810994"/>
              <a:ext cx="941006" cy="762944"/>
              <a:chOff x="1570076" y="3810994"/>
              <a:chExt cx="941006" cy="762944"/>
            </a:xfrm>
          </p:grpSpPr>
          <p:grpSp>
            <p:nvGrpSpPr>
              <p:cNvPr id="19609" name="Groupe 15"/>
              <p:cNvGrpSpPr>
                <a:grpSpLocks/>
              </p:cNvGrpSpPr>
              <p:nvPr/>
            </p:nvGrpSpPr>
            <p:grpSpPr bwMode="auto">
              <a:xfrm>
                <a:off x="1636705" y="3998161"/>
                <a:ext cx="401471" cy="326750"/>
                <a:chOff x="5290512" y="477028"/>
                <a:chExt cx="1074815" cy="953868"/>
              </a:xfrm>
            </p:grpSpPr>
            <p:sp>
              <p:nvSpPr>
                <p:cNvPr id="462" name="Forme libre 461"/>
                <p:cNvSpPr/>
                <p:nvPr/>
              </p:nvSpPr>
              <p:spPr>
                <a:xfrm>
                  <a:off x="5796097" y="477028"/>
                  <a:ext cx="135946" cy="93534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63" name="Forme libre 462"/>
                <p:cNvSpPr/>
                <p:nvPr/>
              </p:nvSpPr>
              <p:spPr>
                <a:xfrm>
                  <a:off x="5796097" y="551115"/>
                  <a:ext cx="399341"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64" name="Forme libre 463"/>
                <p:cNvSpPr/>
                <p:nvPr/>
              </p:nvSpPr>
              <p:spPr>
                <a:xfrm flipH="1">
                  <a:off x="5290547" y="838201"/>
                  <a:ext cx="582019"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65" name="Forme libre 464"/>
                <p:cNvSpPr/>
                <p:nvPr/>
              </p:nvSpPr>
              <p:spPr>
                <a:xfrm flipH="1">
                  <a:off x="5434989" y="620570"/>
                  <a:ext cx="429080"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66" name="Forme libre 465"/>
                <p:cNvSpPr/>
                <p:nvPr/>
              </p:nvSpPr>
              <p:spPr>
                <a:xfrm>
                  <a:off x="5796097" y="764114"/>
                  <a:ext cx="569273" cy="66678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9610" name="Groupe 27"/>
              <p:cNvGrpSpPr>
                <a:grpSpLocks/>
              </p:cNvGrpSpPr>
              <p:nvPr/>
            </p:nvGrpSpPr>
            <p:grpSpPr bwMode="auto">
              <a:xfrm>
                <a:off x="1973137" y="3998161"/>
                <a:ext cx="403062" cy="326750"/>
                <a:chOff x="5291044" y="477028"/>
                <a:chExt cx="1079063" cy="953868"/>
              </a:xfrm>
            </p:grpSpPr>
            <p:sp>
              <p:nvSpPr>
                <p:cNvPr id="457" name="Forme libre 456"/>
                <p:cNvSpPr/>
                <p:nvPr/>
              </p:nvSpPr>
              <p:spPr>
                <a:xfrm>
                  <a:off x="5796569" y="477028"/>
                  <a:ext cx="140191" cy="93534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58" name="Forme libre 457"/>
                <p:cNvSpPr/>
                <p:nvPr/>
              </p:nvSpPr>
              <p:spPr>
                <a:xfrm>
                  <a:off x="5796569" y="551115"/>
                  <a:ext cx="403583"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59" name="Forme libre 458"/>
                <p:cNvSpPr/>
                <p:nvPr/>
              </p:nvSpPr>
              <p:spPr>
                <a:xfrm flipH="1">
                  <a:off x="5291025" y="838201"/>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60" name="Forme libre 459"/>
                <p:cNvSpPr/>
                <p:nvPr/>
              </p:nvSpPr>
              <p:spPr>
                <a:xfrm flipH="1">
                  <a:off x="5435466" y="620570"/>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61" name="Forme libre 460"/>
                <p:cNvSpPr/>
                <p:nvPr/>
              </p:nvSpPr>
              <p:spPr>
                <a:xfrm>
                  <a:off x="5796569" y="764114"/>
                  <a:ext cx="573514" cy="66678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9611" name="Groupe 33"/>
              <p:cNvGrpSpPr>
                <a:grpSpLocks/>
              </p:cNvGrpSpPr>
              <p:nvPr/>
            </p:nvGrpSpPr>
            <p:grpSpPr bwMode="auto">
              <a:xfrm>
                <a:off x="2108020" y="4123467"/>
                <a:ext cx="403062" cy="325164"/>
                <a:chOff x="5292109" y="478807"/>
                <a:chExt cx="1079063" cy="949239"/>
              </a:xfrm>
            </p:grpSpPr>
            <p:sp>
              <p:nvSpPr>
                <p:cNvPr id="452" name="Forme libre 451"/>
                <p:cNvSpPr/>
                <p:nvPr/>
              </p:nvSpPr>
              <p:spPr>
                <a:xfrm>
                  <a:off x="5797632" y="478810"/>
                  <a:ext cx="140194" cy="930717"/>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53" name="Forme libre 452"/>
                <p:cNvSpPr/>
                <p:nvPr/>
              </p:nvSpPr>
              <p:spPr>
                <a:xfrm>
                  <a:off x="5797632" y="548268"/>
                  <a:ext cx="403586"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54" name="Forme libre 453"/>
                <p:cNvSpPr/>
                <p:nvPr/>
              </p:nvSpPr>
              <p:spPr>
                <a:xfrm flipH="1">
                  <a:off x="5292090" y="835354"/>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55" name="Forme libre 454"/>
                <p:cNvSpPr/>
                <p:nvPr/>
              </p:nvSpPr>
              <p:spPr>
                <a:xfrm flipH="1">
                  <a:off x="5436531" y="622355"/>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56" name="Forme libre 455"/>
                <p:cNvSpPr/>
                <p:nvPr/>
              </p:nvSpPr>
              <p:spPr>
                <a:xfrm>
                  <a:off x="5797632" y="765896"/>
                  <a:ext cx="573516" cy="66215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9612" name="Groupe 39"/>
              <p:cNvGrpSpPr>
                <a:grpSpLocks/>
              </p:cNvGrpSpPr>
              <p:nvPr/>
            </p:nvGrpSpPr>
            <p:grpSpPr bwMode="auto">
              <a:xfrm>
                <a:off x="1906488" y="3936300"/>
                <a:ext cx="403061" cy="325164"/>
                <a:chOff x="5292637" y="478454"/>
                <a:chExt cx="1079062" cy="949239"/>
              </a:xfrm>
            </p:grpSpPr>
            <p:sp>
              <p:nvSpPr>
                <p:cNvPr id="447" name="Forme libre 446"/>
                <p:cNvSpPr/>
                <p:nvPr/>
              </p:nvSpPr>
              <p:spPr>
                <a:xfrm>
                  <a:off x="5798166" y="478454"/>
                  <a:ext cx="140191" cy="930717"/>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48" name="Forme libre 447"/>
                <p:cNvSpPr/>
                <p:nvPr/>
              </p:nvSpPr>
              <p:spPr>
                <a:xfrm>
                  <a:off x="5798166" y="547912"/>
                  <a:ext cx="403584"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49" name="Forme libre 448"/>
                <p:cNvSpPr/>
                <p:nvPr/>
              </p:nvSpPr>
              <p:spPr>
                <a:xfrm flipH="1">
                  <a:off x="5292621" y="834998"/>
                  <a:ext cx="586261"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50" name="Forme libre 449"/>
                <p:cNvSpPr/>
                <p:nvPr/>
              </p:nvSpPr>
              <p:spPr>
                <a:xfrm flipH="1">
                  <a:off x="5437062" y="621999"/>
                  <a:ext cx="433323"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51" name="Forme libre 450"/>
                <p:cNvSpPr/>
                <p:nvPr/>
              </p:nvSpPr>
              <p:spPr>
                <a:xfrm>
                  <a:off x="5798166" y="765540"/>
                  <a:ext cx="573514" cy="66215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9613" name="Groupe 45"/>
              <p:cNvGrpSpPr>
                <a:grpSpLocks/>
              </p:cNvGrpSpPr>
              <p:nvPr/>
            </p:nvGrpSpPr>
            <p:grpSpPr bwMode="auto">
              <a:xfrm>
                <a:off x="1838250" y="3810994"/>
                <a:ext cx="404647" cy="326750"/>
                <a:chOff x="5289985" y="476672"/>
                <a:chExt cx="1083310" cy="953868"/>
              </a:xfrm>
            </p:grpSpPr>
            <p:sp>
              <p:nvSpPr>
                <p:cNvPr id="442" name="Forme libre 441"/>
                <p:cNvSpPr/>
                <p:nvPr/>
              </p:nvSpPr>
              <p:spPr>
                <a:xfrm>
                  <a:off x="5795522" y="476672"/>
                  <a:ext cx="144441" cy="93534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43" name="Forme libre 442"/>
                <p:cNvSpPr/>
                <p:nvPr/>
              </p:nvSpPr>
              <p:spPr>
                <a:xfrm>
                  <a:off x="5795522" y="550759"/>
                  <a:ext cx="407834"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44" name="Forme libre 443"/>
                <p:cNvSpPr/>
                <p:nvPr/>
              </p:nvSpPr>
              <p:spPr>
                <a:xfrm flipH="1">
                  <a:off x="5289980" y="837845"/>
                  <a:ext cx="586261"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45" name="Forme libre 444"/>
                <p:cNvSpPr/>
                <p:nvPr/>
              </p:nvSpPr>
              <p:spPr>
                <a:xfrm flipH="1">
                  <a:off x="5434421" y="620214"/>
                  <a:ext cx="433323"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46" name="Forme libre 445"/>
                <p:cNvSpPr/>
                <p:nvPr/>
              </p:nvSpPr>
              <p:spPr>
                <a:xfrm>
                  <a:off x="5795522" y="763758"/>
                  <a:ext cx="577765" cy="66678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9614" name="Groupe 51"/>
              <p:cNvGrpSpPr>
                <a:grpSpLocks/>
              </p:cNvGrpSpPr>
              <p:nvPr/>
            </p:nvGrpSpPr>
            <p:grpSpPr bwMode="auto">
              <a:xfrm>
                <a:off x="1570076" y="4185329"/>
                <a:ext cx="403061" cy="326749"/>
                <a:chOff x="5292107" y="477387"/>
                <a:chExt cx="1079062" cy="953867"/>
              </a:xfrm>
            </p:grpSpPr>
            <p:sp>
              <p:nvSpPr>
                <p:cNvPr id="437" name="Forme libre 436"/>
                <p:cNvSpPr/>
                <p:nvPr/>
              </p:nvSpPr>
              <p:spPr>
                <a:xfrm>
                  <a:off x="5797636" y="477387"/>
                  <a:ext cx="140191" cy="9353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38" name="Forme libre 437"/>
                <p:cNvSpPr/>
                <p:nvPr/>
              </p:nvSpPr>
              <p:spPr>
                <a:xfrm>
                  <a:off x="5797636" y="551474"/>
                  <a:ext cx="403584" cy="879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39" name="Forme libre 438"/>
                <p:cNvSpPr/>
                <p:nvPr/>
              </p:nvSpPr>
              <p:spPr>
                <a:xfrm flipH="1">
                  <a:off x="5292091" y="838561"/>
                  <a:ext cx="586261"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40" name="Forme libre 439"/>
                <p:cNvSpPr/>
                <p:nvPr/>
              </p:nvSpPr>
              <p:spPr>
                <a:xfrm flipH="1">
                  <a:off x="5436532" y="620929"/>
                  <a:ext cx="433323" cy="74550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41" name="Forme libre 440"/>
                <p:cNvSpPr/>
                <p:nvPr/>
              </p:nvSpPr>
              <p:spPr>
                <a:xfrm>
                  <a:off x="5797636" y="764474"/>
                  <a:ext cx="573514"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9615" name="Groupe 57"/>
              <p:cNvGrpSpPr>
                <a:grpSpLocks/>
              </p:cNvGrpSpPr>
              <p:nvPr/>
            </p:nvGrpSpPr>
            <p:grpSpPr bwMode="auto">
              <a:xfrm>
                <a:off x="1973137" y="4247188"/>
                <a:ext cx="403062" cy="326750"/>
                <a:chOff x="5291044" y="475960"/>
                <a:chExt cx="1079063" cy="953868"/>
              </a:xfrm>
            </p:grpSpPr>
            <p:sp>
              <p:nvSpPr>
                <p:cNvPr id="432" name="Forme libre 431"/>
                <p:cNvSpPr/>
                <p:nvPr/>
              </p:nvSpPr>
              <p:spPr>
                <a:xfrm>
                  <a:off x="5796569" y="475960"/>
                  <a:ext cx="140191" cy="93534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33" name="Forme libre 432"/>
                <p:cNvSpPr/>
                <p:nvPr/>
              </p:nvSpPr>
              <p:spPr>
                <a:xfrm>
                  <a:off x="5796569" y="550047"/>
                  <a:ext cx="403583"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34" name="Forme libre 433"/>
                <p:cNvSpPr/>
                <p:nvPr/>
              </p:nvSpPr>
              <p:spPr>
                <a:xfrm flipH="1">
                  <a:off x="5291025" y="837133"/>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35" name="Forme libre 434"/>
                <p:cNvSpPr/>
                <p:nvPr/>
              </p:nvSpPr>
              <p:spPr>
                <a:xfrm flipH="1">
                  <a:off x="5435466" y="619505"/>
                  <a:ext cx="433322" cy="745497"/>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36" name="Forme libre 435"/>
                <p:cNvSpPr/>
                <p:nvPr/>
              </p:nvSpPr>
              <p:spPr>
                <a:xfrm>
                  <a:off x="5796569" y="763046"/>
                  <a:ext cx="573514" cy="66678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9616" name="Groupe 63"/>
              <p:cNvGrpSpPr>
                <a:grpSpLocks/>
              </p:cNvGrpSpPr>
              <p:nvPr/>
            </p:nvGrpSpPr>
            <p:grpSpPr bwMode="auto">
              <a:xfrm>
                <a:off x="2108020" y="4185329"/>
                <a:ext cx="403062" cy="326749"/>
                <a:chOff x="5292109" y="477387"/>
                <a:chExt cx="1079063" cy="953867"/>
              </a:xfrm>
            </p:grpSpPr>
            <p:sp>
              <p:nvSpPr>
                <p:cNvPr id="427" name="Forme libre 426"/>
                <p:cNvSpPr/>
                <p:nvPr/>
              </p:nvSpPr>
              <p:spPr>
                <a:xfrm>
                  <a:off x="5797632" y="477387"/>
                  <a:ext cx="140194" cy="9353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28" name="Forme libre 427"/>
                <p:cNvSpPr/>
                <p:nvPr/>
              </p:nvSpPr>
              <p:spPr>
                <a:xfrm>
                  <a:off x="5797632" y="551474"/>
                  <a:ext cx="403586" cy="879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29" name="Forme libre 428"/>
                <p:cNvSpPr/>
                <p:nvPr/>
              </p:nvSpPr>
              <p:spPr>
                <a:xfrm flipH="1">
                  <a:off x="5292090" y="838561"/>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30" name="Forme libre 429"/>
                <p:cNvSpPr/>
                <p:nvPr/>
              </p:nvSpPr>
              <p:spPr>
                <a:xfrm flipH="1">
                  <a:off x="5436531" y="620929"/>
                  <a:ext cx="433322" cy="74550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31" name="Forme libre 430"/>
                <p:cNvSpPr/>
                <p:nvPr/>
              </p:nvSpPr>
              <p:spPr>
                <a:xfrm>
                  <a:off x="5797632" y="764474"/>
                  <a:ext cx="573516"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9617" name="Groupe 69"/>
              <p:cNvGrpSpPr>
                <a:grpSpLocks/>
              </p:cNvGrpSpPr>
              <p:nvPr/>
            </p:nvGrpSpPr>
            <p:grpSpPr bwMode="auto">
              <a:xfrm>
                <a:off x="1771607" y="4123467"/>
                <a:ext cx="403062" cy="325164"/>
                <a:chOff x="5291577" y="478807"/>
                <a:chExt cx="1079063" cy="949239"/>
              </a:xfrm>
            </p:grpSpPr>
            <p:sp>
              <p:nvSpPr>
                <p:cNvPr id="422" name="Forme libre 421"/>
                <p:cNvSpPr/>
                <p:nvPr/>
              </p:nvSpPr>
              <p:spPr>
                <a:xfrm>
                  <a:off x="5797102" y="478810"/>
                  <a:ext cx="140194" cy="930717"/>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23" name="Forme libre 422"/>
                <p:cNvSpPr/>
                <p:nvPr/>
              </p:nvSpPr>
              <p:spPr>
                <a:xfrm>
                  <a:off x="5797102" y="548268"/>
                  <a:ext cx="403586"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24" name="Forme libre 423"/>
                <p:cNvSpPr/>
                <p:nvPr/>
              </p:nvSpPr>
              <p:spPr>
                <a:xfrm flipH="1">
                  <a:off x="5291561" y="835354"/>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25" name="Forme libre 424"/>
                <p:cNvSpPr/>
                <p:nvPr/>
              </p:nvSpPr>
              <p:spPr>
                <a:xfrm flipH="1">
                  <a:off x="5436002" y="622355"/>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26" name="Forme libre 425"/>
                <p:cNvSpPr/>
                <p:nvPr/>
              </p:nvSpPr>
              <p:spPr>
                <a:xfrm>
                  <a:off x="5797102" y="765896"/>
                  <a:ext cx="573516" cy="66215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grpSp>
      <p:grpSp>
        <p:nvGrpSpPr>
          <p:cNvPr id="229" name="Groupe 63"/>
          <p:cNvGrpSpPr>
            <a:grpSpLocks/>
          </p:cNvGrpSpPr>
          <p:nvPr/>
        </p:nvGrpSpPr>
        <p:grpSpPr bwMode="auto">
          <a:xfrm>
            <a:off x="2597150" y="4286250"/>
            <a:ext cx="403225" cy="327025"/>
            <a:chOff x="5292080" y="476672"/>
            <a:chExt cx="1080120" cy="953156"/>
          </a:xfrm>
        </p:grpSpPr>
        <p:sp>
          <p:nvSpPr>
            <p:cNvPr id="473" name="Forme libre 472"/>
            <p:cNvSpPr/>
            <p:nvPr/>
          </p:nvSpPr>
          <p:spPr>
            <a:xfrm>
              <a:off x="5798122" y="476672"/>
              <a:ext cx="140329"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74" name="Forme libre 473"/>
            <p:cNvSpPr/>
            <p:nvPr/>
          </p:nvSpPr>
          <p:spPr>
            <a:xfrm>
              <a:off x="5798122" y="550704"/>
              <a:ext cx="403981"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75" name="Forme libre 47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76" name="Forme libre 47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77" name="Forme libre 476"/>
            <p:cNvSpPr/>
            <p:nvPr/>
          </p:nvSpPr>
          <p:spPr>
            <a:xfrm>
              <a:off x="5798122" y="763544"/>
              <a:ext cx="574078"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30" name="Groupe 63"/>
          <p:cNvGrpSpPr>
            <a:grpSpLocks/>
          </p:cNvGrpSpPr>
          <p:nvPr/>
        </p:nvGrpSpPr>
        <p:grpSpPr bwMode="auto">
          <a:xfrm>
            <a:off x="2857500" y="4286250"/>
            <a:ext cx="403225" cy="327025"/>
            <a:chOff x="5292080" y="476672"/>
            <a:chExt cx="1080120" cy="953156"/>
          </a:xfrm>
        </p:grpSpPr>
        <p:sp>
          <p:nvSpPr>
            <p:cNvPr id="479" name="Forme libre 478"/>
            <p:cNvSpPr/>
            <p:nvPr/>
          </p:nvSpPr>
          <p:spPr>
            <a:xfrm>
              <a:off x="5798122" y="476672"/>
              <a:ext cx="140329"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80" name="Forme libre 479"/>
            <p:cNvSpPr/>
            <p:nvPr/>
          </p:nvSpPr>
          <p:spPr>
            <a:xfrm>
              <a:off x="5798122" y="550704"/>
              <a:ext cx="403981"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81" name="Forme libre 480"/>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82" name="Forme libre 481"/>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83" name="Forme libre 482"/>
            <p:cNvSpPr/>
            <p:nvPr/>
          </p:nvSpPr>
          <p:spPr>
            <a:xfrm>
              <a:off x="5798122" y="763544"/>
              <a:ext cx="574078"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31" name="Groupe 63"/>
          <p:cNvGrpSpPr>
            <a:grpSpLocks/>
          </p:cNvGrpSpPr>
          <p:nvPr/>
        </p:nvGrpSpPr>
        <p:grpSpPr bwMode="auto">
          <a:xfrm>
            <a:off x="3168650" y="4286250"/>
            <a:ext cx="403225" cy="327025"/>
            <a:chOff x="5292080" y="476672"/>
            <a:chExt cx="1080120" cy="953156"/>
          </a:xfrm>
        </p:grpSpPr>
        <p:sp>
          <p:nvSpPr>
            <p:cNvPr id="485" name="Forme libre 484"/>
            <p:cNvSpPr/>
            <p:nvPr/>
          </p:nvSpPr>
          <p:spPr>
            <a:xfrm>
              <a:off x="5798122" y="476672"/>
              <a:ext cx="140329"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86" name="Forme libre 485"/>
            <p:cNvSpPr/>
            <p:nvPr/>
          </p:nvSpPr>
          <p:spPr>
            <a:xfrm>
              <a:off x="5798122" y="550704"/>
              <a:ext cx="403981"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87" name="Forme libre 486"/>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88" name="Forme libre 487"/>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89" name="Forme libre 488"/>
            <p:cNvSpPr/>
            <p:nvPr/>
          </p:nvSpPr>
          <p:spPr>
            <a:xfrm>
              <a:off x="5798122" y="763544"/>
              <a:ext cx="574078"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32" name="Groupe 63"/>
          <p:cNvGrpSpPr>
            <a:grpSpLocks/>
          </p:cNvGrpSpPr>
          <p:nvPr/>
        </p:nvGrpSpPr>
        <p:grpSpPr bwMode="auto">
          <a:xfrm>
            <a:off x="3382963" y="4286250"/>
            <a:ext cx="403225" cy="327025"/>
            <a:chOff x="5292080" y="476672"/>
            <a:chExt cx="1080120" cy="953156"/>
          </a:xfrm>
        </p:grpSpPr>
        <p:sp>
          <p:nvSpPr>
            <p:cNvPr id="491" name="Forme libre 490"/>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92" name="Forme libre 491"/>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93" name="Forme libre 492"/>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94" name="Forme libre 493"/>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95" name="Forme libre 494"/>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33" name="Groupe 63"/>
          <p:cNvGrpSpPr>
            <a:grpSpLocks/>
          </p:cNvGrpSpPr>
          <p:nvPr/>
        </p:nvGrpSpPr>
        <p:grpSpPr bwMode="auto">
          <a:xfrm>
            <a:off x="3535363" y="3816350"/>
            <a:ext cx="403225" cy="327025"/>
            <a:chOff x="5292080" y="476672"/>
            <a:chExt cx="1080120" cy="953156"/>
          </a:xfrm>
        </p:grpSpPr>
        <p:sp>
          <p:nvSpPr>
            <p:cNvPr id="497" name="Forme libre 496"/>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98" name="Forme libre 497"/>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99" name="Forme libre 498"/>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00" name="Forme libre 499"/>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01" name="Forme libre 500"/>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34" name="Groupe 63"/>
          <p:cNvGrpSpPr>
            <a:grpSpLocks/>
          </p:cNvGrpSpPr>
          <p:nvPr/>
        </p:nvGrpSpPr>
        <p:grpSpPr bwMode="auto">
          <a:xfrm>
            <a:off x="3714750" y="3786188"/>
            <a:ext cx="403225" cy="327025"/>
            <a:chOff x="5292080" y="476672"/>
            <a:chExt cx="1080120" cy="953156"/>
          </a:xfrm>
        </p:grpSpPr>
        <p:sp>
          <p:nvSpPr>
            <p:cNvPr id="503" name="Forme libre 502"/>
            <p:cNvSpPr/>
            <p:nvPr/>
          </p:nvSpPr>
          <p:spPr>
            <a:xfrm>
              <a:off x="5798122" y="476672"/>
              <a:ext cx="140329"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04" name="Forme libre 503"/>
            <p:cNvSpPr/>
            <p:nvPr/>
          </p:nvSpPr>
          <p:spPr>
            <a:xfrm>
              <a:off x="5798122" y="550704"/>
              <a:ext cx="403981"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05" name="Forme libre 50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06" name="Forme libre 505"/>
            <p:cNvSpPr/>
            <p:nvPr/>
          </p:nvSpPr>
          <p:spPr>
            <a:xfrm flipH="1">
              <a:off x="5436663" y="620107"/>
              <a:ext cx="433749" cy="74494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07" name="Forme libre 506"/>
            <p:cNvSpPr/>
            <p:nvPr/>
          </p:nvSpPr>
          <p:spPr>
            <a:xfrm>
              <a:off x="5798122" y="763544"/>
              <a:ext cx="574078"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35" name="Groupe 63"/>
          <p:cNvGrpSpPr>
            <a:grpSpLocks/>
          </p:cNvGrpSpPr>
          <p:nvPr/>
        </p:nvGrpSpPr>
        <p:grpSpPr bwMode="auto">
          <a:xfrm>
            <a:off x="3786188" y="4286250"/>
            <a:ext cx="403225" cy="327025"/>
            <a:chOff x="5292080" y="476672"/>
            <a:chExt cx="1080120" cy="953156"/>
          </a:xfrm>
        </p:grpSpPr>
        <p:sp>
          <p:nvSpPr>
            <p:cNvPr id="509" name="Forme libre 508"/>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10" name="Forme libre 509"/>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11" name="Forme libre 510"/>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12" name="Forme libre 511"/>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13" name="Forme libre 512"/>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86" name="Groupe 63"/>
          <p:cNvGrpSpPr>
            <a:grpSpLocks/>
          </p:cNvGrpSpPr>
          <p:nvPr/>
        </p:nvGrpSpPr>
        <p:grpSpPr bwMode="auto">
          <a:xfrm>
            <a:off x="954088" y="4286250"/>
            <a:ext cx="403225" cy="327025"/>
            <a:chOff x="5292080" y="476672"/>
            <a:chExt cx="1080120" cy="953156"/>
          </a:xfrm>
        </p:grpSpPr>
        <p:sp>
          <p:nvSpPr>
            <p:cNvPr id="515" name="Forme libre 514"/>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16" name="Forme libre 515"/>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17" name="Forme libre 516"/>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18" name="Forme libre 517"/>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19" name="Forme libre 518"/>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pic>
        <p:nvPicPr>
          <p:cNvPr id="520" name="Image 519" descr="composteur2.gif"/>
          <p:cNvPicPr>
            <a:picLocks noChangeAspect="1"/>
          </p:cNvPicPr>
          <p:nvPr/>
        </p:nvPicPr>
        <p:blipFill>
          <a:blip r:embed="rId4" cstate="print"/>
          <a:srcRect/>
          <a:stretch>
            <a:fillRect/>
          </a:stretch>
        </p:blipFill>
        <p:spPr bwMode="auto">
          <a:xfrm>
            <a:off x="2428875" y="3471863"/>
            <a:ext cx="1357313" cy="1219200"/>
          </a:xfrm>
          <a:prstGeom prst="rect">
            <a:avLst/>
          </a:prstGeom>
          <a:noFill/>
          <a:ln w="9525">
            <a:noFill/>
            <a:miter lim="800000"/>
            <a:headEnd/>
            <a:tailEnd/>
          </a:ln>
        </p:spPr>
      </p:pic>
      <p:pic>
        <p:nvPicPr>
          <p:cNvPr id="521" name="Picture 3"/>
          <p:cNvPicPr>
            <a:picLocks noChangeAspect="1" noChangeArrowheads="1"/>
          </p:cNvPicPr>
          <p:nvPr/>
        </p:nvPicPr>
        <p:blipFill>
          <a:blip r:embed="rId5" cstate="print">
            <a:clrChange>
              <a:clrFrom>
                <a:srgbClr val="FEFFFF"/>
              </a:clrFrom>
              <a:clrTo>
                <a:srgbClr val="FEFFFF">
                  <a:alpha val="0"/>
                </a:srgbClr>
              </a:clrTo>
            </a:clrChange>
          </a:blip>
          <a:srcRect/>
          <a:stretch>
            <a:fillRect/>
          </a:stretch>
        </p:blipFill>
        <p:spPr bwMode="auto">
          <a:xfrm>
            <a:off x="7286625" y="3451225"/>
            <a:ext cx="571500" cy="798513"/>
          </a:xfrm>
          <a:prstGeom prst="rect">
            <a:avLst/>
          </a:prstGeom>
          <a:noFill/>
          <a:ln w="9525">
            <a:noFill/>
            <a:miter lim="800000"/>
            <a:headEnd/>
            <a:tailEnd/>
          </a:ln>
        </p:spPr>
      </p:pic>
      <p:pic>
        <p:nvPicPr>
          <p:cNvPr id="522" name="Picture 10"/>
          <p:cNvPicPr>
            <a:picLocks noChangeAspect="1" noChangeArrowheads="1"/>
          </p:cNvPicPr>
          <p:nvPr/>
        </p:nvPicPr>
        <p:blipFill>
          <a:blip r:embed="rId6" cstate="print">
            <a:clrChange>
              <a:clrFrom>
                <a:srgbClr val="FFFFFF"/>
              </a:clrFrom>
              <a:clrTo>
                <a:srgbClr val="FFFFFF">
                  <a:alpha val="0"/>
                </a:srgbClr>
              </a:clrTo>
            </a:clrChange>
          </a:blip>
          <a:srcRect/>
          <a:stretch>
            <a:fillRect/>
          </a:stretch>
        </p:blipFill>
        <p:spPr bwMode="auto">
          <a:xfrm>
            <a:off x="7715250" y="3286125"/>
            <a:ext cx="642938" cy="1082675"/>
          </a:xfrm>
          <a:prstGeom prst="rect">
            <a:avLst/>
          </a:prstGeom>
          <a:noFill/>
          <a:ln w="9525">
            <a:noFill/>
            <a:miter lim="800000"/>
            <a:headEnd/>
            <a:tailEnd/>
          </a:ln>
        </p:spPr>
      </p:pic>
      <p:pic>
        <p:nvPicPr>
          <p:cNvPr id="523" name="Image 522" descr="arbre.png"/>
          <p:cNvPicPr>
            <a:picLocks noChangeAspect="1"/>
          </p:cNvPicPr>
          <p:nvPr/>
        </p:nvPicPr>
        <p:blipFill>
          <a:blip r:embed="rId7" cstate="print"/>
          <a:srcRect/>
          <a:stretch>
            <a:fillRect/>
          </a:stretch>
        </p:blipFill>
        <p:spPr bwMode="auto">
          <a:xfrm>
            <a:off x="4286250" y="3143250"/>
            <a:ext cx="900113" cy="1066800"/>
          </a:xfrm>
          <a:prstGeom prst="rect">
            <a:avLst/>
          </a:prstGeom>
          <a:noFill/>
          <a:ln w="9525">
            <a:noFill/>
            <a:miter lim="800000"/>
            <a:headEnd/>
            <a:tailEnd/>
          </a:ln>
        </p:spPr>
      </p:pic>
      <p:sp>
        <p:nvSpPr>
          <p:cNvPr id="524" name="ZoneTexte 523"/>
          <p:cNvSpPr txBox="1"/>
          <p:nvPr/>
        </p:nvSpPr>
        <p:spPr>
          <a:xfrm>
            <a:off x="428625" y="619125"/>
            <a:ext cx="8358188" cy="461963"/>
          </a:xfrm>
          <a:prstGeom prst="rect">
            <a:avLst/>
          </a:prstGeom>
          <a:noFill/>
        </p:spPr>
        <p:txBody>
          <a:bodyPr>
            <a:spAutoFit/>
          </a:bodyPr>
          <a:lstStyle/>
          <a:p>
            <a:pPr algn="ctr" fontAlgn="auto">
              <a:spcBef>
                <a:spcPts val="0"/>
              </a:spcBef>
              <a:spcAft>
                <a:spcPts val="0"/>
              </a:spcAft>
              <a:defRPr/>
            </a:pPr>
            <a:r>
              <a:rPr lang="fr-FR" sz="2400" dirty="0">
                <a:ln>
                  <a:solidFill>
                    <a:sysClr val="windowText" lastClr="000000"/>
                  </a:solidFill>
                </a:ln>
                <a:solidFill>
                  <a:schemeClr val="accent6">
                    <a:lumMod val="75000"/>
                  </a:schemeClr>
                </a:solidFill>
                <a:latin typeface="Segoe Print" pitchFamily="2" charset="0"/>
                <a:cs typeface="+mn-cs"/>
              </a:rPr>
              <a:t>J’ai beaucoup de moucherons !</a:t>
            </a:r>
          </a:p>
        </p:txBody>
      </p:sp>
      <p:sp>
        <p:nvSpPr>
          <p:cNvPr id="525" name="ZoneTexte 524"/>
          <p:cNvSpPr txBox="1">
            <a:spLocks noChangeArrowheads="1"/>
          </p:cNvSpPr>
          <p:nvPr/>
        </p:nvSpPr>
        <p:spPr bwMode="auto">
          <a:xfrm rot="21142698">
            <a:off x="-54738" y="1420831"/>
            <a:ext cx="3143250" cy="461665"/>
          </a:xfrm>
          <a:prstGeom prst="rect">
            <a:avLst/>
          </a:prstGeom>
          <a:noFill/>
          <a:ln w="9525">
            <a:noFill/>
            <a:miter lim="800000"/>
            <a:headEnd/>
            <a:tailEnd/>
          </a:ln>
        </p:spPr>
        <p:txBody>
          <a:bodyPr>
            <a:spAutoFit/>
          </a:bodyPr>
          <a:lstStyle/>
          <a:p>
            <a:pPr algn="ctr" fontAlgn="auto">
              <a:spcBef>
                <a:spcPts val="0"/>
              </a:spcBef>
              <a:spcAft>
                <a:spcPts val="0"/>
              </a:spcAft>
              <a:defRPr/>
            </a:pPr>
            <a:r>
              <a:rPr lang="fr-FR" sz="2400" b="1" dirty="0">
                <a:ln>
                  <a:solidFill>
                    <a:schemeClr val="tx1"/>
                  </a:solidFill>
                </a:ln>
                <a:solidFill>
                  <a:srgbClr val="00B0F0"/>
                </a:solidFill>
                <a:latin typeface="Comic Sans MS" pitchFamily="66" charset="0"/>
                <a:cs typeface="+mn-cs"/>
              </a:rPr>
              <a:t>POURQUOI ?</a:t>
            </a:r>
          </a:p>
        </p:txBody>
      </p:sp>
      <p:sp>
        <p:nvSpPr>
          <p:cNvPr id="526" name="ZoneTexte 525"/>
          <p:cNvSpPr txBox="1">
            <a:spLocks noChangeArrowheads="1"/>
          </p:cNvSpPr>
          <p:nvPr/>
        </p:nvSpPr>
        <p:spPr bwMode="auto">
          <a:xfrm rot="21142698">
            <a:off x="-42863" y="1792605"/>
            <a:ext cx="3338513" cy="1477328"/>
          </a:xfrm>
          <a:prstGeom prst="rect">
            <a:avLst/>
          </a:prstGeom>
          <a:noFill/>
          <a:ln w="9525">
            <a:noFill/>
            <a:miter lim="800000"/>
            <a:headEnd/>
            <a:tailEnd/>
          </a:ln>
        </p:spPr>
        <p:txBody>
          <a:bodyPr>
            <a:spAutoFit/>
          </a:bodyPr>
          <a:lstStyle/>
          <a:p>
            <a:pPr algn="ctr">
              <a:spcAft>
                <a:spcPts val="1200"/>
              </a:spcAft>
              <a:buClr>
                <a:srgbClr val="0070C0"/>
              </a:buClr>
              <a:buSzPct val="100000"/>
              <a:buFont typeface="Zapf Dingbats" pitchFamily="82" charset="2"/>
              <a:buChar char=""/>
            </a:pPr>
            <a:r>
              <a:rPr lang="fr-FR" sz="1600" b="1" dirty="0">
                <a:solidFill>
                  <a:srgbClr val="0070C0"/>
                </a:solidFill>
                <a:latin typeface="Comic Sans MS" pitchFamily="66" charset="0"/>
              </a:rPr>
              <a:t>Mauvais recouvrement des déchets de cuisine</a:t>
            </a:r>
          </a:p>
          <a:p>
            <a:pPr algn="ctr">
              <a:buClr>
                <a:srgbClr val="0070C0"/>
              </a:buClr>
              <a:buSzPct val="100000"/>
              <a:buFont typeface="Zapf Dingbats" pitchFamily="82" charset="2"/>
              <a:buChar char=""/>
            </a:pPr>
            <a:r>
              <a:rPr lang="fr-FR" sz="1600" b="1" dirty="0">
                <a:solidFill>
                  <a:srgbClr val="0070C0"/>
                </a:solidFill>
                <a:latin typeface="Comic Sans MS" pitchFamily="66" charset="0"/>
              </a:rPr>
              <a:t>Présence de matière non recommandée (viande, poisson, fromage, sucre)</a:t>
            </a:r>
          </a:p>
        </p:txBody>
      </p:sp>
      <p:sp>
        <p:nvSpPr>
          <p:cNvPr id="527" name="ZoneTexte 526"/>
          <p:cNvSpPr txBox="1">
            <a:spLocks noChangeArrowheads="1"/>
          </p:cNvSpPr>
          <p:nvPr/>
        </p:nvSpPr>
        <p:spPr bwMode="auto">
          <a:xfrm rot="585957">
            <a:off x="5627211" y="1061020"/>
            <a:ext cx="3143250" cy="461665"/>
          </a:xfrm>
          <a:prstGeom prst="rect">
            <a:avLst/>
          </a:prstGeom>
          <a:noFill/>
          <a:ln w="9525">
            <a:noFill/>
            <a:miter lim="800000"/>
            <a:headEnd/>
            <a:tailEnd/>
          </a:ln>
        </p:spPr>
        <p:txBody>
          <a:bodyPr>
            <a:spAutoFit/>
          </a:bodyPr>
          <a:lstStyle/>
          <a:p>
            <a:pPr algn="ctr" fontAlgn="auto">
              <a:spcBef>
                <a:spcPts val="0"/>
              </a:spcBef>
              <a:spcAft>
                <a:spcPts val="0"/>
              </a:spcAft>
              <a:defRPr/>
            </a:pPr>
            <a:r>
              <a:rPr lang="fr-FR" sz="2400" b="1" dirty="0">
                <a:ln>
                  <a:solidFill>
                    <a:schemeClr val="tx1"/>
                  </a:solidFill>
                </a:ln>
                <a:solidFill>
                  <a:srgbClr val="92D050"/>
                </a:solidFill>
                <a:latin typeface="Comic Sans MS" pitchFamily="66" charset="0"/>
                <a:cs typeface="+mn-cs"/>
              </a:rPr>
              <a:t>QUE FAIRE ?</a:t>
            </a:r>
          </a:p>
        </p:txBody>
      </p:sp>
      <p:sp>
        <p:nvSpPr>
          <p:cNvPr id="528" name="ZoneTexte 527"/>
          <p:cNvSpPr txBox="1">
            <a:spLocks noChangeArrowheads="1"/>
          </p:cNvSpPr>
          <p:nvPr/>
        </p:nvSpPr>
        <p:spPr bwMode="auto">
          <a:xfrm rot="589193">
            <a:off x="4775200" y="1348155"/>
            <a:ext cx="4273550" cy="1631216"/>
          </a:xfrm>
          <a:prstGeom prst="rect">
            <a:avLst/>
          </a:prstGeom>
          <a:noFill/>
          <a:ln w="9525">
            <a:noFill/>
            <a:miter lim="800000"/>
            <a:headEnd/>
            <a:tailEnd/>
          </a:ln>
        </p:spPr>
        <p:txBody>
          <a:bodyPr>
            <a:spAutoFit/>
          </a:bodyPr>
          <a:lstStyle/>
          <a:p>
            <a:pPr algn="ctr">
              <a:spcAft>
                <a:spcPts val="1200"/>
              </a:spcAft>
              <a:buClr>
                <a:srgbClr val="92D050"/>
              </a:buClr>
              <a:buFont typeface="Zapf Dingbats" pitchFamily="82" charset="2"/>
              <a:buChar char=""/>
            </a:pPr>
            <a:r>
              <a:rPr lang="fr-FR" sz="1600" b="1" dirty="0">
                <a:solidFill>
                  <a:srgbClr val="7EC234"/>
                </a:solidFill>
                <a:latin typeface="Comic Sans MS" pitchFamily="66" charset="0"/>
              </a:rPr>
              <a:t>Recouvrir les déchets de cuisine.</a:t>
            </a:r>
          </a:p>
          <a:p>
            <a:pPr algn="ctr">
              <a:buClr>
                <a:srgbClr val="92D050"/>
              </a:buClr>
              <a:buFont typeface="Zapf Dingbats" pitchFamily="82" charset="2"/>
              <a:buChar char=""/>
            </a:pPr>
            <a:r>
              <a:rPr lang="fr-FR" sz="1600" b="1" dirty="0">
                <a:solidFill>
                  <a:srgbClr val="7EC234"/>
                </a:solidFill>
                <a:latin typeface="Comic Sans MS" pitchFamily="66" charset="0"/>
              </a:rPr>
              <a:t>Eviter les déchets non recommandés</a:t>
            </a:r>
          </a:p>
          <a:p>
            <a:pPr algn="ctr">
              <a:spcBef>
                <a:spcPts val="1200"/>
              </a:spcBef>
              <a:buClr>
                <a:srgbClr val="92D050"/>
              </a:buClr>
              <a:buFont typeface="Zapf Dingbats" pitchFamily="82" charset="2"/>
              <a:buChar char=""/>
            </a:pPr>
            <a:r>
              <a:rPr lang="fr-FR" sz="1600" b="1" dirty="0">
                <a:solidFill>
                  <a:srgbClr val="7EC234"/>
                </a:solidFill>
                <a:latin typeface="Comic Sans MS" pitchFamily="66" charset="0"/>
              </a:rPr>
              <a:t>Les moucherons sont surtout gênants mais n’entravent pas le processus de compostage.</a:t>
            </a:r>
          </a:p>
        </p:txBody>
      </p:sp>
      <p:pic>
        <p:nvPicPr>
          <p:cNvPr id="19496" name="Picture 2" descr="C:\Users\FOURCHES-M\AppData\Local\Microsoft\Windows\Temporary Internet Files\Content.IE5\9MNGV9JG\MC900351249[1].wmf"/>
          <p:cNvPicPr>
            <a:picLocks noChangeAspect="1" noChangeArrowheads="1"/>
          </p:cNvPicPr>
          <p:nvPr/>
        </p:nvPicPr>
        <p:blipFill>
          <a:blip r:embed="rId8" cstate="print"/>
          <a:srcRect/>
          <a:stretch>
            <a:fillRect/>
          </a:stretch>
        </p:blipFill>
        <p:spPr bwMode="auto">
          <a:xfrm>
            <a:off x="3071813" y="2714625"/>
            <a:ext cx="520700" cy="752475"/>
          </a:xfrm>
          <a:prstGeom prst="rect">
            <a:avLst/>
          </a:prstGeom>
          <a:noFill/>
          <a:ln w="9525">
            <a:noFill/>
            <a:miter lim="800000"/>
            <a:headEnd/>
            <a:tailEnd/>
          </a:ln>
        </p:spPr>
      </p:pic>
      <p:grpSp>
        <p:nvGrpSpPr>
          <p:cNvPr id="287" name="Group 23"/>
          <p:cNvGrpSpPr>
            <a:grpSpLocks noChangeAspect="1"/>
          </p:cNvGrpSpPr>
          <p:nvPr/>
        </p:nvGrpSpPr>
        <p:grpSpPr bwMode="auto">
          <a:xfrm flipH="1">
            <a:off x="3429000" y="2751138"/>
            <a:ext cx="785813" cy="1535112"/>
            <a:chOff x="2230" y="1512"/>
            <a:chExt cx="829" cy="1698"/>
          </a:xfrm>
        </p:grpSpPr>
        <p:sp>
          <p:nvSpPr>
            <p:cNvPr id="19561" name="Freeform 17"/>
            <p:cNvSpPr>
              <a:spLocks/>
            </p:cNvSpPr>
            <p:nvPr/>
          </p:nvSpPr>
          <p:spPr bwMode="auto">
            <a:xfrm>
              <a:off x="2230" y="1512"/>
              <a:ext cx="397" cy="382"/>
            </a:xfrm>
            <a:custGeom>
              <a:avLst/>
              <a:gdLst>
                <a:gd name="T0" fmla="*/ 252 w 397"/>
                <a:gd name="T1" fmla="*/ 87 h 382"/>
                <a:gd name="T2" fmla="*/ 213 w 397"/>
                <a:gd name="T3" fmla="*/ 39 h 382"/>
                <a:gd name="T4" fmla="*/ 174 w 397"/>
                <a:gd name="T5" fmla="*/ 10 h 382"/>
                <a:gd name="T6" fmla="*/ 126 w 397"/>
                <a:gd name="T7" fmla="*/ 0 h 382"/>
                <a:gd name="T8" fmla="*/ 82 w 397"/>
                <a:gd name="T9" fmla="*/ 10 h 382"/>
                <a:gd name="T10" fmla="*/ 39 w 397"/>
                <a:gd name="T11" fmla="*/ 34 h 382"/>
                <a:gd name="T12" fmla="*/ 15 w 397"/>
                <a:gd name="T13" fmla="*/ 82 h 382"/>
                <a:gd name="T14" fmla="*/ 0 w 397"/>
                <a:gd name="T15" fmla="*/ 160 h 382"/>
                <a:gd name="T16" fmla="*/ 15 w 397"/>
                <a:gd name="T17" fmla="*/ 227 h 382"/>
                <a:gd name="T18" fmla="*/ 44 w 397"/>
                <a:gd name="T19" fmla="*/ 280 h 382"/>
                <a:gd name="T20" fmla="*/ 82 w 397"/>
                <a:gd name="T21" fmla="*/ 329 h 382"/>
                <a:gd name="T22" fmla="*/ 136 w 397"/>
                <a:gd name="T23" fmla="*/ 367 h 382"/>
                <a:gd name="T24" fmla="*/ 184 w 397"/>
                <a:gd name="T25" fmla="*/ 382 h 382"/>
                <a:gd name="T26" fmla="*/ 228 w 397"/>
                <a:gd name="T27" fmla="*/ 377 h 382"/>
                <a:gd name="T28" fmla="*/ 276 w 397"/>
                <a:gd name="T29" fmla="*/ 353 h 382"/>
                <a:gd name="T30" fmla="*/ 286 w 397"/>
                <a:gd name="T31" fmla="*/ 319 h 382"/>
                <a:gd name="T32" fmla="*/ 286 w 397"/>
                <a:gd name="T33" fmla="*/ 256 h 382"/>
                <a:gd name="T34" fmla="*/ 286 w 397"/>
                <a:gd name="T35" fmla="*/ 193 h 382"/>
                <a:gd name="T36" fmla="*/ 271 w 397"/>
                <a:gd name="T37" fmla="*/ 126 h 382"/>
                <a:gd name="T38" fmla="*/ 324 w 397"/>
                <a:gd name="T39" fmla="*/ 106 h 382"/>
                <a:gd name="T40" fmla="*/ 378 w 397"/>
                <a:gd name="T41" fmla="*/ 68 h 382"/>
                <a:gd name="T42" fmla="*/ 397 w 397"/>
                <a:gd name="T43" fmla="*/ 48 h 382"/>
                <a:gd name="T44" fmla="*/ 392 w 397"/>
                <a:gd name="T45" fmla="*/ 39 h 382"/>
                <a:gd name="T46" fmla="*/ 363 w 397"/>
                <a:gd name="T47" fmla="*/ 39 h 382"/>
                <a:gd name="T48" fmla="*/ 310 w 397"/>
                <a:gd name="T49" fmla="*/ 73 h 382"/>
                <a:gd name="T50" fmla="*/ 252 w 397"/>
                <a:gd name="T51" fmla="*/ 87 h 38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7"/>
                <a:gd name="T79" fmla="*/ 0 h 382"/>
                <a:gd name="T80" fmla="*/ 397 w 397"/>
                <a:gd name="T81" fmla="*/ 382 h 38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7" h="382">
                  <a:moveTo>
                    <a:pt x="252" y="87"/>
                  </a:moveTo>
                  <a:lnTo>
                    <a:pt x="213" y="39"/>
                  </a:lnTo>
                  <a:lnTo>
                    <a:pt x="174" y="10"/>
                  </a:lnTo>
                  <a:lnTo>
                    <a:pt x="126" y="0"/>
                  </a:lnTo>
                  <a:lnTo>
                    <a:pt x="82" y="10"/>
                  </a:lnTo>
                  <a:lnTo>
                    <a:pt x="39" y="34"/>
                  </a:lnTo>
                  <a:lnTo>
                    <a:pt x="15" y="82"/>
                  </a:lnTo>
                  <a:lnTo>
                    <a:pt x="0" y="160"/>
                  </a:lnTo>
                  <a:lnTo>
                    <a:pt x="15" y="227"/>
                  </a:lnTo>
                  <a:lnTo>
                    <a:pt x="44" y="280"/>
                  </a:lnTo>
                  <a:lnTo>
                    <a:pt x="82" y="329"/>
                  </a:lnTo>
                  <a:lnTo>
                    <a:pt x="136" y="367"/>
                  </a:lnTo>
                  <a:lnTo>
                    <a:pt x="184" y="382"/>
                  </a:lnTo>
                  <a:lnTo>
                    <a:pt x="228" y="377"/>
                  </a:lnTo>
                  <a:lnTo>
                    <a:pt x="276" y="353"/>
                  </a:lnTo>
                  <a:lnTo>
                    <a:pt x="286" y="319"/>
                  </a:lnTo>
                  <a:lnTo>
                    <a:pt x="286" y="256"/>
                  </a:lnTo>
                  <a:lnTo>
                    <a:pt x="286" y="193"/>
                  </a:lnTo>
                  <a:lnTo>
                    <a:pt x="271" y="126"/>
                  </a:lnTo>
                  <a:lnTo>
                    <a:pt x="324" y="106"/>
                  </a:lnTo>
                  <a:lnTo>
                    <a:pt x="378" y="68"/>
                  </a:lnTo>
                  <a:lnTo>
                    <a:pt x="397" y="48"/>
                  </a:lnTo>
                  <a:lnTo>
                    <a:pt x="392" y="39"/>
                  </a:lnTo>
                  <a:lnTo>
                    <a:pt x="363" y="39"/>
                  </a:lnTo>
                  <a:lnTo>
                    <a:pt x="310" y="73"/>
                  </a:lnTo>
                  <a:lnTo>
                    <a:pt x="252" y="87"/>
                  </a:lnTo>
                  <a:close/>
                </a:path>
              </a:pathLst>
            </a:custGeom>
            <a:solidFill>
              <a:srgbClr val="000000"/>
            </a:solidFill>
            <a:ln w="9525">
              <a:noFill/>
              <a:round/>
              <a:headEnd/>
              <a:tailEnd/>
            </a:ln>
          </p:spPr>
          <p:txBody>
            <a:bodyPr/>
            <a:lstStyle/>
            <a:p>
              <a:endParaRPr lang="fr-FR">
                <a:latin typeface="Calibri" pitchFamily="34" charset="0"/>
              </a:endParaRPr>
            </a:p>
          </p:txBody>
        </p:sp>
        <p:sp>
          <p:nvSpPr>
            <p:cNvPr id="19562" name="Freeform 18"/>
            <p:cNvSpPr>
              <a:spLocks/>
            </p:cNvSpPr>
            <p:nvPr/>
          </p:nvSpPr>
          <p:spPr bwMode="auto">
            <a:xfrm>
              <a:off x="2392" y="1933"/>
              <a:ext cx="326" cy="609"/>
            </a:xfrm>
            <a:custGeom>
              <a:avLst/>
              <a:gdLst>
                <a:gd name="T0" fmla="*/ 63 w 326"/>
                <a:gd name="T1" fmla="*/ 10 h 609"/>
                <a:gd name="T2" fmla="*/ 107 w 326"/>
                <a:gd name="T3" fmla="*/ 0 h 609"/>
                <a:gd name="T4" fmla="*/ 161 w 326"/>
                <a:gd name="T5" fmla="*/ 5 h 609"/>
                <a:gd name="T6" fmla="*/ 209 w 326"/>
                <a:gd name="T7" fmla="*/ 34 h 609"/>
                <a:gd name="T8" fmla="*/ 253 w 326"/>
                <a:gd name="T9" fmla="*/ 91 h 609"/>
                <a:gd name="T10" fmla="*/ 292 w 326"/>
                <a:gd name="T11" fmla="*/ 177 h 609"/>
                <a:gd name="T12" fmla="*/ 311 w 326"/>
                <a:gd name="T13" fmla="*/ 254 h 609"/>
                <a:gd name="T14" fmla="*/ 326 w 326"/>
                <a:gd name="T15" fmla="*/ 326 h 609"/>
                <a:gd name="T16" fmla="*/ 326 w 326"/>
                <a:gd name="T17" fmla="*/ 408 h 609"/>
                <a:gd name="T18" fmla="*/ 302 w 326"/>
                <a:gd name="T19" fmla="*/ 484 h 609"/>
                <a:gd name="T20" fmla="*/ 277 w 326"/>
                <a:gd name="T21" fmla="*/ 527 h 609"/>
                <a:gd name="T22" fmla="*/ 238 w 326"/>
                <a:gd name="T23" fmla="*/ 571 h 609"/>
                <a:gd name="T24" fmla="*/ 195 w 326"/>
                <a:gd name="T25" fmla="*/ 599 h 609"/>
                <a:gd name="T26" fmla="*/ 131 w 326"/>
                <a:gd name="T27" fmla="*/ 609 h 609"/>
                <a:gd name="T28" fmla="*/ 92 w 326"/>
                <a:gd name="T29" fmla="*/ 585 h 609"/>
                <a:gd name="T30" fmla="*/ 63 w 326"/>
                <a:gd name="T31" fmla="*/ 542 h 609"/>
                <a:gd name="T32" fmla="*/ 58 w 326"/>
                <a:gd name="T33" fmla="*/ 484 h 609"/>
                <a:gd name="T34" fmla="*/ 78 w 326"/>
                <a:gd name="T35" fmla="*/ 436 h 609"/>
                <a:gd name="T36" fmla="*/ 97 w 326"/>
                <a:gd name="T37" fmla="*/ 398 h 609"/>
                <a:gd name="T38" fmla="*/ 112 w 326"/>
                <a:gd name="T39" fmla="*/ 345 h 609"/>
                <a:gd name="T40" fmla="*/ 102 w 326"/>
                <a:gd name="T41" fmla="*/ 302 h 609"/>
                <a:gd name="T42" fmla="*/ 83 w 326"/>
                <a:gd name="T43" fmla="*/ 259 h 609"/>
                <a:gd name="T44" fmla="*/ 34 w 326"/>
                <a:gd name="T45" fmla="*/ 206 h 609"/>
                <a:gd name="T46" fmla="*/ 10 w 326"/>
                <a:gd name="T47" fmla="*/ 153 h 609"/>
                <a:gd name="T48" fmla="*/ 0 w 326"/>
                <a:gd name="T49" fmla="*/ 86 h 609"/>
                <a:gd name="T50" fmla="*/ 19 w 326"/>
                <a:gd name="T51" fmla="*/ 43 h 609"/>
                <a:gd name="T52" fmla="*/ 63 w 326"/>
                <a:gd name="T53" fmla="*/ 10 h 60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26"/>
                <a:gd name="T82" fmla="*/ 0 h 609"/>
                <a:gd name="T83" fmla="*/ 326 w 326"/>
                <a:gd name="T84" fmla="*/ 609 h 60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26" h="609">
                  <a:moveTo>
                    <a:pt x="63" y="10"/>
                  </a:moveTo>
                  <a:lnTo>
                    <a:pt x="107" y="0"/>
                  </a:lnTo>
                  <a:lnTo>
                    <a:pt x="161" y="5"/>
                  </a:lnTo>
                  <a:lnTo>
                    <a:pt x="209" y="34"/>
                  </a:lnTo>
                  <a:lnTo>
                    <a:pt x="253" y="91"/>
                  </a:lnTo>
                  <a:lnTo>
                    <a:pt x="292" y="177"/>
                  </a:lnTo>
                  <a:lnTo>
                    <a:pt x="311" y="254"/>
                  </a:lnTo>
                  <a:lnTo>
                    <a:pt x="326" y="326"/>
                  </a:lnTo>
                  <a:lnTo>
                    <a:pt x="326" y="408"/>
                  </a:lnTo>
                  <a:lnTo>
                    <a:pt x="302" y="484"/>
                  </a:lnTo>
                  <a:lnTo>
                    <a:pt x="277" y="527"/>
                  </a:lnTo>
                  <a:lnTo>
                    <a:pt x="238" y="571"/>
                  </a:lnTo>
                  <a:lnTo>
                    <a:pt x="195" y="599"/>
                  </a:lnTo>
                  <a:lnTo>
                    <a:pt x="131" y="609"/>
                  </a:lnTo>
                  <a:lnTo>
                    <a:pt x="92" y="585"/>
                  </a:lnTo>
                  <a:lnTo>
                    <a:pt x="63" y="542"/>
                  </a:lnTo>
                  <a:lnTo>
                    <a:pt x="58" y="484"/>
                  </a:lnTo>
                  <a:lnTo>
                    <a:pt x="78" y="436"/>
                  </a:lnTo>
                  <a:lnTo>
                    <a:pt x="97" y="398"/>
                  </a:lnTo>
                  <a:lnTo>
                    <a:pt x="112" y="345"/>
                  </a:lnTo>
                  <a:lnTo>
                    <a:pt x="102" y="302"/>
                  </a:lnTo>
                  <a:lnTo>
                    <a:pt x="83" y="259"/>
                  </a:lnTo>
                  <a:lnTo>
                    <a:pt x="34" y="206"/>
                  </a:lnTo>
                  <a:lnTo>
                    <a:pt x="10" y="153"/>
                  </a:lnTo>
                  <a:lnTo>
                    <a:pt x="0" y="86"/>
                  </a:lnTo>
                  <a:lnTo>
                    <a:pt x="19" y="43"/>
                  </a:lnTo>
                  <a:lnTo>
                    <a:pt x="63" y="10"/>
                  </a:lnTo>
                  <a:close/>
                </a:path>
              </a:pathLst>
            </a:custGeom>
            <a:solidFill>
              <a:srgbClr val="000000"/>
            </a:solidFill>
            <a:ln w="9525">
              <a:noFill/>
              <a:round/>
              <a:headEnd/>
              <a:tailEnd/>
            </a:ln>
          </p:spPr>
          <p:txBody>
            <a:bodyPr/>
            <a:lstStyle/>
            <a:p>
              <a:endParaRPr lang="fr-FR">
                <a:latin typeface="Calibri" pitchFamily="34" charset="0"/>
              </a:endParaRPr>
            </a:p>
          </p:txBody>
        </p:sp>
        <p:sp>
          <p:nvSpPr>
            <p:cNvPr id="19563" name="Freeform 19"/>
            <p:cNvSpPr>
              <a:spLocks/>
            </p:cNvSpPr>
            <p:nvPr/>
          </p:nvSpPr>
          <p:spPr bwMode="auto">
            <a:xfrm>
              <a:off x="2235" y="1985"/>
              <a:ext cx="246" cy="572"/>
            </a:xfrm>
            <a:custGeom>
              <a:avLst/>
              <a:gdLst>
                <a:gd name="T0" fmla="*/ 123 w 246"/>
                <a:gd name="T1" fmla="*/ 72 h 572"/>
                <a:gd name="T2" fmla="*/ 162 w 246"/>
                <a:gd name="T3" fmla="*/ 14 h 572"/>
                <a:gd name="T4" fmla="*/ 212 w 246"/>
                <a:gd name="T5" fmla="*/ 0 h 572"/>
                <a:gd name="T6" fmla="*/ 226 w 246"/>
                <a:gd name="T7" fmla="*/ 34 h 572"/>
                <a:gd name="T8" fmla="*/ 221 w 246"/>
                <a:gd name="T9" fmla="*/ 115 h 572"/>
                <a:gd name="T10" fmla="*/ 182 w 246"/>
                <a:gd name="T11" fmla="*/ 125 h 572"/>
                <a:gd name="T12" fmla="*/ 138 w 246"/>
                <a:gd name="T13" fmla="*/ 159 h 572"/>
                <a:gd name="T14" fmla="*/ 89 w 246"/>
                <a:gd name="T15" fmla="*/ 226 h 572"/>
                <a:gd name="T16" fmla="*/ 64 w 246"/>
                <a:gd name="T17" fmla="*/ 274 h 572"/>
                <a:gd name="T18" fmla="*/ 103 w 246"/>
                <a:gd name="T19" fmla="*/ 293 h 572"/>
                <a:gd name="T20" fmla="*/ 172 w 246"/>
                <a:gd name="T21" fmla="*/ 327 h 572"/>
                <a:gd name="T22" fmla="*/ 207 w 246"/>
                <a:gd name="T23" fmla="*/ 351 h 572"/>
                <a:gd name="T24" fmla="*/ 246 w 246"/>
                <a:gd name="T25" fmla="*/ 399 h 572"/>
                <a:gd name="T26" fmla="*/ 231 w 246"/>
                <a:gd name="T27" fmla="*/ 433 h 572"/>
                <a:gd name="T28" fmla="*/ 202 w 246"/>
                <a:gd name="T29" fmla="*/ 442 h 572"/>
                <a:gd name="T30" fmla="*/ 177 w 246"/>
                <a:gd name="T31" fmla="*/ 461 h 572"/>
                <a:gd name="T32" fmla="*/ 148 w 246"/>
                <a:gd name="T33" fmla="*/ 495 h 572"/>
                <a:gd name="T34" fmla="*/ 143 w 246"/>
                <a:gd name="T35" fmla="*/ 548 h 572"/>
                <a:gd name="T36" fmla="*/ 118 w 246"/>
                <a:gd name="T37" fmla="*/ 572 h 572"/>
                <a:gd name="T38" fmla="*/ 103 w 246"/>
                <a:gd name="T39" fmla="*/ 553 h 572"/>
                <a:gd name="T40" fmla="*/ 108 w 246"/>
                <a:gd name="T41" fmla="*/ 505 h 572"/>
                <a:gd name="T42" fmla="*/ 133 w 246"/>
                <a:gd name="T43" fmla="*/ 452 h 572"/>
                <a:gd name="T44" fmla="*/ 172 w 246"/>
                <a:gd name="T45" fmla="*/ 428 h 572"/>
                <a:gd name="T46" fmla="*/ 202 w 246"/>
                <a:gd name="T47" fmla="*/ 404 h 572"/>
                <a:gd name="T48" fmla="*/ 187 w 246"/>
                <a:gd name="T49" fmla="*/ 380 h 572"/>
                <a:gd name="T50" fmla="*/ 157 w 246"/>
                <a:gd name="T51" fmla="*/ 356 h 572"/>
                <a:gd name="T52" fmla="*/ 113 w 246"/>
                <a:gd name="T53" fmla="*/ 332 h 572"/>
                <a:gd name="T54" fmla="*/ 54 w 246"/>
                <a:gd name="T55" fmla="*/ 317 h 572"/>
                <a:gd name="T56" fmla="*/ 10 w 246"/>
                <a:gd name="T57" fmla="*/ 308 h 572"/>
                <a:gd name="T58" fmla="*/ 0 w 246"/>
                <a:gd name="T59" fmla="*/ 288 h 572"/>
                <a:gd name="T60" fmla="*/ 10 w 246"/>
                <a:gd name="T61" fmla="*/ 255 h 572"/>
                <a:gd name="T62" fmla="*/ 39 w 246"/>
                <a:gd name="T63" fmla="*/ 226 h 572"/>
                <a:gd name="T64" fmla="*/ 69 w 246"/>
                <a:gd name="T65" fmla="*/ 187 h 572"/>
                <a:gd name="T66" fmla="*/ 98 w 246"/>
                <a:gd name="T67" fmla="*/ 130 h 572"/>
                <a:gd name="T68" fmla="*/ 123 w 246"/>
                <a:gd name="T69" fmla="*/ 72 h 57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6"/>
                <a:gd name="T106" fmla="*/ 0 h 572"/>
                <a:gd name="T107" fmla="*/ 246 w 246"/>
                <a:gd name="T108" fmla="*/ 572 h 57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6" h="572">
                  <a:moveTo>
                    <a:pt x="123" y="72"/>
                  </a:moveTo>
                  <a:lnTo>
                    <a:pt x="162" y="14"/>
                  </a:lnTo>
                  <a:lnTo>
                    <a:pt x="212" y="0"/>
                  </a:lnTo>
                  <a:lnTo>
                    <a:pt x="226" y="34"/>
                  </a:lnTo>
                  <a:lnTo>
                    <a:pt x="221" y="115"/>
                  </a:lnTo>
                  <a:lnTo>
                    <a:pt x="182" y="125"/>
                  </a:lnTo>
                  <a:lnTo>
                    <a:pt x="138" y="159"/>
                  </a:lnTo>
                  <a:lnTo>
                    <a:pt x="89" y="226"/>
                  </a:lnTo>
                  <a:lnTo>
                    <a:pt x="64" y="274"/>
                  </a:lnTo>
                  <a:lnTo>
                    <a:pt x="103" y="293"/>
                  </a:lnTo>
                  <a:lnTo>
                    <a:pt x="172" y="327"/>
                  </a:lnTo>
                  <a:lnTo>
                    <a:pt x="207" y="351"/>
                  </a:lnTo>
                  <a:lnTo>
                    <a:pt x="246" y="399"/>
                  </a:lnTo>
                  <a:lnTo>
                    <a:pt x="231" y="433"/>
                  </a:lnTo>
                  <a:lnTo>
                    <a:pt x="202" y="442"/>
                  </a:lnTo>
                  <a:lnTo>
                    <a:pt x="177" y="461"/>
                  </a:lnTo>
                  <a:lnTo>
                    <a:pt x="148" y="495"/>
                  </a:lnTo>
                  <a:lnTo>
                    <a:pt x="143" y="548"/>
                  </a:lnTo>
                  <a:lnTo>
                    <a:pt x="118" y="572"/>
                  </a:lnTo>
                  <a:lnTo>
                    <a:pt x="103" y="553"/>
                  </a:lnTo>
                  <a:lnTo>
                    <a:pt x="108" y="505"/>
                  </a:lnTo>
                  <a:lnTo>
                    <a:pt x="133" y="452"/>
                  </a:lnTo>
                  <a:lnTo>
                    <a:pt x="172" y="428"/>
                  </a:lnTo>
                  <a:lnTo>
                    <a:pt x="202" y="404"/>
                  </a:lnTo>
                  <a:lnTo>
                    <a:pt x="187" y="380"/>
                  </a:lnTo>
                  <a:lnTo>
                    <a:pt x="157" y="356"/>
                  </a:lnTo>
                  <a:lnTo>
                    <a:pt x="113" y="332"/>
                  </a:lnTo>
                  <a:lnTo>
                    <a:pt x="54" y="317"/>
                  </a:lnTo>
                  <a:lnTo>
                    <a:pt x="10" y="308"/>
                  </a:lnTo>
                  <a:lnTo>
                    <a:pt x="0" y="288"/>
                  </a:lnTo>
                  <a:lnTo>
                    <a:pt x="10" y="255"/>
                  </a:lnTo>
                  <a:lnTo>
                    <a:pt x="39" y="226"/>
                  </a:lnTo>
                  <a:lnTo>
                    <a:pt x="69" y="187"/>
                  </a:lnTo>
                  <a:lnTo>
                    <a:pt x="98" y="130"/>
                  </a:lnTo>
                  <a:lnTo>
                    <a:pt x="123" y="72"/>
                  </a:lnTo>
                  <a:close/>
                </a:path>
              </a:pathLst>
            </a:custGeom>
            <a:solidFill>
              <a:srgbClr val="000000"/>
            </a:solidFill>
            <a:ln w="9525">
              <a:noFill/>
              <a:round/>
              <a:headEnd/>
              <a:tailEnd/>
            </a:ln>
          </p:spPr>
          <p:txBody>
            <a:bodyPr/>
            <a:lstStyle/>
            <a:p>
              <a:endParaRPr lang="fr-FR">
                <a:latin typeface="Calibri" pitchFamily="34" charset="0"/>
              </a:endParaRPr>
            </a:p>
          </p:txBody>
        </p:sp>
        <p:sp>
          <p:nvSpPr>
            <p:cNvPr id="19564" name="Freeform 20"/>
            <p:cNvSpPr>
              <a:spLocks/>
            </p:cNvSpPr>
            <p:nvPr/>
          </p:nvSpPr>
          <p:spPr bwMode="auto">
            <a:xfrm rot="2103714">
              <a:off x="2510" y="1889"/>
              <a:ext cx="549" cy="387"/>
            </a:xfrm>
            <a:custGeom>
              <a:avLst/>
              <a:gdLst>
                <a:gd name="T0" fmla="*/ 0 w 549"/>
                <a:gd name="T1" fmla="*/ 285 h 387"/>
                <a:gd name="T2" fmla="*/ 5 w 549"/>
                <a:gd name="T3" fmla="*/ 261 h 387"/>
                <a:gd name="T4" fmla="*/ 63 w 549"/>
                <a:gd name="T5" fmla="*/ 252 h 387"/>
                <a:gd name="T6" fmla="*/ 125 w 549"/>
                <a:gd name="T7" fmla="*/ 266 h 387"/>
                <a:gd name="T8" fmla="*/ 188 w 549"/>
                <a:gd name="T9" fmla="*/ 290 h 387"/>
                <a:gd name="T10" fmla="*/ 265 w 549"/>
                <a:gd name="T11" fmla="*/ 310 h 387"/>
                <a:gd name="T12" fmla="*/ 299 w 549"/>
                <a:gd name="T13" fmla="*/ 314 h 387"/>
                <a:gd name="T14" fmla="*/ 332 w 549"/>
                <a:gd name="T15" fmla="*/ 281 h 387"/>
                <a:gd name="T16" fmla="*/ 371 w 549"/>
                <a:gd name="T17" fmla="*/ 218 h 387"/>
                <a:gd name="T18" fmla="*/ 424 w 549"/>
                <a:gd name="T19" fmla="*/ 131 h 387"/>
                <a:gd name="T20" fmla="*/ 448 w 549"/>
                <a:gd name="T21" fmla="*/ 77 h 387"/>
                <a:gd name="T22" fmla="*/ 443 w 549"/>
                <a:gd name="T23" fmla="*/ 48 h 387"/>
                <a:gd name="T24" fmla="*/ 414 w 549"/>
                <a:gd name="T25" fmla="*/ 5 h 387"/>
                <a:gd name="T26" fmla="*/ 443 w 549"/>
                <a:gd name="T27" fmla="*/ 0 h 387"/>
                <a:gd name="T28" fmla="*/ 467 w 549"/>
                <a:gd name="T29" fmla="*/ 44 h 387"/>
                <a:gd name="T30" fmla="*/ 506 w 549"/>
                <a:gd name="T31" fmla="*/ 58 h 387"/>
                <a:gd name="T32" fmla="*/ 549 w 549"/>
                <a:gd name="T33" fmla="*/ 73 h 387"/>
                <a:gd name="T34" fmla="*/ 515 w 549"/>
                <a:gd name="T35" fmla="*/ 102 h 387"/>
                <a:gd name="T36" fmla="*/ 482 w 549"/>
                <a:gd name="T37" fmla="*/ 116 h 387"/>
                <a:gd name="T38" fmla="*/ 443 w 549"/>
                <a:gd name="T39" fmla="*/ 174 h 387"/>
                <a:gd name="T40" fmla="*/ 409 w 549"/>
                <a:gd name="T41" fmla="*/ 223 h 387"/>
                <a:gd name="T42" fmla="*/ 376 w 549"/>
                <a:gd name="T43" fmla="*/ 295 h 387"/>
                <a:gd name="T44" fmla="*/ 342 w 549"/>
                <a:gd name="T45" fmla="*/ 348 h 387"/>
                <a:gd name="T46" fmla="*/ 308 w 549"/>
                <a:gd name="T47" fmla="*/ 387 h 387"/>
                <a:gd name="T48" fmla="*/ 279 w 549"/>
                <a:gd name="T49" fmla="*/ 387 h 387"/>
                <a:gd name="T50" fmla="*/ 246 w 549"/>
                <a:gd name="T51" fmla="*/ 358 h 387"/>
                <a:gd name="T52" fmla="*/ 197 w 549"/>
                <a:gd name="T53" fmla="*/ 339 h 387"/>
                <a:gd name="T54" fmla="*/ 144 w 549"/>
                <a:gd name="T55" fmla="*/ 329 h 387"/>
                <a:gd name="T56" fmla="*/ 67 w 549"/>
                <a:gd name="T57" fmla="*/ 319 h 387"/>
                <a:gd name="T58" fmla="*/ 0 w 549"/>
                <a:gd name="T59" fmla="*/ 285 h 38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49"/>
                <a:gd name="T91" fmla="*/ 0 h 387"/>
                <a:gd name="T92" fmla="*/ 549 w 549"/>
                <a:gd name="T93" fmla="*/ 387 h 38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49" h="387">
                  <a:moveTo>
                    <a:pt x="0" y="285"/>
                  </a:moveTo>
                  <a:lnTo>
                    <a:pt x="5" y="261"/>
                  </a:lnTo>
                  <a:lnTo>
                    <a:pt x="63" y="252"/>
                  </a:lnTo>
                  <a:lnTo>
                    <a:pt x="125" y="266"/>
                  </a:lnTo>
                  <a:lnTo>
                    <a:pt x="188" y="290"/>
                  </a:lnTo>
                  <a:lnTo>
                    <a:pt x="265" y="310"/>
                  </a:lnTo>
                  <a:lnTo>
                    <a:pt x="299" y="314"/>
                  </a:lnTo>
                  <a:lnTo>
                    <a:pt x="332" y="281"/>
                  </a:lnTo>
                  <a:lnTo>
                    <a:pt x="371" y="218"/>
                  </a:lnTo>
                  <a:lnTo>
                    <a:pt x="424" y="131"/>
                  </a:lnTo>
                  <a:lnTo>
                    <a:pt x="448" y="77"/>
                  </a:lnTo>
                  <a:lnTo>
                    <a:pt x="443" y="48"/>
                  </a:lnTo>
                  <a:lnTo>
                    <a:pt x="414" y="5"/>
                  </a:lnTo>
                  <a:lnTo>
                    <a:pt x="443" y="0"/>
                  </a:lnTo>
                  <a:lnTo>
                    <a:pt x="467" y="44"/>
                  </a:lnTo>
                  <a:lnTo>
                    <a:pt x="506" y="58"/>
                  </a:lnTo>
                  <a:lnTo>
                    <a:pt x="549" y="73"/>
                  </a:lnTo>
                  <a:lnTo>
                    <a:pt x="515" y="102"/>
                  </a:lnTo>
                  <a:lnTo>
                    <a:pt x="482" y="116"/>
                  </a:lnTo>
                  <a:lnTo>
                    <a:pt x="443" y="174"/>
                  </a:lnTo>
                  <a:lnTo>
                    <a:pt x="409" y="223"/>
                  </a:lnTo>
                  <a:lnTo>
                    <a:pt x="376" y="295"/>
                  </a:lnTo>
                  <a:lnTo>
                    <a:pt x="342" y="348"/>
                  </a:lnTo>
                  <a:lnTo>
                    <a:pt x="308" y="387"/>
                  </a:lnTo>
                  <a:lnTo>
                    <a:pt x="279" y="387"/>
                  </a:lnTo>
                  <a:lnTo>
                    <a:pt x="246" y="358"/>
                  </a:lnTo>
                  <a:lnTo>
                    <a:pt x="197" y="339"/>
                  </a:lnTo>
                  <a:lnTo>
                    <a:pt x="144" y="329"/>
                  </a:lnTo>
                  <a:lnTo>
                    <a:pt x="67" y="319"/>
                  </a:lnTo>
                  <a:lnTo>
                    <a:pt x="0" y="285"/>
                  </a:lnTo>
                  <a:close/>
                </a:path>
              </a:pathLst>
            </a:custGeom>
            <a:solidFill>
              <a:srgbClr val="000000"/>
            </a:solidFill>
            <a:ln w="9525">
              <a:noFill/>
              <a:round/>
              <a:headEnd/>
              <a:tailEnd/>
            </a:ln>
          </p:spPr>
          <p:txBody>
            <a:bodyPr/>
            <a:lstStyle/>
            <a:p>
              <a:endParaRPr lang="fr-FR">
                <a:latin typeface="Calibri" pitchFamily="34" charset="0"/>
              </a:endParaRPr>
            </a:p>
          </p:txBody>
        </p:sp>
        <p:sp>
          <p:nvSpPr>
            <p:cNvPr id="19565" name="Freeform 21"/>
            <p:cNvSpPr>
              <a:spLocks/>
            </p:cNvSpPr>
            <p:nvPr/>
          </p:nvSpPr>
          <p:spPr bwMode="auto">
            <a:xfrm>
              <a:off x="2548" y="2449"/>
              <a:ext cx="270" cy="756"/>
            </a:xfrm>
            <a:custGeom>
              <a:avLst/>
              <a:gdLst>
                <a:gd name="T0" fmla="*/ 25 w 270"/>
                <a:gd name="T1" fmla="*/ 0 h 756"/>
                <a:gd name="T2" fmla="*/ 74 w 270"/>
                <a:gd name="T3" fmla="*/ 14 h 756"/>
                <a:gd name="T4" fmla="*/ 113 w 270"/>
                <a:gd name="T5" fmla="*/ 62 h 756"/>
                <a:gd name="T6" fmla="*/ 142 w 270"/>
                <a:gd name="T7" fmla="*/ 163 h 756"/>
                <a:gd name="T8" fmla="*/ 162 w 270"/>
                <a:gd name="T9" fmla="*/ 287 h 756"/>
                <a:gd name="T10" fmla="*/ 157 w 270"/>
                <a:gd name="T11" fmla="*/ 402 h 756"/>
                <a:gd name="T12" fmla="*/ 137 w 270"/>
                <a:gd name="T13" fmla="*/ 498 h 756"/>
                <a:gd name="T14" fmla="*/ 113 w 270"/>
                <a:gd name="T15" fmla="*/ 598 h 756"/>
                <a:gd name="T16" fmla="*/ 108 w 270"/>
                <a:gd name="T17" fmla="*/ 632 h 756"/>
                <a:gd name="T18" fmla="*/ 128 w 270"/>
                <a:gd name="T19" fmla="*/ 651 h 756"/>
                <a:gd name="T20" fmla="*/ 201 w 270"/>
                <a:gd name="T21" fmla="*/ 670 h 756"/>
                <a:gd name="T22" fmla="*/ 270 w 270"/>
                <a:gd name="T23" fmla="*/ 699 h 756"/>
                <a:gd name="T24" fmla="*/ 270 w 270"/>
                <a:gd name="T25" fmla="*/ 718 h 756"/>
                <a:gd name="T26" fmla="*/ 216 w 270"/>
                <a:gd name="T27" fmla="*/ 756 h 756"/>
                <a:gd name="T28" fmla="*/ 182 w 270"/>
                <a:gd name="T29" fmla="*/ 742 h 756"/>
                <a:gd name="T30" fmla="*/ 157 w 270"/>
                <a:gd name="T31" fmla="*/ 713 h 756"/>
                <a:gd name="T32" fmla="*/ 108 w 270"/>
                <a:gd name="T33" fmla="*/ 684 h 756"/>
                <a:gd name="T34" fmla="*/ 59 w 270"/>
                <a:gd name="T35" fmla="*/ 679 h 756"/>
                <a:gd name="T36" fmla="*/ 39 w 270"/>
                <a:gd name="T37" fmla="*/ 660 h 756"/>
                <a:gd name="T38" fmla="*/ 49 w 270"/>
                <a:gd name="T39" fmla="*/ 627 h 756"/>
                <a:gd name="T40" fmla="*/ 64 w 270"/>
                <a:gd name="T41" fmla="*/ 603 h 756"/>
                <a:gd name="T42" fmla="*/ 88 w 270"/>
                <a:gd name="T43" fmla="*/ 550 h 756"/>
                <a:gd name="T44" fmla="*/ 113 w 270"/>
                <a:gd name="T45" fmla="*/ 450 h 756"/>
                <a:gd name="T46" fmla="*/ 113 w 270"/>
                <a:gd name="T47" fmla="*/ 345 h 756"/>
                <a:gd name="T48" fmla="*/ 103 w 270"/>
                <a:gd name="T49" fmla="*/ 249 h 756"/>
                <a:gd name="T50" fmla="*/ 74 w 270"/>
                <a:gd name="T51" fmla="*/ 153 h 756"/>
                <a:gd name="T52" fmla="*/ 34 w 270"/>
                <a:gd name="T53" fmla="*/ 91 h 756"/>
                <a:gd name="T54" fmla="*/ 0 w 270"/>
                <a:gd name="T55" fmla="*/ 57 h 756"/>
                <a:gd name="T56" fmla="*/ 25 w 270"/>
                <a:gd name="T57" fmla="*/ 0 h 75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70"/>
                <a:gd name="T88" fmla="*/ 0 h 756"/>
                <a:gd name="T89" fmla="*/ 270 w 270"/>
                <a:gd name="T90" fmla="*/ 756 h 75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70" h="756">
                  <a:moveTo>
                    <a:pt x="25" y="0"/>
                  </a:moveTo>
                  <a:lnTo>
                    <a:pt x="74" y="14"/>
                  </a:lnTo>
                  <a:lnTo>
                    <a:pt x="113" y="62"/>
                  </a:lnTo>
                  <a:lnTo>
                    <a:pt x="142" y="163"/>
                  </a:lnTo>
                  <a:lnTo>
                    <a:pt x="162" y="287"/>
                  </a:lnTo>
                  <a:lnTo>
                    <a:pt x="157" y="402"/>
                  </a:lnTo>
                  <a:lnTo>
                    <a:pt x="137" y="498"/>
                  </a:lnTo>
                  <a:lnTo>
                    <a:pt x="113" y="598"/>
                  </a:lnTo>
                  <a:lnTo>
                    <a:pt x="108" y="632"/>
                  </a:lnTo>
                  <a:lnTo>
                    <a:pt x="128" y="651"/>
                  </a:lnTo>
                  <a:lnTo>
                    <a:pt x="201" y="670"/>
                  </a:lnTo>
                  <a:lnTo>
                    <a:pt x="270" y="699"/>
                  </a:lnTo>
                  <a:lnTo>
                    <a:pt x="270" y="718"/>
                  </a:lnTo>
                  <a:lnTo>
                    <a:pt x="216" y="756"/>
                  </a:lnTo>
                  <a:lnTo>
                    <a:pt x="182" y="742"/>
                  </a:lnTo>
                  <a:lnTo>
                    <a:pt x="157" y="713"/>
                  </a:lnTo>
                  <a:lnTo>
                    <a:pt x="108" y="684"/>
                  </a:lnTo>
                  <a:lnTo>
                    <a:pt x="59" y="679"/>
                  </a:lnTo>
                  <a:lnTo>
                    <a:pt x="39" y="660"/>
                  </a:lnTo>
                  <a:lnTo>
                    <a:pt x="49" y="627"/>
                  </a:lnTo>
                  <a:lnTo>
                    <a:pt x="64" y="603"/>
                  </a:lnTo>
                  <a:lnTo>
                    <a:pt x="88" y="550"/>
                  </a:lnTo>
                  <a:lnTo>
                    <a:pt x="113" y="450"/>
                  </a:lnTo>
                  <a:lnTo>
                    <a:pt x="113" y="345"/>
                  </a:lnTo>
                  <a:lnTo>
                    <a:pt x="103" y="249"/>
                  </a:lnTo>
                  <a:lnTo>
                    <a:pt x="74" y="153"/>
                  </a:lnTo>
                  <a:lnTo>
                    <a:pt x="34" y="91"/>
                  </a:lnTo>
                  <a:lnTo>
                    <a:pt x="0" y="57"/>
                  </a:lnTo>
                  <a:lnTo>
                    <a:pt x="25"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19566" name="Freeform 22"/>
            <p:cNvSpPr>
              <a:spLocks/>
            </p:cNvSpPr>
            <p:nvPr/>
          </p:nvSpPr>
          <p:spPr bwMode="auto">
            <a:xfrm>
              <a:off x="2349" y="2459"/>
              <a:ext cx="207" cy="751"/>
            </a:xfrm>
            <a:custGeom>
              <a:avLst/>
              <a:gdLst>
                <a:gd name="T0" fmla="*/ 84 w 207"/>
                <a:gd name="T1" fmla="*/ 100 h 751"/>
                <a:gd name="T2" fmla="*/ 123 w 207"/>
                <a:gd name="T3" fmla="*/ 19 h 751"/>
                <a:gd name="T4" fmla="*/ 182 w 207"/>
                <a:gd name="T5" fmla="*/ 0 h 751"/>
                <a:gd name="T6" fmla="*/ 207 w 207"/>
                <a:gd name="T7" fmla="*/ 29 h 751"/>
                <a:gd name="T8" fmla="*/ 187 w 207"/>
                <a:gd name="T9" fmla="*/ 77 h 751"/>
                <a:gd name="T10" fmla="*/ 163 w 207"/>
                <a:gd name="T11" fmla="*/ 115 h 751"/>
                <a:gd name="T12" fmla="*/ 143 w 207"/>
                <a:gd name="T13" fmla="*/ 182 h 751"/>
                <a:gd name="T14" fmla="*/ 128 w 207"/>
                <a:gd name="T15" fmla="*/ 282 h 751"/>
                <a:gd name="T16" fmla="*/ 128 w 207"/>
                <a:gd name="T17" fmla="*/ 387 h 751"/>
                <a:gd name="T18" fmla="*/ 143 w 207"/>
                <a:gd name="T19" fmla="*/ 502 h 751"/>
                <a:gd name="T20" fmla="*/ 143 w 207"/>
                <a:gd name="T21" fmla="*/ 612 h 751"/>
                <a:gd name="T22" fmla="*/ 153 w 207"/>
                <a:gd name="T23" fmla="*/ 655 h 751"/>
                <a:gd name="T24" fmla="*/ 133 w 207"/>
                <a:gd name="T25" fmla="*/ 684 h 751"/>
                <a:gd name="T26" fmla="*/ 104 w 207"/>
                <a:gd name="T27" fmla="*/ 708 h 751"/>
                <a:gd name="T28" fmla="*/ 74 w 207"/>
                <a:gd name="T29" fmla="*/ 741 h 751"/>
                <a:gd name="T30" fmla="*/ 35 w 207"/>
                <a:gd name="T31" fmla="*/ 751 h 751"/>
                <a:gd name="T32" fmla="*/ 5 w 207"/>
                <a:gd name="T33" fmla="*/ 718 h 751"/>
                <a:gd name="T34" fmla="*/ 0 w 207"/>
                <a:gd name="T35" fmla="*/ 689 h 751"/>
                <a:gd name="T36" fmla="*/ 35 w 207"/>
                <a:gd name="T37" fmla="*/ 670 h 751"/>
                <a:gd name="T38" fmla="*/ 84 w 207"/>
                <a:gd name="T39" fmla="*/ 651 h 751"/>
                <a:gd name="T40" fmla="*/ 104 w 207"/>
                <a:gd name="T41" fmla="*/ 622 h 751"/>
                <a:gd name="T42" fmla="*/ 108 w 207"/>
                <a:gd name="T43" fmla="*/ 574 h 751"/>
                <a:gd name="T44" fmla="*/ 99 w 207"/>
                <a:gd name="T45" fmla="*/ 493 h 751"/>
                <a:gd name="T46" fmla="*/ 84 w 207"/>
                <a:gd name="T47" fmla="*/ 411 h 751"/>
                <a:gd name="T48" fmla="*/ 84 w 207"/>
                <a:gd name="T49" fmla="*/ 340 h 751"/>
                <a:gd name="T50" fmla="*/ 79 w 207"/>
                <a:gd name="T51" fmla="*/ 244 h 751"/>
                <a:gd name="T52" fmla="*/ 79 w 207"/>
                <a:gd name="T53" fmla="*/ 172 h 751"/>
                <a:gd name="T54" fmla="*/ 84 w 207"/>
                <a:gd name="T55" fmla="*/ 100 h 75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07"/>
                <a:gd name="T85" fmla="*/ 0 h 751"/>
                <a:gd name="T86" fmla="*/ 207 w 207"/>
                <a:gd name="T87" fmla="*/ 751 h 75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07" h="751">
                  <a:moveTo>
                    <a:pt x="84" y="100"/>
                  </a:moveTo>
                  <a:lnTo>
                    <a:pt x="123" y="19"/>
                  </a:lnTo>
                  <a:lnTo>
                    <a:pt x="182" y="0"/>
                  </a:lnTo>
                  <a:lnTo>
                    <a:pt x="207" y="29"/>
                  </a:lnTo>
                  <a:lnTo>
                    <a:pt x="187" y="77"/>
                  </a:lnTo>
                  <a:lnTo>
                    <a:pt x="163" y="115"/>
                  </a:lnTo>
                  <a:lnTo>
                    <a:pt x="143" y="182"/>
                  </a:lnTo>
                  <a:lnTo>
                    <a:pt x="128" y="282"/>
                  </a:lnTo>
                  <a:lnTo>
                    <a:pt x="128" y="387"/>
                  </a:lnTo>
                  <a:lnTo>
                    <a:pt x="143" y="502"/>
                  </a:lnTo>
                  <a:lnTo>
                    <a:pt x="143" y="612"/>
                  </a:lnTo>
                  <a:lnTo>
                    <a:pt x="153" y="655"/>
                  </a:lnTo>
                  <a:lnTo>
                    <a:pt x="133" y="684"/>
                  </a:lnTo>
                  <a:lnTo>
                    <a:pt x="104" y="708"/>
                  </a:lnTo>
                  <a:lnTo>
                    <a:pt x="74" y="741"/>
                  </a:lnTo>
                  <a:lnTo>
                    <a:pt x="35" y="751"/>
                  </a:lnTo>
                  <a:lnTo>
                    <a:pt x="5" y="718"/>
                  </a:lnTo>
                  <a:lnTo>
                    <a:pt x="0" y="689"/>
                  </a:lnTo>
                  <a:lnTo>
                    <a:pt x="35" y="670"/>
                  </a:lnTo>
                  <a:lnTo>
                    <a:pt x="84" y="651"/>
                  </a:lnTo>
                  <a:lnTo>
                    <a:pt x="104" y="622"/>
                  </a:lnTo>
                  <a:lnTo>
                    <a:pt x="108" y="574"/>
                  </a:lnTo>
                  <a:lnTo>
                    <a:pt x="99" y="493"/>
                  </a:lnTo>
                  <a:lnTo>
                    <a:pt x="84" y="411"/>
                  </a:lnTo>
                  <a:lnTo>
                    <a:pt x="84" y="340"/>
                  </a:lnTo>
                  <a:lnTo>
                    <a:pt x="79" y="244"/>
                  </a:lnTo>
                  <a:lnTo>
                    <a:pt x="79" y="172"/>
                  </a:lnTo>
                  <a:lnTo>
                    <a:pt x="84" y="100"/>
                  </a:lnTo>
                  <a:close/>
                </a:path>
              </a:pathLst>
            </a:custGeom>
            <a:solidFill>
              <a:srgbClr val="000000"/>
            </a:solidFill>
            <a:ln w="9525">
              <a:noFill/>
              <a:round/>
              <a:headEnd/>
              <a:tailEnd/>
            </a:ln>
          </p:spPr>
          <p:txBody>
            <a:bodyPr/>
            <a:lstStyle/>
            <a:p>
              <a:endParaRPr lang="fr-FR">
                <a:latin typeface="Calibri" pitchFamily="34" charset="0"/>
              </a:endParaRPr>
            </a:p>
          </p:txBody>
        </p:sp>
      </p:grpSp>
      <p:grpSp>
        <p:nvGrpSpPr>
          <p:cNvPr id="19498" name="Group 7"/>
          <p:cNvGrpSpPr>
            <a:grpSpLocks noChangeAspect="1"/>
          </p:cNvGrpSpPr>
          <p:nvPr/>
        </p:nvGrpSpPr>
        <p:grpSpPr bwMode="auto">
          <a:xfrm>
            <a:off x="2643188" y="3143250"/>
            <a:ext cx="214312" cy="209550"/>
            <a:chOff x="2115" y="810"/>
            <a:chExt cx="1123" cy="1101"/>
          </a:xfrm>
        </p:grpSpPr>
        <p:sp>
          <p:nvSpPr>
            <p:cNvPr id="19541" name="AutoShape 6"/>
            <p:cNvSpPr>
              <a:spLocks noChangeAspect="1" noChangeArrowheads="1" noTextEdit="1"/>
            </p:cNvSpPr>
            <p:nvPr/>
          </p:nvSpPr>
          <p:spPr bwMode="auto">
            <a:xfrm>
              <a:off x="2115" y="810"/>
              <a:ext cx="1123" cy="1101"/>
            </a:xfrm>
            <a:prstGeom prst="rect">
              <a:avLst/>
            </a:prstGeom>
            <a:noFill/>
            <a:ln w="9525">
              <a:noFill/>
              <a:miter lim="800000"/>
              <a:headEnd/>
              <a:tailEnd/>
            </a:ln>
          </p:spPr>
          <p:txBody>
            <a:bodyPr/>
            <a:lstStyle/>
            <a:p>
              <a:endParaRPr lang="fr-FR"/>
            </a:p>
          </p:txBody>
        </p:sp>
        <p:sp>
          <p:nvSpPr>
            <p:cNvPr id="19542" name="Freeform 22"/>
            <p:cNvSpPr>
              <a:spLocks/>
            </p:cNvSpPr>
            <p:nvPr/>
          </p:nvSpPr>
          <p:spPr bwMode="auto">
            <a:xfrm>
              <a:off x="2430" y="1638"/>
              <a:ext cx="50" cy="48"/>
            </a:xfrm>
            <a:custGeom>
              <a:avLst/>
              <a:gdLst>
                <a:gd name="T0" fmla="*/ 0 w 99"/>
                <a:gd name="T1" fmla="*/ 12 h 95"/>
                <a:gd name="T2" fmla="*/ 2 w 99"/>
                <a:gd name="T3" fmla="*/ 19 h 95"/>
                <a:gd name="T4" fmla="*/ 4 w 99"/>
                <a:gd name="T5" fmla="*/ 31 h 95"/>
                <a:gd name="T6" fmla="*/ 7 w 99"/>
                <a:gd name="T7" fmla="*/ 46 h 95"/>
                <a:gd name="T8" fmla="*/ 7 w 99"/>
                <a:gd name="T9" fmla="*/ 59 h 95"/>
                <a:gd name="T10" fmla="*/ 13 w 99"/>
                <a:gd name="T11" fmla="*/ 74 h 95"/>
                <a:gd name="T12" fmla="*/ 13 w 99"/>
                <a:gd name="T13" fmla="*/ 84 h 95"/>
                <a:gd name="T14" fmla="*/ 17 w 99"/>
                <a:gd name="T15" fmla="*/ 92 h 95"/>
                <a:gd name="T16" fmla="*/ 21 w 99"/>
                <a:gd name="T17" fmla="*/ 93 h 95"/>
                <a:gd name="T18" fmla="*/ 30 w 99"/>
                <a:gd name="T19" fmla="*/ 95 h 95"/>
                <a:gd name="T20" fmla="*/ 44 w 99"/>
                <a:gd name="T21" fmla="*/ 93 h 95"/>
                <a:gd name="T22" fmla="*/ 59 w 99"/>
                <a:gd name="T23" fmla="*/ 93 h 95"/>
                <a:gd name="T24" fmla="*/ 74 w 99"/>
                <a:gd name="T25" fmla="*/ 90 h 95"/>
                <a:gd name="T26" fmla="*/ 87 w 99"/>
                <a:gd name="T27" fmla="*/ 88 h 95"/>
                <a:gd name="T28" fmla="*/ 93 w 99"/>
                <a:gd name="T29" fmla="*/ 86 h 95"/>
                <a:gd name="T30" fmla="*/ 99 w 99"/>
                <a:gd name="T31" fmla="*/ 82 h 95"/>
                <a:gd name="T32" fmla="*/ 97 w 99"/>
                <a:gd name="T33" fmla="*/ 76 h 95"/>
                <a:gd name="T34" fmla="*/ 93 w 99"/>
                <a:gd name="T35" fmla="*/ 69 h 95"/>
                <a:gd name="T36" fmla="*/ 89 w 99"/>
                <a:gd name="T37" fmla="*/ 57 h 95"/>
                <a:gd name="T38" fmla="*/ 87 w 99"/>
                <a:gd name="T39" fmla="*/ 44 h 95"/>
                <a:gd name="T40" fmla="*/ 82 w 99"/>
                <a:gd name="T41" fmla="*/ 31 h 95"/>
                <a:gd name="T42" fmla="*/ 78 w 99"/>
                <a:gd name="T43" fmla="*/ 17 h 95"/>
                <a:gd name="T44" fmla="*/ 76 w 99"/>
                <a:gd name="T45" fmla="*/ 10 h 95"/>
                <a:gd name="T46" fmla="*/ 74 w 99"/>
                <a:gd name="T47" fmla="*/ 4 h 95"/>
                <a:gd name="T48" fmla="*/ 70 w 99"/>
                <a:gd name="T49" fmla="*/ 0 h 95"/>
                <a:gd name="T50" fmla="*/ 61 w 99"/>
                <a:gd name="T51" fmla="*/ 0 h 95"/>
                <a:gd name="T52" fmla="*/ 47 w 99"/>
                <a:gd name="T53" fmla="*/ 0 h 95"/>
                <a:gd name="T54" fmla="*/ 36 w 99"/>
                <a:gd name="T55" fmla="*/ 2 h 95"/>
                <a:gd name="T56" fmla="*/ 21 w 99"/>
                <a:gd name="T57" fmla="*/ 4 h 95"/>
                <a:gd name="T58" fmla="*/ 11 w 99"/>
                <a:gd name="T59" fmla="*/ 6 h 95"/>
                <a:gd name="T60" fmla="*/ 2 w 99"/>
                <a:gd name="T61" fmla="*/ 6 h 95"/>
                <a:gd name="T62" fmla="*/ 0 w 99"/>
                <a:gd name="T63" fmla="*/ 8 h 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9"/>
                <a:gd name="T97" fmla="*/ 0 h 95"/>
                <a:gd name="T98" fmla="*/ 99 w 99"/>
                <a:gd name="T99" fmla="*/ 95 h 9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9" h="95">
                  <a:moveTo>
                    <a:pt x="0" y="8"/>
                  </a:moveTo>
                  <a:lnTo>
                    <a:pt x="0" y="12"/>
                  </a:lnTo>
                  <a:lnTo>
                    <a:pt x="2" y="14"/>
                  </a:lnTo>
                  <a:lnTo>
                    <a:pt x="2" y="19"/>
                  </a:lnTo>
                  <a:lnTo>
                    <a:pt x="2" y="23"/>
                  </a:lnTo>
                  <a:lnTo>
                    <a:pt x="4" y="31"/>
                  </a:lnTo>
                  <a:lnTo>
                    <a:pt x="6" y="38"/>
                  </a:lnTo>
                  <a:lnTo>
                    <a:pt x="7" y="46"/>
                  </a:lnTo>
                  <a:lnTo>
                    <a:pt x="7" y="52"/>
                  </a:lnTo>
                  <a:lnTo>
                    <a:pt x="7" y="59"/>
                  </a:lnTo>
                  <a:lnTo>
                    <a:pt x="11" y="67"/>
                  </a:lnTo>
                  <a:lnTo>
                    <a:pt x="13" y="74"/>
                  </a:lnTo>
                  <a:lnTo>
                    <a:pt x="13" y="78"/>
                  </a:lnTo>
                  <a:lnTo>
                    <a:pt x="13" y="84"/>
                  </a:lnTo>
                  <a:lnTo>
                    <a:pt x="15" y="88"/>
                  </a:lnTo>
                  <a:lnTo>
                    <a:pt x="17" y="92"/>
                  </a:lnTo>
                  <a:lnTo>
                    <a:pt x="19" y="92"/>
                  </a:lnTo>
                  <a:lnTo>
                    <a:pt x="21" y="93"/>
                  </a:lnTo>
                  <a:lnTo>
                    <a:pt x="25" y="93"/>
                  </a:lnTo>
                  <a:lnTo>
                    <a:pt x="30" y="95"/>
                  </a:lnTo>
                  <a:lnTo>
                    <a:pt x="36" y="93"/>
                  </a:lnTo>
                  <a:lnTo>
                    <a:pt x="44" y="93"/>
                  </a:lnTo>
                  <a:lnTo>
                    <a:pt x="53" y="93"/>
                  </a:lnTo>
                  <a:lnTo>
                    <a:pt x="59" y="93"/>
                  </a:lnTo>
                  <a:lnTo>
                    <a:pt x="66" y="92"/>
                  </a:lnTo>
                  <a:lnTo>
                    <a:pt x="74" y="90"/>
                  </a:lnTo>
                  <a:lnTo>
                    <a:pt x="80" y="88"/>
                  </a:lnTo>
                  <a:lnTo>
                    <a:pt x="87" y="88"/>
                  </a:lnTo>
                  <a:lnTo>
                    <a:pt x="89" y="86"/>
                  </a:lnTo>
                  <a:lnTo>
                    <a:pt x="93" y="86"/>
                  </a:lnTo>
                  <a:lnTo>
                    <a:pt x="97" y="84"/>
                  </a:lnTo>
                  <a:lnTo>
                    <a:pt x="99" y="82"/>
                  </a:lnTo>
                  <a:lnTo>
                    <a:pt x="97" y="80"/>
                  </a:lnTo>
                  <a:lnTo>
                    <a:pt x="97" y="76"/>
                  </a:lnTo>
                  <a:lnTo>
                    <a:pt x="93" y="73"/>
                  </a:lnTo>
                  <a:lnTo>
                    <a:pt x="93" y="69"/>
                  </a:lnTo>
                  <a:lnTo>
                    <a:pt x="93" y="63"/>
                  </a:lnTo>
                  <a:lnTo>
                    <a:pt x="89" y="57"/>
                  </a:lnTo>
                  <a:lnTo>
                    <a:pt x="87" y="50"/>
                  </a:lnTo>
                  <a:lnTo>
                    <a:pt x="87" y="44"/>
                  </a:lnTo>
                  <a:lnTo>
                    <a:pt x="83" y="36"/>
                  </a:lnTo>
                  <a:lnTo>
                    <a:pt x="82" y="31"/>
                  </a:lnTo>
                  <a:lnTo>
                    <a:pt x="80" y="23"/>
                  </a:lnTo>
                  <a:lnTo>
                    <a:pt x="78" y="17"/>
                  </a:lnTo>
                  <a:lnTo>
                    <a:pt x="76" y="14"/>
                  </a:lnTo>
                  <a:lnTo>
                    <a:pt x="76" y="10"/>
                  </a:lnTo>
                  <a:lnTo>
                    <a:pt x="74" y="6"/>
                  </a:lnTo>
                  <a:lnTo>
                    <a:pt x="74" y="4"/>
                  </a:lnTo>
                  <a:lnTo>
                    <a:pt x="72" y="2"/>
                  </a:lnTo>
                  <a:lnTo>
                    <a:pt x="70" y="0"/>
                  </a:lnTo>
                  <a:lnTo>
                    <a:pt x="64" y="0"/>
                  </a:lnTo>
                  <a:lnTo>
                    <a:pt x="61" y="0"/>
                  </a:lnTo>
                  <a:lnTo>
                    <a:pt x="53" y="0"/>
                  </a:lnTo>
                  <a:lnTo>
                    <a:pt x="47" y="0"/>
                  </a:lnTo>
                  <a:lnTo>
                    <a:pt x="42" y="0"/>
                  </a:lnTo>
                  <a:lnTo>
                    <a:pt x="36" y="2"/>
                  </a:lnTo>
                  <a:lnTo>
                    <a:pt x="28" y="2"/>
                  </a:lnTo>
                  <a:lnTo>
                    <a:pt x="21" y="4"/>
                  </a:lnTo>
                  <a:lnTo>
                    <a:pt x="15" y="4"/>
                  </a:lnTo>
                  <a:lnTo>
                    <a:pt x="11" y="6"/>
                  </a:lnTo>
                  <a:lnTo>
                    <a:pt x="6" y="6"/>
                  </a:lnTo>
                  <a:lnTo>
                    <a:pt x="2" y="6"/>
                  </a:lnTo>
                  <a:lnTo>
                    <a:pt x="0" y="8"/>
                  </a:lnTo>
                  <a:close/>
                </a:path>
              </a:pathLst>
            </a:custGeom>
            <a:solidFill>
              <a:srgbClr val="C4F045"/>
            </a:solidFill>
            <a:ln w="9525">
              <a:noFill/>
              <a:round/>
              <a:headEnd/>
              <a:tailEnd/>
            </a:ln>
          </p:spPr>
          <p:txBody>
            <a:bodyPr/>
            <a:lstStyle/>
            <a:p>
              <a:endParaRPr lang="fr-FR">
                <a:latin typeface="Calibri" pitchFamily="34" charset="0"/>
              </a:endParaRPr>
            </a:p>
          </p:txBody>
        </p:sp>
        <p:sp>
          <p:nvSpPr>
            <p:cNvPr id="19543" name="Freeform 24"/>
            <p:cNvSpPr>
              <a:spLocks/>
            </p:cNvSpPr>
            <p:nvPr/>
          </p:nvSpPr>
          <p:spPr bwMode="auto">
            <a:xfrm>
              <a:off x="2969" y="1077"/>
              <a:ext cx="47" cy="47"/>
            </a:xfrm>
            <a:custGeom>
              <a:avLst/>
              <a:gdLst>
                <a:gd name="T0" fmla="*/ 8 w 93"/>
                <a:gd name="T1" fmla="*/ 0 h 94"/>
                <a:gd name="T2" fmla="*/ 15 w 93"/>
                <a:gd name="T3" fmla="*/ 0 h 94"/>
                <a:gd name="T4" fmla="*/ 27 w 93"/>
                <a:gd name="T5" fmla="*/ 0 h 94"/>
                <a:gd name="T6" fmla="*/ 42 w 93"/>
                <a:gd name="T7" fmla="*/ 4 h 94"/>
                <a:gd name="T8" fmla="*/ 57 w 93"/>
                <a:gd name="T9" fmla="*/ 6 h 94"/>
                <a:gd name="T10" fmla="*/ 71 w 93"/>
                <a:gd name="T11" fmla="*/ 6 h 94"/>
                <a:gd name="T12" fmla="*/ 82 w 93"/>
                <a:gd name="T13" fmla="*/ 10 h 94"/>
                <a:gd name="T14" fmla="*/ 90 w 93"/>
                <a:gd name="T15" fmla="*/ 10 h 94"/>
                <a:gd name="T16" fmla="*/ 93 w 93"/>
                <a:gd name="T17" fmla="*/ 16 h 94"/>
                <a:gd name="T18" fmla="*/ 93 w 93"/>
                <a:gd name="T19" fmla="*/ 25 h 94"/>
                <a:gd name="T20" fmla="*/ 93 w 93"/>
                <a:gd name="T21" fmla="*/ 38 h 94"/>
                <a:gd name="T22" fmla="*/ 93 w 93"/>
                <a:gd name="T23" fmla="*/ 54 h 94"/>
                <a:gd name="T24" fmla="*/ 91 w 93"/>
                <a:gd name="T25" fmla="*/ 67 h 94"/>
                <a:gd name="T26" fmla="*/ 90 w 93"/>
                <a:gd name="T27" fmla="*/ 80 h 94"/>
                <a:gd name="T28" fmla="*/ 88 w 93"/>
                <a:gd name="T29" fmla="*/ 90 h 94"/>
                <a:gd name="T30" fmla="*/ 86 w 93"/>
                <a:gd name="T31" fmla="*/ 94 h 94"/>
                <a:gd name="T32" fmla="*/ 80 w 93"/>
                <a:gd name="T33" fmla="*/ 92 h 94"/>
                <a:gd name="T34" fmla="*/ 71 w 93"/>
                <a:gd name="T35" fmla="*/ 90 h 94"/>
                <a:gd name="T36" fmla="*/ 59 w 93"/>
                <a:gd name="T37" fmla="*/ 86 h 94"/>
                <a:gd name="T38" fmla="*/ 48 w 93"/>
                <a:gd name="T39" fmla="*/ 84 h 94"/>
                <a:gd name="T40" fmla="*/ 33 w 93"/>
                <a:gd name="T41" fmla="*/ 80 h 94"/>
                <a:gd name="T42" fmla="*/ 21 w 93"/>
                <a:gd name="T43" fmla="*/ 76 h 94"/>
                <a:gd name="T44" fmla="*/ 12 w 93"/>
                <a:gd name="T45" fmla="*/ 74 h 94"/>
                <a:gd name="T46" fmla="*/ 6 w 93"/>
                <a:gd name="T47" fmla="*/ 73 h 94"/>
                <a:gd name="T48" fmla="*/ 4 w 93"/>
                <a:gd name="T49" fmla="*/ 69 h 94"/>
                <a:gd name="T50" fmla="*/ 2 w 93"/>
                <a:gd name="T51" fmla="*/ 61 h 94"/>
                <a:gd name="T52" fmla="*/ 0 w 93"/>
                <a:gd name="T53" fmla="*/ 50 h 94"/>
                <a:gd name="T54" fmla="*/ 2 w 93"/>
                <a:gd name="T55" fmla="*/ 35 h 94"/>
                <a:gd name="T56" fmla="*/ 2 w 93"/>
                <a:gd name="T57" fmla="*/ 21 h 94"/>
                <a:gd name="T58" fmla="*/ 4 w 93"/>
                <a:gd name="T59" fmla="*/ 10 h 94"/>
                <a:gd name="T60" fmla="*/ 4 w 93"/>
                <a:gd name="T61" fmla="*/ 0 h 94"/>
                <a:gd name="T62" fmla="*/ 4 w 93"/>
                <a:gd name="T63" fmla="*/ 0 h 9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3"/>
                <a:gd name="T97" fmla="*/ 0 h 94"/>
                <a:gd name="T98" fmla="*/ 93 w 93"/>
                <a:gd name="T99" fmla="*/ 94 h 9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3" h="94">
                  <a:moveTo>
                    <a:pt x="4" y="0"/>
                  </a:moveTo>
                  <a:lnTo>
                    <a:pt x="8" y="0"/>
                  </a:lnTo>
                  <a:lnTo>
                    <a:pt x="12" y="0"/>
                  </a:lnTo>
                  <a:lnTo>
                    <a:pt x="15" y="0"/>
                  </a:lnTo>
                  <a:lnTo>
                    <a:pt x="21" y="0"/>
                  </a:lnTo>
                  <a:lnTo>
                    <a:pt x="27" y="0"/>
                  </a:lnTo>
                  <a:lnTo>
                    <a:pt x="34" y="0"/>
                  </a:lnTo>
                  <a:lnTo>
                    <a:pt x="42" y="4"/>
                  </a:lnTo>
                  <a:lnTo>
                    <a:pt x="48" y="4"/>
                  </a:lnTo>
                  <a:lnTo>
                    <a:pt x="57" y="6"/>
                  </a:lnTo>
                  <a:lnTo>
                    <a:pt x="63" y="6"/>
                  </a:lnTo>
                  <a:lnTo>
                    <a:pt x="71" y="6"/>
                  </a:lnTo>
                  <a:lnTo>
                    <a:pt x="76" y="6"/>
                  </a:lnTo>
                  <a:lnTo>
                    <a:pt x="82" y="10"/>
                  </a:lnTo>
                  <a:lnTo>
                    <a:pt x="88" y="10"/>
                  </a:lnTo>
                  <a:lnTo>
                    <a:pt x="90" y="10"/>
                  </a:lnTo>
                  <a:lnTo>
                    <a:pt x="90" y="12"/>
                  </a:lnTo>
                  <a:lnTo>
                    <a:pt x="93" y="16"/>
                  </a:lnTo>
                  <a:lnTo>
                    <a:pt x="93" y="19"/>
                  </a:lnTo>
                  <a:lnTo>
                    <a:pt x="93" y="25"/>
                  </a:lnTo>
                  <a:lnTo>
                    <a:pt x="93" y="31"/>
                  </a:lnTo>
                  <a:lnTo>
                    <a:pt x="93" y="38"/>
                  </a:lnTo>
                  <a:lnTo>
                    <a:pt x="93" y="44"/>
                  </a:lnTo>
                  <a:lnTo>
                    <a:pt x="93" y="54"/>
                  </a:lnTo>
                  <a:lnTo>
                    <a:pt x="93" y="61"/>
                  </a:lnTo>
                  <a:lnTo>
                    <a:pt x="91" y="67"/>
                  </a:lnTo>
                  <a:lnTo>
                    <a:pt x="90" y="74"/>
                  </a:lnTo>
                  <a:lnTo>
                    <a:pt x="90" y="80"/>
                  </a:lnTo>
                  <a:lnTo>
                    <a:pt x="88" y="84"/>
                  </a:lnTo>
                  <a:lnTo>
                    <a:pt x="88" y="90"/>
                  </a:lnTo>
                  <a:lnTo>
                    <a:pt x="88" y="92"/>
                  </a:lnTo>
                  <a:lnTo>
                    <a:pt x="86" y="94"/>
                  </a:lnTo>
                  <a:lnTo>
                    <a:pt x="82" y="94"/>
                  </a:lnTo>
                  <a:lnTo>
                    <a:pt x="80" y="92"/>
                  </a:lnTo>
                  <a:lnTo>
                    <a:pt x="74" y="90"/>
                  </a:lnTo>
                  <a:lnTo>
                    <a:pt x="71" y="90"/>
                  </a:lnTo>
                  <a:lnTo>
                    <a:pt x="65" y="90"/>
                  </a:lnTo>
                  <a:lnTo>
                    <a:pt x="59" y="86"/>
                  </a:lnTo>
                  <a:lnTo>
                    <a:pt x="53" y="84"/>
                  </a:lnTo>
                  <a:lnTo>
                    <a:pt x="48" y="84"/>
                  </a:lnTo>
                  <a:lnTo>
                    <a:pt x="38" y="82"/>
                  </a:lnTo>
                  <a:lnTo>
                    <a:pt x="33" y="80"/>
                  </a:lnTo>
                  <a:lnTo>
                    <a:pt x="25" y="78"/>
                  </a:lnTo>
                  <a:lnTo>
                    <a:pt x="21" y="76"/>
                  </a:lnTo>
                  <a:lnTo>
                    <a:pt x="15" y="74"/>
                  </a:lnTo>
                  <a:lnTo>
                    <a:pt x="12" y="74"/>
                  </a:lnTo>
                  <a:lnTo>
                    <a:pt x="8" y="73"/>
                  </a:lnTo>
                  <a:lnTo>
                    <a:pt x="6" y="73"/>
                  </a:lnTo>
                  <a:lnTo>
                    <a:pt x="4" y="71"/>
                  </a:lnTo>
                  <a:lnTo>
                    <a:pt x="4" y="69"/>
                  </a:lnTo>
                  <a:lnTo>
                    <a:pt x="2" y="65"/>
                  </a:lnTo>
                  <a:lnTo>
                    <a:pt x="2" y="61"/>
                  </a:lnTo>
                  <a:lnTo>
                    <a:pt x="0" y="55"/>
                  </a:lnTo>
                  <a:lnTo>
                    <a:pt x="0" y="50"/>
                  </a:lnTo>
                  <a:lnTo>
                    <a:pt x="2" y="42"/>
                  </a:lnTo>
                  <a:lnTo>
                    <a:pt x="2" y="35"/>
                  </a:lnTo>
                  <a:lnTo>
                    <a:pt x="2" y="27"/>
                  </a:lnTo>
                  <a:lnTo>
                    <a:pt x="2" y="21"/>
                  </a:lnTo>
                  <a:lnTo>
                    <a:pt x="4" y="16"/>
                  </a:lnTo>
                  <a:lnTo>
                    <a:pt x="4" y="10"/>
                  </a:lnTo>
                  <a:lnTo>
                    <a:pt x="4" y="6"/>
                  </a:lnTo>
                  <a:lnTo>
                    <a:pt x="4" y="0"/>
                  </a:lnTo>
                  <a:close/>
                </a:path>
              </a:pathLst>
            </a:custGeom>
            <a:solidFill>
              <a:srgbClr val="C4F045"/>
            </a:solidFill>
            <a:ln w="9525">
              <a:noFill/>
              <a:round/>
              <a:headEnd/>
              <a:tailEnd/>
            </a:ln>
          </p:spPr>
          <p:txBody>
            <a:bodyPr/>
            <a:lstStyle/>
            <a:p>
              <a:endParaRPr lang="fr-FR">
                <a:latin typeface="Calibri" pitchFamily="34" charset="0"/>
              </a:endParaRPr>
            </a:p>
          </p:txBody>
        </p:sp>
        <p:sp>
          <p:nvSpPr>
            <p:cNvPr id="19544" name="Freeform 25"/>
            <p:cNvSpPr>
              <a:spLocks/>
            </p:cNvSpPr>
            <p:nvPr/>
          </p:nvSpPr>
          <p:spPr bwMode="auto">
            <a:xfrm>
              <a:off x="2602" y="1303"/>
              <a:ext cx="178" cy="176"/>
            </a:xfrm>
            <a:custGeom>
              <a:avLst/>
              <a:gdLst>
                <a:gd name="T0" fmla="*/ 5 w 355"/>
                <a:gd name="T1" fmla="*/ 205 h 354"/>
                <a:gd name="T2" fmla="*/ 17 w 355"/>
                <a:gd name="T3" fmla="*/ 219 h 354"/>
                <a:gd name="T4" fmla="*/ 30 w 355"/>
                <a:gd name="T5" fmla="*/ 238 h 354"/>
                <a:gd name="T6" fmla="*/ 51 w 355"/>
                <a:gd name="T7" fmla="*/ 257 h 354"/>
                <a:gd name="T8" fmla="*/ 72 w 355"/>
                <a:gd name="T9" fmla="*/ 280 h 354"/>
                <a:gd name="T10" fmla="*/ 93 w 355"/>
                <a:gd name="T11" fmla="*/ 300 h 354"/>
                <a:gd name="T12" fmla="*/ 112 w 355"/>
                <a:gd name="T13" fmla="*/ 318 h 354"/>
                <a:gd name="T14" fmla="*/ 131 w 355"/>
                <a:gd name="T15" fmla="*/ 335 h 354"/>
                <a:gd name="T16" fmla="*/ 146 w 355"/>
                <a:gd name="T17" fmla="*/ 346 h 354"/>
                <a:gd name="T18" fmla="*/ 159 w 355"/>
                <a:gd name="T19" fmla="*/ 352 h 354"/>
                <a:gd name="T20" fmla="*/ 173 w 355"/>
                <a:gd name="T21" fmla="*/ 346 h 354"/>
                <a:gd name="T22" fmla="*/ 192 w 355"/>
                <a:gd name="T23" fmla="*/ 335 h 354"/>
                <a:gd name="T24" fmla="*/ 215 w 355"/>
                <a:gd name="T25" fmla="*/ 318 h 354"/>
                <a:gd name="T26" fmla="*/ 239 w 355"/>
                <a:gd name="T27" fmla="*/ 295 h 354"/>
                <a:gd name="T28" fmla="*/ 256 w 355"/>
                <a:gd name="T29" fmla="*/ 281 h 354"/>
                <a:gd name="T30" fmla="*/ 275 w 355"/>
                <a:gd name="T31" fmla="*/ 264 h 354"/>
                <a:gd name="T32" fmla="*/ 300 w 355"/>
                <a:gd name="T33" fmla="*/ 240 h 354"/>
                <a:gd name="T34" fmla="*/ 321 w 355"/>
                <a:gd name="T35" fmla="*/ 217 h 354"/>
                <a:gd name="T36" fmla="*/ 340 w 355"/>
                <a:gd name="T37" fmla="*/ 196 h 354"/>
                <a:gd name="T38" fmla="*/ 349 w 355"/>
                <a:gd name="T39" fmla="*/ 179 h 354"/>
                <a:gd name="T40" fmla="*/ 355 w 355"/>
                <a:gd name="T41" fmla="*/ 169 h 354"/>
                <a:gd name="T42" fmla="*/ 349 w 355"/>
                <a:gd name="T43" fmla="*/ 158 h 354"/>
                <a:gd name="T44" fmla="*/ 342 w 355"/>
                <a:gd name="T45" fmla="*/ 145 h 354"/>
                <a:gd name="T46" fmla="*/ 330 w 355"/>
                <a:gd name="T47" fmla="*/ 127 h 354"/>
                <a:gd name="T48" fmla="*/ 315 w 355"/>
                <a:gd name="T49" fmla="*/ 106 h 354"/>
                <a:gd name="T50" fmla="*/ 300 w 355"/>
                <a:gd name="T51" fmla="*/ 87 h 354"/>
                <a:gd name="T52" fmla="*/ 283 w 355"/>
                <a:gd name="T53" fmla="*/ 67 h 354"/>
                <a:gd name="T54" fmla="*/ 264 w 355"/>
                <a:gd name="T55" fmla="*/ 48 h 354"/>
                <a:gd name="T56" fmla="*/ 245 w 355"/>
                <a:gd name="T57" fmla="*/ 30 h 354"/>
                <a:gd name="T58" fmla="*/ 226 w 355"/>
                <a:gd name="T59" fmla="*/ 15 h 354"/>
                <a:gd name="T60" fmla="*/ 209 w 355"/>
                <a:gd name="T61" fmla="*/ 6 h 354"/>
                <a:gd name="T62" fmla="*/ 196 w 355"/>
                <a:gd name="T63" fmla="*/ 0 h 354"/>
                <a:gd name="T64" fmla="*/ 177 w 355"/>
                <a:gd name="T65" fmla="*/ 4 h 354"/>
                <a:gd name="T66" fmla="*/ 154 w 355"/>
                <a:gd name="T67" fmla="*/ 15 h 354"/>
                <a:gd name="T68" fmla="*/ 131 w 355"/>
                <a:gd name="T69" fmla="*/ 32 h 354"/>
                <a:gd name="T70" fmla="*/ 104 w 355"/>
                <a:gd name="T71" fmla="*/ 55 h 354"/>
                <a:gd name="T72" fmla="*/ 80 w 355"/>
                <a:gd name="T73" fmla="*/ 82 h 354"/>
                <a:gd name="T74" fmla="*/ 57 w 355"/>
                <a:gd name="T75" fmla="*/ 106 h 354"/>
                <a:gd name="T76" fmla="*/ 34 w 355"/>
                <a:gd name="T77" fmla="*/ 131 h 354"/>
                <a:gd name="T78" fmla="*/ 17 w 355"/>
                <a:gd name="T79" fmla="*/ 156 h 354"/>
                <a:gd name="T80" fmla="*/ 5 w 355"/>
                <a:gd name="T81" fmla="*/ 173 h 354"/>
                <a:gd name="T82" fmla="*/ 0 w 355"/>
                <a:gd name="T83" fmla="*/ 186 h 3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5"/>
                <a:gd name="T127" fmla="*/ 0 h 354"/>
                <a:gd name="T128" fmla="*/ 355 w 355"/>
                <a:gd name="T129" fmla="*/ 354 h 3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5" h="354">
                  <a:moveTo>
                    <a:pt x="0" y="190"/>
                  </a:moveTo>
                  <a:lnTo>
                    <a:pt x="2" y="196"/>
                  </a:lnTo>
                  <a:lnTo>
                    <a:pt x="5" y="205"/>
                  </a:lnTo>
                  <a:lnTo>
                    <a:pt x="7" y="209"/>
                  </a:lnTo>
                  <a:lnTo>
                    <a:pt x="11" y="213"/>
                  </a:lnTo>
                  <a:lnTo>
                    <a:pt x="17" y="219"/>
                  </a:lnTo>
                  <a:lnTo>
                    <a:pt x="21" y="226"/>
                  </a:lnTo>
                  <a:lnTo>
                    <a:pt x="26" y="232"/>
                  </a:lnTo>
                  <a:lnTo>
                    <a:pt x="30" y="238"/>
                  </a:lnTo>
                  <a:lnTo>
                    <a:pt x="38" y="245"/>
                  </a:lnTo>
                  <a:lnTo>
                    <a:pt x="43" y="251"/>
                  </a:lnTo>
                  <a:lnTo>
                    <a:pt x="51" y="257"/>
                  </a:lnTo>
                  <a:lnTo>
                    <a:pt x="57" y="266"/>
                  </a:lnTo>
                  <a:lnTo>
                    <a:pt x="64" y="272"/>
                  </a:lnTo>
                  <a:lnTo>
                    <a:pt x="72" y="280"/>
                  </a:lnTo>
                  <a:lnTo>
                    <a:pt x="80" y="285"/>
                  </a:lnTo>
                  <a:lnTo>
                    <a:pt x="85" y="293"/>
                  </a:lnTo>
                  <a:lnTo>
                    <a:pt x="93" y="300"/>
                  </a:lnTo>
                  <a:lnTo>
                    <a:pt x="100" y="306"/>
                  </a:lnTo>
                  <a:lnTo>
                    <a:pt x="106" y="312"/>
                  </a:lnTo>
                  <a:lnTo>
                    <a:pt x="112" y="318"/>
                  </a:lnTo>
                  <a:lnTo>
                    <a:pt x="119" y="323"/>
                  </a:lnTo>
                  <a:lnTo>
                    <a:pt x="125" y="329"/>
                  </a:lnTo>
                  <a:lnTo>
                    <a:pt x="131" y="335"/>
                  </a:lnTo>
                  <a:lnTo>
                    <a:pt x="135" y="337"/>
                  </a:lnTo>
                  <a:lnTo>
                    <a:pt x="140" y="340"/>
                  </a:lnTo>
                  <a:lnTo>
                    <a:pt x="146" y="346"/>
                  </a:lnTo>
                  <a:lnTo>
                    <a:pt x="152" y="350"/>
                  </a:lnTo>
                  <a:lnTo>
                    <a:pt x="158" y="354"/>
                  </a:lnTo>
                  <a:lnTo>
                    <a:pt x="159" y="352"/>
                  </a:lnTo>
                  <a:lnTo>
                    <a:pt x="163" y="352"/>
                  </a:lnTo>
                  <a:lnTo>
                    <a:pt x="169" y="350"/>
                  </a:lnTo>
                  <a:lnTo>
                    <a:pt x="173" y="346"/>
                  </a:lnTo>
                  <a:lnTo>
                    <a:pt x="178" y="344"/>
                  </a:lnTo>
                  <a:lnTo>
                    <a:pt x="184" y="340"/>
                  </a:lnTo>
                  <a:lnTo>
                    <a:pt x="192" y="335"/>
                  </a:lnTo>
                  <a:lnTo>
                    <a:pt x="197" y="329"/>
                  </a:lnTo>
                  <a:lnTo>
                    <a:pt x="205" y="323"/>
                  </a:lnTo>
                  <a:lnTo>
                    <a:pt x="215" y="318"/>
                  </a:lnTo>
                  <a:lnTo>
                    <a:pt x="220" y="312"/>
                  </a:lnTo>
                  <a:lnTo>
                    <a:pt x="232" y="304"/>
                  </a:lnTo>
                  <a:lnTo>
                    <a:pt x="239" y="295"/>
                  </a:lnTo>
                  <a:lnTo>
                    <a:pt x="249" y="289"/>
                  </a:lnTo>
                  <a:lnTo>
                    <a:pt x="253" y="285"/>
                  </a:lnTo>
                  <a:lnTo>
                    <a:pt x="256" y="281"/>
                  </a:lnTo>
                  <a:lnTo>
                    <a:pt x="260" y="278"/>
                  </a:lnTo>
                  <a:lnTo>
                    <a:pt x="266" y="274"/>
                  </a:lnTo>
                  <a:lnTo>
                    <a:pt x="275" y="264"/>
                  </a:lnTo>
                  <a:lnTo>
                    <a:pt x="283" y="257"/>
                  </a:lnTo>
                  <a:lnTo>
                    <a:pt x="291" y="247"/>
                  </a:lnTo>
                  <a:lnTo>
                    <a:pt x="300" y="240"/>
                  </a:lnTo>
                  <a:lnTo>
                    <a:pt x="308" y="232"/>
                  </a:lnTo>
                  <a:lnTo>
                    <a:pt x="315" y="224"/>
                  </a:lnTo>
                  <a:lnTo>
                    <a:pt x="321" y="217"/>
                  </a:lnTo>
                  <a:lnTo>
                    <a:pt x="329" y="211"/>
                  </a:lnTo>
                  <a:lnTo>
                    <a:pt x="334" y="202"/>
                  </a:lnTo>
                  <a:lnTo>
                    <a:pt x="340" y="196"/>
                  </a:lnTo>
                  <a:lnTo>
                    <a:pt x="344" y="188"/>
                  </a:lnTo>
                  <a:lnTo>
                    <a:pt x="349" y="184"/>
                  </a:lnTo>
                  <a:lnTo>
                    <a:pt x="349" y="179"/>
                  </a:lnTo>
                  <a:lnTo>
                    <a:pt x="353" y="175"/>
                  </a:lnTo>
                  <a:lnTo>
                    <a:pt x="355" y="171"/>
                  </a:lnTo>
                  <a:lnTo>
                    <a:pt x="355" y="169"/>
                  </a:lnTo>
                  <a:lnTo>
                    <a:pt x="355" y="167"/>
                  </a:lnTo>
                  <a:lnTo>
                    <a:pt x="353" y="162"/>
                  </a:lnTo>
                  <a:lnTo>
                    <a:pt x="349" y="158"/>
                  </a:lnTo>
                  <a:lnTo>
                    <a:pt x="349" y="156"/>
                  </a:lnTo>
                  <a:lnTo>
                    <a:pt x="346" y="150"/>
                  </a:lnTo>
                  <a:lnTo>
                    <a:pt x="342" y="145"/>
                  </a:lnTo>
                  <a:lnTo>
                    <a:pt x="338" y="139"/>
                  </a:lnTo>
                  <a:lnTo>
                    <a:pt x="336" y="133"/>
                  </a:lnTo>
                  <a:lnTo>
                    <a:pt x="330" y="127"/>
                  </a:lnTo>
                  <a:lnTo>
                    <a:pt x="327" y="122"/>
                  </a:lnTo>
                  <a:lnTo>
                    <a:pt x="321" y="114"/>
                  </a:lnTo>
                  <a:lnTo>
                    <a:pt x="315" y="106"/>
                  </a:lnTo>
                  <a:lnTo>
                    <a:pt x="310" y="101"/>
                  </a:lnTo>
                  <a:lnTo>
                    <a:pt x="306" y="93"/>
                  </a:lnTo>
                  <a:lnTo>
                    <a:pt x="300" y="87"/>
                  </a:lnTo>
                  <a:lnTo>
                    <a:pt x="294" y="82"/>
                  </a:lnTo>
                  <a:lnTo>
                    <a:pt x="289" y="72"/>
                  </a:lnTo>
                  <a:lnTo>
                    <a:pt x="283" y="67"/>
                  </a:lnTo>
                  <a:lnTo>
                    <a:pt x="275" y="59"/>
                  </a:lnTo>
                  <a:lnTo>
                    <a:pt x="270" y="53"/>
                  </a:lnTo>
                  <a:lnTo>
                    <a:pt x="264" y="48"/>
                  </a:lnTo>
                  <a:lnTo>
                    <a:pt x="258" y="42"/>
                  </a:lnTo>
                  <a:lnTo>
                    <a:pt x="251" y="36"/>
                  </a:lnTo>
                  <a:lnTo>
                    <a:pt x="245" y="30"/>
                  </a:lnTo>
                  <a:lnTo>
                    <a:pt x="239" y="25"/>
                  </a:lnTo>
                  <a:lnTo>
                    <a:pt x="234" y="21"/>
                  </a:lnTo>
                  <a:lnTo>
                    <a:pt x="226" y="15"/>
                  </a:lnTo>
                  <a:lnTo>
                    <a:pt x="220" y="11"/>
                  </a:lnTo>
                  <a:lnTo>
                    <a:pt x="215" y="8"/>
                  </a:lnTo>
                  <a:lnTo>
                    <a:pt x="209" y="6"/>
                  </a:lnTo>
                  <a:lnTo>
                    <a:pt x="205" y="4"/>
                  </a:lnTo>
                  <a:lnTo>
                    <a:pt x="201" y="2"/>
                  </a:lnTo>
                  <a:lnTo>
                    <a:pt x="196" y="0"/>
                  </a:lnTo>
                  <a:lnTo>
                    <a:pt x="190" y="2"/>
                  </a:lnTo>
                  <a:lnTo>
                    <a:pt x="182" y="2"/>
                  </a:lnTo>
                  <a:lnTo>
                    <a:pt x="177" y="4"/>
                  </a:lnTo>
                  <a:lnTo>
                    <a:pt x="169" y="8"/>
                  </a:lnTo>
                  <a:lnTo>
                    <a:pt x="161" y="11"/>
                  </a:lnTo>
                  <a:lnTo>
                    <a:pt x="154" y="15"/>
                  </a:lnTo>
                  <a:lnTo>
                    <a:pt x="146" y="21"/>
                  </a:lnTo>
                  <a:lnTo>
                    <a:pt x="138" y="27"/>
                  </a:lnTo>
                  <a:lnTo>
                    <a:pt x="131" y="32"/>
                  </a:lnTo>
                  <a:lnTo>
                    <a:pt x="123" y="42"/>
                  </a:lnTo>
                  <a:lnTo>
                    <a:pt x="114" y="48"/>
                  </a:lnTo>
                  <a:lnTo>
                    <a:pt x="104" y="55"/>
                  </a:lnTo>
                  <a:lnTo>
                    <a:pt x="97" y="65"/>
                  </a:lnTo>
                  <a:lnTo>
                    <a:pt x="89" y="72"/>
                  </a:lnTo>
                  <a:lnTo>
                    <a:pt x="80" y="82"/>
                  </a:lnTo>
                  <a:lnTo>
                    <a:pt x="72" y="87"/>
                  </a:lnTo>
                  <a:lnTo>
                    <a:pt x="62" y="99"/>
                  </a:lnTo>
                  <a:lnTo>
                    <a:pt x="57" y="106"/>
                  </a:lnTo>
                  <a:lnTo>
                    <a:pt x="49" y="116"/>
                  </a:lnTo>
                  <a:lnTo>
                    <a:pt x="42" y="122"/>
                  </a:lnTo>
                  <a:lnTo>
                    <a:pt x="34" y="131"/>
                  </a:lnTo>
                  <a:lnTo>
                    <a:pt x="28" y="139"/>
                  </a:lnTo>
                  <a:lnTo>
                    <a:pt x="23" y="148"/>
                  </a:lnTo>
                  <a:lnTo>
                    <a:pt x="17" y="156"/>
                  </a:lnTo>
                  <a:lnTo>
                    <a:pt x="13" y="162"/>
                  </a:lnTo>
                  <a:lnTo>
                    <a:pt x="7" y="167"/>
                  </a:lnTo>
                  <a:lnTo>
                    <a:pt x="5" y="173"/>
                  </a:lnTo>
                  <a:lnTo>
                    <a:pt x="2" y="177"/>
                  </a:lnTo>
                  <a:lnTo>
                    <a:pt x="2" y="183"/>
                  </a:lnTo>
                  <a:lnTo>
                    <a:pt x="0" y="186"/>
                  </a:lnTo>
                  <a:lnTo>
                    <a:pt x="0" y="190"/>
                  </a:lnTo>
                  <a:close/>
                </a:path>
              </a:pathLst>
            </a:custGeom>
            <a:solidFill>
              <a:srgbClr val="000000"/>
            </a:solidFill>
            <a:ln w="9525">
              <a:noFill/>
              <a:round/>
              <a:headEnd/>
              <a:tailEnd/>
            </a:ln>
          </p:spPr>
          <p:txBody>
            <a:bodyPr/>
            <a:lstStyle/>
            <a:p>
              <a:endParaRPr lang="fr-FR">
                <a:latin typeface="Calibri" pitchFamily="34" charset="0"/>
              </a:endParaRPr>
            </a:p>
          </p:txBody>
        </p:sp>
        <p:sp>
          <p:nvSpPr>
            <p:cNvPr id="19545" name="Freeform 26"/>
            <p:cNvSpPr>
              <a:spLocks/>
            </p:cNvSpPr>
            <p:nvPr/>
          </p:nvSpPr>
          <p:spPr bwMode="auto">
            <a:xfrm>
              <a:off x="2710" y="1412"/>
              <a:ext cx="177" cy="176"/>
            </a:xfrm>
            <a:custGeom>
              <a:avLst/>
              <a:gdLst>
                <a:gd name="T0" fmla="*/ 5 w 355"/>
                <a:gd name="T1" fmla="*/ 203 h 351"/>
                <a:gd name="T2" fmla="*/ 17 w 355"/>
                <a:gd name="T3" fmla="*/ 218 h 351"/>
                <a:gd name="T4" fmla="*/ 32 w 355"/>
                <a:gd name="T5" fmla="*/ 237 h 351"/>
                <a:gd name="T6" fmla="*/ 49 w 355"/>
                <a:gd name="T7" fmla="*/ 256 h 351"/>
                <a:gd name="T8" fmla="*/ 72 w 355"/>
                <a:gd name="T9" fmla="*/ 279 h 351"/>
                <a:gd name="T10" fmla="*/ 93 w 355"/>
                <a:gd name="T11" fmla="*/ 298 h 351"/>
                <a:gd name="T12" fmla="*/ 112 w 355"/>
                <a:gd name="T13" fmla="*/ 317 h 351"/>
                <a:gd name="T14" fmla="*/ 131 w 355"/>
                <a:gd name="T15" fmla="*/ 332 h 351"/>
                <a:gd name="T16" fmla="*/ 146 w 355"/>
                <a:gd name="T17" fmla="*/ 346 h 351"/>
                <a:gd name="T18" fmla="*/ 161 w 355"/>
                <a:gd name="T19" fmla="*/ 351 h 351"/>
                <a:gd name="T20" fmla="*/ 172 w 355"/>
                <a:gd name="T21" fmla="*/ 346 h 351"/>
                <a:gd name="T22" fmla="*/ 190 w 355"/>
                <a:gd name="T23" fmla="*/ 334 h 351"/>
                <a:gd name="T24" fmla="*/ 212 w 355"/>
                <a:gd name="T25" fmla="*/ 317 h 351"/>
                <a:gd name="T26" fmla="*/ 237 w 355"/>
                <a:gd name="T27" fmla="*/ 296 h 351"/>
                <a:gd name="T28" fmla="*/ 256 w 355"/>
                <a:gd name="T29" fmla="*/ 279 h 351"/>
                <a:gd name="T30" fmla="*/ 275 w 355"/>
                <a:gd name="T31" fmla="*/ 262 h 351"/>
                <a:gd name="T32" fmla="*/ 300 w 355"/>
                <a:gd name="T33" fmla="*/ 239 h 351"/>
                <a:gd name="T34" fmla="*/ 321 w 355"/>
                <a:gd name="T35" fmla="*/ 216 h 351"/>
                <a:gd name="T36" fmla="*/ 340 w 355"/>
                <a:gd name="T37" fmla="*/ 196 h 351"/>
                <a:gd name="T38" fmla="*/ 349 w 355"/>
                <a:gd name="T39" fmla="*/ 178 h 351"/>
                <a:gd name="T40" fmla="*/ 355 w 355"/>
                <a:gd name="T41" fmla="*/ 169 h 351"/>
                <a:gd name="T42" fmla="*/ 349 w 355"/>
                <a:gd name="T43" fmla="*/ 158 h 351"/>
                <a:gd name="T44" fmla="*/ 342 w 355"/>
                <a:gd name="T45" fmla="*/ 144 h 351"/>
                <a:gd name="T46" fmla="*/ 330 w 355"/>
                <a:gd name="T47" fmla="*/ 127 h 351"/>
                <a:gd name="T48" fmla="*/ 315 w 355"/>
                <a:gd name="T49" fmla="*/ 106 h 351"/>
                <a:gd name="T50" fmla="*/ 300 w 355"/>
                <a:gd name="T51" fmla="*/ 87 h 351"/>
                <a:gd name="T52" fmla="*/ 281 w 355"/>
                <a:gd name="T53" fmla="*/ 66 h 351"/>
                <a:gd name="T54" fmla="*/ 264 w 355"/>
                <a:gd name="T55" fmla="*/ 45 h 351"/>
                <a:gd name="T56" fmla="*/ 245 w 355"/>
                <a:gd name="T57" fmla="*/ 28 h 351"/>
                <a:gd name="T58" fmla="*/ 226 w 355"/>
                <a:gd name="T59" fmla="*/ 15 h 351"/>
                <a:gd name="T60" fmla="*/ 210 w 355"/>
                <a:gd name="T61" fmla="*/ 5 h 351"/>
                <a:gd name="T62" fmla="*/ 195 w 355"/>
                <a:gd name="T63" fmla="*/ 0 h 351"/>
                <a:gd name="T64" fmla="*/ 176 w 355"/>
                <a:gd name="T65" fmla="*/ 3 h 351"/>
                <a:gd name="T66" fmla="*/ 155 w 355"/>
                <a:gd name="T67" fmla="*/ 15 h 351"/>
                <a:gd name="T68" fmla="*/ 131 w 355"/>
                <a:gd name="T69" fmla="*/ 32 h 351"/>
                <a:gd name="T70" fmla="*/ 106 w 355"/>
                <a:gd name="T71" fmla="*/ 55 h 351"/>
                <a:gd name="T72" fmla="*/ 81 w 355"/>
                <a:gd name="T73" fmla="*/ 80 h 351"/>
                <a:gd name="T74" fmla="*/ 55 w 355"/>
                <a:gd name="T75" fmla="*/ 104 h 351"/>
                <a:gd name="T76" fmla="*/ 36 w 355"/>
                <a:gd name="T77" fmla="*/ 129 h 351"/>
                <a:gd name="T78" fmla="*/ 19 w 355"/>
                <a:gd name="T79" fmla="*/ 152 h 351"/>
                <a:gd name="T80" fmla="*/ 5 w 355"/>
                <a:gd name="T81" fmla="*/ 173 h 351"/>
                <a:gd name="T82" fmla="*/ 0 w 355"/>
                <a:gd name="T83" fmla="*/ 186 h 35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5"/>
                <a:gd name="T127" fmla="*/ 0 h 351"/>
                <a:gd name="T128" fmla="*/ 355 w 355"/>
                <a:gd name="T129" fmla="*/ 351 h 35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5" h="351">
                  <a:moveTo>
                    <a:pt x="0" y="190"/>
                  </a:moveTo>
                  <a:lnTo>
                    <a:pt x="0" y="196"/>
                  </a:lnTo>
                  <a:lnTo>
                    <a:pt x="5" y="203"/>
                  </a:lnTo>
                  <a:lnTo>
                    <a:pt x="9" y="207"/>
                  </a:lnTo>
                  <a:lnTo>
                    <a:pt x="13" y="213"/>
                  </a:lnTo>
                  <a:lnTo>
                    <a:pt x="17" y="218"/>
                  </a:lnTo>
                  <a:lnTo>
                    <a:pt x="22" y="226"/>
                  </a:lnTo>
                  <a:lnTo>
                    <a:pt x="26" y="232"/>
                  </a:lnTo>
                  <a:lnTo>
                    <a:pt x="32" y="237"/>
                  </a:lnTo>
                  <a:lnTo>
                    <a:pt x="38" y="243"/>
                  </a:lnTo>
                  <a:lnTo>
                    <a:pt x="43" y="251"/>
                  </a:lnTo>
                  <a:lnTo>
                    <a:pt x="49" y="256"/>
                  </a:lnTo>
                  <a:lnTo>
                    <a:pt x="57" y="266"/>
                  </a:lnTo>
                  <a:lnTo>
                    <a:pt x="64" y="272"/>
                  </a:lnTo>
                  <a:lnTo>
                    <a:pt x="72" y="279"/>
                  </a:lnTo>
                  <a:lnTo>
                    <a:pt x="77" y="285"/>
                  </a:lnTo>
                  <a:lnTo>
                    <a:pt x="85" y="291"/>
                  </a:lnTo>
                  <a:lnTo>
                    <a:pt x="93" y="298"/>
                  </a:lnTo>
                  <a:lnTo>
                    <a:pt x="100" y="306"/>
                  </a:lnTo>
                  <a:lnTo>
                    <a:pt x="106" y="312"/>
                  </a:lnTo>
                  <a:lnTo>
                    <a:pt x="112" y="317"/>
                  </a:lnTo>
                  <a:lnTo>
                    <a:pt x="119" y="323"/>
                  </a:lnTo>
                  <a:lnTo>
                    <a:pt x="125" y="329"/>
                  </a:lnTo>
                  <a:lnTo>
                    <a:pt x="131" y="332"/>
                  </a:lnTo>
                  <a:lnTo>
                    <a:pt x="136" y="336"/>
                  </a:lnTo>
                  <a:lnTo>
                    <a:pt x="140" y="340"/>
                  </a:lnTo>
                  <a:lnTo>
                    <a:pt x="146" y="346"/>
                  </a:lnTo>
                  <a:lnTo>
                    <a:pt x="153" y="350"/>
                  </a:lnTo>
                  <a:lnTo>
                    <a:pt x="159" y="351"/>
                  </a:lnTo>
                  <a:lnTo>
                    <a:pt x="161" y="351"/>
                  </a:lnTo>
                  <a:lnTo>
                    <a:pt x="167" y="350"/>
                  </a:lnTo>
                  <a:lnTo>
                    <a:pt x="172" y="346"/>
                  </a:lnTo>
                  <a:lnTo>
                    <a:pt x="176" y="344"/>
                  </a:lnTo>
                  <a:lnTo>
                    <a:pt x="184" y="340"/>
                  </a:lnTo>
                  <a:lnTo>
                    <a:pt x="190" y="334"/>
                  </a:lnTo>
                  <a:lnTo>
                    <a:pt x="197" y="329"/>
                  </a:lnTo>
                  <a:lnTo>
                    <a:pt x="205" y="323"/>
                  </a:lnTo>
                  <a:lnTo>
                    <a:pt x="212" y="317"/>
                  </a:lnTo>
                  <a:lnTo>
                    <a:pt x="220" y="310"/>
                  </a:lnTo>
                  <a:lnTo>
                    <a:pt x="229" y="302"/>
                  </a:lnTo>
                  <a:lnTo>
                    <a:pt x="237" y="296"/>
                  </a:lnTo>
                  <a:lnTo>
                    <a:pt x="247" y="287"/>
                  </a:lnTo>
                  <a:lnTo>
                    <a:pt x="252" y="283"/>
                  </a:lnTo>
                  <a:lnTo>
                    <a:pt x="256" y="279"/>
                  </a:lnTo>
                  <a:lnTo>
                    <a:pt x="260" y="275"/>
                  </a:lnTo>
                  <a:lnTo>
                    <a:pt x="266" y="274"/>
                  </a:lnTo>
                  <a:lnTo>
                    <a:pt x="275" y="262"/>
                  </a:lnTo>
                  <a:lnTo>
                    <a:pt x="281" y="256"/>
                  </a:lnTo>
                  <a:lnTo>
                    <a:pt x="290" y="247"/>
                  </a:lnTo>
                  <a:lnTo>
                    <a:pt x="300" y="239"/>
                  </a:lnTo>
                  <a:lnTo>
                    <a:pt x="307" y="232"/>
                  </a:lnTo>
                  <a:lnTo>
                    <a:pt x="313" y="222"/>
                  </a:lnTo>
                  <a:lnTo>
                    <a:pt x="321" y="216"/>
                  </a:lnTo>
                  <a:lnTo>
                    <a:pt x="328" y="211"/>
                  </a:lnTo>
                  <a:lnTo>
                    <a:pt x="334" y="201"/>
                  </a:lnTo>
                  <a:lnTo>
                    <a:pt x="340" y="196"/>
                  </a:lnTo>
                  <a:lnTo>
                    <a:pt x="342" y="190"/>
                  </a:lnTo>
                  <a:lnTo>
                    <a:pt x="347" y="184"/>
                  </a:lnTo>
                  <a:lnTo>
                    <a:pt x="349" y="178"/>
                  </a:lnTo>
                  <a:lnTo>
                    <a:pt x="353" y="175"/>
                  </a:lnTo>
                  <a:lnTo>
                    <a:pt x="353" y="173"/>
                  </a:lnTo>
                  <a:lnTo>
                    <a:pt x="355" y="169"/>
                  </a:lnTo>
                  <a:lnTo>
                    <a:pt x="353" y="165"/>
                  </a:lnTo>
                  <a:lnTo>
                    <a:pt x="353" y="161"/>
                  </a:lnTo>
                  <a:lnTo>
                    <a:pt x="349" y="158"/>
                  </a:lnTo>
                  <a:lnTo>
                    <a:pt x="347" y="154"/>
                  </a:lnTo>
                  <a:lnTo>
                    <a:pt x="345" y="148"/>
                  </a:lnTo>
                  <a:lnTo>
                    <a:pt x="342" y="144"/>
                  </a:lnTo>
                  <a:lnTo>
                    <a:pt x="338" y="138"/>
                  </a:lnTo>
                  <a:lnTo>
                    <a:pt x="336" y="133"/>
                  </a:lnTo>
                  <a:lnTo>
                    <a:pt x="330" y="127"/>
                  </a:lnTo>
                  <a:lnTo>
                    <a:pt x="324" y="119"/>
                  </a:lnTo>
                  <a:lnTo>
                    <a:pt x="321" y="112"/>
                  </a:lnTo>
                  <a:lnTo>
                    <a:pt x="315" y="106"/>
                  </a:lnTo>
                  <a:lnTo>
                    <a:pt x="309" y="99"/>
                  </a:lnTo>
                  <a:lnTo>
                    <a:pt x="305" y="93"/>
                  </a:lnTo>
                  <a:lnTo>
                    <a:pt x="300" y="87"/>
                  </a:lnTo>
                  <a:lnTo>
                    <a:pt x="294" y="80"/>
                  </a:lnTo>
                  <a:lnTo>
                    <a:pt x="286" y="72"/>
                  </a:lnTo>
                  <a:lnTo>
                    <a:pt x="281" y="66"/>
                  </a:lnTo>
                  <a:lnTo>
                    <a:pt x="275" y="59"/>
                  </a:lnTo>
                  <a:lnTo>
                    <a:pt x="269" y="53"/>
                  </a:lnTo>
                  <a:lnTo>
                    <a:pt x="264" y="45"/>
                  </a:lnTo>
                  <a:lnTo>
                    <a:pt x="258" y="40"/>
                  </a:lnTo>
                  <a:lnTo>
                    <a:pt x="250" y="34"/>
                  </a:lnTo>
                  <a:lnTo>
                    <a:pt x="245" y="28"/>
                  </a:lnTo>
                  <a:lnTo>
                    <a:pt x="237" y="23"/>
                  </a:lnTo>
                  <a:lnTo>
                    <a:pt x="231" y="19"/>
                  </a:lnTo>
                  <a:lnTo>
                    <a:pt x="226" y="15"/>
                  </a:lnTo>
                  <a:lnTo>
                    <a:pt x="220" y="11"/>
                  </a:lnTo>
                  <a:lnTo>
                    <a:pt x="214" y="7"/>
                  </a:lnTo>
                  <a:lnTo>
                    <a:pt x="210" y="5"/>
                  </a:lnTo>
                  <a:lnTo>
                    <a:pt x="205" y="3"/>
                  </a:lnTo>
                  <a:lnTo>
                    <a:pt x="201" y="2"/>
                  </a:lnTo>
                  <a:lnTo>
                    <a:pt x="195" y="0"/>
                  </a:lnTo>
                  <a:lnTo>
                    <a:pt x="190" y="0"/>
                  </a:lnTo>
                  <a:lnTo>
                    <a:pt x="182" y="2"/>
                  </a:lnTo>
                  <a:lnTo>
                    <a:pt x="176" y="3"/>
                  </a:lnTo>
                  <a:lnTo>
                    <a:pt x="169" y="5"/>
                  </a:lnTo>
                  <a:lnTo>
                    <a:pt x="161" y="11"/>
                  </a:lnTo>
                  <a:lnTo>
                    <a:pt x="155" y="15"/>
                  </a:lnTo>
                  <a:lnTo>
                    <a:pt x="146" y="21"/>
                  </a:lnTo>
                  <a:lnTo>
                    <a:pt x="140" y="26"/>
                  </a:lnTo>
                  <a:lnTo>
                    <a:pt x="131" y="32"/>
                  </a:lnTo>
                  <a:lnTo>
                    <a:pt x="123" y="40"/>
                  </a:lnTo>
                  <a:lnTo>
                    <a:pt x="114" y="47"/>
                  </a:lnTo>
                  <a:lnTo>
                    <a:pt x="106" y="55"/>
                  </a:lnTo>
                  <a:lnTo>
                    <a:pt x="96" y="62"/>
                  </a:lnTo>
                  <a:lnTo>
                    <a:pt x="89" y="70"/>
                  </a:lnTo>
                  <a:lnTo>
                    <a:pt x="81" y="80"/>
                  </a:lnTo>
                  <a:lnTo>
                    <a:pt x="72" y="87"/>
                  </a:lnTo>
                  <a:lnTo>
                    <a:pt x="64" y="97"/>
                  </a:lnTo>
                  <a:lnTo>
                    <a:pt x="55" y="104"/>
                  </a:lnTo>
                  <a:lnTo>
                    <a:pt x="49" y="114"/>
                  </a:lnTo>
                  <a:lnTo>
                    <a:pt x="41" y="121"/>
                  </a:lnTo>
                  <a:lnTo>
                    <a:pt x="36" y="129"/>
                  </a:lnTo>
                  <a:lnTo>
                    <a:pt x="28" y="138"/>
                  </a:lnTo>
                  <a:lnTo>
                    <a:pt x="24" y="146"/>
                  </a:lnTo>
                  <a:lnTo>
                    <a:pt x="19" y="152"/>
                  </a:lnTo>
                  <a:lnTo>
                    <a:pt x="13" y="161"/>
                  </a:lnTo>
                  <a:lnTo>
                    <a:pt x="9" y="167"/>
                  </a:lnTo>
                  <a:lnTo>
                    <a:pt x="5" y="173"/>
                  </a:lnTo>
                  <a:lnTo>
                    <a:pt x="1" y="178"/>
                  </a:lnTo>
                  <a:lnTo>
                    <a:pt x="0" y="182"/>
                  </a:lnTo>
                  <a:lnTo>
                    <a:pt x="0" y="186"/>
                  </a:lnTo>
                  <a:lnTo>
                    <a:pt x="0" y="190"/>
                  </a:lnTo>
                  <a:close/>
                </a:path>
              </a:pathLst>
            </a:custGeom>
            <a:solidFill>
              <a:srgbClr val="000000"/>
            </a:solidFill>
            <a:ln w="9525">
              <a:noFill/>
              <a:round/>
              <a:headEnd/>
              <a:tailEnd/>
            </a:ln>
          </p:spPr>
          <p:txBody>
            <a:bodyPr/>
            <a:lstStyle/>
            <a:p>
              <a:endParaRPr lang="fr-FR">
                <a:latin typeface="Calibri" pitchFamily="34" charset="0"/>
              </a:endParaRPr>
            </a:p>
          </p:txBody>
        </p:sp>
        <p:sp>
          <p:nvSpPr>
            <p:cNvPr id="19546" name="Freeform 27"/>
            <p:cNvSpPr>
              <a:spLocks/>
            </p:cNvSpPr>
            <p:nvPr/>
          </p:nvSpPr>
          <p:spPr bwMode="auto">
            <a:xfrm>
              <a:off x="2817" y="1521"/>
              <a:ext cx="207" cy="205"/>
            </a:xfrm>
            <a:custGeom>
              <a:avLst/>
              <a:gdLst>
                <a:gd name="T0" fmla="*/ 4 w 414"/>
                <a:gd name="T1" fmla="*/ 204 h 409"/>
                <a:gd name="T2" fmla="*/ 15 w 414"/>
                <a:gd name="T3" fmla="*/ 217 h 409"/>
                <a:gd name="T4" fmla="*/ 27 w 414"/>
                <a:gd name="T5" fmla="*/ 234 h 409"/>
                <a:gd name="T6" fmla="*/ 44 w 414"/>
                <a:gd name="T7" fmla="*/ 253 h 409"/>
                <a:gd name="T8" fmla="*/ 61 w 414"/>
                <a:gd name="T9" fmla="*/ 274 h 409"/>
                <a:gd name="T10" fmla="*/ 76 w 414"/>
                <a:gd name="T11" fmla="*/ 291 h 409"/>
                <a:gd name="T12" fmla="*/ 95 w 414"/>
                <a:gd name="T13" fmla="*/ 308 h 409"/>
                <a:gd name="T14" fmla="*/ 110 w 414"/>
                <a:gd name="T15" fmla="*/ 324 h 409"/>
                <a:gd name="T16" fmla="*/ 122 w 414"/>
                <a:gd name="T17" fmla="*/ 337 h 409"/>
                <a:gd name="T18" fmla="*/ 139 w 414"/>
                <a:gd name="T19" fmla="*/ 346 h 409"/>
                <a:gd name="T20" fmla="*/ 160 w 414"/>
                <a:gd name="T21" fmla="*/ 356 h 409"/>
                <a:gd name="T22" fmla="*/ 183 w 414"/>
                <a:gd name="T23" fmla="*/ 367 h 409"/>
                <a:gd name="T24" fmla="*/ 207 w 414"/>
                <a:gd name="T25" fmla="*/ 377 h 409"/>
                <a:gd name="T26" fmla="*/ 223 w 414"/>
                <a:gd name="T27" fmla="*/ 383 h 409"/>
                <a:gd name="T28" fmla="*/ 238 w 414"/>
                <a:gd name="T29" fmla="*/ 388 h 409"/>
                <a:gd name="T30" fmla="*/ 251 w 414"/>
                <a:gd name="T31" fmla="*/ 392 h 409"/>
                <a:gd name="T32" fmla="*/ 268 w 414"/>
                <a:gd name="T33" fmla="*/ 398 h 409"/>
                <a:gd name="T34" fmla="*/ 281 w 414"/>
                <a:gd name="T35" fmla="*/ 402 h 409"/>
                <a:gd name="T36" fmla="*/ 297 w 414"/>
                <a:gd name="T37" fmla="*/ 403 h 409"/>
                <a:gd name="T38" fmla="*/ 310 w 414"/>
                <a:gd name="T39" fmla="*/ 407 h 409"/>
                <a:gd name="T40" fmla="*/ 323 w 414"/>
                <a:gd name="T41" fmla="*/ 409 h 409"/>
                <a:gd name="T42" fmla="*/ 337 w 414"/>
                <a:gd name="T43" fmla="*/ 409 h 409"/>
                <a:gd name="T44" fmla="*/ 357 w 414"/>
                <a:gd name="T45" fmla="*/ 409 h 409"/>
                <a:gd name="T46" fmla="*/ 380 w 414"/>
                <a:gd name="T47" fmla="*/ 403 h 409"/>
                <a:gd name="T48" fmla="*/ 397 w 414"/>
                <a:gd name="T49" fmla="*/ 396 h 409"/>
                <a:gd name="T50" fmla="*/ 407 w 414"/>
                <a:gd name="T51" fmla="*/ 381 h 409"/>
                <a:gd name="T52" fmla="*/ 413 w 414"/>
                <a:gd name="T53" fmla="*/ 360 h 409"/>
                <a:gd name="T54" fmla="*/ 413 w 414"/>
                <a:gd name="T55" fmla="*/ 337 h 409"/>
                <a:gd name="T56" fmla="*/ 411 w 414"/>
                <a:gd name="T57" fmla="*/ 310 h 409"/>
                <a:gd name="T58" fmla="*/ 409 w 414"/>
                <a:gd name="T59" fmla="*/ 297 h 409"/>
                <a:gd name="T60" fmla="*/ 407 w 414"/>
                <a:gd name="T61" fmla="*/ 284 h 409"/>
                <a:gd name="T62" fmla="*/ 403 w 414"/>
                <a:gd name="T63" fmla="*/ 268 h 409"/>
                <a:gd name="T64" fmla="*/ 397 w 414"/>
                <a:gd name="T65" fmla="*/ 255 h 409"/>
                <a:gd name="T66" fmla="*/ 394 w 414"/>
                <a:gd name="T67" fmla="*/ 240 h 409"/>
                <a:gd name="T68" fmla="*/ 386 w 414"/>
                <a:gd name="T69" fmla="*/ 219 h 409"/>
                <a:gd name="T70" fmla="*/ 376 w 414"/>
                <a:gd name="T71" fmla="*/ 194 h 409"/>
                <a:gd name="T72" fmla="*/ 369 w 414"/>
                <a:gd name="T73" fmla="*/ 173 h 409"/>
                <a:gd name="T74" fmla="*/ 359 w 414"/>
                <a:gd name="T75" fmla="*/ 156 h 409"/>
                <a:gd name="T76" fmla="*/ 346 w 414"/>
                <a:gd name="T77" fmla="*/ 139 h 409"/>
                <a:gd name="T78" fmla="*/ 335 w 414"/>
                <a:gd name="T79" fmla="*/ 126 h 409"/>
                <a:gd name="T80" fmla="*/ 323 w 414"/>
                <a:gd name="T81" fmla="*/ 111 h 409"/>
                <a:gd name="T82" fmla="*/ 308 w 414"/>
                <a:gd name="T83" fmla="*/ 92 h 409"/>
                <a:gd name="T84" fmla="*/ 291 w 414"/>
                <a:gd name="T85" fmla="*/ 73 h 409"/>
                <a:gd name="T86" fmla="*/ 274 w 414"/>
                <a:gd name="T87" fmla="*/ 56 h 409"/>
                <a:gd name="T88" fmla="*/ 257 w 414"/>
                <a:gd name="T89" fmla="*/ 38 h 409"/>
                <a:gd name="T90" fmla="*/ 238 w 414"/>
                <a:gd name="T91" fmla="*/ 23 h 409"/>
                <a:gd name="T92" fmla="*/ 223 w 414"/>
                <a:gd name="T93" fmla="*/ 12 h 409"/>
                <a:gd name="T94" fmla="*/ 205 w 414"/>
                <a:gd name="T95" fmla="*/ 4 h 409"/>
                <a:gd name="T96" fmla="*/ 190 w 414"/>
                <a:gd name="T97" fmla="*/ 0 h 409"/>
                <a:gd name="T98" fmla="*/ 171 w 414"/>
                <a:gd name="T99" fmla="*/ 6 h 409"/>
                <a:gd name="T100" fmla="*/ 148 w 414"/>
                <a:gd name="T101" fmla="*/ 21 h 409"/>
                <a:gd name="T102" fmla="*/ 122 w 414"/>
                <a:gd name="T103" fmla="*/ 40 h 409"/>
                <a:gd name="T104" fmla="*/ 97 w 414"/>
                <a:gd name="T105" fmla="*/ 63 h 409"/>
                <a:gd name="T106" fmla="*/ 72 w 414"/>
                <a:gd name="T107" fmla="*/ 88 h 409"/>
                <a:gd name="T108" fmla="*/ 50 w 414"/>
                <a:gd name="T109" fmla="*/ 114 h 409"/>
                <a:gd name="T110" fmla="*/ 31 w 414"/>
                <a:gd name="T111" fmla="*/ 139 h 409"/>
                <a:gd name="T112" fmla="*/ 15 w 414"/>
                <a:gd name="T113" fmla="*/ 162 h 409"/>
                <a:gd name="T114" fmla="*/ 4 w 414"/>
                <a:gd name="T115" fmla="*/ 179 h 409"/>
                <a:gd name="T116" fmla="*/ 0 w 414"/>
                <a:gd name="T117" fmla="*/ 191 h 40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14"/>
                <a:gd name="T178" fmla="*/ 0 h 409"/>
                <a:gd name="T179" fmla="*/ 414 w 414"/>
                <a:gd name="T180" fmla="*/ 409 h 40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14" h="409">
                  <a:moveTo>
                    <a:pt x="0" y="191"/>
                  </a:moveTo>
                  <a:lnTo>
                    <a:pt x="2" y="196"/>
                  </a:lnTo>
                  <a:lnTo>
                    <a:pt x="4" y="204"/>
                  </a:lnTo>
                  <a:lnTo>
                    <a:pt x="8" y="208"/>
                  </a:lnTo>
                  <a:lnTo>
                    <a:pt x="10" y="213"/>
                  </a:lnTo>
                  <a:lnTo>
                    <a:pt x="15" y="217"/>
                  </a:lnTo>
                  <a:lnTo>
                    <a:pt x="19" y="225"/>
                  </a:lnTo>
                  <a:lnTo>
                    <a:pt x="21" y="229"/>
                  </a:lnTo>
                  <a:lnTo>
                    <a:pt x="27" y="234"/>
                  </a:lnTo>
                  <a:lnTo>
                    <a:pt x="33" y="240"/>
                  </a:lnTo>
                  <a:lnTo>
                    <a:pt x="38" y="248"/>
                  </a:lnTo>
                  <a:lnTo>
                    <a:pt x="44" y="253"/>
                  </a:lnTo>
                  <a:lnTo>
                    <a:pt x="50" y="261"/>
                  </a:lnTo>
                  <a:lnTo>
                    <a:pt x="55" y="267"/>
                  </a:lnTo>
                  <a:lnTo>
                    <a:pt x="61" y="274"/>
                  </a:lnTo>
                  <a:lnTo>
                    <a:pt x="67" y="280"/>
                  </a:lnTo>
                  <a:lnTo>
                    <a:pt x="72" y="286"/>
                  </a:lnTo>
                  <a:lnTo>
                    <a:pt x="76" y="291"/>
                  </a:lnTo>
                  <a:lnTo>
                    <a:pt x="84" y="297"/>
                  </a:lnTo>
                  <a:lnTo>
                    <a:pt x="90" y="303"/>
                  </a:lnTo>
                  <a:lnTo>
                    <a:pt x="95" y="308"/>
                  </a:lnTo>
                  <a:lnTo>
                    <a:pt x="99" y="314"/>
                  </a:lnTo>
                  <a:lnTo>
                    <a:pt x="105" y="320"/>
                  </a:lnTo>
                  <a:lnTo>
                    <a:pt x="110" y="324"/>
                  </a:lnTo>
                  <a:lnTo>
                    <a:pt x="116" y="327"/>
                  </a:lnTo>
                  <a:lnTo>
                    <a:pt x="120" y="331"/>
                  </a:lnTo>
                  <a:lnTo>
                    <a:pt x="122" y="337"/>
                  </a:lnTo>
                  <a:lnTo>
                    <a:pt x="129" y="341"/>
                  </a:lnTo>
                  <a:lnTo>
                    <a:pt x="135" y="345"/>
                  </a:lnTo>
                  <a:lnTo>
                    <a:pt x="139" y="346"/>
                  </a:lnTo>
                  <a:lnTo>
                    <a:pt x="145" y="350"/>
                  </a:lnTo>
                  <a:lnTo>
                    <a:pt x="150" y="352"/>
                  </a:lnTo>
                  <a:lnTo>
                    <a:pt x="160" y="356"/>
                  </a:lnTo>
                  <a:lnTo>
                    <a:pt x="167" y="360"/>
                  </a:lnTo>
                  <a:lnTo>
                    <a:pt x="173" y="364"/>
                  </a:lnTo>
                  <a:lnTo>
                    <a:pt x="183" y="367"/>
                  </a:lnTo>
                  <a:lnTo>
                    <a:pt x="190" y="371"/>
                  </a:lnTo>
                  <a:lnTo>
                    <a:pt x="200" y="375"/>
                  </a:lnTo>
                  <a:lnTo>
                    <a:pt x="207" y="377"/>
                  </a:lnTo>
                  <a:lnTo>
                    <a:pt x="211" y="381"/>
                  </a:lnTo>
                  <a:lnTo>
                    <a:pt x="217" y="381"/>
                  </a:lnTo>
                  <a:lnTo>
                    <a:pt x="223" y="383"/>
                  </a:lnTo>
                  <a:lnTo>
                    <a:pt x="228" y="386"/>
                  </a:lnTo>
                  <a:lnTo>
                    <a:pt x="232" y="386"/>
                  </a:lnTo>
                  <a:lnTo>
                    <a:pt x="238" y="388"/>
                  </a:lnTo>
                  <a:lnTo>
                    <a:pt x="242" y="390"/>
                  </a:lnTo>
                  <a:lnTo>
                    <a:pt x="247" y="392"/>
                  </a:lnTo>
                  <a:lnTo>
                    <a:pt x="251" y="392"/>
                  </a:lnTo>
                  <a:lnTo>
                    <a:pt x="257" y="396"/>
                  </a:lnTo>
                  <a:lnTo>
                    <a:pt x="262" y="396"/>
                  </a:lnTo>
                  <a:lnTo>
                    <a:pt x="268" y="398"/>
                  </a:lnTo>
                  <a:lnTo>
                    <a:pt x="272" y="400"/>
                  </a:lnTo>
                  <a:lnTo>
                    <a:pt x="276" y="400"/>
                  </a:lnTo>
                  <a:lnTo>
                    <a:pt x="281" y="402"/>
                  </a:lnTo>
                  <a:lnTo>
                    <a:pt x="285" y="403"/>
                  </a:lnTo>
                  <a:lnTo>
                    <a:pt x="291" y="403"/>
                  </a:lnTo>
                  <a:lnTo>
                    <a:pt x="297" y="403"/>
                  </a:lnTo>
                  <a:lnTo>
                    <a:pt x="302" y="405"/>
                  </a:lnTo>
                  <a:lnTo>
                    <a:pt x="306" y="407"/>
                  </a:lnTo>
                  <a:lnTo>
                    <a:pt x="310" y="407"/>
                  </a:lnTo>
                  <a:lnTo>
                    <a:pt x="316" y="407"/>
                  </a:lnTo>
                  <a:lnTo>
                    <a:pt x="319" y="407"/>
                  </a:lnTo>
                  <a:lnTo>
                    <a:pt x="323" y="409"/>
                  </a:lnTo>
                  <a:lnTo>
                    <a:pt x="329" y="409"/>
                  </a:lnTo>
                  <a:lnTo>
                    <a:pt x="333" y="409"/>
                  </a:lnTo>
                  <a:lnTo>
                    <a:pt x="337" y="409"/>
                  </a:lnTo>
                  <a:lnTo>
                    <a:pt x="342" y="409"/>
                  </a:lnTo>
                  <a:lnTo>
                    <a:pt x="352" y="409"/>
                  </a:lnTo>
                  <a:lnTo>
                    <a:pt x="357" y="409"/>
                  </a:lnTo>
                  <a:lnTo>
                    <a:pt x="367" y="407"/>
                  </a:lnTo>
                  <a:lnTo>
                    <a:pt x="375" y="405"/>
                  </a:lnTo>
                  <a:lnTo>
                    <a:pt x="380" y="403"/>
                  </a:lnTo>
                  <a:lnTo>
                    <a:pt x="386" y="402"/>
                  </a:lnTo>
                  <a:lnTo>
                    <a:pt x="392" y="398"/>
                  </a:lnTo>
                  <a:lnTo>
                    <a:pt x="397" y="396"/>
                  </a:lnTo>
                  <a:lnTo>
                    <a:pt x="401" y="390"/>
                  </a:lnTo>
                  <a:lnTo>
                    <a:pt x="403" y="386"/>
                  </a:lnTo>
                  <a:lnTo>
                    <a:pt x="407" y="381"/>
                  </a:lnTo>
                  <a:lnTo>
                    <a:pt x="409" y="373"/>
                  </a:lnTo>
                  <a:lnTo>
                    <a:pt x="411" y="365"/>
                  </a:lnTo>
                  <a:lnTo>
                    <a:pt x="413" y="360"/>
                  </a:lnTo>
                  <a:lnTo>
                    <a:pt x="413" y="352"/>
                  </a:lnTo>
                  <a:lnTo>
                    <a:pt x="414" y="345"/>
                  </a:lnTo>
                  <a:lnTo>
                    <a:pt x="413" y="337"/>
                  </a:lnTo>
                  <a:lnTo>
                    <a:pt x="413" y="327"/>
                  </a:lnTo>
                  <a:lnTo>
                    <a:pt x="413" y="320"/>
                  </a:lnTo>
                  <a:lnTo>
                    <a:pt x="411" y="310"/>
                  </a:lnTo>
                  <a:lnTo>
                    <a:pt x="409" y="307"/>
                  </a:lnTo>
                  <a:lnTo>
                    <a:pt x="409" y="303"/>
                  </a:lnTo>
                  <a:lnTo>
                    <a:pt x="409" y="297"/>
                  </a:lnTo>
                  <a:lnTo>
                    <a:pt x="409" y="291"/>
                  </a:lnTo>
                  <a:lnTo>
                    <a:pt x="407" y="287"/>
                  </a:lnTo>
                  <a:lnTo>
                    <a:pt x="407" y="284"/>
                  </a:lnTo>
                  <a:lnTo>
                    <a:pt x="403" y="278"/>
                  </a:lnTo>
                  <a:lnTo>
                    <a:pt x="403" y="274"/>
                  </a:lnTo>
                  <a:lnTo>
                    <a:pt x="403" y="268"/>
                  </a:lnTo>
                  <a:lnTo>
                    <a:pt x="401" y="265"/>
                  </a:lnTo>
                  <a:lnTo>
                    <a:pt x="399" y="259"/>
                  </a:lnTo>
                  <a:lnTo>
                    <a:pt x="397" y="255"/>
                  </a:lnTo>
                  <a:lnTo>
                    <a:pt x="397" y="251"/>
                  </a:lnTo>
                  <a:lnTo>
                    <a:pt x="395" y="246"/>
                  </a:lnTo>
                  <a:lnTo>
                    <a:pt x="394" y="240"/>
                  </a:lnTo>
                  <a:lnTo>
                    <a:pt x="392" y="236"/>
                  </a:lnTo>
                  <a:lnTo>
                    <a:pt x="390" y="229"/>
                  </a:lnTo>
                  <a:lnTo>
                    <a:pt x="386" y="219"/>
                  </a:lnTo>
                  <a:lnTo>
                    <a:pt x="384" y="211"/>
                  </a:lnTo>
                  <a:lnTo>
                    <a:pt x="380" y="202"/>
                  </a:lnTo>
                  <a:lnTo>
                    <a:pt x="376" y="194"/>
                  </a:lnTo>
                  <a:lnTo>
                    <a:pt x="375" y="187"/>
                  </a:lnTo>
                  <a:lnTo>
                    <a:pt x="371" y="179"/>
                  </a:lnTo>
                  <a:lnTo>
                    <a:pt x="369" y="173"/>
                  </a:lnTo>
                  <a:lnTo>
                    <a:pt x="365" y="168"/>
                  </a:lnTo>
                  <a:lnTo>
                    <a:pt x="363" y="162"/>
                  </a:lnTo>
                  <a:lnTo>
                    <a:pt x="359" y="156"/>
                  </a:lnTo>
                  <a:lnTo>
                    <a:pt x="357" y="152"/>
                  </a:lnTo>
                  <a:lnTo>
                    <a:pt x="352" y="147"/>
                  </a:lnTo>
                  <a:lnTo>
                    <a:pt x="346" y="139"/>
                  </a:lnTo>
                  <a:lnTo>
                    <a:pt x="342" y="133"/>
                  </a:lnTo>
                  <a:lnTo>
                    <a:pt x="340" y="132"/>
                  </a:lnTo>
                  <a:lnTo>
                    <a:pt x="335" y="126"/>
                  </a:lnTo>
                  <a:lnTo>
                    <a:pt x="333" y="122"/>
                  </a:lnTo>
                  <a:lnTo>
                    <a:pt x="327" y="116"/>
                  </a:lnTo>
                  <a:lnTo>
                    <a:pt x="323" y="111"/>
                  </a:lnTo>
                  <a:lnTo>
                    <a:pt x="318" y="105"/>
                  </a:lnTo>
                  <a:lnTo>
                    <a:pt x="312" y="99"/>
                  </a:lnTo>
                  <a:lnTo>
                    <a:pt x="308" y="92"/>
                  </a:lnTo>
                  <a:lnTo>
                    <a:pt x="302" y="86"/>
                  </a:lnTo>
                  <a:lnTo>
                    <a:pt x="297" y="78"/>
                  </a:lnTo>
                  <a:lnTo>
                    <a:pt x="291" y="73"/>
                  </a:lnTo>
                  <a:lnTo>
                    <a:pt x="285" y="67"/>
                  </a:lnTo>
                  <a:lnTo>
                    <a:pt x="280" y="61"/>
                  </a:lnTo>
                  <a:lnTo>
                    <a:pt x="274" y="56"/>
                  </a:lnTo>
                  <a:lnTo>
                    <a:pt x="268" y="50"/>
                  </a:lnTo>
                  <a:lnTo>
                    <a:pt x="262" y="44"/>
                  </a:lnTo>
                  <a:lnTo>
                    <a:pt x="257" y="38"/>
                  </a:lnTo>
                  <a:lnTo>
                    <a:pt x="249" y="33"/>
                  </a:lnTo>
                  <a:lnTo>
                    <a:pt x="243" y="27"/>
                  </a:lnTo>
                  <a:lnTo>
                    <a:pt x="238" y="23"/>
                  </a:lnTo>
                  <a:lnTo>
                    <a:pt x="232" y="17"/>
                  </a:lnTo>
                  <a:lnTo>
                    <a:pt x="226" y="14"/>
                  </a:lnTo>
                  <a:lnTo>
                    <a:pt x="223" y="12"/>
                  </a:lnTo>
                  <a:lnTo>
                    <a:pt x="217" y="8"/>
                  </a:lnTo>
                  <a:lnTo>
                    <a:pt x="211" y="4"/>
                  </a:lnTo>
                  <a:lnTo>
                    <a:pt x="205" y="4"/>
                  </a:lnTo>
                  <a:lnTo>
                    <a:pt x="202" y="2"/>
                  </a:lnTo>
                  <a:lnTo>
                    <a:pt x="196" y="0"/>
                  </a:lnTo>
                  <a:lnTo>
                    <a:pt x="190" y="0"/>
                  </a:lnTo>
                  <a:lnTo>
                    <a:pt x="185" y="2"/>
                  </a:lnTo>
                  <a:lnTo>
                    <a:pt x="179" y="4"/>
                  </a:lnTo>
                  <a:lnTo>
                    <a:pt x="171" y="6"/>
                  </a:lnTo>
                  <a:lnTo>
                    <a:pt x="162" y="12"/>
                  </a:lnTo>
                  <a:lnTo>
                    <a:pt x="156" y="16"/>
                  </a:lnTo>
                  <a:lnTo>
                    <a:pt x="148" y="21"/>
                  </a:lnTo>
                  <a:lnTo>
                    <a:pt x="139" y="27"/>
                  </a:lnTo>
                  <a:lnTo>
                    <a:pt x="131" y="33"/>
                  </a:lnTo>
                  <a:lnTo>
                    <a:pt x="122" y="40"/>
                  </a:lnTo>
                  <a:lnTo>
                    <a:pt x="116" y="48"/>
                  </a:lnTo>
                  <a:lnTo>
                    <a:pt x="105" y="56"/>
                  </a:lnTo>
                  <a:lnTo>
                    <a:pt x="97" y="63"/>
                  </a:lnTo>
                  <a:lnTo>
                    <a:pt x="90" y="73"/>
                  </a:lnTo>
                  <a:lnTo>
                    <a:pt x="82" y="80"/>
                  </a:lnTo>
                  <a:lnTo>
                    <a:pt x="72" y="88"/>
                  </a:lnTo>
                  <a:lnTo>
                    <a:pt x="65" y="97"/>
                  </a:lnTo>
                  <a:lnTo>
                    <a:pt x="57" y="105"/>
                  </a:lnTo>
                  <a:lnTo>
                    <a:pt x="50" y="114"/>
                  </a:lnTo>
                  <a:lnTo>
                    <a:pt x="44" y="122"/>
                  </a:lnTo>
                  <a:lnTo>
                    <a:pt x="36" y="130"/>
                  </a:lnTo>
                  <a:lnTo>
                    <a:pt x="31" y="139"/>
                  </a:lnTo>
                  <a:lnTo>
                    <a:pt x="25" y="147"/>
                  </a:lnTo>
                  <a:lnTo>
                    <a:pt x="19" y="152"/>
                  </a:lnTo>
                  <a:lnTo>
                    <a:pt x="15" y="162"/>
                  </a:lnTo>
                  <a:lnTo>
                    <a:pt x="10" y="168"/>
                  </a:lnTo>
                  <a:lnTo>
                    <a:pt x="6" y="173"/>
                  </a:lnTo>
                  <a:lnTo>
                    <a:pt x="4" y="179"/>
                  </a:lnTo>
                  <a:lnTo>
                    <a:pt x="2" y="183"/>
                  </a:lnTo>
                  <a:lnTo>
                    <a:pt x="0" y="187"/>
                  </a:lnTo>
                  <a:lnTo>
                    <a:pt x="0" y="191"/>
                  </a:lnTo>
                  <a:close/>
                </a:path>
              </a:pathLst>
            </a:custGeom>
            <a:solidFill>
              <a:srgbClr val="000000"/>
            </a:solidFill>
            <a:ln w="9525">
              <a:noFill/>
              <a:round/>
              <a:headEnd/>
              <a:tailEnd/>
            </a:ln>
          </p:spPr>
          <p:txBody>
            <a:bodyPr/>
            <a:lstStyle/>
            <a:p>
              <a:endParaRPr lang="fr-FR">
                <a:latin typeface="Calibri" pitchFamily="34" charset="0"/>
              </a:endParaRPr>
            </a:p>
          </p:txBody>
        </p:sp>
        <p:sp>
          <p:nvSpPr>
            <p:cNvPr id="19547" name="Freeform 28"/>
            <p:cNvSpPr>
              <a:spLocks/>
            </p:cNvSpPr>
            <p:nvPr/>
          </p:nvSpPr>
          <p:spPr bwMode="auto">
            <a:xfrm>
              <a:off x="2390" y="1099"/>
              <a:ext cx="283" cy="266"/>
            </a:xfrm>
            <a:custGeom>
              <a:avLst/>
              <a:gdLst>
                <a:gd name="T0" fmla="*/ 209 w 566"/>
                <a:gd name="T1" fmla="*/ 40 h 533"/>
                <a:gd name="T2" fmla="*/ 186 w 566"/>
                <a:gd name="T3" fmla="*/ 59 h 533"/>
                <a:gd name="T4" fmla="*/ 165 w 566"/>
                <a:gd name="T5" fmla="*/ 76 h 533"/>
                <a:gd name="T6" fmla="*/ 143 w 566"/>
                <a:gd name="T7" fmla="*/ 95 h 533"/>
                <a:gd name="T8" fmla="*/ 120 w 566"/>
                <a:gd name="T9" fmla="*/ 118 h 533"/>
                <a:gd name="T10" fmla="*/ 95 w 566"/>
                <a:gd name="T11" fmla="*/ 143 h 533"/>
                <a:gd name="T12" fmla="*/ 72 w 566"/>
                <a:gd name="T13" fmla="*/ 169 h 533"/>
                <a:gd name="T14" fmla="*/ 51 w 566"/>
                <a:gd name="T15" fmla="*/ 198 h 533"/>
                <a:gd name="T16" fmla="*/ 31 w 566"/>
                <a:gd name="T17" fmla="*/ 226 h 533"/>
                <a:gd name="T18" fmla="*/ 17 w 566"/>
                <a:gd name="T19" fmla="*/ 259 h 533"/>
                <a:gd name="T20" fmla="*/ 6 w 566"/>
                <a:gd name="T21" fmla="*/ 287 h 533"/>
                <a:gd name="T22" fmla="*/ 0 w 566"/>
                <a:gd name="T23" fmla="*/ 318 h 533"/>
                <a:gd name="T24" fmla="*/ 6 w 566"/>
                <a:gd name="T25" fmla="*/ 348 h 533"/>
                <a:gd name="T26" fmla="*/ 15 w 566"/>
                <a:gd name="T27" fmla="*/ 375 h 533"/>
                <a:gd name="T28" fmla="*/ 36 w 566"/>
                <a:gd name="T29" fmla="*/ 399 h 533"/>
                <a:gd name="T30" fmla="*/ 59 w 566"/>
                <a:gd name="T31" fmla="*/ 422 h 533"/>
                <a:gd name="T32" fmla="*/ 84 w 566"/>
                <a:gd name="T33" fmla="*/ 445 h 533"/>
                <a:gd name="T34" fmla="*/ 110 w 566"/>
                <a:gd name="T35" fmla="*/ 462 h 533"/>
                <a:gd name="T36" fmla="*/ 137 w 566"/>
                <a:gd name="T37" fmla="*/ 477 h 533"/>
                <a:gd name="T38" fmla="*/ 164 w 566"/>
                <a:gd name="T39" fmla="*/ 493 h 533"/>
                <a:gd name="T40" fmla="*/ 192 w 566"/>
                <a:gd name="T41" fmla="*/ 504 h 533"/>
                <a:gd name="T42" fmla="*/ 219 w 566"/>
                <a:gd name="T43" fmla="*/ 512 h 533"/>
                <a:gd name="T44" fmla="*/ 245 w 566"/>
                <a:gd name="T45" fmla="*/ 519 h 533"/>
                <a:gd name="T46" fmla="*/ 270 w 566"/>
                <a:gd name="T47" fmla="*/ 525 h 533"/>
                <a:gd name="T48" fmla="*/ 293 w 566"/>
                <a:gd name="T49" fmla="*/ 529 h 533"/>
                <a:gd name="T50" fmla="*/ 316 w 566"/>
                <a:gd name="T51" fmla="*/ 531 h 533"/>
                <a:gd name="T52" fmla="*/ 336 w 566"/>
                <a:gd name="T53" fmla="*/ 531 h 533"/>
                <a:gd name="T54" fmla="*/ 359 w 566"/>
                <a:gd name="T55" fmla="*/ 529 h 533"/>
                <a:gd name="T56" fmla="*/ 388 w 566"/>
                <a:gd name="T57" fmla="*/ 523 h 533"/>
                <a:gd name="T58" fmla="*/ 409 w 566"/>
                <a:gd name="T59" fmla="*/ 510 h 533"/>
                <a:gd name="T60" fmla="*/ 433 w 566"/>
                <a:gd name="T61" fmla="*/ 494 h 533"/>
                <a:gd name="T62" fmla="*/ 460 w 566"/>
                <a:gd name="T63" fmla="*/ 474 h 533"/>
                <a:gd name="T64" fmla="*/ 490 w 566"/>
                <a:gd name="T65" fmla="*/ 451 h 533"/>
                <a:gd name="T66" fmla="*/ 517 w 566"/>
                <a:gd name="T67" fmla="*/ 426 h 533"/>
                <a:gd name="T68" fmla="*/ 540 w 566"/>
                <a:gd name="T69" fmla="*/ 399 h 533"/>
                <a:gd name="T70" fmla="*/ 557 w 566"/>
                <a:gd name="T71" fmla="*/ 375 h 533"/>
                <a:gd name="T72" fmla="*/ 566 w 566"/>
                <a:gd name="T73" fmla="*/ 350 h 533"/>
                <a:gd name="T74" fmla="*/ 561 w 566"/>
                <a:gd name="T75" fmla="*/ 323 h 533"/>
                <a:gd name="T76" fmla="*/ 557 w 566"/>
                <a:gd name="T77" fmla="*/ 301 h 533"/>
                <a:gd name="T78" fmla="*/ 551 w 566"/>
                <a:gd name="T79" fmla="*/ 282 h 533"/>
                <a:gd name="T80" fmla="*/ 544 w 566"/>
                <a:gd name="T81" fmla="*/ 259 h 533"/>
                <a:gd name="T82" fmla="*/ 534 w 566"/>
                <a:gd name="T83" fmla="*/ 234 h 533"/>
                <a:gd name="T84" fmla="*/ 525 w 566"/>
                <a:gd name="T85" fmla="*/ 209 h 533"/>
                <a:gd name="T86" fmla="*/ 515 w 566"/>
                <a:gd name="T87" fmla="*/ 185 h 533"/>
                <a:gd name="T88" fmla="*/ 502 w 566"/>
                <a:gd name="T89" fmla="*/ 158 h 533"/>
                <a:gd name="T90" fmla="*/ 488 w 566"/>
                <a:gd name="T91" fmla="*/ 135 h 533"/>
                <a:gd name="T92" fmla="*/ 475 w 566"/>
                <a:gd name="T93" fmla="*/ 110 h 533"/>
                <a:gd name="T94" fmla="*/ 462 w 566"/>
                <a:gd name="T95" fmla="*/ 89 h 533"/>
                <a:gd name="T96" fmla="*/ 449 w 566"/>
                <a:gd name="T97" fmla="*/ 69 h 533"/>
                <a:gd name="T98" fmla="*/ 433 w 566"/>
                <a:gd name="T99" fmla="*/ 50 h 533"/>
                <a:gd name="T100" fmla="*/ 411 w 566"/>
                <a:gd name="T101" fmla="*/ 25 h 533"/>
                <a:gd name="T102" fmla="*/ 382 w 566"/>
                <a:gd name="T103" fmla="*/ 10 h 533"/>
                <a:gd name="T104" fmla="*/ 352 w 566"/>
                <a:gd name="T105" fmla="*/ 0 h 533"/>
                <a:gd name="T106" fmla="*/ 319 w 566"/>
                <a:gd name="T107" fmla="*/ 0 h 533"/>
                <a:gd name="T108" fmla="*/ 291 w 566"/>
                <a:gd name="T109" fmla="*/ 6 h 533"/>
                <a:gd name="T110" fmla="*/ 264 w 566"/>
                <a:gd name="T111" fmla="*/ 15 h 533"/>
                <a:gd name="T112" fmla="*/ 241 w 566"/>
                <a:gd name="T113" fmla="*/ 23 h 533"/>
                <a:gd name="T114" fmla="*/ 219 w 566"/>
                <a:gd name="T115" fmla="*/ 34 h 53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66"/>
                <a:gd name="T175" fmla="*/ 0 h 533"/>
                <a:gd name="T176" fmla="*/ 566 w 566"/>
                <a:gd name="T177" fmla="*/ 533 h 53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66" h="533">
                  <a:moveTo>
                    <a:pt x="219" y="34"/>
                  </a:moveTo>
                  <a:lnTo>
                    <a:pt x="217" y="34"/>
                  </a:lnTo>
                  <a:lnTo>
                    <a:pt x="215" y="36"/>
                  </a:lnTo>
                  <a:lnTo>
                    <a:pt x="209" y="40"/>
                  </a:lnTo>
                  <a:lnTo>
                    <a:pt x="205" y="46"/>
                  </a:lnTo>
                  <a:lnTo>
                    <a:pt x="196" y="50"/>
                  </a:lnTo>
                  <a:lnTo>
                    <a:pt x="190" y="57"/>
                  </a:lnTo>
                  <a:lnTo>
                    <a:pt x="186" y="59"/>
                  </a:lnTo>
                  <a:lnTo>
                    <a:pt x="181" y="63"/>
                  </a:lnTo>
                  <a:lnTo>
                    <a:pt x="175" y="67"/>
                  </a:lnTo>
                  <a:lnTo>
                    <a:pt x="171" y="72"/>
                  </a:lnTo>
                  <a:lnTo>
                    <a:pt x="165" y="76"/>
                  </a:lnTo>
                  <a:lnTo>
                    <a:pt x="160" y="80"/>
                  </a:lnTo>
                  <a:lnTo>
                    <a:pt x="154" y="86"/>
                  </a:lnTo>
                  <a:lnTo>
                    <a:pt x="150" y="89"/>
                  </a:lnTo>
                  <a:lnTo>
                    <a:pt x="143" y="95"/>
                  </a:lnTo>
                  <a:lnTo>
                    <a:pt x="139" y="101"/>
                  </a:lnTo>
                  <a:lnTo>
                    <a:pt x="131" y="107"/>
                  </a:lnTo>
                  <a:lnTo>
                    <a:pt x="126" y="112"/>
                  </a:lnTo>
                  <a:lnTo>
                    <a:pt x="120" y="118"/>
                  </a:lnTo>
                  <a:lnTo>
                    <a:pt x="114" y="124"/>
                  </a:lnTo>
                  <a:lnTo>
                    <a:pt x="107" y="129"/>
                  </a:lnTo>
                  <a:lnTo>
                    <a:pt x="103" y="135"/>
                  </a:lnTo>
                  <a:lnTo>
                    <a:pt x="95" y="143"/>
                  </a:lnTo>
                  <a:lnTo>
                    <a:pt x="89" y="150"/>
                  </a:lnTo>
                  <a:lnTo>
                    <a:pt x="84" y="156"/>
                  </a:lnTo>
                  <a:lnTo>
                    <a:pt x="78" y="164"/>
                  </a:lnTo>
                  <a:lnTo>
                    <a:pt x="72" y="169"/>
                  </a:lnTo>
                  <a:lnTo>
                    <a:pt x="69" y="177"/>
                  </a:lnTo>
                  <a:lnTo>
                    <a:pt x="61" y="185"/>
                  </a:lnTo>
                  <a:lnTo>
                    <a:pt x="57" y="192"/>
                  </a:lnTo>
                  <a:lnTo>
                    <a:pt x="51" y="198"/>
                  </a:lnTo>
                  <a:lnTo>
                    <a:pt x="46" y="205"/>
                  </a:lnTo>
                  <a:lnTo>
                    <a:pt x="40" y="213"/>
                  </a:lnTo>
                  <a:lnTo>
                    <a:pt x="36" y="221"/>
                  </a:lnTo>
                  <a:lnTo>
                    <a:pt x="31" y="226"/>
                  </a:lnTo>
                  <a:lnTo>
                    <a:pt x="29" y="236"/>
                  </a:lnTo>
                  <a:lnTo>
                    <a:pt x="23" y="242"/>
                  </a:lnTo>
                  <a:lnTo>
                    <a:pt x="19" y="249"/>
                  </a:lnTo>
                  <a:lnTo>
                    <a:pt x="17" y="259"/>
                  </a:lnTo>
                  <a:lnTo>
                    <a:pt x="13" y="264"/>
                  </a:lnTo>
                  <a:lnTo>
                    <a:pt x="12" y="272"/>
                  </a:lnTo>
                  <a:lnTo>
                    <a:pt x="10" y="282"/>
                  </a:lnTo>
                  <a:lnTo>
                    <a:pt x="6" y="287"/>
                  </a:lnTo>
                  <a:lnTo>
                    <a:pt x="4" y="295"/>
                  </a:lnTo>
                  <a:lnTo>
                    <a:pt x="2" y="304"/>
                  </a:lnTo>
                  <a:lnTo>
                    <a:pt x="2" y="310"/>
                  </a:lnTo>
                  <a:lnTo>
                    <a:pt x="0" y="318"/>
                  </a:lnTo>
                  <a:lnTo>
                    <a:pt x="0" y="325"/>
                  </a:lnTo>
                  <a:lnTo>
                    <a:pt x="2" y="333"/>
                  </a:lnTo>
                  <a:lnTo>
                    <a:pt x="4" y="340"/>
                  </a:lnTo>
                  <a:lnTo>
                    <a:pt x="6" y="348"/>
                  </a:lnTo>
                  <a:lnTo>
                    <a:pt x="6" y="354"/>
                  </a:lnTo>
                  <a:lnTo>
                    <a:pt x="10" y="359"/>
                  </a:lnTo>
                  <a:lnTo>
                    <a:pt x="12" y="367"/>
                  </a:lnTo>
                  <a:lnTo>
                    <a:pt x="15" y="375"/>
                  </a:lnTo>
                  <a:lnTo>
                    <a:pt x="21" y="380"/>
                  </a:lnTo>
                  <a:lnTo>
                    <a:pt x="25" y="388"/>
                  </a:lnTo>
                  <a:lnTo>
                    <a:pt x="31" y="394"/>
                  </a:lnTo>
                  <a:lnTo>
                    <a:pt x="36" y="399"/>
                  </a:lnTo>
                  <a:lnTo>
                    <a:pt x="42" y="407"/>
                  </a:lnTo>
                  <a:lnTo>
                    <a:pt x="48" y="413"/>
                  </a:lnTo>
                  <a:lnTo>
                    <a:pt x="53" y="418"/>
                  </a:lnTo>
                  <a:lnTo>
                    <a:pt x="59" y="422"/>
                  </a:lnTo>
                  <a:lnTo>
                    <a:pt x="67" y="428"/>
                  </a:lnTo>
                  <a:lnTo>
                    <a:pt x="72" y="434"/>
                  </a:lnTo>
                  <a:lnTo>
                    <a:pt x="78" y="439"/>
                  </a:lnTo>
                  <a:lnTo>
                    <a:pt x="84" y="445"/>
                  </a:lnTo>
                  <a:lnTo>
                    <a:pt x="89" y="449"/>
                  </a:lnTo>
                  <a:lnTo>
                    <a:pt x="95" y="455"/>
                  </a:lnTo>
                  <a:lnTo>
                    <a:pt x="105" y="458"/>
                  </a:lnTo>
                  <a:lnTo>
                    <a:pt x="110" y="462"/>
                  </a:lnTo>
                  <a:lnTo>
                    <a:pt x="118" y="466"/>
                  </a:lnTo>
                  <a:lnTo>
                    <a:pt x="124" y="472"/>
                  </a:lnTo>
                  <a:lnTo>
                    <a:pt x="131" y="475"/>
                  </a:lnTo>
                  <a:lnTo>
                    <a:pt x="137" y="477"/>
                  </a:lnTo>
                  <a:lnTo>
                    <a:pt x="145" y="483"/>
                  </a:lnTo>
                  <a:lnTo>
                    <a:pt x="150" y="485"/>
                  </a:lnTo>
                  <a:lnTo>
                    <a:pt x="158" y="489"/>
                  </a:lnTo>
                  <a:lnTo>
                    <a:pt x="164" y="493"/>
                  </a:lnTo>
                  <a:lnTo>
                    <a:pt x="171" y="494"/>
                  </a:lnTo>
                  <a:lnTo>
                    <a:pt x="179" y="498"/>
                  </a:lnTo>
                  <a:lnTo>
                    <a:pt x="186" y="500"/>
                  </a:lnTo>
                  <a:lnTo>
                    <a:pt x="192" y="504"/>
                  </a:lnTo>
                  <a:lnTo>
                    <a:pt x="198" y="506"/>
                  </a:lnTo>
                  <a:lnTo>
                    <a:pt x="205" y="508"/>
                  </a:lnTo>
                  <a:lnTo>
                    <a:pt x="211" y="512"/>
                  </a:lnTo>
                  <a:lnTo>
                    <a:pt x="219" y="512"/>
                  </a:lnTo>
                  <a:lnTo>
                    <a:pt x="224" y="515"/>
                  </a:lnTo>
                  <a:lnTo>
                    <a:pt x="230" y="517"/>
                  </a:lnTo>
                  <a:lnTo>
                    <a:pt x="240" y="519"/>
                  </a:lnTo>
                  <a:lnTo>
                    <a:pt x="245" y="519"/>
                  </a:lnTo>
                  <a:lnTo>
                    <a:pt x="251" y="523"/>
                  </a:lnTo>
                  <a:lnTo>
                    <a:pt x="257" y="523"/>
                  </a:lnTo>
                  <a:lnTo>
                    <a:pt x="264" y="523"/>
                  </a:lnTo>
                  <a:lnTo>
                    <a:pt x="270" y="525"/>
                  </a:lnTo>
                  <a:lnTo>
                    <a:pt x="276" y="525"/>
                  </a:lnTo>
                  <a:lnTo>
                    <a:pt x="281" y="527"/>
                  </a:lnTo>
                  <a:lnTo>
                    <a:pt x="289" y="529"/>
                  </a:lnTo>
                  <a:lnTo>
                    <a:pt x="293" y="529"/>
                  </a:lnTo>
                  <a:lnTo>
                    <a:pt x="298" y="529"/>
                  </a:lnTo>
                  <a:lnTo>
                    <a:pt x="304" y="529"/>
                  </a:lnTo>
                  <a:lnTo>
                    <a:pt x="310" y="531"/>
                  </a:lnTo>
                  <a:lnTo>
                    <a:pt x="316" y="531"/>
                  </a:lnTo>
                  <a:lnTo>
                    <a:pt x="321" y="531"/>
                  </a:lnTo>
                  <a:lnTo>
                    <a:pt x="327" y="531"/>
                  </a:lnTo>
                  <a:lnTo>
                    <a:pt x="333" y="533"/>
                  </a:lnTo>
                  <a:lnTo>
                    <a:pt x="336" y="531"/>
                  </a:lnTo>
                  <a:lnTo>
                    <a:pt x="342" y="531"/>
                  </a:lnTo>
                  <a:lnTo>
                    <a:pt x="346" y="529"/>
                  </a:lnTo>
                  <a:lnTo>
                    <a:pt x="352" y="529"/>
                  </a:lnTo>
                  <a:lnTo>
                    <a:pt x="359" y="529"/>
                  </a:lnTo>
                  <a:lnTo>
                    <a:pt x="369" y="529"/>
                  </a:lnTo>
                  <a:lnTo>
                    <a:pt x="374" y="527"/>
                  </a:lnTo>
                  <a:lnTo>
                    <a:pt x="382" y="525"/>
                  </a:lnTo>
                  <a:lnTo>
                    <a:pt x="388" y="523"/>
                  </a:lnTo>
                  <a:lnTo>
                    <a:pt x="393" y="521"/>
                  </a:lnTo>
                  <a:lnTo>
                    <a:pt x="397" y="517"/>
                  </a:lnTo>
                  <a:lnTo>
                    <a:pt x="403" y="513"/>
                  </a:lnTo>
                  <a:lnTo>
                    <a:pt x="409" y="510"/>
                  </a:lnTo>
                  <a:lnTo>
                    <a:pt x="414" y="506"/>
                  </a:lnTo>
                  <a:lnTo>
                    <a:pt x="420" y="502"/>
                  </a:lnTo>
                  <a:lnTo>
                    <a:pt x="426" y="498"/>
                  </a:lnTo>
                  <a:lnTo>
                    <a:pt x="433" y="494"/>
                  </a:lnTo>
                  <a:lnTo>
                    <a:pt x="439" y="489"/>
                  </a:lnTo>
                  <a:lnTo>
                    <a:pt x="447" y="483"/>
                  </a:lnTo>
                  <a:lnTo>
                    <a:pt x="454" y="479"/>
                  </a:lnTo>
                  <a:lnTo>
                    <a:pt x="460" y="474"/>
                  </a:lnTo>
                  <a:lnTo>
                    <a:pt x="469" y="468"/>
                  </a:lnTo>
                  <a:lnTo>
                    <a:pt x="477" y="462"/>
                  </a:lnTo>
                  <a:lnTo>
                    <a:pt x="483" y="456"/>
                  </a:lnTo>
                  <a:lnTo>
                    <a:pt x="490" y="451"/>
                  </a:lnTo>
                  <a:lnTo>
                    <a:pt x="500" y="445"/>
                  </a:lnTo>
                  <a:lnTo>
                    <a:pt x="506" y="439"/>
                  </a:lnTo>
                  <a:lnTo>
                    <a:pt x="511" y="434"/>
                  </a:lnTo>
                  <a:lnTo>
                    <a:pt x="517" y="426"/>
                  </a:lnTo>
                  <a:lnTo>
                    <a:pt x="525" y="420"/>
                  </a:lnTo>
                  <a:lnTo>
                    <a:pt x="530" y="413"/>
                  </a:lnTo>
                  <a:lnTo>
                    <a:pt x="536" y="407"/>
                  </a:lnTo>
                  <a:lnTo>
                    <a:pt x="540" y="399"/>
                  </a:lnTo>
                  <a:lnTo>
                    <a:pt x="545" y="394"/>
                  </a:lnTo>
                  <a:lnTo>
                    <a:pt x="551" y="388"/>
                  </a:lnTo>
                  <a:lnTo>
                    <a:pt x="555" y="382"/>
                  </a:lnTo>
                  <a:lnTo>
                    <a:pt x="557" y="375"/>
                  </a:lnTo>
                  <a:lnTo>
                    <a:pt x="561" y="369"/>
                  </a:lnTo>
                  <a:lnTo>
                    <a:pt x="563" y="363"/>
                  </a:lnTo>
                  <a:lnTo>
                    <a:pt x="564" y="356"/>
                  </a:lnTo>
                  <a:lnTo>
                    <a:pt x="566" y="350"/>
                  </a:lnTo>
                  <a:lnTo>
                    <a:pt x="566" y="346"/>
                  </a:lnTo>
                  <a:lnTo>
                    <a:pt x="564" y="339"/>
                  </a:lnTo>
                  <a:lnTo>
                    <a:pt x="564" y="331"/>
                  </a:lnTo>
                  <a:lnTo>
                    <a:pt x="561" y="323"/>
                  </a:lnTo>
                  <a:lnTo>
                    <a:pt x="561" y="316"/>
                  </a:lnTo>
                  <a:lnTo>
                    <a:pt x="559" y="310"/>
                  </a:lnTo>
                  <a:lnTo>
                    <a:pt x="557" y="304"/>
                  </a:lnTo>
                  <a:lnTo>
                    <a:pt x="557" y="301"/>
                  </a:lnTo>
                  <a:lnTo>
                    <a:pt x="557" y="297"/>
                  </a:lnTo>
                  <a:lnTo>
                    <a:pt x="555" y="291"/>
                  </a:lnTo>
                  <a:lnTo>
                    <a:pt x="551" y="285"/>
                  </a:lnTo>
                  <a:lnTo>
                    <a:pt x="551" y="282"/>
                  </a:lnTo>
                  <a:lnTo>
                    <a:pt x="551" y="276"/>
                  </a:lnTo>
                  <a:lnTo>
                    <a:pt x="547" y="270"/>
                  </a:lnTo>
                  <a:lnTo>
                    <a:pt x="545" y="264"/>
                  </a:lnTo>
                  <a:lnTo>
                    <a:pt x="544" y="259"/>
                  </a:lnTo>
                  <a:lnTo>
                    <a:pt x="542" y="251"/>
                  </a:lnTo>
                  <a:lnTo>
                    <a:pt x="540" y="245"/>
                  </a:lnTo>
                  <a:lnTo>
                    <a:pt x="536" y="240"/>
                  </a:lnTo>
                  <a:lnTo>
                    <a:pt x="534" y="234"/>
                  </a:lnTo>
                  <a:lnTo>
                    <a:pt x="532" y="228"/>
                  </a:lnTo>
                  <a:lnTo>
                    <a:pt x="528" y="221"/>
                  </a:lnTo>
                  <a:lnTo>
                    <a:pt x="526" y="215"/>
                  </a:lnTo>
                  <a:lnTo>
                    <a:pt x="525" y="209"/>
                  </a:lnTo>
                  <a:lnTo>
                    <a:pt x="523" y="204"/>
                  </a:lnTo>
                  <a:lnTo>
                    <a:pt x="519" y="198"/>
                  </a:lnTo>
                  <a:lnTo>
                    <a:pt x="517" y="192"/>
                  </a:lnTo>
                  <a:lnTo>
                    <a:pt x="515" y="185"/>
                  </a:lnTo>
                  <a:lnTo>
                    <a:pt x="511" y="179"/>
                  </a:lnTo>
                  <a:lnTo>
                    <a:pt x="509" y="171"/>
                  </a:lnTo>
                  <a:lnTo>
                    <a:pt x="506" y="166"/>
                  </a:lnTo>
                  <a:lnTo>
                    <a:pt x="502" y="158"/>
                  </a:lnTo>
                  <a:lnTo>
                    <a:pt x="500" y="152"/>
                  </a:lnTo>
                  <a:lnTo>
                    <a:pt x="494" y="146"/>
                  </a:lnTo>
                  <a:lnTo>
                    <a:pt x="492" y="141"/>
                  </a:lnTo>
                  <a:lnTo>
                    <a:pt x="488" y="135"/>
                  </a:lnTo>
                  <a:lnTo>
                    <a:pt x="487" y="129"/>
                  </a:lnTo>
                  <a:lnTo>
                    <a:pt x="483" y="122"/>
                  </a:lnTo>
                  <a:lnTo>
                    <a:pt x="479" y="116"/>
                  </a:lnTo>
                  <a:lnTo>
                    <a:pt x="475" y="110"/>
                  </a:lnTo>
                  <a:lnTo>
                    <a:pt x="473" y="105"/>
                  </a:lnTo>
                  <a:lnTo>
                    <a:pt x="469" y="99"/>
                  </a:lnTo>
                  <a:lnTo>
                    <a:pt x="466" y="93"/>
                  </a:lnTo>
                  <a:lnTo>
                    <a:pt x="462" y="89"/>
                  </a:lnTo>
                  <a:lnTo>
                    <a:pt x="460" y="84"/>
                  </a:lnTo>
                  <a:lnTo>
                    <a:pt x="454" y="78"/>
                  </a:lnTo>
                  <a:lnTo>
                    <a:pt x="452" y="72"/>
                  </a:lnTo>
                  <a:lnTo>
                    <a:pt x="449" y="69"/>
                  </a:lnTo>
                  <a:lnTo>
                    <a:pt x="445" y="63"/>
                  </a:lnTo>
                  <a:lnTo>
                    <a:pt x="441" y="59"/>
                  </a:lnTo>
                  <a:lnTo>
                    <a:pt x="437" y="53"/>
                  </a:lnTo>
                  <a:lnTo>
                    <a:pt x="433" y="50"/>
                  </a:lnTo>
                  <a:lnTo>
                    <a:pt x="431" y="46"/>
                  </a:lnTo>
                  <a:lnTo>
                    <a:pt x="424" y="40"/>
                  </a:lnTo>
                  <a:lnTo>
                    <a:pt x="416" y="32"/>
                  </a:lnTo>
                  <a:lnTo>
                    <a:pt x="411" y="25"/>
                  </a:lnTo>
                  <a:lnTo>
                    <a:pt x="405" y="21"/>
                  </a:lnTo>
                  <a:lnTo>
                    <a:pt x="397" y="17"/>
                  </a:lnTo>
                  <a:lnTo>
                    <a:pt x="390" y="11"/>
                  </a:lnTo>
                  <a:lnTo>
                    <a:pt x="382" y="10"/>
                  </a:lnTo>
                  <a:lnTo>
                    <a:pt x="374" y="6"/>
                  </a:lnTo>
                  <a:lnTo>
                    <a:pt x="365" y="4"/>
                  </a:lnTo>
                  <a:lnTo>
                    <a:pt x="359" y="2"/>
                  </a:lnTo>
                  <a:lnTo>
                    <a:pt x="352" y="0"/>
                  </a:lnTo>
                  <a:lnTo>
                    <a:pt x="344" y="0"/>
                  </a:lnTo>
                  <a:lnTo>
                    <a:pt x="336" y="0"/>
                  </a:lnTo>
                  <a:lnTo>
                    <a:pt x="327" y="0"/>
                  </a:lnTo>
                  <a:lnTo>
                    <a:pt x="319" y="0"/>
                  </a:lnTo>
                  <a:lnTo>
                    <a:pt x="312" y="2"/>
                  </a:lnTo>
                  <a:lnTo>
                    <a:pt x="304" y="2"/>
                  </a:lnTo>
                  <a:lnTo>
                    <a:pt x="297" y="6"/>
                  </a:lnTo>
                  <a:lnTo>
                    <a:pt x="291" y="6"/>
                  </a:lnTo>
                  <a:lnTo>
                    <a:pt x="283" y="10"/>
                  </a:lnTo>
                  <a:lnTo>
                    <a:pt x="276" y="11"/>
                  </a:lnTo>
                  <a:lnTo>
                    <a:pt x="270" y="11"/>
                  </a:lnTo>
                  <a:lnTo>
                    <a:pt x="264" y="15"/>
                  </a:lnTo>
                  <a:lnTo>
                    <a:pt x="257" y="17"/>
                  </a:lnTo>
                  <a:lnTo>
                    <a:pt x="251" y="19"/>
                  </a:lnTo>
                  <a:lnTo>
                    <a:pt x="247" y="21"/>
                  </a:lnTo>
                  <a:lnTo>
                    <a:pt x="241" y="23"/>
                  </a:lnTo>
                  <a:lnTo>
                    <a:pt x="236" y="25"/>
                  </a:lnTo>
                  <a:lnTo>
                    <a:pt x="230" y="29"/>
                  </a:lnTo>
                  <a:lnTo>
                    <a:pt x="224" y="32"/>
                  </a:lnTo>
                  <a:lnTo>
                    <a:pt x="219" y="34"/>
                  </a:lnTo>
                  <a:close/>
                </a:path>
              </a:pathLst>
            </a:custGeom>
            <a:solidFill>
              <a:srgbClr val="000000"/>
            </a:solidFill>
            <a:ln w="9525">
              <a:noFill/>
              <a:round/>
              <a:headEnd/>
              <a:tailEnd/>
            </a:ln>
          </p:spPr>
          <p:txBody>
            <a:bodyPr/>
            <a:lstStyle/>
            <a:p>
              <a:endParaRPr lang="fr-FR">
                <a:latin typeface="Calibri" pitchFamily="34" charset="0"/>
              </a:endParaRPr>
            </a:p>
          </p:txBody>
        </p:sp>
        <p:sp>
          <p:nvSpPr>
            <p:cNvPr id="19548" name="Freeform 29"/>
            <p:cNvSpPr>
              <a:spLocks/>
            </p:cNvSpPr>
            <p:nvPr/>
          </p:nvSpPr>
          <p:spPr bwMode="auto">
            <a:xfrm>
              <a:off x="2264" y="1102"/>
              <a:ext cx="128" cy="129"/>
            </a:xfrm>
            <a:custGeom>
              <a:avLst/>
              <a:gdLst>
                <a:gd name="T0" fmla="*/ 226 w 257"/>
                <a:gd name="T1" fmla="*/ 209 h 258"/>
                <a:gd name="T2" fmla="*/ 238 w 257"/>
                <a:gd name="T3" fmla="*/ 194 h 258"/>
                <a:gd name="T4" fmla="*/ 245 w 257"/>
                <a:gd name="T5" fmla="*/ 179 h 258"/>
                <a:gd name="T6" fmla="*/ 251 w 257"/>
                <a:gd name="T7" fmla="*/ 158 h 258"/>
                <a:gd name="T8" fmla="*/ 257 w 257"/>
                <a:gd name="T9" fmla="*/ 140 h 258"/>
                <a:gd name="T10" fmla="*/ 257 w 257"/>
                <a:gd name="T11" fmla="*/ 123 h 258"/>
                <a:gd name="T12" fmla="*/ 255 w 257"/>
                <a:gd name="T13" fmla="*/ 104 h 258"/>
                <a:gd name="T14" fmla="*/ 249 w 257"/>
                <a:gd name="T15" fmla="*/ 85 h 258"/>
                <a:gd name="T16" fmla="*/ 242 w 257"/>
                <a:gd name="T17" fmla="*/ 68 h 258"/>
                <a:gd name="T18" fmla="*/ 232 w 257"/>
                <a:gd name="T19" fmla="*/ 53 h 258"/>
                <a:gd name="T20" fmla="*/ 221 w 257"/>
                <a:gd name="T21" fmla="*/ 40 h 258"/>
                <a:gd name="T22" fmla="*/ 204 w 257"/>
                <a:gd name="T23" fmla="*/ 24 h 258"/>
                <a:gd name="T24" fmla="*/ 188 w 257"/>
                <a:gd name="T25" fmla="*/ 15 h 258"/>
                <a:gd name="T26" fmla="*/ 171 w 257"/>
                <a:gd name="T27" fmla="*/ 7 h 258"/>
                <a:gd name="T28" fmla="*/ 154 w 257"/>
                <a:gd name="T29" fmla="*/ 4 h 258"/>
                <a:gd name="T30" fmla="*/ 133 w 257"/>
                <a:gd name="T31" fmla="*/ 0 h 258"/>
                <a:gd name="T32" fmla="*/ 116 w 257"/>
                <a:gd name="T33" fmla="*/ 0 h 258"/>
                <a:gd name="T34" fmla="*/ 99 w 257"/>
                <a:gd name="T35" fmla="*/ 4 h 258"/>
                <a:gd name="T36" fmla="*/ 80 w 257"/>
                <a:gd name="T37" fmla="*/ 9 h 258"/>
                <a:gd name="T38" fmla="*/ 63 w 257"/>
                <a:gd name="T39" fmla="*/ 17 h 258"/>
                <a:gd name="T40" fmla="*/ 50 w 257"/>
                <a:gd name="T41" fmla="*/ 28 h 258"/>
                <a:gd name="T42" fmla="*/ 35 w 257"/>
                <a:gd name="T43" fmla="*/ 42 h 258"/>
                <a:gd name="T44" fmla="*/ 21 w 257"/>
                <a:gd name="T45" fmla="*/ 57 h 258"/>
                <a:gd name="T46" fmla="*/ 12 w 257"/>
                <a:gd name="T47" fmla="*/ 74 h 258"/>
                <a:gd name="T48" fmla="*/ 4 w 257"/>
                <a:gd name="T49" fmla="*/ 91 h 258"/>
                <a:gd name="T50" fmla="*/ 0 w 257"/>
                <a:gd name="T51" fmla="*/ 110 h 258"/>
                <a:gd name="T52" fmla="*/ 0 w 257"/>
                <a:gd name="T53" fmla="*/ 129 h 258"/>
                <a:gd name="T54" fmla="*/ 0 w 257"/>
                <a:gd name="T55" fmla="*/ 146 h 258"/>
                <a:gd name="T56" fmla="*/ 4 w 257"/>
                <a:gd name="T57" fmla="*/ 163 h 258"/>
                <a:gd name="T58" fmla="*/ 10 w 257"/>
                <a:gd name="T59" fmla="*/ 180 h 258"/>
                <a:gd name="T60" fmla="*/ 21 w 257"/>
                <a:gd name="T61" fmla="*/ 199 h 258"/>
                <a:gd name="T62" fmla="*/ 33 w 257"/>
                <a:gd name="T63" fmla="*/ 215 h 258"/>
                <a:gd name="T64" fmla="*/ 46 w 257"/>
                <a:gd name="T65" fmla="*/ 230 h 258"/>
                <a:gd name="T66" fmla="*/ 61 w 257"/>
                <a:gd name="T67" fmla="*/ 239 h 258"/>
                <a:gd name="T68" fmla="*/ 80 w 257"/>
                <a:gd name="T69" fmla="*/ 247 h 258"/>
                <a:gd name="T70" fmla="*/ 95 w 257"/>
                <a:gd name="T71" fmla="*/ 253 h 258"/>
                <a:gd name="T72" fmla="*/ 116 w 257"/>
                <a:gd name="T73" fmla="*/ 258 h 258"/>
                <a:gd name="T74" fmla="*/ 133 w 257"/>
                <a:gd name="T75" fmla="*/ 258 h 258"/>
                <a:gd name="T76" fmla="*/ 150 w 257"/>
                <a:gd name="T77" fmla="*/ 255 h 258"/>
                <a:gd name="T78" fmla="*/ 169 w 257"/>
                <a:gd name="T79" fmla="*/ 249 h 258"/>
                <a:gd name="T80" fmla="*/ 187 w 257"/>
                <a:gd name="T81" fmla="*/ 241 h 258"/>
                <a:gd name="T82" fmla="*/ 202 w 257"/>
                <a:gd name="T83" fmla="*/ 232 h 258"/>
                <a:gd name="T84" fmla="*/ 219 w 257"/>
                <a:gd name="T85" fmla="*/ 220 h 25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7"/>
                <a:gd name="T130" fmla="*/ 0 h 258"/>
                <a:gd name="T131" fmla="*/ 257 w 257"/>
                <a:gd name="T132" fmla="*/ 258 h 25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7" h="258">
                  <a:moveTo>
                    <a:pt x="219" y="220"/>
                  </a:moveTo>
                  <a:lnTo>
                    <a:pt x="223" y="215"/>
                  </a:lnTo>
                  <a:lnTo>
                    <a:pt x="226" y="209"/>
                  </a:lnTo>
                  <a:lnTo>
                    <a:pt x="230" y="203"/>
                  </a:lnTo>
                  <a:lnTo>
                    <a:pt x="234" y="199"/>
                  </a:lnTo>
                  <a:lnTo>
                    <a:pt x="238" y="194"/>
                  </a:lnTo>
                  <a:lnTo>
                    <a:pt x="240" y="188"/>
                  </a:lnTo>
                  <a:lnTo>
                    <a:pt x="244" y="182"/>
                  </a:lnTo>
                  <a:lnTo>
                    <a:pt x="245" y="179"/>
                  </a:lnTo>
                  <a:lnTo>
                    <a:pt x="249" y="171"/>
                  </a:lnTo>
                  <a:lnTo>
                    <a:pt x="251" y="165"/>
                  </a:lnTo>
                  <a:lnTo>
                    <a:pt x="251" y="158"/>
                  </a:lnTo>
                  <a:lnTo>
                    <a:pt x="255" y="154"/>
                  </a:lnTo>
                  <a:lnTo>
                    <a:pt x="255" y="146"/>
                  </a:lnTo>
                  <a:lnTo>
                    <a:pt x="257" y="140"/>
                  </a:lnTo>
                  <a:lnTo>
                    <a:pt x="257" y="135"/>
                  </a:lnTo>
                  <a:lnTo>
                    <a:pt x="257" y="129"/>
                  </a:lnTo>
                  <a:lnTo>
                    <a:pt x="257" y="123"/>
                  </a:lnTo>
                  <a:lnTo>
                    <a:pt x="257" y="118"/>
                  </a:lnTo>
                  <a:lnTo>
                    <a:pt x="255" y="110"/>
                  </a:lnTo>
                  <a:lnTo>
                    <a:pt x="255" y="104"/>
                  </a:lnTo>
                  <a:lnTo>
                    <a:pt x="251" y="99"/>
                  </a:lnTo>
                  <a:lnTo>
                    <a:pt x="251" y="93"/>
                  </a:lnTo>
                  <a:lnTo>
                    <a:pt x="249" y="85"/>
                  </a:lnTo>
                  <a:lnTo>
                    <a:pt x="247" y="80"/>
                  </a:lnTo>
                  <a:lnTo>
                    <a:pt x="245" y="74"/>
                  </a:lnTo>
                  <a:lnTo>
                    <a:pt x="242" y="68"/>
                  </a:lnTo>
                  <a:lnTo>
                    <a:pt x="240" y="63"/>
                  </a:lnTo>
                  <a:lnTo>
                    <a:pt x="236" y="59"/>
                  </a:lnTo>
                  <a:lnTo>
                    <a:pt x="232" y="53"/>
                  </a:lnTo>
                  <a:lnTo>
                    <a:pt x="228" y="49"/>
                  </a:lnTo>
                  <a:lnTo>
                    <a:pt x="225" y="44"/>
                  </a:lnTo>
                  <a:lnTo>
                    <a:pt x="221" y="40"/>
                  </a:lnTo>
                  <a:lnTo>
                    <a:pt x="215" y="34"/>
                  </a:lnTo>
                  <a:lnTo>
                    <a:pt x="209" y="28"/>
                  </a:lnTo>
                  <a:lnTo>
                    <a:pt x="204" y="24"/>
                  </a:lnTo>
                  <a:lnTo>
                    <a:pt x="200" y="23"/>
                  </a:lnTo>
                  <a:lnTo>
                    <a:pt x="194" y="17"/>
                  </a:lnTo>
                  <a:lnTo>
                    <a:pt x="188" y="15"/>
                  </a:lnTo>
                  <a:lnTo>
                    <a:pt x="183" y="13"/>
                  </a:lnTo>
                  <a:lnTo>
                    <a:pt x="177" y="11"/>
                  </a:lnTo>
                  <a:lnTo>
                    <a:pt x="171" y="7"/>
                  </a:lnTo>
                  <a:lnTo>
                    <a:pt x="166" y="5"/>
                  </a:lnTo>
                  <a:lnTo>
                    <a:pt x="158" y="4"/>
                  </a:lnTo>
                  <a:lnTo>
                    <a:pt x="154" y="4"/>
                  </a:lnTo>
                  <a:lnTo>
                    <a:pt x="147" y="0"/>
                  </a:lnTo>
                  <a:lnTo>
                    <a:pt x="141" y="0"/>
                  </a:lnTo>
                  <a:lnTo>
                    <a:pt x="133" y="0"/>
                  </a:lnTo>
                  <a:lnTo>
                    <a:pt x="130" y="0"/>
                  </a:lnTo>
                  <a:lnTo>
                    <a:pt x="122" y="0"/>
                  </a:lnTo>
                  <a:lnTo>
                    <a:pt x="116" y="0"/>
                  </a:lnTo>
                  <a:lnTo>
                    <a:pt x="111" y="0"/>
                  </a:lnTo>
                  <a:lnTo>
                    <a:pt x="105" y="4"/>
                  </a:lnTo>
                  <a:lnTo>
                    <a:pt x="99" y="4"/>
                  </a:lnTo>
                  <a:lnTo>
                    <a:pt x="92" y="5"/>
                  </a:lnTo>
                  <a:lnTo>
                    <a:pt x="86" y="5"/>
                  </a:lnTo>
                  <a:lnTo>
                    <a:pt x="80" y="9"/>
                  </a:lnTo>
                  <a:lnTo>
                    <a:pt x="74" y="11"/>
                  </a:lnTo>
                  <a:lnTo>
                    <a:pt x="69" y="13"/>
                  </a:lnTo>
                  <a:lnTo>
                    <a:pt x="63" y="17"/>
                  </a:lnTo>
                  <a:lnTo>
                    <a:pt x="59" y="21"/>
                  </a:lnTo>
                  <a:lnTo>
                    <a:pt x="54" y="23"/>
                  </a:lnTo>
                  <a:lnTo>
                    <a:pt x="50" y="28"/>
                  </a:lnTo>
                  <a:lnTo>
                    <a:pt x="44" y="34"/>
                  </a:lnTo>
                  <a:lnTo>
                    <a:pt x="38" y="38"/>
                  </a:lnTo>
                  <a:lnTo>
                    <a:pt x="35" y="42"/>
                  </a:lnTo>
                  <a:lnTo>
                    <a:pt x="29" y="45"/>
                  </a:lnTo>
                  <a:lnTo>
                    <a:pt x="25" y="51"/>
                  </a:lnTo>
                  <a:lnTo>
                    <a:pt x="21" y="57"/>
                  </a:lnTo>
                  <a:lnTo>
                    <a:pt x="17" y="63"/>
                  </a:lnTo>
                  <a:lnTo>
                    <a:pt x="16" y="68"/>
                  </a:lnTo>
                  <a:lnTo>
                    <a:pt x="12" y="74"/>
                  </a:lnTo>
                  <a:lnTo>
                    <a:pt x="10" y="80"/>
                  </a:lnTo>
                  <a:lnTo>
                    <a:pt x="6" y="83"/>
                  </a:lnTo>
                  <a:lnTo>
                    <a:pt x="4" y="91"/>
                  </a:lnTo>
                  <a:lnTo>
                    <a:pt x="4" y="97"/>
                  </a:lnTo>
                  <a:lnTo>
                    <a:pt x="2" y="104"/>
                  </a:lnTo>
                  <a:lnTo>
                    <a:pt x="0" y="110"/>
                  </a:lnTo>
                  <a:lnTo>
                    <a:pt x="0" y="116"/>
                  </a:lnTo>
                  <a:lnTo>
                    <a:pt x="0" y="123"/>
                  </a:lnTo>
                  <a:lnTo>
                    <a:pt x="0" y="129"/>
                  </a:lnTo>
                  <a:lnTo>
                    <a:pt x="0" y="135"/>
                  </a:lnTo>
                  <a:lnTo>
                    <a:pt x="0" y="140"/>
                  </a:lnTo>
                  <a:lnTo>
                    <a:pt x="0" y="146"/>
                  </a:lnTo>
                  <a:lnTo>
                    <a:pt x="2" y="152"/>
                  </a:lnTo>
                  <a:lnTo>
                    <a:pt x="4" y="158"/>
                  </a:lnTo>
                  <a:lnTo>
                    <a:pt x="4" y="163"/>
                  </a:lnTo>
                  <a:lnTo>
                    <a:pt x="6" y="169"/>
                  </a:lnTo>
                  <a:lnTo>
                    <a:pt x="10" y="177"/>
                  </a:lnTo>
                  <a:lnTo>
                    <a:pt x="10" y="180"/>
                  </a:lnTo>
                  <a:lnTo>
                    <a:pt x="14" y="188"/>
                  </a:lnTo>
                  <a:lnTo>
                    <a:pt x="16" y="194"/>
                  </a:lnTo>
                  <a:lnTo>
                    <a:pt x="21" y="199"/>
                  </a:lnTo>
                  <a:lnTo>
                    <a:pt x="23" y="203"/>
                  </a:lnTo>
                  <a:lnTo>
                    <a:pt x="27" y="209"/>
                  </a:lnTo>
                  <a:lnTo>
                    <a:pt x="33" y="215"/>
                  </a:lnTo>
                  <a:lnTo>
                    <a:pt x="38" y="220"/>
                  </a:lnTo>
                  <a:lnTo>
                    <a:pt x="42" y="224"/>
                  </a:lnTo>
                  <a:lnTo>
                    <a:pt x="46" y="230"/>
                  </a:lnTo>
                  <a:lnTo>
                    <a:pt x="52" y="232"/>
                  </a:lnTo>
                  <a:lnTo>
                    <a:pt x="57" y="236"/>
                  </a:lnTo>
                  <a:lnTo>
                    <a:pt x="61" y="239"/>
                  </a:lnTo>
                  <a:lnTo>
                    <a:pt x="67" y="241"/>
                  </a:lnTo>
                  <a:lnTo>
                    <a:pt x="73" y="245"/>
                  </a:lnTo>
                  <a:lnTo>
                    <a:pt x="80" y="247"/>
                  </a:lnTo>
                  <a:lnTo>
                    <a:pt x="84" y="249"/>
                  </a:lnTo>
                  <a:lnTo>
                    <a:pt x="90" y="253"/>
                  </a:lnTo>
                  <a:lnTo>
                    <a:pt x="95" y="253"/>
                  </a:lnTo>
                  <a:lnTo>
                    <a:pt x="103" y="255"/>
                  </a:lnTo>
                  <a:lnTo>
                    <a:pt x="109" y="256"/>
                  </a:lnTo>
                  <a:lnTo>
                    <a:pt x="116" y="258"/>
                  </a:lnTo>
                  <a:lnTo>
                    <a:pt x="122" y="258"/>
                  </a:lnTo>
                  <a:lnTo>
                    <a:pt x="128" y="258"/>
                  </a:lnTo>
                  <a:lnTo>
                    <a:pt x="133" y="258"/>
                  </a:lnTo>
                  <a:lnTo>
                    <a:pt x="139" y="258"/>
                  </a:lnTo>
                  <a:lnTo>
                    <a:pt x="145" y="256"/>
                  </a:lnTo>
                  <a:lnTo>
                    <a:pt x="150" y="255"/>
                  </a:lnTo>
                  <a:lnTo>
                    <a:pt x="158" y="253"/>
                  </a:lnTo>
                  <a:lnTo>
                    <a:pt x="164" y="253"/>
                  </a:lnTo>
                  <a:lnTo>
                    <a:pt x="169" y="249"/>
                  </a:lnTo>
                  <a:lnTo>
                    <a:pt x="175" y="247"/>
                  </a:lnTo>
                  <a:lnTo>
                    <a:pt x="181" y="245"/>
                  </a:lnTo>
                  <a:lnTo>
                    <a:pt x="187" y="241"/>
                  </a:lnTo>
                  <a:lnTo>
                    <a:pt x="192" y="239"/>
                  </a:lnTo>
                  <a:lnTo>
                    <a:pt x="198" y="236"/>
                  </a:lnTo>
                  <a:lnTo>
                    <a:pt x="202" y="232"/>
                  </a:lnTo>
                  <a:lnTo>
                    <a:pt x="207" y="230"/>
                  </a:lnTo>
                  <a:lnTo>
                    <a:pt x="213" y="224"/>
                  </a:lnTo>
                  <a:lnTo>
                    <a:pt x="219" y="220"/>
                  </a:lnTo>
                  <a:close/>
                </a:path>
              </a:pathLst>
            </a:custGeom>
            <a:solidFill>
              <a:srgbClr val="000000"/>
            </a:solidFill>
            <a:ln w="9525">
              <a:noFill/>
              <a:round/>
              <a:headEnd/>
              <a:tailEnd/>
            </a:ln>
          </p:spPr>
          <p:txBody>
            <a:bodyPr/>
            <a:lstStyle/>
            <a:p>
              <a:endParaRPr lang="fr-FR">
                <a:latin typeface="Calibri" pitchFamily="34" charset="0"/>
              </a:endParaRPr>
            </a:p>
          </p:txBody>
        </p:sp>
        <p:sp>
          <p:nvSpPr>
            <p:cNvPr id="19549" name="Freeform 30"/>
            <p:cNvSpPr>
              <a:spLocks/>
            </p:cNvSpPr>
            <p:nvPr/>
          </p:nvSpPr>
          <p:spPr bwMode="auto">
            <a:xfrm>
              <a:off x="2407" y="963"/>
              <a:ext cx="129" cy="128"/>
            </a:xfrm>
            <a:custGeom>
              <a:avLst/>
              <a:gdLst>
                <a:gd name="T0" fmla="*/ 230 w 259"/>
                <a:gd name="T1" fmla="*/ 211 h 257"/>
                <a:gd name="T2" fmla="*/ 240 w 259"/>
                <a:gd name="T3" fmla="*/ 194 h 257"/>
                <a:gd name="T4" fmla="*/ 247 w 259"/>
                <a:gd name="T5" fmla="*/ 177 h 257"/>
                <a:gd name="T6" fmla="*/ 253 w 259"/>
                <a:gd name="T7" fmla="*/ 160 h 257"/>
                <a:gd name="T8" fmla="*/ 257 w 259"/>
                <a:gd name="T9" fmla="*/ 143 h 257"/>
                <a:gd name="T10" fmla="*/ 257 w 259"/>
                <a:gd name="T11" fmla="*/ 124 h 257"/>
                <a:gd name="T12" fmla="*/ 255 w 259"/>
                <a:gd name="T13" fmla="*/ 105 h 257"/>
                <a:gd name="T14" fmla="*/ 251 w 259"/>
                <a:gd name="T15" fmla="*/ 86 h 257"/>
                <a:gd name="T16" fmla="*/ 242 w 259"/>
                <a:gd name="T17" fmla="*/ 71 h 257"/>
                <a:gd name="T18" fmla="*/ 232 w 259"/>
                <a:gd name="T19" fmla="*/ 53 h 257"/>
                <a:gd name="T20" fmla="*/ 221 w 259"/>
                <a:gd name="T21" fmla="*/ 40 h 257"/>
                <a:gd name="T22" fmla="*/ 206 w 259"/>
                <a:gd name="T23" fmla="*/ 25 h 257"/>
                <a:gd name="T24" fmla="*/ 190 w 259"/>
                <a:gd name="T25" fmla="*/ 13 h 257"/>
                <a:gd name="T26" fmla="*/ 171 w 259"/>
                <a:gd name="T27" fmla="*/ 8 h 257"/>
                <a:gd name="T28" fmla="*/ 154 w 259"/>
                <a:gd name="T29" fmla="*/ 2 h 257"/>
                <a:gd name="T30" fmla="*/ 135 w 259"/>
                <a:gd name="T31" fmla="*/ 0 h 257"/>
                <a:gd name="T32" fmla="*/ 118 w 259"/>
                <a:gd name="T33" fmla="*/ 0 h 257"/>
                <a:gd name="T34" fmla="*/ 99 w 259"/>
                <a:gd name="T35" fmla="*/ 2 h 257"/>
                <a:gd name="T36" fmla="*/ 82 w 259"/>
                <a:gd name="T37" fmla="*/ 10 h 257"/>
                <a:gd name="T38" fmla="*/ 65 w 259"/>
                <a:gd name="T39" fmla="*/ 17 h 257"/>
                <a:gd name="T40" fmla="*/ 50 w 259"/>
                <a:gd name="T41" fmla="*/ 29 h 257"/>
                <a:gd name="T42" fmla="*/ 35 w 259"/>
                <a:gd name="T43" fmla="*/ 42 h 257"/>
                <a:gd name="T44" fmla="*/ 23 w 259"/>
                <a:gd name="T45" fmla="*/ 59 h 257"/>
                <a:gd name="T46" fmla="*/ 14 w 259"/>
                <a:gd name="T47" fmla="*/ 74 h 257"/>
                <a:gd name="T48" fmla="*/ 6 w 259"/>
                <a:gd name="T49" fmla="*/ 93 h 257"/>
                <a:gd name="T50" fmla="*/ 2 w 259"/>
                <a:gd name="T51" fmla="*/ 110 h 257"/>
                <a:gd name="T52" fmla="*/ 0 w 259"/>
                <a:gd name="T53" fmla="*/ 129 h 257"/>
                <a:gd name="T54" fmla="*/ 0 w 259"/>
                <a:gd name="T55" fmla="*/ 147 h 257"/>
                <a:gd name="T56" fmla="*/ 6 w 259"/>
                <a:gd name="T57" fmla="*/ 166 h 257"/>
                <a:gd name="T58" fmla="*/ 14 w 259"/>
                <a:gd name="T59" fmla="*/ 183 h 257"/>
                <a:gd name="T60" fmla="*/ 23 w 259"/>
                <a:gd name="T61" fmla="*/ 200 h 257"/>
                <a:gd name="T62" fmla="*/ 35 w 259"/>
                <a:gd name="T63" fmla="*/ 215 h 257"/>
                <a:gd name="T64" fmla="*/ 50 w 259"/>
                <a:gd name="T65" fmla="*/ 228 h 257"/>
                <a:gd name="T66" fmla="*/ 63 w 259"/>
                <a:gd name="T67" fmla="*/ 238 h 257"/>
                <a:gd name="T68" fmla="*/ 80 w 259"/>
                <a:gd name="T69" fmla="*/ 247 h 257"/>
                <a:gd name="T70" fmla="*/ 97 w 259"/>
                <a:gd name="T71" fmla="*/ 253 h 257"/>
                <a:gd name="T72" fmla="*/ 118 w 259"/>
                <a:gd name="T73" fmla="*/ 257 h 257"/>
                <a:gd name="T74" fmla="*/ 135 w 259"/>
                <a:gd name="T75" fmla="*/ 257 h 257"/>
                <a:gd name="T76" fmla="*/ 154 w 259"/>
                <a:gd name="T77" fmla="*/ 255 h 257"/>
                <a:gd name="T78" fmla="*/ 171 w 259"/>
                <a:gd name="T79" fmla="*/ 249 h 257"/>
                <a:gd name="T80" fmla="*/ 188 w 259"/>
                <a:gd name="T81" fmla="*/ 244 h 257"/>
                <a:gd name="T82" fmla="*/ 206 w 259"/>
                <a:gd name="T83" fmla="*/ 234 h 257"/>
                <a:gd name="T84" fmla="*/ 221 w 259"/>
                <a:gd name="T85" fmla="*/ 223 h 25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9"/>
                <a:gd name="T130" fmla="*/ 0 h 257"/>
                <a:gd name="T131" fmla="*/ 259 w 259"/>
                <a:gd name="T132" fmla="*/ 257 h 25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9" h="257">
                  <a:moveTo>
                    <a:pt x="221" y="223"/>
                  </a:moveTo>
                  <a:lnTo>
                    <a:pt x="225" y="215"/>
                  </a:lnTo>
                  <a:lnTo>
                    <a:pt x="230" y="211"/>
                  </a:lnTo>
                  <a:lnTo>
                    <a:pt x="232" y="206"/>
                  </a:lnTo>
                  <a:lnTo>
                    <a:pt x="236" y="200"/>
                  </a:lnTo>
                  <a:lnTo>
                    <a:pt x="240" y="194"/>
                  </a:lnTo>
                  <a:lnTo>
                    <a:pt x="242" y="188"/>
                  </a:lnTo>
                  <a:lnTo>
                    <a:pt x="245" y="183"/>
                  </a:lnTo>
                  <a:lnTo>
                    <a:pt x="247" y="177"/>
                  </a:lnTo>
                  <a:lnTo>
                    <a:pt x="249" y="171"/>
                  </a:lnTo>
                  <a:lnTo>
                    <a:pt x="253" y="166"/>
                  </a:lnTo>
                  <a:lnTo>
                    <a:pt x="253" y="160"/>
                  </a:lnTo>
                  <a:lnTo>
                    <a:pt x="255" y="154"/>
                  </a:lnTo>
                  <a:lnTo>
                    <a:pt x="257" y="148"/>
                  </a:lnTo>
                  <a:lnTo>
                    <a:pt x="257" y="143"/>
                  </a:lnTo>
                  <a:lnTo>
                    <a:pt x="257" y="135"/>
                  </a:lnTo>
                  <a:lnTo>
                    <a:pt x="259" y="129"/>
                  </a:lnTo>
                  <a:lnTo>
                    <a:pt x="257" y="124"/>
                  </a:lnTo>
                  <a:lnTo>
                    <a:pt x="257" y="118"/>
                  </a:lnTo>
                  <a:lnTo>
                    <a:pt x="257" y="110"/>
                  </a:lnTo>
                  <a:lnTo>
                    <a:pt x="255" y="105"/>
                  </a:lnTo>
                  <a:lnTo>
                    <a:pt x="253" y="99"/>
                  </a:lnTo>
                  <a:lnTo>
                    <a:pt x="253" y="93"/>
                  </a:lnTo>
                  <a:lnTo>
                    <a:pt x="251" y="86"/>
                  </a:lnTo>
                  <a:lnTo>
                    <a:pt x="249" y="82"/>
                  </a:lnTo>
                  <a:lnTo>
                    <a:pt x="245" y="76"/>
                  </a:lnTo>
                  <a:lnTo>
                    <a:pt x="242" y="71"/>
                  </a:lnTo>
                  <a:lnTo>
                    <a:pt x="240" y="65"/>
                  </a:lnTo>
                  <a:lnTo>
                    <a:pt x="236" y="59"/>
                  </a:lnTo>
                  <a:lnTo>
                    <a:pt x="232" y="53"/>
                  </a:lnTo>
                  <a:lnTo>
                    <a:pt x="230" y="48"/>
                  </a:lnTo>
                  <a:lnTo>
                    <a:pt x="225" y="44"/>
                  </a:lnTo>
                  <a:lnTo>
                    <a:pt x="221" y="40"/>
                  </a:lnTo>
                  <a:lnTo>
                    <a:pt x="215" y="34"/>
                  </a:lnTo>
                  <a:lnTo>
                    <a:pt x="211" y="31"/>
                  </a:lnTo>
                  <a:lnTo>
                    <a:pt x="206" y="25"/>
                  </a:lnTo>
                  <a:lnTo>
                    <a:pt x="202" y="23"/>
                  </a:lnTo>
                  <a:lnTo>
                    <a:pt x="196" y="19"/>
                  </a:lnTo>
                  <a:lnTo>
                    <a:pt x="190" y="13"/>
                  </a:lnTo>
                  <a:lnTo>
                    <a:pt x="183" y="13"/>
                  </a:lnTo>
                  <a:lnTo>
                    <a:pt x="179" y="10"/>
                  </a:lnTo>
                  <a:lnTo>
                    <a:pt x="171" y="8"/>
                  </a:lnTo>
                  <a:lnTo>
                    <a:pt x="166" y="4"/>
                  </a:lnTo>
                  <a:lnTo>
                    <a:pt x="160" y="2"/>
                  </a:lnTo>
                  <a:lnTo>
                    <a:pt x="154" y="2"/>
                  </a:lnTo>
                  <a:lnTo>
                    <a:pt x="147" y="2"/>
                  </a:lnTo>
                  <a:lnTo>
                    <a:pt x="141" y="0"/>
                  </a:lnTo>
                  <a:lnTo>
                    <a:pt x="135" y="0"/>
                  </a:lnTo>
                  <a:lnTo>
                    <a:pt x="130" y="0"/>
                  </a:lnTo>
                  <a:lnTo>
                    <a:pt x="124" y="0"/>
                  </a:lnTo>
                  <a:lnTo>
                    <a:pt x="118" y="0"/>
                  </a:lnTo>
                  <a:lnTo>
                    <a:pt x="112" y="0"/>
                  </a:lnTo>
                  <a:lnTo>
                    <a:pt x="107" y="2"/>
                  </a:lnTo>
                  <a:lnTo>
                    <a:pt x="99" y="2"/>
                  </a:lnTo>
                  <a:lnTo>
                    <a:pt x="93" y="4"/>
                  </a:lnTo>
                  <a:lnTo>
                    <a:pt x="86" y="8"/>
                  </a:lnTo>
                  <a:lnTo>
                    <a:pt x="82" y="10"/>
                  </a:lnTo>
                  <a:lnTo>
                    <a:pt x="76" y="13"/>
                  </a:lnTo>
                  <a:lnTo>
                    <a:pt x="71" y="13"/>
                  </a:lnTo>
                  <a:lnTo>
                    <a:pt x="65" y="17"/>
                  </a:lnTo>
                  <a:lnTo>
                    <a:pt x="59" y="21"/>
                  </a:lnTo>
                  <a:lnTo>
                    <a:pt x="55" y="25"/>
                  </a:lnTo>
                  <a:lnTo>
                    <a:pt x="50" y="29"/>
                  </a:lnTo>
                  <a:lnTo>
                    <a:pt x="44" y="34"/>
                  </a:lnTo>
                  <a:lnTo>
                    <a:pt x="40" y="38"/>
                  </a:lnTo>
                  <a:lnTo>
                    <a:pt x="35" y="42"/>
                  </a:lnTo>
                  <a:lnTo>
                    <a:pt x="31" y="48"/>
                  </a:lnTo>
                  <a:lnTo>
                    <a:pt x="27" y="53"/>
                  </a:lnTo>
                  <a:lnTo>
                    <a:pt x="23" y="59"/>
                  </a:lnTo>
                  <a:lnTo>
                    <a:pt x="19" y="63"/>
                  </a:lnTo>
                  <a:lnTo>
                    <a:pt x="16" y="69"/>
                  </a:lnTo>
                  <a:lnTo>
                    <a:pt x="14" y="74"/>
                  </a:lnTo>
                  <a:lnTo>
                    <a:pt x="12" y="80"/>
                  </a:lnTo>
                  <a:lnTo>
                    <a:pt x="8" y="86"/>
                  </a:lnTo>
                  <a:lnTo>
                    <a:pt x="6" y="93"/>
                  </a:lnTo>
                  <a:lnTo>
                    <a:pt x="4" y="99"/>
                  </a:lnTo>
                  <a:lnTo>
                    <a:pt x="2" y="105"/>
                  </a:lnTo>
                  <a:lnTo>
                    <a:pt x="2" y="110"/>
                  </a:lnTo>
                  <a:lnTo>
                    <a:pt x="0" y="116"/>
                  </a:lnTo>
                  <a:lnTo>
                    <a:pt x="0" y="122"/>
                  </a:lnTo>
                  <a:lnTo>
                    <a:pt x="0" y="129"/>
                  </a:lnTo>
                  <a:lnTo>
                    <a:pt x="0" y="133"/>
                  </a:lnTo>
                  <a:lnTo>
                    <a:pt x="0" y="141"/>
                  </a:lnTo>
                  <a:lnTo>
                    <a:pt x="0" y="147"/>
                  </a:lnTo>
                  <a:lnTo>
                    <a:pt x="2" y="154"/>
                  </a:lnTo>
                  <a:lnTo>
                    <a:pt x="4" y="158"/>
                  </a:lnTo>
                  <a:lnTo>
                    <a:pt x="6" y="166"/>
                  </a:lnTo>
                  <a:lnTo>
                    <a:pt x="8" y="171"/>
                  </a:lnTo>
                  <a:lnTo>
                    <a:pt x="12" y="177"/>
                  </a:lnTo>
                  <a:lnTo>
                    <a:pt x="14" y="183"/>
                  </a:lnTo>
                  <a:lnTo>
                    <a:pt x="16" y="188"/>
                  </a:lnTo>
                  <a:lnTo>
                    <a:pt x="17" y="194"/>
                  </a:lnTo>
                  <a:lnTo>
                    <a:pt x="23" y="200"/>
                  </a:lnTo>
                  <a:lnTo>
                    <a:pt x="25" y="204"/>
                  </a:lnTo>
                  <a:lnTo>
                    <a:pt x="29" y="209"/>
                  </a:lnTo>
                  <a:lnTo>
                    <a:pt x="35" y="215"/>
                  </a:lnTo>
                  <a:lnTo>
                    <a:pt x="38" y="221"/>
                  </a:lnTo>
                  <a:lnTo>
                    <a:pt x="44" y="225"/>
                  </a:lnTo>
                  <a:lnTo>
                    <a:pt x="50" y="228"/>
                  </a:lnTo>
                  <a:lnTo>
                    <a:pt x="54" y="232"/>
                  </a:lnTo>
                  <a:lnTo>
                    <a:pt x="59" y="236"/>
                  </a:lnTo>
                  <a:lnTo>
                    <a:pt x="63" y="238"/>
                  </a:lnTo>
                  <a:lnTo>
                    <a:pt x="69" y="242"/>
                  </a:lnTo>
                  <a:lnTo>
                    <a:pt x="74" y="244"/>
                  </a:lnTo>
                  <a:lnTo>
                    <a:pt x="80" y="247"/>
                  </a:lnTo>
                  <a:lnTo>
                    <a:pt x="86" y="249"/>
                  </a:lnTo>
                  <a:lnTo>
                    <a:pt x="92" y="251"/>
                  </a:lnTo>
                  <a:lnTo>
                    <a:pt x="97" y="253"/>
                  </a:lnTo>
                  <a:lnTo>
                    <a:pt x="105" y="255"/>
                  </a:lnTo>
                  <a:lnTo>
                    <a:pt x="111" y="255"/>
                  </a:lnTo>
                  <a:lnTo>
                    <a:pt x="118" y="257"/>
                  </a:lnTo>
                  <a:lnTo>
                    <a:pt x="124" y="257"/>
                  </a:lnTo>
                  <a:lnTo>
                    <a:pt x="130" y="257"/>
                  </a:lnTo>
                  <a:lnTo>
                    <a:pt x="135" y="257"/>
                  </a:lnTo>
                  <a:lnTo>
                    <a:pt x="141" y="257"/>
                  </a:lnTo>
                  <a:lnTo>
                    <a:pt x="147" y="255"/>
                  </a:lnTo>
                  <a:lnTo>
                    <a:pt x="154" y="255"/>
                  </a:lnTo>
                  <a:lnTo>
                    <a:pt x="160" y="253"/>
                  </a:lnTo>
                  <a:lnTo>
                    <a:pt x="166" y="251"/>
                  </a:lnTo>
                  <a:lnTo>
                    <a:pt x="171" y="249"/>
                  </a:lnTo>
                  <a:lnTo>
                    <a:pt x="177" y="249"/>
                  </a:lnTo>
                  <a:lnTo>
                    <a:pt x="183" y="245"/>
                  </a:lnTo>
                  <a:lnTo>
                    <a:pt x="188" y="244"/>
                  </a:lnTo>
                  <a:lnTo>
                    <a:pt x="194" y="238"/>
                  </a:lnTo>
                  <a:lnTo>
                    <a:pt x="200" y="238"/>
                  </a:lnTo>
                  <a:lnTo>
                    <a:pt x="206" y="234"/>
                  </a:lnTo>
                  <a:lnTo>
                    <a:pt x="209" y="228"/>
                  </a:lnTo>
                  <a:lnTo>
                    <a:pt x="215" y="226"/>
                  </a:lnTo>
                  <a:lnTo>
                    <a:pt x="221" y="223"/>
                  </a:lnTo>
                  <a:close/>
                </a:path>
              </a:pathLst>
            </a:custGeom>
            <a:solidFill>
              <a:srgbClr val="000000"/>
            </a:solidFill>
            <a:ln w="9525">
              <a:noFill/>
              <a:round/>
              <a:headEnd/>
              <a:tailEnd/>
            </a:ln>
          </p:spPr>
          <p:txBody>
            <a:bodyPr/>
            <a:lstStyle/>
            <a:p>
              <a:endParaRPr lang="fr-FR">
                <a:latin typeface="Calibri" pitchFamily="34" charset="0"/>
              </a:endParaRPr>
            </a:p>
          </p:txBody>
        </p:sp>
        <p:sp>
          <p:nvSpPr>
            <p:cNvPr id="19550" name="Freeform 31"/>
            <p:cNvSpPr>
              <a:spLocks/>
            </p:cNvSpPr>
            <p:nvPr/>
          </p:nvSpPr>
          <p:spPr bwMode="auto">
            <a:xfrm>
              <a:off x="2500" y="827"/>
              <a:ext cx="111" cy="267"/>
            </a:xfrm>
            <a:custGeom>
              <a:avLst/>
              <a:gdLst>
                <a:gd name="T0" fmla="*/ 112 w 222"/>
                <a:gd name="T1" fmla="*/ 25 h 535"/>
                <a:gd name="T2" fmla="*/ 108 w 222"/>
                <a:gd name="T3" fmla="*/ 36 h 535"/>
                <a:gd name="T4" fmla="*/ 100 w 222"/>
                <a:gd name="T5" fmla="*/ 50 h 535"/>
                <a:gd name="T6" fmla="*/ 95 w 222"/>
                <a:gd name="T7" fmla="*/ 69 h 535"/>
                <a:gd name="T8" fmla="*/ 89 w 222"/>
                <a:gd name="T9" fmla="*/ 90 h 535"/>
                <a:gd name="T10" fmla="*/ 83 w 222"/>
                <a:gd name="T11" fmla="*/ 111 h 535"/>
                <a:gd name="T12" fmla="*/ 77 w 222"/>
                <a:gd name="T13" fmla="*/ 130 h 535"/>
                <a:gd name="T14" fmla="*/ 72 w 222"/>
                <a:gd name="T15" fmla="*/ 147 h 535"/>
                <a:gd name="T16" fmla="*/ 70 w 222"/>
                <a:gd name="T17" fmla="*/ 162 h 535"/>
                <a:gd name="T18" fmla="*/ 74 w 222"/>
                <a:gd name="T19" fmla="*/ 173 h 535"/>
                <a:gd name="T20" fmla="*/ 89 w 222"/>
                <a:gd name="T21" fmla="*/ 190 h 535"/>
                <a:gd name="T22" fmla="*/ 104 w 222"/>
                <a:gd name="T23" fmla="*/ 209 h 535"/>
                <a:gd name="T24" fmla="*/ 115 w 222"/>
                <a:gd name="T25" fmla="*/ 225 h 535"/>
                <a:gd name="T26" fmla="*/ 127 w 222"/>
                <a:gd name="T27" fmla="*/ 240 h 535"/>
                <a:gd name="T28" fmla="*/ 140 w 222"/>
                <a:gd name="T29" fmla="*/ 257 h 535"/>
                <a:gd name="T30" fmla="*/ 153 w 222"/>
                <a:gd name="T31" fmla="*/ 274 h 535"/>
                <a:gd name="T32" fmla="*/ 167 w 222"/>
                <a:gd name="T33" fmla="*/ 295 h 535"/>
                <a:gd name="T34" fmla="*/ 178 w 222"/>
                <a:gd name="T35" fmla="*/ 312 h 535"/>
                <a:gd name="T36" fmla="*/ 190 w 222"/>
                <a:gd name="T37" fmla="*/ 331 h 535"/>
                <a:gd name="T38" fmla="*/ 199 w 222"/>
                <a:gd name="T39" fmla="*/ 356 h 535"/>
                <a:gd name="T40" fmla="*/ 207 w 222"/>
                <a:gd name="T41" fmla="*/ 382 h 535"/>
                <a:gd name="T42" fmla="*/ 212 w 222"/>
                <a:gd name="T43" fmla="*/ 407 h 535"/>
                <a:gd name="T44" fmla="*/ 216 w 222"/>
                <a:gd name="T45" fmla="*/ 434 h 535"/>
                <a:gd name="T46" fmla="*/ 216 w 222"/>
                <a:gd name="T47" fmla="*/ 447 h 535"/>
                <a:gd name="T48" fmla="*/ 218 w 222"/>
                <a:gd name="T49" fmla="*/ 468 h 535"/>
                <a:gd name="T50" fmla="*/ 220 w 222"/>
                <a:gd name="T51" fmla="*/ 491 h 535"/>
                <a:gd name="T52" fmla="*/ 220 w 222"/>
                <a:gd name="T53" fmla="*/ 510 h 535"/>
                <a:gd name="T54" fmla="*/ 220 w 222"/>
                <a:gd name="T55" fmla="*/ 523 h 535"/>
                <a:gd name="T56" fmla="*/ 222 w 222"/>
                <a:gd name="T57" fmla="*/ 535 h 535"/>
                <a:gd name="T58" fmla="*/ 110 w 222"/>
                <a:gd name="T59" fmla="*/ 523 h 535"/>
                <a:gd name="T60" fmla="*/ 112 w 222"/>
                <a:gd name="T61" fmla="*/ 504 h 535"/>
                <a:gd name="T62" fmla="*/ 115 w 222"/>
                <a:gd name="T63" fmla="*/ 489 h 535"/>
                <a:gd name="T64" fmla="*/ 115 w 222"/>
                <a:gd name="T65" fmla="*/ 472 h 535"/>
                <a:gd name="T66" fmla="*/ 117 w 222"/>
                <a:gd name="T67" fmla="*/ 451 h 535"/>
                <a:gd name="T68" fmla="*/ 119 w 222"/>
                <a:gd name="T69" fmla="*/ 432 h 535"/>
                <a:gd name="T70" fmla="*/ 121 w 222"/>
                <a:gd name="T71" fmla="*/ 415 h 535"/>
                <a:gd name="T72" fmla="*/ 121 w 222"/>
                <a:gd name="T73" fmla="*/ 398 h 535"/>
                <a:gd name="T74" fmla="*/ 119 w 222"/>
                <a:gd name="T75" fmla="*/ 382 h 535"/>
                <a:gd name="T76" fmla="*/ 110 w 222"/>
                <a:gd name="T77" fmla="*/ 362 h 535"/>
                <a:gd name="T78" fmla="*/ 100 w 222"/>
                <a:gd name="T79" fmla="*/ 348 h 535"/>
                <a:gd name="T80" fmla="*/ 89 w 222"/>
                <a:gd name="T81" fmla="*/ 331 h 535"/>
                <a:gd name="T82" fmla="*/ 76 w 222"/>
                <a:gd name="T83" fmla="*/ 312 h 535"/>
                <a:gd name="T84" fmla="*/ 62 w 222"/>
                <a:gd name="T85" fmla="*/ 291 h 535"/>
                <a:gd name="T86" fmla="*/ 49 w 222"/>
                <a:gd name="T87" fmla="*/ 272 h 535"/>
                <a:gd name="T88" fmla="*/ 34 w 222"/>
                <a:gd name="T89" fmla="*/ 251 h 535"/>
                <a:gd name="T90" fmla="*/ 20 w 222"/>
                <a:gd name="T91" fmla="*/ 230 h 535"/>
                <a:gd name="T92" fmla="*/ 11 w 222"/>
                <a:gd name="T93" fmla="*/ 211 h 535"/>
                <a:gd name="T94" fmla="*/ 5 w 222"/>
                <a:gd name="T95" fmla="*/ 192 h 535"/>
                <a:gd name="T96" fmla="*/ 0 w 222"/>
                <a:gd name="T97" fmla="*/ 173 h 535"/>
                <a:gd name="T98" fmla="*/ 1 w 222"/>
                <a:gd name="T99" fmla="*/ 152 h 535"/>
                <a:gd name="T100" fmla="*/ 3 w 222"/>
                <a:gd name="T101" fmla="*/ 130 h 535"/>
                <a:gd name="T102" fmla="*/ 13 w 222"/>
                <a:gd name="T103" fmla="*/ 107 h 535"/>
                <a:gd name="T104" fmla="*/ 20 w 222"/>
                <a:gd name="T105" fmla="*/ 86 h 535"/>
                <a:gd name="T106" fmla="*/ 30 w 222"/>
                <a:gd name="T107" fmla="*/ 63 h 535"/>
                <a:gd name="T108" fmla="*/ 39 w 222"/>
                <a:gd name="T109" fmla="*/ 44 h 535"/>
                <a:gd name="T110" fmla="*/ 51 w 222"/>
                <a:gd name="T111" fmla="*/ 27 h 535"/>
                <a:gd name="T112" fmla="*/ 60 w 222"/>
                <a:gd name="T113" fmla="*/ 14 h 535"/>
                <a:gd name="T114" fmla="*/ 72 w 222"/>
                <a:gd name="T115" fmla="*/ 2 h 535"/>
                <a:gd name="T116" fmla="*/ 93 w 222"/>
                <a:gd name="T117" fmla="*/ 0 h 535"/>
                <a:gd name="T118" fmla="*/ 110 w 222"/>
                <a:gd name="T119" fmla="*/ 14 h 535"/>
                <a:gd name="T120" fmla="*/ 115 w 222"/>
                <a:gd name="T121" fmla="*/ 19 h 53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22"/>
                <a:gd name="T184" fmla="*/ 0 h 535"/>
                <a:gd name="T185" fmla="*/ 222 w 222"/>
                <a:gd name="T186" fmla="*/ 535 h 53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22" h="535">
                  <a:moveTo>
                    <a:pt x="115" y="19"/>
                  </a:moveTo>
                  <a:lnTo>
                    <a:pt x="114" y="21"/>
                  </a:lnTo>
                  <a:lnTo>
                    <a:pt x="112" y="25"/>
                  </a:lnTo>
                  <a:lnTo>
                    <a:pt x="110" y="27"/>
                  </a:lnTo>
                  <a:lnTo>
                    <a:pt x="110" y="33"/>
                  </a:lnTo>
                  <a:lnTo>
                    <a:pt x="108" y="36"/>
                  </a:lnTo>
                  <a:lnTo>
                    <a:pt x="106" y="40"/>
                  </a:lnTo>
                  <a:lnTo>
                    <a:pt x="104" y="46"/>
                  </a:lnTo>
                  <a:lnTo>
                    <a:pt x="100" y="50"/>
                  </a:lnTo>
                  <a:lnTo>
                    <a:pt x="98" y="55"/>
                  </a:lnTo>
                  <a:lnTo>
                    <a:pt x="98" y="63"/>
                  </a:lnTo>
                  <a:lnTo>
                    <a:pt x="95" y="69"/>
                  </a:lnTo>
                  <a:lnTo>
                    <a:pt x="93" y="76"/>
                  </a:lnTo>
                  <a:lnTo>
                    <a:pt x="91" y="84"/>
                  </a:lnTo>
                  <a:lnTo>
                    <a:pt x="89" y="90"/>
                  </a:lnTo>
                  <a:lnTo>
                    <a:pt x="87" y="97"/>
                  </a:lnTo>
                  <a:lnTo>
                    <a:pt x="83" y="103"/>
                  </a:lnTo>
                  <a:lnTo>
                    <a:pt x="83" y="111"/>
                  </a:lnTo>
                  <a:lnTo>
                    <a:pt x="79" y="118"/>
                  </a:lnTo>
                  <a:lnTo>
                    <a:pt x="77" y="124"/>
                  </a:lnTo>
                  <a:lnTo>
                    <a:pt x="77" y="130"/>
                  </a:lnTo>
                  <a:lnTo>
                    <a:pt x="76" y="135"/>
                  </a:lnTo>
                  <a:lnTo>
                    <a:pt x="74" y="143"/>
                  </a:lnTo>
                  <a:lnTo>
                    <a:pt x="72" y="147"/>
                  </a:lnTo>
                  <a:lnTo>
                    <a:pt x="72" y="152"/>
                  </a:lnTo>
                  <a:lnTo>
                    <a:pt x="70" y="156"/>
                  </a:lnTo>
                  <a:lnTo>
                    <a:pt x="70" y="162"/>
                  </a:lnTo>
                  <a:lnTo>
                    <a:pt x="70" y="168"/>
                  </a:lnTo>
                  <a:lnTo>
                    <a:pt x="72" y="173"/>
                  </a:lnTo>
                  <a:lnTo>
                    <a:pt x="74" y="173"/>
                  </a:lnTo>
                  <a:lnTo>
                    <a:pt x="77" y="179"/>
                  </a:lnTo>
                  <a:lnTo>
                    <a:pt x="83" y="183"/>
                  </a:lnTo>
                  <a:lnTo>
                    <a:pt x="89" y="190"/>
                  </a:lnTo>
                  <a:lnTo>
                    <a:pt x="93" y="196"/>
                  </a:lnTo>
                  <a:lnTo>
                    <a:pt x="98" y="206"/>
                  </a:lnTo>
                  <a:lnTo>
                    <a:pt x="104" y="209"/>
                  </a:lnTo>
                  <a:lnTo>
                    <a:pt x="108" y="215"/>
                  </a:lnTo>
                  <a:lnTo>
                    <a:pt x="110" y="219"/>
                  </a:lnTo>
                  <a:lnTo>
                    <a:pt x="115" y="225"/>
                  </a:lnTo>
                  <a:lnTo>
                    <a:pt x="119" y="230"/>
                  </a:lnTo>
                  <a:lnTo>
                    <a:pt x="123" y="236"/>
                  </a:lnTo>
                  <a:lnTo>
                    <a:pt x="127" y="240"/>
                  </a:lnTo>
                  <a:lnTo>
                    <a:pt x="133" y="246"/>
                  </a:lnTo>
                  <a:lnTo>
                    <a:pt x="136" y="251"/>
                  </a:lnTo>
                  <a:lnTo>
                    <a:pt x="140" y="257"/>
                  </a:lnTo>
                  <a:lnTo>
                    <a:pt x="144" y="263"/>
                  </a:lnTo>
                  <a:lnTo>
                    <a:pt x="150" y="268"/>
                  </a:lnTo>
                  <a:lnTo>
                    <a:pt x="153" y="274"/>
                  </a:lnTo>
                  <a:lnTo>
                    <a:pt x="157" y="282"/>
                  </a:lnTo>
                  <a:lnTo>
                    <a:pt x="161" y="287"/>
                  </a:lnTo>
                  <a:lnTo>
                    <a:pt x="167" y="295"/>
                  </a:lnTo>
                  <a:lnTo>
                    <a:pt x="171" y="301"/>
                  </a:lnTo>
                  <a:lnTo>
                    <a:pt x="174" y="306"/>
                  </a:lnTo>
                  <a:lnTo>
                    <a:pt x="178" y="312"/>
                  </a:lnTo>
                  <a:lnTo>
                    <a:pt x="184" y="320"/>
                  </a:lnTo>
                  <a:lnTo>
                    <a:pt x="188" y="325"/>
                  </a:lnTo>
                  <a:lnTo>
                    <a:pt x="190" y="331"/>
                  </a:lnTo>
                  <a:lnTo>
                    <a:pt x="193" y="341"/>
                  </a:lnTo>
                  <a:lnTo>
                    <a:pt x="195" y="348"/>
                  </a:lnTo>
                  <a:lnTo>
                    <a:pt x="199" y="356"/>
                  </a:lnTo>
                  <a:lnTo>
                    <a:pt x="201" y="365"/>
                  </a:lnTo>
                  <a:lnTo>
                    <a:pt x="203" y="373"/>
                  </a:lnTo>
                  <a:lnTo>
                    <a:pt x="207" y="382"/>
                  </a:lnTo>
                  <a:lnTo>
                    <a:pt x="209" y="390"/>
                  </a:lnTo>
                  <a:lnTo>
                    <a:pt x="210" y="400"/>
                  </a:lnTo>
                  <a:lnTo>
                    <a:pt x="212" y="407"/>
                  </a:lnTo>
                  <a:lnTo>
                    <a:pt x="212" y="417"/>
                  </a:lnTo>
                  <a:lnTo>
                    <a:pt x="214" y="426"/>
                  </a:lnTo>
                  <a:lnTo>
                    <a:pt x="216" y="434"/>
                  </a:lnTo>
                  <a:lnTo>
                    <a:pt x="216" y="438"/>
                  </a:lnTo>
                  <a:lnTo>
                    <a:pt x="216" y="443"/>
                  </a:lnTo>
                  <a:lnTo>
                    <a:pt x="216" y="447"/>
                  </a:lnTo>
                  <a:lnTo>
                    <a:pt x="218" y="453"/>
                  </a:lnTo>
                  <a:lnTo>
                    <a:pt x="218" y="460"/>
                  </a:lnTo>
                  <a:lnTo>
                    <a:pt x="218" y="468"/>
                  </a:lnTo>
                  <a:lnTo>
                    <a:pt x="218" y="476"/>
                  </a:lnTo>
                  <a:lnTo>
                    <a:pt x="220" y="483"/>
                  </a:lnTo>
                  <a:lnTo>
                    <a:pt x="220" y="491"/>
                  </a:lnTo>
                  <a:lnTo>
                    <a:pt x="220" y="498"/>
                  </a:lnTo>
                  <a:lnTo>
                    <a:pt x="220" y="504"/>
                  </a:lnTo>
                  <a:lnTo>
                    <a:pt x="220" y="510"/>
                  </a:lnTo>
                  <a:lnTo>
                    <a:pt x="220" y="516"/>
                  </a:lnTo>
                  <a:lnTo>
                    <a:pt x="220" y="521"/>
                  </a:lnTo>
                  <a:lnTo>
                    <a:pt x="220" y="523"/>
                  </a:lnTo>
                  <a:lnTo>
                    <a:pt x="220" y="527"/>
                  </a:lnTo>
                  <a:lnTo>
                    <a:pt x="220" y="533"/>
                  </a:lnTo>
                  <a:lnTo>
                    <a:pt x="222" y="535"/>
                  </a:lnTo>
                  <a:lnTo>
                    <a:pt x="110" y="529"/>
                  </a:lnTo>
                  <a:lnTo>
                    <a:pt x="110" y="527"/>
                  </a:lnTo>
                  <a:lnTo>
                    <a:pt x="110" y="523"/>
                  </a:lnTo>
                  <a:lnTo>
                    <a:pt x="110" y="516"/>
                  </a:lnTo>
                  <a:lnTo>
                    <a:pt x="112" y="510"/>
                  </a:lnTo>
                  <a:lnTo>
                    <a:pt x="112" y="504"/>
                  </a:lnTo>
                  <a:lnTo>
                    <a:pt x="114" y="500"/>
                  </a:lnTo>
                  <a:lnTo>
                    <a:pt x="114" y="495"/>
                  </a:lnTo>
                  <a:lnTo>
                    <a:pt x="115" y="489"/>
                  </a:lnTo>
                  <a:lnTo>
                    <a:pt x="115" y="483"/>
                  </a:lnTo>
                  <a:lnTo>
                    <a:pt x="115" y="478"/>
                  </a:lnTo>
                  <a:lnTo>
                    <a:pt x="115" y="472"/>
                  </a:lnTo>
                  <a:lnTo>
                    <a:pt x="117" y="466"/>
                  </a:lnTo>
                  <a:lnTo>
                    <a:pt x="117" y="459"/>
                  </a:lnTo>
                  <a:lnTo>
                    <a:pt x="117" y="451"/>
                  </a:lnTo>
                  <a:lnTo>
                    <a:pt x="117" y="445"/>
                  </a:lnTo>
                  <a:lnTo>
                    <a:pt x="119" y="439"/>
                  </a:lnTo>
                  <a:lnTo>
                    <a:pt x="119" y="432"/>
                  </a:lnTo>
                  <a:lnTo>
                    <a:pt x="119" y="426"/>
                  </a:lnTo>
                  <a:lnTo>
                    <a:pt x="119" y="420"/>
                  </a:lnTo>
                  <a:lnTo>
                    <a:pt x="121" y="415"/>
                  </a:lnTo>
                  <a:lnTo>
                    <a:pt x="121" y="409"/>
                  </a:lnTo>
                  <a:lnTo>
                    <a:pt x="121" y="403"/>
                  </a:lnTo>
                  <a:lnTo>
                    <a:pt x="121" y="398"/>
                  </a:lnTo>
                  <a:lnTo>
                    <a:pt x="121" y="394"/>
                  </a:lnTo>
                  <a:lnTo>
                    <a:pt x="119" y="386"/>
                  </a:lnTo>
                  <a:lnTo>
                    <a:pt x="119" y="382"/>
                  </a:lnTo>
                  <a:lnTo>
                    <a:pt x="117" y="375"/>
                  </a:lnTo>
                  <a:lnTo>
                    <a:pt x="114" y="367"/>
                  </a:lnTo>
                  <a:lnTo>
                    <a:pt x="110" y="362"/>
                  </a:lnTo>
                  <a:lnTo>
                    <a:pt x="108" y="358"/>
                  </a:lnTo>
                  <a:lnTo>
                    <a:pt x="104" y="352"/>
                  </a:lnTo>
                  <a:lnTo>
                    <a:pt x="100" y="348"/>
                  </a:lnTo>
                  <a:lnTo>
                    <a:pt x="98" y="343"/>
                  </a:lnTo>
                  <a:lnTo>
                    <a:pt x="93" y="337"/>
                  </a:lnTo>
                  <a:lnTo>
                    <a:pt x="89" y="331"/>
                  </a:lnTo>
                  <a:lnTo>
                    <a:pt x="85" y="325"/>
                  </a:lnTo>
                  <a:lnTo>
                    <a:pt x="79" y="318"/>
                  </a:lnTo>
                  <a:lnTo>
                    <a:pt x="76" y="312"/>
                  </a:lnTo>
                  <a:lnTo>
                    <a:pt x="72" y="306"/>
                  </a:lnTo>
                  <a:lnTo>
                    <a:pt x="66" y="301"/>
                  </a:lnTo>
                  <a:lnTo>
                    <a:pt x="62" y="291"/>
                  </a:lnTo>
                  <a:lnTo>
                    <a:pt x="57" y="285"/>
                  </a:lnTo>
                  <a:lnTo>
                    <a:pt x="53" y="278"/>
                  </a:lnTo>
                  <a:lnTo>
                    <a:pt x="49" y="272"/>
                  </a:lnTo>
                  <a:lnTo>
                    <a:pt x="43" y="265"/>
                  </a:lnTo>
                  <a:lnTo>
                    <a:pt x="38" y="259"/>
                  </a:lnTo>
                  <a:lnTo>
                    <a:pt x="34" y="251"/>
                  </a:lnTo>
                  <a:lnTo>
                    <a:pt x="30" y="246"/>
                  </a:lnTo>
                  <a:lnTo>
                    <a:pt x="24" y="236"/>
                  </a:lnTo>
                  <a:lnTo>
                    <a:pt x="20" y="230"/>
                  </a:lnTo>
                  <a:lnTo>
                    <a:pt x="17" y="225"/>
                  </a:lnTo>
                  <a:lnTo>
                    <a:pt x="15" y="217"/>
                  </a:lnTo>
                  <a:lnTo>
                    <a:pt x="11" y="211"/>
                  </a:lnTo>
                  <a:lnTo>
                    <a:pt x="9" y="206"/>
                  </a:lnTo>
                  <a:lnTo>
                    <a:pt x="7" y="198"/>
                  </a:lnTo>
                  <a:lnTo>
                    <a:pt x="5" y="192"/>
                  </a:lnTo>
                  <a:lnTo>
                    <a:pt x="3" y="187"/>
                  </a:lnTo>
                  <a:lnTo>
                    <a:pt x="1" y="179"/>
                  </a:lnTo>
                  <a:lnTo>
                    <a:pt x="0" y="173"/>
                  </a:lnTo>
                  <a:lnTo>
                    <a:pt x="0" y="168"/>
                  </a:lnTo>
                  <a:lnTo>
                    <a:pt x="0" y="160"/>
                  </a:lnTo>
                  <a:lnTo>
                    <a:pt x="1" y="152"/>
                  </a:lnTo>
                  <a:lnTo>
                    <a:pt x="3" y="145"/>
                  </a:lnTo>
                  <a:lnTo>
                    <a:pt x="3" y="139"/>
                  </a:lnTo>
                  <a:lnTo>
                    <a:pt x="3" y="130"/>
                  </a:lnTo>
                  <a:lnTo>
                    <a:pt x="7" y="124"/>
                  </a:lnTo>
                  <a:lnTo>
                    <a:pt x="9" y="116"/>
                  </a:lnTo>
                  <a:lnTo>
                    <a:pt x="13" y="107"/>
                  </a:lnTo>
                  <a:lnTo>
                    <a:pt x="15" y="101"/>
                  </a:lnTo>
                  <a:lnTo>
                    <a:pt x="17" y="93"/>
                  </a:lnTo>
                  <a:lnTo>
                    <a:pt x="20" y="86"/>
                  </a:lnTo>
                  <a:lnTo>
                    <a:pt x="24" y="78"/>
                  </a:lnTo>
                  <a:lnTo>
                    <a:pt x="26" y="72"/>
                  </a:lnTo>
                  <a:lnTo>
                    <a:pt x="30" y="63"/>
                  </a:lnTo>
                  <a:lnTo>
                    <a:pt x="34" y="57"/>
                  </a:lnTo>
                  <a:lnTo>
                    <a:pt x="38" y="52"/>
                  </a:lnTo>
                  <a:lnTo>
                    <a:pt x="39" y="44"/>
                  </a:lnTo>
                  <a:lnTo>
                    <a:pt x="43" y="38"/>
                  </a:lnTo>
                  <a:lnTo>
                    <a:pt x="47" y="33"/>
                  </a:lnTo>
                  <a:lnTo>
                    <a:pt x="51" y="27"/>
                  </a:lnTo>
                  <a:lnTo>
                    <a:pt x="55" y="23"/>
                  </a:lnTo>
                  <a:lnTo>
                    <a:pt x="57" y="17"/>
                  </a:lnTo>
                  <a:lnTo>
                    <a:pt x="60" y="14"/>
                  </a:lnTo>
                  <a:lnTo>
                    <a:pt x="62" y="12"/>
                  </a:lnTo>
                  <a:lnTo>
                    <a:pt x="68" y="6"/>
                  </a:lnTo>
                  <a:lnTo>
                    <a:pt x="72" y="2"/>
                  </a:lnTo>
                  <a:lnTo>
                    <a:pt x="77" y="0"/>
                  </a:lnTo>
                  <a:lnTo>
                    <a:pt x="85" y="0"/>
                  </a:lnTo>
                  <a:lnTo>
                    <a:pt x="93" y="0"/>
                  </a:lnTo>
                  <a:lnTo>
                    <a:pt x="98" y="6"/>
                  </a:lnTo>
                  <a:lnTo>
                    <a:pt x="104" y="12"/>
                  </a:lnTo>
                  <a:lnTo>
                    <a:pt x="110" y="14"/>
                  </a:lnTo>
                  <a:lnTo>
                    <a:pt x="114" y="17"/>
                  </a:lnTo>
                  <a:lnTo>
                    <a:pt x="115" y="19"/>
                  </a:lnTo>
                  <a:close/>
                </a:path>
              </a:pathLst>
            </a:custGeom>
            <a:solidFill>
              <a:srgbClr val="000000"/>
            </a:solidFill>
            <a:ln w="9525">
              <a:noFill/>
              <a:round/>
              <a:headEnd/>
              <a:tailEnd/>
            </a:ln>
          </p:spPr>
          <p:txBody>
            <a:bodyPr/>
            <a:lstStyle/>
            <a:p>
              <a:endParaRPr lang="fr-FR">
                <a:latin typeface="Calibri" pitchFamily="34" charset="0"/>
              </a:endParaRPr>
            </a:p>
          </p:txBody>
        </p:sp>
        <p:sp>
          <p:nvSpPr>
            <p:cNvPr id="19551" name="Freeform 32"/>
            <p:cNvSpPr>
              <a:spLocks/>
            </p:cNvSpPr>
            <p:nvPr/>
          </p:nvSpPr>
          <p:spPr bwMode="auto">
            <a:xfrm>
              <a:off x="2115" y="1199"/>
              <a:ext cx="267" cy="112"/>
            </a:xfrm>
            <a:custGeom>
              <a:avLst/>
              <a:gdLst>
                <a:gd name="T0" fmla="*/ 25 w 534"/>
                <a:gd name="T1" fmla="*/ 110 h 224"/>
                <a:gd name="T2" fmla="*/ 36 w 534"/>
                <a:gd name="T3" fmla="*/ 106 h 224"/>
                <a:gd name="T4" fmla="*/ 49 w 534"/>
                <a:gd name="T5" fmla="*/ 101 h 224"/>
                <a:gd name="T6" fmla="*/ 68 w 534"/>
                <a:gd name="T7" fmla="*/ 95 h 224"/>
                <a:gd name="T8" fmla="*/ 91 w 534"/>
                <a:gd name="T9" fmla="*/ 89 h 224"/>
                <a:gd name="T10" fmla="*/ 112 w 534"/>
                <a:gd name="T11" fmla="*/ 82 h 224"/>
                <a:gd name="T12" fmla="*/ 129 w 534"/>
                <a:gd name="T13" fmla="*/ 76 h 224"/>
                <a:gd name="T14" fmla="*/ 146 w 534"/>
                <a:gd name="T15" fmla="*/ 70 h 224"/>
                <a:gd name="T16" fmla="*/ 162 w 534"/>
                <a:gd name="T17" fmla="*/ 70 h 224"/>
                <a:gd name="T18" fmla="*/ 173 w 534"/>
                <a:gd name="T19" fmla="*/ 74 h 224"/>
                <a:gd name="T20" fmla="*/ 190 w 534"/>
                <a:gd name="T21" fmla="*/ 87 h 224"/>
                <a:gd name="T22" fmla="*/ 209 w 534"/>
                <a:gd name="T23" fmla="*/ 102 h 224"/>
                <a:gd name="T24" fmla="*/ 224 w 534"/>
                <a:gd name="T25" fmla="*/ 116 h 224"/>
                <a:gd name="T26" fmla="*/ 239 w 534"/>
                <a:gd name="T27" fmla="*/ 127 h 224"/>
                <a:gd name="T28" fmla="*/ 257 w 534"/>
                <a:gd name="T29" fmla="*/ 140 h 224"/>
                <a:gd name="T30" fmla="*/ 274 w 534"/>
                <a:gd name="T31" fmla="*/ 154 h 224"/>
                <a:gd name="T32" fmla="*/ 293 w 534"/>
                <a:gd name="T33" fmla="*/ 167 h 224"/>
                <a:gd name="T34" fmla="*/ 312 w 534"/>
                <a:gd name="T35" fmla="*/ 178 h 224"/>
                <a:gd name="T36" fmla="*/ 331 w 534"/>
                <a:gd name="T37" fmla="*/ 190 h 224"/>
                <a:gd name="T38" fmla="*/ 353 w 534"/>
                <a:gd name="T39" fmla="*/ 199 h 224"/>
                <a:gd name="T40" fmla="*/ 380 w 534"/>
                <a:gd name="T41" fmla="*/ 207 h 224"/>
                <a:gd name="T42" fmla="*/ 403 w 534"/>
                <a:gd name="T43" fmla="*/ 211 h 224"/>
                <a:gd name="T44" fmla="*/ 416 w 534"/>
                <a:gd name="T45" fmla="*/ 215 h 224"/>
                <a:gd name="T46" fmla="*/ 437 w 534"/>
                <a:gd name="T47" fmla="*/ 217 h 224"/>
                <a:gd name="T48" fmla="*/ 452 w 534"/>
                <a:gd name="T49" fmla="*/ 220 h 224"/>
                <a:gd name="T50" fmla="*/ 475 w 534"/>
                <a:gd name="T51" fmla="*/ 222 h 224"/>
                <a:gd name="T52" fmla="*/ 498 w 534"/>
                <a:gd name="T53" fmla="*/ 222 h 224"/>
                <a:gd name="T54" fmla="*/ 515 w 534"/>
                <a:gd name="T55" fmla="*/ 224 h 224"/>
                <a:gd name="T56" fmla="*/ 526 w 534"/>
                <a:gd name="T57" fmla="*/ 224 h 224"/>
                <a:gd name="T58" fmla="*/ 528 w 534"/>
                <a:gd name="T59" fmla="*/ 112 h 224"/>
                <a:gd name="T60" fmla="*/ 515 w 534"/>
                <a:gd name="T61" fmla="*/ 114 h 224"/>
                <a:gd name="T62" fmla="*/ 498 w 534"/>
                <a:gd name="T63" fmla="*/ 116 h 224"/>
                <a:gd name="T64" fmla="*/ 483 w 534"/>
                <a:gd name="T65" fmla="*/ 116 h 224"/>
                <a:gd name="T66" fmla="*/ 466 w 534"/>
                <a:gd name="T67" fmla="*/ 120 h 224"/>
                <a:gd name="T68" fmla="*/ 443 w 534"/>
                <a:gd name="T69" fmla="*/ 120 h 224"/>
                <a:gd name="T70" fmla="*/ 426 w 534"/>
                <a:gd name="T71" fmla="*/ 121 h 224"/>
                <a:gd name="T72" fmla="*/ 409 w 534"/>
                <a:gd name="T73" fmla="*/ 121 h 224"/>
                <a:gd name="T74" fmla="*/ 393 w 534"/>
                <a:gd name="T75" fmla="*/ 121 h 224"/>
                <a:gd name="T76" fmla="*/ 372 w 534"/>
                <a:gd name="T77" fmla="*/ 118 h 224"/>
                <a:gd name="T78" fmla="*/ 357 w 534"/>
                <a:gd name="T79" fmla="*/ 108 h 224"/>
                <a:gd name="T80" fmla="*/ 342 w 534"/>
                <a:gd name="T81" fmla="*/ 99 h 224"/>
                <a:gd name="T82" fmla="*/ 325 w 534"/>
                <a:gd name="T83" fmla="*/ 85 h 224"/>
                <a:gd name="T84" fmla="*/ 304 w 534"/>
                <a:gd name="T85" fmla="*/ 70 h 224"/>
                <a:gd name="T86" fmla="*/ 285 w 534"/>
                <a:gd name="T87" fmla="*/ 59 h 224"/>
                <a:gd name="T88" fmla="*/ 264 w 534"/>
                <a:gd name="T89" fmla="*/ 42 h 224"/>
                <a:gd name="T90" fmla="*/ 245 w 534"/>
                <a:gd name="T91" fmla="*/ 30 h 224"/>
                <a:gd name="T92" fmla="*/ 224 w 534"/>
                <a:gd name="T93" fmla="*/ 17 h 224"/>
                <a:gd name="T94" fmla="*/ 205 w 534"/>
                <a:gd name="T95" fmla="*/ 9 h 224"/>
                <a:gd name="T96" fmla="*/ 186 w 534"/>
                <a:gd name="T97" fmla="*/ 4 h 224"/>
                <a:gd name="T98" fmla="*/ 167 w 534"/>
                <a:gd name="T99" fmla="*/ 0 h 224"/>
                <a:gd name="T100" fmla="*/ 144 w 534"/>
                <a:gd name="T101" fmla="*/ 2 h 224"/>
                <a:gd name="T102" fmla="*/ 124 w 534"/>
                <a:gd name="T103" fmla="*/ 5 h 224"/>
                <a:gd name="T104" fmla="*/ 101 w 534"/>
                <a:gd name="T105" fmla="*/ 13 h 224"/>
                <a:gd name="T106" fmla="*/ 78 w 534"/>
                <a:gd name="T107" fmla="*/ 23 h 224"/>
                <a:gd name="T108" fmla="*/ 57 w 534"/>
                <a:gd name="T109" fmla="*/ 30 h 224"/>
                <a:gd name="T110" fmla="*/ 38 w 534"/>
                <a:gd name="T111" fmla="*/ 42 h 224"/>
                <a:gd name="T112" fmla="*/ 23 w 534"/>
                <a:gd name="T113" fmla="*/ 51 h 224"/>
                <a:gd name="T114" fmla="*/ 11 w 534"/>
                <a:gd name="T115" fmla="*/ 59 h 224"/>
                <a:gd name="T116" fmla="*/ 0 w 534"/>
                <a:gd name="T117" fmla="*/ 76 h 224"/>
                <a:gd name="T118" fmla="*/ 6 w 534"/>
                <a:gd name="T119" fmla="*/ 99 h 224"/>
                <a:gd name="T120" fmla="*/ 17 w 534"/>
                <a:gd name="T121" fmla="*/ 112 h 22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34"/>
                <a:gd name="T184" fmla="*/ 0 h 224"/>
                <a:gd name="T185" fmla="*/ 534 w 534"/>
                <a:gd name="T186" fmla="*/ 224 h 22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34" h="224">
                  <a:moveTo>
                    <a:pt x="19" y="114"/>
                  </a:moveTo>
                  <a:lnTo>
                    <a:pt x="19" y="114"/>
                  </a:lnTo>
                  <a:lnTo>
                    <a:pt x="25" y="110"/>
                  </a:lnTo>
                  <a:lnTo>
                    <a:pt x="27" y="110"/>
                  </a:lnTo>
                  <a:lnTo>
                    <a:pt x="32" y="108"/>
                  </a:lnTo>
                  <a:lnTo>
                    <a:pt x="36" y="106"/>
                  </a:lnTo>
                  <a:lnTo>
                    <a:pt x="40" y="104"/>
                  </a:lnTo>
                  <a:lnTo>
                    <a:pt x="46" y="104"/>
                  </a:lnTo>
                  <a:lnTo>
                    <a:pt x="49" y="101"/>
                  </a:lnTo>
                  <a:lnTo>
                    <a:pt x="55" y="99"/>
                  </a:lnTo>
                  <a:lnTo>
                    <a:pt x="63" y="99"/>
                  </a:lnTo>
                  <a:lnTo>
                    <a:pt x="68" y="95"/>
                  </a:lnTo>
                  <a:lnTo>
                    <a:pt x="76" y="93"/>
                  </a:lnTo>
                  <a:lnTo>
                    <a:pt x="84" y="91"/>
                  </a:lnTo>
                  <a:lnTo>
                    <a:pt x="91" y="89"/>
                  </a:lnTo>
                  <a:lnTo>
                    <a:pt x="97" y="87"/>
                  </a:lnTo>
                  <a:lnTo>
                    <a:pt x="105" y="83"/>
                  </a:lnTo>
                  <a:lnTo>
                    <a:pt x="112" y="82"/>
                  </a:lnTo>
                  <a:lnTo>
                    <a:pt x="118" y="80"/>
                  </a:lnTo>
                  <a:lnTo>
                    <a:pt x="124" y="78"/>
                  </a:lnTo>
                  <a:lnTo>
                    <a:pt x="129" y="76"/>
                  </a:lnTo>
                  <a:lnTo>
                    <a:pt x="135" y="74"/>
                  </a:lnTo>
                  <a:lnTo>
                    <a:pt x="143" y="74"/>
                  </a:lnTo>
                  <a:lnTo>
                    <a:pt x="146" y="70"/>
                  </a:lnTo>
                  <a:lnTo>
                    <a:pt x="152" y="70"/>
                  </a:lnTo>
                  <a:lnTo>
                    <a:pt x="156" y="70"/>
                  </a:lnTo>
                  <a:lnTo>
                    <a:pt x="162" y="70"/>
                  </a:lnTo>
                  <a:lnTo>
                    <a:pt x="167" y="70"/>
                  </a:lnTo>
                  <a:lnTo>
                    <a:pt x="173" y="70"/>
                  </a:lnTo>
                  <a:lnTo>
                    <a:pt x="173" y="74"/>
                  </a:lnTo>
                  <a:lnTo>
                    <a:pt x="179" y="76"/>
                  </a:lnTo>
                  <a:lnTo>
                    <a:pt x="182" y="82"/>
                  </a:lnTo>
                  <a:lnTo>
                    <a:pt x="190" y="87"/>
                  </a:lnTo>
                  <a:lnTo>
                    <a:pt x="196" y="91"/>
                  </a:lnTo>
                  <a:lnTo>
                    <a:pt x="205" y="99"/>
                  </a:lnTo>
                  <a:lnTo>
                    <a:pt x="209" y="102"/>
                  </a:lnTo>
                  <a:lnTo>
                    <a:pt x="213" y="106"/>
                  </a:lnTo>
                  <a:lnTo>
                    <a:pt x="219" y="110"/>
                  </a:lnTo>
                  <a:lnTo>
                    <a:pt x="224" y="116"/>
                  </a:lnTo>
                  <a:lnTo>
                    <a:pt x="230" y="120"/>
                  </a:lnTo>
                  <a:lnTo>
                    <a:pt x="234" y="123"/>
                  </a:lnTo>
                  <a:lnTo>
                    <a:pt x="239" y="127"/>
                  </a:lnTo>
                  <a:lnTo>
                    <a:pt x="245" y="131"/>
                  </a:lnTo>
                  <a:lnTo>
                    <a:pt x="249" y="137"/>
                  </a:lnTo>
                  <a:lnTo>
                    <a:pt x="257" y="140"/>
                  </a:lnTo>
                  <a:lnTo>
                    <a:pt x="262" y="144"/>
                  </a:lnTo>
                  <a:lnTo>
                    <a:pt x="268" y="148"/>
                  </a:lnTo>
                  <a:lnTo>
                    <a:pt x="274" y="154"/>
                  </a:lnTo>
                  <a:lnTo>
                    <a:pt x="279" y="158"/>
                  </a:lnTo>
                  <a:lnTo>
                    <a:pt x="285" y="161"/>
                  </a:lnTo>
                  <a:lnTo>
                    <a:pt x="293" y="167"/>
                  </a:lnTo>
                  <a:lnTo>
                    <a:pt x="298" y="171"/>
                  </a:lnTo>
                  <a:lnTo>
                    <a:pt x="304" y="175"/>
                  </a:lnTo>
                  <a:lnTo>
                    <a:pt x="312" y="178"/>
                  </a:lnTo>
                  <a:lnTo>
                    <a:pt x="319" y="184"/>
                  </a:lnTo>
                  <a:lnTo>
                    <a:pt x="325" y="188"/>
                  </a:lnTo>
                  <a:lnTo>
                    <a:pt x="331" y="190"/>
                  </a:lnTo>
                  <a:lnTo>
                    <a:pt x="338" y="194"/>
                  </a:lnTo>
                  <a:lnTo>
                    <a:pt x="348" y="196"/>
                  </a:lnTo>
                  <a:lnTo>
                    <a:pt x="353" y="199"/>
                  </a:lnTo>
                  <a:lnTo>
                    <a:pt x="363" y="201"/>
                  </a:lnTo>
                  <a:lnTo>
                    <a:pt x="371" y="205"/>
                  </a:lnTo>
                  <a:lnTo>
                    <a:pt x="380" y="207"/>
                  </a:lnTo>
                  <a:lnTo>
                    <a:pt x="388" y="209"/>
                  </a:lnTo>
                  <a:lnTo>
                    <a:pt x="397" y="211"/>
                  </a:lnTo>
                  <a:lnTo>
                    <a:pt x="403" y="211"/>
                  </a:lnTo>
                  <a:lnTo>
                    <a:pt x="407" y="213"/>
                  </a:lnTo>
                  <a:lnTo>
                    <a:pt x="410" y="213"/>
                  </a:lnTo>
                  <a:lnTo>
                    <a:pt x="416" y="215"/>
                  </a:lnTo>
                  <a:lnTo>
                    <a:pt x="424" y="217"/>
                  </a:lnTo>
                  <a:lnTo>
                    <a:pt x="433" y="217"/>
                  </a:lnTo>
                  <a:lnTo>
                    <a:pt x="437" y="217"/>
                  </a:lnTo>
                  <a:lnTo>
                    <a:pt x="443" y="218"/>
                  </a:lnTo>
                  <a:lnTo>
                    <a:pt x="447" y="218"/>
                  </a:lnTo>
                  <a:lnTo>
                    <a:pt x="452" y="220"/>
                  </a:lnTo>
                  <a:lnTo>
                    <a:pt x="460" y="220"/>
                  </a:lnTo>
                  <a:lnTo>
                    <a:pt x="467" y="220"/>
                  </a:lnTo>
                  <a:lnTo>
                    <a:pt x="475" y="222"/>
                  </a:lnTo>
                  <a:lnTo>
                    <a:pt x="483" y="222"/>
                  </a:lnTo>
                  <a:lnTo>
                    <a:pt x="488" y="222"/>
                  </a:lnTo>
                  <a:lnTo>
                    <a:pt x="498" y="222"/>
                  </a:lnTo>
                  <a:lnTo>
                    <a:pt x="504" y="222"/>
                  </a:lnTo>
                  <a:lnTo>
                    <a:pt x="509" y="224"/>
                  </a:lnTo>
                  <a:lnTo>
                    <a:pt x="515" y="224"/>
                  </a:lnTo>
                  <a:lnTo>
                    <a:pt x="519" y="224"/>
                  </a:lnTo>
                  <a:lnTo>
                    <a:pt x="523" y="224"/>
                  </a:lnTo>
                  <a:lnTo>
                    <a:pt x="526" y="224"/>
                  </a:lnTo>
                  <a:lnTo>
                    <a:pt x="532" y="224"/>
                  </a:lnTo>
                  <a:lnTo>
                    <a:pt x="534" y="224"/>
                  </a:lnTo>
                  <a:lnTo>
                    <a:pt x="528" y="112"/>
                  </a:lnTo>
                  <a:lnTo>
                    <a:pt x="526" y="112"/>
                  </a:lnTo>
                  <a:lnTo>
                    <a:pt x="523" y="112"/>
                  </a:lnTo>
                  <a:lnTo>
                    <a:pt x="515" y="114"/>
                  </a:lnTo>
                  <a:lnTo>
                    <a:pt x="509" y="114"/>
                  </a:lnTo>
                  <a:lnTo>
                    <a:pt x="504" y="114"/>
                  </a:lnTo>
                  <a:lnTo>
                    <a:pt x="498" y="116"/>
                  </a:lnTo>
                  <a:lnTo>
                    <a:pt x="494" y="116"/>
                  </a:lnTo>
                  <a:lnTo>
                    <a:pt x="488" y="116"/>
                  </a:lnTo>
                  <a:lnTo>
                    <a:pt x="483" y="116"/>
                  </a:lnTo>
                  <a:lnTo>
                    <a:pt x="477" y="118"/>
                  </a:lnTo>
                  <a:lnTo>
                    <a:pt x="471" y="118"/>
                  </a:lnTo>
                  <a:lnTo>
                    <a:pt x="466" y="120"/>
                  </a:lnTo>
                  <a:lnTo>
                    <a:pt x="458" y="120"/>
                  </a:lnTo>
                  <a:lnTo>
                    <a:pt x="452" y="120"/>
                  </a:lnTo>
                  <a:lnTo>
                    <a:pt x="443" y="120"/>
                  </a:lnTo>
                  <a:lnTo>
                    <a:pt x="437" y="121"/>
                  </a:lnTo>
                  <a:lnTo>
                    <a:pt x="431" y="121"/>
                  </a:lnTo>
                  <a:lnTo>
                    <a:pt x="426" y="121"/>
                  </a:lnTo>
                  <a:lnTo>
                    <a:pt x="420" y="121"/>
                  </a:lnTo>
                  <a:lnTo>
                    <a:pt x="414" y="121"/>
                  </a:lnTo>
                  <a:lnTo>
                    <a:pt x="409" y="121"/>
                  </a:lnTo>
                  <a:lnTo>
                    <a:pt x="403" y="121"/>
                  </a:lnTo>
                  <a:lnTo>
                    <a:pt x="397" y="121"/>
                  </a:lnTo>
                  <a:lnTo>
                    <a:pt x="393" y="121"/>
                  </a:lnTo>
                  <a:lnTo>
                    <a:pt x="386" y="121"/>
                  </a:lnTo>
                  <a:lnTo>
                    <a:pt x="380" y="121"/>
                  </a:lnTo>
                  <a:lnTo>
                    <a:pt x="372" y="118"/>
                  </a:lnTo>
                  <a:lnTo>
                    <a:pt x="367" y="114"/>
                  </a:lnTo>
                  <a:lnTo>
                    <a:pt x="361" y="110"/>
                  </a:lnTo>
                  <a:lnTo>
                    <a:pt x="357" y="108"/>
                  </a:lnTo>
                  <a:lnTo>
                    <a:pt x="352" y="104"/>
                  </a:lnTo>
                  <a:lnTo>
                    <a:pt x="348" y="102"/>
                  </a:lnTo>
                  <a:lnTo>
                    <a:pt x="342" y="99"/>
                  </a:lnTo>
                  <a:lnTo>
                    <a:pt x="336" y="93"/>
                  </a:lnTo>
                  <a:lnTo>
                    <a:pt x="331" y="89"/>
                  </a:lnTo>
                  <a:lnTo>
                    <a:pt x="325" y="85"/>
                  </a:lnTo>
                  <a:lnTo>
                    <a:pt x="317" y="82"/>
                  </a:lnTo>
                  <a:lnTo>
                    <a:pt x="312" y="76"/>
                  </a:lnTo>
                  <a:lnTo>
                    <a:pt x="304" y="70"/>
                  </a:lnTo>
                  <a:lnTo>
                    <a:pt x="298" y="66"/>
                  </a:lnTo>
                  <a:lnTo>
                    <a:pt x="291" y="62"/>
                  </a:lnTo>
                  <a:lnTo>
                    <a:pt x="285" y="59"/>
                  </a:lnTo>
                  <a:lnTo>
                    <a:pt x="279" y="53"/>
                  </a:lnTo>
                  <a:lnTo>
                    <a:pt x="272" y="47"/>
                  </a:lnTo>
                  <a:lnTo>
                    <a:pt x="264" y="42"/>
                  </a:lnTo>
                  <a:lnTo>
                    <a:pt x="257" y="38"/>
                  </a:lnTo>
                  <a:lnTo>
                    <a:pt x="253" y="34"/>
                  </a:lnTo>
                  <a:lnTo>
                    <a:pt x="245" y="30"/>
                  </a:lnTo>
                  <a:lnTo>
                    <a:pt x="238" y="24"/>
                  </a:lnTo>
                  <a:lnTo>
                    <a:pt x="230" y="21"/>
                  </a:lnTo>
                  <a:lnTo>
                    <a:pt x="224" y="17"/>
                  </a:lnTo>
                  <a:lnTo>
                    <a:pt x="219" y="13"/>
                  </a:lnTo>
                  <a:lnTo>
                    <a:pt x="211" y="11"/>
                  </a:lnTo>
                  <a:lnTo>
                    <a:pt x="205" y="9"/>
                  </a:lnTo>
                  <a:lnTo>
                    <a:pt x="198" y="5"/>
                  </a:lnTo>
                  <a:lnTo>
                    <a:pt x="194" y="5"/>
                  </a:lnTo>
                  <a:lnTo>
                    <a:pt x="186" y="4"/>
                  </a:lnTo>
                  <a:lnTo>
                    <a:pt x="179" y="2"/>
                  </a:lnTo>
                  <a:lnTo>
                    <a:pt x="173" y="0"/>
                  </a:lnTo>
                  <a:lnTo>
                    <a:pt x="167" y="0"/>
                  </a:lnTo>
                  <a:lnTo>
                    <a:pt x="160" y="0"/>
                  </a:lnTo>
                  <a:lnTo>
                    <a:pt x="152" y="0"/>
                  </a:lnTo>
                  <a:lnTo>
                    <a:pt x="144" y="2"/>
                  </a:lnTo>
                  <a:lnTo>
                    <a:pt x="139" y="4"/>
                  </a:lnTo>
                  <a:lnTo>
                    <a:pt x="131" y="4"/>
                  </a:lnTo>
                  <a:lnTo>
                    <a:pt x="124" y="5"/>
                  </a:lnTo>
                  <a:lnTo>
                    <a:pt x="116" y="9"/>
                  </a:lnTo>
                  <a:lnTo>
                    <a:pt x="108" y="11"/>
                  </a:lnTo>
                  <a:lnTo>
                    <a:pt x="101" y="13"/>
                  </a:lnTo>
                  <a:lnTo>
                    <a:pt x="93" y="15"/>
                  </a:lnTo>
                  <a:lnTo>
                    <a:pt x="86" y="19"/>
                  </a:lnTo>
                  <a:lnTo>
                    <a:pt x="78" y="23"/>
                  </a:lnTo>
                  <a:lnTo>
                    <a:pt x="72" y="24"/>
                  </a:lnTo>
                  <a:lnTo>
                    <a:pt x="65" y="28"/>
                  </a:lnTo>
                  <a:lnTo>
                    <a:pt x="57" y="30"/>
                  </a:lnTo>
                  <a:lnTo>
                    <a:pt x="51" y="36"/>
                  </a:lnTo>
                  <a:lnTo>
                    <a:pt x="44" y="38"/>
                  </a:lnTo>
                  <a:lnTo>
                    <a:pt x="38" y="42"/>
                  </a:lnTo>
                  <a:lnTo>
                    <a:pt x="32" y="43"/>
                  </a:lnTo>
                  <a:lnTo>
                    <a:pt x="29" y="47"/>
                  </a:lnTo>
                  <a:lnTo>
                    <a:pt x="23" y="51"/>
                  </a:lnTo>
                  <a:lnTo>
                    <a:pt x="19" y="53"/>
                  </a:lnTo>
                  <a:lnTo>
                    <a:pt x="13" y="57"/>
                  </a:lnTo>
                  <a:lnTo>
                    <a:pt x="11" y="59"/>
                  </a:lnTo>
                  <a:lnTo>
                    <a:pt x="6" y="64"/>
                  </a:lnTo>
                  <a:lnTo>
                    <a:pt x="2" y="70"/>
                  </a:lnTo>
                  <a:lnTo>
                    <a:pt x="0" y="76"/>
                  </a:lnTo>
                  <a:lnTo>
                    <a:pt x="0" y="83"/>
                  </a:lnTo>
                  <a:lnTo>
                    <a:pt x="0" y="91"/>
                  </a:lnTo>
                  <a:lnTo>
                    <a:pt x="6" y="99"/>
                  </a:lnTo>
                  <a:lnTo>
                    <a:pt x="11" y="104"/>
                  </a:lnTo>
                  <a:lnTo>
                    <a:pt x="13" y="110"/>
                  </a:lnTo>
                  <a:lnTo>
                    <a:pt x="17" y="112"/>
                  </a:lnTo>
                  <a:lnTo>
                    <a:pt x="19" y="114"/>
                  </a:lnTo>
                  <a:close/>
                </a:path>
              </a:pathLst>
            </a:custGeom>
            <a:solidFill>
              <a:srgbClr val="000000"/>
            </a:solidFill>
            <a:ln w="9525">
              <a:noFill/>
              <a:round/>
              <a:headEnd/>
              <a:tailEnd/>
            </a:ln>
          </p:spPr>
          <p:txBody>
            <a:bodyPr/>
            <a:lstStyle/>
            <a:p>
              <a:endParaRPr lang="fr-FR">
                <a:latin typeface="Calibri" pitchFamily="34" charset="0"/>
              </a:endParaRPr>
            </a:p>
          </p:txBody>
        </p:sp>
        <p:sp>
          <p:nvSpPr>
            <p:cNvPr id="19552" name="Freeform 33"/>
            <p:cNvSpPr>
              <a:spLocks/>
            </p:cNvSpPr>
            <p:nvPr/>
          </p:nvSpPr>
          <p:spPr bwMode="auto">
            <a:xfrm>
              <a:off x="2679" y="831"/>
              <a:ext cx="77" cy="261"/>
            </a:xfrm>
            <a:custGeom>
              <a:avLst/>
              <a:gdLst>
                <a:gd name="T0" fmla="*/ 142 w 154"/>
                <a:gd name="T1" fmla="*/ 32 h 523"/>
                <a:gd name="T2" fmla="*/ 129 w 154"/>
                <a:gd name="T3" fmla="*/ 51 h 523"/>
                <a:gd name="T4" fmla="*/ 119 w 154"/>
                <a:gd name="T5" fmla="*/ 66 h 523"/>
                <a:gd name="T6" fmla="*/ 110 w 154"/>
                <a:gd name="T7" fmla="*/ 85 h 523"/>
                <a:gd name="T8" fmla="*/ 99 w 154"/>
                <a:gd name="T9" fmla="*/ 104 h 523"/>
                <a:gd name="T10" fmla="*/ 87 w 154"/>
                <a:gd name="T11" fmla="*/ 122 h 523"/>
                <a:gd name="T12" fmla="*/ 80 w 154"/>
                <a:gd name="T13" fmla="*/ 137 h 523"/>
                <a:gd name="T14" fmla="*/ 72 w 154"/>
                <a:gd name="T15" fmla="*/ 152 h 523"/>
                <a:gd name="T16" fmla="*/ 70 w 154"/>
                <a:gd name="T17" fmla="*/ 165 h 523"/>
                <a:gd name="T18" fmla="*/ 76 w 154"/>
                <a:gd name="T19" fmla="*/ 179 h 523"/>
                <a:gd name="T20" fmla="*/ 83 w 154"/>
                <a:gd name="T21" fmla="*/ 194 h 523"/>
                <a:gd name="T22" fmla="*/ 91 w 154"/>
                <a:gd name="T23" fmla="*/ 209 h 523"/>
                <a:gd name="T24" fmla="*/ 99 w 154"/>
                <a:gd name="T25" fmla="*/ 228 h 523"/>
                <a:gd name="T26" fmla="*/ 106 w 154"/>
                <a:gd name="T27" fmla="*/ 245 h 523"/>
                <a:gd name="T28" fmla="*/ 116 w 154"/>
                <a:gd name="T29" fmla="*/ 264 h 523"/>
                <a:gd name="T30" fmla="*/ 125 w 154"/>
                <a:gd name="T31" fmla="*/ 285 h 523"/>
                <a:gd name="T32" fmla="*/ 133 w 154"/>
                <a:gd name="T33" fmla="*/ 306 h 523"/>
                <a:gd name="T34" fmla="*/ 140 w 154"/>
                <a:gd name="T35" fmla="*/ 329 h 523"/>
                <a:gd name="T36" fmla="*/ 148 w 154"/>
                <a:gd name="T37" fmla="*/ 350 h 523"/>
                <a:gd name="T38" fmla="*/ 152 w 154"/>
                <a:gd name="T39" fmla="*/ 369 h 523"/>
                <a:gd name="T40" fmla="*/ 154 w 154"/>
                <a:gd name="T41" fmla="*/ 392 h 523"/>
                <a:gd name="T42" fmla="*/ 152 w 154"/>
                <a:gd name="T43" fmla="*/ 411 h 523"/>
                <a:gd name="T44" fmla="*/ 150 w 154"/>
                <a:gd name="T45" fmla="*/ 430 h 523"/>
                <a:gd name="T46" fmla="*/ 150 w 154"/>
                <a:gd name="T47" fmla="*/ 447 h 523"/>
                <a:gd name="T48" fmla="*/ 144 w 154"/>
                <a:gd name="T49" fmla="*/ 462 h 523"/>
                <a:gd name="T50" fmla="*/ 142 w 154"/>
                <a:gd name="T51" fmla="*/ 475 h 523"/>
                <a:gd name="T52" fmla="*/ 138 w 154"/>
                <a:gd name="T53" fmla="*/ 489 h 523"/>
                <a:gd name="T54" fmla="*/ 26 w 154"/>
                <a:gd name="T55" fmla="*/ 523 h 523"/>
                <a:gd name="T56" fmla="*/ 30 w 154"/>
                <a:gd name="T57" fmla="*/ 511 h 523"/>
                <a:gd name="T58" fmla="*/ 34 w 154"/>
                <a:gd name="T59" fmla="*/ 494 h 523"/>
                <a:gd name="T60" fmla="*/ 40 w 154"/>
                <a:gd name="T61" fmla="*/ 479 h 523"/>
                <a:gd name="T62" fmla="*/ 47 w 154"/>
                <a:gd name="T63" fmla="*/ 464 h 523"/>
                <a:gd name="T64" fmla="*/ 51 w 154"/>
                <a:gd name="T65" fmla="*/ 443 h 523"/>
                <a:gd name="T66" fmla="*/ 57 w 154"/>
                <a:gd name="T67" fmla="*/ 426 h 523"/>
                <a:gd name="T68" fmla="*/ 61 w 154"/>
                <a:gd name="T69" fmla="*/ 409 h 523"/>
                <a:gd name="T70" fmla="*/ 66 w 154"/>
                <a:gd name="T71" fmla="*/ 395 h 523"/>
                <a:gd name="T72" fmla="*/ 66 w 154"/>
                <a:gd name="T73" fmla="*/ 376 h 523"/>
                <a:gd name="T74" fmla="*/ 66 w 154"/>
                <a:gd name="T75" fmla="*/ 365 h 523"/>
                <a:gd name="T76" fmla="*/ 61 w 154"/>
                <a:gd name="T77" fmla="*/ 350 h 523"/>
                <a:gd name="T78" fmla="*/ 51 w 154"/>
                <a:gd name="T79" fmla="*/ 331 h 523"/>
                <a:gd name="T80" fmla="*/ 43 w 154"/>
                <a:gd name="T81" fmla="*/ 310 h 523"/>
                <a:gd name="T82" fmla="*/ 36 w 154"/>
                <a:gd name="T83" fmla="*/ 289 h 523"/>
                <a:gd name="T84" fmla="*/ 26 w 154"/>
                <a:gd name="T85" fmla="*/ 266 h 523"/>
                <a:gd name="T86" fmla="*/ 17 w 154"/>
                <a:gd name="T87" fmla="*/ 243 h 523"/>
                <a:gd name="T88" fmla="*/ 9 w 154"/>
                <a:gd name="T89" fmla="*/ 219 h 523"/>
                <a:gd name="T90" fmla="*/ 4 w 154"/>
                <a:gd name="T91" fmla="*/ 198 h 523"/>
                <a:gd name="T92" fmla="*/ 0 w 154"/>
                <a:gd name="T93" fmla="*/ 177 h 523"/>
                <a:gd name="T94" fmla="*/ 0 w 154"/>
                <a:gd name="T95" fmla="*/ 158 h 523"/>
                <a:gd name="T96" fmla="*/ 4 w 154"/>
                <a:gd name="T97" fmla="*/ 137 h 523"/>
                <a:gd name="T98" fmla="*/ 11 w 154"/>
                <a:gd name="T99" fmla="*/ 118 h 523"/>
                <a:gd name="T100" fmla="*/ 21 w 154"/>
                <a:gd name="T101" fmla="*/ 99 h 523"/>
                <a:gd name="T102" fmla="*/ 34 w 154"/>
                <a:gd name="T103" fmla="*/ 78 h 523"/>
                <a:gd name="T104" fmla="*/ 49 w 154"/>
                <a:gd name="T105" fmla="*/ 59 h 523"/>
                <a:gd name="T106" fmla="*/ 62 w 154"/>
                <a:gd name="T107" fmla="*/ 42 h 523"/>
                <a:gd name="T108" fmla="*/ 78 w 154"/>
                <a:gd name="T109" fmla="*/ 25 h 523"/>
                <a:gd name="T110" fmla="*/ 99 w 154"/>
                <a:gd name="T111" fmla="*/ 9 h 523"/>
                <a:gd name="T112" fmla="*/ 116 w 154"/>
                <a:gd name="T113" fmla="*/ 0 h 523"/>
                <a:gd name="T114" fmla="*/ 135 w 154"/>
                <a:gd name="T115" fmla="*/ 11 h 523"/>
                <a:gd name="T116" fmla="*/ 144 w 154"/>
                <a:gd name="T117" fmla="*/ 25 h 5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54"/>
                <a:gd name="T178" fmla="*/ 0 h 523"/>
                <a:gd name="T179" fmla="*/ 154 w 154"/>
                <a:gd name="T180" fmla="*/ 523 h 52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54" h="523">
                  <a:moveTo>
                    <a:pt x="146" y="28"/>
                  </a:moveTo>
                  <a:lnTo>
                    <a:pt x="144" y="28"/>
                  </a:lnTo>
                  <a:lnTo>
                    <a:pt x="142" y="32"/>
                  </a:lnTo>
                  <a:lnTo>
                    <a:pt x="138" y="38"/>
                  </a:lnTo>
                  <a:lnTo>
                    <a:pt x="133" y="47"/>
                  </a:lnTo>
                  <a:lnTo>
                    <a:pt x="129" y="51"/>
                  </a:lnTo>
                  <a:lnTo>
                    <a:pt x="127" y="55"/>
                  </a:lnTo>
                  <a:lnTo>
                    <a:pt x="121" y="61"/>
                  </a:lnTo>
                  <a:lnTo>
                    <a:pt x="119" y="66"/>
                  </a:lnTo>
                  <a:lnTo>
                    <a:pt x="116" y="72"/>
                  </a:lnTo>
                  <a:lnTo>
                    <a:pt x="112" y="80"/>
                  </a:lnTo>
                  <a:lnTo>
                    <a:pt x="110" y="85"/>
                  </a:lnTo>
                  <a:lnTo>
                    <a:pt x="104" y="93"/>
                  </a:lnTo>
                  <a:lnTo>
                    <a:pt x="100" y="97"/>
                  </a:lnTo>
                  <a:lnTo>
                    <a:pt x="99" y="104"/>
                  </a:lnTo>
                  <a:lnTo>
                    <a:pt x="95" y="108"/>
                  </a:lnTo>
                  <a:lnTo>
                    <a:pt x="91" y="116"/>
                  </a:lnTo>
                  <a:lnTo>
                    <a:pt x="87" y="122"/>
                  </a:lnTo>
                  <a:lnTo>
                    <a:pt x="83" y="127"/>
                  </a:lnTo>
                  <a:lnTo>
                    <a:pt x="81" y="133"/>
                  </a:lnTo>
                  <a:lnTo>
                    <a:pt x="80" y="137"/>
                  </a:lnTo>
                  <a:lnTo>
                    <a:pt x="76" y="142"/>
                  </a:lnTo>
                  <a:lnTo>
                    <a:pt x="74" y="148"/>
                  </a:lnTo>
                  <a:lnTo>
                    <a:pt x="72" y="152"/>
                  </a:lnTo>
                  <a:lnTo>
                    <a:pt x="72" y="154"/>
                  </a:lnTo>
                  <a:lnTo>
                    <a:pt x="70" y="160"/>
                  </a:lnTo>
                  <a:lnTo>
                    <a:pt x="70" y="165"/>
                  </a:lnTo>
                  <a:lnTo>
                    <a:pt x="72" y="167"/>
                  </a:lnTo>
                  <a:lnTo>
                    <a:pt x="74" y="173"/>
                  </a:lnTo>
                  <a:lnTo>
                    <a:pt x="76" y="179"/>
                  </a:lnTo>
                  <a:lnTo>
                    <a:pt x="81" y="188"/>
                  </a:lnTo>
                  <a:lnTo>
                    <a:pt x="83" y="190"/>
                  </a:lnTo>
                  <a:lnTo>
                    <a:pt x="83" y="194"/>
                  </a:lnTo>
                  <a:lnTo>
                    <a:pt x="87" y="199"/>
                  </a:lnTo>
                  <a:lnTo>
                    <a:pt x="89" y="205"/>
                  </a:lnTo>
                  <a:lnTo>
                    <a:pt x="91" y="209"/>
                  </a:lnTo>
                  <a:lnTo>
                    <a:pt x="95" y="215"/>
                  </a:lnTo>
                  <a:lnTo>
                    <a:pt x="97" y="220"/>
                  </a:lnTo>
                  <a:lnTo>
                    <a:pt x="99" y="228"/>
                  </a:lnTo>
                  <a:lnTo>
                    <a:pt x="102" y="232"/>
                  </a:lnTo>
                  <a:lnTo>
                    <a:pt x="104" y="239"/>
                  </a:lnTo>
                  <a:lnTo>
                    <a:pt x="106" y="245"/>
                  </a:lnTo>
                  <a:lnTo>
                    <a:pt x="110" y="251"/>
                  </a:lnTo>
                  <a:lnTo>
                    <a:pt x="112" y="257"/>
                  </a:lnTo>
                  <a:lnTo>
                    <a:pt x="116" y="264"/>
                  </a:lnTo>
                  <a:lnTo>
                    <a:pt x="119" y="272"/>
                  </a:lnTo>
                  <a:lnTo>
                    <a:pt x="121" y="277"/>
                  </a:lnTo>
                  <a:lnTo>
                    <a:pt x="125" y="285"/>
                  </a:lnTo>
                  <a:lnTo>
                    <a:pt x="127" y="293"/>
                  </a:lnTo>
                  <a:lnTo>
                    <a:pt x="131" y="300"/>
                  </a:lnTo>
                  <a:lnTo>
                    <a:pt x="133" y="306"/>
                  </a:lnTo>
                  <a:lnTo>
                    <a:pt x="137" y="314"/>
                  </a:lnTo>
                  <a:lnTo>
                    <a:pt x="138" y="321"/>
                  </a:lnTo>
                  <a:lnTo>
                    <a:pt x="140" y="329"/>
                  </a:lnTo>
                  <a:lnTo>
                    <a:pt x="144" y="336"/>
                  </a:lnTo>
                  <a:lnTo>
                    <a:pt x="146" y="342"/>
                  </a:lnTo>
                  <a:lnTo>
                    <a:pt x="148" y="350"/>
                  </a:lnTo>
                  <a:lnTo>
                    <a:pt x="150" y="357"/>
                  </a:lnTo>
                  <a:lnTo>
                    <a:pt x="150" y="363"/>
                  </a:lnTo>
                  <a:lnTo>
                    <a:pt x="152" y="369"/>
                  </a:lnTo>
                  <a:lnTo>
                    <a:pt x="152" y="378"/>
                  </a:lnTo>
                  <a:lnTo>
                    <a:pt x="152" y="384"/>
                  </a:lnTo>
                  <a:lnTo>
                    <a:pt x="154" y="392"/>
                  </a:lnTo>
                  <a:lnTo>
                    <a:pt x="152" y="397"/>
                  </a:lnTo>
                  <a:lnTo>
                    <a:pt x="152" y="405"/>
                  </a:lnTo>
                  <a:lnTo>
                    <a:pt x="152" y="411"/>
                  </a:lnTo>
                  <a:lnTo>
                    <a:pt x="152" y="418"/>
                  </a:lnTo>
                  <a:lnTo>
                    <a:pt x="152" y="424"/>
                  </a:lnTo>
                  <a:lnTo>
                    <a:pt x="150" y="430"/>
                  </a:lnTo>
                  <a:lnTo>
                    <a:pt x="150" y="435"/>
                  </a:lnTo>
                  <a:lnTo>
                    <a:pt x="150" y="441"/>
                  </a:lnTo>
                  <a:lnTo>
                    <a:pt x="150" y="447"/>
                  </a:lnTo>
                  <a:lnTo>
                    <a:pt x="148" y="452"/>
                  </a:lnTo>
                  <a:lnTo>
                    <a:pt x="146" y="458"/>
                  </a:lnTo>
                  <a:lnTo>
                    <a:pt x="144" y="462"/>
                  </a:lnTo>
                  <a:lnTo>
                    <a:pt x="144" y="466"/>
                  </a:lnTo>
                  <a:lnTo>
                    <a:pt x="142" y="470"/>
                  </a:lnTo>
                  <a:lnTo>
                    <a:pt x="142" y="475"/>
                  </a:lnTo>
                  <a:lnTo>
                    <a:pt x="140" y="479"/>
                  </a:lnTo>
                  <a:lnTo>
                    <a:pt x="138" y="483"/>
                  </a:lnTo>
                  <a:lnTo>
                    <a:pt x="138" y="489"/>
                  </a:lnTo>
                  <a:lnTo>
                    <a:pt x="137" y="492"/>
                  </a:lnTo>
                  <a:lnTo>
                    <a:pt x="26" y="523"/>
                  </a:lnTo>
                  <a:lnTo>
                    <a:pt x="26" y="521"/>
                  </a:lnTo>
                  <a:lnTo>
                    <a:pt x="26" y="517"/>
                  </a:lnTo>
                  <a:lnTo>
                    <a:pt x="30" y="511"/>
                  </a:lnTo>
                  <a:lnTo>
                    <a:pt x="32" y="504"/>
                  </a:lnTo>
                  <a:lnTo>
                    <a:pt x="32" y="498"/>
                  </a:lnTo>
                  <a:lnTo>
                    <a:pt x="34" y="494"/>
                  </a:lnTo>
                  <a:lnTo>
                    <a:pt x="36" y="490"/>
                  </a:lnTo>
                  <a:lnTo>
                    <a:pt x="38" y="487"/>
                  </a:lnTo>
                  <a:lnTo>
                    <a:pt x="40" y="479"/>
                  </a:lnTo>
                  <a:lnTo>
                    <a:pt x="42" y="473"/>
                  </a:lnTo>
                  <a:lnTo>
                    <a:pt x="43" y="468"/>
                  </a:lnTo>
                  <a:lnTo>
                    <a:pt x="47" y="464"/>
                  </a:lnTo>
                  <a:lnTo>
                    <a:pt x="49" y="456"/>
                  </a:lnTo>
                  <a:lnTo>
                    <a:pt x="49" y="451"/>
                  </a:lnTo>
                  <a:lnTo>
                    <a:pt x="51" y="443"/>
                  </a:lnTo>
                  <a:lnTo>
                    <a:pt x="55" y="437"/>
                  </a:lnTo>
                  <a:lnTo>
                    <a:pt x="55" y="431"/>
                  </a:lnTo>
                  <a:lnTo>
                    <a:pt x="57" y="426"/>
                  </a:lnTo>
                  <a:lnTo>
                    <a:pt x="61" y="418"/>
                  </a:lnTo>
                  <a:lnTo>
                    <a:pt x="61" y="414"/>
                  </a:lnTo>
                  <a:lnTo>
                    <a:pt x="61" y="409"/>
                  </a:lnTo>
                  <a:lnTo>
                    <a:pt x="62" y="403"/>
                  </a:lnTo>
                  <a:lnTo>
                    <a:pt x="64" y="399"/>
                  </a:lnTo>
                  <a:lnTo>
                    <a:pt x="66" y="395"/>
                  </a:lnTo>
                  <a:lnTo>
                    <a:pt x="66" y="386"/>
                  </a:lnTo>
                  <a:lnTo>
                    <a:pt x="68" y="380"/>
                  </a:lnTo>
                  <a:lnTo>
                    <a:pt x="66" y="376"/>
                  </a:lnTo>
                  <a:lnTo>
                    <a:pt x="66" y="374"/>
                  </a:lnTo>
                  <a:lnTo>
                    <a:pt x="66" y="369"/>
                  </a:lnTo>
                  <a:lnTo>
                    <a:pt x="66" y="365"/>
                  </a:lnTo>
                  <a:lnTo>
                    <a:pt x="62" y="361"/>
                  </a:lnTo>
                  <a:lnTo>
                    <a:pt x="61" y="355"/>
                  </a:lnTo>
                  <a:lnTo>
                    <a:pt x="61" y="350"/>
                  </a:lnTo>
                  <a:lnTo>
                    <a:pt x="57" y="344"/>
                  </a:lnTo>
                  <a:lnTo>
                    <a:pt x="55" y="338"/>
                  </a:lnTo>
                  <a:lnTo>
                    <a:pt x="51" y="331"/>
                  </a:lnTo>
                  <a:lnTo>
                    <a:pt x="49" y="323"/>
                  </a:lnTo>
                  <a:lnTo>
                    <a:pt x="47" y="317"/>
                  </a:lnTo>
                  <a:lnTo>
                    <a:pt x="43" y="310"/>
                  </a:lnTo>
                  <a:lnTo>
                    <a:pt x="42" y="304"/>
                  </a:lnTo>
                  <a:lnTo>
                    <a:pt x="38" y="296"/>
                  </a:lnTo>
                  <a:lnTo>
                    <a:pt x="36" y="289"/>
                  </a:lnTo>
                  <a:lnTo>
                    <a:pt x="32" y="281"/>
                  </a:lnTo>
                  <a:lnTo>
                    <a:pt x="28" y="272"/>
                  </a:lnTo>
                  <a:lnTo>
                    <a:pt x="26" y="266"/>
                  </a:lnTo>
                  <a:lnTo>
                    <a:pt x="23" y="258"/>
                  </a:lnTo>
                  <a:lnTo>
                    <a:pt x="21" y="251"/>
                  </a:lnTo>
                  <a:lnTo>
                    <a:pt x="17" y="243"/>
                  </a:lnTo>
                  <a:lnTo>
                    <a:pt x="15" y="234"/>
                  </a:lnTo>
                  <a:lnTo>
                    <a:pt x="11" y="228"/>
                  </a:lnTo>
                  <a:lnTo>
                    <a:pt x="9" y="219"/>
                  </a:lnTo>
                  <a:lnTo>
                    <a:pt x="7" y="211"/>
                  </a:lnTo>
                  <a:lnTo>
                    <a:pt x="4" y="205"/>
                  </a:lnTo>
                  <a:lnTo>
                    <a:pt x="4" y="198"/>
                  </a:lnTo>
                  <a:lnTo>
                    <a:pt x="2" y="190"/>
                  </a:lnTo>
                  <a:lnTo>
                    <a:pt x="2" y="182"/>
                  </a:lnTo>
                  <a:lnTo>
                    <a:pt x="0" y="177"/>
                  </a:lnTo>
                  <a:lnTo>
                    <a:pt x="0" y="171"/>
                  </a:lnTo>
                  <a:lnTo>
                    <a:pt x="0" y="165"/>
                  </a:lnTo>
                  <a:lnTo>
                    <a:pt x="0" y="158"/>
                  </a:lnTo>
                  <a:lnTo>
                    <a:pt x="0" y="152"/>
                  </a:lnTo>
                  <a:lnTo>
                    <a:pt x="2" y="144"/>
                  </a:lnTo>
                  <a:lnTo>
                    <a:pt x="4" y="137"/>
                  </a:lnTo>
                  <a:lnTo>
                    <a:pt x="5" y="133"/>
                  </a:lnTo>
                  <a:lnTo>
                    <a:pt x="7" y="125"/>
                  </a:lnTo>
                  <a:lnTo>
                    <a:pt x="11" y="118"/>
                  </a:lnTo>
                  <a:lnTo>
                    <a:pt x="15" y="110"/>
                  </a:lnTo>
                  <a:lnTo>
                    <a:pt x="17" y="104"/>
                  </a:lnTo>
                  <a:lnTo>
                    <a:pt x="21" y="99"/>
                  </a:lnTo>
                  <a:lnTo>
                    <a:pt x="26" y="91"/>
                  </a:lnTo>
                  <a:lnTo>
                    <a:pt x="30" y="84"/>
                  </a:lnTo>
                  <a:lnTo>
                    <a:pt x="34" y="78"/>
                  </a:lnTo>
                  <a:lnTo>
                    <a:pt x="40" y="70"/>
                  </a:lnTo>
                  <a:lnTo>
                    <a:pt x="43" y="64"/>
                  </a:lnTo>
                  <a:lnTo>
                    <a:pt x="49" y="59"/>
                  </a:lnTo>
                  <a:lnTo>
                    <a:pt x="55" y="53"/>
                  </a:lnTo>
                  <a:lnTo>
                    <a:pt x="59" y="45"/>
                  </a:lnTo>
                  <a:lnTo>
                    <a:pt x="62" y="42"/>
                  </a:lnTo>
                  <a:lnTo>
                    <a:pt x="66" y="36"/>
                  </a:lnTo>
                  <a:lnTo>
                    <a:pt x="72" y="30"/>
                  </a:lnTo>
                  <a:lnTo>
                    <a:pt x="78" y="25"/>
                  </a:lnTo>
                  <a:lnTo>
                    <a:pt x="83" y="23"/>
                  </a:lnTo>
                  <a:lnTo>
                    <a:pt x="89" y="15"/>
                  </a:lnTo>
                  <a:lnTo>
                    <a:pt x="99" y="9"/>
                  </a:lnTo>
                  <a:lnTo>
                    <a:pt x="104" y="4"/>
                  </a:lnTo>
                  <a:lnTo>
                    <a:pt x="110" y="2"/>
                  </a:lnTo>
                  <a:lnTo>
                    <a:pt x="116" y="0"/>
                  </a:lnTo>
                  <a:lnTo>
                    <a:pt x="121" y="2"/>
                  </a:lnTo>
                  <a:lnTo>
                    <a:pt x="129" y="6"/>
                  </a:lnTo>
                  <a:lnTo>
                    <a:pt x="135" y="11"/>
                  </a:lnTo>
                  <a:lnTo>
                    <a:pt x="138" y="15"/>
                  </a:lnTo>
                  <a:lnTo>
                    <a:pt x="144" y="23"/>
                  </a:lnTo>
                  <a:lnTo>
                    <a:pt x="144" y="25"/>
                  </a:lnTo>
                  <a:lnTo>
                    <a:pt x="146" y="28"/>
                  </a:lnTo>
                  <a:close/>
                </a:path>
              </a:pathLst>
            </a:custGeom>
            <a:solidFill>
              <a:srgbClr val="000000"/>
            </a:solidFill>
            <a:ln w="9525">
              <a:noFill/>
              <a:round/>
              <a:headEnd/>
              <a:tailEnd/>
            </a:ln>
          </p:spPr>
          <p:txBody>
            <a:bodyPr/>
            <a:lstStyle/>
            <a:p>
              <a:endParaRPr lang="fr-FR">
                <a:latin typeface="Calibri" pitchFamily="34" charset="0"/>
              </a:endParaRPr>
            </a:p>
          </p:txBody>
        </p:sp>
        <p:sp>
          <p:nvSpPr>
            <p:cNvPr id="19553" name="Freeform 34"/>
            <p:cNvSpPr>
              <a:spLocks/>
            </p:cNvSpPr>
            <p:nvPr/>
          </p:nvSpPr>
          <p:spPr bwMode="auto">
            <a:xfrm>
              <a:off x="2140" y="1391"/>
              <a:ext cx="255" cy="86"/>
            </a:xfrm>
            <a:custGeom>
              <a:avLst/>
              <a:gdLst>
                <a:gd name="T0" fmla="*/ 37 w 512"/>
                <a:gd name="T1" fmla="*/ 167 h 173"/>
                <a:gd name="T2" fmla="*/ 52 w 512"/>
                <a:gd name="T3" fmla="*/ 152 h 173"/>
                <a:gd name="T4" fmla="*/ 69 w 512"/>
                <a:gd name="T5" fmla="*/ 141 h 173"/>
                <a:gd name="T6" fmla="*/ 84 w 512"/>
                <a:gd name="T7" fmla="*/ 129 h 173"/>
                <a:gd name="T8" fmla="*/ 101 w 512"/>
                <a:gd name="T9" fmla="*/ 114 h 173"/>
                <a:gd name="T10" fmla="*/ 118 w 512"/>
                <a:gd name="T11" fmla="*/ 103 h 173"/>
                <a:gd name="T12" fmla="*/ 135 w 512"/>
                <a:gd name="T13" fmla="*/ 93 h 173"/>
                <a:gd name="T14" fmla="*/ 156 w 512"/>
                <a:gd name="T15" fmla="*/ 80 h 173"/>
                <a:gd name="T16" fmla="*/ 170 w 512"/>
                <a:gd name="T17" fmla="*/ 84 h 173"/>
                <a:gd name="T18" fmla="*/ 187 w 512"/>
                <a:gd name="T19" fmla="*/ 91 h 173"/>
                <a:gd name="T20" fmla="*/ 202 w 512"/>
                <a:gd name="T21" fmla="*/ 97 h 173"/>
                <a:gd name="T22" fmla="*/ 219 w 512"/>
                <a:gd name="T23" fmla="*/ 103 h 173"/>
                <a:gd name="T24" fmla="*/ 236 w 512"/>
                <a:gd name="T25" fmla="*/ 108 h 173"/>
                <a:gd name="T26" fmla="*/ 257 w 512"/>
                <a:gd name="T27" fmla="*/ 114 h 173"/>
                <a:gd name="T28" fmla="*/ 278 w 512"/>
                <a:gd name="T29" fmla="*/ 122 h 173"/>
                <a:gd name="T30" fmla="*/ 299 w 512"/>
                <a:gd name="T31" fmla="*/ 127 h 173"/>
                <a:gd name="T32" fmla="*/ 322 w 512"/>
                <a:gd name="T33" fmla="*/ 135 h 173"/>
                <a:gd name="T34" fmla="*/ 344 w 512"/>
                <a:gd name="T35" fmla="*/ 139 h 173"/>
                <a:gd name="T36" fmla="*/ 365 w 512"/>
                <a:gd name="T37" fmla="*/ 141 h 173"/>
                <a:gd name="T38" fmla="*/ 388 w 512"/>
                <a:gd name="T39" fmla="*/ 139 h 173"/>
                <a:gd name="T40" fmla="*/ 409 w 512"/>
                <a:gd name="T41" fmla="*/ 135 h 173"/>
                <a:gd name="T42" fmla="*/ 428 w 512"/>
                <a:gd name="T43" fmla="*/ 131 h 173"/>
                <a:gd name="T44" fmla="*/ 445 w 512"/>
                <a:gd name="T45" fmla="*/ 127 h 173"/>
                <a:gd name="T46" fmla="*/ 460 w 512"/>
                <a:gd name="T47" fmla="*/ 118 h 173"/>
                <a:gd name="T48" fmla="*/ 481 w 512"/>
                <a:gd name="T49" fmla="*/ 110 h 173"/>
                <a:gd name="T50" fmla="*/ 494 w 512"/>
                <a:gd name="T51" fmla="*/ 103 h 173"/>
                <a:gd name="T52" fmla="*/ 510 w 512"/>
                <a:gd name="T53" fmla="*/ 0 h 173"/>
                <a:gd name="T54" fmla="*/ 493 w 512"/>
                <a:gd name="T55" fmla="*/ 9 h 173"/>
                <a:gd name="T56" fmla="*/ 477 w 512"/>
                <a:gd name="T57" fmla="*/ 15 h 173"/>
                <a:gd name="T58" fmla="*/ 464 w 512"/>
                <a:gd name="T59" fmla="*/ 23 h 173"/>
                <a:gd name="T60" fmla="*/ 445 w 512"/>
                <a:gd name="T61" fmla="*/ 28 h 173"/>
                <a:gd name="T62" fmla="*/ 430 w 512"/>
                <a:gd name="T63" fmla="*/ 38 h 173"/>
                <a:gd name="T64" fmla="*/ 413 w 512"/>
                <a:gd name="T65" fmla="*/ 44 h 173"/>
                <a:gd name="T66" fmla="*/ 398 w 512"/>
                <a:gd name="T67" fmla="*/ 49 h 173"/>
                <a:gd name="T68" fmla="*/ 380 w 512"/>
                <a:gd name="T69" fmla="*/ 55 h 173"/>
                <a:gd name="T70" fmla="*/ 367 w 512"/>
                <a:gd name="T71" fmla="*/ 57 h 173"/>
                <a:gd name="T72" fmla="*/ 354 w 512"/>
                <a:gd name="T73" fmla="*/ 53 h 173"/>
                <a:gd name="T74" fmla="*/ 337 w 512"/>
                <a:gd name="T75" fmla="*/ 51 h 173"/>
                <a:gd name="T76" fmla="*/ 316 w 512"/>
                <a:gd name="T77" fmla="*/ 44 h 173"/>
                <a:gd name="T78" fmla="*/ 295 w 512"/>
                <a:gd name="T79" fmla="*/ 38 h 173"/>
                <a:gd name="T80" fmla="*/ 270 w 512"/>
                <a:gd name="T81" fmla="*/ 32 h 173"/>
                <a:gd name="T82" fmla="*/ 247 w 512"/>
                <a:gd name="T83" fmla="*/ 23 h 173"/>
                <a:gd name="T84" fmla="*/ 223 w 512"/>
                <a:gd name="T85" fmla="*/ 17 h 173"/>
                <a:gd name="T86" fmla="*/ 200 w 512"/>
                <a:gd name="T87" fmla="*/ 13 h 173"/>
                <a:gd name="T88" fmla="*/ 177 w 512"/>
                <a:gd name="T89" fmla="*/ 9 h 173"/>
                <a:gd name="T90" fmla="*/ 158 w 512"/>
                <a:gd name="T91" fmla="*/ 9 h 173"/>
                <a:gd name="T92" fmla="*/ 139 w 512"/>
                <a:gd name="T93" fmla="*/ 11 h 173"/>
                <a:gd name="T94" fmla="*/ 118 w 512"/>
                <a:gd name="T95" fmla="*/ 19 h 173"/>
                <a:gd name="T96" fmla="*/ 99 w 512"/>
                <a:gd name="T97" fmla="*/ 30 h 173"/>
                <a:gd name="T98" fmla="*/ 80 w 512"/>
                <a:gd name="T99" fmla="*/ 45 h 173"/>
                <a:gd name="T100" fmla="*/ 63 w 512"/>
                <a:gd name="T101" fmla="*/ 61 h 173"/>
                <a:gd name="T102" fmla="*/ 46 w 512"/>
                <a:gd name="T103" fmla="*/ 76 h 173"/>
                <a:gd name="T104" fmla="*/ 31 w 512"/>
                <a:gd name="T105" fmla="*/ 91 h 173"/>
                <a:gd name="T106" fmla="*/ 19 w 512"/>
                <a:gd name="T107" fmla="*/ 108 h 173"/>
                <a:gd name="T108" fmla="*/ 4 w 512"/>
                <a:gd name="T109" fmla="*/ 131 h 173"/>
                <a:gd name="T110" fmla="*/ 2 w 512"/>
                <a:gd name="T111" fmla="*/ 150 h 173"/>
                <a:gd name="T112" fmla="*/ 19 w 512"/>
                <a:gd name="T113" fmla="*/ 165 h 173"/>
                <a:gd name="T114" fmla="*/ 33 w 512"/>
                <a:gd name="T115" fmla="*/ 173 h 17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12"/>
                <a:gd name="T175" fmla="*/ 0 h 173"/>
                <a:gd name="T176" fmla="*/ 512 w 512"/>
                <a:gd name="T177" fmla="*/ 173 h 17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12" h="173">
                  <a:moveTo>
                    <a:pt x="33" y="173"/>
                  </a:moveTo>
                  <a:lnTo>
                    <a:pt x="33" y="169"/>
                  </a:lnTo>
                  <a:lnTo>
                    <a:pt x="37" y="167"/>
                  </a:lnTo>
                  <a:lnTo>
                    <a:pt x="40" y="163"/>
                  </a:lnTo>
                  <a:lnTo>
                    <a:pt x="50" y="158"/>
                  </a:lnTo>
                  <a:lnTo>
                    <a:pt x="52" y="152"/>
                  </a:lnTo>
                  <a:lnTo>
                    <a:pt x="57" y="148"/>
                  </a:lnTo>
                  <a:lnTo>
                    <a:pt x="63" y="144"/>
                  </a:lnTo>
                  <a:lnTo>
                    <a:pt x="69" y="141"/>
                  </a:lnTo>
                  <a:lnTo>
                    <a:pt x="73" y="137"/>
                  </a:lnTo>
                  <a:lnTo>
                    <a:pt x="78" y="133"/>
                  </a:lnTo>
                  <a:lnTo>
                    <a:pt x="84" y="129"/>
                  </a:lnTo>
                  <a:lnTo>
                    <a:pt x="90" y="123"/>
                  </a:lnTo>
                  <a:lnTo>
                    <a:pt x="95" y="118"/>
                  </a:lnTo>
                  <a:lnTo>
                    <a:pt x="101" y="114"/>
                  </a:lnTo>
                  <a:lnTo>
                    <a:pt x="107" y="110"/>
                  </a:lnTo>
                  <a:lnTo>
                    <a:pt x="113" y="108"/>
                  </a:lnTo>
                  <a:lnTo>
                    <a:pt x="118" y="103"/>
                  </a:lnTo>
                  <a:lnTo>
                    <a:pt x="124" y="99"/>
                  </a:lnTo>
                  <a:lnTo>
                    <a:pt x="130" y="95"/>
                  </a:lnTo>
                  <a:lnTo>
                    <a:pt x="135" y="93"/>
                  </a:lnTo>
                  <a:lnTo>
                    <a:pt x="143" y="87"/>
                  </a:lnTo>
                  <a:lnTo>
                    <a:pt x="151" y="84"/>
                  </a:lnTo>
                  <a:lnTo>
                    <a:pt x="156" y="80"/>
                  </a:lnTo>
                  <a:lnTo>
                    <a:pt x="162" y="80"/>
                  </a:lnTo>
                  <a:lnTo>
                    <a:pt x="164" y="80"/>
                  </a:lnTo>
                  <a:lnTo>
                    <a:pt x="170" y="84"/>
                  </a:lnTo>
                  <a:lnTo>
                    <a:pt x="175" y="85"/>
                  </a:lnTo>
                  <a:lnTo>
                    <a:pt x="183" y="89"/>
                  </a:lnTo>
                  <a:lnTo>
                    <a:pt x="187" y="91"/>
                  </a:lnTo>
                  <a:lnTo>
                    <a:pt x="192" y="91"/>
                  </a:lnTo>
                  <a:lnTo>
                    <a:pt x="198" y="93"/>
                  </a:lnTo>
                  <a:lnTo>
                    <a:pt x="202" y="97"/>
                  </a:lnTo>
                  <a:lnTo>
                    <a:pt x="208" y="97"/>
                  </a:lnTo>
                  <a:lnTo>
                    <a:pt x="213" y="99"/>
                  </a:lnTo>
                  <a:lnTo>
                    <a:pt x="219" y="103"/>
                  </a:lnTo>
                  <a:lnTo>
                    <a:pt x="225" y="104"/>
                  </a:lnTo>
                  <a:lnTo>
                    <a:pt x="230" y="106"/>
                  </a:lnTo>
                  <a:lnTo>
                    <a:pt x="236" y="108"/>
                  </a:lnTo>
                  <a:lnTo>
                    <a:pt x="242" y="110"/>
                  </a:lnTo>
                  <a:lnTo>
                    <a:pt x="249" y="112"/>
                  </a:lnTo>
                  <a:lnTo>
                    <a:pt x="257" y="114"/>
                  </a:lnTo>
                  <a:lnTo>
                    <a:pt x="265" y="118"/>
                  </a:lnTo>
                  <a:lnTo>
                    <a:pt x="270" y="118"/>
                  </a:lnTo>
                  <a:lnTo>
                    <a:pt x="278" y="122"/>
                  </a:lnTo>
                  <a:lnTo>
                    <a:pt x="285" y="123"/>
                  </a:lnTo>
                  <a:lnTo>
                    <a:pt x="293" y="125"/>
                  </a:lnTo>
                  <a:lnTo>
                    <a:pt x="299" y="127"/>
                  </a:lnTo>
                  <a:lnTo>
                    <a:pt x="308" y="129"/>
                  </a:lnTo>
                  <a:lnTo>
                    <a:pt x="316" y="131"/>
                  </a:lnTo>
                  <a:lnTo>
                    <a:pt x="322" y="135"/>
                  </a:lnTo>
                  <a:lnTo>
                    <a:pt x="329" y="135"/>
                  </a:lnTo>
                  <a:lnTo>
                    <a:pt x="337" y="139"/>
                  </a:lnTo>
                  <a:lnTo>
                    <a:pt x="344" y="139"/>
                  </a:lnTo>
                  <a:lnTo>
                    <a:pt x="352" y="141"/>
                  </a:lnTo>
                  <a:lnTo>
                    <a:pt x="360" y="141"/>
                  </a:lnTo>
                  <a:lnTo>
                    <a:pt x="365" y="141"/>
                  </a:lnTo>
                  <a:lnTo>
                    <a:pt x="373" y="141"/>
                  </a:lnTo>
                  <a:lnTo>
                    <a:pt x="380" y="141"/>
                  </a:lnTo>
                  <a:lnTo>
                    <a:pt x="388" y="139"/>
                  </a:lnTo>
                  <a:lnTo>
                    <a:pt x="394" y="139"/>
                  </a:lnTo>
                  <a:lnTo>
                    <a:pt x="399" y="137"/>
                  </a:lnTo>
                  <a:lnTo>
                    <a:pt x="409" y="135"/>
                  </a:lnTo>
                  <a:lnTo>
                    <a:pt x="415" y="135"/>
                  </a:lnTo>
                  <a:lnTo>
                    <a:pt x="422" y="133"/>
                  </a:lnTo>
                  <a:lnTo>
                    <a:pt x="428" y="131"/>
                  </a:lnTo>
                  <a:lnTo>
                    <a:pt x="434" y="129"/>
                  </a:lnTo>
                  <a:lnTo>
                    <a:pt x="439" y="129"/>
                  </a:lnTo>
                  <a:lnTo>
                    <a:pt x="445" y="127"/>
                  </a:lnTo>
                  <a:lnTo>
                    <a:pt x="449" y="123"/>
                  </a:lnTo>
                  <a:lnTo>
                    <a:pt x="455" y="122"/>
                  </a:lnTo>
                  <a:lnTo>
                    <a:pt x="460" y="118"/>
                  </a:lnTo>
                  <a:lnTo>
                    <a:pt x="466" y="118"/>
                  </a:lnTo>
                  <a:lnTo>
                    <a:pt x="474" y="112"/>
                  </a:lnTo>
                  <a:lnTo>
                    <a:pt x="481" y="110"/>
                  </a:lnTo>
                  <a:lnTo>
                    <a:pt x="485" y="106"/>
                  </a:lnTo>
                  <a:lnTo>
                    <a:pt x="491" y="104"/>
                  </a:lnTo>
                  <a:lnTo>
                    <a:pt x="494" y="103"/>
                  </a:lnTo>
                  <a:lnTo>
                    <a:pt x="512" y="0"/>
                  </a:lnTo>
                  <a:lnTo>
                    <a:pt x="510" y="0"/>
                  </a:lnTo>
                  <a:lnTo>
                    <a:pt x="506" y="2"/>
                  </a:lnTo>
                  <a:lnTo>
                    <a:pt x="500" y="6"/>
                  </a:lnTo>
                  <a:lnTo>
                    <a:pt x="493" y="9"/>
                  </a:lnTo>
                  <a:lnTo>
                    <a:pt x="489" y="11"/>
                  </a:lnTo>
                  <a:lnTo>
                    <a:pt x="483" y="11"/>
                  </a:lnTo>
                  <a:lnTo>
                    <a:pt x="477" y="15"/>
                  </a:lnTo>
                  <a:lnTo>
                    <a:pt x="474" y="17"/>
                  </a:lnTo>
                  <a:lnTo>
                    <a:pt x="468" y="19"/>
                  </a:lnTo>
                  <a:lnTo>
                    <a:pt x="464" y="23"/>
                  </a:lnTo>
                  <a:lnTo>
                    <a:pt x="458" y="25"/>
                  </a:lnTo>
                  <a:lnTo>
                    <a:pt x="453" y="28"/>
                  </a:lnTo>
                  <a:lnTo>
                    <a:pt x="445" y="28"/>
                  </a:lnTo>
                  <a:lnTo>
                    <a:pt x="441" y="32"/>
                  </a:lnTo>
                  <a:lnTo>
                    <a:pt x="434" y="34"/>
                  </a:lnTo>
                  <a:lnTo>
                    <a:pt x="430" y="38"/>
                  </a:lnTo>
                  <a:lnTo>
                    <a:pt x="422" y="40"/>
                  </a:lnTo>
                  <a:lnTo>
                    <a:pt x="417" y="40"/>
                  </a:lnTo>
                  <a:lnTo>
                    <a:pt x="413" y="44"/>
                  </a:lnTo>
                  <a:lnTo>
                    <a:pt x="407" y="45"/>
                  </a:lnTo>
                  <a:lnTo>
                    <a:pt x="403" y="47"/>
                  </a:lnTo>
                  <a:lnTo>
                    <a:pt x="398" y="49"/>
                  </a:lnTo>
                  <a:lnTo>
                    <a:pt x="394" y="51"/>
                  </a:lnTo>
                  <a:lnTo>
                    <a:pt x="388" y="53"/>
                  </a:lnTo>
                  <a:lnTo>
                    <a:pt x="380" y="55"/>
                  </a:lnTo>
                  <a:lnTo>
                    <a:pt x="375" y="57"/>
                  </a:lnTo>
                  <a:lnTo>
                    <a:pt x="371" y="57"/>
                  </a:lnTo>
                  <a:lnTo>
                    <a:pt x="367" y="57"/>
                  </a:lnTo>
                  <a:lnTo>
                    <a:pt x="363" y="55"/>
                  </a:lnTo>
                  <a:lnTo>
                    <a:pt x="360" y="55"/>
                  </a:lnTo>
                  <a:lnTo>
                    <a:pt x="354" y="53"/>
                  </a:lnTo>
                  <a:lnTo>
                    <a:pt x="348" y="53"/>
                  </a:lnTo>
                  <a:lnTo>
                    <a:pt x="342" y="51"/>
                  </a:lnTo>
                  <a:lnTo>
                    <a:pt x="337" y="51"/>
                  </a:lnTo>
                  <a:lnTo>
                    <a:pt x="331" y="47"/>
                  </a:lnTo>
                  <a:lnTo>
                    <a:pt x="323" y="45"/>
                  </a:lnTo>
                  <a:lnTo>
                    <a:pt x="316" y="44"/>
                  </a:lnTo>
                  <a:lnTo>
                    <a:pt x="310" y="42"/>
                  </a:lnTo>
                  <a:lnTo>
                    <a:pt x="303" y="40"/>
                  </a:lnTo>
                  <a:lnTo>
                    <a:pt x="295" y="38"/>
                  </a:lnTo>
                  <a:lnTo>
                    <a:pt x="287" y="34"/>
                  </a:lnTo>
                  <a:lnTo>
                    <a:pt x="280" y="34"/>
                  </a:lnTo>
                  <a:lnTo>
                    <a:pt x="270" y="32"/>
                  </a:lnTo>
                  <a:lnTo>
                    <a:pt x="265" y="28"/>
                  </a:lnTo>
                  <a:lnTo>
                    <a:pt x="253" y="26"/>
                  </a:lnTo>
                  <a:lnTo>
                    <a:pt x="247" y="23"/>
                  </a:lnTo>
                  <a:lnTo>
                    <a:pt x="238" y="21"/>
                  </a:lnTo>
                  <a:lnTo>
                    <a:pt x="230" y="19"/>
                  </a:lnTo>
                  <a:lnTo>
                    <a:pt x="223" y="17"/>
                  </a:lnTo>
                  <a:lnTo>
                    <a:pt x="215" y="17"/>
                  </a:lnTo>
                  <a:lnTo>
                    <a:pt x="208" y="13"/>
                  </a:lnTo>
                  <a:lnTo>
                    <a:pt x="200" y="13"/>
                  </a:lnTo>
                  <a:lnTo>
                    <a:pt x="192" y="11"/>
                  </a:lnTo>
                  <a:lnTo>
                    <a:pt x="185" y="11"/>
                  </a:lnTo>
                  <a:lnTo>
                    <a:pt x="177" y="9"/>
                  </a:lnTo>
                  <a:lnTo>
                    <a:pt x="170" y="9"/>
                  </a:lnTo>
                  <a:lnTo>
                    <a:pt x="164" y="9"/>
                  </a:lnTo>
                  <a:lnTo>
                    <a:pt x="158" y="9"/>
                  </a:lnTo>
                  <a:lnTo>
                    <a:pt x="152" y="9"/>
                  </a:lnTo>
                  <a:lnTo>
                    <a:pt x="145" y="11"/>
                  </a:lnTo>
                  <a:lnTo>
                    <a:pt x="139" y="11"/>
                  </a:lnTo>
                  <a:lnTo>
                    <a:pt x="132" y="13"/>
                  </a:lnTo>
                  <a:lnTo>
                    <a:pt x="124" y="17"/>
                  </a:lnTo>
                  <a:lnTo>
                    <a:pt x="118" y="19"/>
                  </a:lnTo>
                  <a:lnTo>
                    <a:pt x="113" y="23"/>
                  </a:lnTo>
                  <a:lnTo>
                    <a:pt x="107" y="28"/>
                  </a:lnTo>
                  <a:lnTo>
                    <a:pt x="99" y="30"/>
                  </a:lnTo>
                  <a:lnTo>
                    <a:pt x="94" y="34"/>
                  </a:lnTo>
                  <a:lnTo>
                    <a:pt x="86" y="40"/>
                  </a:lnTo>
                  <a:lnTo>
                    <a:pt x="80" y="45"/>
                  </a:lnTo>
                  <a:lnTo>
                    <a:pt x="75" y="49"/>
                  </a:lnTo>
                  <a:lnTo>
                    <a:pt x="69" y="55"/>
                  </a:lnTo>
                  <a:lnTo>
                    <a:pt x="63" y="61"/>
                  </a:lnTo>
                  <a:lnTo>
                    <a:pt x="57" y="66"/>
                  </a:lnTo>
                  <a:lnTo>
                    <a:pt x="52" y="70"/>
                  </a:lnTo>
                  <a:lnTo>
                    <a:pt x="46" y="76"/>
                  </a:lnTo>
                  <a:lnTo>
                    <a:pt x="40" y="80"/>
                  </a:lnTo>
                  <a:lnTo>
                    <a:pt x="37" y="87"/>
                  </a:lnTo>
                  <a:lnTo>
                    <a:pt x="31" y="91"/>
                  </a:lnTo>
                  <a:lnTo>
                    <a:pt x="27" y="97"/>
                  </a:lnTo>
                  <a:lnTo>
                    <a:pt x="23" y="103"/>
                  </a:lnTo>
                  <a:lnTo>
                    <a:pt x="19" y="108"/>
                  </a:lnTo>
                  <a:lnTo>
                    <a:pt x="12" y="118"/>
                  </a:lnTo>
                  <a:lnTo>
                    <a:pt x="6" y="123"/>
                  </a:lnTo>
                  <a:lnTo>
                    <a:pt x="4" y="131"/>
                  </a:lnTo>
                  <a:lnTo>
                    <a:pt x="2" y="137"/>
                  </a:lnTo>
                  <a:lnTo>
                    <a:pt x="0" y="144"/>
                  </a:lnTo>
                  <a:lnTo>
                    <a:pt x="2" y="150"/>
                  </a:lnTo>
                  <a:lnTo>
                    <a:pt x="6" y="158"/>
                  </a:lnTo>
                  <a:lnTo>
                    <a:pt x="14" y="163"/>
                  </a:lnTo>
                  <a:lnTo>
                    <a:pt x="19" y="165"/>
                  </a:lnTo>
                  <a:lnTo>
                    <a:pt x="25" y="169"/>
                  </a:lnTo>
                  <a:lnTo>
                    <a:pt x="29" y="169"/>
                  </a:lnTo>
                  <a:lnTo>
                    <a:pt x="33" y="173"/>
                  </a:lnTo>
                  <a:close/>
                </a:path>
              </a:pathLst>
            </a:custGeom>
            <a:solidFill>
              <a:srgbClr val="000000"/>
            </a:solidFill>
            <a:ln w="9525">
              <a:noFill/>
              <a:round/>
              <a:headEnd/>
              <a:tailEnd/>
            </a:ln>
          </p:spPr>
          <p:txBody>
            <a:bodyPr/>
            <a:lstStyle/>
            <a:p>
              <a:endParaRPr lang="fr-FR">
                <a:latin typeface="Calibri" pitchFamily="34" charset="0"/>
              </a:endParaRPr>
            </a:p>
          </p:txBody>
        </p:sp>
        <p:sp>
          <p:nvSpPr>
            <p:cNvPr id="19554" name="Freeform 35"/>
            <p:cNvSpPr>
              <a:spLocks/>
            </p:cNvSpPr>
            <p:nvPr/>
          </p:nvSpPr>
          <p:spPr bwMode="auto">
            <a:xfrm>
              <a:off x="2328" y="1025"/>
              <a:ext cx="140" cy="142"/>
            </a:xfrm>
            <a:custGeom>
              <a:avLst/>
              <a:gdLst>
                <a:gd name="T0" fmla="*/ 11 w 281"/>
                <a:gd name="T1" fmla="*/ 124 h 285"/>
                <a:gd name="T2" fmla="*/ 26 w 281"/>
                <a:gd name="T3" fmla="*/ 122 h 285"/>
                <a:gd name="T4" fmla="*/ 47 w 281"/>
                <a:gd name="T5" fmla="*/ 124 h 285"/>
                <a:gd name="T6" fmla="*/ 72 w 281"/>
                <a:gd name="T7" fmla="*/ 131 h 285"/>
                <a:gd name="T8" fmla="*/ 91 w 281"/>
                <a:gd name="T9" fmla="*/ 141 h 285"/>
                <a:gd name="T10" fmla="*/ 108 w 281"/>
                <a:gd name="T11" fmla="*/ 156 h 285"/>
                <a:gd name="T12" fmla="*/ 129 w 281"/>
                <a:gd name="T13" fmla="*/ 177 h 285"/>
                <a:gd name="T14" fmla="*/ 140 w 281"/>
                <a:gd name="T15" fmla="*/ 198 h 285"/>
                <a:gd name="T16" fmla="*/ 146 w 281"/>
                <a:gd name="T17" fmla="*/ 219 h 285"/>
                <a:gd name="T18" fmla="*/ 150 w 281"/>
                <a:gd name="T19" fmla="*/ 234 h 285"/>
                <a:gd name="T20" fmla="*/ 152 w 281"/>
                <a:gd name="T21" fmla="*/ 251 h 285"/>
                <a:gd name="T22" fmla="*/ 152 w 281"/>
                <a:gd name="T23" fmla="*/ 268 h 285"/>
                <a:gd name="T24" fmla="*/ 163 w 281"/>
                <a:gd name="T25" fmla="*/ 285 h 285"/>
                <a:gd name="T26" fmla="*/ 173 w 281"/>
                <a:gd name="T27" fmla="*/ 280 h 285"/>
                <a:gd name="T28" fmla="*/ 186 w 281"/>
                <a:gd name="T29" fmla="*/ 268 h 285"/>
                <a:gd name="T30" fmla="*/ 201 w 281"/>
                <a:gd name="T31" fmla="*/ 255 h 285"/>
                <a:gd name="T32" fmla="*/ 218 w 281"/>
                <a:gd name="T33" fmla="*/ 240 h 285"/>
                <a:gd name="T34" fmla="*/ 235 w 281"/>
                <a:gd name="T35" fmla="*/ 225 h 285"/>
                <a:gd name="T36" fmla="*/ 252 w 281"/>
                <a:gd name="T37" fmla="*/ 209 h 285"/>
                <a:gd name="T38" fmla="*/ 264 w 281"/>
                <a:gd name="T39" fmla="*/ 194 h 285"/>
                <a:gd name="T40" fmla="*/ 275 w 281"/>
                <a:gd name="T41" fmla="*/ 179 h 285"/>
                <a:gd name="T42" fmla="*/ 281 w 281"/>
                <a:gd name="T43" fmla="*/ 168 h 285"/>
                <a:gd name="T44" fmla="*/ 271 w 281"/>
                <a:gd name="T45" fmla="*/ 156 h 285"/>
                <a:gd name="T46" fmla="*/ 252 w 281"/>
                <a:gd name="T47" fmla="*/ 150 h 285"/>
                <a:gd name="T48" fmla="*/ 235 w 281"/>
                <a:gd name="T49" fmla="*/ 145 h 285"/>
                <a:gd name="T50" fmla="*/ 211 w 281"/>
                <a:gd name="T51" fmla="*/ 133 h 285"/>
                <a:gd name="T52" fmla="*/ 188 w 281"/>
                <a:gd name="T53" fmla="*/ 118 h 285"/>
                <a:gd name="T54" fmla="*/ 165 w 281"/>
                <a:gd name="T55" fmla="*/ 99 h 285"/>
                <a:gd name="T56" fmla="*/ 152 w 281"/>
                <a:gd name="T57" fmla="*/ 73 h 285"/>
                <a:gd name="T58" fmla="*/ 142 w 281"/>
                <a:gd name="T59" fmla="*/ 48 h 285"/>
                <a:gd name="T60" fmla="*/ 136 w 281"/>
                <a:gd name="T61" fmla="*/ 25 h 285"/>
                <a:gd name="T62" fmla="*/ 133 w 281"/>
                <a:gd name="T63" fmla="*/ 8 h 285"/>
                <a:gd name="T64" fmla="*/ 129 w 281"/>
                <a:gd name="T65" fmla="*/ 0 h 285"/>
                <a:gd name="T66" fmla="*/ 117 w 281"/>
                <a:gd name="T67" fmla="*/ 0 h 285"/>
                <a:gd name="T68" fmla="*/ 100 w 281"/>
                <a:gd name="T69" fmla="*/ 8 h 285"/>
                <a:gd name="T70" fmla="*/ 83 w 281"/>
                <a:gd name="T71" fmla="*/ 19 h 285"/>
                <a:gd name="T72" fmla="*/ 66 w 281"/>
                <a:gd name="T73" fmla="*/ 31 h 285"/>
                <a:gd name="T74" fmla="*/ 49 w 281"/>
                <a:gd name="T75" fmla="*/ 44 h 285"/>
                <a:gd name="T76" fmla="*/ 36 w 281"/>
                <a:gd name="T77" fmla="*/ 55 h 285"/>
                <a:gd name="T78" fmla="*/ 22 w 281"/>
                <a:gd name="T79" fmla="*/ 73 h 285"/>
                <a:gd name="T80" fmla="*/ 11 w 281"/>
                <a:gd name="T81" fmla="*/ 93 h 285"/>
                <a:gd name="T82" fmla="*/ 2 w 281"/>
                <a:gd name="T83" fmla="*/ 109 h 285"/>
                <a:gd name="T84" fmla="*/ 0 w 281"/>
                <a:gd name="T85" fmla="*/ 126 h 28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81"/>
                <a:gd name="T130" fmla="*/ 0 h 285"/>
                <a:gd name="T131" fmla="*/ 281 w 281"/>
                <a:gd name="T132" fmla="*/ 285 h 28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81" h="285">
                  <a:moveTo>
                    <a:pt x="0" y="126"/>
                  </a:moveTo>
                  <a:lnTo>
                    <a:pt x="3" y="126"/>
                  </a:lnTo>
                  <a:lnTo>
                    <a:pt x="11" y="124"/>
                  </a:lnTo>
                  <a:lnTo>
                    <a:pt x="15" y="124"/>
                  </a:lnTo>
                  <a:lnTo>
                    <a:pt x="21" y="122"/>
                  </a:lnTo>
                  <a:lnTo>
                    <a:pt x="26" y="122"/>
                  </a:lnTo>
                  <a:lnTo>
                    <a:pt x="34" y="124"/>
                  </a:lnTo>
                  <a:lnTo>
                    <a:pt x="40" y="124"/>
                  </a:lnTo>
                  <a:lnTo>
                    <a:pt x="47" y="124"/>
                  </a:lnTo>
                  <a:lnTo>
                    <a:pt x="55" y="126"/>
                  </a:lnTo>
                  <a:lnTo>
                    <a:pt x="64" y="130"/>
                  </a:lnTo>
                  <a:lnTo>
                    <a:pt x="72" y="131"/>
                  </a:lnTo>
                  <a:lnTo>
                    <a:pt x="81" y="137"/>
                  </a:lnTo>
                  <a:lnTo>
                    <a:pt x="85" y="139"/>
                  </a:lnTo>
                  <a:lnTo>
                    <a:pt x="91" y="141"/>
                  </a:lnTo>
                  <a:lnTo>
                    <a:pt x="95" y="145"/>
                  </a:lnTo>
                  <a:lnTo>
                    <a:pt x="100" y="150"/>
                  </a:lnTo>
                  <a:lnTo>
                    <a:pt x="108" y="156"/>
                  </a:lnTo>
                  <a:lnTo>
                    <a:pt x="116" y="162"/>
                  </a:lnTo>
                  <a:lnTo>
                    <a:pt x="123" y="169"/>
                  </a:lnTo>
                  <a:lnTo>
                    <a:pt x="129" y="177"/>
                  </a:lnTo>
                  <a:lnTo>
                    <a:pt x="133" y="185"/>
                  </a:lnTo>
                  <a:lnTo>
                    <a:pt x="136" y="190"/>
                  </a:lnTo>
                  <a:lnTo>
                    <a:pt x="140" y="198"/>
                  </a:lnTo>
                  <a:lnTo>
                    <a:pt x="142" y="206"/>
                  </a:lnTo>
                  <a:lnTo>
                    <a:pt x="144" y="211"/>
                  </a:lnTo>
                  <a:lnTo>
                    <a:pt x="146" y="219"/>
                  </a:lnTo>
                  <a:lnTo>
                    <a:pt x="146" y="225"/>
                  </a:lnTo>
                  <a:lnTo>
                    <a:pt x="148" y="228"/>
                  </a:lnTo>
                  <a:lnTo>
                    <a:pt x="150" y="234"/>
                  </a:lnTo>
                  <a:lnTo>
                    <a:pt x="152" y="240"/>
                  </a:lnTo>
                  <a:lnTo>
                    <a:pt x="152" y="246"/>
                  </a:lnTo>
                  <a:lnTo>
                    <a:pt x="152" y="251"/>
                  </a:lnTo>
                  <a:lnTo>
                    <a:pt x="152" y="257"/>
                  </a:lnTo>
                  <a:lnTo>
                    <a:pt x="152" y="263"/>
                  </a:lnTo>
                  <a:lnTo>
                    <a:pt x="152" y="268"/>
                  </a:lnTo>
                  <a:lnTo>
                    <a:pt x="154" y="274"/>
                  </a:lnTo>
                  <a:lnTo>
                    <a:pt x="155" y="280"/>
                  </a:lnTo>
                  <a:lnTo>
                    <a:pt x="163" y="285"/>
                  </a:lnTo>
                  <a:lnTo>
                    <a:pt x="163" y="284"/>
                  </a:lnTo>
                  <a:lnTo>
                    <a:pt x="171" y="280"/>
                  </a:lnTo>
                  <a:lnTo>
                    <a:pt x="173" y="280"/>
                  </a:lnTo>
                  <a:lnTo>
                    <a:pt x="176" y="276"/>
                  </a:lnTo>
                  <a:lnTo>
                    <a:pt x="182" y="274"/>
                  </a:lnTo>
                  <a:lnTo>
                    <a:pt x="186" y="268"/>
                  </a:lnTo>
                  <a:lnTo>
                    <a:pt x="192" y="265"/>
                  </a:lnTo>
                  <a:lnTo>
                    <a:pt x="195" y="261"/>
                  </a:lnTo>
                  <a:lnTo>
                    <a:pt x="201" y="255"/>
                  </a:lnTo>
                  <a:lnTo>
                    <a:pt x="207" y="251"/>
                  </a:lnTo>
                  <a:lnTo>
                    <a:pt x="212" y="246"/>
                  </a:lnTo>
                  <a:lnTo>
                    <a:pt x="218" y="240"/>
                  </a:lnTo>
                  <a:lnTo>
                    <a:pt x="224" y="236"/>
                  </a:lnTo>
                  <a:lnTo>
                    <a:pt x="230" y="230"/>
                  </a:lnTo>
                  <a:lnTo>
                    <a:pt x="235" y="225"/>
                  </a:lnTo>
                  <a:lnTo>
                    <a:pt x="241" y="219"/>
                  </a:lnTo>
                  <a:lnTo>
                    <a:pt x="247" y="213"/>
                  </a:lnTo>
                  <a:lnTo>
                    <a:pt x="252" y="209"/>
                  </a:lnTo>
                  <a:lnTo>
                    <a:pt x="254" y="204"/>
                  </a:lnTo>
                  <a:lnTo>
                    <a:pt x="260" y="198"/>
                  </a:lnTo>
                  <a:lnTo>
                    <a:pt x="264" y="194"/>
                  </a:lnTo>
                  <a:lnTo>
                    <a:pt x="269" y="190"/>
                  </a:lnTo>
                  <a:lnTo>
                    <a:pt x="271" y="185"/>
                  </a:lnTo>
                  <a:lnTo>
                    <a:pt x="275" y="179"/>
                  </a:lnTo>
                  <a:lnTo>
                    <a:pt x="277" y="175"/>
                  </a:lnTo>
                  <a:lnTo>
                    <a:pt x="279" y="173"/>
                  </a:lnTo>
                  <a:lnTo>
                    <a:pt x="281" y="168"/>
                  </a:lnTo>
                  <a:lnTo>
                    <a:pt x="279" y="164"/>
                  </a:lnTo>
                  <a:lnTo>
                    <a:pt x="275" y="160"/>
                  </a:lnTo>
                  <a:lnTo>
                    <a:pt x="271" y="156"/>
                  </a:lnTo>
                  <a:lnTo>
                    <a:pt x="266" y="154"/>
                  </a:lnTo>
                  <a:lnTo>
                    <a:pt x="260" y="150"/>
                  </a:lnTo>
                  <a:lnTo>
                    <a:pt x="252" y="150"/>
                  </a:lnTo>
                  <a:lnTo>
                    <a:pt x="247" y="149"/>
                  </a:lnTo>
                  <a:lnTo>
                    <a:pt x="241" y="145"/>
                  </a:lnTo>
                  <a:lnTo>
                    <a:pt x="235" y="145"/>
                  </a:lnTo>
                  <a:lnTo>
                    <a:pt x="226" y="139"/>
                  </a:lnTo>
                  <a:lnTo>
                    <a:pt x="218" y="137"/>
                  </a:lnTo>
                  <a:lnTo>
                    <a:pt x="211" y="133"/>
                  </a:lnTo>
                  <a:lnTo>
                    <a:pt x="203" y="130"/>
                  </a:lnTo>
                  <a:lnTo>
                    <a:pt x="195" y="124"/>
                  </a:lnTo>
                  <a:lnTo>
                    <a:pt x="188" y="118"/>
                  </a:lnTo>
                  <a:lnTo>
                    <a:pt x="180" y="112"/>
                  </a:lnTo>
                  <a:lnTo>
                    <a:pt x="173" y="105"/>
                  </a:lnTo>
                  <a:lnTo>
                    <a:pt x="165" y="99"/>
                  </a:lnTo>
                  <a:lnTo>
                    <a:pt x="159" y="90"/>
                  </a:lnTo>
                  <a:lnTo>
                    <a:pt x="154" y="82"/>
                  </a:lnTo>
                  <a:lnTo>
                    <a:pt x="152" y="73"/>
                  </a:lnTo>
                  <a:lnTo>
                    <a:pt x="146" y="65"/>
                  </a:lnTo>
                  <a:lnTo>
                    <a:pt x="144" y="55"/>
                  </a:lnTo>
                  <a:lnTo>
                    <a:pt x="142" y="48"/>
                  </a:lnTo>
                  <a:lnTo>
                    <a:pt x="140" y="40"/>
                  </a:lnTo>
                  <a:lnTo>
                    <a:pt x="138" y="33"/>
                  </a:lnTo>
                  <a:lnTo>
                    <a:pt x="136" y="25"/>
                  </a:lnTo>
                  <a:lnTo>
                    <a:pt x="135" y="17"/>
                  </a:lnTo>
                  <a:lnTo>
                    <a:pt x="135" y="12"/>
                  </a:lnTo>
                  <a:lnTo>
                    <a:pt x="133" y="8"/>
                  </a:lnTo>
                  <a:lnTo>
                    <a:pt x="131" y="4"/>
                  </a:lnTo>
                  <a:lnTo>
                    <a:pt x="129" y="2"/>
                  </a:lnTo>
                  <a:lnTo>
                    <a:pt x="129" y="0"/>
                  </a:lnTo>
                  <a:lnTo>
                    <a:pt x="125" y="0"/>
                  </a:lnTo>
                  <a:lnTo>
                    <a:pt x="123" y="0"/>
                  </a:lnTo>
                  <a:lnTo>
                    <a:pt x="117" y="0"/>
                  </a:lnTo>
                  <a:lnTo>
                    <a:pt x="112" y="4"/>
                  </a:lnTo>
                  <a:lnTo>
                    <a:pt x="106" y="4"/>
                  </a:lnTo>
                  <a:lnTo>
                    <a:pt x="100" y="8"/>
                  </a:lnTo>
                  <a:lnTo>
                    <a:pt x="95" y="10"/>
                  </a:lnTo>
                  <a:lnTo>
                    <a:pt x="89" y="15"/>
                  </a:lnTo>
                  <a:lnTo>
                    <a:pt x="83" y="19"/>
                  </a:lnTo>
                  <a:lnTo>
                    <a:pt x="78" y="21"/>
                  </a:lnTo>
                  <a:lnTo>
                    <a:pt x="70" y="27"/>
                  </a:lnTo>
                  <a:lnTo>
                    <a:pt x="66" y="31"/>
                  </a:lnTo>
                  <a:lnTo>
                    <a:pt x="59" y="34"/>
                  </a:lnTo>
                  <a:lnTo>
                    <a:pt x="53" y="38"/>
                  </a:lnTo>
                  <a:lnTo>
                    <a:pt x="49" y="44"/>
                  </a:lnTo>
                  <a:lnTo>
                    <a:pt x="45" y="50"/>
                  </a:lnTo>
                  <a:lnTo>
                    <a:pt x="40" y="52"/>
                  </a:lnTo>
                  <a:lnTo>
                    <a:pt x="36" y="55"/>
                  </a:lnTo>
                  <a:lnTo>
                    <a:pt x="30" y="61"/>
                  </a:lnTo>
                  <a:lnTo>
                    <a:pt x="26" y="69"/>
                  </a:lnTo>
                  <a:lnTo>
                    <a:pt x="22" y="73"/>
                  </a:lnTo>
                  <a:lnTo>
                    <a:pt x="17" y="80"/>
                  </a:lnTo>
                  <a:lnTo>
                    <a:pt x="13" y="86"/>
                  </a:lnTo>
                  <a:lnTo>
                    <a:pt x="11" y="93"/>
                  </a:lnTo>
                  <a:lnTo>
                    <a:pt x="7" y="99"/>
                  </a:lnTo>
                  <a:lnTo>
                    <a:pt x="5" y="105"/>
                  </a:lnTo>
                  <a:lnTo>
                    <a:pt x="2" y="109"/>
                  </a:lnTo>
                  <a:lnTo>
                    <a:pt x="0" y="114"/>
                  </a:lnTo>
                  <a:lnTo>
                    <a:pt x="0" y="120"/>
                  </a:lnTo>
                  <a:lnTo>
                    <a:pt x="0" y="126"/>
                  </a:lnTo>
                  <a:close/>
                </a:path>
              </a:pathLst>
            </a:custGeom>
            <a:solidFill>
              <a:srgbClr val="000000"/>
            </a:solidFill>
            <a:ln w="9525">
              <a:noFill/>
              <a:round/>
              <a:headEnd/>
              <a:tailEnd/>
            </a:ln>
          </p:spPr>
          <p:txBody>
            <a:bodyPr/>
            <a:lstStyle/>
            <a:p>
              <a:endParaRPr lang="fr-FR">
                <a:latin typeface="Calibri" pitchFamily="34" charset="0"/>
              </a:endParaRPr>
            </a:p>
          </p:txBody>
        </p:sp>
        <p:sp>
          <p:nvSpPr>
            <p:cNvPr id="19555" name="Freeform 36"/>
            <p:cNvSpPr>
              <a:spLocks/>
            </p:cNvSpPr>
            <p:nvPr/>
          </p:nvSpPr>
          <p:spPr bwMode="auto">
            <a:xfrm>
              <a:off x="2311" y="869"/>
              <a:ext cx="68" cy="165"/>
            </a:xfrm>
            <a:custGeom>
              <a:avLst/>
              <a:gdLst>
                <a:gd name="T0" fmla="*/ 73 w 137"/>
                <a:gd name="T1" fmla="*/ 13 h 331"/>
                <a:gd name="T2" fmla="*/ 69 w 137"/>
                <a:gd name="T3" fmla="*/ 21 h 331"/>
                <a:gd name="T4" fmla="*/ 63 w 137"/>
                <a:gd name="T5" fmla="*/ 32 h 331"/>
                <a:gd name="T6" fmla="*/ 57 w 137"/>
                <a:gd name="T7" fmla="*/ 47 h 331"/>
                <a:gd name="T8" fmla="*/ 52 w 137"/>
                <a:gd name="T9" fmla="*/ 65 h 331"/>
                <a:gd name="T10" fmla="*/ 48 w 137"/>
                <a:gd name="T11" fmla="*/ 82 h 331"/>
                <a:gd name="T12" fmla="*/ 46 w 137"/>
                <a:gd name="T13" fmla="*/ 95 h 331"/>
                <a:gd name="T14" fmla="*/ 44 w 137"/>
                <a:gd name="T15" fmla="*/ 106 h 331"/>
                <a:gd name="T16" fmla="*/ 48 w 137"/>
                <a:gd name="T17" fmla="*/ 112 h 331"/>
                <a:gd name="T18" fmla="*/ 57 w 137"/>
                <a:gd name="T19" fmla="*/ 123 h 331"/>
                <a:gd name="T20" fmla="*/ 67 w 137"/>
                <a:gd name="T21" fmla="*/ 135 h 331"/>
                <a:gd name="T22" fmla="*/ 78 w 137"/>
                <a:gd name="T23" fmla="*/ 146 h 331"/>
                <a:gd name="T24" fmla="*/ 88 w 137"/>
                <a:gd name="T25" fmla="*/ 162 h 331"/>
                <a:gd name="T26" fmla="*/ 97 w 137"/>
                <a:gd name="T27" fmla="*/ 177 h 331"/>
                <a:gd name="T28" fmla="*/ 109 w 137"/>
                <a:gd name="T29" fmla="*/ 192 h 331"/>
                <a:gd name="T30" fmla="*/ 118 w 137"/>
                <a:gd name="T31" fmla="*/ 207 h 331"/>
                <a:gd name="T32" fmla="*/ 124 w 137"/>
                <a:gd name="T33" fmla="*/ 220 h 331"/>
                <a:gd name="T34" fmla="*/ 128 w 137"/>
                <a:gd name="T35" fmla="*/ 230 h 331"/>
                <a:gd name="T36" fmla="*/ 130 w 137"/>
                <a:gd name="T37" fmla="*/ 241 h 331"/>
                <a:gd name="T38" fmla="*/ 135 w 137"/>
                <a:gd name="T39" fmla="*/ 259 h 331"/>
                <a:gd name="T40" fmla="*/ 135 w 137"/>
                <a:gd name="T41" fmla="*/ 276 h 331"/>
                <a:gd name="T42" fmla="*/ 137 w 137"/>
                <a:gd name="T43" fmla="*/ 287 h 331"/>
                <a:gd name="T44" fmla="*/ 137 w 137"/>
                <a:gd name="T45" fmla="*/ 298 h 331"/>
                <a:gd name="T46" fmla="*/ 137 w 137"/>
                <a:gd name="T47" fmla="*/ 304 h 331"/>
                <a:gd name="T48" fmla="*/ 69 w 137"/>
                <a:gd name="T49" fmla="*/ 331 h 331"/>
                <a:gd name="T50" fmla="*/ 69 w 137"/>
                <a:gd name="T51" fmla="*/ 327 h 331"/>
                <a:gd name="T52" fmla="*/ 71 w 137"/>
                <a:gd name="T53" fmla="*/ 319 h 331"/>
                <a:gd name="T54" fmla="*/ 73 w 137"/>
                <a:gd name="T55" fmla="*/ 306 h 331"/>
                <a:gd name="T56" fmla="*/ 75 w 137"/>
                <a:gd name="T57" fmla="*/ 293 h 331"/>
                <a:gd name="T58" fmla="*/ 75 w 137"/>
                <a:gd name="T59" fmla="*/ 276 h 331"/>
                <a:gd name="T60" fmla="*/ 75 w 137"/>
                <a:gd name="T61" fmla="*/ 260 h 331"/>
                <a:gd name="T62" fmla="*/ 75 w 137"/>
                <a:gd name="T63" fmla="*/ 247 h 331"/>
                <a:gd name="T64" fmla="*/ 75 w 137"/>
                <a:gd name="T65" fmla="*/ 239 h 331"/>
                <a:gd name="T66" fmla="*/ 71 w 137"/>
                <a:gd name="T67" fmla="*/ 230 h 331"/>
                <a:gd name="T68" fmla="*/ 63 w 137"/>
                <a:gd name="T69" fmla="*/ 219 h 331"/>
                <a:gd name="T70" fmla="*/ 52 w 137"/>
                <a:gd name="T71" fmla="*/ 205 h 331"/>
                <a:gd name="T72" fmla="*/ 42 w 137"/>
                <a:gd name="T73" fmla="*/ 188 h 331"/>
                <a:gd name="T74" fmla="*/ 29 w 137"/>
                <a:gd name="T75" fmla="*/ 171 h 331"/>
                <a:gd name="T76" fmla="*/ 18 w 137"/>
                <a:gd name="T77" fmla="*/ 154 h 331"/>
                <a:gd name="T78" fmla="*/ 10 w 137"/>
                <a:gd name="T79" fmla="*/ 137 h 331"/>
                <a:gd name="T80" fmla="*/ 2 w 137"/>
                <a:gd name="T81" fmla="*/ 123 h 331"/>
                <a:gd name="T82" fmla="*/ 0 w 137"/>
                <a:gd name="T83" fmla="*/ 106 h 331"/>
                <a:gd name="T84" fmla="*/ 2 w 137"/>
                <a:gd name="T85" fmla="*/ 87 h 331"/>
                <a:gd name="T86" fmla="*/ 6 w 137"/>
                <a:gd name="T87" fmla="*/ 78 h 331"/>
                <a:gd name="T88" fmla="*/ 8 w 137"/>
                <a:gd name="T89" fmla="*/ 68 h 331"/>
                <a:gd name="T90" fmla="*/ 12 w 137"/>
                <a:gd name="T91" fmla="*/ 59 h 331"/>
                <a:gd name="T92" fmla="*/ 16 w 137"/>
                <a:gd name="T93" fmla="*/ 51 h 331"/>
                <a:gd name="T94" fmla="*/ 18 w 137"/>
                <a:gd name="T95" fmla="*/ 40 h 331"/>
                <a:gd name="T96" fmla="*/ 23 w 137"/>
                <a:gd name="T97" fmla="*/ 34 h 331"/>
                <a:gd name="T98" fmla="*/ 33 w 137"/>
                <a:gd name="T99" fmla="*/ 19 h 331"/>
                <a:gd name="T100" fmla="*/ 38 w 137"/>
                <a:gd name="T101" fmla="*/ 8 h 331"/>
                <a:gd name="T102" fmla="*/ 46 w 137"/>
                <a:gd name="T103" fmla="*/ 2 h 331"/>
                <a:gd name="T104" fmla="*/ 54 w 137"/>
                <a:gd name="T105" fmla="*/ 0 h 331"/>
                <a:gd name="T106" fmla="*/ 63 w 137"/>
                <a:gd name="T107" fmla="*/ 6 h 331"/>
                <a:gd name="T108" fmla="*/ 73 w 137"/>
                <a:gd name="T109" fmla="*/ 13 h 33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37"/>
                <a:gd name="T166" fmla="*/ 0 h 331"/>
                <a:gd name="T167" fmla="*/ 137 w 137"/>
                <a:gd name="T168" fmla="*/ 331 h 33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37" h="331">
                  <a:moveTo>
                    <a:pt x="73" y="13"/>
                  </a:moveTo>
                  <a:lnTo>
                    <a:pt x="73" y="13"/>
                  </a:lnTo>
                  <a:lnTo>
                    <a:pt x="71" y="17"/>
                  </a:lnTo>
                  <a:lnTo>
                    <a:pt x="69" y="21"/>
                  </a:lnTo>
                  <a:lnTo>
                    <a:pt x="67" y="27"/>
                  </a:lnTo>
                  <a:lnTo>
                    <a:pt x="63" y="32"/>
                  </a:lnTo>
                  <a:lnTo>
                    <a:pt x="61" y="40"/>
                  </a:lnTo>
                  <a:lnTo>
                    <a:pt x="57" y="47"/>
                  </a:lnTo>
                  <a:lnTo>
                    <a:pt x="57" y="57"/>
                  </a:lnTo>
                  <a:lnTo>
                    <a:pt x="52" y="65"/>
                  </a:lnTo>
                  <a:lnTo>
                    <a:pt x="52" y="72"/>
                  </a:lnTo>
                  <a:lnTo>
                    <a:pt x="48" y="82"/>
                  </a:lnTo>
                  <a:lnTo>
                    <a:pt x="46" y="89"/>
                  </a:lnTo>
                  <a:lnTo>
                    <a:pt x="46" y="95"/>
                  </a:lnTo>
                  <a:lnTo>
                    <a:pt x="46" y="101"/>
                  </a:lnTo>
                  <a:lnTo>
                    <a:pt x="44" y="106"/>
                  </a:lnTo>
                  <a:lnTo>
                    <a:pt x="46" y="108"/>
                  </a:lnTo>
                  <a:lnTo>
                    <a:pt x="48" y="112"/>
                  </a:lnTo>
                  <a:lnTo>
                    <a:pt x="54" y="118"/>
                  </a:lnTo>
                  <a:lnTo>
                    <a:pt x="57" y="123"/>
                  </a:lnTo>
                  <a:lnTo>
                    <a:pt x="63" y="129"/>
                  </a:lnTo>
                  <a:lnTo>
                    <a:pt x="67" y="135"/>
                  </a:lnTo>
                  <a:lnTo>
                    <a:pt x="73" y="141"/>
                  </a:lnTo>
                  <a:lnTo>
                    <a:pt x="78" y="146"/>
                  </a:lnTo>
                  <a:lnTo>
                    <a:pt x="82" y="154"/>
                  </a:lnTo>
                  <a:lnTo>
                    <a:pt x="88" y="162"/>
                  </a:lnTo>
                  <a:lnTo>
                    <a:pt x="94" y="169"/>
                  </a:lnTo>
                  <a:lnTo>
                    <a:pt x="97" y="177"/>
                  </a:lnTo>
                  <a:lnTo>
                    <a:pt x="103" y="184"/>
                  </a:lnTo>
                  <a:lnTo>
                    <a:pt x="109" y="192"/>
                  </a:lnTo>
                  <a:lnTo>
                    <a:pt x="114" y="201"/>
                  </a:lnTo>
                  <a:lnTo>
                    <a:pt x="118" y="207"/>
                  </a:lnTo>
                  <a:lnTo>
                    <a:pt x="124" y="217"/>
                  </a:lnTo>
                  <a:lnTo>
                    <a:pt x="124" y="220"/>
                  </a:lnTo>
                  <a:lnTo>
                    <a:pt x="126" y="224"/>
                  </a:lnTo>
                  <a:lnTo>
                    <a:pt x="128" y="230"/>
                  </a:lnTo>
                  <a:lnTo>
                    <a:pt x="130" y="234"/>
                  </a:lnTo>
                  <a:lnTo>
                    <a:pt x="130" y="241"/>
                  </a:lnTo>
                  <a:lnTo>
                    <a:pt x="133" y="251"/>
                  </a:lnTo>
                  <a:lnTo>
                    <a:pt x="135" y="259"/>
                  </a:lnTo>
                  <a:lnTo>
                    <a:pt x="135" y="268"/>
                  </a:lnTo>
                  <a:lnTo>
                    <a:pt x="135" y="276"/>
                  </a:lnTo>
                  <a:lnTo>
                    <a:pt x="137" y="281"/>
                  </a:lnTo>
                  <a:lnTo>
                    <a:pt x="137" y="287"/>
                  </a:lnTo>
                  <a:lnTo>
                    <a:pt x="137" y="293"/>
                  </a:lnTo>
                  <a:lnTo>
                    <a:pt x="137" y="298"/>
                  </a:lnTo>
                  <a:lnTo>
                    <a:pt x="137" y="302"/>
                  </a:lnTo>
                  <a:lnTo>
                    <a:pt x="137" y="304"/>
                  </a:lnTo>
                  <a:lnTo>
                    <a:pt x="69" y="331"/>
                  </a:lnTo>
                  <a:lnTo>
                    <a:pt x="69" y="327"/>
                  </a:lnTo>
                  <a:lnTo>
                    <a:pt x="69" y="323"/>
                  </a:lnTo>
                  <a:lnTo>
                    <a:pt x="71" y="319"/>
                  </a:lnTo>
                  <a:lnTo>
                    <a:pt x="71" y="312"/>
                  </a:lnTo>
                  <a:lnTo>
                    <a:pt x="73" y="306"/>
                  </a:lnTo>
                  <a:lnTo>
                    <a:pt x="73" y="298"/>
                  </a:lnTo>
                  <a:lnTo>
                    <a:pt x="75" y="293"/>
                  </a:lnTo>
                  <a:lnTo>
                    <a:pt x="75" y="283"/>
                  </a:lnTo>
                  <a:lnTo>
                    <a:pt x="75" y="276"/>
                  </a:lnTo>
                  <a:lnTo>
                    <a:pt x="75" y="268"/>
                  </a:lnTo>
                  <a:lnTo>
                    <a:pt x="75" y="260"/>
                  </a:lnTo>
                  <a:lnTo>
                    <a:pt x="75" y="253"/>
                  </a:lnTo>
                  <a:lnTo>
                    <a:pt x="75" y="247"/>
                  </a:lnTo>
                  <a:lnTo>
                    <a:pt x="75" y="241"/>
                  </a:lnTo>
                  <a:lnTo>
                    <a:pt x="75" y="239"/>
                  </a:lnTo>
                  <a:lnTo>
                    <a:pt x="73" y="234"/>
                  </a:lnTo>
                  <a:lnTo>
                    <a:pt x="71" y="230"/>
                  </a:lnTo>
                  <a:lnTo>
                    <a:pt x="67" y="224"/>
                  </a:lnTo>
                  <a:lnTo>
                    <a:pt x="63" y="219"/>
                  </a:lnTo>
                  <a:lnTo>
                    <a:pt x="57" y="211"/>
                  </a:lnTo>
                  <a:lnTo>
                    <a:pt x="52" y="205"/>
                  </a:lnTo>
                  <a:lnTo>
                    <a:pt x="46" y="196"/>
                  </a:lnTo>
                  <a:lnTo>
                    <a:pt x="42" y="188"/>
                  </a:lnTo>
                  <a:lnTo>
                    <a:pt x="35" y="181"/>
                  </a:lnTo>
                  <a:lnTo>
                    <a:pt x="29" y="171"/>
                  </a:lnTo>
                  <a:lnTo>
                    <a:pt x="23" y="163"/>
                  </a:lnTo>
                  <a:lnTo>
                    <a:pt x="18" y="154"/>
                  </a:lnTo>
                  <a:lnTo>
                    <a:pt x="14" y="146"/>
                  </a:lnTo>
                  <a:lnTo>
                    <a:pt x="10" y="137"/>
                  </a:lnTo>
                  <a:lnTo>
                    <a:pt x="6" y="129"/>
                  </a:lnTo>
                  <a:lnTo>
                    <a:pt x="2" y="123"/>
                  </a:lnTo>
                  <a:lnTo>
                    <a:pt x="0" y="112"/>
                  </a:lnTo>
                  <a:lnTo>
                    <a:pt x="0" y="106"/>
                  </a:lnTo>
                  <a:lnTo>
                    <a:pt x="0" y="95"/>
                  </a:lnTo>
                  <a:lnTo>
                    <a:pt x="2" y="87"/>
                  </a:lnTo>
                  <a:lnTo>
                    <a:pt x="2" y="84"/>
                  </a:lnTo>
                  <a:lnTo>
                    <a:pt x="6" y="78"/>
                  </a:lnTo>
                  <a:lnTo>
                    <a:pt x="6" y="72"/>
                  </a:lnTo>
                  <a:lnTo>
                    <a:pt x="8" y="68"/>
                  </a:lnTo>
                  <a:lnTo>
                    <a:pt x="8" y="63"/>
                  </a:lnTo>
                  <a:lnTo>
                    <a:pt x="12" y="59"/>
                  </a:lnTo>
                  <a:lnTo>
                    <a:pt x="12" y="55"/>
                  </a:lnTo>
                  <a:lnTo>
                    <a:pt x="16" y="51"/>
                  </a:lnTo>
                  <a:lnTo>
                    <a:pt x="18" y="46"/>
                  </a:lnTo>
                  <a:lnTo>
                    <a:pt x="18" y="40"/>
                  </a:lnTo>
                  <a:lnTo>
                    <a:pt x="21" y="36"/>
                  </a:lnTo>
                  <a:lnTo>
                    <a:pt x="23" y="34"/>
                  </a:lnTo>
                  <a:lnTo>
                    <a:pt x="27" y="25"/>
                  </a:lnTo>
                  <a:lnTo>
                    <a:pt x="33" y="19"/>
                  </a:lnTo>
                  <a:lnTo>
                    <a:pt x="35" y="11"/>
                  </a:lnTo>
                  <a:lnTo>
                    <a:pt x="38" y="8"/>
                  </a:lnTo>
                  <a:lnTo>
                    <a:pt x="42" y="4"/>
                  </a:lnTo>
                  <a:lnTo>
                    <a:pt x="46" y="2"/>
                  </a:lnTo>
                  <a:lnTo>
                    <a:pt x="48" y="0"/>
                  </a:lnTo>
                  <a:lnTo>
                    <a:pt x="54" y="0"/>
                  </a:lnTo>
                  <a:lnTo>
                    <a:pt x="57" y="2"/>
                  </a:lnTo>
                  <a:lnTo>
                    <a:pt x="63" y="6"/>
                  </a:lnTo>
                  <a:lnTo>
                    <a:pt x="69" y="9"/>
                  </a:lnTo>
                  <a:lnTo>
                    <a:pt x="73" y="13"/>
                  </a:lnTo>
                  <a:close/>
                </a:path>
              </a:pathLst>
            </a:custGeom>
            <a:solidFill>
              <a:srgbClr val="000000"/>
            </a:solidFill>
            <a:ln w="9525">
              <a:noFill/>
              <a:round/>
              <a:headEnd/>
              <a:tailEnd/>
            </a:ln>
          </p:spPr>
          <p:txBody>
            <a:bodyPr/>
            <a:lstStyle/>
            <a:p>
              <a:endParaRPr lang="fr-FR">
                <a:latin typeface="Calibri" pitchFamily="34" charset="0"/>
              </a:endParaRPr>
            </a:p>
          </p:txBody>
        </p:sp>
        <p:sp>
          <p:nvSpPr>
            <p:cNvPr id="19556" name="Freeform 37"/>
            <p:cNvSpPr>
              <a:spLocks/>
            </p:cNvSpPr>
            <p:nvPr/>
          </p:nvSpPr>
          <p:spPr bwMode="auto">
            <a:xfrm>
              <a:off x="2162" y="1023"/>
              <a:ext cx="165" cy="67"/>
            </a:xfrm>
            <a:custGeom>
              <a:avLst/>
              <a:gdLst>
                <a:gd name="T0" fmla="*/ 13 w 331"/>
                <a:gd name="T1" fmla="*/ 72 h 135"/>
                <a:gd name="T2" fmla="*/ 19 w 331"/>
                <a:gd name="T3" fmla="*/ 68 h 135"/>
                <a:gd name="T4" fmla="*/ 32 w 331"/>
                <a:gd name="T5" fmla="*/ 65 h 135"/>
                <a:gd name="T6" fmla="*/ 48 w 331"/>
                <a:gd name="T7" fmla="*/ 59 h 135"/>
                <a:gd name="T8" fmla="*/ 65 w 331"/>
                <a:gd name="T9" fmla="*/ 53 h 135"/>
                <a:gd name="T10" fmla="*/ 80 w 331"/>
                <a:gd name="T11" fmla="*/ 49 h 135"/>
                <a:gd name="T12" fmla="*/ 97 w 331"/>
                <a:gd name="T13" fmla="*/ 46 h 135"/>
                <a:gd name="T14" fmla="*/ 105 w 331"/>
                <a:gd name="T15" fmla="*/ 46 h 135"/>
                <a:gd name="T16" fmla="*/ 112 w 331"/>
                <a:gd name="T17" fmla="*/ 49 h 135"/>
                <a:gd name="T18" fmla="*/ 124 w 331"/>
                <a:gd name="T19" fmla="*/ 59 h 135"/>
                <a:gd name="T20" fmla="*/ 135 w 331"/>
                <a:gd name="T21" fmla="*/ 68 h 135"/>
                <a:gd name="T22" fmla="*/ 146 w 331"/>
                <a:gd name="T23" fmla="*/ 80 h 135"/>
                <a:gd name="T24" fmla="*/ 160 w 331"/>
                <a:gd name="T25" fmla="*/ 89 h 135"/>
                <a:gd name="T26" fmla="*/ 175 w 331"/>
                <a:gd name="T27" fmla="*/ 101 h 135"/>
                <a:gd name="T28" fmla="*/ 192 w 331"/>
                <a:gd name="T29" fmla="*/ 112 h 135"/>
                <a:gd name="T30" fmla="*/ 207 w 331"/>
                <a:gd name="T31" fmla="*/ 122 h 135"/>
                <a:gd name="T32" fmla="*/ 221 w 331"/>
                <a:gd name="T33" fmla="*/ 125 h 135"/>
                <a:gd name="T34" fmla="*/ 228 w 331"/>
                <a:gd name="T35" fmla="*/ 129 h 135"/>
                <a:gd name="T36" fmla="*/ 238 w 331"/>
                <a:gd name="T37" fmla="*/ 129 h 135"/>
                <a:gd name="T38" fmla="*/ 247 w 331"/>
                <a:gd name="T39" fmla="*/ 131 h 135"/>
                <a:gd name="T40" fmla="*/ 260 w 331"/>
                <a:gd name="T41" fmla="*/ 133 h 135"/>
                <a:gd name="T42" fmla="*/ 278 w 331"/>
                <a:gd name="T43" fmla="*/ 133 h 135"/>
                <a:gd name="T44" fmla="*/ 291 w 331"/>
                <a:gd name="T45" fmla="*/ 133 h 135"/>
                <a:gd name="T46" fmla="*/ 300 w 331"/>
                <a:gd name="T47" fmla="*/ 131 h 135"/>
                <a:gd name="T48" fmla="*/ 306 w 331"/>
                <a:gd name="T49" fmla="*/ 131 h 135"/>
                <a:gd name="T50" fmla="*/ 331 w 331"/>
                <a:gd name="T51" fmla="*/ 72 h 135"/>
                <a:gd name="T52" fmla="*/ 327 w 331"/>
                <a:gd name="T53" fmla="*/ 72 h 135"/>
                <a:gd name="T54" fmla="*/ 319 w 331"/>
                <a:gd name="T55" fmla="*/ 74 h 135"/>
                <a:gd name="T56" fmla="*/ 304 w 331"/>
                <a:gd name="T57" fmla="*/ 74 h 135"/>
                <a:gd name="T58" fmla="*/ 291 w 331"/>
                <a:gd name="T59" fmla="*/ 74 h 135"/>
                <a:gd name="T60" fmla="*/ 274 w 331"/>
                <a:gd name="T61" fmla="*/ 76 h 135"/>
                <a:gd name="T62" fmla="*/ 260 w 331"/>
                <a:gd name="T63" fmla="*/ 78 h 135"/>
                <a:gd name="T64" fmla="*/ 247 w 331"/>
                <a:gd name="T65" fmla="*/ 78 h 135"/>
                <a:gd name="T66" fmla="*/ 238 w 331"/>
                <a:gd name="T67" fmla="*/ 78 h 135"/>
                <a:gd name="T68" fmla="*/ 230 w 331"/>
                <a:gd name="T69" fmla="*/ 72 h 135"/>
                <a:gd name="T70" fmla="*/ 219 w 331"/>
                <a:gd name="T71" fmla="*/ 65 h 135"/>
                <a:gd name="T72" fmla="*/ 203 w 331"/>
                <a:gd name="T73" fmla="*/ 55 h 135"/>
                <a:gd name="T74" fmla="*/ 188 w 331"/>
                <a:gd name="T75" fmla="*/ 44 h 135"/>
                <a:gd name="T76" fmla="*/ 169 w 331"/>
                <a:gd name="T77" fmla="*/ 32 h 135"/>
                <a:gd name="T78" fmla="*/ 154 w 331"/>
                <a:gd name="T79" fmla="*/ 19 h 135"/>
                <a:gd name="T80" fmla="*/ 137 w 331"/>
                <a:gd name="T81" fmla="*/ 11 h 135"/>
                <a:gd name="T82" fmla="*/ 120 w 331"/>
                <a:gd name="T83" fmla="*/ 4 h 135"/>
                <a:gd name="T84" fmla="*/ 105 w 331"/>
                <a:gd name="T85" fmla="*/ 0 h 135"/>
                <a:gd name="T86" fmla="*/ 95 w 331"/>
                <a:gd name="T87" fmla="*/ 0 h 135"/>
                <a:gd name="T88" fmla="*/ 86 w 331"/>
                <a:gd name="T89" fmla="*/ 4 h 135"/>
                <a:gd name="T90" fmla="*/ 78 w 331"/>
                <a:gd name="T91" fmla="*/ 6 h 135"/>
                <a:gd name="T92" fmla="*/ 69 w 331"/>
                <a:gd name="T93" fmla="*/ 8 h 135"/>
                <a:gd name="T94" fmla="*/ 57 w 331"/>
                <a:gd name="T95" fmla="*/ 11 h 135"/>
                <a:gd name="T96" fmla="*/ 50 w 331"/>
                <a:gd name="T97" fmla="*/ 15 h 135"/>
                <a:gd name="T98" fmla="*/ 40 w 331"/>
                <a:gd name="T99" fmla="*/ 19 h 135"/>
                <a:gd name="T100" fmla="*/ 32 w 331"/>
                <a:gd name="T101" fmla="*/ 23 h 135"/>
                <a:gd name="T102" fmla="*/ 19 w 331"/>
                <a:gd name="T103" fmla="*/ 32 h 135"/>
                <a:gd name="T104" fmla="*/ 8 w 331"/>
                <a:gd name="T105" fmla="*/ 40 h 135"/>
                <a:gd name="T106" fmla="*/ 2 w 331"/>
                <a:gd name="T107" fmla="*/ 46 h 135"/>
                <a:gd name="T108" fmla="*/ 0 w 331"/>
                <a:gd name="T109" fmla="*/ 53 h 135"/>
                <a:gd name="T110" fmla="*/ 4 w 331"/>
                <a:gd name="T111" fmla="*/ 63 h 135"/>
                <a:gd name="T112" fmla="*/ 13 w 331"/>
                <a:gd name="T113" fmla="*/ 74 h 13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31"/>
                <a:gd name="T172" fmla="*/ 0 h 135"/>
                <a:gd name="T173" fmla="*/ 331 w 331"/>
                <a:gd name="T174" fmla="*/ 135 h 13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31" h="135">
                  <a:moveTo>
                    <a:pt x="13" y="74"/>
                  </a:moveTo>
                  <a:lnTo>
                    <a:pt x="13" y="72"/>
                  </a:lnTo>
                  <a:lnTo>
                    <a:pt x="15" y="72"/>
                  </a:lnTo>
                  <a:lnTo>
                    <a:pt x="19" y="68"/>
                  </a:lnTo>
                  <a:lnTo>
                    <a:pt x="25" y="68"/>
                  </a:lnTo>
                  <a:lnTo>
                    <a:pt x="32" y="65"/>
                  </a:lnTo>
                  <a:lnTo>
                    <a:pt x="40" y="63"/>
                  </a:lnTo>
                  <a:lnTo>
                    <a:pt x="48" y="59"/>
                  </a:lnTo>
                  <a:lnTo>
                    <a:pt x="57" y="57"/>
                  </a:lnTo>
                  <a:lnTo>
                    <a:pt x="65" y="53"/>
                  </a:lnTo>
                  <a:lnTo>
                    <a:pt x="74" y="51"/>
                  </a:lnTo>
                  <a:lnTo>
                    <a:pt x="80" y="49"/>
                  </a:lnTo>
                  <a:lnTo>
                    <a:pt x="89" y="47"/>
                  </a:lnTo>
                  <a:lnTo>
                    <a:pt x="97" y="46"/>
                  </a:lnTo>
                  <a:lnTo>
                    <a:pt x="101" y="46"/>
                  </a:lnTo>
                  <a:lnTo>
                    <a:pt x="105" y="46"/>
                  </a:lnTo>
                  <a:lnTo>
                    <a:pt x="108" y="46"/>
                  </a:lnTo>
                  <a:lnTo>
                    <a:pt x="112" y="49"/>
                  </a:lnTo>
                  <a:lnTo>
                    <a:pt x="120" y="55"/>
                  </a:lnTo>
                  <a:lnTo>
                    <a:pt x="124" y="59"/>
                  </a:lnTo>
                  <a:lnTo>
                    <a:pt x="129" y="63"/>
                  </a:lnTo>
                  <a:lnTo>
                    <a:pt x="135" y="68"/>
                  </a:lnTo>
                  <a:lnTo>
                    <a:pt x="141" y="74"/>
                  </a:lnTo>
                  <a:lnTo>
                    <a:pt x="146" y="80"/>
                  </a:lnTo>
                  <a:lnTo>
                    <a:pt x="154" y="84"/>
                  </a:lnTo>
                  <a:lnTo>
                    <a:pt x="160" y="89"/>
                  </a:lnTo>
                  <a:lnTo>
                    <a:pt x="169" y="95"/>
                  </a:lnTo>
                  <a:lnTo>
                    <a:pt x="175" y="101"/>
                  </a:lnTo>
                  <a:lnTo>
                    <a:pt x="183" y="106"/>
                  </a:lnTo>
                  <a:lnTo>
                    <a:pt x="192" y="112"/>
                  </a:lnTo>
                  <a:lnTo>
                    <a:pt x="200" y="118"/>
                  </a:lnTo>
                  <a:lnTo>
                    <a:pt x="207" y="122"/>
                  </a:lnTo>
                  <a:lnTo>
                    <a:pt x="215" y="125"/>
                  </a:lnTo>
                  <a:lnTo>
                    <a:pt x="221" y="125"/>
                  </a:lnTo>
                  <a:lnTo>
                    <a:pt x="224" y="127"/>
                  </a:lnTo>
                  <a:lnTo>
                    <a:pt x="228" y="129"/>
                  </a:lnTo>
                  <a:lnTo>
                    <a:pt x="234" y="129"/>
                  </a:lnTo>
                  <a:lnTo>
                    <a:pt x="238" y="129"/>
                  </a:lnTo>
                  <a:lnTo>
                    <a:pt x="243" y="131"/>
                  </a:lnTo>
                  <a:lnTo>
                    <a:pt x="247" y="131"/>
                  </a:lnTo>
                  <a:lnTo>
                    <a:pt x="251" y="133"/>
                  </a:lnTo>
                  <a:lnTo>
                    <a:pt x="260" y="133"/>
                  </a:lnTo>
                  <a:lnTo>
                    <a:pt x="270" y="135"/>
                  </a:lnTo>
                  <a:lnTo>
                    <a:pt x="278" y="133"/>
                  </a:lnTo>
                  <a:lnTo>
                    <a:pt x="283" y="133"/>
                  </a:lnTo>
                  <a:lnTo>
                    <a:pt x="291" y="133"/>
                  </a:lnTo>
                  <a:lnTo>
                    <a:pt x="297" y="133"/>
                  </a:lnTo>
                  <a:lnTo>
                    <a:pt x="300" y="131"/>
                  </a:lnTo>
                  <a:lnTo>
                    <a:pt x="304" y="131"/>
                  </a:lnTo>
                  <a:lnTo>
                    <a:pt x="306" y="131"/>
                  </a:lnTo>
                  <a:lnTo>
                    <a:pt x="308" y="131"/>
                  </a:lnTo>
                  <a:lnTo>
                    <a:pt x="331" y="72"/>
                  </a:lnTo>
                  <a:lnTo>
                    <a:pt x="329" y="72"/>
                  </a:lnTo>
                  <a:lnTo>
                    <a:pt x="327" y="72"/>
                  </a:lnTo>
                  <a:lnTo>
                    <a:pt x="323" y="72"/>
                  </a:lnTo>
                  <a:lnTo>
                    <a:pt x="319" y="74"/>
                  </a:lnTo>
                  <a:lnTo>
                    <a:pt x="312" y="74"/>
                  </a:lnTo>
                  <a:lnTo>
                    <a:pt x="304" y="74"/>
                  </a:lnTo>
                  <a:lnTo>
                    <a:pt x="298" y="74"/>
                  </a:lnTo>
                  <a:lnTo>
                    <a:pt x="291" y="74"/>
                  </a:lnTo>
                  <a:lnTo>
                    <a:pt x="283" y="74"/>
                  </a:lnTo>
                  <a:lnTo>
                    <a:pt x="274" y="76"/>
                  </a:lnTo>
                  <a:lnTo>
                    <a:pt x="266" y="76"/>
                  </a:lnTo>
                  <a:lnTo>
                    <a:pt x="260" y="78"/>
                  </a:lnTo>
                  <a:lnTo>
                    <a:pt x="251" y="78"/>
                  </a:lnTo>
                  <a:lnTo>
                    <a:pt x="247" y="78"/>
                  </a:lnTo>
                  <a:lnTo>
                    <a:pt x="241" y="78"/>
                  </a:lnTo>
                  <a:lnTo>
                    <a:pt x="238" y="78"/>
                  </a:lnTo>
                  <a:lnTo>
                    <a:pt x="234" y="74"/>
                  </a:lnTo>
                  <a:lnTo>
                    <a:pt x="230" y="72"/>
                  </a:lnTo>
                  <a:lnTo>
                    <a:pt x="224" y="68"/>
                  </a:lnTo>
                  <a:lnTo>
                    <a:pt x="219" y="65"/>
                  </a:lnTo>
                  <a:lnTo>
                    <a:pt x="209" y="59"/>
                  </a:lnTo>
                  <a:lnTo>
                    <a:pt x="203" y="55"/>
                  </a:lnTo>
                  <a:lnTo>
                    <a:pt x="196" y="49"/>
                  </a:lnTo>
                  <a:lnTo>
                    <a:pt x="188" y="44"/>
                  </a:lnTo>
                  <a:lnTo>
                    <a:pt x="179" y="38"/>
                  </a:lnTo>
                  <a:lnTo>
                    <a:pt x="169" y="32"/>
                  </a:lnTo>
                  <a:lnTo>
                    <a:pt x="162" y="25"/>
                  </a:lnTo>
                  <a:lnTo>
                    <a:pt x="154" y="19"/>
                  </a:lnTo>
                  <a:lnTo>
                    <a:pt x="145" y="15"/>
                  </a:lnTo>
                  <a:lnTo>
                    <a:pt x="137" y="11"/>
                  </a:lnTo>
                  <a:lnTo>
                    <a:pt x="129" y="6"/>
                  </a:lnTo>
                  <a:lnTo>
                    <a:pt x="120" y="4"/>
                  </a:lnTo>
                  <a:lnTo>
                    <a:pt x="114" y="2"/>
                  </a:lnTo>
                  <a:lnTo>
                    <a:pt x="105" y="0"/>
                  </a:lnTo>
                  <a:lnTo>
                    <a:pt x="99" y="0"/>
                  </a:lnTo>
                  <a:lnTo>
                    <a:pt x="95" y="0"/>
                  </a:lnTo>
                  <a:lnTo>
                    <a:pt x="91" y="2"/>
                  </a:lnTo>
                  <a:lnTo>
                    <a:pt x="86" y="4"/>
                  </a:lnTo>
                  <a:lnTo>
                    <a:pt x="80" y="4"/>
                  </a:lnTo>
                  <a:lnTo>
                    <a:pt x="78" y="6"/>
                  </a:lnTo>
                  <a:lnTo>
                    <a:pt x="72" y="6"/>
                  </a:lnTo>
                  <a:lnTo>
                    <a:pt x="69" y="8"/>
                  </a:lnTo>
                  <a:lnTo>
                    <a:pt x="63" y="9"/>
                  </a:lnTo>
                  <a:lnTo>
                    <a:pt x="57" y="11"/>
                  </a:lnTo>
                  <a:lnTo>
                    <a:pt x="53" y="13"/>
                  </a:lnTo>
                  <a:lnTo>
                    <a:pt x="50" y="15"/>
                  </a:lnTo>
                  <a:lnTo>
                    <a:pt x="46" y="17"/>
                  </a:lnTo>
                  <a:lnTo>
                    <a:pt x="40" y="19"/>
                  </a:lnTo>
                  <a:lnTo>
                    <a:pt x="36" y="21"/>
                  </a:lnTo>
                  <a:lnTo>
                    <a:pt x="32" y="23"/>
                  </a:lnTo>
                  <a:lnTo>
                    <a:pt x="25" y="28"/>
                  </a:lnTo>
                  <a:lnTo>
                    <a:pt x="19" y="32"/>
                  </a:lnTo>
                  <a:lnTo>
                    <a:pt x="12" y="34"/>
                  </a:lnTo>
                  <a:lnTo>
                    <a:pt x="8" y="40"/>
                  </a:lnTo>
                  <a:lnTo>
                    <a:pt x="4" y="42"/>
                  </a:lnTo>
                  <a:lnTo>
                    <a:pt x="2" y="46"/>
                  </a:lnTo>
                  <a:lnTo>
                    <a:pt x="0" y="49"/>
                  </a:lnTo>
                  <a:lnTo>
                    <a:pt x="0" y="53"/>
                  </a:lnTo>
                  <a:lnTo>
                    <a:pt x="2" y="57"/>
                  </a:lnTo>
                  <a:lnTo>
                    <a:pt x="4" y="63"/>
                  </a:lnTo>
                  <a:lnTo>
                    <a:pt x="10" y="68"/>
                  </a:lnTo>
                  <a:lnTo>
                    <a:pt x="13" y="74"/>
                  </a:lnTo>
                  <a:close/>
                </a:path>
              </a:pathLst>
            </a:custGeom>
            <a:solidFill>
              <a:srgbClr val="000000"/>
            </a:solidFill>
            <a:ln w="9525">
              <a:noFill/>
              <a:round/>
              <a:headEnd/>
              <a:tailEnd/>
            </a:ln>
          </p:spPr>
          <p:txBody>
            <a:bodyPr/>
            <a:lstStyle/>
            <a:p>
              <a:endParaRPr lang="fr-FR">
                <a:latin typeface="Calibri" pitchFamily="34" charset="0"/>
              </a:endParaRPr>
            </a:p>
          </p:txBody>
        </p:sp>
        <p:sp>
          <p:nvSpPr>
            <p:cNvPr id="19557" name="Freeform 38"/>
            <p:cNvSpPr>
              <a:spLocks/>
            </p:cNvSpPr>
            <p:nvPr/>
          </p:nvSpPr>
          <p:spPr bwMode="auto">
            <a:xfrm>
              <a:off x="2397" y="1352"/>
              <a:ext cx="413" cy="559"/>
            </a:xfrm>
            <a:custGeom>
              <a:avLst/>
              <a:gdLst>
                <a:gd name="T0" fmla="*/ 97 w 827"/>
                <a:gd name="T1" fmla="*/ 173 h 1118"/>
                <a:gd name="T2" fmla="*/ 69 w 827"/>
                <a:gd name="T3" fmla="*/ 272 h 1118"/>
                <a:gd name="T4" fmla="*/ 63 w 827"/>
                <a:gd name="T5" fmla="*/ 401 h 1118"/>
                <a:gd name="T6" fmla="*/ 73 w 827"/>
                <a:gd name="T7" fmla="*/ 530 h 1118"/>
                <a:gd name="T8" fmla="*/ 76 w 827"/>
                <a:gd name="T9" fmla="*/ 622 h 1118"/>
                <a:gd name="T10" fmla="*/ 4 w 827"/>
                <a:gd name="T11" fmla="*/ 559 h 1118"/>
                <a:gd name="T12" fmla="*/ 2 w 827"/>
                <a:gd name="T13" fmla="*/ 336 h 1118"/>
                <a:gd name="T14" fmla="*/ 25 w 827"/>
                <a:gd name="T15" fmla="*/ 148 h 1118"/>
                <a:gd name="T16" fmla="*/ 52 w 827"/>
                <a:gd name="T17" fmla="*/ 28 h 1118"/>
                <a:gd name="T18" fmla="*/ 105 w 827"/>
                <a:gd name="T19" fmla="*/ 17 h 1118"/>
                <a:gd name="T20" fmla="*/ 221 w 827"/>
                <a:gd name="T21" fmla="*/ 68 h 1118"/>
                <a:gd name="T22" fmla="*/ 373 w 827"/>
                <a:gd name="T23" fmla="*/ 162 h 1118"/>
                <a:gd name="T24" fmla="*/ 527 w 827"/>
                <a:gd name="T25" fmla="*/ 295 h 1118"/>
                <a:gd name="T26" fmla="*/ 669 w 827"/>
                <a:gd name="T27" fmla="*/ 460 h 1118"/>
                <a:gd name="T28" fmla="*/ 783 w 827"/>
                <a:gd name="T29" fmla="*/ 641 h 1118"/>
                <a:gd name="T30" fmla="*/ 827 w 827"/>
                <a:gd name="T31" fmla="*/ 825 h 1118"/>
                <a:gd name="T32" fmla="*/ 772 w 827"/>
                <a:gd name="T33" fmla="*/ 1000 h 1118"/>
                <a:gd name="T34" fmla="*/ 614 w 827"/>
                <a:gd name="T35" fmla="*/ 1107 h 1118"/>
                <a:gd name="T36" fmla="*/ 416 w 827"/>
                <a:gd name="T37" fmla="*/ 1103 h 1118"/>
                <a:gd name="T38" fmla="*/ 221 w 827"/>
                <a:gd name="T39" fmla="*/ 998 h 1118"/>
                <a:gd name="T40" fmla="*/ 69 w 827"/>
                <a:gd name="T41" fmla="*/ 802 h 1118"/>
                <a:gd name="T42" fmla="*/ 29 w 827"/>
                <a:gd name="T43" fmla="*/ 684 h 1118"/>
                <a:gd name="T44" fmla="*/ 109 w 827"/>
                <a:gd name="T45" fmla="*/ 679 h 1118"/>
                <a:gd name="T46" fmla="*/ 169 w 827"/>
                <a:gd name="T47" fmla="*/ 799 h 1118"/>
                <a:gd name="T48" fmla="*/ 261 w 827"/>
                <a:gd name="T49" fmla="*/ 915 h 1118"/>
                <a:gd name="T50" fmla="*/ 365 w 827"/>
                <a:gd name="T51" fmla="*/ 1002 h 1118"/>
                <a:gd name="T52" fmla="*/ 464 w 827"/>
                <a:gd name="T53" fmla="*/ 1042 h 1118"/>
                <a:gd name="T54" fmla="*/ 551 w 827"/>
                <a:gd name="T55" fmla="*/ 1044 h 1118"/>
                <a:gd name="T56" fmla="*/ 641 w 827"/>
                <a:gd name="T57" fmla="*/ 1017 h 1118"/>
                <a:gd name="T58" fmla="*/ 722 w 827"/>
                <a:gd name="T59" fmla="*/ 928 h 1118"/>
                <a:gd name="T60" fmla="*/ 711 w 827"/>
                <a:gd name="T61" fmla="*/ 850 h 1118"/>
                <a:gd name="T62" fmla="*/ 631 w 827"/>
                <a:gd name="T63" fmla="*/ 920 h 1118"/>
                <a:gd name="T64" fmla="*/ 536 w 827"/>
                <a:gd name="T65" fmla="*/ 960 h 1118"/>
                <a:gd name="T66" fmla="*/ 420 w 827"/>
                <a:gd name="T67" fmla="*/ 915 h 1118"/>
                <a:gd name="T68" fmla="*/ 500 w 827"/>
                <a:gd name="T69" fmla="*/ 816 h 1118"/>
                <a:gd name="T70" fmla="*/ 553 w 827"/>
                <a:gd name="T71" fmla="*/ 713 h 1118"/>
                <a:gd name="T72" fmla="*/ 580 w 827"/>
                <a:gd name="T73" fmla="*/ 618 h 1118"/>
                <a:gd name="T74" fmla="*/ 580 w 827"/>
                <a:gd name="T75" fmla="*/ 532 h 1118"/>
                <a:gd name="T76" fmla="*/ 557 w 827"/>
                <a:gd name="T77" fmla="*/ 443 h 1118"/>
                <a:gd name="T78" fmla="*/ 496 w 827"/>
                <a:gd name="T79" fmla="*/ 411 h 1118"/>
                <a:gd name="T80" fmla="*/ 513 w 827"/>
                <a:gd name="T81" fmla="*/ 502 h 1118"/>
                <a:gd name="T82" fmla="*/ 510 w 827"/>
                <a:gd name="T83" fmla="*/ 589 h 1118"/>
                <a:gd name="T84" fmla="*/ 485 w 827"/>
                <a:gd name="T85" fmla="*/ 675 h 1118"/>
                <a:gd name="T86" fmla="*/ 428 w 827"/>
                <a:gd name="T87" fmla="*/ 776 h 1118"/>
                <a:gd name="T88" fmla="*/ 323 w 827"/>
                <a:gd name="T89" fmla="*/ 875 h 1118"/>
                <a:gd name="T90" fmla="*/ 249 w 827"/>
                <a:gd name="T91" fmla="*/ 774 h 1118"/>
                <a:gd name="T92" fmla="*/ 261 w 827"/>
                <a:gd name="T93" fmla="*/ 702 h 1118"/>
                <a:gd name="T94" fmla="*/ 346 w 827"/>
                <a:gd name="T95" fmla="*/ 595 h 1118"/>
                <a:gd name="T96" fmla="*/ 378 w 827"/>
                <a:gd name="T97" fmla="*/ 513 h 1118"/>
                <a:gd name="T98" fmla="*/ 390 w 827"/>
                <a:gd name="T99" fmla="*/ 405 h 1118"/>
                <a:gd name="T100" fmla="*/ 382 w 827"/>
                <a:gd name="T101" fmla="*/ 312 h 1118"/>
                <a:gd name="T102" fmla="*/ 340 w 827"/>
                <a:gd name="T103" fmla="*/ 217 h 1118"/>
                <a:gd name="T104" fmla="*/ 301 w 827"/>
                <a:gd name="T105" fmla="*/ 241 h 1118"/>
                <a:gd name="T106" fmla="*/ 321 w 827"/>
                <a:gd name="T107" fmla="*/ 346 h 1118"/>
                <a:gd name="T108" fmla="*/ 318 w 827"/>
                <a:gd name="T109" fmla="*/ 422 h 1118"/>
                <a:gd name="T110" fmla="*/ 282 w 827"/>
                <a:gd name="T111" fmla="*/ 532 h 1118"/>
                <a:gd name="T112" fmla="*/ 217 w 827"/>
                <a:gd name="T113" fmla="*/ 618 h 1118"/>
                <a:gd name="T114" fmla="*/ 150 w 827"/>
                <a:gd name="T115" fmla="*/ 546 h 1118"/>
                <a:gd name="T116" fmla="*/ 135 w 827"/>
                <a:gd name="T117" fmla="*/ 394 h 1118"/>
                <a:gd name="T118" fmla="*/ 141 w 827"/>
                <a:gd name="T119" fmla="*/ 264 h 1118"/>
                <a:gd name="T120" fmla="*/ 152 w 827"/>
                <a:gd name="T121" fmla="*/ 169 h 111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827"/>
                <a:gd name="T184" fmla="*/ 0 h 1118"/>
                <a:gd name="T185" fmla="*/ 827 w 827"/>
                <a:gd name="T186" fmla="*/ 1118 h 111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827" h="1118">
                  <a:moveTo>
                    <a:pt x="152" y="169"/>
                  </a:moveTo>
                  <a:lnTo>
                    <a:pt x="150" y="162"/>
                  </a:lnTo>
                  <a:lnTo>
                    <a:pt x="149" y="158"/>
                  </a:lnTo>
                  <a:lnTo>
                    <a:pt x="147" y="152"/>
                  </a:lnTo>
                  <a:lnTo>
                    <a:pt x="145" y="148"/>
                  </a:lnTo>
                  <a:lnTo>
                    <a:pt x="139" y="143"/>
                  </a:lnTo>
                  <a:lnTo>
                    <a:pt x="133" y="141"/>
                  </a:lnTo>
                  <a:lnTo>
                    <a:pt x="126" y="141"/>
                  </a:lnTo>
                  <a:lnTo>
                    <a:pt x="118" y="146"/>
                  </a:lnTo>
                  <a:lnTo>
                    <a:pt x="114" y="146"/>
                  </a:lnTo>
                  <a:lnTo>
                    <a:pt x="111" y="152"/>
                  </a:lnTo>
                  <a:lnTo>
                    <a:pt x="107" y="154"/>
                  </a:lnTo>
                  <a:lnTo>
                    <a:pt x="103" y="162"/>
                  </a:lnTo>
                  <a:lnTo>
                    <a:pt x="101" y="163"/>
                  </a:lnTo>
                  <a:lnTo>
                    <a:pt x="99" y="169"/>
                  </a:lnTo>
                  <a:lnTo>
                    <a:pt x="97" y="173"/>
                  </a:lnTo>
                  <a:lnTo>
                    <a:pt x="93" y="179"/>
                  </a:lnTo>
                  <a:lnTo>
                    <a:pt x="92" y="182"/>
                  </a:lnTo>
                  <a:lnTo>
                    <a:pt x="90" y="188"/>
                  </a:lnTo>
                  <a:lnTo>
                    <a:pt x="88" y="194"/>
                  </a:lnTo>
                  <a:lnTo>
                    <a:pt x="86" y="200"/>
                  </a:lnTo>
                  <a:lnTo>
                    <a:pt x="84" y="205"/>
                  </a:lnTo>
                  <a:lnTo>
                    <a:pt x="82" y="211"/>
                  </a:lnTo>
                  <a:lnTo>
                    <a:pt x="80" y="217"/>
                  </a:lnTo>
                  <a:lnTo>
                    <a:pt x="80" y="224"/>
                  </a:lnTo>
                  <a:lnTo>
                    <a:pt x="78" y="230"/>
                  </a:lnTo>
                  <a:lnTo>
                    <a:pt x="76" y="236"/>
                  </a:lnTo>
                  <a:lnTo>
                    <a:pt x="74" y="245"/>
                  </a:lnTo>
                  <a:lnTo>
                    <a:pt x="74" y="253"/>
                  </a:lnTo>
                  <a:lnTo>
                    <a:pt x="73" y="258"/>
                  </a:lnTo>
                  <a:lnTo>
                    <a:pt x="73" y="264"/>
                  </a:lnTo>
                  <a:lnTo>
                    <a:pt x="69" y="272"/>
                  </a:lnTo>
                  <a:lnTo>
                    <a:pt x="69" y="281"/>
                  </a:lnTo>
                  <a:lnTo>
                    <a:pt x="69" y="287"/>
                  </a:lnTo>
                  <a:lnTo>
                    <a:pt x="69" y="295"/>
                  </a:lnTo>
                  <a:lnTo>
                    <a:pt x="67" y="304"/>
                  </a:lnTo>
                  <a:lnTo>
                    <a:pt x="67" y="312"/>
                  </a:lnTo>
                  <a:lnTo>
                    <a:pt x="65" y="319"/>
                  </a:lnTo>
                  <a:lnTo>
                    <a:pt x="65" y="325"/>
                  </a:lnTo>
                  <a:lnTo>
                    <a:pt x="65" y="335"/>
                  </a:lnTo>
                  <a:lnTo>
                    <a:pt x="65" y="342"/>
                  </a:lnTo>
                  <a:lnTo>
                    <a:pt x="65" y="352"/>
                  </a:lnTo>
                  <a:lnTo>
                    <a:pt x="65" y="359"/>
                  </a:lnTo>
                  <a:lnTo>
                    <a:pt x="65" y="367"/>
                  </a:lnTo>
                  <a:lnTo>
                    <a:pt x="65" y="376"/>
                  </a:lnTo>
                  <a:lnTo>
                    <a:pt x="63" y="384"/>
                  </a:lnTo>
                  <a:lnTo>
                    <a:pt x="63" y="394"/>
                  </a:lnTo>
                  <a:lnTo>
                    <a:pt x="63" y="401"/>
                  </a:lnTo>
                  <a:lnTo>
                    <a:pt x="63" y="411"/>
                  </a:lnTo>
                  <a:lnTo>
                    <a:pt x="63" y="416"/>
                  </a:lnTo>
                  <a:lnTo>
                    <a:pt x="65" y="426"/>
                  </a:lnTo>
                  <a:lnTo>
                    <a:pt x="65" y="433"/>
                  </a:lnTo>
                  <a:lnTo>
                    <a:pt x="65" y="443"/>
                  </a:lnTo>
                  <a:lnTo>
                    <a:pt x="65" y="451"/>
                  </a:lnTo>
                  <a:lnTo>
                    <a:pt x="65" y="460"/>
                  </a:lnTo>
                  <a:lnTo>
                    <a:pt x="67" y="466"/>
                  </a:lnTo>
                  <a:lnTo>
                    <a:pt x="69" y="475"/>
                  </a:lnTo>
                  <a:lnTo>
                    <a:pt x="69" y="483"/>
                  </a:lnTo>
                  <a:lnTo>
                    <a:pt x="69" y="492"/>
                  </a:lnTo>
                  <a:lnTo>
                    <a:pt x="69" y="500"/>
                  </a:lnTo>
                  <a:lnTo>
                    <a:pt x="71" y="510"/>
                  </a:lnTo>
                  <a:lnTo>
                    <a:pt x="71" y="517"/>
                  </a:lnTo>
                  <a:lnTo>
                    <a:pt x="73" y="523"/>
                  </a:lnTo>
                  <a:lnTo>
                    <a:pt x="73" y="530"/>
                  </a:lnTo>
                  <a:lnTo>
                    <a:pt x="74" y="540"/>
                  </a:lnTo>
                  <a:lnTo>
                    <a:pt x="74" y="546"/>
                  </a:lnTo>
                  <a:lnTo>
                    <a:pt x="76" y="553"/>
                  </a:lnTo>
                  <a:lnTo>
                    <a:pt x="78" y="561"/>
                  </a:lnTo>
                  <a:lnTo>
                    <a:pt x="80" y="568"/>
                  </a:lnTo>
                  <a:lnTo>
                    <a:pt x="80" y="574"/>
                  </a:lnTo>
                  <a:lnTo>
                    <a:pt x="80" y="582"/>
                  </a:lnTo>
                  <a:lnTo>
                    <a:pt x="82" y="589"/>
                  </a:lnTo>
                  <a:lnTo>
                    <a:pt x="84" y="595"/>
                  </a:lnTo>
                  <a:lnTo>
                    <a:pt x="86" y="601"/>
                  </a:lnTo>
                  <a:lnTo>
                    <a:pt x="88" y="608"/>
                  </a:lnTo>
                  <a:lnTo>
                    <a:pt x="90" y="614"/>
                  </a:lnTo>
                  <a:lnTo>
                    <a:pt x="92" y="622"/>
                  </a:lnTo>
                  <a:lnTo>
                    <a:pt x="86" y="622"/>
                  </a:lnTo>
                  <a:lnTo>
                    <a:pt x="80" y="622"/>
                  </a:lnTo>
                  <a:lnTo>
                    <a:pt x="76" y="622"/>
                  </a:lnTo>
                  <a:lnTo>
                    <a:pt x="73" y="624"/>
                  </a:lnTo>
                  <a:lnTo>
                    <a:pt x="69" y="624"/>
                  </a:lnTo>
                  <a:lnTo>
                    <a:pt x="63" y="624"/>
                  </a:lnTo>
                  <a:lnTo>
                    <a:pt x="57" y="624"/>
                  </a:lnTo>
                  <a:lnTo>
                    <a:pt x="54" y="624"/>
                  </a:lnTo>
                  <a:lnTo>
                    <a:pt x="48" y="624"/>
                  </a:lnTo>
                  <a:lnTo>
                    <a:pt x="42" y="624"/>
                  </a:lnTo>
                  <a:lnTo>
                    <a:pt x="38" y="625"/>
                  </a:lnTo>
                  <a:lnTo>
                    <a:pt x="33" y="625"/>
                  </a:lnTo>
                  <a:lnTo>
                    <a:pt x="25" y="627"/>
                  </a:lnTo>
                  <a:lnTo>
                    <a:pt x="16" y="629"/>
                  </a:lnTo>
                  <a:lnTo>
                    <a:pt x="14" y="614"/>
                  </a:lnTo>
                  <a:lnTo>
                    <a:pt x="12" y="601"/>
                  </a:lnTo>
                  <a:lnTo>
                    <a:pt x="8" y="586"/>
                  </a:lnTo>
                  <a:lnTo>
                    <a:pt x="8" y="572"/>
                  </a:lnTo>
                  <a:lnTo>
                    <a:pt x="4" y="559"/>
                  </a:lnTo>
                  <a:lnTo>
                    <a:pt x="4" y="546"/>
                  </a:lnTo>
                  <a:lnTo>
                    <a:pt x="2" y="530"/>
                  </a:lnTo>
                  <a:lnTo>
                    <a:pt x="2" y="517"/>
                  </a:lnTo>
                  <a:lnTo>
                    <a:pt x="0" y="502"/>
                  </a:lnTo>
                  <a:lnTo>
                    <a:pt x="0" y="489"/>
                  </a:lnTo>
                  <a:lnTo>
                    <a:pt x="0" y="473"/>
                  </a:lnTo>
                  <a:lnTo>
                    <a:pt x="0" y="460"/>
                  </a:lnTo>
                  <a:lnTo>
                    <a:pt x="0" y="447"/>
                  </a:lnTo>
                  <a:lnTo>
                    <a:pt x="0" y="433"/>
                  </a:lnTo>
                  <a:lnTo>
                    <a:pt x="0" y="420"/>
                  </a:lnTo>
                  <a:lnTo>
                    <a:pt x="0" y="405"/>
                  </a:lnTo>
                  <a:lnTo>
                    <a:pt x="0" y="392"/>
                  </a:lnTo>
                  <a:lnTo>
                    <a:pt x="0" y="378"/>
                  </a:lnTo>
                  <a:lnTo>
                    <a:pt x="2" y="365"/>
                  </a:lnTo>
                  <a:lnTo>
                    <a:pt x="2" y="352"/>
                  </a:lnTo>
                  <a:lnTo>
                    <a:pt x="2" y="336"/>
                  </a:lnTo>
                  <a:lnTo>
                    <a:pt x="4" y="325"/>
                  </a:lnTo>
                  <a:lnTo>
                    <a:pt x="4" y="312"/>
                  </a:lnTo>
                  <a:lnTo>
                    <a:pt x="6" y="300"/>
                  </a:lnTo>
                  <a:lnTo>
                    <a:pt x="6" y="287"/>
                  </a:lnTo>
                  <a:lnTo>
                    <a:pt x="8" y="276"/>
                  </a:lnTo>
                  <a:lnTo>
                    <a:pt x="8" y="262"/>
                  </a:lnTo>
                  <a:lnTo>
                    <a:pt x="10" y="251"/>
                  </a:lnTo>
                  <a:lnTo>
                    <a:pt x="14" y="238"/>
                  </a:lnTo>
                  <a:lnTo>
                    <a:pt x="14" y="226"/>
                  </a:lnTo>
                  <a:lnTo>
                    <a:pt x="16" y="215"/>
                  </a:lnTo>
                  <a:lnTo>
                    <a:pt x="19" y="203"/>
                  </a:lnTo>
                  <a:lnTo>
                    <a:pt x="19" y="190"/>
                  </a:lnTo>
                  <a:lnTo>
                    <a:pt x="19" y="181"/>
                  </a:lnTo>
                  <a:lnTo>
                    <a:pt x="21" y="169"/>
                  </a:lnTo>
                  <a:lnTo>
                    <a:pt x="25" y="160"/>
                  </a:lnTo>
                  <a:lnTo>
                    <a:pt x="25" y="148"/>
                  </a:lnTo>
                  <a:lnTo>
                    <a:pt x="27" y="139"/>
                  </a:lnTo>
                  <a:lnTo>
                    <a:pt x="29" y="129"/>
                  </a:lnTo>
                  <a:lnTo>
                    <a:pt x="31" y="122"/>
                  </a:lnTo>
                  <a:lnTo>
                    <a:pt x="33" y="112"/>
                  </a:lnTo>
                  <a:lnTo>
                    <a:pt x="35" y="103"/>
                  </a:lnTo>
                  <a:lnTo>
                    <a:pt x="36" y="93"/>
                  </a:lnTo>
                  <a:lnTo>
                    <a:pt x="38" y="85"/>
                  </a:lnTo>
                  <a:lnTo>
                    <a:pt x="40" y="78"/>
                  </a:lnTo>
                  <a:lnTo>
                    <a:pt x="42" y="70"/>
                  </a:lnTo>
                  <a:lnTo>
                    <a:pt x="42" y="63"/>
                  </a:lnTo>
                  <a:lnTo>
                    <a:pt x="46" y="57"/>
                  </a:lnTo>
                  <a:lnTo>
                    <a:pt x="46" y="49"/>
                  </a:lnTo>
                  <a:lnTo>
                    <a:pt x="48" y="44"/>
                  </a:lnTo>
                  <a:lnTo>
                    <a:pt x="48" y="38"/>
                  </a:lnTo>
                  <a:lnTo>
                    <a:pt x="50" y="32"/>
                  </a:lnTo>
                  <a:lnTo>
                    <a:pt x="52" y="28"/>
                  </a:lnTo>
                  <a:lnTo>
                    <a:pt x="54" y="23"/>
                  </a:lnTo>
                  <a:lnTo>
                    <a:pt x="54" y="17"/>
                  </a:lnTo>
                  <a:lnTo>
                    <a:pt x="55" y="15"/>
                  </a:lnTo>
                  <a:lnTo>
                    <a:pt x="57" y="7"/>
                  </a:lnTo>
                  <a:lnTo>
                    <a:pt x="57" y="4"/>
                  </a:lnTo>
                  <a:lnTo>
                    <a:pt x="59" y="0"/>
                  </a:lnTo>
                  <a:lnTo>
                    <a:pt x="63" y="0"/>
                  </a:lnTo>
                  <a:lnTo>
                    <a:pt x="65" y="2"/>
                  </a:lnTo>
                  <a:lnTo>
                    <a:pt x="73" y="4"/>
                  </a:lnTo>
                  <a:lnTo>
                    <a:pt x="78" y="6"/>
                  </a:lnTo>
                  <a:lnTo>
                    <a:pt x="86" y="9"/>
                  </a:lnTo>
                  <a:lnTo>
                    <a:pt x="90" y="11"/>
                  </a:lnTo>
                  <a:lnTo>
                    <a:pt x="95" y="11"/>
                  </a:lnTo>
                  <a:lnTo>
                    <a:pt x="99" y="15"/>
                  </a:lnTo>
                  <a:lnTo>
                    <a:pt x="105" y="17"/>
                  </a:lnTo>
                  <a:lnTo>
                    <a:pt x="111" y="19"/>
                  </a:lnTo>
                  <a:lnTo>
                    <a:pt x="114" y="21"/>
                  </a:lnTo>
                  <a:lnTo>
                    <a:pt x="120" y="23"/>
                  </a:lnTo>
                  <a:lnTo>
                    <a:pt x="128" y="27"/>
                  </a:lnTo>
                  <a:lnTo>
                    <a:pt x="135" y="28"/>
                  </a:lnTo>
                  <a:lnTo>
                    <a:pt x="141" y="32"/>
                  </a:lnTo>
                  <a:lnTo>
                    <a:pt x="149" y="34"/>
                  </a:lnTo>
                  <a:lnTo>
                    <a:pt x="156" y="38"/>
                  </a:lnTo>
                  <a:lnTo>
                    <a:pt x="164" y="40"/>
                  </a:lnTo>
                  <a:lnTo>
                    <a:pt x="171" y="46"/>
                  </a:lnTo>
                  <a:lnTo>
                    <a:pt x="179" y="47"/>
                  </a:lnTo>
                  <a:lnTo>
                    <a:pt x="187" y="51"/>
                  </a:lnTo>
                  <a:lnTo>
                    <a:pt x="194" y="57"/>
                  </a:lnTo>
                  <a:lnTo>
                    <a:pt x="204" y="59"/>
                  </a:lnTo>
                  <a:lnTo>
                    <a:pt x="211" y="65"/>
                  </a:lnTo>
                  <a:lnTo>
                    <a:pt x="221" y="68"/>
                  </a:lnTo>
                  <a:lnTo>
                    <a:pt x="228" y="72"/>
                  </a:lnTo>
                  <a:lnTo>
                    <a:pt x="238" y="78"/>
                  </a:lnTo>
                  <a:lnTo>
                    <a:pt x="245" y="84"/>
                  </a:lnTo>
                  <a:lnTo>
                    <a:pt x="255" y="87"/>
                  </a:lnTo>
                  <a:lnTo>
                    <a:pt x="264" y="93"/>
                  </a:lnTo>
                  <a:lnTo>
                    <a:pt x="274" y="97"/>
                  </a:lnTo>
                  <a:lnTo>
                    <a:pt x="283" y="103"/>
                  </a:lnTo>
                  <a:lnTo>
                    <a:pt x="295" y="110"/>
                  </a:lnTo>
                  <a:lnTo>
                    <a:pt x="302" y="116"/>
                  </a:lnTo>
                  <a:lnTo>
                    <a:pt x="312" y="122"/>
                  </a:lnTo>
                  <a:lnTo>
                    <a:pt x="321" y="127"/>
                  </a:lnTo>
                  <a:lnTo>
                    <a:pt x="333" y="133"/>
                  </a:lnTo>
                  <a:lnTo>
                    <a:pt x="342" y="139"/>
                  </a:lnTo>
                  <a:lnTo>
                    <a:pt x="352" y="146"/>
                  </a:lnTo>
                  <a:lnTo>
                    <a:pt x="361" y="152"/>
                  </a:lnTo>
                  <a:lnTo>
                    <a:pt x="373" y="162"/>
                  </a:lnTo>
                  <a:lnTo>
                    <a:pt x="380" y="167"/>
                  </a:lnTo>
                  <a:lnTo>
                    <a:pt x="390" y="175"/>
                  </a:lnTo>
                  <a:lnTo>
                    <a:pt x="401" y="182"/>
                  </a:lnTo>
                  <a:lnTo>
                    <a:pt x="411" y="190"/>
                  </a:lnTo>
                  <a:lnTo>
                    <a:pt x="420" y="196"/>
                  </a:lnTo>
                  <a:lnTo>
                    <a:pt x="430" y="205"/>
                  </a:lnTo>
                  <a:lnTo>
                    <a:pt x="439" y="213"/>
                  </a:lnTo>
                  <a:lnTo>
                    <a:pt x="451" y="222"/>
                  </a:lnTo>
                  <a:lnTo>
                    <a:pt x="460" y="230"/>
                  </a:lnTo>
                  <a:lnTo>
                    <a:pt x="470" y="238"/>
                  </a:lnTo>
                  <a:lnTo>
                    <a:pt x="479" y="247"/>
                  </a:lnTo>
                  <a:lnTo>
                    <a:pt x="491" y="257"/>
                  </a:lnTo>
                  <a:lnTo>
                    <a:pt x="498" y="264"/>
                  </a:lnTo>
                  <a:lnTo>
                    <a:pt x="508" y="276"/>
                  </a:lnTo>
                  <a:lnTo>
                    <a:pt x="517" y="285"/>
                  </a:lnTo>
                  <a:lnTo>
                    <a:pt x="527" y="295"/>
                  </a:lnTo>
                  <a:lnTo>
                    <a:pt x="536" y="304"/>
                  </a:lnTo>
                  <a:lnTo>
                    <a:pt x="546" y="314"/>
                  </a:lnTo>
                  <a:lnTo>
                    <a:pt x="553" y="323"/>
                  </a:lnTo>
                  <a:lnTo>
                    <a:pt x="563" y="335"/>
                  </a:lnTo>
                  <a:lnTo>
                    <a:pt x="572" y="342"/>
                  </a:lnTo>
                  <a:lnTo>
                    <a:pt x="580" y="354"/>
                  </a:lnTo>
                  <a:lnTo>
                    <a:pt x="591" y="365"/>
                  </a:lnTo>
                  <a:lnTo>
                    <a:pt x="599" y="376"/>
                  </a:lnTo>
                  <a:lnTo>
                    <a:pt x="608" y="386"/>
                  </a:lnTo>
                  <a:lnTo>
                    <a:pt x="616" y="395"/>
                  </a:lnTo>
                  <a:lnTo>
                    <a:pt x="626" y="405"/>
                  </a:lnTo>
                  <a:lnTo>
                    <a:pt x="635" y="416"/>
                  </a:lnTo>
                  <a:lnTo>
                    <a:pt x="643" y="428"/>
                  </a:lnTo>
                  <a:lnTo>
                    <a:pt x="652" y="437"/>
                  </a:lnTo>
                  <a:lnTo>
                    <a:pt x="660" y="449"/>
                  </a:lnTo>
                  <a:lnTo>
                    <a:pt x="669" y="460"/>
                  </a:lnTo>
                  <a:lnTo>
                    <a:pt x="677" y="471"/>
                  </a:lnTo>
                  <a:lnTo>
                    <a:pt x="686" y="483"/>
                  </a:lnTo>
                  <a:lnTo>
                    <a:pt x="694" y="492"/>
                  </a:lnTo>
                  <a:lnTo>
                    <a:pt x="702" y="506"/>
                  </a:lnTo>
                  <a:lnTo>
                    <a:pt x="709" y="515"/>
                  </a:lnTo>
                  <a:lnTo>
                    <a:pt x="717" y="527"/>
                  </a:lnTo>
                  <a:lnTo>
                    <a:pt x="724" y="538"/>
                  </a:lnTo>
                  <a:lnTo>
                    <a:pt x="732" y="549"/>
                  </a:lnTo>
                  <a:lnTo>
                    <a:pt x="738" y="561"/>
                  </a:lnTo>
                  <a:lnTo>
                    <a:pt x="745" y="572"/>
                  </a:lnTo>
                  <a:lnTo>
                    <a:pt x="751" y="584"/>
                  </a:lnTo>
                  <a:lnTo>
                    <a:pt x="759" y="595"/>
                  </a:lnTo>
                  <a:lnTo>
                    <a:pt x="764" y="606"/>
                  </a:lnTo>
                  <a:lnTo>
                    <a:pt x="770" y="618"/>
                  </a:lnTo>
                  <a:lnTo>
                    <a:pt x="776" y="629"/>
                  </a:lnTo>
                  <a:lnTo>
                    <a:pt x="783" y="641"/>
                  </a:lnTo>
                  <a:lnTo>
                    <a:pt x="787" y="652"/>
                  </a:lnTo>
                  <a:lnTo>
                    <a:pt x="791" y="664"/>
                  </a:lnTo>
                  <a:lnTo>
                    <a:pt x="795" y="675"/>
                  </a:lnTo>
                  <a:lnTo>
                    <a:pt x="800" y="686"/>
                  </a:lnTo>
                  <a:lnTo>
                    <a:pt x="804" y="698"/>
                  </a:lnTo>
                  <a:lnTo>
                    <a:pt x="808" y="709"/>
                  </a:lnTo>
                  <a:lnTo>
                    <a:pt x="810" y="721"/>
                  </a:lnTo>
                  <a:lnTo>
                    <a:pt x="816" y="732"/>
                  </a:lnTo>
                  <a:lnTo>
                    <a:pt x="816" y="743"/>
                  </a:lnTo>
                  <a:lnTo>
                    <a:pt x="819" y="755"/>
                  </a:lnTo>
                  <a:lnTo>
                    <a:pt x="821" y="766"/>
                  </a:lnTo>
                  <a:lnTo>
                    <a:pt x="823" y="778"/>
                  </a:lnTo>
                  <a:lnTo>
                    <a:pt x="825" y="789"/>
                  </a:lnTo>
                  <a:lnTo>
                    <a:pt x="827" y="800"/>
                  </a:lnTo>
                  <a:lnTo>
                    <a:pt x="827" y="812"/>
                  </a:lnTo>
                  <a:lnTo>
                    <a:pt x="827" y="825"/>
                  </a:lnTo>
                  <a:lnTo>
                    <a:pt x="827" y="835"/>
                  </a:lnTo>
                  <a:lnTo>
                    <a:pt x="827" y="846"/>
                  </a:lnTo>
                  <a:lnTo>
                    <a:pt x="825" y="857"/>
                  </a:lnTo>
                  <a:lnTo>
                    <a:pt x="825" y="869"/>
                  </a:lnTo>
                  <a:lnTo>
                    <a:pt x="821" y="878"/>
                  </a:lnTo>
                  <a:lnTo>
                    <a:pt x="819" y="890"/>
                  </a:lnTo>
                  <a:lnTo>
                    <a:pt x="816" y="901"/>
                  </a:lnTo>
                  <a:lnTo>
                    <a:pt x="816" y="913"/>
                  </a:lnTo>
                  <a:lnTo>
                    <a:pt x="810" y="924"/>
                  </a:lnTo>
                  <a:lnTo>
                    <a:pt x="806" y="934"/>
                  </a:lnTo>
                  <a:lnTo>
                    <a:pt x="800" y="945"/>
                  </a:lnTo>
                  <a:lnTo>
                    <a:pt x="797" y="956"/>
                  </a:lnTo>
                  <a:lnTo>
                    <a:pt x="791" y="966"/>
                  </a:lnTo>
                  <a:lnTo>
                    <a:pt x="785" y="977"/>
                  </a:lnTo>
                  <a:lnTo>
                    <a:pt x="778" y="989"/>
                  </a:lnTo>
                  <a:lnTo>
                    <a:pt x="772" y="1000"/>
                  </a:lnTo>
                  <a:lnTo>
                    <a:pt x="762" y="1008"/>
                  </a:lnTo>
                  <a:lnTo>
                    <a:pt x="755" y="1017"/>
                  </a:lnTo>
                  <a:lnTo>
                    <a:pt x="745" y="1029"/>
                  </a:lnTo>
                  <a:lnTo>
                    <a:pt x="738" y="1036"/>
                  </a:lnTo>
                  <a:lnTo>
                    <a:pt x="728" y="1044"/>
                  </a:lnTo>
                  <a:lnTo>
                    <a:pt x="721" y="1051"/>
                  </a:lnTo>
                  <a:lnTo>
                    <a:pt x="709" y="1059"/>
                  </a:lnTo>
                  <a:lnTo>
                    <a:pt x="700" y="1067"/>
                  </a:lnTo>
                  <a:lnTo>
                    <a:pt x="690" y="1072"/>
                  </a:lnTo>
                  <a:lnTo>
                    <a:pt x="681" y="1078"/>
                  </a:lnTo>
                  <a:lnTo>
                    <a:pt x="669" y="1084"/>
                  </a:lnTo>
                  <a:lnTo>
                    <a:pt x="660" y="1089"/>
                  </a:lnTo>
                  <a:lnTo>
                    <a:pt x="648" y="1093"/>
                  </a:lnTo>
                  <a:lnTo>
                    <a:pt x="637" y="1099"/>
                  </a:lnTo>
                  <a:lnTo>
                    <a:pt x="626" y="1101"/>
                  </a:lnTo>
                  <a:lnTo>
                    <a:pt x="614" y="1107"/>
                  </a:lnTo>
                  <a:lnTo>
                    <a:pt x="603" y="1108"/>
                  </a:lnTo>
                  <a:lnTo>
                    <a:pt x="591" y="1112"/>
                  </a:lnTo>
                  <a:lnTo>
                    <a:pt x="580" y="1112"/>
                  </a:lnTo>
                  <a:lnTo>
                    <a:pt x="567" y="1114"/>
                  </a:lnTo>
                  <a:lnTo>
                    <a:pt x="555" y="1116"/>
                  </a:lnTo>
                  <a:lnTo>
                    <a:pt x="542" y="1116"/>
                  </a:lnTo>
                  <a:lnTo>
                    <a:pt x="530" y="1116"/>
                  </a:lnTo>
                  <a:lnTo>
                    <a:pt x="517" y="1118"/>
                  </a:lnTo>
                  <a:lnTo>
                    <a:pt x="504" y="1116"/>
                  </a:lnTo>
                  <a:lnTo>
                    <a:pt x="491" y="1116"/>
                  </a:lnTo>
                  <a:lnTo>
                    <a:pt x="479" y="1112"/>
                  </a:lnTo>
                  <a:lnTo>
                    <a:pt x="468" y="1112"/>
                  </a:lnTo>
                  <a:lnTo>
                    <a:pt x="454" y="1110"/>
                  </a:lnTo>
                  <a:lnTo>
                    <a:pt x="441" y="1107"/>
                  </a:lnTo>
                  <a:lnTo>
                    <a:pt x="428" y="1107"/>
                  </a:lnTo>
                  <a:lnTo>
                    <a:pt x="416" y="1103"/>
                  </a:lnTo>
                  <a:lnTo>
                    <a:pt x="403" y="1099"/>
                  </a:lnTo>
                  <a:lnTo>
                    <a:pt x="390" y="1095"/>
                  </a:lnTo>
                  <a:lnTo>
                    <a:pt x="377" y="1089"/>
                  </a:lnTo>
                  <a:lnTo>
                    <a:pt x="365" y="1084"/>
                  </a:lnTo>
                  <a:lnTo>
                    <a:pt x="352" y="1078"/>
                  </a:lnTo>
                  <a:lnTo>
                    <a:pt x="339" y="1072"/>
                  </a:lnTo>
                  <a:lnTo>
                    <a:pt x="327" y="1067"/>
                  </a:lnTo>
                  <a:lnTo>
                    <a:pt x="316" y="1061"/>
                  </a:lnTo>
                  <a:lnTo>
                    <a:pt x="302" y="1055"/>
                  </a:lnTo>
                  <a:lnTo>
                    <a:pt x="289" y="1048"/>
                  </a:lnTo>
                  <a:lnTo>
                    <a:pt x="278" y="1040"/>
                  </a:lnTo>
                  <a:lnTo>
                    <a:pt x="266" y="1032"/>
                  </a:lnTo>
                  <a:lnTo>
                    <a:pt x="255" y="1023"/>
                  </a:lnTo>
                  <a:lnTo>
                    <a:pt x="242" y="1017"/>
                  </a:lnTo>
                  <a:lnTo>
                    <a:pt x="230" y="1006"/>
                  </a:lnTo>
                  <a:lnTo>
                    <a:pt x="221" y="998"/>
                  </a:lnTo>
                  <a:lnTo>
                    <a:pt x="207" y="989"/>
                  </a:lnTo>
                  <a:lnTo>
                    <a:pt x="196" y="977"/>
                  </a:lnTo>
                  <a:lnTo>
                    <a:pt x="185" y="966"/>
                  </a:lnTo>
                  <a:lnTo>
                    <a:pt x="175" y="956"/>
                  </a:lnTo>
                  <a:lnTo>
                    <a:pt x="166" y="945"/>
                  </a:lnTo>
                  <a:lnTo>
                    <a:pt x="154" y="934"/>
                  </a:lnTo>
                  <a:lnTo>
                    <a:pt x="145" y="922"/>
                  </a:lnTo>
                  <a:lnTo>
                    <a:pt x="137" y="911"/>
                  </a:lnTo>
                  <a:lnTo>
                    <a:pt x="126" y="899"/>
                  </a:lnTo>
                  <a:lnTo>
                    <a:pt x="116" y="886"/>
                  </a:lnTo>
                  <a:lnTo>
                    <a:pt x="109" y="873"/>
                  </a:lnTo>
                  <a:lnTo>
                    <a:pt x="99" y="859"/>
                  </a:lnTo>
                  <a:lnTo>
                    <a:pt x="92" y="846"/>
                  </a:lnTo>
                  <a:lnTo>
                    <a:pt x="84" y="831"/>
                  </a:lnTo>
                  <a:lnTo>
                    <a:pt x="76" y="818"/>
                  </a:lnTo>
                  <a:lnTo>
                    <a:pt x="69" y="802"/>
                  </a:lnTo>
                  <a:lnTo>
                    <a:pt x="65" y="797"/>
                  </a:lnTo>
                  <a:lnTo>
                    <a:pt x="63" y="789"/>
                  </a:lnTo>
                  <a:lnTo>
                    <a:pt x="59" y="781"/>
                  </a:lnTo>
                  <a:lnTo>
                    <a:pt x="57" y="776"/>
                  </a:lnTo>
                  <a:lnTo>
                    <a:pt x="54" y="768"/>
                  </a:lnTo>
                  <a:lnTo>
                    <a:pt x="52" y="759"/>
                  </a:lnTo>
                  <a:lnTo>
                    <a:pt x="48" y="753"/>
                  </a:lnTo>
                  <a:lnTo>
                    <a:pt x="46" y="745"/>
                  </a:lnTo>
                  <a:lnTo>
                    <a:pt x="44" y="738"/>
                  </a:lnTo>
                  <a:lnTo>
                    <a:pt x="42" y="730"/>
                  </a:lnTo>
                  <a:lnTo>
                    <a:pt x="38" y="722"/>
                  </a:lnTo>
                  <a:lnTo>
                    <a:pt x="36" y="715"/>
                  </a:lnTo>
                  <a:lnTo>
                    <a:pt x="35" y="707"/>
                  </a:lnTo>
                  <a:lnTo>
                    <a:pt x="33" y="700"/>
                  </a:lnTo>
                  <a:lnTo>
                    <a:pt x="31" y="692"/>
                  </a:lnTo>
                  <a:lnTo>
                    <a:pt x="29" y="684"/>
                  </a:lnTo>
                  <a:lnTo>
                    <a:pt x="33" y="684"/>
                  </a:lnTo>
                  <a:lnTo>
                    <a:pt x="38" y="684"/>
                  </a:lnTo>
                  <a:lnTo>
                    <a:pt x="42" y="683"/>
                  </a:lnTo>
                  <a:lnTo>
                    <a:pt x="48" y="683"/>
                  </a:lnTo>
                  <a:lnTo>
                    <a:pt x="54" y="681"/>
                  </a:lnTo>
                  <a:lnTo>
                    <a:pt x="57" y="681"/>
                  </a:lnTo>
                  <a:lnTo>
                    <a:pt x="63" y="681"/>
                  </a:lnTo>
                  <a:lnTo>
                    <a:pt x="69" y="681"/>
                  </a:lnTo>
                  <a:lnTo>
                    <a:pt x="74" y="679"/>
                  </a:lnTo>
                  <a:lnTo>
                    <a:pt x="80" y="679"/>
                  </a:lnTo>
                  <a:lnTo>
                    <a:pt x="84" y="679"/>
                  </a:lnTo>
                  <a:lnTo>
                    <a:pt x="90" y="679"/>
                  </a:lnTo>
                  <a:lnTo>
                    <a:pt x="93" y="679"/>
                  </a:lnTo>
                  <a:lnTo>
                    <a:pt x="99" y="679"/>
                  </a:lnTo>
                  <a:lnTo>
                    <a:pt x="103" y="679"/>
                  </a:lnTo>
                  <a:lnTo>
                    <a:pt x="109" y="679"/>
                  </a:lnTo>
                  <a:lnTo>
                    <a:pt x="111" y="684"/>
                  </a:lnTo>
                  <a:lnTo>
                    <a:pt x="114" y="692"/>
                  </a:lnTo>
                  <a:lnTo>
                    <a:pt x="116" y="700"/>
                  </a:lnTo>
                  <a:lnTo>
                    <a:pt x="120" y="707"/>
                  </a:lnTo>
                  <a:lnTo>
                    <a:pt x="124" y="715"/>
                  </a:lnTo>
                  <a:lnTo>
                    <a:pt x="128" y="722"/>
                  </a:lnTo>
                  <a:lnTo>
                    <a:pt x="131" y="730"/>
                  </a:lnTo>
                  <a:lnTo>
                    <a:pt x="135" y="738"/>
                  </a:lnTo>
                  <a:lnTo>
                    <a:pt x="137" y="745"/>
                  </a:lnTo>
                  <a:lnTo>
                    <a:pt x="143" y="753"/>
                  </a:lnTo>
                  <a:lnTo>
                    <a:pt x="145" y="759"/>
                  </a:lnTo>
                  <a:lnTo>
                    <a:pt x="150" y="768"/>
                  </a:lnTo>
                  <a:lnTo>
                    <a:pt x="154" y="776"/>
                  </a:lnTo>
                  <a:lnTo>
                    <a:pt x="160" y="781"/>
                  </a:lnTo>
                  <a:lnTo>
                    <a:pt x="164" y="789"/>
                  </a:lnTo>
                  <a:lnTo>
                    <a:pt x="169" y="799"/>
                  </a:lnTo>
                  <a:lnTo>
                    <a:pt x="173" y="802"/>
                  </a:lnTo>
                  <a:lnTo>
                    <a:pt x="177" y="810"/>
                  </a:lnTo>
                  <a:lnTo>
                    <a:pt x="181" y="819"/>
                  </a:lnTo>
                  <a:lnTo>
                    <a:pt x="188" y="825"/>
                  </a:lnTo>
                  <a:lnTo>
                    <a:pt x="192" y="833"/>
                  </a:lnTo>
                  <a:lnTo>
                    <a:pt x="198" y="840"/>
                  </a:lnTo>
                  <a:lnTo>
                    <a:pt x="204" y="848"/>
                  </a:lnTo>
                  <a:lnTo>
                    <a:pt x="209" y="854"/>
                  </a:lnTo>
                  <a:lnTo>
                    <a:pt x="215" y="863"/>
                  </a:lnTo>
                  <a:lnTo>
                    <a:pt x="221" y="871"/>
                  </a:lnTo>
                  <a:lnTo>
                    <a:pt x="226" y="877"/>
                  </a:lnTo>
                  <a:lnTo>
                    <a:pt x="234" y="884"/>
                  </a:lnTo>
                  <a:lnTo>
                    <a:pt x="240" y="894"/>
                  </a:lnTo>
                  <a:lnTo>
                    <a:pt x="247" y="899"/>
                  </a:lnTo>
                  <a:lnTo>
                    <a:pt x="255" y="907"/>
                  </a:lnTo>
                  <a:lnTo>
                    <a:pt x="261" y="915"/>
                  </a:lnTo>
                  <a:lnTo>
                    <a:pt x="266" y="920"/>
                  </a:lnTo>
                  <a:lnTo>
                    <a:pt x="274" y="928"/>
                  </a:lnTo>
                  <a:lnTo>
                    <a:pt x="280" y="934"/>
                  </a:lnTo>
                  <a:lnTo>
                    <a:pt x="287" y="941"/>
                  </a:lnTo>
                  <a:lnTo>
                    <a:pt x="293" y="947"/>
                  </a:lnTo>
                  <a:lnTo>
                    <a:pt x="299" y="953"/>
                  </a:lnTo>
                  <a:lnTo>
                    <a:pt x="304" y="958"/>
                  </a:lnTo>
                  <a:lnTo>
                    <a:pt x="314" y="964"/>
                  </a:lnTo>
                  <a:lnTo>
                    <a:pt x="320" y="970"/>
                  </a:lnTo>
                  <a:lnTo>
                    <a:pt x="325" y="973"/>
                  </a:lnTo>
                  <a:lnTo>
                    <a:pt x="333" y="979"/>
                  </a:lnTo>
                  <a:lnTo>
                    <a:pt x="339" y="983"/>
                  </a:lnTo>
                  <a:lnTo>
                    <a:pt x="344" y="989"/>
                  </a:lnTo>
                  <a:lnTo>
                    <a:pt x="352" y="992"/>
                  </a:lnTo>
                  <a:lnTo>
                    <a:pt x="358" y="996"/>
                  </a:lnTo>
                  <a:lnTo>
                    <a:pt x="365" y="1002"/>
                  </a:lnTo>
                  <a:lnTo>
                    <a:pt x="371" y="1006"/>
                  </a:lnTo>
                  <a:lnTo>
                    <a:pt x="378" y="1008"/>
                  </a:lnTo>
                  <a:lnTo>
                    <a:pt x="384" y="1012"/>
                  </a:lnTo>
                  <a:lnTo>
                    <a:pt x="390" y="1015"/>
                  </a:lnTo>
                  <a:lnTo>
                    <a:pt x="396" y="1017"/>
                  </a:lnTo>
                  <a:lnTo>
                    <a:pt x="401" y="1021"/>
                  </a:lnTo>
                  <a:lnTo>
                    <a:pt x="409" y="1023"/>
                  </a:lnTo>
                  <a:lnTo>
                    <a:pt x="415" y="1027"/>
                  </a:lnTo>
                  <a:lnTo>
                    <a:pt x="420" y="1029"/>
                  </a:lnTo>
                  <a:lnTo>
                    <a:pt x="426" y="1031"/>
                  </a:lnTo>
                  <a:lnTo>
                    <a:pt x="432" y="1032"/>
                  </a:lnTo>
                  <a:lnTo>
                    <a:pt x="439" y="1034"/>
                  </a:lnTo>
                  <a:lnTo>
                    <a:pt x="445" y="1036"/>
                  </a:lnTo>
                  <a:lnTo>
                    <a:pt x="451" y="1038"/>
                  </a:lnTo>
                  <a:lnTo>
                    <a:pt x="456" y="1040"/>
                  </a:lnTo>
                  <a:lnTo>
                    <a:pt x="464" y="1042"/>
                  </a:lnTo>
                  <a:lnTo>
                    <a:pt x="468" y="1042"/>
                  </a:lnTo>
                  <a:lnTo>
                    <a:pt x="473" y="1042"/>
                  </a:lnTo>
                  <a:lnTo>
                    <a:pt x="479" y="1044"/>
                  </a:lnTo>
                  <a:lnTo>
                    <a:pt x="485" y="1044"/>
                  </a:lnTo>
                  <a:lnTo>
                    <a:pt x="491" y="1044"/>
                  </a:lnTo>
                  <a:lnTo>
                    <a:pt x="496" y="1044"/>
                  </a:lnTo>
                  <a:lnTo>
                    <a:pt x="502" y="1044"/>
                  </a:lnTo>
                  <a:lnTo>
                    <a:pt x="508" y="1046"/>
                  </a:lnTo>
                  <a:lnTo>
                    <a:pt x="513" y="1044"/>
                  </a:lnTo>
                  <a:lnTo>
                    <a:pt x="519" y="1044"/>
                  </a:lnTo>
                  <a:lnTo>
                    <a:pt x="525" y="1044"/>
                  </a:lnTo>
                  <a:lnTo>
                    <a:pt x="530" y="1044"/>
                  </a:lnTo>
                  <a:lnTo>
                    <a:pt x="536" y="1044"/>
                  </a:lnTo>
                  <a:lnTo>
                    <a:pt x="540" y="1044"/>
                  </a:lnTo>
                  <a:lnTo>
                    <a:pt x="546" y="1044"/>
                  </a:lnTo>
                  <a:lnTo>
                    <a:pt x="551" y="1044"/>
                  </a:lnTo>
                  <a:lnTo>
                    <a:pt x="555" y="1042"/>
                  </a:lnTo>
                  <a:lnTo>
                    <a:pt x="559" y="1042"/>
                  </a:lnTo>
                  <a:lnTo>
                    <a:pt x="565" y="1040"/>
                  </a:lnTo>
                  <a:lnTo>
                    <a:pt x="569" y="1040"/>
                  </a:lnTo>
                  <a:lnTo>
                    <a:pt x="574" y="1038"/>
                  </a:lnTo>
                  <a:lnTo>
                    <a:pt x="580" y="1038"/>
                  </a:lnTo>
                  <a:lnTo>
                    <a:pt x="586" y="1036"/>
                  </a:lnTo>
                  <a:lnTo>
                    <a:pt x="589" y="1036"/>
                  </a:lnTo>
                  <a:lnTo>
                    <a:pt x="597" y="1032"/>
                  </a:lnTo>
                  <a:lnTo>
                    <a:pt x="607" y="1029"/>
                  </a:lnTo>
                  <a:lnTo>
                    <a:pt x="610" y="1029"/>
                  </a:lnTo>
                  <a:lnTo>
                    <a:pt x="616" y="1027"/>
                  </a:lnTo>
                  <a:lnTo>
                    <a:pt x="620" y="1025"/>
                  </a:lnTo>
                  <a:lnTo>
                    <a:pt x="626" y="1023"/>
                  </a:lnTo>
                  <a:lnTo>
                    <a:pt x="631" y="1019"/>
                  </a:lnTo>
                  <a:lnTo>
                    <a:pt x="641" y="1017"/>
                  </a:lnTo>
                  <a:lnTo>
                    <a:pt x="648" y="1012"/>
                  </a:lnTo>
                  <a:lnTo>
                    <a:pt x="654" y="1006"/>
                  </a:lnTo>
                  <a:lnTo>
                    <a:pt x="660" y="1002"/>
                  </a:lnTo>
                  <a:lnTo>
                    <a:pt x="667" y="996"/>
                  </a:lnTo>
                  <a:lnTo>
                    <a:pt x="675" y="992"/>
                  </a:lnTo>
                  <a:lnTo>
                    <a:pt x="681" y="987"/>
                  </a:lnTo>
                  <a:lnTo>
                    <a:pt x="686" y="981"/>
                  </a:lnTo>
                  <a:lnTo>
                    <a:pt x="692" y="975"/>
                  </a:lnTo>
                  <a:lnTo>
                    <a:pt x="696" y="970"/>
                  </a:lnTo>
                  <a:lnTo>
                    <a:pt x="702" y="964"/>
                  </a:lnTo>
                  <a:lnTo>
                    <a:pt x="705" y="958"/>
                  </a:lnTo>
                  <a:lnTo>
                    <a:pt x="709" y="953"/>
                  </a:lnTo>
                  <a:lnTo>
                    <a:pt x="715" y="947"/>
                  </a:lnTo>
                  <a:lnTo>
                    <a:pt x="717" y="941"/>
                  </a:lnTo>
                  <a:lnTo>
                    <a:pt x="721" y="934"/>
                  </a:lnTo>
                  <a:lnTo>
                    <a:pt x="722" y="928"/>
                  </a:lnTo>
                  <a:lnTo>
                    <a:pt x="726" y="922"/>
                  </a:lnTo>
                  <a:lnTo>
                    <a:pt x="726" y="916"/>
                  </a:lnTo>
                  <a:lnTo>
                    <a:pt x="730" y="911"/>
                  </a:lnTo>
                  <a:lnTo>
                    <a:pt x="732" y="907"/>
                  </a:lnTo>
                  <a:lnTo>
                    <a:pt x="732" y="901"/>
                  </a:lnTo>
                  <a:lnTo>
                    <a:pt x="732" y="897"/>
                  </a:lnTo>
                  <a:lnTo>
                    <a:pt x="732" y="892"/>
                  </a:lnTo>
                  <a:lnTo>
                    <a:pt x="732" y="888"/>
                  </a:lnTo>
                  <a:lnTo>
                    <a:pt x="732" y="882"/>
                  </a:lnTo>
                  <a:lnTo>
                    <a:pt x="732" y="878"/>
                  </a:lnTo>
                  <a:lnTo>
                    <a:pt x="730" y="871"/>
                  </a:lnTo>
                  <a:lnTo>
                    <a:pt x="726" y="865"/>
                  </a:lnTo>
                  <a:lnTo>
                    <a:pt x="721" y="859"/>
                  </a:lnTo>
                  <a:lnTo>
                    <a:pt x="719" y="857"/>
                  </a:lnTo>
                  <a:lnTo>
                    <a:pt x="715" y="854"/>
                  </a:lnTo>
                  <a:lnTo>
                    <a:pt x="711" y="850"/>
                  </a:lnTo>
                  <a:lnTo>
                    <a:pt x="703" y="846"/>
                  </a:lnTo>
                  <a:lnTo>
                    <a:pt x="700" y="844"/>
                  </a:lnTo>
                  <a:lnTo>
                    <a:pt x="694" y="842"/>
                  </a:lnTo>
                  <a:lnTo>
                    <a:pt x="688" y="842"/>
                  </a:lnTo>
                  <a:lnTo>
                    <a:pt x="684" y="844"/>
                  </a:lnTo>
                  <a:lnTo>
                    <a:pt x="681" y="848"/>
                  </a:lnTo>
                  <a:lnTo>
                    <a:pt x="675" y="854"/>
                  </a:lnTo>
                  <a:lnTo>
                    <a:pt x="673" y="859"/>
                  </a:lnTo>
                  <a:lnTo>
                    <a:pt x="667" y="865"/>
                  </a:lnTo>
                  <a:lnTo>
                    <a:pt x="664" y="871"/>
                  </a:lnTo>
                  <a:lnTo>
                    <a:pt x="660" y="878"/>
                  </a:lnTo>
                  <a:lnTo>
                    <a:pt x="656" y="888"/>
                  </a:lnTo>
                  <a:lnTo>
                    <a:pt x="650" y="894"/>
                  </a:lnTo>
                  <a:lnTo>
                    <a:pt x="646" y="905"/>
                  </a:lnTo>
                  <a:lnTo>
                    <a:pt x="639" y="911"/>
                  </a:lnTo>
                  <a:lnTo>
                    <a:pt x="631" y="920"/>
                  </a:lnTo>
                  <a:lnTo>
                    <a:pt x="627" y="922"/>
                  </a:lnTo>
                  <a:lnTo>
                    <a:pt x="624" y="926"/>
                  </a:lnTo>
                  <a:lnTo>
                    <a:pt x="620" y="930"/>
                  </a:lnTo>
                  <a:lnTo>
                    <a:pt x="614" y="934"/>
                  </a:lnTo>
                  <a:lnTo>
                    <a:pt x="608" y="937"/>
                  </a:lnTo>
                  <a:lnTo>
                    <a:pt x="603" y="939"/>
                  </a:lnTo>
                  <a:lnTo>
                    <a:pt x="599" y="943"/>
                  </a:lnTo>
                  <a:lnTo>
                    <a:pt x="593" y="947"/>
                  </a:lnTo>
                  <a:lnTo>
                    <a:pt x="586" y="949"/>
                  </a:lnTo>
                  <a:lnTo>
                    <a:pt x="580" y="953"/>
                  </a:lnTo>
                  <a:lnTo>
                    <a:pt x="574" y="954"/>
                  </a:lnTo>
                  <a:lnTo>
                    <a:pt x="569" y="956"/>
                  </a:lnTo>
                  <a:lnTo>
                    <a:pt x="559" y="958"/>
                  </a:lnTo>
                  <a:lnTo>
                    <a:pt x="551" y="960"/>
                  </a:lnTo>
                  <a:lnTo>
                    <a:pt x="544" y="960"/>
                  </a:lnTo>
                  <a:lnTo>
                    <a:pt x="536" y="960"/>
                  </a:lnTo>
                  <a:lnTo>
                    <a:pt x="527" y="960"/>
                  </a:lnTo>
                  <a:lnTo>
                    <a:pt x="517" y="960"/>
                  </a:lnTo>
                  <a:lnTo>
                    <a:pt x="508" y="960"/>
                  </a:lnTo>
                  <a:lnTo>
                    <a:pt x="498" y="960"/>
                  </a:lnTo>
                  <a:lnTo>
                    <a:pt x="487" y="960"/>
                  </a:lnTo>
                  <a:lnTo>
                    <a:pt x="475" y="958"/>
                  </a:lnTo>
                  <a:lnTo>
                    <a:pt x="464" y="954"/>
                  </a:lnTo>
                  <a:lnTo>
                    <a:pt x="453" y="954"/>
                  </a:lnTo>
                  <a:lnTo>
                    <a:pt x="439" y="949"/>
                  </a:lnTo>
                  <a:lnTo>
                    <a:pt x="428" y="947"/>
                  </a:lnTo>
                  <a:lnTo>
                    <a:pt x="413" y="943"/>
                  </a:lnTo>
                  <a:lnTo>
                    <a:pt x="401" y="937"/>
                  </a:lnTo>
                  <a:lnTo>
                    <a:pt x="405" y="932"/>
                  </a:lnTo>
                  <a:lnTo>
                    <a:pt x="411" y="926"/>
                  </a:lnTo>
                  <a:lnTo>
                    <a:pt x="415" y="918"/>
                  </a:lnTo>
                  <a:lnTo>
                    <a:pt x="420" y="915"/>
                  </a:lnTo>
                  <a:lnTo>
                    <a:pt x="424" y="907"/>
                  </a:lnTo>
                  <a:lnTo>
                    <a:pt x="428" y="903"/>
                  </a:lnTo>
                  <a:lnTo>
                    <a:pt x="432" y="897"/>
                  </a:lnTo>
                  <a:lnTo>
                    <a:pt x="437" y="894"/>
                  </a:lnTo>
                  <a:lnTo>
                    <a:pt x="439" y="888"/>
                  </a:lnTo>
                  <a:lnTo>
                    <a:pt x="445" y="882"/>
                  </a:lnTo>
                  <a:lnTo>
                    <a:pt x="449" y="877"/>
                  </a:lnTo>
                  <a:lnTo>
                    <a:pt x="453" y="873"/>
                  </a:lnTo>
                  <a:lnTo>
                    <a:pt x="460" y="865"/>
                  </a:lnTo>
                  <a:lnTo>
                    <a:pt x="468" y="857"/>
                  </a:lnTo>
                  <a:lnTo>
                    <a:pt x="473" y="848"/>
                  </a:lnTo>
                  <a:lnTo>
                    <a:pt x="479" y="842"/>
                  </a:lnTo>
                  <a:lnTo>
                    <a:pt x="485" y="835"/>
                  </a:lnTo>
                  <a:lnTo>
                    <a:pt x="491" y="829"/>
                  </a:lnTo>
                  <a:lnTo>
                    <a:pt x="496" y="823"/>
                  </a:lnTo>
                  <a:lnTo>
                    <a:pt x="500" y="816"/>
                  </a:lnTo>
                  <a:lnTo>
                    <a:pt x="504" y="810"/>
                  </a:lnTo>
                  <a:lnTo>
                    <a:pt x="510" y="806"/>
                  </a:lnTo>
                  <a:lnTo>
                    <a:pt x="513" y="799"/>
                  </a:lnTo>
                  <a:lnTo>
                    <a:pt x="515" y="793"/>
                  </a:lnTo>
                  <a:lnTo>
                    <a:pt x="519" y="787"/>
                  </a:lnTo>
                  <a:lnTo>
                    <a:pt x="523" y="781"/>
                  </a:lnTo>
                  <a:lnTo>
                    <a:pt x="527" y="776"/>
                  </a:lnTo>
                  <a:lnTo>
                    <a:pt x="530" y="770"/>
                  </a:lnTo>
                  <a:lnTo>
                    <a:pt x="534" y="762"/>
                  </a:lnTo>
                  <a:lnTo>
                    <a:pt x="536" y="755"/>
                  </a:lnTo>
                  <a:lnTo>
                    <a:pt x="540" y="747"/>
                  </a:lnTo>
                  <a:lnTo>
                    <a:pt x="542" y="740"/>
                  </a:lnTo>
                  <a:lnTo>
                    <a:pt x="546" y="730"/>
                  </a:lnTo>
                  <a:lnTo>
                    <a:pt x="551" y="724"/>
                  </a:lnTo>
                  <a:lnTo>
                    <a:pt x="551" y="719"/>
                  </a:lnTo>
                  <a:lnTo>
                    <a:pt x="553" y="713"/>
                  </a:lnTo>
                  <a:lnTo>
                    <a:pt x="555" y="707"/>
                  </a:lnTo>
                  <a:lnTo>
                    <a:pt x="557" y="703"/>
                  </a:lnTo>
                  <a:lnTo>
                    <a:pt x="559" y="698"/>
                  </a:lnTo>
                  <a:lnTo>
                    <a:pt x="561" y="690"/>
                  </a:lnTo>
                  <a:lnTo>
                    <a:pt x="563" y="684"/>
                  </a:lnTo>
                  <a:lnTo>
                    <a:pt x="567" y="681"/>
                  </a:lnTo>
                  <a:lnTo>
                    <a:pt x="569" y="675"/>
                  </a:lnTo>
                  <a:lnTo>
                    <a:pt x="569" y="669"/>
                  </a:lnTo>
                  <a:lnTo>
                    <a:pt x="570" y="662"/>
                  </a:lnTo>
                  <a:lnTo>
                    <a:pt x="574" y="656"/>
                  </a:lnTo>
                  <a:lnTo>
                    <a:pt x="574" y="648"/>
                  </a:lnTo>
                  <a:lnTo>
                    <a:pt x="576" y="643"/>
                  </a:lnTo>
                  <a:lnTo>
                    <a:pt x="576" y="635"/>
                  </a:lnTo>
                  <a:lnTo>
                    <a:pt x="580" y="631"/>
                  </a:lnTo>
                  <a:lnTo>
                    <a:pt x="580" y="624"/>
                  </a:lnTo>
                  <a:lnTo>
                    <a:pt x="580" y="618"/>
                  </a:lnTo>
                  <a:lnTo>
                    <a:pt x="580" y="612"/>
                  </a:lnTo>
                  <a:lnTo>
                    <a:pt x="580" y="606"/>
                  </a:lnTo>
                  <a:lnTo>
                    <a:pt x="580" y="601"/>
                  </a:lnTo>
                  <a:lnTo>
                    <a:pt x="582" y="595"/>
                  </a:lnTo>
                  <a:lnTo>
                    <a:pt x="582" y="589"/>
                  </a:lnTo>
                  <a:lnTo>
                    <a:pt x="584" y="584"/>
                  </a:lnTo>
                  <a:lnTo>
                    <a:pt x="582" y="578"/>
                  </a:lnTo>
                  <a:lnTo>
                    <a:pt x="582" y="572"/>
                  </a:lnTo>
                  <a:lnTo>
                    <a:pt x="582" y="567"/>
                  </a:lnTo>
                  <a:lnTo>
                    <a:pt x="582" y="563"/>
                  </a:lnTo>
                  <a:lnTo>
                    <a:pt x="582" y="555"/>
                  </a:lnTo>
                  <a:lnTo>
                    <a:pt x="582" y="551"/>
                  </a:lnTo>
                  <a:lnTo>
                    <a:pt x="582" y="546"/>
                  </a:lnTo>
                  <a:lnTo>
                    <a:pt x="582" y="542"/>
                  </a:lnTo>
                  <a:lnTo>
                    <a:pt x="580" y="536"/>
                  </a:lnTo>
                  <a:lnTo>
                    <a:pt x="580" y="532"/>
                  </a:lnTo>
                  <a:lnTo>
                    <a:pt x="580" y="527"/>
                  </a:lnTo>
                  <a:lnTo>
                    <a:pt x="580" y="523"/>
                  </a:lnTo>
                  <a:lnTo>
                    <a:pt x="580" y="517"/>
                  </a:lnTo>
                  <a:lnTo>
                    <a:pt x="578" y="511"/>
                  </a:lnTo>
                  <a:lnTo>
                    <a:pt x="576" y="508"/>
                  </a:lnTo>
                  <a:lnTo>
                    <a:pt x="576" y="504"/>
                  </a:lnTo>
                  <a:lnTo>
                    <a:pt x="574" y="500"/>
                  </a:lnTo>
                  <a:lnTo>
                    <a:pt x="574" y="494"/>
                  </a:lnTo>
                  <a:lnTo>
                    <a:pt x="572" y="489"/>
                  </a:lnTo>
                  <a:lnTo>
                    <a:pt x="572" y="485"/>
                  </a:lnTo>
                  <a:lnTo>
                    <a:pt x="569" y="477"/>
                  </a:lnTo>
                  <a:lnTo>
                    <a:pt x="569" y="470"/>
                  </a:lnTo>
                  <a:lnTo>
                    <a:pt x="565" y="462"/>
                  </a:lnTo>
                  <a:lnTo>
                    <a:pt x="563" y="454"/>
                  </a:lnTo>
                  <a:lnTo>
                    <a:pt x="561" y="449"/>
                  </a:lnTo>
                  <a:lnTo>
                    <a:pt x="557" y="443"/>
                  </a:lnTo>
                  <a:lnTo>
                    <a:pt x="555" y="435"/>
                  </a:lnTo>
                  <a:lnTo>
                    <a:pt x="553" y="432"/>
                  </a:lnTo>
                  <a:lnTo>
                    <a:pt x="551" y="426"/>
                  </a:lnTo>
                  <a:lnTo>
                    <a:pt x="549" y="422"/>
                  </a:lnTo>
                  <a:lnTo>
                    <a:pt x="546" y="414"/>
                  </a:lnTo>
                  <a:lnTo>
                    <a:pt x="542" y="411"/>
                  </a:lnTo>
                  <a:lnTo>
                    <a:pt x="538" y="405"/>
                  </a:lnTo>
                  <a:lnTo>
                    <a:pt x="536" y="401"/>
                  </a:lnTo>
                  <a:lnTo>
                    <a:pt x="530" y="397"/>
                  </a:lnTo>
                  <a:lnTo>
                    <a:pt x="529" y="395"/>
                  </a:lnTo>
                  <a:lnTo>
                    <a:pt x="521" y="394"/>
                  </a:lnTo>
                  <a:lnTo>
                    <a:pt x="513" y="394"/>
                  </a:lnTo>
                  <a:lnTo>
                    <a:pt x="508" y="395"/>
                  </a:lnTo>
                  <a:lnTo>
                    <a:pt x="502" y="399"/>
                  </a:lnTo>
                  <a:lnTo>
                    <a:pt x="498" y="405"/>
                  </a:lnTo>
                  <a:lnTo>
                    <a:pt x="496" y="411"/>
                  </a:lnTo>
                  <a:lnTo>
                    <a:pt x="496" y="414"/>
                  </a:lnTo>
                  <a:lnTo>
                    <a:pt x="498" y="420"/>
                  </a:lnTo>
                  <a:lnTo>
                    <a:pt x="500" y="422"/>
                  </a:lnTo>
                  <a:lnTo>
                    <a:pt x="500" y="426"/>
                  </a:lnTo>
                  <a:lnTo>
                    <a:pt x="502" y="432"/>
                  </a:lnTo>
                  <a:lnTo>
                    <a:pt x="502" y="435"/>
                  </a:lnTo>
                  <a:lnTo>
                    <a:pt x="504" y="439"/>
                  </a:lnTo>
                  <a:lnTo>
                    <a:pt x="506" y="445"/>
                  </a:lnTo>
                  <a:lnTo>
                    <a:pt x="506" y="451"/>
                  </a:lnTo>
                  <a:lnTo>
                    <a:pt x="508" y="456"/>
                  </a:lnTo>
                  <a:lnTo>
                    <a:pt x="508" y="464"/>
                  </a:lnTo>
                  <a:lnTo>
                    <a:pt x="510" y="471"/>
                  </a:lnTo>
                  <a:lnTo>
                    <a:pt x="511" y="477"/>
                  </a:lnTo>
                  <a:lnTo>
                    <a:pt x="513" y="487"/>
                  </a:lnTo>
                  <a:lnTo>
                    <a:pt x="513" y="494"/>
                  </a:lnTo>
                  <a:lnTo>
                    <a:pt x="513" y="502"/>
                  </a:lnTo>
                  <a:lnTo>
                    <a:pt x="513" y="511"/>
                  </a:lnTo>
                  <a:lnTo>
                    <a:pt x="515" y="519"/>
                  </a:lnTo>
                  <a:lnTo>
                    <a:pt x="515" y="523"/>
                  </a:lnTo>
                  <a:lnTo>
                    <a:pt x="515" y="529"/>
                  </a:lnTo>
                  <a:lnTo>
                    <a:pt x="515" y="532"/>
                  </a:lnTo>
                  <a:lnTo>
                    <a:pt x="515" y="538"/>
                  </a:lnTo>
                  <a:lnTo>
                    <a:pt x="515" y="544"/>
                  </a:lnTo>
                  <a:lnTo>
                    <a:pt x="515" y="548"/>
                  </a:lnTo>
                  <a:lnTo>
                    <a:pt x="515" y="551"/>
                  </a:lnTo>
                  <a:lnTo>
                    <a:pt x="515" y="557"/>
                  </a:lnTo>
                  <a:lnTo>
                    <a:pt x="513" y="563"/>
                  </a:lnTo>
                  <a:lnTo>
                    <a:pt x="513" y="567"/>
                  </a:lnTo>
                  <a:lnTo>
                    <a:pt x="513" y="572"/>
                  </a:lnTo>
                  <a:lnTo>
                    <a:pt x="511" y="578"/>
                  </a:lnTo>
                  <a:lnTo>
                    <a:pt x="511" y="584"/>
                  </a:lnTo>
                  <a:lnTo>
                    <a:pt x="510" y="589"/>
                  </a:lnTo>
                  <a:lnTo>
                    <a:pt x="510" y="593"/>
                  </a:lnTo>
                  <a:lnTo>
                    <a:pt x="508" y="599"/>
                  </a:lnTo>
                  <a:lnTo>
                    <a:pt x="508" y="605"/>
                  </a:lnTo>
                  <a:lnTo>
                    <a:pt x="506" y="610"/>
                  </a:lnTo>
                  <a:lnTo>
                    <a:pt x="504" y="616"/>
                  </a:lnTo>
                  <a:lnTo>
                    <a:pt x="504" y="622"/>
                  </a:lnTo>
                  <a:lnTo>
                    <a:pt x="502" y="625"/>
                  </a:lnTo>
                  <a:lnTo>
                    <a:pt x="500" y="631"/>
                  </a:lnTo>
                  <a:lnTo>
                    <a:pt x="498" y="639"/>
                  </a:lnTo>
                  <a:lnTo>
                    <a:pt x="496" y="645"/>
                  </a:lnTo>
                  <a:lnTo>
                    <a:pt x="496" y="650"/>
                  </a:lnTo>
                  <a:lnTo>
                    <a:pt x="492" y="656"/>
                  </a:lnTo>
                  <a:lnTo>
                    <a:pt x="491" y="660"/>
                  </a:lnTo>
                  <a:lnTo>
                    <a:pt x="491" y="665"/>
                  </a:lnTo>
                  <a:lnTo>
                    <a:pt x="487" y="671"/>
                  </a:lnTo>
                  <a:lnTo>
                    <a:pt x="485" y="675"/>
                  </a:lnTo>
                  <a:lnTo>
                    <a:pt x="483" y="681"/>
                  </a:lnTo>
                  <a:lnTo>
                    <a:pt x="481" y="684"/>
                  </a:lnTo>
                  <a:lnTo>
                    <a:pt x="479" y="690"/>
                  </a:lnTo>
                  <a:lnTo>
                    <a:pt x="477" y="696"/>
                  </a:lnTo>
                  <a:lnTo>
                    <a:pt x="473" y="700"/>
                  </a:lnTo>
                  <a:lnTo>
                    <a:pt x="473" y="703"/>
                  </a:lnTo>
                  <a:lnTo>
                    <a:pt x="468" y="713"/>
                  </a:lnTo>
                  <a:lnTo>
                    <a:pt x="466" y="721"/>
                  </a:lnTo>
                  <a:lnTo>
                    <a:pt x="460" y="730"/>
                  </a:lnTo>
                  <a:lnTo>
                    <a:pt x="456" y="736"/>
                  </a:lnTo>
                  <a:lnTo>
                    <a:pt x="451" y="743"/>
                  </a:lnTo>
                  <a:lnTo>
                    <a:pt x="449" y="751"/>
                  </a:lnTo>
                  <a:lnTo>
                    <a:pt x="443" y="757"/>
                  </a:lnTo>
                  <a:lnTo>
                    <a:pt x="439" y="764"/>
                  </a:lnTo>
                  <a:lnTo>
                    <a:pt x="434" y="770"/>
                  </a:lnTo>
                  <a:lnTo>
                    <a:pt x="428" y="776"/>
                  </a:lnTo>
                  <a:lnTo>
                    <a:pt x="422" y="781"/>
                  </a:lnTo>
                  <a:lnTo>
                    <a:pt x="418" y="787"/>
                  </a:lnTo>
                  <a:lnTo>
                    <a:pt x="413" y="793"/>
                  </a:lnTo>
                  <a:lnTo>
                    <a:pt x="407" y="799"/>
                  </a:lnTo>
                  <a:lnTo>
                    <a:pt x="401" y="804"/>
                  </a:lnTo>
                  <a:lnTo>
                    <a:pt x="396" y="810"/>
                  </a:lnTo>
                  <a:lnTo>
                    <a:pt x="390" y="816"/>
                  </a:lnTo>
                  <a:lnTo>
                    <a:pt x="384" y="823"/>
                  </a:lnTo>
                  <a:lnTo>
                    <a:pt x="377" y="827"/>
                  </a:lnTo>
                  <a:lnTo>
                    <a:pt x="369" y="833"/>
                  </a:lnTo>
                  <a:lnTo>
                    <a:pt x="361" y="838"/>
                  </a:lnTo>
                  <a:lnTo>
                    <a:pt x="356" y="846"/>
                  </a:lnTo>
                  <a:lnTo>
                    <a:pt x="346" y="854"/>
                  </a:lnTo>
                  <a:lnTo>
                    <a:pt x="339" y="859"/>
                  </a:lnTo>
                  <a:lnTo>
                    <a:pt x="331" y="867"/>
                  </a:lnTo>
                  <a:lnTo>
                    <a:pt x="323" y="875"/>
                  </a:lnTo>
                  <a:lnTo>
                    <a:pt x="316" y="867"/>
                  </a:lnTo>
                  <a:lnTo>
                    <a:pt x="310" y="859"/>
                  </a:lnTo>
                  <a:lnTo>
                    <a:pt x="304" y="852"/>
                  </a:lnTo>
                  <a:lnTo>
                    <a:pt x="299" y="844"/>
                  </a:lnTo>
                  <a:lnTo>
                    <a:pt x="293" y="837"/>
                  </a:lnTo>
                  <a:lnTo>
                    <a:pt x="287" y="827"/>
                  </a:lnTo>
                  <a:lnTo>
                    <a:pt x="280" y="819"/>
                  </a:lnTo>
                  <a:lnTo>
                    <a:pt x="274" y="810"/>
                  </a:lnTo>
                  <a:lnTo>
                    <a:pt x="270" y="806"/>
                  </a:lnTo>
                  <a:lnTo>
                    <a:pt x="266" y="800"/>
                  </a:lnTo>
                  <a:lnTo>
                    <a:pt x="264" y="797"/>
                  </a:lnTo>
                  <a:lnTo>
                    <a:pt x="261" y="793"/>
                  </a:lnTo>
                  <a:lnTo>
                    <a:pt x="259" y="787"/>
                  </a:lnTo>
                  <a:lnTo>
                    <a:pt x="255" y="781"/>
                  </a:lnTo>
                  <a:lnTo>
                    <a:pt x="251" y="778"/>
                  </a:lnTo>
                  <a:lnTo>
                    <a:pt x="249" y="774"/>
                  </a:lnTo>
                  <a:lnTo>
                    <a:pt x="244" y="768"/>
                  </a:lnTo>
                  <a:lnTo>
                    <a:pt x="242" y="762"/>
                  </a:lnTo>
                  <a:lnTo>
                    <a:pt x="238" y="759"/>
                  </a:lnTo>
                  <a:lnTo>
                    <a:pt x="236" y="753"/>
                  </a:lnTo>
                  <a:lnTo>
                    <a:pt x="232" y="747"/>
                  </a:lnTo>
                  <a:lnTo>
                    <a:pt x="228" y="741"/>
                  </a:lnTo>
                  <a:lnTo>
                    <a:pt x="226" y="736"/>
                  </a:lnTo>
                  <a:lnTo>
                    <a:pt x="223" y="730"/>
                  </a:lnTo>
                  <a:lnTo>
                    <a:pt x="228" y="726"/>
                  </a:lnTo>
                  <a:lnTo>
                    <a:pt x="234" y="721"/>
                  </a:lnTo>
                  <a:lnTo>
                    <a:pt x="240" y="717"/>
                  </a:lnTo>
                  <a:lnTo>
                    <a:pt x="245" y="713"/>
                  </a:lnTo>
                  <a:lnTo>
                    <a:pt x="251" y="707"/>
                  </a:lnTo>
                  <a:lnTo>
                    <a:pt x="255" y="705"/>
                  </a:lnTo>
                  <a:lnTo>
                    <a:pt x="259" y="702"/>
                  </a:lnTo>
                  <a:lnTo>
                    <a:pt x="261" y="702"/>
                  </a:lnTo>
                  <a:lnTo>
                    <a:pt x="266" y="696"/>
                  </a:lnTo>
                  <a:lnTo>
                    <a:pt x="272" y="690"/>
                  </a:lnTo>
                  <a:lnTo>
                    <a:pt x="280" y="684"/>
                  </a:lnTo>
                  <a:lnTo>
                    <a:pt x="289" y="675"/>
                  </a:lnTo>
                  <a:lnTo>
                    <a:pt x="295" y="669"/>
                  </a:lnTo>
                  <a:lnTo>
                    <a:pt x="297" y="664"/>
                  </a:lnTo>
                  <a:lnTo>
                    <a:pt x="302" y="658"/>
                  </a:lnTo>
                  <a:lnTo>
                    <a:pt x="306" y="654"/>
                  </a:lnTo>
                  <a:lnTo>
                    <a:pt x="312" y="646"/>
                  </a:lnTo>
                  <a:lnTo>
                    <a:pt x="316" y="641"/>
                  </a:lnTo>
                  <a:lnTo>
                    <a:pt x="321" y="635"/>
                  </a:lnTo>
                  <a:lnTo>
                    <a:pt x="327" y="629"/>
                  </a:lnTo>
                  <a:lnTo>
                    <a:pt x="333" y="620"/>
                  </a:lnTo>
                  <a:lnTo>
                    <a:pt x="337" y="612"/>
                  </a:lnTo>
                  <a:lnTo>
                    <a:pt x="342" y="603"/>
                  </a:lnTo>
                  <a:lnTo>
                    <a:pt x="346" y="595"/>
                  </a:lnTo>
                  <a:lnTo>
                    <a:pt x="350" y="589"/>
                  </a:lnTo>
                  <a:lnTo>
                    <a:pt x="350" y="586"/>
                  </a:lnTo>
                  <a:lnTo>
                    <a:pt x="354" y="580"/>
                  </a:lnTo>
                  <a:lnTo>
                    <a:pt x="356" y="576"/>
                  </a:lnTo>
                  <a:lnTo>
                    <a:pt x="356" y="572"/>
                  </a:lnTo>
                  <a:lnTo>
                    <a:pt x="359" y="567"/>
                  </a:lnTo>
                  <a:lnTo>
                    <a:pt x="361" y="561"/>
                  </a:lnTo>
                  <a:lnTo>
                    <a:pt x="365" y="557"/>
                  </a:lnTo>
                  <a:lnTo>
                    <a:pt x="365" y="551"/>
                  </a:lnTo>
                  <a:lnTo>
                    <a:pt x="367" y="546"/>
                  </a:lnTo>
                  <a:lnTo>
                    <a:pt x="369" y="540"/>
                  </a:lnTo>
                  <a:lnTo>
                    <a:pt x="371" y="536"/>
                  </a:lnTo>
                  <a:lnTo>
                    <a:pt x="373" y="530"/>
                  </a:lnTo>
                  <a:lnTo>
                    <a:pt x="375" y="525"/>
                  </a:lnTo>
                  <a:lnTo>
                    <a:pt x="375" y="519"/>
                  </a:lnTo>
                  <a:lnTo>
                    <a:pt x="378" y="513"/>
                  </a:lnTo>
                  <a:lnTo>
                    <a:pt x="378" y="506"/>
                  </a:lnTo>
                  <a:lnTo>
                    <a:pt x="378" y="500"/>
                  </a:lnTo>
                  <a:lnTo>
                    <a:pt x="380" y="494"/>
                  </a:lnTo>
                  <a:lnTo>
                    <a:pt x="382" y="489"/>
                  </a:lnTo>
                  <a:lnTo>
                    <a:pt x="382" y="483"/>
                  </a:lnTo>
                  <a:lnTo>
                    <a:pt x="384" y="477"/>
                  </a:lnTo>
                  <a:lnTo>
                    <a:pt x="384" y="471"/>
                  </a:lnTo>
                  <a:lnTo>
                    <a:pt x="386" y="466"/>
                  </a:lnTo>
                  <a:lnTo>
                    <a:pt x="386" y="456"/>
                  </a:lnTo>
                  <a:lnTo>
                    <a:pt x="388" y="449"/>
                  </a:lnTo>
                  <a:lnTo>
                    <a:pt x="390" y="441"/>
                  </a:lnTo>
                  <a:lnTo>
                    <a:pt x="390" y="433"/>
                  </a:lnTo>
                  <a:lnTo>
                    <a:pt x="390" y="426"/>
                  </a:lnTo>
                  <a:lnTo>
                    <a:pt x="390" y="418"/>
                  </a:lnTo>
                  <a:lnTo>
                    <a:pt x="390" y="411"/>
                  </a:lnTo>
                  <a:lnTo>
                    <a:pt x="390" y="405"/>
                  </a:lnTo>
                  <a:lnTo>
                    <a:pt x="390" y="397"/>
                  </a:lnTo>
                  <a:lnTo>
                    <a:pt x="390" y="390"/>
                  </a:lnTo>
                  <a:lnTo>
                    <a:pt x="390" y="382"/>
                  </a:lnTo>
                  <a:lnTo>
                    <a:pt x="390" y="376"/>
                  </a:lnTo>
                  <a:lnTo>
                    <a:pt x="390" y="371"/>
                  </a:lnTo>
                  <a:lnTo>
                    <a:pt x="390" y="365"/>
                  </a:lnTo>
                  <a:lnTo>
                    <a:pt x="390" y="359"/>
                  </a:lnTo>
                  <a:lnTo>
                    <a:pt x="390" y="354"/>
                  </a:lnTo>
                  <a:lnTo>
                    <a:pt x="388" y="348"/>
                  </a:lnTo>
                  <a:lnTo>
                    <a:pt x="386" y="342"/>
                  </a:lnTo>
                  <a:lnTo>
                    <a:pt x="386" y="336"/>
                  </a:lnTo>
                  <a:lnTo>
                    <a:pt x="384" y="331"/>
                  </a:lnTo>
                  <a:lnTo>
                    <a:pt x="384" y="325"/>
                  </a:lnTo>
                  <a:lnTo>
                    <a:pt x="384" y="321"/>
                  </a:lnTo>
                  <a:lnTo>
                    <a:pt x="382" y="316"/>
                  </a:lnTo>
                  <a:lnTo>
                    <a:pt x="382" y="312"/>
                  </a:lnTo>
                  <a:lnTo>
                    <a:pt x="380" y="308"/>
                  </a:lnTo>
                  <a:lnTo>
                    <a:pt x="378" y="302"/>
                  </a:lnTo>
                  <a:lnTo>
                    <a:pt x="378" y="298"/>
                  </a:lnTo>
                  <a:lnTo>
                    <a:pt x="378" y="295"/>
                  </a:lnTo>
                  <a:lnTo>
                    <a:pt x="375" y="287"/>
                  </a:lnTo>
                  <a:lnTo>
                    <a:pt x="373" y="279"/>
                  </a:lnTo>
                  <a:lnTo>
                    <a:pt x="371" y="270"/>
                  </a:lnTo>
                  <a:lnTo>
                    <a:pt x="367" y="264"/>
                  </a:lnTo>
                  <a:lnTo>
                    <a:pt x="365" y="257"/>
                  </a:lnTo>
                  <a:lnTo>
                    <a:pt x="361" y="251"/>
                  </a:lnTo>
                  <a:lnTo>
                    <a:pt x="359" y="245"/>
                  </a:lnTo>
                  <a:lnTo>
                    <a:pt x="356" y="241"/>
                  </a:lnTo>
                  <a:lnTo>
                    <a:pt x="354" y="236"/>
                  </a:lnTo>
                  <a:lnTo>
                    <a:pt x="350" y="230"/>
                  </a:lnTo>
                  <a:lnTo>
                    <a:pt x="344" y="222"/>
                  </a:lnTo>
                  <a:lnTo>
                    <a:pt x="340" y="217"/>
                  </a:lnTo>
                  <a:lnTo>
                    <a:pt x="337" y="211"/>
                  </a:lnTo>
                  <a:lnTo>
                    <a:pt x="333" y="207"/>
                  </a:lnTo>
                  <a:lnTo>
                    <a:pt x="327" y="198"/>
                  </a:lnTo>
                  <a:lnTo>
                    <a:pt x="320" y="194"/>
                  </a:lnTo>
                  <a:lnTo>
                    <a:pt x="312" y="190"/>
                  </a:lnTo>
                  <a:lnTo>
                    <a:pt x="304" y="190"/>
                  </a:lnTo>
                  <a:lnTo>
                    <a:pt x="299" y="192"/>
                  </a:lnTo>
                  <a:lnTo>
                    <a:pt x="295" y="196"/>
                  </a:lnTo>
                  <a:lnTo>
                    <a:pt x="293" y="201"/>
                  </a:lnTo>
                  <a:lnTo>
                    <a:pt x="293" y="207"/>
                  </a:lnTo>
                  <a:lnTo>
                    <a:pt x="293" y="213"/>
                  </a:lnTo>
                  <a:lnTo>
                    <a:pt x="295" y="220"/>
                  </a:lnTo>
                  <a:lnTo>
                    <a:pt x="295" y="224"/>
                  </a:lnTo>
                  <a:lnTo>
                    <a:pt x="297" y="230"/>
                  </a:lnTo>
                  <a:lnTo>
                    <a:pt x="299" y="236"/>
                  </a:lnTo>
                  <a:lnTo>
                    <a:pt x="301" y="241"/>
                  </a:lnTo>
                  <a:lnTo>
                    <a:pt x="301" y="247"/>
                  </a:lnTo>
                  <a:lnTo>
                    <a:pt x="304" y="253"/>
                  </a:lnTo>
                  <a:lnTo>
                    <a:pt x="304" y="260"/>
                  </a:lnTo>
                  <a:lnTo>
                    <a:pt x="306" y="268"/>
                  </a:lnTo>
                  <a:lnTo>
                    <a:pt x="310" y="276"/>
                  </a:lnTo>
                  <a:lnTo>
                    <a:pt x="310" y="283"/>
                  </a:lnTo>
                  <a:lnTo>
                    <a:pt x="314" y="293"/>
                  </a:lnTo>
                  <a:lnTo>
                    <a:pt x="316" y="300"/>
                  </a:lnTo>
                  <a:lnTo>
                    <a:pt x="316" y="310"/>
                  </a:lnTo>
                  <a:lnTo>
                    <a:pt x="318" y="317"/>
                  </a:lnTo>
                  <a:lnTo>
                    <a:pt x="318" y="321"/>
                  </a:lnTo>
                  <a:lnTo>
                    <a:pt x="320" y="325"/>
                  </a:lnTo>
                  <a:lnTo>
                    <a:pt x="320" y="331"/>
                  </a:lnTo>
                  <a:lnTo>
                    <a:pt x="321" y="336"/>
                  </a:lnTo>
                  <a:lnTo>
                    <a:pt x="321" y="340"/>
                  </a:lnTo>
                  <a:lnTo>
                    <a:pt x="321" y="346"/>
                  </a:lnTo>
                  <a:lnTo>
                    <a:pt x="321" y="350"/>
                  </a:lnTo>
                  <a:lnTo>
                    <a:pt x="321" y="355"/>
                  </a:lnTo>
                  <a:lnTo>
                    <a:pt x="321" y="359"/>
                  </a:lnTo>
                  <a:lnTo>
                    <a:pt x="321" y="365"/>
                  </a:lnTo>
                  <a:lnTo>
                    <a:pt x="321" y="371"/>
                  </a:lnTo>
                  <a:lnTo>
                    <a:pt x="323" y="376"/>
                  </a:lnTo>
                  <a:lnTo>
                    <a:pt x="321" y="380"/>
                  </a:lnTo>
                  <a:lnTo>
                    <a:pt x="321" y="384"/>
                  </a:lnTo>
                  <a:lnTo>
                    <a:pt x="321" y="390"/>
                  </a:lnTo>
                  <a:lnTo>
                    <a:pt x="321" y="394"/>
                  </a:lnTo>
                  <a:lnTo>
                    <a:pt x="321" y="399"/>
                  </a:lnTo>
                  <a:lnTo>
                    <a:pt x="321" y="403"/>
                  </a:lnTo>
                  <a:lnTo>
                    <a:pt x="320" y="409"/>
                  </a:lnTo>
                  <a:lnTo>
                    <a:pt x="320" y="414"/>
                  </a:lnTo>
                  <a:lnTo>
                    <a:pt x="318" y="416"/>
                  </a:lnTo>
                  <a:lnTo>
                    <a:pt x="318" y="422"/>
                  </a:lnTo>
                  <a:lnTo>
                    <a:pt x="316" y="428"/>
                  </a:lnTo>
                  <a:lnTo>
                    <a:pt x="316" y="433"/>
                  </a:lnTo>
                  <a:lnTo>
                    <a:pt x="316" y="437"/>
                  </a:lnTo>
                  <a:lnTo>
                    <a:pt x="314" y="443"/>
                  </a:lnTo>
                  <a:lnTo>
                    <a:pt x="312" y="447"/>
                  </a:lnTo>
                  <a:lnTo>
                    <a:pt x="310" y="452"/>
                  </a:lnTo>
                  <a:lnTo>
                    <a:pt x="306" y="460"/>
                  </a:lnTo>
                  <a:lnTo>
                    <a:pt x="304" y="470"/>
                  </a:lnTo>
                  <a:lnTo>
                    <a:pt x="301" y="477"/>
                  </a:lnTo>
                  <a:lnTo>
                    <a:pt x="299" y="487"/>
                  </a:lnTo>
                  <a:lnTo>
                    <a:pt x="295" y="494"/>
                  </a:lnTo>
                  <a:lnTo>
                    <a:pt x="293" y="504"/>
                  </a:lnTo>
                  <a:lnTo>
                    <a:pt x="289" y="511"/>
                  </a:lnTo>
                  <a:lnTo>
                    <a:pt x="289" y="519"/>
                  </a:lnTo>
                  <a:lnTo>
                    <a:pt x="283" y="525"/>
                  </a:lnTo>
                  <a:lnTo>
                    <a:pt x="282" y="532"/>
                  </a:lnTo>
                  <a:lnTo>
                    <a:pt x="278" y="540"/>
                  </a:lnTo>
                  <a:lnTo>
                    <a:pt x="276" y="546"/>
                  </a:lnTo>
                  <a:lnTo>
                    <a:pt x="272" y="551"/>
                  </a:lnTo>
                  <a:lnTo>
                    <a:pt x="270" y="559"/>
                  </a:lnTo>
                  <a:lnTo>
                    <a:pt x="266" y="565"/>
                  </a:lnTo>
                  <a:lnTo>
                    <a:pt x="264" y="572"/>
                  </a:lnTo>
                  <a:lnTo>
                    <a:pt x="261" y="576"/>
                  </a:lnTo>
                  <a:lnTo>
                    <a:pt x="255" y="582"/>
                  </a:lnTo>
                  <a:lnTo>
                    <a:pt x="251" y="586"/>
                  </a:lnTo>
                  <a:lnTo>
                    <a:pt x="247" y="591"/>
                  </a:lnTo>
                  <a:lnTo>
                    <a:pt x="242" y="595"/>
                  </a:lnTo>
                  <a:lnTo>
                    <a:pt x="238" y="601"/>
                  </a:lnTo>
                  <a:lnTo>
                    <a:pt x="232" y="606"/>
                  </a:lnTo>
                  <a:lnTo>
                    <a:pt x="228" y="612"/>
                  </a:lnTo>
                  <a:lnTo>
                    <a:pt x="223" y="614"/>
                  </a:lnTo>
                  <a:lnTo>
                    <a:pt x="217" y="618"/>
                  </a:lnTo>
                  <a:lnTo>
                    <a:pt x="211" y="624"/>
                  </a:lnTo>
                  <a:lnTo>
                    <a:pt x="206" y="627"/>
                  </a:lnTo>
                  <a:lnTo>
                    <a:pt x="198" y="629"/>
                  </a:lnTo>
                  <a:lnTo>
                    <a:pt x="192" y="635"/>
                  </a:lnTo>
                  <a:lnTo>
                    <a:pt x="185" y="637"/>
                  </a:lnTo>
                  <a:lnTo>
                    <a:pt x="177" y="641"/>
                  </a:lnTo>
                  <a:lnTo>
                    <a:pt x="173" y="631"/>
                  </a:lnTo>
                  <a:lnTo>
                    <a:pt x="171" y="624"/>
                  </a:lnTo>
                  <a:lnTo>
                    <a:pt x="168" y="612"/>
                  </a:lnTo>
                  <a:lnTo>
                    <a:pt x="166" y="603"/>
                  </a:lnTo>
                  <a:lnTo>
                    <a:pt x="162" y="593"/>
                  </a:lnTo>
                  <a:lnTo>
                    <a:pt x="160" y="584"/>
                  </a:lnTo>
                  <a:lnTo>
                    <a:pt x="156" y="574"/>
                  </a:lnTo>
                  <a:lnTo>
                    <a:pt x="154" y="565"/>
                  </a:lnTo>
                  <a:lnTo>
                    <a:pt x="154" y="555"/>
                  </a:lnTo>
                  <a:lnTo>
                    <a:pt x="150" y="546"/>
                  </a:lnTo>
                  <a:lnTo>
                    <a:pt x="149" y="534"/>
                  </a:lnTo>
                  <a:lnTo>
                    <a:pt x="147" y="527"/>
                  </a:lnTo>
                  <a:lnTo>
                    <a:pt x="145" y="517"/>
                  </a:lnTo>
                  <a:lnTo>
                    <a:pt x="145" y="506"/>
                  </a:lnTo>
                  <a:lnTo>
                    <a:pt x="143" y="496"/>
                  </a:lnTo>
                  <a:lnTo>
                    <a:pt x="143" y="489"/>
                  </a:lnTo>
                  <a:lnTo>
                    <a:pt x="141" y="477"/>
                  </a:lnTo>
                  <a:lnTo>
                    <a:pt x="139" y="468"/>
                  </a:lnTo>
                  <a:lnTo>
                    <a:pt x="137" y="460"/>
                  </a:lnTo>
                  <a:lnTo>
                    <a:pt x="137" y="449"/>
                  </a:lnTo>
                  <a:lnTo>
                    <a:pt x="137" y="439"/>
                  </a:lnTo>
                  <a:lnTo>
                    <a:pt x="137" y="432"/>
                  </a:lnTo>
                  <a:lnTo>
                    <a:pt x="137" y="422"/>
                  </a:lnTo>
                  <a:lnTo>
                    <a:pt x="137" y="413"/>
                  </a:lnTo>
                  <a:lnTo>
                    <a:pt x="135" y="403"/>
                  </a:lnTo>
                  <a:lnTo>
                    <a:pt x="135" y="394"/>
                  </a:lnTo>
                  <a:lnTo>
                    <a:pt x="135" y="386"/>
                  </a:lnTo>
                  <a:lnTo>
                    <a:pt x="135" y="376"/>
                  </a:lnTo>
                  <a:lnTo>
                    <a:pt x="135" y="367"/>
                  </a:lnTo>
                  <a:lnTo>
                    <a:pt x="137" y="359"/>
                  </a:lnTo>
                  <a:lnTo>
                    <a:pt x="137" y="350"/>
                  </a:lnTo>
                  <a:lnTo>
                    <a:pt x="137" y="342"/>
                  </a:lnTo>
                  <a:lnTo>
                    <a:pt x="137" y="335"/>
                  </a:lnTo>
                  <a:lnTo>
                    <a:pt x="137" y="325"/>
                  </a:lnTo>
                  <a:lnTo>
                    <a:pt x="137" y="317"/>
                  </a:lnTo>
                  <a:lnTo>
                    <a:pt x="137" y="310"/>
                  </a:lnTo>
                  <a:lnTo>
                    <a:pt x="137" y="302"/>
                  </a:lnTo>
                  <a:lnTo>
                    <a:pt x="139" y="295"/>
                  </a:lnTo>
                  <a:lnTo>
                    <a:pt x="139" y="287"/>
                  </a:lnTo>
                  <a:lnTo>
                    <a:pt x="141" y="281"/>
                  </a:lnTo>
                  <a:lnTo>
                    <a:pt x="141" y="272"/>
                  </a:lnTo>
                  <a:lnTo>
                    <a:pt x="141" y="264"/>
                  </a:lnTo>
                  <a:lnTo>
                    <a:pt x="143" y="258"/>
                  </a:lnTo>
                  <a:lnTo>
                    <a:pt x="143" y="253"/>
                  </a:lnTo>
                  <a:lnTo>
                    <a:pt x="143" y="245"/>
                  </a:lnTo>
                  <a:lnTo>
                    <a:pt x="143" y="238"/>
                  </a:lnTo>
                  <a:lnTo>
                    <a:pt x="145" y="232"/>
                  </a:lnTo>
                  <a:lnTo>
                    <a:pt x="145" y="228"/>
                  </a:lnTo>
                  <a:lnTo>
                    <a:pt x="145" y="222"/>
                  </a:lnTo>
                  <a:lnTo>
                    <a:pt x="147" y="217"/>
                  </a:lnTo>
                  <a:lnTo>
                    <a:pt x="147" y="211"/>
                  </a:lnTo>
                  <a:lnTo>
                    <a:pt x="147" y="207"/>
                  </a:lnTo>
                  <a:lnTo>
                    <a:pt x="149" y="196"/>
                  </a:lnTo>
                  <a:lnTo>
                    <a:pt x="149" y="190"/>
                  </a:lnTo>
                  <a:lnTo>
                    <a:pt x="150" y="182"/>
                  </a:lnTo>
                  <a:lnTo>
                    <a:pt x="150" y="177"/>
                  </a:lnTo>
                  <a:lnTo>
                    <a:pt x="150" y="171"/>
                  </a:lnTo>
                  <a:lnTo>
                    <a:pt x="152" y="169"/>
                  </a:lnTo>
                  <a:close/>
                </a:path>
              </a:pathLst>
            </a:custGeom>
            <a:solidFill>
              <a:srgbClr val="000000"/>
            </a:solidFill>
            <a:ln w="9525">
              <a:noFill/>
              <a:round/>
              <a:headEnd/>
              <a:tailEnd/>
            </a:ln>
          </p:spPr>
          <p:txBody>
            <a:bodyPr/>
            <a:lstStyle/>
            <a:p>
              <a:endParaRPr lang="fr-FR">
                <a:latin typeface="Calibri" pitchFamily="34" charset="0"/>
              </a:endParaRPr>
            </a:p>
          </p:txBody>
        </p:sp>
        <p:sp>
          <p:nvSpPr>
            <p:cNvPr id="19558" name="Freeform 39"/>
            <p:cNvSpPr>
              <a:spLocks/>
            </p:cNvSpPr>
            <p:nvPr/>
          </p:nvSpPr>
          <p:spPr bwMode="auto">
            <a:xfrm>
              <a:off x="2404" y="1655"/>
              <a:ext cx="49" cy="48"/>
            </a:xfrm>
            <a:custGeom>
              <a:avLst/>
              <a:gdLst>
                <a:gd name="T0" fmla="*/ 0 w 98"/>
                <a:gd name="T1" fmla="*/ 10 h 96"/>
                <a:gd name="T2" fmla="*/ 2 w 98"/>
                <a:gd name="T3" fmla="*/ 18 h 96"/>
                <a:gd name="T4" fmla="*/ 5 w 98"/>
                <a:gd name="T5" fmla="*/ 29 h 96"/>
                <a:gd name="T6" fmla="*/ 5 w 98"/>
                <a:gd name="T7" fmla="*/ 44 h 96"/>
                <a:gd name="T8" fmla="*/ 9 w 98"/>
                <a:gd name="T9" fmla="*/ 58 h 96"/>
                <a:gd name="T10" fmla="*/ 11 w 98"/>
                <a:gd name="T11" fmla="*/ 73 h 96"/>
                <a:gd name="T12" fmla="*/ 15 w 98"/>
                <a:gd name="T13" fmla="*/ 84 h 96"/>
                <a:gd name="T14" fmla="*/ 17 w 98"/>
                <a:gd name="T15" fmla="*/ 90 h 96"/>
                <a:gd name="T16" fmla="*/ 22 w 98"/>
                <a:gd name="T17" fmla="*/ 94 h 96"/>
                <a:gd name="T18" fmla="*/ 32 w 98"/>
                <a:gd name="T19" fmla="*/ 96 h 96"/>
                <a:gd name="T20" fmla="*/ 43 w 98"/>
                <a:gd name="T21" fmla="*/ 94 h 96"/>
                <a:gd name="T22" fmla="*/ 59 w 98"/>
                <a:gd name="T23" fmla="*/ 94 h 96"/>
                <a:gd name="T24" fmla="*/ 72 w 98"/>
                <a:gd name="T25" fmla="*/ 90 h 96"/>
                <a:gd name="T26" fmla="*/ 85 w 98"/>
                <a:gd name="T27" fmla="*/ 88 h 96"/>
                <a:gd name="T28" fmla="*/ 95 w 98"/>
                <a:gd name="T29" fmla="*/ 84 h 96"/>
                <a:gd name="T30" fmla="*/ 98 w 98"/>
                <a:gd name="T31" fmla="*/ 82 h 96"/>
                <a:gd name="T32" fmla="*/ 97 w 98"/>
                <a:gd name="T33" fmla="*/ 77 h 96"/>
                <a:gd name="T34" fmla="*/ 95 w 98"/>
                <a:gd name="T35" fmla="*/ 69 h 96"/>
                <a:gd name="T36" fmla="*/ 89 w 98"/>
                <a:gd name="T37" fmla="*/ 56 h 96"/>
                <a:gd name="T38" fmla="*/ 87 w 98"/>
                <a:gd name="T39" fmla="*/ 44 h 96"/>
                <a:gd name="T40" fmla="*/ 83 w 98"/>
                <a:gd name="T41" fmla="*/ 29 h 96"/>
                <a:gd name="T42" fmla="*/ 79 w 98"/>
                <a:gd name="T43" fmla="*/ 18 h 96"/>
                <a:gd name="T44" fmla="*/ 76 w 98"/>
                <a:gd name="T45" fmla="*/ 8 h 96"/>
                <a:gd name="T46" fmla="*/ 76 w 98"/>
                <a:gd name="T47" fmla="*/ 2 h 96"/>
                <a:gd name="T48" fmla="*/ 70 w 98"/>
                <a:gd name="T49" fmla="*/ 0 h 96"/>
                <a:gd name="T50" fmla="*/ 60 w 98"/>
                <a:gd name="T51" fmla="*/ 0 h 96"/>
                <a:gd name="T52" fmla="*/ 49 w 98"/>
                <a:gd name="T53" fmla="*/ 0 h 96"/>
                <a:gd name="T54" fmla="*/ 36 w 98"/>
                <a:gd name="T55" fmla="*/ 0 h 96"/>
                <a:gd name="T56" fmla="*/ 22 w 98"/>
                <a:gd name="T57" fmla="*/ 2 h 96"/>
                <a:gd name="T58" fmla="*/ 11 w 98"/>
                <a:gd name="T59" fmla="*/ 4 h 96"/>
                <a:gd name="T60" fmla="*/ 2 w 98"/>
                <a:gd name="T61" fmla="*/ 6 h 96"/>
                <a:gd name="T62" fmla="*/ 0 w 98"/>
                <a:gd name="T63" fmla="*/ 6 h 9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8"/>
                <a:gd name="T97" fmla="*/ 0 h 96"/>
                <a:gd name="T98" fmla="*/ 98 w 98"/>
                <a:gd name="T99" fmla="*/ 96 h 9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8" h="96">
                  <a:moveTo>
                    <a:pt x="0" y="6"/>
                  </a:moveTo>
                  <a:lnTo>
                    <a:pt x="0" y="10"/>
                  </a:lnTo>
                  <a:lnTo>
                    <a:pt x="0" y="12"/>
                  </a:lnTo>
                  <a:lnTo>
                    <a:pt x="2" y="18"/>
                  </a:lnTo>
                  <a:lnTo>
                    <a:pt x="2" y="23"/>
                  </a:lnTo>
                  <a:lnTo>
                    <a:pt x="5" y="29"/>
                  </a:lnTo>
                  <a:lnTo>
                    <a:pt x="5" y="37"/>
                  </a:lnTo>
                  <a:lnTo>
                    <a:pt x="5" y="44"/>
                  </a:lnTo>
                  <a:lnTo>
                    <a:pt x="7" y="52"/>
                  </a:lnTo>
                  <a:lnTo>
                    <a:pt x="9" y="58"/>
                  </a:lnTo>
                  <a:lnTo>
                    <a:pt x="11" y="65"/>
                  </a:lnTo>
                  <a:lnTo>
                    <a:pt x="11" y="73"/>
                  </a:lnTo>
                  <a:lnTo>
                    <a:pt x="13" y="78"/>
                  </a:lnTo>
                  <a:lnTo>
                    <a:pt x="15" y="84"/>
                  </a:lnTo>
                  <a:lnTo>
                    <a:pt x="17" y="88"/>
                  </a:lnTo>
                  <a:lnTo>
                    <a:pt x="17" y="90"/>
                  </a:lnTo>
                  <a:lnTo>
                    <a:pt x="19" y="92"/>
                  </a:lnTo>
                  <a:lnTo>
                    <a:pt x="22" y="94"/>
                  </a:lnTo>
                  <a:lnTo>
                    <a:pt x="26" y="94"/>
                  </a:lnTo>
                  <a:lnTo>
                    <a:pt x="32" y="96"/>
                  </a:lnTo>
                  <a:lnTo>
                    <a:pt x="36" y="94"/>
                  </a:lnTo>
                  <a:lnTo>
                    <a:pt x="43" y="94"/>
                  </a:lnTo>
                  <a:lnTo>
                    <a:pt x="51" y="94"/>
                  </a:lnTo>
                  <a:lnTo>
                    <a:pt x="59" y="94"/>
                  </a:lnTo>
                  <a:lnTo>
                    <a:pt x="66" y="92"/>
                  </a:lnTo>
                  <a:lnTo>
                    <a:pt x="72" y="90"/>
                  </a:lnTo>
                  <a:lnTo>
                    <a:pt x="79" y="88"/>
                  </a:lnTo>
                  <a:lnTo>
                    <a:pt x="85" y="88"/>
                  </a:lnTo>
                  <a:lnTo>
                    <a:pt x="89" y="84"/>
                  </a:lnTo>
                  <a:lnTo>
                    <a:pt x="95" y="84"/>
                  </a:lnTo>
                  <a:lnTo>
                    <a:pt x="97" y="84"/>
                  </a:lnTo>
                  <a:lnTo>
                    <a:pt x="98" y="82"/>
                  </a:lnTo>
                  <a:lnTo>
                    <a:pt x="97" y="78"/>
                  </a:lnTo>
                  <a:lnTo>
                    <a:pt x="97" y="77"/>
                  </a:lnTo>
                  <a:lnTo>
                    <a:pt x="95" y="73"/>
                  </a:lnTo>
                  <a:lnTo>
                    <a:pt x="95" y="69"/>
                  </a:lnTo>
                  <a:lnTo>
                    <a:pt x="91" y="63"/>
                  </a:lnTo>
                  <a:lnTo>
                    <a:pt x="89" y="56"/>
                  </a:lnTo>
                  <a:lnTo>
                    <a:pt x="89" y="50"/>
                  </a:lnTo>
                  <a:lnTo>
                    <a:pt x="87" y="44"/>
                  </a:lnTo>
                  <a:lnTo>
                    <a:pt x="83" y="35"/>
                  </a:lnTo>
                  <a:lnTo>
                    <a:pt x="83" y="29"/>
                  </a:lnTo>
                  <a:lnTo>
                    <a:pt x="79" y="23"/>
                  </a:lnTo>
                  <a:lnTo>
                    <a:pt x="79" y="18"/>
                  </a:lnTo>
                  <a:lnTo>
                    <a:pt x="78" y="12"/>
                  </a:lnTo>
                  <a:lnTo>
                    <a:pt x="76" y="8"/>
                  </a:lnTo>
                  <a:lnTo>
                    <a:pt x="76" y="4"/>
                  </a:lnTo>
                  <a:lnTo>
                    <a:pt x="76" y="2"/>
                  </a:lnTo>
                  <a:lnTo>
                    <a:pt x="72" y="0"/>
                  </a:lnTo>
                  <a:lnTo>
                    <a:pt x="70" y="0"/>
                  </a:lnTo>
                  <a:lnTo>
                    <a:pt x="66" y="0"/>
                  </a:lnTo>
                  <a:lnTo>
                    <a:pt x="60" y="0"/>
                  </a:lnTo>
                  <a:lnTo>
                    <a:pt x="55" y="0"/>
                  </a:lnTo>
                  <a:lnTo>
                    <a:pt x="49" y="0"/>
                  </a:lnTo>
                  <a:lnTo>
                    <a:pt x="43" y="0"/>
                  </a:lnTo>
                  <a:lnTo>
                    <a:pt x="36" y="0"/>
                  </a:lnTo>
                  <a:lnTo>
                    <a:pt x="28" y="0"/>
                  </a:lnTo>
                  <a:lnTo>
                    <a:pt x="22" y="2"/>
                  </a:lnTo>
                  <a:lnTo>
                    <a:pt x="17" y="2"/>
                  </a:lnTo>
                  <a:lnTo>
                    <a:pt x="11" y="4"/>
                  </a:lnTo>
                  <a:lnTo>
                    <a:pt x="5" y="6"/>
                  </a:lnTo>
                  <a:lnTo>
                    <a:pt x="2" y="6"/>
                  </a:lnTo>
                  <a:lnTo>
                    <a:pt x="0" y="6"/>
                  </a:lnTo>
                  <a:close/>
                </a:path>
              </a:pathLst>
            </a:custGeom>
            <a:solidFill>
              <a:srgbClr val="000000"/>
            </a:solidFill>
            <a:ln w="9525">
              <a:noFill/>
              <a:round/>
              <a:headEnd/>
              <a:tailEnd/>
            </a:ln>
          </p:spPr>
          <p:txBody>
            <a:bodyPr/>
            <a:lstStyle/>
            <a:p>
              <a:endParaRPr lang="fr-FR">
                <a:latin typeface="Calibri" pitchFamily="34" charset="0"/>
              </a:endParaRPr>
            </a:p>
          </p:txBody>
        </p:sp>
        <p:sp>
          <p:nvSpPr>
            <p:cNvPr id="19559" name="Freeform 40"/>
            <p:cNvSpPr>
              <a:spLocks/>
            </p:cNvSpPr>
            <p:nvPr/>
          </p:nvSpPr>
          <p:spPr bwMode="auto">
            <a:xfrm>
              <a:off x="2642" y="1090"/>
              <a:ext cx="570" cy="403"/>
            </a:xfrm>
            <a:custGeom>
              <a:avLst/>
              <a:gdLst>
                <a:gd name="T0" fmla="*/ 184 w 1140"/>
                <a:gd name="T1" fmla="*/ 108 h 804"/>
                <a:gd name="T2" fmla="*/ 287 w 1140"/>
                <a:gd name="T3" fmla="*/ 80 h 804"/>
                <a:gd name="T4" fmla="*/ 414 w 1140"/>
                <a:gd name="T5" fmla="*/ 68 h 804"/>
                <a:gd name="T6" fmla="*/ 543 w 1140"/>
                <a:gd name="T7" fmla="*/ 70 h 804"/>
                <a:gd name="T8" fmla="*/ 617 w 1140"/>
                <a:gd name="T9" fmla="*/ 57 h 804"/>
                <a:gd name="T10" fmla="*/ 522 w 1140"/>
                <a:gd name="T11" fmla="*/ 0 h 804"/>
                <a:gd name="T12" fmla="*/ 306 w 1140"/>
                <a:gd name="T13" fmla="*/ 13 h 804"/>
                <a:gd name="T14" fmla="*/ 125 w 1140"/>
                <a:gd name="T15" fmla="*/ 49 h 804"/>
                <a:gd name="T16" fmla="*/ 15 w 1140"/>
                <a:gd name="T17" fmla="*/ 80 h 804"/>
                <a:gd name="T18" fmla="*/ 22 w 1140"/>
                <a:gd name="T19" fmla="*/ 141 h 804"/>
                <a:gd name="T20" fmla="*/ 87 w 1140"/>
                <a:gd name="T21" fmla="*/ 260 h 804"/>
                <a:gd name="T22" fmla="*/ 192 w 1140"/>
                <a:gd name="T23" fmla="*/ 409 h 804"/>
                <a:gd name="T24" fmla="*/ 340 w 1140"/>
                <a:gd name="T25" fmla="*/ 555 h 804"/>
                <a:gd name="T26" fmla="*/ 516 w 1140"/>
                <a:gd name="T27" fmla="*/ 685 h 804"/>
                <a:gd name="T28" fmla="*/ 703 w 1140"/>
                <a:gd name="T29" fmla="*/ 780 h 804"/>
                <a:gd name="T30" fmla="*/ 887 w 1140"/>
                <a:gd name="T31" fmla="*/ 804 h 804"/>
                <a:gd name="T32" fmla="*/ 1054 w 1140"/>
                <a:gd name="T33" fmla="*/ 721 h 804"/>
                <a:gd name="T34" fmla="*/ 1136 w 1140"/>
                <a:gd name="T35" fmla="*/ 551 h 804"/>
                <a:gd name="T36" fmla="*/ 1107 w 1140"/>
                <a:gd name="T37" fmla="*/ 354 h 804"/>
                <a:gd name="T38" fmla="*/ 980 w 1140"/>
                <a:gd name="T39" fmla="*/ 165 h 804"/>
                <a:gd name="T40" fmla="*/ 782 w 1140"/>
                <a:gd name="T41" fmla="*/ 44 h 804"/>
                <a:gd name="T42" fmla="*/ 678 w 1140"/>
                <a:gd name="T43" fmla="*/ 23 h 804"/>
                <a:gd name="T44" fmla="*/ 689 w 1140"/>
                <a:gd name="T45" fmla="*/ 103 h 804"/>
                <a:gd name="T46" fmla="*/ 813 w 1140"/>
                <a:gd name="T47" fmla="*/ 158 h 804"/>
                <a:gd name="T48" fmla="*/ 934 w 1140"/>
                <a:gd name="T49" fmla="*/ 247 h 804"/>
                <a:gd name="T50" fmla="*/ 1022 w 1140"/>
                <a:gd name="T51" fmla="*/ 346 h 804"/>
                <a:gd name="T52" fmla="*/ 1062 w 1140"/>
                <a:gd name="T53" fmla="*/ 439 h 804"/>
                <a:gd name="T54" fmla="*/ 1066 w 1140"/>
                <a:gd name="T55" fmla="*/ 525 h 804"/>
                <a:gd name="T56" fmla="*/ 1045 w 1140"/>
                <a:gd name="T57" fmla="*/ 607 h 804"/>
                <a:gd name="T58" fmla="*/ 961 w 1140"/>
                <a:gd name="T59" fmla="*/ 696 h 804"/>
                <a:gd name="T60" fmla="*/ 883 w 1140"/>
                <a:gd name="T61" fmla="*/ 688 h 804"/>
                <a:gd name="T62" fmla="*/ 948 w 1140"/>
                <a:gd name="T63" fmla="*/ 603 h 804"/>
                <a:gd name="T64" fmla="*/ 982 w 1140"/>
                <a:gd name="T65" fmla="*/ 506 h 804"/>
                <a:gd name="T66" fmla="*/ 929 w 1140"/>
                <a:gd name="T67" fmla="*/ 394 h 804"/>
                <a:gd name="T68" fmla="*/ 838 w 1140"/>
                <a:gd name="T69" fmla="*/ 479 h 804"/>
                <a:gd name="T70" fmla="*/ 737 w 1140"/>
                <a:gd name="T71" fmla="*/ 540 h 804"/>
                <a:gd name="T72" fmla="*/ 646 w 1140"/>
                <a:gd name="T73" fmla="*/ 570 h 804"/>
                <a:gd name="T74" fmla="*/ 558 w 1140"/>
                <a:gd name="T75" fmla="*/ 578 h 804"/>
                <a:gd name="T76" fmla="*/ 469 w 1140"/>
                <a:gd name="T77" fmla="*/ 561 h 804"/>
                <a:gd name="T78" fmla="*/ 433 w 1140"/>
                <a:gd name="T79" fmla="*/ 500 h 804"/>
                <a:gd name="T80" fmla="*/ 526 w 1140"/>
                <a:gd name="T81" fmla="*/ 511 h 804"/>
                <a:gd name="T82" fmla="*/ 623 w 1140"/>
                <a:gd name="T83" fmla="*/ 500 h 804"/>
                <a:gd name="T84" fmla="*/ 706 w 1140"/>
                <a:gd name="T85" fmla="*/ 468 h 804"/>
                <a:gd name="T86" fmla="*/ 815 w 1140"/>
                <a:gd name="T87" fmla="*/ 388 h 804"/>
                <a:gd name="T88" fmla="*/ 853 w 1140"/>
                <a:gd name="T89" fmla="*/ 276 h 804"/>
                <a:gd name="T90" fmla="*/ 758 w 1140"/>
                <a:gd name="T91" fmla="*/ 219 h 804"/>
                <a:gd name="T92" fmla="*/ 701 w 1140"/>
                <a:gd name="T93" fmla="*/ 259 h 804"/>
                <a:gd name="T94" fmla="*/ 608 w 1140"/>
                <a:gd name="T95" fmla="*/ 340 h 804"/>
                <a:gd name="T96" fmla="*/ 528 w 1140"/>
                <a:gd name="T97" fmla="*/ 376 h 804"/>
                <a:gd name="T98" fmla="*/ 420 w 1140"/>
                <a:gd name="T99" fmla="*/ 394 h 804"/>
                <a:gd name="T100" fmla="*/ 328 w 1140"/>
                <a:gd name="T101" fmla="*/ 392 h 804"/>
                <a:gd name="T102" fmla="*/ 235 w 1140"/>
                <a:gd name="T103" fmla="*/ 359 h 804"/>
                <a:gd name="T104" fmla="*/ 231 w 1140"/>
                <a:gd name="T105" fmla="*/ 310 h 804"/>
                <a:gd name="T106" fmla="*/ 340 w 1140"/>
                <a:gd name="T107" fmla="*/ 327 h 804"/>
                <a:gd name="T108" fmla="*/ 416 w 1140"/>
                <a:gd name="T109" fmla="*/ 325 h 804"/>
                <a:gd name="T110" fmla="*/ 511 w 1140"/>
                <a:gd name="T111" fmla="*/ 291 h 804"/>
                <a:gd name="T112" fmla="*/ 608 w 1140"/>
                <a:gd name="T113" fmla="*/ 230 h 804"/>
                <a:gd name="T114" fmla="*/ 585 w 1140"/>
                <a:gd name="T115" fmla="*/ 152 h 804"/>
                <a:gd name="T116" fmla="*/ 431 w 1140"/>
                <a:gd name="T117" fmla="*/ 139 h 804"/>
                <a:gd name="T118" fmla="*/ 296 w 1140"/>
                <a:gd name="T119" fmla="*/ 148 h 804"/>
                <a:gd name="T120" fmla="*/ 199 w 1140"/>
                <a:gd name="T121" fmla="*/ 163 h 80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40"/>
                <a:gd name="T184" fmla="*/ 0 h 804"/>
                <a:gd name="T185" fmla="*/ 1140 w 1140"/>
                <a:gd name="T186" fmla="*/ 804 h 80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40" h="804">
                  <a:moveTo>
                    <a:pt x="171" y="169"/>
                  </a:moveTo>
                  <a:lnTo>
                    <a:pt x="163" y="169"/>
                  </a:lnTo>
                  <a:lnTo>
                    <a:pt x="159" y="169"/>
                  </a:lnTo>
                  <a:lnTo>
                    <a:pt x="154" y="167"/>
                  </a:lnTo>
                  <a:lnTo>
                    <a:pt x="152" y="165"/>
                  </a:lnTo>
                  <a:lnTo>
                    <a:pt x="146" y="158"/>
                  </a:lnTo>
                  <a:lnTo>
                    <a:pt x="142" y="152"/>
                  </a:lnTo>
                  <a:lnTo>
                    <a:pt x="142" y="146"/>
                  </a:lnTo>
                  <a:lnTo>
                    <a:pt x="146" y="137"/>
                  </a:lnTo>
                  <a:lnTo>
                    <a:pt x="148" y="133"/>
                  </a:lnTo>
                  <a:lnTo>
                    <a:pt x="152" y="129"/>
                  </a:lnTo>
                  <a:lnTo>
                    <a:pt x="155" y="125"/>
                  </a:lnTo>
                  <a:lnTo>
                    <a:pt x="161" y="124"/>
                  </a:lnTo>
                  <a:lnTo>
                    <a:pt x="169" y="118"/>
                  </a:lnTo>
                  <a:lnTo>
                    <a:pt x="178" y="112"/>
                  </a:lnTo>
                  <a:lnTo>
                    <a:pt x="184" y="108"/>
                  </a:lnTo>
                  <a:lnTo>
                    <a:pt x="188" y="106"/>
                  </a:lnTo>
                  <a:lnTo>
                    <a:pt x="193" y="105"/>
                  </a:lnTo>
                  <a:lnTo>
                    <a:pt x="199" y="103"/>
                  </a:lnTo>
                  <a:lnTo>
                    <a:pt x="205" y="101"/>
                  </a:lnTo>
                  <a:lnTo>
                    <a:pt x="211" y="97"/>
                  </a:lnTo>
                  <a:lnTo>
                    <a:pt x="216" y="97"/>
                  </a:lnTo>
                  <a:lnTo>
                    <a:pt x="224" y="95"/>
                  </a:lnTo>
                  <a:lnTo>
                    <a:pt x="230" y="91"/>
                  </a:lnTo>
                  <a:lnTo>
                    <a:pt x="235" y="91"/>
                  </a:lnTo>
                  <a:lnTo>
                    <a:pt x="241" y="89"/>
                  </a:lnTo>
                  <a:lnTo>
                    <a:pt x="250" y="87"/>
                  </a:lnTo>
                  <a:lnTo>
                    <a:pt x="256" y="86"/>
                  </a:lnTo>
                  <a:lnTo>
                    <a:pt x="264" y="86"/>
                  </a:lnTo>
                  <a:lnTo>
                    <a:pt x="269" y="82"/>
                  </a:lnTo>
                  <a:lnTo>
                    <a:pt x="279" y="82"/>
                  </a:lnTo>
                  <a:lnTo>
                    <a:pt x="287" y="80"/>
                  </a:lnTo>
                  <a:lnTo>
                    <a:pt x="292" y="80"/>
                  </a:lnTo>
                  <a:lnTo>
                    <a:pt x="302" y="78"/>
                  </a:lnTo>
                  <a:lnTo>
                    <a:pt x="309" y="78"/>
                  </a:lnTo>
                  <a:lnTo>
                    <a:pt x="317" y="76"/>
                  </a:lnTo>
                  <a:lnTo>
                    <a:pt x="325" y="74"/>
                  </a:lnTo>
                  <a:lnTo>
                    <a:pt x="332" y="74"/>
                  </a:lnTo>
                  <a:lnTo>
                    <a:pt x="342" y="74"/>
                  </a:lnTo>
                  <a:lnTo>
                    <a:pt x="347" y="72"/>
                  </a:lnTo>
                  <a:lnTo>
                    <a:pt x="357" y="72"/>
                  </a:lnTo>
                  <a:lnTo>
                    <a:pt x="364" y="70"/>
                  </a:lnTo>
                  <a:lnTo>
                    <a:pt x="374" y="70"/>
                  </a:lnTo>
                  <a:lnTo>
                    <a:pt x="382" y="68"/>
                  </a:lnTo>
                  <a:lnTo>
                    <a:pt x="389" y="68"/>
                  </a:lnTo>
                  <a:lnTo>
                    <a:pt x="399" y="68"/>
                  </a:lnTo>
                  <a:lnTo>
                    <a:pt x="406" y="68"/>
                  </a:lnTo>
                  <a:lnTo>
                    <a:pt x="414" y="68"/>
                  </a:lnTo>
                  <a:lnTo>
                    <a:pt x="421" y="68"/>
                  </a:lnTo>
                  <a:lnTo>
                    <a:pt x="431" y="68"/>
                  </a:lnTo>
                  <a:lnTo>
                    <a:pt x="439" y="68"/>
                  </a:lnTo>
                  <a:lnTo>
                    <a:pt x="446" y="68"/>
                  </a:lnTo>
                  <a:lnTo>
                    <a:pt x="454" y="68"/>
                  </a:lnTo>
                  <a:lnTo>
                    <a:pt x="463" y="68"/>
                  </a:lnTo>
                  <a:lnTo>
                    <a:pt x="471" y="68"/>
                  </a:lnTo>
                  <a:lnTo>
                    <a:pt x="480" y="68"/>
                  </a:lnTo>
                  <a:lnTo>
                    <a:pt x="488" y="68"/>
                  </a:lnTo>
                  <a:lnTo>
                    <a:pt x="496" y="68"/>
                  </a:lnTo>
                  <a:lnTo>
                    <a:pt x="505" y="68"/>
                  </a:lnTo>
                  <a:lnTo>
                    <a:pt x="511" y="68"/>
                  </a:lnTo>
                  <a:lnTo>
                    <a:pt x="520" y="68"/>
                  </a:lnTo>
                  <a:lnTo>
                    <a:pt x="528" y="68"/>
                  </a:lnTo>
                  <a:lnTo>
                    <a:pt x="535" y="70"/>
                  </a:lnTo>
                  <a:lnTo>
                    <a:pt x="543" y="70"/>
                  </a:lnTo>
                  <a:lnTo>
                    <a:pt x="549" y="72"/>
                  </a:lnTo>
                  <a:lnTo>
                    <a:pt x="556" y="72"/>
                  </a:lnTo>
                  <a:lnTo>
                    <a:pt x="566" y="74"/>
                  </a:lnTo>
                  <a:lnTo>
                    <a:pt x="572" y="74"/>
                  </a:lnTo>
                  <a:lnTo>
                    <a:pt x="577" y="76"/>
                  </a:lnTo>
                  <a:lnTo>
                    <a:pt x="585" y="76"/>
                  </a:lnTo>
                  <a:lnTo>
                    <a:pt x="592" y="78"/>
                  </a:lnTo>
                  <a:lnTo>
                    <a:pt x="598" y="78"/>
                  </a:lnTo>
                  <a:lnTo>
                    <a:pt x="606" y="80"/>
                  </a:lnTo>
                  <a:lnTo>
                    <a:pt x="611" y="80"/>
                  </a:lnTo>
                  <a:lnTo>
                    <a:pt x="617" y="84"/>
                  </a:lnTo>
                  <a:lnTo>
                    <a:pt x="617" y="78"/>
                  </a:lnTo>
                  <a:lnTo>
                    <a:pt x="617" y="74"/>
                  </a:lnTo>
                  <a:lnTo>
                    <a:pt x="617" y="68"/>
                  </a:lnTo>
                  <a:lnTo>
                    <a:pt x="617" y="63"/>
                  </a:lnTo>
                  <a:lnTo>
                    <a:pt x="617" y="57"/>
                  </a:lnTo>
                  <a:lnTo>
                    <a:pt x="617" y="53"/>
                  </a:lnTo>
                  <a:lnTo>
                    <a:pt x="617" y="47"/>
                  </a:lnTo>
                  <a:lnTo>
                    <a:pt x="619" y="44"/>
                  </a:lnTo>
                  <a:lnTo>
                    <a:pt x="619" y="38"/>
                  </a:lnTo>
                  <a:lnTo>
                    <a:pt x="619" y="34"/>
                  </a:lnTo>
                  <a:lnTo>
                    <a:pt x="619" y="28"/>
                  </a:lnTo>
                  <a:lnTo>
                    <a:pt x="621" y="23"/>
                  </a:lnTo>
                  <a:lnTo>
                    <a:pt x="621" y="13"/>
                  </a:lnTo>
                  <a:lnTo>
                    <a:pt x="621" y="6"/>
                  </a:lnTo>
                  <a:lnTo>
                    <a:pt x="606" y="4"/>
                  </a:lnTo>
                  <a:lnTo>
                    <a:pt x="592" y="4"/>
                  </a:lnTo>
                  <a:lnTo>
                    <a:pt x="577" y="2"/>
                  </a:lnTo>
                  <a:lnTo>
                    <a:pt x="566" y="0"/>
                  </a:lnTo>
                  <a:lnTo>
                    <a:pt x="549" y="0"/>
                  </a:lnTo>
                  <a:lnTo>
                    <a:pt x="535" y="0"/>
                  </a:lnTo>
                  <a:lnTo>
                    <a:pt x="522" y="0"/>
                  </a:lnTo>
                  <a:lnTo>
                    <a:pt x="509" y="0"/>
                  </a:lnTo>
                  <a:lnTo>
                    <a:pt x="494" y="0"/>
                  </a:lnTo>
                  <a:lnTo>
                    <a:pt x="480" y="0"/>
                  </a:lnTo>
                  <a:lnTo>
                    <a:pt x="465" y="0"/>
                  </a:lnTo>
                  <a:lnTo>
                    <a:pt x="452" y="0"/>
                  </a:lnTo>
                  <a:lnTo>
                    <a:pt x="439" y="0"/>
                  </a:lnTo>
                  <a:lnTo>
                    <a:pt x="425" y="2"/>
                  </a:lnTo>
                  <a:lnTo>
                    <a:pt x="410" y="2"/>
                  </a:lnTo>
                  <a:lnTo>
                    <a:pt x="399" y="4"/>
                  </a:lnTo>
                  <a:lnTo>
                    <a:pt x="385" y="6"/>
                  </a:lnTo>
                  <a:lnTo>
                    <a:pt x="370" y="6"/>
                  </a:lnTo>
                  <a:lnTo>
                    <a:pt x="357" y="8"/>
                  </a:lnTo>
                  <a:lnTo>
                    <a:pt x="344" y="9"/>
                  </a:lnTo>
                  <a:lnTo>
                    <a:pt x="330" y="11"/>
                  </a:lnTo>
                  <a:lnTo>
                    <a:pt x="317" y="11"/>
                  </a:lnTo>
                  <a:lnTo>
                    <a:pt x="306" y="13"/>
                  </a:lnTo>
                  <a:lnTo>
                    <a:pt x="292" y="17"/>
                  </a:lnTo>
                  <a:lnTo>
                    <a:pt x="281" y="17"/>
                  </a:lnTo>
                  <a:lnTo>
                    <a:pt x="269" y="19"/>
                  </a:lnTo>
                  <a:lnTo>
                    <a:pt x="256" y="23"/>
                  </a:lnTo>
                  <a:lnTo>
                    <a:pt x="245" y="23"/>
                  </a:lnTo>
                  <a:lnTo>
                    <a:pt x="231" y="27"/>
                  </a:lnTo>
                  <a:lnTo>
                    <a:pt x="220" y="28"/>
                  </a:lnTo>
                  <a:lnTo>
                    <a:pt x="209" y="32"/>
                  </a:lnTo>
                  <a:lnTo>
                    <a:pt x="199" y="34"/>
                  </a:lnTo>
                  <a:lnTo>
                    <a:pt x="186" y="36"/>
                  </a:lnTo>
                  <a:lnTo>
                    <a:pt x="176" y="38"/>
                  </a:lnTo>
                  <a:lnTo>
                    <a:pt x="165" y="40"/>
                  </a:lnTo>
                  <a:lnTo>
                    <a:pt x="155" y="44"/>
                  </a:lnTo>
                  <a:lnTo>
                    <a:pt x="146" y="46"/>
                  </a:lnTo>
                  <a:lnTo>
                    <a:pt x="135" y="47"/>
                  </a:lnTo>
                  <a:lnTo>
                    <a:pt x="125" y="49"/>
                  </a:lnTo>
                  <a:lnTo>
                    <a:pt x="117" y="51"/>
                  </a:lnTo>
                  <a:lnTo>
                    <a:pt x="106" y="53"/>
                  </a:lnTo>
                  <a:lnTo>
                    <a:pt x="98" y="57"/>
                  </a:lnTo>
                  <a:lnTo>
                    <a:pt x="89" y="59"/>
                  </a:lnTo>
                  <a:lnTo>
                    <a:pt x="81" y="63"/>
                  </a:lnTo>
                  <a:lnTo>
                    <a:pt x="74" y="63"/>
                  </a:lnTo>
                  <a:lnTo>
                    <a:pt x="66" y="67"/>
                  </a:lnTo>
                  <a:lnTo>
                    <a:pt x="60" y="68"/>
                  </a:lnTo>
                  <a:lnTo>
                    <a:pt x="55" y="68"/>
                  </a:lnTo>
                  <a:lnTo>
                    <a:pt x="45" y="72"/>
                  </a:lnTo>
                  <a:lnTo>
                    <a:pt x="39" y="74"/>
                  </a:lnTo>
                  <a:lnTo>
                    <a:pt x="34" y="74"/>
                  </a:lnTo>
                  <a:lnTo>
                    <a:pt x="28" y="76"/>
                  </a:lnTo>
                  <a:lnTo>
                    <a:pt x="24" y="78"/>
                  </a:lnTo>
                  <a:lnTo>
                    <a:pt x="19" y="80"/>
                  </a:lnTo>
                  <a:lnTo>
                    <a:pt x="15" y="80"/>
                  </a:lnTo>
                  <a:lnTo>
                    <a:pt x="13" y="82"/>
                  </a:lnTo>
                  <a:lnTo>
                    <a:pt x="5" y="84"/>
                  </a:lnTo>
                  <a:lnTo>
                    <a:pt x="1" y="86"/>
                  </a:lnTo>
                  <a:lnTo>
                    <a:pt x="0" y="87"/>
                  </a:lnTo>
                  <a:lnTo>
                    <a:pt x="0" y="91"/>
                  </a:lnTo>
                  <a:lnTo>
                    <a:pt x="0" y="93"/>
                  </a:lnTo>
                  <a:lnTo>
                    <a:pt x="3" y="99"/>
                  </a:lnTo>
                  <a:lnTo>
                    <a:pt x="5" y="106"/>
                  </a:lnTo>
                  <a:lnTo>
                    <a:pt x="9" y="112"/>
                  </a:lnTo>
                  <a:lnTo>
                    <a:pt x="11" y="118"/>
                  </a:lnTo>
                  <a:lnTo>
                    <a:pt x="13" y="122"/>
                  </a:lnTo>
                  <a:lnTo>
                    <a:pt x="15" y="125"/>
                  </a:lnTo>
                  <a:lnTo>
                    <a:pt x="17" y="131"/>
                  </a:lnTo>
                  <a:lnTo>
                    <a:pt x="20" y="137"/>
                  </a:lnTo>
                  <a:lnTo>
                    <a:pt x="22" y="141"/>
                  </a:lnTo>
                  <a:lnTo>
                    <a:pt x="24" y="146"/>
                  </a:lnTo>
                  <a:lnTo>
                    <a:pt x="28" y="154"/>
                  </a:lnTo>
                  <a:lnTo>
                    <a:pt x="30" y="160"/>
                  </a:lnTo>
                  <a:lnTo>
                    <a:pt x="34" y="167"/>
                  </a:lnTo>
                  <a:lnTo>
                    <a:pt x="39" y="175"/>
                  </a:lnTo>
                  <a:lnTo>
                    <a:pt x="43" y="181"/>
                  </a:lnTo>
                  <a:lnTo>
                    <a:pt x="45" y="188"/>
                  </a:lnTo>
                  <a:lnTo>
                    <a:pt x="51" y="196"/>
                  </a:lnTo>
                  <a:lnTo>
                    <a:pt x="53" y="203"/>
                  </a:lnTo>
                  <a:lnTo>
                    <a:pt x="58" y="211"/>
                  </a:lnTo>
                  <a:lnTo>
                    <a:pt x="62" y="219"/>
                  </a:lnTo>
                  <a:lnTo>
                    <a:pt x="66" y="226"/>
                  </a:lnTo>
                  <a:lnTo>
                    <a:pt x="72" y="236"/>
                  </a:lnTo>
                  <a:lnTo>
                    <a:pt x="78" y="243"/>
                  </a:lnTo>
                  <a:lnTo>
                    <a:pt x="81" y="253"/>
                  </a:lnTo>
                  <a:lnTo>
                    <a:pt x="87" y="260"/>
                  </a:lnTo>
                  <a:lnTo>
                    <a:pt x="91" y="270"/>
                  </a:lnTo>
                  <a:lnTo>
                    <a:pt x="98" y="278"/>
                  </a:lnTo>
                  <a:lnTo>
                    <a:pt x="102" y="287"/>
                  </a:lnTo>
                  <a:lnTo>
                    <a:pt x="110" y="297"/>
                  </a:lnTo>
                  <a:lnTo>
                    <a:pt x="116" y="304"/>
                  </a:lnTo>
                  <a:lnTo>
                    <a:pt x="121" y="316"/>
                  </a:lnTo>
                  <a:lnTo>
                    <a:pt x="129" y="325"/>
                  </a:lnTo>
                  <a:lnTo>
                    <a:pt x="135" y="333"/>
                  </a:lnTo>
                  <a:lnTo>
                    <a:pt x="140" y="342"/>
                  </a:lnTo>
                  <a:lnTo>
                    <a:pt x="148" y="352"/>
                  </a:lnTo>
                  <a:lnTo>
                    <a:pt x="154" y="361"/>
                  </a:lnTo>
                  <a:lnTo>
                    <a:pt x="161" y="371"/>
                  </a:lnTo>
                  <a:lnTo>
                    <a:pt x="169" y="380"/>
                  </a:lnTo>
                  <a:lnTo>
                    <a:pt x="176" y="390"/>
                  </a:lnTo>
                  <a:lnTo>
                    <a:pt x="184" y="399"/>
                  </a:lnTo>
                  <a:lnTo>
                    <a:pt x="192" y="409"/>
                  </a:lnTo>
                  <a:lnTo>
                    <a:pt x="199" y="416"/>
                  </a:lnTo>
                  <a:lnTo>
                    <a:pt x="207" y="428"/>
                  </a:lnTo>
                  <a:lnTo>
                    <a:pt x="214" y="437"/>
                  </a:lnTo>
                  <a:lnTo>
                    <a:pt x="224" y="447"/>
                  </a:lnTo>
                  <a:lnTo>
                    <a:pt x="231" y="456"/>
                  </a:lnTo>
                  <a:lnTo>
                    <a:pt x="241" y="466"/>
                  </a:lnTo>
                  <a:lnTo>
                    <a:pt x="250" y="473"/>
                  </a:lnTo>
                  <a:lnTo>
                    <a:pt x="260" y="483"/>
                  </a:lnTo>
                  <a:lnTo>
                    <a:pt x="269" y="492"/>
                  </a:lnTo>
                  <a:lnTo>
                    <a:pt x="281" y="502"/>
                  </a:lnTo>
                  <a:lnTo>
                    <a:pt x="288" y="511"/>
                  </a:lnTo>
                  <a:lnTo>
                    <a:pt x="298" y="519"/>
                  </a:lnTo>
                  <a:lnTo>
                    <a:pt x="307" y="529"/>
                  </a:lnTo>
                  <a:lnTo>
                    <a:pt x="319" y="538"/>
                  </a:lnTo>
                  <a:lnTo>
                    <a:pt x="330" y="546"/>
                  </a:lnTo>
                  <a:lnTo>
                    <a:pt x="340" y="555"/>
                  </a:lnTo>
                  <a:lnTo>
                    <a:pt x="349" y="563"/>
                  </a:lnTo>
                  <a:lnTo>
                    <a:pt x="361" y="570"/>
                  </a:lnTo>
                  <a:lnTo>
                    <a:pt x="370" y="580"/>
                  </a:lnTo>
                  <a:lnTo>
                    <a:pt x="382" y="588"/>
                  </a:lnTo>
                  <a:lnTo>
                    <a:pt x="393" y="595"/>
                  </a:lnTo>
                  <a:lnTo>
                    <a:pt x="404" y="605"/>
                  </a:lnTo>
                  <a:lnTo>
                    <a:pt x="414" y="612"/>
                  </a:lnTo>
                  <a:lnTo>
                    <a:pt x="425" y="620"/>
                  </a:lnTo>
                  <a:lnTo>
                    <a:pt x="437" y="629"/>
                  </a:lnTo>
                  <a:lnTo>
                    <a:pt x="448" y="637"/>
                  </a:lnTo>
                  <a:lnTo>
                    <a:pt x="458" y="645"/>
                  </a:lnTo>
                  <a:lnTo>
                    <a:pt x="471" y="652"/>
                  </a:lnTo>
                  <a:lnTo>
                    <a:pt x="480" y="662"/>
                  </a:lnTo>
                  <a:lnTo>
                    <a:pt x="494" y="669"/>
                  </a:lnTo>
                  <a:lnTo>
                    <a:pt x="505" y="677"/>
                  </a:lnTo>
                  <a:lnTo>
                    <a:pt x="516" y="685"/>
                  </a:lnTo>
                  <a:lnTo>
                    <a:pt x="528" y="692"/>
                  </a:lnTo>
                  <a:lnTo>
                    <a:pt x="537" y="700"/>
                  </a:lnTo>
                  <a:lnTo>
                    <a:pt x="549" y="705"/>
                  </a:lnTo>
                  <a:lnTo>
                    <a:pt x="560" y="713"/>
                  </a:lnTo>
                  <a:lnTo>
                    <a:pt x="572" y="719"/>
                  </a:lnTo>
                  <a:lnTo>
                    <a:pt x="585" y="726"/>
                  </a:lnTo>
                  <a:lnTo>
                    <a:pt x="596" y="732"/>
                  </a:lnTo>
                  <a:lnTo>
                    <a:pt x="610" y="738"/>
                  </a:lnTo>
                  <a:lnTo>
                    <a:pt x="621" y="743"/>
                  </a:lnTo>
                  <a:lnTo>
                    <a:pt x="632" y="749"/>
                  </a:lnTo>
                  <a:lnTo>
                    <a:pt x="646" y="755"/>
                  </a:lnTo>
                  <a:lnTo>
                    <a:pt x="657" y="761"/>
                  </a:lnTo>
                  <a:lnTo>
                    <a:pt x="667" y="764"/>
                  </a:lnTo>
                  <a:lnTo>
                    <a:pt x="680" y="770"/>
                  </a:lnTo>
                  <a:lnTo>
                    <a:pt x="689" y="776"/>
                  </a:lnTo>
                  <a:lnTo>
                    <a:pt x="703" y="780"/>
                  </a:lnTo>
                  <a:lnTo>
                    <a:pt x="714" y="781"/>
                  </a:lnTo>
                  <a:lnTo>
                    <a:pt x="725" y="787"/>
                  </a:lnTo>
                  <a:lnTo>
                    <a:pt x="737" y="789"/>
                  </a:lnTo>
                  <a:lnTo>
                    <a:pt x="750" y="793"/>
                  </a:lnTo>
                  <a:lnTo>
                    <a:pt x="762" y="795"/>
                  </a:lnTo>
                  <a:lnTo>
                    <a:pt x="773" y="799"/>
                  </a:lnTo>
                  <a:lnTo>
                    <a:pt x="784" y="799"/>
                  </a:lnTo>
                  <a:lnTo>
                    <a:pt x="796" y="801"/>
                  </a:lnTo>
                  <a:lnTo>
                    <a:pt x="807" y="804"/>
                  </a:lnTo>
                  <a:lnTo>
                    <a:pt x="819" y="804"/>
                  </a:lnTo>
                  <a:lnTo>
                    <a:pt x="830" y="804"/>
                  </a:lnTo>
                  <a:lnTo>
                    <a:pt x="841" y="804"/>
                  </a:lnTo>
                  <a:lnTo>
                    <a:pt x="853" y="804"/>
                  </a:lnTo>
                  <a:lnTo>
                    <a:pt x="864" y="804"/>
                  </a:lnTo>
                  <a:lnTo>
                    <a:pt x="876" y="804"/>
                  </a:lnTo>
                  <a:lnTo>
                    <a:pt x="887" y="804"/>
                  </a:lnTo>
                  <a:lnTo>
                    <a:pt x="898" y="801"/>
                  </a:lnTo>
                  <a:lnTo>
                    <a:pt x="908" y="799"/>
                  </a:lnTo>
                  <a:lnTo>
                    <a:pt x="919" y="797"/>
                  </a:lnTo>
                  <a:lnTo>
                    <a:pt x="931" y="793"/>
                  </a:lnTo>
                  <a:lnTo>
                    <a:pt x="942" y="791"/>
                  </a:lnTo>
                  <a:lnTo>
                    <a:pt x="953" y="787"/>
                  </a:lnTo>
                  <a:lnTo>
                    <a:pt x="963" y="781"/>
                  </a:lnTo>
                  <a:lnTo>
                    <a:pt x="972" y="778"/>
                  </a:lnTo>
                  <a:lnTo>
                    <a:pt x="984" y="770"/>
                  </a:lnTo>
                  <a:lnTo>
                    <a:pt x="995" y="766"/>
                  </a:lnTo>
                  <a:lnTo>
                    <a:pt x="1005" y="759"/>
                  </a:lnTo>
                  <a:lnTo>
                    <a:pt x="1016" y="753"/>
                  </a:lnTo>
                  <a:lnTo>
                    <a:pt x="1026" y="747"/>
                  </a:lnTo>
                  <a:lnTo>
                    <a:pt x="1037" y="740"/>
                  </a:lnTo>
                  <a:lnTo>
                    <a:pt x="1045" y="730"/>
                  </a:lnTo>
                  <a:lnTo>
                    <a:pt x="1054" y="721"/>
                  </a:lnTo>
                  <a:lnTo>
                    <a:pt x="1062" y="713"/>
                  </a:lnTo>
                  <a:lnTo>
                    <a:pt x="1071" y="704"/>
                  </a:lnTo>
                  <a:lnTo>
                    <a:pt x="1077" y="694"/>
                  </a:lnTo>
                  <a:lnTo>
                    <a:pt x="1086" y="685"/>
                  </a:lnTo>
                  <a:lnTo>
                    <a:pt x="1092" y="675"/>
                  </a:lnTo>
                  <a:lnTo>
                    <a:pt x="1100" y="664"/>
                  </a:lnTo>
                  <a:lnTo>
                    <a:pt x="1105" y="654"/>
                  </a:lnTo>
                  <a:lnTo>
                    <a:pt x="1111" y="643"/>
                  </a:lnTo>
                  <a:lnTo>
                    <a:pt x="1115" y="633"/>
                  </a:lnTo>
                  <a:lnTo>
                    <a:pt x="1119" y="622"/>
                  </a:lnTo>
                  <a:lnTo>
                    <a:pt x="1123" y="610"/>
                  </a:lnTo>
                  <a:lnTo>
                    <a:pt x="1128" y="599"/>
                  </a:lnTo>
                  <a:lnTo>
                    <a:pt x="1130" y="588"/>
                  </a:lnTo>
                  <a:lnTo>
                    <a:pt x="1134" y="576"/>
                  </a:lnTo>
                  <a:lnTo>
                    <a:pt x="1134" y="565"/>
                  </a:lnTo>
                  <a:lnTo>
                    <a:pt x="1136" y="551"/>
                  </a:lnTo>
                  <a:lnTo>
                    <a:pt x="1138" y="540"/>
                  </a:lnTo>
                  <a:lnTo>
                    <a:pt x="1140" y="529"/>
                  </a:lnTo>
                  <a:lnTo>
                    <a:pt x="1140" y="515"/>
                  </a:lnTo>
                  <a:lnTo>
                    <a:pt x="1140" y="502"/>
                  </a:lnTo>
                  <a:lnTo>
                    <a:pt x="1140" y="491"/>
                  </a:lnTo>
                  <a:lnTo>
                    <a:pt x="1140" y="479"/>
                  </a:lnTo>
                  <a:lnTo>
                    <a:pt x="1138" y="466"/>
                  </a:lnTo>
                  <a:lnTo>
                    <a:pt x="1136" y="453"/>
                  </a:lnTo>
                  <a:lnTo>
                    <a:pt x="1134" y="441"/>
                  </a:lnTo>
                  <a:lnTo>
                    <a:pt x="1132" y="428"/>
                  </a:lnTo>
                  <a:lnTo>
                    <a:pt x="1128" y="416"/>
                  </a:lnTo>
                  <a:lnTo>
                    <a:pt x="1124" y="405"/>
                  </a:lnTo>
                  <a:lnTo>
                    <a:pt x="1123" y="392"/>
                  </a:lnTo>
                  <a:lnTo>
                    <a:pt x="1117" y="378"/>
                  </a:lnTo>
                  <a:lnTo>
                    <a:pt x="1113" y="365"/>
                  </a:lnTo>
                  <a:lnTo>
                    <a:pt x="1107" y="354"/>
                  </a:lnTo>
                  <a:lnTo>
                    <a:pt x="1102" y="340"/>
                  </a:lnTo>
                  <a:lnTo>
                    <a:pt x="1098" y="327"/>
                  </a:lnTo>
                  <a:lnTo>
                    <a:pt x="1090" y="316"/>
                  </a:lnTo>
                  <a:lnTo>
                    <a:pt x="1083" y="304"/>
                  </a:lnTo>
                  <a:lnTo>
                    <a:pt x="1077" y="291"/>
                  </a:lnTo>
                  <a:lnTo>
                    <a:pt x="1071" y="279"/>
                  </a:lnTo>
                  <a:lnTo>
                    <a:pt x="1062" y="266"/>
                  </a:lnTo>
                  <a:lnTo>
                    <a:pt x="1054" y="255"/>
                  </a:lnTo>
                  <a:lnTo>
                    <a:pt x="1047" y="241"/>
                  </a:lnTo>
                  <a:lnTo>
                    <a:pt x="1037" y="232"/>
                  </a:lnTo>
                  <a:lnTo>
                    <a:pt x="1029" y="221"/>
                  </a:lnTo>
                  <a:lnTo>
                    <a:pt x="1022" y="209"/>
                  </a:lnTo>
                  <a:lnTo>
                    <a:pt x="1010" y="198"/>
                  </a:lnTo>
                  <a:lnTo>
                    <a:pt x="1001" y="188"/>
                  </a:lnTo>
                  <a:lnTo>
                    <a:pt x="991" y="177"/>
                  </a:lnTo>
                  <a:lnTo>
                    <a:pt x="980" y="165"/>
                  </a:lnTo>
                  <a:lnTo>
                    <a:pt x="969" y="156"/>
                  </a:lnTo>
                  <a:lnTo>
                    <a:pt x="957" y="146"/>
                  </a:lnTo>
                  <a:lnTo>
                    <a:pt x="946" y="135"/>
                  </a:lnTo>
                  <a:lnTo>
                    <a:pt x="933" y="127"/>
                  </a:lnTo>
                  <a:lnTo>
                    <a:pt x="921" y="118"/>
                  </a:lnTo>
                  <a:lnTo>
                    <a:pt x="910" y="108"/>
                  </a:lnTo>
                  <a:lnTo>
                    <a:pt x="896" y="101"/>
                  </a:lnTo>
                  <a:lnTo>
                    <a:pt x="883" y="91"/>
                  </a:lnTo>
                  <a:lnTo>
                    <a:pt x="870" y="84"/>
                  </a:lnTo>
                  <a:lnTo>
                    <a:pt x="857" y="76"/>
                  </a:lnTo>
                  <a:lnTo>
                    <a:pt x="841" y="68"/>
                  </a:lnTo>
                  <a:lnTo>
                    <a:pt x="826" y="63"/>
                  </a:lnTo>
                  <a:lnTo>
                    <a:pt x="813" y="55"/>
                  </a:lnTo>
                  <a:lnTo>
                    <a:pt x="798" y="49"/>
                  </a:lnTo>
                  <a:lnTo>
                    <a:pt x="790" y="46"/>
                  </a:lnTo>
                  <a:lnTo>
                    <a:pt x="782" y="44"/>
                  </a:lnTo>
                  <a:lnTo>
                    <a:pt x="775" y="42"/>
                  </a:lnTo>
                  <a:lnTo>
                    <a:pt x="769" y="40"/>
                  </a:lnTo>
                  <a:lnTo>
                    <a:pt x="762" y="36"/>
                  </a:lnTo>
                  <a:lnTo>
                    <a:pt x="752" y="34"/>
                  </a:lnTo>
                  <a:lnTo>
                    <a:pt x="746" y="32"/>
                  </a:lnTo>
                  <a:lnTo>
                    <a:pt x="741" y="28"/>
                  </a:lnTo>
                  <a:lnTo>
                    <a:pt x="731" y="28"/>
                  </a:lnTo>
                  <a:lnTo>
                    <a:pt x="724" y="25"/>
                  </a:lnTo>
                  <a:lnTo>
                    <a:pt x="716" y="23"/>
                  </a:lnTo>
                  <a:lnTo>
                    <a:pt x="708" y="23"/>
                  </a:lnTo>
                  <a:lnTo>
                    <a:pt x="701" y="19"/>
                  </a:lnTo>
                  <a:lnTo>
                    <a:pt x="695" y="17"/>
                  </a:lnTo>
                  <a:lnTo>
                    <a:pt x="686" y="17"/>
                  </a:lnTo>
                  <a:lnTo>
                    <a:pt x="678" y="15"/>
                  </a:lnTo>
                  <a:lnTo>
                    <a:pt x="678" y="19"/>
                  </a:lnTo>
                  <a:lnTo>
                    <a:pt x="678" y="23"/>
                  </a:lnTo>
                  <a:lnTo>
                    <a:pt x="678" y="28"/>
                  </a:lnTo>
                  <a:lnTo>
                    <a:pt x="678" y="34"/>
                  </a:lnTo>
                  <a:lnTo>
                    <a:pt x="676" y="40"/>
                  </a:lnTo>
                  <a:lnTo>
                    <a:pt x="676" y="46"/>
                  </a:lnTo>
                  <a:lnTo>
                    <a:pt x="676" y="51"/>
                  </a:lnTo>
                  <a:lnTo>
                    <a:pt x="676" y="57"/>
                  </a:lnTo>
                  <a:lnTo>
                    <a:pt x="676" y="63"/>
                  </a:lnTo>
                  <a:lnTo>
                    <a:pt x="676" y="67"/>
                  </a:lnTo>
                  <a:lnTo>
                    <a:pt x="676" y="72"/>
                  </a:lnTo>
                  <a:lnTo>
                    <a:pt x="676" y="78"/>
                  </a:lnTo>
                  <a:lnTo>
                    <a:pt x="676" y="82"/>
                  </a:lnTo>
                  <a:lnTo>
                    <a:pt x="676" y="87"/>
                  </a:lnTo>
                  <a:lnTo>
                    <a:pt x="676" y="91"/>
                  </a:lnTo>
                  <a:lnTo>
                    <a:pt x="676" y="97"/>
                  </a:lnTo>
                  <a:lnTo>
                    <a:pt x="684" y="99"/>
                  </a:lnTo>
                  <a:lnTo>
                    <a:pt x="689" y="103"/>
                  </a:lnTo>
                  <a:lnTo>
                    <a:pt x="697" y="103"/>
                  </a:lnTo>
                  <a:lnTo>
                    <a:pt x="706" y="106"/>
                  </a:lnTo>
                  <a:lnTo>
                    <a:pt x="714" y="108"/>
                  </a:lnTo>
                  <a:lnTo>
                    <a:pt x="722" y="112"/>
                  </a:lnTo>
                  <a:lnTo>
                    <a:pt x="729" y="116"/>
                  </a:lnTo>
                  <a:lnTo>
                    <a:pt x="737" y="118"/>
                  </a:lnTo>
                  <a:lnTo>
                    <a:pt x="744" y="122"/>
                  </a:lnTo>
                  <a:lnTo>
                    <a:pt x="752" y="125"/>
                  </a:lnTo>
                  <a:lnTo>
                    <a:pt x="760" y="129"/>
                  </a:lnTo>
                  <a:lnTo>
                    <a:pt x="767" y="133"/>
                  </a:lnTo>
                  <a:lnTo>
                    <a:pt x="775" y="135"/>
                  </a:lnTo>
                  <a:lnTo>
                    <a:pt x="782" y="141"/>
                  </a:lnTo>
                  <a:lnTo>
                    <a:pt x="790" y="144"/>
                  </a:lnTo>
                  <a:lnTo>
                    <a:pt x="798" y="148"/>
                  </a:lnTo>
                  <a:lnTo>
                    <a:pt x="805" y="152"/>
                  </a:lnTo>
                  <a:lnTo>
                    <a:pt x="813" y="158"/>
                  </a:lnTo>
                  <a:lnTo>
                    <a:pt x="820" y="162"/>
                  </a:lnTo>
                  <a:lnTo>
                    <a:pt x="828" y="167"/>
                  </a:lnTo>
                  <a:lnTo>
                    <a:pt x="836" y="171"/>
                  </a:lnTo>
                  <a:lnTo>
                    <a:pt x="841" y="177"/>
                  </a:lnTo>
                  <a:lnTo>
                    <a:pt x="851" y="181"/>
                  </a:lnTo>
                  <a:lnTo>
                    <a:pt x="858" y="186"/>
                  </a:lnTo>
                  <a:lnTo>
                    <a:pt x="866" y="192"/>
                  </a:lnTo>
                  <a:lnTo>
                    <a:pt x="874" y="198"/>
                  </a:lnTo>
                  <a:lnTo>
                    <a:pt x="881" y="203"/>
                  </a:lnTo>
                  <a:lnTo>
                    <a:pt x="889" y="209"/>
                  </a:lnTo>
                  <a:lnTo>
                    <a:pt x="896" y="215"/>
                  </a:lnTo>
                  <a:lnTo>
                    <a:pt x="904" y="221"/>
                  </a:lnTo>
                  <a:lnTo>
                    <a:pt x="912" y="226"/>
                  </a:lnTo>
                  <a:lnTo>
                    <a:pt x="919" y="236"/>
                  </a:lnTo>
                  <a:lnTo>
                    <a:pt x="927" y="241"/>
                  </a:lnTo>
                  <a:lnTo>
                    <a:pt x="934" y="247"/>
                  </a:lnTo>
                  <a:lnTo>
                    <a:pt x="942" y="253"/>
                  </a:lnTo>
                  <a:lnTo>
                    <a:pt x="948" y="259"/>
                  </a:lnTo>
                  <a:lnTo>
                    <a:pt x="953" y="264"/>
                  </a:lnTo>
                  <a:lnTo>
                    <a:pt x="961" y="272"/>
                  </a:lnTo>
                  <a:lnTo>
                    <a:pt x="967" y="278"/>
                  </a:lnTo>
                  <a:lnTo>
                    <a:pt x="972" y="283"/>
                  </a:lnTo>
                  <a:lnTo>
                    <a:pt x="978" y="291"/>
                  </a:lnTo>
                  <a:lnTo>
                    <a:pt x="984" y="297"/>
                  </a:lnTo>
                  <a:lnTo>
                    <a:pt x="990" y="302"/>
                  </a:lnTo>
                  <a:lnTo>
                    <a:pt x="995" y="310"/>
                  </a:lnTo>
                  <a:lnTo>
                    <a:pt x="999" y="316"/>
                  </a:lnTo>
                  <a:lnTo>
                    <a:pt x="1005" y="321"/>
                  </a:lnTo>
                  <a:lnTo>
                    <a:pt x="1009" y="327"/>
                  </a:lnTo>
                  <a:lnTo>
                    <a:pt x="1014" y="335"/>
                  </a:lnTo>
                  <a:lnTo>
                    <a:pt x="1016" y="338"/>
                  </a:lnTo>
                  <a:lnTo>
                    <a:pt x="1022" y="346"/>
                  </a:lnTo>
                  <a:lnTo>
                    <a:pt x="1026" y="352"/>
                  </a:lnTo>
                  <a:lnTo>
                    <a:pt x="1028" y="357"/>
                  </a:lnTo>
                  <a:lnTo>
                    <a:pt x="1031" y="363"/>
                  </a:lnTo>
                  <a:lnTo>
                    <a:pt x="1035" y="371"/>
                  </a:lnTo>
                  <a:lnTo>
                    <a:pt x="1037" y="376"/>
                  </a:lnTo>
                  <a:lnTo>
                    <a:pt x="1041" y="382"/>
                  </a:lnTo>
                  <a:lnTo>
                    <a:pt x="1043" y="388"/>
                  </a:lnTo>
                  <a:lnTo>
                    <a:pt x="1047" y="394"/>
                  </a:lnTo>
                  <a:lnTo>
                    <a:pt x="1048" y="399"/>
                  </a:lnTo>
                  <a:lnTo>
                    <a:pt x="1050" y="405"/>
                  </a:lnTo>
                  <a:lnTo>
                    <a:pt x="1052" y="411"/>
                  </a:lnTo>
                  <a:lnTo>
                    <a:pt x="1054" y="416"/>
                  </a:lnTo>
                  <a:lnTo>
                    <a:pt x="1056" y="422"/>
                  </a:lnTo>
                  <a:lnTo>
                    <a:pt x="1060" y="430"/>
                  </a:lnTo>
                  <a:lnTo>
                    <a:pt x="1060" y="434"/>
                  </a:lnTo>
                  <a:lnTo>
                    <a:pt x="1062" y="439"/>
                  </a:lnTo>
                  <a:lnTo>
                    <a:pt x="1062" y="445"/>
                  </a:lnTo>
                  <a:lnTo>
                    <a:pt x="1064" y="451"/>
                  </a:lnTo>
                  <a:lnTo>
                    <a:pt x="1064" y="456"/>
                  </a:lnTo>
                  <a:lnTo>
                    <a:pt x="1066" y="462"/>
                  </a:lnTo>
                  <a:lnTo>
                    <a:pt x="1066" y="468"/>
                  </a:lnTo>
                  <a:lnTo>
                    <a:pt x="1066" y="473"/>
                  </a:lnTo>
                  <a:lnTo>
                    <a:pt x="1066" y="479"/>
                  </a:lnTo>
                  <a:lnTo>
                    <a:pt x="1066" y="483"/>
                  </a:lnTo>
                  <a:lnTo>
                    <a:pt x="1066" y="489"/>
                  </a:lnTo>
                  <a:lnTo>
                    <a:pt x="1067" y="494"/>
                  </a:lnTo>
                  <a:lnTo>
                    <a:pt x="1067" y="500"/>
                  </a:lnTo>
                  <a:lnTo>
                    <a:pt x="1067" y="506"/>
                  </a:lnTo>
                  <a:lnTo>
                    <a:pt x="1067" y="511"/>
                  </a:lnTo>
                  <a:lnTo>
                    <a:pt x="1067" y="517"/>
                  </a:lnTo>
                  <a:lnTo>
                    <a:pt x="1066" y="521"/>
                  </a:lnTo>
                  <a:lnTo>
                    <a:pt x="1066" y="525"/>
                  </a:lnTo>
                  <a:lnTo>
                    <a:pt x="1066" y="530"/>
                  </a:lnTo>
                  <a:lnTo>
                    <a:pt x="1066" y="534"/>
                  </a:lnTo>
                  <a:lnTo>
                    <a:pt x="1064" y="540"/>
                  </a:lnTo>
                  <a:lnTo>
                    <a:pt x="1064" y="546"/>
                  </a:lnTo>
                  <a:lnTo>
                    <a:pt x="1062" y="551"/>
                  </a:lnTo>
                  <a:lnTo>
                    <a:pt x="1062" y="555"/>
                  </a:lnTo>
                  <a:lnTo>
                    <a:pt x="1060" y="559"/>
                  </a:lnTo>
                  <a:lnTo>
                    <a:pt x="1060" y="565"/>
                  </a:lnTo>
                  <a:lnTo>
                    <a:pt x="1058" y="569"/>
                  </a:lnTo>
                  <a:lnTo>
                    <a:pt x="1056" y="574"/>
                  </a:lnTo>
                  <a:lnTo>
                    <a:pt x="1054" y="578"/>
                  </a:lnTo>
                  <a:lnTo>
                    <a:pt x="1054" y="582"/>
                  </a:lnTo>
                  <a:lnTo>
                    <a:pt x="1052" y="586"/>
                  </a:lnTo>
                  <a:lnTo>
                    <a:pt x="1052" y="591"/>
                  </a:lnTo>
                  <a:lnTo>
                    <a:pt x="1048" y="599"/>
                  </a:lnTo>
                  <a:lnTo>
                    <a:pt x="1045" y="607"/>
                  </a:lnTo>
                  <a:lnTo>
                    <a:pt x="1041" y="614"/>
                  </a:lnTo>
                  <a:lnTo>
                    <a:pt x="1037" y="622"/>
                  </a:lnTo>
                  <a:lnTo>
                    <a:pt x="1031" y="629"/>
                  </a:lnTo>
                  <a:lnTo>
                    <a:pt x="1026" y="635"/>
                  </a:lnTo>
                  <a:lnTo>
                    <a:pt x="1022" y="641"/>
                  </a:lnTo>
                  <a:lnTo>
                    <a:pt x="1018" y="648"/>
                  </a:lnTo>
                  <a:lnTo>
                    <a:pt x="1012" y="654"/>
                  </a:lnTo>
                  <a:lnTo>
                    <a:pt x="1007" y="660"/>
                  </a:lnTo>
                  <a:lnTo>
                    <a:pt x="1001" y="666"/>
                  </a:lnTo>
                  <a:lnTo>
                    <a:pt x="997" y="671"/>
                  </a:lnTo>
                  <a:lnTo>
                    <a:pt x="991" y="675"/>
                  </a:lnTo>
                  <a:lnTo>
                    <a:pt x="986" y="681"/>
                  </a:lnTo>
                  <a:lnTo>
                    <a:pt x="978" y="685"/>
                  </a:lnTo>
                  <a:lnTo>
                    <a:pt x="974" y="690"/>
                  </a:lnTo>
                  <a:lnTo>
                    <a:pt x="967" y="692"/>
                  </a:lnTo>
                  <a:lnTo>
                    <a:pt x="961" y="696"/>
                  </a:lnTo>
                  <a:lnTo>
                    <a:pt x="955" y="698"/>
                  </a:lnTo>
                  <a:lnTo>
                    <a:pt x="952" y="702"/>
                  </a:lnTo>
                  <a:lnTo>
                    <a:pt x="946" y="704"/>
                  </a:lnTo>
                  <a:lnTo>
                    <a:pt x="940" y="704"/>
                  </a:lnTo>
                  <a:lnTo>
                    <a:pt x="936" y="705"/>
                  </a:lnTo>
                  <a:lnTo>
                    <a:pt x="931" y="709"/>
                  </a:lnTo>
                  <a:lnTo>
                    <a:pt x="925" y="709"/>
                  </a:lnTo>
                  <a:lnTo>
                    <a:pt x="919" y="709"/>
                  </a:lnTo>
                  <a:lnTo>
                    <a:pt x="915" y="709"/>
                  </a:lnTo>
                  <a:lnTo>
                    <a:pt x="912" y="709"/>
                  </a:lnTo>
                  <a:lnTo>
                    <a:pt x="904" y="705"/>
                  </a:lnTo>
                  <a:lnTo>
                    <a:pt x="898" y="704"/>
                  </a:lnTo>
                  <a:lnTo>
                    <a:pt x="895" y="698"/>
                  </a:lnTo>
                  <a:lnTo>
                    <a:pt x="891" y="696"/>
                  </a:lnTo>
                  <a:lnTo>
                    <a:pt x="887" y="692"/>
                  </a:lnTo>
                  <a:lnTo>
                    <a:pt x="883" y="688"/>
                  </a:lnTo>
                  <a:lnTo>
                    <a:pt x="877" y="681"/>
                  </a:lnTo>
                  <a:lnTo>
                    <a:pt x="876" y="677"/>
                  </a:lnTo>
                  <a:lnTo>
                    <a:pt x="876" y="671"/>
                  </a:lnTo>
                  <a:lnTo>
                    <a:pt x="876" y="667"/>
                  </a:lnTo>
                  <a:lnTo>
                    <a:pt x="876" y="664"/>
                  </a:lnTo>
                  <a:lnTo>
                    <a:pt x="881" y="658"/>
                  </a:lnTo>
                  <a:lnTo>
                    <a:pt x="885" y="654"/>
                  </a:lnTo>
                  <a:lnTo>
                    <a:pt x="891" y="650"/>
                  </a:lnTo>
                  <a:lnTo>
                    <a:pt x="895" y="645"/>
                  </a:lnTo>
                  <a:lnTo>
                    <a:pt x="902" y="641"/>
                  </a:lnTo>
                  <a:lnTo>
                    <a:pt x="908" y="635"/>
                  </a:lnTo>
                  <a:lnTo>
                    <a:pt x="915" y="629"/>
                  </a:lnTo>
                  <a:lnTo>
                    <a:pt x="925" y="624"/>
                  </a:lnTo>
                  <a:lnTo>
                    <a:pt x="933" y="618"/>
                  </a:lnTo>
                  <a:lnTo>
                    <a:pt x="940" y="610"/>
                  </a:lnTo>
                  <a:lnTo>
                    <a:pt x="948" y="603"/>
                  </a:lnTo>
                  <a:lnTo>
                    <a:pt x="952" y="599"/>
                  </a:lnTo>
                  <a:lnTo>
                    <a:pt x="953" y="595"/>
                  </a:lnTo>
                  <a:lnTo>
                    <a:pt x="957" y="591"/>
                  </a:lnTo>
                  <a:lnTo>
                    <a:pt x="961" y="586"/>
                  </a:lnTo>
                  <a:lnTo>
                    <a:pt x="965" y="580"/>
                  </a:lnTo>
                  <a:lnTo>
                    <a:pt x="967" y="574"/>
                  </a:lnTo>
                  <a:lnTo>
                    <a:pt x="971" y="569"/>
                  </a:lnTo>
                  <a:lnTo>
                    <a:pt x="972" y="565"/>
                  </a:lnTo>
                  <a:lnTo>
                    <a:pt x="974" y="557"/>
                  </a:lnTo>
                  <a:lnTo>
                    <a:pt x="976" y="551"/>
                  </a:lnTo>
                  <a:lnTo>
                    <a:pt x="978" y="546"/>
                  </a:lnTo>
                  <a:lnTo>
                    <a:pt x="982" y="540"/>
                  </a:lnTo>
                  <a:lnTo>
                    <a:pt x="982" y="530"/>
                  </a:lnTo>
                  <a:lnTo>
                    <a:pt x="982" y="523"/>
                  </a:lnTo>
                  <a:lnTo>
                    <a:pt x="982" y="513"/>
                  </a:lnTo>
                  <a:lnTo>
                    <a:pt x="982" y="506"/>
                  </a:lnTo>
                  <a:lnTo>
                    <a:pt x="982" y="496"/>
                  </a:lnTo>
                  <a:lnTo>
                    <a:pt x="982" y="487"/>
                  </a:lnTo>
                  <a:lnTo>
                    <a:pt x="982" y="477"/>
                  </a:lnTo>
                  <a:lnTo>
                    <a:pt x="982" y="468"/>
                  </a:lnTo>
                  <a:lnTo>
                    <a:pt x="978" y="456"/>
                  </a:lnTo>
                  <a:lnTo>
                    <a:pt x="976" y="445"/>
                  </a:lnTo>
                  <a:lnTo>
                    <a:pt x="972" y="434"/>
                  </a:lnTo>
                  <a:lnTo>
                    <a:pt x="971" y="424"/>
                  </a:lnTo>
                  <a:lnTo>
                    <a:pt x="965" y="411"/>
                  </a:lnTo>
                  <a:lnTo>
                    <a:pt x="963" y="399"/>
                  </a:lnTo>
                  <a:lnTo>
                    <a:pt x="957" y="386"/>
                  </a:lnTo>
                  <a:lnTo>
                    <a:pt x="953" y="371"/>
                  </a:lnTo>
                  <a:lnTo>
                    <a:pt x="946" y="376"/>
                  </a:lnTo>
                  <a:lnTo>
                    <a:pt x="940" y="382"/>
                  </a:lnTo>
                  <a:lnTo>
                    <a:pt x="933" y="388"/>
                  </a:lnTo>
                  <a:lnTo>
                    <a:pt x="929" y="394"/>
                  </a:lnTo>
                  <a:lnTo>
                    <a:pt x="923" y="397"/>
                  </a:lnTo>
                  <a:lnTo>
                    <a:pt x="917" y="403"/>
                  </a:lnTo>
                  <a:lnTo>
                    <a:pt x="914" y="407"/>
                  </a:lnTo>
                  <a:lnTo>
                    <a:pt x="908" y="413"/>
                  </a:lnTo>
                  <a:lnTo>
                    <a:pt x="902" y="416"/>
                  </a:lnTo>
                  <a:lnTo>
                    <a:pt x="898" y="422"/>
                  </a:lnTo>
                  <a:lnTo>
                    <a:pt x="895" y="424"/>
                  </a:lnTo>
                  <a:lnTo>
                    <a:pt x="891" y="430"/>
                  </a:lnTo>
                  <a:lnTo>
                    <a:pt x="883" y="437"/>
                  </a:lnTo>
                  <a:lnTo>
                    <a:pt x="876" y="445"/>
                  </a:lnTo>
                  <a:lnTo>
                    <a:pt x="868" y="451"/>
                  </a:lnTo>
                  <a:lnTo>
                    <a:pt x="862" y="456"/>
                  </a:lnTo>
                  <a:lnTo>
                    <a:pt x="855" y="462"/>
                  </a:lnTo>
                  <a:lnTo>
                    <a:pt x="849" y="470"/>
                  </a:lnTo>
                  <a:lnTo>
                    <a:pt x="843" y="473"/>
                  </a:lnTo>
                  <a:lnTo>
                    <a:pt x="838" y="479"/>
                  </a:lnTo>
                  <a:lnTo>
                    <a:pt x="832" y="483"/>
                  </a:lnTo>
                  <a:lnTo>
                    <a:pt x="826" y="489"/>
                  </a:lnTo>
                  <a:lnTo>
                    <a:pt x="820" y="492"/>
                  </a:lnTo>
                  <a:lnTo>
                    <a:pt x="815" y="496"/>
                  </a:lnTo>
                  <a:lnTo>
                    <a:pt x="809" y="500"/>
                  </a:lnTo>
                  <a:lnTo>
                    <a:pt x="803" y="506"/>
                  </a:lnTo>
                  <a:lnTo>
                    <a:pt x="796" y="508"/>
                  </a:lnTo>
                  <a:lnTo>
                    <a:pt x="790" y="511"/>
                  </a:lnTo>
                  <a:lnTo>
                    <a:pt x="784" y="515"/>
                  </a:lnTo>
                  <a:lnTo>
                    <a:pt x="779" y="519"/>
                  </a:lnTo>
                  <a:lnTo>
                    <a:pt x="771" y="523"/>
                  </a:lnTo>
                  <a:lnTo>
                    <a:pt x="763" y="527"/>
                  </a:lnTo>
                  <a:lnTo>
                    <a:pt x="756" y="530"/>
                  </a:lnTo>
                  <a:lnTo>
                    <a:pt x="746" y="534"/>
                  </a:lnTo>
                  <a:lnTo>
                    <a:pt x="743" y="536"/>
                  </a:lnTo>
                  <a:lnTo>
                    <a:pt x="737" y="540"/>
                  </a:lnTo>
                  <a:lnTo>
                    <a:pt x="733" y="540"/>
                  </a:lnTo>
                  <a:lnTo>
                    <a:pt x="727" y="544"/>
                  </a:lnTo>
                  <a:lnTo>
                    <a:pt x="722" y="546"/>
                  </a:lnTo>
                  <a:lnTo>
                    <a:pt x="718" y="550"/>
                  </a:lnTo>
                  <a:lnTo>
                    <a:pt x="712" y="551"/>
                  </a:lnTo>
                  <a:lnTo>
                    <a:pt x="706" y="553"/>
                  </a:lnTo>
                  <a:lnTo>
                    <a:pt x="701" y="555"/>
                  </a:lnTo>
                  <a:lnTo>
                    <a:pt x="695" y="557"/>
                  </a:lnTo>
                  <a:lnTo>
                    <a:pt x="687" y="559"/>
                  </a:lnTo>
                  <a:lnTo>
                    <a:pt x="682" y="563"/>
                  </a:lnTo>
                  <a:lnTo>
                    <a:pt x="676" y="563"/>
                  </a:lnTo>
                  <a:lnTo>
                    <a:pt x="670" y="565"/>
                  </a:lnTo>
                  <a:lnTo>
                    <a:pt x="663" y="567"/>
                  </a:lnTo>
                  <a:lnTo>
                    <a:pt x="657" y="569"/>
                  </a:lnTo>
                  <a:lnTo>
                    <a:pt x="651" y="569"/>
                  </a:lnTo>
                  <a:lnTo>
                    <a:pt x="646" y="570"/>
                  </a:lnTo>
                  <a:lnTo>
                    <a:pt x="640" y="572"/>
                  </a:lnTo>
                  <a:lnTo>
                    <a:pt x="634" y="574"/>
                  </a:lnTo>
                  <a:lnTo>
                    <a:pt x="629" y="574"/>
                  </a:lnTo>
                  <a:lnTo>
                    <a:pt x="623" y="574"/>
                  </a:lnTo>
                  <a:lnTo>
                    <a:pt x="617" y="574"/>
                  </a:lnTo>
                  <a:lnTo>
                    <a:pt x="611" y="576"/>
                  </a:lnTo>
                  <a:lnTo>
                    <a:pt x="606" y="576"/>
                  </a:lnTo>
                  <a:lnTo>
                    <a:pt x="600" y="576"/>
                  </a:lnTo>
                  <a:lnTo>
                    <a:pt x="594" y="576"/>
                  </a:lnTo>
                  <a:lnTo>
                    <a:pt x="589" y="578"/>
                  </a:lnTo>
                  <a:lnTo>
                    <a:pt x="583" y="578"/>
                  </a:lnTo>
                  <a:lnTo>
                    <a:pt x="577" y="578"/>
                  </a:lnTo>
                  <a:lnTo>
                    <a:pt x="572" y="578"/>
                  </a:lnTo>
                  <a:lnTo>
                    <a:pt x="568" y="580"/>
                  </a:lnTo>
                  <a:lnTo>
                    <a:pt x="564" y="578"/>
                  </a:lnTo>
                  <a:lnTo>
                    <a:pt x="558" y="578"/>
                  </a:lnTo>
                  <a:lnTo>
                    <a:pt x="553" y="578"/>
                  </a:lnTo>
                  <a:lnTo>
                    <a:pt x="549" y="578"/>
                  </a:lnTo>
                  <a:lnTo>
                    <a:pt x="543" y="576"/>
                  </a:lnTo>
                  <a:lnTo>
                    <a:pt x="537" y="576"/>
                  </a:lnTo>
                  <a:lnTo>
                    <a:pt x="534" y="576"/>
                  </a:lnTo>
                  <a:lnTo>
                    <a:pt x="530" y="576"/>
                  </a:lnTo>
                  <a:lnTo>
                    <a:pt x="526" y="574"/>
                  </a:lnTo>
                  <a:lnTo>
                    <a:pt x="520" y="574"/>
                  </a:lnTo>
                  <a:lnTo>
                    <a:pt x="516" y="572"/>
                  </a:lnTo>
                  <a:lnTo>
                    <a:pt x="511" y="572"/>
                  </a:lnTo>
                  <a:lnTo>
                    <a:pt x="505" y="570"/>
                  </a:lnTo>
                  <a:lnTo>
                    <a:pt x="496" y="569"/>
                  </a:lnTo>
                  <a:lnTo>
                    <a:pt x="488" y="567"/>
                  </a:lnTo>
                  <a:lnTo>
                    <a:pt x="480" y="565"/>
                  </a:lnTo>
                  <a:lnTo>
                    <a:pt x="475" y="563"/>
                  </a:lnTo>
                  <a:lnTo>
                    <a:pt x="469" y="561"/>
                  </a:lnTo>
                  <a:lnTo>
                    <a:pt x="461" y="557"/>
                  </a:lnTo>
                  <a:lnTo>
                    <a:pt x="456" y="555"/>
                  </a:lnTo>
                  <a:lnTo>
                    <a:pt x="450" y="553"/>
                  </a:lnTo>
                  <a:lnTo>
                    <a:pt x="446" y="551"/>
                  </a:lnTo>
                  <a:lnTo>
                    <a:pt x="439" y="550"/>
                  </a:lnTo>
                  <a:lnTo>
                    <a:pt x="433" y="546"/>
                  </a:lnTo>
                  <a:lnTo>
                    <a:pt x="429" y="542"/>
                  </a:lnTo>
                  <a:lnTo>
                    <a:pt x="425" y="540"/>
                  </a:lnTo>
                  <a:lnTo>
                    <a:pt x="421" y="536"/>
                  </a:lnTo>
                  <a:lnTo>
                    <a:pt x="420" y="532"/>
                  </a:lnTo>
                  <a:lnTo>
                    <a:pt x="418" y="525"/>
                  </a:lnTo>
                  <a:lnTo>
                    <a:pt x="420" y="519"/>
                  </a:lnTo>
                  <a:lnTo>
                    <a:pt x="420" y="511"/>
                  </a:lnTo>
                  <a:lnTo>
                    <a:pt x="423" y="506"/>
                  </a:lnTo>
                  <a:lnTo>
                    <a:pt x="427" y="502"/>
                  </a:lnTo>
                  <a:lnTo>
                    <a:pt x="433" y="500"/>
                  </a:lnTo>
                  <a:lnTo>
                    <a:pt x="437" y="500"/>
                  </a:lnTo>
                  <a:lnTo>
                    <a:pt x="442" y="502"/>
                  </a:lnTo>
                  <a:lnTo>
                    <a:pt x="444" y="502"/>
                  </a:lnTo>
                  <a:lnTo>
                    <a:pt x="448" y="502"/>
                  </a:lnTo>
                  <a:lnTo>
                    <a:pt x="454" y="504"/>
                  </a:lnTo>
                  <a:lnTo>
                    <a:pt x="458" y="506"/>
                  </a:lnTo>
                  <a:lnTo>
                    <a:pt x="463" y="506"/>
                  </a:lnTo>
                  <a:lnTo>
                    <a:pt x="469" y="506"/>
                  </a:lnTo>
                  <a:lnTo>
                    <a:pt x="475" y="506"/>
                  </a:lnTo>
                  <a:lnTo>
                    <a:pt x="480" y="510"/>
                  </a:lnTo>
                  <a:lnTo>
                    <a:pt x="488" y="510"/>
                  </a:lnTo>
                  <a:lnTo>
                    <a:pt x="494" y="511"/>
                  </a:lnTo>
                  <a:lnTo>
                    <a:pt x="501" y="511"/>
                  </a:lnTo>
                  <a:lnTo>
                    <a:pt x="511" y="511"/>
                  </a:lnTo>
                  <a:lnTo>
                    <a:pt x="516" y="511"/>
                  </a:lnTo>
                  <a:lnTo>
                    <a:pt x="526" y="511"/>
                  </a:lnTo>
                  <a:lnTo>
                    <a:pt x="534" y="511"/>
                  </a:lnTo>
                  <a:lnTo>
                    <a:pt x="543" y="511"/>
                  </a:lnTo>
                  <a:lnTo>
                    <a:pt x="551" y="511"/>
                  </a:lnTo>
                  <a:lnTo>
                    <a:pt x="560" y="511"/>
                  </a:lnTo>
                  <a:lnTo>
                    <a:pt x="566" y="511"/>
                  </a:lnTo>
                  <a:lnTo>
                    <a:pt x="572" y="511"/>
                  </a:lnTo>
                  <a:lnTo>
                    <a:pt x="575" y="510"/>
                  </a:lnTo>
                  <a:lnTo>
                    <a:pt x="581" y="510"/>
                  </a:lnTo>
                  <a:lnTo>
                    <a:pt x="585" y="508"/>
                  </a:lnTo>
                  <a:lnTo>
                    <a:pt x="591" y="506"/>
                  </a:lnTo>
                  <a:lnTo>
                    <a:pt x="594" y="506"/>
                  </a:lnTo>
                  <a:lnTo>
                    <a:pt x="600" y="506"/>
                  </a:lnTo>
                  <a:lnTo>
                    <a:pt x="606" y="504"/>
                  </a:lnTo>
                  <a:lnTo>
                    <a:pt x="611" y="502"/>
                  </a:lnTo>
                  <a:lnTo>
                    <a:pt x="617" y="500"/>
                  </a:lnTo>
                  <a:lnTo>
                    <a:pt x="623" y="500"/>
                  </a:lnTo>
                  <a:lnTo>
                    <a:pt x="627" y="500"/>
                  </a:lnTo>
                  <a:lnTo>
                    <a:pt x="632" y="496"/>
                  </a:lnTo>
                  <a:lnTo>
                    <a:pt x="638" y="494"/>
                  </a:lnTo>
                  <a:lnTo>
                    <a:pt x="644" y="494"/>
                  </a:lnTo>
                  <a:lnTo>
                    <a:pt x="649" y="492"/>
                  </a:lnTo>
                  <a:lnTo>
                    <a:pt x="655" y="491"/>
                  </a:lnTo>
                  <a:lnTo>
                    <a:pt x="661" y="489"/>
                  </a:lnTo>
                  <a:lnTo>
                    <a:pt x="667" y="487"/>
                  </a:lnTo>
                  <a:lnTo>
                    <a:pt x="672" y="485"/>
                  </a:lnTo>
                  <a:lnTo>
                    <a:pt x="676" y="483"/>
                  </a:lnTo>
                  <a:lnTo>
                    <a:pt x="682" y="479"/>
                  </a:lnTo>
                  <a:lnTo>
                    <a:pt x="687" y="477"/>
                  </a:lnTo>
                  <a:lnTo>
                    <a:pt x="691" y="475"/>
                  </a:lnTo>
                  <a:lnTo>
                    <a:pt x="697" y="472"/>
                  </a:lnTo>
                  <a:lnTo>
                    <a:pt x="701" y="470"/>
                  </a:lnTo>
                  <a:lnTo>
                    <a:pt x="706" y="468"/>
                  </a:lnTo>
                  <a:lnTo>
                    <a:pt x="716" y="464"/>
                  </a:lnTo>
                  <a:lnTo>
                    <a:pt x="724" y="460"/>
                  </a:lnTo>
                  <a:lnTo>
                    <a:pt x="733" y="454"/>
                  </a:lnTo>
                  <a:lnTo>
                    <a:pt x="741" y="451"/>
                  </a:lnTo>
                  <a:lnTo>
                    <a:pt x="746" y="445"/>
                  </a:lnTo>
                  <a:lnTo>
                    <a:pt x="756" y="439"/>
                  </a:lnTo>
                  <a:lnTo>
                    <a:pt x="762" y="435"/>
                  </a:lnTo>
                  <a:lnTo>
                    <a:pt x="769" y="432"/>
                  </a:lnTo>
                  <a:lnTo>
                    <a:pt x="775" y="426"/>
                  </a:lnTo>
                  <a:lnTo>
                    <a:pt x="781" y="422"/>
                  </a:lnTo>
                  <a:lnTo>
                    <a:pt x="786" y="416"/>
                  </a:lnTo>
                  <a:lnTo>
                    <a:pt x="794" y="411"/>
                  </a:lnTo>
                  <a:lnTo>
                    <a:pt x="798" y="405"/>
                  </a:lnTo>
                  <a:lnTo>
                    <a:pt x="805" y="399"/>
                  </a:lnTo>
                  <a:lnTo>
                    <a:pt x="809" y="394"/>
                  </a:lnTo>
                  <a:lnTo>
                    <a:pt x="815" y="388"/>
                  </a:lnTo>
                  <a:lnTo>
                    <a:pt x="820" y="382"/>
                  </a:lnTo>
                  <a:lnTo>
                    <a:pt x="826" y="375"/>
                  </a:lnTo>
                  <a:lnTo>
                    <a:pt x="830" y="367"/>
                  </a:lnTo>
                  <a:lnTo>
                    <a:pt x="836" y="361"/>
                  </a:lnTo>
                  <a:lnTo>
                    <a:pt x="841" y="354"/>
                  </a:lnTo>
                  <a:lnTo>
                    <a:pt x="847" y="348"/>
                  </a:lnTo>
                  <a:lnTo>
                    <a:pt x="853" y="340"/>
                  </a:lnTo>
                  <a:lnTo>
                    <a:pt x="858" y="333"/>
                  </a:lnTo>
                  <a:lnTo>
                    <a:pt x="864" y="325"/>
                  </a:lnTo>
                  <a:lnTo>
                    <a:pt x="870" y="316"/>
                  </a:lnTo>
                  <a:lnTo>
                    <a:pt x="876" y="308"/>
                  </a:lnTo>
                  <a:lnTo>
                    <a:pt x="885" y="300"/>
                  </a:lnTo>
                  <a:lnTo>
                    <a:pt x="876" y="293"/>
                  </a:lnTo>
                  <a:lnTo>
                    <a:pt x="868" y="287"/>
                  </a:lnTo>
                  <a:lnTo>
                    <a:pt x="860" y="281"/>
                  </a:lnTo>
                  <a:lnTo>
                    <a:pt x="853" y="276"/>
                  </a:lnTo>
                  <a:lnTo>
                    <a:pt x="843" y="270"/>
                  </a:lnTo>
                  <a:lnTo>
                    <a:pt x="836" y="264"/>
                  </a:lnTo>
                  <a:lnTo>
                    <a:pt x="826" y="259"/>
                  </a:lnTo>
                  <a:lnTo>
                    <a:pt x="819" y="253"/>
                  </a:lnTo>
                  <a:lnTo>
                    <a:pt x="813" y="251"/>
                  </a:lnTo>
                  <a:lnTo>
                    <a:pt x="809" y="247"/>
                  </a:lnTo>
                  <a:lnTo>
                    <a:pt x="803" y="243"/>
                  </a:lnTo>
                  <a:lnTo>
                    <a:pt x="798" y="241"/>
                  </a:lnTo>
                  <a:lnTo>
                    <a:pt x="794" y="238"/>
                  </a:lnTo>
                  <a:lnTo>
                    <a:pt x="790" y="236"/>
                  </a:lnTo>
                  <a:lnTo>
                    <a:pt x="784" y="232"/>
                  </a:lnTo>
                  <a:lnTo>
                    <a:pt x="779" y="230"/>
                  </a:lnTo>
                  <a:lnTo>
                    <a:pt x="773" y="226"/>
                  </a:lnTo>
                  <a:lnTo>
                    <a:pt x="769" y="224"/>
                  </a:lnTo>
                  <a:lnTo>
                    <a:pt x="763" y="221"/>
                  </a:lnTo>
                  <a:lnTo>
                    <a:pt x="758" y="219"/>
                  </a:lnTo>
                  <a:lnTo>
                    <a:pt x="752" y="215"/>
                  </a:lnTo>
                  <a:lnTo>
                    <a:pt x="746" y="213"/>
                  </a:lnTo>
                  <a:lnTo>
                    <a:pt x="741" y="209"/>
                  </a:lnTo>
                  <a:lnTo>
                    <a:pt x="735" y="207"/>
                  </a:lnTo>
                  <a:lnTo>
                    <a:pt x="731" y="213"/>
                  </a:lnTo>
                  <a:lnTo>
                    <a:pt x="727" y="221"/>
                  </a:lnTo>
                  <a:lnTo>
                    <a:pt x="722" y="226"/>
                  </a:lnTo>
                  <a:lnTo>
                    <a:pt x="718" y="232"/>
                  </a:lnTo>
                  <a:lnTo>
                    <a:pt x="714" y="236"/>
                  </a:lnTo>
                  <a:lnTo>
                    <a:pt x="712" y="241"/>
                  </a:lnTo>
                  <a:lnTo>
                    <a:pt x="710" y="245"/>
                  </a:lnTo>
                  <a:lnTo>
                    <a:pt x="710" y="247"/>
                  </a:lnTo>
                  <a:lnTo>
                    <a:pt x="710" y="245"/>
                  </a:lnTo>
                  <a:lnTo>
                    <a:pt x="705" y="251"/>
                  </a:lnTo>
                  <a:lnTo>
                    <a:pt x="701" y="259"/>
                  </a:lnTo>
                  <a:lnTo>
                    <a:pt x="695" y="262"/>
                  </a:lnTo>
                  <a:lnTo>
                    <a:pt x="691" y="266"/>
                  </a:lnTo>
                  <a:lnTo>
                    <a:pt x="687" y="272"/>
                  </a:lnTo>
                  <a:lnTo>
                    <a:pt x="684" y="276"/>
                  </a:lnTo>
                  <a:lnTo>
                    <a:pt x="680" y="281"/>
                  </a:lnTo>
                  <a:lnTo>
                    <a:pt x="674" y="287"/>
                  </a:lnTo>
                  <a:lnTo>
                    <a:pt x="668" y="291"/>
                  </a:lnTo>
                  <a:lnTo>
                    <a:pt x="665" y="297"/>
                  </a:lnTo>
                  <a:lnTo>
                    <a:pt x="657" y="302"/>
                  </a:lnTo>
                  <a:lnTo>
                    <a:pt x="651" y="308"/>
                  </a:lnTo>
                  <a:lnTo>
                    <a:pt x="646" y="314"/>
                  </a:lnTo>
                  <a:lnTo>
                    <a:pt x="640" y="319"/>
                  </a:lnTo>
                  <a:lnTo>
                    <a:pt x="630" y="325"/>
                  </a:lnTo>
                  <a:lnTo>
                    <a:pt x="623" y="329"/>
                  </a:lnTo>
                  <a:lnTo>
                    <a:pt x="615" y="335"/>
                  </a:lnTo>
                  <a:lnTo>
                    <a:pt x="608" y="340"/>
                  </a:lnTo>
                  <a:lnTo>
                    <a:pt x="602" y="342"/>
                  </a:lnTo>
                  <a:lnTo>
                    <a:pt x="600" y="344"/>
                  </a:lnTo>
                  <a:lnTo>
                    <a:pt x="594" y="346"/>
                  </a:lnTo>
                  <a:lnTo>
                    <a:pt x="589" y="348"/>
                  </a:lnTo>
                  <a:lnTo>
                    <a:pt x="585" y="352"/>
                  </a:lnTo>
                  <a:lnTo>
                    <a:pt x="581" y="354"/>
                  </a:lnTo>
                  <a:lnTo>
                    <a:pt x="575" y="356"/>
                  </a:lnTo>
                  <a:lnTo>
                    <a:pt x="572" y="359"/>
                  </a:lnTo>
                  <a:lnTo>
                    <a:pt x="566" y="359"/>
                  </a:lnTo>
                  <a:lnTo>
                    <a:pt x="560" y="363"/>
                  </a:lnTo>
                  <a:lnTo>
                    <a:pt x="554" y="365"/>
                  </a:lnTo>
                  <a:lnTo>
                    <a:pt x="551" y="367"/>
                  </a:lnTo>
                  <a:lnTo>
                    <a:pt x="545" y="369"/>
                  </a:lnTo>
                  <a:lnTo>
                    <a:pt x="539" y="371"/>
                  </a:lnTo>
                  <a:lnTo>
                    <a:pt x="534" y="373"/>
                  </a:lnTo>
                  <a:lnTo>
                    <a:pt x="528" y="376"/>
                  </a:lnTo>
                  <a:lnTo>
                    <a:pt x="522" y="376"/>
                  </a:lnTo>
                  <a:lnTo>
                    <a:pt x="516" y="378"/>
                  </a:lnTo>
                  <a:lnTo>
                    <a:pt x="511" y="380"/>
                  </a:lnTo>
                  <a:lnTo>
                    <a:pt x="505" y="382"/>
                  </a:lnTo>
                  <a:lnTo>
                    <a:pt x="499" y="382"/>
                  </a:lnTo>
                  <a:lnTo>
                    <a:pt x="494" y="384"/>
                  </a:lnTo>
                  <a:lnTo>
                    <a:pt x="486" y="386"/>
                  </a:lnTo>
                  <a:lnTo>
                    <a:pt x="480" y="388"/>
                  </a:lnTo>
                  <a:lnTo>
                    <a:pt x="471" y="388"/>
                  </a:lnTo>
                  <a:lnTo>
                    <a:pt x="465" y="390"/>
                  </a:lnTo>
                  <a:lnTo>
                    <a:pt x="456" y="390"/>
                  </a:lnTo>
                  <a:lnTo>
                    <a:pt x="448" y="392"/>
                  </a:lnTo>
                  <a:lnTo>
                    <a:pt x="442" y="392"/>
                  </a:lnTo>
                  <a:lnTo>
                    <a:pt x="435" y="394"/>
                  </a:lnTo>
                  <a:lnTo>
                    <a:pt x="425" y="394"/>
                  </a:lnTo>
                  <a:lnTo>
                    <a:pt x="420" y="394"/>
                  </a:lnTo>
                  <a:lnTo>
                    <a:pt x="412" y="394"/>
                  </a:lnTo>
                  <a:lnTo>
                    <a:pt x="406" y="394"/>
                  </a:lnTo>
                  <a:lnTo>
                    <a:pt x="399" y="394"/>
                  </a:lnTo>
                  <a:lnTo>
                    <a:pt x="393" y="395"/>
                  </a:lnTo>
                  <a:lnTo>
                    <a:pt x="387" y="395"/>
                  </a:lnTo>
                  <a:lnTo>
                    <a:pt x="382" y="395"/>
                  </a:lnTo>
                  <a:lnTo>
                    <a:pt x="376" y="395"/>
                  </a:lnTo>
                  <a:lnTo>
                    <a:pt x="370" y="395"/>
                  </a:lnTo>
                  <a:lnTo>
                    <a:pt x="364" y="395"/>
                  </a:lnTo>
                  <a:lnTo>
                    <a:pt x="359" y="394"/>
                  </a:lnTo>
                  <a:lnTo>
                    <a:pt x="353" y="394"/>
                  </a:lnTo>
                  <a:lnTo>
                    <a:pt x="347" y="394"/>
                  </a:lnTo>
                  <a:lnTo>
                    <a:pt x="342" y="394"/>
                  </a:lnTo>
                  <a:lnTo>
                    <a:pt x="336" y="392"/>
                  </a:lnTo>
                  <a:lnTo>
                    <a:pt x="332" y="392"/>
                  </a:lnTo>
                  <a:lnTo>
                    <a:pt x="328" y="392"/>
                  </a:lnTo>
                  <a:lnTo>
                    <a:pt x="325" y="390"/>
                  </a:lnTo>
                  <a:lnTo>
                    <a:pt x="319" y="390"/>
                  </a:lnTo>
                  <a:lnTo>
                    <a:pt x="313" y="388"/>
                  </a:lnTo>
                  <a:lnTo>
                    <a:pt x="309" y="388"/>
                  </a:lnTo>
                  <a:lnTo>
                    <a:pt x="302" y="386"/>
                  </a:lnTo>
                  <a:lnTo>
                    <a:pt x="294" y="384"/>
                  </a:lnTo>
                  <a:lnTo>
                    <a:pt x="287" y="382"/>
                  </a:lnTo>
                  <a:lnTo>
                    <a:pt x="279" y="380"/>
                  </a:lnTo>
                  <a:lnTo>
                    <a:pt x="271" y="376"/>
                  </a:lnTo>
                  <a:lnTo>
                    <a:pt x="266" y="375"/>
                  </a:lnTo>
                  <a:lnTo>
                    <a:pt x="260" y="371"/>
                  </a:lnTo>
                  <a:lnTo>
                    <a:pt x="254" y="371"/>
                  </a:lnTo>
                  <a:lnTo>
                    <a:pt x="250" y="367"/>
                  </a:lnTo>
                  <a:lnTo>
                    <a:pt x="247" y="365"/>
                  </a:lnTo>
                  <a:lnTo>
                    <a:pt x="241" y="361"/>
                  </a:lnTo>
                  <a:lnTo>
                    <a:pt x="235" y="359"/>
                  </a:lnTo>
                  <a:lnTo>
                    <a:pt x="231" y="357"/>
                  </a:lnTo>
                  <a:lnTo>
                    <a:pt x="230" y="356"/>
                  </a:lnTo>
                  <a:lnTo>
                    <a:pt x="224" y="352"/>
                  </a:lnTo>
                  <a:lnTo>
                    <a:pt x="220" y="348"/>
                  </a:lnTo>
                  <a:lnTo>
                    <a:pt x="214" y="346"/>
                  </a:lnTo>
                  <a:lnTo>
                    <a:pt x="212" y="342"/>
                  </a:lnTo>
                  <a:lnTo>
                    <a:pt x="209" y="338"/>
                  </a:lnTo>
                  <a:lnTo>
                    <a:pt x="207" y="337"/>
                  </a:lnTo>
                  <a:lnTo>
                    <a:pt x="203" y="327"/>
                  </a:lnTo>
                  <a:lnTo>
                    <a:pt x="203" y="321"/>
                  </a:lnTo>
                  <a:lnTo>
                    <a:pt x="203" y="316"/>
                  </a:lnTo>
                  <a:lnTo>
                    <a:pt x="207" y="310"/>
                  </a:lnTo>
                  <a:lnTo>
                    <a:pt x="212" y="308"/>
                  </a:lnTo>
                  <a:lnTo>
                    <a:pt x="220" y="308"/>
                  </a:lnTo>
                  <a:lnTo>
                    <a:pt x="224" y="308"/>
                  </a:lnTo>
                  <a:lnTo>
                    <a:pt x="231" y="310"/>
                  </a:lnTo>
                  <a:lnTo>
                    <a:pt x="235" y="310"/>
                  </a:lnTo>
                  <a:lnTo>
                    <a:pt x="241" y="312"/>
                  </a:lnTo>
                  <a:lnTo>
                    <a:pt x="247" y="312"/>
                  </a:lnTo>
                  <a:lnTo>
                    <a:pt x="252" y="316"/>
                  </a:lnTo>
                  <a:lnTo>
                    <a:pt x="258" y="316"/>
                  </a:lnTo>
                  <a:lnTo>
                    <a:pt x="266" y="316"/>
                  </a:lnTo>
                  <a:lnTo>
                    <a:pt x="271" y="318"/>
                  </a:lnTo>
                  <a:lnTo>
                    <a:pt x="281" y="321"/>
                  </a:lnTo>
                  <a:lnTo>
                    <a:pt x="288" y="321"/>
                  </a:lnTo>
                  <a:lnTo>
                    <a:pt x="296" y="321"/>
                  </a:lnTo>
                  <a:lnTo>
                    <a:pt x="304" y="325"/>
                  </a:lnTo>
                  <a:lnTo>
                    <a:pt x="313" y="327"/>
                  </a:lnTo>
                  <a:lnTo>
                    <a:pt x="321" y="327"/>
                  </a:lnTo>
                  <a:lnTo>
                    <a:pt x="330" y="327"/>
                  </a:lnTo>
                  <a:lnTo>
                    <a:pt x="336" y="327"/>
                  </a:lnTo>
                  <a:lnTo>
                    <a:pt x="340" y="327"/>
                  </a:lnTo>
                  <a:lnTo>
                    <a:pt x="344" y="327"/>
                  </a:lnTo>
                  <a:lnTo>
                    <a:pt x="349" y="327"/>
                  </a:lnTo>
                  <a:lnTo>
                    <a:pt x="353" y="327"/>
                  </a:lnTo>
                  <a:lnTo>
                    <a:pt x="359" y="327"/>
                  </a:lnTo>
                  <a:lnTo>
                    <a:pt x="363" y="327"/>
                  </a:lnTo>
                  <a:lnTo>
                    <a:pt x="366" y="327"/>
                  </a:lnTo>
                  <a:lnTo>
                    <a:pt x="372" y="327"/>
                  </a:lnTo>
                  <a:lnTo>
                    <a:pt x="376" y="327"/>
                  </a:lnTo>
                  <a:lnTo>
                    <a:pt x="382" y="327"/>
                  </a:lnTo>
                  <a:lnTo>
                    <a:pt x="387" y="327"/>
                  </a:lnTo>
                  <a:lnTo>
                    <a:pt x="391" y="327"/>
                  </a:lnTo>
                  <a:lnTo>
                    <a:pt x="397" y="327"/>
                  </a:lnTo>
                  <a:lnTo>
                    <a:pt x="401" y="327"/>
                  </a:lnTo>
                  <a:lnTo>
                    <a:pt x="406" y="327"/>
                  </a:lnTo>
                  <a:lnTo>
                    <a:pt x="410" y="325"/>
                  </a:lnTo>
                  <a:lnTo>
                    <a:pt x="416" y="325"/>
                  </a:lnTo>
                  <a:lnTo>
                    <a:pt x="420" y="323"/>
                  </a:lnTo>
                  <a:lnTo>
                    <a:pt x="425" y="321"/>
                  </a:lnTo>
                  <a:lnTo>
                    <a:pt x="431" y="321"/>
                  </a:lnTo>
                  <a:lnTo>
                    <a:pt x="435" y="321"/>
                  </a:lnTo>
                  <a:lnTo>
                    <a:pt x="440" y="318"/>
                  </a:lnTo>
                  <a:lnTo>
                    <a:pt x="444" y="318"/>
                  </a:lnTo>
                  <a:lnTo>
                    <a:pt x="448" y="316"/>
                  </a:lnTo>
                  <a:lnTo>
                    <a:pt x="454" y="316"/>
                  </a:lnTo>
                  <a:lnTo>
                    <a:pt x="459" y="312"/>
                  </a:lnTo>
                  <a:lnTo>
                    <a:pt x="465" y="312"/>
                  </a:lnTo>
                  <a:lnTo>
                    <a:pt x="471" y="308"/>
                  </a:lnTo>
                  <a:lnTo>
                    <a:pt x="480" y="304"/>
                  </a:lnTo>
                  <a:lnTo>
                    <a:pt x="488" y="300"/>
                  </a:lnTo>
                  <a:lnTo>
                    <a:pt x="497" y="297"/>
                  </a:lnTo>
                  <a:lnTo>
                    <a:pt x="505" y="293"/>
                  </a:lnTo>
                  <a:lnTo>
                    <a:pt x="511" y="291"/>
                  </a:lnTo>
                  <a:lnTo>
                    <a:pt x="520" y="287"/>
                  </a:lnTo>
                  <a:lnTo>
                    <a:pt x="528" y="283"/>
                  </a:lnTo>
                  <a:lnTo>
                    <a:pt x="534" y="281"/>
                  </a:lnTo>
                  <a:lnTo>
                    <a:pt x="541" y="278"/>
                  </a:lnTo>
                  <a:lnTo>
                    <a:pt x="547" y="274"/>
                  </a:lnTo>
                  <a:lnTo>
                    <a:pt x="554" y="270"/>
                  </a:lnTo>
                  <a:lnTo>
                    <a:pt x="560" y="266"/>
                  </a:lnTo>
                  <a:lnTo>
                    <a:pt x="566" y="264"/>
                  </a:lnTo>
                  <a:lnTo>
                    <a:pt x="572" y="260"/>
                  </a:lnTo>
                  <a:lnTo>
                    <a:pt x="579" y="257"/>
                  </a:lnTo>
                  <a:lnTo>
                    <a:pt x="583" y="253"/>
                  </a:lnTo>
                  <a:lnTo>
                    <a:pt x="589" y="247"/>
                  </a:lnTo>
                  <a:lnTo>
                    <a:pt x="594" y="243"/>
                  </a:lnTo>
                  <a:lnTo>
                    <a:pt x="600" y="240"/>
                  </a:lnTo>
                  <a:lnTo>
                    <a:pt x="602" y="236"/>
                  </a:lnTo>
                  <a:lnTo>
                    <a:pt x="608" y="230"/>
                  </a:lnTo>
                  <a:lnTo>
                    <a:pt x="611" y="224"/>
                  </a:lnTo>
                  <a:lnTo>
                    <a:pt x="617" y="221"/>
                  </a:lnTo>
                  <a:lnTo>
                    <a:pt x="621" y="215"/>
                  </a:lnTo>
                  <a:lnTo>
                    <a:pt x="625" y="209"/>
                  </a:lnTo>
                  <a:lnTo>
                    <a:pt x="629" y="203"/>
                  </a:lnTo>
                  <a:lnTo>
                    <a:pt x="632" y="198"/>
                  </a:lnTo>
                  <a:lnTo>
                    <a:pt x="634" y="188"/>
                  </a:lnTo>
                  <a:lnTo>
                    <a:pt x="638" y="183"/>
                  </a:lnTo>
                  <a:lnTo>
                    <a:pt x="640" y="175"/>
                  </a:lnTo>
                  <a:lnTo>
                    <a:pt x="646" y="167"/>
                  </a:lnTo>
                  <a:lnTo>
                    <a:pt x="634" y="163"/>
                  </a:lnTo>
                  <a:lnTo>
                    <a:pt x="625" y="162"/>
                  </a:lnTo>
                  <a:lnTo>
                    <a:pt x="615" y="158"/>
                  </a:lnTo>
                  <a:lnTo>
                    <a:pt x="606" y="158"/>
                  </a:lnTo>
                  <a:lnTo>
                    <a:pt x="594" y="154"/>
                  </a:lnTo>
                  <a:lnTo>
                    <a:pt x="585" y="152"/>
                  </a:lnTo>
                  <a:lnTo>
                    <a:pt x="575" y="150"/>
                  </a:lnTo>
                  <a:lnTo>
                    <a:pt x="566" y="148"/>
                  </a:lnTo>
                  <a:lnTo>
                    <a:pt x="556" y="146"/>
                  </a:lnTo>
                  <a:lnTo>
                    <a:pt x="547" y="146"/>
                  </a:lnTo>
                  <a:lnTo>
                    <a:pt x="537" y="144"/>
                  </a:lnTo>
                  <a:lnTo>
                    <a:pt x="528" y="143"/>
                  </a:lnTo>
                  <a:lnTo>
                    <a:pt x="516" y="143"/>
                  </a:lnTo>
                  <a:lnTo>
                    <a:pt x="509" y="141"/>
                  </a:lnTo>
                  <a:lnTo>
                    <a:pt x="499" y="141"/>
                  </a:lnTo>
                  <a:lnTo>
                    <a:pt x="490" y="141"/>
                  </a:lnTo>
                  <a:lnTo>
                    <a:pt x="480" y="141"/>
                  </a:lnTo>
                  <a:lnTo>
                    <a:pt x="471" y="139"/>
                  </a:lnTo>
                  <a:lnTo>
                    <a:pt x="459" y="139"/>
                  </a:lnTo>
                  <a:lnTo>
                    <a:pt x="450" y="139"/>
                  </a:lnTo>
                  <a:lnTo>
                    <a:pt x="440" y="139"/>
                  </a:lnTo>
                  <a:lnTo>
                    <a:pt x="431" y="139"/>
                  </a:lnTo>
                  <a:lnTo>
                    <a:pt x="421" y="139"/>
                  </a:lnTo>
                  <a:lnTo>
                    <a:pt x="416" y="141"/>
                  </a:lnTo>
                  <a:lnTo>
                    <a:pt x="404" y="141"/>
                  </a:lnTo>
                  <a:lnTo>
                    <a:pt x="395" y="141"/>
                  </a:lnTo>
                  <a:lnTo>
                    <a:pt x="387" y="141"/>
                  </a:lnTo>
                  <a:lnTo>
                    <a:pt x="378" y="141"/>
                  </a:lnTo>
                  <a:lnTo>
                    <a:pt x="370" y="141"/>
                  </a:lnTo>
                  <a:lnTo>
                    <a:pt x="361" y="143"/>
                  </a:lnTo>
                  <a:lnTo>
                    <a:pt x="351" y="143"/>
                  </a:lnTo>
                  <a:lnTo>
                    <a:pt x="344" y="146"/>
                  </a:lnTo>
                  <a:lnTo>
                    <a:pt x="336" y="146"/>
                  </a:lnTo>
                  <a:lnTo>
                    <a:pt x="326" y="146"/>
                  </a:lnTo>
                  <a:lnTo>
                    <a:pt x="319" y="146"/>
                  </a:lnTo>
                  <a:lnTo>
                    <a:pt x="311" y="146"/>
                  </a:lnTo>
                  <a:lnTo>
                    <a:pt x="302" y="146"/>
                  </a:lnTo>
                  <a:lnTo>
                    <a:pt x="296" y="148"/>
                  </a:lnTo>
                  <a:lnTo>
                    <a:pt x="288" y="148"/>
                  </a:lnTo>
                  <a:lnTo>
                    <a:pt x="281" y="152"/>
                  </a:lnTo>
                  <a:lnTo>
                    <a:pt x="275" y="152"/>
                  </a:lnTo>
                  <a:lnTo>
                    <a:pt x="266" y="152"/>
                  </a:lnTo>
                  <a:lnTo>
                    <a:pt x="260" y="152"/>
                  </a:lnTo>
                  <a:lnTo>
                    <a:pt x="254" y="156"/>
                  </a:lnTo>
                  <a:lnTo>
                    <a:pt x="247" y="156"/>
                  </a:lnTo>
                  <a:lnTo>
                    <a:pt x="241" y="158"/>
                  </a:lnTo>
                  <a:lnTo>
                    <a:pt x="235" y="158"/>
                  </a:lnTo>
                  <a:lnTo>
                    <a:pt x="230" y="160"/>
                  </a:lnTo>
                  <a:lnTo>
                    <a:pt x="224" y="160"/>
                  </a:lnTo>
                  <a:lnTo>
                    <a:pt x="218" y="162"/>
                  </a:lnTo>
                  <a:lnTo>
                    <a:pt x="212" y="162"/>
                  </a:lnTo>
                  <a:lnTo>
                    <a:pt x="209" y="163"/>
                  </a:lnTo>
                  <a:lnTo>
                    <a:pt x="203" y="163"/>
                  </a:lnTo>
                  <a:lnTo>
                    <a:pt x="199" y="163"/>
                  </a:lnTo>
                  <a:lnTo>
                    <a:pt x="195" y="165"/>
                  </a:lnTo>
                  <a:lnTo>
                    <a:pt x="192" y="165"/>
                  </a:lnTo>
                  <a:lnTo>
                    <a:pt x="184" y="167"/>
                  </a:lnTo>
                  <a:lnTo>
                    <a:pt x="178" y="169"/>
                  </a:lnTo>
                  <a:lnTo>
                    <a:pt x="173" y="169"/>
                  </a:lnTo>
                  <a:lnTo>
                    <a:pt x="171" y="169"/>
                  </a:lnTo>
                  <a:close/>
                </a:path>
              </a:pathLst>
            </a:custGeom>
            <a:solidFill>
              <a:srgbClr val="000000"/>
            </a:solidFill>
            <a:ln w="9525">
              <a:noFill/>
              <a:round/>
              <a:headEnd/>
              <a:tailEnd/>
            </a:ln>
          </p:spPr>
          <p:txBody>
            <a:bodyPr/>
            <a:lstStyle/>
            <a:p>
              <a:endParaRPr lang="fr-FR">
                <a:latin typeface="Calibri" pitchFamily="34" charset="0"/>
              </a:endParaRPr>
            </a:p>
          </p:txBody>
        </p:sp>
        <p:sp>
          <p:nvSpPr>
            <p:cNvPr id="19560" name="Freeform 41"/>
            <p:cNvSpPr>
              <a:spLocks/>
            </p:cNvSpPr>
            <p:nvPr/>
          </p:nvSpPr>
          <p:spPr bwMode="auto">
            <a:xfrm>
              <a:off x="2943" y="1093"/>
              <a:ext cx="47" cy="47"/>
            </a:xfrm>
            <a:custGeom>
              <a:avLst/>
              <a:gdLst>
                <a:gd name="T0" fmla="*/ 10 w 95"/>
                <a:gd name="T1" fmla="*/ 0 h 93"/>
                <a:gd name="T2" fmla="*/ 17 w 95"/>
                <a:gd name="T3" fmla="*/ 0 h 93"/>
                <a:gd name="T4" fmla="*/ 29 w 95"/>
                <a:gd name="T5" fmla="*/ 2 h 93"/>
                <a:gd name="T6" fmla="*/ 44 w 95"/>
                <a:gd name="T7" fmla="*/ 3 h 93"/>
                <a:gd name="T8" fmla="*/ 57 w 95"/>
                <a:gd name="T9" fmla="*/ 5 h 93"/>
                <a:gd name="T10" fmla="*/ 72 w 95"/>
                <a:gd name="T11" fmla="*/ 7 h 93"/>
                <a:gd name="T12" fmla="*/ 82 w 95"/>
                <a:gd name="T13" fmla="*/ 9 h 93"/>
                <a:gd name="T14" fmla="*/ 89 w 95"/>
                <a:gd name="T15" fmla="*/ 11 h 93"/>
                <a:gd name="T16" fmla="*/ 91 w 95"/>
                <a:gd name="T17" fmla="*/ 17 h 93"/>
                <a:gd name="T18" fmla="*/ 95 w 95"/>
                <a:gd name="T19" fmla="*/ 26 h 93"/>
                <a:gd name="T20" fmla="*/ 95 w 95"/>
                <a:gd name="T21" fmla="*/ 38 h 93"/>
                <a:gd name="T22" fmla="*/ 95 w 95"/>
                <a:gd name="T23" fmla="*/ 53 h 93"/>
                <a:gd name="T24" fmla="*/ 91 w 95"/>
                <a:gd name="T25" fmla="*/ 68 h 93"/>
                <a:gd name="T26" fmla="*/ 89 w 95"/>
                <a:gd name="T27" fmla="*/ 80 h 93"/>
                <a:gd name="T28" fmla="*/ 87 w 95"/>
                <a:gd name="T29" fmla="*/ 89 h 93"/>
                <a:gd name="T30" fmla="*/ 86 w 95"/>
                <a:gd name="T31" fmla="*/ 93 h 93"/>
                <a:gd name="T32" fmla="*/ 80 w 95"/>
                <a:gd name="T33" fmla="*/ 91 h 93"/>
                <a:gd name="T34" fmla="*/ 72 w 95"/>
                <a:gd name="T35" fmla="*/ 91 h 93"/>
                <a:gd name="T36" fmla="*/ 61 w 95"/>
                <a:gd name="T37" fmla="*/ 87 h 93"/>
                <a:gd name="T38" fmla="*/ 48 w 95"/>
                <a:gd name="T39" fmla="*/ 85 h 93"/>
                <a:gd name="T40" fmla="*/ 34 w 95"/>
                <a:gd name="T41" fmla="*/ 80 h 93"/>
                <a:gd name="T42" fmla="*/ 23 w 95"/>
                <a:gd name="T43" fmla="*/ 78 h 93"/>
                <a:gd name="T44" fmla="*/ 11 w 95"/>
                <a:gd name="T45" fmla="*/ 76 h 93"/>
                <a:gd name="T46" fmla="*/ 6 w 95"/>
                <a:gd name="T47" fmla="*/ 74 h 93"/>
                <a:gd name="T48" fmla="*/ 2 w 95"/>
                <a:gd name="T49" fmla="*/ 70 h 93"/>
                <a:gd name="T50" fmla="*/ 0 w 95"/>
                <a:gd name="T51" fmla="*/ 62 h 93"/>
                <a:gd name="T52" fmla="*/ 0 w 95"/>
                <a:gd name="T53" fmla="*/ 49 h 93"/>
                <a:gd name="T54" fmla="*/ 2 w 95"/>
                <a:gd name="T55" fmla="*/ 36 h 93"/>
                <a:gd name="T56" fmla="*/ 2 w 95"/>
                <a:gd name="T57" fmla="*/ 22 h 93"/>
                <a:gd name="T58" fmla="*/ 6 w 95"/>
                <a:gd name="T59" fmla="*/ 11 h 93"/>
                <a:gd name="T60" fmla="*/ 6 w 95"/>
                <a:gd name="T61" fmla="*/ 2 h 93"/>
                <a:gd name="T62" fmla="*/ 6 w 95"/>
                <a:gd name="T63" fmla="*/ 0 h 9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5"/>
                <a:gd name="T97" fmla="*/ 0 h 93"/>
                <a:gd name="T98" fmla="*/ 95 w 95"/>
                <a:gd name="T99" fmla="*/ 93 h 9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5" h="93">
                  <a:moveTo>
                    <a:pt x="6" y="0"/>
                  </a:moveTo>
                  <a:lnTo>
                    <a:pt x="10" y="0"/>
                  </a:lnTo>
                  <a:lnTo>
                    <a:pt x="11" y="0"/>
                  </a:lnTo>
                  <a:lnTo>
                    <a:pt x="17" y="0"/>
                  </a:lnTo>
                  <a:lnTo>
                    <a:pt x="23" y="0"/>
                  </a:lnTo>
                  <a:lnTo>
                    <a:pt x="29" y="2"/>
                  </a:lnTo>
                  <a:lnTo>
                    <a:pt x="36" y="2"/>
                  </a:lnTo>
                  <a:lnTo>
                    <a:pt x="44" y="3"/>
                  </a:lnTo>
                  <a:lnTo>
                    <a:pt x="51" y="3"/>
                  </a:lnTo>
                  <a:lnTo>
                    <a:pt x="57" y="5"/>
                  </a:lnTo>
                  <a:lnTo>
                    <a:pt x="65" y="5"/>
                  </a:lnTo>
                  <a:lnTo>
                    <a:pt x="72" y="7"/>
                  </a:lnTo>
                  <a:lnTo>
                    <a:pt x="76" y="7"/>
                  </a:lnTo>
                  <a:lnTo>
                    <a:pt x="82" y="9"/>
                  </a:lnTo>
                  <a:lnTo>
                    <a:pt x="86" y="11"/>
                  </a:lnTo>
                  <a:lnTo>
                    <a:pt x="89" y="11"/>
                  </a:lnTo>
                  <a:lnTo>
                    <a:pt x="91" y="17"/>
                  </a:lnTo>
                  <a:lnTo>
                    <a:pt x="93" y="21"/>
                  </a:lnTo>
                  <a:lnTo>
                    <a:pt x="95" y="26"/>
                  </a:lnTo>
                  <a:lnTo>
                    <a:pt x="95" y="30"/>
                  </a:lnTo>
                  <a:lnTo>
                    <a:pt x="95" y="38"/>
                  </a:lnTo>
                  <a:lnTo>
                    <a:pt x="95" y="45"/>
                  </a:lnTo>
                  <a:lnTo>
                    <a:pt x="95" y="53"/>
                  </a:lnTo>
                  <a:lnTo>
                    <a:pt x="93" y="61"/>
                  </a:lnTo>
                  <a:lnTo>
                    <a:pt x="91" y="68"/>
                  </a:lnTo>
                  <a:lnTo>
                    <a:pt x="91" y="74"/>
                  </a:lnTo>
                  <a:lnTo>
                    <a:pt x="89" y="80"/>
                  </a:lnTo>
                  <a:lnTo>
                    <a:pt x="89" y="85"/>
                  </a:lnTo>
                  <a:lnTo>
                    <a:pt x="87" y="89"/>
                  </a:lnTo>
                  <a:lnTo>
                    <a:pt x="87" y="91"/>
                  </a:lnTo>
                  <a:lnTo>
                    <a:pt x="86" y="93"/>
                  </a:lnTo>
                  <a:lnTo>
                    <a:pt x="84" y="91"/>
                  </a:lnTo>
                  <a:lnTo>
                    <a:pt x="80" y="91"/>
                  </a:lnTo>
                  <a:lnTo>
                    <a:pt x="76" y="91"/>
                  </a:lnTo>
                  <a:lnTo>
                    <a:pt x="72" y="91"/>
                  </a:lnTo>
                  <a:lnTo>
                    <a:pt x="67" y="87"/>
                  </a:lnTo>
                  <a:lnTo>
                    <a:pt x="61" y="87"/>
                  </a:lnTo>
                  <a:lnTo>
                    <a:pt x="53" y="85"/>
                  </a:lnTo>
                  <a:lnTo>
                    <a:pt x="48" y="85"/>
                  </a:lnTo>
                  <a:lnTo>
                    <a:pt x="40" y="81"/>
                  </a:lnTo>
                  <a:lnTo>
                    <a:pt x="34" y="80"/>
                  </a:lnTo>
                  <a:lnTo>
                    <a:pt x="27" y="80"/>
                  </a:lnTo>
                  <a:lnTo>
                    <a:pt x="23" y="78"/>
                  </a:lnTo>
                  <a:lnTo>
                    <a:pt x="17" y="76"/>
                  </a:lnTo>
                  <a:lnTo>
                    <a:pt x="11" y="76"/>
                  </a:lnTo>
                  <a:lnTo>
                    <a:pt x="8" y="74"/>
                  </a:lnTo>
                  <a:lnTo>
                    <a:pt x="6" y="74"/>
                  </a:lnTo>
                  <a:lnTo>
                    <a:pt x="4" y="72"/>
                  </a:lnTo>
                  <a:lnTo>
                    <a:pt x="2" y="70"/>
                  </a:lnTo>
                  <a:lnTo>
                    <a:pt x="0" y="66"/>
                  </a:lnTo>
                  <a:lnTo>
                    <a:pt x="0" y="62"/>
                  </a:lnTo>
                  <a:lnTo>
                    <a:pt x="0" y="55"/>
                  </a:lnTo>
                  <a:lnTo>
                    <a:pt x="0" y="49"/>
                  </a:lnTo>
                  <a:lnTo>
                    <a:pt x="0" y="41"/>
                  </a:lnTo>
                  <a:lnTo>
                    <a:pt x="2" y="36"/>
                  </a:lnTo>
                  <a:lnTo>
                    <a:pt x="2" y="28"/>
                  </a:lnTo>
                  <a:lnTo>
                    <a:pt x="2" y="22"/>
                  </a:lnTo>
                  <a:lnTo>
                    <a:pt x="4" y="15"/>
                  </a:lnTo>
                  <a:lnTo>
                    <a:pt x="6" y="11"/>
                  </a:lnTo>
                  <a:lnTo>
                    <a:pt x="6" y="5"/>
                  </a:lnTo>
                  <a:lnTo>
                    <a:pt x="6" y="2"/>
                  </a:lnTo>
                  <a:lnTo>
                    <a:pt x="6" y="0"/>
                  </a:lnTo>
                  <a:close/>
                </a:path>
              </a:pathLst>
            </a:custGeom>
            <a:solidFill>
              <a:srgbClr val="000000"/>
            </a:solidFill>
            <a:ln w="9525">
              <a:noFill/>
              <a:round/>
              <a:headEnd/>
              <a:tailEnd/>
            </a:ln>
          </p:spPr>
          <p:txBody>
            <a:bodyPr/>
            <a:lstStyle/>
            <a:p>
              <a:endParaRPr lang="fr-FR">
                <a:latin typeface="Calibri" pitchFamily="34" charset="0"/>
              </a:endParaRPr>
            </a:p>
          </p:txBody>
        </p:sp>
      </p:grpSp>
      <p:grpSp>
        <p:nvGrpSpPr>
          <p:cNvPr id="19499" name="Group 7"/>
          <p:cNvGrpSpPr>
            <a:grpSpLocks noChangeAspect="1"/>
          </p:cNvGrpSpPr>
          <p:nvPr/>
        </p:nvGrpSpPr>
        <p:grpSpPr bwMode="auto">
          <a:xfrm rot="7029332">
            <a:off x="2467769" y="3471069"/>
            <a:ext cx="233362" cy="228600"/>
            <a:chOff x="2115" y="810"/>
            <a:chExt cx="1123" cy="1101"/>
          </a:xfrm>
        </p:grpSpPr>
        <p:sp>
          <p:nvSpPr>
            <p:cNvPr id="19521" name="AutoShape 6"/>
            <p:cNvSpPr>
              <a:spLocks noChangeAspect="1" noChangeArrowheads="1" noTextEdit="1"/>
            </p:cNvSpPr>
            <p:nvPr/>
          </p:nvSpPr>
          <p:spPr bwMode="auto">
            <a:xfrm>
              <a:off x="2115" y="810"/>
              <a:ext cx="1123" cy="1101"/>
            </a:xfrm>
            <a:prstGeom prst="rect">
              <a:avLst/>
            </a:prstGeom>
            <a:noFill/>
            <a:ln w="9525">
              <a:noFill/>
              <a:miter lim="800000"/>
              <a:headEnd/>
              <a:tailEnd/>
            </a:ln>
          </p:spPr>
          <p:txBody>
            <a:bodyPr/>
            <a:lstStyle/>
            <a:p>
              <a:endParaRPr lang="fr-FR"/>
            </a:p>
          </p:txBody>
        </p:sp>
        <p:sp>
          <p:nvSpPr>
            <p:cNvPr id="19522" name="Freeform 22"/>
            <p:cNvSpPr>
              <a:spLocks/>
            </p:cNvSpPr>
            <p:nvPr/>
          </p:nvSpPr>
          <p:spPr bwMode="auto">
            <a:xfrm>
              <a:off x="2430" y="1638"/>
              <a:ext cx="50" cy="48"/>
            </a:xfrm>
            <a:custGeom>
              <a:avLst/>
              <a:gdLst>
                <a:gd name="T0" fmla="*/ 0 w 99"/>
                <a:gd name="T1" fmla="*/ 12 h 95"/>
                <a:gd name="T2" fmla="*/ 2 w 99"/>
                <a:gd name="T3" fmla="*/ 19 h 95"/>
                <a:gd name="T4" fmla="*/ 4 w 99"/>
                <a:gd name="T5" fmla="*/ 31 h 95"/>
                <a:gd name="T6" fmla="*/ 7 w 99"/>
                <a:gd name="T7" fmla="*/ 46 h 95"/>
                <a:gd name="T8" fmla="*/ 7 w 99"/>
                <a:gd name="T9" fmla="*/ 59 h 95"/>
                <a:gd name="T10" fmla="*/ 13 w 99"/>
                <a:gd name="T11" fmla="*/ 74 h 95"/>
                <a:gd name="T12" fmla="*/ 13 w 99"/>
                <a:gd name="T13" fmla="*/ 84 h 95"/>
                <a:gd name="T14" fmla="*/ 17 w 99"/>
                <a:gd name="T15" fmla="*/ 92 h 95"/>
                <a:gd name="T16" fmla="*/ 21 w 99"/>
                <a:gd name="T17" fmla="*/ 93 h 95"/>
                <a:gd name="T18" fmla="*/ 30 w 99"/>
                <a:gd name="T19" fmla="*/ 95 h 95"/>
                <a:gd name="T20" fmla="*/ 44 w 99"/>
                <a:gd name="T21" fmla="*/ 93 h 95"/>
                <a:gd name="T22" fmla="*/ 59 w 99"/>
                <a:gd name="T23" fmla="*/ 93 h 95"/>
                <a:gd name="T24" fmla="*/ 74 w 99"/>
                <a:gd name="T25" fmla="*/ 90 h 95"/>
                <a:gd name="T26" fmla="*/ 87 w 99"/>
                <a:gd name="T27" fmla="*/ 88 h 95"/>
                <a:gd name="T28" fmla="*/ 93 w 99"/>
                <a:gd name="T29" fmla="*/ 86 h 95"/>
                <a:gd name="T30" fmla="*/ 99 w 99"/>
                <a:gd name="T31" fmla="*/ 82 h 95"/>
                <a:gd name="T32" fmla="*/ 97 w 99"/>
                <a:gd name="T33" fmla="*/ 76 h 95"/>
                <a:gd name="T34" fmla="*/ 93 w 99"/>
                <a:gd name="T35" fmla="*/ 69 h 95"/>
                <a:gd name="T36" fmla="*/ 89 w 99"/>
                <a:gd name="T37" fmla="*/ 57 h 95"/>
                <a:gd name="T38" fmla="*/ 87 w 99"/>
                <a:gd name="T39" fmla="*/ 44 h 95"/>
                <a:gd name="T40" fmla="*/ 82 w 99"/>
                <a:gd name="T41" fmla="*/ 31 h 95"/>
                <a:gd name="T42" fmla="*/ 78 w 99"/>
                <a:gd name="T43" fmla="*/ 17 h 95"/>
                <a:gd name="T44" fmla="*/ 76 w 99"/>
                <a:gd name="T45" fmla="*/ 10 h 95"/>
                <a:gd name="T46" fmla="*/ 74 w 99"/>
                <a:gd name="T47" fmla="*/ 4 h 95"/>
                <a:gd name="T48" fmla="*/ 70 w 99"/>
                <a:gd name="T49" fmla="*/ 0 h 95"/>
                <a:gd name="T50" fmla="*/ 61 w 99"/>
                <a:gd name="T51" fmla="*/ 0 h 95"/>
                <a:gd name="T52" fmla="*/ 47 w 99"/>
                <a:gd name="T53" fmla="*/ 0 h 95"/>
                <a:gd name="T54" fmla="*/ 36 w 99"/>
                <a:gd name="T55" fmla="*/ 2 h 95"/>
                <a:gd name="T56" fmla="*/ 21 w 99"/>
                <a:gd name="T57" fmla="*/ 4 h 95"/>
                <a:gd name="T58" fmla="*/ 11 w 99"/>
                <a:gd name="T59" fmla="*/ 6 h 95"/>
                <a:gd name="T60" fmla="*/ 2 w 99"/>
                <a:gd name="T61" fmla="*/ 6 h 95"/>
                <a:gd name="T62" fmla="*/ 0 w 99"/>
                <a:gd name="T63" fmla="*/ 8 h 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9"/>
                <a:gd name="T97" fmla="*/ 0 h 95"/>
                <a:gd name="T98" fmla="*/ 99 w 99"/>
                <a:gd name="T99" fmla="*/ 95 h 9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9" h="95">
                  <a:moveTo>
                    <a:pt x="0" y="8"/>
                  </a:moveTo>
                  <a:lnTo>
                    <a:pt x="0" y="12"/>
                  </a:lnTo>
                  <a:lnTo>
                    <a:pt x="2" y="14"/>
                  </a:lnTo>
                  <a:lnTo>
                    <a:pt x="2" y="19"/>
                  </a:lnTo>
                  <a:lnTo>
                    <a:pt x="2" y="23"/>
                  </a:lnTo>
                  <a:lnTo>
                    <a:pt x="4" y="31"/>
                  </a:lnTo>
                  <a:lnTo>
                    <a:pt x="6" y="38"/>
                  </a:lnTo>
                  <a:lnTo>
                    <a:pt x="7" y="46"/>
                  </a:lnTo>
                  <a:lnTo>
                    <a:pt x="7" y="52"/>
                  </a:lnTo>
                  <a:lnTo>
                    <a:pt x="7" y="59"/>
                  </a:lnTo>
                  <a:lnTo>
                    <a:pt x="11" y="67"/>
                  </a:lnTo>
                  <a:lnTo>
                    <a:pt x="13" y="74"/>
                  </a:lnTo>
                  <a:lnTo>
                    <a:pt x="13" y="78"/>
                  </a:lnTo>
                  <a:lnTo>
                    <a:pt x="13" y="84"/>
                  </a:lnTo>
                  <a:lnTo>
                    <a:pt x="15" y="88"/>
                  </a:lnTo>
                  <a:lnTo>
                    <a:pt x="17" y="92"/>
                  </a:lnTo>
                  <a:lnTo>
                    <a:pt x="19" y="92"/>
                  </a:lnTo>
                  <a:lnTo>
                    <a:pt x="21" y="93"/>
                  </a:lnTo>
                  <a:lnTo>
                    <a:pt x="25" y="93"/>
                  </a:lnTo>
                  <a:lnTo>
                    <a:pt x="30" y="95"/>
                  </a:lnTo>
                  <a:lnTo>
                    <a:pt x="36" y="93"/>
                  </a:lnTo>
                  <a:lnTo>
                    <a:pt x="44" y="93"/>
                  </a:lnTo>
                  <a:lnTo>
                    <a:pt x="53" y="93"/>
                  </a:lnTo>
                  <a:lnTo>
                    <a:pt x="59" y="93"/>
                  </a:lnTo>
                  <a:lnTo>
                    <a:pt x="66" y="92"/>
                  </a:lnTo>
                  <a:lnTo>
                    <a:pt x="74" y="90"/>
                  </a:lnTo>
                  <a:lnTo>
                    <a:pt x="80" y="88"/>
                  </a:lnTo>
                  <a:lnTo>
                    <a:pt x="87" y="88"/>
                  </a:lnTo>
                  <a:lnTo>
                    <a:pt x="89" y="86"/>
                  </a:lnTo>
                  <a:lnTo>
                    <a:pt x="93" y="86"/>
                  </a:lnTo>
                  <a:lnTo>
                    <a:pt x="97" y="84"/>
                  </a:lnTo>
                  <a:lnTo>
                    <a:pt x="99" y="82"/>
                  </a:lnTo>
                  <a:lnTo>
                    <a:pt x="97" y="80"/>
                  </a:lnTo>
                  <a:lnTo>
                    <a:pt x="97" y="76"/>
                  </a:lnTo>
                  <a:lnTo>
                    <a:pt x="93" y="73"/>
                  </a:lnTo>
                  <a:lnTo>
                    <a:pt x="93" y="69"/>
                  </a:lnTo>
                  <a:lnTo>
                    <a:pt x="93" y="63"/>
                  </a:lnTo>
                  <a:lnTo>
                    <a:pt x="89" y="57"/>
                  </a:lnTo>
                  <a:lnTo>
                    <a:pt x="87" y="50"/>
                  </a:lnTo>
                  <a:lnTo>
                    <a:pt x="87" y="44"/>
                  </a:lnTo>
                  <a:lnTo>
                    <a:pt x="83" y="36"/>
                  </a:lnTo>
                  <a:lnTo>
                    <a:pt x="82" y="31"/>
                  </a:lnTo>
                  <a:lnTo>
                    <a:pt x="80" y="23"/>
                  </a:lnTo>
                  <a:lnTo>
                    <a:pt x="78" y="17"/>
                  </a:lnTo>
                  <a:lnTo>
                    <a:pt x="76" y="14"/>
                  </a:lnTo>
                  <a:lnTo>
                    <a:pt x="76" y="10"/>
                  </a:lnTo>
                  <a:lnTo>
                    <a:pt x="74" y="6"/>
                  </a:lnTo>
                  <a:lnTo>
                    <a:pt x="74" y="4"/>
                  </a:lnTo>
                  <a:lnTo>
                    <a:pt x="72" y="2"/>
                  </a:lnTo>
                  <a:lnTo>
                    <a:pt x="70" y="0"/>
                  </a:lnTo>
                  <a:lnTo>
                    <a:pt x="64" y="0"/>
                  </a:lnTo>
                  <a:lnTo>
                    <a:pt x="61" y="0"/>
                  </a:lnTo>
                  <a:lnTo>
                    <a:pt x="53" y="0"/>
                  </a:lnTo>
                  <a:lnTo>
                    <a:pt x="47" y="0"/>
                  </a:lnTo>
                  <a:lnTo>
                    <a:pt x="42" y="0"/>
                  </a:lnTo>
                  <a:lnTo>
                    <a:pt x="36" y="2"/>
                  </a:lnTo>
                  <a:lnTo>
                    <a:pt x="28" y="2"/>
                  </a:lnTo>
                  <a:lnTo>
                    <a:pt x="21" y="4"/>
                  </a:lnTo>
                  <a:lnTo>
                    <a:pt x="15" y="4"/>
                  </a:lnTo>
                  <a:lnTo>
                    <a:pt x="11" y="6"/>
                  </a:lnTo>
                  <a:lnTo>
                    <a:pt x="6" y="6"/>
                  </a:lnTo>
                  <a:lnTo>
                    <a:pt x="2" y="6"/>
                  </a:lnTo>
                  <a:lnTo>
                    <a:pt x="0" y="8"/>
                  </a:lnTo>
                  <a:close/>
                </a:path>
              </a:pathLst>
            </a:custGeom>
            <a:solidFill>
              <a:srgbClr val="C4F045"/>
            </a:solidFill>
            <a:ln w="9525">
              <a:noFill/>
              <a:round/>
              <a:headEnd/>
              <a:tailEnd/>
            </a:ln>
          </p:spPr>
          <p:txBody>
            <a:bodyPr/>
            <a:lstStyle/>
            <a:p>
              <a:endParaRPr lang="fr-FR">
                <a:latin typeface="Calibri" pitchFamily="34" charset="0"/>
              </a:endParaRPr>
            </a:p>
          </p:txBody>
        </p:sp>
        <p:sp>
          <p:nvSpPr>
            <p:cNvPr id="19523" name="Freeform 24"/>
            <p:cNvSpPr>
              <a:spLocks/>
            </p:cNvSpPr>
            <p:nvPr/>
          </p:nvSpPr>
          <p:spPr bwMode="auto">
            <a:xfrm>
              <a:off x="2969" y="1077"/>
              <a:ext cx="47" cy="47"/>
            </a:xfrm>
            <a:custGeom>
              <a:avLst/>
              <a:gdLst>
                <a:gd name="T0" fmla="*/ 8 w 93"/>
                <a:gd name="T1" fmla="*/ 0 h 94"/>
                <a:gd name="T2" fmla="*/ 15 w 93"/>
                <a:gd name="T3" fmla="*/ 0 h 94"/>
                <a:gd name="T4" fmla="*/ 27 w 93"/>
                <a:gd name="T5" fmla="*/ 0 h 94"/>
                <a:gd name="T6" fmla="*/ 42 w 93"/>
                <a:gd name="T7" fmla="*/ 4 h 94"/>
                <a:gd name="T8" fmla="*/ 57 w 93"/>
                <a:gd name="T9" fmla="*/ 6 h 94"/>
                <a:gd name="T10" fmla="*/ 71 w 93"/>
                <a:gd name="T11" fmla="*/ 6 h 94"/>
                <a:gd name="T12" fmla="*/ 82 w 93"/>
                <a:gd name="T13" fmla="*/ 10 h 94"/>
                <a:gd name="T14" fmla="*/ 90 w 93"/>
                <a:gd name="T15" fmla="*/ 10 h 94"/>
                <a:gd name="T16" fmla="*/ 93 w 93"/>
                <a:gd name="T17" fmla="*/ 16 h 94"/>
                <a:gd name="T18" fmla="*/ 93 w 93"/>
                <a:gd name="T19" fmla="*/ 25 h 94"/>
                <a:gd name="T20" fmla="*/ 93 w 93"/>
                <a:gd name="T21" fmla="*/ 38 h 94"/>
                <a:gd name="T22" fmla="*/ 93 w 93"/>
                <a:gd name="T23" fmla="*/ 54 h 94"/>
                <a:gd name="T24" fmla="*/ 91 w 93"/>
                <a:gd name="T25" fmla="*/ 67 h 94"/>
                <a:gd name="T26" fmla="*/ 90 w 93"/>
                <a:gd name="T27" fmla="*/ 80 h 94"/>
                <a:gd name="T28" fmla="*/ 88 w 93"/>
                <a:gd name="T29" fmla="*/ 90 h 94"/>
                <a:gd name="T30" fmla="*/ 86 w 93"/>
                <a:gd name="T31" fmla="*/ 94 h 94"/>
                <a:gd name="T32" fmla="*/ 80 w 93"/>
                <a:gd name="T33" fmla="*/ 92 h 94"/>
                <a:gd name="T34" fmla="*/ 71 w 93"/>
                <a:gd name="T35" fmla="*/ 90 h 94"/>
                <a:gd name="T36" fmla="*/ 59 w 93"/>
                <a:gd name="T37" fmla="*/ 86 h 94"/>
                <a:gd name="T38" fmla="*/ 48 w 93"/>
                <a:gd name="T39" fmla="*/ 84 h 94"/>
                <a:gd name="T40" fmla="*/ 33 w 93"/>
                <a:gd name="T41" fmla="*/ 80 h 94"/>
                <a:gd name="T42" fmla="*/ 21 w 93"/>
                <a:gd name="T43" fmla="*/ 76 h 94"/>
                <a:gd name="T44" fmla="*/ 12 w 93"/>
                <a:gd name="T45" fmla="*/ 74 h 94"/>
                <a:gd name="T46" fmla="*/ 6 w 93"/>
                <a:gd name="T47" fmla="*/ 73 h 94"/>
                <a:gd name="T48" fmla="*/ 4 w 93"/>
                <a:gd name="T49" fmla="*/ 69 h 94"/>
                <a:gd name="T50" fmla="*/ 2 w 93"/>
                <a:gd name="T51" fmla="*/ 61 h 94"/>
                <a:gd name="T52" fmla="*/ 0 w 93"/>
                <a:gd name="T53" fmla="*/ 50 h 94"/>
                <a:gd name="T54" fmla="*/ 2 w 93"/>
                <a:gd name="T55" fmla="*/ 35 h 94"/>
                <a:gd name="T56" fmla="*/ 2 w 93"/>
                <a:gd name="T57" fmla="*/ 21 h 94"/>
                <a:gd name="T58" fmla="*/ 4 w 93"/>
                <a:gd name="T59" fmla="*/ 10 h 94"/>
                <a:gd name="T60" fmla="*/ 4 w 93"/>
                <a:gd name="T61" fmla="*/ 0 h 94"/>
                <a:gd name="T62" fmla="*/ 4 w 93"/>
                <a:gd name="T63" fmla="*/ 0 h 9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3"/>
                <a:gd name="T97" fmla="*/ 0 h 94"/>
                <a:gd name="T98" fmla="*/ 93 w 93"/>
                <a:gd name="T99" fmla="*/ 94 h 9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3" h="94">
                  <a:moveTo>
                    <a:pt x="4" y="0"/>
                  </a:moveTo>
                  <a:lnTo>
                    <a:pt x="8" y="0"/>
                  </a:lnTo>
                  <a:lnTo>
                    <a:pt x="12" y="0"/>
                  </a:lnTo>
                  <a:lnTo>
                    <a:pt x="15" y="0"/>
                  </a:lnTo>
                  <a:lnTo>
                    <a:pt x="21" y="0"/>
                  </a:lnTo>
                  <a:lnTo>
                    <a:pt x="27" y="0"/>
                  </a:lnTo>
                  <a:lnTo>
                    <a:pt x="34" y="0"/>
                  </a:lnTo>
                  <a:lnTo>
                    <a:pt x="42" y="4"/>
                  </a:lnTo>
                  <a:lnTo>
                    <a:pt x="48" y="4"/>
                  </a:lnTo>
                  <a:lnTo>
                    <a:pt x="57" y="6"/>
                  </a:lnTo>
                  <a:lnTo>
                    <a:pt x="63" y="6"/>
                  </a:lnTo>
                  <a:lnTo>
                    <a:pt x="71" y="6"/>
                  </a:lnTo>
                  <a:lnTo>
                    <a:pt x="76" y="6"/>
                  </a:lnTo>
                  <a:lnTo>
                    <a:pt x="82" y="10"/>
                  </a:lnTo>
                  <a:lnTo>
                    <a:pt x="88" y="10"/>
                  </a:lnTo>
                  <a:lnTo>
                    <a:pt x="90" y="10"/>
                  </a:lnTo>
                  <a:lnTo>
                    <a:pt x="90" y="12"/>
                  </a:lnTo>
                  <a:lnTo>
                    <a:pt x="93" y="16"/>
                  </a:lnTo>
                  <a:lnTo>
                    <a:pt x="93" y="19"/>
                  </a:lnTo>
                  <a:lnTo>
                    <a:pt x="93" y="25"/>
                  </a:lnTo>
                  <a:lnTo>
                    <a:pt x="93" y="31"/>
                  </a:lnTo>
                  <a:lnTo>
                    <a:pt x="93" y="38"/>
                  </a:lnTo>
                  <a:lnTo>
                    <a:pt x="93" y="44"/>
                  </a:lnTo>
                  <a:lnTo>
                    <a:pt x="93" y="54"/>
                  </a:lnTo>
                  <a:lnTo>
                    <a:pt x="93" y="61"/>
                  </a:lnTo>
                  <a:lnTo>
                    <a:pt x="91" y="67"/>
                  </a:lnTo>
                  <a:lnTo>
                    <a:pt x="90" y="74"/>
                  </a:lnTo>
                  <a:lnTo>
                    <a:pt x="90" y="80"/>
                  </a:lnTo>
                  <a:lnTo>
                    <a:pt x="88" y="84"/>
                  </a:lnTo>
                  <a:lnTo>
                    <a:pt x="88" y="90"/>
                  </a:lnTo>
                  <a:lnTo>
                    <a:pt x="88" y="92"/>
                  </a:lnTo>
                  <a:lnTo>
                    <a:pt x="86" y="94"/>
                  </a:lnTo>
                  <a:lnTo>
                    <a:pt x="82" y="94"/>
                  </a:lnTo>
                  <a:lnTo>
                    <a:pt x="80" y="92"/>
                  </a:lnTo>
                  <a:lnTo>
                    <a:pt x="74" y="90"/>
                  </a:lnTo>
                  <a:lnTo>
                    <a:pt x="71" y="90"/>
                  </a:lnTo>
                  <a:lnTo>
                    <a:pt x="65" y="90"/>
                  </a:lnTo>
                  <a:lnTo>
                    <a:pt x="59" y="86"/>
                  </a:lnTo>
                  <a:lnTo>
                    <a:pt x="53" y="84"/>
                  </a:lnTo>
                  <a:lnTo>
                    <a:pt x="48" y="84"/>
                  </a:lnTo>
                  <a:lnTo>
                    <a:pt x="38" y="82"/>
                  </a:lnTo>
                  <a:lnTo>
                    <a:pt x="33" y="80"/>
                  </a:lnTo>
                  <a:lnTo>
                    <a:pt x="25" y="78"/>
                  </a:lnTo>
                  <a:lnTo>
                    <a:pt x="21" y="76"/>
                  </a:lnTo>
                  <a:lnTo>
                    <a:pt x="15" y="74"/>
                  </a:lnTo>
                  <a:lnTo>
                    <a:pt x="12" y="74"/>
                  </a:lnTo>
                  <a:lnTo>
                    <a:pt x="8" y="73"/>
                  </a:lnTo>
                  <a:lnTo>
                    <a:pt x="6" y="73"/>
                  </a:lnTo>
                  <a:lnTo>
                    <a:pt x="4" y="71"/>
                  </a:lnTo>
                  <a:lnTo>
                    <a:pt x="4" y="69"/>
                  </a:lnTo>
                  <a:lnTo>
                    <a:pt x="2" y="65"/>
                  </a:lnTo>
                  <a:lnTo>
                    <a:pt x="2" y="61"/>
                  </a:lnTo>
                  <a:lnTo>
                    <a:pt x="0" y="55"/>
                  </a:lnTo>
                  <a:lnTo>
                    <a:pt x="0" y="50"/>
                  </a:lnTo>
                  <a:lnTo>
                    <a:pt x="2" y="42"/>
                  </a:lnTo>
                  <a:lnTo>
                    <a:pt x="2" y="35"/>
                  </a:lnTo>
                  <a:lnTo>
                    <a:pt x="2" y="27"/>
                  </a:lnTo>
                  <a:lnTo>
                    <a:pt x="2" y="21"/>
                  </a:lnTo>
                  <a:lnTo>
                    <a:pt x="4" y="16"/>
                  </a:lnTo>
                  <a:lnTo>
                    <a:pt x="4" y="10"/>
                  </a:lnTo>
                  <a:lnTo>
                    <a:pt x="4" y="6"/>
                  </a:lnTo>
                  <a:lnTo>
                    <a:pt x="4" y="0"/>
                  </a:lnTo>
                  <a:close/>
                </a:path>
              </a:pathLst>
            </a:custGeom>
            <a:solidFill>
              <a:srgbClr val="C4F045"/>
            </a:solidFill>
            <a:ln w="9525">
              <a:noFill/>
              <a:round/>
              <a:headEnd/>
              <a:tailEnd/>
            </a:ln>
          </p:spPr>
          <p:txBody>
            <a:bodyPr/>
            <a:lstStyle/>
            <a:p>
              <a:endParaRPr lang="fr-FR">
                <a:latin typeface="Calibri" pitchFamily="34" charset="0"/>
              </a:endParaRPr>
            </a:p>
          </p:txBody>
        </p:sp>
        <p:sp>
          <p:nvSpPr>
            <p:cNvPr id="19524" name="Freeform 25"/>
            <p:cNvSpPr>
              <a:spLocks/>
            </p:cNvSpPr>
            <p:nvPr/>
          </p:nvSpPr>
          <p:spPr bwMode="auto">
            <a:xfrm>
              <a:off x="2602" y="1303"/>
              <a:ext cx="178" cy="176"/>
            </a:xfrm>
            <a:custGeom>
              <a:avLst/>
              <a:gdLst>
                <a:gd name="T0" fmla="*/ 5 w 355"/>
                <a:gd name="T1" fmla="*/ 205 h 354"/>
                <a:gd name="T2" fmla="*/ 17 w 355"/>
                <a:gd name="T3" fmla="*/ 219 h 354"/>
                <a:gd name="T4" fmla="*/ 30 w 355"/>
                <a:gd name="T5" fmla="*/ 238 h 354"/>
                <a:gd name="T6" fmla="*/ 51 w 355"/>
                <a:gd name="T7" fmla="*/ 257 h 354"/>
                <a:gd name="T8" fmla="*/ 72 w 355"/>
                <a:gd name="T9" fmla="*/ 280 h 354"/>
                <a:gd name="T10" fmla="*/ 93 w 355"/>
                <a:gd name="T11" fmla="*/ 300 h 354"/>
                <a:gd name="T12" fmla="*/ 112 w 355"/>
                <a:gd name="T13" fmla="*/ 318 h 354"/>
                <a:gd name="T14" fmla="*/ 131 w 355"/>
                <a:gd name="T15" fmla="*/ 335 h 354"/>
                <a:gd name="T16" fmla="*/ 146 w 355"/>
                <a:gd name="T17" fmla="*/ 346 h 354"/>
                <a:gd name="T18" fmla="*/ 159 w 355"/>
                <a:gd name="T19" fmla="*/ 352 h 354"/>
                <a:gd name="T20" fmla="*/ 173 w 355"/>
                <a:gd name="T21" fmla="*/ 346 h 354"/>
                <a:gd name="T22" fmla="*/ 192 w 355"/>
                <a:gd name="T23" fmla="*/ 335 h 354"/>
                <a:gd name="T24" fmla="*/ 215 w 355"/>
                <a:gd name="T25" fmla="*/ 318 h 354"/>
                <a:gd name="T26" fmla="*/ 239 w 355"/>
                <a:gd name="T27" fmla="*/ 295 h 354"/>
                <a:gd name="T28" fmla="*/ 256 w 355"/>
                <a:gd name="T29" fmla="*/ 281 h 354"/>
                <a:gd name="T30" fmla="*/ 275 w 355"/>
                <a:gd name="T31" fmla="*/ 264 h 354"/>
                <a:gd name="T32" fmla="*/ 300 w 355"/>
                <a:gd name="T33" fmla="*/ 240 h 354"/>
                <a:gd name="T34" fmla="*/ 321 w 355"/>
                <a:gd name="T35" fmla="*/ 217 h 354"/>
                <a:gd name="T36" fmla="*/ 340 w 355"/>
                <a:gd name="T37" fmla="*/ 196 h 354"/>
                <a:gd name="T38" fmla="*/ 349 w 355"/>
                <a:gd name="T39" fmla="*/ 179 h 354"/>
                <a:gd name="T40" fmla="*/ 355 w 355"/>
                <a:gd name="T41" fmla="*/ 169 h 354"/>
                <a:gd name="T42" fmla="*/ 349 w 355"/>
                <a:gd name="T43" fmla="*/ 158 h 354"/>
                <a:gd name="T44" fmla="*/ 342 w 355"/>
                <a:gd name="T45" fmla="*/ 145 h 354"/>
                <a:gd name="T46" fmla="*/ 330 w 355"/>
                <a:gd name="T47" fmla="*/ 127 h 354"/>
                <a:gd name="T48" fmla="*/ 315 w 355"/>
                <a:gd name="T49" fmla="*/ 106 h 354"/>
                <a:gd name="T50" fmla="*/ 300 w 355"/>
                <a:gd name="T51" fmla="*/ 87 h 354"/>
                <a:gd name="T52" fmla="*/ 283 w 355"/>
                <a:gd name="T53" fmla="*/ 67 h 354"/>
                <a:gd name="T54" fmla="*/ 264 w 355"/>
                <a:gd name="T55" fmla="*/ 48 h 354"/>
                <a:gd name="T56" fmla="*/ 245 w 355"/>
                <a:gd name="T57" fmla="*/ 30 h 354"/>
                <a:gd name="T58" fmla="*/ 226 w 355"/>
                <a:gd name="T59" fmla="*/ 15 h 354"/>
                <a:gd name="T60" fmla="*/ 209 w 355"/>
                <a:gd name="T61" fmla="*/ 6 h 354"/>
                <a:gd name="T62" fmla="*/ 196 w 355"/>
                <a:gd name="T63" fmla="*/ 0 h 354"/>
                <a:gd name="T64" fmla="*/ 177 w 355"/>
                <a:gd name="T65" fmla="*/ 4 h 354"/>
                <a:gd name="T66" fmla="*/ 154 w 355"/>
                <a:gd name="T67" fmla="*/ 15 h 354"/>
                <a:gd name="T68" fmla="*/ 131 w 355"/>
                <a:gd name="T69" fmla="*/ 32 h 354"/>
                <a:gd name="T70" fmla="*/ 104 w 355"/>
                <a:gd name="T71" fmla="*/ 55 h 354"/>
                <a:gd name="T72" fmla="*/ 80 w 355"/>
                <a:gd name="T73" fmla="*/ 82 h 354"/>
                <a:gd name="T74" fmla="*/ 57 w 355"/>
                <a:gd name="T75" fmla="*/ 106 h 354"/>
                <a:gd name="T76" fmla="*/ 34 w 355"/>
                <a:gd name="T77" fmla="*/ 131 h 354"/>
                <a:gd name="T78" fmla="*/ 17 w 355"/>
                <a:gd name="T79" fmla="*/ 156 h 354"/>
                <a:gd name="T80" fmla="*/ 5 w 355"/>
                <a:gd name="T81" fmla="*/ 173 h 354"/>
                <a:gd name="T82" fmla="*/ 0 w 355"/>
                <a:gd name="T83" fmla="*/ 186 h 3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5"/>
                <a:gd name="T127" fmla="*/ 0 h 354"/>
                <a:gd name="T128" fmla="*/ 355 w 355"/>
                <a:gd name="T129" fmla="*/ 354 h 3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5" h="354">
                  <a:moveTo>
                    <a:pt x="0" y="190"/>
                  </a:moveTo>
                  <a:lnTo>
                    <a:pt x="2" y="196"/>
                  </a:lnTo>
                  <a:lnTo>
                    <a:pt x="5" y="205"/>
                  </a:lnTo>
                  <a:lnTo>
                    <a:pt x="7" y="209"/>
                  </a:lnTo>
                  <a:lnTo>
                    <a:pt x="11" y="213"/>
                  </a:lnTo>
                  <a:lnTo>
                    <a:pt x="17" y="219"/>
                  </a:lnTo>
                  <a:lnTo>
                    <a:pt x="21" y="226"/>
                  </a:lnTo>
                  <a:lnTo>
                    <a:pt x="26" y="232"/>
                  </a:lnTo>
                  <a:lnTo>
                    <a:pt x="30" y="238"/>
                  </a:lnTo>
                  <a:lnTo>
                    <a:pt x="38" y="245"/>
                  </a:lnTo>
                  <a:lnTo>
                    <a:pt x="43" y="251"/>
                  </a:lnTo>
                  <a:lnTo>
                    <a:pt x="51" y="257"/>
                  </a:lnTo>
                  <a:lnTo>
                    <a:pt x="57" y="266"/>
                  </a:lnTo>
                  <a:lnTo>
                    <a:pt x="64" y="272"/>
                  </a:lnTo>
                  <a:lnTo>
                    <a:pt x="72" y="280"/>
                  </a:lnTo>
                  <a:lnTo>
                    <a:pt x="80" y="285"/>
                  </a:lnTo>
                  <a:lnTo>
                    <a:pt x="85" y="293"/>
                  </a:lnTo>
                  <a:lnTo>
                    <a:pt x="93" y="300"/>
                  </a:lnTo>
                  <a:lnTo>
                    <a:pt x="100" y="306"/>
                  </a:lnTo>
                  <a:lnTo>
                    <a:pt x="106" y="312"/>
                  </a:lnTo>
                  <a:lnTo>
                    <a:pt x="112" y="318"/>
                  </a:lnTo>
                  <a:lnTo>
                    <a:pt x="119" y="323"/>
                  </a:lnTo>
                  <a:lnTo>
                    <a:pt x="125" y="329"/>
                  </a:lnTo>
                  <a:lnTo>
                    <a:pt x="131" y="335"/>
                  </a:lnTo>
                  <a:lnTo>
                    <a:pt x="135" y="337"/>
                  </a:lnTo>
                  <a:lnTo>
                    <a:pt x="140" y="340"/>
                  </a:lnTo>
                  <a:lnTo>
                    <a:pt x="146" y="346"/>
                  </a:lnTo>
                  <a:lnTo>
                    <a:pt x="152" y="350"/>
                  </a:lnTo>
                  <a:lnTo>
                    <a:pt x="158" y="354"/>
                  </a:lnTo>
                  <a:lnTo>
                    <a:pt x="159" y="352"/>
                  </a:lnTo>
                  <a:lnTo>
                    <a:pt x="163" y="352"/>
                  </a:lnTo>
                  <a:lnTo>
                    <a:pt x="169" y="350"/>
                  </a:lnTo>
                  <a:lnTo>
                    <a:pt x="173" y="346"/>
                  </a:lnTo>
                  <a:lnTo>
                    <a:pt x="178" y="344"/>
                  </a:lnTo>
                  <a:lnTo>
                    <a:pt x="184" y="340"/>
                  </a:lnTo>
                  <a:lnTo>
                    <a:pt x="192" y="335"/>
                  </a:lnTo>
                  <a:lnTo>
                    <a:pt x="197" y="329"/>
                  </a:lnTo>
                  <a:lnTo>
                    <a:pt x="205" y="323"/>
                  </a:lnTo>
                  <a:lnTo>
                    <a:pt x="215" y="318"/>
                  </a:lnTo>
                  <a:lnTo>
                    <a:pt x="220" y="312"/>
                  </a:lnTo>
                  <a:lnTo>
                    <a:pt x="232" y="304"/>
                  </a:lnTo>
                  <a:lnTo>
                    <a:pt x="239" y="295"/>
                  </a:lnTo>
                  <a:lnTo>
                    <a:pt x="249" y="289"/>
                  </a:lnTo>
                  <a:lnTo>
                    <a:pt x="253" y="285"/>
                  </a:lnTo>
                  <a:lnTo>
                    <a:pt x="256" y="281"/>
                  </a:lnTo>
                  <a:lnTo>
                    <a:pt x="260" y="278"/>
                  </a:lnTo>
                  <a:lnTo>
                    <a:pt x="266" y="274"/>
                  </a:lnTo>
                  <a:lnTo>
                    <a:pt x="275" y="264"/>
                  </a:lnTo>
                  <a:lnTo>
                    <a:pt x="283" y="257"/>
                  </a:lnTo>
                  <a:lnTo>
                    <a:pt x="291" y="247"/>
                  </a:lnTo>
                  <a:lnTo>
                    <a:pt x="300" y="240"/>
                  </a:lnTo>
                  <a:lnTo>
                    <a:pt x="308" y="232"/>
                  </a:lnTo>
                  <a:lnTo>
                    <a:pt x="315" y="224"/>
                  </a:lnTo>
                  <a:lnTo>
                    <a:pt x="321" y="217"/>
                  </a:lnTo>
                  <a:lnTo>
                    <a:pt x="329" y="211"/>
                  </a:lnTo>
                  <a:lnTo>
                    <a:pt x="334" y="202"/>
                  </a:lnTo>
                  <a:lnTo>
                    <a:pt x="340" y="196"/>
                  </a:lnTo>
                  <a:lnTo>
                    <a:pt x="344" y="188"/>
                  </a:lnTo>
                  <a:lnTo>
                    <a:pt x="349" y="184"/>
                  </a:lnTo>
                  <a:lnTo>
                    <a:pt x="349" y="179"/>
                  </a:lnTo>
                  <a:lnTo>
                    <a:pt x="353" y="175"/>
                  </a:lnTo>
                  <a:lnTo>
                    <a:pt x="355" y="171"/>
                  </a:lnTo>
                  <a:lnTo>
                    <a:pt x="355" y="169"/>
                  </a:lnTo>
                  <a:lnTo>
                    <a:pt x="355" y="167"/>
                  </a:lnTo>
                  <a:lnTo>
                    <a:pt x="353" y="162"/>
                  </a:lnTo>
                  <a:lnTo>
                    <a:pt x="349" y="158"/>
                  </a:lnTo>
                  <a:lnTo>
                    <a:pt x="349" y="156"/>
                  </a:lnTo>
                  <a:lnTo>
                    <a:pt x="346" y="150"/>
                  </a:lnTo>
                  <a:lnTo>
                    <a:pt x="342" y="145"/>
                  </a:lnTo>
                  <a:lnTo>
                    <a:pt x="338" y="139"/>
                  </a:lnTo>
                  <a:lnTo>
                    <a:pt x="336" y="133"/>
                  </a:lnTo>
                  <a:lnTo>
                    <a:pt x="330" y="127"/>
                  </a:lnTo>
                  <a:lnTo>
                    <a:pt x="327" y="122"/>
                  </a:lnTo>
                  <a:lnTo>
                    <a:pt x="321" y="114"/>
                  </a:lnTo>
                  <a:lnTo>
                    <a:pt x="315" y="106"/>
                  </a:lnTo>
                  <a:lnTo>
                    <a:pt x="310" y="101"/>
                  </a:lnTo>
                  <a:lnTo>
                    <a:pt x="306" y="93"/>
                  </a:lnTo>
                  <a:lnTo>
                    <a:pt x="300" y="87"/>
                  </a:lnTo>
                  <a:lnTo>
                    <a:pt x="294" y="82"/>
                  </a:lnTo>
                  <a:lnTo>
                    <a:pt x="289" y="72"/>
                  </a:lnTo>
                  <a:lnTo>
                    <a:pt x="283" y="67"/>
                  </a:lnTo>
                  <a:lnTo>
                    <a:pt x="275" y="59"/>
                  </a:lnTo>
                  <a:lnTo>
                    <a:pt x="270" y="53"/>
                  </a:lnTo>
                  <a:lnTo>
                    <a:pt x="264" y="48"/>
                  </a:lnTo>
                  <a:lnTo>
                    <a:pt x="258" y="42"/>
                  </a:lnTo>
                  <a:lnTo>
                    <a:pt x="251" y="36"/>
                  </a:lnTo>
                  <a:lnTo>
                    <a:pt x="245" y="30"/>
                  </a:lnTo>
                  <a:lnTo>
                    <a:pt x="239" y="25"/>
                  </a:lnTo>
                  <a:lnTo>
                    <a:pt x="234" y="21"/>
                  </a:lnTo>
                  <a:lnTo>
                    <a:pt x="226" y="15"/>
                  </a:lnTo>
                  <a:lnTo>
                    <a:pt x="220" y="11"/>
                  </a:lnTo>
                  <a:lnTo>
                    <a:pt x="215" y="8"/>
                  </a:lnTo>
                  <a:lnTo>
                    <a:pt x="209" y="6"/>
                  </a:lnTo>
                  <a:lnTo>
                    <a:pt x="205" y="4"/>
                  </a:lnTo>
                  <a:lnTo>
                    <a:pt x="201" y="2"/>
                  </a:lnTo>
                  <a:lnTo>
                    <a:pt x="196" y="0"/>
                  </a:lnTo>
                  <a:lnTo>
                    <a:pt x="190" y="2"/>
                  </a:lnTo>
                  <a:lnTo>
                    <a:pt x="182" y="2"/>
                  </a:lnTo>
                  <a:lnTo>
                    <a:pt x="177" y="4"/>
                  </a:lnTo>
                  <a:lnTo>
                    <a:pt x="169" y="8"/>
                  </a:lnTo>
                  <a:lnTo>
                    <a:pt x="161" y="11"/>
                  </a:lnTo>
                  <a:lnTo>
                    <a:pt x="154" y="15"/>
                  </a:lnTo>
                  <a:lnTo>
                    <a:pt x="146" y="21"/>
                  </a:lnTo>
                  <a:lnTo>
                    <a:pt x="138" y="27"/>
                  </a:lnTo>
                  <a:lnTo>
                    <a:pt x="131" y="32"/>
                  </a:lnTo>
                  <a:lnTo>
                    <a:pt x="123" y="42"/>
                  </a:lnTo>
                  <a:lnTo>
                    <a:pt x="114" y="48"/>
                  </a:lnTo>
                  <a:lnTo>
                    <a:pt x="104" y="55"/>
                  </a:lnTo>
                  <a:lnTo>
                    <a:pt x="97" y="65"/>
                  </a:lnTo>
                  <a:lnTo>
                    <a:pt x="89" y="72"/>
                  </a:lnTo>
                  <a:lnTo>
                    <a:pt x="80" y="82"/>
                  </a:lnTo>
                  <a:lnTo>
                    <a:pt x="72" y="87"/>
                  </a:lnTo>
                  <a:lnTo>
                    <a:pt x="62" y="99"/>
                  </a:lnTo>
                  <a:lnTo>
                    <a:pt x="57" y="106"/>
                  </a:lnTo>
                  <a:lnTo>
                    <a:pt x="49" y="116"/>
                  </a:lnTo>
                  <a:lnTo>
                    <a:pt x="42" y="122"/>
                  </a:lnTo>
                  <a:lnTo>
                    <a:pt x="34" y="131"/>
                  </a:lnTo>
                  <a:lnTo>
                    <a:pt x="28" y="139"/>
                  </a:lnTo>
                  <a:lnTo>
                    <a:pt x="23" y="148"/>
                  </a:lnTo>
                  <a:lnTo>
                    <a:pt x="17" y="156"/>
                  </a:lnTo>
                  <a:lnTo>
                    <a:pt x="13" y="162"/>
                  </a:lnTo>
                  <a:lnTo>
                    <a:pt x="7" y="167"/>
                  </a:lnTo>
                  <a:lnTo>
                    <a:pt x="5" y="173"/>
                  </a:lnTo>
                  <a:lnTo>
                    <a:pt x="2" y="177"/>
                  </a:lnTo>
                  <a:lnTo>
                    <a:pt x="2" y="183"/>
                  </a:lnTo>
                  <a:lnTo>
                    <a:pt x="0" y="186"/>
                  </a:lnTo>
                  <a:lnTo>
                    <a:pt x="0" y="190"/>
                  </a:lnTo>
                  <a:close/>
                </a:path>
              </a:pathLst>
            </a:custGeom>
            <a:solidFill>
              <a:srgbClr val="000000"/>
            </a:solidFill>
            <a:ln w="9525">
              <a:noFill/>
              <a:round/>
              <a:headEnd/>
              <a:tailEnd/>
            </a:ln>
          </p:spPr>
          <p:txBody>
            <a:bodyPr/>
            <a:lstStyle/>
            <a:p>
              <a:endParaRPr lang="fr-FR">
                <a:latin typeface="Calibri" pitchFamily="34" charset="0"/>
              </a:endParaRPr>
            </a:p>
          </p:txBody>
        </p:sp>
        <p:sp>
          <p:nvSpPr>
            <p:cNvPr id="19525" name="Freeform 26"/>
            <p:cNvSpPr>
              <a:spLocks/>
            </p:cNvSpPr>
            <p:nvPr/>
          </p:nvSpPr>
          <p:spPr bwMode="auto">
            <a:xfrm>
              <a:off x="2710" y="1412"/>
              <a:ext cx="177" cy="176"/>
            </a:xfrm>
            <a:custGeom>
              <a:avLst/>
              <a:gdLst>
                <a:gd name="T0" fmla="*/ 5 w 355"/>
                <a:gd name="T1" fmla="*/ 203 h 351"/>
                <a:gd name="T2" fmla="*/ 17 w 355"/>
                <a:gd name="T3" fmla="*/ 218 h 351"/>
                <a:gd name="T4" fmla="*/ 32 w 355"/>
                <a:gd name="T5" fmla="*/ 237 h 351"/>
                <a:gd name="T6" fmla="*/ 49 w 355"/>
                <a:gd name="T7" fmla="*/ 256 h 351"/>
                <a:gd name="T8" fmla="*/ 72 w 355"/>
                <a:gd name="T9" fmla="*/ 279 h 351"/>
                <a:gd name="T10" fmla="*/ 93 w 355"/>
                <a:gd name="T11" fmla="*/ 298 h 351"/>
                <a:gd name="T12" fmla="*/ 112 w 355"/>
                <a:gd name="T13" fmla="*/ 317 h 351"/>
                <a:gd name="T14" fmla="*/ 131 w 355"/>
                <a:gd name="T15" fmla="*/ 332 h 351"/>
                <a:gd name="T16" fmla="*/ 146 w 355"/>
                <a:gd name="T17" fmla="*/ 346 h 351"/>
                <a:gd name="T18" fmla="*/ 161 w 355"/>
                <a:gd name="T19" fmla="*/ 351 h 351"/>
                <a:gd name="T20" fmla="*/ 172 w 355"/>
                <a:gd name="T21" fmla="*/ 346 h 351"/>
                <a:gd name="T22" fmla="*/ 190 w 355"/>
                <a:gd name="T23" fmla="*/ 334 h 351"/>
                <a:gd name="T24" fmla="*/ 212 w 355"/>
                <a:gd name="T25" fmla="*/ 317 h 351"/>
                <a:gd name="T26" fmla="*/ 237 w 355"/>
                <a:gd name="T27" fmla="*/ 296 h 351"/>
                <a:gd name="T28" fmla="*/ 256 w 355"/>
                <a:gd name="T29" fmla="*/ 279 h 351"/>
                <a:gd name="T30" fmla="*/ 275 w 355"/>
                <a:gd name="T31" fmla="*/ 262 h 351"/>
                <a:gd name="T32" fmla="*/ 300 w 355"/>
                <a:gd name="T33" fmla="*/ 239 h 351"/>
                <a:gd name="T34" fmla="*/ 321 w 355"/>
                <a:gd name="T35" fmla="*/ 216 h 351"/>
                <a:gd name="T36" fmla="*/ 340 w 355"/>
                <a:gd name="T37" fmla="*/ 196 h 351"/>
                <a:gd name="T38" fmla="*/ 349 w 355"/>
                <a:gd name="T39" fmla="*/ 178 h 351"/>
                <a:gd name="T40" fmla="*/ 355 w 355"/>
                <a:gd name="T41" fmla="*/ 169 h 351"/>
                <a:gd name="T42" fmla="*/ 349 w 355"/>
                <a:gd name="T43" fmla="*/ 158 h 351"/>
                <a:gd name="T44" fmla="*/ 342 w 355"/>
                <a:gd name="T45" fmla="*/ 144 h 351"/>
                <a:gd name="T46" fmla="*/ 330 w 355"/>
                <a:gd name="T47" fmla="*/ 127 h 351"/>
                <a:gd name="T48" fmla="*/ 315 w 355"/>
                <a:gd name="T49" fmla="*/ 106 h 351"/>
                <a:gd name="T50" fmla="*/ 300 w 355"/>
                <a:gd name="T51" fmla="*/ 87 h 351"/>
                <a:gd name="T52" fmla="*/ 281 w 355"/>
                <a:gd name="T53" fmla="*/ 66 h 351"/>
                <a:gd name="T54" fmla="*/ 264 w 355"/>
                <a:gd name="T55" fmla="*/ 45 h 351"/>
                <a:gd name="T56" fmla="*/ 245 w 355"/>
                <a:gd name="T57" fmla="*/ 28 h 351"/>
                <a:gd name="T58" fmla="*/ 226 w 355"/>
                <a:gd name="T59" fmla="*/ 15 h 351"/>
                <a:gd name="T60" fmla="*/ 210 w 355"/>
                <a:gd name="T61" fmla="*/ 5 h 351"/>
                <a:gd name="T62" fmla="*/ 195 w 355"/>
                <a:gd name="T63" fmla="*/ 0 h 351"/>
                <a:gd name="T64" fmla="*/ 176 w 355"/>
                <a:gd name="T65" fmla="*/ 3 h 351"/>
                <a:gd name="T66" fmla="*/ 155 w 355"/>
                <a:gd name="T67" fmla="*/ 15 h 351"/>
                <a:gd name="T68" fmla="*/ 131 w 355"/>
                <a:gd name="T69" fmla="*/ 32 h 351"/>
                <a:gd name="T70" fmla="*/ 106 w 355"/>
                <a:gd name="T71" fmla="*/ 55 h 351"/>
                <a:gd name="T72" fmla="*/ 81 w 355"/>
                <a:gd name="T73" fmla="*/ 80 h 351"/>
                <a:gd name="T74" fmla="*/ 55 w 355"/>
                <a:gd name="T75" fmla="*/ 104 h 351"/>
                <a:gd name="T76" fmla="*/ 36 w 355"/>
                <a:gd name="T77" fmla="*/ 129 h 351"/>
                <a:gd name="T78" fmla="*/ 19 w 355"/>
                <a:gd name="T79" fmla="*/ 152 h 351"/>
                <a:gd name="T80" fmla="*/ 5 w 355"/>
                <a:gd name="T81" fmla="*/ 173 h 351"/>
                <a:gd name="T82" fmla="*/ 0 w 355"/>
                <a:gd name="T83" fmla="*/ 186 h 35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5"/>
                <a:gd name="T127" fmla="*/ 0 h 351"/>
                <a:gd name="T128" fmla="*/ 355 w 355"/>
                <a:gd name="T129" fmla="*/ 351 h 35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5" h="351">
                  <a:moveTo>
                    <a:pt x="0" y="190"/>
                  </a:moveTo>
                  <a:lnTo>
                    <a:pt x="0" y="196"/>
                  </a:lnTo>
                  <a:lnTo>
                    <a:pt x="5" y="203"/>
                  </a:lnTo>
                  <a:lnTo>
                    <a:pt x="9" y="207"/>
                  </a:lnTo>
                  <a:lnTo>
                    <a:pt x="13" y="213"/>
                  </a:lnTo>
                  <a:lnTo>
                    <a:pt x="17" y="218"/>
                  </a:lnTo>
                  <a:lnTo>
                    <a:pt x="22" y="226"/>
                  </a:lnTo>
                  <a:lnTo>
                    <a:pt x="26" y="232"/>
                  </a:lnTo>
                  <a:lnTo>
                    <a:pt x="32" y="237"/>
                  </a:lnTo>
                  <a:lnTo>
                    <a:pt x="38" y="243"/>
                  </a:lnTo>
                  <a:lnTo>
                    <a:pt x="43" y="251"/>
                  </a:lnTo>
                  <a:lnTo>
                    <a:pt x="49" y="256"/>
                  </a:lnTo>
                  <a:lnTo>
                    <a:pt x="57" y="266"/>
                  </a:lnTo>
                  <a:lnTo>
                    <a:pt x="64" y="272"/>
                  </a:lnTo>
                  <a:lnTo>
                    <a:pt x="72" y="279"/>
                  </a:lnTo>
                  <a:lnTo>
                    <a:pt x="77" y="285"/>
                  </a:lnTo>
                  <a:lnTo>
                    <a:pt x="85" y="291"/>
                  </a:lnTo>
                  <a:lnTo>
                    <a:pt x="93" y="298"/>
                  </a:lnTo>
                  <a:lnTo>
                    <a:pt x="100" y="306"/>
                  </a:lnTo>
                  <a:lnTo>
                    <a:pt x="106" y="312"/>
                  </a:lnTo>
                  <a:lnTo>
                    <a:pt x="112" y="317"/>
                  </a:lnTo>
                  <a:lnTo>
                    <a:pt x="119" y="323"/>
                  </a:lnTo>
                  <a:lnTo>
                    <a:pt x="125" y="329"/>
                  </a:lnTo>
                  <a:lnTo>
                    <a:pt x="131" y="332"/>
                  </a:lnTo>
                  <a:lnTo>
                    <a:pt x="136" y="336"/>
                  </a:lnTo>
                  <a:lnTo>
                    <a:pt x="140" y="340"/>
                  </a:lnTo>
                  <a:lnTo>
                    <a:pt x="146" y="346"/>
                  </a:lnTo>
                  <a:lnTo>
                    <a:pt x="153" y="350"/>
                  </a:lnTo>
                  <a:lnTo>
                    <a:pt x="159" y="351"/>
                  </a:lnTo>
                  <a:lnTo>
                    <a:pt x="161" y="351"/>
                  </a:lnTo>
                  <a:lnTo>
                    <a:pt x="167" y="350"/>
                  </a:lnTo>
                  <a:lnTo>
                    <a:pt x="172" y="346"/>
                  </a:lnTo>
                  <a:lnTo>
                    <a:pt x="176" y="344"/>
                  </a:lnTo>
                  <a:lnTo>
                    <a:pt x="184" y="340"/>
                  </a:lnTo>
                  <a:lnTo>
                    <a:pt x="190" y="334"/>
                  </a:lnTo>
                  <a:lnTo>
                    <a:pt x="197" y="329"/>
                  </a:lnTo>
                  <a:lnTo>
                    <a:pt x="205" y="323"/>
                  </a:lnTo>
                  <a:lnTo>
                    <a:pt x="212" y="317"/>
                  </a:lnTo>
                  <a:lnTo>
                    <a:pt x="220" y="310"/>
                  </a:lnTo>
                  <a:lnTo>
                    <a:pt x="229" y="302"/>
                  </a:lnTo>
                  <a:lnTo>
                    <a:pt x="237" y="296"/>
                  </a:lnTo>
                  <a:lnTo>
                    <a:pt x="247" y="287"/>
                  </a:lnTo>
                  <a:lnTo>
                    <a:pt x="252" y="283"/>
                  </a:lnTo>
                  <a:lnTo>
                    <a:pt x="256" y="279"/>
                  </a:lnTo>
                  <a:lnTo>
                    <a:pt x="260" y="275"/>
                  </a:lnTo>
                  <a:lnTo>
                    <a:pt x="266" y="274"/>
                  </a:lnTo>
                  <a:lnTo>
                    <a:pt x="275" y="262"/>
                  </a:lnTo>
                  <a:lnTo>
                    <a:pt x="281" y="256"/>
                  </a:lnTo>
                  <a:lnTo>
                    <a:pt x="290" y="247"/>
                  </a:lnTo>
                  <a:lnTo>
                    <a:pt x="300" y="239"/>
                  </a:lnTo>
                  <a:lnTo>
                    <a:pt x="307" y="232"/>
                  </a:lnTo>
                  <a:lnTo>
                    <a:pt x="313" y="222"/>
                  </a:lnTo>
                  <a:lnTo>
                    <a:pt x="321" y="216"/>
                  </a:lnTo>
                  <a:lnTo>
                    <a:pt x="328" y="211"/>
                  </a:lnTo>
                  <a:lnTo>
                    <a:pt x="334" y="201"/>
                  </a:lnTo>
                  <a:lnTo>
                    <a:pt x="340" y="196"/>
                  </a:lnTo>
                  <a:lnTo>
                    <a:pt x="342" y="190"/>
                  </a:lnTo>
                  <a:lnTo>
                    <a:pt x="347" y="184"/>
                  </a:lnTo>
                  <a:lnTo>
                    <a:pt x="349" y="178"/>
                  </a:lnTo>
                  <a:lnTo>
                    <a:pt x="353" y="175"/>
                  </a:lnTo>
                  <a:lnTo>
                    <a:pt x="353" y="173"/>
                  </a:lnTo>
                  <a:lnTo>
                    <a:pt x="355" y="169"/>
                  </a:lnTo>
                  <a:lnTo>
                    <a:pt x="353" y="165"/>
                  </a:lnTo>
                  <a:lnTo>
                    <a:pt x="353" y="161"/>
                  </a:lnTo>
                  <a:lnTo>
                    <a:pt x="349" y="158"/>
                  </a:lnTo>
                  <a:lnTo>
                    <a:pt x="347" y="154"/>
                  </a:lnTo>
                  <a:lnTo>
                    <a:pt x="345" y="148"/>
                  </a:lnTo>
                  <a:lnTo>
                    <a:pt x="342" y="144"/>
                  </a:lnTo>
                  <a:lnTo>
                    <a:pt x="338" y="138"/>
                  </a:lnTo>
                  <a:lnTo>
                    <a:pt x="336" y="133"/>
                  </a:lnTo>
                  <a:lnTo>
                    <a:pt x="330" y="127"/>
                  </a:lnTo>
                  <a:lnTo>
                    <a:pt x="324" y="119"/>
                  </a:lnTo>
                  <a:lnTo>
                    <a:pt x="321" y="112"/>
                  </a:lnTo>
                  <a:lnTo>
                    <a:pt x="315" y="106"/>
                  </a:lnTo>
                  <a:lnTo>
                    <a:pt x="309" y="99"/>
                  </a:lnTo>
                  <a:lnTo>
                    <a:pt x="305" y="93"/>
                  </a:lnTo>
                  <a:lnTo>
                    <a:pt x="300" y="87"/>
                  </a:lnTo>
                  <a:lnTo>
                    <a:pt x="294" y="80"/>
                  </a:lnTo>
                  <a:lnTo>
                    <a:pt x="286" y="72"/>
                  </a:lnTo>
                  <a:lnTo>
                    <a:pt x="281" y="66"/>
                  </a:lnTo>
                  <a:lnTo>
                    <a:pt x="275" y="59"/>
                  </a:lnTo>
                  <a:lnTo>
                    <a:pt x="269" y="53"/>
                  </a:lnTo>
                  <a:lnTo>
                    <a:pt x="264" y="45"/>
                  </a:lnTo>
                  <a:lnTo>
                    <a:pt x="258" y="40"/>
                  </a:lnTo>
                  <a:lnTo>
                    <a:pt x="250" y="34"/>
                  </a:lnTo>
                  <a:lnTo>
                    <a:pt x="245" y="28"/>
                  </a:lnTo>
                  <a:lnTo>
                    <a:pt x="237" y="23"/>
                  </a:lnTo>
                  <a:lnTo>
                    <a:pt x="231" y="19"/>
                  </a:lnTo>
                  <a:lnTo>
                    <a:pt x="226" y="15"/>
                  </a:lnTo>
                  <a:lnTo>
                    <a:pt x="220" y="11"/>
                  </a:lnTo>
                  <a:lnTo>
                    <a:pt x="214" y="7"/>
                  </a:lnTo>
                  <a:lnTo>
                    <a:pt x="210" y="5"/>
                  </a:lnTo>
                  <a:lnTo>
                    <a:pt x="205" y="3"/>
                  </a:lnTo>
                  <a:lnTo>
                    <a:pt x="201" y="2"/>
                  </a:lnTo>
                  <a:lnTo>
                    <a:pt x="195" y="0"/>
                  </a:lnTo>
                  <a:lnTo>
                    <a:pt x="190" y="0"/>
                  </a:lnTo>
                  <a:lnTo>
                    <a:pt x="182" y="2"/>
                  </a:lnTo>
                  <a:lnTo>
                    <a:pt x="176" y="3"/>
                  </a:lnTo>
                  <a:lnTo>
                    <a:pt x="169" y="5"/>
                  </a:lnTo>
                  <a:lnTo>
                    <a:pt x="161" y="11"/>
                  </a:lnTo>
                  <a:lnTo>
                    <a:pt x="155" y="15"/>
                  </a:lnTo>
                  <a:lnTo>
                    <a:pt x="146" y="21"/>
                  </a:lnTo>
                  <a:lnTo>
                    <a:pt x="140" y="26"/>
                  </a:lnTo>
                  <a:lnTo>
                    <a:pt x="131" y="32"/>
                  </a:lnTo>
                  <a:lnTo>
                    <a:pt x="123" y="40"/>
                  </a:lnTo>
                  <a:lnTo>
                    <a:pt x="114" y="47"/>
                  </a:lnTo>
                  <a:lnTo>
                    <a:pt x="106" y="55"/>
                  </a:lnTo>
                  <a:lnTo>
                    <a:pt x="96" y="62"/>
                  </a:lnTo>
                  <a:lnTo>
                    <a:pt x="89" y="70"/>
                  </a:lnTo>
                  <a:lnTo>
                    <a:pt x="81" y="80"/>
                  </a:lnTo>
                  <a:lnTo>
                    <a:pt x="72" y="87"/>
                  </a:lnTo>
                  <a:lnTo>
                    <a:pt x="64" y="97"/>
                  </a:lnTo>
                  <a:lnTo>
                    <a:pt x="55" y="104"/>
                  </a:lnTo>
                  <a:lnTo>
                    <a:pt x="49" y="114"/>
                  </a:lnTo>
                  <a:lnTo>
                    <a:pt x="41" y="121"/>
                  </a:lnTo>
                  <a:lnTo>
                    <a:pt x="36" y="129"/>
                  </a:lnTo>
                  <a:lnTo>
                    <a:pt x="28" y="138"/>
                  </a:lnTo>
                  <a:lnTo>
                    <a:pt x="24" y="146"/>
                  </a:lnTo>
                  <a:lnTo>
                    <a:pt x="19" y="152"/>
                  </a:lnTo>
                  <a:lnTo>
                    <a:pt x="13" y="161"/>
                  </a:lnTo>
                  <a:lnTo>
                    <a:pt x="9" y="167"/>
                  </a:lnTo>
                  <a:lnTo>
                    <a:pt x="5" y="173"/>
                  </a:lnTo>
                  <a:lnTo>
                    <a:pt x="1" y="178"/>
                  </a:lnTo>
                  <a:lnTo>
                    <a:pt x="0" y="182"/>
                  </a:lnTo>
                  <a:lnTo>
                    <a:pt x="0" y="186"/>
                  </a:lnTo>
                  <a:lnTo>
                    <a:pt x="0" y="190"/>
                  </a:lnTo>
                  <a:close/>
                </a:path>
              </a:pathLst>
            </a:custGeom>
            <a:solidFill>
              <a:srgbClr val="000000"/>
            </a:solidFill>
            <a:ln w="9525">
              <a:noFill/>
              <a:round/>
              <a:headEnd/>
              <a:tailEnd/>
            </a:ln>
          </p:spPr>
          <p:txBody>
            <a:bodyPr/>
            <a:lstStyle/>
            <a:p>
              <a:endParaRPr lang="fr-FR">
                <a:latin typeface="Calibri" pitchFamily="34" charset="0"/>
              </a:endParaRPr>
            </a:p>
          </p:txBody>
        </p:sp>
        <p:sp>
          <p:nvSpPr>
            <p:cNvPr id="19526" name="Freeform 27"/>
            <p:cNvSpPr>
              <a:spLocks/>
            </p:cNvSpPr>
            <p:nvPr/>
          </p:nvSpPr>
          <p:spPr bwMode="auto">
            <a:xfrm>
              <a:off x="2817" y="1521"/>
              <a:ext cx="207" cy="205"/>
            </a:xfrm>
            <a:custGeom>
              <a:avLst/>
              <a:gdLst>
                <a:gd name="T0" fmla="*/ 4 w 414"/>
                <a:gd name="T1" fmla="*/ 204 h 409"/>
                <a:gd name="T2" fmla="*/ 15 w 414"/>
                <a:gd name="T3" fmla="*/ 217 h 409"/>
                <a:gd name="T4" fmla="*/ 27 w 414"/>
                <a:gd name="T5" fmla="*/ 234 h 409"/>
                <a:gd name="T6" fmla="*/ 44 w 414"/>
                <a:gd name="T7" fmla="*/ 253 h 409"/>
                <a:gd name="T8" fmla="*/ 61 w 414"/>
                <a:gd name="T9" fmla="*/ 274 h 409"/>
                <a:gd name="T10" fmla="*/ 76 w 414"/>
                <a:gd name="T11" fmla="*/ 291 h 409"/>
                <a:gd name="T12" fmla="*/ 95 w 414"/>
                <a:gd name="T13" fmla="*/ 308 h 409"/>
                <a:gd name="T14" fmla="*/ 110 w 414"/>
                <a:gd name="T15" fmla="*/ 324 h 409"/>
                <a:gd name="T16" fmla="*/ 122 w 414"/>
                <a:gd name="T17" fmla="*/ 337 h 409"/>
                <a:gd name="T18" fmla="*/ 139 w 414"/>
                <a:gd name="T19" fmla="*/ 346 h 409"/>
                <a:gd name="T20" fmla="*/ 160 w 414"/>
                <a:gd name="T21" fmla="*/ 356 h 409"/>
                <a:gd name="T22" fmla="*/ 183 w 414"/>
                <a:gd name="T23" fmla="*/ 367 h 409"/>
                <a:gd name="T24" fmla="*/ 207 w 414"/>
                <a:gd name="T25" fmla="*/ 377 h 409"/>
                <a:gd name="T26" fmla="*/ 223 w 414"/>
                <a:gd name="T27" fmla="*/ 383 h 409"/>
                <a:gd name="T28" fmla="*/ 238 w 414"/>
                <a:gd name="T29" fmla="*/ 388 h 409"/>
                <a:gd name="T30" fmla="*/ 251 w 414"/>
                <a:gd name="T31" fmla="*/ 392 h 409"/>
                <a:gd name="T32" fmla="*/ 268 w 414"/>
                <a:gd name="T33" fmla="*/ 398 h 409"/>
                <a:gd name="T34" fmla="*/ 281 w 414"/>
                <a:gd name="T35" fmla="*/ 402 h 409"/>
                <a:gd name="T36" fmla="*/ 297 w 414"/>
                <a:gd name="T37" fmla="*/ 403 h 409"/>
                <a:gd name="T38" fmla="*/ 310 w 414"/>
                <a:gd name="T39" fmla="*/ 407 h 409"/>
                <a:gd name="T40" fmla="*/ 323 w 414"/>
                <a:gd name="T41" fmla="*/ 409 h 409"/>
                <a:gd name="T42" fmla="*/ 337 w 414"/>
                <a:gd name="T43" fmla="*/ 409 h 409"/>
                <a:gd name="T44" fmla="*/ 357 w 414"/>
                <a:gd name="T45" fmla="*/ 409 h 409"/>
                <a:gd name="T46" fmla="*/ 380 w 414"/>
                <a:gd name="T47" fmla="*/ 403 h 409"/>
                <a:gd name="T48" fmla="*/ 397 w 414"/>
                <a:gd name="T49" fmla="*/ 396 h 409"/>
                <a:gd name="T50" fmla="*/ 407 w 414"/>
                <a:gd name="T51" fmla="*/ 381 h 409"/>
                <a:gd name="T52" fmla="*/ 413 w 414"/>
                <a:gd name="T53" fmla="*/ 360 h 409"/>
                <a:gd name="T54" fmla="*/ 413 w 414"/>
                <a:gd name="T55" fmla="*/ 337 h 409"/>
                <a:gd name="T56" fmla="*/ 411 w 414"/>
                <a:gd name="T57" fmla="*/ 310 h 409"/>
                <a:gd name="T58" fmla="*/ 409 w 414"/>
                <a:gd name="T59" fmla="*/ 297 h 409"/>
                <a:gd name="T60" fmla="*/ 407 w 414"/>
                <a:gd name="T61" fmla="*/ 284 h 409"/>
                <a:gd name="T62" fmla="*/ 403 w 414"/>
                <a:gd name="T63" fmla="*/ 268 h 409"/>
                <a:gd name="T64" fmla="*/ 397 w 414"/>
                <a:gd name="T65" fmla="*/ 255 h 409"/>
                <a:gd name="T66" fmla="*/ 394 w 414"/>
                <a:gd name="T67" fmla="*/ 240 h 409"/>
                <a:gd name="T68" fmla="*/ 386 w 414"/>
                <a:gd name="T69" fmla="*/ 219 h 409"/>
                <a:gd name="T70" fmla="*/ 376 w 414"/>
                <a:gd name="T71" fmla="*/ 194 h 409"/>
                <a:gd name="T72" fmla="*/ 369 w 414"/>
                <a:gd name="T73" fmla="*/ 173 h 409"/>
                <a:gd name="T74" fmla="*/ 359 w 414"/>
                <a:gd name="T75" fmla="*/ 156 h 409"/>
                <a:gd name="T76" fmla="*/ 346 w 414"/>
                <a:gd name="T77" fmla="*/ 139 h 409"/>
                <a:gd name="T78" fmla="*/ 335 w 414"/>
                <a:gd name="T79" fmla="*/ 126 h 409"/>
                <a:gd name="T80" fmla="*/ 323 w 414"/>
                <a:gd name="T81" fmla="*/ 111 h 409"/>
                <a:gd name="T82" fmla="*/ 308 w 414"/>
                <a:gd name="T83" fmla="*/ 92 h 409"/>
                <a:gd name="T84" fmla="*/ 291 w 414"/>
                <a:gd name="T85" fmla="*/ 73 h 409"/>
                <a:gd name="T86" fmla="*/ 274 w 414"/>
                <a:gd name="T87" fmla="*/ 56 h 409"/>
                <a:gd name="T88" fmla="*/ 257 w 414"/>
                <a:gd name="T89" fmla="*/ 38 h 409"/>
                <a:gd name="T90" fmla="*/ 238 w 414"/>
                <a:gd name="T91" fmla="*/ 23 h 409"/>
                <a:gd name="T92" fmla="*/ 223 w 414"/>
                <a:gd name="T93" fmla="*/ 12 h 409"/>
                <a:gd name="T94" fmla="*/ 205 w 414"/>
                <a:gd name="T95" fmla="*/ 4 h 409"/>
                <a:gd name="T96" fmla="*/ 190 w 414"/>
                <a:gd name="T97" fmla="*/ 0 h 409"/>
                <a:gd name="T98" fmla="*/ 171 w 414"/>
                <a:gd name="T99" fmla="*/ 6 h 409"/>
                <a:gd name="T100" fmla="*/ 148 w 414"/>
                <a:gd name="T101" fmla="*/ 21 h 409"/>
                <a:gd name="T102" fmla="*/ 122 w 414"/>
                <a:gd name="T103" fmla="*/ 40 h 409"/>
                <a:gd name="T104" fmla="*/ 97 w 414"/>
                <a:gd name="T105" fmla="*/ 63 h 409"/>
                <a:gd name="T106" fmla="*/ 72 w 414"/>
                <a:gd name="T107" fmla="*/ 88 h 409"/>
                <a:gd name="T108" fmla="*/ 50 w 414"/>
                <a:gd name="T109" fmla="*/ 114 h 409"/>
                <a:gd name="T110" fmla="*/ 31 w 414"/>
                <a:gd name="T111" fmla="*/ 139 h 409"/>
                <a:gd name="T112" fmla="*/ 15 w 414"/>
                <a:gd name="T113" fmla="*/ 162 h 409"/>
                <a:gd name="T114" fmla="*/ 4 w 414"/>
                <a:gd name="T115" fmla="*/ 179 h 409"/>
                <a:gd name="T116" fmla="*/ 0 w 414"/>
                <a:gd name="T117" fmla="*/ 191 h 40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14"/>
                <a:gd name="T178" fmla="*/ 0 h 409"/>
                <a:gd name="T179" fmla="*/ 414 w 414"/>
                <a:gd name="T180" fmla="*/ 409 h 40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14" h="409">
                  <a:moveTo>
                    <a:pt x="0" y="191"/>
                  </a:moveTo>
                  <a:lnTo>
                    <a:pt x="2" y="196"/>
                  </a:lnTo>
                  <a:lnTo>
                    <a:pt x="4" y="204"/>
                  </a:lnTo>
                  <a:lnTo>
                    <a:pt x="8" y="208"/>
                  </a:lnTo>
                  <a:lnTo>
                    <a:pt x="10" y="213"/>
                  </a:lnTo>
                  <a:lnTo>
                    <a:pt x="15" y="217"/>
                  </a:lnTo>
                  <a:lnTo>
                    <a:pt x="19" y="225"/>
                  </a:lnTo>
                  <a:lnTo>
                    <a:pt x="21" y="229"/>
                  </a:lnTo>
                  <a:lnTo>
                    <a:pt x="27" y="234"/>
                  </a:lnTo>
                  <a:lnTo>
                    <a:pt x="33" y="240"/>
                  </a:lnTo>
                  <a:lnTo>
                    <a:pt x="38" y="248"/>
                  </a:lnTo>
                  <a:lnTo>
                    <a:pt x="44" y="253"/>
                  </a:lnTo>
                  <a:lnTo>
                    <a:pt x="50" y="261"/>
                  </a:lnTo>
                  <a:lnTo>
                    <a:pt x="55" y="267"/>
                  </a:lnTo>
                  <a:lnTo>
                    <a:pt x="61" y="274"/>
                  </a:lnTo>
                  <a:lnTo>
                    <a:pt x="67" y="280"/>
                  </a:lnTo>
                  <a:lnTo>
                    <a:pt x="72" y="286"/>
                  </a:lnTo>
                  <a:lnTo>
                    <a:pt x="76" y="291"/>
                  </a:lnTo>
                  <a:lnTo>
                    <a:pt x="84" y="297"/>
                  </a:lnTo>
                  <a:lnTo>
                    <a:pt x="90" y="303"/>
                  </a:lnTo>
                  <a:lnTo>
                    <a:pt x="95" y="308"/>
                  </a:lnTo>
                  <a:lnTo>
                    <a:pt x="99" y="314"/>
                  </a:lnTo>
                  <a:lnTo>
                    <a:pt x="105" y="320"/>
                  </a:lnTo>
                  <a:lnTo>
                    <a:pt x="110" y="324"/>
                  </a:lnTo>
                  <a:lnTo>
                    <a:pt x="116" y="327"/>
                  </a:lnTo>
                  <a:lnTo>
                    <a:pt x="120" y="331"/>
                  </a:lnTo>
                  <a:lnTo>
                    <a:pt x="122" y="337"/>
                  </a:lnTo>
                  <a:lnTo>
                    <a:pt x="129" y="341"/>
                  </a:lnTo>
                  <a:lnTo>
                    <a:pt x="135" y="345"/>
                  </a:lnTo>
                  <a:lnTo>
                    <a:pt x="139" y="346"/>
                  </a:lnTo>
                  <a:lnTo>
                    <a:pt x="145" y="350"/>
                  </a:lnTo>
                  <a:lnTo>
                    <a:pt x="150" y="352"/>
                  </a:lnTo>
                  <a:lnTo>
                    <a:pt x="160" y="356"/>
                  </a:lnTo>
                  <a:lnTo>
                    <a:pt x="167" y="360"/>
                  </a:lnTo>
                  <a:lnTo>
                    <a:pt x="173" y="364"/>
                  </a:lnTo>
                  <a:lnTo>
                    <a:pt x="183" y="367"/>
                  </a:lnTo>
                  <a:lnTo>
                    <a:pt x="190" y="371"/>
                  </a:lnTo>
                  <a:lnTo>
                    <a:pt x="200" y="375"/>
                  </a:lnTo>
                  <a:lnTo>
                    <a:pt x="207" y="377"/>
                  </a:lnTo>
                  <a:lnTo>
                    <a:pt x="211" y="381"/>
                  </a:lnTo>
                  <a:lnTo>
                    <a:pt x="217" y="381"/>
                  </a:lnTo>
                  <a:lnTo>
                    <a:pt x="223" y="383"/>
                  </a:lnTo>
                  <a:lnTo>
                    <a:pt x="228" y="386"/>
                  </a:lnTo>
                  <a:lnTo>
                    <a:pt x="232" y="386"/>
                  </a:lnTo>
                  <a:lnTo>
                    <a:pt x="238" y="388"/>
                  </a:lnTo>
                  <a:lnTo>
                    <a:pt x="242" y="390"/>
                  </a:lnTo>
                  <a:lnTo>
                    <a:pt x="247" y="392"/>
                  </a:lnTo>
                  <a:lnTo>
                    <a:pt x="251" y="392"/>
                  </a:lnTo>
                  <a:lnTo>
                    <a:pt x="257" y="396"/>
                  </a:lnTo>
                  <a:lnTo>
                    <a:pt x="262" y="396"/>
                  </a:lnTo>
                  <a:lnTo>
                    <a:pt x="268" y="398"/>
                  </a:lnTo>
                  <a:lnTo>
                    <a:pt x="272" y="400"/>
                  </a:lnTo>
                  <a:lnTo>
                    <a:pt x="276" y="400"/>
                  </a:lnTo>
                  <a:lnTo>
                    <a:pt x="281" y="402"/>
                  </a:lnTo>
                  <a:lnTo>
                    <a:pt x="285" y="403"/>
                  </a:lnTo>
                  <a:lnTo>
                    <a:pt x="291" y="403"/>
                  </a:lnTo>
                  <a:lnTo>
                    <a:pt x="297" y="403"/>
                  </a:lnTo>
                  <a:lnTo>
                    <a:pt x="302" y="405"/>
                  </a:lnTo>
                  <a:lnTo>
                    <a:pt x="306" y="407"/>
                  </a:lnTo>
                  <a:lnTo>
                    <a:pt x="310" y="407"/>
                  </a:lnTo>
                  <a:lnTo>
                    <a:pt x="316" y="407"/>
                  </a:lnTo>
                  <a:lnTo>
                    <a:pt x="319" y="407"/>
                  </a:lnTo>
                  <a:lnTo>
                    <a:pt x="323" y="409"/>
                  </a:lnTo>
                  <a:lnTo>
                    <a:pt x="329" y="409"/>
                  </a:lnTo>
                  <a:lnTo>
                    <a:pt x="333" y="409"/>
                  </a:lnTo>
                  <a:lnTo>
                    <a:pt x="337" y="409"/>
                  </a:lnTo>
                  <a:lnTo>
                    <a:pt x="342" y="409"/>
                  </a:lnTo>
                  <a:lnTo>
                    <a:pt x="352" y="409"/>
                  </a:lnTo>
                  <a:lnTo>
                    <a:pt x="357" y="409"/>
                  </a:lnTo>
                  <a:lnTo>
                    <a:pt x="367" y="407"/>
                  </a:lnTo>
                  <a:lnTo>
                    <a:pt x="375" y="405"/>
                  </a:lnTo>
                  <a:lnTo>
                    <a:pt x="380" y="403"/>
                  </a:lnTo>
                  <a:lnTo>
                    <a:pt x="386" y="402"/>
                  </a:lnTo>
                  <a:lnTo>
                    <a:pt x="392" y="398"/>
                  </a:lnTo>
                  <a:lnTo>
                    <a:pt x="397" y="396"/>
                  </a:lnTo>
                  <a:lnTo>
                    <a:pt x="401" y="390"/>
                  </a:lnTo>
                  <a:lnTo>
                    <a:pt x="403" y="386"/>
                  </a:lnTo>
                  <a:lnTo>
                    <a:pt x="407" y="381"/>
                  </a:lnTo>
                  <a:lnTo>
                    <a:pt x="409" y="373"/>
                  </a:lnTo>
                  <a:lnTo>
                    <a:pt x="411" y="365"/>
                  </a:lnTo>
                  <a:lnTo>
                    <a:pt x="413" y="360"/>
                  </a:lnTo>
                  <a:lnTo>
                    <a:pt x="413" y="352"/>
                  </a:lnTo>
                  <a:lnTo>
                    <a:pt x="414" y="345"/>
                  </a:lnTo>
                  <a:lnTo>
                    <a:pt x="413" y="337"/>
                  </a:lnTo>
                  <a:lnTo>
                    <a:pt x="413" y="327"/>
                  </a:lnTo>
                  <a:lnTo>
                    <a:pt x="413" y="320"/>
                  </a:lnTo>
                  <a:lnTo>
                    <a:pt x="411" y="310"/>
                  </a:lnTo>
                  <a:lnTo>
                    <a:pt x="409" y="307"/>
                  </a:lnTo>
                  <a:lnTo>
                    <a:pt x="409" y="303"/>
                  </a:lnTo>
                  <a:lnTo>
                    <a:pt x="409" y="297"/>
                  </a:lnTo>
                  <a:lnTo>
                    <a:pt x="409" y="291"/>
                  </a:lnTo>
                  <a:lnTo>
                    <a:pt x="407" y="287"/>
                  </a:lnTo>
                  <a:lnTo>
                    <a:pt x="407" y="284"/>
                  </a:lnTo>
                  <a:lnTo>
                    <a:pt x="403" y="278"/>
                  </a:lnTo>
                  <a:lnTo>
                    <a:pt x="403" y="274"/>
                  </a:lnTo>
                  <a:lnTo>
                    <a:pt x="403" y="268"/>
                  </a:lnTo>
                  <a:lnTo>
                    <a:pt x="401" y="265"/>
                  </a:lnTo>
                  <a:lnTo>
                    <a:pt x="399" y="259"/>
                  </a:lnTo>
                  <a:lnTo>
                    <a:pt x="397" y="255"/>
                  </a:lnTo>
                  <a:lnTo>
                    <a:pt x="397" y="251"/>
                  </a:lnTo>
                  <a:lnTo>
                    <a:pt x="395" y="246"/>
                  </a:lnTo>
                  <a:lnTo>
                    <a:pt x="394" y="240"/>
                  </a:lnTo>
                  <a:lnTo>
                    <a:pt x="392" y="236"/>
                  </a:lnTo>
                  <a:lnTo>
                    <a:pt x="390" y="229"/>
                  </a:lnTo>
                  <a:lnTo>
                    <a:pt x="386" y="219"/>
                  </a:lnTo>
                  <a:lnTo>
                    <a:pt x="384" y="211"/>
                  </a:lnTo>
                  <a:lnTo>
                    <a:pt x="380" y="202"/>
                  </a:lnTo>
                  <a:lnTo>
                    <a:pt x="376" y="194"/>
                  </a:lnTo>
                  <a:lnTo>
                    <a:pt x="375" y="187"/>
                  </a:lnTo>
                  <a:lnTo>
                    <a:pt x="371" y="179"/>
                  </a:lnTo>
                  <a:lnTo>
                    <a:pt x="369" y="173"/>
                  </a:lnTo>
                  <a:lnTo>
                    <a:pt x="365" y="168"/>
                  </a:lnTo>
                  <a:lnTo>
                    <a:pt x="363" y="162"/>
                  </a:lnTo>
                  <a:lnTo>
                    <a:pt x="359" y="156"/>
                  </a:lnTo>
                  <a:lnTo>
                    <a:pt x="357" y="152"/>
                  </a:lnTo>
                  <a:lnTo>
                    <a:pt x="352" y="147"/>
                  </a:lnTo>
                  <a:lnTo>
                    <a:pt x="346" y="139"/>
                  </a:lnTo>
                  <a:lnTo>
                    <a:pt x="342" y="133"/>
                  </a:lnTo>
                  <a:lnTo>
                    <a:pt x="340" y="132"/>
                  </a:lnTo>
                  <a:lnTo>
                    <a:pt x="335" y="126"/>
                  </a:lnTo>
                  <a:lnTo>
                    <a:pt x="333" y="122"/>
                  </a:lnTo>
                  <a:lnTo>
                    <a:pt x="327" y="116"/>
                  </a:lnTo>
                  <a:lnTo>
                    <a:pt x="323" y="111"/>
                  </a:lnTo>
                  <a:lnTo>
                    <a:pt x="318" y="105"/>
                  </a:lnTo>
                  <a:lnTo>
                    <a:pt x="312" y="99"/>
                  </a:lnTo>
                  <a:lnTo>
                    <a:pt x="308" y="92"/>
                  </a:lnTo>
                  <a:lnTo>
                    <a:pt x="302" y="86"/>
                  </a:lnTo>
                  <a:lnTo>
                    <a:pt x="297" y="78"/>
                  </a:lnTo>
                  <a:lnTo>
                    <a:pt x="291" y="73"/>
                  </a:lnTo>
                  <a:lnTo>
                    <a:pt x="285" y="67"/>
                  </a:lnTo>
                  <a:lnTo>
                    <a:pt x="280" y="61"/>
                  </a:lnTo>
                  <a:lnTo>
                    <a:pt x="274" y="56"/>
                  </a:lnTo>
                  <a:lnTo>
                    <a:pt x="268" y="50"/>
                  </a:lnTo>
                  <a:lnTo>
                    <a:pt x="262" y="44"/>
                  </a:lnTo>
                  <a:lnTo>
                    <a:pt x="257" y="38"/>
                  </a:lnTo>
                  <a:lnTo>
                    <a:pt x="249" y="33"/>
                  </a:lnTo>
                  <a:lnTo>
                    <a:pt x="243" y="27"/>
                  </a:lnTo>
                  <a:lnTo>
                    <a:pt x="238" y="23"/>
                  </a:lnTo>
                  <a:lnTo>
                    <a:pt x="232" y="17"/>
                  </a:lnTo>
                  <a:lnTo>
                    <a:pt x="226" y="14"/>
                  </a:lnTo>
                  <a:lnTo>
                    <a:pt x="223" y="12"/>
                  </a:lnTo>
                  <a:lnTo>
                    <a:pt x="217" y="8"/>
                  </a:lnTo>
                  <a:lnTo>
                    <a:pt x="211" y="4"/>
                  </a:lnTo>
                  <a:lnTo>
                    <a:pt x="205" y="4"/>
                  </a:lnTo>
                  <a:lnTo>
                    <a:pt x="202" y="2"/>
                  </a:lnTo>
                  <a:lnTo>
                    <a:pt x="196" y="0"/>
                  </a:lnTo>
                  <a:lnTo>
                    <a:pt x="190" y="0"/>
                  </a:lnTo>
                  <a:lnTo>
                    <a:pt x="185" y="2"/>
                  </a:lnTo>
                  <a:lnTo>
                    <a:pt x="179" y="4"/>
                  </a:lnTo>
                  <a:lnTo>
                    <a:pt x="171" y="6"/>
                  </a:lnTo>
                  <a:lnTo>
                    <a:pt x="162" y="12"/>
                  </a:lnTo>
                  <a:lnTo>
                    <a:pt x="156" y="16"/>
                  </a:lnTo>
                  <a:lnTo>
                    <a:pt x="148" y="21"/>
                  </a:lnTo>
                  <a:lnTo>
                    <a:pt x="139" y="27"/>
                  </a:lnTo>
                  <a:lnTo>
                    <a:pt x="131" y="33"/>
                  </a:lnTo>
                  <a:lnTo>
                    <a:pt x="122" y="40"/>
                  </a:lnTo>
                  <a:lnTo>
                    <a:pt x="116" y="48"/>
                  </a:lnTo>
                  <a:lnTo>
                    <a:pt x="105" y="56"/>
                  </a:lnTo>
                  <a:lnTo>
                    <a:pt x="97" y="63"/>
                  </a:lnTo>
                  <a:lnTo>
                    <a:pt x="90" y="73"/>
                  </a:lnTo>
                  <a:lnTo>
                    <a:pt x="82" y="80"/>
                  </a:lnTo>
                  <a:lnTo>
                    <a:pt x="72" y="88"/>
                  </a:lnTo>
                  <a:lnTo>
                    <a:pt x="65" y="97"/>
                  </a:lnTo>
                  <a:lnTo>
                    <a:pt x="57" y="105"/>
                  </a:lnTo>
                  <a:lnTo>
                    <a:pt x="50" y="114"/>
                  </a:lnTo>
                  <a:lnTo>
                    <a:pt x="44" y="122"/>
                  </a:lnTo>
                  <a:lnTo>
                    <a:pt x="36" y="130"/>
                  </a:lnTo>
                  <a:lnTo>
                    <a:pt x="31" y="139"/>
                  </a:lnTo>
                  <a:lnTo>
                    <a:pt x="25" y="147"/>
                  </a:lnTo>
                  <a:lnTo>
                    <a:pt x="19" y="152"/>
                  </a:lnTo>
                  <a:lnTo>
                    <a:pt x="15" y="162"/>
                  </a:lnTo>
                  <a:lnTo>
                    <a:pt x="10" y="168"/>
                  </a:lnTo>
                  <a:lnTo>
                    <a:pt x="6" y="173"/>
                  </a:lnTo>
                  <a:lnTo>
                    <a:pt x="4" y="179"/>
                  </a:lnTo>
                  <a:lnTo>
                    <a:pt x="2" y="183"/>
                  </a:lnTo>
                  <a:lnTo>
                    <a:pt x="0" y="187"/>
                  </a:lnTo>
                  <a:lnTo>
                    <a:pt x="0" y="191"/>
                  </a:lnTo>
                  <a:close/>
                </a:path>
              </a:pathLst>
            </a:custGeom>
            <a:solidFill>
              <a:srgbClr val="000000"/>
            </a:solidFill>
            <a:ln w="9525">
              <a:noFill/>
              <a:round/>
              <a:headEnd/>
              <a:tailEnd/>
            </a:ln>
          </p:spPr>
          <p:txBody>
            <a:bodyPr/>
            <a:lstStyle/>
            <a:p>
              <a:endParaRPr lang="fr-FR">
                <a:latin typeface="Calibri" pitchFamily="34" charset="0"/>
              </a:endParaRPr>
            </a:p>
          </p:txBody>
        </p:sp>
        <p:sp>
          <p:nvSpPr>
            <p:cNvPr id="19527" name="Freeform 28"/>
            <p:cNvSpPr>
              <a:spLocks/>
            </p:cNvSpPr>
            <p:nvPr/>
          </p:nvSpPr>
          <p:spPr bwMode="auto">
            <a:xfrm>
              <a:off x="2390" y="1099"/>
              <a:ext cx="283" cy="266"/>
            </a:xfrm>
            <a:custGeom>
              <a:avLst/>
              <a:gdLst>
                <a:gd name="T0" fmla="*/ 209 w 566"/>
                <a:gd name="T1" fmla="*/ 40 h 533"/>
                <a:gd name="T2" fmla="*/ 186 w 566"/>
                <a:gd name="T3" fmla="*/ 59 h 533"/>
                <a:gd name="T4" fmla="*/ 165 w 566"/>
                <a:gd name="T5" fmla="*/ 76 h 533"/>
                <a:gd name="T6" fmla="*/ 143 w 566"/>
                <a:gd name="T7" fmla="*/ 95 h 533"/>
                <a:gd name="T8" fmla="*/ 120 w 566"/>
                <a:gd name="T9" fmla="*/ 118 h 533"/>
                <a:gd name="T10" fmla="*/ 95 w 566"/>
                <a:gd name="T11" fmla="*/ 143 h 533"/>
                <a:gd name="T12" fmla="*/ 72 w 566"/>
                <a:gd name="T13" fmla="*/ 169 h 533"/>
                <a:gd name="T14" fmla="*/ 51 w 566"/>
                <a:gd name="T15" fmla="*/ 198 h 533"/>
                <a:gd name="T16" fmla="*/ 31 w 566"/>
                <a:gd name="T17" fmla="*/ 226 h 533"/>
                <a:gd name="T18" fmla="*/ 17 w 566"/>
                <a:gd name="T19" fmla="*/ 259 h 533"/>
                <a:gd name="T20" fmla="*/ 6 w 566"/>
                <a:gd name="T21" fmla="*/ 287 h 533"/>
                <a:gd name="T22" fmla="*/ 0 w 566"/>
                <a:gd name="T23" fmla="*/ 318 h 533"/>
                <a:gd name="T24" fmla="*/ 6 w 566"/>
                <a:gd name="T25" fmla="*/ 348 h 533"/>
                <a:gd name="T26" fmla="*/ 15 w 566"/>
                <a:gd name="T27" fmla="*/ 375 h 533"/>
                <a:gd name="T28" fmla="*/ 36 w 566"/>
                <a:gd name="T29" fmla="*/ 399 h 533"/>
                <a:gd name="T30" fmla="*/ 59 w 566"/>
                <a:gd name="T31" fmla="*/ 422 h 533"/>
                <a:gd name="T32" fmla="*/ 84 w 566"/>
                <a:gd name="T33" fmla="*/ 445 h 533"/>
                <a:gd name="T34" fmla="*/ 110 w 566"/>
                <a:gd name="T35" fmla="*/ 462 h 533"/>
                <a:gd name="T36" fmla="*/ 137 w 566"/>
                <a:gd name="T37" fmla="*/ 477 h 533"/>
                <a:gd name="T38" fmla="*/ 164 w 566"/>
                <a:gd name="T39" fmla="*/ 493 h 533"/>
                <a:gd name="T40" fmla="*/ 192 w 566"/>
                <a:gd name="T41" fmla="*/ 504 h 533"/>
                <a:gd name="T42" fmla="*/ 219 w 566"/>
                <a:gd name="T43" fmla="*/ 512 h 533"/>
                <a:gd name="T44" fmla="*/ 245 w 566"/>
                <a:gd name="T45" fmla="*/ 519 h 533"/>
                <a:gd name="T46" fmla="*/ 270 w 566"/>
                <a:gd name="T47" fmla="*/ 525 h 533"/>
                <a:gd name="T48" fmla="*/ 293 w 566"/>
                <a:gd name="T49" fmla="*/ 529 h 533"/>
                <a:gd name="T50" fmla="*/ 316 w 566"/>
                <a:gd name="T51" fmla="*/ 531 h 533"/>
                <a:gd name="T52" fmla="*/ 336 w 566"/>
                <a:gd name="T53" fmla="*/ 531 h 533"/>
                <a:gd name="T54" fmla="*/ 359 w 566"/>
                <a:gd name="T55" fmla="*/ 529 h 533"/>
                <a:gd name="T56" fmla="*/ 388 w 566"/>
                <a:gd name="T57" fmla="*/ 523 h 533"/>
                <a:gd name="T58" fmla="*/ 409 w 566"/>
                <a:gd name="T59" fmla="*/ 510 h 533"/>
                <a:gd name="T60" fmla="*/ 433 w 566"/>
                <a:gd name="T61" fmla="*/ 494 h 533"/>
                <a:gd name="T62" fmla="*/ 460 w 566"/>
                <a:gd name="T63" fmla="*/ 474 h 533"/>
                <a:gd name="T64" fmla="*/ 490 w 566"/>
                <a:gd name="T65" fmla="*/ 451 h 533"/>
                <a:gd name="T66" fmla="*/ 517 w 566"/>
                <a:gd name="T67" fmla="*/ 426 h 533"/>
                <a:gd name="T68" fmla="*/ 540 w 566"/>
                <a:gd name="T69" fmla="*/ 399 h 533"/>
                <a:gd name="T70" fmla="*/ 557 w 566"/>
                <a:gd name="T71" fmla="*/ 375 h 533"/>
                <a:gd name="T72" fmla="*/ 566 w 566"/>
                <a:gd name="T73" fmla="*/ 350 h 533"/>
                <a:gd name="T74" fmla="*/ 561 w 566"/>
                <a:gd name="T75" fmla="*/ 323 h 533"/>
                <a:gd name="T76" fmla="*/ 557 w 566"/>
                <a:gd name="T77" fmla="*/ 301 h 533"/>
                <a:gd name="T78" fmla="*/ 551 w 566"/>
                <a:gd name="T79" fmla="*/ 282 h 533"/>
                <a:gd name="T80" fmla="*/ 544 w 566"/>
                <a:gd name="T81" fmla="*/ 259 h 533"/>
                <a:gd name="T82" fmla="*/ 534 w 566"/>
                <a:gd name="T83" fmla="*/ 234 h 533"/>
                <a:gd name="T84" fmla="*/ 525 w 566"/>
                <a:gd name="T85" fmla="*/ 209 h 533"/>
                <a:gd name="T86" fmla="*/ 515 w 566"/>
                <a:gd name="T87" fmla="*/ 185 h 533"/>
                <a:gd name="T88" fmla="*/ 502 w 566"/>
                <a:gd name="T89" fmla="*/ 158 h 533"/>
                <a:gd name="T90" fmla="*/ 488 w 566"/>
                <a:gd name="T91" fmla="*/ 135 h 533"/>
                <a:gd name="T92" fmla="*/ 475 w 566"/>
                <a:gd name="T93" fmla="*/ 110 h 533"/>
                <a:gd name="T94" fmla="*/ 462 w 566"/>
                <a:gd name="T95" fmla="*/ 89 h 533"/>
                <a:gd name="T96" fmla="*/ 449 w 566"/>
                <a:gd name="T97" fmla="*/ 69 h 533"/>
                <a:gd name="T98" fmla="*/ 433 w 566"/>
                <a:gd name="T99" fmla="*/ 50 h 533"/>
                <a:gd name="T100" fmla="*/ 411 w 566"/>
                <a:gd name="T101" fmla="*/ 25 h 533"/>
                <a:gd name="T102" fmla="*/ 382 w 566"/>
                <a:gd name="T103" fmla="*/ 10 h 533"/>
                <a:gd name="T104" fmla="*/ 352 w 566"/>
                <a:gd name="T105" fmla="*/ 0 h 533"/>
                <a:gd name="T106" fmla="*/ 319 w 566"/>
                <a:gd name="T107" fmla="*/ 0 h 533"/>
                <a:gd name="T108" fmla="*/ 291 w 566"/>
                <a:gd name="T109" fmla="*/ 6 h 533"/>
                <a:gd name="T110" fmla="*/ 264 w 566"/>
                <a:gd name="T111" fmla="*/ 15 h 533"/>
                <a:gd name="T112" fmla="*/ 241 w 566"/>
                <a:gd name="T113" fmla="*/ 23 h 533"/>
                <a:gd name="T114" fmla="*/ 219 w 566"/>
                <a:gd name="T115" fmla="*/ 34 h 53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66"/>
                <a:gd name="T175" fmla="*/ 0 h 533"/>
                <a:gd name="T176" fmla="*/ 566 w 566"/>
                <a:gd name="T177" fmla="*/ 533 h 53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66" h="533">
                  <a:moveTo>
                    <a:pt x="219" y="34"/>
                  </a:moveTo>
                  <a:lnTo>
                    <a:pt x="217" y="34"/>
                  </a:lnTo>
                  <a:lnTo>
                    <a:pt x="215" y="36"/>
                  </a:lnTo>
                  <a:lnTo>
                    <a:pt x="209" y="40"/>
                  </a:lnTo>
                  <a:lnTo>
                    <a:pt x="205" y="46"/>
                  </a:lnTo>
                  <a:lnTo>
                    <a:pt x="196" y="50"/>
                  </a:lnTo>
                  <a:lnTo>
                    <a:pt x="190" y="57"/>
                  </a:lnTo>
                  <a:lnTo>
                    <a:pt x="186" y="59"/>
                  </a:lnTo>
                  <a:lnTo>
                    <a:pt x="181" y="63"/>
                  </a:lnTo>
                  <a:lnTo>
                    <a:pt x="175" y="67"/>
                  </a:lnTo>
                  <a:lnTo>
                    <a:pt x="171" y="72"/>
                  </a:lnTo>
                  <a:lnTo>
                    <a:pt x="165" y="76"/>
                  </a:lnTo>
                  <a:lnTo>
                    <a:pt x="160" y="80"/>
                  </a:lnTo>
                  <a:lnTo>
                    <a:pt x="154" y="86"/>
                  </a:lnTo>
                  <a:lnTo>
                    <a:pt x="150" y="89"/>
                  </a:lnTo>
                  <a:lnTo>
                    <a:pt x="143" y="95"/>
                  </a:lnTo>
                  <a:lnTo>
                    <a:pt x="139" y="101"/>
                  </a:lnTo>
                  <a:lnTo>
                    <a:pt x="131" y="107"/>
                  </a:lnTo>
                  <a:lnTo>
                    <a:pt x="126" y="112"/>
                  </a:lnTo>
                  <a:lnTo>
                    <a:pt x="120" y="118"/>
                  </a:lnTo>
                  <a:lnTo>
                    <a:pt x="114" y="124"/>
                  </a:lnTo>
                  <a:lnTo>
                    <a:pt x="107" y="129"/>
                  </a:lnTo>
                  <a:lnTo>
                    <a:pt x="103" y="135"/>
                  </a:lnTo>
                  <a:lnTo>
                    <a:pt x="95" y="143"/>
                  </a:lnTo>
                  <a:lnTo>
                    <a:pt x="89" y="150"/>
                  </a:lnTo>
                  <a:lnTo>
                    <a:pt x="84" y="156"/>
                  </a:lnTo>
                  <a:lnTo>
                    <a:pt x="78" y="164"/>
                  </a:lnTo>
                  <a:lnTo>
                    <a:pt x="72" y="169"/>
                  </a:lnTo>
                  <a:lnTo>
                    <a:pt x="69" y="177"/>
                  </a:lnTo>
                  <a:lnTo>
                    <a:pt x="61" y="185"/>
                  </a:lnTo>
                  <a:lnTo>
                    <a:pt x="57" y="192"/>
                  </a:lnTo>
                  <a:lnTo>
                    <a:pt x="51" y="198"/>
                  </a:lnTo>
                  <a:lnTo>
                    <a:pt x="46" y="205"/>
                  </a:lnTo>
                  <a:lnTo>
                    <a:pt x="40" y="213"/>
                  </a:lnTo>
                  <a:lnTo>
                    <a:pt x="36" y="221"/>
                  </a:lnTo>
                  <a:lnTo>
                    <a:pt x="31" y="226"/>
                  </a:lnTo>
                  <a:lnTo>
                    <a:pt x="29" y="236"/>
                  </a:lnTo>
                  <a:lnTo>
                    <a:pt x="23" y="242"/>
                  </a:lnTo>
                  <a:lnTo>
                    <a:pt x="19" y="249"/>
                  </a:lnTo>
                  <a:lnTo>
                    <a:pt x="17" y="259"/>
                  </a:lnTo>
                  <a:lnTo>
                    <a:pt x="13" y="264"/>
                  </a:lnTo>
                  <a:lnTo>
                    <a:pt x="12" y="272"/>
                  </a:lnTo>
                  <a:lnTo>
                    <a:pt x="10" y="282"/>
                  </a:lnTo>
                  <a:lnTo>
                    <a:pt x="6" y="287"/>
                  </a:lnTo>
                  <a:lnTo>
                    <a:pt x="4" y="295"/>
                  </a:lnTo>
                  <a:lnTo>
                    <a:pt x="2" y="304"/>
                  </a:lnTo>
                  <a:lnTo>
                    <a:pt x="2" y="310"/>
                  </a:lnTo>
                  <a:lnTo>
                    <a:pt x="0" y="318"/>
                  </a:lnTo>
                  <a:lnTo>
                    <a:pt x="0" y="325"/>
                  </a:lnTo>
                  <a:lnTo>
                    <a:pt x="2" y="333"/>
                  </a:lnTo>
                  <a:lnTo>
                    <a:pt x="4" y="340"/>
                  </a:lnTo>
                  <a:lnTo>
                    <a:pt x="6" y="348"/>
                  </a:lnTo>
                  <a:lnTo>
                    <a:pt x="6" y="354"/>
                  </a:lnTo>
                  <a:lnTo>
                    <a:pt x="10" y="359"/>
                  </a:lnTo>
                  <a:lnTo>
                    <a:pt x="12" y="367"/>
                  </a:lnTo>
                  <a:lnTo>
                    <a:pt x="15" y="375"/>
                  </a:lnTo>
                  <a:lnTo>
                    <a:pt x="21" y="380"/>
                  </a:lnTo>
                  <a:lnTo>
                    <a:pt x="25" y="388"/>
                  </a:lnTo>
                  <a:lnTo>
                    <a:pt x="31" y="394"/>
                  </a:lnTo>
                  <a:lnTo>
                    <a:pt x="36" y="399"/>
                  </a:lnTo>
                  <a:lnTo>
                    <a:pt x="42" y="407"/>
                  </a:lnTo>
                  <a:lnTo>
                    <a:pt x="48" y="413"/>
                  </a:lnTo>
                  <a:lnTo>
                    <a:pt x="53" y="418"/>
                  </a:lnTo>
                  <a:lnTo>
                    <a:pt x="59" y="422"/>
                  </a:lnTo>
                  <a:lnTo>
                    <a:pt x="67" y="428"/>
                  </a:lnTo>
                  <a:lnTo>
                    <a:pt x="72" y="434"/>
                  </a:lnTo>
                  <a:lnTo>
                    <a:pt x="78" y="439"/>
                  </a:lnTo>
                  <a:lnTo>
                    <a:pt x="84" y="445"/>
                  </a:lnTo>
                  <a:lnTo>
                    <a:pt x="89" y="449"/>
                  </a:lnTo>
                  <a:lnTo>
                    <a:pt x="95" y="455"/>
                  </a:lnTo>
                  <a:lnTo>
                    <a:pt x="105" y="458"/>
                  </a:lnTo>
                  <a:lnTo>
                    <a:pt x="110" y="462"/>
                  </a:lnTo>
                  <a:lnTo>
                    <a:pt x="118" y="466"/>
                  </a:lnTo>
                  <a:lnTo>
                    <a:pt x="124" y="472"/>
                  </a:lnTo>
                  <a:lnTo>
                    <a:pt x="131" y="475"/>
                  </a:lnTo>
                  <a:lnTo>
                    <a:pt x="137" y="477"/>
                  </a:lnTo>
                  <a:lnTo>
                    <a:pt x="145" y="483"/>
                  </a:lnTo>
                  <a:lnTo>
                    <a:pt x="150" y="485"/>
                  </a:lnTo>
                  <a:lnTo>
                    <a:pt x="158" y="489"/>
                  </a:lnTo>
                  <a:lnTo>
                    <a:pt x="164" y="493"/>
                  </a:lnTo>
                  <a:lnTo>
                    <a:pt x="171" y="494"/>
                  </a:lnTo>
                  <a:lnTo>
                    <a:pt x="179" y="498"/>
                  </a:lnTo>
                  <a:lnTo>
                    <a:pt x="186" y="500"/>
                  </a:lnTo>
                  <a:lnTo>
                    <a:pt x="192" y="504"/>
                  </a:lnTo>
                  <a:lnTo>
                    <a:pt x="198" y="506"/>
                  </a:lnTo>
                  <a:lnTo>
                    <a:pt x="205" y="508"/>
                  </a:lnTo>
                  <a:lnTo>
                    <a:pt x="211" y="512"/>
                  </a:lnTo>
                  <a:lnTo>
                    <a:pt x="219" y="512"/>
                  </a:lnTo>
                  <a:lnTo>
                    <a:pt x="224" y="515"/>
                  </a:lnTo>
                  <a:lnTo>
                    <a:pt x="230" y="517"/>
                  </a:lnTo>
                  <a:lnTo>
                    <a:pt x="240" y="519"/>
                  </a:lnTo>
                  <a:lnTo>
                    <a:pt x="245" y="519"/>
                  </a:lnTo>
                  <a:lnTo>
                    <a:pt x="251" y="523"/>
                  </a:lnTo>
                  <a:lnTo>
                    <a:pt x="257" y="523"/>
                  </a:lnTo>
                  <a:lnTo>
                    <a:pt x="264" y="523"/>
                  </a:lnTo>
                  <a:lnTo>
                    <a:pt x="270" y="525"/>
                  </a:lnTo>
                  <a:lnTo>
                    <a:pt x="276" y="525"/>
                  </a:lnTo>
                  <a:lnTo>
                    <a:pt x="281" y="527"/>
                  </a:lnTo>
                  <a:lnTo>
                    <a:pt x="289" y="529"/>
                  </a:lnTo>
                  <a:lnTo>
                    <a:pt x="293" y="529"/>
                  </a:lnTo>
                  <a:lnTo>
                    <a:pt x="298" y="529"/>
                  </a:lnTo>
                  <a:lnTo>
                    <a:pt x="304" y="529"/>
                  </a:lnTo>
                  <a:lnTo>
                    <a:pt x="310" y="531"/>
                  </a:lnTo>
                  <a:lnTo>
                    <a:pt x="316" y="531"/>
                  </a:lnTo>
                  <a:lnTo>
                    <a:pt x="321" y="531"/>
                  </a:lnTo>
                  <a:lnTo>
                    <a:pt x="327" y="531"/>
                  </a:lnTo>
                  <a:lnTo>
                    <a:pt x="333" y="533"/>
                  </a:lnTo>
                  <a:lnTo>
                    <a:pt x="336" y="531"/>
                  </a:lnTo>
                  <a:lnTo>
                    <a:pt x="342" y="531"/>
                  </a:lnTo>
                  <a:lnTo>
                    <a:pt x="346" y="529"/>
                  </a:lnTo>
                  <a:lnTo>
                    <a:pt x="352" y="529"/>
                  </a:lnTo>
                  <a:lnTo>
                    <a:pt x="359" y="529"/>
                  </a:lnTo>
                  <a:lnTo>
                    <a:pt x="369" y="529"/>
                  </a:lnTo>
                  <a:lnTo>
                    <a:pt x="374" y="527"/>
                  </a:lnTo>
                  <a:lnTo>
                    <a:pt x="382" y="525"/>
                  </a:lnTo>
                  <a:lnTo>
                    <a:pt x="388" y="523"/>
                  </a:lnTo>
                  <a:lnTo>
                    <a:pt x="393" y="521"/>
                  </a:lnTo>
                  <a:lnTo>
                    <a:pt x="397" y="517"/>
                  </a:lnTo>
                  <a:lnTo>
                    <a:pt x="403" y="513"/>
                  </a:lnTo>
                  <a:lnTo>
                    <a:pt x="409" y="510"/>
                  </a:lnTo>
                  <a:lnTo>
                    <a:pt x="414" y="506"/>
                  </a:lnTo>
                  <a:lnTo>
                    <a:pt x="420" y="502"/>
                  </a:lnTo>
                  <a:lnTo>
                    <a:pt x="426" y="498"/>
                  </a:lnTo>
                  <a:lnTo>
                    <a:pt x="433" y="494"/>
                  </a:lnTo>
                  <a:lnTo>
                    <a:pt x="439" y="489"/>
                  </a:lnTo>
                  <a:lnTo>
                    <a:pt x="447" y="483"/>
                  </a:lnTo>
                  <a:lnTo>
                    <a:pt x="454" y="479"/>
                  </a:lnTo>
                  <a:lnTo>
                    <a:pt x="460" y="474"/>
                  </a:lnTo>
                  <a:lnTo>
                    <a:pt x="469" y="468"/>
                  </a:lnTo>
                  <a:lnTo>
                    <a:pt x="477" y="462"/>
                  </a:lnTo>
                  <a:lnTo>
                    <a:pt x="483" y="456"/>
                  </a:lnTo>
                  <a:lnTo>
                    <a:pt x="490" y="451"/>
                  </a:lnTo>
                  <a:lnTo>
                    <a:pt x="500" y="445"/>
                  </a:lnTo>
                  <a:lnTo>
                    <a:pt x="506" y="439"/>
                  </a:lnTo>
                  <a:lnTo>
                    <a:pt x="511" y="434"/>
                  </a:lnTo>
                  <a:lnTo>
                    <a:pt x="517" y="426"/>
                  </a:lnTo>
                  <a:lnTo>
                    <a:pt x="525" y="420"/>
                  </a:lnTo>
                  <a:lnTo>
                    <a:pt x="530" y="413"/>
                  </a:lnTo>
                  <a:lnTo>
                    <a:pt x="536" y="407"/>
                  </a:lnTo>
                  <a:lnTo>
                    <a:pt x="540" y="399"/>
                  </a:lnTo>
                  <a:lnTo>
                    <a:pt x="545" y="394"/>
                  </a:lnTo>
                  <a:lnTo>
                    <a:pt x="551" y="388"/>
                  </a:lnTo>
                  <a:lnTo>
                    <a:pt x="555" y="382"/>
                  </a:lnTo>
                  <a:lnTo>
                    <a:pt x="557" y="375"/>
                  </a:lnTo>
                  <a:lnTo>
                    <a:pt x="561" y="369"/>
                  </a:lnTo>
                  <a:lnTo>
                    <a:pt x="563" y="363"/>
                  </a:lnTo>
                  <a:lnTo>
                    <a:pt x="564" y="356"/>
                  </a:lnTo>
                  <a:lnTo>
                    <a:pt x="566" y="350"/>
                  </a:lnTo>
                  <a:lnTo>
                    <a:pt x="566" y="346"/>
                  </a:lnTo>
                  <a:lnTo>
                    <a:pt x="564" y="339"/>
                  </a:lnTo>
                  <a:lnTo>
                    <a:pt x="564" y="331"/>
                  </a:lnTo>
                  <a:lnTo>
                    <a:pt x="561" y="323"/>
                  </a:lnTo>
                  <a:lnTo>
                    <a:pt x="561" y="316"/>
                  </a:lnTo>
                  <a:lnTo>
                    <a:pt x="559" y="310"/>
                  </a:lnTo>
                  <a:lnTo>
                    <a:pt x="557" y="304"/>
                  </a:lnTo>
                  <a:lnTo>
                    <a:pt x="557" y="301"/>
                  </a:lnTo>
                  <a:lnTo>
                    <a:pt x="557" y="297"/>
                  </a:lnTo>
                  <a:lnTo>
                    <a:pt x="555" y="291"/>
                  </a:lnTo>
                  <a:lnTo>
                    <a:pt x="551" y="285"/>
                  </a:lnTo>
                  <a:lnTo>
                    <a:pt x="551" y="282"/>
                  </a:lnTo>
                  <a:lnTo>
                    <a:pt x="551" y="276"/>
                  </a:lnTo>
                  <a:lnTo>
                    <a:pt x="547" y="270"/>
                  </a:lnTo>
                  <a:lnTo>
                    <a:pt x="545" y="264"/>
                  </a:lnTo>
                  <a:lnTo>
                    <a:pt x="544" y="259"/>
                  </a:lnTo>
                  <a:lnTo>
                    <a:pt x="542" y="251"/>
                  </a:lnTo>
                  <a:lnTo>
                    <a:pt x="540" y="245"/>
                  </a:lnTo>
                  <a:lnTo>
                    <a:pt x="536" y="240"/>
                  </a:lnTo>
                  <a:lnTo>
                    <a:pt x="534" y="234"/>
                  </a:lnTo>
                  <a:lnTo>
                    <a:pt x="532" y="228"/>
                  </a:lnTo>
                  <a:lnTo>
                    <a:pt x="528" y="221"/>
                  </a:lnTo>
                  <a:lnTo>
                    <a:pt x="526" y="215"/>
                  </a:lnTo>
                  <a:lnTo>
                    <a:pt x="525" y="209"/>
                  </a:lnTo>
                  <a:lnTo>
                    <a:pt x="523" y="204"/>
                  </a:lnTo>
                  <a:lnTo>
                    <a:pt x="519" y="198"/>
                  </a:lnTo>
                  <a:lnTo>
                    <a:pt x="517" y="192"/>
                  </a:lnTo>
                  <a:lnTo>
                    <a:pt x="515" y="185"/>
                  </a:lnTo>
                  <a:lnTo>
                    <a:pt x="511" y="179"/>
                  </a:lnTo>
                  <a:lnTo>
                    <a:pt x="509" y="171"/>
                  </a:lnTo>
                  <a:lnTo>
                    <a:pt x="506" y="166"/>
                  </a:lnTo>
                  <a:lnTo>
                    <a:pt x="502" y="158"/>
                  </a:lnTo>
                  <a:lnTo>
                    <a:pt x="500" y="152"/>
                  </a:lnTo>
                  <a:lnTo>
                    <a:pt x="494" y="146"/>
                  </a:lnTo>
                  <a:lnTo>
                    <a:pt x="492" y="141"/>
                  </a:lnTo>
                  <a:lnTo>
                    <a:pt x="488" y="135"/>
                  </a:lnTo>
                  <a:lnTo>
                    <a:pt x="487" y="129"/>
                  </a:lnTo>
                  <a:lnTo>
                    <a:pt x="483" y="122"/>
                  </a:lnTo>
                  <a:lnTo>
                    <a:pt x="479" y="116"/>
                  </a:lnTo>
                  <a:lnTo>
                    <a:pt x="475" y="110"/>
                  </a:lnTo>
                  <a:lnTo>
                    <a:pt x="473" y="105"/>
                  </a:lnTo>
                  <a:lnTo>
                    <a:pt x="469" y="99"/>
                  </a:lnTo>
                  <a:lnTo>
                    <a:pt x="466" y="93"/>
                  </a:lnTo>
                  <a:lnTo>
                    <a:pt x="462" y="89"/>
                  </a:lnTo>
                  <a:lnTo>
                    <a:pt x="460" y="84"/>
                  </a:lnTo>
                  <a:lnTo>
                    <a:pt x="454" y="78"/>
                  </a:lnTo>
                  <a:lnTo>
                    <a:pt x="452" y="72"/>
                  </a:lnTo>
                  <a:lnTo>
                    <a:pt x="449" y="69"/>
                  </a:lnTo>
                  <a:lnTo>
                    <a:pt x="445" y="63"/>
                  </a:lnTo>
                  <a:lnTo>
                    <a:pt x="441" y="59"/>
                  </a:lnTo>
                  <a:lnTo>
                    <a:pt x="437" y="53"/>
                  </a:lnTo>
                  <a:lnTo>
                    <a:pt x="433" y="50"/>
                  </a:lnTo>
                  <a:lnTo>
                    <a:pt x="431" y="46"/>
                  </a:lnTo>
                  <a:lnTo>
                    <a:pt x="424" y="40"/>
                  </a:lnTo>
                  <a:lnTo>
                    <a:pt x="416" y="32"/>
                  </a:lnTo>
                  <a:lnTo>
                    <a:pt x="411" y="25"/>
                  </a:lnTo>
                  <a:lnTo>
                    <a:pt x="405" y="21"/>
                  </a:lnTo>
                  <a:lnTo>
                    <a:pt x="397" y="17"/>
                  </a:lnTo>
                  <a:lnTo>
                    <a:pt x="390" y="11"/>
                  </a:lnTo>
                  <a:lnTo>
                    <a:pt x="382" y="10"/>
                  </a:lnTo>
                  <a:lnTo>
                    <a:pt x="374" y="6"/>
                  </a:lnTo>
                  <a:lnTo>
                    <a:pt x="365" y="4"/>
                  </a:lnTo>
                  <a:lnTo>
                    <a:pt x="359" y="2"/>
                  </a:lnTo>
                  <a:lnTo>
                    <a:pt x="352" y="0"/>
                  </a:lnTo>
                  <a:lnTo>
                    <a:pt x="344" y="0"/>
                  </a:lnTo>
                  <a:lnTo>
                    <a:pt x="336" y="0"/>
                  </a:lnTo>
                  <a:lnTo>
                    <a:pt x="327" y="0"/>
                  </a:lnTo>
                  <a:lnTo>
                    <a:pt x="319" y="0"/>
                  </a:lnTo>
                  <a:lnTo>
                    <a:pt x="312" y="2"/>
                  </a:lnTo>
                  <a:lnTo>
                    <a:pt x="304" y="2"/>
                  </a:lnTo>
                  <a:lnTo>
                    <a:pt x="297" y="6"/>
                  </a:lnTo>
                  <a:lnTo>
                    <a:pt x="291" y="6"/>
                  </a:lnTo>
                  <a:lnTo>
                    <a:pt x="283" y="10"/>
                  </a:lnTo>
                  <a:lnTo>
                    <a:pt x="276" y="11"/>
                  </a:lnTo>
                  <a:lnTo>
                    <a:pt x="270" y="11"/>
                  </a:lnTo>
                  <a:lnTo>
                    <a:pt x="264" y="15"/>
                  </a:lnTo>
                  <a:lnTo>
                    <a:pt x="257" y="17"/>
                  </a:lnTo>
                  <a:lnTo>
                    <a:pt x="251" y="19"/>
                  </a:lnTo>
                  <a:lnTo>
                    <a:pt x="247" y="21"/>
                  </a:lnTo>
                  <a:lnTo>
                    <a:pt x="241" y="23"/>
                  </a:lnTo>
                  <a:lnTo>
                    <a:pt x="236" y="25"/>
                  </a:lnTo>
                  <a:lnTo>
                    <a:pt x="230" y="29"/>
                  </a:lnTo>
                  <a:lnTo>
                    <a:pt x="224" y="32"/>
                  </a:lnTo>
                  <a:lnTo>
                    <a:pt x="219" y="34"/>
                  </a:lnTo>
                  <a:close/>
                </a:path>
              </a:pathLst>
            </a:custGeom>
            <a:solidFill>
              <a:srgbClr val="000000"/>
            </a:solidFill>
            <a:ln w="9525">
              <a:noFill/>
              <a:round/>
              <a:headEnd/>
              <a:tailEnd/>
            </a:ln>
          </p:spPr>
          <p:txBody>
            <a:bodyPr/>
            <a:lstStyle/>
            <a:p>
              <a:endParaRPr lang="fr-FR">
                <a:latin typeface="Calibri" pitchFamily="34" charset="0"/>
              </a:endParaRPr>
            </a:p>
          </p:txBody>
        </p:sp>
        <p:sp>
          <p:nvSpPr>
            <p:cNvPr id="19528" name="Freeform 29"/>
            <p:cNvSpPr>
              <a:spLocks/>
            </p:cNvSpPr>
            <p:nvPr/>
          </p:nvSpPr>
          <p:spPr bwMode="auto">
            <a:xfrm>
              <a:off x="2264" y="1102"/>
              <a:ext cx="128" cy="129"/>
            </a:xfrm>
            <a:custGeom>
              <a:avLst/>
              <a:gdLst>
                <a:gd name="T0" fmla="*/ 226 w 257"/>
                <a:gd name="T1" fmla="*/ 209 h 258"/>
                <a:gd name="T2" fmla="*/ 238 w 257"/>
                <a:gd name="T3" fmla="*/ 194 h 258"/>
                <a:gd name="T4" fmla="*/ 245 w 257"/>
                <a:gd name="T5" fmla="*/ 179 h 258"/>
                <a:gd name="T6" fmla="*/ 251 w 257"/>
                <a:gd name="T7" fmla="*/ 158 h 258"/>
                <a:gd name="T8" fmla="*/ 257 w 257"/>
                <a:gd name="T9" fmla="*/ 140 h 258"/>
                <a:gd name="T10" fmla="*/ 257 w 257"/>
                <a:gd name="T11" fmla="*/ 123 h 258"/>
                <a:gd name="T12" fmla="*/ 255 w 257"/>
                <a:gd name="T13" fmla="*/ 104 h 258"/>
                <a:gd name="T14" fmla="*/ 249 w 257"/>
                <a:gd name="T15" fmla="*/ 85 h 258"/>
                <a:gd name="T16" fmla="*/ 242 w 257"/>
                <a:gd name="T17" fmla="*/ 68 h 258"/>
                <a:gd name="T18" fmla="*/ 232 w 257"/>
                <a:gd name="T19" fmla="*/ 53 h 258"/>
                <a:gd name="T20" fmla="*/ 221 w 257"/>
                <a:gd name="T21" fmla="*/ 40 h 258"/>
                <a:gd name="T22" fmla="*/ 204 w 257"/>
                <a:gd name="T23" fmla="*/ 24 h 258"/>
                <a:gd name="T24" fmla="*/ 188 w 257"/>
                <a:gd name="T25" fmla="*/ 15 h 258"/>
                <a:gd name="T26" fmla="*/ 171 w 257"/>
                <a:gd name="T27" fmla="*/ 7 h 258"/>
                <a:gd name="T28" fmla="*/ 154 w 257"/>
                <a:gd name="T29" fmla="*/ 4 h 258"/>
                <a:gd name="T30" fmla="*/ 133 w 257"/>
                <a:gd name="T31" fmla="*/ 0 h 258"/>
                <a:gd name="T32" fmla="*/ 116 w 257"/>
                <a:gd name="T33" fmla="*/ 0 h 258"/>
                <a:gd name="T34" fmla="*/ 99 w 257"/>
                <a:gd name="T35" fmla="*/ 4 h 258"/>
                <a:gd name="T36" fmla="*/ 80 w 257"/>
                <a:gd name="T37" fmla="*/ 9 h 258"/>
                <a:gd name="T38" fmla="*/ 63 w 257"/>
                <a:gd name="T39" fmla="*/ 17 h 258"/>
                <a:gd name="T40" fmla="*/ 50 w 257"/>
                <a:gd name="T41" fmla="*/ 28 h 258"/>
                <a:gd name="T42" fmla="*/ 35 w 257"/>
                <a:gd name="T43" fmla="*/ 42 h 258"/>
                <a:gd name="T44" fmla="*/ 21 w 257"/>
                <a:gd name="T45" fmla="*/ 57 h 258"/>
                <a:gd name="T46" fmla="*/ 12 w 257"/>
                <a:gd name="T47" fmla="*/ 74 h 258"/>
                <a:gd name="T48" fmla="*/ 4 w 257"/>
                <a:gd name="T49" fmla="*/ 91 h 258"/>
                <a:gd name="T50" fmla="*/ 0 w 257"/>
                <a:gd name="T51" fmla="*/ 110 h 258"/>
                <a:gd name="T52" fmla="*/ 0 w 257"/>
                <a:gd name="T53" fmla="*/ 129 h 258"/>
                <a:gd name="T54" fmla="*/ 0 w 257"/>
                <a:gd name="T55" fmla="*/ 146 h 258"/>
                <a:gd name="T56" fmla="*/ 4 w 257"/>
                <a:gd name="T57" fmla="*/ 163 h 258"/>
                <a:gd name="T58" fmla="*/ 10 w 257"/>
                <a:gd name="T59" fmla="*/ 180 h 258"/>
                <a:gd name="T60" fmla="*/ 21 w 257"/>
                <a:gd name="T61" fmla="*/ 199 h 258"/>
                <a:gd name="T62" fmla="*/ 33 w 257"/>
                <a:gd name="T63" fmla="*/ 215 h 258"/>
                <a:gd name="T64" fmla="*/ 46 w 257"/>
                <a:gd name="T65" fmla="*/ 230 h 258"/>
                <a:gd name="T66" fmla="*/ 61 w 257"/>
                <a:gd name="T67" fmla="*/ 239 h 258"/>
                <a:gd name="T68" fmla="*/ 80 w 257"/>
                <a:gd name="T69" fmla="*/ 247 h 258"/>
                <a:gd name="T70" fmla="*/ 95 w 257"/>
                <a:gd name="T71" fmla="*/ 253 h 258"/>
                <a:gd name="T72" fmla="*/ 116 w 257"/>
                <a:gd name="T73" fmla="*/ 258 h 258"/>
                <a:gd name="T74" fmla="*/ 133 w 257"/>
                <a:gd name="T75" fmla="*/ 258 h 258"/>
                <a:gd name="T76" fmla="*/ 150 w 257"/>
                <a:gd name="T77" fmla="*/ 255 h 258"/>
                <a:gd name="T78" fmla="*/ 169 w 257"/>
                <a:gd name="T79" fmla="*/ 249 h 258"/>
                <a:gd name="T80" fmla="*/ 187 w 257"/>
                <a:gd name="T81" fmla="*/ 241 h 258"/>
                <a:gd name="T82" fmla="*/ 202 w 257"/>
                <a:gd name="T83" fmla="*/ 232 h 258"/>
                <a:gd name="T84" fmla="*/ 219 w 257"/>
                <a:gd name="T85" fmla="*/ 220 h 25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7"/>
                <a:gd name="T130" fmla="*/ 0 h 258"/>
                <a:gd name="T131" fmla="*/ 257 w 257"/>
                <a:gd name="T132" fmla="*/ 258 h 25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7" h="258">
                  <a:moveTo>
                    <a:pt x="219" y="220"/>
                  </a:moveTo>
                  <a:lnTo>
                    <a:pt x="223" y="215"/>
                  </a:lnTo>
                  <a:lnTo>
                    <a:pt x="226" y="209"/>
                  </a:lnTo>
                  <a:lnTo>
                    <a:pt x="230" y="203"/>
                  </a:lnTo>
                  <a:lnTo>
                    <a:pt x="234" y="199"/>
                  </a:lnTo>
                  <a:lnTo>
                    <a:pt x="238" y="194"/>
                  </a:lnTo>
                  <a:lnTo>
                    <a:pt x="240" y="188"/>
                  </a:lnTo>
                  <a:lnTo>
                    <a:pt x="244" y="182"/>
                  </a:lnTo>
                  <a:lnTo>
                    <a:pt x="245" y="179"/>
                  </a:lnTo>
                  <a:lnTo>
                    <a:pt x="249" y="171"/>
                  </a:lnTo>
                  <a:lnTo>
                    <a:pt x="251" y="165"/>
                  </a:lnTo>
                  <a:lnTo>
                    <a:pt x="251" y="158"/>
                  </a:lnTo>
                  <a:lnTo>
                    <a:pt x="255" y="154"/>
                  </a:lnTo>
                  <a:lnTo>
                    <a:pt x="255" y="146"/>
                  </a:lnTo>
                  <a:lnTo>
                    <a:pt x="257" y="140"/>
                  </a:lnTo>
                  <a:lnTo>
                    <a:pt x="257" y="135"/>
                  </a:lnTo>
                  <a:lnTo>
                    <a:pt x="257" y="129"/>
                  </a:lnTo>
                  <a:lnTo>
                    <a:pt x="257" y="123"/>
                  </a:lnTo>
                  <a:lnTo>
                    <a:pt x="257" y="118"/>
                  </a:lnTo>
                  <a:lnTo>
                    <a:pt x="255" y="110"/>
                  </a:lnTo>
                  <a:lnTo>
                    <a:pt x="255" y="104"/>
                  </a:lnTo>
                  <a:lnTo>
                    <a:pt x="251" y="99"/>
                  </a:lnTo>
                  <a:lnTo>
                    <a:pt x="251" y="93"/>
                  </a:lnTo>
                  <a:lnTo>
                    <a:pt x="249" y="85"/>
                  </a:lnTo>
                  <a:lnTo>
                    <a:pt x="247" y="80"/>
                  </a:lnTo>
                  <a:lnTo>
                    <a:pt x="245" y="74"/>
                  </a:lnTo>
                  <a:lnTo>
                    <a:pt x="242" y="68"/>
                  </a:lnTo>
                  <a:lnTo>
                    <a:pt x="240" y="63"/>
                  </a:lnTo>
                  <a:lnTo>
                    <a:pt x="236" y="59"/>
                  </a:lnTo>
                  <a:lnTo>
                    <a:pt x="232" y="53"/>
                  </a:lnTo>
                  <a:lnTo>
                    <a:pt x="228" y="49"/>
                  </a:lnTo>
                  <a:lnTo>
                    <a:pt x="225" y="44"/>
                  </a:lnTo>
                  <a:lnTo>
                    <a:pt x="221" y="40"/>
                  </a:lnTo>
                  <a:lnTo>
                    <a:pt x="215" y="34"/>
                  </a:lnTo>
                  <a:lnTo>
                    <a:pt x="209" y="28"/>
                  </a:lnTo>
                  <a:lnTo>
                    <a:pt x="204" y="24"/>
                  </a:lnTo>
                  <a:lnTo>
                    <a:pt x="200" y="23"/>
                  </a:lnTo>
                  <a:lnTo>
                    <a:pt x="194" y="17"/>
                  </a:lnTo>
                  <a:lnTo>
                    <a:pt x="188" y="15"/>
                  </a:lnTo>
                  <a:lnTo>
                    <a:pt x="183" y="13"/>
                  </a:lnTo>
                  <a:lnTo>
                    <a:pt x="177" y="11"/>
                  </a:lnTo>
                  <a:lnTo>
                    <a:pt x="171" y="7"/>
                  </a:lnTo>
                  <a:lnTo>
                    <a:pt x="166" y="5"/>
                  </a:lnTo>
                  <a:lnTo>
                    <a:pt x="158" y="4"/>
                  </a:lnTo>
                  <a:lnTo>
                    <a:pt x="154" y="4"/>
                  </a:lnTo>
                  <a:lnTo>
                    <a:pt x="147" y="0"/>
                  </a:lnTo>
                  <a:lnTo>
                    <a:pt x="141" y="0"/>
                  </a:lnTo>
                  <a:lnTo>
                    <a:pt x="133" y="0"/>
                  </a:lnTo>
                  <a:lnTo>
                    <a:pt x="130" y="0"/>
                  </a:lnTo>
                  <a:lnTo>
                    <a:pt x="122" y="0"/>
                  </a:lnTo>
                  <a:lnTo>
                    <a:pt x="116" y="0"/>
                  </a:lnTo>
                  <a:lnTo>
                    <a:pt x="111" y="0"/>
                  </a:lnTo>
                  <a:lnTo>
                    <a:pt x="105" y="4"/>
                  </a:lnTo>
                  <a:lnTo>
                    <a:pt x="99" y="4"/>
                  </a:lnTo>
                  <a:lnTo>
                    <a:pt x="92" y="5"/>
                  </a:lnTo>
                  <a:lnTo>
                    <a:pt x="86" y="5"/>
                  </a:lnTo>
                  <a:lnTo>
                    <a:pt x="80" y="9"/>
                  </a:lnTo>
                  <a:lnTo>
                    <a:pt x="74" y="11"/>
                  </a:lnTo>
                  <a:lnTo>
                    <a:pt x="69" y="13"/>
                  </a:lnTo>
                  <a:lnTo>
                    <a:pt x="63" y="17"/>
                  </a:lnTo>
                  <a:lnTo>
                    <a:pt x="59" y="21"/>
                  </a:lnTo>
                  <a:lnTo>
                    <a:pt x="54" y="23"/>
                  </a:lnTo>
                  <a:lnTo>
                    <a:pt x="50" y="28"/>
                  </a:lnTo>
                  <a:lnTo>
                    <a:pt x="44" y="34"/>
                  </a:lnTo>
                  <a:lnTo>
                    <a:pt x="38" y="38"/>
                  </a:lnTo>
                  <a:lnTo>
                    <a:pt x="35" y="42"/>
                  </a:lnTo>
                  <a:lnTo>
                    <a:pt x="29" y="45"/>
                  </a:lnTo>
                  <a:lnTo>
                    <a:pt x="25" y="51"/>
                  </a:lnTo>
                  <a:lnTo>
                    <a:pt x="21" y="57"/>
                  </a:lnTo>
                  <a:lnTo>
                    <a:pt x="17" y="63"/>
                  </a:lnTo>
                  <a:lnTo>
                    <a:pt x="16" y="68"/>
                  </a:lnTo>
                  <a:lnTo>
                    <a:pt x="12" y="74"/>
                  </a:lnTo>
                  <a:lnTo>
                    <a:pt x="10" y="80"/>
                  </a:lnTo>
                  <a:lnTo>
                    <a:pt x="6" y="83"/>
                  </a:lnTo>
                  <a:lnTo>
                    <a:pt x="4" y="91"/>
                  </a:lnTo>
                  <a:lnTo>
                    <a:pt x="4" y="97"/>
                  </a:lnTo>
                  <a:lnTo>
                    <a:pt x="2" y="104"/>
                  </a:lnTo>
                  <a:lnTo>
                    <a:pt x="0" y="110"/>
                  </a:lnTo>
                  <a:lnTo>
                    <a:pt x="0" y="116"/>
                  </a:lnTo>
                  <a:lnTo>
                    <a:pt x="0" y="123"/>
                  </a:lnTo>
                  <a:lnTo>
                    <a:pt x="0" y="129"/>
                  </a:lnTo>
                  <a:lnTo>
                    <a:pt x="0" y="135"/>
                  </a:lnTo>
                  <a:lnTo>
                    <a:pt x="0" y="140"/>
                  </a:lnTo>
                  <a:lnTo>
                    <a:pt x="0" y="146"/>
                  </a:lnTo>
                  <a:lnTo>
                    <a:pt x="2" y="152"/>
                  </a:lnTo>
                  <a:lnTo>
                    <a:pt x="4" y="158"/>
                  </a:lnTo>
                  <a:lnTo>
                    <a:pt x="4" y="163"/>
                  </a:lnTo>
                  <a:lnTo>
                    <a:pt x="6" y="169"/>
                  </a:lnTo>
                  <a:lnTo>
                    <a:pt x="10" y="177"/>
                  </a:lnTo>
                  <a:lnTo>
                    <a:pt x="10" y="180"/>
                  </a:lnTo>
                  <a:lnTo>
                    <a:pt x="14" y="188"/>
                  </a:lnTo>
                  <a:lnTo>
                    <a:pt x="16" y="194"/>
                  </a:lnTo>
                  <a:lnTo>
                    <a:pt x="21" y="199"/>
                  </a:lnTo>
                  <a:lnTo>
                    <a:pt x="23" y="203"/>
                  </a:lnTo>
                  <a:lnTo>
                    <a:pt x="27" y="209"/>
                  </a:lnTo>
                  <a:lnTo>
                    <a:pt x="33" y="215"/>
                  </a:lnTo>
                  <a:lnTo>
                    <a:pt x="38" y="220"/>
                  </a:lnTo>
                  <a:lnTo>
                    <a:pt x="42" y="224"/>
                  </a:lnTo>
                  <a:lnTo>
                    <a:pt x="46" y="230"/>
                  </a:lnTo>
                  <a:lnTo>
                    <a:pt x="52" y="232"/>
                  </a:lnTo>
                  <a:lnTo>
                    <a:pt x="57" y="236"/>
                  </a:lnTo>
                  <a:lnTo>
                    <a:pt x="61" y="239"/>
                  </a:lnTo>
                  <a:lnTo>
                    <a:pt x="67" y="241"/>
                  </a:lnTo>
                  <a:lnTo>
                    <a:pt x="73" y="245"/>
                  </a:lnTo>
                  <a:lnTo>
                    <a:pt x="80" y="247"/>
                  </a:lnTo>
                  <a:lnTo>
                    <a:pt x="84" y="249"/>
                  </a:lnTo>
                  <a:lnTo>
                    <a:pt x="90" y="253"/>
                  </a:lnTo>
                  <a:lnTo>
                    <a:pt x="95" y="253"/>
                  </a:lnTo>
                  <a:lnTo>
                    <a:pt x="103" y="255"/>
                  </a:lnTo>
                  <a:lnTo>
                    <a:pt x="109" y="256"/>
                  </a:lnTo>
                  <a:lnTo>
                    <a:pt x="116" y="258"/>
                  </a:lnTo>
                  <a:lnTo>
                    <a:pt x="122" y="258"/>
                  </a:lnTo>
                  <a:lnTo>
                    <a:pt x="128" y="258"/>
                  </a:lnTo>
                  <a:lnTo>
                    <a:pt x="133" y="258"/>
                  </a:lnTo>
                  <a:lnTo>
                    <a:pt x="139" y="258"/>
                  </a:lnTo>
                  <a:lnTo>
                    <a:pt x="145" y="256"/>
                  </a:lnTo>
                  <a:lnTo>
                    <a:pt x="150" y="255"/>
                  </a:lnTo>
                  <a:lnTo>
                    <a:pt x="158" y="253"/>
                  </a:lnTo>
                  <a:lnTo>
                    <a:pt x="164" y="253"/>
                  </a:lnTo>
                  <a:lnTo>
                    <a:pt x="169" y="249"/>
                  </a:lnTo>
                  <a:lnTo>
                    <a:pt x="175" y="247"/>
                  </a:lnTo>
                  <a:lnTo>
                    <a:pt x="181" y="245"/>
                  </a:lnTo>
                  <a:lnTo>
                    <a:pt x="187" y="241"/>
                  </a:lnTo>
                  <a:lnTo>
                    <a:pt x="192" y="239"/>
                  </a:lnTo>
                  <a:lnTo>
                    <a:pt x="198" y="236"/>
                  </a:lnTo>
                  <a:lnTo>
                    <a:pt x="202" y="232"/>
                  </a:lnTo>
                  <a:lnTo>
                    <a:pt x="207" y="230"/>
                  </a:lnTo>
                  <a:lnTo>
                    <a:pt x="213" y="224"/>
                  </a:lnTo>
                  <a:lnTo>
                    <a:pt x="219" y="220"/>
                  </a:lnTo>
                  <a:close/>
                </a:path>
              </a:pathLst>
            </a:custGeom>
            <a:solidFill>
              <a:srgbClr val="000000"/>
            </a:solidFill>
            <a:ln w="9525">
              <a:noFill/>
              <a:round/>
              <a:headEnd/>
              <a:tailEnd/>
            </a:ln>
          </p:spPr>
          <p:txBody>
            <a:bodyPr/>
            <a:lstStyle/>
            <a:p>
              <a:endParaRPr lang="fr-FR">
                <a:latin typeface="Calibri" pitchFamily="34" charset="0"/>
              </a:endParaRPr>
            </a:p>
          </p:txBody>
        </p:sp>
        <p:sp>
          <p:nvSpPr>
            <p:cNvPr id="19529" name="Freeform 30"/>
            <p:cNvSpPr>
              <a:spLocks/>
            </p:cNvSpPr>
            <p:nvPr/>
          </p:nvSpPr>
          <p:spPr bwMode="auto">
            <a:xfrm>
              <a:off x="2407" y="963"/>
              <a:ext cx="129" cy="128"/>
            </a:xfrm>
            <a:custGeom>
              <a:avLst/>
              <a:gdLst>
                <a:gd name="T0" fmla="*/ 230 w 259"/>
                <a:gd name="T1" fmla="*/ 211 h 257"/>
                <a:gd name="T2" fmla="*/ 240 w 259"/>
                <a:gd name="T3" fmla="*/ 194 h 257"/>
                <a:gd name="T4" fmla="*/ 247 w 259"/>
                <a:gd name="T5" fmla="*/ 177 h 257"/>
                <a:gd name="T6" fmla="*/ 253 w 259"/>
                <a:gd name="T7" fmla="*/ 160 h 257"/>
                <a:gd name="T8" fmla="*/ 257 w 259"/>
                <a:gd name="T9" fmla="*/ 143 h 257"/>
                <a:gd name="T10" fmla="*/ 257 w 259"/>
                <a:gd name="T11" fmla="*/ 124 h 257"/>
                <a:gd name="T12" fmla="*/ 255 w 259"/>
                <a:gd name="T13" fmla="*/ 105 h 257"/>
                <a:gd name="T14" fmla="*/ 251 w 259"/>
                <a:gd name="T15" fmla="*/ 86 h 257"/>
                <a:gd name="T16" fmla="*/ 242 w 259"/>
                <a:gd name="T17" fmla="*/ 71 h 257"/>
                <a:gd name="T18" fmla="*/ 232 w 259"/>
                <a:gd name="T19" fmla="*/ 53 h 257"/>
                <a:gd name="T20" fmla="*/ 221 w 259"/>
                <a:gd name="T21" fmla="*/ 40 h 257"/>
                <a:gd name="T22" fmla="*/ 206 w 259"/>
                <a:gd name="T23" fmla="*/ 25 h 257"/>
                <a:gd name="T24" fmla="*/ 190 w 259"/>
                <a:gd name="T25" fmla="*/ 13 h 257"/>
                <a:gd name="T26" fmla="*/ 171 w 259"/>
                <a:gd name="T27" fmla="*/ 8 h 257"/>
                <a:gd name="T28" fmla="*/ 154 w 259"/>
                <a:gd name="T29" fmla="*/ 2 h 257"/>
                <a:gd name="T30" fmla="*/ 135 w 259"/>
                <a:gd name="T31" fmla="*/ 0 h 257"/>
                <a:gd name="T32" fmla="*/ 118 w 259"/>
                <a:gd name="T33" fmla="*/ 0 h 257"/>
                <a:gd name="T34" fmla="*/ 99 w 259"/>
                <a:gd name="T35" fmla="*/ 2 h 257"/>
                <a:gd name="T36" fmla="*/ 82 w 259"/>
                <a:gd name="T37" fmla="*/ 10 h 257"/>
                <a:gd name="T38" fmla="*/ 65 w 259"/>
                <a:gd name="T39" fmla="*/ 17 h 257"/>
                <a:gd name="T40" fmla="*/ 50 w 259"/>
                <a:gd name="T41" fmla="*/ 29 h 257"/>
                <a:gd name="T42" fmla="*/ 35 w 259"/>
                <a:gd name="T43" fmla="*/ 42 h 257"/>
                <a:gd name="T44" fmla="*/ 23 w 259"/>
                <a:gd name="T45" fmla="*/ 59 h 257"/>
                <a:gd name="T46" fmla="*/ 14 w 259"/>
                <a:gd name="T47" fmla="*/ 74 h 257"/>
                <a:gd name="T48" fmla="*/ 6 w 259"/>
                <a:gd name="T49" fmla="*/ 93 h 257"/>
                <a:gd name="T50" fmla="*/ 2 w 259"/>
                <a:gd name="T51" fmla="*/ 110 h 257"/>
                <a:gd name="T52" fmla="*/ 0 w 259"/>
                <a:gd name="T53" fmla="*/ 129 h 257"/>
                <a:gd name="T54" fmla="*/ 0 w 259"/>
                <a:gd name="T55" fmla="*/ 147 h 257"/>
                <a:gd name="T56" fmla="*/ 6 w 259"/>
                <a:gd name="T57" fmla="*/ 166 h 257"/>
                <a:gd name="T58" fmla="*/ 14 w 259"/>
                <a:gd name="T59" fmla="*/ 183 h 257"/>
                <a:gd name="T60" fmla="*/ 23 w 259"/>
                <a:gd name="T61" fmla="*/ 200 h 257"/>
                <a:gd name="T62" fmla="*/ 35 w 259"/>
                <a:gd name="T63" fmla="*/ 215 h 257"/>
                <a:gd name="T64" fmla="*/ 50 w 259"/>
                <a:gd name="T65" fmla="*/ 228 h 257"/>
                <a:gd name="T66" fmla="*/ 63 w 259"/>
                <a:gd name="T67" fmla="*/ 238 h 257"/>
                <a:gd name="T68" fmla="*/ 80 w 259"/>
                <a:gd name="T69" fmla="*/ 247 h 257"/>
                <a:gd name="T70" fmla="*/ 97 w 259"/>
                <a:gd name="T71" fmla="*/ 253 h 257"/>
                <a:gd name="T72" fmla="*/ 118 w 259"/>
                <a:gd name="T73" fmla="*/ 257 h 257"/>
                <a:gd name="T74" fmla="*/ 135 w 259"/>
                <a:gd name="T75" fmla="*/ 257 h 257"/>
                <a:gd name="T76" fmla="*/ 154 w 259"/>
                <a:gd name="T77" fmla="*/ 255 h 257"/>
                <a:gd name="T78" fmla="*/ 171 w 259"/>
                <a:gd name="T79" fmla="*/ 249 h 257"/>
                <a:gd name="T80" fmla="*/ 188 w 259"/>
                <a:gd name="T81" fmla="*/ 244 h 257"/>
                <a:gd name="T82" fmla="*/ 206 w 259"/>
                <a:gd name="T83" fmla="*/ 234 h 257"/>
                <a:gd name="T84" fmla="*/ 221 w 259"/>
                <a:gd name="T85" fmla="*/ 223 h 25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9"/>
                <a:gd name="T130" fmla="*/ 0 h 257"/>
                <a:gd name="T131" fmla="*/ 259 w 259"/>
                <a:gd name="T132" fmla="*/ 257 h 25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9" h="257">
                  <a:moveTo>
                    <a:pt x="221" y="223"/>
                  </a:moveTo>
                  <a:lnTo>
                    <a:pt x="225" y="215"/>
                  </a:lnTo>
                  <a:lnTo>
                    <a:pt x="230" y="211"/>
                  </a:lnTo>
                  <a:lnTo>
                    <a:pt x="232" y="206"/>
                  </a:lnTo>
                  <a:lnTo>
                    <a:pt x="236" y="200"/>
                  </a:lnTo>
                  <a:lnTo>
                    <a:pt x="240" y="194"/>
                  </a:lnTo>
                  <a:lnTo>
                    <a:pt x="242" y="188"/>
                  </a:lnTo>
                  <a:lnTo>
                    <a:pt x="245" y="183"/>
                  </a:lnTo>
                  <a:lnTo>
                    <a:pt x="247" y="177"/>
                  </a:lnTo>
                  <a:lnTo>
                    <a:pt x="249" y="171"/>
                  </a:lnTo>
                  <a:lnTo>
                    <a:pt x="253" y="166"/>
                  </a:lnTo>
                  <a:lnTo>
                    <a:pt x="253" y="160"/>
                  </a:lnTo>
                  <a:lnTo>
                    <a:pt x="255" y="154"/>
                  </a:lnTo>
                  <a:lnTo>
                    <a:pt x="257" y="148"/>
                  </a:lnTo>
                  <a:lnTo>
                    <a:pt x="257" y="143"/>
                  </a:lnTo>
                  <a:lnTo>
                    <a:pt x="257" y="135"/>
                  </a:lnTo>
                  <a:lnTo>
                    <a:pt x="259" y="129"/>
                  </a:lnTo>
                  <a:lnTo>
                    <a:pt x="257" y="124"/>
                  </a:lnTo>
                  <a:lnTo>
                    <a:pt x="257" y="118"/>
                  </a:lnTo>
                  <a:lnTo>
                    <a:pt x="257" y="110"/>
                  </a:lnTo>
                  <a:lnTo>
                    <a:pt x="255" y="105"/>
                  </a:lnTo>
                  <a:lnTo>
                    <a:pt x="253" y="99"/>
                  </a:lnTo>
                  <a:lnTo>
                    <a:pt x="253" y="93"/>
                  </a:lnTo>
                  <a:lnTo>
                    <a:pt x="251" y="86"/>
                  </a:lnTo>
                  <a:lnTo>
                    <a:pt x="249" y="82"/>
                  </a:lnTo>
                  <a:lnTo>
                    <a:pt x="245" y="76"/>
                  </a:lnTo>
                  <a:lnTo>
                    <a:pt x="242" y="71"/>
                  </a:lnTo>
                  <a:lnTo>
                    <a:pt x="240" y="65"/>
                  </a:lnTo>
                  <a:lnTo>
                    <a:pt x="236" y="59"/>
                  </a:lnTo>
                  <a:lnTo>
                    <a:pt x="232" y="53"/>
                  </a:lnTo>
                  <a:lnTo>
                    <a:pt x="230" y="48"/>
                  </a:lnTo>
                  <a:lnTo>
                    <a:pt x="225" y="44"/>
                  </a:lnTo>
                  <a:lnTo>
                    <a:pt x="221" y="40"/>
                  </a:lnTo>
                  <a:lnTo>
                    <a:pt x="215" y="34"/>
                  </a:lnTo>
                  <a:lnTo>
                    <a:pt x="211" y="31"/>
                  </a:lnTo>
                  <a:lnTo>
                    <a:pt x="206" y="25"/>
                  </a:lnTo>
                  <a:lnTo>
                    <a:pt x="202" y="23"/>
                  </a:lnTo>
                  <a:lnTo>
                    <a:pt x="196" y="19"/>
                  </a:lnTo>
                  <a:lnTo>
                    <a:pt x="190" y="13"/>
                  </a:lnTo>
                  <a:lnTo>
                    <a:pt x="183" y="13"/>
                  </a:lnTo>
                  <a:lnTo>
                    <a:pt x="179" y="10"/>
                  </a:lnTo>
                  <a:lnTo>
                    <a:pt x="171" y="8"/>
                  </a:lnTo>
                  <a:lnTo>
                    <a:pt x="166" y="4"/>
                  </a:lnTo>
                  <a:lnTo>
                    <a:pt x="160" y="2"/>
                  </a:lnTo>
                  <a:lnTo>
                    <a:pt x="154" y="2"/>
                  </a:lnTo>
                  <a:lnTo>
                    <a:pt x="147" y="2"/>
                  </a:lnTo>
                  <a:lnTo>
                    <a:pt x="141" y="0"/>
                  </a:lnTo>
                  <a:lnTo>
                    <a:pt x="135" y="0"/>
                  </a:lnTo>
                  <a:lnTo>
                    <a:pt x="130" y="0"/>
                  </a:lnTo>
                  <a:lnTo>
                    <a:pt x="124" y="0"/>
                  </a:lnTo>
                  <a:lnTo>
                    <a:pt x="118" y="0"/>
                  </a:lnTo>
                  <a:lnTo>
                    <a:pt x="112" y="0"/>
                  </a:lnTo>
                  <a:lnTo>
                    <a:pt x="107" y="2"/>
                  </a:lnTo>
                  <a:lnTo>
                    <a:pt x="99" y="2"/>
                  </a:lnTo>
                  <a:lnTo>
                    <a:pt x="93" y="4"/>
                  </a:lnTo>
                  <a:lnTo>
                    <a:pt x="86" y="8"/>
                  </a:lnTo>
                  <a:lnTo>
                    <a:pt x="82" y="10"/>
                  </a:lnTo>
                  <a:lnTo>
                    <a:pt x="76" y="13"/>
                  </a:lnTo>
                  <a:lnTo>
                    <a:pt x="71" y="13"/>
                  </a:lnTo>
                  <a:lnTo>
                    <a:pt x="65" y="17"/>
                  </a:lnTo>
                  <a:lnTo>
                    <a:pt x="59" y="21"/>
                  </a:lnTo>
                  <a:lnTo>
                    <a:pt x="55" y="25"/>
                  </a:lnTo>
                  <a:lnTo>
                    <a:pt x="50" y="29"/>
                  </a:lnTo>
                  <a:lnTo>
                    <a:pt x="44" y="34"/>
                  </a:lnTo>
                  <a:lnTo>
                    <a:pt x="40" y="38"/>
                  </a:lnTo>
                  <a:lnTo>
                    <a:pt x="35" y="42"/>
                  </a:lnTo>
                  <a:lnTo>
                    <a:pt x="31" y="48"/>
                  </a:lnTo>
                  <a:lnTo>
                    <a:pt x="27" y="53"/>
                  </a:lnTo>
                  <a:lnTo>
                    <a:pt x="23" y="59"/>
                  </a:lnTo>
                  <a:lnTo>
                    <a:pt x="19" y="63"/>
                  </a:lnTo>
                  <a:lnTo>
                    <a:pt x="16" y="69"/>
                  </a:lnTo>
                  <a:lnTo>
                    <a:pt x="14" y="74"/>
                  </a:lnTo>
                  <a:lnTo>
                    <a:pt x="12" y="80"/>
                  </a:lnTo>
                  <a:lnTo>
                    <a:pt x="8" y="86"/>
                  </a:lnTo>
                  <a:lnTo>
                    <a:pt x="6" y="93"/>
                  </a:lnTo>
                  <a:lnTo>
                    <a:pt x="4" y="99"/>
                  </a:lnTo>
                  <a:lnTo>
                    <a:pt x="2" y="105"/>
                  </a:lnTo>
                  <a:lnTo>
                    <a:pt x="2" y="110"/>
                  </a:lnTo>
                  <a:lnTo>
                    <a:pt x="0" y="116"/>
                  </a:lnTo>
                  <a:lnTo>
                    <a:pt x="0" y="122"/>
                  </a:lnTo>
                  <a:lnTo>
                    <a:pt x="0" y="129"/>
                  </a:lnTo>
                  <a:lnTo>
                    <a:pt x="0" y="133"/>
                  </a:lnTo>
                  <a:lnTo>
                    <a:pt x="0" y="141"/>
                  </a:lnTo>
                  <a:lnTo>
                    <a:pt x="0" y="147"/>
                  </a:lnTo>
                  <a:lnTo>
                    <a:pt x="2" y="154"/>
                  </a:lnTo>
                  <a:lnTo>
                    <a:pt x="4" y="158"/>
                  </a:lnTo>
                  <a:lnTo>
                    <a:pt x="6" y="166"/>
                  </a:lnTo>
                  <a:lnTo>
                    <a:pt x="8" y="171"/>
                  </a:lnTo>
                  <a:lnTo>
                    <a:pt x="12" y="177"/>
                  </a:lnTo>
                  <a:lnTo>
                    <a:pt x="14" y="183"/>
                  </a:lnTo>
                  <a:lnTo>
                    <a:pt x="16" y="188"/>
                  </a:lnTo>
                  <a:lnTo>
                    <a:pt x="17" y="194"/>
                  </a:lnTo>
                  <a:lnTo>
                    <a:pt x="23" y="200"/>
                  </a:lnTo>
                  <a:lnTo>
                    <a:pt x="25" y="204"/>
                  </a:lnTo>
                  <a:lnTo>
                    <a:pt x="29" y="209"/>
                  </a:lnTo>
                  <a:lnTo>
                    <a:pt x="35" y="215"/>
                  </a:lnTo>
                  <a:lnTo>
                    <a:pt x="38" y="221"/>
                  </a:lnTo>
                  <a:lnTo>
                    <a:pt x="44" y="225"/>
                  </a:lnTo>
                  <a:lnTo>
                    <a:pt x="50" y="228"/>
                  </a:lnTo>
                  <a:lnTo>
                    <a:pt x="54" y="232"/>
                  </a:lnTo>
                  <a:lnTo>
                    <a:pt x="59" y="236"/>
                  </a:lnTo>
                  <a:lnTo>
                    <a:pt x="63" y="238"/>
                  </a:lnTo>
                  <a:lnTo>
                    <a:pt x="69" y="242"/>
                  </a:lnTo>
                  <a:lnTo>
                    <a:pt x="74" y="244"/>
                  </a:lnTo>
                  <a:lnTo>
                    <a:pt x="80" y="247"/>
                  </a:lnTo>
                  <a:lnTo>
                    <a:pt x="86" y="249"/>
                  </a:lnTo>
                  <a:lnTo>
                    <a:pt x="92" y="251"/>
                  </a:lnTo>
                  <a:lnTo>
                    <a:pt x="97" y="253"/>
                  </a:lnTo>
                  <a:lnTo>
                    <a:pt x="105" y="255"/>
                  </a:lnTo>
                  <a:lnTo>
                    <a:pt x="111" y="255"/>
                  </a:lnTo>
                  <a:lnTo>
                    <a:pt x="118" y="257"/>
                  </a:lnTo>
                  <a:lnTo>
                    <a:pt x="124" y="257"/>
                  </a:lnTo>
                  <a:lnTo>
                    <a:pt x="130" y="257"/>
                  </a:lnTo>
                  <a:lnTo>
                    <a:pt x="135" y="257"/>
                  </a:lnTo>
                  <a:lnTo>
                    <a:pt x="141" y="257"/>
                  </a:lnTo>
                  <a:lnTo>
                    <a:pt x="147" y="255"/>
                  </a:lnTo>
                  <a:lnTo>
                    <a:pt x="154" y="255"/>
                  </a:lnTo>
                  <a:lnTo>
                    <a:pt x="160" y="253"/>
                  </a:lnTo>
                  <a:lnTo>
                    <a:pt x="166" y="251"/>
                  </a:lnTo>
                  <a:lnTo>
                    <a:pt x="171" y="249"/>
                  </a:lnTo>
                  <a:lnTo>
                    <a:pt x="177" y="249"/>
                  </a:lnTo>
                  <a:lnTo>
                    <a:pt x="183" y="245"/>
                  </a:lnTo>
                  <a:lnTo>
                    <a:pt x="188" y="244"/>
                  </a:lnTo>
                  <a:lnTo>
                    <a:pt x="194" y="238"/>
                  </a:lnTo>
                  <a:lnTo>
                    <a:pt x="200" y="238"/>
                  </a:lnTo>
                  <a:lnTo>
                    <a:pt x="206" y="234"/>
                  </a:lnTo>
                  <a:lnTo>
                    <a:pt x="209" y="228"/>
                  </a:lnTo>
                  <a:lnTo>
                    <a:pt x="215" y="226"/>
                  </a:lnTo>
                  <a:lnTo>
                    <a:pt x="221" y="223"/>
                  </a:lnTo>
                  <a:close/>
                </a:path>
              </a:pathLst>
            </a:custGeom>
            <a:solidFill>
              <a:srgbClr val="000000"/>
            </a:solidFill>
            <a:ln w="9525">
              <a:noFill/>
              <a:round/>
              <a:headEnd/>
              <a:tailEnd/>
            </a:ln>
          </p:spPr>
          <p:txBody>
            <a:bodyPr/>
            <a:lstStyle/>
            <a:p>
              <a:endParaRPr lang="fr-FR">
                <a:latin typeface="Calibri" pitchFamily="34" charset="0"/>
              </a:endParaRPr>
            </a:p>
          </p:txBody>
        </p:sp>
        <p:sp>
          <p:nvSpPr>
            <p:cNvPr id="19530" name="Freeform 31"/>
            <p:cNvSpPr>
              <a:spLocks/>
            </p:cNvSpPr>
            <p:nvPr/>
          </p:nvSpPr>
          <p:spPr bwMode="auto">
            <a:xfrm>
              <a:off x="2500" y="827"/>
              <a:ext cx="111" cy="267"/>
            </a:xfrm>
            <a:custGeom>
              <a:avLst/>
              <a:gdLst>
                <a:gd name="T0" fmla="*/ 112 w 222"/>
                <a:gd name="T1" fmla="*/ 25 h 535"/>
                <a:gd name="T2" fmla="*/ 108 w 222"/>
                <a:gd name="T3" fmla="*/ 36 h 535"/>
                <a:gd name="T4" fmla="*/ 100 w 222"/>
                <a:gd name="T5" fmla="*/ 50 h 535"/>
                <a:gd name="T6" fmla="*/ 95 w 222"/>
                <a:gd name="T7" fmla="*/ 69 h 535"/>
                <a:gd name="T8" fmla="*/ 89 w 222"/>
                <a:gd name="T9" fmla="*/ 90 h 535"/>
                <a:gd name="T10" fmla="*/ 83 w 222"/>
                <a:gd name="T11" fmla="*/ 111 h 535"/>
                <a:gd name="T12" fmla="*/ 77 w 222"/>
                <a:gd name="T13" fmla="*/ 130 h 535"/>
                <a:gd name="T14" fmla="*/ 72 w 222"/>
                <a:gd name="T15" fmla="*/ 147 h 535"/>
                <a:gd name="T16" fmla="*/ 70 w 222"/>
                <a:gd name="T17" fmla="*/ 162 h 535"/>
                <a:gd name="T18" fmla="*/ 74 w 222"/>
                <a:gd name="T19" fmla="*/ 173 h 535"/>
                <a:gd name="T20" fmla="*/ 89 w 222"/>
                <a:gd name="T21" fmla="*/ 190 h 535"/>
                <a:gd name="T22" fmla="*/ 104 w 222"/>
                <a:gd name="T23" fmla="*/ 209 h 535"/>
                <a:gd name="T24" fmla="*/ 115 w 222"/>
                <a:gd name="T25" fmla="*/ 225 h 535"/>
                <a:gd name="T26" fmla="*/ 127 w 222"/>
                <a:gd name="T27" fmla="*/ 240 h 535"/>
                <a:gd name="T28" fmla="*/ 140 w 222"/>
                <a:gd name="T29" fmla="*/ 257 h 535"/>
                <a:gd name="T30" fmla="*/ 153 w 222"/>
                <a:gd name="T31" fmla="*/ 274 h 535"/>
                <a:gd name="T32" fmla="*/ 167 w 222"/>
                <a:gd name="T33" fmla="*/ 295 h 535"/>
                <a:gd name="T34" fmla="*/ 178 w 222"/>
                <a:gd name="T35" fmla="*/ 312 h 535"/>
                <a:gd name="T36" fmla="*/ 190 w 222"/>
                <a:gd name="T37" fmla="*/ 331 h 535"/>
                <a:gd name="T38" fmla="*/ 199 w 222"/>
                <a:gd name="T39" fmla="*/ 356 h 535"/>
                <a:gd name="T40" fmla="*/ 207 w 222"/>
                <a:gd name="T41" fmla="*/ 382 h 535"/>
                <a:gd name="T42" fmla="*/ 212 w 222"/>
                <a:gd name="T43" fmla="*/ 407 h 535"/>
                <a:gd name="T44" fmla="*/ 216 w 222"/>
                <a:gd name="T45" fmla="*/ 434 h 535"/>
                <a:gd name="T46" fmla="*/ 216 w 222"/>
                <a:gd name="T47" fmla="*/ 447 h 535"/>
                <a:gd name="T48" fmla="*/ 218 w 222"/>
                <a:gd name="T49" fmla="*/ 468 h 535"/>
                <a:gd name="T50" fmla="*/ 220 w 222"/>
                <a:gd name="T51" fmla="*/ 491 h 535"/>
                <a:gd name="T52" fmla="*/ 220 w 222"/>
                <a:gd name="T53" fmla="*/ 510 h 535"/>
                <a:gd name="T54" fmla="*/ 220 w 222"/>
                <a:gd name="T55" fmla="*/ 523 h 535"/>
                <a:gd name="T56" fmla="*/ 222 w 222"/>
                <a:gd name="T57" fmla="*/ 535 h 535"/>
                <a:gd name="T58" fmla="*/ 110 w 222"/>
                <a:gd name="T59" fmla="*/ 523 h 535"/>
                <a:gd name="T60" fmla="*/ 112 w 222"/>
                <a:gd name="T61" fmla="*/ 504 h 535"/>
                <a:gd name="T62" fmla="*/ 115 w 222"/>
                <a:gd name="T63" fmla="*/ 489 h 535"/>
                <a:gd name="T64" fmla="*/ 115 w 222"/>
                <a:gd name="T65" fmla="*/ 472 h 535"/>
                <a:gd name="T66" fmla="*/ 117 w 222"/>
                <a:gd name="T67" fmla="*/ 451 h 535"/>
                <a:gd name="T68" fmla="*/ 119 w 222"/>
                <a:gd name="T69" fmla="*/ 432 h 535"/>
                <a:gd name="T70" fmla="*/ 121 w 222"/>
                <a:gd name="T71" fmla="*/ 415 h 535"/>
                <a:gd name="T72" fmla="*/ 121 w 222"/>
                <a:gd name="T73" fmla="*/ 398 h 535"/>
                <a:gd name="T74" fmla="*/ 119 w 222"/>
                <a:gd name="T75" fmla="*/ 382 h 535"/>
                <a:gd name="T76" fmla="*/ 110 w 222"/>
                <a:gd name="T77" fmla="*/ 362 h 535"/>
                <a:gd name="T78" fmla="*/ 100 w 222"/>
                <a:gd name="T79" fmla="*/ 348 h 535"/>
                <a:gd name="T80" fmla="*/ 89 w 222"/>
                <a:gd name="T81" fmla="*/ 331 h 535"/>
                <a:gd name="T82" fmla="*/ 76 w 222"/>
                <a:gd name="T83" fmla="*/ 312 h 535"/>
                <a:gd name="T84" fmla="*/ 62 w 222"/>
                <a:gd name="T85" fmla="*/ 291 h 535"/>
                <a:gd name="T86" fmla="*/ 49 w 222"/>
                <a:gd name="T87" fmla="*/ 272 h 535"/>
                <a:gd name="T88" fmla="*/ 34 w 222"/>
                <a:gd name="T89" fmla="*/ 251 h 535"/>
                <a:gd name="T90" fmla="*/ 20 w 222"/>
                <a:gd name="T91" fmla="*/ 230 h 535"/>
                <a:gd name="T92" fmla="*/ 11 w 222"/>
                <a:gd name="T93" fmla="*/ 211 h 535"/>
                <a:gd name="T94" fmla="*/ 5 w 222"/>
                <a:gd name="T95" fmla="*/ 192 h 535"/>
                <a:gd name="T96" fmla="*/ 0 w 222"/>
                <a:gd name="T97" fmla="*/ 173 h 535"/>
                <a:gd name="T98" fmla="*/ 1 w 222"/>
                <a:gd name="T99" fmla="*/ 152 h 535"/>
                <a:gd name="T100" fmla="*/ 3 w 222"/>
                <a:gd name="T101" fmla="*/ 130 h 535"/>
                <a:gd name="T102" fmla="*/ 13 w 222"/>
                <a:gd name="T103" fmla="*/ 107 h 535"/>
                <a:gd name="T104" fmla="*/ 20 w 222"/>
                <a:gd name="T105" fmla="*/ 86 h 535"/>
                <a:gd name="T106" fmla="*/ 30 w 222"/>
                <a:gd name="T107" fmla="*/ 63 h 535"/>
                <a:gd name="T108" fmla="*/ 39 w 222"/>
                <a:gd name="T109" fmla="*/ 44 h 535"/>
                <a:gd name="T110" fmla="*/ 51 w 222"/>
                <a:gd name="T111" fmla="*/ 27 h 535"/>
                <a:gd name="T112" fmla="*/ 60 w 222"/>
                <a:gd name="T113" fmla="*/ 14 h 535"/>
                <a:gd name="T114" fmla="*/ 72 w 222"/>
                <a:gd name="T115" fmla="*/ 2 h 535"/>
                <a:gd name="T116" fmla="*/ 93 w 222"/>
                <a:gd name="T117" fmla="*/ 0 h 535"/>
                <a:gd name="T118" fmla="*/ 110 w 222"/>
                <a:gd name="T119" fmla="*/ 14 h 535"/>
                <a:gd name="T120" fmla="*/ 115 w 222"/>
                <a:gd name="T121" fmla="*/ 19 h 53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22"/>
                <a:gd name="T184" fmla="*/ 0 h 535"/>
                <a:gd name="T185" fmla="*/ 222 w 222"/>
                <a:gd name="T186" fmla="*/ 535 h 53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22" h="535">
                  <a:moveTo>
                    <a:pt x="115" y="19"/>
                  </a:moveTo>
                  <a:lnTo>
                    <a:pt x="114" y="21"/>
                  </a:lnTo>
                  <a:lnTo>
                    <a:pt x="112" y="25"/>
                  </a:lnTo>
                  <a:lnTo>
                    <a:pt x="110" y="27"/>
                  </a:lnTo>
                  <a:lnTo>
                    <a:pt x="110" y="33"/>
                  </a:lnTo>
                  <a:lnTo>
                    <a:pt x="108" y="36"/>
                  </a:lnTo>
                  <a:lnTo>
                    <a:pt x="106" y="40"/>
                  </a:lnTo>
                  <a:lnTo>
                    <a:pt x="104" y="46"/>
                  </a:lnTo>
                  <a:lnTo>
                    <a:pt x="100" y="50"/>
                  </a:lnTo>
                  <a:lnTo>
                    <a:pt x="98" y="55"/>
                  </a:lnTo>
                  <a:lnTo>
                    <a:pt x="98" y="63"/>
                  </a:lnTo>
                  <a:lnTo>
                    <a:pt x="95" y="69"/>
                  </a:lnTo>
                  <a:lnTo>
                    <a:pt x="93" y="76"/>
                  </a:lnTo>
                  <a:lnTo>
                    <a:pt x="91" y="84"/>
                  </a:lnTo>
                  <a:lnTo>
                    <a:pt x="89" y="90"/>
                  </a:lnTo>
                  <a:lnTo>
                    <a:pt x="87" y="97"/>
                  </a:lnTo>
                  <a:lnTo>
                    <a:pt x="83" y="103"/>
                  </a:lnTo>
                  <a:lnTo>
                    <a:pt x="83" y="111"/>
                  </a:lnTo>
                  <a:lnTo>
                    <a:pt x="79" y="118"/>
                  </a:lnTo>
                  <a:lnTo>
                    <a:pt x="77" y="124"/>
                  </a:lnTo>
                  <a:lnTo>
                    <a:pt x="77" y="130"/>
                  </a:lnTo>
                  <a:lnTo>
                    <a:pt x="76" y="135"/>
                  </a:lnTo>
                  <a:lnTo>
                    <a:pt x="74" y="143"/>
                  </a:lnTo>
                  <a:lnTo>
                    <a:pt x="72" y="147"/>
                  </a:lnTo>
                  <a:lnTo>
                    <a:pt x="72" y="152"/>
                  </a:lnTo>
                  <a:lnTo>
                    <a:pt x="70" y="156"/>
                  </a:lnTo>
                  <a:lnTo>
                    <a:pt x="70" y="162"/>
                  </a:lnTo>
                  <a:lnTo>
                    <a:pt x="70" y="168"/>
                  </a:lnTo>
                  <a:lnTo>
                    <a:pt x="72" y="173"/>
                  </a:lnTo>
                  <a:lnTo>
                    <a:pt x="74" y="173"/>
                  </a:lnTo>
                  <a:lnTo>
                    <a:pt x="77" y="179"/>
                  </a:lnTo>
                  <a:lnTo>
                    <a:pt x="83" y="183"/>
                  </a:lnTo>
                  <a:lnTo>
                    <a:pt x="89" y="190"/>
                  </a:lnTo>
                  <a:lnTo>
                    <a:pt x="93" y="196"/>
                  </a:lnTo>
                  <a:lnTo>
                    <a:pt x="98" y="206"/>
                  </a:lnTo>
                  <a:lnTo>
                    <a:pt x="104" y="209"/>
                  </a:lnTo>
                  <a:lnTo>
                    <a:pt x="108" y="215"/>
                  </a:lnTo>
                  <a:lnTo>
                    <a:pt x="110" y="219"/>
                  </a:lnTo>
                  <a:lnTo>
                    <a:pt x="115" y="225"/>
                  </a:lnTo>
                  <a:lnTo>
                    <a:pt x="119" y="230"/>
                  </a:lnTo>
                  <a:lnTo>
                    <a:pt x="123" y="236"/>
                  </a:lnTo>
                  <a:lnTo>
                    <a:pt x="127" y="240"/>
                  </a:lnTo>
                  <a:lnTo>
                    <a:pt x="133" y="246"/>
                  </a:lnTo>
                  <a:lnTo>
                    <a:pt x="136" y="251"/>
                  </a:lnTo>
                  <a:lnTo>
                    <a:pt x="140" y="257"/>
                  </a:lnTo>
                  <a:lnTo>
                    <a:pt x="144" y="263"/>
                  </a:lnTo>
                  <a:lnTo>
                    <a:pt x="150" y="268"/>
                  </a:lnTo>
                  <a:lnTo>
                    <a:pt x="153" y="274"/>
                  </a:lnTo>
                  <a:lnTo>
                    <a:pt x="157" y="282"/>
                  </a:lnTo>
                  <a:lnTo>
                    <a:pt x="161" y="287"/>
                  </a:lnTo>
                  <a:lnTo>
                    <a:pt x="167" y="295"/>
                  </a:lnTo>
                  <a:lnTo>
                    <a:pt x="171" y="301"/>
                  </a:lnTo>
                  <a:lnTo>
                    <a:pt x="174" y="306"/>
                  </a:lnTo>
                  <a:lnTo>
                    <a:pt x="178" y="312"/>
                  </a:lnTo>
                  <a:lnTo>
                    <a:pt x="184" y="320"/>
                  </a:lnTo>
                  <a:lnTo>
                    <a:pt x="188" y="325"/>
                  </a:lnTo>
                  <a:lnTo>
                    <a:pt x="190" y="331"/>
                  </a:lnTo>
                  <a:lnTo>
                    <a:pt x="193" y="341"/>
                  </a:lnTo>
                  <a:lnTo>
                    <a:pt x="195" y="348"/>
                  </a:lnTo>
                  <a:lnTo>
                    <a:pt x="199" y="356"/>
                  </a:lnTo>
                  <a:lnTo>
                    <a:pt x="201" y="365"/>
                  </a:lnTo>
                  <a:lnTo>
                    <a:pt x="203" y="373"/>
                  </a:lnTo>
                  <a:lnTo>
                    <a:pt x="207" y="382"/>
                  </a:lnTo>
                  <a:lnTo>
                    <a:pt x="209" y="390"/>
                  </a:lnTo>
                  <a:lnTo>
                    <a:pt x="210" y="400"/>
                  </a:lnTo>
                  <a:lnTo>
                    <a:pt x="212" y="407"/>
                  </a:lnTo>
                  <a:lnTo>
                    <a:pt x="212" y="417"/>
                  </a:lnTo>
                  <a:lnTo>
                    <a:pt x="214" y="426"/>
                  </a:lnTo>
                  <a:lnTo>
                    <a:pt x="216" y="434"/>
                  </a:lnTo>
                  <a:lnTo>
                    <a:pt x="216" y="438"/>
                  </a:lnTo>
                  <a:lnTo>
                    <a:pt x="216" y="443"/>
                  </a:lnTo>
                  <a:lnTo>
                    <a:pt x="216" y="447"/>
                  </a:lnTo>
                  <a:lnTo>
                    <a:pt x="218" y="453"/>
                  </a:lnTo>
                  <a:lnTo>
                    <a:pt x="218" y="460"/>
                  </a:lnTo>
                  <a:lnTo>
                    <a:pt x="218" y="468"/>
                  </a:lnTo>
                  <a:lnTo>
                    <a:pt x="218" y="476"/>
                  </a:lnTo>
                  <a:lnTo>
                    <a:pt x="220" y="483"/>
                  </a:lnTo>
                  <a:lnTo>
                    <a:pt x="220" y="491"/>
                  </a:lnTo>
                  <a:lnTo>
                    <a:pt x="220" y="498"/>
                  </a:lnTo>
                  <a:lnTo>
                    <a:pt x="220" y="504"/>
                  </a:lnTo>
                  <a:lnTo>
                    <a:pt x="220" y="510"/>
                  </a:lnTo>
                  <a:lnTo>
                    <a:pt x="220" y="516"/>
                  </a:lnTo>
                  <a:lnTo>
                    <a:pt x="220" y="521"/>
                  </a:lnTo>
                  <a:lnTo>
                    <a:pt x="220" y="523"/>
                  </a:lnTo>
                  <a:lnTo>
                    <a:pt x="220" y="527"/>
                  </a:lnTo>
                  <a:lnTo>
                    <a:pt x="220" y="533"/>
                  </a:lnTo>
                  <a:lnTo>
                    <a:pt x="222" y="535"/>
                  </a:lnTo>
                  <a:lnTo>
                    <a:pt x="110" y="529"/>
                  </a:lnTo>
                  <a:lnTo>
                    <a:pt x="110" y="527"/>
                  </a:lnTo>
                  <a:lnTo>
                    <a:pt x="110" y="523"/>
                  </a:lnTo>
                  <a:lnTo>
                    <a:pt x="110" y="516"/>
                  </a:lnTo>
                  <a:lnTo>
                    <a:pt x="112" y="510"/>
                  </a:lnTo>
                  <a:lnTo>
                    <a:pt x="112" y="504"/>
                  </a:lnTo>
                  <a:lnTo>
                    <a:pt x="114" y="500"/>
                  </a:lnTo>
                  <a:lnTo>
                    <a:pt x="114" y="495"/>
                  </a:lnTo>
                  <a:lnTo>
                    <a:pt x="115" y="489"/>
                  </a:lnTo>
                  <a:lnTo>
                    <a:pt x="115" y="483"/>
                  </a:lnTo>
                  <a:lnTo>
                    <a:pt x="115" y="478"/>
                  </a:lnTo>
                  <a:lnTo>
                    <a:pt x="115" y="472"/>
                  </a:lnTo>
                  <a:lnTo>
                    <a:pt x="117" y="466"/>
                  </a:lnTo>
                  <a:lnTo>
                    <a:pt x="117" y="459"/>
                  </a:lnTo>
                  <a:lnTo>
                    <a:pt x="117" y="451"/>
                  </a:lnTo>
                  <a:lnTo>
                    <a:pt x="117" y="445"/>
                  </a:lnTo>
                  <a:lnTo>
                    <a:pt x="119" y="439"/>
                  </a:lnTo>
                  <a:lnTo>
                    <a:pt x="119" y="432"/>
                  </a:lnTo>
                  <a:lnTo>
                    <a:pt x="119" y="426"/>
                  </a:lnTo>
                  <a:lnTo>
                    <a:pt x="119" y="420"/>
                  </a:lnTo>
                  <a:lnTo>
                    <a:pt x="121" y="415"/>
                  </a:lnTo>
                  <a:lnTo>
                    <a:pt x="121" y="409"/>
                  </a:lnTo>
                  <a:lnTo>
                    <a:pt x="121" y="403"/>
                  </a:lnTo>
                  <a:lnTo>
                    <a:pt x="121" y="398"/>
                  </a:lnTo>
                  <a:lnTo>
                    <a:pt x="121" y="394"/>
                  </a:lnTo>
                  <a:lnTo>
                    <a:pt x="119" y="386"/>
                  </a:lnTo>
                  <a:lnTo>
                    <a:pt x="119" y="382"/>
                  </a:lnTo>
                  <a:lnTo>
                    <a:pt x="117" y="375"/>
                  </a:lnTo>
                  <a:lnTo>
                    <a:pt x="114" y="367"/>
                  </a:lnTo>
                  <a:lnTo>
                    <a:pt x="110" y="362"/>
                  </a:lnTo>
                  <a:lnTo>
                    <a:pt x="108" y="358"/>
                  </a:lnTo>
                  <a:lnTo>
                    <a:pt x="104" y="352"/>
                  </a:lnTo>
                  <a:lnTo>
                    <a:pt x="100" y="348"/>
                  </a:lnTo>
                  <a:lnTo>
                    <a:pt x="98" y="343"/>
                  </a:lnTo>
                  <a:lnTo>
                    <a:pt x="93" y="337"/>
                  </a:lnTo>
                  <a:lnTo>
                    <a:pt x="89" y="331"/>
                  </a:lnTo>
                  <a:lnTo>
                    <a:pt x="85" y="325"/>
                  </a:lnTo>
                  <a:lnTo>
                    <a:pt x="79" y="318"/>
                  </a:lnTo>
                  <a:lnTo>
                    <a:pt x="76" y="312"/>
                  </a:lnTo>
                  <a:lnTo>
                    <a:pt x="72" y="306"/>
                  </a:lnTo>
                  <a:lnTo>
                    <a:pt x="66" y="301"/>
                  </a:lnTo>
                  <a:lnTo>
                    <a:pt x="62" y="291"/>
                  </a:lnTo>
                  <a:lnTo>
                    <a:pt x="57" y="285"/>
                  </a:lnTo>
                  <a:lnTo>
                    <a:pt x="53" y="278"/>
                  </a:lnTo>
                  <a:lnTo>
                    <a:pt x="49" y="272"/>
                  </a:lnTo>
                  <a:lnTo>
                    <a:pt x="43" y="265"/>
                  </a:lnTo>
                  <a:lnTo>
                    <a:pt x="38" y="259"/>
                  </a:lnTo>
                  <a:lnTo>
                    <a:pt x="34" y="251"/>
                  </a:lnTo>
                  <a:lnTo>
                    <a:pt x="30" y="246"/>
                  </a:lnTo>
                  <a:lnTo>
                    <a:pt x="24" y="236"/>
                  </a:lnTo>
                  <a:lnTo>
                    <a:pt x="20" y="230"/>
                  </a:lnTo>
                  <a:lnTo>
                    <a:pt x="17" y="225"/>
                  </a:lnTo>
                  <a:lnTo>
                    <a:pt x="15" y="217"/>
                  </a:lnTo>
                  <a:lnTo>
                    <a:pt x="11" y="211"/>
                  </a:lnTo>
                  <a:lnTo>
                    <a:pt x="9" y="206"/>
                  </a:lnTo>
                  <a:lnTo>
                    <a:pt x="7" y="198"/>
                  </a:lnTo>
                  <a:lnTo>
                    <a:pt x="5" y="192"/>
                  </a:lnTo>
                  <a:lnTo>
                    <a:pt x="3" y="187"/>
                  </a:lnTo>
                  <a:lnTo>
                    <a:pt x="1" y="179"/>
                  </a:lnTo>
                  <a:lnTo>
                    <a:pt x="0" y="173"/>
                  </a:lnTo>
                  <a:lnTo>
                    <a:pt x="0" y="168"/>
                  </a:lnTo>
                  <a:lnTo>
                    <a:pt x="0" y="160"/>
                  </a:lnTo>
                  <a:lnTo>
                    <a:pt x="1" y="152"/>
                  </a:lnTo>
                  <a:lnTo>
                    <a:pt x="3" y="145"/>
                  </a:lnTo>
                  <a:lnTo>
                    <a:pt x="3" y="139"/>
                  </a:lnTo>
                  <a:lnTo>
                    <a:pt x="3" y="130"/>
                  </a:lnTo>
                  <a:lnTo>
                    <a:pt x="7" y="124"/>
                  </a:lnTo>
                  <a:lnTo>
                    <a:pt x="9" y="116"/>
                  </a:lnTo>
                  <a:lnTo>
                    <a:pt x="13" y="107"/>
                  </a:lnTo>
                  <a:lnTo>
                    <a:pt x="15" y="101"/>
                  </a:lnTo>
                  <a:lnTo>
                    <a:pt x="17" y="93"/>
                  </a:lnTo>
                  <a:lnTo>
                    <a:pt x="20" y="86"/>
                  </a:lnTo>
                  <a:lnTo>
                    <a:pt x="24" y="78"/>
                  </a:lnTo>
                  <a:lnTo>
                    <a:pt x="26" y="72"/>
                  </a:lnTo>
                  <a:lnTo>
                    <a:pt x="30" y="63"/>
                  </a:lnTo>
                  <a:lnTo>
                    <a:pt x="34" y="57"/>
                  </a:lnTo>
                  <a:lnTo>
                    <a:pt x="38" y="52"/>
                  </a:lnTo>
                  <a:lnTo>
                    <a:pt x="39" y="44"/>
                  </a:lnTo>
                  <a:lnTo>
                    <a:pt x="43" y="38"/>
                  </a:lnTo>
                  <a:lnTo>
                    <a:pt x="47" y="33"/>
                  </a:lnTo>
                  <a:lnTo>
                    <a:pt x="51" y="27"/>
                  </a:lnTo>
                  <a:lnTo>
                    <a:pt x="55" y="23"/>
                  </a:lnTo>
                  <a:lnTo>
                    <a:pt x="57" y="17"/>
                  </a:lnTo>
                  <a:lnTo>
                    <a:pt x="60" y="14"/>
                  </a:lnTo>
                  <a:lnTo>
                    <a:pt x="62" y="12"/>
                  </a:lnTo>
                  <a:lnTo>
                    <a:pt x="68" y="6"/>
                  </a:lnTo>
                  <a:lnTo>
                    <a:pt x="72" y="2"/>
                  </a:lnTo>
                  <a:lnTo>
                    <a:pt x="77" y="0"/>
                  </a:lnTo>
                  <a:lnTo>
                    <a:pt x="85" y="0"/>
                  </a:lnTo>
                  <a:lnTo>
                    <a:pt x="93" y="0"/>
                  </a:lnTo>
                  <a:lnTo>
                    <a:pt x="98" y="6"/>
                  </a:lnTo>
                  <a:lnTo>
                    <a:pt x="104" y="12"/>
                  </a:lnTo>
                  <a:lnTo>
                    <a:pt x="110" y="14"/>
                  </a:lnTo>
                  <a:lnTo>
                    <a:pt x="114" y="17"/>
                  </a:lnTo>
                  <a:lnTo>
                    <a:pt x="115" y="19"/>
                  </a:lnTo>
                  <a:close/>
                </a:path>
              </a:pathLst>
            </a:custGeom>
            <a:solidFill>
              <a:srgbClr val="000000"/>
            </a:solidFill>
            <a:ln w="9525">
              <a:noFill/>
              <a:round/>
              <a:headEnd/>
              <a:tailEnd/>
            </a:ln>
          </p:spPr>
          <p:txBody>
            <a:bodyPr/>
            <a:lstStyle/>
            <a:p>
              <a:endParaRPr lang="fr-FR">
                <a:latin typeface="Calibri" pitchFamily="34" charset="0"/>
              </a:endParaRPr>
            </a:p>
          </p:txBody>
        </p:sp>
        <p:sp>
          <p:nvSpPr>
            <p:cNvPr id="19531" name="Freeform 32"/>
            <p:cNvSpPr>
              <a:spLocks/>
            </p:cNvSpPr>
            <p:nvPr/>
          </p:nvSpPr>
          <p:spPr bwMode="auto">
            <a:xfrm>
              <a:off x="2115" y="1199"/>
              <a:ext cx="267" cy="112"/>
            </a:xfrm>
            <a:custGeom>
              <a:avLst/>
              <a:gdLst>
                <a:gd name="T0" fmla="*/ 25 w 534"/>
                <a:gd name="T1" fmla="*/ 110 h 224"/>
                <a:gd name="T2" fmla="*/ 36 w 534"/>
                <a:gd name="T3" fmla="*/ 106 h 224"/>
                <a:gd name="T4" fmla="*/ 49 w 534"/>
                <a:gd name="T5" fmla="*/ 101 h 224"/>
                <a:gd name="T6" fmla="*/ 68 w 534"/>
                <a:gd name="T7" fmla="*/ 95 h 224"/>
                <a:gd name="T8" fmla="*/ 91 w 534"/>
                <a:gd name="T9" fmla="*/ 89 h 224"/>
                <a:gd name="T10" fmla="*/ 112 w 534"/>
                <a:gd name="T11" fmla="*/ 82 h 224"/>
                <a:gd name="T12" fmla="*/ 129 w 534"/>
                <a:gd name="T13" fmla="*/ 76 h 224"/>
                <a:gd name="T14" fmla="*/ 146 w 534"/>
                <a:gd name="T15" fmla="*/ 70 h 224"/>
                <a:gd name="T16" fmla="*/ 162 w 534"/>
                <a:gd name="T17" fmla="*/ 70 h 224"/>
                <a:gd name="T18" fmla="*/ 173 w 534"/>
                <a:gd name="T19" fmla="*/ 74 h 224"/>
                <a:gd name="T20" fmla="*/ 190 w 534"/>
                <a:gd name="T21" fmla="*/ 87 h 224"/>
                <a:gd name="T22" fmla="*/ 209 w 534"/>
                <a:gd name="T23" fmla="*/ 102 h 224"/>
                <a:gd name="T24" fmla="*/ 224 w 534"/>
                <a:gd name="T25" fmla="*/ 116 h 224"/>
                <a:gd name="T26" fmla="*/ 239 w 534"/>
                <a:gd name="T27" fmla="*/ 127 h 224"/>
                <a:gd name="T28" fmla="*/ 257 w 534"/>
                <a:gd name="T29" fmla="*/ 140 h 224"/>
                <a:gd name="T30" fmla="*/ 274 w 534"/>
                <a:gd name="T31" fmla="*/ 154 h 224"/>
                <a:gd name="T32" fmla="*/ 293 w 534"/>
                <a:gd name="T33" fmla="*/ 167 h 224"/>
                <a:gd name="T34" fmla="*/ 312 w 534"/>
                <a:gd name="T35" fmla="*/ 178 h 224"/>
                <a:gd name="T36" fmla="*/ 331 w 534"/>
                <a:gd name="T37" fmla="*/ 190 h 224"/>
                <a:gd name="T38" fmla="*/ 353 w 534"/>
                <a:gd name="T39" fmla="*/ 199 h 224"/>
                <a:gd name="T40" fmla="*/ 380 w 534"/>
                <a:gd name="T41" fmla="*/ 207 h 224"/>
                <a:gd name="T42" fmla="*/ 403 w 534"/>
                <a:gd name="T43" fmla="*/ 211 h 224"/>
                <a:gd name="T44" fmla="*/ 416 w 534"/>
                <a:gd name="T45" fmla="*/ 215 h 224"/>
                <a:gd name="T46" fmla="*/ 437 w 534"/>
                <a:gd name="T47" fmla="*/ 217 h 224"/>
                <a:gd name="T48" fmla="*/ 452 w 534"/>
                <a:gd name="T49" fmla="*/ 220 h 224"/>
                <a:gd name="T50" fmla="*/ 475 w 534"/>
                <a:gd name="T51" fmla="*/ 222 h 224"/>
                <a:gd name="T52" fmla="*/ 498 w 534"/>
                <a:gd name="T53" fmla="*/ 222 h 224"/>
                <a:gd name="T54" fmla="*/ 515 w 534"/>
                <a:gd name="T55" fmla="*/ 224 h 224"/>
                <a:gd name="T56" fmla="*/ 526 w 534"/>
                <a:gd name="T57" fmla="*/ 224 h 224"/>
                <a:gd name="T58" fmla="*/ 528 w 534"/>
                <a:gd name="T59" fmla="*/ 112 h 224"/>
                <a:gd name="T60" fmla="*/ 515 w 534"/>
                <a:gd name="T61" fmla="*/ 114 h 224"/>
                <a:gd name="T62" fmla="*/ 498 w 534"/>
                <a:gd name="T63" fmla="*/ 116 h 224"/>
                <a:gd name="T64" fmla="*/ 483 w 534"/>
                <a:gd name="T65" fmla="*/ 116 h 224"/>
                <a:gd name="T66" fmla="*/ 466 w 534"/>
                <a:gd name="T67" fmla="*/ 120 h 224"/>
                <a:gd name="T68" fmla="*/ 443 w 534"/>
                <a:gd name="T69" fmla="*/ 120 h 224"/>
                <a:gd name="T70" fmla="*/ 426 w 534"/>
                <a:gd name="T71" fmla="*/ 121 h 224"/>
                <a:gd name="T72" fmla="*/ 409 w 534"/>
                <a:gd name="T73" fmla="*/ 121 h 224"/>
                <a:gd name="T74" fmla="*/ 393 w 534"/>
                <a:gd name="T75" fmla="*/ 121 h 224"/>
                <a:gd name="T76" fmla="*/ 372 w 534"/>
                <a:gd name="T77" fmla="*/ 118 h 224"/>
                <a:gd name="T78" fmla="*/ 357 w 534"/>
                <a:gd name="T79" fmla="*/ 108 h 224"/>
                <a:gd name="T80" fmla="*/ 342 w 534"/>
                <a:gd name="T81" fmla="*/ 99 h 224"/>
                <a:gd name="T82" fmla="*/ 325 w 534"/>
                <a:gd name="T83" fmla="*/ 85 h 224"/>
                <a:gd name="T84" fmla="*/ 304 w 534"/>
                <a:gd name="T85" fmla="*/ 70 h 224"/>
                <a:gd name="T86" fmla="*/ 285 w 534"/>
                <a:gd name="T87" fmla="*/ 59 h 224"/>
                <a:gd name="T88" fmla="*/ 264 w 534"/>
                <a:gd name="T89" fmla="*/ 42 h 224"/>
                <a:gd name="T90" fmla="*/ 245 w 534"/>
                <a:gd name="T91" fmla="*/ 30 h 224"/>
                <a:gd name="T92" fmla="*/ 224 w 534"/>
                <a:gd name="T93" fmla="*/ 17 h 224"/>
                <a:gd name="T94" fmla="*/ 205 w 534"/>
                <a:gd name="T95" fmla="*/ 9 h 224"/>
                <a:gd name="T96" fmla="*/ 186 w 534"/>
                <a:gd name="T97" fmla="*/ 4 h 224"/>
                <a:gd name="T98" fmla="*/ 167 w 534"/>
                <a:gd name="T99" fmla="*/ 0 h 224"/>
                <a:gd name="T100" fmla="*/ 144 w 534"/>
                <a:gd name="T101" fmla="*/ 2 h 224"/>
                <a:gd name="T102" fmla="*/ 124 w 534"/>
                <a:gd name="T103" fmla="*/ 5 h 224"/>
                <a:gd name="T104" fmla="*/ 101 w 534"/>
                <a:gd name="T105" fmla="*/ 13 h 224"/>
                <a:gd name="T106" fmla="*/ 78 w 534"/>
                <a:gd name="T107" fmla="*/ 23 h 224"/>
                <a:gd name="T108" fmla="*/ 57 w 534"/>
                <a:gd name="T109" fmla="*/ 30 h 224"/>
                <a:gd name="T110" fmla="*/ 38 w 534"/>
                <a:gd name="T111" fmla="*/ 42 h 224"/>
                <a:gd name="T112" fmla="*/ 23 w 534"/>
                <a:gd name="T113" fmla="*/ 51 h 224"/>
                <a:gd name="T114" fmla="*/ 11 w 534"/>
                <a:gd name="T115" fmla="*/ 59 h 224"/>
                <a:gd name="T116" fmla="*/ 0 w 534"/>
                <a:gd name="T117" fmla="*/ 76 h 224"/>
                <a:gd name="T118" fmla="*/ 6 w 534"/>
                <a:gd name="T119" fmla="*/ 99 h 224"/>
                <a:gd name="T120" fmla="*/ 17 w 534"/>
                <a:gd name="T121" fmla="*/ 112 h 22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34"/>
                <a:gd name="T184" fmla="*/ 0 h 224"/>
                <a:gd name="T185" fmla="*/ 534 w 534"/>
                <a:gd name="T186" fmla="*/ 224 h 22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34" h="224">
                  <a:moveTo>
                    <a:pt x="19" y="114"/>
                  </a:moveTo>
                  <a:lnTo>
                    <a:pt x="19" y="114"/>
                  </a:lnTo>
                  <a:lnTo>
                    <a:pt x="25" y="110"/>
                  </a:lnTo>
                  <a:lnTo>
                    <a:pt x="27" y="110"/>
                  </a:lnTo>
                  <a:lnTo>
                    <a:pt x="32" y="108"/>
                  </a:lnTo>
                  <a:lnTo>
                    <a:pt x="36" y="106"/>
                  </a:lnTo>
                  <a:lnTo>
                    <a:pt x="40" y="104"/>
                  </a:lnTo>
                  <a:lnTo>
                    <a:pt x="46" y="104"/>
                  </a:lnTo>
                  <a:lnTo>
                    <a:pt x="49" y="101"/>
                  </a:lnTo>
                  <a:lnTo>
                    <a:pt x="55" y="99"/>
                  </a:lnTo>
                  <a:lnTo>
                    <a:pt x="63" y="99"/>
                  </a:lnTo>
                  <a:lnTo>
                    <a:pt x="68" y="95"/>
                  </a:lnTo>
                  <a:lnTo>
                    <a:pt x="76" y="93"/>
                  </a:lnTo>
                  <a:lnTo>
                    <a:pt x="84" y="91"/>
                  </a:lnTo>
                  <a:lnTo>
                    <a:pt x="91" y="89"/>
                  </a:lnTo>
                  <a:lnTo>
                    <a:pt x="97" y="87"/>
                  </a:lnTo>
                  <a:lnTo>
                    <a:pt x="105" y="83"/>
                  </a:lnTo>
                  <a:lnTo>
                    <a:pt x="112" y="82"/>
                  </a:lnTo>
                  <a:lnTo>
                    <a:pt x="118" y="80"/>
                  </a:lnTo>
                  <a:lnTo>
                    <a:pt x="124" y="78"/>
                  </a:lnTo>
                  <a:lnTo>
                    <a:pt x="129" y="76"/>
                  </a:lnTo>
                  <a:lnTo>
                    <a:pt x="135" y="74"/>
                  </a:lnTo>
                  <a:lnTo>
                    <a:pt x="143" y="74"/>
                  </a:lnTo>
                  <a:lnTo>
                    <a:pt x="146" y="70"/>
                  </a:lnTo>
                  <a:lnTo>
                    <a:pt x="152" y="70"/>
                  </a:lnTo>
                  <a:lnTo>
                    <a:pt x="156" y="70"/>
                  </a:lnTo>
                  <a:lnTo>
                    <a:pt x="162" y="70"/>
                  </a:lnTo>
                  <a:lnTo>
                    <a:pt x="167" y="70"/>
                  </a:lnTo>
                  <a:lnTo>
                    <a:pt x="173" y="70"/>
                  </a:lnTo>
                  <a:lnTo>
                    <a:pt x="173" y="74"/>
                  </a:lnTo>
                  <a:lnTo>
                    <a:pt x="179" y="76"/>
                  </a:lnTo>
                  <a:lnTo>
                    <a:pt x="182" y="82"/>
                  </a:lnTo>
                  <a:lnTo>
                    <a:pt x="190" y="87"/>
                  </a:lnTo>
                  <a:lnTo>
                    <a:pt x="196" y="91"/>
                  </a:lnTo>
                  <a:lnTo>
                    <a:pt x="205" y="99"/>
                  </a:lnTo>
                  <a:lnTo>
                    <a:pt x="209" y="102"/>
                  </a:lnTo>
                  <a:lnTo>
                    <a:pt x="213" y="106"/>
                  </a:lnTo>
                  <a:lnTo>
                    <a:pt x="219" y="110"/>
                  </a:lnTo>
                  <a:lnTo>
                    <a:pt x="224" y="116"/>
                  </a:lnTo>
                  <a:lnTo>
                    <a:pt x="230" y="120"/>
                  </a:lnTo>
                  <a:lnTo>
                    <a:pt x="234" y="123"/>
                  </a:lnTo>
                  <a:lnTo>
                    <a:pt x="239" y="127"/>
                  </a:lnTo>
                  <a:lnTo>
                    <a:pt x="245" y="131"/>
                  </a:lnTo>
                  <a:lnTo>
                    <a:pt x="249" y="137"/>
                  </a:lnTo>
                  <a:lnTo>
                    <a:pt x="257" y="140"/>
                  </a:lnTo>
                  <a:lnTo>
                    <a:pt x="262" y="144"/>
                  </a:lnTo>
                  <a:lnTo>
                    <a:pt x="268" y="148"/>
                  </a:lnTo>
                  <a:lnTo>
                    <a:pt x="274" y="154"/>
                  </a:lnTo>
                  <a:lnTo>
                    <a:pt x="279" y="158"/>
                  </a:lnTo>
                  <a:lnTo>
                    <a:pt x="285" y="161"/>
                  </a:lnTo>
                  <a:lnTo>
                    <a:pt x="293" y="167"/>
                  </a:lnTo>
                  <a:lnTo>
                    <a:pt x="298" y="171"/>
                  </a:lnTo>
                  <a:lnTo>
                    <a:pt x="304" y="175"/>
                  </a:lnTo>
                  <a:lnTo>
                    <a:pt x="312" y="178"/>
                  </a:lnTo>
                  <a:lnTo>
                    <a:pt x="319" y="184"/>
                  </a:lnTo>
                  <a:lnTo>
                    <a:pt x="325" y="188"/>
                  </a:lnTo>
                  <a:lnTo>
                    <a:pt x="331" y="190"/>
                  </a:lnTo>
                  <a:lnTo>
                    <a:pt x="338" y="194"/>
                  </a:lnTo>
                  <a:lnTo>
                    <a:pt x="348" y="196"/>
                  </a:lnTo>
                  <a:lnTo>
                    <a:pt x="353" y="199"/>
                  </a:lnTo>
                  <a:lnTo>
                    <a:pt x="363" y="201"/>
                  </a:lnTo>
                  <a:lnTo>
                    <a:pt x="371" y="205"/>
                  </a:lnTo>
                  <a:lnTo>
                    <a:pt x="380" y="207"/>
                  </a:lnTo>
                  <a:lnTo>
                    <a:pt x="388" y="209"/>
                  </a:lnTo>
                  <a:lnTo>
                    <a:pt x="397" y="211"/>
                  </a:lnTo>
                  <a:lnTo>
                    <a:pt x="403" y="211"/>
                  </a:lnTo>
                  <a:lnTo>
                    <a:pt x="407" y="213"/>
                  </a:lnTo>
                  <a:lnTo>
                    <a:pt x="410" y="213"/>
                  </a:lnTo>
                  <a:lnTo>
                    <a:pt x="416" y="215"/>
                  </a:lnTo>
                  <a:lnTo>
                    <a:pt x="424" y="217"/>
                  </a:lnTo>
                  <a:lnTo>
                    <a:pt x="433" y="217"/>
                  </a:lnTo>
                  <a:lnTo>
                    <a:pt x="437" y="217"/>
                  </a:lnTo>
                  <a:lnTo>
                    <a:pt x="443" y="218"/>
                  </a:lnTo>
                  <a:lnTo>
                    <a:pt x="447" y="218"/>
                  </a:lnTo>
                  <a:lnTo>
                    <a:pt x="452" y="220"/>
                  </a:lnTo>
                  <a:lnTo>
                    <a:pt x="460" y="220"/>
                  </a:lnTo>
                  <a:lnTo>
                    <a:pt x="467" y="220"/>
                  </a:lnTo>
                  <a:lnTo>
                    <a:pt x="475" y="222"/>
                  </a:lnTo>
                  <a:lnTo>
                    <a:pt x="483" y="222"/>
                  </a:lnTo>
                  <a:lnTo>
                    <a:pt x="488" y="222"/>
                  </a:lnTo>
                  <a:lnTo>
                    <a:pt x="498" y="222"/>
                  </a:lnTo>
                  <a:lnTo>
                    <a:pt x="504" y="222"/>
                  </a:lnTo>
                  <a:lnTo>
                    <a:pt x="509" y="224"/>
                  </a:lnTo>
                  <a:lnTo>
                    <a:pt x="515" y="224"/>
                  </a:lnTo>
                  <a:lnTo>
                    <a:pt x="519" y="224"/>
                  </a:lnTo>
                  <a:lnTo>
                    <a:pt x="523" y="224"/>
                  </a:lnTo>
                  <a:lnTo>
                    <a:pt x="526" y="224"/>
                  </a:lnTo>
                  <a:lnTo>
                    <a:pt x="532" y="224"/>
                  </a:lnTo>
                  <a:lnTo>
                    <a:pt x="534" y="224"/>
                  </a:lnTo>
                  <a:lnTo>
                    <a:pt x="528" y="112"/>
                  </a:lnTo>
                  <a:lnTo>
                    <a:pt x="526" y="112"/>
                  </a:lnTo>
                  <a:lnTo>
                    <a:pt x="523" y="112"/>
                  </a:lnTo>
                  <a:lnTo>
                    <a:pt x="515" y="114"/>
                  </a:lnTo>
                  <a:lnTo>
                    <a:pt x="509" y="114"/>
                  </a:lnTo>
                  <a:lnTo>
                    <a:pt x="504" y="114"/>
                  </a:lnTo>
                  <a:lnTo>
                    <a:pt x="498" y="116"/>
                  </a:lnTo>
                  <a:lnTo>
                    <a:pt x="494" y="116"/>
                  </a:lnTo>
                  <a:lnTo>
                    <a:pt x="488" y="116"/>
                  </a:lnTo>
                  <a:lnTo>
                    <a:pt x="483" y="116"/>
                  </a:lnTo>
                  <a:lnTo>
                    <a:pt x="477" y="118"/>
                  </a:lnTo>
                  <a:lnTo>
                    <a:pt x="471" y="118"/>
                  </a:lnTo>
                  <a:lnTo>
                    <a:pt x="466" y="120"/>
                  </a:lnTo>
                  <a:lnTo>
                    <a:pt x="458" y="120"/>
                  </a:lnTo>
                  <a:lnTo>
                    <a:pt x="452" y="120"/>
                  </a:lnTo>
                  <a:lnTo>
                    <a:pt x="443" y="120"/>
                  </a:lnTo>
                  <a:lnTo>
                    <a:pt x="437" y="121"/>
                  </a:lnTo>
                  <a:lnTo>
                    <a:pt x="431" y="121"/>
                  </a:lnTo>
                  <a:lnTo>
                    <a:pt x="426" y="121"/>
                  </a:lnTo>
                  <a:lnTo>
                    <a:pt x="420" y="121"/>
                  </a:lnTo>
                  <a:lnTo>
                    <a:pt x="414" y="121"/>
                  </a:lnTo>
                  <a:lnTo>
                    <a:pt x="409" y="121"/>
                  </a:lnTo>
                  <a:lnTo>
                    <a:pt x="403" y="121"/>
                  </a:lnTo>
                  <a:lnTo>
                    <a:pt x="397" y="121"/>
                  </a:lnTo>
                  <a:lnTo>
                    <a:pt x="393" y="121"/>
                  </a:lnTo>
                  <a:lnTo>
                    <a:pt x="386" y="121"/>
                  </a:lnTo>
                  <a:lnTo>
                    <a:pt x="380" y="121"/>
                  </a:lnTo>
                  <a:lnTo>
                    <a:pt x="372" y="118"/>
                  </a:lnTo>
                  <a:lnTo>
                    <a:pt x="367" y="114"/>
                  </a:lnTo>
                  <a:lnTo>
                    <a:pt x="361" y="110"/>
                  </a:lnTo>
                  <a:lnTo>
                    <a:pt x="357" y="108"/>
                  </a:lnTo>
                  <a:lnTo>
                    <a:pt x="352" y="104"/>
                  </a:lnTo>
                  <a:lnTo>
                    <a:pt x="348" y="102"/>
                  </a:lnTo>
                  <a:lnTo>
                    <a:pt x="342" y="99"/>
                  </a:lnTo>
                  <a:lnTo>
                    <a:pt x="336" y="93"/>
                  </a:lnTo>
                  <a:lnTo>
                    <a:pt x="331" y="89"/>
                  </a:lnTo>
                  <a:lnTo>
                    <a:pt x="325" y="85"/>
                  </a:lnTo>
                  <a:lnTo>
                    <a:pt x="317" y="82"/>
                  </a:lnTo>
                  <a:lnTo>
                    <a:pt x="312" y="76"/>
                  </a:lnTo>
                  <a:lnTo>
                    <a:pt x="304" y="70"/>
                  </a:lnTo>
                  <a:lnTo>
                    <a:pt x="298" y="66"/>
                  </a:lnTo>
                  <a:lnTo>
                    <a:pt x="291" y="62"/>
                  </a:lnTo>
                  <a:lnTo>
                    <a:pt x="285" y="59"/>
                  </a:lnTo>
                  <a:lnTo>
                    <a:pt x="279" y="53"/>
                  </a:lnTo>
                  <a:lnTo>
                    <a:pt x="272" y="47"/>
                  </a:lnTo>
                  <a:lnTo>
                    <a:pt x="264" y="42"/>
                  </a:lnTo>
                  <a:lnTo>
                    <a:pt x="257" y="38"/>
                  </a:lnTo>
                  <a:lnTo>
                    <a:pt x="253" y="34"/>
                  </a:lnTo>
                  <a:lnTo>
                    <a:pt x="245" y="30"/>
                  </a:lnTo>
                  <a:lnTo>
                    <a:pt x="238" y="24"/>
                  </a:lnTo>
                  <a:lnTo>
                    <a:pt x="230" y="21"/>
                  </a:lnTo>
                  <a:lnTo>
                    <a:pt x="224" y="17"/>
                  </a:lnTo>
                  <a:lnTo>
                    <a:pt x="219" y="13"/>
                  </a:lnTo>
                  <a:lnTo>
                    <a:pt x="211" y="11"/>
                  </a:lnTo>
                  <a:lnTo>
                    <a:pt x="205" y="9"/>
                  </a:lnTo>
                  <a:lnTo>
                    <a:pt x="198" y="5"/>
                  </a:lnTo>
                  <a:lnTo>
                    <a:pt x="194" y="5"/>
                  </a:lnTo>
                  <a:lnTo>
                    <a:pt x="186" y="4"/>
                  </a:lnTo>
                  <a:lnTo>
                    <a:pt x="179" y="2"/>
                  </a:lnTo>
                  <a:lnTo>
                    <a:pt x="173" y="0"/>
                  </a:lnTo>
                  <a:lnTo>
                    <a:pt x="167" y="0"/>
                  </a:lnTo>
                  <a:lnTo>
                    <a:pt x="160" y="0"/>
                  </a:lnTo>
                  <a:lnTo>
                    <a:pt x="152" y="0"/>
                  </a:lnTo>
                  <a:lnTo>
                    <a:pt x="144" y="2"/>
                  </a:lnTo>
                  <a:lnTo>
                    <a:pt x="139" y="4"/>
                  </a:lnTo>
                  <a:lnTo>
                    <a:pt x="131" y="4"/>
                  </a:lnTo>
                  <a:lnTo>
                    <a:pt x="124" y="5"/>
                  </a:lnTo>
                  <a:lnTo>
                    <a:pt x="116" y="9"/>
                  </a:lnTo>
                  <a:lnTo>
                    <a:pt x="108" y="11"/>
                  </a:lnTo>
                  <a:lnTo>
                    <a:pt x="101" y="13"/>
                  </a:lnTo>
                  <a:lnTo>
                    <a:pt x="93" y="15"/>
                  </a:lnTo>
                  <a:lnTo>
                    <a:pt x="86" y="19"/>
                  </a:lnTo>
                  <a:lnTo>
                    <a:pt x="78" y="23"/>
                  </a:lnTo>
                  <a:lnTo>
                    <a:pt x="72" y="24"/>
                  </a:lnTo>
                  <a:lnTo>
                    <a:pt x="65" y="28"/>
                  </a:lnTo>
                  <a:lnTo>
                    <a:pt x="57" y="30"/>
                  </a:lnTo>
                  <a:lnTo>
                    <a:pt x="51" y="36"/>
                  </a:lnTo>
                  <a:lnTo>
                    <a:pt x="44" y="38"/>
                  </a:lnTo>
                  <a:lnTo>
                    <a:pt x="38" y="42"/>
                  </a:lnTo>
                  <a:lnTo>
                    <a:pt x="32" y="43"/>
                  </a:lnTo>
                  <a:lnTo>
                    <a:pt x="29" y="47"/>
                  </a:lnTo>
                  <a:lnTo>
                    <a:pt x="23" y="51"/>
                  </a:lnTo>
                  <a:lnTo>
                    <a:pt x="19" y="53"/>
                  </a:lnTo>
                  <a:lnTo>
                    <a:pt x="13" y="57"/>
                  </a:lnTo>
                  <a:lnTo>
                    <a:pt x="11" y="59"/>
                  </a:lnTo>
                  <a:lnTo>
                    <a:pt x="6" y="64"/>
                  </a:lnTo>
                  <a:lnTo>
                    <a:pt x="2" y="70"/>
                  </a:lnTo>
                  <a:lnTo>
                    <a:pt x="0" y="76"/>
                  </a:lnTo>
                  <a:lnTo>
                    <a:pt x="0" y="83"/>
                  </a:lnTo>
                  <a:lnTo>
                    <a:pt x="0" y="91"/>
                  </a:lnTo>
                  <a:lnTo>
                    <a:pt x="6" y="99"/>
                  </a:lnTo>
                  <a:lnTo>
                    <a:pt x="11" y="104"/>
                  </a:lnTo>
                  <a:lnTo>
                    <a:pt x="13" y="110"/>
                  </a:lnTo>
                  <a:lnTo>
                    <a:pt x="17" y="112"/>
                  </a:lnTo>
                  <a:lnTo>
                    <a:pt x="19" y="114"/>
                  </a:lnTo>
                  <a:close/>
                </a:path>
              </a:pathLst>
            </a:custGeom>
            <a:solidFill>
              <a:srgbClr val="000000"/>
            </a:solidFill>
            <a:ln w="9525">
              <a:noFill/>
              <a:round/>
              <a:headEnd/>
              <a:tailEnd/>
            </a:ln>
          </p:spPr>
          <p:txBody>
            <a:bodyPr/>
            <a:lstStyle/>
            <a:p>
              <a:endParaRPr lang="fr-FR">
                <a:latin typeface="Calibri" pitchFamily="34" charset="0"/>
              </a:endParaRPr>
            </a:p>
          </p:txBody>
        </p:sp>
        <p:sp>
          <p:nvSpPr>
            <p:cNvPr id="19532" name="Freeform 33"/>
            <p:cNvSpPr>
              <a:spLocks/>
            </p:cNvSpPr>
            <p:nvPr/>
          </p:nvSpPr>
          <p:spPr bwMode="auto">
            <a:xfrm>
              <a:off x="2679" y="831"/>
              <a:ext cx="77" cy="261"/>
            </a:xfrm>
            <a:custGeom>
              <a:avLst/>
              <a:gdLst>
                <a:gd name="T0" fmla="*/ 142 w 154"/>
                <a:gd name="T1" fmla="*/ 32 h 523"/>
                <a:gd name="T2" fmla="*/ 129 w 154"/>
                <a:gd name="T3" fmla="*/ 51 h 523"/>
                <a:gd name="T4" fmla="*/ 119 w 154"/>
                <a:gd name="T5" fmla="*/ 66 h 523"/>
                <a:gd name="T6" fmla="*/ 110 w 154"/>
                <a:gd name="T7" fmla="*/ 85 h 523"/>
                <a:gd name="T8" fmla="*/ 99 w 154"/>
                <a:gd name="T9" fmla="*/ 104 h 523"/>
                <a:gd name="T10" fmla="*/ 87 w 154"/>
                <a:gd name="T11" fmla="*/ 122 h 523"/>
                <a:gd name="T12" fmla="*/ 80 w 154"/>
                <a:gd name="T13" fmla="*/ 137 h 523"/>
                <a:gd name="T14" fmla="*/ 72 w 154"/>
                <a:gd name="T15" fmla="*/ 152 h 523"/>
                <a:gd name="T16" fmla="*/ 70 w 154"/>
                <a:gd name="T17" fmla="*/ 165 h 523"/>
                <a:gd name="T18" fmla="*/ 76 w 154"/>
                <a:gd name="T19" fmla="*/ 179 h 523"/>
                <a:gd name="T20" fmla="*/ 83 w 154"/>
                <a:gd name="T21" fmla="*/ 194 h 523"/>
                <a:gd name="T22" fmla="*/ 91 w 154"/>
                <a:gd name="T23" fmla="*/ 209 h 523"/>
                <a:gd name="T24" fmla="*/ 99 w 154"/>
                <a:gd name="T25" fmla="*/ 228 h 523"/>
                <a:gd name="T26" fmla="*/ 106 w 154"/>
                <a:gd name="T27" fmla="*/ 245 h 523"/>
                <a:gd name="T28" fmla="*/ 116 w 154"/>
                <a:gd name="T29" fmla="*/ 264 h 523"/>
                <a:gd name="T30" fmla="*/ 125 w 154"/>
                <a:gd name="T31" fmla="*/ 285 h 523"/>
                <a:gd name="T32" fmla="*/ 133 w 154"/>
                <a:gd name="T33" fmla="*/ 306 h 523"/>
                <a:gd name="T34" fmla="*/ 140 w 154"/>
                <a:gd name="T35" fmla="*/ 329 h 523"/>
                <a:gd name="T36" fmla="*/ 148 w 154"/>
                <a:gd name="T37" fmla="*/ 350 h 523"/>
                <a:gd name="T38" fmla="*/ 152 w 154"/>
                <a:gd name="T39" fmla="*/ 369 h 523"/>
                <a:gd name="T40" fmla="*/ 154 w 154"/>
                <a:gd name="T41" fmla="*/ 392 h 523"/>
                <a:gd name="T42" fmla="*/ 152 w 154"/>
                <a:gd name="T43" fmla="*/ 411 h 523"/>
                <a:gd name="T44" fmla="*/ 150 w 154"/>
                <a:gd name="T45" fmla="*/ 430 h 523"/>
                <a:gd name="T46" fmla="*/ 150 w 154"/>
                <a:gd name="T47" fmla="*/ 447 h 523"/>
                <a:gd name="T48" fmla="*/ 144 w 154"/>
                <a:gd name="T49" fmla="*/ 462 h 523"/>
                <a:gd name="T50" fmla="*/ 142 w 154"/>
                <a:gd name="T51" fmla="*/ 475 h 523"/>
                <a:gd name="T52" fmla="*/ 138 w 154"/>
                <a:gd name="T53" fmla="*/ 489 h 523"/>
                <a:gd name="T54" fmla="*/ 26 w 154"/>
                <a:gd name="T55" fmla="*/ 523 h 523"/>
                <a:gd name="T56" fmla="*/ 30 w 154"/>
                <a:gd name="T57" fmla="*/ 511 h 523"/>
                <a:gd name="T58" fmla="*/ 34 w 154"/>
                <a:gd name="T59" fmla="*/ 494 h 523"/>
                <a:gd name="T60" fmla="*/ 40 w 154"/>
                <a:gd name="T61" fmla="*/ 479 h 523"/>
                <a:gd name="T62" fmla="*/ 47 w 154"/>
                <a:gd name="T63" fmla="*/ 464 h 523"/>
                <a:gd name="T64" fmla="*/ 51 w 154"/>
                <a:gd name="T65" fmla="*/ 443 h 523"/>
                <a:gd name="T66" fmla="*/ 57 w 154"/>
                <a:gd name="T67" fmla="*/ 426 h 523"/>
                <a:gd name="T68" fmla="*/ 61 w 154"/>
                <a:gd name="T69" fmla="*/ 409 h 523"/>
                <a:gd name="T70" fmla="*/ 66 w 154"/>
                <a:gd name="T71" fmla="*/ 395 h 523"/>
                <a:gd name="T72" fmla="*/ 66 w 154"/>
                <a:gd name="T73" fmla="*/ 376 h 523"/>
                <a:gd name="T74" fmla="*/ 66 w 154"/>
                <a:gd name="T75" fmla="*/ 365 h 523"/>
                <a:gd name="T76" fmla="*/ 61 w 154"/>
                <a:gd name="T77" fmla="*/ 350 h 523"/>
                <a:gd name="T78" fmla="*/ 51 w 154"/>
                <a:gd name="T79" fmla="*/ 331 h 523"/>
                <a:gd name="T80" fmla="*/ 43 w 154"/>
                <a:gd name="T81" fmla="*/ 310 h 523"/>
                <a:gd name="T82" fmla="*/ 36 w 154"/>
                <a:gd name="T83" fmla="*/ 289 h 523"/>
                <a:gd name="T84" fmla="*/ 26 w 154"/>
                <a:gd name="T85" fmla="*/ 266 h 523"/>
                <a:gd name="T86" fmla="*/ 17 w 154"/>
                <a:gd name="T87" fmla="*/ 243 h 523"/>
                <a:gd name="T88" fmla="*/ 9 w 154"/>
                <a:gd name="T89" fmla="*/ 219 h 523"/>
                <a:gd name="T90" fmla="*/ 4 w 154"/>
                <a:gd name="T91" fmla="*/ 198 h 523"/>
                <a:gd name="T92" fmla="*/ 0 w 154"/>
                <a:gd name="T93" fmla="*/ 177 h 523"/>
                <a:gd name="T94" fmla="*/ 0 w 154"/>
                <a:gd name="T95" fmla="*/ 158 h 523"/>
                <a:gd name="T96" fmla="*/ 4 w 154"/>
                <a:gd name="T97" fmla="*/ 137 h 523"/>
                <a:gd name="T98" fmla="*/ 11 w 154"/>
                <a:gd name="T99" fmla="*/ 118 h 523"/>
                <a:gd name="T100" fmla="*/ 21 w 154"/>
                <a:gd name="T101" fmla="*/ 99 h 523"/>
                <a:gd name="T102" fmla="*/ 34 w 154"/>
                <a:gd name="T103" fmla="*/ 78 h 523"/>
                <a:gd name="T104" fmla="*/ 49 w 154"/>
                <a:gd name="T105" fmla="*/ 59 h 523"/>
                <a:gd name="T106" fmla="*/ 62 w 154"/>
                <a:gd name="T107" fmla="*/ 42 h 523"/>
                <a:gd name="T108" fmla="*/ 78 w 154"/>
                <a:gd name="T109" fmla="*/ 25 h 523"/>
                <a:gd name="T110" fmla="*/ 99 w 154"/>
                <a:gd name="T111" fmla="*/ 9 h 523"/>
                <a:gd name="T112" fmla="*/ 116 w 154"/>
                <a:gd name="T113" fmla="*/ 0 h 523"/>
                <a:gd name="T114" fmla="*/ 135 w 154"/>
                <a:gd name="T115" fmla="*/ 11 h 523"/>
                <a:gd name="T116" fmla="*/ 144 w 154"/>
                <a:gd name="T117" fmla="*/ 25 h 5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54"/>
                <a:gd name="T178" fmla="*/ 0 h 523"/>
                <a:gd name="T179" fmla="*/ 154 w 154"/>
                <a:gd name="T180" fmla="*/ 523 h 52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54" h="523">
                  <a:moveTo>
                    <a:pt x="146" y="28"/>
                  </a:moveTo>
                  <a:lnTo>
                    <a:pt x="144" y="28"/>
                  </a:lnTo>
                  <a:lnTo>
                    <a:pt x="142" y="32"/>
                  </a:lnTo>
                  <a:lnTo>
                    <a:pt x="138" y="38"/>
                  </a:lnTo>
                  <a:lnTo>
                    <a:pt x="133" y="47"/>
                  </a:lnTo>
                  <a:lnTo>
                    <a:pt x="129" y="51"/>
                  </a:lnTo>
                  <a:lnTo>
                    <a:pt x="127" y="55"/>
                  </a:lnTo>
                  <a:lnTo>
                    <a:pt x="121" y="61"/>
                  </a:lnTo>
                  <a:lnTo>
                    <a:pt x="119" y="66"/>
                  </a:lnTo>
                  <a:lnTo>
                    <a:pt x="116" y="72"/>
                  </a:lnTo>
                  <a:lnTo>
                    <a:pt x="112" y="80"/>
                  </a:lnTo>
                  <a:lnTo>
                    <a:pt x="110" y="85"/>
                  </a:lnTo>
                  <a:lnTo>
                    <a:pt x="104" y="93"/>
                  </a:lnTo>
                  <a:lnTo>
                    <a:pt x="100" y="97"/>
                  </a:lnTo>
                  <a:lnTo>
                    <a:pt x="99" y="104"/>
                  </a:lnTo>
                  <a:lnTo>
                    <a:pt x="95" y="108"/>
                  </a:lnTo>
                  <a:lnTo>
                    <a:pt x="91" y="116"/>
                  </a:lnTo>
                  <a:lnTo>
                    <a:pt x="87" y="122"/>
                  </a:lnTo>
                  <a:lnTo>
                    <a:pt x="83" y="127"/>
                  </a:lnTo>
                  <a:lnTo>
                    <a:pt x="81" y="133"/>
                  </a:lnTo>
                  <a:lnTo>
                    <a:pt x="80" y="137"/>
                  </a:lnTo>
                  <a:lnTo>
                    <a:pt x="76" y="142"/>
                  </a:lnTo>
                  <a:lnTo>
                    <a:pt x="74" y="148"/>
                  </a:lnTo>
                  <a:lnTo>
                    <a:pt x="72" y="152"/>
                  </a:lnTo>
                  <a:lnTo>
                    <a:pt x="72" y="154"/>
                  </a:lnTo>
                  <a:lnTo>
                    <a:pt x="70" y="160"/>
                  </a:lnTo>
                  <a:lnTo>
                    <a:pt x="70" y="165"/>
                  </a:lnTo>
                  <a:lnTo>
                    <a:pt x="72" y="167"/>
                  </a:lnTo>
                  <a:lnTo>
                    <a:pt x="74" y="173"/>
                  </a:lnTo>
                  <a:lnTo>
                    <a:pt x="76" y="179"/>
                  </a:lnTo>
                  <a:lnTo>
                    <a:pt x="81" y="188"/>
                  </a:lnTo>
                  <a:lnTo>
                    <a:pt x="83" y="190"/>
                  </a:lnTo>
                  <a:lnTo>
                    <a:pt x="83" y="194"/>
                  </a:lnTo>
                  <a:lnTo>
                    <a:pt x="87" y="199"/>
                  </a:lnTo>
                  <a:lnTo>
                    <a:pt x="89" y="205"/>
                  </a:lnTo>
                  <a:lnTo>
                    <a:pt x="91" y="209"/>
                  </a:lnTo>
                  <a:lnTo>
                    <a:pt x="95" y="215"/>
                  </a:lnTo>
                  <a:lnTo>
                    <a:pt x="97" y="220"/>
                  </a:lnTo>
                  <a:lnTo>
                    <a:pt x="99" y="228"/>
                  </a:lnTo>
                  <a:lnTo>
                    <a:pt x="102" y="232"/>
                  </a:lnTo>
                  <a:lnTo>
                    <a:pt x="104" y="239"/>
                  </a:lnTo>
                  <a:lnTo>
                    <a:pt x="106" y="245"/>
                  </a:lnTo>
                  <a:lnTo>
                    <a:pt x="110" y="251"/>
                  </a:lnTo>
                  <a:lnTo>
                    <a:pt x="112" y="257"/>
                  </a:lnTo>
                  <a:lnTo>
                    <a:pt x="116" y="264"/>
                  </a:lnTo>
                  <a:lnTo>
                    <a:pt x="119" y="272"/>
                  </a:lnTo>
                  <a:lnTo>
                    <a:pt x="121" y="277"/>
                  </a:lnTo>
                  <a:lnTo>
                    <a:pt x="125" y="285"/>
                  </a:lnTo>
                  <a:lnTo>
                    <a:pt x="127" y="293"/>
                  </a:lnTo>
                  <a:lnTo>
                    <a:pt x="131" y="300"/>
                  </a:lnTo>
                  <a:lnTo>
                    <a:pt x="133" y="306"/>
                  </a:lnTo>
                  <a:lnTo>
                    <a:pt x="137" y="314"/>
                  </a:lnTo>
                  <a:lnTo>
                    <a:pt x="138" y="321"/>
                  </a:lnTo>
                  <a:lnTo>
                    <a:pt x="140" y="329"/>
                  </a:lnTo>
                  <a:lnTo>
                    <a:pt x="144" y="336"/>
                  </a:lnTo>
                  <a:lnTo>
                    <a:pt x="146" y="342"/>
                  </a:lnTo>
                  <a:lnTo>
                    <a:pt x="148" y="350"/>
                  </a:lnTo>
                  <a:lnTo>
                    <a:pt x="150" y="357"/>
                  </a:lnTo>
                  <a:lnTo>
                    <a:pt x="150" y="363"/>
                  </a:lnTo>
                  <a:lnTo>
                    <a:pt x="152" y="369"/>
                  </a:lnTo>
                  <a:lnTo>
                    <a:pt x="152" y="378"/>
                  </a:lnTo>
                  <a:lnTo>
                    <a:pt x="152" y="384"/>
                  </a:lnTo>
                  <a:lnTo>
                    <a:pt x="154" y="392"/>
                  </a:lnTo>
                  <a:lnTo>
                    <a:pt x="152" y="397"/>
                  </a:lnTo>
                  <a:lnTo>
                    <a:pt x="152" y="405"/>
                  </a:lnTo>
                  <a:lnTo>
                    <a:pt x="152" y="411"/>
                  </a:lnTo>
                  <a:lnTo>
                    <a:pt x="152" y="418"/>
                  </a:lnTo>
                  <a:lnTo>
                    <a:pt x="152" y="424"/>
                  </a:lnTo>
                  <a:lnTo>
                    <a:pt x="150" y="430"/>
                  </a:lnTo>
                  <a:lnTo>
                    <a:pt x="150" y="435"/>
                  </a:lnTo>
                  <a:lnTo>
                    <a:pt x="150" y="441"/>
                  </a:lnTo>
                  <a:lnTo>
                    <a:pt x="150" y="447"/>
                  </a:lnTo>
                  <a:lnTo>
                    <a:pt x="148" y="452"/>
                  </a:lnTo>
                  <a:lnTo>
                    <a:pt x="146" y="458"/>
                  </a:lnTo>
                  <a:lnTo>
                    <a:pt x="144" y="462"/>
                  </a:lnTo>
                  <a:lnTo>
                    <a:pt x="144" y="466"/>
                  </a:lnTo>
                  <a:lnTo>
                    <a:pt x="142" y="470"/>
                  </a:lnTo>
                  <a:lnTo>
                    <a:pt x="142" y="475"/>
                  </a:lnTo>
                  <a:lnTo>
                    <a:pt x="140" y="479"/>
                  </a:lnTo>
                  <a:lnTo>
                    <a:pt x="138" y="483"/>
                  </a:lnTo>
                  <a:lnTo>
                    <a:pt x="138" y="489"/>
                  </a:lnTo>
                  <a:lnTo>
                    <a:pt x="137" y="492"/>
                  </a:lnTo>
                  <a:lnTo>
                    <a:pt x="26" y="523"/>
                  </a:lnTo>
                  <a:lnTo>
                    <a:pt x="26" y="521"/>
                  </a:lnTo>
                  <a:lnTo>
                    <a:pt x="26" y="517"/>
                  </a:lnTo>
                  <a:lnTo>
                    <a:pt x="30" y="511"/>
                  </a:lnTo>
                  <a:lnTo>
                    <a:pt x="32" y="504"/>
                  </a:lnTo>
                  <a:lnTo>
                    <a:pt x="32" y="498"/>
                  </a:lnTo>
                  <a:lnTo>
                    <a:pt x="34" y="494"/>
                  </a:lnTo>
                  <a:lnTo>
                    <a:pt x="36" y="490"/>
                  </a:lnTo>
                  <a:lnTo>
                    <a:pt x="38" y="487"/>
                  </a:lnTo>
                  <a:lnTo>
                    <a:pt x="40" y="479"/>
                  </a:lnTo>
                  <a:lnTo>
                    <a:pt x="42" y="473"/>
                  </a:lnTo>
                  <a:lnTo>
                    <a:pt x="43" y="468"/>
                  </a:lnTo>
                  <a:lnTo>
                    <a:pt x="47" y="464"/>
                  </a:lnTo>
                  <a:lnTo>
                    <a:pt x="49" y="456"/>
                  </a:lnTo>
                  <a:lnTo>
                    <a:pt x="49" y="451"/>
                  </a:lnTo>
                  <a:lnTo>
                    <a:pt x="51" y="443"/>
                  </a:lnTo>
                  <a:lnTo>
                    <a:pt x="55" y="437"/>
                  </a:lnTo>
                  <a:lnTo>
                    <a:pt x="55" y="431"/>
                  </a:lnTo>
                  <a:lnTo>
                    <a:pt x="57" y="426"/>
                  </a:lnTo>
                  <a:lnTo>
                    <a:pt x="61" y="418"/>
                  </a:lnTo>
                  <a:lnTo>
                    <a:pt x="61" y="414"/>
                  </a:lnTo>
                  <a:lnTo>
                    <a:pt x="61" y="409"/>
                  </a:lnTo>
                  <a:lnTo>
                    <a:pt x="62" y="403"/>
                  </a:lnTo>
                  <a:lnTo>
                    <a:pt x="64" y="399"/>
                  </a:lnTo>
                  <a:lnTo>
                    <a:pt x="66" y="395"/>
                  </a:lnTo>
                  <a:lnTo>
                    <a:pt x="66" y="386"/>
                  </a:lnTo>
                  <a:lnTo>
                    <a:pt x="68" y="380"/>
                  </a:lnTo>
                  <a:lnTo>
                    <a:pt x="66" y="376"/>
                  </a:lnTo>
                  <a:lnTo>
                    <a:pt x="66" y="374"/>
                  </a:lnTo>
                  <a:lnTo>
                    <a:pt x="66" y="369"/>
                  </a:lnTo>
                  <a:lnTo>
                    <a:pt x="66" y="365"/>
                  </a:lnTo>
                  <a:lnTo>
                    <a:pt x="62" y="361"/>
                  </a:lnTo>
                  <a:lnTo>
                    <a:pt x="61" y="355"/>
                  </a:lnTo>
                  <a:lnTo>
                    <a:pt x="61" y="350"/>
                  </a:lnTo>
                  <a:lnTo>
                    <a:pt x="57" y="344"/>
                  </a:lnTo>
                  <a:lnTo>
                    <a:pt x="55" y="338"/>
                  </a:lnTo>
                  <a:lnTo>
                    <a:pt x="51" y="331"/>
                  </a:lnTo>
                  <a:lnTo>
                    <a:pt x="49" y="323"/>
                  </a:lnTo>
                  <a:lnTo>
                    <a:pt x="47" y="317"/>
                  </a:lnTo>
                  <a:lnTo>
                    <a:pt x="43" y="310"/>
                  </a:lnTo>
                  <a:lnTo>
                    <a:pt x="42" y="304"/>
                  </a:lnTo>
                  <a:lnTo>
                    <a:pt x="38" y="296"/>
                  </a:lnTo>
                  <a:lnTo>
                    <a:pt x="36" y="289"/>
                  </a:lnTo>
                  <a:lnTo>
                    <a:pt x="32" y="281"/>
                  </a:lnTo>
                  <a:lnTo>
                    <a:pt x="28" y="272"/>
                  </a:lnTo>
                  <a:lnTo>
                    <a:pt x="26" y="266"/>
                  </a:lnTo>
                  <a:lnTo>
                    <a:pt x="23" y="258"/>
                  </a:lnTo>
                  <a:lnTo>
                    <a:pt x="21" y="251"/>
                  </a:lnTo>
                  <a:lnTo>
                    <a:pt x="17" y="243"/>
                  </a:lnTo>
                  <a:lnTo>
                    <a:pt x="15" y="234"/>
                  </a:lnTo>
                  <a:lnTo>
                    <a:pt x="11" y="228"/>
                  </a:lnTo>
                  <a:lnTo>
                    <a:pt x="9" y="219"/>
                  </a:lnTo>
                  <a:lnTo>
                    <a:pt x="7" y="211"/>
                  </a:lnTo>
                  <a:lnTo>
                    <a:pt x="4" y="205"/>
                  </a:lnTo>
                  <a:lnTo>
                    <a:pt x="4" y="198"/>
                  </a:lnTo>
                  <a:lnTo>
                    <a:pt x="2" y="190"/>
                  </a:lnTo>
                  <a:lnTo>
                    <a:pt x="2" y="182"/>
                  </a:lnTo>
                  <a:lnTo>
                    <a:pt x="0" y="177"/>
                  </a:lnTo>
                  <a:lnTo>
                    <a:pt x="0" y="171"/>
                  </a:lnTo>
                  <a:lnTo>
                    <a:pt x="0" y="165"/>
                  </a:lnTo>
                  <a:lnTo>
                    <a:pt x="0" y="158"/>
                  </a:lnTo>
                  <a:lnTo>
                    <a:pt x="0" y="152"/>
                  </a:lnTo>
                  <a:lnTo>
                    <a:pt x="2" y="144"/>
                  </a:lnTo>
                  <a:lnTo>
                    <a:pt x="4" y="137"/>
                  </a:lnTo>
                  <a:lnTo>
                    <a:pt x="5" y="133"/>
                  </a:lnTo>
                  <a:lnTo>
                    <a:pt x="7" y="125"/>
                  </a:lnTo>
                  <a:lnTo>
                    <a:pt x="11" y="118"/>
                  </a:lnTo>
                  <a:lnTo>
                    <a:pt x="15" y="110"/>
                  </a:lnTo>
                  <a:lnTo>
                    <a:pt x="17" y="104"/>
                  </a:lnTo>
                  <a:lnTo>
                    <a:pt x="21" y="99"/>
                  </a:lnTo>
                  <a:lnTo>
                    <a:pt x="26" y="91"/>
                  </a:lnTo>
                  <a:lnTo>
                    <a:pt x="30" y="84"/>
                  </a:lnTo>
                  <a:lnTo>
                    <a:pt x="34" y="78"/>
                  </a:lnTo>
                  <a:lnTo>
                    <a:pt x="40" y="70"/>
                  </a:lnTo>
                  <a:lnTo>
                    <a:pt x="43" y="64"/>
                  </a:lnTo>
                  <a:lnTo>
                    <a:pt x="49" y="59"/>
                  </a:lnTo>
                  <a:lnTo>
                    <a:pt x="55" y="53"/>
                  </a:lnTo>
                  <a:lnTo>
                    <a:pt x="59" y="45"/>
                  </a:lnTo>
                  <a:lnTo>
                    <a:pt x="62" y="42"/>
                  </a:lnTo>
                  <a:lnTo>
                    <a:pt x="66" y="36"/>
                  </a:lnTo>
                  <a:lnTo>
                    <a:pt x="72" y="30"/>
                  </a:lnTo>
                  <a:lnTo>
                    <a:pt x="78" y="25"/>
                  </a:lnTo>
                  <a:lnTo>
                    <a:pt x="83" y="23"/>
                  </a:lnTo>
                  <a:lnTo>
                    <a:pt x="89" y="15"/>
                  </a:lnTo>
                  <a:lnTo>
                    <a:pt x="99" y="9"/>
                  </a:lnTo>
                  <a:lnTo>
                    <a:pt x="104" y="4"/>
                  </a:lnTo>
                  <a:lnTo>
                    <a:pt x="110" y="2"/>
                  </a:lnTo>
                  <a:lnTo>
                    <a:pt x="116" y="0"/>
                  </a:lnTo>
                  <a:lnTo>
                    <a:pt x="121" y="2"/>
                  </a:lnTo>
                  <a:lnTo>
                    <a:pt x="129" y="6"/>
                  </a:lnTo>
                  <a:lnTo>
                    <a:pt x="135" y="11"/>
                  </a:lnTo>
                  <a:lnTo>
                    <a:pt x="138" y="15"/>
                  </a:lnTo>
                  <a:lnTo>
                    <a:pt x="144" y="23"/>
                  </a:lnTo>
                  <a:lnTo>
                    <a:pt x="144" y="25"/>
                  </a:lnTo>
                  <a:lnTo>
                    <a:pt x="146" y="28"/>
                  </a:lnTo>
                  <a:close/>
                </a:path>
              </a:pathLst>
            </a:custGeom>
            <a:solidFill>
              <a:srgbClr val="000000"/>
            </a:solidFill>
            <a:ln w="9525">
              <a:noFill/>
              <a:round/>
              <a:headEnd/>
              <a:tailEnd/>
            </a:ln>
          </p:spPr>
          <p:txBody>
            <a:bodyPr/>
            <a:lstStyle/>
            <a:p>
              <a:endParaRPr lang="fr-FR">
                <a:latin typeface="Calibri" pitchFamily="34" charset="0"/>
              </a:endParaRPr>
            </a:p>
          </p:txBody>
        </p:sp>
        <p:sp>
          <p:nvSpPr>
            <p:cNvPr id="19533" name="Freeform 34"/>
            <p:cNvSpPr>
              <a:spLocks/>
            </p:cNvSpPr>
            <p:nvPr/>
          </p:nvSpPr>
          <p:spPr bwMode="auto">
            <a:xfrm>
              <a:off x="2140" y="1391"/>
              <a:ext cx="255" cy="86"/>
            </a:xfrm>
            <a:custGeom>
              <a:avLst/>
              <a:gdLst>
                <a:gd name="T0" fmla="*/ 37 w 512"/>
                <a:gd name="T1" fmla="*/ 167 h 173"/>
                <a:gd name="T2" fmla="*/ 52 w 512"/>
                <a:gd name="T3" fmla="*/ 152 h 173"/>
                <a:gd name="T4" fmla="*/ 69 w 512"/>
                <a:gd name="T5" fmla="*/ 141 h 173"/>
                <a:gd name="T6" fmla="*/ 84 w 512"/>
                <a:gd name="T7" fmla="*/ 129 h 173"/>
                <a:gd name="T8" fmla="*/ 101 w 512"/>
                <a:gd name="T9" fmla="*/ 114 h 173"/>
                <a:gd name="T10" fmla="*/ 118 w 512"/>
                <a:gd name="T11" fmla="*/ 103 h 173"/>
                <a:gd name="T12" fmla="*/ 135 w 512"/>
                <a:gd name="T13" fmla="*/ 93 h 173"/>
                <a:gd name="T14" fmla="*/ 156 w 512"/>
                <a:gd name="T15" fmla="*/ 80 h 173"/>
                <a:gd name="T16" fmla="*/ 170 w 512"/>
                <a:gd name="T17" fmla="*/ 84 h 173"/>
                <a:gd name="T18" fmla="*/ 187 w 512"/>
                <a:gd name="T19" fmla="*/ 91 h 173"/>
                <a:gd name="T20" fmla="*/ 202 w 512"/>
                <a:gd name="T21" fmla="*/ 97 h 173"/>
                <a:gd name="T22" fmla="*/ 219 w 512"/>
                <a:gd name="T23" fmla="*/ 103 h 173"/>
                <a:gd name="T24" fmla="*/ 236 w 512"/>
                <a:gd name="T25" fmla="*/ 108 h 173"/>
                <a:gd name="T26" fmla="*/ 257 w 512"/>
                <a:gd name="T27" fmla="*/ 114 h 173"/>
                <a:gd name="T28" fmla="*/ 278 w 512"/>
                <a:gd name="T29" fmla="*/ 122 h 173"/>
                <a:gd name="T30" fmla="*/ 299 w 512"/>
                <a:gd name="T31" fmla="*/ 127 h 173"/>
                <a:gd name="T32" fmla="*/ 322 w 512"/>
                <a:gd name="T33" fmla="*/ 135 h 173"/>
                <a:gd name="T34" fmla="*/ 344 w 512"/>
                <a:gd name="T35" fmla="*/ 139 h 173"/>
                <a:gd name="T36" fmla="*/ 365 w 512"/>
                <a:gd name="T37" fmla="*/ 141 h 173"/>
                <a:gd name="T38" fmla="*/ 388 w 512"/>
                <a:gd name="T39" fmla="*/ 139 h 173"/>
                <a:gd name="T40" fmla="*/ 409 w 512"/>
                <a:gd name="T41" fmla="*/ 135 h 173"/>
                <a:gd name="T42" fmla="*/ 428 w 512"/>
                <a:gd name="T43" fmla="*/ 131 h 173"/>
                <a:gd name="T44" fmla="*/ 445 w 512"/>
                <a:gd name="T45" fmla="*/ 127 h 173"/>
                <a:gd name="T46" fmla="*/ 460 w 512"/>
                <a:gd name="T47" fmla="*/ 118 h 173"/>
                <a:gd name="T48" fmla="*/ 481 w 512"/>
                <a:gd name="T49" fmla="*/ 110 h 173"/>
                <a:gd name="T50" fmla="*/ 494 w 512"/>
                <a:gd name="T51" fmla="*/ 103 h 173"/>
                <a:gd name="T52" fmla="*/ 510 w 512"/>
                <a:gd name="T53" fmla="*/ 0 h 173"/>
                <a:gd name="T54" fmla="*/ 493 w 512"/>
                <a:gd name="T55" fmla="*/ 9 h 173"/>
                <a:gd name="T56" fmla="*/ 477 w 512"/>
                <a:gd name="T57" fmla="*/ 15 h 173"/>
                <a:gd name="T58" fmla="*/ 464 w 512"/>
                <a:gd name="T59" fmla="*/ 23 h 173"/>
                <a:gd name="T60" fmla="*/ 445 w 512"/>
                <a:gd name="T61" fmla="*/ 28 h 173"/>
                <a:gd name="T62" fmla="*/ 430 w 512"/>
                <a:gd name="T63" fmla="*/ 38 h 173"/>
                <a:gd name="T64" fmla="*/ 413 w 512"/>
                <a:gd name="T65" fmla="*/ 44 h 173"/>
                <a:gd name="T66" fmla="*/ 398 w 512"/>
                <a:gd name="T67" fmla="*/ 49 h 173"/>
                <a:gd name="T68" fmla="*/ 380 w 512"/>
                <a:gd name="T69" fmla="*/ 55 h 173"/>
                <a:gd name="T70" fmla="*/ 367 w 512"/>
                <a:gd name="T71" fmla="*/ 57 h 173"/>
                <a:gd name="T72" fmla="*/ 354 w 512"/>
                <a:gd name="T73" fmla="*/ 53 h 173"/>
                <a:gd name="T74" fmla="*/ 337 w 512"/>
                <a:gd name="T75" fmla="*/ 51 h 173"/>
                <a:gd name="T76" fmla="*/ 316 w 512"/>
                <a:gd name="T77" fmla="*/ 44 h 173"/>
                <a:gd name="T78" fmla="*/ 295 w 512"/>
                <a:gd name="T79" fmla="*/ 38 h 173"/>
                <a:gd name="T80" fmla="*/ 270 w 512"/>
                <a:gd name="T81" fmla="*/ 32 h 173"/>
                <a:gd name="T82" fmla="*/ 247 w 512"/>
                <a:gd name="T83" fmla="*/ 23 h 173"/>
                <a:gd name="T84" fmla="*/ 223 w 512"/>
                <a:gd name="T85" fmla="*/ 17 h 173"/>
                <a:gd name="T86" fmla="*/ 200 w 512"/>
                <a:gd name="T87" fmla="*/ 13 h 173"/>
                <a:gd name="T88" fmla="*/ 177 w 512"/>
                <a:gd name="T89" fmla="*/ 9 h 173"/>
                <a:gd name="T90" fmla="*/ 158 w 512"/>
                <a:gd name="T91" fmla="*/ 9 h 173"/>
                <a:gd name="T92" fmla="*/ 139 w 512"/>
                <a:gd name="T93" fmla="*/ 11 h 173"/>
                <a:gd name="T94" fmla="*/ 118 w 512"/>
                <a:gd name="T95" fmla="*/ 19 h 173"/>
                <a:gd name="T96" fmla="*/ 99 w 512"/>
                <a:gd name="T97" fmla="*/ 30 h 173"/>
                <a:gd name="T98" fmla="*/ 80 w 512"/>
                <a:gd name="T99" fmla="*/ 45 h 173"/>
                <a:gd name="T100" fmla="*/ 63 w 512"/>
                <a:gd name="T101" fmla="*/ 61 h 173"/>
                <a:gd name="T102" fmla="*/ 46 w 512"/>
                <a:gd name="T103" fmla="*/ 76 h 173"/>
                <a:gd name="T104" fmla="*/ 31 w 512"/>
                <a:gd name="T105" fmla="*/ 91 h 173"/>
                <a:gd name="T106" fmla="*/ 19 w 512"/>
                <a:gd name="T107" fmla="*/ 108 h 173"/>
                <a:gd name="T108" fmla="*/ 4 w 512"/>
                <a:gd name="T109" fmla="*/ 131 h 173"/>
                <a:gd name="T110" fmla="*/ 2 w 512"/>
                <a:gd name="T111" fmla="*/ 150 h 173"/>
                <a:gd name="T112" fmla="*/ 19 w 512"/>
                <a:gd name="T113" fmla="*/ 165 h 173"/>
                <a:gd name="T114" fmla="*/ 33 w 512"/>
                <a:gd name="T115" fmla="*/ 173 h 17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12"/>
                <a:gd name="T175" fmla="*/ 0 h 173"/>
                <a:gd name="T176" fmla="*/ 512 w 512"/>
                <a:gd name="T177" fmla="*/ 173 h 17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12" h="173">
                  <a:moveTo>
                    <a:pt x="33" y="173"/>
                  </a:moveTo>
                  <a:lnTo>
                    <a:pt x="33" y="169"/>
                  </a:lnTo>
                  <a:lnTo>
                    <a:pt x="37" y="167"/>
                  </a:lnTo>
                  <a:lnTo>
                    <a:pt x="40" y="163"/>
                  </a:lnTo>
                  <a:lnTo>
                    <a:pt x="50" y="158"/>
                  </a:lnTo>
                  <a:lnTo>
                    <a:pt x="52" y="152"/>
                  </a:lnTo>
                  <a:lnTo>
                    <a:pt x="57" y="148"/>
                  </a:lnTo>
                  <a:lnTo>
                    <a:pt x="63" y="144"/>
                  </a:lnTo>
                  <a:lnTo>
                    <a:pt x="69" y="141"/>
                  </a:lnTo>
                  <a:lnTo>
                    <a:pt x="73" y="137"/>
                  </a:lnTo>
                  <a:lnTo>
                    <a:pt x="78" y="133"/>
                  </a:lnTo>
                  <a:lnTo>
                    <a:pt x="84" y="129"/>
                  </a:lnTo>
                  <a:lnTo>
                    <a:pt x="90" y="123"/>
                  </a:lnTo>
                  <a:lnTo>
                    <a:pt x="95" y="118"/>
                  </a:lnTo>
                  <a:lnTo>
                    <a:pt x="101" y="114"/>
                  </a:lnTo>
                  <a:lnTo>
                    <a:pt x="107" y="110"/>
                  </a:lnTo>
                  <a:lnTo>
                    <a:pt x="113" y="108"/>
                  </a:lnTo>
                  <a:lnTo>
                    <a:pt x="118" y="103"/>
                  </a:lnTo>
                  <a:lnTo>
                    <a:pt x="124" y="99"/>
                  </a:lnTo>
                  <a:lnTo>
                    <a:pt x="130" y="95"/>
                  </a:lnTo>
                  <a:lnTo>
                    <a:pt x="135" y="93"/>
                  </a:lnTo>
                  <a:lnTo>
                    <a:pt x="143" y="87"/>
                  </a:lnTo>
                  <a:lnTo>
                    <a:pt x="151" y="84"/>
                  </a:lnTo>
                  <a:lnTo>
                    <a:pt x="156" y="80"/>
                  </a:lnTo>
                  <a:lnTo>
                    <a:pt x="162" y="80"/>
                  </a:lnTo>
                  <a:lnTo>
                    <a:pt x="164" y="80"/>
                  </a:lnTo>
                  <a:lnTo>
                    <a:pt x="170" y="84"/>
                  </a:lnTo>
                  <a:lnTo>
                    <a:pt x="175" y="85"/>
                  </a:lnTo>
                  <a:lnTo>
                    <a:pt x="183" y="89"/>
                  </a:lnTo>
                  <a:lnTo>
                    <a:pt x="187" y="91"/>
                  </a:lnTo>
                  <a:lnTo>
                    <a:pt x="192" y="91"/>
                  </a:lnTo>
                  <a:lnTo>
                    <a:pt x="198" y="93"/>
                  </a:lnTo>
                  <a:lnTo>
                    <a:pt x="202" y="97"/>
                  </a:lnTo>
                  <a:lnTo>
                    <a:pt x="208" y="97"/>
                  </a:lnTo>
                  <a:lnTo>
                    <a:pt x="213" y="99"/>
                  </a:lnTo>
                  <a:lnTo>
                    <a:pt x="219" y="103"/>
                  </a:lnTo>
                  <a:lnTo>
                    <a:pt x="225" y="104"/>
                  </a:lnTo>
                  <a:lnTo>
                    <a:pt x="230" y="106"/>
                  </a:lnTo>
                  <a:lnTo>
                    <a:pt x="236" y="108"/>
                  </a:lnTo>
                  <a:lnTo>
                    <a:pt x="242" y="110"/>
                  </a:lnTo>
                  <a:lnTo>
                    <a:pt x="249" y="112"/>
                  </a:lnTo>
                  <a:lnTo>
                    <a:pt x="257" y="114"/>
                  </a:lnTo>
                  <a:lnTo>
                    <a:pt x="265" y="118"/>
                  </a:lnTo>
                  <a:lnTo>
                    <a:pt x="270" y="118"/>
                  </a:lnTo>
                  <a:lnTo>
                    <a:pt x="278" y="122"/>
                  </a:lnTo>
                  <a:lnTo>
                    <a:pt x="285" y="123"/>
                  </a:lnTo>
                  <a:lnTo>
                    <a:pt x="293" y="125"/>
                  </a:lnTo>
                  <a:lnTo>
                    <a:pt x="299" y="127"/>
                  </a:lnTo>
                  <a:lnTo>
                    <a:pt x="308" y="129"/>
                  </a:lnTo>
                  <a:lnTo>
                    <a:pt x="316" y="131"/>
                  </a:lnTo>
                  <a:lnTo>
                    <a:pt x="322" y="135"/>
                  </a:lnTo>
                  <a:lnTo>
                    <a:pt x="329" y="135"/>
                  </a:lnTo>
                  <a:lnTo>
                    <a:pt x="337" y="139"/>
                  </a:lnTo>
                  <a:lnTo>
                    <a:pt x="344" y="139"/>
                  </a:lnTo>
                  <a:lnTo>
                    <a:pt x="352" y="141"/>
                  </a:lnTo>
                  <a:lnTo>
                    <a:pt x="360" y="141"/>
                  </a:lnTo>
                  <a:lnTo>
                    <a:pt x="365" y="141"/>
                  </a:lnTo>
                  <a:lnTo>
                    <a:pt x="373" y="141"/>
                  </a:lnTo>
                  <a:lnTo>
                    <a:pt x="380" y="141"/>
                  </a:lnTo>
                  <a:lnTo>
                    <a:pt x="388" y="139"/>
                  </a:lnTo>
                  <a:lnTo>
                    <a:pt x="394" y="139"/>
                  </a:lnTo>
                  <a:lnTo>
                    <a:pt x="399" y="137"/>
                  </a:lnTo>
                  <a:lnTo>
                    <a:pt x="409" y="135"/>
                  </a:lnTo>
                  <a:lnTo>
                    <a:pt x="415" y="135"/>
                  </a:lnTo>
                  <a:lnTo>
                    <a:pt x="422" y="133"/>
                  </a:lnTo>
                  <a:lnTo>
                    <a:pt x="428" y="131"/>
                  </a:lnTo>
                  <a:lnTo>
                    <a:pt x="434" y="129"/>
                  </a:lnTo>
                  <a:lnTo>
                    <a:pt x="439" y="129"/>
                  </a:lnTo>
                  <a:lnTo>
                    <a:pt x="445" y="127"/>
                  </a:lnTo>
                  <a:lnTo>
                    <a:pt x="449" y="123"/>
                  </a:lnTo>
                  <a:lnTo>
                    <a:pt x="455" y="122"/>
                  </a:lnTo>
                  <a:lnTo>
                    <a:pt x="460" y="118"/>
                  </a:lnTo>
                  <a:lnTo>
                    <a:pt x="466" y="118"/>
                  </a:lnTo>
                  <a:lnTo>
                    <a:pt x="474" y="112"/>
                  </a:lnTo>
                  <a:lnTo>
                    <a:pt x="481" y="110"/>
                  </a:lnTo>
                  <a:lnTo>
                    <a:pt x="485" y="106"/>
                  </a:lnTo>
                  <a:lnTo>
                    <a:pt x="491" y="104"/>
                  </a:lnTo>
                  <a:lnTo>
                    <a:pt x="494" y="103"/>
                  </a:lnTo>
                  <a:lnTo>
                    <a:pt x="512" y="0"/>
                  </a:lnTo>
                  <a:lnTo>
                    <a:pt x="510" y="0"/>
                  </a:lnTo>
                  <a:lnTo>
                    <a:pt x="506" y="2"/>
                  </a:lnTo>
                  <a:lnTo>
                    <a:pt x="500" y="6"/>
                  </a:lnTo>
                  <a:lnTo>
                    <a:pt x="493" y="9"/>
                  </a:lnTo>
                  <a:lnTo>
                    <a:pt x="489" y="11"/>
                  </a:lnTo>
                  <a:lnTo>
                    <a:pt x="483" y="11"/>
                  </a:lnTo>
                  <a:lnTo>
                    <a:pt x="477" y="15"/>
                  </a:lnTo>
                  <a:lnTo>
                    <a:pt x="474" y="17"/>
                  </a:lnTo>
                  <a:lnTo>
                    <a:pt x="468" y="19"/>
                  </a:lnTo>
                  <a:lnTo>
                    <a:pt x="464" y="23"/>
                  </a:lnTo>
                  <a:lnTo>
                    <a:pt x="458" y="25"/>
                  </a:lnTo>
                  <a:lnTo>
                    <a:pt x="453" y="28"/>
                  </a:lnTo>
                  <a:lnTo>
                    <a:pt x="445" y="28"/>
                  </a:lnTo>
                  <a:lnTo>
                    <a:pt x="441" y="32"/>
                  </a:lnTo>
                  <a:lnTo>
                    <a:pt x="434" y="34"/>
                  </a:lnTo>
                  <a:lnTo>
                    <a:pt x="430" y="38"/>
                  </a:lnTo>
                  <a:lnTo>
                    <a:pt x="422" y="40"/>
                  </a:lnTo>
                  <a:lnTo>
                    <a:pt x="417" y="40"/>
                  </a:lnTo>
                  <a:lnTo>
                    <a:pt x="413" y="44"/>
                  </a:lnTo>
                  <a:lnTo>
                    <a:pt x="407" y="45"/>
                  </a:lnTo>
                  <a:lnTo>
                    <a:pt x="403" y="47"/>
                  </a:lnTo>
                  <a:lnTo>
                    <a:pt x="398" y="49"/>
                  </a:lnTo>
                  <a:lnTo>
                    <a:pt x="394" y="51"/>
                  </a:lnTo>
                  <a:lnTo>
                    <a:pt x="388" y="53"/>
                  </a:lnTo>
                  <a:lnTo>
                    <a:pt x="380" y="55"/>
                  </a:lnTo>
                  <a:lnTo>
                    <a:pt x="375" y="57"/>
                  </a:lnTo>
                  <a:lnTo>
                    <a:pt x="371" y="57"/>
                  </a:lnTo>
                  <a:lnTo>
                    <a:pt x="367" y="57"/>
                  </a:lnTo>
                  <a:lnTo>
                    <a:pt x="363" y="55"/>
                  </a:lnTo>
                  <a:lnTo>
                    <a:pt x="360" y="55"/>
                  </a:lnTo>
                  <a:lnTo>
                    <a:pt x="354" y="53"/>
                  </a:lnTo>
                  <a:lnTo>
                    <a:pt x="348" y="53"/>
                  </a:lnTo>
                  <a:lnTo>
                    <a:pt x="342" y="51"/>
                  </a:lnTo>
                  <a:lnTo>
                    <a:pt x="337" y="51"/>
                  </a:lnTo>
                  <a:lnTo>
                    <a:pt x="331" y="47"/>
                  </a:lnTo>
                  <a:lnTo>
                    <a:pt x="323" y="45"/>
                  </a:lnTo>
                  <a:lnTo>
                    <a:pt x="316" y="44"/>
                  </a:lnTo>
                  <a:lnTo>
                    <a:pt x="310" y="42"/>
                  </a:lnTo>
                  <a:lnTo>
                    <a:pt x="303" y="40"/>
                  </a:lnTo>
                  <a:lnTo>
                    <a:pt x="295" y="38"/>
                  </a:lnTo>
                  <a:lnTo>
                    <a:pt x="287" y="34"/>
                  </a:lnTo>
                  <a:lnTo>
                    <a:pt x="280" y="34"/>
                  </a:lnTo>
                  <a:lnTo>
                    <a:pt x="270" y="32"/>
                  </a:lnTo>
                  <a:lnTo>
                    <a:pt x="265" y="28"/>
                  </a:lnTo>
                  <a:lnTo>
                    <a:pt x="253" y="26"/>
                  </a:lnTo>
                  <a:lnTo>
                    <a:pt x="247" y="23"/>
                  </a:lnTo>
                  <a:lnTo>
                    <a:pt x="238" y="21"/>
                  </a:lnTo>
                  <a:lnTo>
                    <a:pt x="230" y="19"/>
                  </a:lnTo>
                  <a:lnTo>
                    <a:pt x="223" y="17"/>
                  </a:lnTo>
                  <a:lnTo>
                    <a:pt x="215" y="17"/>
                  </a:lnTo>
                  <a:lnTo>
                    <a:pt x="208" y="13"/>
                  </a:lnTo>
                  <a:lnTo>
                    <a:pt x="200" y="13"/>
                  </a:lnTo>
                  <a:lnTo>
                    <a:pt x="192" y="11"/>
                  </a:lnTo>
                  <a:lnTo>
                    <a:pt x="185" y="11"/>
                  </a:lnTo>
                  <a:lnTo>
                    <a:pt x="177" y="9"/>
                  </a:lnTo>
                  <a:lnTo>
                    <a:pt x="170" y="9"/>
                  </a:lnTo>
                  <a:lnTo>
                    <a:pt x="164" y="9"/>
                  </a:lnTo>
                  <a:lnTo>
                    <a:pt x="158" y="9"/>
                  </a:lnTo>
                  <a:lnTo>
                    <a:pt x="152" y="9"/>
                  </a:lnTo>
                  <a:lnTo>
                    <a:pt x="145" y="11"/>
                  </a:lnTo>
                  <a:lnTo>
                    <a:pt x="139" y="11"/>
                  </a:lnTo>
                  <a:lnTo>
                    <a:pt x="132" y="13"/>
                  </a:lnTo>
                  <a:lnTo>
                    <a:pt x="124" y="17"/>
                  </a:lnTo>
                  <a:lnTo>
                    <a:pt x="118" y="19"/>
                  </a:lnTo>
                  <a:lnTo>
                    <a:pt x="113" y="23"/>
                  </a:lnTo>
                  <a:lnTo>
                    <a:pt x="107" y="28"/>
                  </a:lnTo>
                  <a:lnTo>
                    <a:pt x="99" y="30"/>
                  </a:lnTo>
                  <a:lnTo>
                    <a:pt x="94" y="34"/>
                  </a:lnTo>
                  <a:lnTo>
                    <a:pt x="86" y="40"/>
                  </a:lnTo>
                  <a:lnTo>
                    <a:pt x="80" y="45"/>
                  </a:lnTo>
                  <a:lnTo>
                    <a:pt x="75" y="49"/>
                  </a:lnTo>
                  <a:lnTo>
                    <a:pt x="69" y="55"/>
                  </a:lnTo>
                  <a:lnTo>
                    <a:pt x="63" y="61"/>
                  </a:lnTo>
                  <a:lnTo>
                    <a:pt x="57" y="66"/>
                  </a:lnTo>
                  <a:lnTo>
                    <a:pt x="52" y="70"/>
                  </a:lnTo>
                  <a:lnTo>
                    <a:pt x="46" y="76"/>
                  </a:lnTo>
                  <a:lnTo>
                    <a:pt x="40" y="80"/>
                  </a:lnTo>
                  <a:lnTo>
                    <a:pt x="37" y="87"/>
                  </a:lnTo>
                  <a:lnTo>
                    <a:pt x="31" y="91"/>
                  </a:lnTo>
                  <a:lnTo>
                    <a:pt x="27" y="97"/>
                  </a:lnTo>
                  <a:lnTo>
                    <a:pt x="23" y="103"/>
                  </a:lnTo>
                  <a:lnTo>
                    <a:pt x="19" y="108"/>
                  </a:lnTo>
                  <a:lnTo>
                    <a:pt x="12" y="118"/>
                  </a:lnTo>
                  <a:lnTo>
                    <a:pt x="6" y="123"/>
                  </a:lnTo>
                  <a:lnTo>
                    <a:pt x="4" y="131"/>
                  </a:lnTo>
                  <a:lnTo>
                    <a:pt x="2" y="137"/>
                  </a:lnTo>
                  <a:lnTo>
                    <a:pt x="0" y="144"/>
                  </a:lnTo>
                  <a:lnTo>
                    <a:pt x="2" y="150"/>
                  </a:lnTo>
                  <a:lnTo>
                    <a:pt x="6" y="158"/>
                  </a:lnTo>
                  <a:lnTo>
                    <a:pt x="14" y="163"/>
                  </a:lnTo>
                  <a:lnTo>
                    <a:pt x="19" y="165"/>
                  </a:lnTo>
                  <a:lnTo>
                    <a:pt x="25" y="169"/>
                  </a:lnTo>
                  <a:lnTo>
                    <a:pt x="29" y="169"/>
                  </a:lnTo>
                  <a:lnTo>
                    <a:pt x="33" y="173"/>
                  </a:lnTo>
                  <a:close/>
                </a:path>
              </a:pathLst>
            </a:custGeom>
            <a:solidFill>
              <a:srgbClr val="000000"/>
            </a:solidFill>
            <a:ln w="9525">
              <a:noFill/>
              <a:round/>
              <a:headEnd/>
              <a:tailEnd/>
            </a:ln>
          </p:spPr>
          <p:txBody>
            <a:bodyPr/>
            <a:lstStyle/>
            <a:p>
              <a:endParaRPr lang="fr-FR">
                <a:latin typeface="Calibri" pitchFamily="34" charset="0"/>
              </a:endParaRPr>
            </a:p>
          </p:txBody>
        </p:sp>
        <p:sp>
          <p:nvSpPr>
            <p:cNvPr id="19534" name="Freeform 35"/>
            <p:cNvSpPr>
              <a:spLocks/>
            </p:cNvSpPr>
            <p:nvPr/>
          </p:nvSpPr>
          <p:spPr bwMode="auto">
            <a:xfrm>
              <a:off x="2328" y="1025"/>
              <a:ext cx="140" cy="142"/>
            </a:xfrm>
            <a:custGeom>
              <a:avLst/>
              <a:gdLst>
                <a:gd name="T0" fmla="*/ 11 w 281"/>
                <a:gd name="T1" fmla="*/ 124 h 285"/>
                <a:gd name="T2" fmla="*/ 26 w 281"/>
                <a:gd name="T3" fmla="*/ 122 h 285"/>
                <a:gd name="T4" fmla="*/ 47 w 281"/>
                <a:gd name="T5" fmla="*/ 124 h 285"/>
                <a:gd name="T6" fmla="*/ 72 w 281"/>
                <a:gd name="T7" fmla="*/ 131 h 285"/>
                <a:gd name="T8" fmla="*/ 91 w 281"/>
                <a:gd name="T9" fmla="*/ 141 h 285"/>
                <a:gd name="T10" fmla="*/ 108 w 281"/>
                <a:gd name="T11" fmla="*/ 156 h 285"/>
                <a:gd name="T12" fmla="*/ 129 w 281"/>
                <a:gd name="T13" fmla="*/ 177 h 285"/>
                <a:gd name="T14" fmla="*/ 140 w 281"/>
                <a:gd name="T15" fmla="*/ 198 h 285"/>
                <a:gd name="T16" fmla="*/ 146 w 281"/>
                <a:gd name="T17" fmla="*/ 219 h 285"/>
                <a:gd name="T18" fmla="*/ 150 w 281"/>
                <a:gd name="T19" fmla="*/ 234 h 285"/>
                <a:gd name="T20" fmla="*/ 152 w 281"/>
                <a:gd name="T21" fmla="*/ 251 h 285"/>
                <a:gd name="T22" fmla="*/ 152 w 281"/>
                <a:gd name="T23" fmla="*/ 268 h 285"/>
                <a:gd name="T24" fmla="*/ 163 w 281"/>
                <a:gd name="T25" fmla="*/ 285 h 285"/>
                <a:gd name="T26" fmla="*/ 173 w 281"/>
                <a:gd name="T27" fmla="*/ 280 h 285"/>
                <a:gd name="T28" fmla="*/ 186 w 281"/>
                <a:gd name="T29" fmla="*/ 268 h 285"/>
                <a:gd name="T30" fmla="*/ 201 w 281"/>
                <a:gd name="T31" fmla="*/ 255 h 285"/>
                <a:gd name="T32" fmla="*/ 218 w 281"/>
                <a:gd name="T33" fmla="*/ 240 h 285"/>
                <a:gd name="T34" fmla="*/ 235 w 281"/>
                <a:gd name="T35" fmla="*/ 225 h 285"/>
                <a:gd name="T36" fmla="*/ 252 w 281"/>
                <a:gd name="T37" fmla="*/ 209 h 285"/>
                <a:gd name="T38" fmla="*/ 264 w 281"/>
                <a:gd name="T39" fmla="*/ 194 h 285"/>
                <a:gd name="T40" fmla="*/ 275 w 281"/>
                <a:gd name="T41" fmla="*/ 179 h 285"/>
                <a:gd name="T42" fmla="*/ 281 w 281"/>
                <a:gd name="T43" fmla="*/ 168 h 285"/>
                <a:gd name="T44" fmla="*/ 271 w 281"/>
                <a:gd name="T45" fmla="*/ 156 h 285"/>
                <a:gd name="T46" fmla="*/ 252 w 281"/>
                <a:gd name="T47" fmla="*/ 150 h 285"/>
                <a:gd name="T48" fmla="*/ 235 w 281"/>
                <a:gd name="T49" fmla="*/ 145 h 285"/>
                <a:gd name="T50" fmla="*/ 211 w 281"/>
                <a:gd name="T51" fmla="*/ 133 h 285"/>
                <a:gd name="T52" fmla="*/ 188 w 281"/>
                <a:gd name="T53" fmla="*/ 118 h 285"/>
                <a:gd name="T54" fmla="*/ 165 w 281"/>
                <a:gd name="T55" fmla="*/ 99 h 285"/>
                <a:gd name="T56" fmla="*/ 152 w 281"/>
                <a:gd name="T57" fmla="*/ 73 h 285"/>
                <a:gd name="T58" fmla="*/ 142 w 281"/>
                <a:gd name="T59" fmla="*/ 48 h 285"/>
                <a:gd name="T60" fmla="*/ 136 w 281"/>
                <a:gd name="T61" fmla="*/ 25 h 285"/>
                <a:gd name="T62" fmla="*/ 133 w 281"/>
                <a:gd name="T63" fmla="*/ 8 h 285"/>
                <a:gd name="T64" fmla="*/ 129 w 281"/>
                <a:gd name="T65" fmla="*/ 0 h 285"/>
                <a:gd name="T66" fmla="*/ 117 w 281"/>
                <a:gd name="T67" fmla="*/ 0 h 285"/>
                <a:gd name="T68" fmla="*/ 100 w 281"/>
                <a:gd name="T69" fmla="*/ 8 h 285"/>
                <a:gd name="T70" fmla="*/ 83 w 281"/>
                <a:gd name="T71" fmla="*/ 19 h 285"/>
                <a:gd name="T72" fmla="*/ 66 w 281"/>
                <a:gd name="T73" fmla="*/ 31 h 285"/>
                <a:gd name="T74" fmla="*/ 49 w 281"/>
                <a:gd name="T75" fmla="*/ 44 h 285"/>
                <a:gd name="T76" fmla="*/ 36 w 281"/>
                <a:gd name="T77" fmla="*/ 55 h 285"/>
                <a:gd name="T78" fmla="*/ 22 w 281"/>
                <a:gd name="T79" fmla="*/ 73 h 285"/>
                <a:gd name="T80" fmla="*/ 11 w 281"/>
                <a:gd name="T81" fmla="*/ 93 h 285"/>
                <a:gd name="T82" fmla="*/ 2 w 281"/>
                <a:gd name="T83" fmla="*/ 109 h 285"/>
                <a:gd name="T84" fmla="*/ 0 w 281"/>
                <a:gd name="T85" fmla="*/ 126 h 28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81"/>
                <a:gd name="T130" fmla="*/ 0 h 285"/>
                <a:gd name="T131" fmla="*/ 281 w 281"/>
                <a:gd name="T132" fmla="*/ 285 h 28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81" h="285">
                  <a:moveTo>
                    <a:pt x="0" y="126"/>
                  </a:moveTo>
                  <a:lnTo>
                    <a:pt x="3" y="126"/>
                  </a:lnTo>
                  <a:lnTo>
                    <a:pt x="11" y="124"/>
                  </a:lnTo>
                  <a:lnTo>
                    <a:pt x="15" y="124"/>
                  </a:lnTo>
                  <a:lnTo>
                    <a:pt x="21" y="122"/>
                  </a:lnTo>
                  <a:lnTo>
                    <a:pt x="26" y="122"/>
                  </a:lnTo>
                  <a:lnTo>
                    <a:pt x="34" y="124"/>
                  </a:lnTo>
                  <a:lnTo>
                    <a:pt x="40" y="124"/>
                  </a:lnTo>
                  <a:lnTo>
                    <a:pt x="47" y="124"/>
                  </a:lnTo>
                  <a:lnTo>
                    <a:pt x="55" y="126"/>
                  </a:lnTo>
                  <a:lnTo>
                    <a:pt x="64" y="130"/>
                  </a:lnTo>
                  <a:lnTo>
                    <a:pt x="72" y="131"/>
                  </a:lnTo>
                  <a:lnTo>
                    <a:pt x="81" y="137"/>
                  </a:lnTo>
                  <a:lnTo>
                    <a:pt x="85" y="139"/>
                  </a:lnTo>
                  <a:lnTo>
                    <a:pt x="91" y="141"/>
                  </a:lnTo>
                  <a:lnTo>
                    <a:pt x="95" y="145"/>
                  </a:lnTo>
                  <a:lnTo>
                    <a:pt x="100" y="150"/>
                  </a:lnTo>
                  <a:lnTo>
                    <a:pt x="108" y="156"/>
                  </a:lnTo>
                  <a:lnTo>
                    <a:pt x="116" y="162"/>
                  </a:lnTo>
                  <a:lnTo>
                    <a:pt x="123" y="169"/>
                  </a:lnTo>
                  <a:lnTo>
                    <a:pt x="129" y="177"/>
                  </a:lnTo>
                  <a:lnTo>
                    <a:pt x="133" y="185"/>
                  </a:lnTo>
                  <a:lnTo>
                    <a:pt x="136" y="190"/>
                  </a:lnTo>
                  <a:lnTo>
                    <a:pt x="140" y="198"/>
                  </a:lnTo>
                  <a:lnTo>
                    <a:pt x="142" y="206"/>
                  </a:lnTo>
                  <a:lnTo>
                    <a:pt x="144" y="211"/>
                  </a:lnTo>
                  <a:lnTo>
                    <a:pt x="146" y="219"/>
                  </a:lnTo>
                  <a:lnTo>
                    <a:pt x="146" y="225"/>
                  </a:lnTo>
                  <a:lnTo>
                    <a:pt x="148" y="228"/>
                  </a:lnTo>
                  <a:lnTo>
                    <a:pt x="150" y="234"/>
                  </a:lnTo>
                  <a:lnTo>
                    <a:pt x="152" y="240"/>
                  </a:lnTo>
                  <a:lnTo>
                    <a:pt x="152" y="246"/>
                  </a:lnTo>
                  <a:lnTo>
                    <a:pt x="152" y="251"/>
                  </a:lnTo>
                  <a:lnTo>
                    <a:pt x="152" y="257"/>
                  </a:lnTo>
                  <a:lnTo>
                    <a:pt x="152" y="263"/>
                  </a:lnTo>
                  <a:lnTo>
                    <a:pt x="152" y="268"/>
                  </a:lnTo>
                  <a:lnTo>
                    <a:pt x="154" y="274"/>
                  </a:lnTo>
                  <a:lnTo>
                    <a:pt x="155" y="280"/>
                  </a:lnTo>
                  <a:lnTo>
                    <a:pt x="163" y="285"/>
                  </a:lnTo>
                  <a:lnTo>
                    <a:pt x="163" y="284"/>
                  </a:lnTo>
                  <a:lnTo>
                    <a:pt x="171" y="280"/>
                  </a:lnTo>
                  <a:lnTo>
                    <a:pt x="173" y="280"/>
                  </a:lnTo>
                  <a:lnTo>
                    <a:pt x="176" y="276"/>
                  </a:lnTo>
                  <a:lnTo>
                    <a:pt x="182" y="274"/>
                  </a:lnTo>
                  <a:lnTo>
                    <a:pt x="186" y="268"/>
                  </a:lnTo>
                  <a:lnTo>
                    <a:pt x="192" y="265"/>
                  </a:lnTo>
                  <a:lnTo>
                    <a:pt x="195" y="261"/>
                  </a:lnTo>
                  <a:lnTo>
                    <a:pt x="201" y="255"/>
                  </a:lnTo>
                  <a:lnTo>
                    <a:pt x="207" y="251"/>
                  </a:lnTo>
                  <a:lnTo>
                    <a:pt x="212" y="246"/>
                  </a:lnTo>
                  <a:lnTo>
                    <a:pt x="218" y="240"/>
                  </a:lnTo>
                  <a:lnTo>
                    <a:pt x="224" y="236"/>
                  </a:lnTo>
                  <a:lnTo>
                    <a:pt x="230" y="230"/>
                  </a:lnTo>
                  <a:lnTo>
                    <a:pt x="235" y="225"/>
                  </a:lnTo>
                  <a:lnTo>
                    <a:pt x="241" y="219"/>
                  </a:lnTo>
                  <a:lnTo>
                    <a:pt x="247" y="213"/>
                  </a:lnTo>
                  <a:lnTo>
                    <a:pt x="252" y="209"/>
                  </a:lnTo>
                  <a:lnTo>
                    <a:pt x="254" y="204"/>
                  </a:lnTo>
                  <a:lnTo>
                    <a:pt x="260" y="198"/>
                  </a:lnTo>
                  <a:lnTo>
                    <a:pt x="264" y="194"/>
                  </a:lnTo>
                  <a:lnTo>
                    <a:pt x="269" y="190"/>
                  </a:lnTo>
                  <a:lnTo>
                    <a:pt x="271" y="185"/>
                  </a:lnTo>
                  <a:lnTo>
                    <a:pt x="275" y="179"/>
                  </a:lnTo>
                  <a:lnTo>
                    <a:pt x="277" y="175"/>
                  </a:lnTo>
                  <a:lnTo>
                    <a:pt x="279" y="173"/>
                  </a:lnTo>
                  <a:lnTo>
                    <a:pt x="281" y="168"/>
                  </a:lnTo>
                  <a:lnTo>
                    <a:pt x="279" y="164"/>
                  </a:lnTo>
                  <a:lnTo>
                    <a:pt x="275" y="160"/>
                  </a:lnTo>
                  <a:lnTo>
                    <a:pt x="271" y="156"/>
                  </a:lnTo>
                  <a:lnTo>
                    <a:pt x="266" y="154"/>
                  </a:lnTo>
                  <a:lnTo>
                    <a:pt x="260" y="150"/>
                  </a:lnTo>
                  <a:lnTo>
                    <a:pt x="252" y="150"/>
                  </a:lnTo>
                  <a:lnTo>
                    <a:pt x="247" y="149"/>
                  </a:lnTo>
                  <a:lnTo>
                    <a:pt x="241" y="145"/>
                  </a:lnTo>
                  <a:lnTo>
                    <a:pt x="235" y="145"/>
                  </a:lnTo>
                  <a:lnTo>
                    <a:pt x="226" y="139"/>
                  </a:lnTo>
                  <a:lnTo>
                    <a:pt x="218" y="137"/>
                  </a:lnTo>
                  <a:lnTo>
                    <a:pt x="211" y="133"/>
                  </a:lnTo>
                  <a:lnTo>
                    <a:pt x="203" y="130"/>
                  </a:lnTo>
                  <a:lnTo>
                    <a:pt x="195" y="124"/>
                  </a:lnTo>
                  <a:lnTo>
                    <a:pt x="188" y="118"/>
                  </a:lnTo>
                  <a:lnTo>
                    <a:pt x="180" y="112"/>
                  </a:lnTo>
                  <a:lnTo>
                    <a:pt x="173" y="105"/>
                  </a:lnTo>
                  <a:lnTo>
                    <a:pt x="165" y="99"/>
                  </a:lnTo>
                  <a:lnTo>
                    <a:pt x="159" y="90"/>
                  </a:lnTo>
                  <a:lnTo>
                    <a:pt x="154" y="82"/>
                  </a:lnTo>
                  <a:lnTo>
                    <a:pt x="152" y="73"/>
                  </a:lnTo>
                  <a:lnTo>
                    <a:pt x="146" y="65"/>
                  </a:lnTo>
                  <a:lnTo>
                    <a:pt x="144" y="55"/>
                  </a:lnTo>
                  <a:lnTo>
                    <a:pt x="142" y="48"/>
                  </a:lnTo>
                  <a:lnTo>
                    <a:pt x="140" y="40"/>
                  </a:lnTo>
                  <a:lnTo>
                    <a:pt x="138" y="33"/>
                  </a:lnTo>
                  <a:lnTo>
                    <a:pt x="136" y="25"/>
                  </a:lnTo>
                  <a:lnTo>
                    <a:pt x="135" y="17"/>
                  </a:lnTo>
                  <a:lnTo>
                    <a:pt x="135" y="12"/>
                  </a:lnTo>
                  <a:lnTo>
                    <a:pt x="133" y="8"/>
                  </a:lnTo>
                  <a:lnTo>
                    <a:pt x="131" y="4"/>
                  </a:lnTo>
                  <a:lnTo>
                    <a:pt x="129" y="2"/>
                  </a:lnTo>
                  <a:lnTo>
                    <a:pt x="129" y="0"/>
                  </a:lnTo>
                  <a:lnTo>
                    <a:pt x="125" y="0"/>
                  </a:lnTo>
                  <a:lnTo>
                    <a:pt x="123" y="0"/>
                  </a:lnTo>
                  <a:lnTo>
                    <a:pt x="117" y="0"/>
                  </a:lnTo>
                  <a:lnTo>
                    <a:pt x="112" y="4"/>
                  </a:lnTo>
                  <a:lnTo>
                    <a:pt x="106" y="4"/>
                  </a:lnTo>
                  <a:lnTo>
                    <a:pt x="100" y="8"/>
                  </a:lnTo>
                  <a:lnTo>
                    <a:pt x="95" y="10"/>
                  </a:lnTo>
                  <a:lnTo>
                    <a:pt x="89" y="15"/>
                  </a:lnTo>
                  <a:lnTo>
                    <a:pt x="83" y="19"/>
                  </a:lnTo>
                  <a:lnTo>
                    <a:pt x="78" y="21"/>
                  </a:lnTo>
                  <a:lnTo>
                    <a:pt x="70" y="27"/>
                  </a:lnTo>
                  <a:lnTo>
                    <a:pt x="66" y="31"/>
                  </a:lnTo>
                  <a:lnTo>
                    <a:pt x="59" y="34"/>
                  </a:lnTo>
                  <a:lnTo>
                    <a:pt x="53" y="38"/>
                  </a:lnTo>
                  <a:lnTo>
                    <a:pt x="49" y="44"/>
                  </a:lnTo>
                  <a:lnTo>
                    <a:pt x="45" y="50"/>
                  </a:lnTo>
                  <a:lnTo>
                    <a:pt x="40" y="52"/>
                  </a:lnTo>
                  <a:lnTo>
                    <a:pt x="36" y="55"/>
                  </a:lnTo>
                  <a:lnTo>
                    <a:pt x="30" y="61"/>
                  </a:lnTo>
                  <a:lnTo>
                    <a:pt x="26" y="69"/>
                  </a:lnTo>
                  <a:lnTo>
                    <a:pt x="22" y="73"/>
                  </a:lnTo>
                  <a:lnTo>
                    <a:pt x="17" y="80"/>
                  </a:lnTo>
                  <a:lnTo>
                    <a:pt x="13" y="86"/>
                  </a:lnTo>
                  <a:lnTo>
                    <a:pt x="11" y="93"/>
                  </a:lnTo>
                  <a:lnTo>
                    <a:pt x="7" y="99"/>
                  </a:lnTo>
                  <a:lnTo>
                    <a:pt x="5" y="105"/>
                  </a:lnTo>
                  <a:lnTo>
                    <a:pt x="2" y="109"/>
                  </a:lnTo>
                  <a:lnTo>
                    <a:pt x="0" y="114"/>
                  </a:lnTo>
                  <a:lnTo>
                    <a:pt x="0" y="120"/>
                  </a:lnTo>
                  <a:lnTo>
                    <a:pt x="0" y="126"/>
                  </a:lnTo>
                  <a:close/>
                </a:path>
              </a:pathLst>
            </a:custGeom>
            <a:solidFill>
              <a:srgbClr val="000000"/>
            </a:solidFill>
            <a:ln w="9525">
              <a:noFill/>
              <a:round/>
              <a:headEnd/>
              <a:tailEnd/>
            </a:ln>
          </p:spPr>
          <p:txBody>
            <a:bodyPr/>
            <a:lstStyle/>
            <a:p>
              <a:endParaRPr lang="fr-FR">
                <a:latin typeface="Calibri" pitchFamily="34" charset="0"/>
              </a:endParaRPr>
            </a:p>
          </p:txBody>
        </p:sp>
        <p:sp>
          <p:nvSpPr>
            <p:cNvPr id="19535" name="Freeform 36"/>
            <p:cNvSpPr>
              <a:spLocks/>
            </p:cNvSpPr>
            <p:nvPr/>
          </p:nvSpPr>
          <p:spPr bwMode="auto">
            <a:xfrm>
              <a:off x="2311" y="869"/>
              <a:ext cx="68" cy="165"/>
            </a:xfrm>
            <a:custGeom>
              <a:avLst/>
              <a:gdLst>
                <a:gd name="T0" fmla="*/ 73 w 137"/>
                <a:gd name="T1" fmla="*/ 13 h 331"/>
                <a:gd name="T2" fmla="*/ 69 w 137"/>
                <a:gd name="T3" fmla="*/ 21 h 331"/>
                <a:gd name="T4" fmla="*/ 63 w 137"/>
                <a:gd name="T5" fmla="*/ 32 h 331"/>
                <a:gd name="T6" fmla="*/ 57 w 137"/>
                <a:gd name="T7" fmla="*/ 47 h 331"/>
                <a:gd name="T8" fmla="*/ 52 w 137"/>
                <a:gd name="T9" fmla="*/ 65 h 331"/>
                <a:gd name="T10" fmla="*/ 48 w 137"/>
                <a:gd name="T11" fmla="*/ 82 h 331"/>
                <a:gd name="T12" fmla="*/ 46 w 137"/>
                <a:gd name="T13" fmla="*/ 95 h 331"/>
                <a:gd name="T14" fmla="*/ 44 w 137"/>
                <a:gd name="T15" fmla="*/ 106 h 331"/>
                <a:gd name="T16" fmla="*/ 48 w 137"/>
                <a:gd name="T17" fmla="*/ 112 h 331"/>
                <a:gd name="T18" fmla="*/ 57 w 137"/>
                <a:gd name="T19" fmla="*/ 123 h 331"/>
                <a:gd name="T20" fmla="*/ 67 w 137"/>
                <a:gd name="T21" fmla="*/ 135 h 331"/>
                <a:gd name="T22" fmla="*/ 78 w 137"/>
                <a:gd name="T23" fmla="*/ 146 h 331"/>
                <a:gd name="T24" fmla="*/ 88 w 137"/>
                <a:gd name="T25" fmla="*/ 162 h 331"/>
                <a:gd name="T26" fmla="*/ 97 w 137"/>
                <a:gd name="T27" fmla="*/ 177 h 331"/>
                <a:gd name="T28" fmla="*/ 109 w 137"/>
                <a:gd name="T29" fmla="*/ 192 h 331"/>
                <a:gd name="T30" fmla="*/ 118 w 137"/>
                <a:gd name="T31" fmla="*/ 207 h 331"/>
                <a:gd name="T32" fmla="*/ 124 w 137"/>
                <a:gd name="T33" fmla="*/ 220 h 331"/>
                <a:gd name="T34" fmla="*/ 128 w 137"/>
                <a:gd name="T35" fmla="*/ 230 h 331"/>
                <a:gd name="T36" fmla="*/ 130 w 137"/>
                <a:gd name="T37" fmla="*/ 241 h 331"/>
                <a:gd name="T38" fmla="*/ 135 w 137"/>
                <a:gd name="T39" fmla="*/ 259 h 331"/>
                <a:gd name="T40" fmla="*/ 135 w 137"/>
                <a:gd name="T41" fmla="*/ 276 h 331"/>
                <a:gd name="T42" fmla="*/ 137 w 137"/>
                <a:gd name="T43" fmla="*/ 287 h 331"/>
                <a:gd name="T44" fmla="*/ 137 w 137"/>
                <a:gd name="T45" fmla="*/ 298 h 331"/>
                <a:gd name="T46" fmla="*/ 137 w 137"/>
                <a:gd name="T47" fmla="*/ 304 h 331"/>
                <a:gd name="T48" fmla="*/ 69 w 137"/>
                <a:gd name="T49" fmla="*/ 331 h 331"/>
                <a:gd name="T50" fmla="*/ 69 w 137"/>
                <a:gd name="T51" fmla="*/ 327 h 331"/>
                <a:gd name="T52" fmla="*/ 71 w 137"/>
                <a:gd name="T53" fmla="*/ 319 h 331"/>
                <a:gd name="T54" fmla="*/ 73 w 137"/>
                <a:gd name="T55" fmla="*/ 306 h 331"/>
                <a:gd name="T56" fmla="*/ 75 w 137"/>
                <a:gd name="T57" fmla="*/ 293 h 331"/>
                <a:gd name="T58" fmla="*/ 75 w 137"/>
                <a:gd name="T59" fmla="*/ 276 h 331"/>
                <a:gd name="T60" fmla="*/ 75 w 137"/>
                <a:gd name="T61" fmla="*/ 260 h 331"/>
                <a:gd name="T62" fmla="*/ 75 w 137"/>
                <a:gd name="T63" fmla="*/ 247 h 331"/>
                <a:gd name="T64" fmla="*/ 75 w 137"/>
                <a:gd name="T65" fmla="*/ 239 h 331"/>
                <a:gd name="T66" fmla="*/ 71 w 137"/>
                <a:gd name="T67" fmla="*/ 230 h 331"/>
                <a:gd name="T68" fmla="*/ 63 w 137"/>
                <a:gd name="T69" fmla="*/ 219 h 331"/>
                <a:gd name="T70" fmla="*/ 52 w 137"/>
                <a:gd name="T71" fmla="*/ 205 h 331"/>
                <a:gd name="T72" fmla="*/ 42 w 137"/>
                <a:gd name="T73" fmla="*/ 188 h 331"/>
                <a:gd name="T74" fmla="*/ 29 w 137"/>
                <a:gd name="T75" fmla="*/ 171 h 331"/>
                <a:gd name="T76" fmla="*/ 18 w 137"/>
                <a:gd name="T77" fmla="*/ 154 h 331"/>
                <a:gd name="T78" fmla="*/ 10 w 137"/>
                <a:gd name="T79" fmla="*/ 137 h 331"/>
                <a:gd name="T80" fmla="*/ 2 w 137"/>
                <a:gd name="T81" fmla="*/ 123 h 331"/>
                <a:gd name="T82" fmla="*/ 0 w 137"/>
                <a:gd name="T83" fmla="*/ 106 h 331"/>
                <a:gd name="T84" fmla="*/ 2 w 137"/>
                <a:gd name="T85" fmla="*/ 87 h 331"/>
                <a:gd name="T86" fmla="*/ 6 w 137"/>
                <a:gd name="T87" fmla="*/ 78 h 331"/>
                <a:gd name="T88" fmla="*/ 8 w 137"/>
                <a:gd name="T89" fmla="*/ 68 h 331"/>
                <a:gd name="T90" fmla="*/ 12 w 137"/>
                <a:gd name="T91" fmla="*/ 59 h 331"/>
                <a:gd name="T92" fmla="*/ 16 w 137"/>
                <a:gd name="T93" fmla="*/ 51 h 331"/>
                <a:gd name="T94" fmla="*/ 18 w 137"/>
                <a:gd name="T95" fmla="*/ 40 h 331"/>
                <a:gd name="T96" fmla="*/ 23 w 137"/>
                <a:gd name="T97" fmla="*/ 34 h 331"/>
                <a:gd name="T98" fmla="*/ 33 w 137"/>
                <a:gd name="T99" fmla="*/ 19 h 331"/>
                <a:gd name="T100" fmla="*/ 38 w 137"/>
                <a:gd name="T101" fmla="*/ 8 h 331"/>
                <a:gd name="T102" fmla="*/ 46 w 137"/>
                <a:gd name="T103" fmla="*/ 2 h 331"/>
                <a:gd name="T104" fmla="*/ 54 w 137"/>
                <a:gd name="T105" fmla="*/ 0 h 331"/>
                <a:gd name="T106" fmla="*/ 63 w 137"/>
                <a:gd name="T107" fmla="*/ 6 h 331"/>
                <a:gd name="T108" fmla="*/ 73 w 137"/>
                <a:gd name="T109" fmla="*/ 13 h 33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37"/>
                <a:gd name="T166" fmla="*/ 0 h 331"/>
                <a:gd name="T167" fmla="*/ 137 w 137"/>
                <a:gd name="T168" fmla="*/ 331 h 33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37" h="331">
                  <a:moveTo>
                    <a:pt x="73" y="13"/>
                  </a:moveTo>
                  <a:lnTo>
                    <a:pt x="73" y="13"/>
                  </a:lnTo>
                  <a:lnTo>
                    <a:pt x="71" y="17"/>
                  </a:lnTo>
                  <a:lnTo>
                    <a:pt x="69" y="21"/>
                  </a:lnTo>
                  <a:lnTo>
                    <a:pt x="67" y="27"/>
                  </a:lnTo>
                  <a:lnTo>
                    <a:pt x="63" y="32"/>
                  </a:lnTo>
                  <a:lnTo>
                    <a:pt x="61" y="40"/>
                  </a:lnTo>
                  <a:lnTo>
                    <a:pt x="57" y="47"/>
                  </a:lnTo>
                  <a:lnTo>
                    <a:pt x="57" y="57"/>
                  </a:lnTo>
                  <a:lnTo>
                    <a:pt x="52" y="65"/>
                  </a:lnTo>
                  <a:lnTo>
                    <a:pt x="52" y="72"/>
                  </a:lnTo>
                  <a:lnTo>
                    <a:pt x="48" y="82"/>
                  </a:lnTo>
                  <a:lnTo>
                    <a:pt x="46" y="89"/>
                  </a:lnTo>
                  <a:lnTo>
                    <a:pt x="46" y="95"/>
                  </a:lnTo>
                  <a:lnTo>
                    <a:pt x="46" y="101"/>
                  </a:lnTo>
                  <a:lnTo>
                    <a:pt x="44" y="106"/>
                  </a:lnTo>
                  <a:lnTo>
                    <a:pt x="46" y="108"/>
                  </a:lnTo>
                  <a:lnTo>
                    <a:pt x="48" y="112"/>
                  </a:lnTo>
                  <a:lnTo>
                    <a:pt x="54" y="118"/>
                  </a:lnTo>
                  <a:lnTo>
                    <a:pt x="57" y="123"/>
                  </a:lnTo>
                  <a:lnTo>
                    <a:pt x="63" y="129"/>
                  </a:lnTo>
                  <a:lnTo>
                    <a:pt x="67" y="135"/>
                  </a:lnTo>
                  <a:lnTo>
                    <a:pt x="73" y="141"/>
                  </a:lnTo>
                  <a:lnTo>
                    <a:pt x="78" y="146"/>
                  </a:lnTo>
                  <a:lnTo>
                    <a:pt x="82" y="154"/>
                  </a:lnTo>
                  <a:lnTo>
                    <a:pt x="88" y="162"/>
                  </a:lnTo>
                  <a:lnTo>
                    <a:pt x="94" y="169"/>
                  </a:lnTo>
                  <a:lnTo>
                    <a:pt x="97" y="177"/>
                  </a:lnTo>
                  <a:lnTo>
                    <a:pt x="103" y="184"/>
                  </a:lnTo>
                  <a:lnTo>
                    <a:pt x="109" y="192"/>
                  </a:lnTo>
                  <a:lnTo>
                    <a:pt x="114" y="201"/>
                  </a:lnTo>
                  <a:lnTo>
                    <a:pt x="118" y="207"/>
                  </a:lnTo>
                  <a:lnTo>
                    <a:pt x="124" y="217"/>
                  </a:lnTo>
                  <a:lnTo>
                    <a:pt x="124" y="220"/>
                  </a:lnTo>
                  <a:lnTo>
                    <a:pt x="126" y="224"/>
                  </a:lnTo>
                  <a:lnTo>
                    <a:pt x="128" y="230"/>
                  </a:lnTo>
                  <a:lnTo>
                    <a:pt x="130" y="234"/>
                  </a:lnTo>
                  <a:lnTo>
                    <a:pt x="130" y="241"/>
                  </a:lnTo>
                  <a:lnTo>
                    <a:pt x="133" y="251"/>
                  </a:lnTo>
                  <a:lnTo>
                    <a:pt x="135" y="259"/>
                  </a:lnTo>
                  <a:lnTo>
                    <a:pt x="135" y="268"/>
                  </a:lnTo>
                  <a:lnTo>
                    <a:pt x="135" y="276"/>
                  </a:lnTo>
                  <a:lnTo>
                    <a:pt x="137" y="281"/>
                  </a:lnTo>
                  <a:lnTo>
                    <a:pt x="137" y="287"/>
                  </a:lnTo>
                  <a:lnTo>
                    <a:pt x="137" y="293"/>
                  </a:lnTo>
                  <a:lnTo>
                    <a:pt x="137" y="298"/>
                  </a:lnTo>
                  <a:lnTo>
                    <a:pt x="137" y="302"/>
                  </a:lnTo>
                  <a:lnTo>
                    <a:pt x="137" y="304"/>
                  </a:lnTo>
                  <a:lnTo>
                    <a:pt x="69" y="331"/>
                  </a:lnTo>
                  <a:lnTo>
                    <a:pt x="69" y="327"/>
                  </a:lnTo>
                  <a:lnTo>
                    <a:pt x="69" y="323"/>
                  </a:lnTo>
                  <a:lnTo>
                    <a:pt x="71" y="319"/>
                  </a:lnTo>
                  <a:lnTo>
                    <a:pt x="71" y="312"/>
                  </a:lnTo>
                  <a:lnTo>
                    <a:pt x="73" y="306"/>
                  </a:lnTo>
                  <a:lnTo>
                    <a:pt x="73" y="298"/>
                  </a:lnTo>
                  <a:lnTo>
                    <a:pt x="75" y="293"/>
                  </a:lnTo>
                  <a:lnTo>
                    <a:pt x="75" y="283"/>
                  </a:lnTo>
                  <a:lnTo>
                    <a:pt x="75" y="276"/>
                  </a:lnTo>
                  <a:lnTo>
                    <a:pt x="75" y="268"/>
                  </a:lnTo>
                  <a:lnTo>
                    <a:pt x="75" y="260"/>
                  </a:lnTo>
                  <a:lnTo>
                    <a:pt x="75" y="253"/>
                  </a:lnTo>
                  <a:lnTo>
                    <a:pt x="75" y="247"/>
                  </a:lnTo>
                  <a:lnTo>
                    <a:pt x="75" y="241"/>
                  </a:lnTo>
                  <a:lnTo>
                    <a:pt x="75" y="239"/>
                  </a:lnTo>
                  <a:lnTo>
                    <a:pt x="73" y="234"/>
                  </a:lnTo>
                  <a:lnTo>
                    <a:pt x="71" y="230"/>
                  </a:lnTo>
                  <a:lnTo>
                    <a:pt x="67" y="224"/>
                  </a:lnTo>
                  <a:lnTo>
                    <a:pt x="63" y="219"/>
                  </a:lnTo>
                  <a:lnTo>
                    <a:pt x="57" y="211"/>
                  </a:lnTo>
                  <a:lnTo>
                    <a:pt x="52" y="205"/>
                  </a:lnTo>
                  <a:lnTo>
                    <a:pt x="46" y="196"/>
                  </a:lnTo>
                  <a:lnTo>
                    <a:pt x="42" y="188"/>
                  </a:lnTo>
                  <a:lnTo>
                    <a:pt x="35" y="181"/>
                  </a:lnTo>
                  <a:lnTo>
                    <a:pt x="29" y="171"/>
                  </a:lnTo>
                  <a:lnTo>
                    <a:pt x="23" y="163"/>
                  </a:lnTo>
                  <a:lnTo>
                    <a:pt x="18" y="154"/>
                  </a:lnTo>
                  <a:lnTo>
                    <a:pt x="14" y="146"/>
                  </a:lnTo>
                  <a:lnTo>
                    <a:pt x="10" y="137"/>
                  </a:lnTo>
                  <a:lnTo>
                    <a:pt x="6" y="129"/>
                  </a:lnTo>
                  <a:lnTo>
                    <a:pt x="2" y="123"/>
                  </a:lnTo>
                  <a:lnTo>
                    <a:pt x="0" y="112"/>
                  </a:lnTo>
                  <a:lnTo>
                    <a:pt x="0" y="106"/>
                  </a:lnTo>
                  <a:lnTo>
                    <a:pt x="0" y="95"/>
                  </a:lnTo>
                  <a:lnTo>
                    <a:pt x="2" y="87"/>
                  </a:lnTo>
                  <a:lnTo>
                    <a:pt x="2" y="84"/>
                  </a:lnTo>
                  <a:lnTo>
                    <a:pt x="6" y="78"/>
                  </a:lnTo>
                  <a:lnTo>
                    <a:pt x="6" y="72"/>
                  </a:lnTo>
                  <a:lnTo>
                    <a:pt x="8" y="68"/>
                  </a:lnTo>
                  <a:lnTo>
                    <a:pt x="8" y="63"/>
                  </a:lnTo>
                  <a:lnTo>
                    <a:pt x="12" y="59"/>
                  </a:lnTo>
                  <a:lnTo>
                    <a:pt x="12" y="55"/>
                  </a:lnTo>
                  <a:lnTo>
                    <a:pt x="16" y="51"/>
                  </a:lnTo>
                  <a:lnTo>
                    <a:pt x="18" y="46"/>
                  </a:lnTo>
                  <a:lnTo>
                    <a:pt x="18" y="40"/>
                  </a:lnTo>
                  <a:lnTo>
                    <a:pt x="21" y="36"/>
                  </a:lnTo>
                  <a:lnTo>
                    <a:pt x="23" y="34"/>
                  </a:lnTo>
                  <a:lnTo>
                    <a:pt x="27" y="25"/>
                  </a:lnTo>
                  <a:lnTo>
                    <a:pt x="33" y="19"/>
                  </a:lnTo>
                  <a:lnTo>
                    <a:pt x="35" y="11"/>
                  </a:lnTo>
                  <a:lnTo>
                    <a:pt x="38" y="8"/>
                  </a:lnTo>
                  <a:lnTo>
                    <a:pt x="42" y="4"/>
                  </a:lnTo>
                  <a:lnTo>
                    <a:pt x="46" y="2"/>
                  </a:lnTo>
                  <a:lnTo>
                    <a:pt x="48" y="0"/>
                  </a:lnTo>
                  <a:lnTo>
                    <a:pt x="54" y="0"/>
                  </a:lnTo>
                  <a:lnTo>
                    <a:pt x="57" y="2"/>
                  </a:lnTo>
                  <a:lnTo>
                    <a:pt x="63" y="6"/>
                  </a:lnTo>
                  <a:lnTo>
                    <a:pt x="69" y="9"/>
                  </a:lnTo>
                  <a:lnTo>
                    <a:pt x="73" y="13"/>
                  </a:lnTo>
                  <a:close/>
                </a:path>
              </a:pathLst>
            </a:custGeom>
            <a:solidFill>
              <a:srgbClr val="000000"/>
            </a:solidFill>
            <a:ln w="9525">
              <a:noFill/>
              <a:round/>
              <a:headEnd/>
              <a:tailEnd/>
            </a:ln>
          </p:spPr>
          <p:txBody>
            <a:bodyPr/>
            <a:lstStyle/>
            <a:p>
              <a:endParaRPr lang="fr-FR">
                <a:latin typeface="Calibri" pitchFamily="34" charset="0"/>
              </a:endParaRPr>
            </a:p>
          </p:txBody>
        </p:sp>
        <p:sp>
          <p:nvSpPr>
            <p:cNvPr id="19536" name="Freeform 37"/>
            <p:cNvSpPr>
              <a:spLocks/>
            </p:cNvSpPr>
            <p:nvPr/>
          </p:nvSpPr>
          <p:spPr bwMode="auto">
            <a:xfrm>
              <a:off x="2162" y="1023"/>
              <a:ext cx="165" cy="67"/>
            </a:xfrm>
            <a:custGeom>
              <a:avLst/>
              <a:gdLst>
                <a:gd name="T0" fmla="*/ 13 w 331"/>
                <a:gd name="T1" fmla="*/ 72 h 135"/>
                <a:gd name="T2" fmla="*/ 19 w 331"/>
                <a:gd name="T3" fmla="*/ 68 h 135"/>
                <a:gd name="T4" fmla="*/ 32 w 331"/>
                <a:gd name="T5" fmla="*/ 65 h 135"/>
                <a:gd name="T6" fmla="*/ 48 w 331"/>
                <a:gd name="T7" fmla="*/ 59 h 135"/>
                <a:gd name="T8" fmla="*/ 65 w 331"/>
                <a:gd name="T9" fmla="*/ 53 h 135"/>
                <a:gd name="T10" fmla="*/ 80 w 331"/>
                <a:gd name="T11" fmla="*/ 49 h 135"/>
                <a:gd name="T12" fmla="*/ 97 w 331"/>
                <a:gd name="T13" fmla="*/ 46 h 135"/>
                <a:gd name="T14" fmla="*/ 105 w 331"/>
                <a:gd name="T15" fmla="*/ 46 h 135"/>
                <a:gd name="T16" fmla="*/ 112 w 331"/>
                <a:gd name="T17" fmla="*/ 49 h 135"/>
                <a:gd name="T18" fmla="*/ 124 w 331"/>
                <a:gd name="T19" fmla="*/ 59 h 135"/>
                <a:gd name="T20" fmla="*/ 135 w 331"/>
                <a:gd name="T21" fmla="*/ 68 h 135"/>
                <a:gd name="T22" fmla="*/ 146 w 331"/>
                <a:gd name="T23" fmla="*/ 80 h 135"/>
                <a:gd name="T24" fmla="*/ 160 w 331"/>
                <a:gd name="T25" fmla="*/ 89 h 135"/>
                <a:gd name="T26" fmla="*/ 175 w 331"/>
                <a:gd name="T27" fmla="*/ 101 h 135"/>
                <a:gd name="T28" fmla="*/ 192 w 331"/>
                <a:gd name="T29" fmla="*/ 112 h 135"/>
                <a:gd name="T30" fmla="*/ 207 w 331"/>
                <a:gd name="T31" fmla="*/ 122 h 135"/>
                <a:gd name="T32" fmla="*/ 221 w 331"/>
                <a:gd name="T33" fmla="*/ 125 h 135"/>
                <a:gd name="T34" fmla="*/ 228 w 331"/>
                <a:gd name="T35" fmla="*/ 129 h 135"/>
                <a:gd name="T36" fmla="*/ 238 w 331"/>
                <a:gd name="T37" fmla="*/ 129 h 135"/>
                <a:gd name="T38" fmla="*/ 247 w 331"/>
                <a:gd name="T39" fmla="*/ 131 h 135"/>
                <a:gd name="T40" fmla="*/ 260 w 331"/>
                <a:gd name="T41" fmla="*/ 133 h 135"/>
                <a:gd name="T42" fmla="*/ 278 w 331"/>
                <a:gd name="T43" fmla="*/ 133 h 135"/>
                <a:gd name="T44" fmla="*/ 291 w 331"/>
                <a:gd name="T45" fmla="*/ 133 h 135"/>
                <a:gd name="T46" fmla="*/ 300 w 331"/>
                <a:gd name="T47" fmla="*/ 131 h 135"/>
                <a:gd name="T48" fmla="*/ 306 w 331"/>
                <a:gd name="T49" fmla="*/ 131 h 135"/>
                <a:gd name="T50" fmla="*/ 331 w 331"/>
                <a:gd name="T51" fmla="*/ 72 h 135"/>
                <a:gd name="T52" fmla="*/ 327 w 331"/>
                <a:gd name="T53" fmla="*/ 72 h 135"/>
                <a:gd name="T54" fmla="*/ 319 w 331"/>
                <a:gd name="T55" fmla="*/ 74 h 135"/>
                <a:gd name="T56" fmla="*/ 304 w 331"/>
                <a:gd name="T57" fmla="*/ 74 h 135"/>
                <a:gd name="T58" fmla="*/ 291 w 331"/>
                <a:gd name="T59" fmla="*/ 74 h 135"/>
                <a:gd name="T60" fmla="*/ 274 w 331"/>
                <a:gd name="T61" fmla="*/ 76 h 135"/>
                <a:gd name="T62" fmla="*/ 260 w 331"/>
                <a:gd name="T63" fmla="*/ 78 h 135"/>
                <a:gd name="T64" fmla="*/ 247 w 331"/>
                <a:gd name="T65" fmla="*/ 78 h 135"/>
                <a:gd name="T66" fmla="*/ 238 w 331"/>
                <a:gd name="T67" fmla="*/ 78 h 135"/>
                <a:gd name="T68" fmla="*/ 230 w 331"/>
                <a:gd name="T69" fmla="*/ 72 h 135"/>
                <a:gd name="T70" fmla="*/ 219 w 331"/>
                <a:gd name="T71" fmla="*/ 65 h 135"/>
                <a:gd name="T72" fmla="*/ 203 w 331"/>
                <a:gd name="T73" fmla="*/ 55 h 135"/>
                <a:gd name="T74" fmla="*/ 188 w 331"/>
                <a:gd name="T75" fmla="*/ 44 h 135"/>
                <a:gd name="T76" fmla="*/ 169 w 331"/>
                <a:gd name="T77" fmla="*/ 32 h 135"/>
                <a:gd name="T78" fmla="*/ 154 w 331"/>
                <a:gd name="T79" fmla="*/ 19 h 135"/>
                <a:gd name="T80" fmla="*/ 137 w 331"/>
                <a:gd name="T81" fmla="*/ 11 h 135"/>
                <a:gd name="T82" fmla="*/ 120 w 331"/>
                <a:gd name="T83" fmla="*/ 4 h 135"/>
                <a:gd name="T84" fmla="*/ 105 w 331"/>
                <a:gd name="T85" fmla="*/ 0 h 135"/>
                <a:gd name="T86" fmla="*/ 95 w 331"/>
                <a:gd name="T87" fmla="*/ 0 h 135"/>
                <a:gd name="T88" fmla="*/ 86 w 331"/>
                <a:gd name="T89" fmla="*/ 4 h 135"/>
                <a:gd name="T90" fmla="*/ 78 w 331"/>
                <a:gd name="T91" fmla="*/ 6 h 135"/>
                <a:gd name="T92" fmla="*/ 69 w 331"/>
                <a:gd name="T93" fmla="*/ 8 h 135"/>
                <a:gd name="T94" fmla="*/ 57 w 331"/>
                <a:gd name="T95" fmla="*/ 11 h 135"/>
                <a:gd name="T96" fmla="*/ 50 w 331"/>
                <a:gd name="T97" fmla="*/ 15 h 135"/>
                <a:gd name="T98" fmla="*/ 40 w 331"/>
                <a:gd name="T99" fmla="*/ 19 h 135"/>
                <a:gd name="T100" fmla="*/ 32 w 331"/>
                <a:gd name="T101" fmla="*/ 23 h 135"/>
                <a:gd name="T102" fmla="*/ 19 w 331"/>
                <a:gd name="T103" fmla="*/ 32 h 135"/>
                <a:gd name="T104" fmla="*/ 8 w 331"/>
                <a:gd name="T105" fmla="*/ 40 h 135"/>
                <a:gd name="T106" fmla="*/ 2 w 331"/>
                <a:gd name="T107" fmla="*/ 46 h 135"/>
                <a:gd name="T108" fmla="*/ 0 w 331"/>
                <a:gd name="T109" fmla="*/ 53 h 135"/>
                <a:gd name="T110" fmla="*/ 4 w 331"/>
                <a:gd name="T111" fmla="*/ 63 h 135"/>
                <a:gd name="T112" fmla="*/ 13 w 331"/>
                <a:gd name="T113" fmla="*/ 74 h 13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31"/>
                <a:gd name="T172" fmla="*/ 0 h 135"/>
                <a:gd name="T173" fmla="*/ 331 w 331"/>
                <a:gd name="T174" fmla="*/ 135 h 13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31" h="135">
                  <a:moveTo>
                    <a:pt x="13" y="74"/>
                  </a:moveTo>
                  <a:lnTo>
                    <a:pt x="13" y="72"/>
                  </a:lnTo>
                  <a:lnTo>
                    <a:pt x="15" y="72"/>
                  </a:lnTo>
                  <a:lnTo>
                    <a:pt x="19" y="68"/>
                  </a:lnTo>
                  <a:lnTo>
                    <a:pt x="25" y="68"/>
                  </a:lnTo>
                  <a:lnTo>
                    <a:pt x="32" y="65"/>
                  </a:lnTo>
                  <a:lnTo>
                    <a:pt x="40" y="63"/>
                  </a:lnTo>
                  <a:lnTo>
                    <a:pt x="48" y="59"/>
                  </a:lnTo>
                  <a:lnTo>
                    <a:pt x="57" y="57"/>
                  </a:lnTo>
                  <a:lnTo>
                    <a:pt x="65" y="53"/>
                  </a:lnTo>
                  <a:lnTo>
                    <a:pt x="74" y="51"/>
                  </a:lnTo>
                  <a:lnTo>
                    <a:pt x="80" y="49"/>
                  </a:lnTo>
                  <a:lnTo>
                    <a:pt x="89" y="47"/>
                  </a:lnTo>
                  <a:lnTo>
                    <a:pt x="97" y="46"/>
                  </a:lnTo>
                  <a:lnTo>
                    <a:pt x="101" y="46"/>
                  </a:lnTo>
                  <a:lnTo>
                    <a:pt x="105" y="46"/>
                  </a:lnTo>
                  <a:lnTo>
                    <a:pt x="108" y="46"/>
                  </a:lnTo>
                  <a:lnTo>
                    <a:pt x="112" y="49"/>
                  </a:lnTo>
                  <a:lnTo>
                    <a:pt x="120" y="55"/>
                  </a:lnTo>
                  <a:lnTo>
                    <a:pt x="124" y="59"/>
                  </a:lnTo>
                  <a:lnTo>
                    <a:pt x="129" y="63"/>
                  </a:lnTo>
                  <a:lnTo>
                    <a:pt x="135" y="68"/>
                  </a:lnTo>
                  <a:lnTo>
                    <a:pt x="141" y="74"/>
                  </a:lnTo>
                  <a:lnTo>
                    <a:pt x="146" y="80"/>
                  </a:lnTo>
                  <a:lnTo>
                    <a:pt x="154" y="84"/>
                  </a:lnTo>
                  <a:lnTo>
                    <a:pt x="160" y="89"/>
                  </a:lnTo>
                  <a:lnTo>
                    <a:pt x="169" y="95"/>
                  </a:lnTo>
                  <a:lnTo>
                    <a:pt x="175" y="101"/>
                  </a:lnTo>
                  <a:lnTo>
                    <a:pt x="183" y="106"/>
                  </a:lnTo>
                  <a:lnTo>
                    <a:pt x="192" y="112"/>
                  </a:lnTo>
                  <a:lnTo>
                    <a:pt x="200" y="118"/>
                  </a:lnTo>
                  <a:lnTo>
                    <a:pt x="207" y="122"/>
                  </a:lnTo>
                  <a:lnTo>
                    <a:pt x="215" y="125"/>
                  </a:lnTo>
                  <a:lnTo>
                    <a:pt x="221" y="125"/>
                  </a:lnTo>
                  <a:lnTo>
                    <a:pt x="224" y="127"/>
                  </a:lnTo>
                  <a:lnTo>
                    <a:pt x="228" y="129"/>
                  </a:lnTo>
                  <a:lnTo>
                    <a:pt x="234" y="129"/>
                  </a:lnTo>
                  <a:lnTo>
                    <a:pt x="238" y="129"/>
                  </a:lnTo>
                  <a:lnTo>
                    <a:pt x="243" y="131"/>
                  </a:lnTo>
                  <a:lnTo>
                    <a:pt x="247" y="131"/>
                  </a:lnTo>
                  <a:lnTo>
                    <a:pt x="251" y="133"/>
                  </a:lnTo>
                  <a:lnTo>
                    <a:pt x="260" y="133"/>
                  </a:lnTo>
                  <a:lnTo>
                    <a:pt x="270" y="135"/>
                  </a:lnTo>
                  <a:lnTo>
                    <a:pt x="278" y="133"/>
                  </a:lnTo>
                  <a:lnTo>
                    <a:pt x="283" y="133"/>
                  </a:lnTo>
                  <a:lnTo>
                    <a:pt x="291" y="133"/>
                  </a:lnTo>
                  <a:lnTo>
                    <a:pt x="297" y="133"/>
                  </a:lnTo>
                  <a:lnTo>
                    <a:pt x="300" y="131"/>
                  </a:lnTo>
                  <a:lnTo>
                    <a:pt x="304" y="131"/>
                  </a:lnTo>
                  <a:lnTo>
                    <a:pt x="306" y="131"/>
                  </a:lnTo>
                  <a:lnTo>
                    <a:pt x="308" y="131"/>
                  </a:lnTo>
                  <a:lnTo>
                    <a:pt x="331" y="72"/>
                  </a:lnTo>
                  <a:lnTo>
                    <a:pt x="329" y="72"/>
                  </a:lnTo>
                  <a:lnTo>
                    <a:pt x="327" y="72"/>
                  </a:lnTo>
                  <a:lnTo>
                    <a:pt x="323" y="72"/>
                  </a:lnTo>
                  <a:lnTo>
                    <a:pt x="319" y="74"/>
                  </a:lnTo>
                  <a:lnTo>
                    <a:pt x="312" y="74"/>
                  </a:lnTo>
                  <a:lnTo>
                    <a:pt x="304" y="74"/>
                  </a:lnTo>
                  <a:lnTo>
                    <a:pt x="298" y="74"/>
                  </a:lnTo>
                  <a:lnTo>
                    <a:pt x="291" y="74"/>
                  </a:lnTo>
                  <a:lnTo>
                    <a:pt x="283" y="74"/>
                  </a:lnTo>
                  <a:lnTo>
                    <a:pt x="274" y="76"/>
                  </a:lnTo>
                  <a:lnTo>
                    <a:pt x="266" y="76"/>
                  </a:lnTo>
                  <a:lnTo>
                    <a:pt x="260" y="78"/>
                  </a:lnTo>
                  <a:lnTo>
                    <a:pt x="251" y="78"/>
                  </a:lnTo>
                  <a:lnTo>
                    <a:pt x="247" y="78"/>
                  </a:lnTo>
                  <a:lnTo>
                    <a:pt x="241" y="78"/>
                  </a:lnTo>
                  <a:lnTo>
                    <a:pt x="238" y="78"/>
                  </a:lnTo>
                  <a:lnTo>
                    <a:pt x="234" y="74"/>
                  </a:lnTo>
                  <a:lnTo>
                    <a:pt x="230" y="72"/>
                  </a:lnTo>
                  <a:lnTo>
                    <a:pt x="224" y="68"/>
                  </a:lnTo>
                  <a:lnTo>
                    <a:pt x="219" y="65"/>
                  </a:lnTo>
                  <a:lnTo>
                    <a:pt x="209" y="59"/>
                  </a:lnTo>
                  <a:lnTo>
                    <a:pt x="203" y="55"/>
                  </a:lnTo>
                  <a:lnTo>
                    <a:pt x="196" y="49"/>
                  </a:lnTo>
                  <a:lnTo>
                    <a:pt x="188" y="44"/>
                  </a:lnTo>
                  <a:lnTo>
                    <a:pt x="179" y="38"/>
                  </a:lnTo>
                  <a:lnTo>
                    <a:pt x="169" y="32"/>
                  </a:lnTo>
                  <a:lnTo>
                    <a:pt x="162" y="25"/>
                  </a:lnTo>
                  <a:lnTo>
                    <a:pt x="154" y="19"/>
                  </a:lnTo>
                  <a:lnTo>
                    <a:pt x="145" y="15"/>
                  </a:lnTo>
                  <a:lnTo>
                    <a:pt x="137" y="11"/>
                  </a:lnTo>
                  <a:lnTo>
                    <a:pt x="129" y="6"/>
                  </a:lnTo>
                  <a:lnTo>
                    <a:pt x="120" y="4"/>
                  </a:lnTo>
                  <a:lnTo>
                    <a:pt x="114" y="2"/>
                  </a:lnTo>
                  <a:lnTo>
                    <a:pt x="105" y="0"/>
                  </a:lnTo>
                  <a:lnTo>
                    <a:pt x="99" y="0"/>
                  </a:lnTo>
                  <a:lnTo>
                    <a:pt x="95" y="0"/>
                  </a:lnTo>
                  <a:lnTo>
                    <a:pt x="91" y="2"/>
                  </a:lnTo>
                  <a:lnTo>
                    <a:pt x="86" y="4"/>
                  </a:lnTo>
                  <a:lnTo>
                    <a:pt x="80" y="4"/>
                  </a:lnTo>
                  <a:lnTo>
                    <a:pt x="78" y="6"/>
                  </a:lnTo>
                  <a:lnTo>
                    <a:pt x="72" y="6"/>
                  </a:lnTo>
                  <a:lnTo>
                    <a:pt x="69" y="8"/>
                  </a:lnTo>
                  <a:lnTo>
                    <a:pt x="63" y="9"/>
                  </a:lnTo>
                  <a:lnTo>
                    <a:pt x="57" y="11"/>
                  </a:lnTo>
                  <a:lnTo>
                    <a:pt x="53" y="13"/>
                  </a:lnTo>
                  <a:lnTo>
                    <a:pt x="50" y="15"/>
                  </a:lnTo>
                  <a:lnTo>
                    <a:pt x="46" y="17"/>
                  </a:lnTo>
                  <a:lnTo>
                    <a:pt x="40" y="19"/>
                  </a:lnTo>
                  <a:lnTo>
                    <a:pt x="36" y="21"/>
                  </a:lnTo>
                  <a:lnTo>
                    <a:pt x="32" y="23"/>
                  </a:lnTo>
                  <a:lnTo>
                    <a:pt x="25" y="28"/>
                  </a:lnTo>
                  <a:lnTo>
                    <a:pt x="19" y="32"/>
                  </a:lnTo>
                  <a:lnTo>
                    <a:pt x="12" y="34"/>
                  </a:lnTo>
                  <a:lnTo>
                    <a:pt x="8" y="40"/>
                  </a:lnTo>
                  <a:lnTo>
                    <a:pt x="4" y="42"/>
                  </a:lnTo>
                  <a:lnTo>
                    <a:pt x="2" y="46"/>
                  </a:lnTo>
                  <a:lnTo>
                    <a:pt x="0" y="49"/>
                  </a:lnTo>
                  <a:lnTo>
                    <a:pt x="0" y="53"/>
                  </a:lnTo>
                  <a:lnTo>
                    <a:pt x="2" y="57"/>
                  </a:lnTo>
                  <a:lnTo>
                    <a:pt x="4" y="63"/>
                  </a:lnTo>
                  <a:lnTo>
                    <a:pt x="10" y="68"/>
                  </a:lnTo>
                  <a:lnTo>
                    <a:pt x="13" y="74"/>
                  </a:lnTo>
                  <a:close/>
                </a:path>
              </a:pathLst>
            </a:custGeom>
            <a:solidFill>
              <a:srgbClr val="000000"/>
            </a:solidFill>
            <a:ln w="9525">
              <a:noFill/>
              <a:round/>
              <a:headEnd/>
              <a:tailEnd/>
            </a:ln>
          </p:spPr>
          <p:txBody>
            <a:bodyPr/>
            <a:lstStyle/>
            <a:p>
              <a:endParaRPr lang="fr-FR">
                <a:latin typeface="Calibri" pitchFamily="34" charset="0"/>
              </a:endParaRPr>
            </a:p>
          </p:txBody>
        </p:sp>
        <p:sp>
          <p:nvSpPr>
            <p:cNvPr id="19537" name="Freeform 38"/>
            <p:cNvSpPr>
              <a:spLocks/>
            </p:cNvSpPr>
            <p:nvPr/>
          </p:nvSpPr>
          <p:spPr bwMode="auto">
            <a:xfrm>
              <a:off x="2397" y="1352"/>
              <a:ext cx="413" cy="559"/>
            </a:xfrm>
            <a:custGeom>
              <a:avLst/>
              <a:gdLst>
                <a:gd name="T0" fmla="*/ 97 w 827"/>
                <a:gd name="T1" fmla="*/ 173 h 1118"/>
                <a:gd name="T2" fmla="*/ 69 w 827"/>
                <a:gd name="T3" fmla="*/ 272 h 1118"/>
                <a:gd name="T4" fmla="*/ 63 w 827"/>
                <a:gd name="T5" fmla="*/ 401 h 1118"/>
                <a:gd name="T6" fmla="*/ 73 w 827"/>
                <a:gd name="T7" fmla="*/ 530 h 1118"/>
                <a:gd name="T8" fmla="*/ 76 w 827"/>
                <a:gd name="T9" fmla="*/ 622 h 1118"/>
                <a:gd name="T10" fmla="*/ 4 w 827"/>
                <a:gd name="T11" fmla="*/ 559 h 1118"/>
                <a:gd name="T12" fmla="*/ 2 w 827"/>
                <a:gd name="T13" fmla="*/ 336 h 1118"/>
                <a:gd name="T14" fmla="*/ 25 w 827"/>
                <a:gd name="T15" fmla="*/ 148 h 1118"/>
                <a:gd name="T16" fmla="*/ 52 w 827"/>
                <a:gd name="T17" fmla="*/ 28 h 1118"/>
                <a:gd name="T18" fmla="*/ 105 w 827"/>
                <a:gd name="T19" fmla="*/ 17 h 1118"/>
                <a:gd name="T20" fmla="*/ 221 w 827"/>
                <a:gd name="T21" fmla="*/ 68 h 1118"/>
                <a:gd name="T22" fmla="*/ 373 w 827"/>
                <a:gd name="T23" fmla="*/ 162 h 1118"/>
                <a:gd name="T24" fmla="*/ 527 w 827"/>
                <a:gd name="T25" fmla="*/ 295 h 1118"/>
                <a:gd name="T26" fmla="*/ 669 w 827"/>
                <a:gd name="T27" fmla="*/ 460 h 1118"/>
                <a:gd name="T28" fmla="*/ 783 w 827"/>
                <a:gd name="T29" fmla="*/ 641 h 1118"/>
                <a:gd name="T30" fmla="*/ 827 w 827"/>
                <a:gd name="T31" fmla="*/ 825 h 1118"/>
                <a:gd name="T32" fmla="*/ 772 w 827"/>
                <a:gd name="T33" fmla="*/ 1000 h 1118"/>
                <a:gd name="T34" fmla="*/ 614 w 827"/>
                <a:gd name="T35" fmla="*/ 1107 h 1118"/>
                <a:gd name="T36" fmla="*/ 416 w 827"/>
                <a:gd name="T37" fmla="*/ 1103 h 1118"/>
                <a:gd name="T38" fmla="*/ 221 w 827"/>
                <a:gd name="T39" fmla="*/ 998 h 1118"/>
                <a:gd name="T40" fmla="*/ 69 w 827"/>
                <a:gd name="T41" fmla="*/ 802 h 1118"/>
                <a:gd name="T42" fmla="*/ 29 w 827"/>
                <a:gd name="T43" fmla="*/ 684 h 1118"/>
                <a:gd name="T44" fmla="*/ 109 w 827"/>
                <a:gd name="T45" fmla="*/ 679 h 1118"/>
                <a:gd name="T46" fmla="*/ 169 w 827"/>
                <a:gd name="T47" fmla="*/ 799 h 1118"/>
                <a:gd name="T48" fmla="*/ 261 w 827"/>
                <a:gd name="T49" fmla="*/ 915 h 1118"/>
                <a:gd name="T50" fmla="*/ 365 w 827"/>
                <a:gd name="T51" fmla="*/ 1002 h 1118"/>
                <a:gd name="T52" fmla="*/ 464 w 827"/>
                <a:gd name="T53" fmla="*/ 1042 h 1118"/>
                <a:gd name="T54" fmla="*/ 551 w 827"/>
                <a:gd name="T55" fmla="*/ 1044 h 1118"/>
                <a:gd name="T56" fmla="*/ 641 w 827"/>
                <a:gd name="T57" fmla="*/ 1017 h 1118"/>
                <a:gd name="T58" fmla="*/ 722 w 827"/>
                <a:gd name="T59" fmla="*/ 928 h 1118"/>
                <a:gd name="T60" fmla="*/ 711 w 827"/>
                <a:gd name="T61" fmla="*/ 850 h 1118"/>
                <a:gd name="T62" fmla="*/ 631 w 827"/>
                <a:gd name="T63" fmla="*/ 920 h 1118"/>
                <a:gd name="T64" fmla="*/ 536 w 827"/>
                <a:gd name="T65" fmla="*/ 960 h 1118"/>
                <a:gd name="T66" fmla="*/ 420 w 827"/>
                <a:gd name="T67" fmla="*/ 915 h 1118"/>
                <a:gd name="T68" fmla="*/ 500 w 827"/>
                <a:gd name="T69" fmla="*/ 816 h 1118"/>
                <a:gd name="T70" fmla="*/ 553 w 827"/>
                <a:gd name="T71" fmla="*/ 713 h 1118"/>
                <a:gd name="T72" fmla="*/ 580 w 827"/>
                <a:gd name="T73" fmla="*/ 618 h 1118"/>
                <a:gd name="T74" fmla="*/ 580 w 827"/>
                <a:gd name="T75" fmla="*/ 532 h 1118"/>
                <a:gd name="T76" fmla="*/ 557 w 827"/>
                <a:gd name="T77" fmla="*/ 443 h 1118"/>
                <a:gd name="T78" fmla="*/ 496 w 827"/>
                <a:gd name="T79" fmla="*/ 411 h 1118"/>
                <a:gd name="T80" fmla="*/ 513 w 827"/>
                <a:gd name="T81" fmla="*/ 502 h 1118"/>
                <a:gd name="T82" fmla="*/ 510 w 827"/>
                <a:gd name="T83" fmla="*/ 589 h 1118"/>
                <a:gd name="T84" fmla="*/ 485 w 827"/>
                <a:gd name="T85" fmla="*/ 675 h 1118"/>
                <a:gd name="T86" fmla="*/ 428 w 827"/>
                <a:gd name="T87" fmla="*/ 776 h 1118"/>
                <a:gd name="T88" fmla="*/ 323 w 827"/>
                <a:gd name="T89" fmla="*/ 875 h 1118"/>
                <a:gd name="T90" fmla="*/ 249 w 827"/>
                <a:gd name="T91" fmla="*/ 774 h 1118"/>
                <a:gd name="T92" fmla="*/ 261 w 827"/>
                <a:gd name="T93" fmla="*/ 702 h 1118"/>
                <a:gd name="T94" fmla="*/ 346 w 827"/>
                <a:gd name="T95" fmla="*/ 595 h 1118"/>
                <a:gd name="T96" fmla="*/ 378 w 827"/>
                <a:gd name="T97" fmla="*/ 513 h 1118"/>
                <a:gd name="T98" fmla="*/ 390 w 827"/>
                <a:gd name="T99" fmla="*/ 405 h 1118"/>
                <a:gd name="T100" fmla="*/ 382 w 827"/>
                <a:gd name="T101" fmla="*/ 312 h 1118"/>
                <a:gd name="T102" fmla="*/ 340 w 827"/>
                <a:gd name="T103" fmla="*/ 217 h 1118"/>
                <a:gd name="T104" fmla="*/ 301 w 827"/>
                <a:gd name="T105" fmla="*/ 241 h 1118"/>
                <a:gd name="T106" fmla="*/ 321 w 827"/>
                <a:gd name="T107" fmla="*/ 346 h 1118"/>
                <a:gd name="T108" fmla="*/ 318 w 827"/>
                <a:gd name="T109" fmla="*/ 422 h 1118"/>
                <a:gd name="T110" fmla="*/ 282 w 827"/>
                <a:gd name="T111" fmla="*/ 532 h 1118"/>
                <a:gd name="T112" fmla="*/ 217 w 827"/>
                <a:gd name="T113" fmla="*/ 618 h 1118"/>
                <a:gd name="T114" fmla="*/ 150 w 827"/>
                <a:gd name="T115" fmla="*/ 546 h 1118"/>
                <a:gd name="T116" fmla="*/ 135 w 827"/>
                <a:gd name="T117" fmla="*/ 394 h 1118"/>
                <a:gd name="T118" fmla="*/ 141 w 827"/>
                <a:gd name="T119" fmla="*/ 264 h 1118"/>
                <a:gd name="T120" fmla="*/ 152 w 827"/>
                <a:gd name="T121" fmla="*/ 169 h 111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827"/>
                <a:gd name="T184" fmla="*/ 0 h 1118"/>
                <a:gd name="T185" fmla="*/ 827 w 827"/>
                <a:gd name="T186" fmla="*/ 1118 h 111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827" h="1118">
                  <a:moveTo>
                    <a:pt x="152" y="169"/>
                  </a:moveTo>
                  <a:lnTo>
                    <a:pt x="150" y="162"/>
                  </a:lnTo>
                  <a:lnTo>
                    <a:pt x="149" y="158"/>
                  </a:lnTo>
                  <a:lnTo>
                    <a:pt x="147" y="152"/>
                  </a:lnTo>
                  <a:lnTo>
                    <a:pt x="145" y="148"/>
                  </a:lnTo>
                  <a:lnTo>
                    <a:pt x="139" y="143"/>
                  </a:lnTo>
                  <a:lnTo>
                    <a:pt x="133" y="141"/>
                  </a:lnTo>
                  <a:lnTo>
                    <a:pt x="126" y="141"/>
                  </a:lnTo>
                  <a:lnTo>
                    <a:pt x="118" y="146"/>
                  </a:lnTo>
                  <a:lnTo>
                    <a:pt x="114" y="146"/>
                  </a:lnTo>
                  <a:lnTo>
                    <a:pt x="111" y="152"/>
                  </a:lnTo>
                  <a:lnTo>
                    <a:pt x="107" y="154"/>
                  </a:lnTo>
                  <a:lnTo>
                    <a:pt x="103" y="162"/>
                  </a:lnTo>
                  <a:lnTo>
                    <a:pt x="101" y="163"/>
                  </a:lnTo>
                  <a:lnTo>
                    <a:pt x="99" y="169"/>
                  </a:lnTo>
                  <a:lnTo>
                    <a:pt x="97" y="173"/>
                  </a:lnTo>
                  <a:lnTo>
                    <a:pt x="93" y="179"/>
                  </a:lnTo>
                  <a:lnTo>
                    <a:pt x="92" y="182"/>
                  </a:lnTo>
                  <a:lnTo>
                    <a:pt x="90" y="188"/>
                  </a:lnTo>
                  <a:lnTo>
                    <a:pt x="88" y="194"/>
                  </a:lnTo>
                  <a:lnTo>
                    <a:pt x="86" y="200"/>
                  </a:lnTo>
                  <a:lnTo>
                    <a:pt x="84" y="205"/>
                  </a:lnTo>
                  <a:lnTo>
                    <a:pt x="82" y="211"/>
                  </a:lnTo>
                  <a:lnTo>
                    <a:pt x="80" y="217"/>
                  </a:lnTo>
                  <a:lnTo>
                    <a:pt x="80" y="224"/>
                  </a:lnTo>
                  <a:lnTo>
                    <a:pt x="78" y="230"/>
                  </a:lnTo>
                  <a:lnTo>
                    <a:pt x="76" y="236"/>
                  </a:lnTo>
                  <a:lnTo>
                    <a:pt x="74" y="245"/>
                  </a:lnTo>
                  <a:lnTo>
                    <a:pt x="74" y="253"/>
                  </a:lnTo>
                  <a:lnTo>
                    <a:pt x="73" y="258"/>
                  </a:lnTo>
                  <a:lnTo>
                    <a:pt x="73" y="264"/>
                  </a:lnTo>
                  <a:lnTo>
                    <a:pt x="69" y="272"/>
                  </a:lnTo>
                  <a:lnTo>
                    <a:pt x="69" y="281"/>
                  </a:lnTo>
                  <a:lnTo>
                    <a:pt x="69" y="287"/>
                  </a:lnTo>
                  <a:lnTo>
                    <a:pt x="69" y="295"/>
                  </a:lnTo>
                  <a:lnTo>
                    <a:pt x="67" y="304"/>
                  </a:lnTo>
                  <a:lnTo>
                    <a:pt x="67" y="312"/>
                  </a:lnTo>
                  <a:lnTo>
                    <a:pt x="65" y="319"/>
                  </a:lnTo>
                  <a:lnTo>
                    <a:pt x="65" y="325"/>
                  </a:lnTo>
                  <a:lnTo>
                    <a:pt x="65" y="335"/>
                  </a:lnTo>
                  <a:lnTo>
                    <a:pt x="65" y="342"/>
                  </a:lnTo>
                  <a:lnTo>
                    <a:pt x="65" y="352"/>
                  </a:lnTo>
                  <a:lnTo>
                    <a:pt x="65" y="359"/>
                  </a:lnTo>
                  <a:lnTo>
                    <a:pt x="65" y="367"/>
                  </a:lnTo>
                  <a:lnTo>
                    <a:pt x="65" y="376"/>
                  </a:lnTo>
                  <a:lnTo>
                    <a:pt x="63" y="384"/>
                  </a:lnTo>
                  <a:lnTo>
                    <a:pt x="63" y="394"/>
                  </a:lnTo>
                  <a:lnTo>
                    <a:pt x="63" y="401"/>
                  </a:lnTo>
                  <a:lnTo>
                    <a:pt x="63" y="411"/>
                  </a:lnTo>
                  <a:lnTo>
                    <a:pt x="63" y="416"/>
                  </a:lnTo>
                  <a:lnTo>
                    <a:pt x="65" y="426"/>
                  </a:lnTo>
                  <a:lnTo>
                    <a:pt x="65" y="433"/>
                  </a:lnTo>
                  <a:lnTo>
                    <a:pt x="65" y="443"/>
                  </a:lnTo>
                  <a:lnTo>
                    <a:pt x="65" y="451"/>
                  </a:lnTo>
                  <a:lnTo>
                    <a:pt x="65" y="460"/>
                  </a:lnTo>
                  <a:lnTo>
                    <a:pt x="67" y="466"/>
                  </a:lnTo>
                  <a:lnTo>
                    <a:pt x="69" y="475"/>
                  </a:lnTo>
                  <a:lnTo>
                    <a:pt x="69" y="483"/>
                  </a:lnTo>
                  <a:lnTo>
                    <a:pt x="69" y="492"/>
                  </a:lnTo>
                  <a:lnTo>
                    <a:pt x="69" y="500"/>
                  </a:lnTo>
                  <a:lnTo>
                    <a:pt x="71" y="510"/>
                  </a:lnTo>
                  <a:lnTo>
                    <a:pt x="71" y="517"/>
                  </a:lnTo>
                  <a:lnTo>
                    <a:pt x="73" y="523"/>
                  </a:lnTo>
                  <a:lnTo>
                    <a:pt x="73" y="530"/>
                  </a:lnTo>
                  <a:lnTo>
                    <a:pt x="74" y="540"/>
                  </a:lnTo>
                  <a:lnTo>
                    <a:pt x="74" y="546"/>
                  </a:lnTo>
                  <a:lnTo>
                    <a:pt x="76" y="553"/>
                  </a:lnTo>
                  <a:lnTo>
                    <a:pt x="78" y="561"/>
                  </a:lnTo>
                  <a:lnTo>
                    <a:pt x="80" y="568"/>
                  </a:lnTo>
                  <a:lnTo>
                    <a:pt x="80" y="574"/>
                  </a:lnTo>
                  <a:lnTo>
                    <a:pt x="80" y="582"/>
                  </a:lnTo>
                  <a:lnTo>
                    <a:pt x="82" y="589"/>
                  </a:lnTo>
                  <a:lnTo>
                    <a:pt x="84" y="595"/>
                  </a:lnTo>
                  <a:lnTo>
                    <a:pt x="86" y="601"/>
                  </a:lnTo>
                  <a:lnTo>
                    <a:pt x="88" y="608"/>
                  </a:lnTo>
                  <a:lnTo>
                    <a:pt x="90" y="614"/>
                  </a:lnTo>
                  <a:lnTo>
                    <a:pt x="92" y="622"/>
                  </a:lnTo>
                  <a:lnTo>
                    <a:pt x="86" y="622"/>
                  </a:lnTo>
                  <a:lnTo>
                    <a:pt x="80" y="622"/>
                  </a:lnTo>
                  <a:lnTo>
                    <a:pt x="76" y="622"/>
                  </a:lnTo>
                  <a:lnTo>
                    <a:pt x="73" y="624"/>
                  </a:lnTo>
                  <a:lnTo>
                    <a:pt x="69" y="624"/>
                  </a:lnTo>
                  <a:lnTo>
                    <a:pt x="63" y="624"/>
                  </a:lnTo>
                  <a:lnTo>
                    <a:pt x="57" y="624"/>
                  </a:lnTo>
                  <a:lnTo>
                    <a:pt x="54" y="624"/>
                  </a:lnTo>
                  <a:lnTo>
                    <a:pt x="48" y="624"/>
                  </a:lnTo>
                  <a:lnTo>
                    <a:pt x="42" y="624"/>
                  </a:lnTo>
                  <a:lnTo>
                    <a:pt x="38" y="625"/>
                  </a:lnTo>
                  <a:lnTo>
                    <a:pt x="33" y="625"/>
                  </a:lnTo>
                  <a:lnTo>
                    <a:pt x="25" y="627"/>
                  </a:lnTo>
                  <a:lnTo>
                    <a:pt x="16" y="629"/>
                  </a:lnTo>
                  <a:lnTo>
                    <a:pt x="14" y="614"/>
                  </a:lnTo>
                  <a:lnTo>
                    <a:pt x="12" y="601"/>
                  </a:lnTo>
                  <a:lnTo>
                    <a:pt x="8" y="586"/>
                  </a:lnTo>
                  <a:lnTo>
                    <a:pt x="8" y="572"/>
                  </a:lnTo>
                  <a:lnTo>
                    <a:pt x="4" y="559"/>
                  </a:lnTo>
                  <a:lnTo>
                    <a:pt x="4" y="546"/>
                  </a:lnTo>
                  <a:lnTo>
                    <a:pt x="2" y="530"/>
                  </a:lnTo>
                  <a:lnTo>
                    <a:pt x="2" y="517"/>
                  </a:lnTo>
                  <a:lnTo>
                    <a:pt x="0" y="502"/>
                  </a:lnTo>
                  <a:lnTo>
                    <a:pt x="0" y="489"/>
                  </a:lnTo>
                  <a:lnTo>
                    <a:pt x="0" y="473"/>
                  </a:lnTo>
                  <a:lnTo>
                    <a:pt x="0" y="460"/>
                  </a:lnTo>
                  <a:lnTo>
                    <a:pt x="0" y="447"/>
                  </a:lnTo>
                  <a:lnTo>
                    <a:pt x="0" y="433"/>
                  </a:lnTo>
                  <a:lnTo>
                    <a:pt x="0" y="420"/>
                  </a:lnTo>
                  <a:lnTo>
                    <a:pt x="0" y="405"/>
                  </a:lnTo>
                  <a:lnTo>
                    <a:pt x="0" y="392"/>
                  </a:lnTo>
                  <a:lnTo>
                    <a:pt x="0" y="378"/>
                  </a:lnTo>
                  <a:lnTo>
                    <a:pt x="2" y="365"/>
                  </a:lnTo>
                  <a:lnTo>
                    <a:pt x="2" y="352"/>
                  </a:lnTo>
                  <a:lnTo>
                    <a:pt x="2" y="336"/>
                  </a:lnTo>
                  <a:lnTo>
                    <a:pt x="4" y="325"/>
                  </a:lnTo>
                  <a:lnTo>
                    <a:pt x="4" y="312"/>
                  </a:lnTo>
                  <a:lnTo>
                    <a:pt x="6" y="300"/>
                  </a:lnTo>
                  <a:lnTo>
                    <a:pt x="6" y="287"/>
                  </a:lnTo>
                  <a:lnTo>
                    <a:pt x="8" y="276"/>
                  </a:lnTo>
                  <a:lnTo>
                    <a:pt x="8" y="262"/>
                  </a:lnTo>
                  <a:lnTo>
                    <a:pt x="10" y="251"/>
                  </a:lnTo>
                  <a:lnTo>
                    <a:pt x="14" y="238"/>
                  </a:lnTo>
                  <a:lnTo>
                    <a:pt x="14" y="226"/>
                  </a:lnTo>
                  <a:lnTo>
                    <a:pt x="16" y="215"/>
                  </a:lnTo>
                  <a:lnTo>
                    <a:pt x="19" y="203"/>
                  </a:lnTo>
                  <a:lnTo>
                    <a:pt x="19" y="190"/>
                  </a:lnTo>
                  <a:lnTo>
                    <a:pt x="19" y="181"/>
                  </a:lnTo>
                  <a:lnTo>
                    <a:pt x="21" y="169"/>
                  </a:lnTo>
                  <a:lnTo>
                    <a:pt x="25" y="160"/>
                  </a:lnTo>
                  <a:lnTo>
                    <a:pt x="25" y="148"/>
                  </a:lnTo>
                  <a:lnTo>
                    <a:pt x="27" y="139"/>
                  </a:lnTo>
                  <a:lnTo>
                    <a:pt x="29" y="129"/>
                  </a:lnTo>
                  <a:lnTo>
                    <a:pt x="31" y="122"/>
                  </a:lnTo>
                  <a:lnTo>
                    <a:pt x="33" y="112"/>
                  </a:lnTo>
                  <a:lnTo>
                    <a:pt x="35" y="103"/>
                  </a:lnTo>
                  <a:lnTo>
                    <a:pt x="36" y="93"/>
                  </a:lnTo>
                  <a:lnTo>
                    <a:pt x="38" y="85"/>
                  </a:lnTo>
                  <a:lnTo>
                    <a:pt x="40" y="78"/>
                  </a:lnTo>
                  <a:lnTo>
                    <a:pt x="42" y="70"/>
                  </a:lnTo>
                  <a:lnTo>
                    <a:pt x="42" y="63"/>
                  </a:lnTo>
                  <a:lnTo>
                    <a:pt x="46" y="57"/>
                  </a:lnTo>
                  <a:lnTo>
                    <a:pt x="46" y="49"/>
                  </a:lnTo>
                  <a:lnTo>
                    <a:pt x="48" y="44"/>
                  </a:lnTo>
                  <a:lnTo>
                    <a:pt x="48" y="38"/>
                  </a:lnTo>
                  <a:lnTo>
                    <a:pt x="50" y="32"/>
                  </a:lnTo>
                  <a:lnTo>
                    <a:pt x="52" y="28"/>
                  </a:lnTo>
                  <a:lnTo>
                    <a:pt x="54" y="23"/>
                  </a:lnTo>
                  <a:lnTo>
                    <a:pt x="54" y="17"/>
                  </a:lnTo>
                  <a:lnTo>
                    <a:pt x="55" y="15"/>
                  </a:lnTo>
                  <a:lnTo>
                    <a:pt x="57" y="7"/>
                  </a:lnTo>
                  <a:lnTo>
                    <a:pt x="57" y="4"/>
                  </a:lnTo>
                  <a:lnTo>
                    <a:pt x="59" y="0"/>
                  </a:lnTo>
                  <a:lnTo>
                    <a:pt x="63" y="0"/>
                  </a:lnTo>
                  <a:lnTo>
                    <a:pt x="65" y="2"/>
                  </a:lnTo>
                  <a:lnTo>
                    <a:pt x="73" y="4"/>
                  </a:lnTo>
                  <a:lnTo>
                    <a:pt x="78" y="6"/>
                  </a:lnTo>
                  <a:lnTo>
                    <a:pt x="86" y="9"/>
                  </a:lnTo>
                  <a:lnTo>
                    <a:pt x="90" y="11"/>
                  </a:lnTo>
                  <a:lnTo>
                    <a:pt x="95" y="11"/>
                  </a:lnTo>
                  <a:lnTo>
                    <a:pt x="99" y="15"/>
                  </a:lnTo>
                  <a:lnTo>
                    <a:pt x="105" y="17"/>
                  </a:lnTo>
                  <a:lnTo>
                    <a:pt x="111" y="19"/>
                  </a:lnTo>
                  <a:lnTo>
                    <a:pt x="114" y="21"/>
                  </a:lnTo>
                  <a:lnTo>
                    <a:pt x="120" y="23"/>
                  </a:lnTo>
                  <a:lnTo>
                    <a:pt x="128" y="27"/>
                  </a:lnTo>
                  <a:lnTo>
                    <a:pt x="135" y="28"/>
                  </a:lnTo>
                  <a:lnTo>
                    <a:pt x="141" y="32"/>
                  </a:lnTo>
                  <a:lnTo>
                    <a:pt x="149" y="34"/>
                  </a:lnTo>
                  <a:lnTo>
                    <a:pt x="156" y="38"/>
                  </a:lnTo>
                  <a:lnTo>
                    <a:pt x="164" y="40"/>
                  </a:lnTo>
                  <a:lnTo>
                    <a:pt x="171" y="46"/>
                  </a:lnTo>
                  <a:lnTo>
                    <a:pt x="179" y="47"/>
                  </a:lnTo>
                  <a:lnTo>
                    <a:pt x="187" y="51"/>
                  </a:lnTo>
                  <a:lnTo>
                    <a:pt x="194" y="57"/>
                  </a:lnTo>
                  <a:lnTo>
                    <a:pt x="204" y="59"/>
                  </a:lnTo>
                  <a:lnTo>
                    <a:pt x="211" y="65"/>
                  </a:lnTo>
                  <a:lnTo>
                    <a:pt x="221" y="68"/>
                  </a:lnTo>
                  <a:lnTo>
                    <a:pt x="228" y="72"/>
                  </a:lnTo>
                  <a:lnTo>
                    <a:pt x="238" y="78"/>
                  </a:lnTo>
                  <a:lnTo>
                    <a:pt x="245" y="84"/>
                  </a:lnTo>
                  <a:lnTo>
                    <a:pt x="255" y="87"/>
                  </a:lnTo>
                  <a:lnTo>
                    <a:pt x="264" y="93"/>
                  </a:lnTo>
                  <a:lnTo>
                    <a:pt x="274" y="97"/>
                  </a:lnTo>
                  <a:lnTo>
                    <a:pt x="283" y="103"/>
                  </a:lnTo>
                  <a:lnTo>
                    <a:pt x="295" y="110"/>
                  </a:lnTo>
                  <a:lnTo>
                    <a:pt x="302" y="116"/>
                  </a:lnTo>
                  <a:lnTo>
                    <a:pt x="312" y="122"/>
                  </a:lnTo>
                  <a:lnTo>
                    <a:pt x="321" y="127"/>
                  </a:lnTo>
                  <a:lnTo>
                    <a:pt x="333" y="133"/>
                  </a:lnTo>
                  <a:lnTo>
                    <a:pt x="342" y="139"/>
                  </a:lnTo>
                  <a:lnTo>
                    <a:pt x="352" y="146"/>
                  </a:lnTo>
                  <a:lnTo>
                    <a:pt x="361" y="152"/>
                  </a:lnTo>
                  <a:lnTo>
                    <a:pt x="373" y="162"/>
                  </a:lnTo>
                  <a:lnTo>
                    <a:pt x="380" y="167"/>
                  </a:lnTo>
                  <a:lnTo>
                    <a:pt x="390" y="175"/>
                  </a:lnTo>
                  <a:lnTo>
                    <a:pt x="401" y="182"/>
                  </a:lnTo>
                  <a:lnTo>
                    <a:pt x="411" y="190"/>
                  </a:lnTo>
                  <a:lnTo>
                    <a:pt x="420" y="196"/>
                  </a:lnTo>
                  <a:lnTo>
                    <a:pt x="430" y="205"/>
                  </a:lnTo>
                  <a:lnTo>
                    <a:pt x="439" y="213"/>
                  </a:lnTo>
                  <a:lnTo>
                    <a:pt x="451" y="222"/>
                  </a:lnTo>
                  <a:lnTo>
                    <a:pt x="460" y="230"/>
                  </a:lnTo>
                  <a:lnTo>
                    <a:pt x="470" y="238"/>
                  </a:lnTo>
                  <a:lnTo>
                    <a:pt x="479" y="247"/>
                  </a:lnTo>
                  <a:lnTo>
                    <a:pt x="491" y="257"/>
                  </a:lnTo>
                  <a:lnTo>
                    <a:pt x="498" y="264"/>
                  </a:lnTo>
                  <a:lnTo>
                    <a:pt x="508" y="276"/>
                  </a:lnTo>
                  <a:lnTo>
                    <a:pt x="517" y="285"/>
                  </a:lnTo>
                  <a:lnTo>
                    <a:pt x="527" y="295"/>
                  </a:lnTo>
                  <a:lnTo>
                    <a:pt x="536" y="304"/>
                  </a:lnTo>
                  <a:lnTo>
                    <a:pt x="546" y="314"/>
                  </a:lnTo>
                  <a:lnTo>
                    <a:pt x="553" y="323"/>
                  </a:lnTo>
                  <a:lnTo>
                    <a:pt x="563" y="335"/>
                  </a:lnTo>
                  <a:lnTo>
                    <a:pt x="572" y="342"/>
                  </a:lnTo>
                  <a:lnTo>
                    <a:pt x="580" y="354"/>
                  </a:lnTo>
                  <a:lnTo>
                    <a:pt x="591" y="365"/>
                  </a:lnTo>
                  <a:lnTo>
                    <a:pt x="599" y="376"/>
                  </a:lnTo>
                  <a:lnTo>
                    <a:pt x="608" y="386"/>
                  </a:lnTo>
                  <a:lnTo>
                    <a:pt x="616" y="395"/>
                  </a:lnTo>
                  <a:lnTo>
                    <a:pt x="626" y="405"/>
                  </a:lnTo>
                  <a:lnTo>
                    <a:pt x="635" y="416"/>
                  </a:lnTo>
                  <a:lnTo>
                    <a:pt x="643" y="428"/>
                  </a:lnTo>
                  <a:lnTo>
                    <a:pt x="652" y="437"/>
                  </a:lnTo>
                  <a:lnTo>
                    <a:pt x="660" y="449"/>
                  </a:lnTo>
                  <a:lnTo>
                    <a:pt x="669" y="460"/>
                  </a:lnTo>
                  <a:lnTo>
                    <a:pt x="677" y="471"/>
                  </a:lnTo>
                  <a:lnTo>
                    <a:pt x="686" y="483"/>
                  </a:lnTo>
                  <a:lnTo>
                    <a:pt x="694" y="492"/>
                  </a:lnTo>
                  <a:lnTo>
                    <a:pt x="702" y="506"/>
                  </a:lnTo>
                  <a:lnTo>
                    <a:pt x="709" y="515"/>
                  </a:lnTo>
                  <a:lnTo>
                    <a:pt x="717" y="527"/>
                  </a:lnTo>
                  <a:lnTo>
                    <a:pt x="724" y="538"/>
                  </a:lnTo>
                  <a:lnTo>
                    <a:pt x="732" y="549"/>
                  </a:lnTo>
                  <a:lnTo>
                    <a:pt x="738" y="561"/>
                  </a:lnTo>
                  <a:lnTo>
                    <a:pt x="745" y="572"/>
                  </a:lnTo>
                  <a:lnTo>
                    <a:pt x="751" y="584"/>
                  </a:lnTo>
                  <a:lnTo>
                    <a:pt x="759" y="595"/>
                  </a:lnTo>
                  <a:lnTo>
                    <a:pt x="764" y="606"/>
                  </a:lnTo>
                  <a:lnTo>
                    <a:pt x="770" y="618"/>
                  </a:lnTo>
                  <a:lnTo>
                    <a:pt x="776" y="629"/>
                  </a:lnTo>
                  <a:lnTo>
                    <a:pt x="783" y="641"/>
                  </a:lnTo>
                  <a:lnTo>
                    <a:pt x="787" y="652"/>
                  </a:lnTo>
                  <a:lnTo>
                    <a:pt x="791" y="664"/>
                  </a:lnTo>
                  <a:lnTo>
                    <a:pt x="795" y="675"/>
                  </a:lnTo>
                  <a:lnTo>
                    <a:pt x="800" y="686"/>
                  </a:lnTo>
                  <a:lnTo>
                    <a:pt x="804" y="698"/>
                  </a:lnTo>
                  <a:lnTo>
                    <a:pt x="808" y="709"/>
                  </a:lnTo>
                  <a:lnTo>
                    <a:pt x="810" y="721"/>
                  </a:lnTo>
                  <a:lnTo>
                    <a:pt x="816" y="732"/>
                  </a:lnTo>
                  <a:lnTo>
                    <a:pt x="816" y="743"/>
                  </a:lnTo>
                  <a:lnTo>
                    <a:pt x="819" y="755"/>
                  </a:lnTo>
                  <a:lnTo>
                    <a:pt x="821" y="766"/>
                  </a:lnTo>
                  <a:lnTo>
                    <a:pt x="823" y="778"/>
                  </a:lnTo>
                  <a:lnTo>
                    <a:pt x="825" y="789"/>
                  </a:lnTo>
                  <a:lnTo>
                    <a:pt x="827" y="800"/>
                  </a:lnTo>
                  <a:lnTo>
                    <a:pt x="827" y="812"/>
                  </a:lnTo>
                  <a:lnTo>
                    <a:pt x="827" y="825"/>
                  </a:lnTo>
                  <a:lnTo>
                    <a:pt x="827" y="835"/>
                  </a:lnTo>
                  <a:lnTo>
                    <a:pt x="827" y="846"/>
                  </a:lnTo>
                  <a:lnTo>
                    <a:pt x="825" y="857"/>
                  </a:lnTo>
                  <a:lnTo>
                    <a:pt x="825" y="869"/>
                  </a:lnTo>
                  <a:lnTo>
                    <a:pt x="821" y="878"/>
                  </a:lnTo>
                  <a:lnTo>
                    <a:pt x="819" y="890"/>
                  </a:lnTo>
                  <a:lnTo>
                    <a:pt x="816" y="901"/>
                  </a:lnTo>
                  <a:lnTo>
                    <a:pt x="816" y="913"/>
                  </a:lnTo>
                  <a:lnTo>
                    <a:pt x="810" y="924"/>
                  </a:lnTo>
                  <a:lnTo>
                    <a:pt x="806" y="934"/>
                  </a:lnTo>
                  <a:lnTo>
                    <a:pt x="800" y="945"/>
                  </a:lnTo>
                  <a:lnTo>
                    <a:pt x="797" y="956"/>
                  </a:lnTo>
                  <a:lnTo>
                    <a:pt x="791" y="966"/>
                  </a:lnTo>
                  <a:lnTo>
                    <a:pt x="785" y="977"/>
                  </a:lnTo>
                  <a:lnTo>
                    <a:pt x="778" y="989"/>
                  </a:lnTo>
                  <a:lnTo>
                    <a:pt x="772" y="1000"/>
                  </a:lnTo>
                  <a:lnTo>
                    <a:pt x="762" y="1008"/>
                  </a:lnTo>
                  <a:lnTo>
                    <a:pt x="755" y="1017"/>
                  </a:lnTo>
                  <a:lnTo>
                    <a:pt x="745" y="1029"/>
                  </a:lnTo>
                  <a:lnTo>
                    <a:pt x="738" y="1036"/>
                  </a:lnTo>
                  <a:lnTo>
                    <a:pt x="728" y="1044"/>
                  </a:lnTo>
                  <a:lnTo>
                    <a:pt x="721" y="1051"/>
                  </a:lnTo>
                  <a:lnTo>
                    <a:pt x="709" y="1059"/>
                  </a:lnTo>
                  <a:lnTo>
                    <a:pt x="700" y="1067"/>
                  </a:lnTo>
                  <a:lnTo>
                    <a:pt x="690" y="1072"/>
                  </a:lnTo>
                  <a:lnTo>
                    <a:pt x="681" y="1078"/>
                  </a:lnTo>
                  <a:lnTo>
                    <a:pt x="669" y="1084"/>
                  </a:lnTo>
                  <a:lnTo>
                    <a:pt x="660" y="1089"/>
                  </a:lnTo>
                  <a:lnTo>
                    <a:pt x="648" y="1093"/>
                  </a:lnTo>
                  <a:lnTo>
                    <a:pt x="637" y="1099"/>
                  </a:lnTo>
                  <a:lnTo>
                    <a:pt x="626" y="1101"/>
                  </a:lnTo>
                  <a:lnTo>
                    <a:pt x="614" y="1107"/>
                  </a:lnTo>
                  <a:lnTo>
                    <a:pt x="603" y="1108"/>
                  </a:lnTo>
                  <a:lnTo>
                    <a:pt x="591" y="1112"/>
                  </a:lnTo>
                  <a:lnTo>
                    <a:pt x="580" y="1112"/>
                  </a:lnTo>
                  <a:lnTo>
                    <a:pt x="567" y="1114"/>
                  </a:lnTo>
                  <a:lnTo>
                    <a:pt x="555" y="1116"/>
                  </a:lnTo>
                  <a:lnTo>
                    <a:pt x="542" y="1116"/>
                  </a:lnTo>
                  <a:lnTo>
                    <a:pt x="530" y="1116"/>
                  </a:lnTo>
                  <a:lnTo>
                    <a:pt x="517" y="1118"/>
                  </a:lnTo>
                  <a:lnTo>
                    <a:pt x="504" y="1116"/>
                  </a:lnTo>
                  <a:lnTo>
                    <a:pt x="491" y="1116"/>
                  </a:lnTo>
                  <a:lnTo>
                    <a:pt x="479" y="1112"/>
                  </a:lnTo>
                  <a:lnTo>
                    <a:pt x="468" y="1112"/>
                  </a:lnTo>
                  <a:lnTo>
                    <a:pt x="454" y="1110"/>
                  </a:lnTo>
                  <a:lnTo>
                    <a:pt x="441" y="1107"/>
                  </a:lnTo>
                  <a:lnTo>
                    <a:pt x="428" y="1107"/>
                  </a:lnTo>
                  <a:lnTo>
                    <a:pt x="416" y="1103"/>
                  </a:lnTo>
                  <a:lnTo>
                    <a:pt x="403" y="1099"/>
                  </a:lnTo>
                  <a:lnTo>
                    <a:pt x="390" y="1095"/>
                  </a:lnTo>
                  <a:lnTo>
                    <a:pt x="377" y="1089"/>
                  </a:lnTo>
                  <a:lnTo>
                    <a:pt x="365" y="1084"/>
                  </a:lnTo>
                  <a:lnTo>
                    <a:pt x="352" y="1078"/>
                  </a:lnTo>
                  <a:lnTo>
                    <a:pt x="339" y="1072"/>
                  </a:lnTo>
                  <a:lnTo>
                    <a:pt x="327" y="1067"/>
                  </a:lnTo>
                  <a:lnTo>
                    <a:pt x="316" y="1061"/>
                  </a:lnTo>
                  <a:lnTo>
                    <a:pt x="302" y="1055"/>
                  </a:lnTo>
                  <a:lnTo>
                    <a:pt x="289" y="1048"/>
                  </a:lnTo>
                  <a:lnTo>
                    <a:pt x="278" y="1040"/>
                  </a:lnTo>
                  <a:lnTo>
                    <a:pt x="266" y="1032"/>
                  </a:lnTo>
                  <a:lnTo>
                    <a:pt x="255" y="1023"/>
                  </a:lnTo>
                  <a:lnTo>
                    <a:pt x="242" y="1017"/>
                  </a:lnTo>
                  <a:lnTo>
                    <a:pt x="230" y="1006"/>
                  </a:lnTo>
                  <a:lnTo>
                    <a:pt x="221" y="998"/>
                  </a:lnTo>
                  <a:lnTo>
                    <a:pt x="207" y="989"/>
                  </a:lnTo>
                  <a:lnTo>
                    <a:pt x="196" y="977"/>
                  </a:lnTo>
                  <a:lnTo>
                    <a:pt x="185" y="966"/>
                  </a:lnTo>
                  <a:lnTo>
                    <a:pt x="175" y="956"/>
                  </a:lnTo>
                  <a:lnTo>
                    <a:pt x="166" y="945"/>
                  </a:lnTo>
                  <a:lnTo>
                    <a:pt x="154" y="934"/>
                  </a:lnTo>
                  <a:lnTo>
                    <a:pt x="145" y="922"/>
                  </a:lnTo>
                  <a:lnTo>
                    <a:pt x="137" y="911"/>
                  </a:lnTo>
                  <a:lnTo>
                    <a:pt x="126" y="899"/>
                  </a:lnTo>
                  <a:lnTo>
                    <a:pt x="116" y="886"/>
                  </a:lnTo>
                  <a:lnTo>
                    <a:pt x="109" y="873"/>
                  </a:lnTo>
                  <a:lnTo>
                    <a:pt x="99" y="859"/>
                  </a:lnTo>
                  <a:lnTo>
                    <a:pt x="92" y="846"/>
                  </a:lnTo>
                  <a:lnTo>
                    <a:pt x="84" y="831"/>
                  </a:lnTo>
                  <a:lnTo>
                    <a:pt x="76" y="818"/>
                  </a:lnTo>
                  <a:lnTo>
                    <a:pt x="69" y="802"/>
                  </a:lnTo>
                  <a:lnTo>
                    <a:pt x="65" y="797"/>
                  </a:lnTo>
                  <a:lnTo>
                    <a:pt x="63" y="789"/>
                  </a:lnTo>
                  <a:lnTo>
                    <a:pt x="59" y="781"/>
                  </a:lnTo>
                  <a:lnTo>
                    <a:pt x="57" y="776"/>
                  </a:lnTo>
                  <a:lnTo>
                    <a:pt x="54" y="768"/>
                  </a:lnTo>
                  <a:lnTo>
                    <a:pt x="52" y="759"/>
                  </a:lnTo>
                  <a:lnTo>
                    <a:pt x="48" y="753"/>
                  </a:lnTo>
                  <a:lnTo>
                    <a:pt x="46" y="745"/>
                  </a:lnTo>
                  <a:lnTo>
                    <a:pt x="44" y="738"/>
                  </a:lnTo>
                  <a:lnTo>
                    <a:pt x="42" y="730"/>
                  </a:lnTo>
                  <a:lnTo>
                    <a:pt x="38" y="722"/>
                  </a:lnTo>
                  <a:lnTo>
                    <a:pt x="36" y="715"/>
                  </a:lnTo>
                  <a:lnTo>
                    <a:pt x="35" y="707"/>
                  </a:lnTo>
                  <a:lnTo>
                    <a:pt x="33" y="700"/>
                  </a:lnTo>
                  <a:lnTo>
                    <a:pt x="31" y="692"/>
                  </a:lnTo>
                  <a:lnTo>
                    <a:pt x="29" y="684"/>
                  </a:lnTo>
                  <a:lnTo>
                    <a:pt x="33" y="684"/>
                  </a:lnTo>
                  <a:lnTo>
                    <a:pt x="38" y="684"/>
                  </a:lnTo>
                  <a:lnTo>
                    <a:pt x="42" y="683"/>
                  </a:lnTo>
                  <a:lnTo>
                    <a:pt x="48" y="683"/>
                  </a:lnTo>
                  <a:lnTo>
                    <a:pt x="54" y="681"/>
                  </a:lnTo>
                  <a:lnTo>
                    <a:pt x="57" y="681"/>
                  </a:lnTo>
                  <a:lnTo>
                    <a:pt x="63" y="681"/>
                  </a:lnTo>
                  <a:lnTo>
                    <a:pt x="69" y="681"/>
                  </a:lnTo>
                  <a:lnTo>
                    <a:pt x="74" y="679"/>
                  </a:lnTo>
                  <a:lnTo>
                    <a:pt x="80" y="679"/>
                  </a:lnTo>
                  <a:lnTo>
                    <a:pt x="84" y="679"/>
                  </a:lnTo>
                  <a:lnTo>
                    <a:pt x="90" y="679"/>
                  </a:lnTo>
                  <a:lnTo>
                    <a:pt x="93" y="679"/>
                  </a:lnTo>
                  <a:lnTo>
                    <a:pt x="99" y="679"/>
                  </a:lnTo>
                  <a:lnTo>
                    <a:pt x="103" y="679"/>
                  </a:lnTo>
                  <a:lnTo>
                    <a:pt x="109" y="679"/>
                  </a:lnTo>
                  <a:lnTo>
                    <a:pt x="111" y="684"/>
                  </a:lnTo>
                  <a:lnTo>
                    <a:pt x="114" y="692"/>
                  </a:lnTo>
                  <a:lnTo>
                    <a:pt x="116" y="700"/>
                  </a:lnTo>
                  <a:lnTo>
                    <a:pt x="120" y="707"/>
                  </a:lnTo>
                  <a:lnTo>
                    <a:pt x="124" y="715"/>
                  </a:lnTo>
                  <a:lnTo>
                    <a:pt x="128" y="722"/>
                  </a:lnTo>
                  <a:lnTo>
                    <a:pt x="131" y="730"/>
                  </a:lnTo>
                  <a:lnTo>
                    <a:pt x="135" y="738"/>
                  </a:lnTo>
                  <a:lnTo>
                    <a:pt x="137" y="745"/>
                  </a:lnTo>
                  <a:lnTo>
                    <a:pt x="143" y="753"/>
                  </a:lnTo>
                  <a:lnTo>
                    <a:pt x="145" y="759"/>
                  </a:lnTo>
                  <a:lnTo>
                    <a:pt x="150" y="768"/>
                  </a:lnTo>
                  <a:lnTo>
                    <a:pt x="154" y="776"/>
                  </a:lnTo>
                  <a:lnTo>
                    <a:pt x="160" y="781"/>
                  </a:lnTo>
                  <a:lnTo>
                    <a:pt x="164" y="789"/>
                  </a:lnTo>
                  <a:lnTo>
                    <a:pt x="169" y="799"/>
                  </a:lnTo>
                  <a:lnTo>
                    <a:pt x="173" y="802"/>
                  </a:lnTo>
                  <a:lnTo>
                    <a:pt x="177" y="810"/>
                  </a:lnTo>
                  <a:lnTo>
                    <a:pt x="181" y="819"/>
                  </a:lnTo>
                  <a:lnTo>
                    <a:pt x="188" y="825"/>
                  </a:lnTo>
                  <a:lnTo>
                    <a:pt x="192" y="833"/>
                  </a:lnTo>
                  <a:lnTo>
                    <a:pt x="198" y="840"/>
                  </a:lnTo>
                  <a:lnTo>
                    <a:pt x="204" y="848"/>
                  </a:lnTo>
                  <a:lnTo>
                    <a:pt x="209" y="854"/>
                  </a:lnTo>
                  <a:lnTo>
                    <a:pt x="215" y="863"/>
                  </a:lnTo>
                  <a:lnTo>
                    <a:pt x="221" y="871"/>
                  </a:lnTo>
                  <a:lnTo>
                    <a:pt x="226" y="877"/>
                  </a:lnTo>
                  <a:lnTo>
                    <a:pt x="234" y="884"/>
                  </a:lnTo>
                  <a:lnTo>
                    <a:pt x="240" y="894"/>
                  </a:lnTo>
                  <a:lnTo>
                    <a:pt x="247" y="899"/>
                  </a:lnTo>
                  <a:lnTo>
                    <a:pt x="255" y="907"/>
                  </a:lnTo>
                  <a:lnTo>
                    <a:pt x="261" y="915"/>
                  </a:lnTo>
                  <a:lnTo>
                    <a:pt x="266" y="920"/>
                  </a:lnTo>
                  <a:lnTo>
                    <a:pt x="274" y="928"/>
                  </a:lnTo>
                  <a:lnTo>
                    <a:pt x="280" y="934"/>
                  </a:lnTo>
                  <a:lnTo>
                    <a:pt x="287" y="941"/>
                  </a:lnTo>
                  <a:lnTo>
                    <a:pt x="293" y="947"/>
                  </a:lnTo>
                  <a:lnTo>
                    <a:pt x="299" y="953"/>
                  </a:lnTo>
                  <a:lnTo>
                    <a:pt x="304" y="958"/>
                  </a:lnTo>
                  <a:lnTo>
                    <a:pt x="314" y="964"/>
                  </a:lnTo>
                  <a:lnTo>
                    <a:pt x="320" y="970"/>
                  </a:lnTo>
                  <a:lnTo>
                    <a:pt x="325" y="973"/>
                  </a:lnTo>
                  <a:lnTo>
                    <a:pt x="333" y="979"/>
                  </a:lnTo>
                  <a:lnTo>
                    <a:pt x="339" y="983"/>
                  </a:lnTo>
                  <a:lnTo>
                    <a:pt x="344" y="989"/>
                  </a:lnTo>
                  <a:lnTo>
                    <a:pt x="352" y="992"/>
                  </a:lnTo>
                  <a:lnTo>
                    <a:pt x="358" y="996"/>
                  </a:lnTo>
                  <a:lnTo>
                    <a:pt x="365" y="1002"/>
                  </a:lnTo>
                  <a:lnTo>
                    <a:pt x="371" y="1006"/>
                  </a:lnTo>
                  <a:lnTo>
                    <a:pt x="378" y="1008"/>
                  </a:lnTo>
                  <a:lnTo>
                    <a:pt x="384" y="1012"/>
                  </a:lnTo>
                  <a:lnTo>
                    <a:pt x="390" y="1015"/>
                  </a:lnTo>
                  <a:lnTo>
                    <a:pt x="396" y="1017"/>
                  </a:lnTo>
                  <a:lnTo>
                    <a:pt x="401" y="1021"/>
                  </a:lnTo>
                  <a:lnTo>
                    <a:pt x="409" y="1023"/>
                  </a:lnTo>
                  <a:lnTo>
                    <a:pt x="415" y="1027"/>
                  </a:lnTo>
                  <a:lnTo>
                    <a:pt x="420" y="1029"/>
                  </a:lnTo>
                  <a:lnTo>
                    <a:pt x="426" y="1031"/>
                  </a:lnTo>
                  <a:lnTo>
                    <a:pt x="432" y="1032"/>
                  </a:lnTo>
                  <a:lnTo>
                    <a:pt x="439" y="1034"/>
                  </a:lnTo>
                  <a:lnTo>
                    <a:pt x="445" y="1036"/>
                  </a:lnTo>
                  <a:lnTo>
                    <a:pt x="451" y="1038"/>
                  </a:lnTo>
                  <a:lnTo>
                    <a:pt x="456" y="1040"/>
                  </a:lnTo>
                  <a:lnTo>
                    <a:pt x="464" y="1042"/>
                  </a:lnTo>
                  <a:lnTo>
                    <a:pt x="468" y="1042"/>
                  </a:lnTo>
                  <a:lnTo>
                    <a:pt x="473" y="1042"/>
                  </a:lnTo>
                  <a:lnTo>
                    <a:pt x="479" y="1044"/>
                  </a:lnTo>
                  <a:lnTo>
                    <a:pt x="485" y="1044"/>
                  </a:lnTo>
                  <a:lnTo>
                    <a:pt x="491" y="1044"/>
                  </a:lnTo>
                  <a:lnTo>
                    <a:pt x="496" y="1044"/>
                  </a:lnTo>
                  <a:lnTo>
                    <a:pt x="502" y="1044"/>
                  </a:lnTo>
                  <a:lnTo>
                    <a:pt x="508" y="1046"/>
                  </a:lnTo>
                  <a:lnTo>
                    <a:pt x="513" y="1044"/>
                  </a:lnTo>
                  <a:lnTo>
                    <a:pt x="519" y="1044"/>
                  </a:lnTo>
                  <a:lnTo>
                    <a:pt x="525" y="1044"/>
                  </a:lnTo>
                  <a:lnTo>
                    <a:pt x="530" y="1044"/>
                  </a:lnTo>
                  <a:lnTo>
                    <a:pt x="536" y="1044"/>
                  </a:lnTo>
                  <a:lnTo>
                    <a:pt x="540" y="1044"/>
                  </a:lnTo>
                  <a:lnTo>
                    <a:pt x="546" y="1044"/>
                  </a:lnTo>
                  <a:lnTo>
                    <a:pt x="551" y="1044"/>
                  </a:lnTo>
                  <a:lnTo>
                    <a:pt x="555" y="1042"/>
                  </a:lnTo>
                  <a:lnTo>
                    <a:pt x="559" y="1042"/>
                  </a:lnTo>
                  <a:lnTo>
                    <a:pt x="565" y="1040"/>
                  </a:lnTo>
                  <a:lnTo>
                    <a:pt x="569" y="1040"/>
                  </a:lnTo>
                  <a:lnTo>
                    <a:pt x="574" y="1038"/>
                  </a:lnTo>
                  <a:lnTo>
                    <a:pt x="580" y="1038"/>
                  </a:lnTo>
                  <a:lnTo>
                    <a:pt x="586" y="1036"/>
                  </a:lnTo>
                  <a:lnTo>
                    <a:pt x="589" y="1036"/>
                  </a:lnTo>
                  <a:lnTo>
                    <a:pt x="597" y="1032"/>
                  </a:lnTo>
                  <a:lnTo>
                    <a:pt x="607" y="1029"/>
                  </a:lnTo>
                  <a:lnTo>
                    <a:pt x="610" y="1029"/>
                  </a:lnTo>
                  <a:lnTo>
                    <a:pt x="616" y="1027"/>
                  </a:lnTo>
                  <a:lnTo>
                    <a:pt x="620" y="1025"/>
                  </a:lnTo>
                  <a:lnTo>
                    <a:pt x="626" y="1023"/>
                  </a:lnTo>
                  <a:lnTo>
                    <a:pt x="631" y="1019"/>
                  </a:lnTo>
                  <a:lnTo>
                    <a:pt x="641" y="1017"/>
                  </a:lnTo>
                  <a:lnTo>
                    <a:pt x="648" y="1012"/>
                  </a:lnTo>
                  <a:lnTo>
                    <a:pt x="654" y="1006"/>
                  </a:lnTo>
                  <a:lnTo>
                    <a:pt x="660" y="1002"/>
                  </a:lnTo>
                  <a:lnTo>
                    <a:pt x="667" y="996"/>
                  </a:lnTo>
                  <a:lnTo>
                    <a:pt x="675" y="992"/>
                  </a:lnTo>
                  <a:lnTo>
                    <a:pt x="681" y="987"/>
                  </a:lnTo>
                  <a:lnTo>
                    <a:pt x="686" y="981"/>
                  </a:lnTo>
                  <a:lnTo>
                    <a:pt x="692" y="975"/>
                  </a:lnTo>
                  <a:lnTo>
                    <a:pt x="696" y="970"/>
                  </a:lnTo>
                  <a:lnTo>
                    <a:pt x="702" y="964"/>
                  </a:lnTo>
                  <a:lnTo>
                    <a:pt x="705" y="958"/>
                  </a:lnTo>
                  <a:lnTo>
                    <a:pt x="709" y="953"/>
                  </a:lnTo>
                  <a:lnTo>
                    <a:pt x="715" y="947"/>
                  </a:lnTo>
                  <a:lnTo>
                    <a:pt x="717" y="941"/>
                  </a:lnTo>
                  <a:lnTo>
                    <a:pt x="721" y="934"/>
                  </a:lnTo>
                  <a:lnTo>
                    <a:pt x="722" y="928"/>
                  </a:lnTo>
                  <a:lnTo>
                    <a:pt x="726" y="922"/>
                  </a:lnTo>
                  <a:lnTo>
                    <a:pt x="726" y="916"/>
                  </a:lnTo>
                  <a:lnTo>
                    <a:pt x="730" y="911"/>
                  </a:lnTo>
                  <a:lnTo>
                    <a:pt x="732" y="907"/>
                  </a:lnTo>
                  <a:lnTo>
                    <a:pt x="732" y="901"/>
                  </a:lnTo>
                  <a:lnTo>
                    <a:pt x="732" y="897"/>
                  </a:lnTo>
                  <a:lnTo>
                    <a:pt x="732" y="892"/>
                  </a:lnTo>
                  <a:lnTo>
                    <a:pt x="732" y="888"/>
                  </a:lnTo>
                  <a:lnTo>
                    <a:pt x="732" y="882"/>
                  </a:lnTo>
                  <a:lnTo>
                    <a:pt x="732" y="878"/>
                  </a:lnTo>
                  <a:lnTo>
                    <a:pt x="730" y="871"/>
                  </a:lnTo>
                  <a:lnTo>
                    <a:pt x="726" y="865"/>
                  </a:lnTo>
                  <a:lnTo>
                    <a:pt x="721" y="859"/>
                  </a:lnTo>
                  <a:lnTo>
                    <a:pt x="719" y="857"/>
                  </a:lnTo>
                  <a:lnTo>
                    <a:pt x="715" y="854"/>
                  </a:lnTo>
                  <a:lnTo>
                    <a:pt x="711" y="850"/>
                  </a:lnTo>
                  <a:lnTo>
                    <a:pt x="703" y="846"/>
                  </a:lnTo>
                  <a:lnTo>
                    <a:pt x="700" y="844"/>
                  </a:lnTo>
                  <a:lnTo>
                    <a:pt x="694" y="842"/>
                  </a:lnTo>
                  <a:lnTo>
                    <a:pt x="688" y="842"/>
                  </a:lnTo>
                  <a:lnTo>
                    <a:pt x="684" y="844"/>
                  </a:lnTo>
                  <a:lnTo>
                    <a:pt x="681" y="848"/>
                  </a:lnTo>
                  <a:lnTo>
                    <a:pt x="675" y="854"/>
                  </a:lnTo>
                  <a:lnTo>
                    <a:pt x="673" y="859"/>
                  </a:lnTo>
                  <a:lnTo>
                    <a:pt x="667" y="865"/>
                  </a:lnTo>
                  <a:lnTo>
                    <a:pt x="664" y="871"/>
                  </a:lnTo>
                  <a:lnTo>
                    <a:pt x="660" y="878"/>
                  </a:lnTo>
                  <a:lnTo>
                    <a:pt x="656" y="888"/>
                  </a:lnTo>
                  <a:lnTo>
                    <a:pt x="650" y="894"/>
                  </a:lnTo>
                  <a:lnTo>
                    <a:pt x="646" y="905"/>
                  </a:lnTo>
                  <a:lnTo>
                    <a:pt x="639" y="911"/>
                  </a:lnTo>
                  <a:lnTo>
                    <a:pt x="631" y="920"/>
                  </a:lnTo>
                  <a:lnTo>
                    <a:pt x="627" y="922"/>
                  </a:lnTo>
                  <a:lnTo>
                    <a:pt x="624" y="926"/>
                  </a:lnTo>
                  <a:lnTo>
                    <a:pt x="620" y="930"/>
                  </a:lnTo>
                  <a:lnTo>
                    <a:pt x="614" y="934"/>
                  </a:lnTo>
                  <a:lnTo>
                    <a:pt x="608" y="937"/>
                  </a:lnTo>
                  <a:lnTo>
                    <a:pt x="603" y="939"/>
                  </a:lnTo>
                  <a:lnTo>
                    <a:pt x="599" y="943"/>
                  </a:lnTo>
                  <a:lnTo>
                    <a:pt x="593" y="947"/>
                  </a:lnTo>
                  <a:lnTo>
                    <a:pt x="586" y="949"/>
                  </a:lnTo>
                  <a:lnTo>
                    <a:pt x="580" y="953"/>
                  </a:lnTo>
                  <a:lnTo>
                    <a:pt x="574" y="954"/>
                  </a:lnTo>
                  <a:lnTo>
                    <a:pt x="569" y="956"/>
                  </a:lnTo>
                  <a:lnTo>
                    <a:pt x="559" y="958"/>
                  </a:lnTo>
                  <a:lnTo>
                    <a:pt x="551" y="960"/>
                  </a:lnTo>
                  <a:lnTo>
                    <a:pt x="544" y="960"/>
                  </a:lnTo>
                  <a:lnTo>
                    <a:pt x="536" y="960"/>
                  </a:lnTo>
                  <a:lnTo>
                    <a:pt x="527" y="960"/>
                  </a:lnTo>
                  <a:lnTo>
                    <a:pt x="517" y="960"/>
                  </a:lnTo>
                  <a:lnTo>
                    <a:pt x="508" y="960"/>
                  </a:lnTo>
                  <a:lnTo>
                    <a:pt x="498" y="960"/>
                  </a:lnTo>
                  <a:lnTo>
                    <a:pt x="487" y="960"/>
                  </a:lnTo>
                  <a:lnTo>
                    <a:pt x="475" y="958"/>
                  </a:lnTo>
                  <a:lnTo>
                    <a:pt x="464" y="954"/>
                  </a:lnTo>
                  <a:lnTo>
                    <a:pt x="453" y="954"/>
                  </a:lnTo>
                  <a:lnTo>
                    <a:pt x="439" y="949"/>
                  </a:lnTo>
                  <a:lnTo>
                    <a:pt x="428" y="947"/>
                  </a:lnTo>
                  <a:lnTo>
                    <a:pt x="413" y="943"/>
                  </a:lnTo>
                  <a:lnTo>
                    <a:pt x="401" y="937"/>
                  </a:lnTo>
                  <a:lnTo>
                    <a:pt x="405" y="932"/>
                  </a:lnTo>
                  <a:lnTo>
                    <a:pt x="411" y="926"/>
                  </a:lnTo>
                  <a:lnTo>
                    <a:pt x="415" y="918"/>
                  </a:lnTo>
                  <a:lnTo>
                    <a:pt x="420" y="915"/>
                  </a:lnTo>
                  <a:lnTo>
                    <a:pt x="424" y="907"/>
                  </a:lnTo>
                  <a:lnTo>
                    <a:pt x="428" y="903"/>
                  </a:lnTo>
                  <a:lnTo>
                    <a:pt x="432" y="897"/>
                  </a:lnTo>
                  <a:lnTo>
                    <a:pt x="437" y="894"/>
                  </a:lnTo>
                  <a:lnTo>
                    <a:pt x="439" y="888"/>
                  </a:lnTo>
                  <a:lnTo>
                    <a:pt x="445" y="882"/>
                  </a:lnTo>
                  <a:lnTo>
                    <a:pt x="449" y="877"/>
                  </a:lnTo>
                  <a:lnTo>
                    <a:pt x="453" y="873"/>
                  </a:lnTo>
                  <a:lnTo>
                    <a:pt x="460" y="865"/>
                  </a:lnTo>
                  <a:lnTo>
                    <a:pt x="468" y="857"/>
                  </a:lnTo>
                  <a:lnTo>
                    <a:pt x="473" y="848"/>
                  </a:lnTo>
                  <a:lnTo>
                    <a:pt x="479" y="842"/>
                  </a:lnTo>
                  <a:lnTo>
                    <a:pt x="485" y="835"/>
                  </a:lnTo>
                  <a:lnTo>
                    <a:pt x="491" y="829"/>
                  </a:lnTo>
                  <a:lnTo>
                    <a:pt x="496" y="823"/>
                  </a:lnTo>
                  <a:lnTo>
                    <a:pt x="500" y="816"/>
                  </a:lnTo>
                  <a:lnTo>
                    <a:pt x="504" y="810"/>
                  </a:lnTo>
                  <a:lnTo>
                    <a:pt x="510" y="806"/>
                  </a:lnTo>
                  <a:lnTo>
                    <a:pt x="513" y="799"/>
                  </a:lnTo>
                  <a:lnTo>
                    <a:pt x="515" y="793"/>
                  </a:lnTo>
                  <a:lnTo>
                    <a:pt x="519" y="787"/>
                  </a:lnTo>
                  <a:lnTo>
                    <a:pt x="523" y="781"/>
                  </a:lnTo>
                  <a:lnTo>
                    <a:pt x="527" y="776"/>
                  </a:lnTo>
                  <a:lnTo>
                    <a:pt x="530" y="770"/>
                  </a:lnTo>
                  <a:lnTo>
                    <a:pt x="534" y="762"/>
                  </a:lnTo>
                  <a:lnTo>
                    <a:pt x="536" y="755"/>
                  </a:lnTo>
                  <a:lnTo>
                    <a:pt x="540" y="747"/>
                  </a:lnTo>
                  <a:lnTo>
                    <a:pt x="542" y="740"/>
                  </a:lnTo>
                  <a:lnTo>
                    <a:pt x="546" y="730"/>
                  </a:lnTo>
                  <a:lnTo>
                    <a:pt x="551" y="724"/>
                  </a:lnTo>
                  <a:lnTo>
                    <a:pt x="551" y="719"/>
                  </a:lnTo>
                  <a:lnTo>
                    <a:pt x="553" y="713"/>
                  </a:lnTo>
                  <a:lnTo>
                    <a:pt x="555" y="707"/>
                  </a:lnTo>
                  <a:lnTo>
                    <a:pt x="557" y="703"/>
                  </a:lnTo>
                  <a:lnTo>
                    <a:pt x="559" y="698"/>
                  </a:lnTo>
                  <a:lnTo>
                    <a:pt x="561" y="690"/>
                  </a:lnTo>
                  <a:lnTo>
                    <a:pt x="563" y="684"/>
                  </a:lnTo>
                  <a:lnTo>
                    <a:pt x="567" y="681"/>
                  </a:lnTo>
                  <a:lnTo>
                    <a:pt x="569" y="675"/>
                  </a:lnTo>
                  <a:lnTo>
                    <a:pt x="569" y="669"/>
                  </a:lnTo>
                  <a:lnTo>
                    <a:pt x="570" y="662"/>
                  </a:lnTo>
                  <a:lnTo>
                    <a:pt x="574" y="656"/>
                  </a:lnTo>
                  <a:lnTo>
                    <a:pt x="574" y="648"/>
                  </a:lnTo>
                  <a:lnTo>
                    <a:pt x="576" y="643"/>
                  </a:lnTo>
                  <a:lnTo>
                    <a:pt x="576" y="635"/>
                  </a:lnTo>
                  <a:lnTo>
                    <a:pt x="580" y="631"/>
                  </a:lnTo>
                  <a:lnTo>
                    <a:pt x="580" y="624"/>
                  </a:lnTo>
                  <a:lnTo>
                    <a:pt x="580" y="618"/>
                  </a:lnTo>
                  <a:lnTo>
                    <a:pt x="580" y="612"/>
                  </a:lnTo>
                  <a:lnTo>
                    <a:pt x="580" y="606"/>
                  </a:lnTo>
                  <a:lnTo>
                    <a:pt x="580" y="601"/>
                  </a:lnTo>
                  <a:lnTo>
                    <a:pt x="582" y="595"/>
                  </a:lnTo>
                  <a:lnTo>
                    <a:pt x="582" y="589"/>
                  </a:lnTo>
                  <a:lnTo>
                    <a:pt x="584" y="584"/>
                  </a:lnTo>
                  <a:lnTo>
                    <a:pt x="582" y="578"/>
                  </a:lnTo>
                  <a:lnTo>
                    <a:pt x="582" y="572"/>
                  </a:lnTo>
                  <a:lnTo>
                    <a:pt x="582" y="567"/>
                  </a:lnTo>
                  <a:lnTo>
                    <a:pt x="582" y="563"/>
                  </a:lnTo>
                  <a:lnTo>
                    <a:pt x="582" y="555"/>
                  </a:lnTo>
                  <a:lnTo>
                    <a:pt x="582" y="551"/>
                  </a:lnTo>
                  <a:lnTo>
                    <a:pt x="582" y="546"/>
                  </a:lnTo>
                  <a:lnTo>
                    <a:pt x="582" y="542"/>
                  </a:lnTo>
                  <a:lnTo>
                    <a:pt x="580" y="536"/>
                  </a:lnTo>
                  <a:lnTo>
                    <a:pt x="580" y="532"/>
                  </a:lnTo>
                  <a:lnTo>
                    <a:pt x="580" y="527"/>
                  </a:lnTo>
                  <a:lnTo>
                    <a:pt x="580" y="523"/>
                  </a:lnTo>
                  <a:lnTo>
                    <a:pt x="580" y="517"/>
                  </a:lnTo>
                  <a:lnTo>
                    <a:pt x="578" y="511"/>
                  </a:lnTo>
                  <a:lnTo>
                    <a:pt x="576" y="508"/>
                  </a:lnTo>
                  <a:lnTo>
                    <a:pt x="576" y="504"/>
                  </a:lnTo>
                  <a:lnTo>
                    <a:pt x="574" y="500"/>
                  </a:lnTo>
                  <a:lnTo>
                    <a:pt x="574" y="494"/>
                  </a:lnTo>
                  <a:lnTo>
                    <a:pt x="572" y="489"/>
                  </a:lnTo>
                  <a:lnTo>
                    <a:pt x="572" y="485"/>
                  </a:lnTo>
                  <a:lnTo>
                    <a:pt x="569" y="477"/>
                  </a:lnTo>
                  <a:lnTo>
                    <a:pt x="569" y="470"/>
                  </a:lnTo>
                  <a:lnTo>
                    <a:pt x="565" y="462"/>
                  </a:lnTo>
                  <a:lnTo>
                    <a:pt x="563" y="454"/>
                  </a:lnTo>
                  <a:lnTo>
                    <a:pt x="561" y="449"/>
                  </a:lnTo>
                  <a:lnTo>
                    <a:pt x="557" y="443"/>
                  </a:lnTo>
                  <a:lnTo>
                    <a:pt x="555" y="435"/>
                  </a:lnTo>
                  <a:lnTo>
                    <a:pt x="553" y="432"/>
                  </a:lnTo>
                  <a:lnTo>
                    <a:pt x="551" y="426"/>
                  </a:lnTo>
                  <a:lnTo>
                    <a:pt x="549" y="422"/>
                  </a:lnTo>
                  <a:lnTo>
                    <a:pt x="546" y="414"/>
                  </a:lnTo>
                  <a:lnTo>
                    <a:pt x="542" y="411"/>
                  </a:lnTo>
                  <a:lnTo>
                    <a:pt x="538" y="405"/>
                  </a:lnTo>
                  <a:lnTo>
                    <a:pt x="536" y="401"/>
                  </a:lnTo>
                  <a:lnTo>
                    <a:pt x="530" y="397"/>
                  </a:lnTo>
                  <a:lnTo>
                    <a:pt x="529" y="395"/>
                  </a:lnTo>
                  <a:lnTo>
                    <a:pt x="521" y="394"/>
                  </a:lnTo>
                  <a:lnTo>
                    <a:pt x="513" y="394"/>
                  </a:lnTo>
                  <a:lnTo>
                    <a:pt x="508" y="395"/>
                  </a:lnTo>
                  <a:lnTo>
                    <a:pt x="502" y="399"/>
                  </a:lnTo>
                  <a:lnTo>
                    <a:pt x="498" y="405"/>
                  </a:lnTo>
                  <a:lnTo>
                    <a:pt x="496" y="411"/>
                  </a:lnTo>
                  <a:lnTo>
                    <a:pt x="496" y="414"/>
                  </a:lnTo>
                  <a:lnTo>
                    <a:pt x="498" y="420"/>
                  </a:lnTo>
                  <a:lnTo>
                    <a:pt x="500" y="422"/>
                  </a:lnTo>
                  <a:lnTo>
                    <a:pt x="500" y="426"/>
                  </a:lnTo>
                  <a:lnTo>
                    <a:pt x="502" y="432"/>
                  </a:lnTo>
                  <a:lnTo>
                    <a:pt x="502" y="435"/>
                  </a:lnTo>
                  <a:lnTo>
                    <a:pt x="504" y="439"/>
                  </a:lnTo>
                  <a:lnTo>
                    <a:pt x="506" y="445"/>
                  </a:lnTo>
                  <a:lnTo>
                    <a:pt x="506" y="451"/>
                  </a:lnTo>
                  <a:lnTo>
                    <a:pt x="508" y="456"/>
                  </a:lnTo>
                  <a:lnTo>
                    <a:pt x="508" y="464"/>
                  </a:lnTo>
                  <a:lnTo>
                    <a:pt x="510" y="471"/>
                  </a:lnTo>
                  <a:lnTo>
                    <a:pt x="511" y="477"/>
                  </a:lnTo>
                  <a:lnTo>
                    <a:pt x="513" y="487"/>
                  </a:lnTo>
                  <a:lnTo>
                    <a:pt x="513" y="494"/>
                  </a:lnTo>
                  <a:lnTo>
                    <a:pt x="513" y="502"/>
                  </a:lnTo>
                  <a:lnTo>
                    <a:pt x="513" y="511"/>
                  </a:lnTo>
                  <a:lnTo>
                    <a:pt x="515" y="519"/>
                  </a:lnTo>
                  <a:lnTo>
                    <a:pt x="515" y="523"/>
                  </a:lnTo>
                  <a:lnTo>
                    <a:pt x="515" y="529"/>
                  </a:lnTo>
                  <a:lnTo>
                    <a:pt x="515" y="532"/>
                  </a:lnTo>
                  <a:lnTo>
                    <a:pt x="515" y="538"/>
                  </a:lnTo>
                  <a:lnTo>
                    <a:pt x="515" y="544"/>
                  </a:lnTo>
                  <a:lnTo>
                    <a:pt x="515" y="548"/>
                  </a:lnTo>
                  <a:lnTo>
                    <a:pt x="515" y="551"/>
                  </a:lnTo>
                  <a:lnTo>
                    <a:pt x="515" y="557"/>
                  </a:lnTo>
                  <a:lnTo>
                    <a:pt x="513" y="563"/>
                  </a:lnTo>
                  <a:lnTo>
                    <a:pt x="513" y="567"/>
                  </a:lnTo>
                  <a:lnTo>
                    <a:pt x="513" y="572"/>
                  </a:lnTo>
                  <a:lnTo>
                    <a:pt x="511" y="578"/>
                  </a:lnTo>
                  <a:lnTo>
                    <a:pt x="511" y="584"/>
                  </a:lnTo>
                  <a:lnTo>
                    <a:pt x="510" y="589"/>
                  </a:lnTo>
                  <a:lnTo>
                    <a:pt x="510" y="593"/>
                  </a:lnTo>
                  <a:lnTo>
                    <a:pt x="508" y="599"/>
                  </a:lnTo>
                  <a:lnTo>
                    <a:pt x="508" y="605"/>
                  </a:lnTo>
                  <a:lnTo>
                    <a:pt x="506" y="610"/>
                  </a:lnTo>
                  <a:lnTo>
                    <a:pt x="504" y="616"/>
                  </a:lnTo>
                  <a:lnTo>
                    <a:pt x="504" y="622"/>
                  </a:lnTo>
                  <a:lnTo>
                    <a:pt x="502" y="625"/>
                  </a:lnTo>
                  <a:lnTo>
                    <a:pt x="500" y="631"/>
                  </a:lnTo>
                  <a:lnTo>
                    <a:pt x="498" y="639"/>
                  </a:lnTo>
                  <a:lnTo>
                    <a:pt x="496" y="645"/>
                  </a:lnTo>
                  <a:lnTo>
                    <a:pt x="496" y="650"/>
                  </a:lnTo>
                  <a:lnTo>
                    <a:pt x="492" y="656"/>
                  </a:lnTo>
                  <a:lnTo>
                    <a:pt x="491" y="660"/>
                  </a:lnTo>
                  <a:lnTo>
                    <a:pt x="491" y="665"/>
                  </a:lnTo>
                  <a:lnTo>
                    <a:pt x="487" y="671"/>
                  </a:lnTo>
                  <a:lnTo>
                    <a:pt x="485" y="675"/>
                  </a:lnTo>
                  <a:lnTo>
                    <a:pt x="483" y="681"/>
                  </a:lnTo>
                  <a:lnTo>
                    <a:pt x="481" y="684"/>
                  </a:lnTo>
                  <a:lnTo>
                    <a:pt x="479" y="690"/>
                  </a:lnTo>
                  <a:lnTo>
                    <a:pt x="477" y="696"/>
                  </a:lnTo>
                  <a:lnTo>
                    <a:pt x="473" y="700"/>
                  </a:lnTo>
                  <a:lnTo>
                    <a:pt x="473" y="703"/>
                  </a:lnTo>
                  <a:lnTo>
                    <a:pt x="468" y="713"/>
                  </a:lnTo>
                  <a:lnTo>
                    <a:pt x="466" y="721"/>
                  </a:lnTo>
                  <a:lnTo>
                    <a:pt x="460" y="730"/>
                  </a:lnTo>
                  <a:lnTo>
                    <a:pt x="456" y="736"/>
                  </a:lnTo>
                  <a:lnTo>
                    <a:pt x="451" y="743"/>
                  </a:lnTo>
                  <a:lnTo>
                    <a:pt x="449" y="751"/>
                  </a:lnTo>
                  <a:lnTo>
                    <a:pt x="443" y="757"/>
                  </a:lnTo>
                  <a:lnTo>
                    <a:pt x="439" y="764"/>
                  </a:lnTo>
                  <a:lnTo>
                    <a:pt x="434" y="770"/>
                  </a:lnTo>
                  <a:lnTo>
                    <a:pt x="428" y="776"/>
                  </a:lnTo>
                  <a:lnTo>
                    <a:pt x="422" y="781"/>
                  </a:lnTo>
                  <a:lnTo>
                    <a:pt x="418" y="787"/>
                  </a:lnTo>
                  <a:lnTo>
                    <a:pt x="413" y="793"/>
                  </a:lnTo>
                  <a:lnTo>
                    <a:pt x="407" y="799"/>
                  </a:lnTo>
                  <a:lnTo>
                    <a:pt x="401" y="804"/>
                  </a:lnTo>
                  <a:lnTo>
                    <a:pt x="396" y="810"/>
                  </a:lnTo>
                  <a:lnTo>
                    <a:pt x="390" y="816"/>
                  </a:lnTo>
                  <a:lnTo>
                    <a:pt x="384" y="823"/>
                  </a:lnTo>
                  <a:lnTo>
                    <a:pt x="377" y="827"/>
                  </a:lnTo>
                  <a:lnTo>
                    <a:pt x="369" y="833"/>
                  </a:lnTo>
                  <a:lnTo>
                    <a:pt x="361" y="838"/>
                  </a:lnTo>
                  <a:lnTo>
                    <a:pt x="356" y="846"/>
                  </a:lnTo>
                  <a:lnTo>
                    <a:pt x="346" y="854"/>
                  </a:lnTo>
                  <a:lnTo>
                    <a:pt x="339" y="859"/>
                  </a:lnTo>
                  <a:lnTo>
                    <a:pt x="331" y="867"/>
                  </a:lnTo>
                  <a:lnTo>
                    <a:pt x="323" y="875"/>
                  </a:lnTo>
                  <a:lnTo>
                    <a:pt x="316" y="867"/>
                  </a:lnTo>
                  <a:lnTo>
                    <a:pt x="310" y="859"/>
                  </a:lnTo>
                  <a:lnTo>
                    <a:pt x="304" y="852"/>
                  </a:lnTo>
                  <a:lnTo>
                    <a:pt x="299" y="844"/>
                  </a:lnTo>
                  <a:lnTo>
                    <a:pt x="293" y="837"/>
                  </a:lnTo>
                  <a:lnTo>
                    <a:pt x="287" y="827"/>
                  </a:lnTo>
                  <a:lnTo>
                    <a:pt x="280" y="819"/>
                  </a:lnTo>
                  <a:lnTo>
                    <a:pt x="274" y="810"/>
                  </a:lnTo>
                  <a:lnTo>
                    <a:pt x="270" y="806"/>
                  </a:lnTo>
                  <a:lnTo>
                    <a:pt x="266" y="800"/>
                  </a:lnTo>
                  <a:lnTo>
                    <a:pt x="264" y="797"/>
                  </a:lnTo>
                  <a:lnTo>
                    <a:pt x="261" y="793"/>
                  </a:lnTo>
                  <a:lnTo>
                    <a:pt x="259" y="787"/>
                  </a:lnTo>
                  <a:lnTo>
                    <a:pt x="255" y="781"/>
                  </a:lnTo>
                  <a:lnTo>
                    <a:pt x="251" y="778"/>
                  </a:lnTo>
                  <a:lnTo>
                    <a:pt x="249" y="774"/>
                  </a:lnTo>
                  <a:lnTo>
                    <a:pt x="244" y="768"/>
                  </a:lnTo>
                  <a:lnTo>
                    <a:pt x="242" y="762"/>
                  </a:lnTo>
                  <a:lnTo>
                    <a:pt x="238" y="759"/>
                  </a:lnTo>
                  <a:lnTo>
                    <a:pt x="236" y="753"/>
                  </a:lnTo>
                  <a:lnTo>
                    <a:pt x="232" y="747"/>
                  </a:lnTo>
                  <a:lnTo>
                    <a:pt x="228" y="741"/>
                  </a:lnTo>
                  <a:lnTo>
                    <a:pt x="226" y="736"/>
                  </a:lnTo>
                  <a:lnTo>
                    <a:pt x="223" y="730"/>
                  </a:lnTo>
                  <a:lnTo>
                    <a:pt x="228" y="726"/>
                  </a:lnTo>
                  <a:lnTo>
                    <a:pt x="234" y="721"/>
                  </a:lnTo>
                  <a:lnTo>
                    <a:pt x="240" y="717"/>
                  </a:lnTo>
                  <a:lnTo>
                    <a:pt x="245" y="713"/>
                  </a:lnTo>
                  <a:lnTo>
                    <a:pt x="251" y="707"/>
                  </a:lnTo>
                  <a:lnTo>
                    <a:pt x="255" y="705"/>
                  </a:lnTo>
                  <a:lnTo>
                    <a:pt x="259" y="702"/>
                  </a:lnTo>
                  <a:lnTo>
                    <a:pt x="261" y="702"/>
                  </a:lnTo>
                  <a:lnTo>
                    <a:pt x="266" y="696"/>
                  </a:lnTo>
                  <a:lnTo>
                    <a:pt x="272" y="690"/>
                  </a:lnTo>
                  <a:lnTo>
                    <a:pt x="280" y="684"/>
                  </a:lnTo>
                  <a:lnTo>
                    <a:pt x="289" y="675"/>
                  </a:lnTo>
                  <a:lnTo>
                    <a:pt x="295" y="669"/>
                  </a:lnTo>
                  <a:lnTo>
                    <a:pt x="297" y="664"/>
                  </a:lnTo>
                  <a:lnTo>
                    <a:pt x="302" y="658"/>
                  </a:lnTo>
                  <a:lnTo>
                    <a:pt x="306" y="654"/>
                  </a:lnTo>
                  <a:lnTo>
                    <a:pt x="312" y="646"/>
                  </a:lnTo>
                  <a:lnTo>
                    <a:pt x="316" y="641"/>
                  </a:lnTo>
                  <a:lnTo>
                    <a:pt x="321" y="635"/>
                  </a:lnTo>
                  <a:lnTo>
                    <a:pt x="327" y="629"/>
                  </a:lnTo>
                  <a:lnTo>
                    <a:pt x="333" y="620"/>
                  </a:lnTo>
                  <a:lnTo>
                    <a:pt x="337" y="612"/>
                  </a:lnTo>
                  <a:lnTo>
                    <a:pt x="342" y="603"/>
                  </a:lnTo>
                  <a:lnTo>
                    <a:pt x="346" y="595"/>
                  </a:lnTo>
                  <a:lnTo>
                    <a:pt x="350" y="589"/>
                  </a:lnTo>
                  <a:lnTo>
                    <a:pt x="350" y="586"/>
                  </a:lnTo>
                  <a:lnTo>
                    <a:pt x="354" y="580"/>
                  </a:lnTo>
                  <a:lnTo>
                    <a:pt x="356" y="576"/>
                  </a:lnTo>
                  <a:lnTo>
                    <a:pt x="356" y="572"/>
                  </a:lnTo>
                  <a:lnTo>
                    <a:pt x="359" y="567"/>
                  </a:lnTo>
                  <a:lnTo>
                    <a:pt x="361" y="561"/>
                  </a:lnTo>
                  <a:lnTo>
                    <a:pt x="365" y="557"/>
                  </a:lnTo>
                  <a:lnTo>
                    <a:pt x="365" y="551"/>
                  </a:lnTo>
                  <a:lnTo>
                    <a:pt x="367" y="546"/>
                  </a:lnTo>
                  <a:lnTo>
                    <a:pt x="369" y="540"/>
                  </a:lnTo>
                  <a:lnTo>
                    <a:pt x="371" y="536"/>
                  </a:lnTo>
                  <a:lnTo>
                    <a:pt x="373" y="530"/>
                  </a:lnTo>
                  <a:lnTo>
                    <a:pt x="375" y="525"/>
                  </a:lnTo>
                  <a:lnTo>
                    <a:pt x="375" y="519"/>
                  </a:lnTo>
                  <a:lnTo>
                    <a:pt x="378" y="513"/>
                  </a:lnTo>
                  <a:lnTo>
                    <a:pt x="378" y="506"/>
                  </a:lnTo>
                  <a:lnTo>
                    <a:pt x="378" y="500"/>
                  </a:lnTo>
                  <a:lnTo>
                    <a:pt x="380" y="494"/>
                  </a:lnTo>
                  <a:lnTo>
                    <a:pt x="382" y="489"/>
                  </a:lnTo>
                  <a:lnTo>
                    <a:pt x="382" y="483"/>
                  </a:lnTo>
                  <a:lnTo>
                    <a:pt x="384" y="477"/>
                  </a:lnTo>
                  <a:lnTo>
                    <a:pt x="384" y="471"/>
                  </a:lnTo>
                  <a:lnTo>
                    <a:pt x="386" y="466"/>
                  </a:lnTo>
                  <a:lnTo>
                    <a:pt x="386" y="456"/>
                  </a:lnTo>
                  <a:lnTo>
                    <a:pt x="388" y="449"/>
                  </a:lnTo>
                  <a:lnTo>
                    <a:pt x="390" y="441"/>
                  </a:lnTo>
                  <a:lnTo>
                    <a:pt x="390" y="433"/>
                  </a:lnTo>
                  <a:lnTo>
                    <a:pt x="390" y="426"/>
                  </a:lnTo>
                  <a:lnTo>
                    <a:pt x="390" y="418"/>
                  </a:lnTo>
                  <a:lnTo>
                    <a:pt x="390" y="411"/>
                  </a:lnTo>
                  <a:lnTo>
                    <a:pt x="390" y="405"/>
                  </a:lnTo>
                  <a:lnTo>
                    <a:pt x="390" y="397"/>
                  </a:lnTo>
                  <a:lnTo>
                    <a:pt x="390" y="390"/>
                  </a:lnTo>
                  <a:lnTo>
                    <a:pt x="390" y="382"/>
                  </a:lnTo>
                  <a:lnTo>
                    <a:pt x="390" y="376"/>
                  </a:lnTo>
                  <a:lnTo>
                    <a:pt x="390" y="371"/>
                  </a:lnTo>
                  <a:lnTo>
                    <a:pt x="390" y="365"/>
                  </a:lnTo>
                  <a:lnTo>
                    <a:pt x="390" y="359"/>
                  </a:lnTo>
                  <a:lnTo>
                    <a:pt x="390" y="354"/>
                  </a:lnTo>
                  <a:lnTo>
                    <a:pt x="388" y="348"/>
                  </a:lnTo>
                  <a:lnTo>
                    <a:pt x="386" y="342"/>
                  </a:lnTo>
                  <a:lnTo>
                    <a:pt x="386" y="336"/>
                  </a:lnTo>
                  <a:lnTo>
                    <a:pt x="384" y="331"/>
                  </a:lnTo>
                  <a:lnTo>
                    <a:pt x="384" y="325"/>
                  </a:lnTo>
                  <a:lnTo>
                    <a:pt x="384" y="321"/>
                  </a:lnTo>
                  <a:lnTo>
                    <a:pt x="382" y="316"/>
                  </a:lnTo>
                  <a:lnTo>
                    <a:pt x="382" y="312"/>
                  </a:lnTo>
                  <a:lnTo>
                    <a:pt x="380" y="308"/>
                  </a:lnTo>
                  <a:lnTo>
                    <a:pt x="378" y="302"/>
                  </a:lnTo>
                  <a:lnTo>
                    <a:pt x="378" y="298"/>
                  </a:lnTo>
                  <a:lnTo>
                    <a:pt x="378" y="295"/>
                  </a:lnTo>
                  <a:lnTo>
                    <a:pt x="375" y="287"/>
                  </a:lnTo>
                  <a:lnTo>
                    <a:pt x="373" y="279"/>
                  </a:lnTo>
                  <a:lnTo>
                    <a:pt x="371" y="270"/>
                  </a:lnTo>
                  <a:lnTo>
                    <a:pt x="367" y="264"/>
                  </a:lnTo>
                  <a:lnTo>
                    <a:pt x="365" y="257"/>
                  </a:lnTo>
                  <a:lnTo>
                    <a:pt x="361" y="251"/>
                  </a:lnTo>
                  <a:lnTo>
                    <a:pt x="359" y="245"/>
                  </a:lnTo>
                  <a:lnTo>
                    <a:pt x="356" y="241"/>
                  </a:lnTo>
                  <a:lnTo>
                    <a:pt x="354" y="236"/>
                  </a:lnTo>
                  <a:lnTo>
                    <a:pt x="350" y="230"/>
                  </a:lnTo>
                  <a:lnTo>
                    <a:pt x="344" y="222"/>
                  </a:lnTo>
                  <a:lnTo>
                    <a:pt x="340" y="217"/>
                  </a:lnTo>
                  <a:lnTo>
                    <a:pt x="337" y="211"/>
                  </a:lnTo>
                  <a:lnTo>
                    <a:pt x="333" y="207"/>
                  </a:lnTo>
                  <a:lnTo>
                    <a:pt x="327" y="198"/>
                  </a:lnTo>
                  <a:lnTo>
                    <a:pt x="320" y="194"/>
                  </a:lnTo>
                  <a:lnTo>
                    <a:pt x="312" y="190"/>
                  </a:lnTo>
                  <a:lnTo>
                    <a:pt x="304" y="190"/>
                  </a:lnTo>
                  <a:lnTo>
                    <a:pt x="299" y="192"/>
                  </a:lnTo>
                  <a:lnTo>
                    <a:pt x="295" y="196"/>
                  </a:lnTo>
                  <a:lnTo>
                    <a:pt x="293" y="201"/>
                  </a:lnTo>
                  <a:lnTo>
                    <a:pt x="293" y="207"/>
                  </a:lnTo>
                  <a:lnTo>
                    <a:pt x="293" y="213"/>
                  </a:lnTo>
                  <a:lnTo>
                    <a:pt x="295" y="220"/>
                  </a:lnTo>
                  <a:lnTo>
                    <a:pt x="295" y="224"/>
                  </a:lnTo>
                  <a:lnTo>
                    <a:pt x="297" y="230"/>
                  </a:lnTo>
                  <a:lnTo>
                    <a:pt x="299" y="236"/>
                  </a:lnTo>
                  <a:lnTo>
                    <a:pt x="301" y="241"/>
                  </a:lnTo>
                  <a:lnTo>
                    <a:pt x="301" y="247"/>
                  </a:lnTo>
                  <a:lnTo>
                    <a:pt x="304" y="253"/>
                  </a:lnTo>
                  <a:lnTo>
                    <a:pt x="304" y="260"/>
                  </a:lnTo>
                  <a:lnTo>
                    <a:pt x="306" y="268"/>
                  </a:lnTo>
                  <a:lnTo>
                    <a:pt x="310" y="276"/>
                  </a:lnTo>
                  <a:lnTo>
                    <a:pt x="310" y="283"/>
                  </a:lnTo>
                  <a:lnTo>
                    <a:pt x="314" y="293"/>
                  </a:lnTo>
                  <a:lnTo>
                    <a:pt x="316" y="300"/>
                  </a:lnTo>
                  <a:lnTo>
                    <a:pt x="316" y="310"/>
                  </a:lnTo>
                  <a:lnTo>
                    <a:pt x="318" y="317"/>
                  </a:lnTo>
                  <a:lnTo>
                    <a:pt x="318" y="321"/>
                  </a:lnTo>
                  <a:lnTo>
                    <a:pt x="320" y="325"/>
                  </a:lnTo>
                  <a:lnTo>
                    <a:pt x="320" y="331"/>
                  </a:lnTo>
                  <a:lnTo>
                    <a:pt x="321" y="336"/>
                  </a:lnTo>
                  <a:lnTo>
                    <a:pt x="321" y="340"/>
                  </a:lnTo>
                  <a:lnTo>
                    <a:pt x="321" y="346"/>
                  </a:lnTo>
                  <a:lnTo>
                    <a:pt x="321" y="350"/>
                  </a:lnTo>
                  <a:lnTo>
                    <a:pt x="321" y="355"/>
                  </a:lnTo>
                  <a:lnTo>
                    <a:pt x="321" y="359"/>
                  </a:lnTo>
                  <a:lnTo>
                    <a:pt x="321" y="365"/>
                  </a:lnTo>
                  <a:lnTo>
                    <a:pt x="321" y="371"/>
                  </a:lnTo>
                  <a:lnTo>
                    <a:pt x="323" y="376"/>
                  </a:lnTo>
                  <a:lnTo>
                    <a:pt x="321" y="380"/>
                  </a:lnTo>
                  <a:lnTo>
                    <a:pt x="321" y="384"/>
                  </a:lnTo>
                  <a:lnTo>
                    <a:pt x="321" y="390"/>
                  </a:lnTo>
                  <a:lnTo>
                    <a:pt x="321" y="394"/>
                  </a:lnTo>
                  <a:lnTo>
                    <a:pt x="321" y="399"/>
                  </a:lnTo>
                  <a:lnTo>
                    <a:pt x="321" y="403"/>
                  </a:lnTo>
                  <a:lnTo>
                    <a:pt x="320" y="409"/>
                  </a:lnTo>
                  <a:lnTo>
                    <a:pt x="320" y="414"/>
                  </a:lnTo>
                  <a:lnTo>
                    <a:pt x="318" y="416"/>
                  </a:lnTo>
                  <a:lnTo>
                    <a:pt x="318" y="422"/>
                  </a:lnTo>
                  <a:lnTo>
                    <a:pt x="316" y="428"/>
                  </a:lnTo>
                  <a:lnTo>
                    <a:pt x="316" y="433"/>
                  </a:lnTo>
                  <a:lnTo>
                    <a:pt x="316" y="437"/>
                  </a:lnTo>
                  <a:lnTo>
                    <a:pt x="314" y="443"/>
                  </a:lnTo>
                  <a:lnTo>
                    <a:pt x="312" y="447"/>
                  </a:lnTo>
                  <a:lnTo>
                    <a:pt x="310" y="452"/>
                  </a:lnTo>
                  <a:lnTo>
                    <a:pt x="306" y="460"/>
                  </a:lnTo>
                  <a:lnTo>
                    <a:pt x="304" y="470"/>
                  </a:lnTo>
                  <a:lnTo>
                    <a:pt x="301" y="477"/>
                  </a:lnTo>
                  <a:lnTo>
                    <a:pt x="299" y="487"/>
                  </a:lnTo>
                  <a:lnTo>
                    <a:pt x="295" y="494"/>
                  </a:lnTo>
                  <a:lnTo>
                    <a:pt x="293" y="504"/>
                  </a:lnTo>
                  <a:lnTo>
                    <a:pt x="289" y="511"/>
                  </a:lnTo>
                  <a:lnTo>
                    <a:pt x="289" y="519"/>
                  </a:lnTo>
                  <a:lnTo>
                    <a:pt x="283" y="525"/>
                  </a:lnTo>
                  <a:lnTo>
                    <a:pt x="282" y="532"/>
                  </a:lnTo>
                  <a:lnTo>
                    <a:pt x="278" y="540"/>
                  </a:lnTo>
                  <a:lnTo>
                    <a:pt x="276" y="546"/>
                  </a:lnTo>
                  <a:lnTo>
                    <a:pt x="272" y="551"/>
                  </a:lnTo>
                  <a:lnTo>
                    <a:pt x="270" y="559"/>
                  </a:lnTo>
                  <a:lnTo>
                    <a:pt x="266" y="565"/>
                  </a:lnTo>
                  <a:lnTo>
                    <a:pt x="264" y="572"/>
                  </a:lnTo>
                  <a:lnTo>
                    <a:pt x="261" y="576"/>
                  </a:lnTo>
                  <a:lnTo>
                    <a:pt x="255" y="582"/>
                  </a:lnTo>
                  <a:lnTo>
                    <a:pt x="251" y="586"/>
                  </a:lnTo>
                  <a:lnTo>
                    <a:pt x="247" y="591"/>
                  </a:lnTo>
                  <a:lnTo>
                    <a:pt x="242" y="595"/>
                  </a:lnTo>
                  <a:lnTo>
                    <a:pt x="238" y="601"/>
                  </a:lnTo>
                  <a:lnTo>
                    <a:pt x="232" y="606"/>
                  </a:lnTo>
                  <a:lnTo>
                    <a:pt x="228" y="612"/>
                  </a:lnTo>
                  <a:lnTo>
                    <a:pt x="223" y="614"/>
                  </a:lnTo>
                  <a:lnTo>
                    <a:pt x="217" y="618"/>
                  </a:lnTo>
                  <a:lnTo>
                    <a:pt x="211" y="624"/>
                  </a:lnTo>
                  <a:lnTo>
                    <a:pt x="206" y="627"/>
                  </a:lnTo>
                  <a:lnTo>
                    <a:pt x="198" y="629"/>
                  </a:lnTo>
                  <a:lnTo>
                    <a:pt x="192" y="635"/>
                  </a:lnTo>
                  <a:lnTo>
                    <a:pt x="185" y="637"/>
                  </a:lnTo>
                  <a:lnTo>
                    <a:pt x="177" y="641"/>
                  </a:lnTo>
                  <a:lnTo>
                    <a:pt x="173" y="631"/>
                  </a:lnTo>
                  <a:lnTo>
                    <a:pt x="171" y="624"/>
                  </a:lnTo>
                  <a:lnTo>
                    <a:pt x="168" y="612"/>
                  </a:lnTo>
                  <a:lnTo>
                    <a:pt x="166" y="603"/>
                  </a:lnTo>
                  <a:lnTo>
                    <a:pt x="162" y="593"/>
                  </a:lnTo>
                  <a:lnTo>
                    <a:pt x="160" y="584"/>
                  </a:lnTo>
                  <a:lnTo>
                    <a:pt x="156" y="574"/>
                  </a:lnTo>
                  <a:lnTo>
                    <a:pt x="154" y="565"/>
                  </a:lnTo>
                  <a:lnTo>
                    <a:pt x="154" y="555"/>
                  </a:lnTo>
                  <a:lnTo>
                    <a:pt x="150" y="546"/>
                  </a:lnTo>
                  <a:lnTo>
                    <a:pt x="149" y="534"/>
                  </a:lnTo>
                  <a:lnTo>
                    <a:pt x="147" y="527"/>
                  </a:lnTo>
                  <a:lnTo>
                    <a:pt x="145" y="517"/>
                  </a:lnTo>
                  <a:lnTo>
                    <a:pt x="145" y="506"/>
                  </a:lnTo>
                  <a:lnTo>
                    <a:pt x="143" y="496"/>
                  </a:lnTo>
                  <a:lnTo>
                    <a:pt x="143" y="489"/>
                  </a:lnTo>
                  <a:lnTo>
                    <a:pt x="141" y="477"/>
                  </a:lnTo>
                  <a:lnTo>
                    <a:pt x="139" y="468"/>
                  </a:lnTo>
                  <a:lnTo>
                    <a:pt x="137" y="460"/>
                  </a:lnTo>
                  <a:lnTo>
                    <a:pt x="137" y="449"/>
                  </a:lnTo>
                  <a:lnTo>
                    <a:pt x="137" y="439"/>
                  </a:lnTo>
                  <a:lnTo>
                    <a:pt x="137" y="432"/>
                  </a:lnTo>
                  <a:lnTo>
                    <a:pt x="137" y="422"/>
                  </a:lnTo>
                  <a:lnTo>
                    <a:pt x="137" y="413"/>
                  </a:lnTo>
                  <a:lnTo>
                    <a:pt x="135" y="403"/>
                  </a:lnTo>
                  <a:lnTo>
                    <a:pt x="135" y="394"/>
                  </a:lnTo>
                  <a:lnTo>
                    <a:pt x="135" y="386"/>
                  </a:lnTo>
                  <a:lnTo>
                    <a:pt x="135" y="376"/>
                  </a:lnTo>
                  <a:lnTo>
                    <a:pt x="135" y="367"/>
                  </a:lnTo>
                  <a:lnTo>
                    <a:pt x="137" y="359"/>
                  </a:lnTo>
                  <a:lnTo>
                    <a:pt x="137" y="350"/>
                  </a:lnTo>
                  <a:lnTo>
                    <a:pt x="137" y="342"/>
                  </a:lnTo>
                  <a:lnTo>
                    <a:pt x="137" y="335"/>
                  </a:lnTo>
                  <a:lnTo>
                    <a:pt x="137" y="325"/>
                  </a:lnTo>
                  <a:lnTo>
                    <a:pt x="137" y="317"/>
                  </a:lnTo>
                  <a:lnTo>
                    <a:pt x="137" y="310"/>
                  </a:lnTo>
                  <a:lnTo>
                    <a:pt x="137" y="302"/>
                  </a:lnTo>
                  <a:lnTo>
                    <a:pt x="139" y="295"/>
                  </a:lnTo>
                  <a:lnTo>
                    <a:pt x="139" y="287"/>
                  </a:lnTo>
                  <a:lnTo>
                    <a:pt x="141" y="281"/>
                  </a:lnTo>
                  <a:lnTo>
                    <a:pt x="141" y="272"/>
                  </a:lnTo>
                  <a:lnTo>
                    <a:pt x="141" y="264"/>
                  </a:lnTo>
                  <a:lnTo>
                    <a:pt x="143" y="258"/>
                  </a:lnTo>
                  <a:lnTo>
                    <a:pt x="143" y="253"/>
                  </a:lnTo>
                  <a:lnTo>
                    <a:pt x="143" y="245"/>
                  </a:lnTo>
                  <a:lnTo>
                    <a:pt x="143" y="238"/>
                  </a:lnTo>
                  <a:lnTo>
                    <a:pt x="145" y="232"/>
                  </a:lnTo>
                  <a:lnTo>
                    <a:pt x="145" y="228"/>
                  </a:lnTo>
                  <a:lnTo>
                    <a:pt x="145" y="222"/>
                  </a:lnTo>
                  <a:lnTo>
                    <a:pt x="147" y="217"/>
                  </a:lnTo>
                  <a:lnTo>
                    <a:pt x="147" y="211"/>
                  </a:lnTo>
                  <a:lnTo>
                    <a:pt x="147" y="207"/>
                  </a:lnTo>
                  <a:lnTo>
                    <a:pt x="149" y="196"/>
                  </a:lnTo>
                  <a:lnTo>
                    <a:pt x="149" y="190"/>
                  </a:lnTo>
                  <a:lnTo>
                    <a:pt x="150" y="182"/>
                  </a:lnTo>
                  <a:lnTo>
                    <a:pt x="150" y="177"/>
                  </a:lnTo>
                  <a:lnTo>
                    <a:pt x="150" y="171"/>
                  </a:lnTo>
                  <a:lnTo>
                    <a:pt x="152" y="169"/>
                  </a:lnTo>
                  <a:close/>
                </a:path>
              </a:pathLst>
            </a:custGeom>
            <a:solidFill>
              <a:srgbClr val="000000"/>
            </a:solidFill>
            <a:ln w="9525">
              <a:noFill/>
              <a:round/>
              <a:headEnd/>
              <a:tailEnd/>
            </a:ln>
          </p:spPr>
          <p:txBody>
            <a:bodyPr/>
            <a:lstStyle/>
            <a:p>
              <a:endParaRPr lang="fr-FR">
                <a:latin typeface="Calibri" pitchFamily="34" charset="0"/>
              </a:endParaRPr>
            </a:p>
          </p:txBody>
        </p:sp>
        <p:sp>
          <p:nvSpPr>
            <p:cNvPr id="19538" name="Freeform 39"/>
            <p:cNvSpPr>
              <a:spLocks/>
            </p:cNvSpPr>
            <p:nvPr/>
          </p:nvSpPr>
          <p:spPr bwMode="auto">
            <a:xfrm>
              <a:off x="2404" y="1655"/>
              <a:ext cx="49" cy="48"/>
            </a:xfrm>
            <a:custGeom>
              <a:avLst/>
              <a:gdLst>
                <a:gd name="T0" fmla="*/ 0 w 98"/>
                <a:gd name="T1" fmla="*/ 10 h 96"/>
                <a:gd name="T2" fmla="*/ 2 w 98"/>
                <a:gd name="T3" fmla="*/ 18 h 96"/>
                <a:gd name="T4" fmla="*/ 5 w 98"/>
                <a:gd name="T5" fmla="*/ 29 h 96"/>
                <a:gd name="T6" fmla="*/ 5 w 98"/>
                <a:gd name="T7" fmla="*/ 44 h 96"/>
                <a:gd name="T8" fmla="*/ 9 w 98"/>
                <a:gd name="T9" fmla="*/ 58 h 96"/>
                <a:gd name="T10" fmla="*/ 11 w 98"/>
                <a:gd name="T11" fmla="*/ 73 h 96"/>
                <a:gd name="T12" fmla="*/ 15 w 98"/>
                <a:gd name="T13" fmla="*/ 84 h 96"/>
                <a:gd name="T14" fmla="*/ 17 w 98"/>
                <a:gd name="T15" fmla="*/ 90 h 96"/>
                <a:gd name="T16" fmla="*/ 22 w 98"/>
                <a:gd name="T17" fmla="*/ 94 h 96"/>
                <a:gd name="T18" fmla="*/ 32 w 98"/>
                <a:gd name="T19" fmla="*/ 96 h 96"/>
                <a:gd name="T20" fmla="*/ 43 w 98"/>
                <a:gd name="T21" fmla="*/ 94 h 96"/>
                <a:gd name="T22" fmla="*/ 59 w 98"/>
                <a:gd name="T23" fmla="*/ 94 h 96"/>
                <a:gd name="T24" fmla="*/ 72 w 98"/>
                <a:gd name="T25" fmla="*/ 90 h 96"/>
                <a:gd name="T26" fmla="*/ 85 w 98"/>
                <a:gd name="T27" fmla="*/ 88 h 96"/>
                <a:gd name="T28" fmla="*/ 95 w 98"/>
                <a:gd name="T29" fmla="*/ 84 h 96"/>
                <a:gd name="T30" fmla="*/ 98 w 98"/>
                <a:gd name="T31" fmla="*/ 82 h 96"/>
                <a:gd name="T32" fmla="*/ 97 w 98"/>
                <a:gd name="T33" fmla="*/ 77 h 96"/>
                <a:gd name="T34" fmla="*/ 95 w 98"/>
                <a:gd name="T35" fmla="*/ 69 h 96"/>
                <a:gd name="T36" fmla="*/ 89 w 98"/>
                <a:gd name="T37" fmla="*/ 56 h 96"/>
                <a:gd name="T38" fmla="*/ 87 w 98"/>
                <a:gd name="T39" fmla="*/ 44 h 96"/>
                <a:gd name="T40" fmla="*/ 83 w 98"/>
                <a:gd name="T41" fmla="*/ 29 h 96"/>
                <a:gd name="T42" fmla="*/ 79 w 98"/>
                <a:gd name="T43" fmla="*/ 18 h 96"/>
                <a:gd name="T44" fmla="*/ 76 w 98"/>
                <a:gd name="T45" fmla="*/ 8 h 96"/>
                <a:gd name="T46" fmla="*/ 76 w 98"/>
                <a:gd name="T47" fmla="*/ 2 h 96"/>
                <a:gd name="T48" fmla="*/ 70 w 98"/>
                <a:gd name="T49" fmla="*/ 0 h 96"/>
                <a:gd name="T50" fmla="*/ 60 w 98"/>
                <a:gd name="T51" fmla="*/ 0 h 96"/>
                <a:gd name="T52" fmla="*/ 49 w 98"/>
                <a:gd name="T53" fmla="*/ 0 h 96"/>
                <a:gd name="T54" fmla="*/ 36 w 98"/>
                <a:gd name="T55" fmla="*/ 0 h 96"/>
                <a:gd name="T56" fmla="*/ 22 w 98"/>
                <a:gd name="T57" fmla="*/ 2 h 96"/>
                <a:gd name="T58" fmla="*/ 11 w 98"/>
                <a:gd name="T59" fmla="*/ 4 h 96"/>
                <a:gd name="T60" fmla="*/ 2 w 98"/>
                <a:gd name="T61" fmla="*/ 6 h 96"/>
                <a:gd name="T62" fmla="*/ 0 w 98"/>
                <a:gd name="T63" fmla="*/ 6 h 9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8"/>
                <a:gd name="T97" fmla="*/ 0 h 96"/>
                <a:gd name="T98" fmla="*/ 98 w 98"/>
                <a:gd name="T99" fmla="*/ 96 h 9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8" h="96">
                  <a:moveTo>
                    <a:pt x="0" y="6"/>
                  </a:moveTo>
                  <a:lnTo>
                    <a:pt x="0" y="10"/>
                  </a:lnTo>
                  <a:lnTo>
                    <a:pt x="0" y="12"/>
                  </a:lnTo>
                  <a:lnTo>
                    <a:pt x="2" y="18"/>
                  </a:lnTo>
                  <a:lnTo>
                    <a:pt x="2" y="23"/>
                  </a:lnTo>
                  <a:lnTo>
                    <a:pt x="5" y="29"/>
                  </a:lnTo>
                  <a:lnTo>
                    <a:pt x="5" y="37"/>
                  </a:lnTo>
                  <a:lnTo>
                    <a:pt x="5" y="44"/>
                  </a:lnTo>
                  <a:lnTo>
                    <a:pt x="7" y="52"/>
                  </a:lnTo>
                  <a:lnTo>
                    <a:pt x="9" y="58"/>
                  </a:lnTo>
                  <a:lnTo>
                    <a:pt x="11" y="65"/>
                  </a:lnTo>
                  <a:lnTo>
                    <a:pt x="11" y="73"/>
                  </a:lnTo>
                  <a:lnTo>
                    <a:pt x="13" y="78"/>
                  </a:lnTo>
                  <a:lnTo>
                    <a:pt x="15" y="84"/>
                  </a:lnTo>
                  <a:lnTo>
                    <a:pt x="17" y="88"/>
                  </a:lnTo>
                  <a:lnTo>
                    <a:pt x="17" y="90"/>
                  </a:lnTo>
                  <a:lnTo>
                    <a:pt x="19" y="92"/>
                  </a:lnTo>
                  <a:lnTo>
                    <a:pt x="22" y="94"/>
                  </a:lnTo>
                  <a:lnTo>
                    <a:pt x="26" y="94"/>
                  </a:lnTo>
                  <a:lnTo>
                    <a:pt x="32" y="96"/>
                  </a:lnTo>
                  <a:lnTo>
                    <a:pt x="36" y="94"/>
                  </a:lnTo>
                  <a:lnTo>
                    <a:pt x="43" y="94"/>
                  </a:lnTo>
                  <a:lnTo>
                    <a:pt x="51" y="94"/>
                  </a:lnTo>
                  <a:lnTo>
                    <a:pt x="59" y="94"/>
                  </a:lnTo>
                  <a:lnTo>
                    <a:pt x="66" y="92"/>
                  </a:lnTo>
                  <a:lnTo>
                    <a:pt x="72" y="90"/>
                  </a:lnTo>
                  <a:lnTo>
                    <a:pt x="79" y="88"/>
                  </a:lnTo>
                  <a:lnTo>
                    <a:pt x="85" y="88"/>
                  </a:lnTo>
                  <a:lnTo>
                    <a:pt x="89" y="84"/>
                  </a:lnTo>
                  <a:lnTo>
                    <a:pt x="95" y="84"/>
                  </a:lnTo>
                  <a:lnTo>
                    <a:pt x="97" y="84"/>
                  </a:lnTo>
                  <a:lnTo>
                    <a:pt x="98" y="82"/>
                  </a:lnTo>
                  <a:lnTo>
                    <a:pt x="97" y="78"/>
                  </a:lnTo>
                  <a:lnTo>
                    <a:pt x="97" y="77"/>
                  </a:lnTo>
                  <a:lnTo>
                    <a:pt x="95" y="73"/>
                  </a:lnTo>
                  <a:lnTo>
                    <a:pt x="95" y="69"/>
                  </a:lnTo>
                  <a:lnTo>
                    <a:pt x="91" y="63"/>
                  </a:lnTo>
                  <a:lnTo>
                    <a:pt x="89" y="56"/>
                  </a:lnTo>
                  <a:lnTo>
                    <a:pt x="89" y="50"/>
                  </a:lnTo>
                  <a:lnTo>
                    <a:pt x="87" y="44"/>
                  </a:lnTo>
                  <a:lnTo>
                    <a:pt x="83" y="35"/>
                  </a:lnTo>
                  <a:lnTo>
                    <a:pt x="83" y="29"/>
                  </a:lnTo>
                  <a:lnTo>
                    <a:pt x="79" y="23"/>
                  </a:lnTo>
                  <a:lnTo>
                    <a:pt x="79" y="18"/>
                  </a:lnTo>
                  <a:lnTo>
                    <a:pt x="78" y="12"/>
                  </a:lnTo>
                  <a:lnTo>
                    <a:pt x="76" y="8"/>
                  </a:lnTo>
                  <a:lnTo>
                    <a:pt x="76" y="4"/>
                  </a:lnTo>
                  <a:lnTo>
                    <a:pt x="76" y="2"/>
                  </a:lnTo>
                  <a:lnTo>
                    <a:pt x="72" y="0"/>
                  </a:lnTo>
                  <a:lnTo>
                    <a:pt x="70" y="0"/>
                  </a:lnTo>
                  <a:lnTo>
                    <a:pt x="66" y="0"/>
                  </a:lnTo>
                  <a:lnTo>
                    <a:pt x="60" y="0"/>
                  </a:lnTo>
                  <a:lnTo>
                    <a:pt x="55" y="0"/>
                  </a:lnTo>
                  <a:lnTo>
                    <a:pt x="49" y="0"/>
                  </a:lnTo>
                  <a:lnTo>
                    <a:pt x="43" y="0"/>
                  </a:lnTo>
                  <a:lnTo>
                    <a:pt x="36" y="0"/>
                  </a:lnTo>
                  <a:lnTo>
                    <a:pt x="28" y="0"/>
                  </a:lnTo>
                  <a:lnTo>
                    <a:pt x="22" y="2"/>
                  </a:lnTo>
                  <a:lnTo>
                    <a:pt x="17" y="2"/>
                  </a:lnTo>
                  <a:lnTo>
                    <a:pt x="11" y="4"/>
                  </a:lnTo>
                  <a:lnTo>
                    <a:pt x="5" y="6"/>
                  </a:lnTo>
                  <a:lnTo>
                    <a:pt x="2" y="6"/>
                  </a:lnTo>
                  <a:lnTo>
                    <a:pt x="0" y="6"/>
                  </a:lnTo>
                  <a:close/>
                </a:path>
              </a:pathLst>
            </a:custGeom>
            <a:solidFill>
              <a:srgbClr val="000000"/>
            </a:solidFill>
            <a:ln w="9525">
              <a:noFill/>
              <a:round/>
              <a:headEnd/>
              <a:tailEnd/>
            </a:ln>
          </p:spPr>
          <p:txBody>
            <a:bodyPr/>
            <a:lstStyle/>
            <a:p>
              <a:endParaRPr lang="fr-FR">
                <a:latin typeface="Calibri" pitchFamily="34" charset="0"/>
              </a:endParaRPr>
            </a:p>
          </p:txBody>
        </p:sp>
        <p:sp>
          <p:nvSpPr>
            <p:cNvPr id="19539" name="Freeform 40"/>
            <p:cNvSpPr>
              <a:spLocks/>
            </p:cNvSpPr>
            <p:nvPr/>
          </p:nvSpPr>
          <p:spPr bwMode="auto">
            <a:xfrm>
              <a:off x="2642" y="1090"/>
              <a:ext cx="570" cy="403"/>
            </a:xfrm>
            <a:custGeom>
              <a:avLst/>
              <a:gdLst>
                <a:gd name="T0" fmla="*/ 184 w 1140"/>
                <a:gd name="T1" fmla="*/ 108 h 804"/>
                <a:gd name="T2" fmla="*/ 287 w 1140"/>
                <a:gd name="T3" fmla="*/ 80 h 804"/>
                <a:gd name="T4" fmla="*/ 414 w 1140"/>
                <a:gd name="T5" fmla="*/ 68 h 804"/>
                <a:gd name="T6" fmla="*/ 543 w 1140"/>
                <a:gd name="T7" fmla="*/ 70 h 804"/>
                <a:gd name="T8" fmla="*/ 617 w 1140"/>
                <a:gd name="T9" fmla="*/ 57 h 804"/>
                <a:gd name="T10" fmla="*/ 522 w 1140"/>
                <a:gd name="T11" fmla="*/ 0 h 804"/>
                <a:gd name="T12" fmla="*/ 306 w 1140"/>
                <a:gd name="T13" fmla="*/ 13 h 804"/>
                <a:gd name="T14" fmla="*/ 125 w 1140"/>
                <a:gd name="T15" fmla="*/ 49 h 804"/>
                <a:gd name="T16" fmla="*/ 15 w 1140"/>
                <a:gd name="T17" fmla="*/ 80 h 804"/>
                <a:gd name="T18" fmla="*/ 22 w 1140"/>
                <a:gd name="T19" fmla="*/ 141 h 804"/>
                <a:gd name="T20" fmla="*/ 87 w 1140"/>
                <a:gd name="T21" fmla="*/ 260 h 804"/>
                <a:gd name="T22" fmla="*/ 192 w 1140"/>
                <a:gd name="T23" fmla="*/ 409 h 804"/>
                <a:gd name="T24" fmla="*/ 340 w 1140"/>
                <a:gd name="T25" fmla="*/ 555 h 804"/>
                <a:gd name="T26" fmla="*/ 516 w 1140"/>
                <a:gd name="T27" fmla="*/ 685 h 804"/>
                <a:gd name="T28" fmla="*/ 703 w 1140"/>
                <a:gd name="T29" fmla="*/ 780 h 804"/>
                <a:gd name="T30" fmla="*/ 887 w 1140"/>
                <a:gd name="T31" fmla="*/ 804 h 804"/>
                <a:gd name="T32" fmla="*/ 1054 w 1140"/>
                <a:gd name="T33" fmla="*/ 721 h 804"/>
                <a:gd name="T34" fmla="*/ 1136 w 1140"/>
                <a:gd name="T35" fmla="*/ 551 h 804"/>
                <a:gd name="T36" fmla="*/ 1107 w 1140"/>
                <a:gd name="T37" fmla="*/ 354 h 804"/>
                <a:gd name="T38" fmla="*/ 980 w 1140"/>
                <a:gd name="T39" fmla="*/ 165 h 804"/>
                <a:gd name="T40" fmla="*/ 782 w 1140"/>
                <a:gd name="T41" fmla="*/ 44 h 804"/>
                <a:gd name="T42" fmla="*/ 678 w 1140"/>
                <a:gd name="T43" fmla="*/ 23 h 804"/>
                <a:gd name="T44" fmla="*/ 689 w 1140"/>
                <a:gd name="T45" fmla="*/ 103 h 804"/>
                <a:gd name="T46" fmla="*/ 813 w 1140"/>
                <a:gd name="T47" fmla="*/ 158 h 804"/>
                <a:gd name="T48" fmla="*/ 934 w 1140"/>
                <a:gd name="T49" fmla="*/ 247 h 804"/>
                <a:gd name="T50" fmla="*/ 1022 w 1140"/>
                <a:gd name="T51" fmla="*/ 346 h 804"/>
                <a:gd name="T52" fmla="*/ 1062 w 1140"/>
                <a:gd name="T53" fmla="*/ 439 h 804"/>
                <a:gd name="T54" fmla="*/ 1066 w 1140"/>
                <a:gd name="T55" fmla="*/ 525 h 804"/>
                <a:gd name="T56" fmla="*/ 1045 w 1140"/>
                <a:gd name="T57" fmla="*/ 607 h 804"/>
                <a:gd name="T58" fmla="*/ 961 w 1140"/>
                <a:gd name="T59" fmla="*/ 696 h 804"/>
                <a:gd name="T60" fmla="*/ 883 w 1140"/>
                <a:gd name="T61" fmla="*/ 688 h 804"/>
                <a:gd name="T62" fmla="*/ 948 w 1140"/>
                <a:gd name="T63" fmla="*/ 603 h 804"/>
                <a:gd name="T64" fmla="*/ 982 w 1140"/>
                <a:gd name="T65" fmla="*/ 506 h 804"/>
                <a:gd name="T66" fmla="*/ 929 w 1140"/>
                <a:gd name="T67" fmla="*/ 394 h 804"/>
                <a:gd name="T68" fmla="*/ 838 w 1140"/>
                <a:gd name="T69" fmla="*/ 479 h 804"/>
                <a:gd name="T70" fmla="*/ 737 w 1140"/>
                <a:gd name="T71" fmla="*/ 540 h 804"/>
                <a:gd name="T72" fmla="*/ 646 w 1140"/>
                <a:gd name="T73" fmla="*/ 570 h 804"/>
                <a:gd name="T74" fmla="*/ 558 w 1140"/>
                <a:gd name="T75" fmla="*/ 578 h 804"/>
                <a:gd name="T76" fmla="*/ 469 w 1140"/>
                <a:gd name="T77" fmla="*/ 561 h 804"/>
                <a:gd name="T78" fmla="*/ 433 w 1140"/>
                <a:gd name="T79" fmla="*/ 500 h 804"/>
                <a:gd name="T80" fmla="*/ 526 w 1140"/>
                <a:gd name="T81" fmla="*/ 511 h 804"/>
                <a:gd name="T82" fmla="*/ 623 w 1140"/>
                <a:gd name="T83" fmla="*/ 500 h 804"/>
                <a:gd name="T84" fmla="*/ 706 w 1140"/>
                <a:gd name="T85" fmla="*/ 468 h 804"/>
                <a:gd name="T86" fmla="*/ 815 w 1140"/>
                <a:gd name="T87" fmla="*/ 388 h 804"/>
                <a:gd name="T88" fmla="*/ 853 w 1140"/>
                <a:gd name="T89" fmla="*/ 276 h 804"/>
                <a:gd name="T90" fmla="*/ 758 w 1140"/>
                <a:gd name="T91" fmla="*/ 219 h 804"/>
                <a:gd name="T92" fmla="*/ 701 w 1140"/>
                <a:gd name="T93" fmla="*/ 259 h 804"/>
                <a:gd name="T94" fmla="*/ 608 w 1140"/>
                <a:gd name="T95" fmla="*/ 340 h 804"/>
                <a:gd name="T96" fmla="*/ 528 w 1140"/>
                <a:gd name="T97" fmla="*/ 376 h 804"/>
                <a:gd name="T98" fmla="*/ 420 w 1140"/>
                <a:gd name="T99" fmla="*/ 394 h 804"/>
                <a:gd name="T100" fmla="*/ 328 w 1140"/>
                <a:gd name="T101" fmla="*/ 392 h 804"/>
                <a:gd name="T102" fmla="*/ 235 w 1140"/>
                <a:gd name="T103" fmla="*/ 359 h 804"/>
                <a:gd name="T104" fmla="*/ 231 w 1140"/>
                <a:gd name="T105" fmla="*/ 310 h 804"/>
                <a:gd name="T106" fmla="*/ 340 w 1140"/>
                <a:gd name="T107" fmla="*/ 327 h 804"/>
                <a:gd name="T108" fmla="*/ 416 w 1140"/>
                <a:gd name="T109" fmla="*/ 325 h 804"/>
                <a:gd name="T110" fmla="*/ 511 w 1140"/>
                <a:gd name="T111" fmla="*/ 291 h 804"/>
                <a:gd name="T112" fmla="*/ 608 w 1140"/>
                <a:gd name="T113" fmla="*/ 230 h 804"/>
                <a:gd name="T114" fmla="*/ 585 w 1140"/>
                <a:gd name="T115" fmla="*/ 152 h 804"/>
                <a:gd name="T116" fmla="*/ 431 w 1140"/>
                <a:gd name="T117" fmla="*/ 139 h 804"/>
                <a:gd name="T118" fmla="*/ 296 w 1140"/>
                <a:gd name="T119" fmla="*/ 148 h 804"/>
                <a:gd name="T120" fmla="*/ 199 w 1140"/>
                <a:gd name="T121" fmla="*/ 163 h 80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40"/>
                <a:gd name="T184" fmla="*/ 0 h 804"/>
                <a:gd name="T185" fmla="*/ 1140 w 1140"/>
                <a:gd name="T186" fmla="*/ 804 h 80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40" h="804">
                  <a:moveTo>
                    <a:pt x="171" y="169"/>
                  </a:moveTo>
                  <a:lnTo>
                    <a:pt x="163" y="169"/>
                  </a:lnTo>
                  <a:lnTo>
                    <a:pt x="159" y="169"/>
                  </a:lnTo>
                  <a:lnTo>
                    <a:pt x="154" y="167"/>
                  </a:lnTo>
                  <a:lnTo>
                    <a:pt x="152" y="165"/>
                  </a:lnTo>
                  <a:lnTo>
                    <a:pt x="146" y="158"/>
                  </a:lnTo>
                  <a:lnTo>
                    <a:pt x="142" y="152"/>
                  </a:lnTo>
                  <a:lnTo>
                    <a:pt x="142" y="146"/>
                  </a:lnTo>
                  <a:lnTo>
                    <a:pt x="146" y="137"/>
                  </a:lnTo>
                  <a:lnTo>
                    <a:pt x="148" y="133"/>
                  </a:lnTo>
                  <a:lnTo>
                    <a:pt x="152" y="129"/>
                  </a:lnTo>
                  <a:lnTo>
                    <a:pt x="155" y="125"/>
                  </a:lnTo>
                  <a:lnTo>
                    <a:pt x="161" y="124"/>
                  </a:lnTo>
                  <a:lnTo>
                    <a:pt x="169" y="118"/>
                  </a:lnTo>
                  <a:lnTo>
                    <a:pt x="178" y="112"/>
                  </a:lnTo>
                  <a:lnTo>
                    <a:pt x="184" y="108"/>
                  </a:lnTo>
                  <a:lnTo>
                    <a:pt x="188" y="106"/>
                  </a:lnTo>
                  <a:lnTo>
                    <a:pt x="193" y="105"/>
                  </a:lnTo>
                  <a:lnTo>
                    <a:pt x="199" y="103"/>
                  </a:lnTo>
                  <a:lnTo>
                    <a:pt x="205" y="101"/>
                  </a:lnTo>
                  <a:lnTo>
                    <a:pt x="211" y="97"/>
                  </a:lnTo>
                  <a:lnTo>
                    <a:pt x="216" y="97"/>
                  </a:lnTo>
                  <a:lnTo>
                    <a:pt x="224" y="95"/>
                  </a:lnTo>
                  <a:lnTo>
                    <a:pt x="230" y="91"/>
                  </a:lnTo>
                  <a:lnTo>
                    <a:pt x="235" y="91"/>
                  </a:lnTo>
                  <a:lnTo>
                    <a:pt x="241" y="89"/>
                  </a:lnTo>
                  <a:lnTo>
                    <a:pt x="250" y="87"/>
                  </a:lnTo>
                  <a:lnTo>
                    <a:pt x="256" y="86"/>
                  </a:lnTo>
                  <a:lnTo>
                    <a:pt x="264" y="86"/>
                  </a:lnTo>
                  <a:lnTo>
                    <a:pt x="269" y="82"/>
                  </a:lnTo>
                  <a:lnTo>
                    <a:pt x="279" y="82"/>
                  </a:lnTo>
                  <a:lnTo>
                    <a:pt x="287" y="80"/>
                  </a:lnTo>
                  <a:lnTo>
                    <a:pt x="292" y="80"/>
                  </a:lnTo>
                  <a:lnTo>
                    <a:pt x="302" y="78"/>
                  </a:lnTo>
                  <a:lnTo>
                    <a:pt x="309" y="78"/>
                  </a:lnTo>
                  <a:lnTo>
                    <a:pt x="317" y="76"/>
                  </a:lnTo>
                  <a:lnTo>
                    <a:pt x="325" y="74"/>
                  </a:lnTo>
                  <a:lnTo>
                    <a:pt x="332" y="74"/>
                  </a:lnTo>
                  <a:lnTo>
                    <a:pt x="342" y="74"/>
                  </a:lnTo>
                  <a:lnTo>
                    <a:pt x="347" y="72"/>
                  </a:lnTo>
                  <a:lnTo>
                    <a:pt x="357" y="72"/>
                  </a:lnTo>
                  <a:lnTo>
                    <a:pt x="364" y="70"/>
                  </a:lnTo>
                  <a:lnTo>
                    <a:pt x="374" y="70"/>
                  </a:lnTo>
                  <a:lnTo>
                    <a:pt x="382" y="68"/>
                  </a:lnTo>
                  <a:lnTo>
                    <a:pt x="389" y="68"/>
                  </a:lnTo>
                  <a:lnTo>
                    <a:pt x="399" y="68"/>
                  </a:lnTo>
                  <a:lnTo>
                    <a:pt x="406" y="68"/>
                  </a:lnTo>
                  <a:lnTo>
                    <a:pt x="414" y="68"/>
                  </a:lnTo>
                  <a:lnTo>
                    <a:pt x="421" y="68"/>
                  </a:lnTo>
                  <a:lnTo>
                    <a:pt x="431" y="68"/>
                  </a:lnTo>
                  <a:lnTo>
                    <a:pt x="439" y="68"/>
                  </a:lnTo>
                  <a:lnTo>
                    <a:pt x="446" y="68"/>
                  </a:lnTo>
                  <a:lnTo>
                    <a:pt x="454" y="68"/>
                  </a:lnTo>
                  <a:lnTo>
                    <a:pt x="463" y="68"/>
                  </a:lnTo>
                  <a:lnTo>
                    <a:pt x="471" y="68"/>
                  </a:lnTo>
                  <a:lnTo>
                    <a:pt x="480" y="68"/>
                  </a:lnTo>
                  <a:lnTo>
                    <a:pt x="488" y="68"/>
                  </a:lnTo>
                  <a:lnTo>
                    <a:pt x="496" y="68"/>
                  </a:lnTo>
                  <a:lnTo>
                    <a:pt x="505" y="68"/>
                  </a:lnTo>
                  <a:lnTo>
                    <a:pt x="511" y="68"/>
                  </a:lnTo>
                  <a:lnTo>
                    <a:pt x="520" y="68"/>
                  </a:lnTo>
                  <a:lnTo>
                    <a:pt x="528" y="68"/>
                  </a:lnTo>
                  <a:lnTo>
                    <a:pt x="535" y="70"/>
                  </a:lnTo>
                  <a:lnTo>
                    <a:pt x="543" y="70"/>
                  </a:lnTo>
                  <a:lnTo>
                    <a:pt x="549" y="72"/>
                  </a:lnTo>
                  <a:lnTo>
                    <a:pt x="556" y="72"/>
                  </a:lnTo>
                  <a:lnTo>
                    <a:pt x="566" y="74"/>
                  </a:lnTo>
                  <a:lnTo>
                    <a:pt x="572" y="74"/>
                  </a:lnTo>
                  <a:lnTo>
                    <a:pt x="577" y="76"/>
                  </a:lnTo>
                  <a:lnTo>
                    <a:pt x="585" y="76"/>
                  </a:lnTo>
                  <a:lnTo>
                    <a:pt x="592" y="78"/>
                  </a:lnTo>
                  <a:lnTo>
                    <a:pt x="598" y="78"/>
                  </a:lnTo>
                  <a:lnTo>
                    <a:pt x="606" y="80"/>
                  </a:lnTo>
                  <a:lnTo>
                    <a:pt x="611" y="80"/>
                  </a:lnTo>
                  <a:lnTo>
                    <a:pt x="617" y="84"/>
                  </a:lnTo>
                  <a:lnTo>
                    <a:pt x="617" y="78"/>
                  </a:lnTo>
                  <a:lnTo>
                    <a:pt x="617" y="74"/>
                  </a:lnTo>
                  <a:lnTo>
                    <a:pt x="617" y="68"/>
                  </a:lnTo>
                  <a:lnTo>
                    <a:pt x="617" y="63"/>
                  </a:lnTo>
                  <a:lnTo>
                    <a:pt x="617" y="57"/>
                  </a:lnTo>
                  <a:lnTo>
                    <a:pt x="617" y="53"/>
                  </a:lnTo>
                  <a:lnTo>
                    <a:pt x="617" y="47"/>
                  </a:lnTo>
                  <a:lnTo>
                    <a:pt x="619" y="44"/>
                  </a:lnTo>
                  <a:lnTo>
                    <a:pt x="619" y="38"/>
                  </a:lnTo>
                  <a:lnTo>
                    <a:pt x="619" y="34"/>
                  </a:lnTo>
                  <a:lnTo>
                    <a:pt x="619" y="28"/>
                  </a:lnTo>
                  <a:lnTo>
                    <a:pt x="621" y="23"/>
                  </a:lnTo>
                  <a:lnTo>
                    <a:pt x="621" y="13"/>
                  </a:lnTo>
                  <a:lnTo>
                    <a:pt x="621" y="6"/>
                  </a:lnTo>
                  <a:lnTo>
                    <a:pt x="606" y="4"/>
                  </a:lnTo>
                  <a:lnTo>
                    <a:pt x="592" y="4"/>
                  </a:lnTo>
                  <a:lnTo>
                    <a:pt x="577" y="2"/>
                  </a:lnTo>
                  <a:lnTo>
                    <a:pt x="566" y="0"/>
                  </a:lnTo>
                  <a:lnTo>
                    <a:pt x="549" y="0"/>
                  </a:lnTo>
                  <a:lnTo>
                    <a:pt x="535" y="0"/>
                  </a:lnTo>
                  <a:lnTo>
                    <a:pt x="522" y="0"/>
                  </a:lnTo>
                  <a:lnTo>
                    <a:pt x="509" y="0"/>
                  </a:lnTo>
                  <a:lnTo>
                    <a:pt x="494" y="0"/>
                  </a:lnTo>
                  <a:lnTo>
                    <a:pt x="480" y="0"/>
                  </a:lnTo>
                  <a:lnTo>
                    <a:pt x="465" y="0"/>
                  </a:lnTo>
                  <a:lnTo>
                    <a:pt x="452" y="0"/>
                  </a:lnTo>
                  <a:lnTo>
                    <a:pt x="439" y="0"/>
                  </a:lnTo>
                  <a:lnTo>
                    <a:pt x="425" y="2"/>
                  </a:lnTo>
                  <a:lnTo>
                    <a:pt x="410" y="2"/>
                  </a:lnTo>
                  <a:lnTo>
                    <a:pt x="399" y="4"/>
                  </a:lnTo>
                  <a:lnTo>
                    <a:pt x="385" y="6"/>
                  </a:lnTo>
                  <a:lnTo>
                    <a:pt x="370" y="6"/>
                  </a:lnTo>
                  <a:lnTo>
                    <a:pt x="357" y="8"/>
                  </a:lnTo>
                  <a:lnTo>
                    <a:pt x="344" y="9"/>
                  </a:lnTo>
                  <a:lnTo>
                    <a:pt x="330" y="11"/>
                  </a:lnTo>
                  <a:lnTo>
                    <a:pt x="317" y="11"/>
                  </a:lnTo>
                  <a:lnTo>
                    <a:pt x="306" y="13"/>
                  </a:lnTo>
                  <a:lnTo>
                    <a:pt x="292" y="17"/>
                  </a:lnTo>
                  <a:lnTo>
                    <a:pt x="281" y="17"/>
                  </a:lnTo>
                  <a:lnTo>
                    <a:pt x="269" y="19"/>
                  </a:lnTo>
                  <a:lnTo>
                    <a:pt x="256" y="23"/>
                  </a:lnTo>
                  <a:lnTo>
                    <a:pt x="245" y="23"/>
                  </a:lnTo>
                  <a:lnTo>
                    <a:pt x="231" y="27"/>
                  </a:lnTo>
                  <a:lnTo>
                    <a:pt x="220" y="28"/>
                  </a:lnTo>
                  <a:lnTo>
                    <a:pt x="209" y="32"/>
                  </a:lnTo>
                  <a:lnTo>
                    <a:pt x="199" y="34"/>
                  </a:lnTo>
                  <a:lnTo>
                    <a:pt x="186" y="36"/>
                  </a:lnTo>
                  <a:lnTo>
                    <a:pt x="176" y="38"/>
                  </a:lnTo>
                  <a:lnTo>
                    <a:pt x="165" y="40"/>
                  </a:lnTo>
                  <a:lnTo>
                    <a:pt x="155" y="44"/>
                  </a:lnTo>
                  <a:lnTo>
                    <a:pt x="146" y="46"/>
                  </a:lnTo>
                  <a:lnTo>
                    <a:pt x="135" y="47"/>
                  </a:lnTo>
                  <a:lnTo>
                    <a:pt x="125" y="49"/>
                  </a:lnTo>
                  <a:lnTo>
                    <a:pt x="117" y="51"/>
                  </a:lnTo>
                  <a:lnTo>
                    <a:pt x="106" y="53"/>
                  </a:lnTo>
                  <a:lnTo>
                    <a:pt x="98" y="57"/>
                  </a:lnTo>
                  <a:lnTo>
                    <a:pt x="89" y="59"/>
                  </a:lnTo>
                  <a:lnTo>
                    <a:pt x="81" y="63"/>
                  </a:lnTo>
                  <a:lnTo>
                    <a:pt x="74" y="63"/>
                  </a:lnTo>
                  <a:lnTo>
                    <a:pt x="66" y="67"/>
                  </a:lnTo>
                  <a:lnTo>
                    <a:pt x="60" y="68"/>
                  </a:lnTo>
                  <a:lnTo>
                    <a:pt x="55" y="68"/>
                  </a:lnTo>
                  <a:lnTo>
                    <a:pt x="45" y="72"/>
                  </a:lnTo>
                  <a:lnTo>
                    <a:pt x="39" y="74"/>
                  </a:lnTo>
                  <a:lnTo>
                    <a:pt x="34" y="74"/>
                  </a:lnTo>
                  <a:lnTo>
                    <a:pt x="28" y="76"/>
                  </a:lnTo>
                  <a:lnTo>
                    <a:pt x="24" y="78"/>
                  </a:lnTo>
                  <a:lnTo>
                    <a:pt x="19" y="80"/>
                  </a:lnTo>
                  <a:lnTo>
                    <a:pt x="15" y="80"/>
                  </a:lnTo>
                  <a:lnTo>
                    <a:pt x="13" y="82"/>
                  </a:lnTo>
                  <a:lnTo>
                    <a:pt x="5" y="84"/>
                  </a:lnTo>
                  <a:lnTo>
                    <a:pt x="1" y="86"/>
                  </a:lnTo>
                  <a:lnTo>
                    <a:pt x="0" y="87"/>
                  </a:lnTo>
                  <a:lnTo>
                    <a:pt x="0" y="91"/>
                  </a:lnTo>
                  <a:lnTo>
                    <a:pt x="0" y="93"/>
                  </a:lnTo>
                  <a:lnTo>
                    <a:pt x="3" y="99"/>
                  </a:lnTo>
                  <a:lnTo>
                    <a:pt x="5" y="106"/>
                  </a:lnTo>
                  <a:lnTo>
                    <a:pt x="9" y="112"/>
                  </a:lnTo>
                  <a:lnTo>
                    <a:pt x="11" y="118"/>
                  </a:lnTo>
                  <a:lnTo>
                    <a:pt x="13" y="122"/>
                  </a:lnTo>
                  <a:lnTo>
                    <a:pt x="15" y="125"/>
                  </a:lnTo>
                  <a:lnTo>
                    <a:pt x="17" y="131"/>
                  </a:lnTo>
                  <a:lnTo>
                    <a:pt x="20" y="137"/>
                  </a:lnTo>
                  <a:lnTo>
                    <a:pt x="22" y="141"/>
                  </a:lnTo>
                  <a:lnTo>
                    <a:pt x="24" y="146"/>
                  </a:lnTo>
                  <a:lnTo>
                    <a:pt x="28" y="154"/>
                  </a:lnTo>
                  <a:lnTo>
                    <a:pt x="30" y="160"/>
                  </a:lnTo>
                  <a:lnTo>
                    <a:pt x="34" y="167"/>
                  </a:lnTo>
                  <a:lnTo>
                    <a:pt x="39" y="175"/>
                  </a:lnTo>
                  <a:lnTo>
                    <a:pt x="43" y="181"/>
                  </a:lnTo>
                  <a:lnTo>
                    <a:pt x="45" y="188"/>
                  </a:lnTo>
                  <a:lnTo>
                    <a:pt x="51" y="196"/>
                  </a:lnTo>
                  <a:lnTo>
                    <a:pt x="53" y="203"/>
                  </a:lnTo>
                  <a:lnTo>
                    <a:pt x="58" y="211"/>
                  </a:lnTo>
                  <a:lnTo>
                    <a:pt x="62" y="219"/>
                  </a:lnTo>
                  <a:lnTo>
                    <a:pt x="66" y="226"/>
                  </a:lnTo>
                  <a:lnTo>
                    <a:pt x="72" y="236"/>
                  </a:lnTo>
                  <a:lnTo>
                    <a:pt x="78" y="243"/>
                  </a:lnTo>
                  <a:lnTo>
                    <a:pt x="81" y="253"/>
                  </a:lnTo>
                  <a:lnTo>
                    <a:pt x="87" y="260"/>
                  </a:lnTo>
                  <a:lnTo>
                    <a:pt x="91" y="270"/>
                  </a:lnTo>
                  <a:lnTo>
                    <a:pt x="98" y="278"/>
                  </a:lnTo>
                  <a:lnTo>
                    <a:pt x="102" y="287"/>
                  </a:lnTo>
                  <a:lnTo>
                    <a:pt x="110" y="297"/>
                  </a:lnTo>
                  <a:lnTo>
                    <a:pt x="116" y="304"/>
                  </a:lnTo>
                  <a:lnTo>
                    <a:pt x="121" y="316"/>
                  </a:lnTo>
                  <a:lnTo>
                    <a:pt x="129" y="325"/>
                  </a:lnTo>
                  <a:lnTo>
                    <a:pt x="135" y="333"/>
                  </a:lnTo>
                  <a:lnTo>
                    <a:pt x="140" y="342"/>
                  </a:lnTo>
                  <a:lnTo>
                    <a:pt x="148" y="352"/>
                  </a:lnTo>
                  <a:lnTo>
                    <a:pt x="154" y="361"/>
                  </a:lnTo>
                  <a:lnTo>
                    <a:pt x="161" y="371"/>
                  </a:lnTo>
                  <a:lnTo>
                    <a:pt x="169" y="380"/>
                  </a:lnTo>
                  <a:lnTo>
                    <a:pt x="176" y="390"/>
                  </a:lnTo>
                  <a:lnTo>
                    <a:pt x="184" y="399"/>
                  </a:lnTo>
                  <a:lnTo>
                    <a:pt x="192" y="409"/>
                  </a:lnTo>
                  <a:lnTo>
                    <a:pt x="199" y="416"/>
                  </a:lnTo>
                  <a:lnTo>
                    <a:pt x="207" y="428"/>
                  </a:lnTo>
                  <a:lnTo>
                    <a:pt x="214" y="437"/>
                  </a:lnTo>
                  <a:lnTo>
                    <a:pt x="224" y="447"/>
                  </a:lnTo>
                  <a:lnTo>
                    <a:pt x="231" y="456"/>
                  </a:lnTo>
                  <a:lnTo>
                    <a:pt x="241" y="466"/>
                  </a:lnTo>
                  <a:lnTo>
                    <a:pt x="250" y="473"/>
                  </a:lnTo>
                  <a:lnTo>
                    <a:pt x="260" y="483"/>
                  </a:lnTo>
                  <a:lnTo>
                    <a:pt x="269" y="492"/>
                  </a:lnTo>
                  <a:lnTo>
                    <a:pt x="281" y="502"/>
                  </a:lnTo>
                  <a:lnTo>
                    <a:pt x="288" y="511"/>
                  </a:lnTo>
                  <a:lnTo>
                    <a:pt x="298" y="519"/>
                  </a:lnTo>
                  <a:lnTo>
                    <a:pt x="307" y="529"/>
                  </a:lnTo>
                  <a:lnTo>
                    <a:pt x="319" y="538"/>
                  </a:lnTo>
                  <a:lnTo>
                    <a:pt x="330" y="546"/>
                  </a:lnTo>
                  <a:lnTo>
                    <a:pt x="340" y="555"/>
                  </a:lnTo>
                  <a:lnTo>
                    <a:pt x="349" y="563"/>
                  </a:lnTo>
                  <a:lnTo>
                    <a:pt x="361" y="570"/>
                  </a:lnTo>
                  <a:lnTo>
                    <a:pt x="370" y="580"/>
                  </a:lnTo>
                  <a:lnTo>
                    <a:pt x="382" y="588"/>
                  </a:lnTo>
                  <a:lnTo>
                    <a:pt x="393" y="595"/>
                  </a:lnTo>
                  <a:lnTo>
                    <a:pt x="404" y="605"/>
                  </a:lnTo>
                  <a:lnTo>
                    <a:pt x="414" y="612"/>
                  </a:lnTo>
                  <a:lnTo>
                    <a:pt x="425" y="620"/>
                  </a:lnTo>
                  <a:lnTo>
                    <a:pt x="437" y="629"/>
                  </a:lnTo>
                  <a:lnTo>
                    <a:pt x="448" y="637"/>
                  </a:lnTo>
                  <a:lnTo>
                    <a:pt x="458" y="645"/>
                  </a:lnTo>
                  <a:lnTo>
                    <a:pt x="471" y="652"/>
                  </a:lnTo>
                  <a:lnTo>
                    <a:pt x="480" y="662"/>
                  </a:lnTo>
                  <a:lnTo>
                    <a:pt x="494" y="669"/>
                  </a:lnTo>
                  <a:lnTo>
                    <a:pt x="505" y="677"/>
                  </a:lnTo>
                  <a:lnTo>
                    <a:pt x="516" y="685"/>
                  </a:lnTo>
                  <a:lnTo>
                    <a:pt x="528" y="692"/>
                  </a:lnTo>
                  <a:lnTo>
                    <a:pt x="537" y="700"/>
                  </a:lnTo>
                  <a:lnTo>
                    <a:pt x="549" y="705"/>
                  </a:lnTo>
                  <a:lnTo>
                    <a:pt x="560" y="713"/>
                  </a:lnTo>
                  <a:lnTo>
                    <a:pt x="572" y="719"/>
                  </a:lnTo>
                  <a:lnTo>
                    <a:pt x="585" y="726"/>
                  </a:lnTo>
                  <a:lnTo>
                    <a:pt x="596" y="732"/>
                  </a:lnTo>
                  <a:lnTo>
                    <a:pt x="610" y="738"/>
                  </a:lnTo>
                  <a:lnTo>
                    <a:pt x="621" y="743"/>
                  </a:lnTo>
                  <a:lnTo>
                    <a:pt x="632" y="749"/>
                  </a:lnTo>
                  <a:lnTo>
                    <a:pt x="646" y="755"/>
                  </a:lnTo>
                  <a:lnTo>
                    <a:pt x="657" y="761"/>
                  </a:lnTo>
                  <a:lnTo>
                    <a:pt x="667" y="764"/>
                  </a:lnTo>
                  <a:lnTo>
                    <a:pt x="680" y="770"/>
                  </a:lnTo>
                  <a:lnTo>
                    <a:pt x="689" y="776"/>
                  </a:lnTo>
                  <a:lnTo>
                    <a:pt x="703" y="780"/>
                  </a:lnTo>
                  <a:lnTo>
                    <a:pt x="714" y="781"/>
                  </a:lnTo>
                  <a:lnTo>
                    <a:pt x="725" y="787"/>
                  </a:lnTo>
                  <a:lnTo>
                    <a:pt x="737" y="789"/>
                  </a:lnTo>
                  <a:lnTo>
                    <a:pt x="750" y="793"/>
                  </a:lnTo>
                  <a:lnTo>
                    <a:pt x="762" y="795"/>
                  </a:lnTo>
                  <a:lnTo>
                    <a:pt x="773" y="799"/>
                  </a:lnTo>
                  <a:lnTo>
                    <a:pt x="784" y="799"/>
                  </a:lnTo>
                  <a:lnTo>
                    <a:pt x="796" y="801"/>
                  </a:lnTo>
                  <a:lnTo>
                    <a:pt x="807" y="804"/>
                  </a:lnTo>
                  <a:lnTo>
                    <a:pt x="819" y="804"/>
                  </a:lnTo>
                  <a:lnTo>
                    <a:pt x="830" y="804"/>
                  </a:lnTo>
                  <a:lnTo>
                    <a:pt x="841" y="804"/>
                  </a:lnTo>
                  <a:lnTo>
                    <a:pt x="853" y="804"/>
                  </a:lnTo>
                  <a:lnTo>
                    <a:pt x="864" y="804"/>
                  </a:lnTo>
                  <a:lnTo>
                    <a:pt x="876" y="804"/>
                  </a:lnTo>
                  <a:lnTo>
                    <a:pt x="887" y="804"/>
                  </a:lnTo>
                  <a:lnTo>
                    <a:pt x="898" y="801"/>
                  </a:lnTo>
                  <a:lnTo>
                    <a:pt x="908" y="799"/>
                  </a:lnTo>
                  <a:lnTo>
                    <a:pt x="919" y="797"/>
                  </a:lnTo>
                  <a:lnTo>
                    <a:pt x="931" y="793"/>
                  </a:lnTo>
                  <a:lnTo>
                    <a:pt x="942" y="791"/>
                  </a:lnTo>
                  <a:lnTo>
                    <a:pt x="953" y="787"/>
                  </a:lnTo>
                  <a:lnTo>
                    <a:pt x="963" y="781"/>
                  </a:lnTo>
                  <a:lnTo>
                    <a:pt x="972" y="778"/>
                  </a:lnTo>
                  <a:lnTo>
                    <a:pt x="984" y="770"/>
                  </a:lnTo>
                  <a:lnTo>
                    <a:pt x="995" y="766"/>
                  </a:lnTo>
                  <a:lnTo>
                    <a:pt x="1005" y="759"/>
                  </a:lnTo>
                  <a:lnTo>
                    <a:pt x="1016" y="753"/>
                  </a:lnTo>
                  <a:lnTo>
                    <a:pt x="1026" y="747"/>
                  </a:lnTo>
                  <a:lnTo>
                    <a:pt x="1037" y="740"/>
                  </a:lnTo>
                  <a:lnTo>
                    <a:pt x="1045" y="730"/>
                  </a:lnTo>
                  <a:lnTo>
                    <a:pt x="1054" y="721"/>
                  </a:lnTo>
                  <a:lnTo>
                    <a:pt x="1062" y="713"/>
                  </a:lnTo>
                  <a:lnTo>
                    <a:pt x="1071" y="704"/>
                  </a:lnTo>
                  <a:lnTo>
                    <a:pt x="1077" y="694"/>
                  </a:lnTo>
                  <a:lnTo>
                    <a:pt x="1086" y="685"/>
                  </a:lnTo>
                  <a:lnTo>
                    <a:pt x="1092" y="675"/>
                  </a:lnTo>
                  <a:lnTo>
                    <a:pt x="1100" y="664"/>
                  </a:lnTo>
                  <a:lnTo>
                    <a:pt x="1105" y="654"/>
                  </a:lnTo>
                  <a:lnTo>
                    <a:pt x="1111" y="643"/>
                  </a:lnTo>
                  <a:lnTo>
                    <a:pt x="1115" y="633"/>
                  </a:lnTo>
                  <a:lnTo>
                    <a:pt x="1119" y="622"/>
                  </a:lnTo>
                  <a:lnTo>
                    <a:pt x="1123" y="610"/>
                  </a:lnTo>
                  <a:lnTo>
                    <a:pt x="1128" y="599"/>
                  </a:lnTo>
                  <a:lnTo>
                    <a:pt x="1130" y="588"/>
                  </a:lnTo>
                  <a:lnTo>
                    <a:pt x="1134" y="576"/>
                  </a:lnTo>
                  <a:lnTo>
                    <a:pt x="1134" y="565"/>
                  </a:lnTo>
                  <a:lnTo>
                    <a:pt x="1136" y="551"/>
                  </a:lnTo>
                  <a:lnTo>
                    <a:pt x="1138" y="540"/>
                  </a:lnTo>
                  <a:lnTo>
                    <a:pt x="1140" y="529"/>
                  </a:lnTo>
                  <a:lnTo>
                    <a:pt x="1140" y="515"/>
                  </a:lnTo>
                  <a:lnTo>
                    <a:pt x="1140" y="502"/>
                  </a:lnTo>
                  <a:lnTo>
                    <a:pt x="1140" y="491"/>
                  </a:lnTo>
                  <a:lnTo>
                    <a:pt x="1140" y="479"/>
                  </a:lnTo>
                  <a:lnTo>
                    <a:pt x="1138" y="466"/>
                  </a:lnTo>
                  <a:lnTo>
                    <a:pt x="1136" y="453"/>
                  </a:lnTo>
                  <a:lnTo>
                    <a:pt x="1134" y="441"/>
                  </a:lnTo>
                  <a:lnTo>
                    <a:pt x="1132" y="428"/>
                  </a:lnTo>
                  <a:lnTo>
                    <a:pt x="1128" y="416"/>
                  </a:lnTo>
                  <a:lnTo>
                    <a:pt x="1124" y="405"/>
                  </a:lnTo>
                  <a:lnTo>
                    <a:pt x="1123" y="392"/>
                  </a:lnTo>
                  <a:lnTo>
                    <a:pt x="1117" y="378"/>
                  </a:lnTo>
                  <a:lnTo>
                    <a:pt x="1113" y="365"/>
                  </a:lnTo>
                  <a:lnTo>
                    <a:pt x="1107" y="354"/>
                  </a:lnTo>
                  <a:lnTo>
                    <a:pt x="1102" y="340"/>
                  </a:lnTo>
                  <a:lnTo>
                    <a:pt x="1098" y="327"/>
                  </a:lnTo>
                  <a:lnTo>
                    <a:pt x="1090" y="316"/>
                  </a:lnTo>
                  <a:lnTo>
                    <a:pt x="1083" y="304"/>
                  </a:lnTo>
                  <a:lnTo>
                    <a:pt x="1077" y="291"/>
                  </a:lnTo>
                  <a:lnTo>
                    <a:pt x="1071" y="279"/>
                  </a:lnTo>
                  <a:lnTo>
                    <a:pt x="1062" y="266"/>
                  </a:lnTo>
                  <a:lnTo>
                    <a:pt x="1054" y="255"/>
                  </a:lnTo>
                  <a:lnTo>
                    <a:pt x="1047" y="241"/>
                  </a:lnTo>
                  <a:lnTo>
                    <a:pt x="1037" y="232"/>
                  </a:lnTo>
                  <a:lnTo>
                    <a:pt x="1029" y="221"/>
                  </a:lnTo>
                  <a:lnTo>
                    <a:pt x="1022" y="209"/>
                  </a:lnTo>
                  <a:lnTo>
                    <a:pt x="1010" y="198"/>
                  </a:lnTo>
                  <a:lnTo>
                    <a:pt x="1001" y="188"/>
                  </a:lnTo>
                  <a:lnTo>
                    <a:pt x="991" y="177"/>
                  </a:lnTo>
                  <a:lnTo>
                    <a:pt x="980" y="165"/>
                  </a:lnTo>
                  <a:lnTo>
                    <a:pt x="969" y="156"/>
                  </a:lnTo>
                  <a:lnTo>
                    <a:pt x="957" y="146"/>
                  </a:lnTo>
                  <a:lnTo>
                    <a:pt x="946" y="135"/>
                  </a:lnTo>
                  <a:lnTo>
                    <a:pt x="933" y="127"/>
                  </a:lnTo>
                  <a:lnTo>
                    <a:pt x="921" y="118"/>
                  </a:lnTo>
                  <a:lnTo>
                    <a:pt x="910" y="108"/>
                  </a:lnTo>
                  <a:lnTo>
                    <a:pt x="896" y="101"/>
                  </a:lnTo>
                  <a:lnTo>
                    <a:pt x="883" y="91"/>
                  </a:lnTo>
                  <a:lnTo>
                    <a:pt x="870" y="84"/>
                  </a:lnTo>
                  <a:lnTo>
                    <a:pt x="857" y="76"/>
                  </a:lnTo>
                  <a:lnTo>
                    <a:pt x="841" y="68"/>
                  </a:lnTo>
                  <a:lnTo>
                    <a:pt x="826" y="63"/>
                  </a:lnTo>
                  <a:lnTo>
                    <a:pt x="813" y="55"/>
                  </a:lnTo>
                  <a:lnTo>
                    <a:pt x="798" y="49"/>
                  </a:lnTo>
                  <a:lnTo>
                    <a:pt x="790" y="46"/>
                  </a:lnTo>
                  <a:lnTo>
                    <a:pt x="782" y="44"/>
                  </a:lnTo>
                  <a:lnTo>
                    <a:pt x="775" y="42"/>
                  </a:lnTo>
                  <a:lnTo>
                    <a:pt x="769" y="40"/>
                  </a:lnTo>
                  <a:lnTo>
                    <a:pt x="762" y="36"/>
                  </a:lnTo>
                  <a:lnTo>
                    <a:pt x="752" y="34"/>
                  </a:lnTo>
                  <a:lnTo>
                    <a:pt x="746" y="32"/>
                  </a:lnTo>
                  <a:lnTo>
                    <a:pt x="741" y="28"/>
                  </a:lnTo>
                  <a:lnTo>
                    <a:pt x="731" y="28"/>
                  </a:lnTo>
                  <a:lnTo>
                    <a:pt x="724" y="25"/>
                  </a:lnTo>
                  <a:lnTo>
                    <a:pt x="716" y="23"/>
                  </a:lnTo>
                  <a:lnTo>
                    <a:pt x="708" y="23"/>
                  </a:lnTo>
                  <a:lnTo>
                    <a:pt x="701" y="19"/>
                  </a:lnTo>
                  <a:lnTo>
                    <a:pt x="695" y="17"/>
                  </a:lnTo>
                  <a:lnTo>
                    <a:pt x="686" y="17"/>
                  </a:lnTo>
                  <a:lnTo>
                    <a:pt x="678" y="15"/>
                  </a:lnTo>
                  <a:lnTo>
                    <a:pt x="678" y="19"/>
                  </a:lnTo>
                  <a:lnTo>
                    <a:pt x="678" y="23"/>
                  </a:lnTo>
                  <a:lnTo>
                    <a:pt x="678" y="28"/>
                  </a:lnTo>
                  <a:lnTo>
                    <a:pt x="678" y="34"/>
                  </a:lnTo>
                  <a:lnTo>
                    <a:pt x="676" y="40"/>
                  </a:lnTo>
                  <a:lnTo>
                    <a:pt x="676" y="46"/>
                  </a:lnTo>
                  <a:lnTo>
                    <a:pt x="676" y="51"/>
                  </a:lnTo>
                  <a:lnTo>
                    <a:pt x="676" y="57"/>
                  </a:lnTo>
                  <a:lnTo>
                    <a:pt x="676" y="63"/>
                  </a:lnTo>
                  <a:lnTo>
                    <a:pt x="676" y="67"/>
                  </a:lnTo>
                  <a:lnTo>
                    <a:pt x="676" y="72"/>
                  </a:lnTo>
                  <a:lnTo>
                    <a:pt x="676" y="78"/>
                  </a:lnTo>
                  <a:lnTo>
                    <a:pt x="676" y="82"/>
                  </a:lnTo>
                  <a:lnTo>
                    <a:pt x="676" y="87"/>
                  </a:lnTo>
                  <a:lnTo>
                    <a:pt x="676" y="91"/>
                  </a:lnTo>
                  <a:lnTo>
                    <a:pt x="676" y="97"/>
                  </a:lnTo>
                  <a:lnTo>
                    <a:pt x="684" y="99"/>
                  </a:lnTo>
                  <a:lnTo>
                    <a:pt x="689" y="103"/>
                  </a:lnTo>
                  <a:lnTo>
                    <a:pt x="697" y="103"/>
                  </a:lnTo>
                  <a:lnTo>
                    <a:pt x="706" y="106"/>
                  </a:lnTo>
                  <a:lnTo>
                    <a:pt x="714" y="108"/>
                  </a:lnTo>
                  <a:lnTo>
                    <a:pt x="722" y="112"/>
                  </a:lnTo>
                  <a:lnTo>
                    <a:pt x="729" y="116"/>
                  </a:lnTo>
                  <a:lnTo>
                    <a:pt x="737" y="118"/>
                  </a:lnTo>
                  <a:lnTo>
                    <a:pt x="744" y="122"/>
                  </a:lnTo>
                  <a:lnTo>
                    <a:pt x="752" y="125"/>
                  </a:lnTo>
                  <a:lnTo>
                    <a:pt x="760" y="129"/>
                  </a:lnTo>
                  <a:lnTo>
                    <a:pt x="767" y="133"/>
                  </a:lnTo>
                  <a:lnTo>
                    <a:pt x="775" y="135"/>
                  </a:lnTo>
                  <a:lnTo>
                    <a:pt x="782" y="141"/>
                  </a:lnTo>
                  <a:lnTo>
                    <a:pt x="790" y="144"/>
                  </a:lnTo>
                  <a:lnTo>
                    <a:pt x="798" y="148"/>
                  </a:lnTo>
                  <a:lnTo>
                    <a:pt x="805" y="152"/>
                  </a:lnTo>
                  <a:lnTo>
                    <a:pt x="813" y="158"/>
                  </a:lnTo>
                  <a:lnTo>
                    <a:pt x="820" y="162"/>
                  </a:lnTo>
                  <a:lnTo>
                    <a:pt x="828" y="167"/>
                  </a:lnTo>
                  <a:lnTo>
                    <a:pt x="836" y="171"/>
                  </a:lnTo>
                  <a:lnTo>
                    <a:pt x="841" y="177"/>
                  </a:lnTo>
                  <a:lnTo>
                    <a:pt x="851" y="181"/>
                  </a:lnTo>
                  <a:lnTo>
                    <a:pt x="858" y="186"/>
                  </a:lnTo>
                  <a:lnTo>
                    <a:pt x="866" y="192"/>
                  </a:lnTo>
                  <a:lnTo>
                    <a:pt x="874" y="198"/>
                  </a:lnTo>
                  <a:lnTo>
                    <a:pt x="881" y="203"/>
                  </a:lnTo>
                  <a:lnTo>
                    <a:pt x="889" y="209"/>
                  </a:lnTo>
                  <a:lnTo>
                    <a:pt x="896" y="215"/>
                  </a:lnTo>
                  <a:lnTo>
                    <a:pt x="904" y="221"/>
                  </a:lnTo>
                  <a:lnTo>
                    <a:pt x="912" y="226"/>
                  </a:lnTo>
                  <a:lnTo>
                    <a:pt x="919" y="236"/>
                  </a:lnTo>
                  <a:lnTo>
                    <a:pt x="927" y="241"/>
                  </a:lnTo>
                  <a:lnTo>
                    <a:pt x="934" y="247"/>
                  </a:lnTo>
                  <a:lnTo>
                    <a:pt x="942" y="253"/>
                  </a:lnTo>
                  <a:lnTo>
                    <a:pt x="948" y="259"/>
                  </a:lnTo>
                  <a:lnTo>
                    <a:pt x="953" y="264"/>
                  </a:lnTo>
                  <a:lnTo>
                    <a:pt x="961" y="272"/>
                  </a:lnTo>
                  <a:lnTo>
                    <a:pt x="967" y="278"/>
                  </a:lnTo>
                  <a:lnTo>
                    <a:pt x="972" y="283"/>
                  </a:lnTo>
                  <a:lnTo>
                    <a:pt x="978" y="291"/>
                  </a:lnTo>
                  <a:lnTo>
                    <a:pt x="984" y="297"/>
                  </a:lnTo>
                  <a:lnTo>
                    <a:pt x="990" y="302"/>
                  </a:lnTo>
                  <a:lnTo>
                    <a:pt x="995" y="310"/>
                  </a:lnTo>
                  <a:lnTo>
                    <a:pt x="999" y="316"/>
                  </a:lnTo>
                  <a:lnTo>
                    <a:pt x="1005" y="321"/>
                  </a:lnTo>
                  <a:lnTo>
                    <a:pt x="1009" y="327"/>
                  </a:lnTo>
                  <a:lnTo>
                    <a:pt x="1014" y="335"/>
                  </a:lnTo>
                  <a:lnTo>
                    <a:pt x="1016" y="338"/>
                  </a:lnTo>
                  <a:lnTo>
                    <a:pt x="1022" y="346"/>
                  </a:lnTo>
                  <a:lnTo>
                    <a:pt x="1026" y="352"/>
                  </a:lnTo>
                  <a:lnTo>
                    <a:pt x="1028" y="357"/>
                  </a:lnTo>
                  <a:lnTo>
                    <a:pt x="1031" y="363"/>
                  </a:lnTo>
                  <a:lnTo>
                    <a:pt x="1035" y="371"/>
                  </a:lnTo>
                  <a:lnTo>
                    <a:pt x="1037" y="376"/>
                  </a:lnTo>
                  <a:lnTo>
                    <a:pt x="1041" y="382"/>
                  </a:lnTo>
                  <a:lnTo>
                    <a:pt x="1043" y="388"/>
                  </a:lnTo>
                  <a:lnTo>
                    <a:pt x="1047" y="394"/>
                  </a:lnTo>
                  <a:lnTo>
                    <a:pt x="1048" y="399"/>
                  </a:lnTo>
                  <a:lnTo>
                    <a:pt x="1050" y="405"/>
                  </a:lnTo>
                  <a:lnTo>
                    <a:pt x="1052" y="411"/>
                  </a:lnTo>
                  <a:lnTo>
                    <a:pt x="1054" y="416"/>
                  </a:lnTo>
                  <a:lnTo>
                    <a:pt x="1056" y="422"/>
                  </a:lnTo>
                  <a:lnTo>
                    <a:pt x="1060" y="430"/>
                  </a:lnTo>
                  <a:lnTo>
                    <a:pt x="1060" y="434"/>
                  </a:lnTo>
                  <a:lnTo>
                    <a:pt x="1062" y="439"/>
                  </a:lnTo>
                  <a:lnTo>
                    <a:pt x="1062" y="445"/>
                  </a:lnTo>
                  <a:lnTo>
                    <a:pt x="1064" y="451"/>
                  </a:lnTo>
                  <a:lnTo>
                    <a:pt x="1064" y="456"/>
                  </a:lnTo>
                  <a:lnTo>
                    <a:pt x="1066" y="462"/>
                  </a:lnTo>
                  <a:lnTo>
                    <a:pt x="1066" y="468"/>
                  </a:lnTo>
                  <a:lnTo>
                    <a:pt x="1066" y="473"/>
                  </a:lnTo>
                  <a:lnTo>
                    <a:pt x="1066" y="479"/>
                  </a:lnTo>
                  <a:lnTo>
                    <a:pt x="1066" y="483"/>
                  </a:lnTo>
                  <a:lnTo>
                    <a:pt x="1066" y="489"/>
                  </a:lnTo>
                  <a:lnTo>
                    <a:pt x="1067" y="494"/>
                  </a:lnTo>
                  <a:lnTo>
                    <a:pt x="1067" y="500"/>
                  </a:lnTo>
                  <a:lnTo>
                    <a:pt x="1067" y="506"/>
                  </a:lnTo>
                  <a:lnTo>
                    <a:pt x="1067" y="511"/>
                  </a:lnTo>
                  <a:lnTo>
                    <a:pt x="1067" y="517"/>
                  </a:lnTo>
                  <a:lnTo>
                    <a:pt x="1066" y="521"/>
                  </a:lnTo>
                  <a:lnTo>
                    <a:pt x="1066" y="525"/>
                  </a:lnTo>
                  <a:lnTo>
                    <a:pt x="1066" y="530"/>
                  </a:lnTo>
                  <a:lnTo>
                    <a:pt x="1066" y="534"/>
                  </a:lnTo>
                  <a:lnTo>
                    <a:pt x="1064" y="540"/>
                  </a:lnTo>
                  <a:lnTo>
                    <a:pt x="1064" y="546"/>
                  </a:lnTo>
                  <a:lnTo>
                    <a:pt x="1062" y="551"/>
                  </a:lnTo>
                  <a:lnTo>
                    <a:pt x="1062" y="555"/>
                  </a:lnTo>
                  <a:lnTo>
                    <a:pt x="1060" y="559"/>
                  </a:lnTo>
                  <a:lnTo>
                    <a:pt x="1060" y="565"/>
                  </a:lnTo>
                  <a:lnTo>
                    <a:pt x="1058" y="569"/>
                  </a:lnTo>
                  <a:lnTo>
                    <a:pt x="1056" y="574"/>
                  </a:lnTo>
                  <a:lnTo>
                    <a:pt x="1054" y="578"/>
                  </a:lnTo>
                  <a:lnTo>
                    <a:pt x="1054" y="582"/>
                  </a:lnTo>
                  <a:lnTo>
                    <a:pt x="1052" y="586"/>
                  </a:lnTo>
                  <a:lnTo>
                    <a:pt x="1052" y="591"/>
                  </a:lnTo>
                  <a:lnTo>
                    <a:pt x="1048" y="599"/>
                  </a:lnTo>
                  <a:lnTo>
                    <a:pt x="1045" y="607"/>
                  </a:lnTo>
                  <a:lnTo>
                    <a:pt x="1041" y="614"/>
                  </a:lnTo>
                  <a:lnTo>
                    <a:pt x="1037" y="622"/>
                  </a:lnTo>
                  <a:lnTo>
                    <a:pt x="1031" y="629"/>
                  </a:lnTo>
                  <a:lnTo>
                    <a:pt x="1026" y="635"/>
                  </a:lnTo>
                  <a:lnTo>
                    <a:pt x="1022" y="641"/>
                  </a:lnTo>
                  <a:lnTo>
                    <a:pt x="1018" y="648"/>
                  </a:lnTo>
                  <a:lnTo>
                    <a:pt x="1012" y="654"/>
                  </a:lnTo>
                  <a:lnTo>
                    <a:pt x="1007" y="660"/>
                  </a:lnTo>
                  <a:lnTo>
                    <a:pt x="1001" y="666"/>
                  </a:lnTo>
                  <a:lnTo>
                    <a:pt x="997" y="671"/>
                  </a:lnTo>
                  <a:lnTo>
                    <a:pt x="991" y="675"/>
                  </a:lnTo>
                  <a:lnTo>
                    <a:pt x="986" y="681"/>
                  </a:lnTo>
                  <a:lnTo>
                    <a:pt x="978" y="685"/>
                  </a:lnTo>
                  <a:lnTo>
                    <a:pt x="974" y="690"/>
                  </a:lnTo>
                  <a:lnTo>
                    <a:pt x="967" y="692"/>
                  </a:lnTo>
                  <a:lnTo>
                    <a:pt x="961" y="696"/>
                  </a:lnTo>
                  <a:lnTo>
                    <a:pt x="955" y="698"/>
                  </a:lnTo>
                  <a:lnTo>
                    <a:pt x="952" y="702"/>
                  </a:lnTo>
                  <a:lnTo>
                    <a:pt x="946" y="704"/>
                  </a:lnTo>
                  <a:lnTo>
                    <a:pt x="940" y="704"/>
                  </a:lnTo>
                  <a:lnTo>
                    <a:pt x="936" y="705"/>
                  </a:lnTo>
                  <a:lnTo>
                    <a:pt x="931" y="709"/>
                  </a:lnTo>
                  <a:lnTo>
                    <a:pt x="925" y="709"/>
                  </a:lnTo>
                  <a:lnTo>
                    <a:pt x="919" y="709"/>
                  </a:lnTo>
                  <a:lnTo>
                    <a:pt x="915" y="709"/>
                  </a:lnTo>
                  <a:lnTo>
                    <a:pt x="912" y="709"/>
                  </a:lnTo>
                  <a:lnTo>
                    <a:pt x="904" y="705"/>
                  </a:lnTo>
                  <a:lnTo>
                    <a:pt x="898" y="704"/>
                  </a:lnTo>
                  <a:lnTo>
                    <a:pt x="895" y="698"/>
                  </a:lnTo>
                  <a:lnTo>
                    <a:pt x="891" y="696"/>
                  </a:lnTo>
                  <a:lnTo>
                    <a:pt x="887" y="692"/>
                  </a:lnTo>
                  <a:lnTo>
                    <a:pt x="883" y="688"/>
                  </a:lnTo>
                  <a:lnTo>
                    <a:pt x="877" y="681"/>
                  </a:lnTo>
                  <a:lnTo>
                    <a:pt x="876" y="677"/>
                  </a:lnTo>
                  <a:lnTo>
                    <a:pt x="876" y="671"/>
                  </a:lnTo>
                  <a:lnTo>
                    <a:pt x="876" y="667"/>
                  </a:lnTo>
                  <a:lnTo>
                    <a:pt x="876" y="664"/>
                  </a:lnTo>
                  <a:lnTo>
                    <a:pt x="881" y="658"/>
                  </a:lnTo>
                  <a:lnTo>
                    <a:pt x="885" y="654"/>
                  </a:lnTo>
                  <a:lnTo>
                    <a:pt x="891" y="650"/>
                  </a:lnTo>
                  <a:lnTo>
                    <a:pt x="895" y="645"/>
                  </a:lnTo>
                  <a:lnTo>
                    <a:pt x="902" y="641"/>
                  </a:lnTo>
                  <a:lnTo>
                    <a:pt x="908" y="635"/>
                  </a:lnTo>
                  <a:lnTo>
                    <a:pt x="915" y="629"/>
                  </a:lnTo>
                  <a:lnTo>
                    <a:pt x="925" y="624"/>
                  </a:lnTo>
                  <a:lnTo>
                    <a:pt x="933" y="618"/>
                  </a:lnTo>
                  <a:lnTo>
                    <a:pt x="940" y="610"/>
                  </a:lnTo>
                  <a:lnTo>
                    <a:pt x="948" y="603"/>
                  </a:lnTo>
                  <a:lnTo>
                    <a:pt x="952" y="599"/>
                  </a:lnTo>
                  <a:lnTo>
                    <a:pt x="953" y="595"/>
                  </a:lnTo>
                  <a:lnTo>
                    <a:pt x="957" y="591"/>
                  </a:lnTo>
                  <a:lnTo>
                    <a:pt x="961" y="586"/>
                  </a:lnTo>
                  <a:lnTo>
                    <a:pt x="965" y="580"/>
                  </a:lnTo>
                  <a:lnTo>
                    <a:pt x="967" y="574"/>
                  </a:lnTo>
                  <a:lnTo>
                    <a:pt x="971" y="569"/>
                  </a:lnTo>
                  <a:lnTo>
                    <a:pt x="972" y="565"/>
                  </a:lnTo>
                  <a:lnTo>
                    <a:pt x="974" y="557"/>
                  </a:lnTo>
                  <a:lnTo>
                    <a:pt x="976" y="551"/>
                  </a:lnTo>
                  <a:lnTo>
                    <a:pt x="978" y="546"/>
                  </a:lnTo>
                  <a:lnTo>
                    <a:pt x="982" y="540"/>
                  </a:lnTo>
                  <a:lnTo>
                    <a:pt x="982" y="530"/>
                  </a:lnTo>
                  <a:lnTo>
                    <a:pt x="982" y="523"/>
                  </a:lnTo>
                  <a:lnTo>
                    <a:pt x="982" y="513"/>
                  </a:lnTo>
                  <a:lnTo>
                    <a:pt x="982" y="506"/>
                  </a:lnTo>
                  <a:lnTo>
                    <a:pt x="982" y="496"/>
                  </a:lnTo>
                  <a:lnTo>
                    <a:pt x="982" y="487"/>
                  </a:lnTo>
                  <a:lnTo>
                    <a:pt x="982" y="477"/>
                  </a:lnTo>
                  <a:lnTo>
                    <a:pt x="982" y="468"/>
                  </a:lnTo>
                  <a:lnTo>
                    <a:pt x="978" y="456"/>
                  </a:lnTo>
                  <a:lnTo>
                    <a:pt x="976" y="445"/>
                  </a:lnTo>
                  <a:lnTo>
                    <a:pt x="972" y="434"/>
                  </a:lnTo>
                  <a:lnTo>
                    <a:pt x="971" y="424"/>
                  </a:lnTo>
                  <a:lnTo>
                    <a:pt x="965" y="411"/>
                  </a:lnTo>
                  <a:lnTo>
                    <a:pt x="963" y="399"/>
                  </a:lnTo>
                  <a:lnTo>
                    <a:pt x="957" y="386"/>
                  </a:lnTo>
                  <a:lnTo>
                    <a:pt x="953" y="371"/>
                  </a:lnTo>
                  <a:lnTo>
                    <a:pt x="946" y="376"/>
                  </a:lnTo>
                  <a:lnTo>
                    <a:pt x="940" y="382"/>
                  </a:lnTo>
                  <a:lnTo>
                    <a:pt x="933" y="388"/>
                  </a:lnTo>
                  <a:lnTo>
                    <a:pt x="929" y="394"/>
                  </a:lnTo>
                  <a:lnTo>
                    <a:pt x="923" y="397"/>
                  </a:lnTo>
                  <a:lnTo>
                    <a:pt x="917" y="403"/>
                  </a:lnTo>
                  <a:lnTo>
                    <a:pt x="914" y="407"/>
                  </a:lnTo>
                  <a:lnTo>
                    <a:pt x="908" y="413"/>
                  </a:lnTo>
                  <a:lnTo>
                    <a:pt x="902" y="416"/>
                  </a:lnTo>
                  <a:lnTo>
                    <a:pt x="898" y="422"/>
                  </a:lnTo>
                  <a:lnTo>
                    <a:pt x="895" y="424"/>
                  </a:lnTo>
                  <a:lnTo>
                    <a:pt x="891" y="430"/>
                  </a:lnTo>
                  <a:lnTo>
                    <a:pt x="883" y="437"/>
                  </a:lnTo>
                  <a:lnTo>
                    <a:pt x="876" y="445"/>
                  </a:lnTo>
                  <a:lnTo>
                    <a:pt x="868" y="451"/>
                  </a:lnTo>
                  <a:lnTo>
                    <a:pt x="862" y="456"/>
                  </a:lnTo>
                  <a:lnTo>
                    <a:pt x="855" y="462"/>
                  </a:lnTo>
                  <a:lnTo>
                    <a:pt x="849" y="470"/>
                  </a:lnTo>
                  <a:lnTo>
                    <a:pt x="843" y="473"/>
                  </a:lnTo>
                  <a:lnTo>
                    <a:pt x="838" y="479"/>
                  </a:lnTo>
                  <a:lnTo>
                    <a:pt x="832" y="483"/>
                  </a:lnTo>
                  <a:lnTo>
                    <a:pt x="826" y="489"/>
                  </a:lnTo>
                  <a:lnTo>
                    <a:pt x="820" y="492"/>
                  </a:lnTo>
                  <a:lnTo>
                    <a:pt x="815" y="496"/>
                  </a:lnTo>
                  <a:lnTo>
                    <a:pt x="809" y="500"/>
                  </a:lnTo>
                  <a:lnTo>
                    <a:pt x="803" y="506"/>
                  </a:lnTo>
                  <a:lnTo>
                    <a:pt x="796" y="508"/>
                  </a:lnTo>
                  <a:lnTo>
                    <a:pt x="790" y="511"/>
                  </a:lnTo>
                  <a:lnTo>
                    <a:pt x="784" y="515"/>
                  </a:lnTo>
                  <a:lnTo>
                    <a:pt x="779" y="519"/>
                  </a:lnTo>
                  <a:lnTo>
                    <a:pt x="771" y="523"/>
                  </a:lnTo>
                  <a:lnTo>
                    <a:pt x="763" y="527"/>
                  </a:lnTo>
                  <a:lnTo>
                    <a:pt x="756" y="530"/>
                  </a:lnTo>
                  <a:lnTo>
                    <a:pt x="746" y="534"/>
                  </a:lnTo>
                  <a:lnTo>
                    <a:pt x="743" y="536"/>
                  </a:lnTo>
                  <a:lnTo>
                    <a:pt x="737" y="540"/>
                  </a:lnTo>
                  <a:lnTo>
                    <a:pt x="733" y="540"/>
                  </a:lnTo>
                  <a:lnTo>
                    <a:pt x="727" y="544"/>
                  </a:lnTo>
                  <a:lnTo>
                    <a:pt x="722" y="546"/>
                  </a:lnTo>
                  <a:lnTo>
                    <a:pt x="718" y="550"/>
                  </a:lnTo>
                  <a:lnTo>
                    <a:pt x="712" y="551"/>
                  </a:lnTo>
                  <a:lnTo>
                    <a:pt x="706" y="553"/>
                  </a:lnTo>
                  <a:lnTo>
                    <a:pt x="701" y="555"/>
                  </a:lnTo>
                  <a:lnTo>
                    <a:pt x="695" y="557"/>
                  </a:lnTo>
                  <a:lnTo>
                    <a:pt x="687" y="559"/>
                  </a:lnTo>
                  <a:lnTo>
                    <a:pt x="682" y="563"/>
                  </a:lnTo>
                  <a:lnTo>
                    <a:pt x="676" y="563"/>
                  </a:lnTo>
                  <a:lnTo>
                    <a:pt x="670" y="565"/>
                  </a:lnTo>
                  <a:lnTo>
                    <a:pt x="663" y="567"/>
                  </a:lnTo>
                  <a:lnTo>
                    <a:pt x="657" y="569"/>
                  </a:lnTo>
                  <a:lnTo>
                    <a:pt x="651" y="569"/>
                  </a:lnTo>
                  <a:lnTo>
                    <a:pt x="646" y="570"/>
                  </a:lnTo>
                  <a:lnTo>
                    <a:pt x="640" y="572"/>
                  </a:lnTo>
                  <a:lnTo>
                    <a:pt x="634" y="574"/>
                  </a:lnTo>
                  <a:lnTo>
                    <a:pt x="629" y="574"/>
                  </a:lnTo>
                  <a:lnTo>
                    <a:pt x="623" y="574"/>
                  </a:lnTo>
                  <a:lnTo>
                    <a:pt x="617" y="574"/>
                  </a:lnTo>
                  <a:lnTo>
                    <a:pt x="611" y="576"/>
                  </a:lnTo>
                  <a:lnTo>
                    <a:pt x="606" y="576"/>
                  </a:lnTo>
                  <a:lnTo>
                    <a:pt x="600" y="576"/>
                  </a:lnTo>
                  <a:lnTo>
                    <a:pt x="594" y="576"/>
                  </a:lnTo>
                  <a:lnTo>
                    <a:pt x="589" y="578"/>
                  </a:lnTo>
                  <a:lnTo>
                    <a:pt x="583" y="578"/>
                  </a:lnTo>
                  <a:lnTo>
                    <a:pt x="577" y="578"/>
                  </a:lnTo>
                  <a:lnTo>
                    <a:pt x="572" y="578"/>
                  </a:lnTo>
                  <a:lnTo>
                    <a:pt x="568" y="580"/>
                  </a:lnTo>
                  <a:lnTo>
                    <a:pt x="564" y="578"/>
                  </a:lnTo>
                  <a:lnTo>
                    <a:pt x="558" y="578"/>
                  </a:lnTo>
                  <a:lnTo>
                    <a:pt x="553" y="578"/>
                  </a:lnTo>
                  <a:lnTo>
                    <a:pt x="549" y="578"/>
                  </a:lnTo>
                  <a:lnTo>
                    <a:pt x="543" y="576"/>
                  </a:lnTo>
                  <a:lnTo>
                    <a:pt x="537" y="576"/>
                  </a:lnTo>
                  <a:lnTo>
                    <a:pt x="534" y="576"/>
                  </a:lnTo>
                  <a:lnTo>
                    <a:pt x="530" y="576"/>
                  </a:lnTo>
                  <a:lnTo>
                    <a:pt x="526" y="574"/>
                  </a:lnTo>
                  <a:lnTo>
                    <a:pt x="520" y="574"/>
                  </a:lnTo>
                  <a:lnTo>
                    <a:pt x="516" y="572"/>
                  </a:lnTo>
                  <a:lnTo>
                    <a:pt x="511" y="572"/>
                  </a:lnTo>
                  <a:lnTo>
                    <a:pt x="505" y="570"/>
                  </a:lnTo>
                  <a:lnTo>
                    <a:pt x="496" y="569"/>
                  </a:lnTo>
                  <a:lnTo>
                    <a:pt x="488" y="567"/>
                  </a:lnTo>
                  <a:lnTo>
                    <a:pt x="480" y="565"/>
                  </a:lnTo>
                  <a:lnTo>
                    <a:pt x="475" y="563"/>
                  </a:lnTo>
                  <a:lnTo>
                    <a:pt x="469" y="561"/>
                  </a:lnTo>
                  <a:lnTo>
                    <a:pt x="461" y="557"/>
                  </a:lnTo>
                  <a:lnTo>
                    <a:pt x="456" y="555"/>
                  </a:lnTo>
                  <a:lnTo>
                    <a:pt x="450" y="553"/>
                  </a:lnTo>
                  <a:lnTo>
                    <a:pt x="446" y="551"/>
                  </a:lnTo>
                  <a:lnTo>
                    <a:pt x="439" y="550"/>
                  </a:lnTo>
                  <a:lnTo>
                    <a:pt x="433" y="546"/>
                  </a:lnTo>
                  <a:lnTo>
                    <a:pt x="429" y="542"/>
                  </a:lnTo>
                  <a:lnTo>
                    <a:pt x="425" y="540"/>
                  </a:lnTo>
                  <a:lnTo>
                    <a:pt x="421" y="536"/>
                  </a:lnTo>
                  <a:lnTo>
                    <a:pt x="420" y="532"/>
                  </a:lnTo>
                  <a:lnTo>
                    <a:pt x="418" y="525"/>
                  </a:lnTo>
                  <a:lnTo>
                    <a:pt x="420" y="519"/>
                  </a:lnTo>
                  <a:lnTo>
                    <a:pt x="420" y="511"/>
                  </a:lnTo>
                  <a:lnTo>
                    <a:pt x="423" y="506"/>
                  </a:lnTo>
                  <a:lnTo>
                    <a:pt x="427" y="502"/>
                  </a:lnTo>
                  <a:lnTo>
                    <a:pt x="433" y="500"/>
                  </a:lnTo>
                  <a:lnTo>
                    <a:pt x="437" y="500"/>
                  </a:lnTo>
                  <a:lnTo>
                    <a:pt x="442" y="502"/>
                  </a:lnTo>
                  <a:lnTo>
                    <a:pt x="444" y="502"/>
                  </a:lnTo>
                  <a:lnTo>
                    <a:pt x="448" y="502"/>
                  </a:lnTo>
                  <a:lnTo>
                    <a:pt x="454" y="504"/>
                  </a:lnTo>
                  <a:lnTo>
                    <a:pt x="458" y="506"/>
                  </a:lnTo>
                  <a:lnTo>
                    <a:pt x="463" y="506"/>
                  </a:lnTo>
                  <a:lnTo>
                    <a:pt x="469" y="506"/>
                  </a:lnTo>
                  <a:lnTo>
                    <a:pt x="475" y="506"/>
                  </a:lnTo>
                  <a:lnTo>
                    <a:pt x="480" y="510"/>
                  </a:lnTo>
                  <a:lnTo>
                    <a:pt x="488" y="510"/>
                  </a:lnTo>
                  <a:lnTo>
                    <a:pt x="494" y="511"/>
                  </a:lnTo>
                  <a:lnTo>
                    <a:pt x="501" y="511"/>
                  </a:lnTo>
                  <a:lnTo>
                    <a:pt x="511" y="511"/>
                  </a:lnTo>
                  <a:lnTo>
                    <a:pt x="516" y="511"/>
                  </a:lnTo>
                  <a:lnTo>
                    <a:pt x="526" y="511"/>
                  </a:lnTo>
                  <a:lnTo>
                    <a:pt x="534" y="511"/>
                  </a:lnTo>
                  <a:lnTo>
                    <a:pt x="543" y="511"/>
                  </a:lnTo>
                  <a:lnTo>
                    <a:pt x="551" y="511"/>
                  </a:lnTo>
                  <a:lnTo>
                    <a:pt x="560" y="511"/>
                  </a:lnTo>
                  <a:lnTo>
                    <a:pt x="566" y="511"/>
                  </a:lnTo>
                  <a:lnTo>
                    <a:pt x="572" y="511"/>
                  </a:lnTo>
                  <a:lnTo>
                    <a:pt x="575" y="510"/>
                  </a:lnTo>
                  <a:lnTo>
                    <a:pt x="581" y="510"/>
                  </a:lnTo>
                  <a:lnTo>
                    <a:pt x="585" y="508"/>
                  </a:lnTo>
                  <a:lnTo>
                    <a:pt x="591" y="506"/>
                  </a:lnTo>
                  <a:lnTo>
                    <a:pt x="594" y="506"/>
                  </a:lnTo>
                  <a:lnTo>
                    <a:pt x="600" y="506"/>
                  </a:lnTo>
                  <a:lnTo>
                    <a:pt x="606" y="504"/>
                  </a:lnTo>
                  <a:lnTo>
                    <a:pt x="611" y="502"/>
                  </a:lnTo>
                  <a:lnTo>
                    <a:pt x="617" y="500"/>
                  </a:lnTo>
                  <a:lnTo>
                    <a:pt x="623" y="500"/>
                  </a:lnTo>
                  <a:lnTo>
                    <a:pt x="627" y="500"/>
                  </a:lnTo>
                  <a:lnTo>
                    <a:pt x="632" y="496"/>
                  </a:lnTo>
                  <a:lnTo>
                    <a:pt x="638" y="494"/>
                  </a:lnTo>
                  <a:lnTo>
                    <a:pt x="644" y="494"/>
                  </a:lnTo>
                  <a:lnTo>
                    <a:pt x="649" y="492"/>
                  </a:lnTo>
                  <a:lnTo>
                    <a:pt x="655" y="491"/>
                  </a:lnTo>
                  <a:lnTo>
                    <a:pt x="661" y="489"/>
                  </a:lnTo>
                  <a:lnTo>
                    <a:pt x="667" y="487"/>
                  </a:lnTo>
                  <a:lnTo>
                    <a:pt x="672" y="485"/>
                  </a:lnTo>
                  <a:lnTo>
                    <a:pt x="676" y="483"/>
                  </a:lnTo>
                  <a:lnTo>
                    <a:pt x="682" y="479"/>
                  </a:lnTo>
                  <a:lnTo>
                    <a:pt x="687" y="477"/>
                  </a:lnTo>
                  <a:lnTo>
                    <a:pt x="691" y="475"/>
                  </a:lnTo>
                  <a:lnTo>
                    <a:pt x="697" y="472"/>
                  </a:lnTo>
                  <a:lnTo>
                    <a:pt x="701" y="470"/>
                  </a:lnTo>
                  <a:lnTo>
                    <a:pt x="706" y="468"/>
                  </a:lnTo>
                  <a:lnTo>
                    <a:pt x="716" y="464"/>
                  </a:lnTo>
                  <a:lnTo>
                    <a:pt x="724" y="460"/>
                  </a:lnTo>
                  <a:lnTo>
                    <a:pt x="733" y="454"/>
                  </a:lnTo>
                  <a:lnTo>
                    <a:pt x="741" y="451"/>
                  </a:lnTo>
                  <a:lnTo>
                    <a:pt x="746" y="445"/>
                  </a:lnTo>
                  <a:lnTo>
                    <a:pt x="756" y="439"/>
                  </a:lnTo>
                  <a:lnTo>
                    <a:pt x="762" y="435"/>
                  </a:lnTo>
                  <a:lnTo>
                    <a:pt x="769" y="432"/>
                  </a:lnTo>
                  <a:lnTo>
                    <a:pt x="775" y="426"/>
                  </a:lnTo>
                  <a:lnTo>
                    <a:pt x="781" y="422"/>
                  </a:lnTo>
                  <a:lnTo>
                    <a:pt x="786" y="416"/>
                  </a:lnTo>
                  <a:lnTo>
                    <a:pt x="794" y="411"/>
                  </a:lnTo>
                  <a:lnTo>
                    <a:pt x="798" y="405"/>
                  </a:lnTo>
                  <a:lnTo>
                    <a:pt x="805" y="399"/>
                  </a:lnTo>
                  <a:lnTo>
                    <a:pt x="809" y="394"/>
                  </a:lnTo>
                  <a:lnTo>
                    <a:pt x="815" y="388"/>
                  </a:lnTo>
                  <a:lnTo>
                    <a:pt x="820" y="382"/>
                  </a:lnTo>
                  <a:lnTo>
                    <a:pt x="826" y="375"/>
                  </a:lnTo>
                  <a:lnTo>
                    <a:pt x="830" y="367"/>
                  </a:lnTo>
                  <a:lnTo>
                    <a:pt x="836" y="361"/>
                  </a:lnTo>
                  <a:lnTo>
                    <a:pt x="841" y="354"/>
                  </a:lnTo>
                  <a:lnTo>
                    <a:pt x="847" y="348"/>
                  </a:lnTo>
                  <a:lnTo>
                    <a:pt x="853" y="340"/>
                  </a:lnTo>
                  <a:lnTo>
                    <a:pt x="858" y="333"/>
                  </a:lnTo>
                  <a:lnTo>
                    <a:pt x="864" y="325"/>
                  </a:lnTo>
                  <a:lnTo>
                    <a:pt x="870" y="316"/>
                  </a:lnTo>
                  <a:lnTo>
                    <a:pt x="876" y="308"/>
                  </a:lnTo>
                  <a:lnTo>
                    <a:pt x="885" y="300"/>
                  </a:lnTo>
                  <a:lnTo>
                    <a:pt x="876" y="293"/>
                  </a:lnTo>
                  <a:lnTo>
                    <a:pt x="868" y="287"/>
                  </a:lnTo>
                  <a:lnTo>
                    <a:pt x="860" y="281"/>
                  </a:lnTo>
                  <a:lnTo>
                    <a:pt x="853" y="276"/>
                  </a:lnTo>
                  <a:lnTo>
                    <a:pt x="843" y="270"/>
                  </a:lnTo>
                  <a:lnTo>
                    <a:pt x="836" y="264"/>
                  </a:lnTo>
                  <a:lnTo>
                    <a:pt x="826" y="259"/>
                  </a:lnTo>
                  <a:lnTo>
                    <a:pt x="819" y="253"/>
                  </a:lnTo>
                  <a:lnTo>
                    <a:pt x="813" y="251"/>
                  </a:lnTo>
                  <a:lnTo>
                    <a:pt x="809" y="247"/>
                  </a:lnTo>
                  <a:lnTo>
                    <a:pt x="803" y="243"/>
                  </a:lnTo>
                  <a:lnTo>
                    <a:pt x="798" y="241"/>
                  </a:lnTo>
                  <a:lnTo>
                    <a:pt x="794" y="238"/>
                  </a:lnTo>
                  <a:lnTo>
                    <a:pt x="790" y="236"/>
                  </a:lnTo>
                  <a:lnTo>
                    <a:pt x="784" y="232"/>
                  </a:lnTo>
                  <a:lnTo>
                    <a:pt x="779" y="230"/>
                  </a:lnTo>
                  <a:lnTo>
                    <a:pt x="773" y="226"/>
                  </a:lnTo>
                  <a:lnTo>
                    <a:pt x="769" y="224"/>
                  </a:lnTo>
                  <a:lnTo>
                    <a:pt x="763" y="221"/>
                  </a:lnTo>
                  <a:lnTo>
                    <a:pt x="758" y="219"/>
                  </a:lnTo>
                  <a:lnTo>
                    <a:pt x="752" y="215"/>
                  </a:lnTo>
                  <a:lnTo>
                    <a:pt x="746" y="213"/>
                  </a:lnTo>
                  <a:lnTo>
                    <a:pt x="741" y="209"/>
                  </a:lnTo>
                  <a:lnTo>
                    <a:pt x="735" y="207"/>
                  </a:lnTo>
                  <a:lnTo>
                    <a:pt x="731" y="213"/>
                  </a:lnTo>
                  <a:lnTo>
                    <a:pt x="727" y="221"/>
                  </a:lnTo>
                  <a:lnTo>
                    <a:pt x="722" y="226"/>
                  </a:lnTo>
                  <a:lnTo>
                    <a:pt x="718" y="232"/>
                  </a:lnTo>
                  <a:lnTo>
                    <a:pt x="714" y="236"/>
                  </a:lnTo>
                  <a:lnTo>
                    <a:pt x="712" y="241"/>
                  </a:lnTo>
                  <a:lnTo>
                    <a:pt x="710" y="245"/>
                  </a:lnTo>
                  <a:lnTo>
                    <a:pt x="710" y="247"/>
                  </a:lnTo>
                  <a:lnTo>
                    <a:pt x="710" y="245"/>
                  </a:lnTo>
                  <a:lnTo>
                    <a:pt x="705" y="251"/>
                  </a:lnTo>
                  <a:lnTo>
                    <a:pt x="701" y="259"/>
                  </a:lnTo>
                  <a:lnTo>
                    <a:pt x="695" y="262"/>
                  </a:lnTo>
                  <a:lnTo>
                    <a:pt x="691" y="266"/>
                  </a:lnTo>
                  <a:lnTo>
                    <a:pt x="687" y="272"/>
                  </a:lnTo>
                  <a:lnTo>
                    <a:pt x="684" y="276"/>
                  </a:lnTo>
                  <a:lnTo>
                    <a:pt x="680" y="281"/>
                  </a:lnTo>
                  <a:lnTo>
                    <a:pt x="674" y="287"/>
                  </a:lnTo>
                  <a:lnTo>
                    <a:pt x="668" y="291"/>
                  </a:lnTo>
                  <a:lnTo>
                    <a:pt x="665" y="297"/>
                  </a:lnTo>
                  <a:lnTo>
                    <a:pt x="657" y="302"/>
                  </a:lnTo>
                  <a:lnTo>
                    <a:pt x="651" y="308"/>
                  </a:lnTo>
                  <a:lnTo>
                    <a:pt x="646" y="314"/>
                  </a:lnTo>
                  <a:lnTo>
                    <a:pt x="640" y="319"/>
                  </a:lnTo>
                  <a:lnTo>
                    <a:pt x="630" y="325"/>
                  </a:lnTo>
                  <a:lnTo>
                    <a:pt x="623" y="329"/>
                  </a:lnTo>
                  <a:lnTo>
                    <a:pt x="615" y="335"/>
                  </a:lnTo>
                  <a:lnTo>
                    <a:pt x="608" y="340"/>
                  </a:lnTo>
                  <a:lnTo>
                    <a:pt x="602" y="342"/>
                  </a:lnTo>
                  <a:lnTo>
                    <a:pt x="600" y="344"/>
                  </a:lnTo>
                  <a:lnTo>
                    <a:pt x="594" y="346"/>
                  </a:lnTo>
                  <a:lnTo>
                    <a:pt x="589" y="348"/>
                  </a:lnTo>
                  <a:lnTo>
                    <a:pt x="585" y="352"/>
                  </a:lnTo>
                  <a:lnTo>
                    <a:pt x="581" y="354"/>
                  </a:lnTo>
                  <a:lnTo>
                    <a:pt x="575" y="356"/>
                  </a:lnTo>
                  <a:lnTo>
                    <a:pt x="572" y="359"/>
                  </a:lnTo>
                  <a:lnTo>
                    <a:pt x="566" y="359"/>
                  </a:lnTo>
                  <a:lnTo>
                    <a:pt x="560" y="363"/>
                  </a:lnTo>
                  <a:lnTo>
                    <a:pt x="554" y="365"/>
                  </a:lnTo>
                  <a:lnTo>
                    <a:pt x="551" y="367"/>
                  </a:lnTo>
                  <a:lnTo>
                    <a:pt x="545" y="369"/>
                  </a:lnTo>
                  <a:lnTo>
                    <a:pt x="539" y="371"/>
                  </a:lnTo>
                  <a:lnTo>
                    <a:pt x="534" y="373"/>
                  </a:lnTo>
                  <a:lnTo>
                    <a:pt x="528" y="376"/>
                  </a:lnTo>
                  <a:lnTo>
                    <a:pt x="522" y="376"/>
                  </a:lnTo>
                  <a:lnTo>
                    <a:pt x="516" y="378"/>
                  </a:lnTo>
                  <a:lnTo>
                    <a:pt x="511" y="380"/>
                  </a:lnTo>
                  <a:lnTo>
                    <a:pt x="505" y="382"/>
                  </a:lnTo>
                  <a:lnTo>
                    <a:pt x="499" y="382"/>
                  </a:lnTo>
                  <a:lnTo>
                    <a:pt x="494" y="384"/>
                  </a:lnTo>
                  <a:lnTo>
                    <a:pt x="486" y="386"/>
                  </a:lnTo>
                  <a:lnTo>
                    <a:pt x="480" y="388"/>
                  </a:lnTo>
                  <a:lnTo>
                    <a:pt x="471" y="388"/>
                  </a:lnTo>
                  <a:lnTo>
                    <a:pt x="465" y="390"/>
                  </a:lnTo>
                  <a:lnTo>
                    <a:pt x="456" y="390"/>
                  </a:lnTo>
                  <a:lnTo>
                    <a:pt x="448" y="392"/>
                  </a:lnTo>
                  <a:lnTo>
                    <a:pt x="442" y="392"/>
                  </a:lnTo>
                  <a:lnTo>
                    <a:pt x="435" y="394"/>
                  </a:lnTo>
                  <a:lnTo>
                    <a:pt x="425" y="394"/>
                  </a:lnTo>
                  <a:lnTo>
                    <a:pt x="420" y="394"/>
                  </a:lnTo>
                  <a:lnTo>
                    <a:pt x="412" y="394"/>
                  </a:lnTo>
                  <a:lnTo>
                    <a:pt x="406" y="394"/>
                  </a:lnTo>
                  <a:lnTo>
                    <a:pt x="399" y="394"/>
                  </a:lnTo>
                  <a:lnTo>
                    <a:pt x="393" y="395"/>
                  </a:lnTo>
                  <a:lnTo>
                    <a:pt x="387" y="395"/>
                  </a:lnTo>
                  <a:lnTo>
                    <a:pt x="382" y="395"/>
                  </a:lnTo>
                  <a:lnTo>
                    <a:pt x="376" y="395"/>
                  </a:lnTo>
                  <a:lnTo>
                    <a:pt x="370" y="395"/>
                  </a:lnTo>
                  <a:lnTo>
                    <a:pt x="364" y="395"/>
                  </a:lnTo>
                  <a:lnTo>
                    <a:pt x="359" y="394"/>
                  </a:lnTo>
                  <a:lnTo>
                    <a:pt x="353" y="394"/>
                  </a:lnTo>
                  <a:lnTo>
                    <a:pt x="347" y="394"/>
                  </a:lnTo>
                  <a:lnTo>
                    <a:pt x="342" y="394"/>
                  </a:lnTo>
                  <a:lnTo>
                    <a:pt x="336" y="392"/>
                  </a:lnTo>
                  <a:lnTo>
                    <a:pt x="332" y="392"/>
                  </a:lnTo>
                  <a:lnTo>
                    <a:pt x="328" y="392"/>
                  </a:lnTo>
                  <a:lnTo>
                    <a:pt x="325" y="390"/>
                  </a:lnTo>
                  <a:lnTo>
                    <a:pt x="319" y="390"/>
                  </a:lnTo>
                  <a:lnTo>
                    <a:pt x="313" y="388"/>
                  </a:lnTo>
                  <a:lnTo>
                    <a:pt x="309" y="388"/>
                  </a:lnTo>
                  <a:lnTo>
                    <a:pt x="302" y="386"/>
                  </a:lnTo>
                  <a:lnTo>
                    <a:pt x="294" y="384"/>
                  </a:lnTo>
                  <a:lnTo>
                    <a:pt x="287" y="382"/>
                  </a:lnTo>
                  <a:lnTo>
                    <a:pt x="279" y="380"/>
                  </a:lnTo>
                  <a:lnTo>
                    <a:pt x="271" y="376"/>
                  </a:lnTo>
                  <a:lnTo>
                    <a:pt x="266" y="375"/>
                  </a:lnTo>
                  <a:lnTo>
                    <a:pt x="260" y="371"/>
                  </a:lnTo>
                  <a:lnTo>
                    <a:pt x="254" y="371"/>
                  </a:lnTo>
                  <a:lnTo>
                    <a:pt x="250" y="367"/>
                  </a:lnTo>
                  <a:lnTo>
                    <a:pt x="247" y="365"/>
                  </a:lnTo>
                  <a:lnTo>
                    <a:pt x="241" y="361"/>
                  </a:lnTo>
                  <a:lnTo>
                    <a:pt x="235" y="359"/>
                  </a:lnTo>
                  <a:lnTo>
                    <a:pt x="231" y="357"/>
                  </a:lnTo>
                  <a:lnTo>
                    <a:pt x="230" y="356"/>
                  </a:lnTo>
                  <a:lnTo>
                    <a:pt x="224" y="352"/>
                  </a:lnTo>
                  <a:lnTo>
                    <a:pt x="220" y="348"/>
                  </a:lnTo>
                  <a:lnTo>
                    <a:pt x="214" y="346"/>
                  </a:lnTo>
                  <a:lnTo>
                    <a:pt x="212" y="342"/>
                  </a:lnTo>
                  <a:lnTo>
                    <a:pt x="209" y="338"/>
                  </a:lnTo>
                  <a:lnTo>
                    <a:pt x="207" y="337"/>
                  </a:lnTo>
                  <a:lnTo>
                    <a:pt x="203" y="327"/>
                  </a:lnTo>
                  <a:lnTo>
                    <a:pt x="203" y="321"/>
                  </a:lnTo>
                  <a:lnTo>
                    <a:pt x="203" y="316"/>
                  </a:lnTo>
                  <a:lnTo>
                    <a:pt x="207" y="310"/>
                  </a:lnTo>
                  <a:lnTo>
                    <a:pt x="212" y="308"/>
                  </a:lnTo>
                  <a:lnTo>
                    <a:pt x="220" y="308"/>
                  </a:lnTo>
                  <a:lnTo>
                    <a:pt x="224" y="308"/>
                  </a:lnTo>
                  <a:lnTo>
                    <a:pt x="231" y="310"/>
                  </a:lnTo>
                  <a:lnTo>
                    <a:pt x="235" y="310"/>
                  </a:lnTo>
                  <a:lnTo>
                    <a:pt x="241" y="312"/>
                  </a:lnTo>
                  <a:lnTo>
                    <a:pt x="247" y="312"/>
                  </a:lnTo>
                  <a:lnTo>
                    <a:pt x="252" y="316"/>
                  </a:lnTo>
                  <a:lnTo>
                    <a:pt x="258" y="316"/>
                  </a:lnTo>
                  <a:lnTo>
                    <a:pt x="266" y="316"/>
                  </a:lnTo>
                  <a:lnTo>
                    <a:pt x="271" y="318"/>
                  </a:lnTo>
                  <a:lnTo>
                    <a:pt x="281" y="321"/>
                  </a:lnTo>
                  <a:lnTo>
                    <a:pt x="288" y="321"/>
                  </a:lnTo>
                  <a:lnTo>
                    <a:pt x="296" y="321"/>
                  </a:lnTo>
                  <a:lnTo>
                    <a:pt x="304" y="325"/>
                  </a:lnTo>
                  <a:lnTo>
                    <a:pt x="313" y="327"/>
                  </a:lnTo>
                  <a:lnTo>
                    <a:pt x="321" y="327"/>
                  </a:lnTo>
                  <a:lnTo>
                    <a:pt x="330" y="327"/>
                  </a:lnTo>
                  <a:lnTo>
                    <a:pt x="336" y="327"/>
                  </a:lnTo>
                  <a:lnTo>
                    <a:pt x="340" y="327"/>
                  </a:lnTo>
                  <a:lnTo>
                    <a:pt x="344" y="327"/>
                  </a:lnTo>
                  <a:lnTo>
                    <a:pt x="349" y="327"/>
                  </a:lnTo>
                  <a:lnTo>
                    <a:pt x="353" y="327"/>
                  </a:lnTo>
                  <a:lnTo>
                    <a:pt x="359" y="327"/>
                  </a:lnTo>
                  <a:lnTo>
                    <a:pt x="363" y="327"/>
                  </a:lnTo>
                  <a:lnTo>
                    <a:pt x="366" y="327"/>
                  </a:lnTo>
                  <a:lnTo>
                    <a:pt x="372" y="327"/>
                  </a:lnTo>
                  <a:lnTo>
                    <a:pt x="376" y="327"/>
                  </a:lnTo>
                  <a:lnTo>
                    <a:pt x="382" y="327"/>
                  </a:lnTo>
                  <a:lnTo>
                    <a:pt x="387" y="327"/>
                  </a:lnTo>
                  <a:lnTo>
                    <a:pt x="391" y="327"/>
                  </a:lnTo>
                  <a:lnTo>
                    <a:pt x="397" y="327"/>
                  </a:lnTo>
                  <a:lnTo>
                    <a:pt x="401" y="327"/>
                  </a:lnTo>
                  <a:lnTo>
                    <a:pt x="406" y="327"/>
                  </a:lnTo>
                  <a:lnTo>
                    <a:pt x="410" y="325"/>
                  </a:lnTo>
                  <a:lnTo>
                    <a:pt x="416" y="325"/>
                  </a:lnTo>
                  <a:lnTo>
                    <a:pt x="420" y="323"/>
                  </a:lnTo>
                  <a:lnTo>
                    <a:pt x="425" y="321"/>
                  </a:lnTo>
                  <a:lnTo>
                    <a:pt x="431" y="321"/>
                  </a:lnTo>
                  <a:lnTo>
                    <a:pt x="435" y="321"/>
                  </a:lnTo>
                  <a:lnTo>
                    <a:pt x="440" y="318"/>
                  </a:lnTo>
                  <a:lnTo>
                    <a:pt x="444" y="318"/>
                  </a:lnTo>
                  <a:lnTo>
                    <a:pt x="448" y="316"/>
                  </a:lnTo>
                  <a:lnTo>
                    <a:pt x="454" y="316"/>
                  </a:lnTo>
                  <a:lnTo>
                    <a:pt x="459" y="312"/>
                  </a:lnTo>
                  <a:lnTo>
                    <a:pt x="465" y="312"/>
                  </a:lnTo>
                  <a:lnTo>
                    <a:pt x="471" y="308"/>
                  </a:lnTo>
                  <a:lnTo>
                    <a:pt x="480" y="304"/>
                  </a:lnTo>
                  <a:lnTo>
                    <a:pt x="488" y="300"/>
                  </a:lnTo>
                  <a:lnTo>
                    <a:pt x="497" y="297"/>
                  </a:lnTo>
                  <a:lnTo>
                    <a:pt x="505" y="293"/>
                  </a:lnTo>
                  <a:lnTo>
                    <a:pt x="511" y="291"/>
                  </a:lnTo>
                  <a:lnTo>
                    <a:pt x="520" y="287"/>
                  </a:lnTo>
                  <a:lnTo>
                    <a:pt x="528" y="283"/>
                  </a:lnTo>
                  <a:lnTo>
                    <a:pt x="534" y="281"/>
                  </a:lnTo>
                  <a:lnTo>
                    <a:pt x="541" y="278"/>
                  </a:lnTo>
                  <a:lnTo>
                    <a:pt x="547" y="274"/>
                  </a:lnTo>
                  <a:lnTo>
                    <a:pt x="554" y="270"/>
                  </a:lnTo>
                  <a:lnTo>
                    <a:pt x="560" y="266"/>
                  </a:lnTo>
                  <a:lnTo>
                    <a:pt x="566" y="264"/>
                  </a:lnTo>
                  <a:lnTo>
                    <a:pt x="572" y="260"/>
                  </a:lnTo>
                  <a:lnTo>
                    <a:pt x="579" y="257"/>
                  </a:lnTo>
                  <a:lnTo>
                    <a:pt x="583" y="253"/>
                  </a:lnTo>
                  <a:lnTo>
                    <a:pt x="589" y="247"/>
                  </a:lnTo>
                  <a:lnTo>
                    <a:pt x="594" y="243"/>
                  </a:lnTo>
                  <a:lnTo>
                    <a:pt x="600" y="240"/>
                  </a:lnTo>
                  <a:lnTo>
                    <a:pt x="602" y="236"/>
                  </a:lnTo>
                  <a:lnTo>
                    <a:pt x="608" y="230"/>
                  </a:lnTo>
                  <a:lnTo>
                    <a:pt x="611" y="224"/>
                  </a:lnTo>
                  <a:lnTo>
                    <a:pt x="617" y="221"/>
                  </a:lnTo>
                  <a:lnTo>
                    <a:pt x="621" y="215"/>
                  </a:lnTo>
                  <a:lnTo>
                    <a:pt x="625" y="209"/>
                  </a:lnTo>
                  <a:lnTo>
                    <a:pt x="629" y="203"/>
                  </a:lnTo>
                  <a:lnTo>
                    <a:pt x="632" y="198"/>
                  </a:lnTo>
                  <a:lnTo>
                    <a:pt x="634" y="188"/>
                  </a:lnTo>
                  <a:lnTo>
                    <a:pt x="638" y="183"/>
                  </a:lnTo>
                  <a:lnTo>
                    <a:pt x="640" y="175"/>
                  </a:lnTo>
                  <a:lnTo>
                    <a:pt x="646" y="167"/>
                  </a:lnTo>
                  <a:lnTo>
                    <a:pt x="634" y="163"/>
                  </a:lnTo>
                  <a:lnTo>
                    <a:pt x="625" y="162"/>
                  </a:lnTo>
                  <a:lnTo>
                    <a:pt x="615" y="158"/>
                  </a:lnTo>
                  <a:lnTo>
                    <a:pt x="606" y="158"/>
                  </a:lnTo>
                  <a:lnTo>
                    <a:pt x="594" y="154"/>
                  </a:lnTo>
                  <a:lnTo>
                    <a:pt x="585" y="152"/>
                  </a:lnTo>
                  <a:lnTo>
                    <a:pt x="575" y="150"/>
                  </a:lnTo>
                  <a:lnTo>
                    <a:pt x="566" y="148"/>
                  </a:lnTo>
                  <a:lnTo>
                    <a:pt x="556" y="146"/>
                  </a:lnTo>
                  <a:lnTo>
                    <a:pt x="547" y="146"/>
                  </a:lnTo>
                  <a:lnTo>
                    <a:pt x="537" y="144"/>
                  </a:lnTo>
                  <a:lnTo>
                    <a:pt x="528" y="143"/>
                  </a:lnTo>
                  <a:lnTo>
                    <a:pt x="516" y="143"/>
                  </a:lnTo>
                  <a:lnTo>
                    <a:pt x="509" y="141"/>
                  </a:lnTo>
                  <a:lnTo>
                    <a:pt x="499" y="141"/>
                  </a:lnTo>
                  <a:lnTo>
                    <a:pt x="490" y="141"/>
                  </a:lnTo>
                  <a:lnTo>
                    <a:pt x="480" y="141"/>
                  </a:lnTo>
                  <a:lnTo>
                    <a:pt x="471" y="139"/>
                  </a:lnTo>
                  <a:lnTo>
                    <a:pt x="459" y="139"/>
                  </a:lnTo>
                  <a:lnTo>
                    <a:pt x="450" y="139"/>
                  </a:lnTo>
                  <a:lnTo>
                    <a:pt x="440" y="139"/>
                  </a:lnTo>
                  <a:lnTo>
                    <a:pt x="431" y="139"/>
                  </a:lnTo>
                  <a:lnTo>
                    <a:pt x="421" y="139"/>
                  </a:lnTo>
                  <a:lnTo>
                    <a:pt x="416" y="141"/>
                  </a:lnTo>
                  <a:lnTo>
                    <a:pt x="404" y="141"/>
                  </a:lnTo>
                  <a:lnTo>
                    <a:pt x="395" y="141"/>
                  </a:lnTo>
                  <a:lnTo>
                    <a:pt x="387" y="141"/>
                  </a:lnTo>
                  <a:lnTo>
                    <a:pt x="378" y="141"/>
                  </a:lnTo>
                  <a:lnTo>
                    <a:pt x="370" y="141"/>
                  </a:lnTo>
                  <a:lnTo>
                    <a:pt x="361" y="143"/>
                  </a:lnTo>
                  <a:lnTo>
                    <a:pt x="351" y="143"/>
                  </a:lnTo>
                  <a:lnTo>
                    <a:pt x="344" y="146"/>
                  </a:lnTo>
                  <a:lnTo>
                    <a:pt x="336" y="146"/>
                  </a:lnTo>
                  <a:lnTo>
                    <a:pt x="326" y="146"/>
                  </a:lnTo>
                  <a:lnTo>
                    <a:pt x="319" y="146"/>
                  </a:lnTo>
                  <a:lnTo>
                    <a:pt x="311" y="146"/>
                  </a:lnTo>
                  <a:lnTo>
                    <a:pt x="302" y="146"/>
                  </a:lnTo>
                  <a:lnTo>
                    <a:pt x="296" y="148"/>
                  </a:lnTo>
                  <a:lnTo>
                    <a:pt x="288" y="148"/>
                  </a:lnTo>
                  <a:lnTo>
                    <a:pt x="281" y="152"/>
                  </a:lnTo>
                  <a:lnTo>
                    <a:pt x="275" y="152"/>
                  </a:lnTo>
                  <a:lnTo>
                    <a:pt x="266" y="152"/>
                  </a:lnTo>
                  <a:lnTo>
                    <a:pt x="260" y="152"/>
                  </a:lnTo>
                  <a:lnTo>
                    <a:pt x="254" y="156"/>
                  </a:lnTo>
                  <a:lnTo>
                    <a:pt x="247" y="156"/>
                  </a:lnTo>
                  <a:lnTo>
                    <a:pt x="241" y="158"/>
                  </a:lnTo>
                  <a:lnTo>
                    <a:pt x="235" y="158"/>
                  </a:lnTo>
                  <a:lnTo>
                    <a:pt x="230" y="160"/>
                  </a:lnTo>
                  <a:lnTo>
                    <a:pt x="224" y="160"/>
                  </a:lnTo>
                  <a:lnTo>
                    <a:pt x="218" y="162"/>
                  </a:lnTo>
                  <a:lnTo>
                    <a:pt x="212" y="162"/>
                  </a:lnTo>
                  <a:lnTo>
                    <a:pt x="209" y="163"/>
                  </a:lnTo>
                  <a:lnTo>
                    <a:pt x="203" y="163"/>
                  </a:lnTo>
                  <a:lnTo>
                    <a:pt x="199" y="163"/>
                  </a:lnTo>
                  <a:lnTo>
                    <a:pt x="195" y="165"/>
                  </a:lnTo>
                  <a:lnTo>
                    <a:pt x="192" y="165"/>
                  </a:lnTo>
                  <a:lnTo>
                    <a:pt x="184" y="167"/>
                  </a:lnTo>
                  <a:lnTo>
                    <a:pt x="178" y="169"/>
                  </a:lnTo>
                  <a:lnTo>
                    <a:pt x="173" y="169"/>
                  </a:lnTo>
                  <a:lnTo>
                    <a:pt x="171" y="169"/>
                  </a:lnTo>
                  <a:close/>
                </a:path>
              </a:pathLst>
            </a:custGeom>
            <a:solidFill>
              <a:srgbClr val="000000"/>
            </a:solidFill>
            <a:ln w="9525">
              <a:noFill/>
              <a:round/>
              <a:headEnd/>
              <a:tailEnd/>
            </a:ln>
          </p:spPr>
          <p:txBody>
            <a:bodyPr/>
            <a:lstStyle/>
            <a:p>
              <a:endParaRPr lang="fr-FR">
                <a:latin typeface="Calibri" pitchFamily="34" charset="0"/>
              </a:endParaRPr>
            </a:p>
          </p:txBody>
        </p:sp>
        <p:sp>
          <p:nvSpPr>
            <p:cNvPr id="19540" name="Freeform 41"/>
            <p:cNvSpPr>
              <a:spLocks/>
            </p:cNvSpPr>
            <p:nvPr/>
          </p:nvSpPr>
          <p:spPr bwMode="auto">
            <a:xfrm>
              <a:off x="2943" y="1093"/>
              <a:ext cx="47" cy="47"/>
            </a:xfrm>
            <a:custGeom>
              <a:avLst/>
              <a:gdLst>
                <a:gd name="T0" fmla="*/ 10 w 95"/>
                <a:gd name="T1" fmla="*/ 0 h 93"/>
                <a:gd name="T2" fmla="*/ 17 w 95"/>
                <a:gd name="T3" fmla="*/ 0 h 93"/>
                <a:gd name="T4" fmla="*/ 29 w 95"/>
                <a:gd name="T5" fmla="*/ 2 h 93"/>
                <a:gd name="T6" fmla="*/ 44 w 95"/>
                <a:gd name="T7" fmla="*/ 3 h 93"/>
                <a:gd name="T8" fmla="*/ 57 w 95"/>
                <a:gd name="T9" fmla="*/ 5 h 93"/>
                <a:gd name="T10" fmla="*/ 72 w 95"/>
                <a:gd name="T11" fmla="*/ 7 h 93"/>
                <a:gd name="T12" fmla="*/ 82 w 95"/>
                <a:gd name="T13" fmla="*/ 9 h 93"/>
                <a:gd name="T14" fmla="*/ 89 w 95"/>
                <a:gd name="T15" fmla="*/ 11 h 93"/>
                <a:gd name="T16" fmla="*/ 91 w 95"/>
                <a:gd name="T17" fmla="*/ 17 h 93"/>
                <a:gd name="T18" fmla="*/ 95 w 95"/>
                <a:gd name="T19" fmla="*/ 26 h 93"/>
                <a:gd name="T20" fmla="*/ 95 w 95"/>
                <a:gd name="T21" fmla="*/ 38 h 93"/>
                <a:gd name="T22" fmla="*/ 95 w 95"/>
                <a:gd name="T23" fmla="*/ 53 h 93"/>
                <a:gd name="T24" fmla="*/ 91 w 95"/>
                <a:gd name="T25" fmla="*/ 68 h 93"/>
                <a:gd name="T26" fmla="*/ 89 w 95"/>
                <a:gd name="T27" fmla="*/ 80 h 93"/>
                <a:gd name="T28" fmla="*/ 87 w 95"/>
                <a:gd name="T29" fmla="*/ 89 h 93"/>
                <a:gd name="T30" fmla="*/ 86 w 95"/>
                <a:gd name="T31" fmla="*/ 93 h 93"/>
                <a:gd name="T32" fmla="*/ 80 w 95"/>
                <a:gd name="T33" fmla="*/ 91 h 93"/>
                <a:gd name="T34" fmla="*/ 72 w 95"/>
                <a:gd name="T35" fmla="*/ 91 h 93"/>
                <a:gd name="T36" fmla="*/ 61 w 95"/>
                <a:gd name="T37" fmla="*/ 87 h 93"/>
                <a:gd name="T38" fmla="*/ 48 w 95"/>
                <a:gd name="T39" fmla="*/ 85 h 93"/>
                <a:gd name="T40" fmla="*/ 34 w 95"/>
                <a:gd name="T41" fmla="*/ 80 h 93"/>
                <a:gd name="T42" fmla="*/ 23 w 95"/>
                <a:gd name="T43" fmla="*/ 78 h 93"/>
                <a:gd name="T44" fmla="*/ 11 w 95"/>
                <a:gd name="T45" fmla="*/ 76 h 93"/>
                <a:gd name="T46" fmla="*/ 6 w 95"/>
                <a:gd name="T47" fmla="*/ 74 h 93"/>
                <a:gd name="T48" fmla="*/ 2 w 95"/>
                <a:gd name="T49" fmla="*/ 70 h 93"/>
                <a:gd name="T50" fmla="*/ 0 w 95"/>
                <a:gd name="T51" fmla="*/ 62 h 93"/>
                <a:gd name="T52" fmla="*/ 0 w 95"/>
                <a:gd name="T53" fmla="*/ 49 h 93"/>
                <a:gd name="T54" fmla="*/ 2 w 95"/>
                <a:gd name="T55" fmla="*/ 36 h 93"/>
                <a:gd name="T56" fmla="*/ 2 w 95"/>
                <a:gd name="T57" fmla="*/ 22 h 93"/>
                <a:gd name="T58" fmla="*/ 6 w 95"/>
                <a:gd name="T59" fmla="*/ 11 h 93"/>
                <a:gd name="T60" fmla="*/ 6 w 95"/>
                <a:gd name="T61" fmla="*/ 2 h 93"/>
                <a:gd name="T62" fmla="*/ 6 w 95"/>
                <a:gd name="T63" fmla="*/ 0 h 9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5"/>
                <a:gd name="T97" fmla="*/ 0 h 93"/>
                <a:gd name="T98" fmla="*/ 95 w 95"/>
                <a:gd name="T99" fmla="*/ 93 h 9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5" h="93">
                  <a:moveTo>
                    <a:pt x="6" y="0"/>
                  </a:moveTo>
                  <a:lnTo>
                    <a:pt x="10" y="0"/>
                  </a:lnTo>
                  <a:lnTo>
                    <a:pt x="11" y="0"/>
                  </a:lnTo>
                  <a:lnTo>
                    <a:pt x="17" y="0"/>
                  </a:lnTo>
                  <a:lnTo>
                    <a:pt x="23" y="0"/>
                  </a:lnTo>
                  <a:lnTo>
                    <a:pt x="29" y="2"/>
                  </a:lnTo>
                  <a:lnTo>
                    <a:pt x="36" y="2"/>
                  </a:lnTo>
                  <a:lnTo>
                    <a:pt x="44" y="3"/>
                  </a:lnTo>
                  <a:lnTo>
                    <a:pt x="51" y="3"/>
                  </a:lnTo>
                  <a:lnTo>
                    <a:pt x="57" y="5"/>
                  </a:lnTo>
                  <a:lnTo>
                    <a:pt x="65" y="5"/>
                  </a:lnTo>
                  <a:lnTo>
                    <a:pt x="72" y="7"/>
                  </a:lnTo>
                  <a:lnTo>
                    <a:pt x="76" y="7"/>
                  </a:lnTo>
                  <a:lnTo>
                    <a:pt x="82" y="9"/>
                  </a:lnTo>
                  <a:lnTo>
                    <a:pt x="86" y="11"/>
                  </a:lnTo>
                  <a:lnTo>
                    <a:pt x="89" y="11"/>
                  </a:lnTo>
                  <a:lnTo>
                    <a:pt x="91" y="17"/>
                  </a:lnTo>
                  <a:lnTo>
                    <a:pt x="93" y="21"/>
                  </a:lnTo>
                  <a:lnTo>
                    <a:pt x="95" y="26"/>
                  </a:lnTo>
                  <a:lnTo>
                    <a:pt x="95" y="30"/>
                  </a:lnTo>
                  <a:lnTo>
                    <a:pt x="95" y="38"/>
                  </a:lnTo>
                  <a:lnTo>
                    <a:pt x="95" y="45"/>
                  </a:lnTo>
                  <a:lnTo>
                    <a:pt x="95" y="53"/>
                  </a:lnTo>
                  <a:lnTo>
                    <a:pt x="93" y="61"/>
                  </a:lnTo>
                  <a:lnTo>
                    <a:pt x="91" y="68"/>
                  </a:lnTo>
                  <a:lnTo>
                    <a:pt x="91" y="74"/>
                  </a:lnTo>
                  <a:lnTo>
                    <a:pt x="89" y="80"/>
                  </a:lnTo>
                  <a:lnTo>
                    <a:pt x="89" y="85"/>
                  </a:lnTo>
                  <a:lnTo>
                    <a:pt x="87" y="89"/>
                  </a:lnTo>
                  <a:lnTo>
                    <a:pt x="87" y="91"/>
                  </a:lnTo>
                  <a:lnTo>
                    <a:pt x="86" y="93"/>
                  </a:lnTo>
                  <a:lnTo>
                    <a:pt x="84" y="91"/>
                  </a:lnTo>
                  <a:lnTo>
                    <a:pt x="80" y="91"/>
                  </a:lnTo>
                  <a:lnTo>
                    <a:pt x="76" y="91"/>
                  </a:lnTo>
                  <a:lnTo>
                    <a:pt x="72" y="91"/>
                  </a:lnTo>
                  <a:lnTo>
                    <a:pt x="67" y="87"/>
                  </a:lnTo>
                  <a:lnTo>
                    <a:pt x="61" y="87"/>
                  </a:lnTo>
                  <a:lnTo>
                    <a:pt x="53" y="85"/>
                  </a:lnTo>
                  <a:lnTo>
                    <a:pt x="48" y="85"/>
                  </a:lnTo>
                  <a:lnTo>
                    <a:pt x="40" y="81"/>
                  </a:lnTo>
                  <a:lnTo>
                    <a:pt x="34" y="80"/>
                  </a:lnTo>
                  <a:lnTo>
                    <a:pt x="27" y="80"/>
                  </a:lnTo>
                  <a:lnTo>
                    <a:pt x="23" y="78"/>
                  </a:lnTo>
                  <a:lnTo>
                    <a:pt x="17" y="76"/>
                  </a:lnTo>
                  <a:lnTo>
                    <a:pt x="11" y="76"/>
                  </a:lnTo>
                  <a:lnTo>
                    <a:pt x="8" y="74"/>
                  </a:lnTo>
                  <a:lnTo>
                    <a:pt x="6" y="74"/>
                  </a:lnTo>
                  <a:lnTo>
                    <a:pt x="4" y="72"/>
                  </a:lnTo>
                  <a:lnTo>
                    <a:pt x="2" y="70"/>
                  </a:lnTo>
                  <a:lnTo>
                    <a:pt x="0" y="66"/>
                  </a:lnTo>
                  <a:lnTo>
                    <a:pt x="0" y="62"/>
                  </a:lnTo>
                  <a:lnTo>
                    <a:pt x="0" y="55"/>
                  </a:lnTo>
                  <a:lnTo>
                    <a:pt x="0" y="49"/>
                  </a:lnTo>
                  <a:lnTo>
                    <a:pt x="0" y="41"/>
                  </a:lnTo>
                  <a:lnTo>
                    <a:pt x="2" y="36"/>
                  </a:lnTo>
                  <a:lnTo>
                    <a:pt x="2" y="28"/>
                  </a:lnTo>
                  <a:lnTo>
                    <a:pt x="2" y="22"/>
                  </a:lnTo>
                  <a:lnTo>
                    <a:pt x="4" y="15"/>
                  </a:lnTo>
                  <a:lnTo>
                    <a:pt x="6" y="11"/>
                  </a:lnTo>
                  <a:lnTo>
                    <a:pt x="6" y="5"/>
                  </a:lnTo>
                  <a:lnTo>
                    <a:pt x="6" y="2"/>
                  </a:lnTo>
                  <a:lnTo>
                    <a:pt x="6" y="0"/>
                  </a:lnTo>
                  <a:close/>
                </a:path>
              </a:pathLst>
            </a:custGeom>
            <a:solidFill>
              <a:srgbClr val="000000"/>
            </a:solidFill>
            <a:ln w="9525">
              <a:noFill/>
              <a:round/>
              <a:headEnd/>
              <a:tailEnd/>
            </a:ln>
          </p:spPr>
          <p:txBody>
            <a:bodyPr/>
            <a:lstStyle/>
            <a:p>
              <a:endParaRPr lang="fr-FR">
                <a:latin typeface="Calibri" pitchFamily="34" charset="0"/>
              </a:endParaRPr>
            </a:p>
          </p:txBody>
        </p:sp>
      </p:grpSp>
      <p:grpSp>
        <p:nvGrpSpPr>
          <p:cNvPr id="19500" name="Group 7"/>
          <p:cNvGrpSpPr>
            <a:grpSpLocks noChangeAspect="1"/>
          </p:cNvGrpSpPr>
          <p:nvPr/>
        </p:nvGrpSpPr>
        <p:grpSpPr bwMode="auto">
          <a:xfrm rot="10800000">
            <a:off x="3076575" y="3367088"/>
            <a:ext cx="209550" cy="204787"/>
            <a:chOff x="2115" y="810"/>
            <a:chExt cx="1123" cy="1101"/>
          </a:xfrm>
        </p:grpSpPr>
        <p:sp>
          <p:nvSpPr>
            <p:cNvPr id="19501" name="AutoShape 6"/>
            <p:cNvSpPr>
              <a:spLocks noChangeAspect="1" noChangeArrowheads="1" noTextEdit="1"/>
            </p:cNvSpPr>
            <p:nvPr/>
          </p:nvSpPr>
          <p:spPr bwMode="auto">
            <a:xfrm>
              <a:off x="2115" y="810"/>
              <a:ext cx="1123" cy="1101"/>
            </a:xfrm>
            <a:prstGeom prst="rect">
              <a:avLst/>
            </a:prstGeom>
            <a:noFill/>
            <a:ln w="9525">
              <a:noFill/>
              <a:miter lim="800000"/>
              <a:headEnd/>
              <a:tailEnd/>
            </a:ln>
          </p:spPr>
          <p:txBody>
            <a:bodyPr/>
            <a:lstStyle/>
            <a:p>
              <a:endParaRPr lang="fr-FR"/>
            </a:p>
          </p:txBody>
        </p:sp>
        <p:sp>
          <p:nvSpPr>
            <p:cNvPr id="19502" name="Freeform 22"/>
            <p:cNvSpPr>
              <a:spLocks/>
            </p:cNvSpPr>
            <p:nvPr/>
          </p:nvSpPr>
          <p:spPr bwMode="auto">
            <a:xfrm>
              <a:off x="2430" y="1638"/>
              <a:ext cx="50" cy="48"/>
            </a:xfrm>
            <a:custGeom>
              <a:avLst/>
              <a:gdLst>
                <a:gd name="T0" fmla="*/ 0 w 99"/>
                <a:gd name="T1" fmla="*/ 12 h 95"/>
                <a:gd name="T2" fmla="*/ 2 w 99"/>
                <a:gd name="T3" fmla="*/ 19 h 95"/>
                <a:gd name="T4" fmla="*/ 4 w 99"/>
                <a:gd name="T5" fmla="*/ 31 h 95"/>
                <a:gd name="T6" fmla="*/ 7 w 99"/>
                <a:gd name="T7" fmla="*/ 46 h 95"/>
                <a:gd name="T8" fmla="*/ 7 w 99"/>
                <a:gd name="T9" fmla="*/ 59 h 95"/>
                <a:gd name="T10" fmla="*/ 13 w 99"/>
                <a:gd name="T11" fmla="*/ 74 h 95"/>
                <a:gd name="T12" fmla="*/ 13 w 99"/>
                <a:gd name="T13" fmla="*/ 84 h 95"/>
                <a:gd name="T14" fmla="*/ 17 w 99"/>
                <a:gd name="T15" fmla="*/ 92 h 95"/>
                <a:gd name="T16" fmla="*/ 21 w 99"/>
                <a:gd name="T17" fmla="*/ 93 h 95"/>
                <a:gd name="T18" fmla="*/ 30 w 99"/>
                <a:gd name="T19" fmla="*/ 95 h 95"/>
                <a:gd name="T20" fmla="*/ 44 w 99"/>
                <a:gd name="T21" fmla="*/ 93 h 95"/>
                <a:gd name="T22" fmla="*/ 59 w 99"/>
                <a:gd name="T23" fmla="*/ 93 h 95"/>
                <a:gd name="T24" fmla="*/ 74 w 99"/>
                <a:gd name="T25" fmla="*/ 90 h 95"/>
                <a:gd name="T26" fmla="*/ 87 w 99"/>
                <a:gd name="T27" fmla="*/ 88 h 95"/>
                <a:gd name="T28" fmla="*/ 93 w 99"/>
                <a:gd name="T29" fmla="*/ 86 h 95"/>
                <a:gd name="T30" fmla="*/ 99 w 99"/>
                <a:gd name="T31" fmla="*/ 82 h 95"/>
                <a:gd name="T32" fmla="*/ 97 w 99"/>
                <a:gd name="T33" fmla="*/ 76 h 95"/>
                <a:gd name="T34" fmla="*/ 93 w 99"/>
                <a:gd name="T35" fmla="*/ 69 h 95"/>
                <a:gd name="T36" fmla="*/ 89 w 99"/>
                <a:gd name="T37" fmla="*/ 57 h 95"/>
                <a:gd name="T38" fmla="*/ 87 w 99"/>
                <a:gd name="T39" fmla="*/ 44 h 95"/>
                <a:gd name="T40" fmla="*/ 82 w 99"/>
                <a:gd name="T41" fmla="*/ 31 h 95"/>
                <a:gd name="T42" fmla="*/ 78 w 99"/>
                <a:gd name="T43" fmla="*/ 17 h 95"/>
                <a:gd name="T44" fmla="*/ 76 w 99"/>
                <a:gd name="T45" fmla="*/ 10 h 95"/>
                <a:gd name="T46" fmla="*/ 74 w 99"/>
                <a:gd name="T47" fmla="*/ 4 h 95"/>
                <a:gd name="T48" fmla="*/ 70 w 99"/>
                <a:gd name="T49" fmla="*/ 0 h 95"/>
                <a:gd name="T50" fmla="*/ 61 w 99"/>
                <a:gd name="T51" fmla="*/ 0 h 95"/>
                <a:gd name="T52" fmla="*/ 47 w 99"/>
                <a:gd name="T53" fmla="*/ 0 h 95"/>
                <a:gd name="T54" fmla="*/ 36 w 99"/>
                <a:gd name="T55" fmla="*/ 2 h 95"/>
                <a:gd name="T56" fmla="*/ 21 w 99"/>
                <a:gd name="T57" fmla="*/ 4 h 95"/>
                <a:gd name="T58" fmla="*/ 11 w 99"/>
                <a:gd name="T59" fmla="*/ 6 h 95"/>
                <a:gd name="T60" fmla="*/ 2 w 99"/>
                <a:gd name="T61" fmla="*/ 6 h 95"/>
                <a:gd name="T62" fmla="*/ 0 w 99"/>
                <a:gd name="T63" fmla="*/ 8 h 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9"/>
                <a:gd name="T97" fmla="*/ 0 h 95"/>
                <a:gd name="T98" fmla="*/ 99 w 99"/>
                <a:gd name="T99" fmla="*/ 95 h 9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9" h="95">
                  <a:moveTo>
                    <a:pt x="0" y="8"/>
                  </a:moveTo>
                  <a:lnTo>
                    <a:pt x="0" y="12"/>
                  </a:lnTo>
                  <a:lnTo>
                    <a:pt x="2" y="14"/>
                  </a:lnTo>
                  <a:lnTo>
                    <a:pt x="2" y="19"/>
                  </a:lnTo>
                  <a:lnTo>
                    <a:pt x="2" y="23"/>
                  </a:lnTo>
                  <a:lnTo>
                    <a:pt x="4" y="31"/>
                  </a:lnTo>
                  <a:lnTo>
                    <a:pt x="6" y="38"/>
                  </a:lnTo>
                  <a:lnTo>
                    <a:pt x="7" y="46"/>
                  </a:lnTo>
                  <a:lnTo>
                    <a:pt x="7" y="52"/>
                  </a:lnTo>
                  <a:lnTo>
                    <a:pt x="7" y="59"/>
                  </a:lnTo>
                  <a:lnTo>
                    <a:pt x="11" y="67"/>
                  </a:lnTo>
                  <a:lnTo>
                    <a:pt x="13" y="74"/>
                  </a:lnTo>
                  <a:lnTo>
                    <a:pt x="13" y="78"/>
                  </a:lnTo>
                  <a:lnTo>
                    <a:pt x="13" y="84"/>
                  </a:lnTo>
                  <a:lnTo>
                    <a:pt x="15" y="88"/>
                  </a:lnTo>
                  <a:lnTo>
                    <a:pt x="17" y="92"/>
                  </a:lnTo>
                  <a:lnTo>
                    <a:pt x="19" y="92"/>
                  </a:lnTo>
                  <a:lnTo>
                    <a:pt x="21" y="93"/>
                  </a:lnTo>
                  <a:lnTo>
                    <a:pt x="25" y="93"/>
                  </a:lnTo>
                  <a:lnTo>
                    <a:pt x="30" y="95"/>
                  </a:lnTo>
                  <a:lnTo>
                    <a:pt x="36" y="93"/>
                  </a:lnTo>
                  <a:lnTo>
                    <a:pt x="44" y="93"/>
                  </a:lnTo>
                  <a:lnTo>
                    <a:pt x="53" y="93"/>
                  </a:lnTo>
                  <a:lnTo>
                    <a:pt x="59" y="93"/>
                  </a:lnTo>
                  <a:lnTo>
                    <a:pt x="66" y="92"/>
                  </a:lnTo>
                  <a:lnTo>
                    <a:pt x="74" y="90"/>
                  </a:lnTo>
                  <a:lnTo>
                    <a:pt x="80" y="88"/>
                  </a:lnTo>
                  <a:lnTo>
                    <a:pt x="87" y="88"/>
                  </a:lnTo>
                  <a:lnTo>
                    <a:pt x="89" y="86"/>
                  </a:lnTo>
                  <a:lnTo>
                    <a:pt x="93" y="86"/>
                  </a:lnTo>
                  <a:lnTo>
                    <a:pt x="97" y="84"/>
                  </a:lnTo>
                  <a:lnTo>
                    <a:pt x="99" y="82"/>
                  </a:lnTo>
                  <a:lnTo>
                    <a:pt x="97" y="80"/>
                  </a:lnTo>
                  <a:lnTo>
                    <a:pt x="97" y="76"/>
                  </a:lnTo>
                  <a:lnTo>
                    <a:pt x="93" y="73"/>
                  </a:lnTo>
                  <a:lnTo>
                    <a:pt x="93" y="69"/>
                  </a:lnTo>
                  <a:lnTo>
                    <a:pt x="93" y="63"/>
                  </a:lnTo>
                  <a:lnTo>
                    <a:pt x="89" y="57"/>
                  </a:lnTo>
                  <a:lnTo>
                    <a:pt x="87" y="50"/>
                  </a:lnTo>
                  <a:lnTo>
                    <a:pt x="87" y="44"/>
                  </a:lnTo>
                  <a:lnTo>
                    <a:pt x="83" y="36"/>
                  </a:lnTo>
                  <a:lnTo>
                    <a:pt x="82" y="31"/>
                  </a:lnTo>
                  <a:lnTo>
                    <a:pt x="80" y="23"/>
                  </a:lnTo>
                  <a:lnTo>
                    <a:pt x="78" y="17"/>
                  </a:lnTo>
                  <a:lnTo>
                    <a:pt x="76" y="14"/>
                  </a:lnTo>
                  <a:lnTo>
                    <a:pt x="76" y="10"/>
                  </a:lnTo>
                  <a:lnTo>
                    <a:pt x="74" y="6"/>
                  </a:lnTo>
                  <a:lnTo>
                    <a:pt x="74" y="4"/>
                  </a:lnTo>
                  <a:lnTo>
                    <a:pt x="72" y="2"/>
                  </a:lnTo>
                  <a:lnTo>
                    <a:pt x="70" y="0"/>
                  </a:lnTo>
                  <a:lnTo>
                    <a:pt x="64" y="0"/>
                  </a:lnTo>
                  <a:lnTo>
                    <a:pt x="61" y="0"/>
                  </a:lnTo>
                  <a:lnTo>
                    <a:pt x="53" y="0"/>
                  </a:lnTo>
                  <a:lnTo>
                    <a:pt x="47" y="0"/>
                  </a:lnTo>
                  <a:lnTo>
                    <a:pt x="42" y="0"/>
                  </a:lnTo>
                  <a:lnTo>
                    <a:pt x="36" y="2"/>
                  </a:lnTo>
                  <a:lnTo>
                    <a:pt x="28" y="2"/>
                  </a:lnTo>
                  <a:lnTo>
                    <a:pt x="21" y="4"/>
                  </a:lnTo>
                  <a:lnTo>
                    <a:pt x="15" y="4"/>
                  </a:lnTo>
                  <a:lnTo>
                    <a:pt x="11" y="6"/>
                  </a:lnTo>
                  <a:lnTo>
                    <a:pt x="6" y="6"/>
                  </a:lnTo>
                  <a:lnTo>
                    <a:pt x="2" y="6"/>
                  </a:lnTo>
                  <a:lnTo>
                    <a:pt x="0" y="8"/>
                  </a:lnTo>
                  <a:close/>
                </a:path>
              </a:pathLst>
            </a:custGeom>
            <a:solidFill>
              <a:srgbClr val="C4F045"/>
            </a:solidFill>
            <a:ln w="9525">
              <a:noFill/>
              <a:round/>
              <a:headEnd/>
              <a:tailEnd/>
            </a:ln>
          </p:spPr>
          <p:txBody>
            <a:bodyPr/>
            <a:lstStyle/>
            <a:p>
              <a:endParaRPr lang="fr-FR">
                <a:latin typeface="Calibri" pitchFamily="34" charset="0"/>
              </a:endParaRPr>
            </a:p>
          </p:txBody>
        </p:sp>
        <p:sp>
          <p:nvSpPr>
            <p:cNvPr id="19503" name="Freeform 24"/>
            <p:cNvSpPr>
              <a:spLocks/>
            </p:cNvSpPr>
            <p:nvPr/>
          </p:nvSpPr>
          <p:spPr bwMode="auto">
            <a:xfrm>
              <a:off x="2969" y="1077"/>
              <a:ext cx="47" cy="47"/>
            </a:xfrm>
            <a:custGeom>
              <a:avLst/>
              <a:gdLst>
                <a:gd name="T0" fmla="*/ 8 w 93"/>
                <a:gd name="T1" fmla="*/ 0 h 94"/>
                <a:gd name="T2" fmla="*/ 15 w 93"/>
                <a:gd name="T3" fmla="*/ 0 h 94"/>
                <a:gd name="T4" fmla="*/ 27 w 93"/>
                <a:gd name="T5" fmla="*/ 0 h 94"/>
                <a:gd name="T6" fmla="*/ 42 w 93"/>
                <a:gd name="T7" fmla="*/ 4 h 94"/>
                <a:gd name="T8" fmla="*/ 57 w 93"/>
                <a:gd name="T9" fmla="*/ 6 h 94"/>
                <a:gd name="T10" fmla="*/ 71 w 93"/>
                <a:gd name="T11" fmla="*/ 6 h 94"/>
                <a:gd name="T12" fmla="*/ 82 w 93"/>
                <a:gd name="T13" fmla="*/ 10 h 94"/>
                <a:gd name="T14" fmla="*/ 90 w 93"/>
                <a:gd name="T15" fmla="*/ 10 h 94"/>
                <a:gd name="T16" fmla="*/ 93 w 93"/>
                <a:gd name="T17" fmla="*/ 16 h 94"/>
                <a:gd name="T18" fmla="*/ 93 w 93"/>
                <a:gd name="T19" fmla="*/ 25 h 94"/>
                <a:gd name="T20" fmla="*/ 93 w 93"/>
                <a:gd name="T21" fmla="*/ 38 h 94"/>
                <a:gd name="T22" fmla="*/ 93 w 93"/>
                <a:gd name="T23" fmla="*/ 54 h 94"/>
                <a:gd name="T24" fmla="*/ 91 w 93"/>
                <a:gd name="T25" fmla="*/ 67 h 94"/>
                <a:gd name="T26" fmla="*/ 90 w 93"/>
                <a:gd name="T27" fmla="*/ 80 h 94"/>
                <a:gd name="T28" fmla="*/ 88 w 93"/>
                <a:gd name="T29" fmla="*/ 90 h 94"/>
                <a:gd name="T30" fmla="*/ 86 w 93"/>
                <a:gd name="T31" fmla="*/ 94 h 94"/>
                <a:gd name="T32" fmla="*/ 80 w 93"/>
                <a:gd name="T33" fmla="*/ 92 h 94"/>
                <a:gd name="T34" fmla="*/ 71 w 93"/>
                <a:gd name="T35" fmla="*/ 90 h 94"/>
                <a:gd name="T36" fmla="*/ 59 w 93"/>
                <a:gd name="T37" fmla="*/ 86 h 94"/>
                <a:gd name="T38" fmla="*/ 48 w 93"/>
                <a:gd name="T39" fmla="*/ 84 h 94"/>
                <a:gd name="T40" fmla="*/ 33 w 93"/>
                <a:gd name="T41" fmla="*/ 80 h 94"/>
                <a:gd name="T42" fmla="*/ 21 w 93"/>
                <a:gd name="T43" fmla="*/ 76 h 94"/>
                <a:gd name="T44" fmla="*/ 12 w 93"/>
                <a:gd name="T45" fmla="*/ 74 h 94"/>
                <a:gd name="T46" fmla="*/ 6 w 93"/>
                <a:gd name="T47" fmla="*/ 73 h 94"/>
                <a:gd name="T48" fmla="*/ 4 w 93"/>
                <a:gd name="T49" fmla="*/ 69 h 94"/>
                <a:gd name="T50" fmla="*/ 2 w 93"/>
                <a:gd name="T51" fmla="*/ 61 h 94"/>
                <a:gd name="T52" fmla="*/ 0 w 93"/>
                <a:gd name="T53" fmla="*/ 50 h 94"/>
                <a:gd name="T54" fmla="*/ 2 w 93"/>
                <a:gd name="T55" fmla="*/ 35 h 94"/>
                <a:gd name="T56" fmla="*/ 2 w 93"/>
                <a:gd name="T57" fmla="*/ 21 h 94"/>
                <a:gd name="T58" fmla="*/ 4 w 93"/>
                <a:gd name="T59" fmla="*/ 10 h 94"/>
                <a:gd name="T60" fmla="*/ 4 w 93"/>
                <a:gd name="T61" fmla="*/ 0 h 94"/>
                <a:gd name="T62" fmla="*/ 4 w 93"/>
                <a:gd name="T63" fmla="*/ 0 h 9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3"/>
                <a:gd name="T97" fmla="*/ 0 h 94"/>
                <a:gd name="T98" fmla="*/ 93 w 93"/>
                <a:gd name="T99" fmla="*/ 94 h 9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3" h="94">
                  <a:moveTo>
                    <a:pt x="4" y="0"/>
                  </a:moveTo>
                  <a:lnTo>
                    <a:pt x="8" y="0"/>
                  </a:lnTo>
                  <a:lnTo>
                    <a:pt x="12" y="0"/>
                  </a:lnTo>
                  <a:lnTo>
                    <a:pt x="15" y="0"/>
                  </a:lnTo>
                  <a:lnTo>
                    <a:pt x="21" y="0"/>
                  </a:lnTo>
                  <a:lnTo>
                    <a:pt x="27" y="0"/>
                  </a:lnTo>
                  <a:lnTo>
                    <a:pt x="34" y="0"/>
                  </a:lnTo>
                  <a:lnTo>
                    <a:pt x="42" y="4"/>
                  </a:lnTo>
                  <a:lnTo>
                    <a:pt x="48" y="4"/>
                  </a:lnTo>
                  <a:lnTo>
                    <a:pt x="57" y="6"/>
                  </a:lnTo>
                  <a:lnTo>
                    <a:pt x="63" y="6"/>
                  </a:lnTo>
                  <a:lnTo>
                    <a:pt x="71" y="6"/>
                  </a:lnTo>
                  <a:lnTo>
                    <a:pt x="76" y="6"/>
                  </a:lnTo>
                  <a:lnTo>
                    <a:pt x="82" y="10"/>
                  </a:lnTo>
                  <a:lnTo>
                    <a:pt x="88" y="10"/>
                  </a:lnTo>
                  <a:lnTo>
                    <a:pt x="90" y="10"/>
                  </a:lnTo>
                  <a:lnTo>
                    <a:pt x="90" y="12"/>
                  </a:lnTo>
                  <a:lnTo>
                    <a:pt x="93" y="16"/>
                  </a:lnTo>
                  <a:lnTo>
                    <a:pt x="93" y="19"/>
                  </a:lnTo>
                  <a:lnTo>
                    <a:pt x="93" y="25"/>
                  </a:lnTo>
                  <a:lnTo>
                    <a:pt x="93" y="31"/>
                  </a:lnTo>
                  <a:lnTo>
                    <a:pt x="93" y="38"/>
                  </a:lnTo>
                  <a:lnTo>
                    <a:pt x="93" y="44"/>
                  </a:lnTo>
                  <a:lnTo>
                    <a:pt x="93" y="54"/>
                  </a:lnTo>
                  <a:lnTo>
                    <a:pt x="93" y="61"/>
                  </a:lnTo>
                  <a:lnTo>
                    <a:pt x="91" y="67"/>
                  </a:lnTo>
                  <a:lnTo>
                    <a:pt x="90" y="74"/>
                  </a:lnTo>
                  <a:lnTo>
                    <a:pt x="90" y="80"/>
                  </a:lnTo>
                  <a:lnTo>
                    <a:pt x="88" y="84"/>
                  </a:lnTo>
                  <a:lnTo>
                    <a:pt x="88" y="90"/>
                  </a:lnTo>
                  <a:lnTo>
                    <a:pt x="88" y="92"/>
                  </a:lnTo>
                  <a:lnTo>
                    <a:pt x="86" y="94"/>
                  </a:lnTo>
                  <a:lnTo>
                    <a:pt x="82" y="94"/>
                  </a:lnTo>
                  <a:lnTo>
                    <a:pt x="80" y="92"/>
                  </a:lnTo>
                  <a:lnTo>
                    <a:pt x="74" y="90"/>
                  </a:lnTo>
                  <a:lnTo>
                    <a:pt x="71" y="90"/>
                  </a:lnTo>
                  <a:lnTo>
                    <a:pt x="65" y="90"/>
                  </a:lnTo>
                  <a:lnTo>
                    <a:pt x="59" y="86"/>
                  </a:lnTo>
                  <a:lnTo>
                    <a:pt x="53" y="84"/>
                  </a:lnTo>
                  <a:lnTo>
                    <a:pt x="48" y="84"/>
                  </a:lnTo>
                  <a:lnTo>
                    <a:pt x="38" y="82"/>
                  </a:lnTo>
                  <a:lnTo>
                    <a:pt x="33" y="80"/>
                  </a:lnTo>
                  <a:lnTo>
                    <a:pt x="25" y="78"/>
                  </a:lnTo>
                  <a:lnTo>
                    <a:pt x="21" y="76"/>
                  </a:lnTo>
                  <a:lnTo>
                    <a:pt x="15" y="74"/>
                  </a:lnTo>
                  <a:lnTo>
                    <a:pt x="12" y="74"/>
                  </a:lnTo>
                  <a:lnTo>
                    <a:pt x="8" y="73"/>
                  </a:lnTo>
                  <a:lnTo>
                    <a:pt x="6" y="73"/>
                  </a:lnTo>
                  <a:lnTo>
                    <a:pt x="4" y="71"/>
                  </a:lnTo>
                  <a:lnTo>
                    <a:pt x="4" y="69"/>
                  </a:lnTo>
                  <a:lnTo>
                    <a:pt x="2" y="65"/>
                  </a:lnTo>
                  <a:lnTo>
                    <a:pt x="2" y="61"/>
                  </a:lnTo>
                  <a:lnTo>
                    <a:pt x="0" y="55"/>
                  </a:lnTo>
                  <a:lnTo>
                    <a:pt x="0" y="50"/>
                  </a:lnTo>
                  <a:lnTo>
                    <a:pt x="2" y="42"/>
                  </a:lnTo>
                  <a:lnTo>
                    <a:pt x="2" y="35"/>
                  </a:lnTo>
                  <a:lnTo>
                    <a:pt x="2" y="27"/>
                  </a:lnTo>
                  <a:lnTo>
                    <a:pt x="2" y="21"/>
                  </a:lnTo>
                  <a:lnTo>
                    <a:pt x="4" y="16"/>
                  </a:lnTo>
                  <a:lnTo>
                    <a:pt x="4" y="10"/>
                  </a:lnTo>
                  <a:lnTo>
                    <a:pt x="4" y="6"/>
                  </a:lnTo>
                  <a:lnTo>
                    <a:pt x="4" y="0"/>
                  </a:lnTo>
                  <a:close/>
                </a:path>
              </a:pathLst>
            </a:custGeom>
            <a:solidFill>
              <a:srgbClr val="C4F045"/>
            </a:solidFill>
            <a:ln w="9525">
              <a:noFill/>
              <a:round/>
              <a:headEnd/>
              <a:tailEnd/>
            </a:ln>
          </p:spPr>
          <p:txBody>
            <a:bodyPr/>
            <a:lstStyle/>
            <a:p>
              <a:endParaRPr lang="fr-FR">
                <a:latin typeface="Calibri" pitchFamily="34" charset="0"/>
              </a:endParaRPr>
            </a:p>
          </p:txBody>
        </p:sp>
        <p:sp>
          <p:nvSpPr>
            <p:cNvPr id="19504" name="Freeform 25"/>
            <p:cNvSpPr>
              <a:spLocks/>
            </p:cNvSpPr>
            <p:nvPr/>
          </p:nvSpPr>
          <p:spPr bwMode="auto">
            <a:xfrm>
              <a:off x="2602" y="1303"/>
              <a:ext cx="178" cy="176"/>
            </a:xfrm>
            <a:custGeom>
              <a:avLst/>
              <a:gdLst>
                <a:gd name="T0" fmla="*/ 5 w 355"/>
                <a:gd name="T1" fmla="*/ 205 h 354"/>
                <a:gd name="T2" fmla="*/ 17 w 355"/>
                <a:gd name="T3" fmla="*/ 219 h 354"/>
                <a:gd name="T4" fmla="*/ 30 w 355"/>
                <a:gd name="T5" fmla="*/ 238 h 354"/>
                <a:gd name="T6" fmla="*/ 51 w 355"/>
                <a:gd name="T7" fmla="*/ 257 h 354"/>
                <a:gd name="T8" fmla="*/ 72 w 355"/>
                <a:gd name="T9" fmla="*/ 280 h 354"/>
                <a:gd name="T10" fmla="*/ 93 w 355"/>
                <a:gd name="T11" fmla="*/ 300 h 354"/>
                <a:gd name="T12" fmla="*/ 112 w 355"/>
                <a:gd name="T13" fmla="*/ 318 h 354"/>
                <a:gd name="T14" fmla="*/ 131 w 355"/>
                <a:gd name="T15" fmla="*/ 335 h 354"/>
                <a:gd name="T16" fmla="*/ 146 w 355"/>
                <a:gd name="T17" fmla="*/ 346 h 354"/>
                <a:gd name="T18" fmla="*/ 159 w 355"/>
                <a:gd name="T19" fmla="*/ 352 h 354"/>
                <a:gd name="T20" fmla="*/ 173 w 355"/>
                <a:gd name="T21" fmla="*/ 346 h 354"/>
                <a:gd name="T22" fmla="*/ 192 w 355"/>
                <a:gd name="T23" fmla="*/ 335 h 354"/>
                <a:gd name="T24" fmla="*/ 215 w 355"/>
                <a:gd name="T25" fmla="*/ 318 h 354"/>
                <a:gd name="T26" fmla="*/ 239 w 355"/>
                <a:gd name="T27" fmla="*/ 295 h 354"/>
                <a:gd name="T28" fmla="*/ 256 w 355"/>
                <a:gd name="T29" fmla="*/ 281 h 354"/>
                <a:gd name="T30" fmla="*/ 275 w 355"/>
                <a:gd name="T31" fmla="*/ 264 h 354"/>
                <a:gd name="T32" fmla="*/ 300 w 355"/>
                <a:gd name="T33" fmla="*/ 240 h 354"/>
                <a:gd name="T34" fmla="*/ 321 w 355"/>
                <a:gd name="T35" fmla="*/ 217 h 354"/>
                <a:gd name="T36" fmla="*/ 340 w 355"/>
                <a:gd name="T37" fmla="*/ 196 h 354"/>
                <a:gd name="T38" fmla="*/ 349 w 355"/>
                <a:gd name="T39" fmla="*/ 179 h 354"/>
                <a:gd name="T40" fmla="*/ 355 w 355"/>
                <a:gd name="T41" fmla="*/ 169 h 354"/>
                <a:gd name="T42" fmla="*/ 349 w 355"/>
                <a:gd name="T43" fmla="*/ 158 h 354"/>
                <a:gd name="T44" fmla="*/ 342 w 355"/>
                <a:gd name="T45" fmla="*/ 145 h 354"/>
                <a:gd name="T46" fmla="*/ 330 w 355"/>
                <a:gd name="T47" fmla="*/ 127 h 354"/>
                <a:gd name="T48" fmla="*/ 315 w 355"/>
                <a:gd name="T49" fmla="*/ 106 h 354"/>
                <a:gd name="T50" fmla="*/ 300 w 355"/>
                <a:gd name="T51" fmla="*/ 87 h 354"/>
                <a:gd name="T52" fmla="*/ 283 w 355"/>
                <a:gd name="T53" fmla="*/ 67 h 354"/>
                <a:gd name="T54" fmla="*/ 264 w 355"/>
                <a:gd name="T55" fmla="*/ 48 h 354"/>
                <a:gd name="T56" fmla="*/ 245 w 355"/>
                <a:gd name="T57" fmla="*/ 30 h 354"/>
                <a:gd name="T58" fmla="*/ 226 w 355"/>
                <a:gd name="T59" fmla="*/ 15 h 354"/>
                <a:gd name="T60" fmla="*/ 209 w 355"/>
                <a:gd name="T61" fmla="*/ 6 h 354"/>
                <a:gd name="T62" fmla="*/ 196 w 355"/>
                <a:gd name="T63" fmla="*/ 0 h 354"/>
                <a:gd name="T64" fmla="*/ 177 w 355"/>
                <a:gd name="T65" fmla="*/ 4 h 354"/>
                <a:gd name="T66" fmla="*/ 154 w 355"/>
                <a:gd name="T67" fmla="*/ 15 h 354"/>
                <a:gd name="T68" fmla="*/ 131 w 355"/>
                <a:gd name="T69" fmla="*/ 32 h 354"/>
                <a:gd name="T70" fmla="*/ 104 w 355"/>
                <a:gd name="T71" fmla="*/ 55 h 354"/>
                <a:gd name="T72" fmla="*/ 80 w 355"/>
                <a:gd name="T73" fmla="*/ 82 h 354"/>
                <a:gd name="T74" fmla="*/ 57 w 355"/>
                <a:gd name="T75" fmla="*/ 106 h 354"/>
                <a:gd name="T76" fmla="*/ 34 w 355"/>
                <a:gd name="T77" fmla="*/ 131 h 354"/>
                <a:gd name="T78" fmla="*/ 17 w 355"/>
                <a:gd name="T79" fmla="*/ 156 h 354"/>
                <a:gd name="T80" fmla="*/ 5 w 355"/>
                <a:gd name="T81" fmla="*/ 173 h 354"/>
                <a:gd name="T82" fmla="*/ 0 w 355"/>
                <a:gd name="T83" fmla="*/ 186 h 3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5"/>
                <a:gd name="T127" fmla="*/ 0 h 354"/>
                <a:gd name="T128" fmla="*/ 355 w 355"/>
                <a:gd name="T129" fmla="*/ 354 h 35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5" h="354">
                  <a:moveTo>
                    <a:pt x="0" y="190"/>
                  </a:moveTo>
                  <a:lnTo>
                    <a:pt x="2" y="196"/>
                  </a:lnTo>
                  <a:lnTo>
                    <a:pt x="5" y="205"/>
                  </a:lnTo>
                  <a:lnTo>
                    <a:pt x="7" y="209"/>
                  </a:lnTo>
                  <a:lnTo>
                    <a:pt x="11" y="213"/>
                  </a:lnTo>
                  <a:lnTo>
                    <a:pt x="17" y="219"/>
                  </a:lnTo>
                  <a:lnTo>
                    <a:pt x="21" y="226"/>
                  </a:lnTo>
                  <a:lnTo>
                    <a:pt x="26" y="232"/>
                  </a:lnTo>
                  <a:lnTo>
                    <a:pt x="30" y="238"/>
                  </a:lnTo>
                  <a:lnTo>
                    <a:pt x="38" y="245"/>
                  </a:lnTo>
                  <a:lnTo>
                    <a:pt x="43" y="251"/>
                  </a:lnTo>
                  <a:lnTo>
                    <a:pt x="51" y="257"/>
                  </a:lnTo>
                  <a:lnTo>
                    <a:pt x="57" y="266"/>
                  </a:lnTo>
                  <a:lnTo>
                    <a:pt x="64" y="272"/>
                  </a:lnTo>
                  <a:lnTo>
                    <a:pt x="72" y="280"/>
                  </a:lnTo>
                  <a:lnTo>
                    <a:pt x="80" y="285"/>
                  </a:lnTo>
                  <a:lnTo>
                    <a:pt x="85" y="293"/>
                  </a:lnTo>
                  <a:lnTo>
                    <a:pt x="93" y="300"/>
                  </a:lnTo>
                  <a:lnTo>
                    <a:pt x="100" y="306"/>
                  </a:lnTo>
                  <a:lnTo>
                    <a:pt x="106" y="312"/>
                  </a:lnTo>
                  <a:lnTo>
                    <a:pt x="112" y="318"/>
                  </a:lnTo>
                  <a:lnTo>
                    <a:pt x="119" y="323"/>
                  </a:lnTo>
                  <a:lnTo>
                    <a:pt x="125" y="329"/>
                  </a:lnTo>
                  <a:lnTo>
                    <a:pt x="131" y="335"/>
                  </a:lnTo>
                  <a:lnTo>
                    <a:pt x="135" y="337"/>
                  </a:lnTo>
                  <a:lnTo>
                    <a:pt x="140" y="340"/>
                  </a:lnTo>
                  <a:lnTo>
                    <a:pt x="146" y="346"/>
                  </a:lnTo>
                  <a:lnTo>
                    <a:pt x="152" y="350"/>
                  </a:lnTo>
                  <a:lnTo>
                    <a:pt x="158" y="354"/>
                  </a:lnTo>
                  <a:lnTo>
                    <a:pt x="159" y="352"/>
                  </a:lnTo>
                  <a:lnTo>
                    <a:pt x="163" y="352"/>
                  </a:lnTo>
                  <a:lnTo>
                    <a:pt x="169" y="350"/>
                  </a:lnTo>
                  <a:lnTo>
                    <a:pt x="173" y="346"/>
                  </a:lnTo>
                  <a:lnTo>
                    <a:pt x="178" y="344"/>
                  </a:lnTo>
                  <a:lnTo>
                    <a:pt x="184" y="340"/>
                  </a:lnTo>
                  <a:lnTo>
                    <a:pt x="192" y="335"/>
                  </a:lnTo>
                  <a:lnTo>
                    <a:pt x="197" y="329"/>
                  </a:lnTo>
                  <a:lnTo>
                    <a:pt x="205" y="323"/>
                  </a:lnTo>
                  <a:lnTo>
                    <a:pt x="215" y="318"/>
                  </a:lnTo>
                  <a:lnTo>
                    <a:pt x="220" y="312"/>
                  </a:lnTo>
                  <a:lnTo>
                    <a:pt x="232" y="304"/>
                  </a:lnTo>
                  <a:lnTo>
                    <a:pt x="239" y="295"/>
                  </a:lnTo>
                  <a:lnTo>
                    <a:pt x="249" y="289"/>
                  </a:lnTo>
                  <a:lnTo>
                    <a:pt x="253" y="285"/>
                  </a:lnTo>
                  <a:lnTo>
                    <a:pt x="256" y="281"/>
                  </a:lnTo>
                  <a:lnTo>
                    <a:pt x="260" y="278"/>
                  </a:lnTo>
                  <a:lnTo>
                    <a:pt x="266" y="274"/>
                  </a:lnTo>
                  <a:lnTo>
                    <a:pt x="275" y="264"/>
                  </a:lnTo>
                  <a:lnTo>
                    <a:pt x="283" y="257"/>
                  </a:lnTo>
                  <a:lnTo>
                    <a:pt x="291" y="247"/>
                  </a:lnTo>
                  <a:lnTo>
                    <a:pt x="300" y="240"/>
                  </a:lnTo>
                  <a:lnTo>
                    <a:pt x="308" y="232"/>
                  </a:lnTo>
                  <a:lnTo>
                    <a:pt x="315" y="224"/>
                  </a:lnTo>
                  <a:lnTo>
                    <a:pt x="321" y="217"/>
                  </a:lnTo>
                  <a:lnTo>
                    <a:pt x="329" y="211"/>
                  </a:lnTo>
                  <a:lnTo>
                    <a:pt x="334" y="202"/>
                  </a:lnTo>
                  <a:lnTo>
                    <a:pt x="340" y="196"/>
                  </a:lnTo>
                  <a:lnTo>
                    <a:pt x="344" y="188"/>
                  </a:lnTo>
                  <a:lnTo>
                    <a:pt x="349" y="184"/>
                  </a:lnTo>
                  <a:lnTo>
                    <a:pt x="349" y="179"/>
                  </a:lnTo>
                  <a:lnTo>
                    <a:pt x="353" y="175"/>
                  </a:lnTo>
                  <a:lnTo>
                    <a:pt x="355" y="171"/>
                  </a:lnTo>
                  <a:lnTo>
                    <a:pt x="355" y="169"/>
                  </a:lnTo>
                  <a:lnTo>
                    <a:pt x="355" y="167"/>
                  </a:lnTo>
                  <a:lnTo>
                    <a:pt x="353" y="162"/>
                  </a:lnTo>
                  <a:lnTo>
                    <a:pt x="349" y="158"/>
                  </a:lnTo>
                  <a:lnTo>
                    <a:pt x="349" y="156"/>
                  </a:lnTo>
                  <a:lnTo>
                    <a:pt x="346" y="150"/>
                  </a:lnTo>
                  <a:lnTo>
                    <a:pt x="342" y="145"/>
                  </a:lnTo>
                  <a:lnTo>
                    <a:pt x="338" y="139"/>
                  </a:lnTo>
                  <a:lnTo>
                    <a:pt x="336" y="133"/>
                  </a:lnTo>
                  <a:lnTo>
                    <a:pt x="330" y="127"/>
                  </a:lnTo>
                  <a:lnTo>
                    <a:pt x="327" y="122"/>
                  </a:lnTo>
                  <a:lnTo>
                    <a:pt x="321" y="114"/>
                  </a:lnTo>
                  <a:lnTo>
                    <a:pt x="315" y="106"/>
                  </a:lnTo>
                  <a:lnTo>
                    <a:pt x="310" y="101"/>
                  </a:lnTo>
                  <a:lnTo>
                    <a:pt x="306" y="93"/>
                  </a:lnTo>
                  <a:lnTo>
                    <a:pt x="300" y="87"/>
                  </a:lnTo>
                  <a:lnTo>
                    <a:pt x="294" y="82"/>
                  </a:lnTo>
                  <a:lnTo>
                    <a:pt x="289" y="72"/>
                  </a:lnTo>
                  <a:lnTo>
                    <a:pt x="283" y="67"/>
                  </a:lnTo>
                  <a:lnTo>
                    <a:pt x="275" y="59"/>
                  </a:lnTo>
                  <a:lnTo>
                    <a:pt x="270" y="53"/>
                  </a:lnTo>
                  <a:lnTo>
                    <a:pt x="264" y="48"/>
                  </a:lnTo>
                  <a:lnTo>
                    <a:pt x="258" y="42"/>
                  </a:lnTo>
                  <a:lnTo>
                    <a:pt x="251" y="36"/>
                  </a:lnTo>
                  <a:lnTo>
                    <a:pt x="245" y="30"/>
                  </a:lnTo>
                  <a:lnTo>
                    <a:pt x="239" y="25"/>
                  </a:lnTo>
                  <a:lnTo>
                    <a:pt x="234" y="21"/>
                  </a:lnTo>
                  <a:lnTo>
                    <a:pt x="226" y="15"/>
                  </a:lnTo>
                  <a:lnTo>
                    <a:pt x="220" y="11"/>
                  </a:lnTo>
                  <a:lnTo>
                    <a:pt x="215" y="8"/>
                  </a:lnTo>
                  <a:lnTo>
                    <a:pt x="209" y="6"/>
                  </a:lnTo>
                  <a:lnTo>
                    <a:pt x="205" y="4"/>
                  </a:lnTo>
                  <a:lnTo>
                    <a:pt x="201" y="2"/>
                  </a:lnTo>
                  <a:lnTo>
                    <a:pt x="196" y="0"/>
                  </a:lnTo>
                  <a:lnTo>
                    <a:pt x="190" y="2"/>
                  </a:lnTo>
                  <a:lnTo>
                    <a:pt x="182" y="2"/>
                  </a:lnTo>
                  <a:lnTo>
                    <a:pt x="177" y="4"/>
                  </a:lnTo>
                  <a:lnTo>
                    <a:pt x="169" y="8"/>
                  </a:lnTo>
                  <a:lnTo>
                    <a:pt x="161" y="11"/>
                  </a:lnTo>
                  <a:lnTo>
                    <a:pt x="154" y="15"/>
                  </a:lnTo>
                  <a:lnTo>
                    <a:pt x="146" y="21"/>
                  </a:lnTo>
                  <a:lnTo>
                    <a:pt x="138" y="27"/>
                  </a:lnTo>
                  <a:lnTo>
                    <a:pt x="131" y="32"/>
                  </a:lnTo>
                  <a:lnTo>
                    <a:pt x="123" y="42"/>
                  </a:lnTo>
                  <a:lnTo>
                    <a:pt x="114" y="48"/>
                  </a:lnTo>
                  <a:lnTo>
                    <a:pt x="104" y="55"/>
                  </a:lnTo>
                  <a:lnTo>
                    <a:pt x="97" y="65"/>
                  </a:lnTo>
                  <a:lnTo>
                    <a:pt x="89" y="72"/>
                  </a:lnTo>
                  <a:lnTo>
                    <a:pt x="80" y="82"/>
                  </a:lnTo>
                  <a:lnTo>
                    <a:pt x="72" y="87"/>
                  </a:lnTo>
                  <a:lnTo>
                    <a:pt x="62" y="99"/>
                  </a:lnTo>
                  <a:lnTo>
                    <a:pt x="57" y="106"/>
                  </a:lnTo>
                  <a:lnTo>
                    <a:pt x="49" y="116"/>
                  </a:lnTo>
                  <a:lnTo>
                    <a:pt x="42" y="122"/>
                  </a:lnTo>
                  <a:lnTo>
                    <a:pt x="34" y="131"/>
                  </a:lnTo>
                  <a:lnTo>
                    <a:pt x="28" y="139"/>
                  </a:lnTo>
                  <a:lnTo>
                    <a:pt x="23" y="148"/>
                  </a:lnTo>
                  <a:lnTo>
                    <a:pt x="17" y="156"/>
                  </a:lnTo>
                  <a:lnTo>
                    <a:pt x="13" y="162"/>
                  </a:lnTo>
                  <a:lnTo>
                    <a:pt x="7" y="167"/>
                  </a:lnTo>
                  <a:lnTo>
                    <a:pt x="5" y="173"/>
                  </a:lnTo>
                  <a:lnTo>
                    <a:pt x="2" y="177"/>
                  </a:lnTo>
                  <a:lnTo>
                    <a:pt x="2" y="183"/>
                  </a:lnTo>
                  <a:lnTo>
                    <a:pt x="0" y="186"/>
                  </a:lnTo>
                  <a:lnTo>
                    <a:pt x="0" y="190"/>
                  </a:lnTo>
                  <a:close/>
                </a:path>
              </a:pathLst>
            </a:custGeom>
            <a:solidFill>
              <a:srgbClr val="000000"/>
            </a:solidFill>
            <a:ln w="9525">
              <a:noFill/>
              <a:round/>
              <a:headEnd/>
              <a:tailEnd/>
            </a:ln>
          </p:spPr>
          <p:txBody>
            <a:bodyPr/>
            <a:lstStyle/>
            <a:p>
              <a:endParaRPr lang="fr-FR">
                <a:latin typeface="Calibri" pitchFamily="34" charset="0"/>
              </a:endParaRPr>
            </a:p>
          </p:txBody>
        </p:sp>
        <p:sp>
          <p:nvSpPr>
            <p:cNvPr id="19505" name="Freeform 26"/>
            <p:cNvSpPr>
              <a:spLocks/>
            </p:cNvSpPr>
            <p:nvPr/>
          </p:nvSpPr>
          <p:spPr bwMode="auto">
            <a:xfrm>
              <a:off x="2710" y="1412"/>
              <a:ext cx="177" cy="176"/>
            </a:xfrm>
            <a:custGeom>
              <a:avLst/>
              <a:gdLst>
                <a:gd name="T0" fmla="*/ 5 w 355"/>
                <a:gd name="T1" fmla="*/ 203 h 351"/>
                <a:gd name="T2" fmla="*/ 17 w 355"/>
                <a:gd name="T3" fmla="*/ 218 h 351"/>
                <a:gd name="T4" fmla="*/ 32 w 355"/>
                <a:gd name="T5" fmla="*/ 237 h 351"/>
                <a:gd name="T6" fmla="*/ 49 w 355"/>
                <a:gd name="T7" fmla="*/ 256 h 351"/>
                <a:gd name="T8" fmla="*/ 72 w 355"/>
                <a:gd name="T9" fmla="*/ 279 h 351"/>
                <a:gd name="T10" fmla="*/ 93 w 355"/>
                <a:gd name="T11" fmla="*/ 298 h 351"/>
                <a:gd name="T12" fmla="*/ 112 w 355"/>
                <a:gd name="T13" fmla="*/ 317 h 351"/>
                <a:gd name="T14" fmla="*/ 131 w 355"/>
                <a:gd name="T15" fmla="*/ 332 h 351"/>
                <a:gd name="T16" fmla="*/ 146 w 355"/>
                <a:gd name="T17" fmla="*/ 346 h 351"/>
                <a:gd name="T18" fmla="*/ 161 w 355"/>
                <a:gd name="T19" fmla="*/ 351 h 351"/>
                <a:gd name="T20" fmla="*/ 172 w 355"/>
                <a:gd name="T21" fmla="*/ 346 h 351"/>
                <a:gd name="T22" fmla="*/ 190 w 355"/>
                <a:gd name="T23" fmla="*/ 334 h 351"/>
                <a:gd name="T24" fmla="*/ 212 w 355"/>
                <a:gd name="T25" fmla="*/ 317 h 351"/>
                <a:gd name="T26" fmla="*/ 237 w 355"/>
                <a:gd name="T27" fmla="*/ 296 h 351"/>
                <a:gd name="T28" fmla="*/ 256 w 355"/>
                <a:gd name="T29" fmla="*/ 279 h 351"/>
                <a:gd name="T30" fmla="*/ 275 w 355"/>
                <a:gd name="T31" fmla="*/ 262 h 351"/>
                <a:gd name="T32" fmla="*/ 300 w 355"/>
                <a:gd name="T33" fmla="*/ 239 h 351"/>
                <a:gd name="T34" fmla="*/ 321 w 355"/>
                <a:gd name="T35" fmla="*/ 216 h 351"/>
                <a:gd name="T36" fmla="*/ 340 w 355"/>
                <a:gd name="T37" fmla="*/ 196 h 351"/>
                <a:gd name="T38" fmla="*/ 349 w 355"/>
                <a:gd name="T39" fmla="*/ 178 h 351"/>
                <a:gd name="T40" fmla="*/ 355 w 355"/>
                <a:gd name="T41" fmla="*/ 169 h 351"/>
                <a:gd name="T42" fmla="*/ 349 w 355"/>
                <a:gd name="T43" fmla="*/ 158 h 351"/>
                <a:gd name="T44" fmla="*/ 342 w 355"/>
                <a:gd name="T45" fmla="*/ 144 h 351"/>
                <a:gd name="T46" fmla="*/ 330 w 355"/>
                <a:gd name="T47" fmla="*/ 127 h 351"/>
                <a:gd name="T48" fmla="*/ 315 w 355"/>
                <a:gd name="T49" fmla="*/ 106 h 351"/>
                <a:gd name="T50" fmla="*/ 300 w 355"/>
                <a:gd name="T51" fmla="*/ 87 h 351"/>
                <a:gd name="T52" fmla="*/ 281 w 355"/>
                <a:gd name="T53" fmla="*/ 66 h 351"/>
                <a:gd name="T54" fmla="*/ 264 w 355"/>
                <a:gd name="T55" fmla="*/ 45 h 351"/>
                <a:gd name="T56" fmla="*/ 245 w 355"/>
                <a:gd name="T57" fmla="*/ 28 h 351"/>
                <a:gd name="T58" fmla="*/ 226 w 355"/>
                <a:gd name="T59" fmla="*/ 15 h 351"/>
                <a:gd name="T60" fmla="*/ 210 w 355"/>
                <a:gd name="T61" fmla="*/ 5 h 351"/>
                <a:gd name="T62" fmla="*/ 195 w 355"/>
                <a:gd name="T63" fmla="*/ 0 h 351"/>
                <a:gd name="T64" fmla="*/ 176 w 355"/>
                <a:gd name="T65" fmla="*/ 3 h 351"/>
                <a:gd name="T66" fmla="*/ 155 w 355"/>
                <a:gd name="T67" fmla="*/ 15 h 351"/>
                <a:gd name="T68" fmla="*/ 131 w 355"/>
                <a:gd name="T69" fmla="*/ 32 h 351"/>
                <a:gd name="T70" fmla="*/ 106 w 355"/>
                <a:gd name="T71" fmla="*/ 55 h 351"/>
                <a:gd name="T72" fmla="*/ 81 w 355"/>
                <a:gd name="T73" fmla="*/ 80 h 351"/>
                <a:gd name="T74" fmla="*/ 55 w 355"/>
                <a:gd name="T75" fmla="*/ 104 h 351"/>
                <a:gd name="T76" fmla="*/ 36 w 355"/>
                <a:gd name="T77" fmla="*/ 129 h 351"/>
                <a:gd name="T78" fmla="*/ 19 w 355"/>
                <a:gd name="T79" fmla="*/ 152 h 351"/>
                <a:gd name="T80" fmla="*/ 5 w 355"/>
                <a:gd name="T81" fmla="*/ 173 h 351"/>
                <a:gd name="T82" fmla="*/ 0 w 355"/>
                <a:gd name="T83" fmla="*/ 186 h 35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5"/>
                <a:gd name="T127" fmla="*/ 0 h 351"/>
                <a:gd name="T128" fmla="*/ 355 w 355"/>
                <a:gd name="T129" fmla="*/ 351 h 35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5" h="351">
                  <a:moveTo>
                    <a:pt x="0" y="190"/>
                  </a:moveTo>
                  <a:lnTo>
                    <a:pt x="0" y="196"/>
                  </a:lnTo>
                  <a:lnTo>
                    <a:pt x="5" y="203"/>
                  </a:lnTo>
                  <a:lnTo>
                    <a:pt x="9" y="207"/>
                  </a:lnTo>
                  <a:lnTo>
                    <a:pt x="13" y="213"/>
                  </a:lnTo>
                  <a:lnTo>
                    <a:pt x="17" y="218"/>
                  </a:lnTo>
                  <a:lnTo>
                    <a:pt x="22" y="226"/>
                  </a:lnTo>
                  <a:lnTo>
                    <a:pt x="26" y="232"/>
                  </a:lnTo>
                  <a:lnTo>
                    <a:pt x="32" y="237"/>
                  </a:lnTo>
                  <a:lnTo>
                    <a:pt x="38" y="243"/>
                  </a:lnTo>
                  <a:lnTo>
                    <a:pt x="43" y="251"/>
                  </a:lnTo>
                  <a:lnTo>
                    <a:pt x="49" y="256"/>
                  </a:lnTo>
                  <a:lnTo>
                    <a:pt x="57" y="266"/>
                  </a:lnTo>
                  <a:lnTo>
                    <a:pt x="64" y="272"/>
                  </a:lnTo>
                  <a:lnTo>
                    <a:pt x="72" y="279"/>
                  </a:lnTo>
                  <a:lnTo>
                    <a:pt x="77" y="285"/>
                  </a:lnTo>
                  <a:lnTo>
                    <a:pt x="85" y="291"/>
                  </a:lnTo>
                  <a:lnTo>
                    <a:pt x="93" y="298"/>
                  </a:lnTo>
                  <a:lnTo>
                    <a:pt x="100" y="306"/>
                  </a:lnTo>
                  <a:lnTo>
                    <a:pt x="106" y="312"/>
                  </a:lnTo>
                  <a:lnTo>
                    <a:pt x="112" y="317"/>
                  </a:lnTo>
                  <a:lnTo>
                    <a:pt x="119" y="323"/>
                  </a:lnTo>
                  <a:lnTo>
                    <a:pt x="125" y="329"/>
                  </a:lnTo>
                  <a:lnTo>
                    <a:pt x="131" y="332"/>
                  </a:lnTo>
                  <a:lnTo>
                    <a:pt x="136" y="336"/>
                  </a:lnTo>
                  <a:lnTo>
                    <a:pt x="140" y="340"/>
                  </a:lnTo>
                  <a:lnTo>
                    <a:pt x="146" y="346"/>
                  </a:lnTo>
                  <a:lnTo>
                    <a:pt x="153" y="350"/>
                  </a:lnTo>
                  <a:lnTo>
                    <a:pt x="159" y="351"/>
                  </a:lnTo>
                  <a:lnTo>
                    <a:pt x="161" y="351"/>
                  </a:lnTo>
                  <a:lnTo>
                    <a:pt x="167" y="350"/>
                  </a:lnTo>
                  <a:lnTo>
                    <a:pt x="172" y="346"/>
                  </a:lnTo>
                  <a:lnTo>
                    <a:pt x="176" y="344"/>
                  </a:lnTo>
                  <a:lnTo>
                    <a:pt x="184" y="340"/>
                  </a:lnTo>
                  <a:lnTo>
                    <a:pt x="190" y="334"/>
                  </a:lnTo>
                  <a:lnTo>
                    <a:pt x="197" y="329"/>
                  </a:lnTo>
                  <a:lnTo>
                    <a:pt x="205" y="323"/>
                  </a:lnTo>
                  <a:lnTo>
                    <a:pt x="212" y="317"/>
                  </a:lnTo>
                  <a:lnTo>
                    <a:pt x="220" y="310"/>
                  </a:lnTo>
                  <a:lnTo>
                    <a:pt x="229" y="302"/>
                  </a:lnTo>
                  <a:lnTo>
                    <a:pt x="237" y="296"/>
                  </a:lnTo>
                  <a:lnTo>
                    <a:pt x="247" y="287"/>
                  </a:lnTo>
                  <a:lnTo>
                    <a:pt x="252" y="283"/>
                  </a:lnTo>
                  <a:lnTo>
                    <a:pt x="256" y="279"/>
                  </a:lnTo>
                  <a:lnTo>
                    <a:pt x="260" y="275"/>
                  </a:lnTo>
                  <a:lnTo>
                    <a:pt x="266" y="274"/>
                  </a:lnTo>
                  <a:lnTo>
                    <a:pt x="275" y="262"/>
                  </a:lnTo>
                  <a:lnTo>
                    <a:pt x="281" y="256"/>
                  </a:lnTo>
                  <a:lnTo>
                    <a:pt x="290" y="247"/>
                  </a:lnTo>
                  <a:lnTo>
                    <a:pt x="300" y="239"/>
                  </a:lnTo>
                  <a:lnTo>
                    <a:pt x="307" y="232"/>
                  </a:lnTo>
                  <a:lnTo>
                    <a:pt x="313" y="222"/>
                  </a:lnTo>
                  <a:lnTo>
                    <a:pt x="321" y="216"/>
                  </a:lnTo>
                  <a:lnTo>
                    <a:pt x="328" y="211"/>
                  </a:lnTo>
                  <a:lnTo>
                    <a:pt x="334" y="201"/>
                  </a:lnTo>
                  <a:lnTo>
                    <a:pt x="340" y="196"/>
                  </a:lnTo>
                  <a:lnTo>
                    <a:pt x="342" y="190"/>
                  </a:lnTo>
                  <a:lnTo>
                    <a:pt x="347" y="184"/>
                  </a:lnTo>
                  <a:lnTo>
                    <a:pt x="349" y="178"/>
                  </a:lnTo>
                  <a:lnTo>
                    <a:pt x="353" y="175"/>
                  </a:lnTo>
                  <a:lnTo>
                    <a:pt x="353" y="173"/>
                  </a:lnTo>
                  <a:lnTo>
                    <a:pt x="355" y="169"/>
                  </a:lnTo>
                  <a:lnTo>
                    <a:pt x="353" y="165"/>
                  </a:lnTo>
                  <a:lnTo>
                    <a:pt x="353" y="161"/>
                  </a:lnTo>
                  <a:lnTo>
                    <a:pt x="349" y="158"/>
                  </a:lnTo>
                  <a:lnTo>
                    <a:pt x="347" y="154"/>
                  </a:lnTo>
                  <a:lnTo>
                    <a:pt x="345" y="148"/>
                  </a:lnTo>
                  <a:lnTo>
                    <a:pt x="342" y="144"/>
                  </a:lnTo>
                  <a:lnTo>
                    <a:pt x="338" y="138"/>
                  </a:lnTo>
                  <a:lnTo>
                    <a:pt x="336" y="133"/>
                  </a:lnTo>
                  <a:lnTo>
                    <a:pt x="330" y="127"/>
                  </a:lnTo>
                  <a:lnTo>
                    <a:pt x="324" y="119"/>
                  </a:lnTo>
                  <a:lnTo>
                    <a:pt x="321" y="112"/>
                  </a:lnTo>
                  <a:lnTo>
                    <a:pt x="315" y="106"/>
                  </a:lnTo>
                  <a:lnTo>
                    <a:pt x="309" y="99"/>
                  </a:lnTo>
                  <a:lnTo>
                    <a:pt x="305" y="93"/>
                  </a:lnTo>
                  <a:lnTo>
                    <a:pt x="300" y="87"/>
                  </a:lnTo>
                  <a:lnTo>
                    <a:pt x="294" y="80"/>
                  </a:lnTo>
                  <a:lnTo>
                    <a:pt x="286" y="72"/>
                  </a:lnTo>
                  <a:lnTo>
                    <a:pt x="281" y="66"/>
                  </a:lnTo>
                  <a:lnTo>
                    <a:pt x="275" y="59"/>
                  </a:lnTo>
                  <a:lnTo>
                    <a:pt x="269" y="53"/>
                  </a:lnTo>
                  <a:lnTo>
                    <a:pt x="264" y="45"/>
                  </a:lnTo>
                  <a:lnTo>
                    <a:pt x="258" y="40"/>
                  </a:lnTo>
                  <a:lnTo>
                    <a:pt x="250" y="34"/>
                  </a:lnTo>
                  <a:lnTo>
                    <a:pt x="245" y="28"/>
                  </a:lnTo>
                  <a:lnTo>
                    <a:pt x="237" y="23"/>
                  </a:lnTo>
                  <a:lnTo>
                    <a:pt x="231" y="19"/>
                  </a:lnTo>
                  <a:lnTo>
                    <a:pt x="226" y="15"/>
                  </a:lnTo>
                  <a:lnTo>
                    <a:pt x="220" y="11"/>
                  </a:lnTo>
                  <a:lnTo>
                    <a:pt x="214" y="7"/>
                  </a:lnTo>
                  <a:lnTo>
                    <a:pt x="210" y="5"/>
                  </a:lnTo>
                  <a:lnTo>
                    <a:pt x="205" y="3"/>
                  </a:lnTo>
                  <a:lnTo>
                    <a:pt x="201" y="2"/>
                  </a:lnTo>
                  <a:lnTo>
                    <a:pt x="195" y="0"/>
                  </a:lnTo>
                  <a:lnTo>
                    <a:pt x="190" y="0"/>
                  </a:lnTo>
                  <a:lnTo>
                    <a:pt x="182" y="2"/>
                  </a:lnTo>
                  <a:lnTo>
                    <a:pt x="176" y="3"/>
                  </a:lnTo>
                  <a:lnTo>
                    <a:pt x="169" y="5"/>
                  </a:lnTo>
                  <a:lnTo>
                    <a:pt x="161" y="11"/>
                  </a:lnTo>
                  <a:lnTo>
                    <a:pt x="155" y="15"/>
                  </a:lnTo>
                  <a:lnTo>
                    <a:pt x="146" y="21"/>
                  </a:lnTo>
                  <a:lnTo>
                    <a:pt x="140" y="26"/>
                  </a:lnTo>
                  <a:lnTo>
                    <a:pt x="131" y="32"/>
                  </a:lnTo>
                  <a:lnTo>
                    <a:pt x="123" y="40"/>
                  </a:lnTo>
                  <a:lnTo>
                    <a:pt x="114" y="47"/>
                  </a:lnTo>
                  <a:lnTo>
                    <a:pt x="106" y="55"/>
                  </a:lnTo>
                  <a:lnTo>
                    <a:pt x="96" y="62"/>
                  </a:lnTo>
                  <a:lnTo>
                    <a:pt x="89" y="70"/>
                  </a:lnTo>
                  <a:lnTo>
                    <a:pt x="81" y="80"/>
                  </a:lnTo>
                  <a:lnTo>
                    <a:pt x="72" y="87"/>
                  </a:lnTo>
                  <a:lnTo>
                    <a:pt x="64" y="97"/>
                  </a:lnTo>
                  <a:lnTo>
                    <a:pt x="55" y="104"/>
                  </a:lnTo>
                  <a:lnTo>
                    <a:pt x="49" y="114"/>
                  </a:lnTo>
                  <a:lnTo>
                    <a:pt x="41" y="121"/>
                  </a:lnTo>
                  <a:lnTo>
                    <a:pt x="36" y="129"/>
                  </a:lnTo>
                  <a:lnTo>
                    <a:pt x="28" y="138"/>
                  </a:lnTo>
                  <a:lnTo>
                    <a:pt x="24" y="146"/>
                  </a:lnTo>
                  <a:lnTo>
                    <a:pt x="19" y="152"/>
                  </a:lnTo>
                  <a:lnTo>
                    <a:pt x="13" y="161"/>
                  </a:lnTo>
                  <a:lnTo>
                    <a:pt x="9" y="167"/>
                  </a:lnTo>
                  <a:lnTo>
                    <a:pt x="5" y="173"/>
                  </a:lnTo>
                  <a:lnTo>
                    <a:pt x="1" y="178"/>
                  </a:lnTo>
                  <a:lnTo>
                    <a:pt x="0" y="182"/>
                  </a:lnTo>
                  <a:lnTo>
                    <a:pt x="0" y="186"/>
                  </a:lnTo>
                  <a:lnTo>
                    <a:pt x="0" y="190"/>
                  </a:lnTo>
                  <a:close/>
                </a:path>
              </a:pathLst>
            </a:custGeom>
            <a:solidFill>
              <a:srgbClr val="000000"/>
            </a:solidFill>
            <a:ln w="9525">
              <a:noFill/>
              <a:round/>
              <a:headEnd/>
              <a:tailEnd/>
            </a:ln>
          </p:spPr>
          <p:txBody>
            <a:bodyPr/>
            <a:lstStyle/>
            <a:p>
              <a:endParaRPr lang="fr-FR">
                <a:latin typeface="Calibri" pitchFamily="34" charset="0"/>
              </a:endParaRPr>
            </a:p>
          </p:txBody>
        </p:sp>
        <p:sp>
          <p:nvSpPr>
            <p:cNvPr id="19506" name="Freeform 27"/>
            <p:cNvSpPr>
              <a:spLocks/>
            </p:cNvSpPr>
            <p:nvPr/>
          </p:nvSpPr>
          <p:spPr bwMode="auto">
            <a:xfrm>
              <a:off x="2817" y="1521"/>
              <a:ext cx="207" cy="205"/>
            </a:xfrm>
            <a:custGeom>
              <a:avLst/>
              <a:gdLst>
                <a:gd name="T0" fmla="*/ 4 w 414"/>
                <a:gd name="T1" fmla="*/ 204 h 409"/>
                <a:gd name="T2" fmla="*/ 15 w 414"/>
                <a:gd name="T3" fmla="*/ 217 h 409"/>
                <a:gd name="T4" fmla="*/ 27 w 414"/>
                <a:gd name="T5" fmla="*/ 234 h 409"/>
                <a:gd name="T6" fmla="*/ 44 w 414"/>
                <a:gd name="T7" fmla="*/ 253 h 409"/>
                <a:gd name="T8" fmla="*/ 61 w 414"/>
                <a:gd name="T9" fmla="*/ 274 h 409"/>
                <a:gd name="T10" fmla="*/ 76 w 414"/>
                <a:gd name="T11" fmla="*/ 291 h 409"/>
                <a:gd name="T12" fmla="*/ 95 w 414"/>
                <a:gd name="T13" fmla="*/ 308 h 409"/>
                <a:gd name="T14" fmla="*/ 110 w 414"/>
                <a:gd name="T15" fmla="*/ 324 h 409"/>
                <a:gd name="T16" fmla="*/ 122 w 414"/>
                <a:gd name="T17" fmla="*/ 337 h 409"/>
                <a:gd name="T18" fmla="*/ 139 w 414"/>
                <a:gd name="T19" fmla="*/ 346 h 409"/>
                <a:gd name="T20" fmla="*/ 160 w 414"/>
                <a:gd name="T21" fmla="*/ 356 h 409"/>
                <a:gd name="T22" fmla="*/ 183 w 414"/>
                <a:gd name="T23" fmla="*/ 367 h 409"/>
                <a:gd name="T24" fmla="*/ 207 w 414"/>
                <a:gd name="T25" fmla="*/ 377 h 409"/>
                <a:gd name="T26" fmla="*/ 223 w 414"/>
                <a:gd name="T27" fmla="*/ 383 h 409"/>
                <a:gd name="T28" fmla="*/ 238 w 414"/>
                <a:gd name="T29" fmla="*/ 388 h 409"/>
                <a:gd name="T30" fmla="*/ 251 w 414"/>
                <a:gd name="T31" fmla="*/ 392 h 409"/>
                <a:gd name="T32" fmla="*/ 268 w 414"/>
                <a:gd name="T33" fmla="*/ 398 h 409"/>
                <a:gd name="T34" fmla="*/ 281 w 414"/>
                <a:gd name="T35" fmla="*/ 402 h 409"/>
                <a:gd name="T36" fmla="*/ 297 w 414"/>
                <a:gd name="T37" fmla="*/ 403 h 409"/>
                <a:gd name="T38" fmla="*/ 310 w 414"/>
                <a:gd name="T39" fmla="*/ 407 h 409"/>
                <a:gd name="T40" fmla="*/ 323 w 414"/>
                <a:gd name="T41" fmla="*/ 409 h 409"/>
                <a:gd name="T42" fmla="*/ 337 w 414"/>
                <a:gd name="T43" fmla="*/ 409 h 409"/>
                <a:gd name="T44" fmla="*/ 357 w 414"/>
                <a:gd name="T45" fmla="*/ 409 h 409"/>
                <a:gd name="T46" fmla="*/ 380 w 414"/>
                <a:gd name="T47" fmla="*/ 403 h 409"/>
                <a:gd name="T48" fmla="*/ 397 w 414"/>
                <a:gd name="T49" fmla="*/ 396 h 409"/>
                <a:gd name="T50" fmla="*/ 407 w 414"/>
                <a:gd name="T51" fmla="*/ 381 h 409"/>
                <a:gd name="T52" fmla="*/ 413 w 414"/>
                <a:gd name="T53" fmla="*/ 360 h 409"/>
                <a:gd name="T54" fmla="*/ 413 w 414"/>
                <a:gd name="T55" fmla="*/ 337 h 409"/>
                <a:gd name="T56" fmla="*/ 411 w 414"/>
                <a:gd name="T57" fmla="*/ 310 h 409"/>
                <a:gd name="T58" fmla="*/ 409 w 414"/>
                <a:gd name="T59" fmla="*/ 297 h 409"/>
                <a:gd name="T60" fmla="*/ 407 w 414"/>
                <a:gd name="T61" fmla="*/ 284 h 409"/>
                <a:gd name="T62" fmla="*/ 403 w 414"/>
                <a:gd name="T63" fmla="*/ 268 h 409"/>
                <a:gd name="T64" fmla="*/ 397 w 414"/>
                <a:gd name="T65" fmla="*/ 255 h 409"/>
                <a:gd name="T66" fmla="*/ 394 w 414"/>
                <a:gd name="T67" fmla="*/ 240 h 409"/>
                <a:gd name="T68" fmla="*/ 386 w 414"/>
                <a:gd name="T69" fmla="*/ 219 h 409"/>
                <a:gd name="T70" fmla="*/ 376 w 414"/>
                <a:gd name="T71" fmla="*/ 194 h 409"/>
                <a:gd name="T72" fmla="*/ 369 w 414"/>
                <a:gd name="T73" fmla="*/ 173 h 409"/>
                <a:gd name="T74" fmla="*/ 359 w 414"/>
                <a:gd name="T75" fmla="*/ 156 h 409"/>
                <a:gd name="T76" fmla="*/ 346 w 414"/>
                <a:gd name="T77" fmla="*/ 139 h 409"/>
                <a:gd name="T78" fmla="*/ 335 w 414"/>
                <a:gd name="T79" fmla="*/ 126 h 409"/>
                <a:gd name="T80" fmla="*/ 323 w 414"/>
                <a:gd name="T81" fmla="*/ 111 h 409"/>
                <a:gd name="T82" fmla="*/ 308 w 414"/>
                <a:gd name="T83" fmla="*/ 92 h 409"/>
                <a:gd name="T84" fmla="*/ 291 w 414"/>
                <a:gd name="T85" fmla="*/ 73 h 409"/>
                <a:gd name="T86" fmla="*/ 274 w 414"/>
                <a:gd name="T87" fmla="*/ 56 h 409"/>
                <a:gd name="T88" fmla="*/ 257 w 414"/>
                <a:gd name="T89" fmla="*/ 38 h 409"/>
                <a:gd name="T90" fmla="*/ 238 w 414"/>
                <a:gd name="T91" fmla="*/ 23 h 409"/>
                <a:gd name="T92" fmla="*/ 223 w 414"/>
                <a:gd name="T93" fmla="*/ 12 h 409"/>
                <a:gd name="T94" fmla="*/ 205 w 414"/>
                <a:gd name="T95" fmla="*/ 4 h 409"/>
                <a:gd name="T96" fmla="*/ 190 w 414"/>
                <a:gd name="T97" fmla="*/ 0 h 409"/>
                <a:gd name="T98" fmla="*/ 171 w 414"/>
                <a:gd name="T99" fmla="*/ 6 h 409"/>
                <a:gd name="T100" fmla="*/ 148 w 414"/>
                <a:gd name="T101" fmla="*/ 21 h 409"/>
                <a:gd name="T102" fmla="*/ 122 w 414"/>
                <a:gd name="T103" fmla="*/ 40 h 409"/>
                <a:gd name="T104" fmla="*/ 97 w 414"/>
                <a:gd name="T105" fmla="*/ 63 h 409"/>
                <a:gd name="T106" fmla="*/ 72 w 414"/>
                <a:gd name="T107" fmla="*/ 88 h 409"/>
                <a:gd name="T108" fmla="*/ 50 w 414"/>
                <a:gd name="T109" fmla="*/ 114 h 409"/>
                <a:gd name="T110" fmla="*/ 31 w 414"/>
                <a:gd name="T111" fmla="*/ 139 h 409"/>
                <a:gd name="T112" fmla="*/ 15 w 414"/>
                <a:gd name="T113" fmla="*/ 162 h 409"/>
                <a:gd name="T114" fmla="*/ 4 w 414"/>
                <a:gd name="T115" fmla="*/ 179 h 409"/>
                <a:gd name="T116" fmla="*/ 0 w 414"/>
                <a:gd name="T117" fmla="*/ 191 h 40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14"/>
                <a:gd name="T178" fmla="*/ 0 h 409"/>
                <a:gd name="T179" fmla="*/ 414 w 414"/>
                <a:gd name="T180" fmla="*/ 409 h 40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14" h="409">
                  <a:moveTo>
                    <a:pt x="0" y="191"/>
                  </a:moveTo>
                  <a:lnTo>
                    <a:pt x="2" y="196"/>
                  </a:lnTo>
                  <a:lnTo>
                    <a:pt x="4" y="204"/>
                  </a:lnTo>
                  <a:lnTo>
                    <a:pt x="8" y="208"/>
                  </a:lnTo>
                  <a:lnTo>
                    <a:pt x="10" y="213"/>
                  </a:lnTo>
                  <a:lnTo>
                    <a:pt x="15" y="217"/>
                  </a:lnTo>
                  <a:lnTo>
                    <a:pt x="19" y="225"/>
                  </a:lnTo>
                  <a:lnTo>
                    <a:pt x="21" y="229"/>
                  </a:lnTo>
                  <a:lnTo>
                    <a:pt x="27" y="234"/>
                  </a:lnTo>
                  <a:lnTo>
                    <a:pt x="33" y="240"/>
                  </a:lnTo>
                  <a:lnTo>
                    <a:pt x="38" y="248"/>
                  </a:lnTo>
                  <a:lnTo>
                    <a:pt x="44" y="253"/>
                  </a:lnTo>
                  <a:lnTo>
                    <a:pt x="50" y="261"/>
                  </a:lnTo>
                  <a:lnTo>
                    <a:pt x="55" y="267"/>
                  </a:lnTo>
                  <a:lnTo>
                    <a:pt x="61" y="274"/>
                  </a:lnTo>
                  <a:lnTo>
                    <a:pt x="67" y="280"/>
                  </a:lnTo>
                  <a:lnTo>
                    <a:pt x="72" y="286"/>
                  </a:lnTo>
                  <a:lnTo>
                    <a:pt x="76" y="291"/>
                  </a:lnTo>
                  <a:lnTo>
                    <a:pt x="84" y="297"/>
                  </a:lnTo>
                  <a:lnTo>
                    <a:pt x="90" y="303"/>
                  </a:lnTo>
                  <a:lnTo>
                    <a:pt x="95" y="308"/>
                  </a:lnTo>
                  <a:lnTo>
                    <a:pt x="99" y="314"/>
                  </a:lnTo>
                  <a:lnTo>
                    <a:pt x="105" y="320"/>
                  </a:lnTo>
                  <a:lnTo>
                    <a:pt x="110" y="324"/>
                  </a:lnTo>
                  <a:lnTo>
                    <a:pt x="116" y="327"/>
                  </a:lnTo>
                  <a:lnTo>
                    <a:pt x="120" y="331"/>
                  </a:lnTo>
                  <a:lnTo>
                    <a:pt x="122" y="337"/>
                  </a:lnTo>
                  <a:lnTo>
                    <a:pt x="129" y="341"/>
                  </a:lnTo>
                  <a:lnTo>
                    <a:pt x="135" y="345"/>
                  </a:lnTo>
                  <a:lnTo>
                    <a:pt x="139" y="346"/>
                  </a:lnTo>
                  <a:lnTo>
                    <a:pt x="145" y="350"/>
                  </a:lnTo>
                  <a:lnTo>
                    <a:pt x="150" y="352"/>
                  </a:lnTo>
                  <a:lnTo>
                    <a:pt x="160" y="356"/>
                  </a:lnTo>
                  <a:lnTo>
                    <a:pt x="167" y="360"/>
                  </a:lnTo>
                  <a:lnTo>
                    <a:pt x="173" y="364"/>
                  </a:lnTo>
                  <a:lnTo>
                    <a:pt x="183" y="367"/>
                  </a:lnTo>
                  <a:lnTo>
                    <a:pt x="190" y="371"/>
                  </a:lnTo>
                  <a:lnTo>
                    <a:pt x="200" y="375"/>
                  </a:lnTo>
                  <a:lnTo>
                    <a:pt x="207" y="377"/>
                  </a:lnTo>
                  <a:lnTo>
                    <a:pt x="211" y="381"/>
                  </a:lnTo>
                  <a:lnTo>
                    <a:pt x="217" y="381"/>
                  </a:lnTo>
                  <a:lnTo>
                    <a:pt x="223" y="383"/>
                  </a:lnTo>
                  <a:lnTo>
                    <a:pt x="228" y="386"/>
                  </a:lnTo>
                  <a:lnTo>
                    <a:pt x="232" y="386"/>
                  </a:lnTo>
                  <a:lnTo>
                    <a:pt x="238" y="388"/>
                  </a:lnTo>
                  <a:lnTo>
                    <a:pt x="242" y="390"/>
                  </a:lnTo>
                  <a:lnTo>
                    <a:pt x="247" y="392"/>
                  </a:lnTo>
                  <a:lnTo>
                    <a:pt x="251" y="392"/>
                  </a:lnTo>
                  <a:lnTo>
                    <a:pt x="257" y="396"/>
                  </a:lnTo>
                  <a:lnTo>
                    <a:pt x="262" y="396"/>
                  </a:lnTo>
                  <a:lnTo>
                    <a:pt x="268" y="398"/>
                  </a:lnTo>
                  <a:lnTo>
                    <a:pt x="272" y="400"/>
                  </a:lnTo>
                  <a:lnTo>
                    <a:pt x="276" y="400"/>
                  </a:lnTo>
                  <a:lnTo>
                    <a:pt x="281" y="402"/>
                  </a:lnTo>
                  <a:lnTo>
                    <a:pt x="285" y="403"/>
                  </a:lnTo>
                  <a:lnTo>
                    <a:pt x="291" y="403"/>
                  </a:lnTo>
                  <a:lnTo>
                    <a:pt x="297" y="403"/>
                  </a:lnTo>
                  <a:lnTo>
                    <a:pt x="302" y="405"/>
                  </a:lnTo>
                  <a:lnTo>
                    <a:pt x="306" y="407"/>
                  </a:lnTo>
                  <a:lnTo>
                    <a:pt x="310" y="407"/>
                  </a:lnTo>
                  <a:lnTo>
                    <a:pt x="316" y="407"/>
                  </a:lnTo>
                  <a:lnTo>
                    <a:pt x="319" y="407"/>
                  </a:lnTo>
                  <a:lnTo>
                    <a:pt x="323" y="409"/>
                  </a:lnTo>
                  <a:lnTo>
                    <a:pt x="329" y="409"/>
                  </a:lnTo>
                  <a:lnTo>
                    <a:pt x="333" y="409"/>
                  </a:lnTo>
                  <a:lnTo>
                    <a:pt x="337" y="409"/>
                  </a:lnTo>
                  <a:lnTo>
                    <a:pt x="342" y="409"/>
                  </a:lnTo>
                  <a:lnTo>
                    <a:pt x="352" y="409"/>
                  </a:lnTo>
                  <a:lnTo>
                    <a:pt x="357" y="409"/>
                  </a:lnTo>
                  <a:lnTo>
                    <a:pt x="367" y="407"/>
                  </a:lnTo>
                  <a:lnTo>
                    <a:pt x="375" y="405"/>
                  </a:lnTo>
                  <a:lnTo>
                    <a:pt x="380" y="403"/>
                  </a:lnTo>
                  <a:lnTo>
                    <a:pt x="386" y="402"/>
                  </a:lnTo>
                  <a:lnTo>
                    <a:pt x="392" y="398"/>
                  </a:lnTo>
                  <a:lnTo>
                    <a:pt x="397" y="396"/>
                  </a:lnTo>
                  <a:lnTo>
                    <a:pt x="401" y="390"/>
                  </a:lnTo>
                  <a:lnTo>
                    <a:pt x="403" y="386"/>
                  </a:lnTo>
                  <a:lnTo>
                    <a:pt x="407" y="381"/>
                  </a:lnTo>
                  <a:lnTo>
                    <a:pt x="409" y="373"/>
                  </a:lnTo>
                  <a:lnTo>
                    <a:pt x="411" y="365"/>
                  </a:lnTo>
                  <a:lnTo>
                    <a:pt x="413" y="360"/>
                  </a:lnTo>
                  <a:lnTo>
                    <a:pt x="413" y="352"/>
                  </a:lnTo>
                  <a:lnTo>
                    <a:pt x="414" y="345"/>
                  </a:lnTo>
                  <a:lnTo>
                    <a:pt x="413" y="337"/>
                  </a:lnTo>
                  <a:lnTo>
                    <a:pt x="413" y="327"/>
                  </a:lnTo>
                  <a:lnTo>
                    <a:pt x="413" y="320"/>
                  </a:lnTo>
                  <a:lnTo>
                    <a:pt x="411" y="310"/>
                  </a:lnTo>
                  <a:lnTo>
                    <a:pt x="409" y="307"/>
                  </a:lnTo>
                  <a:lnTo>
                    <a:pt x="409" y="303"/>
                  </a:lnTo>
                  <a:lnTo>
                    <a:pt x="409" y="297"/>
                  </a:lnTo>
                  <a:lnTo>
                    <a:pt x="409" y="291"/>
                  </a:lnTo>
                  <a:lnTo>
                    <a:pt x="407" y="287"/>
                  </a:lnTo>
                  <a:lnTo>
                    <a:pt x="407" y="284"/>
                  </a:lnTo>
                  <a:lnTo>
                    <a:pt x="403" y="278"/>
                  </a:lnTo>
                  <a:lnTo>
                    <a:pt x="403" y="274"/>
                  </a:lnTo>
                  <a:lnTo>
                    <a:pt x="403" y="268"/>
                  </a:lnTo>
                  <a:lnTo>
                    <a:pt x="401" y="265"/>
                  </a:lnTo>
                  <a:lnTo>
                    <a:pt x="399" y="259"/>
                  </a:lnTo>
                  <a:lnTo>
                    <a:pt x="397" y="255"/>
                  </a:lnTo>
                  <a:lnTo>
                    <a:pt x="397" y="251"/>
                  </a:lnTo>
                  <a:lnTo>
                    <a:pt x="395" y="246"/>
                  </a:lnTo>
                  <a:lnTo>
                    <a:pt x="394" y="240"/>
                  </a:lnTo>
                  <a:lnTo>
                    <a:pt x="392" y="236"/>
                  </a:lnTo>
                  <a:lnTo>
                    <a:pt x="390" y="229"/>
                  </a:lnTo>
                  <a:lnTo>
                    <a:pt x="386" y="219"/>
                  </a:lnTo>
                  <a:lnTo>
                    <a:pt x="384" y="211"/>
                  </a:lnTo>
                  <a:lnTo>
                    <a:pt x="380" y="202"/>
                  </a:lnTo>
                  <a:lnTo>
                    <a:pt x="376" y="194"/>
                  </a:lnTo>
                  <a:lnTo>
                    <a:pt x="375" y="187"/>
                  </a:lnTo>
                  <a:lnTo>
                    <a:pt x="371" y="179"/>
                  </a:lnTo>
                  <a:lnTo>
                    <a:pt x="369" y="173"/>
                  </a:lnTo>
                  <a:lnTo>
                    <a:pt x="365" y="168"/>
                  </a:lnTo>
                  <a:lnTo>
                    <a:pt x="363" y="162"/>
                  </a:lnTo>
                  <a:lnTo>
                    <a:pt x="359" y="156"/>
                  </a:lnTo>
                  <a:lnTo>
                    <a:pt x="357" y="152"/>
                  </a:lnTo>
                  <a:lnTo>
                    <a:pt x="352" y="147"/>
                  </a:lnTo>
                  <a:lnTo>
                    <a:pt x="346" y="139"/>
                  </a:lnTo>
                  <a:lnTo>
                    <a:pt x="342" y="133"/>
                  </a:lnTo>
                  <a:lnTo>
                    <a:pt x="340" y="132"/>
                  </a:lnTo>
                  <a:lnTo>
                    <a:pt x="335" y="126"/>
                  </a:lnTo>
                  <a:lnTo>
                    <a:pt x="333" y="122"/>
                  </a:lnTo>
                  <a:lnTo>
                    <a:pt x="327" y="116"/>
                  </a:lnTo>
                  <a:lnTo>
                    <a:pt x="323" y="111"/>
                  </a:lnTo>
                  <a:lnTo>
                    <a:pt x="318" y="105"/>
                  </a:lnTo>
                  <a:lnTo>
                    <a:pt x="312" y="99"/>
                  </a:lnTo>
                  <a:lnTo>
                    <a:pt x="308" y="92"/>
                  </a:lnTo>
                  <a:lnTo>
                    <a:pt x="302" y="86"/>
                  </a:lnTo>
                  <a:lnTo>
                    <a:pt x="297" y="78"/>
                  </a:lnTo>
                  <a:lnTo>
                    <a:pt x="291" y="73"/>
                  </a:lnTo>
                  <a:lnTo>
                    <a:pt x="285" y="67"/>
                  </a:lnTo>
                  <a:lnTo>
                    <a:pt x="280" y="61"/>
                  </a:lnTo>
                  <a:lnTo>
                    <a:pt x="274" y="56"/>
                  </a:lnTo>
                  <a:lnTo>
                    <a:pt x="268" y="50"/>
                  </a:lnTo>
                  <a:lnTo>
                    <a:pt x="262" y="44"/>
                  </a:lnTo>
                  <a:lnTo>
                    <a:pt x="257" y="38"/>
                  </a:lnTo>
                  <a:lnTo>
                    <a:pt x="249" y="33"/>
                  </a:lnTo>
                  <a:lnTo>
                    <a:pt x="243" y="27"/>
                  </a:lnTo>
                  <a:lnTo>
                    <a:pt x="238" y="23"/>
                  </a:lnTo>
                  <a:lnTo>
                    <a:pt x="232" y="17"/>
                  </a:lnTo>
                  <a:lnTo>
                    <a:pt x="226" y="14"/>
                  </a:lnTo>
                  <a:lnTo>
                    <a:pt x="223" y="12"/>
                  </a:lnTo>
                  <a:lnTo>
                    <a:pt x="217" y="8"/>
                  </a:lnTo>
                  <a:lnTo>
                    <a:pt x="211" y="4"/>
                  </a:lnTo>
                  <a:lnTo>
                    <a:pt x="205" y="4"/>
                  </a:lnTo>
                  <a:lnTo>
                    <a:pt x="202" y="2"/>
                  </a:lnTo>
                  <a:lnTo>
                    <a:pt x="196" y="0"/>
                  </a:lnTo>
                  <a:lnTo>
                    <a:pt x="190" y="0"/>
                  </a:lnTo>
                  <a:lnTo>
                    <a:pt x="185" y="2"/>
                  </a:lnTo>
                  <a:lnTo>
                    <a:pt x="179" y="4"/>
                  </a:lnTo>
                  <a:lnTo>
                    <a:pt x="171" y="6"/>
                  </a:lnTo>
                  <a:lnTo>
                    <a:pt x="162" y="12"/>
                  </a:lnTo>
                  <a:lnTo>
                    <a:pt x="156" y="16"/>
                  </a:lnTo>
                  <a:lnTo>
                    <a:pt x="148" y="21"/>
                  </a:lnTo>
                  <a:lnTo>
                    <a:pt x="139" y="27"/>
                  </a:lnTo>
                  <a:lnTo>
                    <a:pt x="131" y="33"/>
                  </a:lnTo>
                  <a:lnTo>
                    <a:pt x="122" y="40"/>
                  </a:lnTo>
                  <a:lnTo>
                    <a:pt x="116" y="48"/>
                  </a:lnTo>
                  <a:lnTo>
                    <a:pt x="105" y="56"/>
                  </a:lnTo>
                  <a:lnTo>
                    <a:pt x="97" y="63"/>
                  </a:lnTo>
                  <a:lnTo>
                    <a:pt x="90" y="73"/>
                  </a:lnTo>
                  <a:lnTo>
                    <a:pt x="82" y="80"/>
                  </a:lnTo>
                  <a:lnTo>
                    <a:pt x="72" y="88"/>
                  </a:lnTo>
                  <a:lnTo>
                    <a:pt x="65" y="97"/>
                  </a:lnTo>
                  <a:lnTo>
                    <a:pt x="57" y="105"/>
                  </a:lnTo>
                  <a:lnTo>
                    <a:pt x="50" y="114"/>
                  </a:lnTo>
                  <a:lnTo>
                    <a:pt x="44" y="122"/>
                  </a:lnTo>
                  <a:lnTo>
                    <a:pt x="36" y="130"/>
                  </a:lnTo>
                  <a:lnTo>
                    <a:pt x="31" y="139"/>
                  </a:lnTo>
                  <a:lnTo>
                    <a:pt x="25" y="147"/>
                  </a:lnTo>
                  <a:lnTo>
                    <a:pt x="19" y="152"/>
                  </a:lnTo>
                  <a:lnTo>
                    <a:pt x="15" y="162"/>
                  </a:lnTo>
                  <a:lnTo>
                    <a:pt x="10" y="168"/>
                  </a:lnTo>
                  <a:lnTo>
                    <a:pt x="6" y="173"/>
                  </a:lnTo>
                  <a:lnTo>
                    <a:pt x="4" y="179"/>
                  </a:lnTo>
                  <a:lnTo>
                    <a:pt x="2" y="183"/>
                  </a:lnTo>
                  <a:lnTo>
                    <a:pt x="0" y="187"/>
                  </a:lnTo>
                  <a:lnTo>
                    <a:pt x="0" y="191"/>
                  </a:lnTo>
                  <a:close/>
                </a:path>
              </a:pathLst>
            </a:custGeom>
            <a:solidFill>
              <a:srgbClr val="000000"/>
            </a:solidFill>
            <a:ln w="9525">
              <a:noFill/>
              <a:round/>
              <a:headEnd/>
              <a:tailEnd/>
            </a:ln>
          </p:spPr>
          <p:txBody>
            <a:bodyPr/>
            <a:lstStyle/>
            <a:p>
              <a:endParaRPr lang="fr-FR">
                <a:latin typeface="Calibri" pitchFamily="34" charset="0"/>
              </a:endParaRPr>
            </a:p>
          </p:txBody>
        </p:sp>
        <p:sp>
          <p:nvSpPr>
            <p:cNvPr id="19507" name="Freeform 28"/>
            <p:cNvSpPr>
              <a:spLocks/>
            </p:cNvSpPr>
            <p:nvPr/>
          </p:nvSpPr>
          <p:spPr bwMode="auto">
            <a:xfrm>
              <a:off x="2390" y="1099"/>
              <a:ext cx="283" cy="266"/>
            </a:xfrm>
            <a:custGeom>
              <a:avLst/>
              <a:gdLst>
                <a:gd name="T0" fmla="*/ 209 w 566"/>
                <a:gd name="T1" fmla="*/ 40 h 533"/>
                <a:gd name="T2" fmla="*/ 186 w 566"/>
                <a:gd name="T3" fmla="*/ 59 h 533"/>
                <a:gd name="T4" fmla="*/ 165 w 566"/>
                <a:gd name="T5" fmla="*/ 76 h 533"/>
                <a:gd name="T6" fmla="*/ 143 w 566"/>
                <a:gd name="T7" fmla="*/ 95 h 533"/>
                <a:gd name="T8" fmla="*/ 120 w 566"/>
                <a:gd name="T9" fmla="*/ 118 h 533"/>
                <a:gd name="T10" fmla="*/ 95 w 566"/>
                <a:gd name="T11" fmla="*/ 143 h 533"/>
                <a:gd name="T12" fmla="*/ 72 w 566"/>
                <a:gd name="T13" fmla="*/ 169 h 533"/>
                <a:gd name="T14" fmla="*/ 51 w 566"/>
                <a:gd name="T15" fmla="*/ 198 h 533"/>
                <a:gd name="T16" fmla="*/ 31 w 566"/>
                <a:gd name="T17" fmla="*/ 226 h 533"/>
                <a:gd name="T18" fmla="*/ 17 w 566"/>
                <a:gd name="T19" fmla="*/ 259 h 533"/>
                <a:gd name="T20" fmla="*/ 6 w 566"/>
                <a:gd name="T21" fmla="*/ 287 h 533"/>
                <a:gd name="T22" fmla="*/ 0 w 566"/>
                <a:gd name="T23" fmla="*/ 318 h 533"/>
                <a:gd name="T24" fmla="*/ 6 w 566"/>
                <a:gd name="T25" fmla="*/ 348 h 533"/>
                <a:gd name="T26" fmla="*/ 15 w 566"/>
                <a:gd name="T27" fmla="*/ 375 h 533"/>
                <a:gd name="T28" fmla="*/ 36 w 566"/>
                <a:gd name="T29" fmla="*/ 399 h 533"/>
                <a:gd name="T30" fmla="*/ 59 w 566"/>
                <a:gd name="T31" fmla="*/ 422 h 533"/>
                <a:gd name="T32" fmla="*/ 84 w 566"/>
                <a:gd name="T33" fmla="*/ 445 h 533"/>
                <a:gd name="T34" fmla="*/ 110 w 566"/>
                <a:gd name="T35" fmla="*/ 462 h 533"/>
                <a:gd name="T36" fmla="*/ 137 w 566"/>
                <a:gd name="T37" fmla="*/ 477 h 533"/>
                <a:gd name="T38" fmla="*/ 164 w 566"/>
                <a:gd name="T39" fmla="*/ 493 h 533"/>
                <a:gd name="T40" fmla="*/ 192 w 566"/>
                <a:gd name="T41" fmla="*/ 504 h 533"/>
                <a:gd name="T42" fmla="*/ 219 w 566"/>
                <a:gd name="T43" fmla="*/ 512 h 533"/>
                <a:gd name="T44" fmla="*/ 245 w 566"/>
                <a:gd name="T45" fmla="*/ 519 h 533"/>
                <a:gd name="T46" fmla="*/ 270 w 566"/>
                <a:gd name="T47" fmla="*/ 525 h 533"/>
                <a:gd name="T48" fmla="*/ 293 w 566"/>
                <a:gd name="T49" fmla="*/ 529 h 533"/>
                <a:gd name="T50" fmla="*/ 316 w 566"/>
                <a:gd name="T51" fmla="*/ 531 h 533"/>
                <a:gd name="T52" fmla="*/ 336 w 566"/>
                <a:gd name="T53" fmla="*/ 531 h 533"/>
                <a:gd name="T54" fmla="*/ 359 w 566"/>
                <a:gd name="T55" fmla="*/ 529 h 533"/>
                <a:gd name="T56" fmla="*/ 388 w 566"/>
                <a:gd name="T57" fmla="*/ 523 h 533"/>
                <a:gd name="T58" fmla="*/ 409 w 566"/>
                <a:gd name="T59" fmla="*/ 510 h 533"/>
                <a:gd name="T60" fmla="*/ 433 w 566"/>
                <a:gd name="T61" fmla="*/ 494 h 533"/>
                <a:gd name="T62" fmla="*/ 460 w 566"/>
                <a:gd name="T63" fmla="*/ 474 h 533"/>
                <a:gd name="T64" fmla="*/ 490 w 566"/>
                <a:gd name="T65" fmla="*/ 451 h 533"/>
                <a:gd name="T66" fmla="*/ 517 w 566"/>
                <a:gd name="T67" fmla="*/ 426 h 533"/>
                <a:gd name="T68" fmla="*/ 540 w 566"/>
                <a:gd name="T69" fmla="*/ 399 h 533"/>
                <a:gd name="T70" fmla="*/ 557 w 566"/>
                <a:gd name="T71" fmla="*/ 375 h 533"/>
                <a:gd name="T72" fmla="*/ 566 w 566"/>
                <a:gd name="T73" fmla="*/ 350 h 533"/>
                <a:gd name="T74" fmla="*/ 561 w 566"/>
                <a:gd name="T75" fmla="*/ 323 h 533"/>
                <a:gd name="T76" fmla="*/ 557 w 566"/>
                <a:gd name="T77" fmla="*/ 301 h 533"/>
                <a:gd name="T78" fmla="*/ 551 w 566"/>
                <a:gd name="T79" fmla="*/ 282 h 533"/>
                <a:gd name="T80" fmla="*/ 544 w 566"/>
                <a:gd name="T81" fmla="*/ 259 h 533"/>
                <a:gd name="T82" fmla="*/ 534 w 566"/>
                <a:gd name="T83" fmla="*/ 234 h 533"/>
                <a:gd name="T84" fmla="*/ 525 w 566"/>
                <a:gd name="T85" fmla="*/ 209 h 533"/>
                <a:gd name="T86" fmla="*/ 515 w 566"/>
                <a:gd name="T87" fmla="*/ 185 h 533"/>
                <a:gd name="T88" fmla="*/ 502 w 566"/>
                <a:gd name="T89" fmla="*/ 158 h 533"/>
                <a:gd name="T90" fmla="*/ 488 w 566"/>
                <a:gd name="T91" fmla="*/ 135 h 533"/>
                <a:gd name="T92" fmla="*/ 475 w 566"/>
                <a:gd name="T93" fmla="*/ 110 h 533"/>
                <a:gd name="T94" fmla="*/ 462 w 566"/>
                <a:gd name="T95" fmla="*/ 89 h 533"/>
                <a:gd name="T96" fmla="*/ 449 w 566"/>
                <a:gd name="T97" fmla="*/ 69 h 533"/>
                <a:gd name="T98" fmla="*/ 433 w 566"/>
                <a:gd name="T99" fmla="*/ 50 h 533"/>
                <a:gd name="T100" fmla="*/ 411 w 566"/>
                <a:gd name="T101" fmla="*/ 25 h 533"/>
                <a:gd name="T102" fmla="*/ 382 w 566"/>
                <a:gd name="T103" fmla="*/ 10 h 533"/>
                <a:gd name="T104" fmla="*/ 352 w 566"/>
                <a:gd name="T105" fmla="*/ 0 h 533"/>
                <a:gd name="T106" fmla="*/ 319 w 566"/>
                <a:gd name="T107" fmla="*/ 0 h 533"/>
                <a:gd name="T108" fmla="*/ 291 w 566"/>
                <a:gd name="T109" fmla="*/ 6 h 533"/>
                <a:gd name="T110" fmla="*/ 264 w 566"/>
                <a:gd name="T111" fmla="*/ 15 h 533"/>
                <a:gd name="T112" fmla="*/ 241 w 566"/>
                <a:gd name="T113" fmla="*/ 23 h 533"/>
                <a:gd name="T114" fmla="*/ 219 w 566"/>
                <a:gd name="T115" fmla="*/ 34 h 53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66"/>
                <a:gd name="T175" fmla="*/ 0 h 533"/>
                <a:gd name="T176" fmla="*/ 566 w 566"/>
                <a:gd name="T177" fmla="*/ 533 h 53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66" h="533">
                  <a:moveTo>
                    <a:pt x="219" y="34"/>
                  </a:moveTo>
                  <a:lnTo>
                    <a:pt x="217" y="34"/>
                  </a:lnTo>
                  <a:lnTo>
                    <a:pt x="215" y="36"/>
                  </a:lnTo>
                  <a:lnTo>
                    <a:pt x="209" y="40"/>
                  </a:lnTo>
                  <a:lnTo>
                    <a:pt x="205" y="46"/>
                  </a:lnTo>
                  <a:lnTo>
                    <a:pt x="196" y="50"/>
                  </a:lnTo>
                  <a:lnTo>
                    <a:pt x="190" y="57"/>
                  </a:lnTo>
                  <a:lnTo>
                    <a:pt x="186" y="59"/>
                  </a:lnTo>
                  <a:lnTo>
                    <a:pt x="181" y="63"/>
                  </a:lnTo>
                  <a:lnTo>
                    <a:pt x="175" y="67"/>
                  </a:lnTo>
                  <a:lnTo>
                    <a:pt x="171" y="72"/>
                  </a:lnTo>
                  <a:lnTo>
                    <a:pt x="165" y="76"/>
                  </a:lnTo>
                  <a:lnTo>
                    <a:pt x="160" y="80"/>
                  </a:lnTo>
                  <a:lnTo>
                    <a:pt x="154" y="86"/>
                  </a:lnTo>
                  <a:lnTo>
                    <a:pt x="150" y="89"/>
                  </a:lnTo>
                  <a:lnTo>
                    <a:pt x="143" y="95"/>
                  </a:lnTo>
                  <a:lnTo>
                    <a:pt x="139" y="101"/>
                  </a:lnTo>
                  <a:lnTo>
                    <a:pt x="131" y="107"/>
                  </a:lnTo>
                  <a:lnTo>
                    <a:pt x="126" y="112"/>
                  </a:lnTo>
                  <a:lnTo>
                    <a:pt x="120" y="118"/>
                  </a:lnTo>
                  <a:lnTo>
                    <a:pt x="114" y="124"/>
                  </a:lnTo>
                  <a:lnTo>
                    <a:pt x="107" y="129"/>
                  </a:lnTo>
                  <a:lnTo>
                    <a:pt x="103" y="135"/>
                  </a:lnTo>
                  <a:lnTo>
                    <a:pt x="95" y="143"/>
                  </a:lnTo>
                  <a:lnTo>
                    <a:pt x="89" y="150"/>
                  </a:lnTo>
                  <a:lnTo>
                    <a:pt x="84" y="156"/>
                  </a:lnTo>
                  <a:lnTo>
                    <a:pt x="78" y="164"/>
                  </a:lnTo>
                  <a:lnTo>
                    <a:pt x="72" y="169"/>
                  </a:lnTo>
                  <a:lnTo>
                    <a:pt x="69" y="177"/>
                  </a:lnTo>
                  <a:lnTo>
                    <a:pt x="61" y="185"/>
                  </a:lnTo>
                  <a:lnTo>
                    <a:pt x="57" y="192"/>
                  </a:lnTo>
                  <a:lnTo>
                    <a:pt x="51" y="198"/>
                  </a:lnTo>
                  <a:lnTo>
                    <a:pt x="46" y="205"/>
                  </a:lnTo>
                  <a:lnTo>
                    <a:pt x="40" y="213"/>
                  </a:lnTo>
                  <a:lnTo>
                    <a:pt x="36" y="221"/>
                  </a:lnTo>
                  <a:lnTo>
                    <a:pt x="31" y="226"/>
                  </a:lnTo>
                  <a:lnTo>
                    <a:pt x="29" y="236"/>
                  </a:lnTo>
                  <a:lnTo>
                    <a:pt x="23" y="242"/>
                  </a:lnTo>
                  <a:lnTo>
                    <a:pt x="19" y="249"/>
                  </a:lnTo>
                  <a:lnTo>
                    <a:pt x="17" y="259"/>
                  </a:lnTo>
                  <a:lnTo>
                    <a:pt x="13" y="264"/>
                  </a:lnTo>
                  <a:lnTo>
                    <a:pt x="12" y="272"/>
                  </a:lnTo>
                  <a:lnTo>
                    <a:pt x="10" y="282"/>
                  </a:lnTo>
                  <a:lnTo>
                    <a:pt x="6" y="287"/>
                  </a:lnTo>
                  <a:lnTo>
                    <a:pt x="4" y="295"/>
                  </a:lnTo>
                  <a:lnTo>
                    <a:pt x="2" y="304"/>
                  </a:lnTo>
                  <a:lnTo>
                    <a:pt x="2" y="310"/>
                  </a:lnTo>
                  <a:lnTo>
                    <a:pt x="0" y="318"/>
                  </a:lnTo>
                  <a:lnTo>
                    <a:pt x="0" y="325"/>
                  </a:lnTo>
                  <a:lnTo>
                    <a:pt x="2" y="333"/>
                  </a:lnTo>
                  <a:lnTo>
                    <a:pt x="4" y="340"/>
                  </a:lnTo>
                  <a:lnTo>
                    <a:pt x="6" y="348"/>
                  </a:lnTo>
                  <a:lnTo>
                    <a:pt x="6" y="354"/>
                  </a:lnTo>
                  <a:lnTo>
                    <a:pt x="10" y="359"/>
                  </a:lnTo>
                  <a:lnTo>
                    <a:pt x="12" y="367"/>
                  </a:lnTo>
                  <a:lnTo>
                    <a:pt x="15" y="375"/>
                  </a:lnTo>
                  <a:lnTo>
                    <a:pt x="21" y="380"/>
                  </a:lnTo>
                  <a:lnTo>
                    <a:pt x="25" y="388"/>
                  </a:lnTo>
                  <a:lnTo>
                    <a:pt x="31" y="394"/>
                  </a:lnTo>
                  <a:lnTo>
                    <a:pt x="36" y="399"/>
                  </a:lnTo>
                  <a:lnTo>
                    <a:pt x="42" y="407"/>
                  </a:lnTo>
                  <a:lnTo>
                    <a:pt x="48" y="413"/>
                  </a:lnTo>
                  <a:lnTo>
                    <a:pt x="53" y="418"/>
                  </a:lnTo>
                  <a:lnTo>
                    <a:pt x="59" y="422"/>
                  </a:lnTo>
                  <a:lnTo>
                    <a:pt x="67" y="428"/>
                  </a:lnTo>
                  <a:lnTo>
                    <a:pt x="72" y="434"/>
                  </a:lnTo>
                  <a:lnTo>
                    <a:pt x="78" y="439"/>
                  </a:lnTo>
                  <a:lnTo>
                    <a:pt x="84" y="445"/>
                  </a:lnTo>
                  <a:lnTo>
                    <a:pt x="89" y="449"/>
                  </a:lnTo>
                  <a:lnTo>
                    <a:pt x="95" y="455"/>
                  </a:lnTo>
                  <a:lnTo>
                    <a:pt x="105" y="458"/>
                  </a:lnTo>
                  <a:lnTo>
                    <a:pt x="110" y="462"/>
                  </a:lnTo>
                  <a:lnTo>
                    <a:pt x="118" y="466"/>
                  </a:lnTo>
                  <a:lnTo>
                    <a:pt x="124" y="472"/>
                  </a:lnTo>
                  <a:lnTo>
                    <a:pt x="131" y="475"/>
                  </a:lnTo>
                  <a:lnTo>
                    <a:pt x="137" y="477"/>
                  </a:lnTo>
                  <a:lnTo>
                    <a:pt x="145" y="483"/>
                  </a:lnTo>
                  <a:lnTo>
                    <a:pt x="150" y="485"/>
                  </a:lnTo>
                  <a:lnTo>
                    <a:pt x="158" y="489"/>
                  </a:lnTo>
                  <a:lnTo>
                    <a:pt x="164" y="493"/>
                  </a:lnTo>
                  <a:lnTo>
                    <a:pt x="171" y="494"/>
                  </a:lnTo>
                  <a:lnTo>
                    <a:pt x="179" y="498"/>
                  </a:lnTo>
                  <a:lnTo>
                    <a:pt x="186" y="500"/>
                  </a:lnTo>
                  <a:lnTo>
                    <a:pt x="192" y="504"/>
                  </a:lnTo>
                  <a:lnTo>
                    <a:pt x="198" y="506"/>
                  </a:lnTo>
                  <a:lnTo>
                    <a:pt x="205" y="508"/>
                  </a:lnTo>
                  <a:lnTo>
                    <a:pt x="211" y="512"/>
                  </a:lnTo>
                  <a:lnTo>
                    <a:pt x="219" y="512"/>
                  </a:lnTo>
                  <a:lnTo>
                    <a:pt x="224" y="515"/>
                  </a:lnTo>
                  <a:lnTo>
                    <a:pt x="230" y="517"/>
                  </a:lnTo>
                  <a:lnTo>
                    <a:pt x="240" y="519"/>
                  </a:lnTo>
                  <a:lnTo>
                    <a:pt x="245" y="519"/>
                  </a:lnTo>
                  <a:lnTo>
                    <a:pt x="251" y="523"/>
                  </a:lnTo>
                  <a:lnTo>
                    <a:pt x="257" y="523"/>
                  </a:lnTo>
                  <a:lnTo>
                    <a:pt x="264" y="523"/>
                  </a:lnTo>
                  <a:lnTo>
                    <a:pt x="270" y="525"/>
                  </a:lnTo>
                  <a:lnTo>
                    <a:pt x="276" y="525"/>
                  </a:lnTo>
                  <a:lnTo>
                    <a:pt x="281" y="527"/>
                  </a:lnTo>
                  <a:lnTo>
                    <a:pt x="289" y="529"/>
                  </a:lnTo>
                  <a:lnTo>
                    <a:pt x="293" y="529"/>
                  </a:lnTo>
                  <a:lnTo>
                    <a:pt x="298" y="529"/>
                  </a:lnTo>
                  <a:lnTo>
                    <a:pt x="304" y="529"/>
                  </a:lnTo>
                  <a:lnTo>
                    <a:pt x="310" y="531"/>
                  </a:lnTo>
                  <a:lnTo>
                    <a:pt x="316" y="531"/>
                  </a:lnTo>
                  <a:lnTo>
                    <a:pt x="321" y="531"/>
                  </a:lnTo>
                  <a:lnTo>
                    <a:pt x="327" y="531"/>
                  </a:lnTo>
                  <a:lnTo>
                    <a:pt x="333" y="533"/>
                  </a:lnTo>
                  <a:lnTo>
                    <a:pt x="336" y="531"/>
                  </a:lnTo>
                  <a:lnTo>
                    <a:pt x="342" y="531"/>
                  </a:lnTo>
                  <a:lnTo>
                    <a:pt x="346" y="529"/>
                  </a:lnTo>
                  <a:lnTo>
                    <a:pt x="352" y="529"/>
                  </a:lnTo>
                  <a:lnTo>
                    <a:pt x="359" y="529"/>
                  </a:lnTo>
                  <a:lnTo>
                    <a:pt x="369" y="529"/>
                  </a:lnTo>
                  <a:lnTo>
                    <a:pt x="374" y="527"/>
                  </a:lnTo>
                  <a:lnTo>
                    <a:pt x="382" y="525"/>
                  </a:lnTo>
                  <a:lnTo>
                    <a:pt x="388" y="523"/>
                  </a:lnTo>
                  <a:lnTo>
                    <a:pt x="393" y="521"/>
                  </a:lnTo>
                  <a:lnTo>
                    <a:pt x="397" y="517"/>
                  </a:lnTo>
                  <a:lnTo>
                    <a:pt x="403" y="513"/>
                  </a:lnTo>
                  <a:lnTo>
                    <a:pt x="409" y="510"/>
                  </a:lnTo>
                  <a:lnTo>
                    <a:pt x="414" y="506"/>
                  </a:lnTo>
                  <a:lnTo>
                    <a:pt x="420" y="502"/>
                  </a:lnTo>
                  <a:lnTo>
                    <a:pt x="426" y="498"/>
                  </a:lnTo>
                  <a:lnTo>
                    <a:pt x="433" y="494"/>
                  </a:lnTo>
                  <a:lnTo>
                    <a:pt x="439" y="489"/>
                  </a:lnTo>
                  <a:lnTo>
                    <a:pt x="447" y="483"/>
                  </a:lnTo>
                  <a:lnTo>
                    <a:pt x="454" y="479"/>
                  </a:lnTo>
                  <a:lnTo>
                    <a:pt x="460" y="474"/>
                  </a:lnTo>
                  <a:lnTo>
                    <a:pt x="469" y="468"/>
                  </a:lnTo>
                  <a:lnTo>
                    <a:pt x="477" y="462"/>
                  </a:lnTo>
                  <a:lnTo>
                    <a:pt x="483" y="456"/>
                  </a:lnTo>
                  <a:lnTo>
                    <a:pt x="490" y="451"/>
                  </a:lnTo>
                  <a:lnTo>
                    <a:pt x="500" y="445"/>
                  </a:lnTo>
                  <a:lnTo>
                    <a:pt x="506" y="439"/>
                  </a:lnTo>
                  <a:lnTo>
                    <a:pt x="511" y="434"/>
                  </a:lnTo>
                  <a:lnTo>
                    <a:pt x="517" y="426"/>
                  </a:lnTo>
                  <a:lnTo>
                    <a:pt x="525" y="420"/>
                  </a:lnTo>
                  <a:lnTo>
                    <a:pt x="530" y="413"/>
                  </a:lnTo>
                  <a:lnTo>
                    <a:pt x="536" y="407"/>
                  </a:lnTo>
                  <a:lnTo>
                    <a:pt x="540" y="399"/>
                  </a:lnTo>
                  <a:lnTo>
                    <a:pt x="545" y="394"/>
                  </a:lnTo>
                  <a:lnTo>
                    <a:pt x="551" y="388"/>
                  </a:lnTo>
                  <a:lnTo>
                    <a:pt x="555" y="382"/>
                  </a:lnTo>
                  <a:lnTo>
                    <a:pt x="557" y="375"/>
                  </a:lnTo>
                  <a:lnTo>
                    <a:pt x="561" y="369"/>
                  </a:lnTo>
                  <a:lnTo>
                    <a:pt x="563" y="363"/>
                  </a:lnTo>
                  <a:lnTo>
                    <a:pt x="564" y="356"/>
                  </a:lnTo>
                  <a:lnTo>
                    <a:pt x="566" y="350"/>
                  </a:lnTo>
                  <a:lnTo>
                    <a:pt x="566" y="346"/>
                  </a:lnTo>
                  <a:lnTo>
                    <a:pt x="564" y="339"/>
                  </a:lnTo>
                  <a:lnTo>
                    <a:pt x="564" y="331"/>
                  </a:lnTo>
                  <a:lnTo>
                    <a:pt x="561" y="323"/>
                  </a:lnTo>
                  <a:lnTo>
                    <a:pt x="561" y="316"/>
                  </a:lnTo>
                  <a:lnTo>
                    <a:pt x="559" y="310"/>
                  </a:lnTo>
                  <a:lnTo>
                    <a:pt x="557" y="304"/>
                  </a:lnTo>
                  <a:lnTo>
                    <a:pt x="557" y="301"/>
                  </a:lnTo>
                  <a:lnTo>
                    <a:pt x="557" y="297"/>
                  </a:lnTo>
                  <a:lnTo>
                    <a:pt x="555" y="291"/>
                  </a:lnTo>
                  <a:lnTo>
                    <a:pt x="551" y="285"/>
                  </a:lnTo>
                  <a:lnTo>
                    <a:pt x="551" y="282"/>
                  </a:lnTo>
                  <a:lnTo>
                    <a:pt x="551" y="276"/>
                  </a:lnTo>
                  <a:lnTo>
                    <a:pt x="547" y="270"/>
                  </a:lnTo>
                  <a:lnTo>
                    <a:pt x="545" y="264"/>
                  </a:lnTo>
                  <a:lnTo>
                    <a:pt x="544" y="259"/>
                  </a:lnTo>
                  <a:lnTo>
                    <a:pt x="542" y="251"/>
                  </a:lnTo>
                  <a:lnTo>
                    <a:pt x="540" y="245"/>
                  </a:lnTo>
                  <a:lnTo>
                    <a:pt x="536" y="240"/>
                  </a:lnTo>
                  <a:lnTo>
                    <a:pt x="534" y="234"/>
                  </a:lnTo>
                  <a:lnTo>
                    <a:pt x="532" y="228"/>
                  </a:lnTo>
                  <a:lnTo>
                    <a:pt x="528" y="221"/>
                  </a:lnTo>
                  <a:lnTo>
                    <a:pt x="526" y="215"/>
                  </a:lnTo>
                  <a:lnTo>
                    <a:pt x="525" y="209"/>
                  </a:lnTo>
                  <a:lnTo>
                    <a:pt x="523" y="204"/>
                  </a:lnTo>
                  <a:lnTo>
                    <a:pt x="519" y="198"/>
                  </a:lnTo>
                  <a:lnTo>
                    <a:pt x="517" y="192"/>
                  </a:lnTo>
                  <a:lnTo>
                    <a:pt x="515" y="185"/>
                  </a:lnTo>
                  <a:lnTo>
                    <a:pt x="511" y="179"/>
                  </a:lnTo>
                  <a:lnTo>
                    <a:pt x="509" y="171"/>
                  </a:lnTo>
                  <a:lnTo>
                    <a:pt x="506" y="166"/>
                  </a:lnTo>
                  <a:lnTo>
                    <a:pt x="502" y="158"/>
                  </a:lnTo>
                  <a:lnTo>
                    <a:pt x="500" y="152"/>
                  </a:lnTo>
                  <a:lnTo>
                    <a:pt x="494" y="146"/>
                  </a:lnTo>
                  <a:lnTo>
                    <a:pt x="492" y="141"/>
                  </a:lnTo>
                  <a:lnTo>
                    <a:pt x="488" y="135"/>
                  </a:lnTo>
                  <a:lnTo>
                    <a:pt x="487" y="129"/>
                  </a:lnTo>
                  <a:lnTo>
                    <a:pt x="483" y="122"/>
                  </a:lnTo>
                  <a:lnTo>
                    <a:pt x="479" y="116"/>
                  </a:lnTo>
                  <a:lnTo>
                    <a:pt x="475" y="110"/>
                  </a:lnTo>
                  <a:lnTo>
                    <a:pt x="473" y="105"/>
                  </a:lnTo>
                  <a:lnTo>
                    <a:pt x="469" y="99"/>
                  </a:lnTo>
                  <a:lnTo>
                    <a:pt x="466" y="93"/>
                  </a:lnTo>
                  <a:lnTo>
                    <a:pt x="462" y="89"/>
                  </a:lnTo>
                  <a:lnTo>
                    <a:pt x="460" y="84"/>
                  </a:lnTo>
                  <a:lnTo>
                    <a:pt x="454" y="78"/>
                  </a:lnTo>
                  <a:lnTo>
                    <a:pt x="452" y="72"/>
                  </a:lnTo>
                  <a:lnTo>
                    <a:pt x="449" y="69"/>
                  </a:lnTo>
                  <a:lnTo>
                    <a:pt x="445" y="63"/>
                  </a:lnTo>
                  <a:lnTo>
                    <a:pt x="441" y="59"/>
                  </a:lnTo>
                  <a:lnTo>
                    <a:pt x="437" y="53"/>
                  </a:lnTo>
                  <a:lnTo>
                    <a:pt x="433" y="50"/>
                  </a:lnTo>
                  <a:lnTo>
                    <a:pt x="431" y="46"/>
                  </a:lnTo>
                  <a:lnTo>
                    <a:pt x="424" y="40"/>
                  </a:lnTo>
                  <a:lnTo>
                    <a:pt x="416" y="32"/>
                  </a:lnTo>
                  <a:lnTo>
                    <a:pt x="411" y="25"/>
                  </a:lnTo>
                  <a:lnTo>
                    <a:pt x="405" y="21"/>
                  </a:lnTo>
                  <a:lnTo>
                    <a:pt x="397" y="17"/>
                  </a:lnTo>
                  <a:lnTo>
                    <a:pt x="390" y="11"/>
                  </a:lnTo>
                  <a:lnTo>
                    <a:pt x="382" y="10"/>
                  </a:lnTo>
                  <a:lnTo>
                    <a:pt x="374" y="6"/>
                  </a:lnTo>
                  <a:lnTo>
                    <a:pt x="365" y="4"/>
                  </a:lnTo>
                  <a:lnTo>
                    <a:pt x="359" y="2"/>
                  </a:lnTo>
                  <a:lnTo>
                    <a:pt x="352" y="0"/>
                  </a:lnTo>
                  <a:lnTo>
                    <a:pt x="344" y="0"/>
                  </a:lnTo>
                  <a:lnTo>
                    <a:pt x="336" y="0"/>
                  </a:lnTo>
                  <a:lnTo>
                    <a:pt x="327" y="0"/>
                  </a:lnTo>
                  <a:lnTo>
                    <a:pt x="319" y="0"/>
                  </a:lnTo>
                  <a:lnTo>
                    <a:pt x="312" y="2"/>
                  </a:lnTo>
                  <a:lnTo>
                    <a:pt x="304" y="2"/>
                  </a:lnTo>
                  <a:lnTo>
                    <a:pt x="297" y="6"/>
                  </a:lnTo>
                  <a:lnTo>
                    <a:pt x="291" y="6"/>
                  </a:lnTo>
                  <a:lnTo>
                    <a:pt x="283" y="10"/>
                  </a:lnTo>
                  <a:lnTo>
                    <a:pt x="276" y="11"/>
                  </a:lnTo>
                  <a:lnTo>
                    <a:pt x="270" y="11"/>
                  </a:lnTo>
                  <a:lnTo>
                    <a:pt x="264" y="15"/>
                  </a:lnTo>
                  <a:lnTo>
                    <a:pt x="257" y="17"/>
                  </a:lnTo>
                  <a:lnTo>
                    <a:pt x="251" y="19"/>
                  </a:lnTo>
                  <a:lnTo>
                    <a:pt x="247" y="21"/>
                  </a:lnTo>
                  <a:lnTo>
                    <a:pt x="241" y="23"/>
                  </a:lnTo>
                  <a:lnTo>
                    <a:pt x="236" y="25"/>
                  </a:lnTo>
                  <a:lnTo>
                    <a:pt x="230" y="29"/>
                  </a:lnTo>
                  <a:lnTo>
                    <a:pt x="224" y="32"/>
                  </a:lnTo>
                  <a:lnTo>
                    <a:pt x="219" y="34"/>
                  </a:lnTo>
                  <a:close/>
                </a:path>
              </a:pathLst>
            </a:custGeom>
            <a:solidFill>
              <a:srgbClr val="000000"/>
            </a:solidFill>
            <a:ln w="9525">
              <a:noFill/>
              <a:round/>
              <a:headEnd/>
              <a:tailEnd/>
            </a:ln>
          </p:spPr>
          <p:txBody>
            <a:bodyPr/>
            <a:lstStyle/>
            <a:p>
              <a:endParaRPr lang="fr-FR">
                <a:latin typeface="Calibri" pitchFamily="34" charset="0"/>
              </a:endParaRPr>
            </a:p>
          </p:txBody>
        </p:sp>
        <p:sp>
          <p:nvSpPr>
            <p:cNvPr id="19508" name="Freeform 29"/>
            <p:cNvSpPr>
              <a:spLocks/>
            </p:cNvSpPr>
            <p:nvPr/>
          </p:nvSpPr>
          <p:spPr bwMode="auto">
            <a:xfrm>
              <a:off x="2264" y="1102"/>
              <a:ext cx="128" cy="129"/>
            </a:xfrm>
            <a:custGeom>
              <a:avLst/>
              <a:gdLst>
                <a:gd name="T0" fmla="*/ 226 w 257"/>
                <a:gd name="T1" fmla="*/ 209 h 258"/>
                <a:gd name="T2" fmla="*/ 238 w 257"/>
                <a:gd name="T3" fmla="*/ 194 h 258"/>
                <a:gd name="T4" fmla="*/ 245 w 257"/>
                <a:gd name="T5" fmla="*/ 179 h 258"/>
                <a:gd name="T6" fmla="*/ 251 w 257"/>
                <a:gd name="T7" fmla="*/ 158 h 258"/>
                <a:gd name="T8" fmla="*/ 257 w 257"/>
                <a:gd name="T9" fmla="*/ 140 h 258"/>
                <a:gd name="T10" fmla="*/ 257 w 257"/>
                <a:gd name="T11" fmla="*/ 123 h 258"/>
                <a:gd name="T12" fmla="*/ 255 w 257"/>
                <a:gd name="T13" fmla="*/ 104 h 258"/>
                <a:gd name="T14" fmla="*/ 249 w 257"/>
                <a:gd name="T15" fmla="*/ 85 h 258"/>
                <a:gd name="T16" fmla="*/ 242 w 257"/>
                <a:gd name="T17" fmla="*/ 68 h 258"/>
                <a:gd name="T18" fmla="*/ 232 w 257"/>
                <a:gd name="T19" fmla="*/ 53 h 258"/>
                <a:gd name="T20" fmla="*/ 221 w 257"/>
                <a:gd name="T21" fmla="*/ 40 h 258"/>
                <a:gd name="T22" fmla="*/ 204 w 257"/>
                <a:gd name="T23" fmla="*/ 24 h 258"/>
                <a:gd name="T24" fmla="*/ 188 w 257"/>
                <a:gd name="T25" fmla="*/ 15 h 258"/>
                <a:gd name="T26" fmla="*/ 171 w 257"/>
                <a:gd name="T27" fmla="*/ 7 h 258"/>
                <a:gd name="T28" fmla="*/ 154 w 257"/>
                <a:gd name="T29" fmla="*/ 4 h 258"/>
                <a:gd name="T30" fmla="*/ 133 w 257"/>
                <a:gd name="T31" fmla="*/ 0 h 258"/>
                <a:gd name="T32" fmla="*/ 116 w 257"/>
                <a:gd name="T33" fmla="*/ 0 h 258"/>
                <a:gd name="T34" fmla="*/ 99 w 257"/>
                <a:gd name="T35" fmla="*/ 4 h 258"/>
                <a:gd name="T36" fmla="*/ 80 w 257"/>
                <a:gd name="T37" fmla="*/ 9 h 258"/>
                <a:gd name="T38" fmla="*/ 63 w 257"/>
                <a:gd name="T39" fmla="*/ 17 h 258"/>
                <a:gd name="T40" fmla="*/ 50 w 257"/>
                <a:gd name="T41" fmla="*/ 28 h 258"/>
                <a:gd name="T42" fmla="*/ 35 w 257"/>
                <a:gd name="T43" fmla="*/ 42 h 258"/>
                <a:gd name="T44" fmla="*/ 21 w 257"/>
                <a:gd name="T45" fmla="*/ 57 h 258"/>
                <a:gd name="T46" fmla="*/ 12 w 257"/>
                <a:gd name="T47" fmla="*/ 74 h 258"/>
                <a:gd name="T48" fmla="*/ 4 w 257"/>
                <a:gd name="T49" fmla="*/ 91 h 258"/>
                <a:gd name="T50" fmla="*/ 0 w 257"/>
                <a:gd name="T51" fmla="*/ 110 h 258"/>
                <a:gd name="T52" fmla="*/ 0 w 257"/>
                <a:gd name="T53" fmla="*/ 129 h 258"/>
                <a:gd name="T54" fmla="*/ 0 w 257"/>
                <a:gd name="T55" fmla="*/ 146 h 258"/>
                <a:gd name="T56" fmla="*/ 4 w 257"/>
                <a:gd name="T57" fmla="*/ 163 h 258"/>
                <a:gd name="T58" fmla="*/ 10 w 257"/>
                <a:gd name="T59" fmla="*/ 180 h 258"/>
                <a:gd name="T60" fmla="*/ 21 w 257"/>
                <a:gd name="T61" fmla="*/ 199 h 258"/>
                <a:gd name="T62" fmla="*/ 33 w 257"/>
                <a:gd name="T63" fmla="*/ 215 h 258"/>
                <a:gd name="T64" fmla="*/ 46 w 257"/>
                <a:gd name="T65" fmla="*/ 230 h 258"/>
                <a:gd name="T66" fmla="*/ 61 w 257"/>
                <a:gd name="T67" fmla="*/ 239 h 258"/>
                <a:gd name="T68" fmla="*/ 80 w 257"/>
                <a:gd name="T69" fmla="*/ 247 h 258"/>
                <a:gd name="T70" fmla="*/ 95 w 257"/>
                <a:gd name="T71" fmla="*/ 253 h 258"/>
                <a:gd name="T72" fmla="*/ 116 w 257"/>
                <a:gd name="T73" fmla="*/ 258 h 258"/>
                <a:gd name="T74" fmla="*/ 133 w 257"/>
                <a:gd name="T75" fmla="*/ 258 h 258"/>
                <a:gd name="T76" fmla="*/ 150 w 257"/>
                <a:gd name="T77" fmla="*/ 255 h 258"/>
                <a:gd name="T78" fmla="*/ 169 w 257"/>
                <a:gd name="T79" fmla="*/ 249 h 258"/>
                <a:gd name="T80" fmla="*/ 187 w 257"/>
                <a:gd name="T81" fmla="*/ 241 h 258"/>
                <a:gd name="T82" fmla="*/ 202 w 257"/>
                <a:gd name="T83" fmla="*/ 232 h 258"/>
                <a:gd name="T84" fmla="*/ 219 w 257"/>
                <a:gd name="T85" fmla="*/ 220 h 25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7"/>
                <a:gd name="T130" fmla="*/ 0 h 258"/>
                <a:gd name="T131" fmla="*/ 257 w 257"/>
                <a:gd name="T132" fmla="*/ 258 h 25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7" h="258">
                  <a:moveTo>
                    <a:pt x="219" y="220"/>
                  </a:moveTo>
                  <a:lnTo>
                    <a:pt x="223" y="215"/>
                  </a:lnTo>
                  <a:lnTo>
                    <a:pt x="226" y="209"/>
                  </a:lnTo>
                  <a:lnTo>
                    <a:pt x="230" y="203"/>
                  </a:lnTo>
                  <a:lnTo>
                    <a:pt x="234" y="199"/>
                  </a:lnTo>
                  <a:lnTo>
                    <a:pt x="238" y="194"/>
                  </a:lnTo>
                  <a:lnTo>
                    <a:pt x="240" y="188"/>
                  </a:lnTo>
                  <a:lnTo>
                    <a:pt x="244" y="182"/>
                  </a:lnTo>
                  <a:lnTo>
                    <a:pt x="245" y="179"/>
                  </a:lnTo>
                  <a:lnTo>
                    <a:pt x="249" y="171"/>
                  </a:lnTo>
                  <a:lnTo>
                    <a:pt x="251" y="165"/>
                  </a:lnTo>
                  <a:lnTo>
                    <a:pt x="251" y="158"/>
                  </a:lnTo>
                  <a:lnTo>
                    <a:pt x="255" y="154"/>
                  </a:lnTo>
                  <a:lnTo>
                    <a:pt x="255" y="146"/>
                  </a:lnTo>
                  <a:lnTo>
                    <a:pt x="257" y="140"/>
                  </a:lnTo>
                  <a:lnTo>
                    <a:pt x="257" y="135"/>
                  </a:lnTo>
                  <a:lnTo>
                    <a:pt x="257" y="129"/>
                  </a:lnTo>
                  <a:lnTo>
                    <a:pt x="257" y="123"/>
                  </a:lnTo>
                  <a:lnTo>
                    <a:pt x="257" y="118"/>
                  </a:lnTo>
                  <a:lnTo>
                    <a:pt x="255" y="110"/>
                  </a:lnTo>
                  <a:lnTo>
                    <a:pt x="255" y="104"/>
                  </a:lnTo>
                  <a:lnTo>
                    <a:pt x="251" y="99"/>
                  </a:lnTo>
                  <a:lnTo>
                    <a:pt x="251" y="93"/>
                  </a:lnTo>
                  <a:lnTo>
                    <a:pt x="249" y="85"/>
                  </a:lnTo>
                  <a:lnTo>
                    <a:pt x="247" y="80"/>
                  </a:lnTo>
                  <a:lnTo>
                    <a:pt x="245" y="74"/>
                  </a:lnTo>
                  <a:lnTo>
                    <a:pt x="242" y="68"/>
                  </a:lnTo>
                  <a:lnTo>
                    <a:pt x="240" y="63"/>
                  </a:lnTo>
                  <a:lnTo>
                    <a:pt x="236" y="59"/>
                  </a:lnTo>
                  <a:lnTo>
                    <a:pt x="232" y="53"/>
                  </a:lnTo>
                  <a:lnTo>
                    <a:pt x="228" y="49"/>
                  </a:lnTo>
                  <a:lnTo>
                    <a:pt x="225" y="44"/>
                  </a:lnTo>
                  <a:lnTo>
                    <a:pt x="221" y="40"/>
                  </a:lnTo>
                  <a:lnTo>
                    <a:pt x="215" y="34"/>
                  </a:lnTo>
                  <a:lnTo>
                    <a:pt x="209" y="28"/>
                  </a:lnTo>
                  <a:lnTo>
                    <a:pt x="204" y="24"/>
                  </a:lnTo>
                  <a:lnTo>
                    <a:pt x="200" y="23"/>
                  </a:lnTo>
                  <a:lnTo>
                    <a:pt x="194" y="17"/>
                  </a:lnTo>
                  <a:lnTo>
                    <a:pt x="188" y="15"/>
                  </a:lnTo>
                  <a:lnTo>
                    <a:pt x="183" y="13"/>
                  </a:lnTo>
                  <a:lnTo>
                    <a:pt x="177" y="11"/>
                  </a:lnTo>
                  <a:lnTo>
                    <a:pt x="171" y="7"/>
                  </a:lnTo>
                  <a:lnTo>
                    <a:pt x="166" y="5"/>
                  </a:lnTo>
                  <a:lnTo>
                    <a:pt x="158" y="4"/>
                  </a:lnTo>
                  <a:lnTo>
                    <a:pt x="154" y="4"/>
                  </a:lnTo>
                  <a:lnTo>
                    <a:pt x="147" y="0"/>
                  </a:lnTo>
                  <a:lnTo>
                    <a:pt x="141" y="0"/>
                  </a:lnTo>
                  <a:lnTo>
                    <a:pt x="133" y="0"/>
                  </a:lnTo>
                  <a:lnTo>
                    <a:pt x="130" y="0"/>
                  </a:lnTo>
                  <a:lnTo>
                    <a:pt x="122" y="0"/>
                  </a:lnTo>
                  <a:lnTo>
                    <a:pt x="116" y="0"/>
                  </a:lnTo>
                  <a:lnTo>
                    <a:pt x="111" y="0"/>
                  </a:lnTo>
                  <a:lnTo>
                    <a:pt x="105" y="4"/>
                  </a:lnTo>
                  <a:lnTo>
                    <a:pt x="99" y="4"/>
                  </a:lnTo>
                  <a:lnTo>
                    <a:pt x="92" y="5"/>
                  </a:lnTo>
                  <a:lnTo>
                    <a:pt x="86" y="5"/>
                  </a:lnTo>
                  <a:lnTo>
                    <a:pt x="80" y="9"/>
                  </a:lnTo>
                  <a:lnTo>
                    <a:pt x="74" y="11"/>
                  </a:lnTo>
                  <a:lnTo>
                    <a:pt x="69" y="13"/>
                  </a:lnTo>
                  <a:lnTo>
                    <a:pt x="63" y="17"/>
                  </a:lnTo>
                  <a:lnTo>
                    <a:pt x="59" y="21"/>
                  </a:lnTo>
                  <a:lnTo>
                    <a:pt x="54" y="23"/>
                  </a:lnTo>
                  <a:lnTo>
                    <a:pt x="50" y="28"/>
                  </a:lnTo>
                  <a:lnTo>
                    <a:pt x="44" y="34"/>
                  </a:lnTo>
                  <a:lnTo>
                    <a:pt x="38" y="38"/>
                  </a:lnTo>
                  <a:lnTo>
                    <a:pt x="35" y="42"/>
                  </a:lnTo>
                  <a:lnTo>
                    <a:pt x="29" y="45"/>
                  </a:lnTo>
                  <a:lnTo>
                    <a:pt x="25" y="51"/>
                  </a:lnTo>
                  <a:lnTo>
                    <a:pt x="21" y="57"/>
                  </a:lnTo>
                  <a:lnTo>
                    <a:pt x="17" y="63"/>
                  </a:lnTo>
                  <a:lnTo>
                    <a:pt x="16" y="68"/>
                  </a:lnTo>
                  <a:lnTo>
                    <a:pt x="12" y="74"/>
                  </a:lnTo>
                  <a:lnTo>
                    <a:pt x="10" y="80"/>
                  </a:lnTo>
                  <a:lnTo>
                    <a:pt x="6" y="83"/>
                  </a:lnTo>
                  <a:lnTo>
                    <a:pt x="4" y="91"/>
                  </a:lnTo>
                  <a:lnTo>
                    <a:pt x="4" y="97"/>
                  </a:lnTo>
                  <a:lnTo>
                    <a:pt x="2" y="104"/>
                  </a:lnTo>
                  <a:lnTo>
                    <a:pt x="0" y="110"/>
                  </a:lnTo>
                  <a:lnTo>
                    <a:pt x="0" y="116"/>
                  </a:lnTo>
                  <a:lnTo>
                    <a:pt x="0" y="123"/>
                  </a:lnTo>
                  <a:lnTo>
                    <a:pt x="0" y="129"/>
                  </a:lnTo>
                  <a:lnTo>
                    <a:pt x="0" y="135"/>
                  </a:lnTo>
                  <a:lnTo>
                    <a:pt x="0" y="140"/>
                  </a:lnTo>
                  <a:lnTo>
                    <a:pt x="0" y="146"/>
                  </a:lnTo>
                  <a:lnTo>
                    <a:pt x="2" y="152"/>
                  </a:lnTo>
                  <a:lnTo>
                    <a:pt x="4" y="158"/>
                  </a:lnTo>
                  <a:lnTo>
                    <a:pt x="4" y="163"/>
                  </a:lnTo>
                  <a:lnTo>
                    <a:pt x="6" y="169"/>
                  </a:lnTo>
                  <a:lnTo>
                    <a:pt x="10" y="177"/>
                  </a:lnTo>
                  <a:lnTo>
                    <a:pt x="10" y="180"/>
                  </a:lnTo>
                  <a:lnTo>
                    <a:pt x="14" y="188"/>
                  </a:lnTo>
                  <a:lnTo>
                    <a:pt x="16" y="194"/>
                  </a:lnTo>
                  <a:lnTo>
                    <a:pt x="21" y="199"/>
                  </a:lnTo>
                  <a:lnTo>
                    <a:pt x="23" y="203"/>
                  </a:lnTo>
                  <a:lnTo>
                    <a:pt x="27" y="209"/>
                  </a:lnTo>
                  <a:lnTo>
                    <a:pt x="33" y="215"/>
                  </a:lnTo>
                  <a:lnTo>
                    <a:pt x="38" y="220"/>
                  </a:lnTo>
                  <a:lnTo>
                    <a:pt x="42" y="224"/>
                  </a:lnTo>
                  <a:lnTo>
                    <a:pt x="46" y="230"/>
                  </a:lnTo>
                  <a:lnTo>
                    <a:pt x="52" y="232"/>
                  </a:lnTo>
                  <a:lnTo>
                    <a:pt x="57" y="236"/>
                  </a:lnTo>
                  <a:lnTo>
                    <a:pt x="61" y="239"/>
                  </a:lnTo>
                  <a:lnTo>
                    <a:pt x="67" y="241"/>
                  </a:lnTo>
                  <a:lnTo>
                    <a:pt x="73" y="245"/>
                  </a:lnTo>
                  <a:lnTo>
                    <a:pt x="80" y="247"/>
                  </a:lnTo>
                  <a:lnTo>
                    <a:pt x="84" y="249"/>
                  </a:lnTo>
                  <a:lnTo>
                    <a:pt x="90" y="253"/>
                  </a:lnTo>
                  <a:lnTo>
                    <a:pt x="95" y="253"/>
                  </a:lnTo>
                  <a:lnTo>
                    <a:pt x="103" y="255"/>
                  </a:lnTo>
                  <a:lnTo>
                    <a:pt x="109" y="256"/>
                  </a:lnTo>
                  <a:lnTo>
                    <a:pt x="116" y="258"/>
                  </a:lnTo>
                  <a:lnTo>
                    <a:pt x="122" y="258"/>
                  </a:lnTo>
                  <a:lnTo>
                    <a:pt x="128" y="258"/>
                  </a:lnTo>
                  <a:lnTo>
                    <a:pt x="133" y="258"/>
                  </a:lnTo>
                  <a:lnTo>
                    <a:pt x="139" y="258"/>
                  </a:lnTo>
                  <a:lnTo>
                    <a:pt x="145" y="256"/>
                  </a:lnTo>
                  <a:lnTo>
                    <a:pt x="150" y="255"/>
                  </a:lnTo>
                  <a:lnTo>
                    <a:pt x="158" y="253"/>
                  </a:lnTo>
                  <a:lnTo>
                    <a:pt x="164" y="253"/>
                  </a:lnTo>
                  <a:lnTo>
                    <a:pt x="169" y="249"/>
                  </a:lnTo>
                  <a:lnTo>
                    <a:pt x="175" y="247"/>
                  </a:lnTo>
                  <a:lnTo>
                    <a:pt x="181" y="245"/>
                  </a:lnTo>
                  <a:lnTo>
                    <a:pt x="187" y="241"/>
                  </a:lnTo>
                  <a:lnTo>
                    <a:pt x="192" y="239"/>
                  </a:lnTo>
                  <a:lnTo>
                    <a:pt x="198" y="236"/>
                  </a:lnTo>
                  <a:lnTo>
                    <a:pt x="202" y="232"/>
                  </a:lnTo>
                  <a:lnTo>
                    <a:pt x="207" y="230"/>
                  </a:lnTo>
                  <a:lnTo>
                    <a:pt x="213" y="224"/>
                  </a:lnTo>
                  <a:lnTo>
                    <a:pt x="219" y="220"/>
                  </a:lnTo>
                  <a:close/>
                </a:path>
              </a:pathLst>
            </a:custGeom>
            <a:solidFill>
              <a:srgbClr val="000000"/>
            </a:solidFill>
            <a:ln w="9525">
              <a:noFill/>
              <a:round/>
              <a:headEnd/>
              <a:tailEnd/>
            </a:ln>
          </p:spPr>
          <p:txBody>
            <a:bodyPr/>
            <a:lstStyle/>
            <a:p>
              <a:endParaRPr lang="fr-FR">
                <a:latin typeface="Calibri" pitchFamily="34" charset="0"/>
              </a:endParaRPr>
            </a:p>
          </p:txBody>
        </p:sp>
        <p:sp>
          <p:nvSpPr>
            <p:cNvPr id="19509" name="Freeform 30"/>
            <p:cNvSpPr>
              <a:spLocks/>
            </p:cNvSpPr>
            <p:nvPr/>
          </p:nvSpPr>
          <p:spPr bwMode="auto">
            <a:xfrm>
              <a:off x="2407" y="963"/>
              <a:ext cx="129" cy="128"/>
            </a:xfrm>
            <a:custGeom>
              <a:avLst/>
              <a:gdLst>
                <a:gd name="T0" fmla="*/ 230 w 259"/>
                <a:gd name="T1" fmla="*/ 211 h 257"/>
                <a:gd name="T2" fmla="*/ 240 w 259"/>
                <a:gd name="T3" fmla="*/ 194 h 257"/>
                <a:gd name="T4" fmla="*/ 247 w 259"/>
                <a:gd name="T5" fmla="*/ 177 h 257"/>
                <a:gd name="T6" fmla="*/ 253 w 259"/>
                <a:gd name="T7" fmla="*/ 160 h 257"/>
                <a:gd name="T8" fmla="*/ 257 w 259"/>
                <a:gd name="T9" fmla="*/ 143 h 257"/>
                <a:gd name="T10" fmla="*/ 257 w 259"/>
                <a:gd name="T11" fmla="*/ 124 h 257"/>
                <a:gd name="T12" fmla="*/ 255 w 259"/>
                <a:gd name="T13" fmla="*/ 105 h 257"/>
                <a:gd name="T14" fmla="*/ 251 w 259"/>
                <a:gd name="T15" fmla="*/ 86 h 257"/>
                <a:gd name="T16" fmla="*/ 242 w 259"/>
                <a:gd name="T17" fmla="*/ 71 h 257"/>
                <a:gd name="T18" fmla="*/ 232 w 259"/>
                <a:gd name="T19" fmla="*/ 53 h 257"/>
                <a:gd name="T20" fmla="*/ 221 w 259"/>
                <a:gd name="T21" fmla="*/ 40 h 257"/>
                <a:gd name="T22" fmla="*/ 206 w 259"/>
                <a:gd name="T23" fmla="*/ 25 h 257"/>
                <a:gd name="T24" fmla="*/ 190 w 259"/>
                <a:gd name="T25" fmla="*/ 13 h 257"/>
                <a:gd name="T26" fmla="*/ 171 w 259"/>
                <a:gd name="T27" fmla="*/ 8 h 257"/>
                <a:gd name="T28" fmla="*/ 154 w 259"/>
                <a:gd name="T29" fmla="*/ 2 h 257"/>
                <a:gd name="T30" fmla="*/ 135 w 259"/>
                <a:gd name="T31" fmla="*/ 0 h 257"/>
                <a:gd name="T32" fmla="*/ 118 w 259"/>
                <a:gd name="T33" fmla="*/ 0 h 257"/>
                <a:gd name="T34" fmla="*/ 99 w 259"/>
                <a:gd name="T35" fmla="*/ 2 h 257"/>
                <a:gd name="T36" fmla="*/ 82 w 259"/>
                <a:gd name="T37" fmla="*/ 10 h 257"/>
                <a:gd name="T38" fmla="*/ 65 w 259"/>
                <a:gd name="T39" fmla="*/ 17 h 257"/>
                <a:gd name="T40" fmla="*/ 50 w 259"/>
                <a:gd name="T41" fmla="*/ 29 h 257"/>
                <a:gd name="T42" fmla="*/ 35 w 259"/>
                <a:gd name="T43" fmla="*/ 42 h 257"/>
                <a:gd name="T44" fmla="*/ 23 w 259"/>
                <a:gd name="T45" fmla="*/ 59 h 257"/>
                <a:gd name="T46" fmla="*/ 14 w 259"/>
                <a:gd name="T47" fmla="*/ 74 h 257"/>
                <a:gd name="T48" fmla="*/ 6 w 259"/>
                <a:gd name="T49" fmla="*/ 93 h 257"/>
                <a:gd name="T50" fmla="*/ 2 w 259"/>
                <a:gd name="T51" fmla="*/ 110 h 257"/>
                <a:gd name="T52" fmla="*/ 0 w 259"/>
                <a:gd name="T53" fmla="*/ 129 h 257"/>
                <a:gd name="T54" fmla="*/ 0 w 259"/>
                <a:gd name="T55" fmla="*/ 147 h 257"/>
                <a:gd name="T56" fmla="*/ 6 w 259"/>
                <a:gd name="T57" fmla="*/ 166 h 257"/>
                <a:gd name="T58" fmla="*/ 14 w 259"/>
                <a:gd name="T59" fmla="*/ 183 h 257"/>
                <a:gd name="T60" fmla="*/ 23 w 259"/>
                <a:gd name="T61" fmla="*/ 200 h 257"/>
                <a:gd name="T62" fmla="*/ 35 w 259"/>
                <a:gd name="T63" fmla="*/ 215 h 257"/>
                <a:gd name="T64" fmla="*/ 50 w 259"/>
                <a:gd name="T65" fmla="*/ 228 h 257"/>
                <a:gd name="T66" fmla="*/ 63 w 259"/>
                <a:gd name="T67" fmla="*/ 238 h 257"/>
                <a:gd name="T68" fmla="*/ 80 w 259"/>
                <a:gd name="T69" fmla="*/ 247 h 257"/>
                <a:gd name="T70" fmla="*/ 97 w 259"/>
                <a:gd name="T71" fmla="*/ 253 h 257"/>
                <a:gd name="T72" fmla="*/ 118 w 259"/>
                <a:gd name="T73" fmla="*/ 257 h 257"/>
                <a:gd name="T74" fmla="*/ 135 w 259"/>
                <a:gd name="T75" fmla="*/ 257 h 257"/>
                <a:gd name="T76" fmla="*/ 154 w 259"/>
                <a:gd name="T77" fmla="*/ 255 h 257"/>
                <a:gd name="T78" fmla="*/ 171 w 259"/>
                <a:gd name="T79" fmla="*/ 249 h 257"/>
                <a:gd name="T80" fmla="*/ 188 w 259"/>
                <a:gd name="T81" fmla="*/ 244 h 257"/>
                <a:gd name="T82" fmla="*/ 206 w 259"/>
                <a:gd name="T83" fmla="*/ 234 h 257"/>
                <a:gd name="T84" fmla="*/ 221 w 259"/>
                <a:gd name="T85" fmla="*/ 223 h 25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9"/>
                <a:gd name="T130" fmla="*/ 0 h 257"/>
                <a:gd name="T131" fmla="*/ 259 w 259"/>
                <a:gd name="T132" fmla="*/ 257 h 25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9" h="257">
                  <a:moveTo>
                    <a:pt x="221" y="223"/>
                  </a:moveTo>
                  <a:lnTo>
                    <a:pt x="225" y="215"/>
                  </a:lnTo>
                  <a:lnTo>
                    <a:pt x="230" y="211"/>
                  </a:lnTo>
                  <a:lnTo>
                    <a:pt x="232" y="206"/>
                  </a:lnTo>
                  <a:lnTo>
                    <a:pt x="236" y="200"/>
                  </a:lnTo>
                  <a:lnTo>
                    <a:pt x="240" y="194"/>
                  </a:lnTo>
                  <a:lnTo>
                    <a:pt x="242" y="188"/>
                  </a:lnTo>
                  <a:lnTo>
                    <a:pt x="245" y="183"/>
                  </a:lnTo>
                  <a:lnTo>
                    <a:pt x="247" y="177"/>
                  </a:lnTo>
                  <a:lnTo>
                    <a:pt x="249" y="171"/>
                  </a:lnTo>
                  <a:lnTo>
                    <a:pt x="253" y="166"/>
                  </a:lnTo>
                  <a:lnTo>
                    <a:pt x="253" y="160"/>
                  </a:lnTo>
                  <a:lnTo>
                    <a:pt x="255" y="154"/>
                  </a:lnTo>
                  <a:lnTo>
                    <a:pt x="257" y="148"/>
                  </a:lnTo>
                  <a:lnTo>
                    <a:pt x="257" y="143"/>
                  </a:lnTo>
                  <a:lnTo>
                    <a:pt x="257" y="135"/>
                  </a:lnTo>
                  <a:lnTo>
                    <a:pt x="259" y="129"/>
                  </a:lnTo>
                  <a:lnTo>
                    <a:pt x="257" y="124"/>
                  </a:lnTo>
                  <a:lnTo>
                    <a:pt x="257" y="118"/>
                  </a:lnTo>
                  <a:lnTo>
                    <a:pt x="257" y="110"/>
                  </a:lnTo>
                  <a:lnTo>
                    <a:pt x="255" y="105"/>
                  </a:lnTo>
                  <a:lnTo>
                    <a:pt x="253" y="99"/>
                  </a:lnTo>
                  <a:lnTo>
                    <a:pt x="253" y="93"/>
                  </a:lnTo>
                  <a:lnTo>
                    <a:pt x="251" y="86"/>
                  </a:lnTo>
                  <a:lnTo>
                    <a:pt x="249" y="82"/>
                  </a:lnTo>
                  <a:lnTo>
                    <a:pt x="245" y="76"/>
                  </a:lnTo>
                  <a:lnTo>
                    <a:pt x="242" y="71"/>
                  </a:lnTo>
                  <a:lnTo>
                    <a:pt x="240" y="65"/>
                  </a:lnTo>
                  <a:lnTo>
                    <a:pt x="236" y="59"/>
                  </a:lnTo>
                  <a:lnTo>
                    <a:pt x="232" y="53"/>
                  </a:lnTo>
                  <a:lnTo>
                    <a:pt x="230" y="48"/>
                  </a:lnTo>
                  <a:lnTo>
                    <a:pt x="225" y="44"/>
                  </a:lnTo>
                  <a:lnTo>
                    <a:pt x="221" y="40"/>
                  </a:lnTo>
                  <a:lnTo>
                    <a:pt x="215" y="34"/>
                  </a:lnTo>
                  <a:lnTo>
                    <a:pt x="211" y="31"/>
                  </a:lnTo>
                  <a:lnTo>
                    <a:pt x="206" y="25"/>
                  </a:lnTo>
                  <a:lnTo>
                    <a:pt x="202" y="23"/>
                  </a:lnTo>
                  <a:lnTo>
                    <a:pt x="196" y="19"/>
                  </a:lnTo>
                  <a:lnTo>
                    <a:pt x="190" y="13"/>
                  </a:lnTo>
                  <a:lnTo>
                    <a:pt x="183" y="13"/>
                  </a:lnTo>
                  <a:lnTo>
                    <a:pt x="179" y="10"/>
                  </a:lnTo>
                  <a:lnTo>
                    <a:pt x="171" y="8"/>
                  </a:lnTo>
                  <a:lnTo>
                    <a:pt x="166" y="4"/>
                  </a:lnTo>
                  <a:lnTo>
                    <a:pt x="160" y="2"/>
                  </a:lnTo>
                  <a:lnTo>
                    <a:pt x="154" y="2"/>
                  </a:lnTo>
                  <a:lnTo>
                    <a:pt x="147" y="2"/>
                  </a:lnTo>
                  <a:lnTo>
                    <a:pt x="141" y="0"/>
                  </a:lnTo>
                  <a:lnTo>
                    <a:pt x="135" y="0"/>
                  </a:lnTo>
                  <a:lnTo>
                    <a:pt x="130" y="0"/>
                  </a:lnTo>
                  <a:lnTo>
                    <a:pt x="124" y="0"/>
                  </a:lnTo>
                  <a:lnTo>
                    <a:pt x="118" y="0"/>
                  </a:lnTo>
                  <a:lnTo>
                    <a:pt x="112" y="0"/>
                  </a:lnTo>
                  <a:lnTo>
                    <a:pt x="107" y="2"/>
                  </a:lnTo>
                  <a:lnTo>
                    <a:pt x="99" y="2"/>
                  </a:lnTo>
                  <a:lnTo>
                    <a:pt x="93" y="4"/>
                  </a:lnTo>
                  <a:lnTo>
                    <a:pt x="86" y="8"/>
                  </a:lnTo>
                  <a:lnTo>
                    <a:pt x="82" y="10"/>
                  </a:lnTo>
                  <a:lnTo>
                    <a:pt x="76" y="13"/>
                  </a:lnTo>
                  <a:lnTo>
                    <a:pt x="71" y="13"/>
                  </a:lnTo>
                  <a:lnTo>
                    <a:pt x="65" y="17"/>
                  </a:lnTo>
                  <a:lnTo>
                    <a:pt x="59" y="21"/>
                  </a:lnTo>
                  <a:lnTo>
                    <a:pt x="55" y="25"/>
                  </a:lnTo>
                  <a:lnTo>
                    <a:pt x="50" y="29"/>
                  </a:lnTo>
                  <a:lnTo>
                    <a:pt x="44" y="34"/>
                  </a:lnTo>
                  <a:lnTo>
                    <a:pt x="40" y="38"/>
                  </a:lnTo>
                  <a:lnTo>
                    <a:pt x="35" y="42"/>
                  </a:lnTo>
                  <a:lnTo>
                    <a:pt x="31" y="48"/>
                  </a:lnTo>
                  <a:lnTo>
                    <a:pt x="27" y="53"/>
                  </a:lnTo>
                  <a:lnTo>
                    <a:pt x="23" y="59"/>
                  </a:lnTo>
                  <a:lnTo>
                    <a:pt x="19" y="63"/>
                  </a:lnTo>
                  <a:lnTo>
                    <a:pt x="16" y="69"/>
                  </a:lnTo>
                  <a:lnTo>
                    <a:pt x="14" y="74"/>
                  </a:lnTo>
                  <a:lnTo>
                    <a:pt x="12" y="80"/>
                  </a:lnTo>
                  <a:lnTo>
                    <a:pt x="8" y="86"/>
                  </a:lnTo>
                  <a:lnTo>
                    <a:pt x="6" y="93"/>
                  </a:lnTo>
                  <a:lnTo>
                    <a:pt x="4" y="99"/>
                  </a:lnTo>
                  <a:lnTo>
                    <a:pt x="2" y="105"/>
                  </a:lnTo>
                  <a:lnTo>
                    <a:pt x="2" y="110"/>
                  </a:lnTo>
                  <a:lnTo>
                    <a:pt x="0" y="116"/>
                  </a:lnTo>
                  <a:lnTo>
                    <a:pt x="0" y="122"/>
                  </a:lnTo>
                  <a:lnTo>
                    <a:pt x="0" y="129"/>
                  </a:lnTo>
                  <a:lnTo>
                    <a:pt x="0" y="133"/>
                  </a:lnTo>
                  <a:lnTo>
                    <a:pt x="0" y="141"/>
                  </a:lnTo>
                  <a:lnTo>
                    <a:pt x="0" y="147"/>
                  </a:lnTo>
                  <a:lnTo>
                    <a:pt x="2" y="154"/>
                  </a:lnTo>
                  <a:lnTo>
                    <a:pt x="4" y="158"/>
                  </a:lnTo>
                  <a:lnTo>
                    <a:pt x="6" y="166"/>
                  </a:lnTo>
                  <a:lnTo>
                    <a:pt x="8" y="171"/>
                  </a:lnTo>
                  <a:lnTo>
                    <a:pt x="12" y="177"/>
                  </a:lnTo>
                  <a:lnTo>
                    <a:pt x="14" y="183"/>
                  </a:lnTo>
                  <a:lnTo>
                    <a:pt x="16" y="188"/>
                  </a:lnTo>
                  <a:lnTo>
                    <a:pt x="17" y="194"/>
                  </a:lnTo>
                  <a:lnTo>
                    <a:pt x="23" y="200"/>
                  </a:lnTo>
                  <a:lnTo>
                    <a:pt x="25" y="204"/>
                  </a:lnTo>
                  <a:lnTo>
                    <a:pt x="29" y="209"/>
                  </a:lnTo>
                  <a:lnTo>
                    <a:pt x="35" y="215"/>
                  </a:lnTo>
                  <a:lnTo>
                    <a:pt x="38" y="221"/>
                  </a:lnTo>
                  <a:lnTo>
                    <a:pt x="44" y="225"/>
                  </a:lnTo>
                  <a:lnTo>
                    <a:pt x="50" y="228"/>
                  </a:lnTo>
                  <a:lnTo>
                    <a:pt x="54" y="232"/>
                  </a:lnTo>
                  <a:lnTo>
                    <a:pt x="59" y="236"/>
                  </a:lnTo>
                  <a:lnTo>
                    <a:pt x="63" y="238"/>
                  </a:lnTo>
                  <a:lnTo>
                    <a:pt x="69" y="242"/>
                  </a:lnTo>
                  <a:lnTo>
                    <a:pt x="74" y="244"/>
                  </a:lnTo>
                  <a:lnTo>
                    <a:pt x="80" y="247"/>
                  </a:lnTo>
                  <a:lnTo>
                    <a:pt x="86" y="249"/>
                  </a:lnTo>
                  <a:lnTo>
                    <a:pt x="92" y="251"/>
                  </a:lnTo>
                  <a:lnTo>
                    <a:pt x="97" y="253"/>
                  </a:lnTo>
                  <a:lnTo>
                    <a:pt x="105" y="255"/>
                  </a:lnTo>
                  <a:lnTo>
                    <a:pt x="111" y="255"/>
                  </a:lnTo>
                  <a:lnTo>
                    <a:pt x="118" y="257"/>
                  </a:lnTo>
                  <a:lnTo>
                    <a:pt x="124" y="257"/>
                  </a:lnTo>
                  <a:lnTo>
                    <a:pt x="130" y="257"/>
                  </a:lnTo>
                  <a:lnTo>
                    <a:pt x="135" y="257"/>
                  </a:lnTo>
                  <a:lnTo>
                    <a:pt x="141" y="257"/>
                  </a:lnTo>
                  <a:lnTo>
                    <a:pt x="147" y="255"/>
                  </a:lnTo>
                  <a:lnTo>
                    <a:pt x="154" y="255"/>
                  </a:lnTo>
                  <a:lnTo>
                    <a:pt x="160" y="253"/>
                  </a:lnTo>
                  <a:lnTo>
                    <a:pt x="166" y="251"/>
                  </a:lnTo>
                  <a:lnTo>
                    <a:pt x="171" y="249"/>
                  </a:lnTo>
                  <a:lnTo>
                    <a:pt x="177" y="249"/>
                  </a:lnTo>
                  <a:lnTo>
                    <a:pt x="183" y="245"/>
                  </a:lnTo>
                  <a:lnTo>
                    <a:pt x="188" y="244"/>
                  </a:lnTo>
                  <a:lnTo>
                    <a:pt x="194" y="238"/>
                  </a:lnTo>
                  <a:lnTo>
                    <a:pt x="200" y="238"/>
                  </a:lnTo>
                  <a:lnTo>
                    <a:pt x="206" y="234"/>
                  </a:lnTo>
                  <a:lnTo>
                    <a:pt x="209" y="228"/>
                  </a:lnTo>
                  <a:lnTo>
                    <a:pt x="215" y="226"/>
                  </a:lnTo>
                  <a:lnTo>
                    <a:pt x="221" y="223"/>
                  </a:lnTo>
                  <a:close/>
                </a:path>
              </a:pathLst>
            </a:custGeom>
            <a:solidFill>
              <a:srgbClr val="000000"/>
            </a:solidFill>
            <a:ln w="9525">
              <a:noFill/>
              <a:round/>
              <a:headEnd/>
              <a:tailEnd/>
            </a:ln>
          </p:spPr>
          <p:txBody>
            <a:bodyPr/>
            <a:lstStyle/>
            <a:p>
              <a:endParaRPr lang="fr-FR">
                <a:latin typeface="Calibri" pitchFamily="34" charset="0"/>
              </a:endParaRPr>
            </a:p>
          </p:txBody>
        </p:sp>
        <p:sp>
          <p:nvSpPr>
            <p:cNvPr id="19510" name="Freeform 31"/>
            <p:cNvSpPr>
              <a:spLocks/>
            </p:cNvSpPr>
            <p:nvPr/>
          </p:nvSpPr>
          <p:spPr bwMode="auto">
            <a:xfrm>
              <a:off x="2500" y="827"/>
              <a:ext cx="111" cy="267"/>
            </a:xfrm>
            <a:custGeom>
              <a:avLst/>
              <a:gdLst>
                <a:gd name="T0" fmla="*/ 112 w 222"/>
                <a:gd name="T1" fmla="*/ 25 h 535"/>
                <a:gd name="T2" fmla="*/ 108 w 222"/>
                <a:gd name="T3" fmla="*/ 36 h 535"/>
                <a:gd name="T4" fmla="*/ 100 w 222"/>
                <a:gd name="T5" fmla="*/ 50 h 535"/>
                <a:gd name="T6" fmla="*/ 95 w 222"/>
                <a:gd name="T7" fmla="*/ 69 h 535"/>
                <a:gd name="T8" fmla="*/ 89 w 222"/>
                <a:gd name="T9" fmla="*/ 90 h 535"/>
                <a:gd name="T10" fmla="*/ 83 w 222"/>
                <a:gd name="T11" fmla="*/ 111 h 535"/>
                <a:gd name="T12" fmla="*/ 77 w 222"/>
                <a:gd name="T13" fmla="*/ 130 h 535"/>
                <a:gd name="T14" fmla="*/ 72 w 222"/>
                <a:gd name="T15" fmla="*/ 147 h 535"/>
                <a:gd name="T16" fmla="*/ 70 w 222"/>
                <a:gd name="T17" fmla="*/ 162 h 535"/>
                <a:gd name="T18" fmla="*/ 74 w 222"/>
                <a:gd name="T19" fmla="*/ 173 h 535"/>
                <a:gd name="T20" fmla="*/ 89 w 222"/>
                <a:gd name="T21" fmla="*/ 190 h 535"/>
                <a:gd name="T22" fmla="*/ 104 w 222"/>
                <a:gd name="T23" fmla="*/ 209 h 535"/>
                <a:gd name="T24" fmla="*/ 115 w 222"/>
                <a:gd name="T25" fmla="*/ 225 h 535"/>
                <a:gd name="T26" fmla="*/ 127 w 222"/>
                <a:gd name="T27" fmla="*/ 240 h 535"/>
                <a:gd name="T28" fmla="*/ 140 w 222"/>
                <a:gd name="T29" fmla="*/ 257 h 535"/>
                <a:gd name="T30" fmla="*/ 153 w 222"/>
                <a:gd name="T31" fmla="*/ 274 h 535"/>
                <a:gd name="T32" fmla="*/ 167 w 222"/>
                <a:gd name="T33" fmla="*/ 295 h 535"/>
                <a:gd name="T34" fmla="*/ 178 w 222"/>
                <a:gd name="T35" fmla="*/ 312 h 535"/>
                <a:gd name="T36" fmla="*/ 190 w 222"/>
                <a:gd name="T37" fmla="*/ 331 h 535"/>
                <a:gd name="T38" fmla="*/ 199 w 222"/>
                <a:gd name="T39" fmla="*/ 356 h 535"/>
                <a:gd name="T40" fmla="*/ 207 w 222"/>
                <a:gd name="T41" fmla="*/ 382 h 535"/>
                <a:gd name="T42" fmla="*/ 212 w 222"/>
                <a:gd name="T43" fmla="*/ 407 h 535"/>
                <a:gd name="T44" fmla="*/ 216 w 222"/>
                <a:gd name="T45" fmla="*/ 434 h 535"/>
                <a:gd name="T46" fmla="*/ 216 w 222"/>
                <a:gd name="T47" fmla="*/ 447 h 535"/>
                <a:gd name="T48" fmla="*/ 218 w 222"/>
                <a:gd name="T49" fmla="*/ 468 h 535"/>
                <a:gd name="T50" fmla="*/ 220 w 222"/>
                <a:gd name="T51" fmla="*/ 491 h 535"/>
                <a:gd name="T52" fmla="*/ 220 w 222"/>
                <a:gd name="T53" fmla="*/ 510 h 535"/>
                <a:gd name="T54" fmla="*/ 220 w 222"/>
                <a:gd name="T55" fmla="*/ 523 h 535"/>
                <a:gd name="T56" fmla="*/ 222 w 222"/>
                <a:gd name="T57" fmla="*/ 535 h 535"/>
                <a:gd name="T58" fmla="*/ 110 w 222"/>
                <a:gd name="T59" fmla="*/ 523 h 535"/>
                <a:gd name="T60" fmla="*/ 112 w 222"/>
                <a:gd name="T61" fmla="*/ 504 h 535"/>
                <a:gd name="T62" fmla="*/ 115 w 222"/>
                <a:gd name="T63" fmla="*/ 489 h 535"/>
                <a:gd name="T64" fmla="*/ 115 w 222"/>
                <a:gd name="T65" fmla="*/ 472 h 535"/>
                <a:gd name="T66" fmla="*/ 117 w 222"/>
                <a:gd name="T67" fmla="*/ 451 h 535"/>
                <a:gd name="T68" fmla="*/ 119 w 222"/>
                <a:gd name="T69" fmla="*/ 432 h 535"/>
                <a:gd name="T70" fmla="*/ 121 w 222"/>
                <a:gd name="T71" fmla="*/ 415 h 535"/>
                <a:gd name="T72" fmla="*/ 121 w 222"/>
                <a:gd name="T73" fmla="*/ 398 h 535"/>
                <a:gd name="T74" fmla="*/ 119 w 222"/>
                <a:gd name="T75" fmla="*/ 382 h 535"/>
                <a:gd name="T76" fmla="*/ 110 w 222"/>
                <a:gd name="T77" fmla="*/ 362 h 535"/>
                <a:gd name="T78" fmla="*/ 100 w 222"/>
                <a:gd name="T79" fmla="*/ 348 h 535"/>
                <a:gd name="T80" fmla="*/ 89 w 222"/>
                <a:gd name="T81" fmla="*/ 331 h 535"/>
                <a:gd name="T82" fmla="*/ 76 w 222"/>
                <a:gd name="T83" fmla="*/ 312 h 535"/>
                <a:gd name="T84" fmla="*/ 62 w 222"/>
                <a:gd name="T85" fmla="*/ 291 h 535"/>
                <a:gd name="T86" fmla="*/ 49 w 222"/>
                <a:gd name="T87" fmla="*/ 272 h 535"/>
                <a:gd name="T88" fmla="*/ 34 w 222"/>
                <a:gd name="T89" fmla="*/ 251 h 535"/>
                <a:gd name="T90" fmla="*/ 20 w 222"/>
                <a:gd name="T91" fmla="*/ 230 h 535"/>
                <a:gd name="T92" fmla="*/ 11 w 222"/>
                <a:gd name="T93" fmla="*/ 211 h 535"/>
                <a:gd name="T94" fmla="*/ 5 w 222"/>
                <a:gd name="T95" fmla="*/ 192 h 535"/>
                <a:gd name="T96" fmla="*/ 0 w 222"/>
                <a:gd name="T97" fmla="*/ 173 h 535"/>
                <a:gd name="T98" fmla="*/ 1 w 222"/>
                <a:gd name="T99" fmla="*/ 152 h 535"/>
                <a:gd name="T100" fmla="*/ 3 w 222"/>
                <a:gd name="T101" fmla="*/ 130 h 535"/>
                <a:gd name="T102" fmla="*/ 13 w 222"/>
                <a:gd name="T103" fmla="*/ 107 h 535"/>
                <a:gd name="T104" fmla="*/ 20 w 222"/>
                <a:gd name="T105" fmla="*/ 86 h 535"/>
                <a:gd name="T106" fmla="*/ 30 w 222"/>
                <a:gd name="T107" fmla="*/ 63 h 535"/>
                <a:gd name="T108" fmla="*/ 39 w 222"/>
                <a:gd name="T109" fmla="*/ 44 h 535"/>
                <a:gd name="T110" fmla="*/ 51 w 222"/>
                <a:gd name="T111" fmla="*/ 27 h 535"/>
                <a:gd name="T112" fmla="*/ 60 w 222"/>
                <a:gd name="T113" fmla="*/ 14 h 535"/>
                <a:gd name="T114" fmla="*/ 72 w 222"/>
                <a:gd name="T115" fmla="*/ 2 h 535"/>
                <a:gd name="T116" fmla="*/ 93 w 222"/>
                <a:gd name="T117" fmla="*/ 0 h 535"/>
                <a:gd name="T118" fmla="*/ 110 w 222"/>
                <a:gd name="T119" fmla="*/ 14 h 535"/>
                <a:gd name="T120" fmla="*/ 115 w 222"/>
                <a:gd name="T121" fmla="*/ 19 h 53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22"/>
                <a:gd name="T184" fmla="*/ 0 h 535"/>
                <a:gd name="T185" fmla="*/ 222 w 222"/>
                <a:gd name="T186" fmla="*/ 535 h 53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22" h="535">
                  <a:moveTo>
                    <a:pt x="115" y="19"/>
                  </a:moveTo>
                  <a:lnTo>
                    <a:pt x="114" y="21"/>
                  </a:lnTo>
                  <a:lnTo>
                    <a:pt x="112" y="25"/>
                  </a:lnTo>
                  <a:lnTo>
                    <a:pt x="110" y="27"/>
                  </a:lnTo>
                  <a:lnTo>
                    <a:pt x="110" y="33"/>
                  </a:lnTo>
                  <a:lnTo>
                    <a:pt x="108" y="36"/>
                  </a:lnTo>
                  <a:lnTo>
                    <a:pt x="106" y="40"/>
                  </a:lnTo>
                  <a:lnTo>
                    <a:pt x="104" y="46"/>
                  </a:lnTo>
                  <a:lnTo>
                    <a:pt x="100" y="50"/>
                  </a:lnTo>
                  <a:lnTo>
                    <a:pt x="98" y="55"/>
                  </a:lnTo>
                  <a:lnTo>
                    <a:pt x="98" y="63"/>
                  </a:lnTo>
                  <a:lnTo>
                    <a:pt x="95" y="69"/>
                  </a:lnTo>
                  <a:lnTo>
                    <a:pt x="93" y="76"/>
                  </a:lnTo>
                  <a:lnTo>
                    <a:pt x="91" y="84"/>
                  </a:lnTo>
                  <a:lnTo>
                    <a:pt x="89" y="90"/>
                  </a:lnTo>
                  <a:lnTo>
                    <a:pt x="87" y="97"/>
                  </a:lnTo>
                  <a:lnTo>
                    <a:pt x="83" y="103"/>
                  </a:lnTo>
                  <a:lnTo>
                    <a:pt x="83" y="111"/>
                  </a:lnTo>
                  <a:lnTo>
                    <a:pt x="79" y="118"/>
                  </a:lnTo>
                  <a:lnTo>
                    <a:pt x="77" y="124"/>
                  </a:lnTo>
                  <a:lnTo>
                    <a:pt x="77" y="130"/>
                  </a:lnTo>
                  <a:lnTo>
                    <a:pt x="76" y="135"/>
                  </a:lnTo>
                  <a:lnTo>
                    <a:pt x="74" y="143"/>
                  </a:lnTo>
                  <a:lnTo>
                    <a:pt x="72" y="147"/>
                  </a:lnTo>
                  <a:lnTo>
                    <a:pt x="72" y="152"/>
                  </a:lnTo>
                  <a:lnTo>
                    <a:pt x="70" y="156"/>
                  </a:lnTo>
                  <a:lnTo>
                    <a:pt x="70" y="162"/>
                  </a:lnTo>
                  <a:lnTo>
                    <a:pt x="70" y="168"/>
                  </a:lnTo>
                  <a:lnTo>
                    <a:pt x="72" y="173"/>
                  </a:lnTo>
                  <a:lnTo>
                    <a:pt x="74" y="173"/>
                  </a:lnTo>
                  <a:lnTo>
                    <a:pt x="77" y="179"/>
                  </a:lnTo>
                  <a:lnTo>
                    <a:pt x="83" y="183"/>
                  </a:lnTo>
                  <a:lnTo>
                    <a:pt x="89" y="190"/>
                  </a:lnTo>
                  <a:lnTo>
                    <a:pt x="93" y="196"/>
                  </a:lnTo>
                  <a:lnTo>
                    <a:pt x="98" y="206"/>
                  </a:lnTo>
                  <a:lnTo>
                    <a:pt x="104" y="209"/>
                  </a:lnTo>
                  <a:lnTo>
                    <a:pt x="108" y="215"/>
                  </a:lnTo>
                  <a:lnTo>
                    <a:pt x="110" y="219"/>
                  </a:lnTo>
                  <a:lnTo>
                    <a:pt x="115" y="225"/>
                  </a:lnTo>
                  <a:lnTo>
                    <a:pt x="119" y="230"/>
                  </a:lnTo>
                  <a:lnTo>
                    <a:pt x="123" y="236"/>
                  </a:lnTo>
                  <a:lnTo>
                    <a:pt x="127" y="240"/>
                  </a:lnTo>
                  <a:lnTo>
                    <a:pt x="133" y="246"/>
                  </a:lnTo>
                  <a:lnTo>
                    <a:pt x="136" y="251"/>
                  </a:lnTo>
                  <a:lnTo>
                    <a:pt x="140" y="257"/>
                  </a:lnTo>
                  <a:lnTo>
                    <a:pt x="144" y="263"/>
                  </a:lnTo>
                  <a:lnTo>
                    <a:pt x="150" y="268"/>
                  </a:lnTo>
                  <a:lnTo>
                    <a:pt x="153" y="274"/>
                  </a:lnTo>
                  <a:lnTo>
                    <a:pt x="157" y="282"/>
                  </a:lnTo>
                  <a:lnTo>
                    <a:pt x="161" y="287"/>
                  </a:lnTo>
                  <a:lnTo>
                    <a:pt x="167" y="295"/>
                  </a:lnTo>
                  <a:lnTo>
                    <a:pt x="171" y="301"/>
                  </a:lnTo>
                  <a:lnTo>
                    <a:pt x="174" y="306"/>
                  </a:lnTo>
                  <a:lnTo>
                    <a:pt x="178" y="312"/>
                  </a:lnTo>
                  <a:lnTo>
                    <a:pt x="184" y="320"/>
                  </a:lnTo>
                  <a:lnTo>
                    <a:pt x="188" y="325"/>
                  </a:lnTo>
                  <a:lnTo>
                    <a:pt x="190" y="331"/>
                  </a:lnTo>
                  <a:lnTo>
                    <a:pt x="193" y="341"/>
                  </a:lnTo>
                  <a:lnTo>
                    <a:pt x="195" y="348"/>
                  </a:lnTo>
                  <a:lnTo>
                    <a:pt x="199" y="356"/>
                  </a:lnTo>
                  <a:lnTo>
                    <a:pt x="201" y="365"/>
                  </a:lnTo>
                  <a:lnTo>
                    <a:pt x="203" y="373"/>
                  </a:lnTo>
                  <a:lnTo>
                    <a:pt x="207" y="382"/>
                  </a:lnTo>
                  <a:lnTo>
                    <a:pt x="209" y="390"/>
                  </a:lnTo>
                  <a:lnTo>
                    <a:pt x="210" y="400"/>
                  </a:lnTo>
                  <a:lnTo>
                    <a:pt x="212" y="407"/>
                  </a:lnTo>
                  <a:lnTo>
                    <a:pt x="212" y="417"/>
                  </a:lnTo>
                  <a:lnTo>
                    <a:pt x="214" y="426"/>
                  </a:lnTo>
                  <a:lnTo>
                    <a:pt x="216" y="434"/>
                  </a:lnTo>
                  <a:lnTo>
                    <a:pt x="216" y="438"/>
                  </a:lnTo>
                  <a:lnTo>
                    <a:pt x="216" y="443"/>
                  </a:lnTo>
                  <a:lnTo>
                    <a:pt x="216" y="447"/>
                  </a:lnTo>
                  <a:lnTo>
                    <a:pt x="218" y="453"/>
                  </a:lnTo>
                  <a:lnTo>
                    <a:pt x="218" y="460"/>
                  </a:lnTo>
                  <a:lnTo>
                    <a:pt x="218" y="468"/>
                  </a:lnTo>
                  <a:lnTo>
                    <a:pt x="218" y="476"/>
                  </a:lnTo>
                  <a:lnTo>
                    <a:pt x="220" y="483"/>
                  </a:lnTo>
                  <a:lnTo>
                    <a:pt x="220" y="491"/>
                  </a:lnTo>
                  <a:lnTo>
                    <a:pt x="220" y="498"/>
                  </a:lnTo>
                  <a:lnTo>
                    <a:pt x="220" y="504"/>
                  </a:lnTo>
                  <a:lnTo>
                    <a:pt x="220" y="510"/>
                  </a:lnTo>
                  <a:lnTo>
                    <a:pt x="220" y="516"/>
                  </a:lnTo>
                  <a:lnTo>
                    <a:pt x="220" y="521"/>
                  </a:lnTo>
                  <a:lnTo>
                    <a:pt x="220" y="523"/>
                  </a:lnTo>
                  <a:lnTo>
                    <a:pt x="220" y="527"/>
                  </a:lnTo>
                  <a:lnTo>
                    <a:pt x="220" y="533"/>
                  </a:lnTo>
                  <a:lnTo>
                    <a:pt x="222" y="535"/>
                  </a:lnTo>
                  <a:lnTo>
                    <a:pt x="110" y="529"/>
                  </a:lnTo>
                  <a:lnTo>
                    <a:pt x="110" y="527"/>
                  </a:lnTo>
                  <a:lnTo>
                    <a:pt x="110" y="523"/>
                  </a:lnTo>
                  <a:lnTo>
                    <a:pt x="110" y="516"/>
                  </a:lnTo>
                  <a:lnTo>
                    <a:pt x="112" y="510"/>
                  </a:lnTo>
                  <a:lnTo>
                    <a:pt x="112" y="504"/>
                  </a:lnTo>
                  <a:lnTo>
                    <a:pt x="114" y="500"/>
                  </a:lnTo>
                  <a:lnTo>
                    <a:pt x="114" y="495"/>
                  </a:lnTo>
                  <a:lnTo>
                    <a:pt x="115" y="489"/>
                  </a:lnTo>
                  <a:lnTo>
                    <a:pt x="115" y="483"/>
                  </a:lnTo>
                  <a:lnTo>
                    <a:pt x="115" y="478"/>
                  </a:lnTo>
                  <a:lnTo>
                    <a:pt x="115" y="472"/>
                  </a:lnTo>
                  <a:lnTo>
                    <a:pt x="117" y="466"/>
                  </a:lnTo>
                  <a:lnTo>
                    <a:pt x="117" y="459"/>
                  </a:lnTo>
                  <a:lnTo>
                    <a:pt x="117" y="451"/>
                  </a:lnTo>
                  <a:lnTo>
                    <a:pt x="117" y="445"/>
                  </a:lnTo>
                  <a:lnTo>
                    <a:pt x="119" y="439"/>
                  </a:lnTo>
                  <a:lnTo>
                    <a:pt x="119" y="432"/>
                  </a:lnTo>
                  <a:lnTo>
                    <a:pt x="119" y="426"/>
                  </a:lnTo>
                  <a:lnTo>
                    <a:pt x="119" y="420"/>
                  </a:lnTo>
                  <a:lnTo>
                    <a:pt x="121" y="415"/>
                  </a:lnTo>
                  <a:lnTo>
                    <a:pt x="121" y="409"/>
                  </a:lnTo>
                  <a:lnTo>
                    <a:pt x="121" y="403"/>
                  </a:lnTo>
                  <a:lnTo>
                    <a:pt x="121" y="398"/>
                  </a:lnTo>
                  <a:lnTo>
                    <a:pt x="121" y="394"/>
                  </a:lnTo>
                  <a:lnTo>
                    <a:pt x="119" y="386"/>
                  </a:lnTo>
                  <a:lnTo>
                    <a:pt x="119" y="382"/>
                  </a:lnTo>
                  <a:lnTo>
                    <a:pt x="117" y="375"/>
                  </a:lnTo>
                  <a:lnTo>
                    <a:pt x="114" y="367"/>
                  </a:lnTo>
                  <a:lnTo>
                    <a:pt x="110" y="362"/>
                  </a:lnTo>
                  <a:lnTo>
                    <a:pt x="108" y="358"/>
                  </a:lnTo>
                  <a:lnTo>
                    <a:pt x="104" y="352"/>
                  </a:lnTo>
                  <a:lnTo>
                    <a:pt x="100" y="348"/>
                  </a:lnTo>
                  <a:lnTo>
                    <a:pt x="98" y="343"/>
                  </a:lnTo>
                  <a:lnTo>
                    <a:pt x="93" y="337"/>
                  </a:lnTo>
                  <a:lnTo>
                    <a:pt x="89" y="331"/>
                  </a:lnTo>
                  <a:lnTo>
                    <a:pt x="85" y="325"/>
                  </a:lnTo>
                  <a:lnTo>
                    <a:pt x="79" y="318"/>
                  </a:lnTo>
                  <a:lnTo>
                    <a:pt x="76" y="312"/>
                  </a:lnTo>
                  <a:lnTo>
                    <a:pt x="72" y="306"/>
                  </a:lnTo>
                  <a:lnTo>
                    <a:pt x="66" y="301"/>
                  </a:lnTo>
                  <a:lnTo>
                    <a:pt x="62" y="291"/>
                  </a:lnTo>
                  <a:lnTo>
                    <a:pt x="57" y="285"/>
                  </a:lnTo>
                  <a:lnTo>
                    <a:pt x="53" y="278"/>
                  </a:lnTo>
                  <a:lnTo>
                    <a:pt x="49" y="272"/>
                  </a:lnTo>
                  <a:lnTo>
                    <a:pt x="43" y="265"/>
                  </a:lnTo>
                  <a:lnTo>
                    <a:pt x="38" y="259"/>
                  </a:lnTo>
                  <a:lnTo>
                    <a:pt x="34" y="251"/>
                  </a:lnTo>
                  <a:lnTo>
                    <a:pt x="30" y="246"/>
                  </a:lnTo>
                  <a:lnTo>
                    <a:pt x="24" y="236"/>
                  </a:lnTo>
                  <a:lnTo>
                    <a:pt x="20" y="230"/>
                  </a:lnTo>
                  <a:lnTo>
                    <a:pt x="17" y="225"/>
                  </a:lnTo>
                  <a:lnTo>
                    <a:pt x="15" y="217"/>
                  </a:lnTo>
                  <a:lnTo>
                    <a:pt x="11" y="211"/>
                  </a:lnTo>
                  <a:lnTo>
                    <a:pt x="9" y="206"/>
                  </a:lnTo>
                  <a:lnTo>
                    <a:pt x="7" y="198"/>
                  </a:lnTo>
                  <a:lnTo>
                    <a:pt x="5" y="192"/>
                  </a:lnTo>
                  <a:lnTo>
                    <a:pt x="3" y="187"/>
                  </a:lnTo>
                  <a:lnTo>
                    <a:pt x="1" y="179"/>
                  </a:lnTo>
                  <a:lnTo>
                    <a:pt x="0" y="173"/>
                  </a:lnTo>
                  <a:lnTo>
                    <a:pt x="0" y="168"/>
                  </a:lnTo>
                  <a:lnTo>
                    <a:pt x="0" y="160"/>
                  </a:lnTo>
                  <a:lnTo>
                    <a:pt x="1" y="152"/>
                  </a:lnTo>
                  <a:lnTo>
                    <a:pt x="3" y="145"/>
                  </a:lnTo>
                  <a:lnTo>
                    <a:pt x="3" y="139"/>
                  </a:lnTo>
                  <a:lnTo>
                    <a:pt x="3" y="130"/>
                  </a:lnTo>
                  <a:lnTo>
                    <a:pt x="7" y="124"/>
                  </a:lnTo>
                  <a:lnTo>
                    <a:pt x="9" y="116"/>
                  </a:lnTo>
                  <a:lnTo>
                    <a:pt x="13" y="107"/>
                  </a:lnTo>
                  <a:lnTo>
                    <a:pt x="15" y="101"/>
                  </a:lnTo>
                  <a:lnTo>
                    <a:pt x="17" y="93"/>
                  </a:lnTo>
                  <a:lnTo>
                    <a:pt x="20" y="86"/>
                  </a:lnTo>
                  <a:lnTo>
                    <a:pt x="24" y="78"/>
                  </a:lnTo>
                  <a:lnTo>
                    <a:pt x="26" y="72"/>
                  </a:lnTo>
                  <a:lnTo>
                    <a:pt x="30" y="63"/>
                  </a:lnTo>
                  <a:lnTo>
                    <a:pt x="34" y="57"/>
                  </a:lnTo>
                  <a:lnTo>
                    <a:pt x="38" y="52"/>
                  </a:lnTo>
                  <a:lnTo>
                    <a:pt x="39" y="44"/>
                  </a:lnTo>
                  <a:lnTo>
                    <a:pt x="43" y="38"/>
                  </a:lnTo>
                  <a:lnTo>
                    <a:pt x="47" y="33"/>
                  </a:lnTo>
                  <a:lnTo>
                    <a:pt x="51" y="27"/>
                  </a:lnTo>
                  <a:lnTo>
                    <a:pt x="55" y="23"/>
                  </a:lnTo>
                  <a:lnTo>
                    <a:pt x="57" y="17"/>
                  </a:lnTo>
                  <a:lnTo>
                    <a:pt x="60" y="14"/>
                  </a:lnTo>
                  <a:lnTo>
                    <a:pt x="62" y="12"/>
                  </a:lnTo>
                  <a:lnTo>
                    <a:pt x="68" y="6"/>
                  </a:lnTo>
                  <a:lnTo>
                    <a:pt x="72" y="2"/>
                  </a:lnTo>
                  <a:lnTo>
                    <a:pt x="77" y="0"/>
                  </a:lnTo>
                  <a:lnTo>
                    <a:pt x="85" y="0"/>
                  </a:lnTo>
                  <a:lnTo>
                    <a:pt x="93" y="0"/>
                  </a:lnTo>
                  <a:lnTo>
                    <a:pt x="98" y="6"/>
                  </a:lnTo>
                  <a:lnTo>
                    <a:pt x="104" y="12"/>
                  </a:lnTo>
                  <a:lnTo>
                    <a:pt x="110" y="14"/>
                  </a:lnTo>
                  <a:lnTo>
                    <a:pt x="114" y="17"/>
                  </a:lnTo>
                  <a:lnTo>
                    <a:pt x="115" y="19"/>
                  </a:lnTo>
                  <a:close/>
                </a:path>
              </a:pathLst>
            </a:custGeom>
            <a:solidFill>
              <a:srgbClr val="000000"/>
            </a:solidFill>
            <a:ln w="9525">
              <a:noFill/>
              <a:round/>
              <a:headEnd/>
              <a:tailEnd/>
            </a:ln>
          </p:spPr>
          <p:txBody>
            <a:bodyPr/>
            <a:lstStyle/>
            <a:p>
              <a:endParaRPr lang="fr-FR">
                <a:latin typeface="Calibri" pitchFamily="34" charset="0"/>
              </a:endParaRPr>
            </a:p>
          </p:txBody>
        </p:sp>
        <p:sp>
          <p:nvSpPr>
            <p:cNvPr id="19511" name="Freeform 32"/>
            <p:cNvSpPr>
              <a:spLocks/>
            </p:cNvSpPr>
            <p:nvPr/>
          </p:nvSpPr>
          <p:spPr bwMode="auto">
            <a:xfrm>
              <a:off x="2115" y="1199"/>
              <a:ext cx="267" cy="112"/>
            </a:xfrm>
            <a:custGeom>
              <a:avLst/>
              <a:gdLst>
                <a:gd name="T0" fmla="*/ 25 w 534"/>
                <a:gd name="T1" fmla="*/ 110 h 224"/>
                <a:gd name="T2" fmla="*/ 36 w 534"/>
                <a:gd name="T3" fmla="*/ 106 h 224"/>
                <a:gd name="T4" fmla="*/ 49 w 534"/>
                <a:gd name="T5" fmla="*/ 101 h 224"/>
                <a:gd name="T6" fmla="*/ 68 w 534"/>
                <a:gd name="T7" fmla="*/ 95 h 224"/>
                <a:gd name="T8" fmla="*/ 91 w 534"/>
                <a:gd name="T9" fmla="*/ 89 h 224"/>
                <a:gd name="T10" fmla="*/ 112 w 534"/>
                <a:gd name="T11" fmla="*/ 82 h 224"/>
                <a:gd name="T12" fmla="*/ 129 w 534"/>
                <a:gd name="T13" fmla="*/ 76 h 224"/>
                <a:gd name="T14" fmla="*/ 146 w 534"/>
                <a:gd name="T15" fmla="*/ 70 h 224"/>
                <a:gd name="T16" fmla="*/ 162 w 534"/>
                <a:gd name="T17" fmla="*/ 70 h 224"/>
                <a:gd name="T18" fmla="*/ 173 w 534"/>
                <a:gd name="T19" fmla="*/ 74 h 224"/>
                <a:gd name="T20" fmla="*/ 190 w 534"/>
                <a:gd name="T21" fmla="*/ 87 h 224"/>
                <a:gd name="T22" fmla="*/ 209 w 534"/>
                <a:gd name="T23" fmla="*/ 102 h 224"/>
                <a:gd name="T24" fmla="*/ 224 w 534"/>
                <a:gd name="T25" fmla="*/ 116 h 224"/>
                <a:gd name="T26" fmla="*/ 239 w 534"/>
                <a:gd name="T27" fmla="*/ 127 h 224"/>
                <a:gd name="T28" fmla="*/ 257 w 534"/>
                <a:gd name="T29" fmla="*/ 140 h 224"/>
                <a:gd name="T30" fmla="*/ 274 w 534"/>
                <a:gd name="T31" fmla="*/ 154 h 224"/>
                <a:gd name="T32" fmla="*/ 293 w 534"/>
                <a:gd name="T33" fmla="*/ 167 h 224"/>
                <a:gd name="T34" fmla="*/ 312 w 534"/>
                <a:gd name="T35" fmla="*/ 178 h 224"/>
                <a:gd name="T36" fmla="*/ 331 w 534"/>
                <a:gd name="T37" fmla="*/ 190 h 224"/>
                <a:gd name="T38" fmla="*/ 353 w 534"/>
                <a:gd name="T39" fmla="*/ 199 h 224"/>
                <a:gd name="T40" fmla="*/ 380 w 534"/>
                <a:gd name="T41" fmla="*/ 207 h 224"/>
                <a:gd name="T42" fmla="*/ 403 w 534"/>
                <a:gd name="T43" fmla="*/ 211 h 224"/>
                <a:gd name="T44" fmla="*/ 416 w 534"/>
                <a:gd name="T45" fmla="*/ 215 h 224"/>
                <a:gd name="T46" fmla="*/ 437 w 534"/>
                <a:gd name="T47" fmla="*/ 217 h 224"/>
                <a:gd name="T48" fmla="*/ 452 w 534"/>
                <a:gd name="T49" fmla="*/ 220 h 224"/>
                <a:gd name="T50" fmla="*/ 475 w 534"/>
                <a:gd name="T51" fmla="*/ 222 h 224"/>
                <a:gd name="T52" fmla="*/ 498 w 534"/>
                <a:gd name="T53" fmla="*/ 222 h 224"/>
                <a:gd name="T54" fmla="*/ 515 w 534"/>
                <a:gd name="T55" fmla="*/ 224 h 224"/>
                <a:gd name="T56" fmla="*/ 526 w 534"/>
                <a:gd name="T57" fmla="*/ 224 h 224"/>
                <a:gd name="T58" fmla="*/ 528 w 534"/>
                <a:gd name="T59" fmla="*/ 112 h 224"/>
                <a:gd name="T60" fmla="*/ 515 w 534"/>
                <a:gd name="T61" fmla="*/ 114 h 224"/>
                <a:gd name="T62" fmla="*/ 498 w 534"/>
                <a:gd name="T63" fmla="*/ 116 h 224"/>
                <a:gd name="T64" fmla="*/ 483 w 534"/>
                <a:gd name="T65" fmla="*/ 116 h 224"/>
                <a:gd name="T66" fmla="*/ 466 w 534"/>
                <a:gd name="T67" fmla="*/ 120 h 224"/>
                <a:gd name="T68" fmla="*/ 443 w 534"/>
                <a:gd name="T69" fmla="*/ 120 h 224"/>
                <a:gd name="T70" fmla="*/ 426 w 534"/>
                <a:gd name="T71" fmla="*/ 121 h 224"/>
                <a:gd name="T72" fmla="*/ 409 w 534"/>
                <a:gd name="T73" fmla="*/ 121 h 224"/>
                <a:gd name="T74" fmla="*/ 393 w 534"/>
                <a:gd name="T75" fmla="*/ 121 h 224"/>
                <a:gd name="T76" fmla="*/ 372 w 534"/>
                <a:gd name="T77" fmla="*/ 118 h 224"/>
                <a:gd name="T78" fmla="*/ 357 w 534"/>
                <a:gd name="T79" fmla="*/ 108 h 224"/>
                <a:gd name="T80" fmla="*/ 342 w 534"/>
                <a:gd name="T81" fmla="*/ 99 h 224"/>
                <a:gd name="T82" fmla="*/ 325 w 534"/>
                <a:gd name="T83" fmla="*/ 85 h 224"/>
                <a:gd name="T84" fmla="*/ 304 w 534"/>
                <a:gd name="T85" fmla="*/ 70 h 224"/>
                <a:gd name="T86" fmla="*/ 285 w 534"/>
                <a:gd name="T87" fmla="*/ 59 h 224"/>
                <a:gd name="T88" fmla="*/ 264 w 534"/>
                <a:gd name="T89" fmla="*/ 42 h 224"/>
                <a:gd name="T90" fmla="*/ 245 w 534"/>
                <a:gd name="T91" fmla="*/ 30 h 224"/>
                <a:gd name="T92" fmla="*/ 224 w 534"/>
                <a:gd name="T93" fmla="*/ 17 h 224"/>
                <a:gd name="T94" fmla="*/ 205 w 534"/>
                <a:gd name="T95" fmla="*/ 9 h 224"/>
                <a:gd name="T96" fmla="*/ 186 w 534"/>
                <a:gd name="T97" fmla="*/ 4 h 224"/>
                <a:gd name="T98" fmla="*/ 167 w 534"/>
                <a:gd name="T99" fmla="*/ 0 h 224"/>
                <a:gd name="T100" fmla="*/ 144 w 534"/>
                <a:gd name="T101" fmla="*/ 2 h 224"/>
                <a:gd name="T102" fmla="*/ 124 w 534"/>
                <a:gd name="T103" fmla="*/ 5 h 224"/>
                <a:gd name="T104" fmla="*/ 101 w 534"/>
                <a:gd name="T105" fmla="*/ 13 h 224"/>
                <a:gd name="T106" fmla="*/ 78 w 534"/>
                <a:gd name="T107" fmla="*/ 23 h 224"/>
                <a:gd name="T108" fmla="*/ 57 w 534"/>
                <a:gd name="T109" fmla="*/ 30 h 224"/>
                <a:gd name="T110" fmla="*/ 38 w 534"/>
                <a:gd name="T111" fmla="*/ 42 h 224"/>
                <a:gd name="T112" fmla="*/ 23 w 534"/>
                <a:gd name="T113" fmla="*/ 51 h 224"/>
                <a:gd name="T114" fmla="*/ 11 w 534"/>
                <a:gd name="T115" fmla="*/ 59 h 224"/>
                <a:gd name="T116" fmla="*/ 0 w 534"/>
                <a:gd name="T117" fmla="*/ 76 h 224"/>
                <a:gd name="T118" fmla="*/ 6 w 534"/>
                <a:gd name="T119" fmla="*/ 99 h 224"/>
                <a:gd name="T120" fmla="*/ 17 w 534"/>
                <a:gd name="T121" fmla="*/ 112 h 22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34"/>
                <a:gd name="T184" fmla="*/ 0 h 224"/>
                <a:gd name="T185" fmla="*/ 534 w 534"/>
                <a:gd name="T186" fmla="*/ 224 h 22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34" h="224">
                  <a:moveTo>
                    <a:pt x="19" y="114"/>
                  </a:moveTo>
                  <a:lnTo>
                    <a:pt x="19" y="114"/>
                  </a:lnTo>
                  <a:lnTo>
                    <a:pt x="25" y="110"/>
                  </a:lnTo>
                  <a:lnTo>
                    <a:pt x="27" y="110"/>
                  </a:lnTo>
                  <a:lnTo>
                    <a:pt x="32" y="108"/>
                  </a:lnTo>
                  <a:lnTo>
                    <a:pt x="36" y="106"/>
                  </a:lnTo>
                  <a:lnTo>
                    <a:pt x="40" y="104"/>
                  </a:lnTo>
                  <a:lnTo>
                    <a:pt x="46" y="104"/>
                  </a:lnTo>
                  <a:lnTo>
                    <a:pt x="49" y="101"/>
                  </a:lnTo>
                  <a:lnTo>
                    <a:pt x="55" y="99"/>
                  </a:lnTo>
                  <a:lnTo>
                    <a:pt x="63" y="99"/>
                  </a:lnTo>
                  <a:lnTo>
                    <a:pt x="68" y="95"/>
                  </a:lnTo>
                  <a:lnTo>
                    <a:pt x="76" y="93"/>
                  </a:lnTo>
                  <a:lnTo>
                    <a:pt x="84" y="91"/>
                  </a:lnTo>
                  <a:lnTo>
                    <a:pt x="91" y="89"/>
                  </a:lnTo>
                  <a:lnTo>
                    <a:pt x="97" y="87"/>
                  </a:lnTo>
                  <a:lnTo>
                    <a:pt x="105" y="83"/>
                  </a:lnTo>
                  <a:lnTo>
                    <a:pt x="112" y="82"/>
                  </a:lnTo>
                  <a:lnTo>
                    <a:pt x="118" y="80"/>
                  </a:lnTo>
                  <a:lnTo>
                    <a:pt x="124" y="78"/>
                  </a:lnTo>
                  <a:lnTo>
                    <a:pt x="129" y="76"/>
                  </a:lnTo>
                  <a:lnTo>
                    <a:pt x="135" y="74"/>
                  </a:lnTo>
                  <a:lnTo>
                    <a:pt x="143" y="74"/>
                  </a:lnTo>
                  <a:lnTo>
                    <a:pt x="146" y="70"/>
                  </a:lnTo>
                  <a:lnTo>
                    <a:pt x="152" y="70"/>
                  </a:lnTo>
                  <a:lnTo>
                    <a:pt x="156" y="70"/>
                  </a:lnTo>
                  <a:lnTo>
                    <a:pt x="162" y="70"/>
                  </a:lnTo>
                  <a:lnTo>
                    <a:pt x="167" y="70"/>
                  </a:lnTo>
                  <a:lnTo>
                    <a:pt x="173" y="70"/>
                  </a:lnTo>
                  <a:lnTo>
                    <a:pt x="173" y="74"/>
                  </a:lnTo>
                  <a:lnTo>
                    <a:pt x="179" y="76"/>
                  </a:lnTo>
                  <a:lnTo>
                    <a:pt x="182" y="82"/>
                  </a:lnTo>
                  <a:lnTo>
                    <a:pt x="190" y="87"/>
                  </a:lnTo>
                  <a:lnTo>
                    <a:pt x="196" y="91"/>
                  </a:lnTo>
                  <a:lnTo>
                    <a:pt x="205" y="99"/>
                  </a:lnTo>
                  <a:lnTo>
                    <a:pt x="209" y="102"/>
                  </a:lnTo>
                  <a:lnTo>
                    <a:pt x="213" y="106"/>
                  </a:lnTo>
                  <a:lnTo>
                    <a:pt x="219" y="110"/>
                  </a:lnTo>
                  <a:lnTo>
                    <a:pt x="224" y="116"/>
                  </a:lnTo>
                  <a:lnTo>
                    <a:pt x="230" y="120"/>
                  </a:lnTo>
                  <a:lnTo>
                    <a:pt x="234" y="123"/>
                  </a:lnTo>
                  <a:lnTo>
                    <a:pt x="239" y="127"/>
                  </a:lnTo>
                  <a:lnTo>
                    <a:pt x="245" y="131"/>
                  </a:lnTo>
                  <a:lnTo>
                    <a:pt x="249" y="137"/>
                  </a:lnTo>
                  <a:lnTo>
                    <a:pt x="257" y="140"/>
                  </a:lnTo>
                  <a:lnTo>
                    <a:pt x="262" y="144"/>
                  </a:lnTo>
                  <a:lnTo>
                    <a:pt x="268" y="148"/>
                  </a:lnTo>
                  <a:lnTo>
                    <a:pt x="274" y="154"/>
                  </a:lnTo>
                  <a:lnTo>
                    <a:pt x="279" y="158"/>
                  </a:lnTo>
                  <a:lnTo>
                    <a:pt x="285" y="161"/>
                  </a:lnTo>
                  <a:lnTo>
                    <a:pt x="293" y="167"/>
                  </a:lnTo>
                  <a:lnTo>
                    <a:pt x="298" y="171"/>
                  </a:lnTo>
                  <a:lnTo>
                    <a:pt x="304" y="175"/>
                  </a:lnTo>
                  <a:lnTo>
                    <a:pt x="312" y="178"/>
                  </a:lnTo>
                  <a:lnTo>
                    <a:pt x="319" y="184"/>
                  </a:lnTo>
                  <a:lnTo>
                    <a:pt x="325" y="188"/>
                  </a:lnTo>
                  <a:lnTo>
                    <a:pt x="331" y="190"/>
                  </a:lnTo>
                  <a:lnTo>
                    <a:pt x="338" y="194"/>
                  </a:lnTo>
                  <a:lnTo>
                    <a:pt x="348" y="196"/>
                  </a:lnTo>
                  <a:lnTo>
                    <a:pt x="353" y="199"/>
                  </a:lnTo>
                  <a:lnTo>
                    <a:pt x="363" y="201"/>
                  </a:lnTo>
                  <a:lnTo>
                    <a:pt x="371" y="205"/>
                  </a:lnTo>
                  <a:lnTo>
                    <a:pt x="380" y="207"/>
                  </a:lnTo>
                  <a:lnTo>
                    <a:pt x="388" y="209"/>
                  </a:lnTo>
                  <a:lnTo>
                    <a:pt x="397" y="211"/>
                  </a:lnTo>
                  <a:lnTo>
                    <a:pt x="403" y="211"/>
                  </a:lnTo>
                  <a:lnTo>
                    <a:pt x="407" y="213"/>
                  </a:lnTo>
                  <a:lnTo>
                    <a:pt x="410" y="213"/>
                  </a:lnTo>
                  <a:lnTo>
                    <a:pt x="416" y="215"/>
                  </a:lnTo>
                  <a:lnTo>
                    <a:pt x="424" y="217"/>
                  </a:lnTo>
                  <a:lnTo>
                    <a:pt x="433" y="217"/>
                  </a:lnTo>
                  <a:lnTo>
                    <a:pt x="437" y="217"/>
                  </a:lnTo>
                  <a:lnTo>
                    <a:pt x="443" y="218"/>
                  </a:lnTo>
                  <a:lnTo>
                    <a:pt x="447" y="218"/>
                  </a:lnTo>
                  <a:lnTo>
                    <a:pt x="452" y="220"/>
                  </a:lnTo>
                  <a:lnTo>
                    <a:pt x="460" y="220"/>
                  </a:lnTo>
                  <a:lnTo>
                    <a:pt x="467" y="220"/>
                  </a:lnTo>
                  <a:lnTo>
                    <a:pt x="475" y="222"/>
                  </a:lnTo>
                  <a:lnTo>
                    <a:pt x="483" y="222"/>
                  </a:lnTo>
                  <a:lnTo>
                    <a:pt x="488" y="222"/>
                  </a:lnTo>
                  <a:lnTo>
                    <a:pt x="498" y="222"/>
                  </a:lnTo>
                  <a:lnTo>
                    <a:pt x="504" y="222"/>
                  </a:lnTo>
                  <a:lnTo>
                    <a:pt x="509" y="224"/>
                  </a:lnTo>
                  <a:lnTo>
                    <a:pt x="515" y="224"/>
                  </a:lnTo>
                  <a:lnTo>
                    <a:pt x="519" y="224"/>
                  </a:lnTo>
                  <a:lnTo>
                    <a:pt x="523" y="224"/>
                  </a:lnTo>
                  <a:lnTo>
                    <a:pt x="526" y="224"/>
                  </a:lnTo>
                  <a:lnTo>
                    <a:pt x="532" y="224"/>
                  </a:lnTo>
                  <a:lnTo>
                    <a:pt x="534" y="224"/>
                  </a:lnTo>
                  <a:lnTo>
                    <a:pt x="528" y="112"/>
                  </a:lnTo>
                  <a:lnTo>
                    <a:pt x="526" y="112"/>
                  </a:lnTo>
                  <a:lnTo>
                    <a:pt x="523" y="112"/>
                  </a:lnTo>
                  <a:lnTo>
                    <a:pt x="515" y="114"/>
                  </a:lnTo>
                  <a:lnTo>
                    <a:pt x="509" y="114"/>
                  </a:lnTo>
                  <a:lnTo>
                    <a:pt x="504" y="114"/>
                  </a:lnTo>
                  <a:lnTo>
                    <a:pt x="498" y="116"/>
                  </a:lnTo>
                  <a:lnTo>
                    <a:pt x="494" y="116"/>
                  </a:lnTo>
                  <a:lnTo>
                    <a:pt x="488" y="116"/>
                  </a:lnTo>
                  <a:lnTo>
                    <a:pt x="483" y="116"/>
                  </a:lnTo>
                  <a:lnTo>
                    <a:pt x="477" y="118"/>
                  </a:lnTo>
                  <a:lnTo>
                    <a:pt x="471" y="118"/>
                  </a:lnTo>
                  <a:lnTo>
                    <a:pt x="466" y="120"/>
                  </a:lnTo>
                  <a:lnTo>
                    <a:pt x="458" y="120"/>
                  </a:lnTo>
                  <a:lnTo>
                    <a:pt x="452" y="120"/>
                  </a:lnTo>
                  <a:lnTo>
                    <a:pt x="443" y="120"/>
                  </a:lnTo>
                  <a:lnTo>
                    <a:pt x="437" y="121"/>
                  </a:lnTo>
                  <a:lnTo>
                    <a:pt x="431" y="121"/>
                  </a:lnTo>
                  <a:lnTo>
                    <a:pt x="426" y="121"/>
                  </a:lnTo>
                  <a:lnTo>
                    <a:pt x="420" y="121"/>
                  </a:lnTo>
                  <a:lnTo>
                    <a:pt x="414" y="121"/>
                  </a:lnTo>
                  <a:lnTo>
                    <a:pt x="409" y="121"/>
                  </a:lnTo>
                  <a:lnTo>
                    <a:pt x="403" y="121"/>
                  </a:lnTo>
                  <a:lnTo>
                    <a:pt x="397" y="121"/>
                  </a:lnTo>
                  <a:lnTo>
                    <a:pt x="393" y="121"/>
                  </a:lnTo>
                  <a:lnTo>
                    <a:pt x="386" y="121"/>
                  </a:lnTo>
                  <a:lnTo>
                    <a:pt x="380" y="121"/>
                  </a:lnTo>
                  <a:lnTo>
                    <a:pt x="372" y="118"/>
                  </a:lnTo>
                  <a:lnTo>
                    <a:pt x="367" y="114"/>
                  </a:lnTo>
                  <a:lnTo>
                    <a:pt x="361" y="110"/>
                  </a:lnTo>
                  <a:lnTo>
                    <a:pt x="357" y="108"/>
                  </a:lnTo>
                  <a:lnTo>
                    <a:pt x="352" y="104"/>
                  </a:lnTo>
                  <a:lnTo>
                    <a:pt x="348" y="102"/>
                  </a:lnTo>
                  <a:lnTo>
                    <a:pt x="342" y="99"/>
                  </a:lnTo>
                  <a:lnTo>
                    <a:pt x="336" y="93"/>
                  </a:lnTo>
                  <a:lnTo>
                    <a:pt x="331" y="89"/>
                  </a:lnTo>
                  <a:lnTo>
                    <a:pt x="325" y="85"/>
                  </a:lnTo>
                  <a:lnTo>
                    <a:pt x="317" y="82"/>
                  </a:lnTo>
                  <a:lnTo>
                    <a:pt x="312" y="76"/>
                  </a:lnTo>
                  <a:lnTo>
                    <a:pt x="304" y="70"/>
                  </a:lnTo>
                  <a:lnTo>
                    <a:pt x="298" y="66"/>
                  </a:lnTo>
                  <a:lnTo>
                    <a:pt x="291" y="62"/>
                  </a:lnTo>
                  <a:lnTo>
                    <a:pt x="285" y="59"/>
                  </a:lnTo>
                  <a:lnTo>
                    <a:pt x="279" y="53"/>
                  </a:lnTo>
                  <a:lnTo>
                    <a:pt x="272" y="47"/>
                  </a:lnTo>
                  <a:lnTo>
                    <a:pt x="264" y="42"/>
                  </a:lnTo>
                  <a:lnTo>
                    <a:pt x="257" y="38"/>
                  </a:lnTo>
                  <a:lnTo>
                    <a:pt x="253" y="34"/>
                  </a:lnTo>
                  <a:lnTo>
                    <a:pt x="245" y="30"/>
                  </a:lnTo>
                  <a:lnTo>
                    <a:pt x="238" y="24"/>
                  </a:lnTo>
                  <a:lnTo>
                    <a:pt x="230" y="21"/>
                  </a:lnTo>
                  <a:lnTo>
                    <a:pt x="224" y="17"/>
                  </a:lnTo>
                  <a:lnTo>
                    <a:pt x="219" y="13"/>
                  </a:lnTo>
                  <a:lnTo>
                    <a:pt x="211" y="11"/>
                  </a:lnTo>
                  <a:lnTo>
                    <a:pt x="205" y="9"/>
                  </a:lnTo>
                  <a:lnTo>
                    <a:pt x="198" y="5"/>
                  </a:lnTo>
                  <a:lnTo>
                    <a:pt x="194" y="5"/>
                  </a:lnTo>
                  <a:lnTo>
                    <a:pt x="186" y="4"/>
                  </a:lnTo>
                  <a:lnTo>
                    <a:pt x="179" y="2"/>
                  </a:lnTo>
                  <a:lnTo>
                    <a:pt x="173" y="0"/>
                  </a:lnTo>
                  <a:lnTo>
                    <a:pt x="167" y="0"/>
                  </a:lnTo>
                  <a:lnTo>
                    <a:pt x="160" y="0"/>
                  </a:lnTo>
                  <a:lnTo>
                    <a:pt x="152" y="0"/>
                  </a:lnTo>
                  <a:lnTo>
                    <a:pt x="144" y="2"/>
                  </a:lnTo>
                  <a:lnTo>
                    <a:pt x="139" y="4"/>
                  </a:lnTo>
                  <a:lnTo>
                    <a:pt x="131" y="4"/>
                  </a:lnTo>
                  <a:lnTo>
                    <a:pt x="124" y="5"/>
                  </a:lnTo>
                  <a:lnTo>
                    <a:pt x="116" y="9"/>
                  </a:lnTo>
                  <a:lnTo>
                    <a:pt x="108" y="11"/>
                  </a:lnTo>
                  <a:lnTo>
                    <a:pt x="101" y="13"/>
                  </a:lnTo>
                  <a:lnTo>
                    <a:pt x="93" y="15"/>
                  </a:lnTo>
                  <a:lnTo>
                    <a:pt x="86" y="19"/>
                  </a:lnTo>
                  <a:lnTo>
                    <a:pt x="78" y="23"/>
                  </a:lnTo>
                  <a:lnTo>
                    <a:pt x="72" y="24"/>
                  </a:lnTo>
                  <a:lnTo>
                    <a:pt x="65" y="28"/>
                  </a:lnTo>
                  <a:lnTo>
                    <a:pt x="57" y="30"/>
                  </a:lnTo>
                  <a:lnTo>
                    <a:pt x="51" y="36"/>
                  </a:lnTo>
                  <a:lnTo>
                    <a:pt x="44" y="38"/>
                  </a:lnTo>
                  <a:lnTo>
                    <a:pt x="38" y="42"/>
                  </a:lnTo>
                  <a:lnTo>
                    <a:pt x="32" y="43"/>
                  </a:lnTo>
                  <a:lnTo>
                    <a:pt x="29" y="47"/>
                  </a:lnTo>
                  <a:lnTo>
                    <a:pt x="23" y="51"/>
                  </a:lnTo>
                  <a:lnTo>
                    <a:pt x="19" y="53"/>
                  </a:lnTo>
                  <a:lnTo>
                    <a:pt x="13" y="57"/>
                  </a:lnTo>
                  <a:lnTo>
                    <a:pt x="11" y="59"/>
                  </a:lnTo>
                  <a:lnTo>
                    <a:pt x="6" y="64"/>
                  </a:lnTo>
                  <a:lnTo>
                    <a:pt x="2" y="70"/>
                  </a:lnTo>
                  <a:lnTo>
                    <a:pt x="0" y="76"/>
                  </a:lnTo>
                  <a:lnTo>
                    <a:pt x="0" y="83"/>
                  </a:lnTo>
                  <a:lnTo>
                    <a:pt x="0" y="91"/>
                  </a:lnTo>
                  <a:lnTo>
                    <a:pt x="6" y="99"/>
                  </a:lnTo>
                  <a:lnTo>
                    <a:pt x="11" y="104"/>
                  </a:lnTo>
                  <a:lnTo>
                    <a:pt x="13" y="110"/>
                  </a:lnTo>
                  <a:lnTo>
                    <a:pt x="17" y="112"/>
                  </a:lnTo>
                  <a:lnTo>
                    <a:pt x="19" y="114"/>
                  </a:lnTo>
                  <a:close/>
                </a:path>
              </a:pathLst>
            </a:custGeom>
            <a:solidFill>
              <a:srgbClr val="000000"/>
            </a:solidFill>
            <a:ln w="9525">
              <a:noFill/>
              <a:round/>
              <a:headEnd/>
              <a:tailEnd/>
            </a:ln>
          </p:spPr>
          <p:txBody>
            <a:bodyPr/>
            <a:lstStyle/>
            <a:p>
              <a:endParaRPr lang="fr-FR">
                <a:latin typeface="Calibri" pitchFamily="34" charset="0"/>
              </a:endParaRPr>
            </a:p>
          </p:txBody>
        </p:sp>
        <p:sp>
          <p:nvSpPr>
            <p:cNvPr id="19512" name="Freeform 33"/>
            <p:cNvSpPr>
              <a:spLocks/>
            </p:cNvSpPr>
            <p:nvPr/>
          </p:nvSpPr>
          <p:spPr bwMode="auto">
            <a:xfrm>
              <a:off x="2679" y="831"/>
              <a:ext cx="77" cy="261"/>
            </a:xfrm>
            <a:custGeom>
              <a:avLst/>
              <a:gdLst>
                <a:gd name="T0" fmla="*/ 142 w 154"/>
                <a:gd name="T1" fmla="*/ 32 h 523"/>
                <a:gd name="T2" fmla="*/ 129 w 154"/>
                <a:gd name="T3" fmla="*/ 51 h 523"/>
                <a:gd name="T4" fmla="*/ 119 w 154"/>
                <a:gd name="T5" fmla="*/ 66 h 523"/>
                <a:gd name="T6" fmla="*/ 110 w 154"/>
                <a:gd name="T7" fmla="*/ 85 h 523"/>
                <a:gd name="T8" fmla="*/ 99 w 154"/>
                <a:gd name="T9" fmla="*/ 104 h 523"/>
                <a:gd name="T10" fmla="*/ 87 w 154"/>
                <a:gd name="T11" fmla="*/ 122 h 523"/>
                <a:gd name="T12" fmla="*/ 80 w 154"/>
                <a:gd name="T13" fmla="*/ 137 h 523"/>
                <a:gd name="T14" fmla="*/ 72 w 154"/>
                <a:gd name="T15" fmla="*/ 152 h 523"/>
                <a:gd name="T16" fmla="*/ 70 w 154"/>
                <a:gd name="T17" fmla="*/ 165 h 523"/>
                <a:gd name="T18" fmla="*/ 76 w 154"/>
                <a:gd name="T19" fmla="*/ 179 h 523"/>
                <a:gd name="T20" fmla="*/ 83 w 154"/>
                <a:gd name="T21" fmla="*/ 194 h 523"/>
                <a:gd name="T22" fmla="*/ 91 w 154"/>
                <a:gd name="T23" fmla="*/ 209 h 523"/>
                <a:gd name="T24" fmla="*/ 99 w 154"/>
                <a:gd name="T25" fmla="*/ 228 h 523"/>
                <a:gd name="T26" fmla="*/ 106 w 154"/>
                <a:gd name="T27" fmla="*/ 245 h 523"/>
                <a:gd name="T28" fmla="*/ 116 w 154"/>
                <a:gd name="T29" fmla="*/ 264 h 523"/>
                <a:gd name="T30" fmla="*/ 125 w 154"/>
                <a:gd name="T31" fmla="*/ 285 h 523"/>
                <a:gd name="T32" fmla="*/ 133 w 154"/>
                <a:gd name="T33" fmla="*/ 306 h 523"/>
                <a:gd name="T34" fmla="*/ 140 w 154"/>
                <a:gd name="T35" fmla="*/ 329 h 523"/>
                <a:gd name="T36" fmla="*/ 148 w 154"/>
                <a:gd name="T37" fmla="*/ 350 h 523"/>
                <a:gd name="T38" fmla="*/ 152 w 154"/>
                <a:gd name="T39" fmla="*/ 369 h 523"/>
                <a:gd name="T40" fmla="*/ 154 w 154"/>
                <a:gd name="T41" fmla="*/ 392 h 523"/>
                <a:gd name="T42" fmla="*/ 152 w 154"/>
                <a:gd name="T43" fmla="*/ 411 h 523"/>
                <a:gd name="T44" fmla="*/ 150 w 154"/>
                <a:gd name="T45" fmla="*/ 430 h 523"/>
                <a:gd name="T46" fmla="*/ 150 w 154"/>
                <a:gd name="T47" fmla="*/ 447 h 523"/>
                <a:gd name="T48" fmla="*/ 144 w 154"/>
                <a:gd name="T49" fmla="*/ 462 h 523"/>
                <a:gd name="T50" fmla="*/ 142 w 154"/>
                <a:gd name="T51" fmla="*/ 475 h 523"/>
                <a:gd name="T52" fmla="*/ 138 w 154"/>
                <a:gd name="T53" fmla="*/ 489 h 523"/>
                <a:gd name="T54" fmla="*/ 26 w 154"/>
                <a:gd name="T55" fmla="*/ 523 h 523"/>
                <a:gd name="T56" fmla="*/ 30 w 154"/>
                <a:gd name="T57" fmla="*/ 511 h 523"/>
                <a:gd name="T58" fmla="*/ 34 w 154"/>
                <a:gd name="T59" fmla="*/ 494 h 523"/>
                <a:gd name="T60" fmla="*/ 40 w 154"/>
                <a:gd name="T61" fmla="*/ 479 h 523"/>
                <a:gd name="T62" fmla="*/ 47 w 154"/>
                <a:gd name="T63" fmla="*/ 464 h 523"/>
                <a:gd name="T64" fmla="*/ 51 w 154"/>
                <a:gd name="T65" fmla="*/ 443 h 523"/>
                <a:gd name="T66" fmla="*/ 57 w 154"/>
                <a:gd name="T67" fmla="*/ 426 h 523"/>
                <a:gd name="T68" fmla="*/ 61 w 154"/>
                <a:gd name="T69" fmla="*/ 409 h 523"/>
                <a:gd name="T70" fmla="*/ 66 w 154"/>
                <a:gd name="T71" fmla="*/ 395 h 523"/>
                <a:gd name="T72" fmla="*/ 66 w 154"/>
                <a:gd name="T73" fmla="*/ 376 h 523"/>
                <a:gd name="T74" fmla="*/ 66 w 154"/>
                <a:gd name="T75" fmla="*/ 365 h 523"/>
                <a:gd name="T76" fmla="*/ 61 w 154"/>
                <a:gd name="T77" fmla="*/ 350 h 523"/>
                <a:gd name="T78" fmla="*/ 51 w 154"/>
                <a:gd name="T79" fmla="*/ 331 h 523"/>
                <a:gd name="T80" fmla="*/ 43 w 154"/>
                <a:gd name="T81" fmla="*/ 310 h 523"/>
                <a:gd name="T82" fmla="*/ 36 w 154"/>
                <a:gd name="T83" fmla="*/ 289 h 523"/>
                <a:gd name="T84" fmla="*/ 26 w 154"/>
                <a:gd name="T85" fmla="*/ 266 h 523"/>
                <a:gd name="T86" fmla="*/ 17 w 154"/>
                <a:gd name="T87" fmla="*/ 243 h 523"/>
                <a:gd name="T88" fmla="*/ 9 w 154"/>
                <a:gd name="T89" fmla="*/ 219 h 523"/>
                <a:gd name="T90" fmla="*/ 4 w 154"/>
                <a:gd name="T91" fmla="*/ 198 h 523"/>
                <a:gd name="T92" fmla="*/ 0 w 154"/>
                <a:gd name="T93" fmla="*/ 177 h 523"/>
                <a:gd name="T94" fmla="*/ 0 w 154"/>
                <a:gd name="T95" fmla="*/ 158 h 523"/>
                <a:gd name="T96" fmla="*/ 4 w 154"/>
                <a:gd name="T97" fmla="*/ 137 h 523"/>
                <a:gd name="T98" fmla="*/ 11 w 154"/>
                <a:gd name="T99" fmla="*/ 118 h 523"/>
                <a:gd name="T100" fmla="*/ 21 w 154"/>
                <a:gd name="T101" fmla="*/ 99 h 523"/>
                <a:gd name="T102" fmla="*/ 34 w 154"/>
                <a:gd name="T103" fmla="*/ 78 h 523"/>
                <a:gd name="T104" fmla="*/ 49 w 154"/>
                <a:gd name="T105" fmla="*/ 59 h 523"/>
                <a:gd name="T106" fmla="*/ 62 w 154"/>
                <a:gd name="T107" fmla="*/ 42 h 523"/>
                <a:gd name="T108" fmla="*/ 78 w 154"/>
                <a:gd name="T109" fmla="*/ 25 h 523"/>
                <a:gd name="T110" fmla="*/ 99 w 154"/>
                <a:gd name="T111" fmla="*/ 9 h 523"/>
                <a:gd name="T112" fmla="*/ 116 w 154"/>
                <a:gd name="T113" fmla="*/ 0 h 523"/>
                <a:gd name="T114" fmla="*/ 135 w 154"/>
                <a:gd name="T115" fmla="*/ 11 h 523"/>
                <a:gd name="T116" fmla="*/ 144 w 154"/>
                <a:gd name="T117" fmla="*/ 25 h 5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54"/>
                <a:gd name="T178" fmla="*/ 0 h 523"/>
                <a:gd name="T179" fmla="*/ 154 w 154"/>
                <a:gd name="T180" fmla="*/ 523 h 52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54" h="523">
                  <a:moveTo>
                    <a:pt x="146" y="28"/>
                  </a:moveTo>
                  <a:lnTo>
                    <a:pt x="144" y="28"/>
                  </a:lnTo>
                  <a:lnTo>
                    <a:pt x="142" y="32"/>
                  </a:lnTo>
                  <a:lnTo>
                    <a:pt x="138" y="38"/>
                  </a:lnTo>
                  <a:lnTo>
                    <a:pt x="133" y="47"/>
                  </a:lnTo>
                  <a:lnTo>
                    <a:pt x="129" y="51"/>
                  </a:lnTo>
                  <a:lnTo>
                    <a:pt x="127" y="55"/>
                  </a:lnTo>
                  <a:lnTo>
                    <a:pt x="121" y="61"/>
                  </a:lnTo>
                  <a:lnTo>
                    <a:pt x="119" y="66"/>
                  </a:lnTo>
                  <a:lnTo>
                    <a:pt x="116" y="72"/>
                  </a:lnTo>
                  <a:lnTo>
                    <a:pt x="112" y="80"/>
                  </a:lnTo>
                  <a:lnTo>
                    <a:pt x="110" y="85"/>
                  </a:lnTo>
                  <a:lnTo>
                    <a:pt x="104" y="93"/>
                  </a:lnTo>
                  <a:lnTo>
                    <a:pt x="100" y="97"/>
                  </a:lnTo>
                  <a:lnTo>
                    <a:pt x="99" y="104"/>
                  </a:lnTo>
                  <a:lnTo>
                    <a:pt x="95" y="108"/>
                  </a:lnTo>
                  <a:lnTo>
                    <a:pt x="91" y="116"/>
                  </a:lnTo>
                  <a:lnTo>
                    <a:pt x="87" y="122"/>
                  </a:lnTo>
                  <a:lnTo>
                    <a:pt x="83" y="127"/>
                  </a:lnTo>
                  <a:lnTo>
                    <a:pt x="81" y="133"/>
                  </a:lnTo>
                  <a:lnTo>
                    <a:pt x="80" y="137"/>
                  </a:lnTo>
                  <a:lnTo>
                    <a:pt x="76" y="142"/>
                  </a:lnTo>
                  <a:lnTo>
                    <a:pt x="74" y="148"/>
                  </a:lnTo>
                  <a:lnTo>
                    <a:pt x="72" y="152"/>
                  </a:lnTo>
                  <a:lnTo>
                    <a:pt x="72" y="154"/>
                  </a:lnTo>
                  <a:lnTo>
                    <a:pt x="70" y="160"/>
                  </a:lnTo>
                  <a:lnTo>
                    <a:pt x="70" y="165"/>
                  </a:lnTo>
                  <a:lnTo>
                    <a:pt x="72" y="167"/>
                  </a:lnTo>
                  <a:lnTo>
                    <a:pt x="74" y="173"/>
                  </a:lnTo>
                  <a:lnTo>
                    <a:pt x="76" y="179"/>
                  </a:lnTo>
                  <a:lnTo>
                    <a:pt x="81" y="188"/>
                  </a:lnTo>
                  <a:lnTo>
                    <a:pt x="83" y="190"/>
                  </a:lnTo>
                  <a:lnTo>
                    <a:pt x="83" y="194"/>
                  </a:lnTo>
                  <a:lnTo>
                    <a:pt x="87" y="199"/>
                  </a:lnTo>
                  <a:lnTo>
                    <a:pt x="89" y="205"/>
                  </a:lnTo>
                  <a:lnTo>
                    <a:pt x="91" y="209"/>
                  </a:lnTo>
                  <a:lnTo>
                    <a:pt x="95" y="215"/>
                  </a:lnTo>
                  <a:lnTo>
                    <a:pt x="97" y="220"/>
                  </a:lnTo>
                  <a:lnTo>
                    <a:pt x="99" y="228"/>
                  </a:lnTo>
                  <a:lnTo>
                    <a:pt x="102" y="232"/>
                  </a:lnTo>
                  <a:lnTo>
                    <a:pt x="104" y="239"/>
                  </a:lnTo>
                  <a:lnTo>
                    <a:pt x="106" y="245"/>
                  </a:lnTo>
                  <a:lnTo>
                    <a:pt x="110" y="251"/>
                  </a:lnTo>
                  <a:lnTo>
                    <a:pt x="112" y="257"/>
                  </a:lnTo>
                  <a:lnTo>
                    <a:pt x="116" y="264"/>
                  </a:lnTo>
                  <a:lnTo>
                    <a:pt x="119" y="272"/>
                  </a:lnTo>
                  <a:lnTo>
                    <a:pt x="121" y="277"/>
                  </a:lnTo>
                  <a:lnTo>
                    <a:pt x="125" y="285"/>
                  </a:lnTo>
                  <a:lnTo>
                    <a:pt x="127" y="293"/>
                  </a:lnTo>
                  <a:lnTo>
                    <a:pt x="131" y="300"/>
                  </a:lnTo>
                  <a:lnTo>
                    <a:pt x="133" y="306"/>
                  </a:lnTo>
                  <a:lnTo>
                    <a:pt x="137" y="314"/>
                  </a:lnTo>
                  <a:lnTo>
                    <a:pt x="138" y="321"/>
                  </a:lnTo>
                  <a:lnTo>
                    <a:pt x="140" y="329"/>
                  </a:lnTo>
                  <a:lnTo>
                    <a:pt x="144" y="336"/>
                  </a:lnTo>
                  <a:lnTo>
                    <a:pt x="146" y="342"/>
                  </a:lnTo>
                  <a:lnTo>
                    <a:pt x="148" y="350"/>
                  </a:lnTo>
                  <a:lnTo>
                    <a:pt x="150" y="357"/>
                  </a:lnTo>
                  <a:lnTo>
                    <a:pt x="150" y="363"/>
                  </a:lnTo>
                  <a:lnTo>
                    <a:pt x="152" y="369"/>
                  </a:lnTo>
                  <a:lnTo>
                    <a:pt x="152" y="378"/>
                  </a:lnTo>
                  <a:lnTo>
                    <a:pt x="152" y="384"/>
                  </a:lnTo>
                  <a:lnTo>
                    <a:pt x="154" y="392"/>
                  </a:lnTo>
                  <a:lnTo>
                    <a:pt x="152" y="397"/>
                  </a:lnTo>
                  <a:lnTo>
                    <a:pt x="152" y="405"/>
                  </a:lnTo>
                  <a:lnTo>
                    <a:pt x="152" y="411"/>
                  </a:lnTo>
                  <a:lnTo>
                    <a:pt x="152" y="418"/>
                  </a:lnTo>
                  <a:lnTo>
                    <a:pt x="152" y="424"/>
                  </a:lnTo>
                  <a:lnTo>
                    <a:pt x="150" y="430"/>
                  </a:lnTo>
                  <a:lnTo>
                    <a:pt x="150" y="435"/>
                  </a:lnTo>
                  <a:lnTo>
                    <a:pt x="150" y="441"/>
                  </a:lnTo>
                  <a:lnTo>
                    <a:pt x="150" y="447"/>
                  </a:lnTo>
                  <a:lnTo>
                    <a:pt x="148" y="452"/>
                  </a:lnTo>
                  <a:lnTo>
                    <a:pt x="146" y="458"/>
                  </a:lnTo>
                  <a:lnTo>
                    <a:pt x="144" y="462"/>
                  </a:lnTo>
                  <a:lnTo>
                    <a:pt x="144" y="466"/>
                  </a:lnTo>
                  <a:lnTo>
                    <a:pt x="142" y="470"/>
                  </a:lnTo>
                  <a:lnTo>
                    <a:pt x="142" y="475"/>
                  </a:lnTo>
                  <a:lnTo>
                    <a:pt x="140" y="479"/>
                  </a:lnTo>
                  <a:lnTo>
                    <a:pt x="138" y="483"/>
                  </a:lnTo>
                  <a:lnTo>
                    <a:pt x="138" y="489"/>
                  </a:lnTo>
                  <a:lnTo>
                    <a:pt x="137" y="492"/>
                  </a:lnTo>
                  <a:lnTo>
                    <a:pt x="26" y="523"/>
                  </a:lnTo>
                  <a:lnTo>
                    <a:pt x="26" y="521"/>
                  </a:lnTo>
                  <a:lnTo>
                    <a:pt x="26" y="517"/>
                  </a:lnTo>
                  <a:lnTo>
                    <a:pt x="30" y="511"/>
                  </a:lnTo>
                  <a:lnTo>
                    <a:pt x="32" y="504"/>
                  </a:lnTo>
                  <a:lnTo>
                    <a:pt x="32" y="498"/>
                  </a:lnTo>
                  <a:lnTo>
                    <a:pt x="34" y="494"/>
                  </a:lnTo>
                  <a:lnTo>
                    <a:pt x="36" y="490"/>
                  </a:lnTo>
                  <a:lnTo>
                    <a:pt x="38" y="487"/>
                  </a:lnTo>
                  <a:lnTo>
                    <a:pt x="40" y="479"/>
                  </a:lnTo>
                  <a:lnTo>
                    <a:pt x="42" y="473"/>
                  </a:lnTo>
                  <a:lnTo>
                    <a:pt x="43" y="468"/>
                  </a:lnTo>
                  <a:lnTo>
                    <a:pt x="47" y="464"/>
                  </a:lnTo>
                  <a:lnTo>
                    <a:pt x="49" y="456"/>
                  </a:lnTo>
                  <a:lnTo>
                    <a:pt x="49" y="451"/>
                  </a:lnTo>
                  <a:lnTo>
                    <a:pt x="51" y="443"/>
                  </a:lnTo>
                  <a:lnTo>
                    <a:pt x="55" y="437"/>
                  </a:lnTo>
                  <a:lnTo>
                    <a:pt x="55" y="431"/>
                  </a:lnTo>
                  <a:lnTo>
                    <a:pt x="57" y="426"/>
                  </a:lnTo>
                  <a:lnTo>
                    <a:pt x="61" y="418"/>
                  </a:lnTo>
                  <a:lnTo>
                    <a:pt x="61" y="414"/>
                  </a:lnTo>
                  <a:lnTo>
                    <a:pt x="61" y="409"/>
                  </a:lnTo>
                  <a:lnTo>
                    <a:pt x="62" y="403"/>
                  </a:lnTo>
                  <a:lnTo>
                    <a:pt x="64" y="399"/>
                  </a:lnTo>
                  <a:lnTo>
                    <a:pt x="66" y="395"/>
                  </a:lnTo>
                  <a:lnTo>
                    <a:pt x="66" y="386"/>
                  </a:lnTo>
                  <a:lnTo>
                    <a:pt x="68" y="380"/>
                  </a:lnTo>
                  <a:lnTo>
                    <a:pt x="66" y="376"/>
                  </a:lnTo>
                  <a:lnTo>
                    <a:pt x="66" y="374"/>
                  </a:lnTo>
                  <a:lnTo>
                    <a:pt x="66" y="369"/>
                  </a:lnTo>
                  <a:lnTo>
                    <a:pt x="66" y="365"/>
                  </a:lnTo>
                  <a:lnTo>
                    <a:pt x="62" y="361"/>
                  </a:lnTo>
                  <a:lnTo>
                    <a:pt x="61" y="355"/>
                  </a:lnTo>
                  <a:lnTo>
                    <a:pt x="61" y="350"/>
                  </a:lnTo>
                  <a:lnTo>
                    <a:pt x="57" y="344"/>
                  </a:lnTo>
                  <a:lnTo>
                    <a:pt x="55" y="338"/>
                  </a:lnTo>
                  <a:lnTo>
                    <a:pt x="51" y="331"/>
                  </a:lnTo>
                  <a:lnTo>
                    <a:pt x="49" y="323"/>
                  </a:lnTo>
                  <a:lnTo>
                    <a:pt x="47" y="317"/>
                  </a:lnTo>
                  <a:lnTo>
                    <a:pt x="43" y="310"/>
                  </a:lnTo>
                  <a:lnTo>
                    <a:pt x="42" y="304"/>
                  </a:lnTo>
                  <a:lnTo>
                    <a:pt x="38" y="296"/>
                  </a:lnTo>
                  <a:lnTo>
                    <a:pt x="36" y="289"/>
                  </a:lnTo>
                  <a:lnTo>
                    <a:pt x="32" y="281"/>
                  </a:lnTo>
                  <a:lnTo>
                    <a:pt x="28" y="272"/>
                  </a:lnTo>
                  <a:lnTo>
                    <a:pt x="26" y="266"/>
                  </a:lnTo>
                  <a:lnTo>
                    <a:pt x="23" y="258"/>
                  </a:lnTo>
                  <a:lnTo>
                    <a:pt x="21" y="251"/>
                  </a:lnTo>
                  <a:lnTo>
                    <a:pt x="17" y="243"/>
                  </a:lnTo>
                  <a:lnTo>
                    <a:pt x="15" y="234"/>
                  </a:lnTo>
                  <a:lnTo>
                    <a:pt x="11" y="228"/>
                  </a:lnTo>
                  <a:lnTo>
                    <a:pt x="9" y="219"/>
                  </a:lnTo>
                  <a:lnTo>
                    <a:pt x="7" y="211"/>
                  </a:lnTo>
                  <a:lnTo>
                    <a:pt x="4" y="205"/>
                  </a:lnTo>
                  <a:lnTo>
                    <a:pt x="4" y="198"/>
                  </a:lnTo>
                  <a:lnTo>
                    <a:pt x="2" y="190"/>
                  </a:lnTo>
                  <a:lnTo>
                    <a:pt x="2" y="182"/>
                  </a:lnTo>
                  <a:lnTo>
                    <a:pt x="0" y="177"/>
                  </a:lnTo>
                  <a:lnTo>
                    <a:pt x="0" y="171"/>
                  </a:lnTo>
                  <a:lnTo>
                    <a:pt x="0" y="165"/>
                  </a:lnTo>
                  <a:lnTo>
                    <a:pt x="0" y="158"/>
                  </a:lnTo>
                  <a:lnTo>
                    <a:pt x="0" y="152"/>
                  </a:lnTo>
                  <a:lnTo>
                    <a:pt x="2" y="144"/>
                  </a:lnTo>
                  <a:lnTo>
                    <a:pt x="4" y="137"/>
                  </a:lnTo>
                  <a:lnTo>
                    <a:pt x="5" y="133"/>
                  </a:lnTo>
                  <a:lnTo>
                    <a:pt x="7" y="125"/>
                  </a:lnTo>
                  <a:lnTo>
                    <a:pt x="11" y="118"/>
                  </a:lnTo>
                  <a:lnTo>
                    <a:pt x="15" y="110"/>
                  </a:lnTo>
                  <a:lnTo>
                    <a:pt x="17" y="104"/>
                  </a:lnTo>
                  <a:lnTo>
                    <a:pt x="21" y="99"/>
                  </a:lnTo>
                  <a:lnTo>
                    <a:pt x="26" y="91"/>
                  </a:lnTo>
                  <a:lnTo>
                    <a:pt x="30" y="84"/>
                  </a:lnTo>
                  <a:lnTo>
                    <a:pt x="34" y="78"/>
                  </a:lnTo>
                  <a:lnTo>
                    <a:pt x="40" y="70"/>
                  </a:lnTo>
                  <a:lnTo>
                    <a:pt x="43" y="64"/>
                  </a:lnTo>
                  <a:lnTo>
                    <a:pt x="49" y="59"/>
                  </a:lnTo>
                  <a:lnTo>
                    <a:pt x="55" y="53"/>
                  </a:lnTo>
                  <a:lnTo>
                    <a:pt x="59" y="45"/>
                  </a:lnTo>
                  <a:lnTo>
                    <a:pt x="62" y="42"/>
                  </a:lnTo>
                  <a:lnTo>
                    <a:pt x="66" y="36"/>
                  </a:lnTo>
                  <a:lnTo>
                    <a:pt x="72" y="30"/>
                  </a:lnTo>
                  <a:lnTo>
                    <a:pt x="78" y="25"/>
                  </a:lnTo>
                  <a:lnTo>
                    <a:pt x="83" y="23"/>
                  </a:lnTo>
                  <a:lnTo>
                    <a:pt x="89" y="15"/>
                  </a:lnTo>
                  <a:lnTo>
                    <a:pt x="99" y="9"/>
                  </a:lnTo>
                  <a:lnTo>
                    <a:pt x="104" y="4"/>
                  </a:lnTo>
                  <a:lnTo>
                    <a:pt x="110" y="2"/>
                  </a:lnTo>
                  <a:lnTo>
                    <a:pt x="116" y="0"/>
                  </a:lnTo>
                  <a:lnTo>
                    <a:pt x="121" y="2"/>
                  </a:lnTo>
                  <a:lnTo>
                    <a:pt x="129" y="6"/>
                  </a:lnTo>
                  <a:lnTo>
                    <a:pt x="135" y="11"/>
                  </a:lnTo>
                  <a:lnTo>
                    <a:pt x="138" y="15"/>
                  </a:lnTo>
                  <a:lnTo>
                    <a:pt x="144" y="23"/>
                  </a:lnTo>
                  <a:lnTo>
                    <a:pt x="144" y="25"/>
                  </a:lnTo>
                  <a:lnTo>
                    <a:pt x="146" y="28"/>
                  </a:lnTo>
                  <a:close/>
                </a:path>
              </a:pathLst>
            </a:custGeom>
            <a:solidFill>
              <a:srgbClr val="000000"/>
            </a:solidFill>
            <a:ln w="9525">
              <a:noFill/>
              <a:round/>
              <a:headEnd/>
              <a:tailEnd/>
            </a:ln>
          </p:spPr>
          <p:txBody>
            <a:bodyPr/>
            <a:lstStyle/>
            <a:p>
              <a:endParaRPr lang="fr-FR">
                <a:latin typeface="Calibri" pitchFamily="34" charset="0"/>
              </a:endParaRPr>
            </a:p>
          </p:txBody>
        </p:sp>
        <p:sp>
          <p:nvSpPr>
            <p:cNvPr id="19513" name="Freeform 34"/>
            <p:cNvSpPr>
              <a:spLocks/>
            </p:cNvSpPr>
            <p:nvPr/>
          </p:nvSpPr>
          <p:spPr bwMode="auto">
            <a:xfrm>
              <a:off x="2140" y="1391"/>
              <a:ext cx="255" cy="86"/>
            </a:xfrm>
            <a:custGeom>
              <a:avLst/>
              <a:gdLst>
                <a:gd name="T0" fmla="*/ 37 w 512"/>
                <a:gd name="T1" fmla="*/ 167 h 173"/>
                <a:gd name="T2" fmla="*/ 52 w 512"/>
                <a:gd name="T3" fmla="*/ 152 h 173"/>
                <a:gd name="T4" fmla="*/ 69 w 512"/>
                <a:gd name="T5" fmla="*/ 141 h 173"/>
                <a:gd name="T6" fmla="*/ 84 w 512"/>
                <a:gd name="T7" fmla="*/ 129 h 173"/>
                <a:gd name="T8" fmla="*/ 101 w 512"/>
                <a:gd name="T9" fmla="*/ 114 h 173"/>
                <a:gd name="T10" fmla="*/ 118 w 512"/>
                <a:gd name="T11" fmla="*/ 103 h 173"/>
                <a:gd name="T12" fmla="*/ 135 w 512"/>
                <a:gd name="T13" fmla="*/ 93 h 173"/>
                <a:gd name="T14" fmla="*/ 156 w 512"/>
                <a:gd name="T15" fmla="*/ 80 h 173"/>
                <a:gd name="T16" fmla="*/ 170 w 512"/>
                <a:gd name="T17" fmla="*/ 84 h 173"/>
                <a:gd name="T18" fmla="*/ 187 w 512"/>
                <a:gd name="T19" fmla="*/ 91 h 173"/>
                <a:gd name="T20" fmla="*/ 202 w 512"/>
                <a:gd name="T21" fmla="*/ 97 h 173"/>
                <a:gd name="T22" fmla="*/ 219 w 512"/>
                <a:gd name="T23" fmla="*/ 103 h 173"/>
                <a:gd name="T24" fmla="*/ 236 w 512"/>
                <a:gd name="T25" fmla="*/ 108 h 173"/>
                <a:gd name="T26" fmla="*/ 257 w 512"/>
                <a:gd name="T27" fmla="*/ 114 h 173"/>
                <a:gd name="T28" fmla="*/ 278 w 512"/>
                <a:gd name="T29" fmla="*/ 122 h 173"/>
                <a:gd name="T30" fmla="*/ 299 w 512"/>
                <a:gd name="T31" fmla="*/ 127 h 173"/>
                <a:gd name="T32" fmla="*/ 322 w 512"/>
                <a:gd name="T33" fmla="*/ 135 h 173"/>
                <a:gd name="T34" fmla="*/ 344 w 512"/>
                <a:gd name="T35" fmla="*/ 139 h 173"/>
                <a:gd name="T36" fmla="*/ 365 w 512"/>
                <a:gd name="T37" fmla="*/ 141 h 173"/>
                <a:gd name="T38" fmla="*/ 388 w 512"/>
                <a:gd name="T39" fmla="*/ 139 h 173"/>
                <a:gd name="T40" fmla="*/ 409 w 512"/>
                <a:gd name="T41" fmla="*/ 135 h 173"/>
                <a:gd name="T42" fmla="*/ 428 w 512"/>
                <a:gd name="T43" fmla="*/ 131 h 173"/>
                <a:gd name="T44" fmla="*/ 445 w 512"/>
                <a:gd name="T45" fmla="*/ 127 h 173"/>
                <a:gd name="T46" fmla="*/ 460 w 512"/>
                <a:gd name="T47" fmla="*/ 118 h 173"/>
                <a:gd name="T48" fmla="*/ 481 w 512"/>
                <a:gd name="T49" fmla="*/ 110 h 173"/>
                <a:gd name="T50" fmla="*/ 494 w 512"/>
                <a:gd name="T51" fmla="*/ 103 h 173"/>
                <a:gd name="T52" fmla="*/ 510 w 512"/>
                <a:gd name="T53" fmla="*/ 0 h 173"/>
                <a:gd name="T54" fmla="*/ 493 w 512"/>
                <a:gd name="T55" fmla="*/ 9 h 173"/>
                <a:gd name="T56" fmla="*/ 477 w 512"/>
                <a:gd name="T57" fmla="*/ 15 h 173"/>
                <a:gd name="T58" fmla="*/ 464 w 512"/>
                <a:gd name="T59" fmla="*/ 23 h 173"/>
                <a:gd name="T60" fmla="*/ 445 w 512"/>
                <a:gd name="T61" fmla="*/ 28 h 173"/>
                <a:gd name="T62" fmla="*/ 430 w 512"/>
                <a:gd name="T63" fmla="*/ 38 h 173"/>
                <a:gd name="T64" fmla="*/ 413 w 512"/>
                <a:gd name="T65" fmla="*/ 44 h 173"/>
                <a:gd name="T66" fmla="*/ 398 w 512"/>
                <a:gd name="T67" fmla="*/ 49 h 173"/>
                <a:gd name="T68" fmla="*/ 380 w 512"/>
                <a:gd name="T69" fmla="*/ 55 h 173"/>
                <a:gd name="T70" fmla="*/ 367 w 512"/>
                <a:gd name="T71" fmla="*/ 57 h 173"/>
                <a:gd name="T72" fmla="*/ 354 w 512"/>
                <a:gd name="T73" fmla="*/ 53 h 173"/>
                <a:gd name="T74" fmla="*/ 337 w 512"/>
                <a:gd name="T75" fmla="*/ 51 h 173"/>
                <a:gd name="T76" fmla="*/ 316 w 512"/>
                <a:gd name="T77" fmla="*/ 44 h 173"/>
                <a:gd name="T78" fmla="*/ 295 w 512"/>
                <a:gd name="T79" fmla="*/ 38 h 173"/>
                <a:gd name="T80" fmla="*/ 270 w 512"/>
                <a:gd name="T81" fmla="*/ 32 h 173"/>
                <a:gd name="T82" fmla="*/ 247 w 512"/>
                <a:gd name="T83" fmla="*/ 23 h 173"/>
                <a:gd name="T84" fmla="*/ 223 w 512"/>
                <a:gd name="T85" fmla="*/ 17 h 173"/>
                <a:gd name="T86" fmla="*/ 200 w 512"/>
                <a:gd name="T87" fmla="*/ 13 h 173"/>
                <a:gd name="T88" fmla="*/ 177 w 512"/>
                <a:gd name="T89" fmla="*/ 9 h 173"/>
                <a:gd name="T90" fmla="*/ 158 w 512"/>
                <a:gd name="T91" fmla="*/ 9 h 173"/>
                <a:gd name="T92" fmla="*/ 139 w 512"/>
                <a:gd name="T93" fmla="*/ 11 h 173"/>
                <a:gd name="T94" fmla="*/ 118 w 512"/>
                <a:gd name="T95" fmla="*/ 19 h 173"/>
                <a:gd name="T96" fmla="*/ 99 w 512"/>
                <a:gd name="T97" fmla="*/ 30 h 173"/>
                <a:gd name="T98" fmla="*/ 80 w 512"/>
                <a:gd name="T99" fmla="*/ 45 h 173"/>
                <a:gd name="T100" fmla="*/ 63 w 512"/>
                <a:gd name="T101" fmla="*/ 61 h 173"/>
                <a:gd name="T102" fmla="*/ 46 w 512"/>
                <a:gd name="T103" fmla="*/ 76 h 173"/>
                <a:gd name="T104" fmla="*/ 31 w 512"/>
                <a:gd name="T105" fmla="*/ 91 h 173"/>
                <a:gd name="T106" fmla="*/ 19 w 512"/>
                <a:gd name="T107" fmla="*/ 108 h 173"/>
                <a:gd name="T108" fmla="*/ 4 w 512"/>
                <a:gd name="T109" fmla="*/ 131 h 173"/>
                <a:gd name="T110" fmla="*/ 2 w 512"/>
                <a:gd name="T111" fmla="*/ 150 h 173"/>
                <a:gd name="T112" fmla="*/ 19 w 512"/>
                <a:gd name="T113" fmla="*/ 165 h 173"/>
                <a:gd name="T114" fmla="*/ 33 w 512"/>
                <a:gd name="T115" fmla="*/ 173 h 17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12"/>
                <a:gd name="T175" fmla="*/ 0 h 173"/>
                <a:gd name="T176" fmla="*/ 512 w 512"/>
                <a:gd name="T177" fmla="*/ 173 h 17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12" h="173">
                  <a:moveTo>
                    <a:pt x="33" y="173"/>
                  </a:moveTo>
                  <a:lnTo>
                    <a:pt x="33" y="169"/>
                  </a:lnTo>
                  <a:lnTo>
                    <a:pt x="37" y="167"/>
                  </a:lnTo>
                  <a:lnTo>
                    <a:pt x="40" y="163"/>
                  </a:lnTo>
                  <a:lnTo>
                    <a:pt x="50" y="158"/>
                  </a:lnTo>
                  <a:lnTo>
                    <a:pt x="52" y="152"/>
                  </a:lnTo>
                  <a:lnTo>
                    <a:pt x="57" y="148"/>
                  </a:lnTo>
                  <a:lnTo>
                    <a:pt x="63" y="144"/>
                  </a:lnTo>
                  <a:lnTo>
                    <a:pt x="69" y="141"/>
                  </a:lnTo>
                  <a:lnTo>
                    <a:pt x="73" y="137"/>
                  </a:lnTo>
                  <a:lnTo>
                    <a:pt x="78" y="133"/>
                  </a:lnTo>
                  <a:lnTo>
                    <a:pt x="84" y="129"/>
                  </a:lnTo>
                  <a:lnTo>
                    <a:pt x="90" y="123"/>
                  </a:lnTo>
                  <a:lnTo>
                    <a:pt x="95" y="118"/>
                  </a:lnTo>
                  <a:lnTo>
                    <a:pt x="101" y="114"/>
                  </a:lnTo>
                  <a:lnTo>
                    <a:pt x="107" y="110"/>
                  </a:lnTo>
                  <a:lnTo>
                    <a:pt x="113" y="108"/>
                  </a:lnTo>
                  <a:lnTo>
                    <a:pt x="118" y="103"/>
                  </a:lnTo>
                  <a:lnTo>
                    <a:pt x="124" y="99"/>
                  </a:lnTo>
                  <a:lnTo>
                    <a:pt x="130" y="95"/>
                  </a:lnTo>
                  <a:lnTo>
                    <a:pt x="135" y="93"/>
                  </a:lnTo>
                  <a:lnTo>
                    <a:pt x="143" y="87"/>
                  </a:lnTo>
                  <a:lnTo>
                    <a:pt x="151" y="84"/>
                  </a:lnTo>
                  <a:lnTo>
                    <a:pt x="156" y="80"/>
                  </a:lnTo>
                  <a:lnTo>
                    <a:pt x="162" y="80"/>
                  </a:lnTo>
                  <a:lnTo>
                    <a:pt x="164" y="80"/>
                  </a:lnTo>
                  <a:lnTo>
                    <a:pt x="170" y="84"/>
                  </a:lnTo>
                  <a:lnTo>
                    <a:pt x="175" y="85"/>
                  </a:lnTo>
                  <a:lnTo>
                    <a:pt x="183" y="89"/>
                  </a:lnTo>
                  <a:lnTo>
                    <a:pt x="187" y="91"/>
                  </a:lnTo>
                  <a:lnTo>
                    <a:pt x="192" y="91"/>
                  </a:lnTo>
                  <a:lnTo>
                    <a:pt x="198" y="93"/>
                  </a:lnTo>
                  <a:lnTo>
                    <a:pt x="202" y="97"/>
                  </a:lnTo>
                  <a:lnTo>
                    <a:pt x="208" y="97"/>
                  </a:lnTo>
                  <a:lnTo>
                    <a:pt x="213" y="99"/>
                  </a:lnTo>
                  <a:lnTo>
                    <a:pt x="219" y="103"/>
                  </a:lnTo>
                  <a:lnTo>
                    <a:pt x="225" y="104"/>
                  </a:lnTo>
                  <a:lnTo>
                    <a:pt x="230" y="106"/>
                  </a:lnTo>
                  <a:lnTo>
                    <a:pt x="236" y="108"/>
                  </a:lnTo>
                  <a:lnTo>
                    <a:pt x="242" y="110"/>
                  </a:lnTo>
                  <a:lnTo>
                    <a:pt x="249" y="112"/>
                  </a:lnTo>
                  <a:lnTo>
                    <a:pt x="257" y="114"/>
                  </a:lnTo>
                  <a:lnTo>
                    <a:pt x="265" y="118"/>
                  </a:lnTo>
                  <a:lnTo>
                    <a:pt x="270" y="118"/>
                  </a:lnTo>
                  <a:lnTo>
                    <a:pt x="278" y="122"/>
                  </a:lnTo>
                  <a:lnTo>
                    <a:pt x="285" y="123"/>
                  </a:lnTo>
                  <a:lnTo>
                    <a:pt x="293" y="125"/>
                  </a:lnTo>
                  <a:lnTo>
                    <a:pt x="299" y="127"/>
                  </a:lnTo>
                  <a:lnTo>
                    <a:pt x="308" y="129"/>
                  </a:lnTo>
                  <a:lnTo>
                    <a:pt x="316" y="131"/>
                  </a:lnTo>
                  <a:lnTo>
                    <a:pt x="322" y="135"/>
                  </a:lnTo>
                  <a:lnTo>
                    <a:pt x="329" y="135"/>
                  </a:lnTo>
                  <a:lnTo>
                    <a:pt x="337" y="139"/>
                  </a:lnTo>
                  <a:lnTo>
                    <a:pt x="344" y="139"/>
                  </a:lnTo>
                  <a:lnTo>
                    <a:pt x="352" y="141"/>
                  </a:lnTo>
                  <a:lnTo>
                    <a:pt x="360" y="141"/>
                  </a:lnTo>
                  <a:lnTo>
                    <a:pt x="365" y="141"/>
                  </a:lnTo>
                  <a:lnTo>
                    <a:pt x="373" y="141"/>
                  </a:lnTo>
                  <a:lnTo>
                    <a:pt x="380" y="141"/>
                  </a:lnTo>
                  <a:lnTo>
                    <a:pt x="388" y="139"/>
                  </a:lnTo>
                  <a:lnTo>
                    <a:pt x="394" y="139"/>
                  </a:lnTo>
                  <a:lnTo>
                    <a:pt x="399" y="137"/>
                  </a:lnTo>
                  <a:lnTo>
                    <a:pt x="409" y="135"/>
                  </a:lnTo>
                  <a:lnTo>
                    <a:pt x="415" y="135"/>
                  </a:lnTo>
                  <a:lnTo>
                    <a:pt x="422" y="133"/>
                  </a:lnTo>
                  <a:lnTo>
                    <a:pt x="428" y="131"/>
                  </a:lnTo>
                  <a:lnTo>
                    <a:pt x="434" y="129"/>
                  </a:lnTo>
                  <a:lnTo>
                    <a:pt x="439" y="129"/>
                  </a:lnTo>
                  <a:lnTo>
                    <a:pt x="445" y="127"/>
                  </a:lnTo>
                  <a:lnTo>
                    <a:pt x="449" y="123"/>
                  </a:lnTo>
                  <a:lnTo>
                    <a:pt x="455" y="122"/>
                  </a:lnTo>
                  <a:lnTo>
                    <a:pt x="460" y="118"/>
                  </a:lnTo>
                  <a:lnTo>
                    <a:pt x="466" y="118"/>
                  </a:lnTo>
                  <a:lnTo>
                    <a:pt x="474" y="112"/>
                  </a:lnTo>
                  <a:lnTo>
                    <a:pt x="481" y="110"/>
                  </a:lnTo>
                  <a:lnTo>
                    <a:pt x="485" y="106"/>
                  </a:lnTo>
                  <a:lnTo>
                    <a:pt x="491" y="104"/>
                  </a:lnTo>
                  <a:lnTo>
                    <a:pt x="494" y="103"/>
                  </a:lnTo>
                  <a:lnTo>
                    <a:pt x="512" y="0"/>
                  </a:lnTo>
                  <a:lnTo>
                    <a:pt x="510" y="0"/>
                  </a:lnTo>
                  <a:lnTo>
                    <a:pt x="506" y="2"/>
                  </a:lnTo>
                  <a:lnTo>
                    <a:pt x="500" y="6"/>
                  </a:lnTo>
                  <a:lnTo>
                    <a:pt x="493" y="9"/>
                  </a:lnTo>
                  <a:lnTo>
                    <a:pt x="489" y="11"/>
                  </a:lnTo>
                  <a:lnTo>
                    <a:pt x="483" y="11"/>
                  </a:lnTo>
                  <a:lnTo>
                    <a:pt x="477" y="15"/>
                  </a:lnTo>
                  <a:lnTo>
                    <a:pt x="474" y="17"/>
                  </a:lnTo>
                  <a:lnTo>
                    <a:pt x="468" y="19"/>
                  </a:lnTo>
                  <a:lnTo>
                    <a:pt x="464" y="23"/>
                  </a:lnTo>
                  <a:lnTo>
                    <a:pt x="458" y="25"/>
                  </a:lnTo>
                  <a:lnTo>
                    <a:pt x="453" y="28"/>
                  </a:lnTo>
                  <a:lnTo>
                    <a:pt x="445" y="28"/>
                  </a:lnTo>
                  <a:lnTo>
                    <a:pt x="441" y="32"/>
                  </a:lnTo>
                  <a:lnTo>
                    <a:pt x="434" y="34"/>
                  </a:lnTo>
                  <a:lnTo>
                    <a:pt x="430" y="38"/>
                  </a:lnTo>
                  <a:lnTo>
                    <a:pt x="422" y="40"/>
                  </a:lnTo>
                  <a:lnTo>
                    <a:pt x="417" y="40"/>
                  </a:lnTo>
                  <a:lnTo>
                    <a:pt x="413" y="44"/>
                  </a:lnTo>
                  <a:lnTo>
                    <a:pt x="407" y="45"/>
                  </a:lnTo>
                  <a:lnTo>
                    <a:pt x="403" y="47"/>
                  </a:lnTo>
                  <a:lnTo>
                    <a:pt x="398" y="49"/>
                  </a:lnTo>
                  <a:lnTo>
                    <a:pt x="394" y="51"/>
                  </a:lnTo>
                  <a:lnTo>
                    <a:pt x="388" y="53"/>
                  </a:lnTo>
                  <a:lnTo>
                    <a:pt x="380" y="55"/>
                  </a:lnTo>
                  <a:lnTo>
                    <a:pt x="375" y="57"/>
                  </a:lnTo>
                  <a:lnTo>
                    <a:pt x="371" y="57"/>
                  </a:lnTo>
                  <a:lnTo>
                    <a:pt x="367" y="57"/>
                  </a:lnTo>
                  <a:lnTo>
                    <a:pt x="363" y="55"/>
                  </a:lnTo>
                  <a:lnTo>
                    <a:pt x="360" y="55"/>
                  </a:lnTo>
                  <a:lnTo>
                    <a:pt x="354" y="53"/>
                  </a:lnTo>
                  <a:lnTo>
                    <a:pt x="348" y="53"/>
                  </a:lnTo>
                  <a:lnTo>
                    <a:pt x="342" y="51"/>
                  </a:lnTo>
                  <a:lnTo>
                    <a:pt x="337" y="51"/>
                  </a:lnTo>
                  <a:lnTo>
                    <a:pt x="331" y="47"/>
                  </a:lnTo>
                  <a:lnTo>
                    <a:pt x="323" y="45"/>
                  </a:lnTo>
                  <a:lnTo>
                    <a:pt x="316" y="44"/>
                  </a:lnTo>
                  <a:lnTo>
                    <a:pt x="310" y="42"/>
                  </a:lnTo>
                  <a:lnTo>
                    <a:pt x="303" y="40"/>
                  </a:lnTo>
                  <a:lnTo>
                    <a:pt x="295" y="38"/>
                  </a:lnTo>
                  <a:lnTo>
                    <a:pt x="287" y="34"/>
                  </a:lnTo>
                  <a:lnTo>
                    <a:pt x="280" y="34"/>
                  </a:lnTo>
                  <a:lnTo>
                    <a:pt x="270" y="32"/>
                  </a:lnTo>
                  <a:lnTo>
                    <a:pt x="265" y="28"/>
                  </a:lnTo>
                  <a:lnTo>
                    <a:pt x="253" y="26"/>
                  </a:lnTo>
                  <a:lnTo>
                    <a:pt x="247" y="23"/>
                  </a:lnTo>
                  <a:lnTo>
                    <a:pt x="238" y="21"/>
                  </a:lnTo>
                  <a:lnTo>
                    <a:pt x="230" y="19"/>
                  </a:lnTo>
                  <a:lnTo>
                    <a:pt x="223" y="17"/>
                  </a:lnTo>
                  <a:lnTo>
                    <a:pt x="215" y="17"/>
                  </a:lnTo>
                  <a:lnTo>
                    <a:pt x="208" y="13"/>
                  </a:lnTo>
                  <a:lnTo>
                    <a:pt x="200" y="13"/>
                  </a:lnTo>
                  <a:lnTo>
                    <a:pt x="192" y="11"/>
                  </a:lnTo>
                  <a:lnTo>
                    <a:pt x="185" y="11"/>
                  </a:lnTo>
                  <a:lnTo>
                    <a:pt x="177" y="9"/>
                  </a:lnTo>
                  <a:lnTo>
                    <a:pt x="170" y="9"/>
                  </a:lnTo>
                  <a:lnTo>
                    <a:pt x="164" y="9"/>
                  </a:lnTo>
                  <a:lnTo>
                    <a:pt x="158" y="9"/>
                  </a:lnTo>
                  <a:lnTo>
                    <a:pt x="152" y="9"/>
                  </a:lnTo>
                  <a:lnTo>
                    <a:pt x="145" y="11"/>
                  </a:lnTo>
                  <a:lnTo>
                    <a:pt x="139" y="11"/>
                  </a:lnTo>
                  <a:lnTo>
                    <a:pt x="132" y="13"/>
                  </a:lnTo>
                  <a:lnTo>
                    <a:pt x="124" y="17"/>
                  </a:lnTo>
                  <a:lnTo>
                    <a:pt x="118" y="19"/>
                  </a:lnTo>
                  <a:lnTo>
                    <a:pt x="113" y="23"/>
                  </a:lnTo>
                  <a:lnTo>
                    <a:pt x="107" y="28"/>
                  </a:lnTo>
                  <a:lnTo>
                    <a:pt x="99" y="30"/>
                  </a:lnTo>
                  <a:lnTo>
                    <a:pt x="94" y="34"/>
                  </a:lnTo>
                  <a:lnTo>
                    <a:pt x="86" y="40"/>
                  </a:lnTo>
                  <a:lnTo>
                    <a:pt x="80" y="45"/>
                  </a:lnTo>
                  <a:lnTo>
                    <a:pt x="75" y="49"/>
                  </a:lnTo>
                  <a:lnTo>
                    <a:pt x="69" y="55"/>
                  </a:lnTo>
                  <a:lnTo>
                    <a:pt x="63" y="61"/>
                  </a:lnTo>
                  <a:lnTo>
                    <a:pt x="57" y="66"/>
                  </a:lnTo>
                  <a:lnTo>
                    <a:pt x="52" y="70"/>
                  </a:lnTo>
                  <a:lnTo>
                    <a:pt x="46" y="76"/>
                  </a:lnTo>
                  <a:lnTo>
                    <a:pt x="40" y="80"/>
                  </a:lnTo>
                  <a:lnTo>
                    <a:pt x="37" y="87"/>
                  </a:lnTo>
                  <a:lnTo>
                    <a:pt x="31" y="91"/>
                  </a:lnTo>
                  <a:lnTo>
                    <a:pt x="27" y="97"/>
                  </a:lnTo>
                  <a:lnTo>
                    <a:pt x="23" y="103"/>
                  </a:lnTo>
                  <a:lnTo>
                    <a:pt x="19" y="108"/>
                  </a:lnTo>
                  <a:lnTo>
                    <a:pt x="12" y="118"/>
                  </a:lnTo>
                  <a:lnTo>
                    <a:pt x="6" y="123"/>
                  </a:lnTo>
                  <a:lnTo>
                    <a:pt x="4" y="131"/>
                  </a:lnTo>
                  <a:lnTo>
                    <a:pt x="2" y="137"/>
                  </a:lnTo>
                  <a:lnTo>
                    <a:pt x="0" y="144"/>
                  </a:lnTo>
                  <a:lnTo>
                    <a:pt x="2" y="150"/>
                  </a:lnTo>
                  <a:lnTo>
                    <a:pt x="6" y="158"/>
                  </a:lnTo>
                  <a:lnTo>
                    <a:pt x="14" y="163"/>
                  </a:lnTo>
                  <a:lnTo>
                    <a:pt x="19" y="165"/>
                  </a:lnTo>
                  <a:lnTo>
                    <a:pt x="25" y="169"/>
                  </a:lnTo>
                  <a:lnTo>
                    <a:pt x="29" y="169"/>
                  </a:lnTo>
                  <a:lnTo>
                    <a:pt x="33" y="173"/>
                  </a:lnTo>
                  <a:close/>
                </a:path>
              </a:pathLst>
            </a:custGeom>
            <a:solidFill>
              <a:srgbClr val="000000"/>
            </a:solidFill>
            <a:ln w="9525">
              <a:noFill/>
              <a:round/>
              <a:headEnd/>
              <a:tailEnd/>
            </a:ln>
          </p:spPr>
          <p:txBody>
            <a:bodyPr/>
            <a:lstStyle/>
            <a:p>
              <a:endParaRPr lang="fr-FR">
                <a:latin typeface="Calibri" pitchFamily="34" charset="0"/>
              </a:endParaRPr>
            </a:p>
          </p:txBody>
        </p:sp>
        <p:sp>
          <p:nvSpPr>
            <p:cNvPr id="19514" name="Freeform 35"/>
            <p:cNvSpPr>
              <a:spLocks/>
            </p:cNvSpPr>
            <p:nvPr/>
          </p:nvSpPr>
          <p:spPr bwMode="auto">
            <a:xfrm>
              <a:off x="2328" y="1025"/>
              <a:ext cx="140" cy="142"/>
            </a:xfrm>
            <a:custGeom>
              <a:avLst/>
              <a:gdLst>
                <a:gd name="T0" fmla="*/ 11 w 281"/>
                <a:gd name="T1" fmla="*/ 124 h 285"/>
                <a:gd name="T2" fmla="*/ 26 w 281"/>
                <a:gd name="T3" fmla="*/ 122 h 285"/>
                <a:gd name="T4" fmla="*/ 47 w 281"/>
                <a:gd name="T5" fmla="*/ 124 h 285"/>
                <a:gd name="T6" fmla="*/ 72 w 281"/>
                <a:gd name="T7" fmla="*/ 131 h 285"/>
                <a:gd name="T8" fmla="*/ 91 w 281"/>
                <a:gd name="T9" fmla="*/ 141 h 285"/>
                <a:gd name="T10" fmla="*/ 108 w 281"/>
                <a:gd name="T11" fmla="*/ 156 h 285"/>
                <a:gd name="T12" fmla="*/ 129 w 281"/>
                <a:gd name="T13" fmla="*/ 177 h 285"/>
                <a:gd name="T14" fmla="*/ 140 w 281"/>
                <a:gd name="T15" fmla="*/ 198 h 285"/>
                <a:gd name="T16" fmla="*/ 146 w 281"/>
                <a:gd name="T17" fmla="*/ 219 h 285"/>
                <a:gd name="T18" fmla="*/ 150 w 281"/>
                <a:gd name="T19" fmla="*/ 234 h 285"/>
                <a:gd name="T20" fmla="*/ 152 w 281"/>
                <a:gd name="T21" fmla="*/ 251 h 285"/>
                <a:gd name="T22" fmla="*/ 152 w 281"/>
                <a:gd name="T23" fmla="*/ 268 h 285"/>
                <a:gd name="T24" fmla="*/ 163 w 281"/>
                <a:gd name="T25" fmla="*/ 285 h 285"/>
                <a:gd name="T26" fmla="*/ 173 w 281"/>
                <a:gd name="T27" fmla="*/ 280 h 285"/>
                <a:gd name="T28" fmla="*/ 186 w 281"/>
                <a:gd name="T29" fmla="*/ 268 h 285"/>
                <a:gd name="T30" fmla="*/ 201 w 281"/>
                <a:gd name="T31" fmla="*/ 255 h 285"/>
                <a:gd name="T32" fmla="*/ 218 w 281"/>
                <a:gd name="T33" fmla="*/ 240 h 285"/>
                <a:gd name="T34" fmla="*/ 235 w 281"/>
                <a:gd name="T35" fmla="*/ 225 h 285"/>
                <a:gd name="T36" fmla="*/ 252 w 281"/>
                <a:gd name="T37" fmla="*/ 209 h 285"/>
                <a:gd name="T38" fmla="*/ 264 w 281"/>
                <a:gd name="T39" fmla="*/ 194 h 285"/>
                <a:gd name="T40" fmla="*/ 275 w 281"/>
                <a:gd name="T41" fmla="*/ 179 h 285"/>
                <a:gd name="T42" fmla="*/ 281 w 281"/>
                <a:gd name="T43" fmla="*/ 168 h 285"/>
                <a:gd name="T44" fmla="*/ 271 w 281"/>
                <a:gd name="T45" fmla="*/ 156 h 285"/>
                <a:gd name="T46" fmla="*/ 252 w 281"/>
                <a:gd name="T47" fmla="*/ 150 h 285"/>
                <a:gd name="T48" fmla="*/ 235 w 281"/>
                <a:gd name="T49" fmla="*/ 145 h 285"/>
                <a:gd name="T50" fmla="*/ 211 w 281"/>
                <a:gd name="T51" fmla="*/ 133 h 285"/>
                <a:gd name="T52" fmla="*/ 188 w 281"/>
                <a:gd name="T53" fmla="*/ 118 h 285"/>
                <a:gd name="T54" fmla="*/ 165 w 281"/>
                <a:gd name="T55" fmla="*/ 99 h 285"/>
                <a:gd name="T56" fmla="*/ 152 w 281"/>
                <a:gd name="T57" fmla="*/ 73 h 285"/>
                <a:gd name="T58" fmla="*/ 142 w 281"/>
                <a:gd name="T59" fmla="*/ 48 h 285"/>
                <a:gd name="T60" fmla="*/ 136 w 281"/>
                <a:gd name="T61" fmla="*/ 25 h 285"/>
                <a:gd name="T62" fmla="*/ 133 w 281"/>
                <a:gd name="T63" fmla="*/ 8 h 285"/>
                <a:gd name="T64" fmla="*/ 129 w 281"/>
                <a:gd name="T65" fmla="*/ 0 h 285"/>
                <a:gd name="T66" fmla="*/ 117 w 281"/>
                <a:gd name="T67" fmla="*/ 0 h 285"/>
                <a:gd name="T68" fmla="*/ 100 w 281"/>
                <a:gd name="T69" fmla="*/ 8 h 285"/>
                <a:gd name="T70" fmla="*/ 83 w 281"/>
                <a:gd name="T71" fmla="*/ 19 h 285"/>
                <a:gd name="T72" fmla="*/ 66 w 281"/>
                <a:gd name="T73" fmla="*/ 31 h 285"/>
                <a:gd name="T74" fmla="*/ 49 w 281"/>
                <a:gd name="T75" fmla="*/ 44 h 285"/>
                <a:gd name="T76" fmla="*/ 36 w 281"/>
                <a:gd name="T77" fmla="*/ 55 h 285"/>
                <a:gd name="T78" fmla="*/ 22 w 281"/>
                <a:gd name="T79" fmla="*/ 73 h 285"/>
                <a:gd name="T80" fmla="*/ 11 w 281"/>
                <a:gd name="T81" fmla="*/ 93 h 285"/>
                <a:gd name="T82" fmla="*/ 2 w 281"/>
                <a:gd name="T83" fmla="*/ 109 h 285"/>
                <a:gd name="T84" fmla="*/ 0 w 281"/>
                <a:gd name="T85" fmla="*/ 126 h 28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81"/>
                <a:gd name="T130" fmla="*/ 0 h 285"/>
                <a:gd name="T131" fmla="*/ 281 w 281"/>
                <a:gd name="T132" fmla="*/ 285 h 28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81" h="285">
                  <a:moveTo>
                    <a:pt x="0" y="126"/>
                  </a:moveTo>
                  <a:lnTo>
                    <a:pt x="3" y="126"/>
                  </a:lnTo>
                  <a:lnTo>
                    <a:pt x="11" y="124"/>
                  </a:lnTo>
                  <a:lnTo>
                    <a:pt x="15" y="124"/>
                  </a:lnTo>
                  <a:lnTo>
                    <a:pt x="21" y="122"/>
                  </a:lnTo>
                  <a:lnTo>
                    <a:pt x="26" y="122"/>
                  </a:lnTo>
                  <a:lnTo>
                    <a:pt x="34" y="124"/>
                  </a:lnTo>
                  <a:lnTo>
                    <a:pt x="40" y="124"/>
                  </a:lnTo>
                  <a:lnTo>
                    <a:pt x="47" y="124"/>
                  </a:lnTo>
                  <a:lnTo>
                    <a:pt x="55" y="126"/>
                  </a:lnTo>
                  <a:lnTo>
                    <a:pt x="64" y="130"/>
                  </a:lnTo>
                  <a:lnTo>
                    <a:pt x="72" y="131"/>
                  </a:lnTo>
                  <a:lnTo>
                    <a:pt x="81" y="137"/>
                  </a:lnTo>
                  <a:lnTo>
                    <a:pt x="85" y="139"/>
                  </a:lnTo>
                  <a:lnTo>
                    <a:pt x="91" y="141"/>
                  </a:lnTo>
                  <a:lnTo>
                    <a:pt x="95" y="145"/>
                  </a:lnTo>
                  <a:lnTo>
                    <a:pt x="100" y="150"/>
                  </a:lnTo>
                  <a:lnTo>
                    <a:pt x="108" y="156"/>
                  </a:lnTo>
                  <a:lnTo>
                    <a:pt x="116" y="162"/>
                  </a:lnTo>
                  <a:lnTo>
                    <a:pt x="123" y="169"/>
                  </a:lnTo>
                  <a:lnTo>
                    <a:pt x="129" y="177"/>
                  </a:lnTo>
                  <a:lnTo>
                    <a:pt x="133" y="185"/>
                  </a:lnTo>
                  <a:lnTo>
                    <a:pt x="136" y="190"/>
                  </a:lnTo>
                  <a:lnTo>
                    <a:pt x="140" y="198"/>
                  </a:lnTo>
                  <a:lnTo>
                    <a:pt x="142" y="206"/>
                  </a:lnTo>
                  <a:lnTo>
                    <a:pt x="144" y="211"/>
                  </a:lnTo>
                  <a:lnTo>
                    <a:pt x="146" y="219"/>
                  </a:lnTo>
                  <a:lnTo>
                    <a:pt x="146" y="225"/>
                  </a:lnTo>
                  <a:lnTo>
                    <a:pt x="148" y="228"/>
                  </a:lnTo>
                  <a:lnTo>
                    <a:pt x="150" y="234"/>
                  </a:lnTo>
                  <a:lnTo>
                    <a:pt x="152" y="240"/>
                  </a:lnTo>
                  <a:lnTo>
                    <a:pt x="152" y="246"/>
                  </a:lnTo>
                  <a:lnTo>
                    <a:pt x="152" y="251"/>
                  </a:lnTo>
                  <a:lnTo>
                    <a:pt x="152" y="257"/>
                  </a:lnTo>
                  <a:lnTo>
                    <a:pt x="152" y="263"/>
                  </a:lnTo>
                  <a:lnTo>
                    <a:pt x="152" y="268"/>
                  </a:lnTo>
                  <a:lnTo>
                    <a:pt x="154" y="274"/>
                  </a:lnTo>
                  <a:lnTo>
                    <a:pt x="155" y="280"/>
                  </a:lnTo>
                  <a:lnTo>
                    <a:pt x="163" y="285"/>
                  </a:lnTo>
                  <a:lnTo>
                    <a:pt x="163" y="284"/>
                  </a:lnTo>
                  <a:lnTo>
                    <a:pt x="171" y="280"/>
                  </a:lnTo>
                  <a:lnTo>
                    <a:pt x="173" y="280"/>
                  </a:lnTo>
                  <a:lnTo>
                    <a:pt x="176" y="276"/>
                  </a:lnTo>
                  <a:lnTo>
                    <a:pt x="182" y="274"/>
                  </a:lnTo>
                  <a:lnTo>
                    <a:pt x="186" y="268"/>
                  </a:lnTo>
                  <a:lnTo>
                    <a:pt x="192" y="265"/>
                  </a:lnTo>
                  <a:lnTo>
                    <a:pt x="195" y="261"/>
                  </a:lnTo>
                  <a:lnTo>
                    <a:pt x="201" y="255"/>
                  </a:lnTo>
                  <a:lnTo>
                    <a:pt x="207" y="251"/>
                  </a:lnTo>
                  <a:lnTo>
                    <a:pt x="212" y="246"/>
                  </a:lnTo>
                  <a:lnTo>
                    <a:pt x="218" y="240"/>
                  </a:lnTo>
                  <a:lnTo>
                    <a:pt x="224" y="236"/>
                  </a:lnTo>
                  <a:lnTo>
                    <a:pt x="230" y="230"/>
                  </a:lnTo>
                  <a:lnTo>
                    <a:pt x="235" y="225"/>
                  </a:lnTo>
                  <a:lnTo>
                    <a:pt x="241" y="219"/>
                  </a:lnTo>
                  <a:lnTo>
                    <a:pt x="247" y="213"/>
                  </a:lnTo>
                  <a:lnTo>
                    <a:pt x="252" y="209"/>
                  </a:lnTo>
                  <a:lnTo>
                    <a:pt x="254" y="204"/>
                  </a:lnTo>
                  <a:lnTo>
                    <a:pt x="260" y="198"/>
                  </a:lnTo>
                  <a:lnTo>
                    <a:pt x="264" y="194"/>
                  </a:lnTo>
                  <a:lnTo>
                    <a:pt x="269" y="190"/>
                  </a:lnTo>
                  <a:lnTo>
                    <a:pt x="271" y="185"/>
                  </a:lnTo>
                  <a:lnTo>
                    <a:pt x="275" y="179"/>
                  </a:lnTo>
                  <a:lnTo>
                    <a:pt x="277" y="175"/>
                  </a:lnTo>
                  <a:lnTo>
                    <a:pt x="279" y="173"/>
                  </a:lnTo>
                  <a:lnTo>
                    <a:pt x="281" y="168"/>
                  </a:lnTo>
                  <a:lnTo>
                    <a:pt x="279" y="164"/>
                  </a:lnTo>
                  <a:lnTo>
                    <a:pt x="275" y="160"/>
                  </a:lnTo>
                  <a:lnTo>
                    <a:pt x="271" y="156"/>
                  </a:lnTo>
                  <a:lnTo>
                    <a:pt x="266" y="154"/>
                  </a:lnTo>
                  <a:lnTo>
                    <a:pt x="260" y="150"/>
                  </a:lnTo>
                  <a:lnTo>
                    <a:pt x="252" y="150"/>
                  </a:lnTo>
                  <a:lnTo>
                    <a:pt x="247" y="149"/>
                  </a:lnTo>
                  <a:lnTo>
                    <a:pt x="241" y="145"/>
                  </a:lnTo>
                  <a:lnTo>
                    <a:pt x="235" y="145"/>
                  </a:lnTo>
                  <a:lnTo>
                    <a:pt x="226" y="139"/>
                  </a:lnTo>
                  <a:lnTo>
                    <a:pt x="218" y="137"/>
                  </a:lnTo>
                  <a:lnTo>
                    <a:pt x="211" y="133"/>
                  </a:lnTo>
                  <a:lnTo>
                    <a:pt x="203" y="130"/>
                  </a:lnTo>
                  <a:lnTo>
                    <a:pt x="195" y="124"/>
                  </a:lnTo>
                  <a:lnTo>
                    <a:pt x="188" y="118"/>
                  </a:lnTo>
                  <a:lnTo>
                    <a:pt x="180" y="112"/>
                  </a:lnTo>
                  <a:lnTo>
                    <a:pt x="173" y="105"/>
                  </a:lnTo>
                  <a:lnTo>
                    <a:pt x="165" y="99"/>
                  </a:lnTo>
                  <a:lnTo>
                    <a:pt x="159" y="90"/>
                  </a:lnTo>
                  <a:lnTo>
                    <a:pt x="154" y="82"/>
                  </a:lnTo>
                  <a:lnTo>
                    <a:pt x="152" y="73"/>
                  </a:lnTo>
                  <a:lnTo>
                    <a:pt x="146" y="65"/>
                  </a:lnTo>
                  <a:lnTo>
                    <a:pt x="144" y="55"/>
                  </a:lnTo>
                  <a:lnTo>
                    <a:pt x="142" y="48"/>
                  </a:lnTo>
                  <a:lnTo>
                    <a:pt x="140" y="40"/>
                  </a:lnTo>
                  <a:lnTo>
                    <a:pt x="138" y="33"/>
                  </a:lnTo>
                  <a:lnTo>
                    <a:pt x="136" y="25"/>
                  </a:lnTo>
                  <a:lnTo>
                    <a:pt x="135" y="17"/>
                  </a:lnTo>
                  <a:lnTo>
                    <a:pt x="135" y="12"/>
                  </a:lnTo>
                  <a:lnTo>
                    <a:pt x="133" y="8"/>
                  </a:lnTo>
                  <a:lnTo>
                    <a:pt x="131" y="4"/>
                  </a:lnTo>
                  <a:lnTo>
                    <a:pt x="129" y="2"/>
                  </a:lnTo>
                  <a:lnTo>
                    <a:pt x="129" y="0"/>
                  </a:lnTo>
                  <a:lnTo>
                    <a:pt x="125" y="0"/>
                  </a:lnTo>
                  <a:lnTo>
                    <a:pt x="123" y="0"/>
                  </a:lnTo>
                  <a:lnTo>
                    <a:pt x="117" y="0"/>
                  </a:lnTo>
                  <a:lnTo>
                    <a:pt x="112" y="4"/>
                  </a:lnTo>
                  <a:lnTo>
                    <a:pt x="106" y="4"/>
                  </a:lnTo>
                  <a:lnTo>
                    <a:pt x="100" y="8"/>
                  </a:lnTo>
                  <a:lnTo>
                    <a:pt x="95" y="10"/>
                  </a:lnTo>
                  <a:lnTo>
                    <a:pt x="89" y="15"/>
                  </a:lnTo>
                  <a:lnTo>
                    <a:pt x="83" y="19"/>
                  </a:lnTo>
                  <a:lnTo>
                    <a:pt x="78" y="21"/>
                  </a:lnTo>
                  <a:lnTo>
                    <a:pt x="70" y="27"/>
                  </a:lnTo>
                  <a:lnTo>
                    <a:pt x="66" y="31"/>
                  </a:lnTo>
                  <a:lnTo>
                    <a:pt x="59" y="34"/>
                  </a:lnTo>
                  <a:lnTo>
                    <a:pt x="53" y="38"/>
                  </a:lnTo>
                  <a:lnTo>
                    <a:pt x="49" y="44"/>
                  </a:lnTo>
                  <a:lnTo>
                    <a:pt x="45" y="50"/>
                  </a:lnTo>
                  <a:lnTo>
                    <a:pt x="40" y="52"/>
                  </a:lnTo>
                  <a:lnTo>
                    <a:pt x="36" y="55"/>
                  </a:lnTo>
                  <a:lnTo>
                    <a:pt x="30" y="61"/>
                  </a:lnTo>
                  <a:lnTo>
                    <a:pt x="26" y="69"/>
                  </a:lnTo>
                  <a:lnTo>
                    <a:pt x="22" y="73"/>
                  </a:lnTo>
                  <a:lnTo>
                    <a:pt x="17" y="80"/>
                  </a:lnTo>
                  <a:lnTo>
                    <a:pt x="13" y="86"/>
                  </a:lnTo>
                  <a:lnTo>
                    <a:pt x="11" y="93"/>
                  </a:lnTo>
                  <a:lnTo>
                    <a:pt x="7" y="99"/>
                  </a:lnTo>
                  <a:lnTo>
                    <a:pt x="5" y="105"/>
                  </a:lnTo>
                  <a:lnTo>
                    <a:pt x="2" y="109"/>
                  </a:lnTo>
                  <a:lnTo>
                    <a:pt x="0" y="114"/>
                  </a:lnTo>
                  <a:lnTo>
                    <a:pt x="0" y="120"/>
                  </a:lnTo>
                  <a:lnTo>
                    <a:pt x="0" y="126"/>
                  </a:lnTo>
                  <a:close/>
                </a:path>
              </a:pathLst>
            </a:custGeom>
            <a:solidFill>
              <a:srgbClr val="000000"/>
            </a:solidFill>
            <a:ln w="9525">
              <a:noFill/>
              <a:round/>
              <a:headEnd/>
              <a:tailEnd/>
            </a:ln>
          </p:spPr>
          <p:txBody>
            <a:bodyPr/>
            <a:lstStyle/>
            <a:p>
              <a:endParaRPr lang="fr-FR">
                <a:latin typeface="Calibri" pitchFamily="34" charset="0"/>
              </a:endParaRPr>
            </a:p>
          </p:txBody>
        </p:sp>
        <p:sp>
          <p:nvSpPr>
            <p:cNvPr id="19515" name="Freeform 36"/>
            <p:cNvSpPr>
              <a:spLocks/>
            </p:cNvSpPr>
            <p:nvPr/>
          </p:nvSpPr>
          <p:spPr bwMode="auto">
            <a:xfrm>
              <a:off x="2311" y="869"/>
              <a:ext cx="68" cy="165"/>
            </a:xfrm>
            <a:custGeom>
              <a:avLst/>
              <a:gdLst>
                <a:gd name="T0" fmla="*/ 73 w 137"/>
                <a:gd name="T1" fmla="*/ 13 h 331"/>
                <a:gd name="T2" fmla="*/ 69 w 137"/>
                <a:gd name="T3" fmla="*/ 21 h 331"/>
                <a:gd name="T4" fmla="*/ 63 w 137"/>
                <a:gd name="T5" fmla="*/ 32 h 331"/>
                <a:gd name="T6" fmla="*/ 57 w 137"/>
                <a:gd name="T7" fmla="*/ 47 h 331"/>
                <a:gd name="T8" fmla="*/ 52 w 137"/>
                <a:gd name="T9" fmla="*/ 65 h 331"/>
                <a:gd name="T10" fmla="*/ 48 w 137"/>
                <a:gd name="T11" fmla="*/ 82 h 331"/>
                <a:gd name="T12" fmla="*/ 46 w 137"/>
                <a:gd name="T13" fmla="*/ 95 h 331"/>
                <a:gd name="T14" fmla="*/ 44 w 137"/>
                <a:gd name="T15" fmla="*/ 106 h 331"/>
                <a:gd name="T16" fmla="*/ 48 w 137"/>
                <a:gd name="T17" fmla="*/ 112 h 331"/>
                <a:gd name="T18" fmla="*/ 57 w 137"/>
                <a:gd name="T19" fmla="*/ 123 h 331"/>
                <a:gd name="T20" fmla="*/ 67 w 137"/>
                <a:gd name="T21" fmla="*/ 135 h 331"/>
                <a:gd name="T22" fmla="*/ 78 w 137"/>
                <a:gd name="T23" fmla="*/ 146 h 331"/>
                <a:gd name="T24" fmla="*/ 88 w 137"/>
                <a:gd name="T25" fmla="*/ 162 h 331"/>
                <a:gd name="T26" fmla="*/ 97 w 137"/>
                <a:gd name="T27" fmla="*/ 177 h 331"/>
                <a:gd name="T28" fmla="*/ 109 w 137"/>
                <a:gd name="T29" fmla="*/ 192 h 331"/>
                <a:gd name="T30" fmla="*/ 118 w 137"/>
                <a:gd name="T31" fmla="*/ 207 h 331"/>
                <a:gd name="T32" fmla="*/ 124 w 137"/>
                <a:gd name="T33" fmla="*/ 220 h 331"/>
                <a:gd name="T34" fmla="*/ 128 w 137"/>
                <a:gd name="T35" fmla="*/ 230 h 331"/>
                <a:gd name="T36" fmla="*/ 130 w 137"/>
                <a:gd name="T37" fmla="*/ 241 h 331"/>
                <a:gd name="T38" fmla="*/ 135 w 137"/>
                <a:gd name="T39" fmla="*/ 259 h 331"/>
                <a:gd name="T40" fmla="*/ 135 w 137"/>
                <a:gd name="T41" fmla="*/ 276 h 331"/>
                <a:gd name="T42" fmla="*/ 137 w 137"/>
                <a:gd name="T43" fmla="*/ 287 h 331"/>
                <a:gd name="T44" fmla="*/ 137 w 137"/>
                <a:gd name="T45" fmla="*/ 298 h 331"/>
                <a:gd name="T46" fmla="*/ 137 w 137"/>
                <a:gd name="T47" fmla="*/ 304 h 331"/>
                <a:gd name="T48" fmla="*/ 69 w 137"/>
                <a:gd name="T49" fmla="*/ 331 h 331"/>
                <a:gd name="T50" fmla="*/ 69 w 137"/>
                <a:gd name="T51" fmla="*/ 327 h 331"/>
                <a:gd name="T52" fmla="*/ 71 w 137"/>
                <a:gd name="T53" fmla="*/ 319 h 331"/>
                <a:gd name="T54" fmla="*/ 73 w 137"/>
                <a:gd name="T55" fmla="*/ 306 h 331"/>
                <a:gd name="T56" fmla="*/ 75 w 137"/>
                <a:gd name="T57" fmla="*/ 293 h 331"/>
                <a:gd name="T58" fmla="*/ 75 w 137"/>
                <a:gd name="T59" fmla="*/ 276 h 331"/>
                <a:gd name="T60" fmla="*/ 75 w 137"/>
                <a:gd name="T61" fmla="*/ 260 h 331"/>
                <a:gd name="T62" fmla="*/ 75 w 137"/>
                <a:gd name="T63" fmla="*/ 247 h 331"/>
                <a:gd name="T64" fmla="*/ 75 w 137"/>
                <a:gd name="T65" fmla="*/ 239 h 331"/>
                <a:gd name="T66" fmla="*/ 71 w 137"/>
                <a:gd name="T67" fmla="*/ 230 h 331"/>
                <a:gd name="T68" fmla="*/ 63 w 137"/>
                <a:gd name="T69" fmla="*/ 219 h 331"/>
                <a:gd name="T70" fmla="*/ 52 w 137"/>
                <a:gd name="T71" fmla="*/ 205 h 331"/>
                <a:gd name="T72" fmla="*/ 42 w 137"/>
                <a:gd name="T73" fmla="*/ 188 h 331"/>
                <a:gd name="T74" fmla="*/ 29 w 137"/>
                <a:gd name="T75" fmla="*/ 171 h 331"/>
                <a:gd name="T76" fmla="*/ 18 w 137"/>
                <a:gd name="T77" fmla="*/ 154 h 331"/>
                <a:gd name="T78" fmla="*/ 10 w 137"/>
                <a:gd name="T79" fmla="*/ 137 h 331"/>
                <a:gd name="T80" fmla="*/ 2 w 137"/>
                <a:gd name="T81" fmla="*/ 123 h 331"/>
                <a:gd name="T82" fmla="*/ 0 w 137"/>
                <a:gd name="T83" fmla="*/ 106 h 331"/>
                <a:gd name="T84" fmla="*/ 2 w 137"/>
                <a:gd name="T85" fmla="*/ 87 h 331"/>
                <a:gd name="T86" fmla="*/ 6 w 137"/>
                <a:gd name="T87" fmla="*/ 78 h 331"/>
                <a:gd name="T88" fmla="*/ 8 w 137"/>
                <a:gd name="T89" fmla="*/ 68 h 331"/>
                <a:gd name="T90" fmla="*/ 12 w 137"/>
                <a:gd name="T91" fmla="*/ 59 h 331"/>
                <a:gd name="T92" fmla="*/ 16 w 137"/>
                <a:gd name="T93" fmla="*/ 51 h 331"/>
                <a:gd name="T94" fmla="*/ 18 w 137"/>
                <a:gd name="T95" fmla="*/ 40 h 331"/>
                <a:gd name="T96" fmla="*/ 23 w 137"/>
                <a:gd name="T97" fmla="*/ 34 h 331"/>
                <a:gd name="T98" fmla="*/ 33 w 137"/>
                <a:gd name="T99" fmla="*/ 19 h 331"/>
                <a:gd name="T100" fmla="*/ 38 w 137"/>
                <a:gd name="T101" fmla="*/ 8 h 331"/>
                <a:gd name="T102" fmla="*/ 46 w 137"/>
                <a:gd name="T103" fmla="*/ 2 h 331"/>
                <a:gd name="T104" fmla="*/ 54 w 137"/>
                <a:gd name="T105" fmla="*/ 0 h 331"/>
                <a:gd name="T106" fmla="*/ 63 w 137"/>
                <a:gd name="T107" fmla="*/ 6 h 331"/>
                <a:gd name="T108" fmla="*/ 73 w 137"/>
                <a:gd name="T109" fmla="*/ 13 h 33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37"/>
                <a:gd name="T166" fmla="*/ 0 h 331"/>
                <a:gd name="T167" fmla="*/ 137 w 137"/>
                <a:gd name="T168" fmla="*/ 331 h 33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37" h="331">
                  <a:moveTo>
                    <a:pt x="73" y="13"/>
                  </a:moveTo>
                  <a:lnTo>
                    <a:pt x="73" y="13"/>
                  </a:lnTo>
                  <a:lnTo>
                    <a:pt x="71" y="17"/>
                  </a:lnTo>
                  <a:lnTo>
                    <a:pt x="69" y="21"/>
                  </a:lnTo>
                  <a:lnTo>
                    <a:pt x="67" y="27"/>
                  </a:lnTo>
                  <a:lnTo>
                    <a:pt x="63" y="32"/>
                  </a:lnTo>
                  <a:lnTo>
                    <a:pt x="61" y="40"/>
                  </a:lnTo>
                  <a:lnTo>
                    <a:pt x="57" y="47"/>
                  </a:lnTo>
                  <a:lnTo>
                    <a:pt x="57" y="57"/>
                  </a:lnTo>
                  <a:lnTo>
                    <a:pt x="52" y="65"/>
                  </a:lnTo>
                  <a:lnTo>
                    <a:pt x="52" y="72"/>
                  </a:lnTo>
                  <a:lnTo>
                    <a:pt x="48" y="82"/>
                  </a:lnTo>
                  <a:lnTo>
                    <a:pt x="46" y="89"/>
                  </a:lnTo>
                  <a:lnTo>
                    <a:pt x="46" y="95"/>
                  </a:lnTo>
                  <a:lnTo>
                    <a:pt x="46" y="101"/>
                  </a:lnTo>
                  <a:lnTo>
                    <a:pt x="44" y="106"/>
                  </a:lnTo>
                  <a:lnTo>
                    <a:pt x="46" y="108"/>
                  </a:lnTo>
                  <a:lnTo>
                    <a:pt x="48" y="112"/>
                  </a:lnTo>
                  <a:lnTo>
                    <a:pt x="54" y="118"/>
                  </a:lnTo>
                  <a:lnTo>
                    <a:pt x="57" y="123"/>
                  </a:lnTo>
                  <a:lnTo>
                    <a:pt x="63" y="129"/>
                  </a:lnTo>
                  <a:lnTo>
                    <a:pt x="67" y="135"/>
                  </a:lnTo>
                  <a:lnTo>
                    <a:pt x="73" y="141"/>
                  </a:lnTo>
                  <a:lnTo>
                    <a:pt x="78" y="146"/>
                  </a:lnTo>
                  <a:lnTo>
                    <a:pt x="82" y="154"/>
                  </a:lnTo>
                  <a:lnTo>
                    <a:pt x="88" y="162"/>
                  </a:lnTo>
                  <a:lnTo>
                    <a:pt x="94" y="169"/>
                  </a:lnTo>
                  <a:lnTo>
                    <a:pt x="97" y="177"/>
                  </a:lnTo>
                  <a:lnTo>
                    <a:pt x="103" y="184"/>
                  </a:lnTo>
                  <a:lnTo>
                    <a:pt x="109" y="192"/>
                  </a:lnTo>
                  <a:lnTo>
                    <a:pt x="114" y="201"/>
                  </a:lnTo>
                  <a:lnTo>
                    <a:pt x="118" y="207"/>
                  </a:lnTo>
                  <a:lnTo>
                    <a:pt x="124" y="217"/>
                  </a:lnTo>
                  <a:lnTo>
                    <a:pt x="124" y="220"/>
                  </a:lnTo>
                  <a:lnTo>
                    <a:pt x="126" y="224"/>
                  </a:lnTo>
                  <a:lnTo>
                    <a:pt x="128" y="230"/>
                  </a:lnTo>
                  <a:lnTo>
                    <a:pt x="130" y="234"/>
                  </a:lnTo>
                  <a:lnTo>
                    <a:pt x="130" y="241"/>
                  </a:lnTo>
                  <a:lnTo>
                    <a:pt x="133" y="251"/>
                  </a:lnTo>
                  <a:lnTo>
                    <a:pt x="135" y="259"/>
                  </a:lnTo>
                  <a:lnTo>
                    <a:pt x="135" y="268"/>
                  </a:lnTo>
                  <a:lnTo>
                    <a:pt x="135" y="276"/>
                  </a:lnTo>
                  <a:lnTo>
                    <a:pt x="137" y="281"/>
                  </a:lnTo>
                  <a:lnTo>
                    <a:pt x="137" y="287"/>
                  </a:lnTo>
                  <a:lnTo>
                    <a:pt x="137" y="293"/>
                  </a:lnTo>
                  <a:lnTo>
                    <a:pt x="137" y="298"/>
                  </a:lnTo>
                  <a:lnTo>
                    <a:pt x="137" y="302"/>
                  </a:lnTo>
                  <a:lnTo>
                    <a:pt x="137" y="304"/>
                  </a:lnTo>
                  <a:lnTo>
                    <a:pt x="69" y="331"/>
                  </a:lnTo>
                  <a:lnTo>
                    <a:pt x="69" y="327"/>
                  </a:lnTo>
                  <a:lnTo>
                    <a:pt x="69" y="323"/>
                  </a:lnTo>
                  <a:lnTo>
                    <a:pt x="71" y="319"/>
                  </a:lnTo>
                  <a:lnTo>
                    <a:pt x="71" y="312"/>
                  </a:lnTo>
                  <a:lnTo>
                    <a:pt x="73" y="306"/>
                  </a:lnTo>
                  <a:lnTo>
                    <a:pt x="73" y="298"/>
                  </a:lnTo>
                  <a:lnTo>
                    <a:pt x="75" y="293"/>
                  </a:lnTo>
                  <a:lnTo>
                    <a:pt x="75" y="283"/>
                  </a:lnTo>
                  <a:lnTo>
                    <a:pt x="75" y="276"/>
                  </a:lnTo>
                  <a:lnTo>
                    <a:pt x="75" y="268"/>
                  </a:lnTo>
                  <a:lnTo>
                    <a:pt x="75" y="260"/>
                  </a:lnTo>
                  <a:lnTo>
                    <a:pt x="75" y="253"/>
                  </a:lnTo>
                  <a:lnTo>
                    <a:pt x="75" y="247"/>
                  </a:lnTo>
                  <a:lnTo>
                    <a:pt x="75" y="241"/>
                  </a:lnTo>
                  <a:lnTo>
                    <a:pt x="75" y="239"/>
                  </a:lnTo>
                  <a:lnTo>
                    <a:pt x="73" y="234"/>
                  </a:lnTo>
                  <a:lnTo>
                    <a:pt x="71" y="230"/>
                  </a:lnTo>
                  <a:lnTo>
                    <a:pt x="67" y="224"/>
                  </a:lnTo>
                  <a:lnTo>
                    <a:pt x="63" y="219"/>
                  </a:lnTo>
                  <a:lnTo>
                    <a:pt x="57" y="211"/>
                  </a:lnTo>
                  <a:lnTo>
                    <a:pt x="52" y="205"/>
                  </a:lnTo>
                  <a:lnTo>
                    <a:pt x="46" y="196"/>
                  </a:lnTo>
                  <a:lnTo>
                    <a:pt x="42" y="188"/>
                  </a:lnTo>
                  <a:lnTo>
                    <a:pt x="35" y="181"/>
                  </a:lnTo>
                  <a:lnTo>
                    <a:pt x="29" y="171"/>
                  </a:lnTo>
                  <a:lnTo>
                    <a:pt x="23" y="163"/>
                  </a:lnTo>
                  <a:lnTo>
                    <a:pt x="18" y="154"/>
                  </a:lnTo>
                  <a:lnTo>
                    <a:pt x="14" y="146"/>
                  </a:lnTo>
                  <a:lnTo>
                    <a:pt x="10" y="137"/>
                  </a:lnTo>
                  <a:lnTo>
                    <a:pt x="6" y="129"/>
                  </a:lnTo>
                  <a:lnTo>
                    <a:pt x="2" y="123"/>
                  </a:lnTo>
                  <a:lnTo>
                    <a:pt x="0" y="112"/>
                  </a:lnTo>
                  <a:lnTo>
                    <a:pt x="0" y="106"/>
                  </a:lnTo>
                  <a:lnTo>
                    <a:pt x="0" y="95"/>
                  </a:lnTo>
                  <a:lnTo>
                    <a:pt x="2" y="87"/>
                  </a:lnTo>
                  <a:lnTo>
                    <a:pt x="2" y="84"/>
                  </a:lnTo>
                  <a:lnTo>
                    <a:pt x="6" y="78"/>
                  </a:lnTo>
                  <a:lnTo>
                    <a:pt x="6" y="72"/>
                  </a:lnTo>
                  <a:lnTo>
                    <a:pt x="8" y="68"/>
                  </a:lnTo>
                  <a:lnTo>
                    <a:pt x="8" y="63"/>
                  </a:lnTo>
                  <a:lnTo>
                    <a:pt x="12" y="59"/>
                  </a:lnTo>
                  <a:lnTo>
                    <a:pt x="12" y="55"/>
                  </a:lnTo>
                  <a:lnTo>
                    <a:pt x="16" y="51"/>
                  </a:lnTo>
                  <a:lnTo>
                    <a:pt x="18" y="46"/>
                  </a:lnTo>
                  <a:lnTo>
                    <a:pt x="18" y="40"/>
                  </a:lnTo>
                  <a:lnTo>
                    <a:pt x="21" y="36"/>
                  </a:lnTo>
                  <a:lnTo>
                    <a:pt x="23" y="34"/>
                  </a:lnTo>
                  <a:lnTo>
                    <a:pt x="27" y="25"/>
                  </a:lnTo>
                  <a:lnTo>
                    <a:pt x="33" y="19"/>
                  </a:lnTo>
                  <a:lnTo>
                    <a:pt x="35" y="11"/>
                  </a:lnTo>
                  <a:lnTo>
                    <a:pt x="38" y="8"/>
                  </a:lnTo>
                  <a:lnTo>
                    <a:pt x="42" y="4"/>
                  </a:lnTo>
                  <a:lnTo>
                    <a:pt x="46" y="2"/>
                  </a:lnTo>
                  <a:lnTo>
                    <a:pt x="48" y="0"/>
                  </a:lnTo>
                  <a:lnTo>
                    <a:pt x="54" y="0"/>
                  </a:lnTo>
                  <a:lnTo>
                    <a:pt x="57" y="2"/>
                  </a:lnTo>
                  <a:lnTo>
                    <a:pt x="63" y="6"/>
                  </a:lnTo>
                  <a:lnTo>
                    <a:pt x="69" y="9"/>
                  </a:lnTo>
                  <a:lnTo>
                    <a:pt x="73" y="13"/>
                  </a:lnTo>
                  <a:close/>
                </a:path>
              </a:pathLst>
            </a:custGeom>
            <a:solidFill>
              <a:srgbClr val="000000"/>
            </a:solidFill>
            <a:ln w="9525">
              <a:noFill/>
              <a:round/>
              <a:headEnd/>
              <a:tailEnd/>
            </a:ln>
          </p:spPr>
          <p:txBody>
            <a:bodyPr/>
            <a:lstStyle/>
            <a:p>
              <a:endParaRPr lang="fr-FR">
                <a:latin typeface="Calibri" pitchFamily="34" charset="0"/>
              </a:endParaRPr>
            </a:p>
          </p:txBody>
        </p:sp>
        <p:sp>
          <p:nvSpPr>
            <p:cNvPr id="19516" name="Freeform 37"/>
            <p:cNvSpPr>
              <a:spLocks/>
            </p:cNvSpPr>
            <p:nvPr/>
          </p:nvSpPr>
          <p:spPr bwMode="auto">
            <a:xfrm>
              <a:off x="2162" y="1023"/>
              <a:ext cx="165" cy="67"/>
            </a:xfrm>
            <a:custGeom>
              <a:avLst/>
              <a:gdLst>
                <a:gd name="T0" fmla="*/ 13 w 331"/>
                <a:gd name="T1" fmla="*/ 72 h 135"/>
                <a:gd name="T2" fmla="*/ 19 w 331"/>
                <a:gd name="T3" fmla="*/ 68 h 135"/>
                <a:gd name="T4" fmla="*/ 32 w 331"/>
                <a:gd name="T5" fmla="*/ 65 h 135"/>
                <a:gd name="T6" fmla="*/ 48 w 331"/>
                <a:gd name="T7" fmla="*/ 59 h 135"/>
                <a:gd name="T8" fmla="*/ 65 w 331"/>
                <a:gd name="T9" fmla="*/ 53 h 135"/>
                <a:gd name="T10" fmla="*/ 80 w 331"/>
                <a:gd name="T11" fmla="*/ 49 h 135"/>
                <a:gd name="T12" fmla="*/ 97 w 331"/>
                <a:gd name="T13" fmla="*/ 46 h 135"/>
                <a:gd name="T14" fmla="*/ 105 w 331"/>
                <a:gd name="T15" fmla="*/ 46 h 135"/>
                <a:gd name="T16" fmla="*/ 112 w 331"/>
                <a:gd name="T17" fmla="*/ 49 h 135"/>
                <a:gd name="T18" fmla="*/ 124 w 331"/>
                <a:gd name="T19" fmla="*/ 59 h 135"/>
                <a:gd name="T20" fmla="*/ 135 w 331"/>
                <a:gd name="T21" fmla="*/ 68 h 135"/>
                <a:gd name="T22" fmla="*/ 146 w 331"/>
                <a:gd name="T23" fmla="*/ 80 h 135"/>
                <a:gd name="T24" fmla="*/ 160 w 331"/>
                <a:gd name="T25" fmla="*/ 89 h 135"/>
                <a:gd name="T26" fmla="*/ 175 w 331"/>
                <a:gd name="T27" fmla="*/ 101 h 135"/>
                <a:gd name="T28" fmla="*/ 192 w 331"/>
                <a:gd name="T29" fmla="*/ 112 h 135"/>
                <a:gd name="T30" fmla="*/ 207 w 331"/>
                <a:gd name="T31" fmla="*/ 122 h 135"/>
                <a:gd name="T32" fmla="*/ 221 w 331"/>
                <a:gd name="T33" fmla="*/ 125 h 135"/>
                <a:gd name="T34" fmla="*/ 228 w 331"/>
                <a:gd name="T35" fmla="*/ 129 h 135"/>
                <a:gd name="T36" fmla="*/ 238 w 331"/>
                <a:gd name="T37" fmla="*/ 129 h 135"/>
                <a:gd name="T38" fmla="*/ 247 w 331"/>
                <a:gd name="T39" fmla="*/ 131 h 135"/>
                <a:gd name="T40" fmla="*/ 260 w 331"/>
                <a:gd name="T41" fmla="*/ 133 h 135"/>
                <a:gd name="T42" fmla="*/ 278 w 331"/>
                <a:gd name="T43" fmla="*/ 133 h 135"/>
                <a:gd name="T44" fmla="*/ 291 w 331"/>
                <a:gd name="T45" fmla="*/ 133 h 135"/>
                <a:gd name="T46" fmla="*/ 300 w 331"/>
                <a:gd name="T47" fmla="*/ 131 h 135"/>
                <a:gd name="T48" fmla="*/ 306 w 331"/>
                <a:gd name="T49" fmla="*/ 131 h 135"/>
                <a:gd name="T50" fmla="*/ 331 w 331"/>
                <a:gd name="T51" fmla="*/ 72 h 135"/>
                <a:gd name="T52" fmla="*/ 327 w 331"/>
                <a:gd name="T53" fmla="*/ 72 h 135"/>
                <a:gd name="T54" fmla="*/ 319 w 331"/>
                <a:gd name="T55" fmla="*/ 74 h 135"/>
                <a:gd name="T56" fmla="*/ 304 w 331"/>
                <a:gd name="T57" fmla="*/ 74 h 135"/>
                <a:gd name="T58" fmla="*/ 291 w 331"/>
                <a:gd name="T59" fmla="*/ 74 h 135"/>
                <a:gd name="T60" fmla="*/ 274 w 331"/>
                <a:gd name="T61" fmla="*/ 76 h 135"/>
                <a:gd name="T62" fmla="*/ 260 w 331"/>
                <a:gd name="T63" fmla="*/ 78 h 135"/>
                <a:gd name="T64" fmla="*/ 247 w 331"/>
                <a:gd name="T65" fmla="*/ 78 h 135"/>
                <a:gd name="T66" fmla="*/ 238 w 331"/>
                <a:gd name="T67" fmla="*/ 78 h 135"/>
                <a:gd name="T68" fmla="*/ 230 w 331"/>
                <a:gd name="T69" fmla="*/ 72 h 135"/>
                <a:gd name="T70" fmla="*/ 219 w 331"/>
                <a:gd name="T71" fmla="*/ 65 h 135"/>
                <a:gd name="T72" fmla="*/ 203 w 331"/>
                <a:gd name="T73" fmla="*/ 55 h 135"/>
                <a:gd name="T74" fmla="*/ 188 w 331"/>
                <a:gd name="T75" fmla="*/ 44 h 135"/>
                <a:gd name="T76" fmla="*/ 169 w 331"/>
                <a:gd name="T77" fmla="*/ 32 h 135"/>
                <a:gd name="T78" fmla="*/ 154 w 331"/>
                <a:gd name="T79" fmla="*/ 19 h 135"/>
                <a:gd name="T80" fmla="*/ 137 w 331"/>
                <a:gd name="T81" fmla="*/ 11 h 135"/>
                <a:gd name="T82" fmla="*/ 120 w 331"/>
                <a:gd name="T83" fmla="*/ 4 h 135"/>
                <a:gd name="T84" fmla="*/ 105 w 331"/>
                <a:gd name="T85" fmla="*/ 0 h 135"/>
                <a:gd name="T86" fmla="*/ 95 w 331"/>
                <a:gd name="T87" fmla="*/ 0 h 135"/>
                <a:gd name="T88" fmla="*/ 86 w 331"/>
                <a:gd name="T89" fmla="*/ 4 h 135"/>
                <a:gd name="T90" fmla="*/ 78 w 331"/>
                <a:gd name="T91" fmla="*/ 6 h 135"/>
                <a:gd name="T92" fmla="*/ 69 w 331"/>
                <a:gd name="T93" fmla="*/ 8 h 135"/>
                <a:gd name="T94" fmla="*/ 57 w 331"/>
                <a:gd name="T95" fmla="*/ 11 h 135"/>
                <a:gd name="T96" fmla="*/ 50 w 331"/>
                <a:gd name="T97" fmla="*/ 15 h 135"/>
                <a:gd name="T98" fmla="*/ 40 w 331"/>
                <a:gd name="T99" fmla="*/ 19 h 135"/>
                <a:gd name="T100" fmla="*/ 32 w 331"/>
                <a:gd name="T101" fmla="*/ 23 h 135"/>
                <a:gd name="T102" fmla="*/ 19 w 331"/>
                <a:gd name="T103" fmla="*/ 32 h 135"/>
                <a:gd name="T104" fmla="*/ 8 w 331"/>
                <a:gd name="T105" fmla="*/ 40 h 135"/>
                <a:gd name="T106" fmla="*/ 2 w 331"/>
                <a:gd name="T107" fmla="*/ 46 h 135"/>
                <a:gd name="T108" fmla="*/ 0 w 331"/>
                <a:gd name="T109" fmla="*/ 53 h 135"/>
                <a:gd name="T110" fmla="*/ 4 w 331"/>
                <a:gd name="T111" fmla="*/ 63 h 135"/>
                <a:gd name="T112" fmla="*/ 13 w 331"/>
                <a:gd name="T113" fmla="*/ 74 h 13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31"/>
                <a:gd name="T172" fmla="*/ 0 h 135"/>
                <a:gd name="T173" fmla="*/ 331 w 331"/>
                <a:gd name="T174" fmla="*/ 135 h 13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31" h="135">
                  <a:moveTo>
                    <a:pt x="13" y="74"/>
                  </a:moveTo>
                  <a:lnTo>
                    <a:pt x="13" y="72"/>
                  </a:lnTo>
                  <a:lnTo>
                    <a:pt x="15" y="72"/>
                  </a:lnTo>
                  <a:lnTo>
                    <a:pt x="19" y="68"/>
                  </a:lnTo>
                  <a:lnTo>
                    <a:pt x="25" y="68"/>
                  </a:lnTo>
                  <a:lnTo>
                    <a:pt x="32" y="65"/>
                  </a:lnTo>
                  <a:lnTo>
                    <a:pt x="40" y="63"/>
                  </a:lnTo>
                  <a:lnTo>
                    <a:pt x="48" y="59"/>
                  </a:lnTo>
                  <a:lnTo>
                    <a:pt x="57" y="57"/>
                  </a:lnTo>
                  <a:lnTo>
                    <a:pt x="65" y="53"/>
                  </a:lnTo>
                  <a:lnTo>
                    <a:pt x="74" y="51"/>
                  </a:lnTo>
                  <a:lnTo>
                    <a:pt x="80" y="49"/>
                  </a:lnTo>
                  <a:lnTo>
                    <a:pt x="89" y="47"/>
                  </a:lnTo>
                  <a:lnTo>
                    <a:pt x="97" y="46"/>
                  </a:lnTo>
                  <a:lnTo>
                    <a:pt x="101" y="46"/>
                  </a:lnTo>
                  <a:lnTo>
                    <a:pt x="105" y="46"/>
                  </a:lnTo>
                  <a:lnTo>
                    <a:pt x="108" y="46"/>
                  </a:lnTo>
                  <a:lnTo>
                    <a:pt x="112" y="49"/>
                  </a:lnTo>
                  <a:lnTo>
                    <a:pt x="120" y="55"/>
                  </a:lnTo>
                  <a:lnTo>
                    <a:pt x="124" y="59"/>
                  </a:lnTo>
                  <a:lnTo>
                    <a:pt x="129" y="63"/>
                  </a:lnTo>
                  <a:lnTo>
                    <a:pt x="135" y="68"/>
                  </a:lnTo>
                  <a:lnTo>
                    <a:pt x="141" y="74"/>
                  </a:lnTo>
                  <a:lnTo>
                    <a:pt x="146" y="80"/>
                  </a:lnTo>
                  <a:lnTo>
                    <a:pt x="154" y="84"/>
                  </a:lnTo>
                  <a:lnTo>
                    <a:pt x="160" y="89"/>
                  </a:lnTo>
                  <a:lnTo>
                    <a:pt x="169" y="95"/>
                  </a:lnTo>
                  <a:lnTo>
                    <a:pt x="175" y="101"/>
                  </a:lnTo>
                  <a:lnTo>
                    <a:pt x="183" y="106"/>
                  </a:lnTo>
                  <a:lnTo>
                    <a:pt x="192" y="112"/>
                  </a:lnTo>
                  <a:lnTo>
                    <a:pt x="200" y="118"/>
                  </a:lnTo>
                  <a:lnTo>
                    <a:pt x="207" y="122"/>
                  </a:lnTo>
                  <a:lnTo>
                    <a:pt x="215" y="125"/>
                  </a:lnTo>
                  <a:lnTo>
                    <a:pt x="221" y="125"/>
                  </a:lnTo>
                  <a:lnTo>
                    <a:pt x="224" y="127"/>
                  </a:lnTo>
                  <a:lnTo>
                    <a:pt x="228" y="129"/>
                  </a:lnTo>
                  <a:lnTo>
                    <a:pt x="234" y="129"/>
                  </a:lnTo>
                  <a:lnTo>
                    <a:pt x="238" y="129"/>
                  </a:lnTo>
                  <a:lnTo>
                    <a:pt x="243" y="131"/>
                  </a:lnTo>
                  <a:lnTo>
                    <a:pt x="247" y="131"/>
                  </a:lnTo>
                  <a:lnTo>
                    <a:pt x="251" y="133"/>
                  </a:lnTo>
                  <a:lnTo>
                    <a:pt x="260" y="133"/>
                  </a:lnTo>
                  <a:lnTo>
                    <a:pt x="270" y="135"/>
                  </a:lnTo>
                  <a:lnTo>
                    <a:pt x="278" y="133"/>
                  </a:lnTo>
                  <a:lnTo>
                    <a:pt x="283" y="133"/>
                  </a:lnTo>
                  <a:lnTo>
                    <a:pt x="291" y="133"/>
                  </a:lnTo>
                  <a:lnTo>
                    <a:pt x="297" y="133"/>
                  </a:lnTo>
                  <a:lnTo>
                    <a:pt x="300" y="131"/>
                  </a:lnTo>
                  <a:lnTo>
                    <a:pt x="304" y="131"/>
                  </a:lnTo>
                  <a:lnTo>
                    <a:pt x="306" y="131"/>
                  </a:lnTo>
                  <a:lnTo>
                    <a:pt x="308" y="131"/>
                  </a:lnTo>
                  <a:lnTo>
                    <a:pt x="331" y="72"/>
                  </a:lnTo>
                  <a:lnTo>
                    <a:pt x="329" y="72"/>
                  </a:lnTo>
                  <a:lnTo>
                    <a:pt x="327" y="72"/>
                  </a:lnTo>
                  <a:lnTo>
                    <a:pt x="323" y="72"/>
                  </a:lnTo>
                  <a:lnTo>
                    <a:pt x="319" y="74"/>
                  </a:lnTo>
                  <a:lnTo>
                    <a:pt x="312" y="74"/>
                  </a:lnTo>
                  <a:lnTo>
                    <a:pt x="304" y="74"/>
                  </a:lnTo>
                  <a:lnTo>
                    <a:pt x="298" y="74"/>
                  </a:lnTo>
                  <a:lnTo>
                    <a:pt x="291" y="74"/>
                  </a:lnTo>
                  <a:lnTo>
                    <a:pt x="283" y="74"/>
                  </a:lnTo>
                  <a:lnTo>
                    <a:pt x="274" y="76"/>
                  </a:lnTo>
                  <a:lnTo>
                    <a:pt x="266" y="76"/>
                  </a:lnTo>
                  <a:lnTo>
                    <a:pt x="260" y="78"/>
                  </a:lnTo>
                  <a:lnTo>
                    <a:pt x="251" y="78"/>
                  </a:lnTo>
                  <a:lnTo>
                    <a:pt x="247" y="78"/>
                  </a:lnTo>
                  <a:lnTo>
                    <a:pt x="241" y="78"/>
                  </a:lnTo>
                  <a:lnTo>
                    <a:pt x="238" y="78"/>
                  </a:lnTo>
                  <a:lnTo>
                    <a:pt x="234" y="74"/>
                  </a:lnTo>
                  <a:lnTo>
                    <a:pt x="230" y="72"/>
                  </a:lnTo>
                  <a:lnTo>
                    <a:pt x="224" y="68"/>
                  </a:lnTo>
                  <a:lnTo>
                    <a:pt x="219" y="65"/>
                  </a:lnTo>
                  <a:lnTo>
                    <a:pt x="209" y="59"/>
                  </a:lnTo>
                  <a:lnTo>
                    <a:pt x="203" y="55"/>
                  </a:lnTo>
                  <a:lnTo>
                    <a:pt x="196" y="49"/>
                  </a:lnTo>
                  <a:lnTo>
                    <a:pt x="188" y="44"/>
                  </a:lnTo>
                  <a:lnTo>
                    <a:pt x="179" y="38"/>
                  </a:lnTo>
                  <a:lnTo>
                    <a:pt x="169" y="32"/>
                  </a:lnTo>
                  <a:lnTo>
                    <a:pt x="162" y="25"/>
                  </a:lnTo>
                  <a:lnTo>
                    <a:pt x="154" y="19"/>
                  </a:lnTo>
                  <a:lnTo>
                    <a:pt x="145" y="15"/>
                  </a:lnTo>
                  <a:lnTo>
                    <a:pt x="137" y="11"/>
                  </a:lnTo>
                  <a:lnTo>
                    <a:pt x="129" y="6"/>
                  </a:lnTo>
                  <a:lnTo>
                    <a:pt x="120" y="4"/>
                  </a:lnTo>
                  <a:lnTo>
                    <a:pt x="114" y="2"/>
                  </a:lnTo>
                  <a:lnTo>
                    <a:pt x="105" y="0"/>
                  </a:lnTo>
                  <a:lnTo>
                    <a:pt x="99" y="0"/>
                  </a:lnTo>
                  <a:lnTo>
                    <a:pt x="95" y="0"/>
                  </a:lnTo>
                  <a:lnTo>
                    <a:pt x="91" y="2"/>
                  </a:lnTo>
                  <a:lnTo>
                    <a:pt x="86" y="4"/>
                  </a:lnTo>
                  <a:lnTo>
                    <a:pt x="80" y="4"/>
                  </a:lnTo>
                  <a:lnTo>
                    <a:pt x="78" y="6"/>
                  </a:lnTo>
                  <a:lnTo>
                    <a:pt x="72" y="6"/>
                  </a:lnTo>
                  <a:lnTo>
                    <a:pt x="69" y="8"/>
                  </a:lnTo>
                  <a:lnTo>
                    <a:pt x="63" y="9"/>
                  </a:lnTo>
                  <a:lnTo>
                    <a:pt x="57" y="11"/>
                  </a:lnTo>
                  <a:lnTo>
                    <a:pt x="53" y="13"/>
                  </a:lnTo>
                  <a:lnTo>
                    <a:pt x="50" y="15"/>
                  </a:lnTo>
                  <a:lnTo>
                    <a:pt x="46" y="17"/>
                  </a:lnTo>
                  <a:lnTo>
                    <a:pt x="40" y="19"/>
                  </a:lnTo>
                  <a:lnTo>
                    <a:pt x="36" y="21"/>
                  </a:lnTo>
                  <a:lnTo>
                    <a:pt x="32" y="23"/>
                  </a:lnTo>
                  <a:lnTo>
                    <a:pt x="25" y="28"/>
                  </a:lnTo>
                  <a:lnTo>
                    <a:pt x="19" y="32"/>
                  </a:lnTo>
                  <a:lnTo>
                    <a:pt x="12" y="34"/>
                  </a:lnTo>
                  <a:lnTo>
                    <a:pt x="8" y="40"/>
                  </a:lnTo>
                  <a:lnTo>
                    <a:pt x="4" y="42"/>
                  </a:lnTo>
                  <a:lnTo>
                    <a:pt x="2" y="46"/>
                  </a:lnTo>
                  <a:lnTo>
                    <a:pt x="0" y="49"/>
                  </a:lnTo>
                  <a:lnTo>
                    <a:pt x="0" y="53"/>
                  </a:lnTo>
                  <a:lnTo>
                    <a:pt x="2" y="57"/>
                  </a:lnTo>
                  <a:lnTo>
                    <a:pt x="4" y="63"/>
                  </a:lnTo>
                  <a:lnTo>
                    <a:pt x="10" y="68"/>
                  </a:lnTo>
                  <a:lnTo>
                    <a:pt x="13" y="74"/>
                  </a:lnTo>
                  <a:close/>
                </a:path>
              </a:pathLst>
            </a:custGeom>
            <a:solidFill>
              <a:srgbClr val="000000"/>
            </a:solidFill>
            <a:ln w="9525">
              <a:noFill/>
              <a:round/>
              <a:headEnd/>
              <a:tailEnd/>
            </a:ln>
          </p:spPr>
          <p:txBody>
            <a:bodyPr/>
            <a:lstStyle/>
            <a:p>
              <a:endParaRPr lang="fr-FR">
                <a:latin typeface="Calibri" pitchFamily="34" charset="0"/>
              </a:endParaRPr>
            </a:p>
          </p:txBody>
        </p:sp>
        <p:sp>
          <p:nvSpPr>
            <p:cNvPr id="19517" name="Freeform 38"/>
            <p:cNvSpPr>
              <a:spLocks/>
            </p:cNvSpPr>
            <p:nvPr/>
          </p:nvSpPr>
          <p:spPr bwMode="auto">
            <a:xfrm>
              <a:off x="2397" y="1352"/>
              <a:ext cx="413" cy="559"/>
            </a:xfrm>
            <a:custGeom>
              <a:avLst/>
              <a:gdLst>
                <a:gd name="T0" fmla="*/ 97 w 827"/>
                <a:gd name="T1" fmla="*/ 173 h 1118"/>
                <a:gd name="T2" fmla="*/ 69 w 827"/>
                <a:gd name="T3" fmla="*/ 272 h 1118"/>
                <a:gd name="T4" fmla="*/ 63 w 827"/>
                <a:gd name="T5" fmla="*/ 401 h 1118"/>
                <a:gd name="T6" fmla="*/ 73 w 827"/>
                <a:gd name="T7" fmla="*/ 530 h 1118"/>
                <a:gd name="T8" fmla="*/ 76 w 827"/>
                <a:gd name="T9" fmla="*/ 622 h 1118"/>
                <a:gd name="T10" fmla="*/ 4 w 827"/>
                <a:gd name="T11" fmla="*/ 559 h 1118"/>
                <a:gd name="T12" fmla="*/ 2 w 827"/>
                <a:gd name="T13" fmla="*/ 336 h 1118"/>
                <a:gd name="T14" fmla="*/ 25 w 827"/>
                <a:gd name="T15" fmla="*/ 148 h 1118"/>
                <a:gd name="T16" fmla="*/ 52 w 827"/>
                <a:gd name="T17" fmla="*/ 28 h 1118"/>
                <a:gd name="T18" fmla="*/ 105 w 827"/>
                <a:gd name="T19" fmla="*/ 17 h 1118"/>
                <a:gd name="T20" fmla="*/ 221 w 827"/>
                <a:gd name="T21" fmla="*/ 68 h 1118"/>
                <a:gd name="T22" fmla="*/ 373 w 827"/>
                <a:gd name="T23" fmla="*/ 162 h 1118"/>
                <a:gd name="T24" fmla="*/ 527 w 827"/>
                <a:gd name="T25" fmla="*/ 295 h 1118"/>
                <a:gd name="T26" fmla="*/ 669 w 827"/>
                <a:gd name="T27" fmla="*/ 460 h 1118"/>
                <a:gd name="T28" fmla="*/ 783 w 827"/>
                <a:gd name="T29" fmla="*/ 641 h 1118"/>
                <a:gd name="T30" fmla="*/ 827 w 827"/>
                <a:gd name="T31" fmla="*/ 825 h 1118"/>
                <a:gd name="T32" fmla="*/ 772 w 827"/>
                <a:gd name="T33" fmla="*/ 1000 h 1118"/>
                <a:gd name="T34" fmla="*/ 614 w 827"/>
                <a:gd name="T35" fmla="*/ 1107 h 1118"/>
                <a:gd name="T36" fmla="*/ 416 w 827"/>
                <a:gd name="T37" fmla="*/ 1103 h 1118"/>
                <a:gd name="T38" fmla="*/ 221 w 827"/>
                <a:gd name="T39" fmla="*/ 998 h 1118"/>
                <a:gd name="T40" fmla="*/ 69 w 827"/>
                <a:gd name="T41" fmla="*/ 802 h 1118"/>
                <a:gd name="T42" fmla="*/ 29 w 827"/>
                <a:gd name="T43" fmla="*/ 684 h 1118"/>
                <a:gd name="T44" fmla="*/ 109 w 827"/>
                <a:gd name="T45" fmla="*/ 679 h 1118"/>
                <a:gd name="T46" fmla="*/ 169 w 827"/>
                <a:gd name="T47" fmla="*/ 799 h 1118"/>
                <a:gd name="T48" fmla="*/ 261 w 827"/>
                <a:gd name="T49" fmla="*/ 915 h 1118"/>
                <a:gd name="T50" fmla="*/ 365 w 827"/>
                <a:gd name="T51" fmla="*/ 1002 h 1118"/>
                <a:gd name="T52" fmla="*/ 464 w 827"/>
                <a:gd name="T53" fmla="*/ 1042 h 1118"/>
                <a:gd name="T54" fmla="*/ 551 w 827"/>
                <a:gd name="T55" fmla="*/ 1044 h 1118"/>
                <a:gd name="T56" fmla="*/ 641 w 827"/>
                <a:gd name="T57" fmla="*/ 1017 h 1118"/>
                <a:gd name="T58" fmla="*/ 722 w 827"/>
                <a:gd name="T59" fmla="*/ 928 h 1118"/>
                <a:gd name="T60" fmla="*/ 711 w 827"/>
                <a:gd name="T61" fmla="*/ 850 h 1118"/>
                <a:gd name="T62" fmla="*/ 631 w 827"/>
                <a:gd name="T63" fmla="*/ 920 h 1118"/>
                <a:gd name="T64" fmla="*/ 536 w 827"/>
                <a:gd name="T65" fmla="*/ 960 h 1118"/>
                <a:gd name="T66" fmla="*/ 420 w 827"/>
                <a:gd name="T67" fmla="*/ 915 h 1118"/>
                <a:gd name="T68" fmla="*/ 500 w 827"/>
                <a:gd name="T69" fmla="*/ 816 h 1118"/>
                <a:gd name="T70" fmla="*/ 553 w 827"/>
                <a:gd name="T71" fmla="*/ 713 h 1118"/>
                <a:gd name="T72" fmla="*/ 580 w 827"/>
                <a:gd name="T73" fmla="*/ 618 h 1118"/>
                <a:gd name="T74" fmla="*/ 580 w 827"/>
                <a:gd name="T75" fmla="*/ 532 h 1118"/>
                <a:gd name="T76" fmla="*/ 557 w 827"/>
                <a:gd name="T77" fmla="*/ 443 h 1118"/>
                <a:gd name="T78" fmla="*/ 496 w 827"/>
                <a:gd name="T79" fmla="*/ 411 h 1118"/>
                <a:gd name="T80" fmla="*/ 513 w 827"/>
                <a:gd name="T81" fmla="*/ 502 h 1118"/>
                <a:gd name="T82" fmla="*/ 510 w 827"/>
                <a:gd name="T83" fmla="*/ 589 h 1118"/>
                <a:gd name="T84" fmla="*/ 485 w 827"/>
                <a:gd name="T85" fmla="*/ 675 h 1118"/>
                <a:gd name="T86" fmla="*/ 428 w 827"/>
                <a:gd name="T87" fmla="*/ 776 h 1118"/>
                <a:gd name="T88" fmla="*/ 323 w 827"/>
                <a:gd name="T89" fmla="*/ 875 h 1118"/>
                <a:gd name="T90" fmla="*/ 249 w 827"/>
                <a:gd name="T91" fmla="*/ 774 h 1118"/>
                <a:gd name="T92" fmla="*/ 261 w 827"/>
                <a:gd name="T93" fmla="*/ 702 h 1118"/>
                <a:gd name="T94" fmla="*/ 346 w 827"/>
                <a:gd name="T95" fmla="*/ 595 h 1118"/>
                <a:gd name="T96" fmla="*/ 378 w 827"/>
                <a:gd name="T97" fmla="*/ 513 h 1118"/>
                <a:gd name="T98" fmla="*/ 390 w 827"/>
                <a:gd name="T99" fmla="*/ 405 h 1118"/>
                <a:gd name="T100" fmla="*/ 382 w 827"/>
                <a:gd name="T101" fmla="*/ 312 h 1118"/>
                <a:gd name="T102" fmla="*/ 340 w 827"/>
                <a:gd name="T103" fmla="*/ 217 h 1118"/>
                <a:gd name="T104" fmla="*/ 301 w 827"/>
                <a:gd name="T105" fmla="*/ 241 h 1118"/>
                <a:gd name="T106" fmla="*/ 321 w 827"/>
                <a:gd name="T107" fmla="*/ 346 h 1118"/>
                <a:gd name="T108" fmla="*/ 318 w 827"/>
                <a:gd name="T109" fmla="*/ 422 h 1118"/>
                <a:gd name="T110" fmla="*/ 282 w 827"/>
                <a:gd name="T111" fmla="*/ 532 h 1118"/>
                <a:gd name="T112" fmla="*/ 217 w 827"/>
                <a:gd name="T113" fmla="*/ 618 h 1118"/>
                <a:gd name="T114" fmla="*/ 150 w 827"/>
                <a:gd name="T115" fmla="*/ 546 h 1118"/>
                <a:gd name="T116" fmla="*/ 135 w 827"/>
                <a:gd name="T117" fmla="*/ 394 h 1118"/>
                <a:gd name="T118" fmla="*/ 141 w 827"/>
                <a:gd name="T119" fmla="*/ 264 h 1118"/>
                <a:gd name="T120" fmla="*/ 152 w 827"/>
                <a:gd name="T121" fmla="*/ 169 h 111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827"/>
                <a:gd name="T184" fmla="*/ 0 h 1118"/>
                <a:gd name="T185" fmla="*/ 827 w 827"/>
                <a:gd name="T186" fmla="*/ 1118 h 111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827" h="1118">
                  <a:moveTo>
                    <a:pt x="152" y="169"/>
                  </a:moveTo>
                  <a:lnTo>
                    <a:pt x="150" y="162"/>
                  </a:lnTo>
                  <a:lnTo>
                    <a:pt x="149" y="158"/>
                  </a:lnTo>
                  <a:lnTo>
                    <a:pt x="147" y="152"/>
                  </a:lnTo>
                  <a:lnTo>
                    <a:pt x="145" y="148"/>
                  </a:lnTo>
                  <a:lnTo>
                    <a:pt x="139" y="143"/>
                  </a:lnTo>
                  <a:lnTo>
                    <a:pt x="133" y="141"/>
                  </a:lnTo>
                  <a:lnTo>
                    <a:pt x="126" y="141"/>
                  </a:lnTo>
                  <a:lnTo>
                    <a:pt x="118" y="146"/>
                  </a:lnTo>
                  <a:lnTo>
                    <a:pt x="114" y="146"/>
                  </a:lnTo>
                  <a:lnTo>
                    <a:pt x="111" y="152"/>
                  </a:lnTo>
                  <a:lnTo>
                    <a:pt x="107" y="154"/>
                  </a:lnTo>
                  <a:lnTo>
                    <a:pt x="103" y="162"/>
                  </a:lnTo>
                  <a:lnTo>
                    <a:pt x="101" y="163"/>
                  </a:lnTo>
                  <a:lnTo>
                    <a:pt x="99" y="169"/>
                  </a:lnTo>
                  <a:lnTo>
                    <a:pt x="97" y="173"/>
                  </a:lnTo>
                  <a:lnTo>
                    <a:pt x="93" y="179"/>
                  </a:lnTo>
                  <a:lnTo>
                    <a:pt x="92" y="182"/>
                  </a:lnTo>
                  <a:lnTo>
                    <a:pt x="90" y="188"/>
                  </a:lnTo>
                  <a:lnTo>
                    <a:pt x="88" y="194"/>
                  </a:lnTo>
                  <a:lnTo>
                    <a:pt x="86" y="200"/>
                  </a:lnTo>
                  <a:lnTo>
                    <a:pt x="84" y="205"/>
                  </a:lnTo>
                  <a:lnTo>
                    <a:pt x="82" y="211"/>
                  </a:lnTo>
                  <a:lnTo>
                    <a:pt x="80" y="217"/>
                  </a:lnTo>
                  <a:lnTo>
                    <a:pt x="80" y="224"/>
                  </a:lnTo>
                  <a:lnTo>
                    <a:pt x="78" y="230"/>
                  </a:lnTo>
                  <a:lnTo>
                    <a:pt x="76" y="236"/>
                  </a:lnTo>
                  <a:lnTo>
                    <a:pt x="74" y="245"/>
                  </a:lnTo>
                  <a:lnTo>
                    <a:pt x="74" y="253"/>
                  </a:lnTo>
                  <a:lnTo>
                    <a:pt x="73" y="258"/>
                  </a:lnTo>
                  <a:lnTo>
                    <a:pt x="73" y="264"/>
                  </a:lnTo>
                  <a:lnTo>
                    <a:pt x="69" y="272"/>
                  </a:lnTo>
                  <a:lnTo>
                    <a:pt x="69" y="281"/>
                  </a:lnTo>
                  <a:lnTo>
                    <a:pt x="69" y="287"/>
                  </a:lnTo>
                  <a:lnTo>
                    <a:pt x="69" y="295"/>
                  </a:lnTo>
                  <a:lnTo>
                    <a:pt x="67" y="304"/>
                  </a:lnTo>
                  <a:lnTo>
                    <a:pt x="67" y="312"/>
                  </a:lnTo>
                  <a:lnTo>
                    <a:pt x="65" y="319"/>
                  </a:lnTo>
                  <a:lnTo>
                    <a:pt x="65" y="325"/>
                  </a:lnTo>
                  <a:lnTo>
                    <a:pt x="65" y="335"/>
                  </a:lnTo>
                  <a:lnTo>
                    <a:pt x="65" y="342"/>
                  </a:lnTo>
                  <a:lnTo>
                    <a:pt x="65" y="352"/>
                  </a:lnTo>
                  <a:lnTo>
                    <a:pt x="65" y="359"/>
                  </a:lnTo>
                  <a:lnTo>
                    <a:pt x="65" y="367"/>
                  </a:lnTo>
                  <a:lnTo>
                    <a:pt x="65" y="376"/>
                  </a:lnTo>
                  <a:lnTo>
                    <a:pt x="63" y="384"/>
                  </a:lnTo>
                  <a:lnTo>
                    <a:pt x="63" y="394"/>
                  </a:lnTo>
                  <a:lnTo>
                    <a:pt x="63" y="401"/>
                  </a:lnTo>
                  <a:lnTo>
                    <a:pt x="63" y="411"/>
                  </a:lnTo>
                  <a:lnTo>
                    <a:pt x="63" y="416"/>
                  </a:lnTo>
                  <a:lnTo>
                    <a:pt x="65" y="426"/>
                  </a:lnTo>
                  <a:lnTo>
                    <a:pt x="65" y="433"/>
                  </a:lnTo>
                  <a:lnTo>
                    <a:pt x="65" y="443"/>
                  </a:lnTo>
                  <a:lnTo>
                    <a:pt x="65" y="451"/>
                  </a:lnTo>
                  <a:lnTo>
                    <a:pt x="65" y="460"/>
                  </a:lnTo>
                  <a:lnTo>
                    <a:pt x="67" y="466"/>
                  </a:lnTo>
                  <a:lnTo>
                    <a:pt x="69" y="475"/>
                  </a:lnTo>
                  <a:lnTo>
                    <a:pt x="69" y="483"/>
                  </a:lnTo>
                  <a:lnTo>
                    <a:pt x="69" y="492"/>
                  </a:lnTo>
                  <a:lnTo>
                    <a:pt x="69" y="500"/>
                  </a:lnTo>
                  <a:lnTo>
                    <a:pt x="71" y="510"/>
                  </a:lnTo>
                  <a:lnTo>
                    <a:pt x="71" y="517"/>
                  </a:lnTo>
                  <a:lnTo>
                    <a:pt x="73" y="523"/>
                  </a:lnTo>
                  <a:lnTo>
                    <a:pt x="73" y="530"/>
                  </a:lnTo>
                  <a:lnTo>
                    <a:pt x="74" y="540"/>
                  </a:lnTo>
                  <a:lnTo>
                    <a:pt x="74" y="546"/>
                  </a:lnTo>
                  <a:lnTo>
                    <a:pt x="76" y="553"/>
                  </a:lnTo>
                  <a:lnTo>
                    <a:pt x="78" y="561"/>
                  </a:lnTo>
                  <a:lnTo>
                    <a:pt x="80" y="568"/>
                  </a:lnTo>
                  <a:lnTo>
                    <a:pt x="80" y="574"/>
                  </a:lnTo>
                  <a:lnTo>
                    <a:pt x="80" y="582"/>
                  </a:lnTo>
                  <a:lnTo>
                    <a:pt x="82" y="589"/>
                  </a:lnTo>
                  <a:lnTo>
                    <a:pt x="84" y="595"/>
                  </a:lnTo>
                  <a:lnTo>
                    <a:pt x="86" y="601"/>
                  </a:lnTo>
                  <a:lnTo>
                    <a:pt x="88" y="608"/>
                  </a:lnTo>
                  <a:lnTo>
                    <a:pt x="90" y="614"/>
                  </a:lnTo>
                  <a:lnTo>
                    <a:pt x="92" y="622"/>
                  </a:lnTo>
                  <a:lnTo>
                    <a:pt x="86" y="622"/>
                  </a:lnTo>
                  <a:lnTo>
                    <a:pt x="80" y="622"/>
                  </a:lnTo>
                  <a:lnTo>
                    <a:pt x="76" y="622"/>
                  </a:lnTo>
                  <a:lnTo>
                    <a:pt x="73" y="624"/>
                  </a:lnTo>
                  <a:lnTo>
                    <a:pt x="69" y="624"/>
                  </a:lnTo>
                  <a:lnTo>
                    <a:pt x="63" y="624"/>
                  </a:lnTo>
                  <a:lnTo>
                    <a:pt x="57" y="624"/>
                  </a:lnTo>
                  <a:lnTo>
                    <a:pt x="54" y="624"/>
                  </a:lnTo>
                  <a:lnTo>
                    <a:pt x="48" y="624"/>
                  </a:lnTo>
                  <a:lnTo>
                    <a:pt x="42" y="624"/>
                  </a:lnTo>
                  <a:lnTo>
                    <a:pt x="38" y="625"/>
                  </a:lnTo>
                  <a:lnTo>
                    <a:pt x="33" y="625"/>
                  </a:lnTo>
                  <a:lnTo>
                    <a:pt x="25" y="627"/>
                  </a:lnTo>
                  <a:lnTo>
                    <a:pt x="16" y="629"/>
                  </a:lnTo>
                  <a:lnTo>
                    <a:pt x="14" y="614"/>
                  </a:lnTo>
                  <a:lnTo>
                    <a:pt x="12" y="601"/>
                  </a:lnTo>
                  <a:lnTo>
                    <a:pt x="8" y="586"/>
                  </a:lnTo>
                  <a:lnTo>
                    <a:pt x="8" y="572"/>
                  </a:lnTo>
                  <a:lnTo>
                    <a:pt x="4" y="559"/>
                  </a:lnTo>
                  <a:lnTo>
                    <a:pt x="4" y="546"/>
                  </a:lnTo>
                  <a:lnTo>
                    <a:pt x="2" y="530"/>
                  </a:lnTo>
                  <a:lnTo>
                    <a:pt x="2" y="517"/>
                  </a:lnTo>
                  <a:lnTo>
                    <a:pt x="0" y="502"/>
                  </a:lnTo>
                  <a:lnTo>
                    <a:pt x="0" y="489"/>
                  </a:lnTo>
                  <a:lnTo>
                    <a:pt x="0" y="473"/>
                  </a:lnTo>
                  <a:lnTo>
                    <a:pt x="0" y="460"/>
                  </a:lnTo>
                  <a:lnTo>
                    <a:pt x="0" y="447"/>
                  </a:lnTo>
                  <a:lnTo>
                    <a:pt x="0" y="433"/>
                  </a:lnTo>
                  <a:lnTo>
                    <a:pt x="0" y="420"/>
                  </a:lnTo>
                  <a:lnTo>
                    <a:pt x="0" y="405"/>
                  </a:lnTo>
                  <a:lnTo>
                    <a:pt x="0" y="392"/>
                  </a:lnTo>
                  <a:lnTo>
                    <a:pt x="0" y="378"/>
                  </a:lnTo>
                  <a:lnTo>
                    <a:pt x="2" y="365"/>
                  </a:lnTo>
                  <a:lnTo>
                    <a:pt x="2" y="352"/>
                  </a:lnTo>
                  <a:lnTo>
                    <a:pt x="2" y="336"/>
                  </a:lnTo>
                  <a:lnTo>
                    <a:pt x="4" y="325"/>
                  </a:lnTo>
                  <a:lnTo>
                    <a:pt x="4" y="312"/>
                  </a:lnTo>
                  <a:lnTo>
                    <a:pt x="6" y="300"/>
                  </a:lnTo>
                  <a:lnTo>
                    <a:pt x="6" y="287"/>
                  </a:lnTo>
                  <a:lnTo>
                    <a:pt x="8" y="276"/>
                  </a:lnTo>
                  <a:lnTo>
                    <a:pt x="8" y="262"/>
                  </a:lnTo>
                  <a:lnTo>
                    <a:pt x="10" y="251"/>
                  </a:lnTo>
                  <a:lnTo>
                    <a:pt x="14" y="238"/>
                  </a:lnTo>
                  <a:lnTo>
                    <a:pt x="14" y="226"/>
                  </a:lnTo>
                  <a:lnTo>
                    <a:pt x="16" y="215"/>
                  </a:lnTo>
                  <a:lnTo>
                    <a:pt x="19" y="203"/>
                  </a:lnTo>
                  <a:lnTo>
                    <a:pt x="19" y="190"/>
                  </a:lnTo>
                  <a:lnTo>
                    <a:pt x="19" y="181"/>
                  </a:lnTo>
                  <a:lnTo>
                    <a:pt x="21" y="169"/>
                  </a:lnTo>
                  <a:lnTo>
                    <a:pt x="25" y="160"/>
                  </a:lnTo>
                  <a:lnTo>
                    <a:pt x="25" y="148"/>
                  </a:lnTo>
                  <a:lnTo>
                    <a:pt x="27" y="139"/>
                  </a:lnTo>
                  <a:lnTo>
                    <a:pt x="29" y="129"/>
                  </a:lnTo>
                  <a:lnTo>
                    <a:pt x="31" y="122"/>
                  </a:lnTo>
                  <a:lnTo>
                    <a:pt x="33" y="112"/>
                  </a:lnTo>
                  <a:lnTo>
                    <a:pt x="35" y="103"/>
                  </a:lnTo>
                  <a:lnTo>
                    <a:pt x="36" y="93"/>
                  </a:lnTo>
                  <a:lnTo>
                    <a:pt x="38" y="85"/>
                  </a:lnTo>
                  <a:lnTo>
                    <a:pt x="40" y="78"/>
                  </a:lnTo>
                  <a:lnTo>
                    <a:pt x="42" y="70"/>
                  </a:lnTo>
                  <a:lnTo>
                    <a:pt x="42" y="63"/>
                  </a:lnTo>
                  <a:lnTo>
                    <a:pt x="46" y="57"/>
                  </a:lnTo>
                  <a:lnTo>
                    <a:pt x="46" y="49"/>
                  </a:lnTo>
                  <a:lnTo>
                    <a:pt x="48" y="44"/>
                  </a:lnTo>
                  <a:lnTo>
                    <a:pt x="48" y="38"/>
                  </a:lnTo>
                  <a:lnTo>
                    <a:pt x="50" y="32"/>
                  </a:lnTo>
                  <a:lnTo>
                    <a:pt x="52" y="28"/>
                  </a:lnTo>
                  <a:lnTo>
                    <a:pt x="54" y="23"/>
                  </a:lnTo>
                  <a:lnTo>
                    <a:pt x="54" y="17"/>
                  </a:lnTo>
                  <a:lnTo>
                    <a:pt x="55" y="15"/>
                  </a:lnTo>
                  <a:lnTo>
                    <a:pt x="57" y="7"/>
                  </a:lnTo>
                  <a:lnTo>
                    <a:pt x="57" y="4"/>
                  </a:lnTo>
                  <a:lnTo>
                    <a:pt x="59" y="0"/>
                  </a:lnTo>
                  <a:lnTo>
                    <a:pt x="63" y="0"/>
                  </a:lnTo>
                  <a:lnTo>
                    <a:pt x="65" y="2"/>
                  </a:lnTo>
                  <a:lnTo>
                    <a:pt x="73" y="4"/>
                  </a:lnTo>
                  <a:lnTo>
                    <a:pt x="78" y="6"/>
                  </a:lnTo>
                  <a:lnTo>
                    <a:pt x="86" y="9"/>
                  </a:lnTo>
                  <a:lnTo>
                    <a:pt x="90" y="11"/>
                  </a:lnTo>
                  <a:lnTo>
                    <a:pt x="95" y="11"/>
                  </a:lnTo>
                  <a:lnTo>
                    <a:pt x="99" y="15"/>
                  </a:lnTo>
                  <a:lnTo>
                    <a:pt x="105" y="17"/>
                  </a:lnTo>
                  <a:lnTo>
                    <a:pt x="111" y="19"/>
                  </a:lnTo>
                  <a:lnTo>
                    <a:pt x="114" y="21"/>
                  </a:lnTo>
                  <a:lnTo>
                    <a:pt x="120" y="23"/>
                  </a:lnTo>
                  <a:lnTo>
                    <a:pt x="128" y="27"/>
                  </a:lnTo>
                  <a:lnTo>
                    <a:pt x="135" y="28"/>
                  </a:lnTo>
                  <a:lnTo>
                    <a:pt x="141" y="32"/>
                  </a:lnTo>
                  <a:lnTo>
                    <a:pt x="149" y="34"/>
                  </a:lnTo>
                  <a:lnTo>
                    <a:pt x="156" y="38"/>
                  </a:lnTo>
                  <a:lnTo>
                    <a:pt x="164" y="40"/>
                  </a:lnTo>
                  <a:lnTo>
                    <a:pt x="171" y="46"/>
                  </a:lnTo>
                  <a:lnTo>
                    <a:pt x="179" y="47"/>
                  </a:lnTo>
                  <a:lnTo>
                    <a:pt x="187" y="51"/>
                  </a:lnTo>
                  <a:lnTo>
                    <a:pt x="194" y="57"/>
                  </a:lnTo>
                  <a:lnTo>
                    <a:pt x="204" y="59"/>
                  </a:lnTo>
                  <a:lnTo>
                    <a:pt x="211" y="65"/>
                  </a:lnTo>
                  <a:lnTo>
                    <a:pt x="221" y="68"/>
                  </a:lnTo>
                  <a:lnTo>
                    <a:pt x="228" y="72"/>
                  </a:lnTo>
                  <a:lnTo>
                    <a:pt x="238" y="78"/>
                  </a:lnTo>
                  <a:lnTo>
                    <a:pt x="245" y="84"/>
                  </a:lnTo>
                  <a:lnTo>
                    <a:pt x="255" y="87"/>
                  </a:lnTo>
                  <a:lnTo>
                    <a:pt x="264" y="93"/>
                  </a:lnTo>
                  <a:lnTo>
                    <a:pt x="274" y="97"/>
                  </a:lnTo>
                  <a:lnTo>
                    <a:pt x="283" y="103"/>
                  </a:lnTo>
                  <a:lnTo>
                    <a:pt x="295" y="110"/>
                  </a:lnTo>
                  <a:lnTo>
                    <a:pt x="302" y="116"/>
                  </a:lnTo>
                  <a:lnTo>
                    <a:pt x="312" y="122"/>
                  </a:lnTo>
                  <a:lnTo>
                    <a:pt x="321" y="127"/>
                  </a:lnTo>
                  <a:lnTo>
                    <a:pt x="333" y="133"/>
                  </a:lnTo>
                  <a:lnTo>
                    <a:pt x="342" y="139"/>
                  </a:lnTo>
                  <a:lnTo>
                    <a:pt x="352" y="146"/>
                  </a:lnTo>
                  <a:lnTo>
                    <a:pt x="361" y="152"/>
                  </a:lnTo>
                  <a:lnTo>
                    <a:pt x="373" y="162"/>
                  </a:lnTo>
                  <a:lnTo>
                    <a:pt x="380" y="167"/>
                  </a:lnTo>
                  <a:lnTo>
                    <a:pt x="390" y="175"/>
                  </a:lnTo>
                  <a:lnTo>
                    <a:pt x="401" y="182"/>
                  </a:lnTo>
                  <a:lnTo>
                    <a:pt x="411" y="190"/>
                  </a:lnTo>
                  <a:lnTo>
                    <a:pt x="420" y="196"/>
                  </a:lnTo>
                  <a:lnTo>
                    <a:pt x="430" y="205"/>
                  </a:lnTo>
                  <a:lnTo>
                    <a:pt x="439" y="213"/>
                  </a:lnTo>
                  <a:lnTo>
                    <a:pt x="451" y="222"/>
                  </a:lnTo>
                  <a:lnTo>
                    <a:pt x="460" y="230"/>
                  </a:lnTo>
                  <a:lnTo>
                    <a:pt x="470" y="238"/>
                  </a:lnTo>
                  <a:lnTo>
                    <a:pt x="479" y="247"/>
                  </a:lnTo>
                  <a:lnTo>
                    <a:pt x="491" y="257"/>
                  </a:lnTo>
                  <a:lnTo>
                    <a:pt x="498" y="264"/>
                  </a:lnTo>
                  <a:lnTo>
                    <a:pt x="508" y="276"/>
                  </a:lnTo>
                  <a:lnTo>
                    <a:pt x="517" y="285"/>
                  </a:lnTo>
                  <a:lnTo>
                    <a:pt x="527" y="295"/>
                  </a:lnTo>
                  <a:lnTo>
                    <a:pt x="536" y="304"/>
                  </a:lnTo>
                  <a:lnTo>
                    <a:pt x="546" y="314"/>
                  </a:lnTo>
                  <a:lnTo>
                    <a:pt x="553" y="323"/>
                  </a:lnTo>
                  <a:lnTo>
                    <a:pt x="563" y="335"/>
                  </a:lnTo>
                  <a:lnTo>
                    <a:pt x="572" y="342"/>
                  </a:lnTo>
                  <a:lnTo>
                    <a:pt x="580" y="354"/>
                  </a:lnTo>
                  <a:lnTo>
                    <a:pt x="591" y="365"/>
                  </a:lnTo>
                  <a:lnTo>
                    <a:pt x="599" y="376"/>
                  </a:lnTo>
                  <a:lnTo>
                    <a:pt x="608" y="386"/>
                  </a:lnTo>
                  <a:lnTo>
                    <a:pt x="616" y="395"/>
                  </a:lnTo>
                  <a:lnTo>
                    <a:pt x="626" y="405"/>
                  </a:lnTo>
                  <a:lnTo>
                    <a:pt x="635" y="416"/>
                  </a:lnTo>
                  <a:lnTo>
                    <a:pt x="643" y="428"/>
                  </a:lnTo>
                  <a:lnTo>
                    <a:pt x="652" y="437"/>
                  </a:lnTo>
                  <a:lnTo>
                    <a:pt x="660" y="449"/>
                  </a:lnTo>
                  <a:lnTo>
                    <a:pt x="669" y="460"/>
                  </a:lnTo>
                  <a:lnTo>
                    <a:pt x="677" y="471"/>
                  </a:lnTo>
                  <a:lnTo>
                    <a:pt x="686" y="483"/>
                  </a:lnTo>
                  <a:lnTo>
                    <a:pt x="694" y="492"/>
                  </a:lnTo>
                  <a:lnTo>
                    <a:pt x="702" y="506"/>
                  </a:lnTo>
                  <a:lnTo>
                    <a:pt x="709" y="515"/>
                  </a:lnTo>
                  <a:lnTo>
                    <a:pt x="717" y="527"/>
                  </a:lnTo>
                  <a:lnTo>
                    <a:pt x="724" y="538"/>
                  </a:lnTo>
                  <a:lnTo>
                    <a:pt x="732" y="549"/>
                  </a:lnTo>
                  <a:lnTo>
                    <a:pt x="738" y="561"/>
                  </a:lnTo>
                  <a:lnTo>
                    <a:pt x="745" y="572"/>
                  </a:lnTo>
                  <a:lnTo>
                    <a:pt x="751" y="584"/>
                  </a:lnTo>
                  <a:lnTo>
                    <a:pt x="759" y="595"/>
                  </a:lnTo>
                  <a:lnTo>
                    <a:pt x="764" y="606"/>
                  </a:lnTo>
                  <a:lnTo>
                    <a:pt x="770" y="618"/>
                  </a:lnTo>
                  <a:lnTo>
                    <a:pt x="776" y="629"/>
                  </a:lnTo>
                  <a:lnTo>
                    <a:pt x="783" y="641"/>
                  </a:lnTo>
                  <a:lnTo>
                    <a:pt x="787" y="652"/>
                  </a:lnTo>
                  <a:lnTo>
                    <a:pt x="791" y="664"/>
                  </a:lnTo>
                  <a:lnTo>
                    <a:pt x="795" y="675"/>
                  </a:lnTo>
                  <a:lnTo>
                    <a:pt x="800" y="686"/>
                  </a:lnTo>
                  <a:lnTo>
                    <a:pt x="804" y="698"/>
                  </a:lnTo>
                  <a:lnTo>
                    <a:pt x="808" y="709"/>
                  </a:lnTo>
                  <a:lnTo>
                    <a:pt x="810" y="721"/>
                  </a:lnTo>
                  <a:lnTo>
                    <a:pt x="816" y="732"/>
                  </a:lnTo>
                  <a:lnTo>
                    <a:pt x="816" y="743"/>
                  </a:lnTo>
                  <a:lnTo>
                    <a:pt x="819" y="755"/>
                  </a:lnTo>
                  <a:lnTo>
                    <a:pt x="821" y="766"/>
                  </a:lnTo>
                  <a:lnTo>
                    <a:pt x="823" y="778"/>
                  </a:lnTo>
                  <a:lnTo>
                    <a:pt x="825" y="789"/>
                  </a:lnTo>
                  <a:lnTo>
                    <a:pt x="827" y="800"/>
                  </a:lnTo>
                  <a:lnTo>
                    <a:pt x="827" y="812"/>
                  </a:lnTo>
                  <a:lnTo>
                    <a:pt x="827" y="825"/>
                  </a:lnTo>
                  <a:lnTo>
                    <a:pt x="827" y="835"/>
                  </a:lnTo>
                  <a:lnTo>
                    <a:pt x="827" y="846"/>
                  </a:lnTo>
                  <a:lnTo>
                    <a:pt x="825" y="857"/>
                  </a:lnTo>
                  <a:lnTo>
                    <a:pt x="825" y="869"/>
                  </a:lnTo>
                  <a:lnTo>
                    <a:pt x="821" y="878"/>
                  </a:lnTo>
                  <a:lnTo>
                    <a:pt x="819" y="890"/>
                  </a:lnTo>
                  <a:lnTo>
                    <a:pt x="816" y="901"/>
                  </a:lnTo>
                  <a:lnTo>
                    <a:pt x="816" y="913"/>
                  </a:lnTo>
                  <a:lnTo>
                    <a:pt x="810" y="924"/>
                  </a:lnTo>
                  <a:lnTo>
                    <a:pt x="806" y="934"/>
                  </a:lnTo>
                  <a:lnTo>
                    <a:pt x="800" y="945"/>
                  </a:lnTo>
                  <a:lnTo>
                    <a:pt x="797" y="956"/>
                  </a:lnTo>
                  <a:lnTo>
                    <a:pt x="791" y="966"/>
                  </a:lnTo>
                  <a:lnTo>
                    <a:pt x="785" y="977"/>
                  </a:lnTo>
                  <a:lnTo>
                    <a:pt x="778" y="989"/>
                  </a:lnTo>
                  <a:lnTo>
                    <a:pt x="772" y="1000"/>
                  </a:lnTo>
                  <a:lnTo>
                    <a:pt x="762" y="1008"/>
                  </a:lnTo>
                  <a:lnTo>
                    <a:pt x="755" y="1017"/>
                  </a:lnTo>
                  <a:lnTo>
                    <a:pt x="745" y="1029"/>
                  </a:lnTo>
                  <a:lnTo>
                    <a:pt x="738" y="1036"/>
                  </a:lnTo>
                  <a:lnTo>
                    <a:pt x="728" y="1044"/>
                  </a:lnTo>
                  <a:lnTo>
                    <a:pt x="721" y="1051"/>
                  </a:lnTo>
                  <a:lnTo>
                    <a:pt x="709" y="1059"/>
                  </a:lnTo>
                  <a:lnTo>
                    <a:pt x="700" y="1067"/>
                  </a:lnTo>
                  <a:lnTo>
                    <a:pt x="690" y="1072"/>
                  </a:lnTo>
                  <a:lnTo>
                    <a:pt x="681" y="1078"/>
                  </a:lnTo>
                  <a:lnTo>
                    <a:pt x="669" y="1084"/>
                  </a:lnTo>
                  <a:lnTo>
                    <a:pt x="660" y="1089"/>
                  </a:lnTo>
                  <a:lnTo>
                    <a:pt x="648" y="1093"/>
                  </a:lnTo>
                  <a:lnTo>
                    <a:pt x="637" y="1099"/>
                  </a:lnTo>
                  <a:lnTo>
                    <a:pt x="626" y="1101"/>
                  </a:lnTo>
                  <a:lnTo>
                    <a:pt x="614" y="1107"/>
                  </a:lnTo>
                  <a:lnTo>
                    <a:pt x="603" y="1108"/>
                  </a:lnTo>
                  <a:lnTo>
                    <a:pt x="591" y="1112"/>
                  </a:lnTo>
                  <a:lnTo>
                    <a:pt x="580" y="1112"/>
                  </a:lnTo>
                  <a:lnTo>
                    <a:pt x="567" y="1114"/>
                  </a:lnTo>
                  <a:lnTo>
                    <a:pt x="555" y="1116"/>
                  </a:lnTo>
                  <a:lnTo>
                    <a:pt x="542" y="1116"/>
                  </a:lnTo>
                  <a:lnTo>
                    <a:pt x="530" y="1116"/>
                  </a:lnTo>
                  <a:lnTo>
                    <a:pt x="517" y="1118"/>
                  </a:lnTo>
                  <a:lnTo>
                    <a:pt x="504" y="1116"/>
                  </a:lnTo>
                  <a:lnTo>
                    <a:pt x="491" y="1116"/>
                  </a:lnTo>
                  <a:lnTo>
                    <a:pt x="479" y="1112"/>
                  </a:lnTo>
                  <a:lnTo>
                    <a:pt x="468" y="1112"/>
                  </a:lnTo>
                  <a:lnTo>
                    <a:pt x="454" y="1110"/>
                  </a:lnTo>
                  <a:lnTo>
                    <a:pt x="441" y="1107"/>
                  </a:lnTo>
                  <a:lnTo>
                    <a:pt x="428" y="1107"/>
                  </a:lnTo>
                  <a:lnTo>
                    <a:pt x="416" y="1103"/>
                  </a:lnTo>
                  <a:lnTo>
                    <a:pt x="403" y="1099"/>
                  </a:lnTo>
                  <a:lnTo>
                    <a:pt x="390" y="1095"/>
                  </a:lnTo>
                  <a:lnTo>
                    <a:pt x="377" y="1089"/>
                  </a:lnTo>
                  <a:lnTo>
                    <a:pt x="365" y="1084"/>
                  </a:lnTo>
                  <a:lnTo>
                    <a:pt x="352" y="1078"/>
                  </a:lnTo>
                  <a:lnTo>
                    <a:pt x="339" y="1072"/>
                  </a:lnTo>
                  <a:lnTo>
                    <a:pt x="327" y="1067"/>
                  </a:lnTo>
                  <a:lnTo>
                    <a:pt x="316" y="1061"/>
                  </a:lnTo>
                  <a:lnTo>
                    <a:pt x="302" y="1055"/>
                  </a:lnTo>
                  <a:lnTo>
                    <a:pt x="289" y="1048"/>
                  </a:lnTo>
                  <a:lnTo>
                    <a:pt x="278" y="1040"/>
                  </a:lnTo>
                  <a:lnTo>
                    <a:pt x="266" y="1032"/>
                  </a:lnTo>
                  <a:lnTo>
                    <a:pt x="255" y="1023"/>
                  </a:lnTo>
                  <a:lnTo>
                    <a:pt x="242" y="1017"/>
                  </a:lnTo>
                  <a:lnTo>
                    <a:pt x="230" y="1006"/>
                  </a:lnTo>
                  <a:lnTo>
                    <a:pt x="221" y="998"/>
                  </a:lnTo>
                  <a:lnTo>
                    <a:pt x="207" y="989"/>
                  </a:lnTo>
                  <a:lnTo>
                    <a:pt x="196" y="977"/>
                  </a:lnTo>
                  <a:lnTo>
                    <a:pt x="185" y="966"/>
                  </a:lnTo>
                  <a:lnTo>
                    <a:pt x="175" y="956"/>
                  </a:lnTo>
                  <a:lnTo>
                    <a:pt x="166" y="945"/>
                  </a:lnTo>
                  <a:lnTo>
                    <a:pt x="154" y="934"/>
                  </a:lnTo>
                  <a:lnTo>
                    <a:pt x="145" y="922"/>
                  </a:lnTo>
                  <a:lnTo>
                    <a:pt x="137" y="911"/>
                  </a:lnTo>
                  <a:lnTo>
                    <a:pt x="126" y="899"/>
                  </a:lnTo>
                  <a:lnTo>
                    <a:pt x="116" y="886"/>
                  </a:lnTo>
                  <a:lnTo>
                    <a:pt x="109" y="873"/>
                  </a:lnTo>
                  <a:lnTo>
                    <a:pt x="99" y="859"/>
                  </a:lnTo>
                  <a:lnTo>
                    <a:pt x="92" y="846"/>
                  </a:lnTo>
                  <a:lnTo>
                    <a:pt x="84" y="831"/>
                  </a:lnTo>
                  <a:lnTo>
                    <a:pt x="76" y="818"/>
                  </a:lnTo>
                  <a:lnTo>
                    <a:pt x="69" y="802"/>
                  </a:lnTo>
                  <a:lnTo>
                    <a:pt x="65" y="797"/>
                  </a:lnTo>
                  <a:lnTo>
                    <a:pt x="63" y="789"/>
                  </a:lnTo>
                  <a:lnTo>
                    <a:pt x="59" y="781"/>
                  </a:lnTo>
                  <a:lnTo>
                    <a:pt x="57" y="776"/>
                  </a:lnTo>
                  <a:lnTo>
                    <a:pt x="54" y="768"/>
                  </a:lnTo>
                  <a:lnTo>
                    <a:pt x="52" y="759"/>
                  </a:lnTo>
                  <a:lnTo>
                    <a:pt x="48" y="753"/>
                  </a:lnTo>
                  <a:lnTo>
                    <a:pt x="46" y="745"/>
                  </a:lnTo>
                  <a:lnTo>
                    <a:pt x="44" y="738"/>
                  </a:lnTo>
                  <a:lnTo>
                    <a:pt x="42" y="730"/>
                  </a:lnTo>
                  <a:lnTo>
                    <a:pt x="38" y="722"/>
                  </a:lnTo>
                  <a:lnTo>
                    <a:pt x="36" y="715"/>
                  </a:lnTo>
                  <a:lnTo>
                    <a:pt x="35" y="707"/>
                  </a:lnTo>
                  <a:lnTo>
                    <a:pt x="33" y="700"/>
                  </a:lnTo>
                  <a:lnTo>
                    <a:pt x="31" y="692"/>
                  </a:lnTo>
                  <a:lnTo>
                    <a:pt x="29" y="684"/>
                  </a:lnTo>
                  <a:lnTo>
                    <a:pt x="33" y="684"/>
                  </a:lnTo>
                  <a:lnTo>
                    <a:pt x="38" y="684"/>
                  </a:lnTo>
                  <a:lnTo>
                    <a:pt x="42" y="683"/>
                  </a:lnTo>
                  <a:lnTo>
                    <a:pt x="48" y="683"/>
                  </a:lnTo>
                  <a:lnTo>
                    <a:pt x="54" y="681"/>
                  </a:lnTo>
                  <a:lnTo>
                    <a:pt x="57" y="681"/>
                  </a:lnTo>
                  <a:lnTo>
                    <a:pt x="63" y="681"/>
                  </a:lnTo>
                  <a:lnTo>
                    <a:pt x="69" y="681"/>
                  </a:lnTo>
                  <a:lnTo>
                    <a:pt x="74" y="679"/>
                  </a:lnTo>
                  <a:lnTo>
                    <a:pt x="80" y="679"/>
                  </a:lnTo>
                  <a:lnTo>
                    <a:pt x="84" y="679"/>
                  </a:lnTo>
                  <a:lnTo>
                    <a:pt x="90" y="679"/>
                  </a:lnTo>
                  <a:lnTo>
                    <a:pt x="93" y="679"/>
                  </a:lnTo>
                  <a:lnTo>
                    <a:pt x="99" y="679"/>
                  </a:lnTo>
                  <a:lnTo>
                    <a:pt x="103" y="679"/>
                  </a:lnTo>
                  <a:lnTo>
                    <a:pt x="109" y="679"/>
                  </a:lnTo>
                  <a:lnTo>
                    <a:pt x="111" y="684"/>
                  </a:lnTo>
                  <a:lnTo>
                    <a:pt x="114" y="692"/>
                  </a:lnTo>
                  <a:lnTo>
                    <a:pt x="116" y="700"/>
                  </a:lnTo>
                  <a:lnTo>
                    <a:pt x="120" y="707"/>
                  </a:lnTo>
                  <a:lnTo>
                    <a:pt x="124" y="715"/>
                  </a:lnTo>
                  <a:lnTo>
                    <a:pt x="128" y="722"/>
                  </a:lnTo>
                  <a:lnTo>
                    <a:pt x="131" y="730"/>
                  </a:lnTo>
                  <a:lnTo>
                    <a:pt x="135" y="738"/>
                  </a:lnTo>
                  <a:lnTo>
                    <a:pt x="137" y="745"/>
                  </a:lnTo>
                  <a:lnTo>
                    <a:pt x="143" y="753"/>
                  </a:lnTo>
                  <a:lnTo>
                    <a:pt x="145" y="759"/>
                  </a:lnTo>
                  <a:lnTo>
                    <a:pt x="150" y="768"/>
                  </a:lnTo>
                  <a:lnTo>
                    <a:pt x="154" y="776"/>
                  </a:lnTo>
                  <a:lnTo>
                    <a:pt x="160" y="781"/>
                  </a:lnTo>
                  <a:lnTo>
                    <a:pt x="164" y="789"/>
                  </a:lnTo>
                  <a:lnTo>
                    <a:pt x="169" y="799"/>
                  </a:lnTo>
                  <a:lnTo>
                    <a:pt x="173" y="802"/>
                  </a:lnTo>
                  <a:lnTo>
                    <a:pt x="177" y="810"/>
                  </a:lnTo>
                  <a:lnTo>
                    <a:pt x="181" y="819"/>
                  </a:lnTo>
                  <a:lnTo>
                    <a:pt x="188" y="825"/>
                  </a:lnTo>
                  <a:lnTo>
                    <a:pt x="192" y="833"/>
                  </a:lnTo>
                  <a:lnTo>
                    <a:pt x="198" y="840"/>
                  </a:lnTo>
                  <a:lnTo>
                    <a:pt x="204" y="848"/>
                  </a:lnTo>
                  <a:lnTo>
                    <a:pt x="209" y="854"/>
                  </a:lnTo>
                  <a:lnTo>
                    <a:pt x="215" y="863"/>
                  </a:lnTo>
                  <a:lnTo>
                    <a:pt x="221" y="871"/>
                  </a:lnTo>
                  <a:lnTo>
                    <a:pt x="226" y="877"/>
                  </a:lnTo>
                  <a:lnTo>
                    <a:pt x="234" y="884"/>
                  </a:lnTo>
                  <a:lnTo>
                    <a:pt x="240" y="894"/>
                  </a:lnTo>
                  <a:lnTo>
                    <a:pt x="247" y="899"/>
                  </a:lnTo>
                  <a:lnTo>
                    <a:pt x="255" y="907"/>
                  </a:lnTo>
                  <a:lnTo>
                    <a:pt x="261" y="915"/>
                  </a:lnTo>
                  <a:lnTo>
                    <a:pt x="266" y="920"/>
                  </a:lnTo>
                  <a:lnTo>
                    <a:pt x="274" y="928"/>
                  </a:lnTo>
                  <a:lnTo>
                    <a:pt x="280" y="934"/>
                  </a:lnTo>
                  <a:lnTo>
                    <a:pt x="287" y="941"/>
                  </a:lnTo>
                  <a:lnTo>
                    <a:pt x="293" y="947"/>
                  </a:lnTo>
                  <a:lnTo>
                    <a:pt x="299" y="953"/>
                  </a:lnTo>
                  <a:lnTo>
                    <a:pt x="304" y="958"/>
                  </a:lnTo>
                  <a:lnTo>
                    <a:pt x="314" y="964"/>
                  </a:lnTo>
                  <a:lnTo>
                    <a:pt x="320" y="970"/>
                  </a:lnTo>
                  <a:lnTo>
                    <a:pt x="325" y="973"/>
                  </a:lnTo>
                  <a:lnTo>
                    <a:pt x="333" y="979"/>
                  </a:lnTo>
                  <a:lnTo>
                    <a:pt x="339" y="983"/>
                  </a:lnTo>
                  <a:lnTo>
                    <a:pt x="344" y="989"/>
                  </a:lnTo>
                  <a:lnTo>
                    <a:pt x="352" y="992"/>
                  </a:lnTo>
                  <a:lnTo>
                    <a:pt x="358" y="996"/>
                  </a:lnTo>
                  <a:lnTo>
                    <a:pt x="365" y="1002"/>
                  </a:lnTo>
                  <a:lnTo>
                    <a:pt x="371" y="1006"/>
                  </a:lnTo>
                  <a:lnTo>
                    <a:pt x="378" y="1008"/>
                  </a:lnTo>
                  <a:lnTo>
                    <a:pt x="384" y="1012"/>
                  </a:lnTo>
                  <a:lnTo>
                    <a:pt x="390" y="1015"/>
                  </a:lnTo>
                  <a:lnTo>
                    <a:pt x="396" y="1017"/>
                  </a:lnTo>
                  <a:lnTo>
                    <a:pt x="401" y="1021"/>
                  </a:lnTo>
                  <a:lnTo>
                    <a:pt x="409" y="1023"/>
                  </a:lnTo>
                  <a:lnTo>
                    <a:pt x="415" y="1027"/>
                  </a:lnTo>
                  <a:lnTo>
                    <a:pt x="420" y="1029"/>
                  </a:lnTo>
                  <a:lnTo>
                    <a:pt x="426" y="1031"/>
                  </a:lnTo>
                  <a:lnTo>
                    <a:pt x="432" y="1032"/>
                  </a:lnTo>
                  <a:lnTo>
                    <a:pt x="439" y="1034"/>
                  </a:lnTo>
                  <a:lnTo>
                    <a:pt x="445" y="1036"/>
                  </a:lnTo>
                  <a:lnTo>
                    <a:pt x="451" y="1038"/>
                  </a:lnTo>
                  <a:lnTo>
                    <a:pt x="456" y="1040"/>
                  </a:lnTo>
                  <a:lnTo>
                    <a:pt x="464" y="1042"/>
                  </a:lnTo>
                  <a:lnTo>
                    <a:pt x="468" y="1042"/>
                  </a:lnTo>
                  <a:lnTo>
                    <a:pt x="473" y="1042"/>
                  </a:lnTo>
                  <a:lnTo>
                    <a:pt x="479" y="1044"/>
                  </a:lnTo>
                  <a:lnTo>
                    <a:pt x="485" y="1044"/>
                  </a:lnTo>
                  <a:lnTo>
                    <a:pt x="491" y="1044"/>
                  </a:lnTo>
                  <a:lnTo>
                    <a:pt x="496" y="1044"/>
                  </a:lnTo>
                  <a:lnTo>
                    <a:pt x="502" y="1044"/>
                  </a:lnTo>
                  <a:lnTo>
                    <a:pt x="508" y="1046"/>
                  </a:lnTo>
                  <a:lnTo>
                    <a:pt x="513" y="1044"/>
                  </a:lnTo>
                  <a:lnTo>
                    <a:pt x="519" y="1044"/>
                  </a:lnTo>
                  <a:lnTo>
                    <a:pt x="525" y="1044"/>
                  </a:lnTo>
                  <a:lnTo>
                    <a:pt x="530" y="1044"/>
                  </a:lnTo>
                  <a:lnTo>
                    <a:pt x="536" y="1044"/>
                  </a:lnTo>
                  <a:lnTo>
                    <a:pt x="540" y="1044"/>
                  </a:lnTo>
                  <a:lnTo>
                    <a:pt x="546" y="1044"/>
                  </a:lnTo>
                  <a:lnTo>
                    <a:pt x="551" y="1044"/>
                  </a:lnTo>
                  <a:lnTo>
                    <a:pt x="555" y="1042"/>
                  </a:lnTo>
                  <a:lnTo>
                    <a:pt x="559" y="1042"/>
                  </a:lnTo>
                  <a:lnTo>
                    <a:pt x="565" y="1040"/>
                  </a:lnTo>
                  <a:lnTo>
                    <a:pt x="569" y="1040"/>
                  </a:lnTo>
                  <a:lnTo>
                    <a:pt x="574" y="1038"/>
                  </a:lnTo>
                  <a:lnTo>
                    <a:pt x="580" y="1038"/>
                  </a:lnTo>
                  <a:lnTo>
                    <a:pt x="586" y="1036"/>
                  </a:lnTo>
                  <a:lnTo>
                    <a:pt x="589" y="1036"/>
                  </a:lnTo>
                  <a:lnTo>
                    <a:pt x="597" y="1032"/>
                  </a:lnTo>
                  <a:lnTo>
                    <a:pt x="607" y="1029"/>
                  </a:lnTo>
                  <a:lnTo>
                    <a:pt x="610" y="1029"/>
                  </a:lnTo>
                  <a:lnTo>
                    <a:pt x="616" y="1027"/>
                  </a:lnTo>
                  <a:lnTo>
                    <a:pt x="620" y="1025"/>
                  </a:lnTo>
                  <a:lnTo>
                    <a:pt x="626" y="1023"/>
                  </a:lnTo>
                  <a:lnTo>
                    <a:pt x="631" y="1019"/>
                  </a:lnTo>
                  <a:lnTo>
                    <a:pt x="641" y="1017"/>
                  </a:lnTo>
                  <a:lnTo>
                    <a:pt x="648" y="1012"/>
                  </a:lnTo>
                  <a:lnTo>
                    <a:pt x="654" y="1006"/>
                  </a:lnTo>
                  <a:lnTo>
                    <a:pt x="660" y="1002"/>
                  </a:lnTo>
                  <a:lnTo>
                    <a:pt x="667" y="996"/>
                  </a:lnTo>
                  <a:lnTo>
                    <a:pt x="675" y="992"/>
                  </a:lnTo>
                  <a:lnTo>
                    <a:pt x="681" y="987"/>
                  </a:lnTo>
                  <a:lnTo>
                    <a:pt x="686" y="981"/>
                  </a:lnTo>
                  <a:lnTo>
                    <a:pt x="692" y="975"/>
                  </a:lnTo>
                  <a:lnTo>
                    <a:pt x="696" y="970"/>
                  </a:lnTo>
                  <a:lnTo>
                    <a:pt x="702" y="964"/>
                  </a:lnTo>
                  <a:lnTo>
                    <a:pt x="705" y="958"/>
                  </a:lnTo>
                  <a:lnTo>
                    <a:pt x="709" y="953"/>
                  </a:lnTo>
                  <a:lnTo>
                    <a:pt x="715" y="947"/>
                  </a:lnTo>
                  <a:lnTo>
                    <a:pt x="717" y="941"/>
                  </a:lnTo>
                  <a:lnTo>
                    <a:pt x="721" y="934"/>
                  </a:lnTo>
                  <a:lnTo>
                    <a:pt x="722" y="928"/>
                  </a:lnTo>
                  <a:lnTo>
                    <a:pt x="726" y="922"/>
                  </a:lnTo>
                  <a:lnTo>
                    <a:pt x="726" y="916"/>
                  </a:lnTo>
                  <a:lnTo>
                    <a:pt x="730" y="911"/>
                  </a:lnTo>
                  <a:lnTo>
                    <a:pt x="732" y="907"/>
                  </a:lnTo>
                  <a:lnTo>
                    <a:pt x="732" y="901"/>
                  </a:lnTo>
                  <a:lnTo>
                    <a:pt x="732" y="897"/>
                  </a:lnTo>
                  <a:lnTo>
                    <a:pt x="732" y="892"/>
                  </a:lnTo>
                  <a:lnTo>
                    <a:pt x="732" y="888"/>
                  </a:lnTo>
                  <a:lnTo>
                    <a:pt x="732" y="882"/>
                  </a:lnTo>
                  <a:lnTo>
                    <a:pt x="732" y="878"/>
                  </a:lnTo>
                  <a:lnTo>
                    <a:pt x="730" y="871"/>
                  </a:lnTo>
                  <a:lnTo>
                    <a:pt x="726" y="865"/>
                  </a:lnTo>
                  <a:lnTo>
                    <a:pt x="721" y="859"/>
                  </a:lnTo>
                  <a:lnTo>
                    <a:pt x="719" y="857"/>
                  </a:lnTo>
                  <a:lnTo>
                    <a:pt x="715" y="854"/>
                  </a:lnTo>
                  <a:lnTo>
                    <a:pt x="711" y="850"/>
                  </a:lnTo>
                  <a:lnTo>
                    <a:pt x="703" y="846"/>
                  </a:lnTo>
                  <a:lnTo>
                    <a:pt x="700" y="844"/>
                  </a:lnTo>
                  <a:lnTo>
                    <a:pt x="694" y="842"/>
                  </a:lnTo>
                  <a:lnTo>
                    <a:pt x="688" y="842"/>
                  </a:lnTo>
                  <a:lnTo>
                    <a:pt x="684" y="844"/>
                  </a:lnTo>
                  <a:lnTo>
                    <a:pt x="681" y="848"/>
                  </a:lnTo>
                  <a:lnTo>
                    <a:pt x="675" y="854"/>
                  </a:lnTo>
                  <a:lnTo>
                    <a:pt x="673" y="859"/>
                  </a:lnTo>
                  <a:lnTo>
                    <a:pt x="667" y="865"/>
                  </a:lnTo>
                  <a:lnTo>
                    <a:pt x="664" y="871"/>
                  </a:lnTo>
                  <a:lnTo>
                    <a:pt x="660" y="878"/>
                  </a:lnTo>
                  <a:lnTo>
                    <a:pt x="656" y="888"/>
                  </a:lnTo>
                  <a:lnTo>
                    <a:pt x="650" y="894"/>
                  </a:lnTo>
                  <a:lnTo>
                    <a:pt x="646" y="905"/>
                  </a:lnTo>
                  <a:lnTo>
                    <a:pt x="639" y="911"/>
                  </a:lnTo>
                  <a:lnTo>
                    <a:pt x="631" y="920"/>
                  </a:lnTo>
                  <a:lnTo>
                    <a:pt x="627" y="922"/>
                  </a:lnTo>
                  <a:lnTo>
                    <a:pt x="624" y="926"/>
                  </a:lnTo>
                  <a:lnTo>
                    <a:pt x="620" y="930"/>
                  </a:lnTo>
                  <a:lnTo>
                    <a:pt x="614" y="934"/>
                  </a:lnTo>
                  <a:lnTo>
                    <a:pt x="608" y="937"/>
                  </a:lnTo>
                  <a:lnTo>
                    <a:pt x="603" y="939"/>
                  </a:lnTo>
                  <a:lnTo>
                    <a:pt x="599" y="943"/>
                  </a:lnTo>
                  <a:lnTo>
                    <a:pt x="593" y="947"/>
                  </a:lnTo>
                  <a:lnTo>
                    <a:pt x="586" y="949"/>
                  </a:lnTo>
                  <a:lnTo>
                    <a:pt x="580" y="953"/>
                  </a:lnTo>
                  <a:lnTo>
                    <a:pt x="574" y="954"/>
                  </a:lnTo>
                  <a:lnTo>
                    <a:pt x="569" y="956"/>
                  </a:lnTo>
                  <a:lnTo>
                    <a:pt x="559" y="958"/>
                  </a:lnTo>
                  <a:lnTo>
                    <a:pt x="551" y="960"/>
                  </a:lnTo>
                  <a:lnTo>
                    <a:pt x="544" y="960"/>
                  </a:lnTo>
                  <a:lnTo>
                    <a:pt x="536" y="960"/>
                  </a:lnTo>
                  <a:lnTo>
                    <a:pt x="527" y="960"/>
                  </a:lnTo>
                  <a:lnTo>
                    <a:pt x="517" y="960"/>
                  </a:lnTo>
                  <a:lnTo>
                    <a:pt x="508" y="960"/>
                  </a:lnTo>
                  <a:lnTo>
                    <a:pt x="498" y="960"/>
                  </a:lnTo>
                  <a:lnTo>
                    <a:pt x="487" y="960"/>
                  </a:lnTo>
                  <a:lnTo>
                    <a:pt x="475" y="958"/>
                  </a:lnTo>
                  <a:lnTo>
                    <a:pt x="464" y="954"/>
                  </a:lnTo>
                  <a:lnTo>
                    <a:pt x="453" y="954"/>
                  </a:lnTo>
                  <a:lnTo>
                    <a:pt x="439" y="949"/>
                  </a:lnTo>
                  <a:lnTo>
                    <a:pt x="428" y="947"/>
                  </a:lnTo>
                  <a:lnTo>
                    <a:pt x="413" y="943"/>
                  </a:lnTo>
                  <a:lnTo>
                    <a:pt x="401" y="937"/>
                  </a:lnTo>
                  <a:lnTo>
                    <a:pt x="405" y="932"/>
                  </a:lnTo>
                  <a:lnTo>
                    <a:pt x="411" y="926"/>
                  </a:lnTo>
                  <a:lnTo>
                    <a:pt x="415" y="918"/>
                  </a:lnTo>
                  <a:lnTo>
                    <a:pt x="420" y="915"/>
                  </a:lnTo>
                  <a:lnTo>
                    <a:pt x="424" y="907"/>
                  </a:lnTo>
                  <a:lnTo>
                    <a:pt x="428" y="903"/>
                  </a:lnTo>
                  <a:lnTo>
                    <a:pt x="432" y="897"/>
                  </a:lnTo>
                  <a:lnTo>
                    <a:pt x="437" y="894"/>
                  </a:lnTo>
                  <a:lnTo>
                    <a:pt x="439" y="888"/>
                  </a:lnTo>
                  <a:lnTo>
                    <a:pt x="445" y="882"/>
                  </a:lnTo>
                  <a:lnTo>
                    <a:pt x="449" y="877"/>
                  </a:lnTo>
                  <a:lnTo>
                    <a:pt x="453" y="873"/>
                  </a:lnTo>
                  <a:lnTo>
                    <a:pt x="460" y="865"/>
                  </a:lnTo>
                  <a:lnTo>
                    <a:pt x="468" y="857"/>
                  </a:lnTo>
                  <a:lnTo>
                    <a:pt x="473" y="848"/>
                  </a:lnTo>
                  <a:lnTo>
                    <a:pt x="479" y="842"/>
                  </a:lnTo>
                  <a:lnTo>
                    <a:pt x="485" y="835"/>
                  </a:lnTo>
                  <a:lnTo>
                    <a:pt x="491" y="829"/>
                  </a:lnTo>
                  <a:lnTo>
                    <a:pt x="496" y="823"/>
                  </a:lnTo>
                  <a:lnTo>
                    <a:pt x="500" y="816"/>
                  </a:lnTo>
                  <a:lnTo>
                    <a:pt x="504" y="810"/>
                  </a:lnTo>
                  <a:lnTo>
                    <a:pt x="510" y="806"/>
                  </a:lnTo>
                  <a:lnTo>
                    <a:pt x="513" y="799"/>
                  </a:lnTo>
                  <a:lnTo>
                    <a:pt x="515" y="793"/>
                  </a:lnTo>
                  <a:lnTo>
                    <a:pt x="519" y="787"/>
                  </a:lnTo>
                  <a:lnTo>
                    <a:pt x="523" y="781"/>
                  </a:lnTo>
                  <a:lnTo>
                    <a:pt x="527" y="776"/>
                  </a:lnTo>
                  <a:lnTo>
                    <a:pt x="530" y="770"/>
                  </a:lnTo>
                  <a:lnTo>
                    <a:pt x="534" y="762"/>
                  </a:lnTo>
                  <a:lnTo>
                    <a:pt x="536" y="755"/>
                  </a:lnTo>
                  <a:lnTo>
                    <a:pt x="540" y="747"/>
                  </a:lnTo>
                  <a:lnTo>
                    <a:pt x="542" y="740"/>
                  </a:lnTo>
                  <a:lnTo>
                    <a:pt x="546" y="730"/>
                  </a:lnTo>
                  <a:lnTo>
                    <a:pt x="551" y="724"/>
                  </a:lnTo>
                  <a:lnTo>
                    <a:pt x="551" y="719"/>
                  </a:lnTo>
                  <a:lnTo>
                    <a:pt x="553" y="713"/>
                  </a:lnTo>
                  <a:lnTo>
                    <a:pt x="555" y="707"/>
                  </a:lnTo>
                  <a:lnTo>
                    <a:pt x="557" y="703"/>
                  </a:lnTo>
                  <a:lnTo>
                    <a:pt x="559" y="698"/>
                  </a:lnTo>
                  <a:lnTo>
                    <a:pt x="561" y="690"/>
                  </a:lnTo>
                  <a:lnTo>
                    <a:pt x="563" y="684"/>
                  </a:lnTo>
                  <a:lnTo>
                    <a:pt x="567" y="681"/>
                  </a:lnTo>
                  <a:lnTo>
                    <a:pt x="569" y="675"/>
                  </a:lnTo>
                  <a:lnTo>
                    <a:pt x="569" y="669"/>
                  </a:lnTo>
                  <a:lnTo>
                    <a:pt x="570" y="662"/>
                  </a:lnTo>
                  <a:lnTo>
                    <a:pt x="574" y="656"/>
                  </a:lnTo>
                  <a:lnTo>
                    <a:pt x="574" y="648"/>
                  </a:lnTo>
                  <a:lnTo>
                    <a:pt x="576" y="643"/>
                  </a:lnTo>
                  <a:lnTo>
                    <a:pt x="576" y="635"/>
                  </a:lnTo>
                  <a:lnTo>
                    <a:pt x="580" y="631"/>
                  </a:lnTo>
                  <a:lnTo>
                    <a:pt x="580" y="624"/>
                  </a:lnTo>
                  <a:lnTo>
                    <a:pt x="580" y="618"/>
                  </a:lnTo>
                  <a:lnTo>
                    <a:pt x="580" y="612"/>
                  </a:lnTo>
                  <a:lnTo>
                    <a:pt x="580" y="606"/>
                  </a:lnTo>
                  <a:lnTo>
                    <a:pt x="580" y="601"/>
                  </a:lnTo>
                  <a:lnTo>
                    <a:pt x="582" y="595"/>
                  </a:lnTo>
                  <a:lnTo>
                    <a:pt x="582" y="589"/>
                  </a:lnTo>
                  <a:lnTo>
                    <a:pt x="584" y="584"/>
                  </a:lnTo>
                  <a:lnTo>
                    <a:pt x="582" y="578"/>
                  </a:lnTo>
                  <a:lnTo>
                    <a:pt x="582" y="572"/>
                  </a:lnTo>
                  <a:lnTo>
                    <a:pt x="582" y="567"/>
                  </a:lnTo>
                  <a:lnTo>
                    <a:pt x="582" y="563"/>
                  </a:lnTo>
                  <a:lnTo>
                    <a:pt x="582" y="555"/>
                  </a:lnTo>
                  <a:lnTo>
                    <a:pt x="582" y="551"/>
                  </a:lnTo>
                  <a:lnTo>
                    <a:pt x="582" y="546"/>
                  </a:lnTo>
                  <a:lnTo>
                    <a:pt x="582" y="542"/>
                  </a:lnTo>
                  <a:lnTo>
                    <a:pt x="580" y="536"/>
                  </a:lnTo>
                  <a:lnTo>
                    <a:pt x="580" y="532"/>
                  </a:lnTo>
                  <a:lnTo>
                    <a:pt x="580" y="527"/>
                  </a:lnTo>
                  <a:lnTo>
                    <a:pt x="580" y="523"/>
                  </a:lnTo>
                  <a:lnTo>
                    <a:pt x="580" y="517"/>
                  </a:lnTo>
                  <a:lnTo>
                    <a:pt x="578" y="511"/>
                  </a:lnTo>
                  <a:lnTo>
                    <a:pt x="576" y="508"/>
                  </a:lnTo>
                  <a:lnTo>
                    <a:pt x="576" y="504"/>
                  </a:lnTo>
                  <a:lnTo>
                    <a:pt x="574" y="500"/>
                  </a:lnTo>
                  <a:lnTo>
                    <a:pt x="574" y="494"/>
                  </a:lnTo>
                  <a:lnTo>
                    <a:pt x="572" y="489"/>
                  </a:lnTo>
                  <a:lnTo>
                    <a:pt x="572" y="485"/>
                  </a:lnTo>
                  <a:lnTo>
                    <a:pt x="569" y="477"/>
                  </a:lnTo>
                  <a:lnTo>
                    <a:pt x="569" y="470"/>
                  </a:lnTo>
                  <a:lnTo>
                    <a:pt x="565" y="462"/>
                  </a:lnTo>
                  <a:lnTo>
                    <a:pt x="563" y="454"/>
                  </a:lnTo>
                  <a:lnTo>
                    <a:pt x="561" y="449"/>
                  </a:lnTo>
                  <a:lnTo>
                    <a:pt x="557" y="443"/>
                  </a:lnTo>
                  <a:lnTo>
                    <a:pt x="555" y="435"/>
                  </a:lnTo>
                  <a:lnTo>
                    <a:pt x="553" y="432"/>
                  </a:lnTo>
                  <a:lnTo>
                    <a:pt x="551" y="426"/>
                  </a:lnTo>
                  <a:lnTo>
                    <a:pt x="549" y="422"/>
                  </a:lnTo>
                  <a:lnTo>
                    <a:pt x="546" y="414"/>
                  </a:lnTo>
                  <a:lnTo>
                    <a:pt x="542" y="411"/>
                  </a:lnTo>
                  <a:lnTo>
                    <a:pt x="538" y="405"/>
                  </a:lnTo>
                  <a:lnTo>
                    <a:pt x="536" y="401"/>
                  </a:lnTo>
                  <a:lnTo>
                    <a:pt x="530" y="397"/>
                  </a:lnTo>
                  <a:lnTo>
                    <a:pt x="529" y="395"/>
                  </a:lnTo>
                  <a:lnTo>
                    <a:pt x="521" y="394"/>
                  </a:lnTo>
                  <a:lnTo>
                    <a:pt x="513" y="394"/>
                  </a:lnTo>
                  <a:lnTo>
                    <a:pt x="508" y="395"/>
                  </a:lnTo>
                  <a:lnTo>
                    <a:pt x="502" y="399"/>
                  </a:lnTo>
                  <a:lnTo>
                    <a:pt x="498" y="405"/>
                  </a:lnTo>
                  <a:lnTo>
                    <a:pt x="496" y="411"/>
                  </a:lnTo>
                  <a:lnTo>
                    <a:pt x="496" y="414"/>
                  </a:lnTo>
                  <a:lnTo>
                    <a:pt x="498" y="420"/>
                  </a:lnTo>
                  <a:lnTo>
                    <a:pt x="500" y="422"/>
                  </a:lnTo>
                  <a:lnTo>
                    <a:pt x="500" y="426"/>
                  </a:lnTo>
                  <a:lnTo>
                    <a:pt x="502" y="432"/>
                  </a:lnTo>
                  <a:lnTo>
                    <a:pt x="502" y="435"/>
                  </a:lnTo>
                  <a:lnTo>
                    <a:pt x="504" y="439"/>
                  </a:lnTo>
                  <a:lnTo>
                    <a:pt x="506" y="445"/>
                  </a:lnTo>
                  <a:lnTo>
                    <a:pt x="506" y="451"/>
                  </a:lnTo>
                  <a:lnTo>
                    <a:pt x="508" y="456"/>
                  </a:lnTo>
                  <a:lnTo>
                    <a:pt x="508" y="464"/>
                  </a:lnTo>
                  <a:lnTo>
                    <a:pt x="510" y="471"/>
                  </a:lnTo>
                  <a:lnTo>
                    <a:pt x="511" y="477"/>
                  </a:lnTo>
                  <a:lnTo>
                    <a:pt x="513" y="487"/>
                  </a:lnTo>
                  <a:lnTo>
                    <a:pt x="513" y="494"/>
                  </a:lnTo>
                  <a:lnTo>
                    <a:pt x="513" y="502"/>
                  </a:lnTo>
                  <a:lnTo>
                    <a:pt x="513" y="511"/>
                  </a:lnTo>
                  <a:lnTo>
                    <a:pt x="515" y="519"/>
                  </a:lnTo>
                  <a:lnTo>
                    <a:pt x="515" y="523"/>
                  </a:lnTo>
                  <a:lnTo>
                    <a:pt x="515" y="529"/>
                  </a:lnTo>
                  <a:lnTo>
                    <a:pt x="515" y="532"/>
                  </a:lnTo>
                  <a:lnTo>
                    <a:pt x="515" y="538"/>
                  </a:lnTo>
                  <a:lnTo>
                    <a:pt x="515" y="544"/>
                  </a:lnTo>
                  <a:lnTo>
                    <a:pt x="515" y="548"/>
                  </a:lnTo>
                  <a:lnTo>
                    <a:pt x="515" y="551"/>
                  </a:lnTo>
                  <a:lnTo>
                    <a:pt x="515" y="557"/>
                  </a:lnTo>
                  <a:lnTo>
                    <a:pt x="513" y="563"/>
                  </a:lnTo>
                  <a:lnTo>
                    <a:pt x="513" y="567"/>
                  </a:lnTo>
                  <a:lnTo>
                    <a:pt x="513" y="572"/>
                  </a:lnTo>
                  <a:lnTo>
                    <a:pt x="511" y="578"/>
                  </a:lnTo>
                  <a:lnTo>
                    <a:pt x="511" y="584"/>
                  </a:lnTo>
                  <a:lnTo>
                    <a:pt x="510" y="589"/>
                  </a:lnTo>
                  <a:lnTo>
                    <a:pt x="510" y="593"/>
                  </a:lnTo>
                  <a:lnTo>
                    <a:pt x="508" y="599"/>
                  </a:lnTo>
                  <a:lnTo>
                    <a:pt x="508" y="605"/>
                  </a:lnTo>
                  <a:lnTo>
                    <a:pt x="506" y="610"/>
                  </a:lnTo>
                  <a:lnTo>
                    <a:pt x="504" y="616"/>
                  </a:lnTo>
                  <a:lnTo>
                    <a:pt x="504" y="622"/>
                  </a:lnTo>
                  <a:lnTo>
                    <a:pt x="502" y="625"/>
                  </a:lnTo>
                  <a:lnTo>
                    <a:pt x="500" y="631"/>
                  </a:lnTo>
                  <a:lnTo>
                    <a:pt x="498" y="639"/>
                  </a:lnTo>
                  <a:lnTo>
                    <a:pt x="496" y="645"/>
                  </a:lnTo>
                  <a:lnTo>
                    <a:pt x="496" y="650"/>
                  </a:lnTo>
                  <a:lnTo>
                    <a:pt x="492" y="656"/>
                  </a:lnTo>
                  <a:lnTo>
                    <a:pt x="491" y="660"/>
                  </a:lnTo>
                  <a:lnTo>
                    <a:pt x="491" y="665"/>
                  </a:lnTo>
                  <a:lnTo>
                    <a:pt x="487" y="671"/>
                  </a:lnTo>
                  <a:lnTo>
                    <a:pt x="485" y="675"/>
                  </a:lnTo>
                  <a:lnTo>
                    <a:pt x="483" y="681"/>
                  </a:lnTo>
                  <a:lnTo>
                    <a:pt x="481" y="684"/>
                  </a:lnTo>
                  <a:lnTo>
                    <a:pt x="479" y="690"/>
                  </a:lnTo>
                  <a:lnTo>
                    <a:pt x="477" y="696"/>
                  </a:lnTo>
                  <a:lnTo>
                    <a:pt x="473" y="700"/>
                  </a:lnTo>
                  <a:lnTo>
                    <a:pt x="473" y="703"/>
                  </a:lnTo>
                  <a:lnTo>
                    <a:pt x="468" y="713"/>
                  </a:lnTo>
                  <a:lnTo>
                    <a:pt x="466" y="721"/>
                  </a:lnTo>
                  <a:lnTo>
                    <a:pt x="460" y="730"/>
                  </a:lnTo>
                  <a:lnTo>
                    <a:pt x="456" y="736"/>
                  </a:lnTo>
                  <a:lnTo>
                    <a:pt x="451" y="743"/>
                  </a:lnTo>
                  <a:lnTo>
                    <a:pt x="449" y="751"/>
                  </a:lnTo>
                  <a:lnTo>
                    <a:pt x="443" y="757"/>
                  </a:lnTo>
                  <a:lnTo>
                    <a:pt x="439" y="764"/>
                  </a:lnTo>
                  <a:lnTo>
                    <a:pt x="434" y="770"/>
                  </a:lnTo>
                  <a:lnTo>
                    <a:pt x="428" y="776"/>
                  </a:lnTo>
                  <a:lnTo>
                    <a:pt x="422" y="781"/>
                  </a:lnTo>
                  <a:lnTo>
                    <a:pt x="418" y="787"/>
                  </a:lnTo>
                  <a:lnTo>
                    <a:pt x="413" y="793"/>
                  </a:lnTo>
                  <a:lnTo>
                    <a:pt x="407" y="799"/>
                  </a:lnTo>
                  <a:lnTo>
                    <a:pt x="401" y="804"/>
                  </a:lnTo>
                  <a:lnTo>
                    <a:pt x="396" y="810"/>
                  </a:lnTo>
                  <a:lnTo>
                    <a:pt x="390" y="816"/>
                  </a:lnTo>
                  <a:lnTo>
                    <a:pt x="384" y="823"/>
                  </a:lnTo>
                  <a:lnTo>
                    <a:pt x="377" y="827"/>
                  </a:lnTo>
                  <a:lnTo>
                    <a:pt x="369" y="833"/>
                  </a:lnTo>
                  <a:lnTo>
                    <a:pt x="361" y="838"/>
                  </a:lnTo>
                  <a:lnTo>
                    <a:pt x="356" y="846"/>
                  </a:lnTo>
                  <a:lnTo>
                    <a:pt x="346" y="854"/>
                  </a:lnTo>
                  <a:lnTo>
                    <a:pt x="339" y="859"/>
                  </a:lnTo>
                  <a:lnTo>
                    <a:pt x="331" y="867"/>
                  </a:lnTo>
                  <a:lnTo>
                    <a:pt x="323" y="875"/>
                  </a:lnTo>
                  <a:lnTo>
                    <a:pt x="316" y="867"/>
                  </a:lnTo>
                  <a:lnTo>
                    <a:pt x="310" y="859"/>
                  </a:lnTo>
                  <a:lnTo>
                    <a:pt x="304" y="852"/>
                  </a:lnTo>
                  <a:lnTo>
                    <a:pt x="299" y="844"/>
                  </a:lnTo>
                  <a:lnTo>
                    <a:pt x="293" y="837"/>
                  </a:lnTo>
                  <a:lnTo>
                    <a:pt x="287" y="827"/>
                  </a:lnTo>
                  <a:lnTo>
                    <a:pt x="280" y="819"/>
                  </a:lnTo>
                  <a:lnTo>
                    <a:pt x="274" y="810"/>
                  </a:lnTo>
                  <a:lnTo>
                    <a:pt x="270" y="806"/>
                  </a:lnTo>
                  <a:lnTo>
                    <a:pt x="266" y="800"/>
                  </a:lnTo>
                  <a:lnTo>
                    <a:pt x="264" y="797"/>
                  </a:lnTo>
                  <a:lnTo>
                    <a:pt x="261" y="793"/>
                  </a:lnTo>
                  <a:lnTo>
                    <a:pt x="259" y="787"/>
                  </a:lnTo>
                  <a:lnTo>
                    <a:pt x="255" y="781"/>
                  </a:lnTo>
                  <a:lnTo>
                    <a:pt x="251" y="778"/>
                  </a:lnTo>
                  <a:lnTo>
                    <a:pt x="249" y="774"/>
                  </a:lnTo>
                  <a:lnTo>
                    <a:pt x="244" y="768"/>
                  </a:lnTo>
                  <a:lnTo>
                    <a:pt x="242" y="762"/>
                  </a:lnTo>
                  <a:lnTo>
                    <a:pt x="238" y="759"/>
                  </a:lnTo>
                  <a:lnTo>
                    <a:pt x="236" y="753"/>
                  </a:lnTo>
                  <a:lnTo>
                    <a:pt x="232" y="747"/>
                  </a:lnTo>
                  <a:lnTo>
                    <a:pt x="228" y="741"/>
                  </a:lnTo>
                  <a:lnTo>
                    <a:pt x="226" y="736"/>
                  </a:lnTo>
                  <a:lnTo>
                    <a:pt x="223" y="730"/>
                  </a:lnTo>
                  <a:lnTo>
                    <a:pt x="228" y="726"/>
                  </a:lnTo>
                  <a:lnTo>
                    <a:pt x="234" y="721"/>
                  </a:lnTo>
                  <a:lnTo>
                    <a:pt x="240" y="717"/>
                  </a:lnTo>
                  <a:lnTo>
                    <a:pt x="245" y="713"/>
                  </a:lnTo>
                  <a:lnTo>
                    <a:pt x="251" y="707"/>
                  </a:lnTo>
                  <a:lnTo>
                    <a:pt x="255" y="705"/>
                  </a:lnTo>
                  <a:lnTo>
                    <a:pt x="259" y="702"/>
                  </a:lnTo>
                  <a:lnTo>
                    <a:pt x="261" y="702"/>
                  </a:lnTo>
                  <a:lnTo>
                    <a:pt x="266" y="696"/>
                  </a:lnTo>
                  <a:lnTo>
                    <a:pt x="272" y="690"/>
                  </a:lnTo>
                  <a:lnTo>
                    <a:pt x="280" y="684"/>
                  </a:lnTo>
                  <a:lnTo>
                    <a:pt x="289" y="675"/>
                  </a:lnTo>
                  <a:lnTo>
                    <a:pt x="295" y="669"/>
                  </a:lnTo>
                  <a:lnTo>
                    <a:pt x="297" y="664"/>
                  </a:lnTo>
                  <a:lnTo>
                    <a:pt x="302" y="658"/>
                  </a:lnTo>
                  <a:lnTo>
                    <a:pt x="306" y="654"/>
                  </a:lnTo>
                  <a:lnTo>
                    <a:pt x="312" y="646"/>
                  </a:lnTo>
                  <a:lnTo>
                    <a:pt x="316" y="641"/>
                  </a:lnTo>
                  <a:lnTo>
                    <a:pt x="321" y="635"/>
                  </a:lnTo>
                  <a:lnTo>
                    <a:pt x="327" y="629"/>
                  </a:lnTo>
                  <a:lnTo>
                    <a:pt x="333" y="620"/>
                  </a:lnTo>
                  <a:lnTo>
                    <a:pt x="337" y="612"/>
                  </a:lnTo>
                  <a:lnTo>
                    <a:pt x="342" y="603"/>
                  </a:lnTo>
                  <a:lnTo>
                    <a:pt x="346" y="595"/>
                  </a:lnTo>
                  <a:lnTo>
                    <a:pt x="350" y="589"/>
                  </a:lnTo>
                  <a:lnTo>
                    <a:pt x="350" y="586"/>
                  </a:lnTo>
                  <a:lnTo>
                    <a:pt x="354" y="580"/>
                  </a:lnTo>
                  <a:lnTo>
                    <a:pt x="356" y="576"/>
                  </a:lnTo>
                  <a:lnTo>
                    <a:pt x="356" y="572"/>
                  </a:lnTo>
                  <a:lnTo>
                    <a:pt x="359" y="567"/>
                  </a:lnTo>
                  <a:lnTo>
                    <a:pt x="361" y="561"/>
                  </a:lnTo>
                  <a:lnTo>
                    <a:pt x="365" y="557"/>
                  </a:lnTo>
                  <a:lnTo>
                    <a:pt x="365" y="551"/>
                  </a:lnTo>
                  <a:lnTo>
                    <a:pt x="367" y="546"/>
                  </a:lnTo>
                  <a:lnTo>
                    <a:pt x="369" y="540"/>
                  </a:lnTo>
                  <a:lnTo>
                    <a:pt x="371" y="536"/>
                  </a:lnTo>
                  <a:lnTo>
                    <a:pt x="373" y="530"/>
                  </a:lnTo>
                  <a:lnTo>
                    <a:pt x="375" y="525"/>
                  </a:lnTo>
                  <a:lnTo>
                    <a:pt x="375" y="519"/>
                  </a:lnTo>
                  <a:lnTo>
                    <a:pt x="378" y="513"/>
                  </a:lnTo>
                  <a:lnTo>
                    <a:pt x="378" y="506"/>
                  </a:lnTo>
                  <a:lnTo>
                    <a:pt x="378" y="500"/>
                  </a:lnTo>
                  <a:lnTo>
                    <a:pt x="380" y="494"/>
                  </a:lnTo>
                  <a:lnTo>
                    <a:pt x="382" y="489"/>
                  </a:lnTo>
                  <a:lnTo>
                    <a:pt x="382" y="483"/>
                  </a:lnTo>
                  <a:lnTo>
                    <a:pt x="384" y="477"/>
                  </a:lnTo>
                  <a:lnTo>
                    <a:pt x="384" y="471"/>
                  </a:lnTo>
                  <a:lnTo>
                    <a:pt x="386" y="466"/>
                  </a:lnTo>
                  <a:lnTo>
                    <a:pt x="386" y="456"/>
                  </a:lnTo>
                  <a:lnTo>
                    <a:pt x="388" y="449"/>
                  </a:lnTo>
                  <a:lnTo>
                    <a:pt x="390" y="441"/>
                  </a:lnTo>
                  <a:lnTo>
                    <a:pt x="390" y="433"/>
                  </a:lnTo>
                  <a:lnTo>
                    <a:pt x="390" y="426"/>
                  </a:lnTo>
                  <a:lnTo>
                    <a:pt x="390" y="418"/>
                  </a:lnTo>
                  <a:lnTo>
                    <a:pt x="390" y="411"/>
                  </a:lnTo>
                  <a:lnTo>
                    <a:pt x="390" y="405"/>
                  </a:lnTo>
                  <a:lnTo>
                    <a:pt x="390" y="397"/>
                  </a:lnTo>
                  <a:lnTo>
                    <a:pt x="390" y="390"/>
                  </a:lnTo>
                  <a:lnTo>
                    <a:pt x="390" y="382"/>
                  </a:lnTo>
                  <a:lnTo>
                    <a:pt x="390" y="376"/>
                  </a:lnTo>
                  <a:lnTo>
                    <a:pt x="390" y="371"/>
                  </a:lnTo>
                  <a:lnTo>
                    <a:pt x="390" y="365"/>
                  </a:lnTo>
                  <a:lnTo>
                    <a:pt x="390" y="359"/>
                  </a:lnTo>
                  <a:lnTo>
                    <a:pt x="390" y="354"/>
                  </a:lnTo>
                  <a:lnTo>
                    <a:pt x="388" y="348"/>
                  </a:lnTo>
                  <a:lnTo>
                    <a:pt x="386" y="342"/>
                  </a:lnTo>
                  <a:lnTo>
                    <a:pt x="386" y="336"/>
                  </a:lnTo>
                  <a:lnTo>
                    <a:pt x="384" y="331"/>
                  </a:lnTo>
                  <a:lnTo>
                    <a:pt x="384" y="325"/>
                  </a:lnTo>
                  <a:lnTo>
                    <a:pt x="384" y="321"/>
                  </a:lnTo>
                  <a:lnTo>
                    <a:pt x="382" y="316"/>
                  </a:lnTo>
                  <a:lnTo>
                    <a:pt x="382" y="312"/>
                  </a:lnTo>
                  <a:lnTo>
                    <a:pt x="380" y="308"/>
                  </a:lnTo>
                  <a:lnTo>
                    <a:pt x="378" y="302"/>
                  </a:lnTo>
                  <a:lnTo>
                    <a:pt x="378" y="298"/>
                  </a:lnTo>
                  <a:lnTo>
                    <a:pt x="378" y="295"/>
                  </a:lnTo>
                  <a:lnTo>
                    <a:pt x="375" y="287"/>
                  </a:lnTo>
                  <a:lnTo>
                    <a:pt x="373" y="279"/>
                  </a:lnTo>
                  <a:lnTo>
                    <a:pt x="371" y="270"/>
                  </a:lnTo>
                  <a:lnTo>
                    <a:pt x="367" y="264"/>
                  </a:lnTo>
                  <a:lnTo>
                    <a:pt x="365" y="257"/>
                  </a:lnTo>
                  <a:lnTo>
                    <a:pt x="361" y="251"/>
                  </a:lnTo>
                  <a:lnTo>
                    <a:pt x="359" y="245"/>
                  </a:lnTo>
                  <a:lnTo>
                    <a:pt x="356" y="241"/>
                  </a:lnTo>
                  <a:lnTo>
                    <a:pt x="354" y="236"/>
                  </a:lnTo>
                  <a:lnTo>
                    <a:pt x="350" y="230"/>
                  </a:lnTo>
                  <a:lnTo>
                    <a:pt x="344" y="222"/>
                  </a:lnTo>
                  <a:lnTo>
                    <a:pt x="340" y="217"/>
                  </a:lnTo>
                  <a:lnTo>
                    <a:pt x="337" y="211"/>
                  </a:lnTo>
                  <a:lnTo>
                    <a:pt x="333" y="207"/>
                  </a:lnTo>
                  <a:lnTo>
                    <a:pt x="327" y="198"/>
                  </a:lnTo>
                  <a:lnTo>
                    <a:pt x="320" y="194"/>
                  </a:lnTo>
                  <a:lnTo>
                    <a:pt x="312" y="190"/>
                  </a:lnTo>
                  <a:lnTo>
                    <a:pt x="304" y="190"/>
                  </a:lnTo>
                  <a:lnTo>
                    <a:pt x="299" y="192"/>
                  </a:lnTo>
                  <a:lnTo>
                    <a:pt x="295" y="196"/>
                  </a:lnTo>
                  <a:lnTo>
                    <a:pt x="293" y="201"/>
                  </a:lnTo>
                  <a:lnTo>
                    <a:pt x="293" y="207"/>
                  </a:lnTo>
                  <a:lnTo>
                    <a:pt x="293" y="213"/>
                  </a:lnTo>
                  <a:lnTo>
                    <a:pt x="295" y="220"/>
                  </a:lnTo>
                  <a:lnTo>
                    <a:pt x="295" y="224"/>
                  </a:lnTo>
                  <a:lnTo>
                    <a:pt x="297" y="230"/>
                  </a:lnTo>
                  <a:lnTo>
                    <a:pt x="299" y="236"/>
                  </a:lnTo>
                  <a:lnTo>
                    <a:pt x="301" y="241"/>
                  </a:lnTo>
                  <a:lnTo>
                    <a:pt x="301" y="247"/>
                  </a:lnTo>
                  <a:lnTo>
                    <a:pt x="304" y="253"/>
                  </a:lnTo>
                  <a:lnTo>
                    <a:pt x="304" y="260"/>
                  </a:lnTo>
                  <a:lnTo>
                    <a:pt x="306" y="268"/>
                  </a:lnTo>
                  <a:lnTo>
                    <a:pt x="310" y="276"/>
                  </a:lnTo>
                  <a:lnTo>
                    <a:pt x="310" y="283"/>
                  </a:lnTo>
                  <a:lnTo>
                    <a:pt x="314" y="293"/>
                  </a:lnTo>
                  <a:lnTo>
                    <a:pt x="316" y="300"/>
                  </a:lnTo>
                  <a:lnTo>
                    <a:pt x="316" y="310"/>
                  </a:lnTo>
                  <a:lnTo>
                    <a:pt x="318" y="317"/>
                  </a:lnTo>
                  <a:lnTo>
                    <a:pt x="318" y="321"/>
                  </a:lnTo>
                  <a:lnTo>
                    <a:pt x="320" y="325"/>
                  </a:lnTo>
                  <a:lnTo>
                    <a:pt x="320" y="331"/>
                  </a:lnTo>
                  <a:lnTo>
                    <a:pt x="321" y="336"/>
                  </a:lnTo>
                  <a:lnTo>
                    <a:pt x="321" y="340"/>
                  </a:lnTo>
                  <a:lnTo>
                    <a:pt x="321" y="346"/>
                  </a:lnTo>
                  <a:lnTo>
                    <a:pt x="321" y="350"/>
                  </a:lnTo>
                  <a:lnTo>
                    <a:pt x="321" y="355"/>
                  </a:lnTo>
                  <a:lnTo>
                    <a:pt x="321" y="359"/>
                  </a:lnTo>
                  <a:lnTo>
                    <a:pt x="321" y="365"/>
                  </a:lnTo>
                  <a:lnTo>
                    <a:pt x="321" y="371"/>
                  </a:lnTo>
                  <a:lnTo>
                    <a:pt x="323" y="376"/>
                  </a:lnTo>
                  <a:lnTo>
                    <a:pt x="321" y="380"/>
                  </a:lnTo>
                  <a:lnTo>
                    <a:pt x="321" y="384"/>
                  </a:lnTo>
                  <a:lnTo>
                    <a:pt x="321" y="390"/>
                  </a:lnTo>
                  <a:lnTo>
                    <a:pt x="321" y="394"/>
                  </a:lnTo>
                  <a:lnTo>
                    <a:pt x="321" y="399"/>
                  </a:lnTo>
                  <a:lnTo>
                    <a:pt x="321" y="403"/>
                  </a:lnTo>
                  <a:lnTo>
                    <a:pt x="320" y="409"/>
                  </a:lnTo>
                  <a:lnTo>
                    <a:pt x="320" y="414"/>
                  </a:lnTo>
                  <a:lnTo>
                    <a:pt x="318" y="416"/>
                  </a:lnTo>
                  <a:lnTo>
                    <a:pt x="318" y="422"/>
                  </a:lnTo>
                  <a:lnTo>
                    <a:pt x="316" y="428"/>
                  </a:lnTo>
                  <a:lnTo>
                    <a:pt x="316" y="433"/>
                  </a:lnTo>
                  <a:lnTo>
                    <a:pt x="316" y="437"/>
                  </a:lnTo>
                  <a:lnTo>
                    <a:pt x="314" y="443"/>
                  </a:lnTo>
                  <a:lnTo>
                    <a:pt x="312" y="447"/>
                  </a:lnTo>
                  <a:lnTo>
                    <a:pt x="310" y="452"/>
                  </a:lnTo>
                  <a:lnTo>
                    <a:pt x="306" y="460"/>
                  </a:lnTo>
                  <a:lnTo>
                    <a:pt x="304" y="470"/>
                  </a:lnTo>
                  <a:lnTo>
                    <a:pt x="301" y="477"/>
                  </a:lnTo>
                  <a:lnTo>
                    <a:pt x="299" y="487"/>
                  </a:lnTo>
                  <a:lnTo>
                    <a:pt x="295" y="494"/>
                  </a:lnTo>
                  <a:lnTo>
                    <a:pt x="293" y="504"/>
                  </a:lnTo>
                  <a:lnTo>
                    <a:pt x="289" y="511"/>
                  </a:lnTo>
                  <a:lnTo>
                    <a:pt x="289" y="519"/>
                  </a:lnTo>
                  <a:lnTo>
                    <a:pt x="283" y="525"/>
                  </a:lnTo>
                  <a:lnTo>
                    <a:pt x="282" y="532"/>
                  </a:lnTo>
                  <a:lnTo>
                    <a:pt x="278" y="540"/>
                  </a:lnTo>
                  <a:lnTo>
                    <a:pt x="276" y="546"/>
                  </a:lnTo>
                  <a:lnTo>
                    <a:pt x="272" y="551"/>
                  </a:lnTo>
                  <a:lnTo>
                    <a:pt x="270" y="559"/>
                  </a:lnTo>
                  <a:lnTo>
                    <a:pt x="266" y="565"/>
                  </a:lnTo>
                  <a:lnTo>
                    <a:pt x="264" y="572"/>
                  </a:lnTo>
                  <a:lnTo>
                    <a:pt x="261" y="576"/>
                  </a:lnTo>
                  <a:lnTo>
                    <a:pt x="255" y="582"/>
                  </a:lnTo>
                  <a:lnTo>
                    <a:pt x="251" y="586"/>
                  </a:lnTo>
                  <a:lnTo>
                    <a:pt x="247" y="591"/>
                  </a:lnTo>
                  <a:lnTo>
                    <a:pt x="242" y="595"/>
                  </a:lnTo>
                  <a:lnTo>
                    <a:pt x="238" y="601"/>
                  </a:lnTo>
                  <a:lnTo>
                    <a:pt x="232" y="606"/>
                  </a:lnTo>
                  <a:lnTo>
                    <a:pt x="228" y="612"/>
                  </a:lnTo>
                  <a:lnTo>
                    <a:pt x="223" y="614"/>
                  </a:lnTo>
                  <a:lnTo>
                    <a:pt x="217" y="618"/>
                  </a:lnTo>
                  <a:lnTo>
                    <a:pt x="211" y="624"/>
                  </a:lnTo>
                  <a:lnTo>
                    <a:pt x="206" y="627"/>
                  </a:lnTo>
                  <a:lnTo>
                    <a:pt x="198" y="629"/>
                  </a:lnTo>
                  <a:lnTo>
                    <a:pt x="192" y="635"/>
                  </a:lnTo>
                  <a:lnTo>
                    <a:pt x="185" y="637"/>
                  </a:lnTo>
                  <a:lnTo>
                    <a:pt x="177" y="641"/>
                  </a:lnTo>
                  <a:lnTo>
                    <a:pt x="173" y="631"/>
                  </a:lnTo>
                  <a:lnTo>
                    <a:pt x="171" y="624"/>
                  </a:lnTo>
                  <a:lnTo>
                    <a:pt x="168" y="612"/>
                  </a:lnTo>
                  <a:lnTo>
                    <a:pt x="166" y="603"/>
                  </a:lnTo>
                  <a:lnTo>
                    <a:pt x="162" y="593"/>
                  </a:lnTo>
                  <a:lnTo>
                    <a:pt x="160" y="584"/>
                  </a:lnTo>
                  <a:lnTo>
                    <a:pt x="156" y="574"/>
                  </a:lnTo>
                  <a:lnTo>
                    <a:pt x="154" y="565"/>
                  </a:lnTo>
                  <a:lnTo>
                    <a:pt x="154" y="555"/>
                  </a:lnTo>
                  <a:lnTo>
                    <a:pt x="150" y="546"/>
                  </a:lnTo>
                  <a:lnTo>
                    <a:pt x="149" y="534"/>
                  </a:lnTo>
                  <a:lnTo>
                    <a:pt x="147" y="527"/>
                  </a:lnTo>
                  <a:lnTo>
                    <a:pt x="145" y="517"/>
                  </a:lnTo>
                  <a:lnTo>
                    <a:pt x="145" y="506"/>
                  </a:lnTo>
                  <a:lnTo>
                    <a:pt x="143" y="496"/>
                  </a:lnTo>
                  <a:lnTo>
                    <a:pt x="143" y="489"/>
                  </a:lnTo>
                  <a:lnTo>
                    <a:pt x="141" y="477"/>
                  </a:lnTo>
                  <a:lnTo>
                    <a:pt x="139" y="468"/>
                  </a:lnTo>
                  <a:lnTo>
                    <a:pt x="137" y="460"/>
                  </a:lnTo>
                  <a:lnTo>
                    <a:pt x="137" y="449"/>
                  </a:lnTo>
                  <a:lnTo>
                    <a:pt x="137" y="439"/>
                  </a:lnTo>
                  <a:lnTo>
                    <a:pt x="137" y="432"/>
                  </a:lnTo>
                  <a:lnTo>
                    <a:pt x="137" y="422"/>
                  </a:lnTo>
                  <a:lnTo>
                    <a:pt x="137" y="413"/>
                  </a:lnTo>
                  <a:lnTo>
                    <a:pt x="135" y="403"/>
                  </a:lnTo>
                  <a:lnTo>
                    <a:pt x="135" y="394"/>
                  </a:lnTo>
                  <a:lnTo>
                    <a:pt x="135" y="386"/>
                  </a:lnTo>
                  <a:lnTo>
                    <a:pt x="135" y="376"/>
                  </a:lnTo>
                  <a:lnTo>
                    <a:pt x="135" y="367"/>
                  </a:lnTo>
                  <a:lnTo>
                    <a:pt x="137" y="359"/>
                  </a:lnTo>
                  <a:lnTo>
                    <a:pt x="137" y="350"/>
                  </a:lnTo>
                  <a:lnTo>
                    <a:pt x="137" y="342"/>
                  </a:lnTo>
                  <a:lnTo>
                    <a:pt x="137" y="335"/>
                  </a:lnTo>
                  <a:lnTo>
                    <a:pt x="137" y="325"/>
                  </a:lnTo>
                  <a:lnTo>
                    <a:pt x="137" y="317"/>
                  </a:lnTo>
                  <a:lnTo>
                    <a:pt x="137" y="310"/>
                  </a:lnTo>
                  <a:lnTo>
                    <a:pt x="137" y="302"/>
                  </a:lnTo>
                  <a:lnTo>
                    <a:pt x="139" y="295"/>
                  </a:lnTo>
                  <a:lnTo>
                    <a:pt x="139" y="287"/>
                  </a:lnTo>
                  <a:lnTo>
                    <a:pt x="141" y="281"/>
                  </a:lnTo>
                  <a:lnTo>
                    <a:pt x="141" y="272"/>
                  </a:lnTo>
                  <a:lnTo>
                    <a:pt x="141" y="264"/>
                  </a:lnTo>
                  <a:lnTo>
                    <a:pt x="143" y="258"/>
                  </a:lnTo>
                  <a:lnTo>
                    <a:pt x="143" y="253"/>
                  </a:lnTo>
                  <a:lnTo>
                    <a:pt x="143" y="245"/>
                  </a:lnTo>
                  <a:lnTo>
                    <a:pt x="143" y="238"/>
                  </a:lnTo>
                  <a:lnTo>
                    <a:pt x="145" y="232"/>
                  </a:lnTo>
                  <a:lnTo>
                    <a:pt x="145" y="228"/>
                  </a:lnTo>
                  <a:lnTo>
                    <a:pt x="145" y="222"/>
                  </a:lnTo>
                  <a:lnTo>
                    <a:pt x="147" y="217"/>
                  </a:lnTo>
                  <a:lnTo>
                    <a:pt x="147" y="211"/>
                  </a:lnTo>
                  <a:lnTo>
                    <a:pt x="147" y="207"/>
                  </a:lnTo>
                  <a:lnTo>
                    <a:pt x="149" y="196"/>
                  </a:lnTo>
                  <a:lnTo>
                    <a:pt x="149" y="190"/>
                  </a:lnTo>
                  <a:lnTo>
                    <a:pt x="150" y="182"/>
                  </a:lnTo>
                  <a:lnTo>
                    <a:pt x="150" y="177"/>
                  </a:lnTo>
                  <a:lnTo>
                    <a:pt x="150" y="171"/>
                  </a:lnTo>
                  <a:lnTo>
                    <a:pt x="152" y="169"/>
                  </a:lnTo>
                  <a:close/>
                </a:path>
              </a:pathLst>
            </a:custGeom>
            <a:solidFill>
              <a:srgbClr val="000000"/>
            </a:solidFill>
            <a:ln w="9525">
              <a:noFill/>
              <a:round/>
              <a:headEnd/>
              <a:tailEnd/>
            </a:ln>
          </p:spPr>
          <p:txBody>
            <a:bodyPr/>
            <a:lstStyle/>
            <a:p>
              <a:endParaRPr lang="fr-FR">
                <a:latin typeface="Calibri" pitchFamily="34" charset="0"/>
              </a:endParaRPr>
            </a:p>
          </p:txBody>
        </p:sp>
        <p:sp>
          <p:nvSpPr>
            <p:cNvPr id="19518" name="Freeform 39"/>
            <p:cNvSpPr>
              <a:spLocks/>
            </p:cNvSpPr>
            <p:nvPr/>
          </p:nvSpPr>
          <p:spPr bwMode="auto">
            <a:xfrm>
              <a:off x="2404" y="1655"/>
              <a:ext cx="49" cy="48"/>
            </a:xfrm>
            <a:custGeom>
              <a:avLst/>
              <a:gdLst>
                <a:gd name="T0" fmla="*/ 0 w 98"/>
                <a:gd name="T1" fmla="*/ 10 h 96"/>
                <a:gd name="T2" fmla="*/ 2 w 98"/>
                <a:gd name="T3" fmla="*/ 18 h 96"/>
                <a:gd name="T4" fmla="*/ 5 w 98"/>
                <a:gd name="T5" fmla="*/ 29 h 96"/>
                <a:gd name="T6" fmla="*/ 5 w 98"/>
                <a:gd name="T7" fmla="*/ 44 h 96"/>
                <a:gd name="T8" fmla="*/ 9 w 98"/>
                <a:gd name="T9" fmla="*/ 58 h 96"/>
                <a:gd name="T10" fmla="*/ 11 w 98"/>
                <a:gd name="T11" fmla="*/ 73 h 96"/>
                <a:gd name="T12" fmla="*/ 15 w 98"/>
                <a:gd name="T13" fmla="*/ 84 h 96"/>
                <a:gd name="T14" fmla="*/ 17 w 98"/>
                <a:gd name="T15" fmla="*/ 90 h 96"/>
                <a:gd name="T16" fmla="*/ 22 w 98"/>
                <a:gd name="T17" fmla="*/ 94 h 96"/>
                <a:gd name="T18" fmla="*/ 32 w 98"/>
                <a:gd name="T19" fmla="*/ 96 h 96"/>
                <a:gd name="T20" fmla="*/ 43 w 98"/>
                <a:gd name="T21" fmla="*/ 94 h 96"/>
                <a:gd name="T22" fmla="*/ 59 w 98"/>
                <a:gd name="T23" fmla="*/ 94 h 96"/>
                <a:gd name="T24" fmla="*/ 72 w 98"/>
                <a:gd name="T25" fmla="*/ 90 h 96"/>
                <a:gd name="T26" fmla="*/ 85 w 98"/>
                <a:gd name="T27" fmla="*/ 88 h 96"/>
                <a:gd name="T28" fmla="*/ 95 w 98"/>
                <a:gd name="T29" fmla="*/ 84 h 96"/>
                <a:gd name="T30" fmla="*/ 98 w 98"/>
                <a:gd name="T31" fmla="*/ 82 h 96"/>
                <a:gd name="T32" fmla="*/ 97 w 98"/>
                <a:gd name="T33" fmla="*/ 77 h 96"/>
                <a:gd name="T34" fmla="*/ 95 w 98"/>
                <a:gd name="T35" fmla="*/ 69 h 96"/>
                <a:gd name="T36" fmla="*/ 89 w 98"/>
                <a:gd name="T37" fmla="*/ 56 h 96"/>
                <a:gd name="T38" fmla="*/ 87 w 98"/>
                <a:gd name="T39" fmla="*/ 44 h 96"/>
                <a:gd name="T40" fmla="*/ 83 w 98"/>
                <a:gd name="T41" fmla="*/ 29 h 96"/>
                <a:gd name="T42" fmla="*/ 79 w 98"/>
                <a:gd name="T43" fmla="*/ 18 h 96"/>
                <a:gd name="T44" fmla="*/ 76 w 98"/>
                <a:gd name="T45" fmla="*/ 8 h 96"/>
                <a:gd name="T46" fmla="*/ 76 w 98"/>
                <a:gd name="T47" fmla="*/ 2 h 96"/>
                <a:gd name="T48" fmla="*/ 70 w 98"/>
                <a:gd name="T49" fmla="*/ 0 h 96"/>
                <a:gd name="T50" fmla="*/ 60 w 98"/>
                <a:gd name="T51" fmla="*/ 0 h 96"/>
                <a:gd name="T52" fmla="*/ 49 w 98"/>
                <a:gd name="T53" fmla="*/ 0 h 96"/>
                <a:gd name="T54" fmla="*/ 36 w 98"/>
                <a:gd name="T55" fmla="*/ 0 h 96"/>
                <a:gd name="T56" fmla="*/ 22 w 98"/>
                <a:gd name="T57" fmla="*/ 2 h 96"/>
                <a:gd name="T58" fmla="*/ 11 w 98"/>
                <a:gd name="T59" fmla="*/ 4 h 96"/>
                <a:gd name="T60" fmla="*/ 2 w 98"/>
                <a:gd name="T61" fmla="*/ 6 h 96"/>
                <a:gd name="T62" fmla="*/ 0 w 98"/>
                <a:gd name="T63" fmla="*/ 6 h 9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8"/>
                <a:gd name="T97" fmla="*/ 0 h 96"/>
                <a:gd name="T98" fmla="*/ 98 w 98"/>
                <a:gd name="T99" fmla="*/ 96 h 9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8" h="96">
                  <a:moveTo>
                    <a:pt x="0" y="6"/>
                  </a:moveTo>
                  <a:lnTo>
                    <a:pt x="0" y="10"/>
                  </a:lnTo>
                  <a:lnTo>
                    <a:pt x="0" y="12"/>
                  </a:lnTo>
                  <a:lnTo>
                    <a:pt x="2" y="18"/>
                  </a:lnTo>
                  <a:lnTo>
                    <a:pt x="2" y="23"/>
                  </a:lnTo>
                  <a:lnTo>
                    <a:pt x="5" y="29"/>
                  </a:lnTo>
                  <a:lnTo>
                    <a:pt x="5" y="37"/>
                  </a:lnTo>
                  <a:lnTo>
                    <a:pt x="5" y="44"/>
                  </a:lnTo>
                  <a:lnTo>
                    <a:pt x="7" y="52"/>
                  </a:lnTo>
                  <a:lnTo>
                    <a:pt x="9" y="58"/>
                  </a:lnTo>
                  <a:lnTo>
                    <a:pt x="11" y="65"/>
                  </a:lnTo>
                  <a:lnTo>
                    <a:pt x="11" y="73"/>
                  </a:lnTo>
                  <a:lnTo>
                    <a:pt x="13" y="78"/>
                  </a:lnTo>
                  <a:lnTo>
                    <a:pt x="15" y="84"/>
                  </a:lnTo>
                  <a:lnTo>
                    <a:pt x="17" y="88"/>
                  </a:lnTo>
                  <a:lnTo>
                    <a:pt x="17" y="90"/>
                  </a:lnTo>
                  <a:lnTo>
                    <a:pt x="19" y="92"/>
                  </a:lnTo>
                  <a:lnTo>
                    <a:pt x="22" y="94"/>
                  </a:lnTo>
                  <a:lnTo>
                    <a:pt x="26" y="94"/>
                  </a:lnTo>
                  <a:lnTo>
                    <a:pt x="32" y="96"/>
                  </a:lnTo>
                  <a:lnTo>
                    <a:pt x="36" y="94"/>
                  </a:lnTo>
                  <a:lnTo>
                    <a:pt x="43" y="94"/>
                  </a:lnTo>
                  <a:lnTo>
                    <a:pt x="51" y="94"/>
                  </a:lnTo>
                  <a:lnTo>
                    <a:pt x="59" y="94"/>
                  </a:lnTo>
                  <a:lnTo>
                    <a:pt x="66" y="92"/>
                  </a:lnTo>
                  <a:lnTo>
                    <a:pt x="72" y="90"/>
                  </a:lnTo>
                  <a:lnTo>
                    <a:pt x="79" y="88"/>
                  </a:lnTo>
                  <a:lnTo>
                    <a:pt x="85" y="88"/>
                  </a:lnTo>
                  <a:lnTo>
                    <a:pt x="89" y="84"/>
                  </a:lnTo>
                  <a:lnTo>
                    <a:pt x="95" y="84"/>
                  </a:lnTo>
                  <a:lnTo>
                    <a:pt x="97" y="84"/>
                  </a:lnTo>
                  <a:lnTo>
                    <a:pt x="98" y="82"/>
                  </a:lnTo>
                  <a:lnTo>
                    <a:pt x="97" y="78"/>
                  </a:lnTo>
                  <a:lnTo>
                    <a:pt x="97" y="77"/>
                  </a:lnTo>
                  <a:lnTo>
                    <a:pt x="95" y="73"/>
                  </a:lnTo>
                  <a:lnTo>
                    <a:pt x="95" y="69"/>
                  </a:lnTo>
                  <a:lnTo>
                    <a:pt x="91" y="63"/>
                  </a:lnTo>
                  <a:lnTo>
                    <a:pt x="89" y="56"/>
                  </a:lnTo>
                  <a:lnTo>
                    <a:pt x="89" y="50"/>
                  </a:lnTo>
                  <a:lnTo>
                    <a:pt x="87" y="44"/>
                  </a:lnTo>
                  <a:lnTo>
                    <a:pt x="83" y="35"/>
                  </a:lnTo>
                  <a:lnTo>
                    <a:pt x="83" y="29"/>
                  </a:lnTo>
                  <a:lnTo>
                    <a:pt x="79" y="23"/>
                  </a:lnTo>
                  <a:lnTo>
                    <a:pt x="79" y="18"/>
                  </a:lnTo>
                  <a:lnTo>
                    <a:pt x="78" y="12"/>
                  </a:lnTo>
                  <a:lnTo>
                    <a:pt x="76" y="8"/>
                  </a:lnTo>
                  <a:lnTo>
                    <a:pt x="76" y="4"/>
                  </a:lnTo>
                  <a:lnTo>
                    <a:pt x="76" y="2"/>
                  </a:lnTo>
                  <a:lnTo>
                    <a:pt x="72" y="0"/>
                  </a:lnTo>
                  <a:lnTo>
                    <a:pt x="70" y="0"/>
                  </a:lnTo>
                  <a:lnTo>
                    <a:pt x="66" y="0"/>
                  </a:lnTo>
                  <a:lnTo>
                    <a:pt x="60" y="0"/>
                  </a:lnTo>
                  <a:lnTo>
                    <a:pt x="55" y="0"/>
                  </a:lnTo>
                  <a:lnTo>
                    <a:pt x="49" y="0"/>
                  </a:lnTo>
                  <a:lnTo>
                    <a:pt x="43" y="0"/>
                  </a:lnTo>
                  <a:lnTo>
                    <a:pt x="36" y="0"/>
                  </a:lnTo>
                  <a:lnTo>
                    <a:pt x="28" y="0"/>
                  </a:lnTo>
                  <a:lnTo>
                    <a:pt x="22" y="2"/>
                  </a:lnTo>
                  <a:lnTo>
                    <a:pt x="17" y="2"/>
                  </a:lnTo>
                  <a:lnTo>
                    <a:pt x="11" y="4"/>
                  </a:lnTo>
                  <a:lnTo>
                    <a:pt x="5" y="6"/>
                  </a:lnTo>
                  <a:lnTo>
                    <a:pt x="2" y="6"/>
                  </a:lnTo>
                  <a:lnTo>
                    <a:pt x="0" y="6"/>
                  </a:lnTo>
                  <a:close/>
                </a:path>
              </a:pathLst>
            </a:custGeom>
            <a:solidFill>
              <a:srgbClr val="000000"/>
            </a:solidFill>
            <a:ln w="9525">
              <a:noFill/>
              <a:round/>
              <a:headEnd/>
              <a:tailEnd/>
            </a:ln>
          </p:spPr>
          <p:txBody>
            <a:bodyPr/>
            <a:lstStyle/>
            <a:p>
              <a:endParaRPr lang="fr-FR">
                <a:latin typeface="Calibri" pitchFamily="34" charset="0"/>
              </a:endParaRPr>
            </a:p>
          </p:txBody>
        </p:sp>
        <p:sp>
          <p:nvSpPr>
            <p:cNvPr id="19519" name="Freeform 40"/>
            <p:cNvSpPr>
              <a:spLocks/>
            </p:cNvSpPr>
            <p:nvPr/>
          </p:nvSpPr>
          <p:spPr bwMode="auto">
            <a:xfrm>
              <a:off x="2642" y="1090"/>
              <a:ext cx="570" cy="403"/>
            </a:xfrm>
            <a:custGeom>
              <a:avLst/>
              <a:gdLst>
                <a:gd name="T0" fmla="*/ 184 w 1140"/>
                <a:gd name="T1" fmla="*/ 108 h 804"/>
                <a:gd name="T2" fmla="*/ 287 w 1140"/>
                <a:gd name="T3" fmla="*/ 80 h 804"/>
                <a:gd name="T4" fmla="*/ 414 w 1140"/>
                <a:gd name="T5" fmla="*/ 68 h 804"/>
                <a:gd name="T6" fmla="*/ 543 w 1140"/>
                <a:gd name="T7" fmla="*/ 70 h 804"/>
                <a:gd name="T8" fmla="*/ 617 w 1140"/>
                <a:gd name="T9" fmla="*/ 57 h 804"/>
                <a:gd name="T10" fmla="*/ 522 w 1140"/>
                <a:gd name="T11" fmla="*/ 0 h 804"/>
                <a:gd name="T12" fmla="*/ 306 w 1140"/>
                <a:gd name="T13" fmla="*/ 13 h 804"/>
                <a:gd name="T14" fmla="*/ 125 w 1140"/>
                <a:gd name="T15" fmla="*/ 49 h 804"/>
                <a:gd name="T16" fmla="*/ 15 w 1140"/>
                <a:gd name="T17" fmla="*/ 80 h 804"/>
                <a:gd name="T18" fmla="*/ 22 w 1140"/>
                <a:gd name="T19" fmla="*/ 141 h 804"/>
                <a:gd name="T20" fmla="*/ 87 w 1140"/>
                <a:gd name="T21" fmla="*/ 260 h 804"/>
                <a:gd name="T22" fmla="*/ 192 w 1140"/>
                <a:gd name="T23" fmla="*/ 409 h 804"/>
                <a:gd name="T24" fmla="*/ 340 w 1140"/>
                <a:gd name="T25" fmla="*/ 555 h 804"/>
                <a:gd name="T26" fmla="*/ 516 w 1140"/>
                <a:gd name="T27" fmla="*/ 685 h 804"/>
                <a:gd name="T28" fmla="*/ 703 w 1140"/>
                <a:gd name="T29" fmla="*/ 780 h 804"/>
                <a:gd name="T30" fmla="*/ 887 w 1140"/>
                <a:gd name="T31" fmla="*/ 804 h 804"/>
                <a:gd name="T32" fmla="*/ 1054 w 1140"/>
                <a:gd name="T33" fmla="*/ 721 h 804"/>
                <a:gd name="T34" fmla="*/ 1136 w 1140"/>
                <a:gd name="T35" fmla="*/ 551 h 804"/>
                <a:gd name="T36" fmla="*/ 1107 w 1140"/>
                <a:gd name="T37" fmla="*/ 354 h 804"/>
                <a:gd name="T38" fmla="*/ 980 w 1140"/>
                <a:gd name="T39" fmla="*/ 165 h 804"/>
                <a:gd name="T40" fmla="*/ 782 w 1140"/>
                <a:gd name="T41" fmla="*/ 44 h 804"/>
                <a:gd name="T42" fmla="*/ 678 w 1140"/>
                <a:gd name="T43" fmla="*/ 23 h 804"/>
                <a:gd name="T44" fmla="*/ 689 w 1140"/>
                <a:gd name="T45" fmla="*/ 103 h 804"/>
                <a:gd name="T46" fmla="*/ 813 w 1140"/>
                <a:gd name="T47" fmla="*/ 158 h 804"/>
                <a:gd name="T48" fmla="*/ 934 w 1140"/>
                <a:gd name="T49" fmla="*/ 247 h 804"/>
                <a:gd name="T50" fmla="*/ 1022 w 1140"/>
                <a:gd name="T51" fmla="*/ 346 h 804"/>
                <a:gd name="T52" fmla="*/ 1062 w 1140"/>
                <a:gd name="T53" fmla="*/ 439 h 804"/>
                <a:gd name="T54" fmla="*/ 1066 w 1140"/>
                <a:gd name="T55" fmla="*/ 525 h 804"/>
                <a:gd name="T56" fmla="*/ 1045 w 1140"/>
                <a:gd name="T57" fmla="*/ 607 h 804"/>
                <a:gd name="T58" fmla="*/ 961 w 1140"/>
                <a:gd name="T59" fmla="*/ 696 h 804"/>
                <a:gd name="T60" fmla="*/ 883 w 1140"/>
                <a:gd name="T61" fmla="*/ 688 h 804"/>
                <a:gd name="T62" fmla="*/ 948 w 1140"/>
                <a:gd name="T63" fmla="*/ 603 h 804"/>
                <a:gd name="T64" fmla="*/ 982 w 1140"/>
                <a:gd name="T65" fmla="*/ 506 h 804"/>
                <a:gd name="T66" fmla="*/ 929 w 1140"/>
                <a:gd name="T67" fmla="*/ 394 h 804"/>
                <a:gd name="T68" fmla="*/ 838 w 1140"/>
                <a:gd name="T69" fmla="*/ 479 h 804"/>
                <a:gd name="T70" fmla="*/ 737 w 1140"/>
                <a:gd name="T71" fmla="*/ 540 h 804"/>
                <a:gd name="T72" fmla="*/ 646 w 1140"/>
                <a:gd name="T73" fmla="*/ 570 h 804"/>
                <a:gd name="T74" fmla="*/ 558 w 1140"/>
                <a:gd name="T75" fmla="*/ 578 h 804"/>
                <a:gd name="T76" fmla="*/ 469 w 1140"/>
                <a:gd name="T77" fmla="*/ 561 h 804"/>
                <a:gd name="T78" fmla="*/ 433 w 1140"/>
                <a:gd name="T79" fmla="*/ 500 h 804"/>
                <a:gd name="T80" fmla="*/ 526 w 1140"/>
                <a:gd name="T81" fmla="*/ 511 h 804"/>
                <a:gd name="T82" fmla="*/ 623 w 1140"/>
                <a:gd name="T83" fmla="*/ 500 h 804"/>
                <a:gd name="T84" fmla="*/ 706 w 1140"/>
                <a:gd name="T85" fmla="*/ 468 h 804"/>
                <a:gd name="T86" fmla="*/ 815 w 1140"/>
                <a:gd name="T87" fmla="*/ 388 h 804"/>
                <a:gd name="T88" fmla="*/ 853 w 1140"/>
                <a:gd name="T89" fmla="*/ 276 h 804"/>
                <a:gd name="T90" fmla="*/ 758 w 1140"/>
                <a:gd name="T91" fmla="*/ 219 h 804"/>
                <a:gd name="T92" fmla="*/ 701 w 1140"/>
                <a:gd name="T93" fmla="*/ 259 h 804"/>
                <a:gd name="T94" fmla="*/ 608 w 1140"/>
                <a:gd name="T95" fmla="*/ 340 h 804"/>
                <a:gd name="T96" fmla="*/ 528 w 1140"/>
                <a:gd name="T97" fmla="*/ 376 h 804"/>
                <a:gd name="T98" fmla="*/ 420 w 1140"/>
                <a:gd name="T99" fmla="*/ 394 h 804"/>
                <a:gd name="T100" fmla="*/ 328 w 1140"/>
                <a:gd name="T101" fmla="*/ 392 h 804"/>
                <a:gd name="T102" fmla="*/ 235 w 1140"/>
                <a:gd name="T103" fmla="*/ 359 h 804"/>
                <a:gd name="T104" fmla="*/ 231 w 1140"/>
                <a:gd name="T105" fmla="*/ 310 h 804"/>
                <a:gd name="T106" fmla="*/ 340 w 1140"/>
                <a:gd name="T107" fmla="*/ 327 h 804"/>
                <a:gd name="T108" fmla="*/ 416 w 1140"/>
                <a:gd name="T109" fmla="*/ 325 h 804"/>
                <a:gd name="T110" fmla="*/ 511 w 1140"/>
                <a:gd name="T111" fmla="*/ 291 h 804"/>
                <a:gd name="T112" fmla="*/ 608 w 1140"/>
                <a:gd name="T113" fmla="*/ 230 h 804"/>
                <a:gd name="T114" fmla="*/ 585 w 1140"/>
                <a:gd name="T115" fmla="*/ 152 h 804"/>
                <a:gd name="T116" fmla="*/ 431 w 1140"/>
                <a:gd name="T117" fmla="*/ 139 h 804"/>
                <a:gd name="T118" fmla="*/ 296 w 1140"/>
                <a:gd name="T119" fmla="*/ 148 h 804"/>
                <a:gd name="T120" fmla="*/ 199 w 1140"/>
                <a:gd name="T121" fmla="*/ 163 h 80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40"/>
                <a:gd name="T184" fmla="*/ 0 h 804"/>
                <a:gd name="T185" fmla="*/ 1140 w 1140"/>
                <a:gd name="T186" fmla="*/ 804 h 80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40" h="804">
                  <a:moveTo>
                    <a:pt x="171" y="169"/>
                  </a:moveTo>
                  <a:lnTo>
                    <a:pt x="163" y="169"/>
                  </a:lnTo>
                  <a:lnTo>
                    <a:pt x="159" y="169"/>
                  </a:lnTo>
                  <a:lnTo>
                    <a:pt x="154" y="167"/>
                  </a:lnTo>
                  <a:lnTo>
                    <a:pt x="152" y="165"/>
                  </a:lnTo>
                  <a:lnTo>
                    <a:pt x="146" y="158"/>
                  </a:lnTo>
                  <a:lnTo>
                    <a:pt x="142" y="152"/>
                  </a:lnTo>
                  <a:lnTo>
                    <a:pt x="142" y="146"/>
                  </a:lnTo>
                  <a:lnTo>
                    <a:pt x="146" y="137"/>
                  </a:lnTo>
                  <a:lnTo>
                    <a:pt x="148" y="133"/>
                  </a:lnTo>
                  <a:lnTo>
                    <a:pt x="152" y="129"/>
                  </a:lnTo>
                  <a:lnTo>
                    <a:pt x="155" y="125"/>
                  </a:lnTo>
                  <a:lnTo>
                    <a:pt x="161" y="124"/>
                  </a:lnTo>
                  <a:lnTo>
                    <a:pt x="169" y="118"/>
                  </a:lnTo>
                  <a:lnTo>
                    <a:pt x="178" y="112"/>
                  </a:lnTo>
                  <a:lnTo>
                    <a:pt x="184" y="108"/>
                  </a:lnTo>
                  <a:lnTo>
                    <a:pt x="188" y="106"/>
                  </a:lnTo>
                  <a:lnTo>
                    <a:pt x="193" y="105"/>
                  </a:lnTo>
                  <a:lnTo>
                    <a:pt x="199" y="103"/>
                  </a:lnTo>
                  <a:lnTo>
                    <a:pt x="205" y="101"/>
                  </a:lnTo>
                  <a:lnTo>
                    <a:pt x="211" y="97"/>
                  </a:lnTo>
                  <a:lnTo>
                    <a:pt x="216" y="97"/>
                  </a:lnTo>
                  <a:lnTo>
                    <a:pt x="224" y="95"/>
                  </a:lnTo>
                  <a:lnTo>
                    <a:pt x="230" y="91"/>
                  </a:lnTo>
                  <a:lnTo>
                    <a:pt x="235" y="91"/>
                  </a:lnTo>
                  <a:lnTo>
                    <a:pt x="241" y="89"/>
                  </a:lnTo>
                  <a:lnTo>
                    <a:pt x="250" y="87"/>
                  </a:lnTo>
                  <a:lnTo>
                    <a:pt x="256" y="86"/>
                  </a:lnTo>
                  <a:lnTo>
                    <a:pt x="264" y="86"/>
                  </a:lnTo>
                  <a:lnTo>
                    <a:pt x="269" y="82"/>
                  </a:lnTo>
                  <a:lnTo>
                    <a:pt x="279" y="82"/>
                  </a:lnTo>
                  <a:lnTo>
                    <a:pt x="287" y="80"/>
                  </a:lnTo>
                  <a:lnTo>
                    <a:pt x="292" y="80"/>
                  </a:lnTo>
                  <a:lnTo>
                    <a:pt x="302" y="78"/>
                  </a:lnTo>
                  <a:lnTo>
                    <a:pt x="309" y="78"/>
                  </a:lnTo>
                  <a:lnTo>
                    <a:pt x="317" y="76"/>
                  </a:lnTo>
                  <a:lnTo>
                    <a:pt x="325" y="74"/>
                  </a:lnTo>
                  <a:lnTo>
                    <a:pt x="332" y="74"/>
                  </a:lnTo>
                  <a:lnTo>
                    <a:pt x="342" y="74"/>
                  </a:lnTo>
                  <a:lnTo>
                    <a:pt x="347" y="72"/>
                  </a:lnTo>
                  <a:lnTo>
                    <a:pt x="357" y="72"/>
                  </a:lnTo>
                  <a:lnTo>
                    <a:pt x="364" y="70"/>
                  </a:lnTo>
                  <a:lnTo>
                    <a:pt x="374" y="70"/>
                  </a:lnTo>
                  <a:lnTo>
                    <a:pt x="382" y="68"/>
                  </a:lnTo>
                  <a:lnTo>
                    <a:pt x="389" y="68"/>
                  </a:lnTo>
                  <a:lnTo>
                    <a:pt x="399" y="68"/>
                  </a:lnTo>
                  <a:lnTo>
                    <a:pt x="406" y="68"/>
                  </a:lnTo>
                  <a:lnTo>
                    <a:pt x="414" y="68"/>
                  </a:lnTo>
                  <a:lnTo>
                    <a:pt x="421" y="68"/>
                  </a:lnTo>
                  <a:lnTo>
                    <a:pt x="431" y="68"/>
                  </a:lnTo>
                  <a:lnTo>
                    <a:pt x="439" y="68"/>
                  </a:lnTo>
                  <a:lnTo>
                    <a:pt x="446" y="68"/>
                  </a:lnTo>
                  <a:lnTo>
                    <a:pt x="454" y="68"/>
                  </a:lnTo>
                  <a:lnTo>
                    <a:pt x="463" y="68"/>
                  </a:lnTo>
                  <a:lnTo>
                    <a:pt x="471" y="68"/>
                  </a:lnTo>
                  <a:lnTo>
                    <a:pt x="480" y="68"/>
                  </a:lnTo>
                  <a:lnTo>
                    <a:pt x="488" y="68"/>
                  </a:lnTo>
                  <a:lnTo>
                    <a:pt x="496" y="68"/>
                  </a:lnTo>
                  <a:lnTo>
                    <a:pt x="505" y="68"/>
                  </a:lnTo>
                  <a:lnTo>
                    <a:pt x="511" y="68"/>
                  </a:lnTo>
                  <a:lnTo>
                    <a:pt x="520" y="68"/>
                  </a:lnTo>
                  <a:lnTo>
                    <a:pt x="528" y="68"/>
                  </a:lnTo>
                  <a:lnTo>
                    <a:pt x="535" y="70"/>
                  </a:lnTo>
                  <a:lnTo>
                    <a:pt x="543" y="70"/>
                  </a:lnTo>
                  <a:lnTo>
                    <a:pt x="549" y="72"/>
                  </a:lnTo>
                  <a:lnTo>
                    <a:pt x="556" y="72"/>
                  </a:lnTo>
                  <a:lnTo>
                    <a:pt x="566" y="74"/>
                  </a:lnTo>
                  <a:lnTo>
                    <a:pt x="572" y="74"/>
                  </a:lnTo>
                  <a:lnTo>
                    <a:pt x="577" y="76"/>
                  </a:lnTo>
                  <a:lnTo>
                    <a:pt x="585" y="76"/>
                  </a:lnTo>
                  <a:lnTo>
                    <a:pt x="592" y="78"/>
                  </a:lnTo>
                  <a:lnTo>
                    <a:pt x="598" y="78"/>
                  </a:lnTo>
                  <a:lnTo>
                    <a:pt x="606" y="80"/>
                  </a:lnTo>
                  <a:lnTo>
                    <a:pt x="611" y="80"/>
                  </a:lnTo>
                  <a:lnTo>
                    <a:pt x="617" y="84"/>
                  </a:lnTo>
                  <a:lnTo>
                    <a:pt x="617" y="78"/>
                  </a:lnTo>
                  <a:lnTo>
                    <a:pt x="617" y="74"/>
                  </a:lnTo>
                  <a:lnTo>
                    <a:pt x="617" y="68"/>
                  </a:lnTo>
                  <a:lnTo>
                    <a:pt x="617" y="63"/>
                  </a:lnTo>
                  <a:lnTo>
                    <a:pt x="617" y="57"/>
                  </a:lnTo>
                  <a:lnTo>
                    <a:pt x="617" y="53"/>
                  </a:lnTo>
                  <a:lnTo>
                    <a:pt x="617" y="47"/>
                  </a:lnTo>
                  <a:lnTo>
                    <a:pt x="619" y="44"/>
                  </a:lnTo>
                  <a:lnTo>
                    <a:pt x="619" y="38"/>
                  </a:lnTo>
                  <a:lnTo>
                    <a:pt x="619" y="34"/>
                  </a:lnTo>
                  <a:lnTo>
                    <a:pt x="619" y="28"/>
                  </a:lnTo>
                  <a:lnTo>
                    <a:pt x="621" y="23"/>
                  </a:lnTo>
                  <a:lnTo>
                    <a:pt x="621" y="13"/>
                  </a:lnTo>
                  <a:lnTo>
                    <a:pt x="621" y="6"/>
                  </a:lnTo>
                  <a:lnTo>
                    <a:pt x="606" y="4"/>
                  </a:lnTo>
                  <a:lnTo>
                    <a:pt x="592" y="4"/>
                  </a:lnTo>
                  <a:lnTo>
                    <a:pt x="577" y="2"/>
                  </a:lnTo>
                  <a:lnTo>
                    <a:pt x="566" y="0"/>
                  </a:lnTo>
                  <a:lnTo>
                    <a:pt x="549" y="0"/>
                  </a:lnTo>
                  <a:lnTo>
                    <a:pt x="535" y="0"/>
                  </a:lnTo>
                  <a:lnTo>
                    <a:pt x="522" y="0"/>
                  </a:lnTo>
                  <a:lnTo>
                    <a:pt x="509" y="0"/>
                  </a:lnTo>
                  <a:lnTo>
                    <a:pt x="494" y="0"/>
                  </a:lnTo>
                  <a:lnTo>
                    <a:pt x="480" y="0"/>
                  </a:lnTo>
                  <a:lnTo>
                    <a:pt x="465" y="0"/>
                  </a:lnTo>
                  <a:lnTo>
                    <a:pt x="452" y="0"/>
                  </a:lnTo>
                  <a:lnTo>
                    <a:pt x="439" y="0"/>
                  </a:lnTo>
                  <a:lnTo>
                    <a:pt x="425" y="2"/>
                  </a:lnTo>
                  <a:lnTo>
                    <a:pt x="410" y="2"/>
                  </a:lnTo>
                  <a:lnTo>
                    <a:pt x="399" y="4"/>
                  </a:lnTo>
                  <a:lnTo>
                    <a:pt x="385" y="6"/>
                  </a:lnTo>
                  <a:lnTo>
                    <a:pt x="370" y="6"/>
                  </a:lnTo>
                  <a:lnTo>
                    <a:pt x="357" y="8"/>
                  </a:lnTo>
                  <a:lnTo>
                    <a:pt x="344" y="9"/>
                  </a:lnTo>
                  <a:lnTo>
                    <a:pt x="330" y="11"/>
                  </a:lnTo>
                  <a:lnTo>
                    <a:pt x="317" y="11"/>
                  </a:lnTo>
                  <a:lnTo>
                    <a:pt x="306" y="13"/>
                  </a:lnTo>
                  <a:lnTo>
                    <a:pt x="292" y="17"/>
                  </a:lnTo>
                  <a:lnTo>
                    <a:pt x="281" y="17"/>
                  </a:lnTo>
                  <a:lnTo>
                    <a:pt x="269" y="19"/>
                  </a:lnTo>
                  <a:lnTo>
                    <a:pt x="256" y="23"/>
                  </a:lnTo>
                  <a:lnTo>
                    <a:pt x="245" y="23"/>
                  </a:lnTo>
                  <a:lnTo>
                    <a:pt x="231" y="27"/>
                  </a:lnTo>
                  <a:lnTo>
                    <a:pt x="220" y="28"/>
                  </a:lnTo>
                  <a:lnTo>
                    <a:pt x="209" y="32"/>
                  </a:lnTo>
                  <a:lnTo>
                    <a:pt x="199" y="34"/>
                  </a:lnTo>
                  <a:lnTo>
                    <a:pt x="186" y="36"/>
                  </a:lnTo>
                  <a:lnTo>
                    <a:pt x="176" y="38"/>
                  </a:lnTo>
                  <a:lnTo>
                    <a:pt x="165" y="40"/>
                  </a:lnTo>
                  <a:lnTo>
                    <a:pt x="155" y="44"/>
                  </a:lnTo>
                  <a:lnTo>
                    <a:pt x="146" y="46"/>
                  </a:lnTo>
                  <a:lnTo>
                    <a:pt x="135" y="47"/>
                  </a:lnTo>
                  <a:lnTo>
                    <a:pt x="125" y="49"/>
                  </a:lnTo>
                  <a:lnTo>
                    <a:pt x="117" y="51"/>
                  </a:lnTo>
                  <a:lnTo>
                    <a:pt x="106" y="53"/>
                  </a:lnTo>
                  <a:lnTo>
                    <a:pt x="98" y="57"/>
                  </a:lnTo>
                  <a:lnTo>
                    <a:pt x="89" y="59"/>
                  </a:lnTo>
                  <a:lnTo>
                    <a:pt x="81" y="63"/>
                  </a:lnTo>
                  <a:lnTo>
                    <a:pt x="74" y="63"/>
                  </a:lnTo>
                  <a:lnTo>
                    <a:pt x="66" y="67"/>
                  </a:lnTo>
                  <a:lnTo>
                    <a:pt x="60" y="68"/>
                  </a:lnTo>
                  <a:lnTo>
                    <a:pt x="55" y="68"/>
                  </a:lnTo>
                  <a:lnTo>
                    <a:pt x="45" y="72"/>
                  </a:lnTo>
                  <a:lnTo>
                    <a:pt x="39" y="74"/>
                  </a:lnTo>
                  <a:lnTo>
                    <a:pt x="34" y="74"/>
                  </a:lnTo>
                  <a:lnTo>
                    <a:pt x="28" y="76"/>
                  </a:lnTo>
                  <a:lnTo>
                    <a:pt x="24" y="78"/>
                  </a:lnTo>
                  <a:lnTo>
                    <a:pt x="19" y="80"/>
                  </a:lnTo>
                  <a:lnTo>
                    <a:pt x="15" y="80"/>
                  </a:lnTo>
                  <a:lnTo>
                    <a:pt x="13" y="82"/>
                  </a:lnTo>
                  <a:lnTo>
                    <a:pt x="5" y="84"/>
                  </a:lnTo>
                  <a:lnTo>
                    <a:pt x="1" y="86"/>
                  </a:lnTo>
                  <a:lnTo>
                    <a:pt x="0" y="87"/>
                  </a:lnTo>
                  <a:lnTo>
                    <a:pt x="0" y="91"/>
                  </a:lnTo>
                  <a:lnTo>
                    <a:pt x="0" y="93"/>
                  </a:lnTo>
                  <a:lnTo>
                    <a:pt x="3" y="99"/>
                  </a:lnTo>
                  <a:lnTo>
                    <a:pt x="5" y="106"/>
                  </a:lnTo>
                  <a:lnTo>
                    <a:pt x="9" y="112"/>
                  </a:lnTo>
                  <a:lnTo>
                    <a:pt x="11" y="118"/>
                  </a:lnTo>
                  <a:lnTo>
                    <a:pt x="13" y="122"/>
                  </a:lnTo>
                  <a:lnTo>
                    <a:pt x="15" y="125"/>
                  </a:lnTo>
                  <a:lnTo>
                    <a:pt x="17" y="131"/>
                  </a:lnTo>
                  <a:lnTo>
                    <a:pt x="20" y="137"/>
                  </a:lnTo>
                  <a:lnTo>
                    <a:pt x="22" y="141"/>
                  </a:lnTo>
                  <a:lnTo>
                    <a:pt x="24" y="146"/>
                  </a:lnTo>
                  <a:lnTo>
                    <a:pt x="28" y="154"/>
                  </a:lnTo>
                  <a:lnTo>
                    <a:pt x="30" y="160"/>
                  </a:lnTo>
                  <a:lnTo>
                    <a:pt x="34" y="167"/>
                  </a:lnTo>
                  <a:lnTo>
                    <a:pt x="39" y="175"/>
                  </a:lnTo>
                  <a:lnTo>
                    <a:pt x="43" y="181"/>
                  </a:lnTo>
                  <a:lnTo>
                    <a:pt x="45" y="188"/>
                  </a:lnTo>
                  <a:lnTo>
                    <a:pt x="51" y="196"/>
                  </a:lnTo>
                  <a:lnTo>
                    <a:pt x="53" y="203"/>
                  </a:lnTo>
                  <a:lnTo>
                    <a:pt x="58" y="211"/>
                  </a:lnTo>
                  <a:lnTo>
                    <a:pt x="62" y="219"/>
                  </a:lnTo>
                  <a:lnTo>
                    <a:pt x="66" y="226"/>
                  </a:lnTo>
                  <a:lnTo>
                    <a:pt x="72" y="236"/>
                  </a:lnTo>
                  <a:lnTo>
                    <a:pt x="78" y="243"/>
                  </a:lnTo>
                  <a:lnTo>
                    <a:pt x="81" y="253"/>
                  </a:lnTo>
                  <a:lnTo>
                    <a:pt x="87" y="260"/>
                  </a:lnTo>
                  <a:lnTo>
                    <a:pt x="91" y="270"/>
                  </a:lnTo>
                  <a:lnTo>
                    <a:pt x="98" y="278"/>
                  </a:lnTo>
                  <a:lnTo>
                    <a:pt x="102" y="287"/>
                  </a:lnTo>
                  <a:lnTo>
                    <a:pt x="110" y="297"/>
                  </a:lnTo>
                  <a:lnTo>
                    <a:pt x="116" y="304"/>
                  </a:lnTo>
                  <a:lnTo>
                    <a:pt x="121" y="316"/>
                  </a:lnTo>
                  <a:lnTo>
                    <a:pt x="129" y="325"/>
                  </a:lnTo>
                  <a:lnTo>
                    <a:pt x="135" y="333"/>
                  </a:lnTo>
                  <a:lnTo>
                    <a:pt x="140" y="342"/>
                  </a:lnTo>
                  <a:lnTo>
                    <a:pt x="148" y="352"/>
                  </a:lnTo>
                  <a:lnTo>
                    <a:pt x="154" y="361"/>
                  </a:lnTo>
                  <a:lnTo>
                    <a:pt x="161" y="371"/>
                  </a:lnTo>
                  <a:lnTo>
                    <a:pt x="169" y="380"/>
                  </a:lnTo>
                  <a:lnTo>
                    <a:pt x="176" y="390"/>
                  </a:lnTo>
                  <a:lnTo>
                    <a:pt x="184" y="399"/>
                  </a:lnTo>
                  <a:lnTo>
                    <a:pt x="192" y="409"/>
                  </a:lnTo>
                  <a:lnTo>
                    <a:pt x="199" y="416"/>
                  </a:lnTo>
                  <a:lnTo>
                    <a:pt x="207" y="428"/>
                  </a:lnTo>
                  <a:lnTo>
                    <a:pt x="214" y="437"/>
                  </a:lnTo>
                  <a:lnTo>
                    <a:pt x="224" y="447"/>
                  </a:lnTo>
                  <a:lnTo>
                    <a:pt x="231" y="456"/>
                  </a:lnTo>
                  <a:lnTo>
                    <a:pt x="241" y="466"/>
                  </a:lnTo>
                  <a:lnTo>
                    <a:pt x="250" y="473"/>
                  </a:lnTo>
                  <a:lnTo>
                    <a:pt x="260" y="483"/>
                  </a:lnTo>
                  <a:lnTo>
                    <a:pt x="269" y="492"/>
                  </a:lnTo>
                  <a:lnTo>
                    <a:pt x="281" y="502"/>
                  </a:lnTo>
                  <a:lnTo>
                    <a:pt x="288" y="511"/>
                  </a:lnTo>
                  <a:lnTo>
                    <a:pt x="298" y="519"/>
                  </a:lnTo>
                  <a:lnTo>
                    <a:pt x="307" y="529"/>
                  </a:lnTo>
                  <a:lnTo>
                    <a:pt x="319" y="538"/>
                  </a:lnTo>
                  <a:lnTo>
                    <a:pt x="330" y="546"/>
                  </a:lnTo>
                  <a:lnTo>
                    <a:pt x="340" y="555"/>
                  </a:lnTo>
                  <a:lnTo>
                    <a:pt x="349" y="563"/>
                  </a:lnTo>
                  <a:lnTo>
                    <a:pt x="361" y="570"/>
                  </a:lnTo>
                  <a:lnTo>
                    <a:pt x="370" y="580"/>
                  </a:lnTo>
                  <a:lnTo>
                    <a:pt x="382" y="588"/>
                  </a:lnTo>
                  <a:lnTo>
                    <a:pt x="393" y="595"/>
                  </a:lnTo>
                  <a:lnTo>
                    <a:pt x="404" y="605"/>
                  </a:lnTo>
                  <a:lnTo>
                    <a:pt x="414" y="612"/>
                  </a:lnTo>
                  <a:lnTo>
                    <a:pt x="425" y="620"/>
                  </a:lnTo>
                  <a:lnTo>
                    <a:pt x="437" y="629"/>
                  </a:lnTo>
                  <a:lnTo>
                    <a:pt x="448" y="637"/>
                  </a:lnTo>
                  <a:lnTo>
                    <a:pt x="458" y="645"/>
                  </a:lnTo>
                  <a:lnTo>
                    <a:pt x="471" y="652"/>
                  </a:lnTo>
                  <a:lnTo>
                    <a:pt x="480" y="662"/>
                  </a:lnTo>
                  <a:lnTo>
                    <a:pt x="494" y="669"/>
                  </a:lnTo>
                  <a:lnTo>
                    <a:pt x="505" y="677"/>
                  </a:lnTo>
                  <a:lnTo>
                    <a:pt x="516" y="685"/>
                  </a:lnTo>
                  <a:lnTo>
                    <a:pt x="528" y="692"/>
                  </a:lnTo>
                  <a:lnTo>
                    <a:pt x="537" y="700"/>
                  </a:lnTo>
                  <a:lnTo>
                    <a:pt x="549" y="705"/>
                  </a:lnTo>
                  <a:lnTo>
                    <a:pt x="560" y="713"/>
                  </a:lnTo>
                  <a:lnTo>
                    <a:pt x="572" y="719"/>
                  </a:lnTo>
                  <a:lnTo>
                    <a:pt x="585" y="726"/>
                  </a:lnTo>
                  <a:lnTo>
                    <a:pt x="596" y="732"/>
                  </a:lnTo>
                  <a:lnTo>
                    <a:pt x="610" y="738"/>
                  </a:lnTo>
                  <a:lnTo>
                    <a:pt x="621" y="743"/>
                  </a:lnTo>
                  <a:lnTo>
                    <a:pt x="632" y="749"/>
                  </a:lnTo>
                  <a:lnTo>
                    <a:pt x="646" y="755"/>
                  </a:lnTo>
                  <a:lnTo>
                    <a:pt x="657" y="761"/>
                  </a:lnTo>
                  <a:lnTo>
                    <a:pt x="667" y="764"/>
                  </a:lnTo>
                  <a:lnTo>
                    <a:pt x="680" y="770"/>
                  </a:lnTo>
                  <a:lnTo>
                    <a:pt x="689" y="776"/>
                  </a:lnTo>
                  <a:lnTo>
                    <a:pt x="703" y="780"/>
                  </a:lnTo>
                  <a:lnTo>
                    <a:pt x="714" y="781"/>
                  </a:lnTo>
                  <a:lnTo>
                    <a:pt x="725" y="787"/>
                  </a:lnTo>
                  <a:lnTo>
                    <a:pt x="737" y="789"/>
                  </a:lnTo>
                  <a:lnTo>
                    <a:pt x="750" y="793"/>
                  </a:lnTo>
                  <a:lnTo>
                    <a:pt x="762" y="795"/>
                  </a:lnTo>
                  <a:lnTo>
                    <a:pt x="773" y="799"/>
                  </a:lnTo>
                  <a:lnTo>
                    <a:pt x="784" y="799"/>
                  </a:lnTo>
                  <a:lnTo>
                    <a:pt x="796" y="801"/>
                  </a:lnTo>
                  <a:lnTo>
                    <a:pt x="807" y="804"/>
                  </a:lnTo>
                  <a:lnTo>
                    <a:pt x="819" y="804"/>
                  </a:lnTo>
                  <a:lnTo>
                    <a:pt x="830" y="804"/>
                  </a:lnTo>
                  <a:lnTo>
                    <a:pt x="841" y="804"/>
                  </a:lnTo>
                  <a:lnTo>
                    <a:pt x="853" y="804"/>
                  </a:lnTo>
                  <a:lnTo>
                    <a:pt x="864" y="804"/>
                  </a:lnTo>
                  <a:lnTo>
                    <a:pt x="876" y="804"/>
                  </a:lnTo>
                  <a:lnTo>
                    <a:pt x="887" y="804"/>
                  </a:lnTo>
                  <a:lnTo>
                    <a:pt x="898" y="801"/>
                  </a:lnTo>
                  <a:lnTo>
                    <a:pt x="908" y="799"/>
                  </a:lnTo>
                  <a:lnTo>
                    <a:pt x="919" y="797"/>
                  </a:lnTo>
                  <a:lnTo>
                    <a:pt x="931" y="793"/>
                  </a:lnTo>
                  <a:lnTo>
                    <a:pt x="942" y="791"/>
                  </a:lnTo>
                  <a:lnTo>
                    <a:pt x="953" y="787"/>
                  </a:lnTo>
                  <a:lnTo>
                    <a:pt x="963" y="781"/>
                  </a:lnTo>
                  <a:lnTo>
                    <a:pt x="972" y="778"/>
                  </a:lnTo>
                  <a:lnTo>
                    <a:pt x="984" y="770"/>
                  </a:lnTo>
                  <a:lnTo>
                    <a:pt x="995" y="766"/>
                  </a:lnTo>
                  <a:lnTo>
                    <a:pt x="1005" y="759"/>
                  </a:lnTo>
                  <a:lnTo>
                    <a:pt x="1016" y="753"/>
                  </a:lnTo>
                  <a:lnTo>
                    <a:pt x="1026" y="747"/>
                  </a:lnTo>
                  <a:lnTo>
                    <a:pt x="1037" y="740"/>
                  </a:lnTo>
                  <a:lnTo>
                    <a:pt x="1045" y="730"/>
                  </a:lnTo>
                  <a:lnTo>
                    <a:pt x="1054" y="721"/>
                  </a:lnTo>
                  <a:lnTo>
                    <a:pt x="1062" y="713"/>
                  </a:lnTo>
                  <a:lnTo>
                    <a:pt x="1071" y="704"/>
                  </a:lnTo>
                  <a:lnTo>
                    <a:pt x="1077" y="694"/>
                  </a:lnTo>
                  <a:lnTo>
                    <a:pt x="1086" y="685"/>
                  </a:lnTo>
                  <a:lnTo>
                    <a:pt x="1092" y="675"/>
                  </a:lnTo>
                  <a:lnTo>
                    <a:pt x="1100" y="664"/>
                  </a:lnTo>
                  <a:lnTo>
                    <a:pt x="1105" y="654"/>
                  </a:lnTo>
                  <a:lnTo>
                    <a:pt x="1111" y="643"/>
                  </a:lnTo>
                  <a:lnTo>
                    <a:pt x="1115" y="633"/>
                  </a:lnTo>
                  <a:lnTo>
                    <a:pt x="1119" y="622"/>
                  </a:lnTo>
                  <a:lnTo>
                    <a:pt x="1123" y="610"/>
                  </a:lnTo>
                  <a:lnTo>
                    <a:pt x="1128" y="599"/>
                  </a:lnTo>
                  <a:lnTo>
                    <a:pt x="1130" y="588"/>
                  </a:lnTo>
                  <a:lnTo>
                    <a:pt x="1134" y="576"/>
                  </a:lnTo>
                  <a:lnTo>
                    <a:pt x="1134" y="565"/>
                  </a:lnTo>
                  <a:lnTo>
                    <a:pt x="1136" y="551"/>
                  </a:lnTo>
                  <a:lnTo>
                    <a:pt x="1138" y="540"/>
                  </a:lnTo>
                  <a:lnTo>
                    <a:pt x="1140" y="529"/>
                  </a:lnTo>
                  <a:lnTo>
                    <a:pt x="1140" y="515"/>
                  </a:lnTo>
                  <a:lnTo>
                    <a:pt x="1140" y="502"/>
                  </a:lnTo>
                  <a:lnTo>
                    <a:pt x="1140" y="491"/>
                  </a:lnTo>
                  <a:lnTo>
                    <a:pt x="1140" y="479"/>
                  </a:lnTo>
                  <a:lnTo>
                    <a:pt x="1138" y="466"/>
                  </a:lnTo>
                  <a:lnTo>
                    <a:pt x="1136" y="453"/>
                  </a:lnTo>
                  <a:lnTo>
                    <a:pt x="1134" y="441"/>
                  </a:lnTo>
                  <a:lnTo>
                    <a:pt x="1132" y="428"/>
                  </a:lnTo>
                  <a:lnTo>
                    <a:pt x="1128" y="416"/>
                  </a:lnTo>
                  <a:lnTo>
                    <a:pt x="1124" y="405"/>
                  </a:lnTo>
                  <a:lnTo>
                    <a:pt x="1123" y="392"/>
                  </a:lnTo>
                  <a:lnTo>
                    <a:pt x="1117" y="378"/>
                  </a:lnTo>
                  <a:lnTo>
                    <a:pt x="1113" y="365"/>
                  </a:lnTo>
                  <a:lnTo>
                    <a:pt x="1107" y="354"/>
                  </a:lnTo>
                  <a:lnTo>
                    <a:pt x="1102" y="340"/>
                  </a:lnTo>
                  <a:lnTo>
                    <a:pt x="1098" y="327"/>
                  </a:lnTo>
                  <a:lnTo>
                    <a:pt x="1090" y="316"/>
                  </a:lnTo>
                  <a:lnTo>
                    <a:pt x="1083" y="304"/>
                  </a:lnTo>
                  <a:lnTo>
                    <a:pt x="1077" y="291"/>
                  </a:lnTo>
                  <a:lnTo>
                    <a:pt x="1071" y="279"/>
                  </a:lnTo>
                  <a:lnTo>
                    <a:pt x="1062" y="266"/>
                  </a:lnTo>
                  <a:lnTo>
                    <a:pt x="1054" y="255"/>
                  </a:lnTo>
                  <a:lnTo>
                    <a:pt x="1047" y="241"/>
                  </a:lnTo>
                  <a:lnTo>
                    <a:pt x="1037" y="232"/>
                  </a:lnTo>
                  <a:lnTo>
                    <a:pt x="1029" y="221"/>
                  </a:lnTo>
                  <a:lnTo>
                    <a:pt x="1022" y="209"/>
                  </a:lnTo>
                  <a:lnTo>
                    <a:pt x="1010" y="198"/>
                  </a:lnTo>
                  <a:lnTo>
                    <a:pt x="1001" y="188"/>
                  </a:lnTo>
                  <a:lnTo>
                    <a:pt x="991" y="177"/>
                  </a:lnTo>
                  <a:lnTo>
                    <a:pt x="980" y="165"/>
                  </a:lnTo>
                  <a:lnTo>
                    <a:pt x="969" y="156"/>
                  </a:lnTo>
                  <a:lnTo>
                    <a:pt x="957" y="146"/>
                  </a:lnTo>
                  <a:lnTo>
                    <a:pt x="946" y="135"/>
                  </a:lnTo>
                  <a:lnTo>
                    <a:pt x="933" y="127"/>
                  </a:lnTo>
                  <a:lnTo>
                    <a:pt x="921" y="118"/>
                  </a:lnTo>
                  <a:lnTo>
                    <a:pt x="910" y="108"/>
                  </a:lnTo>
                  <a:lnTo>
                    <a:pt x="896" y="101"/>
                  </a:lnTo>
                  <a:lnTo>
                    <a:pt x="883" y="91"/>
                  </a:lnTo>
                  <a:lnTo>
                    <a:pt x="870" y="84"/>
                  </a:lnTo>
                  <a:lnTo>
                    <a:pt x="857" y="76"/>
                  </a:lnTo>
                  <a:lnTo>
                    <a:pt x="841" y="68"/>
                  </a:lnTo>
                  <a:lnTo>
                    <a:pt x="826" y="63"/>
                  </a:lnTo>
                  <a:lnTo>
                    <a:pt x="813" y="55"/>
                  </a:lnTo>
                  <a:lnTo>
                    <a:pt x="798" y="49"/>
                  </a:lnTo>
                  <a:lnTo>
                    <a:pt x="790" y="46"/>
                  </a:lnTo>
                  <a:lnTo>
                    <a:pt x="782" y="44"/>
                  </a:lnTo>
                  <a:lnTo>
                    <a:pt x="775" y="42"/>
                  </a:lnTo>
                  <a:lnTo>
                    <a:pt x="769" y="40"/>
                  </a:lnTo>
                  <a:lnTo>
                    <a:pt x="762" y="36"/>
                  </a:lnTo>
                  <a:lnTo>
                    <a:pt x="752" y="34"/>
                  </a:lnTo>
                  <a:lnTo>
                    <a:pt x="746" y="32"/>
                  </a:lnTo>
                  <a:lnTo>
                    <a:pt x="741" y="28"/>
                  </a:lnTo>
                  <a:lnTo>
                    <a:pt x="731" y="28"/>
                  </a:lnTo>
                  <a:lnTo>
                    <a:pt x="724" y="25"/>
                  </a:lnTo>
                  <a:lnTo>
                    <a:pt x="716" y="23"/>
                  </a:lnTo>
                  <a:lnTo>
                    <a:pt x="708" y="23"/>
                  </a:lnTo>
                  <a:lnTo>
                    <a:pt x="701" y="19"/>
                  </a:lnTo>
                  <a:lnTo>
                    <a:pt x="695" y="17"/>
                  </a:lnTo>
                  <a:lnTo>
                    <a:pt x="686" y="17"/>
                  </a:lnTo>
                  <a:lnTo>
                    <a:pt x="678" y="15"/>
                  </a:lnTo>
                  <a:lnTo>
                    <a:pt x="678" y="19"/>
                  </a:lnTo>
                  <a:lnTo>
                    <a:pt x="678" y="23"/>
                  </a:lnTo>
                  <a:lnTo>
                    <a:pt x="678" y="28"/>
                  </a:lnTo>
                  <a:lnTo>
                    <a:pt x="678" y="34"/>
                  </a:lnTo>
                  <a:lnTo>
                    <a:pt x="676" y="40"/>
                  </a:lnTo>
                  <a:lnTo>
                    <a:pt x="676" y="46"/>
                  </a:lnTo>
                  <a:lnTo>
                    <a:pt x="676" y="51"/>
                  </a:lnTo>
                  <a:lnTo>
                    <a:pt x="676" y="57"/>
                  </a:lnTo>
                  <a:lnTo>
                    <a:pt x="676" y="63"/>
                  </a:lnTo>
                  <a:lnTo>
                    <a:pt x="676" y="67"/>
                  </a:lnTo>
                  <a:lnTo>
                    <a:pt x="676" y="72"/>
                  </a:lnTo>
                  <a:lnTo>
                    <a:pt x="676" y="78"/>
                  </a:lnTo>
                  <a:lnTo>
                    <a:pt x="676" y="82"/>
                  </a:lnTo>
                  <a:lnTo>
                    <a:pt x="676" y="87"/>
                  </a:lnTo>
                  <a:lnTo>
                    <a:pt x="676" y="91"/>
                  </a:lnTo>
                  <a:lnTo>
                    <a:pt x="676" y="97"/>
                  </a:lnTo>
                  <a:lnTo>
                    <a:pt x="684" y="99"/>
                  </a:lnTo>
                  <a:lnTo>
                    <a:pt x="689" y="103"/>
                  </a:lnTo>
                  <a:lnTo>
                    <a:pt x="697" y="103"/>
                  </a:lnTo>
                  <a:lnTo>
                    <a:pt x="706" y="106"/>
                  </a:lnTo>
                  <a:lnTo>
                    <a:pt x="714" y="108"/>
                  </a:lnTo>
                  <a:lnTo>
                    <a:pt x="722" y="112"/>
                  </a:lnTo>
                  <a:lnTo>
                    <a:pt x="729" y="116"/>
                  </a:lnTo>
                  <a:lnTo>
                    <a:pt x="737" y="118"/>
                  </a:lnTo>
                  <a:lnTo>
                    <a:pt x="744" y="122"/>
                  </a:lnTo>
                  <a:lnTo>
                    <a:pt x="752" y="125"/>
                  </a:lnTo>
                  <a:lnTo>
                    <a:pt x="760" y="129"/>
                  </a:lnTo>
                  <a:lnTo>
                    <a:pt x="767" y="133"/>
                  </a:lnTo>
                  <a:lnTo>
                    <a:pt x="775" y="135"/>
                  </a:lnTo>
                  <a:lnTo>
                    <a:pt x="782" y="141"/>
                  </a:lnTo>
                  <a:lnTo>
                    <a:pt x="790" y="144"/>
                  </a:lnTo>
                  <a:lnTo>
                    <a:pt x="798" y="148"/>
                  </a:lnTo>
                  <a:lnTo>
                    <a:pt x="805" y="152"/>
                  </a:lnTo>
                  <a:lnTo>
                    <a:pt x="813" y="158"/>
                  </a:lnTo>
                  <a:lnTo>
                    <a:pt x="820" y="162"/>
                  </a:lnTo>
                  <a:lnTo>
                    <a:pt x="828" y="167"/>
                  </a:lnTo>
                  <a:lnTo>
                    <a:pt x="836" y="171"/>
                  </a:lnTo>
                  <a:lnTo>
                    <a:pt x="841" y="177"/>
                  </a:lnTo>
                  <a:lnTo>
                    <a:pt x="851" y="181"/>
                  </a:lnTo>
                  <a:lnTo>
                    <a:pt x="858" y="186"/>
                  </a:lnTo>
                  <a:lnTo>
                    <a:pt x="866" y="192"/>
                  </a:lnTo>
                  <a:lnTo>
                    <a:pt x="874" y="198"/>
                  </a:lnTo>
                  <a:lnTo>
                    <a:pt x="881" y="203"/>
                  </a:lnTo>
                  <a:lnTo>
                    <a:pt x="889" y="209"/>
                  </a:lnTo>
                  <a:lnTo>
                    <a:pt x="896" y="215"/>
                  </a:lnTo>
                  <a:lnTo>
                    <a:pt x="904" y="221"/>
                  </a:lnTo>
                  <a:lnTo>
                    <a:pt x="912" y="226"/>
                  </a:lnTo>
                  <a:lnTo>
                    <a:pt x="919" y="236"/>
                  </a:lnTo>
                  <a:lnTo>
                    <a:pt x="927" y="241"/>
                  </a:lnTo>
                  <a:lnTo>
                    <a:pt x="934" y="247"/>
                  </a:lnTo>
                  <a:lnTo>
                    <a:pt x="942" y="253"/>
                  </a:lnTo>
                  <a:lnTo>
                    <a:pt x="948" y="259"/>
                  </a:lnTo>
                  <a:lnTo>
                    <a:pt x="953" y="264"/>
                  </a:lnTo>
                  <a:lnTo>
                    <a:pt x="961" y="272"/>
                  </a:lnTo>
                  <a:lnTo>
                    <a:pt x="967" y="278"/>
                  </a:lnTo>
                  <a:lnTo>
                    <a:pt x="972" y="283"/>
                  </a:lnTo>
                  <a:lnTo>
                    <a:pt x="978" y="291"/>
                  </a:lnTo>
                  <a:lnTo>
                    <a:pt x="984" y="297"/>
                  </a:lnTo>
                  <a:lnTo>
                    <a:pt x="990" y="302"/>
                  </a:lnTo>
                  <a:lnTo>
                    <a:pt x="995" y="310"/>
                  </a:lnTo>
                  <a:lnTo>
                    <a:pt x="999" y="316"/>
                  </a:lnTo>
                  <a:lnTo>
                    <a:pt x="1005" y="321"/>
                  </a:lnTo>
                  <a:lnTo>
                    <a:pt x="1009" y="327"/>
                  </a:lnTo>
                  <a:lnTo>
                    <a:pt x="1014" y="335"/>
                  </a:lnTo>
                  <a:lnTo>
                    <a:pt x="1016" y="338"/>
                  </a:lnTo>
                  <a:lnTo>
                    <a:pt x="1022" y="346"/>
                  </a:lnTo>
                  <a:lnTo>
                    <a:pt x="1026" y="352"/>
                  </a:lnTo>
                  <a:lnTo>
                    <a:pt x="1028" y="357"/>
                  </a:lnTo>
                  <a:lnTo>
                    <a:pt x="1031" y="363"/>
                  </a:lnTo>
                  <a:lnTo>
                    <a:pt x="1035" y="371"/>
                  </a:lnTo>
                  <a:lnTo>
                    <a:pt x="1037" y="376"/>
                  </a:lnTo>
                  <a:lnTo>
                    <a:pt x="1041" y="382"/>
                  </a:lnTo>
                  <a:lnTo>
                    <a:pt x="1043" y="388"/>
                  </a:lnTo>
                  <a:lnTo>
                    <a:pt x="1047" y="394"/>
                  </a:lnTo>
                  <a:lnTo>
                    <a:pt x="1048" y="399"/>
                  </a:lnTo>
                  <a:lnTo>
                    <a:pt x="1050" y="405"/>
                  </a:lnTo>
                  <a:lnTo>
                    <a:pt x="1052" y="411"/>
                  </a:lnTo>
                  <a:lnTo>
                    <a:pt x="1054" y="416"/>
                  </a:lnTo>
                  <a:lnTo>
                    <a:pt x="1056" y="422"/>
                  </a:lnTo>
                  <a:lnTo>
                    <a:pt x="1060" y="430"/>
                  </a:lnTo>
                  <a:lnTo>
                    <a:pt x="1060" y="434"/>
                  </a:lnTo>
                  <a:lnTo>
                    <a:pt x="1062" y="439"/>
                  </a:lnTo>
                  <a:lnTo>
                    <a:pt x="1062" y="445"/>
                  </a:lnTo>
                  <a:lnTo>
                    <a:pt x="1064" y="451"/>
                  </a:lnTo>
                  <a:lnTo>
                    <a:pt x="1064" y="456"/>
                  </a:lnTo>
                  <a:lnTo>
                    <a:pt x="1066" y="462"/>
                  </a:lnTo>
                  <a:lnTo>
                    <a:pt x="1066" y="468"/>
                  </a:lnTo>
                  <a:lnTo>
                    <a:pt x="1066" y="473"/>
                  </a:lnTo>
                  <a:lnTo>
                    <a:pt x="1066" y="479"/>
                  </a:lnTo>
                  <a:lnTo>
                    <a:pt x="1066" y="483"/>
                  </a:lnTo>
                  <a:lnTo>
                    <a:pt x="1066" y="489"/>
                  </a:lnTo>
                  <a:lnTo>
                    <a:pt x="1067" y="494"/>
                  </a:lnTo>
                  <a:lnTo>
                    <a:pt x="1067" y="500"/>
                  </a:lnTo>
                  <a:lnTo>
                    <a:pt x="1067" y="506"/>
                  </a:lnTo>
                  <a:lnTo>
                    <a:pt x="1067" y="511"/>
                  </a:lnTo>
                  <a:lnTo>
                    <a:pt x="1067" y="517"/>
                  </a:lnTo>
                  <a:lnTo>
                    <a:pt x="1066" y="521"/>
                  </a:lnTo>
                  <a:lnTo>
                    <a:pt x="1066" y="525"/>
                  </a:lnTo>
                  <a:lnTo>
                    <a:pt x="1066" y="530"/>
                  </a:lnTo>
                  <a:lnTo>
                    <a:pt x="1066" y="534"/>
                  </a:lnTo>
                  <a:lnTo>
                    <a:pt x="1064" y="540"/>
                  </a:lnTo>
                  <a:lnTo>
                    <a:pt x="1064" y="546"/>
                  </a:lnTo>
                  <a:lnTo>
                    <a:pt x="1062" y="551"/>
                  </a:lnTo>
                  <a:lnTo>
                    <a:pt x="1062" y="555"/>
                  </a:lnTo>
                  <a:lnTo>
                    <a:pt x="1060" y="559"/>
                  </a:lnTo>
                  <a:lnTo>
                    <a:pt x="1060" y="565"/>
                  </a:lnTo>
                  <a:lnTo>
                    <a:pt x="1058" y="569"/>
                  </a:lnTo>
                  <a:lnTo>
                    <a:pt x="1056" y="574"/>
                  </a:lnTo>
                  <a:lnTo>
                    <a:pt x="1054" y="578"/>
                  </a:lnTo>
                  <a:lnTo>
                    <a:pt x="1054" y="582"/>
                  </a:lnTo>
                  <a:lnTo>
                    <a:pt x="1052" y="586"/>
                  </a:lnTo>
                  <a:lnTo>
                    <a:pt x="1052" y="591"/>
                  </a:lnTo>
                  <a:lnTo>
                    <a:pt x="1048" y="599"/>
                  </a:lnTo>
                  <a:lnTo>
                    <a:pt x="1045" y="607"/>
                  </a:lnTo>
                  <a:lnTo>
                    <a:pt x="1041" y="614"/>
                  </a:lnTo>
                  <a:lnTo>
                    <a:pt x="1037" y="622"/>
                  </a:lnTo>
                  <a:lnTo>
                    <a:pt x="1031" y="629"/>
                  </a:lnTo>
                  <a:lnTo>
                    <a:pt x="1026" y="635"/>
                  </a:lnTo>
                  <a:lnTo>
                    <a:pt x="1022" y="641"/>
                  </a:lnTo>
                  <a:lnTo>
                    <a:pt x="1018" y="648"/>
                  </a:lnTo>
                  <a:lnTo>
                    <a:pt x="1012" y="654"/>
                  </a:lnTo>
                  <a:lnTo>
                    <a:pt x="1007" y="660"/>
                  </a:lnTo>
                  <a:lnTo>
                    <a:pt x="1001" y="666"/>
                  </a:lnTo>
                  <a:lnTo>
                    <a:pt x="997" y="671"/>
                  </a:lnTo>
                  <a:lnTo>
                    <a:pt x="991" y="675"/>
                  </a:lnTo>
                  <a:lnTo>
                    <a:pt x="986" y="681"/>
                  </a:lnTo>
                  <a:lnTo>
                    <a:pt x="978" y="685"/>
                  </a:lnTo>
                  <a:lnTo>
                    <a:pt x="974" y="690"/>
                  </a:lnTo>
                  <a:lnTo>
                    <a:pt x="967" y="692"/>
                  </a:lnTo>
                  <a:lnTo>
                    <a:pt x="961" y="696"/>
                  </a:lnTo>
                  <a:lnTo>
                    <a:pt x="955" y="698"/>
                  </a:lnTo>
                  <a:lnTo>
                    <a:pt x="952" y="702"/>
                  </a:lnTo>
                  <a:lnTo>
                    <a:pt x="946" y="704"/>
                  </a:lnTo>
                  <a:lnTo>
                    <a:pt x="940" y="704"/>
                  </a:lnTo>
                  <a:lnTo>
                    <a:pt x="936" y="705"/>
                  </a:lnTo>
                  <a:lnTo>
                    <a:pt x="931" y="709"/>
                  </a:lnTo>
                  <a:lnTo>
                    <a:pt x="925" y="709"/>
                  </a:lnTo>
                  <a:lnTo>
                    <a:pt x="919" y="709"/>
                  </a:lnTo>
                  <a:lnTo>
                    <a:pt x="915" y="709"/>
                  </a:lnTo>
                  <a:lnTo>
                    <a:pt x="912" y="709"/>
                  </a:lnTo>
                  <a:lnTo>
                    <a:pt x="904" y="705"/>
                  </a:lnTo>
                  <a:lnTo>
                    <a:pt x="898" y="704"/>
                  </a:lnTo>
                  <a:lnTo>
                    <a:pt x="895" y="698"/>
                  </a:lnTo>
                  <a:lnTo>
                    <a:pt x="891" y="696"/>
                  </a:lnTo>
                  <a:lnTo>
                    <a:pt x="887" y="692"/>
                  </a:lnTo>
                  <a:lnTo>
                    <a:pt x="883" y="688"/>
                  </a:lnTo>
                  <a:lnTo>
                    <a:pt x="877" y="681"/>
                  </a:lnTo>
                  <a:lnTo>
                    <a:pt x="876" y="677"/>
                  </a:lnTo>
                  <a:lnTo>
                    <a:pt x="876" y="671"/>
                  </a:lnTo>
                  <a:lnTo>
                    <a:pt x="876" y="667"/>
                  </a:lnTo>
                  <a:lnTo>
                    <a:pt x="876" y="664"/>
                  </a:lnTo>
                  <a:lnTo>
                    <a:pt x="881" y="658"/>
                  </a:lnTo>
                  <a:lnTo>
                    <a:pt x="885" y="654"/>
                  </a:lnTo>
                  <a:lnTo>
                    <a:pt x="891" y="650"/>
                  </a:lnTo>
                  <a:lnTo>
                    <a:pt x="895" y="645"/>
                  </a:lnTo>
                  <a:lnTo>
                    <a:pt x="902" y="641"/>
                  </a:lnTo>
                  <a:lnTo>
                    <a:pt x="908" y="635"/>
                  </a:lnTo>
                  <a:lnTo>
                    <a:pt x="915" y="629"/>
                  </a:lnTo>
                  <a:lnTo>
                    <a:pt x="925" y="624"/>
                  </a:lnTo>
                  <a:lnTo>
                    <a:pt x="933" y="618"/>
                  </a:lnTo>
                  <a:lnTo>
                    <a:pt x="940" y="610"/>
                  </a:lnTo>
                  <a:lnTo>
                    <a:pt x="948" y="603"/>
                  </a:lnTo>
                  <a:lnTo>
                    <a:pt x="952" y="599"/>
                  </a:lnTo>
                  <a:lnTo>
                    <a:pt x="953" y="595"/>
                  </a:lnTo>
                  <a:lnTo>
                    <a:pt x="957" y="591"/>
                  </a:lnTo>
                  <a:lnTo>
                    <a:pt x="961" y="586"/>
                  </a:lnTo>
                  <a:lnTo>
                    <a:pt x="965" y="580"/>
                  </a:lnTo>
                  <a:lnTo>
                    <a:pt x="967" y="574"/>
                  </a:lnTo>
                  <a:lnTo>
                    <a:pt x="971" y="569"/>
                  </a:lnTo>
                  <a:lnTo>
                    <a:pt x="972" y="565"/>
                  </a:lnTo>
                  <a:lnTo>
                    <a:pt x="974" y="557"/>
                  </a:lnTo>
                  <a:lnTo>
                    <a:pt x="976" y="551"/>
                  </a:lnTo>
                  <a:lnTo>
                    <a:pt x="978" y="546"/>
                  </a:lnTo>
                  <a:lnTo>
                    <a:pt x="982" y="540"/>
                  </a:lnTo>
                  <a:lnTo>
                    <a:pt x="982" y="530"/>
                  </a:lnTo>
                  <a:lnTo>
                    <a:pt x="982" y="523"/>
                  </a:lnTo>
                  <a:lnTo>
                    <a:pt x="982" y="513"/>
                  </a:lnTo>
                  <a:lnTo>
                    <a:pt x="982" y="506"/>
                  </a:lnTo>
                  <a:lnTo>
                    <a:pt x="982" y="496"/>
                  </a:lnTo>
                  <a:lnTo>
                    <a:pt x="982" y="487"/>
                  </a:lnTo>
                  <a:lnTo>
                    <a:pt x="982" y="477"/>
                  </a:lnTo>
                  <a:lnTo>
                    <a:pt x="982" y="468"/>
                  </a:lnTo>
                  <a:lnTo>
                    <a:pt x="978" y="456"/>
                  </a:lnTo>
                  <a:lnTo>
                    <a:pt x="976" y="445"/>
                  </a:lnTo>
                  <a:lnTo>
                    <a:pt x="972" y="434"/>
                  </a:lnTo>
                  <a:lnTo>
                    <a:pt x="971" y="424"/>
                  </a:lnTo>
                  <a:lnTo>
                    <a:pt x="965" y="411"/>
                  </a:lnTo>
                  <a:lnTo>
                    <a:pt x="963" y="399"/>
                  </a:lnTo>
                  <a:lnTo>
                    <a:pt x="957" y="386"/>
                  </a:lnTo>
                  <a:lnTo>
                    <a:pt x="953" y="371"/>
                  </a:lnTo>
                  <a:lnTo>
                    <a:pt x="946" y="376"/>
                  </a:lnTo>
                  <a:lnTo>
                    <a:pt x="940" y="382"/>
                  </a:lnTo>
                  <a:lnTo>
                    <a:pt x="933" y="388"/>
                  </a:lnTo>
                  <a:lnTo>
                    <a:pt x="929" y="394"/>
                  </a:lnTo>
                  <a:lnTo>
                    <a:pt x="923" y="397"/>
                  </a:lnTo>
                  <a:lnTo>
                    <a:pt x="917" y="403"/>
                  </a:lnTo>
                  <a:lnTo>
                    <a:pt x="914" y="407"/>
                  </a:lnTo>
                  <a:lnTo>
                    <a:pt x="908" y="413"/>
                  </a:lnTo>
                  <a:lnTo>
                    <a:pt x="902" y="416"/>
                  </a:lnTo>
                  <a:lnTo>
                    <a:pt x="898" y="422"/>
                  </a:lnTo>
                  <a:lnTo>
                    <a:pt x="895" y="424"/>
                  </a:lnTo>
                  <a:lnTo>
                    <a:pt x="891" y="430"/>
                  </a:lnTo>
                  <a:lnTo>
                    <a:pt x="883" y="437"/>
                  </a:lnTo>
                  <a:lnTo>
                    <a:pt x="876" y="445"/>
                  </a:lnTo>
                  <a:lnTo>
                    <a:pt x="868" y="451"/>
                  </a:lnTo>
                  <a:lnTo>
                    <a:pt x="862" y="456"/>
                  </a:lnTo>
                  <a:lnTo>
                    <a:pt x="855" y="462"/>
                  </a:lnTo>
                  <a:lnTo>
                    <a:pt x="849" y="470"/>
                  </a:lnTo>
                  <a:lnTo>
                    <a:pt x="843" y="473"/>
                  </a:lnTo>
                  <a:lnTo>
                    <a:pt x="838" y="479"/>
                  </a:lnTo>
                  <a:lnTo>
                    <a:pt x="832" y="483"/>
                  </a:lnTo>
                  <a:lnTo>
                    <a:pt x="826" y="489"/>
                  </a:lnTo>
                  <a:lnTo>
                    <a:pt x="820" y="492"/>
                  </a:lnTo>
                  <a:lnTo>
                    <a:pt x="815" y="496"/>
                  </a:lnTo>
                  <a:lnTo>
                    <a:pt x="809" y="500"/>
                  </a:lnTo>
                  <a:lnTo>
                    <a:pt x="803" y="506"/>
                  </a:lnTo>
                  <a:lnTo>
                    <a:pt x="796" y="508"/>
                  </a:lnTo>
                  <a:lnTo>
                    <a:pt x="790" y="511"/>
                  </a:lnTo>
                  <a:lnTo>
                    <a:pt x="784" y="515"/>
                  </a:lnTo>
                  <a:lnTo>
                    <a:pt x="779" y="519"/>
                  </a:lnTo>
                  <a:lnTo>
                    <a:pt x="771" y="523"/>
                  </a:lnTo>
                  <a:lnTo>
                    <a:pt x="763" y="527"/>
                  </a:lnTo>
                  <a:lnTo>
                    <a:pt x="756" y="530"/>
                  </a:lnTo>
                  <a:lnTo>
                    <a:pt x="746" y="534"/>
                  </a:lnTo>
                  <a:lnTo>
                    <a:pt x="743" y="536"/>
                  </a:lnTo>
                  <a:lnTo>
                    <a:pt x="737" y="540"/>
                  </a:lnTo>
                  <a:lnTo>
                    <a:pt x="733" y="540"/>
                  </a:lnTo>
                  <a:lnTo>
                    <a:pt x="727" y="544"/>
                  </a:lnTo>
                  <a:lnTo>
                    <a:pt x="722" y="546"/>
                  </a:lnTo>
                  <a:lnTo>
                    <a:pt x="718" y="550"/>
                  </a:lnTo>
                  <a:lnTo>
                    <a:pt x="712" y="551"/>
                  </a:lnTo>
                  <a:lnTo>
                    <a:pt x="706" y="553"/>
                  </a:lnTo>
                  <a:lnTo>
                    <a:pt x="701" y="555"/>
                  </a:lnTo>
                  <a:lnTo>
                    <a:pt x="695" y="557"/>
                  </a:lnTo>
                  <a:lnTo>
                    <a:pt x="687" y="559"/>
                  </a:lnTo>
                  <a:lnTo>
                    <a:pt x="682" y="563"/>
                  </a:lnTo>
                  <a:lnTo>
                    <a:pt x="676" y="563"/>
                  </a:lnTo>
                  <a:lnTo>
                    <a:pt x="670" y="565"/>
                  </a:lnTo>
                  <a:lnTo>
                    <a:pt x="663" y="567"/>
                  </a:lnTo>
                  <a:lnTo>
                    <a:pt x="657" y="569"/>
                  </a:lnTo>
                  <a:lnTo>
                    <a:pt x="651" y="569"/>
                  </a:lnTo>
                  <a:lnTo>
                    <a:pt x="646" y="570"/>
                  </a:lnTo>
                  <a:lnTo>
                    <a:pt x="640" y="572"/>
                  </a:lnTo>
                  <a:lnTo>
                    <a:pt x="634" y="574"/>
                  </a:lnTo>
                  <a:lnTo>
                    <a:pt x="629" y="574"/>
                  </a:lnTo>
                  <a:lnTo>
                    <a:pt x="623" y="574"/>
                  </a:lnTo>
                  <a:lnTo>
                    <a:pt x="617" y="574"/>
                  </a:lnTo>
                  <a:lnTo>
                    <a:pt x="611" y="576"/>
                  </a:lnTo>
                  <a:lnTo>
                    <a:pt x="606" y="576"/>
                  </a:lnTo>
                  <a:lnTo>
                    <a:pt x="600" y="576"/>
                  </a:lnTo>
                  <a:lnTo>
                    <a:pt x="594" y="576"/>
                  </a:lnTo>
                  <a:lnTo>
                    <a:pt x="589" y="578"/>
                  </a:lnTo>
                  <a:lnTo>
                    <a:pt x="583" y="578"/>
                  </a:lnTo>
                  <a:lnTo>
                    <a:pt x="577" y="578"/>
                  </a:lnTo>
                  <a:lnTo>
                    <a:pt x="572" y="578"/>
                  </a:lnTo>
                  <a:lnTo>
                    <a:pt x="568" y="580"/>
                  </a:lnTo>
                  <a:lnTo>
                    <a:pt x="564" y="578"/>
                  </a:lnTo>
                  <a:lnTo>
                    <a:pt x="558" y="578"/>
                  </a:lnTo>
                  <a:lnTo>
                    <a:pt x="553" y="578"/>
                  </a:lnTo>
                  <a:lnTo>
                    <a:pt x="549" y="578"/>
                  </a:lnTo>
                  <a:lnTo>
                    <a:pt x="543" y="576"/>
                  </a:lnTo>
                  <a:lnTo>
                    <a:pt x="537" y="576"/>
                  </a:lnTo>
                  <a:lnTo>
                    <a:pt x="534" y="576"/>
                  </a:lnTo>
                  <a:lnTo>
                    <a:pt x="530" y="576"/>
                  </a:lnTo>
                  <a:lnTo>
                    <a:pt x="526" y="574"/>
                  </a:lnTo>
                  <a:lnTo>
                    <a:pt x="520" y="574"/>
                  </a:lnTo>
                  <a:lnTo>
                    <a:pt x="516" y="572"/>
                  </a:lnTo>
                  <a:lnTo>
                    <a:pt x="511" y="572"/>
                  </a:lnTo>
                  <a:lnTo>
                    <a:pt x="505" y="570"/>
                  </a:lnTo>
                  <a:lnTo>
                    <a:pt x="496" y="569"/>
                  </a:lnTo>
                  <a:lnTo>
                    <a:pt x="488" y="567"/>
                  </a:lnTo>
                  <a:lnTo>
                    <a:pt x="480" y="565"/>
                  </a:lnTo>
                  <a:lnTo>
                    <a:pt x="475" y="563"/>
                  </a:lnTo>
                  <a:lnTo>
                    <a:pt x="469" y="561"/>
                  </a:lnTo>
                  <a:lnTo>
                    <a:pt x="461" y="557"/>
                  </a:lnTo>
                  <a:lnTo>
                    <a:pt x="456" y="555"/>
                  </a:lnTo>
                  <a:lnTo>
                    <a:pt x="450" y="553"/>
                  </a:lnTo>
                  <a:lnTo>
                    <a:pt x="446" y="551"/>
                  </a:lnTo>
                  <a:lnTo>
                    <a:pt x="439" y="550"/>
                  </a:lnTo>
                  <a:lnTo>
                    <a:pt x="433" y="546"/>
                  </a:lnTo>
                  <a:lnTo>
                    <a:pt x="429" y="542"/>
                  </a:lnTo>
                  <a:lnTo>
                    <a:pt x="425" y="540"/>
                  </a:lnTo>
                  <a:lnTo>
                    <a:pt x="421" y="536"/>
                  </a:lnTo>
                  <a:lnTo>
                    <a:pt x="420" y="532"/>
                  </a:lnTo>
                  <a:lnTo>
                    <a:pt x="418" y="525"/>
                  </a:lnTo>
                  <a:lnTo>
                    <a:pt x="420" y="519"/>
                  </a:lnTo>
                  <a:lnTo>
                    <a:pt x="420" y="511"/>
                  </a:lnTo>
                  <a:lnTo>
                    <a:pt x="423" y="506"/>
                  </a:lnTo>
                  <a:lnTo>
                    <a:pt x="427" y="502"/>
                  </a:lnTo>
                  <a:lnTo>
                    <a:pt x="433" y="500"/>
                  </a:lnTo>
                  <a:lnTo>
                    <a:pt x="437" y="500"/>
                  </a:lnTo>
                  <a:lnTo>
                    <a:pt x="442" y="502"/>
                  </a:lnTo>
                  <a:lnTo>
                    <a:pt x="444" y="502"/>
                  </a:lnTo>
                  <a:lnTo>
                    <a:pt x="448" y="502"/>
                  </a:lnTo>
                  <a:lnTo>
                    <a:pt x="454" y="504"/>
                  </a:lnTo>
                  <a:lnTo>
                    <a:pt x="458" y="506"/>
                  </a:lnTo>
                  <a:lnTo>
                    <a:pt x="463" y="506"/>
                  </a:lnTo>
                  <a:lnTo>
                    <a:pt x="469" y="506"/>
                  </a:lnTo>
                  <a:lnTo>
                    <a:pt x="475" y="506"/>
                  </a:lnTo>
                  <a:lnTo>
                    <a:pt x="480" y="510"/>
                  </a:lnTo>
                  <a:lnTo>
                    <a:pt x="488" y="510"/>
                  </a:lnTo>
                  <a:lnTo>
                    <a:pt x="494" y="511"/>
                  </a:lnTo>
                  <a:lnTo>
                    <a:pt x="501" y="511"/>
                  </a:lnTo>
                  <a:lnTo>
                    <a:pt x="511" y="511"/>
                  </a:lnTo>
                  <a:lnTo>
                    <a:pt x="516" y="511"/>
                  </a:lnTo>
                  <a:lnTo>
                    <a:pt x="526" y="511"/>
                  </a:lnTo>
                  <a:lnTo>
                    <a:pt x="534" y="511"/>
                  </a:lnTo>
                  <a:lnTo>
                    <a:pt x="543" y="511"/>
                  </a:lnTo>
                  <a:lnTo>
                    <a:pt x="551" y="511"/>
                  </a:lnTo>
                  <a:lnTo>
                    <a:pt x="560" y="511"/>
                  </a:lnTo>
                  <a:lnTo>
                    <a:pt x="566" y="511"/>
                  </a:lnTo>
                  <a:lnTo>
                    <a:pt x="572" y="511"/>
                  </a:lnTo>
                  <a:lnTo>
                    <a:pt x="575" y="510"/>
                  </a:lnTo>
                  <a:lnTo>
                    <a:pt x="581" y="510"/>
                  </a:lnTo>
                  <a:lnTo>
                    <a:pt x="585" y="508"/>
                  </a:lnTo>
                  <a:lnTo>
                    <a:pt x="591" y="506"/>
                  </a:lnTo>
                  <a:lnTo>
                    <a:pt x="594" y="506"/>
                  </a:lnTo>
                  <a:lnTo>
                    <a:pt x="600" y="506"/>
                  </a:lnTo>
                  <a:lnTo>
                    <a:pt x="606" y="504"/>
                  </a:lnTo>
                  <a:lnTo>
                    <a:pt x="611" y="502"/>
                  </a:lnTo>
                  <a:lnTo>
                    <a:pt x="617" y="500"/>
                  </a:lnTo>
                  <a:lnTo>
                    <a:pt x="623" y="500"/>
                  </a:lnTo>
                  <a:lnTo>
                    <a:pt x="627" y="500"/>
                  </a:lnTo>
                  <a:lnTo>
                    <a:pt x="632" y="496"/>
                  </a:lnTo>
                  <a:lnTo>
                    <a:pt x="638" y="494"/>
                  </a:lnTo>
                  <a:lnTo>
                    <a:pt x="644" y="494"/>
                  </a:lnTo>
                  <a:lnTo>
                    <a:pt x="649" y="492"/>
                  </a:lnTo>
                  <a:lnTo>
                    <a:pt x="655" y="491"/>
                  </a:lnTo>
                  <a:lnTo>
                    <a:pt x="661" y="489"/>
                  </a:lnTo>
                  <a:lnTo>
                    <a:pt x="667" y="487"/>
                  </a:lnTo>
                  <a:lnTo>
                    <a:pt x="672" y="485"/>
                  </a:lnTo>
                  <a:lnTo>
                    <a:pt x="676" y="483"/>
                  </a:lnTo>
                  <a:lnTo>
                    <a:pt x="682" y="479"/>
                  </a:lnTo>
                  <a:lnTo>
                    <a:pt x="687" y="477"/>
                  </a:lnTo>
                  <a:lnTo>
                    <a:pt x="691" y="475"/>
                  </a:lnTo>
                  <a:lnTo>
                    <a:pt x="697" y="472"/>
                  </a:lnTo>
                  <a:lnTo>
                    <a:pt x="701" y="470"/>
                  </a:lnTo>
                  <a:lnTo>
                    <a:pt x="706" y="468"/>
                  </a:lnTo>
                  <a:lnTo>
                    <a:pt x="716" y="464"/>
                  </a:lnTo>
                  <a:lnTo>
                    <a:pt x="724" y="460"/>
                  </a:lnTo>
                  <a:lnTo>
                    <a:pt x="733" y="454"/>
                  </a:lnTo>
                  <a:lnTo>
                    <a:pt x="741" y="451"/>
                  </a:lnTo>
                  <a:lnTo>
                    <a:pt x="746" y="445"/>
                  </a:lnTo>
                  <a:lnTo>
                    <a:pt x="756" y="439"/>
                  </a:lnTo>
                  <a:lnTo>
                    <a:pt x="762" y="435"/>
                  </a:lnTo>
                  <a:lnTo>
                    <a:pt x="769" y="432"/>
                  </a:lnTo>
                  <a:lnTo>
                    <a:pt x="775" y="426"/>
                  </a:lnTo>
                  <a:lnTo>
                    <a:pt x="781" y="422"/>
                  </a:lnTo>
                  <a:lnTo>
                    <a:pt x="786" y="416"/>
                  </a:lnTo>
                  <a:lnTo>
                    <a:pt x="794" y="411"/>
                  </a:lnTo>
                  <a:lnTo>
                    <a:pt x="798" y="405"/>
                  </a:lnTo>
                  <a:lnTo>
                    <a:pt x="805" y="399"/>
                  </a:lnTo>
                  <a:lnTo>
                    <a:pt x="809" y="394"/>
                  </a:lnTo>
                  <a:lnTo>
                    <a:pt x="815" y="388"/>
                  </a:lnTo>
                  <a:lnTo>
                    <a:pt x="820" y="382"/>
                  </a:lnTo>
                  <a:lnTo>
                    <a:pt x="826" y="375"/>
                  </a:lnTo>
                  <a:lnTo>
                    <a:pt x="830" y="367"/>
                  </a:lnTo>
                  <a:lnTo>
                    <a:pt x="836" y="361"/>
                  </a:lnTo>
                  <a:lnTo>
                    <a:pt x="841" y="354"/>
                  </a:lnTo>
                  <a:lnTo>
                    <a:pt x="847" y="348"/>
                  </a:lnTo>
                  <a:lnTo>
                    <a:pt x="853" y="340"/>
                  </a:lnTo>
                  <a:lnTo>
                    <a:pt x="858" y="333"/>
                  </a:lnTo>
                  <a:lnTo>
                    <a:pt x="864" y="325"/>
                  </a:lnTo>
                  <a:lnTo>
                    <a:pt x="870" y="316"/>
                  </a:lnTo>
                  <a:lnTo>
                    <a:pt x="876" y="308"/>
                  </a:lnTo>
                  <a:lnTo>
                    <a:pt x="885" y="300"/>
                  </a:lnTo>
                  <a:lnTo>
                    <a:pt x="876" y="293"/>
                  </a:lnTo>
                  <a:lnTo>
                    <a:pt x="868" y="287"/>
                  </a:lnTo>
                  <a:lnTo>
                    <a:pt x="860" y="281"/>
                  </a:lnTo>
                  <a:lnTo>
                    <a:pt x="853" y="276"/>
                  </a:lnTo>
                  <a:lnTo>
                    <a:pt x="843" y="270"/>
                  </a:lnTo>
                  <a:lnTo>
                    <a:pt x="836" y="264"/>
                  </a:lnTo>
                  <a:lnTo>
                    <a:pt x="826" y="259"/>
                  </a:lnTo>
                  <a:lnTo>
                    <a:pt x="819" y="253"/>
                  </a:lnTo>
                  <a:lnTo>
                    <a:pt x="813" y="251"/>
                  </a:lnTo>
                  <a:lnTo>
                    <a:pt x="809" y="247"/>
                  </a:lnTo>
                  <a:lnTo>
                    <a:pt x="803" y="243"/>
                  </a:lnTo>
                  <a:lnTo>
                    <a:pt x="798" y="241"/>
                  </a:lnTo>
                  <a:lnTo>
                    <a:pt x="794" y="238"/>
                  </a:lnTo>
                  <a:lnTo>
                    <a:pt x="790" y="236"/>
                  </a:lnTo>
                  <a:lnTo>
                    <a:pt x="784" y="232"/>
                  </a:lnTo>
                  <a:lnTo>
                    <a:pt x="779" y="230"/>
                  </a:lnTo>
                  <a:lnTo>
                    <a:pt x="773" y="226"/>
                  </a:lnTo>
                  <a:lnTo>
                    <a:pt x="769" y="224"/>
                  </a:lnTo>
                  <a:lnTo>
                    <a:pt x="763" y="221"/>
                  </a:lnTo>
                  <a:lnTo>
                    <a:pt x="758" y="219"/>
                  </a:lnTo>
                  <a:lnTo>
                    <a:pt x="752" y="215"/>
                  </a:lnTo>
                  <a:lnTo>
                    <a:pt x="746" y="213"/>
                  </a:lnTo>
                  <a:lnTo>
                    <a:pt x="741" y="209"/>
                  </a:lnTo>
                  <a:lnTo>
                    <a:pt x="735" y="207"/>
                  </a:lnTo>
                  <a:lnTo>
                    <a:pt x="731" y="213"/>
                  </a:lnTo>
                  <a:lnTo>
                    <a:pt x="727" y="221"/>
                  </a:lnTo>
                  <a:lnTo>
                    <a:pt x="722" y="226"/>
                  </a:lnTo>
                  <a:lnTo>
                    <a:pt x="718" y="232"/>
                  </a:lnTo>
                  <a:lnTo>
                    <a:pt x="714" y="236"/>
                  </a:lnTo>
                  <a:lnTo>
                    <a:pt x="712" y="241"/>
                  </a:lnTo>
                  <a:lnTo>
                    <a:pt x="710" y="245"/>
                  </a:lnTo>
                  <a:lnTo>
                    <a:pt x="710" y="247"/>
                  </a:lnTo>
                  <a:lnTo>
                    <a:pt x="710" y="245"/>
                  </a:lnTo>
                  <a:lnTo>
                    <a:pt x="705" y="251"/>
                  </a:lnTo>
                  <a:lnTo>
                    <a:pt x="701" y="259"/>
                  </a:lnTo>
                  <a:lnTo>
                    <a:pt x="695" y="262"/>
                  </a:lnTo>
                  <a:lnTo>
                    <a:pt x="691" y="266"/>
                  </a:lnTo>
                  <a:lnTo>
                    <a:pt x="687" y="272"/>
                  </a:lnTo>
                  <a:lnTo>
                    <a:pt x="684" y="276"/>
                  </a:lnTo>
                  <a:lnTo>
                    <a:pt x="680" y="281"/>
                  </a:lnTo>
                  <a:lnTo>
                    <a:pt x="674" y="287"/>
                  </a:lnTo>
                  <a:lnTo>
                    <a:pt x="668" y="291"/>
                  </a:lnTo>
                  <a:lnTo>
                    <a:pt x="665" y="297"/>
                  </a:lnTo>
                  <a:lnTo>
                    <a:pt x="657" y="302"/>
                  </a:lnTo>
                  <a:lnTo>
                    <a:pt x="651" y="308"/>
                  </a:lnTo>
                  <a:lnTo>
                    <a:pt x="646" y="314"/>
                  </a:lnTo>
                  <a:lnTo>
                    <a:pt x="640" y="319"/>
                  </a:lnTo>
                  <a:lnTo>
                    <a:pt x="630" y="325"/>
                  </a:lnTo>
                  <a:lnTo>
                    <a:pt x="623" y="329"/>
                  </a:lnTo>
                  <a:lnTo>
                    <a:pt x="615" y="335"/>
                  </a:lnTo>
                  <a:lnTo>
                    <a:pt x="608" y="340"/>
                  </a:lnTo>
                  <a:lnTo>
                    <a:pt x="602" y="342"/>
                  </a:lnTo>
                  <a:lnTo>
                    <a:pt x="600" y="344"/>
                  </a:lnTo>
                  <a:lnTo>
                    <a:pt x="594" y="346"/>
                  </a:lnTo>
                  <a:lnTo>
                    <a:pt x="589" y="348"/>
                  </a:lnTo>
                  <a:lnTo>
                    <a:pt x="585" y="352"/>
                  </a:lnTo>
                  <a:lnTo>
                    <a:pt x="581" y="354"/>
                  </a:lnTo>
                  <a:lnTo>
                    <a:pt x="575" y="356"/>
                  </a:lnTo>
                  <a:lnTo>
                    <a:pt x="572" y="359"/>
                  </a:lnTo>
                  <a:lnTo>
                    <a:pt x="566" y="359"/>
                  </a:lnTo>
                  <a:lnTo>
                    <a:pt x="560" y="363"/>
                  </a:lnTo>
                  <a:lnTo>
                    <a:pt x="554" y="365"/>
                  </a:lnTo>
                  <a:lnTo>
                    <a:pt x="551" y="367"/>
                  </a:lnTo>
                  <a:lnTo>
                    <a:pt x="545" y="369"/>
                  </a:lnTo>
                  <a:lnTo>
                    <a:pt x="539" y="371"/>
                  </a:lnTo>
                  <a:lnTo>
                    <a:pt x="534" y="373"/>
                  </a:lnTo>
                  <a:lnTo>
                    <a:pt x="528" y="376"/>
                  </a:lnTo>
                  <a:lnTo>
                    <a:pt x="522" y="376"/>
                  </a:lnTo>
                  <a:lnTo>
                    <a:pt x="516" y="378"/>
                  </a:lnTo>
                  <a:lnTo>
                    <a:pt x="511" y="380"/>
                  </a:lnTo>
                  <a:lnTo>
                    <a:pt x="505" y="382"/>
                  </a:lnTo>
                  <a:lnTo>
                    <a:pt x="499" y="382"/>
                  </a:lnTo>
                  <a:lnTo>
                    <a:pt x="494" y="384"/>
                  </a:lnTo>
                  <a:lnTo>
                    <a:pt x="486" y="386"/>
                  </a:lnTo>
                  <a:lnTo>
                    <a:pt x="480" y="388"/>
                  </a:lnTo>
                  <a:lnTo>
                    <a:pt x="471" y="388"/>
                  </a:lnTo>
                  <a:lnTo>
                    <a:pt x="465" y="390"/>
                  </a:lnTo>
                  <a:lnTo>
                    <a:pt x="456" y="390"/>
                  </a:lnTo>
                  <a:lnTo>
                    <a:pt x="448" y="392"/>
                  </a:lnTo>
                  <a:lnTo>
                    <a:pt x="442" y="392"/>
                  </a:lnTo>
                  <a:lnTo>
                    <a:pt x="435" y="394"/>
                  </a:lnTo>
                  <a:lnTo>
                    <a:pt x="425" y="394"/>
                  </a:lnTo>
                  <a:lnTo>
                    <a:pt x="420" y="394"/>
                  </a:lnTo>
                  <a:lnTo>
                    <a:pt x="412" y="394"/>
                  </a:lnTo>
                  <a:lnTo>
                    <a:pt x="406" y="394"/>
                  </a:lnTo>
                  <a:lnTo>
                    <a:pt x="399" y="394"/>
                  </a:lnTo>
                  <a:lnTo>
                    <a:pt x="393" y="395"/>
                  </a:lnTo>
                  <a:lnTo>
                    <a:pt x="387" y="395"/>
                  </a:lnTo>
                  <a:lnTo>
                    <a:pt x="382" y="395"/>
                  </a:lnTo>
                  <a:lnTo>
                    <a:pt x="376" y="395"/>
                  </a:lnTo>
                  <a:lnTo>
                    <a:pt x="370" y="395"/>
                  </a:lnTo>
                  <a:lnTo>
                    <a:pt x="364" y="395"/>
                  </a:lnTo>
                  <a:lnTo>
                    <a:pt x="359" y="394"/>
                  </a:lnTo>
                  <a:lnTo>
                    <a:pt x="353" y="394"/>
                  </a:lnTo>
                  <a:lnTo>
                    <a:pt x="347" y="394"/>
                  </a:lnTo>
                  <a:lnTo>
                    <a:pt x="342" y="394"/>
                  </a:lnTo>
                  <a:lnTo>
                    <a:pt x="336" y="392"/>
                  </a:lnTo>
                  <a:lnTo>
                    <a:pt x="332" y="392"/>
                  </a:lnTo>
                  <a:lnTo>
                    <a:pt x="328" y="392"/>
                  </a:lnTo>
                  <a:lnTo>
                    <a:pt x="325" y="390"/>
                  </a:lnTo>
                  <a:lnTo>
                    <a:pt x="319" y="390"/>
                  </a:lnTo>
                  <a:lnTo>
                    <a:pt x="313" y="388"/>
                  </a:lnTo>
                  <a:lnTo>
                    <a:pt x="309" y="388"/>
                  </a:lnTo>
                  <a:lnTo>
                    <a:pt x="302" y="386"/>
                  </a:lnTo>
                  <a:lnTo>
                    <a:pt x="294" y="384"/>
                  </a:lnTo>
                  <a:lnTo>
                    <a:pt x="287" y="382"/>
                  </a:lnTo>
                  <a:lnTo>
                    <a:pt x="279" y="380"/>
                  </a:lnTo>
                  <a:lnTo>
                    <a:pt x="271" y="376"/>
                  </a:lnTo>
                  <a:lnTo>
                    <a:pt x="266" y="375"/>
                  </a:lnTo>
                  <a:lnTo>
                    <a:pt x="260" y="371"/>
                  </a:lnTo>
                  <a:lnTo>
                    <a:pt x="254" y="371"/>
                  </a:lnTo>
                  <a:lnTo>
                    <a:pt x="250" y="367"/>
                  </a:lnTo>
                  <a:lnTo>
                    <a:pt x="247" y="365"/>
                  </a:lnTo>
                  <a:lnTo>
                    <a:pt x="241" y="361"/>
                  </a:lnTo>
                  <a:lnTo>
                    <a:pt x="235" y="359"/>
                  </a:lnTo>
                  <a:lnTo>
                    <a:pt x="231" y="357"/>
                  </a:lnTo>
                  <a:lnTo>
                    <a:pt x="230" y="356"/>
                  </a:lnTo>
                  <a:lnTo>
                    <a:pt x="224" y="352"/>
                  </a:lnTo>
                  <a:lnTo>
                    <a:pt x="220" y="348"/>
                  </a:lnTo>
                  <a:lnTo>
                    <a:pt x="214" y="346"/>
                  </a:lnTo>
                  <a:lnTo>
                    <a:pt x="212" y="342"/>
                  </a:lnTo>
                  <a:lnTo>
                    <a:pt x="209" y="338"/>
                  </a:lnTo>
                  <a:lnTo>
                    <a:pt x="207" y="337"/>
                  </a:lnTo>
                  <a:lnTo>
                    <a:pt x="203" y="327"/>
                  </a:lnTo>
                  <a:lnTo>
                    <a:pt x="203" y="321"/>
                  </a:lnTo>
                  <a:lnTo>
                    <a:pt x="203" y="316"/>
                  </a:lnTo>
                  <a:lnTo>
                    <a:pt x="207" y="310"/>
                  </a:lnTo>
                  <a:lnTo>
                    <a:pt x="212" y="308"/>
                  </a:lnTo>
                  <a:lnTo>
                    <a:pt x="220" y="308"/>
                  </a:lnTo>
                  <a:lnTo>
                    <a:pt x="224" y="308"/>
                  </a:lnTo>
                  <a:lnTo>
                    <a:pt x="231" y="310"/>
                  </a:lnTo>
                  <a:lnTo>
                    <a:pt x="235" y="310"/>
                  </a:lnTo>
                  <a:lnTo>
                    <a:pt x="241" y="312"/>
                  </a:lnTo>
                  <a:lnTo>
                    <a:pt x="247" y="312"/>
                  </a:lnTo>
                  <a:lnTo>
                    <a:pt x="252" y="316"/>
                  </a:lnTo>
                  <a:lnTo>
                    <a:pt x="258" y="316"/>
                  </a:lnTo>
                  <a:lnTo>
                    <a:pt x="266" y="316"/>
                  </a:lnTo>
                  <a:lnTo>
                    <a:pt x="271" y="318"/>
                  </a:lnTo>
                  <a:lnTo>
                    <a:pt x="281" y="321"/>
                  </a:lnTo>
                  <a:lnTo>
                    <a:pt x="288" y="321"/>
                  </a:lnTo>
                  <a:lnTo>
                    <a:pt x="296" y="321"/>
                  </a:lnTo>
                  <a:lnTo>
                    <a:pt x="304" y="325"/>
                  </a:lnTo>
                  <a:lnTo>
                    <a:pt x="313" y="327"/>
                  </a:lnTo>
                  <a:lnTo>
                    <a:pt x="321" y="327"/>
                  </a:lnTo>
                  <a:lnTo>
                    <a:pt x="330" y="327"/>
                  </a:lnTo>
                  <a:lnTo>
                    <a:pt x="336" y="327"/>
                  </a:lnTo>
                  <a:lnTo>
                    <a:pt x="340" y="327"/>
                  </a:lnTo>
                  <a:lnTo>
                    <a:pt x="344" y="327"/>
                  </a:lnTo>
                  <a:lnTo>
                    <a:pt x="349" y="327"/>
                  </a:lnTo>
                  <a:lnTo>
                    <a:pt x="353" y="327"/>
                  </a:lnTo>
                  <a:lnTo>
                    <a:pt x="359" y="327"/>
                  </a:lnTo>
                  <a:lnTo>
                    <a:pt x="363" y="327"/>
                  </a:lnTo>
                  <a:lnTo>
                    <a:pt x="366" y="327"/>
                  </a:lnTo>
                  <a:lnTo>
                    <a:pt x="372" y="327"/>
                  </a:lnTo>
                  <a:lnTo>
                    <a:pt x="376" y="327"/>
                  </a:lnTo>
                  <a:lnTo>
                    <a:pt x="382" y="327"/>
                  </a:lnTo>
                  <a:lnTo>
                    <a:pt x="387" y="327"/>
                  </a:lnTo>
                  <a:lnTo>
                    <a:pt x="391" y="327"/>
                  </a:lnTo>
                  <a:lnTo>
                    <a:pt x="397" y="327"/>
                  </a:lnTo>
                  <a:lnTo>
                    <a:pt x="401" y="327"/>
                  </a:lnTo>
                  <a:lnTo>
                    <a:pt x="406" y="327"/>
                  </a:lnTo>
                  <a:lnTo>
                    <a:pt x="410" y="325"/>
                  </a:lnTo>
                  <a:lnTo>
                    <a:pt x="416" y="325"/>
                  </a:lnTo>
                  <a:lnTo>
                    <a:pt x="420" y="323"/>
                  </a:lnTo>
                  <a:lnTo>
                    <a:pt x="425" y="321"/>
                  </a:lnTo>
                  <a:lnTo>
                    <a:pt x="431" y="321"/>
                  </a:lnTo>
                  <a:lnTo>
                    <a:pt x="435" y="321"/>
                  </a:lnTo>
                  <a:lnTo>
                    <a:pt x="440" y="318"/>
                  </a:lnTo>
                  <a:lnTo>
                    <a:pt x="444" y="318"/>
                  </a:lnTo>
                  <a:lnTo>
                    <a:pt x="448" y="316"/>
                  </a:lnTo>
                  <a:lnTo>
                    <a:pt x="454" y="316"/>
                  </a:lnTo>
                  <a:lnTo>
                    <a:pt x="459" y="312"/>
                  </a:lnTo>
                  <a:lnTo>
                    <a:pt x="465" y="312"/>
                  </a:lnTo>
                  <a:lnTo>
                    <a:pt x="471" y="308"/>
                  </a:lnTo>
                  <a:lnTo>
                    <a:pt x="480" y="304"/>
                  </a:lnTo>
                  <a:lnTo>
                    <a:pt x="488" y="300"/>
                  </a:lnTo>
                  <a:lnTo>
                    <a:pt x="497" y="297"/>
                  </a:lnTo>
                  <a:lnTo>
                    <a:pt x="505" y="293"/>
                  </a:lnTo>
                  <a:lnTo>
                    <a:pt x="511" y="291"/>
                  </a:lnTo>
                  <a:lnTo>
                    <a:pt x="520" y="287"/>
                  </a:lnTo>
                  <a:lnTo>
                    <a:pt x="528" y="283"/>
                  </a:lnTo>
                  <a:lnTo>
                    <a:pt x="534" y="281"/>
                  </a:lnTo>
                  <a:lnTo>
                    <a:pt x="541" y="278"/>
                  </a:lnTo>
                  <a:lnTo>
                    <a:pt x="547" y="274"/>
                  </a:lnTo>
                  <a:lnTo>
                    <a:pt x="554" y="270"/>
                  </a:lnTo>
                  <a:lnTo>
                    <a:pt x="560" y="266"/>
                  </a:lnTo>
                  <a:lnTo>
                    <a:pt x="566" y="264"/>
                  </a:lnTo>
                  <a:lnTo>
                    <a:pt x="572" y="260"/>
                  </a:lnTo>
                  <a:lnTo>
                    <a:pt x="579" y="257"/>
                  </a:lnTo>
                  <a:lnTo>
                    <a:pt x="583" y="253"/>
                  </a:lnTo>
                  <a:lnTo>
                    <a:pt x="589" y="247"/>
                  </a:lnTo>
                  <a:lnTo>
                    <a:pt x="594" y="243"/>
                  </a:lnTo>
                  <a:lnTo>
                    <a:pt x="600" y="240"/>
                  </a:lnTo>
                  <a:lnTo>
                    <a:pt x="602" y="236"/>
                  </a:lnTo>
                  <a:lnTo>
                    <a:pt x="608" y="230"/>
                  </a:lnTo>
                  <a:lnTo>
                    <a:pt x="611" y="224"/>
                  </a:lnTo>
                  <a:lnTo>
                    <a:pt x="617" y="221"/>
                  </a:lnTo>
                  <a:lnTo>
                    <a:pt x="621" y="215"/>
                  </a:lnTo>
                  <a:lnTo>
                    <a:pt x="625" y="209"/>
                  </a:lnTo>
                  <a:lnTo>
                    <a:pt x="629" y="203"/>
                  </a:lnTo>
                  <a:lnTo>
                    <a:pt x="632" y="198"/>
                  </a:lnTo>
                  <a:lnTo>
                    <a:pt x="634" y="188"/>
                  </a:lnTo>
                  <a:lnTo>
                    <a:pt x="638" y="183"/>
                  </a:lnTo>
                  <a:lnTo>
                    <a:pt x="640" y="175"/>
                  </a:lnTo>
                  <a:lnTo>
                    <a:pt x="646" y="167"/>
                  </a:lnTo>
                  <a:lnTo>
                    <a:pt x="634" y="163"/>
                  </a:lnTo>
                  <a:lnTo>
                    <a:pt x="625" y="162"/>
                  </a:lnTo>
                  <a:lnTo>
                    <a:pt x="615" y="158"/>
                  </a:lnTo>
                  <a:lnTo>
                    <a:pt x="606" y="158"/>
                  </a:lnTo>
                  <a:lnTo>
                    <a:pt x="594" y="154"/>
                  </a:lnTo>
                  <a:lnTo>
                    <a:pt x="585" y="152"/>
                  </a:lnTo>
                  <a:lnTo>
                    <a:pt x="575" y="150"/>
                  </a:lnTo>
                  <a:lnTo>
                    <a:pt x="566" y="148"/>
                  </a:lnTo>
                  <a:lnTo>
                    <a:pt x="556" y="146"/>
                  </a:lnTo>
                  <a:lnTo>
                    <a:pt x="547" y="146"/>
                  </a:lnTo>
                  <a:lnTo>
                    <a:pt x="537" y="144"/>
                  </a:lnTo>
                  <a:lnTo>
                    <a:pt x="528" y="143"/>
                  </a:lnTo>
                  <a:lnTo>
                    <a:pt x="516" y="143"/>
                  </a:lnTo>
                  <a:lnTo>
                    <a:pt x="509" y="141"/>
                  </a:lnTo>
                  <a:lnTo>
                    <a:pt x="499" y="141"/>
                  </a:lnTo>
                  <a:lnTo>
                    <a:pt x="490" y="141"/>
                  </a:lnTo>
                  <a:lnTo>
                    <a:pt x="480" y="141"/>
                  </a:lnTo>
                  <a:lnTo>
                    <a:pt x="471" y="139"/>
                  </a:lnTo>
                  <a:lnTo>
                    <a:pt x="459" y="139"/>
                  </a:lnTo>
                  <a:lnTo>
                    <a:pt x="450" y="139"/>
                  </a:lnTo>
                  <a:lnTo>
                    <a:pt x="440" y="139"/>
                  </a:lnTo>
                  <a:lnTo>
                    <a:pt x="431" y="139"/>
                  </a:lnTo>
                  <a:lnTo>
                    <a:pt x="421" y="139"/>
                  </a:lnTo>
                  <a:lnTo>
                    <a:pt x="416" y="141"/>
                  </a:lnTo>
                  <a:lnTo>
                    <a:pt x="404" y="141"/>
                  </a:lnTo>
                  <a:lnTo>
                    <a:pt x="395" y="141"/>
                  </a:lnTo>
                  <a:lnTo>
                    <a:pt x="387" y="141"/>
                  </a:lnTo>
                  <a:lnTo>
                    <a:pt x="378" y="141"/>
                  </a:lnTo>
                  <a:lnTo>
                    <a:pt x="370" y="141"/>
                  </a:lnTo>
                  <a:lnTo>
                    <a:pt x="361" y="143"/>
                  </a:lnTo>
                  <a:lnTo>
                    <a:pt x="351" y="143"/>
                  </a:lnTo>
                  <a:lnTo>
                    <a:pt x="344" y="146"/>
                  </a:lnTo>
                  <a:lnTo>
                    <a:pt x="336" y="146"/>
                  </a:lnTo>
                  <a:lnTo>
                    <a:pt x="326" y="146"/>
                  </a:lnTo>
                  <a:lnTo>
                    <a:pt x="319" y="146"/>
                  </a:lnTo>
                  <a:lnTo>
                    <a:pt x="311" y="146"/>
                  </a:lnTo>
                  <a:lnTo>
                    <a:pt x="302" y="146"/>
                  </a:lnTo>
                  <a:lnTo>
                    <a:pt x="296" y="148"/>
                  </a:lnTo>
                  <a:lnTo>
                    <a:pt x="288" y="148"/>
                  </a:lnTo>
                  <a:lnTo>
                    <a:pt x="281" y="152"/>
                  </a:lnTo>
                  <a:lnTo>
                    <a:pt x="275" y="152"/>
                  </a:lnTo>
                  <a:lnTo>
                    <a:pt x="266" y="152"/>
                  </a:lnTo>
                  <a:lnTo>
                    <a:pt x="260" y="152"/>
                  </a:lnTo>
                  <a:lnTo>
                    <a:pt x="254" y="156"/>
                  </a:lnTo>
                  <a:lnTo>
                    <a:pt x="247" y="156"/>
                  </a:lnTo>
                  <a:lnTo>
                    <a:pt x="241" y="158"/>
                  </a:lnTo>
                  <a:lnTo>
                    <a:pt x="235" y="158"/>
                  </a:lnTo>
                  <a:lnTo>
                    <a:pt x="230" y="160"/>
                  </a:lnTo>
                  <a:lnTo>
                    <a:pt x="224" y="160"/>
                  </a:lnTo>
                  <a:lnTo>
                    <a:pt x="218" y="162"/>
                  </a:lnTo>
                  <a:lnTo>
                    <a:pt x="212" y="162"/>
                  </a:lnTo>
                  <a:lnTo>
                    <a:pt x="209" y="163"/>
                  </a:lnTo>
                  <a:lnTo>
                    <a:pt x="203" y="163"/>
                  </a:lnTo>
                  <a:lnTo>
                    <a:pt x="199" y="163"/>
                  </a:lnTo>
                  <a:lnTo>
                    <a:pt x="195" y="165"/>
                  </a:lnTo>
                  <a:lnTo>
                    <a:pt x="192" y="165"/>
                  </a:lnTo>
                  <a:lnTo>
                    <a:pt x="184" y="167"/>
                  </a:lnTo>
                  <a:lnTo>
                    <a:pt x="178" y="169"/>
                  </a:lnTo>
                  <a:lnTo>
                    <a:pt x="173" y="169"/>
                  </a:lnTo>
                  <a:lnTo>
                    <a:pt x="171" y="169"/>
                  </a:lnTo>
                  <a:close/>
                </a:path>
              </a:pathLst>
            </a:custGeom>
            <a:solidFill>
              <a:srgbClr val="000000"/>
            </a:solidFill>
            <a:ln w="9525">
              <a:noFill/>
              <a:round/>
              <a:headEnd/>
              <a:tailEnd/>
            </a:ln>
          </p:spPr>
          <p:txBody>
            <a:bodyPr/>
            <a:lstStyle/>
            <a:p>
              <a:endParaRPr lang="fr-FR">
                <a:latin typeface="Calibri" pitchFamily="34" charset="0"/>
              </a:endParaRPr>
            </a:p>
          </p:txBody>
        </p:sp>
        <p:sp>
          <p:nvSpPr>
            <p:cNvPr id="19520" name="Freeform 41"/>
            <p:cNvSpPr>
              <a:spLocks/>
            </p:cNvSpPr>
            <p:nvPr/>
          </p:nvSpPr>
          <p:spPr bwMode="auto">
            <a:xfrm>
              <a:off x="2943" y="1093"/>
              <a:ext cx="47" cy="47"/>
            </a:xfrm>
            <a:custGeom>
              <a:avLst/>
              <a:gdLst>
                <a:gd name="T0" fmla="*/ 10 w 95"/>
                <a:gd name="T1" fmla="*/ 0 h 93"/>
                <a:gd name="T2" fmla="*/ 17 w 95"/>
                <a:gd name="T3" fmla="*/ 0 h 93"/>
                <a:gd name="T4" fmla="*/ 29 w 95"/>
                <a:gd name="T5" fmla="*/ 2 h 93"/>
                <a:gd name="T6" fmla="*/ 44 w 95"/>
                <a:gd name="T7" fmla="*/ 3 h 93"/>
                <a:gd name="T8" fmla="*/ 57 w 95"/>
                <a:gd name="T9" fmla="*/ 5 h 93"/>
                <a:gd name="T10" fmla="*/ 72 w 95"/>
                <a:gd name="T11" fmla="*/ 7 h 93"/>
                <a:gd name="T12" fmla="*/ 82 w 95"/>
                <a:gd name="T13" fmla="*/ 9 h 93"/>
                <a:gd name="T14" fmla="*/ 89 w 95"/>
                <a:gd name="T15" fmla="*/ 11 h 93"/>
                <a:gd name="T16" fmla="*/ 91 w 95"/>
                <a:gd name="T17" fmla="*/ 17 h 93"/>
                <a:gd name="T18" fmla="*/ 95 w 95"/>
                <a:gd name="T19" fmla="*/ 26 h 93"/>
                <a:gd name="T20" fmla="*/ 95 w 95"/>
                <a:gd name="T21" fmla="*/ 38 h 93"/>
                <a:gd name="T22" fmla="*/ 95 w 95"/>
                <a:gd name="T23" fmla="*/ 53 h 93"/>
                <a:gd name="T24" fmla="*/ 91 w 95"/>
                <a:gd name="T25" fmla="*/ 68 h 93"/>
                <a:gd name="T26" fmla="*/ 89 w 95"/>
                <a:gd name="T27" fmla="*/ 80 h 93"/>
                <a:gd name="T28" fmla="*/ 87 w 95"/>
                <a:gd name="T29" fmla="*/ 89 h 93"/>
                <a:gd name="T30" fmla="*/ 86 w 95"/>
                <a:gd name="T31" fmla="*/ 93 h 93"/>
                <a:gd name="T32" fmla="*/ 80 w 95"/>
                <a:gd name="T33" fmla="*/ 91 h 93"/>
                <a:gd name="T34" fmla="*/ 72 w 95"/>
                <a:gd name="T35" fmla="*/ 91 h 93"/>
                <a:gd name="T36" fmla="*/ 61 w 95"/>
                <a:gd name="T37" fmla="*/ 87 h 93"/>
                <a:gd name="T38" fmla="*/ 48 w 95"/>
                <a:gd name="T39" fmla="*/ 85 h 93"/>
                <a:gd name="T40" fmla="*/ 34 w 95"/>
                <a:gd name="T41" fmla="*/ 80 h 93"/>
                <a:gd name="T42" fmla="*/ 23 w 95"/>
                <a:gd name="T43" fmla="*/ 78 h 93"/>
                <a:gd name="T44" fmla="*/ 11 w 95"/>
                <a:gd name="T45" fmla="*/ 76 h 93"/>
                <a:gd name="T46" fmla="*/ 6 w 95"/>
                <a:gd name="T47" fmla="*/ 74 h 93"/>
                <a:gd name="T48" fmla="*/ 2 w 95"/>
                <a:gd name="T49" fmla="*/ 70 h 93"/>
                <a:gd name="T50" fmla="*/ 0 w 95"/>
                <a:gd name="T51" fmla="*/ 62 h 93"/>
                <a:gd name="T52" fmla="*/ 0 w 95"/>
                <a:gd name="T53" fmla="*/ 49 h 93"/>
                <a:gd name="T54" fmla="*/ 2 w 95"/>
                <a:gd name="T55" fmla="*/ 36 h 93"/>
                <a:gd name="T56" fmla="*/ 2 w 95"/>
                <a:gd name="T57" fmla="*/ 22 h 93"/>
                <a:gd name="T58" fmla="*/ 6 w 95"/>
                <a:gd name="T59" fmla="*/ 11 h 93"/>
                <a:gd name="T60" fmla="*/ 6 w 95"/>
                <a:gd name="T61" fmla="*/ 2 h 93"/>
                <a:gd name="T62" fmla="*/ 6 w 95"/>
                <a:gd name="T63" fmla="*/ 0 h 9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5"/>
                <a:gd name="T97" fmla="*/ 0 h 93"/>
                <a:gd name="T98" fmla="*/ 95 w 95"/>
                <a:gd name="T99" fmla="*/ 93 h 9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5" h="93">
                  <a:moveTo>
                    <a:pt x="6" y="0"/>
                  </a:moveTo>
                  <a:lnTo>
                    <a:pt x="10" y="0"/>
                  </a:lnTo>
                  <a:lnTo>
                    <a:pt x="11" y="0"/>
                  </a:lnTo>
                  <a:lnTo>
                    <a:pt x="17" y="0"/>
                  </a:lnTo>
                  <a:lnTo>
                    <a:pt x="23" y="0"/>
                  </a:lnTo>
                  <a:lnTo>
                    <a:pt x="29" y="2"/>
                  </a:lnTo>
                  <a:lnTo>
                    <a:pt x="36" y="2"/>
                  </a:lnTo>
                  <a:lnTo>
                    <a:pt x="44" y="3"/>
                  </a:lnTo>
                  <a:lnTo>
                    <a:pt x="51" y="3"/>
                  </a:lnTo>
                  <a:lnTo>
                    <a:pt x="57" y="5"/>
                  </a:lnTo>
                  <a:lnTo>
                    <a:pt x="65" y="5"/>
                  </a:lnTo>
                  <a:lnTo>
                    <a:pt x="72" y="7"/>
                  </a:lnTo>
                  <a:lnTo>
                    <a:pt x="76" y="7"/>
                  </a:lnTo>
                  <a:lnTo>
                    <a:pt x="82" y="9"/>
                  </a:lnTo>
                  <a:lnTo>
                    <a:pt x="86" y="11"/>
                  </a:lnTo>
                  <a:lnTo>
                    <a:pt x="89" y="11"/>
                  </a:lnTo>
                  <a:lnTo>
                    <a:pt x="91" y="17"/>
                  </a:lnTo>
                  <a:lnTo>
                    <a:pt x="93" y="21"/>
                  </a:lnTo>
                  <a:lnTo>
                    <a:pt x="95" y="26"/>
                  </a:lnTo>
                  <a:lnTo>
                    <a:pt x="95" y="30"/>
                  </a:lnTo>
                  <a:lnTo>
                    <a:pt x="95" y="38"/>
                  </a:lnTo>
                  <a:lnTo>
                    <a:pt x="95" y="45"/>
                  </a:lnTo>
                  <a:lnTo>
                    <a:pt x="95" y="53"/>
                  </a:lnTo>
                  <a:lnTo>
                    <a:pt x="93" y="61"/>
                  </a:lnTo>
                  <a:lnTo>
                    <a:pt x="91" y="68"/>
                  </a:lnTo>
                  <a:lnTo>
                    <a:pt x="91" y="74"/>
                  </a:lnTo>
                  <a:lnTo>
                    <a:pt x="89" y="80"/>
                  </a:lnTo>
                  <a:lnTo>
                    <a:pt x="89" y="85"/>
                  </a:lnTo>
                  <a:lnTo>
                    <a:pt x="87" y="89"/>
                  </a:lnTo>
                  <a:lnTo>
                    <a:pt x="87" y="91"/>
                  </a:lnTo>
                  <a:lnTo>
                    <a:pt x="86" y="93"/>
                  </a:lnTo>
                  <a:lnTo>
                    <a:pt x="84" y="91"/>
                  </a:lnTo>
                  <a:lnTo>
                    <a:pt x="80" y="91"/>
                  </a:lnTo>
                  <a:lnTo>
                    <a:pt x="76" y="91"/>
                  </a:lnTo>
                  <a:lnTo>
                    <a:pt x="72" y="91"/>
                  </a:lnTo>
                  <a:lnTo>
                    <a:pt x="67" y="87"/>
                  </a:lnTo>
                  <a:lnTo>
                    <a:pt x="61" y="87"/>
                  </a:lnTo>
                  <a:lnTo>
                    <a:pt x="53" y="85"/>
                  </a:lnTo>
                  <a:lnTo>
                    <a:pt x="48" y="85"/>
                  </a:lnTo>
                  <a:lnTo>
                    <a:pt x="40" y="81"/>
                  </a:lnTo>
                  <a:lnTo>
                    <a:pt x="34" y="80"/>
                  </a:lnTo>
                  <a:lnTo>
                    <a:pt x="27" y="80"/>
                  </a:lnTo>
                  <a:lnTo>
                    <a:pt x="23" y="78"/>
                  </a:lnTo>
                  <a:lnTo>
                    <a:pt x="17" y="76"/>
                  </a:lnTo>
                  <a:lnTo>
                    <a:pt x="11" y="76"/>
                  </a:lnTo>
                  <a:lnTo>
                    <a:pt x="8" y="74"/>
                  </a:lnTo>
                  <a:lnTo>
                    <a:pt x="6" y="74"/>
                  </a:lnTo>
                  <a:lnTo>
                    <a:pt x="4" y="72"/>
                  </a:lnTo>
                  <a:lnTo>
                    <a:pt x="2" y="70"/>
                  </a:lnTo>
                  <a:lnTo>
                    <a:pt x="0" y="66"/>
                  </a:lnTo>
                  <a:lnTo>
                    <a:pt x="0" y="62"/>
                  </a:lnTo>
                  <a:lnTo>
                    <a:pt x="0" y="55"/>
                  </a:lnTo>
                  <a:lnTo>
                    <a:pt x="0" y="49"/>
                  </a:lnTo>
                  <a:lnTo>
                    <a:pt x="0" y="41"/>
                  </a:lnTo>
                  <a:lnTo>
                    <a:pt x="2" y="36"/>
                  </a:lnTo>
                  <a:lnTo>
                    <a:pt x="2" y="28"/>
                  </a:lnTo>
                  <a:lnTo>
                    <a:pt x="2" y="22"/>
                  </a:lnTo>
                  <a:lnTo>
                    <a:pt x="4" y="15"/>
                  </a:lnTo>
                  <a:lnTo>
                    <a:pt x="6" y="11"/>
                  </a:lnTo>
                  <a:lnTo>
                    <a:pt x="6" y="5"/>
                  </a:lnTo>
                  <a:lnTo>
                    <a:pt x="6" y="2"/>
                  </a:lnTo>
                  <a:lnTo>
                    <a:pt x="6" y="0"/>
                  </a:lnTo>
                  <a:close/>
                </a:path>
              </a:pathLst>
            </a:custGeom>
            <a:solidFill>
              <a:srgbClr val="000000"/>
            </a:solidFill>
            <a:ln w="9525">
              <a:noFill/>
              <a:round/>
              <a:headEnd/>
              <a:tailEnd/>
            </a:ln>
          </p:spPr>
          <p:txBody>
            <a:bodyPr/>
            <a:lstStyle/>
            <a:p>
              <a:endParaRPr lang="fr-FR">
                <a:latin typeface="Calibri" pitchFamily="34" charset="0"/>
              </a:endParaRPr>
            </a:p>
          </p:txBody>
        </p:sp>
      </p:grpSp>
      <p:sp>
        <p:nvSpPr>
          <p:cNvPr id="600" name="Espace réservé du numéro de diapositive 599"/>
          <p:cNvSpPr>
            <a:spLocks noGrp="1"/>
          </p:cNvSpPr>
          <p:nvPr>
            <p:ph type="sldNum" sz="quarter" idx="12"/>
          </p:nvPr>
        </p:nvSpPr>
        <p:spPr/>
        <p:txBody>
          <a:bodyPr/>
          <a:lstStyle/>
          <a:p>
            <a:pPr>
              <a:defRPr/>
            </a:pPr>
            <a:fld id="{37375A0F-3D76-46FF-8FFF-041BEE054A93}" type="slidenum">
              <a:rPr lang="fr-FR" smtClean="0"/>
              <a:pPr>
                <a:defRPr/>
              </a:pPr>
              <a:t>23</a:t>
            </a:fld>
            <a:endParaRPr lang="fr-FR"/>
          </a:p>
        </p:txBody>
      </p:sp>
    </p:spTree>
    <p:extLst>
      <p:ext uri="{BB962C8B-B14F-4D97-AF65-F5344CB8AC3E}">
        <p14:creationId xmlns:p14="http://schemas.microsoft.com/office/powerpoint/2010/main" val="27727444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par>
                                <p:cTn id="8" presetID="10" presetClass="entr" presetSubtype="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1000"/>
                                        <p:tgtEl>
                                          <p:spTgt spid="4"/>
                                        </p:tgtEl>
                                      </p:cBhvr>
                                    </p:animEffect>
                                  </p:childTnLst>
                                </p:cTn>
                              </p:par>
                              <p:par>
                                <p:cTn id="11" presetID="10" presetClass="entr" presetSubtype="0" fill="hold" nodeType="withEffect">
                                  <p:stCondLst>
                                    <p:cond delay="0"/>
                                  </p:stCondLst>
                                  <p:childTnLst>
                                    <p:set>
                                      <p:cBhvr>
                                        <p:cTn id="12" dur="1" fill="hold">
                                          <p:stCondLst>
                                            <p:cond delay="0"/>
                                          </p:stCondLst>
                                        </p:cTn>
                                        <p:tgtEl>
                                          <p:spTgt spid="521"/>
                                        </p:tgtEl>
                                        <p:attrNameLst>
                                          <p:attrName>style.visibility</p:attrName>
                                        </p:attrNameLst>
                                      </p:cBhvr>
                                      <p:to>
                                        <p:strVal val="visible"/>
                                      </p:to>
                                    </p:set>
                                    <p:animEffect transition="in" filter="fade">
                                      <p:cBhvr>
                                        <p:cTn id="13" dur="1000"/>
                                        <p:tgtEl>
                                          <p:spTgt spid="521"/>
                                        </p:tgtEl>
                                      </p:cBhvr>
                                    </p:animEffect>
                                  </p:childTnLst>
                                </p:cTn>
                              </p:par>
                              <p:par>
                                <p:cTn id="14" presetID="10" presetClass="entr" presetSubtype="0" fill="hold" nodeType="withEffect">
                                  <p:stCondLst>
                                    <p:cond delay="0"/>
                                  </p:stCondLst>
                                  <p:childTnLst>
                                    <p:set>
                                      <p:cBhvr>
                                        <p:cTn id="15" dur="1" fill="hold">
                                          <p:stCondLst>
                                            <p:cond delay="0"/>
                                          </p:stCondLst>
                                        </p:cTn>
                                        <p:tgtEl>
                                          <p:spTgt spid="522"/>
                                        </p:tgtEl>
                                        <p:attrNameLst>
                                          <p:attrName>style.visibility</p:attrName>
                                        </p:attrNameLst>
                                      </p:cBhvr>
                                      <p:to>
                                        <p:strVal val="visible"/>
                                      </p:to>
                                    </p:set>
                                    <p:animEffect transition="in" filter="fade">
                                      <p:cBhvr>
                                        <p:cTn id="16" dur="1000"/>
                                        <p:tgtEl>
                                          <p:spTgt spid="522"/>
                                        </p:tgtEl>
                                      </p:cBhvr>
                                    </p:animEffect>
                                  </p:childTnLst>
                                </p:cTn>
                              </p:par>
                              <p:par>
                                <p:cTn id="17" presetID="10" presetClass="entr" presetSubtype="0" fill="hold" nodeType="withEffect">
                                  <p:stCondLst>
                                    <p:cond delay="0"/>
                                  </p:stCondLst>
                                  <p:childTnLst>
                                    <p:set>
                                      <p:cBhvr>
                                        <p:cTn id="18" dur="1" fill="hold">
                                          <p:stCondLst>
                                            <p:cond delay="0"/>
                                          </p:stCondLst>
                                        </p:cTn>
                                        <p:tgtEl>
                                          <p:spTgt spid="28"/>
                                        </p:tgtEl>
                                        <p:attrNameLst>
                                          <p:attrName>style.visibility</p:attrName>
                                        </p:attrNameLst>
                                      </p:cBhvr>
                                      <p:to>
                                        <p:strVal val="visible"/>
                                      </p:to>
                                    </p:set>
                                    <p:animEffect transition="in" filter="fade">
                                      <p:cBhvr>
                                        <p:cTn id="19" dur="1000"/>
                                        <p:tgtEl>
                                          <p:spTgt spid="28"/>
                                        </p:tgtEl>
                                      </p:cBhvr>
                                    </p:animEffect>
                                  </p:childTnLst>
                                </p:cTn>
                              </p:par>
                              <p:par>
                                <p:cTn id="20" presetID="10" presetClass="entr" presetSubtype="0" fill="hold" nodeType="withEffect">
                                  <p:stCondLst>
                                    <p:cond delay="0"/>
                                  </p:stCondLst>
                                  <p:childTnLst>
                                    <p:set>
                                      <p:cBhvr>
                                        <p:cTn id="21" dur="1" fill="hold">
                                          <p:stCondLst>
                                            <p:cond delay="0"/>
                                          </p:stCondLst>
                                        </p:cTn>
                                        <p:tgtEl>
                                          <p:spTgt spid="34"/>
                                        </p:tgtEl>
                                        <p:attrNameLst>
                                          <p:attrName>style.visibility</p:attrName>
                                        </p:attrNameLst>
                                      </p:cBhvr>
                                      <p:to>
                                        <p:strVal val="visible"/>
                                      </p:to>
                                    </p:set>
                                    <p:animEffect transition="in" filter="fade">
                                      <p:cBhvr>
                                        <p:cTn id="22" dur="1000"/>
                                        <p:tgtEl>
                                          <p:spTgt spid="34"/>
                                        </p:tgtEl>
                                      </p:cBhvr>
                                    </p:animEffect>
                                  </p:childTnLst>
                                </p:cTn>
                              </p:par>
                              <p:par>
                                <p:cTn id="23" presetID="10" presetClass="entr" presetSubtype="0" fill="hold" nodeType="withEffect">
                                  <p:stCondLst>
                                    <p:cond delay="0"/>
                                  </p:stCondLst>
                                  <p:childTnLst>
                                    <p:set>
                                      <p:cBhvr>
                                        <p:cTn id="24" dur="1" fill="hold">
                                          <p:stCondLst>
                                            <p:cond delay="0"/>
                                          </p:stCondLst>
                                        </p:cTn>
                                        <p:tgtEl>
                                          <p:spTgt spid="40"/>
                                        </p:tgtEl>
                                        <p:attrNameLst>
                                          <p:attrName>style.visibility</p:attrName>
                                        </p:attrNameLst>
                                      </p:cBhvr>
                                      <p:to>
                                        <p:strVal val="visible"/>
                                      </p:to>
                                    </p:set>
                                    <p:animEffect transition="in" filter="fade">
                                      <p:cBhvr>
                                        <p:cTn id="25" dur="1000"/>
                                        <p:tgtEl>
                                          <p:spTgt spid="40"/>
                                        </p:tgtEl>
                                      </p:cBhvr>
                                    </p:animEffect>
                                  </p:childTnLst>
                                </p:cTn>
                              </p:par>
                              <p:par>
                                <p:cTn id="26" presetID="10" presetClass="entr" presetSubtype="0" fill="hold" nodeType="withEffect">
                                  <p:stCondLst>
                                    <p:cond delay="0"/>
                                  </p:stCondLst>
                                  <p:childTnLst>
                                    <p:set>
                                      <p:cBhvr>
                                        <p:cTn id="27" dur="1" fill="hold">
                                          <p:stCondLst>
                                            <p:cond delay="0"/>
                                          </p:stCondLst>
                                        </p:cTn>
                                        <p:tgtEl>
                                          <p:spTgt spid="46"/>
                                        </p:tgtEl>
                                        <p:attrNameLst>
                                          <p:attrName>style.visibility</p:attrName>
                                        </p:attrNameLst>
                                      </p:cBhvr>
                                      <p:to>
                                        <p:strVal val="visible"/>
                                      </p:to>
                                    </p:set>
                                    <p:animEffect transition="in" filter="fade">
                                      <p:cBhvr>
                                        <p:cTn id="28" dur="1000"/>
                                        <p:tgtEl>
                                          <p:spTgt spid="46"/>
                                        </p:tgtEl>
                                      </p:cBhvr>
                                    </p:animEffect>
                                  </p:childTnLst>
                                </p:cTn>
                              </p:par>
                              <p:par>
                                <p:cTn id="29" presetID="10" presetClass="entr" presetSubtype="0" fill="hold" nodeType="withEffect">
                                  <p:stCondLst>
                                    <p:cond delay="0"/>
                                  </p:stCondLst>
                                  <p:childTnLst>
                                    <p:set>
                                      <p:cBhvr>
                                        <p:cTn id="30" dur="1" fill="hold">
                                          <p:stCondLst>
                                            <p:cond delay="0"/>
                                          </p:stCondLst>
                                        </p:cTn>
                                        <p:tgtEl>
                                          <p:spTgt spid="52"/>
                                        </p:tgtEl>
                                        <p:attrNameLst>
                                          <p:attrName>style.visibility</p:attrName>
                                        </p:attrNameLst>
                                      </p:cBhvr>
                                      <p:to>
                                        <p:strVal val="visible"/>
                                      </p:to>
                                    </p:set>
                                    <p:animEffect transition="in" filter="fade">
                                      <p:cBhvr>
                                        <p:cTn id="31" dur="1000"/>
                                        <p:tgtEl>
                                          <p:spTgt spid="52"/>
                                        </p:tgtEl>
                                      </p:cBhvr>
                                    </p:animEffect>
                                  </p:childTnLst>
                                </p:cTn>
                              </p:par>
                              <p:par>
                                <p:cTn id="32" presetID="10" presetClass="entr" presetSubtype="0" fill="hold" nodeType="withEffect">
                                  <p:stCondLst>
                                    <p:cond delay="0"/>
                                  </p:stCondLst>
                                  <p:childTnLst>
                                    <p:set>
                                      <p:cBhvr>
                                        <p:cTn id="33" dur="1" fill="hold">
                                          <p:stCondLst>
                                            <p:cond delay="0"/>
                                          </p:stCondLst>
                                        </p:cTn>
                                        <p:tgtEl>
                                          <p:spTgt spid="58"/>
                                        </p:tgtEl>
                                        <p:attrNameLst>
                                          <p:attrName>style.visibility</p:attrName>
                                        </p:attrNameLst>
                                      </p:cBhvr>
                                      <p:to>
                                        <p:strVal val="visible"/>
                                      </p:to>
                                    </p:set>
                                    <p:animEffect transition="in" filter="fade">
                                      <p:cBhvr>
                                        <p:cTn id="34" dur="1000"/>
                                        <p:tgtEl>
                                          <p:spTgt spid="58"/>
                                        </p:tgtEl>
                                      </p:cBhvr>
                                    </p:animEffect>
                                  </p:childTnLst>
                                </p:cTn>
                              </p:par>
                              <p:par>
                                <p:cTn id="35" presetID="10" presetClass="entr" presetSubtype="0" fill="hold" nodeType="withEffect">
                                  <p:stCondLst>
                                    <p:cond delay="0"/>
                                  </p:stCondLst>
                                  <p:childTnLst>
                                    <p:set>
                                      <p:cBhvr>
                                        <p:cTn id="36" dur="1" fill="hold">
                                          <p:stCondLst>
                                            <p:cond delay="0"/>
                                          </p:stCondLst>
                                        </p:cTn>
                                        <p:tgtEl>
                                          <p:spTgt spid="64"/>
                                        </p:tgtEl>
                                        <p:attrNameLst>
                                          <p:attrName>style.visibility</p:attrName>
                                        </p:attrNameLst>
                                      </p:cBhvr>
                                      <p:to>
                                        <p:strVal val="visible"/>
                                      </p:to>
                                    </p:set>
                                    <p:animEffect transition="in" filter="fade">
                                      <p:cBhvr>
                                        <p:cTn id="37" dur="1000"/>
                                        <p:tgtEl>
                                          <p:spTgt spid="64"/>
                                        </p:tgtEl>
                                      </p:cBhvr>
                                    </p:animEffect>
                                  </p:childTnLst>
                                </p:cTn>
                              </p:par>
                              <p:par>
                                <p:cTn id="38" presetID="10" presetClass="entr" presetSubtype="0" fill="hold" nodeType="withEffect">
                                  <p:stCondLst>
                                    <p:cond delay="0"/>
                                  </p:stCondLst>
                                  <p:childTnLst>
                                    <p:set>
                                      <p:cBhvr>
                                        <p:cTn id="39" dur="1" fill="hold">
                                          <p:stCondLst>
                                            <p:cond delay="0"/>
                                          </p:stCondLst>
                                        </p:cTn>
                                        <p:tgtEl>
                                          <p:spTgt spid="70"/>
                                        </p:tgtEl>
                                        <p:attrNameLst>
                                          <p:attrName>style.visibility</p:attrName>
                                        </p:attrNameLst>
                                      </p:cBhvr>
                                      <p:to>
                                        <p:strVal val="visible"/>
                                      </p:to>
                                    </p:set>
                                    <p:animEffect transition="in" filter="fade">
                                      <p:cBhvr>
                                        <p:cTn id="40" dur="1000"/>
                                        <p:tgtEl>
                                          <p:spTgt spid="70"/>
                                        </p:tgtEl>
                                      </p:cBhvr>
                                    </p:animEffect>
                                  </p:childTnLst>
                                </p:cTn>
                              </p:par>
                              <p:par>
                                <p:cTn id="41" presetID="10" presetClass="entr" presetSubtype="0" fill="hold" nodeType="withEffect">
                                  <p:stCondLst>
                                    <p:cond delay="0"/>
                                  </p:stCondLst>
                                  <p:childTnLst>
                                    <p:set>
                                      <p:cBhvr>
                                        <p:cTn id="42" dur="1" fill="hold">
                                          <p:stCondLst>
                                            <p:cond delay="0"/>
                                          </p:stCondLst>
                                        </p:cTn>
                                        <p:tgtEl>
                                          <p:spTgt spid="76"/>
                                        </p:tgtEl>
                                        <p:attrNameLst>
                                          <p:attrName>style.visibility</p:attrName>
                                        </p:attrNameLst>
                                      </p:cBhvr>
                                      <p:to>
                                        <p:strVal val="visible"/>
                                      </p:to>
                                    </p:set>
                                    <p:animEffect transition="in" filter="fade">
                                      <p:cBhvr>
                                        <p:cTn id="43" dur="1000"/>
                                        <p:tgtEl>
                                          <p:spTgt spid="76"/>
                                        </p:tgtEl>
                                      </p:cBhvr>
                                    </p:animEffect>
                                  </p:childTnLst>
                                </p:cTn>
                              </p:par>
                              <p:par>
                                <p:cTn id="44" presetID="10" presetClass="entr" presetSubtype="0" fill="hold" nodeType="withEffect">
                                  <p:stCondLst>
                                    <p:cond delay="0"/>
                                  </p:stCondLst>
                                  <p:childTnLst>
                                    <p:set>
                                      <p:cBhvr>
                                        <p:cTn id="45" dur="1" fill="hold">
                                          <p:stCondLst>
                                            <p:cond delay="0"/>
                                          </p:stCondLst>
                                        </p:cTn>
                                        <p:tgtEl>
                                          <p:spTgt spid="82"/>
                                        </p:tgtEl>
                                        <p:attrNameLst>
                                          <p:attrName>style.visibility</p:attrName>
                                        </p:attrNameLst>
                                      </p:cBhvr>
                                      <p:to>
                                        <p:strVal val="visible"/>
                                      </p:to>
                                    </p:set>
                                    <p:animEffect transition="in" filter="fade">
                                      <p:cBhvr>
                                        <p:cTn id="46" dur="1000"/>
                                        <p:tgtEl>
                                          <p:spTgt spid="82"/>
                                        </p:tgtEl>
                                      </p:cBhvr>
                                    </p:animEffect>
                                  </p:childTnLst>
                                </p:cTn>
                              </p:par>
                              <p:par>
                                <p:cTn id="47" presetID="10" presetClass="entr" presetSubtype="0" fill="hold" nodeType="withEffect">
                                  <p:stCondLst>
                                    <p:cond delay="0"/>
                                  </p:stCondLst>
                                  <p:childTnLst>
                                    <p:set>
                                      <p:cBhvr>
                                        <p:cTn id="48" dur="1" fill="hold">
                                          <p:stCondLst>
                                            <p:cond delay="0"/>
                                          </p:stCondLst>
                                        </p:cTn>
                                        <p:tgtEl>
                                          <p:spTgt spid="88"/>
                                        </p:tgtEl>
                                        <p:attrNameLst>
                                          <p:attrName>style.visibility</p:attrName>
                                        </p:attrNameLst>
                                      </p:cBhvr>
                                      <p:to>
                                        <p:strVal val="visible"/>
                                      </p:to>
                                    </p:set>
                                    <p:animEffect transition="in" filter="fade">
                                      <p:cBhvr>
                                        <p:cTn id="49" dur="1000"/>
                                        <p:tgtEl>
                                          <p:spTgt spid="88"/>
                                        </p:tgtEl>
                                      </p:cBhvr>
                                    </p:animEffect>
                                  </p:childTnLst>
                                </p:cTn>
                              </p:par>
                              <p:par>
                                <p:cTn id="50" presetID="10" presetClass="entr" presetSubtype="0" fill="hold" nodeType="withEffect">
                                  <p:stCondLst>
                                    <p:cond delay="0"/>
                                  </p:stCondLst>
                                  <p:childTnLst>
                                    <p:set>
                                      <p:cBhvr>
                                        <p:cTn id="51" dur="1" fill="hold">
                                          <p:stCondLst>
                                            <p:cond delay="0"/>
                                          </p:stCondLst>
                                        </p:cTn>
                                        <p:tgtEl>
                                          <p:spTgt spid="3072"/>
                                        </p:tgtEl>
                                        <p:attrNameLst>
                                          <p:attrName>style.visibility</p:attrName>
                                        </p:attrNameLst>
                                      </p:cBhvr>
                                      <p:to>
                                        <p:strVal val="visible"/>
                                      </p:to>
                                    </p:set>
                                    <p:animEffect transition="in" filter="fade">
                                      <p:cBhvr>
                                        <p:cTn id="52" dur="1000"/>
                                        <p:tgtEl>
                                          <p:spTgt spid="3072"/>
                                        </p:tgtEl>
                                      </p:cBhvr>
                                    </p:animEffect>
                                  </p:childTnLst>
                                </p:cTn>
                              </p:par>
                              <p:par>
                                <p:cTn id="53" presetID="10" presetClass="entr" presetSubtype="0" fill="hold" nodeType="withEffect">
                                  <p:stCondLst>
                                    <p:cond delay="0"/>
                                  </p:stCondLst>
                                  <p:childTnLst>
                                    <p:set>
                                      <p:cBhvr>
                                        <p:cTn id="54" dur="1" fill="hold">
                                          <p:stCondLst>
                                            <p:cond delay="0"/>
                                          </p:stCondLst>
                                        </p:cTn>
                                        <p:tgtEl>
                                          <p:spTgt spid="3086"/>
                                        </p:tgtEl>
                                        <p:attrNameLst>
                                          <p:attrName>style.visibility</p:attrName>
                                        </p:attrNameLst>
                                      </p:cBhvr>
                                      <p:to>
                                        <p:strVal val="visible"/>
                                      </p:to>
                                    </p:set>
                                    <p:animEffect transition="in" filter="fade">
                                      <p:cBhvr>
                                        <p:cTn id="55" dur="1000"/>
                                        <p:tgtEl>
                                          <p:spTgt spid="3086"/>
                                        </p:tgtEl>
                                      </p:cBhvr>
                                    </p:animEffect>
                                  </p:childTnLst>
                                </p:cTn>
                              </p:par>
                              <p:par>
                                <p:cTn id="56" presetID="10" presetClass="entr" presetSubtype="0" fill="hold" nodeType="withEffect">
                                  <p:stCondLst>
                                    <p:cond delay="0"/>
                                  </p:stCondLst>
                                  <p:childTnLst>
                                    <p:set>
                                      <p:cBhvr>
                                        <p:cTn id="57" dur="1" fill="hold">
                                          <p:stCondLst>
                                            <p:cond delay="0"/>
                                          </p:stCondLst>
                                        </p:cTn>
                                        <p:tgtEl>
                                          <p:spTgt spid="3087"/>
                                        </p:tgtEl>
                                        <p:attrNameLst>
                                          <p:attrName>style.visibility</p:attrName>
                                        </p:attrNameLst>
                                      </p:cBhvr>
                                      <p:to>
                                        <p:strVal val="visible"/>
                                      </p:to>
                                    </p:set>
                                    <p:animEffect transition="in" filter="fade">
                                      <p:cBhvr>
                                        <p:cTn id="58" dur="1000"/>
                                        <p:tgtEl>
                                          <p:spTgt spid="3087"/>
                                        </p:tgtEl>
                                      </p:cBhvr>
                                    </p:animEffect>
                                  </p:childTnLst>
                                </p:cTn>
                              </p:par>
                              <p:par>
                                <p:cTn id="59" presetID="10" presetClass="entr" presetSubtype="0" fill="hold" nodeType="withEffect">
                                  <p:stCondLst>
                                    <p:cond delay="0"/>
                                  </p:stCondLst>
                                  <p:childTnLst>
                                    <p:set>
                                      <p:cBhvr>
                                        <p:cTn id="60" dur="1" fill="hold">
                                          <p:stCondLst>
                                            <p:cond delay="0"/>
                                          </p:stCondLst>
                                        </p:cTn>
                                        <p:tgtEl>
                                          <p:spTgt spid="3088"/>
                                        </p:tgtEl>
                                        <p:attrNameLst>
                                          <p:attrName>style.visibility</p:attrName>
                                        </p:attrNameLst>
                                      </p:cBhvr>
                                      <p:to>
                                        <p:strVal val="visible"/>
                                      </p:to>
                                    </p:set>
                                    <p:animEffect transition="in" filter="fade">
                                      <p:cBhvr>
                                        <p:cTn id="61" dur="1000"/>
                                        <p:tgtEl>
                                          <p:spTgt spid="3088"/>
                                        </p:tgtEl>
                                      </p:cBhvr>
                                    </p:animEffect>
                                  </p:childTnLst>
                                </p:cTn>
                              </p:par>
                              <p:par>
                                <p:cTn id="62" presetID="10" presetClass="entr" presetSubtype="0" fill="hold" nodeType="withEffect">
                                  <p:stCondLst>
                                    <p:cond delay="0"/>
                                  </p:stCondLst>
                                  <p:childTnLst>
                                    <p:set>
                                      <p:cBhvr>
                                        <p:cTn id="63" dur="1" fill="hold">
                                          <p:stCondLst>
                                            <p:cond delay="0"/>
                                          </p:stCondLst>
                                        </p:cTn>
                                        <p:tgtEl>
                                          <p:spTgt spid="155"/>
                                        </p:tgtEl>
                                        <p:attrNameLst>
                                          <p:attrName>style.visibility</p:attrName>
                                        </p:attrNameLst>
                                      </p:cBhvr>
                                      <p:to>
                                        <p:strVal val="visible"/>
                                      </p:to>
                                    </p:set>
                                    <p:animEffect transition="in" filter="fade">
                                      <p:cBhvr>
                                        <p:cTn id="64" dur="1000"/>
                                        <p:tgtEl>
                                          <p:spTgt spid="155"/>
                                        </p:tgtEl>
                                      </p:cBhvr>
                                    </p:animEffect>
                                  </p:childTnLst>
                                </p:cTn>
                              </p:par>
                              <p:par>
                                <p:cTn id="65" presetID="10" presetClass="entr" presetSubtype="0" fill="hold" nodeType="withEffect">
                                  <p:stCondLst>
                                    <p:cond delay="0"/>
                                  </p:stCondLst>
                                  <p:childTnLst>
                                    <p:set>
                                      <p:cBhvr>
                                        <p:cTn id="66" dur="1" fill="hold">
                                          <p:stCondLst>
                                            <p:cond delay="0"/>
                                          </p:stCondLst>
                                        </p:cTn>
                                        <p:tgtEl>
                                          <p:spTgt spid="3121"/>
                                        </p:tgtEl>
                                        <p:attrNameLst>
                                          <p:attrName>style.visibility</p:attrName>
                                        </p:attrNameLst>
                                      </p:cBhvr>
                                      <p:to>
                                        <p:strVal val="visible"/>
                                      </p:to>
                                    </p:set>
                                    <p:animEffect transition="in" filter="fade">
                                      <p:cBhvr>
                                        <p:cTn id="67" dur="1000"/>
                                        <p:tgtEl>
                                          <p:spTgt spid="3121"/>
                                        </p:tgtEl>
                                      </p:cBhvr>
                                    </p:animEffect>
                                  </p:childTnLst>
                                </p:cTn>
                              </p:par>
                              <p:par>
                                <p:cTn id="68" presetID="10" presetClass="entr" presetSubtype="0" fill="hold" nodeType="withEffect">
                                  <p:stCondLst>
                                    <p:cond delay="0"/>
                                  </p:stCondLst>
                                  <p:childTnLst>
                                    <p:set>
                                      <p:cBhvr>
                                        <p:cTn id="69" dur="1" fill="hold">
                                          <p:stCondLst>
                                            <p:cond delay="0"/>
                                          </p:stCondLst>
                                        </p:cTn>
                                        <p:tgtEl>
                                          <p:spTgt spid="3133"/>
                                        </p:tgtEl>
                                        <p:attrNameLst>
                                          <p:attrName>style.visibility</p:attrName>
                                        </p:attrNameLst>
                                      </p:cBhvr>
                                      <p:to>
                                        <p:strVal val="visible"/>
                                      </p:to>
                                    </p:set>
                                    <p:animEffect transition="in" filter="fade">
                                      <p:cBhvr>
                                        <p:cTn id="70" dur="1000"/>
                                        <p:tgtEl>
                                          <p:spTgt spid="3133"/>
                                        </p:tgtEl>
                                      </p:cBhvr>
                                    </p:animEffect>
                                  </p:childTnLst>
                                </p:cTn>
                              </p:par>
                              <p:par>
                                <p:cTn id="71" presetID="10" presetClass="entr" presetSubtype="0" fill="hold" nodeType="withEffect">
                                  <p:stCondLst>
                                    <p:cond delay="0"/>
                                  </p:stCondLst>
                                  <p:childTnLst>
                                    <p:set>
                                      <p:cBhvr>
                                        <p:cTn id="72" dur="1" fill="hold">
                                          <p:stCondLst>
                                            <p:cond delay="0"/>
                                          </p:stCondLst>
                                        </p:cTn>
                                        <p:tgtEl>
                                          <p:spTgt spid="229"/>
                                        </p:tgtEl>
                                        <p:attrNameLst>
                                          <p:attrName>style.visibility</p:attrName>
                                        </p:attrNameLst>
                                      </p:cBhvr>
                                      <p:to>
                                        <p:strVal val="visible"/>
                                      </p:to>
                                    </p:set>
                                    <p:animEffect transition="in" filter="fade">
                                      <p:cBhvr>
                                        <p:cTn id="73" dur="1000"/>
                                        <p:tgtEl>
                                          <p:spTgt spid="229"/>
                                        </p:tgtEl>
                                      </p:cBhvr>
                                    </p:animEffect>
                                  </p:childTnLst>
                                </p:cTn>
                              </p:par>
                              <p:par>
                                <p:cTn id="74" presetID="10" presetClass="entr" presetSubtype="0" fill="hold" nodeType="withEffect">
                                  <p:stCondLst>
                                    <p:cond delay="0"/>
                                  </p:stCondLst>
                                  <p:childTnLst>
                                    <p:set>
                                      <p:cBhvr>
                                        <p:cTn id="75" dur="1" fill="hold">
                                          <p:stCondLst>
                                            <p:cond delay="0"/>
                                          </p:stCondLst>
                                        </p:cTn>
                                        <p:tgtEl>
                                          <p:spTgt spid="230"/>
                                        </p:tgtEl>
                                        <p:attrNameLst>
                                          <p:attrName>style.visibility</p:attrName>
                                        </p:attrNameLst>
                                      </p:cBhvr>
                                      <p:to>
                                        <p:strVal val="visible"/>
                                      </p:to>
                                    </p:set>
                                    <p:animEffect transition="in" filter="fade">
                                      <p:cBhvr>
                                        <p:cTn id="76" dur="1000"/>
                                        <p:tgtEl>
                                          <p:spTgt spid="230"/>
                                        </p:tgtEl>
                                      </p:cBhvr>
                                    </p:animEffect>
                                  </p:childTnLst>
                                </p:cTn>
                              </p:par>
                              <p:par>
                                <p:cTn id="77" presetID="10" presetClass="entr" presetSubtype="0" fill="hold" nodeType="withEffect">
                                  <p:stCondLst>
                                    <p:cond delay="0"/>
                                  </p:stCondLst>
                                  <p:childTnLst>
                                    <p:set>
                                      <p:cBhvr>
                                        <p:cTn id="78" dur="1" fill="hold">
                                          <p:stCondLst>
                                            <p:cond delay="0"/>
                                          </p:stCondLst>
                                        </p:cTn>
                                        <p:tgtEl>
                                          <p:spTgt spid="231"/>
                                        </p:tgtEl>
                                        <p:attrNameLst>
                                          <p:attrName>style.visibility</p:attrName>
                                        </p:attrNameLst>
                                      </p:cBhvr>
                                      <p:to>
                                        <p:strVal val="visible"/>
                                      </p:to>
                                    </p:set>
                                    <p:animEffect transition="in" filter="fade">
                                      <p:cBhvr>
                                        <p:cTn id="79" dur="1000"/>
                                        <p:tgtEl>
                                          <p:spTgt spid="231"/>
                                        </p:tgtEl>
                                      </p:cBhvr>
                                    </p:animEffect>
                                  </p:childTnLst>
                                </p:cTn>
                              </p:par>
                              <p:par>
                                <p:cTn id="80" presetID="10" presetClass="entr" presetSubtype="0" fill="hold" nodeType="withEffect">
                                  <p:stCondLst>
                                    <p:cond delay="0"/>
                                  </p:stCondLst>
                                  <p:childTnLst>
                                    <p:set>
                                      <p:cBhvr>
                                        <p:cTn id="81" dur="1" fill="hold">
                                          <p:stCondLst>
                                            <p:cond delay="0"/>
                                          </p:stCondLst>
                                        </p:cTn>
                                        <p:tgtEl>
                                          <p:spTgt spid="232"/>
                                        </p:tgtEl>
                                        <p:attrNameLst>
                                          <p:attrName>style.visibility</p:attrName>
                                        </p:attrNameLst>
                                      </p:cBhvr>
                                      <p:to>
                                        <p:strVal val="visible"/>
                                      </p:to>
                                    </p:set>
                                    <p:animEffect transition="in" filter="fade">
                                      <p:cBhvr>
                                        <p:cTn id="82" dur="1000"/>
                                        <p:tgtEl>
                                          <p:spTgt spid="232"/>
                                        </p:tgtEl>
                                      </p:cBhvr>
                                    </p:animEffect>
                                  </p:childTnLst>
                                </p:cTn>
                              </p:par>
                              <p:par>
                                <p:cTn id="83" presetID="10" presetClass="entr" presetSubtype="0" fill="hold" nodeType="withEffect">
                                  <p:stCondLst>
                                    <p:cond delay="0"/>
                                  </p:stCondLst>
                                  <p:childTnLst>
                                    <p:set>
                                      <p:cBhvr>
                                        <p:cTn id="84" dur="1" fill="hold">
                                          <p:stCondLst>
                                            <p:cond delay="0"/>
                                          </p:stCondLst>
                                        </p:cTn>
                                        <p:tgtEl>
                                          <p:spTgt spid="233"/>
                                        </p:tgtEl>
                                        <p:attrNameLst>
                                          <p:attrName>style.visibility</p:attrName>
                                        </p:attrNameLst>
                                      </p:cBhvr>
                                      <p:to>
                                        <p:strVal val="visible"/>
                                      </p:to>
                                    </p:set>
                                    <p:animEffect transition="in" filter="fade">
                                      <p:cBhvr>
                                        <p:cTn id="85" dur="1000"/>
                                        <p:tgtEl>
                                          <p:spTgt spid="233"/>
                                        </p:tgtEl>
                                      </p:cBhvr>
                                    </p:animEffect>
                                  </p:childTnLst>
                                </p:cTn>
                              </p:par>
                              <p:par>
                                <p:cTn id="86" presetID="10" presetClass="entr" presetSubtype="0" fill="hold" nodeType="withEffect">
                                  <p:stCondLst>
                                    <p:cond delay="0"/>
                                  </p:stCondLst>
                                  <p:childTnLst>
                                    <p:set>
                                      <p:cBhvr>
                                        <p:cTn id="87" dur="1" fill="hold">
                                          <p:stCondLst>
                                            <p:cond delay="0"/>
                                          </p:stCondLst>
                                        </p:cTn>
                                        <p:tgtEl>
                                          <p:spTgt spid="3"/>
                                        </p:tgtEl>
                                        <p:attrNameLst>
                                          <p:attrName>style.visibility</p:attrName>
                                        </p:attrNameLst>
                                      </p:cBhvr>
                                      <p:to>
                                        <p:strVal val="visible"/>
                                      </p:to>
                                    </p:set>
                                    <p:animEffect transition="in" filter="fade">
                                      <p:cBhvr>
                                        <p:cTn id="88" dur="1000"/>
                                        <p:tgtEl>
                                          <p:spTgt spid="3"/>
                                        </p:tgtEl>
                                      </p:cBhvr>
                                    </p:animEffect>
                                  </p:childTnLst>
                                </p:cTn>
                              </p:par>
                              <p:par>
                                <p:cTn id="89" presetID="10" presetClass="entr" presetSubtype="0" fill="hold" nodeType="withEffect">
                                  <p:stCondLst>
                                    <p:cond delay="0"/>
                                  </p:stCondLst>
                                  <p:childTnLst>
                                    <p:set>
                                      <p:cBhvr>
                                        <p:cTn id="90" dur="1" fill="hold">
                                          <p:stCondLst>
                                            <p:cond delay="0"/>
                                          </p:stCondLst>
                                        </p:cTn>
                                        <p:tgtEl>
                                          <p:spTgt spid="234"/>
                                        </p:tgtEl>
                                        <p:attrNameLst>
                                          <p:attrName>style.visibility</p:attrName>
                                        </p:attrNameLst>
                                      </p:cBhvr>
                                      <p:to>
                                        <p:strVal val="visible"/>
                                      </p:to>
                                    </p:set>
                                    <p:animEffect transition="in" filter="fade">
                                      <p:cBhvr>
                                        <p:cTn id="91" dur="1000"/>
                                        <p:tgtEl>
                                          <p:spTgt spid="234"/>
                                        </p:tgtEl>
                                      </p:cBhvr>
                                    </p:animEffect>
                                  </p:childTnLst>
                                </p:cTn>
                              </p:par>
                              <p:par>
                                <p:cTn id="92" presetID="10" presetClass="entr" presetSubtype="0" fill="hold" nodeType="withEffect">
                                  <p:stCondLst>
                                    <p:cond delay="0"/>
                                  </p:stCondLst>
                                  <p:childTnLst>
                                    <p:set>
                                      <p:cBhvr>
                                        <p:cTn id="93" dur="1" fill="hold">
                                          <p:stCondLst>
                                            <p:cond delay="0"/>
                                          </p:stCondLst>
                                        </p:cTn>
                                        <p:tgtEl>
                                          <p:spTgt spid="235"/>
                                        </p:tgtEl>
                                        <p:attrNameLst>
                                          <p:attrName>style.visibility</p:attrName>
                                        </p:attrNameLst>
                                      </p:cBhvr>
                                      <p:to>
                                        <p:strVal val="visible"/>
                                      </p:to>
                                    </p:set>
                                    <p:animEffect transition="in" filter="fade">
                                      <p:cBhvr>
                                        <p:cTn id="94" dur="1000"/>
                                        <p:tgtEl>
                                          <p:spTgt spid="235"/>
                                        </p:tgtEl>
                                      </p:cBhvr>
                                    </p:animEffect>
                                  </p:childTnLst>
                                </p:cTn>
                              </p:par>
                              <p:par>
                                <p:cTn id="95" presetID="10" presetClass="entr" presetSubtype="0" fill="hold" nodeType="withEffect">
                                  <p:stCondLst>
                                    <p:cond delay="0"/>
                                  </p:stCondLst>
                                  <p:childTnLst>
                                    <p:set>
                                      <p:cBhvr>
                                        <p:cTn id="96" dur="1" fill="hold">
                                          <p:stCondLst>
                                            <p:cond delay="0"/>
                                          </p:stCondLst>
                                        </p:cTn>
                                        <p:tgtEl>
                                          <p:spTgt spid="286"/>
                                        </p:tgtEl>
                                        <p:attrNameLst>
                                          <p:attrName>style.visibility</p:attrName>
                                        </p:attrNameLst>
                                      </p:cBhvr>
                                      <p:to>
                                        <p:strVal val="visible"/>
                                      </p:to>
                                    </p:set>
                                    <p:animEffect transition="in" filter="fade">
                                      <p:cBhvr>
                                        <p:cTn id="97" dur="1000"/>
                                        <p:tgtEl>
                                          <p:spTgt spid="286"/>
                                        </p:tgtEl>
                                      </p:cBhvr>
                                    </p:animEffect>
                                  </p:childTnLst>
                                </p:cTn>
                              </p:par>
                              <p:par>
                                <p:cTn id="98" presetID="10" presetClass="entr" presetSubtype="0" fill="hold" nodeType="withEffect">
                                  <p:stCondLst>
                                    <p:cond delay="0"/>
                                  </p:stCondLst>
                                  <p:childTnLst>
                                    <p:set>
                                      <p:cBhvr>
                                        <p:cTn id="99" dur="1" fill="hold">
                                          <p:stCondLst>
                                            <p:cond delay="0"/>
                                          </p:stCondLst>
                                        </p:cTn>
                                        <p:tgtEl>
                                          <p:spTgt spid="523"/>
                                        </p:tgtEl>
                                        <p:attrNameLst>
                                          <p:attrName>style.visibility</p:attrName>
                                        </p:attrNameLst>
                                      </p:cBhvr>
                                      <p:to>
                                        <p:strVal val="visible"/>
                                      </p:to>
                                    </p:set>
                                    <p:animEffect transition="in" filter="fade">
                                      <p:cBhvr>
                                        <p:cTn id="100" dur="1000"/>
                                        <p:tgtEl>
                                          <p:spTgt spid="523"/>
                                        </p:tgtEl>
                                      </p:cBhvr>
                                    </p:animEffect>
                                  </p:childTnLst>
                                </p:cTn>
                              </p:par>
                              <p:par>
                                <p:cTn id="101" presetID="10" presetClass="entr" presetSubtype="0" fill="hold" nodeType="withEffect">
                                  <p:stCondLst>
                                    <p:cond delay="0"/>
                                  </p:stCondLst>
                                  <p:childTnLst>
                                    <p:set>
                                      <p:cBhvr>
                                        <p:cTn id="102" dur="1" fill="hold">
                                          <p:stCondLst>
                                            <p:cond delay="0"/>
                                          </p:stCondLst>
                                        </p:cTn>
                                        <p:tgtEl>
                                          <p:spTgt spid="520"/>
                                        </p:tgtEl>
                                        <p:attrNameLst>
                                          <p:attrName>style.visibility</p:attrName>
                                        </p:attrNameLst>
                                      </p:cBhvr>
                                      <p:to>
                                        <p:strVal val="visible"/>
                                      </p:to>
                                    </p:set>
                                    <p:animEffect transition="in" filter="fade">
                                      <p:cBhvr>
                                        <p:cTn id="103" dur="1000"/>
                                        <p:tgtEl>
                                          <p:spTgt spid="520"/>
                                        </p:tgtEl>
                                      </p:cBhvr>
                                    </p:animEffect>
                                  </p:childTnLst>
                                </p:cTn>
                              </p:par>
                            </p:childTnLst>
                          </p:cTn>
                        </p:par>
                        <p:par>
                          <p:cTn id="104" fill="hold">
                            <p:stCondLst>
                              <p:cond delay="1000"/>
                            </p:stCondLst>
                            <p:childTnLst>
                              <p:par>
                                <p:cTn id="105" presetID="10" presetClass="entr" presetSubtype="0" fill="hold" nodeType="afterEffect">
                                  <p:stCondLst>
                                    <p:cond delay="0"/>
                                  </p:stCondLst>
                                  <p:childTnLst>
                                    <p:set>
                                      <p:cBhvr>
                                        <p:cTn id="106" dur="1" fill="hold">
                                          <p:stCondLst>
                                            <p:cond delay="0"/>
                                          </p:stCondLst>
                                        </p:cTn>
                                        <p:tgtEl>
                                          <p:spTgt spid="19498"/>
                                        </p:tgtEl>
                                        <p:attrNameLst>
                                          <p:attrName>style.visibility</p:attrName>
                                        </p:attrNameLst>
                                      </p:cBhvr>
                                      <p:to>
                                        <p:strVal val="visible"/>
                                      </p:to>
                                    </p:set>
                                    <p:animEffect transition="in" filter="fade">
                                      <p:cBhvr>
                                        <p:cTn id="107" dur="1000"/>
                                        <p:tgtEl>
                                          <p:spTgt spid="19498"/>
                                        </p:tgtEl>
                                      </p:cBhvr>
                                    </p:animEffect>
                                  </p:childTnLst>
                                </p:cTn>
                              </p:par>
                              <p:par>
                                <p:cTn id="108" presetID="10" presetClass="entr" presetSubtype="0" fill="hold" nodeType="withEffect">
                                  <p:stCondLst>
                                    <p:cond delay="0"/>
                                  </p:stCondLst>
                                  <p:childTnLst>
                                    <p:set>
                                      <p:cBhvr>
                                        <p:cTn id="109" dur="1" fill="hold">
                                          <p:stCondLst>
                                            <p:cond delay="0"/>
                                          </p:stCondLst>
                                        </p:cTn>
                                        <p:tgtEl>
                                          <p:spTgt spid="19499"/>
                                        </p:tgtEl>
                                        <p:attrNameLst>
                                          <p:attrName>style.visibility</p:attrName>
                                        </p:attrNameLst>
                                      </p:cBhvr>
                                      <p:to>
                                        <p:strVal val="visible"/>
                                      </p:to>
                                    </p:set>
                                    <p:animEffect transition="in" filter="fade">
                                      <p:cBhvr>
                                        <p:cTn id="110" dur="1000"/>
                                        <p:tgtEl>
                                          <p:spTgt spid="19499"/>
                                        </p:tgtEl>
                                      </p:cBhvr>
                                    </p:animEffect>
                                  </p:childTnLst>
                                </p:cTn>
                              </p:par>
                              <p:par>
                                <p:cTn id="111" presetID="10" presetClass="entr" presetSubtype="0" fill="hold" nodeType="withEffect">
                                  <p:stCondLst>
                                    <p:cond delay="0"/>
                                  </p:stCondLst>
                                  <p:childTnLst>
                                    <p:set>
                                      <p:cBhvr>
                                        <p:cTn id="112" dur="1" fill="hold">
                                          <p:stCondLst>
                                            <p:cond delay="0"/>
                                          </p:stCondLst>
                                        </p:cTn>
                                        <p:tgtEl>
                                          <p:spTgt spid="19500"/>
                                        </p:tgtEl>
                                        <p:attrNameLst>
                                          <p:attrName>style.visibility</p:attrName>
                                        </p:attrNameLst>
                                      </p:cBhvr>
                                      <p:to>
                                        <p:strVal val="visible"/>
                                      </p:to>
                                    </p:set>
                                    <p:animEffect transition="in" filter="fade">
                                      <p:cBhvr>
                                        <p:cTn id="113" dur="1000"/>
                                        <p:tgtEl>
                                          <p:spTgt spid="19500"/>
                                        </p:tgtEl>
                                      </p:cBhvr>
                                    </p:animEffect>
                                  </p:childTnLst>
                                </p:cTn>
                              </p:par>
                              <p:par>
                                <p:cTn id="114" presetID="10" presetClass="entr" presetSubtype="0" fill="hold" nodeType="withEffect">
                                  <p:stCondLst>
                                    <p:cond delay="0"/>
                                  </p:stCondLst>
                                  <p:childTnLst>
                                    <p:set>
                                      <p:cBhvr>
                                        <p:cTn id="115" dur="1" fill="hold">
                                          <p:stCondLst>
                                            <p:cond delay="0"/>
                                          </p:stCondLst>
                                        </p:cTn>
                                        <p:tgtEl>
                                          <p:spTgt spid="19496"/>
                                        </p:tgtEl>
                                        <p:attrNameLst>
                                          <p:attrName>style.visibility</p:attrName>
                                        </p:attrNameLst>
                                      </p:cBhvr>
                                      <p:to>
                                        <p:strVal val="visible"/>
                                      </p:to>
                                    </p:set>
                                    <p:animEffect transition="in" filter="fade">
                                      <p:cBhvr>
                                        <p:cTn id="116" dur="1000"/>
                                        <p:tgtEl>
                                          <p:spTgt spid="19496"/>
                                        </p:tgtEl>
                                      </p:cBhvr>
                                    </p:animEffect>
                                  </p:childTnLst>
                                </p:cTn>
                              </p:par>
                              <p:par>
                                <p:cTn id="117" presetID="10" presetClass="entr" presetSubtype="0" fill="hold" nodeType="withEffect">
                                  <p:stCondLst>
                                    <p:cond delay="0"/>
                                  </p:stCondLst>
                                  <p:childTnLst>
                                    <p:set>
                                      <p:cBhvr>
                                        <p:cTn id="118" dur="1" fill="hold">
                                          <p:stCondLst>
                                            <p:cond delay="0"/>
                                          </p:stCondLst>
                                        </p:cTn>
                                        <p:tgtEl>
                                          <p:spTgt spid="287"/>
                                        </p:tgtEl>
                                        <p:attrNameLst>
                                          <p:attrName>style.visibility</p:attrName>
                                        </p:attrNameLst>
                                      </p:cBhvr>
                                      <p:to>
                                        <p:strVal val="visible"/>
                                      </p:to>
                                    </p:set>
                                    <p:animEffect transition="in" filter="fade">
                                      <p:cBhvr>
                                        <p:cTn id="119" dur="1000"/>
                                        <p:tgtEl>
                                          <p:spTgt spid="287"/>
                                        </p:tgtEl>
                                      </p:cBhvr>
                                    </p:animEffect>
                                  </p:childTnLst>
                                </p:cTn>
                              </p:par>
                              <p:par>
                                <p:cTn id="120" presetID="10" presetClass="entr" presetSubtype="0" fill="hold" grpId="0" nodeType="withEffect">
                                  <p:stCondLst>
                                    <p:cond delay="0"/>
                                  </p:stCondLst>
                                  <p:childTnLst>
                                    <p:set>
                                      <p:cBhvr>
                                        <p:cTn id="121" dur="1" fill="hold">
                                          <p:stCondLst>
                                            <p:cond delay="0"/>
                                          </p:stCondLst>
                                        </p:cTn>
                                        <p:tgtEl>
                                          <p:spTgt spid="524"/>
                                        </p:tgtEl>
                                        <p:attrNameLst>
                                          <p:attrName>style.visibility</p:attrName>
                                        </p:attrNameLst>
                                      </p:cBhvr>
                                      <p:to>
                                        <p:strVal val="visible"/>
                                      </p:to>
                                    </p:set>
                                    <p:animEffect transition="in" filter="fade">
                                      <p:cBhvr>
                                        <p:cTn id="122" dur="1000"/>
                                        <p:tgtEl>
                                          <p:spTgt spid="524"/>
                                        </p:tgtEl>
                                      </p:cBhvr>
                                    </p:animEffect>
                                  </p:childTnLst>
                                </p:cTn>
                              </p:par>
                            </p:childTnLst>
                          </p:cTn>
                        </p:par>
                      </p:childTnLst>
                    </p:cTn>
                  </p:par>
                  <p:par>
                    <p:cTn id="123" fill="hold">
                      <p:stCondLst>
                        <p:cond delay="indefinite"/>
                      </p:stCondLst>
                      <p:childTnLst>
                        <p:par>
                          <p:cTn id="124" fill="hold">
                            <p:stCondLst>
                              <p:cond delay="0"/>
                            </p:stCondLst>
                            <p:childTnLst>
                              <p:par>
                                <p:cTn id="125" presetID="10" presetClass="entr" presetSubtype="0" fill="hold" nodeType="clickEffect">
                                  <p:stCondLst>
                                    <p:cond delay="0"/>
                                  </p:stCondLst>
                                  <p:childTnLst>
                                    <p:set>
                                      <p:cBhvr>
                                        <p:cTn id="126" dur="1" fill="hold">
                                          <p:stCondLst>
                                            <p:cond delay="0"/>
                                          </p:stCondLst>
                                        </p:cTn>
                                        <p:tgtEl>
                                          <p:spTgt spid="525"/>
                                        </p:tgtEl>
                                        <p:attrNameLst>
                                          <p:attrName>style.visibility</p:attrName>
                                        </p:attrNameLst>
                                      </p:cBhvr>
                                      <p:to>
                                        <p:strVal val="visible"/>
                                      </p:to>
                                    </p:set>
                                    <p:animEffect transition="in" filter="fade">
                                      <p:cBhvr>
                                        <p:cTn id="127" dur="1000"/>
                                        <p:tgtEl>
                                          <p:spTgt spid="525"/>
                                        </p:tgtEl>
                                      </p:cBhvr>
                                    </p:animEffect>
                                  </p:childTnLst>
                                </p:cTn>
                              </p:par>
                              <p:par>
                                <p:cTn id="128" presetID="10" presetClass="entr" presetSubtype="0" fill="hold" grpId="0" nodeType="withEffect">
                                  <p:stCondLst>
                                    <p:cond delay="0"/>
                                  </p:stCondLst>
                                  <p:childTnLst>
                                    <p:set>
                                      <p:cBhvr>
                                        <p:cTn id="129" dur="1" fill="hold">
                                          <p:stCondLst>
                                            <p:cond delay="0"/>
                                          </p:stCondLst>
                                        </p:cTn>
                                        <p:tgtEl>
                                          <p:spTgt spid="526"/>
                                        </p:tgtEl>
                                        <p:attrNameLst>
                                          <p:attrName>style.visibility</p:attrName>
                                        </p:attrNameLst>
                                      </p:cBhvr>
                                      <p:to>
                                        <p:strVal val="visible"/>
                                      </p:to>
                                    </p:set>
                                    <p:animEffect transition="in" filter="fade">
                                      <p:cBhvr>
                                        <p:cTn id="130" dur="1000"/>
                                        <p:tgtEl>
                                          <p:spTgt spid="526"/>
                                        </p:tgtEl>
                                      </p:cBhvr>
                                    </p:animEffect>
                                  </p:childTnLst>
                                </p:cTn>
                              </p:par>
                            </p:childTnLst>
                          </p:cTn>
                        </p:par>
                      </p:childTnLst>
                    </p:cTn>
                  </p:par>
                  <p:par>
                    <p:cTn id="131" fill="hold">
                      <p:stCondLst>
                        <p:cond delay="indefinite"/>
                      </p:stCondLst>
                      <p:childTnLst>
                        <p:par>
                          <p:cTn id="132" fill="hold">
                            <p:stCondLst>
                              <p:cond delay="0"/>
                            </p:stCondLst>
                            <p:childTnLst>
                              <p:par>
                                <p:cTn id="133" presetID="10" presetClass="entr" presetSubtype="0" fill="hold" nodeType="clickEffect">
                                  <p:stCondLst>
                                    <p:cond delay="0"/>
                                  </p:stCondLst>
                                  <p:childTnLst>
                                    <p:set>
                                      <p:cBhvr>
                                        <p:cTn id="134" dur="1" fill="hold">
                                          <p:stCondLst>
                                            <p:cond delay="0"/>
                                          </p:stCondLst>
                                        </p:cTn>
                                        <p:tgtEl>
                                          <p:spTgt spid="527"/>
                                        </p:tgtEl>
                                        <p:attrNameLst>
                                          <p:attrName>style.visibility</p:attrName>
                                        </p:attrNameLst>
                                      </p:cBhvr>
                                      <p:to>
                                        <p:strVal val="visible"/>
                                      </p:to>
                                    </p:set>
                                    <p:animEffect transition="in" filter="fade">
                                      <p:cBhvr>
                                        <p:cTn id="135" dur="1000"/>
                                        <p:tgtEl>
                                          <p:spTgt spid="527"/>
                                        </p:tgtEl>
                                      </p:cBhvr>
                                    </p:animEffect>
                                  </p:childTnLst>
                                </p:cTn>
                              </p:par>
                              <p:par>
                                <p:cTn id="136" presetID="10" presetClass="entr" presetSubtype="0" fill="hold" grpId="0" nodeType="withEffect">
                                  <p:stCondLst>
                                    <p:cond delay="0"/>
                                  </p:stCondLst>
                                  <p:childTnLst>
                                    <p:set>
                                      <p:cBhvr>
                                        <p:cTn id="137" dur="1" fill="hold">
                                          <p:stCondLst>
                                            <p:cond delay="0"/>
                                          </p:stCondLst>
                                        </p:cTn>
                                        <p:tgtEl>
                                          <p:spTgt spid="528"/>
                                        </p:tgtEl>
                                        <p:attrNameLst>
                                          <p:attrName>style.visibility</p:attrName>
                                        </p:attrNameLst>
                                      </p:cBhvr>
                                      <p:to>
                                        <p:strVal val="visible"/>
                                      </p:to>
                                    </p:set>
                                    <p:animEffect transition="in" filter="fade">
                                      <p:cBhvr>
                                        <p:cTn id="138" dur="1000"/>
                                        <p:tgtEl>
                                          <p:spTgt spid="5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24" grpId="0"/>
      <p:bldP spid="526" grpId="0"/>
      <p:bldP spid="528"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24" name="Groupe 11"/>
          <p:cNvGrpSpPr>
            <a:grpSpLocks/>
          </p:cNvGrpSpPr>
          <p:nvPr/>
        </p:nvGrpSpPr>
        <p:grpSpPr bwMode="auto">
          <a:xfrm>
            <a:off x="0" y="0"/>
            <a:ext cx="1247775" cy="6944497"/>
            <a:chOff x="0" y="0"/>
            <a:chExt cx="1247775" cy="6944498"/>
          </a:xfrm>
        </p:grpSpPr>
        <p:sp>
          <p:nvSpPr>
            <p:cNvPr id="955" name="Rectangle 954"/>
            <p:cNvSpPr/>
            <p:nvPr/>
          </p:nvSpPr>
          <p:spPr>
            <a:xfrm>
              <a:off x="0" y="0"/>
              <a:ext cx="923925" cy="6858001"/>
            </a:xfrm>
            <a:prstGeom prst="rect">
              <a:avLst/>
            </a:prstGeom>
            <a:solidFill>
              <a:srgbClr val="D967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a:p>
          </p:txBody>
        </p:sp>
        <p:sp>
          <p:nvSpPr>
            <p:cNvPr id="956" name="Ellipse 955"/>
            <p:cNvSpPr/>
            <p:nvPr/>
          </p:nvSpPr>
          <p:spPr>
            <a:xfrm>
              <a:off x="600075" y="86497"/>
              <a:ext cx="647700" cy="685800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grpSp>
      <p:sp>
        <p:nvSpPr>
          <p:cNvPr id="2" name="ZoneTexte 1"/>
          <p:cNvSpPr txBox="1">
            <a:spLocks noChangeArrowheads="1"/>
          </p:cNvSpPr>
          <p:nvPr/>
        </p:nvSpPr>
        <p:spPr bwMode="auto">
          <a:xfrm>
            <a:off x="428625" y="142875"/>
            <a:ext cx="8358188" cy="584200"/>
          </a:xfrm>
          <a:prstGeom prst="rect">
            <a:avLst/>
          </a:prstGeom>
          <a:noFill/>
          <a:ln w="9525">
            <a:noFill/>
            <a:miter lim="800000"/>
            <a:headEnd/>
            <a:tailEnd/>
          </a:ln>
        </p:spPr>
        <p:txBody>
          <a:bodyPr>
            <a:spAutoFit/>
          </a:bodyPr>
          <a:lstStyle/>
          <a:p>
            <a:pPr algn="ctr"/>
            <a:r>
              <a:rPr lang="fr-FR" sz="3200" b="1" dirty="0">
                <a:ln>
                  <a:solidFill>
                    <a:sysClr val="windowText" lastClr="000000"/>
                  </a:solidFill>
                </a:ln>
                <a:solidFill>
                  <a:srgbClr val="C00000"/>
                </a:solidFill>
                <a:latin typeface="Segoe Print" pitchFamily="2" charset="0"/>
              </a:rPr>
              <a:t>Pas de problème, que des solutions !</a:t>
            </a:r>
          </a:p>
        </p:txBody>
      </p:sp>
      <p:pic>
        <p:nvPicPr>
          <p:cNvPr id="3" name="Picture 2"/>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a:off x="571500" y="4000500"/>
            <a:ext cx="8239125" cy="2571750"/>
          </a:xfrm>
          <a:prstGeom prst="rect">
            <a:avLst/>
          </a:prstGeom>
          <a:noFill/>
          <a:ln w="9525">
            <a:noFill/>
            <a:miter lim="800000"/>
            <a:headEnd/>
            <a:tailEnd/>
          </a:ln>
        </p:spPr>
      </p:pic>
      <p:grpSp>
        <p:nvGrpSpPr>
          <p:cNvPr id="4" name="Groupe 57"/>
          <p:cNvGrpSpPr>
            <a:grpSpLocks noChangeAspect="1"/>
          </p:cNvGrpSpPr>
          <p:nvPr/>
        </p:nvGrpSpPr>
        <p:grpSpPr bwMode="auto">
          <a:xfrm>
            <a:off x="5287963" y="2714625"/>
            <a:ext cx="1855787" cy="1652588"/>
            <a:chOff x="6357950" y="2857494"/>
            <a:chExt cx="1695274" cy="1509891"/>
          </a:xfrm>
        </p:grpSpPr>
        <p:grpSp>
          <p:nvGrpSpPr>
            <p:cNvPr id="20996" name="Groupe 14"/>
            <p:cNvGrpSpPr>
              <a:grpSpLocks/>
            </p:cNvGrpSpPr>
            <p:nvPr/>
          </p:nvGrpSpPr>
          <p:grpSpPr bwMode="auto">
            <a:xfrm>
              <a:off x="6357950" y="2857491"/>
              <a:ext cx="1695274" cy="1509890"/>
              <a:chOff x="1835696" y="2852934"/>
              <a:chExt cx="1368152" cy="1125341"/>
            </a:xfrm>
          </p:grpSpPr>
          <p:sp>
            <p:nvSpPr>
              <p:cNvPr id="21007" name="Rectangle 77"/>
              <p:cNvSpPr>
                <a:spLocks noChangeArrowheads="1"/>
              </p:cNvSpPr>
              <p:nvPr/>
            </p:nvSpPr>
            <p:spPr bwMode="auto">
              <a:xfrm>
                <a:off x="1835696" y="3303072"/>
                <a:ext cx="1368152" cy="675203"/>
              </a:xfrm>
              <a:prstGeom prst="rect">
                <a:avLst/>
              </a:prstGeom>
              <a:solidFill>
                <a:schemeClr val="bg1"/>
              </a:solidFill>
              <a:ln w="28575">
                <a:solidFill>
                  <a:schemeClr val="tx1"/>
                </a:solidFill>
                <a:miter lim="800000"/>
                <a:headEnd/>
                <a:tailEnd/>
              </a:ln>
            </p:spPr>
            <p:txBody>
              <a:bodyPr wrap="none" anchor="ctr"/>
              <a:lstStyle/>
              <a:p>
                <a:pPr eaLnBrk="0" hangingPunct="0"/>
                <a:endParaRPr lang="fr-FR" sz="2400">
                  <a:latin typeface="Calibri" pitchFamily="34" charset="0"/>
                  <a:ea typeface="ＭＳ Ｐゴシック" pitchFamily="34" charset="-128"/>
                </a:endParaRPr>
              </a:p>
            </p:txBody>
          </p:sp>
          <p:sp>
            <p:nvSpPr>
              <p:cNvPr id="17" name="AutoShape 78"/>
              <p:cNvSpPr>
                <a:spLocks noChangeArrowheads="1"/>
              </p:cNvSpPr>
              <p:nvPr/>
            </p:nvSpPr>
            <p:spPr bwMode="auto">
              <a:xfrm>
                <a:off x="1835696" y="2852936"/>
                <a:ext cx="1368152" cy="449704"/>
              </a:xfrm>
              <a:prstGeom prst="triangle">
                <a:avLst>
                  <a:gd name="adj" fmla="val 50000"/>
                </a:avLst>
              </a:prstGeom>
              <a:solidFill>
                <a:schemeClr val="accent6">
                  <a:lumMod val="50000"/>
                </a:schemeClr>
              </a:solidFill>
              <a:ln w="28575">
                <a:solidFill>
                  <a:schemeClr val="tx1"/>
                </a:solidFill>
                <a:miter lim="800000"/>
                <a:headEnd/>
                <a:tailEnd/>
              </a:ln>
            </p:spPr>
            <p:txBody>
              <a:bodyPr wrap="none" anchor="ctr"/>
              <a:lstStyle/>
              <a:p>
                <a:pPr eaLnBrk="0" fontAlgn="auto" hangingPunct="0">
                  <a:spcBef>
                    <a:spcPts val="0"/>
                  </a:spcBef>
                  <a:spcAft>
                    <a:spcPts val="0"/>
                  </a:spcAft>
                  <a:defRPr/>
                </a:pPr>
                <a:endParaRPr lang="fr-FR" sz="2400">
                  <a:latin typeface="+mn-lt"/>
                  <a:ea typeface="ＭＳ Ｐゴシック" pitchFamily="1" charset="-128"/>
                  <a:cs typeface="+mn-cs"/>
                </a:endParaRPr>
              </a:p>
            </p:txBody>
          </p:sp>
          <p:cxnSp>
            <p:nvCxnSpPr>
              <p:cNvPr id="18" name="Connecteur droit 17"/>
              <p:cNvCxnSpPr/>
              <p:nvPr/>
            </p:nvCxnSpPr>
            <p:spPr>
              <a:xfrm>
                <a:off x="2520357" y="2852936"/>
                <a:ext cx="525493" cy="4259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Connecteur droit 18"/>
              <p:cNvCxnSpPr/>
              <p:nvPr/>
            </p:nvCxnSpPr>
            <p:spPr>
              <a:xfrm rot="16200000" flipH="1">
                <a:off x="2512795" y="2860498"/>
                <a:ext cx="425922" cy="4107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Connecteur droit 9"/>
              <p:cNvCxnSpPr/>
              <p:nvPr/>
            </p:nvCxnSpPr>
            <p:spPr>
              <a:xfrm rot="16200000" flipH="1">
                <a:off x="2454861" y="2918432"/>
                <a:ext cx="425922" cy="2949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Connecteur droit 11"/>
              <p:cNvCxnSpPr/>
              <p:nvPr/>
            </p:nvCxnSpPr>
            <p:spPr>
              <a:xfrm rot="16200000" flipH="1">
                <a:off x="2397514" y="2975779"/>
                <a:ext cx="425922" cy="18023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Connecteur droit 13"/>
              <p:cNvCxnSpPr/>
              <p:nvPr/>
            </p:nvCxnSpPr>
            <p:spPr>
              <a:xfrm rot="16200000" flipH="1">
                <a:off x="2368840" y="3004453"/>
                <a:ext cx="425922" cy="1228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a:endCxn id="17" idx="3"/>
              </p:cNvCxnSpPr>
              <p:nvPr/>
            </p:nvCxnSpPr>
            <p:spPr>
              <a:xfrm rot="5400000">
                <a:off x="2295505" y="3077788"/>
                <a:ext cx="44970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necteur droit 23"/>
              <p:cNvCxnSpPr/>
              <p:nvPr/>
            </p:nvCxnSpPr>
            <p:spPr>
              <a:xfrm rot="5400000">
                <a:off x="2253559" y="3012061"/>
                <a:ext cx="425922" cy="1076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necteur droit 24"/>
              <p:cNvCxnSpPr/>
              <p:nvPr/>
            </p:nvCxnSpPr>
            <p:spPr>
              <a:xfrm rot="5400000">
                <a:off x="2195626" y="2954128"/>
                <a:ext cx="425922" cy="2235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necteur droit 25"/>
              <p:cNvCxnSpPr/>
              <p:nvPr/>
            </p:nvCxnSpPr>
            <p:spPr>
              <a:xfrm rot="5400000">
                <a:off x="2138279" y="2896780"/>
                <a:ext cx="425922" cy="33823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necteur droit 26"/>
              <p:cNvCxnSpPr/>
              <p:nvPr/>
            </p:nvCxnSpPr>
            <p:spPr>
              <a:xfrm rot="5400000">
                <a:off x="2080346" y="2838847"/>
                <a:ext cx="425922" cy="4541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6" name="Connecteur droit 5"/>
            <p:cNvCxnSpPr/>
            <p:nvPr/>
          </p:nvCxnSpPr>
          <p:spPr>
            <a:xfrm>
              <a:off x="7000385" y="3001086"/>
              <a:ext cx="429257" cy="14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necteur droit 6"/>
            <p:cNvCxnSpPr>
              <a:stCxn id="17" idx="1"/>
              <a:endCxn id="17" idx="5"/>
            </p:cNvCxnSpPr>
            <p:nvPr/>
          </p:nvCxnSpPr>
          <p:spPr>
            <a:xfrm rot="10800000" flipH="1">
              <a:off x="6781406" y="3159182"/>
              <a:ext cx="848362" cy="14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necteur droit 7"/>
            <p:cNvCxnSpPr/>
            <p:nvPr/>
          </p:nvCxnSpPr>
          <p:spPr>
            <a:xfrm>
              <a:off x="6858266" y="3070707"/>
              <a:ext cx="642436" cy="14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necteur droit 8"/>
            <p:cNvCxnSpPr/>
            <p:nvPr/>
          </p:nvCxnSpPr>
          <p:spPr>
            <a:xfrm>
              <a:off x="6572578" y="3283918"/>
              <a:ext cx="1213810" cy="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Connecteur droit 9"/>
            <p:cNvCxnSpPr/>
            <p:nvPr/>
          </p:nvCxnSpPr>
          <p:spPr>
            <a:xfrm>
              <a:off x="6501519" y="3357890"/>
              <a:ext cx="1428440" cy="14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Connecteur droit 10"/>
            <p:cNvCxnSpPr/>
            <p:nvPr/>
          </p:nvCxnSpPr>
          <p:spPr>
            <a:xfrm>
              <a:off x="6724848" y="3214298"/>
              <a:ext cx="990482" cy="14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Organigramme : Délai 11"/>
            <p:cNvSpPr/>
            <p:nvPr/>
          </p:nvSpPr>
          <p:spPr>
            <a:xfrm rot="16200000">
              <a:off x="6930011" y="3928659"/>
              <a:ext cx="498946" cy="358198"/>
            </a:xfrm>
            <a:prstGeom prst="flowChartDelay">
              <a:avLst/>
            </a:prstGeom>
            <a:solidFill>
              <a:schemeClr val="accent6">
                <a:lumMod val="5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sp>
          <p:nvSpPr>
            <p:cNvPr id="13" name="Ellipse 12"/>
            <p:cNvSpPr/>
            <p:nvPr/>
          </p:nvSpPr>
          <p:spPr>
            <a:xfrm>
              <a:off x="7026488" y="4144020"/>
              <a:ext cx="46406" cy="4496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14" name="Connecteur droit 13"/>
            <p:cNvCxnSpPr/>
            <p:nvPr/>
          </p:nvCxnSpPr>
          <p:spPr>
            <a:xfrm rot="5400000">
              <a:off x="6639241" y="2861891"/>
              <a:ext cx="571467" cy="5626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Connecteur droit 14"/>
            <p:cNvCxnSpPr/>
            <p:nvPr/>
          </p:nvCxnSpPr>
          <p:spPr>
            <a:xfrm rot="10800000" flipV="1">
              <a:off x="6501519" y="2857494"/>
              <a:ext cx="704793" cy="571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 name="Groupe 21"/>
          <p:cNvGrpSpPr>
            <a:grpSpLocks/>
          </p:cNvGrpSpPr>
          <p:nvPr/>
        </p:nvGrpSpPr>
        <p:grpSpPr bwMode="auto">
          <a:xfrm>
            <a:off x="2454275" y="4244975"/>
            <a:ext cx="403225" cy="327025"/>
            <a:chOff x="5292080" y="476672"/>
            <a:chExt cx="1080120" cy="953156"/>
          </a:xfrm>
        </p:grpSpPr>
        <p:sp>
          <p:nvSpPr>
            <p:cNvPr id="29" name="Forme libre 28"/>
            <p:cNvSpPr/>
            <p:nvPr/>
          </p:nvSpPr>
          <p:spPr>
            <a:xfrm>
              <a:off x="5798122" y="476672"/>
              <a:ext cx="140329"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0" name="Forme libre 29"/>
            <p:cNvSpPr/>
            <p:nvPr/>
          </p:nvSpPr>
          <p:spPr>
            <a:xfrm>
              <a:off x="5798122" y="550704"/>
              <a:ext cx="403981"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1" name="Forme libre 30"/>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2" name="Forme libre 31"/>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3" name="Forme libre 32"/>
            <p:cNvSpPr/>
            <p:nvPr/>
          </p:nvSpPr>
          <p:spPr>
            <a:xfrm>
              <a:off x="5798122" y="763544"/>
              <a:ext cx="574078"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34" name="Groupe 15"/>
          <p:cNvGrpSpPr>
            <a:grpSpLocks/>
          </p:cNvGrpSpPr>
          <p:nvPr/>
        </p:nvGrpSpPr>
        <p:grpSpPr bwMode="auto">
          <a:xfrm>
            <a:off x="1835150" y="4116388"/>
            <a:ext cx="403225" cy="325437"/>
            <a:chOff x="5292080" y="476672"/>
            <a:chExt cx="1080120" cy="953156"/>
          </a:xfrm>
        </p:grpSpPr>
        <p:sp>
          <p:nvSpPr>
            <p:cNvPr id="35" name="Forme libre 34"/>
            <p:cNvSpPr/>
            <p:nvPr/>
          </p:nvSpPr>
          <p:spPr>
            <a:xfrm>
              <a:off x="5798122" y="476672"/>
              <a:ext cx="140329" cy="93455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6" name="Forme libre 35"/>
            <p:cNvSpPr/>
            <p:nvPr/>
          </p:nvSpPr>
          <p:spPr>
            <a:xfrm>
              <a:off x="5798122" y="546414"/>
              <a:ext cx="403981" cy="8834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7" name="Forme libre 36"/>
            <p:cNvSpPr/>
            <p:nvPr/>
          </p:nvSpPr>
          <p:spPr>
            <a:xfrm flipH="1">
              <a:off x="5292080" y="834686"/>
              <a:ext cx="586837" cy="59514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8" name="Forme libre 37"/>
            <p:cNvSpPr/>
            <p:nvPr/>
          </p:nvSpPr>
          <p:spPr>
            <a:xfrm flipH="1">
              <a:off x="5436663" y="620807"/>
              <a:ext cx="433749" cy="74392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9" name="Forme libre 38"/>
            <p:cNvSpPr/>
            <p:nvPr/>
          </p:nvSpPr>
          <p:spPr>
            <a:xfrm>
              <a:off x="5798122" y="764944"/>
              <a:ext cx="574078" cy="6648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0" name="Groupe 27"/>
          <p:cNvGrpSpPr>
            <a:grpSpLocks/>
          </p:cNvGrpSpPr>
          <p:nvPr/>
        </p:nvGrpSpPr>
        <p:grpSpPr bwMode="auto">
          <a:xfrm>
            <a:off x="2171700" y="4116388"/>
            <a:ext cx="403225" cy="325437"/>
            <a:chOff x="5292080" y="476672"/>
            <a:chExt cx="1080120" cy="953156"/>
          </a:xfrm>
        </p:grpSpPr>
        <p:sp>
          <p:nvSpPr>
            <p:cNvPr id="41" name="Forme libre 40"/>
            <p:cNvSpPr/>
            <p:nvPr/>
          </p:nvSpPr>
          <p:spPr>
            <a:xfrm>
              <a:off x="5798122" y="476672"/>
              <a:ext cx="140329" cy="93455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2" name="Forme libre 41"/>
            <p:cNvSpPr/>
            <p:nvPr/>
          </p:nvSpPr>
          <p:spPr>
            <a:xfrm>
              <a:off x="5798122" y="546414"/>
              <a:ext cx="403981" cy="8834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3" name="Forme libre 42"/>
            <p:cNvSpPr/>
            <p:nvPr/>
          </p:nvSpPr>
          <p:spPr>
            <a:xfrm flipH="1">
              <a:off x="5292080" y="834686"/>
              <a:ext cx="586837" cy="59514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4" name="Forme libre 43"/>
            <p:cNvSpPr/>
            <p:nvPr/>
          </p:nvSpPr>
          <p:spPr>
            <a:xfrm flipH="1">
              <a:off x="5436663" y="620807"/>
              <a:ext cx="433749" cy="74392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5" name="Forme libre 44"/>
            <p:cNvSpPr/>
            <p:nvPr/>
          </p:nvSpPr>
          <p:spPr>
            <a:xfrm>
              <a:off x="5798122" y="764944"/>
              <a:ext cx="574078" cy="6648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6" name="Groupe 33"/>
          <p:cNvGrpSpPr>
            <a:grpSpLocks/>
          </p:cNvGrpSpPr>
          <p:nvPr/>
        </p:nvGrpSpPr>
        <p:grpSpPr bwMode="auto">
          <a:xfrm>
            <a:off x="2306638" y="4240213"/>
            <a:ext cx="403225" cy="327025"/>
            <a:chOff x="5292080" y="476672"/>
            <a:chExt cx="1080120" cy="953156"/>
          </a:xfrm>
        </p:grpSpPr>
        <p:sp>
          <p:nvSpPr>
            <p:cNvPr id="47" name="Forme libre 46"/>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8" name="Forme libre 47"/>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9" name="Forme libre 48"/>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0" name="Forme libre 49"/>
            <p:cNvSpPr/>
            <p:nvPr/>
          </p:nvSpPr>
          <p:spPr>
            <a:xfrm flipH="1">
              <a:off x="5436663" y="620107"/>
              <a:ext cx="433749" cy="74494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1" name="Forme libre 50"/>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2" name="Groupe 39"/>
          <p:cNvGrpSpPr>
            <a:grpSpLocks/>
          </p:cNvGrpSpPr>
          <p:nvPr/>
        </p:nvGrpSpPr>
        <p:grpSpPr bwMode="auto">
          <a:xfrm>
            <a:off x="2103438" y="4054475"/>
            <a:ext cx="404812" cy="325438"/>
            <a:chOff x="5292080" y="476672"/>
            <a:chExt cx="1080120" cy="953156"/>
          </a:xfrm>
        </p:grpSpPr>
        <p:sp>
          <p:nvSpPr>
            <p:cNvPr id="53" name="Forme libre 52"/>
            <p:cNvSpPr/>
            <p:nvPr/>
          </p:nvSpPr>
          <p:spPr>
            <a:xfrm>
              <a:off x="5796135" y="476672"/>
              <a:ext cx="144016" cy="93455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4" name="Forme libre 53"/>
            <p:cNvSpPr/>
            <p:nvPr/>
          </p:nvSpPr>
          <p:spPr>
            <a:xfrm>
              <a:off x="5796135" y="546416"/>
              <a:ext cx="406634" cy="88341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5" name="Forme libre 54"/>
            <p:cNvSpPr/>
            <p:nvPr/>
          </p:nvSpPr>
          <p:spPr>
            <a:xfrm flipH="1">
              <a:off x="5292080" y="834688"/>
              <a:ext cx="584536" cy="59514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6" name="Forme libre 55"/>
            <p:cNvSpPr/>
            <p:nvPr/>
          </p:nvSpPr>
          <p:spPr>
            <a:xfrm flipH="1">
              <a:off x="5436096" y="620809"/>
              <a:ext cx="432049" cy="74392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7" name="Forme libre 56"/>
            <p:cNvSpPr/>
            <p:nvPr/>
          </p:nvSpPr>
          <p:spPr>
            <a:xfrm>
              <a:off x="5796135" y="764943"/>
              <a:ext cx="576065" cy="66488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8" name="Groupe 45"/>
          <p:cNvGrpSpPr>
            <a:grpSpLocks/>
          </p:cNvGrpSpPr>
          <p:nvPr/>
        </p:nvGrpSpPr>
        <p:grpSpPr bwMode="auto">
          <a:xfrm>
            <a:off x="2036763" y="3929063"/>
            <a:ext cx="403225" cy="327025"/>
            <a:chOff x="5292080" y="476672"/>
            <a:chExt cx="1080120" cy="953156"/>
          </a:xfrm>
        </p:grpSpPr>
        <p:sp>
          <p:nvSpPr>
            <p:cNvPr id="59" name="Forme libre 58"/>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0" name="Forme libre 59"/>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1" name="Forme libre 60"/>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2" name="Forme libre 61"/>
            <p:cNvSpPr/>
            <p:nvPr/>
          </p:nvSpPr>
          <p:spPr>
            <a:xfrm flipH="1">
              <a:off x="5436663" y="620107"/>
              <a:ext cx="433749" cy="74494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3" name="Forme libre 62"/>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64" name="Groupe 51"/>
          <p:cNvGrpSpPr>
            <a:grpSpLocks/>
          </p:cNvGrpSpPr>
          <p:nvPr/>
        </p:nvGrpSpPr>
        <p:grpSpPr bwMode="auto">
          <a:xfrm>
            <a:off x="1768475" y="4303713"/>
            <a:ext cx="403225" cy="325437"/>
            <a:chOff x="5292080" y="476672"/>
            <a:chExt cx="1080120" cy="953156"/>
          </a:xfrm>
        </p:grpSpPr>
        <p:sp>
          <p:nvSpPr>
            <p:cNvPr id="65" name="Forme libre 64"/>
            <p:cNvSpPr/>
            <p:nvPr/>
          </p:nvSpPr>
          <p:spPr>
            <a:xfrm>
              <a:off x="5798122" y="476672"/>
              <a:ext cx="140329" cy="93455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6" name="Forme libre 65"/>
            <p:cNvSpPr/>
            <p:nvPr/>
          </p:nvSpPr>
          <p:spPr>
            <a:xfrm>
              <a:off x="5798122" y="546414"/>
              <a:ext cx="403981" cy="8834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7" name="Forme libre 66"/>
            <p:cNvSpPr/>
            <p:nvPr/>
          </p:nvSpPr>
          <p:spPr>
            <a:xfrm flipH="1">
              <a:off x="5292080" y="834686"/>
              <a:ext cx="586837" cy="59514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8" name="Forme libre 67"/>
            <p:cNvSpPr/>
            <p:nvPr/>
          </p:nvSpPr>
          <p:spPr>
            <a:xfrm flipH="1">
              <a:off x="5436663" y="620807"/>
              <a:ext cx="433749" cy="74392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9" name="Forme libre 68"/>
            <p:cNvSpPr/>
            <p:nvPr/>
          </p:nvSpPr>
          <p:spPr>
            <a:xfrm>
              <a:off x="5798122" y="764944"/>
              <a:ext cx="574078" cy="6648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70" name="Groupe 57"/>
          <p:cNvGrpSpPr>
            <a:grpSpLocks/>
          </p:cNvGrpSpPr>
          <p:nvPr/>
        </p:nvGrpSpPr>
        <p:grpSpPr bwMode="auto">
          <a:xfrm>
            <a:off x="2171700" y="4286250"/>
            <a:ext cx="403225" cy="327025"/>
            <a:chOff x="5292080" y="476672"/>
            <a:chExt cx="1080120" cy="953156"/>
          </a:xfrm>
        </p:grpSpPr>
        <p:sp>
          <p:nvSpPr>
            <p:cNvPr id="71" name="Forme libre 70"/>
            <p:cNvSpPr/>
            <p:nvPr/>
          </p:nvSpPr>
          <p:spPr>
            <a:xfrm>
              <a:off x="5798122" y="476672"/>
              <a:ext cx="140329"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2" name="Forme libre 71"/>
            <p:cNvSpPr/>
            <p:nvPr/>
          </p:nvSpPr>
          <p:spPr>
            <a:xfrm>
              <a:off x="5798122" y="550704"/>
              <a:ext cx="403981"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3" name="Forme libre 72"/>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4" name="Forme libre 73"/>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5" name="Forme libre 74"/>
            <p:cNvSpPr/>
            <p:nvPr/>
          </p:nvSpPr>
          <p:spPr>
            <a:xfrm>
              <a:off x="5798122" y="763544"/>
              <a:ext cx="574078"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76" name="Groupe 63"/>
          <p:cNvGrpSpPr>
            <a:grpSpLocks/>
          </p:cNvGrpSpPr>
          <p:nvPr/>
        </p:nvGrpSpPr>
        <p:grpSpPr bwMode="auto">
          <a:xfrm>
            <a:off x="2306638" y="4303713"/>
            <a:ext cx="403225" cy="325437"/>
            <a:chOff x="5292080" y="476672"/>
            <a:chExt cx="1080120" cy="953156"/>
          </a:xfrm>
        </p:grpSpPr>
        <p:sp>
          <p:nvSpPr>
            <p:cNvPr id="77" name="Forme libre 76"/>
            <p:cNvSpPr/>
            <p:nvPr/>
          </p:nvSpPr>
          <p:spPr>
            <a:xfrm>
              <a:off x="5798119" y="476672"/>
              <a:ext cx="140332" cy="93455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8" name="Forme libre 77"/>
            <p:cNvSpPr/>
            <p:nvPr/>
          </p:nvSpPr>
          <p:spPr>
            <a:xfrm>
              <a:off x="5798119" y="546414"/>
              <a:ext cx="403983" cy="8834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9" name="Forme libre 78"/>
            <p:cNvSpPr/>
            <p:nvPr/>
          </p:nvSpPr>
          <p:spPr>
            <a:xfrm flipH="1">
              <a:off x="5292080" y="834686"/>
              <a:ext cx="586837" cy="59514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0" name="Forme libre 79"/>
            <p:cNvSpPr/>
            <p:nvPr/>
          </p:nvSpPr>
          <p:spPr>
            <a:xfrm flipH="1">
              <a:off x="5436663" y="620807"/>
              <a:ext cx="433749" cy="74392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1" name="Forme libre 80"/>
            <p:cNvSpPr/>
            <p:nvPr/>
          </p:nvSpPr>
          <p:spPr>
            <a:xfrm>
              <a:off x="5798119" y="764944"/>
              <a:ext cx="574081" cy="6648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82" name="Groupe 69"/>
          <p:cNvGrpSpPr>
            <a:grpSpLocks/>
          </p:cNvGrpSpPr>
          <p:nvPr/>
        </p:nvGrpSpPr>
        <p:grpSpPr bwMode="auto">
          <a:xfrm>
            <a:off x="1970088" y="4240213"/>
            <a:ext cx="403225" cy="327025"/>
            <a:chOff x="5292080" y="476672"/>
            <a:chExt cx="1080120" cy="953156"/>
          </a:xfrm>
        </p:grpSpPr>
        <p:sp>
          <p:nvSpPr>
            <p:cNvPr id="83" name="Forme libre 8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4" name="Forme libre 8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5" name="Forme libre 8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6" name="Forme libre 85"/>
            <p:cNvSpPr/>
            <p:nvPr/>
          </p:nvSpPr>
          <p:spPr>
            <a:xfrm flipH="1">
              <a:off x="5436663" y="620107"/>
              <a:ext cx="433749" cy="74494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7" name="Forme libre 8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88" name="Groupe 120"/>
          <p:cNvGrpSpPr>
            <a:grpSpLocks/>
          </p:cNvGrpSpPr>
          <p:nvPr/>
        </p:nvGrpSpPr>
        <p:grpSpPr bwMode="auto">
          <a:xfrm>
            <a:off x="785813" y="3857625"/>
            <a:ext cx="1076325" cy="763588"/>
            <a:chOff x="1570070" y="3810994"/>
            <a:chExt cx="1075885" cy="762944"/>
          </a:xfrm>
        </p:grpSpPr>
        <p:grpSp>
          <p:nvGrpSpPr>
            <p:cNvPr id="20885" name="Groupe 21"/>
            <p:cNvGrpSpPr>
              <a:grpSpLocks/>
            </p:cNvGrpSpPr>
            <p:nvPr/>
          </p:nvGrpSpPr>
          <p:grpSpPr bwMode="auto">
            <a:xfrm>
              <a:off x="2242902" y="4247189"/>
              <a:ext cx="403062" cy="326749"/>
              <a:chOff x="5293169" y="475963"/>
              <a:chExt cx="1079063" cy="953865"/>
            </a:xfrm>
          </p:grpSpPr>
          <p:sp>
            <p:nvSpPr>
              <p:cNvPr id="145" name="Forme libre 144"/>
              <p:cNvSpPr/>
              <p:nvPr/>
            </p:nvSpPr>
            <p:spPr>
              <a:xfrm>
                <a:off x="5798692" y="475963"/>
                <a:ext cx="140194"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6" name="Forme libre 145"/>
              <p:cNvSpPr/>
              <p:nvPr/>
            </p:nvSpPr>
            <p:spPr>
              <a:xfrm>
                <a:off x="5798692" y="550050"/>
                <a:ext cx="403586"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7" name="Forme libre 146"/>
              <p:cNvSpPr/>
              <p:nvPr/>
            </p:nvSpPr>
            <p:spPr>
              <a:xfrm flipH="1">
                <a:off x="5293150" y="837135"/>
                <a:ext cx="586260"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8" name="Forme libre 147"/>
              <p:cNvSpPr/>
              <p:nvPr/>
            </p:nvSpPr>
            <p:spPr>
              <a:xfrm flipH="1">
                <a:off x="5437591" y="619504"/>
                <a:ext cx="433322" cy="74549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9" name="Forme libre 148"/>
              <p:cNvSpPr/>
              <p:nvPr/>
            </p:nvSpPr>
            <p:spPr>
              <a:xfrm>
                <a:off x="5798692" y="763049"/>
                <a:ext cx="573516"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0886" name="Groupe 186"/>
            <p:cNvGrpSpPr>
              <a:grpSpLocks/>
            </p:cNvGrpSpPr>
            <p:nvPr/>
          </p:nvGrpSpPr>
          <p:grpSpPr bwMode="auto">
            <a:xfrm>
              <a:off x="1570077" y="3810994"/>
              <a:ext cx="941002" cy="762944"/>
              <a:chOff x="1570077" y="3810994"/>
              <a:chExt cx="941002" cy="762944"/>
            </a:xfrm>
          </p:grpSpPr>
          <p:grpSp>
            <p:nvGrpSpPr>
              <p:cNvPr id="20887" name="Groupe 15"/>
              <p:cNvGrpSpPr>
                <a:grpSpLocks/>
              </p:cNvGrpSpPr>
              <p:nvPr/>
            </p:nvGrpSpPr>
            <p:grpSpPr bwMode="auto">
              <a:xfrm>
                <a:off x="1636709" y="3998161"/>
                <a:ext cx="401471" cy="326747"/>
                <a:chOff x="5290512" y="477028"/>
                <a:chExt cx="1074813" cy="953865"/>
              </a:xfrm>
            </p:grpSpPr>
            <p:sp>
              <p:nvSpPr>
                <p:cNvPr id="140" name="Forme libre 139"/>
                <p:cNvSpPr/>
                <p:nvPr/>
              </p:nvSpPr>
              <p:spPr>
                <a:xfrm>
                  <a:off x="5796082" y="477028"/>
                  <a:ext cx="135946"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1" name="Forme libre 140"/>
                <p:cNvSpPr/>
                <p:nvPr/>
              </p:nvSpPr>
              <p:spPr>
                <a:xfrm>
                  <a:off x="5796082" y="551115"/>
                  <a:ext cx="399340"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2" name="Forme libre 141"/>
                <p:cNvSpPr/>
                <p:nvPr/>
              </p:nvSpPr>
              <p:spPr>
                <a:xfrm flipH="1">
                  <a:off x="5290536" y="838202"/>
                  <a:ext cx="582016"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3" name="Forme libre 142"/>
                <p:cNvSpPr/>
                <p:nvPr/>
              </p:nvSpPr>
              <p:spPr>
                <a:xfrm flipH="1">
                  <a:off x="5434978" y="620573"/>
                  <a:ext cx="429077"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4" name="Forme libre 143"/>
                <p:cNvSpPr/>
                <p:nvPr/>
              </p:nvSpPr>
              <p:spPr>
                <a:xfrm>
                  <a:off x="5796082" y="764115"/>
                  <a:ext cx="569272"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0888" name="Groupe 27"/>
              <p:cNvGrpSpPr>
                <a:grpSpLocks/>
              </p:cNvGrpSpPr>
              <p:nvPr/>
            </p:nvGrpSpPr>
            <p:grpSpPr bwMode="auto">
              <a:xfrm>
                <a:off x="1973137" y="3998161"/>
                <a:ext cx="403062" cy="326747"/>
                <a:chOff x="5291044" y="477028"/>
                <a:chExt cx="1079063" cy="953865"/>
              </a:xfrm>
            </p:grpSpPr>
            <p:sp>
              <p:nvSpPr>
                <p:cNvPr id="135" name="Forme libre 134"/>
                <p:cNvSpPr/>
                <p:nvPr/>
              </p:nvSpPr>
              <p:spPr>
                <a:xfrm>
                  <a:off x="5796567" y="477028"/>
                  <a:ext cx="140194"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6" name="Forme libre 135"/>
                <p:cNvSpPr/>
                <p:nvPr/>
              </p:nvSpPr>
              <p:spPr>
                <a:xfrm>
                  <a:off x="5796567" y="551115"/>
                  <a:ext cx="403586"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7" name="Forme libre 136"/>
                <p:cNvSpPr/>
                <p:nvPr/>
              </p:nvSpPr>
              <p:spPr>
                <a:xfrm flipH="1">
                  <a:off x="5291025" y="838202"/>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8" name="Forme libre 137"/>
                <p:cNvSpPr/>
                <p:nvPr/>
              </p:nvSpPr>
              <p:spPr>
                <a:xfrm flipH="1">
                  <a:off x="5435466" y="620573"/>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9" name="Forme libre 138"/>
                <p:cNvSpPr/>
                <p:nvPr/>
              </p:nvSpPr>
              <p:spPr>
                <a:xfrm>
                  <a:off x="5796567" y="764115"/>
                  <a:ext cx="573516"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0889" name="Groupe 33"/>
              <p:cNvGrpSpPr>
                <a:grpSpLocks/>
              </p:cNvGrpSpPr>
              <p:nvPr/>
            </p:nvGrpSpPr>
            <p:grpSpPr bwMode="auto">
              <a:xfrm>
                <a:off x="2108018" y="4123468"/>
                <a:ext cx="403061" cy="325162"/>
                <a:chOff x="5292107" y="478810"/>
                <a:chExt cx="1079062" cy="949233"/>
              </a:xfrm>
            </p:grpSpPr>
            <p:sp>
              <p:nvSpPr>
                <p:cNvPr id="130" name="Forme libre 129"/>
                <p:cNvSpPr/>
                <p:nvPr/>
              </p:nvSpPr>
              <p:spPr>
                <a:xfrm>
                  <a:off x="5797636" y="478810"/>
                  <a:ext cx="140191"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1" name="Forme libre 130"/>
                <p:cNvSpPr/>
                <p:nvPr/>
              </p:nvSpPr>
              <p:spPr>
                <a:xfrm>
                  <a:off x="5797636" y="548265"/>
                  <a:ext cx="403584"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2" name="Forme libre 131"/>
                <p:cNvSpPr/>
                <p:nvPr/>
              </p:nvSpPr>
              <p:spPr>
                <a:xfrm flipH="1">
                  <a:off x="5292091" y="835351"/>
                  <a:ext cx="586261"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3" name="Forme libre 132"/>
                <p:cNvSpPr/>
                <p:nvPr/>
              </p:nvSpPr>
              <p:spPr>
                <a:xfrm flipH="1">
                  <a:off x="5436532" y="622352"/>
                  <a:ext cx="433323"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4" name="Forme libre 133"/>
                <p:cNvSpPr/>
                <p:nvPr/>
              </p:nvSpPr>
              <p:spPr>
                <a:xfrm>
                  <a:off x="5797636" y="765896"/>
                  <a:ext cx="573514"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0890" name="Groupe 39"/>
              <p:cNvGrpSpPr>
                <a:grpSpLocks/>
              </p:cNvGrpSpPr>
              <p:nvPr/>
            </p:nvGrpSpPr>
            <p:grpSpPr bwMode="auto">
              <a:xfrm>
                <a:off x="1906489" y="3936301"/>
                <a:ext cx="403062" cy="325162"/>
                <a:chOff x="5292637" y="478457"/>
                <a:chExt cx="1079063" cy="949233"/>
              </a:xfrm>
            </p:grpSpPr>
            <p:sp>
              <p:nvSpPr>
                <p:cNvPr id="125" name="Forme libre 124"/>
                <p:cNvSpPr/>
                <p:nvPr/>
              </p:nvSpPr>
              <p:spPr>
                <a:xfrm>
                  <a:off x="5798160" y="478457"/>
                  <a:ext cx="140194"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26" name="Forme libre 125"/>
                <p:cNvSpPr/>
                <p:nvPr/>
              </p:nvSpPr>
              <p:spPr>
                <a:xfrm>
                  <a:off x="5798160" y="547912"/>
                  <a:ext cx="403586"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27" name="Forme libre 126"/>
                <p:cNvSpPr/>
                <p:nvPr/>
              </p:nvSpPr>
              <p:spPr>
                <a:xfrm flipH="1">
                  <a:off x="5292618" y="834998"/>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28" name="Forme libre 127"/>
                <p:cNvSpPr/>
                <p:nvPr/>
              </p:nvSpPr>
              <p:spPr>
                <a:xfrm flipH="1">
                  <a:off x="5437059" y="621999"/>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29" name="Forme libre 128"/>
                <p:cNvSpPr/>
                <p:nvPr/>
              </p:nvSpPr>
              <p:spPr>
                <a:xfrm>
                  <a:off x="5798160" y="765543"/>
                  <a:ext cx="573516"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0891" name="Groupe 45"/>
              <p:cNvGrpSpPr>
                <a:grpSpLocks/>
              </p:cNvGrpSpPr>
              <p:nvPr/>
            </p:nvGrpSpPr>
            <p:grpSpPr bwMode="auto">
              <a:xfrm>
                <a:off x="1838249" y="3810994"/>
                <a:ext cx="404648" cy="326749"/>
                <a:chOff x="5289982" y="476672"/>
                <a:chExt cx="1083313" cy="953865"/>
              </a:xfrm>
            </p:grpSpPr>
            <p:sp>
              <p:nvSpPr>
                <p:cNvPr id="120" name="Forme libre 119"/>
                <p:cNvSpPr/>
                <p:nvPr/>
              </p:nvSpPr>
              <p:spPr>
                <a:xfrm>
                  <a:off x="5795522" y="476672"/>
                  <a:ext cx="14444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21" name="Forme libre 120"/>
                <p:cNvSpPr/>
                <p:nvPr/>
              </p:nvSpPr>
              <p:spPr>
                <a:xfrm>
                  <a:off x="5795522" y="550759"/>
                  <a:ext cx="407834"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22" name="Forme libre 121"/>
                <p:cNvSpPr/>
                <p:nvPr/>
              </p:nvSpPr>
              <p:spPr>
                <a:xfrm flipH="1">
                  <a:off x="5289977" y="837844"/>
                  <a:ext cx="586261"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23" name="Forme libre 122"/>
                <p:cNvSpPr/>
                <p:nvPr/>
              </p:nvSpPr>
              <p:spPr>
                <a:xfrm flipH="1">
                  <a:off x="5434418" y="620216"/>
                  <a:ext cx="433324" cy="7454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24" name="Forme libre 123"/>
                <p:cNvSpPr/>
                <p:nvPr/>
              </p:nvSpPr>
              <p:spPr>
                <a:xfrm>
                  <a:off x="5795522" y="763758"/>
                  <a:ext cx="577765"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0892" name="Groupe 51"/>
              <p:cNvGrpSpPr>
                <a:grpSpLocks/>
              </p:cNvGrpSpPr>
              <p:nvPr/>
            </p:nvGrpSpPr>
            <p:grpSpPr bwMode="auto">
              <a:xfrm>
                <a:off x="1570077" y="4185328"/>
                <a:ext cx="403062" cy="326747"/>
                <a:chOff x="5292107" y="477384"/>
                <a:chExt cx="1079063" cy="953865"/>
              </a:xfrm>
            </p:grpSpPr>
            <p:sp>
              <p:nvSpPr>
                <p:cNvPr id="115" name="Forme libre 114"/>
                <p:cNvSpPr/>
                <p:nvPr/>
              </p:nvSpPr>
              <p:spPr>
                <a:xfrm>
                  <a:off x="5797630" y="477384"/>
                  <a:ext cx="140194"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16" name="Forme libre 115"/>
                <p:cNvSpPr/>
                <p:nvPr/>
              </p:nvSpPr>
              <p:spPr>
                <a:xfrm>
                  <a:off x="5797630" y="551471"/>
                  <a:ext cx="403586"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17" name="Forme libre 116"/>
                <p:cNvSpPr/>
                <p:nvPr/>
              </p:nvSpPr>
              <p:spPr>
                <a:xfrm flipH="1">
                  <a:off x="5292088" y="838558"/>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18" name="Forme libre 117"/>
                <p:cNvSpPr/>
                <p:nvPr/>
              </p:nvSpPr>
              <p:spPr>
                <a:xfrm flipH="1">
                  <a:off x="5436529" y="620929"/>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19" name="Forme libre 118"/>
                <p:cNvSpPr/>
                <p:nvPr/>
              </p:nvSpPr>
              <p:spPr>
                <a:xfrm>
                  <a:off x="5797630" y="764471"/>
                  <a:ext cx="573516"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0893" name="Groupe 57"/>
              <p:cNvGrpSpPr>
                <a:grpSpLocks/>
              </p:cNvGrpSpPr>
              <p:nvPr/>
            </p:nvGrpSpPr>
            <p:grpSpPr bwMode="auto">
              <a:xfrm>
                <a:off x="1973137" y="4247189"/>
                <a:ext cx="403062" cy="326749"/>
                <a:chOff x="5291044" y="475963"/>
                <a:chExt cx="1079063" cy="953865"/>
              </a:xfrm>
            </p:grpSpPr>
            <p:sp>
              <p:nvSpPr>
                <p:cNvPr id="110" name="Forme libre 109"/>
                <p:cNvSpPr/>
                <p:nvPr/>
              </p:nvSpPr>
              <p:spPr>
                <a:xfrm>
                  <a:off x="5796567" y="475963"/>
                  <a:ext cx="140194"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11" name="Forme libre 110"/>
                <p:cNvSpPr/>
                <p:nvPr/>
              </p:nvSpPr>
              <p:spPr>
                <a:xfrm>
                  <a:off x="5796567" y="550050"/>
                  <a:ext cx="403586"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12" name="Forme libre 111"/>
                <p:cNvSpPr/>
                <p:nvPr/>
              </p:nvSpPr>
              <p:spPr>
                <a:xfrm flipH="1">
                  <a:off x="5291025" y="837135"/>
                  <a:ext cx="586260"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13" name="Forme libre 112"/>
                <p:cNvSpPr/>
                <p:nvPr/>
              </p:nvSpPr>
              <p:spPr>
                <a:xfrm flipH="1">
                  <a:off x="5435466" y="619504"/>
                  <a:ext cx="433322" cy="74549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14" name="Forme libre 113"/>
                <p:cNvSpPr/>
                <p:nvPr/>
              </p:nvSpPr>
              <p:spPr>
                <a:xfrm>
                  <a:off x="5796567" y="763049"/>
                  <a:ext cx="573516"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0894" name="Groupe 63"/>
              <p:cNvGrpSpPr>
                <a:grpSpLocks/>
              </p:cNvGrpSpPr>
              <p:nvPr/>
            </p:nvGrpSpPr>
            <p:grpSpPr bwMode="auto">
              <a:xfrm>
                <a:off x="2108018" y="4185328"/>
                <a:ext cx="403061" cy="326747"/>
                <a:chOff x="5292107" y="477384"/>
                <a:chExt cx="1079062" cy="953865"/>
              </a:xfrm>
            </p:grpSpPr>
            <p:sp>
              <p:nvSpPr>
                <p:cNvPr id="105" name="Forme libre 104"/>
                <p:cNvSpPr/>
                <p:nvPr/>
              </p:nvSpPr>
              <p:spPr>
                <a:xfrm>
                  <a:off x="5797636" y="477384"/>
                  <a:ext cx="140191"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06" name="Forme libre 105"/>
                <p:cNvSpPr/>
                <p:nvPr/>
              </p:nvSpPr>
              <p:spPr>
                <a:xfrm>
                  <a:off x="5797636" y="551471"/>
                  <a:ext cx="403584"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07" name="Forme libre 106"/>
                <p:cNvSpPr/>
                <p:nvPr/>
              </p:nvSpPr>
              <p:spPr>
                <a:xfrm flipH="1">
                  <a:off x="5292091" y="838558"/>
                  <a:ext cx="586261"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08" name="Forme libre 107"/>
                <p:cNvSpPr/>
                <p:nvPr/>
              </p:nvSpPr>
              <p:spPr>
                <a:xfrm flipH="1">
                  <a:off x="5436532" y="620929"/>
                  <a:ext cx="433323"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09" name="Forme libre 108"/>
                <p:cNvSpPr/>
                <p:nvPr/>
              </p:nvSpPr>
              <p:spPr>
                <a:xfrm>
                  <a:off x="5797636" y="764471"/>
                  <a:ext cx="573514"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0895" name="Groupe 69"/>
              <p:cNvGrpSpPr>
                <a:grpSpLocks/>
              </p:cNvGrpSpPr>
              <p:nvPr/>
            </p:nvGrpSpPr>
            <p:grpSpPr bwMode="auto">
              <a:xfrm>
                <a:off x="1771606" y="4123468"/>
                <a:ext cx="403062" cy="325162"/>
                <a:chOff x="5291574" y="478810"/>
                <a:chExt cx="1079063" cy="949233"/>
              </a:xfrm>
            </p:grpSpPr>
            <p:sp>
              <p:nvSpPr>
                <p:cNvPr id="100" name="Forme libre 99"/>
                <p:cNvSpPr/>
                <p:nvPr/>
              </p:nvSpPr>
              <p:spPr>
                <a:xfrm>
                  <a:off x="5797102" y="478810"/>
                  <a:ext cx="140191"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01" name="Forme libre 100"/>
                <p:cNvSpPr/>
                <p:nvPr/>
              </p:nvSpPr>
              <p:spPr>
                <a:xfrm>
                  <a:off x="5797102" y="548265"/>
                  <a:ext cx="403583"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02" name="Forme libre 101"/>
                <p:cNvSpPr/>
                <p:nvPr/>
              </p:nvSpPr>
              <p:spPr>
                <a:xfrm flipH="1">
                  <a:off x="5291558" y="835351"/>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03" name="Forme libre 102"/>
                <p:cNvSpPr/>
                <p:nvPr/>
              </p:nvSpPr>
              <p:spPr>
                <a:xfrm flipH="1">
                  <a:off x="5435999" y="622352"/>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04" name="Forme libre 103"/>
                <p:cNvSpPr/>
                <p:nvPr/>
              </p:nvSpPr>
              <p:spPr>
                <a:xfrm>
                  <a:off x="5797102" y="765896"/>
                  <a:ext cx="573514"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grpSp>
      <p:grpSp>
        <p:nvGrpSpPr>
          <p:cNvPr id="150" name="Groupe 182"/>
          <p:cNvGrpSpPr>
            <a:grpSpLocks/>
          </p:cNvGrpSpPr>
          <p:nvPr/>
        </p:nvGrpSpPr>
        <p:grpSpPr bwMode="auto">
          <a:xfrm>
            <a:off x="1209675" y="3736975"/>
            <a:ext cx="1076325" cy="763588"/>
            <a:chOff x="1570070" y="3810994"/>
            <a:chExt cx="1075885" cy="762944"/>
          </a:xfrm>
        </p:grpSpPr>
        <p:grpSp>
          <p:nvGrpSpPr>
            <p:cNvPr id="20824" name="Groupe 21"/>
            <p:cNvGrpSpPr>
              <a:grpSpLocks/>
            </p:cNvGrpSpPr>
            <p:nvPr/>
          </p:nvGrpSpPr>
          <p:grpSpPr bwMode="auto">
            <a:xfrm>
              <a:off x="2242902" y="4247189"/>
              <a:ext cx="403062" cy="326749"/>
              <a:chOff x="5293169" y="475963"/>
              <a:chExt cx="1079063" cy="953865"/>
            </a:xfrm>
          </p:grpSpPr>
          <p:sp>
            <p:nvSpPr>
              <p:cNvPr id="207" name="Forme libre 206"/>
              <p:cNvSpPr/>
              <p:nvPr/>
            </p:nvSpPr>
            <p:spPr>
              <a:xfrm>
                <a:off x="5798694" y="475963"/>
                <a:ext cx="14019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08" name="Forme libre 207"/>
              <p:cNvSpPr/>
              <p:nvPr/>
            </p:nvSpPr>
            <p:spPr>
              <a:xfrm>
                <a:off x="5798694" y="550050"/>
                <a:ext cx="403583"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09" name="Forme libre 208"/>
              <p:cNvSpPr/>
              <p:nvPr/>
            </p:nvSpPr>
            <p:spPr>
              <a:xfrm flipH="1">
                <a:off x="5293150" y="837135"/>
                <a:ext cx="586260"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10" name="Forme libre 209"/>
              <p:cNvSpPr/>
              <p:nvPr/>
            </p:nvSpPr>
            <p:spPr>
              <a:xfrm flipH="1">
                <a:off x="5437591" y="619504"/>
                <a:ext cx="433322" cy="74549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11" name="Forme libre 210"/>
              <p:cNvSpPr/>
              <p:nvPr/>
            </p:nvSpPr>
            <p:spPr>
              <a:xfrm>
                <a:off x="5798694" y="763049"/>
                <a:ext cx="573514"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0825" name="Groupe 186"/>
            <p:cNvGrpSpPr>
              <a:grpSpLocks/>
            </p:cNvGrpSpPr>
            <p:nvPr/>
          </p:nvGrpSpPr>
          <p:grpSpPr bwMode="auto">
            <a:xfrm>
              <a:off x="1570076" y="3810994"/>
              <a:ext cx="941006" cy="762944"/>
              <a:chOff x="1570076" y="3810994"/>
              <a:chExt cx="941006" cy="762944"/>
            </a:xfrm>
          </p:grpSpPr>
          <p:grpSp>
            <p:nvGrpSpPr>
              <p:cNvPr id="20826" name="Groupe 15"/>
              <p:cNvGrpSpPr>
                <a:grpSpLocks/>
              </p:cNvGrpSpPr>
              <p:nvPr/>
            </p:nvGrpSpPr>
            <p:grpSpPr bwMode="auto">
              <a:xfrm>
                <a:off x="1636705" y="3998161"/>
                <a:ext cx="401471" cy="326747"/>
                <a:chOff x="5290512" y="477028"/>
                <a:chExt cx="1074815" cy="953865"/>
              </a:xfrm>
            </p:grpSpPr>
            <p:sp>
              <p:nvSpPr>
                <p:cNvPr id="202" name="Forme libre 201"/>
                <p:cNvSpPr/>
                <p:nvPr/>
              </p:nvSpPr>
              <p:spPr>
                <a:xfrm>
                  <a:off x="5796097" y="477028"/>
                  <a:ext cx="135946"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03" name="Forme libre 202"/>
                <p:cNvSpPr/>
                <p:nvPr/>
              </p:nvSpPr>
              <p:spPr>
                <a:xfrm>
                  <a:off x="5796097" y="551115"/>
                  <a:ext cx="399341"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04" name="Forme libre 203"/>
                <p:cNvSpPr/>
                <p:nvPr/>
              </p:nvSpPr>
              <p:spPr>
                <a:xfrm flipH="1">
                  <a:off x="5290547" y="838202"/>
                  <a:ext cx="582019"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05" name="Forme libre 204"/>
                <p:cNvSpPr/>
                <p:nvPr/>
              </p:nvSpPr>
              <p:spPr>
                <a:xfrm flipH="1">
                  <a:off x="5434989" y="620573"/>
                  <a:ext cx="429080"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06" name="Forme libre 205"/>
                <p:cNvSpPr/>
                <p:nvPr/>
              </p:nvSpPr>
              <p:spPr>
                <a:xfrm>
                  <a:off x="5796097" y="764115"/>
                  <a:ext cx="569273"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0827" name="Groupe 27"/>
              <p:cNvGrpSpPr>
                <a:grpSpLocks/>
              </p:cNvGrpSpPr>
              <p:nvPr/>
            </p:nvGrpSpPr>
            <p:grpSpPr bwMode="auto">
              <a:xfrm>
                <a:off x="1973137" y="3998161"/>
                <a:ext cx="403062" cy="326747"/>
                <a:chOff x="5291044" y="477028"/>
                <a:chExt cx="1079063" cy="953865"/>
              </a:xfrm>
            </p:grpSpPr>
            <p:sp>
              <p:nvSpPr>
                <p:cNvPr id="197" name="Forme libre 196"/>
                <p:cNvSpPr/>
                <p:nvPr/>
              </p:nvSpPr>
              <p:spPr>
                <a:xfrm>
                  <a:off x="5796569" y="477028"/>
                  <a:ext cx="140191"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98" name="Forme libre 197"/>
                <p:cNvSpPr/>
                <p:nvPr/>
              </p:nvSpPr>
              <p:spPr>
                <a:xfrm>
                  <a:off x="5796569" y="551115"/>
                  <a:ext cx="403583"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99" name="Forme libre 198"/>
                <p:cNvSpPr/>
                <p:nvPr/>
              </p:nvSpPr>
              <p:spPr>
                <a:xfrm flipH="1">
                  <a:off x="5291025" y="838202"/>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00" name="Forme libre 199"/>
                <p:cNvSpPr/>
                <p:nvPr/>
              </p:nvSpPr>
              <p:spPr>
                <a:xfrm flipH="1">
                  <a:off x="5435466" y="620573"/>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01" name="Forme libre 200"/>
                <p:cNvSpPr/>
                <p:nvPr/>
              </p:nvSpPr>
              <p:spPr>
                <a:xfrm>
                  <a:off x="5796569" y="764115"/>
                  <a:ext cx="573514"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0828" name="Groupe 33"/>
              <p:cNvGrpSpPr>
                <a:grpSpLocks/>
              </p:cNvGrpSpPr>
              <p:nvPr/>
            </p:nvGrpSpPr>
            <p:grpSpPr bwMode="auto">
              <a:xfrm>
                <a:off x="2108020" y="4123468"/>
                <a:ext cx="403062" cy="325162"/>
                <a:chOff x="5292109" y="478810"/>
                <a:chExt cx="1079063" cy="949233"/>
              </a:xfrm>
            </p:grpSpPr>
            <p:sp>
              <p:nvSpPr>
                <p:cNvPr id="192" name="Forme libre 191"/>
                <p:cNvSpPr/>
                <p:nvPr/>
              </p:nvSpPr>
              <p:spPr>
                <a:xfrm>
                  <a:off x="5797632" y="478810"/>
                  <a:ext cx="140194"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93" name="Forme libre 192"/>
                <p:cNvSpPr/>
                <p:nvPr/>
              </p:nvSpPr>
              <p:spPr>
                <a:xfrm>
                  <a:off x="5797632" y="548265"/>
                  <a:ext cx="403586"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94" name="Forme libre 193"/>
                <p:cNvSpPr/>
                <p:nvPr/>
              </p:nvSpPr>
              <p:spPr>
                <a:xfrm flipH="1">
                  <a:off x="5292090" y="835351"/>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95" name="Forme libre 194"/>
                <p:cNvSpPr/>
                <p:nvPr/>
              </p:nvSpPr>
              <p:spPr>
                <a:xfrm flipH="1">
                  <a:off x="5436531" y="622352"/>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96" name="Forme libre 195"/>
                <p:cNvSpPr/>
                <p:nvPr/>
              </p:nvSpPr>
              <p:spPr>
                <a:xfrm>
                  <a:off x="5797632" y="765896"/>
                  <a:ext cx="573516"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0829" name="Groupe 39"/>
              <p:cNvGrpSpPr>
                <a:grpSpLocks/>
              </p:cNvGrpSpPr>
              <p:nvPr/>
            </p:nvGrpSpPr>
            <p:grpSpPr bwMode="auto">
              <a:xfrm>
                <a:off x="1906488" y="3936301"/>
                <a:ext cx="403061" cy="325162"/>
                <a:chOff x="5292637" y="478457"/>
                <a:chExt cx="1079062" cy="949233"/>
              </a:xfrm>
            </p:grpSpPr>
            <p:sp>
              <p:nvSpPr>
                <p:cNvPr id="187" name="Forme libre 186"/>
                <p:cNvSpPr/>
                <p:nvPr/>
              </p:nvSpPr>
              <p:spPr>
                <a:xfrm>
                  <a:off x="5798166" y="478457"/>
                  <a:ext cx="140191"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88" name="Forme libre 187"/>
                <p:cNvSpPr/>
                <p:nvPr/>
              </p:nvSpPr>
              <p:spPr>
                <a:xfrm>
                  <a:off x="5798166" y="547912"/>
                  <a:ext cx="403584"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89" name="Forme libre 188"/>
                <p:cNvSpPr/>
                <p:nvPr/>
              </p:nvSpPr>
              <p:spPr>
                <a:xfrm flipH="1">
                  <a:off x="5292621" y="834998"/>
                  <a:ext cx="586261"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90" name="Forme libre 189"/>
                <p:cNvSpPr/>
                <p:nvPr/>
              </p:nvSpPr>
              <p:spPr>
                <a:xfrm flipH="1">
                  <a:off x="5437062" y="621999"/>
                  <a:ext cx="433323"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91" name="Forme libre 190"/>
                <p:cNvSpPr/>
                <p:nvPr/>
              </p:nvSpPr>
              <p:spPr>
                <a:xfrm>
                  <a:off x="5798166" y="765543"/>
                  <a:ext cx="573514"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0830" name="Groupe 45"/>
              <p:cNvGrpSpPr>
                <a:grpSpLocks/>
              </p:cNvGrpSpPr>
              <p:nvPr/>
            </p:nvGrpSpPr>
            <p:grpSpPr bwMode="auto">
              <a:xfrm>
                <a:off x="1838250" y="3810994"/>
                <a:ext cx="404647" cy="326749"/>
                <a:chOff x="5289985" y="476672"/>
                <a:chExt cx="1083310" cy="953865"/>
              </a:xfrm>
            </p:grpSpPr>
            <p:sp>
              <p:nvSpPr>
                <p:cNvPr id="182" name="Forme libre 181"/>
                <p:cNvSpPr/>
                <p:nvPr/>
              </p:nvSpPr>
              <p:spPr>
                <a:xfrm>
                  <a:off x="5795522" y="476672"/>
                  <a:ext cx="14444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83" name="Forme libre 182"/>
                <p:cNvSpPr/>
                <p:nvPr/>
              </p:nvSpPr>
              <p:spPr>
                <a:xfrm>
                  <a:off x="5795522" y="550759"/>
                  <a:ext cx="407834"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84" name="Forme libre 183"/>
                <p:cNvSpPr/>
                <p:nvPr/>
              </p:nvSpPr>
              <p:spPr>
                <a:xfrm flipH="1">
                  <a:off x="5289980" y="837844"/>
                  <a:ext cx="586261"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85" name="Forme libre 184"/>
                <p:cNvSpPr/>
                <p:nvPr/>
              </p:nvSpPr>
              <p:spPr>
                <a:xfrm flipH="1">
                  <a:off x="5434421" y="620216"/>
                  <a:ext cx="433323" cy="7454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86" name="Forme libre 185"/>
                <p:cNvSpPr/>
                <p:nvPr/>
              </p:nvSpPr>
              <p:spPr>
                <a:xfrm>
                  <a:off x="5795522" y="763758"/>
                  <a:ext cx="577765"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0831" name="Groupe 51"/>
              <p:cNvGrpSpPr>
                <a:grpSpLocks/>
              </p:cNvGrpSpPr>
              <p:nvPr/>
            </p:nvGrpSpPr>
            <p:grpSpPr bwMode="auto">
              <a:xfrm>
                <a:off x="1570076" y="4185328"/>
                <a:ext cx="403061" cy="326747"/>
                <a:chOff x="5292107" y="477384"/>
                <a:chExt cx="1079062" cy="953865"/>
              </a:xfrm>
            </p:grpSpPr>
            <p:sp>
              <p:nvSpPr>
                <p:cNvPr id="177" name="Forme libre 176"/>
                <p:cNvSpPr/>
                <p:nvPr/>
              </p:nvSpPr>
              <p:spPr>
                <a:xfrm>
                  <a:off x="5797636" y="477384"/>
                  <a:ext cx="140191"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78" name="Forme libre 177"/>
                <p:cNvSpPr/>
                <p:nvPr/>
              </p:nvSpPr>
              <p:spPr>
                <a:xfrm>
                  <a:off x="5797636" y="551471"/>
                  <a:ext cx="403584"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79" name="Forme libre 178"/>
                <p:cNvSpPr/>
                <p:nvPr/>
              </p:nvSpPr>
              <p:spPr>
                <a:xfrm flipH="1">
                  <a:off x="5292091" y="838558"/>
                  <a:ext cx="586261"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80" name="Forme libre 179"/>
                <p:cNvSpPr/>
                <p:nvPr/>
              </p:nvSpPr>
              <p:spPr>
                <a:xfrm flipH="1">
                  <a:off x="5436532" y="620929"/>
                  <a:ext cx="433323"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81" name="Forme libre 180"/>
                <p:cNvSpPr/>
                <p:nvPr/>
              </p:nvSpPr>
              <p:spPr>
                <a:xfrm>
                  <a:off x="5797636" y="764471"/>
                  <a:ext cx="573514"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0832" name="Groupe 57"/>
              <p:cNvGrpSpPr>
                <a:grpSpLocks/>
              </p:cNvGrpSpPr>
              <p:nvPr/>
            </p:nvGrpSpPr>
            <p:grpSpPr bwMode="auto">
              <a:xfrm>
                <a:off x="1973137" y="4247189"/>
                <a:ext cx="403062" cy="326749"/>
                <a:chOff x="5291044" y="475963"/>
                <a:chExt cx="1079063" cy="953865"/>
              </a:xfrm>
            </p:grpSpPr>
            <p:sp>
              <p:nvSpPr>
                <p:cNvPr id="172" name="Forme libre 171"/>
                <p:cNvSpPr/>
                <p:nvPr/>
              </p:nvSpPr>
              <p:spPr>
                <a:xfrm>
                  <a:off x="5796569" y="475963"/>
                  <a:ext cx="14019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73" name="Forme libre 172"/>
                <p:cNvSpPr/>
                <p:nvPr/>
              </p:nvSpPr>
              <p:spPr>
                <a:xfrm>
                  <a:off x="5796569" y="550050"/>
                  <a:ext cx="403583"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74" name="Forme libre 173"/>
                <p:cNvSpPr/>
                <p:nvPr/>
              </p:nvSpPr>
              <p:spPr>
                <a:xfrm flipH="1">
                  <a:off x="5291025" y="837135"/>
                  <a:ext cx="586260"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75" name="Forme libre 174"/>
                <p:cNvSpPr/>
                <p:nvPr/>
              </p:nvSpPr>
              <p:spPr>
                <a:xfrm flipH="1">
                  <a:off x="5435466" y="619504"/>
                  <a:ext cx="433322" cy="74549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76" name="Forme libre 175"/>
                <p:cNvSpPr/>
                <p:nvPr/>
              </p:nvSpPr>
              <p:spPr>
                <a:xfrm>
                  <a:off x="5796569" y="763049"/>
                  <a:ext cx="573514"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0833" name="Groupe 63"/>
              <p:cNvGrpSpPr>
                <a:grpSpLocks/>
              </p:cNvGrpSpPr>
              <p:nvPr/>
            </p:nvGrpSpPr>
            <p:grpSpPr bwMode="auto">
              <a:xfrm>
                <a:off x="2108020" y="4185328"/>
                <a:ext cx="403062" cy="326747"/>
                <a:chOff x="5292109" y="477384"/>
                <a:chExt cx="1079063" cy="953865"/>
              </a:xfrm>
            </p:grpSpPr>
            <p:sp>
              <p:nvSpPr>
                <p:cNvPr id="167" name="Forme libre 166"/>
                <p:cNvSpPr/>
                <p:nvPr/>
              </p:nvSpPr>
              <p:spPr>
                <a:xfrm>
                  <a:off x="5797632" y="477384"/>
                  <a:ext cx="140194"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68" name="Forme libre 167"/>
                <p:cNvSpPr/>
                <p:nvPr/>
              </p:nvSpPr>
              <p:spPr>
                <a:xfrm>
                  <a:off x="5797632" y="551471"/>
                  <a:ext cx="403586"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69" name="Forme libre 168"/>
                <p:cNvSpPr/>
                <p:nvPr/>
              </p:nvSpPr>
              <p:spPr>
                <a:xfrm flipH="1">
                  <a:off x="5292090" y="838558"/>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70" name="Forme libre 169"/>
                <p:cNvSpPr/>
                <p:nvPr/>
              </p:nvSpPr>
              <p:spPr>
                <a:xfrm flipH="1">
                  <a:off x="5436531" y="620929"/>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71" name="Forme libre 170"/>
                <p:cNvSpPr/>
                <p:nvPr/>
              </p:nvSpPr>
              <p:spPr>
                <a:xfrm>
                  <a:off x="5797632" y="764471"/>
                  <a:ext cx="573516"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0834" name="Groupe 69"/>
              <p:cNvGrpSpPr>
                <a:grpSpLocks/>
              </p:cNvGrpSpPr>
              <p:nvPr/>
            </p:nvGrpSpPr>
            <p:grpSpPr bwMode="auto">
              <a:xfrm>
                <a:off x="1771607" y="4123468"/>
                <a:ext cx="403062" cy="325162"/>
                <a:chOff x="5291577" y="478810"/>
                <a:chExt cx="1079063" cy="949233"/>
              </a:xfrm>
            </p:grpSpPr>
            <p:sp>
              <p:nvSpPr>
                <p:cNvPr id="162" name="Forme libre 161"/>
                <p:cNvSpPr/>
                <p:nvPr/>
              </p:nvSpPr>
              <p:spPr>
                <a:xfrm>
                  <a:off x="5797102" y="478810"/>
                  <a:ext cx="140194"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63" name="Forme libre 162"/>
                <p:cNvSpPr/>
                <p:nvPr/>
              </p:nvSpPr>
              <p:spPr>
                <a:xfrm>
                  <a:off x="5797102" y="548265"/>
                  <a:ext cx="403586"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64" name="Forme libre 163"/>
                <p:cNvSpPr/>
                <p:nvPr/>
              </p:nvSpPr>
              <p:spPr>
                <a:xfrm flipH="1">
                  <a:off x="5291561" y="835351"/>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65" name="Forme libre 164"/>
                <p:cNvSpPr/>
                <p:nvPr/>
              </p:nvSpPr>
              <p:spPr>
                <a:xfrm flipH="1">
                  <a:off x="5436002" y="622352"/>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66" name="Forme libre 165"/>
                <p:cNvSpPr/>
                <p:nvPr/>
              </p:nvSpPr>
              <p:spPr>
                <a:xfrm>
                  <a:off x="5797102" y="765896"/>
                  <a:ext cx="573516"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grpSp>
      <p:grpSp>
        <p:nvGrpSpPr>
          <p:cNvPr id="925" name="Groupe 57"/>
          <p:cNvGrpSpPr>
            <a:grpSpLocks/>
          </p:cNvGrpSpPr>
          <p:nvPr/>
        </p:nvGrpSpPr>
        <p:grpSpPr bwMode="auto">
          <a:xfrm>
            <a:off x="1785938" y="3786188"/>
            <a:ext cx="403225" cy="327025"/>
            <a:chOff x="5292080" y="476672"/>
            <a:chExt cx="1080120" cy="953156"/>
          </a:xfrm>
        </p:grpSpPr>
        <p:sp>
          <p:nvSpPr>
            <p:cNvPr id="213" name="Forme libre 21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14" name="Forme libre 21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15" name="Forme libre 21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16" name="Forme libre 215"/>
            <p:cNvSpPr/>
            <p:nvPr/>
          </p:nvSpPr>
          <p:spPr>
            <a:xfrm flipH="1">
              <a:off x="5436663" y="620107"/>
              <a:ext cx="433749" cy="74494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17" name="Forme libre 21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926" name="Groupe 57"/>
          <p:cNvGrpSpPr>
            <a:grpSpLocks/>
          </p:cNvGrpSpPr>
          <p:nvPr/>
        </p:nvGrpSpPr>
        <p:grpSpPr bwMode="auto">
          <a:xfrm>
            <a:off x="2214563" y="3786188"/>
            <a:ext cx="403225" cy="327025"/>
            <a:chOff x="5292080" y="476672"/>
            <a:chExt cx="1080120" cy="953156"/>
          </a:xfrm>
        </p:grpSpPr>
        <p:sp>
          <p:nvSpPr>
            <p:cNvPr id="219" name="Forme libre 218"/>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20" name="Forme libre 219"/>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21" name="Forme libre 220"/>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22" name="Forme libre 221"/>
            <p:cNvSpPr/>
            <p:nvPr/>
          </p:nvSpPr>
          <p:spPr>
            <a:xfrm flipH="1">
              <a:off x="5436663" y="620107"/>
              <a:ext cx="433749" cy="74494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23" name="Forme libre 222"/>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927" name="Groupe 256"/>
          <p:cNvGrpSpPr>
            <a:grpSpLocks/>
          </p:cNvGrpSpPr>
          <p:nvPr/>
        </p:nvGrpSpPr>
        <p:grpSpPr bwMode="auto">
          <a:xfrm>
            <a:off x="2286000" y="3736975"/>
            <a:ext cx="1076325" cy="763588"/>
            <a:chOff x="1570070" y="3810994"/>
            <a:chExt cx="1075885" cy="762944"/>
          </a:xfrm>
        </p:grpSpPr>
        <p:grpSp>
          <p:nvGrpSpPr>
            <p:cNvPr id="20753" name="Groupe 21"/>
            <p:cNvGrpSpPr>
              <a:grpSpLocks/>
            </p:cNvGrpSpPr>
            <p:nvPr/>
          </p:nvGrpSpPr>
          <p:grpSpPr bwMode="auto">
            <a:xfrm>
              <a:off x="2242902" y="4247189"/>
              <a:ext cx="403062" cy="326749"/>
              <a:chOff x="5293169" y="475963"/>
              <a:chExt cx="1079063" cy="953865"/>
            </a:xfrm>
          </p:grpSpPr>
          <p:sp>
            <p:nvSpPr>
              <p:cNvPr id="281" name="Forme libre 280"/>
              <p:cNvSpPr/>
              <p:nvPr/>
            </p:nvSpPr>
            <p:spPr>
              <a:xfrm>
                <a:off x="5798694" y="475963"/>
                <a:ext cx="14019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82" name="Forme libre 281"/>
              <p:cNvSpPr/>
              <p:nvPr/>
            </p:nvSpPr>
            <p:spPr>
              <a:xfrm>
                <a:off x="5798694" y="550050"/>
                <a:ext cx="403583"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83" name="Forme libre 282"/>
              <p:cNvSpPr/>
              <p:nvPr/>
            </p:nvSpPr>
            <p:spPr>
              <a:xfrm flipH="1">
                <a:off x="5293150" y="837135"/>
                <a:ext cx="586260"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84" name="Forme libre 283"/>
              <p:cNvSpPr/>
              <p:nvPr/>
            </p:nvSpPr>
            <p:spPr>
              <a:xfrm flipH="1">
                <a:off x="5437591" y="619504"/>
                <a:ext cx="433322" cy="74549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85" name="Forme libre 284"/>
              <p:cNvSpPr/>
              <p:nvPr/>
            </p:nvSpPr>
            <p:spPr>
              <a:xfrm>
                <a:off x="5798694" y="763049"/>
                <a:ext cx="573514"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0754" name="Groupe 186"/>
            <p:cNvGrpSpPr>
              <a:grpSpLocks/>
            </p:cNvGrpSpPr>
            <p:nvPr/>
          </p:nvGrpSpPr>
          <p:grpSpPr bwMode="auto">
            <a:xfrm>
              <a:off x="1570076" y="3810994"/>
              <a:ext cx="941006" cy="762944"/>
              <a:chOff x="1570076" y="3810994"/>
              <a:chExt cx="941006" cy="762944"/>
            </a:xfrm>
          </p:grpSpPr>
          <p:grpSp>
            <p:nvGrpSpPr>
              <p:cNvPr id="20755" name="Groupe 15"/>
              <p:cNvGrpSpPr>
                <a:grpSpLocks/>
              </p:cNvGrpSpPr>
              <p:nvPr/>
            </p:nvGrpSpPr>
            <p:grpSpPr bwMode="auto">
              <a:xfrm>
                <a:off x="1636705" y="3998161"/>
                <a:ext cx="401471" cy="326747"/>
                <a:chOff x="5290512" y="477028"/>
                <a:chExt cx="1074815" cy="953865"/>
              </a:xfrm>
            </p:grpSpPr>
            <p:sp>
              <p:nvSpPr>
                <p:cNvPr id="276" name="Forme libre 275"/>
                <p:cNvSpPr/>
                <p:nvPr/>
              </p:nvSpPr>
              <p:spPr>
                <a:xfrm>
                  <a:off x="5796097" y="477028"/>
                  <a:ext cx="135946"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77" name="Forme libre 276"/>
                <p:cNvSpPr/>
                <p:nvPr/>
              </p:nvSpPr>
              <p:spPr>
                <a:xfrm>
                  <a:off x="5796097" y="551115"/>
                  <a:ext cx="399341"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78" name="Forme libre 277"/>
                <p:cNvSpPr/>
                <p:nvPr/>
              </p:nvSpPr>
              <p:spPr>
                <a:xfrm flipH="1">
                  <a:off x="5290547" y="838202"/>
                  <a:ext cx="582019"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79" name="Forme libre 278"/>
                <p:cNvSpPr/>
                <p:nvPr/>
              </p:nvSpPr>
              <p:spPr>
                <a:xfrm flipH="1">
                  <a:off x="5434989" y="620573"/>
                  <a:ext cx="429080"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80" name="Forme libre 279"/>
                <p:cNvSpPr/>
                <p:nvPr/>
              </p:nvSpPr>
              <p:spPr>
                <a:xfrm>
                  <a:off x="5796097" y="764115"/>
                  <a:ext cx="569273"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0756" name="Groupe 27"/>
              <p:cNvGrpSpPr>
                <a:grpSpLocks/>
              </p:cNvGrpSpPr>
              <p:nvPr/>
            </p:nvGrpSpPr>
            <p:grpSpPr bwMode="auto">
              <a:xfrm>
                <a:off x="1973137" y="3998161"/>
                <a:ext cx="403062" cy="326747"/>
                <a:chOff x="5291044" y="477028"/>
                <a:chExt cx="1079063" cy="953865"/>
              </a:xfrm>
            </p:grpSpPr>
            <p:sp>
              <p:nvSpPr>
                <p:cNvPr id="271" name="Forme libre 270"/>
                <p:cNvSpPr/>
                <p:nvPr/>
              </p:nvSpPr>
              <p:spPr>
                <a:xfrm>
                  <a:off x="5796569" y="477028"/>
                  <a:ext cx="140191"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72" name="Forme libre 271"/>
                <p:cNvSpPr/>
                <p:nvPr/>
              </p:nvSpPr>
              <p:spPr>
                <a:xfrm>
                  <a:off x="5796569" y="551115"/>
                  <a:ext cx="403583"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73" name="Forme libre 272"/>
                <p:cNvSpPr/>
                <p:nvPr/>
              </p:nvSpPr>
              <p:spPr>
                <a:xfrm flipH="1">
                  <a:off x="5291025" y="838202"/>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74" name="Forme libre 273"/>
                <p:cNvSpPr/>
                <p:nvPr/>
              </p:nvSpPr>
              <p:spPr>
                <a:xfrm flipH="1">
                  <a:off x="5435466" y="620573"/>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75" name="Forme libre 274"/>
                <p:cNvSpPr/>
                <p:nvPr/>
              </p:nvSpPr>
              <p:spPr>
                <a:xfrm>
                  <a:off x="5796569" y="764115"/>
                  <a:ext cx="573514"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0757" name="Groupe 33"/>
              <p:cNvGrpSpPr>
                <a:grpSpLocks/>
              </p:cNvGrpSpPr>
              <p:nvPr/>
            </p:nvGrpSpPr>
            <p:grpSpPr bwMode="auto">
              <a:xfrm>
                <a:off x="2108020" y="4123468"/>
                <a:ext cx="403062" cy="325162"/>
                <a:chOff x="5292109" y="478810"/>
                <a:chExt cx="1079063" cy="949233"/>
              </a:xfrm>
            </p:grpSpPr>
            <p:sp>
              <p:nvSpPr>
                <p:cNvPr id="266" name="Forme libre 265"/>
                <p:cNvSpPr/>
                <p:nvPr/>
              </p:nvSpPr>
              <p:spPr>
                <a:xfrm>
                  <a:off x="5797632" y="478810"/>
                  <a:ext cx="140194"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67" name="Forme libre 266"/>
                <p:cNvSpPr/>
                <p:nvPr/>
              </p:nvSpPr>
              <p:spPr>
                <a:xfrm>
                  <a:off x="5797632" y="548265"/>
                  <a:ext cx="403586"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68" name="Forme libre 267"/>
                <p:cNvSpPr/>
                <p:nvPr/>
              </p:nvSpPr>
              <p:spPr>
                <a:xfrm flipH="1">
                  <a:off x="5292090" y="835351"/>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69" name="Forme libre 268"/>
                <p:cNvSpPr/>
                <p:nvPr/>
              </p:nvSpPr>
              <p:spPr>
                <a:xfrm flipH="1">
                  <a:off x="5436531" y="622352"/>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70" name="Forme libre 269"/>
                <p:cNvSpPr/>
                <p:nvPr/>
              </p:nvSpPr>
              <p:spPr>
                <a:xfrm>
                  <a:off x="5797632" y="765896"/>
                  <a:ext cx="573516"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0758" name="Groupe 39"/>
              <p:cNvGrpSpPr>
                <a:grpSpLocks/>
              </p:cNvGrpSpPr>
              <p:nvPr/>
            </p:nvGrpSpPr>
            <p:grpSpPr bwMode="auto">
              <a:xfrm>
                <a:off x="1906488" y="3936301"/>
                <a:ext cx="403061" cy="325162"/>
                <a:chOff x="5292637" y="478457"/>
                <a:chExt cx="1079062" cy="949233"/>
              </a:xfrm>
            </p:grpSpPr>
            <p:sp>
              <p:nvSpPr>
                <p:cNvPr id="261" name="Forme libre 260"/>
                <p:cNvSpPr/>
                <p:nvPr/>
              </p:nvSpPr>
              <p:spPr>
                <a:xfrm>
                  <a:off x="5798166" y="478457"/>
                  <a:ext cx="140191"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62" name="Forme libre 261"/>
                <p:cNvSpPr/>
                <p:nvPr/>
              </p:nvSpPr>
              <p:spPr>
                <a:xfrm>
                  <a:off x="5798166" y="547912"/>
                  <a:ext cx="403584"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63" name="Forme libre 262"/>
                <p:cNvSpPr/>
                <p:nvPr/>
              </p:nvSpPr>
              <p:spPr>
                <a:xfrm flipH="1">
                  <a:off x="5292621" y="834998"/>
                  <a:ext cx="586261"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64" name="Forme libre 263"/>
                <p:cNvSpPr/>
                <p:nvPr/>
              </p:nvSpPr>
              <p:spPr>
                <a:xfrm flipH="1">
                  <a:off x="5437062" y="621999"/>
                  <a:ext cx="433323"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65" name="Forme libre 264"/>
                <p:cNvSpPr/>
                <p:nvPr/>
              </p:nvSpPr>
              <p:spPr>
                <a:xfrm>
                  <a:off x="5798166" y="765543"/>
                  <a:ext cx="573514"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0759" name="Groupe 45"/>
              <p:cNvGrpSpPr>
                <a:grpSpLocks/>
              </p:cNvGrpSpPr>
              <p:nvPr/>
            </p:nvGrpSpPr>
            <p:grpSpPr bwMode="auto">
              <a:xfrm>
                <a:off x="1838250" y="3810994"/>
                <a:ext cx="404647" cy="326749"/>
                <a:chOff x="5289985" y="476672"/>
                <a:chExt cx="1083310" cy="953865"/>
              </a:xfrm>
            </p:grpSpPr>
            <p:sp>
              <p:nvSpPr>
                <p:cNvPr id="256" name="Forme libre 255"/>
                <p:cNvSpPr/>
                <p:nvPr/>
              </p:nvSpPr>
              <p:spPr>
                <a:xfrm>
                  <a:off x="5795522" y="476672"/>
                  <a:ext cx="14444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7" name="Forme libre 256"/>
                <p:cNvSpPr/>
                <p:nvPr/>
              </p:nvSpPr>
              <p:spPr>
                <a:xfrm>
                  <a:off x="5795522" y="550759"/>
                  <a:ext cx="407834"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8" name="Forme libre 257"/>
                <p:cNvSpPr/>
                <p:nvPr/>
              </p:nvSpPr>
              <p:spPr>
                <a:xfrm flipH="1">
                  <a:off x="5289980" y="837844"/>
                  <a:ext cx="586261"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9" name="Forme libre 258"/>
                <p:cNvSpPr/>
                <p:nvPr/>
              </p:nvSpPr>
              <p:spPr>
                <a:xfrm flipH="1">
                  <a:off x="5434421" y="620216"/>
                  <a:ext cx="433323" cy="7454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60" name="Forme libre 259"/>
                <p:cNvSpPr/>
                <p:nvPr/>
              </p:nvSpPr>
              <p:spPr>
                <a:xfrm>
                  <a:off x="5795522" y="763758"/>
                  <a:ext cx="577765"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0760" name="Groupe 51"/>
              <p:cNvGrpSpPr>
                <a:grpSpLocks/>
              </p:cNvGrpSpPr>
              <p:nvPr/>
            </p:nvGrpSpPr>
            <p:grpSpPr bwMode="auto">
              <a:xfrm>
                <a:off x="1570076" y="4185328"/>
                <a:ext cx="403061" cy="326747"/>
                <a:chOff x="5292107" y="477384"/>
                <a:chExt cx="1079062" cy="953865"/>
              </a:xfrm>
            </p:grpSpPr>
            <p:sp>
              <p:nvSpPr>
                <p:cNvPr id="251" name="Forme libre 250"/>
                <p:cNvSpPr/>
                <p:nvPr/>
              </p:nvSpPr>
              <p:spPr>
                <a:xfrm>
                  <a:off x="5797636" y="477384"/>
                  <a:ext cx="140191"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2" name="Forme libre 251"/>
                <p:cNvSpPr/>
                <p:nvPr/>
              </p:nvSpPr>
              <p:spPr>
                <a:xfrm>
                  <a:off x="5797636" y="551471"/>
                  <a:ext cx="403584"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3" name="Forme libre 252"/>
                <p:cNvSpPr/>
                <p:nvPr/>
              </p:nvSpPr>
              <p:spPr>
                <a:xfrm flipH="1">
                  <a:off x="5292091" y="838558"/>
                  <a:ext cx="586261"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4" name="Forme libre 253"/>
                <p:cNvSpPr/>
                <p:nvPr/>
              </p:nvSpPr>
              <p:spPr>
                <a:xfrm flipH="1">
                  <a:off x="5436532" y="620929"/>
                  <a:ext cx="433323"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5" name="Forme libre 254"/>
                <p:cNvSpPr/>
                <p:nvPr/>
              </p:nvSpPr>
              <p:spPr>
                <a:xfrm>
                  <a:off x="5797636" y="764471"/>
                  <a:ext cx="573514"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0761" name="Groupe 57"/>
              <p:cNvGrpSpPr>
                <a:grpSpLocks/>
              </p:cNvGrpSpPr>
              <p:nvPr/>
            </p:nvGrpSpPr>
            <p:grpSpPr bwMode="auto">
              <a:xfrm>
                <a:off x="1973137" y="4247189"/>
                <a:ext cx="403062" cy="326749"/>
                <a:chOff x="5291044" y="475963"/>
                <a:chExt cx="1079063" cy="953865"/>
              </a:xfrm>
            </p:grpSpPr>
            <p:sp>
              <p:nvSpPr>
                <p:cNvPr id="246" name="Forme libre 245"/>
                <p:cNvSpPr/>
                <p:nvPr/>
              </p:nvSpPr>
              <p:spPr>
                <a:xfrm>
                  <a:off x="5796569" y="475963"/>
                  <a:ext cx="14019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47" name="Forme libre 246"/>
                <p:cNvSpPr/>
                <p:nvPr/>
              </p:nvSpPr>
              <p:spPr>
                <a:xfrm>
                  <a:off x="5796569" y="550050"/>
                  <a:ext cx="403583"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48" name="Forme libre 247"/>
                <p:cNvSpPr/>
                <p:nvPr/>
              </p:nvSpPr>
              <p:spPr>
                <a:xfrm flipH="1">
                  <a:off x="5291025" y="837135"/>
                  <a:ext cx="586260"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49" name="Forme libre 248"/>
                <p:cNvSpPr/>
                <p:nvPr/>
              </p:nvSpPr>
              <p:spPr>
                <a:xfrm flipH="1">
                  <a:off x="5435466" y="619504"/>
                  <a:ext cx="433322" cy="74549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0" name="Forme libre 249"/>
                <p:cNvSpPr/>
                <p:nvPr/>
              </p:nvSpPr>
              <p:spPr>
                <a:xfrm>
                  <a:off x="5796569" y="763049"/>
                  <a:ext cx="573514"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0762" name="Groupe 63"/>
              <p:cNvGrpSpPr>
                <a:grpSpLocks/>
              </p:cNvGrpSpPr>
              <p:nvPr/>
            </p:nvGrpSpPr>
            <p:grpSpPr bwMode="auto">
              <a:xfrm>
                <a:off x="2108020" y="4185328"/>
                <a:ext cx="403062" cy="326747"/>
                <a:chOff x="5292109" y="477384"/>
                <a:chExt cx="1079063" cy="953865"/>
              </a:xfrm>
            </p:grpSpPr>
            <p:sp>
              <p:nvSpPr>
                <p:cNvPr id="241" name="Forme libre 240"/>
                <p:cNvSpPr/>
                <p:nvPr/>
              </p:nvSpPr>
              <p:spPr>
                <a:xfrm>
                  <a:off x="5797632" y="477384"/>
                  <a:ext cx="140194"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42" name="Forme libre 241"/>
                <p:cNvSpPr/>
                <p:nvPr/>
              </p:nvSpPr>
              <p:spPr>
                <a:xfrm>
                  <a:off x="5797632" y="551471"/>
                  <a:ext cx="403586"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43" name="Forme libre 242"/>
                <p:cNvSpPr/>
                <p:nvPr/>
              </p:nvSpPr>
              <p:spPr>
                <a:xfrm flipH="1">
                  <a:off x="5292090" y="838558"/>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44" name="Forme libre 243"/>
                <p:cNvSpPr/>
                <p:nvPr/>
              </p:nvSpPr>
              <p:spPr>
                <a:xfrm flipH="1">
                  <a:off x="5436531" y="620929"/>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45" name="Forme libre 244"/>
                <p:cNvSpPr/>
                <p:nvPr/>
              </p:nvSpPr>
              <p:spPr>
                <a:xfrm>
                  <a:off x="5797632" y="764471"/>
                  <a:ext cx="573516"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0763" name="Groupe 69"/>
              <p:cNvGrpSpPr>
                <a:grpSpLocks/>
              </p:cNvGrpSpPr>
              <p:nvPr/>
            </p:nvGrpSpPr>
            <p:grpSpPr bwMode="auto">
              <a:xfrm>
                <a:off x="1771607" y="4123468"/>
                <a:ext cx="403062" cy="325162"/>
                <a:chOff x="5291577" y="478810"/>
                <a:chExt cx="1079063" cy="949233"/>
              </a:xfrm>
            </p:grpSpPr>
            <p:sp>
              <p:nvSpPr>
                <p:cNvPr id="236" name="Forme libre 235"/>
                <p:cNvSpPr/>
                <p:nvPr/>
              </p:nvSpPr>
              <p:spPr>
                <a:xfrm>
                  <a:off x="5797102" y="478810"/>
                  <a:ext cx="140194"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37" name="Forme libre 236"/>
                <p:cNvSpPr/>
                <p:nvPr/>
              </p:nvSpPr>
              <p:spPr>
                <a:xfrm>
                  <a:off x="5797102" y="548265"/>
                  <a:ext cx="403586"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38" name="Forme libre 237"/>
                <p:cNvSpPr/>
                <p:nvPr/>
              </p:nvSpPr>
              <p:spPr>
                <a:xfrm flipH="1">
                  <a:off x="5291561" y="835351"/>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39" name="Forme libre 238"/>
                <p:cNvSpPr/>
                <p:nvPr/>
              </p:nvSpPr>
              <p:spPr>
                <a:xfrm flipH="1">
                  <a:off x="5436002" y="622352"/>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40" name="Forme libre 239"/>
                <p:cNvSpPr/>
                <p:nvPr/>
              </p:nvSpPr>
              <p:spPr>
                <a:xfrm>
                  <a:off x="5797102" y="765896"/>
                  <a:ext cx="573516"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grpSp>
      <p:grpSp>
        <p:nvGrpSpPr>
          <p:cNvPr id="231" name="Groupe 318"/>
          <p:cNvGrpSpPr>
            <a:grpSpLocks/>
          </p:cNvGrpSpPr>
          <p:nvPr/>
        </p:nvGrpSpPr>
        <p:grpSpPr bwMode="auto">
          <a:xfrm>
            <a:off x="2852738" y="3736975"/>
            <a:ext cx="1076325" cy="763588"/>
            <a:chOff x="1570070" y="3810994"/>
            <a:chExt cx="1075885" cy="762944"/>
          </a:xfrm>
        </p:grpSpPr>
        <p:grpSp>
          <p:nvGrpSpPr>
            <p:cNvPr id="20692" name="Groupe 21"/>
            <p:cNvGrpSpPr>
              <a:grpSpLocks/>
            </p:cNvGrpSpPr>
            <p:nvPr/>
          </p:nvGrpSpPr>
          <p:grpSpPr bwMode="auto">
            <a:xfrm>
              <a:off x="2242902" y="4247189"/>
              <a:ext cx="403062" cy="326749"/>
              <a:chOff x="5293169" y="475963"/>
              <a:chExt cx="1079063" cy="953865"/>
            </a:xfrm>
          </p:grpSpPr>
          <p:sp>
            <p:nvSpPr>
              <p:cNvPr id="343" name="Forme libre 342"/>
              <p:cNvSpPr/>
              <p:nvPr/>
            </p:nvSpPr>
            <p:spPr>
              <a:xfrm>
                <a:off x="5798692" y="475963"/>
                <a:ext cx="140194"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44" name="Forme libre 343"/>
              <p:cNvSpPr/>
              <p:nvPr/>
            </p:nvSpPr>
            <p:spPr>
              <a:xfrm>
                <a:off x="5798692" y="550050"/>
                <a:ext cx="403586"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45" name="Forme libre 344"/>
              <p:cNvSpPr/>
              <p:nvPr/>
            </p:nvSpPr>
            <p:spPr>
              <a:xfrm flipH="1">
                <a:off x="5293150" y="837135"/>
                <a:ext cx="586260"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46" name="Forme libre 345"/>
              <p:cNvSpPr/>
              <p:nvPr/>
            </p:nvSpPr>
            <p:spPr>
              <a:xfrm flipH="1">
                <a:off x="5437591" y="619504"/>
                <a:ext cx="433322" cy="74549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47" name="Forme libre 346"/>
              <p:cNvSpPr/>
              <p:nvPr/>
            </p:nvSpPr>
            <p:spPr>
              <a:xfrm>
                <a:off x="5798692" y="763049"/>
                <a:ext cx="573516"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0693" name="Groupe 186"/>
            <p:cNvGrpSpPr>
              <a:grpSpLocks/>
            </p:cNvGrpSpPr>
            <p:nvPr/>
          </p:nvGrpSpPr>
          <p:grpSpPr bwMode="auto">
            <a:xfrm>
              <a:off x="1570077" y="3810994"/>
              <a:ext cx="941002" cy="762944"/>
              <a:chOff x="1570077" y="3810994"/>
              <a:chExt cx="941002" cy="762944"/>
            </a:xfrm>
          </p:grpSpPr>
          <p:grpSp>
            <p:nvGrpSpPr>
              <p:cNvPr id="20694" name="Groupe 15"/>
              <p:cNvGrpSpPr>
                <a:grpSpLocks/>
              </p:cNvGrpSpPr>
              <p:nvPr/>
            </p:nvGrpSpPr>
            <p:grpSpPr bwMode="auto">
              <a:xfrm>
                <a:off x="1636709" y="3998161"/>
                <a:ext cx="401471" cy="326747"/>
                <a:chOff x="5290512" y="477028"/>
                <a:chExt cx="1074813" cy="953865"/>
              </a:xfrm>
            </p:grpSpPr>
            <p:sp>
              <p:nvSpPr>
                <p:cNvPr id="338" name="Forme libre 337"/>
                <p:cNvSpPr/>
                <p:nvPr/>
              </p:nvSpPr>
              <p:spPr>
                <a:xfrm>
                  <a:off x="5796082" y="477028"/>
                  <a:ext cx="135946"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39" name="Forme libre 338"/>
                <p:cNvSpPr/>
                <p:nvPr/>
              </p:nvSpPr>
              <p:spPr>
                <a:xfrm>
                  <a:off x="5796082" y="551115"/>
                  <a:ext cx="399340"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40" name="Forme libre 339"/>
                <p:cNvSpPr/>
                <p:nvPr/>
              </p:nvSpPr>
              <p:spPr>
                <a:xfrm flipH="1">
                  <a:off x="5290536" y="838202"/>
                  <a:ext cx="582016"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41" name="Forme libre 340"/>
                <p:cNvSpPr/>
                <p:nvPr/>
              </p:nvSpPr>
              <p:spPr>
                <a:xfrm flipH="1">
                  <a:off x="5434978" y="620573"/>
                  <a:ext cx="429077"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42" name="Forme libre 341"/>
                <p:cNvSpPr/>
                <p:nvPr/>
              </p:nvSpPr>
              <p:spPr>
                <a:xfrm>
                  <a:off x="5796082" y="764115"/>
                  <a:ext cx="569272"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0695" name="Groupe 27"/>
              <p:cNvGrpSpPr>
                <a:grpSpLocks/>
              </p:cNvGrpSpPr>
              <p:nvPr/>
            </p:nvGrpSpPr>
            <p:grpSpPr bwMode="auto">
              <a:xfrm>
                <a:off x="1973137" y="3998161"/>
                <a:ext cx="403062" cy="326747"/>
                <a:chOff x="5291044" y="477028"/>
                <a:chExt cx="1079063" cy="953865"/>
              </a:xfrm>
            </p:grpSpPr>
            <p:sp>
              <p:nvSpPr>
                <p:cNvPr id="333" name="Forme libre 332"/>
                <p:cNvSpPr/>
                <p:nvPr/>
              </p:nvSpPr>
              <p:spPr>
                <a:xfrm>
                  <a:off x="5796567" y="477028"/>
                  <a:ext cx="140194"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34" name="Forme libre 333"/>
                <p:cNvSpPr/>
                <p:nvPr/>
              </p:nvSpPr>
              <p:spPr>
                <a:xfrm>
                  <a:off x="5796567" y="551115"/>
                  <a:ext cx="403586"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35" name="Forme libre 334"/>
                <p:cNvSpPr/>
                <p:nvPr/>
              </p:nvSpPr>
              <p:spPr>
                <a:xfrm flipH="1">
                  <a:off x="5291025" y="838202"/>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36" name="Forme libre 335"/>
                <p:cNvSpPr/>
                <p:nvPr/>
              </p:nvSpPr>
              <p:spPr>
                <a:xfrm flipH="1">
                  <a:off x="5435466" y="620573"/>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37" name="Forme libre 336"/>
                <p:cNvSpPr/>
                <p:nvPr/>
              </p:nvSpPr>
              <p:spPr>
                <a:xfrm>
                  <a:off x="5796567" y="764115"/>
                  <a:ext cx="573516"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0696" name="Groupe 33"/>
              <p:cNvGrpSpPr>
                <a:grpSpLocks/>
              </p:cNvGrpSpPr>
              <p:nvPr/>
            </p:nvGrpSpPr>
            <p:grpSpPr bwMode="auto">
              <a:xfrm>
                <a:off x="2108018" y="4123468"/>
                <a:ext cx="403061" cy="325162"/>
                <a:chOff x="5292107" y="478810"/>
                <a:chExt cx="1079062" cy="949233"/>
              </a:xfrm>
            </p:grpSpPr>
            <p:sp>
              <p:nvSpPr>
                <p:cNvPr id="328" name="Forme libre 327"/>
                <p:cNvSpPr/>
                <p:nvPr/>
              </p:nvSpPr>
              <p:spPr>
                <a:xfrm>
                  <a:off x="5797636" y="478810"/>
                  <a:ext cx="140191"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29" name="Forme libre 328"/>
                <p:cNvSpPr/>
                <p:nvPr/>
              </p:nvSpPr>
              <p:spPr>
                <a:xfrm>
                  <a:off x="5797636" y="548265"/>
                  <a:ext cx="403584"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30" name="Forme libre 329"/>
                <p:cNvSpPr/>
                <p:nvPr/>
              </p:nvSpPr>
              <p:spPr>
                <a:xfrm flipH="1">
                  <a:off x="5292091" y="835351"/>
                  <a:ext cx="586261"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31" name="Forme libre 330"/>
                <p:cNvSpPr/>
                <p:nvPr/>
              </p:nvSpPr>
              <p:spPr>
                <a:xfrm flipH="1">
                  <a:off x="5436532" y="622352"/>
                  <a:ext cx="433323"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32" name="Forme libre 331"/>
                <p:cNvSpPr/>
                <p:nvPr/>
              </p:nvSpPr>
              <p:spPr>
                <a:xfrm>
                  <a:off x="5797636" y="765896"/>
                  <a:ext cx="573514"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0697" name="Groupe 39"/>
              <p:cNvGrpSpPr>
                <a:grpSpLocks/>
              </p:cNvGrpSpPr>
              <p:nvPr/>
            </p:nvGrpSpPr>
            <p:grpSpPr bwMode="auto">
              <a:xfrm>
                <a:off x="1906489" y="3936301"/>
                <a:ext cx="403062" cy="325162"/>
                <a:chOff x="5292637" y="478457"/>
                <a:chExt cx="1079063" cy="949233"/>
              </a:xfrm>
            </p:grpSpPr>
            <p:sp>
              <p:nvSpPr>
                <p:cNvPr id="323" name="Forme libre 322"/>
                <p:cNvSpPr/>
                <p:nvPr/>
              </p:nvSpPr>
              <p:spPr>
                <a:xfrm>
                  <a:off x="5798160" y="478457"/>
                  <a:ext cx="140194"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24" name="Forme libre 323"/>
                <p:cNvSpPr/>
                <p:nvPr/>
              </p:nvSpPr>
              <p:spPr>
                <a:xfrm>
                  <a:off x="5798160" y="547912"/>
                  <a:ext cx="403586"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25" name="Forme libre 324"/>
                <p:cNvSpPr/>
                <p:nvPr/>
              </p:nvSpPr>
              <p:spPr>
                <a:xfrm flipH="1">
                  <a:off x="5292618" y="834998"/>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26" name="Forme libre 325"/>
                <p:cNvSpPr/>
                <p:nvPr/>
              </p:nvSpPr>
              <p:spPr>
                <a:xfrm flipH="1">
                  <a:off x="5437059" y="621999"/>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27" name="Forme libre 326"/>
                <p:cNvSpPr/>
                <p:nvPr/>
              </p:nvSpPr>
              <p:spPr>
                <a:xfrm>
                  <a:off x="5798160" y="765543"/>
                  <a:ext cx="573516"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0698" name="Groupe 45"/>
              <p:cNvGrpSpPr>
                <a:grpSpLocks/>
              </p:cNvGrpSpPr>
              <p:nvPr/>
            </p:nvGrpSpPr>
            <p:grpSpPr bwMode="auto">
              <a:xfrm>
                <a:off x="1838249" y="3810994"/>
                <a:ext cx="404648" cy="326749"/>
                <a:chOff x="5289982" y="476672"/>
                <a:chExt cx="1083313" cy="953865"/>
              </a:xfrm>
            </p:grpSpPr>
            <p:sp>
              <p:nvSpPr>
                <p:cNvPr id="318" name="Forme libre 317"/>
                <p:cNvSpPr/>
                <p:nvPr/>
              </p:nvSpPr>
              <p:spPr>
                <a:xfrm>
                  <a:off x="5795522" y="476672"/>
                  <a:ext cx="14444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19" name="Forme libre 318"/>
                <p:cNvSpPr/>
                <p:nvPr/>
              </p:nvSpPr>
              <p:spPr>
                <a:xfrm>
                  <a:off x="5795522" y="550759"/>
                  <a:ext cx="407834"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20" name="Forme libre 319"/>
                <p:cNvSpPr/>
                <p:nvPr/>
              </p:nvSpPr>
              <p:spPr>
                <a:xfrm flipH="1">
                  <a:off x="5289977" y="837844"/>
                  <a:ext cx="586261"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21" name="Forme libre 320"/>
                <p:cNvSpPr/>
                <p:nvPr/>
              </p:nvSpPr>
              <p:spPr>
                <a:xfrm flipH="1">
                  <a:off x="5434418" y="620216"/>
                  <a:ext cx="433324" cy="7454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22" name="Forme libre 321"/>
                <p:cNvSpPr/>
                <p:nvPr/>
              </p:nvSpPr>
              <p:spPr>
                <a:xfrm>
                  <a:off x="5795522" y="763758"/>
                  <a:ext cx="577765"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0699" name="Groupe 51"/>
              <p:cNvGrpSpPr>
                <a:grpSpLocks/>
              </p:cNvGrpSpPr>
              <p:nvPr/>
            </p:nvGrpSpPr>
            <p:grpSpPr bwMode="auto">
              <a:xfrm>
                <a:off x="1570077" y="4185328"/>
                <a:ext cx="403062" cy="326747"/>
                <a:chOff x="5292107" y="477384"/>
                <a:chExt cx="1079063" cy="953865"/>
              </a:xfrm>
            </p:grpSpPr>
            <p:sp>
              <p:nvSpPr>
                <p:cNvPr id="313" name="Forme libre 312"/>
                <p:cNvSpPr/>
                <p:nvPr/>
              </p:nvSpPr>
              <p:spPr>
                <a:xfrm>
                  <a:off x="5797630" y="477384"/>
                  <a:ext cx="140194"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14" name="Forme libre 313"/>
                <p:cNvSpPr/>
                <p:nvPr/>
              </p:nvSpPr>
              <p:spPr>
                <a:xfrm>
                  <a:off x="5797630" y="551471"/>
                  <a:ext cx="403586"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15" name="Forme libre 314"/>
                <p:cNvSpPr/>
                <p:nvPr/>
              </p:nvSpPr>
              <p:spPr>
                <a:xfrm flipH="1">
                  <a:off x="5292088" y="838558"/>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16" name="Forme libre 315"/>
                <p:cNvSpPr/>
                <p:nvPr/>
              </p:nvSpPr>
              <p:spPr>
                <a:xfrm flipH="1">
                  <a:off x="5436529" y="620929"/>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17" name="Forme libre 316"/>
                <p:cNvSpPr/>
                <p:nvPr/>
              </p:nvSpPr>
              <p:spPr>
                <a:xfrm>
                  <a:off x="5797630" y="764471"/>
                  <a:ext cx="573516"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0700" name="Groupe 57"/>
              <p:cNvGrpSpPr>
                <a:grpSpLocks/>
              </p:cNvGrpSpPr>
              <p:nvPr/>
            </p:nvGrpSpPr>
            <p:grpSpPr bwMode="auto">
              <a:xfrm>
                <a:off x="1973137" y="4247189"/>
                <a:ext cx="403062" cy="326749"/>
                <a:chOff x="5291044" y="475963"/>
                <a:chExt cx="1079063" cy="953865"/>
              </a:xfrm>
            </p:grpSpPr>
            <p:sp>
              <p:nvSpPr>
                <p:cNvPr id="308" name="Forme libre 307"/>
                <p:cNvSpPr/>
                <p:nvPr/>
              </p:nvSpPr>
              <p:spPr>
                <a:xfrm>
                  <a:off x="5796567" y="475963"/>
                  <a:ext cx="140194"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09" name="Forme libre 308"/>
                <p:cNvSpPr/>
                <p:nvPr/>
              </p:nvSpPr>
              <p:spPr>
                <a:xfrm>
                  <a:off x="5796567" y="550050"/>
                  <a:ext cx="403586"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10" name="Forme libre 309"/>
                <p:cNvSpPr/>
                <p:nvPr/>
              </p:nvSpPr>
              <p:spPr>
                <a:xfrm flipH="1">
                  <a:off x="5291025" y="837135"/>
                  <a:ext cx="586260"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11" name="Forme libre 310"/>
                <p:cNvSpPr/>
                <p:nvPr/>
              </p:nvSpPr>
              <p:spPr>
                <a:xfrm flipH="1">
                  <a:off x="5435466" y="619504"/>
                  <a:ext cx="433322" cy="74549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12" name="Forme libre 311"/>
                <p:cNvSpPr/>
                <p:nvPr/>
              </p:nvSpPr>
              <p:spPr>
                <a:xfrm>
                  <a:off x="5796567" y="763049"/>
                  <a:ext cx="573516"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0701" name="Groupe 63"/>
              <p:cNvGrpSpPr>
                <a:grpSpLocks/>
              </p:cNvGrpSpPr>
              <p:nvPr/>
            </p:nvGrpSpPr>
            <p:grpSpPr bwMode="auto">
              <a:xfrm>
                <a:off x="2108018" y="4185328"/>
                <a:ext cx="403061" cy="326747"/>
                <a:chOff x="5292107" y="477384"/>
                <a:chExt cx="1079062" cy="953865"/>
              </a:xfrm>
            </p:grpSpPr>
            <p:sp>
              <p:nvSpPr>
                <p:cNvPr id="303" name="Forme libre 302"/>
                <p:cNvSpPr/>
                <p:nvPr/>
              </p:nvSpPr>
              <p:spPr>
                <a:xfrm>
                  <a:off x="5797636" y="477384"/>
                  <a:ext cx="140191"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04" name="Forme libre 303"/>
                <p:cNvSpPr/>
                <p:nvPr/>
              </p:nvSpPr>
              <p:spPr>
                <a:xfrm>
                  <a:off x="5797636" y="551471"/>
                  <a:ext cx="403584"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05" name="Forme libre 304"/>
                <p:cNvSpPr/>
                <p:nvPr/>
              </p:nvSpPr>
              <p:spPr>
                <a:xfrm flipH="1">
                  <a:off x="5292091" y="838558"/>
                  <a:ext cx="586261"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06" name="Forme libre 305"/>
                <p:cNvSpPr/>
                <p:nvPr/>
              </p:nvSpPr>
              <p:spPr>
                <a:xfrm flipH="1">
                  <a:off x="5436532" y="620929"/>
                  <a:ext cx="433323"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07" name="Forme libre 306"/>
                <p:cNvSpPr/>
                <p:nvPr/>
              </p:nvSpPr>
              <p:spPr>
                <a:xfrm>
                  <a:off x="5797636" y="764471"/>
                  <a:ext cx="573514"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0702" name="Groupe 69"/>
              <p:cNvGrpSpPr>
                <a:grpSpLocks/>
              </p:cNvGrpSpPr>
              <p:nvPr/>
            </p:nvGrpSpPr>
            <p:grpSpPr bwMode="auto">
              <a:xfrm>
                <a:off x="1771606" y="4123468"/>
                <a:ext cx="403062" cy="325162"/>
                <a:chOff x="5291574" y="478810"/>
                <a:chExt cx="1079063" cy="949233"/>
              </a:xfrm>
            </p:grpSpPr>
            <p:sp>
              <p:nvSpPr>
                <p:cNvPr id="298" name="Forme libre 297"/>
                <p:cNvSpPr/>
                <p:nvPr/>
              </p:nvSpPr>
              <p:spPr>
                <a:xfrm>
                  <a:off x="5797102" y="478810"/>
                  <a:ext cx="140191"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99" name="Forme libre 298"/>
                <p:cNvSpPr/>
                <p:nvPr/>
              </p:nvSpPr>
              <p:spPr>
                <a:xfrm>
                  <a:off x="5797102" y="548265"/>
                  <a:ext cx="403583"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00" name="Forme libre 299"/>
                <p:cNvSpPr/>
                <p:nvPr/>
              </p:nvSpPr>
              <p:spPr>
                <a:xfrm flipH="1">
                  <a:off x="5291558" y="835351"/>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01" name="Forme libre 300"/>
                <p:cNvSpPr/>
                <p:nvPr/>
              </p:nvSpPr>
              <p:spPr>
                <a:xfrm flipH="1">
                  <a:off x="5435999" y="622352"/>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02" name="Forme libre 301"/>
                <p:cNvSpPr/>
                <p:nvPr/>
              </p:nvSpPr>
              <p:spPr>
                <a:xfrm>
                  <a:off x="5797102" y="765896"/>
                  <a:ext cx="573514"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grpSp>
      <p:grpSp>
        <p:nvGrpSpPr>
          <p:cNvPr id="293" name="Groupe 380"/>
          <p:cNvGrpSpPr>
            <a:grpSpLocks/>
          </p:cNvGrpSpPr>
          <p:nvPr/>
        </p:nvGrpSpPr>
        <p:grpSpPr bwMode="auto">
          <a:xfrm>
            <a:off x="3638550" y="3857625"/>
            <a:ext cx="1076325" cy="763588"/>
            <a:chOff x="1570070" y="3810994"/>
            <a:chExt cx="1075885" cy="762944"/>
          </a:xfrm>
        </p:grpSpPr>
        <p:grpSp>
          <p:nvGrpSpPr>
            <p:cNvPr id="20631" name="Groupe 21"/>
            <p:cNvGrpSpPr>
              <a:grpSpLocks/>
            </p:cNvGrpSpPr>
            <p:nvPr/>
          </p:nvGrpSpPr>
          <p:grpSpPr bwMode="auto">
            <a:xfrm>
              <a:off x="2242902" y="4247189"/>
              <a:ext cx="403062" cy="326749"/>
              <a:chOff x="5293169" y="475963"/>
              <a:chExt cx="1079063" cy="953865"/>
            </a:xfrm>
          </p:grpSpPr>
          <p:sp>
            <p:nvSpPr>
              <p:cNvPr id="405" name="Forme libre 404"/>
              <p:cNvSpPr/>
              <p:nvPr/>
            </p:nvSpPr>
            <p:spPr>
              <a:xfrm>
                <a:off x="5798694" y="475963"/>
                <a:ext cx="14019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06" name="Forme libre 405"/>
              <p:cNvSpPr/>
              <p:nvPr/>
            </p:nvSpPr>
            <p:spPr>
              <a:xfrm>
                <a:off x="5798694" y="550050"/>
                <a:ext cx="403583"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07" name="Forme libre 406"/>
              <p:cNvSpPr/>
              <p:nvPr/>
            </p:nvSpPr>
            <p:spPr>
              <a:xfrm flipH="1">
                <a:off x="5293150" y="837135"/>
                <a:ext cx="586260"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08" name="Forme libre 407"/>
              <p:cNvSpPr/>
              <p:nvPr/>
            </p:nvSpPr>
            <p:spPr>
              <a:xfrm flipH="1">
                <a:off x="5437591" y="619504"/>
                <a:ext cx="433322" cy="74549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09" name="Forme libre 408"/>
              <p:cNvSpPr/>
              <p:nvPr/>
            </p:nvSpPr>
            <p:spPr>
              <a:xfrm>
                <a:off x="5798694" y="763049"/>
                <a:ext cx="573514"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0632" name="Groupe 186"/>
            <p:cNvGrpSpPr>
              <a:grpSpLocks/>
            </p:cNvGrpSpPr>
            <p:nvPr/>
          </p:nvGrpSpPr>
          <p:grpSpPr bwMode="auto">
            <a:xfrm>
              <a:off x="1570076" y="3810994"/>
              <a:ext cx="941006" cy="762944"/>
              <a:chOff x="1570076" y="3810994"/>
              <a:chExt cx="941006" cy="762944"/>
            </a:xfrm>
          </p:grpSpPr>
          <p:grpSp>
            <p:nvGrpSpPr>
              <p:cNvPr id="20633" name="Groupe 15"/>
              <p:cNvGrpSpPr>
                <a:grpSpLocks/>
              </p:cNvGrpSpPr>
              <p:nvPr/>
            </p:nvGrpSpPr>
            <p:grpSpPr bwMode="auto">
              <a:xfrm>
                <a:off x="1636705" y="3998161"/>
                <a:ext cx="401471" cy="326747"/>
                <a:chOff x="5290512" y="477028"/>
                <a:chExt cx="1074815" cy="953865"/>
              </a:xfrm>
            </p:grpSpPr>
            <p:sp>
              <p:nvSpPr>
                <p:cNvPr id="400" name="Forme libre 399"/>
                <p:cNvSpPr/>
                <p:nvPr/>
              </p:nvSpPr>
              <p:spPr>
                <a:xfrm>
                  <a:off x="5796097" y="477028"/>
                  <a:ext cx="135946"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01" name="Forme libre 400"/>
                <p:cNvSpPr/>
                <p:nvPr/>
              </p:nvSpPr>
              <p:spPr>
                <a:xfrm>
                  <a:off x="5796097" y="551115"/>
                  <a:ext cx="399341"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02" name="Forme libre 401"/>
                <p:cNvSpPr/>
                <p:nvPr/>
              </p:nvSpPr>
              <p:spPr>
                <a:xfrm flipH="1">
                  <a:off x="5290547" y="838202"/>
                  <a:ext cx="582019"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03" name="Forme libre 402"/>
                <p:cNvSpPr/>
                <p:nvPr/>
              </p:nvSpPr>
              <p:spPr>
                <a:xfrm flipH="1">
                  <a:off x="5434989" y="620573"/>
                  <a:ext cx="429080"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04" name="Forme libre 403"/>
                <p:cNvSpPr/>
                <p:nvPr/>
              </p:nvSpPr>
              <p:spPr>
                <a:xfrm>
                  <a:off x="5796097" y="764115"/>
                  <a:ext cx="569273"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0634" name="Groupe 27"/>
              <p:cNvGrpSpPr>
                <a:grpSpLocks/>
              </p:cNvGrpSpPr>
              <p:nvPr/>
            </p:nvGrpSpPr>
            <p:grpSpPr bwMode="auto">
              <a:xfrm>
                <a:off x="1973137" y="3998161"/>
                <a:ext cx="403062" cy="326747"/>
                <a:chOff x="5291044" y="477028"/>
                <a:chExt cx="1079063" cy="953865"/>
              </a:xfrm>
            </p:grpSpPr>
            <p:sp>
              <p:nvSpPr>
                <p:cNvPr id="395" name="Forme libre 394"/>
                <p:cNvSpPr/>
                <p:nvPr/>
              </p:nvSpPr>
              <p:spPr>
                <a:xfrm>
                  <a:off x="5796569" y="477028"/>
                  <a:ext cx="140191"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96" name="Forme libre 395"/>
                <p:cNvSpPr/>
                <p:nvPr/>
              </p:nvSpPr>
              <p:spPr>
                <a:xfrm>
                  <a:off x="5796569" y="551115"/>
                  <a:ext cx="403583"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97" name="Forme libre 396"/>
                <p:cNvSpPr/>
                <p:nvPr/>
              </p:nvSpPr>
              <p:spPr>
                <a:xfrm flipH="1">
                  <a:off x="5291025" y="838202"/>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98" name="Forme libre 397"/>
                <p:cNvSpPr/>
                <p:nvPr/>
              </p:nvSpPr>
              <p:spPr>
                <a:xfrm flipH="1">
                  <a:off x="5435466" y="620573"/>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99" name="Forme libre 398"/>
                <p:cNvSpPr/>
                <p:nvPr/>
              </p:nvSpPr>
              <p:spPr>
                <a:xfrm>
                  <a:off x="5796569" y="764115"/>
                  <a:ext cx="573514"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0635" name="Groupe 33"/>
              <p:cNvGrpSpPr>
                <a:grpSpLocks/>
              </p:cNvGrpSpPr>
              <p:nvPr/>
            </p:nvGrpSpPr>
            <p:grpSpPr bwMode="auto">
              <a:xfrm>
                <a:off x="2108020" y="4123468"/>
                <a:ext cx="403062" cy="325162"/>
                <a:chOff x="5292109" y="478810"/>
                <a:chExt cx="1079063" cy="949233"/>
              </a:xfrm>
            </p:grpSpPr>
            <p:sp>
              <p:nvSpPr>
                <p:cNvPr id="390" name="Forme libre 389"/>
                <p:cNvSpPr/>
                <p:nvPr/>
              </p:nvSpPr>
              <p:spPr>
                <a:xfrm>
                  <a:off x="5797632" y="478810"/>
                  <a:ext cx="140194"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91" name="Forme libre 390"/>
                <p:cNvSpPr/>
                <p:nvPr/>
              </p:nvSpPr>
              <p:spPr>
                <a:xfrm>
                  <a:off x="5797632" y="548265"/>
                  <a:ext cx="403586"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92" name="Forme libre 391"/>
                <p:cNvSpPr/>
                <p:nvPr/>
              </p:nvSpPr>
              <p:spPr>
                <a:xfrm flipH="1">
                  <a:off x="5292090" y="835351"/>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93" name="Forme libre 392"/>
                <p:cNvSpPr/>
                <p:nvPr/>
              </p:nvSpPr>
              <p:spPr>
                <a:xfrm flipH="1">
                  <a:off x="5436531" y="622352"/>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94" name="Forme libre 393"/>
                <p:cNvSpPr/>
                <p:nvPr/>
              </p:nvSpPr>
              <p:spPr>
                <a:xfrm>
                  <a:off x="5797632" y="765896"/>
                  <a:ext cx="573516"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0636" name="Groupe 39"/>
              <p:cNvGrpSpPr>
                <a:grpSpLocks/>
              </p:cNvGrpSpPr>
              <p:nvPr/>
            </p:nvGrpSpPr>
            <p:grpSpPr bwMode="auto">
              <a:xfrm>
                <a:off x="1906488" y="3936301"/>
                <a:ext cx="403061" cy="325162"/>
                <a:chOff x="5292637" y="478457"/>
                <a:chExt cx="1079062" cy="949233"/>
              </a:xfrm>
            </p:grpSpPr>
            <p:sp>
              <p:nvSpPr>
                <p:cNvPr id="385" name="Forme libre 384"/>
                <p:cNvSpPr/>
                <p:nvPr/>
              </p:nvSpPr>
              <p:spPr>
                <a:xfrm>
                  <a:off x="5798166" y="478457"/>
                  <a:ext cx="140191"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86" name="Forme libre 385"/>
                <p:cNvSpPr/>
                <p:nvPr/>
              </p:nvSpPr>
              <p:spPr>
                <a:xfrm>
                  <a:off x="5798166" y="547912"/>
                  <a:ext cx="403584"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87" name="Forme libre 386"/>
                <p:cNvSpPr/>
                <p:nvPr/>
              </p:nvSpPr>
              <p:spPr>
                <a:xfrm flipH="1">
                  <a:off x="5292621" y="834998"/>
                  <a:ext cx="586261"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88" name="Forme libre 387"/>
                <p:cNvSpPr/>
                <p:nvPr/>
              </p:nvSpPr>
              <p:spPr>
                <a:xfrm flipH="1">
                  <a:off x="5437062" y="621999"/>
                  <a:ext cx="433323"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89" name="Forme libre 388"/>
                <p:cNvSpPr/>
                <p:nvPr/>
              </p:nvSpPr>
              <p:spPr>
                <a:xfrm>
                  <a:off x="5798166" y="765543"/>
                  <a:ext cx="573514"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0637" name="Groupe 45"/>
              <p:cNvGrpSpPr>
                <a:grpSpLocks/>
              </p:cNvGrpSpPr>
              <p:nvPr/>
            </p:nvGrpSpPr>
            <p:grpSpPr bwMode="auto">
              <a:xfrm>
                <a:off x="1838250" y="3810994"/>
                <a:ext cx="404647" cy="326749"/>
                <a:chOff x="5289985" y="476672"/>
                <a:chExt cx="1083310" cy="953865"/>
              </a:xfrm>
            </p:grpSpPr>
            <p:sp>
              <p:nvSpPr>
                <p:cNvPr id="380" name="Forme libre 379"/>
                <p:cNvSpPr/>
                <p:nvPr/>
              </p:nvSpPr>
              <p:spPr>
                <a:xfrm>
                  <a:off x="5795522" y="476672"/>
                  <a:ext cx="14444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81" name="Forme libre 380"/>
                <p:cNvSpPr/>
                <p:nvPr/>
              </p:nvSpPr>
              <p:spPr>
                <a:xfrm>
                  <a:off x="5795522" y="550759"/>
                  <a:ext cx="407834"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82" name="Forme libre 381"/>
                <p:cNvSpPr/>
                <p:nvPr/>
              </p:nvSpPr>
              <p:spPr>
                <a:xfrm flipH="1">
                  <a:off x="5289980" y="837844"/>
                  <a:ext cx="586261"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83" name="Forme libre 382"/>
                <p:cNvSpPr/>
                <p:nvPr/>
              </p:nvSpPr>
              <p:spPr>
                <a:xfrm flipH="1">
                  <a:off x="5434421" y="620216"/>
                  <a:ext cx="433323" cy="7454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84" name="Forme libre 383"/>
                <p:cNvSpPr/>
                <p:nvPr/>
              </p:nvSpPr>
              <p:spPr>
                <a:xfrm>
                  <a:off x="5795522" y="763758"/>
                  <a:ext cx="577765"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0638" name="Groupe 51"/>
              <p:cNvGrpSpPr>
                <a:grpSpLocks/>
              </p:cNvGrpSpPr>
              <p:nvPr/>
            </p:nvGrpSpPr>
            <p:grpSpPr bwMode="auto">
              <a:xfrm>
                <a:off x="1570076" y="4185328"/>
                <a:ext cx="403061" cy="326747"/>
                <a:chOff x="5292107" y="477384"/>
                <a:chExt cx="1079062" cy="953865"/>
              </a:xfrm>
            </p:grpSpPr>
            <p:sp>
              <p:nvSpPr>
                <p:cNvPr id="375" name="Forme libre 374"/>
                <p:cNvSpPr/>
                <p:nvPr/>
              </p:nvSpPr>
              <p:spPr>
                <a:xfrm>
                  <a:off x="5797636" y="477384"/>
                  <a:ext cx="140191"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76" name="Forme libre 375"/>
                <p:cNvSpPr/>
                <p:nvPr/>
              </p:nvSpPr>
              <p:spPr>
                <a:xfrm>
                  <a:off x="5797636" y="551471"/>
                  <a:ext cx="403584"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77" name="Forme libre 376"/>
                <p:cNvSpPr/>
                <p:nvPr/>
              </p:nvSpPr>
              <p:spPr>
                <a:xfrm flipH="1">
                  <a:off x="5292091" y="838558"/>
                  <a:ext cx="586261"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78" name="Forme libre 377"/>
                <p:cNvSpPr/>
                <p:nvPr/>
              </p:nvSpPr>
              <p:spPr>
                <a:xfrm flipH="1">
                  <a:off x="5436532" y="620929"/>
                  <a:ext cx="433323"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79" name="Forme libre 378"/>
                <p:cNvSpPr/>
                <p:nvPr/>
              </p:nvSpPr>
              <p:spPr>
                <a:xfrm>
                  <a:off x="5797636" y="764471"/>
                  <a:ext cx="573514"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0639" name="Groupe 57"/>
              <p:cNvGrpSpPr>
                <a:grpSpLocks/>
              </p:cNvGrpSpPr>
              <p:nvPr/>
            </p:nvGrpSpPr>
            <p:grpSpPr bwMode="auto">
              <a:xfrm>
                <a:off x="1973137" y="4247189"/>
                <a:ext cx="403062" cy="326749"/>
                <a:chOff x="5291044" y="475963"/>
                <a:chExt cx="1079063" cy="953865"/>
              </a:xfrm>
            </p:grpSpPr>
            <p:sp>
              <p:nvSpPr>
                <p:cNvPr id="370" name="Forme libre 369"/>
                <p:cNvSpPr/>
                <p:nvPr/>
              </p:nvSpPr>
              <p:spPr>
                <a:xfrm>
                  <a:off x="5796569" y="475963"/>
                  <a:ext cx="14019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71" name="Forme libre 370"/>
                <p:cNvSpPr/>
                <p:nvPr/>
              </p:nvSpPr>
              <p:spPr>
                <a:xfrm>
                  <a:off x="5796569" y="550050"/>
                  <a:ext cx="403583"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72" name="Forme libre 371"/>
                <p:cNvSpPr/>
                <p:nvPr/>
              </p:nvSpPr>
              <p:spPr>
                <a:xfrm flipH="1">
                  <a:off x="5291025" y="837135"/>
                  <a:ext cx="586260"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73" name="Forme libre 372"/>
                <p:cNvSpPr/>
                <p:nvPr/>
              </p:nvSpPr>
              <p:spPr>
                <a:xfrm flipH="1">
                  <a:off x="5435466" y="619504"/>
                  <a:ext cx="433322" cy="74549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74" name="Forme libre 373"/>
                <p:cNvSpPr/>
                <p:nvPr/>
              </p:nvSpPr>
              <p:spPr>
                <a:xfrm>
                  <a:off x="5796569" y="763049"/>
                  <a:ext cx="573514"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0640" name="Groupe 63"/>
              <p:cNvGrpSpPr>
                <a:grpSpLocks/>
              </p:cNvGrpSpPr>
              <p:nvPr/>
            </p:nvGrpSpPr>
            <p:grpSpPr bwMode="auto">
              <a:xfrm>
                <a:off x="2108020" y="4185328"/>
                <a:ext cx="403062" cy="326747"/>
                <a:chOff x="5292109" y="477384"/>
                <a:chExt cx="1079063" cy="953865"/>
              </a:xfrm>
            </p:grpSpPr>
            <p:sp>
              <p:nvSpPr>
                <p:cNvPr id="365" name="Forme libre 364"/>
                <p:cNvSpPr/>
                <p:nvPr/>
              </p:nvSpPr>
              <p:spPr>
                <a:xfrm>
                  <a:off x="5797632" y="477384"/>
                  <a:ext cx="140194"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66" name="Forme libre 365"/>
                <p:cNvSpPr/>
                <p:nvPr/>
              </p:nvSpPr>
              <p:spPr>
                <a:xfrm>
                  <a:off x="5797632" y="551471"/>
                  <a:ext cx="403586"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67" name="Forme libre 366"/>
                <p:cNvSpPr/>
                <p:nvPr/>
              </p:nvSpPr>
              <p:spPr>
                <a:xfrm flipH="1">
                  <a:off x="5292090" y="838558"/>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68" name="Forme libre 367"/>
                <p:cNvSpPr/>
                <p:nvPr/>
              </p:nvSpPr>
              <p:spPr>
                <a:xfrm flipH="1">
                  <a:off x="5436531" y="620929"/>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69" name="Forme libre 368"/>
                <p:cNvSpPr/>
                <p:nvPr/>
              </p:nvSpPr>
              <p:spPr>
                <a:xfrm>
                  <a:off x="5797632" y="764471"/>
                  <a:ext cx="573516"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0641" name="Groupe 69"/>
              <p:cNvGrpSpPr>
                <a:grpSpLocks/>
              </p:cNvGrpSpPr>
              <p:nvPr/>
            </p:nvGrpSpPr>
            <p:grpSpPr bwMode="auto">
              <a:xfrm>
                <a:off x="1771607" y="4123468"/>
                <a:ext cx="403062" cy="325162"/>
                <a:chOff x="5291577" y="478810"/>
                <a:chExt cx="1079063" cy="949233"/>
              </a:xfrm>
            </p:grpSpPr>
            <p:sp>
              <p:nvSpPr>
                <p:cNvPr id="360" name="Forme libre 359"/>
                <p:cNvSpPr/>
                <p:nvPr/>
              </p:nvSpPr>
              <p:spPr>
                <a:xfrm>
                  <a:off x="5797102" y="478810"/>
                  <a:ext cx="140194"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61" name="Forme libre 360"/>
                <p:cNvSpPr/>
                <p:nvPr/>
              </p:nvSpPr>
              <p:spPr>
                <a:xfrm>
                  <a:off x="5797102" y="548265"/>
                  <a:ext cx="403586"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62" name="Forme libre 361"/>
                <p:cNvSpPr/>
                <p:nvPr/>
              </p:nvSpPr>
              <p:spPr>
                <a:xfrm flipH="1">
                  <a:off x="5291561" y="835351"/>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63" name="Forme libre 362"/>
                <p:cNvSpPr/>
                <p:nvPr/>
              </p:nvSpPr>
              <p:spPr>
                <a:xfrm flipH="1">
                  <a:off x="5436002" y="622352"/>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64" name="Forme libre 363"/>
                <p:cNvSpPr/>
                <p:nvPr/>
              </p:nvSpPr>
              <p:spPr>
                <a:xfrm>
                  <a:off x="5797102" y="765896"/>
                  <a:ext cx="573516"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grpSp>
      <p:grpSp>
        <p:nvGrpSpPr>
          <p:cNvPr id="355" name="Groupe 442"/>
          <p:cNvGrpSpPr>
            <a:grpSpLocks/>
          </p:cNvGrpSpPr>
          <p:nvPr/>
        </p:nvGrpSpPr>
        <p:grpSpPr bwMode="auto">
          <a:xfrm>
            <a:off x="4143375" y="3786188"/>
            <a:ext cx="1076325" cy="763587"/>
            <a:chOff x="1570070" y="3810994"/>
            <a:chExt cx="1075885" cy="762944"/>
          </a:xfrm>
        </p:grpSpPr>
        <p:grpSp>
          <p:nvGrpSpPr>
            <p:cNvPr id="20570" name="Groupe 21"/>
            <p:cNvGrpSpPr>
              <a:grpSpLocks/>
            </p:cNvGrpSpPr>
            <p:nvPr/>
          </p:nvGrpSpPr>
          <p:grpSpPr bwMode="auto">
            <a:xfrm>
              <a:off x="2242902" y="4247188"/>
              <a:ext cx="403062" cy="326750"/>
              <a:chOff x="5293169" y="475960"/>
              <a:chExt cx="1079063" cy="953868"/>
            </a:xfrm>
          </p:grpSpPr>
          <p:sp>
            <p:nvSpPr>
              <p:cNvPr id="467" name="Forme libre 466"/>
              <p:cNvSpPr/>
              <p:nvPr/>
            </p:nvSpPr>
            <p:spPr>
              <a:xfrm>
                <a:off x="5798694" y="475960"/>
                <a:ext cx="140191" cy="93534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68" name="Forme libre 467"/>
              <p:cNvSpPr/>
              <p:nvPr/>
            </p:nvSpPr>
            <p:spPr>
              <a:xfrm>
                <a:off x="5798694" y="550047"/>
                <a:ext cx="403583"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69" name="Forme libre 468"/>
              <p:cNvSpPr/>
              <p:nvPr/>
            </p:nvSpPr>
            <p:spPr>
              <a:xfrm flipH="1">
                <a:off x="5293150" y="837133"/>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70" name="Forme libre 469"/>
              <p:cNvSpPr/>
              <p:nvPr/>
            </p:nvSpPr>
            <p:spPr>
              <a:xfrm flipH="1">
                <a:off x="5437591" y="619505"/>
                <a:ext cx="433322" cy="745497"/>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71" name="Forme libre 470"/>
              <p:cNvSpPr/>
              <p:nvPr/>
            </p:nvSpPr>
            <p:spPr>
              <a:xfrm>
                <a:off x="5798694" y="763046"/>
                <a:ext cx="573514" cy="66678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0571" name="Groupe 186"/>
            <p:cNvGrpSpPr>
              <a:grpSpLocks/>
            </p:cNvGrpSpPr>
            <p:nvPr/>
          </p:nvGrpSpPr>
          <p:grpSpPr bwMode="auto">
            <a:xfrm>
              <a:off x="1570076" y="3810994"/>
              <a:ext cx="941006" cy="762944"/>
              <a:chOff x="1570076" y="3810994"/>
              <a:chExt cx="941006" cy="762944"/>
            </a:xfrm>
          </p:grpSpPr>
          <p:grpSp>
            <p:nvGrpSpPr>
              <p:cNvPr id="20572" name="Groupe 15"/>
              <p:cNvGrpSpPr>
                <a:grpSpLocks/>
              </p:cNvGrpSpPr>
              <p:nvPr/>
            </p:nvGrpSpPr>
            <p:grpSpPr bwMode="auto">
              <a:xfrm>
                <a:off x="1636705" y="3998161"/>
                <a:ext cx="401471" cy="326750"/>
                <a:chOff x="5290512" y="477028"/>
                <a:chExt cx="1074815" cy="953868"/>
              </a:xfrm>
            </p:grpSpPr>
            <p:sp>
              <p:nvSpPr>
                <p:cNvPr id="462" name="Forme libre 461"/>
                <p:cNvSpPr/>
                <p:nvPr/>
              </p:nvSpPr>
              <p:spPr>
                <a:xfrm>
                  <a:off x="5796097" y="477028"/>
                  <a:ext cx="135946" cy="93534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63" name="Forme libre 462"/>
                <p:cNvSpPr/>
                <p:nvPr/>
              </p:nvSpPr>
              <p:spPr>
                <a:xfrm>
                  <a:off x="5796097" y="551115"/>
                  <a:ext cx="399341"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64" name="Forme libre 463"/>
                <p:cNvSpPr/>
                <p:nvPr/>
              </p:nvSpPr>
              <p:spPr>
                <a:xfrm flipH="1">
                  <a:off x="5290547" y="838201"/>
                  <a:ext cx="582019"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65" name="Forme libre 464"/>
                <p:cNvSpPr/>
                <p:nvPr/>
              </p:nvSpPr>
              <p:spPr>
                <a:xfrm flipH="1">
                  <a:off x="5434989" y="620570"/>
                  <a:ext cx="429080"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66" name="Forme libre 465"/>
                <p:cNvSpPr/>
                <p:nvPr/>
              </p:nvSpPr>
              <p:spPr>
                <a:xfrm>
                  <a:off x="5796097" y="764114"/>
                  <a:ext cx="569273" cy="66678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0573" name="Groupe 27"/>
              <p:cNvGrpSpPr>
                <a:grpSpLocks/>
              </p:cNvGrpSpPr>
              <p:nvPr/>
            </p:nvGrpSpPr>
            <p:grpSpPr bwMode="auto">
              <a:xfrm>
                <a:off x="1973137" y="3998161"/>
                <a:ext cx="403062" cy="326750"/>
                <a:chOff x="5291044" y="477028"/>
                <a:chExt cx="1079063" cy="953868"/>
              </a:xfrm>
            </p:grpSpPr>
            <p:sp>
              <p:nvSpPr>
                <p:cNvPr id="457" name="Forme libre 456"/>
                <p:cNvSpPr/>
                <p:nvPr/>
              </p:nvSpPr>
              <p:spPr>
                <a:xfrm>
                  <a:off x="5796569" y="477028"/>
                  <a:ext cx="140191" cy="93534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58" name="Forme libre 457"/>
                <p:cNvSpPr/>
                <p:nvPr/>
              </p:nvSpPr>
              <p:spPr>
                <a:xfrm>
                  <a:off x="5796569" y="551115"/>
                  <a:ext cx="403583"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59" name="Forme libre 458"/>
                <p:cNvSpPr/>
                <p:nvPr/>
              </p:nvSpPr>
              <p:spPr>
                <a:xfrm flipH="1">
                  <a:off x="5291025" y="838201"/>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60" name="Forme libre 459"/>
                <p:cNvSpPr/>
                <p:nvPr/>
              </p:nvSpPr>
              <p:spPr>
                <a:xfrm flipH="1">
                  <a:off x="5435466" y="620570"/>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61" name="Forme libre 460"/>
                <p:cNvSpPr/>
                <p:nvPr/>
              </p:nvSpPr>
              <p:spPr>
                <a:xfrm>
                  <a:off x="5796569" y="764114"/>
                  <a:ext cx="573514" cy="66678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0574" name="Groupe 33"/>
              <p:cNvGrpSpPr>
                <a:grpSpLocks/>
              </p:cNvGrpSpPr>
              <p:nvPr/>
            </p:nvGrpSpPr>
            <p:grpSpPr bwMode="auto">
              <a:xfrm>
                <a:off x="2108020" y="4123467"/>
                <a:ext cx="403062" cy="325164"/>
                <a:chOff x="5292109" y="478807"/>
                <a:chExt cx="1079063" cy="949239"/>
              </a:xfrm>
            </p:grpSpPr>
            <p:sp>
              <p:nvSpPr>
                <p:cNvPr id="452" name="Forme libre 451"/>
                <p:cNvSpPr/>
                <p:nvPr/>
              </p:nvSpPr>
              <p:spPr>
                <a:xfrm>
                  <a:off x="5797632" y="478810"/>
                  <a:ext cx="140194" cy="930717"/>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53" name="Forme libre 452"/>
                <p:cNvSpPr/>
                <p:nvPr/>
              </p:nvSpPr>
              <p:spPr>
                <a:xfrm>
                  <a:off x="5797632" y="548268"/>
                  <a:ext cx="403586"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54" name="Forme libre 453"/>
                <p:cNvSpPr/>
                <p:nvPr/>
              </p:nvSpPr>
              <p:spPr>
                <a:xfrm flipH="1">
                  <a:off x="5292090" y="835354"/>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55" name="Forme libre 454"/>
                <p:cNvSpPr/>
                <p:nvPr/>
              </p:nvSpPr>
              <p:spPr>
                <a:xfrm flipH="1">
                  <a:off x="5436531" y="622355"/>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56" name="Forme libre 455"/>
                <p:cNvSpPr/>
                <p:nvPr/>
              </p:nvSpPr>
              <p:spPr>
                <a:xfrm>
                  <a:off x="5797632" y="765896"/>
                  <a:ext cx="573516" cy="66215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0575" name="Groupe 39"/>
              <p:cNvGrpSpPr>
                <a:grpSpLocks/>
              </p:cNvGrpSpPr>
              <p:nvPr/>
            </p:nvGrpSpPr>
            <p:grpSpPr bwMode="auto">
              <a:xfrm>
                <a:off x="1906488" y="3936300"/>
                <a:ext cx="403061" cy="325164"/>
                <a:chOff x="5292637" y="478454"/>
                <a:chExt cx="1079062" cy="949239"/>
              </a:xfrm>
            </p:grpSpPr>
            <p:sp>
              <p:nvSpPr>
                <p:cNvPr id="447" name="Forme libre 446"/>
                <p:cNvSpPr/>
                <p:nvPr/>
              </p:nvSpPr>
              <p:spPr>
                <a:xfrm>
                  <a:off x="5798166" y="478454"/>
                  <a:ext cx="140191" cy="930717"/>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48" name="Forme libre 447"/>
                <p:cNvSpPr/>
                <p:nvPr/>
              </p:nvSpPr>
              <p:spPr>
                <a:xfrm>
                  <a:off x="5798166" y="547912"/>
                  <a:ext cx="403584"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49" name="Forme libre 448"/>
                <p:cNvSpPr/>
                <p:nvPr/>
              </p:nvSpPr>
              <p:spPr>
                <a:xfrm flipH="1">
                  <a:off x="5292621" y="834998"/>
                  <a:ext cx="586261"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50" name="Forme libre 449"/>
                <p:cNvSpPr/>
                <p:nvPr/>
              </p:nvSpPr>
              <p:spPr>
                <a:xfrm flipH="1">
                  <a:off x="5437062" y="621999"/>
                  <a:ext cx="433323"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51" name="Forme libre 450"/>
                <p:cNvSpPr/>
                <p:nvPr/>
              </p:nvSpPr>
              <p:spPr>
                <a:xfrm>
                  <a:off x="5798166" y="765540"/>
                  <a:ext cx="573514" cy="66215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0576" name="Groupe 45"/>
              <p:cNvGrpSpPr>
                <a:grpSpLocks/>
              </p:cNvGrpSpPr>
              <p:nvPr/>
            </p:nvGrpSpPr>
            <p:grpSpPr bwMode="auto">
              <a:xfrm>
                <a:off x="1838250" y="3810994"/>
                <a:ext cx="404647" cy="326750"/>
                <a:chOff x="5289985" y="476672"/>
                <a:chExt cx="1083310" cy="953868"/>
              </a:xfrm>
            </p:grpSpPr>
            <p:sp>
              <p:nvSpPr>
                <p:cNvPr id="442" name="Forme libre 441"/>
                <p:cNvSpPr/>
                <p:nvPr/>
              </p:nvSpPr>
              <p:spPr>
                <a:xfrm>
                  <a:off x="5795522" y="476672"/>
                  <a:ext cx="144441" cy="93534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43" name="Forme libre 442"/>
                <p:cNvSpPr/>
                <p:nvPr/>
              </p:nvSpPr>
              <p:spPr>
                <a:xfrm>
                  <a:off x="5795522" y="550759"/>
                  <a:ext cx="407834"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44" name="Forme libre 443"/>
                <p:cNvSpPr/>
                <p:nvPr/>
              </p:nvSpPr>
              <p:spPr>
                <a:xfrm flipH="1">
                  <a:off x="5289980" y="837845"/>
                  <a:ext cx="586261"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45" name="Forme libre 444"/>
                <p:cNvSpPr/>
                <p:nvPr/>
              </p:nvSpPr>
              <p:spPr>
                <a:xfrm flipH="1">
                  <a:off x="5434421" y="620214"/>
                  <a:ext cx="433323"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46" name="Forme libre 445"/>
                <p:cNvSpPr/>
                <p:nvPr/>
              </p:nvSpPr>
              <p:spPr>
                <a:xfrm>
                  <a:off x="5795522" y="763758"/>
                  <a:ext cx="577765" cy="66678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0577" name="Groupe 51"/>
              <p:cNvGrpSpPr>
                <a:grpSpLocks/>
              </p:cNvGrpSpPr>
              <p:nvPr/>
            </p:nvGrpSpPr>
            <p:grpSpPr bwMode="auto">
              <a:xfrm>
                <a:off x="1570076" y="4185329"/>
                <a:ext cx="403061" cy="326749"/>
                <a:chOff x="5292107" y="477387"/>
                <a:chExt cx="1079062" cy="953867"/>
              </a:xfrm>
            </p:grpSpPr>
            <p:sp>
              <p:nvSpPr>
                <p:cNvPr id="437" name="Forme libre 436"/>
                <p:cNvSpPr/>
                <p:nvPr/>
              </p:nvSpPr>
              <p:spPr>
                <a:xfrm>
                  <a:off x="5797636" y="477387"/>
                  <a:ext cx="140191" cy="9353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38" name="Forme libre 437"/>
                <p:cNvSpPr/>
                <p:nvPr/>
              </p:nvSpPr>
              <p:spPr>
                <a:xfrm>
                  <a:off x="5797636" y="551474"/>
                  <a:ext cx="403584" cy="879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39" name="Forme libre 438"/>
                <p:cNvSpPr/>
                <p:nvPr/>
              </p:nvSpPr>
              <p:spPr>
                <a:xfrm flipH="1">
                  <a:off x="5292091" y="838561"/>
                  <a:ext cx="586261"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40" name="Forme libre 439"/>
                <p:cNvSpPr/>
                <p:nvPr/>
              </p:nvSpPr>
              <p:spPr>
                <a:xfrm flipH="1">
                  <a:off x="5436532" y="620929"/>
                  <a:ext cx="433323" cy="74550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41" name="Forme libre 440"/>
                <p:cNvSpPr/>
                <p:nvPr/>
              </p:nvSpPr>
              <p:spPr>
                <a:xfrm>
                  <a:off x="5797636" y="764474"/>
                  <a:ext cx="573514"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0578" name="Groupe 57"/>
              <p:cNvGrpSpPr>
                <a:grpSpLocks/>
              </p:cNvGrpSpPr>
              <p:nvPr/>
            </p:nvGrpSpPr>
            <p:grpSpPr bwMode="auto">
              <a:xfrm>
                <a:off x="1973137" y="4247188"/>
                <a:ext cx="403062" cy="326750"/>
                <a:chOff x="5291044" y="475960"/>
                <a:chExt cx="1079063" cy="953868"/>
              </a:xfrm>
            </p:grpSpPr>
            <p:sp>
              <p:nvSpPr>
                <p:cNvPr id="432" name="Forme libre 431"/>
                <p:cNvSpPr/>
                <p:nvPr/>
              </p:nvSpPr>
              <p:spPr>
                <a:xfrm>
                  <a:off x="5796569" y="475960"/>
                  <a:ext cx="140191" cy="93534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33" name="Forme libre 432"/>
                <p:cNvSpPr/>
                <p:nvPr/>
              </p:nvSpPr>
              <p:spPr>
                <a:xfrm>
                  <a:off x="5796569" y="550047"/>
                  <a:ext cx="403583"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34" name="Forme libre 433"/>
                <p:cNvSpPr/>
                <p:nvPr/>
              </p:nvSpPr>
              <p:spPr>
                <a:xfrm flipH="1">
                  <a:off x="5291025" y="837133"/>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35" name="Forme libre 434"/>
                <p:cNvSpPr/>
                <p:nvPr/>
              </p:nvSpPr>
              <p:spPr>
                <a:xfrm flipH="1">
                  <a:off x="5435466" y="619505"/>
                  <a:ext cx="433322" cy="745497"/>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36" name="Forme libre 435"/>
                <p:cNvSpPr/>
                <p:nvPr/>
              </p:nvSpPr>
              <p:spPr>
                <a:xfrm>
                  <a:off x="5796569" y="763046"/>
                  <a:ext cx="573514" cy="66678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0579" name="Groupe 63"/>
              <p:cNvGrpSpPr>
                <a:grpSpLocks/>
              </p:cNvGrpSpPr>
              <p:nvPr/>
            </p:nvGrpSpPr>
            <p:grpSpPr bwMode="auto">
              <a:xfrm>
                <a:off x="2108020" y="4185329"/>
                <a:ext cx="403062" cy="326749"/>
                <a:chOff x="5292109" y="477387"/>
                <a:chExt cx="1079063" cy="953867"/>
              </a:xfrm>
            </p:grpSpPr>
            <p:sp>
              <p:nvSpPr>
                <p:cNvPr id="427" name="Forme libre 426"/>
                <p:cNvSpPr/>
                <p:nvPr/>
              </p:nvSpPr>
              <p:spPr>
                <a:xfrm>
                  <a:off x="5797632" y="477387"/>
                  <a:ext cx="140194" cy="9353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28" name="Forme libre 427"/>
                <p:cNvSpPr/>
                <p:nvPr/>
              </p:nvSpPr>
              <p:spPr>
                <a:xfrm>
                  <a:off x="5797632" y="551474"/>
                  <a:ext cx="403586" cy="879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29" name="Forme libre 428"/>
                <p:cNvSpPr/>
                <p:nvPr/>
              </p:nvSpPr>
              <p:spPr>
                <a:xfrm flipH="1">
                  <a:off x="5292090" y="838561"/>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30" name="Forme libre 429"/>
                <p:cNvSpPr/>
                <p:nvPr/>
              </p:nvSpPr>
              <p:spPr>
                <a:xfrm flipH="1">
                  <a:off x="5436531" y="620929"/>
                  <a:ext cx="433322" cy="74550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31" name="Forme libre 430"/>
                <p:cNvSpPr/>
                <p:nvPr/>
              </p:nvSpPr>
              <p:spPr>
                <a:xfrm>
                  <a:off x="5797632" y="764474"/>
                  <a:ext cx="573516"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0580" name="Groupe 69"/>
              <p:cNvGrpSpPr>
                <a:grpSpLocks/>
              </p:cNvGrpSpPr>
              <p:nvPr/>
            </p:nvGrpSpPr>
            <p:grpSpPr bwMode="auto">
              <a:xfrm>
                <a:off x="1771607" y="4123467"/>
                <a:ext cx="403062" cy="325164"/>
                <a:chOff x="5291577" y="478807"/>
                <a:chExt cx="1079063" cy="949239"/>
              </a:xfrm>
            </p:grpSpPr>
            <p:sp>
              <p:nvSpPr>
                <p:cNvPr id="422" name="Forme libre 421"/>
                <p:cNvSpPr/>
                <p:nvPr/>
              </p:nvSpPr>
              <p:spPr>
                <a:xfrm>
                  <a:off x="5797102" y="478810"/>
                  <a:ext cx="140194" cy="930717"/>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23" name="Forme libre 422"/>
                <p:cNvSpPr/>
                <p:nvPr/>
              </p:nvSpPr>
              <p:spPr>
                <a:xfrm>
                  <a:off x="5797102" y="548268"/>
                  <a:ext cx="403586"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24" name="Forme libre 423"/>
                <p:cNvSpPr/>
                <p:nvPr/>
              </p:nvSpPr>
              <p:spPr>
                <a:xfrm flipH="1">
                  <a:off x="5291561" y="835354"/>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25" name="Forme libre 424"/>
                <p:cNvSpPr/>
                <p:nvPr/>
              </p:nvSpPr>
              <p:spPr>
                <a:xfrm flipH="1">
                  <a:off x="5436002" y="622355"/>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26" name="Forme libre 425"/>
                <p:cNvSpPr/>
                <p:nvPr/>
              </p:nvSpPr>
              <p:spPr>
                <a:xfrm>
                  <a:off x="5797102" y="765896"/>
                  <a:ext cx="573516" cy="66215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grpSp>
      <p:grpSp>
        <p:nvGrpSpPr>
          <p:cNvPr id="417" name="Groupe 63"/>
          <p:cNvGrpSpPr>
            <a:grpSpLocks/>
          </p:cNvGrpSpPr>
          <p:nvPr/>
        </p:nvGrpSpPr>
        <p:grpSpPr bwMode="auto">
          <a:xfrm>
            <a:off x="2597150" y="4286250"/>
            <a:ext cx="403225" cy="327025"/>
            <a:chOff x="5292080" y="476672"/>
            <a:chExt cx="1080120" cy="953156"/>
          </a:xfrm>
        </p:grpSpPr>
        <p:sp>
          <p:nvSpPr>
            <p:cNvPr id="473" name="Forme libre 472"/>
            <p:cNvSpPr/>
            <p:nvPr/>
          </p:nvSpPr>
          <p:spPr>
            <a:xfrm>
              <a:off x="5798122" y="476672"/>
              <a:ext cx="140329"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74" name="Forme libre 473"/>
            <p:cNvSpPr/>
            <p:nvPr/>
          </p:nvSpPr>
          <p:spPr>
            <a:xfrm>
              <a:off x="5798122" y="550704"/>
              <a:ext cx="403981"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75" name="Forme libre 47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76" name="Forme libre 47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77" name="Forme libre 476"/>
            <p:cNvSpPr/>
            <p:nvPr/>
          </p:nvSpPr>
          <p:spPr>
            <a:xfrm>
              <a:off x="5798122" y="763544"/>
              <a:ext cx="574078"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18" name="Groupe 63"/>
          <p:cNvGrpSpPr>
            <a:grpSpLocks/>
          </p:cNvGrpSpPr>
          <p:nvPr/>
        </p:nvGrpSpPr>
        <p:grpSpPr bwMode="auto">
          <a:xfrm>
            <a:off x="2857500" y="4286250"/>
            <a:ext cx="403225" cy="327025"/>
            <a:chOff x="5292080" y="476672"/>
            <a:chExt cx="1080120" cy="953156"/>
          </a:xfrm>
        </p:grpSpPr>
        <p:sp>
          <p:nvSpPr>
            <p:cNvPr id="479" name="Forme libre 478"/>
            <p:cNvSpPr/>
            <p:nvPr/>
          </p:nvSpPr>
          <p:spPr>
            <a:xfrm>
              <a:off x="5798122" y="476672"/>
              <a:ext cx="140329"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80" name="Forme libre 479"/>
            <p:cNvSpPr/>
            <p:nvPr/>
          </p:nvSpPr>
          <p:spPr>
            <a:xfrm>
              <a:off x="5798122" y="550704"/>
              <a:ext cx="403981"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81" name="Forme libre 480"/>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82" name="Forme libre 481"/>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83" name="Forme libre 482"/>
            <p:cNvSpPr/>
            <p:nvPr/>
          </p:nvSpPr>
          <p:spPr>
            <a:xfrm>
              <a:off x="5798122" y="763544"/>
              <a:ext cx="574078"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19" name="Groupe 63"/>
          <p:cNvGrpSpPr>
            <a:grpSpLocks/>
          </p:cNvGrpSpPr>
          <p:nvPr/>
        </p:nvGrpSpPr>
        <p:grpSpPr bwMode="auto">
          <a:xfrm>
            <a:off x="3168650" y="4286250"/>
            <a:ext cx="403225" cy="327025"/>
            <a:chOff x="5292080" y="476672"/>
            <a:chExt cx="1080120" cy="953156"/>
          </a:xfrm>
        </p:grpSpPr>
        <p:sp>
          <p:nvSpPr>
            <p:cNvPr id="485" name="Forme libre 484"/>
            <p:cNvSpPr/>
            <p:nvPr/>
          </p:nvSpPr>
          <p:spPr>
            <a:xfrm>
              <a:off x="5798122" y="476672"/>
              <a:ext cx="140329"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86" name="Forme libre 485"/>
            <p:cNvSpPr/>
            <p:nvPr/>
          </p:nvSpPr>
          <p:spPr>
            <a:xfrm>
              <a:off x="5798122" y="550704"/>
              <a:ext cx="403981"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87" name="Forme libre 486"/>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88" name="Forme libre 487"/>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89" name="Forme libre 488"/>
            <p:cNvSpPr/>
            <p:nvPr/>
          </p:nvSpPr>
          <p:spPr>
            <a:xfrm>
              <a:off x="5798122" y="763544"/>
              <a:ext cx="574078"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20" name="Groupe 63"/>
          <p:cNvGrpSpPr>
            <a:grpSpLocks/>
          </p:cNvGrpSpPr>
          <p:nvPr/>
        </p:nvGrpSpPr>
        <p:grpSpPr bwMode="auto">
          <a:xfrm>
            <a:off x="3382963" y="4286250"/>
            <a:ext cx="403225" cy="327025"/>
            <a:chOff x="5292080" y="476672"/>
            <a:chExt cx="1080120" cy="953156"/>
          </a:xfrm>
        </p:grpSpPr>
        <p:sp>
          <p:nvSpPr>
            <p:cNvPr id="491" name="Forme libre 490"/>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92" name="Forme libre 491"/>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93" name="Forme libre 492"/>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94" name="Forme libre 493"/>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95" name="Forme libre 494"/>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21" name="Groupe 63"/>
          <p:cNvGrpSpPr>
            <a:grpSpLocks/>
          </p:cNvGrpSpPr>
          <p:nvPr/>
        </p:nvGrpSpPr>
        <p:grpSpPr bwMode="auto">
          <a:xfrm>
            <a:off x="3535363" y="3816350"/>
            <a:ext cx="403225" cy="327025"/>
            <a:chOff x="5292080" y="476672"/>
            <a:chExt cx="1080120" cy="953156"/>
          </a:xfrm>
        </p:grpSpPr>
        <p:sp>
          <p:nvSpPr>
            <p:cNvPr id="497" name="Forme libre 496"/>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98" name="Forme libre 497"/>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99" name="Forme libre 498"/>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00" name="Forme libre 499"/>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01" name="Forme libre 500"/>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72" name="Groupe 63"/>
          <p:cNvGrpSpPr>
            <a:grpSpLocks/>
          </p:cNvGrpSpPr>
          <p:nvPr/>
        </p:nvGrpSpPr>
        <p:grpSpPr bwMode="auto">
          <a:xfrm>
            <a:off x="3714750" y="3786188"/>
            <a:ext cx="403225" cy="327025"/>
            <a:chOff x="5292080" y="476672"/>
            <a:chExt cx="1080120" cy="953156"/>
          </a:xfrm>
        </p:grpSpPr>
        <p:sp>
          <p:nvSpPr>
            <p:cNvPr id="503" name="Forme libre 502"/>
            <p:cNvSpPr/>
            <p:nvPr/>
          </p:nvSpPr>
          <p:spPr>
            <a:xfrm>
              <a:off x="5798122" y="476672"/>
              <a:ext cx="140329"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04" name="Forme libre 503"/>
            <p:cNvSpPr/>
            <p:nvPr/>
          </p:nvSpPr>
          <p:spPr>
            <a:xfrm>
              <a:off x="5798122" y="550704"/>
              <a:ext cx="403981"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05" name="Forme libre 50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06" name="Forme libre 505"/>
            <p:cNvSpPr/>
            <p:nvPr/>
          </p:nvSpPr>
          <p:spPr>
            <a:xfrm flipH="1">
              <a:off x="5436663" y="620107"/>
              <a:ext cx="433749" cy="74494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07" name="Forme libre 506"/>
            <p:cNvSpPr/>
            <p:nvPr/>
          </p:nvSpPr>
          <p:spPr>
            <a:xfrm>
              <a:off x="5798122" y="763544"/>
              <a:ext cx="574078"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78" name="Groupe 63"/>
          <p:cNvGrpSpPr>
            <a:grpSpLocks/>
          </p:cNvGrpSpPr>
          <p:nvPr/>
        </p:nvGrpSpPr>
        <p:grpSpPr bwMode="auto">
          <a:xfrm>
            <a:off x="3786188" y="4286250"/>
            <a:ext cx="403225" cy="327025"/>
            <a:chOff x="5292080" y="476672"/>
            <a:chExt cx="1080120" cy="953156"/>
          </a:xfrm>
        </p:grpSpPr>
        <p:sp>
          <p:nvSpPr>
            <p:cNvPr id="509" name="Forme libre 508"/>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10" name="Forme libre 509"/>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11" name="Forme libre 510"/>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12" name="Forme libre 511"/>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13" name="Forme libre 512"/>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84" name="Groupe 63"/>
          <p:cNvGrpSpPr>
            <a:grpSpLocks/>
          </p:cNvGrpSpPr>
          <p:nvPr/>
        </p:nvGrpSpPr>
        <p:grpSpPr bwMode="auto">
          <a:xfrm>
            <a:off x="954088" y="4286250"/>
            <a:ext cx="403225" cy="327025"/>
            <a:chOff x="5292080" y="476672"/>
            <a:chExt cx="1080120" cy="953156"/>
          </a:xfrm>
        </p:grpSpPr>
        <p:sp>
          <p:nvSpPr>
            <p:cNvPr id="515" name="Forme libre 514"/>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16" name="Forme libre 515"/>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17" name="Forme libre 516"/>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18" name="Forme libre 517"/>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19" name="Forme libre 518"/>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pic>
        <p:nvPicPr>
          <p:cNvPr id="520" name="Image 519" descr="composteur2.gif"/>
          <p:cNvPicPr>
            <a:picLocks noChangeAspect="1"/>
          </p:cNvPicPr>
          <p:nvPr/>
        </p:nvPicPr>
        <p:blipFill>
          <a:blip r:embed="rId4" cstate="print"/>
          <a:srcRect/>
          <a:stretch>
            <a:fillRect/>
          </a:stretch>
        </p:blipFill>
        <p:spPr bwMode="auto">
          <a:xfrm>
            <a:off x="2428875" y="3471863"/>
            <a:ext cx="1357313" cy="1219200"/>
          </a:xfrm>
          <a:prstGeom prst="rect">
            <a:avLst/>
          </a:prstGeom>
          <a:noFill/>
          <a:ln w="9525">
            <a:noFill/>
            <a:miter lim="800000"/>
            <a:headEnd/>
            <a:tailEnd/>
          </a:ln>
        </p:spPr>
      </p:pic>
      <p:pic>
        <p:nvPicPr>
          <p:cNvPr id="521" name="Picture 3"/>
          <p:cNvPicPr>
            <a:picLocks noChangeAspect="1" noChangeArrowheads="1"/>
          </p:cNvPicPr>
          <p:nvPr/>
        </p:nvPicPr>
        <p:blipFill>
          <a:blip r:embed="rId5" cstate="print">
            <a:clrChange>
              <a:clrFrom>
                <a:srgbClr val="FEFFFF"/>
              </a:clrFrom>
              <a:clrTo>
                <a:srgbClr val="FEFFFF">
                  <a:alpha val="0"/>
                </a:srgbClr>
              </a:clrTo>
            </a:clrChange>
          </a:blip>
          <a:srcRect/>
          <a:stretch>
            <a:fillRect/>
          </a:stretch>
        </p:blipFill>
        <p:spPr bwMode="auto">
          <a:xfrm>
            <a:off x="7286625" y="3451225"/>
            <a:ext cx="571500" cy="798513"/>
          </a:xfrm>
          <a:prstGeom prst="rect">
            <a:avLst/>
          </a:prstGeom>
          <a:noFill/>
          <a:ln w="9525">
            <a:noFill/>
            <a:miter lim="800000"/>
            <a:headEnd/>
            <a:tailEnd/>
          </a:ln>
        </p:spPr>
      </p:pic>
      <p:pic>
        <p:nvPicPr>
          <p:cNvPr id="522" name="Picture 10"/>
          <p:cNvPicPr>
            <a:picLocks noChangeAspect="1" noChangeArrowheads="1"/>
          </p:cNvPicPr>
          <p:nvPr/>
        </p:nvPicPr>
        <p:blipFill>
          <a:blip r:embed="rId6" cstate="print">
            <a:clrChange>
              <a:clrFrom>
                <a:srgbClr val="FFFFFF"/>
              </a:clrFrom>
              <a:clrTo>
                <a:srgbClr val="FFFFFF">
                  <a:alpha val="0"/>
                </a:srgbClr>
              </a:clrTo>
            </a:clrChange>
          </a:blip>
          <a:srcRect/>
          <a:stretch>
            <a:fillRect/>
          </a:stretch>
        </p:blipFill>
        <p:spPr bwMode="auto">
          <a:xfrm>
            <a:off x="7715250" y="3286125"/>
            <a:ext cx="642938" cy="1082675"/>
          </a:xfrm>
          <a:prstGeom prst="rect">
            <a:avLst/>
          </a:prstGeom>
          <a:noFill/>
          <a:ln w="9525">
            <a:noFill/>
            <a:miter lim="800000"/>
            <a:headEnd/>
            <a:tailEnd/>
          </a:ln>
        </p:spPr>
      </p:pic>
      <p:pic>
        <p:nvPicPr>
          <p:cNvPr id="523" name="Image 522" descr="arbre.png"/>
          <p:cNvPicPr>
            <a:picLocks noChangeAspect="1"/>
          </p:cNvPicPr>
          <p:nvPr/>
        </p:nvPicPr>
        <p:blipFill>
          <a:blip r:embed="rId7" cstate="print"/>
          <a:srcRect/>
          <a:stretch>
            <a:fillRect/>
          </a:stretch>
        </p:blipFill>
        <p:spPr bwMode="auto">
          <a:xfrm>
            <a:off x="4286250" y="3143250"/>
            <a:ext cx="900113" cy="1066800"/>
          </a:xfrm>
          <a:prstGeom prst="rect">
            <a:avLst/>
          </a:prstGeom>
          <a:noFill/>
          <a:ln w="9525">
            <a:noFill/>
            <a:miter lim="800000"/>
            <a:headEnd/>
            <a:tailEnd/>
          </a:ln>
        </p:spPr>
      </p:pic>
      <p:sp>
        <p:nvSpPr>
          <p:cNvPr id="524" name="ZoneTexte 523"/>
          <p:cNvSpPr txBox="1"/>
          <p:nvPr/>
        </p:nvSpPr>
        <p:spPr>
          <a:xfrm>
            <a:off x="428625" y="619125"/>
            <a:ext cx="8358188" cy="461963"/>
          </a:xfrm>
          <a:prstGeom prst="rect">
            <a:avLst/>
          </a:prstGeom>
          <a:noFill/>
        </p:spPr>
        <p:txBody>
          <a:bodyPr>
            <a:spAutoFit/>
          </a:bodyPr>
          <a:lstStyle/>
          <a:p>
            <a:pPr algn="ctr" fontAlgn="auto">
              <a:spcBef>
                <a:spcPts val="0"/>
              </a:spcBef>
              <a:spcAft>
                <a:spcPts val="0"/>
              </a:spcAft>
              <a:defRPr/>
            </a:pPr>
            <a:r>
              <a:rPr lang="fr-FR" sz="2400" dirty="0">
                <a:ln>
                  <a:solidFill>
                    <a:sysClr val="windowText" lastClr="000000"/>
                  </a:solidFill>
                </a:ln>
                <a:solidFill>
                  <a:schemeClr val="accent6">
                    <a:lumMod val="75000"/>
                  </a:schemeClr>
                </a:solidFill>
                <a:latin typeface="Segoe Print" pitchFamily="2" charset="0"/>
                <a:cs typeface="+mn-cs"/>
              </a:rPr>
              <a:t>Pourquoi y a-t-il des filaments blancs ?</a:t>
            </a:r>
          </a:p>
        </p:txBody>
      </p:sp>
      <p:sp>
        <p:nvSpPr>
          <p:cNvPr id="525" name="ZoneTexte 524"/>
          <p:cNvSpPr txBox="1">
            <a:spLocks noChangeArrowheads="1"/>
          </p:cNvSpPr>
          <p:nvPr/>
        </p:nvSpPr>
        <p:spPr bwMode="auto">
          <a:xfrm rot="21142698">
            <a:off x="54696" y="1617918"/>
            <a:ext cx="3143250" cy="461665"/>
          </a:xfrm>
          <a:prstGeom prst="rect">
            <a:avLst/>
          </a:prstGeom>
          <a:noFill/>
          <a:ln w="9525">
            <a:noFill/>
            <a:miter lim="800000"/>
            <a:headEnd/>
            <a:tailEnd/>
          </a:ln>
        </p:spPr>
        <p:txBody>
          <a:bodyPr>
            <a:spAutoFit/>
          </a:bodyPr>
          <a:lstStyle/>
          <a:p>
            <a:pPr algn="ctr" fontAlgn="auto">
              <a:spcBef>
                <a:spcPts val="0"/>
              </a:spcBef>
              <a:spcAft>
                <a:spcPts val="0"/>
              </a:spcAft>
              <a:defRPr/>
            </a:pPr>
            <a:r>
              <a:rPr lang="fr-FR" sz="2400" b="1" dirty="0">
                <a:ln>
                  <a:solidFill>
                    <a:schemeClr val="tx1"/>
                  </a:solidFill>
                </a:ln>
                <a:solidFill>
                  <a:srgbClr val="00B0F0"/>
                </a:solidFill>
                <a:latin typeface="Comic Sans MS" pitchFamily="66" charset="0"/>
                <a:cs typeface="+mn-cs"/>
              </a:rPr>
              <a:t>POURQUOI ?</a:t>
            </a:r>
          </a:p>
        </p:txBody>
      </p:sp>
      <p:sp>
        <p:nvSpPr>
          <p:cNvPr id="526" name="ZoneTexte 525"/>
          <p:cNvSpPr txBox="1">
            <a:spLocks noChangeArrowheads="1"/>
          </p:cNvSpPr>
          <p:nvPr/>
        </p:nvSpPr>
        <p:spPr bwMode="auto">
          <a:xfrm rot="-457302">
            <a:off x="-42863" y="2081213"/>
            <a:ext cx="3338513" cy="338137"/>
          </a:xfrm>
          <a:prstGeom prst="rect">
            <a:avLst/>
          </a:prstGeom>
          <a:noFill/>
          <a:ln w="9525">
            <a:noFill/>
            <a:miter lim="800000"/>
            <a:headEnd/>
            <a:tailEnd/>
          </a:ln>
        </p:spPr>
        <p:txBody>
          <a:bodyPr>
            <a:spAutoFit/>
          </a:bodyPr>
          <a:lstStyle/>
          <a:p>
            <a:pPr algn="ctr">
              <a:buClr>
                <a:srgbClr val="0070C0"/>
              </a:buClr>
              <a:buSzPct val="100000"/>
              <a:buFont typeface="Zapf Dingbats" pitchFamily="82" charset="2"/>
              <a:buChar char=""/>
            </a:pPr>
            <a:r>
              <a:rPr lang="fr-FR" sz="1600" b="1">
                <a:solidFill>
                  <a:srgbClr val="0070C0"/>
                </a:solidFill>
                <a:latin typeface="Comic Sans MS" pitchFamily="66" charset="0"/>
              </a:rPr>
              <a:t>Trop de matières sèches</a:t>
            </a:r>
          </a:p>
        </p:txBody>
      </p:sp>
      <p:sp>
        <p:nvSpPr>
          <p:cNvPr id="527" name="ZoneTexte 526"/>
          <p:cNvSpPr txBox="1">
            <a:spLocks noChangeArrowheads="1"/>
          </p:cNvSpPr>
          <p:nvPr/>
        </p:nvSpPr>
        <p:spPr bwMode="auto">
          <a:xfrm rot="585957">
            <a:off x="5627211" y="1203896"/>
            <a:ext cx="3143250" cy="461665"/>
          </a:xfrm>
          <a:prstGeom prst="rect">
            <a:avLst/>
          </a:prstGeom>
          <a:noFill/>
          <a:ln w="9525">
            <a:noFill/>
            <a:miter lim="800000"/>
            <a:headEnd/>
            <a:tailEnd/>
          </a:ln>
        </p:spPr>
        <p:txBody>
          <a:bodyPr>
            <a:spAutoFit/>
          </a:bodyPr>
          <a:lstStyle/>
          <a:p>
            <a:pPr algn="ctr" fontAlgn="auto">
              <a:spcBef>
                <a:spcPts val="0"/>
              </a:spcBef>
              <a:spcAft>
                <a:spcPts val="0"/>
              </a:spcAft>
              <a:defRPr/>
            </a:pPr>
            <a:r>
              <a:rPr lang="fr-FR" sz="2400" b="1" dirty="0">
                <a:ln>
                  <a:solidFill>
                    <a:schemeClr val="tx1"/>
                  </a:solidFill>
                </a:ln>
                <a:solidFill>
                  <a:srgbClr val="92D050"/>
                </a:solidFill>
                <a:latin typeface="Comic Sans MS" pitchFamily="66" charset="0"/>
                <a:cs typeface="+mn-cs"/>
              </a:rPr>
              <a:t>QUE FAIRE ?</a:t>
            </a:r>
          </a:p>
        </p:txBody>
      </p:sp>
      <p:sp>
        <p:nvSpPr>
          <p:cNvPr id="528" name="ZoneTexte 527"/>
          <p:cNvSpPr txBox="1">
            <a:spLocks noChangeArrowheads="1"/>
          </p:cNvSpPr>
          <p:nvPr/>
        </p:nvSpPr>
        <p:spPr bwMode="auto">
          <a:xfrm rot="589193">
            <a:off x="4775200" y="1594376"/>
            <a:ext cx="4273550" cy="1138773"/>
          </a:xfrm>
          <a:prstGeom prst="rect">
            <a:avLst/>
          </a:prstGeom>
          <a:noFill/>
          <a:ln w="9525">
            <a:noFill/>
            <a:miter lim="800000"/>
            <a:headEnd/>
            <a:tailEnd/>
          </a:ln>
        </p:spPr>
        <p:txBody>
          <a:bodyPr>
            <a:spAutoFit/>
          </a:bodyPr>
          <a:lstStyle/>
          <a:p>
            <a:pPr algn="ctr">
              <a:spcBef>
                <a:spcPts val="1200"/>
              </a:spcBef>
              <a:buClr>
                <a:srgbClr val="92D050"/>
              </a:buClr>
              <a:buFont typeface="Zapf Dingbats" pitchFamily="82" charset="2"/>
              <a:buChar char=""/>
            </a:pPr>
            <a:r>
              <a:rPr lang="fr-FR" sz="1600" b="1" dirty="0">
                <a:solidFill>
                  <a:srgbClr val="7EC234"/>
                </a:solidFill>
                <a:latin typeface="Comic Sans MS" pitchFamily="66" charset="0"/>
              </a:rPr>
              <a:t>Rajouter des déchets humides</a:t>
            </a:r>
          </a:p>
          <a:p>
            <a:pPr algn="ctr">
              <a:spcBef>
                <a:spcPts val="1200"/>
              </a:spcBef>
              <a:buClr>
                <a:srgbClr val="92D050"/>
              </a:buClr>
              <a:buFont typeface="Zapf Dingbats" pitchFamily="82" charset="2"/>
              <a:buChar char=""/>
            </a:pPr>
            <a:r>
              <a:rPr lang="fr-FR" sz="1600" b="1" dirty="0">
                <a:solidFill>
                  <a:srgbClr val="7EC234"/>
                </a:solidFill>
                <a:latin typeface="Comic Sans MS" pitchFamily="66" charset="0"/>
              </a:rPr>
              <a:t>Arroser si trop sec</a:t>
            </a:r>
          </a:p>
          <a:p>
            <a:pPr algn="ctr">
              <a:spcBef>
                <a:spcPts val="1200"/>
              </a:spcBef>
              <a:buClr>
                <a:srgbClr val="92D050"/>
              </a:buClr>
              <a:buFont typeface="Zapf Dingbats" pitchFamily="82" charset="2"/>
              <a:buChar char=""/>
            </a:pPr>
            <a:endParaRPr lang="fr-FR" sz="1600" b="1" dirty="0">
              <a:solidFill>
                <a:srgbClr val="7EC234"/>
              </a:solidFill>
              <a:latin typeface="Comic Sans MS" pitchFamily="66" charset="0"/>
            </a:endParaRPr>
          </a:p>
        </p:txBody>
      </p:sp>
      <p:pic>
        <p:nvPicPr>
          <p:cNvPr id="529" name="Picture 18" descr="C:\Users\Marion\AppData\Local\Microsoft\Windows\Temporary Internet Files\Content.IE5\8GBHGCYN\MC900078711[1].wmf"/>
          <p:cNvPicPr>
            <a:picLocks noChangeAspect="1" noChangeArrowheads="1"/>
          </p:cNvPicPr>
          <p:nvPr/>
        </p:nvPicPr>
        <p:blipFill>
          <a:blip r:embed="rId8" cstate="print"/>
          <a:srcRect/>
          <a:stretch>
            <a:fillRect/>
          </a:stretch>
        </p:blipFill>
        <p:spPr bwMode="auto">
          <a:xfrm>
            <a:off x="3571875" y="2676525"/>
            <a:ext cx="668338" cy="1681163"/>
          </a:xfrm>
          <a:prstGeom prst="rect">
            <a:avLst/>
          </a:prstGeom>
          <a:noFill/>
          <a:ln w="9525">
            <a:noFill/>
            <a:miter lim="800000"/>
            <a:headEnd/>
            <a:tailEnd/>
          </a:ln>
        </p:spPr>
      </p:pic>
      <p:grpSp>
        <p:nvGrpSpPr>
          <p:cNvPr id="490" name="Group 23"/>
          <p:cNvGrpSpPr>
            <a:grpSpLocks noChangeAspect="1"/>
          </p:cNvGrpSpPr>
          <p:nvPr/>
        </p:nvGrpSpPr>
        <p:grpSpPr bwMode="auto">
          <a:xfrm flipH="1">
            <a:off x="3429000" y="2751138"/>
            <a:ext cx="785813" cy="1535112"/>
            <a:chOff x="2230" y="1512"/>
            <a:chExt cx="829" cy="1698"/>
          </a:xfrm>
        </p:grpSpPr>
        <p:sp>
          <p:nvSpPr>
            <p:cNvPr id="20524" name="Freeform 17"/>
            <p:cNvSpPr>
              <a:spLocks/>
            </p:cNvSpPr>
            <p:nvPr/>
          </p:nvSpPr>
          <p:spPr bwMode="auto">
            <a:xfrm>
              <a:off x="2230" y="1512"/>
              <a:ext cx="397" cy="382"/>
            </a:xfrm>
            <a:custGeom>
              <a:avLst/>
              <a:gdLst>
                <a:gd name="T0" fmla="*/ 252 w 397"/>
                <a:gd name="T1" fmla="*/ 87 h 382"/>
                <a:gd name="T2" fmla="*/ 213 w 397"/>
                <a:gd name="T3" fmla="*/ 39 h 382"/>
                <a:gd name="T4" fmla="*/ 174 w 397"/>
                <a:gd name="T5" fmla="*/ 10 h 382"/>
                <a:gd name="T6" fmla="*/ 126 w 397"/>
                <a:gd name="T7" fmla="*/ 0 h 382"/>
                <a:gd name="T8" fmla="*/ 82 w 397"/>
                <a:gd name="T9" fmla="*/ 10 h 382"/>
                <a:gd name="T10" fmla="*/ 39 w 397"/>
                <a:gd name="T11" fmla="*/ 34 h 382"/>
                <a:gd name="T12" fmla="*/ 15 w 397"/>
                <a:gd name="T13" fmla="*/ 82 h 382"/>
                <a:gd name="T14" fmla="*/ 0 w 397"/>
                <a:gd name="T15" fmla="*/ 160 h 382"/>
                <a:gd name="T16" fmla="*/ 15 w 397"/>
                <a:gd name="T17" fmla="*/ 227 h 382"/>
                <a:gd name="T18" fmla="*/ 44 w 397"/>
                <a:gd name="T19" fmla="*/ 280 h 382"/>
                <a:gd name="T20" fmla="*/ 82 w 397"/>
                <a:gd name="T21" fmla="*/ 329 h 382"/>
                <a:gd name="T22" fmla="*/ 136 w 397"/>
                <a:gd name="T23" fmla="*/ 367 h 382"/>
                <a:gd name="T24" fmla="*/ 184 w 397"/>
                <a:gd name="T25" fmla="*/ 382 h 382"/>
                <a:gd name="T26" fmla="*/ 228 w 397"/>
                <a:gd name="T27" fmla="*/ 377 h 382"/>
                <a:gd name="T28" fmla="*/ 276 w 397"/>
                <a:gd name="T29" fmla="*/ 353 h 382"/>
                <a:gd name="T30" fmla="*/ 286 w 397"/>
                <a:gd name="T31" fmla="*/ 319 h 382"/>
                <a:gd name="T32" fmla="*/ 286 w 397"/>
                <a:gd name="T33" fmla="*/ 256 h 382"/>
                <a:gd name="T34" fmla="*/ 286 w 397"/>
                <a:gd name="T35" fmla="*/ 193 h 382"/>
                <a:gd name="T36" fmla="*/ 271 w 397"/>
                <a:gd name="T37" fmla="*/ 126 h 382"/>
                <a:gd name="T38" fmla="*/ 324 w 397"/>
                <a:gd name="T39" fmla="*/ 106 h 382"/>
                <a:gd name="T40" fmla="*/ 378 w 397"/>
                <a:gd name="T41" fmla="*/ 68 h 382"/>
                <a:gd name="T42" fmla="*/ 397 w 397"/>
                <a:gd name="T43" fmla="*/ 48 h 382"/>
                <a:gd name="T44" fmla="*/ 392 w 397"/>
                <a:gd name="T45" fmla="*/ 39 h 382"/>
                <a:gd name="T46" fmla="*/ 363 w 397"/>
                <a:gd name="T47" fmla="*/ 39 h 382"/>
                <a:gd name="T48" fmla="*/ 310 w 397"/>
                <a:gd name="T49" fmla="*/ 73 h 382"/>
                <a:gd name="T50" fmla="*/ 252 w 397"/>
                <a:gd name="T51" fmla="*/ 87 h 38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97"/>
                <a:gd name="T79" fmla="*/ 0 h 382"/>
                <a:gd name="T80" fmla="*/ 397 w 397"/>
                <a:gd name="T81" fmla="*/ 382 h 38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97" h="382">
                  <a:moveTo>
                    <a:pt x="252" y="87"/>
                  </a:moveTo>
                  <a:lnTo>
                    <a:pt x="213" y="39"/>
                  </a:lnTo>
                  <a:lnTo>
                    <a:pt x="174" y="10"/>
                  </a:lnTo>
                  <a:lnTo>
                    <a:pt x="126" y="0"/>
                  </a:lnTo>
                  <a:lnTo>
                    <a:pt x="82" y="10"/>
                  </a:lnTo>
                  <a:lnTo>
                    <a:pt x="39" y="34"/>
                  </a:lnTo>
                  <a:lnTo>
                    <a:pt x="15" y="82"/>
                  </a:lnTo>
                  <a:lnTo>
                    <a:pt x="0" y="160"/>
                  </a:lnTo>
                  <a:lnTo>
                    <a:pt x="15" y="227"/>
                  </a:lnTo>
                  <a:lnTo>
                    <a:pt x="44" y="280"/>
                  </a:lnTo>
                  <a:lnTo>
                    <a:pt x="82" y="329"/>
                  </a:lnTo>
                  <a:lnTo>
                    <a:pt x="136" y="367"/>
                  </a:lnTo>
                  <a:lnTo>
                    <a:pt x="184" y="382"/>
                  </a:lnTo>
                  <a:lnTo>
                    <a:pt x="228" y="377"/>
                  </a:lnTo>
                  <a:lnTo>
                    <a:pt x="276" y="353"/>
                  </a:lnTo>
                  <a:lnTo>
                    <a:pt x="286" y="319"/>
                  </a:lnTo>
                  <a:lnTo>
                    <a:pt x="286" y="256"/>
                  </a:lnTo>
                  <a:lnTo>
                    <a:pt x="286" y="193"/>
                  </a:lnTo>
                  <a:lnTo>
                    <a:pt x="271" y="126"/>
                  </a:lnTo>
                  <a:lnTo>
                    <a:pt x="324" y="106"/>
                  </a:lnTo>
                  <a:lnTo>
                    <a:pt x="378" y="68"/>
                  </a:lnTo>
                  <a:lnTo>
                    <a:pt x="397" y="48"/>
                  </a:lnTo>
                  <a:lnTo>
                    <a:pt x="392" y="39"/>
                  </a:lnTo>
                  <a:lnTo>
                    <a:pt x="363" y="39"/>
                  </a:lnTo>
                  <a:lnTo>
                    <a:pt x="310" y="73"/>
                  </a:lnTo>
                  <a:lnTo>
                    <a:pt x="252" y="87"/>
                  </a:lnTo>
                  <a:close/>
                </a:path>
              </a:pathLst>
            </a:custGeom>
            <a:solidFill>
              <a:srgbClr val="000000"/>
            </a:solidFill>
            <a:ln w="9525">
              <a:noFill/>
              <a:round/>
              <a:headEnd/>
              <a:tailEnd/>
            </a:ln>
          </p:spPr>
          <p:txBody>
            <a:bodyPr/>
            <a:lstStyle/>
            <a:p>
              <a:endParaRPr lang="fr-FR">
                <a:latin typeface="Calibri" pitchFamily="34" charset="0"/>
              </a:endParaRPr>
            </a:p>
          </p:txBody>
        </p:sp>
        <p:sp>
          <p:nvSpPr>
            <p:cNvPr id="20525" name="Freeform 18"/>
            <p:cNvSpPr>
              <a:spLocks/>
            </p:cNvSpPr>
            <p:nvPr/>
          </p:nvSpPr>
          <p:spPr bwMode="auto">
            <a:xfrm>
              <a:off x="2392" y="1933"/>
              <a:ext cx="326" cy="609"/>
            </a:xfrm>
            <a:custGeom>
              <a:avLst/>
              <a:gdLst>
                <a:gd name="T0" fmla="*/ 63 w 326"/>
                <a:gd name="T1" fmla="*/ 10 h 609"/>
                <a:gd name="T2" fmla="*/ 107 w 326"/>
                <a:gd name="T3" fmla="*/ 0 h 609"/>
                <a:gd name="T4" fmla="*/ 161 w 326"/>
                <a:gd name="T5" fmla="*/ 5 h 609"/>
                <a:gd name="T6" fmla="*/ 209 w 326"/>
                <a:gd name="T7" fmla="*/ 34 h 609"/>
                <a:gd name="T8" fmla="*/ 253 w 326"/>
                <a:gd name="T9" fmla="*/ 91 h 609"/>
                <a:gd name="T10" fmla="*/ 292 w 326"/>
                <a:gd name="T11" fmla="*/ 177 h 609"/>
                <a:gd name="T12" fmla="*/ 311 w 326"/>
                <a:gd name="T13" fmla="*/ 254 h 609"/>
                <a:gd name="T14" fmla="*/ 326 w 326"/>
                <a:gd name="T15" fmla="*/ 326 h 609"/>
                <a:gd name="T16" fmla="*/ 326 w 326"/>
                <a:gd name="T17" fmla="*/ 408 h 609"/>
                <a:gd name="T18" fmla="*/ 302 w 326"/>
                <a:gd name="T19" fmla="*/ 484 h 609"/>
                <a:gd name="T20" fmla="*/ 277 w 326"/>
                <a:gd name="T21" fmla="*/ 527 h 609"/>
                <a:gd name="T22" fmla="*/ 238 w 326"/>
                <a:gd name="T23" fmla="*/ 571 h 609"/>
                <a:gd name="T24" fmla="*/ 195 w 326"/>
                <a:gd name="T25" fmla="*/ 599 h 609"/>
                <a:gd name="T26" fmla="*/ 131 w 326"/>
                <a:gd name="T27" fmla="*/ 609 h 609"/>
                <a:gd name="T28" fmla="*/ 92 w 326"/>
                <a:gd name="T29" fmla="*/ 585 h 609"/>
                <a:gd name="T30" fmla="*/ 63 w 326"/>
                <a:gd name="T31" fmla="*/ 542 h 609"/>
                <a:gd name="T32" fmla="*/ 58 w 326"/>
                <a:gd name="T33" fmla="*/ 484 h 609"/>
                <a:gd name="T34" fmla="*/ 78 w 326"/>
                <a:gd name="T35" fmla="*/ 436 h 609"/>
                <a:gd name="T36" fmla="*/ 97 w 326"/>
                <a:gd name="T37" fmla="*/ 398 h 609"/>
                <a:gd name="T38" fmla="*/ 112 w 326"/>
                <a:gd name="T39" fmla="*/ 345 h 609"/>
                <a:gd name="T40" fmla="*/ 102 w 326"/>
                <a:gd name="T41" fmla="*/ 302 h 609"/>
                <a:gd name="T42" fmla="*/ 83 w 326"/>
                <a:gd name="T43" fmla="*/ 259 h 609"/>
                <a:gd name="T44" fmla="*/ 34 w 326"/>
                <a:gd name="T45" fmla="*/ 206 h 609"/>
                <a:gd name="T46" fmla="*/ 10 w 326"/>
                <a:gd name="T47" fmla="*/ 153 h 609"/>
                <a:gd name="T48" fmla="*/ 0 w 326"/>
                <a:gd name="T49" fmla="*/ 86 h 609"/>
                <a:gd name="T50" fmla="*/ 19 w 326"/>
                <a:gd name="T51" fmla="*/ 43 h 609"/>
                <a:gd name="T52" fmla="*/ 63 w 326"/>
                <a:gd name="T53" fmla="*/ 10 h 60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26"/>
                <a:gd name="T82" fmla="*/ 0 h 609"/>
                <a:gd name="T83" fmla="*/ 326 w 326"/>
                <a:gd name="T84" fmla="*/ 609 h 60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26" h="609">
                  <a:moveTo>
                    <a:pt x="63" y="10"/>
                  </a:moveTo>
                  <a:lnTo>
                    <a:pt x="107" y="0"/>
                  </a:lnTo>
                  <a:lnTo>
                    <a:pt x="161" y="5"/>
                  </a:lnTo>
                  <a:lnTo>
                    <a:pt x="209" y="34"/>
                  </a:lnTo>
                  <a:lnTo>
                    <a:pt x="253" y="91"/>
                  </a:lnTo>
                  <a:lnTo>
                    <a:pt x="292" y="177"/>
                  </a:lnTo>
                  <a:lnTo>
                    <a:pt x="311" y="254"/>
                  </a:lnTo>
                  <a:lnTo>
                    <a:pt x="326" y="326"/>
                  </a:lnTo>
                  <a:lnTo>
                    <a:pt x="326" y="408"/>
                  </a:lnTo>
                  <a:lnTo>
                    <a:pt x="302" y="484"/>
                  </a:lnTo>
                  <a:lnTo>
                    <a:pt x="277" y="527"/>
                  </a:lnTo>
                  <a:lnTo>
                    <a:pt x="238" y="571"/>
                  </a:lnTo>
                  <a:lnTo>
                    <a:pt x="195" y="599"/>
                  </a:lnTo>
                  <a:lnTo>
                    <a:pt x="131" y="609"/>
                  </a:lnTo>
                  <a:lnTo>
                    <a:pt x="92" y="585"/>
                  </a:lnTo>
                  <a:lnTo>
                    <a:pt x="63" y="542"/>
                  </a:lnTo>
                  <a:lnTo>
                    <a:pt x="58" y="484"/>
                  </a:lnTo>
                  <a:lnTo>
                    <a:pt x="78" y="436"/>
                  </a:lnTo>
                  <a:lnTo>
                    <a:pt x="97" y="398"/>
                  </a:lnTo>
                  <a:lnTo>
                    <a:pt x="112" y="345"/>
                  </a:lnTo>
                  <a:lnTo>
                    <a:pt x="102" y="302"/>
                  </a:lnTo>
                  <a:lnTo>
                    <a:pt x="83" y="259"/>
                  </a:lnTo>
                  <a:lnTo>
                    <a:pt x="34" y="206"/>
                  </a:lnTo>
                  <a:lnTo>
                    <a:pt x="10" y="153"/>
                  </a:lnTo>
                  <a:lnTo>
                    <a:pt x="0" y="86"/>
                  </a:lnTo>
                  <a:lnTo>
                    <a:pt x="19" y="43"/>
                  </a:lnTo>
                  <a:lnTo>
                    <a:pt x="63" y="10"/>
                  </a:lnTo>
                  <a:close/>
                </a:path>
              </a:pathLst>
            </a:custGeom>
            <a:solidFill>
              <a:srgbClr val="000000"/>
            </a:solidFill>
            <a:ln w="9525">
              <a:noFill/>
              <a:round/>
              <a:headEnd/>
              <a:tailEnd/>
            </a:ln>
          </p:spPr>
          <p:txBody>
            <a:bodyPr/>
            <a:lstStyle/>
            <a:p>
              <a:endParaRPr lang="fr-FR">
                <a:latin typeface="Calibri" pitchFamily="34" charset="0"/>
              </a:endParaRPr>
            </a:p>
          </p:txBody>
        </p:sp>
        <p:sp>
          <p:nvSpPr>
            <p:cNvPr id="20526" name="Freeform 19"/>
            <p:cNvSpPr>
              <a:spLocks/>
            </p:cNvSpPr>
            <p:nvPr/>
          </p:nvSpPr>
          <p:spPr bwMode="auto">
            <a:xfrm>
              <a:off x="2235" y="1985"/>
              <a:ext cx="246" cy="572"/>
            </a:xfrm>
            <a:custGeom>
              <a:avLst/>
              <a:gdLst>
                <a:gd name="T0" fmla="*/ 123 w 246"/>
                <a:gd name="T1" fmla="*/ 72 h 572"/>
                <a:gd name="T2" fmla="*/ 162 w 246"/>
                <a:gd name="T3" fmla="*/ 14 h 572"/>
                <a:gd name="T4" fmla="*/ 212 w 246"/>
                <a:gd name="T5" fmla="*/ 0 h 572"/>
                <a:gd name="T6" fmla="*/ 226 w 246"/>
                <a:gd name="T7" fmla="*/ 34 h 572"/>
                <a:gd name="T8" fmla="*/ 221 w 246"/>
                <a:gd name="T9" fmla="*/ 115 h 572"/>
                <a:gd name="T10" fmla="*/ 182 w 246"/>
                <a:gd name="T11" fmla="*/ 125 h 572"/>
                <a:gd name="T12" fmla="*/ 138 w 246"/>
                <a:gd name="T13" fmla="*/ 159 h 572"/>
                <a:gd name="T14" fmla="*/ 89 w 246"/>
                <a:gd name="T15" fmla="*/ 226 h 572"/>
                <a:gd name="T16" fmla="*/ 64 w 246"/>
                <a:gd name="T17" fmla="*/ 274 h 572"/>
                <a:gd name="T18" fmla="*/ 103 w 246"/>
                <a:gd name="T19" fmla="*/ 293 h 572"/>
                <a:gd name="T20" fmla="*/ 172 w 246"/>
                <a:gd name="T21" fmla="*/ 327 h 572"/>
                <a:gd name="T22" fmla="*/ 207 w 246"/>
                <a:gd name="T23" fmla="*/ 351 h 572"/>
                <a:gd name="T24" fmla="*/ 246 w 246"/>
                <a:gd name="T25" fmla="*/ 399 h 572"/>
                <a:gd name="T26" fmla="*/ 231 w 246"/>
                <a:gd name="T27" fmla="*/ 433 h 572"/>
                <a:gd name="T28" fmla="*/ 202 w 246"/>
                <a:gd name="T29" fmla="*/ 442 h 572"/>
                <a:gd name="T30" fmla="*/ 177 w 246"/>
                <a:gd name="T31" fmla="*/ 461 h 572"/>
                <a:gd name="T32" fmla="*/ 148 w 246"/>
                <a:gd name="T33" fmla="*/ 495 h 572"/>
                <a:gd name="T34" fmla="*/ 143 w 246"/>
                <a:gd name="T35" fmla="*/ 548 h 572"/>
                <a:gd name="T36" fmla="*/ 118 w 246"/>
                <a:gd name="T37" fmla="*/ 572 h 572"/>
                <a:gd name="T38" fmla="*/ 103 w 246"/>
                <a:gd name="T39" fmla="*/ 553 h 572"/>
                <a:gd name="T40" fmla="*/ 108 w 246"/>
                <a:gd name="T41" fmla="*/ 505 h 572"/>
                <a:gd name="T42" fmla="*/ 133 w 246"/>
                <a:gd name="T43" fmla="*/ 452 h 572"/>
                <a:gd name="T44" fmla="*/ 172 w 246"/>
                <a:gd name="T45" fmla="*/ 428 h 572"/>
                <a:gd name="T46" fmla="*/ 202 w 246"/>
                <a:gd name="T47" fmla="*/ 404 h 572"/>
                <a:gd name="T48" fmla="*/ 187 w 246"/>
                <a:gd name="T49" fmla="*/ 380 h 572"/>
                <a:gd name="T50" fmla="*/ 157 w 246"/>
                <a:gd name="T51" fmla="*/ 356 h 572"/>
                <a:gd name="T52" fmla="*/ 113 w 246"/>
                <a:gd name="T53" fmla="*/ 332 h 572"/>
                <a:gd name="T54" fmla="*/ 54 w 246"/>
                <a:gd name="T55" fmla="*/ 317 h 572"/>
                <a:gd name="T56" fmla="*/ 10 w 246"/>
                <a:gd name="T57" fmla="*/ 308 h 572"/>
                <a:gd name="T58" fmla="*/ 0 w 246"/>
                <a:gd name="T59" fmla="*/ 288 h 572"/>
                <a:gd name="T60" fmla="*/ 10 w 246"/>
                <a:gd name="T61" fmla="*/ 255 h 572"/>
                <a:gd name="T62" fmla="*/ 39 w 246"/>
                <a:gd name="T63" fmla="*/ 226 h 572"/>
                <a:gd name="T64" fmla="*/ 69 w 246"/>
                <a:gd name="T65" fmla="*/ 187 h 572"/>
                <a:gd name="T66" fmla="*/ 98 w 246"/>
                <a:gd name="T67" fmla="*/ 130 h 572"/>
                <a:gd name="T68" fmla="*/ 123 w 246"/>
                <a:gd name="T69" fmla="*/ 72 h 57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6"/>
                <a:gd name="T106" fmla="*/ 0 h 572"/>
                <a:gd name="T107" fmla="*/ 246 w 246"/>
                <a:gd name="T108" fmla="*/ 572 h 57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6" h="572">
                  <a:moveTo>
                    <a:pt x="123" y="72"/>
                  </a:moveTo>
                  <a:lnTo>
                    <a:pt x="162" y="14"/>
                  </a:lnTo>
                  <a:lnTo>
                    <a:pt x="212" y="0"/>
                  </a:lnTo>
                  <a:lnTo>
                    <a:pt x="226" y="34"/>
                  </a:lnTo>
                  <a:lnTo>
                    <a:pt x="221" y="115"/>
                  </a:lnTo>
                  <a:lnTo>
                    <a:pt x="182" y="125"/>
                  </a:lnTo>
                  <a:lnTo>
                    <a:pt x="138" y="159"/>
                  </a:lnTo>
                  <a:lnTo>
                    <a:pt x="89" y="226"/>
                  </a:lnTo>
                  <a:lnTo>
                    <a:pt x="64" y="274"/>
                  </a:lnTo>
                  <a:lnTo>
                    <a:pt x="103" y="293"/>
                  </a:lnTo>
                  <a:lnTo>
                    <a:pt x="172" y="327"/>
                  </a:lnTo>
                  <a:lnTo>
                    <a:pt x="207" y="351"/>
                  </a:lnTo>
                  <a:lnTo>
                    <a:pt x="246" y="399"/>
                  </a:lnTo>
                  <a:lnTo>
                    <a:pt x="231" y="433"/>
                  </a:lnTo>
                  <a:lnTo>
                    <a:pt x="202" y="442"/>
                  </a:lnTo>
                  <a:lnTo>
                    <a:pt x="177" y="461"/>
                  </a:lnTo>
                  <a:lnTo>
                    <a:pt x="148" y="495"/>
                  </a:lnTo>
                  <a:lnTo>
                    <a:pt x="143" y="548"/>
                  </a:lnTo>
                  <a:lnTo>
                    <a:pt x="118" y="572"/>
                  </a:lnTo>
                  <a:lnTo>
                    <a:pt x="103" y="553"/>
                  </a:lnTo>
                  <a:lnTo>
                    <a:pt x="108" y="505"/>
                  </a:lnTo>
                  <a:lnTo>
                    <a:pt x="133" y="452"/>
                  </a:lnTo>
                  <a:lnTo>
                    <a:pt x="172" y="428"/>
                  </a:lnTo>
                  <a:lnTo>
                    <a:pt x="202" y="404"/>
                  </a:lnTo>
                  <a:lnTo>
                    <a:pt x="187" y="380"/>
                  </a:lnTo>
                  <a:lnTo>
                    <a:pt x="157" y="356"/>
                  </a:lnTo>
                  <a:lnTo>
                    <a:pt x="113" y="332"/>
                  </a:lnTo>
                  <a:lnTo>
                    <a:pt x="54" y="317"/>
                  </a:lnTo>
                  <a:lnTo>
                    <a:pt x="10" y="308"/>
                  </a:lnTo>
                  <a:lnTo>
                    <a:pt x="0" y="288"/>
                  </a:lnTo>
                  <a:lnTo>
                    <a:pt x="10" y="255"/>
                  </a:lnTo>
                  <a:lnTo>
                    <a:pt x="39" y="226"/>
                  </a:lnTo>
                  <a:lnTo>
                    <a:pt x="69" y="187"/>
                  </a:lnTo>
                  <a:lnTo>
                    <a:pt x="98" y="130"/>
                  </a:lnTo>
                  <a:lnTo>
                    <a:pt x="123" y="72"/>
                  </a:lnTo>
                  <a:close/>
                </a:path>
              </a:pathLst>
            </a:custGeom>
            <a:solidFill>
              <a:srgbClr val="000000"/>
            </a:solidFill>
            <a:ln w="9525">
              <a:noFill/>
              <a:round/>
              <a:headEnd/>
              <a:tailEnd/>
            </a:ln>
          </p:spPr>
          <p:txBody>
            <a:bodyPr/>
            <a:lstStyle/>
            <a:p>
              <a:endParaRPr lang="fr-FR">
                <a:latin typeface="Calibri" pitchFamily="34" charset="0"/>
              </a:endParaRPr>
            </a:p>
          </p:txBody>
        </p:sp>
        <p:sp>
          <p:nvSpPr>
            <p:cNvPr id="20527" name="Freeform 20"/>
            <p:cNvSpPr>
              <a:spLocks/>
            </p:cNvSpPr>
            <p:nvPr/>
          </p:nvSpPr>
          <p:spPr bwMode="auto">
            <a:xfrm rot="2103714">
              <a:off x="2510" y="1889"/>
              <a:ext cx="549" cy="387"/>
            </a:xfrm>
            <a:custGeom>
              <a:avLst/>
              <a:gdLst>
                <a:gd name="T0" fmla="*/ 0 w 549"/>
                <a:gd name="T1" fmla="*/ 285 h 387"/>
                <a:gd name="T2" fmla="*/ 5 w 549"/>
                <a:gd name="T3" fmla="*/ 261 h 387"/>
                <a:gd name="T4" fmla="*/ 63 w 549"/>
                <a:gd name="T5" fmla="*/ 252 h 387"/>
                <a:gd name="T6" fmla="*/ 125 w 549"/>
                <a:gd name="T7" fmla="*/ 266 h 387"/>
                <a:gd name="T8" fmla="*/ 188 w 549"/>
                <a:gd name="T9" fmla="*/ 290 h 387"/>
                <a:gd name="T10" fmla="*/ 265 w 549"/>
                <a:gd name="T11" fmla="*/ 310 h 387"/>
                <a:gd name="T12" fmla="*/ 299 w 549"/>
                <a:gd name="T13" fmla="*/ 314 h 387"/>
                <a:gd name="T14" fmla="*/ 332 w 549"/>
                <a:gd name="T15" fmla="*/ 281 h 387"/>
                <a:gd name="T16" fmla="*/ 371 w 549"/>
                <a:gd name="T17" fmla="*/ 218 h 387"/>
                <a:gd name="T18" fmla="*/ 424 w 549"/>
                <a:gd name="T19" fmla="*/ 131 h 387"/>
                <a:gd name="T20" fmla="*/ 448 w 549"/>
                <a:gd name="T21" fmla="*/ 77 h 387"/>
                <a:gd name="T22" fmla="*/ 443 w 549"/>
                <a:gd name="T23" fmla="*/ 48 h 387"/>
                <a:gd name="T24" fmla="*/ 414 w 549"/>
                <a:gd name="T25" fmla="*/ 5 h 387"/>
                <a:gd name="T26" fmla="*/ 443 w 549"/>
                <a:gd name="T27" fmla="*/ 0 h 387"/>
                <a:gd name="T28" fmla="*/ 467 w 549"/>
                <a:gd name="T29" fmla="*/ 44 h 387"/>
                <a:gd name="T30" fmla="*/ 506 w 549"/>
                <a:gd name="T31" fmla="*/ 58 h 387"/>
                <a:gd name="T32" fmla="*/ 549 w 549"/>
                <a:gd name="T33" fmla="*/ 73 h 387"/>
                <a:gd name="T34" fmla="*/ 515 w 549"/>
                <a:gd name="T35" fmla="*/ 102 h 387"/>
                <a:gd name="T36" fmla="*/ 482 w 549"/>
                <a:gd name="T37" fmla="*/ 116 h 387"/>
                <a:gd name="T38" fmla="*/ 443 w 549"/>
                <a:gd name="T39" fmla="*/ 174 h 387"/>
                <a:gd name="T40" fmla="*/ 409 w 549"/>
                <a:gd name="T41" fmla="*/ 223 h 387"/>
                <a:gd name="T42" fmla="*/ 376 w 549"/>
                <a:gd name="T43" fmla="*/ 295 h 387"/>
                <a:gd name="T44" fmla="*/ 342 w 549"/>
                <a:gd name="T45" fmla="*/ 348 h 387"/>
                <a:gd name="T46" fmla="*/ 308 w 549"/>
                <a:gd name="T47" fmla="*/ 387 h 387"/>
                <a:gd name="T48" fmla="*/ 279 w 549"/>
                <a:gd name="T49" fmla="*/ 387 h 387"/>
                <a:gd name="T50" fmla="*/ 246 w 549"/>
                <a:gd name="T51" fmla="*/ 358 h 387"/>
                <a:gd name="T52" fmla="*/ 197 w 549"/>
                <a:gd name="T53" fmla="*/ 339 h 387"/>
                <a:gd name="T54" fmla="*/ 144 w 549"/>
                <a:gd name="T55" fmla="*/ 329 h 387"/>
                <a:gd name="T56" fmla="*/ 67 w 549"/>
                <a:gd name="T57" fmla="*/ 319 h 387"/>
                <a:gd name="T58" fmla="*/ 0 w 549"/>
                <a:gd name="T59" fmla="*/ 285 h 38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49"/>
                <a:gd name="T91" fmla="*/ 0 h 387"/>
                <a:gd name="T92" fmla="*/ 549 w 549"/>
                <a:gd name="T93" fmla="*/ 387 h 38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49" h="387">
                  <a:moveTo>
                    <a:pt x="0" y="285"/>
                  </a:moveTo>
                  <a:lnTo>
                    <a:pt x="5" y="261"/>
                  </a:lnTo>
                  <a:lnTo>
                    <a:pt x="63" y="252"/>
                  </a:lnTo>
                  <a:lnTo>
                    <a:pt x="125" y="266"/>
                  </a:lnTo>
                  <a:lnTo>
                    <a:pt x="188" y="290"/>
                  </a:lnTo>
                  <a:lnTo>
                    <a:pt x="265" y="310"/>
                  </a:lnTo>
                  <a:lnTo>
                    <a:pt x="299" y="314"/>
                  </a:lnTo>
                  <a:lnTo>
                    <a:pt x="332" y="281"/>
                  </a:lnTo>
                  <a:lnTo>
                    <a:pt x="371" y="218"/>
                  </a:lnTo>
                  <a:lnTo>
                    <a:pt x="424" y="131"/>
                  </a:lnTo>
                  <a:lnTo>
                    <a:pt x="448" y="77"/>
                  </a:lnTo>
                  <a:lnTo>
                    <a:pt x="443" y="48"/>
                  </a:lnTo>
                  <a:lnTo>
                    <a:pt x="414" y="5"/>
                  </a:lnTo>
                  <a:lnTo>
                    <a:pt x="443" y="0"/>
                  </a:lnTo>
                  <a:lnTo>
                    <a:pt x="467" y="44"/>
                  </a:lnTo>
                  <a:lnTo>
                    <a:pt x="506" y="58"/>
                  </a:lnTo>
                  <a:lnTo>
                    <a:pt x="549" y="73"/>
                  </a:lnTo>
                  <a:lnTo>
                    <a:pt x="515" y="102"/>
                  </a:lnTo>
                  <a:lnTo>
                    <a:pt x="482" y="116"/>
                  </a:lnTo>
                  <a:lnTo>
                    <a:pt x="443" y="174"/>
                  </a:lnTo>
                  <a:lnTo>
                    <a:pt x="409" y="223"/>
                  </a:lnTo>
                  <a:lnTo>
                    <a:pt x="376" y="295"/>
                  </a:lnTo>
                  <a:lnTo>
                    <a:pt x="342" y="348"/>
                  </a:lnTo>
                  <a:lnTo>
                    <a:pt x="308" y="387"/>
                  </a:lnTo>
                  <a:lnTo>
                    <a:pt x="279" y="387"/>
                  </a:lnTo>
                  <a:lnTo>
                    <a:pt x="246" y="358"/>
                  </a:lnTo>
                  <a:lnTo>
                    <a:pt x="197" y="339"/>
                  </a:lnTo>
                  <a:lnTo>
                    <a:pt x="144" y="329"/>
                  </a:lnTo>
                  <a:lnTo>
                    <a:pt x="67" y="319"/>
                  </a:lnTo>
                  <a:lnTo>
                    <a:pt x="0" y="285"/>
                  </a:lnTo>
                  <a:close/>
                </a:path>
              </a:pathLst>
            </a:custGeom>
            <a:solidFill>
              <a:srgbClr val="000000"/>
            </a:solidFill>
            <a:ln w="9525">
              <a:noFill/>
              <a:round/>
              <a:headEnd/>
              <a:tailEnd/>
            </a:ln>
          </p:spPr>
          <p:txBody>
            <a:bodyPr/>
            <a:lstStyle/>
            <a:p>
              <a:endParaRPr lang="fr-FR">
                <a:latin typeface="Calibri" pitchFamily="34" charset="0"/>
              </a:endParaRPr>
            </a:p>
          </p:txBody>
        </p:sp>
        <p:sp>
          <p:nvSpPr>
            <p:cNvPr id="20528" name="Freeform 21"/>
            <p:cNvSpPr>
              <a:spLocks/>
            </p:cNvSpPr>
            <p:nvPr/>
          </p:nvSpPr>
          <p:spPr bwMode="auto">
            <a:xfrm>
              <a:off x="2548" y="2449"/>
              <a:ext cx="270" cy="756"/>
            </a:xfrm>
            <a:custGeom>
              <a:avLst/>
              <a:gdLst>
                <a:gd name="T0" fmla="*/ 25 w 270"/>
                <a:gd name="T1" fmla="*/ 0 h 756"/>
                <a:gd name="T2" fmla="*/ 74 w 270"/>
                <a:gd name="T3" fmla="*/ 14 h 756"/>
                <a:gd name="T4" fmla="*/ 113 w 270"/>
                <a:gd name="T5" fmla="*/ 62 h 756"/>
                <a:gd name="T6" fmla="*/ 142 w 270"/>
                <a:gd name="T7" fmla="*/ 163 h 756"/>
                <a:gd name="T8" fmla="*/ 162 w 270"/>
                <a:gd name="T9" fmla="*/ 287 h 756"/>
                <a:gd name="T10" fmla="*/ 157 w 270"/>
                <a:gd name="T11" fmla="*/ 402 h 756"/>
                <a:gd name="T12" fmla="*/ 137 w 270"/>
                <a:gd name="T13" fmla="*/ 498 h 756"/>
                <a:gd name="T14" fmla="*/ 113 w 270"/>
                <a:gd name="T15" fmla="*/ 598 h 756"/>
                <a:gd name="T16" fmla="*/ 108 w 270"/>
                <a:gd name="T17" fmla="*/ 632 h 756"/>
                <a:gd name="T18" fmla="*/ 128 w 270"/>
                <a:gd name="T19" fmla="*/ 651 h 756"/>
                <a:gd name="T20" fmla="*/ 201 w 270"/>
                <a:gd name="T21" fmla="*/ 670 h 756"/>
                <a:gd name="T22" fmla="*/ 270 w 270"/>
                <a:gd name="T23" fmla="*/ 699 h 756"/>
                <a:gd name="T24" fmla="*/ 270 w 270"/>
                <a:gd name="T25" fmla="*/ 718 h 756"/>
                <a:gd name="T26" fmla="*/ 216 w 270"/>
                <a:gd name="T27" fmla="*/ 756 h 756"/>
                <a:gd name="T28" fmla="*/ 182 w 270"/>
                <a:gd name="T29" fmla="*/ 742 h 756"/>
                <a:gd name="T30" fmla="*/ 157 w 270"/>
                <a:gd name="T31" fmla="*/ 713 h 756"/>
                <a:gd name="T32" fmla="*/ 108 w 270"/>
                <a:gd name="T33" fmla="*/ 684 h 756"/>
                <a:gd name="T34" fmla="*/ 59 w 270"/>
                <a:gd name="T35" fmla="*/ 679 h 756"/>
                <a:gd name="T36" fmla="*/ 39 w 270"/>
                <a:gd name="T37" fmla="*/ 660 h 756"/>
                <a:gd name="T38" fmla="*/ 49 w 270"/>
                <a:gd name="T39" fmla="*/ 627 h 756"/>
                <a:gd name="T40" fmla="*/ 64 w 270"/>
                <a:gd name="T41" fmla="*/ 603 h 756"/>
                <a:gd name="T42" fmla="*/ 88 w 270"/>
                <a:gd name="T43" fmla="*/ 550 h 756"/>
                <a:gd name="T44" fmla="*/ 113 w 270"/>
                <a:gd name="T45" fmla="*/ 450 h 756"/>
                <a:gd name="T46" fmla="*/ 113 w 270"/>
                <a:gd name="T47" fmla="*/ 345 h 756"/>
                <a:gd name="T48" fmla="*/ 103 w 270"/>
                <a:gd name="T49" fmla="*/ 249 h 756"/>
                <a:gd name="T50" fmla="*/ 74 w 270"/>
                <a:gd name="T51" fmla="*/ 153 h 756"/>
                <a:gd name="T52" fmla="*/ 34 w 270"/>
                <a:gd name="T53" fmla="*/ 91 h 756"/>
                <a:gd name="T54" fmla="*/ 0 w 270"/>
                <a:gd name="T55" fmla="*/ 57 h 756"/>
                <a:gd name="T56" fmla="*/ 25 w 270"/>
                <a:gd name="T57" fmla="*/ 0 h 75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70"/>
                <a:gd name="T88" fmla="*/ 0 h 756"/>
                <a:gd name="T89" fmla="*/ 270 w 270"/>
                <a:gd name="T90" fmla="*/ 756 h 75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70" h="756">
                  <a:moveTo>
                    <a:pt x="25" y="0"/>
                  </a:moveTo>
                  <a:lnTo>
                    <a:pt x="74" y="14"/>
                  </a:lnTo>
                  <a:lnTo>
                    <a:pt x="113" y="62"/>
                  </a:lnTo>
                  <a:lnTo>
                    <a:pt x="142" y="163"/>
                  </a:lnTo>
                  <a:lnTo>
                    <a:pt x="162" y="287"/>
                  </a:lnTo>
                  <a:lnTo>
                    <a:pt x="157" y="402"/>
                  </a:lnTo>
                  <a:lnTo>
                    <a:pt x="137" y="498"/>
                  </a:lnTo>
                  <a:lnTo>
                    <a:pt x="113" y="598"/>
                  </a:lnTo>
                  <a:lnTo>
                    <a:pt x="108" y="632"/>
                  </a:lnTo>
                  <a:lnTo>
                    <a:pt x="128" y="651"/>
                  </a:lnTo>
                  <a:lnTo>
                    <a:pt x="201" y="670"/>
                  </a:lnTo>
                  <a:lnTo>
                    <a:pt x="270" y="699"/>
                  </a:lnTo>
                  <a:lnTo>
                    <a:pt x="270" y="718"/>
                  </a:lnTo>
                  <a:lnTo>
                    <a:pt x="216" y="756"/>
                  </a:lnTo>
                  <a:lnTo>
                    <a:pt x="182" y="742"/>
                  </a:lnTo>
                  <a:lnTo>
                    <a:pt x="157" y="713"/>
                  </a:lnTo>
                  <a:lnTo>
                    <a:pt x="108" y="684"/>
                  </a:lnTo>
                  <a:lnTo>
                    <a:pt x="59" y="679"/>
                  </a:lnTo>
                  <a:lnTo>
                    <a:pt x="39" y="660"/>
                  </a:lnTo>
                  <a:lnTo>
                    <a:pt x="49" y="627"/>
                  </a:lnTo>
                  <a:lnTo>
                    <a:pt x="64" y="603"/>
                  </a:lnTo>
                  <a:lnTo>
                    <a:pt x="88" y="550"/>
                  </a:lnTo>
                  <a:lnTo>
                    <a:pt x="113" y="450"/>
                  </a:lnTo>
                  <a:lnTo>
                    <a:pt x="113" y="345"/>
                  </a:lnTo>
                  <a:lnTo>
                    <a:pt x="103" y="249"/>
                  </a:lnTo>
                  <a:lnTo>
                    <a:pt x="74" y="153"/>
                  </a:lnTo>
                  <a:lnTo>
                    <a:pt x="34" y="91"/>
                  </a:lnTo>
                  <a:lnTo>
                    <a:pt x="0" y="57"/>
                  </a:lnTo>
                  <a:lnTo>
                    <a:pt x="25"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20529" name="Freeform 22"/>
            <p:cNvSpPr>
              <a:spLocks/>
            </p:cNvSpPr>
            <p:nvPr/>
          </p:nvSpPr>
          <p:spPr bwMode="auto">
            <a:xfrm>
              <a:off x="2349" y="2459"/>
              <a:ext cx="207" cy="751"/>
            </a:xfrm>
            <a:custGeom>
              <a:avLst/>
              <a:gdLst>
                <a:gd name="T0" fmla="*/ 84 w 207"/>
                <a:gd name="T1" fmla="*/ 100 h 751"/>
                <a:gd name="T2" fmla="*/ 123 w 207"/>
                <a:gd name="T3" fmla="*/ 19 h 751"/>
                <a:gd name="T4" fmla="*/ 182 w 207"/>
                <a:gd name="T5" fmla="*/ 0 h 751"/>
                <a:gd name="T6" fmla="*/ 207 w 207"/>
                <a:gd name="T7" fmla="*/ 29 h 751"/>
                <a:gd name="T8" fmla="*/ 187 w 207"/>
                <a:gd name="T9" fmla="*/ 77 h 751"/>
                <a:gd name="T10" fmla="*/ 163 w 207"/>
                <a:gd name="T11" fmla="*/ 115 h 751"/>
                <a:gd name="T12" fmla="*/ 143 w 207"/>
                <a:gd name="T13" fmla="*/ 182 h 751"/>
                <a:gd name="T14" fmla="*/ 128 w 207"/>
                <a:gd name="T15" fmla="*/ 282 h 751"/>
                <a:gd name="T16" fmla="*/ 128 w 207"/>
                <a:gd name="T17" fmla="*/ 387 h 751"/>
                <a:gd name="T18" fmla="*/ 143 w 207"/>
                <a:gd name="T19" fmla="*/ 502 h 751"/>
                <a:gd name="T20" fmla="*/ 143 w 207"/>
                <a:gd name="T21" fmla="*/ 612 h 751"/>
                <a:gd name="T22" fmla="*/ 153 w 207"/>
                <a:gd name="T23" fmla="*/ 655 h 751"/>
                <a:gd name="T24" fmla="*/ 133 w 207"/>
                <a:gd name="T25" fmla="*/ 684 h 751"/>
                <a:gd name="T26" fmla="*/ 104 w 207"/>
                <a:gd name="T27" fmla="*/ 708 h 751"/>
                <a:gd name="T28" fmla="*/ 74 w 207"/>
                <a:gd name="T29" fmla="*/ 741 h 751"/>
                <a:gd name="T30" fmla="*/ 35 w 207"/>
                <a:gd name="T31" fmla="*/ 751 h 751"/>
                <a:gd name="T32" fmla="*/ 5 w 207"/>
                <a:gd name="T33" fmla="*/ 718 h 751"/>
                <a:gd name="T34" fmla="*/ 0 w 207"/>
                <a:gd name="T35" fmla="*/ 689 h 751"/>
                <a:gd name="T36" fmla="*/ 35 w 207"/>
                <a:gd name="T37" fmla="*/ 670 h 751"/>
                <a:gd name="T38" fmla="*/ 84 w 207"/>
                <a:gd name="T39" fmla="*/ 651 h 751"/>
                <a:gd name="T40" fmla="*/ 104 w 207"/>
                <a:gd name="T41" fmla="*/ 622 h 751"/>
                <a:gd name="T42" fmla="*/ 108 w 207"/>
                <a:gd name="T43" fmla="*/ 574 h 751"/>
                <a:gd name="T44" fmla="*/ 99 w 207"/>
                <a:gd name="T45" fmla="*/ 493 h 751"/>
                <a:gd name="T46" fmla="*/ 84 w 207"/>
                <a:gd name="T47" fmla="*/ 411 h 751"/>
                <a:gd name="T48" fmla="*/ 84 w 207"/>
                <a:gd name="T49" fmla="*/ 340 h 751"/>
                <a:gd name="T50" fmla="*/ 79 w 207"/>
                <a:gd name="T51" fmla="*/ 244 h 751"/>
                <a:gd name="T52" fmla="*/ 79 w 207"/>
                <a:gd name="T53" fmla="*/ 172 h 751"/>
                <a:gd name="T54" fmla="*/ 84 w 207"/>
                <a:gd name="T55" fmla="*/ 100 h 75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07"/>
                <a:gd name="T85" fmla="*/ 0 h 751"/>
                <a:gd name="T86" fmla="*/ 207 w 207"/>
                <a:gd name="T87" fmla="*/ 751 h 75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07" h="751">
                  <a:moveTo>
                    <a:pt x="84" y="100"/>
                  </a:moveTo>
                  <a:lnTo>
                    <a:pt x="123" y="19"/>
                  </a:lnTo>
                  <a:lnTo>
                    <a:pt x="182" y="0"/>
                  </a:lnTo>
                  <a:lnTo>
                    <a:pt x="207" y="29"/>
                  </a:lnTo>
                  <a:lnTo>
                    <a:pt x="187" y="77"/>
                  </a:lnTo>
                  <a:lnTo>
                    <a:pt x="163" y="115"/>
                  </a:lnTo>
                  <a:lnTo>
                    <a:pt x="143" y="182"/>
                  </a:lnTo>
                  <a:lnTo>
                    <a:pt x="128" y="282"/>
                  </a:lnTo>
                  <a:lnTo>
                    <a:pt x="128" y="387"/>
                  </a:lnTo>
                  <a:lnTo>
                    <a:pt x="143" y="502"/>
                  </a:lnTo>
                  <a:lnTo>
                    <a:pt x="143" y="612"/>
                  </a:lnTo>
                  <a:lnTo>
                    <a:pt x="153" y="655"/>
                  </a:lnTo>
                  <a:lnTo>
                    <a:pt x="133" y="684"/>
                  </a:lnTo>
                  <a:lnTo>
                    <a:pt x="104" y="708"/>
                  </a:lnTo>
                  <a:lnTo>
                    <a:pt x="74" y="741"/>
                  </a:lnTo>
                  <a:lnTo>
                    <a:pt x="35" y="751"/>
                  </a:lnTo>
                  <a:lnTo>
                    <a:pt x="5" y="718"/>
                  </a:lnTo>
                  <a:lnTo>
                    <a:pt x="0" y="689"/>
                  </a:lnTo>
                  <a:lnTo>
                    <a:pt x="35" y="670"/>
                  </a:lnTo>
                  <a:lnTo>
                    <a:pt x="84" y="651"/>
                  </a:lnTo>
                  <a:lnTo>
                    <a:pt x="104" y="622"/>
                  </a:lnTo>
                  <a:lnTo>
                    <a:pt x="108" y="574"/>
                  </a:lnTo>
                  <a:lnTo>
                    <a:pt x="99" y="493"/>
                  </a:lnTo>
                  <a:lnTo>
                    <a:pt x="84" y="411"/>
                  </a:lnTo>
                  <a:lnTo>
                    <a:pt x="84" y="340"/>
                  </a:lnTo>
                  <a:lnTo>
                    <a:pt x="79" y="244"/>
                  </a:lnTo>
                  <a:lnTo>
                    <a:pt x="79" y="172"/>
                  </a:lnTo>
                  <a:lnTo>
                    <a:pt x="84" y="100"/>
                  </a:lnTo>
                  <a:close/>
                </a:path>
              </a:pathLst>
            </a:custGeom>
            <a:solidFill>
              <a:srgbClr val="000000"/>
            </a:solidFill>
            <a:ln w="9525">
              <a:noFill/>
              <a:round/>
              <a:headEnd/>
              <a:tailEnd/>
            </a:ln>
          </p:spPr>
          <p:txBody>
            <a:bodyPr/>
            <a:lstStyle/>
            <a:p>
              <a:endParaRPr lang="fr-FR">
                <a:latin typeface="Calibri" pitchFamily="34" charset="0"/>
              </a:endParaRPr>
            </a:p>
          </p:txBody>
        </p:sp>
      </p:grpSp>
      <p:pic>
        <p:nvPicPr>
          <p:cNvPr id="537" name="Picture 4"/>
          <p:cNvPicPr>
            <a:picLocks noChangeAspect="1" noChangeArrowheads="1"/>
          </p:cNvPicPr>
          <p:nvPr/>
        </p:nvPicPr>
        <p:blipFill>
          <a:blip r:embed="rId9" cstate="print">
            <a:clrChange>
              <a:clrFrom>
                <a:srgbClr val="FFFFFF"/>
              </a:clrFrom>
              <a:clrTo>
                <a:srgbClr val="FFFFFF">
                  <a:alpha val="0"/>
                </a:srgbClr>
              </a:clrTo>
            </a:clrChange>
          </a:blip>
          <a:srcRect/>
          <a:stretch>
            <a:fillRect/>
          </a:stretch>
        </p:blipFill>
        <p:spPr bwMode="auto">
          <a:xfrm>
            <a:off x="2928938" y="3214688"/>
            <a:ext cx="742950" cy="554037"/>
          </a:xfrm>
          <a:prstGeom prst="rect">
            <a:avLst/>
          </a:prstGeom>
          <a:noFill/>
          <a:ln w="9525">
            <a:noFill/>
            <a:miter lim="800000"/>
            <a:headEnd/>
            <a:tailEnd/>
          </a:ln>
        </p:spPr>
      </p:pic>
      <p:grpSp>
        <p:nvGrpSpPr>
          <p:cNvPr id="496" name="Groupe 537"/>
          <p:cNvGrpSpPr/>
          <p:nvPr/>
        </p:nvGrpSpPr>
        <p:grpSpPr>
          <a:xfrm>
            <a:off x="1142976" y="3429000"/>
            <a:ext cx="1571636" cy="927101"/>
            <a:chOff x="1714480" y="5307029"/>
            <a:chExt cx="1785950" cy="927101"/>
          </a:xfrm>
          <a:solidFill>
            <a:schemeClr val="accent3">
              <a:lumMod val="50000"/>
            </a:schemeClr>
          </a:solidFill>
        </p:grpSpPr>
        <p:grpSp>
          <p:nvGrpSpPr>
            <p:cNvPr id="502" name="Groupe 63"/>
            <p:cNvGrpSpPr>
              <a:grpSpLocks/>
            </p:cNvGrpSpPr>
            <p:nvPr/>
          </p:nvGrpSpPr>
          <p:grpSpPr bwMode="auto">
            <a:xfrm>
              <a:off x="1928794" y="5429264"/>
              <a:ext cx="403225" cy="327025"/>
              <a:chOff x="5292080" y="476672"/>
              <a:chExt cx="1080120" cy="953156"/>
            </a:xfrm>
            <a:grpFill/>
          </p:grpSpPr>
          <p:sp>
            <p:nvSpPr>
              <p:cNvPr id="918" name="Forme libre 91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19" name="Forme libre 91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20" name="Forme libre 91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21" name="Forme libre 92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22" name="Forme libre 92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08" name="Groupe 63"/>
            <p:cNvGrpSpPr>
              <a:grpSpLocks/>
            </p:cNvGrpSpPr>
            <p:nvPr/>
          </p:nvGrpSpPr>
          <p:grpSpPr bwMode="auto">
            <a:xfrm>
              <a:off x="2081194" y="5581664"/>
              <a:ext cx="403225" cy="327025"/>
              <a:chOff x="5292080" y="476672"/>
              <a:chExt cx="1080120" cy="953156"/>
            </a:xfrm>
            <a:grpFill/>
          </p:grpSpPr>
          <p:sp>
            <p:nvSpPr>
              <p:cNvPr id="913" name="Forme libre 91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14" name="Forme libre 91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15" name="Forme libre 91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16" name="Forme libre 91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17" name="Forme libre 91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14" name="Groupe 63"/>
            <p:cNvGrpSpPr>
              <a:grpSpLocks/>
            </p:cNvGrpSpPr>
            <p:nvPr/>
          </p:nvGrpSpPr>
          <p:grpSpPr bwMode="auto">
            <a:xfrm>
              <a:off x="2143108" y="5500702"/>
              <a:ext cx="403225" cy="327025"/>
              <a:chOff x="5292080" y="476672"/>
              <a:chExt cx="1080120" cy="953156"/>
            </a:xfrm>
            <a:grpFill/>
          </p:grpSpPr>
          <p:sp>
            <p:nvSpPr>
              <p:cNvPr id="908" name="Forme libre 90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09" name="Forme libre 90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10" name="Forme libre 90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11" name="Forme libre 91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12" name="Forme libre 91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30" name="Groupe 63"/>
            <p:cNvGrpSpPr>
              <a:grpSpLocks/>
            </p:cNvGrpSpPr>
            <p:nvPr/>
          </p:nvGrpSpPr>
          <p:grpSpPr bwMode="auto">
            <a:xfrm>
              <a:off x="2214546" y="5429264"/>
              <a:ext cx="403225" cy="327025"/>
              <a:chOff x="5292080" y="476672"/>
              <a:chExt cx="1080120" cy="953156"/>
            </a:xfrm>
            <a:grpFill/>
          </p:grpSpPr>
          <p:sp>
            <p:nvSpPr>
              <p:cNvPr id="903" name="Forme libre 90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04" name="Forme libre 90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05" name="Forme libre 90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06" name="Forme libre 90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07" name="Forme libre 90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38" name="Groupe 63"/>
            <p:cNvGrpSpPr>
              <a:grpSpLocks/>
            </p:cNvGrpSpPr>
            <p:nvPr/>
          </p:nvGrpSpPr>
          <p:grpSpPr bwMode="auto">
            <a:xfrm>
              <a:off x="2000232" y="5357826"/>
              <a:ext cx="403225" cy="327025"/>
              <a:chOff x="5292080" y="476672"/>
              <a:chExt cx="1080120" cy="953156"/>
            </a:xfrm>
            <a:grpFill/>
          </p:grpSpPr>
          <p:sp>
            <p:nvSpPr>
              <p:cNvPr id="898" name="Forme libre 89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99" name="Forme libre 89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00" name="Forme libre 89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01" name="Forme libre 90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02" name="Forme libre 90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39" name="Groupe 63"/>
            <p:cNvGrpSpPr>
              <a:grpSpLocks/>
            </p:cNvGrpSpPr>
            <p:nvPr/>
          </p:nvGrpSpPr>
          <p:grpSpPr bwMode="auto">
            <a:xfrm>
              <a:off x="2097073" y="5581664"/>
              <a:ext cx="403225" cy="327025"/>
              <a:chOff x="5292080" y="476672"/>
              <a:chExt cx="1080120" cy="953156"/>
            </a:xfrm>
            <a:grpFill/>
          </p:grpSpPr>
          <p:sp>
            <p:nvSpPr>
              <p:cNvPr id="893" name="Forme libre 89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94" name="Forme libre 89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95" name="Forme libre 89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96" name="Forme libre 89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97" name="Forme libre 89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40" name="Groupe 63"/>
            <p:cNvGrpSpPr>
              <a:grpSpLocks/>
            </p:cNvGrpSpPr>
            <p:nvPr/>
          </p:nvGrpSpPr>
          <p:grpSpPr bwMode="auto">
            <a:xfrm>
              <a:off x="2249473" y="5734064"/>
              <a:ext cx="403225" cy="327025"/>
              <a:chOff x="5292080" y="476672"/>
              <a:chExt cx="1080120" cy="953156"/>
            </a:xfrm>
            <a:grpFill/>
          </p:grpSpPr>
          <p:sp>
            <p:nvSpPr>
              <p:cNvPr id="888" name="Forme libre 88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89" name="Forme libre 88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90" name="Forme libre 88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91" name="Forme libre 89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92" name="Forme libre 89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41" name="Groupe 63"/>
            <p:cNvGrpSpPr>
              <a:grpSpLocks/>
            </p:cNvGrpSpPr>
            <p:nvPr/>
          </p:nvGrpSpPr>
          <p:grpSpPr bwMode="auto">
            <a:xfrm>
              <a:off x="2311387" y="5653102"/>
              <a:ext cx="403225" cy="327025"/>
              <a:chOff x="5292080" y="476672"/>
              <a:chExt cx="1080120" cy="953156"/>
            </a:xfrm>
            <a:grpFill/>
          </p:grpSpPr>
          <p:sp>
            <p:nvSpPr>
              <p:cNvPr id="883" name="Forme libre 88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84" name="Forme libre 88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85" name="Forme libre 88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86" name="Forme libre 88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87" name="Forme libre 88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42" name="Groupe 63"/>
            <p:cNvGrpSpPr>
              <a:grpSpLocks/>
            </p:cNvGrpSpPr>
            <p:nvPr/>
          </p:nvGrpSpPr>
          <p:grpSpPr bwMode="auto">
            <a:xfrm>
              <a:off x="2382825" y="5581664"/>
              <a:ext cx="403225" cy="327025"/>
              <a:chOff x="5292080" y="476672"/>
              <a:chExt cx="1080120" cy="953156"/>
            </a:xfrm>
            <a:grpFill/>
          </p:grpSpPr>
          <p:sp>
            <p:nvSpPr>
              <p:cNvPr id="878" name="Forme libre 87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79" name="Forme libre 87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80" name="Forme libre 87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81" name="Forme libre 88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82" name="Forme libre 88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43" name="Groupe 63"/>
            <p:cNvGrpSpPr>
              <a:grpSpLocks/>
            </p:cNvGrpSpPr>
            <p:nvPr/>
          </p:nvGrpSpPr>
          <p:grpSpPr bwMode="auto">
            <a:xfrm>
              <a:off x="2168511" y="5510226"/>
              <a:ext cx="403225" cy="327025"/>
              <a:chOff x="5292080" y="476672"/>
              <a:chExt cx="1080120" cy="953156"/>
            </a:xfrm>
            <a:grpFill/>
          </p:grpSpPr>
          <p:sp>
            <p:nvSpPr>
              <p:cNvPr id="873" name="Forme libre 87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74" name="Forme libre 87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75" name="Forme libre 87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76" name="Forme libre 87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77" name="Forme libre 87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76" name="Groupe 63"/>
            <p:cNvGrpSpPr>
              <a:grpSpLocks/>
            </p:cNvGrpSpPr>
            <p:nvPr/>
          </p:nvGrpSpPr>
          <p:grpSpPr bwMode="auto">
            <a:xfrm>
              <a:off x="2249473" y="5307029"/>
              <a:ext cx="403225" cy="327025"/>
              <a:chOff x="5292080" y="476672"/>
              <a:chExt cx="1080120" cy="953156"/>
            </a:xfrm>
            <a:grpFill/>
          </p:grpSpPr>
          <p:sp>
            <p:nvSpPr>
              <p:cNvPr id="868" name="Forme libre 86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69" name="Forme libre 86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70" name="Forme libre 86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71" name="Forme libre 87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72" name="Forme libre 87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77" name="Groupe 63"/>
            <p:cNvGrpSpPr>
              <a:grpSpLocks/>
            </p:cNvGrpSpPr>
            <p:nvPr/>
          </p:nvGrpSpPr>
          <p:grpSpPr bwMode="auto">
            <a:xfrm>
              <a:off x="2401873" y="5459429"/>
              <a:ext cx="403225" cy="327025"/>
              <a:chOff x="5292080" y="476672"/>
              <a:chExt cx="1080120" cy="953156"/>
            </a:xfrm>
            <a:grpFill/>
          </p:grpSpPr>
          <p:sp>
            <p:nvSpPr>
              <p:cNvPr id="863" name="Forme libre 86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64" name="Forme libre 86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65" name="Forme libre 86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66" name="Forme libre 86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67" name="Forme libre 86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78" name="Groupe 63"/>
            <p:cNvGrpSpPr>
              <a:grpSpLocks/>
            </p:cNvGrpSpPr>
            <p:nvPr/>
          </p:nvGrpSpPr>
          <p:grpSpPr bwMode="auto">
            <a:xfrm>
              <a:off x="2463787" y="5378467"/>
              <a:ext cx="403225" cy="327025"/>
              <a:chOff x="5292080" y="476672"/>
              <a:chExt cx="1080120" cy="953156"/>
            </a:xfrm>
            <a:grpFill/>
          </p:grpSpPr>
          <p:sp>
            <p:nvSpPr>
              <p:cNvPr id="858" name="Forme libre 85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59" name="Forme libre 85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60" name="Forme libre 85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61" name="Forme libre 86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62" name="Forme libre 86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79" name="Groupe 63"/>
            <p:cNvGrpSpPr>
              <a:grpSpLocks/>
            </p:cNvGrpSpPr>
            <p:nvPr/>
          </p:nvGrpSpPr>
          <p:grpSpPr bwMode="auto">
            <a:xfrm>
              <a:off x="2535225" y="5307029"/>
              <a:ext cx="403225" cy="327025"/>
              <a:chOff x="5292080" y="476672"/>
              <a:chExt cx="1080120" cy="953156"/>
            </a:xfrm>
            <a:grpFill/>
          </p:grpSpPr>
          <p:sp>
            <p:nvSpPr>
              <p:cNvPr id="853" name="Forme libre 85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54" name="Forme libre 85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55" name="Forme libre 85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56" name="Forme libre 85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57" name="Forme libre 85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80" name="Groupe 63"/>
            <p:cNvGrpSpPr>
              <a:grpSpLocks/>
            </p:cNvGrpSpPr>
            <p:nvPr/>
          </p:nvGrpSpPr>
          <p:grpSpPr bwMode="auto">
            <a:xfrm>
              <a:off x="2454263" y="5449905"/>
              <a:ext cx="403225" cy="327025"/>
              <a:chOff x="5292080" y="476672"/>
              <a:chExt cx="1080120" cy="953156"/>
            </a:xfrm>
            <a:grpFill/>
          </p:grpSpPr>
          <p:sp>
            <p:nvSpPr>
              <p:cNvPr id="848" name="Forme libre 84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49" name="Forme libre 84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50" name="Forme libre 84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51" name="Forme libre 85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52" name="Forme libre 85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81" name="Groupe 63"/>
            <p:cNvGrpSpPr>
              <a:grpSpLocks/>
            </p:cNvGrpSpPr>
            <p:nvPr/>
          </p:nvGrpSpPr>
          <p:grpSpPr bwMode="auto">
            <a:xfrm>
              <a:off x="2606663" y="5602305"/>
              <a:ext cx="403225" cy="327025"/>
              <a:chOff x="5292080" y="476672"/>
              <a:chExt cx="1080120" cy="953156"/>
            </a:xfrm>
            <a:grpFill/>
          </p:grpSpPr>
          <p:sp>
            <p:nvSpPr>
              <p:cNvPr id="843" name="Forme libre 84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44" name="Forme libre 84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45" name="Forme libre 84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46" name="Forme libre 84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47" name="Forme libre 84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82" name="Groupe 63"/>
            <p:cNvGrpSpPr>
              <a:grpSpLocks/>
            </p:cNvGrpSpPr>
            <p:nvPr/>
          </p:nvGrpSpPr>
          <p:grpSpPr bwMode="auto">
            <a:xfrm>
              <a:off x="2668577" y="5521343"/>
              <a:ext cx="403225" cy="327025"/>
              <a:chOff x="5292080" y="476672"/>
              <a:chExt cx="1080120" cy="953156"/>
            </a:xfrm>
            <a:grpFill/>
          </p:grpSpPr>
          <p:sp>
            <p:nvSpPr>
              <p:cNvPr id="838" name="Forme libre 83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39" name="Forme libre 83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40" name="Forme libre 83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41" name="Forme libre 84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42" name="Forme libre 84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83" name="Groupe 63"/>
            <p:cNvGrpSpPr>
              <a:grpSpLocks/>
            </p:cNvGrpSpPr>
            <p:nvPr/>
          </p:nvGrpSpPr>
          <p:grpSpPr bwMode="auto">
            <a:xfrm>
              <a:off x="2740015" y="5449905"/>
              <a:ext cx="403225" cy="327025"/>
              <a:chOff x="5292080" y="476672"/>
              <a:chExt cx="1080120" cy="953156"/>
            </a:xfrm>
            <a:grpFill/>
          </p:grpSpPr>
          <p:sp>
            <p:nvSpPr>
              <p:cNvPr id="833" name="Forme libre 83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34" name="Forme libre 83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35" name="Forme libre 83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36" name="Forme libre 83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37" name="Forme libre 83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84" name="Groupe 63"/>
            <p:cNvGrpSpPr>
              <a:grpSpLocks/>
            </p:cNvGrpSpPr>
            <p:nvPr/>
          </p:nvGrpSpPr>
          <p:grpSpPr bwMode="auto">
            <a:xfrm>
              <a:off x="2525701" y="5378467"/>
              <a:ext cx="403225" cy="327025"/>
              <a:chOff x="5292080" y="476672"/>
              <a:chExt cx="1080120" cy="953156"/>
            </a:xfrm>
            <a:grpFill/>
          </p:grpSpPr>
          <p:sp>
            <p:nvSpPr>
              <p:cNvPr id="828" name="Forme libre 82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29" name="Forme libre 82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30" name="Forme libre 82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31" name="Forme libre 83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32" name="Forme libre 83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85" name="Groupe 63"/>
            <p:cNvGrpSpPr>
              <a:grpSpLocks/>
            </p:cNvGrpSpPr>
            <p:nvPr/>
          </p:nvGrpSpPr>
          <p:grpSpPr bwMode="auto">
            <a:xfrm>
              <a:off x="1785918" y="5602305"/>
              <a:ext cx="403225" cy="327025"/>
              <a:chOff x="5292080" y="476672"/>
              <a:chExt cx="1080120" cy="953156"/>
            </a:xfrm>
            <a:grpFill/>
          </p:grpSpPr>
          <p:sp>
            <p:nvSpPr>
              <p:cNvPr id="823" name="Forme libre 82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24" name="Forme libre 82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25" name="Forme libre 82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26" name="Forme libre 82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27" name="Forme libre 82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86" name="Groupe 63"/>
            <p:cNvGrpSpPr>
              <a:grpSpLocks/>
            </p:cNvGrpSpPr>
            <p:nvPr/>
          </p:nvGrpSpPr>
          <p:grpSpPr bwMode="auto">
            <a:xfrm>
              <a:off x="1938318" y="5754705"/>
              <a:ext cx="403225" cy="327025"/>
              <a:chOff x="5292080" y="476672"/>
              <a:chExt cx="1080120" cy="953156"/>
            </a:xfrm>
            <a:grpFill/>
          </p:grpSpPr>
          <p:sp>
            <p:nvSpPr>
              <p:cNvPr id="818" name="Forme libre 81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19" name="Forme libre 81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20" name="Forme libre 81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21" name="Forme libre 82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22" name="Forme libre 82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87" name="Groupe 63"/>
            <p:cNvGrpSpPr>
              <a:grpSpLocks/>
            </p:cNvGrpSpPr>
            <p:nvPr/>
          </p:nvGrpSpPr>
          <p:grpSpPr bwMode="auto">
            <a:xfrm>
              <a:off x="2000232" y="5673743"/>
              <a:ext cx="403225" cy="327025"/>
              <a:chOff x="5292080" y="476672"/>
              <a:chExt cx="1080120" cy="953156"/>
            </a:xfrm>
            <a:grpFill/>
          </p:grpSpPr>
          <p:sp>
            <p:nvSpPr>
              <p:cNvPr id="813" name="Forme libre 81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14" name="Forme libre 81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15" name="Forme libre 81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16" name="Forme libre 81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17" name="Forme libre 81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88" name="Groupe 63"/>
            <p:cNvGrpSpPr>
              <a:grpSpLocks/>
            </p:cNvGrpSpPr>
            <p:nvPr/>
          </p:nvGrpSpPr>
          <p:grpSpPr bwMode="auto">
            <a:xfrm>
              <a:off x="2071670" y="5602305"/>
              <a:ext cx="403225" cy="327025"/>
              <a:chOff x="5292080" y="476672"/>
              <a:chExt cx="1080120" cy="953156"/>
            </a:xfrm>
            <a:grpFill/>
          </p:grpSpPr>
          <p:sp>
            <p:nvSpPr>
              <p:cNvPr id="808" name="Forme libre 80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09" name="Forme libre 80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10" name="Forme libre 80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11" name="Forme libre 81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12" name="Forme libre 81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89" name="Groupe 63"/>
            <p:cNvGrpSpPr>
              <a:grpSpLocks/>
            </p:cNvGrpSpPr>
            <p:nvPr/>
          </p:nvGrpSpPr>
          <p:grpSpPr bwMode="auto">
            <a:xfrm>
              <a:off x="1857356" y="5530867"/>
              <a:ext cx="403225" cy="327025"/>
              <a:chOff x="5292080" y="476672"/>
              <a:chExt cx="1080120" cy="953156"/>
            </a:xfrm>
            <a:grpFill/>
          </p:grpSpPr>
          <p:sp>
            <p:nvSpPr>
              <p:cNvPr id="803" name="Forme libre 80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04" name="Forme libre 80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05" name="Forme libre 80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06" name="Forme libre 80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07" name="Forme libre 80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90" name="Groupe 63"/>
            <p:cNvGrpSpPr>
              <a:grpSpLocks/>
            </p:cNvGrpSpPr>
            <p:nvPr/>
          </p:nvGrpSpPr>
          <p:grpSpPr bwMode="auto">
            <a:xfrm>
              <a:off x="2606663" y="5602305"/>
              <a:ext cx="403225" cy="327025"/>
              <a:chOff x="5292080" y="476672"/>
              <a:chExt cx="1080120" cy="953156"/>
            </a:xfrm>
            <a:grpFill/>
          </p:grpSpPr>
          <p:sp>
            <p:nvSpPr>
              <p:cNvPr id="798" name="Forme libre 79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99" name="Forme libre 79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00" name="Forme libre 79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01" name="Forme libre 80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02" name="Forme libre 80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91" name="Groupe 63"/>
            <p:cNvGrpSpPr>
              <a:grpSpLocks/>
            </p:cNvGrpSpPr>
            <p:nvPr/>
          </p:nvGrpSpPr>
          <p:grpSpPr bwMode="auto">
            <a:xfrm>
              <a:off x="2759063" y="5754705"/>
              <a:ext cx="403225" cy="327025"/>
              <a:chOff x="5292080" y="476672"/>
              <a:chExt cx="1080120" cy="953156"/>
            </a:xfrm>
            <a:grpFill/>
          </p:grpSpPr>
          <p:sp>
            <p:nvSpPr>
              <p:cNvPr id="793" name="Forme libre 79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94" name="Forme libre 79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95" name="Forme libre 79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96" name="Forme libre 79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97" name="Forme libre 79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92" name="Groupe 63"/>
            <p:cNvGrpSpPr>
              <a:grpSpLocks/>
            </p:cNvGrpSpPr>
            <p:nvPr/>
          </p:nvGrpSpPr>
          <p:grpSpPr bwMode="auto">
            <a:xfrm>
              <a:off x="2820977" y="5673743"/>
              <a:ext cx="403225" cy="327025"/>
              <a:chOff x="5292080" y="476672"/>
              <a:chExt cx="1080120" cy="953156"/>
            </a:xfrm>
            <a:grpFill/>
          </p:grpSpPr>
          <p:sp>
            <p:nvSpPr>
              <p:cNvPr id="788" name="Forme libre 78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89" name="Forme libre 78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90" name="Forme libre 78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91" name="Forme libre 79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92" name="Forme libre 79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93" name="Groupe 63"/>
            <p:cNvGrpSpPr>
              <a:grpSpLocks/>
            </p:cNvGrpSpPr>
            <p:nvPr/>
          </p:nvGrpSpPr>
          <p:grpSpPr bwMode="auto">
            <a:xfrm>
              <a:off x="2892415" y="5602305"/>
              <a:ext cx="403225" cy="327025"/>
              <a:chOff x="5292080" y="476672"/>
              <a:chExt cx="1080120" cy="953156"/>
            </a:xfrm>
            <a:grpFill/>
          </p:grpSpPr>
          <p:sp>
            <p:nvSpPr>
              <p:cNvPr id="783" name="Forme libre 78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84" name="Forme libre 78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85" name="Forme libre 78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86" name="Forme libre 78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87" name="Forme libre 78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94" name="Groupe 63"/>
            <p:cNvGrpSpPr>
              <a:grpSpLocks/>
            </p:cNvGrpSpPr>
            <p:nvPr/>
          </p:nvGrpSpPr>
          <p:grpSpPr bwMode="auto">
            <a:xfrm>
              <a:off x="2678101" y="5530867"/>
              <a:ext cx="403225" cy="327025"/>
              <a:chOff x="5292080" y="476672"/>
              <a:chExt cx="1080120" cy="953156"/>
            </a:xfrm>
            <a:grpFill/>
          </p:grpSpPr>
          <p:sp>
            <p:nvSpPr>
              <p:cNvPr id="778" name="Forme libre 77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79" name="Forme libre 77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80" name="Forme libre 77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81" name="Forme libre 78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82" name="Forme libre 78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95" name="Groupe 63"/>
            <p:cNvGrpSpPr>
              <a:grpSpLocks/>
            </p:cNvGrpSpPr>
            <p:nvPr/>
          </p:nvGrpSpPr>
          <p:grpSpPr bwMode="auto">
            <a:xfrm>
              <a:off x="2285984" y="5429264"/>
              <a:ext cx="403225" cy="327025"/>
              <a:chOff x="5292080" y="476672"/>
              <a:chExt cx="1080120" cy="953156"/>
            </a:xfrm>
            <a:grpFill/>
          </p:grpSpPr>
          <p:sp>
            <p:nvSpPr>
              <p:cNvPr id="773" name="Forme libre 77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74" name="Forme libre 77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75" name="Forme libre 77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76" name="Forme libre 77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77" name="Forme libre 77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96" name="Groupe 63"/>
            <p:cNvGrpSpPr>
              <a:grpSpLocks/>
            </p:cNvGrpSpPr>
            <p:nvPr/>
          </p:nvGrpSpPr>
          <p:grpSpPr bwMode="auto">
            <a:xfrm>
              <a:off x="2438384" y="5581664"/>
              <a:ext cx="403225" cy="327025"/>
              <a:chOff x="5292080" y="476672"/>
              <a:chExt cx="1080120" cy="953156"/>
            </a:xfrm>
            <a:grpFill/>
          </p:grpSpPr>
          <p:sp>
            <p:nvSpPr>
              <p:cNvPr id="768" name="Forme libre 76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69" name="Forme libre 76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70" name="Forme libre 76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71" name="Forme libre 77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72" name="Forme libre 77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97" name="Groupe 63"/>
            <p:cNvGrpSpPr>
              <a:grpSpLocks/>
            </p:cNvGrpSpPr>
            <p:nvPr/>
          </p:nvGrpSpPr>
          <p:grpSpPr bwMode="auto">
            <a:xfrm>
              <a:off x="2500298" y="5500702"/>
              <a:ext cx="403225" cy="327025"/>
              <a:chOff x="5292080" y="476672"/>
              <a:chExt cx="1080120" cy="953156"/>
            </a:xfrm>
            <a:grpFill/>
          </p:grpSpPr>
          <p:sp>
            <p:nvSpPr>
              <p:cNvPr id="763" name="Forme libre 76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64" name="Forme libre 76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65" name="Forme libre 76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66" name="Forme libre 76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67" name="Forme libre 76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98" name="Groupe 63"/>
            <p:cNvGrpSpPr>
              <a:grpSpLocks/>
            </p:cNvGrpSpPr>
            <p:nvPr/>
          </p:nvGrpSpPr>
          <p:grpSpPr bwMode="auto">
            <a:xfrm>
              <a:off x="2571736" y="5429264"/>
              <a:ext cx="403225" cy="327025"/>
              <a:chOff x="5292080" y="476672"/>
              <a:chExt cx="1080120" cy="953156"/>
            </a:xfrm>
            <a:grpFill/>
          </p:grpSpPr>
          <p:sp>
            <p:nvSpPr>
              <p:cNvPr id="758" name="Forme libre 75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59" name="Forme libre 75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60" name="Forme libre 75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61" name="Forme libre 76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62" name="Forme libre 76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99" name="Groupe 63"/>
            <p:cNvGrpSpPr>
              <a:grpSpLocks/>
            </p:cNvGrpSpPr>
            <p:nvPr/>
          </p:nvGrpSpPr>
          <p:grpSpPr bwMode="auto">
            <a:xfrm>
              <a:off x="2357422" y="5357826"/>
              <a:ext cx="403225" cy="327025"/>
              <a:chOff x="5292080" y="476672"/>
              <a:chExt cx="1080120" cy="953156"/>
            </a:xfrm>
            <a:grpFill/>
          </p:grpSpPr>
          <p:sp>
            <p:nvSpPr>
              <p:cNvPr id="753" name="Forme libre 75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54" name="Forme libre 75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55" name="Forme libre 75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56" name="Forme libre 75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57" name="Forme libre 75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600" name="Groupe 63"/>
            <p:cNvGrpSpPr>
              <a:grpSpLocks/>
            </p:cNvGrpSpPr>
            <p:nvPr/>
          </p:nvGrpSpPr>
          <p:grpSpPr bwMode="auto">
            <a:xfrm>
              <a:off x="1714480" y="5754705"/>
              <a:ext cx="403225" cy="327025"/>
              <a:chOff x="5292080" y="476672"/>
              <a:chExt cx="1080120" cy="953156"/>
            </a:xfrm>
            <a:grpFill/>
          </p:grpSpPr>
          <p:sp>
            <p:nvSpPr>
              <p:cNvPr id="748" name="Forme libre 74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49" name="Forme libre 74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50" name="Forme libre 74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51" name="Forme libre 75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52" name="Forme libre 75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601" name="Groupe 63"/>
            <p:cNvGrpSpPr>
              <a:grpSpLocks/>
            </p:cNvGrpSpPr>
            <p:nvPr/>
          </p:nvGrpSpPr>
          <p:grpSpPr bwMode="auto">
            <a:xfrm>
              <a:off x="1866880" y="5907105"/>
              <a:ext cx="403225" cy="327025"/>
              <a:chOff x="5292080" y="476672"/>
              <a:chExt cx="1080120" cy="953156"/>
            </a:xfrm>
            <a:grpFill/>
          </p:grpSpPr>
          <p:sp>
            <p:nvSpPr>
              <p:cNvPr id="743" name="Forme libre 74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44" name="Forme libre 74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45" name="Forme libre 74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46" name="Forme libre 74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47" name="Forme libre 74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602" name="Groupe 63"/>
            <p:cNvGrpSpPr>
              <a:grpSpLocks/>
            </p:cNvGrpSpPr>
            <p:nvPr/>
          </p:nvGrpSpPr>
          <p:grpSpPr bwMode="auto">
            <a:xfrm>
              <a:off x="1928794" y="5826143"/>
              <a:ext cx="403225" cy="327025"/>
              <a:chOff x="5292080" y="476672"/>
              <a:chExt cx="1080120" cy="953156"/>
            </a:xfrm>
            <a:grpFill/>
          </p:grpSpPr>
          <p:sp>
            <p:nvSpPr>
              <p:cNvPr id="738" name="Forme libre 73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39" name="Forme libre 73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40" name="Forme libre 73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41" name="Forme libre 74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42" name="Forme libre 74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928" name="Groupe 63"/>
            <p:cNvGrpSpPr>
              <a:grpSpLocks/>
            </p:cNvGrpSpPr>
            <p:nvPr/>
          </p:nvGrpSpPr>
          <p:grpSpPr bwMode="auto">
            <a:xfrm>
              <a:off x="2000232" y="5754705"/>
              <a:ext cx="403225" cy="327025"/>
              <a:chOff x="5292080" y="476672"/>
              <a:chExt cx="1080120" cy="953156"/>
            </a:xfrm>
            <a:grpFill/>
          </p:grpSpPr>
          <p:sp>
            <p:nvSpPr>
              <p:cNvPr id="733" name="Forme libre 73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34" name="Forme libre 73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35" name="Forme libre 73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36" name="Forme libre 73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37" name="Forme libre 73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929" name="Groupe 63"/>
            <p:cNvGrpSpPr>
              <a:grpSpLocks/>
            </p:cNvGrpSpPr>
            <p:nvPr/>
          </p:nvGrpSpPr>
          <p:grpSpPr bwMode="auto">
            <a:xfrm>
              <a:off x="1785918" y="5683267"/>
              <a:ext cx="403225" cy="327025"/>
              <a:chOff x="5292080" y="476672"/>
              <a:chExt cx="1080120" cy="953156"/>
            </a:xfrm>
            <a:grpFill/>
          </p:grpSpPr>
          <p:sp>
            <p:nvSpPr>
              <p:cNvPr id="728" name="Forme libre 72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29" name="Forme libre 72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30" name="Forme libre 72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31" name="Forme libre 73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32" name="Forme libre 73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930" name="Groupe 63"/>
            <p:cNvGrpSpPr>
              <a:grpSpLocks/>
            </p:cNvGrpSpPr>
            <p:nvPr/>
          </p:nvGrpSpPr>
          <p:grpSpPr bwMode="auto">
            <a:xfrm>
              <a:off x="1857356" y="5754705"/>
              <a:ext cx="403225" cy="327025"/>
              <a:chOff x="5292080" y="476672"/>
              <a:chExt cx="1080120" cy="953156"/>
            </a:xfrm>
            <a:grpFill/>
          </p:grpSpPr>
          <p:sp>
            <p:nvSpPr>
              <p:cNvPr id="723" name="Forme libre 72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24" name="Forme libre 72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25" name="Forme libre 72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26" name="Forme libre 72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27" name="Forme libre 72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931" name="Groupe 63"/>
            <p:cNvGrpSpPr>
              <a:grpSpLocks/>
            </p:cNvGrpSpPr>
            <p:nvPr/>
          </p:nvGrpSpPr>
          <p:grpSpPr bwMode="auto">
            <a:xfrm>
              <a:off x="2009756" y="5907105"/>
              <a:ext cx="403225" cy="327025"/>
              <a:chOff x="5292080" y="476672"/>
              <a:chExt cx="1080120" cy="953156"/>
            </a:xfrm>
            <a:grpFill/>
          </p:grpSpPr>
          <p:sp>
            <p:nvSpPr>
              <p:cNvPr id="718" name="Forme libre 71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19" name="Forme libre 71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20" name="Forme libre 71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21" name="Forme libre 72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22" name="Forme libre 72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932" name="Groupe 63"/>
            <p:cNvGrpSpPr>
              <a:grpSpLocks/>
            </p:cNvGrpSpPr>
            <p:nvPr/>
          </p:nvGrpSpPr>
          <p:grpSpPr bwMode="auto">
            <a:xfrm>
              <a:off x="2071670" y="5826143"/>
              <a:ext cx="403225" cy="327025"/>
              <a:chOff x="5292080" y="476672"/>
              <a:chExt cx="1080120" cy="953156"/>
            </a:xfrm>
            <a:grpFill/>
          </p:grpSpPr>
          <p:sp>
            <p:nvSpPr>
              <p:cNvPr id="713" name="Forme libre 71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14" name="Forme libre 71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15" name="Forme libre 71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16" name="Forme libre 71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17" name="Forme libre 71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933" name="Groupe 63"/>
            <p:cNvGrpSpPr>
              <a:grpSpLocks/>
            </p:cNvGrpSpPr>
            <p:nvPr/>
          </p:nvGrpSpPr>
          <p:grpSpPr bwMode="auto">
            <a:xfrm>
              <a:off x="2143108" y="5754705"/>
              <a:ext cx="403225" cy="327025"/>
              <a:chOff x="5292080" y="476672"/>
              <a:chExt cx="1080120" cy="953156"/>
            </a:xfrm>
            <a:grpFill/>
          </p:grpSpPr>
          <p:sp>
            <p:nvSpPr>
              <p:cNvPr id="708" name="Forme libre 70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09" name="Forme libre 70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10" name="Forme libre 70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11" name="Forme libre 71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12" name="Forme libre 71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934" name="Groupe 63"/>
            <p:cNvGrpSpPr>
              <a:grpSpLocks/>
            </p:cNvGrpSpPr>
            <p:nvPr/>
          </p:nvGrpSpPr>
          <p:grpSpPr bwMode="auto">
            <a:xfrm>
              <a:off x="1928794" y="5683267"/>
              <a:ext cx="403225" cy="327025"/>
              <a:chOff x="5292080" y="476672"/>
              <a:chExt cx="1080120" cy="953156"/>
            </a:xfrm>
            <a:grpFill/>
          </p:grpSpPr>
          <p:sp>
            <p:nvSpPr>
              <p:cNvPr id="703" name="Forme libre 70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04" name="Forme libre 70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05" name="Forme libre 70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06" name="Forme libre 70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07" name="Forme libre 70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935" name="Groupe 63"/>
            <p:cNvGrpSpPr>
              <a:grpSpLocks/>
            </p:cNvGrpSpPr>
            <p:nvPr/>
          </p:nvGrpSpPr>
          <p:grpSpPr bwMode="auto">
            <a:xfrm>
              <a:off x="2071670" y="5754705"/>
              <a:ext cx="403225" cy="327025"/>
              <a:chOff x="5292080" y="476672"/>
              <a:chExt cx="1080120" cy="953156"/>
            </a:xfrm>
            <a:grpFill/>
          </p:grpSpPr>
          <p:sp>
            <p:nvSpPr>
              <p:cNvPr id="698" name="Forme libre 69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99" name="Forme libre 69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00" name="Forme libre 69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01" name="Forme libre 70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02" name="Forme libre 70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936" name="Groupe 63"/>
            <p:cNvGrpSpPr>
              <a:grpSpLocks/>
            </p:cNvGrpSpPr>
            <p:nvPr/>
          </p:nvGrpSpPr>
          <p:grpSpPr bwMode="auto">
            <a:xfrm>
              <a:off x="2224070" y="5907105"/>
              <a:ext cx="403225" cy="327025"/>
              <a:chOff x="5292080" y="476672"/>
              <a:chExt cx="1080120" cy="953156"/>
            </a:xfrm>
            <a:grpFill/>
          </p:grpSpPr>
          <p:sp>
            <p:nvSpPr>
              <p:cNvPr id="693" name="Forme libre 69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94" name="Forme libre 69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95" name="Forme libre 69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96" name="Forme libre 69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97" name="Forme libre 69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937" name="Groupe 63"/>
            <p:cNvGrpSpPr>
              <a:grpSpLocks/>
            </p:cNvGrpSpPr>
            <p:nvPr/>
          </p:nvGrpSpPr>
          <p:grpSpPr bwMode="auto">
            <a:xfrm>
              <a:off x="2285984" y="5826143"/>
              <a:ext cx="403225" cy="327025"/>
              <a:chOff x="5292080" y="476672"/>
              <a:chExt cx="1080120" cy="953156"/>
            </a:xfrm>
            <a:grpFill/>
          </p:grpSpPr>
          <p:sp>
            <p:nvSpPr>
              <p:cNvPr id="688" name="Forme libre 68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89" name="Forme libre 68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90" name="Forme libre 68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91" name="Forme libre 69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92" name="Forme libre 69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938" name="Groupe 63"/>
            <p:cNvGrpSpPr>
              <a:grpSpLocks/>
            </p:cNvGrpSpPr>
            <p:nvPr/>
          </p:nvGrpSpPr>
          <p:grpSpPr bwMode="auto">
            <a:xfrm>
              <a:off x="2357422" y="5754705"/>
              <a:ext cx="403225" cy="327025"/>
              <a:chOff x="5292080" y="476672"/>
              <a:chExt cx="1080120" cy="953156"/>
            </a:xfrm>
            <a:grpFill/>
          </p:grpSpPr>
          <p:sp>
            <p:nvSpPr>
              <p:cNvPr id="683" name="Forme libre 68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84" name="Forme libre 68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85" name="Forme libre 68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86" name="Forme libre 68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87" name="Forme libre 68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939" name="Groupe 63"/>
            <p:cNvGrpSpPr>
              <a:grpSpLocks/>
            </p:cNvGrpSpPr>
            <p:nvPr/>
          </p:nvGrpSpPr>
          <p:grpSpPr bwMode="auto">
            <a:xfrm>
              <a:off x="2143108" y="5683267"/>
              <a:ext cx="403225" cy="327025"/>
              <a:chOff x="5292080" y="476672"/>
              <a:chExt cx="1080120" cy="953156"/>
            </a:xfrm>
            <a:grpFill/>
          </p:grpSpPr>
          <p:sp>
            <p:nvSpPr>
              <p:cNvPr id="678" name="Forme libre 67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79" name="Forme libre 67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80" name="Forme libre 67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81" name="Forme libre 68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82" name="Forme libre 68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940" name="Groupe 63"/>
            <p:cNvGrpSpPr>
              <a:grpSpLocks/>
            </p:cNvGrpSpPr>
            <p:nvPr/>
          </p:nvGrpSpPr>
          <p:grpSpPr bwMode="auto">
            <a:xfrm>
              <a:off x="2357422" y="5754705"/>
              <a:ext cx="403225" cy="327025"/>
              <a:chOff x="5292080" y="476672"/>
              <a:chExt cx="1080120" cy="953156"/>
            </a:xfrm>
            <a:grpFill/>
          </p:grpSpPr>
          <p:sp>
            <p:nvSpPr>
              <p:cNvPr id="673" name="Forme libre 67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74" name="Forme libre 67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75" name="Forme libre 67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76" name="Forme libre 67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77" name="Forme libre 67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941" name="Groupe 63"/>
            <p:cNvGrpSpPr>
              <a:grpSpLocks/>
            </p:cNvGrpSpPr>
            <p:nvPr/>
          </p:nvGrpSpPr>
          <p:grpSpPr bwMode="auto">
            <a:xfrm>
              <a:off x="2509822" y="5907105"/>
              <a:ext cx="403225" cy="327025"/>
              <a:chOff x="5292080" y="476672"/>
              <a:chExt cx="1080120" cy="953156"/>
            </a:xfrm>
            <a:grpFill/>
          </p:grpSpPr>
          <p:sp>
            <p:nvSpPr>
              <p:cNvPr id="668" name="Forme libre 66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69" name="Forme libre 66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70" name="Forme libre 66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71" name="Forme libre 67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72" name="Forme libre 67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942" name="Groupe 63"/>
            <p:cNvGrpSpPr>
              <a:grpSpLocks/>
            </p:cNvGrpSpPr>
            <p:nvPr/>
          </p:nvGrpSpPr>
          <p:grpSpPr bwMode="auto">
            <a:xfrm>
              <a:off x="2571736" y="5826143"/>
              <a:ext cx="403225" cy="327025"/>
              <a:chOff x="5292080" y="476672"/>
              <a:chExt cx="1080120" cy="953156"/>
            </a:xfrm>
            <a:grpFill/>
          </p:grpSpPr>
          <p:sp>
            <p:nvSpPr>
              <p:cNvPr id="663" name="Forme libre 66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64" name="Forme libre 66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65" name="Forme libre 66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66" name="Forme libre 66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67" name="Forme libre 66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943" name="Groupe 63"/>
            <p:cNvGrpSpPr>
              <a:grpSpLocks/>
            </p:cNvGrpSpPr>
            <p:nvPr/>
          </p:nvGrpSpPr>
          <p:grpSpPr bwMode="auto">
            <a:xfrm>
              <a:off x="2643174" y="5754705"/>
              <a:ext cx="403225" cy="327025"/>
              <a:chOff x="5292080" y="476672"/>
              <a:chExt cx="1080120" cy="953156"/>
            </a:xfrm>
            <a:grpFill/>
          </p:grpSpPr>
          <p:sp>
            <p:nvSpPr>
              <p:cNvPr id="658" name="Forme libre 65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59" name="Forme libre 65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60" name="Forme libre 65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61" name="Forme libre 66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62" name="Forme libre 66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944" name="Groupe 63"/>
            <p:cNvGrpSpPr>
              <a:grpSpLocks/>
            </p:cNvGrpSpPr>
            <p:nvPr/>
          </p:nvGrpSpPr>
          <p:grpSpPr bwMode="auto">
            <a:xfrm>
              <a:off x="2428860" y="5683267"/>
              <a:ext cx="403225" cy="327025"/>
              <a:chOff x="5292080" y="476672"/>
              <a:chExt cx="1080120" cy="953156"/>
            </a:xfrm>
            <a:grpFill/>
          </p:grpSpPr>
          <p:sp>
            <p:nvSpPr>
              <p:cNvPr id="653" name="Forme libre 65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54" name="Forme libre 65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55" name="Forme libre 65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56" name="Forme libre 65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57" name="Forme libre 65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945" name="Groupe 63"/>
            <p:cNvGrpSpPr>
              <a:grpSpLocks/>
            </p:cNvGrpSpPr>
            <p:nvPr/>
          </p:nvGrpSpPr>
          <p:grpSpPr bwMode="auto">
            <a:xfrm>
              <a:off x="2643174" y="5715016"/>
              <a:ext cx="403225" cy="327025"/>
              <a:chOff x="5292080" y="476672"/>
              <a:chExt cx="1080120" cy="953156"/>
            </a:xfrm>
            <a:grpFill/>
          </p:grpSpPr>
          <p:sp>
            <p:nvSpPr>
              <p:cNvPr id="648" name="Forme libre 64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49" name="Forme libre 64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50" name="Forme libre 64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51" name="Forme libre 65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52" name="Forme libre 65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946" name="Groupe 63"/>
            <p:cNvGrpSpPr>
              <a:grpSpLocks/>
            </p:cNvGrpSpPr>
            <p:nvPr/>
          </p:nvGrpSpPr>
          <p:grpSpPr bwMode="auto">
            <a:xfrm>
              <a:off x="2795574" y="5867416"/>
              <a:ext cx="403225" cy="327025"/>
              <a:chOff x="5292080" y="476672"/>
              <a:chExt cx="1080120" cy="953156"/>
            </a:xfrm>
            <a:grpFill/>
          </p:grpSpPr>
          <p:sp>
            <p:nvSpPr>
              <p:cNvPr id="643" name="Forme libre 64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44" name="Forme libre 64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45" name="Forme libre 64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46" name="Forme libre 64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47" name="Forme libre 64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947" name="Groupe 63"/>
            <p:cNvGrpSpPr>
              <a:grpSpLocks/>
            </p:cNvGrpSpPr>
            <p:nvPr/>
          </p:nvGrpSpPr>
          <p:grpSpPr bwMode="auto">
            <a:xfrm>
              <a:off x="2857488" y="5786454"/>
              <a:ext cx="403225" cy="327025"/>
              <a:chOff x="5292080" y="476672"/>
              <a:chExt cx="1080120" cy="953156"/>
            </a:xfrm>
            <a:grpFill/>
          </p:grpSpPr>
          <p:sp>
            <p:nvSpPr>
              <p:cNvPr id="638" name="Forme libre 63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39" name="Forme libre 63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40" name="Forme libre 63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41" name="Forme libre 64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42" name="Forme libre 64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948" name="Groupe 63"/>
            <p:cNvGrpSpPr>
              <a:grpSpLocks/>
            </p:cNvGrpSpPr>
            <p:nvPr/>
          </p:nvGrpSpPr>
          <p:grpSpPr bwMode="auto">
            <a:xfrm>
              <a:off x="2928926" y="5715016"/>
              <a:ext cx="403225" cy="327025"/>
              <a:chOff x="5292080" y="476672"/>
              <a:chExt cx="1080120" cy="953156"/>
            </a:xfrm>
            <a:grpFill/>
          </p:grpSpPr>
          <p:sp>
            <p:nvSpPr>
              <p:cNvPr id="633" name="Forme libre 63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34" name="Forme libre 63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35" name="Forme libre 63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36" name="Forme libre 63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37" name="Forme libre 63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949" name="Groupe 63"/>
            <p:cNvGrpSpPr>
              <a:grpSpLocks/>
            </p:cNvGrpSpPr>
            <p:nvPr/>
          </p:nvGrpSpPr>
          <p:grpSpPr bwMode="auto">
            <a:xfrm>
              <a:off x="2714612" y="5643578"/>
              <a:ext cx="403225" cy="327025"/>
              <a:chOff x="5292080" y="476672"/>
              <a:chExt cx="1080120" cy="953156"/>
            </a:xfrm>
            <a:grpFill/>
          </p:grpSpPr>
          <p:sp>
            <p:nvSpPr>
              <p:cNvPr id="628" name="Forme libre 62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29" name="Forme libre 62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30" name="Forme libre 62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31" name="Forme libre 63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32" name="Forme libre 63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950" name="Groupe 63"/>
            <p:cNvGrpSpPr>
              <a:grpSpLocks/>
            </p:cNvGrpSpPr>
            <p:nvPr/>
          </p:nvGrpSpPr>
          <p:grpSpPr bwMode="auto">
            <a:xfrm>
              <a:off x="2811453" y="5715016"/>
              <a:ext cx="403225" cy="327025"/>
              <a:chOff x="5292080" y="476672"/>
              <a:chExt cx="1080120" cy="953156"/>
            </a:xfrm>
            <a:grpFill/>
          </p:grpSpPr>
          <p:sp>
            <p:nvSpPr>
              <p:cNvPr id="623" name="Forme libre 62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24" name="Forme libre 62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25" name="Forme libre 62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26" name="Forme libre 62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27" name="Forme libre 62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951" name="Groupe 63"/>
            <p:cNvGrpSpPr>
              <a:grpSpLocks/>
            </p:cNvGrpSpPr>
            <p:nvPr/>
          </p:nvGrpSpPr>
          <p:grpSpPr bwMode="auto">
            <a:xfrm>
              <a:off x="2963853" y="5867416"/>
              <a:ext cx="403225" cy="327025"/>
              <a:chOff x="5292080" y="476672"/>
              <a:chExt cx="1080120" cy="953156"/>
            </a:xfrm>
            <a:grpFill/>
          </p:grpSpPr>
          <p:sp>
            <p:nvSpPr>
              <p:cNvPr id="618" name="Forme libre 61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19" name="Forme libre 61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20" name="Forme libre 61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21" name="Forme libre 62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22" name="Forme libre 62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952" name="Groupe 599"/>
            <p:cNvGrpSpPr>
              <a:grpSpLocks/>
            </p:cNvGrpSpPr>
            <p:nvPr/>
          </p:nvGrpSpPr>
          <p:grpSpPr bwMode="auto">
            <a:xfrm>
              <a:off x="3025767" y="5786454"/>
              <a:ext cx="403225" cy="327025"/>
              <a:chOff x="5292080" y="476672"/>
              <a:chExt cx="1080120" cy="953156"/>
            </a:xfrm>
            <a:grpFill/>
          </p:grpSpPr>
          <p:sp>
            <p:nvSpPr>
              <p:cNvPr id="613" name="Forme libre 61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14" name="Forme libre 61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15" name="Forme libre 61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16" name="Forme libre 61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17" name="Forme libre 61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953" name="Groupe 63"/>
            <p:cNvGrpSpPr>
              <a:grpSpLocks/>
            </p:cNvGrpSpPr>
            <p:nvPr/>
          </p:nvGrpSpPr>
          <p:grpSpPr bwMode="auto">
            <a:xfrm>
              <a:off x="3097205" y="5715016"/>
              <a:ext cx="403225" cy="327025"/>
              <a:chOff x="5292080" y="476672"/>
              <a:chExt cx="1080120" cy="953156"/>
            </a:xfrm>
            <a:grpFill/>
          </p:grpSpPr>
          <p:sp>
            <p:nvSpPr>
              <p:cNvPr id="608" name="Forme libre 60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09" name="Forme libre 60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10" name="Forme libre 60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11" name="Forme libre 61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12" name="Forme libre 61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954" name="Groupe 63"/>
            <p:cNvGrpSpPr>
              <a:grpSpLocks/>
            </p:cNvGrpSpPr>
            <p:nvPr/>
          </p:nvGrpSpPr>
          <p:grpSpPr bwMode="auto">
            <a:xfrm>
              <a:off x="2882891" y="5643578"/>
              <a:ext cx="403225" cy="327025"/>
              <a:chOff x="5292080" y="476672"/>
              <a:chExt cx="1080120" cy="953156"/>
            </a:xfrm>
            <a:grpFill/>
          </p:grpSpPr>
          <p:sp>
            <p:nvSpPr>
              <p:cNvPr id="603" name="Forme libre 60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04" name="Forme libre 60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05" name="Forme libre 60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06" name="Forme libre 60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07" name="Forme libre 60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sp>
        <p:nvSpPr>
          <p:cNvPr id="923" name="Espace réservé du numéro de diapositive 922"/>
          <p:cNvSpPr>
            <a:spLocks noGrp="1"/>
          </p:cNvSpPr>
          <p:nvPr>
            <p:ph type="sldNum" sz="quarter" idx="12"/>
          </p:nvPr>
        </p:nvSpPr>
        <p:spPr/>
        <p:txBody>
          <a:bodyPr/>
          <a:lstStyle/>
          <a:p>
            <a:pPr>
              <a:defRPr/>
            </a:pPr>
            <a:fld id="{37375A0F-3D76-46FF-8FFF-041BEE054A93}" type="slidenum">
              <a:rPr lang="fr-FR" smtClean="0"/>
              <a:pPr>
                <a:defRPr/>
              </a:pPr>
              <a:t>24</a:t>
            </a:fld>
            <a:endParaRPr lang="fr-FR"/>
          </a:p>
        </p:txBody>
      </p:sp>
    </p:spTree>
    <p:extLst>
      <p:ext uri="{BB962C8B-B14F-4D97-AF65-F5344CB8AC3E}">
        <p14:creationId xmlns:p14="http://schemas.microsoft.com/office/powerpoint/2010/main" val="30165794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par>
                                <p:cTn id="8" presetID="10" presetClass="entr" presetSubtype="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1000"/>
                                        <p:tgtEl>
                                          <p:spTgt spid="4"/>
                                        </p:tgtEl>
                                      </p:cBhvr>
                                    </p:animEffect>
                                  </p:childTnLst>
                                </p:cTn>
                              </p:par>
                              <p:par>
                                <p:cTn id="11" presetID="10" presetClass="entr" presetSubtype="0" fill="hold" nodeType="withEffect">
                                  <p:stCondLst>
                                    <p:cond delay="0"/>
                                  </p:stCondLst>
                                  <p:childTnLst>
                                    <p:set>
                                      <p:cBhvr>
                                        <p:cTn id="12" dur="1" fill="hold">
                                          <p:stCondLst>
                                            <p:cond delay="0"/>
                                          </p:stCondLst>
                                        </p:cTn>
                                        <p:tgtEl>
                                          <p:spTgt spid="521"/>
                                        </p:tgtEl>
                                        <p:attrNameLst>
                                          <p:attrName>style.visibility</p:attrName>
                                        </p:attrNameLst>
                                      </p:cBhvr>
                                      <p:to>
                                        <p:strVal val="visible"/>
                                      </p:to>
                                    </p:set>
                                    <p:animEffect transition="in" filter="fade">
                                      <p:cBhvr>
                                        <p:cTn id="13" dur="1000"/>
                                        <p:tgtEl>
                                          <p:spTgt spid="521"/>
                                        </p:tgtEl>
                                      </p:cBhvr>
                                    </p:animEffect>
                                  </p:childTnLst>
                                </p:cTn>
                              </p:par>
                              <p:par>
                                <p:cTn id="14" presetID="10" presetClass="entr" presetSubtype="0" fill="hold" nodeType="withEffect">
                                  <p:stCondLst>
                                    <p:cond delay="0"/>
                                  </p:stCondLst>
                                  <p:childTnLst>
                                    <p:set>
                                      <p:cBhvr>
                                        <p:cTn id="15" dur="1" fill="hold">
                                          <p:stCondLst>
                                            <p:cond delay="0"/>
                                          </p:stCondLst>
                                        </p:cTn>
                                        <p:tgtEl>
                                          <p:spTgt spid="522"/>
                                        </p:tgtEl>
                                        <p:attrNameLst>
                                          <p:attrName>style.visibility</p:attrName>
                                        </p:attrNameLst>
                                      </p:cBhvr>
                                      <p:to>
                                        <p:strVal val="visible"/>
                                      </p:to>
                                    </p:set>
                                    <p:animEffect transition="in" filter="fade">
                                      <p:cBhvr>
                                        <p:cTn id="16" dur="1000"/>
                                        <p:tgtEl>
                                          <p:spTgt spid="522"/>
                                        </p:tgtEl>
                                      </p:cBhvr>
                                    </p:animEffect>
                                  </p:childTnLst>
                                </p:cTn>
                              </p:par>
                              <p:par>
                                <p:cTn id="17" presetID="10" presetClass="entr" presetSubtype="0" fill="hold" nodeType="withEffect">
                                  <p:stCondLst>
                                    <p:cond delay="0"/>
                                  </p:stCondLst>
                                  <p:childTnLst>
                                    <p:set>
                                      <p:cBhvr>
                                        <p:cTn id="18" dur="1" fill="hold">
                                          <p:stCondLst>
                                            <p:cond delay="0"/>
                                          </p:stCondLst>
                                        </p:cTn>
                                        <p:tgtEl>
                                          <p:spTgt spid="28"/>
                                        </p:tgtEl>
                                        <p:attrNameLst>
                                          <p:attrName>style.visibility</p:attrName>
                                        </p:attrNameLst>
                                      </p:cBhvr>
                                      <p:to>
                                        <p:strVal val="visible"/>
                                      </p:to>
                                    </p:set>
                                    <p:animEffect transition="in" filter="fade">
                                      <p:cBhvr>
                                        <p:cTn id="19" dur="1000"/>
                                        <p:tgtEl>
                                          <p:spTgt spid="28"/>
                                        </p:tgtEl>
                                      </p:cBhvr>
                                    </p:animEffect>
                                  </p:childTnLst>
                                </p:cTn>
                              </p:par>
                              <p:par>
                                <p:cTn id="20" presetID="10" presetClass="entr" presetSubtype="0" fill="hold" nodeType="withEffect">
                                  <p:stCondLst>
                                    <p:cond delay="0"/>
                                  </p:stCondLst>
                                  <p:childTnLst>
                                    <p:set>
                                      <p:cBhvr>
                                        <p:cTn id="21" dur="1" fill="hold">
                                          <p:stCondLst>
                                            <p:cond delay="0"/>
                                          </p:stCondLst>
                                        </p:cTn>
                                        <p:tgtEl>
                                          <p:spTgt spid="34"/>
                                        </p:tgtEl>
                                        <p:attrNameLst>
                                          <p:attrName>style.visibility</p:attrName>
                                        </p:attrNameLst>
                                      </p:cBhvr>
                                      <p:to>
                                        <p:strVal val="visible"/>
                                      </p:to>
                                    </p:set>
                                    <p:animEffect transition="in" filter="fade">
                                      <p:cBhvr>
                                        <p:cTn id="22" dur="1000"/>
                                        <p:tgtEl>
                                          <p:spTgt spid="34"/>
                                        </p:tgtEl>
                                      </p:cBhvr>
                                    </p:animEffect>
                                  </p:childTnLst>
                                </p:cTn>
                              </p:par>
                              <p:par>
                                <p:cTn id="23" presetID="10" presetClass="entr" presetSubtype="0" fill="hold" nodeType="withEffect">
                                  <p:stCondLst>
                                    <p:cond delay="0"/>
                                  </p:stCondLst>
                                  <p:childTnLst>
                                    <p:set>
                                      <p:cBhvr>
                                        <p:cTn id="24" dur="1" fill="hold">
                                          <p:stCondLst>
                                            <p:cond delay="0"/>
                                          </p:stCondLst>
                                        </p:cTn>
                                        <p:tgtEl>
                                          <p:spTgt spid="40"/>
                                        </p:tgtEl>
                                        <p:attrNameLst>
                                          <p:attrName>style.visibility</p:attrName>
                                        </p:attrNameLst>
                                      </p:cBhvr>
                                      <p:to>
                                        <p:strVal val="visible"/>
                                      </p:to>
                                    </p:set>
                                    <p:animEffect transition="in" filter="fade">
                                      <p:cBhvr>
                                        <p:cTn id="25" dur="1000"/>
                                        <p:tgtEl>
                                          <p:spTgt spid="40"/>
                                        </p:tgtEl>
                                      </p:cBhvr>
                                    </p:animEffect>
                                  </p:childTnLst>
                                </p:cTn>
                              </p:par>
                              <p:par>
                                <p:cTn id="26" presetID="10" presetClass="entr" presetSubtype="0" fill="hold" nodeType="withEffect">
                                  <p:stCondLst>
                                    <p:cond delay="0"/>
                                  </p:stCondLst>
                                  <p:childTnLst>
                                    <p:set>
                                      <p:cBhvr>
                                        <p:cTn id="27" dur="1" fill="hold">
                                          <p:stCondLst>
                                            <p:cond delay="0"/>
                                          </p:stCondLst>
                                        </p:cTn>
                                        <p:tgtEl>
                                          <p:spTgt spid="46"/>
                                        </p:tgtEl>
                                        <p:attrNameLst>
                                          <p:attrName>style.visibility</p:attrName>
                                        </p:attrNameLst>
                                      </p:cBhvr>
                                      <p:to>
                                        <p:strVal val="visible"/>
                                      </p:to>
                                    </p:set>
                                    <p:animEffect transition="in" filter="fade">
                                      <p:cBhvr>
                                        <p:cTn id="28" dur="1000"/>
                                        <p:tgtEl>
                                          <p:spTgt spid="46"/>
                                        </p:tgtEl>
                                      </p:cBhvr>
                                    </p:animEffect>
                                  </p:childTnLst>
                                </p:cTn>
                              </p:par>
                              <p:par>
                                <p:cTn id="29" presetID="10" presetClass="entr" presetSubtype="0" fill="hold" nodeType="withEffect">
                                  <p:stCondLst>
                                    <p:cond delay="0"/>
                                  </p:stCondLst>
                                  <p:childTnLst>
                                    <p:set>
                                      <p:cBhvr>
                                        <p:cTn id="30" dur="1" fill="hold">
                                          <p:stCondLst>
                                            <p:cond delay="0"/>
                                          </p:stCondLst>
                                        </p:cTn>
                                        <p:tgtEl>
                                          <p:spTgt spid="52"/>
                                        </p:tgtEl>
                                        <p:attrNameLst>
                                          <p:attrName>style.visibility</p:attrName>
                                        </p:attrNameLst>
                                      </p:cBhvr>
                                      <p:to>
                                        <p:strVal val="visible"/>
                                      </p:to>
                                    </p:set>
                                    <p:animEffect transition="in" filter="fade">
                                      <p:cBhvr>
                                        <p:cTn id="31" dur="1000"/>
                                        <p:tgtEl>
                                          <p:spTgt spid="52"/>
                                        </p:tgtEl>
                                      </p:cBhvr>
                                    </p:animEffect>
                                  </p:childTnLst>
                                </p:cTn>
                              </p:par>
                              <p:par>
                                <p:cTn id="32" presetID="10" presetClass="entr" presetSubtype="0" fill="hold" nodeType="withEffect">
                                  <p:stCondLst>
                                    <p:cond delay="0"/>
                                  </p:stCondLst>
                                  <p:childTnLst>
                                    <p:set>
                                      <p:cBhvr>
                                        <p:cTn id="33" dur="1" fill="hold">
                                          <p:stCondLst>
                                            <p:cond delay="0"/>
                                          </p:stCondLst>
                                        </p:cTn>
                                        <p:tgtEl>
                                          <p:spTgt spid="58"/>
                                        </p:tgtEl>
                                        <p:attrNameLst>
                                          <p:attrName>style.visibility</p:attrName>
                                        </p:attrNameLst>
                                      </p:cBhvr>
                                      <p:to>
                                        <p:strVal val="visible"/>
                                      </p:to>
                                    </p:set>
                                    <p:animEffect transition="in" filter="fade">
                                      <p:cBhvr>
                                        <p:cTn id="34" dur="1000"/>
                                        <p:tgtEl>
                                          <p:spTgt spid="58"/>
                                        </p:tgtEl>
                                      </p:cBhvr>
                                    </p:animEffect>
                                  </p:childTnLst>
                                </p:cTn>
                              </p:par>
                              <p:par>
                                <p:cTn id="35" presetID="10" presetClass="entr" presetSubtype="0" fill="hold" nodeType="withEffect">
                                  <p:stCondLst>
                                    <p:cond delay="0"/>
                                  </p:stCondLst>
                                  <p:childTnLst>
                                    <p:set>
                                      <p:cBhvr>
                                        <p:cTn id="36" dur="1" fill="hold">
                                          <p:stCondLst>
                                            <p:cond delay="0"/>
                                          </p:stCondLst>
                                        </p:cTn>
                                        <p:tgtEl>
                                          <p:spTgt spid="64"/>
                                        </p:tgtEl>
                                        <p:attrNameLst>
                                          <p:attrName>style.visibility</p:attrName>
                                        </p:attrNameLst>
                                      </p:cBhvr>
                                      <p:to>
                                        <p:strVal val="visible"/>
                                      </p:to>
                                    </p:set>
                                    <p:animEffect transition="in" filter="fade">
                                      <p:cBhvr>
                                        <p:cTn id="37" dur="1000"/>
                                        <p:tgtEl>
                                          <p:spTgt spid="64"/>
                                        </p:tgtEl>
                                      </p:cBhvr>
                                    </p:animEffect>
                                  </p:childTnLst>
                                </p:cTn>
                              </p:par>
                              <p:par>
                                <p:cTn id="38" presetID="10" presetClass="entr" presetSubtype="0" fill="hold" nodeType="withEffect">
                                  <p:stCondLst>
                                    <p:cond delay="0"/>
                                  </p:stCondLst>
                                  <p:childTnLst>
                                    <p:set>
                                      <p:cBhvr>
                                        <p:cTn id="39" dur="1" fill="hold">
                                          <p:stCondLst>
                                            <p:cond delay="0"/>
                                          </p:stCondLst>
                                        </p:cTn>
                                        <p:tgtEl>
                                          <p:spTgt spid="70"/>
                                        </p:tgtEl>
                                        <p:attrNameLst>
                                          <p:attrName>style.visibility</p:attrName>
                                        </p:attrNameLst>
                                      </p:cBhvr>
                                      <p:to>
                                        <p:strVal val="visible"/>
                                      </p:to>
                                    </p:set>
                                    <p:animEffect transition="in" filter="fade">
                                      <p:cBhvr>
                                        <p:cTn id="40" dur="1000"/>
                                        <p:tgtEl>
                                          <p:spTgt spid="70"/>
                                        </p:tgtEl>
                                      </p:cBhvr>
                                    </p:animEffect>
                                  </p:childTnLst>
                                </p:cTn>
                              </p:par>
                              <p:par>
                                <p:cTn id="41" presetID="10" presetClass="entr" presetSubtype="0" fill="hold" nodeType="withEffect">
                                  <p:stCondLst>
                                    <p:cond delay="0"/>
                                  </p:stCondLst>
                                  <p:childTnLst>
                                    <p:set>
                                      <p:cBhvr>
                                        <p:cTn id="42" dur="1" fill="hold">
                                          <p:stCondLst>
                                            <p:cond delay="0"/>
                                          </p:stCondLst>
                                        </p:cTn>
                                        <p:tgtEl>
                                          <p:spTgt spid="76"/>
                                        </p:tgtEl>
                                        <p:attrNameLst>
                                          <p:attrName>style.visibility</p:attrName>
                                        </p:attrNameLst>
                                      </p:cBhvr>
                                      <p:to>
                                        <p:strVal val="visible"/>
                                      </p:to>
                                    </p:set>
                                    <p:animEffect transition="in" filter="fade">
                                      <p:cBhvr>
                                        <p:cTn id="43" dur="1000"/>
                                        <p:tgtEl>
                                          <p:spTgt spid="76"/>
                                        </p:tgtEl>
                                      </p:cBhvr>
                                    </p:animEffect>
                                  </p:childTnLst>
                                </p:cTn>
                              </p:par>
                              <p:par>
                                <p:cTn id="44" presetID="10" presetClass="entr" presetSubtype="0" fill="hold" nodeType="withEffect">
                                  <p:stCondLst>
                                    <p:cond delay="0"/>
                                  </p:stCondLst>
                                  <p:childTnLst>
                                    <p:set>
                                      <p:cBhvr>
                                        <p:cTn id="45" dur="1" fill="hold">
                                          <p:stCondLst>
                                            <p:cond delay="0"/>
                                          </p:stCondLst>
                                        </p:cTn>
                                        <p:tgtEl>
                                          <p:spTgt spid="82"/>
                                        </p:tgtEl>
                                        <p:attrNameLst>
                                          <p:attrName>style.visibility</p:attrName>
                                        </p:attrNameLst>
                                      </p:cBhvr>
                                      <p:to>
                                        <p:strVal val="visible"/>
                                      </p:to>
                                    </p:set>
                                    <p:animEffect transition="in" filter="fade">
                                      <p:cBhvr>
                                        <p:cTn id="46" dur="1000"/>
                                        <p:tgtEl>
                                          <p:spTgt spid="82"/>
                                        </p:tgtEl>
                                      </p:cBhvr>
                                    </p:animEffect>
                                  </p:childTnLst>
                                </p:cTn>
                              </p:par>
                              <p:par>
                                <p:cTn id="47" presetID="10" presetClass="entr" presetSubtype="0" fill="hold" nodeType="withEffect">
                                  <p:stCondLst>
                                    <p:cond delay="0"/>
                                  </p:stCondLst>
                                  <p:childTnLst>
                                    <p:set>
                                      <p:cBhvr>
                                        <p:cTn id="48" dur="1" fill="hold">
                                          <p:stCondLst>
                                            <p:cond delay="0"/>
                                          </p:stCondLst>
                                        </p:cTn>
                                        <p:tgtEl>
                                          <p:spTgt spid="88"/>
                                        </p:tgtEl>
                                        <p:attrNameLst>
                                          <p:attrName>style.visibility</p:attrName>
                                        </p:attrNameLst>
                                      </p:cBhvr>
                                      <p:to>
                                        <p:strVal val="visible"/>
                                      </p:to>
                                    </p:set>
                                    <p:animEffect transition="in" filter="fade">
                                      <p:cBhvr>
                                        <p:cTn id="49" dur="1000"/>
                                        <p:tgtEl>
                                          <p:spTgt spid="88"/>
                                        </p:tgtEl>
                                      </p:cBhvr>
                                    </p:animEffect>
                                  </p:childTnLst>
                                </p:cTn>
                              </p:par>
                              <p:par>
                                <p:cTn id="50" presetID="10" presetClass="entr" presetSubtype="0" fill="hold" nodeType="withEffect">
                                  <p:stCondLst>
                                    <p:cond delay="0"/>
                                  </p:stCondLst>
                                  <p:childTnLst>
                                    <p:set>
                                      <p:cBhvr>
                                        <p:cTn id="51" dur="1" fill="hold">
                                          <p:stCondLst>
                                            <p:cond delay="0"/>
                                          </p:stCondLst>
                                        </p:cTn>
                                        <p:tgtEl>
                                          <p:spTgt spid="150"/>
                                        </p:tgtEl>
                                        <p:attrNameLst>
                                          <p:attrName>style.visibility</p:attrName>
                                        </p:attrNameLst>
                                      </p:cBhvr>
                                      <p:to>
                                        <p:strVal val="visible"/>
                                      </p:to>
                                    </p:set>
                                    <p:animEffect transition="in" filter="fade">
                                      <p:cBhvr>
                                        <p:cTn id="52" dur="1000"/>
                                        <p:tgtEl>
                                          <p:spTgt spid="150"/>
                                        </p:tgtEl>
                                      </p:cBhvr>
                                    </p:animEffect>
                                  </p:childTnLst>
                                </p:cTn>
                              </p:par>
                              <p:par>
                                <p:cTn id="53" presetID="10" presetClass="entr" presetSubtype="0" fill="hold" nodeType="withEffect">
                                  <p:stCondLst>
                                    <p:cond delay="0"/>
                                  </p:stCondLst>
                                  <p:childTnLst>
                                    <p:set>
                                      <p:cBhvr>
                                        <p:cTn id="54" dur="1" fill="hold">
                                          <p:stCondLst>
                                            <p:cond delay="0"/>
                                          </p:stCondLst>
                                        </p:cTn>
                                        <p:tgtEl>
                                          <p:spTgt spid="925"/>
                                        </p:tgtEl>
                                        <p:attrNameLst>
                                          <p:attrName>style.visibility</p:attrName>
                                        </p:attrNameLst>
                                      </p:cBhvr>
                                      <p:to>
                                        <p:strVal val="visible"/>
                                      </p:to>
                                    </p:set>
                                    <p:animEffect transition="in" filter="fade">
                                      <p:cBhvr>
                                        <p:cTn id="55" dur="1000"/>
                                        <p:tgtEl>
                                          <p:spTgt spid="925"/>
                                        </p:tgtEl>
                                      </p:cBhvr>
                                    </p:animEffect>
                                  </p:childTnLst>
                                </p:cTn>
                              </p:par>
                              <p:par>
                                <p:cTn id="56" presetID="10" presetClass="entr" presetSubtype="0" fill="hold" nodeType="withEffect">
                                  <p:stCondLst>
                                    <p:cond delay="0"/>
                                  </p:stCondLst>
                                  <p:childTnLst>
                                    <p:set>
                                      <p:cBhvr>
                                        <p:cTn id="57" dur="1" fill="hold">
                                          <p:stCondLst>
                                            <p:cond delay="0"/>
                                          </p:stCondLst>
                                        </p:cTn>
                                        <p:tgtEl>
                                          <p:spTgt spid="926"/>
                                        </p:tgtEl>
                                        <p:attrNameLst>
                                          <p:attrName>style.visibility</p:attrName>
                                        </p:attrNameLst>
                                      </p:cBhvr>
                                      <p:to>
                                        <p:strVal val="visible"/>
                                      </p:to>
                                    </p:set>
                                    <p:animEffect transition="in" filter="fade">
                                      <p:cBhvr>
                                        <p:cTn id="58" dur="1000"/>
                                        <p:tgtEl>
                                          <p:spTgt spid="926"/>
                                        </p:tgtEl>
                                      </p:cBhvr>
                                    </p:animEffect>
                                  </p:childTnLst>
                                </p:cTn>
                              </p:par>
                              <p:par>
                                <p:cTn id="59" presetID="10" presetClass="entr" presetSubtype="0" fill="hold" nodeType="withEffect">
                                  <p:stCondLst>
                                    <p:cond delay="0"/>
                                  </p:stCondLst>
                                  <p:childTnLst>
                                    <p:set>
                                      <p:cBhvr>
                                        <p:cTn id="60" dur="1" fill="hold">
                                          <p:stCondLst>
                                            <p:cond delay="0"/>
                                          </p:stCondLst>
                                        </p:cTn>
                                        <p:tgtEl>
                                          <p:spTgt spid="927"/>
                                        </p:tgtEl>
                                        <p:attrNameLst>
                                          <p:attrName>style.visibility</p:attrName>
                                        </p:attrNameLst>
                                      </p:cBhvr>
                                      <p:to>
                                        <p:strVal val="visible"/>
                                      </p:to>
                                    </p:set>
                                    <p:animEffect transition="in" filter="fade">
                                      <p:cBhvr>
                                        <p:cTn id="61" dur="1000"/>
                                        <p:tgtEl>
                                          <p:spTgt spid="927"/>
                                        </p:tgtEl>
                                      </p:cBhvr>
                                    </p:animEffect>
                                  </p:childTnLst>
                                </p:cTn>
                              </p:par>
                              <p:par>
                                <p:cTn id="62" presetID="10" presetClass="entr" presetSubtype="0" fill="hold" nodeType="withEffect">
                                  <p:stCondLst>
                                    <p:cond delay="0"/>
                                  </p:stCondLst>
                                  <p:childTnLst>
                                    <p:set>
                                      <p:cBhvr>
                                        <p:cTn id="63" dur="1" fill="hold">
                                          <p:stCondLst>
                                            <p:cond delay="0"/>
                                          </p:stCondLst>
                                        </p:cTn>
                                        <p:tgtEl>
                                          <p:spTgt spid="231"/>
                                        </p:tgtEl>
                                        <p:attrNameLst>
                                          <p:attrName>style.visibility</p:attrName>
                                        </p:attrNameLst>
                                      </p:cBhvr>
                                      <p:to>
                                        <p:strVal val="visible"/>
                                      </p:to>
                                    </p:set>
                                    <p:animEffect transition="in" filter="fade">
                                      <p:cBhvr>
                                        <p:cTn id="64" dur="1000"/>
                                        <p:tgtEl>
                                          <p:spTgt spid="231"/>
                                        </p:tgtEl>
                                      </p:cBhvr>
                                    </p:animEffect>
                                  </p:childTnLst>
                                </p:cTn>
                              </p:par>
                              <p:par>
                                <p:cTn id="65" presetID="10" presetClass="entr" presetSubtype="0" fill="hold" nodeType="withEffect">
                                  <p:stCondLst>
                                    <p:cond delay="0"/>
                                  </p:stCondLst>
                                  <p:childTnLst>
                                    <p:set>
                                      <p:cBhvr>
                                        <p:cTn id="66" dur="1" fill="hold">
                                          <p:stCondLst>
                                            <p:cond delay="0"/>
                                          </p:stCondLst>
                                        </p:cTn>
                                        <p:tgtEl>
                                          <p:spTgt spid="293"/>
                                        </p:tgtEl>
                                        <p:attrNameLst>
                                          <p:attrName>style.visibility</p:attrName>
                                        </p:attrNameLst>
                                      </p:cBhvr>
                                      <p:to>
                                        <p:strVal val="visible"/>
                                      </p:to>
                                    </p:set>
                                    <p:animEffect transition="in" filter="fade">
                                      <p:cBhvr>
                                        <p:cTn id="67" dur="1000"/>
                                        <p:tgtEl>
                                          <p:spTgt spid="293"/>
                                        </p:tgtEl>
                                      </p:cBhvr>
                                    </p:animEffect>
                                  </p:childTnLst>
                                </p:cTn>
                              </p:par>
                              <p:par>
                                <p:cTn id="68" presetID="10" presetClass="entr" presetSubtype="0" fill="hold" nodeType="withEffect">
                                  <p:stCondLst>
                                    <p:cond delay="0"/>
                                  </p:stCondLst>
                                  <p:childTnLst>
                                    <p:set>
                                      <p:cBhvr>
                                        <p:cTn id="69" dur="1" fill="hold">
                                          <p:stCondLst>
                                            <p:cond delay="0"/>
                                          </p:stCondLst>
                                        </p:cTn>
                                        <p:tgtEl>
                                          <p:spTgt spid="355"/>
                                        </p:tgtEl>
                                        <p:attrNameLst>
                                          <p:attrName>style.visibility</p:attrName>
                                        </p:attrNameLst>
                                      </p:cBhvr>
                                      <p:to>
                                        <p:strVal val="visible"/>
                                      </p:to>
                                    </p:set>
                                    <p:animEffect transition="in" filter="fade">
                                      <p:cBhvr>
                                        <p:cTn id="70" dur="1000"/>
                                        <p:tgtEl>
                                          <p:spTgt spid="355"/>
                                        </p:tgtEl>
                                      </p:cBhvr>
                                    </p:animEffect>
                                  </p:childTnLst>
                                </p:cTn>
                              </p:par>
                              <p:par>
                                <p:cTn id="71" presetID="10" presetClass="entr" presetSubtype="0" fill="hold" nodeType="withEffect">
                                  <p:stCondLst>
                                    <p:cond delay="0"/>
                                  </p:stCondLst>
                                  <p:childTnLst>
                                    <p:set>
                                      <p:cBhvr>
                                        <p:cTn id="72" dur="1" fill="hold">
                                          <p:stCondLst>
                                            <p:cond delay="0"/>
                                          </p:stCondLst>
                                        </p:cTn>
                                        <p:tgtEl>
                                          <p:spTgt spid="417"/>
                                        </p:tgtEl>
                                        <p:attrNameLst>
                                          <p:attrName>style.visibility</p:attrName>
                                        </p:attrNameLst>
                                      </p:cBhvr>
                                      <p:to>
                                        <p:strVal val="visible"/>
                                      </p:to>
                                    </p:set>
                                    <p:animEffect transition="in" filter="fade">
                                      <p:cBhvr>
                                        <p:cTn id="73" dur="1000"/>
                                        <p:tgtEl>
                                          <p:spTgt spid="417"/>
                                        </p:tgtEl>
                                      </p:cBhvr>
                                    </p:animEffect>
                                  </p:childTnLst>
                                </p:cTn>
                              </p:par>
                              <p:par>
                                <p:cTn id="74" presetID="10" presetClass="entr" presetSubtype="0" fill="hold" nodeType="withEffect">
                                  <p:stCondLst>
                                    <p:cond delay="0"/>
                                  </p:stCondLst>
                                  <p:childTnLst>
                                    <p:set>
                                      <p:cBhvr>
                                        <p:cTn id="75" dur="1" fill="hold">
                                          <p:stCondLst>
                                            <p:cond delay="0"/>
                                          </p:stCondLst>
                                        </p:cTn>
                                        <p:tgtEl>
                                          <p:spTgt spid="418"/>
                                        </p:tgtEl>
                                        <p:attrNameLst>
                                          <p:attrName>style.visibility</p:attrName>
                                        </p:attrNameLst>
                                      </p:cBhvr>
                                      <p:to>
                                        <p:strVal val="visible"/>
                                      </p:to>
                                    </p:set>
                                    <p:animEffect transition="in" filter="fade">
                                      <p:cBhvr>
                                        <p:cTn id="76" dur="1000"/>
                                        <p:tgtEl>
                                          <p:spTgt spid="418"/>
                                        </p:tgtEl>
                                      </p:cBhvr>
                                    </p:animEffect>
                                  </p:childTnLst>
                                </p:cTn>
                              </p:par>
                              <p:par>
                                <p:cTn id="77" presetID="10" presetClass="entr" presetSubtype="0" fill="hold" nodeType="withEffect">
                                  <p:stCondLst>
                                    <p:cond delay="0"/>
                                  </p:stCondLst>
                                  <p:childTnLst>
                                    <p:set>
                                      <p:cBhvr>
                                        <p:cTn id="78" dur="1" fill="hold">
                                          <p:stCondLst>
                                            <p:cond delay="0"/>
                                          </p:stCondLst>
                                        </p:cTn>
                                        <p:tgtEl>
                                          <p:spTgt spid="419"/>
                                        </p:tgtEl>
                                        <p:attrNameLst>
                                          <p:attrName>style.visibility</p:attrName>
                                        </p:attrNameLst>
                                      </p:cBhvr>
                                      <p:to>
                                        <p:strVal val="visible"/>
                                      </p:to>
                                    </p:set>
                                    <p:animEffect transition="in" filter="fade">
                                      <p:cBhvr>
                                        <p:cTn id="79" dur="1000"/>
                                        <p:tgtEl>
                                          <p:spTgt spid="419"/>
                                        </p:tgtEl>
                                      </p:cBhvr>
                                    </p:animEffect>
                                  </p:childTnLst>
                                </p:cTn>
                              </p:par>
                              <p:par>
                                <p:cTn id="80" presetID="10" presetClass="entr" presetSubtype="0" fill="hold" nodeType="withEffect">
                                  <p:stCondLst>
                                    <p:cond delay="0"/>
                                  </p:stCondLst>
                                  <p:childTnLst>
                                    <p:set>
                                      <p:cBhvr>
                                        <p:cTn id="81" dur="1" fill="hold">
                                          <p:stCondLst>
                                            <p:cond delay="0"/>
                                          </p:stCondLst>
                                        </p:cTn>
                                        <p:tgtEl>
                                          <p:spTgt spid="420"/>
                                        </p:tgtEl>
                                        <p:attrNameLst>
                                          <p:attrName>style.visibility</p:attrName>
                                        </p:attrNameLst>
                                      </p:cBhvr>
                                      <p:to>
                                        <p:strVal val="visible"/>
                                      </p:to>
                                    </p:set>
                                    <p:animEffect transition="in" filter="fade">
                                      <p:cBhvr>
                                        <p:cTn id="82" dur="1000"/>
                                        <p:tgtEl>
                                          <p:spTgt spid="420"/>
                                        </p:tgtEl>
                                      </p:cBhvr>
                                    </p:animEffect>
                                  </p:childTnLst>
                                </p:cTn>
                              </p:par>
                              <p:par>
                                <p:cTn id="83" presetID="10" presetClass="entr" presetSubtype="0" fill="hold" nodeType="withEffect">
                                  <p:stCondLst>
                                    <p:cond delay="0"/>
                                  </p:stCondLst>
                                  <p:childTnLst>
                                    <p:set>
                                      <p:cBhvr>
                                        <p:cTn id="84" dur="1" fill="hold">
                                          <p:stCondLst>
                                            <p:cond delay="0"/>
                                          </p:stCondLst>
                                        </p:cTn>
                                        <p:tgtEl>
                                          <p:spTgt spid="421"/>
                                        </p:tgtEl>
                                        <p:attrNameLst>
                                          <p:attrName>style.visibility</p:attrName>
                                        </p:attrNameLst>
                                      </p:cBhvr>
                                      <p:to>
                                        <p:strVal val="visible"/>
                                      </p:to>
                                    </p:set>
                                    <p:animEffect transition="in" filter="fade">
                                      <p:cBhvr>
                                        <p:cTn id="85" dur="1000"/>
                                        <p:tgtEl>
                                          <p:spTgt spid="421"/>
                                        </p:tgtEl>
                                      </p:cBhvr>
                                    </p:animEffect>
                                  </p:childTnLst>
                                </p:cTn>
                              </p:par>
                              <p:par>
                                <p:cTn id="86" presetID="10" presetClass="entr" presetSubtype="0" fill="hold" nodeType="withEffect">
                                  <p:stCondLst>
                                    <p:cond delay="0"/>
                                  </p:stCondLst>
                                  <p:childTnLst>
                                    <p:set>
                                      <p:cBhvr>
                                        <p:cTn id="87" dur="1" fill="hold">
                                          <p:stCondLst>
                                            <p:cond delay="0"/>
                                          </p:stCondLst>
                                        </p:cTn>
                                        <p:tgtEl>
                                          <p:spTgt spid="3"/>
                                        </p:tgtEl>
                                        <p:attrNameLst>
                                          <p:attrName>style.visibility</p:attrName>
                                        </p:attrNameLst>
                                      </p:cBhvr>
                                      <p:to>
                                        <p:strVal val="visible"/>
                                      </p:to>
                                    </p:set>
                                    <p:animEffect transition="in" filter="fade">
                                      <p:cBhvr>
                                        <p:cTn id="88" dur="1000"/>
                                        <p:tgtEl>
                                          <p:spTgt spid="3"/>
                                        </p:tgtEl>
                                      </p:cBhvr>
                                    </p:animEffect>
                                  </p:childTnLst>
                                </p:cTn>
                              </p:par>
                              <p:par>
                                <p:cTn id="89" presetID="10" presetClass="entr" presetSubtype="0" fill="hold" nodeType="withEffect">
                                  <p:stCondLst>
                                    <p:cond delay="0"/>
                                  </p:stCondLst>
                                  <p:childTnLst>
                                    <p:set>
                                      <p:cBhvr>
                                        <p:cTn id="90" dur="1" fill="hold">
                                          <p:stCondLst>
                                            <p:cond delay="0"/>
                                          </p:stCondLst>
                                        </p:cTn>
                                        <p:tgtEl>
                                          <p:spTgt spid="472"/>
                                        </p:tgtEl>
                                        <p:attrNameLst>
                                          <p:attrName>style.visibility</p:attrName>
                                        </p:attrNameLst>
                                      </p:cBhvr>
                                      <p:to>
                                        <p:strVal val="visible"/>
                                      </p:to>
                                    </p:set>
                                    <p:animEffect transition="in" filter="fade">
                                      <p:cBhvr>
                                        <p:cTn id="91" dur="1000"/>
                                        <p:tgtEl>
                                          <p:spTgt spid="472"/>
                                        </p:tgtEl>
                                      </p:cBhvr>
                                    </p:animEffect>
                                  </p:childTnLst>
                                </p:cTn>
                              </p:par>
                              <p:par>
                                <p:cTn id="92" presetID="10" presetClass="entr" presetSubtype="0" fill="hold" nodeType="withEffect">
                                  <p:stCondLst>
                                    <p:cond delay="0"/>
                                  </p:stCondLst>
                                  <p:childTnLst>
                                    <p:set>
                                      <p:cBhvr>
                                        <p:cTn id="93" dur="1" fill="hold">
                                          <p:stCondLst>
                                            <p:cond delay="0"/>
                                          </p:stCondLst>
                                        </p:cTn>
                                        <p:tgtEl>
                                          <p:spTgt spid="478"/>
                                        </p:tgtEl>
                                        <p:attrNameLst>
                                          <p:attrName>style.visibility</p:attrName>
                                        </p:attrNameLst>
                                      </p:cBhvr>
                                      <p:to>
                                        <p:strVal val="visible"/>
                                      </p:to>
                                    </p:set>
                                    <p:animEffect transition="in" filter="fade">
                                      <p:cBhvr>
                                        <p:cTn id="94" dur="1000"/>
                                        <p:tgtEl>
                                          <p:spTgt spid="478"/>
                                        </p:tgtEl>
                                      </p:cBhvr>
                                    </p:animEffect>
                                  </p:childTnLst>
                                </p:cTn>
                              </p:par>
                              <p:par>
                                <p:cTn id="95" presetID="10" presetClass="entr" presetSubtype="0" fill="hold" nodeType="withEffect">
                                  <p:stCondLst>
                                    <p:cond delay="0"/>
                                  </p:stCondLst>
                                  <p:childTnLst>
                                    <p:set>
                                      <p:cBhvr>
                                        <p:cTn id="96" dur="1" fill="hold">
                                          <p:stCondLst>
                                            <p:cond delay="0"/>
                                          </p:stCondLst>
                                        </p:cTn>
                                        <p:tgtEl>
                                          <p:spTgt spid="484"/>
                                        </p:tgtEl>
                                        <p:attrNameLst>
                                          <p:attrName>style.visibility</p:attrName>
                                        </p:attrNameLst>
                                      </p:cBhvr>
                                      <p:to>
                                        <p:strVal val="visible"/>
                                      </p:to>
                                    </p:set>
                                    <p:animEffect transition="in" filter="fade">
                                      <p:cBhvr>
                                        <p:cTn id="97" dur="1000"/>
                                        <p:tgtEl>
                                          <p:spTgt spid="484"/>
                                        </p:tgtEl>
                                      </p:cBhvr>
                                    </p:animEffect>
                                  </p:childTnLst>
                                </p:cTn>
                              </p:par>
                              <p:par>
                                <p:cTn id="98" presetID="10" presetClass="entr" presetSubtype="0" fill="hold" nodeType="withEffect">
                                  <p:stCondLst>
                                    <p:cond delay="0"/>
                                  </p:stCondLst>
                                  <p:childTnLst>
                                    <p:set>
                                      <p:cBhvr>
                                        <p:cTn id="99" dur="1" fill="hold">
                                          <p:stCondLst>
                                            <p:cond delay="0"/>
                                          </p:stCondLst>
                                        </p:cTn>
                                        <p:tgtEl>
                                          <p:spTgt spid="523"/>
                                        </p:tgtEl>
                                        <p:attrNameLst>
                                          <p:attrName>style.visibility</p:attrName>
                                        </p:attrNameLst>
                                      </p:cBhvr>
                                      <p:to>
                                        <p:strVal val="visible"/>
                                      </p:to>
                                    </p:set>
                                    <p:animEffect transition="in" filter="fade">
                                      <p:cBhvr>
                                        <p:cTn id="100" dur="1000"/>
                                        <p:tgtEl>
                                          <p:spTgt spid="523"/>
                                        </p:tgtEl>
                                      </p:cBhvr>
                                    </p:animEffect>
                                  </p:childTnLst>
                                </p:cTn>
                              </p:par>
                              <p:par>
                                <p:cTn id="101" presetID="10" presetClass="entr" presetSubtype="0" fill="hold" nodeType="withEffect">
                                  <p:stCondLst>
                                    <p:cond delay="0"/>
                                  </p:stCondLst>
                                  <p:childTnLst>
                                    <p:set>
                                      <p:cBhvr>
                                        <p:cTn id="102" dur="1" fill="hold">
                                          <p:stCondLst>
                                            <p:cond delay="0"/>
                                          </p:stCondLst>
                                        </p:cTn>
                                        <p:tgtEl>
                                          <p:spTgt spid="520"/>
                                        </p:tgtEl>
                                        <p:attrNameLst>
                                          <p:attrName>style.visibility</p:attrName>
                                        </p:attrNameLst>
                                      </p:cBhvr>
                                      <p:to>
                                        <p:strVal val="visible"/>
                                      </p:to>
                                    </p:set>
                                    <p:animEffect transition="in" filter="fade">
                                      <p:cBhvr>
                                        <p:cTn id="103" dur="1000"/>
                                        <p:tgtEl>
                                          <p:spTgt spid="520"/>
                                        </p:tgtEl>
                                      </p:cBhvr>
                                    </p:animEffect>
                                  </p:childTnLst>
                                </p:cTn>
                              </p:par>
                            </p:childTnLst>
                          </p:cTn>
                        </p:par>
                        <p:par>
                          <p:cTn id="104" fill="hold">
                            <p:stCondLst>
                              <p:cond delay="1000"/>
                            </p:stCondLst>
                            <p:childTnLst>
                              <p:par>
                                <p:cTn id="105" presetID="10" presetClass="entr" presetSubtype="0" fill="hold" grpId="0" nodeType="afterEffect">
                                  <p:stCondLst>
                                    <p:cond delay="0"/>
                                  </p:stCondLst>
                                  <p:childTnLst>
                                    <p:set>
                                      <p:cBhvr>
                                        <p:cTn id="106" dur="1" fill="hold">
                                          <p:stCondLst>
                                            <p:cond delay="0"/>
                                          </p:stCondLst>
                                        </p:cTn>
                                        <p:tgtEl>
                                          <p:spTgt spid="524"/>
                                        </p:tgtEl>
                                        <p:attrNameLst>
                                          <p:attrName>style.visibility</p:attrName>
                                        </p:attrNameLst>
                                      </p:cBhvr>
                                      <p:to>
                                        <p:strVal val="visible"/>
                                      </p:to>
                                    </p:set>
                                    <p:animEffect transition="in" filter="fade">
                                      <p:cBhvr>
                                        <p:cTn id="107" dur="1000"/>
                                        <p:tgtEl>
                                          <p:spTgt spid="524"/>
                                        </p:tgtEl>
                                      </p:cBhvr>
                                    </p:animEffect>
                                  </p:childTnLst>
                                </p:cTn>
                              </p:par>
                            </p:childTnLst>
                          </p:cTn>
                        </p:par>
                      </p:childTnLst>
                    </p:cTn>
                  </p:par>
                  <p:par>
                    <p:cTn id="108" fill="hold">
                      <p:stCondLst>
                        <p:cond delay="indefinite"/>
                      </p:stCondLst>
                      <p:childTnLst>
                        <p:par>
                          <p:cTn id="109" fill="hold">
                            <p:stCondLst>
                              <p:cond delay="0"/>
                            </p:stCondLst>
                            <p:childTnLst>
                              <p:par>
                                <p:cTn id="110" presetID="10" presetClass="entr" presetSubtype="0" fill="hold" nodeType="clickEffect">
                                  <p:stCondLst>
                                    <p:cond delay="0"/>
                                  </p:stCondLst>
                                  <p:childTnLst>
                                    <p:set>
                                      <p:cBhvr>
                                        <p:cTn id="111" dur="1" fill="hold">
                                          <p:stCondLst>
                                            <p:cond delay="0"/>
                                          </p:stCondLst>
                                        </p:cTn>
                                        <p:tgtEl>
                                          <p:spTgt spid="525"/>
                                        </p:tgtEl>
                                        <p:attrNameLst>
                                          <p:attrName>style.visibility</p:attrName>
                                        </p:attrNameLst>
                                      </p:cBhvr>
                                      <p:to>
                                        <p:strVal val="visible"/>
                                      </p:to>
                                    </p:set>
                                    <p:animEffect transition="in" filter="fade">
                                      <p:cBhvr>
                                        <p:cTn id="112" dur="1000"/>
                                        <p:tgtEl>
                                          <p:spTgt spid="525"/>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526"/>
                                        </p:tgtEl>
                                        <p:attrNameLst>
                                          <p:attrName>style.visibility</p:attrName>
                                        </p:attrNameLst>
                                      </p:cBhvr>
                                      <p:to>
                                        <p:strVal val="visible"/>
                                      </p:to>
                                    </p:set>
                                    <p:animEffect transition="in" filter="fade">
                                      <p:cBhvr>
                                        <p:cTn id="115" dur="1000"/>
                                        <p:tgtEl>
                                          <p:spTgt spid="526"/>
                                        </p:tgtEl>
                                      </p:cBhvr>
                                    </p:animEffect>
                                  </p:childTnLst>
                                </p:cTn>
                              </p:par>
                              <p:par>
                                <p:cTn id="116" presetID="10" presetClass="entr" presetSubtype="0" fill="hold" nodeType="withEffect">
                                  <p:stCondLst>
                                    <p:cond delay="0"/>
                                  </p:stCondLst>
                                  <p:childTnLst>
                                    <p:set>
                                      <p:cBhvr>
                                        <p:cTn id="117" dur="1" fill="hold">
                                          <p:stCondLst>
                                            <p:cond delay="0"/>
                                          </p:stCondLst>
                                        </p:cTn>
                                        <p:tgtEl>
                                          <p:spTgt spid="529"/>
                                        </p:tgtEl>
                                        <p:attrNameLst>
                                          <p:attrName>style.visibility</p:attrName>
                                        </p:attrNameLst>
                                      </p:cBhvr>
                                      <p:to>
                                        <p:strVal val="visible"/>
                                      </p:to>
                                    </p:set>
                                    <p:animEffect transition="in" filter="fade">
                                      <p:cBhvr>
                                        <p:cTn id="118" dur="1000"/>
                                        <p:tgtEl>
                                          <p:spTgt spid="529"/>
                                        </p:tgtEl>
                                      </p:cBhvr>
                                    </p:animEffect>
                                  </p:childTnLst>
                                </p:cTn>
                              </p:par>
                            </p:childTnLst>
                          </p:cTn>
                        </p:par>
                      </p:childTnLst>
                    </p:cTn>
                  </p:par>
                  <p:par>
                    <p:cTn id="119" fill="hold">
                      <p:stCondLst>
                        <p:cond delay="indefinite"/>
                      </p:stCondLst>
                      <p:childTnLst>
                        <p:par>
                          <p:cTn id="120" fill="hold">
                            <p:stCondLst>
                              <p:cond delay="0"/>
                            </p:stCondLst>
                            <p:childTnLst>
                              <p:par>
                                <p:cTn id="121" presetID="10" presetClass="entr" presetSubtype="0" fill="hold" nodeType="clickEffect">
                                  <p:stCondLst>
                                    <p:cond delay="0"/>
                                  </p:stCondLst>
                                  <p:childTnLst>
                                    <p:set>
                                      <p:cBhvr>
                                        <p:cTn id="122" dur="1" fill="hold">
                                          <p:stCondLst>
                                            <p:cond delay="0"/>
                                          </p:stCondLst>
                                        </p:cTn>
                                        <p:tgtEl>
                                          <p:spTgt spid="527"/>
                                        </p:tgtEl>
                                        <p:attrNameLst>
                                          <p:attrName>style.visibility</p:attrName>
                                        </p:attrNameLst>
                                      </p:cBhvr>
                                      <p:to>
                                        <p:strVal val="visible"/>
                                      </p:to>
                                    </p:set>
                                    <p:animEffect transition="in" filter="fade">
                                      <p:cBhvr>
                                        <p:cTn id="123" dur="1000"/>
                                        <p:tgtEl>
                                          <p:spTgt spid="527"/>
                                        </p:tgtEl>
                                      </p:cBhvr>
                                    </p:animEffect>
                                  </p:childTnLst>
                                </p:cTn>
                              </p:par>
                              <p:par>
                                <p:cTn id="124" presetID="10" presetClass="entr" presetSubtype="0" fill="hold" grpId="0" nodeType="withEffect">
                                  <p:stCondLst>
                                    <p:cond delay="0"/>
                                  </p:stCondLst>
                                  <p:childTnLst>
                                    <p:set>
                                      <p:cBhvr>
                                        <p:cTn id="125" dur="1" fill="hold">
                                          <p:stCondLst>
                                            <p:cond delay="0"/>
                                          </p:stCondLst>
                                        </p:cTn>
                                        <p:tgtEl>
                                          <p:spTgt spid="528"/>
                                        </p:tgtEl>
                                        <p:attrNameLst>
                                          <p:attrName>style.visibility</p:attrName>
                                        </p:attrNameLst>
                                      </p:cBhvr>
                                      <p:to>
                                        <p:strVal val="visible"/>
                                      </p:to>
                                    </p:set>
                                    <p:animEffect transition="in" filter="fade">
                                      <p:cBhvr>
                                        <p:cTn id="126" dur="1000"/>
                                        <p:tgtEl>
                                          <p:spTgt spid="528"/>
                                        </p:tgtEl>
                                      </p:cBhvr>
                                    </p:animEffect>
                                  </p:childTnLst>
                                </p:cTn>
                              </p:par>
                              <p:par>
                                <p:cTn id="127" presetID="10" presetClass="exit" presetSubtype="0" fill="hold" nodeType="withEffect">
                                  <p:stCondLst>
                                    <p:cond delay="0"/>
                                  </p:stCondLst>
                                  <p:childTnLst>
                                    <p:animEffect transition="out" filter="fade">
                                      <p:cBhvr>
                                        <p:cTn id="128" dur="1000"/>
                                        <p:tgtEl>
                                          <p:spTgt spid="529"/>
                                        </p:tgtEl>
                                      </p:cBhvr>
                                    </p:animEffect>
                                    <p:set>
                                      <p:cBhvr>
                                        <p:cTn id="129" dur="1" fill="hold">
                                          <p:stCondLst>
                                            <p:cond delay="999"/>
                                          </p:stCondLst>
                                        </p:cTn>
                                        <p:tgtEl>
                                          <p:spTgt spid="529"/>
                                        </p:tgtEl>
                                        <p:attrNameLst>
                                          <p:attrName>style.visibility</p:attrName>
                                        </p:attrNameLst>
                                      </p:cBhvr>
                                      <p:to>
                                        <p:strVal val="hidden"/>
                                      </p:to>
                                    </p:set>
                                  </p:childTnLst>
                                </p:cTn>
                              </p:par>
                              <p:par>
                                <p:cTn id="130" presetID="10" presetClass="entr" presetSubtype="0" fill="hold" nodeType="withEffect">
                                  <p:stCondLst>
                                    <p:cond delay="0"/>
                                  </p:stCondLst>
                                  <p:childTnLst>
                                    <p:set>
                                      <p:cBhvr>
                                        <p:cTn id="131" dur="1" fill="hold">
                                          <p:stCondLst>
                                            <p:cond delay="0"/>
                                          </p:stCondLst>
                                        </p:cTn>
                                        <p:tgtEl>
                                          <p:spTgt spid="537"/>
                                        </p:tgtEl>
                                        <p:attrNameLst>
                                          <p:attrName>style.visibility</p:attrName>
                                        </p:attrNameLst>
                                      </p:cBhvr>
                                      <p:to>
                                        <p:strVal val="visible"/>
                                      </p:to>
                                    </p:set>
                                    <p:animEffect transition="in" filter="fade">
                                      <p:cBhvr>
                                        <p:cTn id="132" dur="1000"/>
                                        <p:tgtEl>
                                          <p:spTgt spid="537"/>
                                        </p:tgtEl>
                                      </p:cBhvr>
                                    </p:animEffect>
                                  </p:childTnLst>
                                </p:cTn>
                              </p:par>
                              <p:par>
                                <p:cTn id="133" presetID="10" presetClass="entr" presetSubtype="0" fill="hold" nodeType="withEffect">
                                  <p:stCondLst>
                                    <p:cond delay="0"/>
                                  </p:stCondLst>
                                  <p:childTnLst>
                                    <p:set>
                                      <p:cBhvr>
                                        <p:cTn id="134" dur="1" fill="hold">
                                          <p:stCondLst>
                                            <p:cond delay="0"/>
                                          </p:stCondLst>
                                        </p:cTn>
                                        <p:tgtEl>
                                          <p:spTgt spid="490"/>
                                        </p:tgtEl>
                                        <p:attrNameLst>
                                          <p:attrName>style.visibility</p:attrName>
                                        </p:attrNameLst>
                                      </p:cBhvr>
                                      <p:to>
                                        <p:strVal val="visible"/>
                                      </p:to>
                                    </p:set>
                                    <p:animEffect transition="in" filter="fade">
                                      <p:cBhvr>
                                        <p:cTn id="135" dur="2000"/>
                                        <p:tgtEl>
                                          <p:spTgt spid="490"/>
                                        </p:tgtEl>
                                      </p:cBhvr>
                                    </p:animEffect>
                                  </p:childTnLst>
                                </p:cTn>
                              </p:par>
                              <p:par>
                                <p:cTn id="136" presetID="10" presetClass="entr" presetSubtype="0" fill="hold" nodeType="withEffect">
                                  <p:stCondLst>
                                    <p:cond delay="0"/>
                                  </p:stCondLst>
                                  <p:childTnLst>
                                    <p:set>
                                      <p:cBhvr>
                                        <p:cTn id="137" dur="1" fill="hold">
                                          <p:stCondLst>
                                            <p:cond delay="0"/>
                                          </p:stCondLst>
                                        </p:cTn>
                                        <p:tgtEl>
                                          <p:spTgt spid="496"/>
                                        </p:tgtEl>
                                        <p:attrNameLst>
                                          <p:attrName>style.visibility</p:attrName>
                                        </p:attrNameLst>
                                      </p:cBhvr>
                                      <p:to>
                                        <p:strVal val="visible"/>
                                      </p:to>
                                    </p:set>
                                    <p:animEffect transition="in" filter="fade">
                                      <p:cBhvr>
                                        <p:cTn id="138" dur="1000"/>
                                        <p:tgtEl>
                                          <p:spTgt spid="496"/>
                                        </p:tgtEl>
                                      </p:cBhvr>
                                    </p:animEffect>
                                  </p:childTnLst>
                                </p:cTn>
                              </p:par>
                            </p:childTnLst>
                          </p:cTn>
                        </p:par>
                        <p:par>
                          <p:cTn id="139" fill="hold">
                            <p:stCondLst>
                              <p:cond delay="2000"/>
                            </p:stCondLst>
                            <p:childTnLst>
                              <p:par>
                                <p:cTn id="140" presetID="0" presetClass="path" presetSubtype="0" accel="50000" decel="50000" fill="hold" nodeType="afterEffect">
                                  <p:stCondLst>
                                    <p:cond delay="0"/>
                                  </p:stCondLst>
                                  <p:childTnLst>
                                    <p:animMotion origin="layout" path="M 1.66667E-6 1.96115E-6 C 0.00659 -0.01712 0.00243 -0.04186 0.01371 -0.05597 C 0.01545 -0.06268 0.0177 -0.06545 0.021 -0.07077 C 0.02239 -0.07308 0.02378 -0.07771 0.02604 -0.0791 C 0.03524 -0.08534 0.04566 -0.08719 0.05555 -0.09043 C 0.06909 -0.08997 0.08281 -0.09112 0.09635 -0.08881 C 0.10468 -0.08742 0.11111 -0.07147 0.11736 -0.06592 C 0.12795 -0.04441 0.14079 -0.03701 0.14079 -0.00833 " pathEditMode="relative" ptsTypes="fffffffA">
                                      <p:cBhvr>
                                        <p:cTn id="141" dur="1000" fill="hold"/>
                                        <p:tgtEl>
                                          <p:spTgt spid="496"/>
                                        </p:tgtEl>
                                        <p:attrNameLst>
                                          <p:attrName>ppt_x</p:attrName>
                                          <p:attrName>ppt_y</p:attrName>
                                        </p:attrNameLst>
                                      </p:cBhvr>
                                    </p:animMotion>
                                  </p:childTnLst>
                                </p:cTn>
                              </p:par>
                              <p:par>
                                <p:cTn id="142" presetID="17" presetClass="exit" presetSubtype="10" fill="hold" nodeType="withEffect">
                                  <p:stCondLst>
                                    <p:cond delay="0"/>
                                  </p:stCondLst>
                                  <p:childTnLst>
                                    <p:anim calcmode="lin" valueType="num">
                                      <p:cBhvr>
                                        <p:cTn id="143" dur="1000"/>
                                        <p:tgtEl>
                                          <p:spTgt spid="496"/>
                                        </p:tgtEl>
                                        <p:attrNameLst>
                                          <p:attrName>ppt_w</p:attrName>
                                        </p:attrNameLst>
                                      </p:cBhvr>
                                      <p:tavLst>
                                        <p:tav tm="0">
                                          <p:val>
                                            <p:strVal val="ppt_w"/>
                                          </p:val>
                                        </p:tav>
                                        <p:tav tm="100000">
                                          <p:val>
                                            <p:fltVal val="0"/>
                                          </p:val>
                                        </p:tav>
                                      </p:tavLst>
                                    </p:anim>
                                    <p:anim calcmode="lin" valueType="num">
                                      <p:cBhvr>
                                        <p:cTn id="144" dur="1000"/>
                                        <p:tgtEl>
                                          <p:spTgt spid="496"/>
                                        </p:tgtEl>
                                        <p:attrNameLst>
                                          <p:attrName>ppt_h</p:attrName>
                                        </p:attrNameLst>
                                      </p:cBhvr>
                                      <p:tavLst>
                                        <p:tav tm="0">
                                          <p:val>
                                            <p:strVal val="ppt_h"/>
                                          </p:val>
                                        </p:tav>
                                        <p:tav tm="100000">
                                          <p:val>
                                            <p:strVal val="ppt_h"/>
                                          </p:val>
                                        </p:tav>
                                      </p:tavLst>
                                    </p:anim>
                                    <p:set>
                                      <p:cBhvr>
                                        <p:cTn id="145" dur="1" fill="hold">
                                          <p:stCondLst>
                                            <p:cond delay="999"/>
                                          </p:stCondLst>
                                        </p:cTn>
                                        <p:tgtEl>
                                          <p:spTgt spid="49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24" grpId="0"/>
      <p:bldP spid="526" grpId="0"/>
      <p:bldP spid="528"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28" name="Groupe 11"/>
          <p:cNvGrpSpPr>
            <a:grpSpLocks/>
          </p:cNvGrpSpPr>
          <p:nvPr/>
        </p:nvGrpSpPr>
        <p:grpSpPr bwMode="auto">
          <a:xfrm>
            <a:off x="0" y="0"/>
            <a:ext cx="1247775" cy="6944497"/>
            <a:chOff x="0" y="0"/>
            <a:chExt cx="1247775" cy="6944498"/>
          </a:xfrm>
        </p:grpSpPr>
        <p:sp>
          <p:nvSpPr>
            <p:cNvPr id="929" name="Rectangle 928"/>
            <p:cNvSpPr/>
            <p:nvPr/>
          </p:nvSpPr>
          <p:spPr>
            <a:xfrm>
              <a:off x="0" y="0"/>
              <a:ext cx="923925" cy="6858001"/>
            </a:xfrm>
            <a:prstGeom prst="rect">
              <a:avLst/>
            </a:prstGeom>
            <a:solidFill>
              <a:srgbClr val="D967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a:p>
          </p:txBody>
        </p:sp>
        <p:sp>
          <p:nvSpPr>
            <p:cNvPr id="930" name="Ellipse 929"/>
            <p:cNvSpPr/>
            <p:nvPr/>
          </p:nvSpPr>
          <p:spPr>
            <a:xfrm>
              <a:off x="600075" y="86497"/>
              <a:ext cx="647700" cy="685800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grpSp>
      <p:sp>
        <p:nvSpPr>
          <p:cNvPr id="2" name="ZoneTexte 1"/>
          <p:cNvSpPr txBox="1">
            <a:spLocks noChangeArrowheads="1"/>
          </p:cNvSpPr>
          <p:nvPr/>
        </p:nvSpPr>
        <p:spPr bwMode="auto">
          <a:xfrm>
            <a:off x="894332" y="142875"/>
            <a:ext cx="8358188" cy="584200"/>
          </a:xfrm>
          <a:prstGeom prst="rect">
            <a:avLst/>
          </a:prstGeom>
          <a:noFill/>
          <a:ln w="9525">
            <a:noFill/>
            <a:miter lim="800000"/>
            <a:headEnd/>
            <a:tailEnd/>
          </a:ln>
        </p:spPr>
        <p:txBody>
          <a:bodyPr>
            <a:spAutoFit/>
          </a:bodyPr>
          <a:lstStyle/>
          <a:p>
            <a:pPr algn="ctr"/>
            <a:r>
              <a:rPr lang="fr-FR" sz="3200" b="1" dirty="0">
                <a:ln>
                  <a:solidFill>
                    <a:sysClr val="windowText" lastClr="000000"/>
                  </a:solidFill>
                </a:ln>
                <a:solidFill>
                  <a:srgbClr val="C00000"/>
                </a:solidFill>
                <a:latin typeface="Segoe Print" pitchFamily="2" charset="0"/>
              </a:rPr>
              <a:t>Pas de problème, que des solutions !</a:t>
            </a:r>
          </a:p>
        </p:txBody>
      </p:sp>
      <p:pic>
        <p:nvPicPr>
          <p:cNvPr id="3" name="Picture 2"/>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a:off x="571500" y="4000500"/>
            <a:ext cx="8239125" cy="2571750"/>
          </a:xfrm>
          <a:prstGeom prst="rect">
            <a:avLst/>
          </a:prstGeom>
          <a:noFill/>
          <a:ln w="9525">
            <a:noFill/>
            <a:miter lim="800000"/>
            <a:headEnd/>
            <a:tailEnd/>
          </a:ln>
        </p:spPr>
      </p:pic>
      <p:grpSp>
        <p:nvGrpSpPr>
          <p:cNvPr id="4" name="Groupe 57"/>
          <p:cNvGrpSpPr>
            <a:grpSpLocks noChangeAspect="1"/>
          </p:cNvGrpSpPr>
          <p:nvPr/>
        </p:nvGrpSpPr>
        <p:grpSpPr bwMode="auto">
          <a:xfrm>
            <a:off x="5287963" y="2714625"/>
            <a:ext cx="1855787" cy="1652588"/>
            <a:chOff x="6357950" y="2857494"/>
            <a:chExt cx="1695274" cy="1509891"/>
          </a:xfrm>
        </p:grpSpPr>
        <p:grpSp>
          <p:nvGrpSpPr>
            <p:cNvPr id="22021" name="Groupe 14"/>
            <p:cNvGrpSpPr>
              <a:grpSpLocks/>
            </p:cNvGrpSpPr>
            <p:nvPr/>
          </p:nvGrpSpPr>
          <p:grpSpPr bwMode="auto">
            <a:xfrm>
              <a:off x="6357950" y="2857491"/>
              <a:ext cx="1695274" cy="1509890"/>
              <a:chOff x="1835696" y="2852934"/>
              <a:chExt cx="1368152" cy="1125341"/>
            </a:xfrm>
          </p:grpSpPr>
          <p:sp>
            <p:nvSpPr>
              <p:cNvPr id="22032" name="Rectangle 77"/>
              <p:cNvSpPr>
                <a:spLocks noChangeArrowheads="1"/>
              </p:cNvSpPr>
              <p:nvPr/>
            </p:nvSpPr>
            <p:spPr bwMode="auto">
              <a:xfrm>
                <a:off x="1835696" y="3303072"/>
                <a:ext cx="1368152" cy="675203"/>
              </a:xfrm>
              <a:prstGeom prst="rect">
                <a:avLst/>
              </a:prstGeom>
              <a:solidFill>
                <a:schemeClr val="bg1"/>
              </a:solidFill>
              <a:ln w="28575">
                <a:solidFill>
                  <a:schemeClr val="tx1"/>
                </a:solidFill>
                <a:miter lim="800000"/>
                <a:headEnd/>
                <a:tailEnd/>
              </a:ln>
            </p:spPr>
            <p:txBody>
              <a:bodyPr wrap="none" anchor="ctr"/>
              <a:lstStyle/>
              <a:p>
                <a:pPr eaLnBrk="0" hangingPunct="0"/>
                <a:endParaRPr lang="fr-FR" sz="2400">
                  <a:latin typeface="Calibri" pitchFamily="34" charset="0"/>
                  <a:ea typeface="ＭＳ Ｐゴシック" pitchFamily="34" charset="-128"/>
                </a:endParaRPr>
              </a:p>
            </p:txBody>
          </p:sp>
          <p:sp>
            <p:nvSpPr>
              <p:cNvPr id="17" name="AutoShape 78"/>
              <p:cNvSpPr>
                <a:spLocks noChangeArrowheads="1"/>
              </p:cNvSpPr>
              <p:nvPr/>
            </p:nvSpPr>
            <p:spPr bwMode="auto">
              <a:xfrm>
                <a:off x="1835696" y="2852936"/>
                <a:ext cx="1368152" cy="449704"/>
              </a:xfrm>
              <a:prstGeom prst="triangle">
                <a:avLst>
                  <a:gd name="adj" fmla="val 50000"/>
                </a:avLst>
              </a:prstGeom>
              <a:solidFill>
                <a:schemeClr val="accent6">
                  <a:lumMod val="50000"/>
                </a:schemeClr>
              </a:solidFill>
              <a:ln w="28575">
                <a:solidFill>
                  <a:schemeClr val="tx1"/>
                </a:solidFill>
                <a:miter lim="800000"/>
                <a:headEnd/>
                <a:tailEnd/>
              </a:ln>
            </p:spPr>
            <p:txBody>
              <a:bodyPr wrap="none" anchor="ctr"/>
              <a:lstStyle/>
              <a:p>
                <a:pPr eaLnBrk="0" fontAlgn="auto" hangingPunct="0">
                  <a:spcBef>
                    <a:spcPts val="0"/>
                  </a:spcBef>
                  <a:spcAft>
                    <a:spcPts val="0"/>
                  </a:spcAft>
                  <a:defRPr/>
                </a:pPr>
                <a:endParaRPr lang="fr-FR" sz="2400">
                  <a:latin typeface="+mn-lt"/>
                  <a:ea typeface="ＭＳ Ｐゴシック" pitchFamily="1" charset="-128"/>
                  <a:cs typeface="+mn-cs"/>
                </a:endParaRPr>
              </a:p>
            </p:txBody>
          </p:sp>
          <p:cxnSp>
            <p:nvCxnSpPr>
              <p:cNvPr id="18" name="Connecteur droit 17"/>
              <p:cNvCxnSpPr/>
              <p:nvPr/>
            </p:nvCxnSpPr>
            <p:spPr>
              <a:xfrm>
                <a:off x="2520357" y="2852936"/>
                <a:ext cx="525493" cy="4259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Connecteur droit 18"/>
              <p:cNvCxnSpPr/>
              <p:nvPr/>
            </p:nvCxnSpPr>
            <p:spPr>
              <a:xfrm rot="16200000" flipH="1">
                <a:off x="2512795" y="2860498"/>
                <a:ext cx="425922" cy="4107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Connecteur droit 9"/>
              <p:cNvCxnSpPr/>
              <p:nvPr/>
            </p:nvCxnSpPr>
            <p:spPr>
              <a:xfrm rot="16200000" flipH="1">
                <a:off x="2454861" y="2918432"/>
                <a:ext cx="425922" cy="2949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Connecteur droit 11"/>
              <p:cNvCxnSpPr/>
              <p:nvPr/>
            </p:nvCxnSpPr>
            <p:spPr>
              <a:xfrm rot="16200000" flipH="1">
                <a:off x="2397514" y="2975779"/>
                <a:ext cx="425922" cy="18023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Connecteur droit 13"/>
              <p:cNvCxnSpPr/>
              <p:nvPr/>
            </p:nvCxnSpPr>
            <p:spPr>
              <a:xfrm rot="16200000" flipH="1">
                <a:off x="2368840" y="3004453"/>
                <a:ext cx="425922" cy="1228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a:endCxn id="17" idx="3"/>
              </p:cNvCxnSpPr>
              <p:nvPr/>
            </p:nvCxnSpPr>
            <p:spPr>
              <a:xfrm rot="5400000">
                <a:off x="2295505" y="3077788"/>
                <a:ext cx="44970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necteur droit 23"/>
              <p:cNvCxnSpPr/>
              <p:nvPr/>
            </p:nvCxnSpPr>
            <p:spPr>
              <a:xfrm rot="5400000">
                <a:off x="2253559" y="3012061"/>
                <a:ext cx="425922" cy="1076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necteur droit 24"/>
              <p:cNvCxnSpPr/>
              <p:nvPr/>
            </p:nvCxnSpPr>
            <p:spPr>
              <a:xfrm rot="5400000">
                <a:off x="2195626" y="2954128"/>
                <a:ext cx="425922" cy="2235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necteur droit 25"/>
              <p:cNvCxnSpPr/>
              <p:nvPr/>
            </p:nvCxnSpPr>
            <p:spPr>
              <a:xfrm rot="5400000">
                <a:off x="2138279" y="2896780"/>
                <a:ext cx="425922" cy="33823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necteur droit 26"/>
              <p:cNvCxnSpPr/>
              <p:nvPr/>
            </p:nvCxnSpPr>
            <p:spPr>
              <a:xfrm rot="5400000">
                <a:off x="2080346" y="2838847"/>
                <a:ext cx="425922" cy="4541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6" name="Connecteur droit 5"/>
            <p:cNvCxnSpPr/>
            <p:nvPr/>
          </p:nvCxnSpPr>
          <p:spPr>
            <a:xfrm>
              <a:off x="7000385" y="3001086"/>
              <a:ext cx="429257" cy="14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necteur droit 6"/>
            <p:cNvCxnSpPr>
              <a:stCxn id="17" idx="1"/>
              <a:endCxn id="17" idx="5"/>
            </p:cNvCxnSpPr>
            <p:nvPr/>
          </p:nvCxnSpPr>
          <p:spPr>
            <a:xfrm rot="10800000" flipH="1">
              <a:off x="6781406" y="3159182"/>
              <a:ext cx="848362" cy="14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necteur droit 7"/>
            <p:cNvCxnSpPr/>
            <p:nvPr/>
          </p:nvCxnSpPr>
          <p:spPr>
            <a:xfrm>
              <a:off x="6858266" y="3070707"/>
              <a:ext cx="642436" cy="14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necteur droit 8"/>
            <p:cNvCxnSpPr/>
            <p:nvPr/>
          </p:nvCxnSpPr>
          <p:spPr>
            <a:xfrm>
              <a:off x="6572578" y="3283918"/>
              <a:ext cx="1213810" cy="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Connecteur droit 9"/>
            <p:cNvCxnSpPr/>
            <p:nvPr/>
          </p:nvCxnSpPr>
          <p:spPr>
            <a:xfrm>
              <a:off x="6501519" y="3357890"/>
              <a:ext cx="1428440" cy="14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Connecteur droit 10"/>
            <p:cNvCxnSpPr/>
            <p:nvPr/>
          </p:nvCxnSpPr>
          <p:spPr>
            <a:xfrm>
              <a:off x="6724848" y="3214298"/>
              <a:ext cx="990482" cy="14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Organigramme : Délai 11"/>
            <p:cNvSpPr/>
            <p:nvPr/>
          </p:nvSpPr>
          <p:spPr>
            <a:xfrm rot="16200000">
              <a:off x="6930011" y="3928659"/>
              <a:ext cx="498946" cy="358198"/>
            </a:xfrm>
            <a:prstGeom prst="flowChartDelay">
              <a:avLst/>
            </a:prstGeom>
            <a:solidFill>
              <a:schemeClr val="accent6">
                <a:lumMod val="5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sp>
          <p:nvSpPr>
            <p:cNvPr id="13" name="Ellipse 12"/>
            <p:cNvSpPr/>
            <p:nvPr/>
          </p:nvSpPr>
          <p:spPr>
            <a:xfrm>
              <a:off x="7026488" y="4144020"/>
              <a:ext cx="46406" cy="4496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14" name="Connecteur droit 13"/>
            <p:cNvCxnSpPr/>
            <p:nvPr/>
          </p:nvCxnSpPr>
          <p:spPr>
            <a:xfrm rot="5400000">
              <a:off x="6639241" y="2861891"/>
              <a:ext cx="571467" cy="5626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Connecteur droit 14"/>
            <p:cNvCxnSpPr/>
            <p:nvPr/>
          </p:nvCxnSpPr>
          <p:spPr>
            <a:xfrm rot="10800000" flipV="1">
              <a:off x="6501519" y="2857494"/>
              <a:ext cx="704793" cy="571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 name="Groupe 21"/>
          <p:cNvGrpSpPr>
            <a:grpSpLocks/>
          </p:cNvGrpSpPr>
          <p:nvPr/>
        </p:nvGrpSpPr>
        <p:grpSpPr bwMode="auto">
          <a:xfrm>
            <a:off x="2454275" y="4244975"/>
            <a:ext cx="403225" cy="327025"/>
            <a:chOff x="5292080" y="476672"/>
            <a:chExt cx="1080120" cy="953156"/>
          </a:xfrm>
        </p:grpSpPr>
        <p:sp>
          <p:nvSpPr>
            <p:cNvPr id="29" name="Forme libre 28"/>
            <p:cNvSpPr/>
            <p:nvPr/>
          </p:nvSpPr>
          <p:spPr>
            <a:xfrm>
              <a:off x="5798122" y="476672"/>
              <a:ext cx="140329"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0" name="Forme libre 29"/>
            <p:cNvSpPr/>
            <p:nvPr/>
          </p:nvSpPr>
          <p:spPr>
            <a:xfrm>
              <a:off x="5798122" y="550704"/>
              <a:ext cx="403981"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1" name="Forme libre 30"/>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2" name="Forme libre 31"/>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3" name="Forme libre 32"/>
            <p:cNvSpPr/>
            <p:nvPr/>
          </p:nvSpPr>
          <p:spPr>
            <a:xfrm>
              <a:off x="5798122" y="763544"/>
              <a:ext cx="574078"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34" name="Groupe 15"/>
          <p:cNvGrpSpPr>
            <a:grpSpLocks/>
          </p:cNvGrpSpPr>
          <p:nvPr/>
        </p:nvGrpSpPr>
        <p:grpSpPr bwMode="auto">
          <a:xfrm>
            <a:off x="1835150" y="4116388"/>
            <a:ext cx="403225" cy="325437"/>
            <a:chOff x="5292080" y="476672"/>
            <a:chExt cx="1080120" cy="953156"/>
          </a:xfrm>
        </p:grpSpPr>
        <p:sp>
          <p:nvSpPr>
            <p:cNvPr id="35" name="Forme libre 34"/>
            <p:cNvSpPr/>
            <p:nvPr/>
          </p:nvSpPr>
          <p:spPr>
            <a:xfrm>
              <a:off x="5798122" y="476672"/>
              <a:ext cx="140329" cy="93455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6" name="Forme libre 35"/>
            <p:cNvSpPr/>
            <p:nvPr/>
          </p:nvSpPr>
          <p:spPr>
            <a:xfrm>
              <a:off x="5798122" y="546414"/>
              <a:ext cx="403981" cy="8834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7" name="Forme libre 36"/>
            <p:cNvSpPr/>
            <p:nvPr/>
          </p:nvSpPr>
          <p:spPr>
            <a:xfrm flipH="1">
              <a:off x="5292080" y="834686"/>
              <a:ext cx="586837" cy="59514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8" name="Forme libre 37"/>
            <p:cNvSpPr/>
            <p:nvPr/>
          </p:nvSpPr>
          <p:spPr>
            <a:xfrm flipH="1">
              <a:off x="5436663" y="620807"/>
              <a:ext cx="433749" cy="74392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9" name="Forme libre 38"/>
            <p:cNvSpPr/>
            <p:nvPr/>
          </p:nvSpPr>
          <p:spPr>
            <a:xfrm>
              <a:off x="5798122" y="764944"/>
              <a:ext cx="574078" cy="6648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0" name="Groupe 27"/>
          <p:cNvGrpSpPr>
            <a:grpSpLocks/>
          </p:cNvGrpSpPr>
          <p:nvPr/>
        </p:nvGrpSpPr>
        <p:grpSpPr bwMode="auto">
          <a:xfrm>
            <a:off x="2171700" y="4116388"/>
            <a:ext cx="403225" cy="325437"/>
            <a:chOff x="5292080" y="476672"/>
            <a:chExt cx="1080120" cy="953156"/>
          </a:xfrm>
        </p:grpSpPr>
        <p:sp>
          <p:nvSpPr>
            <p:cNvPr id="41" name="Forme libre 40"/>
            <p:cNvSpPr/>
            <p:nvPr/>
          </p:nvSpPr>
          <p:spPr>
            <a:xfrm>
              <a:off x="5798122" y="476672"/>
              <a:ext cx="140329" cy="93455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2" name="Forme libre 41"/>
            <p:cNvSpPr/>
            <p:nvPr/>
          </p:nvSpPr>
          <p:spPr>
            <a:xfrm>
              <a:off x="5798122" y="546414"/>
              <a:ext cx="403981" cy="8834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3" name="Forme libre 42"/>
            <p:cNvSpPr/>
            <p:nvPr/>
          </p:nvSpPr>
          <p:spPr>
            <a:xfrm flipH="1">
              <a:off x="5292080" y="834686"/>
              <a:ext cx="586837" cy="59514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4" name="Forme libre 43"/>
            <p:cNvSpPr/>
            <p:nvPr/>
          </p:nvSpPr>
          <p:spPr>
            <a:xfrm flipH="1">
              <a:off x="5436663" y="620807"/>
              <a:ext cx="433749" cy="74392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5" name="Forme libre 44"/>
            <p:cNvSpPr/>
            <p:nvPr/>
          </p:nvSpPr>
          <p:spPr>
            <a:xfrm>
              <a:off x="5798122" y="764944"/>
              <a:ext cx="574078" cy="6648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6" name="Groupe 33"/>
          <p:cNvGrpSpPr>
            <a:grpSpLocks/>
          </p:cNvGrpSpPr>
          <p:nvPr/>
        </p:nvGrpSpPr>
        <p:grpSpPr bwMode="auto">
          <a:xfrm>
            <a:off x="2306638" y="4240213"/>
            <a:ext cx="403225" cy="327025"/>
            <a:chOff x="5292080" y="476672"/>
            <a:chExt cx="1080120" cy="953156"/>
          </a:xfrm>
        </p:grpSpPr>
        <p:sp>
          <p:nvSpPr>
            <p:cNvPr id="47" name="Forme libre 46"/>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8" name="Forme libre 47"/>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9" name="Forme libre 48"/>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0" name="Forme libre 49"/>
            <p:cNvSpPr/>
            <p:nvPr/>
          </p:nvSpPr>
          <p:spPr>
            <a:xfrm flipH="1">
              <a:off x="5436663" y="620107"/>
              <a:ext cx="433749" cy="74494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1" name="Forme libre 50"/>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2" name="Groupe 39"/>
          <p:cNvGrpSpPr>
            <a:grpSpLocks/>
          </p:cNvGrpSpPr>
          <p:nvPr/>
        </p:nvGrpSpPr>
        <p:grpSpPr bwMode="auto">
          <a:xfrm>
            <a:off x="2103438" y="4054475"/>
            <a:ext cx="404812" cy="325438"/>
            <a:chOff x="5292080" y="476672"/>
            <a:chExt cx="1080120" cy="953156"/>
          </a:xfrm>
        </p:grpSpPr>
        <p:sp>
          <p:nvSpPr>
            <p:cNvPr id="53" name="Forme libre 52"/>
            <p:cNvSpPr/>
            <p:nvPr/>
          </p:nvSpPr>
          <p:spPr>
            <a:xfrm>
              <a:off x="5796135" y="476672"/>
              <a:ext cx="144016" cy="93455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4" name="Forme libre 53"/>
            <p:cNvSpPr/>
            <p:nvPr/>
          </p:nvSpPr>
          <p:spPr>
            <a:xfrm>
              <a:off x="5796135" y="546416"/>
              <a:ext cx="406634" cy="88341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5" name="Forme libre 54"/>
            <p:cNvSpPr/>
            <p:nvPr/>
          </p:nvSpPr>
          <p:spPr>
            <a:xfrm flipH="1">
              <a:off x="5292080" y="834688"/>
              <a:ext cx="584536" cy="59514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6" name="Forme libre 55"/>
            <p:cNvSpPr/>
            <p:nvPr/>
          </p:nvSpPr>
          <p:spPr>
            <a:xfrm flipH="1">
              <a:off x="5436096" y="620809"/>
              <a:ext cx="432049" cy="74392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7" name="Forme libre 56"/>
            <p:cNvSpPr/>
            <p:nvPr/>
          </p:nvSpPr>
          <p:spPr>
            <a:xfrm>
              <a:off x="5796135" y="764943"/>
              <a:ext cx="576065" cy="66488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8" name="Groupe 45"/>
          <p:cNvGrpSpPr>
            <a:grpSpLocks/>
          </p:cNvGrpSpPr>
          <p:nvPr/>
        </p:nvGrpSpPr>
        <p:grpSpPr bwMode="auto">
          <a:xfrm>
            <a:off x="2036763" y="3929063"/>
            <a:ext cx="403225" cy="327025"/>
            <a:chOff x="5292080" y="476672"/>
            <a:chExt cx="1080120" cy="953156"/>
          </a:xfrm>
        </p:grpSpPr>
        <p:sp>
          <p:nvSpPr>
            <p:cNvPr id="59" name="Forme libre 58"/>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0" name="Forme libre 59"/>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1" name="Forme libre 60"/>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2" name="Forme libre 61"/>
            <p:cNvSpPr/>
            <p:nvPr/>
          </p:nvSpPr>
          <p:spPr>
            <a:xfrm flipH="1">
              <a:off x="5436663" y="620107"/>
              <a:ext cx="433749" cy="74494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3" name="Forme libre 62"/>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64" name="Groupe 51"/>
          <p:cNvGrpSpPr>
            <a:grpSpLocks/>
          </p:cNvGrpSpPr>
          <p:nvPr/>
        </p:nvGrpSpPr>
        <p:grpSpPr bwMode="auto">
          <a:xfrm>
            <a:off x="1768475" y="4303713"/>
            <a:ext cx="403225" cy="325437"/>
            <a:chOff x="5292080" y="476672"/>
            <a:chExt cx="1080120" cy="953156"/>
          </a:xfrm>
        </p:grpSpPr>
        <p:sp>
          <p:nvSpPr>
            <p:cNvPr id="65" name="Forme libre 64"/>
            <p:cNvSpPr/>
            <p:nvPr/>
          </p:nvSpPr>
          <p:spPr>
            <a:xfrm>
              <a:off x="5798122" y="476672"/>
              <a:ext cx="140329" cy="93455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6" name="Forme libre 65"/>
            <p:cNvSpPr/>
            <p:nvPr/>
          </p:nvSpPr>
          <p:spPr>
            <a:xfrm>
              <a:off x="5798122" y="546414"/>
              <a:ext cx="403981" cy="8834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7" name="Forme libre 66"/>
            <p:cNvSpPr/>
            <p:nvPr/>
          </p:nvSpPr>
          <p:spPr>
            <a:xfrm flipH="1">
              <a:off x="5292080" y="834686"/>
              <a:ext cx="586837" cy="59514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8" name="Forme libre 67"/>
            <p:cNvSpPr/>
            <p:nvPr/>
          </p:nvSpPr>
          <p:spPr>
            <a:xfrm flipH="1">
              <a:off x="5436663" y="620807"/>
              <a:ext cx="433749" cy="74392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9" name="Forme libre 68"/>
            <p:cNvSpPr/>
            <p:nvPr/>
          </p:nvSpPr>
          <p:spPr>
            <a:xfrm>
              <a:off x="5798122" y="764944"/>
              <a:ext cx="574078" cy="6648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70" name="Groupe 57"/>
          <p:cNvGrpSpPr>
            <a:grpSpLocks/>
          </p:cNvGrpSpPr>
          <p:nvPr/>
        </p:nvGrpSpPr>
        <p:grpSpPr bwMode="auto">
          <a:xfrm>
            <a:off x="2171700" y="4286250"/>
            <a:ext cx="403225" cy="327025"/>
            <a:chOff x="5292080" y="476672"/>
            <a:chExt cx="1080120" cy="953156"/>
          </a:xfrm>
        </p:grpSpPr>
        <p:sp>
          <p:nvSpPr>
            <p:cNvPr id="71" name="Forme libre 70"/>
            <p:cNvSpPr/>
            <p:nvPr/>
          </p:nvSpPr>
          <p:spPr>
            <a:xfrm>
              <a:off x="5798122" y="476672"/>
              <a:ext cx="140329"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2" name="Forme libre 71"/>
            <p:cNvSpPr/>
            <p:nvPr/>
          </p:nvSpPr>
          <p:spPr>
            <a:xfrm>
              <a:off x="5798122" y="550704"/>
              <a:ext cx="403981"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3" name="Forme libre 72"/>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4" name="Forme libre 73"/>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5" name="Forme libre 74"/>
            <p:cNvSpPr/>
            <p:nvPr/>
          </p:nvSpPr>
          <p:spPr>
            <a:xfrm>
              <a:off x="5798122" y="763544"/>
              <a:ext cx="574078"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76" name="Groupe 63"/>
          <p:cNvGrpSpPr>
            <a:grpSpLocks/>
          </p:cNvGrpSpPr>
          <p:nvPr/>
        </p:nvGrpSpPr>
        <p:grpSpPr bwMode="auto">
          <a:xfrm>
            <a:off x="2306638" y="4303713"/>
            <a:ext cx="403225" cy="325437"/>
            <a:chOff x="5292080" y="476672"/>
            <a:chExt cx="1080120" cy="953156"/>
          </a:xfrm>
        </p:grpSpPr>
        <p:sp>
          <p:nvSpPr>
            <p:cNvPr id="77" name="Forme libre 76"/>
            <p:cNvSpPr/>
            <p:nvPr/>
          </p:nvSpPr>
          <p:spPr>
            <a:xfrm>
              <a:off x="5798119" y="476672"/>
              <a:ext cx="140332" cy="93455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8" name="Forme libre 77"/>
            <p:cNvSpPr/>
            <p:nvPr/>
          </p:nvSpPr>
          <p:spPr>
            <a:xfrm>
              <a:off x="5798119" y="546414"/>
              <a:ext cx="403983" cy="8834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9" name="Forme libre 78"/>
            <p:cNvSpPr/>
            <p:nvPr/>
          </p:nvSpPr>
          <p:spPr>
            <a:xfrm flipH="1">
              <a:off x="5292080" y="834686"/>
              <a:ext cx="586837" cy="59514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0" name="Forme libre 79"/>
            <p:cNvSpPr/>
            <p:nvPr/>
          </p:nvSpPr>
          <p:spPr>
            <a:xfrm flipH="1">
              <a:off x="5436663" y="620807"/>
              <a:ext cx="433749" cy="74392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1" name="Forme libre 80"/>
            <p:cNvSpPr/>
            <p:nvPr/>
          </p:nvSpPr>
          <p:spPr>
            <a:xfrm>
              <a:off x="5798119" y="764944"/>
              <a:ext cx="574081" cy="6648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82" name="Groupe 69"/>
          <p:cNvGrpSpPr>
            <a:grpSpLocks/>
          </p:cNvGrpSpPr>
          <p:nvPr/>
        </p:nvGrpSpPr>
        <p:grpSpPr bwMode="auto">
          <a:xfrm>
            <a:off x="1970088" y="4240213"/>
            <a:ext cx="403225" cy="327025"/>
            <a:chOff x="5292080" y="476672"/>
            <a:chExt cx="1080120" cy="953156"/>
          </a:xfrm>
        </p:grpSpPr>
        <p:sp>
          <p:nvSpPr>
            <p:cNvPr id="83" name="Forme libre 8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4" name="Forme libre 8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5" name="Forme libre 8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6" name="Forme libre 85"/>
            <p:cNvSpPr/>
            <p:nvPr/>
          </p:nvSpPr>
          <p:spPr>
            <a:xfrm flipH="1">
              <a:off x="5436663" y="620107"/>
              <a:ext cx="433749" cy="74494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7" name="Forme libre 8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88" name="Groupe 120"/>
          <p:cNvGrpSpPr>
            <a:grpSpLocks/>
          </p:cNvGrpSpPr>
          <p:nvPr/>
        </p:nvGrpSpPr>
        <p:grpSpPr bwMode="auto">
          <a:xfrm>
            <a:off x="785813" y="3857625"/>
            <a:ext cx="1076325" cy="763588"/>
            <a:chOff x="1570070" y="3810994"/>
            <a:chExt cx="1075885" cy="762944"/>
          </a:xfrm>
        </p:grpSpPr>
        <p:grpSp>
          <p:nvGrpSpPr>
            <p:cNvPr id="21910" name="Groupe 21"/>
            <p:cNvGrpSpPr>
              <a:grpSpLocks/>
            </p:cNvGrpSpPr>
            <p:nvPr/>
          </p:nvGrpSpPr>
          <p:grpSpPr bwMode="auto">
            <a:xfrm>
              <a:off x="2242902" y="4247189"/>
              <a:ext cx="403062" cy="326749"/>
              <a:chOff x="5293169" y="475963"/>
              <a:chExt cx="1079063" cy="953865"/>
            </a:xfrm>
          </p:grpSpPr>
          <p:sp>
            <p:nvSpPr>
              <p:cNvPr id="145" name="Forme libre 144"/>
              <p:cNvSpPr/>
              <p:nvPr/>
            </p:nvSpPr>
            <p:spPr>
              <a:xfrm>
                <a:off x="5798692" y="475963"/>
                <a:ext cx="140194"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6" name="Forme libre 145"/>
              <p:cNvSpPr/>
              <p:nvPr/>
            </p:nvSpPr>
            <p:spPr>
              <a:xfrm>
                <a:off x="5798692" y="550050"/>
                <a:ext cx="403586"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7" name="Forme libre 146"/>
              <p:cNvSpPr/>
              <p:nvPr/>
            </p:nvSpPr>
            <p:spPr>
              <a:xfrm flipH="1">
                <a:off x="5293150" y="837135"/>
                <a:ext cx="586260"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8" name="Forme libre 147"/>
              <p:cNvSpPr/>
              <p:nvPr/>
            </p:nvSpPr>
            <p:spPr>
              <a:xfrm flipH="1">
                <a:off x="5437591" y="619504"/>
                <a:ext cx="433322" cy="74549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9" name="Forme libre 148"/>
              <p:cNvSpPr/>
              <p:nvPr/>
            </p:nvSpPr>
            <p:spPr>
              <a:xfrm>
                <a:off x="5798692" y="763049"/>
                <a:ext cx="573516"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911" name="Groupe 186"/>
            <p:cNvGrpSpPr>
              <a:grpSpLocks/>
            </p:cNvGrpSpPr>
            <p:nvPr/>
          </p:nvGrpSpPr>
          <p:grpSpPr bwMode="auto">
            <a:xfrm>
              <a:off x="1570077" y="3810994"/>
              <a:ext cx="941002" cy="762944"/>
              <a:chOff x="1570077" y="3810994"/>
              <a:chExt cx="941002" cy="762944"/>
            </a:xfrm>
          </p:grpSpPr>
          <p:grpSp>
            <p:nvGrpSpPr>
              <p:cNvPr id="21912" name="Groupe 15"/>
              <p:cNvGrpSpPr>
                <a:grpSpLocks/>
              </p:cNvGrpSpPr>
              <p:nvPr/>
            </p:nvGrpSpPr>
            <p:grpSpPr bwMode="auto">
              <a:xfrm>
                <a:off x="1636709" y="3998161"/>
                <a:ext cx="401471" cy="326747"/>
                <a:chOff x="5290512" y="477028"/>
                <a:chExt cx="1074813" cy="953865"/>
              </a:xfrm>
            </p:grpSpPr>
            <p:sp>
              <p:nvSpPr>
                <p:cNvPr id="140" name="Forme libre 139"/>
                <p:cNvSpPr/>
                <p:nvPr/>
              </p:nvSpPr>
              <p:spPr>
                <a:xfrm>
                  <a:off x="5796082" y="477028"/>
                  <a:ext cx="135946"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1" name="Forme libre 140"/>
                <p:cNvSpPr/>
                <p:nvPr/>
              </p:nvSpPr>
              <p:spPr>
                <a:xfrm>
                  <a:off x="5796082" y="551115"/>
                  <a:ext cx="399340"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2" name="Forme libre 141"/>
                <p:cNvSpPr/>
                <p:nvPr/>
              </p:nvSpPr>
              <p:spPr>
                <a:xfrm flipH="1">
                  <a:off x="5290536" y="838202"/>
                  <a:ext cx="582016"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3" name="Forme libre 142"/>
                <p:cNvSpPr/>
                <p:nvPr/>
              </p:nvSpPr>
              <p:spPr>
                <a:xfrm flipH="1">
                  <a:off x="5434978" y="620573"/>
                  <a:ext cx="429077"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4" name="Forme libre 143"/>
                <p:cNvSpPr/>
                <p:nvPr/>
              </p:nvSpPr>
              <p:spPr>
                <a:xfrm>
                  <a:off x="5796082" y="764115"/>
                  <a:ext cx="569272"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913" name="Groupe 27"/>
              <p:cNvGrpSpPr>
                <a:grpSpLocks/>
              </p:cNvGrpSpPr>
              <p:nvPr/>
            </p:nvGrpSpPr>
            <p:grpSpPr bwMode="auto">
              <a:xfrm>
                <a:off x="1973137" y="3998161"/>
                <a:ext cx="403062" cy="326747"/>
                <a:chOff x="5291044" y="477028"/>
                <a:chExt cx="1079063" cy="953865"/>
              </a:xfrm>
            </p:grpSpPr>
            <p:sp>
              <p:nvSpPr>
                <p:cNvPr id="135" name="Forme libre 134"/>
                <p:cNvSpPr/>
                <p:nvPr/>
              </p:nvSpPr>
              <p:spPr>
                <a:xfrm>
                  <a:off x="5796567" y="477028"/>
                  <a:ext cx="140194"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6" name="Forme libre 135"/>
                <p:cNvSpPr/>
                <p:nvPr/>
              </p:nvSpPr>
              <p:spPr>
                <a:xfrm>
                  <a:off x="5796567" y="551115"/>
                  <a:ext cx="403586"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7" name="Forme libre 136"/>
                <p:cNvSpPr/>
                <p:nvPr/>
              </p:nvSpPr>
              <p:spPr>
                <a:xfrm flipH="1">
                  <a:off x="5291025" y="838202"/>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8" name="Forme libre 137"/>
                <p:cNvSpPr/>
                <p:nvPr/>
              </p:nvSpPr>
              <p:spPr>
                <a:xfrm flipH="1">
                  <a:off x="5435466" y="620573"/>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9" name="Forme libre 138"/>
                <p:cNvSpPr/>
                <p:nvPr/>
              </p:nvSpPr>
              <p:spPr>
                <a:xfrm>
                  <a:off x="5796567" y="764115"/>
                  <a:ext cx="573516"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914" name="Groupe 33"/>
              <p:cNvGrpSpPr>
                <a:grpSpLocks/>
              </p:cNvGrpSpPr>
              <p:nvPr/>
            </p:nvGrpSpPr>
            <p:grpSpPr bwMode="auto">
              <a:xfrm>
                <a:off x="2108018" y="4123468"/>
                <a:ext cx="403061" cy="325162"/>
                <a:chOff x="5292107" y="478810"/>
                <a:chExt cx="1079062" cy="949233"/>
              </a:xfrm>
            </p:grpSpPr>
            <p:sp>
              <p:nvSpPr>
                <p:cNvPr id="130" name="Forme libre 129"/>
                <p:cNvSpPr/>
                <p:nvPr/>
              </p:nvSpPr>
              <p:spPr>
                <a:xfrm>
                  <a:off x="5797636" y="478810"/>
                  <a:ext cx="140191"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1" name="Forme libre 130"/>
                <p:cNvSpPr/>
                <p:nvPr/>
              </p:nvSpPr>
              <p:spPr>
                <a:xfrm>
                  <a:off x="5797636" y="548265"/>
                  <a:ext cx="403584"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2" name="Forme libre 131"/>
                <p:cNvSpPr/>
                <p:nvPr/>
              </p:nvSpPr>
              <p:spPr>
                <a:xfrm flipH="1">
                  <a:off x="5292091" y="835351"/>
                  <a:ext cx="586261"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3" name="Forme libre 132"/>
                <p:cNvSpPr/>
                <p:nvPr/>
              </p:nvSpPr>
              <p:spPr>
                <a:xfrm flipH="1">
                  <a:off x="5436532" y="622352"/>
                  <a:ext cx="433323"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4" name="Forme libre 133"/>
                <p:cNvSpPr/>
                <p:nvPr/>
              </p:nvSpPr>
              <p:spPr>
                <a:xfrm>
                  <a:off x="5797636" y="765896"/>
                  <a:ext cx="573514"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915" name="Groupe 39"/>
              <p:cNvGrpSpPr>
                <a:grpSpLocks/>
              </p:cNvGrpSpPr>
              <p:nvPr/>
            </p:nvGrpSpPr>
            <p:grpSpPr bwMode="auto">
              <a:xfrm>
                <a:off x="1906489" y="3936301"/>
                <a:ext cx="403062" cy="325162"/>
                <a:chOff x="5292637" y="478457"/>
                <a:chExt cx="1079063" cy="949233"/>
              </a:xfrm>
            </p:grpSpPr>
            <p:sp>
              <p:nvSpPr>
                <p:cNvPr id="125" name="Forme libre 124"/>
                <p:cNvSpPr/>
                <p:nvPr/>
              </p:nvSpPr>
              <p:spPr>
                <a:xfrm>
                  <a:off x="5798160" y="478457"/>
                  <a:ext cx="140194"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26" name="Forme libre 125"/>
                <p:cNvSpPr/>
                <p:nvPr/>
              </p:nvSpPr>
              <p:spPr>
                <a:xfrm>
                  <a:off x="5798160" y="547912"/>
                  <a:ext cx="403586"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27" name="Forme libre 126"/>
                <p:cNvSpPr/>
                <p:nvPr/>
              </p:nvSpPr>
              <p:spPr>
                <a:xfrm flipH="1">
                  <a:off x="5292618" y="834998"/>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28" name="Forme libre 127"/>
                <p:cNvSpPr/>
                <p:nvPr/>
              </p:nvSpPr>
              <p:spPr>
                <a:xfrm flipH="1">
                  <a:off x="5437059" y="621999"/>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29" name="Forme libre 128"/>
                <p:cNvSpPr/>
                <p:nvPr/>
              </p:nvSpPr>
              <p:spPr>
                <a:xfrm>
                  <a:off x="5798160" y="765543"/>
                  <a:ext cx="573516"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916" name="Groupe 45"/>
              <p:cNvGrpSpPr>
                <a:grpSpLocks/>
              </p:cNvGrpSpPr>
              <p:nvPr/>
            </p:nvGrpSpPr>
            <p:grpSpPr bwMode="auto">
              <a:xfrm>
                <a:off x="1838249" y="3810994"/>
                <a:ext cx="404648" cy="326749"/>
                <a:chOff x="5289982" y="476672"/>
                <a:chExt cx="1083313" cy="953865"/>
              </a:xfrm>
            </p:grpSpPr>
            <p:sp>
              <p:nvSpPr>
                <p:cNvPr id="120" name="Forme libre 119"/>
                <p:cNvSpPr/>
                <p:nvPr/>
              </p:nvSpPr>
              <p:spPr>
                <a:xfrm>
                  <a:off x="5795522" y="476672"/>
                  <a:ext cx="14444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21" name="Forme libre 120"/>
                <p:cNvSpPr/>
                <p:nvPr/>
              </p:nvSpPr>
              <p:spPr>
                <a:xfrm>
                  <a:off x="5795522" y="550759"/>
                  <a:ext cx="407834"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22" name="Forme libre 121"/>
                <p:cNvSpPr/>
                <p:nvPr/>
              </p:nvSpPr>
              <p:spPr>
                <a:xfrm flipH="1">
                  <a:off x="5289977" y="837844"/>
                  <a:ext cx="586261"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23" name="Forme libre 122"/>
                <p:cNvSpPr/>
                <p:nvPr/>
              </p:nvSpPr>
              <p:spPr>
                <a:xfrm flipH="1">
                  <a:off x="5434418" y="620216"/>
                  <a:ext cx="433324" cy="7454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24" name="Forme libre 123"/>
                <p:cNvSpPr/>
                <p:nvPr/>
              </p:nvSpPr>
              <p:spPr>
                <a:xfrm>
                  <a:off x="5795522" y="763758"/>
                  <a:ext cx="577765"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917" name="Groupe 51"/>
              <p:cNvGrpSpPr>
                <a:grpSpLocks/>
              </p:cNvGrpSpPr>
              <p:nvPr/>
            </p:nvGrpSpPr>
            <p:grpSpPr bwMode="auto">
              <a:xfrm>
                <a:off x="1570077" y="4185328"/>
                <a:ext cx="403062" cy="326747"/>
                <a:chOff x="5292107" y="477384"/>
                <a:chExt cx="1079063" cy="953865"/>
              </a:xfrm>
            </p:grpSpPr>
            <p:sp>
              <p:nvSpPr>
                <p:cNvPr id="115" name="Forme libre 114"/>
                <p:cNvSpPr/>
                <p:nvPr/>
              </p:nvSpPr>
              <p:spPr>
                <a:xfrm>
                  <a:off x="5797630" y="477384"/>
                  <a:ext cx="140194"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16" name="Forme libre 115"/>
                <p:cNvSpPr/>
                <p:nvPr/>
              </p:nvSpPr>
              <p:spPr>
                <a:xfrm>
                  <a:off x="5797630" y="551471"/>
                  <a:ext cx="403586"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17" name="Forme libre 116"/>
                <p:cNvSpPr/>
                <p:nvPr/>
              </p:nvSpPr>
              <p:spPr>
                <a:xfrm flipH="1">
                  <a:off x="5292088" y="838558"/>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18" name="Forme libre 117"/>
                <p:cNvSpPr/>
                <p:nvPr/>
              </p:nvSpPr>
              <p:spPr>
                <a:xfrm flipH="1">
                  <a:off x="5436529" y="620929"/>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19" name="Forme libre 118"/>
                <p:cNvSpPr/>
                <p:nvPr/>
              </p:nvSpPr>
              <p:spPr>
                <a:xfrm>
                  <a:off x="5797630" y="764471"/>
                  <a:ext cx="573516"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918" name="Groupe 57"/>
              <p:cNvGrpSpPr>
                <a:grpSpLocks/>
              </p:cNvGrpSpPr>
              <p:nvPr/>
            </p:nvGrpSpPr>
            <p:grpSpPr bwMode="auto">
              <a:xfrm>
                <a:off x="1973137" y="4247189"/>
                <a:ext cx="403062" cy="326749"/>
                <a:chOff x="5291044" y="475963"/>
                <a:chExt cx="1079063" cy="953865"/>
              </a:xfrm>
            </p:grpSpPr>
            <p:sp>
              <p:nvSpPr>
                <p:cNvPr id="110" name="Forme libre 109"/>
                <p:cNvSpPr/>
                <p:nvPr/>
              </p:nvSpPr>
              <p:spPr>
                <a:xfrm>
                  <a:off x="5796567" y="475963"/>
                  <a:ext cx="140194"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11" name="Forme libre 110"/>
                <p:cNvSpPr/>
                <p:nvPr/>
              </p:nvSpPr>
              <p:spPr>
                <a:xfrm>
                  <a:off x="5796567" y="550050"/>
                  <a:ext cx="403586"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12" name="Forme libre 111"/>
                <p:cNvSpPr/>
                <p:nvPr/>
              </p:nvSpPr>
              <p:spPr>
                <a:xfrm flipH="1">
                  <a:off x="5291025" y="837135"/>
                  <a:ext cx="586260"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13" name="Forme libre 112"/>
                <p:cNvSpPr/>
                <p:nvPr/>
              </p:nvSpPr>
              <p:spPr>
                <a:xfrm flipH="1">
                  <a:off x="5435466" y="619504"/>
                  <a:ext cx="433322" cy="74549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14" name="Forme libre 113"/>
                <p:cNvSpPr/>
                <p:nvPr/>
              </p:nvSpPr>
              <p:spPr>
                <a:xfrm>
                  <a:off x="5796567" y="763049"/>
                  <a:ext cx="573516"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919" name="Groupe 63"/>
              <p:cNvGrpSpPr>
                <a:grpSpLocks/>
              </p:cNvGrpSpPr>
              <p:nvPr/>
            </p:nvGrpSpPr>
            <p:grpSpPr bwMode="auto">
              <a:xfrm>
                <a:off x="2108018" y="4185328"/>
                <a:ext cx="403061" cy="326747"/>
                <a:chOff x="5292107" y="477384"/>
                <a:chExt cx="1079062" cy="953865"/>
              </a:xfrm>
            </p:grpSpPr>
            <p:sp>
              <p:nvSpPr>
                <p:cNvPr id="105" name="Forme libre 104"/>
                <p:cNvSpPr/>
                <p:nvPr/>
              </p:nvSpPr>
              <p:spPr>
                <a:xfrm>
                  <a:off x="5797636" y="477384"/>
                  <a:ext cx="140191"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06" name="Forme libre 105"/>
                <p:cNvSpPr/>
                <p:nvPr/>
              </p:nvSpPr>
              <p:spPr>
                <a:xfrm>
                  <a:off x="5797636" y="551471"/>
                  <a:ext cx="403584"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07" name="Forme libre 106"/>
                <p:cNvSpPr/>
                <p:nvPr/>
              </p:nvSpPr>
              <p:spPr>
                <a:xfrm flipH="1">
                  <a:off x="5292091" y="838558"/>
                  <a:ext cx="586261"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08" name="Forme libre 107"/>
                <p:cNvSpPr/>
                <p:nvPr/>
              </p:nvSpPr>
              <p:spPr>
                <a:xfrm flipH="1">
                  <a:off x="5436532" y="620929"/>
                  <a:ext cx="433323"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09" name="Forme libre 108"/>
                <p:cNvSpPr/>
                <p:nvPr/>
              </p:nvSpPr>
              <p:spPr>
                <a:xfrm>
                  <a:off x="5797636" y="764471"/>
                  <a:ext cx="573514"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920" name="Groupe 69"/>
              <p:cNvGrpSpPr>
                <a:grpSpLocks/>
              </p:cNvGrpSpPr>
              <p:nvPr/>
            </p:nvGrpSpPr>
            <p:grpSpPr bwMode="auto">
              <a:xfrm>
                <a:off x="1771606" y="4123468"/>
                <a:ext cx="403062" cy="325162"/>
                <a:chOff x="5291574" y="478810"/>
                <a:chExt cx="1079063" cy="949233"/>
              </a:xfrm>
            </p:grpSpPr>
            <p:sp>
              <p:nvSpPr>
                <p:cNvPr id="100" name="Forme libre 99"/>
                <p:cNvSpPr/>
                <p:nvPr/>
              </p:nvSpPr>
              <p:spPr>
                <a:xfrm>
                  <a:off x="5797102" y="478810"/>
                  <a:ext cx="140191"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01" name="Forme libre 100"/>
                <p:cNvSpPr/>
                <p:nvPr/>
              </p:nvSpPr>
              <p:spPr>
                <a:xfrm>
                  <a:off x="5797102" y="548265"/>
                  <a:ext cx="403583"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02" name="Forme libre 101"/>
                <p:cNvSpPr/>
                <p:nvPr/>
              </p:nvSpPr>
              <p:spPr>
                <a:xfrm flipH="1">
                  <a:off x="5291558" y="835351"/>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03" name="Forme libre 102"/>
                <p:cNvSpPr/>
                <p:nvPr/>
              </p:nvSpPr>
              <p:spPr>
                <a:xfrm flipH="1">
                  <a:off x="5435999" y="622352"/>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04" name="Forme libre 103"/>
                <p:cNvSpPr/>
                <p:nvPr/>
              </p:nvSpPr>
              <p:spPr>
                <a:xfrm>
                  <a:off x="5797102" y="765896"/>
                  <a:ext cx="573514"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grpSp>
      <p:grpSp>
        <p:nvGrpSpPr>
          <p:cNvPr id="150" name="Groupe 182"/>
          <p:cNvGrpSpPr>
            <a:grpSpLocks/>
          </p:cNvGrpSpPr>
          <p:nvPr/>
        </p:nvGrpSpPr>
        <p:grpSpPr bwMode="auto">
          <a:xfrm>
            <a:off x="1209675" y="3736975"/>
            <a:ext cx="1076325" cy="763588"/>
            <a:chOff x="1570070" y="3810994"/>
            <a:chExt cx="1075885" cy="762944"/>
          </a:xfrm>
        </p:grpSpPr>
        <p:grpSp>
          <p:nvGrpSpPr>
            <p:cNvPr id="21849" name="Groupe 21"/>
            <p:cNvGrpSpPr>
              <a:grpSpLocks/>
            </p:cNvGrpSpPr>
            <p:nvPr/>
          </p:nvGrpSpPr>
          <p:grpSpPr bwMode="auto">
            <a:xfrm>
              <a:off x="2242902" y="4247189"/>
              <a:ext cx="403062" cy="326749"/>
              <a:chOff x="5293169" y="475963"/>
              <a:chExt cx="1079063" cy="953865"/>
            </a:xfrm>
          </p:grpSpPr>
          <p:sp>
            <p:nvSpPr>
              <p:cNvPr id="207" name="Forme libre 206"/>
              <p:cNvSpPr/>
              <p:nvPr/>
            </p:nvSpPr>
            <p:spPr>
              <a:xfrm>
                <a:off x="5798694" y="475963"/>
                <a:ext cx="14019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08" name="Forme libre 207"/>
              <p:cNvSpPr/>
              <p:nvPr/>
            </p:nvSpPr>
            <p:spPr>
              <a:xfrm>
                <a:off x="5798694" y="550050"/>
                <a:ext cx="403583"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09" name="Forme libre 208"/>
              <p:cNvSpPr/>
              <p:nvPr/>
            </p:nvSpPr>
            <p:spPr>
              <a:xfrm flipH="1">
                <a:off x="5293150" y="837135"/>
                <a:ext cx="586260"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10" name="Forme libre 209"/>
              <p:cNvSpPr/>
              <p:nvPr/>
            </p:nvSpPr>
            <p:spPr>
              <a:xfrm flipH="1">
                <a:off x="5437591" y="619504"/>
                <a:ext cx="433322" cy="74549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11" name="Forme libre 210"/>
              <p:cNvSpPr/>
              <p:nvPr/>
            </p:nvSpPr>
            <p:spPr>
              <a:xfrm>
                <a:off x="5798694" y="763049"/>
                <a:ext cx="573514"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850" name="Groupe 186"/>
            <p:cNvGrpSpPr>
              <a:grpSpLocks/>
            </p:cNvGrpSpPr>
            <p:nvPr/>
          </p:nvGrpSpPr>
          <p:grpSpPr bwMode="auto">
            <a:xfrm>
              <a:off x="1570076" y="3810994"/>
              <a:ext cx="941006" cy="762944"/>
              <a:chOff x="1570076" y="3810994"/>
              <a:chExt cx="941006" cy="762944"/>
            </a:xfrm>
          </p:grpSpPr>
          <p:grpSp>
            <p:nvGrpSpPr>
              <p:cNvPr id="21851" name="Groupe 15"/>
              <p:cNvGrpSpPr>
                <a:grpSpLocks/>
              </p:cNvGrpSpPr>
              <p:nvPr/>
            </p:nvGrpSpPr>
            <p:grpSpPr bwMode="auto">
              <a:xfrm>
                <a:off x="1636705" y="3998161"/>
                <a:ext cx="401471" cy="326747"/>
                <a:chOff x="5290512" y="477028"/>
                <a:chExt cx="1074815" cy="953865"/>
              </a:xfrm>
            </p:grpSpPr>
            <p:sp>
              <p:nvSpPr>
                <p:cNvPr id="202" name="Forme libre 201"/>
                <p:cNvSpPr/>
                <p:nvPr/>
              </p:nvSpPr>
              <p:spPr>
                <a:xfrm>
                  <a:off x="5796097" y="477028"/>
                  <a:ext cx="135946"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03" name="Forme libre 202"/>
                <p:cNvSpPr/>
                <p:nvPr/>
              </p:nvSpPr>
              <p:spPr>
                <a:xfrm>
                  <a:off x="5796097" y="551115"/>
                  <a:ext cx="399341"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04" name="Forme libre 203"/>
                <p:cNvSpPr/>
                <p:nvPr/>
              </p:nvSpPr>
              <p:spPr>
                <a:xfrm flipH="1">
                  <a:off x="5290547" y="838202"/>
                  <a:ext cx="582019"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05" name="Forme libre 204"/>
                <p:cNvSpPr/>
                <p:nvPr/>
              </p:nvSpPr>
              <p:spPr>
                <a:xfrm flipH="1">
                  <a:off x="5434989" y="620573"/>
                  <a:ext cx="429080"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06" name="Forme libre 205"/>
                <p:cNvSpPr/>
                <p:nvPr/>
              </p:nvSpPr>
              <p:spPr>
                <a:xfrm>
                  <a:off x="5796097" y="764115"/>
                  <a:ext cx="569273"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852" name="Groupe 27"/>
              <p:cNvGrpSpPr>
                <a:grpSpLocks/>
              </p:cNvGrpSpPr>
              <p:nvPr/>
            </p:nvGrpSpPr>
            <p:grpSpPr bwMode="auto">
              <a:xfrm>
                <a:off x="1973137" y="3998161"/>
                <a:ext cx="403062" cy="326747"/>
                <a:chOff x="5291044" y="477028"/>
                <a:chExt cx="1079063" cy="953865"/>
              </a:xfrm>
            </p:grpSpPr>
            <p:sp>
              <p:nvSpPr>
                <p:cNvPr id="197" name="Forme libre 196"/>
                <p:cNvSpPr/>
                <p:nvPr/>
              </p:nvSpPr>
              <p:spPr>
                <a:xfrm>
                  <a:off x="5796569" y="477028"/>
                  <a:ext cx="140191"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98" name="Forme libre 197"/>
                <p:cNvSpPr/>
                <p:nvPr/>
              </p:nvSpPr>
              <p:spPr>
                <a:xfrm>
                  <a:off x="5796569" y="551115"/>
                  <a:ext cx="403583"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99" name="Forme libre 198"/>
                <p:cNvSpPr/>
                <p:nvPr/>
              </p:nvSpPr>
              <p:spPr>
                <a:xfrm flipH="1">
                  <a:off x="5291025" y="838202"/>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00" name="Forme libre 199"/>
                <p:cNvSpPr/>
                <p:nvPr/>
              </p:nvSpPr>
              <p:spPr>
                <a:xfrm flipH="1">
                  <a:off x="5435466" y="620573"/>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01" name="Forme libre 200"/>
                <p:cNvSpPr/>
                <p:nvPr/>
              </p:nvSpPr>
              <p:spPr>
                <a:xfrm>
                  <a:off x="5796569" y="764115"/>
                  <a:ext cx="573514"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853" name="Groupe 33"/>
              <p:cNvGrpSpPr>
                <a:grpSpLocks/>
              </p:cNvGrpSpPr>
              <p:nvPr/>
            </p:nvGrpSpPr>
            <p:grpSpPr bwMode="auto">
              <a:xfrm>
                <a:off x="2108020" y="4123468"/>
                <a:ext cx="403062" cy="325162"/>
                <a:chOff x="5292109" y="478810"/>
                <a:chExt cx="1079063" cy="949233"/>
              </a:xfrm>
            </p:grpSpPr>
            <p:sp>
              <p:nvSpPr>
                <p:cNvPr id="192" name="Forme libre 191"/>
                <p:cNvSpPr/>
                <p:nvPr/>
              </p:nvSpPr>
              <p:spPr>
                <a:xfrm>
                  <a:off x="5797632" y="478810"/>
                  <a:ext cx="140194"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93" name="Forme libre 192"/>
                <p:cNvSpPr/>
                <p:nvPr/>
              </p:nvSpPr>
              <p:spPr>
                <a:xfrm>
                  <a:off x="5797632" y="548265"/>
                  <a:ext cx="403586"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94" name="Forme libre 193"/>
                <p:cNvSpPr/>
                <p:nvPr/>
              </p:nvSpPr>
              <p:spPr>
                <a:xfrm flipH="1">
                  <a:off x="5292090" y="835351"/>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95" name="Forme libre 194"/>
                <p:cNvSpPr/>
                <p:nvPr/>
              </p:nvSpPr>
              <p:spPr>
                <a:xfrm flipH="1">
                  <a:off x="5436531" y="622352"/>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96" name="Forme libre 195"/>
                <p:cNvSpPr/>
                <p:nvPr/>
              </p:nvSpPr>
              <p:spPr>
                <a:xfrm>
                  <a:off x="5797632" y="765896"/>
                  <a:ext cx="573516"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854" name="Groupe 39"/>
              <p:cNvGrpSpPr>
                <a:grpSpLocks/>
              </p:cNvGrpSpPr>
              <p:nvPr/>
            </p:nvGrpSpPr>
            <p:grpSpPr bwMode="auto">
              <a:xfrm>
                <a:off x="1906488" y="3936301"/>
                <a:ext cx="403061" cy="325162"/>
                <a:chOff x="5292637" y="478457"/>
                <a:chExt cx="1079062" cy="949233"/>
              </a:xfrm>
            </p:grpSpPr>
            <p:sp>
              <p:nvSpPr>
                <p:cNvPr id="187" name="Forme libre 186"/>
                <p:cNvSpPr/>
                <p:nvPr/>
              </p:nvSpPr>
              <p:spPr>
                <a:xfrm>
                  <a:off x="5798166" y="478457"/>
                  <a:ext cx="140191"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88" name="Forme libre 187"/>
                <p:cNvSpPr/>
                <p:nvPr/>
              </p:nvSpPr>
              <p:spPr>
                <a:xfrm>
                  <a:off x="5798166" y="547912"/>
                  <a:ext cx="403584"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89" name="Forme libre 188"/>
                <p:cNvSpPr/>
                <p:nvPr/>
              </p:nvSpPr>
              <p:spPr>
                <a:xfrm flipH="1">
                  <a:off x="5292621" y="834998"/>
                  <a:ext cx="586261"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90" name="Forme libre 189"/>
                <p:cNvSpPr/>
                <p:nvPr/>
              </p:nvSpPr>
              <p:spPr>
                <a:xfrm flipH="1">
                  <a:off x="5437062" y="621999"/>
                  <a:ext cx="433323"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91" name="Forme libre 190"/>
                <p:cNvSpPr/>
                <p:nvPr/>
              </p:nvSpPr>
              <p:spPr>
                <a:xfrm>
                  <a:off x="5798166" y="765543"/>
                  <a:ext cx="573514"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855" name="Groupe 45"/>
              <p:cNvGrpSpPr>
                <a:grpSpLocks/>
              </p:cNvGrpSpPr>
              <p:nvPr/>
            </p:nvGrpSpPr>
            <p:grpSpPr bwMode="auto">
              <a:xfrm>
                <a:off x="1838250" y="3810994"/>
                <a:ext cx="404647" cy="326749"/>
                <a:chOff x="5289985" y="476672"/>
                <a:chExt cx="1083310" cy="953865"/>
              </a:xfrm>
            </p:grpSpPr>
            <p:sp>
              <p:nvSpPr>
                <p:cNvPr id="182" name="Forme libre 181"/>
                <p:cNvSpPr/>
                <p:nvPr/>
              </p:nvSpPr>
              <p:spPr>
                <a:xfrm>
                  <a:off x="5795522" y="476672"/>
                  <a:ext cx="14444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83" name="Forme libre 182"/>
                <p:cNvSpPr/>
                <p:nvPr/>
              </p:nvSpPr>
              <p:spPr>
                <a:xfrm>
                  <a:off x="5795522" y="550759"/>
                  <a:ext cx="407834"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84" name="Forme libre 183"/>
                <p:cNvSpPr/>
                <p:nvPr/>
              </p:nvSpPr>
              <p:spPr>
                <a:xfrm flipH="1">
                  <a:off x="5289980" y="837844"/>
                  <a:ext cx="586261"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85" name="Forme libre 184"/>
                <p:cNvSpPr/>
                <p:nvPr/>
              </p:nvSpPr>
              <p:spPr>
                <a:xfrm flipH="1">
                  <a:off x="5434421" y="620216"/>
                  <a:ext cx="433323" cy="7454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86" name="Forme libre 185"/>
                <p:cNvSpPr/>
                <p:nvPr/>
              </p:nvSpPr>
              <p:spPr>
                <a:xfrm>
                  <a:off x="5795522" y="763758"/>
                  <a:ext cx="577765"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856" name="Groupe 51"/>
              <p:cNvGrpSpPr>
                <a:grpSpLocks/>
              </p:cNvGrpSpPr>
              <p:nvPr/>
            </p:nvGrpSpPr>
            <p:grpSpPr bwMode="auto">
              <a:xfrm>
                <a:off x="1570076" y="4185328"/>
                <a:ext cx="403061" cy="326747"/>
                <a:chOff x="5292107" y="477384"/>
                <a:chExt cx="1079062" cy="953865"/>
              </a:xfrm>
            </p:grpSpPr>
            <p:sp>
              <p:nvSpPr>
                <p:cNvPr id="177" name="Forme libre 176"/>
                <p:cNvSpPr/>
                <p:nvPr/>
              </p:nvSpPr>
              <p:spPr>
                <a:xfrm>
                  <a:off x="5797636" y="477384"/>
                  <a:ext cx="140191"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78" name="Forme libre 177"/>
                <p:cNvSpPr/>
                <p:nvPr/>
              </p:nvSpPr>
              <p:spPr>
                <a:xfrm>
                  <a:off x="5797636" y="551471"/>
                  <a:ext cx="403584"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79" name="Forme libre 178"/>
                <p:cNvSpPr/>
                <p:nvPr/>
              </p:nvSpPr>
              <p:spPr>
                <a:xfrm flipH="1">
                  <a:off x="5292091" y="838558"/>
                  <a:ext cx="586261"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80" name="Forme libre 179"/>
                <p:cNvSpPr/>
                <p:nvPr/>
              </p:nvSpPr>
              <p:spPr>
                <a:xfrm flipH="1">
                  <a:off x="5436532" y="620929"/>
                  <a:ext cx="433323"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81" name="Forme libre 180"/>
                <p:cNvSpPr/>
                <p:nvPr/>
              </p:nvSpPr>
              <p:spPr>
                <a:xfrm>
                  <a:off x="5797636" y="764471"/>
                  <a:ext cx="573514"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857" name="Groupe 57"/>
              <p:cNvGrpSpPr>
                <a:grpSpLocks/>
              </p:cNvGrpSpPr>
              <p:nvPr/>
            </p:nvGrpSpPr>
            <p:grpSpPr bwMode="auto">
              <a:xfrm>
                <a:off x="1973137" y="4247189"/>
                <a:ext cx="403062" cy="326749"/>
                <a:chOff x="5291044" y="475963"/>
                <a:chExt cx="1079063" cy="953865"/>
              </a:xfrm>
            </p:grpSpPr>
            <p:sp>
              <p:nvSpPr>
                <p:cNvPr id="172" name="Forme libre 171"/>
                <p:cNvSpPr/>
                <p:nvPr/>
              </p:nvSpPr>
              <p:spPr>
                <a:xfrm>
                  <a:off x="5796569" y="475963"/>
                  <a:ext cx="14019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73" name="Forme libre 172"/>
                <p:cNvSpPr/>
                <p:nvPr/>
              </p:nvSpPr>
              <p:spPr>
                <a:xfrm>
                  <a:off x="5796569" y="550050"/>
                  <a:ext cx="403583"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74" name="Forme libre 173"/>
                <p:cNvSpPr/>
                <p:nvPr/>
              </p:nvSpPr>
              <p:spPr>
                <a:xfrm flipH="1">
                  <a:off x="5291025" y="837135"/>
                  <a:ext cx="586260"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75" name="Forme libre 174"/>
                <p:cNvSpPr/>
                <p:nvPr/>
              </p:nvSpPr>
              <p:spPr>
                <a:xfrm flipH="1">
                  <a:off x="5435466" y="619504"/>
                  <a:ext cx="433322" cy="74549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76" name="Forme libre 175"/>
                <p:cNvSpPr/>
                <p:nvPr/>
              </p:nvSpPr>
              <p:spPr>
                <a:xfrm>
                  <a:off x="5796569" y="763049"/>
                  <a:ext cx="573514"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858" name="Groupe 63"/>
              <p:cNvGrpSpPr>
                <a:grpSpLocks/>
              </p:cNvGrpSpPr>
              <p:nvPr/>
            </p:nvGrpSpPr>
            <p:grpSpPr bwMode="auto">
              <a:xfrm>
                <a:off x="2108020" y="4185328"/>
                <a:ext cx="403062" cy="326747"/>
                <a:chOff x="5292109" y="477384"/>
                <a:chExt cx="1079063" cy="953865"/>
              </a:xfrm>
            </p:grpSpPr>
            <p:sp>
              <p:nvSpPr>
                <p:cNvPr id="167" name="Forme libre 166"/>
                <p:cNvSpPr/>
                <p:nvPr/>
              </p:nvSpPr>
              <p:spPr>
                <a:xfrm>
                  <a:off x="5797632" y="477384"/>
                  <a:ext cx="140194"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68" name="Forme libre 167"/>
                <p:cNvSpPr/>
                <p:nvPr/>
              </p:nvSpPr>
              <p:spPr>
                <a:xfrm>
                  <a:off x="5797632" y="551471"/>
                  <a:ext cx="403586"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69" name="Forme libre 168"/>
                <p:cNvSpPr/>
                <p:nvPr/>
              </p:nvSpPr>
              <p:spPr>
                <a:xfrm flipH="1">
                  <a:off x="5292090" y="838558"/>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70" name="Forme libre 169"/>
                <p:cNvSpPr/>
                <p:nvPr/>
              </p:nvSpPr>
              <p:spPr>
                <a:xfrm flipH="1">
                  <a:off x="5436531" y="620929"/>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71" name="Forme libre 170"/>
                <p:cNvSpPr/>
                <p:nvPr/>
              </p:nvSpPr>
              <p:spPr>
                <a:xfrm>
                  <a:off x="5797632" y="764471"/>
                  <a:ext cx="573516"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859" name="Groupe 69"/>
              <p:cNvGrpSpPr>
                <a:grpSpLocks/>
              </p:cNvGrpSpPr>
              <p:nvPr/>
            </p:nvGrpSpPr>
            <p:grpSpPr bwMode="auto">
              <a:xfrm>
                <a:off x="1771607" y="4123468"/>
                <a:ext cx="403062" cy="325162"/>
                <a:chOff x="5291577" y="478810"/>
                <a:chExt cx="1079063" cy="949233"/>
              </a:xfrm>
            </p:grpSpPr>
            <p:sp>
              <p:nvSpPr>
                <p:cNvPr id="162" name="Forme libre 161"/>
                <p:cNvSpPr/>
                <p:nvPr/>
              </p:nvSpPr>
              <p:spPr>
                <a:xfrm>
                  <a:off x="5797102" y="478810"/>
                  <a:ext cx="140194"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63" name="Forme libre 162"/>
                <p:cNvSpPr/>
                <p:nvPr/>
              </p:nvSpPr>
              <p:spPr>
                <a:xfrm>
                  <a:off x="5797102" y="548265"/>
                  <a:ext cx="403586"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64" name="Forme libre 163"/>
                <p:cNvSpPr/>
                <p:nvPr/>
              </p:nvSpPr>
              <p:spPr>
                <a:xfrm flipH="1">
                  <a:off x="5291561" y="835351"/>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65" name="Forme libre 164"/>
                <p:cNvSpPr/>
                <p:nvPr/>
              </p:nvSpPr>
              <p:spPr>
                <a:xfrm flipH="1">
                  <a:off x="5436002" y="622352"/>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66" name="Forme libre 165"/>
                <p:cNvSpPr/>
                <p:nvPr/>
              </p:nvSpPr>
              <p:spPr>
                <a:xfrm>
                  <a:off x="5797102" y="765896"/>
                  <a:ext cx="573516"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grpSp>
      <p:grpSp>
        <p:nvGrpSpPr>
          <p:cNvPr id="925" name="Groupe 57"/>
          <p:cNvGrpSpPr>
            <a:grpSpLocks/>
          </p:cNvGrpSpPr>
          <p:nvPr/>
        </p:nvGrpSpPr>
        <p:grpSpPr bwMode="auto">
          <a:xfrm>
            <a:off x="1785938" y="3786188"/>
            <a:ext cx="403225" cy="327025"/>
            <a:chOff x="5292080" y="476672"/>
            <a:chExt cx="1080120" cy="953156"/>
          </a:xfrm>
        </p:grpSpPr>
        <p:sp>
          <p:nvSpPr>
            <p:cNvPr id="213" name="Forme libre 21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14" name="Forme libre 21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15" name="Forme libre 21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16" name="Forme libre 215"/>
            <p:cNvSpPr/>
            <p:nvPr/>
          </p:nvSpPr>
          <p:spPr>
            <a:xfrm flipH="1">
              <a:off x="5436663" y="620107"/>
              <a:ext cx="433749" cy="74494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17" name="Forme libre 21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926" name="Groupe 57"/>
          <p:cNvGrpSpPr>
            <a:grpSpLocks/>
          </p:cNvGrpSpPr>
          <p:nvPr/>
        </p:nvGrpSpPr>
        <p:grpSpPr bwMode="auto">
          <a:xfrm>
            <a:off x="2214563" y="3786188"/>
            <a:ext cx="403225" cy="327025"/>
            <a:chOff x="5292080" y="476672"/>
            <a:chExt cx="1080120" cy="953156"/>
          </a:xfrm>
        </p:grpSpPr>
        <p:sp>
          <p:nvSpPr>
            <p:cNvPr id="219" name="Forme libre 218"/>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20" name="Forme libre 219"/>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21" name="Forme libre 220"/>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22" name="Forme libre 221"/>
            <p:cNvSpPr/>
            <p:nvPr/>
          </p:nvSpPr>
          <p:spPr>
            <a:xfrm flipH="1">
              <a:off x="5436663" y="620107"/>
              <a:ext cx="433749" cy="74494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23" name="Forme libre 222"/>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927" name="Groupe 256"/>
          <p:cNvGrpSpPr>
            <a:grpSpLocks/>
          </p:cNvGrpSpPr>
          <p:nvPr/>
        </p:nvGrpSpPr>
        <p:grpSpPr bwMode="auto">
          <a:xfrm>
            <a:off x="2286000" y="3736975"/>
            <a:ext cx="1076325" cy="763588"/>
            <a:chOff x="1570070" y="3810994"/>
            <a:chExt cx="1075885" cy="762944"/>
          </a:xfrm>
        </p:grpSpPr>
        <p:grpSp>
          <p:nvGrpSpPr>
            <p:cNvPr id="21778" name="Groupe 21"/>
            <p:cNvGrpSpPr>
              <a:grpSpLocks/>
            </p:cNvGrpSpPr>
            <p:nvPr/>
          </p:nvGrpSpPr>
          <p:grpSpPr bwMode="auto">
            <a:xfrm>
              <a:off x="2242902" y="4247189"/>
              <a:ext cx="403062" cy="326749"/>
              <a:chOff x="5293169" y="475963"/>
              <a:chExt cx="1079063" cy="953865"/>
            </a:xfrm>
          </p:grpSpPr>
          <p:sp>
            <p:nvSpPr>
              <p:cNvPr id="281" name="Forme libre 280"/>
              <p:cNvSpPr/>
              <p:nvPr/>
            </p:nvSpPr>
            <p:spPr>
              <a:xfrm>
                <a:off x="5798694" y="475963"/>
                <a:ext cx="14019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82" name="Forme libre 281"/>
              <p:cNvSpPr/>
              <p:nvPr/>
            </p:nvSpPr>
            <p:spPr>
              <a:xfrm>
                <a:off x="5798694" y="550050"/>
                <a:ext cx="403583"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83" name="Forme libre 282"/>
              <p:cNvSpPr/>
              <p:nvPr/>
            </p:nvSpPr>
            <p:spPr>
              <a:xfrm flipH="1">
                <a:off x="5293150" y="837135"/>
                <a:ext cx="586260"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84" name="Forme libre 283"/>
              <p:cNvSpPr/>
              <p:nvPr/>
            </p:nvSpPr>
            <p:spPr>
              <a:xfrm flipH="1">
                <a:off x="5437591" y="619504"/>
                <a:ext cx="433322" cy="74549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85" name="Forme libre 284"/>
              <p:cNvSpPr/>
              <p:nvPr/>
            </p:nvSpPr>
            <p:spPr>
              <a:xfrm>
                <a:off x="5798694" y="763049"/>
                <a:ext cx="573514"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779" name="Groupe 186"/>
            <p:cNvGrpSpPr>
              <a:grpSpLocks/>
            </p:cNvGrpSpPr>
            <p:nvPr/>
          </p:nvGrpSpPr>
          <p:grpSpPr bwMode="auto">
            <a:xfrm>
              <a:off x="1570076" y="3810994"/>
              <a:ext cx="941006" cy="762944"/>
              <a:chOff x="1570076" y="3810994"/>
              <a:chExt cx="941006" cy="762944"/>
            </a:xfrm>
          </p:grpSpPr>
          <p:grpSp>
            <p:nvGrpSpPr>
              <p:cNvPr id="21780" name="Groupe 15"/>
              <p:cNvGrpSpPr>
                <a:grpSpLocks/>
              </p:cNvGrpSpPr>
              <p:nvPr/>
            </p:nvGrpSpPr>
            <p:grpSpPr bwMode="auto">
              <a:xfrm>
                <a:off x="1636705" y="3998161"/>
                <a:ext cx="401471" cy="326747"/>
                <a:chOff x="5290512" y="477028"/>
                <a:chExt cx="1074815" cy="953865"/>
              </a:xfrm>
            </p:grpSpPr>
            <p:sp>
              <p:nvSpPr>
                <p:cNvPr id="276" name="Forme libre 275"/>
                <p:cNvSpPr/>
                <p:nvPr/>
              </p:nvSpPr>
              <p:spPr>
                <a:xfrm>
                  <a:off x="5796097" y="477028"/>
                  <a:ext cx="135946"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77" name="Forme libre 276"/>
                <p:cNvSpPr/>
                <p:nvPr/>
              </p:nvSpPr>
              <p:spPr>
                <a:xfrm>
                  <a:off x="5796097" y="551115"/>
                  <a:ext cx="399341"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78" name="Forme libre 277"/>
                <p:cNvSpPr/>
                <p:nvPr/>
              </p:nvSpPr>
              <p:spPr>
                <a:xfrm flipH="1">
                  <a:off x="5290547" y="838202"/>
                  <a:ext cx="582019"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79" name="Forme libre 278"/>
                <p:cNvSpPr/>
                <p:nvPr/>
              </p:nvSpPr>
              <p:spPr>
                <a:xfrm flipH="1">
                  <a:off x="5434989" y="620573"/>
                  <a:ext cx="429080"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80" name="Forme libre 279"/>
                <p:cNvSpPr/>
                <p:nvPr/>
              </p:nvSpPr>
              <p:spPr>
                <a:xfrm>
                  <a:off x="5796097" y="764115"/>
                  <a:ext cx="569273"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781" name="Groupe 27"/>
              <p:cNvGrpSpPr>
                <a:grpSpLocks/>
              </p:cNvGrpSpPr>
              <p:nvPr/>
            </p:nvGrpSpPr>
            <p:grpSpPr bwMode="auto">
              <a:xfrm>
                <a:off x="1973137" y="3998161"/>
                <a:ext cx="403062" cy="326747"/>
                <a:chOff x="5291044" y="477028"/>
                <a:chExt cx="1079063" cy="953865"/>
              </a:xfrm>
            </p:grpSpPr>
            <p:sp>
              <p:nvSpPr>
                <p:cNvPr id="271" name="Forme libre 270"/>
                <p:cNvSpPr/>
                <p:nvPr/>
              </p:nvSpPr>
              <p:spPr>
                <a:xfrm>
                  <a:off x="5796569" y="477028"/>
                  <a:ext cx="140191"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72" name="Forme libre 271"/>
                <p:cNvSpPr/>
                <p:nvPr/>
              </p:nvSpPr>
              <p:spPr>
                <a:xfrm>
                  <a:off x="5796569" y="551115"/>
                  <a:ext cx="403583"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73" name="Forme libre 272"/>
                <p:cNvSpPr/>
                <p:nvPr/>
              </p:nvSpPr>
              <p:spPr>
                <a:xfrm flipH="1">
                  <a:off x="5291025" y="838202"/>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74" name="Forme libre 273"/>
                <p:cNvSpPr/>
                <p:nvPr/>
              </p:nvSpPr>
              <p:spPr>
                <a:xfrm flipH="1">
                  <a:off x="5435466" y="620573"/>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75" name="Forme libre 274"/>
                <p:cNvSpPr/>
                <p:nvPr/>
              </p:nvSpPr>
              <p:spPr>
                <a:xfrm>
                  <a:off x="5796569" y="764115"/>
                  <a:ext cx="573514"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782" name="Groupe 33"/>
              <p:cNvGrpSpPr>
                <a:grpSpLocks/>
              </p:cNvGrpSpPr>
              <p:nvPr/>
            </p:nvGrpSpPr>
            <p:grpSpPr bwMode="auto">
              <a:xfrm>
                <a:off x="2108020" y="4123468"/>
                <a:ext cx="403062" cy="325162"/>
                <a:chOff x="5292109" y="478810"/>
                <a:chExt cx="1079063" cy="949233"/>
              </a:xfrm>
            </p:grpSpPr>
            <p:sp>
              <p:nvSpPr>
                <p:cNvPr id="266" name="Forme libre 265"/>
                <p:cNvSpPr/>
                <p:nvPr/>
              </p:nvSpPr>
              <p:spPr>
                <a:xfrm>
                  <a:off x="5797632" y="478810"/>
                  <a:ext cx="140194"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67" name="Forme libre 266"/>
                <p:cNvSpPr/>
                <p:nvPr/>
              </p:nvSpPr>
              <p:spPr>
                <a:xfrm>
                  <a:off x="5797632" y="548265"/>
                  <a:ext cx="403586"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68" name="Forme libre 267"/>
                <p:cNvSpPr/>
                <p:nvPr/>
              </p:nvSpPr>
              <p:spPr>
                <a:xfrm flipH="1">
                  <a:off x="5292090" y="835351"/>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69" name="Forme libre 268"/>
                <p:cNvSpPr/>
                <p:nvPr/>
              </p:nvSpPr>
              <p:spPr>
                <a:xfrm flipH="1">
                  <a:off x="5436531" y="622352"/>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70" name="Forme libre 269"/>
                <p:cNvSpPr/>
                <p:nvPr/>
              </p:nvSpPr>
              <p:spPr>
                <a:xfrm>
                  <a:off x="5797632" y="765896"/>
                  <a:ext cx="573516"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783" name="Groupe 39"/>
              <p:cNvGrpSpPr>
                <a:grpSpLocks/>
              </p:cNvGrpSpPr>
              <p:nvPr/>
            </p:nvGrpSpPr>
            <p:grpSpPr bwMode="auto">
              <a:xfrm>
                <a:off x="1906488" y="3936301"/>
                <a:ext cx="403061" cy="325162"/>
                <a:chOff x="5292637" y="478457"/>
                <a:chExt cx="1079062" cy="949233"/>
              </a:xfrm>
            </p:grpSpPr>
            <p:sp>
              <p:nvSpPr>
                <p:cNvPr id="261" name="Forme libre 260"/>
                <p:cNvSpPr/>
                <p:nvPr/>
              </p:nvSpPr>
              <p:spPr>
                <a:xfrm>
                  <a:off x="5798166" y="478457"/>
                  <a:ext cx="140191"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62" name="Forme libre 261"/>
                <p:cNvSpPr/>
                <p:nvPr/>
              </p:nvSpPr>
              <p:spPr>
                <a:xfrm>
                  <a:off x="5798166" y="547912"/>
                  <a:ext cx="403584"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63" name="Forme libre 262"/>
                <p:cNvSpPr/>
                <p:nvPr/>
              </p:nvSpPr>
              <p:spPr>
                <a:xfrm flipH="1">
                  <a:off x="5292621" y="834998"/>
                  <a:ext cx="586261"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64" name="Forme libre 263"/>
                <p:cNvSpPr/>
                <p:nvPr/>
              </p:nvSpPr>
              <p:spPr>
                <a:xfrm flipH="1">
                  <a:off x="5437062" y="621999"/>
                  <a:ext cx="433323"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65" name="Forme libre 264"/>
                <p:cNvSpPr/>
                <p:nvPr/>
              </p:nvSpPr>
              <p:spPr>
                <a:xfrm>
                  <a:off x="5798166" y="765543"/>
                  <a:ext cx="573514"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784" name="Groupe 45"/>
              <p:cNvGrpSpPr>
                <a:grpSpLocks/>
              </p:cNvGrpSpPr>
              <p:nvPr/>
            </p:nvGrpSpPr>
            <p:grpSpPr bwMode="auto">
              <a:xfrm>
                <a:off x="1838250" y="3810994"/>
                <a:ext cx="404647" cy="326749"/>
                <a:chOff x="5289985" y="476672"/>
                <a:chExt cx="1083310" cy="953865"/>
              </a:xfrm>
            </p:grpSpPr>
            <p:sp>
              <p:nvSpPr>
                <p:cNvPr id="256" name="Forme libre 255"/>
                <p:cNvSpPr/>
                <p:nvPr/>
              </p:nvSpPr>
              <p:spPr>
                <a:xfrm>
                  <a:off x="5795522" y="476672"/>
                  <a:ext cx="14444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7" name="Forme libre 256"/>
                <p:cNvSpPr/>
                <p:nvPr/>
              </p:nvSpPr>
              <p:spPr>
                <a:xfrm>
                  <a:off x="5795522" y="550759"/>
                  <a:ext cx="407834"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8" name="Forme libre 257"/>
                <p:cNvSpPr/>
                <p:nvPr/>
              </p:nvSpPr>
              <p:spPr>
                <a:xfrm flipH="1">
                  <a:off x="5289980" y="837844"/>
                  <a:ext cx="586261"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9" name="Forme libre 258"/>
                <p:cNvSpPr/>
                <p:nvPr/>
              </p:nvSpPr>
              <p:spPr>
                <a:xfrm flipH="1">
                  <a:off x="5434421" y="620216"/>
                  <a:ext cx="433323" cy="7454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60" name="Forme libre 259"/>
                <p:cNvSpPr/>
                <p:nvPr/>
              </p:nvSpPr>
              <p:spPr>
                <a:xfrm>
                  <a:off x="5795522" y="763758"/>
                  <a:ext cx="577765"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785" name="Groupe 51"/>
              <p:cNvGrpSpPr>
                <a:grpSpLocks/>
              </p:cNvGrpSpPr>
              <p:nvPr/>
            </p:nvGrpSpPr>
            <p:grpSpPr bwMode="auto">
              <a:xfrm>
                <a:off x="1570076" y="4185328"/>
                <a:ext cx="403061" cy="326747"/>
                <a:chOff x="5292107" y="477384"/>
                <a:chExt cx="1079062" cy="953865"/>
              </a:xfrm>
            </p:grpSpPr>
            <p:sp>
              <p:nvSpPr>
                <p:cNvPr id="251" name="Forme libre 250"/>
                <p:cNvSpPr/>
                <p:nvPr/>
              </p:nvSpPr>
              <p:spPr>
                <a:xfrm>
                  <a:off x="5797636" y="477384"/>
                  <a:ext cx="140191"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2" name="Forme libre 251"/>
                <p:cNvSpPr/>
                <p:nvPr/>
              </p:nvSpPr>
              <p:spPr>
                <a:xfrm>
                  <a:off x="5797636" y="551471"/>
                  <a:ext cx="403584"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3" name="Forme libre 252"/>
                <p:cNvSpPr/>
                <p:nvPr/>
              </p:nvSpPr>
              <p:spPr>
                <a:xfrm flipH="1">
                  <a:off x="5292091" y="838558"/>
                  <a:ext cx="586261"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4" name="Forme libre 253"/>
                <p:cNvSpPr/>
                <p:nvPr/>
              </p:nvSpPr>
              <p:spPr>
                <a:xfrm flipH="1">
                  <a:off x="5436532" y="620929"/>
                  <a:ext cx="433323"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5" name="Forme libre 254"/>
                <p:cNvSpPr/>
                <p:nvPr/>
              </p:nvSpPr>
              <p:spPr>
                <a:xfrm>
                  <a:off x="5797636" y="764471"/>
                  <a:ext cx="573514"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786" name="Groupe 57"/>
              <p:cNvGrpSpPr>
                <a:grpSpLocks/>
              </p:cNvGrpSpPr>
              <p:nvPr/>
            </p:nvGrpSpPr>
            <p:grpSpPr bwMode="auto">
              <a:xfrm>
                <a:off x="1973137" y="4247189"/>
                <a:ext cx="403062" cy="326749"/>
                <a:chOff x="5291044" y="475963"/>
                <a:chExt cx="1079063" cy="953865"/>
              </a:xfrm>
            </p:grpSpPr>
            <p:sp>
              <p:nvSpPr>
                <p:cNvPr id="246" name="Forme libre 245"/>
                <p:cNvSpPr/>
                <p:nvPr/>
              </p:nvSpPr>
              <p:spPr>
                <a:xfrm>
                  <a:off x="5796569" y="475963"/>
                  <a:ext cx="14019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47" name="Forme libre 246"/>
                <p:cNvSpPr/>
                <p:nvPr/>
              </p:nvSpPr>
              <p:spPr>
                <a:xfrm>
                  <a:off x="5796569" y="550050"/>
                  <a:ext cx="403583"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48" name="Forme libre 247"/>
                <p:cNvSpPr/>
                <p:nvPr/>
              </p:nvSpPr>
              <p:spPr>
                <a:xfrm flipH="1">
                  <a:off x="5291025" y="837135"/>
                  <a:ext cx="586260"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49" name="Forme libre 248"/>
                <p:cNvSpPr/>
                <p:nvPr/>
              </p:nvSpPr>
              <p:spPr>
                <a:xfrm flipH="1">
                  <a:off x="5435466" y="619504"/>
                  <a:ext cx="433322" cy="74549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0" name="Forme libre 249"/>
                <p:cNvSpPr/>
                <p:nvPr/>
              </p:nvSpPr>
              <p:spPr>
                <a:xfrm>
                  <a:off x="5796569" y="763049"/>
                  <a:ext cx="573514"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787" name="Groupe 63"/>
              <p:cNvGrpSpPr>
                <a:grpSpLocks/>
              </p:cNvGrpSpPr>
              <p:nvPr/>
            </p:nvGrpSpPr>
            <p:grpSpPr bwMode="auto">
              <a:xfrm>
                <a:off x="2108020" y="4185328"/>
                <a:ext cx="403062" cy="326747"/>
                <a:chOff x="5292109" y="477384"/>
                <a:chExt cx="1079063" cy="953865"/>
              </a:xfrm>
            </p:grpSpPr>
            <p:sp>
              <p:nvSpPr>
                <p:cNvPr id="241" name="Forme libre 240"/>
                <p:cNvSpPr/>
                <p:nvPr/>
              </p:nvSpPr>
              <p:spPr>
                <a:xfrm>
                  <a:off x="5797632" y="477384"/>
                  <a:ext cx="140194"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42" name="Forme libre 241"/>
                <p:cNvSpPr/>
                <p:nvPr/>
              </p:nvSpPr>
              <p:spPr>
                <a:xfrm>
                  <a:off x="5797632" y="551471"/>
                  <a:ext cx="403586"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43" name="Forme libre 242"/>
                <p:cNvSpPr/>
                <p:nvPr/>
              </p:nvSpPr>
              <p:spPr>
                <a:xfrm flipH="1">
                  <a:off x="5292090" y="838558"/>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44" name="Forme libre 243"/>
                <p:cNvSpPr/>
                <p:nvPr/>
              </p:nvSpPr>
              <p:spPr>
                <a:xfrm flipH="1">
                  <a:off x="5436531" y="620929"/>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45" name="Forme libre 244"/>
                <p:cNvSpPr/>
                <p:nvPr/>
              </p:nvSpPr>
              <p:spPr>
                <a:xfrm>
                  <a:off x="5797632" y="764471"/>
                  <a:ext cx="573516"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788" name="Groupe 69"/>
              <p:cNvGrpSpPr>
                <a:grpSpLocks/>
              </p:cNvGrpSpPr>
              <p:nvPr/>
            </p:nvGrpSpPr>
            <p:grpSpPr bwMode="auto">
              <a:xfrm>
                <a:off x="1771607" y="4123468"/>
                <a:ext cx="403062" cy="325162"/>
                <a:chOff x="5291577" y="478810"/>
                <a:chExt cx="1079063" cy="949233"/>
              </a:xfrm>
            </p:grpSpPr>
            <p:sp>
              <p:nvSpPr>
                <p:cNvPr id="236" name="Forme libre 235"/>
                <p:cNvSpPr/>
                <p:nvPr/>
              </p:nvSpPr>
              <p:spPr>
                <a:xfrm>
                  <a:off x="5797102" y="478810"/>
                  <a:ext cx="140194"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37" name="Forme libre 236"/>
                <p:cNvSpPr/>
                <p:nvPr/>
              </p:nvSpPr>
              <p:spPr>
                <a:xfrm>
                  <a:off x="5797102" y="548265"/>
                  <a:ext cx="403586"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38" name="Forme libre 237"/>
                <p:cNvSpPr/>
                <p:nvPr/>
              </p:nvSpPr>
              <p:spPr>
                <a:xfrm flipH="1">
                  <a:off x="5291561" y="835351"/>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39" name="Forme libre 238"/>
                <p:cNvSpPr/>
                <p:nvPr/>
              </p:nvSpPr>
              <p:spPr>
                <a:xfrm flipH="1">
                  <a:off x="5436002" y="622352"/>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40" name="Forme libre 239"/>
                <p:cNvSpPr/>
                <p:nvPr/>
              </p:nvSpPr>
              <p:spPr>
                <a:xfrm>
                  <a:off x="5797102" y="765896"/>
                  <a:ext cx="573516"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grpSp>
      <p:grpSp>
        <p:nvGrpSpPr>
          <p:cNvPr id="231" name="Groupe 318"/>
          <p:cNvGrpSpPr>
            <a:grpSpLocks/>
          </p:cNvGrpSpPr>
          <p:nvPr/>
        </p:nvGrpSpPr>
        <p:grpSpPr bwMode="auto">
          <a:xfrm>
            <a:off x="2852738" y="3736975"/>
            <a:ext cx="1076325" cy="763588"/>
            <a:chOff x="1570070" y="3810994"/>
            <a:chExt cx="1075885" cy="762944"/>
          </a:xfrm>
        </p:grpSpPr>
        <p:grpSp>
          <p:nvGrpSpPr>
            <p:cNvPr id="21717" name="Groupe 21"/>
            <p:cNvGrpSpPr>
              <a:grpSpLocks/>
            </p:cNvGrpSpPr>
            <p:nvPr/>
          </p:nvGrpSpPr>
          <p:grpSpPr bwMode="auto">
            <a:xfrm>
              <a:off x="2242902" y="4247189"/>
              <a:ext cx="403062" cy="326749"/>
              <a:chOff x="5293169" y="475963"/>
              <a:chExt cx="1079063" cy="953865"/>
            </a:xfrm>
          </p:grpSpPr>
          <p:sp>
            <p:nvSpPr>
              <p:cNvPr id="343" name="Forme libre 342"/>
              <p:cNvSpPr/>
              <p:nvPr/>
            </p:nvSpPr>
            <p:spPr>
              <a:xfrm>
                <a:off x="5798692" y="475963"/>
                <a:ext cx="140194"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44" name="Forme libre 343"/>
              <p:cNvSpPr/>
              <p:nvPr/>
            </p:nvSpPr>
            <p:spPr>
              <a:xfrm>
                <a:off x="5798692" y="550050"/>
                <a:ext cx="403586"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45" name="Forme libre 344"/>
              <p:cNvSpPr/>
              <p:nvPr/>
            </p:nvSpPr>
            <p:spPr>
              <a:xfrm flipH="1">
                <a:off x="5293150" y="837135"/>
                <a:ext cx="586260"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46" name="Forme libre 345"/>
              <p:cNvSpPr/>
              <p:nvPr/>
            </p:nvSpPr>
            <p:spPr>
              <a:xfrm flipH="1">
                <a:off x="5437591" y="619504"/>
                <a:ext cx="433322" cy="74549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47" name="Forme libre 346"/>
              <p:cNvSpPr/>
              <p:nvPr/>
            </p:nvSpPr>
            <p:spPr>
              <a:xfrm>
                <a:off x="5798692" y="763049"/>
                <a:ext cx="573516"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718" name="Groupe 186"/>
            <p:cNvGrpSpPr>
              <a:grpSpLocks/>
            </p:cNvGrpSpPr>
            <p:nvPr/>
          </p:nvGrpSpPr>
          <p:grpSpPr bwMode="auto">
            <a:xfrm>
              <a:off x="1570077" y="3810994"/>
              <a:ext cx="941002" cy="762944"/>
              <a:chOff x="1570077" y="3810994"/>
              <a:chExt cx="941002" cy="762944"/>
            </a:xfrm>
          </p:grpSpPr>
          <p:grpSp>
            <p:nvGrpSpPr>
              <p:cNvPr id="21719" name="Groupe 15"/>
              <p:cNvGrpSpPr>
                <a:grpSpLocks/>
              </p:cNvGrpSpPr>
              <p:nvPr/>
            </p:nvGrpSpPr>
            <p:grpSpPr bwMode="auto">
              <a:xfrm>
                <a:off x="1636709" y="3998161"/>
                <a:ext cx="401471" cy="326747"/>
                <a:chOff x="5290512" y="477028"/>
                <a:chExt cx="1074813" cy="953865"/>
              </a:xfrm>
            </p:grpSpPr>
            <p:sp>
              <p:nvSpPr>
                <p:cNvPr id="338" name="Forme libre 337"/>
                <p:cNvSpPr/>
                <p:nvPr/>
              </p:nvSpPr>
              <p:spPr>
                <a:xfrm>
                  <a:off x="5796082" y="477028"/>
                  <a:ext cx="135946"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39" name="Forme libre 338"/>
                <p:cNvSpPr/>
                <p:nvPr/>
              </p:nvSpPr>
              <p:spPr>
                <a:xfrm>
                  <a:off x="5796082" y="551115"/>
                  <a:ext cx="399340"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40" name="Forme libre 339"/>
                <p:cNvSpPr/>
                <p:nvPr/>
              </p:nvSpPr>
              <p:spPr>
                <a:xfrm flipH="1">
                  <a:off x="5290536" y="838202"/>
                  <a:ext cx="582016"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41" name="Forme libre 340"/>
                <p:cNvSpPr/>
                <p:nvPr/>
              </p:nvSpPr>
              <p:spPr>
                <a:xfrm flipH="1">
                  <a:off x="5434978" y="620573"/>
                  <a:ext cx="429077"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42" name="Forme libre 341"/>
                <p:cNvSpPr/>
                <p:nvPr/>
              </p:nvSpPr>
              <p:spPr>
                <a:xfrm>
                  <a:off x="5796082" y="764115"/>
                  <a:ext cx="569272"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720" name="Groupe 27"/>
              <p:cNvGrpSpPr>
                <a:grpSpLocks/>
              </p:cNvGrpSpPr>
              <p:nvPr/>
            </p:nvGrpSpPr>
            <p:grpSpPr bwMode="auto">
              <a:xfrm>
                <a:off x="1973137" y="3998161"/>
                <a:ext cx="403062" cy="326747"/>
                <a:chOff x="5291044" y="477028"/>
                <a:chExt cx="1079063" cy="953865"/>
              </a:xfrm>
            </p:grpSpPr>
            <p:sp>
              <p:nvSpPr>
                <p:cNvPr id="333" name="Forme libre 332"/>
                <p:cNvSpPr/>
                <p:nvPr/>
              </p:nvSpPr>
              <p:spPr>
                <a:xfrm>
                  <a:off x="5796567" y="477028"/>
                  <a:ext cx="140194"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34" name="Forme libre 333"/>
                <p:cNvSpPr/>
                <p:nvPr/>
              </p:nvSpPr>
              <p:spPr>
                <a:xfrm>
                  <a:off x="5796567" y="551115"/>
                  <a:ext cx="403586"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35" name="Forme libre 334"/>
                <p:cNvSpPr/>
                <p:nvPr/>
              </p:nvSpPr>
              <p:spPr>
                <a:xfrm flipH="1">
                  <a:off x="5291025" y="838202"/>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36" name="Forme libre 335"/>
                <p:cNvSpPr/>
                <p:nvPr/>
              </p:nvSpPr>
              <p:spPr>
                <a:xfrm flipH="1">
                  <a:off x="5435466" y="620573"/>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37" name="Forme libre 336"/>
                <p:cNvSpPr/>
                <p:nvPr/>
              </p:nvSpPr>
              <p:spPr>
                <a:xfrm>
                  <a:off x="5796567" y="764115"/>
                  <a:ext cx="573516"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721" name="Groupe 33"/>
              <p:cNvGrpSpPr>
                <a:grpSpLocks/>
              </p:cNvGrpSpPr>
              <p:nvPr/>
            </p:nvGrpSpPr>
            <p:grpSpPr bwMode="auto">
              <a:xfrm>
                <a:off x="2108018" y="4123468"/>
                <a:ext cx="403061" cy="325162"/>
                <a:chOff x="5292107" y="478810"/>
                <a:chExt cx="1079062" cy="949233"/>
              </a:xfrm>
            </p:grpSpPr>
            <p:sp>
              <p:nvSpPr>
                <p:cNvPr id="328" name="Forme libre 327"/>
                <p:cNvSpPr/>
                <p:nvPr/>
              </p:nvSpPr>
              <p:spPr>
                <a:xfrm>
                  <a:off x="5797636" y="478810"/>
                  <a:ext cx="140191"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29" name="Forme libre 328"/>
                <p:cNvSpPr/>
                <p:nvPr/>
              </p:nvSpPr>
              <p:spPr>
                <a:xfrm>
                  <a:off x="5797636" y="548265"/>
                  <a:ext cx="403584"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30" name="Forme libre 329"/>
                <p:cNvSpPr/>
                <p:nvPr/>
              </p:nvSpPr>
              <p:spPr>
                <a:xfrm flipH="1">
                  <a:off x="5292091" y="835351"/>
                  <a:ext cx="586261"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31" name="Forme libre 330"/>
                <p:cNvSpPr/>
                <p:nvPr/>
              </p:nvSpPr>
              <p:spPr>
                <a:xfrm flipH="1">
                  <a:off x="5436532" y="622352"/>
                  <a:ext cx="433323"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32" name="Forme libre 331"/>
                <p:cNvSpPr/>
                <p:nvPr/>
              </p:nvSpPr>
              <p:spPr>
                <a:xfrm>
                  <a:off x="5797636" y="765896"/>
                  <a:ext cx="573514"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722" name="Groupe 39"/>
              <p:cNvGrpSpPr>
                <a:grpSpLocks/>
              </p:cNvGrpSpPr>
              <p:nvPr/>
            </p:nvGrpSpPr>
            <p:grpSpPr bwMode="auto">
              <a:xfrm>
                <a:off x="1906489" y="3936301"/>
                <a:ext cx="403062" cy="325162"/>
                <a:chOff x="5292637" y="478457"/>
                <a:chExt cx="1079063" cy="949233"/>
              </a:xfrm>
            </p:grpSpPr>
            <p:sp>
              <p:nvSpPr>
                <p:cNvPr id="323" name="Forme libre 322"/>
                <p:cNvSpPr/>
                <p:nvPr/>
              </p:nvSpPr>
              <p:spPr>
                <a:xfrm>
                  <a:off x="5798160" y="478457"/>
                  <a:ext cx="140194"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24" name="Forme libre 323"/>
                <p:cNvSpPr/>
                <p:nvPr/>
              </p:nvSpPr>
              <p:spPr>
                <a:xfrm>
                  <a:off x="5798160" y="547912"/>
                  <a:ext cx="403586"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25" name="Forme libre 324"/>
                <p:cNvSpPr/>
                <p:nvPr/>
              </p:nvSpPr>
              <p:spPr>
                <a:xfrm flipH="1">
                  <a:off x="5292618" y="834998"/>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26" name="Forme libre 325"/>
                <p:cNvSpPr/>
                <p:nvPr/>
              </p:nvSpPr>
              <p:spPr>
                <a:xfrm flipH="1">
                  <a:off x="5437059" y="621999"/>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27" name="Forme libre 326"/>
                <p:cNvSpPr/>
                <p:nvPr/>
              </p:nvSpPr>
              <p:spPr>
                <a:xfrm>
                  <a:off x="5798160" y="765543"/>
                  <a:ext cx="573516"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723" name="Groupe 45"/>
              <p:cNvGrpSpPr>
                <a:grpSpLocks/>
              </p:cNvGrpSpPr>
              <p:nvPr/>
            </p:nvGrpSpPr>
            <p:grpSpPr bwMode="auto">
              <a:xfrm>
                <a:off x="1838249" y="3810994"/>
                <a:ext cx="404648" cy="326749"/>
                <a:chOff x="5289982" y="476672"/>
                <a:chExt cx="1083313" cy="953865"/>
              </a:xfrm>
            </p:grpSpPr>
            <p:sp>
              <p:nvSpPr>
                <p:cNvPr id="318" name="Forme libre 317"/>
                <p:cNvSpPr/>
                <p:nvPr/>
              </p:nvSpPr>
              <p:spPr>
                <a:xfrm>
                  <a:off x="5795522" y="476672"/>
                  <a:ext cx="14444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19" name="Forme libre 318"/>
                <p:cNvSpPr/>
                <p:nvPr/>
              </p:nvSpPr>
              <p:spPr>
                <a:xfrm>
                  <a:off x="5795522" y="550759"/>
                  <a:ext cx="407834"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20" name="Forme libre 319"/>
                <p:cNvSpPr/>
                <p:nvPr/>
              </p:nvSpPr>
              <p:spPr>
                <a:xfrm flipH="1">
                  <a:off x="5289977" y="837844"/>
                  <a:ext cx="586261"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21" name="Forme libre 320"/>
                <p:cNvSpPr/>
                <p:nvPr/>
              </p:nvSpPr>
              <p:spPr>
                <a:xfrm flipH="1">
                  <a:off x="5434418" y="620216"/>
                  <a:ext cx="433324" cy="7454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22" name="Forme libre 321"/>
                <p:cNvSpPr/>
                <p:nvPr/>
              </p:nvSpPr>
              <p:spPr>
                <a:xfrm>
                  <a:off x="5795522" y="763758"/>
                  <a:ext cx="577765"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724" name="Groupe 51"/>
              <p:cNvGrpSpPr>
                <a:grpSpLocks/>
              </p:cNvGrpSpPr>
              <p:nvPr/>
            </p:nvGrpSpPr>
            <p:grpSpPr bwMode="auto">
              <a:xfrm>
                <a:off x="1570077" y="4185328"/>
                <a:ext cx="403062" cy="326747"/>
                <a:chOff x="5292107" y="477384"/>
                <a:chExt cx="1079063" cy="953865"/>
              </a:xfrm>
            </p:grpSpPr>
            <p:sp>
              <p:nvSpPr>
                <p:cNvPr id="313" name="Forme libre 312"/>
                <p:cNvSpPr/>
                <p:nvPr/>
              </p:nvSpPr>
              <p:spPr>
                <a:xfrm>
                  <a:off x="5797630" y="477384"/>
                  <a:ext cx="140194"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14" name="Forme libre 313"/>
                <p:cNvSpPr/>
                <p:nvPr/>
              </p:nvSpPr>
              <p:spPr>
                <a:xfrm>
                  <a:off x="5797630" y="551471"/>
                  <a:ext cx="403586"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15" name="Forme libre 314"/>
                <p:cNvSpPr/>
                <p:nvPr/>
              </p:nvSpPr>
              <p:spPr>
                <a:xfrm flipH="1">
                  <a:off x="5292088" y="838558"/>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16" name="Forme libre 315"/>
                <p:cNvSpPr/>
                <p:nvPr/>
              </p:nvSpPr>
              <p:spPr>
                <a:xfrm flipH="1">
                  <a:off x="5436529" y="620929"/>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17" name="Forme libre 316"/>
                <p:cNvSpPr/>
                <p:nvPr/>
              </p:nvSpPr>
              <p:spPr>
                <a:xfrm>
                  <a:off x="5797630" y="764471"/>
                  <a:ext cx="573516"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725" name="Groupe 57"/>
              <p:cNvGrpSpPr>
                <a:grpSpLocks/>
              </p:cNvGrpSpPr>
              <p:nvPr/>
            </p:nvGrpSpPr>
            <p:grpSpPr bwMode="auto">
              <a:xfrm>
                <a:off x="1973137" y="4247189"/>
                <a:ext cx="403062" cy="326749"/>
                <a:chOff x="5291044" y="475963"/>
                <a:chExt cx="1079063" cy="953865"/>
              </a:xfrm>
            </p:grpSpPr>
            <p:sp>
              <p:nvSpPr>
                <p:cNvPr id="308" name="Forme libre 307"/>
                <p:cNvSpPr/>
                <p:nvPr/>
              </p:nvSpPr>
              <p:spPr>
                <a:xfrm>
                  <a:off x="5796567" y="475963"/>
                  <a:ext cx="140194"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09" name="Forme libre 308"/>
                <p:cNvSpPr/>
                <p:nvPr/>
              </p:nvSpPr>
              <p:spPr>
                <a:xfrm>
                  <a:off x="5796567" y="550050"/>
                  <a:ext cx="403586"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10" name="Forme libre 309"/>
                <p:cNvSpPr/>
                <p:nvPr/>
              </p:nvSpPr>
              <p:spPr>
                <a:xfrm flipH="1">
                  <a:off x="5291025" y="837135"/>
                  <a:ext cx="586260"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11" name="Forme libre 310"/>
                <p:cNvSpPr/>
                <p:nvPr/>
              </p:nvSpPr>
              <p:spPr>
                <a:xfrm flipH="1">
                  <a:off x="5435466" y="619504"/>
                  <a:ext cx="433322" cy="74549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12" name="Forme libre 311"/>
                <p:cNvSpPr/>
                <p:nvPr/>
              </p:nvSpPr>
              <p:spPr>
                <a:xfrm>
                  <a:off x="5796567" y="763049"/>
                  <a:ext cx="573516"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726" name="Groupe 63"/>
              <p:cNvGrpSpPr>
                <a:grpSpLocks/>
              </p:cNvGrpSpPr>
              <p:nvPr/>
            </p:nvGrpSpPr>
            <p:grpSpPr bwMode="auto">
              <a:xfrm>
                <a:off x="2108018" y="4185328"/>
                <a:ext cx="403061" cy="326747"/>
                <a:chOff x="5292107" y="477384"/>
                <a:chExt cx="1079062" cy="953865"/>
              </a:xfrm>
            </p:grpSpPr>
            <p:sp>
              <p:nvSpPr>
                <p:cNvPr id="303" name="Forme libre 302"/>
                <p:cNvSpPr/>
                <p:nvPr/>
              </p:nvSpPr>
              <p:spPr>
                <a:xfrm>
                  <a:off x="5797636" y="477384"/>
                  <a:ext cx="140191"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04" name="Forme libre 303"/>
                <p:cNvSpPr/>
                <p:nvPr/>
              </p:nvSpPr>
              <p:spPr>
                <a:xfrm>
                  <a:off x="5797636" y="551471"/>
                  <a:ext cx="403584"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05" name="Forme libre 304"/>
                <p:cNvSpPr/>
                <p:nvPr/>
              </p:nvSpPr>
              <p:spPr>
                <a:xfrm flipH="1">
                  <a:off x="5292091" y="838558"/>
                  <a:ext cx="586261"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06" name="Forme libre 305"/>
                <p:cNvSpPr/>
                <p:nvPr/>
              </p:nvSpPr>
              <p:spPr>
                <a:xfrm flipH="1">
                  <a:off x="5436532" y="620929"/>
                  <a:ext cx="433323"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07" name="Forme libre 306"/>
                <p:cNvSpPr/>
                <p:nvPr/>
              </p:nvSpPr>
              <p:spPr>
                <a:xfrm>
                  <a:off x="5797636" y="764471"/>
                  <a:ext cx="573514"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727" name="Groupe 69"/>
              <p:cNvGrpSpPr>
                <a:grpSpLocks/>
              </p:cNvGrpSpPr>
              <p:nvPr/>
            </p:nvGrpSpPr>
            <p:grpSpPr bwMode="auto">
              <a:xfrm>
                <a:off x="1771606" y="4123468"/>
                <a:ext cx="403062" cy="325162"/>
                <a:chOff x="5291574" y="478810"/>
                <a:chExt cx="1079063" cy="949233"/>
              </a:xfrm>
            </p:grpSpPr>
            <p:sp>
              <p:nvSpPr>
                <p:cNvPr id="298" name="Forme libre 297"/>
                <p:cNvSpPr/>
                <p:nvPr/>
              </p:nvSpPr>
              <p:spPr>
                <a:xfrm>
                  <a:off x="5797102" y="478810"/>
                  <a:ext cx="140191"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99" name="Forme libre 298"/>
                <p:cNvSpPr/>
                <p:nvPr/>
              </p:nvSpPr>
              <p:spPr>
                <a:xfrm>
                  <a:off x="5797102" y="548265"/>
                  <a:ext cx="403583"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00" name="Forme libre 299"/>
                <p:cNvSpPr/>
                <p:nvPr/>
              </p:nvSpPr>
              <p:spPr>
                <a:xfrm flipH="1">
                  <a:off x="5291558" y="835351"/>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01" name="Forme libre 300"/>
                <p:cNvSpPr/>
                <p:nvPr/>
              </p:nvSpPr>
              <p:spPr>
                <a:xfrm flipH="1">
                  <a:off x="5435999" y="622352"/>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02" name="Forme libre 301"/>
                <p:cNvSpPr/>
                <p:nvPr/>
              </p:nvSpPr>
              <p:spPr>
                <a:xfrm>
                  <a:off x="5797102" y="765896"/>
                  <a:ext cx="573514"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grpSp>
      <p:grpSp>
        <p:nvGrpSpPr>
          <p:cNvPr id="293" name="Groupe 380"/>
          <p:cNvGrpSpPr>
            <a:grpSpLocks/>
          </p:cNvGrpSpPr>
          <p:nvPr/>
        </p:nvGrpSpPr>
        <p:grpSpPr bwMode="auto">
          <a:xfrm>
            <a:off x="3638550" y="3857625"/>
            <a:ext cx="1076325" cy="763588"/>
            <a:chOff x="1570070" y="3810994"/>
            <a:chExt cx="1075885" cy="762944"/>
          </a:xfrm>
        </p:grpSpPr>
        <p:grpSp>
          <p:nvGrpSpPr>
            <p:cNvPr id="21656" name="Groupe 21"/>
            <p:cNvGrpSpPr>
              <a:grpSpLocks/>
            </p:cNvGrpSpPr>
            <p:nvPr/>
          </p:nvGrpSpPr>
          <p:grpSpPr bwMode="auto">
            <a:xfrm>
              <a:off x="2242902" y="4247189"/>
              <a:ext cx="403062" cy="326749"/>
              <a:chOff x="5293169" y="475963"/>
              <a:chExt cx="1079063" cy="953865"/>
            </a:xfrm>
          </p:grpSpPr>
          <p:sp>
            <p:nvSpPr>
              <p:cNvPr id="405" name="Forme libre 404"/>
              <p:cNvSpPr/>
              <p:nvPr/>
            </p:nvSpPr>
            <p:spPr>
              <a:xfrm>
                <a:off x="5798694" y="475963"/>
                <a:ext cx="14019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06" name="Forme libre 405"/>
              <p:cNvSpPr/>
              <p:nvPr/>
            </p:nvSpPr>
            <p:spPr>
              <a:xfrm>
                <a:off x="5798694" y="550050"/>
                <a:ext cx="403583"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07" name="Forme libre 406"/>
              <p:cNvSpPr/>
              <p:nvPr/>
            </p:nvSpPr>
            <p:spPr>
              <a:xfrm flipH="1">
                <a:off x="5293150" y="837135"/>
                <a:ext cx="586260"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08" name="Forme libre 407"/>
              <p:cNvSpPr/>
              <p:nvPr/>
            </p:nvSpPr>
            <p:spPr>
              <a:xfrm flipH="1">
                <a:off x="5437591" y="619504"/>
                <a:ext cx="433322" cy="74549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09" name="Forme libre 408"/>
              <p:cNvSpPr/>
              <p:nvPr/>
            </p:nvSpPr>
            <p:spPr>
              <a:xfrm>
                <a:off x="5798694" y="763049"/>
                <a:ext cx="573514"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657" name="Groupe 186"/>
            <p:cNvGrpSpPr>
              <a:grpSpLocks/>
            </p:cNvGrpSpPr>
            <p:nvPr/>
          </p:nvGrpSpPr>
          <p:grpSpPr bwMode="auto">
            <a:xfrm>
              <a:off x="1570076" y="3810994"/>
              <a:ext cx="941006" cy="762944"/>
              <a:chOff x="1570076" y="3810994"/>
              <a:chExt cx="941006" cy="762944"/>
            </a:xfrm>
          </p:grpSpPr>
          <p:grpSp>
            <p:nvGrpSpPr>
              <p:cNvPr id="21658" name="Groupe 15"/>
              <p:cNvGrpSpPr>
                <a:grpSpLocks/>
              </p:cNvGrpSpPr>
              <p:nvPr/>
            </p:nvGrpSpPr>
            <p:grpSpPr bwMode="auto">
              <a:xfrm>
                <a:off x="1636705" y="3998161"/>
                <a:ext cx="401471" cy="326747"/>
                <a:chOff x="5290512" y="477028"/>
                <a:chExt cx="1074815" cy="953865"/>
              </a:xfrm>
            </p:grpSpPr>
            <p:sp>
              <p:nvSpPr>
                <p:cNvPr id="400" name="Forme libre 399"/>
                <p:cNvSpPr/>
                <p:nvPr/>
              </p:nvSpPr>
              <p:spPr>
                <a:xfrm>
                  <a:off x="5796097" y="477028"/>
                  <a:ext cx="135946"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01" name="Forme libre 400"/>
                <p:cNvSpPr/>
                <p:nvPr/>
              </p:nvSpPr>
              <p:spPr>
                <a:xfrm>
                  <a:off x="5796097" y="551115"/>
                  <a:ext cx="399341"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02" name="Forme libre 401"/>
                <p:cNvSpPr/>
                <p:nvPr/>
              </p:nvSpPr>
              <p:spPr>
                <a:xfrm flipH="1">
                  <a:off x="5290547" y="838202"/>
                  <a:ext cx="582019"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03" name="Forme libre 402"/>
                <p:cNvSpPr/>
                <p:nvPr/>
              </p:nvSpPr>
              <p:spPr>
                <a:xfrm flipH="1">
                  <a:off x="5434989" y="620573"/>
                  <a:ext cx="429080"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04" name="Forme libre 403"/>
                <p:cNvSpPr/>
                <p:nvPr/>
              </p:nvSpPr>
              <p:spPr>
                <a:xfrm>
                  <a:off x="5796097" y="764115"/>
                  <a:ext cx="569273"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659" name="Groupe 27"/>
              <p:cNvGrpSpPr>
                <a:grpSpLocks/>
              </p:cNvGrpSpPr>
              <p:nvPr/>
            </p:nvGrpSpPr>
            <p:grpSpPr bwMode="auto">
              <a:xfrm>
                <a:off x="1973137" y="3998161"/>
                <a:ext cx="403062" cy="326747"/>
                <a:chOff x="5291044" y="477028"/>
                <a:chExt cx="1079063" cy="953865"/>
              </a:xfrm>
            </p:grpSpPr>
            <p:sp>
              <p:nvSpPr>
                <p:cNvPr id="395" name="Forme libre 394"/>
                <p:cNvSpPr/>
                <p:nvPr/>
              </p:nvSpPr>
              <p:spPr>
                <a:xfrm>
                  <a:off x="5796569" y="477028"/>
                  <a:ext cx="140191"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96" name="Forme libre 395"/>
                <p:cNvSpPr/>
                <p:nvPr/>
              </p:nvSpPr>
              <p:spPr>
                <a:xfrm>
                  <a:off x="5796569" y="551115"/>
                  <a:ext cx="403583"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97" name="Forme libre 396"/>
                <p:cNvSpPr/>
                <p:nvPr/>
              </p:nvSpPr>
              <p:spPr>
                <a:xfrm flipH="1">
                  <a:off x="5291025" y="838202"/>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98" name="Forme libre 397"/>
                <p:cNvSpPr/>
                <p:nvPr/>
              </p:nvSpPr>
              <p:spPr>
                <a:xfrm flipH="1">
                  <a:off x="5435466" y="620573"/>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99" name="Forme libre 398"/>
                <p:cNvSpPr/>
                <p:nvPr/>
              </p:nvSpPr>
              <p:spPr>
                <a:xfrm>
                  <a:off x="5796569" y="764115"/>
                  <a:ext cx="573514"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660" name="Groupe 33"/>
              <p:cNvGrpSpPr>
                <a:grpSpLocks/>
              </p:cNvGrpSpPr>
              <p:nvPr/>
            </p:nvGrpSpPr>
            <p:grpSpPr bwMode="auto">
              <a:xfrm>
                <a:off x="2108020" y="4123468"/>
                <a:ext cx="403062" cy="325162"/>
                <a:chOff x="5292109" y="478810"/>
                <a:chExt cx="1079063" cy="949233"/>
              </a:xfrm>
            </p:grpSpPr>
            <p:sp>
              <p:nvSpPr>
                <p:cNvPr id="390" name="Forme libre 389"/>
                <p:cNvSpPr/>
                <p:nvPr/>
              </p:nvSpPr>
              <p:spPr>
                <a:xfrm>
                  <a:off x="5797632" y="478810"/>
                  <a:ext cx="140194"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91" name="Forme libre 390"/>
                <p:cNvSpPr/>
                <p:nvPr/>
              </p:nvSpPr>
              <p:spPr>
                <a:xfrm>
                  <a:off x="5797632" y="548265"/>
                  <a:ext cx="403586"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92" name="Forme libre 391"/>
                <p:cNvSpPr/>
                <p:nvPr/>
              </p:nvSpPr>
              <p:spPr>
                <a:xfrm flipH="1">
                  <a:off x="5292090" y="835351"/>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93" name="Forme libre 392"/>
                <p:cNvSpPr/>
                <p:nvPr/>
              </p:nvSpPr>
              <p:spPr>
                <a:xfrm flipH="1">
                  <a:off x="5436531" y="622352"/>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94" name="Forme libre 393"/>
                <p:cNvSpPr/>
                <p:nvPr/>
              </p:nvSpPr>
              <p:spPr>
                <a:xfrm>
                  <a:off x="5797632" y="765896"/>
                  <a:ext cx="573516"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661" name="Groupe 39"/>
              <p:cNvGrpSpPr>
                <a:grpSpLocks/>
              </p:cNvGrpSpPr>
              <p:nvPr/>
            </p:nvGrpSpPr>
            <p:grpSpPr bwMode="auto">
              <a:xfrm>
                <a:off x="1906488" y="3936301"/>
                <a:ext cx="403061" cy="325162"/>
                <a:chOff x="5292637" y="478457"/>
                <a:chExt cx="1079062" cy="949233"/>
              </a:xfrm>
            </p:grpSpPr>
            <p:sp>
              <p:nvSpPr>
                <p:cNvPr id="385" name="Forme libre 384"/>
                <p:cNvSpPr/>
                <p:nvPr/>
              </p:nvSpPr>
              <p:spPr>
                <a:xfrm>
                  <a:off x="5798166" y="478457"/>
                  <a:ext cx="140191"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86" name="Forme libre 385"/>
                <p:cNvSpPr/>
                <p:nvPr/>
              </p:nvSpPr>
              <p:spPr>
                <a:xfrm>
                  <a:off x="5798166" y="547912"/>
                  <a:ext cx="403584"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87" name="Forme libre 386"/>
                <p:cNvSpPr/>
                <p:nvPr/>
              </p:nvSpPr>
              <p:spPr>
                <a:xfrm flipH="1">
                  <a:off x="5292621" y="834998"/>
                  <a:ext cx="586261"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88" name="Forme libre 387"/>
                <p:cNvSpPr/>
                <p:nvPr/>
              </p:nvSpPr>
              <p:spPr>
                <a:xfrm flipH="1">
                  <a:off x="5437062" y="621999"/>
                  <a:ext cx="433323"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89" name="Forme libre 388"/>
                <p:cNvSpPr/>
                <p:nvPr/>
              </p:nvSpPr>
              <p:spPr>
                <a:xfrm>
                  <a:off x="5798166" y="765543"/>
                  <a:ext cx="573514"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662" name="Groupe 45"/>
              <p:cNvGrpSpPr>
                <a:grpSpLocks/>
              </p:cNvGrpSpPr>
              <p:nvPr/>
            </p:nvGrpSpPr>
            <p:grpSpPr bwMode="auto">
              <a:xfrm>
                <a:off x="1838250" y="3810994"/>
                <a:ext cx="404647" cy="326749"/>
                <a:chOff x="5289985" y="476672"/>
                <a:chExt cx="1083310" cy="953865"/>
              </a:xfrm>
            </p:grpSpPr>
            <p:sp>
              <p:nvSpPr>
                <p:cNvPr id="380" name="Forme libre 379"/>
                <p:cNvSpPr/>
                <p:nvPr/>
              </p:nvSpPr>
              <p:spPr>
                <a:xfrm>
                  <a:off x="5795522" y="476672"/>
                  <a:ext cx="14444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81" name="Forme libre 380"/>
                <p:cNvSpPr/>
                <p:nvPr/>
              </p:nvSpPr>
              <p:spPr>
                <a:xfrm>
                  <a:off x="5795522" y="550759"/>
                  <a:ext cx="407834"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82" name="Forme libre 381"/>
                <p:cNvSpPr/>
                <p:nvPr/>
              </p:nvSpPr>
              <p:spPr>
                <a:xfrm flipH="1">
                  <a:off x="5289980" y="837844"/>
                  <a:ext cx="586261"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83" name="Forme libre 382"/>
                <p:cNvSpPr/>
                <p:nvPr/>
              </p:nvSpPr>
              <p:spPr>
                <a:xfrm flipH="1">
                  <a:off x="5434421" y="620216"/>
                  <a:ext cx="433323" cy="7454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84" name="Forme libre 383"/>
                <p:cNvSpPr/>
                <p:nvPr/>
              </p:nvSpPr>
              <p:spPr>
                <a:xfrm>
                  <a:off x="5795522" y="763758"/>
                  <a:ext cx="577765"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663" name="Groupe 51"/>
              <p:cNvGrpSpPr>
                <a:grpSpLocks/>
              </p:cNvGrpSpPr>
              <p:nvPr/>
            </p:nvGrpSpPr>
            <p:grpSpPr bwMode="auto">
              <a:xfrm>
                <a:off x="1570076" y="4185328"/>
                <a:ext cx="403061" cy="326747"/>
                <a:chOff x="5292107" y="477384"/>
                <a:chExt cx="1079062" cy="953865"/>
              </a:xfrm>
            </p:grpSpPr>
            <p:sp>
              <p:nvSpPr>
                <p:cNvPr id="375" name="Forme libre 374"/>
                <p:cNvSpPr/>
                <p:nvPr/>
              </p:nvSpPr>
              <p:spPr>
                <a:xfrm>
                  <a:off x="5797636" y="477384"/>
                  <a:ext cx="140191"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76" name="Forme libre 375"/>
                <p:cNvSpPr/>
                <p:nvPr/>
              </p:nvSpPr>
              <p:spPr>
                <a:xfrm>
                  <a:off x="5797636" y="551471"/>
                  <a:ext cx="403584"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77" name="Forme libre 376"/>
                <p:cNvSpPr/>
                <p:nvPr/>
              </p:nvSpPr>
              <p:spPr>
                <a:xfrm flipH="1">
                  <a:off x="5292091" y="838558"/>
                  <a:ext cx="586261"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78" name="Forme libre 377"/>
                <p:cNvSpPr/>
                <p:nvPr/>
              </p:nvSpPr>
              <p:spPr>
                <a:xfrm flipH="1">
                  <a:off x="5436532" y="620929"/>
                  <a:ext cx="433323"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79" name="Forme libre 378"/>
                <p:cNvSpPr/>
                <p:nvPr/>
              </p:nvSpPr>
              <p:spPr>
                <a:xfrm>
                  <a:off x="5797636" y="764471"/>
                  <a:ext cx="573514"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664" name="Groupe 57"/>
              <p:cNvGrpSpPr>
                <a:grpSpLocks/>
              </p:cNvGrpSpPr>
              <p:nvPr/>
            </p:nvGrpSpPr>
            <p:grpSpPr bwMode="auto">
              <a:xfrm>
                <a:off x="1973137" y="4247189"/>
                <a:ext cx="403062" cy="326749"/>
                <a:chOff x="5291044" y="475963"/>
                <a:chExt cx="1079063" cy="953865"/>
              </a:xfrm>
            </p:grpSpPr>
            <p:sp>
              <p:nvSpPr>
                <p:cNvPr id="370" name="Forme libre 369"/>
                <p:cNvSpPr/>
                <p:nvPr/>
              </p:nvSpPr>
              <p:spPr>
                <a:xfrm>
                  <a:off x="5796569" y="475963"/>
                  <a:ext cx="14019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71" name="Forme libre 370"/>
                <p:cNvSpPr/>
                <p:nvPr/>
              </p:nvSpPr>
              <p:spPr>
                <a:xfrm>
                  <a:off x="5796569" y="550050"/>
                  <a:ext cx="403583"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72" name="Forme libre 371"/>
                <p:cNvSpPr/>
                <p:nvPr/>
              </p:nvSpPr>
              <p:spPr>
                <a:xfrm flipH="1">
                  <a:off x="5291025" y="837135"/>
                  <a:ext cx="586260"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73" name="Forme libre 372"/>
                <p:cNvSpPr/>
                <p:nvPr/>
              </p:nvSpPr>
              <p:spPr>
                <a:xfrm flipH="1">
                  <a:off x="5435466" y="619504"/>
                  <a:ext cx="433322" cy="74549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74" name="Forme libre 373"/>
                <p:cNvSpPr/>
                <p:nvPr/>
              </p:nvSpPr>
              <p:spPr>
                <a:xfrm>
                  <a:off x="5796569" y="763049"/>
                  <a:ext cx="573514"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665" name="Groupe 63"/>
              <p:cNvGrpSpPr>
                <a:grpSpLocks/>
              </p:cNvGrpSpPr>
              <p:nvPr/>
            </p:nvGrpSpPr>
            <p:grpSpPr bwMode="auto">
              <a:xfrm>
                <a:off x="2108020" y="4185328"/>
                <a:ext cx="403062" cy="326747"/>
                <a:chOff x="5292109" y="477384"/>
                <a:chExt cx="1079063" cy="953865"/>
              </a:xfrm>
            </p:grpSpPr>
            <p:sp>
              <p:nvSpPr>
                <p:cNvPr id="365" name="Forme libre 364"/>
                <p:cNvSpPr/>
                <p:nvPr/>
              </p:nvSpPr>
              <p:spPr>
                <a:xfrm>
                  <a:off x="5797632" y="477384"/>
                  <a:ext cx="140194"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66" name="Forme libre 365"/>
                <p:cNvSpPr/>
                <p:nvPr/>
              </p:nvSpPr>
              <p:spPr>
                <a:xfrm>
                  <a:off x="5797632" y="551471"/>
                  <a:ext cx="403586"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67" name="Forme libre 366"/>
                <p:cNvSpPr/>
                <p:nvPr/>
              </p:nvSpPr>
              <p:spPr>
                <a:xfrm flipH="1">
                  <a:off x="5292090" y="838558"/>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68" name="Forme libre 367"/>
                <p:cNvSpPr/>
                <p:nvPr/>
              </p:nvSpPr>
              <p:spPr>
                <a:xfrm flipH="1">
                  <a:off x="5436531" y="620929"/>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69" name="Forme libre 368"/>
                <p:cNvSpPr/>
                <p:nvPr/>
              </p:nvSpPr>
              <p:spPr>
                <a:xfrm>
                  <a:off x="5797632" y="764471"/>
                  <a:ext cx="573516"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666" name="Groupe 69"/>
              <p:cNvGrpSpPr>
                <a:grpSpLocks/>
              </p:cNvGrpSpPr>
              <p:nvPr/>
            </p:nvGrpSpPr>
            <p:grpSpPr bwMode="auto">
              <a:xfrm>
                <a:off x="1771607" y="4123468"/>
                <a:ext cx="403062" cy="325162"/>
                <a:chOff x="5291577" y="478810"/>
                <a:chExt cx="1079063" cy="949233"/>
              </a:xfrm>
            </p:grpSpPr>
            <p:sp>
              <p:nvSpPr>
                <p:cNvPr id="360" name="Forme libre 359"/>
                <p:cNvSpPr/>
                <p:nvPr/>
              </p:nvSpPr>
              <p:spPr>
                <a:xfrm>
                  <a:off x="5797102" y="478810"/>
                  <a:ext cx="140194"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61" name="Forme libre 360"/>
                <p:cNvSpPr/>
                <p:nvPr/>
              </p:nvSpPr>
              <p:spPr>
                <a:xfrm>
                  <a:off x="5797102" y="548265"/>
                  <a:ext cx="403586"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62" name="Forme libre 361"/>
                <p:cNvSpPr/>
                <p:nvPr/>
              </p:nvSpPr>
              <p:spPr>
                <a:xfrm flipH="1">
                  <a:off x="5291561" y="835351"/>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63" name="Forme libre 362"/>
                <p:cNvSpPr/>
                <p:nvPr/>
              </p:nvSpPr>
              <p:spPr>
                <a:xfrm flipH="1">
                  <a:off x="5436002" y="622352"/>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64" name="Forme libre 363"/>
                <p:cNvSpPr/>
                <p:nvPr/>
              </p:nvSpPr>
              <p:spPr>
                <a:xfrm>
                  <a:off x="5797102" y="765896"/>
                  <a:ext cx="573516"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grpSp>
      <p:grpSp>
        <p:nvGrpSpPr>
          <p:cNvPr id="355" name="Groupe 442"/>
          <p:cNvGrpSpPr>
            <a:grpSpLocks/>
          </p:cNvGrpSpPr>
          <p:nvPr/>
        </p:nvGrpSpPr>
        <p:grpSpPr bwMode="auto">
          <a:xfrm>
            <a:off x="4143375" y="3786188"/>
            <a:ext cx="1076325" cy="763587"/>
            <a:chOff x="1570070" y="3810994"/>
            <a:chExt cx="1075885" cy="762944"/>
          </a:xfrm>
        </p:grpSpPr>
        <p:grpSp>
          <p:nvGrpSpPr>
            <p:cNvPr id="21595" name="Groupe 21"/>
            <p:cNvGrpSpPr>
              <a:grpSpLocks/>
            </p:cNvGrpSpPr>
            <p:nvPr/>
          </p:nvGrpSpPr>
          <p:grpSpPr bwMode="auto">
            <a:xfrm>
              <a:off x="2242902" y="4247188"/>
              <a:ext cx="403062" cy="326750"/>
              <a:chOff x="5293169" y="475960"/>
              <a:chExt cx="1079063" cy="953868"/>
            </a:xfrm>
          </p:grpSpPr>
          <p:sp>
            <p:nvSpPr>
              <p:cNvPr id="467" name="Forme libre 466"/>
              <p:cNvSpPr/>
              <p:nvPr/>
            </p:nvSpPr>
            <p:spPr>
              <a:xfrm>
                <a:off x="5798694" y="475960"/>
                <a:ext cx="140191" cy="93534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68" name="Forme libre 467"/>
              <p:cNvSpPr/>
              <p:nvPr/>
            </p:nvSpPr>
            <p:spPr>
              <a:xfrm>
                <a:off x="5798694" y="550047"/>
                <a:ext cx="403583"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69" name="Forme libre 468"/>
              <p:cNvSpPr/>
              <p:nvPr/>
            </p:nvSpPr>
            <p:spPr>
              <a:xfrm flipH="1">
                <a:off x="5293150" y="837133"/>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70" name="Forme libre 469"/>
              <p:cNvSpPr/>
              <p:nvPr/>
            </p:nvSpPr>
            <p:spPr>
              <a:xfrm flipH="1">
                <a:off x="5437591" y="619505"/>
                <a:ext cx="433322" cy="745497"/>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71" name="Forme libre 470"/>
              <p:cNvSpPr/>
              <p:nvPr/>
            </p:nvSpPr>
            <p:spPr>
              <a:xfrm>
                <a:off x="5798694" y="763046"/>
                <a:ext cx="573514" cy="66678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596" name="Groupe 186"/>
            <p:cNvGrpSpPr>
              <a:grpSpLocks/>
            </p:cNvGrpSpPr>
            <p:nvPr/>
          </p:nvGrpSpPr>
          <p:grpSpPr bwMode="auto">
            <a:xfrm>
              <a:off x="1570076" y="3810994"/>
              <a:ext cx="941006" cy="762944"/>
              <a:chOff x="1570076" y="3810994"/>
              <a:chExt cx="941006" cy="762944"/>
            </a:xfrm>
          </p:grpSpPr>
          <p:grpSp>
            <p:nvGrpSpPr>
              <p:cNvPr id="21597" name="Groupe 15"/>
              <p:cNvGrpSpPr>
                <a:grpSpLocks/>
              </p:cNvGrpSpPr>
              <p:nvPr/>
            </p:nvGrpSpPr>
            <p:grpSpPr bwMode="auto">
              <a:xfrm>
                <a:off x="1636705" y="3998161"/>
                <a:ext cx="401471" cy="326750"/>
                <a:chOff x="5290512" y="477028"/>
                <a:chExt cx="1074815" cy="953868"/>
              </a:xfrm>
            </p:grpSpPr>
            <p:sp>
              <p:nvSpPr>
                <p:cNvPr id="462" name="Forme libre 461"/>
                <p:cNvSpPr/>
                <p:nvPr/>
              </p:nvSpPr>
              <p:spPr>
                <a:xfrm>
                  <a:off x="5796097" y="477028"/>
                  <a:ext cx="135946" cy="93534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63" name="Forme libre 462"/>
                <p:cNvSpPr/>
                <p:nvPr/>
              </p:nvSpPr>
              <p:spPr>
                <a:xfrm>
                  <a:off x="5796097" y="551115"/>
                  <a:ext cx="399341"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64" name="Forme libre 463"/>
                <p:cNvSpPr/>
                <p:nvPr/>
              </p:nvSpPr>
              <p:spPr>
                <a:xfrm flipH="1">
                  <a:off x="5290547" y="838201"/>
                  <a:ext cx="582019"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65" name="Forme libre 464"/>
                <p:cNvSpPr/>
                <p:nvPr/>
              </p:nvSpPr>
              <p:spPr>
                <a:xfrm flipH="1">
                  <a:off x="5434989" y="620570"/>
                  <a:ext cx="429080"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66" name="Forme libre 465"/>
                <p:cNvSpPr/>
                <p:nvPr/>
              </p:nvSpPr>
              <p:spPr>
                <a:xfrm>
                  <a:off x="5796097" y="764114"/>
                  <a:ext cx="569273" cy="66678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598" name="Groupe 27"/>
              <p:cNvGrpSpPr>
                <a:grpSpLocks/>
              </p:cNvGrpSpPr>
              <p:nvPr/>
            </p:nvGrpSpPr>
            <p:grpSpPr bwMode="auto">
              <a:xfrm>
                <a:off x="1973137" y="3998161"/>
                <a:ext cx="403062" cy="326750"/>
                <a:chOff x="5291044" y="477028"/>
                <a:chExt cx="1079063" cy="953868"/>
              </a:xfrm>
            </p:grpSpPr>
            <p:sp>
              <p:nvSpPr>
                <p:cNvPr id="457" name="Forme libre 456"/>
                <p:cNvSpPr/>
                <p:nvPr/>
              </p:nvSpPr>
              <p:spPr>
                <a:xfrm>
                  <a:off x="5796569" y="477028"/>
                  <a:ext cx="140191" cy="93534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58" name="Forme libre 457"/>
                <p:cNvSpPr/>
                <p:nvPr/>
              </p:nvSpPr>
              <p:spPr>
                <a:xfrm>
                  <a:off x="5796569" y="551115"/>
                  <a:ext cx="403583"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59" name="Forme libre 458"/>
                <p:cNvSpPr/>
                <p:nvPr/>
              </p:nvSpPr>
              <p:spPr>
                <a:xfrm flipH="1">
                  <a:off x="5291025" y="838201"/>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60" name="Forme libre 459"/>
                <p:cNvSpPr/>
                <p:nvPr/>
              </p:nvSpPr>
              <p:spPr>
                <a:xfrm flipH="1">
                  <a:off x="5435466" y="620570"/>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61" name="Forme libre 460"/>
                <p:cNvSpPr/>
                <p:nvPr/>
              </p:nvSpPr>
              <p:spPr>
                <a:xfrm>
                  <a:off x="5796569" y="764114"/>
                  <a:ext cx="573514" cy="66678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599" name="Groupe 33"/>
              <p:cNvGrpSpPr>
                <a:grpSpLocks/>
              </p:cNvGrpSpPr>
              <p:nvPr/>
            </p:nvGrpSpPr>
            <p:grpSpPr bwMode="auto">
              <a:xfrm>
                <a:off x="2108020" y="4123467"/>
                <a:ext cx="403062" cy="325164"/>
                <a:chOff x="5292109" y="478807"/>
                <a:chExt cx="1079063" cy="949239"/>
              </a:xfrm>
            </p:grpSpPr>
            <p:sp>
              <p:nvSpPr>
                <p:cNvPr id="452" name="Forme libre 451"/>
                <p:cNvSpPr/>
                <p:nvPr/>
              </p:nvSpPr>
              <p:spPr>
                <a:xfrm>
                  <a:off x="5797632" y="478810"/>
                  <a:ext cx="140194" cy="930717"/>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53" name="Forme libre 452"/>
                <p:cNvSpPr/>
                <p:nvPr/>
              </p:nvSpPr>
              <p:spPr>
                <a:xfrm>
                  <a:off x="5797632" y="548268"/>
                  <a:ext cx="403586"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54" name="Forme libre 453"/>
                <p:cNvSpPr/>
                <p:nvPr/>
              </p:nvSpPr>
              <p:spPr>
                <a:xfrm flipH="1">
                  <a:off x="5292090" y="835354"/>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55" name="Forme libre 454"/>
                <p:cNvSpPr/>
                <p:nvPr/>
              </p:nvSpPr>
              <p:spPr>
                <a:xfrm flipH="1">
                  <a:off x="5436531" y="622355"/>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56" name="Forme libre 455"/>
                <p:cNvSpPr/>
                <p:nvPr/>
              </p:nvSpPr>
              <p:spPr>
                <a:xfrm>
                  <a:off x="5797632" y="765896"/>
                  <a:ext cx="573516" cy="66215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600" name="Groupe 39"/>
              <p:cNvGrpSpPr>
                <a:grpSpLocks/>
              </p:cNvGrpSpPr>
              <p:nvPr/>
            </p:nvGrpSpPr>
            <p:grpSpPr bwMode="auto">
              <a:xfrm>
                <a:off x="1906488" y="3936300"/>
                <a:ext cx="403061" cy="325164"/>
                <a:chOff x="5292637" y="478454"/>
                <a:chExt cx="1079062" cy="949239"/>
              </a:xfrm>
            </p:grpSpPr>
            <p:sp>
              <p:nvSpPr>
                <p:cNvPr id="447" name="Forme libre 446"/>
                <p:cNvSpPr/>
                <p:nvPr/>
              </p:nvSpPr>
              <p:spPr>
                <a:xfrm>
                  <a:off x="5798166" y="478454"/>
                  <a:ext cx="140191" cy="930717"/>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48" name="Forme libre 447"/>
                <p:cNvSpPr/>
                <p:nvPr/>
              </p:nvSpPr>
              <p:spPr>
                <a:xfrm>
                  <a:off x="5798166" y="547912"/>
                  <a:ext cx="403584"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49" name="Forme libre 448"/>
                <p:cNvSpPr/>
                <p:nvPr/>
              </p:nvSpPr>
              <p:spPr>
                <a:xfrm flipH="1">
                  <a:off x="5292621" y="834998"/>
                  <a:ext cx="586261"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50" name="Forme libre 449"/>
                <p:cNvSpPr/>
                <p:nvPr/>
              </p:nvSpPr>
              <p:spPr>
                <a:xfrm flipH="1">
                  <a:off x="5437062" y="621999"/>
                  <a:ext cx="433323"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51" name="Forme libre 450"/>
                <p:cNvSpPr/>
                <p:nvPr/>
              </p:nvSpPr>
              <p:spPr>
                <a:xfrm>
                  <a:off x="5798166" y="765540"/>
                  <a:ext cx="573514" cy="66215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601" name="Groupe 45"/>
              <p:cNvGrpSpPr>
                <a:grpSpLocks/>
              </p:cNvGrpSpPr>
              <p:nvPr/>
            </p:nvGrpSpPr>
            <p:grpSpPr bwMode="auto">
              <a:xfrm>
                <a:off x="1838250" y="3810994"/>
                <a:ext cx="404647" cy="326750"/>
                <a:chOff x="5289985" y="476672"/>
                <a:chExt cx="1083310" cy="953868"/>
              </a:xfrm>
            </p:grpSpPr>
            <p:sp>
              <p:nvSpPr>
                <p:cNvPr id="442" name="Forme libre 441"/>
                <p:cNvSpPr/>
                <p:nvPr/>
              </p:nvSpPr>
              <p:spPr>
                <a:xfrm>
                  <a:off x="5795522" y="476672"/>
                  <a:ext cx="144441" cy="93534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43" name="Forme libre 442"/>
                <p:cNvSpPr/>
                <p:nvPr/>
              </p:nvSpPr>
              <p:spPr>
                <a:xfrm>
                  <a:off x="5795522" y="550759"/>
                  <a:ext cx="407834"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44" name="Forme libre 443"/>
                <p:cNvSpPr/>
                <p:nvPr/>
              </p:nvSpPr>
              <p:spPr>
                <a:xfrm flipH="1">
                  <a:off x="5289980" y="837845"/>
                  <a:ext cx="586261"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45" name="Forme libre 444"/>
                <p:cNvSpPr/>
                <p:nvPr/>
              </p:nvSpPr>
              <p:spPr>
                <a:xfrm flipH="1">
                  <a:off x="5434421" y="620214"/>
                  <a:ext cx="433323"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46" name="Forme libre 445"/>
                <p:cNvSpPr/>
                <p:nvPr/>
              </p:nvSpPr>
              <p:spPr>
                <a:xfrm>
                  <a:off x="5795522" y="763758"/>
                  <a:ext cx="577765" cy="66678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602" name="Groupe 51"/>
              <p:cNvGrpSpPr>
                <a:grpSpLocks/>
              </p:cNvGrpSpPr>
              <p:nvPr/>
            </p:nvGrpSpPr>
            <p:grpSpPr bwMode="auto">
              <a:xfrm>
                <a:off x="1570076" y="4185329"/>
                <a:ext cx="403061" cy="326749"/>
                <a:chOff x="5292107" y="477387"/>
                <a:chExt cx="1079062" cy="953867"/>
              </a:xfrm>
            </p:grpSpPr>
            <p:sp>
              <p:nvSpPr>
                <p:cNvPr id="437" name="Forme libre 436"/>
                <p:cNvSpPr/>
                <p:nvPr/>
              </p:nvSpPr>
              <p:spPr>
                <a:xfrm>
                  <a:off x="5797636" y="477387"/>
                  <a:ext cx="140191" cy="9353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38" name="Forme libre 437"/>
                <p:cNvSpPr/>
                <p:nvPr/>
              </p:nvSpPr>
              <p:spPr>
                <a:xfrm>
                  <a:off x="5797636" y="551474"/>
                  <a:ext cx="403584" cy="879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39" name="Forme libre 438"/>
                <p:cNvSpPr/>
                <p:nvPr/>
              </p:nvSpPr>
              <p:spPr>
                <a:xfrm flipH="1">
                  <a:off x="5292091" y="838561"/>
                  <a:ext cx="586261"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40" name="Forme libre 439"/>
                <p:cNvSpPr/>
                <p:nvPr/>
              </p:nvSpPr>
              <p:spPr>
                <a:xfrm flipH="1">
                  <a:off x="5436532" y="620929"/>
                  <a:ext cx="433323" cy="74550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41" name="Forme libre 440"/>
                <p:cNvSpPr/>
                <p:nvPr/>
              </p:nvSpPr>
              <p:spPr>
                <a:xfrm>
                  <a:off x="5797636" y="764474"/>
                  <a:ext cx="573514"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603" name="Groupe 57"/>
              <p:cNvGrpSpPr>
                <a:grpSpLocks/>
              </p:cNvGrpSpPr>
              <p:nvPr/>
            </p:nvGrpSpPr>
            <p:grpSpPr bwMode="auto">
              <a:xfrm>
                <a:off x="1973137" y="4247188"/>
                <a:ext cx="403062" cy="326750"/>
                <a:chOff x="5291044" y="475960"/>
                <a:chExt cx="1079063" cy="953868"/>
              </a:xfrm>
            </p:grpSpPr>
            <p:sp>
              <p:nvSpPr>
                <p:cNvPr id="432" name="Forme libre 431"/>
                <p:cNvSpPr/>
                <p:nvPr/>
              </p:nvSpPr>
              <p:spPr>
                <a:xfrm>
                  <a:off x="5796569" y="475960"/>
                  <a:ext cx="140191" cy="93534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33" name="Forme libre 432"/>
                <p:cNvSpPr/>
                <p:nvPr/>
              </p:nvSpPr>
              <p:spPr>
                <a:xfrm>
                  <a:off x="5796569" y="550047"/>
                  <a:ext cx="403583"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34" name="Forme libre 433"/>
                <p:cNvSpPr/>
                <p:nvPr/>
              </p:nvSpPr>
              <p:spPr>
                <a:xfrm flipH="1">
                  <a:off x="5291025" y="837133"/>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35" name="Forme libre 434"/>
                <p:cNvSpPr/>
                <p:nvPr/>
              </p:nvSpPr>
              <p:spPr>
                <a:xfrm flipH="1">
                  <a:off x="5435466" y="619505"/>
                  <a:ext cx="433322" cy="745497"/>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36" name="Forme libre 435"/>
                <p:cNvSpPr/>
                <p:nvPr/>
              </p:nvSpPr>
              <p:spPr>
                <a:xfrm>
                  <a:off x="5796569" y="763046"/>
                  <a:ext cx="573514" cy="66678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604" name="Groupe 63"/>
              <p:cNvGrpSpPr>
                <a:grpSpLocks/>
              </p:cNvGrpSpPr>
              <p:nvPr/>
            </p:nvGrpSpPr>
            <p:grpSpPr bwMode="auto">
              <a:xfrm>
                <a:off x="2108020" y="4185329"/>
                <a:ext cx="403062" cy="326749"/>
                <a:chOff x="5292109" y="477387"/>
                <a:chExt cx="1079063" cy="953867"/>
              </a:xfrm>
            </p:grpSpPr>
            <p:sp>
              <p:nvSpPr>
                <p:cNvPr id="427" name="Forme libre 426"/>
                <p:cNvSpPr/>
                <p:nvPr/>
              </p:nvSpPr>
              <p:spPr>
                <a:xfrm>
                  <a:off x="5797632" y="477387"/>
                  <a:ext cx="140194" cy="9353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28" name="Forme libre 427"/>
                <p:cNvSpPr/>
                <p:nvPr/>
              </p:nvSpPr>
              <p:spPr>
                <a:xfrm>
                  <a:off x="5797632" y="551474"/>
                  <a:ext cx="403586" cy="879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29" name="Forme libre 428"/>
                <p:cNvSpPr/>
                <p:nvPr/>
              </p:nvSpPr>
              <p:spPr>
                <a:xfrm flipH="1">
                  <a:off x="5292090" y="838561"/>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30" name="Forme libre 429"/>
                <p:cNvSpPr/>
                <p:nvPr/>
              </p:nvSpPr>
              <p:spPr>
                <a:xfrm flipH="1">
                  <a:off x="5436531" y="620929"/>
                  <a:ext cx="433322" cy="74550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31" name="Forme libre 430"/>
                <p:cNvSpPr/>
                <p:nvPr/>
              </p:nvSpPr>
              <p:spPr>
                <a:xfrm>
                  <a:off x="5797632" y="764474"/>
                  <a:ext cx="573516"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605" name="Groupe 69"/>
              <p:cNvGrpSpPr>
                <a:grpSpLocks/>
              </p:cNvGrpSpPr>
              <p:nvPr/>
            </p:nvGrpSpPr>
            <p:grpSpPr bwMode="auto">
              <a:xfrm>
                <a:off x="1771607" y="4123467"/>
                <a:ext cx="403062" cy="325164"/>
                <a:chOff x="5291577" y="478807"/>
                <a:chExt cx="1079063" cy="949239"/>
              </a:xfrm>
            </p:grpSpPr>
            <p:sp>
              <p:nvSpPr>
                <p:cNvPr id="422" name="Forme libre 421"/>
                <p:cNvSpPr/>
                <p:nvPr/>
              </p:nvSpPr>
              <p:spPr>
                <a:xfrm>
                  <a:off x="5797102" y="478810"/>
                  <a:ext cx="140194" cy="930717"/>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23" name="Forme libre 422"/>
                <p:cNvSpPr/>
                <p:nvPr/>
              </p:nvSpPr>
              <p:spPr>
                <a:xfrm>
                  <a:off x="5797102" y="548268"/>
                  <a:ext cx="403586"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24" name="Forme libre 423"/>
                <p:cNvSpPr/>
                <p:nvPr/>
              </p:nvSpPr>
              <p:spPr>
                <a:xfrm flipH="1">
                  <a:off x="5291561" y="835354"/>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25" name="Forme libre 424"/>
                <p:cNvSpPr/>
                <p:nvPr/>
              </p:nvSpPr>
              <p:spPr>
                <a:xfrm flipH="1">
                  <a:off x="5436002" y="622355"/>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26" name="Forme libre 425"/>
                <p:cNvSpPr/>
                <p:nvPr/>
              </p:nvSpPr>
              <p:spPr>
                <a:xfrm>
                  <a:off x="5797102" y="765896"/>
                  <a:ext cx="573516" cy="66215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grpSp>
      <p:grpSp>
        <p:nvGrpSpPr>
          <p:cNvPr id="4097" name="Groupe 63"/>
          <p:cNvGrpSpPr>
            <a:grpSpLocks/>
          </p:cNvGrpSpPr>
          <p:nvPr/>
        </p:nvGrpSpPr>
        <p:grpSpPr bwMode="auto">
          <a:xfrm>
            <a:off x="2597150" y="4286250"/>
            <a:ext cx="403225" cy="327025"/>
            <a:chOff x="5292080" y="476672"/>
            <a:chExt cx="1080120" cy="953156"/>
          </a:xfrm>
        </p:grpSpPr>
        <p:sp>
          <p:nvSpPr>
            <p:cNvPr id="473" name="Forme libre 472"/>
            <p:cNvSpPr/>
            <p:nvPr/>
          </p:nvSpPr>
          <p:spPr>
            <a:xfrm>
              <a:off x="5798122" y="476672"/>
              <a:ext cx="140329"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74" name="Forme libre 473"/>
            <p:cNvSpPr/>
            <p:nvPr/>
          </p:nvSpPr>
          <p:spPr>
            <a:xfrm>
              <a:off x="5798122" y="550704"/>
              <a:ext cx="403981"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75" name="Forme libre 47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76" name="Forme libre 47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77" name="Forme libre 476"/>
            <p:cNvSpPr/>
            <p:nvPr/>
          </p:nvSpPr>
          <p:spPr>
            <a:xfrm>
              <a:off x="5798122" y="763544"/>
              <a:ext cx="574078"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098" name="Groupe 63"/>
          <p:cNvGrpSpPr>
            <a:grpSpLocks/>
          </p:cNvGrpSpPr>
          <p:nvPr/>
        </p:nvGrpSpPr>
        <p:grpSpPr bwMode="auto">
          <a:xfrm>
            <a:off x="2857500" y="4286250"/>
            <a:ext cx="403225" cy="327025"/>
            <a:chOff x="5292080" y="476672"/>
            <a:chExt cx="1080120" cy="953156"/>
          </a:xfrm>
        </p:grpSpPr>
        <p:sp>
          <p:nvSpPr>
            <p:cNvPr id="479" name="Forme libre 478"/>
            <p:cNvSpPr/>
            <p:nvPr/>
          </p:nvSpPr>
          <p:spPr>
            <a:xfrm>
              <a:off x="5798122" y="476672"/>
              <a:ext cx="140329"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80" name="Forme libre 479"/>
            <p:cNvSpPr/>
            <p:nvPr/>
          </p:nvSpPr>
          <p:spPr>
            <a:xfrm>
              <a:off x="5798122" y="550704"/>
              <a:ext cx="403981"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81" name="Forme libre 480"/>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82" name="Forme libre 481"/>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83" name="Forme libre 482"/>
            <p:cNvSpPr/>
            <p:nvPr/>
          </p:nvSpPr>
          <p:spPr>
            <a:xfrm>
              <a:off x="5798122" y="763544"/>
              <a:ext cx="574078"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100" name="Groupe 63"/>
          <p:cNvGrpSpPr>
            <a:grpSpLocks/>
          </p:cNvGrpSpPr>
          <p:nvPr/>
        </p:nvGrpSpPr>
        <p:grpSpPr bwMode="auto">
          <a:xfrm>
            <a:off x="3168650" y="4286250"/>
            <a:ext cx="403225" cy="327025"/>
            <a:chOff x="5292080" y="476672"/>
            <a:chExt cx="1080120" cy="953156"/>
          </a:xfrm>
        </p:grpSpPr>
        <p:sp>
          <p:nvSpPr>
            <p:cNvPr id="485" name="Forme libre 484"/>
            <p:cNvSpPr/>
            <p:nvPr/>
          </p:nvSpPr>
          <p:spPr>
            <a:xfrm>
              <a:off x="5798122" y="476672"/>
              <a:ext cx="140329"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86" name="Forme libre 485"/>
            <p:cNvSpPr/>
            <p:nvPr/>
          </p:nvSpPr>
          <p:spPr>
            <a:xfrm>
              <a:off x="5798122" y="550704"/>
              <a:ext cx="403981"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87" name="Forme libre 486"/>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88" name="Forme libre 487"/>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89" name="Forme libre 488"/>
            <p:cNvSpPr/>
            <p:nvPr/>
          </p:nvSpPr>
          <p:spPr>
            <a:xfrm>
              <a:off x="5798122" y="763544"/>
              <a:ext cx="574078"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101" name="Groupe 63"/>
          <p:cNvGrpSpPr>
            <a:grpSpLocks/>
          </p:cNvGrpSpPr>
          <p:nvPr/>
        </p:nvGrpSpPr>
        <p:grpSpPr bwMode="auto">
          <a:xfrm>
            <a:off x="3382963" y="4286250"/>
            <a:ext cx="403225" cy="327025"/>
            <a:chOff x="5292080" y="476672"/>
            <a:chExt cx="1080120" cy="953156"/>
          </a:xfrm>
        </p:grpSpPr>
        <p:sp>
          <p:nvSpPr>
            <p:cNvPr id="491" name="Forme libre 490"/>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92" name="Forme libre 491"/>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93" name="Forme libre 492"/>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94" name="Forme libre 493"/>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95" name="Forme libre 494"/>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102" name="Groupe 63"/>
          <p:cNvGrpSpPr>
            <a:grpSpLocks/>
          </p:cNvGrpSpPr>
          <p:nvPr/>
        </p:nvGrpSpPr>
        <p:grpSpPr bwMode="auto">
          <a:xfrm>
            <a:off x="3535363" y="3816350"/>
            <a:ext cx="403225" cy="327025"/>
            <a:chOff x="5292080" y="476672"/>
            <a:chExt cx="1080120" cy="953156"/>
          </a:xfrm>
        </p:grpSpPr>
        <p:sp>
          <p:nvSpPr>
            <p:cNvPr id="497" name="Forme libre 496"/>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98" name="Forme libre 497"/>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99" name="Forme libre 498"/>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00" name="Forme libre 499"/>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01" name="Forme libre 500"/>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103" name="Groupe 63"/>
          <p:cNvGrpSpPr>
            <a:grpSpLocks/>
          </p:cNvGrpSpPr>
          <p:nvPr/>
        </p:nvGrpSpPr>
        <p:grpSpPr bwMode="auto">
          <a:xfrm>
            <a:off x="3714750" y="3786188"/>
            <a:ext cx="403225" cy="327025"/>
            <a:chOff x="5292080" y="476672"/>
            <a:chExt cx="1080120" cy="953156"/>
          </a:xfrm>
        </p:grpSpPr>
        <p:sp>
          <p:nvSpPr>
            <p:cNvPr id="503" name="Forme libre 502"/>
            <p:cNvSpPr/>
            <p:nvPr/>
          </p:nvSpPr>
          <p:spPr>
            <a:xfrm>
              <a:off x="5798122" y="476672"/>
              <a:ext cx="140329"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04" name="Forme libre 503"/>
            <p:cNvSpPr/>
            <p:nvPr/>
          </p:nvSpPr>
          <p:spPr>
            <a:xfrm>
              <a:off x="5798122" y="550704"/>
              <a:ext cx="403981"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05" name="Forme libre 50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06" name="Forme libre 505"/>
            <p:cNvSpPr/>
            <p:nvPr/>
          </p:nvSpPr>
          <p:spPr>
            <a:xfrm flipH="1">
              <a:off x="5436663" y="620107"/>
              <a:ext cx="433749" cy="74494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07" name="Forme libre 506"/>
            <p:cNvSpPr/>
            <p:nvPr/>
          </p:nvSpPr>
          <p:spPr>
            <a:xfrm>
              <a:off x="5798122" y="763544"/>
              <a:ext cx="574078"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104" name="Groupe 63"/>
          <p:cNvGrpSpPr>
            <a:grpSpLocks/>
          </p:cNvGrpSpPr>
          <p:nvPr/>
        </p:nvGrpSpPr>
        <p:grpSpPr bwMode="auto">
          <a:xfrm>
            <a:off x="3786188" y="4286250"/>
            <a:ext cx="403225" cy="327025"/>
            <a:chOff x="5292080" y="476672"/>
            <a:chExt cx="1080120" cy="953156"/>
          </a:xfrm>
        </p:grpSpPr>
        <p:sp>
          <p:nvSpPr>
            <p:cNvPr id="509" name="Forme libre 508"/>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10" name="Forme libre 509"/>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11" name="Forme libre 510"/>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12" name="Forme libre 511"/>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13" name="Forme libre 512"/>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105" name="Groupe 63"/>
          <p:cNvGrpSpPr>
            <a:grpSpLocks/>
          </p:cNvGrpSpPr>
          <p:nvPr/>
        </p:nvGrpSpPr>
        <p:grpSpPr bwMode="auto">
          <a:xfrm>
            <a:off x="954088" y="4286250"/>
            <a:ext cx="403225" cy="327025"/>
            <a:chOff x="5292080" y="476672"/>
            <a:chExt cx="1080120" cy="953156"/>
          </a:xfrm>
        </p:grpSpPr>
        <p:sp>
          <p:nvSpPr>
            <p:cNvPr id="515" name="Forme libre 514"/>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16" name="Forme libre 515"/>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17" name="Forme libre 516"/>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18" name="Forme libre 517"/>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19" name="Forme libre 518"/>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pic>
        <p:nvPicPr>
          <p:cNvPr id="520" name="Image 519" descr="composteur2.gif"/>
          <p:cNvPicPr>
            <a:picLocks noChangeAspect="1"/>
          </p:cNvPicPr>
          <p:nvPr/>
        </p:nvPicPr>
        <p:blipFill>
          <a:blip r:embed="rId4" cstate="print"/>
          <a:srcRect/>
          <a:stretch>
            <a:fillRect/>
          </a:stretch>
        </p:blipFill>
        <p:spPr bwMode="auto">
          <a:xfrm>
            <a:off x="2428875" y="3471863"/>
            <a:ext cx="1357313" cy="1219200"/>
          </a:xfrm>
          <a:prstGeom prst="rect">
            <a:avLst/>
          </a:prstGeom>
          <a:noFill/>
          <a:ln w="9525">
            <a:noFill/>
            <a:miter lim="800000"/>
            <a:headEnd/>
            <a:tailEnd/>
          </a:ln>
        </p:spPr>
      </p:pic>
      <p:pic>
        <p:nvPicPr>
          <p:cNvPr id="521" name="Picture 3"/>
          <p:cNvPicPr>
            <a:picLocks noChangeAspect="1" noChangeArrowheads="1"/>
          </p:cNvPicPr>
          <p:nvPr/>
        </p:nvPicPr>
        <p:blipFill>
          <a:blip r:embed="rId5" cstate="print">
            <a:clrChange>
              <a:clrFrom>
                <a:srgbClr val="FEFFFF"/>
              </a:clrFrom>
              <a:clrTo>
                <a:srgbClr val="FEFFFF">
                  <a:alpha val="0"/>
                </a:srgbClr>
              </a:clrTo>
            </a:clrChange>
          </a:blip>
          <a:srcRect/>
          <a:stretch>
            <a:fillRect/>
          </a:stretch>
        </p:blipFill>
        <p:spPr bwMode="auto">
          <a:xfrm>
            <a:off x="7286625" y="3451225"/>
            <a:ext cx="571500" cy="798513"/>
          </a:xfrm>
          <a:prstGeom prst="rect">
            <a:avLst/>
          </a:prstGeom>
          <a:noFill/>
          <a:ln w="9525">
            <a:noFill/>
            <a:miter lim="800000"/>
            <a:headEnd/>
            <a:tailEnd/>
          </a:ln>
        </p:spPr>
      </p:pic>
      <p:pic>
        <p:nvPicPr>
          <p:cNvPr id="522" name="Picture 10"/>
          <p:cNvPicPr>
            <a:picLocks noChangeAspect="1" noChangeArrowheads="1"/>
          </p:cNvPicPr>
          <p:nvPr/>
        </p:nvPicPr>
        <p:blipFill>
          <a:blip r:embed="rId6" cstate="print">
            <a:clrChange>
              <a:clrFrom>
                <a:srgbClr val="FFFFFF"/>
              </a:clrFrom>
              <a:clrTo>
                <a:srgbClr val="FFFFFF">
                  <a:alpha val="0"/>
                </a:srgbClr>
              </a:clrTo>
            </a:clrChange>
          </a:blip>
          <a:srcRect/>
          <a:stretch>
            <a:fillRect/>
          </a:stretch>
        </p:blipFill>
        <p:spPr bwMode="auto">
          <a:xfrm>
            <a:off x="7715250" y="3286125"/>
            <a:ext cx="642938" cy="1082675"/>
          </a:xfrm>
          <a:prstGeom prst="rect">
            <a:avLst/>
          </a:prstGeom>
          <a:noFill/>
          <a:ln w="9525">
            <a:noFill/>
            <a:miter lim="800000"/>
            <a:headEnd/>
            <a:tailEnd/>
          </a:ln>
        </p:spPr>
      </p:pic>
      <p:pic>
        <p:nvPicPr>
          <p:cNvPr id="523" name="Image 522" descr="arbre.png"/>
          <p:cNvPicPr>
            <a:picLocks noChangeAspect="1"/>
          </p:cNvPicPr>
          <p:nvPr/>
        </p:nvPicPr>
        <p:blipFill>
          <a:blip r:embed="rId7" cstate="print"/>
          <a:srcRect/>
          <a:stretch>
            <a:fillRect/>
          </a:stretch>
        </p:blipFill>
        <p:spPr bwMode="auto">
          <a:xfrm>
            <a:off x="4286250" y="3143250"/>
            <a:ext cx="900113" cy="1066800"/>
          </a:xfrm>
          <a:prstGeom prst="rect">
            <a:avLst/>
          </a:prstGeom>
          <a:noFill/>
          <a:ln w="9525">
            <a:noFill/>
            <a:miter lim="800000"/>
            <a:headEnd/>
            <a:tailEnd/>
          </a:ln>
        </p:spPr>
      </p:pic>
      <p:sp>
        <p:nvSpPr>
          <p:cNvPr id="524" name="ZoneTexte 523"/>
          <p:cNvSpPr txBox="1"/>
          <p:nvPr/>
        </p:nvSpPr>
        <p:spPr>
          <a:xfrm>
            <a:off x="285750" y="734789"/>
            <a:ext cx="8572500" cy="461963"/>
          </a:xfrm>
          <a:prstGeom prst="rect">
            <a:avLst/>
          </a:prstGeom>
          <a:noFill/>
        </p:spPr>
        <p:txBody>
          <a:bodyPr>
            <a:spAutoFit/>
          </a:bodyPr>
          <a:lstStyle/>
          <a:p>
            <a:pPr algn="ctr" fontAlgn="auto">
              <a:spcBef>
                <a:spcPts val="0"/>
              </a:spcBef>
              <a:spcAft>
                <a:spcPts val="0"/>
              </a:spcAft>
              <a:defRPr/>
            </a:pPr>
            <a:r>
              <a:rPr lang="fr-FR" sz="2400" dirty="0">
                <a:ln>
                  <a:solidFill>
                    <a:sysClr val="windowText" lastClr="000000"/>
                  </a:solidFill>
                </a:ln>
                <a:solidFill>
                  <a:schemeClr val="accent6">
                    <a:lumMod val="75000"/>
                  </a:schemeClr>
                </a:solidFill>
                <a:latin typeface="Segoe Print" pitchFamily="2" charset="0"/>
                <a:cs typeface="+mn-cs"/>
              </a:rPr>
              <a:t>Une famille de rats s’est invitée dans mon composteur</a:t>
            </a:r>
          </a:p>
        </p:txBody>
      </p:sp>
      <p:sp>
        <p:nvSpPr>
          <p:cNvPr id="525" name="ZoneTexte 524"/>
          <p:cNvSpPr txBox="1">
            <a:spLocks noChangeArrowheads="1"/>
          </p:cNvSpPr>
          <p:nvPr/>
        </p:nvSpPr>
        <p:spPr bwMode="auto">
          <a:xfrm rot="21142698">
            <a:off x="54696" y="1617918"/>
            <a:ext cx="3143250" cy="461665"/>
          </a:xfrm>
          <a:prstGeom prst="rect">
            <a:avLst/>
          </a:prstGeom>
          <a:noFill/>
          <a:ln w="9525">
            <a:noFill/>
            <a:miter lim="800000"/>
            <a:headEnd/>
            <a:tailEnd/>
          </a:ln>
        </p:spPr>
        <p:txBody>
          <a:bodyPr>
            <a:spAutoFit/>
          </a:bodyPr>
          <a:lstStyle/>
          <a:p>
            <a:pPr algn="ctr" fontAlgn="auto">
              <a:spcBef>
                <a:spcPts val="0"/>
              </a:spcBef>
              <a:spcAft>
                <a:spcPts val="0"/>
              </a:spcAft>
              <a:defRPr/>
            </a:pPr>
            <a:r>
              <a:rPr lang="fr-FR" sz="2400" b="1" dirty="0">
                <a:ln>
                  <a:solidFill>
                    <a:schemeClr val="tx1"/>
                  </a:solidFill>
                </a:ln>
                <a:solidFill>
                  <a:srgbClr val="00B0F0"/>
                </a:solidFill>
                <a:latin typeface="Comic Sans MS" pitchFamily="66" charset="0"/>
                <a:cs typeface="+mn-cs"/>
              </a:rPr>
              <a:t>POURQUOI ?</a:t>
            </a:r>
          </a:p>
        </p:txBody>
      </p:sp>
      <p:sp>
        <p:nvSpPr>
          <p:cNvPr id="526" name="ZoneTexte 525"/>
          <p:cNvSpPr txBox="1">
            <a:spLocks noChangeArrowheads="1"/>
          </p:cNvSpPr>
          <p:nvPr/>
        </p:nvSpPr>
        <p:spPr bwMode="auto">
          <a:xfrm rot="-457302">
            <a:off x="41275" y="2012950"/>
            <a:ext cx="3336925" cy="984250"/>
          </a:xfrm>
          <a:prstGeom prst="rect">
            <a:avLst/>
          </a:prstGeom>
          <a:noFill/>
          <a:ln w="9525">
            <a:noFill/>
            <a:miter lim="800000"/>
            <a:headEnd/>
            <a:tailEnd/>
          </a:ln>
        </p:spPr>
        <p:txBody>
          <a:bodyPr>
            <a:spAutoFit/>
          </a:bodyPr>
          <a:lstStyle/>
          <a:p>
            <a:pPr algn="ctr">
              <a:buClr>
                <a:srgbClr val="0070C0"/>
              </a:buClr>
              <a:buSzPct val="100000"/>
              <a:buFont typeface="Zapf Dingbats" pitchFamily="82" charset="2"/>
              <a:buChar char=""/>
            </a:pPr>
            <a:r>
              <a:rPr lang="fr-FR" sz="1600" b="1">
                <a:solidFill>
                  <a:srgbClr val="0070C0"/>
                </a:solidFill>
                <a:latin typeface="Comic Sans MS" pitchFamily="66" charset="0"/>
              </a:rPr>
              <a:t>Trop de matières sèches, trop pailleux</a:t>
            </a:r>
          </a:p>
          <a:p>
            <a:pPr algn="ctr">
              <a:spcBef>
                <a:spcPts val="1200"/>
              </a:spcBef>
              <a:buClr>
                <a:srgbClr val="0070C0"/>
              </a:buClr>
              <a:buSzPct val="100000"/>
              <a:buFont typeface="Zapf Dingbats" pitchFamily="82" charset="2"/>
              <a:buChar char=""/>
            </a:pPr>
            <a:r>
              <a:rPr lang="fr-FR" sz="1600" b="1">
                <a:solidFill>
                  <a:srgbClr val="0070C0"/>
                </a:solidFill>
                <a:latin typeface="Comic Sans MS" pitchFamily="66" charset="0"/>
              </a:rPr>
              <a:t>Déchets carnés</a:t>
            </a:r>
          </a:p>
        </p:txBody>
      </p:sp>
      <p:sp>
        <p:nvSpPr>
          <p:cNvPr id="527" name="ZoneTexte 526"/>
          <p:cNvSpPr txBox="1">
            <a:spLocks noChangeArrowheads="1"/>
          </p:cNvSpPr>
          <p:nvPr/>
        </p:nvSpPr>
        <p:spPr bwMode="auto">
          <a:xfrm rot="585957">
            <a:off x="5698649" y="1203896"/>
            <a:ext cx="3143250" cy="461665"/>
          </a:xfrm>
          <a:prstGeom prst="rect">
            <a:avLst/>
          </a:prstGeom>
          <a:noFill/>
          <a:ln w="9525">
            <a:noFill/>
            <a:miter lim="800000"/>
            <a:headEnd/>
            <a:tailEnd/>
          </a:ln>
        </p:spPr>
        <p:txBody>
          <a:bodyPr>
            <a:spAutoFit/>
          </a:bodyPr>
          <a:lstStyle/>
          <a:p>
            <a:pPr algn="ctr" fontAlgn="auto">
              <a:spcBef>
                <a:spcPts val="0"/>
              </a:spcBef>
              <a:spcAft>
                <a:spcPts val="0"/>
              </a:spcAft>
              <a:defRPr/>
            </a:pPr>
            <a:r>
              <a:rPr lang="fr-FR" sz="2400" b="1" dirty="0">
                <a:ln>
                  <a:solidFill>
                    <a:schemeClr val="tx1"/>
                  </a:solidFill>
                </a:ln>
                <a:solidFill>
                  <a:srgbClr val="92D050"/>
                </a:solidFill>
                <a:latin typeface="Comic Sans MS" pitchFamily="66" charset="0"/>
                <a:cs typeface="+mn-cs"/>
              </a:rPr>
              <a:t>QUE FAIRE ?</a:t>
            </a:r>
          </a:p>
        </p:txBody>
      </p:sp>
      <p:sp>
        <p:nvSpPr>
          <p:cNvPr id="528" name="ZoneTexte 527"/>
          <p:cNvSpPr txBox="1">
            <a:spLocks noChangeArrowheads="1"/>
          </p:cNvSpPr>
          <p:nvPr/>
        </p:nvSpPr>
        <p:spPr bwMode="auto">
          <a:xfrm rot="589193">
            <a:off x="4797425" y="1618902"/>
            <a:ext cx="4275138" cy="1384995"/>
          </a:xfrm>
          <a:prstGeom prst="rect">
            <a:avLst/>
          </a:prstGeom>
          <a:noFill/>
          <a:ln w="9525">
            <a:noFill/>
            <a:miter lim="800000"/>
            <a:headEnd/>
            <a:tailEnd/>
          </a:ln>
        </p:spPr>
        <p:txBody>
          <a:bodyPr>
            <a:spAutoFit/>
          </a:bodyPr>
          <a:lstStyle/>
          <a:p>
            <a:pPr algn="ctr">
              <a:buClr>
                <a:srgbClr val="92D050"/>
              </a:buClr>
              <a:buFont typeface="Zapf Dingbats" pitchFamily="82" charset="2"/>
              <a:buChar char=""/>
            </a:pPr>
            <a:r>
              <a:rPr lang="fr-FR" sz="1600" b="1" dirty="0">
                <a:solidFill>
                  <a:srgbClr val="7EC234"/>
                </a:solidFill>
                <a:latin typeface="Comic Sans MS" pitchFamily="66" charset="0"/>
              </a:rPr>
              <a:t>Mettre un grillage fines mailles sous le composteur</a:t>
            </a:r>
          </a:p>
          <a:p>
            <a:pPr algn="ctr">
              <a:spcBef>
                <a:spcPts val="1200"/>
              </a:spcBef>
              <a:buClr>
                <a:srgbClr val="92D050"/>
              </a:buClr>
              <a:buFont typeface="Zapf Dingbats" pitchFamily="82" charset="2"/>
              <a:buChar char=""/>
            </a:pPr>
            <a:r>
              <a:rPr lang="fr-FR" sz="1600" b="1" dirty="0">
                <a:solidFill>
                  <a:srgbClr val="7EC234"/>
                </a:solidFill>
                <a:latin typeface="Comic Sans MS" pitchFamily="66" charset="0"/>
              </a:rPr>
              <a:t>Brasser tous les jours pour les déloger </a:t>
            </a:r>
          </a:p>
          <a:p>
            <a:pPr algn="ctr">
              <a:spcBef>
                <a:spcPts val="1200"/>
              </a:spcBef>
              <a:buClr>
                <a:srgbClr val="92D050"/>
              </a:buClr>
              <a:buFont typeface="Zapf Dingbats" pitchFamily="82" charset="2"/>
              <a:buChar char=""/>
            </a:pPr>
            <a:endParaRPr lang="fr-FR" sz="1600" b="1" dirty="0">
              <a:solidFill>
                <a:srgbClr val="7EC234"/>
              </a:solidFill>
              <a:latin typeface="Comic Sans MS" pitchFamily="66" charset="0"/>
            </a:endParaRPr>
          </a:p>
        </p:txBody>
      </p:sp>
      <p:pic>
        <p:nvPicPr>
          <p:cNvPr id="529" name="Picture 18" descr="C:\Users\Marion\AppData\Local\Microsoft\Windows\Temporary Internet Files\Content.IE5\8GBHGCYN\MC900078711[1].wmf"/>
          <p:cNvPicPr>
            <a:picLocks noChangeAspect="1" noChangeArrowheads="1"/>
          </p:cNvPicPr>
          <p:nvPr/>
        </p:nvPicPr>
        <p:blipFill>
          <a:blip r:embed="rId8" cstate="print"/>
          <a:srcRect/>
          <a:stretch>
            <a:fillRect/>
          </a:stretch>
        </p:blipFill>
        <p:spPr bwMode="auto">
          <a:xfrm>
            <a:off x="3571875" y="2676531"/>
            <a:ext cx="668338" cy="1681163"/>
          </a:xfrm>
          <a:prstGeom prst="rect">
            <a:avLst/>
          </a:prstGeom>
          <a:noFill/>
          <a:ln w="9525">
            <a:noFill/>
            <a:miter lim="800000"/>
            <a:headEnd/>
            <a:tailEnd/>
          </a:ln>
        </p:spPr>
      </p:pic>
      <p:grpSp>
        <p:nvGrpSpPr>
          <p:cNvPr id="4107" name="Groupe 537"/>
          <p:cNvGrpSpPr/>
          <p:nvPr/>
        </p:nvGrpSpPr>
        <p:grpSpPr>
          <a:xfrm>
            <a:off x="1142976" y="3429000"/>
            <a:ext cx="1571636" cy="927101"/>
            <a:chOff x="1714480" y="5307029"/>
            <a:chExt cx="1785950" cy="927101"/>
          </a:xfrm>
          <a:solidFill>
            <a:schemeClr val="accent3">
              <a:lumMod val="50000"/>
            </a:schemeClr>
          </a:solidFill>
        </p:grpSpPr>
        <p:grpSp>
          <p:nvGrpSpPr>
            <p:cNvPr id="4108" name="Groupe 63"/>
            <p:cNvGrpSpPr>
              <a:grpSpLocks/>
            </p:cNvGrpSpPr>
            <p:nvPr/>
          </p:nvGrpSpPr>
          <p:grpSpPr bwMode="auto">
            <a:xfrm>
              <a:off x="1928794" y="5429264"/>
              <a:ext cx="403225" cy="327025"/>
              <a:chOff x="5292080" y="476672"/>
              <a:chExt cx="1080120" cy="953156"/>
            </a:xfrm>
            <a:grpFill/>
          </p:grpSpPr>
          <p:sp>
            <p:nvSpPr>
              <p:cNvPr id="918" name="Forme libre 91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19" name="Forme libre 91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20" name="Forme libre 91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21" name="Forme libre 92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22" name="Forme libre 92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109" name="Groupe 63"/>
            <p:cNvGrpSpPr>
              <a:grpSpLocks/>
            </p:cNvGrpSpPr>
            <p:nvPr/>
          </p:nvGrpSpPr>
          <p:grpSpPr bwMode="auto">
            <a:xfrm>
              <a:off x="2081194" y="5581664"/>
              <a:ext cx="403225" cy="327025"/>
              <a:chOff x="5292080" y="476672"/>
              <a:chExt cx="1080120" cy="953156"/>
            </a:xfrm>
            <a:grpFill/>
          </p:grpSpPr>
          <p:sp>
            <p:nvSpPr>
              <p:cNvPr id="913" name="Forme libre 91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14" name="Forme libre 91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15" name="Forme libre 91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16" name="Forme libre 91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17" name="Forme libre 91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110" name="Groupe 63"/>
            <p:cNvGrpSpPr>
              <a:grpSpLocks/>
            </p:cNvGrpSpPr>
            <p:nvPr/>
          </p:nvGrpSpPr>
          <p:grpSpPr bwMode="auto">
            <a:xfrm>
              <a:off x="2143108" y="5500702"/>
              <a:ext cx="403225" cy="327025"/>
              <a:chOff x="5292080" y="476672"/>
              <a:chExt cx="1080120" cy="953156"/>
            </a:xfrm>
            <a:grpFill/>
          </p:grpSpPr>
          <p:sp>
            <p:nvSpPr>
              <p:cNvPr id="908" name="Forme libre 90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09" name="Forme libre 90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10" name="Forme libre 90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11" name="Forme libre 91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12" name="Forme libre 91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111" name="Groupe 63"/>
            <p:cNvGrpSpPr>
              <a:grpSpLocks/>
            </p:cNvGrpSpPr>
            <p:nvPr/>
          </p:nvGrpSpPr>
          <p:grpSpPr bwMode="auto">
            <a:xfrm>
              <a:off x="2214546" y="5429264"/>
              <a:ext cx="403225" cy="327025"/>
              <a:chOff x="5292080" y="476672"/>
              <a:chExt cx="1080120" cy="953156"/>
            </a:xfrm>
            <a:grpFill/>
          </p:grpSpPr>
          <p:sp>
            <p:nvSpPr>
              <p:cNvPr id="903" name="Forme libre 90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04" name="Forme libre 90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05" name="Forme libre 90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06" name="Forme libre 90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07" name="Forme libre 90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112" name="Groupe 63"/>
            <p:cNvGrpSpPr>
              <a:grpSpLocks/>
            </p:cNvGrpSpPr>
            <p:nvPr/>
          </p:nvGrpSpPr>
          <p:grpSpPr bwMode="auto">
            <a:xfrm>
              <a:off x="2000232" y="5357826"/>
              <a:ext cx="403225" cy="327025"/>
              <a:chOff x="5292080" y="476672"/>
              <a:chExt cx="1080120" cy="953156"/>
            </a:xfrm>
            <a:grpFill/>
          </p:grpSpPr>
          <p:sp>
            <p:nvSpPr>
              <p:cNvPr id="898" name="Forme libre 89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99" name="Forme libre 89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00" name="Forme libre 89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01" name="Forme libre 90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02" name="Forme libre 90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113" name="Groupe 63"/>
            <p:cNvGrpSpPr>
              <a:grpSpLocks/>
            </p:cNvGrpSpPr>
            <p:nvPr/>
          </p:nvGrpSpPr>
          <p:grpSpPr bwMode="auto">
            <a:xfrm>
              <a:off x="2097073" y="5581664"/>
              <a:ext cx="403225" cy="327025"/>
              <a:chOff x="5292080" y="476672"/>
              <a:chExt cx="1080120" cy="953156"/>
            </a:xfrm>
            <a:grpFill/>
          </p:grpSpPr>
          <p:sp>
            <p:nvSpPr>
              <p:cNvPr id="893" name="Forme libre 89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94" name="Forme libre 89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95" name="Forme libre 89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96" name="Forme libre 89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97" name="Forme libre 89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114" name="Groupe 63"/>
            <p:cNvGrpSpPr>
              <a:grpSpLocks/>
            </p:cNvGrpSpPr>
            <p:nvPr/>
          </p:nvGrpSpPr>
          <p:grpSpPr bwMode="auto">
            <a:xfrm>
              <a:off x="2249473" y="5734064"/>
              <a:ext cx="403225" cy="327025"/>
              <a:chOff x="5292080" y="476672"/>
              <a:chExt cx="1080120" cy="953156"/>
            </a:xfrm>
            <a:grpFill/>
          </p:grpSpPr>
          <p:sp>
            <p:nvSpPr>
              <p:cNvPr id="888" name="Forme libre 88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89" name="Forme libre 88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90" name="Forme libre 88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91" name="Forme libre 89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92" name="Forme libre 89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115" name="Groupe 63"/>
            <p:cNvGrpSpPr>
              <a:grpSpLocks/>
            </p:cNvGrpSpPr>
            <p:nvPr/>
          </p:nvGrpSpPr>
          <p:grpSpPr bwMode="auto">
            <a:xfrm>
              <a:off x="2311387" y="5653102"/>
              <a:ext cx="403225" cy="327025"/>
              <a:chOff x="5292080" y="476672"/>
              <a:chExt cx="1080120" cy="953156"/>
            </a:xfrm>
            <a:grpFill/>
          </p:grpSpPr>
          <p:sp>
            <p:nvSpPr>
              <p:cNvPr id="883" name="Forme libre 88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84" name="Forme libre 88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85" name="Forme libre 88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86" name="Forme libre 88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87" name="Forme libre 88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116" name="Groupe 63"/>
            <p:cNvGrpSpPr>
              <a:grpSpLocks/>
            </p:cNvGrpSpPr>
            <p:nvPr/>
          </p:nvGrpSpPr>
          <p:grpSpPr bwMode="auto">
            <a:xfrm>
              <a:off x="2382825" y="5581664"/>
              <a:ext cx="403225" cy="327025"/>
              <a:chOff x="5292080" y="476672"/>
              <a:chExt cx="1080120" cy="953156"/>
            </a:xfrm>
            <a:grpFill/>
          </p:grpSpPr>
          <p:sp>
            <p:nvSpPr>
              <p:cNvPr id="878" name="Forme libre 87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79" name="Forme libre 87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80" name="Forme libre 87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81" name="Forme libre 88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82" name="Forme libre 88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117" name="Groupe 63"/>
            <p:cNvGrpSpPr>
              <a:grpSpLocks/>
            </p:cNvGrpSpPr>
            <p:nvPr/>
          </p:nvGrpSpPr>
          <p:grpSpPr bwMode="auto">
            <a:xfrm>
              <a:off x="2168511" y="5510226"/>
              <a:ext cx="403225" cy="327025"/>
              <a:chOff x="5292080" y="476672"/>
              <a:chExt cx="1080120" cy="953156"/>
            </a:xfrm>
            <a:grpFill/>
          </p:grpSpPr>
          <p:sp>
            <p:nvSpPr>
              <p:cNvPr id="873" name="Forme libre 87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74" name="Forme libre 87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75" name="Forme libre 87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76" name="Forme libre 87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77" name="Forme libre 87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118" name="Groupe 63"/>
            <p:cNvGrpSpPr>
              <a:grpSpLocks/>
            </p:cNvGrpSpPr>
            <p:nvPr/>
          </p:nvGrpSpPr>
          <p:grpSpPr bwMode="auto">
            <a:xfrm>
              <a:off x="2249473" y="5307029"/>
              <a:ext cx="403225" cy="327025"/>
              <a:chOff x="5292080" y="476672"/>
              <a:chExt cx="1080120" cy="953156"/>
            </a:xfrm>
            <a:grpFill/>
          </p:grpSpPr>
          <p:sp>
            <p:nvSpPr>
              <p:cNvPr id="868" name="Forme libre 86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69" name="Forme libre 86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70" name="Forme libre 86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71" name="Forme libre 87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72" name="Forme libre 87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119" name="Groupe 63"/>
            <p:cNvGrpSpPr>
              <a:grpSpLocks/>
            </p:cNvGrpSpPr>
            <p:nvPr/>
          </p:nvGrpSpPr>
          <p:grpSpPr bwMode="auto">
            <a:xfrm>
              <a:off x="2401873" y="5459429"/>
              <a:ext cx="403225" cy="327025"/>
              <a:chOff x="5292080" y="476672"/>
              <a:chExt cx="1080120" cy="953156"/>
            </a:xfrm>
            <a:grpFill/>
          </p:grpSpPr>
          <p:sp>
            <p:nvSpPr>
              <p:cNvPr id="863" name="Forme libre 86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64" name="Forme libre 86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65" name="Forme libre 86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66" name="Forme libre 86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67" name="Forme libre 86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120" name="Groupe 63"/>
            <p:cNvGrpSpPr>
              <a:grpSpLocks/>
            </p:cNvGrpSpPr>
            <p:nvPr/>
          </p:nvGrpSpPr>
          <p:grpSpPr bwMode="auto">
            <a:xfrm>
              <a:off x="2463787" y="5378467"/>
              <a:ext cx="403225" cy="327025"/>
              <a:chOff x="5292080" y="476672"/>
              <a:chExt cx="1080120" cy="953156"/>
            </a:xfrm>
            <a:grpFill/>
          </p:grpSpPr>
          <p:sp>
            <p:nvSpPr>
              <p:cNvPr id="858" name="Forme libre 85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59" name="Forme libre 85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60" name="Forme libre 85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61" name="Forme libre 86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62" name="Forme libre 86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121" name="Groupe 63"/>
            <p:cNvGrpSpPr>
              <a:grpSpLocks/>
            </p:cNvGrpSpPr>
            <p:nvPr/>
          </p:nvGrpSpPr>
          <p:grpSpPr bwMode="auto">
            <a:xfrm>
              <a:off x="2535225" y="5307029"/>
              <a:ext cx="403225" cy="327025"/>
              <a:chOff x="5292080" y="476672"/>
              <a:chExt cx="1080120" cy="953156"/>
            </a:xfrm>
            <a:grpFill/>
          </p:grpSpPr>
          <p:sp>
            <p:nvSpPr>
              <p:cNvPr id="853" name="Forme libre 85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54" name="Forme libre 85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55" name="Forme libre 85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56" name="Forme libre 85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57" name="Forme libre 85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122" name="Groupe 63"/>
            <p:cNvGrpSpPr>
              <a:grpSpLocks/>
            </p:cNvGrpSpPr>
            <p:nvPr/>
          </p:nvGrpSpPr>
          <p:grpSpPr bwMode="auto">
            <a:xfrm>
              <a:off x="2454263" y="5449905"/>
              <a:ext cx="403225" cy="327025"/>
              <a:chOff x="5292080" y="476672"/>
              <a:chExt cx="1080120" cy="953156"/>
            </a:xfrm>
            <a:grpFill/>
          </p:grpSpPr>
          <p:sp>
            <p:nvSpPr>
              <p:cNvPr id="848" name="Forme libre 84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49" name="Forme libre 84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50" name="Forme libre 84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51" name="Forme libre 85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52" name="Forme libre 85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123" name="Groupe 63"/>
            <p:cNvGrpSpPr>
              <a:grpSpLocks/>
            </p:cNvGrpSpPr>
            <p:nvPr/>
          </p:nvGrpSpPr>
          <p:grpSpPr bwMode="auto">
            <a:xfrm>
              <a:off x="2606663" y="5602305"/>
              <a:ext cx="403225" cy="327025"/>
              <a:chOff x="5292080" y="476672"/>
              <a:chExt cx="1080120" cy="953156"/>
            </a:xfrm>
            <a:grpFill/>
          </p:grpSpPr>
          <p:sp>
            <p:nvSpPr>
              <p:cNvPr id="843" name="Forme libre 84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44" name="Forme libre 84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45" name="Forme libre 84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46" name="Forme libre 84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47" name="Forme libre 84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124" name="Groupe 63"/>
            <p:cNvGrpSpPr>
              <a:grpSpLocks/>
            </p:cNvGrpSpPr>
            <p:nvPr/>
          </p:nvGrpSpPr>
          <p:grpSpPr bwMode="auto">
            <a:xfrm>
              <a:off x="2668577" y="5521343"/>
              <a:ext cx="403225" cy="327025"/>
              <a:chOff x="5292080" y="476672"/>
              <a:chExt cx="1080120" cy="953156"/>
            </a:xfrm>
            <a:grpFill/>
          </p:grpSpPr>
          <p:sp>
            <p:nvSpPr>
              <p:cNvPr id="838" name="Forme libre 83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39" name="Forme libre 83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40" name="Forme libre 83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41" name="Forme libre 84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42" name="Forme libre 84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125" name="Groupe 63"/>
            <p:cNvGrpSpPr>
              <a:grpSpLocks/>
            </p:cNvGrpSpPr>
            <p:nvPr/>
          </p:nvGrpSpPr>
          <p:grpSpPr bwMode="auto">
            <a:xfrm>
              <a:off x="2740015" y="5449905"/>
              <a:ext cx="403225" cy="327025"/>
              <a:chOff x="5292080" y="476672"/>
              <a:chExt cx="1080120" cy="953156"/>
            </a:xfrm>
            <a:grpFill/>
          </p:grpSpPr>
          <p:sp>
            <p:nvSpPr>
              <p:cNvPr id="833" name="Forme libre 83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34" name="Forme libre 83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35" name="Forme libre 83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36" name="Forme libre 83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37" name="Forme libre 83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126" name="Groupe 63"/>
            <p:cNvGrpSpPr>
              <a:grpSpLocks/>
            </p:cNvGrpSpPr>
            <p:nvPr/>
          </p:nvGrpSpPr>
          <p:grpSpPr bwMode="auto">
            <a:xfrm>
              <a:off x="2525701" y="5378467"/>
              <a:ext cx="403225" cy="327025"/>
              <a:chOff x="5292080" y="476672"/>
              <a:chExt cx="1080120" cy="953156"/>
            </a:xfrm>
            <a:grpFill/>
          </p:grpSpPr>
          <p:sp>
            <p:nvSpPr>
              <p:cNvPr id="828" name="Forme libre 82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29" name="Forme libre 82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30" name="Forme libre 82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31" name="Forme libre 83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32" name="Forme libre 83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127" name="Groupe 63"/>
            <p:cNvGrpSpPr>
              <a:grpSpLocks/>
            </p:cNvGrpSpPr>
            <p:nvPr/>
          </p:nvGrpSpPr>
          <p:grpSpPr bwMode="auto">
            <a:xfrm>
              <a:off x="1785918" y="5602305"/>
              <a:ext cx="403225" cy="327025"/>
              <a:chOff x="5292080" y="476672"/>
              <a:chExt cx="1080120" cy="953156"/>
            </a:xfrm>
            <a:grpFill/>
          </p:grpSpPr>
          <p:sp>
            <p:nvSpPr>
              <p:cNvPr id="823" name="Forme libre 82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24" name="Forme libre 82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25" name="Forme libre 82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26" name="Forme libre 82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27" name="Forme libre 82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16" name="Groupe 63"/>
            <p:cNvGrpSpPr>
              <a:grpSpLocks/>
            </p:cNvGrpSpPr>
            <p:nvPr/>
          </p:nvGrpSpPr>
          <p:grpSpPr bwMode="auto">
            <a:xfrm>
              <a:off x="1938318" y="5754705"/>
              <a:ext cx="403225" cy="327025"/>
              <a:chOff x="5292080" y="476672"/>
              <a:chExt cx="1080120" cy="953156"/>
            </a:xfrm>
            <a:grpFill/>
          </p:grpSpPr>
          <p:sp>
            <p:nvSpPr>
              <p:cNvPr id="818" name="Forme libre 81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19" name="Forme libre 81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20" name="Forme libre 81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21" name="Forme libre 82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22" name="Forme libre 82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17" name="Groupe 63"/>
            <p:cNvGrpSpPr>
              <a:grpSpLocks/>
            </p:cNvGrpSpPr>
            <p:nvPr/>
          </p:nvGrpSpPr>
          <p:grpSpPr bwMode="auto">
            <a:xfrm>
              <a:off x="2000232" y="5673743"/>
              <a:ext cx="403225" cy="327025"/>
              <a:chOff x="5292080" y="476672"/>
              <a:chExt cx="1080120" cy="953156"/>
            </a:xfrm>
            <a:grpFill/>
          </p:grpSpPr>
          <p:sp>
            <p:nvSpPr>
              <p:cNvPr id="813" name="Forme libre 81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14" name="Forme libre 81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15" name="Forme libre 81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16" name="Forme libre 81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17" name="Forme libre 81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18" name="Groupe 63"/>
            <p:cNvGrpSpPr>
              <a:grpSpLocks/>
            </p:cNvGrpSpPr>
            <p:nvPr/>
          </p:nvGrpSpPr>
          <p:grpSpPr bwMode="auto">
            <a:xfrm>
              <a:off x="2071670" y="5602305"/>
              <a:ext cx="403225" cy="327025"/>
              <a:chOff x="5292080" y="476672"/>
              <a:chExt cx="1080120" cy="953156"/>
            </a:xfrm>
            <a:grpFill/>
          </p:grpSpPr>
          <p:sp>
            <p:nvSpPr>
              <p:cNvPr id="808" name="Forme libre 80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09" name="Forme libre 80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10" name="Forme libre 80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11" name="Forme libre 81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12" name="Forme libre 81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19" name="Groupe 63"/>
            <p:cNvGrpSpPr>
              <a:grpSpLocks/>
            </p:cNvGrpSpPr>
            <p:nvPr/>
          </p:nvGrpSpPr>
          <p:grpSpPr bwMode="auto">
            <a:xfrm>
              <a:off x="1857356" y="5530867"/>
              <a:ext cx="403225" cy="327025"/>
              <a:chOff x="5292080" y="476672"/>
              <a:chExt cx="1080120" cy="953156"/>
            </a:xfrm>
            <a:grpFill/>
          </p:grpSpPr>
          <p:sp>
            <p:nvSpPr>
              <p:cNvPr id="803" name="Forme libre 80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04" name="Forme libre 80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05" name="Forme libre 80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06" name="Forme libre 80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07" name="Forme libre 80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20" name="Groupe 63"/>
            <p:cNvGrpSpPr>
              <a:grpSpLocks/>
            </p:cNvGrpSpPr>
            <p:nvPr/>
          </p:nvGrpSpPr>
          <p:grpSpPr bwMode="auto">
            <a:xfrm>
              <a:off x="2606663" y="5602305"/>
              <a:ext cx="403225" cy="327025"/>
              <a:chOff x="5292080" y="476672"/>
              <a:chExt cx="1080120" cy="953156"/>
            </a:xfrm>
            <a:grpFill/>
          </p:grpSpPr>
          <p:sp>
            <p:nvSpPr>
              <p:cNvPr id="798" name="Forme libre 79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99" name="Forme libre 79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00" name="Forme libre 79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01" name="Forme libre 80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02" name="Forme libre 80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21" name="Groupe 63"/>
            <p:cNvGrpSpPr>
              <a:grpSpLocks/>
            </p:cNvGrpSpPr>
            <p:nvPr/>
          </p:nvGrpSpPr>
          <p:grpSpPr bwMode="auto">
            <a:xfrm>
              <a:off x="2759063" y="5754705"/>
              <a:ext cx="403225" cy="327025"/>
              <a:chOff x="5292080" y="476672"/>
              <a:chExt cx="1080120" cy="953156"/>
            </a:xfrm>
            <a:grpFill/>
          </p:grpSpPr>
          <p:sp>
            <p:nvSpPr>
              <p:cNvPr id="793" name="Forme libre 79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94" name="Forme libre 79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95" name="Forme libre 79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96" name="Forme libre 79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97" name="Forme libre 79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72" name="Groupe 63"/>
            <p:cNvGrpSpPr>
              <a:grpSpLocks/>
            </p:cNvGrpSpPr>
            <p:nvPr/>
          </p:nvGrpSpPr>
          <p:grpSpPr bwMode="auto">
            <a:xfrm>
              <a:off x="2820977" y="5673743"/>
              <a:ext cx="403225" cy="327025"/>
              <a:chOff x="5292080" y="476672"/>
              <a:chExt cx="1080120" cy="953156"/>
            </a:xfrm>
            <a:grpFill/>
          </p:grpSpPr>
          <p:sp>
            <p:nvSpPr>
              <p:cNvPr id="788" name="Forme libre 78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89" name="Forme libre 78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90" name="Forme libre 78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91" name="Forme libre 79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92" name="Forme libre 79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78" name="Groupe 63"/>
            <p:cNvGrpSpPr>
              <a:grpSpLocks/>
            </p:cNvGrpSpPr>
            <p:nvPr/>
          </p:nvGrpSpPr>
          <p:grpSpPr bwMode="auto">
            <a:xfrm>
              <a:off x="2892415" y="5602305"/>
              <a:ext cx="403225" cy="327025"/>
              <a:chOff x="5292080" y="476672"/>
              <a:chExt cx="1080120" cy="953156"/>
            </a:xfrm>
            <a:grpFill/>
          </p:grpSpPr>
          <p:sp>
            <p:nvSpPr>
              <p:cNvPr id="783" name="Forme libre 78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84" name="Forme libre 78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85" name="Forme libre 78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86" name="Forme libre 78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87" name="Forme libre 78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84" name="Groupe 63"/>
            <p:cNvGrpSpPr>
              <a:grpSpLocks/>
            </p:cNvGrpSpPr>
            <p:nvPr/>
          </p:nvGrpSpPr>
          <p:grpSpPr bwMode="auto">
            <a:xfrm>
              <a:off x="2678101" y="5530867"/>
              <a:ext cx="403225" cy="327025"/>
              <a:chOff x="5292080" y="476672"/>
              <a:chExt cx="1080120" cy="953156"/>
            </a:xfrm>
            <a:grpFill/>
          </p:grpSpPr>
          <p:sp>
            <p:nvSpPr>
              <p:cNvPr id="778" name="Forme libre 77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79" name="Forme libre 77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80" name="Forme libre 77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81" name="Forme libre 78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82" name="Forme libre 78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90" name="Groupe 63"/>
            <p:cNvGrpSpPr>
              <a:grpSpLocks/>
            </p:cNvGrpSpPr>
            <p:nvPr/>
          </p:nvGrpSpPr>
          <p:grpSpPr bwMode="auto">
            <a:xfrm>
              <a:off x="2285984" y="5429264"/>
              <a:ext cx="403225" cy="327025"/>
              <a:chOff x="5292080" y="476672"/>
              <a:chExt cx="1080120" cy="953156"/>
            </a:xfrm>
            <a:grpFill/>
          </p:grpSpPr>
          <p:sp>
            <p:nvSpPr>
              <p:cNvPr id="773" name="Forme libre 77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74" name="Forme libre 77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75" name="Forme libre 77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76" name="Forme libre 77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77" name="Forme libre 77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96" name="Groupe 63"/>
            <p:cNvGrpSpPr>
              <a:grpSpLocks/>
            </p:cNvGrpSpPr>
            <p:nvPr/>
          </p:nvGrpSpPr>
          <p:grpSpPr bwMode="auto">
            <a:xfrm>
              <a:off x="2438384" y="5581664"/>
              <a:ext cx="403225" cy="327025"/>
              <a:chOff x="5292080" y="476672"/>
              <a:chExt cx="1080120" cy="953156"/>
            </a:xfrm>
            <a:grpFill/>
          </p:grpSpPr>
          <p:sp>
            <p:nvSpPr>
              <p:cNvPr id="768" name="Forme libre 76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69" name="Forme libre 76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70" name="Forme libre 76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71" name="Forme libre 77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72" name="Forme libre 77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02" name="Groupe 63"/>
            <p:cNvGrpSpPr>
              <a:grpSpLocks/>
            </p:cNvGrpSpPr>
            <p:nvPr/>
          </p:nvGrpSpPr>
          <p:grpSpPr bwMode="auto">
            <a:xfrm>
              <a:off x="2500298" y="5500702"/>
              <a:ext cx="403225" cy="327025"/>
              <a:chOff x="5292080" y="476672"/>
              <a:chExt cx="1080120" cy="953156"/>
            </a:xfrm>
            <a:grpFill/>
          </p:grpSpPr>
          <p:sp>
            <p:nvSpPr>
              <p:cNvPr id="763" name="Forme libre 76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64" name="Forme libre 76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65" name="Forme libre 76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66" name="Forme libre 76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67" name="Forme libre 76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08" name="Groupe 63"/>
            <p:cNvGrpSpPr>
              <a:grpSpLocks/>
            </p:cNvGrpSpPr>
            <p:nvPr/>
          </p:nvGrpSpPr>
          <p:grpSpPr bwMode="auto">
            <a:xfrm>
              <a:off x="2571736" y="5429264"/>
              <a:ext cx="403225" cy="327025"/>
              <a:chOff x="5292080" y="476672"/>
              <a:chExt cx="1080120" cy="953156"/>
            </a:xfrm>
            <a:grpFill/>
          </p:grpSpPr>
          <p:sp>
            <p:nvSpPr>
              <p:cNvPr id="758" name="Forme libre 75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59" name="Forme libre 75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60" name="Forme libre 75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61" name="Forme libre 76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62" name="Forme libre 76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14" name="Groupe 63"/>
            <p:cNvGrpSpPr>
              <a:grpSpLocks/>
            </p:cNvGrpSpPr>
            <p:nvPr/>
          </p:nvGrpSpPr>
          <p:grpSpPr bwMode="auto">
            <a:xfrm>
              <a:off x="2357422" y="5357826"/>
              <a:ext cx="403225" cy="327025"/>
              <a:chOff x="5292080" y="476672"/>
              <a:chExt cx="1080120" cy="953156"/>
            </a:xfrm>
            <a:grpFill/>
          </p:grpSpPr>
          <p:sp>
            <p:nvSpPr>
              <p:cNvPr id="753" name="Forme libre 75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54" name="Forme libre 75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55" name="Forme libre 75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56" name="Forme libre 75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57" name="Forme libre 75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30" name="Groupe 63"/>
            <p:cNvGrpSpPr>
              <a:grpSpLocks/>
            </p:cNvGrpSpPr>
            <p:nvPr/>
          </p:nvGrpSpPr>
          <p:grpSpPr bwMode="auto">
            <a:xfrm>
              <a:off x="1714480" y="5754705"/>
              <a:ext cx="403225" cy="327025"/>
              <a:chOff x="5292080" y="476672"/>
              <a:chExt cx="1080120" cy="953156"/>
            </a:xfrm>
            <a:grpFill/>
          </p:grpSpPr>
          <p:sp>
            <p:nvSpPr>
              <p:cNvPr id="748" name="Forme libre 74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49" name="Forme libre 74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50" name="Forme libre 74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51" name="Forme libre 75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52" name="Forme libre 75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38" name="Groupe 63"/>
            <p:cNvGrpSpPr>
              <a:grpSpLocks/>
            </p:cNvGrpSpPr>
            <p:nvPr/>
          </p:nvGrpSpPr>
          <p:grpSpPr bwMode="auto">
            <a:xfrm>
              <a:off x="1866880" y="5907105"/>
              <a:ext cx="403225" cy="327025"/>
              <a:chOff x="5292080" y="476672"/>
              <a:chExt cx="1080120" cy="953156"/>
            </a:xfrm>
            <a:grpFill/>
          </p:grpSpPr>
          <p:sp>
            <p:nvSpPr>
              <p:cNvPr id="743" name="Forme libre 74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44" name="Forme libre 74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45" name="Forme libre 74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46" name="Forme libre 74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47" name="Forme libre 74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39" name="Groupe 63"/>
            <p:cNvGrpSpPr>
              <a:grpSpLocks/>
            </p:cNvGrpSpPr>
            <p:nvPr/>
          </p:nvGrpSpPr>
          <p:grpSpPr bwMode="auto">
            <a:xfrm>
              <a:off x="1928794" y="5826143"/>
              <a:ext cx="403225" cy="327025"/>
              <a:chOff x="5292080" y="476672"/>
              <a:chExt cx="1080120" cy="953156"/>
            </a:xfrm>
            <a:grpFill/>
          </p:grpSpPr>
          <p:sp>
            <p:nvSpPr>
              <p:cNvPr id="738" name="Forme libre 73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39" name="Forme libre 73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40" name="Forme libre 73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41" name="Forme libre 74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42" name="Forme libre 74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40" name="Groupe 63"/>
            <p:cNvGrpSpPr>
              <a:grpSpLocks/>
            </p:cNvGrpSpPr>
            <p:nvPr/>
          </p:nvGrpSpPr>
          <p:grpSpPr bwMode="auto">
            <a:xfrm>
              <a:off x="2000232" y="5754705"/>
              <a:ext cx="403225" cy="327025"/>
              <a:chOff x="5292080" y="476672"/>
              <a:chExt cx="1080120" cy="953156"/>
            </a:xfrm>
            <a:grpFill/>
          </p:grpSpPr>
          <p:sp>
            <p:nvSpPr>
              <p:cNvPr id="733" name="Forme libre 73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34" name="Forme libre 73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35" name="Forme libre 73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36" name="Forme libre 73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37" name="Forme libre 73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41" name="Groupe 63"/>
            <p:cNvGrpSpPr>
              <a:grpSpLocks/>
            </p:cNvGrpSpPr>
            <p:nvPr/>
          </p:nvGrpSpPr>
          <p:grpSpPr bwMode="auto">
            <a:xfrm>
              <a:off x="1785918" y="5683267"/>
              <a:ext cx="403225" cy="327025"/>
              <a:chOff x="5292080" y="476672"/>
              <a:chExt cx="1080120" cy="953156"/>
            </a:xfrm>
            <a:grpFill/>
          </p:grpSpPr>
          <p:sp>
            <p:nvSpPr>
              <p:cNvPr id="728" name="Forme libre 72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29" name="Forme libre 72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30" name="Forme libre 72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31" name="Forme libre 73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32" name="Forme libre 73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42" name="Groupe 63"/>
            <p:cNvGrpSpPr>
              <a:grpSpLocks/>
            </p:cNvGrpSpPr>
            <p:nvPr/>
          </p:nvGrpSpPr>
          <p:grpSpPr bwMode="auto">
            <a:xfrm>
              <a:off x="1857356" y="5754705"/>
              <a:ext cx="403225" cy="327025"/>
              <a:chOff x="5292080" y="476672"/>
              <a:chExt cx="1080120" cy="953156"/>
            </a:xfrm>
            <a:grpFill/>
          </p:grpSpPr>
          <p:sp>
            <p:nvSpPr>
              <p:cNvPr id="723" name="Forme libre 72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24" name="Forme libre 72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25" name="Forme libre 72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26" name="Forme libre 72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27" name="Forme libre 72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43" name="Groupe 63"/>
            <p:cNvGrpSpPr>
              <a:grpSpLocks/>
            </p:cNvGrpSpPr>
            <p:nvPr/>
          </p:nvGrpSpPr>
          <p:grpSpPr bwMode="auto">
            <a:xfrm>
              <a:off x="2009756" y="5907105"/>
              <a:ext cx="403225" cy="327025"/>
              <a:chOff x="5292080" y="476672"/>
              <a:chExt cx="1080120" cy="953156"/>
            </a:xfrm>
            <a:grpFill/>
          </p:grpSpPr>
          <p:sp>
            <p:nvSpPr>
              <p:cNvPr id="718" name="Forme libre 71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19" name="Forme libre 71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20" name="Forme libre 71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21" name="Forme libre 72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22" name="Forme libre 72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76" name="Groupe 63"/>
            <p:cNvGrpSpPr>
              <a:grpSpLocks/>
            </p:cNvGrpSpPr>
            <p:nvPr/>
          </p:nvGrpSpPr>
          <p:grpSpPr bwMode="auto">
            <a:xfrm>
              <a:off x="2071670" y="5826143"/>
              <a:ext cx="403225" cy="327025"/>
              <a:chOff x="5292080" y="476672"/>
              <a:chExt cx="1080120" cy="953156"/>
            </a:xfrm>
            <a:grpFill/>
          </p:grpSpPr>
          <p:sp>
            <p:nvSpPr>
              <p:cNvPr id="713" name="Forme libre 71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14" name="Forme libre 71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15" name="Forme libre 71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16" name="Forme libre 71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17" name="Forme libre 71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77" name="Groupe 63"/>
            <p:cNvGrpSpPr>
              <a:grpSpLocks/>
            </p:cNvGrpSpPr>
            <p:nvPr/>
          </p:nvGrpSpPr>
          <p:grpSpPr bwMode="auto">
            <a:xfrm>
              <a:off x="2143108" y="5754705"/>
              <a:ext cx="403225" cy="327025"/>
              <a:chOff x="5292080" y="476672"/>
              <a:chExt cx="1080120" cy="953156"/>
            </a:xfrm>
            <a:grpFill/>
          </p:grpSpPr>
          <p:sp>
            <p:nvSpPr>
              <p:cNvPr id="708" name="Forme libre 70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09" name="Forme libre 70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10" name="Forme libre 70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11" name="Forme libre 71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12" name="Forme libre 71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78" name="Groupe 63"/>
            <p:cNvGrpSpPr>
              <a:grpSpLocks/>
            </p:cNvGrpSpPr>
            <p:nvPr/>
          </p:nvGrpSpPr>
          <p:grpSpPr bwMode="auto">
            <a:xfrm>
              <a:off x="1928794" y="5683267"/>
              <a:ext cx="403225" cy="327025"/>
              <a:chOff x="5292080" y="476672"/>
              <a:chExt cx="1080120" cy="953156"/>
            </a:xfrm>
            <a:grpFill/>
          </p:grpSpPr>
          <p:sp>
            <p:nvSpPr>
              <p:cNvPr id="703" name="Forme libre 70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04" name="Forme libre 70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05" name="Forme libre 70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06" name="Forme libre 70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07" name="Forme libre 70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79" name="Groupe 63"/>
            <p:cNvGrpSpPr>
              <a:grpSpLocks/>
            </p:cNvGrpSpPr>
            <p:nvPr/>
          </p:nvGrpSpPr>
          <p:grpSpPr bwMode="auto">
            <a:xfrm>
              <a:off x="2071670" y="5754705"/>
              <a:ext cx="403225" cy="327025"/>
              <a:chOff x="5292080" y="476672"/>
              <a:chExt cx="1080120" cy="953156"/>
            </a:xfrm>
            <a:grpFill/>
          </p:grpSpPr>
          <p:sp>
            <p:nvSpPr>
              <p:cNvPr id="698" name="Forme libre 69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99" name="Forme libre 69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00" name="Forme libre 69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01" name="Forme libre 70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02" name="Forme libre 70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80" name="Groupe 63"/>
            <p:cNvGrpSpPr>
              <a:grpSpLocks/>
            </p:cNvGrpSpPr>
            <p:nvPr/>
          </p:nvGrpSpPr>
          <p:grpSpPr bwMode="auto">
            <a:xfrm>
              <a:off x="2224070" y="5907105"/>
              <a:ext cx="403225" cy="327025"/>
              <a:chOff x="5292080" y="476672"/>
              <a:chExt cx="1080120" cy="953156"/>
            </a:xfrm>
            <a:grpFill/>
          </p:grpSpPr>
          <p:sp>
            <p:nvSpPr>
              <p:cNvPr id="693" name="Forme libre 69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94" name="Forme libre 69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95" name="Forme libre 69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96" name="Forme libre 69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97" name="Forme libre 69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81" name="Groupe 63"/>
            <p:cNvGrpSpPr>
              <a:grpSpLocks/>
            </p:cNvGrpSpPr>
            <p:nvPr/>
          </p:nvGrpSpPr>
          <p:grpSpPr bwMode="auto">
            <a:xfrm>
              <a:off x="2285984" y="5826143"/>
              <a:ext cx="403225" cy="327025"/>
              <a:chOff x="5292080" y="476672"/>
              <a:chExt cx="1080120" cy="953156"/>
            </a:xfrm>
            <a:grpFill/>
          </p:grpSpPr>
          <p:sp>
            <p:nvSpPr>
              <p:cNvPr id="688" name="Forme libre 68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89" name="Forme libre 68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90" name="Forme libre 68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91" name="Forme libre 69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92" name="Forme libre 69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82" name="Groupe 63"/>
            <p:cNvGrpSpPr>
              <a:grpSpLocks/>
            </p:cNvGrpSpPr>
            <p:nvPr/>
          </p:nvGrpSpPr>
          <p:grpSpPr bwMode="auto">
            <a:xfrm>
              <a:off x="2357422" y="5754705"/>
              <a:ext cx="403225" cy="327025"/>
              <a:chOff x="5292080" y="476672"/>
              <a:chExt cx="1080120" cy="953156"/>
            </a:xfrm>
            <a:grpFill/>
          </p:grpSpPr>
          <p:sp>
            <p:nvSpPr>
              <p:cNvPr id="683" name="Forme libre 68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84" name="Forme libre 68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85" name="Forme libre 68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86" name="Forme libre 68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87" name="Forme libre 68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83" name="Groupe 63"/>
            <p:cNvGrpSpPr>
              <a:grpSpLocks/>
            </p:cNvGrpSpPr>
            <p:nvPr/>
          </p:nvGrpSpPr>
          <p:grpSpPr bwMode="auto">
            <a:xfrm>
              <a:off x="2143108" y="5683267"/>
              <a:ext cx="403225" cy="327025"/>
              <a:chOff x="5292080" y="476672"/>
              <a:chExt cx="1080120" cy="953156"/>
            </a:xfrm>
            <a:grpFill/>
          </p:grpSpPr>
          <p:sp>
            <p:nvSpPr>
              <p:cNvPr id="678" name="Forme libre 67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79" name="Forme libre 67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80" name="Forme libre 67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81" name="Forme libre 68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82" name="Forme libre 68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84" name="Groupe 63"/>
            <p:cNvGrpSpPr>
              <a:grpSpLocks/>
            </p:cNvGrpSpPr>
            <p:nvPr/>
          </p:nvGrpSpPr>
          <p:grpSpPr bwMode="auto">
            <a:xfrm>
              <a:off x="2357422" y="5754705"/>
              <a:ext cx="403225" cy="327025"/>
              <a:chOff x="5292080" y="476672"/>
              <a:chExt cx="1080120" cy="953156"/>
            </a:xfrm>
            <a:grpFill/>
          </p:grpSpPr>
          <p:sp>
            <p:nvSpPr>
              <p:cNvPr id="673" name="Forme libre 67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74" name="Forme libre 67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75" name="Forme libre 67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76" name="Forme libre 67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77" name="Forme libre 67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85" name="Groupe 63"/>
            <p:cNvGrpSpPr>
              <a:grpSpLocks/>
            </p:cNvGrpSpPr>
            <p:nvPr/>
          </p:nvGrpSpPr>
          <p:grpSpPr bwMode="auto">
            <a:xfrm>
              <a:off x="2509822" y="5907105"/>
              <a:ext cx="403225" cy="327025"/>
              <a:chOff x="5292080" y="476672"/>
              <a:chExt cx="1080120" cy="953156"/>
            </a:xfrm>
            <a:grpFill/>
          </p:grpSpPr>
          <p:sp>
            <p:nvSpPr>
              <p:cNvPr id="668" name="Forme libre 66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69" name="Forme libre 66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70" name="Forme libre 66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71" name="Forme libre 67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72" name="Forme libre 67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86" name="Groupe 63"/>
            <p:cNvGrpSpPr>
              <a:grpSpLocks/>
            </p:cNvGrpSpPr>
            <p:nvPr/>
          </p:nvGrpSpPr>
          <p:grpSpPr bwMode="auto">
            <a:xfrm>
              <a:off x="2571736" y="5826143"/>
              <a:ext cx="403225" cy="327025"/>
              <a:chOff x="5292080" y="476672"/>
              <a:chExt cx="1080120" cy="953156"/>
            </a:xfrm>
            <a:grpFill/>
          </p:grpSpPr>
          <p:sp>
            <p:nvSpPr>
              <p:cNvPr id="663" name="Forme libre 66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64" name="Forme libre 66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65" name="Forme libre 66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66" name="Forme libre 66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67" name="Forme libre 66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87" name="Groupe 63"/>
            <p:cNvGrpSpPr>
              <a:grpSpLocks/>
            </p:cNvGrpSpPr>
            <p:nvPr/>
          </p:nvGrpSpPr>
          <p:grpSpPr bwMode="auto">
            <a:xfrm>
              <a:off x="2643174" y="5754705"/>
              <a:ext cx="403225" cy="327025"/>
              <a:chOff x="5292080" y="476672"/>
              <a:chExt cx="1080120" cy="953156"/>
            </a:xfrm>
            <a:grpFill/>
          </p:grpSpPr>
          <p:sp>
            <p:nvSpPr>
              <p:cNvPr id="658" name="Forme libre 65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59" name="Forme libre 65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60" name="Forme libre 65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61" name="Forme libre 66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62" name="Forme libre 66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88" name="Groupe 63"/>
            <p:cNvGrpSpPr>
              <a:grpSpLocks/>
            </p:cNvGrpSpPr>
            <p:nvPr/>
          </p:nvGrpSpPr>
          <p:grpSpPr bwMode="auto">
            <a:xfrm>
              <a:off x="2428860" y="5683267"/>
              <a:ext cx="403225" cy="327025"/>
              <a:chOff x="5292080" y="476672"/>
              <a:chExt cx="1080120" cy="953156"/>
            </a:xfrm>
            <a:grpFill/>
          </p:grpSpPr>
          <p:sp>
            <p:nvSpPr>
              <p:cNvPr id="653" name="Forme libre 65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54" name="Forme libre 65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55" name="Forme libre 65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56" name="Forme libre 65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57" name="Forme libre 65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89" name="Groupe 63"/>
            <p:cNvGrpSpPr>
              <a:grpSpLocks/>
            </p:cNvGrpSpPr>
            <p:nvPr/>
          </p:nvGrpSpPr>
          <p:grpSpPr bwMode="auto">
            <a:xfrm>
              <a:off x="2643174" y="5715016"/>
              <a:ext cx="403225" cy="327025"/>
              <a:chOff x="5292080" y="476672"/>
              <a:chExt cx="1080120" cy="953156"/>
            </a:xfrm>
            <a:grpFill/>
          </p:grpSpPr>
          <p:sp>
            <p:nvSpPr>
              <p:cNvPr id="648" name="Forme libre 64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49" name="Forme libre 64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50" name="Forme libre 64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51" name="Forme libre 65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52" name="Forme libre 65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90" name="Groupe 63"/>
            <p:cNvGrpSpPr>
              <a:grpSpLocks/>
            </p:cNvGrpSpPr>
            <p:nvPr/>
          </p:nvGrpSpPr>
          <p:grpSpPr bwMode="auto">
            <a:xfrm>
              <a:off x="2795574" y="5867416"/>
              <a:ext cx="403225" cy="327025"/>
              <a:chOff x="5292080" y="476672"/>
              <a:chExt cx="1080120" cy="953156"/>
            </a:xfrm>
            <a:grpFill/>
          </p:grpSpPr>
          <p:sp>
            <p:nvSpPr>
              <p:cNvPr id="643" name="Forme libre 64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44" name="Forme libre 64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45" name="Forme libre 64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46" name="Forme libre 64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47" name="Forme libre 64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91" name="Groupe 63"/>
            <p:cNvGrpSpPr>
              <a:grpSpLocks/>
            </p:cNvGrpSpPr>
            <p:nvPr/>
          </p:nvGrpSpPr>
          <p:grpSpPr bwMode="auto">
            <a:xfrm>
              <a:off x="2857488" y="5786454"/>
              <a:ext cx="403225" cy="327025"/>
              <a:chOff x="5292080" y="476672"/>
              <a:chExt cx="1080120" cy="953156"/>
            </a:xfrm>
            <a:grpFill/>
          </p:grpSpPr>
          <p:sp>
            <p:nvSpPr>
              <p:cNvPr id="638" name="Forme libre 63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39" name="Forme libre 63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40" name="Forme libre 63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41" name="Forme libre 64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42" name="Forme libre 64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92" name="Groupe 63"/>
            <p:cNvGrpSpPr>
              <a:grpSpLocks/>
            </p:cNvGrpSpPr>
            <p:nvPr/>
          </p:nvGrpSpPr>
          <p:grpSpPr bwMode="auto">
            <a:xfrm>
              <a:off x="2928926" y="5715016"/>
              <a:ext cx="403225" cy="327025"/>
              <a:chOff x="5292080" y="476672"/>
              <a:chExt cx="1080120" cy="953156"/>
            </a:xfrm>
            <a:grpFill/>
          </p:grpSpPr>
          <p:sp>
            <p:nvSpPr>
              <p:cNvPr id="633" name="Forme libre 63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34" name="Forme libre 63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35" name="Forme libre 63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36" name="Forme libre 63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37" name="Forme libre 63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93" name="Groupe 63"/>
            <p:cNvGrpSpPr>
              <a:grpSpLocks/>
            </p:cNvGrpSpPr>
            <p:nvPr/>
          </p:nvGrpSpPr>
          <p:grpSpPr bwMode="auto">
            <a:xfrm>
              <a:off x="2714612" y="5643578"/>
              <a:ext cx="403225" cy="327025"/>
              <a:chOff x="5292080" y="476672"/>
              <a:chExt cx="1080120" cy="953156"/>
            </a:xfrm>
            <a:grpFill/>
          </p:grpSpPr>
          <p:sp>
            <p:nvSpPr>
              <p:cNvPr id="628" name="Forme libre 62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29" name="Forme libre 62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30" name="Forme libre 62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31" name="Forme libre 63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32" name="Forme libre 63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94" name="Groupe 63"/>
            <p:cNvGrpSpPr>
              <a:grpSpLocks/>
            </p:cNvGrpSpPr>
            <p:nvPr/>
          </p:nvGrpSpPr>
          <p:grpSpPr bwMode="auto">
            <a:xfrm>
              <a:off x="2811453" y="5715016"/>
              <a:ext cx="403225" cy="327025"/>
              <a:chOff x="5292080" y="476672"/>
              <a:chExt cx="1080120" cy="953156"/>
            </a:xfrm>
            <a:grpFill/>
          </p:grpSpPr>
          <p:sp>
            <p:nvSpPr>
              <p:cNvPr id="623" name="Forme libre 62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24" name="Forme libre 62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25" name="Forme libre 62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26" name="Forme libre 62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27" name="Forme libre 62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95" name="Groupe 63"/>
            <p:cNvGrpSpPr>
              <a:grpSpLocks/>
            </p:cNvGrpSpPr>
            <p:nvPr/>
          </p:nvGrpSpPr>
          <p:grpSpPr bwMode="auto">
            <a:xfrm>
              <a:off x="2963853" y="5867416"/>
              <a:ext cx="403225" cy="327025"/>
              <a:chOff x="5292080" y="476672"/>
              <a:chExt cx="1080120" cy="953156"/>
            </a:xfrm>
            <a:grpFill/>
          </p:grpSpPr>
          <p:sp>
            <p:nvSpPr>
              <p:cNvPr id="618" name="Forme libre 61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19" name="Forme libre 61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20" name="Forme libre 61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21" name="Forme libre 62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22" name="Forme libre 62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96" name="Groupe 599"/>
            <p:cNvGrpSpPr>
              <a:grpSpLocks/>
            </p:cNvGrpSpPr>
            <p:nvPr/>
          </p:nvGrpSpPr>
          <p:grpSpPr bwMode="auto">
            <a:xfrm>
              <a:off x="3025767" y="5786454"/>
              <a:ext cx="403225" cy="327025"/>
              <a:chOff x="5292080" y="476672"/>
              <a:chExt cx="1080120" cy="953156"/>
            </a:xfrm>
            <a:grpFill/>
          </p:grpSpPr>
          <p:sp>
            <p:nvSpPr>
              <p:cNvPr id="613" name="Forme libre 61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14" name="Forme libre 61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15" name="Forme libre 61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16" name="Forme libre 61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17" name="Forme libre 61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97" name="Groupe 63"/>
            <p:cNvGrpSpPr>
              <a:grpSpLocks/>
            </p:cNvGrpSpPr>
            <p:nvPr/>
          </p:nvGrpSpPr>
          <p:grpSpPr bwMode="auto">
            <a:xfrm>
              <a:off x="3097205" y="5715016"/>
              <a:ext cx="403225" cy="327025"/>
              <a:chOff x="5292080" y="476672"/>
              <a:chExt cx="1080120" cy="953156"/>
            </a:xfrm>
            <a:grpFill/>
          </p:grpSpPr>
          <p:sp>
            <p:nvSpPr>
              <p:cNvPr id="608" name="Forme libre 60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09" name="Forme libre 60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10" name="Forme libre 60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11" name="Forme libre 61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12" name="Forme libre 61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98" name="Groupe 63"/>
            <p:cNvGrpSpPr>
              <a:grpSpLocks/>
            </p:cNvGrpSpPr>
            <p:nvPr/>
          </p:nvGrpSpPr>
          <p:grpSpPr bwMode="auto">
            <a:xfrm>
              <a:off x="2882891" y="5643578"/>
              <a:ext cx="403225" cy="327025"/>
              <a:chOff x="5292080" y="476672"/>
              <a:chExt cx="1080120" cy="953156"/>
            </a:xfrm>
            <a:grpFill/>
          </p:grpSpPr>
          <p:sp>
            <p:nvSpPr>
              <p:cNvPr id="603" name="Forme libre 60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04" name="Forme libre 60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05" name="Forme libre 60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06" name="Forme libre 60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07" name="Forme libre 60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pic>
        <p:nvPicPr>
          <p:cNvPr id="4099" name="Picture 3" descr="C:\Users\FOURCHES-M\AppData\Local\Microsoft\Windows\Temporary Internet Files\Content.IE5\NKZ01ZHP\MC900430009[1].wmf"/>
          <p:cNvPicPr>
            <a:picLocks noChangeAspect="1" noChangeArrowheads="1"/>
          </p:cNvPicPr>
          <p:nvPr/>
        </p:nvPicPr>
        <p:blipFill>
          <a:blip r:embed="rId9" cstate="print"/>
          <a:srcRect/>
          <a:stretch>
            <a:fillRect/>
          </a:stretch>
        </p:blipFill>
        <p:spPr bwMode="auto">
          <a:xfrm flipH="1">
            <a:off x="2786063" y="3286125"/>
            <a:ext cx="641350" cy="711200"/>
          </a:xfrm>
          <a:prstGeom prst="rect">
            <a:avLst/>
          </a:prstGeom>
          <a:noFill/>
          <a:ln w="9525">
            <a:noFill/>
            <a:miter lim="800000"/>
            <a:headEnd/>
            <a:tailEnd/>
          </a:ln>
        </p:spPr>
      </p:pic>
      <p:sp>
        <p:nvSpPr>
          <p:cNvPr id="924" name="Espace réservé du numéro de diapositive 923"/>
          <p:cNvSpPr>
            <a:spLocks noGrp="1"/>
          </p:cNvSpPr>
          <p:nvPr>
            <p:ph type="sldNum" sz="quarter" idx="12"/>
          </p:nvPr>
        </p:nvSpPr>
        <p:spPr/>
        <p:txBody>
          <a:bodyPr/>
          <a:lstStyle/>
          <a:p>
            <a:pPr>
              <a:defRPr/>
            </a:pPr>
            <a:fld id="{37375A0F-3D76-46FF-8FFF-041BEE054A93}" type="slidenum">
              <a:rPr lang="fr-FR" smtClean="0"/>
              <a:pPr>
                <a:defRPr/>
              </a:pPr>
              <a:t>25</a:t>
            </a:fld>
            <a:endParaRPr lang="fr-FR"/>
          </a:p>
        </p:txBody>
      </p:sp>
      <p:grpSp>
        <p:nvGrpSpPr>
          <p:cNvPr id="931" name="Groupe 36"/>
          <p:cNvGrpSpPr>
            <a:grpSpLocks/>
          </p:cNvGrpSpPr>
          <p:nvPr/>
        </p:nvGrpSpPr>
        <p:grpSpPr bwMode="auto">
          <a:xfrm>
            <a:off x="3314700" y="2786063"/>
            <a:ext cx="828675" cy="1660525"/>
            <a:chOff x="7500561" y="4523762"/>
            <a:chExt cx="675673" cy="1375588"/>
          </a:xfrm>
        </p:grpSpPr>
        <p:grpSp>
          <p:nvGrpSpPr>
            <p:cNvPr id="932" name="Groupe 26"/>
            <p:cNvGrpSpPr>
              <a:grpSpLocks/>
            </p:cNvGrpSpPr>
            <p:nvPr/>
          </p:nvGrpSpPr>
          <p:grpSpPr bwMode="auto">
            <a:xfrm rot="-268457">
              <a:off x="7500565" y="4523762"/>
              <a:ext cx="675673" cy="1289210"/>
              <a:chOff x="8020609" y="3576580"/>
              <a:chExt cx="675673" cy="1289210"/>
            </a:xfrm>
          </p:grpSpPr>
          <p:sp>
            <p:nvSpPr>
              <p:cNvPr id="934" name="Freeform 18"/>
              <p:cNvSpPr>
                <a:spLocks/>
              </p:cNvSpPr>
              <p:nvPr/>
            </p:nvSpPr>
            <p:spPr bwMode="auto">
              <a:xfrm rot="19961680" flipH="1">
                <a:off x="8404584" y="3576580"/>
                <a:ext cx="291698" cy="369930"/>
              </a:xfrm>
              <a:custGeom>
                <a:avLst/>
                <a:gdLst>
                  <a:gd name="T0" fmla="*/ 486443875 w 113"/>
                  <a:gd name="T1" fmla="*/ 226652635 h 139"/>
                  <a:gd name="T2" fmla="*/ 393152168 w 113"/>
                  <a:gd name="T3" fmla="*/ 162904900 h 139"/>
                  <a:gd name="T4" fmla="*/ 313190718 w 113"/>
                  <a:gd name="T5" fmla="*/ 120408212 h 139"/>
                  <a:gd name="T6" fmla="*/ 239889353 w 113"/>
                  <a:gd name="T7" fmla="*/ 99159868 h 139"/>
                  <a:gd name="T8" fmla="*/ 159927943 w 113"/>
                  <a:gd name="T9" fmla="*/ 99159868 h 139"/>
                  <a:gd name="T10" fmla="*/ 86626579 w 113"/>
                  <a:gd name="T11" fmla="*/ 134574661 h 139"/>
                  <a:gd name="T12" fmla="*/ 33318108 w 113"/>
                  <a:gd name="T13" fmla="*/ 198319735 h 139"/>
                  <a:gd name="T14" fmla="*/ 6662590 w 113"/>
                  <a:gd name="T15" fmla="*/ 269149323 h 139"/>
                  <a:gd name="T16" fmla="*/ 0 w 113"/>
                  <a:gd name="T17" fmla="*/ 389557576 h 139"/>
                  <a:gd name="T18" fmla="*/ 13327761 w 113"/>
                  <a:gd name="T19" fmla="*/ 531216752 h 139"/>
                  <a:gd name="T20" fmla="*/ 59973629 w 113"/>
                  <a:gd name="T21" fmla="*/ 644540366 h 139"/>
                  <a:gd name="T22" fmla="*/ 106616921 w 113"/>
                  <a:gd name="T23" fmla="*/ 736618464 h 139"/>
                  <a:gd name="T24" fmla="*/ 173253157 w 113"/>
                  <a:gd name="T25" fmla="*/ 821614502 h 139"/>
                  <a:gd name="T26" fmla="*/ 266544864 w 113"/>
                  <a:gd name="T27" fmla="*/ 906607878 h 139"/>
                  <a:gd name="T28" fmla="*/ 359836652 w 113"/>
                  <a:gd name="T29" fmla="*/ 963271016 h 139"/>
                  <a:gd name="T30" fmla="*/ 439798022 w 113"/>
                  <a:gd name="T31" fmla="*/ 977437466 h 139"/>
                  <a:gd name="T32" fmla="*/ 513099386 w 113"/>
                  <a:gd name="T33" fmla="*/ 984519360 h 139"/>
                  <a:gd name="T34" fmla="*/ 573070414 w 113"/>
                  <a:gd name="T35" fmla="*/ 949104566 h 139"/>
                  <a:gd name="T36" fmla="*/ 613053680 w 113"/>
                  <a:gd name="T37" fmla="*/ 892441428 h 139"/>
                  <a:gd name="T38" fmla="*/ 646371778 w 113"/>
                  <a:gd name="T39" fmla="*/ 807448052 h 139"/>
                  <a:gd name="T40" fmla="*/ 653034365 w 113"/>
                  <a:gd name="T41" fmla="*/ 701203670 h 139"/>
                  <a:gd name="T42" fmla="*/ 653034365 w 113"/>
                  <a:gd name="T43" fmla="*/ 566628884 h 139"/>
                  <a:gd name="T44" fmla="*/ 626378854 w 113"/>
                  <a:gd name="T45" fmla="*/ 453302608 h 139"/>
                  <a:gd name="T46" fmla="*/ 579735582 w 113"/>
                  <a:gd name="T47" fmla="*/ 347060805 h 139"/>
                  <a:gd name="T48" fmla="*/ 599725925 w 113"/>
                  <a:gd name="T49" fmla="*/ 269149323 h 139"/>
                  <a:gd name="T50" fmla="*/ 653034365 w 113"/>
                  <a:gd name="T51" fmla="*/ 191237841 h 139"/>
                  <a:gd name="T52" fmla="*/ 706342967 w 113"/>
                  <a:gd name="T53" fmla="*/ 155823006 h 139"/>
                  <a:gd name="T54" fmla="*/ 739661065 w 113"/>
                  <a:gd name="T55" fmla="*/ 127492767 h 139"/>
                  <a:gd name="T56" fmla="*/ 752988820 w 113"/>
                  <a:gd name="T57" fmla="*/ 63745053 h 139"/>
                  <a:gd name="T58" fmla="*/ 732998478 w 113"/>
                  <a:gd name="T59" fmla="*/ 14166455 h 139"/>
                  <a:gd name="T60" fmla="*/ 686352624 w 113"/>
                  <a:gd name="T61" fmla="*/ 0 h 139"/>
                  <a:gd name="T62" fmla="*/ 646371778 w 113"/>
                  <a:gd name="T63" fmla="*/ 0 h 139"/>
                  <a:gd name="T64" fmla="*/ 599725925 w 113"/>
                  <a:gd name="T65" fmla="*/ 35414804 h 139"/>
                  <a:gd name="T66" fmla="*/ 546417484 w 113"/>
                  <a:gd name="T67" fmla="*/ 127492767 h 139"/>
                  <a:gd name="T68" fmla="*/ 506434218 w 113"/>
                  <a:gd name="T69" fmla="*/ 212486185 h 139"/>
                  <a:gd name="T70" fmla="*/ 486443875 w 113"/>
                  <a:gd name="T71" fmla="*/ 226652635 h 13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3"/>
                  <a:gd name="T109" fmla="*/ 0 h 139"/>
                  <a:gd name="T110" fmla="*/ 113 w 113"/>
                  <a:gd name="T111" fmla="*/ 139 h 13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3" h="139">
                    <a:moveTo>
                      <a:pt x="73" y="32"/>
                    </a:moveTo>
                    <a:lnTo>
                      <a:pt x="59" y="23"/>
                    </a:lnTo>
                    <a:lnTo>
                      <a:pt x="47" y="17"/>
                    </a:lnTo>
                    <a:lnTo>
                      <a:pt x="36" y="14"/>
                    </a:lnTo>
                    <a:lnTo>
                      <a:pt x="24" y="14"/>
                    </a:lnTo>
                    <a:lnTo>
                      <a:pt x="13" y="19"/>
                    </a:lnTo>
                    <a:lnTo>
                      <a:pt x="5" y="28"/>
                    </a:lnTo>
                    <a:lnTo>
                      <a:pt x="1" y="38"/>
                    </a:lnTo>
                    <a:lnTo>
                      <a:pt x="0" y="55"/>
                    </a:lnTo>
                    <a:lnTo>
                      <a:pt x="2" y="75"/>
                    </a:lnTo>
                    <a:lnTo>
                      <a:pt x="9" y="91"/>
                    </a:lnTo>
                    <a:lnTo>
                      <a:pt x="16" y="104"/>
                    </a:lnTo>
                    <a:lnTo>
                      <a:pt x="26" y="116"/>
                    </a:lnTo>
                    <a:lnTo>
                      <a:pt x="40" y="128"/>
                    </a:lnTo>
                    <a:lnTo>
                      <a:pt x="54" y="136"/>
                    </a:lnTo>
                    <a:lnTo>
                      <a:pt x="66" y="138"/>
                    </a:lnTo>
                    <a:lnTo>
                      <a:pt x="77" y="139"/>
                    </a:lnTo>
                    <a:lnTo>
                      <a:pt x="86" y="134"/>
                    </a:lnTo>
                    <a:lnTo>
                      <a:pt x="92" y="126"/>
                    </a:lnTo>
                    <a:lnTo>
                      <a:pt x="97" y="114"/>
                    </a:lnTo>
                    <a:lnTo>
                      <a:pt x="98" y="99"/>
                    </a:lnTo>
                    <a:lnTo>
                      <a:pt x="98" y="80"/>
                    </a:lnTo>
                    <a:lnTo>
                      <a:pt x="94" y="64"/>
                    </a:lnTo>
                    <a:lnTo>
                      <a:pt x="87" y="49"/>
                    </a:lnTo>
                    <a:lnTo>
                      <a:pt x="90" y="38"/>
                    </a:lnTo>
                    <a:lnTo>
                      <a:pt x="98" y="27"/>
                    </a:lnTo>
                    <a:lnTo>
                      <a:pt x="106" y="22"/>
                    </a:lnTo>
                    <a:lnTo>
                      <a:pt x="111" y="18"/>
                    </a:lnTo>
                    <a:lnTo>
                      <a:pt x="113" y="9"/>
                    </a:lnTo>
                    <a:lnTo>
                      <a:pt x="110" y="2"/>
                    </a:lnTo>
                    <a:lnTo>
                      <a:pt x="103" y="0"/>
                    </a:lnTo>
                    <a:lnTo>
                      <a:pt x="97" y="0"/>
                    </a:lnTo>
                    <a:lnTo>
                      <a:pt x="90" y="5"/>
                    </a:lnTo>
                    <a:lnTo>
                      <a:pt x="82" y="18"/>
                    </a:lnTo>
                    <a:lnTo>
                      <a:pt x="76" y="30"/>
                    </a:lnTo>
                    <a:lnTo>
                      <a:pt x="73" y="32"/>
                    </a:lnTo>
                    <a:close/>
                  </a:path>
                </a:pathLst>
              </a:custGeom>
              <a:solidFill>
                <a:srgbClr val="000000"/>
              </a:solidFill>
              <a:ln w="9525">
                <a:noFill/>
                <a:round/>
                <a:headEnd/>
                <a:tailEnd/>
              </a:ln>
            </p:spPr>
            <p:txBody>
              <a:bodyPr/>
              <a:lstStyle/>
              <a:p>
                <a:endParaRPr lang="fr-FR">
                  <a:latin typeface="Calibri" pitchFamily="34" charset="0"/>
                </a:endParaRPr>
              </a:p>
            </p:txBody>
          </p:sp>
          <p:sp>
            <p:nvSpPr>
              <p:cNvPr id="935" name="Freeform 19"/>
              <p:cNvSpPr>
                <a:spLocks/>
              </p:cNvSpPr>
              <p:nvPr/>
            </p:nvSpPr>
            <p:spPr bwMode="auto">
              <a:xfrm flipH="1">
                <a:off x="8309588" y="3946903"/>
                <a:ext cx="309620" cy="478748"/>
              </a:xfrm>
              <a:custGeom>
                <a:avLst/>
                <a:gdLst>
                  <a:gd name="T0" fmla="*/ 73230292 w 120"/>
                  <a:gd name="T1" fmla="*/ 59624718 h 186"/>
                  <a:gd name="T2" fmla="*/ 126487519 w 120"/>
                  <a:gd name="T3" fmla="*/ 19875762 h 186"/>
                  <a:gd name="T4" fmla="*/ 193061002 w 120"/>
                  <a:gd name="T5" fmla="*/ 0 h 186"/>
                  <a:gd name="T6" fmla="*/ 272948102 w 120"/>
                  <a:gd name="T7" fmla="*/ 0 h 186"/>
                  <a:gd name="T8" fmla="*/ 359492111 w 120"/>
                  <a:gd name="T9" fmla="*/ 13250510 h 186"/>
                  <a:gd name="T10" fmla="*/ 459352276 w 120"/>
                  <a:gd name="T11" fmla="*/ 46374213 h 186"/>
                  <a:gd name="T12" fmla="*/ 539239376 w 120"/>
                  <a:gd name="T13" fmla="*/ 112626757 h 186"/>
                  <a:gd name="T14" fmla="*/ 619126476 w 120"/>
                  <a:gd name="T15" fmla="*/ 205375183 h 186"/>
                  <a:gd name="T16" fmla="*/ 679040673 w 120"/>
                  <a:gd name="T17" fmla="*/ 291500891 h 186"/>
                  <a:gd name="T18" fmla="*/ 732297879 w 120"/>
                  <a:gd name="T19" fmla="*/ 397502436 h 186"/>
                  <a:gd name="T20" fmla="*/ 765584601 w 120"/>
                  <a:gd name="T21" fmla="*/ 523377084 h 186"/>
                  <a:gd name="T22" fmla="*/ 792214494 w 120"/>
                  <a:gd name="T23" fmla="*/ 616128043 h 186"/>
                  <a:gd name="T24" fmla="*/ 798871323 w 120"/>
                  <a:gd name="T25" fmla="*/ 742002852 h 186"/>
                  <a:gd name="T26" fmla="*/ 785557666 w 120"/>
                  <a:gd name="T27" fmla="*/ 854629569 h 186"/>
                  <a:gd name="T28" fmla="*/ 765584601 w 120"/>
                  <a:gd name="T29" fmla="*/ 967253712 h 186"/>
                  <a:gd name="T30" fmla="*/ 732297879 w 120"/>
                  <a:gd name="T31" fmla="*/ 1066629924 h 186"/>
                  <a:gd name="T32" fmla="*/ 685697501 w 120"/>
                  <a:gd name="T33" fmla="*/ 1146130379 h 186"/>
                  <a:gd name="T34" fmla="*/ 632440133 w 120"/>
                  <a:gd name="T35" fmla="*/ 1192507146 h 186"/>
                  <a:gd name="T36" fmla="*/ 559209861 w 120"/>
                  <a:gd name="T37" fmla="*/ 1225630834 h 186"/>
                  <a:gd name="T38" fmla="*/ 499295826 w 120"/>
                  <a:gd name="T39" fmla="*/ 1232256087 h 186"/>
                  <a:gd name="T40" fmla="*/ 406092490 w 120"/>
                  <a:gd name="T41" fmla="*/ 1219005582 h 186"/>
                  <a:gd name="T42" fmla="*/ 326205309 w 120"/>
                  <a:gd name="T43" fmla="*/ 1179256641 h 186"/>
                  <a:gd name="T44" fmla="*/ 266291274 w 120"/>
                  <a:gd name="T45" fmla="*/ 1126254622 h 186"/>
                  <a:gd name="T46" fmla="*/ 219690896 w 120"/>
                  <a:gd name="T47" fmla="*/ 1046754167 h 186"/>
                  <a:gd name="T48" fmla="*/ 193061002 w 120"/>
                  <a:gd name="T49" fmla="*/ 940755277 h 186"/>
                  <a:gd name="T50" fmla="*/ 199717831 w 120"/>
                  <a:gd name="T51" fmla="*/ 848004317 h 186"/>
                  <a:gd name="T52" fmla="*/ 233004552 w 120"/>
                  <a:gd name="T53" fmla="*/ 755253357 h 186"/>
                  <a:gd name="T54" fmla="*/ 259634446 w 120"/>
                  <a:gd name="T55" fmla="*/ 695628659 h 186"/>
                  <a:gd name="T56" fmla="*/ 259634446 w 120"/>
                  <a:gd name="T57" fmla="*/ 609502791 h 186"/>
                  <a:gd name="T58" fmla="*/ 239661381 w 120"/>
                  <a:gd name="T59" fmla="*/ 556503346 h 186"/>
                  <a:gd name="T60" fmla="*/ 186404174 w 120"/>
                  <a:gd name="T61" fmla="*/ 490253395 h 186"/>
                  <a:gd name="T62" fmla="*/ 119830690 w 120"/>
                  <a:gd name="T63" fmla="*/ 437251376 h 186"/>
                  <a:gd name="T64" fmla="*/ 59916635 w 120"/>
                  <a:gd name="T65" fmla="*/ 384251931 h 186"/>
                  <a:gd name="T66" fmla="*/ 19973070 w 120"/>
                  <a:gd name="T67" fmla="*/ 324627153 h 186"/>
                  <a:gd name="T68" fmla="*/ 0 w 120"/>
                  <a:gd name="T69" fmla="*/ 238501445 h 186"/>
                  <a:gd name="T70" fmla="*/ 0 w 120"/>
                  <a:gd name="T71" fmla="*/ 165626203 h 186"/>
                  <a:gd name="T72" fmla="*/ 19973070 w 120"/>
                  <a:gd name="T73" fmla="*/ 112626757 h 186"/>
                  <a:gd name="T74" fmla="*/ 53257227 w 120"/>
                  <a:gd name="T75" fmla="*/ 79500475 h 186"/>
                  <a:gd name="T76" fmla="*/ 73230292 w 120"/>
                  <a:gd name="T77" fmla="*/ 59624718 h 18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20"/>
                  <a:gd name="T118" fmla="*/ 0 h 186"/>
                  <a:gd name="T119" fmla="*/ 120 w 120"/>
                  <a:gd name="T120" fmla="*/ 186 h 18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20" h="186">
                    <a:moveTo>
                      <a:pt x="11" y="9"/>
                    </a:moveTo>
                    <a:lnTo>
                      <a:pt x="19" y="3"/>
                    </a:lnTo>
                    <a:lnTo>
                      <a:pt x="29" y="0"/>
                    </a:lnTo>
                    <a:lnTo>
                      <a:pt x="41" y="0"/>
                    </a:lnTo>
                    <a:lnTo>
                      <a:pt x="54" y="2"/>
                    </a:lnTo>
                    <a:lnTo>
                      <a:pt x="69" y="7"/>
                    </a:lnTo>
                    <a:lnTo>
                      <a:pt x="81" y="17"/>
                    </a:lnTo>
                    <a:lnTo>
                      <a:pt x="93" y="31"/>
                    </a:lnTo>
                    <a:lnTo>
                      <a:pt x="102" y="44"/>
                    </a:lnTo>
                    <a:lnTo>
                      <a:pt x="110" y="60"/>
                    </a:lnTo>
                    <a:lnTo>
                      <a:pt x="115" y="79"/>
                    </a:lnTo>
                    <a:lnTo>
                      <a:pt x="119" y="93"/>
                    </a:lnTo>
                    <a:lnTo>
                      <a:pt x="120" y="112"/>
                    </a:lnTo>
                    <a:lnTo>
                      <a:pt x="118" y="129"/>
                    </a:lnTo>
                    <a:lnTo>
                      <a:pt x="115" y="146"/>
                    </a:lnTo>
                    <a:lnTo>
                      <a:pt x="110" y="161"/>
                    </a:lnTo>
                    <a:lnTo>
                      <a:pt x="103" y="173"/>
                    </a:lnTo>
                    <a:lnTo>
                      <a:pt x="95" y="180"/>
                    </a:lnTo>
                    <a:lnTo>
                      <a:pt x="84" y="185"/>
                    </a:lnTo>
                    <a:lnTo>
                      <a:pt x="75" y="186"/>
                    </a:lnTo>
                    <a:lnTo>
                      <a:pt x="61" y="184"/>
                    </a:lnTo>
                    <a:lnTo>
                      <a:pt x="49" y="178"/>
                    </a:lnTo>
                    <a:lnTo>
                      <a:pt x="40" y="170"/>
                    </a:lnTo>
                    <a:lnTo>
                      <a:pt x="33" y="158"/>
                    </a:lnTo>
                    <a:lnTo>
                      <a:pt x="29" y="142"/>
                    </a:lnTo>
                    <a:lnTo>
                      <a:pt x="30" y="128"/>
                    </a:lnTo>
                    <a:lnTo>
                      <a:pt x="35" y="114"/>
                    </a:lnTo>
                    <a:lnTo>
                      <a:pt x="39" y="105"/>
                    </a:lnTo>
                    <a:lnTo>
                      <a:pt x="39" y="92"/>
                    </a:lnTo>
                    <a:lnTo>
                      <a:pt x="36" y="84"/>
                    </a:lnTo>
                    <a:lnTo>
                      <a:pt x="28" y="74"/>
                    </a:lnTo>
                    <a:lnTo>
                      <a:pt x="18" y="66"/>
                    </a:lnTo>
                    <a:lnTo>
                      <a:pt x="9" y="58"/>
                    </a:lnTo>
                    <a:lnTo>
                      <a:pt x="3" y="49"/>
                    </a:lnTo>
                    <a:lnTo>
                      <a:pt x="0" y="36"/>
                    </a:lnTo>
                    <a:lnTo>
                      <a:pt x="0" y="25"/>
                    </a:lnTo>
                    <a:lnTo>
                      <a:pt x="3" y="17"/>
                    </a:lnTo>
                    <a:lnTo>
                      <a:pt x="8" y="12"/>
                    </a:lnTo>
                    <a:lnTo>
                      <a:pt x="11" y="9"/>
                    </a:lnTo>
                    <a:close/>
                  </a:path>
                </a:pathLst>
              </a:custGeom>
              <a:solidFill>
                <a:srgbClr val="000000"/>
              </a:solidFill>
              <a:ln w="9525">
                <a:noFill/>
                <a:round/>
                <a:headEnd/>
                <a:tailEnd/>
              </a:ln>
            </p:spPr>
            <p:txBody>
              <a:bodyPr/>
              <a:lstStyle/>
              <a:p>
                <a:endParaRPr lang="fr-FR">
                  <a:latin typeface="Calibri" pitchFamily="34" charset="0"/>
                </a:endParaRPr>
              </a:p>
            </p:txBody>
          </p:sp>
          <p:sp>
            <p:nvSpPr>
              <p:cNvPr id="936" name="Freeform 21"/>
              <p:cNvSpPr>
                <a:spLocks/>
              </p:cNvSpPr>
              <p:nvPr/>
            </p:nvSpPr>
            <p:spPr bwMode="auto">
              <a:xfrm rot="1260352" flipH="1" flipV="1">
                <a:off x="8040021" y="3901218"/>
                <a:ext cx="523539" cy="366235"/>
              </a:xfrm>
              <a:custGeom>
                <a:avLst/>
                <a:gdLst>
                  <a:gd name="T0" fmla="*/ 56314007 w 156"/>
                  <a:gd name="T1" fmla="*/ 899805695 h 119"/>
                  <a:gd name="T2" fmla="*/ 281570008 w 156"/>
                  <a:gd name="T3" fmla="*/ 691430152 h 119"/>
                  <a:gd name="T4" fmla="*/ 563143372 w 156"/>
                  <a:gd name="T5" fmla="*/ 464112146 h 119"/>
                  <a:gd name="T6" fmla="*/ 788399295 w 156"/>
                  <a:gd name="T7" fmla="*/ 397808144 h 119"/>
                  <a:gd name="T8" fmla="*/ 1081235560 w 156"/>
                  <a:gd name="T9" fmla="*/ 407281106 h 119"/>
                  <a:gd name="T10" fmla="*/ 1182600725 w 156"/>
                  <a:gd name="T11" fmla="*/ 407281106 h 119"/>
                  <a:gd name="T12" fmla="*/ 1205126318 w 156"/>
                  <a:gd name="T13" fmla="*/ 369395702 h 119"/>
                  <a:gd name="T14" fmla="*/ 1205126318 w 156"/>
                  <a:gd name="T15" fmla="*/ 331507316 h 119"/>
                  <a:gd name="T16" fmla="*/ 1182600725 w 156"/>
                  <a:gd name="T17" fmla="*/ 293622008 h 119"/>
                  <a:gd name="T18" fmla="*/ 1160075133 w 156"/>
                  <a:gd name="T19" fmla="*/ 255733622 h 119"/>
                  <a:gd name="T20" fmla="*/ 1137549541 w 156"/>
                  <a:gd name="T21" fmla="*/ 217848313 h 119"/>
                  <a:gd name="T22" fmla="*/ 1137549541 w 156"/>
                  <a:gd name="T23" fmla="*/ 179962957 h 119"/>
                  <a:gd name="T24" fmla="*/ 1126286745 w 156"/>
                  <a:gd name="T25" fmla="*/ 142074571 h 119"/>
                  <a:gd name="T26" fmla="*/ 1115023949 w 156"/>
                  <a:gd name="T27" fmla="*/ 104189262 h 119"/>
                  <a:gd name="T28" fmla="*/ 1115023949 w 156"/>
                  <a:gd name="T29" fmla="*/ 56831064 h 119"/>
                  <a:gd name="T30" fmla="*/ 1137549541 w 156"/>
                  <a:gd name="T31" fmla="*/ 18942660 h 119"/>
                  <a:gd name="T32" fmla="*/ 1182600725 w 156"/>
                  <a:gd name="T33" fmla="*/ 0 h 119"/>
                  <a:gd name="T34" fmla="*/ 1250177502 w 156"/>
                  <a:gd name="T35" fmla="*/ 0 h 119"/>
                  <a:gd name="T36" fmla="*/ 1295228687 w 156"/>
                  <a:gd name="T37" fmla="*/ 18942660 h 119"/>
                  <a:gd name="T38" fmla="*/ 1317754279 w 156"/>
                  <a:gd name="T39" fmla="*/ 56831064 h 119"/>
                  <a:gd name="T40" fmla="*/ 1317754279 w 156"/>
                  <a:gd name="T41" fmla="*/ 104189262 h 119"/>
                  <a:gd name="T42" fmla="*/ 1317754279 w 156"/>
                  <a:gd name="T43" fmla="*/ 142074571 h 119"/>
                  <a:gd name="T44" fmla="*/ 1317754279 w 156"/>
                  <a:gd name="T45" fmla="*/ 179962957 h 119"/>
                  <a:gd name="T46" fmla="*/ 1329017075 w 156"/>
                  <a:gd name="T47" fmla="*/ 217848313 h 119"/>
                  <a:gd name="T48" fmla="*/ 1351542667 w 156"/>
                  <a:gd name="T49" fmla="*/ 255733622 h 119"/>
                  <a:gd name="T50" fmla="*/ 1396593852 w 156"/>
                  <a:gd name="T51" fmla="*/ 274679353 h 119"/>
                  <a:gd name="T52" fmla="*/ 1441645036 w 156"/>
                  <a:gd name="T53" fmla="*/ 293622008 h 119"/>
                  <a:gd name="T54" fmla="*/ 1486699577 w 156"/>
                  <a:gd name="T55" fmla="*/ 274679353 h 119"/>
                  <a:gd name="T56" fmla="*/ 1531750761 w 156"/>
                  <a:gd name="T57" fmla="*/ 246263833 h 119"/>
                  <a:gd name="T58" fmla="*/ 1588064742 w 156"/>
                  <a:gd name="T59" fmla="*/ 246263833 h 119"/>
                  <a:gd name="T60" fmla="*/ 1633115927 w 156"/>
                  <a:gd name="T61" fmla="*/ 265206487 h 119"/>
                  <a:gd name="T62" fmla="*/ 1678167111 w 156"/>
                  <a:gd name="T63" fmla="*/ 274679353 h 119"/>
                  <a:gd name="T64" fmla="*/ 1723218296 w 156"/>
                  <a:gd name="T65" fmla="*/ 312564662 h 119"/>
                  <a:gd name="T66" fmla="*/ 1757006684 w 156"/>
                  <a:gd name="T67" fmla="*/ 350449970 h 119"/>
                  <a:gd name="T68" fmla="*/ 1757006684 w 156"/>
                  <a:gd name="T69" fmla="*/ 388338356 h 119"/>
                  <a:gd name="T70" fmla="*/ 1711955500 w 156"/>
                  <a:gd name="T71" fmla="*/ 407281106 h 119"/>
                  <a:gd name="T72" fmla="*/ 1666904315 w 156"/>
                  <a:gd name="T73" fmla="*/ 426223761 h 119"/>
                  <a:gd name="T74" fmla="*/ 1621853131 w 156"/>
                  <a:gd name="T75" fmla="*/ 435696626 h 119"/>
                  <a:gd name="T76" fmla="*/ 1565539150 w 156"/>
                  <a:gd name="T77" fmla="*/ 454639281 h 119"/>
                  <a:gd name="T78" fmla="*/ 1520487965 w 156"/>
                  <a:gd name="T79" fmla="*/ 454639281 h 119"/>
                  <a:gd name="T80" fmla="*/ 1464173985 w 156"/>
                  <a:gd name="T81" fmla="*/ 454639281 h 119"/>
                  <a:gd name="T82" fmla="*/ 1419119444 w 156"/>
                  <a:gd name="T83" fmla="*/ 473581935 h 119"/>
                  <a:gd name="T84" fmla="*/ 1441645036 w 156"/>
                  <a:gd name="T85" fmla="*/ 511470321 h 119"/>
                  <a:gd name="T86" fmla="*/ 1486699577 w 156"/>
                  <a:gd name="T87" fmla="*/ 520940109 h 119"/>
                  <a:gd name="T88" fmla="*/ 1520487965 w 156"/>
                  <a:gd name="T89" fmla="*/ 558828495 h 119"/>
                  <a:gd name="T90" fmla="*/ 1554276354 w 156"/>
                  <a:gd name="T91" fmla="*/ 596713803 h 119"/>
                  <a:gd name="T92" fmla="*/ 1543013558 w 156"/>
                  <a:gd name="T93" fmla="*/ 644071978 h 119"/>
                  <a:gd name="T94" fmla="*/ 1520487965 w 156"/>
                  <a:gd name="T95" fmla="*/ 691430152 h 119"/>
                  <a:gd name="T96" fmla="*/ 1475436781 w 156"/>
                  <a:gd name="T97" fmla="*/ 710372806 h 119"/>
                  <a:gd name="T98" fmla="*/ 1430382240 w 156"/>
                  <a:gd name="T99" fmla="*/ 719845672 h 119"/>
                  <a:gd name="T100" fmla="*/ 1362805463 w 156"/>
                  <a:gd name="T101" fmla="*/ 710372806 h 119"/>
                  <a:gd name="T102" fmla="*/ 1329017075 w 156"/>
                  <a:gd name="T103" fmla="*/ 672487498 h 119"/>
                  <a:gd name="T104" fmla="*/ 1317754279 w 156"/>
                  <a:gd name="T105" fmla="*/ 634602189 h 119"/>
                  <a:gd name="T106" fmla="*/ 1306491483 w 156"/>
                  <a:gd name="T107" fmla="*/ 596713803 h 119"/>
                  <a:gd name="T108" fmla="*/ 1295228687 w 156"/>
                  <a:gd name="T109" fmla="*/ 558828495 h 119"/>
                  <a:gd name="T110" fmla="*/ 1171337929 w 156"/>
                  <a:gd name="T111" fmla="*/ 539882763 h 119"/>
                  <a:gd name="T112" fmla="*/ 788399295 w 156"/>
                  <a:gd name="T113" fmla="*/ 596713803 h 119"/>
                  <a:gd name="T114" fmla="*/ 585668965 w 156"/>
                  <a:gd name="T115" fmla="*/ 805089154 h 119"/>
                  <a:gd name="T116" fmla="*/ 439252510 w 156"/>
                  <a:gd name="T117" fmla="*/ 1051353084 h 119"/>
                  <a:gd name="T118" fmla="*/ 180204791 w 156"/>
                  <a:gd name="T119" fmla="*/ 1127126778 h 119"/>
                  <a:gd name="T120" fmla="*/ 0 w 156"/>
                  <a:gd name="T121" fmla="*/ 1003994910 h 11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6"/>
                  <a:gd name="T184" fmla="*/ 0 h 119"/>
                  <a:gd name="T185" fmla="*/ 156 w 156"/>
                  <a:gd name="T186" fmla="*/ 119 h 11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6" h="119">
                    <a:moveTo>
                      <a:pt x="0" y="106"/>
                    </a:moveTo>
                    <a:lnTo>
                      <a:pt x="5" y="95"/>
                    </a:lnTo>
                    <a:lnTo>
                      <a:pt x="13" y="85"/>
                    </a:lnTo>
                    <a:lnTo>
                      <a:pt x="25" y="73"/>
                    </a:lnTo>
                    <a:lnTo>
                      <a:pt x="35" y="63"/>
                    </a:lnTo>
                    <a:lnTo>
                      <a:pt x="50" y="49"/>
                    </a:lnTo>
                    <a:lnTo>
                      <a:pt x="58" y="44"/>
                    </a:lnTo>
                    <a:lnTo>
                      <a:pt x="70" y="42"/>
                    </a:lnTo>
                    <a:lnTo>
                      <a:pt x="83" y="43"/>
                    </a:lnTo>
                    <a:lnTo>
                      <a:pt x="96" y="43"/>
                    </a:lnTo>
                    <a:lnTo>
                      <a:pt x="103" y="43"/>
                    </a:lnTo>
                    <a:lnTo>
                      <a:pt x="105" y="43"/>
                    </a:lnTo>
                    <a:lnTo>
                      <a:pt x="106" y="41"/>
                    </a:lnTo>
                    <a:lnTo>
                      <a:pt x="107" y="39"/>
                    </a:lnTo>
                    <a:lnTo>
                      <a:pt x="107" y="37"/>
                    </a:lnTo>
                    <a:lnTo>
                      <a:pt x="107" y="35"/>
                    </a:lnTo>
                    <a:lnTo>
                      <a:pt x="106" y="33"/>
                    </a:lnTo>
                    <a:lnTo>
                      <a:pt x="105" y="31"/>
                    </a:lnTo>
                    <a:lnTo>
                      <a:pt x="104" y="29"/>
                    </a:lnTo>
                    <a:lnTo>
                      <a:pt x="103" y="27"/>
                    </a:lnTo>
                    <a:lnTo>
                      <a:pt x="103" y="25"/>
                    </a:lnTo>
                    <a:lnTo>
                      <a:pt x="101" y="23"/>
                    </a:lnTo>
                    <a:lnTo>
                      <a:pt x="101" y="21"/>
                    </a:lnTo>
                    <a:lnTo>
                      <a:pt x="101" y="19"/>
                    </a:lnTo>
                    <a:lnTo>
                      <a:pt x="100" y="17"/>
                    </a:lnTo>
                    <a:lnTo>
                      <a:pt x="100" y="15"/>
                    </a:lnTo>
                    <a:lnTo>
                      <a:pt x="99" y="13"/>
                    </a:lnTo>
                    <a:lnTo>
                      <a:pt x="99" y="11"/>
                    </a:lnTo>
                    <a:lnTo>
                      <a:pt x="99" y="8"/>
                    </a:lnTo>
                    <a:lnTo>
                      <a:pt x="99" y="6"/>
                    </a:lnTo>
                    <a:lnTo>
                      <a:pt x="100" y="4"/>
                    </a:lnTo>
                    <a:lnTo>
                      <a:pt x="101" y="2"/>
                    </a:lnTo>
                    <a:lnTo>
                      <a:pt x="103" y="1"/>
                    </a:lnTo>
                    <a:lnTo>
                      <a:pt x="105" y="0"/>
                    </a:lnTo>
                    <a:lnTo>
                      <a:pt x="107" y="0"/>
                    </a:lnTo>
                    <a:lnTo>
                      <a:pt x="111" y="0"/>
                    </a:lnTo>
                    <a:lnTo>
                      <a:pt x="113" y="1"/>
                    </a:lnTo>
                    <a:lnTo>
                      <a:pt x="115" y="2"/>
                    </a:lnTo>
                    <a:lnTo>
                      <a:pt x="115" y="4"/>
                    </a:lnTo>
                    <a:lnTo>
                      <a:pt x="117" y="6"/>
                    </a:lnTo>
                    <a:lnTo>
                      <a:pt x="117" y="8"/>
                    </a:lnTo>
                    <a:lnTo>
                      <a:pt x="117" y="11"/>
                    </a:lnTo>
                    <a:lnTo>
                      <a:pt x="117" y="13"/>
                    </a:lnTo>
                    <a:lnTo>
                      <a:pt x="117" y="15"/>
                    </a:lnTo>
                    <a:lnTo>
                      <a:pt x="117" y="17"/>
                    </a:lnTo>
                    <a:lnTo>
                      <a:pt x="117" y="19"/>
                    </a:lnTo>
                    <a:lnTo>
                      <a:pt x="118" y="21"/>
                    </a:lnTo>
                    <a:lnTo>
                      <a:pt x="118" y="23"/>
                    </a:lnTo>
                    <a:lnTo>
                      <a:pt x="119" y="25"/>
                    </a:lnTo>
                    <a:lnTo>
                      <a:pt x="120" y="27"/>
                    </a:lnTo>
                    <a:lnTo>
                      <a:pt x="122" y="29"/>
                    </a:lnTo>
                    <a:lnTo>
                      <a:pt x="124" y="29"/>
                    </a:lnTo>
                    <a:lnTo>
                      <a:pt x="126" y="30"/>
                    </a:lnTo>
                    <a:lnTo>
                      <a:pt x="128" y="31"/>
                    </a:lnTo>
                    <a:lnTo>
                      <a:pt x="130" y="31"/>
                    </a:lnTo>
                    <a:lnTo>
                      <a:pt x="132" y="29"/>
                    </a:lnTo>
                    <a:lnTo>
                      <a:pt x="134" y="27"/>
                    </a:lnTo>
                    <a:lnTo>
                      <a:pt x="136" y="26"/>
                    </a:lnTo>
                    <a:lnTo>
                      <a:pt x="139" y="26"/>
                    </a:lnTo>
                    <a:lnTo>
                      <a:pt x="141" y="26"/>
                    </a:lnTo>
                    <a:lnTo>
                      <a:pt x="143" y="27"/>
                    </a:lnTo>
                    <a:lnTo>
                      <a:pt x="145" y="28"/>
                    </a:lnTo>
                    <a:lnTo>
                      <a:pt x="147" y="29"/>
                    </a:lnTo>
                    <a:lnTo>
                      <a:pt x="149" y="29"/>
                    </a:lnTo>
                    <a:lnTo>
                      <a:pt x="151" y="31"/>
                    </a:lnTo>
                    <a:lnTo>
                      <a:pt x="153" y="33"/>
                    </a:lnTo>
                    <a:lnTo>
                      <a:pt x="155" y="35"/>
                    </a:lnTo>
                    <a:lnTo>
                      <a:pt x="156" y="37"/>
                    </a:lnTo>
                    <a:lnTo>
                      <a:pt x="156" y="39"/>
                    </a:lnTo>
                    <a:lnTo>
                      <a:pt x="156" y="41"/>
                    </a:lnTo>
                    <a:lnTo>
                      <a:pt x="154" y="43"/>
                    </a:lnTo>
                    <a:lnTo>
                      <a:pt x="152" y="43"/>
                    </a:lnTo>
                    <a:lnTo>
                      <a:pt x="150" y="44"/>
                    </a:lnTo>
                    <a:lnTo>
                      <a:pt x="148" y="45"/>
                    </a:lnTo>
                    <a:lnTo>
                      <a:pt x="146" y="46"/>
                    </a:lnTo>
                    <a:lnTo>
                      <a:pt x="144" y="46"/>
                    </a:lnTo>
                    <a:lnTo>
                      <a:pt x="141" y="47"/>
                    </a:lnTo>
                    <a:lnTo>
                      <a:pt x="139" y="48"/>
                    </a:lnTo>
                    <a:lnTo>
                      <a:pt x="137" y="48"/>
                    </a:lnTo>
                    <a:lnTo>
                      <a:pt x="135" y="48"/>
                    </a:lnTo>
                    <a:lnTo>
                      <a:pt x="132" y="48"/>
                    </a:lnTo>
                    <a:lnTo>
                      <a:pt x="130" y="48"/>
                    </a:lnTo>
                    <a:lnTo>
                      <a:pt x="128" y="49"/>
                    </a:lnTo>
                    <a:lnTo>
                      <a:pt x="126" y="50"/>
                    </a:lnTo>
                    <a:lnTo>
                      <a:pt x="126" y="52"/>
                    </a:lnTo>
                    <a:lnTo>
                      <a:pt x="128" y="54"/>
                    </a:lnTo>
                    <a:lnTo>
                      <a:pt x="130" y="55"/>
                    </a:lnTo>
                    <a:lnTo>
                      <a:pt x="132" y="55"/>
                    </a:lnTo>
                    <a:lnTo>
                      <a:pt x="134" y="57"/>
                    </a:lnTo>
                    <a:lnTo>
                      <a:pt x="135" y="59"/>
                    </a:lnTo>
                    <a:lnTo>
                      <a:pt x="136" y="61"/>
                    </a:lnTo>
                    <a:lnTo>
                      <a:pt x="138" y="63"/>
                    </a:lnTo>
                    <a:lnTo>
                      <a:pt x="138" y="66"/>
                    </a:lnTo>
                    <a:lnTo>
                      <a:pt x="137" y="68"/>
                    </a:lnTo>
                    <a:lnTo>
                      <a:pt x="136" y="70"/>
                    </a:lnTo>
                    <a:lnTo>
                      <a:pt x="135" y="73"/>
                    </a:lnTo>
                    <a:lnTo>
                      <a:pt x="133" y="74"/>
                    </a:lnTo>
                    <a:lnTo>
                      <a:pt x="131" y="75"/>
                    </a:lnTo>
                    <a:lnTo>
                      <a:pt x="129" y="76"/>
                    </a:lnTo>
                    <a:lnTo>
                      <a:pt x="127" y="76"/>
                    </a:lnTo>
                    <a:lnTo>
                      <a:pt x="124" y="76"/>
                    </a:lnTo>
                    <a:lnTo>
                      <a:pt x="121" y="75"/>
                    </a:lnTo>
                    <a:lnTo>
                      <a:pt x="119" y="73"/>
                    </a:lnTo>
                    <a:lnTo>
                      <a:pt x="118" y="71"/>
                    </a:lnTo>
                    <a:lnTo>
                      <a:pt x="117" y="69"/>
                    </a:lnTo>
                    <a:lnTo>
                      <a:pt x="117" y="67"/>
                    </a:lnTo>
                    <a:lnTo>
                      <a:pt x="117" y="65"/>
                    </a:lnTo>
                    <a:lnTo>
                      <a:pt x="116" y="63"/>
                    </a:lnTo>
                    <a:lnTo>
                      <a:pt x="116" y="61"/>
                    </a:lnTo>
                    <a:lnTo>
                      <a:pt x="115" y="59"/>
                    </a:lnTo>
                    <a:lnTo>
                      <a:pt x="113" y="57"/>
                    </a:lnTo>
                    <a:lnTo>
                      <a:pt x="104" y="57"/>
                    </a:lnTo>
                    <a:lnTo>
                      <a:pt x="86" y="57"/>
                    </a:lnTo>
                    <a:lnTo>
                      <a:pt x="70" y="63"/>
                    </a:lnTo>
                    <a:lnTo>
                      <a:pt x="61" y="71"/>
                    </a:lnTo>
                    <a:lnTo>
                      <a:pt x="52" y="85"/>
                    </a:lnTo>
                    <a:lnTo>
                      <a:pt x="44" y="98"/>
                    </a:lnTo>
                    <a:lnTo>
                      <a:pt x="39" y="111"/>
                    </a:lnTo>
                    <a:lnTo>
                      <a:pt x="28" y="118"/>
                    </a:lnTo>
                    <a:lnTo>
                      <a:pt x="16" y="119"/>
                    </a:lnTo>
                    <a:lnTo>
                      <a:pt x="4" y="115"/>
                    </a:lnTo>
                    <a:lnTo>
                      <a:pt x="0" y="106"/>
                    </a:lnTo>
                    <a:close/>
                  </a:path>
                </a:pathLst>
              </a:custGeom>
              <a:solidFill>
                <a:srgbClr val="000000"/>
              </a:solidFill>
              <a:ln w="9525">
                <a:noFill/>
                <a:round/>
                <a:headEnd/>
                <a:tailEnd/>
              </a:ln>
            </p:spPr>
            <p:txBody>
              <a:bodyPr/>
              <a:lstStyle/>
              <a:p>
                <a:endParaRPr lang="fr-FR">
                  <a:latin typeface="Calibri" pitchFamily="34" charset="0"/>
                </a:endParaRPr>
              </a:p>
            </p:txBody>
          </p:sp>
          <p:sp>
            <p:nvSpPr>
              <p:cNvPr id="937" name="Freeform 22"/>
              <p:cNvSpPr>
                <a:spLocks/>
              </p:cNvSpPr>
              <p:nvPr/>
            </p:nvSpPr>
            <p:spPr bwMode="auto">
              <a:xfrm flipH="1">
                <a:off x="8046411" y="4307251"/>
                <a:ext cx="423147" cy="558539"/>
              </a:xfrm>
              <a:custGeom>
                <a:avLst/>
                <a:gdLst>
                  <a:gd name="T0" fmla="*/ 166430918 w 164"/>
                  <a:gd name="T1" fmla="*/ 6625251 h 217"/>
                  <a:gd name="T2" fmla="*/ 359491786 w 164"/>
                  <a:gd name="T3" fmla="*/ 119249370 h 217"/>
                  <a:gd name="T4" fmla="*/ 492635972 w 164"/>
                  <a:gd name="T5" fmla="*/ 225250817 h 217"/>
                  <a:gd name="T6" fmla="*/ 599152869 w 164"/>
                  <a:gd name="T7" fmla="*/ 357750725 h 217"/>
                  <a:gd name="T8" fmla="*/ 659066849 w 164"/>
                  <a:gd name="T9" fmla="*/ 496875801 h 217"/>
                  <a:gd name="T10" fmla="*/ 665723672 w 164"/>
                  <a:gd name="T11" fmla="*/ 602877207 h 217"/>
                  <a:gd name="T12" fmla="*/ 645753205 w 164"/>
                  <a:gd name="T13" fmla="*/ 715504023 h 217"/>
                  <a:gd name="T14" fmla="*/ 585836644 w 164"/>
                  <a:gd name="T15" fmla="*/ 841378602 h 217"/>
                  <a:gd name="T16" fmla="*/ 505952197 w 164"/>
                  <a:gd name="T17" fmla="*/ 1013629922 h 217"/>
                  <a:gd name="T18" fmla="*/ 452692458 w 164"/>
                  <a:gd name="T19" fmla="*/ 1159380247 h 217"/>
                  <a:gd name="T20" fmla="*/ 446035636 w 164"/>
                  <a:gd name="T21" fmla="*/ 1232255409 h 217"/>
                  <a:gd name="T22" fmla="*/ 472665505 w 164"/>
                  <a:gd name="T23" fmla="*/ 1291880074 h 217"/>
                  <a:gd name="T24" fmla="*/ 532579486 w 164"/>
                  <a:gd name="T25" fmla="*/ 1278629577 h 217"/>
                  <a:gd name="T26" fmla="*/ 659066849 w 164"/>
                  <a:gd name="T27" fmla="*/ 1238880658 h 217"/>
                  <a:gd name="T28" fmla="*/ 825497888 w 164"/>
                  <a:gd name="T29" fmla="*/ 1192503917 h 217"/>
                  <a:gd name="T30" fmla="*/ 965301477 w 164"/>
                  <a:gd name="T31" fmla="*/ 1199129165 h 217"/>
                  <a:gd name="T32" fmla="*/ 998588168 w 164"/>
                  <a:gd name="T33" fmla="*/ 1219004912 h 217"/>
                  <a:gd name="T34" fmla="*/ 1071818374 w 164"/>
                  <a:gd name="T35" fmla="*/ 1305130572 h 217"/>
                  <a:gd name="T36" fmla="*/ 1091788841 w 164"/>
                  <a:gd name="T37" fmla="*/ 1371380807 h 217"/>
                  <a:gd name="T38" fmla="*/ 1025215458 w 164"/>
                  <a:gd name="T39" fmla="*/ 1404504477 h 217"/>
                  <a:gd name="T40" fmla="*/ 865441402 w 164"/>
                  <a:gd name="T41" fmla="*/ 1371380807 h 217"/>
                  <a:gd name="T42" fmla="*/ 852127758 w 164"/>
                  <a:gd name="T43" fmla="*/ 1378006056 h 217"/>
                  <a:gd name="T44" fmla="*/ 665723672 w 164"/>
                  <a:gd name="T45" fmla="*/ 1397881802 h 217"/>
                  <a:gd name="T46" fmla="*/ 519265841 w 164"/>
                  <a:gd name="T47" fmla="*/ 1424380223 h 217"/>
                  <a:gd name="T48" fmla="*/ 399435300 w 164"/>
                  <a:gd name="T49" fmla="*/ 1437630721 h 217"/>
                  <a:gd name="T50" fmla="*/ 346178141 w 164"/>
                  <a:gd name="T51" fmla="*/ 1397881802 h 217"/>
                  <a:gd name="T52" fmla="*/ 332861836 w 164"/>
                  <a:gd name="T53" fmla="*/ 1331628993 h 217"/>
                  <a:gd name="T54" fmla="*/ 326205014 w 164"/>
                  <a:gd name="T55" fmla="*/ 1219004912 h 217"/>
                  <a:gd name="T56" fmla="*/ 346178141 w 164"/>
                  <a:gd name="T57" fmla="*/ 1079879835 h 217"/>
                  <a:gd name="T58" fmla="*/ 386121655 w 164"/>
                  <a:gd name="T59" fmla="*/ 914253764 h 217"/>
                  <a:gd name="T60" fmla="*/ 446035636 w 164"/>
                  <a:gd name="T61" fmla="*/ 768503439 h 217"/>
                  <a:gd name="T62" fmla="*/ 499292794 w 164"/>
                  <a:gd name="T63" fmla="*/ 642628700 h 217"/>
                  <a:gd name="T64" fmla="*/ 492635972 w 164"/>
                  <a:gd name="T65" fmla="*/ 576376212 h 217"/>
                  <a:gd name="T66" fmla="*/ 459349280 w 164"/>
                  <a:gd name="T67" fmla="*/ 477002628 h 217"/>
                  <a:gd name="T68" fmla="*/ 346178141 w 164"/>
                  <a:gd name="T69" fmla="*/ 371001222 h 217"/>
                  <a:gd name="T70" fmla="*/ 199717650 w 164"/>
                  <a:gd name="T71" fmla="*/ 311376477 h 217"/>
                  <a:gd name="T72" fmla="*/ 79887048 w 164"/>
                  <a:gd name="T73" fmla="*/ 258377060 h 217"/>
                  <a:gd name="T74" fmla="*/ 73230226 w 164"/>
                  <a:gd name="T75" fmla="*/ 258377060 h 217"/>
                  <a:gd name="T76" fmla="*/ 0 w 164"/>
                  <a:gd name="T77" fmla="*/ 185501898 h 217"/>
                  <a:gd name="T78" fmla="*/ 0 w 164"/>
                  <a:gd name="T79" fmla="*/ 92750949 h 217"/>
                  <a:gd name="T80" fmla="*/ 6656825 w 164"/>
                  <a:gd name="T81" fmla="*/ 86125700 h 217"/>
                  <a:gd name="T82" fmla="*/ 79887048 w 164"/>
                  <a:gd name="T83" fmla="*/ 19875751 h 217"/>
                  <a:gd name="T84" fmla="*/ 133144226 w 164"/>
                  <a:gd name="T85" fmla="*/ 0 h 217"/>
                  <a:gd name="T86" fmla="*/ 193060828 w 164"/>
                  <a:gd name="T87" fmla="*/ 6625251 h 217"/>
                  <a:gd name="T88" fmla="*/ 166430918 w 164"/>
                  <a:gd name="T89" fmla="*/ 6625251 h 2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64"/>
                  <a:gd name="T136" fmla="*/ 0 h 217"/>
                  <a:gd name="T137" fmla="*/ 164 w 164"/>
                  <a:gd name="T138" fmla="*/ 217 h 2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64" h="217">
                    <a:moveTo>
                      <a:pt x="25" y="1"/>
                    </a:moveTo>
                    <a:lnTo>
                      <a:pt x="54" y="18"/>
                    </a:lnTo>
                    <a:lnTo>
                      <a:pt x="74" y="34"/>
                    </a:lnTo>
                    <a:lnTo>
                      <a:pt x="90" y="54"/>
                    </a:lnTo>
                    <a:lnTo>
                      <a:pt x="99" y="75"/>
                    </a:lnTo>
                    <a:lnTo>
                      <a:pt x="100" y="91"/>
                    </a:lnTo>
                    <a:lnTo>
                      <a:pt x="97" y="108"/>
                    </a:lnTo>
                    <a:lnTo>
                      <a:pt x="88" y="127"/>
                    </a:lnTo>
                    <a:lnTo>
                      <a:pt x="76" y="153"/>
                    </a:lnTo>
                    <a:lnTo>
                      <a:pt x="68" y="175"/>
                    </a:lnTo>
                    <a:lnTo>
                      <a:pt x="67" y="186"/>
                    </a:lnTo>
                    <a:lnTo>
                      <a:pt x="71" y="195"/>
                    </a:lnTo>
                    <a:lnTo>
                      <a:pt x="80" y="193"/>
                    </a:lnTo>
                    <a:lnTo>
                      <a:pt x="99" y="187"/>
                    </a:lnTo>
                    <a:lnTo>
                      <a:pt x="124" y="180"/>
                    </a:lnTo>
                    <a:lnTo>
                      <a:pt x="145" y="181"/>
                    </a:lnTo>
                    <a:lnTo>
                      <a:pt x="150" y="184"/>
                    </a:lnTo>
                    <a:lnTo>
                      <a:pt x="161" y="197"/>
                    </a:lnTo>
                    <a:lnTo>
                      <a:pt x="164" y="207"/>
                    </a:lnTo>
                    <a:lnTo>
                      <a:pt x="154" y="212"/>
                    </a:lnTo>
                    <a:lnTo>
                      <a:pt x="130" y="207"/>
                    </a:lnTo>
                    <a:lnTo>
                      <a:pt x="128" y="208"/>
                    </a:lnTo>
                    <a:lnTo>
                      <a:pt x="100" y="211"/>
                    </a:lnTo>
                    <a:lnTo>
                      <a:pt x="78" y="215"/>
                    </a:lnTo>
                    <a:lnTo>
                      <a:pt x="60" y="217"/>
                    </a:lnTo>
                    <a:lnTo>
                      <a:pt x="52" y="211"/>
                    </a:lnTo>
                    <a:lnTo>
                      <a:pt x="50" y="201"/>
                    </a:lnTo>
                    <a:lnTo>
                      <a:pt x="49" y="184"/>
                    </a:lnTo>
                    <a:lnTo>
                      <a:pt x="52" y="163"/>
                    </a:lnTo>
                    <a:lnTo>
                      <a:pt x="58" y="138"/>
                    </a:lnTo>
                    <a:lnTo>
                      <a:pt x="67" y="116"/>
                    </a:lnTo>
                    <a:lnTo>
                      <a:pt x="75" y="97"/>
                    </a:lnTo>
                    <a:lnTo>
                      <a:pt x="74" y="87"/>
                    </a:lnTo>
                    <a:lnTo>
                      <a:pt x="69" y="72"/>
                    </a:lnTo>
                    <a:lnTo>
                      <a:pt x="52" y="56"/>
                    </a:lnTo>
                    <a:lnTo>
                      <a:pt x="30" y="47"/>
                    </a:lnTo>
                    <a:lnTo>
                      <a:pt x="12" y="39"/>
                    </a:lnTo>
                    <a:lnTo>
                      <a:pt x="11" y="39"/>
                    </a:lnTo>
                    <a:lnTo>
                      <a:pt x="0" y="28"/>
                    </a:lnTo>
                    <a:lnTo>
                      <a:pt x="0" y="14"/>
                    </a:lnTo>
                    <a:lnTo>
                      <a:pt x="1" y="13"/>
                    </a:lnTo>
                    <a:lnTo>
                      <a:pt x="12" y="3"/>
                    </a:lnTo>
                    <a:lnTo>
                      <a:pt x="20" y="0"/>
                    </a:lnTo>
                    <a:lnTo>
                      <a:pt x="29" y="1"/>
                    </a:lnTo>
                    <a:lnTo>
                      <a:pt x="25" y="1"/>
                    </a:lnTo>
                    <a:close/>
                  </a:path>
                </a:pathLst>
              </a:custGeom>
              <a:solidFill>
                <a:srgbClr val="000000"/>
              </a:solidFill>
              <a:ln w="9525">
                <a:noFill/>
                <a:round/>
                <a:headEnd/>
                <a:tailEnd/>
              </a:ln>
            </p:spPr>
            <p:txBody>
              <a:bodyPr/>
              <a:lstStyle/>
              <a:p>
                <a:endParaRPr lang="fr-FR">
                  <a:latin typeface="Calibri" pitchFamily="34" charset="0"/>
                </a:endParaRPr>
              </a:p>
            </p:txBody>
          </p:sp>
          <p:sp>
            <p:nvSpPr>
              <p:cNvPr id="938" name="Freeform 20"/>
              <p:cNvSpPr>
                <a:spLocks/>
              </p:cNvSpPr>
              <p:nvPr/>
            </p:nvSpPr>
            <p:spPr bwMode="auto">
              <a:xfrm flipH="1">
                <a:off x="8020609" y="3797616"/>
                <a:ext cx="531514" cy="422122"/>
              </a:xfrm>
              <a:custGeom>
                <a:avLst/>
                <a:gdLst>
                  <a:gd name="T0" fmla="*/ 133144258 w 206"/>
                  <a:gd name="T1" fmla="*/ 523377194 h 164"/>
                  <a:gd name="T2" fmla="*/ 339518819 w 206"/>
                  <a:gd name="T3" fmla="*/ 722129821 h 164"/>
                  <a:gd name="T4" fmla="*/ 579179959 w 206"/>
                  <a:gd name="T5" fmla="*/ 914254460 h 164"/>
                  <a:gd name="T6" fmla="*/ 878757835 w 206"/>
                  <a:gd name="T7" fmla="*/ 934130221 h 164"/>
                  <a:gd name="T8" fmla="*/ 1071818627 w 206"/>
                  <a:gd name="T9" fmla="*/ 569753970 h 164"/>
                  <a:gd name="T10" fmla="*/ 1085132275 w 206"/>
                  <a:gd name="T11" fmla="*/ 424003535 h 164"/>
                  <a:gd name="T12" fmla="*/ 1065159223 w 206"/>
                  <a:gd name="T13" fmla="*/ 384252012 h 164"/>
                  <a:gd name="T14" fmla="*/ 1025215700 w 206"/>
                  <a:gd name="T15" fmla="*/ 371001504 h 164"/>
                  <a:gd name="T16" fmla="*/ 978615353 w 206"/>
                  <a:gd name="T17" fmla="*/ 357750997 h 164"/>
                  <a:gd name="T18" fmla="*/ 932015006 w 206"/>
                  <a:gd name="T19" fmla="*/ 344503063 h 164"/>
                  <a:gd name="T20" fmla="*/ 898728306 w 206"/>
                  <a:gd name="T21" fmla="*/ 298126206 h 164"/>
                  <a:gd name="T22" fmla="*/ 885414659 w 206"/>
                  <a:gd name="T23" fmla="*/ 245126749 h 164"/>
                  <a:gd name="T24" fmla="*/ 932015006 w 206"/>
                  <a:gd name="T25" fmla="*/ 212000480 h 164"/>
                  <a:gd name="T26" fmla="*/ 978615353 w 206"/>
                  <a:gd name="T27" fmla="*/ 205375227 h 164"/>
                  <a:gd name="T28" fmla="*/ 1025215700 w 206"/>
                  <a:gd name="T29" fmla="*/ 212000480 h 164"/>
                  <a:gd name="T30" fmla="*/ 1058502399 w 206"/>
                  <a:gd name="T31" fmla="*/ 245126749 h 164"/>
                  <a:gd name="T32" fmla="*/ 1098445923 w 206"/>
                  <a:gd name="T33" fmla="*/ 278250444 h 164"/>
                  <a:gd name="T34" fmla="*/ 1131732622 w 206"/>
                  <a:gd name="T35" fmla="*/ 278250444 h 164"/>
                  <a:gd name="T36" fmla="*/ 1151705674 w 206"/>
                  <a:gd name="T37" fmla="*/ 238501496 h 164"/>
                  <a:gd name="T38" fmla="*/ 1158362498 w 206"/>
                  <a:gd name="T39" fmla="*/ 198749973 h 164"/>
                  <a:gd name="T40" fmla="*/ 1158362498 w 206"/>
                  <a:gd name="T41" fmla="*/ 159000984 h 164"/>
                  <a:gd name="T42" fmla="*/ 1165019322 w 206"/>
                  <a:gd name="T43" fmla="*/ 112626781 h 164"/>
                  <a:gd name="T44" fmla="*/ 1171676145 w 206"/>
                  <a:gd name="T45" fmla="*/ 66249984 h 164"/>
                  <a:gd name="T46" fmla="*/ 1184989793 w 206"/>
                  <a:gd name="T47" fmla="*/ 19875766 h 164"/>
                  <a:gd name="T48" fmla="*/ 1231592720 w 206"/>
                  <a:gd name="T49" fmla="*/ 0 h 164"/>
                  <a:gd name="T50" fmla="*/ 1271536244 w 206"/>
                  <a:gd name="T51" fmla="*/ 13250513 h 164"/>
                  <a:gd name="T52" fmla="*/ 1304820363 w 206"/>
                  <a:gd name="T53" fmla="*/ 52999477 h 164"/>
                  <a:gd name="T54" fmla="*/ 1304820363 w 206"/>
                  <a:gd name="T55" fmla="*/ 99376273 h 164"/>
                  <a:gd name="T56" fmla="*/ 1291506715 w 206"/>
                  <a:gd name="T57" fmla="*/ 132499968 h 164"/>
                  <a:gd name="T58" fmla="*/ 1271536244 w 206"/>
                  <a:gd name="T59" fmla="*/ 185502039 h 164"/>
                  <a:gd name="T60" fmla="*/ 1271536244 w 206"/>
                  <a:gd name="T61" fmla="*/ 212000480 h 164"/>
                  <a:gd name="T62" fmla="*/ 1311479767 w 206"/>
                  <a:gd name="T63" fmla="*/ 212000480 h 164"/>
                  <a:gd name="T64" fmla="*/ 1364737260 w 206"/>
                  <a:gd name="T65" fmla="*/ 238501496 h 164"/>
                  <a:gd name="T66" fmla="*/ 1371394084 w 206"/>
                  <a:gd name="T67" fmla="*/ 271627765 h 164"/>
                  <a:gd name="T68" fmla="*/ 1358080437 w 206"/>
                  <a:gd name="T69" fmla="*/ 318001967 h 164"/>
                  <a:gd name="T70" fmla="*/ 1324793415 w 206"/>
                  <a:gd name="T71" fmla="*/ 357750997 h 164"/>
                  <a:gd name="T72" fmla="*/ 1284849891 w 206"/>
                  <a:gd name="T73" fmla="*/ 390877266 h 164"/>
                  <a:gd name="T74" fmla="*/ 1251563192 w 206"/>
                  <a:gd name="T75" fmla="*/ 430626215 h 164"/>
                  <a:gd name="T76" fmla="*/ 1184989793 w 206"/>
                  <a:gd name="T77" fmla="*/ 516751940 h 164"/>
                  <a:gd name="T78" fmla="*/ 991931581 w 206"/>
                  <a:gd name="T79" fmla="*/ 987129677 h 164"/>
                  <a:gd name="T80" fmla="*/ 778897736 w 206"/>
                  <a:gd name="T81" fmla="*/ 1086505911 h 164"/>
                  <a:gd name="T82" fmla="*/ 392778570 w 206"/>
                  <a:gd name="T83" fmla="*/ 960631236 h 164"/>
                  <a:gd name="T84" fmla="*/ 0 w 206"/>
                  <a:gd name="T85" fmla="*/ 669127630 h 16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6"/>
                  <a:gd name="T130" fmla="*/ 0 h 164"/>
                  <a:gd name="T131" fmla="*/ 206 w 206"/>
                  <a:gd name="T132" fmla="*/ 164 h 16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6" h="164">
                    <a:moveTo>
                      <a:pt x="0" y="85"/>
                    </a:moveTo>
                    <a:lnTo>
                      <a:pt x="8" y="79"/>
                    </a:lnTo>
                    <a:lnTo>
                      <a:pt x="20" y="79"/>
                    </a:lnTo>
                    <a:lnTo>
                      <a:pt x="31" y="85"/>
                    </a:lnTo>
                    <a:lnTo>
                      <a:pt x="41" y="96"/>
                    </a:lnTo>
                    <a:lnTo>
                      <a:pt x="51" y="109"/>
                    </a:lnTo>
                    <a:lnTo>
                      <a:pt x="63" y="121"/>
                    </a:lnTo>
                    <a:lnTo>
                      <a:pt x="75" y="131"/>
                    </a:lnTo>
                    <a:lnTo>
                      <a:pt x="87" y="138"/>
                    </a:lnTo>
                    <a:lnTo>
                      <a:pt x="102" y="142"/>
                    </a:lnTo>
                    <a:lnTo>
                      <a:pt x="119" y="143"/>
                    </a:lnTo>
                    <a:lnTo>
                      <a:pt x="132" y="141"/>
                    </a:lnTo>
                    <a:lnTo>
                      <a:pt x="145" y="127"/>
                    </a:lnTo>
                    <a:lnTo>
                      <a:pt x="153" y="109"/>
                    </a:lnTo>
                    <a:lnTo>
                      <a:pt x="161" y="86"/>
                    </a:lnTo>
                    <a:lnTo>
                      <a:pt x="165" y="68"/>
                    </a:lnTo>
                    <a:lnTo>
                      <a:pt x="164" y="66"/>
                    </a:lnTo>
                    <a:lnTo>
                      <a:pt x="163" y="64"/>
                    </a:lnTo>
                    <a:lnTo>
                      <a:pt x="163" y="62"/>
                    </a:lnTo>
                    <a:lnTo>
                      <a:pt x="162" y="60"/>
                    </a:lnTo>
                    <a:lnTo>
                      <a:pt x="160" y="58"/>
                    </a:lnTo>
                    <a:lnTo>
                      <a:pt x="158" y="57"/>
                    </a:lnTo>
                    <a:lnTo>
                      <a:pt x="156" y="56"/>
                    </a:lnTo>
                    <a:lnTo>
                      <a:pt x="154" y="56"/>
                    </a:lnTo>
                    <a:lnTo>
                      <a:pt x="151" y="56"/>
                    </a:lnTo>
                    <a:lnTo>
                      <a:pt x="149" y="56"/>
                    </a:lnTo>
                    <a:lnTo>
                      <a:pt x="147" y="54"/>
                    </a:lnTo>
                    <a:lnTo>
                      <a:pt x="145" y="54"/>
                    </a:lnTo>
                    <a:lnTo>
                      <a:pt x="142" y="53"/>
                    </a:lnTo>
                    <a:lnTo>
                      <a:pt x="140" y="52"/>
                    </a:lnTo>
                    <a:lnTo>
                      <a:pt x="138" y="49"/>
                    </a:lnTo>
                    <a:lnTo>
                      <a:pt x="136" y="47"/>
                    </a:lnTo>
                    <a:lnTo>
                      <a:pt x="135" y="45"/>
                    </a:lnTo>
                    <a:lnTo>
                      <a:pt x="133" y="41"/>
                    </a:lnTo>
                    <a:lnTo>
                      <a:pt x="133" y="40"/>
                    </a:lnTo>
                    <a:lnTo>
                      <a:pt x="133" y="37"/>
                    </a:lnTo>
                    <a:lnTo>
                      <a:pt x="135" y="34"/>
                    </a:lnTo>
                    <a:lnTo>
                      <a:pt x="138" y="32"/>
                    </a:lnTo>
                    <a:lnTo>
                      <a:pt x="140" y="32"/>
                    </a:lnTo>
                    <a:lnTo>
                      <a:pt x="142" y="31"/>
                    </a:lnTo>
                    <a:lnTo>
                      <a:pt x="145" y="31"/>
                    </a:lnTo>
                    <a:lnTo>
                      <a:pt x="147" y="31"/>
                    </a:lnTo>
                    <a:lnTo>
                      <a:pt x="150" y="31"/>
                    </a:lnTo>
                    <a:lnTo>
                      <a:pt x="152" y="31"/>
                    </a:lnTo>
                    <a:lnTo>
                      <a:pt x="154" y="32"/>
                    </a:lnTo>
                    <a:lnTo>
                      <a:pt x="156" y="34"/>
                    </a:lnTo>
                    <a:lnTo>
                      <a:pt x="158" y="36"/>
                    </a:lnTo>
                    <a:lnTo>
                      <a:pt x="159" y="37"/>
                    </a:lnTo>
                    <a:lnTo>
                      <a:pt x="161" y="40"/>
                    </a:lnTo>
                    <a:lnTo>
                      <a:pt x="162" y="41"/>
                    </a:lnTo>
                    <a:lnTo>
                      <a:pt x="165" y="42"/>
                    </a:lnTo>
                    <a:lnTo>
                      <a:pt x="166" y="44"/>
                    </a:lnTo>
                    <a:lnTo>
                      <a:pt x="169" y="44"/>
                    </a:lnTo>
                    <a:lnTo>
                      <a:pt x="170" y="42"/>
                    </a:lnTo>
                    <a:lnTo>
                      <a:pt x="173" y="41"/>
                    </a:lnTo>
                    <a:lnTo>
                      <a:pt x="173" y="38"/>
                    </a:lnTo>
                    <a:lnTo>
                      <a:pt x="173" y="36"/>
                    </a:lnTo>
                    <a:lnTo>
                      <a:pt x="173" y="34"/>
                    </a:lnTo>
                    <a:lnTo>
                      <a:pt x="174" y="32"/>
                    </a:lnTo>
                    <a:lnTo>
                      <a:pt x="174" y="30"/>
                    </a:lnTo>
                    <a:lnTo>
                      <a:pt x="174" y="28"/>
                    </a:lnTo>
                    <a:lnTo>
                      <a:pt x="174" y="26"/>
                    </a:lnTo>
                    <a:lnTo>
                      <a:pt x="174" y="24"/>
                    </a:lnTo>
                    <a:lnTo>
                      <a:pt x="175" y="21"/>
                    </a:lnTo>
                    <a:lnTo>
                      <a:pt x="175" y="19"/>
                    </a:lnTo>
                    <a:lnTo>
                      <a:pt x="175" y="17"/>
                    </a:lnTo>
                    <a:lnTo>
                      <a:pt x="176" y="15"/>
                    </a:lnTo>
                    <a:lnTo>
                      <a:pt x="176" y="12"/>
                    </a:lnTo>
                    <a:lnTo>
                      <a:pt x="176" y="10"/>
                    </a:lnTo>
                    <a:lnTo>
                      <a:pt x="177" y="8"/>
                    </a:lnTo>
                    <a:lnTo>
                      <a:pt x="177" y="4"/>
                    </a:lnTo>
                    <a:lnTo>
                      <a:pt x="178" y="3"/>
                    </a:lnTo>
                    <a:lnTo>
                      <a:pt x="180" y="1"/>
                    </a:lnTo>
                    <a:lnTo>
                      <a:pt x="182" y="0"/>
                    </a:lnTo>
                    <a:lnTo>
                      <a:pt x="185" y="0"/>
                    </a:lnTo>
                    <a:lnTo>
                      <a:pt x="187" y="0"/>
                    </a:lnTo>
                    <a:lnTo>
                      <a:pt x="189" y="0"/>
                    </a:lnTo>
                    <a:lnTo>
                      <a:pt x="191" y="2"/>
                    </a:lnTo>
                    <a:lnTo>
                      <a:pt x="193" y="4"/>
                    </a:lnTo>
                    <a:lnTo>
                      <a:pt x="195" y="7"/>
                    </a:lnTo>
                    <a:lnTo>
                      <a:pt x="196" y="8"/>
                    </a:lnTo>
                    <a:lnTo>
                      <a:pt x="196" y="11"/>
                    </a:lnTo>
                    <a:lnTo>
                      <a:pt x="196" y="12"/>
                    </a:lnTo>
                    <a:lnTo>
                      <a:pt x="196" y="15"/>
                    </a:lnTo>
                    <a:lnTo>
                      <a:pt x="195" y="16"/>
                    </a:lnTo>
                    <a:lnTo>
                      <a:pt x="194" y="19"/>
                    </a:lnTo>
                    <a:lnTo>
                      <a:pt x="194" y="20"/>
                    </a:lnTo>
                    <a:lnTo>
                      <a:pt x="193" y="23"/>
                    </a:lnTo>
                    <a:lnTo>
                      <a:pt x="193" y="26"/>
                    </a:lnTo>
                    <a:lnTo>
                      <a:pt x="191" y="28"/>
                    </a:lnTo>
                    <a:lnTo>
                      <a:pt x="190" y="30"/>
                    </a:lnTo>
                    <a:lnTo>
                      <a:pt x="189" y="32"/>
                    </a:lnTo>
                    <a:lnTo>
                      <a:pt x="191" y="32"/>
                    </a:lnTo>
                    <a:lnTo>
                      <a:pt x="193" y="32"/>
                    </a:lnTo>
                    <a:lnTo>
                      <a:pt x="195" y="32"/>
                    </a:lnTo>
                    <a:lnTo>
                      <a:pt x="197" y="32"/>
                    </a:lnTo>
                    <a:lnTo>
                      <a:pt x="200" y="33"/>
                    </a:lnTo>
                    <a:lnTo>
                      <a:pt x="202" y="35"/>
                    </a:lnTo>
                    <a:lnTo>
                      <a:pt x="205" y="36"/>
                    </a:lnTo>
                    <a:lnTo>
                      <a:pt x="205" y="37"/>
                    </a:lnTo>
                    <a:lnTo>
                      <a:pt x="205" y="40"/>
                    </a:lnTo>
                    <a:lnTo>
                      <a:pt x="206" y="41"/>
                    </a:lnTo>
                    <a:lnTo>
                      <a:pt x="205" y="44"/>
                    </a:lnTo>
                    <a:lnTo>
                      <a:pt x="205" y="45"/>
                    </a:lnTo>
                    <a:lnTo>
                      <a:pt x="204" y="48"/>
                    </a:lnTo>
                    <a:lnTo>
                      <a:pt x="203" y="49"/>
                    </a:lnTo>
                    <a:lnTo>
                      <a:pt x="201" y="52"/>
                    </a:lnTo>
                    <a:lnTo>
                      <a:pt x="199" y="54"/>
                    </a:lnTo>
                    <a:lnTo>
                      <a:pt x="197" y="56"/>
                    </a:lnTo>
                    <a:lnTo>
                      <a:pt x="194" y="58"/>
                    </a:lnTo>
                    <a:lnTo>
                      <a:pt x="193" y="59"/>
                    </a:lnTo>
                    <a:lnTo>
                      <a:pt x="191" y="61"/>
                    </a:lnTo>
                    <a:lnTo>
                      <a:pt x="189" y="62"/>
                    </a:lnTo>
                    <a:lnTo>
                      <a:pt x="188" y="65"/>
                    </a:lnTo>
                    <a:lnTo>
                      <a:pt x="187" y="67"/>
                    </a:lnTo>
                    <a:lnTo>
                      <a:pt x="186" y="69"/>
                    </a:lnTo>
                    <a:lnTo>
                      <a:pt x="178" y="78"/>
                    </a:lnTo>
                    <a:lnTo>
                      <a:pt x="171" y="101"/>
                    </a:lnTo>
                    <a:lnTo>
                      <a:pt x="160" y="130"/>
                    </a:lnTo>
                    <a:lnTo>
                      <a:pt x="149" y="149"/>
                    </a:lnTo>
                    <a:lnTo>
                      <a:pt x="139" y="160"/>
                    </a:lnTo>
                    <a:lnTo>
                      <a:pt x="129" y="164"/>
                    </a:lnTo>
                    <a:lnTo>
                      <a:pt x="117" y="164"/>
                    </a:lnTo>
                    <a:lnTo>
                      <a:pt x="100" y="161"/>
                    </a:lnTo>
                    <a:lnTo>
                      <a:pt x="81" y="156"/>
                    </a:lnTo>
                    <a:lnTo>
                      <a:pt x="59" y="145"/>
                    </a:lnTo>
                    <a:lnTo>
                      <a:pt x="37" y="131"/>
                    </a:lnTo>
                    <a:lnTo>
                      <a:pt x="15" y="116"/>
                    </a:lnTo>
                    <a:lnTo>
                      <a:pt x="0" y="101"/>
                    </a:lnTo>
                    <a:lnTo>
                      <a:pt x="0" y="90"/>
                    </a:lnTo>
                    <a:lnTo>
                      <a:pt x="0" y="85"/>
                    </a:lnTo>
                    <a:close/>
                  </a:path>
                </a:pathLst>
              </a:custGeom>
              <a:solidFill>
                <a:srgbClr val="000000"/>
              </a:solidFill>
              <a:ln w="9525">
                <a:noFill/>
                <a:round/>
                <a:headEnd/>
                <a:tailEnd/>
              </a:ln>
            </p:spPr>
            <p:txBody>
              <a:bodyPr/>
              <a:lstStyle/>
              <a:p>
                <a:endParaRPr lang="fr-FR">
                  <a:latin typeface="Calibri" pitchFamily="34" charset="0"/>
                </a:endParaRPr>
              </a:p>
            </p:txBody>
          </p:sp>
        </p:grpSp>
        <p:sp>
          <p:nvSpPr>
            <p:cNvPr id="933" name="Freeform 22"/>
            <p:cNvSpPr>
              <a:spLocks/>
            </p:cNvSpPr>
            <p:nvPr/>
          </p:nvSpPr>
          <p:spPr bwMode="auto">
            <a:xfrm rot="20541309" flipH="1">
              <a:off x="7711350" y="5326577"/>
              <a:ext cx="354070" cy="572773"/>
            </a:xfrm>
            <a:custGeom>
              <a:avLst/>
              <a:gdLst>
                <a:gd name="T0" fmla="*/ 116527882 w 164"/>
                <a:gd name="T1" fmla="*/ 6968299 h 217"/>
                <a:gd name="T2" fmla="*/ 251700565 w 164"/>
                <a:gd name="T3" fmla="*/ 125405619 h 217"/>
                <a:gd name="T4" fmla="*/ 344922479 w 164"/>
                <a:gd name="T5" fmla="*/ 236877285 h 217"/>
                <a:gd name="T6" fmla="*/ 419501683 w 164"/>
                <a:gd name="T7" fmla="*/ 376216898 h 217"/>
                <a:gd name="T8" fmla="*/ 461450327 w 164"/>
                <a:gd name="T9" fmla="*/ 522524725 h 217"/>
                <a:gd name="T10" fmla="*/ 466111527 w 164"/>
                <a:gd name="T11" fmla="*/ 633996349 h 217"/>
                <a:gd name="T12" fmla="*/ 452127926 w 164"/>
                <a:gd name="T13" fmla="*/ 752436435 h 217"/>
                <a:gd name="T14" fmla="*/ 410179282 w 164"/>
                <a:gd name="T15" fmla="*/ 884807670 h 217"/>
                <a:gd name="T16" fmla="*/ 354244879 w 164"/>
                <a:gd name="T17" fmla="*/ 1065951699 h 217"/>
                <a:gd name="T18" fmla="*/ 316957436 w 164"/>
                <a:gd name="T19" fmla="*/ 1219225183 h 217"/>
                <a:gd name="T20" fmla="*/ 312296236 w 164"/>
                <a:gd name="T21" fmla="*/ 1295860605 h 217"/>
                <a:gd name="T22" fmla="*/ 330938878 w 164"/>
                <a:gd name="T23" fmla="*/ 1358564714 h 217"/>
                <a:gd name="T24" fmla="*/ 372889680 w 164"/>
                <a:gd name="T25" fmla="*/ 1344630761 h 217"/>
                <a:gd name="T26" fmla="*/ 461450327 w 164"/>
                <a:gd name="T27" fmla="*/ 1302828901 h 217"/>
                <a:gd name="T28" fmla="*/ 577978309 w 164"/>
                <a:gd name="T29" fmla="*/ 1254058746 h 217"/>
                <a:gd name="T30" fmla="*/ 675863515 w 164"/>
                <a:gd name="T31" fmla="*/ 1261027042 h 217"/>
                <a:gd name="T32" fmla="*/ 699169517 w 164"/>
                <a:gd name="T33" fmla="*/ 1281926652 h 217"/>
                <a:gd name="T34" fmla="*/ 750440561 w 164"/>
                <a:gd name="T35" fmla="*/ 1372498667 h 217"/>
                <a:gd name="T36" fmla="*/ 764424162 w 164"/>
                <a:gd name="T37" fmla="*/ 1442168762 h 217"/>
                <a:gd name="T38" fmla="*/ 717812159 w 164"/>
                <a:gd name="T39" fmla="*/ 1477002325 h 217"/>
                <a:gd name="T40" fmla="*/ 605945511 w 164"/>
                <a:gd name="T41" fmla="*/ 1442168762 h 217"/>
                <a:gd name="T42" fmla="*/ 596623111 w 164"/>
                <a:gd name="T43" fmla="*/ 1449134419 h 217"/>
                <a:gd name="T44" fmla="*/ 466111527 w 164"/>
                <a:gd name="T45" fmla="*/ 1470036668 h 217"/>
                <a:gd name="T46" fmla="*/ 363567280 w 164"/>
                <a:gd name="T47" fmla="*/ 1497904574 h 217"/>
                <a:gd name="T48" fmla="*/ 279667766 w 164"/>
                <a:gd name="T49" fmla="*/ 1511838527 h 217"/>
                <a:gd name="T50" fmla="*/ 242378164 w 164"/>
                <a:gd name="T51" fmla="*/ 1470036668 h 217"/>
                <a:gd name="T52" fmla="*/ 233055763 w 164"/>
                <a:gd name="T53" fmla="*/ 1400366903 h 217"/>
                <a:gd name="T54" fmla="*/ 228394563 w 164"/>
                <a:gd name="T55" fmla="*/ 1281926652 h 217"/>
                <a:gd name="T56" fmla="*/ 242378164 w 164"/>
                <a:gd name="T57" fmla="*/ 1135621465 h 217"/>
                <a:gd name="T58" fmla="*/ 270345366 w 164"/>
                <a:gd name="T59" fmla="*/ 961445731 h 217"/>
                <a:gd name="T60" fmla="*/ 312296236 w 164"/>
                <a:gd name="T61" fmla="*/ 808172248 h 217"/>
                <a:gd name="T62" fmla="*/ 349583679 w 164"/>
                <a:gd name="T63" fmla="*/ 675798209 h 217"/>
                <a:gd name="T64" fmla="*/ 344922479 w 164"/>
                <a:gd name="T65" fmla="*/ 606128443 h 217"/>
                <a:gd name="T66" fmla="*/ 321616477 w 164"/>
                <a:gd name="T67" fmla="*/ 501625115 h 217"/>
                <a:gd name="T68" fmla="*/ 242378164 w 164"/>
                <a:gd name="T69" fmla="*/ 390150851 h 217"/>
                <a:gd name="T70" fmla="*/ 139833883 w 164"/>
                <a:gd name="T71" fmla="*/ 327449299 h 217"/>
                <a:gd name="T72" fmla="*/ 55934420 w 164"/>
                <a:gd name="T73" fmla="*/ 271713487 h 217"/>
                <a:gd name="T74" fmla="*/ 51273220 w 164"/>
                <a:gd name="T75" fmla="*/ 271713487 h 217"/>
                <a:gd name="T76" fmla="*/ 0 w 164"/>
                <a:gd name="T77" fmla="*/ 195075425 h 217"/>
                <a:gd name="T78" fmla="*/ 0 w 164"/>
                <a:gd name="T79" fmla="*/ 97537713 h 217"/>
                <a:gd name="T80" fmla="*/ 4661202 w 164"/>
                <a:gd name="T81" fmla="*/ 90572056 h 217"/>
                <a:gd name="T82" fmla="*/ 55934420 w 164"/>
                <a:gd name="T83" fmla="*/ 20902255 h 217"/>
                <a:gd name="T84" fmla="*/ 93221880 w 164"/>
                <a:gd name="T85" fmla="*/ 0 h 217"/>
                <a:gd name="T86" fmla="*/ 135172683 w 164"/>
                <a:gd name="T87" fmla="*/ 6968299 h 217"/>
                <a:gd name="T88" fmla="*/ 116527882 w 164"/>
                <a:gd name="T89" fmla="*/ 6968299 h 2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64"/>
                <a:gd name="T136" fmla="*/ 0 h 217"/>
                <a:gd name="T137" fmla="*/ 164 w 164"/>
                <a:gd name="T138" fmla="*/ 217 h 2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64" h="217">
                  <a:moveTo>
                    <a:pt x="25" y="1"/>
                  </a:moveTo>
                  <a:lnTo>
                    <a:pt x="54" y="18"/>
                  </a:lnTo>
                  <a:lnTo>
                    <a:pt x="74" y="34"/>
                  </a:lnTo>
                  <a:lnTo>
                    <a:pt x="90" y="54"/>
                  </a:lnTo>
                  <a:lnTo>
                    <a:pt x="99" y="75"/>
                  </a:lnTo>
                  <a:lnTo>
                    <a:pt x="100" y="91"/>
                  </a:lnTo>
                  <a:lnTo>
                    <a:pt x="97" y="108"/>
                  </a:lnTo>
                  <a:lnTo>
                    <a:pt x="88" y="127"/>
                  </a:lnTo>
                  <a:lnTo>
                    <a:pt x="76" y="153"/>
                  </a:lnTo>
                  <a:lnTo>
                    <a:pt x="68" y="175"/>
                  </a:lnTo>
                  <a:lnTo>
                    <a:pt x="67" y="186"/>
                  </a:lnTo>
                  <a:lnTo>
                    <a:pt x="71" y="195"/>
                  </a:lnTo>
                  <a:lnTo>
                    <a:pt x="80" y="193"/>
                  </a:lnTo>
                  <a:lnTo>
                    <a:pt x="99" y="187"/>
                  </a:lnTo>
                  <a:lnTo>
                    <a:pt x="124" y="180"/>
                  </a:lnTo>
                  <a:lnTo>
                    <a:pt x="145" y="181"/>
                  </a:lnTo>
                  <a:lnTo>
                    <a:pt x="150" y="184"/>
                  </a:lnTo>
                  <a:lnTo>
                    <a:pt x="161" y="197"/>
                  </a:lnTo>
                  <a:lnTo>
                    <a:pt x="164" y="207"/>
                  </a:lnTo>
                  <a:lnTo>
                    <a:pt x="154" y="212"/>
                  </a:lnTo>
                  <a:lnTo>
                    <a:pt x="130" y="207"/>
                  </a:lnTo>
                  <a:lnTo>
                    <a:pt x="128" y="208"/>
                  </a:lnTo>
                  <a:lnTo>
                    <a:pt x="100" y="211"/>
                  </a:lnTo>
                  <a:lnTo>
                    <a:pt x="78" y="215"/>
                  </a:lnTo>
                  <a:lnTo>
                    <a:pt x="60" y="217"/>
                  </a:lnTo>
                  <a:lnTo>
                    <a:pt x="52" y="211"/>
                  </a:lnTo>
                  <a:lnTo>
                    <a:pt x="50" y="201"/>
                  </a:lnTo>
                  <a:lnTo>
                    <a:pt x="49" y="184"/>
                  </a:lnTo>
                  <a:lnTo>
                    <a:pt x="52" y="163"/>
                  </a:lnTo>
                  <a:lnTo>
                    <a:pt x="58" y="138"/>
                  </a:lnTo>
                  <a:lnTo>
                    <a:pt x="67" y="116"/>
                  </a:lnTo>
                  <a:lnTo>
                    <a:pt x="75" y="97"/>
                  </a:lnTo>
                  <a:lnTo>
                    <a:pt x="74" y="87"/>
                  </a:lnTo>
                  <a:lnTo>
                    <a:pt x="69" y="72"/>
                  </a:lnTo>
                  <a:lnTo>
                    <a:pt x="52" y="56"/>
                  </a:lnTo>
                  <a:lnTo>
                    <a:pt x="30" y="47"/>
                  </a:lnTo>
                  <a:lnTo>
                    <a:pt x="12" y="39"/>
                  </a:lnTo>
                  <a:lnTo>
                    <a:pt x="11" y="39"/>
                  </a:lnTo>
                  <a:lnTo>
                    <a:pt x="0" y="28"/>
                  </a:lnTo>
                  <a:lnTo>
                    <a:pt x="0" y="14"/>
                  </a:lnTo>
                  <a:lnTo>
                    <a:pt x="1" y="13"/>
                  </a:lnTo>
                  <a:lnTo>
                    <a:pt x="12" y="3"/>
                  </a:lnTo>
                  <a:lnTo>
                    <a:pt x="20" y="0"/>
                  </a:lnTo>
                  <a:lnTo>
                    <a:pt x="29" y="1"/>
                  </a:lnTo>
                  <a:lnTo>
                    <a:pt x="25" y="1"/>
                  </a:lnTo>
                  <a:close/>
                </a:path>
              </a:pathLst>
            </a:custGeom>
            <a:solidFill>
              <a:srgbClr val="000000"/>
            </a:solidFill>
            <a:ln w="9525">
              <a:noFill/>
              <a:round/>
              <a:headEnd/>
              <a:tailEnd/>
            </a:ln>
          </p:spPr>
          <p:txBody>
            <a:bodyPr/>
            <a:lstStyle/>
            <a:p>
              <a:endParaRPr lang="fr-FR">
                <a:latin typeface="Calibri" pitchFamily="34" charset="0"/>
              </a:endParaRPr>
            </a:p>
          </p:txBody>
        </p:sp>
      </p:grpSp>
      <p:pic>
        <p:nvPicPr>
          <p:cNvPr id="939" name="Picture 3" descr="C:\Users\FOURCHES-M\AppData\Local\Microsoft\Windows\Temporary Internet Files\Content.IE5\UM5P60XS\MC900334822[1].wmf"/>
          <p:cNvPicPr>
            <a:picLocks noChangeAspect="1" noChangeArrowheads="1"/>
          </p:cNvPicPr>
          <p:nvPr/>
        </p:nvPicPr>
        <p:blipFill>
          <a:blip r:embed="rId10" cstate="print"/>
          <a:srcRect/>
          <a:stretch>
            <a:fillRect/>
          </a:stretch>
        </p:blipFill>
        <p:spPr bwMode="auto">
          <a:xfrm flipH="1">
            <a:off x="3028950" y="2584450"/>
            <a:ext cx="701675" cy="1544638"/>
          </a:xfrm>
          <a:prstGeom prst="rect">
            <a:avLst/>
          </a:prstGeom>
          <a:noFill/>
          <a:ln w="9525">
            <a:noFill/>
            <a:miter lim="800000"/>
            <a:headEnd/>
            <a:tailEnd/>
          </a:ln>
        </p:spPr>
      </p:pic>
    </p:spTree>
    <p:extLst>
      <p:ext uri="{BB962C8B-B14F-4D97-AF65-F5344CB8AC3E}">
        <p14:creationId xmlns:p14="http://schemas.microsoft.com/office/powerpoint/2010/main" val="22959111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par>
                                <p:cTn id="8" presetID="10" presetClass="entr" presetSubtype="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1000"/>
                                        <p:tgtEl>
                                          <p:spTgt spid="4"/>
                                        </p:tgtEl>
                                      </p:cBhvr>
                                    </p:animEffect>
                                  </p:childTnLst>
                                </p:cTn>
                              </p:par>
                              <p:par>
                                <p:cTn id="11" presetID="10" presetClass="entr" presetSubtype="0" fill="hold" nodeType="withEffect">
                                  <p:stCondLst>
                                    <p:cond delay="0"/>
                                  </p:stCondLst>
                                  <p:childTnLst>
                                    <p:set>
                                      <p:cBhvr>
                                        <p:cTn id="12" dur="1" fill="hold">
                                          <p:stCondLst>
                                            <p:cond delay="0"/>
                                          </p:stCondLst>
                                        </p:cTn>
                                        <p:tgtEl>
                                          <p:spTgt spid="521"/>
                                        </p:tgtEl>
                                        <p:attrNameLst>
                                          <p:attrName>style.visibility</p:attrName>
                                        </p:attrNameLst>
                                      </p:cBhvr>
                                      <p:to>
                                        <p:strVal val="visible"/>
                                      </p:to>
                                    </p:set>
                                    <p:animEffect transition="in" filter="fade">
                                      <p:cBhvr>
                                        <p:cTn id="13" dur="1000"/>
                                        <p:tgtEl>
                                          <p:spTgt spid="521"/>
                                        </p:tgtEl>
                                      </p:cBhvr>
                                    </p:animEffect>
                                  </p:childTnLst>
                                </p:cTn>
                              </p:par>
                              <p:par>
                                <p:cTn id="14" presetID="10" presetClass="entr" presetSubtype="0" fill="hold" nodeType="withEffect">
                                  <p:stCondLst>
                                    <p:cond delay="0"/>
                                  </p:stCondLst>
                                  <p:childTnLst>
                                    <p:set>
                                      <p:cBhvr>
                                        <p:cTn id="15" dur="1" fill="hold">
                                          <p:stCondLst>
                                            <p:cond delay="0"/>
                                          </p:stCondLst>
                                        </p:cTn>
                                        <p:tgtEl>
                                          <p:spTgt spid="522"/>
                                        </p:tgtEl>
                                        <p:attrNameLst>
                                          <p:attrName>style.visibility</p:attrName>
                                        </p:attrNameLst>
                                      </p:cBhvr>
                                      <p:to>
                                        <p:strVal val="visible"/>
                                      </p:to>
                                    </p:set>
                                    <p:animEffect transition="in" filter="fade">
                                      <p:cBhvr>
                                        <p:cTn id="16" dur="1000"/>
                                        <p:tgtEl>
                                          <p:spTgt spid="522"/>
                                        </p:tgtEl>
                                      </p:cBhvr>
                                    </p:animEffect>
                                  </p:childTnLst>
                                </p:cTn>
                              </p:par>
                              <p:par>
                                <p:cTn id="17" presetID="10" presetClass="entr" presetSubtype="0" fill="hold" nodeType="withEffect">
                                  <p:stCondLst>
                                    <p:cond delay="0"/>
                                  </p:stCondLst>
                                  <p:childTnLst>
                                    <p:set>
                                      <p:cBhvr>
                                        <p:cTn id="18" dur="1" fill="hold">
                                          <p:stCondLst>
                                            <p:cond delay="0"/>
                                          </p:stCondLst>
                                        </p:cTn>
                                        <p:tgtEl>
                                          <p:spTgt spid="28"/>
                                        </p:tgtEl>
                                        <p:attrNameLst>
                                          <p:attrName>style.visibility</p:attrName>
                                        </p:attrNameLst>
                                      </p:cBhvr>
                                      <p:to>
                                        <p:strVal val="visible"/>
                                      </p:to>
                                    </p:set>
                                    <p:animEffect transition="in" filter="fade">
                                      <p:cBhvr>
                                        <p:cTn id="19" dur="1000"/>
                                        <p:tgtEl>
                                          <p:spTgt spid="28"/>
                                        </p:tgtEl>
                                      </p:cBhvr>
                                    </p:animEffect>
                                  </p:childTnLst>
                                </p:cTn>
                              </p:par>
                              <p:par>
                                <p:cTn id="20" presetID="10" presetClass="entr" presetSubtype="0" fill="hold" nodeType="withEffect">
                                  <p:stCondLst>
                                    <p:cond delay="0"/>
                                  </p:stCondLst>
                                  <p:childTnLst>
                                    <p:set>
                                      <p:cBhvr>
                                        <p:cTn id="21" dur="1" fill="hold">
                                          <p:stCondLst>
                                            <p:cond delay="0"/>
                                          </p:stCondLst>
                                        </p:cTn>
                                        <p:tgtEl>
                                          <p:spTgt spid="34"/>
                                        </p:tgtEl>
                                        <p:attrNameLst>
                                          <p:attrName>style.visibility</p:attrName>
                                        </p:attrNameLst>
                                      </p:cBhvr>
                                      <p:to>
                                        <p:strVal val="visible"/>
                                      </p:to>
                                    </p:set>
                                    <p:animEffect transition="in" filter="fade">
                                      <p:cBhvr>
                                        <p:cTn id="22" dur="1000"/>
                                        <p:tgtEl>
                                          <p:spTgt spid="34"/>
                                        </p:tgtEl>
                                      </p:cBhvr>
                                    </p:animEffect>
                                  </p:childTnLst>
                                </p:cTn>
                              </p:par>
                              <p:par>
                                <p:cTn id="23" presetID="10" presetClass="entr" presetSubtype="0" fill="hold" nodeType="withEffect">
                                  <p:stCondLst>
                                    <p:cond delay="0"/>
                                  </p:stCondLst>
                                  <p:childTnLst>
                                    <p:set>
                                      <p:cBhvr>
                                        <p:cTn id="24" dur="1" fill="hold">
                                          <p:stCondLst>
                                            <p:cond delay="0"/>
                                          </p:stCondLst>
                                        </p:cTn>
                                        <p:tgtEl>
                                          <p:spTgt spid="40"/>
                                        </p:tgtEl>
                                        <p:attrNameLst>
                                          <p:attrName>style.visibility</p:attrName>
                                        </p:attrNameLst>
                                      </p:cBhvr>
                                      <p:to>
                                        <p:strVal val="visible"/>
                                      </p:to>
                                    </p:set>
                                    <p:animEffect transition="in" filter="fade">
                                      <p:cBhvr>
                                        <p:cTn id="25" dur="1000"/>
                                        <p:tgtEl>
                                          <p:spTgt spid="40"/>
                                        </p:tgtEl>
                                      </p:cBhvr>
                                    </p:animEffect>
                                  </p:childTnLst>
                                </p:cTn>
                              </p:par>
                              <p:par>
                                <p:cTn id="26" presetID="10" presetClass="entr" presetSubtype="0" fill="hold" nodeType="withEffect">
                                  <p:stCondLst>
                                    <p:cond delay="0"/>
                                  </p:stCondLst>
                                  <p:childTnLst>
                                    <p:set>
                                      <p:cBhvr>
                                        <p:cTn id="27" dur="1" fill="hold">
                                          <p:stCondLst>
                                            <p:cond delay="0"/>
                                          </p:stCondLst>
                                        </p:cTn>
                                        <p:tgtEl>
                                          <p:spTgt spid="46"/>
                                        </p:tgtEl>
                                        <p:attrNameLst>
                                          <p:attrName>style.visibility</p:attrName>
                                        </p:attrNameLst>
                                      </p:cBhvr>
                                      <p:to>
                                        <p:strVal val="visible"/>
                                      </p:to>
                                    </p:set>
                                    <p:animEffect transition="in" filter="fade">
                                      <p:cBhvr>
                                        <p:cTn id="28" dur="1000"/>
                                        <p:tgtEl>
                                          <p:spTgt spid="46"/>
                                        </p:tgtEl>
                                      </p:cBhvr>
                                    </p:animEffect>
                                  </p:childTnLst>
                                </p:cTn>
                              </p:par>
                              <p:par>
                                <p:cTn id="29" presetID="10" presetClass="entr" presetSubtype="0" fill="hold" nodeType="withEffect">
                                  <p:stCondLst>
                                    <p:cond delay="0"/>
                                  </p:stCondLst>
                                  <p:childTnLst>
                                    <p:set>
                                      <p:cBhvr>
                                        <p:cTn id="30" dur="1" fill="hold">
                                          <p:stCondLst>
                                            <p:cond delay="0"/>
                                          </p:stCondLst>
                                        </p:cTn>
                                        <p:tgtEl>
                                          <p:spTgt spid="52"/>
                                        </p:tgtEl>
                                        <p:attrNameLst>
                                          <p:attrName>style.visibility</p:attrName>
                                        </p:attrNameLst>
                                      </p:cBhvr>
                                      <p:to>
                                        <p:strVal val="visible"/>
                                      </p:to>
                                    </p:set>
                                    <p:animEffect transition="in" filter="fade">
                                      <p:cBhvr>
                                        <p:cTn id="31" dur="1000"/>
                                        <p:tgtEl>
                                          <p:spTgt spid="52"/>
                                        </p:tgtEl>
                                      </p:cBhvr>
                                    </p:animEffect>
                                  </p:childTnLst>
                                </p:cTn>
                              </p:par>
                              <p:par>
                                <p:cTn id="32" presetID="10" presetClass="entr" presetSubtype="0" fill="hold" nodeType="withEffect">
                                  <p:stCondLst>
                                    <p:cond delay="0"/>
                                  </p:stCondLst>
                                  <p:childTnLst>
                                    <p:set>
                                      <p:cBhvr>
                                        <p:cTn id="33" dur="1" fill="hold">
                                          <p:stCondLst>
                                            <p:cond delay="0"/>
                                          </p:stCondLst>
                                        </p:cTn>
                                        <p:tgtEl>
                                          <p:spTgt spid="58"/>
                                        </p:tgtEl>
                                        <p:attrNameLst>
                                          <p:attrName>style.visibility</p:attrName>
                                        </p:attrNameLst>
                                      </p:cBhvr>
                                      <p:to>
                                        <p:strVal val="visible"/>
                                      </p:to>
                                    </p:set>
                                    <p:animEffect transition="in" filter="fade">
                                      <p:cBhvr>
                                        <p:cTn id="34" dur="1000"/>
                                        <p:tgtEl>
                                          <p:spTgt spid="58"/>
                                        </p:tgtEl>
                                      </p:cBhvr>
                                    </p:animEffect>
                                  </p:childTnLst>
                                </p:cTn>
                              </p:par>
                              <p:par>
                                <p:cTn id="35" presetID="10" presetClass="entr" presetSubtype="0" fill="hold" nodeType="withEffect">
                                  <p:stCondLst>
                                    <p:cond delay="0"/>
                                  </p:stCondLst>
                                  <p:childTnLst>
                                    <p:set>
                                      <p:cBhvr>
                                        <p:cTn id="36" dur="1" fill="hold">
                                          <p:stCondLst>
                                            <p:cond delay="0"/>
                                          </p:stCondLst>
                                        </p:cTn>
                                        <p:tgtEl>
                                          <p:spTgt spid="64"/>
                                        </p:tgtEl>
                                        <p:attrNameLst>
                                          <p:attrName>style.visibility</p:attrName>
                                        </p:attrNameLst>
                                      </p:cBhvr>
                                      <p:to>
                                        <p:strVal val="visible"/>
                                      </p:to>
                                    </p:set>
                                    <p:animEffect transition="in" filter="fade">
                                      <p:cBhvr>
                                        <p:cTn id="37" dur="1000"/>
                                        <p:tgtEl>
                                          <p:spTgt spid="64"/>
                                        </p:tgtEl>
                                      </p:cBhvr>
                                    </p:animEffect>
                                  </p:childTnLst>
                                </p:cTn>
                              </p:par>
                              <p:par>
                                <p:cTn id="38" presetID="10" presetClass="entr" presetSubtype="0" fill="hold" nodeType="withEffect">
                                  <p:stCondLst>
                                    <p:cond delay="0"/>
                                  </p:stCondLst>
                                  <p:childTnLst>
                                    <p:set>
                                      <p:cBhvr>
                                        <p:cTn id="39" dur="1" fill="hold">
                                          <p:stCondLst>
                                            <p:cond delay="0"/>
                                          </p:stCondLst>
                                        </p:cTn>
                                        <p:tgtEl>
                                          <p:spTgt spid="70"/>
                                        </p:tgtEl>
                                        <p:attrNameLst>
                                          <p:attrName>style.visibility</p:attrName>
                                        </p:attrNameLst>
                                      </p:cBhvr>
                                      <p:to>
                                        <p:strVal val="visible"/>
                                      </p:to>
                                    </p:set>
                                    <p:animEffect transition="in" filter="fade">
                                      <p:cBhvr>
                                        <p:cTn id="40" dur="1000"/>
                                        <p:tgtEl>
                                          <p:spTgt spid="70"/>
                                        </p:tgtEl>
                                      </p:cBhvr>
                                    </p:animEffect>
                                  </p:childTnLst>
                                </p:cTn>
                              </p:par>
                              <p:par>
                                <p:cTn id="41" presetID="10" presetClass="entr" presetSubtype="0" fill="hold" nodeType="withEffect">
                                  <p:stCondLst>
                                    <p:cond delay="0"/>
                                  </p:stCondLst>
                                  <p:childTnLst>
                                    <p:set>
                                      <p:cBhvr>
                                        <p:cTn id="42" dur="1" fill="hold">
                                          <p:stCondLst>
                                            <p:cond delay="0"/>
                                          </p:stCondLst>
                                        </p:cTn>
                                        <p:tgtEl>
                                          <p:spTgt spid="76"/>
                                        </p:tgtEl>
                                        <p:attrNameLst>
                                          <p:attrName>style.visibility</p:attrName>
                                        </p:attrNameLst>
                                      </p:cBhvr>
                                      <p:to>
                                        <p:strVal val="visible"/>
                                      </p:to>
                                    </p:set>
                                    <p:animEffect transition="in" filter="fade">
                                      <p:cBhvr>
                                        <p:cTn id="43" dur="1000"/>
                                        <p:tgtEl>
                                          <p:spTgt spid="76"/>
                                        </p:tgtEl>
                                      </p:cBhvr>
                                    </p:animEffect>
                                  </p:childTnLst>
                                </p:cTn>
                              </p:par>
                              <p:par>
                                <p:cTn id="44" presetID="10" presetClass="entr" presetSubtype="0" fill="hold" nodeType="withEffect">
                                  <p:stCondLst>
                                    <p:cond delay="0"/>
                                  </p:stCondLst>
                                  <p:childTnLst>
                                    <p:set>
                                      <p:cBhvr>
                                        <p:cTn id="45" dur="1" fill="hold">
                                          <p:stCondLst>
                                            <p:cond delay="0"/>
                                          </p:stCondLst>
                                        </p:cTn>
                                        <p:tgtEl>
                                          <p:spTgt spid="82"/>
                                        </p:tgtEl>
                                        <p:attrNameLst>
                                          <p:attrName>style.visibility</p:attrName>
                                        </p:attrNameLst>
                                      </p:cBhvr>
                                      <p:to>
                                        <p:strVal val="visible"/>
                                      </p:to>
                                    </p:set>
                                    <p:animEffect transition="in" filter="fade">
                                      <p:cBhvr>
                                        <p:cTn id="46" dur="1000"/>
                                        <p:tgtEl>
                                          <p:spTgt spid="82"/>
                                        </p:tgtEl>
                                      </p:cBhvr>
                                    </p:animEffect>
                                  </p:childTnLst>
                                </p:cTn>
                              </p:par>
                              <p:par>
                                <p:cTn id="47" presetID="10" presetClass="entr" presetSubtype="0" fill="hold" nodeType="withEffect">
                                  <p:stCondLst>
                                    <p:cond delay="0"/>
                                  </p:stCondLst>
                                  <p:childTnLst>
                                    <p:set>
                                      <p:cBhvr>
                                        <p:cTn id="48" dur="1" fill="hold">
                                          <p:stCondLst>
                                            <p:cond delay="0"/>
                                          </p:stCondLst>
                                        </p:cTn>
                                        <p:tgtEl>
                                          <p:spTgt spid="88"/>
                                        </p:tgtEl>
                                        <p:attrNameLst>
                                          <p:attrName>style.visibility</p:attrName>
                                        </p:attrNameLst>
                                      </p:cBhvr>
                                      <p:to>
                                        <p:strVal val="visible"/>
                                      </p:to>
                                    </p:set>
                                    <p:animEffect transition="in" filter="fade">
                                      <p:cBhvr>
                                        <p:cTn id="49" dur="1000"/>
                                        <p:tgtEl>
                                          <p:spTgt spid="88"/>
                                        </p:tgtEl>
                                      </p:cBhvr>
                                    </p:animEffect>
                                  </p:childTnLst>
                                </p:cTn>
                              </p:par>
                              <p:par>
                                <p:cTn id="50" presetID="10" presetClass="entr" presetSubtype="0" fill="hold" nodeType="withEffect">
                                  <p:stCondLst>
                                    <p:cond delay="0"/>
                                  </p:stCondLst>
                                  <p:childTnLst>
                                    <p:set>
                                      <p:cBhvr>
                                        <p:cTn id="51" dur="1" fill="hold">
                                          <p:stCondLst>
                                            <p:cond delay="0"/>
                                          </p:stCondLst>
                                        </p:cTn>
                                        <p:tgtEl>
                                          <p:spTgt spid="150"/>
                                        </p:tgtEl>
                                        <p:attrNameLst>
                                          <p:attrName>style.visibility</p:attrName>
                                        </p:attrNameLst>
                                      </p:cBhvr>
                                      <p:to>
                                        <p:strVal val="visible"/>
                                      </p:to>
                                    </p:set>
                                    <p:animEffect transition="in" filter="fade">
                                      <p:cBhvr>
                                        <p:cTn id="52" dur="1000"/>
                                        <p:tgtEl>
                                          <p:spTgt spid="150"/>
                                        </p:tgtEl>
                                      </p:cBhvr>
                                    </p:animEffect>
                                  </p:childTnLst>
                                </p:cTn>
                              </p:par>
                              <p:par>
                                <p:cTn id="53" presetID="10" presetClass="entr" presetSubtype="0" fill="hold" nodeType="withEffect">
                                  <p:stCondLst>
                                    <p:cond delay="0"/>
                                  </p:stCondLst>
                                  <p:childTnLst>
                                    <p:set>
                                      <p:cBhvr>
                                        <p:cTn id="54" dur="1" fill="hold">
                                          <p:stCondLst>
                                            <p:cond delay="0"/>
                                          </p:stCondLst>
                                        </p:cTn>
                                        <p:tgtEl>
                                          <p:spTgt spid="925"/>
                                        </p:tgtEl>
                                        <p:attrNameLst>
                                          <p:attrName>style.visibility</p:attrName>
                                        </p:attrNameLst>
                                      </p:cBhvr>
                                      <p:to>
                                        <p:strVal val="visible"/>
                                      </p:to>
                                    </p:set>
                                    <p:animEffect transition="in" filter="fade">
                                      <p:cBhvr>
                                        <p:cTn id="55" dur="1000"/>
                                        <p:tgtEl>
                                          <p:spTgt spid="925"/>
                                        </p:tgtEl>
                                      </p:cBhvr>
                                    </p:animEffect>
                                  </p:childTnLst>
                                </p:cTn>
                              </p:par>
                              <p:par>
                                <p:cTn id="56" presetID="10" presetClass="entr" presetSubtype="0" fill="hold" nodeType="withEffect">
                                  <p:stCondLst>
                                    <p:cond delay="0"/>
                                  </p:stCondLst>
                                  <p:childTnLst>
                                    <p:set>
                                      <p:cBhvr>
                                        <p:cTn id="57" dur="1" fill="hold">
                                          <p:stCondLst>
                                            <p:cond delay="0"/>
                                          </p:stCondLst>
                                        </p:cTn>
                                        <p:tgtEl>
                                          <p:spTgt spid="926"/>
                                        </p:tgtEl>
                                        <p:attrNameLst>
                                          <p:attrName>style.visibility</p:attrName>
                                        </p:attrNameLst>
                                      </p:cBhvr>
                                      <p:to>
                                        <p:strVal val="visible"/>
                                      </p:to>
                                    </p:set>
                                    <p:animEffect transition="in" filter="fade">
                                      <p:cBhvr>
                                        <p:cTn id="58" dur="1000"/>
                                        <p:tgtEl>
                                          <p:spTgt spid="926"/>
                                        </p:tgtEl>
                                      </p:cBhvr>
                                    </p:animEffect>
                                  </p:childTnLst>
                                </p:cTn>
                              </p:par>
                              <p:par>
                                <p:cTn id="59" presetID="10" presetClass="entr" presetSubtype="0" fill="hold" nodeType="withEffect">
                                  <p:stCondLst>
                                    <p:cond delay="0"/>
                                  </p:stCondLst>
                                  <p:childTnLst>
                                    <p:set>
                                      <p:cBhvr>
                                        <p:cTn id="60" dur="1" fill="hold">
                                          <p:stCondLst>
                                            <p:cond delay="0"/>
                                          </p:stCondLst>
                                        </p:cTn>
                                        <p:tgtEl>
                                          <p:spTgt spid="927"/>
                                        </p:tgtEl>
                                        <p:attrNameLst>
                                          <p:attrName>style.visibility</p:attrName>
                                        </p:attrNameLst>
                                      </p:cBhvr>
                                      <p:to>
                                        <p:strVal val="visible"/>
                                      </p:to>
                                    </p:set>
                                    <p:animEffect transition="in" filter="fade">
                                      <p:cBhvr>
                                        <p:cTn id="61" dur="1000"/>
                                        <p:tgtEl>
                                          <p:spTgt spid="927"/>
                                        </p:tgtEl>
                                      </p:cBhvr>
                                    </p:animEffect>
                                  </p:childTnLst>
                                </p:cTn>
                              </p:par>
                              <p:par>
                                <p:cTn id="62" presetID="10" presetClass="entr" presetSubtype="0" fill="hold" nodeType="withEffect">
                                  <p:stCondLst>
                                    <p:cond delay="0"/>
                                  </p:stCondLst>
                                  <p:childTnLst>
                                    <p:set>
                                      <p:cBhvr>
                                        <p:cTn id="63" dur="1" fill="hold">
                                          <p:stCondLst>
                                            <p:cond delay="0"/>
                                          </p:stCondLst>
                                        </p:cTn>
                                        <p:tgtEl>
                                          <p:spTgt spid="231"/>
                                        </p:tgtEl>
                                        <p:attrNameLst>
                                          <p:attrName>style.visibility</p:attrName>
                                        </p:attrNameLst>
                                      </p:cBhvr>
                                      <p:to>
                                        <p:strVal val="visible"/>
                                      </p:to>
                                    </p:set>
                                    <p:animEffect transition="in" filter="fade">
                                      <p:cBhvr>
                                        <p:cTn id="64" dur="1000"/>
                                        <p:tgtEl>
                                          <p:spTgt spid="231"/>
                                        </p:tgtEl>
                                      </p:cBhvr>
                                    </p:animEffect>
                                  </p:childTnLst>
                                </p:cTn>
                              </p:par>
                              <p:par>
                                <p:cTn id="65" presetID="10" presetClass="entr" presetSubtype="0" fill="hold" nodeType="withEffect">
                                  <p:stCondLst>
                                    <p:cond delay="0"/>
                                  </p:stCondLst>
                                  <p:childTnLst>
                                    <p:set>
                                      <p:cBhvr>
                                        <p:cTn id="66" dur="1" fill="hold">
                                          <p:stCondLst>
                                            <p:cond delay="0"/>
                                          </p:stCondLst>
                                        </p:cTn>
                                        <p:tgtEl>
                                          <p:spTgt spid="293"/>
                                        </p:tgtEl>
                                        <p:attrNameLst>
                                          <p:attrName>style.visibility</p:attrName>
                                        </p:attrNameLst>
                                      </p:cBhvr>
                                      <p:to>
                                        <p:strVal val="visible"/>
                                      </p:to>
                                    </p:set>
                                    <p:animEffect transition="in" filter="fade">
                                      <p:cBhvr>
                                        <p:cTn id="67" dur="1000"/>
                                        <p:tgtEl>
                                          <p:spTgt spid="293"/>
                                        </p:tgtEl>
                                      </p:cBhvr>
                                    </p:animEffect>
                                  </p:childTnLst>
                                </p:cTn>
                              </p:par>
                              <p:par>
                                <p:cTn id="68" presetID="10" presetClass="entr" presetSubtype="0" fill="hold" nodeType="withEffect">
                                  <p:stCondLst>
                                    <p:cond delay="0"/>
                                  </p:stCondLst>
                                  <p:childTnLst>
                                    <p:set>
                                      <p:cBhvr>
                                        <p:cTn id="69" dur="1" fill="hold">
                                          <p:stCondLst>
                                            <p:cond delay="0"/>
                                          </p:stCondLst>
                                        </p:cTn>
                                        <p:tgtEl>
                                          <p:spTgt spid="355"/>
                                        </p:tgtEl>
                                        <p:attrNameLst>
                                          <p:attrName>style.visibility</p:attrName>
                                        </p:attrNameLst>
                                      </p:cBhvr>
                                      <p:to>
                                        <p:strVal val="visible"/>
                                      </p:to>
                                    </p:set>
                                    <p:animEffect transition="in" filter="fade">
                                      <p:cBhvr>
                                        <p:cTn id="70" dur="1000"/>
                                        <p:tgtEl>
                                          <p:spTgt spid="355"/>
                                        </p:tgtEl>
                                      </p:cBhvr>
                                    </p:animEffect>
                                  </p:childTnLst>
                                </p:cTn>
                              </p:par>
                              <p:par>
                                <p:cTn id="71" presetID="10" presetClass="entr" presetSubtype="0" fill="hold" nodeType="withEffect">
                                  <p:stCondLst>
                                    <p:cond delay="0"/>
                                  </p:stCondLst>
                                  <p:childTnLst>
                                    <p:set>
                                      <p:cBhvr>
                                        <p:cTn id="72" dur="1" fill="hold">
                                          <p:stCondLst>
                                            <p:cond delay="0"/>
                                          </p:stCondLst>
                                        </p:cTn>
                                        <p:tgtEl>
                                          <p:spTgt spid="4097"/>
                                        </p:tgtEl>
                                        <p:attrNameLst>
                                          <p:attrName>style.visibility</p:attrName>
                                        </p:attrNameLst>
                                      </p:cBhvr>
                                      <p:to>
                                        <p:strVal val="visible"/>
                                      </p:to>
                                    </p:set>
                                    <p:animEffect transition="in" filter="fade">
                                      <p:cBhvr>
                                        <p:cTn id="73" dur="1000"/>
                                        <p:tgtEl>
                                          <p:spTgt spid="4097"/>
                                        </p:tgtEl>
                                      </p:cBhvr>
                                    </p:animEffect>
                                  </p:childTnLst>
                                </p:cTn>
                              </p:par>
                              <p:par>
                                <p:cTn id="74" presetID="10" presetClass="entr" presetSubtype="0" fill="hold" nodeType="withEffect">
                                  <p:stCondLst>
                                    <p:cond delay="0"/>
                                  </p:stCondLst>
                                  <p:childTnLst>
                                    <p:set>
                                      <p:cBhvr>
                                        <p:cTn id="75" dur="1" fill="hold">
                                          <p:stCondLst>
                                            <p:cond delay="0"/>
                                          </p:stCondLst>
                                        </p:cTn>
                                        <p:tgtEl>
                                          <p:spTgt spid="4098"/>
                                        </p:tgtEl>
                                        <p:attrNameLst>
                                          <p:attrName>style.visibility</p:attrName>
                                        </p:attrNameLst>
                                      </p:cBhvr>
                                      <p:to>
                                        <p:strVal val="visible"/>
                                      </p:to>
                                    </p:set>
                                    <p:animEffect transition="in" filter="fade">
                                      <p:cBhvr>
                                        <p:cTn id="76" dur="1000"/>
                                        <p:tgtEl>
                                          <p:spTgt spid="4098"/>
                                        </p:tgtEl>
                                      </p:cBhvr>
                                    </p:animEffect>
                                  </p:childTnLst>
                                </p:cTn>
                              </p:par>
                              <p:par>
                                <p:cTn id="77" presetID="10" presetClass="entr" presetSubtype="0" fill="hold" nodeType="withEffect">
                                  <p:stCondLst>
                                    <p:cond delay="0"/>
                                  </p:stCondLst>
                                  <p:childTnLst>
                                    <p:set>
                                      <p:cBhvr>
                                        <p:cTn id="78" dur="1" fill="hold">
                                          <p:stCondLst>
                                            <p:cond delay="0"/>
                                          </p:stCondLst>
                                        </p:cTn>
                                        <p:tgtEl>
                                          <p:spTgt spid="4100"/>
                                        </p:tgtEl>
                                        <p:attrNameLst>
                                          <p:attrName>style.visibility</p:attrName>
                                        </p:attrNameLst>
                                      </p:cBhvr>
                                      <p:to>
                                        <p:strVal val="visible"/>
                                      </p:to>
                                    </p:set>
                                    <p:animEffect transition="in" filter="fade">
                                      <p:cBhvr>
                                        <p:cTn id="79" dur="1000"/>
                                        <p:tgtEl>
                                          <p:spTgt spid="4100"/>
                                        </p:tgtEl>
                                      </p:cBhvr>
                                    </p:animEffect>
                                  </p:childTnLst>
                                </p:cTn>
                              </p:par>
                              <p:par>
                                <p:cTn id="80" presetID="10" presetClass="entr" presetSubtype="0" fill="hold" nodeType="withEffect">
                                  <p:stCondLst>
                                    <p:cond delay="0"/>
                                  </p:stCondLst>
                                  <p:childTnLst>
                                    <p:set>
                                      <p:cBhvr>
                                        <p:cTn id="81" dur="1" fill="hold">
                                          <p:stCondLst>
                                            <p:cond delay="0"/>
                                          </p:stCondLst>
                                        </p:cTn>
                                        <p:tgtEl>
                                          <p:spTgt spid="4101"/>
                                        </p:tgtEl>
                                        <p:attrNameLst>
                                          <p:attrName>style.visibility</p:attrName>
                                        </p:attrNameLst>
                                      </p:cBhvr>
                                      <p:to>
                                        <p:strVal val="visible"/>
                                      </p:to>
                                    </p:set>
                                    <p:animEffect transition="in" filter="fade">
                                      <p:cBhvr>
                                        <p:cTn id="82" dur="1000"/>
                                        <p:tgtEl>
                                          <p:spTgt spid="4101"/>
                                        </p:tgtEl>
                                      </p:cBhvr>
                                    </p:animEffect>
                                  </p:childTnLst>
                                </p:cTn>
                              </p:par>
                              <p:par>
                                <p:cTn id="83" presetID="10" presetClass="entr" presetSubtype="0" fill="hold" nodeType="withEffect">
                                  <p:stCondLst>
                                    <p:cond delay="0"/>
                                  </p:stCondLst>
                                  <p:childTnLst>
                                    <p:set>
                                      <p:cBhvr>
                                        <p:cTn id="84" dur="1" fill="hold">
                                          <p:stCondLst>
                                            <p:cond delay="0"/>
                                          </p:stCondLst>
                                        </p:cTn>
                                        <p:tgtEl>
                                          <p:spTgt spid="4102"/>
                                        </p:tgtEl>
                                        <p:attrNameLst>
                                          <p:attrName>style.visibility</p:attrName>
                                        </p:attrNameLst>
                                      </p:cBhvr>
                                      <p:to>
                                        <p:strVal val="visible"/>
                                      </p:to>
                                    </p:set>
                                    <p:animEffect transition="in" filter="fade">
                                      <p:cBhvr>
                                        <p:cTn id="85" dur="1000"/>
                                        <p:tgtEl>
                                          <p:spTgt spid="4102"/>
                                        </p:tgtEl>
                                      </p:cBhvr>
                                    </p:animEffect>
                                  </p:childTnLst>
                                </p:cTn>
                              </p:par>
                              <p:par>
                                <p:cTn id="86" presetID="10" presetClass="entr" presetSubtype="0" fill="hold" nodeType="withEffect">
                                  <p:stCondLst>
                                    <p:cond delay="0"/>
                                  </p:stCondLst>
                                  <p:childTnLst>
                                    <p:set>
                                      <p:cBhvr>
                                        <p:cTn id="87" dur="1" fill="hold">
                                          <p:stCondLst>
                                            <p:cond delay="0"/>
                                          </p:stCondLst>
                                        </p:cTn>
                                        <p:tgtEl>
                                          <p:spTgt spid="3"/>
                                        </p:tgtEl>
                                        <p:attrNameLst>
                                          <p:attrName>style.visibility</p:attrName>
                                        </p:attrNameLst>
                                      </p:cBhvr>
                                      <p:to>
                                        <p:strVal val="visible"/>
                                      </p:to>
                                    </p:set>
                                    <p:animEffect transition="in" filter="fade">
                                      <p:cBhvr>
                                        <p:cTn id="88" dur="1000"/>
                                        <p:tgtEl>
                                          <p:spTgt spid="3"/>
                                        </p:tgtEl>
                                      </p:cBhvr>
                                    </p:animEffect>
                                  </p:childTnLst>
                                </p:cTn>
                              </p:par>
                              <p:par>
                                <p:cTn id="89" presetID="10" presetClass="entr" presetSubtype="0" fill="hold" nodeType="withEffect">
                                  <p:stCondLst>
                                    <p:cond delay="0"/>
                                  </p:stCondLst>
                                  <p:childTnLst>
                                    <p:set>
                                      <p:cBhvr>
                                        <p:cTn id="90" dur="1" fill="hold">
                                          <p:stCondLst>
                                            <p:cond delay="0"/>
                                          </p:stCondLst>
                                        </p:cTn>
                                        <p:tgtEl>
                                          <p:spTgt spid="4103"/>
                                        </p:tgtEl>
                                        <p:attrNameLst>
                                          <p:attrName>style.visibility</p:attrName>
                                        </p:attrNameLst>
                                      </p:cBhvr>
                                      <p:to>
                                        <p:strVal val="visible"/>
                                      </p:to>
                                    </p:set>
                                    <p:animEffect transition="in" filter="fade">
                                      <p:cBhvr>
                                        <p:cTn id="91" dur="1000"/>
                                        <p:tgtEl>
                                          <p:spTgt spid="4103"/>
                                        </p:tgtEl>
                                      </p:cBhvr>
                                    </p:animEffect>
                                  </p:childTnLst>
                                </p:cTn>
                              </p:par>
                              <p:par>
                                <p:cTn id="92" presetID="10" presetClass="entr" presetSubtype="0" fill="hold" nodeType="withEffect">
                                  <p:stCondLst>
                                    <p:cond delay="0"/>
                                  </p:stCondLst>
                                  <p:childTnLst>
                                    <p:set>
                                      <p:cBhvr>
                                        <p:cTn id="93" dur="1" fill="hold">
                                          <p:stCondLst>
                                            <p:cond delay="0"/>
                                          </p:stCondLst>
                                        </p:cTn>
                                        <p:tgtEl>
                                          <p:spTgt spid="4104"/>
                                        </p:tgtEl>
                                        <p:attrNameLst>
                                          <p:attrName>style.visibility</p:attrName>
                                        </p:attrNameLst>
                                      </p:cBhvr>
                                      <p:to>
                                        <p:strVal val="visible"/>
                                      </p:to>
                                    </p:set>
                                    <p:animEffect transition="in" filter="fade">
                                      <p:cBhvr>
                                        <p:cTn id="94" dur="1000"/>
                                        <p:tgtEl>
                                          <p:spTgt spid="4104"/>
                                        </p:tgtEl>
                                      </p:cBhvr>
                                    </p:animEffect>
                                  </p:childTnLst>
                                </p:cTn>
                              </p:par>
                              <p:par>
                                <p:cTn id="95" presetID="10" presetClass="entr" presetSubtype="0" fill="hold" nodeType="withEffect">
                                  <p:stCondLst>
                                    <p:cond delay="0"/>
                                  </p:stCondLst>
                                  <p:childTnLst>
                                    <p:set>
                                      <p:cBhvr>
                                        <p:cTn id="96" dur="1" fill="hold">
                                          <p:stCondLst>
                                            <p:cond delay="0"/>
                                          </p:stCondLst>
                                        </p:cTn>
                                        <p:tgtEl>
                                          <p:spTgt spid="4105"/>
                                        </p:tgtEl>
                                        <p:attrNameLst>
                                          <p:attrName>style.visibility</p:attrName>
                                        </p:attrNameLst>
                                      </p:cBhvr>
                                      <p:to>
                                        <p:strVal val="visible"/>
                                      </p:to>
                                    </p:set>
                                    <p:animEffect transition="in" filter="fade">
                                      <p:cBhvr>
                                        <p:cTn id="97" dur="1000"/>
                                        <p:tgtEl>
                                          <p:spTgt spid="4105"/>
                                        </p:tgtEl>
                                      </p:cBhvr>
                                    </p:animEffect>
                                  </p:childTnLst>
                                </p:cTn>
                              </p:par>
                              <p:par>
                                <p:cTn id="98" presetID="10" presetClass="entr" presetSubtype="0" fill="hold" nodeType="withEffect">
                                  <p:stCondLst>
                                    <p:cond delay="0"/>
                                  </p:stCondLst>
                                  <p:childTnLst>
                                    <p:set>
                                      <p:cBhvr>
                                        <p:cTn id="99" dur="1" fill="hold">
                                          <p:stCondLst>
                                            <p:cond delay="0"/>
                                          </p:stCondLst>
                                        </p:cTn>
                                        <p:tgtEl>
                                          <p:spTgt spid="523"/>
                                        </p:tgtEl>
                                        <p:attrNameLst>
                                          <p:attrName>style.visibility</p:attrName>
                                        </p:attrNameLst>
                                      </p:cBhvr>
                                      <p:to>
                                        <p:strVal val="visible"/>
                                      </p:to>
                                    </p:set>
                                    <p:animEffect transition="in" filter="fade">
                                      <p:cBhvr>
                                        <p:cTn id="100" dur="1000"/>
                                        <p:tgtEl>
                                          <p:spTgt spid="523"/>
                                        </p:tgtEl>
                                      </p:cBhvr>
                                    </p:animEffect>
                                  </p:childTnLst>
                                </p:cTn>
                              </p:par>
                              <p:par>
                                <p:cTn id="101" presetID="10" presetClass="entr" presetSubtype="0" fill="hold" nodeType="withEffect">
                                  <p:stCondLst>
                                    <p:cond delay="0"/>
                                  </p:stCondLst>
                                  <p:childTnLst>
                                    <p:set>
                                      <p:cBhvr>
                                        <p:cTn id="102" dur="1" fill="hold">
                                          <p:stCondLst>
                                            <p:cond delay="0"/>
                                          </p:stCondLst>
                                        </p:cTn>
                                        <p:tgtEl>
                                          <p:spTgt spid="520"/>
                                        </p:tgtEl>
                                        <p:attrNameLst>
                                          <p:attrName>style.visibility</p:attrName>
                                        </p:attrNameLst>
                                      </p:cBhvr>
                                      <p:to>
                                        <p:strVal val="visible"/>
                                      </p:to>
                                    </p:set>
                                    <p:animEffect transition="in" filter="fade">
                                      <p:cBhvr>
                                        <p:cTn id="103" dur="1000"/>
                                        <p:tgtEl>
                                          <p:spTgt spid="520"/>
                                        </p:tgtEl>
                                      </p:cBhvr>
                                    </p:animEffect>
                                  </p:childTnLst>
                                </p:cTn>
                              </p:par>
                            </p:childTnLst>
                          </p:cTn>
                        </p:par>
                        <p:par>
                          <p:cTn id="104" fill="hold">
                            <p:stCondLst>
                              <p:cond delay="1000"/>
                            </p:stCondLst>
                            <p:childTnLst>
                              <p:par>
                                <p:cTn id="105" presetID="10" presetClass="entr" presetSubtype="0" fill="hold" grpId="0" nodeType="afterEffect">
                                  <p:stCondLst>
                                    <p:cond delay="0"/>
                                  </p:stCondLst>
                                  <p:childTnLst>
                                    <p:set>
                                      <p:cBhvr>
                                        <p:cTn id="106" dur="1" fill="hold">
                                          <p:stCondLst>
                                            <p:cond delay="0"/>
                                          </p:stCondLst>
                                        </p:cTn>
                                        <p:tgtEl>
                                          <p:spTgt spid="524"/>
                                        </p:tgtEl>
                                        <p:attrNameLst>
                                          <p:attrName>style.visibility</p:attrName>
                                        </p:attrNameLst>
                                      </p:cBhvr>
                                      <p:to>
                                        <p:strVal val="visible"/>
                                      </p:to>
                                    </p:set>
                                    <p:animEffect transition="in" filter="fade">
                                      <p:cBhvr>
                                        <p:cTn id="107" dur="1000"/>
                                        <p:tgtEl>
                                          <p:spTgt spid="524"/>
                                        </p:tgtEl>
                                      </p:cBhvr>
                                    </p:animEffect>
                                  </p:childTnLst>
                                </p:cTn>
                              </p:par>
                              <p:par>
                                <p:cTn id="108" presetID="10" presetClass="entr" presetSubtype="0" fill="hold" nodeType="withEffect">
                                  <p:stCondLst>
                                    <p:cond delay="0"/>
                                  </p:stCondLst>
                                  <p:childTnLst>
                                    <p:set>
                                      <p:cBhvr>
                                        <p:cTn id="109" dur="1" fill="hold">
                                          <p:stCondLst>
                                            <p:cond delay="0"/>
                                          </p:stCondLst>
                                        </p:cTn>
                                        <p:tgtEl>
                                          <p:spTgt spid="4099"/>
                                        </p:tgtEl>
                                        <p:attrNameLst>
                                          <p:attrName>style.visibility</p:attrName>
                                        </p:attrNameLst>
                                      </p:cBhvr>
                                      <p:to>
                                        <p:strVal val="visible"/>
                                      </p:to>
                                    </p:set>
                                    <p:animEffect transition="in" filter="fade">
                                      <p:cBhvr>
                                        <p:cTn id="110" dur="1000"/>
                                        <p:tgtEl>
                                          <p:spTgt spid="4099"/>
                                        </p:tgtEl>
                                      </p:cBhvr>
                                    </p:animEffect>
                                  </p:childTnLst>
                                </p:cTn>
                              </p:par>
                              <p:par>
                                <p:cTn id="111" presetID="10" presetClass="entr" presetSubtype="0" fill="hold" nodeType="withEffect">
                                  <p:stCondLst>
                                    <p:cond delay="0"/>
                                  </p:stCondLst>
                                  <p:childTnLst>
                                    <p:set>
                                      <p:cBhvr>
                                        <p:cTn id="112" dur="1" fill="hold">
                                          <p:stCondLst>
                                            <p:cond delay="0"/>
                                          </p:stCondLst>
                                        </p:cTn>
                                        <p:tgtEl>
                                          <p:spTgt spid="529"/>
                                        </p:tgtEl>
                                        <p:attrNameLst>
                                          <p:attrName>style.visibility</p:attrName>
                                        </p:attrNameLst>
                                      </p:cBhvr>
                                      <p:to>
                                        <p:strVal val="visible"/>
                                      </p:to>
                                    </p:set>
                                    <p:animEffect transition="in" filter="fade">
                                      <p:cBhvr>
                                        <p:cTn id="113" dur="1000"/>
                                        <p:tgtEl>
                                          <p:spTgt spid="529"/>
                                        </p:tgtEl>
                                      </p:cBhvr>
                                    </p:animEffect>
                                  </p:childTnLst>
                                </p:cTn>
                              </p:par>
                            </p:childTnLst>
                          </p:cTn>
                        </p:par>
                      </p:childTnLst>
                    </p:cTn>
                  </p:par>
                  <p:par>
                    <p:cTn id="114" fill="hold">
                      <p:stCondLst>
                        <p:cond delay="indefinite"/>
                      </p:stCondLst>
                      <p:childTnLst>
                        <p:par>
                          <p:cTn id="115" fill="hold">
                            <p:stCondLst>
                              <p:cond delay="0"/>
                            </p:stCondLst>
                            <p:childTnLst>
                              <p:par>
                                <p:cTn id="116" presetID="10" presetClass="entr" presetSubtype="0" fill="hold" nodeType="clickEffect">
                                  <p:stCondLst>
                                    <p:cond delay="0"/>
                                  </p:stCondLst>
                                  <p:childTnLst>
                                    <p:set>
                                      <p:cBhvr>
                                        <p:cTn id="117" dur="1" fill="hold">
                                          <p:stCondLst>
                                            <p:cond delay="0"/>
                                          </p:stCondLst>
                                        </p:cTn>
                                        <p:tgtEl>
                                          <p:spTgt spid="525"/>
                                        </p:tgtEl>
                                        <p:attrNameLst>
                                          <p:attrName>style.visibility</p:attrName>
                                        </p:attrNameLst>
                                      </p:cBhvr>
                                      <p:to>
                                        <p:strVal val="visible"/>
                                      </p:to>
                                    </p:set>
                                    <p:animEffect transition="in" filter="fade">
                                      <p:cBhvr>
                                        <p:cTn id="118" dur="1000"/>
                                        <p:tgtEl>
                                          <p:spTgt spid="525"/>
                                        </p:tgtEl>
                                      </p:cBhvr>
                                    </p:animEffect>
                                  </p:childTnLst>
                                </p:cTn>
                              </p:par>
                              <p:par>
                                <p:cTn id="119" presetID="10" presetClass="entr" presetSubtype="0" fill="hold" grpId="0" nodeType="withEffect">
                                  <p:stCondLst>
                                    <p:cond delay="0"/>
                                  </p:stCondLst>
                                  <p:childTnLst>
                                    <p:set>
                                      <p:cBhvr>
                                        <p:cTn id="120" dur="1" fill="hold">
                                          <p:stCondLst>
                                            <p:cond delay="0"/>
                                          </p:stCondLst>
                                        </p:cTn>
                                        <p:tgtEl>
                                          <p:spTgt spid="526"/>
                                        </p:tgtEl>
                                        <p:attrNameLst>
                                          <p:attrName>style.visibility</p:attrName>
                                        </p:attrNameLst>
                                      </p:cBhvr>
                                      <p:to>
                                        <p:strVal val="visible"/>
                                      </p:to>
                                    </p:set>
                                    <p:animEffect transition="in" filter="fade">
                                      <p:cBhvr>
                                        <p:cTn id="121" dur="1000"/>
                                        <p:tgtEl>
                                          <p:spTgt spid="526"/>
                                        </p:tgtEl>
                                      </p:cBhvr>
                                    </p:animEffect>
                                  </p:childTnLst>
                                </p:cTn>
                              </p:par>
                            </p:childTnLst>
                          </p:cTn>
                        </p:par>
                      </p:childTnLst>
                    </p:cTn>
                  </p:par>
                  <p:par>
                    <p:cTn id="122" fill="hold">
                      <p:stCondLst>
                        <p:cond delay="indefinite"/>
                      </p:stCondLst>
                      <p:childTnLst>
                        <p:par>
                          <p:cTn id="123" fill="hold">
                            <p:stCondLst>
                              <p:cond delay="0"/>
                            </p:stCondLst>
                            <p:childTnLst>
                              <p:par>
                                <p:cTn id="124" presetID="10" presetClass="entr" presetSubtype="0" fill="hold" nodeType="clickEffect">
                                  <p:stCondLst>
                                    <p:cond delay="0"/>
                                  </p:stCondLst>
                                  <p:childTnLst>
                                    <p:set>
                                      <p:cBhvr>
                                        <p:cTn id="125" dur="1" fill="hold">
                                          <p:stCondLst>
                                            <p:cond delay="0"/>
                                          </p:stCondLst>
                                        </p:cTn>
                                        <p:tgtEl>
                                          <p:spTgt spid="527"/>
                                        </p:tgtEl>
                                        <p:attrNameLst>
                                          <p:attrName>style.visibility</p:attrName>
                                        </p:attrNameLst>
                                      </p:cBhvr>
                                      <p:to>
                                        <p:strVal val="visible"/>
                                      </p:to>
                                    </p:set>
                                    <p:animEffect transition="in" filter="fade">
                                      <p:cBhvr>
                                        <p:cTn id="126" dur="1000"/>
                                        <p:tgtEl>
                                          <p:spTgt spid="527"/>
                                        </p:tgtEl>
                                      </p:cBhvr>
                                    </p:animEffect>
                                  </p:childTnLst>
                                </p:cTn>
                              </p:par>
                              <p:par>
                                <p:cTn id="127" presetID="10" presetClass="entr" presetSubtype="0" fill="hold" grpId="0" nodeType="withEffect">
                                  <p:stCondLst>
                                    <p:cond delay="0"/>
                                  </p:stCondLst>
                                  <p:childTnLst>
                                    <p:set>
                                      <p:cBhvr>
                                        <p:cTn id="128" dur="1" fill="hold">
                                          <p:stCondLst>
                                            <p:cond delay="0"/>
                                          </p:stCondLst>
                                        </p:cTn>
                                        <p:tgtEl>
                                          <p:spTgt spid="528"/>
                                        </p:tgtEl>
                                        <p:attrNameLst>
                                          <p:attrName>style.visibility</p:attrName>
                                        </p:attrNameLst>
                                      </p:cBhvr>
                                      <p:to>
                                        <p:strVal val="visible"/>
                                      </p:to>
                                    </p:set>
                                    <p:animEffect transition="in" filter="fade">
                                      <p:cBhvr>
                                        <p:cTn id="129" dur="1000"/>
                                        <p:tgtEl>
                                          <p:spTgt spid="528"/>
                                        </p:tgtEl>
                                      </p:cBhvr>
                                    </p:animEffect>
                                  </p:childTnLst>
                                </p:cTn>
                              </p:par>
                              <p:par>
                                <p:cTn id="130" presetID="10" presetClass="exit" presetSubtype="0" fill="hold" nodeType="withEffect">
                                  <p:stCondLst>
                                    <p:cond delay="0"/>
                                  </p:stCondLst>
                                  <p:childTnLst>
                                    <p:animEffect transition="out" filter="fade">
                                      <p:cBhvr>
                                        <p:cTn id="131" dur="1000"/>
                                        <p:tgtEl>
                                          <p:spTgt spid="529"/>
                                        </p:tgtEl>
                                      </p:cBhvr>
                                    </p:animEffect>
                                    <p:set>
                                      <p:cBhvr>
                                        <p:cTn id="132" dur="1" fill="hold">
                                          <p:stCondLst>
                                            <p:cond delay="999"/>
                                          </p:stCondLst>
                                        </p:cTn>
                                        <p:tgtEl>
                                          <p:spTgt spid="529"/>
                                        </p:tgtEl>
                                        <p:attrNameLst>
                                          <p:attrName>style.visibility</p:attrName>
                                        </p:attrNameLst>
                                      </p:cBhvr>
                                      <p:to>
                                        <p:strVal val="hidden"/>
                                      </p:to>
                                    </p:set>
                                  </p:childTnLst>
                                </p:cTn>
                              </p:par>
                              <p:par>
                                <p:cTn id="133" presetID="10" presetClass="exit" presetSubtype="0" fill="hold" nodeType="withEffect">
                                  <p:stCondLst>
                                    <p:cond delay="0"/>
                                  </p:stCondLst>
                                  <p:childTnLst>
                                    <p:animEffect transition="out" filter="fade">
                                      <p:cBhvr>
                                        <p:cTn id="134" dur="1000"/>
                                        <p:tgtEl>
                                          <p:spTgt spid="4099"/>
                                        </p:tgtEl>
                                      </p:cBhvr>
                                    </p:animEffect>
                                    <p:set>
                                      <p:cBhvr>
                                        <p:cTn id="135" dur="1" fill="hold">
                                          <p:stCondLst>
                                            <p:cond delay="999"/>
                                          </p:stCondLst>
                                        </p:cTn>
                                        <p:tgtEl>
                                          <p:spTgt spid="4099"/>
                                        </p:tgtEl>
                                        <p:attrNameLst>
                                          <p:attrName>style.visibility</p:attrName>
                                        </p:attrNameLst>
                                      </p:cBhvr>
                                      <p:to>
                                        <p:strVal val="hidden"/>
                                      </p:to>
                                    </p:set>
                                  </p:childTnLst>
                                </p:cTn>
                              </p:par>
                              <p:par>
                                <p:cTn id="136" presetID="10" presetClass="entr" presetSubtype="0" fill="hold" nodeType="withEffect">
                                  <p:stCondLst>
                                    <p:cond delay="0"/>
                                  </p:stCondLst>
                                  <p:childTnLst>
                                    <p:set>
                                      <p:cBhvr>
                                        <p:cTn id="137" dur="1" fill="hold">
                                          <p:stCondLst>
                                            <p:cond delay="0"/>
                                          </p:stCondLst>
                                        </p:cTn>
                                        <p:tgtEl>
                                          <p:spTgt spid="4107"/>
                                        </p:tgtEl>
                                        <p:attrNameLst>
                                          <p:attrName>style.visibility</p:attrName>
                                        </p:attrNameLst>
                                      </p:cBhvr>
                                      <p:to>
                                        <p:strVal val="visible"/>
                                      </p:to>
                                    </p:set>
                                    <p:animEffect transition="in" filter="fade">
                                      <p:cBhvr>
                                        <p:cTn id="138" dur="1000"/>
                                        <p:tgtEl>
                                          <p:spTgt spid="4107"/>
                                        </p:tgtEl>
                                      </p:cBhvr>
                                    </p:animEffect>
                                  </p:childTnLst>
                                </p:cTn>
                              </p:par>
                            </p:childTnLst>
                          </p:cTn>
                        </p:par>
                        <p:par>
                          <p:cTn id="139" fill="hold">
                            <p:stCondLst>
                              <p:cond delay="1000"/>
                            </p:stCondLst>
                            <p:childTnLst>
                              <p:par>
                                <p:cTn id="140" presetID="0" presetClass="path" presetSubtype="0" accel="50000" decel="50000" fill="hold" nodeType="afterEffect">
                                  <p:stCondLst>
                                    <p:cond delay="0"/>
                                  </p:stCondLst>
                                  <p:childTnLst>
                                    <p:animMotion origin="layout" path="M 1.66667E-6 1.96115E-6 C 0.00659 -0.01712 0.00243 -0.04186 0.01371 -0.05597 C 0.01545 -0.06268 0.0177 -0.06545 0.021 -0.07077 C 0.02239 -0.07308 0.02378 -0.07771 0.02604 -0.0791 C 0.03524 -0.08534 0.04566 -0.08719 0.05555 -0.09043 C 0.06909 -0.08997 0.08281 -0.09112 0.09635 -0.08881 C 0.10468 -0.08742 0.11111 -0.07147 0.11736 -0.06592 C 0.12795 -0.04441 0.14079 -0.03701 0.14079 -0.00833 " pathEditMode="relative" ptsTypes="fffffffA">
                                      <p:cBhvr>
                                        <p:cTn id="141" dur="1000" fill="hold"/>
                                        <p:tgtEl>
                                          <p:spTgt spid="4107"/>
                                        </p:tgtEl>
                                        <p:attrNameLst>
                                          <p:attrName>ppt_x</p:attrName>
                                          <p:attrName>ppt_y</p:attrName>
                                        </p:attrNameLst>
                                      </p:cBhvr>
                                    </p:animMotion>
                                  </p:childTnLst>
                                </p:cTn>
                              </p:par>
                              <p:par>
                                <p:cTn id="142" presetID="17" presetClass="exit" presetSubtype="10" fill="hold" nodeType="withEffect">
                                  <p:stCondLst>
                                    <p:cond delay="0"/>
                                  </p:stCondLst>
                                  <p:childTnLst>
                                    <p:anim calcmode="lin" valueType="num">
                                      <p:cBhvr>
                                        <p:cTn id="143" dur="1000"/>
                                        <p:tgtEl>
                                          <p:spTgt spid="4107"/>
                                        </p:tgtEl>
                                        <p:attrNameLst>
                                          <p:attrName>ppt_w</p:attrName>
                                        </p:attrNameLst>
                                      </p:cBhvr>
                                      <p:tavLst>
                                        <p:tav tm="0">
                                          <p:val>
                                            <p:strVal val="ppt_w"/>
                                          </p:val>
                                        </p:tav>
                                        <p:tav tm="100000">
                                          <p:val>
                                            <p:fltVal val="0"/>
                                          </p:val>
                                        </p:tav>
                                      </p:tavLst>
                                    </p:anim>
                                    <p:anim calcmode="lin" valueType="num">
                                      <p:cBhvr>
                                        <p:cTn id="144" dur="1000"/>
                                        <p:tgtEl>
                                          <p:spTgt spid="4107"/>
                                        </p:tgtEl>
                                        <p:attrNameLst>
                                          <p:attrName>ppt_h</p:attrName>
                                        </p:attrNameLst>
                                      </p:cBhvr>
                                      <p:tavLst>
                                        <p:tav tm="0">
                                          <p:val>
                                            <p:strVal val="ppt_h"/>
                                          </p:val>
                                        </p:tav>
                                        <p:tav tm="100000">
                                          <p:val>
                                            <p:strVal val="ppt_h"/>
                                          </p:val>
                                        </p:tav>
                                      </p:tavLst>
                                    </p:anim>
                                    <p:set>
                                      <p:cBhvr>
                                        <p:cTn id="145" dur="1" fill="hold">
                                          <p:stCondLst>
                                            <p:cond delay="999"/>
                                          </p:stCondLst>
                                        </p:cTn>
                                        <p:tgtEl>
                                          <p:spTgt spid="4107"/>
                                        </p:tgtEl>
                                        <p:attrNameLst>
                                          <p:attrName>style.visibility</p:attrName>
                                        </p:attrNameLst>
                                      </p:cBhvr>
                                      <p:to>
                                        <p:strVal val="hidden"/>
                                      </p:to>
                                    </p:set>
                                  </p:childTnLst>
                                </p:cTn>
                              </p:par>
                              <p:par>
                                <p:cTn id="146" presetID="10" presetClass="entr" presetSubtype="0" fill="hold" nodeType="withEffect">
                                  <p:stCondLst>
                                    <p:cond delay="0"/>
                                  </p:stCondLst>
                                  <p:childTnLst>
                                    <p:set>
                                      <p:cBhvr>
                                        <p:cTn id="147" dur="1" fill="hold">
                                          <p:stCondLst>
                                            <p:cond delay="0"/>
                                          </p:stCondLst>
                                        </p:cTn>
                                        <p:tgtEl>
                                          <p:spTgt spid="939"/>
                                        </p:tgtEl>
                                        <p:attrNameLst>
                                          <p:attrName>style.visibility</p:attrName>
                                        </p:attrNameLst>
                                      </p:cBhvr>
                                      <p:to>
                                        <p:strVal val="visible"/>
                                      </p:to>
                                    </p:set>
                                    <p:animEffect transition="in" filter="fade">
                                      <p:cBhvr>
                                        <p:cTn id="148" dur="1000"/>
                                        <p:tgtEl>
                                          <p:spTgt spid="939"/>
                                        </p:tgtEl>
                                      </p:cBhvr>
                                    </p:animEffect>
                                  </p:childTnLst>
                                </p:cTn>
                              </p:par>
                              <p:par>
                                <p:cTn id="149" presetID="10" presetClass="entr" presetSubtype="0" fill="hold" nodeType="withEffect">
                                  <p:stCondLst>
                                    <p:cond delay="0"/>
                                  </p:stCondLst>
                                  <p:childTnLst>
                                    <p:set>
                                      <p:cBhvr>
                                        <p:cTn id="150" dur="1" fill="hold">
                                          <p:stCondLst>
                                            <p:cond delay="0"/>
                                          </p:stCondLst>
                                        </p:cTn>
                                        <p:tgtEl>
                                          <p:spTgt spid="931"/>
                                        </p:tgtEl>
                                        <p:attrNameLst>
                                          <p:attrName>style.visibility</p:attrName>
                                        </p:attrNameLst>
                                      </p:cBhvr>
                                      <p:to>
                                        <p:strVal val="visible"/>
                                      </p:to>
                                    </p:set>
                                    <p:animEffect transition="in" filter="fade">
                                      <p:cBhvr>
                                        <p:cTn id="151" dur="1000"/>
                                        <p:tgtEl>
                                          <p:spTgt spid="9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24" grpId="0"/>
      <p:bldP spid="526" grpId="0"/>
      <p:bldP spid="528"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28" name="Groupe 11"/>
          <p:cNvGrpSpPr>
            <a:grpSpLocks/>
          </p:cNvGrpSpPr>
          <p:nvPr/>
        </p:nvGrpSpPr>
        <p:grpSpPr bwMode="auto">
          <a:xfrm>
            <a:off x="0" y="0"/>
            <a:ext cx="1247775" cy="6944497"/>
            <a:chOff x="0" y="0"/>
            <a:chExt cx="1247775" cy="6944498"/>
          </a:xfrm>
        </p:grpSpPr>
        <p:sp>
          <p:nvSpPr>
            <p:cNvPr id="929" name="Rectangle 928"/>
            <p:cNvSpPr/>
            <p:nvPr/>
          </p:nvSpPr>
          <p:spPr>
            <a:xfrm>
              <a:off x="0" y="0"/>
              <a:ext cx="923925" cy="6858001"/>
            </a:xfrm>
            <a:prstGeom prst="rect">
              <a:avLst/>
            </a:prstGeom>
            <a:solidFill>
              <a:srgbClr val="D967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a:p>
          </p:txBody>
        </p:sp>
        <p:sp>
          <p:nvSpPr>
            <p:cNvPr id="930" name="Ellipse 929"/>
            <p:cNvSpPr/>
            <p:nvPr/>
          </p:nvSpPr>
          <p:spPr>
            <a:xfrm>
              <a:off x="600075" y="86497"/>
              <a:ext cx="647700" cy="685800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grpSp>
      <p:sp>
        <p:nvSpPr>
          <p:cNvPr id="2" name="ZoneTexte 1"/>
          <p:cNvSpPr txBox="1">
            <a:spLocks noChangeArrowheads="1"/>
          </p:cNvSpPr>
          <p:nvPr/>
        </p:nvSpPr>
        <p:spPr bwMode="auto">
          <a:xfrm>
            <a:off x="894332" y="142875"/>
            <a:ext cx="8358188" cy="584200"/>
          </a:xfrm>
          <a:prstGeom prst="rect">
            <a:avLst/>
          </a:prstGeom>
          <a:noFill/>
          <a:ln w="9525">
            <a:noFill/>
            <a:miter lim="800000"/>
            <a:headEnd/>
            <a:tailEnd/>
          </a:ln>
        </p:spPr>
        <p:txBody>
          <a:bodyPr>
            <a:spAutoFit/>
          </a:bodyPr>
          <a:lstStyle/>
          <a:p>
            <a:pPr algn="ctr"/>
            <a:r>
              <a:rPr lang="fr-FR" sz="3200" b="1" dirty="0">
                <a:ln>
                  <a:solidFill>
                    <a:sysClr val="windowText" lastClr="000000"/>
                  </a:solidFill>
                </a:ln>
                <a:solidFill>
                  <a:srgbClr val="C00000"/>
                </a:solidFill>
                <a:latin typeface="Segoe Print" pitchFamily="2" charset="0"/>
              </a:rPr>
              <a:t>Pas de problème, que des solutions !</a:t>
            </a:r>
          </a:p>
        </p:txBody>
      </p:sp>
      <p:pic>
        <p:nvPicPr>
          <p:cNvPr id="3" name="Picture 2"/>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a:off x="571500" y="4000500"/>
            <a:ext cx="8239125" cy="2571750"/>
          </a:xfrm>
          <a:prstGeom prst="rect">
            <a:avLst/>
          </a:prstGeom>
          <a:noFill/>
          <a:ln w="9525">
            <a:noFill/>
            <a:miter lim="800000"/>
            <a:headEnd/>
            <a:tailEnd/>
          </a:ln>
        </p:spPr>
      </p:pic>
      <p:grpSp>
        <p:nvGrpSpPr>
          <p:cNvPr id="4" name="Groupe 57"/>
          <p:cNvGrpSpPr>
            <a:grpSpLocks noChangeAspect="1"/>
          </p:cNvGrpSpPr>
          <p:nvPr/>
        </p:nvGrpSpPr>
        <p:grpSpPr bwMode="auto">
          <a:xfrm>
            <a:off x="5287963" y="2714625"/>
            <a:ext cx="1855787" cy="1652588"/>
            <a:chOff x="6357950" y="2857494"/>
            <a:chExt cx="1695274" cy="1509891"/>
          </a:xfrm>
        </p:grpSpPr>
        <p:grpSp>
          <p:nvGrpSpPr>
            <p:cNvPr id="22021" name="Groupe 14"/>
            <p:cNvGrpSpPr>
              <a:grpSpLocks/>
            </p:cNvGrpSpPr>
            <p:nvPr/>
          </p:nvGrpSpPr>
          <p:grpSpPr bwMode="auto">
            <a:xfrm>
              <a:off x="6357950" y="2857491"/>
              <a:ext cx="1695274" cy="1509890"/>
              <a:chOff x="1835696" y="2852934"/>
              <a:chExt cx="1368152" cy="1125341"/>
            </a:xfrm>
          </p:grpSpPr>
          <p:sp>
            <p:nvSpPr>
              <p:cNvPr id="22032" name="Rectangle 77"/>
              <p:cNvSpPr>
                <a:spLocks noChangeArrowheads="1"/>
              </p:cNvSpPr>
              <p:nvPr/>
            </p:nvSpPr>
            <p:spPr bwMode="auto">
              <a:xfrm>
                <a:off x="1835696" y="3303072"/>
                <a:ext cx="1368152" cy="675203"/>
              </a:xfrm>
              <a:prstGeom prst="rect">
                <a:avLst/>
              </a:prstGeom>
              <a:solidFill>
                <a:schemeClr val="bg1"/>
              </a:solidFill>
              <a:ln w="28575">
                <a:solidFill>
                  <a:schemeClr val="tx1"/>
                </a:solidFill>
                <a:miter lim="800000"/>
                <a:headEnd/>
                <a:tailEnd/>
              </a:ln>
            </p:spPr>
            <p:txBody>
              <a:bodyPr wrap="none" anchor="ctr"/>
              <a:lstStyle/>
              <a:p>
                <a:pPr eaLnBrk="0" hangingPunct="0"/>
                <a:endParaRPr lang="fr-FR" sz="2400">
                  <a:latin typeface="Calibri" pitchFamily="34" charset="0"/>
                  <a:ea typeface="ＭＳ Ｐゴシック" pitchFamily="34" charset="-128"/>
                </a:endParaRPr>
              </a:p>
            </p:txBody>
          </p:sp>
          <p:sp>
            <p:nvSpPr>
              <p:cNvPr id="17" name="AutoShape 78"/>
              <p:cNvSpPr>
                <a:spLocks noChangeArrowheads="1"/>
              </p:cNvSpPr>
              <p:nvPr/>
            </p:nvSpPr>
            <p:spPr bwMode="auto">
              <a:xfrm>
                <a:off x="1835696" y="2852936"/>
                <a:ext cx="1368152" cy="449704"/>
              </a:xfrm>
              <a:prstGeom prst="triangle">
                <a:avLst>
                  <a:gd name="adj" fmla="val 50000"/>
                </a:avLst>
              </a:prstGeom>
              <a:solidFill>
                <a:schemeClr val="accent6">
                  <a:lumMod val="50000"/>
                </a:schemeClr>
              </a:solidFill>
              <a:ln w="28575">
                <a:solidFill>
                  <a:schemeClr val="tx1"/>
                </a:solidFill>
                <a:miter lim="800000"/>
                <a:headEnd/>
                <a:tailEnd/>
              </a:ln>
            </p:spPr>
            <p:txBody>
              <a:bodyPr wrap="none" anchor="ctr"/>
              <a:lstStyle/>
              <a:p>
                <a:pPr eaLnBrk="0" fontAlgn="auto" hangingPunct="0">
                  <a:spcBef>
                    <a:spcPts val="0"/>
                  </a:spcBef>
                  <a:spcAft>
                    <a:spcPts val="0"/>
                  </a:spcAft>
                  <a:defRPr/>
                </a:pPr>
                <a:endParaRPr lang="fr-FR" sz="2400">
                  <a:latin typeface="+mn-lt"/>
                  <a:ea typeface="ＭＳ Ｐゴシック" pitchFamily="1" charset="-128"/>
                  <a:cs typeface="+mn-cs"/>
                </a:endParaRPr>
              </a:p>
            </p:txBody>
          </p:sp>
          <p:cxnSp>
            <p:nvCxnSpPr>
              <p:cNvPr id="18" name="Connecteur droit 17"/>
              <p:cNvCxnSpPr/>
              <p:nvPr/>
            </p:nvCxnSpPr>
            <p:spPr>
              <a:xfrm>
                <a:off x="2520357" y="2852936"/>
                <a:ext cx="525493" cy="42592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Connecteur droit 18"/>
              <p:cNvCxnSpPr/>
              <p:nvPr/>
            </p:nvCxnSpPr>
            <p:spPr>
              <a:xfrm rot="16200000" flipH="1">
                <a:off x="2512795" y="2860498"/>
                <a:ext cx="425922" cy="41079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Connecteur droit 9"/>
              <p:cNvCxnSpPr/>
              <p:nvPr/>
            </p:nvCxnSpPr>
            <p:spPr>
              <a:xfrm rot="16200000" flipH="1">
                <a:off x="2454861" y="2918432"/>
                <a:ext cx="425922" cy="2949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Connecteur droit 11"/>
              <p:cNvCxnSpPr/>
              <p:nvPr/>
            </p:nvCxnSpPr>
            <p:spPr>
              <a:xfrm rot="16200000" flipH="1">
                <a:off x="2397514" y="2975779"/>
                <a:ext cx="425922" cy="18023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Connecteur droit 13"/>
              <p:cNvCxnSpPr/>
              <p:nvPr/>
            </p:nvCxnSpPr>
            <p:spPr>
              <a:xfrm rot="16200000" flipH="1">
                <a:off x="2368840" y="3004453"/>
                <a:ext cx="425922" cy="1228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a:endCxn id="17" idx="3"/>
              </p:cNvCxnSpPr>
              <p:nvPr/>
            </p:nvCxnSpPr>
            <p:spPr>
              <a:xfrm rot="5400000">
                <a:off x="2295505" y="3077788"/>
                <a:ext cx="44970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necteur droit 23"/>
              <p:cNvCxnSpPr/>
              <p:nvPr/>
            </p:nvCxnSpPr>
            <p:spPr>
              <a:xfrm rot="5400000">
                <a:off x="2253559" y="3012061"/>
                <a:ext cx="425922" cy="10767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necteur droit 24"/>
              <p:cNvCxnSpPr/>
              <p:nvPr/>
            </p:nvCxnSpPr>
            <p:spPr>
              <a:xfrm rot="5400000">
                <a:off x="2195626" y="2954128"/>
                <a:ext cx="425922" cy="2235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necteur droit 25"/>
              <p:cNvCxnSpPr/>
              <p:nvPr/>
            </p:nvCxnSpPr>
            <p:spPr>
              <a:xfrm rot="5400000">
                <a:off x="2138279" y="2896780"/>
                <a:ext cx="425922" cy="33823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necteur droit 26"/>
              <p:cNvCxnSpPr/>
              <p:nvPr/>
            </p:nvCxnSpPr>
            <p:spPr>
              <a:xfrm rot="5400000">
                <a:off x="2080346" y="2838847"/>
                <a:ext cx="425922" cy="4541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6" name="Connecteur droit 5"/>
            <p:cNvCxnSpPr/>
            <p:nvPr/>
          </p:nvCxnSpPr>
          <p:spPr>
            <a:xfrm>
              <a:off x="7000385" y="3001086"/>
              <a:ext cx="429257" cy="14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necteur droit 6"/>
            <p:cNvCxnSpPr>
              <a:stCxn id="17" idx="1"/>
              <a:endCxn id="17" idx="5"/>
            </p:cNvCxnSpPr>
            <p:nvPr/>
          </p:nvCxnSpPr>
          <p:spPr>
            <a:xfrm rot="10800000" flipH="1">
              <a:off x="6781406" y="3159182"/>
              <a:ext cx="848362" cy="14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necteur droit 7"/>
            <p:cNvCxnSpPr/>
            <p:nvPr/>
          </p:nvCxnSpPr>
          <p:spPr>
            <a:xfrm>
              <a:off x="6858266" y="3070707"/>
              <a:ext cx="642436" cy="14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necteur droit 8"/>
            <p:cNvCxnSpPr/>
            <p:nvPr/>
          </p:nvCxnSpPr>
          <p:spPr>
            <a:xfrm>
              <a:off x="6572578" y="3283918"/>
              <a:ext cx="1213810" cy="29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Connecteur droit 9"/>
            <p:cNvCxnSpPr/>
            <p:nvPr/>
          </p:nvCxnSpPr>
          <p:spPr>
            <a:xfrm>
              <a:off x="6501519" y="3357890"/>
              <a:ext cx="1428440" cy="14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Connecteur droit 10"/>
            <p:cNvCxnSpPr/>
            <p:nvPr/>
          </p:nvCxnSpPr>
          <p:spPr>
            <a:xfrm>
              <a:off x="6724848" y="3214298"/>
              <a:ext cx="990482" cy="14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Organigramme : Délai 11"/>
            <p:cNvSpPr/>
            <p:nvPr/>
          </p:nvSpPr>
          <p:spPr>
            <a:xfrm rot="16200000">
              <a:off x="6930011" y="3928659"/>
              <a:ext cx="498946" cy="358198"/>
            </a:xfrm>
            <a:prstGeom prst="flowChartDelay">
              <a:avLst/>
            </a:prstGeom>
            <a:solidFill>
              <a:schemeClr val="accent6">
                <a:lumMod val="5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sp>
          <p:nvSpPr>
            <p:cNvPr id="13" name="Ellipse 12"/>
            <p:cNvSpPr/>
            <p:nvPr/>
          </p:nvSpPr>
          <p:spPr>
            <a:xfrm>
              <a:off x="7026488" y="4144020"/>
              <a:ext cx="46406" cy="4496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fr-FR"/>
            </a:p>
          </p:txBody>
        </p:sp>
        <p:cxnSp>
          <p:nvCxnSpPr>
            <p:cNvPr id="14" name="Connecteur droit 13"/>
            <p:cNvCxnSpPr/>
            <p:nvPr/>
          </p:nvCxnSpPr>
          <p:spPr>
            <a:xfrm rot="5400000">
              <a:off x="6639241" y="2861891"/>
              <a:ext cx="571467" cy="5626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Connecteur droit 14"/>
            <p:cNvCxnSpPr/>
            <p:nvPr/>
          </p:nvCxnSpPr>
          <p:spPr>
            <a:xfrm rot="10800000" flipV="1">
              <a:off x="6501519" y="2857494"/>
              <a:ext cx="704793" cy="5714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 name="Groupe 21"/>
          <p:cNvGrpSpPr>
            <a:grpSpLocks/>
          </p:cNvGrpSpPr>
          <p:nvPr/>
        </p:nvGrpSpPr>
        <p:grpSpPr bwMode="auto">
          <a:xfrm>
            <a:off x="2454275" y="4244975"/>
            <a:ext cx="403225" cy="327025"/>
            <a:chOff x="5292080" y="476672"/>
            <a:chExt cx="1080120" cy="953156"/>
          </a:xfrm>
        </p:grpSpPr>
        <p:sp>
          <p:nvSpPr>
            <p:cNvPr id="29" name="Forme libre 28"/>
            <p:cNvSpPr/>
            <p:nvPr/>
          </p:nvSpPr>
          <p:spPr>
            <a:xfrm>
              <a:off x="5798122" y="476672"/>
              <a:ext cx="140329"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0" name="Forme libre 29"/>
            <p:cNvSpPr/>
            <p:nvPr/>
          </p:nvSpPr>
          <p:spPr>
            <a:xfrm>
              <a:off x="5798122" y="550704"/>
              <a:ext cx="403981"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1" name="Forme libre 30"/>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2" name="Forme libre 31"/>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3" name="Forme libre 32"/>
            <p:cNvSpPr/>
            <p:nvPr/>
          </p:nvSpPr>
          <p:spPr>
            <a:xfrm>
              <a:off x="5798122" y="763544"/>
              <a:ext cx="574078"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34" name="Groupe 15"/>
          <p:cNvGrpSpPr>
            <a:grpSpLocks/>
          </p:cNvGrpSpPr>
          <p:nvPr/>
        </p:nvGrpSpPr>
        <p:grpSpPr bwMode="auto">
          <a:xfrm>
            <a:off x="1835150" y="4116388"/>
            <a:ext cx="403225" cy="325437"/>
            <a:chOff x="5292080" y="476672"/>
            <a:chExt cx="1080120" cy="953156"/>
          </a:xfrm>
        </p:grpSpPr>
        <p:sp>
          <p:nvSpPr>
            <p:cNvPr id="35" name="Forme libre 34"/>
            <p:cNvSpPr/>
            <p:nvPr/>
          </p:nvSpPr>
          <p:spPr>
            <a:xfrm>
              <a:off x="5798122" y="476672"/>
              <a:ext cx="140329" cy="93455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6" name="Forme libre 35"/>
            <p:cNvSpPr/>
            <p:nvPr/>
          </p:nvSpPr>
          <p:spPr>
            <a:xfrm>
              <a:off x="5798122" y="546414"/>
              <a:ext cx="403981" cy="8834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7" name="Forme libre 36"/>
            <p:cNvSpPr/>
            <p:nvPr/>
          </p:nvSpPr>
          <p:spPr>
            <a:xfrm flipH="1">
              <a:off x="5292080" y="834686"/>
              <a:ext cx="586837" cy="59514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8" name="Forme libre 37"/>
            <p:cNvSpPr/>
            <p:nvPr/>
          </p:nvSpPr>
          <p:spPr>
            <a:xfrm flipH="1">
              <a:off x="5436663" y="620807"/>
              <a:ext cx="433749" cy="74392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9" name="Forme libre 38"/>
            <p:cNvSpPr/>
            <p:nvPr/>
          </p:nvSpPr>
          <p:spPr>
            <a:xfrm>
              <a:off x="5798122" y="764944"/>
              <a:ext cx="574078" cy="6648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0" name="Groupe 27"/>
          <p:cNvGrpSpPr>
            <a:grpSpLocks/>
          </p:cNvGrpSpPr>
          <p:nvPr/>
        </p:nvGrpSpPr>
        <p:grpSpPr bwMode="auto">
          <a:xfrm>
            <a:off x="2171700" y="4116388"/>
            <a:ext cx="403225" cy="325437"/>
            <a:chOff x="5292080" y="476672"/>
            <a:chExt cx="1080120" cy="953156"/>
          </a:xfrm>
        </p:grpSpPr>
        <p:sp>
          <p:nvSpPr>
            <p:cNvPr id="41" name="Forme libre 40"/>
            <p:cNvSpPr/>
            <p:nvPr/>
          </p:nvSpPr>
          <p:spPr>
            <a:xfrm>
              <a:off x="5798122" y="476672"/>
              <a:ext cx="140329" cy="93455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2" name="Forme libre 41"/>
            <p:cNvSpPr/>
            <p:nvPr/>
          </p:nvSpPr>
          <p:spPr>
            <a:xfrm>
              <a:off x="5798122" y="546414"/>
              <a:ext cx="403981" cy="8834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3" name="Forme libre 42"/>
            <p:cNvSpPr/>
            <p:nvPr/>
          </p:nvSpPr>
          <p:spPr>
            <a:xfrm flipH="1">
              <a:off x="5292080" y="834686"/>
              <a:ext cx="586837" cy="59514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4" name="Forme libre 43"/>
            <p:cNvSpPr/>
            <p:nvPr/>
          </p:nvSpPr>
          <p:spPr>
            <a:xfrm flipH="1">
              <a:off x="5436663" y="620807"/>
              <a:ext cx="433749" cy="74392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5" name="Forme libre 44"/>
            <p:cNvSpPr/>
            <p:nvPr/>
          </p:nvSpPr>
          <p:spPr>
            <a:xfrm>
              <a:off x="5798122" y="764944"/>
              <a:ext cx="574078" cy="6648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6" name="Groupe 33"/>
          <p:cNvGrpSpPr>
            <a:grpSpLocks/>
          </p:cNvGrpSpPr>
          <p:nvPr/>
        </p:nvGrpSpPr>
        <p:grpSpPr bwMode="auto">
          <a:xfrm>
            <a:off x="2306638" y="4240213"/>
            <a:ext cx="403225" cy="327025"/>
            <a:chOff x="5292080" y="476672"/>
            <a:chExt cx="1080120" cy="953156"/>
          </a:xfrm>
        </p:grpSpPr>
        <p:sp>
          <p:nvSpPr>
            <p:cNvPr id="47" name="Forme libre 46"/>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8" name="Forme libre 47"/>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9" name="Forme libre 48"/>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0" name="Forme libre 49"/>
            <p:cNvSpPr/>
            <p:nvPr/>
          </p:nvSpPr>
          <p:spPr>
            <a:xfrm flipH="1">
              <a:off x="5436663" y="620107"/>
              <a:ext cx="433749" cy="74494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1" name="Forme libre 50"/>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2" name="Groupe 39"/>
          <p:cNvGrpSpPr>
            <a:grpSpLocks/>
          </p:cNvGrpSpPr>
          <p:nvPr/>
        </p:nvGrpSpPr>
        <p:grpSpPr bwMode="auto">
          <a:xfrm>
            <a:off x="2103438" y="4054475"/>
            <a:ext cx="404812" cy="325438"/>
            <a:chOff x="5292080" y="476672"/>
            <a:chExt cx="1080120" cy="953156"/>
          </a:xfrm>
        </p:grpSpPr>
        <p:sp>
          <p:nvSpPr>
            <p:cNvPr id="53" name="Forme libre 52"/>
            <p:cNvSpPr/>
            <p:nvPr/>
          </p:nvSpPr>
          <p:spPr>
            <a:xfrm>
              <a:off x="5796135" y="476672"/>
              <a:ext cx="144016" cy="93455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4" name="Forme libre 53"/>
            <p:cNvSpPr/>
            <p:nvPr/>
          </p:nvSpPr>
          <p:spPr>
            <a:xfrm>
              <a:off x="5796135" y="546416"/>
              <a:ext cx="406634" cy="88341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5" name="Forme libre 54"/>
            <p:cNvSpPr/>
            <p:nvPr/>
          </p:nvSpPr>
          <p:spPr>
            <a:xfrm flipH="1">
              <a:off x="5292080" y="834688"/>
              <a:ext cx="584536" cy="59514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6" name="Forme libre 55"/>
            <p:cNvSpPr/>
            <p:nvPr/>
          </p:nvSpPr>
          <p:spPr>
            <a:xfrm flipH="1">
              <a:off x="5436096" y="620809"/>
              <a:ext cx="432049" cy="74392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7" name="Forme libre 56"/>
            <p:cNvSpPr/>
            <p:nvPr/>
          </p:nvSpPr>
          <p:spPr>
            <a:xfrm>
              <a:off x="5796135" y="764943"/>
              <a:ext cx="576065" cy="66488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8" name="Groupe 45"/>
          <p:cNvGrpSpPr>
            <a:grpSpLocks/>
          </p:cNvGrpSpPr>
          <p:nvPr/>
        </p:nvGrpSpPr>
        <p:grpSpPr bwMode="auto">
          <a:xfrm>
            <a:off x="2036763" y="3929063"/>
            <a:ext cx="403225" cy="327025"/>
            <a:chOff x="5292080" y="476672"/>
            <a:chExt cx="1080120" cy="953156"/>
          </a:xfrm>
        </p:grpSpPr>
        <p:sp>
          <p:nvSpPr>
            <p:cNvPr id="59" name="Forme libre 58"/>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0" name="Forme libre 59"/>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1" name="Forme libre 60"/>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2" name="Forme libre 61"/>
            <p:cNvSpPr/>
            <p:nvPr/>
          </p:nvSpPr>
          <p:spPr>
            <a:xfrm flipH="1">
              <a:off x="5436663" y="620107"/>
              <a:ext cx="433749" cy="74494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3" name="Forme libre 62"/>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64" name="Groupe 51"/>
          <p:cNvGrpSpPr>
            <a:grpSpLocks/>
          </p:cNvGrpSpPr>
          <p:nvPr/>
        </p:nvGrpSpPr>
        <p:grpSpPr bwMode="auto">
          <a:xfrm>
            <a:off x="1768475" y="4303713"/>
            <a:ext cx="403225" cy="325437"/>
            <a:chOff x="5292080" y="476672"/>
            <a:chExt cx="1080120" cy="953156"/>
          </a:xfrm>
        </p:grpSpPr>
        <p:sp>
          <p:nvSpPr>
            <p:cNvPr id="65" name="Forme libre 64"/>
            <p:cNvSpPr/>
            <p:nvPr/>
          </p:nvSpPr>
          <p:spPr>
            <a:xfrm>
              <a:off x="5798122" y="476672"/>
              <a:ext cx="140329" cy="93455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6" name="Forme libre 65"/>
            <p:cNvSpPr/>
            <p:nvPr/>
          </p:nvSpPr>
          <p:spPr>
            <a:xfrm>
              <a:off x="5798122" y="546414"/>
              <a:ext cx="403981" cy="8834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7" name="Forme libre 66"/>
            <p:cNvSpPr/>
            <p:nvPr/>
          </p:nvSpPr>
          <p:spPr>
            <a:xfrm flipH="1">
              <a:off x="5292080" y="834686"/>
              <a:ext cx="586837" cy="59514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8" name="Forme libre 67"/>
            <p:cNvSpPr/>
            <p:nvPr/>
          </p:nvSpPr>
          <p:spPr>
            <a:xfrm flipH="1">
              <a:off x="5436663" y="620807"/>
              <a:ext cx="433749" cy="74392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9" name="Forme libre 68"/>
            <p:cNvSpPr/>
            <p:nvPr/>
          </p:nvSpPr>
          <p:spPr>
            <a:xfrm>
              <a:off x="5798122" y="764944"/>
              <a:ext cx="574078" cy="6648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70" name="Groupe 57"/>
          <p:cNvGrpSpPr>
            <a:grpSpLocks/>
          </p:cNvGrpSpPr>
          <p:nvPr/>
        </p:nvGrpSpPr>
        <p:grpSpPr bwMode="auto">
          <a:xfrm>
            <a:off x="2171700" y="4286250"/>
            <a:ext cx="403225" cy="327025"/>
            <a:chOff x="5292080" y="476672"/>
            <a:chExt cx="1080120" cy="953156"/>
          </a:xfrm>
        </p:grpSpPr>
        <p:sp>
          <p:nvSpPr>
            <p:cNvPr id="71" name="Forme libre 70"/>
            <p:cNvSpPr/>
            <p:nvPr/>
          </p:nvSpPr>
          <p:spPr>
            <a:xfrm>
              <a:off x="5798122" y="476672"/>
              <a:ext cx="140329"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2" name="Forme libre 71"/>
            <p:cNvSpPr/>
            <p:nvPr/>
          </p:nvSpPr>
          <p:spPr>
            <a:xfrm>
              <a:off x="5798122" y="550704"/>
              <a:ext cx="403981"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3" name="Forme libre 72"/>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4" name="Forme libre 73"/>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5" name="Forme libre 74"/>
            <p:cNvSpPr/>
            <p:nvPr/>
          </p:nvSpPr>
          <p:spPr>
            <a:xfrm>
              <a:off x="5798122" y="763544"/>
              <a:ext cx="574078"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76" name="Groupe 63"/>
          <p:cNvGrpSpPr>
            <a:grpSpLocks/>
          </p:cNvGrpSpPr>
          <p:nvPr/>
        </p:nvGrpSpPr>
        <p:grpSpPr bwMode="auto">
          <a:xfrm>
            <a:off x="2306638" y="4303713"/>
            <a:ext cx="403225" cy="325437"/>
            <a:chOff x="5292080" y="476672"/>
            <a:chExt cx="1080120" cy="953156"/>
          </a:xfrm>
        </p:grpSpPr>
        <p:sp>
          <p:nvSpPr>
            <p:cNvPr id="77" name="Forme libre 76"/>
            <p:cNvSpPr/>
            <p:nvPr/>
          </p:nvSpPr>
          <p:spPr>
            <a:xfrm>
              <a:off x="5798119" y="476672"/>
              <a:ext cx="140332" cy="93455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8" name="Forme libre 77"/>
            <p:cNvSpPr/>
            <p:nvPr/>
          </p:nvSpPr>
          <p:spPr>
            <a:xfrm>
              <a:off x="5798119" y="546414"/>
              <a:ext cx="403983" cy="8834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9" name="Forme libre 78"/>
            <p:cNvSpPr/>
            <p:nvPr/>
          </p:nvSpPr>
          <p:spPr>
            <a:xfrm flipH="1">
              <a:off x="5292080" y="834686"/>
              <a:ext cx="586837" cy="59514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0" name="Forme libre 79"/>
            <p:cNvSpPr/>
            <p:nvPr/>
          </p:nvSpPr>
          <p:spPr>
            <a:xfrm flipH="1">
              <a:off x="5436663" y="620807"/>
              <a:ext cx="433749" cy="74392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1" name="Forme libre 80"/>
            <p:cNvSpPr/>
            <p:nvPr/>
          </p:nvSpPr>
          <p:spPr>
            <a:xfrm>
              <a:off x="5798119" y="764944"/>
              <a:ext cx="574081" cy="6648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82" name="Groupe 69"/>
          <p:cNvGrpSpPr>
            <a:grpSpLocks/>
          </p:cNvGrpSpPr>
          <p:nvPr/>
        </p:nvGrpSpPr>
        <p:grpSpPr bwMode="auto">
          <a:xfrm>
            <a:off x="1970088" y="4240213"/>
            <a:ext cx="403225" cy="327025"/>
            <a:chOff x="5292080" y="476672"/>
            <a:chExt cx="1080120" cy="953156"/>
          </a:xfrm>
        </p:grpSpPr>
        <p:sp>
          <p:nvSpPr>
            <p:cNvPr id="83" name="Forme libre 8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4" name="Forme libre 8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5" name="Forme libre 8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6" name="Forme libre 85"/>
            <p:cNvSpPr/>
            <p:nvPr/>
          </p:nvSpPr>
          <p:spPr>
            <a:xfrm flipH="1">
              <a:off x="5436663" y="620107"/>
              <a:ext cx="433749" cy="74494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7" name="Forme libre 8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88" name="Groupe 120"/>
          <p:cNvGrpSpPr>
            <a:grpSpLocks/>
          </p:cNvGrpSpPr>
          <p:nvPr/>
        </p:nvGrpSpPr>
        <p:grpSpPr bwMode="auto">
          <a:xfrm>
            <a:off x="785813" y="3857625"/>
            <a:ext cx="1076325" cy="763588"/>
            <a:chOff x="1570070" y="3810994"/>
            <a:chExt cx="1075885" cy="762944"/>
          </a:xfrm>
        </p:grpSpPr>
        <p:grpSp>
          <p:nvGrpSpPr>
            <p:cNvPr id="21910" name="Groupe 21"/>
            <p:cNvGrpSpPr>
              <a:grpSpLocks/>
            </p:cNvGrpSpPr>
            <p:nvPr/>
          </p:nvGrpSpPr>
          <p:grpSpPr bwMode="auto">
            <a:xfrm>
              <a:off x="2242902" y="4247189"/>
              <a:ext cx="403062" cy="326749"/>
              <a:chOff x="5293169" y="475963"/>
              <a:chExt cx="1079063" cy="953865"/>
            </a:xfrm>
          </p:grpSpPr>
          <p:sp>
            <p:nvSpPr>
              <p:cNvPr id="145" name="Forme libre 144"/>
              <p:cNvSpPr/>
              <p:nvPr/>
            </p:nvSpPr>
            <p:spPr>
              <a:xfrm>
                <a:off x="5798692" y="475963"/>
                <a:ext cx="140194"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6" name="Forme libre 145"/>
              <p:cNvSpPr/>
              <p:nvPr/>
            </p:nvSpPr>
            <p:spPr>
              <a:xfrm>
                <a:off x="5798692" y="550050"/>
                <a:ext cx="403586"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7" name="Forme libre 146"/>
              <p:cNvSpPr/>
              <p:nvPr/>
            </p:nvSpPr>
            <p:spPr>
              <a:xfrm flipH="1">
                <a:off x="5293150" y="837135"/>
                <a:ext cx="586260"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8" name="Forme libre 147"/>
              <p:cNvSpPr/>
              <p:nvPr/>
            </p:nvSpPr>
            <p:spPr>
              <a:xfrm flipH="1">
                <a:off x="5437591" y="619504"/>
                <a:ext cx="433322" cy="74549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9" name="Forme libre 148"/>
              <p:cNvSpPr/>
              <p:nvPr/>
            </p:nvSpPr>
            <p:spPr>
              <a:xfrm>
                <a:off x="5798692" y="763049"/>
                <a:ext cx="573516"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911" name="Groupe 186"/>
            <p:cNvGrpSpPr>
              <a:grpSpLocks/>
            </p:cNvGrpSpPr>
            <p:nvPr/>
          </p:nvGrpSpPr>
          <p:grpSpPr bwMode="auto">
            <a:xfrm>
              <a:off x="1570077" y="3810994"/>
              <a:ext cx="941002" cy="762944"/>
              <a:chOff x="1570077" y="3810994"/>
              <a:chExt cx="941002" cy="762944"/>
            </a:xfrm>
          </p:grpSpPr>
          <p:grpSp>
            <p:nvGrpSpPr>
              <p:cNvPr id="21912" name="Groupe 15"/>
              <p:cNvGrpSpPr>
                <a:grpSpLocks/>
              </p:cNvGrpSpPr>
              <p:nvPr/>
            </p:nvGrpSpPr>
            <p:grpSpPr bwMode="auto">
              <a:xfrm>
                <a:off x="1636709" y="3998161"/>
                <a:ext cx="401471" cy="326747"/>
                <a:chOff x="5290512" y="477028"/>
                <a:chExt cx="1074813" cy="953865"/>
              </a:xfrm>
            </p:grpSpPr>
            <p:sp>
              <p:nvSpPr>
                <p:cNvPr id="140" name="Forme libre 139"/>
                <p:cNvSpPr/>
                <p:nvPr/>
              </p:nvSpPr>
              <p:spPr>
                <a:xfrm>
                  <a:off x="5796082" y="477028"/>
                  <a:ext cx="135946"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1" name="Forme libre 140"/>
                <p:cNvSpPr/>
                <p:nvPr/>
              </p:nvSpPr>
              <p:spPr>
                <a:xfrm>
                  <a:off x="5796082" y="551115"/>
                  <a:ext cx="399340"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2" name="Forme libre 141"/>
                <p:cNvSpPr/>
                <p:nvPr/>
              </p:nvSpPr>
              <p:spPr>
                <a:xfrm flipH="1">
                  <a:off x="5290536" y="838202"/>
                  <a:ext cx="582016"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3" name="Forme libre 142"/>
                <p:cNvSpPr/>
                <p:nvPr/>
              </p:nvSpPr>
              <p:spPr>
                <a:xfrm flipH="1">
                  <a:off x="5434978" y="620573"/>
                  <a:ext cx="429077"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4" name="Forme libre 143"/>
                <p:cNvSpPr/>
                <p:nvPr/>
              </p:nvSpPr>
              <p:spPr>
                <a:xfrm>
                  <a:off x="5796082" y="764115"/>
                  <a:ext cx="569272"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913" name="Groupe 27"/>
              <p:cNvGrpSpPr>
                <a:grpSpLocks/>
              </p:cNvGrpSpPr>
              <p:nvPr/>
            </p:nvGrpSpPr>
            <p:grpSpPr bwMode="auto">
              <a:xfrm>
                <a:off x="1973137" y="3998161"/>
                <a:ext cx="403062" cy="326747"/>
                <a:chOff x="5291044" y="477028"/>
                <a:chExt cx="1079063" cy="953865"/>
              </a:xfrm>
            </p:grpSpPr>
            <p:sp>
              <p:nvSpPr>
                <p:cNvPr id="135" name="Forme libre 134"/>
                <p:cNvSpPr/>
                <p:nvPr/>
              </p:nvSpPr>
              <p:spPr>
                <a:xfrm>
                  <a:off x="5796567" y="477028"/>
                  <a:ext cx="140194"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6" name="Forme libre 135"/>
                <p:cNvSpPr/>
                <p:nvPr/>
              </p:nvSpPr>
              <p:spPr>
                <a:xfrm>
                  <a:off x="5796567" y="551115"/>
                  <a:ext cx="403586"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7" name="Forme libre 136"/>
                <p:cNvSpPr/>
                <p:nvPr/>
              </p:nvSpPr>
              <p:spPr>
                <a:xfrm flipH="1">
                  <a:off x="5291025" y="838202"/>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8" name="Forme libre 137"/>
                <p:cNvSpPr/>
                <p:nvPr/>
              </p:nvSpPr>
              <p:spPr>
                <a:xfrm flipH="1">
                  <a:off x="5435466" y="620573"/>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9" name="Forme libre 138"/>
                <p:cNvSpPr/>
                <p:nvPr/>
              </p:nvSpPr>
              <p:spPr>
                <a:xfrm>
                  <a:off x="5796567" y="764115"/>
                  <a:ext cx="573516"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914" name="Groupe 33"/>
              <p:cNvGrpSpPr>
                <a:grpSpLocks/>
              </p:cNvGrpSpPr>
              <p:nvPr/>
            </p:nvGrpSpPr>
            <p:grpSpPr bwMode="auto">
              <a:xfrm>
                <a:off x="2108018" y="4123468"/>
                <a:ext cx="403061" cy="325162"/>
                <a:chOff x="5292107" y="478810"/>
                <a:chExt cx="1079062" cy="949233"/>
              </a:xfrm>
            </p:grpSpPr>
            <p:sp>
              <p:nvSpPr>
                <p:cNvPr id="130" name="Forme libre 129"/>
                <p:cNvSpPr/>
                <p:nvPr/>
              </p:nvSpPr>
              <p:spPr>
                <a:xfrm>
                  <a:off x="5797636" y="478810"/>
                  <a:ext cx="140191"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1" name="Forme libre 130"/>
                <p:cNvSpPr/>
                <p:nvPr/>
              </p:nvSpPr>
              <p:spPr>
                <a:xfrm>
                  <a:off x="5797636" y="548265"/>
                  <a:ext cx="403584"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2" name="Forme libre 131"/>
                <p:cNvSpPr/>
                <p:nvPr/>
              </p:nvSpPr>
              <p:spPr>
                <a:xfrm flipH="1">
                  <a:off x="5292091" y="835351"/>
                  <a:ext cx="586261"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3" name="Forme libre 132"/>
                <p:cNvSpPr/>
                <p:nvPr/>
              </p:nvSpPr>
              <p:spPr>
                <a:xfrm flipH="1">
                  <a:off x="5436532" y="622352"/>
                  <a:ext cx="433323"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4" name="Forme libre 133"/>
                <p:cNvSpPr/>
                <p:nvPr/>
              </p:nvSpPr>
              <p:spPr>
                <a:xfrm>
                  <a:off x="5797636" y="765896"/>
                  <a:ext cx="573514"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915" name="Groupe 39"/>
              <p:cNvGrpSpPr>
                <a:grpSpLocks/>
              </p:cNvGrpSpPr>
              <p:nvPr/>
            </p:nvGrpSpPr>
            <p:grpSpPr bwMode="auto">
              <a:xfrm>
                <a:off x="1906489" y="3936301"/>
                <a:ext cx="403062" cy="325162"/>
                <a:chOff x="5292637" y="478457"/>
                <a:chExt cx="1079063" cy="949233"/>
              </a:xfrm>
            </p:grpSpPr>
            <p:sp>
              <p:nvSpPr>
                <p:cNvPr id="125" name="Forme libre 124"/>
                <p:cNvSpPr/>
                <p:nvPr/>
              </p:nvSpPr>
              <p:spPr>
                <a:xfrm>
                  <a:off x="5798160" y="478457"/>
                  <a:ext cx="140194"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26" name="Forme libre 125"/>
                <p:cNvSpPr/>
                <p:nvPr/>
              </p:nvSpPr>
              <p:spPr>
                <a:xfrm>
                  <a:off x="5798160" y="547912"/>
                  <a:ext cx="403586"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27" name="Forme libre 126"/>
                <p:cNvSpPr/>
                <p:nvPr/>
              </p:nvSpPr>
              <p:spPr>
                <a:xfrm flipH="1">
                  <a:off x="5292618" y="834998"/>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28" name="Forme libre 127"/>
                <p:cNvSpPr/>
                <p:nvPr/>
              </p:nvSpPr>
              <p:spPr>
                <a:xfrm flipH="1">
                  <a:off x="5437059" y="621999"/>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29" name="Forme libre 128"/>
                <p:cNvSpPr/>
                <p:nvPr/>
              </p:nvSpPr>
              <p:spPr>
                <a:xfrm>
                  <a:off x="5798160" y="765543"/>
                  <a:ext cx="573516"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916" name="Groupe 45"/>
              <p:cNvGrpSpPr>
                <a:grpSpLocks/>
              </p:cNvGrpSpPr>
              <p:nvPr/>
            </p:nvGrpSpPr>
            <p:grpSpPr bwMode="auto">
              <a:xfrm>
                <a:off x="1838249" y="3810994"/>
                <a:ext cx="404648" cy="326749"/>
                <a:chOff x="5289982" y="476672"/>
                <a:chExt cx="1083313" cy="953865"/>
              </a:xfrm>
            </p:grpSpPr>
            <p:sp>
              <p:nvSpPr>
                <p:cNvPr id="120" name="Forme libre 119"/>
                <p:cNvSpPr/>
                <p:nvPr/>
              </p:nvSpPr>
              <p:spPr>
                <a:xfrm>
                  <a:off x="5795522" y="476672"/>
                  <a:ext cx="14444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21" name="Forme libre 120"/>
                <p:cNvSpPr/>
                <p:nvPr/>
              </p:nvSpPr>
              <p:spPr>
                <a:xfrm>
                  <a:off x="5795522" y="550759"/>
                  <a:ext cx="407834"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22" name="Forme libre 121"/>
                <p:cNvSpPr/>
                <p:nvPr/>
              </p:nvSpPr>
              <p:spPr>
                <a:xfrm flipH="1">
                  <a:off x="5289977" y="837844"/>
                  <a:ext cx="586261"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23" name="Forme libre 122"/>
                <p:cNvSpPr/>
                <p:nvPr/>
              </p:nvSpPr>
              <p:spPr>
                <a:xfrm flipH="1">
                  <a:off x="5434418" y="620216"/>
                  <a:ext cx="433324" cy="7454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24" name="Forme libre 123"/>
                <p:cNvSpPr/>
                <p:nvPr/>
              </p:nvSpPr>
              <p:spPr>
                <a:xfrm>
                  <a:off x="5795522" y="763758"/>
                  <a:ext cx="577765"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917" name="Groupe 51"/>
              <p:cNvGrpSpPr>
                <a:grpSpLocks/>
              </p:cNvGrpSpPr>
              <p:nvPr/>
            </p:nvGrpSpPr>
            <p:grpSpPr bwMode="auto">
              <a:xfrm>
                <a:off x="1570077" y="4185328"/>
                <a:ext cx="403062" cy="326747"/>
                <a:chOff x="5292107" y="477384"/>
                <a:chExt cx="1079063" cy="953865"/>
              </a:xfrm>
            </p:grpSpPr>
            <p:sp>
              <p:nvSpPr>
                <p:cNvPr id="115" name="Forme libre 114"/>
                <p:cNvSpPr/>
                <p:nvPr/>
              </p:nvSpPr>
              <p:spPr>
                <a:xfrm>
                  <a:off x="5797630" y="477384"/>
                  <a:ext cx="140194"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16" name="Forme libre 115"/>
                <p:cNvSpPr/>
                <p:nvPr/>
              </p:nvSpPr>
              <p:spPr>
                <a:xfrm>
                  <a:off x="5797630" y="551471"/>
                  <a:ext cx="403586"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17" name="Forme libre 116"/>
                <p:cNvSpPr/>
                <p:nvPr/>
              </p:nvSpPr>
              <p:spPr>
                <a:xfrm flipH="1">
                  <a:off x="5292088" y="838558"/>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18" name="Forme libre 117"/>
                <p:cNvSpPr/>
                <p:nvPr/>
              </p:nvSpPr>
              <p:spPr>
                <a:xfrm flipH="1">
                  <a:off x="5436529" y="620929"/>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19" name="Forme libre 118"/>
                <p:cNvSpPr/>
                <p:nvPr/>
              </p:nvSpPr>
              <p:spPr>
                <a:xfrm>
                  <a:off x="5797630" y="764471"/>
                  <a:ext cx="573516"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918" name="Groupe 57"/>
              <p:cNvGrpSpPr>
                <a:grpSpLocks/>
              </p:cNvGrpSpPr>
              <p:nvPr/>
            </p:nvGrpSpPr>
            <p:grpSpPr bwMode="auto">
              <a:xfrm>
                <a:off x="1973137" y="4247189"/>
                <a:ext cx="403062" cy="326749"/>
                <a:chOff x="5291044" y="475963"/>
                <a:chExt cx="1079063" cy="953865"/>
              </a:xfrm>
            </p:grpSpPr>
            <p:sp>
              <p:nvSpPr>
                <p:cNvPr id="110" name="Forme libre 109"/>
                <p:cNvSpPr/>
                <p:nvPr/>
              </p:nvSpPr>
              <p:spPr>
                <a:xfrm>
                  <a:off x="5796567" y="475963"/>
                  <a:ext cx="140194"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11" name="Forme libre 110"/>
                <p:cNvSpPr/>
                <p:nvPr/>
              </p:nvSpPr>
              <p:spPr>
                <a:xfrm>
                  <a:off x="5796567" y="550050"/>
                  <a:ext cx="403586"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12" name="Forme libre 111"/>
                <p:cNvSpPr/>
                <p:nvPr/>
              </p:nvSpPr>
              <p:spPr>
                <a:xfrm flipH="1">
                  <a:off x="5291025" y="837135"/>
                  <a:ext cx="586260"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13" name="Forme libre 112"/>
                <p:cNvSpPr/>
                <p:nvPr/>
              </p:nvSpPr>
              <p:spPr>
                <a:xfrm flipH="1">
                  <a:off x="5435466" y="619504"/>
                  <a:ext cx="433322" cy="74549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14" name="Forme libre 113"/>
                <p:cNvSpPr/>
                <p:nvPr/>
              </p:nvSpPr>
              <p:spPr>
                <a:xfrm>
                  <a:off x="5796567" y="763049"/>
                  <a:ext cx="573516"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919" name="Groupe 63"/>
              <p:cNvGrpSpPr>
                <a:grpSpLocks/>
              </p:cNvGrpSpPr>
              <p:nvPr/>
            </p:nvGrpSpPr>
            <p:grpSpPr bwMode="auto">
              <a:xfrm>
                <a:off x="2108018" y="4185328"/>
                <a:ext cx="403061" cy="326747"/>
                <a:chOff x="5292107" y="477384"/>
                <a:chExt cx="1079062" cy="953865"/>
              </a:xfrm>
            </p:grpSpPr>
            <p:sp>
              <p:nvSpPr>
                <p:cNvPr id="105" name="Forme libre 104"/>
                <p:cNvSpPr/>
                <p:nvPr/>
              </p:nvSpPr>
              <p:spPr>
                <a:xfrm>
                  <a:off x="5797636" y="477384"/>
                  <a:ext cx="140191"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06" name="Forme libre 105"/>
                <p:cNvSpPr/>
                <p:nvPr/>
              </p:nvSpPr>
              <p:spPr>
                <a:xfrm>
                  <a:off x="5797636" y="551471"/>
                  <a:ext cx="403584"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07" name="Forme libre 106"/>
                <p:cNvSpPr/>
                <p:nvPr/>
              </p:nvSpPr>
              <p:spPr>
                <a:xfrm flipH="1">
                  <a:off x="5292091" y="838558"/>
                  <a:ext cx="586261"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08" name="Forme libre 107"/>
                <p:cNvSpPr/>
                <p:nvPr/>
              </p:nvSpPr>
              <p:spPr>
                <a:xfrm flipH="1">
                  <a:off x="5436532" y="620929"/>
                  <a:ext cx="433323"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09" name="Forme libre 108"/>
                <p:cNvSpPr/>
                <p:nvPr/>
              </p:nvSpPr>
              <p:spPr>
                <a:xfrm>
                  <a:off x="5797636" y="764471"/>
                  <a:ext cx="573514"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920" name="Groupe 69"/>
              <p:cNvGrpSpPr>
                <a:grpSpLocks/>
              </p:cNvGrpSpPr>
              <p:nvPr/>
            </p:nvGrpSpPr>
            <p:grpSpPr bwMode="auto">
              <a:xfrm>
                <a:off x="1771606" y="4123468"/>
                <a:ext cx="403062" cy="325162"/>
                <a:chOff x="5291574" y="478810"/>
                <a:chExt cx="1079063" cy="949233"/>
              </a:xfrm>
            </p:grpSpPr>
            <p:sp>
              <p:nvSpPr>
                <p:cNvPr id="100" name="Forme libre 99"/>
                <p:cNvSpPr/>
                <p:nvPr/>
              </p:nvSpPr>
              <p:spPr>
                <a:xfrm>
                  <a:off x="5797102" y="478810"/>
                  <a:ext cx="140191"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01" name="Forme libre 100"/>
                <p:cNvSpPr/>
                <p:nvPr/>
              </p:nvSpPr>
              <p:spPr>
                <a:xfrm>
                  <a:off x="5797102" y="548265"/>
                  <a:ext cx="403583"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02" name="Forme libre 101"/>
                <p:cNvSpPr/>
                <p:nvPr/>
              </p:nvSpPr>
              <p:spPr>
                <a:xfrm flipH="1">
                  <a:off x="5291558" y="835351"/>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03" name="Forme libre 102"/>
                <p:cNvSpPr/>
                <p:nvPr/>
              </p:nvSpPr>
              <p:spPr>
                <a:xfrm flipH="1">
                  <a:off x="5435999" y="622352"/>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04" name="Forme libre 103"/>
                <p:cNvSpPr/>
                <p:nvPr/>
              </p:nvSpPr>
              <p:spPr>
                <a:xfrm>
                  <a:off x="5797102" y="765896"/>
                  <a:ext cx="573514"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grpSp>
      <p:grpSp>
        <p:nvGrpSpPr>
          <p:cNvPr id="150" name="Groupe 182"/>
          <p:cNvGrpSpPr>
            <a:grpSpLocks/>
          </p:cNvGrpSpPr>
          <p:nvPr/>
        </p:nvGrpSpPr>
        <p:grpSpPr bwMode="auto">
          <a:xfrm>
            <a:off x="1209675" y="3736975"/>
            <a:ext cx="1076325" cy="763588"/>
            <a:chOff x="1570070" y="3810994"/>
            <a:chExt cx="1075885" cy="762944"/>
          </a:xfrm>
        </p:grpSpPr>
        <p:grpSp>
          <p:nvGrpSpPr>
            <p:cNvPr id="21849" name="Groupe 21"/>
            <p:cNvGrpSpPr>
              <a:grpSpLocks/>
            </p:cNvGrpSpPr>
            <p:nvPr/>
          </p:nvGrpSpPr>
          <p:grpSpPr bwMode="auto">
            <a:xfrm>
              <a:off x="2242902" y="4247189"/>
              <a:ext cx="403062" cy="326749"/>
              <a:chOff x="5293169" y="475963"/>
              <a:chExt cx="1079063" cy="953865"/>
            </a:xfrm>
          </p:grpSpPr>
          <p:sp>
            <p:nvSpPr>
              <p:cNvPr id="207" name="Forme libre 206"/>
              <p:cNvSpPr/>
              <p:nvPr/>
            </p:nvSpPr>
            <p:spPr>
              <a:xfrm>
                <a:off x="5798694" y="475963"/>
                <a:ext cx="14019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08" name="Forme libre 207"/>
              <p:cNvSpPr/>
              <p:nvPr/>
            </p:nvSpPr>
            <p:spPr>
              <a:xfrm>
                <a:off x="5798694" y="550050"/>
                <a:ext cx="403583"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09" name="Forme libre 208"/>
              <p:cNvSpPr/>
              <p:nvPr/>
            </p:nvSpPr>
            <p:spPr>
              <a:xfrm flipH="1">
                <a:off x="5293150" y="837135"/>
                <a:ext cx="586260"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10" name="Forme libre 209"/>
              <p:cNvSpPr/>
              <p:nvPr/>
            </p:nvSpPr>
            <p:spPr>
              <a:xfrm flipH="1">
                <a:off x="5437591" y="619504"/>
                <a:ext cx="433322" cy="74549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11" name="Forme libre 210"/>
              <p:cNvSpPr/>
              <p:nvPr/>
            </p:nvSpPr>
            <p:spPr>
              <a:xfrm>
                <a:off x="5798694" y="763049"/>
                <a:ext cx="573514"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850" name="Groupe 186"/>
            <p:cNvGrpSpPr>
              <a:grpSpLocks/>
            </p:cNvGrpSpPr>
            <p:nvPr/>
          </p:nvGrpSpPr>
          <p:grpSpPr bwMode="auto">
            <a:xfrm>
              <a:off x="1570076" y="3810994"/>
              <a:ext cx="941006" cy="762944"/>
              <a:chOff x="1570076" y="3810994"/>
              <a:chExt cx="941006" cy="762944"/>
            </a:xfrm>
          </p:grpSpPr>
          <p:grpSp>
            <p:nvGrpSpPr>
              <p:cNvPr id="21851" name="Groupe 15"/>
              <p:cNvGrpSpPr>
                <a:grpSpLocks/>
              </p:cNvGrpSpPr>
              <p:nvPr/>
            </p:nvGrpSpPr>
            <p:grpSpPr bwMode="auto">
              <a:xfrm>
                <a:off x="1636705" y="3998161"/>
                <a:ext cx="401471" cy="326747"/>
                <a:chOff x="5290512" y="477028"/>
                <a:chExt cx="1074815" cy="953865"/>
              </a:xfrm>
            </p:grpSpPr>
            <p:sp>
              <p:nvSpPr>
                <p:cNvPr id="202" name="Forme libre 201"/>
                <p:cNvSpPr/>
                <p:nvPr/>
              </p:nvSpPr>
              <p:spPr>
                <a:xfrm>
                  <a:off x="5796097" y="477028"/>
                  <a:ext cx="135946"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03" name="Forme libre 202"/>
                <p:cNvSpPr/>
                <p:nvPr/>
              </p:nvSpPr>
              <p:spPr>
                <a:xfrm>
                  <a:off x="5796097" y="551115"/>
                  <a:ext cx="399341"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04" name="Forme libre 203"/>
                <p:cNvSpPr/>
                <p:nvPr/>
              </p:nvSpPr>
              <p:spPr>
                <a:xfrm flipH="1">
                  <a:off x="5290547" y="838202"/>
                  <a:ext cx="582019"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05" name="Forme libre 204"/>
                <p:cNvSpPr/>
                <p:nvPr/>
              </p:nvSpPr>
              <p:spPr>
                <a:xfrm flipH="1">
                  <a:off x="5434989" y="620573"/>
                  <a:ext cx="429080"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06" name="Forme libre 205"/>
                <p:cNvSpPr/>
                <p:nvPr/>
              </p:nvSpPr>
              <p:spPr>
                <a:xfrm>
                  <a:off x="5796097" y="764115"/>
                  <a:ext cx="569273"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852" name="Groupe 27"/>
              <p:cNvGrpSpPr>
                <a:grpSpLocks/>
              </p:cNvGrpSpPr>
              <p:nvPr/>
            </p:nvGrpSpPr>
            <p:grpSpPr bwMode="auto">
              <a:xfrm>
                <a:off x="1973137" y="3998161"/>
                <a:ext cx="403062" cy="326747"/>
                <a:chOff x="5291044" y="477028"/>
                <a:chExt cx="1079063" cy="953865"/>
              </a:xfrm>
            </p:grpSpPr>
            <p:sp>
              <p:nvSpPr>
                <p:cNvPr id="197" name="Forme libre 196"/>
                <p:cNvSpPr/>
                <p:nvPr/>
              </p:nvSpPr>
              <p:spPr>
                <a:xfrm>
                  <a:off x="5796569" y="477028"/>
                  <a:ext cx="140191"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98" name="Forme libre 197"/>
                <p:cNvSpPr/>
                <p:nvPr/>
              </p:nvSpPr>
              <p:spPr>
                <a:xfrm>
                  <a:off x="5796569" y="551115"/>
                  <a:ext cx="403583"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99" name="Forme libre 198"/>
                <p:cNvSpPr/>
                <p:nvPr/>
              </p:nvSpPr>
              <p:spPr>
                <a:xfrm flipH="1">
                  <a:off x="5291025" y="838202"/>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00" name="Forme libre 199"/>
                <p:cNvSpPr/>
                <p:nvPr/>
              </p:nvSpPr>
              <p:spPr>
                <a:xfrm flipH="1">
                  <a:off x="5435466" y="620573"/>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01" name="Forme libre 200"/>
                <p:cNvSpPr/>
                <p:nvPr/>
              </p:nvSpPr>
              <p:spPr>
                <a:xfrm>
                  <a:off x="5796569" y="764115"/>
                  <a:ext cx="573514"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853" name="Groupe 33"/>
              <p:cNvGrpSpPr>
                <a:grpSpLocks/>
              </p:cNvGrpSpPr>
              <p:nvPr/>
            </p:nvGrpSpPr>
            <p:grpSpPr bwMode="auto">
              <a:xfrm>
                <a:off x="2108020" y="4123468"/>
                <a:ext cx="403062" cy="325162"/>
                <a:chOff x="5292109" y="478810"/>
                <a:chExt cx="1079063" cy="949233"/>
              </a:xfrm>
            </p:grpSpPr>
            <p:sp>
              <p:nvSpPr>
                <p:cNvPr id="192" name="Forme libre 191"/>
                <p:cNvSpPr/>
                <p:nvPr/>
              </p:nvSpPr>
              <p:spPr>
                <a:xfrm>
                  <a:off x="5797632" y="478810"/>
                  <a:ext cx="140194"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93" name="Forme libre 192"/>
                <p:cNvSpPr/>
                <p:nvPr/>
              </p:nvSpPr>
              <p:spPr>
                <a:xfrm>
                  <a:off x="5797632" y="548265"/>
                  <a:ext cx="403586"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94" name="Forme libre 193"/>
                <p:cNvSpPr/>
                <p:nvPr/>
              </p:nvSpPr>
              <p:spPr>
                <a:xfrm flipH="1">
                  <a:off x="5292090" y="835351"/>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95" name="Forme libre 194"/>
                <p:cNvSpPr/>
                <p:nvPr/>
              </p:nvSpPr>
              <p:spPr>
                <a:xfrm flipH="1">
                  <a:off x="5436531" y="622352"/>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96" name="Forme libre 195"/>
                <p:cNvSpPr/>
                <p:nvPr/>
              </p:nvSpPr>
              <p:spPr>
                <a:xfrm>
                  <a:off x="5797632" y="765896"/>
                  <a:ext cx="573516"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854" name="Groupe 39"/>
              <p:cNvGrpSpPr>
                <a:grpSpLocks/>
              </p:cNvGrpSpPr>
              <p:nvPr/>
            </p:nvGrpSpPr>
            <p:grpSpPr bwMode="auto">
              <a:xfrm>
                <a:off x="1906488" y="3936301"/>
                <a:ext cx="403061" cy="325162"/>
                <a:chOff x="5292637" y="478457"/>
                <a:chExt cx="1079062" cy="949233"/>
              </a:xfrm>
            </p:grpSpPr>
            <p:sp>
              <p:nvSpPr>
                <p:cNvPr id="187" name="Forme libre 186"/>
                <p:cNvSpPr/>
                <p:nvPr/>
              </p:nvSpPr>
              <p:spPr>
                <a:xfrm>
                  <a:off x="5798166" y="478457"/>
                  <a:ext cx="140191"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88" name="Forme libre 187"/>
                <p:cNvSpPr/>
                <p:nvPr/>
              </p:nvSpPr>
              <p:spPr>
                <a:xfrm>
                  <a:off x="5798166" y="547912"/>
                  <a:ext cx="403584"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89" name="Forme libre 188"/>
                <p:cNvSpPr/>
                <p:nvPr/>
              </p:nvSpPr>
              <p:spPr>
                <a:xfrm flipH="1">
                  <a:off x="5292621" y="834998"/>
                  <a:ext cx="586261"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90" name="Forme libre 189"/>
                <p:cNvSpPr/>
                <p:nvPr/>
              </p:nvSpPr>
              <p:spPr>
                <a:xfrm flipH="1">
                  <a:off x="5437062" y="621999"/>
                  <a:ext cx="433323"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91" name="Forme libre 190"/>
                <p:cNvSpPr/>
                <p:nvPr/>
              </p:nvSpPr>
              <p:spPr>
                <a:xfrm>
                  <a:off x="5798166" y="765543"/>
                  <a:ext cx="573514"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855" name="Groupe 45"/>
              <p:cNvGrpSpPr>
                <a:grpSpLocks/>
              </p:cNvGrpSpPr>
              <p:nvPr/>
            </p:nvGrpSpPr>
            <p:grpSpPr bwMode="auto">
              <a:xfrm>
                <a:off x="1838250" y="3810994"/>
                <a:ext cx="404647" cy="326749"/>
                <a:chOff x="5289985" y="476672"/>
                <a:chExt cx="1083310" cy="953865"/>
              </a:xfrm>
            </p:grpSpPr>
            <p:sp>
              <p:nvSpPr>
                <p:cNvPr id="182" name="Forme libre 181"/>
                <p:cNvSpPr/>
                <p:nvPr/>
              </p:nvSpPr>
              <p:spPr>
                <a:xfrm>
                  <a:off x="5795522" y="476672"/>
                  <a:ext cx="14444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83" name="Forme libre 182"/>
                <p:cNvSpPr/>
                <p:nvPr/>
              </p:nvSpPr>
              <p:spPr>
                <a:xfrm>
                  <a:off x="5795522" y="550759"/>
                  <a:ext cx="407834"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84" name="Forme libre 183"/>
                <p:cNvSpPr/>
                <p:nvPr/>
              </p:nvSpPr>
              <p:spPr>
                <a:xfrm flipH="1">
                  <a:off x="5289980" y="837844"/>
                  <a:ext cx="586261"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85" name="Forme libre 184"/>
                <p:cNvSpPr/>
                <p:nvPr/>
              </p:nvSpPr>
              <p:spPr>
                <a:xfrm flipH="1">
                  <a:off x="5434421" y="620216"/>
                  <a:ext cx="433323" cy="7454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86" name="Forme libre 185"/>
                <p:cNvSpPr/>
                <p:nvPr/>
              </p:nvSpPr>
              <p:spPr>
                <a:xfrm>
                  <a:off x="5795522" y="763758"/>
                  <a:ext cx="577765"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856" name="Groupe 51"/>
              <p:cNvGrpSpPr>
                <a:grpSpLocks/>
              </p:cNvGrpSpPr>
              <p:nvPr/>
            </p:nvGrpSpPr>
            <p:grpSpPr bwMode="auto">
              <a:xfrm>
                <a:off x="1570076" y="4185328"/>
                <a:ext cx="403061" cy="326747"/>
                <a:chOff x="5292107" y="477384"/>
                <a:chExt cx="1079062" cy="953865"/>
              </a:xfrm>
            </p:grpSpPr>
            <p:sp>
              <p:nvSpPr>
                <p:cNvPr id="177" name="Forme libre 176"/>
                <p:cNvSpPr/>
                <p:nvPr/>
              </p:nvSpPr>
              <p:spPr>
                <a:xfrm>
                  <a:off x="5797636" y="477384"/>
                  <a:ext cx="140191"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78" name="Forme libre 177"/>
                <p:cNvSpPr/>
                <p:nvPr/>
              </p:nvSpPr>
              <p:spPr>
                <a:xfrm>
                  <a:off x="5797636" y="551471"/>
                  <a:ext cx="403584"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79" name="Forme libre 178"/>
                <p:cNvSpPr/>
                <p:nvPr/>
              </p:nvSpPr>
              <p:spPr>
                <a:xfrm flipH="1">
                  <a:off x="5292091" y="838558"/>
                  <a:ext cx="586261"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80" name="Forme libre 179"/>
                <p:cNvSpPr/>
                <p:nvPr/>
              </p:nvSpPr>
              <p:spPr>
                <a:xfrm flipH="1">
                  <a:off x="5436532" y="620929"/>
                  <a:ext cx="433323"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81" name="Forme libre 180"/>
                <p:cNvSpPr/>
                <p:nvPr/>
              </p:nvSpPr>
              <p:spPr>
                <a:xfrm>
                  <a:off x="5797636" y="764471"/>
                  <a:ext cx="573514"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857" name="Groupe 57"/>
              <p:cNvGrpSpPr>
                <a:grpSpLocks/>
              </p:cNvGrpSpPr>
              <p:nvPr/>
            </p:nvGrpSpPr>
            <p:grpSpPr bwMode="auto">
              <a:xfrm>
                <a:off x="1973137" y="4247189"/>
                <a:ext cx="403062" cy="326749"/>
                <a:chOff x="5291044" y="475963"/>
                <a:chExt cx="1079063" cy="953865"/>
              </a:xfrm>
            </p:grpSpPr>
            <p:sp>
              <p:nvSpPr>
                <p:cNvPr id="172" name="Forme libre 171"/>
                <p:cNvSpPr/>
                <p:nvPr/>
              </p:nvSpPr>
              <p:spPr>
                <a:xfrm>
                  <a:off x="5796569" y="475963"/>
                  <a:ext cx="14019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73" name="Forme libre 172"/>
                <p:cNvSpPr/>
                <p:nvPr/>
              </p:nvSpPr>
              <p:spPr>
                <a:xfrm>
                  <a:off x="5796569" y="550050"/>
                  <a:ext cx="403583"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74" name="Forme libre 173"/>
                <p:cNvSpPr/>
                <p:nvPr/>
              </p:nvSpPr>
              <p:spPr>
                <a:xfrm flipH="1">
                  <a:off x="5291025" y="837135"/>
                  <a:ext cx="586260"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75" name="Forme libre 174"/>
                <p:cNvSpPr/>
                <p:nvPr/>
              </p:nvSpPr>
              <p:spPr>
                <a:xfrm flipH="1">
                  <a:off x="5435466" y="619504"/>
                  <a:ext cx="433322" cy="74549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76" name="Forme libre 175"/>
                <p:cNvSpPr/>
                <p:nvPr/>
              </p:nvSpPr>
              <p:spPr>
                <a:xfrm>
                  <a:off x="5796569" y="763049"/>
                  <a:ext cx="573514"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858" name="Groupe 63"/>
              <p:cNvGrpSpPr>
                <a:grpSpLocks/>
              </p:cNvGrpSpPr>
              <p:nvPr/>
            </p:nvGrpSpPr>
            <p:grpSpPr bwMode="auto">
              <a:xfrm>
                <a:off x="2108020" y="4185328"/>
                <a:ext cx="403062" cy="326747"/>
                <a:chOff x="5292109" y="477384"/>
                <a:chExt cx="1079063" cy="953865"/>
              </a:xfrm>
            </p:grpSpPr>
            <p:sp>
              <p:nvSpPr>
                <p:cNvPr id="167" name="Forme libre 166"/>
                <p:cNvSpPr/>
                <p:nvPr/>
              </p:nvSpPr>
              <p:spPr>
                <a:xfrm>
                  <a:off x="5797632" y="477384"/>
                  <a:ext cx="140194"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68" name="Forme libre 167"/>
                <p:cNvSpPr/>
                <p:nvPr/>
              </p:nvSpPr>
              <p:spPr>
                <a:xfrm>
                  <a:off x="5797632" y="551471"/>
                  <a:ext cx="403586"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69" name="Forme libre 168"/>
                <p:cNvSpPr/>
                <p:nvPr/>
              </p:nvSpPr>
              <p:spPr>
                <a:xfrm flipH="1">
                  <a:off x="5292090" y="838558"/>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70" name="Forme libre 169"/>
                <p:cNvSpPr/>
                <p:nvPr/>
              </p:nvSpPr>
              <p:spPr>
                <a:xfrm flipH="1">
                  <a:off x="5436531" y="620929"/>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71" name="Forme libre 170"/>
                <p:cNvSpPr/>
                <p:nvPr/>
              </p:nvSpPr>
              <p:spPr>
                <a:xfrm>
                  <a:off x="5797632" y="764471"/>
                  <a:ext cx="573516"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859" name="Groupe 69"/>
              <p:cNvGrpSpPr>
                <a:grpSpLocks/>
              </p:cNvGrpSpPr>
              <p:nvPr/>
            </p:nvGrpSpPr>
            <p:grpSpPr bwMode="auto">
              <a:xfrm>
                <a:off x="1771607" y="4123468"/>
                <a:ext cx="403062" cy="325162"/>
                <a:chOff x="5291577" y="478810"/>
                <a:chExt cx="1079063" cy="949233"/>
              </a:xfrm>
            </p:grpSpPr>
            <p:sp>
              <p:nvSpPr>
                <p:cNvPr id="162" name="Forme libre 161"/>
                <p:cNvSpPr/>
                <p:nvPr/>
              </p:nvSpPr>
              <p:spPr>
                <a:xfrm>
                  <a:off x="5797102" y="478810"/>
                  <a:ext cx="140194"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63" name="Forme libre 162"/>
                <p:cNvSpPr/>
                <p:nvPr/>
              </p:nvSpPr>
              <p:spPr>
                <a:xfrm>
                  <a:off x="5797102" y="548265"/>
                  <a:ext cx="403586"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64" name="Forme libre 163"/>
                <p:cNvSpPr/>
                <p:nvPr/>
              </p:nvSpPr>
              <p:spPr>
                <a:xfrm flipH="1">
                  <a:off x="5291561" y="835351"/>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65" name="Forme libre 164"/>
                <p:cNvSpPr/>
                <p:nvPr/>
              </p:nvSpPr>
              <p:spPr>
                <a:xfrm flipH="1">
                  <a:off x="5436002" y="622352"/>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66" name="Forme libre 165"/>
                <p:cNvSpPr/>
                <p:nvPr/>
              </p:nvSpPr>
              <p:spPr>
                <a:xfrm>
                  <a:off x="5797102" y="765896"/>
                  <a:ext cx="573516"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grpSp>
      <p:grpSp>
        <p:nvGrpSpPr>
          <p:cNvPr id="925" name="Groupe 57"/>
          <p:cNvGrpSpPr>
            <a:grpSpLocks/>
          </p:cNvGrpSpPr>
          <p:nvPr/>
        </p:nvGrpSpPr>
        <p:grpSpPr bwMode="auto">
          <a:xfrm>
            <a:off x="1785938" y="3786188"/>
            <a:ext cx="403225" cy="327025"/>
            <a:chOff x="5292080" y="476672"/>
            <a:chExt cx="1080120" cy="953156"/>
          </a:xfrm>
        </p:grpSpPr>
        <p:sp>
          <p:nvSpPr>
            <p:cNvPr id="213" name="Forme libre 21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14" name="Forme libre 21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15" name="Forme libre 21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16" name="Forme libre 215"/>
            <p:cNvSpPr/>
            <p:nvPr/>
          </p:nvSpPr>
          <p:spPr>
            <a:xfrm flipH="1">
              <a:off x="5436663" y="620107"/>
              <a:ext cx="433749" cy="74494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17" name="Forme libre 21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926" name="Groupe 57"/>
          <p:cNvGrpSpPr>
            <a:grpSpLocks/>
          </p:cNvGrpSpPr>
          <p:nvPr/>
        </p:nvGrpSpPr>
        <p:grpSpPr bwMode="auto">
          <a:xfrm>
            <a:off x="2214563" y="3786188"/>
            <a:ext cx="403225" cy="327025"/>
            <a:chOff x="5292080" y="476672"/>
            <a:chExt cx="1080120" cy="953156"/>
          </a:xfrm>
        </p:grpSpPr>
        <p:sp>
          <p:nvSpPr>
            <p:cNvPr id="219" name="Forme libre 218"/>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20" name="Forme libre 219"/>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21" name="Forme libre 220"/>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22" name="Forme libre 221"/>
            <p:cNvSpPr/>
            <p:nvPr/>
          </p:nvSpPr>
          <p:spPr>
            <a:xfrm flipH="1">
              <a:off x="5436663" y="620107"/>
              <a:ext cx="433749" cy="74494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23" name="Forme libre 222"/>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927" name="Groupe 256"/>
          <p:cNvGrpSpPr>
            <a:grpSpLocks/>
          </p:cNvGrpSpPr>
          <p:nvPr/>
        </p:nvGrpSpPr>
        <p:grpSpPr bwMode="auto">
          <a:xfrm>
            <a:off x="2286000" y="3736975"/>
            <a:ext cx="1076325" cy="763588"/>
            <a:chOff x="1570070" y="3810994"/>
            <a:chExt cx="1075885" cy="762944"/>
          </a:xfrm>
        </p:grpSpPr>
        <p:grpSp>
          <p:nvGrpSpPr>
            <p:cNvPr id="21778" name="Groupe 21"/>
            <p:cNvGrpSpPr>
              <a:grpSpLocks/>
            </p:cNvGrpSpPr>
            <p:nvPr/>
          </p:nvGrpSpPr>
          <p:grpSpPr bwMode="auto">
            <a:xfrm>
              <a:off x="2242902" y="4247189"/>
              <a:ext cx="403062" cy="326749"/>
              <a:chOff x="5293169" y="475963"/>
              <a:chExt cx="1079063" cy="953865"/>
            </a:xfrm>
          </p:grpSpPr>
          <p:sp>
            <p:nvSpPr>
              <p:cNvPr id="281" name="Forme libre 280"/>
              <p:cNvSpPr/>
              <p:nvPr/>
            </p:nvSpPr>
            <p:spPr>
              <a:xfrm>
                <a:off x="5798694" y="475963"/>
                <a:ext cx="14019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82" name="Forme libre 281"/>
              <p:cNvSpPr/>
              <p:nvPr/>
            </p:nvSpPr>
            <p:spPr>
              <a:xfrm>
                <a:off x="5798694" y="550050"/>
                <a:ext cx="403583"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83" name="Forme libre 282"/>
              <p:cNvSpPr/>
              <p:nvPr/>
            </p:nvSpPr>
            <p:spPr>
              <a:xfrm flipH="1">
                <a:off x="5293150" y="837135"/>
                <a:ext cx="586260"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84" name="Forme libre 283"/>
              <p:cNvSpPr/>
              <p:nvPr/>
            </p:nvSpPr>
            <p:spPr>
              <a:xfrm flipH="1">
                <a:off x="5437591" y="619504"/>
                <a:ext cx="433322" cy="74549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85" name="Forme libre 284"/>
              <p:cNvSpPr/>
              <p:nvPr/>
            </p:nvSpPr>
            <p:spPr>
              <a:xfrm>
                <a:off x="5798694" y="763049"/>
                <a:ext cx="573514"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779" name="Groupe 186"/>
            <p:cNvGrpSpPr>
              <a:grpSpLocks/>
            </p:cNvGrpSpPr>
            <p:nvPr/>
          </p:nvGrpSpPr>
          <p:grpSpPr bwMode="auto">
            <a:xfrm>
              <a:off x="1570076" y="3810994"/>
              <a:ext cx="941006" cy="762944"/>
              <a:chOff x="1570076" y="3810994"/>
              <a:chExt cx="941006" cy="762944"/>
            </a:xfrm>
          </p:grpSpPr>
          <p:grpSp>
            <p:nvGrpSpPr>
              <p:cNvPr id="21780" name="Groupe 15"/>
              <p:cNvGrpSpPr>
                <a:grpSpLocks/>
              </p:cNvGrpSpPr>
              <p:nvPr/>
            </p:nvGrpSpPr>
            <p:grpSpPr bwMode="auto">
              <a:xfrm>
                <a:off x="1636705" y="3998161"/>
                <a:ext cx="401471" cy="326747"/>
                <a:chOff x="5290512" y="477028"/>
                <a:chExt cx="1074815" cy="953865"/>
              </a:xfrm>
            </p:grpSpPr>
            <p:sp>
              <p:nvSpPr>
                <p:cNvPr id="276" name="Forme libre 275"/>
                <p:cNvSpPr/>
                <p:nvPr/>
              </p:nvSpPr>
              <p:spPr>
                <a:xfrm>
                  <a:off x="5796097" y="477028"/>
                  <a:ext cx="135946"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77" name="Forme libre 276"/>
                <p:cNvSpPr/>
                <p:nvPr/>
              </p:nvSpPr>
              <p:spPr>
                <a:xfrm>
                  <a:off x="5796097" y="551115"/>
                  <a:ext cx="399341"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78" name="Forme libre 277"/>
                <p:cNvSpPr/>
                <p:nvPr/>
              </p:nvSpPr>
              <p:spPr>
                <a:xfrm flipH="1">
                  <a:off x="5290547" y="838202"/>
                  <a:ext cx="582019"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79" name="Forme libre 278"/>
                <p:cNvSpPr/>
                <p:nvPr/>
              </p:nvSpPr>
              <p:spPr>
                <a:xfrm flipH="1">
                  <a:off x="5434989" y="620573"/>
                  <a:ext cx="429080"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80" name="Forme libre 279"/>
                <p:cNvSpPr/>
                <p:nvPr/>
              </p:nvSpPr>
              <p:spPr>
                <a:xfrm>
                  <a:off x="5796097" y="764115"/>
                  <a:ext cx="569273"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781" name="Groupe 27"/>
              <p:cNvGrpSpPr>
                <a:grpSpLocks/>
              </p:cNvGrpSpPr>
              <p:nvPr/>
            </p:nvGrpSpPr>
            <p:grpSpPr bwMode="auto">
              <a:xfrm>
                <a:off x="1973137" y="3998161"/>
                <a:ext cx="403062" cy="326747"/>
                <a:chOff x="5291044" y="477028"/>
                <a:chExt cx="1079063" cy="953865"/>
              </a:xfrm>
            </p:grpSpPr>
            <p:sp>
              <p:nvSpPr>
                <p:cNvPr id="271" name="Forme libre 270"/>
                <p:cNvSpPr/>
                <p:nvPr/>
              </p:nvSpPr>
              <p:spPr>
                <a:xfrm>
                  <a:off x="5796569" y="477028"/>
                  <a:ext cx="140191"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72" name="Forme libre 271"/>
                <p:cNvSpPr/>
                <p:nvPr/>
              </p:nvSpPr>
              <p:spPr>
                <a:xfrm>
                  <a:off x="5796569" y="551115"/>
                  <a:ext cx="403583"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73" name="Forme libre 272"/>
                <p:cNvSpPr/>
                <p:nvPr/>
              </p:nvSpPr>
              <p:spPr>
                <a:xfrm flipH="1">
                  <a:off x="5291025" y="838202"/>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74" name="Forme libre 273"/>
                <p:cNvSpPr/>
                <p:nvPr/>
              </p:nvSpPr>
              <p:spPr>
                <a:xfrm flipH="1">
                  <a:off x="5435466" y="620573"/>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75" name="Forme libre 274"/>
                <p:cNvSpPr/>
                <p:nvPr/>
              </p:nvSpPr>
              <p:spPr>
                <a:xfrm>
                  <a:off x="5796569" y="764115"/>
                  <a:ext cx="573514"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782" name="Groupe 33"/>
              <p:cNvGrpSpPr>
                <a:grpSpLocks/>
              </p:cNvGrpSpPr>
              <p:nvPr/>
            </p:nvGrpSpPr>
            <p:grpSpPr bwMode="auto">
              <a:xfrm>
                <a:off x="2108020" y="4123468"/>
                <a:ext cx="403062" cy="325162"/>
                <a:chOff x="5292109" y="478810"/>
                <a:chExt cx="1079063" cy="949233"/>
              </a:xfrm>
            </p:grpSpPr>
            <p:sp>
              <p:nvSpPr>
                <p:cNvPr id="266" name="Forme libre 265"/>
                <p:cNvSpPr/>
                <p:nvPr/>
              </p:nvSpPr>
              <p:spPr>
                <a:xfrm>
                  <a:off x="5797632" y="478810"/>
                  <a:ext cx="140194"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67" name="Forme libre 266"/>
                <p:cNvSpPr/>
                <p:nvPr/>
              </p:nvSpPr>
              <p:spPr>
                <a:xfrm>
                  <a:off x="5797632" y="548265"/>
                  <a:ext cx="403586"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68" name="Forme libre 267"/>
                <p:cNvSpPr/>
                <p:nvPr/>
              </p:nvSpPr>
              <p:spPr>
                <a:xfrm flipH="1">
                  <a:off x="5292090" y="835351"/>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69" name="Forme libre 268"/>
                <p:cNvSpPr/>
                <p:nvPr/>
              </p:nvSpPr>
              <p:spPr>
                <a:xfrm flipH="1">
                  <a:off x="5436531" y="622352"/>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70" name="Forme libre 269"/>
                <p:cNvSpPr/>
                <p:nvPr/>
              </p:nvSpPr>
              <p:spPr>
                <a:xfrm>
                  <a:off x="5797632" y="765896"/>
                  <a:ext cx="573516"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783" name="Groupe 39"/>
              <p:cNvGrpSpPr>
                <a:grpSpLocks/>
              </p:cNvGrpSpPr>
              <p:nvPr/>
            </p:nvGrpSpPr>
            <p:grpSpPr bwMode="auto">
              <a:xfrm>
                <a:off x="1906488" y="3936301"/>
                <a:ext cx="403061" cy="325162"/>
                <a:chOff x="5292637" y="478457"/>
                <a:chExt cx="1079062" cy="949233"/>
              </a:xfrm>
            </p:grpSpPr>
            <p:sp>
              <p:nvSpPr>
                <p:cNvPr id="261" name="Forme libre 260"/>
                <p:cNvSpPr/>
                <p:nvPr/>
              </p:nvSpPr>
              <p:spPr>
                <a:xfrm>
                  <a:off x="5798166" y="478457"/>
                  <a:ext cx="140191"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62" name="Forme libre 261"/>
                <p:cNvSpPr/>
                <p:nvPr/>
              </p:nvSpPr>
              <p:spPr>
                <a:xfrm>
                  <a:off x="5798166" y="547912"/>
                  <a:ext cx="403584"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63" name="Forme libre 262"/>
                <p:cNvSpPr/>
                <p:nvPr/>
              </p:nvSpPr>
              <p:spPr>
                <a:xfrm flipH="1">
                  <a:off x="5292621" y="834998"/>
                  <a:ext cx="586261"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64" name="Forme libre 263"/>
                <p:cNvSpPr/>
                <p:nvPr/>
              </p:nvSpPr>
              <p:spPr>
                <a:xfrm flipH="1">
                  <a:off x="5437062" y="621999"/>
                  <a:ext cx="433323"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65" name="Forme libre 264"/>
                <p:cNvSpPr/>
                <p:nvPr/>
              </p:nvSpPr>
              <p:spPr>
                <a:xfrm>
                  <a:off x="5798166" y="765543"/>
                  <a:ext cx="573514"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784" name="Groupe 45"/>
              <p:cNvGrpSpPr>
                <a:grpSpLocks/>
              </p:cNvGrpSpPr>
              <p:nvPr/>
            </p:nvGrpSpPr>
            <p:grpSpPr bwMode="auto">
              <a:xfrm>
                <a:off x="1838250" y="3810994"/>
                <a:ext cx="404647" cy="326749"/>
                <a:chOff x="5289985" y="476672"/>
                <a:chExt cx="1083310" cy="953865"/>
              </a:xfrm>
            </p:grpSpPr>
            <p:sp>
              <p:nvSpPr>
                <p:cNvPr id="256" name="Forme libre 255"/>
                <p:cNvSpPr/>
                <p:nvPr/>
              </p:nvSpPr>
              <p:spPr>
                <a:xfrm>
                  <a:off x="5795522" y="476672"/>
                  <a:ext cx="14444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7" name="Forme libre 256"/>
                <p:cNvSpPr/>
                <p:nvPr/>
              </p:nvSpPr>
              <p:spPr>
                <a:xfrm>
                  <a:off x="5795522" y="550759"/>
                  <a:ext cx="407834"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8" name="Forme libre 257"/>
                <p:cNvSpPr/>
                <p:nvPr/>
              </p:nvSpPr>
              <p:spPr>
                <a:xfrm flipH="1">
                  <a:off x="5289980" y="837844"/>
                  <a:ext cx="586261"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9" name="Forme libre 258"/>
                <p:cNvSpPr/>
                <p:nvPr/>
              </p:nvSpPr>
              <p:spPr>
                <a:xfrm flipH="1">
                  <a:off x="5434421" y="620216"/>
                  <a:ext cx="433323" cy="7454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60" name="Forme libre 259"/>
                <p:cNvSpPr/>
                <p:nvPr/>
              </p:nvSpPr>
              <p:spPr>
                <a:xfrm>
                  <a:off x="5795522" y="763758"/>
                  <a:ext cx="577765"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785" name="Groupe 51"/>
              <p:cNvGrpSpPr>
                <a:grpSpLocks/>
              </p:cNvGrpSpPr>
              <p:nvPr/>
            </p:nvGrpSpPr>
            <p:grpSpPr bwMode="auto">
              <a:xfrm>
                <a:off x="1570076" y="4185328"/>
                <a:ext cx="403061" cy="326747"/>
                <a:chOff x="5292107" y="477384"/>
                <a:chExt cx="1079062" cy="953865"/>
              </a:xfrm>
            </p:grpSpPr>
            <p:sp>
              <p:nvSpPr>
                <p:cNvPr id="251" name="Forme libre 250"/>
                <p:cNvSpPr/>
                <p:nvPr/>
              </p:nvSpPr>
              <p:spPr>
                <a:xfrm>
                  <a:off x="5797636" y="477384"/>
                  <a:ext cx="140191"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2" name="Forme libre 251"/>
                <p:cNvSpPr/>
                <p:nvPr/>
              </p:nvSpPr>
              <p:spPr>
                <a:xfrm>
                  <a:off x="5797636" y="551471"/>
                  <a:ext cx="403584"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3" name="Forme libre 252"/>
                <p:cNvSpPr/>
                <p:nvPr/>
              </p:nvSpPr>
              <p:spPr>
                <a:xfrm flipH="1">
                  <a:off x="5292091" y="838558"/>
                  <a:ext cx="586261"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4" name="Forme libre 253"/>
                <p:cNvSpPr/>
                <p:nvPr/>
              </p:nvSpPr>
              <p:spPr>
                <a:xfrm flipH="1">
                  <a:off x="5436532" y="620929"/>
                  <a:ext cx="433323"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5" name="Forme libre 254"/>
                <p:cNvSpPr/>
                <p:nvPr/>
              </p:nvSpPr>
              <p:spPr>
                <a:xfrm>
                  <a:off x="5797636" y="764471"/>
                  <a:ext cx="573514"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786" name="Groupe 57"/>
              <p:cNvGrpSpPr>
                <a:grpSpLocks/>
              </p:cNvGrpSpPr>
              <p:nvPr/>
            </p:nvGrpSpPr>
            <p:grpSpPr bwMode="auto">
              <a:xfrm>
                <a:off x="1973137" y="4247189"/>
                <a:ext cx="403062" cy="326749"/>
                <a:chOff x="5291044" y="475963"/>
                <a:chExt cx="1079063" cy="953865"/>
              </a:xfrm>
            </p:grpSpPr>
            <p:sp>
              <p:nvSpPr>
                <p:cNvPr id="246" name="Forme libre 245"/>
                <p:cNvSpPr/>
                <p:nvPr/>
              </p:nvSpPr>
              <p:spPr>
                <a:xfrm>
                  <a:off x="5796569" y="475963"/>
                  <a:ext cx="14019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47" name="Forme libre 246"/>
                <p:cNvSpPr/>
                <p:nvPr/>
              </p:nvSpPr>
              <p:spPr>
                <a:xfrm>
                  <a:off x="5796569" y="550050"/>
                  <a:ext cx="403583"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48" name="Forme libre 247"/>
                <p:cNvSpPr/>
                <p:nvPr/>
              </p:nvSpPr>
              <p:spPr>
                <a:xfrm flipH="1">
                  <a:off x="5291025" y="837135"/>
                  <a:ext cx="586260"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49" name="Forme libre 248"/>
                <p:cNvSpPr/>
                <p:nvPr/>
              </p:nvSpPr>
              <p:spPr>
                <a:xfrm flipH="1">
                  <a:off x="5435466" y="619504"/>
                  <a:ext cx="433322" cy="74549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0" name="Forme libre 249"/>
                <p:cNvSpPr/>
                <p:nvPr/>
              </p:nvSpPr>
              <p:spPr>
                <a:xfrm>
                  <a:off x="5796569" y="763049"/>
                  <a:ext cx="573514"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787" name="Groupe 63"/>
              <p:cNvGrpSpPr>
                <a:grpSpLocks/>
              </p:cNvGrpSpPr>
              <p:nvPr/>
            </p:nvGrpSpPr>
            <p:grpSpPr bwMode="auto">
              <a:xfrm>
                <a:off x="2108020" y="4185328"/>
                <a:ext cx="403062" cy="326747"/>
                <a:chOff x="5292109" y="477384"/>
                <a:chExt cx="1079063" cy="953865"/>
              </a:xfrm>
            </p:grpSpPr>
            <p:sp>
              <p:nvSpPr>
                <p:cNvPr id="241" name="Forme libre 240"/>
                <p:cNvSpPr/>
                <p:nvPr/>
              </p:nvSpPr>
              <p:spPr>
                <a:xfrm>
                  <a:off x="5797632" y="477384"/>
                  <a:ext cx="140194"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42" name="Forme libre 241"/>
                <p:cNvSpPr/>
                <p:nvPr/>
              </p:nvSpPr>
              <p:spPr>
                <a:xfrm>
                  <a:off x="5797632" y="551471"/>
                  <a:ext cx="403586"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43" name="Forme libre 242"/>
                <p:cNvSpPr/>
                <p:nvPr/>
              </p:nvSpPr>
              <p:spPr>
                <a:xfrm flipH="1">
                  <a:off x="5292090" y="838558"/>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44" name="Forme libre 243"/>
                <p:cNvSpPr/>
                <p:nvPr/>
              </p:nvSpPr>
              <p:spPr>
                <a:xfrm flipH="1">
                  <a:off x="5436531" y="620929"/>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45" name="Forme libre 244"/>
                <p:cNvSpPr/>
                <p:nvPr/>
              </p:nvSpPr>
              <p:spPr>
                <a:xfrm>
                  <a:off x="5797632" y="764471"/>
                  <a:ext cx="573516"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788" name="Groupe 69"/>
              <p:cNvGrpSpPr>
                <a:grpSpLocks/>
              </p:cNvGrpSpPr>
              <p:nvPr/>
            </p:nvGrpSpPr>
            <p:grpSpPr bwMode="auto">
              <a:xfrm>
                <a:off x="1771607" y="4123468"/>
                <a:ext cx="403062" cy="325162"/>
                <a:chOff x="5291577" y="478810"/>
                <a:chExt cx="1079063" cy="949233"/>
              </a:xfrm>
            </p:grpSpPr>
            <p:sp>
              <p:nvSpPr>
                <p:cNvPr id="236" name="Forme libre 235"/>
                <p:cNvSpPr/>
                <p:nvPr/>
              </p:nvSpPr>
              <p:spPr>
                <a:xfrm>
                  <a:off x="5797102" y="478810"/>
                  <a:ext cx="140194"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37" name="Forme libre 236"/>
                <p:cNvSpPr/>
                <p:nvPr/>
              </p:nvSpPr>
              <p:spPr>
                <a:xfrm>
                  <a:off x="5797102" y="548265"/>
                  <a:ext cx="403586"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38" name="Forme libre 237"/>
                <p:cNvSpPr/>
                <p:nvPr/>
              </p:nvSpPr>
              <p:spPr>
                <a:xfrm flipH="1">
                  <a:off x="5291561" y="835351"/>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39" name="Forme libre 238"/>
                <p:cNvSpPr/>
                <p:nvPr/>
              </p:nvSpPr>
              <p:spPr>
                <a:xfrm flipH="1">
                  <a:off x="5436002" y="622352"/>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40" name="Forme libre 239"/>
                <p:cNvSpPr/>
                <p:nvPr/>
              </p:nvSpPr>
              <p:spPr>
                <a:xfrm>
                  <a:off x="5797102" y="765896"/>
                  <a:ext cx="573516"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grpSp>
      <p:grpSp>
        <p:nvGrpSpPr>
          <p:cNvPr id="231" name="Groupe 318"/>
          <p:cNvGrpSpPr>
            <a:grpSpLocks/>
          </p:cNvGrpSpPr>
          <p:nvPr/>
        </p:nvGrpSpPr>
        <p:grpSpPr bwMode="auto">
          <a:xfrm>
            <a:off x="2852738" y="3736975"/>
            <a:ext cx="1076325" cy="763588"/>
            <a:chOff x="1570070" y="3810994"/>
            <a:chExt cx="1075885" cy="762944"/>
          </a:xfrm>
        </p:grpSpPr>
        <p:grpSp>
          <p:nvGrpSpPr>
            <p:cNvPr id="21717" name="Groupe 21"/>
            <p:cNvGrpSpPr>
              <a:grpSpLocks/>
            </p:cNvGrpSpPr>
            <p:nvPr/>
          </p:nvGrpSpPr>
          <p:grpSpPr bwMode="auto">
            <a:xfrm>
              <a:off x="2242902" y="4247189"/>
              <a:ext cx="403062" cy="326749"/>
              <a:chOff x="5293169" y="475963"/>
              <a:chExt cx="1079063" cy="953865"/>
            </a:xfrm>
          </p:grpSpPr>
          <p:sp>
            <p:nvSpPr>
              <p:cNvPr id="343" name="Forme libre 342"/>
              <p:cNvSpPr/>
              <p:nvPr/>
            </p:nvSpPr>
            <p:spPr>
              <a:xfrm>
                <a:off x="5798692" y="475963"/>
                <a:ext cx="140194"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44" name="Forme libre 343"/>
              <p:cNvSpPr/>
              <p:nvPr/>
            </p:nvSpPr>
            <p:spPr>
              <a:xfrm>
                <a:off x="5798692" y="550050"/>
                <a:ext cx="403586"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45" name="Forme libre 344"/>
              <p:cNvSpPr/>
              <p:nvPr/>
            </p:nvSpPr>
            <p:spPr>
              <a:xfrm flipH="1">
                <a:off x="5293150" y="837135"/>
                <a:ext cx="586260"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46" name="Forme libre 345"/>
              <p:cNvSpPr/>
              <p:nvPr/>
            </p:nvSpPr>
            <p:spPr>
              <a:xfrm flipH="1">
                <a:off x="5437591" y="619504"/>
                <a:ext cx="433322" cy="74549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47" name="Forme libre 346"/>
              <p:cNvSpPr/>
              <p:nvPr/>
            </p:nvSpPr>
            <p:spPr>
              <a:xfrm>
                <a:off x="5798692" y="763049"/>
                <a:ext cx="573516"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718" name="Groupe 186"/>
            <p:cNvGrpSpPr>
              <a:grpSpLocks/>
            </p:cNvGrpSpPr>
            <p:nvPr/>
          </p:nvGrpSpPr>
          <p:grpSpPr bwMode="auto">
            <a:xfrm>
              <a:off x="1570077" y="3810994"/>
              <a:ext cx="941002" cy="762944"/>
              <a:chOff x="1570077" y="3810994"/>
              <a:chExt cx="941002" cy="762944"/>
            </a:xfrm>
          </p:grpSpPr>
          <p:grpSp>
            <p:nvGrpSpPr>
              <p:cNvPr id="21719" name="Groupe 15"/>
              <p:cNvGrpSpPr>
                <a:grpSpLocks/>
              </p:cNvGrpSpPr>
              <p:nvPr/>
            </p:nvGrpSpPr>
            <p:grpSpPr bwMode="auto">
              <a:xfrm>
                <a:off x="1636709" y="3998161"/>
                <a:ext cx="401471" cy="326747"/>
                <a:chOff x="5290512" y="477028"/>
                <a:chExt cx="1074813" cy="953865"/>
              </a:xfrm>
            </p:grpSpPr>
            <p:sp>
              <p:nvSpPr>
                <p:cNvPr id="338" name="Forme libre 337"/>
                <p:cNvSpPr/>
                <p:nvPr/>
              </p:nvSpPr>
              <p:spPr>
                <a:xfrm>
                  <a:off x="5796082" y="477028"/>
                  <a:ext cx="135946"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39" name="Forme libre 338"/>
                <p:cNvSpPr/>
                <p:nvPr/>
              </p:nvSpPr>
              <p:spPr>
                <a:xfrm>
                  <a:off x="5796082" y="551115"/>
                  <a:ext cx="399340"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40" name="Forme libre 339"/>
                <p:cNvSpPr/>
                <p:nvPr/>
              </p:nvSpPr>
              <p:spPr>
                <a:xfrm flipH="1">
                  <a:off x="5290536" y="838202"/>
                  <a:ext cx="582016"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41" name="Forme libre 340"/>
                <p:cNvSpPr/>
                <p:nvPr/>
              </p:nvSpPr>
              <p:spPr>
                <a:xfrm flipH="1">
                  <a:off x="5434978" y="620573"/>
                  <a:ext cx="429077"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42" name="Forme libre 341"/>
                <p:cNvSpPr/>
                <p:nvPr/>
              </p:nvSpPr>
              <p:spPr>
                <a:xfrm>
                  <a:off x="5796082" y="764115"/>
                  <a:ext cx="569272"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720" name="Groupe 27"/>
              <p:cNvGrpSpPr>
                <a:grpSpLocks/>
              </p:cNvGrpSpPr>
              <p:nvPr/>
            </p:nvGrpSpPr>
            <p:grpSpPr bwMode="auto">
              <a:xfrm>
                <a:off x="1973137" y="3998161"/>
                <a:ext cx="403062" cy="326747"/>
                <a:chOff x="5291044" y="477028"/>
                <a:chExt cx="1079063" cy="953865"/>
              </a:xfrm>
            </p:grpSpPr>
            <p:sp>
              <p:nvSpPr>
                <p:cNvPr id="333" name="Forme libre 332"/>
                <p:cNvSpPr/>
                <p:nvPr/>
              </p:nvSpPr>
              <p:spPr>
                <a:xfrm>
                  <a:off x="5796567" y="477028"/>
                  <a:ext cx="140194"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34" name="Forme libre 333"/>
                <p:cNvSpPr/>
                <p:nvPr/>
              </p:nvSpPr>
              <p:spPr>
                <a:xfrm>
                  <a:off x="5796567" y="551115"/>
                  <a:ext cx="403586"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35" name="Forme libre 334"/>
                <p:cNvSpPr/>
                <p:nvPr/>
              </p:nvSpPr>
              <p:spPr>
                <a:xfrm flipH="1">
                  <a:off x="5291025" y="838202"/>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36" name="Forme libre 335"/>
                <p:cNvSpPr/>
                <p:nvPr/>
              </p:nvSpPr>
              <p:spPr>
                <a:xfrm flipH="1">
                  <a:off x="5435466" y="620573"/>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37" name="Forme libre 336"/>
                <p:cNvSpPr/>
                <p:nvPr/>
              </p:nvSpPr>
              <p:spPr>
                <a:xfrm>
                  <a:off x="5796567" y="764115"/>
                  <a:ext cx="573516"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721" name="Groupe 33"/>
              <p:cNvGrpSpPr>
                <a:grpSpLocks/>
              </p:cNvGrpSpPr>
              <p:nvPr/>
            </p:nvGrpSpPr>
            <p:grpSpPr bwMode="auto">
              <a:xfrm>
                <a:off x="2108018" y="4123468"/>
                <a:ext cx="403061" cy="325162"/>
                <a:chOff x="5292107" y="478810"/>
                <a:chExt cx="1079062" cy="949233"/>
              </a:xfrm>
            </p:grpSpPr>
            <p:sp>
              <p:nvSpPr>
                <p:cNvPr id="328" name="Forme libre 327"/>
                <p:cNvSpPr/>
                <p:nvPr/>
              </p:nvSpPr>
              <p:spPr>
                <a:xfrm>
                  <a:off x="5797636" y="478810"/>
                  <a:ext cx="140191"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29" name="Forme libre 328"/>
                <p:cNvSpPr/>
                <p:nvPr/>
              </p:nvSpPr>
              <p:spPr>
                <a:xfrm>
                  <a:off x="5797636" y="548265"/>
                  <a:ext cx="403584"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30" name="Forme libre 329"/>
                <p:cNvSpPr/>
                <p:nvPr/>
              </p:nvSpPr>
              <p:spPr>
                <a:xfrm flipH="1">
                  <a:off x="5292091" y="835351"/>
                  <a:ext cx="586261"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31" name="Forme libre 330"/>
                <p:cNvSpPr/>
                <p:nvPr/>
              </p:nvSpPr>
              <p:spPr>
                <a:xfrm flipH="1">
                  <a:off x="5436532" y="622352"/>
                  <a:ext cx="433323"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32" name="Forme libre 331"/>
                <p:cNvSpPr/>
                <p:nvPr/>
              </p:nvSpPr>
              <p:spPr>
                <a:xfrm>
                  <a:off x="5797636" y="765896"/>
                  <a:ext cx="573514"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722" name="Groupe 39"/>
              <p:cNvGrpSpPr>
                <a:grpSpLocks/>
              </p:cNvGrpSpPr>
              <p:nvPr/>
            </p:nvGrpSpPr>
            <p:grpSpPr bwMode="auto">
              <a:xfrm>
                <a:off x="1906489" y="3936301"/>
                <a:ext cx="403062" cy="325162"/>
                <a:chOff x="5292637" y="478457"/>
                <a:chExt cx="1079063" cy="949233"/>
              </a:xfrm>
            </p:grpSpPr>
            <p:sp>
              <p:nvSpPr>
                <p:cNvPr id="323" name="Forme libre 322"/>
                <p:cNvSpPr/>
                <p:nvPr/>
              </p:nvSpPr>
              <p:spPr>
                <a:xfrm>
                  <a:off x="5798160" y="478457"/>
                  <a:ext cx="140194"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24" name="Forme libre 323"/>
                <p:cNvSpPr/>
                <p:nvPr/>
              </p:nvSpPr>
              <p:spPr>
                <a:xfrm>
                  <a:off x="5798160" y="547912"/>
                  <a:ext cx="403586"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25" name="Forme libre 324"/>
                <p:cNvSpPr/>
                <p:nvPr/>
              </p:nvSpPr>
              <p:spPr>
                <a:xfrm flipH="1">
                  <a:off x="5292618" y="834998"/>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26" name="Forme libre 325"/>
                <p:cNvSpPr/>
                <p:nvPr/>
              </p:nvSpPr>
              <p:spPr>
                <a:xfrm flipH="1">
                  <a:off x="5437059" y="621999"/>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27" name="Forme libre 326"/>
                <p:cNvSpPr/>
                <p:nvPr/>
              </p:nvSpPr>
              <p:spPr>
                <a:xfrm>
                  <a:off x="5798160" y="765543"/>
                  <a:ext cx="573516"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723" name="Groupe 45"/>
              <p:cNvGrpSpPr>
                <a:grpSpLocks/>
              </p:cNvGrpSpPr>
              <p:nvPr/>
            </p:nvGrpSpPr>
            <p:grpSpPr bwMode="auto">
              <a:xfrm>
                <a:off x="1838249" y="3810994"/>
                <a:ext cx="404648" cy="326749"/>
                <a:chOff x="5289982" y="476672"/>
                <a:chExt cx="1083313" cy="953865"/>
              </a:xfrm>
            </p:grpSpPr>
            <p:sp>
              <p:nvSpPr>
                <p:cNvPr id="318" name="Forme libre 317"/>
                <p:cNvSpPr/>
                <p:nvPr/>
              </p:nvSpPr>
              <p:spPr>
                <a:xfrm>
                  <a:off x="5795522" y="476672"/>
                  <a:ext cx="14444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19" name="Forme libre 318"/>
                <p:cNvSpPr/>
                <p:nvPr/>
              </p:nvSpPr>
              <p:spPr>
                <a:xfrm>
                  <a:off x="5795522" y="550759"/>
                  <a:ext cx="407834"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20" name="Forme libre 319"/>
                <p:cNvSpPr/>
                <p:nvPr/>
              </p:nvSpPr>
              <p:spPr>
                <a:xfrm flipH="1">
                  <a:off x="5289977" y="837844"/>
                  <a:ext cx="586261"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21" name="Forme libre 320"/>
                <p:cNvSpPr/>
                <p:nvPr/>
              </p:nvSpPr>
              <p:spPr>
                <a:xfrm flipH="1">
                  <a:off x="5434418" y="620216"/>
                  <a:ext cx="433324" cy="7454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22" name="Forme libre 321"/>
                <p:cNvSpPr/>
                <p:nvPr/>
              </p:nvSpPr>
              <p:spPr>
                <a:xfrm>
                  <a:off x="5795522" y="763758"/>
                  <a:ext cx="577765"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724" name="Groupe 51"/>
              <p:cNvGrpSpPr>
                <a:grpSpLocks/>
              </p:cNvGrpSpPr>
              <p:nvPr/>
            </p:nvGrpSpPr>
            <p:grpSpPr bwMode="auto">
              <a:xfrm>
                <a:off x="1570077" y="4185328"/>
                <a:ext cx="403062" cy="326747"/>
                <a:chOff x="5292107" y="477384"/>
                <a:chExt cx="1079063" cy="953865"/>
              </a:xfrm>
            </p:grpSpPr>
            <p:sp>
              <p:nvSpPr>
                <p:cNvPr id="313" name="Forme libre 312"/>
                <p:cNvSpPr/>
                <p:nvPr/>
              </p:nvSpPr>
              <p:spPr>
                <a:xfrm>
                  <a:off x="5797630" y="477384"/>
                  <a:ext cx="140194"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14" name="Forme libre 313"/>
                <p:cNvSpPr/>
                <p:nvPr/>
              </p:nvSpPr>
              <p:spPr>
                <a:xfrm>
                  <a:off x="5797630" y="551471"/>
                  <a:ext cx="403586"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15" name="Forme libre 314"/>
                <p:cNvSpPr/>
                <p:nvPr/>
              </p:nvSpPr>
              <p:spPr>
                <a:xfrm flipH="1">
                  <a:off x="5292088" y="838558"/>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16" name="Forme libre 315"/>
                <p:cNvSpPr/>
                <p:nvPr/>
              </p:nvSpPr>
              <p:spPr>
                <a:xfrm flipH="1">
                  <a:off x="5436529" y="620929"/>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17" name="Forme libre 316"/>
                <p:cNvSpPr/>
                <p:nvPr/>
              </p:nvSpPr>
              <p:spPr>
                <a:xfrm>
                  <a:off x="5797630" y="764471"/>
                  <a:ext cx="573516"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725" name="Groupe 57"/>
              <p:cNvGrpSpPr>
                <a:grpSpLocks/>
              </p:cNvGrpSpPr>
              <p:nvPr/>
            </p:nvGrpSpPr>
            <p:grpSpPr bwMode="auto">
              <a:xfrm>
                <a:off x="1973137" y="4247189"/>
                <a:ext cx="403062" cy="326749"/>
                <a:chOff x="5291044" y="475963"/>
                <a:chExt cx="1079063" cy="953865"/>
              </a:xfrm>
            </p:grpSpPr>
            <p:sp>
              <p:nvSpPr>
                <p:cNvPr id="308" name="Forme libre 307"/>
                <p:cNvSpPr/>
                <p:nvPr/>
              </p:nvSpPr>
              <p:spPr>
                <a:xfrm>
                  <a:off x="5796567" y="475963"/>
                  <a:ext cx="140194"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09" name="Forme libre 308"/>
                <p:cNvSpPr/>
                <p:nvPr/>
              </p:nvSpPr>
              <p:spPr>
                <a:xfrm>
                  <a:off x="5796567" y="550050"/>
                  <a:ext cx="403586"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10" name="Forme libre 309"/>
                <p:cNvSpPr/>
                <p:nvPr/>
              </p:nvSpPr>
              <p:spPr>
                <a:xfrm flipH="1">
                  <a:off x="5291025" y="837135"/>
                  <a:ext cx="586260"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11" name="Forme libre 310"/>
                <p:cNvSpPr/>
                <p:nvPr/>
              </p:nvSpPr>
              <p:spPr>
                <a:xfrm flipH="1">
                  <a:off x="5435466" y="619504"/>
                  <a:ext cx="433322" cy="74549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12" name="Forme libre 311"/>
                <p:cNvSpPr/>
                <p:nvPr/>
              </p:nvSpPr>
              <p:spPr>
                <a:xfrm>
                  <a:off x="5796567" y="763049"/>
                  <a:ext cx="573516"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726" name="Groupe 63"/>
              <p:cNvGrpSpPr>
                <a:grpSpLocks/>
              </p:cNvGrpSpPr>
              <p:nvPr/>
            </p:nvGrpSpPr>
            <p:grpSpPr bwMode="auto">
              <a:xfrm>
                <a:off x="2108018" y="4185328"/>
                <a:ext cx="403061" cy="326747"/>
                <a:chOff x="5292107" y="477384"/>
                <a:chExt cx="1079062" cy="953865"/>
              </a:xfrm>
            </p:grpSpPr>
            <p:sp>
              <p:nvSpPr>
                <p:cNvPr id="303" name="Forme libre 302"/>
                <p:cNvSpPr/>
                <p:nvPr/>
              </p:nvSpPr>
              <p:spPr>
                <a:xfrm>
                  <a:off x="5797636" y="477384"/>
                  <a:ext cx="140191"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04" name="Forme libre 303"/>
                <p:cNvSpPr/>
                <p:nvPr/>
              </p:nvSpPr>
              <p:spPr>
                <a:xfrm>
                  <a:off x="5797636" y="551471"/>
                  <a:ext cx="403584"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05" name="Forme libre 304"/>
                <p:cNvSpPr/>
                <p:nvPr/>
              </p:nvSpPr>
              <p:spPr>
                <a:xfrm flipH="1">
                  <a:off x="5292091" y="838558"/>
                  <a:ext cx="586261"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06" name="Forme libre 305"/>
                <p:cNvSpPr/>
                <p:nvPr/>
              </p:nvSpPr>
              <p:spPr>
                <a:xfrm flipH="1">
                  <a:off x="5436532" y="620929"/>
                  <a:ext cx="433323"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07" name="Forme libre 306"/>
                <p:cNvSpPr/>
                <p:nvPr/>
              </p:nvSpPr>
              <p:spPr>
                <a:xfrm>
                  <a:off x="5797636" y="764471"/>
                  <a:ext cx="573514"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727" name="Groupe 69"/>
              <p:cNvGrpSpPr>
                <a:grpSpLocks/>
              </p:cNvGrpSpPr>
              <p:nvPr/>
            </p:nvGrpSpPr>
            <p:grpSpPr bwMode="auto">
              <a:xfrm>
                <a:off x="1771606" y="4123468"/>
                <a:ext cx="403062" cy="325162"/>
                <a:chOff x="5291574" y="478810"/>
                <a:chExt cx="1079063" cy="949233"/>
              </a:xfrm>
            </p:grpSpPr>
            <p:sp>
              <p:nvSpPr>
                <p:cNvPr id="298" name="Forme libre 297"/>
                <p:cNvSpPr/>
                <p:nvPr/>
              </p:nvSpPr>
              <p:spPr>
                <a:xfrm>
                  <a:off x="5797102" y="478810"/>
                  <a:ext cx="140191"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99" name="Forme libre 298"/>
                <p:cNvSpPr/>
                <p:nvPr/>
              </p:nvSpPr>
              <p:spPr>
                <a:xfrm>
                  <a:off x="5797102" y="548265"/>
                  <a:ext cx="403583"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00" name="Forme libre 299"/>
                <p:cNvSpPr/>
                <p:nvPr/>
              </p:nvSpPr>
              <p:spPr>
                <a:xfrm flipH="1">
                  <a:off x="5291558" y="835351"/>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01" name="Forme libre 300"/>
                <p:cNvSpPr/>
                <p:nvPr/>
              </p:nvSpPr>
              <p:spPr>
                <a:xfrm flipH="1">
                  <a:off x="5435999" y="622352"/>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02" name="Forme libre 301"/>
                <p:cNvSpPr/>
                <p:nvPr/>
              </p:nvSpPr>
              <p:spPr>
                <a:xfrm>
                  <a:off x="5797102" y="765896"/>
                  <a:ext cx="573514"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grpSp>
      <p:grpSp>
        <p:nvGrpSpPr>
          <p:cNvPr id="293" name="Groupe 380"/>
          <p:cNvGrpSpPr>
            <a:grpSpLocks/>
          </p:cNvGrpSpPr>
          <p:nvPr/>
        </p:nvGrpSpPr>
        <p:grpSpPr bwMode="auto">
          <a:xfrm>
            <a:off x="3638550" y="3857625"/>
            <a:ext cx="1076325" cy="763588"/>
            <a:chOff x="1570070" y="3810994"/>
            <a:chExt cx="1075885" cy="762944"/>
          </a:xfrm>
        </p:grpSpPr>
        <p:grpSp>
          <p:nvGrpSpPr>
            <p:cNvPr id="21656" name="Groupe 21"/>
            <p:cNvGrpSpPr>
              <a:grpSpLocks/>
            </p:cNvGrpSpPr>
            <p:nvPr/>
          </p:nvGrpSpPr>
          <p:grpSpPr bwMode="auto">
            <a:xfrm>
              <a:off x="2242902" y="4247189"/>
              <a:ext cx="403062" cy="326749"/>
              <a:chOff x="5293169" y="475963"/>
              <a:chExt cx="1079063" cy="953865"/>
            </a:xfrm>
          </p:grpSpPr>
          <p:sp>
            <p:nvSpPr>
              <p:cNvPr id="405" name="Forme libre 404"/>
              <p:cNvSpPr/>
              <p:nvPr/>
            </p:nvSpPr>
            <p:spPr>
              <a:xfrm>
                <a:off x="5798694" y="475963"/>
                <a:ext cx="14019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06" name="Forme libre 405"/>
              <p:cNvSpPr/>
              <p:nvPr/>
            </p:nvSpPr>
            <p:spPr>
              <a:xfrm>
                <a:off x="5798694" y="550050"/>
                <a:ext cx="403583"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07" name="Forme libre 406"/>
              <p:cNvSpPr/>
              <p:nvPr/>
            </p:nvSpPr>
            <p:spPr>
              <a:xfrm flipH="1">
                <a:off x="5293150" y="837135"/>
                <a:ext cx="586260"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08" name="Forme libre 407"/>
              <p:cNvSpPr/>
              <p:nvPr/>
            </p:nvSpPr>
            <p:spPr>
              <a:xfrm flipH="1">
                <a:off x="5437591" y="619504"/>
                <a:ext cx="433322" cy="74549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09" name="Forme libre 408"/>
              <p:cNvSpPr/>
              <p:nvPr/>
            </p:nvSpPr>
            <p:spPr>
              <a:xfrm>
                <a:off x="5798694" y="763049"/>
                <a:ext cx="573514"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657" name="Groupe 186"/>
            <p:cNvGrpSpPr>
              <a:grpSpLocks/>
            </p:cNvGrpSpPr>
            <p:nvPr/>
          </p:nvGrpSpPr>
          <p:grpSpPr bwMode="auto">
            <a:xfrm>
              <a:off x="1570076" y="3810994"/>
              <a:ext cx="941006" cy="762944"/>
              <a:chOff x="1570076" y="3810994"/>
              <a:chExt cx="941006" cy="762944"/>
            </a:xfrm>
          </p:grpSpPr>
          <p:grpSp>
            <p:nvGrpSpPr>
              <p:cNvPr id="21658" name="Groupe 15"/>
              <p:cNvGrpSpPr>
                <a:grpSpLocks/>
              </p:cNvGrpSpPr>
              <p:nvPr/>
            </p:nvGrpSpPr>
            <p:grpSpPr bwMode="auto">
              <a:xfrm>
                <a:off x="1636705" y="3998161"/>
                <a:ext cx="401471" cy="326747"/>
                <a:chOff x="5290512" y="477028"/>
                <a:chExt cx="1074815" cy="953865"/>
              </a:xfrm>
            </p:grpSpPr>
            <p:sp>
              <p:nvSpPr>
                <p:cNvPr id="400" name="Forme libre 399"/>
                <p:cNvSpPr/>
                <p:nvPr/>
              </p:nvSpPr>
              <p:spPr>
                <a:xfrm>
                  <a:off x="5796097" y="477028"/>
                  <a:ext cx="135946"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01" name="Forme libre 400"/>
                <p:cNvSpPr/>
                <p:nvPr/>
              </p:nvSpPr>
              <p:spPr>
                <a:xfrm>
                  <a:off x="5796097" y="551115"/>
                  <a:ext cx="399341"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02" name="Forme libre 401"/>
                <p:cNvSpPr/>
                <p:nvPr/>
              </p:nvSpPr>
              <p:spPr>
                <a:xfrm flipH="1">
                  <a:off x="5290547" y="838202"/>
                  <a:ext cx="582019"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03" name="Forme libre 402"/>
                <p:cNvSpPr/>
                <p:nvPr/>
              </p:nvSpPr>
              <p:spPr>
                <a:xfrm flipH="1">
                  <a:off x="5434989" y="620573"/>
                  <a:ext cx="429080"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04" name="Forme libre 403"/>
                <p:cNvSpPr/>
                <p:nvPr/>
              </p:nvSpPr>
              <p:spPr>
                <a:xfrm>
                  <a:off x="5796097" y="764115"/>
                  <a:ext cx="569273"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659" name="Groupe 27"/>
              <p:cNvGrpSpPr>
                <a:grpSpLocks/>
              </p:cNvGrpSpPr>
              <p:nvPr/>
            </p:nvGrpSpPr>
            <p:grpSpPr bwMode="auto">
              <a:xfrm>
                <a:off x="1973137" y="3998161"/>
                <a:ext cx="403062" cy="326747"/>
                <a:chOff x="5291044" y="477028"/>
                <a:chExt cx="1079063" cy="953865"/>
              </a:xfrm>
            </p:grpSpPr>
            <p:sp>
              <p:nvSpPr>
                <p:cNvPr id="395" name="Forme libre 394"/>
                <p:cNvSpPr/>
                <p:nvPr/>
              </p:nvSpPr>
              <p:spPr>
                <a:xfrm>
                  <a:off x="5796569" y="477028"/>
                  <a:ext cx="140191"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96" name="Forme libre 395"/>
                <p:cNvSpPr/>
                <p:nvPr/>
              </p:nvSpPr>
              <p:spPr>
                <a:xfrm>
                  <a:off x="5796569" y="551115"/>
                  <a:ext cx="403583"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97" name="Forme libre 396"/>
                <p:cNvSpPr/>
                <p:nvPr/>
              </p:nvSpPr>
              <p:spPr>
                <a:xfrm flipH="1">
                  <a:off x="5291025" y="838202"/>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98" name="Forme libre 397"/>
                <p:cNvSpPr/>
                <p:nvPr/>
              </p:nvSpPr>
              <p:spPr>
                <a:xfrm flipH="1">
                  <a:off x="5435466" y="620573"/>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99" name="Forme libre 398"/>
                <p:cNvSpPr/>
                <p:nvPr/>
              </p:nvSpPr>
              <p:spPr>
                <a:xfrm>
                  <a:off x="5796569" y="764115"/>
                  <a:ext cx="573514"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660" name="Groupe 33"/>
              <p:cNvGrpSpPr>
                <a:grpSpLocks/>
              </p:cNvGrpSpPr>
              <p:nvPr/>
            </p:nvGrpSpPr>
            <p:grpSpPr bwMode="auto">
              <a:xfrm>
                <a:off x="2108020" y="4123468"/>
                <a:ext cx="403062" cy="325162"/>
                <a:chOff x="5292109" y="478810"/>
                <a:chExt cx="1079063" cy="949233"/>
              </a:xfrm>
            </p:grpSpPr>
            <p:sp>
              <p:nvSpPr>
                <p:cNvPr id="390" name="Forme libre 389"/>
                <p:cNvSpPr/>
                <p:nvPr/>
              </p:nvSpPr>
              <p:spPr>
                <a:xfrm>
                  <a:off x="5797632" y="478810"/>
                  <a:ext cx="140194"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91" name="Forme libre 390"/>
                <p:cNvSpPr/>
                <p:nvPr/>
              </p:nvSpPr>
              <p:spPr>
                <a:xfrm>
                  <a:off x="5797632" y="548265"/>
                  <a:ext cx="403586"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92" name="Forme libre 391"/>
                <p:cNvSpPr/>
                <p:nvPr/>
              </p:nvSpPr>
              <p:spPr>
                <a:xfrm flipH="1">
                  <a:off x="5292090" y="835351"/>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93" name="Forme libre 392"/>
                <p:cNvSpPr/>
                <p:nvPr/>
              </p:nvSpPr>
              <p:spPr>
                <a:xfrm flipH="1">
                  <a:off x="5436531" y="622352"/>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94" name="Forme libre 393"/>
                <p:cNvSpPr/>
                <p:nvPr/>
              </p:nvSpPr>
              <p:spPr>
                <a:xfrm>
                  <a:off x="5797632" y="765896"/>
                  <a:ext cx="573516"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661" name="Groupe 39"/>
              <p:cNvGrpSpPr>
                <a:grpSpLocks/>
              </p:cNvGrpSpPr>
              <p:nvPr/>
            </p:nvGrpSpPr>
            <p:grpSpPr bwMode="auto">
              <a:xfrm>
                <a:off x="1906488" y="3936301"/>
                <a:ext cx="403061" cy="325162"/>
                <a:chOff x="5292637" y="478457"/>
                <a:chExt cx="1079062" cy="949233"/>
              </a:xfrm>
            </p:grpSpPr>
            <p:sp>
              <p:nvSpPr>
                <p:cNvPr id="385" name="Forme libre 384"/>
                <p:cNvSpPr/>
                <p:nvPr/>
              </p:nvSpPr>
              <p:spPr>
                <a:xfrm>
                  <a:off x="5798166" y="478457"/>
                  <a:ext cx="140191"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86" name="Forme libre 385"/>
                <p:cNvSpPr/>
                <p:nvPr/>
              </p:nvSpPr>
              <p:spPr>
                <a:xfrm>
                  <a:off x="5798166" y="547912"/>
                  <a:ext cx="403584"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87" name="Forme libre 386"/>
                <p:cNvSpPr/>
                <p:nvPr/>
              </p:nvSpPr>
              <p:spPr>
                <a:xfrm flipH="1">
                  <a:off x="5292621" y="834998"/>
                  <a:ext cx="586261"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88" name="Forme libre 387"/>
                <p:cNvSpPr/>
                <p:nvPr/>
              </p:nvSpPr>
              <p:spPr>
                <a:xfrm flipH="1">
                  <a:off x="5437062" y="621999"/>
                  <a:ext cx="433323"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89" name="Forme libre 388"/>
                <p:cNvSpPr/>
                <p:nvPr/>
              </p:nvSpPr>
              <p:spPr>
                <a:xfrm>
                  <a:off x="5798166" y="765543"/>
                  <a:ext cx="573514"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662" name="Groupe 45"/>
              <p:cNvGrpSpPr>
                <a:grpSpLocks/>
              </p:cNvGrpSpPr>
              <p:nvPr/>
            </p:nvGrpSpPr>
            <p:grpSpPr bwMode="auto">
              <a:xfrm>
                <a:off x="1838250" y="3810994"/>
                <a:ext cx="404647" cy="326749"/>
                <a:chOff x="5289985" y="476672"/>
                <a:chExt cx="1083310" cy="953865"/>
              </a:xfrm>
            </p:grpSpPr>
            <p:sp>
              <p:nvSpPr>
                <p:cNvPr id="380" name="Forme libre 379"/>
                <p:cNvSpPr/>
                <p:nvPr/>
              </p:nvSpPr>
              <p:spPr>
                <a:xfrm>
                  <a:off x="5795522" y="476672"/>
                  <a:ext cx="14444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81" name="Forme libre 380"/>
                <p:cNvSpPr/>
                <p:nvPr/>
              </p:nvSpPr>
              <p:spPr>
                <a:xfrm>
                  <a:off x="5795522" y="550759"/>
                  <a:ext cx="407834"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82" name="Forme libre 381"/>
                <p:cNvSpPr/>
                <p:nvPr/>
              </p:nvSpPr>
              <p:spPr>
                <a:xfrm flipH="1">
                  <a:off x="5289980" y="837844"/>
                  <a:ext cx="586261"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83" name="Forme libre 382"/>
                <p:cNvSpPr/>
                <p:nvPr/>
              </p:nvSpPr>
              <p:spPr>
                <a:xfrm flipH="1">
                  <a:off x="5434421" y="620216"/>
                  <a:ext cx="433323" cy="7454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84" name="Forme libre 383"/>
                <p:cNvSpPr/>
                <p:nvPr/>
              </p:nvSpPr>
              <p:spPr>
                <a:xfrm>
                  <a:off x="5795522" y="763758"/>
                  <a:ext cx="577765"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663" name="Groupe 51"/>
              <p:cNvGrpSpPr>
                <a:grpSpLocks/>
              </p:cNvGrpSpPr>
              <p:nvPr/>
            </p:nvGrpSpPr>
            <p:grpSpPr bwMode="auto">
              <a:xfrm>
                <a:off x="1570076" y="4185328"/>
                <a:ext cx="403061" cy="326747"/>
                <a:chOff x="5292107" y="477384"/>
                <a:chExt cx="1079062" cy="953865"/>
              </a:xfrm>
            </p:grpSpPr>
            <p:sp>
              <p:nvSpPr>
                <p:cNvPr id="375" name="Forme libre 374"/>
                <p:cNvSpPr/>
                <p:nvPr/>
              </p:nvSpPr>
              <p:spPr>
                <a:xfrm>
                  <a:off x="5797636" y="477384"/>
                  <a:ext cx="140191"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76" name="Forme libre 375"/>
                <p:cNvSpPr/>
                <p:nvPr/>
              </p:nvSpPr>
              <p:spPr>
                <a:xfrm>
                  <a:off x="5797636" y="551471"/>
                  <a:ext cx="403584"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77" name="Forme libre 376"/>
                <p:cNvSpPr/>
                <p:nvPr/>
              </p:nvSpPr>
              <p:spPr>
                <a:xfrm flipH="1">
                  <a:off x="5292091" y="838558"/>
                  <a:ext cx="586261"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78" name="Forme libre 377"/>
                <p:cNvSpPr/>
                <p:nvPr/>
              </p:nvSpPr>
              <p:spPr>
                <a:xfrm flipH="1">
                  <a:off x="5436532" y="620929"/>
                  <a:ext cx="433323"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79" name="Forme libre 378"/>
                <p:cNvSpPr/>
                <p:nvPr/>
              </p:nvSpPr>
              <p:spPr>
                <a:xfrm>
                  <a:off x="5797636" y="764471"/>
                  <a:ext cx="573514"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664" name="Groupe 57"/>
              <p:cNvGrpSpPr>
                <a:grpSpLocks/>
              </p:cNvGrpSpPr>
              <p:nvPr/>
            </p:nvGrpSpPr>
            <p:grpSpPr bwMode="auto">
              <a:xfrm>
                <a:off x="1973137" y="4247189"/>
                <a:ext cx="403062" cy="326749"/>
                <a:chOff x="5291044" y="475963"/>
                <a:chExt cx="1079063" cy="953865"/>
              </a:xfrm>
            </p:grpSpPr>
            <p:sp>
              <p:nvSpPr>
                <p:cNvPr id="370" name="Forme libre 369"/>
                <p:cNvSpPr/>
                <p:nvPr/>
              </p:nvSpPr>
              <p:spPr>
                <a:xfrm>
                  <a:off x="5796569" y="475963"/>
                  <a:ext cx="140191" cy="93534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71" name="Forme libre 370"/>
                <p:cNvSpPr/>
                <p:nvPr/>
              </p:nvSpPr>
              <p:spPr>
                <a:xfrm>
                  <a:off x="5796569" y="550050"/>
                  <a:ext cx="403583" cy="87977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72" name="Forme libre 371"/>
                <p:cNvSpPr/>
                <p:nvPr/>
              </p:nvSpPr>
              <p:spPr>
                <a:xfrm flipH="1">
                  <a:off x="5291025" y="837135"/>
                  <a:ext cx="586260" cy="59269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73" name="Forme libre 372"/>
                <p:cNvSpPr/>
                <p:nvPr/>
              </p:nvSpPr>
              <p:spPr>
                <a:xfrm flipH="1">
                  <a:off x="5435466" y="619504"/>
                  <a:ext cx="433322" cy="74549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74" name="Forme libre 373"/>
                <p:cNvSpPr/>
                <p:nvPr/>
              </p:nvSpPr>
              <p:spPr>
                <a:xfrm>
                  <a:off x="5796569" y="763049"/>
                  <a:ext cx="573514" cy="66677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665" name="Groupe 63"/>
              <p:cNvGrpSpPr>
                <a:grpSpLocks/>
              </p:cNvGrpSpPr>
              <p:nvPr/>
            </p:nvGrpSpPr>
            <p:grpSpPr bwMode="auto">
              <a:xfrm>
                <a:off x="2108020" y="4185328"/>
                <a:ext cx="403062" cy="326747"/>
                <a:chOff x="5292109" y="477384"/>
                <a:chExt cx="1079063" cy="953865"/>
              </a:xfrm>
            </p:grpSpPr>
            <p:sp>
              <p:nvSpPr>
                <p:cNvPr id="365" name="Forme libre 364"/>
                <p:cNvSpPr/>
                <p:nvPr/>
              </p:nvSpPr>
              <p:spPr>
                <a:xfrm>
                  <a:off x="5797632" y="477384"/>
                  <a:ext cx="140194" cy="9353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66" name="Forme libre 365"/>
                <p:cNvSpPr/>
                <p:nvPr/>
              </p:nvSpPr>
              <p:spPr>
                <a:xfrm>
                  <a:off x="5797632" y="551471"/>
                  <a:ext cx="403586" cy="8797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67" name="Forme libre 366"/>
                <p:cNvSpPr/>
                <p:nvPr/>
              </p:nvSpPr>
              <p:spPr>
                <a:xfrm flipH="1">
                  <a:off x="5292090" y="838558"/>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68" name="Forme libre 367"/>
                <p:cNvSpPr/>
                <p:nvPr/>
              </p:nvSpPr>
              <p:spPr>
                <a:xfrm flipH="1">
                  <a:off x="5436531" y="620929"/>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69" name="Forme libre 368"/>
                <p:cNvSpPr/>
                <p:nvPr/>
              </p:nvSpPr>
              <p:spPr>
                <a:xfrm>
                  <a:off x="5797632" y="764471"/>
                  <a:ext cx="573516"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666" name="Groupe 69"/>
              <p:cNvGrpSpPr>
                <a:grpSpLocks/>
              </p:cNvGrpSpPr>
              <p:nvPr/>
            </p:nvGrpSpPr>
            <p:grpSpPr bwMode="auto">
              <a:xfrm>
                <a:off x="1771607" y="4123468"/>
                <a:ext cx="403062" cy="325162"/>
                <a:chOff x="5291577" y="478810"/>
                <a:chExt cx="1079063" cy="949233"/>
              </a:xfrm>
            </p:grpSpPr>
            <p:sp>
              <p:nvSpPr>
                <p:cNvPr id="360" name="Forme libre 359"/>
                <p:cNvSpPr/>
                <p:nvPr/>
              </p:nvSpPr>
              <p:spPr>
                <a:xfrm>
                  <a:off x="5797102" y="478810"/>
                  <a:ext cx="140194" cy="93071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61" name="Forme libre 360"/>
                <p:cNvSpPr/>
                <p:nvPr/>
              </p:nvSpPr>
              <p:spPr>
                <a:xfrm>
                  <a:off x="5797102" y="548265"/>
                  <a:ext cx="403586"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62" name="Forme libre 361"/>
                <p:cNvSpPr/>
                <p:nvPr/>
              </p:nvSpPr>
              <p:spPr>
                <a:xfrm flipH="1">
                  <a:off x="5291561" y="835351"/>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63" name="Forme libre 362"/>
                <p:cNvSpPr/>
                <p:nvPr/>
              </p:nvSpPr>
              <p:spPr>
                <a:xfrm flipH="1">
                  <a:off x="5436002" y="622352"/>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64" name="Forme libre 363"/>
                <p:cNvSpPr/>
                <p:nvPr/>
              </p:nvSpPr>
              <p:spPr>
                <a:xfrm>
                  <a:off x="5797102" y="765896"/>
                  <a:ext cx="573516" cy="662149"/>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grpSp>
      <p:grpSp>
        <p:nvGrpSpPr>
          <p:cNvPr id="355" name="Groupe 442"/>
          <p:cNvGrpSpPr>
            <a:grpSpLocks/>
          </p:cNvGrpSpPr>
          <p:nvPr/>
        </p:nvGrpSpPr>
        <p:grpSpPr bwMode="auto">
          <a:xfrm>
            <a:off x="4143375" y="3786188"/>
            <a:ext cx="1076325" cy="763587"/>
            <a:chOff x="1570070" y="3810994"/>
            <a:chExt cx="1075885" cy="762944"/>
          </a:xfrm>
        </p:grpSpPr>
        <p:grpSp>
          <p:nvGrpSpPr>
            <p:cNvPr id="21595" name="Groupe 21"/>
            <p:cNvGrpSpPr>
              <a:grpSpLocks/>
            </p:cNvGrpSpPr>
            <p:nvPr/>
          </p:nvGrpSpPr>
          <p:grpSpPr bwMode="auto">
            <a:xfrm>
              <a:off x="2242902" y="4247188"/>
              <a:ext cx="403062" cy="326750"/>
              <a:chOff x="5293169" y="475960"/>
              <a:chExt cx="1079063" cy="953868"/>
            </a:xfrm>
          </p:grpSpPr>
          <p:sp>
            <p:nvSpPr>
              <p:cNvPr id="467" name="Forme libre 466"/>
              <p:cNvSpPr/>
              <p:nvPr/>
            </p:nvSpPr>
            <p:spPr>
              <a:xfrm>
                <a:off x="5798694" y="475960"/>
                <a:ext cx="140191" cy="93534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68" name="Forme libre 467"/>
              <p:cNvSpPr/>
              <p:nvPr/>
            </p:nvSpPr>
            <p:spPr>
              <a:xfrm>
                <a:off x="5798694" y="550047"/>
                <a:ext cx="403583"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69" name="Forme libre 468"/>
              <p:cNvSpPr/>
              <p:nvPr/>
            </p:nvSpPr>
            <p:spPr>
              <a:xfrm flipH="1">
                <a:off x="5293150" y="837133"/>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70" name="Forme libre 469"/>
              <p:cNvSpPr/>
              <p:nvPr/>
            </p:nvSpPr>
            <p:spPr>
              <a:xfrm flipH="1">
                <a:off x="5437591" y="619505"/>
                <a:ext cx="433322" cy="745497"/>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71" name="Forme libre 470"/>
              <p:cNvSpPr/>
              <p:nvPr/>
            </p:nvSpPr>
            <p:spPr>
              <a:xfrm>
                <a:off x="5798694" y="763046"/>
                <a:ext cx="573514" cy="66678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596" name="Groupe 186"/>
            <p:cNvGrpSpPr>
              <a:grpSpLocks/>
            </p:cNvGrpSpPr>
            <p:nvPr/>
          </p:nvGrpSpPr>
          <p:grpSpPr bwMode="auto">
            <a:xfrm>
              <a:off x="1570076" y="3810994"/>
              <a:ext cx="941006" cy="762944"/>
              <a:chOff x="1570076" y="3810994"/>
              <a:chExt cx="941006" cy="762944"/>
            </a:xfrm>
          </p:grpSpPr>
          <p:grpSp>
            <p:nvGrpSpPr>
              <p:cNvPr id="21597" name="Groupe 15"/>
              <p:cNvGrpSpPr>
                <a:grpSpLocks/>
              </p:cNvGrpSpPr>
              <p:nvPr/>
            </p:nvGrpSpPr>
            <p:grpSpPr bwMode="auto">
              <a:xfrm>
                <a:off x="1636705" y="3998161"/>
                <a:ext cx="401471" cy="326750"/>
                <a:chOff x="5290512" y="477028"/>
                <a:chExt cx="1074815" cy="953868"/>
              </a:xfrm>
            </p:grpSpPr>
            <p:sp>
              <p:nvSpPr>
                <p:cNvPr id="462" name="Forme libre 461"/>
                <p:cNvSpPr/>
                <p:nvPr/>
              </p:nvSpPr>
              <p:spPr>
                <a:xfrm>
                  <a:off x="5796097" y="477028"/>
                  <a:ext cx="135946" cy="93534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63" name="Forme libre 462"/>
                <p:cNvSpPr/>
                <p:nvPr/>
              </p:nvSpPr>
              <p:spPr>
                <a:xfrm>
                  <a:off x="5796097" y="551115"/>
                  <a:ext cx="399341"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64" name="Forme libre 463"/>
                <p:cNvSpPr/>
                <p:nvPr/>
              </p:nvSpPr>
              <p:spPr>
                <a:xfrm flipH="1">
                  <a:off x="5290547" y="838201"/>
                  <a:ext cx="582019"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65" name="Forme libre 464"/>
                <p:cNvSpPr/>
                <p:nvPr/>
              </p:nvSpPr>
              <p:spPr>
                <a:xfrm flipH="1">
                  <a:off x="5434989" y="620570"/>
                  <a:ext cx="429080"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66" name="Forme libre 465"/>
                <p:cNvSpPr/>
                <p:nvPr/>
              </p:nvSpPr>
              <p:spPr>
                <a:xfrm>
                  <a:off x="5796097" y="764114"/>
                  <a:ext cx="569273" cy="66678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598" name="Groupe 27"/>
              <p:cNvGrpSpPr>
                <a:grpSpLocks/>
              </p:cNvGrpSpPr>
              <p:nvPr/>
            </p:nvGrpSpPr>
            <p:grpSpPr bwMode="auto">
              <a:xfrm>
                <a:off x="1973137" y="3998161"/>
                <a:ext cx="403062" cy="326750"/>
                <a:chOff x="5291044" y="477028"/>
                <a:chExt cx="1079063" cy="953868"/>
              </a:xfrm>
            </p:grpSpPr>
            <p:sp>
              <p:nvSpPr>
                <p:cNvPr id="457" name="Forme libre 456"/>
                <p:cNvSpPr/>
                <p:nvPr/>
              </p:nvSpPr>
              <p:spPr>
                <a:xfrm>
                  <a:off x="5796569" y="477028"/>
                  <a:ext cx="140191" cy="93534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58" name="Forme libre 457"/>
                <p:cNvSpPr/>
                <p:nvPr/>
              </p:nvSpPr>
              <p:spPr>
                <a:xfrm>
                  <a:off x="5796569" y="551115"/>
                  <a:ext cx="403583"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59" name="Forme libre 458"/>
                <p:cNvSpPr/>
                <p:nvPr/>
              </p:nvSpPr>
              <p:spPr>
                <a:xfrm flipH="1">
                  <a:off x="5291025" y="838201"/>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60" name="Forme libre 459"/>
                <p:cNvSpPr/>
                <p:nvPr/>
              </p:nvSpPr>
              <p:spPr>
                <a:xfrm flipH="1">
                  <a:off x="5435466" y="620570"/>
                  <a:ext cx="433322"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61" name="Forme libre 460"/>
                <p:cNvSpPr/>
                <p:nvPr/>
              </p:nvSpPr>
              <p:spPr>
                <a:xfrm>
                  <a:off x="5796569" y="764114"/>
                  <a:ext cx="573514" cy="66678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599" name="Groupe 33"/>
              <p:cNvGrpSpPr>
                <a:grpSpLocks/>
              </p:cNvGrpSpPr>
              <p:nvPr/>
            </p:nvGrpSpPr>
            <p:grpSpPr bwMode="auto">
              <a:xfrm>
                <a:off x="2108020" y="4123467"/>
                <a:ext cx="403062" cy="325164"/>
                <a:chOff x="5292109" y="478807"/>
                <a:chExt cx="1079063" cy="949239"/>
              </a:xfrm>
            </p:grpSpPr>
            <p:sp>
              <p:nvSpPr>
                <p:cNvPr id="452" name="Forme libre 451"/>
                <p:cNvSpPr/>
                <p:nvPr/>
              </p:nvSpPr>
              <p:spPr>
                <a:xfrm>
                  <a:off x="5797632" y="478810"/>
                  <a:ext cx="140194" cy="930717"/>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53" name="Forme libre 452"/>
                <p:cNvSpPr/>
                <p:nvPr/>
              </p:nvSpPr>
              <p:spPr>
                <a:xfrm>
                  <a:off x="5797632" y="548268"/>
                  <a:ext cx="403586"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54" name="Forme libre 453"/>
                <p:cNvSpPr/>
                <p:nvPr/>
              </p:nvSpPr>
              <p:spPr>
                <a:xfrm flipH="1">
                  <a:off x="5292090" y="835354"/>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55" name="Forme libre 454"/>
                <p:cNvSpPr/>
                <p:nvPr/>
              </p:nvSpPr>
              <p:spPr>
                <a:xfrm flipH="1">
                  <a:off x="5436531" y="622355"/>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56" name="Forme libre 455"/>
                <p:cNvSpPr/>
                <p:nvPr/>
              </p:nvSpPr>
              <p:spPr>
                <a:xfrm>
                  <a:off x="5797632" y="765896"/>
                  <a:ext cx="573516" cy="66215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600" name="Groupe 39"/>
              <p:cNvGrpSpPr>
                <a:grpSpLocks/>
              </p:cNvGrpSpPr>
              <p:nvPr/>
            </p:nvGrpSpPr>
            <p:grpSpPr bwMode="auto">
              <a:xfrm>
                <a:off x="1906488" y="3936300"/>
                <a:ext cx="403061" cy="325164"/>
                <a:chOff x="5292637" y="478454"/>
                <a:chExt cx="1079062" cy="949239"/>
              </a:xfrm>
            </p:grpSpPr>
            <p:sp>
              <p:nvSpPr>
                <p:cNvPr id="447" name="Forme libre 446"/>
                <p:cNvSpPr/>
                <p:nvPr/>
              </p:nvSpPr>
              <p:spPr>
                <a:xfrm>
                  <a:off x="5798166" y="478454"/>
                  <a:ext cx="140191" cy="930717"/>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48" name="Forme libre 447"/>
                <p:cNvSpPr/>
                <p:nvPr/>
              </p:nvSpPr>
              <p:spPr>
                <a:xfrm>
                  <a:off x="5798166" y="547912"/>
                  <a:ext cx="403584"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49" name="Forme libre 448"/>
                <p:cNvSpPr/>
                <p:nvPr/>
              </p:nvSpPr>
              <p:spPr>
                <a:xfrm flipH="1">
                  <a:off x="5292621" y="834998"/>
                  <a:ext cx="586261"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50" name="Forme libre 449"/>
                <p:cNvSpPr/>
                <p:nvPr/>
              </p:nvSpPr>
              <p:spPr>
                <a:xfrm flipH="1">
                  <a:off x="5437062" y="621999"/>
                  <a:ext cx="433323"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51" name="Forme libre 450"/>
                <p:cNvSpPr/>
                <p:nvPr/>
              </p:nvSpPr>
              <p:spPr>
                <a:xfrm>
                  <a:off x="5798166" y="765540"/>
                  <a:ext cx="573514" cy="66215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601" name="Groupe 45"/>
              <p:cNvGrpSpPr>
                <a:grpSpLocks/>
              </p:cNvGrpSpPr>
              <p:nvPr/>
            </p:nvGrpSpPr>
            <p:grpSpPr bwMode="auto">
              <a:xfrm>
                <a:off x="1838250" y="3810994"/>
                <a:ext cx="404647" cy="326750"/>
                <a:chOff x="5289985" y="476672"/>
                <a:chExt cx="1083310" cy="953868"/>
              </a:xfrm>
            </p:grpSpPr>
            <p:sp>
              <p:nvSpPr>
                <p:cNvPr id="442" name="Forme libre 441"/>
                <p:cNvSpPr/>
                <p:nvPr/>
              </p:nvSpPr>
              <p:spPr>
                <a:xfrm>
                  <a:off x="5795522" y="476672"/>
                  <a:ext cx="144441" cy="93534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43" name="Forme libre 442"/>
                <p:cNvSpPr/>
                <p:nvPr/>
              </p:nvSpPr>
              <p:spPr>
                <a:xfrm>
                  <a:off x="5795522" y="550759"/>
                  <a:ext cx="407834"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44" name="Forme libre 443"/>
                <p:cNvSpPr/>
                <p:nvPr/>
              </p:nvSpPr>
              <p:spPr>
                <a:xfrm flipH="1">
                  <a:off x="5289980" y="837845"/>
                  <a:ext cx="586261"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45" name="Forme libre 444"/>
                <p:cNvSpPr/>
                <p:nvPr/>
              </p:nvSpPr>
              <p:spPr>
                <a:xfrm flipH="1">
                  <a:off x="5434421" y="620214"/>
                  <a:ext cx="433323" cy="7455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46" name="Forme libre 445"/>
                <p:cNvSpPr/>
                <p:nvPr/>
              </p:nvSpPr>
              <p:spPr>
                <a:xfrm>
                  <a:off x="5795522" y="763758"/>
                  <a:ext cx="577765" cy="66678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602" name="Groupe 51"/>
              <p:cNvGrpSpPr>
                <a:grpSpLocks/>
              </p:cNvGrpSpPr>
              <p:nvPr/>
            </p:nvGrpSpPr>
            <p:grpSpPr bwMode="auto">
              <a:xfrm>
                <a:off x="1570076" y="4185329"/>
                <a:ext cx="403061" cy="326749"/>
                <a:chOff x="5292107" y="477387"/>
                <a:chExt cx="1079062" cy="953867"/>
              </a:xfrm>
            </p:grpSpPr>
            <p:sp>
              <p:nvSpPr>
                <p:cNvPr id="437" name="Forme libre 436"/>
                <p:cNvSpPr/>
                <p:nvPr/>
              </p:nvSpPr>
              <p:spPr>
                <a:xfrm>
                  <a:off x="5797636" y="477387"/>
                  <a:ext cx="140191" cy="9353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38" name="Forme libre 437"/>
                <p:cNvSpPr/>
                <p:nvPr/>
              </p:nvSpPr>
              <p:spPr>
                <a:xfrm>
                  <a:off x="5797636" y="551474"/>
                  <a:ext cx="403584" cy="879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39" name="Forme libre 438"/>
                <p:cNvSpPr/>
                <p:nvPr/>
              </p:nvSpPr>
              <p:spPr>
                <a:xfrm flipH="1">
                  <a:off x="5292091" y="838561"/>
                  <a:ext cx="586261"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40" name="Forme libre 439"/>
                <p:cNvSpPr/>
                <p:nvPr/>
              </p:nvSpPr>
              <p:spPr>
                <a:xfrm flipH="1">
                  <a:off x="5436532" y="620929"/>
                  <a:ext cx="433323" cy="74550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41" name="Forme libre 440"/>
                <p:cNvSpPr/>
                <p:nvPr/>
              </p:nvSpPr>
              <p:spPr>
                <a:xfrm>
                  <a:off x="5797636" y="764474"/>
                  <a:ext cx="573514"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603" name="Groupe 57"/>
              <p:cNvGrpSpPr>
                <a:grpSpLocks/>
              </p:cNvGrpSpPr>
              <p:nvPr/>
            </p:nvGrpSpPr>
            <p:grpSpPr bwMode="auto">
              <a:xfrm>
                <a:off x="1973137" y="4247188"/>
                <a:ext cx="403062" cy="326750"/>
                <a:chOff x="5291044" y="475960"/>
                <a:chExt cx="1079063" cy="953868"/>
              </a:xfrm>
            </p:grpSpPr>
            <p:sp>
              <p:nvSpPr>
                <p:cNvPr id="432" name="Forme libre 431"/>
                <p:cNvSpPr/>
                <p:nvPr/>
              </p:nvSpPr>
              <p:spPr>
                <a:xfrm>
                  <a:off x="5796569" y="475960"/>
                  <a:ext cx="140191" cy="93534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33" name="Forme libre 432"/>
                <p:cNvSpPr/>
                <p:nvPr/>
              </p:nvSpPr>
              <p:spPr>
                <a:xfrm>
                  <a:off x="5796569" y="550047"/>
                  <a:ext cx="403583"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34" name="Forme libre 433"/>
                <p:cNvSpPr/>
                <p:nvPr/>
              </p:nvSpPr>
              <p:spPr>
                <a:xfrm flipH="1">
                  <a:off x="5291025" y="837133"/>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35" name="Forme libre 434"/>
                <p:cNvSpPr/>
                <p:nvPr/>
              </p:nvSpPr>
              <p:spPr>
                <a:xfrm flipH="1">
                  <a:off x="5435466" y="619505"/>
                  <a:ext cx="433322" cy="745497"/>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36" name="Forme libre 435"/>
                <p:cNvSpPr/>
                <p:nvPr/>
              </p:nvSpPr>
              <p:spPr>
                <a:xfrm>
                  <a:off x="5796569" y="763046"/>
                  <a:ext cx="573514" cy="66678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604" name="Groupe 63"/>
              <p:cNvGrpSpPr>
                <a:grpSpLocks/>
              </p:cNvGrpSpPr>
              <p:nvPr/>
            </p:nvGrpSpPr>
            <p:grpSpPr bwMode="auto">
              <a:xfrm>
                <a:off x="2108020" y="4185329"/>
                <a:ext cx="403062" cy="326749"/>
                <a:chOff x="5292109" y="477387"/>
                <a:chExt cx="1079063" cy="953867"/>
              </a:xfrm>
            </p:grpSpPr>
            <p:sp>
              <p:nvSpPr>
                <p:cNvPr id="427" name="Forme libre 426"/>
                <p:cNvSpPr/>
                <p:nvPr/>
              </p:nvSpPr>
              <p:spPr>
                <a:xfrm>
                  <a:off x="5797632" y="477387"/>
                  <a:ext cx="140194" cy="9353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28" name="Forme libre 427"/>
                <p:cNvSpPr/>
                <p:nvPr/>
              </p:nvSpPr>
              <p:spPr>
                <a:xfrm>
                  <a:off x="5797632" y="551474"/>
                  <a:ext cx="403586" cy="879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29" name="Forme libre 428"/>
                <p:cNvSpPr/>
                <p:nvPr/>
              </p:nvSpPr>
              <p:spPr>
                <a:xfrm flipH="1">
                  <a:off x="5292090" y="838561"/>
                  <a:ext cx="586260" cy="59269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30" name="Forme libre 429"/>
                <p:cNvSpPr/>
                <p:nvPr/>
              </p:nvSpPr>
              <p:spPr>
                <a:xfrm flipH="1">
                  <a:off x="5436531" y="620929"/>
                  <a:ext cx="433322" cy="74550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31" name="Forme libre 430"/>
                <p:cNvSpPr/>
                <p:nvPr/>
              </p:nvSpPr>
              <p:spPr>
                <a:xfrm>
                  <a:off x="5797632" y="764474"/>
                  <a:ext cx="573516" cy="66678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1605" name="Groupe 69"/>
              <p:cNvGrpSpPr>
                <a:grpSpLocks/>
              </p:cNvGrpSpPr>
              <p:nvPr/>
            </p:nvGrpSpPr>
            <p:grpSpPr bwMode="auto">
              <a:xfrm>
                <a:off x="1771607" y="4123467"/>
                <a:ext cx="403062" cy="325164"/>
                <a:chOff x="5291577" y="478807"/>
                <a:chExt cx="1079063" cy="949239"/>
              </a:xfrm>
            </p:grpSpPr>
            <p:sp>
              <p:nvSpPr>
                <p:cNvPr id="422" name="Forme libre 421"/>
                <p:cNvSpPr/>
                <p:nvPr/>
              </p:nvSpPr>
              <p:spPr>
                <a:xfrm>
                  <a:off x="5797102" y="478810"/>
                  <a:ext cx="140194" cy="930717"/>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23" name="Forme libre 422"/>
                <p:cNvSpPr/>
                <p:nvPr/>
              </p:nvSpPr>
              <p:spPr>
                <a:xfrm>
                  <a:off x="5797102" y="548268"/>
                  <a:ext cx="403586" cy="87978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24" name="Forme libre 423"/>
                <p:cNvSpPr/>
                <p:nvPr/>
              </p:nvSpPr>
              <p:spPr>
                <a:xfrm flipH="1">
                  <a:off x="5291561" y="835354"/>
                  <a:ext cx="586260" cy="59269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25" name="Forme libre 424"/>
                <p:cNvSpPr/>
                <p:nvPr/>
              </p:nvSpPr>
              <p:spPr>
                <a:xfrm flipH="1">
                  <a:off x="5436002" y="622355"/>
                  <a:ext cx="433322" cy="7408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26" name="Forme libre 425"/>
                <p:cNvSpPr/>
                <p:nvPr/>
              </p:nvSpPr>
              <p:spPr>
                <a:xfrm>
                  <a:off x="5797102" y="765896"/>
                  <a:ext cx="573516" cy="66215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grpSp>
      <p:grpSp>
        <p:nvGrpSpPr>
          <p:cNvPr id="4097" name="Groupe 63"/>
          <p:cNvGrpSpPr>
            <a:grpSpLocks/>
          </p:cNvGrpSpPr>
          <p:nvPr/>
        </p:nvGrpSpPr>
        <p:grpSpPr bwMode="auto">
          <a:xfrm>
            <a:off x="2597150" y="4286250"/>
            <a:ext cx="403225" cy="327025"/>
            <a:chOff x="5292080" y="476672"/>
            <a:chExt cx="1080120" cy="953156"/>
          </a:xfrm>
        </p:grpSpPr>
        <p:sp>
          <p:nvSpPr>
            <p:cNvPr id="473" name="Forme libre 472"/>
            <p:cNvSpPr/>
            <p:nvPr/>
          </p:nvSpPr>
          <p:spPr>
            <a:xfrm>
              <a:off x="5798122" y="476672"/>
              <a:ext cx="140329"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74" name="Forme libre 473"/>
            <p:cNvSpPr/>
            <p:nvPr/>
          </p:nvSpPr>
          <p:spPr>
            <a:xfrm>
              <a:off x="5798122" y="550704"/>
              <a:ext cx="403981"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75" name="Forme libre 47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76" name="Forme libre 47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77" name="Forme libre 476"/>
            <p:cNvSpPr/>
            <p:nvPr/>
          </p:nvSpPr>
          <p:spPr>
            <a:xfrm>
              <a:off x="5798122" y="763544"/>
              <a:ext cx="574078"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098" name="Groupe 63"/>
          <p:cNvGrpSpPr>
            <a:grpSpLocks/>
          </p:cNvGrpSpPr>
          <p:nvPr/>
        </p:nvGrpSpPr>
        <p:grpSpPr bwMode="auto">
          <a:xfrm>
            <a:off x="2857500" y="4286250"/>
            <a:ext cx="403225" cy="327025"/>
            <a:chOff x="5292080" y="476672"/>
            <a:chExt cx="1080120" cy="953156"/>
          </a:xfrm>
        </p:grpSpPr>
        <p:sp>
          <p:nvSpPr>
            <p:cNvPr id="479" name="Forme libre 478"/>
            <p:cNvSpPr/>
            <p:nvPr/>
          </p:nvSpPr>
          <p:spPr>
            <a:xfrm>
              <a:off x="5798122" y="476672"/>
              <a:ext cx="140329"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80" name="Forme libre 479"/>
            <p:cNvSpPr/>
            <p:nvPr/>
          </p:nvSpPr>
          <p:spPr>
            <a:xfrm>
              <a:off x="5798122" y="550704"/>
              <a:ext cx="403981"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81" name="Forme libre 480"/>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82" name="Forme libre 481"/>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83" name="Forme libre 482"/>
            <p:cNvSpPr/>
            <p:nvPr/>
          </p:nvSpPr>
          <p:spPr>
            <a:xfrm>
              <a:off x="5798122" y="763544"/>
              <a:ext cx="574078"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100" name="Groupe 63"/>
          <p:cNvGrpSpPr>
            <a:grpSpLocks/>
          </p:cNvGrpSpPr>
          <p:nvPr/>
        </p:nvGrpSpPr>
        <p:grpSpPr bwMode="auto">
          <a:xfrm>
            <a:off x="3168650" y="4286250"/>
            <a:ext cx="403225" cy="327025"/>
            <a:chOff x="5292080" y="476672"/>
            <a:chExt cx="1080120" cy="953156"/>
          </a:xfrm>
        </p:grpSpPr>
        <p:sp>
          <p:nvSpPr>
            <p:cNvPr id="485" name="Forme libre 484"/>
            <p:cNvSpPr/>
            <p:nvPr/>
          </p:nvSpPr>
          <p:spPr>
            <a:xfrm>
              <a:off x="5798122" y="476672"/>
              <a:ext cx="140329"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86" name="Forme libre 485"/>
            <p:cNvSpPr/>
            <p:nvPr/>
          </p:nvSpPr>
          <p:spPr>
            <a:xfrm>
              <a:off x="5798122" y="550704"/>
              <a:ext cx="403981"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87" name="Forme libre 486"/>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88" name="Forme libre 487"/>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89" name="Forme libre 488"/>
            <p:cNvSpPr/>
            <p:nvPr/>
          </p:nvSpPr>
          <p:spPr>
            <a:xfrm>
              <a:off x="5798122" y="763544"/>
              <a:ext cx="574078"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101" name="Groupe 63"/>
          <p:cNvGrpSpPr>
            <a:grpSpLocks/>
          </p:cNvGrpSpPr>
          <p:nvPr/>
        </p:nvGrpSpPr>
        <p:grpSpPr bwMode="auto">
          <a:xfrm>
            <a:off x="3382963" y="4286250"/>
            <a:ext cx="403225" cy="327025"/>
            <a:chOff x="5292080" y="476672"/>
            <a:chExt cx="1080120" cy="953156"/>
          </a:xfrm>
        </p:grpSpPr>
        <p:sp>
          <p:nvSpPr>
            <p:cNvPr id="491" name="Forme libre 490"/>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92" name="Forme libre 491"/>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93" name="Forme libre 492"/>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94" name="Forme libre 493"/>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95" name="Forme libre 494"/>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102" name="Groupe 63"/>
          <p:cNvGrpSpPr>
            <a:grpSpLocks/>
          </p:cNvGrpSpPr>
          <p:nvPr/>
        </p:nvGrpSpPr>
        <p:grpSpPr bwMode="auto">
          <a:xfrm>
            <a:off x="3535363" y="3816350"/>
            <a:ext cx="403225" cy="327025"/>
            <a:chOff x="5292080" y="476672"/>
            <a:chExt cx="1080120" cy="953156"/>
          </a:xfrm>
        </p:grpSpPr>
        <p:sp>
          <p:nvSpPr>
            <p:cNvPr id="497" name="Forme libre 496"/>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98" name="Forme libre 497"/>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99" name="Forme libre 498"/>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00" name="Forme libre 499"/>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01" name="Forme libre 500"/>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103" name="Groupe 63"/>
          <p:cNvGrpSpPr>
            <a:grpSpLocks/>
          </p:cNvGrpSpPr>
          <p:nvPr/>
        </p:nvGrpSpPr>
        <p:grpSpPr bwMode="auto">
          <a:xfrm>
            <a:off x="3714750" y="3786188"/>
            <a:ext cx="403225" cy="327025"/>
            <a:chOff x="5292080" y="476672"/>
            <a:chExt cx="1080120" cy="953156"/>
          </a:xfrm>
        </p:grpSpPr>
        <p:sp>
          <p:nvSpPr>
            <p:cNvPr id="503" name="Forme libre 502"/>
            <p:cNvSpPr/>
            <p:nvPr/>
          </p:nvSpPr>
          <p:spPr>
            <a:xfrm>
              <a:off x="5798122" y="476672"/>
              <a:ext cx="140329"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04" name="Forme libre 503"/>
            <p:cNvSpPr/>
            <p:nvPr/>
          </p:nvSpPr>
          <p:spPr>
            <a:xfrm>
              <a:off x="5798122" y="550704"/>
              <a:ext cx="403981"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05" name="Forme libre 50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06" name="Forme libre 505"/>
            <p:cNvSpPr/>
            <p:nvPr/>
          </p:nvSpPr>
          <p:spPr>
            <a:xfrm flipH="1">
              <a:off x="5436663" y="620107"/>
              <a:ext cx="433749" cy="74494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07" name="Forme libre 506"/>
            <p:cNvSpPr/>
            <p:nvPr/>
          </p:nvSpPr>
          <p:spPr>
            <a:xfrm>
              <a:off x="5798122" y="763544"/>
              <a:ext cx="574078"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104" name="Groupe 63"/>
          <p:cNvGrpSpPr>
            <a:grpSpLocks/>
          </p:cNvGrpSpPr>
          <p:nvPr/>
        </p:nvGrpSpPr>
        <p:grpSpPr bwMode="auto">
          <a:xfrm>
            <a:off x="3786188" y="4286250"/>
            <a:ext cx="403225" cy="327025"/>
            <a:chOff x="5292080" y="476672"/>
            <a:chExt cx="1080120" cy="953156"/>
          </a:xfrm>
        </p:grpSpPr>
        <p:sp>
          <p:nvSpPr>
            <p:cNvPr id="509" name="Forme libre 508"/>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10" name="Forme libre 509"/>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11" name="Forme libre 510"/>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12" name="Forme libre 511"/>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13" name="Forme libre 512"/>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105" name="Groupe 63"/>
          <p:cNvGrpSpPr>
            <a:grpSpLocks/>
          </p:cNvGrpSpPr>
          <p:nvPr/>
        </p:nvGrpSpPr>
        <p:grpSpPr bwMode="auto">
          <a:xfrm>
            <a:off x="954088" y="4286250"/>
            <a:ext cx="403225" cy="327025"/>
            <a:chOff x="5292080" y="476672"/>
            <a:chExt cx="1080120" cy="953156"/>
          </a:xfrm>
        </p:grpSpPr>
        <p:sp>
          <p:nvSpPr>
            <p:cNvPr id="515" name="Forme libre 514"/>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16" name="Forme libre 515"/>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17" name="Forme libre 516"/>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18" name="Forme libre 517"/>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19" name="Forme libre 518"/>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pic>
        <p:nvPicPr>
          <p:cNvPr id="520" name="Image 519" descr="composteur2.gif"/>
          <p:cNvPicPr>
            <a:picLocks noChangeAspect="1"/>
          </p:cNvPicPr>
          <p:nvPr/>
        </p:nvPicPr>
        <p:blipFill>
          <a:blip r:embed="rId4" cstate="print"/>
          <a:srcRect/>
          <a:stretch>
            <a:fillRect/>
          </a:stretch>
        </p:blipFill>
        <p:spPr bwMode="auto">
          <a:xfrm>
            <a:off x="2428875" y="3471863"/>
            <a:ext cx="1357313" cy="1219200"/>
          </a:xfrm>
          <a:prstGeom prst="rect">
            <a:avLst/>
          </a:prstGeom>
          <a:noFill/>
          <a:ln w="9525">
            <a:noFill/>
            <a:miter lim="800000"/>
            <a:headEnd/>
            <a:tailEnd/>
          </a:ln>
        </p:spPr>
      </p:pic>
      <p:pic>
        <p:nvPicPr>
          <p:cNvPr id="521" name="Picture 3"/>
          <p:cNvPicPr>
            <a:picLocks noChangeAspect="1" noChangeArrowheads="1"/>
          </p:cNvPicPr>
          <p:nvPr/>
        </p:nvPicPr>
        <p:blipFill>
          <a:blip r:embed="rId5" cstate="print">
            <a:clrChange>
              <a:clrFrom>
                <a:srgbClr val="FEFFFF"/>
              </a:clrFrom>
              <a:clrTo>
                <a:srgbClr val="FEFFFF">
                  <a:alpha val="0"/>
                </a:srgbClr>
              </a:clrTo>
            </a:clrChange>
          </a:blip>
          <a:srcRect/>
          <a:stretch>
            <a:fillRect/>
          </a:stretch>
        </p:blipFill>
        <p:spPr bwMode="auto">
          <a:xfrm>
            <a:off x="7286625" y="3451225"/>
            <a:ext cx="571500" cy="798513"/>
          </a:xfrm>
          <a:prstGeom prst="rect">
            <a:avLst/>
          </a:prstGeom>
          <a:noFill/>
          <a:ln w="9525">
            <a:noFill/>
            <a:miter lim="800000"/>
            <a:headEnd/>
            <a:tailEnd/>
          </a:ln>
        </p:spPr>
      </p:pic>
      <p:pic>
        <p:nvPicPr>
          <p:cNvPr id="522" name="Picture 10"/>
          <p:cNvPicPr>
            <a:picLocks noChangeAspect="1" noChangeArrowheads="1"/>
          </p:cNvPicPr>
          <p:nvPr/>
        </p:nvPicPr>
        <p:blipFill>
          <a:blip r:embed="rId6" cstate="print">
            <a:clrChange>
              <a:clrFrom>
                <a:srgbClr val="FFFFFF"/>
              </a:clrFrom>
              <a:clrTo>
                <a:srgbClr val="FFFFFF">
                  <a:alpha val="0"/>
                </a:srgbClr>
              </a:clrTo>
            </a:clrChange>
          </a:blip>
          <a:srcRect/>
          <a:stretch>
            <a:fillRect/>
          </a:stretch>
        </p:blipFill>
        <p:spPr bwMode="auto">
          <a:xfrm>
            <a:off x="7715250" y="3286125"/>
            <a:ext cx="642938" cy="1082675"/>
          </a:xfrm>
          <a:prstGeom prst="rect">
            <a:avLst/>
          </a:prstGeom>
          <a:noFill/>
          <a:ln w="9525">
            <a:noFill/>
            <a:miter lim="800000"/>
            <a:headEnd/>
            <a:tailEnd/>
          </a:ln>
        </p:spPr>
      </p:pic>
      <p:pic>
        <p:nvPicPr>
          <p:cNvPr id="523" name="Image 522" descr="arbre.png"/>
          <p:cNvPicPr>
            <a:picLocks noChangeAspect="1"/>
          </p:cNvPicPr>
          <p:nvPr/>
        </p:nvPicPr>
        <p:blipFill>
          <a:blip r:embed="rId7" cstate="print"/>
          <a:srcRect/>
          <a:stretch>
            <a:fillRect/>
          </a:stretch>
        </p:blipFill>
        <p:spPr bwMode="auto">
          <a:xfrm>
            <a:off x="4286250" y="3143250"/>
            <a:ext cx="900113" cy="1066800"/>
          </a:xfrm>
          <a:prstGeom prst="rect">
            <a:avLst/>
          </a:prstGeom>
          <a:noFill/>
          <a:ln w="9525">
            <a:noFill/>
            <a:miter lim="800000"/>
            <a:headEnd/>
            <a:tailEnd/>
          </a:ln>
        </p:spPr>
      </p:pic>
      <p:sp>
        <p:nvSpPr>
          <p:cNvPr id="524" name="ZoneTexte 523"/>
          <p:cNvSpPr txBox="1"/>
          <p:nvPr/>
        </p:nvSpPr>
        <p:spPr>
          <a:xfrm>
            <a:off x="285750" y="734789"/>
            <a:ext cx="8572500" cy="461963"/>
          </a:xfrm>
          <a:prstGeom prst="rect">
            <a:avLst/>
          </a:prstGeom>
          <a:noFill/>
        </p:spPr>
        <p:txBody>
          <a:bodyPr>
            <a:spAutoFit/>
          </a:bodyPr>
          <a:lstStyle/>
          <a:p>
            <a:pPr algn="ctr" fontAlgn="auto">
              <a:spcBef>
                <a:spcPts val="0"/>
              </a:spcBef>
              <a:spcAft>
                <a:spcPts val="0"/>
              </a:spcAft>
              <a:defRPr/>
            </a:pPr>
            <a:r>
              <a:rPr lang="fr-FR" sz="2400" dirty="0">
                <a:ln>
                  <a:solidFill>
                    <a:sysClr val="windowText" lastClr="000000"/>
                  </a:solidFill>
                </a:ln>
                <a:solidFill>
                  <a:schemeClr val="accent6">
                    <a:lumMod val="75000"/>
                  </a:schemeClr>
                </a:solidFill>
                <a:latin typeface="Segoe Print" pitchFamily="2" charset="0"/>
                <a:cs typeface="+mn-cs"/>
              </a:rPr>
              <a:t>Mon compost est très humide</a:t>
            </a:r>
          </a:p>
        </p:txBody>
      </p:sp>
      <p:sp>
        <p:nvSpPr>
          <p:cNvPr id="525" name="ZoneTexte 524"/>
          <p:cNvSpPr txBox="1">
            <a:spLocks noChangeArrowheads="1"/>
          </p:cNvSpPr>
          <p:nvPr/>
        </p:nvSpPr>
        <p:spPr bwMode="auto">
          <a:xfrm rot="21142698">
            <a:off x="54696" y="1617918"/>
            <a:ext cx="3143250" cy="461665"/>
          </a:xfrm>
          <a:prstGeom prst="rect">
            <a:avLst/>
          </a:prstGeom>
          <a:noFill/>
          <a:ln w="9525">
            <a:noFill/>
            <a:miter lim="800000"/>
            <a:headEnd/>
            <a:tailEnd/>
          </a:ln>
        </p:spPr>
        <p:txBody>
          <a:bodyPr>
            <a:spAutoFit/>
          </a:bodyPr>
          <a:lstStyle/>
          <a:p>
            <a:pPr algn="ctr" fontAlgn="auto">
              <a:spcBef>
                <a:spcPts val="0"/>
              </a:spcBef>
              <a:spcAft>
                <a:spcPts val="0"/>
              </a:spcAft>
              <a:defRPr/>
            </a:pPr>
            <a:r>
              <a:rPr lang="fr-FR" sz="2400" b="1" dirty="0">
                <a:ln>
                  <a:solidFill>
                    <a:schemeClr val="tx1"/>
                  </a:solidFill>
                </a:ln>
                <a:solidFill>
                  <a:srgbClr val="00B0F0"/>
                </a:solidFill>
                <a:latin typeface="Comic Sans MS" pitchFamily="66" charset="0"/>
                <a:cs typeface="+mn-cs"/>
              </a:rPr>
              <a:t>POURQUOI ?</a:t>
            </a:r>
          </a:p>
        </p:txBody>
      </p:sp>
      <p:sp>
        <p:nvSpPr>
          <p:cNvPr id="526" name="ZoneTexte 525"/>
          <p:cNvSpPr txBox="1">
            <a:spLocks noChangeArrowheads="1"/>
          </p:cNvSpPr>
          <p:nvPr/>
        </p:nvSpPr>
        <p:spPr bwMode="auto">
          <a:xfrm rot="-457302">
            <a:off x="41275" y="2089577"/>
            <a:ext cx="3336925" cy="830997"/>
          </a:xfrm>
          <a:prstGeom prst="rect">
            <a:avLst/>
          </a:prstGeom>
          <a:noFill/>
          <a:ln w="9525">
            <a:noFill/>
            <a:miter lim="800000"/>
            <a:headEnd/>
            <a:tailEnd/>
          </a:ln>
        </p:spPr>
        <p:txBody>
          <a:bodyPr>
            <a:spAutoFit/>
          </a:bodyPr>
          <a:lstStyle/>
          <a:p>
            <a:pPr algn="ctr">
              <a:buClr>
                <a:srgbClr val="0070C0"/>
              </a:buClr>
              <a:buSzPct val="100000"/>
              <a:buFont typeface="Zapf Dingbats" pitchFamily="82" charset="2"/>
              <a:buChar char=""/>
            </a:pPr>
            <a:r>
              <a:rPr lang="fr-FR" sz="1600" b="1" dirty="0">
                <a:solidFill>
                  <a:srgbClr val="0070C0"/>
                </a:solidFill>
                <a:latin typeface="Comic Sans MS" pitchFamily="66" charset="0"/>
              </a:rPr>
              <a:t>Composteur laissé ouvert par temps de pluie</a:t>
            </a:r>
          </a:p>
          <a:p>
            <a:pPr algn="ctr">
              <a:buClr>
                <a:srgbClr val="0070C0"/>
              </a:buClr>
              <a:buSzPct val="100000"/>
              <a:buFont typeface="Zapf Dingbats" pitchFamily="82" charset="2"/>
              <a:buChar char=""/>
            </a:pPr>
            <a:r>
              <a:rPr lang="fr-FR" sz="1600" b="1" dirty="0">
                <a:solidFill>
                  <a:srgbClr val="0070C0"/>
                </a:solidFill>
                <a:latin typeface="Comic Sans MS" pitchFamily="66" charset="0"/>
              </a:rPr>
              <a:t>Pas assez de déchets secs</a:t>
            </a:r>
          </a:p>
        </p:txBody>
      </p:sp>
      <p:sp>
        <p:nvSpPr>
          <p:cNvPr id="527" name="ZoneTexte 526"/>
          <p:cNvSpPr txBox="1">
            <a:spLocks noChangeArrowheads="1"/>
          </p:cNvSpPr>
          <p:nvPr/>
        </p:nvSpPr>
        <p:spPr bwMode="auto">
          <a:xfrm rot="585957">
            <a:off x="5698649" y="1203896"/>
            <a:ext cx="3143250" cy="461665"/>
          </a:xfrm>
          <a:prstGeom prst="rect">
            <a:avLst/>
          </a:prstGeom>
          <a:noFill/>
          <a:ln w="9525">
            <a:noFill/>
            <a:miter lim="800000"/>
            <a:headEnd/>
            <a:tailEnd/>
          </a:ln>
        </p:spPr>
        <p:txBody>
          <a:bodyPr>
            <a:spAutoFit/>
          </a:bodyPr>
          <a:lstStyle/>
          <a:p>
            <a:pPr algn="ctr" fontAlgn="auto">
              <a:spcBef>
                <a:spcPts val="0"/>
              </a:spcBef>
              <a:spcAft>
                <a:spcPts val="0"/>
              </a:spcAft>
              <a:defRPr/>
            </a:pPr>
            <a:r>
              <a:rPr lang="fr-FR" sz="2400" b="1" dirty="0">
                <a:ln>
                  <a:solidFill>
                    <a:schemeClr val="tx1"/>
                  </a:solidFill>
                </a:ln>
                <a:solidFill>
                  <a:srgbClr val="92D050"/>
                </a:solidFill>
                <a:latin typeface="Comic Sans MS" pitchFamily="66" charset="0"/>
                <a:cs typeface="+mn-cs"/>
              </a:rPr>
              <a:t>QUE FAIRE ?</a:t>
            </a:r>
          </a:p>
        </p:txBody>
      </p:sp>
      <p:sp>
        <p:nvSpPr>
          <p:cNvPr id="528" name="ZoneTexte 527"/>
          <p:cNvSpPr txBox="1">
            <a:spLocks noChangeArrowheads="1"/>
          </p:cNvSpPr>
          <p:nvPr/>
        </p:nvSpPr>
        <p:spPr bwMode="auto">
          <a:xfrm rot="589193">
            <a:off x="4791870" y="1615449"/>
            <a:ext cx="4275138" cy="1723549"/>
          </a:xfrm>
          <a:prstGeom prst="rect">
            <a:avLst/>
          </a:prstGeom>
          <a:noFill/>
          <a:ln w="9525">
            <a:noFill/>
            <a:miter lim="800000"/>
            <a:headEnd/>
            <a:tailEnd/>
          </a:ln>
        </p:spPr>
        <p:txBody>
          <a:bodyPr>
            <a:spAutoFit/>
          </a:bodyPr>
          <a:lstStyle/>
          <a:p>
            <a:pPr algn="ctr">
              <a:buClr>
                <a:srgbClr val="92D050"/>
              </a:buClr>
              <a:buFont typeface="Zapf Dingbats" pitchFamily="82" charset="2"/>
              <a:buChar char=""/>
            </a:pPr>
            <a:r>
              <a:rPr lang="fr-FR" sz="1600" b="1" dirty="0">
                <a:solidFill>
                  <a:srgbClr val="7EC234"/>
                </a:solidFill>
                <a:latin typeface="Comic Sans MS" pitchFamily="66" charset="0"/>
              </a:rPr>
              <a:t>Retirer le compost du composteur et le laisser sécher pour pouvoir le tamiser</a:t>
            </a:r>
          </a:p>
          <a:p>
            <a:pPr algn="ctr">
              <a:buClr>
                <a:srgbClr val="92D050"/>
              </a:buClr>
              <a:buFont typeface="Zapf Dingbats" pitchFamily="82" charset="2"/>
              <a:buChar char=""/>
            </a:pPr>
            <a:endParaRPr lang="fr-FR" sz="1600" b="1" dirty="0">
              <a:solidFill>
                <a:srgbClr val="7EC234"/>
              </a:solidFill>
              <a:latin typeface="Comic Sans MS" pitchFamily="66" charset="0"/>
            </a:endParaRPr>
          </a:p>
          <a:p>
            <a:pPr algn="ctr">
              <a:buClr>
                <a:srgbClr val="92D050"/>
              </a:buClr>
              <a:buFont typeface="Zapf Dingbats" pitchFamily="82" charset="2"/>
              <a:buChar char=""/>
            </a:pPr>
            <a:r>
              <a:rPr lang="fr-FR" sz="1600" b="1" dirty="0">
                <a:solidFill>
                  <a:srgbClr val="7EC234"/>
                </a:solidFill>
                <a:latin typeface="Comic Sans MS" pitchFamily="66" charset="0"/>
              </a:rPr>
              <a:t>Mettre plus de </a:t>
            </a:r>
            <a:r>
              <a:rPr lang="fr-FR" sz="1600" b="1" dirty="0" err="1">
                <a:solidFill>
                  <a:srgbClr val="7EC234"/>
                </a:solidFill>
                <a:latin typeface="Comic Sans MS" pitchFamily="66" charset="0"/>
              </a:rPr>
              <a:t>biodéchets</a:t>
            </a:r>
            <a:r>
              <a:rPr lang="fr-FR" sz="1600" b="1" dirty="0">
                <a:solidFill>
                  <a:srgbClr val="7EC234"/>
                </a:solidFill>
                <a:latin typeface="Comic Sans MS" pitchFamily="66" charset="0"/>
              </a:rPr>
              <a:t> secs dans le composteur</a:t>
            </a:r>
          </a:p>
          <a:p>
            <a:pPr algn="ctr">
              <a:spcBef>
                <a:spcPts val="1200"/>
              </a:spcBef>
              <a:buClr>
                <a:srgbClr val="92D050"/>
              </a:buClr>
              <a:buFont typeface="Zapf Dingbats" pitchFamily="82" charset="2"/>
              <a:buChar char=""/>
            </a:pPr>
            <a:endParaRPr lang="fr-FR" sz="1600" b="1" dirty="0">
              <a:solidFill>
                <a:srgbClr val="7EC234"/>
              </a:solidFill>
              <a:latin typeface="Comic Sans MS" pitchFamily="66" charset="0"/>
            </a:endParaRPr>
          </a:p>
        </p:txBody>
      </p:sp>
      <p:pic>
        <p:nvPicPr>
          <p:cNvPr id="529" name="Picture 18" descr="C:\Users\Marion\AppData\Local\Microsoft\Windows\Temporary Internet Files\Content.IE5\8GBHGCYN\MC900078711[1].wmf"/>
          <p:cNvPicPr>
            <a:picLocks noChangeAspect="1" noChangeArrowheads="1"/>
          </p:cNvPicPr>
          <p:nvPr/>
        </p:nvPicPr>
        <p:blipFill>
          <a:blip r:embed="rId8" cstate="print"/>
          <a:srcRect/>
          <a:stretch>
            <a:fillRect/>
          </a:stretch>
        </p:blipFill>
        <p:spPr bwMode="auto">
          <a:xfrm>
            <a:off x="3571875" y="2676531"/>
            <a:ext cx="668338" cy="1681163"/>
          </a:xfrm>
          <a:prstGeom prst="rect">
            <a:avLst/>
          </a:prstGeom>
          <a:noFill/>
          <a:ln w="9525">
            <a:noFill/>
            <a:miter lim="800000"/>
            <a:headEnd/>
            <a:tailEnd/>
          </a:ln>
        </p:spPr>
      </p:pic>
      <p:grpSp>
        <p:nvGrpSpPr>
          <p:cNvPr id="4107" name="Groupe 537"/>
          <p:cNvGrpSpPr/>
          <p:nvPr/>
        </p:nvGrpSpPr>
        <p:grpSpPr>
          <a:xfrm>
            <a:off x="1142976" y="3429000"/>
            <a:ext cx="1571636" cy="927101"/>
            <a:chOff x="1714480" y="5307029"/>
            <a:chExt cx="1785950" cy="927101"/>
          </a:xfrm>
          <a:solidFill>
            <a:schemeClr val="accent3">
              <a:lumMod val="50000"/>
            </a:schemeClr>
          </a:solidFill>
        </p:grpSpPr>
        <p:grpSp>
          <p:nvGrpSpPr>
            <p:cNvPr id="4108" name="Groupe 63"/>
            <p:cNvGrpSpPr>
              <a:grpSpLocks/>
            </p:cNvGrpSpPr>
            <p:nvPr/>
          </p:nvGrpSpPr>
          <p:grpSpPr bwMode="auto">
            <a:xfrm>
              <a:off x="1928794" y="5429264"/>
              <a:ext cx="403225" cy="327025"/>
              <a:chOff x="5292080" y="476672"/>
              <a:chExt cx="1080120" cy="953156"/>
            </a:xfrm>
            <a:grpFill/>
          </p:grpSpPr>
          <p:sp>
            <p:nvSpPr>
              <p:cNvPr id="918" name="Forme libre 91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19" name="Forme libre 91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20" name="Forme libre 91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21" name="Forme libre 92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22" name="Forme libre 92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109" name="Groupe 63"/>
            <p:cNvGrpSpPr>
              <a:grpSpLocks/>
            </p:cNvGrpSpPr>
            <p:nvPr/>
          </p:nvGrpSpPr>
          <p:grpSpPr bwMode="auto">
            <a:xfrm>
              <a:off x="2081194" y="5581664"/>
              <a:ext cx="403225" cy="327025"/>
              <a:chOff x="5292080" y="476672"/>
              <a:chExt cx="1080120" cy="953156"/>
            </a:xfrm>
            <a:grpFill/>
          </p:grpSpPr>
          <p:sp>
            <p:nvSpPr>
              <p:cNvPr id="913" name="Forme libre 91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14" name="Forme libre 91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15" name="Forme libre 91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16" name="Forme libre 91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17" name="Forme libre 91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110" name="Groupe 63"/>
            <p:cNvGrpSpPr>
              <a:grpSpLocks/>
            </p:cNvGrpSpPr>
            <p:nvPr/>
          </p:nvGrpSpPr>
          <p:grpSpPr bwMode="auto">
            <a:xfrm>
              <a:off x="2143108" y="5500702"/>
              <a:ext cx="403225" cy="327025"/>
              <a:chOff x="5292080" y="476672"/>
              <a:chExt cx="1080120" cy="953156"/>
            </a:xfrm>
            <a:grpFill/>
          </p:grpSpPr>
          <p:sp>
            <p:nvSpPr>
              <p:cNvPr id="908" name="Forme libre 90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09" name="Forme libre 90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10" name="Forme libre 90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11" name="Forme libre 91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12" name="Forme libre 91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111" name="Groupe 63"/>
            <p:cNvGrpSpPr>
              <a:grpSpLocks/>
            </p:cNvGrpSpPr>
            <p:nvPr/>
          </p:nvGrpSpPr>
          <p:grpSpPr bwMode="auto">
            <a:xfrm>
              <a:off x="2214546" y="5429264"/>
              <a:ext cx="403225" cy="327025"/>
              <a:chOff x="5292080" y="476672"/>
              <a:chExt cx="1080120" cy="953156"/>
            </a:xfrm>
            <a:grpFill/>
          </p:grpSpPr>
          <p:sp>
            <p:nvSpPr>
              <p:cNvPr id="903" name="Forme libre 90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04" name="Forme libre 90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05" name="Forme libre 90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06" name="Forme libre 90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07" name="Forme libre 90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112" name="Groupe 63"/>
            <p:cNvGrpSpPr>
              <a:grpSpLocks/>
            </p:cNvGrpSpPr>
            <p:nvPr/>
          </p:nvGrpSpPr>
          <p:grpSpPr bwMode="auto">
            <a:xfrm>
              <a:off x="2000232" y="5357826"/>
              <a:ext cx="403225" cy="327025"/>
              <a:chOff x="5292080" y="476672"/>
              <a:chExt cx="1080120" cy="953156"/>
            </a:xfrm>
            <a:grpFill/>
          </p:grpSpPr>
          <p:sp>
            <p:nvSpPr>
              <p:cNvPr id="898" name="Forme libre 89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99" name="Forme libre 89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00" name="Forme libre 89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01" name="Forme libre 90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902" name="Forme libre 90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113" name="Groupe 63"/>
            <p:cNvGrpSpPr>
              <a:grpSpLocks/>
            </p:cNvGrpSpPr>
            <p:nvPr/>
          </p:nvGrpSpPr>
          <p:grpSpPr bwMode="auto">
            <a:xfrm>
              <a:off x="2097073" y="5581664"/>
              <a:ext cx="403225" cy="327025"/>
              <a:chOff x="5292080" y="476672"/>
              <a:chExt cx="1080120" cy="953156"/>
            </a:xfrm>
            <a:grpFill/>
          </p:grpSpPr>
          <p:sp>
            <p:nvSpPr>
              <p:cNvPr id="893" name="Forme libre 89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94" name="Forme libre 89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95" name="Forme libre 89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96" name="Forme libre 89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97" name="Forme libre 89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114" name="Groupe 63"/>
            <p:cNvGrpSpPr>
              <a:grpSpLocks/>
            </p:cNvGrpSpPr>
            <p:nvPr/>
          </p:nvGrpSpPr>
          <p:grpSpPr bwMode="auto">
            <a:xfrm>
              <a:off x="2249473" y="5734064"/>
              <a:ext cx="403225" cy="327025"/>
              <a:chOff x="5292080" y="476672"/>
              <a:chExt cx="1080120" cy="953156"/>
            </a:xfrm>
            <a:grpFill/>
          </p:grpSpPr>
          <p:sp>
            <p:nvSpPr>
              <p:cNvPr id="888" name="Forme libre 88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89" name="Forme libre 88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90" name="Forme libre 88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91" name="Forme libre 89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92" name="Forme libre 89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115" name="Groupe 63"/>
            <p:cNvGrpSpPr>
              <a:grpSpLocks/>
            </p:cNvGrpSpPr>
            <p:nvPr/>
          </p:nvGrpSpPr>
          <p:grpSpPr bwMode="auto">
            <a:xfrm>
              <a:off x="2311387" y="5653102"/>
              <a:ext cx="403225" cy="327025"/>
              <a:chOff x="5292080" y="476672"/>
              <a:chExt cx="1080120" cy="953156"/>
            </a:xfrm>
            <a:grpFill/>
          </p:grpSpPr>
          <p:sp>
            <p:nvSpPr>
              <p:cNvPr id="883" name="Forme libre 88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84" name="Forme libre 88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85" name="Forme libre 88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86" name="Forme libre 88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87" name="Forme libre 88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116" name="Groupe 63"/>
            <p:cNvGrpSpPr>
              <a:grpSpLocks/>
            </p:cNvGrpSpPr>
            <p:nvPr/>
          </p:nvGrpSpPr>
          <p:grpSpPr bwMode="auto">
            <a:xfrm>
              <a:off x="2382825" y="5581664"/>
              <a:ext cx="403225" cy="327025"/>
              <a:chOff x="5292080" y="476672"/>
              <a:chExt cx="1080120" cy="953156"/>
            </a:xfrm>
            <a:grpFill/>
          </p:grpSpPr>
          <p:sp>
            <p:nvSpPr>
              <p:cNvPr id="878" name="Forme libre 87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79" name="Forme libre 87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80" name="Forme libre 87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81" name="Forme libre 88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82" name="Forme libre 88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117" name="Groupe 63"/>
            <p:cNvGrpSpPr>
              <a:grpSpLocks/>
            </p:cNvGrpSpPr>
            <p:nvPr/>
          </p:nvGrpSpPr>
          <p:grpSpPr bwMode="auto">
            <a:xfrm>
              <a:off x="2168511" y="5510226"/>
              <a:ext cx="403225" cy="327025"/>
              <a:chOff x="5292080" y="476672"/>
              <a:chExt cx="1080120" cy="953156"/>
            </a:xfrm>
            <a:grpFill/>
          </p:grpSpPr>
          <p:sp>
            <p:nvSpPr>
              <p:cNvPr id="873" name="Forme libre 87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74" name="Forme libre 87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75" name="Forme libre 87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76" name="Forme libre 87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77" name="Forme libre 87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118" name="Groupe 63"/>
            <p:cNvGrpSpPr>
              <a:grpSpLocks/>
            </p:cNvGrpSpPr>
            <p:nvPr/>
          </p:nvGrpSpPr>
          <p:grpSpPr bwMode="auto">
            <a:xfrm>
              <a:off x="2249473" y="5307029"/>
              <a:ext cx="403225" cy="327025"/>
              <a:chOff x="5292080" y="476672"/>
              <a:chExt cx="1080120" cy="953156"/>
            </a:xfrm>
            <a:grpFill/>
          </p:grpSpPr>
          <p:sp>
            <p:nvSpPr>
              <p:cNvPr id="868" name="Forme libre 86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69" name="Forme libre 86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70" name="Forme libre 86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71" name="Forme libre 87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72" name="Forme libre 87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119" name="Groupe 63"/>
            <p:cNvGrpSpPr>
              <a:grpSpLocks/>
            </p:cNvGrpSpPr>
            <p:nvPr/>
          </p:nvGrpSpPr>
          <p:grpSpPr bwMode="auto">
            <a:xfrm>
              <a:off x="2401873" y="5459429"/>
              <a:ext cx="403225" cy="327025"/>
              <a:chOff x="5292080" y="476672"/>
              <a:chExt cx="1080120" cy="953156"/>
            </a:xfrm>
            <a:grpFill/>
          </p:grpSpPr>
          <p:sp>
            <p:nvSpPr>
              <p:cNvPr id="863" name="Forme libre 86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64" name="Forme libre 86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65" name="Forme libre 86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66" name="Forme libre 86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67" name="Forme libre 86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120" name="Groupe 63"/>
            <p:cNvGrpSpPr>
              <a:grpSpLocks/>
            </p:cNvGrpSpPr>
            <p:nvPr/>
          </p:nvGrpSpPr>
          <p:grpSpPr bwMode="auto">
            <a:xfrm>
              <a:off x="2463787" y="5378467"/>
              <a:ext cx="403225" cy="327025"/>
              <a:chOff x="5292080" y="476672"/>
              <a:chExt cx="1080120" cy="953156"/>
            </a:xfrm>
            <a:grpFill/>
          </p:grpSpPr>
          <p:sp>
            <p:nvSpPr>
              <p:cNvPr id="858" name="Forme libre 85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59" name="Forme libre 85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60" name="Forme libre 85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61" name="Forme libre 86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62" name="Forme libre 86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121" name="Groupe 63"/>
            <p:cNvGrpSpPr>
              <a:grpSpLocks/>
            </p:cNvGrpSpPr>
            <p:nvPr/>
          </p:nvGrpSpPr>
          <p:grpSpPr bwMode="auto">
            <a:xfrm>
              <a:off x="2535225" y="5307029"/>
              <a:ext cx="403225" cy="327025"/>
              <a:chOff x="5292080" y="476672"/>
              <a:chExt cx="1080120" cy="953156"/>
            </a:xfrm>
            <a:grpFill/>
          </p:grpSpPr>
          <p:sp>
            <p:nvSpPr>
              <p:cNvPr id="853" name="Forme libre 85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54" name="Forme libre 85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55" name="Forme libre 85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56" name="Forme libre 85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57" name="Forme libre 85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122" name="Groupe 63"/>
            <p:cNvGrpSpPr>
              <a:grpSpLocks/>
            </p:cNvGrpSpPr>
            <p:nvPr/>
          </p:nvGrpSpPr>
          <p:grpSpPr bwMode="auto">
            <a:xfrm>
              <a:off x="2454263" y="5449905"/>
              <a:ext cx="403225" cy="327025"/>
              <a:chOff x="5292080" y="476672"/>
              <a:chExt cx="1080120" cy="953156"/>
            </a:xfrm>
            <a:grpFill/>
          </p:grpSpPr>
          <p:sp>
            <p:nvSpPr>
              <p:cNvPr id="848" name="Forme libre 84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49" name="Forme libre 84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50" name="Forme libre 84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51" name="Forme libre 85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52" name="Forme libre 85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123" name="Groupe 63"/>
            <p:cNvGrpSpPr>
              <a:grpSpLocks/>
            </p:cNvGrpSpPr>
            <p:nvPr/>
          </p:nvGrpSpPr>
          <p:grpSpPr bwMode="auto">
            <a:xfrm>
              <a:off x="2606663" y="5602305"/>
              <a:ext cx="403225" cy="327025"/>
              <a:chOff x="5292080" y="476672"/>
              <a:chExt cx="1080120" cy="953156"/>
            </a:xfrm>
            <a:grpFill/>
          </p:grpSpPr>
          <p:sp>
            <p:nvSpPr>
              <p:cNvPr id="843" name="Forme libre 84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44" name="Forme libre 84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45" name="Forme libre 84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46" name="Forme libre 84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47" name="Forme libre 84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124" name="Groupe 63"/>
            <p:cNvGrpSpPr>
              <a:grpSpLocks/>
            </p:cNvGrpSpPr>
            <p:nvPr/>
          </p:nvGrpSpPr>
          <p:grpSpPr bwMode="auto">
            <a:xfrm>
              <a:off x="2668577" y="5521343"/>
              <a:ext cx="403225" cy="327025"/>
              <a:chOff x="5292080" y="476672"/>
              <a:chExt cx="1080120" cy="953156"/>
            </a:xfrm>
            <a:grpFill/>
          </p:grpSpPr>
          <p:sp>
            <p:nvSpPr>
              <p:cNvPr id="838" name="Forme libre 83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39" name="Forme libre 83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40" name="Forme libre 83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41" name="Forme libre 84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42" name="Forme libre 84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125" name="Groupe 63"/>
            <p:cNvGrpSpPr>
              <a:grpSpLocks/>
            </p:cNvGrpSpPr>
            <p:nvPr/>
          </p:nvGrpSpPr>
          <p:grpSpPr bwMode="auto">
            <a:xfrm>
              <a:off x="2740015" y="5449905"/>
              <a:ext cx="403225" cy="327025"/>
              <a:chOff x="5292080" y="476672"/>
              <a:chExt cx="1080120" cy="953156"/>
            </a:xfrm>
            <a:grpFill/>
          </p:grpSpPr>
          <p:sp>
            <p:nvSpPr>
              <p:cNvPr id="833" name="Forme libre 83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34" name="Forme libre 83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35" name="Forme libre 83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36" name="Forme libre 83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37" name="Forme libre 83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126" name="Groupe 63"/>
            <p:cNvGrpSpPr>
              <a:grpSpLocks/>
            </p:cNvGrpSpPr>
            <p:nvPr/>
          </p:nvGrpSpPr>
          <p:grpSpPr bwMode="auto">
            <a:xfrm>
              <a:off x="2525701" y="5378467"/>
              <a:ext cx="403225" cy="327025"/>
              <a:chOff x="5292080" y="476672"/>
              <a:chExt cx="1080120" cy="953156"/>
            </a:xfrm>
            <a:grpFill/>
          </p:grpSpPr>
          <p:sp>
            <p:nvSpPr>
              <p:cNvPr id="828" name="Forme libre 82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29" name="Forme libre 82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30" name="Forme libre 82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31" name="Forme libre 83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32" name="Forme libre 83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127" name="Groupe 63"/>
            <p:cNvGrpSpPr>
              <a:grpSpLocks/>
            </p:cNvGrpSpPr>
            <p:nvPr/>
          </p:nvGrpSpPr>
          <p:grpSpPr bwMode="auto">
            <a:xfrm>
              <a:off x="1785918" y="5602305"/>
              <a:ext cx="403225" cy="327025"/>
              <a:chOff x="5292080" y="476672"/>
              <a:chExt cx="1080120" cy="953156"/>
            </a:xfrm>
            <a:grpFill/>
          </p:grpSpPr>
          <p:sp>
            <p:nvSpPr>
              <p:cNvPr id="823" name="Forme libre 82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24" name="Forme libre 82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25" name="Forme libre 82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26" name="Forme libre 82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27" name="Forme libre 82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16" name="Groupe 63"/>
            <p:cNvGrpSpPr>
              <a:grpSpLocks/>
            </p:cNvGrpSpPr>
            <p:nvPr/>
          </p:nvGrpSpPr>
          <p:grpSpPr bwMode="auto">
            <a:xfrm>
              <a:off x="1938318" y="5754705"/>
              <a:ext cx="403225" cy="327025"/>
              <a:chOff x="5292080" y="476672"/>
              <a:chExt cx="1080120" cy="953156"/>
            </a:xfrm>
            <a:grpFill/>
          </p:grpSpPr>
          <p:sp>
            <p:nvSpPr>
              <p:cNvPr id="818" name="Forme libre 81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19" name="Forme libre 81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20" name="Forme libre 81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21" name="Forme libre 82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22" name="Forme libre 82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17" name="Groupe 63"/>
            <p:cNvGrpSpPr>
              <a:grpSpLocks/>
            </p:cNvGrpSpPr>
            <p:nvPr/>
          </p:nvGrpSpPr>
          <p:grpSpPr bwMode="auto">
            <a:xfrm>
              <a:off x="2000232" y="5673743"/>
              <a:ext cx="403225" cy="327025"/>
              <a:chOff x="5292080" y="476672"/>
              <a:chExt cx="1080120" cy="953156"/>
            </a:xfrm>
            <a:grpFill/>
          </p:grpSpPr>
          <p:sp>
            <p:nvSpPr>
              <p:cNvPr id="813" name="Forme libre 81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14" name="Forme libre 81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15" name="Forme libre 81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16" name="Forme libre 81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17" name="Forme libre 81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18" name="Groupe 63"/>
            <p:cNvGrpSpPr>
              <a:grpSpLocks/>
            </p:cNvGrpSpPr>
            <p:nvPr/>
          </p:nvGrpSpPr>
          <p:grpSpPr bwMode="auto">
            <a:xfrm>
              <a:off x="2071670" y="5602305"/>
              <a:ext cx="403225" cy="327025"/>
              <a:chOff x="5292080" y="476672"/>
              <a:chExt cx="1080120" cy="953156"/>
            </a:xfrm>
            <a:grpFill/>
          </p:grpSpPr>
          <p:sp>
            <p:nvSpPr>
              <p:cNvPr id="808" name="Forme libre 80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09" name="Forme libre 80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10" name="Forme libre 80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11" name="Forme libre 81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12" name="Forme libre 81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19" name="Groupe 63"/>
            <p:cNvGrpSpPr>
              <a:grpSpLocks/>
            </p:cNvGrpSpPr>
            <p:nvPr/>
          </p:nvGrpSpPr>
          <p:grpSpPr bwMode="auto">
            <a:xfrm>
              <a:off x="1857356" y="5530867"/>
              <a:ext cx="403225" cy="327025"/>
              <a:chOff x="5292080" y="476672"/>
              <a:chExt cx="1080120" cy="953156"/>
            </a:xfrm>
            <a:grpFill/>
          </p:grpSpPr>
          <p:sp>
            <p:nvSpPr>
              <p:cNvPr id="803" name="Forme libre 80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04" name="Forme libre 80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05" name="Forme libre 80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06" name="Forme libre 80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07" name="Forme libre 80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20" name="Groupe 63"/>
            <p:cNvGrpSpPr>
              <a:grpSpLocks/>
            </p:cNvGrpSpPr>
            <p:nvPr/>
          </p:nvGrpSpPr>
          <p:grpSpPr bwMode="auto">
            <a:xfrm>
              <a:off x="2606663" y="5602305"/>
              <a:ext cx="403225" cy="327025"/>
              <a:chOff x="5292080" y="476672"/>
              <a:chExt cx="1080120" cy="953156"/>
            </a:xfrm>
            <a:grpFill/>
          </p:grpSpPr>
          <p:sp>
            <p:nvSpPr>
              <p:cNvPr id="798" name="Forme libre 79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99" name="Forme libre 79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00" name="Forme libre 79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01" name="Forme libre 80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802" name="Forme libre 80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21" name="Groupe 63"/>
            <p:cNvGrpSpPr>
              <a:grpSpLocks/>
            </p:cNvGrpSpPr>
            <p:nvPr/>
          </p:nvGrpSpPr>
          <p:grpSpPr bwMode="auto">
            <a:xfrm>
              <a:off x="2759063" y="5754705"/>
              <a:ext cx="403225" cy="327025"/>
              <a:chOff x="5292080" y="476672"/>
              <a:chExt cx="1080120" cy="953156"/>
            </a:xfrm>
            <a:grpFill/>
          </p:grpSpPr>
          <p:sp>
            <p:nvSpPr>
              <p:cNvPr id="793" name="Forme libre 79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94" name="Forme libre 79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95" name="Forme libre 79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96" name="Forme libre 79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97" name="Forme libre 79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72" name="Groupe 63"/>
            <p:cNvGrpSpPr>
              <a:grpSpLocks/>
            </p:cNvGrpSpPr>
            <p:nvPr/>
          </p:nvGrpSpPr>
          <p:grpSpPr bwMode="auto">
            <a:xfrm>
              <a:off x="2820977" y="5673743"/>
              <a:ext cx="403225" cy="327025"/>
              <a:chOff x="5292080" y="476672"/>
              <a:chExt cx="1080120" cy="953156"/>
            </a:xfrm>
            <a:grpFill/>
          </p:grpSpPr>
          <p:sp>
            <p:nvSpPr>
              <p:cNvPr id="788" name="Forme libre 78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89" name="Forme libre 78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90" name="Forme libre 78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91" name="Forme libre 79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92" name="Forme libre 79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78" name="Groupe 63"/>
            <p:cNvGrpSpPr>
              <a:grpSpLocks/>
            </p:cNvGrpSpPr>
            <p:nvPr/>
          </p:nvGrpSpPr>
          <p:grpSpPr bwMode="auto">
            <a:xfrm>
              <a:off x="2892415" y="5602305"/>
              <a:ext cx="403225" cy="327025"/>
              <a:chOff x="5292080" y="476672"/>
              <a:chExt cx="1080120" cy="953156"/>
            </a:xfrm>
            <a:grpFill/>
          </p:grpSpPr>
          <p:sp>
            <p:nvSpPr>
              <p:cNvPr id="783" name="Forme libre 78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84" name="Forme libre 78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85" name="Forme libre 78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86" name="Forme libre 78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87" name="Forme libre 78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84" name="Groupe 63"/>
            <p:cNvGrpSpPr>
              <a:grpSpLocks/>
            </p:cNvGrpSpPr>
            <p:nvPr/>
          </p:nvGrpSpPr>
          <p:grpSpPr bwMode="auto">
            <a:xfrm>
              <a:off x="2678101" y="5530867"/>
              <a:ext cx="403225" cy="327025"/>
              <a:chOff x="5292080" y="476672"/>
              <a:chExt cx="1080120" cy="953156"/>
            </a:xfrm>
            <a:grpFill/>
          </p:grpSpPr>
          <p:sp>
            <p:nvSpPr>
              <p:cNvPr id="778" name="Forme libre 77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79" name="Forme libre 77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80" name="Forme libre 77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81" name="Forme libre 78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82" name="Forme libre 78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90" name="Groupe 63"/>
            <p:cNvGrpSpPr>
              <a:grpSpLocks/>
            </p:cNvGrpSpPr>
            <p:nvPr/>
          </p:nvGrpSpPr>
          <p:grpSpPr bwMode="auto">
            <a:xfrm>
              <a:off x="2285984" y="5429264"/>
              <a:ext cx="403225" cy="327025"/>
              <a:chOff x="5292080" y="476672"/>
              <a:chExt cx="1080120" cy="953156"/>
            </a:xfrm>
            <a:grpFill/>
          </p:grpSpPr>
          <p:sp>
            <p:nvSpPr>
              <p:cNvPr id="773" name="Forme libre 77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74" name="Forme libre 77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75" name="Forme libre 77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76" name="Forme libre 77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77" name="Forme libre 77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96" name="Groupe 63"/>
            <p:cNvGrpSpPr>
              <a:grpSpLocks/>
            </p:cNvGrpSpPr>
            <p:nvPr/>
          </p:nvGrpSpPr>
          <p:grpSpPr bwMode="auto">
            <a:xfrm>
              <a:off x="2438384" y="5581664"/>
              <a:ext cx="403225" cy="327025"/>
              <a:chOff x="5292080" y="476672"/>
              <a:chExt cx="1080120" cy="953156"/>
            </a:xfrm>
            <a:grpFill/>
          </p:grpSpPr>
          <p:sp>
            <p:nvSpPr>
              <p:cNvPr id="768" name="Forme libre 76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69" name="Forme libre 76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70" name="Forme libre 76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71" name="Forme libre 77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72" name="Forme libre 77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02" name="Groupe 63"/>
            <p:cNvGrpSpPr>
              <a:grpSpLocks/>
            </p:cNvGrpSpPr>
            <p:nvPr/>
          </p:nvGrpSpPr>
          <p:grpSpPr bwMode="auto">
            <a:xfrm>
              <a:off x="2500298" y="5500702"/>
              <a:ext cx="403225" cy="327025"/>
              <a:chOff x="5292080" y="476672"/>
              <a:chExt cx="1080120" cy="953156"/>
            </a:xfrm>
            <a:grpFill/>
          </p:grpSpPr>
          <p:sp>
            <p:nvSpPr>
              <p:cNvPr id="763" name="Forme libre 76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64" name="Forme libre 76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65" name="Forme libre 76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66" name="Forme libre 76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67" name="Forme libre 76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08" name="Groupe 63"/>
            <p:cNvGrpSpPr>
              <a:grpSpLocks/>
            </p:cNvGrpSpPr>
            <p:nvPr/>
          </p:nvGrpSpPr>
          <p:grpSpPr bwMode="auto">
            <a:xfrm>
              <a:off x="2571736" y="5429264"/>
              <a:ext cx="403225" cy="327025"/>
              <a:chOff x="5292080" y="476672"/>
              <a:chExt cx="1080120" cy="953156"/>
            </a:xfrm>
            <a:grpFill/>
          </p:grpSpPr>
          <p:sp>
            <p:nvSpPr>
              <p:cNvPr id="758" name="Forme libre 75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59" name="Forme libre 75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60" name="Forme libre 75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61" name="Forme libre 76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62" name="Forme libre 76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14" name="Groupe 63"/>
            <p:cNvGrpSpPr>
              <a:grpSpLocks/>
            </p:cNvGrpSpPr>
            <p:nvPr/>
          </p:nvGrpSpPr>
          <p:grpSpPr bwMode="auto">
            <a:xfrm>
              <a:off x="2357422" y="5357826"/>
              <a:ext cx="403225" cy="327025"/>
              <a:chOff x="5292080" y="476672"/>
              <a:chExt cx="1080120" cy="953156"/>
            </a:xfrm>
            <a:grpFill/>
          </p:grpSpPr>
          <p:sp>
            <p:nvSpPr>
              <p:cNvPr id="753" name="Forme libre 75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54" name="Forme libre 75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55" name="Forme libre 75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56" name="Forme libre 75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57" name="Forme libre 75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30" name="Groupe 63"/>
            <p:cNvGrpSpPr>
              <a:grpSpLocks/>
            </p:cNvGrpSpPr>
            <p:nvPr/>
          </p:nvGrpSpPr>
          <p:grpSpPr bwMode="auto">
            <a:xfrm>
              <a:off x="1714480" y="5754705"/>
              <a:ext cx="403225" cy="327025"/>
              <a:chOff x="5292080" y="476672"/>
              <a:chExt cx="1080120" cy="953156"/>
            </a:xfrm>
            <a:grpFill/>
          </p:grpSpPr>
          <p:sp>
            <p:nvSpPr>
              <p:cNvPr id="748" name="Forme libre 74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49" name="Forme libre 74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50" name="Forme libre 74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51" name="Forme libre 75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52" name="Forme libre 75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38" name="Groupe 63"/>
            <p:cNvGrpSpPr>
              <a:grpSpLocks/>
            </p:cNvGrpSpPr>
            <p:nvPr/>
          </p:nvGrpSpPr>
          <p:grpSpPr bwMode="auto">
            <a:xfrm>
              <a:off x="1866880" y="5907105"/>
              <a:ext cx="403225" cy="327025"/>
              <a:chOff x="5292080" y="476672"/>
              <a:chExt cx="1080120" cy="953156"/>
            </a:xfrm>
            <a:grpFill/>
          </p:grpSpPr>
          <p:sp>
            <p:nvSpPr>
              <p:cNvPr id="743" name="Forme libre 74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44" name="Forme libre 74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45" name="Forme libre 74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46" name="Forme libre 74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47" name="Forme libre 74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39" name="Groupe 63"/>
            <p:cNvGrpSpPr>
              <a:grpSpLocks/>
            </p:cNvGrpSpPr>
            <p:nvPr/>
          </p:nvGrpSpPr>
          <p:grpSpPr bwMode="auto">
            <a:xfrm>
              <a:off x="1928794" y="5826143"/>
              <a:ext cx="403225" cy="327025"/>
              <a:chOff x="5292080" y="476672"/>
              <a:chExt cx="1080120" cy="953156"/>
            </a:xfrm>
            <a:grpFill/>
          </p:grpSpPr>
          <p:sp>
            <p:nvSpPr>
              <p:cNvPr id="738" name="Forme libre 73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39" name="Forme libre 73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40" name="Forme libre 73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41" name="Forme libre 74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42" name="Forme libre 74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40" name="Groupe 63"/>
            <p:cNvGrpSpPr>
              <a:grpSpLocks/>
            </p:cNvGrpSpPr>
            <p:nvPr/>
          </p:nvGrpSpPr>
          <p:grpSpPr bwMode="auto">
            <a:xfrm>
              <a:off x="2000232" y="5754705"/>
              <a:ext cx="403225" cy="327025"/>
              <a:chOff x="5292080" y="476672"/>
              <a:chExt cx="1080120" cy="953156"/>
            </a:xfrm>
            <a:grpFill/>
          </p:grpSpPr>
          <p:sp>
            <p:nvSpPr>
              <p:cNvPr id="733" name="Forme libre 73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34" name="Forme libre 73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35" name="Forme libre 73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36" name="Forme libre 73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37" name="Forme libre 73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41" name="Groupe 63"/>
            <p:cNvGrpSpPr>
              <a:grpSpLocks/>
            </p:cNvGrpSpPr>
            <p:nvPr/>
          </p:nvGrpSpPr>
          <p:grpSpPr bwMode="auto">
            <a:xfrm>
              <a:off x="1785918" y="5683267"/>
              <a:ext cx="403225" cy="327025"/>
              <a:chOff x="5292080" y="476672"/>
              <a:chExt cx="1080120" cy="953156"/>
            </a:xfrm>
            <a:grpFill/>
          </p:grpSpPr>
          <p:sp>
            <p:nvSpPr>
              <p:cNvPr id="728" name="Forme libre 72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29" name="Forme libre 72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30" name="Forme libre 72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31" name="Forme libre 73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32" name="Forme libre 73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42" name="Groupe 63"/>
            <p:cNvGrpSpPr>
              <a:grpSpLocks/>
            </p:cNvGrpSpPr>
            <p:nvPr/>
          </p:nvGrpSpPr>
          <p:grpSpPr bwMode="auto">
            <a:xfrm>
              <a:off x="1857356" y="5754705"/>
              <a:ext cx="403225" cy="327025"/>
              <a:chOff x="5292080" y="476672"/>
              <a:chExt cx="1080120" cy="953156"/>
            </a:xfrm>
            <a:grpFill/>
          </p:grpSpPr>
          <p:sp>
            <p:nvSpPr>
              <p:cNvPr id="723" name="Forme libre 72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24" name="Forme libre 72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25" name="Forme libre 72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26" name="Forme libre 72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27" name="Forme libre 72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43" name="Groupe 63"/>
            <p:cNvGrpSpPr>
              <a:grpSpLocks/>
            </p:cNvGrpSpPr>
            <p:nvPr/>
          </p:nvGrpSpPr>
          <p:grpSpPr bwMode="auto">
            <a:xfrm>
              <a:off x="2009756" y="5907105"/>
              <a:ext cx="403225" cy="327025"/>
              <a:chOff x="5292080" y="476672"/>
              <a:chExt cx="1080120" cy="953156"/>
            </a:xfrm>
            <a:grpFill/>
          </p:grpSpPr>
          <p:sp>
            <p:nvSpPr>
              <p:cNvPr id="718" name="Forme libre 71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19" name="Forme libre 71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20" name="Forme libre 71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21" name="Forme libre 72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22" name="Forme libre 72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76" name="Groupe 63"/>
            <p:cNvGrpSpPr>
              <a:grpSpLocks/>
            </p:cNvGrpSpPr>
            <p:nvPr/>
          </p:nvGrpSpPr>
          <p:grpSpPr bwMode="auto">
            <a:xfrm>
              <a:off x="2071670" y="5826143"/>
              <a:ext cx="403225" cy="327025"/>
              <a:chOff x="5292080" y="476672"/>
              <a:chExt cx="1080120" cy="953156"/>
            </a:xfrm>
            <a:grpFill/>
          </p:grpSpPr>
          <p:sp>
            <p:nvSpPr>
              <p:cNvPr id="713" name="Forme libre 71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14" name="Forme libre 71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15" name="Forme libre 71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16" name="Forme libre 71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17" name="Forme libre 71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77" name="Groupe 63"/>
            <p:cNvGrpSpPr>
              <a:grpSpLocks/>
            </p:cNvGrpSpPr>
            <p:nvPr/>
          </p:nvGrpSpPr>
          <p:grpSpPr bwMode="auto">
            <a:xfrm>
              <a:off x="2143108" y="5754705"/>
              <a:ext cx="403225" cy="327025"/>
              <a:chOff x="5292080" y="476672"/>
              <a:chExt cx="1080120" cy="953156"/>
            </a:xfrm>
            <a:grpFill/>
          </p:grpSpPr>
          <p:sp>
            <p:nvSpPr>
              <p:cNvPr id="708" name="Forme libre 70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09" name="Forme libre 70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10" name="Forme libre 70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11" name="Forme libre 71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12" name="Forme libre 71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78" name="Groupe 63"/>
            <p:cNvGrpSpPr>
              <a:grpSpLocks/>
            </p:cNvGrpSpPr>
            <p:nvPr/>
          </p:nvGrpSpPr>
          <p:grpSpPr bwMode="auto">
            <a:xfrm>
              <a:off x="1928794" y="5683267"/>
              <a:ext cx="403225" cy="327025"/>
              <a:chOff x="5292080" y="476672"/>
              <a:chExt cx="1080120" cy="953156"/>
            </a:xfrm>
            <a:grpFill/>
          </p:grpSpPr>
          <p:sp>
            <p:nvSpPr>
              <p:cNvPr id="703" name="Forme libre 70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04" name="Forme libre 70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05" name="Forme libre 70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06" name="Forme libre 70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07" name="Forme libre 70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79" name="Groupe 63"/>
            <p:cNvGrpSpPr>
              <a:grpSpLocks/>
            </p:cNvGrpSpPr>
            <p:nvPr/>
          </p:nvGrpSpPr>
          <p:grpSpPr bwMode="auto">
            <a:xfrm>
              <a:off x="2071670" y="5754705"/>
              <a:ext cx="403225" cy="327025"/>
              <a:chOff x="5292080" y="476672"/>
              <a:chExt cx="1080120" cy="953156"/>
            </a:xfrm>
            <a:grpFill/>
          </p:grpSpPr>
          <p:sp>
            <p:nvSpPr>
              <p:cNvPr id="698" name="Forme libre 69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99" name="Forme libre 69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00" name="Forme libre 69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01" name="Forme libre 70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702" name="Forme libre 70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80" name="Groupe 63"/>
            <p:cNvGrpSpPr>
              <a:grpSpLocks/>
            </p:cNvGrpSpPr>
            <p:nvPr/>
          </p:nvGrpSpPr>
          <p:grpSpPr bwMode="auto">
            <a:xfrm>
              <a:off x="2224070" y="5907105"/>
              <a:ext cx="403225" cy="327025"/>
              <a:chOff x="5292080" y="476672"/>
              <a:chExt cx="1080120" cy="953156"/>
            </a:xfrm>
            <a:grpFill/>
          </p:grpSpPr>
          <p:sp>
            <p:nvSpPr>
              <p:cNvPr id="693" name="Forme libre 69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94" name="Forme libre 69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95" name="Forme libre 69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96" name="Forme libre 69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97" name="Forme libre 69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81" name="Groupe 63"/>
            <p:cNvGrpSpPr>
              <a:grpSpLocks/>
            </p:cNvGrpSpPr>
            <p:nvPr/>
          </p:nvGrpSpPr>
          <p:grpSpPr bwMode="auto">
            <a:xfrm>
              <a:off x="2285984" y="5826143"/>
              <a:ext cx="403225" cy="327025"/>
              <a:chOff x="5292080" y="476672"/>
              <a:chExt cx="1080120" cy="953156"/>
            </a:xfrm>
            <a:grpFill/>
          </p:grpSpPr>
          <p:sp>
            <p:nvSpPr>
              <p:cNvPr id="688" name="Forme libre 68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89" name="Forme libre 68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90" name="Forme libre 68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91" name="Forme libre 69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92" name="Forme libre 69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82" name="Groupe 63"/>
            <p:cNvGrpSpPr>
              <a:grpSpLocks/>
            </p:cNvGrpSpPr>
            <p:nvPr/>
          </p:nvGrpSpPr>
          <p:grpSpPr bwMode="auto">
            <a:xfrm>
              <a:off x="2357422" y="5754705"/>
              <a:ext cx="403225" cy="327025"/>
              <a:chOff x="5292080" y="476672"/>
              <a:chExt cx="1080120" cy="953156"/>
            </a:xfrm>
            <a:grpFill/>
          </p:grpSpPr>
          <p:sp>
            <p:nvSpPr>
              <p:cNvPr id="683" name="Forme libre 68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84" name="Forme libre 68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85" name="Forme libre 68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86" name="Forme libre 68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87" name="Forme libre 68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83" name="Groupe 63"/>
            <p:cNvGrpSpPr>
              <a:grpSpLocks/>
            </p:cNvGrpSpPr>
            <p:nvPr/>
          </p:nvGrpSpPr>
          <p:grpSpPr bwMode="auto">
            <a:xfrm>
              <a:off x="2143108" y="5683267"/>
              <a:ext cx="403225" cy="327025"/>
              <a:chOff x="5292080" y="476672"/>
              <a:chExt cx="1080120" cy="953156"/>
            </a:xfrm>
            <a:grpFill/>
          </p:grpSpPr>
          <p:sp>
            <p:nvSpPr>
              <p:cNvPr id="678" name="Forme libre 67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79" name="Forme libre 67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80" name="Forme libre 67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81" name="Forme libre 68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82" name="Forme libre 68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84" name="Groupe 63"/>
            <p:cNvGrpSpPr>
              <a:grpSpLocks/>
            </p:cNvGrpSpPr>
            <p:nvPr/>
          </p:nvGrpSpPr>
          <p:grpSpPr bwMode="auto">
            <a:xfrm>
              <a:off x="2357422" y="5754705"/>
              <a:ext cx="403225" cy="327025"/>
              <a:chOff x="5292080" y="476672"/>
              <a:chExt cx="1080120" cy="953156"/>
            </a:xfrm>
            <a:grpFill/>
          </p:grpSpPr>
          <p:sp>
            <p:nvSpPr>
              <p:cNvPr id="673" name="Forme libre 67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74" name="Forme libre 67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75" name="Forme libre 67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76" name="Forme libre 67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77" name="Forme libre 67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85" name="Groupe 63"/>
            <p:cNvGrpSpPr>
              <a:grpSpLocks/>
            </p:cNvGrpSpPr>
            <p:nvPr/>
          </p:nvGrpSpPr>
          <p:grpSpPr bwMode="auto">
            <a:xfrm>
              <a:off x="2509822" y="5907105"/>
              <a:ext cx="403225" cy="327025"/>
              <a:chOff x="5292080" y="476672"/>
              <a:chExt cx="1080120" cy="953156"/>
            </a:xfrm>
            <a:grpFill/>
          </p:grpSpPr>
          <p:sp>
            <p:nvSpPr>
              <p:cNvPr id="668" name="Forme libre 66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69" name="Forme libre 66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70" name="Forme libre 66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71" name="Forme libre 67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72" name="Forme libre 67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86" name="Groupe 63"/>
            <p:cNvGrpSpPr>
              <a:grpSpLocks/>
            </p:cNvGrpSpPr>
            <p:nvPr/>
          </p:nvGrpSpPr>
          <p:grpSpPr bwMode="auto">
            <a:xfrm>
              <a:off x="2571736" y="5826143"/>
              <a:ext cx="403225" cy="327025"/>
              <a:chOff x="5292080" y="476672"/>
              <a:chExt cx="1080120" cy="953156"/>
            </a:xfrm>
            <a:grpFill/>
          </p:grpSpPr>
          <p:sp>
            <p:nvSpPr>
              <p:cNvPr id="663" name="Forme libre 66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64" name="Forme libre 66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65" name="Forme libre 66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66" name="Forme libre 66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67" name="Forme libre 66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87" name="Groupe 63"/>
            <p:cNvGrpSpPr>
              <a:grpSpLocks/>
            </p:cNvGrpSpPr>
            <p:nvPr/>
          </p:nvGrpSpPr>
          <p:grpSpPr bwMode="auto">
            <a:xfrm>
              <a:off x="2643174" y="5754705"/>
              <a:ext cx="403225" cy="327025"/>
              <a:chOff x="5292080" y="476672"/>
              <a:chExt cx="1080120" cy="953156"/>
            </a:xfrm>
            <a:grpFill/>
          </p:grpSpPr>
          <p:sp>
            <p:nvSpPr>
              <p:cNvPr id="658" name="Forme libre 65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59" name="Forme libre 65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60" name="Forme libre 65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61" name="Forme libre 66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62" name="Forme libre 66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88" name="Groupe 63"/>
            <p:cNvGrpSpPr>
              <a:grpSpLocks/>
            </p:cNvGrpSpPr>
            <p:nvPr/>
          </p:nvGrpSpPr>
          <p:grpSpPr bwMode="auto">
            <a:xfrm>
              <a:off x="2428860" y="5683267"/>
              <a:ext cx="403225" cy="327025"/>
              <a:chOff x="5292080" y="476672"/>
              <a:chExt cx="1080120" cy="953156"/>
            </a:xfrm>
            <a:grpFill/>
          </p:grpSpPr>
          <p:sp>
            <p:nvSpPr>
              <p:cNvPr id="653" name="Forme libre 65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54" name="Forme libre 65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55" name="Forme libre 65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56" name="Forme libre 65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57" name="Forme libre 65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89" name="Groupe 63"/>
            <p:cNvGrpSpPr>
              <a:grpSpLocks/>
            </p:cNvGrpSpPr>
            <p:nvPr/>
          </p:nvGrpSpPr>
          <p:grpSpPr bwMode="auto">
            <a:xfrm>
              <a:off x="2643174" y="5715016"/>
              <a:ext cx="403225" cy="327025"/>
              <a:chOff x="5292080" y="476672"/>
              <a:chExt cx="1080120" cy="953156"/>
            </a:xfrm>
            <a:grpFill/>
          </p:grpSpPr>
          <p:sp>
            <p:nvSpPr>
              <p:cNvPr id="648" name="Forme libre 64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49" name="Forme libre 64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50" name="Forme libre 64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51" name="Forme libre 65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52" name="Forme libre 65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90" name="Groupe 63"/>
            <p:cNvGrpSpPr>
              <a:grpSpLocks/>
            </p:cNvGrpSpPr>
            <p:nvPr/>
          </p:nvGrpSpPr>
          <p:grpSpPr bwMode="auto">
            <a:xfrm>
              <a:off x="2795574" y="5867416"/>
              <a:ext cx="403225" cy="327025"/>
              <a:chOff x="5292080" y="476672"/>
              <a:chExt cx="1080120" cy="953156"/>
            </a:xfrm>
            <a:grpFill/>
          </p:grpSpPr>
          <p:sp>
            <p:nvSpPr>
              <p:cNvPr id="643" name="Forme libre 64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44" name="Forme libre 64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45" name="Forme libre 64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46" name="Forme libre 64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47" name="Forme libre 64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91" name="Groupe 63"/>
            <p:cNvGrpSpPr>
              <a:grpSpLocks/>
            </p:cNvGrpSpPr>
            <p:nvPr/>
          </p:nvGrpSpPr>
          <p:grpSpPr bwMode="auto">
            <a:xfrm>
              <a:off x="2857488" y="5786454"/>
              <a:ext cx="403225" cy="327025"/>
              <a:chOff x="5292080" y="476672"/>
              <a:chExt cx="1080120" cy="953156"/>
            </a:xfrm>
            <a:grpFill/>
          </p:grpSpPr>
          <p:sp>
            <p:nvSpPr>
              <p:cNvPr id="638" name="Forme libre 63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39" name="Forme libre 63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40" name="Forme libre 63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41" name="Forme libre 64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42" name="Forme libre 64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92" name="Groupe 63"/>
            <p:cNvGrpSpPr>
              <a:grpSpLocks/>
            </p:cNvGrpSpPr>
            <p:nvPr/>
          </p:nvGrpSpPr>
          <p:grpSpPr bwMode="auto">
            <a:xfrm>
              <a:off x="2928926" y="5715016"/>
              <a:ext cx="403225" cy="327025"/>
              <a:chOff x="5292080" y="476672"/>
              <a:chExt cx="1080120" cy="953156"/>
            </a:xfrm>
            <a:grpFill/>
          </p:grpSpPr>
          <p:sp>
            <p:nvSpPr>
              <p:cNvPr id="633" name="Forme libre 63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34" name="Forme libre 63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35" name="Forme libre 63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36" name="Forme libre 63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37" name="Forme libre 63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93" name="Groupe 63"/>
            <p:cNvGrpSpPr>
              <a:grpSpLocks/>
            </p:cNvGrpSpPr>
            <p:nvPr/>
          </p:nvGrpSpPr>
          <p:grpSpPr bwMode="auto">
            <a:xfrm>
              <a:off x="2714612" y="5643578"/>
              <a:ext cx="403225" cy="327025"/>
              <a:chOff x="5292080" y="476672"/>
              <a:chExt cx="1080120" cy="953156"/>
            </a:xfrm>
            <a:grpFill/>
          </p:grpSpPr>
          <p:sp>
            <p:nvSpPr>
              <p:cNvPr id="628" name="Forme libre 62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29" name="Forme libre 62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30" name="Forme libre 62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31" name="Forme libre 63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32" name="Forme libre 63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94" name="Groupe 63"/>
            <p:cNvGrpSpPr>
              <a:grpSpLocks/>
            </p:cNvGrpSpPr>
            <p:nvPr/>
          </p:nvGrpSpPr>
          <p:grpSpPr bwMode="auto">
            <a:xfrm>
              <a:off x="2811453" y="5715016"/>
              <a:ext cx="403225" cy="327025"/>
              <a:chOff x="5292080" y="476672"/>
              <a:chExt cx="1080120" cy="953156"/>
            </a:xfrm>
            <a:grpFill/>
          </p:grpSpPr>
          <p:sp>
            <p:nvSpPr>
              <p:cNvPr id="623" name="Forme libre 62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24" name="Forme libre 62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25" name="Forme libre 62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26" name="Forme libre 62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27" name="Forme libre 62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95" name="Groupe 63"/>
            <p:cNvGrpSpPr>
              <a:grpSpLocks/>
            </p:cNvGrpSpPr>
            <p:nvPr/>
          </p:nvGrpSpPr>
          <p:grpSpPr bwMode="auto">
            <a:xfrm>
              <a:off x="2963853" y="5867416"/>
              <a:ext cx="403225" cy="327025"/>
              <a:chOff x="5292080" y="476672"/>
              <a:chExt cx="1080120" cy="953156"/>
            </a:xfrm>
            <a:grpFill/>
          </p:grpSpPr>
          <p:sp>
            <p:nvSpPr>
              <p:cNvPr id="618" name="Forme libre 61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19" name="Forme libre 61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20" name="Forme libre 61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21" name="Forme libre 62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22" name="Forme libre 62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96" name="Groupe 599"/>
            <p:cNvGrpSpPr>
              <a:grpSpLocks/>
            </p:cNvGrpSpPr>
            <p:nvPr/>
          </p:nvGrpSpPr>
          <p:grpSpPr bwMode="auto">
            <a:xfrm>
              <a:off x="3025767" y="5786454"/>
              <a:ext cx="403225" cy="327025"/>
              <a:chOff x="5292080" y="476672"/>
              <a:chExt cx="1080120" cy="953156"/>
            </a:xfrm>
            <a:grpFill/>
          </p:grpSpPr>
          <p:sp>
            <p:nvSpPr>
              <p:cNvPr id="613" name="Forme libre 61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14" name="Forme libre 61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15" name="Forme libre 61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16" name="Forme libre 61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17" name="Forme libre 61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97" name="Groupe 63"/>
            <p:cNvGrpSpPr>
              <a:grpSpLocks/>
            </p:cNvGrpSpPr>
            <p:nvPr/>
          </p:nvGrpSpPr>
          <p:grpSpPr bwMode="auto">
            <a:xfrm>
              <a:off x="3097205" y="5715016"/>
              <a:ext cx="403225" cy="327025"/>
              <a:chOff x="5292080" y="476672"/>
              <a:chExt cx="1080120" cy="953156"/>
            </a:xfrm>
            <a:grpFill/>
          </p:grpSpPr>
          <p:sp>
            <p:nvSpPr>
              <p:cNvPr id="608" name="Forme libre 607"/>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09" name="Forme libre 608"/>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10" name="Forme libre 609"/>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11" name="Forme libre 610"/>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12" name="Forme libre 611"/>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98" name="Groupe 63"/>
            <p:cNvGrpSpPr>
              <a:grpSpLocks/>
            </p:cNvGrpSpPr>
            <p:nvPr/>
          </p:nvGrpSpPr>
          <p:grpSpPr bwMode="auto">
            <a:xfrm>
              <a:off x="2882891" y="5643578"/>
              <a:ext cx="403225" cy="327025"/>
              <a:chOff x="5292080" y="476672"/>
              <a:chExt cx="1080120" cy="953156"/>
            </a:xfrm>
            <a:grpFill/>
          </p:grpSpPr>
          <p:sp>
            <p:nvSpPr>
              <p:cNvPr id="603" name="Forme libre 602"/>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04" name="Forme libre 603"/>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05" name="Forme libre 604"/>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06" name="Forme libre 605"/>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607" name="Forme libre 606"/>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sp>
        <p:nvSpPr>
          <p:cNvPr id="924" name="Espace réservé du numéro de diapositive 923"/>
          <p:cNvSpPr>
            <a:spLocks noGrp="1"/>
          </p:cNvSpPr>
          <p:nvPr>
            <p:ph type="sldNum" sz="quarter" idx="12"/>
          </p:nvPr>
        </p:nvSpPr>
        <p:spPr/>
        <p:txBody>
          <a:bodyPr/>
          <a:lstStyle/>
          <a:p>
            <a:pPr>
              <a:defRPr/>
            </a:pPr>
            <a:fld id="{37375A0F-3D76-46FF-8FFF-041BEE054A93}" type="slidenum">
              <a:rPr lang="fr-FR" smtClean="0"/>
              <a:pPr>
                <a:defRPr/>
              </a:pPr>
              <a:t>26</a:t>
            </a:fld>
            <a:endParaRPr lang="fr-FR"/>
          </a:p>
        </p:txBody>
      </p:sp>
      <p:pic>
        <p:nvPicPr>
          <p:cNvPr id="2050" name="Picture 2" descr="Afficher l’image source"/>
          <p:cNvPicPr>
            <a:picLocks noChangeAspect="1" noChangeArrowheads="1"/>
          </p:cNvPicPr>
          <p:nvPr/>
        </p:nvPicPr>
        <p:blipFill>
          <a:blip r:embed="rId9" cstate="print">
            <a:extLst>
              <a:ext uri="{BEBA8EAE-BF5A-486C-A8C5-ECC9F3942E4B}">
                <a14:imgProps xmlns:a14="http://schemas.microsoft.com/office/drawing/2010/main">
                  <a14:imgLayer r:embed="rId10">
                    <a14:imgEffect>
                      <a14:backgroundRemoval t="10000" b="90000" l="10000" r="90000"/>
                    </a14:imgEffect>
                  </a14:imgLayer>
                </a14:imgProps>
              </a:ext>
              <a:ext uri="{28A0092B-C50C-407E-A947-70E740481C1C}">
                <a14:useLocalDpi xmlns:a14="http://schemas.microsoft.com/office/drawing/2010/main" val="0"/>
              </a:ext>
            </a:extLst>
          </a:blip>
          <a:srcRect/>
          <a:stretch>
            <a:fillRect/>
          </a:stretch>
        </p:blipFill>
        <p:spPr bwMode="auto">
          <a:xfrm>
            <a:off x="2737037" y="3940808"/>
            <a:ext cx="696913" cy="523242"/>
          </a:xfrm>
          <a:prstGeom prst="rect">
            <a:avLst/>
          </a:prstGeom>
          <a:noFill/>
          <a:extLst>
            <a:ext uri="{909E8E84-426E-40DD-AFC4-6F175D3DCCD1}">
              <a14:hiddenFill xmlns:a14="http://schemas.microsoft.com/office/drawing/2010/main">
                <a:solidFill>
                  <a:srgbClr val="FFFFFF"/>
                </a:solidFill>
              </a14:hiddenFill>
            </a:ext>
          </a:extLst>
        </p:spPr>
      </p:pic>
      <p:grpSp>
        <p:nvGrpSpPr>
          <p:cNvPr id="931" name="Groupe 36"/>
          <p:cNvGrpSpPr>
            <a:grpSpLocks/>
          </p:cNvGrpSpPr>
          <p:nvPr/>
        </p:nvGrpSpPr>
        <p:grpSpPr bwMode="auto">
          <a:xfrm>
            <a:off x="3314700" y="2786063"/>
            <a:ext cx="828675" cy="1660525"/>
            <a:chOff x="7500561" y="4523762"/>
            <a:chExt cx="675673" cy="1375588"/>
          </a:xfrm>
        </p:grpSpPr>
        <p:grpSp>
          <p:nvGrpSpPr>
            <p:cNvPr id="932" name="Groupe 26"/>
            <p:cNvGrpSpPr>
              <a:grpSpLocks/>
            </p:cNvGrpSpPr>
            <p:nvPr/>
          </p:nvGrpSpPr>
          <p:grpSpPr bwMode="auto">
            <a:xfrm rot="-268457">
              <a:off x="7500565" y="4523762"/>
              <a:ext cx="675673" cy="1289210"/>
              <a:chOff x="8020609" y="3576580"/>
              <a:chExt cx="675673" cy="1289210"/>
            </a:xfrm>
          </p:grpSpPr>
          <p:sp>
            <p:nvSpPr>
              <p:cNvPr id="934" name="Freeform 18"/>
              <p:cNvSpPr>
                <a:spLocks/>
              </p:cNvSpPr>
              <p:nvPr/>
            </p:nvSpPr>
            <p:spPr bwMode="auto">
              <a:xfrm rot="19961680" flipH="1">
                <a:off x="8404584" y="3576580"/>
                <a:ext cx="291698" cy="369930"/>
              </a:xfrm>
              <a:custGeom>
                <a:avLst/>
                <a:gdLst>
                  <a:gd name="T0" fmla="*/ 486443875 w 113"/>
                  <a:gd name="T1" fmla="*/ 226652635 h 139"/>
                  <a:gd name="T2" fmla="*/ 393152168 w 113"/>
                  <a:gd name="T3" fmla="*/ 162904900 h 139"/>
                  <a:gd name="T4" fmla="*/ 313190718 w 113"/>
                  <a:gd name="T5" fmla="*/ 120408212 h 139"/>
                  <a:gd name="T6" fmla="*/ 239889353 w 113"/>
                  <a:gd name="T7" fmla="*/ 99159868 h 139"/>
                  <a:gd name="T8" fmla="*/ 159927943 w 113"/>
                  <a:gd name="T9" fmla="*/ 99159868 h 139"/>
                  <a:gd name="T10" fmla="*/ 86626579 w 113"/>
                  <a:gd name="T11" fmla="*/ 134574661 h 139"/>
                  <a:gd name="T12" fmla="*/ 33318108 w 113"/>
                  <a:gd name="T13" fmla="*/ 198319735 h 139"/>
                  <a:gd name="T14" fmla="*/ 6662590 w 113"/>
                  <a:gd name="T15" fmla="*/ 269149323 h 139"/>
                  <a:gd name="T16" fmla="*/ 0 w 113"/>
                  <a:gd name="T17" fmla="*/ 389557576 h 139"/>
                  <a:gd name="T18" fmla="*/ 13327761 w 113"/>
                  <a:gd name="T19" fmla="*/ 531216752 h 139"/>
                  <a:gd name="T20" fmla="*/ 59973629 w 113"/>
                  <a:gd name="T21" fmla="*/ 644540366 h 139"/>
                  <a:gd name="T22" fmla="*/ 106616921 w 113"/>
                  <a:gd name="T23" fmla="*/ 736618464 h 139"/>
                  <a:gd name="T24" fmla="*/ 173253157 w 113"/>
                  <a:gd name="T25" fmla="*/ 821614502 h 139"/>
                  <a:gd name="T26" fmla="*/ 266544864 w 113"/>
                  <a:gd name="T27" fmla="*/ 906607878 h 139"/>
                  <a:gd name="T28" fmla="*/ 359836652 w 113"/>
                  <a:gd name="T29" fmla="*/ 963271016 h 139"/>
                  <a:gd name="T30" fmla="*/ 439798022 w 113"/>
                  <a:gd name="T31" fmla="*/ 977437466 h 139"/>
                  <a:gd name="T32" fmla="*/ 513099386 w 113"/>
                  <a:gd name="T33" fmla="*/ 984519360 h 139"/>
                  <a:gd name="T34" fmla="*/ 573070414 w 113"/>
                  <a:gd name="T35" fmla="*/ 949104566 h 139"/>
                  <a:gd name="T36" fmla="*/ 613053680 w 113"/>
                  <a:gd name="T37" fmla="*/ 892441428 h 139"/>
                  <a:gd name="T38" fmla="*/ 646371778 w 113"/>
                  <a:gd name="T39" fmla="*/ 807448052 h 139"/>
                  <a:gd name="T40" fmla="*/ 653034365 w 113"/>
                  <a:gd name="T41" fmla="*/ 701203670 h 139"/>
                  <a:gd name="T42" fmla="*/ 653034365 w 113"/>
                  <a:gd name="T43" fmla="*/ 566628884 h 139"/>
                  <a:gd name="T44" fmla="*/ 626378854 w 113"/>
                  <a:gd name="T45" fmla="*/ 453302608 h 139"/>
                  <a:gd name="T46" fmla="*/ 579735582 w 113"/>
                  <a:gd name="T47" fmla="*/ 347060805 h 139"/>
                  <a:gd name="T48" fmla="*/ 599725925 w 113"/>
                  <a:gd name="T49" fmla="*/ 269149323 h 139"/>
                  <a:gd name="T50" fmla="*/ 653034365 w 113"/>
                  <a:gd name="T51" fmla="*/ 191237841 h 139"/>
                  <a:gd name="T52" fmla="*/ 706342967 w 113"/>
                  <a:gd name="T53" fmla="*/ 155823006 h 139"/>
                  <a:gd name="T54" fmla="*/ 739661065 w 113"/>
                  <a:gd name="T55" fmla="*/ 127492767 h 139"/>
                  <a:gd name="T56" fmla="*/ 752988820 w 113"/>
                  <a:gd name="T57" fmla="*/ 63745053 h 139"/>
                  <a:gd name="T58" fmla="*/ 732998478 w 113"/>
                  <a:gd name="T59" fmla="*/ 14166455 h 139"/>
                  <a:gd name="T60" fmla="*/ 686352624 w 113"/>
                  <a:gd name="T61" fmla="*/ 0 h 139"/>
                  <a:gd name="T62" fmla="*/ 646371778 w 113"/>
                  <a:gd name="T63" fmla="*/ 0 h 139"/>
                  <a:gd name="T64" fmla="*/ 599725925 w 113"/>
                  <a:gd name="T65" fmla="*/ 35414804 h 139"/>
                  <a:gd name="T66" fmla="*/ 546417484 w 113"/>
                  <a:gd name="T67" fmla="*/ 127492767 h 139"/>
                  <a:gd name="T68" fmla="*/ 506434218 w 113"/>
                  <a:gd name="T69" fmla="*/ 212486185 h 139"/>
                  <a:gd name="T70" fmla="*/ 486443875 w 113"/>
                  <a:gd name="T71" fmla="*/ 226652635 h 13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3"/>
                  <a:gd name="T109" fmla="*/ 0 h 139"/>
                  <a:gd name="T110" fmla="*/ 113 w 113"/>
                  <a:gd name="T111" fmla="*/ 139 h 13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3" h="139">
                    <a:moveTo>
                      <a:pt x="73" y="32"/>
                    </a:moveTo>
                    <a:lnTo>
                      <a:pt x="59" y="23"/>
                    </a:lnTo>
                    <a:lnTo>
                      <a:pt x="47" y="17"/>
                    </a:lnTo>
                    <a:lnTo>
                      <a:pt x="36" y="14"/>
                    </a:lnTo>
                    <a:lnTo>
                      <a:pt x="24" y="14"/>
                    </a:lnTo>
                    <a:lnTo>
                      <a:pt x="13" y="19"/>
                    </a:lnTo>
                    <a:lnTo>
                      <a:pt x="5" y="28"/>
                    </a:lnTo>
                    <a:lnTo>
                      <a:pt x="1" y="38"/>
                    </a:lnTo>
                    <a:lnTo>
                      <a:pt x="0" y="55"/>
                    </a:lnTo>
                    <a:lnTo>
                      <a:pt x="2" y="75"/>
                    </a:lnTo>
                    <a:lnTo>
                      <a:pt x="9" y="91"/>
                    </a:lnTo>
                    <a:lnTo>
                      <a:pt x="16" y="104"/>
                    </a:lnTo>
                    <a:lnTo>
                      <a:pt x="26" y="116"/>
                    </a:lnTo>
                    <a:lnTo>
                      <a:pt x="40" y="128"/>
                    </a:lnTo>
                    <a:lnTo>
                      <a:pt x="54" y="136"/>
                    </a:lnTo>
                    <a:lnTo>
                      <a:pt x="66" y="138"/>
                    </a:lnTo>
                    <a:lnTo>
                      <a:pt x="77" y="139"/>
                    </a:lnTo>
                    <a:lnTo>
                      <a:pt x="86" y="134"/>
                    </a:lnTo>
                    <a:lnTo>
                      <a:pt x="92" y="126"/>
                    </a:lnTo>
                    <a:lnTo>
                      <a:pt x="97" y="114"/>
                    </a:lnTo>
                    <a:lnTo>
                      <a:pt x="98" y="99"/>
                    </a:lnTo>
                    <a:lnTo>
                      <a:pt x="98" y="80"/>
                    </a:lnTo>
                    <a:lnTo>
                      <a:pt x="94" y="64"/>
                    </a:lnTo>
                    <a:lnTo>
                      <a:pt x="87" y="49"/>
                    </a:lnTo>
                    <a:lnTo>
                      <a:pt x="90" y="38"/>
                    </a:lnTo>
                    <a:lnTo>
                      <a:pt x="98" y="27"/>
                    </a:lnTo>
                    <a:lnTo>
                      <a:pt x="106" y="22"/>
                    </a:lnTo>
                    <a:lnTo>
                      <a:pt x="111" y="18"/>
                    </a:lnTo>
                    <a:lnTo>
                      <a:pt x="113" y="9"/>
                    </a:lnTo>
                    <a:lnTo>
                      <a:pt x="110" y="2"/>
                    </a:lnTo>
                    <a:lnTo>
                      <a:pt x="103" y="0"/>
                    </a:lnTo>
                    <a:lnTo>
                      <a:pt x="97" y="0"/>
                    </a:lnTo>
                    <a:lnTo>
                      <a:pt x="90" y="5"/>
                    </a:lnTo>
                    <a:lnTo>
                      <a:pt x="82" y="18"/>
                    </a:lnTo>
                    <a:lnTo>
                      <a:pt x="76" y="30"/>
                    </a:lnTo>
                    <a:lnTo>
                      <a:pt x="73" y="32"/>
                    </a:lnTo>
                    <a:close/>
                  </a:path>
                </a:pathLst>
              </a:custGeom>
              <a:solidFill>
                <a:srgbClr val="000000"/>
              </a:solidFill>
              <a:ln w="9525">
                <a:noFill/>
                <a:round/>
                <a:headEnd/>
                <a:tailEnd/>
              </a:ln>
            </p:spPr>
            <p:txBody>
              <a:bodyPr/>
              <a:lstStyle/>
              <a:p>
                <a:endParaRPr lang="fr-FR">
                  <a:latin typeface="Calibri" pitchFamily="34" charset="0"/>
                </a:endParaRPr>
              </a:p>
            </p:txBody>
          </p:sp>
          <p:sp>
            <p:nvSpPr>
              <p:cNvPr id="935" name="Freeform 19"/>
              <p:cNvSpPr>
                <a:spLocks/>
              </p:cNvSpPr>
              <p:nvPr/>
            </p:nvSpPr>
            <p:spPr bwMode="auto">
              <a:xfrm flipH="1">
                <a:off x="8309588" y="3946903"/>
                <a:ext cx="309620" cy="478748"/>
              </a:xfrm>
              <a:custGeom>
                <a:avLst/>
                <a:gdLst>
                  <a:gd name="T0" fmla="*/ 73230292 w 120"/>
                  <a:gd name="T1" fmla="*/ 59624718 h 186"/>
                  <a:gd name="T2" fmla="*/ 126487519 w 120"/>
                  <a:gd name="T3" fmla="*/ 19875762 h 186"/>
                  <a:gd name="T4" fmla="*/ 193061002 w 120"/>
                  <a:gd name="T5" fmla="*/ 0 h 186"/>
                  <a:gd name="T6" fmla="*/ 272948102 w 120"/>
                  <a:gd name="T7" fmla="*/ 0 h 186"/>
                  <a:gd name="T8" fmla="*/ 359492111 w 120"/>
                  <a:gd name="T9" fmla="*/ 13250510 h 186"/>
                  <a:gd name="T10" fmla="*/ 459352276 w 120"/>
                  <a:gd name="T11" fmla="*/ 46374213 h 186"/>
                  <a:gd name="T12" fmla="*/ 539239376 w 120"/>
                  <a:gd name="T13" fmla="*/ 112626757 h 186"/>
                  <a:gd name="T14" fmla="*/ 619126476 w 120"/>
                  <a:gd name="T15" fmla="*/ 205375183 h 186"/>
                  <a:gd name="T16" fmla="*/ 679040673 w 120"/>
                  <a:gd name="T17" fmla="*/ 291500891 h 186"/>
                  <a:gd name="T18" fmla="*/ 732297879 w 120"/>
                  <a:gd name="T19" fmla="*/ 397502436 h 186"/>
                  <a:gd name="T20" fmla="*/ 765584601 w 120"/>
                  <a:gd name="T21" fmla="*/ 523377084 h 186"/>
                  <a:gd name="T22" fmla="*/ 792214494 w 120"/>
                  <a:gd name="T23" fmla="*/ 616128043 h 186"/>
                  <a:gd name="T24" fmla="*/ 798871323 w 120"/>
                  <a:gd name="T25" fmla="*/ 742002852 h 186"/>
                  <a:gd name="T26" fmla="*/ 785557666 w 120"/>
                  <a:gd name="T27" fmla="*/ 854629569 h 186"/>
                  <a:gd name="T28" fmla="*/ 765584601 w 120"/>
                  <a:gd name="T29" fmla="*/ 967253712 h 186"/>
                  <a:gd name="T30" fmla="*/ 732297879 w 120"/>
                  <a:gd name="T31" fmla="*/ 1066629924 h 186"/>
                  <a:gd name="T32" fmla="*/ 685697501 w 120"/>
                  <a:gd name="T33" fmla="*/ 1146130379 h 186"/>
                  <a:gd name="T34" fmla="*/ 632440133 w 120"/>
                  <a:gd name="T35" fmla="*/ 1192507146 h 186"/>
                  <a:gd name="T36" fmla="*/ 559209861 w 120"/>
                  <a:gd name="T37" fmla="*/ 1225630834 h 186"/>
                  <a:gd name="T38" fmla="*/ 499295826 w 120"/>
                  <a:gd name="T39" fmla="*/ 1232256087 h 186"/>
                  <a:gd name="T40" fmla="*/ 406092490 w 120"/>
                  <a:gd name="T41" fmla="*/ 1219005582 h 186"/>
                  <a:gd name="T42" fmla="*/ 326205309 w 120"/>
                  <a:gd name="T43" fmla="*/ 1179256641 h 186"/>
                  <a:gd name="T44" fmla="*/ 266291274 w 120"/>
                  <a:gd name="T45" fmla="*/ 1126254622 h 186"/>
                  <a:gd name="T46" fmla="*/ 219690896 w 120"/>
                  <a:gd name="T47" fmla="*/ 1046754167 h 186"/>
                  <a:gd name="T48" fmla="*/ 193061002 w 120"/>
                  <a:gd name="T49" fmla="*/ 940755277 h 186"/>
                  <a:gd name="T50" fmla="*/ 199717831 w 120"/>
                  <a:gd name="T51" fmla="*/ 848004317 h 186"/>
                  <a:gd name="T52" fmla="*/ 233004552 w 120"/>
                  <a:gd name="T53" fmla="*/ 755253357 h 186"/>
                  <a:gd name="T54" fmla="*/ 259634446 w 120"/>
                  <a:gd name="T55" fmla="*/ 695628659 h 186"/>
                  <a:gd name="T56" fmla="*/ 259634446 w 120"/>
                  <a:gd name="T57" fmla="*/ 609502791 h 186"/>
                  <a:gd name="T58" fmla="*/ 239661381 w 120"/>
                  <a:gd name="T59" fmla="*/ 556503346 h 186"/>
                  <a:gd name="T60" fmla="*/ 186404174 w 120"/>
                  <a:gd name="T61" fmla="*/ 490253395 h 186"/>
                  <a:gd name="T62" fmla="*/ 119830690 w 120"/>
                  <a:gd name="T63" fmla="*/ 437251376 h 186"/>
                  <a:gd name="T64" fmla="*/ 59916635 w 120"/>
                  <a:gd name="T65" fmla="*/ 384251931 h 186"/>
                  <a:gd name="T66" fmla="*/ 19973070 w 120"/>
                  <a:gd name="T67" fmla="*/ 324627153 h 186"/>
                  <a:gd name="T68" fmla="*/ 0 w 120"/>
                  <a:gd name="T69" fmla="*/ 238501445 h 186"/>
                  <a:gd name="T70" fmla="*/ 0 w 120"/>
                  <a:gd name="T71" fmla="*/ 165626203 h 186"/>
                  <a:gd name="T72" fmla="*/ 19973070 w 120"/>
                  <a:gd name="T73" fmla="*/ 112626757 h 186"/>
                  <a:gd name="T74" fmla="*/ 53257227 w 120"/>
                  <a:gd name="T75" fmla="*/ 79500475 h 186"/>
                  <a:gd name="T76" fmla="*/ 73230292 w 120"/>
                  <a:gd name="T77" fmla="*/ 59624718 h 18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20"/>
                  <a:gd name="T118" fmla="*/ 0 h 186"/>
                  <a:gd name="T119" fmla="*/ 120 w 120"/>
                  <a:gd name="T120" fmla="*/ 186 h 18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20" h="186">
                    <a:moveTo>
                      <a:pt x="11" y="9"/>
                    </a:moveTo>
                    <a:lnTo>
                      <a:pt x="19" y="3"/>
                    </a:lnTo>
                    <a:lnTo>
                      <a:pt x="29" y="0"/>
                    </a:lnTo>
                    <a:lnTo>
                      <a:pt x="41" y="0"/>
                    </a:lnTo>
                    <a:lnTo>
                      <a:pt x="54" y="2"/>
                    </a:lnTo>
                    <a:lnTo>
                      <a:pt x="69" y="7"/>
                    </a:lnTo>
                    <a:lnTo>
                      <a:pt x="81" y="17"/>
                    </a:lnTo>
                    <a:lnTo>
                      <a:pt x="93" y="31"/>
                    </a:lnTo>
                    <a:lnTo>
                      <a:pt x="102" y="44"/>
                    </a:lnTo>
                    <a:lnTo>
                      <a:pt x="110" y="60"/>
                    </a:lnTo>
                    <a:lnTo>
                      <a:pt x="115" y="79"/>
                    </a:lnTo>
                    <a:lnTo>
                      <a:pt x="119" y="93"/>
                    </a:lnTo>
                    <a:lnTo>
                      <a:pt x="120" y="112"/>
                    </a:lnTo>
                    <a:lnTo>
                      <a:pt x="118" y="129"/>
                    </a:lnTo>
                    <a:lnTo>
                      <a:pt x="115" y="146"/>
                    </a:lnTo>
                    <a:lnTo>
                      <a:pt x="110" y="161"/>
                    </a:lnTo>
                    <a:lnTo>
                      <a:pt x="103" y="173"/>
                    </a:lnTo>
                    <a:lnTo>
                      <a:pt x="95" y="180"/>
                    </a:lnTo>
                    <a:lnTo>
                      <a:pt x="84" y="185"/>
                    </a:lnTo>
                    <a:lnTo>
                      <a:pt x="75" y="186"/>
                    </a:lnTo>
                    <a:lnTo>
                      <a:pt x="61" y="184"/>
                    </a:lnTo>
                    <a:lnTo>
                      <a:pt x="49" y="178"/>
                    </a:lnTo>
                    <a:lnTo>
                      <a:pt x="40" y="170"/>
                    </a:lnTo>
                    <a:lnTo>
                      <a:pt x="33" y="158"/>
                    </a:lnTo>
                    <a:lnTo>
                      <a:pt x="29" y="142"/>
                    </a:lnTo>
                    <a:lnTo>
                      <a:pt x="30" y="128"/>
                    </a:lnTo>
                    <a:lnTo>
                      <a:pt x="35" y="114"/>
                    </a:lnTo>
                    <a:lnTo>
                      <a:pt x="39" y="105"/>
                    </a:lnTo>
                    <a:lnTo>
                      <a:pt x="39" y="92"/>
                    </a:lnTo>
                    <a:lnTo>
                      <a:pt x="36" y="84"/>
                    </a:lnTo>
                    <a:lnTo>
                      <a:pt x="28" y="74"/>
                    </a:lnTo>
                    <a:lnTo>
                      <a:pt x="18" y="66"/>
                    </a:lnTo>
                    <a:lnTo>
                      <a:pt x="9" y="58"/>
                    </a:lnTo>
                    <a:lnTo>
                      <a:pt x="3" y="49"/>
                    </a:lnTo>
                    <a:lnTo>
                      <a:pt x="0" y="36"/>
                    </a:lnTo>
                    <a:lnTo>
                      <a:pt x="0" y="25"/>
                    </a:lnTo>
                    <a:lnTo>
                      <a:pt x="3" y="17"/>
                    </a:lnTo>
                    <a:lnTo>
                      <a:pt x="8" y="12"/>
                    </a:lnTo>
                    <a:lnTo>
                      <a:pt x="11" y="9"/>
                    </a:lnTo>
                    <a:close/>
                  </a:path>
                </a:pathLst>
              </a:custGeom>
              <a:solidFill>
                <a:srgbClr val="000000"/>
              </a:solidFill>
              <a:ln w="9525">
                <a:noFill/>
                <a:round/>
                <a:headEnd/>
                <a:tailEnd/>
              </a:ln>
            </p:spPr>
            <p:txBody>
              <a:bodyPr/>
              <a:lstStyle/>
              <a:p>
                <a:endParaRPr lang="fr-FR">
                  <a:latin typeface="Calibri" pitchFamily="34" charset="0"/>
                </a:endParaRPr>
              </a:p>
            </p:txBody>
          </p:sp>
          <p:sp>
            <p:nvSpPr>
              <p:cNvPr id="936" name="Freeform 21"/>
              <p:cNvSpPr>
                <a:spLocks/>
              </p:cNvSpPr>
              <p:nvPr/>
            </p:nvSpPr>
            <p:spPr bwMode="auto">
              <a:xfrm rot="1260352" flipH="1" flipV="1">
                <a:off x="8040021" y="3901218"/>
                <a:ext cx="523539" cy="366235"/>
              </a:xfrm>
              <a:custGeom>
                <a:avLst/>
                <a:gdLst>
                  <a:gd name="T0" fmla="*/ 56314007 w 156"/>
                  <a:gd name="T1" fmla="*/ 899805695 h 119"/>
                  <a:gd name="T2" fmla="*/ 281570008 w 156"/>
                  <a:gd name="T3" fmla="*/ 691430152 h 119"/>
                  <a:gd name="T4" fmla="*/ 563143372 w 156"/>
                  <a:gd name="T5" fmla="*/ 464112146 h 119"/>
                  <a:gd name="T6" fmla="*/ 788399295 w 156"/>
                  <a:gd name="T7" fmla="*/ 397808144 h 119"/>
                  <a:gd name="T8" fmla="*/ 1081235560 w 156"/>
                  <a:gd name="T9" fmla="*/ 407281106 h 119"/>
                  <a:gd name="T10" fmla="*/ 1182600725 w 156"/>
                  <a:gd name="T11" fmla="*/ 407281106 h 119"/>
                  <a:gd name="T12" fmla="*/ 1205126318 w 156"/>
                  <a:gd name="T13" fmla="*/ 369395702 h 119"/>
                  <a:gd name="T14" fmla="*/ 1205126318 w 156"/>
                  <a:gd name="T15" fmla="*/ 331507316 h 119"/>
                  <a:gd name="T16" fmla="*/ 1182600725 w 156"/>
                  <a:gd name="T17" fmla="*/ 293622008 h 119"/>
                  <a:gd name="T18" fmla="*/ 1160075133 w 156"/>
                  <a:gd name="T19" fmla="*/ 255733622 h 119"/>
                  <a:gd name="T20" fmla="*/ 1137549541 w 156"/>
                  <a:gd name="T21" fmla="*/ 217848313 h 119"/>
                  <a:gd name="T22" fmla="*/ 1137549541 w 156"/>
                  <a:gd name="T23" fmla="*/ 179962957 h 119"/>
                  <a:gd name="T24" fmla="*/ 1126286745 w 156"/>
                  <a:gd name="T25" fmla="*/ 142074571 h 119"/>
                  <a:gd name="T26" fmla="*/ 1115023949 w 156"/>
                  <a:gd name="T27" fmla="*/ 104189262 h 119"/>
                  <a:gd name="T28" fmla="*/ 1115023949 w 156"/>
                  <a:gd name="T29" fmla="*/ 56831064 h 119"/>
                  <a:gd name="T30" fmla="*/ 1137549541 w 156"/>
                  <a:gd name="T31" fmla="*/ 18942660 h 119"/>
                  <a:gd name="T32" fmla="*/ 1182600725 w 156"/>
                  <a:gd name="T33" fmla="*/ 0 h 119"/>
                  <a:gd name="T34" fmla="*/ 1250177502 w 156"/>
                  <a:gd name="T35" fmla="*/ 0 h 119"/>
                  <a:gd name="T36" fmla="*/ 1295228687 w 156"/>
                  <a:gd name="T37" fmla="*/ 18942660 h 119"/>
                  <a:gd name="T38" fmla="*/ 1317754279 w 156"/>
                  <a:gd name="T39" fmla="*/ 56831064 h 119"/>
                  <a:gd name="T40" fmla="*/ 1317754279 w 156"/>
                  <a:gd name="T41" fmla="*/ 104189262 h 119"/>
                  <a:gd name="T42" fmla="*/ 1317754279 w 156"/>
                  <a:gd name="T43" fmla="*/ 142074571 h 119"/>
                  <a:gd name="T44" fmla="*/ 1317754279 w 156"/>
                  <a:gd name="T45" fmla="*/ 179962957 h 119"/>
                  <a:gd name="T46" fmla="*/ 1329017075 w 156"/>
                  <a:gd name="T47" fmla="*/ 217848313 h 119"/>
                  <a:gd name="T48" fmla="*/ 1351542667 w 156"/>
                  <a:gd name="T49" fmla="*/ 255733622 h 119"/>
                  <a:gd name="T50" fmla="*/ 1396593852 w 156"/>
                  <a:gd name="T51" fmla="*/ 274679353 h 119"/>
                  <a:gd name="T52" fmla="*/ 1441645036 w 156"/>
                  <a:gd name="T53" fmla="*/ 293622008 h 119"/>
                  <a:gd name="T54" fmla="*/ 1486699577 w 156"/>
                  <a:gd name="T55" fmla="*/ 274679353 h 119"/>
                  <a:gd name="T56" fmla="*/ 1531750761 w 156"/>
                  <a:gd name="T57" fmla="*/ 246263833 h 119"/>
                  <a:gd name="T58" fmla="*/ 1588064742 w 156"/>
                  <a:gd name="T59" fmla="*/ 246263833 h 119"/>
                  <a:gd name="T60" fmla="*/ 1633115927 w 156"/>
                  <a:gd name="T61" fmla="*/ 265206487 h 119"/>
                  <a:gd name="T62" fmla="*/ 1678167111 w 156"/>
                  <a:gd name="T63" fmla="*/ 274679353 h 119"/>
                  <a:gd name="T64" fmla="*/ 1723218296 w 156"/>
                  <a:gd name="T65" fmla="*/ 312564662 h 119"/>
                  <a:gd name="T66" fmla="*/ 1757006684 w 156"/>
                  <a:gd name="T67" fmla="*/ 350449970 h 119"/>
                  <a:gd name="T68" fmla="*/ 1757006684 w 156"/>
                  <a:gd name="T69" fmla="*/ 388338356 h 119"/>
                  <a:gd name="T70" fmla="*/ 1711955500 w 156"/>
                  <a:gd name="T71" fmla="*/ 407281106 h 119"/>
                  <a:gd name="T72" fmla="*/ 1666904315 w 156"/>
                  <a:gd name="T73" fmla="*/ 426223761 h 119"/>
                  <a:gd name="T74" fmla="*/ 1621853131 w 156"/>
                  <a:gd name="T75" fmla="*/ 435696626 h 119"/>
                  <a:gd name="T76" fmla="*/ 1565539150 w 156"/>
                  <a:gd name="T77" fmla="*/ 454639281 h 119"/>
                  <a:gd name="T78" fmla="*/ 1520487965 w 156"/>
                  <a:gd name="T79" fmla="*/ 454639281 h 119"/>
                  <a:gd name="T80" fmla="*/ 1464173985 w 156"/>
                  <a:gd name="T81" fmla="*/ 454639281 h 119"/>
                  <a:gd name="T82" fmla="*/ 1419119444 w 156"/>
                  <a:gd name="T83" fmla="*/ 473581935 h 119"/>
                  <a:gd name="T84" fmla="*/ 1441645036 w 156"/>
                  <a:gd name="T85" fmla="*/ 511470321 h 119"/>
                  <a:gd name="T86" fmla="*/ 1486699577 w 156"/>
                  <a:gd name="T87" fmla="*/ 520940109 h 119"/>
                  <a:gd name="T88" fmla="*/ 1520487965 w 156"/>
                  <a:gd name="T89" fmla="*/ 558828495 h 119"/>
                  <a:gd name="T90" fmla="*/ 1554276354 w 156"/>
                  <a:gd name="T91" fmla="*/ 596713803 h 119"/>
                  <a:gd name="T92" fmla="*/ 1543013558 w 156"/>
                  <a:gd name="T93" fmla="*/ 644071978 h 119"/>
                  <a:gd name="T94" fmla="*/ 1520487965 w 156"/>
                  <a:gd name="T95" fmla="*/ 691430152 h 119"/>
                  <a:gd name="T96" fmla="*/ 1475436781 w 156"/>
                  <a:gd name="T97" fmla="*/ 710372806 h 119"/>
                  <a:gd name="T98" fmla="*/ 1430382240 w 156"/>
                  <a:gd name="T99" fmla="*/ 719845672 h 119"/>
                  <a:gd name="T100" fmla="*/ 1362805463 w 156"/>
                  <a:gd name="T101" fmla="*/ 710372806 h 119"/>
                  <a:gd name="T102" fmla="*/ 1329017075 w 156"/>
                  <a:gd name="T103" fmla="*/ 672487498 h 119"/>
                  <a:gd name="T104" fmla="*/ 1317754279 w 156"/>
                  <a:gd name="T105" fmla="*/ 634602189 h 119"/>
                  <a:gd name="T106" fmla="*/ 1306491483 w 156"/>
                  <a:gd name="T107" fmla="*/ 596713803 h 119"/>
                  <a:gd name="T108" fmla="*/ 1295228687 w 156"/>
                  <a:gd name="T109" fmla="*/ 558828495 h 119"/>
                  <a:gd name="T110" fmla="*/ 1171337929 w 156"/>
                  <a:gd name="T111" fmla="*/ 539882763 h 119"/>
                  <a:gd name="T112" fmla="*/ 788399295 w 156"/>
                  <a:gd name="T113" fmla="*/ 596713803 h 119"/>
                  <a:gd name="T114" fmla="*/ 585668965 w 156"/>
                  <a:gd name="T115" fmla="*/ 805089154 h 119"/>
                  <a:gd name="T116" fmla="*/ 439252510 w 156"/>
                  <a:gd name="T117" fmla="*/ 1051353084 h 119"/>
                  <a:gd name="T118" fmla="*/ 180204791 w 156"/>
                  <a:gd name="T119" fmla="*/ 1127126778 h 119"/>
                  <a:gd name="T120" fmla="*/ 0 w 156"/>
                  <a:gd name="T121" fmla="*/ 1003994910 h 11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6"/>
                  <a:gd name="T184" fmla="*/ 0 h 119"/>
                  <a:gd name="T185" fmla="*/ 156 w 156"/>
                  <a:gd name="T186" fmla="*/ 119 h 11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6" h="119">
                    <a:moveTo>
                      <a:pt x="0" y="106"/>
                    </a:moveTo>
                    <a:lnTo>
                      <a:pt x="5" y="95"/>
                    </a:lnTo>
                    <a:lnTo>
                      <a:pt x="13" y="85"/>
                    </a:lnTo>
                    <a:lnTo>
                      <a:pt x="25" y="73"/>
                    </a:lnTo>
                    <a:lnTo>
                      <a:pt x="35" y="63"/>
                    </a:lnTo>
                    <a:lnTo>
                      <a:pt x="50" y="49"/>
                    </a:lnTo>
                    <a:lnTo>
                      <a:pt x="58" y="44"/>
                    </a:lnTo>
                    <a:lnTo>
                      <a:pt x="70" y="42"/>
                    </a:lnTo>
                    <a:lnTo>
                      <a:pt x="83" y="43"/>
                    </a:lnTo>
                    <a:lnTo>
                      <a:pt x="96" y="43"/>
                    </a:lnTo>
                    <a:lnTo>
                      <a:pt x="103" y="43"/>
                    </a:lnTo>
                    <a:lnTo>
                      <a:pt x="105" y="43"/>
                    </a:lnTo>
                    <a:lnTo>
                      <a:pt x="106" y="41"/>
                    </a:lnTo>
                    <a:lnTo>
                      <a:pt x="107" y="39"/>
                    </a:lnTo>
                    <a:lnTo>
                      <a:pt x="107" y="37"/>
                    </a:lnTo>
                    <a:lnTo>
                      <a:pt x="107" y="35"/>
                    </a:lnTo>
                    <a:lnTo>
                      <a:pt x="106" y="33"/>
                    </a:lnTo>
                    <a:lnTo>
                      <a:pt x="105" y="31"/>
                    </a:lnTo>
                    <a:lnTo>
                      <a:pt x="104" y="29"/>
                    </a:lnTo>
                    <a:lnTo>
                      <a:pt x="103" y="27"/>
                    </a:lnTo>
                    <a:lnTo>
                      <a:pt x="103" y="25"/>
                    </a:lnTo>
                    <a:lnTo>
                      <a:pt x="101" y="23"/>
                    </a:lnTo>
                    <a:lnTo>
                      <a:pt x="101" y="21"/>
                    </a:lnTo>
                    <a:lnTo>
                      <a:pt x="101" y="19"/>
                    </a:lnTo>
                    <a:lnTo>
                      <a:pt x="100" y="17"/>
                    </a:lnTo>
                    <a:lnTo>
                      <a:pt x="100" y="15"/>
                    </a:lnTo>
                    <a:lnTo>
                      <a:pt x="99" y="13"/>
                    </a:lnTo>
                    <a:lnTo>
                      <a:pt x="99" y="11"/>
                    </a:lnTo>
                    <a:lnTo>
                      <a:pt x="99" y="8"/>
                    </a:lnTo>
                    <a:lnTo>
                      <a:pt x="99" y="6"/>
                    </a:lnTo>
                    <a:lnTo>
                      <a:pt x="100" y="4"/>
                    </a:lnTo>
                    <a:lnTo>
                      <a:pt x="101" y="2"/>
                    </a:lnTo>
                    <a:lnTo>
                      <a:pt x="103" y="1"/>
                    </a:lnTo>
                    <a:lnTo>
                      <a:pt x="105" y="0"/>
                    </a:lnTo>
                    <a:lnTo>
                      <a:pt x="107" y="0"/>
                    </a:lnTo>
                    <a:lnTo>
                      <a:pt x="111" y="0"/>
                    </a:lnTo>
                    <a:lnTo>
                      <a:pt x="113" y="1"/>
                    </a:lnTo>
                    <a:lnTo>
                      <a:pt x="115" y="2"/>
                    </a:lnTo>
                    <a:lnTo>
                      <a:pt x="115" y="4"/>
                    </a:lnTo>
                    <a:lnTo>
                      <a:pt x="117" y="6"/>
                    </a:lnTo>
                    <a:lnTo>
                      <a:pt x="117" y="8"/>
                    </a:lnTo>
                    <a:lnTo>
                      <a:pt x="117" y="11"/>
                    </a:lnTo>
                    <a:lnTo>
                      <a:pt x="117" y="13"/>
                    </a:lnTo>
                    <a:lnTo>
                      <a:pt x="117" y="15"/>
                    </a:lnTo>
                    <a:lnTo>
                      <a:pt x="117" y="17"/>
                    </a:lnTo>
                    <a:lnTo>
                      <a:pt x="117" y="19"/>
                    </a:lnTo>
                    <a:lnTo>
                      <a:pt x="118" y="21"/>
                    </a:lnTo>
                    <a:lnTo>
                      <a:pt x="118" y="23"/>
                    </a:lnTo>
                    <a:lnTo>
                      <a:pt x="119" y="25"/>
                    </a:lnTo>
                    <a:lnTo>
                      <a:pt x="120" y="27"/>
                    </a:lnTo>
                    <a:lnTo>
                      <a:pt x="122" y="29"/>
                    </a:lnTo>
                    <a:lnTo>
                      <a:pt x="124" y="29"/>
                    </a:lnTo>
                    <a:lnTo>
                      <a:pt x="126" y="30"/>
                    </a:lnTo>
                    <a:lnTo>
                      <a:pt x="128" y="31"/>
                    </a:lnTo>
                    <a:lnTo>
                      <a:pt x="130" y="31"/>
                    </a:lnTo>
                    <a:lnTo>
                      <a:pt x="132" y="29"/>
                    </a:lnTo>
                    <a:lnTo>
                      <a:pt x="134" y="27"/>
                    </a:lnTo>
                    <a:lnTo>
                      <a:pt x="136" y="26"/>
                    </a:lnTo>
                    <a:lnTo>
                      <a:pt x="139" y="26"/>
                    </a:lnTo>
                    <a:lnTo>
                      <a:pt x="141" y="26"/>
                    </a:lnTo>
                    <a:lnTo>
                      <a:pt x="143" y="27"/>
                    </a:lnTo>
                    <a:lnTo>
                      <a:pt x="145" y="28"/>
                    </a:lnTo>
                    <a:lnTo>
                      <a:pt x="147" y="29"/>
                    </a:lnTo>
                    <a:lnTo>
                      <a:pt x="149" y="29"/>
                    </a:lnTo>
                    <a:lnTo>
                      <a:pt x="151" y="31"/>
                    </a:lnTo>
                    <a:lnTo>
                      <a:pt x="153" y="33"/>
                    </a:lnTo>
                    <a:lnTo>
                      <a:pt x="155" y="35"/>
                    </a:lnTo>
                    <a:lnTo>
                      <a:pt x="156" y="37"/>
                    </a:lnTo>
                    <a:lnTo>
                      <a:pt x="156" y="39"/>
                    </a:lnTo>
                    <a:lnTo>
                      <a:pt x="156" y="41"/>
                    </a:lnTo>
                    <a:lnTo>
                      <a:pt x="154" y="43"/>
                    </a:lnTo>
                    <a:lnTo>
                      <a:pt x="152" y="43"/>
                    </a:lnTo>
                    <a:lnTo>
                      <a:pt x="150" y="44"/>
                    </a:lnTo>
                    <a:lnTo>
                      <a:pt x="148" y="45"/>
                    </a:lnTo>
                    <a:lnTo>
                      <a:pt x="146" y="46"/>
                    </a:lnTo>
                    <a:lnTo>
                      <a:pt x="144" y="46"/>
                    </a:lnTo>
                    <a:lnTo>
                      <a:pt x="141" y="47"/>
                    </a:lnTo>
                    <a:lnTo>
                      <a:pt x="139" y="48"/>
                    </a:lnTo>
                    <a:lnTo>
                      <a:pt x="137" y="48"/>
                    </a:lnTo>
                    <a:lnTo>
                      <a:pt x="135" y="48"/>
                    </a:lnTo>
                    <a:lnTo>
                      <a:pt x="132" y="48"/>
                    </a:lnTo>
                    <a:lnTo>
                      <a:pt x="130" y="48"/>
                    </a:lnTo>
                    <a:lnTo>
                      <a:pt x="128" y="49"/>
                    </a:lnTo>
                    <a:lnTo>
                      <a:pt x="126" y="50"/>
                    </a:lnTo>
                    <a:lnTo>
                      <a:pt x="126" y="52"/>
                    </a:lnTo>
                    <a:lnTo>
                      <a:pt x="128" y="54"/>
                    </a:lnTo>
                    <a:lnTo>
                      <a:pt x="130" y="55"/>
                    </a:lnTo>
                    <a:lnTo>
                      <a:pt x="132" y="55"/>
                    </a:lnTo>
                    <a:lnTo>
                      <a:pt x="134" y="57"/>
                    </a:lnTo>
                    <a:lnTo>
                      <a:pt x="135" y="59"/>
                    </a:lnTo>
                    <a:lnTo>
                      <a:pt x="136" y="61"/>
                    </a:lnTo>
                    <a:lnTo>
                      <a:pt x="138" y="63"/>
                    </a:lnTo>
                    <a:lnTo>
                      <a:pt x="138" y="66"/>
                    </a:lnTo>
                    <a:lnTo>
                      <a:pt x="137" y="68"/>
                    </a:lnTo>
                    <a:lnTo>
                      <a:pt x="136" y="70"/>
                    </a:lnTo>
                    <a:lnTo>
                      <a:pt x="135" y="73"/>
                    </a:lnTo>
                    <a:lnTo>
                      <a:pt x="133" y="74"/>
                    </a:lnTo>
                    <a:lnTo>
                      <a:pt x="131" y="75"/>
                    </a:lnTo>
                    <a:lnTo>
                      <a:pt x="129" y="76"/>
                    </a:lnTo>
                    <a:lnTo>
                      <a:pt x="127" y="76"/>
                    </a:lnTo>
                    <a:lnTo>
                      <a:pt x="124" y="76"/>
                    </a:lnTo>
                    <a:lnTo>
                      <a:pt x="121" y="75"/>
                    </a:lnTo>
                    <a:lnTo>
                      <a:pt x="119" y="73"/>
                    </a:lnTo>
                    <a:lnTo>
                      <a:pt x="118" y="71"/>
                    </a:lnTo>
                    <a:lnTo>
                      <a:pt x="117" y="69"/>
                    </a:lnTo>
                    <a:lnTo>
                      <a:pt x="117" y="67"/>
                    </a:lnTo>
                    <a:lnTo>
                      <a:pt x="117" y="65"/>
                    </a:lnTo>
                    <a:lnTo>
                      <a:pt x="116" y="63"/>
                    </a:lnTo>
                    <a:lnTo>
                      <a:pt x="116" y="61"/>
                    </a:lnTo>
                    <a:lnTo>
                      <a:pt x="115" y="59"/>
                    </a:lnTo>
                    <a:lnTo>
                      <a:pt x="113" y="57"/>
                    </a:lnTo>
                    <a:lnTo>
                      <a:pt x="104" y="57"/>
                    </a:lnTo>
                    <a:lnTo>
                      <a:pt x="86" y="57"/>
                    </a:lnTo>
                    <a:lnTo>
                      <a:pt x="70" y="63"/>
                    </a:lnTo>
                    <a:lnTo>
                      <a:pt x="61" y="71"/>
                    </a:lnTo>
                    <a:lnTo>
                      <a:pt x="52" y="85"/>
                    </a:lnTo>
                    <a:lnTo>
                      <a:pt x="44" y="98"/>
                    </a:lnTo>
                    <a:lnTo>
                      <a:pt x="39" y="111"/>
                    </a:lnTo>
                    <a:lnTo>
                      <a:pt x="28" y="118"/>
                    </a:lnTo>
                    <a:lnTo>
                      <a:pt x="16" y="119"/>
                    </a:lnTo>
                    <a:lnTo>
                      <a:pt x="4" y="115"/>
                    </a:lnTo>
                    <a:lnTo>
                      <a:pt x="0" y="106"/>
                    </a:lnTo>
                    <a:close/>
                  </a:path>
                </a:pathLst>
              </a:custGeom>
              <a:solidFill>
                <a:srgbClr val="000000"/>
              </a:solidFill>
              <a:ln w="9525">
                <a:noFill/>
                <a:round/>
                <a:headEnd/>
                <a:tailEnd/>
              </a:ln>
            </p:spPr>
            <p:txBody>
              <a:bodyPr/>
              <a:lstStyle/>
              <a:p>
                <a:endParaRPr lang="fr-FR">
                  <a:latin typeface="Calibri" pitchFamily="34" charset="0"/>
                </a:endParaRPr>
              </a:p>
            </p:txBody>
          </p:sp>
          <p:sp>
            <p:nvSpPr>
              <p:cNvPr id="937" name="Freeform 22"/>
              <p:cNvSpPr>
                <a:spLocks/>
              </p:cNvSpPr>
              <p:nvPr/>
            </p:nvSpPr>
            <p:spPr bwMode="auto">
              <a:xfrm flipH="1">
                <a:off x="8046411" y="4307251"/>
                <a:ext cx="423147" cy="558539"/>
              </a:xfrm>
              <a:custGeom>
                <a:avLst/>
                <a:gdLst>
                  <a:gd name="T0" fmla="*/ 166430918 w 164"/>
                  <a:gd name="T1" fmla="*/ 6625251 h 217"/>
                  <a:gd name="T2" fmla="*/ 359491786 w 164"/>
                  <a:gd name="T3" fmla="*/ 119249370 h 217"/>
                  <a:gd name="T4" fmla="*/ 492635972 w 164"/>
                  <a:gd name="T5" fmla="*/ 225250817 h 217"/>
                  <a:gd name="T6" fmla="*/ 599152869 w 164"/>
                  <a:gd name="T7" fmla="*/ 357750725 h 217"/>
                  <a:gd name="T8" fmla="*/ 659066849 w 164"/>
                  <a:gd name="T9" fmla="*/ 496875801 h 217"/>
                  <a:gd name="T10" fmla="*/ 665723672 w 164"/>
                  <a:gd name="T11" fmla="*/ 602877207 h 217"/>
                  <a:gd name="T12" fmla="*/ 645753205 w 164"/>
                  <a:gd name="T13" fmla="*/ 715504023 h 217"/>
                  <a:gd name="T14" fmla="*/ 585836644 w 164"/>
                  <a:gd name="T15" fmla="*/ 841378602 h 217"/>
                  <a:gd name="T16" fmla="*/ 505952197 w 164"/>
                  <a:gd name="T17" fmla="*/ 1013629922 h 217"/>
                  <a:gd name="T18" fmla="*/ 452692458 w 164"/>
                  <a:gd name="T19" fmla="*/ 1159380247 h 217"/>
                  <a:gd name="T20" fmla="*/ 446035636 w 164"/>
                  <a:gd name="T21" fmla="*/ 1232255409 h 217"/>
                  <a:gd name="T22" fmla="*/ 472665505 w 164"/>
                  <a:gd name="T23" fmla="*/ 1291880074 h 217"/>
                  <a:gd name="T24" fmla="*/ 532579486 w 164"/>
                  <a:gd name="T25" fmla="*/ 1278629577 h 217"/>
                  <a:gd name="T26" fmla="*/ 659066849 w 164"/>
                  <a:gd name="T27" fmla="*/ 1238880658 h 217"/>
                  <a:gd name="T28" fmla="*/ 825497888 w 164"/>
                  <a:gd name="T29" fmla="*/ 1192503917 h 217"/>
                  <a:gd name="T30" fmla="*/ 965301477 w 164"/>
                  <a:gd name="T31" fmla="*/ 1199129165 h 217"/>
                  <a:gd name="T32" fmla="*/ 998588168 w 164"/>
                  <a:gd name="T33" fmla="*/ 1219004912 h 217"/>
                  <a:gd name="T34" fmla="*/ 1071818374 w 164"/>
                  <a:gd name="T35" fmla="*/ 1305130572 h 217"/>
                  <a:gd name="T36" fmla="*/ 1091788841 w 164"/>
                  <a:gd name="T37" fmla="*/ 1371380807 h 217"/>
                  <a:gd name="T38" fmla="*/ 1025215458 w 164"/>
                  <a:gd name="T39" fmla="*/ 1404504477 h 217"/>
                  <a:gd name="T40" fmla="*/ 865441402 w 164"/>
                  <a:gd name="T41" fmla="*/ 1371380807 h 217"/>
                  <a:gd name="T42" fmla="*/ 852127758 w 164"/>
                  <a:gd name="T43" fmla="*/ 1378006056 h 217"/>
                  <a:gd name="T44" fmla="*/ 665723672 w 164"/>
                  <a:gd name="T45" fmla="*/ 1397881802 h 217"/>
                  <a:gd name="T46" fmla="*/ 519265841 w 164"/>
                  <a:gd name="T47" fmla="*/ 1424380223 h 217"/>
                  <a:gd name="T48" fmla="*/ 399435300 w 164"/>
                  <a:gd name="T49" fmla="*/ 1437630721 h 217"/>
                  <a:gd name="T50" fmla="*/ 346178141 w 164"/>
                  <a:gd name="T51" fmla="*/ 1397881802 h 217"/>
                  <a:gd name="T52" fmla="*/ 332861836 w 164"/>
                  <a:gd name="T53" fmla="*/ 1331628993 h 217"/>
                  <a:gd name="T54" fmla="*/ 326205014 w 164"/>
                  <a:gd name="T55" fmla="*/ 1219004912 h 217"/>
                  <a:gd name="T56" fmla="*/ 346178141 w 164"/>
                  <a:gd name="T57" fmla="*/ 1079879835 h 217"/>
                  <a:gd name="T58" fmla="*/ 386121655 w 164"/>
                  <a:gd name="T59" fmla="*/ 914253764 h 217"/>
                  <a:gd name="T60" fmla="*/ 446035636 w 164"/>
                  <a:gd name="T61" fmla="*/ 768503439 h 217"/>
                  <a:gd name="T62" fmla="*/ 499292794 w 164"/>
                  <a:gd name="T63" fmla="*/ 642628700 h 217"/>
                  <a:gd name="T64" fmla="*/ 492635972 w 164"/>
                  <a:gd name="T65" fmla="*/ 576376212 h 217"/>
                  <a:gd name="T66" fmla="*/ 459349280 w 164"/>
                  <a:gd name="T67" fmla="*/ 477002628 h 217"/>
                  <a:gd name="T68" fmla="*/ 346178141 w 164"/>
                  <a:gd name="T69" fmla="*/ 371001222 h 217"/>
                  <a:gd name="T70" fmla="*/ 199717650 w 164"/>
                  <a:gd name="T71" fmla="*/ 311376477 h 217"/>
                  <a:gd name="T72" fmla="*/ 79887048 w 164"/>
                  <a:gd name="T73" fmla="*/ 258377060 h 217"/>
                  <a:gd name="T74" fmla="*/ 73230226 w 164"/>
                  <a:gd name="T75" fmla="*/ 258377060 h 217"/>
                  <a:gd name="T76" fmla="*/ 0 w 164"/>
                  <a:gd name="T77" fmla="*/ 185501898 h 217"/>
                  <a:gd name="T78" fmla="*/ 0 w 164"/>
                  <a:gd name="T79" fmla="*/ 92750949 h 217"/>
                  <a:gd name="T80" fmla="*/ 6656825 w 164"/>
                  <a:gd name="T81" fmla="*/ 86125700 h 217"/>
                  <a:gd name="T82" fmla="*/ 79887048 w 164"/>
                  <a:gd name="T83" fmla="*/ 19875751 h 217"/>
                  <a:gd name="T84" fmla="*/ 133144226 w 164"/>
                  <a:gd name="T85" fmla="*/ 0 h 217"/>
                  <a:gd name="T86" fmla="*/ 193060828 w 164"/>
                  <a:gd name="T87" fmla="*/ 6625251 h 217"/>
                  <a:gd name="T88" fmla="*/ 166430918 w 164"/>
                  <a:gd name="T89" fmla="*/ 6625251 h 2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64"/>
                  <a:gd name="T136" fmla="*/ 0 h 217"/>
                  <a:gd name="T137" fmla="*/ 164 w 164"/>
                  <a:gd name="T138" fmla="*/ 217 h 2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64" h="217">
                    <a:moveTo>
                      <a:pt x="25" y="1"/>
                    </a:moveTo>
                    <a:lnTo>
                      <a:pt x="54" y="18"/>
                    </a:lnTo>
                    <a:lnTo>
                      <a:pt x="74" y="34"/>
                    </a:lnTo>
                    <a:lnTo>
                      <a:pt x="90" y="54"/>
                    </a:lnTo>
                    <a:lnTo>
                      <a:pt x="99" y="75"/>
                    </a:lnTo>
                    <a:lnTo>
                      <a:pt x="100" y="91"/>
                    </a:lnTo>
                    <a:lnTo>
                      <a:pt x="97" y="108"/>
                    </a:lnTo>
                    <a:lnTo>
                      <a:pt x="88" y="127"/>
                    </a:lnTo>
                    <a:lnTo>
                      <a:pt x="76" y="153"/>
                    </a:lnTo>
                    <a:lnTo>
                      <a:pt x="68" y="175"/>
                    </a:lnTo>
                    <a:lnTo>
                      <a:pt x="67" y="186"/>
                    </a:lnTo>
                    <a:lnTo>
                      <a:pt x="71" y="195"/>
                    </a:lnTo>
                    <a:lnTo>
                      <a:pt x="80" y="193"/>
                    </a:lnTo>
                    <a:lnTo>
                      <a:pt x="99" y="187"/>
                    </a:lnTo>
                    <a:lnTo>
                      <a:pt x="124" y="180"/>
                    </a:lnTo>
                    <a:lnTo>
                      <a:pt x="145" y="181"/>
                    </a:lnTo>
                    <a:lnTo>
                      <a:pt x="150" y="184"/>
                    </a:lnTo>
                    <a:lnTo>
                      <a:pt x="161" y="197"/>
                    </a:lnTo>
                    <a:lnTo>
                      <a:pt x="164" y="207"/>
                    </a:lnTo>
                    <a:lnTo>
                      <a:pt x="154" y="212"/>
                    </a:lnTo>
                    <a:lnTo>
                      <a:pt x="130" y="207"/>
                    </a:lnTo>
                    <a:lnTo>
                      <a:pt x="128" y="208"/>
                    </a:lnTo>
                    <a:lnTo>
                      <a:pt x="100" y="211"/>
                    </a:lnTo>
                    <a:lnTo>
                      <a:pt x="78" y="215"/>
                    </a:lnTo>
                    <a:lnTo>
                      <a:pt x="60" y="217"/>
                    </a:lnTo>
                    <a:lnTo>
                      <a:pt x="52" y="211"/>
                    </a:lnTo>
                    <a:lnTo>
                      <a:pt x="50" y="201"/>
                    </a:lnTo>
                    <a:lnTo>
                      <a:pt x="49" y="184"/>
                    </a:lnTo>
                    <a:lnTo>
                      <a:pt x="52" y="163"/>
                    </a:lnTo>
                    <a:lnTo>
                      <a:pt x="58" y="138"/>
                    </a:lnTo>
                    <a:lnTo>
                      <a:pt x="67" y="116"/>
                    </a:lnTo>
                    <a:lnTo>
                      <a:pt x="75" y="97"/>
                    </a:lnTo>
                    <a:lnTo>
                      <a:pt x="74" y="87"/>
                    </a:lnTo>
                    <a:lnTo>
                      <a:pt x="69" y="72"/>
                    </a:lnTo>
                    <a:lnTo>
                      <a:pt x="52" y="56"/>
                    </a:lnTo>
                    <a:lnTo>
                      <a:pt x="30" y="47"/>
                    </a:lnTo>
                    <a:lnTo>
                      <a:pt x="12" y="39"/>
                    </a:lnTo>
                    <a:lnTo>
                      <a:pt x="11" y="39"/>
                    </a:lnTo>
                    <a:lnTo>
                      <a:pt x="0" y="28"/>
                    </a:lnTo>
                    <a:lnTo>
                      <a:pt x="0" y="14"/>
                    </a:lnTo>
                    <a:lnTo>
                      <a:pt x="1" y="13"/>
                    </a:lnTo>
                    <a:lnTo>
                      <a:pt x="12" y="3"/>
                    </a:lnTo>
                    <a:lnTo>
                      <a:pt x="20" y="0"/>
                    </a:lnTo>
                    <a:lnTo>
                      <a:pt x="29" y="1"/>
                    </a:lnTo>
                    <a:lnTo>
                      <a:pt x="25" y="1"/>
                    </a:lnTo>
                    <a:close/>
                  </a:path>
                </a:pathLst>
              </a:custGeom>
              <a:solidFill>
                <a:srgbClr val="000000"/>
              </a:solidFill>
              <a:ln w="9525">
                <a:noFill/>
                <a:round/>
                <a:headEnd/>
                <a:tailEnd/>
              </a:ln>
            </p:spPr>
            <p:txBody>
              <a:bodyPr/>
              <a:lstStyle/>
              <a:p>
                <a:endParaRPr lang="fr-FR">
                  <a:latin typeface="Calibri" pitchFamily="34" charset="0"/>
                </a:endParaRPr>
              </a:p>
            </p:txBody>
          </p:sp>
          <p:sp>
            <p:nvSpPr>
              <p:cNvPr id="938" name="Freeform 20"/>
              <p:cNvSpPr>
                <a:spLocks/>
              </p:cNvSpPr>
              <p:nvPr/>
            </p:nvSpPr>
            <p:spPr bwMode="auto">
              <a:xfrm flipH="1">
                <a:off x="8020609" y="3797616"/>
                <a:ext cx="531514" cy="422122"/>
              </a:xfrm>
              <a:custGeom>
                <a:avLst/>
                <a:gdLst>
                  <a:gd name="T0" fmla="*/ 133144258 w 206"/>
                  <a:gd name="T1" fmla="*/ 523377194 h 164"/>
                  <a:gd name="T2" fmla="*/ 339518819 w 206"/>
                  <a:gd name="T3" fmla="*/ 722129821 h 164"/>
                  <a:gd name="T4" fmla="*/ 579179959 w 206"/>
                  <a:gd name="T5" fmla="*/ 914254460 h 164"/>
                  <a:gd name="T6" fmla="*/ 878757835 w 206"/>
                  <a:gd name="T7" fmla="*/ 934130221 h 164"/>
                  <a:gd name="T8" fmla="*/ 1071818627 w 206"/>
                  <a:gd name="T9" fmla="*/ 569753970 h 164"/>
                  <a:gd name="T10" fmla="*/ 1085132275 w 206"/>
                  <a:gd name="T11" fmla="*/ 424003535 h 164"/>
                  <a:gd name="T12" fmla="*/ 1065159223 w 206"/>
                  <a:gd name="T13" fmla="*/ 384252012 h 164"/>
                  <a:gd name="T14" fmla="*/ 1025215700 w 206"/>
                  <a:gd name="T15" fmla="*/ 371001504 h 164"/>
                  <a:gd name="T16" fmla="*/ 978615353 w 206"/>
                  <a:gd name="T17" fmla="*/ 357750997 h 164"/>
                  <a:gd name="T18" fmla="*/ 932015006 w 206"/>
                  <a:gd name="T19" fmla="*/ 344503063 h 164"/>
                  <a:gd name="T20" fmla="*/ 898728306 w 206"/>
                  <a:gd name="T21" fmla="*/ 298126206 h 164"/>
                  <a:gd name="T22" fmla="*/ 885414659 w 206"/>
                  <a:gd name="T23" fmla="*/ 245126749 h 164"/>
                  <a:gd name="T24" fmla="*/ 932015006 w 206"/>
                  <a:gd name="T25" fmla="*/ 212000480 h 164"/>
                  <a:gd name="T26" fmla="*/ 978615353 w 206"/>
                  <a:gd name="T27" fmla="*/ 205375227 h 164"/>
                  <a:gd name="T28" fmla="*/ 1025215700 w 206"/>
                  <a:gd name="T29" fmla="*/ 212000480 h 164"/>
                  <a:gd name="T30" fmla="*/ 1058502399 w 206"/>
                  <a:gd name="T31" fmla="*/ 245126749 h 164"/>
                  <a:gd name="T32" fmla="*/ 1098445923 w 206"/>
                  <a:gd name="T33" fmla="*/ 278250444 h 164"/>
                  <a:gd name="T34" fmla="*/ 1131732622 w 206"/>
                  <a:gd name="T35" fmla="*/ 278250444 h 164"/>
                  <a:gd name="T36" fmla="*/ 1151705674 w 206"/>
                  <a:gd name="T37" fmla="*/ 238501496 h 164"/>
                  <a:gd name="T38" fmla="*/ 1158362498 w 206"/>
                  <a:gd name="T39" fmla="*/ 198749973 h 164"/>
                  <a:gd name="T40" fmla="*/ 1158362498 w 206"/>
                  <a:gd name="T41" fmla="*/ 159000984 h 164"/>
                  <a:gd name="T42" fmla="*/ 1165019322 w 206"/>
                  <a:gd name="T43" fmla="*/ 112626781 h 164"/>
                  <a:gd name="T44" fmla="*/ 1171676145 w 206"/>
                  <a:gd name="T45" fmla="*/ 66249984 h 164"/>
                  <a:gd name="T46" fmla="*/ 1184989793 w 206"/>
                  <a:gd name="T47" fmla="*/ 19875766 h 164"/>
                  <a:gd name="T48" fmla="*/ 1231592720 w 206"/>
                  <a:gd name="T49" fmla="*/ 0 h 164"/>
                  <a:gd name="T50" fmla="*/ 1271536244 w 206"/>
                  <a:gd name="T51" fmla="*/ 13250513 h 164"/>
                  <a:gd name="T52" fmla="*/ 1304820363 w 206"/>
                  <a:gd name="T53" fmla="*/ 52999477 h 164"/>
                  <a:gd name="T54" fmla="*/ 1304820363 w 206"/>
                  <a:gd name="T55" fmla="*/ 99376273 h 164"/>
                  <a:gd name="T56" fmla="*/ 1291506715 w 206"/>
                  <a:gd name="T57" fmla="*/ 132499968 h 164"/>
                  <a:gd name="T58" fmla="*/ 1271536244 w 206"/>
                  <a:gd name="T59" fmla="*/ 185502039 h 164"/>
                  <a:gd name="T60" fmla="*/ 1271536244 w 206"/>
                  <a:gd name="T61" fmla="*/ 212000480 h 164"/>
                  <a:gd name="T62" fmla="*/ 1311479767 w 206"/>
                  <a:gd name="T63" fmla="*/ 212000480 h 164"/>
                  <a:gd name="T64" fmla="*/ 1364737260 w 206"/>
                  <a:gd name="T65" fmla="*/ 238501496 h 164"/>
                  <a:gd name="T66" fmla="*/ 1371394084 w 206"/>
                  <a:gd name="T67" fmla="*/ 271627765 h 164"/>
                  <a:gd name="T68" fmla="*/ 1358080437 w 206"/>
                  <a:gd name="T69" fmla="*/ 318001967 h 164"/>
                  <a:gd name="T70" fmla="*/ 1324793415 w 206"/>
                  <a:gd name="T71" fmla="*/ 357750997 h 164"/>
                  <a:gd name="T72" fmla="*/ 1284849891 w 206"/>
                  <a:gd name="T73" fmla="*/ 390877266 h 164"/>
                  <a:gd name="T74" fmla="*/ 1251563192 w 206"/>
                  <a:gd name="T75" fmla="*/ 430626215 h 164"/>
                  <a:gd name="T76" fmla="*/ 1184989793 w 206"/>
                  <a:gd name="T77" fmla="*/ 516751940 h 164"/>
                  <a:gd name="T78" fmla="*/ 991931581 w 206"/>
                  <a:gd name="T79" fmla="*/ 987129677 h 164"/>
                  <a:gd name="T80" fmla="*/ 778897736 w 206"/>
                  <a:gd name="T81" fmla="*/ 1086505911 h 164"/>
                  <a:gd name="T82" fmla="*/ 392778570 w 206"/>
                  <a:gd name="T83" fmla="*/ 960631236 h 164"/>
                  <a:gd name="T84" fmla="*/ 0 w 206"/>
                  <a:gd name="T85" fmla="*/ 669127630 h 16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6"/>
                  <a:gd name="T130" fmla="*/ 0 h 164"/>
                  <a:gd name="T131" fmla="*/ 206 w 206"/>
                  <a:gd name="T132" fmla="*/ 164 h 16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6" h="164">
                    <a:moveTo>
                      <a:pt x="0" y="85"/>
                    </a:moveTo>
                    <a:lnTo>
                      <a:pt x="8" y="79"/>
                    </a:lnTo>
                    <a:lnTo>
                      <a:pt x="20" y="79"/>
                    </a:lnTo>
                    <a:lnTo>
                      <a:pt x="31" y="85"/>
                    </a:lnTo>
                    <a:lnTo>
                      <a:pt x="41" y="96"/>
                    </a:lnTo>
                    <a:lnTo>
                      <a:pt x="51" y="109"/>
                    </a:lnTo>
                    <a:lnTo>
                      <a:pt x="63" y="121"/>
                    </a:lnTo>
                    <a:lnTo>
                      <a:pt x="75" y="131"/>
                    </a:lnTo>
                    <a:lnTo>
                      <a:pt x="87" y="138"/>
                    </a:lnTo>
                    <a:lnTo>
                      <a:pt x="102" y="142"/>
                    </a:lnTo>
                    <a:lnTo>
                      <a:pt x="119" y="143"/>
                    </a:lnTo>
                    <a:lnTo>
                      <a:pt x="132" y="141"/>
                    </a:lnTo>
                    <a:lnTo>
                      <a:pt x="145" y="127"/>
                    </a:lnTo>
                    <a:lnTo>
                      <a:pt x="153" y="109"/>
                    </a:lnTo>
                    <a:lnTo>
                      <a:pt x="161" y="86"/>
                    </a:lnTo>
                    <a:lnTo>
                      <a:pt x="165" y="68"/>
                    </a:lnTo>
                    <a:lnTo>
                      <a:pt x="164" y="66"/>
                    </a:lnTo>
                    <a:lnTo>
                      <a:pt x="163" y="64"/>
                    </a:lnTo>
                    <a:lnTo>
                      <a:pt x="163" y="62"/>
                    </a:lnTo>
                    <a:lnTo>
                      <a:pt x="162" y="60"/>
                    </a:lnTo>
                    <a:lnTo>
                      <a:pt x="160" y="58"/>
                    </a:lnTo>
                    <a:lnTo>
                      <a:pt x="158" y="57"/>
                    </a:lnTo>
                    <a:lnTo>
                      <a:pt x="156" y="56"/>
                    </a:lnTo>
                    <a:lnTo>
                      <a:pt x="154" y="56"/>
                    </a:lnTo>
                    <a:lnTo>
                      <a:pt x="151" y="56"/>
                    </a:lnTo>
                    <a:lnTo>
                      <a:pt x="149" y="56"/>
                    </a:lnTo>
                    <a:lnTo>
                      <a:pt x="147" y="54"/>
                    </a:lnTo>
                    <a:lnTo>
                      <a:pt x="145" y="54"/>
                    </a:lnTo>
                    <a:lnTo>
                      <a:pt x="142" y="53"/>
                    </a:lnTo>
                    <a:lnTo>
                      <a:pt x="140" y="52"/>
                    </a:lnTo>
                    <a:lnTo>
                      <a:pt x="138" y="49"/>
                    </a:lnTo>
                    <a:lnTo>
                      <a:pt x="136" y="47"/>
                    </a:lnTo>
                    <a:lnTo>
                      <a:pt x="135" y="45"/>
                    </a:lnTo>
                    <a:lnTo>
                      <a:pt x="133" y="41"/>
                    </a:lnTo>
                    <a:lnTo>
                      <a:pt x="133" y="40"/>
                    </a:lnTo>
                    <a:lnTo>
                      <a:pt x="133" y="37"/>
                    </a:lnTo>
                    <a:lnTo>
                      <a:pt x="135" y="34"/>
                    </a:lnTo>
                    <a:lnTo>
                      <a:pt x="138" y="32"/>
                    </a:lnTo>
                    <a:lnTo>
                      <a:pt x="140" y="32"/>
                    </a:lnTo>
                    <a:lnTo>
                      <a:pt x="142" y="31"/>
                    </a:lnTo>
                    <a:lnTo>
                      <a:pt x="145" y="31"/>
                    </a:lnTo>
                    <a:lnTo>
                      <a:pt x="147" y="31"/>
                    </a:lnTo>
                    <a:lnTo>
                      <a:pt x="150" y="31"/>
                    </a:lnTo>
                    <a:lnTo>
                      <a:pt x="152" y="31"/>
                    </a:lnTo>
                    <a:lnTo>
                      <a:pt x="154" y="32"/>
                    </a:lnTo>
                    <a:lnTo>
                      <a:pt x="156" y="34"/>
                    </a:lnTo>
                    <a:lnTo>
                      <a:pt x="158" y="36"/>
                    </a:lnTo>
                    <a:lnTo>
                      <a:pt x="159" y="37"/>
                    </a:lnTo>
                    <a:lnTo>
                      <a:pt x="161" y="40"/>
                    </a:lnTo>
                    <a:lnTo>
                      <a:pt x="162" y="41"/>
                    </a:lnTo>
                    <a:lnTo>
                      <a:pt x="165" y="42"/>
                    </a:lnTo>
                    <a:lnTo>
                      <a:pt x="166" y="44"/>
                    </a:lnTo>
                    <a:lnTo>
                      <a:pt x="169" y="44"/>
                    </a:lnTo>
                    <a:lnTo>
                      <a:pt x="170" y="42"/>
                    </a:lnTo>
                    <a:lnTo>
                      <a:pt x="173" y="41"/>
                    </a:lnTo>
                    <a:lnTo>
                      <a:pt x="173" y="38"/>
                    </a:lnTo>
                    <a:lnTo>
                      <a:pt x="173" y="36"/>
                    </a:lnTo>
                    <a:lnTo>
                      <a:pt x="173" y="34"/>
                    </a:lnTo>
                    <a:lnTo>
                      <a:pt x="174" y="32"/>
                    </a:lnTo>
                    <a:lnTo>
                      <a:pt x="174" y="30"/>
                    </a:lnTo>
                    <a:lnTo>
                      <a:pt x="174" y="28"/>
                    </a:lnTo>
                    <a:lnTo>
                      <a:pt x="174" y="26"/>
                    </a:lnTo>
                    <a:lnTo>
                      <a:pt x="174" y="24"/>
                    </a:lnTo>
                    <a:lnTo>
                      <a:pt x="175" y="21"/>
                    </a:lnTo>
                    <a:lnTo>
                      <a:pt x="175" y="19"/>
                    </a:lnTo>
                    <a:lnTo>
                      <a:pt x="175" y="17"/>
                    </a:lnTo>
                    <a:lnTo>
                      <a:pt x="176" y="15"/>
                    </a:lnTo>
                    <a:lnTo>
                      <a:pt x="176" y="12"/>
                    </a:lnTo>
                    <a:lnTo>
                      <a:pt x="176" y="10"/>
                    </a:lnTo>
                    <a:lnTo>
                      <a:pt x="177" y="8"/>
                    </a:lnTo>
                    <a:lnTo>
                      <a:pt x="177" y="4"/>
                    </a:lnTo>
                    <a:lnTo>
                      <a:pt x="178" y="3"/>
                    </a:lnTo>
                    <a:lnTo>
                      <a:pt x="180" y="1"/>
                    </a:lnTo>
                    <a:lnTo>
                      <a:pt x="182" y="0"/>
                    </a:lnTo>
                    <a:lnTo>
                      <a:pt x="185" y="0"/>
                    </a:lnTo>
                    <a:lnTo>
                      <a:pt x="187" y="0"/>
                    </a:lnTo>
                    <a:lnTo>
                      <a:pt x="189" y="0"/>
                    </a:lnTo>
                    <a:lnTo>
                      <a:pt x="191" y="2"/>
                    </a:lnTo>
                    <a:lnTo>
                      <a:pt x="193" y="4"/>
                    </a:lnTo>
                    <a:lnTo>
                      <a:pt x="195" y="7"/>
                    </a:lnTo>
                    <a:lnTo>
                      <a:pt x="196" y="8"/>
                    </a:lnTo>
                    <a:lnTo>
                      <a:pt x="196" y="11"/>
                    </a:lnTo>
                    <a:lnTo>
                      <a:pt x="196" y="12"/>
                    </a:lnTo>
                    <a:lnTo>
                      <a:pt x="196" y="15"/>
                    </a:lnTo>
                    <a:lnTo>
                      <a:pt x="195" y="16"/>
                    </a:lnTo>
                    <a:lnTo>
                      <a:pt x="194" y="19"/>
                    </a:lnTo>
                    <a:lnTo>
                      <a:pt x="194" y="20"/>
                    </a:lnTo>
                    <a:lnTo>
                      <a:pt x="193" y="23"/>
                    </a:lnTo>
                    <a:lnTo>
                      <a:pt x="193" y="26"/>
                    </a:lnTo>
                    <a:lnTo>
                      <a:pt x="191" y="28"/>
                    </a:lnTo>
                    <a:lnTo>
                      <a:pt x="190" y="30"/>
                    </a:lnTo>
                    <a:lnTo>
                      <a:pt x="189" y="32"/>
                    </a:lnTo>
                    <a:lnTo>
                      <a:pt x="191" y="32"/>
                    </a:lnTo>
                    <a:lnTo>
                      <a:pt x="193" y="32"/>
                    </a:lnTo>
                    <a:lnTo>
                      <a:pt x="195" y="32"/>
                    </a:lnTo>
                    <a:lnTo>
                      <a:pt x="197" y="32"/>
                    </a:lnTo>
                    <a:lnTo>
                      <a:pt x="200" y="33"/>
                    </a:lnTo>
                    <a:lnTo>
                      <a:pt x="202" y="35"/>
                    </a:lnTo>
                    <a:lnTo>
                      <a:pt x="205" y="36"/>
                    </a:lnTo>
                    <a:lnTo>
                      <a:pt x="205" y="37"/>
                    </a:lnTo>
                    <a:lnTo>
                      <a:pt x="205" y="40"/>
                    </a:lnTo>
                    <a:lnTo>
                      <a:pt x="206" y="41"/>
                    </a:lnTo>
                    <a:lnTo>
                      <a:pt x="205" y="44"/>
                    </a:lnTo>
                    <a:lnTo>
                      <a:pt x="205" y="45"/>
                    </a:lnTo>
                    <a:lnTo>
                      <a:pt x="204" y="48"/>
                    </a:lnTo>
                    <a:lnTo>
                      <a:pt x="203" y="49"/>
                    </a:lnTo>
                    <a:lnTo>
                      <a:pt x="201" y="52"/>
                    </a:lnTo>
                    <a:lnTo>
                      <a:pt x="199" y="54"/>
                    </a:lnTo>
                    <a:lnTo>
                      <a:pt x="197" y="56"/>
                    </a:lnTo>
                    <a:lnTo>
                      <a:pt x="194" y="58"/>
                    </a:lnTo>
                    <a:lnTo>
                      <a:pt x="193" y="59"/>
                    </a:lnTo>
                    <a:lnTo>
                      <a:pt x="191" y="61"/>
                    </a:lnTo>
                    <a:lnTo>
                      <a:pt x="189" y="62"/>
                    </a:lnTo>
                    <a:lnTo>
                      <a:pt x="188" y="65"/>
                    </a:lnTo>
                    <a:lnTo>
                      <a:pt x="187" y="67"/>
                    </a:lnTo>
                    <a:lnTo>
                      <a:pt x="186" y="69"/>
                    </a:lnTo>
                    <a:lnTo>
                      <a:pt x="178" y="78"/>
                    </a:lnTo>
                    <a:lnTo>
                      <a:pt x="171" y="101"/>
                    </a:lnTo>
                    <a:lnTo>
                      <a:pt x="160" y="130"/>
                    </a:lnTo>
                    <a:lnTo>
                      <a:pt x="149" y="149"/>
                    </a:lnTo>
                    <a:lnTo>
                      <a:pt x="139" y="160"/>
                    </a:lnTo>
                    <a:lnTo>
                      <a:pt x="129" y="164"/>
                    </a:lnTo>
                    <a:lnTo>
                      <a:pt x="117" y="164"/>
                    </a:lnTo>
                    <a:lnTo>
                      <a:pt x="100" y="161"/>
                    </a:lnTo>
                    <a:lnTo>
                      <a:pt x="81" y="156"/>
                    </a:lnTo>
                    <a:lnTo>
                      <a:pt x="59" y="145"/>
                    </a:lnTo>
                    <a:lnTo>
                      <a:pt x="37" y="131"/>
                    </a:lnTo>
                    <a:lnTo>
                      <a:pt x="15" y="116"/>
                    </a:lnTo>
                    <a:lnTo>
                      <a:pt x="0" y="101"/>
                    </a:lnTo>
                    <a:lnTo>
                      <a:pt x="0" y="90"/>
                    </a:lnTo>
                    <a:lnTo>
                      <a:pt x="0" y="85"/>
                    </a:lnTo>
                    <a:close/>
                  </a:path>
                </a:pathLst>
              </a:custGeom>
              <a:solidFill>
                <a:srgbClr val="000000"/>
              </a:solidFill>
              <a:ln w="9525">
                <a:noFill/>
                <a:round/>
                <a:headEnd/>
                <a:tailEnd/>
              </a:ln>
            </p:spPr>
            <p:txBody>
              <a:bodyPr/>
              <a:lstStyle/>
              <a:p>
                <a:endParaRPr lang="fr-FR">
                  <a:latin typeface="Calibri" pitchFamily="34" charset="0"/>
                </a:endParaRPr>
              </a:p>
            </p:txBody>
          </p:sp>
        </p:grpSp>
        <p:sp>
          <p:nvSpPr>
            <p:cNvPr id="933" name="Freeform 22"/>
            <p:cNvSpPr>
              <a:spLocks/>
            </p:cNvSpPr>
            <p:nvPr/>
          </p:nvSpPr>
          <p:spPr bwMode="auto">
            <a:xfrm rot="20541309" flipH="1">
              <a:off x="7711350" y="5326577"/>
              <a:ext cx="354070" cy="572773"/>
            </a:xfrm>
            <a:custGeom>
              <a:avLst/>
              <a:gdLst>
                <a:gd name="T0" fmla="*/ 116527882 w 164"/>
                <a:gd name="T1" fmla="*/ 6968299 h 217"/>
                <a:gd name="T2" fmla="*/ 251700565 w 164"/>
                <a:gd name="T3" fmla="*/ 125405619 h 217"/>
                <a:gd name="T4" fmla="*/ 344922479 w 164"/>
                <a:gd name="T5" fmla="*/ 236877285 h 217"/>
                <a:gd name="T6" fmla="*/ 419501683 w 164"/>
                <a:gd name="T7" fmla="*/ 376216898 h 217"/>
                <a:gd name="T8" fmla="*/ 461450327 w 164"/>
                <a:gd name="T9" fmla="*/ 522524725 h 217"/>
                <a:gd name="T10" fmla="*/ 466111527 w 164"/>
                <a:gd name="T11" fmla="*/ 633996349 h 217"/>
                <a:gd name="T12" fmla="*/ 452127926 w 164"/>
                <a:gd name="T13" fmla="*/ 752436435 h 217"/>
                <a:gd name="T14" fmla="*/ 410179282 w 164"/>
                <a:gd name="T15" fmla="*/ 884807670 h 217"/>
                <a:gd name="T16" fmla="*/ 354244879 w 164"/>
                <a:gd name="T17" fmla="*/ 1065951699 h 217"/>
                <a:gd name="T18" fmla="*/ 316957436 w 164"/>
                <a:gd name="T19" fmla="*/ 1219225183 h 217"/>
                <a:gd name="T20" fmla="*/ 312296236 w 164"/>
                <a:gd name="T21" fmla="*/ 1295860605 h 217"/>
                <a:gd name="T22" fmla="*/ 330938878 w 164"/>
                <a:gd name="T23" fmla="*/ 1358564714 h 217"/>
                <a:gd name="T24" fmla="*/ 372889680 w 164"/>
                <a:gd name="T25" fmla="*/ 1344630761 h 217"/>
                <a:gd name="T26" fmla="*/ 461450327 w 164"/>
                <a:gd name="T27" fmla="*/ 1302828901 h 217"/>
                <a:gd name="T28" fmla="*/ 577978309 w 164"/>
                <a:gd name="T29" fmla="*/ 1254058746 h 217"/>
                <a:gd name="T30" fmla="*/ 675863515 w 164"/>
                <a:gd name="T31" fmla="*/ 1261027042 h 217"/>
                <a:gd name="T32" fmla="*/ 699169517 w 164"/>
                <a:gd name="T33" fmla="*/ 1281926652 h 217"/>
                <a:gd name="T34" fmla="*/ 750440561 w 164"/>
                <a:gd name="T35" fmla="*/ 1372498667 h 217"/>
                <a:gd name="T36" fmla="*/ 764424162 w 164"/>
                <a:gd name="T37" fmla="*/ 1442168762 h 217"/>
                <a:gd name="T38" fmla="*/ 717812159 w 164"/>
                <a:gd name="T39" fmla="*/ 1477002325 h 217"/>
                <a:gd name="T40" fmla="*/ 605945511 w 164"/>
                <a:gd name="T41" fmla="*/ 1442168762 h 217"/>
                <a:gd name="T42" fmla="*/ 596623111 w 164"/>
                <a:gd name="T43" fmla="*/ 1449134419 h 217"/>
                <a:gd name="T44" fmla="*/ 466111527 w 164"/>
                <a:gd name="T45" fmla="*/ 1470036668 h 217"/>
                <a:gd name="T46" fmla="*/ 363567280 w 164"/>
                <a:gd name="T47" fmla="*/ 1497904574 h 217"/>
                <a:gd name="T48" fmla="*/ 279667766 w 164"/>
                <a:gd name="T49" fmla="*/ 1511838527 h 217"/>
                <a:gd name="T50" fmla="*/ 242378164 w 164"/>
                <a:gd name="T51" fmla="*/ 1470036668 h 217"/>
                <a:gd name="T52" fmla="*/ 233055763 w 164"/>
                <a:gd name="T53" fmla="*/ 1400366903 h 217"/>
                <a:gd name="T54" fmla="*/ 228394563 w 164"/>
                <a:gd name="T55" fmla="*/ 1281926652 h 217"/>
                <a:gd name="T56" fmla="*/ 242378164 w 164"/>
                <a:gd name="T57" fmla="*/ 1135621465 h 217"/>
                <a:gd name="T58" fmla="*/ 270345366 w 164"/>
                <a:gd name="T59" fmla="*/ 961445731 h 217"/>
                <a:gd name="T60" fmla="*/ 312296236 w 164"/>
                <a:gd name="T61" fmla="*/ 808172248 h 217"/>
                <a:gd name="T62" fmla="*/ 349583679 w 164"/>
                <a:gd name="T63" fmla="*/ 675798209 h 217"/>
                <a:gd name="T64" fmla="*/ 344922479 w 164"/>
                <a:gd name="T65" fmla="*/ 606128443 h 217"/>
                <a:gd name="T66" fmla="*/ 321616477 w 164"/>
                <a:gd name="T67" fmla="*/ 501625115 h 217"/>
                <a:gd name="T68" fmla="*/ 242378164 w 164"/>
                <a:gd name="T69" fmla="*/ 390150851 h 217"/>
                <a:gd name="T70" fmla="*/ 139833883 w 164"/>
                <a:gd name="T71" fmla="*/ 327449299 h 217"/>
                <a:gd name="T72" fmla="*/ 55934420 w 164"/>
                <a:gd name="T73" fmla="*/ 271713487 h 217"/>
                <a:gd name="T74" fmla="*/ 51273220 w 164"/>
                <a:gd name="T75" fmla="*/ 271713487 h 217"/>
                <a:gd name="T76" fmla="*/ 0 w 164"/>
                <a:gd name="T77" fmla="*/ 195075425 h 217"/>
                <a:gd name="T78" fmla="*/ 0 w 164"/>
                <a:gd name="T79" fmla="*/ 97537713 h 217"/>
                <a:gd name="T80" fmla="*/ 4661202 w 164"/>
                <a:gd name="T81" fmla="*/ 90572056 h 217"/>
                <a:gd name="T82" fmla="*/ 55934420 w 164"/>
                <a:gd name="T83" fmla="*/ 20902255 h 217"/>
                <a:gd name="T84" fmla="*/ 93221880 w 164"/>
                <a:gd name="T85" fmla="*/ 0 h 217"/>
                <a:gd name="T86" fmla="*/ 135172683 w 164"/>
                <a:gd name="T87" fmla="*/ 6968299 h 217"/>
                <a:gd name="T88" fmla="*/ 116527882 w 164"/>
                <a:gd name="T89" fmla="*/ 6968299 h 2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64"/>
                <a:gd name="T136" fmla="*/ 0 h 217"/>
                <a:gd name="T137" fmla="*/ 164 w 164"/>
                <a:gd name="T138" fmla="*/ 217 h 2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64" h="217">
                  <a:moveTo>
                    <a:pt x="25" y="1"/>
                  </a:moveTo>
                  <a:lnTo>
                    <a:pt x="54" y="18"/>
                  </a:lnTo>
                  <a:lnTo>
                    <a:pt x="74" y="34"/>
                  </a:lnTo>
                  <a:lnTo>
                    <a:pt x="90" y="54"/>
                  </a:lnTo>
                  <a:lnTo>
                    <a:pt x="99" y="75"/>
                  </a:lnTo>
                  <a:lnTo>
                    <a:pt x="100" y="91"/>
                  </a:lnTo>
                  <a:lnTo>
                    <a:pt x="97" y="108"/>
                  </a:lnTo>
                  <a:lnTo>
                    <a:pt x="88" y="127"/>
                  </a:lnTo>
                  <a:lnTo>
                    <a:pt x="76" y="153"/>
                  </a:lnTo>
                  <a:lnTo>
                    <a:pt x="68" y="175"/>
                  </a:lnTo>
                  <a:lnTo>
                    <a:pt x="67" y="186"/>
                  </a:lnTo>
                  <a:lnTo>
                    <a:pt x="71" y="195"/>
                  </a:lnTo>
                  <a:lnTo>
                    <a:pt x="80" y="193"/>
                  </a:lnTo>
                  <a:lnTo>
                    <a:pt x="99" y="187"/>
                  </a:lnTo>
                  <a:lnTo>
                    <a:pt x="124" y="180"/>
                  </a:lnTo>
                  <a:lnTo>
                    <a:pt x="145" y="181"/>
                  </a:lnTo>
                  <a:lnTo>
                    <a:pt x="150" y="184"/>
                  </a:lnTo>
                  <a:lnTo>
                    <a:pt x="161" y="197"/>
                  </a:lnTo>
                  <a:lnTo>
                    <a:pt x="164" y="207"/>
                  </a:lnTo>
                  <a:lnTo>
                    <a:pt x="154" y="212"/>
                  </a:lnTo>
                  <a:lnTo>
                    <a:pt x="130" y="207"/>
                  </a:lnTo>
                  <a:lnTo>
                    <a:pt x="128" y="208"/>
                  </a:lnTo>
                  <a:lnTo>
                    <a:pt x="100" y="211"/>
                  </a:lnTo>
                  <a:lnTo>
                    <a:pt x="78" y="215"/>
                  </a:lnTo>
                  <a:lnTo>
                    <a:pt x="60" y="217"/>
                  </a:lnTo>
                  <a:lnTo>
                    <a:pt x="52" y="211"/>
                  </a:lnTo>
                  <a:lnTo>
                    <a:pt x="50" y="201"/>
                  </a:lnTo>
                  <a:lnTo>
                    <a:pt x="49" y="184"/>
                  </a:lnTo>
                  <a:lnTo>
                    <a:pt x="52" y="163"/>
                  </a:lnTo>
                  <a:lnTo>
                    <a:pt x="58" y="138"/>
                  </a:lnTo>
                  <a:lnTo>
                    <a:pt x="67" y="116"/>
                  </a:lnTo>
                  <a:lnTo>
                    <a:pt x="75" y="97"/>
                  </a:lnTo>
                  <a:lnTo>
                    <a:pt x="74" y="87"/>
                  </a:lnTo>
                  <a:lnTo>
                    <a:pt x="69" y="72"/>
                  </a:lnTo>
                  <a:lnTo>
                    <a:pt x="52" y="56"/>
                  </a:lnTo>
                  <a:lnTo>
                    <a:pt x="30" y="47"/>
                  </a:lnTo>
                  <a:lnTo>
                    <a:pt x="12" y="39"/>
                  </a:lnTo>
                  <a:lnTo>
                    <a:pt x="11" y="39"/>
                  </a:lnTo>
                  <a:lnTo>
                    <a:pt x="0" y="28"/>
                  </a:lnTo>
                  <a:lnTo>
                    <a:pt x="0" y="14"/>
                  </a:lnTo>
                  <a:lnTo>
                    <a:pt x="1" y="13"/>
                  </a:lnTo>
                  <a:lnTo>
                    <a:pt x="12" y="3"/>
                  </a:lnTo>
                  <a:lnTo>
                    <a:pt x="20" y="0"/>
                  </a:lnTo>
                  <a:lnTo>
                    <a:pt x="29" y="1"/>
                  </a:lnTo>
                  <a:lnTo>
                    <a:pt x="25" y="1"/>
                  </a:lnTo>
                  <a:close/>
                </a:path>
              </a:pathLst>
            </a:custGeom>
            <a:solidFill>
              <a:srgbClr val="000000"/>
            </a:solidFill>
            <a:ln w="9525">
              <a:noFill/>
              <a:round/>
              <a:headEnd/>
              <a:tailEnd/>
            </a:ln>
          </p:spPr>
          <p:txBody>
            <a:bodyPr/>
            <a:lstStyle/>
            <a:p>
              <a:endParaRPr lang="fr-FR">
                <a:latin typeface="Calibri" pitchFamily="34" charset="0"/>
              </a:endParaRPr>
            </a:p>
          </p:txBody>
        </p:sp>
      </p:grpSp>
      <p:pic>
        <p:nvPicPr>
          <p:cNvPr id="939" name="Picture 3" descr="C:\Users\FOURCHES-M\AppData\Local\Microsoft\Windows\Temporary Internet Files\Content.IE5\UM5P60XS\MC900334822[1].wmf"/>
          <p:cNvPicPr>
            <a:picLocks noChangeAspect="1" noChangeArrowheads="1"/>
          </p:cNvPicPr>
          <p:nvPr/>
        </p:nvPicPr>
        <p:blipFill>
          <a:blip r:embed="rId11" cstate="print"/>
          <a:srcRect/>
          <a:stretch>
            <a:fillRect/>
          </a:stretch>
        </p:blipFill>
        <p:spPr bwMode="auto">
          <a:xfrm flipH="1">
            <a:off x="3028950" y="2584450"/>
            <a:ext cx="701675" cy="1544638"/>
          </a:xfrm>
          <a:prstGeom prst="rect">
            <a:avLst/>
          </a:prstGeom>
          <a:noFill/>
          <a:ln w="9525">
            <a:noFill/>
            <a:miter lim="800000"/>
            <a:headEnd/>
            <a:tailEnd/>
          </a:ln>
        </p:spPr>
      </p:pic>
      <p:grpSp>
        <p:nvGrpSpPr>
          <p:cNvPr id="940" name="Groupe 939"/>
          <p:cNvGrpSpPr>
            <a:grpSpLocks/>
          </p:cNvGrpSpPr>
          <p:nvPr/>
        </p:nvGrpSpPr>
        <p:grpSpPr bwMode="auto">
          <a:xfrm>
            <a:off x="1214438" y="3714750"/>
            <a:ext cx="1403350" cy="803275"/>
            <a:chOff x="3428992" y="2004998"/>
            <a:chExt cx="1260477" cy="660401"/>
          </a:xfrm>
        </p:grpSpPr>
        <p:sp>
          <p:nvSpPr>
            <p:cNvPr id="941" name="Freeform 10"/>
            <p:cNvSpPr>
              <a:spLocks/>
            </p:cNvSpPr>
            <p:nvPr/>
          </p:nvSpPr>
          <p:spPr bwMode="auto">
            <a:xfrm>
              <a:off x="3559167" y="2031986"/>
              <a:ext cx="1120777" cy="609600"/>
            </a:xfrm>
            <a:custGeom>
              <a:avLst/>
              <a:gdLst>
                <a:gd name="T0" fmla="*/ 317 w 1412"/>
                <a:gd name="T1" fmla="*/ 156 h 767"/>
                <a:gd name="T2" fmla="*/ 118 w 1412"/>
                <a:gd name="T3" fmla="*/ 252 h 767"/>
                <a:gd name="T4" fmla="*/ 171 w 1412"/>
                <a:gd name="T5" fmla="*/ 344 h 767"/>
                <a:gd name="T6" fmla="*/ 0 w 1412"/>
                <a:gd name="T7" fmla="*/ 363 h 767"/>
                <a:gd name="T8" fmla="*/ 53 w 1412"/>
                <a:gd name="T9" fmla="*/ 441 h 767"/>
                <a:gd name="T10" fmla="*/ 125 w 1412"/>
                <a:gd name="T11" fmla="*/ 632 h 767"/>
                <a:gd name="T12" fmla="*/ 74 w 1412"/>
                <a:gd name="T13" fmla="*/ 699 h 767"/>
                <a:gd name="T14" fmla="*/ 314 w 1412"/>
                <a:gd name="T15" fmla="*/ 750 h 767"/>
                <a:gd name="T16" fmla="*/ 509 w 1412"/>
                <a:gd name="T17" fmla="*/ 695 h 767"/>
                <a:gd name="T18" fmla="*/ 601 w 1412"/>
                <a:gd name="T19" fmla="*/ 695 h 767"/>
                <a:gd name="T20" fmla="*/ 614 w 1412"/>
                <a:gd name="T21" fmla="*/ 695 h 767"/>
                <a:gd name="T22" fmla="*/ 627 w 1412"/>
                <a:gd name="T23" fmla="*/ 697 h 767"/>
                <a:gd name="T24" fmla="*/ 639 w 1412"/>
                <a:gd name="T25" fmla="*/ 699 h 767"/>
                <a:gd name="T26" fmla="*/ 652 w 1412"/>
                <a:gd name="T27" fmla="*/ 699 h 767"/>
                <a:gd name="T28" fmla="*/ 665 w 1412"/>
                <a:gd name="T29" fmla="*/ 701 h 767"/>
                <a:gd name="T30" fmla="*/ 678 w 1412"/>
                <a:gd name="T31" fmla="*/ 701 h 767"/>
                <a:gd name="T32" fmla="*/ 690 w 1412"/>
                <a:gd name="T33" fmla="*/ 703 h 767"/>
                <a:gd name="T34" fmla="*/ 703 w 1412"/>
                <a:gd name="T35" fmla="*/ 703 h 767"/>
                <a:gd name="T36" fmla="*/ 716 w 1412"/>
                <a:gd name="T37" fmla="*/ 705 h 767"/>
                <a:gd name="T38" fmla="*/ 730 w 1412"/>
                <a:gd name="T39" fmla="*/ 707 h 767"/>
                <a:gd name="T40" fmla="*/ 743 w 1412"/>
                <a:gd name="T41" fmla="*/ 707 h 767"/>
                <a:gd name="T42" fmla="*/ 754 w 1412"/>
                <a:gd name="T43" fmla="*/ 708 h 767"/>
                <a:gd name="T44" fmla="*/ 768 w 1412"/>
                <a:gd name="T45" fmla="*/ 708 h 767"/>
                <a:gd name="T46" fmla="*/ 781 w 1412"/>
                <a:gd name="T47" fmla="*/ 710 h 767"/>
                <a:gd name="T48" fmla="*/ 794 w 1412"/>
                <a:gd name="T49" fmla="*/ 712 h 767"/>
                <a:gd name="T50" fmla="*/ 808 w 1412"/>
                <a:gd name="T51" fmla="*/ 712 h 767"/>
                <a:gd name="T52" fmla="*/ 821 w 1412"/>
                <a:gd name="T53" fmla="*/ 714 h 767"/>
                <a:gd name="T54" fmla="*/ 832 w 1412"/>
                <a:gd name="T55" fmla="*/ 714 h 767"/>
                <a:gd name="T56" fmla="*/ 846 w 1412"/>
                <a:gd name="T57" fmla="*/ 716 h 767"/>
                <a:gd name="T58" fmla="*/ 859 w 1412"/>
                <a:gd name="T59" fmla="*/ 716 h 767"/>
                <a:gd name="T60" fmla="*/ 872 w 1412"/>
                <a:gd name="T61" fmla="*/ 720 h 767"/>
                <a:gd name="T62" fmla="*/ 1043 w 1412"/>
                <a:gd name="T63" fmla="*/ 665 h 767"/>
                <a:gd name="T64" fmla="*/ 1237 w 1412"/>
                <a:gd name="T65" fmla="*/ 767 h 767"/>
                <a:gd name="T66" fmla="*/ 1144 w 1412"/>
                <a:gd name="T67" fmla="*/ 678 h 767"/>
                <a:gd name="T68" fmla="*/ 1209 w 1412"/>
                <a:gd name="T69" fmla="*/ 634 h 767"/>
                <a:gd name="T70" fmla="*/ 1321 w 1412"/>
                <a:gd name="T71" fmla="*/ 642 h 767"/>
                <a:gd name="T72" fmla="*/ 1307 w 1412"/>
                <a:gd name="T73" fmla="*/ 579 h 767"/>
                <a:gd name="T74" fmla="*/ 1408 w 1412"/>
                <a:gd name="T75" fmla="*/ 526 h 767"/>
                <a:gd name="T76" fmla="*/ 1345 w 1412"/>
                <a:gd name="T77" fmla="*/ 475 h 767"/>
                <a:gd name="T78" fmla="*/ 1313 w 1412"/>
                <a:gd name="T79" fmla="*/ 444 h 767"/>
                <a:gd name="T80" fmla="*/ 1349 w 1412"/>
                <a:gd name="T81" fmla="*/ 397 h 767"/>
                <a:gd name="T82" fmla="*/ 1222 w 1412"/>
                <a:gd name="T83" fmla="*/ 347 h 767"/>
                <a:gd name="T84" fmla="*/ 1085 w 1412"/>
                <a:gd name="T85" fmla="*/ 252 h 767"/>
                <a:gd name="T86" fmla="*/ 1167 w 1412"/>
                <a:gd name="T87" fmla="*/ 180 h 767"/>
                <a:gd name="T88" fmla="*/ 1070 w 1412"/>
                <a:gd name="T89" fmla="*/ 78 h 767"/>
                <a:gd name="T90" fmla="*/ 867 w 1412"/>
                <a:gd name="T91" fmla="*/ 61 h 767"/>
                <a:gd name="T92" fmla="*/ 701 w 1412"/>
                <a:gd name="T93" fmla="*/ 49 h 767"/>
                <a:gd name="T94" fmla="*/ 581 w 1412"/>
                <a:gd name="T95" fmla="*/ 87 h 767"/>
                <a:gd name="T96" fmla="*/ 538 w 1412"/>
                <a:gd name="T97" fmla="*/ 135 h 767"/>
                <a:gd name="T98" fmla="*/ 530 w 1412"/>
                <a:gd name="T99" fmla="*/ 123 h 767"/>
                <a:gd name="T100" fmla="*/ 523 w 1412"/>
                <a:gd name="T101" fmla="*/ 110 h 767"/>
                <a:gd name="T102" fmla="*/ 515 w 1412"/>
                <a:gd name="T103" fmla="*/ 97 h 767"/>
                <a:gd name="T104" fmla="*/ 509 w 1412"/>
                <a:gd name="T105" fmla="*/ 83 h 767"/>
                <a:gd name="T106" fmla="*/ 509 w 1412"/>
                <a:gd name="T107" fmla="*/ 68 h 767"/>
                <a:gd name="T108" fmla="*/ 515 w 1412"/>
                <a:gd name="T109" fmla="*/ 53 h 767"/>
                <a:gd name="T110" fmla="*/ 519 w 1412"/>
                <a:gd name="T111" fmla="*/ 47 h 767"/>
                <a:gd name="T112" fmla="*/ 219 w 1412"/>
                <a:gd name="T113" fmla="*/ 116 h 76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412"/>
                <a:gd name="T172" fmla="*/ 0 h 767"/>
                <a:gd name="T173" fmla="*/ 1412 w 1412"/>
                <a:gd name="T174" fmla="*/ 767 h 76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412" h="767">
                  <a:moveTo>
                    <a:pt x="219" y="116"/>
                  </a:moveTo>
                  <a:lnTo>
                    <a:pt x="241" y="156"/>
                  </a:lnTo>
                  <a:lnTo>
                    <a:pt x="317" y="156"/>
                  </a:lnTo>
                  <a:lnTo>
                    <a:pt x="291" y="195"/>
                  </a:lnTo>
                  <a:lnTo>
                    <a:pt x="224" y="237"/>
                  </a:lnTo>
                  <a:lnTo>
                    <a:pt x="118" y="252"/>
                  </a:lnTo>
                  <a:lnTo>
                    <a:pt x="118" y="273"/>
                  </a:lnTo>
                  <a:lnTo>
                    <a:pt x="175" y="309"/>
                  </a:lnTo>
                  <a:lnTo>
                    <a:pt x="171" y="344"/>
                  </a:lnTo>
                  <a:lnTo>
                    <a:pt x="133" y="376"/>
                  </a:lnTo>
                  <a:lnTo>
                    <a:pt x="80" y="378"/>
                  </a:lnTo>
                  <a:lnTo>
                    <a:pt x="0" y="363"/>
                  </a:lnTo>
                  <a:lnTo>
                    <a:pt x="23" y="410"/>
                  </a:lnTo>
                  <a:lnTo>
                    <a:pt x="68" y="425"/>
                  </a:lnTo>
                  <a:lnTo>
                    <a:pt x="53" y="441"/>
                  </a:lnTo>
                  <a:lnTo>
                    <a:pt x="25" y="444"/>
                  </a:lnTo>
                  <a:lnTo>
                    <a:pt x="76" y="583"/>
                  </a:lnTo>
                  <a:lnTo>
                    <a:pt x="125" y="632"/>
                  </a:lnTo>
                  <a:lnTo>
                    <a:pt x="224" y="655"/>
                  </a:lnTo>
                  <a:lnTo>
                    <a:pt x="192" y="686"/>
                  </a:lnTo>
                  <a:lnTo>
                    <a:pt x="74" y="699"/>
                  </a:lnTo>
                  <a:lnTo>
                    <a:pt x="236" y="733"/>
                  </a:lnTo>
                  <a:lnTo>
                    <a:pt x="219" y="760"/>
                  </a:lnTo>
                  <a:lnTo>
                    <a:pt x="314" y="750"/>
                  </a:lnTo>
                  <a:lnTo>
                    <a:pt x="397" y="756"/>
                  </a:lnTo>
                  <a:lnTo>
                    <a:pt x="367" y="699"/>
                  </a:lnTo>
                  <a:lnTo>
                    <a:pt x="509" y="695"/>
                  </a:lnTo>
                  <a:lnTo>
                    <a:pt x="523" y="665"/>
                  </a:lnTo>
                  <a:lnTo>
                    <a:pt x="597" y="695"/>
                  </a:lnTo>
                  <a:lnTo>
                    <a:pt x="601" y="695"/>
                  </a:lnTo>
                  <a:lnTo>
                    <a:pt x="606" y="695"/>
                  </a:lnTo>
                  <a:lnTo>
                    <a:pt x="610" y="695"/>
                  </a:lnTo>
                  <a:lnTo>
                    <a:pt x="614" y="695"/>
                  </a:lnTo>
                  <a:lnTo>
                    <a:pt x="618" y="695"/>
                  </a:lnTo>
                  <a:lnTo>
                    <a:pt x="621" y="697"/>
                  </a:lnTo>
                  <a:lnTo>
                    <a:pt x="627" y="697"/>
                  </a:lnTo>
                  <a:lnTo>
                    <a:pt x="631" y="697"/>
                  </a:lnTo>
                  <a:lnTo>
                    <a:pt x="635" y="697"/>
                  </a:lnTo>
                  <a:lnTo>
                    <a:pt x="639" y="699"/>
                  </a:lnTo>
                  <a:lnTo>
                    <a:pt x="642" y="699"/>
                  </a:lnTo>
                  <a:lnTo>
                    <a:pt x="648" y="699"/>
                  </a:lnTo>
                  <a:lnTo>
                    <a:pt x="652" y="699"/>
                  </a:lnTo>
                  <a:lnTo>
                    <a:pt x="658" y="699"/>
                  </a:lnTo>
                  <a:lnTo>
                    <a:pt x="661" y="701"/>
                  </a:lnTo>
                  <a:lnTo>
                    <a:pt x="665" y="701"/>
                  </a:lnTo>
                  <a:lnTo>
                    <a:pt x="669" y="701"/>
                  </a:lnTo>
                  <a:lnTo>
                    <a:pt x="675" y="701"/>
                  </a:lnTo>
                  <a:lnTo>
                    <a:pt x="678" y="701"/>
                  </a:lnTo>
                  <a:lnTo>
                    <a:pt x="682" y="703"/>
                  </a:lnTo>
                  <a:lnTo>
                    <a:pt x="686" y="703"/>
                  </a:lnTo>
                  <a:lnTo>
                    <a:pt x="690" y="703"/>
                  </a:lnTo>
                  <a:lnTo>
                    <a:pt x="696" y="703"/>
                  </a:lnTo>
                  <a:lnTo>
                    <a:pt x="699" y="703"/>
                  </a:lnTo>
                  <a:lnTo>
                    <a:pt x="703" y="703"/>
                  </a:lnTo>
                  <a:lnTo>
                    <a:pt x="707" y="705"/>
                  </a:lnTo>
                  <a:lnTo>
                    <a:pt x="713" y="705"/>
                  </a:lnTo>
                  <a:lnTo>
                    <a:pt x="716" y="705"/>
                  </a:lnTo>
                  <a:lnTo>
                    <a:pt x="720" y="705"/>
                  </a:lnTo>
                  <a:lnTo>
                    <a:pt x="726" y="707"/>
                  </a:lnTo>
                  <a:lnTo>
                    <a:pt x="730" y="707"/>
                  </a:lnTo>
                  <a:lnTo>
                    <a:pt x="734" y="707"/>
                  </a:lnTo>
                  <a:lnTo>
                    <a:pt x="737" y="707"/>
                  </a:lnTo>
                  <a:lnTo>
                    <a:pt x="743" y="707"/>
                  </a:lnTo>
                  <a:lnTo>
                    <a:pt x="747" y="707"/>
                  </a:lnTo>
                  <a:lnTo>
                    <a:pt x="751" y="708"/>
                  </a:lnTo>
                  <a:lnTo>
                    <a:pt x="754" y="708"/>
                  </a:lnTo>
                  <a:lnTo>
                    <a:pt x="760" y="708"/>
                  </a:lnTo>
                  <a:lnTo>
                    <a:pt x="764" y="708"/>
                  </a:lnTo>
                  <a:lnTo>
                    <a:pt x="768" y="708"/>
                  </a:lnTo>
                  <a:lnTo>
                    <a:pt x="772" y="708"/>
                  </a:lnTo>
                  <a:lnTo>
                    <a:pt x="777" y="710"/>
                  </a:lnTo>
                  <a:lnTo>
                    <a:pt x="781" y="710"/>
                  </a:lnTo>
                  <a:lnTo>
                    <a:pt x="785" y="710"/>
                  </a:lnTo>
                  <a:lnTo>
                    <a:pt x="791" y="710"/>
                  </a:lnTo>
                  <a:lnTo>
                    <a:pt x="794" y="712"/>
                  </a:lnTo>
                  <a:lnTo>
                    <a:pt x="798" y="712"/>
                  </a:lnTo>
                  <a:lnTo>
                    <a:pt x="804" y="712"/>
                  </a:lnTo>
                  <a:lnTo>
                    <a:pt x="808" y="712"/>
                  </a:lnTo>
                  <a:lnTo>
                    <a:pt x="811" y="712"/>
                  </a:lnTo>
                  <a:lnTo>
                    <a:pt x="815" y="712"/>
                  </a:lnTo>
                  <a:lnTo>
                    <a:pt x="821" y="714"/>
                  </a:lnTo>
                  <a:lnTo>
                    <a:pt x="825" y="714"/>
                  </a:lnTo>
                  <a:lnTo>
                    <a:pt x="829" y="714"/>
                  </a:lnTo>
                  <a:lnTo>
                    <a:pt x="832" y="714"/>
                  </a:lnTo>
                  <a:lnTo>
                    <a:pt x="838" y="716"/>
                  </a:lnTo>
                  <a:lnTo>
                    <a:pt x="842" y="716"/>
                  </a:lnTo>
                  <a:lnTo>
                    <a:pt x="846" y="716"/>
                  </a:lnTo>
                  <a:lnTo>
                    <a:pt x="849" y="716"/>
                  </a:lnTo>
                  <a:lnTo>
                    <a:pt x="855" y="716"/>
                  </a:lnTo>
                  <a:lnTo>
                    <a:pt x="859" y="716"/>
                  </a:lnTo>
                  <a:lnTo>
                    <a:pt x="863" y="718"/>
                  </a:lnTo>
                  <a:lnTo>
                    <a:pt x="868" y="718"/>
                  </a:lnTo>
                  <a:lnTo>
                    <a:pt x="872" y="720"/>
                  </a:lnTo>
                  <a:lnTo>
                    <a:pt x="977" y="716"/>
                  </a:lnTo>
                  <a:lnTo>
                    <a:pt x="941" y="648"/>
                  </a:lnTo>
                  <a:lnTo>
                    <a:pt x="1043" y="665"/>
                  </a:lnTo>
                  <a:lnTo>
                    <a:pt x="1032" y="712"/>
                  </a:lnTo>
                  <a:lnTo>
                    <a:pt x="1106" y="754"/>
                  </a:lnTo>
                  <a:lnTo>
                    <a:pt x="1237" y="767"/>
                  </a:lnTo>
                  <a:lnTo>
                    <a:pt x="1268" y="726"/>
                  </a:lnTo>
                  <a:lnTo>
                    <a:pt x="1195" y="716"/>
                  </a:lnTo>
                  <a:lnTo>
                    <a:pt x="1144" y="678"/>
                  </a:lnTo>
                  <a:lnTo>
                    <a:pt x="1176" y="663"/>
                  </a:lnTo>
                  <a:lnTo>
                    <a:pt x="1226" y="674"/>
                  </a:lnTo>
                  <a:lnTo>
                    <a:pt x="1209" y="634"/>
                  </a:lnTo>
                  <a:lnTo>
                    <a:pt x="1231" y="612"/>
                  </a:lnTo>
                  <a:lnTo>
                    <a:pt x="1279" y="621"/>
                  </a:lnTo>
                  <a:lnTo>
                    <a:pt x="1321" y="642"/>
                  </a:lnTo>
                  <a:lnTo>
                    <a:pt x="1345" y="627"/>
                  </a:lnTo>
                  <a:lnTo>
                    <a:pt x="1287" y="585"/>
                  </a:lnTo>
                  <a:lnTo>
                    <a:pt x="1307" y="579"/>
                  </a:lnTo>
                  <a:lnTo>
                    <a:pt x="1345" y="579"/>
                  </a:lnTo>
                  <a:lnTo>
                    <a:pt x="1412" y="558"/>
                  </a:lnTo>
                  <a:lnTo>
                    <a:pt x="1408" y="526"/>
                  </a:lnTo>
                  <a:lnTo>
                    <a:pt x="1344" y="511"/>
                  </a:lnTo>
                  <a:lnTo>
                    <a:pt x="1313" y="479"/>
                  </a:lnTo>
                  <a:lnTo>
                    <a:pt x="1345" y="475"/>
                  </a:lnTo>
                  <a:lnTo>
                    <a:pt x="1378" y="482"/>
                  </a:lnTo>
                  <a:lnTo>
                    <a:pt x="1359" y="431"/>
                  </a:lnTo>
                  <a:lnTo>
                    <a:pt x="1313" y="444"/>
                  </a:lnTo>
                  <a:lnTo>
                    <a:pt x="1268" y="425"/>
                  </a:lnTo>
                  <a:lnTo>
                    <a:pt x="1279" y="403"/>
                  </a:lnTo>
                  <a:lnTo>
                    <a:pt x="1349" y="397"/>
                  </a:lnTo>
                  <a:lnTo>
                    <a:pt x="1340" y="366"/>
                  </a:lnTo>
                  <a:lnTo>
                    <a:pt x="1239" y="361"/>
                  </a:lnTo>
                  <a:lnTo>
                    <a:pt x="1222" y="347"/>
                  </a:lnTo>
                  <a:lnTo>
                    <a:pt x="1235" y="283"/>
                  </a:lnTo>
                  <a:lnTo>
                    <a:pt x="1112" y="290"/>
                  </a:lnTo>
                  <a:lnTo>
                    <a:pt x="1085" y="252"/>
                  </a:lnTo>
                  <a:lnTo>
                    <a:pt x="1129" y="252"/>
                  </a:lnTo>
                  <a:lnTo>
                    <a:pt x="1186" y="228"/>
                  </a:lnTo>
                  <a:lnTo>
                    <a:pt x="1167" y="180"/>
                  </a:lnTo>
                  <a:lnTo>
                    <a:pt x="1114" y="186"/>
                  </a:lnTo>
                  <a:lnTo>
                    <a:pt x="1034" y="129"/>
                  </a:lnTo>
                  <a:lnTo>
                    <a:pt x="1070" y="78"/>
                  </a:lnTo>
                  <a:lnTo>
                    <a:pt x="946" y="76"/>
                  </a:lnTo>
                  <a:lnTo>
                    <a:pt x="929" y="38"/>
                  </a:lnTo>
                  <a:lnTo>
                    <a:pt x="867" y="61"/>
                  </a:lnTo>
                  <a:lnTo>
                    <a:pt x="779" y="0"/>
                  </a:lnTo>
                  <a:lnTo>
                    <a:pt x="770" y="55"/>
                  </a:lnTo>
                  <a:lnTo>
                    <a:pt x="701" y="49"/>
                  </a:lnTo>
                  <a:lnTo>
                    <a:pt x="640" y="23"/>
                  </a:lnTo>
                  <a:lnTo>
                    <a:pt x="669" y="83"/>
                  </a:lnTo>
                  <a:lnTo>
                    <a:pt x="581" y="87"/>
                  </a:lnTo>
                  <a:lnTo>
                    <a:pt x="604" y="137"/>
                  </a:lnTo>
                  <a:lnTo>
                    <a:pt x="540" y="137"/>
                  </a:lnTo>
                  <a:lnTo>
                    <a:pt x="538" y="135"/>
                  </a:lnTo>
                  <a:lnTo>
                    <a:pt x="534" y="129"/>
                  </a:lnTo>
                  <a:lnTo>
                    <a:pt x="532" y="127"/>
                  </a:lnTo>
                  <a:lnTo>
                    <a:pt x="530" y="123"/>
                  </a:lnTo>
                  <a:lnTo>
                    <a:pt x="526" y="119"/>
                  </a:lnTo>
                  <a:lnTo>
                    <a:pt x="524" y="116"/>
                  </a:lnTo>
                  <a:lnTo>
                    <a:pt x="523" y="110"/>
                  </a:lnTo>
                  <a:lnTo>
                    <a:pt x="519" y="106"/>
                  </a:lnTo>
                  <a:lnTo>
                    <a:pt x="517" y="100"/>
                  </a:lnTo>
                  <a:lnTo>
                    <a:pt x="515" y="97"/>
                  </a:lnTo>
                  <a:lnTo>
                    <a:pt x="511" y="93"/>
                  </a:lnTo>
                  <a:lnTo>
                    <a:pt x="511" y="87"/>
                  </a:lnTo>
                  <a:lnTo>
                    <a:pt x="509" y="83"/>
                  </a:lnTo>
                  <a:lnTo>
                    <a:pt x="509" y="81"/>
                  </a:lnTo>
                  <a:lnTo>
                    <a:pt x="509" y="74"/>
                  </a:lnTo>
                  <a:lnTo>
                    <a:pt x="509" y="68"/>
                  </a:lnTo>
                  <a:lnTo>
                    <a:pt x="511" y="62"/>
                  </a:lnTo>
                  <a:lnTo>
                    <a:pt x="513" y="59"/>
                  </a:lnTo>
                  <a:lnTo>
                    <a:pt x="515" y="53"/>
                  </a:lnTo>
                  <a:lnTo>
                    <a:pt x="515" y="51"/>
                  </a:lnTo>
                  <a:lnTo>
                    <a:pt x="517" y="47"/>
                  </a:lnTo>
                  <a:lnTo>
                    <a:pt x="519" y="47"/>
                  </a:lnTo>
                  <a:lnTo>
                    <a:pt x="507" y="38"/>
                  </a:lnTo>
                  <a:lnTo>
                    <a:pt x="314" y="102"/>
                  </a:lnTo>
                  <a:lnTo>
                    <a:pt x="219" y="116"/>
                  </a:lnTo>
                  <a:close/>
                </a:path>
              </a:pathLst>
            </a:custGeom>
            <a:solidFill>
              <a:srgbClr val="E68033"/>
            </a:solidFill>
            <a:ln w="9525">
              <a:noFill/>
              <a:round/>
              <a:headEnd/>
              <a:tailEnd/>
            </a:ln>
          </p:spPr>
          <p:txBody>
            <a:bodyPr/>
            <a:lstStyle/>
            <a:p>
              <a:endParaRPr lang="fr-FR">
                <a:latin typeface="Calibri" pitchFamily="34" charset="0"/>
              </a:endParaRPr>
            </a:p>
          </p:txBody>
        </p:sp>
        <p:sp>
          <p:nvSpPr>
            <p:cNvPr id="942" name="Freeform 11"/>
            <p:cNvSpPr>
              <a:spLocks/>
            </p:cNvSpPr>
            <p:nvPr/>
          </p:nvSpPr>
          <p:spPr bwMode="auto">
            <a:xfrm>
              <a:off x="3435342" y="2362186"/>
              <a:ext cx="215900" cy="155575"/>
            </a:xfrm>
            <a:custGeom>
              <a:avLst/>
              <a:gdLst>
                <a:gd name="T0" fmla="*/ 190 w 272"/>
                <a:gd name="T1" fmla="*/ 26 h 196"/>
                <a:gd name="T2" fmla="*/ 264 w 272"/>
                <a:gd name="T3" fmla="*/ 55 h 196"/>
                <a:gd name="T4" fmla="*/ 247 w 272"/>
                <a:gd name="T5" fmla="*/ 72 h 196"/>
                <a:gd name="T6" fmla="*/ 247 w 272"/>
                <a:gd name="T7" fmla="*/ 72 h 196"/>
                <a:gd name="T8" fmla="*/ 243 w 272"/>
                <a:gd name="T9" fmla="*/ 72 h 196"/>
                <a:gd name="T10" fmla="*/ 240 w 272"/>
                <a:gd name="T11" fmla="*/ 72 h 196"/>
                <a:gd name="T12" fmla="*/ 236 w 272"/>
                <a:gd name="T13" fmla="*/ 74 h 196"/>
                <a:gd name="T14" fmla="*/ 230 w 272"/>
                <a:gd name="T15" fmla="*/ 76 h 196"/>
                <a:gd name="T16" fmla="*/ 228 w 272"/>
                <a:gd name="T17" fmla="*/ 80 h 196"/>
                <a:gd name="T18" fmla="*/ 228 w 272"/>
                <a:gd name="T19" fmla="*/ 83 h 196"/>
                <a:gd name="T20" fmla="*/ 230 w 272"/>
                <a:gd name="T21" fmla="*/ 89 h 196"/>
                <a:gd name="T22" fmla="*/ 234 w 272"/>
                <a:gd name="T23" fmla="*/ 93 h 196"/>
                <a:gd name="T24" fmla="*/ 238 w 272"/>
                <a:gd name="T25" fmla="*/ 97 h 196"/>
                <a:gd name="T26" fmla="*/ 243 w 272"/>
                <a:gd name="T27" fmla="*/ 101 h 196"/>
                <a:gd name="T28" fmla="*/ 251 w 272"/>
                <a:gd name="T29" fmla="*/ 102 h 196"/>
                <a:gd name="T30" fmla="*/ 255 w 272"/>
                <a:gd name="T31" fmla="*/ 104 h 196"/>
                <a:gd name="T32" fmla="*/ 260 w 272"/>
                <a:gd name="T33" fmla="*/ 106 h 196"/>
                <a:gd name="T34" fmla="*/ 262 w 272"/>
                <a:gd name="T35" fmla="*/ 108 h 196"/>
                <a:gd name="T36" fmla="*/ 264 w 272"/>
                <a:gd name="T37" fmla="*/ 108 h 196"/>
                <a:gd name="T38" fmla="*/ 262 w 272"/>
                <a:gd name="T39" fmla="*/ 108 h 196"/>
                <a:gd name="T40" fmla="*/ 259 w 272"/>
                <a:gd name="T41" fmla="*/ 110 h 196"/>
                <a:gd name="T42" fmla="*/ 251 w 272"/>
                <a:gd name="T43" fmla="*/ 112 h 196"/>
                <a:gd name="T44" fmla="*/ 245 w 272"/>
                <a:gd name="T45" fmla="*/ 114 h 196"/>
                <a:gd name="T46" fmla="*/ 240 w 272"/>
                <a:gd name="T47" fmla="*/ 118 h 196"/>
                <a:gd name="T48" fmla="*/ 234 w 272"/>
                <a:gd name="T49" fmla="*/ 120 h 196"/>
                <a:gd name="T50" fmla="*/ 230 w 272"/>
                <a:gd name="T51" fmla="*/ 123 h 196"/>
                <a:gd name="T52" fmla="*/ 230 w 272"/>
                <a:gd name="T53" fmla="*/ 129 h 196"/>
                <a:gd name="T54" fmla="*/ 232 w 272"/>
                <a:gd name="T55" fmla="*/ 131 h 196"/>
                <a:gd name="T56" fmla="*/ 238 w 272"/>
                <a:gd name="T57" fmla="*/ 135 h 196"/>
                <a:gd name="T58" fmla="*/ 243 w 272"/>
                <a:gd name="T59" fmla="*/ 135 h 196"/>
                <a:gd name="T60" fmla="*/ 253 w 272"/>
                <a:gd name="T61" fmla="*/ 137 h 196"/>
                <a:gd name="T62" fmla="*/ 259 w 272"/>
                <a:gd name="T63" fmla="*/ 137 h 196"/>
                <a:gd name="T64" fmla="*/ 264 w 272"/>
                <a:gd name="T65" fmla="*/ 139 h 196"/>
                <a:gd name="T66" fmla="*/ 270 w 272"/>
                <a:gd name="T67" fmla="*/ 139 h 196"/>
                <a:gd name="T68" fmla="*/ 272 w 272"/>
                <a:gd name="T69" fmla="*/ 139 h 196"/>
                <a:gd name="T70" fmla="*/ 234 w 272"/>
                <a:gd name="T71" fmla="*/ 169 h 196"/>
                <a:gd name="T72" fmla="*/ 141 w 272"/>
                <a:gd name="T73" fmla="*/ 196 h 196"/>
                <a:gd name="T74" fmla="*/ 86 w 272"/>
                <a:gd name="T75" fmla="*/ 190 h 196"/>
                <a:gd name="T76" fmla="*/ 25 w 272"/>
                <a:gd name="T77" fmla="*/ 163 h 196"/>
                <a:gd name="T78" fmla="*/ 103 w 272"/>
                <a:gd name="T79" fmla="*/ 129 h 196"/>
                <a:gd name="T80" fmla="*/ 29 w 272"/>
                <a:gd name="T81" fmla="*/ 120 h 196"/>
                <a:gd name="T82" fmla="*/ 0 w 272"/>
                <a:gd name="T83" fmla="*/ 72 h 196"/>
                <a:gd name="T84" fmla="*/ 120 w 272"/>
                <a:gd name="T85" fmla="*/ 89 h 196"/>
                <a:gd name="T86" fmla="*/ 156 w 272"/>
                <a:gd name="T87" fmla="*/ 66 h 196"/>
                <a:gd name="T88" fmla="*/ 103 w 272"/>
                <a:gd name="T89" fmla="*/ 42 h 196"/>
                <a:gd name="T90" fmla="*/ 108 w 272"/>
                <a:gd name="T91" fmla="*/ 0 h 196"/>
                <a:gd name="T92" fmla="*/ 190 w 272"/>
                <a:gd name="T93" fmla="*/ 26 h 196"/>
                <a:gd name="T94" fmla="*/ 190 w 272"/>
                <a:gd name="T95" fmla="*/ 26 h 19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72"/>
                <a:gd name="T145" fmla="*/ 0 h 196"/>
                <a:gd name="T146" fmla="*/ 272 w 272"/>
                <a:gd name="T147" fmla="*/ 196 h 19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72" h="196">
                  <a:moveTo>
                    <a:pt x="190" y="26"/>
                  </a:moveTo>
                  <a:lnTo>
                    <a:pt x="264" y="55"/>
                  </a:lnTo>
                  <a:lnTo>
                    <a:pt x="247" y="72"/>
                  </a:lnTo>
                  <a:lnTo>
                    <a:pt x="243" y="72"/>
                  </a:lnTo>
                  <a:lnTo>
                    <a:pt x="240" y="72"/>
                  </a:lnTo>
                  <a:lnTo>
                    <a:pt x="236" y="74"/>
                  </a:lnTo>
                  <a:lnTo>
                    <a:pt x="230" y="76"/>
                  </a:lnTo>
                  <a:lnTo>
                    <a:pt x="228" y="80"/>
                  </a:lnTo>
                  <a:lnTo>
                    <a:pt x="228" y="83"/>
                  </a:lnTo>
                  <a:lnTo>
                    <a:pt x="230" y="89"/>
                  </a:lnTo>
                  <a:lnTo>
                    <a:pt x="234" y="93"/>
                  </a:lnTo>
                  <a:lnTo>
                    <a:pt x="238" y="97"/>
                  </a:lnTo>
                  <a:lnTo>
                    <a:pt x="243" y="101"/>
                  </a:lnTo>
                  <a:lnTo>
                    <a:pt x="251" y="102"/>
                  </a:lnTo>
                  <a:lnTo>
                    <a:pt x="255" y="104"/>
                  </a:lnTo>
                  <a:lnTo>
                    <a:pt x="260" y="106"/>
                  </a:lnTo>
                  <a:lnTo>
                    <a:pt x="262" y="108"/>
                  </a:lnTo>
                  <a:lnTo>
                    <a:pt x="264" y="108"/>
                  </a:lnTo>
                  <a:lnTo>
                    <a:pt x="262" y="108"/>
                  </a:lnTo>
                  <a:lnTo>
                    <a:pt x="259" y="110"/>
                  </a:lnTo>
                  <a:lnTo>
                    <a:pt x="251" y="112"/>
                  </a:lnTo>
                  <a:lnTo>
                    <a:pt x="245" y="114"/>
                  </a:lnTo>
                  <a:lnTo>
                    <a:pt x="240" y="118"/>
                  </a:lnTo>
                  <a:lnTo>
                    <a:pt x="234" y="120"/>
                  </a:lnTo>
                  <a:lnTo>
                    <a:pt x="230" y="123"/>
                  </a:lnTo>
                  <a:lnTo>
                    <a:pt x="230" y="129"/>
                  </a:lnTo>
                  <a:lnTo>
                    <a:pt x="232" y="131"/>
                  </a:lnTo>
                  <a:lnTo>
                    <a:pt x="238" y="135"/>
                  </a:lnTo>
                  <a:lnTo>
                    <a:pt x="243" y="135"/>
                  </a:lnTo>
                  <a:lnTo>
                    <a:pt x="253" y="137"/>
                  </a:lnTo>
                  <a:lnTo>
                    <a:pt x="259" y="137"/>
                  </a:lnTo>
                  <a:lnTo>
                    <a:pt x="264" y="139"/>
                  </a:lnTo>
                  <a:lnTo>
                    <a:pt x="270" y="139"/>
                  </a:lnTo>
                  <a:lnTo>
                    <a:pt x="272" y="139"/>
                  </a:lnTo>
                  <a:lnTo>
                    <a:pt x="234" y="169"/>
                  </a:lnTo>
                  <a:lnTo>
                    <a:pt x="141" y="196"/>
                  </a:lnTo>
                  <a:lnTo>
                    <a:pt x="86" y="190"/>
                  </a:lnTo>
                  <a:lnTo>
                    <a:pt x="25" y="163"/>
                  </a:lnTo>
                  <a:lnTo>
                    <a:pt x="103" y="129"/>
                  </a:lnTo>
                  <a:lnTo>
                    <a:pt x="29" y="120"/>
                  </a:lnTo>
                  <a:lnTo>
                    <a:pt x="0" y="72"/>
                  </a:lnTo>
                  <a:lnTo>
                    <a:pt x="120" y="89"/>
                  </a:lnTo>
                  <a:lnTo>
                    <a:pt x="156" y="66"/>
                  </a:lnTo>
                  <a:lnTo>
                    <a:pt x="103" y="42"/>
                  </a:lnTo>
                  <a:lnTo>
                    <a:pt x="108" y="0"/>
                  </a:lnTo>
                  <a:lnTo>
                    <a:pt x="190" y="26"/>
                  </a:lnTo>
                  <a:close/>
                </a:path>
              </a:pathLst>
            </a:custGeom>
            <a:solidFill>
              <a:srgbClr val="BF6633"/>
            </a:solidFill>
            <a:ln w="9525">
              <a:noFill/>
              <a:round/>
              <a:headEnd/>
              <a:tailEnd/>
            </a:ln>
          </p:spPr>
          <p:txBody>
            <a:bodyPr/>
            <a:lstStyle/>
            <a:p>
              <a:endParaRPr lang="fr-FR">
                <a:latin typeface="Calibri" pitchFamily="34" charset="0"/>
              </a:endParaRPr>
            </a:p>
          </p:txBody>
        </p:sp>
        <p:sp>
          <p:nvSpPr>
            <p:cNvPr id="943" name="Freeform 12"/>
            <p:cNvSpPr>
              <a:spLocks/>
            </p:cNvSpPr>
            <p:nvPr/>
          </p:nvSpPr>
          <p:spPr bwMode="auto">
            <a:xfrm>
              <a:off x="3906830" y="2260586"/>
              <a:ext cx="265113" cy="192088"/>
            </a:xfrm>
            <a:custGeom>
              <a:avLst/>
              <a:gdLst>
                <a:gd name="T0" fmla="*/ 0 w 335"/>
                <a:gd name="T1" fmla="*/ 102 h 241"/>
                <a:gd name="T2" fmla="*/ 44 w 335"/>
                <a:gd name="T3" fmla="*/ 58 h 241"/>
                <a:gd name="T4" fmla="*/ 51 w 335"/>
                <a:gd name="T5" fmla="*/ 0 h 241"/>
                <a:gd name="T6" fmla="*/ 108 w 335"/>
                <a:gd name="T7" fmla="*/ 41 h 241"/>
                <a:gd name="T8" fmla="*/ 207 w 335"/>
                <a:gd name="T9" fmla="*/ 22 h 241"/>
                <a:gd name="T10" fmla="*/ 190 w 335"/>
                <a:gd name="T11" fmla="*/ 81 h 241"/>
                <a:gd name="T12" fmla="*/ 209 w 335"/>
                <a:gd name="T13" fmla="*/ 95 h 241"/>
                <a:gd name="T14" fmla="*/ 268 w 335"/>
                <a:gd name="T15" fmla="*/ 91 h 241"/>
                <a:gd name="T16" fmla="*/ 259 w 335"/>
                <a:gd name="T17" fmla="*/ 142 h 241"/>
                <a:gd name="T18" fmla="*/ 276 w 335"/>
                <a:gd name="T19" fmla="*/ 152 h 241"/>
                <a:gd name="T20" fmla="*/ 329 w 335"/>
                <a:gd name="T21" fmla="*/ 142 h 241"/>
                <a:gd name="T22" fmla="*/ 335 w 335"/>
                <a:gd name="T23" fmla="*/ 167 h 241"/>
                <a:gd name="T24" fmla="*/ 274 w 335"/>
                <a:gd name="T25" fmla="*/ 203 h 241"/>
                <a:gd name="T26" fmla="*/ 162 w 335"/>
                <a:gd name="T27" fmla="*/ 241 h 241"/>
                <a:gd name="T28" fmla="*/ 173 w 335"/>
                <a:gd name="T29" fmla="*/ 195 h 241"/>
                <a:gd name="T30" fmla="*/ 164 w 335"/>
                <a:gd name="T31" fmla="*/ 176 h 241"/>
                <a:gd name="T32" fmla="*/ 55 w 335"/>
                <a:gd name="T33" fmla="*/ 171 h 241"/>
                <a:gd name="T34" fmla="*/ 76 w 335"/>
                <a:gd name="T35" fmla="*/ 140 h 241"/>
                <a:gd name="T36" fmla="*/ 70 w 335"/>
                <a:gd name="T37" fmla="*/ 115 h 241"/>
                <a:gd name="T38" fmla="*/ 0 w 335"/>
                <a:gd name="T39" fmla="*/ 102 h 241"/>
                <a:gd name="T40" fmla="*/ 0 w 335"/>
                <a:gd name="T41" fmla="*/ 102 h 24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5"/>
                <a:gd name="T64" fmla="*/ 0 h 241"/>
                <a:gd name="T65" fmla="*/ 335 w 335"/>
                <a:gd name="T66" fmla="*/ 241 h 24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5" h="241">
                  <a:moveTo>
                    <a:pt x="0" y="102"/>
                  </a:moveTo>
                  <a:lnTo>
                    <a:pt x="44" y="58"/>
                  </a:lnTo>
                  <a:lnTo>
                    <a:pt x="51" y="0"/>
                  </a:lnTo>
                  <a:lnTo>
                    <a:pt x="108" y="41"/>
                  </a:lnTo>
                  <a:lnTo>
                    <a:pt x="207" y="22"/>
                  </a:lnTo>
                  <a:lnTo>
                    <a:pt x="190" y="81"/>
                  </a:lnTo>
                  <a:lnTo>
                    <a:pt x="209" y="95"/>
                  </a:lnTo>
                  <a:lnTo>
                    <a:pt x="268" y="91"/>
                  </a:lnTo>
                  <a:lnTo>
                    <a:pt x="259" y="142"/>
                  </a:lnTo>
                  <a:lnTo>
                    <a:pt x="276" y="152"/>
                  </a:lnTo>
                  <a:lnTo>
                    <a:pt x="329" y="142"/>
                  </a:lnTo>
                  <a:lnTo>
                    <a:pt x="335" y="167"/>
                  </a:lnTo>
                  <a:lnTo>
                    <a:pt x="274" y="203"/>
                  </a:lnTo>
                  <a:lnTo>
                    <a:pt x="162" y="241"/>
                  </a:lnTo>
                  <a:lnTo>
                    <a:pt x="173" y="195"/>
                  </a:lnTo>
                  <a:lnTo>
                    <a:pt x="164" y="176"/>
                  </a:lnTo>
                  <a:lnTo>
                    <a:pt x="55" y="171"/>
                  </a:lnTo>
                  <a:lnTo>
                    <a:pt x="76" y="140"/>
                  </a:lnTo>
                  <a:lnTo>
                    <a:pt x="70" y="115"/>
                  </a:lnTo>
                  <a:lnTo>
                    <a:pt x="0" y="102"/>
                  </a:lnTo>
                  <a:close/>
                </a:path>
              </a:pathLst>
            </a:custGeom>
            <a:solidFill>
              <a:srgbClr val="FF6600"/>
            </a:solidFill>
            <a:ln w="9525">
              <a:noFill/>
              <a:round/>
              <a:headEnd/>
              <a:tailEnd/>
            </a:ln>
          </p:spPr>
          <p:txBody>
            <a:bodyPr/>
            <a:lstStyle/>
            <a:p>
              <a:endParaRPr lang="fr-FR">
                <a:latin typeface="Calibri" pitchFamily="34" charset="0"/>
              </a:endParaRPr>
            </a:p>
          </p:txBody>
        </p:sp>
        <p:sp>
          <p:nvSpPr>
            <p:cNvPr id="944" name="Freeform 24"/>
            <p:cNvSpPr>
              <a:spLocks/>
            </p:cNvSpPr>
            <p:nvPr/>
          </p:nvSpPr>
          <p:spPr bwMode="auto">
            <a:xfrm>
              <a:off x="3663942" y="2376474"/>
              <a:ext cx="212725" cy="165100"/>
            </a:xfrm>
            <a:custGeom>
              <a:avLst/>
              <a:gdLst>
                <a:gd name="T0" fmla="*/ 224 w 270"/>
                <a:gd name="T1" fmla="*/ 49 h 207"/>
                <a:gd name="T2" fmla="*/ 224 w 270"/>
                <a:gd name="T3" fmla="*/ 57 h 207"/>
                <a:gd name="T4" fmla="*/ 226 w 270"/>
                <a:gd name="T5" fmla="*/ 68 h 207"/>
                <a:gd name="T6" fmla="*/ 230 w 270"/>
                <a:gd name="T7" fmla="*/ 82 h 207"/>
                <a:gd name="T8" fmla="*/ 236 w 270"/>
                <a:gd name="T9" fmla="*/ 89 h 207"/>
                <a:gd name="T10" fmla="*/ 247 w 270"/>
                <a:gd name="T11" fmla="*/ 95 h 207"/>
                <a:gd name="T12" fmla="*/ 259 w 270"/>
                <a:gd name="T13" fmla="*/ 101 h 207"/>
                <a:gd name="T14" fmla="*/ 268 w 270"/>
                <a:gd name="T15" fmla="*/ 104 h 207"/>
                <a:gd name="T16" fmla="*/ 268 w 270"/>
                <a:gd name="T17" fmla="*/ 106 h 207"/>
                <a:gd name="T18" fmla="*/ 259 w 270"/>
                <a:gd name="T19" fmla="*/ 108 h 207"/>
                <a:gd name="T20" fmla="*/ 249 w 270"/>
                <a:gd name="T21" fmla="*/ 110 h 207"/>
                <a:gd name="T22" fmla="*/ 240 w 270"/>
                <a:gd name="T23" fmla="*/ 110 h 207"/>
                <a:gd name="T24" fmla="*/ 226 w 270"/>
                <a:gd name="T25" fmla="*/ 112 h 207"/>
                <a:gd name="T26" fmla="*/ 215 w 270"/>
                <a:gd name="T27" fmla="*/ 114 h 207"/>
                <a:gd name="T28" fmla="*/ 209 w 270"/>
                <a:gd name="T29" fmla="*/ 116 h 207"/>
                <a:gd name="T30" fmla="*/ 217 w 270"/>
                <a:gd name="T31" fmla="*/ 121 h 207"/>
                <a:gd name="T32" fmla="*/ 222 w 270"/>
                <a:gd name="T33" fmla="*/ 125 h 207"/>
                <a:gd name="T34" fmla="*/ 230 w 270"/>
                <a:gd name="T35" fmla="*/ 127 h 207"/>
                <a:gd name="T36" fmla="*/ 241 w 270"/>
                <a:gd name="T37" fmla="*/ 131 h 207"/>
                <a:gd name="T38" fmla="*/ 255 w 270"/>
                <a:gd name="T39" fmla="*/ 133 h 207"/>
                <a:gd name="T40" fmla="*/ 247 w 270"/>
                <a:gd name="T41" fmla="*/ 137 h 207"/>
                <a:gd name="T42" fmla="*/ 240 w 270"/>
                <a:gd name="T43" fmla="*/ 140 h 207"/>
                <a:gd name="T44" fmla="*/ 228 w 270"/>
                <a:gd name="T45" fmla="*/ 144 h 207"/>
                <a:gd name="T46" fmla="*/ 215 w 270"/>
                <a:gd name="T47" fmla="*/ 148 h 207"/>
                <a:gd name="T48" fmla="*/ 200 w 270"/>
                <a:gd name="T49" fmla="*/ 150 h 207"/>
                <a:gd name="T50" fmla="*/ 190 w 270"/>
                <a:gd name="T51" fmla="*/ 152 h 207"/>
                <a:gd name="T52" fmla="*/ 183 w 270"/>
                <a:gd name="T53" fmla="*/ 152 h 207"/>
                <a:gd name="T54" fmla="*/ 171 w 270"/>
                <a:gd name="T55" fmla="*/ 152 h 207"/>
                <a:gd name="T56" fmla="*/ 164 w 270"/>
                <a:gd name="T57" fmla="*/ 152 h 207"/>
                <a:gd name="T58" fmla="*/ 167 w 270"/>
                <a:gd name="T59" fmla="*/ 154 h 207"/>
                <a:gd name="T60" fmla="*/ 179 w 270"/>
                <a:gd name="T61" fmla="*/ 163 h 207"/>
                <a:gd name="T62" fmla="*/ 192 w 270"/>
                <a:gd name="T63" fmla="*/ 173 h 207"/>
                <a:gd name="T64" fmla="*/ 202 w 270"/>
                <a:gd name="T65" fmla="*/ 178 h 207"/>
                <a:gd name="T66" fmla="*/ 211 w 270"/>
                <a:gd name="T67" fmla="*/ 182 h 207"/>
                <a:gd name="T68" fmla="*/ 219 w 270"/>
                <a:gd name="T69" fmla="*/ 186 h 207"/>
                <a:gd name="T70" fmla="*/ 226 w 270"/>
                <a:gd name="T71" fmla="*/ 188 h 207"/>
                <a:gd name="T72" fmla="*/ 240 w 270"/>
                <a:gd name="T73" fmla="*/ 192 h 207"/>
                <a:gd name="T74" fmla="*/ 247 w 270"/>
                <a:gd name="T75" fmla="*/ 194 h 207"/>
                <a:gd name="T76" fmla="*/ 249 w 270"/>
                <a:gd name="T77" fmla="*/ 196 h 207"/>
                <a:gd name="T78" fmla="*/ 101 w 270"/>
                <a:gd name="T79" fmla="*/ 205 h 207"/>
                <a:gd name="T80" fmla="*/ 46 w 270"/>
                <a:gd name="T81" fmla="*/ 114 h 207"/>
                <a:gd name="T82" fmla="*/ 6 w 270"/>
                <a:gd name="T83" fmla="*/ 38 h 207"/>
                <a:gd name="T84" fmla="*/ 51 w 270"/>
                <a:gd name="T85" fmla="*/ 11 h 207"/>
                <a:gd name="T86" fmla="*/ 127 w 270"/>
                <a:gd name="T87" fmla="*/ 47 h 207"/>
                <a:gd name="T88" fmla="*/ 224 w 270"/>
                <a:gd name="T89" fmla="*/ 47 h 20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70"/>
                <a:gd name="T136" fmla="*/ 0 h 207"/>
                <a:gd name="T137" fmla="*/ 270 w 270"/>
                <a:gd name="T138" fmla="*/ 207 h 20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70" h="207">
                  <a:moveTo>
                    <a:pt x="224" y="47"/>
                  </a:moveTo>
                  <a:lnTo>
                    <a:pt x="224" y="49"/>
                  </a:lnTo>
                  <a:lnTo>
                    <a:pt x="224" y="51"/>
                  </a:lnTo>
                  <a:lnTo>
                    <a:pt x="224" y="57"/>
                  </a:lnTo>
                  <a:lnTo>
                    <a:pt x="226" y="63"/>
                  </a:lnTo>
                  <a:lnTo>
                    <a:pt x="226" y="68"/>
                  </a:lnTo>
                  <a:lnTo>
                    <a:pt x="228" y="76"/>
                  </a:lnTo>
                  <a:lnTo>
                    <a:pt x="230" y="82"/>
                  </a:lnTo>
                  <a:lnTo>
                    <a:pt x="232" y="85"/>
                  </a:lnTo>
                  <a:lnTo>
                    <a:pt x="236" y="89"/>
                  </a:lnTo>
                  <a:lnTo>
                    <a:pt x="240" y="93"/>
                  </a:lnTo>
                  <a:lnTo>
                    <a:pt x="247" y="95"/>
                  </a:lnTo>
                  <a:lnTo>
                    <a:pt x="253" y="99"/>
                  </a:lnTo>
                  <a:lnTo>
                    <a:pt x="259" y="101"/>
                  </a:lnTo>
                  <a:lnTo>
                    <a:pt x="264" y="104"/>
                  </a:lnTo>
                  <a:lnTo>
                    <a:pt x="268" y="104"/>
                  </a:lnTo>
                  <a:lnTo>
                    <a:pt x="270" y="106"/>
                  </a:lnTo>
                  <a:lnTo>
                    <a:pt x="268" y="106"/>
                  </a:lnTo>
                  <a:lnTo>
                    <a:pt x="266" y="106"/>
                  </a:lnTo>
                  <a:lnTo>
                    <a:pt x="259" y="108"/>
                  </a:lnTo>
                  <a:lnTo>
                    <a:pt x="253" y="110"/>
                  </a:lnTo>
                  <a:lnTo>
                    <a:pt x="249" y="110"/>
                  </a:lnTo>
                  <a:lnTo>
                    <a:pt x="243" y="110"/>
                  </a:lnTo>
                  <a:lnTo>
                    <a:pt x="240" y="110"/>
                  </a:lnTo>
                  <a:lnTo>
                    <a:pt x="234" y="112"/>
                  </a:lnTo>
                  <a:lnTo>
                    <a:pt x="226" y="112"/>
                  </a:lnTo>
                  <a:lnTo>
                    <a:pt x="221" y="114"/>
                  </a:lnTo>
                  <a:lnTo>
                    <a:pt x="215" y="114"/>
                  </a:lnTo>
                  <a:lnTo>
                    <a:pt x="209" y="114"/>
                  </a:lnTo>
                  <a:lnTo>
                    <a:pt x="209" y="116"/>
                  </a:lnTo>
                  <a:lnTo>
                    <a:pt x="213" y="118"/>
                  </a:lnTo>
                  <a:lnTo>
                    <a:pt x="217" y="121"/>
                  </a:lnTo>
                  <a:lnTo>
                    <a:pt x="219" y="123"/>
                  </a:lnTo>
                  <a:lnTo>
                    <a:pt x="222" y="125"/>
                  </a:lnTo>
                  <a:lnTo>
                    <a:pt x="226" y="127"/>
                  </a:lnTo>
                  <a:lnTo>
                    <a:pt x="230" y="127"/>
                  </a:lnTo>
                  <a:lnTo>
                    <a:pt x="236" y="129"/>
                  </a:lnTo>
                  <a:lnTo>
                    <a:pt x="241" y="131"/>
                  </a:lnTo>
                  <a:lnTo>
                    <a:pt x="247" y="131"/>
                  </a:lnTo>
                  <a:lnTo>
                    <a:pt x="255" y="133"/>
                  </a:lnTo>
                  <a:lnTo>
                    <a:pt x="253" y="135"/>
                  </a:lnTo>
                  <a:lnTo>
                    <a:pt x="247" y="137"/>
                  </a:lnTo>
                  <a:lnTo>
                    <a:pt x="243" y="139"/>
                  </a:lnTo>
                  <a:lnTo>
                    <a:pt x="240" y="140"/>
                  </a:lnTo>
                  <a:lnTo>
                    <a:pt x="234" y="142"/>
                  </a:lnTo>
                  <a:lnTo>
                    <a:pt x="228" y="144"/>
                  </a:lnTo>
                  <a:lnTo>
                    <a:pt x="222" y="146"/>
                  </a:lnTo>
                  <a:lnTo>
                    <a:pt x="215" y="148"/>
                  </a:lnTo>
                  <a:lnTo>
                    <a:pt x="207" y="148"/>
                  </a:lnTo>
                  <a:lnTo>
                    <a:pt x="200" y="150"/>
                  </a:lnTo>
                  <a:lnTo>
                    <a:pt x="196" y="150"/>
                  </a:lnTo>
                  <a:lnTo>
                    <a:pt x="190" y="152"/>
                  </a:lnTo>
                  <a:lnTo>
                    <a:pt x="186" y="152"/>
                  </a:lnTo>
                  <a:lnTo>
                    <a:pt x="183" y="152"/>
                  </a:lnTo>
                  <a:lnTo>
                    <a:pt x="177" y="152"/>
                  </a:lnTo>
                  <a:lnTo>
                    <a:pt x="171" y="152"/>
                  </a:lnTo>
                  <a:lnTo>
                    <a:pt x="167" y="152"/>
                  </a:lnTo>
                  <a:lnTo>
                    <a:pt x="164" y="152"/>
                  </a:lnTo>
                  <a:lnTo>
                    <a:pt x="167" y="154"/>
                  </a:lnTo>
                  <a:lnTo>
                    <a:pt x="171" y="158"/>
                  </a:lnTo>
                  <a:lnTo>
                    <a:pt x="179" y="163"/>
                  </a:lnTo>
                  <a:lnTo>
                    <a:pt x="184" y="167"/>
                  </a:lnTo>
                  <a:lnTo>
                    <a:pt x="192" y="173"/>
                  </a:lnTo>
                  <a:lnTo>
                    <a:pt x="198" y="177"/>
                  </a:lnTo>
                  <a:lnTo>
                    <a:pt x="202" y="178"/>
                  </a:lnTo>
                  <a:lnTo>
                    <a:pt x="205" y="180"/>
                  </a:lnTo>
                  <a:lnTo>
                    <a:pt x="211" y="182"/>
                  </a:lnTo>
                  <a:lnTo>
                    <a:pt x="215" y="184"/>
                  </a:lnTo>
                  <a:lnTo>
                    <a:pt x="219" y="186"/>
                  </a:lnTo>
                  <a:lnTo>
                    <a:pt x="222" y="186"/>
                  </a:lnTo>
                  <a:lnTo>
                    <a:pt x="226" y="188"/>
                  </a:lnTo>
                  <a:lnTo>
                    <a:pt x="232" y="190"/>
                  </a:lnTo>
                  <a:lnTo>
                    <a:pt x="240" y="192"/>
                  </a:lnTo>
                  <a:lnTo>
                    <a:pt x="243" y="194"/>
                  </a:lnTo>
                  <a:lnTo>
                    <a:pt x="247" y="194"/>
                  </a:lnTo>
                  <a:lnTo>
                    <a:pt x="249" y="194"/>
                  </a:lnTo>
                  <a:lnTo>
                    <a:pt x="249" y="196"/>
                  </a:lnTo>
                  <a:lnTo>
                    <a:pt x="209" y="207"/>
                  </a:lnTo>
                  <a:lnTo>
                    <a:pt x="101" y="205"/>
                  </a:lnTo>
                  <a:lnTo>
                    <a:pt x="34" y="139"/>
                  </a:lnTo>
                  <a:lnTo>
                    <a:pt x="46" y="114"/>
                  </a:lnTo>
                  <a:lnTo>
                    <a:pt x="0" y="53"/>
                  </a:lnTo>
                  <a:lnTo>
                    <a:pt x="6" y="38"/>
                  </a:lnTo>
                  <a:lnTo>
                    <a:pt x="70" y="61"/>
                  </a:lnTo>
                  <a:lnTo>
                    <a:pt x="51" y="11"/>
                  </a:lnTo>
                  <a:lnTo>
                    <a:pt x="67" y="0"/>
                  </a:lnTo>
                  <a:lnTo>
                    <a:pt x="127" y="47"/>
                  </a:lnTo>
                  <a:lnTo>
                    <a:pt x="224" y="47"/>
                  </a:lnTo>
                  <a:close/>
                </a:path>
              </a:pathLst>
            </a:custGeom>
            <a:solidFill>
              <a:srgbClr val="FFB300"/>
            </a:solidFill>
            <a:ln w="9525">
              <a:noFill/>
              <a:round/>
              <a:headEnd/>
              <a:tailEnd/>
            </a:ln>
          </p:spPr>
          <p:txBody>
            <a:bodyPr/>
            <a:lstStyle/>
            <a:p>
              <a:endParaRPr lang="fr-FR">
                <a:latin typeface="Calibri" pitchFamily="34" charset="0"/>
              </a:endParaRPr>
            </a:p>
          </p:txBody>
        </p:sp>
        <p:sp>
          <p:nvSpPr>
            <p:cNvPr id="945" name="Freeform 25"/>
            <p:cNvSpPr>
              <a:spLocks/>
            </p:cNvSpPr>
            <p:nvPr/>
          </p:nvSpPr>
          <p:spPr bwMode="auto">
            <a:xfrm>
              <a:off x="4254493" y="2316149"/>
              <a:ext cx="303213" cy="155575"/>
            </a:xfrm>
            <a:custGeom>
              <a:avLst/>
              <a:gdLst>
                <a:gd name="T0" fmla="*/ 51 w 382"/>
                <a:gd name="T1" fmla="*/ 116 h 196"/>
                <a:gd name="T2" fmla="*/ 70 w 382"/>
                <a:gd name="T3" fmla="*/ 104 h 196"/>
                <a:gd name="T4" fmla="*/ 87 w 382"/>
                <a:gd name="T5" fmla="*/ 93 h 196"/>
                <a:gd name="T6" fmla="*/ 97 w 382"/>
                <a:gd name="T7" fmla="*/ 70 h 196"/>
                <a:gd name="T8" fmla="*/ 101 w 382"/>
                <a:gd name="T9" fmla="*/ 42 h 196"/>
                <a:gd name="T10" fmla="*/ 101 w 382"/>
                <a:gd name="T11" fmla="*/ 15 h 196"/>
                <a:gd name="T12" fmla="*/ 101 w 382"/>
                <a:gd name="T13" fmla="*/ 0 h 196"/>
                <a:gd name="T14" fmla="*/ 116 w 382"/>
                <a:gd name="T15" fmla="*/ 17 h 196"/>
                <a:gd name="T16" fmla="*/ 137 w 382"/>
                <a:gd name="T17" fmla="*/ 38 h 196"/>
                <a:gd name="T18" fmla="*/ 162 w 382"/>
                <a:gd name="T19" fmla="*/ 53 h 196"/>
                <a:gd name="T20" fmla="*/ 184 w 382"/>
                <a:gd name="T21" fmla="*/ 53 h 196"/>
                <a:gd name="T22" fmla="*/ 205 w 382"/>
                <a:gd name="T23" fmla="*/ 40 h 196"/>
                <a:gd name="T24" fmla="*/ 222 w 382"/>
                <a:gd name="T25" fmla="*/ 23 h 196"/>
                <a:gd name="T26" fmla="*/ 232 w 382"/>
                <a:gd name="T27" fmla="*/ 9 h 196"/>
                <a:gd name="T28" fmla="*/ 232 w 382"/>
                <a:gd name="T29" fmla="*/ 23 h 196"/>
                <a:gd name="T30" fmla="*/ 238 w 382"/>
                <a:gd name="T31" fmla="*/ 40 h 196"/>
                <a:gd name="T32" fmla="*/ 249 w 382"/>
                <a:gd name="T33" fmla="*/ 55 h 196"/>
                <a:gd name="T34" fmla="*/ 268 w 382"/>
                <a:gd name="T35" fmla="*/ 61 h 196"/>
                <a:gd name="T36" fmla="*/ 287 w 382"/>
                <a:gd name="T37" fmla="*/ 63 h 196"/>
                <a:gd name="T38" fmla="*/ 306 w 382"/>
                <a:gd name="T39" fmla="*/ 63 h 196"/>
                <a:gd name="T40" fmla="*/ 310 w 382"/>
                <a:gd name="T41" fmla="*/ 66 h 196"/>
                <a:gd name="T42" fmla="*/ 310 w 382"/>
                <a:gd name="T43" fmla="*/ 85 h 196"/>
                <a:gd name="T44" fmla="*/ 327 w 382"/>
                <a:gd name="T45" fmla="*/ 106 h 196"/>
                <a:gd name="T46" fmla="*/ 348 w 382"/>
                <a:gd name="T47" fmla="*/ 121 h 196"/>
                <a:gd name="T48" fmla="*/ 367 w 382"/>
                <a:gd name="T49" fmla="*/ 133 h 196"/>
                <a:gd name="T50" fmla="*/ 382 w 382"/>
                <a:gd name="T51" fmla="*/ 140 h 196"/>
                <a:gd name="T52" fmla="*/ 371 w 382"/>
                <a:gd name="T53" fmla="*/ 140 h 196"/>
                <a:gd name="T54" fmla="*/ 344 w 382"/>
                <a:gd name="T55" fmla="*/ 140 h 196"/>
                <a:gd name="T56" fmla="*/ 316 w 382"/>
                <a:gd name="T57" fmla="*/ 144 h 196"/>
                <a:gd name="T58" fmla="*/ 300 w 382"/>
                <a:gd name="T59" fmla="*/ 152 h 196"/>
                <a:gd name="T60" fmla="*/ 283 w 382"/>
                <a:gd name="T61" fmla="*/ 178 h 196"/>
                <a:gd name="T62" fmla="*/ 278 w 382"/>
                <a:gd name="T63" fmla="*/ 196 h 196"/>
                <a:gd name="T64" fmla="*/ 270 w 382"/>
                <a:gd name="T65" fmla="*/ 177 h 196"/>
                <a:gd name="T66" fmla="*/ 257 w 382"/>
                <a:gd name="T67" fmla="*/ 156 h 196"/>
                <a:gd name="T68" fmla="*/ 228 w 382"/>
                <a:gd name="T69" fmla="*/ 165 h 196"/>
                <a:gd name="T70" fmla="*/ 211 w 382"/>
                <a:gd name="T71" fmla="*/ 177 h 196"/>
                <a:gd name="T72" fmla="*/ 202 w 382"/>
                <a:gd name="T73" fmla="*/ 159 h 196"/>
                <a:gd name="T74" fmla="*/ 183 w 382"/>
                <a:gd name="T75" fmla="*/ 139 h 196"/>
                <a:gd name="T76" fmla="*/ 167 w 382"/>
                <a:gd name="T77" fmla="*/ 140 h 196"/>
                <a:gd name="T78" fmla="*/ 150 w 382"/>
                <a:gd name="T79" fmla="*/ 148 h 196"/>
                <a:gd name="T80" fmla="*/ 133 w 382"/>
                <a:gd name="T81" fmla="*/ 158 h 196"/>
                <a:gd name="T82" fmla="*/ 124 w 382"/>
                <a:gd name="T83" fmla="*/ 158 h 196"/>
                <a:gd name="T84" fmla="*/ 106 w 382"/>
                <a:gd name="T85" fmla="*/ 133 h 196"/>
                <a:gd name="T86" fmla="*/ 93 w 382"/>
                <a:gd name="T87" fmla="*/ 125 h 196"/>
                <a:gd name="T88" fmla="*/ 78 w 382"/>
                <a:gd name="T89" fmla="*/ 125 h 196"/>
                <a:gd name="T90" fmla="*/ 61 w 382"/>
                <a:gd name="T91" fmla="*/ 125 h 196"/>
                <a:gd name="T92" fmla="*/ 46 w 382"/>
                <a:gd name="T93" fmla="*/ 129 h 196"/>
                <a:gd name="T94" fmla="*/ 40 w 382"/>
                <a:gd name="T95" fmla="*/ 120 h 19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2"/>
                <a:gd name="T145" fmla="*/ 0 h 196"/>
                <a:gd name="T146" fmla="*/ 382 w 382"/>
                <a:gd name="T147" fmla="*/ 196 h 19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2" h="196">
                  <a:moveTo>
                    <a:pt x="40" y="120"/>
                  </a:moveTo>
                  <a:lnTo>
                    <a:pt x="40" y="120"/>
                  </a:lnTo>
                  <a:lnTo>
                    <a:pt x="46" y="118"/>
                  </a:lnTo>
                  <a:lnTo>
                    <a:pt x="51" y="116"/>
                  </a:lnTo>
                  <a:lnTo>
                    <a:pt x="59" y="112"/>
                  </a:lnTo>
                  <a:lnTo>
                    <a:pt x="63" y="110"/>
                  </a:lnTo>
                  <a:lnTo>
                    <a:pt x="67" y="108"/>
                  </a:lnTo>
                  <a:lnTo>
                    <a:pt x="70" y="104"/>
                  </a:lnTo>
                  <a:lnTo>
                    <a:pt x="74" y="102"/>
                  </a:lnTo>
                  <a:lnTo>
                    <a:pt x="78" y="99"/>
                  </a:lnTo>
                  <a:lnTo>
                    <a:pt x="84" y="97"/>
                  </a:lnTo>
                  <a:lnTo>
                    <a:pt x="87" y="93"/>
                  </a:lnTo>
                  <a:lnTo>
                    <a:pt x="91" y="89"/>
                  </a:lnTo>
                  <a:lnTo>
                    <a:pt x="93" y="83"/>
                  </a:lnTo>
                  <a:lnTo>
                    <a:pt x="95" y="78"/>
                  </a:lnTo>
                  <a:lnTo>
                    <a:pt x="97" y="70"/>
                  </a:lnTo>
                  <a:lnTo>
                    <a:pt x="99" y="64"/>
                  </a:lnTo>
                  <a:lnTo>
                    <a:pt x="101" y="57"/>
                  </a:lnTo>
                  <a:lnTo>
                    <a:pt x="101" y="49"/>
                  </a:lnTo>
                  <a:lnTo>
                    <a:pt x="101" y="42"/>
                  </a:lnTo>
                  <a:lnTo>
                    <a:pt x="103" y="34"/>
                  </a:lnTo>
                  <a:lnTo>
                    <a:pt x="101" y="28"/>
                  </a:lnTo>
                  <a:lnTo>
                    <a:pt x="101" y="21"/>
                  </a:lnTo>
                  <a:lnTo>
                    <a:pt x="101" y="15"/>
                  </a:lnTo>
                  <a:lnTo>
                    <a:pt x="101" y="9"/>
                  </a:lnTo>
                  <a:lnTo>
                    <a:pt x="101" y="6"/>
                  </a:lnTo>
                  <a:lnTo>
                    <a:pt x="101" y="2"/>
                  </a:lnTo>
                  <a:lnTo>
                    <a:pt x="101" y="0"/>
                  </a:lnTo>
                  <a:lnTo>
                    <a:pt x="103" y="2"/>
                  </a:lnTo>
                  <a:lnTo>
                    <a:pt x="108" y="7"/>
                  </a:lnTo>
                  <a:lnTo>
                    <a:pt x="110" y="11"/>
                  </a:lnTo>
                  <a:lnTo>
                    <a:pt x="116" y="17"/>
                  </a:lnTo>
                  <a:lnTo>
                    <a:pt x="122" y="21"/>
                  </a:lnTo>
                  <a:lnTo>
                    <a:pt x="127" y="28"/>
                  </a:lnTo>
                  <a:lnTo>
                    <a:pt x="131" y="32"/>
                  </a:lnTo>
                  <a:lnTo>
                    <a:pt x="137" y="38"/>
                  </a:lnTo>
                  <a:lnTo>
                    <a:pt x="143" y="42"/>
                  </a:lnTo>
                  <a:lnTo>
                    <a:pt x="150" y="47"/>
                  </a:lnTo>
                  <a:lnTo>
                    <a:pt x="156" y="49"/>
                  </a:lnTo>
                  <a:lnTo>
                    <a:pt x="162" y="53"/>
                  </a:lnTo>
                  <a:lnTo>
                    <a:pt x="167" y="55"/>
                  </a:lnTo>
                  <a:lnTo>
                    <a:pt x="175" y="55"/>
                  </a:lnTo>
                  <a:lnTo>
                    <a:pt x="179" y="55"/>
                  </a:lnTo>
                  <a:lnTo>
                    <a:pt x="184" y="53"/>
                  </a:lnTo>
                  <a:lnTo>
                    <a:pt x="190" y="49"/>
                  </a:lnTo>
                  <a:lnTo>
                    <a:pt x="196" y="47"/>
                  </a:lnTo>
                  <a:lnTo>
                    <a:pt x="202" y="44"/>
                  </a:lnTo>
                  <a:lnTo>
                    <a:pt x="205" y="40"/>
                  </a:lnTo>
                  <a:lnTo>
                    <a:pt x="211" y="36"/>
                  </a:lnTo>
                  <a:lnTo>
                    <a:pt x="215" y="32"/>
                  </a:lnTo>
                  <a:lnTo>
                    <a:pt x="219" y="28"/>
                  </a:lnTo>
                  <a:lnTo>
                    <a:pt x="222" y="23"/>
                  </a:lnTo>
                  <a:lnTo>
                    <a:pt x="224" y="19"/>
                  </a:lnTo>
                  <a:lnTo>
                    <a:pt x="226" y="15"/>
                  </a:lnTo>
                  <a:lnTo>
                    <a:pt x="230" y="11"/>
                  </a:lnTo>
                  <a:lnTo>
                    <a:pt x="232" y="9"/>
                  </a:lnTo>
                  <a:lnTo>
                    <a:pt x="232" y="11"/>
                  </a:lnTo>
                  <a:lnTo>
                    <a:pt x="232" y="15"/>
                  </a:lnTo>
                  <a:lnTo>
                    <a:pt x="232" y="19"/>
                  </a:lnTo>
                  <a:lnTo>
                    <a:pt x="232" y="23"/>
                  </a:lnTo>
                  <a:lnTo>
                    <a:pt x="234" y="28"/>
                  </a:lnTo>
                  <a:lnTo>
                    <a:pt x="236" y="32"/>
                  </a:lnTo>
                  <a:lnTo>
                    <a:pt x="236" y="36"/>
                  </a:lnTo>
                  <a:lnTo>
                    <a:pt x="238" y="40"/>
                  </a:lnTo>
                  <a:lnTo>
                    <a:pt x="240" y="44"/>
                  </a:lnTo>
                  <a:lnTo>
                    <a:pt x="243" y="49"/>
                  </a:lnTo>
                  <a:lnTo>
                    <a:pt x="245" y="51"/>
                  </a:lnTo>
                  <a:lnTo>
                    <a:pt x="249" y="55"/>
                  </a:lnTo>
                  <a:lnTo>
                    <a:pt x="253" y="57"/>
                  </a:lnTo>
                  <a:lnTo>
                    <a:pt x="259" y="59"/>
                  </a:lnTo>
                  <a:lnTo>
                    <a:pt x="264" y="59"/>
                  </a:lnTo>
                  <a:lnTo>
                    <a:pt x="268" y="61"/>
                  </a:lnTo>
                  <a:lnTo>
                    <a:pt x="274" y="61"/>
                  </a:lnTo>
                  <a:lnTo>
                    <a:pt x="278" y="63"/>
                  </a:lnTo>
                  <a:lnTo>
                    <a:pt x="281" y="63"/>
                  </a:lnTo>
                  <a:lnTo>
                    <a:pt x="287" y="63"/>
                  </a:lnTo>
                  <a:lnTo>
                    <a:pt x="291" y="63"/>
                  </a:lnTo>
                  <a:lnTo>
                    <a:pt x="295" y="63"/>
                  </a:lnTo>
                  <a:lnTo>
                    <a:pt x="300" y="63"/>
                  </a:lnTo>
                  <a:lnTo>
                    <a:pt x="306" y="63"/>
                  </a:lnTo>
                  <a:lnTo>
                    <a:pt x="310" y="63"/>
                  </a:lnTo>
                  <a:lnTo>
                    <a:pt x="312" y="63"/>
                  </a:lnTo>
                  <a:lnTo>
                    <a:pt x="310" y="63"/>
                  </a:lnTo>
                  <a:lnTo>
                    <a:pt x="310" y="66"/>
                  </a:lnTo>
                  <a:lnTo>
                    <a:pt x="308" y="70"/>
                  </a:lnTo>
                  <a:lnTo>
                    <a:pt x="308" y="76"/>
                  </a:lnTo>
                  <a:lnTo>
                    <a:pt x="306" y="80"/>
                  </a:lnTo>
                  <a:lnTo>
                    <a:pt x="310" y="85"/>
                  </a:lnTo>
                  <a:lnTo>
                    <a:pt x="312" y="93"/>
                  </a:lnTo>
                  <a:lnTo>
                    <a:pt x="319" y="101"/>
                  </a:lnTo>
                  <a:lnTo>
                    <a:pt x="323" y="102"/>
                  </a:lnTo>
                  <a:lnTo>
                    <a:pt x="327" y="106"/>
                  </a:lnTo>
                  <a:lnTo>
                    <a:pt x="333" y="110"/>
                  </a:lnTo>
                  <a:lnTo>
                    <a:pt x="336" y="114"/>
                  </a:lnTo>
                  <a:lnTo>
                    <a:pt x="342" y="118"/>
                  </a:lnTo>
                  <a:lnTo>
                    <a:pt x="348" y="121"/>
                  </a:lnTo>
                  <a:lnTo>
                    <a:pt x="354" y="123"/>
                  </a:lnTo>
                  <a:lnTo>
                    <a:pt x="359" y="127"/>
                  </a:lnTo>
                  <a:lnTo>
                    <a:pt x="363" y="129"/>
                  </a:lnTo>
                  <a:lnTo>
                    <a:pt x="367" y="133"/>
                  </a:lnTo>
                  <a:lnTo>
                    <a:pt x="371" y="135"/>
                  </a:lnTo>
                  <a:lnTo>
                    <a:pt x="374" y="137"/>
                  </a:lnTo>
                  <a:lnTo>
                    <a:pt x="380" y="139"/>
                  </a:lnTo>
                  <a:lnTo>
                    <a:pt x="382" y="140"/>
                  </a:lnTo>
                  <a:lnTo>
                    <a:pt x="380" y="140"/>
                  </a:lnTo>
                  <a:lnTo>
                    <a:pt x="378" y="140"/>
                  </a:lnTo>
                  <a:lnTo>
                    <a:pt x="374" y="140"/>
                  </a:lnTo>
                  <a:lnTo>
                    <a:pt x="371" y="140"/>
                  </a:lnTo>
                  <a:lnTo>
                    <a:pt x="363" y="140"/>
                  </a:lnTo>
                  <a:lnTo>
                    <a:pt x="357" y="140"/>
                  </a:lnTo>
                  <a:lnTo>
                    <a:pt x="350" y="140"/>
                  </a:lnTo>
                  <a:lnTo>
                    <a:pt x="344" y="140"/>
                  </a:lnTo>
                  <a:lnTo>
                    <a:pt x="336" y="140"/>
                  </a:lnTo>
                  <a:lnTo>
                    <a:pt x="329" y="140"/>
                  </a:lnTo>
                  <a:lnTo>
                    <a:pt x="321" y="142"/>
                  </a:lnTo>
                  <a:lnTo>
                    <a:pt x="316" y="144"/>
                  </a:lnTo>
                  <a:lnTo>
                    <a:pt x="310" y="144"/>
                  </a:lnTo>
                  <a:lnTo>
                    <a:pt x="306" y="146"/>
                  </a:lnTo>
                  <a:lnTo>
                    <a:pt x="300" y="150"/>
                  </a:lnTo>
                  <a:lnTo>
                    <a:pt x="300" y="152"/>
                  </a:lnTo>
                  <a:lnTo>
                    <a:pt x="295" y="158"/>
                  </a:lnTo>
                  <a:lnTo>
                    <a:pt x="291" y="163"/>
                  </a:lnTo>
                  <a:lnTo>
                    <a:pt x="287" y="171"/>
                  </a:lnTo>
                  <a:lnTo>
                    <a:pt x="283" y="178"/>
                  </a:lnTo>
                  <a:lnTo>
                    <a:pt x="281" y="184"/>
                  </a:lnTo>
                  <a:lnTo>
                    <a:pt x="279" y="192"/>
                  </a:lnTo>
                  <a:lnTo>
                    <a:pt x="278" y="194"/>
                  </a:lnTo>
                  <a:lnTo>
                    <a:pt x="278" y="196"/>
                  </a:lnTo>
                  <a:lnTo>
                    <a:pt x="276" y="194"/>
                  </a:lnTo>
                  <a:lnTo>
                    <a:pt x="276" y="190"/>
                  </a:lnTo>
                  <a:lnTo>
                    <a:pt x="274" y="184"/>
                  </a:lnTo>
                  <a:lnTo>
                    <a:pt x="270" y="177"/>
                  </a:lnTo>
                  <a:lnTo>
                    <a:pt x="266" y="169"/>
                  </a:lnTo>
                  <a:lnTo>
                    <a:pt x="264" y="163"/>
                  </a:lnTo>
                  <a:lnTo>
                    <a:pt x="259" y="158"/>
                  </a:lnTo>
                  <a:lnTo>
                    <a:pt x="257" y="156"/>
                  </a:lnTo>
                  <a:lnTo>
                    <a:pt x="249" y="156"/>
                  </a:lnTo>
                  <a:lnTo>
                    <a:pt x="243" y="158"/>
                  </a:lnTo>
                  <a:lnTo>
                    <a:pt x="236" y="159"/>
                  </a:lnTo>
                  <a:lnTo>
                    <a:pt x="228" y="165"/>
                  </a:lnTo>
                  <a:lnTo>
                    <a:pt x="221" y="169"/>
                  </a:lnTo>
                  <a:lnTo>
                    <a:pt x="215" y="173"/>
                  </a:lnTo>
                  <a:lnTo>
                    <a:pt x="211" y="177"/>
                  </a:lnTo>
                  <a:lnTo>
                    <a:pt x="209" y="175"/>
                  </a:lnTo>
                  <a:lnTo>
                    <a:pt x="207" y="171"/>
                  </a:lnTo>
                  <a:lnTo>
                    <a:pt x="203" y="165"/>
                  </a:lnTo>
                  <a:lnTo>
                    <a:pt x="202" y="159"/>
                  </a:lnTo>
                  <a:lnTo>
                    <a:pt x="196" y="152"/>
                  </a:lnTo>
                  <a:lnTo>
                    <a:pt x="192" y="144"/>
                  </a:lnTo>
                  <a:lnTo>
                    <a:pt x="186" y="140"/>
                  </a:lnTo>
                  <a:lnTo>
                    <a:pt x="183" y="139"/>
                  </a:lnTo>
                  <a:lnTo>
                    <a:pt x="179" y="137"/>
                  </a:lnTo>
                  <a:lnTo>
                    <a:pt x="177" y="139"/>
                  </a:lnTo>
                  <a:lnTo>
                    <a:pt x="171" y="139"/>
                  </a:lnTo>
                  <a:lnTo>
                    <a:pt x="167" y="140"/>
                  </a:lnTo>
                  <a:lnTo>
                    <a:pt x="164" y="142"/>
                  </a:lnTo>
                  <a:lnTo>
                    <a:pt x="158" y="144"/>
                  </a:lnTo>
                  <a:lnTo>
                    <a:pt x="154" y="146"/>
                  </a:lnTo>
                  <a:lnTo>
                    <a:pt x="150" y="148"/>
                  </a:lnTo>
                  <a:lnTo>
                    <a:pt x="144" y="150"/>
                  </a:lnTo>
                  <a:lnTo>
                    <a:pt x="141" y="154"/>
                  </a:lnTo>
                  <a:lnTo>
                    <a:pt x="135" y="156"/>
                  </a:lnTo>
                  <a:lnTo>
                    <a:pt x="133" y="158"/>
                  </a:lnTo>
                  <a:lnTo>
                    <a:pt x="127" y="159"/>
                  </a:lnTo>
                  <a:lnTo>
                    <a:pt x="127" y="161"/>
                  </a:lnTo>
                  <a:lnTo>
                    <a:pt x="125" y="159"/>
                  </a:lnTo>
                  <a:lnTo>
                    <a:pt x="124" y="158"/>
                  </a:lnTo>
                  <a:lnTo>
                    <a:pt x="120" y="150"/>
                  </a:lnTo>
                  <a:lnTo>
                    <a:pt x="116" y="144"/>
                  </a:lnTo>
                  <a:lnTo>
                    <a:pt x="110" y="139"/>
                  </a:lnTo>
                  <a:lnTo>
                    <a:pt x="106" y="133"/>
                  </a:lnTo>
                  <a:lnTo>
                    <a:pt x="103" y="129"/>
                  </a:lnTo>
                  <a:lnTo>
                    <a:pt x="99" y="125"/>
                  </a:lnTo>
                  <a:lnTo>
                    <a:pt x="97" y="125"/>
                  </a:lnTo>
                  <a:lnTo>
                    <a:pt x="93" y="125"/>
                  </a:lnTo>
                  <a:lnTo>
                    <a:pt x="91" y="125"/>
                  </a:lnTo>
                  <a:lnTo>
                    <a:pt x="87" y="125"/>
                  </a:lnTo>
                  <a:lnTo>
                    <a:pt x="82" y="125"/>
                  </a:lnTo>
                  <a:lnTo>
                    <a:pt x="78" y="125"/>
                  </a:lnTo>
                  <a:lnTo>
                    <a:pt x="74" y="125"/>
                  </a:lnTo>
                  <a:lnTo>
                    <a:pt x="68" y="125"/>
                  </a:lnTo>
                  <a:lnTo>
                    <a:pt x="65" y="125"/>
                  </a:lnTo>
                  <a:lnTo>
                    <a:pt x="61" y="125"/>
                  </a:lnTo>
                  <a:lnTo>
                    <a:pt x="55" y="125"/>
                  </a:lnTo>
                  <a:lnTo>
                    <a:pt x="53" y="127"/>
                  </a:lnTo>
                  <a:lnTo>
                    <a:pt x="48" y="127"/>
                  </a:lnTo>
                  <a:lnTo>
                    <a:pt x="46" y="129"/>
                  </a:lnTo>
                  <a:lnTo>
                    <a:pt x="11" y="156"/>
                  </a:lnTo>
                  <a:lnTo>
                    <a:pt x="0" y="139"/>
                  </a:lnTo>
                  <a:lnTo>
                    <a:pt x="40" y="120"/>
                  </a:lnTo>
                  <a:close/>
                </a:path>
              </a:pathLst>
            </a:custGeom>
            <a:solidFill>
              <a:srgbClr val="FFCC00"/>
            </a:solidFill>
            <a:ln w="9525">
              <a:noFill/>
              <a:round/>
              <a:headEnd/>
              <a:tailEnd/>
            </a:ln>
          </p:spPr>
          <p:txBody>
            <a:bodyPr/>
            <a:lstStyle/>
            <a:p>
              <a:endParaRPr lang="fr-FR">
                <a:latin typeface="Calibri" pitchFamily="34" charset="0"/>
              </a:endParaRPr>
            </a:p>
          </p:txBody>
        </p:sp>
        <p:sp>
          <p:nvSpPr>
            <p:cNvPr id="946" name="Freeform 26"/>
            <p:cNvSpPr>
              <a:spLocks/>
            </p:cNvSpPr>
            <p:nvPr/>
          </p:nvSpPr>
          <p:spPr bwMode="auto">
            <a:xfrm>
              <a:off x="4076693" y="2109774"/>
              <a:ext cx="309563" cy="161925"/>
            </a:xfrm>
            <a:custGeom>
              <a:avLst/>
              <a:gdLst>
                <a:gd name="T0" fmla="*/ 0 w 389"/>
                <a:gd name="T1" fmla="*/ 76 h 203"/>
                <a:gd name="T2" fmla="*/ 129 w 389"/>
                <a:gd name="T3" fmla="*/ 102 h 203"/>
                <a:gd name="T4" fmla="*/ 150 w 389"/>
                <a:gd name="T5" fmla="*/ 93 h 203"/>
                <a:gd name="T6" fmla="*/ 146 w 389"/>
                <a:gd name="T7" fmla="*/ 41 h 203"/>
                <a:gd name="T8" fmla="*/ 184 w 389"/>
                <a:gd name="T9" fmla="*/ 64 h 203"/>
                <a:gd name="T10" fmla="*/ 215 w 389"/>
                <a:gd name="T11" fmla="*/ 68 h 203"/>
                <a:gd name="T12" fmla="*/ 232 w 389"/>
                <a:gd name="T13" fmla="*/ 45 h 203"/>
                <a:gd name="T14" fmla="*/ 241 w 389"/>
                <a:gd name="T15" fmla="*/ 0 h 203"/>
                <a:gd name="T16" fmla="*/ 256 w 389"/>
                <a:gd name="T17" fmla="*/ 0 h 203"/>
                <a:gd name="T18" fmla="*/ 292 w 389"/>
                <a:gd name="T19" fmla="*/ 26 h 203"/>
                <a:gd name="T20" fmla="*/ 332 w 389"/>
                <a:gd name="T21" fmla="*/ 36 h 203"/>
                <a:gd name="T22" fmla="*/ 368 w 389"/>
                <a:gd name="T23" fmla="*/ 30 h 203"/>
                <a:gd name="T24" fmla="*/ 372 w 389"/>
                <a:gd name="T25" fmla="*/ 79 h 203"/>
                <a:gd name="T26" fmla="*/ 389 w 389"/>
                <a:gd name="T27" fmla="*/ 115 h 203"/>
                <a:gd name="T28" fmla="*/ 304 w 389"/>
                <a:gd name="T29" fmla="*/ 125 h 203"/>
                <a:gd name="T30" fmla="*/ 285 w 389"/>
                <a:gd name="T31" fmla="*/ 178 h 203"/>
                <a:gd name="T32" fmla="*/ 215 w 389"/>
                <a:gd name="T33" fmla="*/ 148 h 203"/>
                <a:gd name="T34" fmla="*/ 184 w 389"/>
                <a:gd name="T35" fmla="*/ 153 h 203"/>
                <a:gd name="T36" fmla="*/ 125 w 389"/>
                <a:gd name="T37" fmla="*/ 203 h 203"/>
                <a:gd name="T38" fmla="*/ 91 w 389"/>
                <a:gd name="T39" fmla="*/ 148 h 203"/>
                <a:gd name="T40" fmla="*/ 17 w 389"/>
                <a:gd name="T41" fmla="*/ 140 h 203"/>
                <a:gd name="T42" fmla="*/ 0 w 389"/>
                <a:gd name="T43" fmla="*/ 76 h 203"/>
                <a:gd name="T44" fmla="*/ 0 w 389"/>
                <a:gd name="T45" fmla="*/ 76 h 20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89"/>
                <a:gd name="T70" fmla="*/ 0 h 203"/>
                <a:gd name="T71" fmla="*/ 389 w 389"/>
                <a:gd name="T72" fmla="*/ 203 h 20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89" h="203">
                  <a:moveTo>
                    <a:pt x="0" y="76"/>
                  </a:moveTo>
                  <a:lnTo>
                    <a:pt x="129" y="102"/>
                  </a:lnTo>
                  <a:lnTo>
                    <a:pt x="150" y="93"/>
                  </a:lnTo>
                  <a:lnTo>
                    <a:pt x="146" y="41"/>
                  </a:lnTo>
                  <a:lnTo>
                    <a:pt x="184" y="64"/>
                  </a:lnTo>
                  <a:lnTo>
                    <a:pt x="215" y="68"/>
                  </a:lnTo>
                  <a:lnTo>
                    <a:pt x="232" y="45"/>
                  </a:lnTo>
                  <a:lnTo>
                    <a:pt x="241" y="0"/>
                  </a:lnTo>
                  <a:lnTo>
                    <a:pt x="256" y="0"/>
                  </a:lnTo>
                  <a:lnTo>
                    <a:pt x="292" y="26"/>
                  </a:lnTo>
                  <a:lnTo>
                    <a:pt x="332" y="36"/>
                  </a:lnTo>
                  <a:lnTo>
                    <a:pt x="368" y="30"/>
                  </a:lnTo>
                  <a:lnTo>
                    <a:pt x="372" y="79"/>
                  </a:lnTo>
                  <a:lnTo>
                    <a:pt x="389" y="115"/>
                  </a:lnTo>
                  <a:lnTo>
                    <a:pt x="304" y="125"/>
                  </a:lnTo>
                  <a:lnTo>
                    <a:pt x="285" y="178"/>
                  </a:lnTo>
                  <a:lnTo>
                    <a:pt x="215" y="148"/>
                  </a:lnTo>
                  <a:lnTo>
                    <a:pt x="184" y="153"/>
                  </a:lnTo>
                  <a:lnTo>
                    <a:pt x="125" y="203"/>
                  </a:lnTo>
                  <a:lnTo>
                    <a:pt x="91" y="148"/>
                  </a:lnTo>
                  <a:lnTo>
                    <a:pt x="17" y="140"/>
                  </a:lnTo>
                  <a:lnTo>
                    <a:pt x="0" y="76"/>
                  </a:lnTo>
                  <a:close/>
                </a:path>
              </a:pathLst>
            </a:custGeom>
            <a:solidFill>
              <a:srgbClr val="FF6600"/>
            </a:solidFill>
            <a:ln w="9525">
              <a:noFill/>
              <a:round/>
              <a:headEnd/>
              <a:tailEnd/>
            </a:ln>
          </p:spPr>
          <p:txBody>
            <a:bodyPr/>
            <a:lstStyle/>
            <a:p>
              <a:endParaRPr lang="fr-FR">
                <a:latin typeface="Calibri" pitchFamily="34" charset="0"/>
              </a:endParaRPr>
            </a:p>
          </p:txBody>
        </p:sp>
        <p:sp>
          <p:nvSpPr>
            <p:cNvPr id="947" name="Freeform 27"/>
            <p:cNvSpPr>
              <a:spLocks/>
            </p:cNvSpPr>
            <p:nvPr/>
          </p:nvSpPr>
          <p:spPr bwMode="auto">
            <a:xfrm>
              <a:off x="3727442" y="2206611"/>
              <a:ext cx="187325" cy="85725"/>
            </a:xfrm>
            <a:custGeom>
              <a:avLst/>
              <a:gdLst>
                <a:gd name="T0" fmla="*/ 64 w 235"/>
                <a:gd name="T1" fmla="*/ 6 h 108"/>
                <a:gd name="T2" fmla="*/ 53 w 235"/>
                <a:gd name="T3" fmla="*/ 15 h 108"/>
                <a:gd name="T4" fmla="*/ 38 w 235"/>
                <a:gd name="T5" fmla="*/ 25 h 108"/>
                <a:gd name="T6" fmla="*/ 19 w 235"/>
                <a:gd name="T7" fmla="*/ 36 h 108"/>
                <a:gd name="T8" fmla="*/ 0 w 235"/>
                <a:gd name="T9" fmla="*/ 44 h 108"/>
                <a:gd name="T10" fmla="*/ 23 w 235"/>
                <a:gd name="T11" fmla="*/ 70 h 108"/>
                <a:gd name="T12" fmla="*/ 38 w 235"/>
                <a:gd name="T13" fmla="*/ 67 h 108"/>
                <a:gd name="T14" fmla="*/ 57 w 235"/>
                <a:gd name="T15" fmla="*/ 67 h 108"/>
                <a:gd name="T16" fmla="*/ 72 w 235"/>
                <a:gd name="T17" fmla="*/ 67 h 108"/>
                <a:gd name="T18" fmla="*/ 83 w 235"/>
                <a:gd name="T19" fmla="*/ 69 h 108"/>
                <a:gd name="T20" fmla="*/ 82 w 235"/>
                <a:gd name="T21" fmla="*/ 80 h 108"/>
                <a:gd name="T22" fmla="*/ 66 w 235"/>
                <a:gd name="T23" fmla="*/ 93 h 108"/>
                <a:gd name="T24" fmla="*/ 59 w 235"/>
                <a:gd name="T25" fmla="*/ 101 h 108"/>
                <a:gd name="T26" fmla="*/ 68 w 235"/>
                <a:gd name="T27" fmla="*/ 97 h 108"/>
                <a:gd name="T28" fmla="*/ 82 w 235"/>
                <a:gd name="T29" fmla="*/ 93 h 108"/>
                <a:gd name="T30" fmla="*/ 97 w 235"/>
                <a:gd name="T31" fmla="*/ 89 h 108"/>
                <a:gd name="T32" fmla="*/ 112 w 235"/>
                <a:gd name="T33" fmla="*/ 88 h 108"/>
                <a:gd name="T34" fmla="*/ 127 w 235"/>
                <a:gd name="T35" fmla="*/ 89 h 108"/>
                <a:gd name="T36" fmla="*/ 140 w 235"/>
                <a:gd name="T37" fmla="*/ 99 h 108"/>
                <a:gd name="T38" fmla="*/ 144 w 235"/>
                <a:gd name="T39" fmla="*/ 107 h 108"/>
                <a:gd name="T40" fmla="*/ 158 w 235"/>
                <a:gd name="T41" fmla="*/ 101 h 108"/>
                <a:gd name="T42" fmla="*/ 169 w 235"/>
                <a:gd name="T43" fmla="*/ 95 h 108"/>
                <a:gd name="T44" fmla="*/ 182 w 235"/>
                <a:gd name="T45" fmla="*/ 91 h 108"/>
                <a:gd name="T46" fmla="*/ 196 w 235"/>
                <a:gd name="T47" fmla="*/ 89 h 108"/>
                <a:gd name="T48" fmla="*/ 209 w 235"/>
                <a:gd name="T49" fmla="*/ 89 h 108"/>
                <a:gd name="T50" fmla="*/ 228 w 235"/>
                <a:gd name="T51" fmla="*/ 89 h 108"/>
                <a:gd name="T52" fmla="*/ 235 w 235"/>
                <a:gd name="T53" fmla="*/ 89 h 108"/>
                <a:gd name="T54" fmla="*/ 224 w 235"/>
                <a:gd name="T55" fmla="*/ 84 h 108"/>
                <a:gd name="T56" fmla="*/ 207 w 235"/>
                <a:gd name="T57" fmla="*/ 76 h 108"/>
                <a:gd name="T58" fmla="*/ 201 w 235"/>
                <a:gd name="T59" fmla="*/ 61 h 108"/>
                <a:gd name="T60" fmla="*/ 207 w 235"/>
                <a:gd name="T61" fmla="*/ 50 h 108"/>
                <a:gd name="T62" fmla="*/ 209 w 235"/>
                <a:gd name="T63" fmla="*/ 42 h 108"/>
                <a:gd name="T64" fmla="*/ 196 w 235"/>
                <a:gd name="T65" fmla="*/ 48 h 108"/>
                <a:gd name="T66" fmla="*/ 182 w 235"/>
                <a:gd name="T67" fmla="*/ 51 h 108"/>
                <a:gd name="T68" fmla="*/ 171 w 235"/>
                <a:gd name="T69" fmla="*/ 55 h 108"/>
                <a:gd name="T70" fmla="*/ 154 w 235"/>
                <a:gd name="T71" fmla="*/ 50 h 108"/>
                <a:gd name="T72" fmla="*/ 152 w 235"/>
                <a:gd name="T73" fmla="*/ 38 h 108"/>
                <a:gd name="T74" fmla="*/ 152 w 235"/>
                <a:gd name="T75" fmla="*/ 29 h 108"/>
                <a:gd name="T76" fmla="*/ 133 w 235"/>
                <a:gd name="T77" fmla="*/ 34 h 108"/>
                <a:gd name="T78" fmla="*/ 120 w 235"/>
                <a:gd name="T79" fmla="*/ 36 h 108"/>
                <a:gd name="T80" fmla="*/ 106 w 235"/>
                <a:gd name="T81" fmla="*/ 34 h 108"/>
                <a:gd name="T82" fmla="*/ 106 w 235"/>
                <a:gd name="T83" fmla="*/ 25 h 108"/>
                <a:gd name="T84" fmla="*/ 120 w 235"/>
                <a:gd name="T85" fmla="*/ 12 h 108"/>
                <a:gd name="T86" fmla="*/ 74 w 235"/>
                <a:gd name="T87" fmla="*/ 0 h 10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5"/>
                <a:gd name="T133" fmla="*/ 0 h 108"/>
                <a:gd name="T134" fmla="*/ 235 w 235"/>
                <a:gd name="T135" fmla="*/ 108 h 10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5" h="108">
                  <a:moveTo>
                    <a:pt x="74" y="0"/>
                  </a:moveTo>
                  <a:lnTo>
                    <a:pt x="70" y="0"/>
                  </a:lnTo>
                  <a:lnTo>
                    <a:pt x="64" y="6"/>
                  </a:lnTo>
                  <a:lnTo>
                    <a:pt x="61" y="8"/>
                  </a:lnTo>
                  <a:lnTo>
                    <a:pt x="57" y="12"/>
                  </a:lnTo>
                  <a:lnTo>
                    <a:pt x="53" y="15"/>
                  </a:lnTo>
                  <a:lnTo>
                    <a:pt x="49" y="19"/>
                  </a:lnTo>
                  <a:lnTo>
                    <a:pt x="44" y="21"/>
                  </a:lnTo>
                  <a:lnTo>
                    <a:pt x="38" y="25"/>
                  </a:lnTo>
                  <a:lnTo>
                    <a:pt x="32" y="29"/>
                  </a:lnTo>
                  <a:lnTo>
                    <a:pt x="26" y="32"/>
                  </a:lnTo>
                  <a:lnTo>
                    <a:pt x="19" y="36"/>
                  </a:lnTo>
                  <a:lnTo>
                    <a:pt x="13" y="38"/>
                  </a:lnTo>
                  <a:lnTo>
                    <a:pt x="6" y="42"/>
                  </a:lnTo>
                  <a:lnTo>
                    <a:pt x="0" y="44"/>
                  </a:lnTo>
                  <a:lnTo>
                    <a:pt x="57" y="50"/>
                  </a:lnTo>
                  <a:lnTo>
                    <a:pt x="19" y="70"/>
                  </a:lnTo>
                  <a:lnTo>
                    <a:pt x="23" y="70"/>
                  </a:lnTo>
                  <a:lnTo>
                    <a:pt x="28" y="69"/>
                  </a:lnTo>
                  <a:lnTo>
                    <a:pt x="32" y="69"/>
                  </a:lnTo>
                  <a:lnTo>
                    <a:pt x="38" y="67"/>
                  </a:lnTo>
                  <a:lnTo>
                    <a:pt x="44" y="67"/>
                  </a:lnTo>
                  <a:lnTo>
                    <a:pt x="51" y="67"/>
                  </a:lnTo>
                  <a:lnTo>
                    <a:pt x="57" y="67"/>
                  </a:lnTo>
                  <a:lnTo>
                    <a:pt x="63" y="65"/>
                  </a:lnTo>
                  <a:lnTo>
                    <a:pt x="66" y="65"/>
                  </a:lnTo>
                  <a:lnTo>
                    <a:pt x="72" y="67"/>
                  </a:lnTo>
                  <a:lnTo>
                    <a:pt x="76" y="67"/>
                  </a:lnTo>
                  <a:lnTo>
                    <a:pt x="80" y="67"/>
                  </a:lnTo>
                  <a:lnTo>
                    <a:pt x="83" y="69"/>
                  </a:lnTo>
                  <a:lnTo>
                    <a:pt x="85" y="70"/>
                  </a:lnTo>
                  <a:lnTo>
                    <a:pt x="83" y="74"/>
                  </a:lnTo>
                  <a:lnTo>
                    <a:pt x="82" y="80"/>
                  </a:lnTo>
                  <a:lnTo>
                    <a:pt x="78" y="84"/>
                  </a:lnTo>
                  <a:lnTo>
                    <a:pt x="74" y="89"/>
                  </a:lnTo>
                  <a:lnTo>
                    <a:pt x="66" y="93"/>
                  </a:lnTo>
                  <a:lnTo>
                    <a:pt x="63" y="97"/>
                  </a:lnTo>
                  <a:lnTo>
                    <a:pt x="61" y="99"/>
                  </a:lnTo>
                  <a:lnTo>
                    <a:pt x="59" y="101"/>
                  </a:lnTo>
                  <a:lnTo>
                    <a:pt x="61" y="99"/>
                  </a:lnTo>
                  <a:lnTo>
                    <a:pt x="66" y="99"/>
                  </a:lnTo>
                  <a:lnTo>
                    <a:pt x="68" y="97"/>
                  </a:lnTo>
                  <a:lnTo>
                    <a:pt x="72" y="95"/>
                  </a:lnTo>
                  <a:lnTo>
                    <a:pt x="78" y="95"/>
                  </a:lnTo>
                  <a:lnTo>
                    <a:pt x="82" y="93"/>
                  </a:lnTo>
                  <a:lnTo>
                    <a:pt x="87" y="93"/>
                  </a:lnTo>
                  <a:lnTo>
                    <a:pt x="91" y="91"/>
                  </a:lnTo>
                  <a:lnTo>
                    <a:pt x="97" y="89"/>
                  </a:lnTo>
                  <a:lnTo>
                    <a:pt x="102" y="89"/>
                  </a:lnTo>
                  <a:lnTo>
                    <a:pt x="106" y="89"/>
                  </a:lnTo>
                  <a:lnTo>
                    <a:pt x="112" y="88"/>
                  </a:lnTo>
                  <a:lnTo>
                    <a:pt x="116" y="88"/>
                  </a:lnTo>
                  <a:lnTo>
                    <a:pt x="120" y="89"/>
                  </a:lnTo>
                  <a:lnTo>
                    <a:pt x="127" y="89"/>
                  </a:lnTo>
                  <a:lnTo>
                    <a:pt x="133" y="93"/>
                  </a:lnTo>
                  <a:lnTo>
                    <a:pt x="137" y="95"/>
                  </a:lnTo>
                  <a:lnTo>
                    <a:pt x="140" y="99"/>
                  </a:lnTo>
                  <a:lnTo>
                    <a:pt x="142" y="107"/>
                  </a:lnTo>
                  <a:lnTo>
                    <a:pt x="142" y="108"/>
                  </a:lnTo>
                  <a:lnTo>
                    <a:pt x="144" y="107"/>
                  </a:lnTo>
                  <a:lnTo>
                    <a:pt x="146" y="107"/>
                  </a:lnTo>
                  <a:lnTo>
                    <a:pt x="150" y="103"/>
                  </a:lnTo>
                  <a:lnTo>
                    <a:pt x="158" y="101"/>
                  </a:lnTo>
                  <a:lnTo>
                    <a:pt x="161" y="99"/>
                  </a:lnTo>
                  <a:lnTo>
                    <a:pt x="165" y="97"/>
                  </a:lnTo>
                  <a:lnTo>
                    <a:pt x="169" y="95"/>
                  </a:lnTo>
                  <a:lnTo>
                    <a:pt x="175" y="93"/>
                  </a:lnTo>
                  <a:lnTo>
                    <a:pt x="177" y="93"/>
                  </a:lnTo>
                  <a:lnTo>
                    <a:pt x="182" y="91"/>
                  </a:lnTo>
                  <a:lnTo>
                    <a:pt x="186" y="91"/>
                  </a:lnTo>
                  <a:lnTo>
                    <a:pt x="192" y="91"/>
                  </a:lnTo>
                  <a:lnTo>
                    <a:pt x="196" y="89"/>
                  </a:lnTo>
                  <a:lnTo>
                    <a:pt x="199" y="89"/>
                  </a:lnTo>
                  <a:lnTo>
                    <a:pt x="203" y="89"/>
                  </a:lnTo>
                  <a:lnTo>
                    <a:pt x="209" y="89"/>
                  </a:lnTo>
                  <a:lnTo>
                    <a:pt x="215" y="89"/>
                  </a:lnTo>
                  <a:lnTo>
                    <a:pt x="222" y="89"/>
                  </a:lnTo>
                  <a:lnTo>
                    <a:pt x="228" y="89"/>
                  </a:lnTo>
                  <a:lnTo>
                    <a:pt x="232" y="89"/>
                  </a:lnTo>
                  <a:lnTo>
                    <a:pt x="234" y="89"/>
                  </a:lnTo>
                  <a:lnTo>
                    <a:pt x="235" y="89"/>
                  </a:lnTo>
                  <a:lnTo>
                    <a:pt x="234" y="88"/>
                  </a:lnTo>
                  <a:lnTo>
                    <a:pt x="230" y="86"/>
                  </a:lnTo>
                  <a:lnTo>
                    <a:pt x="224" y="84"/>
                  </a:lnTo>
                  <a:lnTo>
                    <a:pt x="218" y="82"/>
                  </a:lnTo>
                  <a:lnTo>
                    <a:pt x="211" y="78"/>
                  </a:lnTo>
                  <a:lnTo>
                    <a:pt x="207" y="76"/>
                  </a:lnTo>
                  <a:lnTo>
                    <a:pt x="203" y="70"/>
                  </a:lnTo>
                  <a:lnTo>
                    <a:pt x="201" y="67"/>
                  </a:lnTo>
                  <a:lnTo>
                    <a:pt x="201" y="61"/>
                  </a:lnTo>
                  <a:lnTo>
                    <a:pt x="203" y="57"/>
                  </a:lnTo>
                  <a:lnTo>
                    <a:pt x="205" y="53"/>
                  </a:lnTo>
                  <a:lnTo>
                    <a:pt x="207" y="50"/>
                  </a:lnTo>
                  <a:lnTo>
                    <a:pt x="209" y="42"/>
                  </a:lnTo>
                  <a:lnTo>
                    <a:pt x="211" y="42"/>
                  </a:lnTo>
                  <a:lnTo>
                    <a:pt x="209" y="42"/>
                  </a:lnTo>
                  <a:lnTo>
                    <a:pt x="205" y="44"/>
                  </a:lnTo>
                  <a:lnTo>
                    <a:pt x="199" y="46"/>
                  </a:lnTo>
                  <a:lnTo>
                    <a:pt x="196" y="48"/>
                  </a:lnTo>
                  <a:lnTo>
                    <a:pt x="192" y="50"/>
                  </a:lnTo>
                  <a:lnTo>
                    <a:pt x="188" y="51"/>
                  </a:lnTo>
                  <a:lnTo>
                    <a:pt x="182" y="51"/>
                  </a:lnTo>
                  <a:lnTo>
                    <a:pt x="178" y="53"/>
                  </a:lnTo>
                  <a:lnTo>
                    <a:pt x="175" y="55"/>
                  </a:lnTo>
                  <a:lnTo>
                    <a:pt x="171" y="55"/>
                  </a:lnTo>
                  <a:lnTo>
                    <a:pt x="163" y="55"/>
                  </a:lnTo>
                  <a:lnTo>
                    <a:pt x="158" y="53"/>
                  </a:lnTo>
                  <a:lnTo>
                    <a:pt x="154" y="50"/>
                  </a:lnTo>
                  <a:lnTo>
                    <a:pt x="154" y="46"/>
                  </a:lnTo>
                  <a:lnTo>
                    <a:pt x="152" y="40"/>
                  </a:lnTo>
                  <a:lnTo>
                    <a:pt x="152" y="38"/>
                  </a:lnTo>
                  <a:lnTo>
                    <a:pt x="154" y="31"/>
                  </a:lnTo>
                  <a:lnTo>
                    <a:pt x="154" y="29"/>
                  </a:lnTo>
                  <a:lnTo>
                    <a:pt x="152" y="29"/>
                  </a:lnTo>
                  <a:lnTo>
                    <a:pt x="148" y="31"/>
                  </a:lnTo>
                  <a:lnTo>
                    <a:pt x="140" y="32"/>
                  </a:lnTo>
                  <a:lnTo>
                    <a:pt x="133" y="34"/>
                  </a:lnTo>
                  <a:lnTo>
                    <a:pt x="129" y="34"/>
                  </a:lnTo>
                  <a:lnTo>
                    <a:pt x="123" y="34"/>
                  </a:lnTo>
                  <a:lnTo>
                    <a:pt x="120" y="36"/>
                  </a:lnTo>
                  <a:lnTo>
                    <a:pt x="118" y="36"/>
                  </a:lnTo>
                  <a:lnTo>
                    <a:pt x="110" y="36"/>
                  </a:lnTo>
                  <a:lnTo>
                    <a:pt x="106" y="34"/>
                  </a:lnTo>
                  <a:lnTo>
                    <a:pt x="104" y="32"/>
                  </a:lnTo>
                  <a:lnTo>
                    <a:pt x="106" y="29"/>
                  </a:lnTo>
                  <a:lnTo>
                    <a:pt x="106" y="25"/>
                  </a:lnTo>
                  <a:lnTo>
                    <a:pt x="110" y="21"/>
                  </a:lnTo>
                  <a:lnTo>
                    <a:pt x="116" y="13"/>
                  </a:lnTo>
                  <a:lnTo>
                    <a:pt x="120" y="12"/>
                  </a:lnTo>
                  <a:lnTo>
                    <a:pt x="83" y="17"/>
                  </a:lnTo>
                  <a:lnTo>
                    <a:pt x="74" y="0"/>
                  </a:lnTo>
                  <a:close/>
                </a:path>
              </a:pathLst>
            </a:custGeom>
            <a:solidFill>
              <a:srgbClr val="FFCC00"/>
            </a:solidFill>
            <a:ln w="9525">
              <a:noFill/>
              <a:round/>
              <a:headEnd/>
              <a:tailEnd/>
            </a:ln>
          </p:spPr>
          <p:txBody>
            <a:bodyPr/>
            <a:lstStyle/>
            <a:p>
              <a:endParaRPr lang="fr-FR">
                <a:latin typeface="Calibri" pitchFamily="34" charset="0"/>
              </a:endParaRPr>
            </a:p>
          </p:txBody>
        </p:sp>
        <p:sp>
          <p:nvSpPr>
            <p:cNvPr id="948" name="Freeform 28"/>
            <p:cNvSpPr>
              <a:spLocks/>
            </p:cNvSpPr>
            <p:nvPr/>
          </p:nvSpPr>
          <p:spPr bwMode="auto">
            <a:xfrm>
              <a:off x="4029068" y="2536811"/>
              <a:ext cx="234950" cy="122238"/>
            </a:xfrm>
            <a:custGeom>
              <a:avLst/>
              <a:gdLst>
                <a:gd name="T0" fmla="*/ 0 w 294"/>
                <a:gd name="T1" fmla="*/ 91 h 154"/>
                <a:gd name="T2" fmla="*/ 13 w 294"/>
                <a:gd name="T3" fmla="*/ 71 h 154"/>
                <a:gd name="T4" fmla="*/ 104 w 294"/>
                <a:gd name="T5" fmla="*/ 46 h 154"/>
                <a:gd name="T6" fmla="*/ 55 w 294"/>
                <a:gd name="T7" fmla="*/ 29 h 154"/>
                <a:gd name="T8" fmla="*/ 57 w 294"/>
                <a:gd name="T9" fmla="*/ 29 h 154"/>
                <a:gd name="T10" fmla="*/ 61 w 294"/>
                <a:gd name="T11" fmla="*/ 29 h 154"/>
                <a:gd name="T12" fmla="*/ 65 w 294"/>
                <a:gd name="T13" fmla="*/ 31 h 154"/>
                <a:gd name="T14" fmla="*/ 68 w 294"/>
                <a:gd name="T15" fmla="*/ 31 h 154"/>
                <a:gd name="T16" fmla="*/ 74 w 294"/>
                <a:gd name="T17" fmla="*/ 31 h 154"/>
                <a:gd name="T18" fmla="*/ 80 w 294"/>
                <a:gd name="T19" fmla="*/ 31 h 154"/>
                <a:gd name="T20" fmla="*/ 87 w 294"/>
                <a:gd name="T21" fmla="*/ 31 h 154"/>
                <a:gd name="T22" fmla="*/ 93 w 294"/>
                <a:gd name="T23" fmla="*/ 31 h 154"/>
                <a:gd name="T24" fmla="*/ 99 w 294"/>
                <a:gd name="T25" fmla="*/ 31 h 154"/>
                <a:gd name="T26" fmla="*/ 104 w 294"/>
                <a:gd name="T27" fmla="*/ 31 h 154"/>
                <a:gd name="T28" fmla="*/ 112 w 294"/>
                <a:gd name="T29" fmla="*/ 31 h 154"/>
                <a:gd name="T30" fmla="*/ 118 w 294"/>
                <a:gd name="T31" fmla="*/ 29 h 154"/>
                <a:gd name="T32" fmla="*/ 123 w 294"/>
                <a:gd name="T33" fmla="*/ 29 h 154"/>
                <a:gd name="T34" fmla="*/ 127 w 294"/>
                <a:gd name="T35" fmla="*/ 29 h 154"/>
                <a:gd name="T36" fmla="*/ 133 w 294"/>
                <a:gd name="T37" fmla="*/ 27 h 154"/>
                <a:gd name="T38" fmla="*/ 139 w 294"/>
                <a:gd name="T39" fmla="*/ 23 h 154"/>
                <a:gd name="T40" fmla="*/ 146 w 294"/>
                <a:gd name="T41" fmla="*/ 19 h 154"/>
                <a:gd name="T42" fmla="*/ 152 w 294"/>
                <a:gd name="T43" fmla="*/ 15 h 154"/>
                <a:gd name="T44" fmla="*/ 156 w 294"/>
                <a:gd name="T45" fmla="*/ 10 h 154"/>
                <a:gd name="T46" fmla="*/ 160 w 294"/>
                <a:gd name="T47" fmla="*/ 6 h 154"/>
                <a:gd name="T48" fmla="*/ 161 w 294"/>
                <a:gd name="T49" fmla="*/ 2 h 154"/>
                <a:gd name="T50" fmla="*/ 163 w 294"/>
                <a:gd name="T51" fmla="*/ 0 h 154"/>
                <a:gd name="T52" fmla="*/ 165 w 294"/>
                <a:gd name="T53" fmla="*/ 0 h 154"/>
                <a:gd name="T54" fmla="*/ 165 w 294"/>
                <a:gd name="T55" fmla="*/ 0 h 154"/>
                <a:gd name="T56" fmla="*/ 165 w 294"/>
                <a:gd name="T57" fmla="*/ 4 h 154"/>
                <a:gd name="T58" fmla="*/ 169 w 294"/>
                <a:gd name="T59" fmla="*/ 8 h 154"/>
                <a:gd name="T60" fmla="*/ 173 w 294"/>
                <a:gd name="T61" fmla="*/ 14 h 154"/>
                <a:gd name="T62" fmla="*/ 177 w 294"/>
                <a:gd name="T63" fmla="*/ 19 h 154"/>
                <a:gd name="T64" fmla="*/ 182 w 294"/>
                <a:gd name="T65" fmla="*/ 23 h 154"/>
                <a:gd name="T66" fmla="*/ 188 w 294"/>
                <a:gd name="T67" fmla="*/ 29 h 154"/>
                <a:gd name="T68" fmla="*/ 196 w 294"/>
                <a:gd name="T69" fmla="*/ 33 h 154"/>
                <a:gd name="T70" fmla="*/ 203 w 294"/>
                <a:gd name="T71" fmla="*/ 34 h 154"/>
                <a:gd name="T72" fmla="*/ 209 w 294"/>
                <a:gd name="T73" fmla="*/ 36 h 154"/>
                <a:gd name="T74" fmla="*/ 217 w 294"/>
                <a:gd name="T75" fmla="*/ 38 h 154"/>
                <a:gd name="T76" fmla="*/ 224 w 294"/>
                <a:gd name="T77" fmla="*/ 40 h 154"/>
                <a:gd name="T78" fmla="*/ 230 w 294"/>
                <a:gd name="T79" fmla="*/ 42 h 154"/>
                <a:gd name="T80" fmla="*/ 234 w 294"/>
                <a:gd name="T81" fmla="*/ 44 h 154"/>
                <a:gd name="T82" fmla="*/ 236 w 294"/>
                <a:gd name="T83" fmla="*/ 46 h 154"/>
                <a:gd name="T84" fmla="*/ 237 w 294"/>
                <a:gd name="T85" fmla="*/ 46 h 154"/>
                <a:gd name="T86" fmla="*/ 294 w 294"/>
                <a:gd name="T87" fmla="*/ 105 h 154"/>
                <a:gd name="T88" fmla="*/ 230 w 294"/>
                <a:gd name="T89" fmla="*/ 137 h 154"/>
                <a:gd name="T90" fmla="*/ 23 w 294"/>
                <a:gd name="T91" fmla="*/ 154 h 154"/>
                <a:gd name="T92" fmla="*/ 8 w 294"/>
                <a:gd name="T93" fmla="*/ 135 h 154"/>
                <a:gd name="T94" fmla="*/ 76 w 294"/>
                <a:gd name="T95" fmla="*/ 105 h 154"/>
                <a:gd name="T96" fmla="*/ 0 w 294"/>
                <a:gd name="T97" fmla="*/ 91 h 154"/>
                <a:gd name="T98" fmla="*/ 0 w 294"/>
                <a:gd name="T99" fmla="*/ 91 h 15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4"/>
                <a:gd name="T151" fmla="*/ 0 h 154"/>
                <a:gd name="T152" fmla="*/ 294 w 294"/>
                <a:gd name="T153" fmla="*/ 154 h 15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4" h="154">
                  <a:moveTo>
                    <a:pt x="0" y="91"/>
                  </a:moveTo>
                  <a:lnTo>
                    <a:pt x="13" y="71"/>
                  </a:lnTo>
                  <a:lnTo>
                    <a:pt x="104" y="46"/>
                  </a:lnTo>
                  <a:lnTo>
                    <a:pt x="55" y="29"/>
                  </a:lnTo>
                  <a:lnTo>
                    <a:pt x="57" y="29"/>
                  </a:lnTo>
                  <a:lnTo>
                    <a:pt x="61" y="29"/>
                  </a:lnTo>
                  <a:lnTo>
                    <a:pt x="65" y="31"/>
                  </a:lnTo>
                  <a:lnTo>
                    <a:pt x="68" y="31"/>
                  </a:lnTo>
                  <a:lnTo>
                    <a:pt x="74" y="31"/>
                  </a:lnTo>
                  <a:lnTo>
                    <a:pt x="80" y="31"/>
                  </a:lnTo>
                  <a:lnTo>
                    <a:pt x="87" y="31"/>
                  </a:lnTo>
                  <a:lnTo>
                    <a:pt x="93" y="31"/>
                  </a:lnTo>
                  <a:lnTo>
                    <a:pt x="99" y="31"/>
                  </a:lnTo>
                  <a:lnTo>
                    <a:pt x="104" y="31"/>
                  </a:lnTo>
                  <a:lnTo>
                    <a:pt x="112" y="31"/>
                  </a:lnTo>
                  <a:lnTo>
                    <a:pt x="118" y="29"/>
                  </a:lnTo>
                  <a:lnTo>
                    <a:pt x="123" y="29"/>
                  </a:lnTo>
                  <a:lnTo>
                    <a:pt x="127" y="29"/>
                  </a:lnTo>
                  <a:lnTo>
                    <a:pt x="133" y="27"/>
                  </a:lnTo>
                  <a:lnTo>
                    <a:pt x="139" y="23"/>
                  </a:lnTo>
                  <a:lnTo>
                    <a:pt x="146" y="19"/>
                  </a:lnTo>
                  <a:lnTo>
                    <a:pt x="152" y="15"/>
                  </a:lnTo>
                  <a:lnTo>
                    <a:pt x="156" y="10"/>
                  </a:lnTo>
                  <a:lnTo>
                    <a:pt x="160" y="6"/>
                  </a:lnTo>
                  <a:lnTo>
                    <a:pt x="161" y="2"/>
                  </a:lnTo>
                  <a:lnTo>
                    <a:pt x="163" y="0"/>
                  </a:lnTo>
                  <a:lnTo>
                    <a:pt x="165" y="0"/>
                  </a:lnTo>
                  <a:lnTo>
                    <a:pt x="165" y="4"/>
                  </a:lnTo>
                  <a:lnTo>
                    <a:pt x="169" y="8"/>
                  </a:lnTo>
                  <a:lnTo>
                    <a:pt x="173" y="14"/>
                  </a:lnTo>
                  <a:lnTo>
                    <a:pt x="177" y="19"/>
                  </a:lnTo>
                  <a:lnTo>
                    <a:pt x="182" y="23"/>
                  </a:lnTo>
                  <a:lnTo>
                    <a:pt x="188" y="29"/>
                  </a:lnTo>
                  <a:lnTo>
                    <a:pt x="196" y="33"/>
                  </a:lnTo>
                  <a:lnTo>
                    <a:pt x="203" y="34"/>
                  </a:lnTo>
                  <a:lnTo>
                    <a:pt x="209" y="36"/>
                  </a:lnTo>
                  <a:lnTo>
                    <a:pt x="217" y="38"/>
                  </a:lnTo>
                  <a:lnTo>
                    <a:pt x="224" y="40"/>
                  </a:lnTo>
                  <a:lnTo>
                    <a:pt x="230" y="42"/>
                  </a:lnTo>
                  <a:lnTo>
                    <a:pt x="234" y="44"/>
                  </a:lnTo>
                  <a:lnTo>
                    <a:pt x="236" y="46"/>
                  </a:lnTo>
                  <a:lnTo>
                    <a:pt x="237" y="46"/>
                  </a:lnTo>
                  <a:lnTo>
                    <a:pt x="294" y="105"/>
                  </a:lnTo>
                  <a:lnTo>
                    <a:pt x="230" y="137"/>
                  </a:lnTo>
                  <a:lnTo>
                    <a:pt x="23" y="154"/>
                  </a:lnTo>
                  <a:lnTo>
                    <a:pt x="8" y="135"/>
                  </a:lnTo>
                  <a:lnTo>
                    <a:pt x="76" y="105"/>
                  </a:lnTo>
                  <a:lnTo>
                    <a:pt x="0" y="91"/>
                  </a:lnTo>
                  <a:close/>
                </a:path>
              </a:pathLst>
            </a:custGeom>
            <a:solidFill>
              <a:srgbClr val="993366"/>
            </a:solidFill>
            <a:ln w="9525">
              <a:noFill/>
              <a:round/>
              <a:headEnd/>
              <a:tailEnd/>
            </a:ln>
          </p:spPr>
          <p:txBody>
            <a:bodyPr/>
            <a:lstStyle/>
            <a:p>
              <a:endParaRPr lang="fr-FR">
                <a:latin typeface="Calibri" pitchFamily="34" charset="0"/>
              </a:endParaRPr>
            </a:p>
          </p:txBody>
        </p:sp>
        <p:sp>
          <p:nvSpPr>
            <p:cNvPr id="949" name="Freeform 29"/>
            <p:cNvSpPr>
              <a:spLocks/>
            </p:cNvSpPr>
            <p:nvPr/>
          </p:nvSpPr>
          <p:spPr bwMode="auto">
            <a:xfrm>
              <a:off x="4067168" y="2392349"/>
              <a:ext cx="301625" cy="155575"/>
            </a:xfrm>
            <a:custGeom>
              <a:avLst/>
              <a:gdLst>
                <a:gd name="T0" fmla="*/ 46 w 380"/>
                <a:gd name="T1" fmla="*/ 116 h 196"/>
                <a:gd name="T2" fmla="*/ 61 w 380"/>
                <a:gd name="T3" fmla="*/ 110 h 196"/>
                <a:gd name="T4" fmla="*/ 76 w 380"/>
                <a:gd name="T5" fmla="*/ 99 h 196"/>
                <a:gd name="T6" fmla="*/ 92 w 380"/>
                <a:gd name="T7" fmla="*/ 83 h 196"/>
                <a:gd name="T8" fmla="*/ 99 w 380"/>
                <a:gd name="T9" fmla="*/ 57 h 196"/>
                <a:gd name="T10" fmla="*/ 101 w 380"/>
                <a:gd name="T11" fmla="*/ 28 h 196"/>
                <a:gd name="T12" fmla="*/ 99 w 380"/>
                <a:gd name="T13" fmla="*/ 4 h 196"/>
                <a:gd name="T14" fmla="*/ 107 w 380"/>
                <a:gd name="T15" fmla="*/ 7 h 196"/>
                <a:gd name="T16" fmla="*/ 124 w 380"/>
                <a:gd name="T17" fmla="*/ 28 h 196"/>
                <a:gd name="T18" fmla="*/ 149 w 380"/>
                <a:gd name="T19" fmla="*/ 47 h 196"/>
                <a:gd name="T20" fmla="*/ 175 w 380"/>
                <a:gd name="T21" fmla="*/ 55 h 196"/>
                <a:gd name="T22" fmla="*/ 196 w 380"/>
                <a:gd name="T23" fmla="*/ 47 h 196"/>
                <a:gd name="T24" fmla="*/ 213 w 380"/>
                <a:gd name="T25" fmla="*/ 32 h 196"/>
                <a:gd name="T26" fmla="*/ 227 w 380"/>
                <a:gd name="T27" fmla="*/ 17 h 196"/>
                <a:gd name="T28" fmla="*/ 230 w 380"/>
                <a:gd name="T29" fmla="*/ 17 h 196"/>
                <a:gd name="T30" fmla="*/ 232 w 380"/>
                <a:gd name="T31" fmla="*/ 32 h 196"/>
                <a:gd name="T32" fmla="*/ 242 w 380"/>
                <a:gd name="T33" fmla="*/ 49 h 196"/>
                <a:gd name="T34" fmla="*/ 259 w 380"/>
                <a:gd name="T35" fmla="*/ 59 h 196"/>
                <a:gd name="T36" fmla="*/ 276 w 380"/>
                <a:gd name="T37" fmla="*/ 63 h 196"/>
                <a:gd name="T38" fmla="*/ 293 w 380"/>
                <a:gd name="T39" fmla="*/ 63 h 196"/>
                <a:gd name="T40" fmla="*/ 310 w 380"/>
                <a:gd name="T41" fmla="*/ 63 h 196"/>
                <a:gd name="T42" fmla="*/ 306 w 380"/>
                <a:gd name="T43" fmla="*/ 76 h 196"/>
                <a:gd name="T44" fmla="*/ 312 w 380"/>
                <a:gd name="T45" fmla="*/ 93 h 196"/>
                <a:gd name="T46" fmla="*/ 327 w 380"/>
                <a:gd name="T47" fmla="*/ 108 h 196"/>
                <a:gd name="T48" fmla="*/ 346 w 380"/>
                <a:gd name="T49" fmla="*/ 121 h 196"/>
                <a:gd name="T50" fmla="*/ 365 w 380"/>
                <a:gd name="T51" fmla="*/ 133 h 196"/>
                <a:gd name="T52" fmla="*/ 380 w 380"/>
                <a:gd name="T53" fmla="*/ 140 h 196"/>
                <a:gd name="T54" fmla="*/ 369 w 380"/>
                <a:gd name="T55" fmla="*/ 140 h 196"/>
                <a:gd name="T56" fmla="*/ 342 w 380"/>
                <a:gd name="T57" fmla="*/ 140 h 196"/>
                <a:gd name="T58" fmla="*/ 314 w 380"/>
                <a:gd name="T59" fmla="*/ 144 h 196"/>
                <a:gd name="T60" fmla="*/ 297 w 380"/>
                <a:gd name="T61" fmla="*/ 152 h 196"/>
                <a:gd name="T62" fmla="*/ 284 w 380"/>
                <a:gd name="T63" fmla="*/ 178 h 196"/>
                <a:gd name="T64" fmla="*/ 278 w 380"/>
                <a:gd name="T65" fmla="*/ 196 h 196"/>
                <a:gd name="T66" fmla="*/ 270 w 380"/>
                <a:gd name="T67" fmla="*/ 177 h 196"/>
                <a:gd name="T68" fmla="*/ 255 w 380"/>
                <a:gd name="T69" fmla="*/ 156 h 196"/>
                <a:gd name="T70" fmla="*/ 228 w 380"/>
                <a:gd name="T71" fmla="*/ 165 h 196"/>
                <a:gd name="T72" fmla="*/ 209 w 380"/>
                <a:gd name="T73" fmla="*/ 178 h 196"/>
                <a:gd name="T74" fmla="*/ 200 w 380"/>
                <a:gd name="T75" fmla="*/ 159 h 196"/>
                <a:gd name="T76" fmla="*/ 183 w 380"/>
                <a:gd name="T77" fmla="*/ 140 h 196"/>
                <a:gd name="T78" fmla="*/ 168 w 380"/>
                <a:gd name="T79" fmla="*/ 140 h 196"/>
                <a:gd name="T80" fmla="*/ 149 w 380"/>
                <a:gd name="T81" fmla="*/ 150 h 196"/>
                <a:gd name="T82" fmla="*/ 132 w 380"/>
                <a:gd name="T83" fmla="*/ 158 h 196"/>
                <a:gd name="T84" fmla="*/ 122 w 380"/>
                <a:gd name="T85" fmla="*/ 158 h 196"/>
                <a:gd name="T86" fmla="*/ 107 w 380"/>
                <a:gd name="T87" fmla="*/ 133 h 196"/>
                <a:gd name="T88" fmla="*/ 94 w 380"/>
                <a:gd name="T89" fmla="*/ 125 h 196"/>
                <a:gd name="T90" fmla="*/ 78 w 380"/>
                <a:gd name="T91" fmla="*/ 125 h 196"/>
                <a:gd name="T92" fmla="*/ 61 w 380"/>
                <a:gd name="T93" fmla="*/ 125 h 196"/>
                <a:gd name="T94" fmla="*/ 46 w 380"/>
                <a:gd name="T95" fmla="*/ 129 h 196"/>
                <a:gd name="T96" fmla="*/ 38 w 380"/>
                <a:gd name="T97" fmla="*/ 120 h 19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0"/>
                <a:gd name="T148" fmla="*/ 0 h 196"/>
                <a:gd name="T149" fmla="*/ 380 w 380"/>
                <a:gd name="T150" fmla="*/ 196 h 19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0" h="196">
                  <a:moveTo>
                    <a:pt x="38" y="120"/>
                  </a:moveTo>
                  <a:lnTo>
                    <a:pt x="38" y="120"/>
                  </a:lnTo>
                  <a:lnTo>
                    <a:pt x="44" y="118"/>
                  </a:lnTo>
                  <a:lnTo>
                    <a:pt x="46" y="116"/>
                  </a:lnTo>
                  <a:lnTo>
                    <a:pt x="50" y="116"/>
                  </a:lnTo>
                  <a:lnTo>
                    <a:pt x="54" y="114"/>
                  </a:lnTo>
                  <a:lnTo>
                    <a:pt x="57" y="112"/>
                  </a:lnTo>
                  <a:lnTo>
                    <a:pt x="61" y="110"/>
                  </a:lnTo>
                  <a:lnTo>
                    <a:pt x="65" y="108"/>
                  </a:lnTo>
                  <a:lnTo>
                    <a:pt x="69" y="106"/>
                  </a:lnTo>
                  <a:lnTo>
                    <a:pt x="75" y="102"/>
                  </a:lnTo>
                  <a:lnTo>
                    <a:pt x="76" y="99"/>
                  </a:lnTo>
                  <a:lnTo>
                    <a:pt x="82" y="97"/>
                  </a:lnTo>
                  <a:lnTo>
                    <a:pt x="86" y="91"/>
                  </a:lnTo>
                  <a:lnTo>
                    <a:pt x="90" y="89"/>
                  </a:lnTo>
                  <a:lnTo>
                    <a:pt x="92" y="83"/>
                  </a:lnTo>
                  <a:lnTo>
                    <a:pt x="95" y="78"/>
                  </a:lnTo>
                  <a:lnTo>
                    <a:pt x="97" y="70"/>
                  </a:lnTo>
                  <a:lnTo>
                    <a:pt x="99" y="64"/>
                  </a:lnTo>
                  <a:lnTo>
                    <a:pt x="99" y="57"/>
                  </a:lnTo>
                  <a:lnTo>
                    <a:pt x="101" y="49"/>
                  </a:lnTo>
                  <a:lnTo>
                    <a:pt x="101" y="42"/>
                  </a:lnTo>
                  <a:lnTo>
                    <a:pt x="101" y="34"/>
                  </a:lnTo>
                  <a:lnTo>
                    <a:pt x="101" y="28"/>
                  </a:lnTo>
                  <a:lnTo>
                    <a:pt x="101" y="21"/>
                  </a:lnTo>
                  <a:lnTo>
                    <a:pt x="101" y="15"/>
                  </a:lnTo>
                  <a:lnTo>
                    <a:pt x="101" y="9"/>
                  </a:lnTo>
                  <a:lnTo>
                    <a:pt x="99" y="4"/>
                  </a:lnTo>
                  <a:lnTo>
                    <a:pt x="99" y="2"/>
                  </a:lnTo>
                  <a:lnTo>
                    <a:pt x="99" y="0"/>
                  </a:lnTo>
                  <a:lnTo>
                    <a:pt x="101" y="2"/>
                  </a:lnTo>
                  <a:lnTo>
                    <a:pt x="107" y="7"/>
                  </a:lnTo>
                  <a:lnTo>
                    <a:pt x="109" y="11"/>
                  </a:lnTo>
                  <a:lnTo>
                    <a:pt x="114" y="17"/>
                  </a:lnTo>
                  <a:lnTo>
                    <a:pt x="118" y="21"/>
                  </a:lnTo>
                  <a:lnTo>
                    <a:pt x="124" y="28"/>
                  </a:lnTo>
                  <a:lnTo>
                    <a:pt x="130" y="32"/>
                  </a:lnTo>
                  <a:lnTo>
                    <a:pt x="135" y="38"/>
                  </a:lnTo>
                  <a:lnTo>
                    <a:pt x="143" y="42"/>
                  </a:lnTo>
                  <a:lnTo>
                    <a:pt x="149" y="47"/>
                  </a:lnTo>
                  <a:lnTo>
                    <a:pt x="156" y="49"/>
                  </a:lnTo>
                  <a:lnTo>
                    <a:pt x="162" y="53"/>
                  </a:lnTo>
                  <a:lnTo>
                    <a:pt x="168" y="55"/>
                  </a:lnTo>
                  <a:lnTo>
                    <a:pt x="175" y="55"/>
                  </a:lnTo>
                  <a:lnTo>
                    <a:pt x="179" y="55"/>
                  </a:lnTo>
                  <a:lnTo>
                    <a:pt x="185" y="53"/>
                  </a:lnTo>
                  <a:lnTo>
                    <a:pt x="190" y="49"/>
                  </a:lnTo>
                  <a:lnTo>
                    <a:pt x="196" y="47"/>
                  </a:lnTo>
                  <a:lnTo>
                    <a:pt x="200" y="44"/>
                  </a:lnTo>
                  <a:lnTo>
                    <a:pt x="206" y="40"/>
                  </a:lnTo>
                  <a:lnTo>
                    <a:pt x="209" y="36"/>
                  </a:lnTo>
                  <a:lnTo>
                    <a:pt x="213" y="32"/>
                  </a:lnTo>
                  <a:lnTo>
                    <a:pt x="217" y="28"/>
                  </a:lnTo>
                  <a:lnTo>
                    <a:pt x="221" y="23"/>
                  </a:lnTo>
                  <a:lnTo>
                    <a:pt x="223" y="19"/>
                  </a:lnTo>
                  <a:lnTo>
                    <a:pt x="227" y="17"/>
                  </a:lnTo>
                  <a:lnTo>
                    <a:pt x="228" y="11"/>
                  </a:lnTo>
                  <a:lnTo>
                    <a:pt x="230" y="9"/>
                  </a:lnTo>
                  <a:lnTo>
                    <a:pt x="230" y="11"/>
                  </a:lnTo>
                  <a:lnTo>
                    <a:pt x="230" y="17"/>
                  </a:lnTo>
                  <a:lnTo>
                    <a:pt x="230" y="19"/>
                  </a:lnTo>
                  <a:lnTo>
                    <a:pt x="230" y="25"/>
                  </a:lnTo>
                  <a:lnTo>
                    <a:pt x="232" y="28"/>
                  </a:lnTo>
                  <a:lnTo>
                    <a:pt x="232" y="32"/>
                  </a:lnTo>
                  <a:lnTo>
                    <a:pt x="234" y="36"/>
                  </a:lnTo>
                  <a:lnTo>
                    <a:pt x="236" y="42"/>
                  </a:lnTo>
                  <a:lnTo>
                    <a:pt x="238" y="45"/>
                  </a:lnTo>
                  <a:lnTo>
                    <a:pt x="242" y="49"/>
                  </a:lnTo>
                  <a:lnTo>
                    <a:pt x="244" y="51"/>
                  </a:lnTo>
                  <a:lnTo>
                    <a:pt x="249" y="55"/>
                  </a:lnTo>
                  <a:lnTo>
                    <a:pt x="253" y="57"/>
                  </a:lnTo>
                  <a:lnTo>
                    <a:pt x="259" y="59"/>
                  </a:lnTo>
                  <a:lnTo>
                    <a:pt x="263" y="59"/>
                  </a:lnTo>
                  <a:lnTo>
                    <a:pt x="266" y="61"/>
                  </a:lnTo>
                  <a:lnTo>
                    <a:pt x="272" y="61"/>
                  </a:lnTo>
                  <a:lnTo>
                    <a:pt x="276" y="63"/>
                  </a:lnTo>
                  <a:lnTo>
                    <a:pt x="282" y="63"/>
                  </a:lnTo>
                  <a:lnTo>
                    <a:pt x="285" y="63"/>
                  </a:lnTo>
                  <a:lnTo>
                    <a:pt x="289" y="63"/>
                  </a:lnTo>
                  <a:lnTo>
                    <a:pt x="293" y="63"/>
                  </a:lnTo>
                  <a:lnTo>
                    <a:pt x="301" y="63"/>
                  </a:lnTo>
                  <a:lnTo>
                    <a:pt x="304" y="63"/>
                  </a:lnTo>
                  <a:lnTo>
                    <a:pt x="308" y="63"/>
                  </a:lnTo>
                  <a:lnTo>
                    <a:pt x="310" y="63"/>
                  </a:lnTo>
                  <a:lnTo>
                    <a:pt x="308" y="63"/>
                  </a:lnTo>
                  <a:lnTo>
                    <a:pt x="306" y="66"/>
                  </a:lnTo>
                  <a:lnTo>
                    <a:pt x="306" y="70"/>
                  </a:lnTo>
                  <a:lnTo>
                    <a:pt x="306" y="76"/>
                  </a:lnTo>
                  <a:lnTo>
                    <a:pt x="306" y="80"/>
                  </a:lnTo>
                  <a:lnTo>
                    <a:pt x="308" y="87"/>
                  </a:lnTo>
                  <a:lnTo>
                    <a:pt x="310" y="89"/>
                  </a:lnTo>
                  <a:lnTo>
                    <a:pt x="312" y="93"/>
                  </a:lnTo>
                  <a:lnTo>
                    <a:pt x="316" y="97"/>
                  </a:lnTo>
                  <a:lnTo>
                    <a:pt x="320" y="101"/>
                  </a:lnTo>
                  <a:lnTo>
                    <a:pt x="323" y="104"/>
                  </a:lnTo>
                  <a:lnTo>
                    <a:pt x="327" y="108"/>
                  </a:lnTo>
                  <a:lnTo>
                    <a:pt x="331" y="112"/>
                  </a:lnTo>
                  <a:lnTo>
                    <a:pt x="337" y="116"/>
                  </a:lnTo>
                  <a:lnTo>
                    <a:pt x="341" y="118"/>
                  </a:lnTo>
                  <a:lnTo>
                    <a:pt x="346" y="121"/>
                  </a:lnTo>
                  <a:lnTo>
                    <a:pt x="352" y="123"/>
                  </a:lnTo>
                  <a:lnTo>
                    <a:pt x="358" y="127"/>
                  </a:lnTo>
                  <a:lnTo>
                    <a:pt x="361" y="129"/>
                  </a:lnTo>
                  <a:lnTo>
                    <a:pt x="365" y="133"/>
                  </a:lnTo>
                  <a:lnTo>
                    <a:pt x="369" y="135"/>
                  </a:lnTo>
                  <a:lnTo>
                    <a:pt x="373" y="137"/>
                  </a:lnTo>
                  <a:lnTo>
                    <a:pt x="379" y="139"/>
                  </a:lnTo>
                  <a:lnTo>
                    <a:pt x="380" y="140"/>
                  </a:lnTo>
                  <a:lnTo>
                    <a:pt x="379" y="140"/>
                  </a:lnTo>
                  <a:lnTo>
                    <a:pt x="377" y="140"/>
                  </a:lnTo>
                  <a:lnTo>
                    <a:pt x="373" y="140"/>
                  </a:lnTo>
                  <a:lnTo>
                    <a:pt x="369" y="140"/>
                  </a:lnTo>
                  <a:lnTo>
                    <a:pt x="361" y="140"/>
                  </a:lnTo>
                  <a:lnTo>
                    <a:pt x="356" y="140"/>
                  </a:lnTo>
                  <a:lnTo>
                    <a:pt x="348" y="140"/>
                  </a:lnTo>
                  <a:lnTo>
                    <a:pt x="342" y="140"/>
                  </a:lnTo>
                  <a:lnTo>
                    <a:pt x="333" y="140"/>
                  </a:lnTo>
                  <a:lnTo>
                    <a:pt x="327" y="140"/>
                  </a:lnTo>
                  <a:lnTo>
                    <a:pt x="320" y="142"/>
                  </a:lnTo>
                  <a:lnTo>
                    <a:pt x="314" y="144"/>
                  </a:lnTo>
                  <a:lnTo>
                    <a:pt x="306" y="144"/>
                  </a:lnTo>
                  <a:lnTo>
                    <a:pt x="304" y="146"/>
                  </a:lnTo>
                  <a:lnTo>
                    <a:pt x="299" y="150"/>
                  </a:lnTo>
                  <a:lnTo>
                    <a:pt x="297" y="152"/>
                  </a:lnTo>
                  <a:lnTo>
                    <a:pt x="293" y="158"/>
                  </a:lnTo>
                  <a:lnTo>
                    <a:pt x="289" y="163"/>
                  </a:lnTo>
                  <a:lnTo>
                    <a:pt x="287" y="171"/>
                  </a:lnTo>
                  <a:lnTo>
                    <a:pt x="284" y="178"/>
                  </a:lnTo>
                  <a:lnTo>
                    <a:pt x="282" y="184"/>
                  </a:lnTo>
                  <a:lnTo>
                    <a:pt x="280" y="192"/>
                  </a:lnTo>
                  <a:lnTo>
                    <a:pt x="278" y="194"/>
                  </a:lnTo>
                  <a:lnTo>
                    <a:pt x="278" y="196"/>
                  </a:lnTo>
                  <a:lnTo>
                    <a:pt x="276" y="194"/>
                  </a:lnTo>
                  <a:lnTo>
                    <a:pt x="276" y="190"/>
                  </a:lnTo>
                  <a:lnTo>
                    <a:pt x="272" y="184"/>
                  </a:lnTo>
                  <a:lnTo>
                    <a:pt x="270" y="177"/>
                  </a:lnTo>
                  <a:lnTo>
                    <a:pt x="266" y="171"/>
                  </a:lnTo>
                  <a:lnTo>
                    <a:pt x="263" y="163"/>
                  </a:lnTo>
                  <a:lnTo>
                    <a:pt x="259" y="158"/>
                  </a:lnTo>
                  <a:lnTo>
                    <a:pt x="255" y="156"/>
                  </a:lnTo>
                  <a:lnTo>
                    <a:pt x="249" y="156"/>
                  </a:lnTo>
                  <a:lnTo>
                    <a:pt x="244" y="158"/>
                  </a:lnTo>
                  <a:lnTo>
                    <a:pt x="236" y="161"/>
                  </a:lnTo>
                  <a:lnTo>
                    <a:pt x="228" y="165"/>
                  </a:lnTo>
                  <a:lnTo>
                    <a:pt x="219" y="169"/>
                  </a:lnTo>
                  <a:lnTo>
                    <a:pt x="213" y="175"/>
                  </a:lnTo>
                  <a:lnTo>
                    <a:pt x="209" y="177"/>
                  </a:lnTo>
                  <a:lnTo>
                    <a:pt x="209" y="178"/>
                  </a:lnTo>
                  <a:lnTo>
                    <a:pt x="208" y="177"/>
                  </a:lnTo>
                  <a:lnTo>
                    <a:pt x="206" y="173"/>
                  </a:lnTo>
                  <a:lnTo>
                    <a:pt x="202" y="165"/>
                  </a:lnTo>
                  <a:lnTo>
                    <a:pt x="200" y="159"/>
                  </a:lnTo>
                  <a:lnTo>
                    <a:pt x="196" y="152"/>
                  </a:lnTo>
                  <a:lnTo>
                    <a:pt x="190" y="146"/>
                  </a:lnTo>
                  <a:lnTo>
                    <a:pt x="187" y="142"/>
                  </a:lnTo>
                  <a:lnTo>
                    <a:pt x="183" y="140"/>
                  </a:lnTo>
                  <a:lnTo>
                    <a:pt x="179" y="139"/>
                  </a:lnTo>
                  <a:lnTo>
                    <a:pt x="175" y="140"/>
                  </a:lnTo>
                  <a:lnTo>
                    <a:pt x="171" y="140"/>
                  </a:lnTo>
                  <a:lnTo>
                    <a:pt x="168" y="140"/>
                  </a:lnTo>
                  <a:lnTo>
                    <a:pt x="162" y="142"/>
                  </a:lnTo>
                  <a:lnTo>
                    <a:pt x="158" y="144"/>
                  </a:lnTo>
                  <a:lnTo>
                    <a:pt x="154" y="146"/>
                  </a:lnTo>
                  <a:lnTo>
                    <a:pt x="149" y="150"/>
                  </a:lnTo>
                  <a:lnTo>
                    <a:pt x="145" y="150"/>
                  </a:lnTo>
                  <a:lnTo>
                    <a:pt x="139" y="154"/>
                  </a:lnTo>
                  <a:lnTo>
                    <a:pt x="135" y="156"/>
                  </a:lnTo>
                  <a:lnTo>
                    <a:pt x="132" y="158"/>
                  </a:lnTo>
                  <a:lnTo>
                    <a:pt x="128" y="159"/>
                  </a:lnTo>
                  <a:lnTo>
                    <a:pt x="126" y="161"/>
                  </a:lnTo>
                  <a:lnTo>
                    <a:pt x="124" y="159"/>
                  </a:lnTo>
                  <a:lnTo>
                    <a:pt x="122" y="158"/>
                  </a:lnTo>
                  <a:lnTo>
                    <a:pt x="118" y="150"/>
                  </a:lnTo>
                  <a:lnTo>
                    <a:pt x="114" y="146"/>
                  </a:lnTo>
                  <a:lnTo>
                    <a:pt x="111" y="139"/>
                  </a:lnTo>
                  <a:lnTo>
                    <a:pt x="107" y="133"/>
                  </a:lnTo>
                  <a:lnTo>
                    <a:pt x="103" y="129"/>
                  </a:lnTo>
                  <a:lnTo>
                    <a:pt x="99" y="125"/>
                  </a:lnTo>
                  <a:lnTo>
                    <a:pt x="97" y="125"/>
                  </a:lnTo>
                  <a:lnTo>
                    <a:pt x="94" y="125"/>
                  </a:lnTo>
                  <a:lnTo>
                    <a:pt x="92" y="125"/>
                  </a:lnTo>
                  <a:lnTo>
                    <a:pt x="88" y="125"/>
                  </a:lnTo>
                  <a:lnTo>
                    <a:pt x="82" y="125"/>
                  </a:lnTo>
                  <a:lnTo>
                    <a:pt x="78" y="125"/>
                  </a:lnTo>
                  <a:lnTo>
                    <a:pt x="75" y="125"/>
                  </a:lnTo>
                  <a:lnTo>
                    <a:pt x="69" y="125"/>
                  </a:lnTo>
                  <a:lnTo>
                    <a:pt x="65" y="125"/>
                  </a:lnTo>
                  <a:lnTo>
                    <a:pt x="61" y="125"/>
                  </a:lnTo>
                  <a:lnTo>
                    <a:pt x="56" y="125"/>
                  </a:lnTo>
                  <a:lnTo>
                    <a:pt x="54" y="127"/>
                  </a:lnTo>
                  <a:lnTo>
                    <a:pt x="48" y="127"/>
                  </a:lnTo>
                  <a:lnTo>
                    <a:pt x="46" y="129"/>
                  </a:lnTo>
                  <a:lnTo>
                    <a:pt x="12" y="156"/>
                  </a:lnTo>
                  <a:lnTo>
                    <a:pt x="0" y="140"/>
                  </a:lnTo>
                  <a:lnTo>
                    <a:pt x="38" y="120"/>
                  </a:lnTo>
                  <a:close/>
                </a:path>
              </a:pathLst>
            </a:custGeom>
            <a:solidFill>
              <a:srgbClr val="993366"/>
            </a:solidFill>
            <a:ln w="9525">
              <a:noFill/>
              <a:round/>
              <a:headEnd/>
              <a:tailEnd/>
            </a:ln>
          </p:spPr>
          <p:txBody>
            <a:bodyPr/>
            <a:lstStyle/>
            <a:p>
              <a:endParaRPr lang="fr-FR">
                <a:latin typeface="Calibri" pitchFamily="34" charset="0"/>
              </a:endParaRPr>
            </a:p>
          </p:txBody>
        </p:sp>
        <p:sp>
          <p:nvSpPr>
            <p:cNvPr id="950" name="Freeform 30"/>
            <p:cNvSpPr>
              <a:spLocks/>
            </p:cNvSpPr>
            <p:nvPr/>
          </p:nvSpPr>
          <p:spPr bwMode="auto">
            <a:xfrm>
              <a:off x="3663942" y="2266936"/>
              <a:ext cx="303213" cy="158750"/>
            </a:xfrm>
            <a:custGeom>
              <a:avLst/>
              <a:gdLst>
                <a:gd name="T0" fmla="*/ 331 w 382"/>
                <a:gd name="T1" fmla="*/ 118 h 200"/>
                <a:gd name="T2" fmla="*/ 310 w 382"/>
                <a:gd name="T3" fmla="*/ 107 h 200"/>
                <a:gd name="T4" fmla="*/ 295 w 382"/>
                <a:gd name="T5" fmla="*/ 93 h 200"/>
                <a:gd name="T6" fmla="*/ 283 w 382"/>
                <a:gd name="T7" fmla="*/ 72 h 200"/>
                <a:gd name="T8" fmla="*/ 279 w 382"/>
                <a:gd name="T9" fmla="*/ 44 h 200"/>
                <a:gd name="T10" fmla="*/ 279 w 382"/>
                <a:gd name="T11" fmla="*/ 15 h 200"/>
                <a:gd name="T12" fmla="*/ 281 w 382"/>
                <a:gd name="T13" fmla="*/ 0 h 200"/>
                <a:gd name="T14" fmla="*/ 270 w 382"/>
                <a:gd name="T15" fmla="*/ 13 h 200"/>
                <a:gd name="T16" fmla="*/ 249 w 382"/>
                <a:gd name="T17" fmla="*/ 34 h 200"/>
                <a:gd name="T18" fmla="*/ 226 w 382"/>
                <a:gd name="T19" fmla="*/ 51 h 200"/>
                <a:gd name="T20" fmla="*/ 202 w 382"/>
                <a:gd name="T21" fmla="*/ 55 h 200"/>
                <a:gd name="T22" fmla="*/ 181 w 382"/>
                <a:gd name="T23" fmla="*/ 44 h 200"/>
                <a:gd name="T24" fmla="*/ 164 w 382"/>
                <a:gd name="T25" fmla="*/ 29 h 200"/>
                <a:gd name="T26" fmla="*/ 152 w 382"/>
                <a:gd name="T27" fmla="*/ 13 h 200"/>
                <a:gd name="T28" fmla="*/ 150 w 382"/>
                <a:gd name="T29" fmla="*/ 21 h 200"/>
                <a:gd name="T30" fmla="*/ 145 w 382"/>
                <a:gd name="T31" fmla="*/ 38 h 200"/>
                <a:gd name="T32" fmla="*/ 137 w 382"/>
                <a:gd name="T33" fmla="*/ 53 h 200"/>
                <a:gd name="T34" fmla="*/ 120 w 382"/>
                <a:gd name="T35" fmla="*/ 61 h 200"/>
                <a:gd name="T36" fmla="*/ 101 w 382"/>
                <a:gd name="T37" fmla="*/ 63 h 200"/>
                <a:gd name="T38" fmla="*/ 82 w 382"/>
                <a:gd name="T39" fmla="*/ 65 h 200"/>
                <a:gd name="T40" fmla="*/ 74 w 382"/>
                <a:gd name="T41" fmla="*/ 69 h 200"/>
                <a:gd name="T42" fmla="*/ 72 w 382"/>
                <a:gd name="T43" fmla="*/ 89 h 200"/>
                <a:gd name="T44" fmla="*/ 53 w 382"/>
                <a:gd name="T45" fmla="*/ 110 h 200"/>
                <a:gd name="T46" fmla="*/ 34 w 382"/>
                <a:gd name="T47" fmla="*/ 122 h 200"/>
                <a:gd name="T48" fmla="*/ 13 w 382"/>
                <a:gd name="T49" fmla="*/ 133 h 200"/>
                <a:gd name="T50" fmla="*/ 0 w 382"/>
                <a:gd name="T51" fmla="*/ 143 h 200"/>
                <a:gd name="T52" fmla="*/ 12 w 382"/>
                <a:gd name="T53" fmla="*/ 141 h 200"/>
                <a:gd name="T54" fmla="*/ 38 w 382"/>
                <a:gd name="T55" fmla="*/ 143 h 200"/>
                <a:gd name="T56" fmla="*/ 67 w 382"/>
                <a:gd name="T57" fmla="*/ 146 h 200"/>
                <a:gd name="T58" fmla="*/ 84 w 382"/>
                <a:gd name="T59" fmla="*/ 154 h 200"/>
                <a:gd name="T60" fmla="*/ 97 w 382"/>
                <a:gd name="T61" fmla="*/ 181 h 200"/>
                <a:gd name="T62" fmla="*/ 105 w 382"/>
                <a:gd name="T63" fmla="*/ 200 h 200"/>
                <a:gd name="T64" fmla="*/ 112 w 382"/>
                <a:gd name="T65" fmla="*/ 179 h 200"/>
                <a:gd name="T66" fmla="*/ 127 w 382"/>
                <a:gd name="T67" fmla="*/ 158 h 200"/>
                <a:gd name="T68" fmla="*/ 148 w 382"/>
                <a:gd name="T69" fmla="*/ 162 h 200"/>
                <a:gd name="T70" fmla="*/ 169 w 382"/>
                <a:gd name="T71" fmla="*/ 175 h 200"/>
                <a:gd name="T72" fmla="*/ 177 w 382"/>
                <a:gd name="T73" fmla="*/ 173 h 200"/>
                <a:gd name="T74" fmla="*/ 190 w 382"/>
                <a:gd name="T75" fmla="*/ 148 h 200"/>
                <a:gd name="T76" fmla="*/ 205 w 382"/>
                <a:gd name="T77" fmla="*/ 141 h 200"/>
                <a:gd name="T78" fmla="*/ 222 w 382"/>
                <a:gd name="T79" fmla="*/ 146 h 200"/>
                <a:gd name="T80" fmla="*/ 241 w 382"/>
                <a:gd name="T81" fmla="*/ 154 h 200"/>
                <a:gd name="T82" fmla="*/ 257 w 382"/>
                <a:gd name="T83" fmla="*/ 164 h 200"/>
                <a:gd name="T84" fmla="*/ 266 w 382"/>
                <a:gd name="T85" fmla="*/ 146 h 200"/>
                <a:gd name="T86" fmla="*/ 283 w 382"/>
                <a:gd name="T87" fmla="*/ 127 h 200"/>
                <a:gd name="T88" fmla="*/ 304 w 382"/>
                <a:gd name="T89" fmla="*/ 126 h 200"/>
                <a:gd name="T90" fmla="*/ 321 w 382"/>
                <a:gd name="T91" fmla="*/ 127 h 200"/>
                <a:gd name="T92" fmla="*/ 338 w 382"/>
                <a:gd name="T93" fmla="*/ 129 h 200"/>
                <a:gd name="T94" fmla="*/ 344 w 382"/>
                <a:gd name="T95" fmla="*/ 122 h 2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2"/>
                <a:gd name="T145" fmla="*/ 0 h 200"/>
                <a:gd name="T146" fmla="*/ 382 w 382"/>
                <a:gd name="T147" fmla="*/ 200 h 2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2" h="200">
                  <a:moveTo>
                    <a:pt x="344" y="122"/>
                  </a:moveTo>
                  <a:lnTo>
                    <a:pt x="340" y="122"/>
                  </a:lnTo>
                  <a:lnTo>
                    <a:pt x="338" y="120"/>
                  </a:lnTo>
                  <a:lnTo>
                    <a:pt x="331" y="118"/>
                  </a:lnTo>
                  <a:lnTo>
                    <a:pt x="323" y="114"/>
                  </a:lnTo>
                  <a:lnTo>
                    <a:pt x="319" y="112"/>
                  </a:lnTo>
                  <a:lnTo>
                    <a:pt x="316" y="108"/>
                  </a:lnTo>
                  <a:lnTo>
                    <a:pt x="310" y="107"/>
                  </a:lnTo>
                  <a:lnTo>
                    <a:pt x="306" y="105"/>
                  </a:lnTo>
                  <a:lnTo>
                    <a:pt x="302" y="101"/>
                  </a:lnTo>
                  <a:lnTo>
                    <a:pt x="298" y="97"/>
                  </a:lnTo>
                  <a:lnTo>
                    <a:pt x="295" y="93"/>
                  </a:lnTo>
                  <a:lnTo>
                    <a:pt x="291" y="89"/>
                  </a:lnTo>
                  <a:lnTo>
                    <a:pt x="287" y="84"/>
                  </a:lnTo>
                  <a:lnTo>
                    <a:pt x="285" y="78"/>
                  </a:lnTo>
                  <a:lnTo>
                    <a:pt x="283" y="72"/>
                  </a:lnTo>
                  <a:lnTo>
                    <a:pt x="283" y="65"/>
                  </a:lnTo>
                  <a:lnTo>
                    <a:pt x="281" y="57"/>
                  </a:lnTo>
                  <a:lnTo>
                    <a:pt x="279" y="51"/>
                  </a:lnTo>
                  <a:lnTo>
                    <a:pt x="279" y="44"/>
                  </a:lnTo>
                  <a:lnTo>
                    <a:pt x="279" y="36"/>
                  </a:lnTo>
                  <a:lnTo>
                    <a:pt x="279" y="29"/>
                  </a:lnTo>
                  <a:lnTo>
                    <a:pt x="279" y="23"/>
                  </a:lnTo>
                  <a:lnTo>
                    <a:pt x="279" y="15"/>
                  </a:lnTo>
                  <a:lnTo>
                    <a:pt x="281" y="12"/>
                  </a:lnTo>
                  <a:lnTo>
                    <a:pt x="281" y="6"/>
                  </a:lnTo>
                  <a:lnTo>
                    <a:pt x="281" y="2"/>
                  </a:lnTo>
                  <a:lnTo>
                    <a:pt x="281" y="0"/>
                  </a:lnTo>
                  <a:lnTo>
                    <a:pt x="279" y="2"/>
                  </a:lnTo>
                  <a:lnTo>
                    <a:pt x="274" y="10"/>
                  </a:lnTo>
                  <a:lnTo>
                    <a:pt x="270" y="13"/>
                  </a:lnTo>
                  <a:lnTo>
                    <a:pt x="266" y="17"/>
                  </a:lnTo>
                  <a:lnTo>
                    <a:pt x="260" y="23"/>
                  </a:lnTo>
                  <a:lnTo>
                    <a:pt x="257" y="29"/>
                  </a:lnTo>
                  <a:lnTo>
                    <a:pt x="249" y="34"/>
                  </a:lnTo>
                  <a:lnTo>
                    <a:pt x="243" y="38"/>
                  </a:lnTo>
                  <a:lnTo>
                    <a:pt x="238" y="44"/>
                  </a:lnTo>
                  <a:lnTo>
                    <a:pt x="232" y="48"/>
                  </a:lnTo>
                  <a:lnTo>
                    <a:pt x="226" y="51"/>
                  </a:lnTo>
                  <a:lnTo>
                    <a:pt x="219" y="53"/>
                  </a:lnTo>
                  <a:lnTo>
                    <a:pt x="213" y="55"/>
                  </a:lnTo>
                  <a:lnTo>
                    <a:pt x="209" y="57"/>
                  </a:lnTo>
                  <a:lnTo>
                    <a:pt x="202" y="55"/>
                  </a:lnTo>
                  <a:lnTo>
                    <a:pt x="196" y="53"/>
                  </a:lnTo>
                  <a:lnTo>
                    <a:pt x="190" y="51"/>
                  </a:lnTo>
                  <a:lnTo>
                    <a:pt x="184" y="50"/>
                  </a:lnTo>
                  <a:lnTo>
                    <a:pt x="181" y="44"/>
                  </a:lnTo>
                  <a:lnTo>
                    <a:pt x="175" y="40"/>
                  </a:lnTo>
                  <a:lnTo>
                    <a:pt x="171" y="36"/>
                  </a:lnTo>
                  <a:lnTo>
                    <a:pt x="167" y="34"/>
                  </a:lnTo>
                  <a:lnTo>
                    <a:pt x="164" y="29"/>
                  </a:lnTo>
                  <a:lnTo>
                    <a:pt x="160" y="25"/>
                  </a:lnTo>
                  <a:lnTo>
                    <a:pt x="158" y="21"/>
                  </a:lnTo>
                  <a:lnTo>
                    <a:pt x="156" y="17"/>
                  </a:lnTo>
                  <a:lnTo>
                    <a:pt x="152" y="13"/>
                  </a:lnTo>
                  <a:lnTo>
                    <a:pt x="152" y="12"/>
                  </a:lnTo>
                  <a:lnTo>
                    <a:pt x="150" y="13"/>
                  </a:lnTo>
                  <a:lnTo>
                    <a:pt x="150" y="17"/>
                  </a:lnTo>
                  <a:lnTo>
                    <a:pt x="150" y="21"/>
                  </a:lnTo>
                  <a:lnTo>
                    <a:pt x="148" y="25"/>
                  </a:lnTo>
                  <a:lnTo>
                    <a:pt x="148" y="31"/>
                  </a:lnTo>
                  <a:lnTo>
                    <a:pt x="148" y="34"/>
                  </a:lnTo>
                  <a:lnTo>
                    <a:pt x="145" y="38"/>
                  </a:lnTo>
                  <a:lnTo>
                    <a:pt x="145" y="42"/>
                  </a:lnTo>
                  <a:lnTo>
                    <a:pt x="143" y="46"/>
                  </a:lnTo>
                  <a:lnTo>
                    <a:pt x="139" y="51"/>
                  </a:lnTo>
                  <a:lnTo>
                    <a:pt x="137" y="53"/>
                  </a:lnTo>
                  <a:lnTo>
                    <a:pt x="133" y="57"/>
                  </a:lnTo>
                  <a:lnTo>
                    <a:pt x="129" y="57"/>
                  </a:lnTo>
                  <a:lnTo>
                    <a:pt x="126" y="61"/>
                  </a:lnTo>
                  <a:lnTo>
                    <a:pt x="120" y="61"/>
                  </a:lnTo>
                  <a:lnTo>
                    <a:pt x="114" y="61"/>
                  </a:lnTo>
                  <a:lnTo>
                    <a:pt x="108" y="63"/>
                  </a:lnTo>
                  <a:lnTo>
                    <a:pt x="105" y="63"/>
                  </a:lnTo>
                  <a:lnTo>
                    <a:pt x="101" y="63"/>
                  </a:lnTo>
                  <a:lnTo>
                    <a:pt x="95" y="65"/>
                  </a:lnTo>
                  <a:lnTo>
                    <a:pt x="91" y="65"/>
                  </a:lnTo>
                  <a:lnTo>
                    <a:pt x="88" y="65"/>
                  </a:lnTo>
                  <a:lnTo>
                    <a:pt x="82" y="65"/>
                  </a:lnTo>
                  <a:lnTo>
                    <a:pt x="76" y="65"/>
                  </a:lnTo>
                  <a:lnTo>
                    <a:pt x="72" y="65"/>
                  </a:lnTo>
                  <a:lnTo>
                    <a:pt x="74" y="69"/>
                  </a:lnTo>
                  <a:lnTo>
                    <a:pt x="74" y="70"/>
                  </a:lnTo>
                  <a:lnTo>
                    <a:pt x="74" y="76"/>
                  </a:lnTo>
                  <a:lnTo>
                    <a:pt x="74" y="82"/>
                  </a:lnTo>
                  <a:lnTo>
                    <a:pt x="72" y="89"/>
                  </a:lnTo>
                  <a:lnTo>
                    <a:pt x="69" y="95"/>
                  </a:lnTo>
                  <a:lnTo>
                    <a:pt x="65" y="105"/>
                  </a:lnTo>
                  <a:lnTo>
                    <a:pt x="59" y="107"/>
                  </a:lnTo>
                  <a:lnTo>
                    <a:pt x="53" y="110"/>
                  </a:lnTo>
                  <a:lnTo>
                    <a:pt x="50" y="112"/>
                  </a:lnTo>
                  <a:lnTo>
                    <a:pt x="44" y="116"/>
                  </a:lnTo>
                  <a:lnTo>
                    <a:pt x="38" y="120"/>
                  </a:lnTo>
                  <a:lnTo>
                    <a:pt x="34" y="122"/>
                  </a:lnTo>
                  <a:lnTo>
                    <a:pt x="29" y="126"/>
                  </a:lnTo>
                  <a:lnTo>
                    <a:pt x="23" y="129"/>
                  </a:lnTo>
                  <a:lnTo>
                    <a:pt x="19" y="131"/>
                  </a:lnTo>
                  <a:lnTo>
                    <a:pt x="13" y="133"/>
                  </a:lnTo>
                  <a:lnTo>
                    <a:pt x="10" y="135"/>
                  </a:lnTo>
                  <a:lnTo>
                    <a:pt x="8" y="139"/>
                  </a:lnTo>
                  <a:lnTo>
                    <a:pt x="2" y="141"/>
                  </a:lnTo>
                  <a:lnTo>
                    <a:pt x="0" y="143"/>
                  </a:lnTo>
                  <a:lnTo>
                    <a:pt x="0" y="141"/>
                  </a:lnTo>
                  <a:lnTo>
                    <a:pt x="4" y="141"/>
                  </a:lnTo>
                  <a:lnTo>
                    <a:pt x="6" y="141"/>
                  </a:lnTo>
                  <a:lnTo>
                    <a:pt x="12" y="141"/>
                  </a:lnTo>
                  <a:lnTo>
                    <a:pt x="17" y="141"/>
                  </a:lnTo>
                  <a:lnTo>
                    <a:pt x="23" y="141"/>
                  </a:lnTo>
                  <a:lnTo>
                    <a:pt x="31" y="141"/>
                  </a:lnTo>
                  <a:lnTo>
                    <a:pt x="38" y="143"/>
                  </a:lnTo>
                  <a:lnTo>
                    <a:pt x="46" y="143"/>
                  </a:lnTo>
                  <a:lnTo>
                    <a:pt x="53" y="143"/>
                  </a:lnTo>
                  <a:lnTo>
                    <a:pt x="59" y="143"/>
                  </a:lnTo>
                  <a:lnTo>
                    <a:pt x="67" y="146"/>
                  </a:lnTo>
                  <a:lnTo>
                    <a:pt x="72" y="146"/>
                  </a:lnTo>
                  <a:lnTo>
                    <a:pt x="78" y="148"/>
                  </a:lnTo>
                  <a:lnTo>
                    <a:pt x="82" y="150"/>
                  </a:lnTo>
                  <a:lnTo>
                    <a:pt x="84" y="154"/>
                  </a:lnTo>
                  <a:lnTo>
                    <a:pt x="88" y="160"/>
                  </a:lnTo>
                  <a:lnTo>
                    <a:pt x="91" y="165"/>
                  </a:lnTo>
                  <a:lnTo>
                    <a:pt x="95" y="173"/>
                  </a:lnTo>
                  <a:lnTo>
                    <a:pt x="97" y="181"/>
                  </a:lnTo>
                  <a:lnTo>
                    <a:pt x="101" y="186"/>
                  </a:lnTo>
                  <a:lnTo>
                    <a:pt x="103" y="192"/>
                  </a:lnTo>
                  <a:lnTo>
                    <a:pt x="105" y="196"/>
                  </a:lnTo>
                  <a:lnTo>
                    <a:pt x="105" y="200"/>
                  </a:lnTo>
                  <a:lnTo>
                    <a:pt x="105" y="196"/>
                  </a:lnTo>
                  <a:lnTo>
                    <a:pt x="107" y="192"/>
                  </a:lnTo>
                  <a:lnTo>
                    <a:pt x="108" y="186"/>
                  </a:lnTo>
                  <a:lnTo>
                    <a:pt x="112" y="179"/>
                  </a:lnTo>
                  <a:lnTo>
                    <a:pt x="114" y="171"/>
                  </a:lnTo>
                  <a:lnTo>
                    <a:pt x="118" y="165"/>
                  </a:lnTo>
                  <a:lnTo>
                    <a:pt x="124" y="160"/>
                  </a:lnTo>
                  <a:lnTo>
                    <a:pt x="127" y="158"/>
                  </a:lnTo>
                  <a:lnTo>
                    <a:pt x="133" y="156"/>
                  </a:lnTo>
                  <a:lnTo>
                    <a:pt x="139" y="160"/>
                  </a:lnTo>
                  <a:lnTo>
                    <a:pt x="143" y="160"/>
                  </a:lnTo>
                  <a:lnTo>
                    <a:pt x="148" y="162"/>
                  </a:lnTo>
                  <a:lnTo>
                    <a:pt x="152" y="165"/>
                  </a:lnTo>
                  <a:lnTo>
                    <a:pt x="156" y="167"/>
                  </a:lnTo>
                  <a:lnTo>
                    <a:pt x="162" y="171"/>
                  </a:lnTo>
                  <a:lnTo>
                    <a:pt x="169" y="175"/>
                  </a:lnTo>
                  <a:lnTo>
                    <a:pt x="173" y="179"/>
                  </a:lnTo>
                  <a:lnTo>
                    <a:pt x="175" y="179"/>
                  </a:lnTo>
                  <a:lnTo>
                    <a:pt x="175" y="177"/>
                  </a:lnTo>
                  <a:lnTo>
                    <a:pt x="177" y="173"/>
                  </a:lnTo>
                  <a:lnTo>
                    <a:pt x="179" y="167"/>
                  </a:lnTo>
                  <a:lnTo>
                    <a:pt x="183" y="162"/>
                  </a:lnTo>
                  <a:lnTo>
                    <a:pt x="186" y="154"/>
                  </a:lnTo>
                  <a:lnTo>
                    <a:pt x="190" y="148"/>
                  </a:lnTo>
                  <a:lnTo>
                    <a:pt x="196" y="145"/>
                  </a:lnTo>
                  <a:lnTo>
                    <a:pt x="202" y="143"/>
                  </a:lnTo>
                  <a:lnTo>
                    <a:pt x="203" y="141"/>
                  </a:lnTo>
                  <a:lnTo>
                    <a:pt x="205" y="141"/>
                  </a:lnTo>
                  <a:lnTo>
                    <a:pt x="209" y="141"/>
                  </a:lnTo>
                  <a:lnTo>
                    <a:pt x="215" y="143"/>
                  </a:lnTo>
                  <a:lnTo>
                    <a:pt x="219" y="145"/>
                  </a:lnTo>
                  <a:lnTo>
                    <a:pt x="222" y="146"/>
                  </a:lnTo>
                  <a:lnTo>
                    <a:pt x="228" y="148"/>
                  </a:lnTo>
                  <a:lnTo>
                    <a:pt x="232" y="150"/>
                  </a:lnTo>
                  <a:lnTo>
                    <a:pt x="236" y="152"/>
                  </a:lnTo>
                  <a:lnTo>
                    <a:pt x="241" y="154"/>
                  </a:lnTo>
                  <a:lnTo>
                    <a:pt x="245" y="156"/>
                  </a:lnTo>
                  <a:lnTo>
                    <a:pt x="249" y="160"/>
                  </a:lnTo>
                  <a:lnTo>
                    <a:pt x="253" y="162"/>
                  </a:lnTo>
                  <a:lnTo>
                    <a:pt x="257" y="164"/>
                  </a:lnTo>
                  <a:lnTo>
                    <a:pt x="257" y="162"/>
                  </a:lnTo>
                  <a:lnTo>
                    <a:pt x="259" y="158"/>
                  </a:lnTo>
                  <a:lnTo>
                    <a:pt x="262" y="152"/>
                  </a:lnTo>
                  <a:lnTo>
                    <a:pt x="266" y="146"/>
                  </a:lnTo>
                  <a:lnTo>
                    <a:pt x="270" y="141"/>
                  </a:lnTo>
                  <a:lnTo>
                    <a:pt x="276" y="135"/>
                  </a:lnTo>
                  <a:lnTo>
                    <a:pt x="279" y="129"/>
                  </a:lnTo>
                  <a:lnTo>
                    <a:pt x="283" y="127"/>
                  </a:lnTo>
                  <a:lnTo>
                    <a:pt x="287" y="126"/>
                  </a:lnTo>
                  <a:lnTo>
                    <a:pt x="295" y="126"/>
                  </a:lnTo>
                  <a:lnTo>
                    <a:pt x="298" y="126"/>
                  </a:lnTo>
                  <a:lnTo>
                    <a:pt x="304" y="126"/>
                  </a:lnTo>
                  <a:lnTo>
                    <a:pt x="308" y="126"/>
                  </a:lnTo>
                  <a:lnTo>
                    <a:pt x="314" y="127"/>
                  </a:lnTo>
                  <a:lnTo>
                    <a:pt x="317" y="127"/>
                  </a:lnTo>
                  <a:lnTo>
                    <a:pt x="321" y="127"/>
                  </a:lnTo>
                  <a:lnTo>
                    <a:pt x="325" y="127"/>
                  </a:lnTo>
                  <a:lnTo>
                    <a:pt x="329" y="129"/>
                  </a:lnTo>
                  <a:lnTo>
                    <a:pt x="335" y="129"/>
                  </a:lnTo>
                  <a:lnTo>
                    <a:pt x="338" y="129"/>
                  </a:lnTo>
                  <a:lnTo>
                    <a:pt x="371" y="158"/>
                  </a:lnTo>
                  <a:lnTo>
                    <a:pt x="382" y="143"/>
                  </a:lnTo>
                  <a:lnTo>
                    <a:pt x="344" y="122"/>
                  </a:lnTo>
                  <a:close/>
                </a:path>
              </a:pathLst>
            </a:custGeom>
            <a:solidFill>
              <a:srgbClr val="993366"/>
            </a:solidFill>
            <a:ln w="9525">
              <a:noFill/>
              <a:round/>
              <a:headEnd/>
              <a:tailEnd/>
            </a:ln>
          </p:spPr>
          <p:txBody>
            <a:bodyPr/>
            <a:lstStyle/>
            <a:p>
              <a:endParaRPr lang="fr-FR">
                <a:latin typeface="Calibri" pitchFamily="34" charset="0"/>
              </a:endParaRPr>
            </a:p>
          </p:txBody>
        </p:sp>
        <p:sp>
          <p:nvSpPr>
            <p:cNvPr id="951" name="Freeform 31"/>
            <p:cNvSpPr>
              <a:spLocks/>
            </p:cNvSpPr>
            <p:nvPr/>
          </p:nvSpPr>
          <p:spPr bwMode="auto">
            <a:xfrm>
              <a:off x="4154481" y="2236774"/>
              <a:ext cx="304800" cy="157163"/>
            </a:xfrm>
            <a:custGeom>
              <a:avLst/>
              <a:gdLst>
                <a:gd name="T0" fmla="*/ 47 w 384"/>
                <a:gd name="T1" fmla="*/ 118 h 198"/>
                <a:gd name="T2" fmla="*/ 62 w 384"/>
                <a:gd name="T3" fmla="*/ 112 h 198"/>
                <a:gd name="T4" fmla="*/ 79 w 384"/>
                <a:gd name="T5" fmla="*/ 101 h 198"/>
                <a:gd name="T6" fmla="*/ 95 w 384"/>
                <a:gd name="T7" fmla="*/ 86 h 198"/>
                <a:gd name="T8" fmla="*/ 100 w 384"/>
                <a:gd name="T9" fmla="*/ 57 h 198"/>
                <a:gd name="T10" fmla="*/ 102 w 384"/>
                <a:gd name="T11" fmla="*/ 29 h 198"/>
                <a:gd name="T12" fmla="*/ 102 w 384"/>
                <a:gd name="T13" fmla="*/ 6 h 198"/>
                <a:gd name="T14" fmla="*/ 108 w 384"/>
                <a:gd name="T15" fmla="*/ 10 h 198"/>
                <a:gd name="T16" fmla="*/ 127 w 384"/>
                <a:gd name="T17" fmla="*/ 29 h 198"/>
                <a:gd name="T18" fmla="*/ 150 w 384"/>
                <a:gd name="T19" fmla="*/ 48 h 198"/>
                <a:gd name="T20" fmla="*/ 174 w 384"/>
                <a:gd name="T21" fmla="*/ 57 h 198"/>
                <a:gd name="T22" fmla="*/ 197 w 384"/>
                <a:gd name="T23" fmla="*/ 50 h 198"/>
                <a:gd name="T24" fmla="*/ 216 w 384"/>
                <a:gd name="T25" fmla="*/ 34 h 198"/>
                <a:gd name="T26" fmla="*/ 228 w 384"/>
                <a:gd name="T27" fmla="*/ 17 h 198"/>
                <a:gd name="T28" fmla="*/ 233 w 384"/>
                <a:gd name="T29" fmla="*/ 17 h 198"/>
                <a:gd name="T30" fmla="*/ 235 w 384"/>
                <a:gd name="T31" fmla="*/ 34 h 198"/>
                <a:gd name="T32" fmla="*/ 243 w 384"/>
                <a:gd name="T33" fmla="*/ 51 h 198"/>
                <a:gd name="T34" fmla="*/ 258 w 384"/>
                <a:gd name="T35" fmla="*/ 61 h 198"/>
                <a:gd name="T36" fmla="*/ 277 w 384"/>
                <a:gd name="T37" fmla="*/ 65 h 198"/>
                <a:gd name="T38" fmla="*/ 294 w 384"/>
                <a:gd name="T39" fmla="*/ 65 h 198"/>
                <a:gd name="T40" fmla="*/ 311 w 384"/>
                <a:gd name="T41" fmla="*/ 65 h 198"/>
                <a:gd name="T42" fmla="*/ 308 w 384"/>
                <a:gd name="T43" fmla="*/ 76 h 198"/>
                <a:gd name="T44" fmla="*/ 319 w 384"/>
                <a:gd name="T45" fmla="*/ 103 h 198"/>
                <a:gd name="T46" fmla="*/ 338 w 384"/>
                <a:gd name="T47" fmla="*/ 116 h 198"/>
                <a:gd name="T48" fmla="*/ 359 w 384"/>
                <a:gd name="T49" fmla="*/ 129 h 198"/>
                <a:gd name="T50" fmla="*/ 376 w 384"/>
                <a:gd name="T51" fmla="*/ 139 h 198"/>
                <a:gd name="T52" fmla="*/ 380 w 384"/>
                <a:gd name="T53" fmla="*/ 141 h 198"/>
                <a:gd name="T54" fmla="*/ 357 w 384"/>
                <a:gd name="T55" fmla="*/ 141 h 198"/>
                <a:gd name="T56" fmla="*/ 328 w 384"/>
                <a:gd name="T57" fmla="*/ 143 h 198"/>
                <a:gd name="T58" fmla="*/ 304 w 384"/>
                <a:gd name="T59" fmla="*/ 148 h 198"/>
                <a:gd name="T60" fmla="*/ 290 w 384"/>
                <a:gd name="T61" fmla="*/ 165 h 198"/>
                <a:gd name="T62" fmla="*/ 279 w 384"/>
                <a:gd name="T63" fmla="*/ 192 h 198"/>
                <a:gd name="T64" fmla="*/ 275 w 384"/>
                <a:gd name="T65" fmla="*/ 192 h 198"/>
                <a:gd name="T66" fmla="*/ 264 w 384"/>
                <a:gd name="T67" fmla="*/ 165 h 198"/>
                <a:gd name="T68" fmla="*/ 243 w 384"/>
                <a:gd name="T69" fmla="*/ 160 h 198"/>
                <a:gd name="T70" fmla="*/ 214 w 384"/>
                <a:gd name="T71" fmla="*/ 175 h 198"/>
                <a:gd name="T72" fmla="*/ 207 w 384"/>
                <a:gd name="T73" fmla="*/ 173 h 198"/>
                <a:gd name="T74" fmla="*/ 192 w 384"/>
                <a:gd name="T75" fmla="*/ 148 h 198"/>
                <a:gd name="T76" fmla="*/ 176 w 384"/>
                <a:gd name="T77" fmla="*/ 141 h 198"/>
                <a:gd name="T78" fmla="*/ 159 w 384"/>
                <a:gd name="T79" fmla="*/ 146 h 198"/>
                <a:gd name="T80" fmla="*/ 140 w 384"/>
                <a:gd name="T81" fmla="*/ 156 h 198"/>
                <a:gd name="T82" fmla="*/ 127 w 384"/>
                <a:gd name="T83" fmla="*/ 164 h 198"/>
                <a:gd name="T84" fmla="*/ 116 w 384"/>
                <a:gd name="T85" fmla="*/ 146 h 198"/>
                <a:gd name="T86" fmla="*/ 100 w 384"/>
                <a:gd name="T87" fmla="*/ 127 h 198"/>
                <a:gd name="T88" fmla="*/ 87 w 384"/>
                <a:gd name="T89" fmla="*/ 126 h 198"/>
                <a:gd name="T90" fmla="*/ 70 w 384"/>
                <a:gd name="T91" fmla="*/ 127 h 198"/>
                <a:gd name="T92" fmla="*/ 53 w 384"/>
                <a:gd name="T93" fmla="*/ 129 h 198"/>
                <a:gd name="T94" fmla="*/ 0 w 384"/>
                <a:gd name="T95" fmla="*/ 143 h 19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4"/>
                <a:gd name="T145" fmla="*/ 0 h 198"/>
                <a:gd name="T146" fmla="*/ 384 w 384"/>
                <a:gd name="T147" fmla="*/ 198 h 19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4" h="198">
                  <a:moveTo>
                    <a:pt x="40" y="122"/>
                  </a:moveTo>
                  <a:lnTo>
                    <a:pt x="40" y="122"/>
                  </a:lnTo>
                  <a:lnTo>
                    <a:pt x="45" y="120"/>
                  </a:lnTo>
                  <a:lnTo>
                    <a:pt x="47" y="118"/>
                  </a:lnTo>
                  <a:lnTo>
                    <a:pt x="51" y="118"/>
                  </a:lnTo>
                  <a:lnTo>
                    <a:pt x="55" y="116"/>
                  </a:lnTo>
                  <a:lnTo>
                    <a:pt x="59" y="116"/>
                  </a:lnTo>
                  <a:lnTo>
                    <a:pt x="62" y="112"/>
                  </a:lnTo>
                  <a:lnTo>
                    <a:pt x="68" y="110"/>
                  </a:lnTo>
                  <a:lnTo>
                    <a:pt x="72" y="107"/>
                  </a:lnTo>
                  <a:lnTo>
                    <a:pt x="76" y="105"/>
                  </a:lnTo>
                  <a:lnTo>
                    <a:pt x="79" y="101"/>
                  </a:lnTo>
                  <a:lnTo>
                    <a:pt x="83" y="99"/>
                  </a:lnTo>
                  <a:lnTo>
                    <a:pt x="87" y="95"/>
                  </a:lnTo>
                  <a:lnTo>
                    <a:pt x="91" y="91"/>
                  </a:lnTo>
                  <a:lnTo>
                    <a:pt x="95" y="86"/>
                  </a:lnTo>
                  <a:lnTo>
                    <a:pt x="97" y="80"/>
                  </a:lnTo>
                  <a:lnTo>
                    <a:pt x="98" y="72"/>
                  </a:lnTo>
                  <a:lnTo>
                    <a:pt x="98" y="67"/>
                  </a:lnTo>
                  <a:lnTo>
                    <a:pt x="100" y="57"/>
                  </a:lnTo>
                  <a:lnTo>
                    <a:pt x="100" y="51"/>
                  </a:lnTo>
                  <a:lnTo>
                    <a:pt x="102" y="44"/>
                  </a:lnTo>
                  <a:lnTo>
                    <a:pt x="102" y="36"/>
                  </a:lnTo>
                  <a:lnTo>
                    <a:pt x="102" y="29"/>
                  </a:lnTo>
                  <a:lnTo>
                    <a:pt x="102" y="23"/>
                  </a:lnTo>
                  <a:lnTo>
                    <a:pt x="102" y="15"/>
                  </a:lnTo>
                  <a:lnTo>
                    <a:pt x="102" y="12"/>
                  </a:lnTo>
                  <a:lnTo>
                    <a:pt x="102" y="6"/>
                  </a:lnTo>
                  <a:lnTo>
                    <a:pt x="102" y="4"/>
                  </a:lnTo>
                  <a:lnTo>
                    <a:pt x="102" y="0"/>
                  </a:lnTo>
                  <a:lnTo>
                    <a:pt x="102" y="2"/>
                  </a:lnTo>
                  <a:lnTo>
                    <a:pt x="108" y="10"/>
                  </a:lnTo>
                  <a:lnTo>
                    <a:pt x="112" y="13"/>
                  </a:lnTo>
                  <a:lnTo>
                    <a:pt x="116" y="17"/>
                  </a:lnTo>
                  <a:lnTo>
                    <a:pt x="121" y="23"/>
                  </a:lnTo>
                  <a:lnTo>
                    <a:pt x="127" y="29"/>
                  </a:lnTo>
                  <a:lnTo>
                    <a:pt x="131" y="34"/>
                  </a:lnTo>
                  <a:lnTo>
                    <a:pt x="138" y="38"/>
                  </a:lnTo>
                  <a:lnTo>
                    <a:pt x="144" y="44"/>
                  </a:lnTo>
                  <a:lnTo>
                    <a:pt x="150" y="48"/>
                  </a:lnTo>
                  <a:lnTo>
                    <a:pt x="155" y="51"/>
                  </a:lnTo>
                  <a:lnTo>
                    <a:pt x="161" y="55"/>
                  </a:lnTo>
                  <a:lnTo>
                    <a:pt x="169" y="55"/>
                  </a:lnTo>
                  <a:lnTo>
                    <a:pt x="174" y="57"/>
                  </a:lnTo>
                  <a:lnTo>
                    <a:pt x="180" y="55"/>
                  </a:lnTo>
                  <a:lnTo>
                    <a:pt x="186" y="55"/>
                  </a:lnTo>
                  <a:lnTo>
                    <a:pt x="192" y="51"/>
                  </a:lnTo>
                  <a:lnTo>
                    <a:pt x="197" y="50"/>
                  </a:lnTo>
                  <a:lnTo>
                    <a:pt x="201" y="44"/>
                  </a:lnTo>
                  <a:lnTo>
                    <a:pt x="207" y="40"/>
                  </a:lnTo>
                  <a:lnTo>
                    <a:pt x="211" y="38"/>
                  </a:lnTo>
                  <a:lnTo>
                    <a:pt x="216" y="34"/>
                  </a:lnTo>
                  <a:lnTo>
                    <a:pt x="218" y="29"/>
                  </a:lnTo>
                  <a:lnTo>
                    <a:pt x="222" y="25"/>
                  </a:lnTo>
                  <a:lnTo>
                    <a:pt x="224" y="21"/>
                  </a:lnTo>
                  <a:lnTo>
                    <a:pt x="228" y="17"/>
                  </a:lnTo>
                  <a:lnTo>
                    <a:pt x="231" y="13"/>
                  </a:lnTo>
                  <a:lnTo>
                    <a:pt x="233" y="12"/>
                  </a:lnTo>
                  <a:lnTo>
                    <a:pt x="233" y="13"/>
                  </a:lnTo>
                  <a:lnTo>
                    <a:pt x="233" y="17"/>
                  </a:lnTo>
                  <a:lnTo>
                    <a:pt x="233" y="21"/>
                  </a:lnTo>
                  <a:lnTo>
                    <a:pt x="233" y="25"/>
                  </a:lnTo>
                  <a:lnTo>
                    <a:pt x="233" y="31"/>
                  </a:lnTo>
                  <a:lnTo>
                    <a:pt x="235" y="34"/>
                  </a:lnTo>
                  <a:lnTo>
                    <a:pt x="235" y="38"/>
                  </a:lnTo>
                  <a:lnTo>
                    <a:pt x="237" y="42"/>
                  </a:lnTo>
                  <a:lnTo>
                    <a:pt x="239" y="46"/>
                  </a:lnTo>
                  <a:lnTo>
                    <a:pt x="243" y="51"/>
                  </a:lnTo>
                  <a:lnTo>
                    <a:pt x="245" y="53"/>
                  </a:lnTo>
                  <a:lnTo>
                    <a:pt x="249" y="57"/>
                  </a:lnTo>
                  <a:lnTo>
                    <a:pt x="252" y="59"/>
                  </a:lnTo>
                  <a:lnTo>
                    <a:pt x="258" y="61"/>
                  </a:lnTo>
                  <a:lnTo>
                    <a:pt x="262" y="61"/>
                  </a:lnTo>
                  <a:lnTo>
                    <a:pt x="268" y="63"/>
                  </a:lnTo>
                  <a:lnTo>
                    <a:pt x="273" y="63"/>
                  </a:lnTo>
                  <a:lnTo>
                    <a:pt x="277" y="65"/>
                  </a:lnTo>
                  <a:lnTo>
                    <a:pt x="281" y="65"/>
                  </a:lnTo>
                  <a:lnTo>
                    <a:pt x="287" y="65"/>
                  </a:lnTo>
                  <a:lnTo>
                    <a:pt x="290" y="65"/>
                  </a:lnTo>
                  <a:lnTo>
                    <a:pt x="294" y="65"/>
                  </a:lnTo>
                  <a:lnTo>
                    <a:pt x="300" y="65"/>
                  </a:lnTo>
                  <a:lnTo>
                    <a:pt x="306" y="65"/>
                  </a:lnTo>
                  <a:lnTo>
                    <a:pt x="309" y="65"/>
                  </a:lnTo>
                  <a:lnTo>
                    <a:pt x="311" y="65"/>
                  </a:lnTo>
                  <a:lnTo>
                    <a:pt x="309" y="65"/>
                  </a:lnTo>
                  <a:lnTo>
                    <a:pt x="309" y="69"/>
                  </a:lnTo>
                  <a:lnTo>
                    <a:pt x="308" y="72"/>
                  </a:lnTo>
                  <a:lnTo>
                    <a:pt x="308" y="76"/>
                  </a:lnTo>
                  <a:lnTo>
                    <a:pt x="308" y="82"/>
                  </a:lnTo>
                  <a:lnTo>
                    <a:pt x="309" y="89"/>
                  </a:lnTo>
                  <a:lnTo>
                    <a:pt x="313" y="95"/>
                  </a:lnTo>
                  <a:lnTo>
                    <a:pt x="319" y="103"/>
                  </a:lnTo>
                  <a:lnTo>
                    <a:pt x="323" y="107"/>
                  </a:lnTo>
                  <a:lnTo>
                    <a:pt x="327" y="108"/>
                  </a:lnTo>
                  <a:lnTo>
                    <a:pt x="332" y="112"/>
                  </a:lnTo>
                  <a:lnTo>
                    <a:pt x="338" y="116"/>
                  </a:lnTo>
                  <a:lnTo>
                    <a:pt x="344" y="120"/>
                  </a:lnTo>
                  <a:lnTo>
                    <a:pt x="347" y="122"/>
                  </a:lnTo>
                  <a:lnTo>
                    <a:pt x="353" y="126"/>
                  </a:lnTo>
                  <a:lnTo>
                    <a:pt x="359" y="129"/>
                  </a:lnTo>
                  <a:lnTo>
                    <a:pt x="365" y="131"/>
                  </a:lnTo>
                  <a:lnTo>
                    <a:pt x="368" y="133"/>
                  </a:lnTo>
                  <a:lnTo>
                    <a:pt x="372" y="135"/>
                  </a:lnTo>
                  <a:lnTo>
                    <a:pt x="376" y="139"/>
                  </a:lnTo>
                  <a:lnTo>
                    <a:pt x="382" y="141"/>
                  </a:lnTo>
                  <a:lnTo>
                    <a:pt x="384" y="143"/>
                  </a:lnTo>
                  <a:lnTo>
                    <a:pt x="382" y="141"/>
                  </a:lnTo>
                  <a:lnTo>
                    <a:pt x="380" y="141"/>
                  </a:lnTo>
                  <a:lnTo>
                    <a:pt x="374" y="141"/>
                  </a:lnTo>
                  <a:lnTo>
                    <a:pt x="370" y="141"/>
                  </a:lnTo>
                  <a:lnTo>
                    <a:pt x="365" y="141"/>
                  </a:lnTo>
                  <a:lnTo>
                    <a:pt x="357" y="141"/>
                  </a:lnTo>
                  <a:lnTo>
                    <a:pt x="351" y="141"/>
                  </a:lnTo>
                  <a:lnTo>
                    <a:pt x="344" y="143"/>
                  </a:lnTo>
                  <a:lnTo>
                    <a:pt x="336" y="143"/>
                  </a:lnTo>
                  <a:lnTo>
                    <a:pt x="328" y="143"/>
                  </a:lnTo>
                  <a:lnTo>
                    <a:pt x="321" y="143"/>
                  </a:lnTo>
                  <a:lnTo>
                    <a:pt x="315" y="146"/>
                  </a:lnTo>
                  <a:lnTo>
                    <a:pt x="308" y="146"/>
                  </a:lnTo>
                  <a:lnTo>
                    <a:pt x="304" y="148"/>
                  </a:lnTo>
                  <a:lnTo>
                    <a:pt x="300" y="150"/>
                  </a:lnTo>
                  <a:lnTo>
                    <a:pt x="300" y="154"/>
                  </a:lnTo>
                  <a:lnTo>
                    <a:pt x="294" y="160"/>
                  </a:lnTo>
                  <a:lnTo>
                    <a:pt x="290" y="165"/>
                  </a:lnTo>
                  <a:lnTo>
                    <a:pt x="287" y="173"/>
                  </a:lnTo>
                  <a:lnTo>
                    <a:pt x="285" y="181"/>
                  </a:lnTo>
                  <a:lnTo>
                    <a:pt x="281" y="186"/>
                  </a:lnTo>
                  <a:lnTo>
                    <a:pt x="279" y="192"/>
                  </a:lnTo>
                  <a:lnTo>
                    <a:pt x="277" y="196"/>
                  </a:lnTo>
                  <a:lnTo>
                    <a:pt x="277" y="198"/>
                  </a:lnTo>
                  <a:lnTo>
                    <a:pt x="277" y="196"/>
                  </a:lnTo>
                  <a:lnTo>
                    <a:pt x="275" y="192"/>
                  </a:lnTo>
                  <a:lnTo>
                    <a:pt x="273" y="184"/>
                  </a:lnTo>
                  <a:lnTo>
                    <a:pt x="271" y="179"/>
                  </a:lnTo>
                  <a:lnTo>
                    <a:pt x="268" y="171"/>
                  </a:lnTo>
                  <a:lnTo>
                    <a:pt x="264" y="165"/>
                  </a:lnTo>
                  <a:lnTo>
                    <a:pt x="260" y="160"/>
                  </a:lnTo>
                  <a:lnTo>
                    <a:pt x="256" y="158"/>
                  </a:lnTo>
                  <a:lnTo>
                    <a:pt x="250" y="156"/>
                  </a:lnTo>
                  <a:lnTo>
                    <a:pt x="243" y="160"/>
                  </a:lnTo>
                  <a:lnTo>
                    <a:pt x="235" y="164"/>
                  </a:lnTo>
                  <a:lnTo>
                    <a:pt x="228" y="167"/>
                  </a:lnTo>
                  <a:lnTo>
                    <a:pt x="220" y="171"/>
                  </a:lnTo>
                  <a:lnTo>
                    <a:pt x="214" y="175"/>
                  </a:lnTo>
                  <a:lnTo>
                    <a:pt x="211" y="179"/>
                  </a:lnTo>
                  <a:lnTo>
                    <a:pt x="209" y="181"/>
                  </a:lnTo>
                  <a:lnTo>
                    <a:pt x="207" y="177"/>
                  </a:lnTo>
                  <a:lnTo>
                    <a:pt x="207" y="173"/>
                  </a:lnTo>
                  <a:lnTo>
                    <a:pt x="203" y="167"/>
                  </a:lnTo>
                  <a:lnTo>
                    <a:pt x="199" y="162"/>
                  </a:lnTo>
                  <a:lnTo>
                    <a:pt x="195" y="154"/>
                  </a:lnTo>
                  <a:lnTo>
                    <a:pt x="192" y="148"/>
                  </a:lnTo>
                  <a:lnTo>
                    <a:pt x="186" y="143"/>
                  </a:lnTo>
                  <a:lnTo>
                    <a:pt x="182" y="143"/>
                  </a:lnTo>
                  <a:lnTo>
                    <a:pt x="180" y="141"/>
                  </a:lnTo>
                  <a:lnTo>
                    <a:pt x="176" y="141"/>
                  </a:lnTo>
                  <a:lnTo>
                    <a:pt x="173" y="141"/>
                  </a:lnTo>
                  <a:lnTo>
                    <a:pt x="169" y="143"/>
                  </a:lnTo>
                  <a:lnTo>
                    <a:pt x="163" y="145"/>
                  </a:lnTo>
                  <a:lnTo>
                    <a:pt x="159" y="146"/>
                  </a:lnTo>
                  <a:lnTo>
                    <a:pt x="155" y="150"/>
                  </a:lnTo>
                  <a:lnTo>
                    <a:pt x="150" y="152"/>
                  </a:lnTo>
                  <a:lnTo>
                    <a:pt x="144" y="152"/>
                  </a:lnTo>
                  <a:lnTo>
                    <a:pt x="140" y="156"/>
                  </a:lnTo>
                  <a:lnTo>
                    <a:pt x="136" y="158"/>
                  </a:lnTo>
                  <a:lnTo>
                    <a:pt x="135" y="160"/>
                  </a:lnTo>
                  <a:lnTo>
                    <a:pt x="129" y="164"/>
                  </a:lnTo>
                  <a:lnTo>
                    <a:pt x="127" y="164"/>
                  </a:lnTo>
                  <a:lnTo>
                    <a:pt x="125" y="164"/>
                  </a:lnTo>
                  <a:lnTo>
                    <a:pt x="123" y="160"/>
                  </a:lnTo>
                  <a:lnTo>
                    <a:pt x="119" y="152"/>
                  </a:lnTo>
                  <a:lnTo>
                    <a:pt x="116" y="146"/>
                  </a:lnTo>
                  <a:lnTo>
                    <a:pt x="112" y="141"/>
                  </a:lnTo>
                  <a:lnTo>
                    <a:pt x="106" y="135"/>
                  </a:lnTo>
                  <a:lnTo>
                    <a:pt x="102" y="129"/>
                  </a:lnTo>
                  <a:lnTo>
                    <a:pt x="100" y="127"/>
                  </a:lnTo>
                  <a:lnTo>
                    <a:pt x="97" y="126"/>
                  </a:lnTo>
                  <a:lnTo>
                    <a:pt x="95" y="126"/>
                  </a:lnTo>
                  <a:lnTo>
                    <a:pt x="91" y="126"/>
                  </a:lnTo>
                  <a:lnTo>
                    <a:pt x="87" y="126"/>
                  </a:lnTo>
                  <a:lnTo>
                    <a:pt x="83" y="126"/>
                  </a:lnTo>
                  <a:lnTo>
                    <a:pt x="78" y="126"/>
                  </a:lnTo>
                  <a:lnTo>
                    <a:pt x="74" y="126"/>
                  </a:lnTo>
                  <a:lnTo>
                    <a:pt x="70" y="127"/>
                  </a:lnTo>
                  <a:lnTo>
                    <a:pt x="64" y="127"/>
                  </a:lnTo>
                  <a:lnTo>
                    <a:pt x="60" y="127"/>
                  </a:lnTo>
                  <a:lnTo>
                    <a:pt x="55" y="127"/>
                  </a:lnTo>
                  <a:lnTo>
                    <a:pt x="53" y="129"/>
                  </a:lnTo>
                  <a:lnTo>
                    <a:pt x="47" y="129"/>
                  </a:lnTo>
                  <a:lnTo>
                    <a:pt x="45" y="129"/>
                  </a:lnTo>
                  <a:lnTo>
                    <a:pt x="13" y="158"/>
                  </a:lnTo>
                  <a:lnTo>
                    <a:pt x="0" y="143"/>
                  </a:lnTo>
                  <a:lnTo>
                    <a:pt x="40" y="122"/>
                  </a:lnTo>
                  <a:close/>
                </a:path>
              </a:pathLst>
            </a:custGeom>
            <a:solidFill>
              <a:srgbClr val="BF6633"/>
            </a:solidFill>
            <a:ln w="9525">
              <a:noFill/>
              <a:round/>
              <a:headEnd/>
              <a:tailEnd/>
            </a:ln>
          </p:spPr>
          <p:txBody>
            <a:bodyPr/>
            <a:lstStyle/>
            <a:p>
              <a:endParaRPr lang="fr-FR">
                <a:latin typeface="Calibri" pitchFamily="34" charset="0"/>
              </a:endParaRPr>
            </a:p>
          </p:txBody>
        </p:sp>
        <p:sp>
          <p:nvSpPr>
            <p:cNvPr id="952" name="Freeform 32"/>
            <p:cNvSpPr>
              <a:spLocks/>
            </p:cNvSpPr>
            <p:nvPr/>
          </p:nvSpPr>
          <p:spPr bwMode="auto">
            <a:xfrm>
              <a:off x="4371968" y="2520936"/>
              <a:ext cx="190500" cy="122238"/>
            </a:xfrm>
            <a:custGeom>
              <a:avLst/>
              <a:gdLst>
                <a:gd name="T0" fmla="*/ 46 w 240"/>
                <a:gd name="T1" fmla="*/ 19 h 154"/>
                <a:gd name="T2" fmla="*/ 84 w 240"/>
                <a:gd name="T3" fmla="*/ 6 h 154"/>
                <a:gd name="T4" fmla="*/ 82 w 240"/>
                <a:gd name="T5" fmla="*/ 8 h 154"/>
                <a:gd name="T6" fmla="*/ 80 w 240"/>
                <a:gd name="T7" fmla="*/ 16 h 154"/>
                <a:gd name="T8" fmla="*/ 78 w 240"/>
                <a:gd name="T9" fmla="*/ 19 h 154"/>
                <a:gd name="T10" fmla="*/ 78 w 240"/>
                <a:gd name="T11" fmla="*/ 23 h 154"/>
                <a:gd name="T12" fmla="*/ 80 w 240"/>
                <a:gd name="T13" fmla="*/ 27 h 154"/>
                <a:gd name="T14" fmla="*/ 84 w 240"/>
                <a:gd name="T15" fmla="*/ 29 h 154"/>
                <a:gd name="T16" fmla="*/ 88 w 240"/>
                <a:gd name="T17" fmla="*/ 27 h 154"/>
                <a:gd name="T18" fmla="*/ 95 w 240"/>
                <a:gd name="T19" fmla="*/ 25 h 154"/>
                <a:gd name="T20" fmla="*/ 99 w 240"/>
                <a:gd name="T21" fmla="*/ 23 h 154"/>
                <a:gd name="T22" fmla="*/ 103 w 240"/>
                <a:gd name="T23" fmla="*/ 19 h 154"/>
                <a:gd name="T24" fmla="*/ 107 w 240"/>
                <a:gd name="T25" fmla="*/ 17 h 154"/>
                <a:gd name="T26" fmla="*/ 111 w 240"/>
                <a:gd name="T27" fmla="*/ 16 h 154"/>
                <a:gd name="T28" fmla="*/ 118 w 240"/>
                <a:gd name="T29" fmla="*/ 10 h 154"/>
                <a:gd name="T30" fmla="*/ 126 w 240"/>
                <a:gd name="T31" fmla="*/ 6 h 154"/>
                <a:gd name="T32" fmla="*/ 130 w 240"/>
                <a:gd name="T33" fmla="*/ 2 h 154"/>
                <a:gd name="T34" fmla="*/ 131 w 240"/>
                <a:gd name="T35" fmla="*/ 0 h 154"/>
                <a:gd name="T36" fmla="*/ 130 w 240"/>
                <a:gd name="T37" fmla="*/ 2 h 154"/>
                <a:gd name="T38" fmla="*/ 126 w 240"/>
                <a:gd name="T39" fmla="*/ 10 h 154"/>
                <a:gd name="T40" fmla="*/ 126 w 240"/>
                <a:gd name="T41" fmla="*/ 16 h 154"/>
                <a:gd name="T42" fmla="*/ 130 w 240"/>
                <a:gd name="T43" fmla="*/ 21 h 154"/>
                <a:gd name="T44" fmla="*/ 131 w 240"/>
                <a:gd name="T45" fmla="*/ 21 h 154"/>
                <a:gd name="T46" fmla="*/ 135 w 240"/>
                <a:gd name="T47" fmla="*/ 21 h 154"/>
                <a:gd name="T48" fmla="*/ 139 w 240"/>
                <a:gd name="T49" fmla="*/ 21 h 154"/>
                <a:gd name="T50" fmla="*/ 143 w 240"/>
                <a:gd name="T51" fmla="*/ 23 h 154"/>
                <a:gd name="T52" fmla="*/ 147 w 240"/>
                <a:gd name="T53" fmla="*/ 21 h 154"/>
                <a:gd name="T54" fmla="*/ 150 w 240"/>
                <a:gd name="T55" fmla="*/ 21 h 154"/>
                <a:gd name="T56" fmla="*/ 156 w 240"/>
                <a:gd name="T57" fmla="*/ 21 h 154"/>
                <a:gd name="T58" fmla="*/ 162 w 240"/>
                <a:gd name="T59" fmla="*/ 21 h 154"/>
                <a:gd name="T60" fmla="*/ 166 w 240"/>
                <a:gd name="T61" fmla="*/ 19 h 154"/>
                <a:gd name="T62" fmla="*/ 169 w 240"/>
                <a:gd name="T63" fmla="*/ 19 h 154"/>
                <a:gd name="T64" fmla="*/ 173 w 240"/>
                <a:gd name="T65" fmla="*/ 17 h 154"/>
                <a:gd name="T66" fmla="*/ 177 w 240"/>
                <a:gd name="T67" fmla="*/ 17 h 154"/>
                <a:gd name="T68" fmla="*/ 183 w 240"/>
                <a:gd name="T69" fmla="*/ 17 h 154"/>
                <a:gd name="T70" fmla="*/ 185 w 240"/>
                <a:gd name="T71" fmla="*/ 17 h 154"/>
                <a:gd name="T72" fmla="*/ 196 w 240"/>
                <a:gd name="T73" fmla="*/ 54 h 154"/>
                <a:gd name="T74" fmla="*/ 149 w 240"/>
                <a:gd name="T75" fmla="*/ 50 h 154"/>
                <a:gd name="T76" fmla="*/ 126 w 240"/>
                <a:gd name="T77" fmla="*/ 73 h 154"/>
                <a:gd name="T78" fmla="*/ 149 w 240"/>
                <a:gd name="T79" fmla="*/ 92 h 154"/>
                <a:gd name="T80" fmla="*/ 240 w 240"/>
                <a:gd name="T81" fmla="*/ 116 h 154"/>
                <a:gd name="T82" fmla="*/ 217 w 240"/>
                <a:gd name="T83" fmla="*/ 154 h 154"/>
                <a:gd name="T84" fmla="*/ 78 w 240"/>
                <a:gd name="T85" fmla="*/ 145 h 154"/>
                <a:gd name="T86" fmla="*/ 0 w 240"/>
                <a:gd name="T87" fmla="*/ 92 h 154"/>
                <a:gd name="T88" fmla="*/ 17 w 240"/>
                <a:gd name="T89" fmla="*/ 54 h 154"/>
                <a:gd name="T90" fmla="*/ 46 w 240"/>
                <a:gd name="T91" fmla="*/ 19 h 154"/>
                <a:gd name="T92" fmla="*/ 46 w 240"/>
                <a:gd name="T93" fmla="*/ 19 h 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40"/>
                <a:gd name="T142" fmla="*/ 0 h 154"/>
                <a:gd name="T143" fmla="*/ 240 w 240"/>
                <a:gd name="T144" fmla="*/ 154 h 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40" h="154">
                  <a:moveTo>
                    <a:pt x="46" y="19"/>
                  </a:moveTo>
                  <a:lnTo>
                    <a:pt x="84" y="6"/>
                  </a:lnTo>
                  <a:lnTo>
                    <a:pt x="82" y="8"/>
                  </a:lnTo>
                  <a:lnTo>
                    <a:pt x="80" y="16"/>
                  </a:lnTo>
                  <a:lnTo>
                    <a:pt x="78" y="19"/>
                  </a:lnTo>
                  <a:lnTo>
                    <a:pt x="78" y="23"/>
                  </a:lnTo>
                  <a:lnTo>
                    <a:pt x="80" y="27"/>
                  </a:lnTo>
                  <a:lnTo>
                    <a:pt x="84" y="29"/>
                  </a:lnTo>
                  <a:lnTo>
                    <a:pt x="88" y="27"/>
                  </a:lnTo>
                  <a:lnTo>
                    <a:pt x="95" y="25"/>
                  </a:lnTo>
                  <a:lnTo>
                    <a:pt x="99" y="23"/>
                  </a:lnTo>
                  <a:lnTo>
                    <a:pt x="103" y="19"/>
                  </a:lnTo>
                  <a:lnTo>
                    <a:pt x="107" y="17"/>
                  </a:lnTo>
                  <a:lnTo>
                    <a:pt x="111" y="16"/>
                  </a:lnTo>
                  <a:lnTo>
                    <a:pt x="118" y="10"/>
                  </a:lnTo>
                  <a:lnTo>
                    <a:pt x="126" y="6"/>
                  </a:lnTo>
                  <a:lnTo>
                    <a:pt x="130" y="2"/>
                  </a:lnTo>
                  <a:lnTo>
                    <a:pt x="131" y="0"/>
                  </a:lnTo>
                  <a:lnTo>
                    <a:pt x="130" y="2"/>
                  </a:lnTo>
                  <a:lnTo>
                    <a:pt x="126" y="10"/>
                  </a:lnTo>
                  <a:lnTo>
                    <a:pt x="126" y="16"/>
                  </a:lnTo>
                  <a:lnTo>
                    <a:pt x="130" y="21"/>
                  </a:lnTo>
                  <a:lnTo>
                    <a:pt x="131" y="21"/>
                  </a:lnTo>
                  <a:lnTo>
                    <a:pt x="135" y="21"/>
                  </a:lnTo>
                  <a:lnTo>
                    <a:pt x="139" y="21"/>
                  </a:lnTo>
                  <a:lnTo>
                    <a:pt x="143" y="23"/>
                  </a:lnTo>
                  <a:lnTo>
                    <a:pt x="147" y="21"/>
                  </a:lnTo>
                  <a:lnTo>
                    <a:pt x="150" y="21"/>
                  </a:lnTo>
                  <a:lnTo>
                    <a:pt x="156" y="21"/>
                  </a:lnTo>
                  <a:lnTo>
                    <a:pt x="162" y="21"/>
                  </a:lnTo>
                  <a:lnTo>
                    <a:pt x="166" y="19"/>
                  </a:lnTo>
                  <a:lnTo>
                    <a:pt x="169" y="19"/>
                  </a:lnTo>
                  <a:lnTo>
                    <a:pt x="173" y="17"/>
                  </a:lnTo>
                  <a:lnTo>
                    <a:pt x="177" y="17"/>
                  </a:lnTo>
                  <a:lnTo>
                    <a:pt x="183" y="17"/>
                  </a:lnTo>
                  <a:lnTo>
                    <a:pt x="185" y="17"/>
                  </a:lnTo>
                  <a:lnTo>
                    <a:pt x="196" y="54"/>
                  </a:lnTo>
                  <a:lnTo>
                    <a:pt x="149" y="50"/>
                  </a:lnTo>
                  <a:lnTo>
                    <a:pt x="126" y="73"/>
                  </a:lnTo>
                  <a:lnTo>
                    <a:pt x="149" y="92"/>
                  </a:lnTo>
                  <a:lnTo>
                    <a:pt x="240" y="116"/>
                  </a:lnTo>
                  <a:lnTo>
                    <a:pt x="217" y="154"/>
                  </a:lnTo>
                  <a:lnTo>
                    <a:pt x="78" y="145"/>
                  </a:lnTo>
                  <a:lnTo>
                    <a:pt x="0" y="92"/>
                  </a:lnTo>
                  <a:lnTo>
                    <a:pt x="17" y="54"/>
                  </a:lnTo>
                  <a:lnTo>
                    <a:pt x="46" y="19"/>
                  </a:lnTo>
                  <a:close/>
                </a:path>
              </a:pathLst>
            </a:custGeom>
            <a:solidFill>
              <a:srgbClr val="BF6633"/>
            </a:solidFill>
            <a:ln w="9525">
              <a:noFill/>
              <a:round/>
              <a:headEnd/>
              <a:tailEnd/>
            </a:ln>
          </p:spPr>
          <p:txBody>
            <a:bodyPr/>
            <a:lstStyle/>
            <a:p>
              <a:endParaRPr lang="fr-FR">
                <a:latin typeface="Calibri" pitchFamily="34" charset="0"/>
              </a:endParaRPr>
            </a:p>
          </p:txBody>
        </p:sp>
        <p:sp>
          <p:nvSpPr>
            <p:cNvPr id="953" name="Freeform 50"/>
            <p:cNvSpPr>
              <a:spLocks/>
            </p:cNvSpPr>
            <p:nvPr/>
          </p:nvSpPr>
          <p:spPr bwMode="auto">
            <a:xfrm>
              <a:off x="3428992" y="2060561"/>
              <a:ext cx="536576" cy="495300"/>
            </a:xfrm>
            <a:custGeom>
              <a:avLst/>
              <a:gdLst>
                <a:gd name="T0" fmla="*/ 611 w 674"/>
                <a:gd name="T1" fmla="*/ 32 h 623"/>
                <a:gd name="T2" fmla="*/ 547 w 674"/>
                <a:gd name="T3" fmla="*/ 57 h 623"/>
                <a:gd name="T4" fmla="*/ 471 w 674"/>
                <a:gd name="T5" fmla="*/ 78 h 623"/>
                <a:gd name="T6" fmla="*/ 399 w 674"/>
                <a:gd name="T7" fmla="*/ 85 h 623"/>
                <a:gd name="T8" fmla="*/ 446 w 674"/>
                <a:gd name="T9" fmla="*/ 108 h 623"/>
                <a:gd name="T10" fmla="*/ 497 w 674"/>
                <a:gd name="T11" fmla="*/ 99 h 623"/>
                <a:gd name="T12" fmla="*/ 467 w 674"/>
                <a:gd name="T13" fmla="*/ 150 h 623"/>
                <a:gd name="T14" fmla="*/ 397 w 674"/>
                <a:gd name="T15" fmla="*/ 201 h 623"/>
                <a:gd name="T16" fmla="*/ 330 w 674"/>
                <a:gd name="T17" fmla="*/ 220 h 623"/>
                <a:gd name="T18" fmla="*/ 313 w 674"/>
                <a:gd name="T19" fmla="*/ 249 h 623"/>
                <a:gd name="T20" fmla="*/ 366 w 674"/>
                <a:gd name="T21" fmla="*/ 277 h 623"/>
                <a:gd name="T22" fmla="*/ 325 w 674"/>
                <a:gd name="T23" fmla="*/ 327 h 623"/>
                <a:gd name="T24" fmla="*/ 252 w 674"/>
                <a:gd name="T25" fmla="*/ 349 h 623"/>
                <a:gd name="T26" fmla="*/ 191 w 674"/>
                <a:gd name="T27" fmla="*/ 344 h 623"/>
                <a:gd name="T28" fmla="*/ 210 w 674"/>
                <a:gd name="T29" fmla="*/ 376 h 623"/>
                <a:gd name="T30" fmla="*/ 214 w 674"/>
                <a:gd name="T31" fmla="*/ 408 h 623"/>
                <a:gd name="T32" fmla="*/ 133 w 674"/>
                <a:gd name="T33" fmla="*/ 397 h 623"/>
                <a:gd name="T34" fmla="*/ 142 w 674"/>
                <a:gd name="T35" fmla="*/ 429 h 623"/>
                <a:gd name="T36" fmla="*/ 146 w 674"/>
                <a:gd name="T37" fmla="*/ 463 h 623"/>
                <a:gd name="T38" fmla="*/ 85 w 674"/>
                <a:gd name="T39" fmla="*/ 471 h 623"/>
                <a:gd name="T40" fmla="*/ 24 w 674"/>
                <a:gd name="T41" fmla="*/ 462 h 623"/>
                <a:gd name="T42" fmla="*/ 72 w 674"/>
                <a:gd name="T43" fmla="*/ 494 h 623"/>
                <a:gd name="T44" fmla="*/ 125 w 674"/>
                <a:gd name="T45" fmla="*/ 503 h 623"/>
                <a:gd name="T46" fmla="*/ 72 w 674"/>
                <a:gd name="T47" fmla="*/ 534 h 623"/>
                <a:gd name="T48" fmla="*/ 85 w 674"/>
                <a:gd name="T49" fmla="*/ 558 h 623"/>
                <a:gd name="T50" fmla="*/ 155 w 674"/>
                <a:gd name="T51" fmla="*/ 562 h 623"/>
                <a:gd name="T52" fmla="*/ 220 w 674"/>
                <a:gd name="T53" fmla="*/ 549 h 623"/>
                <a:gd name="T54" fmla="*/ 264 w 674"/>
                <a:gd name="T55" fmla="*/ 558 h 623"/>
                <a:gd name="T56" fmla="*/ 326 w 674"/>
                <a:gd name="T57" fmla="*/ 598 h 623"/>
                <a:gd name="T58" fmla="*/ 387 w 674"/>
                <a:gd name="T59" fmla="*/ 619 h 623"/>
                <a:gd name="T60" fmla="*/ 325 w 674"/>
                <a:gd name="T61" fmla="*/ 619 h 623"/>
                <a:gd name="T62" fmla="*/ 254 w 674"/>
                <a:gd name="T63" fmla="*/ 570 h 623"/>
                <a:gd name="T64" fmla="*/ 207 w 674"/>
                <a:gd name="T65" fmla="*/ 568 h 623"/>
                <a:gd name="T66" fmla="*/ 144 w 674"/>
                <a:gd name="T67" fmla="*/ 581 h 623"/>
                <a:gd name="T68" fmla="*/ 87 w 674"/>
                <a:gd name="T69" fmla="*/ 572 h 623"/>
                <a:gd name="T70" fmla="*/ 22 w 674"/>
                <a:gd name="T71" fmla="*/ 551 h 623"/>
                <a:gd name="T72" fmla="*/ 66 w 674"/>
                <a:gd name="T73" fmla="*/ 520 h 623"/>
                <a:gd name="T74" fmla="*/ 70 w 674"/>
                <a:gd name="T75" fmla="*/ 509 h 623"/>
                <a:gd name="T76" fmla="*/ 11 w 674"/>
                <a:gd name="T77" fmla="*/ 477 h 623"/>
                <a:gd name="T78" fmla="*/ 15 w 674"/>
                <a:gd name="T79" fmla="*/ 443 h 623"/>
                <a:gd name="T80" fmla="*/ 85 w 674"/>
                <a:gd name="T81" fmla="*/ 452 h 623"/>
                <a:gd name="T82" fmla="*/ 133 w 674"/>
                <a:gd name="T83" fmla="*/ 439 h 623"/>
                <a:gd name="T84" fmla="*/ 110 w 674"/>
                <a:gd name="T85" fmla="*/ 368 h 623"/>
                <a:gd name="T86" fmla="*/ 190 w 674"/>
                <a:gd name="T87" fmla="*/ 399 h 623"/>
                <a:gd name="T88" fmla="*/ 197 w 674"/>
                <a:gd name="T89" fmla="*/ 386 h 623"/>
                <a:gd name="T90" fmla="*/ 155 w 674"/>
                <a:gd name="T91" fmla="*/ 319 h 623"/>
                <a:gd name="T92" fmla="*/ 228 w 674"/>
                <a:gd name="T93" fmla="*/ 334 h 623"/>
                <a:gd name="T94" fmla="*/ 296 w 674"/>
                <a:gd name="T95" fmla="*/ 330 h 623"/>
                <a:gd name="T96" fmla="*/ 317 w 674"/>
                <a:gd name="T97" fmla="*/ 277 h 623"/>
                <a:gd name="T98" fmla="*/ 262 w 674"/>
                <a:gd name="T99" fmla="*/ 222 h 623"/>
                <a:gd name="T100" fmla="*/ 313 w 674"/>
                <a:gd name="T101" fmla="*/ 207 h 623"/>
                <a:gd name="T102" fmla="*/ 399 w 674"/>
                <a:gd name="T103" fmla="*/ 184 h 623"/>
                <a:gd name="T104" fmla="*/ 469 w 674"/>
                <a:gd name="T105" fmla="*/ 125 h 623"/>
                <a:gd name="T106" fmla="*/ 406 w 674"/>
                <a:gd name="T107" fmla="*/ 133 h 623"/>
                <a:gd name="T108" fmla="*/ 363 w 674"/>
                <a:gd name="T109" fmla="*/ 76 h 623"/>
                <a:gd name="T110" fmla="*/ 408 w 674"/>
                <a:gd name="T111" fmla="*/ 63 h 623"/>
                <a:gd name="T112" fmla="*/ 475 w 674"/>
                <a:gd name="T113" fmla="*/ 53 h 623"/>
                <a:gd name="T114" fmla="*/ 530 w 674"/>
                <a:gd name="T115" fmla="*/ 44 h 623"/>
                <a:gd name="T116" fmla="*/ 606 w 674"/>
                <a:gd name="T117" fmla="*/ 15 h 623"/>
                <a:gd name="T118" fmla="*/ 665 w 674"/>
                <a:gd name="T119" fmla="*/ 0 h 62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74"/>
                <a:gd name="T181" fmla="*/ 0 h 623"/>
                <a:gd name="T182" fmla="*/ 674 w 674"/>
                <a:gd name="T183" fmla="*/ 623 h 62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74" h="623">
                  <a:moveTo>
                    <a:pt x="674" y="4"/>
                  </a:moveTo>
                  <a:lnTo>
                    <a:pt x="672" y="4"/>
                  </a:lnTo>
                  <a:lnTo>
                    <a:pt x="668" y="6"/>
                  </a:lnTo>
                  <a:lnTo>
                    <a:pt x="663" y="7"/>
                  </a:lnTo>
                  <a:lnTo>
                    <a:pt x="659" y="9"/>
                  </a:lnTo>
                  <a:lnTo>
                    <a:pt x="655" y="13"/>
                  </a:lnTo>
                  <a:lnTo>
                    <a:pt x="649" y="15"/>
                  </a:lnTo>
                  <a:lnTo>
                    <a:pt x="642" y="19"/>
                  </a:lnTo>
                  <a:lnTo>
                    <a:pt x="636" y="23"/>
                  </a:lnTo>
                  <a:lnTo>
                    <a:pt x="627" y="25"/>
                  </a:lnTo>
                  <a:lnTo>
                    <a:pt x="621" y="30"/>
                  </a:lnTo>
                  <a:lnTo>
                    <a:pt x="615" y="30"/>
                  </a:lnTo>
                  <a:lnTo>
                    <a:pt x="611" y="32"/>
                  </a:lnTo>
                  <a:lnTo>
                    <a:pt x="608" y="34"/>
                  </a:lnTo>
                  <a:lnTo>
                    <a:pt x="604" y="36"/>
                  </a:lnTo>
                  <a:lnTo>
                    <a:pt x="598" y="38"/>
                  </a:lnTo>
                  <a:lnTo>
                    <a:pt x="594" y="40"/>
                  </a:lnTo>
                  <a:lnTo>
                    <a:pt x="589" y="44"/>
                  </a:lnTo>
                  <a:lnTo>
                    <a:pt x="585" y="45"/>
                  </a:lnTo>
                  <a:lnTo>
                    <a:pt x="579" y="47"/>
                  </a:lnTo>
                  <a:lnTo>
                    <a:pt x="573" y="49"/>
                  </a:lnTo>
                  <a:lnTo>
                    <a:pt x="568" y="49"/>
                  </a:lnTo>
                  <a:lnTo>
                    <a:pt x="564" y="53"/>
                  </a:lnTo>
                  <a:lnTo>
                    <a:pt x="556" y="53"/>
                  </a:lnTo>
                  <a:lnTo>
                    <a:pt x="553" y="57"/>
                  </a:lnTo>
                  <a:lnTo>
                    <a:pt x="547" y="57"/>
                  </a:lnTo>
                  <a:lnTo>
                    <a:pt x="541" y="59"/>
                  </a:lnTo>
                  <a:lnTo>
                    <a:pt x="535" y="61"/>
                  </a:lnTo>
                  <a:lnTo>
                    <a:pt x="530" y="63"/>
                  </a:lnTo>
                  <a:lnTo>
                    <a:pt x="524" y="64"/>
                  </a:lnTo>
                  <a:lnTo>
                    <a:pt x="518" y="66"/>
                  </a:lnTo>
                  <a:lnTo>
                    <a:pt x="513" y="68"/>
                  </a:lnTo>
                  <a:lnTo>
                    <a:pt x="507" y="70"/>
                  </a:lnTo>
                  <a:lnTo>
                    <a:pt x="499" y="70"/>
                  </a:lnTo>
                  <a:lnTo>
                    <a:pt x="496" y="74"/>
                  </a:lnTo>
                  <a:lnTo>
                    <a:pt x="488" y="74"/>
                  </a:lnTo>
                  <a:lnTo>
                    <a:pt x="482" y="76"/>
                  </a:lnTo>
                  <a:lnTo>
                    <a:pt x="477" y="76"/>
                  </a:lnTo>
                  <a:lnTo>
                    <a:pt x="471" y="78"/>
                  </a:lnTo>
                  <a:lnTo>
                    <a:pt x="465" y="78"/>
                  </a:lnTo>
                  <a:lnTo>
                    <a:pt x="459" y="80"/>
                  </a:lnTo>
                  <a:lnTo>
                    <a:pt x="454" y="80"/>
                  </a:lnTo>
                  <a:lnTo>
                    <a:pt x="446" y="82"/>
                  </a:lnTo>
                  <a:lnTo>
                    <a:pt x="440" y="82"/>
                  </a:lnTo>
                  <a:lnTo>
                    <a:pt x="435" y="82"/>
                  </a:lnTo>
                  <a:lnTo>
                    <a:pt x="429" y="83"/>
                  </a:lnTo>
                  <a:lnTo>
                    <a:pt x="421" y="83"/>
                  </a:lnTo>
                  <a:lnTo>
                    <a:pt x="416" y="83"/>
                  </a:lnTo>
                  <a:lnTo>
                    <a:pt x="410" y="83"/>
                  </a:lnTo>
                  <a:lnTo>
                    <a:pt x="404" y="83"/>
                  </a:lnTo>
                  <a:lnTo>
                    <a:pt x="399" y="83"/>
                  </a:lnTo>
                  <a:lnTo>
                    <a:pt x="399" y="85"/>
                  </a:lnTo>
                  <a:lnTo>
                    <a:pt x="401" y="89"/>
                  </a:lnTo>
                  <a:lnTo>
                    <a:pt x="402" y="91"/>
                  </a:lnTo>
                  <a:lnTo>
                    <a:pt x="404" y="95"/>
                  </a:lnTo>
                  <a:lnTo>
                    <a:pt x="406" y="97"/>
                  </a:lnTo>
                  <a:lnTo>
                    <a:pt x="412" y="101"/>
                  </a:lnTo>
                  <a:lnTo>
                    <a:pt x="416" y="104"/>
                  </a:lnTo>
                  <a:lnTo>
                    <a:pt x="421" y="106"/>
                  </a:lnTo>
                  <a:lnTo>
                    <a:pt x="423" y="106"/>
                  </a:lnTo>
                  <a:lnTo>
                    <a:pt x="427" y="106"/>
                  </a:lnTo>
                  <a:lnTo>
                    <a:pt x="433" y="108"/>
                  </a:lnTo>
                  <a:lnTo>
                    <a:pt x="437" y="108"/>
                  </a:lnTo>
                  <a:lnTo>
                    <a:pt x="440" y="108"/>
                  </a:lnTo>
                  <a:lnTo>
                    <a:pt x="446" y="108"/>
                  </a:lnTo>
                  <a:lnTo>
                    <a:pt x="450" y="108"/>
                  </a:lnTo>
                  <a:lnTo>
                    <a:pt x="458" y="108"/>
                  </a:lnTo>
                  <a:lnTo>
                    <a:pt x="463" y="106"/>
                  </a:lnTo>
                  <a:lnTo>
                    <a:pt x="469" y="106"/>
                  </a:lnTo>
                  <a:lnTo>
                    <a:pt x="477" y="104"/>
                  </a:lnTo>
                  <a:lnTo>
                    <a:pt x="484" y="104"/>
                  </a:lnTo>
                  <a:lnTo>
                    <a:pt x="484" y="102"/>
                  </a:lnTo>
                  <a:lnTo>
                    <a:pt x="486" y="97"/>
                  </a:lnTo>
                  <a:lnTo>
                    <a:pt x="488" y="93"/>
                  </a:lnTo>
                  <a:lnTo>
                    <a:pt x="494" y="95"/>
                  </a:lnTo>
                  <a:lnTo>
                    <a:pt x="496" y="95"/>
                  </a:lnTo>
                  <a:lnTo>
                    <a:pt x="497" y="97"/>
                  </a:lnTo>
                  <a:lnTo>
                    <a:pt x="497" y="99"/>
                  </a:lnTo>
                  <a:lnTo>
                    <a:pt x="497" y="101"/>
                  </a:lnTo>
                  <a:lnTo>
                    <a:pt x="496" y="104"/>
                  </a:lnTo>
                  <a:lnTo>
                    <a:pt x="496" y="110"/>
                  </a:lnTo>
                  <a:lnTo>
                    <a:pt x="494" y="114"/>
                  </a:lnTo>
                  <a:lnTo>
                    <a:pt x="492" y="118"/>
                  </a:lnTo>
                  <a:lnTo>
                    <a:pt x="490" y="121"/>
                  </a:lnTo>
                  <a:lnTo>
                    <a:pt x="488" y="123"/>
                  </a:lnTo>
                  <a:lnTo>
                    <a:pt x="486" y="129"/>
                  </a:lnTo>
                  <a:lnTo>
                    <a:pt x="482" y="133"/>
                  </a:lnTo>
                  <a:lnTo>
                    <a:pt x="478" y="137"/>
                  </a:lnTo>
                  <a:lnTo>
                    <a:pt x="477" y="140"/>
                  </a:lnTo>
                  <a:lnTo>
                    <a:pt x="471" y="146"/>
                  </a:lnTo>
                  <a:lnTo>
                    <a:pt x="467" y="150"/>
                  </a:lnTo>
                  <a:lnTo>
                    <a:pt x="463" y="156"/>
                  </a:lnTo>
                  <a:lnTo>
                    <a:pt x="458" y="161"/>
                  </a:lnTo>
                  <a:lnTo>
                    <a:pt x="452" y="165"/>
                  </a:lnTo>
                  <a:lnTo>
                    <a:pt x="446" y="171"/>
                  </a:lnTo>
                  <a:lnTo>
                    <a:pt x="439" y="177"/>
                  </a:lnTo>
                  <a:lnTo>
                    <a:pt x="433" y="180"/>
                  </a:lnTo>
                  <a:lnTo>
                    <a:pt x="425" y="184"/>
                  </a:lnTo>
                  <a:lnTo>
                    <a:pt x="418" y="190"/>
                  </a:lnTo>
                  <a:lnTo>
                    <a:pt x="414" y="192"/>
                  </a:lnTo>
                  <a:lnTo>
                    <a:pt x="410" y="196"/>
                  </a:lnTo>
                  <a:lnTo>
                    <a:pt x="404" y="197"/>
                  </a:lnTo>
                  <a:lnTo>
                    <a:pt x="402" y="199"/>
                  </a:lnTo>
                  <a:lnTo>
                    <a:pt x="397" y="201"/>
                  </a:lnTo>
                  <a:lnTo>
                    <a:pt x="393" y="203"/>
                  </a:lnTo>
                  <a:lnTo>
                    <a:pt x="389" y="205"/>
                  </a:lnTo>
                  <a:lnTo>
                    <a:pt x="383" y="207"/>
                  </a:lnTo>
                  <a:lnTo>
                    <a:pt x="380" y="209"/>
                  </a:lnTo>
                  <a:lnTo>
                    <a:pt x="374" y="211"/>
                  </a:lnTo>
                  <a:lnTo>
                    <a:pt x="368" y="213"/>
                  </a:lnTo>
                  <a:lnTo>
                    <a:pt x="364" y="215"/>
                  </a:lnTo>
                  <a:lnTo>
                    <a:pt x="359" y="215"/>
                  </a:lnTo>
                  <a:lnTo>
                    <a:pt x="353" y="216"/>
                  </a:lnTo>
                  <a:lnTo>
                    <a:pt x="347" y="218"/>
                  </a:lnTo>
                  <a:lnTo>
                    <a:pt x="344" y="218"/>
                  </a:lnTo>
                  <a:lnTo>
                    <a:pt x="338" y="220"/>
                  </a:lnTo>
                  <a:lnTo>
                    <a:pt x="330" y="220"/>
                  </a:lnTo>
                  <a:lnTo>
                    <a:pt x="325" y="222"/>
                  </a:lnTo>
                  <a:lnTo>
                    <a:pt x="321" y="222"/>
                  </a:lnTo>
                  <a:lnTo>
                    <a:pt x="313" y="222"/>
                  </a:lnTo>
                  <a:lnTo>
                    <a:pt x="307" y="224"/>
                  </a:lnTo>
                  <a:lnTo>
                    <a:pt x="302" y="224"/>
                  </a:lnTo>
                  <a:lnTo>
                    <a:pt x="296" y="226"/>
                  </a:lnTo>
                  <a:lnTo>
                    <a:pt x="296" y="230"/>
                  </a:lnTo>
                  <a:lnTo>
                    <a:pt x="298" y="234"/>
                  </a:lnTo>
                  <a:lnTo>
                    <a:pt x="302" y="239"/>
                  </a:lnTo>
                  <a:lnTo>
                    <a:pt x="304" y="241"/>
                  </a:lnTo>
                  <a:lnTo>
                    <a:pt x="309" y="245"/>
                  </a:lnTo>
                  <a:lnTo>
                    <a:pt x="313" y="249"/>
                  </a:lnTo>
                  <a:lnTo>
                    <a:pt x="321" y="253"/>
                  </a:lnTo>
                  <a:lnTo>
                    <a:pt x="323" y="253"/>
                  </a:lnTo>
                  <a:lnTo>
                    <a:pt x="326" y="254"/>
                  </a:lnTo>
                  <a:lnTo>
                    <a:pt x="330" y="256"/>
                  </a:lnTo>
                  <a:lnTo>
                    <a:pt x="336" y="256"/>
                  </a:lnTo>
                  <a:lnTo>
                    <a:pt x="340" y="258"/>
                  </a:lnTo>
                  <a:lnTo>
                    <a:pt x="345" y="260"/>
                  </a:lnTo>
                  <a:lnTo>
                    <a:pt x="351" y="262"/>
                  </a:lnTo>
                  <a:lnTo>
                    <a:pt x="359" y="262"/>
                  </a:lnTo>
                  <a:lnTo>
                    <a:pt x="361" y="264"/>
                  </a:lnTo>
                  <a:lnTo>
                    <a:pt x="364" y="268"/>
                  </a:lnTo>
                  <a:lnTo>
                    <a:pt x="368" y="273"/>
                  </a:lnTo>
                  <a:lnTo>
                    <a:pt x="366" y="277"/>
                  </a:lnTo>
                  <a:lnTo>
                    <a:pt x="361" y="279"/>
                  </a:lnTo>
                  <a:lnTo>
                    <a:pt x="355" y="283"/>
                  </a:lnTo>
                  <a:lnTo>
                    <a:pt x="351" y="283"/>
                  </a:lnTo>
                  <a:lnTo>
                    <a:pt x="349" y="285"/>
                  </a:lnTo>
                  <a:lnTo>
                    <a:pt x="347" y="287"/>
                  </a:lnTo>
                  <a:lnTo>
                    <a:pt x="347" y="292"/>
                  </a:lnTo>
                  <a:lnTo>
                    <a:pt x="345" y="296"/>
                  </a:lnTo>
                  <a:lnTo>
                    <a:pt x="342" y="300"/>
                  </a:lnTo>
                  <a:lnTo>
                    <a:pt x="340" y="306"/>
                  </a:lnTo>
                  <a:lnTo>
                    <a:pt x="338" y="311"/>
                  </a:lnTo>
                  <a:lnTo>
                    <a:pt x="332" y="315"/>
                  </a:lnTo>
                  <a:lnTo>
                    <a:pt x="328" y="321"/>
                  </a:lnTo>
                  <a:lnTo>
                    <a:pt x="325" y="327"/>
                  </a:lnTo>
                  <a:lnTo>
                    <a:pt x="319" y="332"/>
                  </a:lnTo>
                  <a:lnTo>
                    <a:pt x="311" y="336"/>
                  </a:lnTo>
                  <a:lnTo>
                    <a:pt x="306" y="340"/>
                  </a:lnTo>
                  <a:lnTo>
                    <a:pt x="298" y="344"/>
                  </a:lnTo>
                  <a:lnTo>
                    <a:pt x="290" y="346"/>
                  </a:lnTo>
                  <a:lnTo>
                    <a:pt x="285" y="348"/>
                  </a:lnTo>
                  <a:lnTo>
                    <a:pt x="281" y="348"/>
                  </a:lnTo>
                  <a:lnTo>
                    <a:pt x="277" y="348"/>
                  </a:lnTo>
                  <a:lnTo>
                    <a:pt x="271" y="349"/>
                  </a:lnTo>
                  <a:lnTo>
                    <a:pt x="267" y="349"/>
                  </a:lnTo>
                  <a:lnTo>
                    <a:pt x="262" y="349"/>
                  </a:lnTo>
                  <a:lnTo>
                    <a:pt x="258" y="349"/>
                  </a:lnTo>
                  <a:lnTo>
                    <a:pt x="252" y="349"/>
                  </a:lnTo>
                  <a:lnTo>
                    <a:pt x="247" y="349"/>
                  </a:lnTo>
                  <a:lnTo>
                    <a:pt x="243" y="349"/>
                  </a:lnTo>
                  <a:lnTo>
                    <a:pt x="237" y="349"/>
                  </a:lnTo>
                  <a:lnTo>
                    <a:pt x="233" y="349"/>
                  </a:lnTo>
                  <a:lnTo>
                    <a:pt x="228" y="348"/>
                  </a:lnTo>
                  <a:lnTo>
                    <a:pt x="224" y="348"/>
                  </a:lnTo>
                  <a:lnTo>
                    <a:pt x="220" y="348"/>
                  </a:lnTo>
                  <a:lnTo>
                    <a:pt x="214" y="348"/>
                  </a:lnTo>
                  <a:lnTo>
                    <a:pt x="210" y="346"/>
                  </a:lnTo>
                  <a:lnTo>
                    <a:pt x="207" y="346"/>
                  </a:lnTo>
                  <a:lnTo>
                    <a:pt x="201" y="344"/>
                  </a:lnTo>
                  <a:lnTo>
                    <a:pt x="197" y="344"/>
                  </a:lnTo>
                  <a:lnTo>
                    <a:pt x="191" y="344"/>
                  </a:lnTo>
                  <a:lnTo>
                    <a:pt x="186" y="342"/>
                  </a:lnTo>
                  <a:lnTo>
                    <a:pt x="180" y="340"/>
                  </a:lnTo>
                  <a:lnTo>
                    <a:pt x="176" y="340"/>
                  </a:lnTo>
                  <a:lnTo>
                    <a:pt x="174" y="340"/>
                  </a:lnTo>
                  <a:lnTo>
                    <a:pt x="176" y="344"/>
                  </a:lnTo>
                  <a:lnTo>
                    <a:pt x="178" y="348"/>
                  </a:lnTo>
                  <a:lnTo>
                    <a:pt x="184" y="353"/>
                  </a:lnTo>
                  <a:lnTo>
                    <a:pt x="186" y="357"/>
                  </a:lnTo>
                  <a:lnTo>
                    <a:pt x="193" y="365"/>
                  </a:lnTo>
                  <a:lnTo>
                    <a:pt x="199" y="368"/>
                  </a:lnTo>
                  <a:lnTo>
                    <a:pt x="205" y="374"/>
                  </a:lnTo>
                  <a:lnTo>
                    <a:pt x="210" y="376"/>
                  </a:lnTo>
                  <a:lnTo>
                    <a:pt x="216" y="378"/>
                  </a:lnTo>
                  <a:lnTo>
                    <a:pt x="224" y="380"/>
                  </a:lnTo>
                  <a:lnTo>
                    <a:pt x="229" y="382"/>
                  </a:lnTo>
                  <a:lnTo>
                    <a:pt x="233" y="384"/>
                  </a:lnTo>
                  <a:lnTo>
                    <a:pt x="239" y="386"/>
                  </a:lnTo>
                  <a:lnTo>
                    <a:pt x="241" y="386"/>
                  </a:lnTo>
                  <a:lnTo>
                    <a:pt x="241" y="387"/>
                  </a:lnTo>
                  <a:lnTo>
                    <a:pt x="239" y="389"/>
                  </a:lnTo>
                  <a:lnTo>
                    <a:pt x="235" y="393"/>
                  </a:lnTo>
                  <a:lnTo>
                    <a:pt x="231" y="397"/>
                  </a:lnTo>
                  <a:lnTo>
                    <a:pt x="226" y="401"/>
                  </a:lnTo>
                  <a:lnTo>
                    <a:pt x="220" y="405"/>
                  </a:lnTo>
                  <a:lnTo>
                    <a:pt x="214" y="408"/>
                  </a:lnTo>
                  <a:lnTo>
                    <a:pt x="207" y="410"/>
                  </a:lnTo>
                  <a:lnTo>
                    <a:pt x="199" y="414"/>
                  </a:lnTo>
                  <a:lnTo>
                    <a:pt x="193" y="412"/>
                  </a:lnTo>
                  <a:lnTo>
                    <a:pt x="190" y="412"/>
                  </a:lnTo>
                  <a:lnTo>
                    <a:pt x="184" y="412"/>
                  </a:lnTo>
                  <a:lnTo>
                    <a:pt x="178" y="410"/>
                  </a:lnTo>
                  <a:lnTo>
                    <a:pt x="171" y="408"/>
                  </a:lnTo>
                  <a:lnTo>
                    <a:pt x="165" y="406"/>
                  </a:lnTo>
                  <a:lnTo>
                    <a:pt x="157" y="405"/>
                  </a:lnTo>
                  <a:lnTo>
                    <a:pt x="152" y="403"/>
                  </a:lnTo>
                  <a:lnTo>
                    <a:pt x="144" y="401"/>
                  </a:lnTo>
                  <a:lnTo>
                    <a:pt x="138" y="399"/>
                  </a:lnTo>
                  <a:lnTo>
                    <a:pt x="133" y="397"/>
                  </a:lnTo>
                  <a:lnTo>
                    <a:pt x="129" y="395"/>
                  </a:lnTo>
                  <a:lnTo>
                    <a:pt x="123" y="393"/>
                  </a:lnTo>
                  <a:lnTo>
                    <a:pt x="121" y="393"/>
                  </a:lnTo>
                  <a:lnTo>
                    <a:pt x="119" y="391"/>
                  </a:lnTo>
                  <a:lnTo>
                    <a:pt x="119" y="395"/>
                  </a:lnTo>
                  <a:lnTo>
                    <a:pt x="119" y="399"/>
                  </a:lnTo>
                  <a:lnTo>
                    <a:pt x="119" y="403"/>
                  </a:lnTo>
                  <a:lnTo>
                    <a:pt x="121" y="406"/>
                  </a:lnTo>
                  <a:lnTo>
                    <a:pt x="123" y="412"/>
                  </a:lnTo>
                  <a:lnTo>
                    <a:pt x="125" y="416"/>
                  </a:lnTo>
                  <a:lnTo>
                    <a:pt x="131" y="422"/>
                  </a:lnTo>
                  <a:lnTo>
                    <a:pt x="136" y="425"/>
                  </a:lnTo>
                  <a:lnTo>
                    <a:pt x="142" y="429"/>
                  </a:lnTo>
                  <a:lnTo>
                    <a:pt x="148" y="433"/>
                  </a:lnTo>
                  <a:lnTo>
                    <a:pt x="153" y="435"/>
                  </a:lnTo>
                  <a:lnTo>
                    <a:pt x="159" y="437"/>
                  </a:lnTo>
                  <a:lnTo>
                    <a:pt x="163" y="439"/>
                  </a:lnTo>
                  <a:lnTo>
                    <a:pt x="167" y="441"/>
                  </a:lnTo>
                  <a:lnTo>
                    <a:pt x="169" y="441"/>
                  </a:lnTo>
                  <a:lnTo>
                    <a:pt x="167" y="441"/>
                  </a:lnTo>
                  <a:lnTo>
                    <a:pt x="167" y="444"/>
                  </a:lnTo>
                  <a:lnTo>
                    <a:pt x="163" y="446"/>
                  </a:lnTo>
                  <a:lnTo>
                    <a:pt x="161" y="452"/>
                  </a:lnTo>
                  <a:lnTo>
                    <a:pt x="155" y="456"/>
                  </a:lnTo>
                  <a:lnTo>
                    <a:pt x="150" y="462"/>
                  </a:lnTo>
                  <a:lnTo>
                    <a:pt x="146" y="463"/>
                  </a:lnTo>
                  <a:lnTo>
                    <a:pt x="142" y="465"/>
                  </a:lnTo>
                  <a:lnTo>
                    <a:pt x="138" y="467"/>
                  </a:lnTo>
                  <a:lnTo>
                    <a:pt x="134" y="471"/>
                  </a:lnTo>
                  <a:lnTo>
                    <a:pt x="127" y="473"/>
                  </a:lnTo>
                  <a:lnTo>
                    <a:pt x="121" y="473"/>
                  </a:lnTo>
                  <a:lnTo>
                    <a:pt x="115" y="473"/>
                  </a:lnTo>
                  <a:lnTo>
                    <a:pt x="112" y="473"/>
                  </a:lnTo>
                  <a:lnTo>
                    <a:pt x="108" y="473"/>
                  </a:lnTo>
                  <a:lnTo>
                    <a:pt x="104" y="473"/>
                  </a:lnTo>
                  <a:lnTo>
                    <a:pt x="98" y="473"/>
                  </a:lnTo>
                  <a:lnTo>
                    <a:pt x="95" y="473"/>
                  </a:lnTo>
                  <a:lnTo>
                    <a:pt x="91" y="471"/>
                  </a:lnTo>
                  <a:lnTo>
                    <a:pt x="85" y="471"/>
                  </a:lnTo>
                  <a:lnTo>
                    <a:pt x="81" y="471"/>
                  </a:lnTo>
                  <a:lnTo>
                    <a:pt x="77" y="471"/>
                  </a:lnTo>
                  <a:lnTo>
                    <a:pt x="72" y="469"/>
                  </a:lnTo>
                  <a:lnTo>
                    <a:pt x="68" y="469"/>
                  </a:lnTo>
                  <a:lnTo>
                    <a:pt x="64" y="469"/>
                  </a:lnTo>
                  <a:lnTo>
                    <a:pt x="58" y="467"/>
                  </a:lnTo>
                  <a:lnTo>
                    <a:pt x="55" y="467"/>
                  </a:lnTo>
                  <a:lnTo>
                    <a:pt x="51" y="465"/>
                  </a:lnTo>
                  <a:lnTo>
                    <a:pt x="43" y="465"/>
                  </a:lnTo>
                  <a:lnTo>
                    <a:pt x="38" y="463"/>
                  </a:lnTo>
                  <a:lnTo>
                    <a:pt x="32" y="462"/>
                  </a:lnTo>
                  <a:lnTo>
                    <a:pt x="26" y="462"/>
                  </a:lnTo>
                  <a:lnTo>
                    <a:pt x="24" y="462"/>
                  </a:lnTo>
                  <a:lnTo>
                    <a:pt x="24" y="463"/>
                  </a:lnTo>
                  <a:lnTo>
                    <a:pt x="26" y="471"/>
                  </a:lnTo>
                  <a:lnTo>
                    <a:pt x="28" y="475"/>
                  </a:lnTo>
                  <a:lnTo>
                    <a:pt x="32" y="481"/>
                  </a:lnTo>
                  <a:lnTo>
                    <a:pt x="34" y="482"/>
                  </a:lnTo>
                  <a:lnTo>
                    <a:pt x="38" y="484"/>
                  </a:lnTo>
                  <a:lnTo>
                    <a:pt x="41" y="486"/>
                  </a:lnTo>
                  <a:lnTo>
                    <a:pt x="45" y="488"/>
                  </a:lnTo>
                  <a:lnTo>
                    <a:pt x="49" y="490"/>
                  </a:lnTo>
                  <a:lnTo>
                    <a:pt x="55" y="490"/>
                  </a:lnTo>
                  <a:lnTo>
                    <a:pt x="60" y="492"/>
                  </a:lnTo>
                  <a:lnTo>
                    <a:pt x="66" y="494"/>
                  </a:lnTo>
                  <a:lnTo>
                    <a:pt x="72" y="494"/>
                  </a:lnTo>
                  <a:lnTo>
                    <a:pt x="79" y="494"/>
                  </a:lnTo>
                  <a:lnTo>
                    <a:pt x="85" y="494"/>
                  </a:lnTo>
                  <a:lnTo>
                    <a:pt x="93" y="496"/>
                  </a:lnTo>
                  <a:lnTo>
                    <a:pt x="98" y="494"/>
                  </a:lnTo>
                  <a:lnTo>
                    <a:pt x="106" y="494"/>
                  </a:lnTo>
                  <a:lnTo>
                    <a:pt x="112" y="494"/>
                  </a:lnTo>
                  <a:lnTo>
                    <a:pt x="115" y="494"/>
                  </a:lnTo>
                  <a:lnTo>
                    <a:pt x="119" y="494"/>
                  </a:lnTo>
                  <a:lnTo>
                    <a:pt x="123" y="494"/>
                  </a:lnTo>
                  <a:lnTo>
                    <a:pt x="125" y="494"/>
                  </a:lnTo>
                  <a:lnTo>
                    <a:pt x="127" y="494"/>
                  </a:lnTo>
                  <a:lnTo>
                    <a:pt x="125" y="498"/>
                  </a:lnTo>
                  <a:lnTo>
                    <a:pt x="125" y="503"/>
                  </a:lnTo>
                  <a:lnTo>
                    <a:pt x="123" y="505"/>
                  </a:lnTo>
                  <a:lnTo>
                    <a:pt x="123" y="509"/>
                  </a:lnTo>
                  <a:lnTo>
                    <a:pt x="119" y="511"/>
                  </a:lnTo>
                  <a:lnTo>
                    <a:pt x="115" y="515"/>
                  </a:lnTo>
                  <a:lnTo>
                    <a:pt x="110" y="515"/>
                  </a:lnTo>
                  <a:lnTo>
                    <a:pt x="106" y="517"/>
                  </a:lnTo>
                  <a:lnTo>
                    <a:pt x="102" y="519"/>
                  </a:lnTo>
                  <a:lnTo>
                    <a:pt x="98" y="520"/>
                  </a:lnTo>
                  <a:lnTo>
                    <a:pt x="93" y="522"/>
                  </a:lnTo>
                  <a:lnTo>
                    <a:pt x="87" y="526"/>
                  </a:lnTo>
                  <a:lnTo>
                    <a:pt x="81" y="528"/>
                  </a:lnTo>
                  <a:lnTo>
                    <a:pt x="76" y="532"/>
                  </a:lnTo>
                  <a:lnTo>
                    <a:pt x="72" y="534"/>
                  </a:lnTo>
                  <a:lnTo>
                    <a:pt x="66" y="538"/>
                  </a:lnTo>
                  <a:lnTo>
                    <a:pt x="62" y="539"/>
                  </a:lnTo>
                  <a:lnTo>
                    <a:pt x="58" y="541"/>
                  </a:lnTo>
                  <a:lnTo>
                    <a:pt x="53" y="545"/>
                  </a:lnTo>
                  <a:lnTo>
                    <a:pt x="51" y="547"/>
                  </a:lnTo>
                  <a:lnTo>
                    <a:pt x="53" y="547"/>
                  </a:lnTo>
                  <a:lnTo>
                    <a:pt x="57" y="549"/>
                  </a:lnTo>
                  <a:lnTo>
                    <a:pt x="58" y="549"/>
                  </a:lnTo>
                  <a:lnTo>
                    <a:pt x="64" y="551"/>
                  </a:lnTo>
                  <a:lnTo>
                    <a:pt x="68" y="553"/>
                  </a:lnTo>
                  <a:lnTo>
                    <a:pt x="74" y="555"/>
                  </a:lnTo>
                  <a:lnTo>
                    <a:pt x="79" y="557"/>
                  </a:lnTo>
                  <a:lnTo>
                    <a:pt x="85" y="558"/>
                  </a:lnTo>
                  <a:lnTo>
                    <a:pt x="93" y="558"/>
                  </a:lnTo>
                  <a:lnTo>
                    <a:pt x="98" y="560"/>
                  </a:lnTo>
                  <a:lnTo>
                    <a:pt x="106" y="562"/>
                  </a:lnTo>
                  <a:lnTo>
                    <a:pt x="112" y="564"/>
                  </a:lnTo>
                  <a:lnTo>
                    <a:pt x="119" y="564"/>
                  </a:lnTo>
                  <a:lnTo>
                    <a:pt x="127" y="566"/>
                  </a:lnTo>
                  <a:lnTo>
                    <a:pt x="129" y="566"/>
                  </a:lnTo>
                  <a:lnTo>
                    <a:pt x="133" y="566"/>
                  </a:lnTo>
                  <a:lnTo>
                    <a:pt x="138" y="564"/>
                  </a:lnTo>
                  <a:lnTo>
                    <a:pt x="142" y="564"/>
                  </a:lnTo>
                  <a:lnTo>
                    <a:pt x="146" y="564"/>
                  </a:lnTo>
                  <a:lnTo>
                    <a:pt x="152" y="564"/>
                  </a:lnTo>
                  <a:lnTo>
                    <a:pt x="155" y="562"/>
                  </a:lnTo>
                  <a:lnTo>
                    <a:pt x="161" y="562"/>
                  </a:lnTo>
                  <a:lnTo>
                    <a:pt x="165" y="560"/>
                  </a:lnTo>
                  <a:lnTo>
                    <a:pt x="171" y="560"/>
                  </a:lnTo>
                  <a:lnTo>
                    <a:pt x="176" y="558"/>
                  </a:lnTo>
                  <a:lnTo>
                    <a:pt x="180" y="558"/>
                  </a:lnTo>
                  <a:lnTo>
                    <a:pt x="186" y="557"/>
                  </a:lnTo>
                  <a:lnTo>
                    <a:pt x="191" y="557"/>
                  </a:lnTo>
                  <a:lnTo>
                    <a:pt x="195" y="555"/>
                  </a:lnTo>
                  <a:lnTo>
                    <a:pt x="201" y="555"/>
                  </a:lnTo>
                  <a:lnTo>
                    <a:pt x="207" y="551"/>
                  </a:lnTo>
                  <a:lnTo>
                    <a:pt x="210" y="551"/>
                  </a:lnTo>
                  <a:lnTo>
                    <a:pt x="214" y="549"/>
                  </a:lnTo>
                  <a:lnTo>
                    <a:pt x="220" y="549"/>
                  </a:lnTo>
                  <a:lnTo>
                    <a:pt x="224" y="547"/>
                  </a:lnTo>
                  <a:lnTo>
                    <a:pt x="228" y="547"/>
                  </a:lnTo>
                  <a:lnTo>
                    <a:pt x="231" y="545"/>
                  </a:lnTo>
                  <a:lnTo>
                    <a:pt x="235" y="543"/>
                  </a:lnTo>
                  <a:lnTo>
                    <a:pt x="241" y="541"/>
                  </a:lnTo>
                  <a:lnTo>
                    <a:pt x="245" y="541"/>
                  </a:lnTo>
                  <a:lnTo>
                    <a:pt x="247" y="541"/>
                  </a:lnTo>
                  <a:lnTo>
                    <a:pt x="248" y="541"/>
                  </a:lnTo>
                  <a:lnTo>
                    <a:pt x="250" y="541"/>
                  </a:lnTo>
                  <a:lnTo>
                    <a:pt x="254" y="547"/>
                  </a:lnTo>
                  <a:lnTo>
                    <a:pt x="256" y="551"/>
                  </a:lnTo>
                  <a:lnTo>
                    <a:pt x="260" y="555"/>
                  </a:lnTo>
                  <a:lnTo>
                    <a:pt x="264" y="558"/>
                  </a:lnTo>
                  <a:lnTo>
                    <a:pt x="267" y="564"/>
                  </a:lnTo>
                  <a:lnTo>
                    <a:pt x="271" y="568"/>
                  </a:lnTo>
                  <a:lnTo>
                    <a:pt x="277" y="572"/>
                  </a:lnTo>
                  <a:lnTo>
                    <a:pt x="281" y="577"/>
                  </a:lnTo>
                  <a:lnTo>
                    <a:pt x="286" y="581"/>
                  </a:lnTo>
                  <a:lnTo>
                    <a:pt x="290" y="585"/>
                  </a:lnTo>
                  <a:lnTo>
                    <a:pt x="294" y="589"/>
                  </a:lnTo>
                  <a:lnTo>
                    <a:pt x="300" y="591"/>
                  </a:lnTo>
                  <a:lnTo>
                    <a:pt x="304" y="595"/>
                  </a:lnTo>
                  <a:lnTo>
                    <a:pt x="309" y="595"/>
                  </a:lnTo>
                  <a:lnTo>
                    <a:pt x="315" y="596"/>
                  </a:lnTo>
                  <a:lnTo>
                    <a:pt x="319" y="596"/>
                  </a:lnTo>
                  <a:lnTo>
                    <a:pt x="326" y="598"/>
                  </a:lnTo>
                  <a:lnTo>
                    <a:pt x="332" y="598"/>
                  </a:lnTo>
                  <a:lnTo>
                    <a:pt x="340" y="598"/>
                  </a:lnTo>
                  <a:lnTo>
                    <a:pt x="345" y="598"/>
                  </a:lnTo>
                  <a:lnTo>
                    <a:pt x="353" y="598"/>
                  </a:lnTo>
                  <a:lnTo>
                    <a:pt x="359" y="598"/>
                  </a:lnTo>
                  <a:lnTo>
                    <a:pt x="364" y="598"/>
                  </a:lnTo>
                  <a:lnTo>
                    <a:pt x="368" y="598"/>
                  </a:lnTo>
                  <a:lnTo>
                    <a:pt x="374" y="598"/>
                  </a:lnTo>
                  <a:lnTo>
                    <a:pt x="378" y="598"/>
                  </a:lnTo>
                  <a:lnTo>
                    <a:pt x="382" y="598"/>
                  </a:lnTo>
                  <a:lnTo>
                    <a:pt x="383" y="598"/>
                  </a:lnTo>
                  <a:lnTo>
                    <a:pt x="387" y="619"/>
                  </a:lnTo>
                  <a:lnTo>
                    <a:pt x="385" y="619"/>
                  </a:lnTo>
                  <a:lnTo>
                    <a:pt x="382" y="621"/>
                  </a:lnTo>
                  <a:lnTo>
                    <a:pt x="378" y="621"/>
                  </a:lnTo>
                  <a:lnTo>
                    <a:pt x="370" y="621"/>
                  </a:lnTo>
                  <a:lnTo>
                    <a:pt x="366" y="621"/>
                  </a:lnTo>
                  <a:lnTo>
                    <a:pt x="363" y="621"/>
                  </a:lnTo>
                  <a:lnTo>
                    <a:pt x="357" y="621"/>
                  </a:lnTo>
                  <a:lnTo>
                    <a:pt x="353" y="623"/>
                  </a:lnTo>
                  <a:lnTo>
                    <a:pt x="347" y="621"/>
                  </a:lnTo>
                  <a:lnTo>
                    <a:pt x="342" y="621"/>
                  </a:lnTo>
                  <a:lnTo>
                    <a:pt x="338" y="621"/>
                  </a:lnTo>
                  <a:lnTo>
                    <a:pt x="332" y="621"/>
                  </a:lnTo>
                  <a:lnTo>
                    <a:pt x="325" y="619"/>
                  </a:lnTo>
                  <a:lnTo>
                    <a:pt x="319" y="619"/>
                  </a:lnTo>
                  <a:lnTo>
                    <a:pt x="313" y="617"/>
                  </a:lnTo>
                  <a:lnTo>
                    <a:pt x="307" y="615"/>
                  </a:lnTo>
                  <a:lnTo>
                    <a:pt x="302" y="612"/>
                  </a:lnTo>
                  <a:lnTo>
                    <a:pt x="296" y="610"/>
                  </a:lnTo>
                  <a:lnTo>
                    <a:pt x="290" y="606"/>
                  </a:lnTo>
                  <a:lnTo>
                    <a:pt x="285" y="604"/>
                  </a:lnTo>
                  <a:lnTo>
                    <a:pt x="279" y="598"/>
                  </a:lnTo>
                  <a:lnTo>
                    <a:pt x="273" y="595"/>
                  </a:lnTo>
                  <a:lnTo>
                    <a:pt x="267" y="589"/>
                  </a:lnTo>
                  <a:lnTo>
                    <a:pt x="264" y="583"/>
                  </a:lnTo>
                  <a:lnTo>
                    <a:pt x="260" y="577"/>
                  </a:lnTo>
                  <a:lnTo>
                    <a:pt x="254" y="570"/>
                  </a:lnTo>
                  <a:lnTo>
                    <a:pt x="250" y="562"/>
                  </a:lnTo>
                  <a:lnTo>
                    <a:pt x="247" y="555"/>
                  </a:lnTo>
                  <a:lnTo>
                    <a:pt x="243" y="555"/>
                  </a:lnTo>
                  <a:lnTo>
                    <a:pt x="239" y="557"/>
                  </a:lnTo>
                  <a:lnTo>
                    <a:pt x="233" y="558"/>
                  </a:lnTo>
                  <a:lnTo>
                    <a:pt x="229" y="560"/>
                  </a:lnTo>
                  <a:lnTo>
                    <a:pt x="226" y="560"/>
                  </a:lnTo>
                  <a:lnTo>
                    <a:pt x="224" y="562"/>
                  </a:lnTo>
                  <a:lnTo>
                    <a:pt x="220" y="564"/>
                  </a:lnTo>
                  <a:lnTo>
                    <a:pt x="214" y="564"/>
                  </a:lnTo>
                  <a:lnTo>
                    <a:pt x="210" y="566"/>
                  </a:lnTo>
                  <a:lnTo>
                    <a:pt x="207" y="568"/>
                  </a:lnTo>
                  <a:lnTo>
                    <a:pt x="203" y="570"/>
                  </a:lnTo>
                  <a:lnTo>
                    <a:pt x="197" y="570"/>
                  </a:lnTo>
                  <a:lnTo>
                    <a:pt x="191" y="572"/>
                  </a:lnTo>
                  <a:lnTo>
                    <a:pt x="186" y="572"/>
                  </a:lnTo>
                  <a:lnTo>
                    <a:pt x="182" y="574"/>
                  </a:lnTo>
                  <a:lnTo>
                    <a:pt x="176" y="576"/>
                  </a:lnTo>
                  <a:lnTo>
                    <a:pt x="172" y="576"/>
                  </a:lnTo>
                  <a:lnTo>
                    <a:pt x="167" y="577"/>
                  </a:lnTo>
                  <a:lnTo>
                    <a:pt x="163" y="579"/>
                  </a:lnTo>
                  <a:lnTo>
                    <a:pt x="157" y="579"/>
                  </a:lnTo>
                  <a:lnTo>
                    <a:pt x="153" y="579"/>
                  </a:lnTo>
                  <a:lnTo>
                    <a:pt x="150" y="581"/>
                  </a:lnTo>
                  <a:lnTo>
                    <a:pt x="144" y="581"/>
                  </a:lnTo>
                  <a:lnTo>
                    <a:pt x="140" y="581"/>
                  </a:lnTo>
                  <a:lnTo>
                    <a:pt x="136" y="581"/>
                  </a:lnTo>
                  <a:lnTo>
                    <a:pt x="131" y="581"/>
                  </a:lnTo>
                  <a:lnTo>
                    <a:pt x="129" y="581"/>
                  </a:lnTo>
                  <a:lnTo>
                    <a:pt x="123" y="581"/>
                  </a:lnTo>
                  <a:lnTo>
                    <a:pt x="119" y="581"/>
                  </a:lnTo>
                  <a:lnTo>
                    <a:pt x="115" y="579"/>
                  </a:lnTo>
                  <a:lnTo>
                    <a:pt x="112" y="579"/>
                  </a:lnTo>
                  <a:lnTo>
                    <a:pt x="106" y="577"/>
                  </a:lnTo>
                  <a:lnTo>
                    <a:pt x="102" y="577"/>
                  </a:lnTo>
                  <a:lnTo>
                    <a:pt x="96" y="576"/>
                  </a:lnTo>
                  <a:lnTo>
                    <a:pt x="93" y="576"/>
                  </a:lnTo>
                  <a:lnTo>
                    <a:pt x="87" y="572"/>
                  </a:lnTo>
                  <a:lnTo>
                    <a:pt x="81" y="572"/>
                  </a:lnTo>
                  <a:lnTo>
                    <a:pt x="76" y="570"/>
                  </a:lnTo>
                  <a:lnTo>
                    <a:pt x="72" y="568"/>
                  </a:lnTo>
                  <a:lnTo>
                    <a:pt x="66" y="566"/>
                  </a:lnTo>
                  <a:lnTo>
                    <a:pt x="62" y="566"/>
                  </a:lnTo>
                  <a:lnTo>
                    <a:pt x="57" y="564"/>
                  </a:lnTo>
                  <a:lnTo>
                    <a:pt x="53" y="562"/>
                  </a:lnTo>
                  <a:lnTo>
                    <a:pt x="47" y="560"/>
                  </a:lnTo>
                  <a:lnTo>
                    <a:pt x="43" y="558"/>
                  </a:lnTo>
                  <a:lnTo>
                    <a:pt x="38" y="558"/>
                  </a:lnTo>
                  <a:lnTo>
                    <a:pt x="36" y="557"/>
                  </a:lnTo>
                  <a:lnTo>
                    <a:pt x="28" y="553"/>
                  </a:lnTo>
                  <a:lnTo>
                    <a:pt x="22" y="551"/>
                  </a:lnTo>
                  <a:lnTo>
                    <a:pt x="17" y="549"/>
                  </a:lnTo>
                  <a:lnTo>
                    <a:pt x="15" y="547"/>
                  </a:lnTo>
                  <a:lnTo>
                    <a:pt x="13" y="543"/>
                  </a:lnTo>
                  <a:lnTo>
                    <a:pt x="15" y="541"/>
                  </a:lnTo>
                  <a:lnTo>
                    <a:pt x="19" y="541"/>
                  </a:lnTo>
                  <a:lnTo>
                    <a:pt x="22" y="538"/>
                  </a:lnTo>
                  <a:lnTo>
                    <a:pt x="30" y="536"/>
                  </a:lnTo>
                  <a:lnTo>
                    <a:pt x="36" y="532"/>
                  </a:lnTo>
                  <a:lnTo>
                    <a:pt x="43" y="530"/>
                  </a:lnTo>
                  <a:lnTo>
                    <a:pt x="51" y="526"/>
                  </a:lnTo>
                  <a:lnTo>
                    <a:pt x="58" y="524"/>
                  </a:lnTo>
                  <a:lnTo>
                    <a:pt x="66" y="520"/>
                  </a:lnTo>
                  <a:lnTo>
                    <a:pt x="74" y="517"/>
                  </a:lnTo>
                  <a:lnTo>
                    <a:pt x="79" y="515"/>
                  </a:lnTo>
                  <a:lnTo>
                    <a:pt x="85" y="513"/>
                  </a:lnTo>
                  <a:lnTo>
                    <a:pt x="91" y="511"/>
                  </a:lnTo>
                  <a:lnTo>
                    <a:pt x="95" y="509"/>
                  </a:lnTo>
                  <a:lnTo>
                    <a:pt x="96" y="509"/>
                  </a:lnTo>
                  <a:lnTo>
                    <a:pt x="98" y="509"/>
                  </a:lnTo>
                  <a:lnTo>
                    <a:pt x="95" y="509"/>
                  </a:lnTo>
                  <a:lnTo>
                    <a:pt x="89" y="509"/>
                  </a:lnTo>
                  <a:lnTo>
                    <a:pt x="85" y="509"/>
                  </a:lnTo>
                  <a:lnTo>
                    <a:pt x="81" y="509"/>
                  </a:lnTo>
                  <a:lnTo>
                    <a:pt x="76" y="509"/>
                  </a:lnTo>
                  <a:lnTo>
                    <a:pt x="70" y="509"/>
                  </a:lnTo>
                  <a:lnTo>
                    <a:pt x="64" y="509"/>
                  </a:lnTo>
                  <a:lnTo>
                    <a:pt x="58" y="507"/>
                  </a:lnTo>
                  <a:lnTo>
                    <a:pt x="53" y="507"/>
                  </a:lnTo>
                  <a:lnTo>
                    <a:pt x="47" y="507"/>
                  </a:lnTo>
                  <a:lnTo>
                    <a:pt x="39" y="505"/>
                  </a:lnTo>
                  <a:lnTo>
                    <a:pt x="36" y="503"/>
                  </a:lnTo>
                  <a:lnTo>
                    <a:pt x="30" y="501"/>
                  </a:lnTo>
                  <a:lnTo>
                    <a:pt x="28" y="500"/>
                  </a:lnTo>
                  <a:lnTo>
                    <a:pt x="22" y="494"/>
                  </a:lnTo>
                  <a:lnTo>
                    <a:pt x="19" y="490"/>
                  </a:lnTo>
                  <a:lnTo>
                    <a:pt x="15" y="486"/>
                  </a:lnTo>
                  <a:lnTo>
                    <a:pt x="13" y="482"/>
                  </a:lnTo>
                  <a:lnTo>
                    <a:pt x="11" y="477"/>
                  </a:lnTo>
                  <a:lnTo>
                    <a:pt x="7" y="473"/>
                  </a:lnTo>
                  <a:lnTo>
                    <a:pt x="5" y="467"/>
                  </a:lnTo>
                  <a:lnTo>
                    <a:pt x="3" y="463"/>
                  </a:lnTo>
                  <a:lnTo>
                    <a:pt x="1" y="458"/>
                  </a:lnTo>
                  <a:lnTo>
                    <a:pt x="1" y="454"/>
                  </a:lnTo>
                  <a:lnTo>
                    <a:pt x="0" y="448"/>
                  </a:lnTo>
                  <a:lnTo>
                    <a:pt x="0" y="446"/>
                  </a:lnTo>
                  <a:lnTo>
                    <a:pt x="0" y="443"/>
                  </a:lnTo>
                  <a:lnTo>
                    <a:pt x="1" y="441"/>
                  </a:lnTo>
                  <a:lnTo>
                    <a:pt x="3" y="441"/>
                  </a:lnTo>
                  <a:lnTo>
                    <a:pt x="7" y="441"/>
                  </a:lnTo>
                  <a:lnTo>
                    <a:pt x="11" y="441"/>
                  </a:lnTo>
                  <a:lnTo>
                    <a:pt x="15" y="443"/>
                  </a:lnTo>
                  <a:lnTo>
                    <a:pt x="19" y="443"/>
                  </a:lnTo>
                  <a:lnTo>
                    <a:pt x="24" y="443"/>
                  </a:lnTo>
                  <a:lnTo>
                    <a:pt x="28" y="443"/>
                  </a:lnTo>
                  <a:lnTo>
                    <a:pt x="34" y="444"/>
                  </a:lnTo>
                  <a:lnTo>
                    <a:pt x="39" y="444"/>
                  </a:lnTo>
                  <a:lnTo>
                    <a:pt x="45" y="446"/>
                  </a:lnTo>
                  <a:lnTo>
                    <a:pt x="51" y="446"/>
                  </a:lnTo>
                  <a:lnTo>
                    <a:pt x="57" y="448"/>
                  </a:lnTo>
                  <a:lnTo>
                    <a:pt x="62" y="448"/>
                  </a:lnTo>
                  <a:lnTo>
                    <a:pt x="68" y="450"/>
                  </a:lnTo>
                  <a:lnTo>
                    <a:pt x="74" y="450"/>
                  </a:lnTo>
                  <a:lnTo>
                    <a:pt x="79" y="452"/>
                  </a:lnTo>
                  <a:lnTo>
                    <a:pt x="85" y="452"/>
                  </a:lnTo>
                  <a:lnTo>
                    <a:pt x="91" y="452"/>
                  </a:lnTo>
                  <a:lnTo>
                    <a:pt x="96" y="452"/>
                  </a:lnTo>
                  <a:lnTo>
                    <a:pt x="102" y="454"/>
                  </a:lnTo>
                  <a:lnTo>
                    <a:pt x="106" y="454"/>
                  </a:lnTo>
                  <a:lnTo>
                    <a:pt x="112" y="456"/>
                  </a:lnTo>
                  <a:lnTo>
                    <a:pt x="119" y="456"/>
                  </a:lnTo>
                  <a:lnTo>
                    <a:pt x="125" y="458"/>
                  </a:lnTo>
                  <a:lnTo>
                    <a:pt x="129" y="458"/>
                  </a:lnTo>
                  <a:lnTo>
                    <a:pt x="131" y="460"/>
                  </a:lnTo>
                  <a:lnTo>
                    <a:pt x="146" y="446"/>
                  </a:lnTo>
                  <a:lnTo>
                    <a:pt x="144" y="446"/>
                  </a:lnTo>
                  <a:lnTo>
                    <a:pt x="140" y="443"/>
                  </a:lnTo>
                  <a:lnTo>
                    <a:pt x="133" y="439"/>
                  </a:lnTo>
                  <a:lnTo>
                    <a:pt x="127" y="435"/>
                  </a:lnTo>
                  <a:lnTo>
                    <a:pt x="119" y="429"/>
                  </a:lnTo>
                  <a:lnTo>
                    <a:pt x="114" y="424"/>
                  </a:lnTo>
                  <a:lnTo>
                    <a:pt x="110" y="416"/>
                  </a:lnTo>
                  <a:lnTo>
                    <a:pt x="106" y="410"/>
                  </a:lnTo>
                  <a:lnTo>
                    <a:pt x="106" y="403"/>
                  </a:lnTo>
                  <a:lnTo>
                    <a:pt x="106" y="395"/>
                  </a:lnTo>
                  <a:lnTo>
                    <a:pt x="106" y="387"/>
                  </a:lnTo>
                  <a:lnTo>
                    <a:pt x="106" y="382"/>
                  </a:lnTo>
                  <a:lnTo>
                    <a:pt x="108" y="374"/>
                  </a:lnTo>
                  <a:lnTo>
                    <a:pt x="110" y="372"/>
                  </a:lnTo>
                  <a:lnTo>
                    <a:pt x="110" y="368"/>
                  </a:lnTo>
                  <a:lnTo>
                    <a:pt x="114" y="368"/>
                  </a:lnTo>
                  <a:lnTo>
                    <a:pt x="117" y="370"/>
                  </a:lnTo>
                  <a:lnTo>
                    <a:pt x="123" y="372"/>
                  </a:lnTo>
                  <a:lnTo>
                    <a:pt x="127" y="374"/>
                  </a:lnTo>
                  <a:lnTo>
                    <a:pt x="134" y="376"/>
                  </a:lnTo>
                  <a:lnTo>
                    <a:pt x="142" y="380"/>
                  </a:lnTo>
                  <a:lnTo>
                    <a:pt x="150" y="384"/>
                  </a:lnTo>
                  <a:lnTo>
                    <a:pt x="157" y="386"/>
                  </a:lnTo>
                  <a:lnTo>
                    <a:pt x="165" y="389"/>
                  </a:lnTo>
                  <a:lnTo>
                    <a:pt x="172" y="391"/>
                  </a:lnTo>
                  <a:lnTo>
                    <a:pt x="180" y="395"/>
                  </a:lnTo>
                  <a:lnTo>
                    <a:pt x="186" y="395"/>
                  </a:lnTo>
                  <a:lnTo>
                    <a:pt x="190" y="399"/>
                  </a:lnTo>
                  <a:lnTo>
                    <a:pt x="193" y="399"/>
                  </a:lnTo>
                  <a:lnTo>
                    <a:pt x="197" y="399"/>
                  </a:lnTo>
                  <a:lnTo>
                    <a:pt x="199" y="399"/>
                  </a:lnTo>
                  <a:lnTo>
                    <a:pt x="205" y="399"/>
                  </a:lnTo>
                  <a:lnTo>
                    <a:pt x="209" y="397"/>
                  </a:lnTo>
                  <a:lnTo>
                    <a:pt x="212" y="397"/>
                  </a:lnTo>
                  <a:lnTo>
                    <a:pt x="218" y="395"/>
                  </a:lnTo>
                  <a:lnTo>
                    <a:pt x="222" y="393"/>
                  </a:lnTo>
                  <a:lnTo>
                    <a:pt x="220" y="393"/>
                  </a:lnTo>
                  <a:lnTo>
                    <a:pt x="214" y="391"/>
                  </a:lnTo>
                  <a:lnTo>
                    <a:pt x="209" y="389"/>
                  </a:lnTo>
                  <a:lnTo>
                    <a:pt x="201" y="387"/>
                  </a:lnTo>
                  <a:lnTo>
                    <a:pt x="197" y="386"/>
                  </a:lnTo>
                  <a:lnTo>
                    <a:pt x="191" y="384"/>
                  </a:lnTo>
                  <a:lnTo>
                    <a:pt x="188" y="382"/>
                  </a:lnTo>
                  <a:lnTo>
                    <a:pt x="184" y="380"/>
                  </a:lnTo>
                  <a:lnTo>
                    <a:pt x="176" y="374"/>
                  </a:lnTo>
                  <a:lnTo>
                    <a:pt x="172" y="370"/>
                  </a:lnTo>
                  <a:lnTo>
                    <a:pt x="167" y="363"/>
                  </a:lnTo>
                  <a:lnTo>
                    <a:pt x="163" y="355"/>
                  </a:lnTo>
                  <a:lnTo>
                    <a:pt x="159" y="348"/>
                  </a:lnTo>
                  <a:lnTo>
                    <a:pt x="155" y="340"/>
                  </a:lnTo>
                  <a:lnTo>
                    <a:pt x="152" y="330"/>
                  </a:lnTo>
                  <a:lnTo>
                    <a:pt x="152" y="325"/>
                  </a:lnTo>
                  <a:lnTo>
                    <a:pt x="153" y="321"/>
                  </a:lnTo>
                  <a:lnTo>
                    <a:pt x="155" y="319"/>
                  </a:lnTo>
                  <a:lnTo>
                    <a:pt x="157" y="317"/>
                  </a:lnTo>
                  <a:lnTo>
                    <a:pt x="161" y="317"/>
                  </a:lnTo>
                  <a:lnTo>
                    <a:pt x="165" y="319"/>
                  </a:lnTo>
                  <a:lnTo>
                    <a:pt x="171" y="321"/>
                  </a:lnTo>
                  <a:lnTo>
                    <a:pt x="176" y="321"/>
                  </a:lnTo>
                  <a:lnTo>
                    <a:pt x="182" y="323"/>
                  </a:lnTo>
                  <a:lnTo>
                    <a:pt x="190" y="325"/>
                  </a:lnTo>
                  <a:lnTo>
                    <a:pt x="197" y="327"/>
                  </a:lnTo>
                  <a:lnTo>
                    <a:pt x="203" y="329"/>
                  </a:lnTo>
                  <a:lnTo>
                    <a:pt x="210" y="329"/>
                  </a:lnTo>
                  <a:lnTo>
                    <a:pt x="216" y="330"/>
                  </a:lnTo>
                  <a:lnTo>
                    <a:pt x="224" y="332"/>
                  </a:lnTo>
                  <a:lnTo>
                    <a:pt x="228" y="334"/>
                  </a:lnTo>
                  <a:lnTo>
                    <a:pt x="233" y="334"/>
                  </a:lnTo>
                  <a:lnTo>
                    <a:pt x="237" y="336"/>
                  </a:lnTo>
                  <a:lnTo>
                    <a:pt x="241" y="336"/>
                  </a:lnTo>
                  <a:lnTo>
                    <a:pt x="247" y="336"/>
                  </a:lnTo>
                  <a:lnTo>
                    <a:pt x="254" y="336"/>
                  </a:lnTo>
                  <a:lnTo>
                    <a:pt x="258" y="336"/>
                  </a:lnTo>
                  <a:lnTo>
                    <a:pt x="262" y="336"/>
                  </a:lnTo>
                  <a:lnTo>
                    <a:pt x="267" y="336"/>
                  </a:lnTo>
                  <a:lnTo>
                    <a:pt x="271" y="336"/>
                  </a:lnTo>
                  <a:lnTo>
                    <a:pt x="279" y="334"/>
                  </a:lnTo>
                  <a:lnTo>
                    <a:pt x="286" y="334"/>
                  </a:lnTo>
                  <a:lnTo>
                    <a:pt x="292" y="332"/>
                  </a:lnTo>
                  <a:lnTo>
                    <a:pt x="296" y="330"/>
                  </a:lnTo>
                  <a:lnTo>
                    <a:pt x="300" y="327"/>
                  </a:lnTo>
                  <a:lnTo>
                    <a:pt x="306" y="321"/>
                  </a:lnTo>
                  <a:lnTo>
                    <a:pt x="311" y="313"/>
                  </a:lnTo>
                  <a:lnTo>
                    <a:pt x="317" y="308"/>
                  </a:lnTo>
                  <a:lnTo>
                    <a:pt x="325" y="298"/>
                  </a:lnTo>
                  <a:lnTo>
                    <a:pt x="328" y="292"/>
                  </a:lnTo>
                  <a:lnTo>
                    <a:pt x="332" y="289"/>
                  </a:lnTo>
                  <a:lnTo>
                    <a:pt x="334" y="287"/>
                  </a:lnTo>
                  <a:lnTo>
                    <a:pt x="332" y="287"/>
                  </a:lnTo>
                  <a:lnTo>
                    <a:pt x="330" y="285"/>
                  </a:lnTo>
                  <a:lnTo>
                    <a:pt x="326" y="283"/>
                  </a:lnTo>
                  <a:lnTo>
                    <a:pt x="323" y="281"/>
                  </a:lnTo>
                  <a:lnTo>
                    <a:pt x="317" y="277"/>
                  </a:lnTo>
                  <a:lnTo>
                    <a:pt x="311" y="273"/>
                  </a:lnTo>
                  <a:lnTo>
                    <a:pt x="306" y="270"/>
                  </a:lnTo>
                  <a:lnTo>
                    <a:pt x="300" y="266"/>
                  </a:lnTo>
                  <a:lnTo>
                    <a:pt x="292" y="262"/>
                  </a:lnTo>
                  <a:lnTo>
                    <a:pt x="286" y="258"/>
                  </a:lnTo>
                  <a:lnTo>
                    <a:pt x="279" y="253"/>
                  </a:lnTo>
                  <a:lnTo>
                    <a:pt x="275" y="249"/>
                  </a:lnTo>
                  <a:lnTo>
                    <a:pt x="269" y="245"/>
                  </a:lnTo>
                  <a:lnTo>
                    <a:pt x="267" y="241"/>
                  </a:lnTo>
                  <a:lnTo>
                    <a:pt x="264" y="237"/>
                  </a:lnTo>
                  <a:lnTo>
                    <a:pt x="264" y="235"/>
                  </a:lnTo>
                  <a:lnTo>
                    <a:pt x="262" y="228"/>
                  </a:lnTo>
                  <a:lnTo>
                    <a:pt x="262" y="222"/>
                  </a:lnTo>
                  <a:lnTo>
                    <a:pt x="260" y="218"/>
                  </a:lnTo>
                  <a:lnTo>
                    <a:pt x="262" y="215"/>
                  </a:lnTo>
                  <a:lnTo>
                    <a:pt x="264" y="209"/>
                  </a:lnTo>
                  <a:lnTo>
                    <a:pt x="266" y="207"/>
                  </a:lnTo>
                  <a:lnTo>
                    <a:pt x="269" y="205"/>
                  </a:lnTo>
                  <a:lnTo>
                    <a:pt x="275" y="205"/>
                  </a:lnTo>
                  <a:lnTo>
                    <a:pt x="277" y="205"/>
                  </a:lnTo>
                  <a:lnTo>
                    <a:pt x="281" y="205"/>
                  </a:lnTo>
                  <a:lnTo>
                    <a:pt x="286" y="205"/>
                  </a:lnTo>
                  <a:lnTo>
                    <a:pt x="292" y="207"/>
                  </a:lnTo>
                  <a:lnTo>
                    <a:pt x="298" y="207"/>
                  </a:lnTo>
                  <a:lnTo>
                    <a:pt x="306" y="207"/>
                  </a:lnTo>
                  <a:lnTo>
                    <a:pt x="313" y="207"/>
                  </a:lnTo>
                  <a:lnTo>
                    <a:pt x="321" y="207"/>
                  </a:lnTo>
                  <a:lnTo>
                    <a:pt x="328" y="207"/>
                  </a:lnTo>
                  <a:lnTo>
                    <a:pt x="336" y="205"/>
                  </a:lnTo>
                  <a:lnTo>
                    <a:pt x="340" y="205"/>
                  </a:lnTo>
                  <a:lnTo>
                    <a:pt x="344" y="205"/>
                  </a:lnTo>
                  <a:lnTo>
                    <a:pt x="347" y="203"/>
                  </a:lnTo>
                  <a:lnTo>
                    <a:pt x="353" y="203"/>
                  </a:lnTo>
                  <a:lnTo>
                    <a:pt x="361" y="201"/>
                  </a:lnTo>
                  <a:lnTo>
                    <a:pt x="368" y="199"/>
                  </a:lnTo>
                  <a:lnTo>
                    <a:pt x="376" y="196"/>
                  </a:lnTo>
                  <a:lnTo>
                    <a:pt x="383" y="194"/>
                  </a:lnTo>
                  <a:lnTo>
                    <a:pt x="391" y="188"/>
                  </a:lnTo>
                  <a:lnTo>
                    <a:pt x="399" y="184"/>
                  </a:lnTo>
                  <a:lnTo>
                    <a:pt x="404" y="178"/>
                  </a:lnTo>
                  <a:lnTo>
                    <a:pt x="412" y="175"/>
                  </a:lnTo>
                  <a:lnTo>
                    <a:pt x="420" y="167"/>
                  </a:lnTo>
                  <a:lnTo>
                    <a:pt x="427" y="163"/>
                  </a:lnTo>
                  <a:lnTo>
                    <a:pt x="433" y="158"/>
                  </a:lnTo>
                  <a:lnTo>
                    <a:pt x="440" y="152"/>
                  </a:lnTo>
                  <a:lnTo>
                    <a:pt x="446" y="146"/>
                  </a:lnTo>
                  <a:lnTo>
                    <a:pt x="452" y="140"/>
                  </a:lnTo>
                  <a:lnTo>
                    <a:pt x="456" y="137"/>
                  </a:lnTo>
                  <a:lnTo>
                    <a:pt x="461" y="133"/>
                  </a:lnTo>
                  <a:lnTo>
                    <a:pt x="467" y="127"/>
                  </a:lnTo>
                  <a:lnTo>
                    <a:pt x="471" y="125"/>
                  </a:lnTo>
                  <a:lnTo>
                    <a:pt x="469" y="125"/>
                  </a:lnTo>
                  <a:lnTo>
                    <a:pt x="467" y="125"/>
                  </a:lnTo>
                  <a:lnTo>
                    <a:pt x="465" y="127"/>
                  </a:lnTo>
                  <a:lnTo>
                    <a:pt x="461" y="129"/>
                  </a:lnTo>
                  <a:lnTo>
                    <a:pt x="456" y="129"/>
                  </a:lnTo>
                  <a:lnTo>
                    <a:pt x="452" y="131"/>
                  </a:lnTo>
                  <a:lnTo>
                    <a:pt x="446" y="133"/>
                  </a:lnTo>
                  <a:lnTo>
                    <a:pt x="440" y="135"/>
                  </a:lnTo>
                  <a:lnTo>
                    <a:pt x="435" y="135"/>
                  </a:lnTo>
                  <a:lnTo>
                    <a:pt x="429" y="135"/>
                  </a:lnTo>
                  <a:lnTo>
                    <a:pt x="421" y="135"/>
                  </a:lnTo>
                  <a:lnTo>
                    <a:pt x="418" y="135"/>
                  </a:lnTo>
                  <a:lnTo>
                    <a:pt x="412" y="135"/>
                  </a:lnTo>
                  <a:lnTo>
                    <a:pt x="406" y="133"/>
                  </a:lnTo>
                  <a:lnTo>
                    <a:pt x="402" y="131"/>
                  </a:lnTo>
                  <a:lnTo>
                    <a:pt x="399" y="127"/>
                  </a:lnTo>
                  <a:lnTo>
                    <a:pt x="395" y="123"/>
                  </a:lnTo>
                  <a:lnTo>
                    <a:pt x="393" y="120"/>
                  </a:lnTo>
                  <a:lnTo>
                    <a:pt x="389" y="114"/>
                  </a:lnTo>
                  <a:lnTo>
                    <a:pt x="385" y="110"/>
                  </a:lnTo>
                  <a:lnTo>
                    <a:pt x="382" y="104"/>
                  </a:lnTo>
                  <a:lnTo>
                    <a:pt x="378" y="101"/>
                  </a:lnTo>
                  <a:lnTo>
                    <a:pt x="374" y="95"/>
                  </a:lnTo>
                  <a:lnTo>
                    <a:pt x="370" y="91"/>
                  </a:lnTo>
                  <a:lnTo>
                    <a:pt x="366" y="85"/>
                  </a:lnTo>
                  <a:lnTo>
                    <a:pt x="364" y="80"/>
                  </a:lnTo>
                  <a:lnTo>
                    <a:pt x="363" y="76"/>
                  </a:lnTo>
                  <a:lnTo>
                    <a:pt x="361" y="74"/>
                  </a:lnTo>
                  <a:lnTo>
                    <a:pt x="359" y="70"/>
                  </a:lnTo>
                  <a:lnTo>
                    <a:pt x="363" y="68"/>
                  </a:lnTo>
                  <a:lnTo>
                    <a:pt x="364" y="68"/>
                  </a:lnTo>
                  <a:lnTo>
                    <a:pt x="370" y="68"/>
                  </a:lnTo>
                  <a:lnTo>
                    <a:pt x="376" y="66"/>
                  </a:lnTo>
                  <a:lnTo>
                    <a:pt x="383" y="66"/>
                  </a:lnTo>
                  <a:lnTo>
                    <a:pt x="387" y="66"/>
                  </a:lnTo>
                  <a:lnTo>
                    <a:pt x="391" y="64"/>
                  </a:lnTo>
                  <a:lnTo>
                    <a:pt x="395" y="64"/>
                  </a:lnTo>
                  <a:lnTo>
                    <a:pt x="401" y="64"/>
                  </a:lnTo>
                  <a:lnTo>
                    <a:pt x="404" y="63"/>
                  </a:lnTo>
                  <a:lnTo>
                    <a:pt x="408" y="63"/>
                  </a:lnTo>
                  <a:lnTo>
                    <a:pt x="414" y="63"/>
                  </a:lnTo>
                  <a:lnTo>
                    <a:pt x="420" y="63"/>
                  </a:lnTo>
                  <a:lnTo>
                    <a:pt x="425" y="61"/>
                  </a:lnTo>
                  <a:lnTo>
                    <a:pt x="429" y="59"/>
                  </a:lnTo>
                  <a:lnTo>
                    <a:pt x="435" y="59"/>
                  </a:lnTo>
                  <a:lnTo>
                    <a:pt x="440" y="59"/>
                  </a:lnTo>
                  <a:lnTo>
                    <a:pt x="446" y="57"/>
                  </a:lnTo>
                  <a:lnTo>
                    <a:pt x="450" y="57"/>
                  </a:lnTo>
                  <a:lnTo>
                    <a:pt x="456" y="57"/>
                  </a:lnTo>
                  <a:lnTo>
                    <a:pt x="461" y="57"/>
                  </a:lnTo>
                  <a:lnTo>
                    <a:pt x="465" y="55"/>
                  </a:lnTo>
                  <a:lnTo>
                    <a:pt x="469" y="55"/>
                  </a:lnTo>
                  <a:lnTo>
                    <a:pt x="475" y="53"/>
                  </a:lnTo>
                  <a:lnTo>
                    <a:pt x="478" y="53"/>
                  </a:lnTo>
                  <a:lnTo>
                    <a:pt x="482" y="53"/>
                  </a:lnTo>
                  <a:lnTo>
                    <a:pt x="488" y="53"/>
                  </a:lnTo>
                  <a:lnTo>
                    <a:pt x="492" y="53"/>
                  </a:lnTo>
                  <a:lnTo>
                    <a:pt x="496" y="53"/>
                  </a:lnTo>
                  <a:lnTo>
                    <a:pt x="497" y="51"/>
                  </a:lnTo>
                  <a:lnTo>
                    <a:pt x="501" y="51"/>
                  </a:lnTo>
                  <a:lnTo>
                    <a:pt x="505" y="49"/>
                  </a:lnTo>
                  <a:lnTo>
                    <a:pt x="509" y="49"/>
                  </a:lnTo>
                  <a:lnTo>
                    <a:pt x="513" y="47"/>
                  </a:lnTo>
                  <a:lnTo>
                    <a:pt x="518" y="45"/>
                  </a:lnTo>
                  <a:lnTo>
                    <a:pt x="524" y="44"/>
                  </a:lnTo>
                  <a:lnTo>
                    <a:pt x="530" y="44"/>
                  </a:lnTo>
                  <a:lnTo>
                    <a:pt x="534" y="40"/>
                  </a:lnTo>
                  <a:lnTo>
                    <a:pt x="541" y="38"/>
                  </a:lnTo>
                  <a:lnTo>
                    <a:pt x="545" y="36"/>
                  </a:lnTo>
                  <a:lnTo>
                    <a:pt x="553" y="34"/>
                  </a:lnTo>
                  <a:lnTo>
                    <a:pt x="558" y="32"/>
                  </a:lnTo>
                  <a:lnTo>
                    <a:pt x="564" y="30"/>
                  </a:lnTo>
                  <a:lnTo>
                    <a:pt x="570" y="28"/>
                  </a:lnTo>
                  <a:lnTo>
                    <a:pt x="577" y="26"/>
                  </a:lnTo>
                  <a:lnTo>
                    <a:pt x="583" y="25"/>
                  </a:lnTo>
                  <a:lnTo>
                    <a:pt x="589" y="23"/>
                  </a:lnTo>
                  <a:lnTo>
                    <a:pt x="594" y="19"/>
                  </a:lnTo>
                  <a:lnTo>
                    <a:pt x="600" y="17"/>
                  </a:lnTo>
                  <a:lnTo>
                    <a:pt x="606" y="15"/>
                  </a:lnTo>
                  <a:lnTo>
                    <a:pt x="611" y="13"/>
                  </a:lnTo>
                  <a:lnTo>
                    <a:pt x="615" y="11"/>
                  </a:lnTo>
                  <a:lnTo>
                    <a:pt x="621" y="9"/>
                  </a:lnTo>
                  <a:lnTo>
                    <a:pt x="625" y="7"/>
                  </a:lnTo>
                  <a:lnTo>
                    <a:pt x="629" y="6"/>
                  </a:lnTo>
                  <a:lnTo>
                    <a:pt x="632" y="6"/>
                  </a:lnTo>
                  <a:lnTo>
                    <a:pt x="636" y="4"/>
                  </a:lnTo>
                  <a:lnTo>
                    <a:pt x="642" y="2"/>
                  </a:lnTo>
                  <a:lnTo>
                    <a:pt x="646" y="2"/>
                  </a:lnTo>
                  <a:lnTo>
                    <a:pt x="649" y="0"/>
                  </a:lnTo>
                  <a:lnTo>
                    <a:pt x="655" y="0"/>
                  </a:lnTo>
                  <a:lnTo>
                    <a:pt x="659" y="0"/>
                  </a:lnTo>
                  <a:lnTo>
                    <a:pt x="665" y="0"/>
                  </a:lnTo>
                  <a:lnTo>
                    <a:pt x="668" y="2"/>
                  </a:lnTo>
                  <a:lnTo>
                    <a:pt x="672" y="2"/>
                  </a:lnTo>
                  <a:lnTo>
                    <a:pt x="674" y="2"/>
                  </a:lnTo>
                  <a:lnTo>
                    <a:pt x="674" y="4"/>
                  </a:lnTo>
                  <a:close/>
                </a:path>
              </a:pathLst>
            </a:custGeom>
            <a:solidFill>
              <a:srgbClr val="000000"/>
            </a:solidFill>
            <a:ln w="9525">
              <a:noFill/>
              <a:round/>
              <a:headEnd/>
              <a:tailEnd/>
            </a:ln>
          </p:spPr>
          <p:txBody>
            <a:bodyPr/>
            <a:lstStyle/>
            <a:p>
              <a:endParaRPr lang="fr-FR">
                <a:latin typeface="Calibri" pitchFamily="34" charset="0"/>
              </a:endParaRPr>
            </a:p>
          </p:txBody>
        </p:sp>
        <p:sp>
          <p:nvSpPr>
            <p:cNvPr id="954" name="Freeform 51"/>
            <p:cNvSpPr>
              <a:spLocks/>
            </p:cNvSpPr>
            <p:nvPr/>
          </p:nvSpPr>
          <p:spPr bwMode="auto">
            <a:xfrm>
              <a:off x="3856030" y="2004998"/>
              <a:ext cx="566738" cy="279400"/>
            </a:xfrm>
            <a:custGeom>
              <a:avLst/>
              <a:gdLst>
                <a:gd name="T0" fmla="*/ 67 w 715"/>
                <a:gd name="T1" fmla="*/ 229 h 351"/>
                <a:gd name="T2" fmla="*/ 128 w 715"/>
                <a:gd name="T3" fmla="*/ 184 h 351"/>
                <a:gd name="T4" fmla="*/ 152 w 715"/>
                <a:gd name="T5" fmla="*/ 152 h 351"/>
                <a:gd name="T6" fmla="*/ 171 w 715"/>
                <a:gd name="T7" fmla="*/ 74 h 351"/>
                <a:gd name="T8" fmla="*/ 234 w 715"/>
                <a:gd name="T9" fmla="*/ 110 h 351"/>
                <a:gd name="T10" fmla="*/ 272 w 715"/>
                <a:gd name="T11" fmla="*/ 32 h 351"/>
                <a:gd name="T12" fmla="*/ 342 w 715"/>
                <a:gd name="T13" fmla="*/ 79 h 351"/>
                <a:gd name="T14" fmla="*/ 390 w 715"/>
                <a:gd name="T15" fmla="*/ 53 h 351"/>
                <a:gd name="T16" fmla="*/ 417 w 715"/>
                <a:gd name="T17" fmla="*/ 7 h 351"/>
                <a:gd name="T18" fmla="*/ 472 w 715"/>
                <a:gd name="T19" fmla="*/ 72 h 351"/>
                <a:gd name="T20" fmla="*/ 536 w 715"/>
                <a:gd name="T21" fmla="*/ 74 h 351"/>
                <a:gd name="T22" fmla="*/ 563 w 715"/>
                <a:gd name="T23" fmla="*/ 22 h 351"/>
                <a:gd name="T24" fmla="*/ 572 w 715"/>
                <a:gd name="T25" fmla="*/ 76 h 351"/>
                <a:gd name="T26" fmla="*/ 639 w 715"/>
                <a:gd name="T27" fmla="*/ 93 h 351"/>
                <a:gd name="T28" fmla="*/ 704 w 715"/>
                <a:gd name="T29" fmla="*/ 85 h 351"/>
                <a:gd name="T30" fmla="*/ 686 w 715"/>
                <a:gd name="T31" fmla="*/ 144 h 351"/>
                <a:gd name="T32" fmla="*/ 627 w 715"/>
                <a:gd name="T33" fmla="*/ 176 h 351"/>
                <a:gd name="T34" fmla="*/ 538 w 715"/>
                <a:gd name="T35" fmla="*/ 148 h 351"/>
                <a:gd name="T36" fmla="*/ 512 w 715"/>
                <a:gd name="T37" fmla="*/ 184 h 351"/>
                <a:gd name="T38" fmla="*/ 451 w 715"/>
                <a:gd name="T39" fmla="*/ 193 h 351"/>
                <a:gd name="T40" fmla="*/ 434 w 715"/>
                <a:gd name="T41" fmla="*/ 229 h 351"/>
                <a:gd name="T42" fmla="*/ 367 w 715"/>
                <a:gd name="T43" fmla="*/ 239 h 351"/>
                <a:gd name="T44" fmla="*/ 304 w 715"/>
                <a:gd name="T45" fmla="*/ 224 h 351"/>
                <a:gd name="T46" fmla="*/ 331 w 715"/>
                <a:gd name="T47" fmla="*/ 264 h 351"/>
                <a:gd name="T48" fmla="*/ 388 w 715"/>
                <a:gd name="T49" fmla="*/ 292 h 351"/>
                <a:gd name="T50" fmla="*/ 432 w 715"/>
                <a:gd name="T51" fmla="*/ 296 h 351"/>
                <a:gd name="T52" fmla="*/ 519 w 715"/>
                <a:gd name="T53" fmla="*/ 281 h 351"/>
                <a:gd name="T54" fmla="*/ 555 w 715"/>
                <a:gd name="T55" fmla="*/ 281 h 351"/>
                <a:gd name="T56" fmla="*/ 607 w 715"/>
                <a:gd name="T57" fmla="*/ 241 h 351"/>
                <a:gd name="T58" fmla="*/ 685 w 715"/>
                <a:gd name="T59" fmla="*/ 262 h 351"/>
                <a:gd name="T60" fmla="*/ 608 w 715"/>
                <a:gd name="T61" fmla="*/ 264 h 351"/>
                <a:gd name="T62" fmla="*/ 576 w 715"/>
                <a:gd name="T63" fmla="*/ 313 h 351"/>
                <a:gd name="T64" fmla="*/ 521 w 715"/>
                <a:gd name="T65" fmla="*/ 302 h 351"/>
                <a:gd name="T66" fmla="*/ 436 w 715"/>
                <a:gd name="T67" fmla="*/ 323 h 351"/>
                <a:gd name="T68" fmla="*/ 386 w 715"/>
                <a:gd name="T69" fmla="*/ 334 h 351"/>
                <a:gd name="T70" fmla="*/ 342 w 715"/>
                <a:gd name="T71" fmla="*/ 285 h 351"/>
                <a:gd name="T72" fmla="*/ 268 w 715"/>
                <a:gd name="T73" fmla="*/ 193 h 351"/>
                <a:gd name="T74" fmla="*/ 333 w 715"/>
                <a:gd name="T75" fmla="*/ 214 h 351"/>
                <a:gd name="T76" fmla="*/ 405 w 715"/>
                <a:gd name="T77" fmla="*/ 228 h 351"/>
                <a:gd name="T78" fmla="*/ 417 w 715"/>
                <a:gd name="T79" fmla="*/ 167 h 351"/>
                <a:gd name="T80" fmla="*/ 470 w 715"/>
                <a:gd name="T81" fmla="*/ 193 h 351"/>
                <a:gd name="T82" fmla="*/ 508 w 715"/>
                <a:gd name="T83" fmla="*/ 148 h 351"/>
                <a:gd name="T84" fmla="*/ 561 w 715"/>
                <a:gd name="T85" fmla="*/ 144 h 351"/>
                <a:gd name="T86" fmla="*/ 646 w 715"/>
                <a:gd name="T87" fmla="*/ 152 h 351"/>
                <a:gd name="T88" fmla="*/ 666 w 715"/>
                <a:gd name="T89" fmla="*/ 123 h 351"/>
                <a:gd name="T90" fmla="*/ 605 w 715"/>
                <a:gd name="T91" fmla="*/ 125 h 351"/>
                <a:gd name="T92" fmla="*/ 555 w 715"/>
                <a:gd name="T93" fmla="*/ 100 h 351"/>
                <a:gd name="T94" fmla="*/ 513 w 715"/>
                <a:gd name="T95" fmla="*/ 102 h 351"/>
                <a:gd name="T96" fmla="*/ 436 w 715"/>
                <a:gd name="T97" fmla="*/ 62 h 351"/>
                <a:gd name="T98" fmla="*/ 415 w 715"/>
                <a:gd name="T99" fmla="*/ 85 h 351"/>
                <a:gd name="T100" fmla="*/ 354 w 715"/>
                <a:gd name="T101" fmla="*/ 100 h 351"/>
                <a:gd name="T102" fmla="*/ 295 w 715"/>
                <a:gd name="T103" fmla="*/ 76 h 351"/>
                <a:gd name="T104" fmla="*/ 312 w 715"/>
                <a:gd name="T105" fmla="*/ 131 h 351"/>
                <a:gd name="T106" fmla="*/ 232 w 715"/>
                <a:gd name="T107" fmla="*/ 127 h 351"/>
                <a:gd name="T108" fmla="*/ 240 w 715"/>
                <a:gd name="T109" fmla="*/ 184 h 351"/>
                <a:gd name="T110" fmla="*/ 175 w 715"/>
                <a:gd name="T111" fmla="*/ 184 h 351"/>
                <a:gd name="T112" fmla="*/ 133 w 715"/>
                <a:gd name="T113" fmla="*/ 209 h 351"/>
                <a:gd name="T114" fmla="*/ 74 w 715"/>
                <a:gd name="T115" fmla="*/ 252 h 351"/>
                <a:gd name="T116" fmla="*/ 141 w 715"/>
                <a:gd name="T117" fmla="*/ 252 h 351"/>
                <a:gd name="T118" fmla="*/ 171 w 715"/>
                <a:gd name="T119" fmla="*/ 247 h 351"/>
                <a:gd name="T120" fmla="*/ 116 w 715"/>
                <a:gd name="T121" fmla="*/ 279 h 351"/>
                <a:gd name="T122" fmla="*/ 35 w 715"/>
                <a:gd name="T123" fmla="*/ 269 h 35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5"/>
                <a:gd name="T187" fmla="*/ 0 h 351"/>
                <a:gd name="T188" fmla="*/ 715 w 715"/>
                <a:gd name="T189" fmla="*/ 351 h 35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5" h="351">
                  <a:moveTo>
                    <a:pt x="0" y="235"/>
                  </a:moveTo>
                  <a:lnTo>
                    <a:pt x="0" y="235"/>
                  </a:lnTo>
                  <a:lnTo>
                    <a:pt x="8" y="235"/>
                  </a:lnTo>
                  <a:lnTo>
                    <a:pt x="12" y="235"/>
                  </a:lnTo>
                  <a:lnTo>
                    <a:pt x="16" y="235"/>
                  </a:lnTo>
                  <a:lnTo>
                    <a:pt x="21" y="235"/>
                  </a:lnTo>
                  <a:lnTo>
                    <a:pt x="29" y="235"/>
                  </a:lnTo>
                  <a:lnTo>
                    <a:pt x="35" y="235"/>
                  </a:lnTo>
                  <a:lnTo>
                    <a:pt x="40" y="233"/>
                  </a:lnTo>
                  <a:lnTo>
                    <a:pt x="48" y="233"/>
                  </a:lnTo>
                  <a:lnTo>
                    <a:pt x="54" y="231"/>
                  </a:lnTo>
                  <a:lnTo>
                    <a:pt x="61" y="231"/>
                  </a:lnTo>
                  <a:lnTo>
                    <a:pt x="67" y="229"/>
                  </a:lnTo>
                  <a:lnTo>
                    <a:pt x="73" y="228"/>
                  </a:lnTo>
                  <a:lnTo>
                    <a:pt x="78" y="226"/>
                  </a:lnTo>
                  <a:lnTo>
                    <a:pt x="84" y="224"/>
                  </a:lnTo>
                  <a:lnTo>
                    <a:pt x="88" y="220"/>
                  </a:lnTo>
                  <a:lnTo>
                    <a:pt x="93" y="218"/>
                  </a:lnTo>
                  <a:lnTo>
                    <a:pt x="99" y="214"/>
                  </a:lnTo>
                  <a:lnTo>
                    <a:pt x="103" y="210"/>
                  </a:lnTo>
                  <a:lnTo>
                    <a:pt x="107" y="209"/>
                  </a:lnTo>
                  <a:lnTo>
                    <a:pt x="112" y="205"/>
                  </a:lnTo>
                  <a:lnTo>
                    <a:pt x="116" y="201"/>
                  </a:lnTo>
                  <a:lnTo>
                    <a:pt x="120" y="195"/>
                  </a:lnTo>
                  <a:lnTo>
                    <a:pt x="124" y="191"/>
                  </a:lnTo>
                  <a:lnTo>
                    <a:pt x="128" y="184"/>
                  </a:lnTo>
                  <a:lnTo>
                    <a:pt x="131" y="178"/>
                  </a:lnTo>
                  <a:lnTo>
                    <a:pt x="131" y="174"/>
                  </a:lnTo>
                  <a:lnTo>
                    <a:pt x="133" y="171"/>
                  </a:lnTo>
                  <a:lnTo>
                    <a:pt x="133" y="167"/>
                  </a:lnTo>
                  <a:lnTo>
                    <a:pt x="135" y="163"/>
                  </a:lnTo>
                  <a:lnTo>
                    <a:pt x="135" y="157"/>
                  </a:lnTo>
                  <a:lnTo>
                    <a:pt x="137" y="153"/>
                  </a:lnTo>
                  <a:lnTo>
                    <a:pt x="137" y="150"/>
                  </a:lnTo>
                  <a:lnTo>
                    <a:pt x="137" y="144"/>
                  </a:lnTo>
                  <a:lnTo>
                    <a:pt x="141" y="146"/>
                  </a:lnTo>
                  <a:lnTo>
                    <a:pt x="143" y="148"/>
                  </a:lnTo>
                  <a:lnTo>
                    <a:pt x="149" y="150"/>
                  </a:lnTo>
                  <a:lnTo>
                    <a:pt x="152" y="152"/>
                  </a:lnTo>
                  <a:lnTo>
                    <a:pt x="158" y="153"/>
                  </a:lnTo>
                  <a:lnTo>
                    <a:pt x="166" y="157"/>
                  </a:lnTo>
                  <a:lnTo>
                    <a:pt x="171" y="159"/>
                  </a:lnTo>
                  <a:lnTo>
                    <a:pt x="179" y="161"/>
                  </a:lnTo>
                  <a:lnTo>
                    <a:pt x="185" y="163"/>
                  </a:lnTo>
                  <a:lnTo>
                    <a:pt x="192" y="165"/>
                  </a:lnTo>
                  <a:lnTo>
                    <a:pt x="198" y="165"/>
                  </a:lnTo>
                  <a:lnTo>
                    <a:pt x="206" y="165"/>
                  </a:lnTo>
                  <a:lnTo>
                    <a:pt x="211" y="165"/>
                  </a:lnTo>
                  <a:lnTo>
                    <a:pt x="215" y="163"/>
                  </a:lnTo>
                  <a:lnTo>
                    <a:pt x="221" y="161"/>
                  </a:lnTo>
                  <a:lnTo>
                    <a:pt x="164" y="100"/>
                  </a:lnTo>
                  <a:lnTo>
                    <a:pt x="171" y="74"/>
                  </a:lnTo>
                  <a:lnTo>
                    <a:pt x="173" y="77"/>
                  </a:lnTo>
                  <a:lnTo>
                    <a:pt x="177" y="81"/>
                  </a:lnTo>
                  <a:lnTo>
                    <a:pt x="183" y="87"/>
                  </a:lnTo>
                  <a:lnTo>
                    <a:pt x="188" y="93"/>
                  </a:lnTo>
                  <a:lnTo>
                    <a:pt x="196" y="98"/>
                  </a:lnTo>
                  <a:lnTo>
                    <a:pt x="202" y="100"/>
                  </a:lnTo>
                  <a:lnTo>
                    <a:pt x="206" y="102"/>
                  </a:lnTo>
                  <a:lnTo>
                    <a:pt x="211" y="104"/>
                  </a:lnTo>
                  <a:lnTo>
                    <a:pt x="217" y="106"/>
                  </a:lnTo>
                  <a:lnTo>
                    <a:pt x="223" y="108"/>
                  </a:lnTo>
                  <a:lnTo>
                    <a:pt x="228" y="108"/>
                  </a:lnTo>
                  <a:lnTo>
                    <a:pt x="234" y="110"/>
                  </a:lnTo>
                  <a:lnTo>
                    <a:pt x="240" y="110"/>
                  </a:lnTo>
                  <a:lnTo>
                    <a:pt x="246" y="110"/>
                  </a:lnTo>
                  <a:lnTo>
                    <a:pt x="253" y="110"/>
                  </a:lnTo>
                  <a:lnTo>
                    <a:pt x="259" y="110"/>
                  </a:lnTo>
                  <a:lnTo>
                    <a:pt x="265" y="110"/>
                  </a:lnTo>
                  <a:lnTo>
                    <a:pt x="268" y="110"/>
                  </a:lnTo>
                  <a:lnTo>
                    <a:pt x="272" y="108"/>
                  </a:lnTo>
                  <a:lnTo>
                    <a:pt x="276" y="108"/>
                  </a:lnTo>
                  <a:lnTo>
                    <a:pt x="282" y="108"/>
                  </a:lnTo>
                  <a:lnTo>
                    <a:pt x="285" y="106"/>
                  </a:lnTo>
                  <a:lnTo>
                    <a:pt x="289" y="106"/>
                  </a:lnTo>
                  <a:lnTo>
                    <a:pt x="242" y="39"/>
                  </a:lnTo>
                  <a:lnTo>
                    <a:pt x="272" y="32"/>
                  </a:lnTo>
                  <a:lnTo>
                    <a:pt x="274" y="34"/>
                  </a:lnTo>
                  <a:lnTo>
                    <a:pt x="280" y="39"/>
                  </a:lnTo>
                  <a:lnTo>
                    <a:pt x="284" y="41"/>
                  </a:lnTo>
                  <a:lnTo>
                    <a:pt x="289" y="47"/>
                  </a:lnTo>
                  <a:lnTo>
                    <a:pt x="293" y="51"/>
                  </a:lnTo>
                  <a:lnTo>
                    <a:pt x="301" y="57"/>
                  </a:lnTo>
                  <a:lnTo>
                    <a:pt x="304" y="60"/>
                  </a:lnTo>
                  <a:lnTo>
                    <a:pt x="312" y="64"/>
                  </a:lnTo>
                  <a:lnTo>
                    <a:pt x="318" y="68"/>
                  </a:lnTo>
                  <a:lnTo>
                    <a:pt x="325" y="72"/>
                  </a:lnTo>
                  <a:lnTo>
                    <a:pt x="331" y="74"/>
                  </a:lnTo>
                  <a:lnTo>
                    <a:pt x="337" y="77"/>
                  </a:lnTo>
                  <a:lnTo>
                    <a:pt x="342" y="79"/>
                  </a:lnTo>
                  <a:lnTo>
                    <a:pt x="350" y="79"/>
                  </a:lnTo>
                  <a:lnTo>
                    <a:pt x="354" y="79"/>
                  </a:lnTo>
                  <a:lnTo>
                    <a:pt x="360" y="77"/>
                  </a:lnTo>
                  <a:lnTo>
                    <a:pt x="363" y="77"/>
                  </a:lnTo>
                  <a:lnTo>
                    <a:pt x="369" y="77"/>
                  </a:lnTo>
                  <a:lnTo>
                    <a:pt x="375" y="76"/>
                  </a:lnTo>
                  <a:lnTo>
                    <a:pt x="380" y="76"/>
                  </a:lnTo>
                  <a:lnTo>
                    <a:pt x="386" y="72"/>
                  </a:lnTo>
                  <a:lnTo>
                    <a:pt x="390" y="68"/>
                  </a:lnTo>
                  <a:lnTo>
                    <a:pt x="390" y="64"/>
                  </a:lnTo>
                  <a:lnTo>
                    <a:pt x="390" y="60"/>
                  </a:lnTo>
                  <a:lnTo>
                    <a:pt x="390" y="57"/>
                  </a:lnTo>
                  <a:lnTo>
                    <a:pt x="390" y="53"/>
                  </a:lnTo>
                  <a:lnTo>
                    <a:pt x="390" y="47"/>
                  </a:lnTo>
                  <a:lnTo>
                    <a:pt x="390" y="41"/>
                  </a:lnTo>
                  <a:lnTo>
                    <a:pt x="390" y="36"/>
                  </a:lnTo>
                  <a:lnTo>
                    <a:pt x="390" y="30"/>
                  </a:lnTo>
                  <a:lnTo>
                    <a:pt x="390" y="24"/>
                  </a:lnTo>
                  <a:lnTo>
                    <a:pt x="390" y="19"/>
                  </a:lnTo>
                  <a:lnTo>
                    <a:pt x="390" y="15"/>
                  </a:lnTo>
                  <a:lnTo>
                    <a:pt x="390" y="11"/>
                  </a:lnTo>
                  <a:lnTo>
                    <a:pt x="390" y="3"/>
                  </a:lnTo>
                  <a:lnTo>
                    <a:pt x="392" y="1"/>
                  </a:lnTo>
                  <a:lnTo>
                    <a:pt x="415" y="0"/>
                  </a:lnTo>
                  <a:lnTo>
                    <a:pt x="415" y="1"/>
                  </a:lnTo>
                  <a:lnTo>
                    <a:pt x="417" y="7"/>
                  </a:lnTo>
                  <a:lnTo>
                    <a:pt x="418" y="11"/>
                  </a:lnTo>
                  <a:lnTo>
                    <a:pt x="420" y="15"/>
                  </a:lnTo>
                  <a:lnTo>
                    <a:pt x="422" y="20"/>
                  </a:lnTo>
                  <a:lnTo>
                    <a:pt x="426" y="26"/>
                  </a:lnTo>
                  <a:lnTo>
                    <a:pt x="428" y="32"/>
                  </a:lnTo>
                  <a:lnTo>
                    <a:pt x="432" y="38"/>
                  </a:lnTo>
                  <a:lnTo>
                    <a:pt x="436" y="43"/>
                  </a:lnTo>
                  <a:lnTo>
                    <a:pt x="441" y="49"/>
                  </a:lnTo>
                  <a:lnTo>
                    <a:pt x="445" y="55"/>
                  </a:lnTo>
                  <a:lnTo>
                    <a:pt x="451" y="60"/>
                  </a:lnTo>
                  <a:lnTo>
                    <a:pt x="458" y="64"/>
                  </a:lnTo>
                  <a:lnTo>
                    <a:pt x="464" y="68"/>
                  </a:lnTo>
                  <a:lnTo>
                    <a:pt x="472" y="72"/>
                  </a:lnTo>
                  <a:lnTo>
                    <a:pt x="477" y="74"/>
                  </a:lnTo>
                  <a:lnTo>
                    <a:pt x="485" y="76"/>
                  </a:lnTo>
                  <a:lnTo>
                    <a:pt x="491" y="79"/>
                  </a:lnTo>
                  <a:lnTo>
                    <a:pt x="496" y="79"/>
                  </a:lnTo>
                  <a:lnTo>
                    <a:pt x="502" y="79"/>
                  </a:lnTo>
                  <a:lnTo>
                    <a:pt x="506" y="79"/>
                  </a:lnTo>
                  <a:lnTo>
                    <a:pt x="512" y="81"/>
                  </a:lnTo>
                  <a:lnTo>
                    <a:pt x="515" y="79"/>
                  </a:lnTo>
                  <a:lnTo>
                    <a:pt x="521" y="79"/>
                  </a:lnTo>
                  <a:lnTo>
                    <a:pt x="525" y="79"/>
                  </a:lnTo>
                  <a:lnTo>
                    <a:pt x="529" y="77"/>
                  </a:lnTo>
                  <a:lnTo>
                    <a:pt x="532" y="76"/>
                  </a:lnTo>
                  <a:lnTo>
                    <a:pt x="536" y="74"/>
                  </a:lnTo>
                  <a:lnTo>
                    <a:pt x="536" y="70"/>
                  </a:lnTo>
                  <a:lnTo>
                    <a:pt x="538" y="68"/>
                  </a:lnTo>
                  <a:lnTo>
                    <a:pt x="540" y="64"/>
                  </a:lnTo>
                  <a:lnTo>
                    <a:pt x="542" y="60"/>
                  </a:lnTo>
                  <a:lnTo>
                    <a:pt x="544" y="57"/>
                  </a:lnTo>
                  <a:lnTo>
                    <a:pt x="546" y="51"/>
                  </a:lnTo>
                  <a:lnTo>
                    <a:pt x="550" y="47"/>
                  </a:lnTo>
                  <a:lnTo>
                    <a:pt x="551" y="43"/>
                  </a:lnTo>
                  <a:lnTo>
                    <a:pt x="553" y="38"/>
                  </a:lnTo>
                  <a:lnTo>
                    <a:pt x="555" y="34"/>
                  </a:lnTo>
                  <a:lnTo>
                    <a:pt x="557" y="30"/>
                  </a:lnTo>
                  <a:lnTo>
                    <a:pt x="559" y="26"/>
                  </a:lnTo>
                  <a:lnTo>
                    <a:pt x="563" y="22"/>
                  </a:lnTo>
                  <a:lnTo>
                    <a:pt x="563" y="20"/>
                  </a:lnTo>
                  <a:lnTo>
                    <a:pt x="580" y="32"/>
                  </a:lnTo>
                  <a:lnTo>
                    <a:pt x="578" y="32"/>
                  </a:lnTo>
                  <a:lnTo>
                    <a:pt x="576" y="36"/>
                  </a:lnTo>
                  <a:lnTo>
                    <a:pt x="572" y="39"/>
                  </a:lnTo>
                  <a:lnTo>
                    <a:pt x="570" y="47"/>
                  </a:lnTo>
                  <a:lnTo>
                    <a:pt x="567" y="49"/>
                  </a:lnTo>
                  <a:lnTo>
                    <a:pt x="567" y="53"/>
                  </a:lnTo>
                  <a:lnTo>
                    <a:pt x="567" y="58"/>
                  </a:lnTo>
                  <a:lnTo>
                    <a:pt x="567" y="62"/>
                  </a:lnTo>
                  <a:lnTo>
                    <a:pt x="569" y="66"/>
                  </a:lnTo>
                  <a:lnTo>
                    <a:pt x="570" y="72"/>
                  </a:lnTo>
                  <a:lnTo>
                    <a:pt x="572" y="76"/>
                  </a:lnTo>
                  <a:lnTo>
                    <a:pt x="578" y="81"/>
                  </a:lnTo>
                  <a:lnTo>
                    <a:pt x="582" y="85"/>
                  </a:lnTo>
                  <a:lnTo>
                    <a:pt x="589" y="89"/>
                  </a:lnTo>
                  <a:lnTo>
                    <a:pt x="593" y="89"/>
                  </a:lnTo>
                  <a:lnTo>
                    <a:pt x="597" y="89"/>
                  </a:lnTo>
                  <a:lnTo>
                    <a:pt x="601" y="91"/>
                  </a:lnTo>
                  <a:lnTo>
                    <a:pt x="607" y="93"/>
                  </a:lnTo>
                  <a:lnTo>
                    <a:pt x="610" y="93"/>
                  </a:lnTo>
                  <a:lnTo>
                    <a:pt x="616" y="93"/>
                  </a:lnTo>
                  <a:lnTo>
                    <a:pt x="622" y="93"/>
                  </a:lnTo>
                  <a:lnTo>
                    <a:pt x="627" y="93"/>
                  </a:lnTo>
                  <a:lnTo>
                    <a:pt x="633" y="93"/>
                  </a:lnTo>
                  <a:lnTo>
                    <a:pt x="639" y="93"/>
                  </a:lnTo>
                  <a:lnTo>
                    <a:pt x="643" y="93"/>
                  </a:lnTo>
                  <a:lnTo>
                    <a:pt x="650" y="93"/>
                  </a:lnTo>
                  <a:lnTo>
                    <a:pt x="654" y="91"/>
                  </a:lnTo>
                  <a:lnTo>
                    <a:pt x="660" y="91"/>
                  </a:lnTo>
                  <a:lnTo>
                    <a:pt x="664" y="89"/>
                  </a:lnTo>
                  <a:lnTo>
                    <a:pt x="669" y="89"/>
                  </a:lnTo>
                  <a:lnTo>
                    <a:pt x="673" y="89"/>
                  </a:lnTo>
                  <a:lnTo>
                    <a:pt x="679" y="89"/>
                  </a:lnTo>
                  <a:lnTo>
                    <a:pt x="683" y="87"/>
                  </a:lnTo>
                  <a:lnTo>
                    <a:pt x="686" y="87"/>
                  </a:lnTo>
                  <a:lnTo>
                    <a:pt x="694" y="85"/>
                  </a:lnTo>
                  <a:lnTo>
                    <a:pt x="700" y="85"/>
                  </a:lnTo>
                  <a:lnTo>
                    <a:pt x="704" y="85"/>
                  </a:lnTo>
                  <a:lnTo>
                    <a:pt x="715" y="100"/>
                  </a:lnTo>
                  <a:lnTo>
                    <a:pt x="713" y="102"/>
                  </a:lnTo>
                  <a:lnTo>
                    <a:pt x="709" y="106"/>
                  </a:lnTo>
                  <a:lnTo>
                    <a:pt x="707" y="110"/>
                  </a:lnTo>
                  <a:lnTo>
                    <a:pt x="705" y="114"/>
                  </a:lnTo>
                  <a:lnTo>
                    <a:pt x="704" y="117"/>
                  </a:lnTo>
                  <a:lnTo>
                    <a:pt x="702" y="123"/>
                  </a:lnTo>
                  <a:lnTo>
                    <a:pt x="698" y="127"/>
                  </a:lnTo>
                  <a:lnTo>
                    <a:pt x="696" y="131"/>
                  </a:lnTo>
                  <a:lnTo>
                    <a:pt x="692" y="134"/>
                  </a:lnTo>
                  <a:lnTo>
                    <a:pt x="690" y="140"/>
                  </a:lnTo>
                  <a:lnTo>
                    <a:pt x="686" y="144"/>
                  </a:lnTo>
                  <a:lnTo>
                    <a:pt x="683" y="146"/>
                  </a:lnTo>
                  <a:lnTo>
                    <a:pt x="681" y="150"/>
                  </a:lnTo>
                  <a:lnTo>
                    <a:pt x="679" y="153"/>
                  </a:lnTo>
                  <a:lnTo>
                    <a:pt x="673" y="157"/>
                  </a:lnTo>
                  <a:lnTo>
                    <a:pt x="667" y="161"/>
                  </a:lnTo>
                  <a:lnTo>
                    <a:pt x="662" y="167"/>
                  </a:lnTo>
                  <a:lnTo>
                    <a:pt x="656" y="171"/>
                  </a:lnTo>
                  <a:lnTo>
                    <a:pt x="650" y="172"/>
                  </a:lnTo>
                  <a:lnTo>
                    <a:pt x="646" y="174"/>
                  </a:lnTo>
                  <a:lnTo>
                    <a:pt x="643" y="174"/>
                  </a:lnTo>
                  <a:lnTo>
                    <a:pt x="639" y="176"/>
                  </a:lnTo>
                  <a:lnTo>
                    <a:pt x="633" y="176"/>
                  </a:lnTo>
                  <a:lnTo>
                    <a:pt x="627" y="176"/>
                  </a:lnTo>
                  <a:lnTo>
                    <a:pt x="620" y="176"/>
                  </a:lnTo>
                  <a:lnTo>
                    <a:pt x="612" y="178"/>
                  </a:lnTo>
                  <a:lnTo>
                    <a:pt x="605" y="176"/>
                  </a:lnTo>
                  <a:lnTo>
                    <a:pt x="597" y="176"/>
                  </a:lnTo>
                  <a:lnTo>
                    <a:pt x="589" y="174"/>
                  </a:lnTo>
                  <a:lnTo>
                    <a:pt x="584" y="171"/>
                  </a:lnTo>
                  <a:lnTo>
                    <a:pt x="574" y="167"/>
                  </a:lnTo>
                  <a:lnTo>
                    <a:pt x="569" y="165"/>
                  </a:lnTo>
                  <a:lnTo>
                    <a:pt x="561" y="161"/>
                  </a:lnTo>
                  <a:lnTo>
                    <a:pt x="555" y="159"/>
                  </a:lnTo>
                  <a:lnTo>
                    <a:pt x="550" y="155"/>
                  </a:lnTo>
                  <a:lnTo>
                    <a:pt x="544" y="152"/>
                  </a:lnTo>
                  <a:lnTo>
                    <a:pt x="538" y="148"/>
                  </a:lnTo>
                  <a:lnTo>
                    <a:pt x="536" y="146"/>
                  </a:lnTo>
                  <a:lnTo>
                    <a:pt x="529" y="142"/>
                  </a:lnTo>
                  <a:lnTo>
                    <a:pt x="529" y="140"/>
                  </a:lnTo>
                  <a:lnTo>
                    <a:pt x="527" y="140"/>
                  </a:lnTo>
                  <a:lnTo>
                    <a:pt x="527" y="144"/>
                  </a:lnTo>
                  <a:lnTo>
                    <a:pt x="525" y="146"/>
                  </a:lnTo>
                  <a:lnTo>
                    <a:pt x="525" y="150"/>
                  </a:lnTo>
                  <a:lnTo>
                    <a:pt x="523" y="155"/>
                  </a:lnTo>
                  <a:lnTo>
                    <a:pt x="521" y="161"/>
                  </a:lnTo>
                  <a:lnTo>
                    <a:pt x="519" y="165"/>
                  </a:lnTo>
                  <a:lnTo>
                    <a:pt x="517" y="172"/>
                  </a:lnTo>
                  <a:lnTo>
                    <a:pt x="515" y="178"/>
                  </a:lnTo>
                  <a:lnTo>
                    <a:pt x="512" y="184"/>
                  </a:lnTo>
                  <a:lnTo>
                    <a:pt x="508" y="190"/>
                  </a:lnTo>
                  <a:lnTo>
                    <a:pt x="506" y="193"/>
                  </a:lnTo>
                  <a:lnTo>
                    <a:pt x="502" y="197"/>
                  </a:lnTo>
                  <a:lnTo>
                    <a:pt x="498" y="203"/>
                  </a:lnTo>
                  <a:lnTo>
                    <a:pt x="494" y="205"/>
                  </a:lnTo>
                  <a:lnTo>
                    <a:pt x="491" y="207"/>
                  </a:lnTo>
                  <a:lnTo>
                    <a:pt x="485" y="205"/>
                  </a:lnTo>
                  <a:lnTo>
                    <a:pt x="481" y="205"/>
                  </a:lnTo>
                  <a:lnTo>
                    <a:pt x="477" y="205"/>
                  </a:lnTo>
                  <a:lnTo>
                    <a:pt x="474" y="203"/>
                  </a:lnTo>
                  <a:lnTo>
                    <a:pt x="464" y="201"/>
                  </a:lnTo>
                  <a:lnTo>
                    <a:pt x="458" y="197"/>
                  </a:lnTo>
                  <a:lnTo>
                    <a:pt x="451" y="193"/>
                  </a:lnTo>
                  <a:lnTo>
                    <a:pt x="447" y="191"/>
                  </a:lnTo>
                  <a:lnTo>
                    <a:pt x="443" y="190"/>
                  </a:lnTo>
                  <a:lnTo>
                    <a:pt x="443" y="191"/>
                  </a:lnTo>
                  <a:lnTo>
                    <a:pt x="443" y="197"/>
                  </a:lnTo>
                  <a:lnTo>
                    <a:pt x="441" y="199"/>
                  </a:lnTo>
                  <a:lnTo>
                    <a:pt x="441" y="203"/>
                  </a:lnTo>
                  <a:lnTo>
                    <a:pt x="441" y="209"/>
                  </a:lnTo>
                  <a:lnTo>
                    <a:pt x="441" y="212"/>
                  </a:lnTo>
                  <a:lnTo>
                    <a:pt x="439" y="216"/>
                  </a:lnTo>
                  <a:lnTo>
                    <a:pt x="437" y="220"/>
                  </a:lnTo>
                  <a:lnTo>
                    <a:pt x="436" y="226"/>
                  </a:lnTo>
                  <a:lnTo>
                    <a:pt x="434" y="229"/>
                  </a:lnTo>
                  <a:lnTo>
                    <a:pt x="430" y="233"/>
                  </a:lnTo>
                  <a:lnTo>
                    <a:pt x="426" y="237"/>
                  </a:lnTo>
                  <a:lnTo>
                    <a:pt x="422" y="239"/>
                  </a:lnTo>
                  <a:lnTo>
                    <a:pt x="417" y="241"/>
                  </a:lnTo>
                  <a:lnTo>
                    <a:pt x="409" y="243"/>
                  </a:lnTo>
                  <a:lnTo>
                    <a:pt x="401" y="243"/>
                  </a:lnTo>
                  <a:lnTo>
                    <a:pt x="398" y="241"/>
                  </a:lnTo>
                  <a:lnTo>
                    <a:pt x="392" y="241"/>
                  </a:lnTo>
                  <a:lnTo>
                    <a:pt x="388" y="241"/>
                  </a:lnTo>
                  <a:lnTo>
                    <a:pt x="384" y="241"/>
                  </a:lnTo>
                  <a:lnTo>
                    <a:pt x="377" y="241"/>
                  </a:lnTo>
                  <a:lnTo>
                    <a:pt x="373" y="239"/>
                  </a:lnTo>
                  <a:lnTo>
                    <a:pt x="367" y="239"/>
                  </a:lnTo>
                  <a:lnTo>
                    <a:pt x="361" y="237"/>
                  </a:lnTo>
                  <a:lnTo>
                    <a:pt x="356" y="237"/>
                  </a:lnTo>
                  <a:lnTo>
                    <a:pt x="352" y="235"/>
                  </a:lnTo>
                  <a:lnTo>
                    <a:pt x="346" y="235"/>
                  </a:lnTo>
                  <a:lnTo>
                    <a:pt x="341" y="235"/>
                  </a:lnTo>
                  <a:lnTo>
                    <a:pt x="335" y="231"/>
                  </a:lnTo>
                  <a:lnTo>
                    <a:pt x="331" y="231"/>
                  </a:lnTo>
                  <a:lnTo>
                    <a:pt x="325" y="229"/>
                  </a:lnTo>
                  <a:lnTo>
                    <a:pt x="322" y="228"/>
                  </a:lnTo>
                  <a:lnTo>
                    <a:pt x="316" y="228"/>
                  </a:lnTo>
                  <a:lnTo>
                    <a:pt x="312" y="226"/>
                  </a:lnTo>
                  <a:lnTo>
                    <a:pt x="308" y="224"/>
                  </a:lnTo>
                  <a:lnTo>
                    <a:pt x="304" y="224"/>
                  </a:lnTo>
                  <a:lnTo>
                    <a:pt x="299" y="222"/>
                  </a:lnTo>
                  <a:lnTo>
                    <a:pt x="293" y="220"/>
                  </a:lnTo>
                  <a:lnTo>
                    <a:pt x="291" y="220"/>
                  </a:lnTo>
                  <a:lnTo>
                    <a:pt x="289" y="220"/>
                  </a:lnTo>
                  <a:lnTo>
                    <a:pt x="301" y="266"/>
                  </a:lnTo>
                  <a:lnTo>
                    <a:pt x="303" y="266"/>
                  </a:lnTo>
                  <a:lnTo>
                    <a:pt x="306" y="266"/>
                  </a:lnTo>
                  <a:lnTo>
                    <a:pt x="308" y="264"/>
                  </a:lnTo>
                  <a:lnTo>
                    <a:pt x="312" y="264"/>
                  </a:lnTo>
                  <a:lnTo>
                    <a:pt x="316" y="264"/>
                  </a:lnTo>
                  <a:lnTo>
                    <a:pt x="322" y="264"/>
                  </a:lnTo>
                  <a:lnTo>
                    <a:pt x="325" y="264"/>
                  </a:lnTo>
                  <a:lnTo>
                    <a:pt x="331" y="264"/>
                  </a:lnTo>
                  <a:lnTo>
                    <a:pt x="335" y="264"/>
                  </a:lnTo>
                  <a:lnTo>
                    <a:pt x="341" y="266"/>
                  </a:lnTo>
                  <a:lnTo>
                    <a:pt x="344" y="266"/>
                  </a:lnTo>
                  <a:lnTo>
                    <a:pt x="350" y="266"/>
                  </a:lnTo>
                  <a:lnTo>
                    <a:pt x="354" y="267"/>
                  </a:lnTo>
                  <a:lnTo>
                    <a:pt x="360" y="269"/>
                  </a:lnTo>
                  <a:lnTo>
                    <a:pt x="363" y="271"/>
                  </a:lnTo>
                  <a:lnTo>
                    <a:pt x="367" y="273"/>
                  </a:lnTo>
                  <a:lnTo>
                    <a:pt x="371" y="275"/>
                  </a:lnTo>
                  <a:lnTo>
                    <a:pt x="377" y="279"/>
                  </a:lnTo>
                  <a:lnTo>
                    <a:pt x="380" y="283"/>
                  </a:lnTo>
                  <a:lnTo>
                    <a:pt x="384" y="288"/>
                  </a:lnTo>
                  <a:lnTo>
                    <a:pt x="388" y="292"/>
                  </a:lnTo>
                  <a:lnTo>
                    <a:pt x="390" y="296"/>
                  </a:lnTo>
                  <a:lnTo>
                    <a:pt x="394" y="300"/>
                  </a:lnTo>
                  <a:lnTo>
                    <a:pt x="396" y="305"/>
                  </a:lnTo>
                  <a:lnTo>
                    <a:pt x="398" y="309"/>
                  </a:lnTo>
                  <a:lnTo>
                    <a:pt x="401" y="313"/>
                  </a:lnTo>
                  <a:lnTo>
                    <a:pt x="403" y="317"/>
                  </a:lnTo>
                  <a:lnTo>
                    <a:pt x="405" y="319"/>
                  </a:lnTo>
                  <a:lnTo>
                    <a:pt x="407" y="317"/>
                  </a:lnTo>
                  <a:lnTo>
                    <a:pt x="413" y="311"/>
                  </a:lnTo>
                  <a:lnTo>
                    <a:pt x="417" y="307"/>
                  </a:lnTo>
                  <a:lnTo>
                    <a:pt x="420" y="304"/>
                  </a:lnTo>
                  <a:lnTo>
                    <a:pt x="426" y="300"/>
                  </a:lnTo>
                  <a:lnTo>
                    <a:pt x="432" y="296"/>
                  </a:lnTo>
                  <a:lnTo>
                    <a:pt x="437" y="290"/>
                  </a:lnTo>
                  <a:lnTo>
                    <a:pt x="445" y="286"/>
                  </a:lnTo>
                  <a:lnTo>
                    <a:pt x="451" y="283"/>
                  </a:lnTo>
                  <a:lnTo>
                    <a:pt x="458" y="279"/>
                  </a:lnTo>
                  <a:lnTo>
                    <a:pt x="466" y="275"/>
                  </a:lnTo>
                  <a:lnTo>
                    <a:pt x="474" y="275"/>
                  </a:lnTo>
                  <a:lnTo>
                    <a:pt x="481" y="273"/>
                  </a:lnTo>
                  <a:lnTo>
                    <a:pt x="489" y="273"/>
                  </a:lnTo>
                  <a:lnTo>
                    <a:pt x="494" y="273"/>
                  </a:lnTo>
                  <a:lnTo>
                    <a:pt x="502" y="275"/>
                  </a:lnTo>
                  <a:lnTo>
                    <a:pt x="508" y="275"/>
                  </a:lnTo>
                  <a:lnTo>
                    <a:pt x="515" y="279"/>
                  </a:lnTo>
                  <a:lnTo>
                    <a:pt x="519" y="281"/>
                  </a:lnTo>
                  <a:lnTo>
                    <a:pt x="525" y="283"/>
                  </a:lnTo>
                  <a:lnTo>
                    <a:pt x="531" y="285"/>
                  </a:lnTo>
                  <a:lnTo>
                    <a:pt x="536" y="288"/>
                  </a:lnTo>
                  <a:lnTo>
                    <a:pt x="540" y="290"/>
                  </a:lnTo>
                  <a:lnTo>
                    <a:pt x="546" y="292"/>
                  </a:lnTo>
                  <a:lnTo>
                    <a:pt x="548" y="294"/>
                  </a:lnTo>
                  <a:lnTo>
                    <a:pt x="551" y="296"/>
                  </a:lnTo>
                  <a:lnTo>
                    <a:pt x="555" y="300"/>
                  </a:lnTo>
                  <a:lnTo>
                    <a:pt x="557" y="302"/>
                  </a:lnTo>
                  <a:lnTo>
                    <a:pt x="557" y="300"/>
                  </a:lnTo>
                  <a:lnTo>
                    <a:pt x="555" y="296"/>
                  </a:lnTo>
                  <a:lnTo>
                    <a:pt x="555" y="288"/>
                  </a:lnTo>
                  <a:lnTo>
                    <a:pt x="555" y="281"/>
                  </a:lnTo>
                  <a:lnTo>
                    <a:pt x="555" y="277"/>
                  </a:lnTo>
                  <a:lnTo>
                    <a:pt x="557" y="273"/>
                  </a:lnTo>
                  <a:lnTo>
                    <a:pt x="559" y="269"/>
                  </a:lnTo>
                  <a:lnTo>
                    <a:pt x="561" y="266"/>
                  </a:lnTo>
                  <a:lnTo>
                    <a:pt x="563" y="260"/>
                  </a:lnTo>
                  <a:lnTo>
                    <a:pt x="567" y="256"/>
                  </a:lnTo>
                  <a:lnTo>
                    <a:pt x="570" y="254"/>
                  </a:lnTo>
                  <a:lnTo>
                    <a:pt x="576" y="252"/>
                  </a:lnTo>
                  <a:lnTo>
                    <a:pt x="580" y="248"/>
                  </a:lnTo>
                  <a:lnTo>
                    <a:pt x="586" y="247"/>
                  </a:lnTo>
                  <a:lnTo>
                    <a:pt x="593" y="245"/>
                  </a:lnTo>
                  <a:lnTo>
                    <a:pt x="599" y="245"/>
                  </a:lnTo>
                  <a:lnTo>
                    <a:pt x="607" y="241"/>
                  </a:lnTo>
                  <a:lnTo>
                    <a:pt x="614" y="241"/>
                  </a:lnTo>
                  <a:lnTo>
                    <a:pt x="620" y="241"/>
                  </a:lnTo>
                  <a:lnTo>
                    <a:pt x="629" y="241"/>
                  </a:lnTo>
                  <a:lnTo>
                    <a:pt x="635" y="241"/>
                  </a:lnTo>
                  <a:lnTo>
                    <a:pt x="641" y="241"/>
                  </a:lnTo>
                  <a:lnTo>
                    <a:pt x="646" y="241"/>
                  </a:lnTo>
                  <a:lnTo>
                    <a:pt x="652" y="241"/>
                  </a:lnTo>
                  <a:lnTo>
                    <a:pt x="656" y="241"/>
                  </a:lnTo>
                  <a:lnTo>
                    <a:pt x="660" y="241"/>
                  </a:lnTo>
                  <a:lnTo>
                    <a:pt x="662" y="241"/>
                  </a:lnTo>
                  <a:lnTo>
                    <a:pt x="664" y="241"/>
                  </a:lnTo>
                  <a:lnTo>
                    <a:pt x="686" y="264"/>
                  </a:lnTo>
                  <a:lnTo>
                    <a:pt x="685" y="262"/>
                  </a:lnTo>
                  <a:lnTo>
                    <a:pt x="681" y="262"/>
                  </a:lnTo>
                  <a:lnTo>
                    <a:pt x="677" y="262"/>
                  </a:lnTo>
                  <a:lnTo>
                    <a:pt x="669" y="262"/>
                  </a:lnTo>
                  <a:lnTo>
                    <a:pt x="666" y="262"/>
                  </a:lnTo>
                  <a:lnTo>
                    <a:pt x="658" y="262"/>
                  </a:lnTo>
                  <a:lnTo>
                    <a:pt x="652" y="262"/>
                  </a:lnTo>
                  <a:lnTo>
                    <a:pt x="643" y="260"/>
                  </a:lnTo>
                  <a:lnTo>
                    <a:pt x="637" y="260"/>
                  </a:lnTo>
                  <a:lnTo>
                    <a:pt x="629" y="260"/>
                  </a:lnTo>
                  <a:lnTo>
                    <a:pt x="622" y="262"/>
                  </a:lnTo>
                  <a:lnTo>
                    <a:pt x="616" y="262"/>
                  </a:lnTo>
                  <a:lnTo>
                    <a:pt x="608" y="264"/>
                  </a:lnTo>
                  <a:lnTo>
                    <a:pt x="603" y="266"/>
                  </a:lnTo>
                  <a:lnTo>
                    <a:pt x="597" y="267"/>
                  </a:lnTo>
                  <a:lnTo>
                    <a:pt x="591" y="269"/>
                  </a:lnTo>
                  <a:lnTo>
                    <a:pt x="588" y="273"/>
                  </a:lnTo>
                  <a:lnTo>
                    <a:pt x="584" y="277"/>
                  </a:lnTo>
                  <a:lnTo>
                    <a:pt x="582" y="283"/>
                  </a:lnTo>
                  <a:lnTo>
                    <a:pt x="580" y="286"/>
                  </a:lnTo>
                  <a:lnTo>
                    <a:pt x="578" y="290"/>
                  </a:lnTo>
                  <a:lnTo>
                    <a:pt x="576" y="296"/>
                  </a:lnTo>
                  <a:lnTo>
                    <a:pt x="576" y="302"/>
                  </a:lnTo>
                  <a:lnTo>
                    <a:pt x="576" y="305"/>
                  </a:lnTo>
                  <a:lnTo>
                    <a:pt x="576" y="309"/>
                  </a:lnTo>
                  <a:lnTo>
                    <a:pt x="576" y="313"/>
                  </a:lnTo>
                  <a:lnTo>
                    <a:pt x="578" y="317"/>
                  </a:lnTo>
                  <a:lnTo>
                    <a:pt x="578" y="323"/>
                  </a:lnTo>
                  <a:lnTo>
                    <a:pt x="580" y="324"/>
                  </a:lnTo>
                  <a:lnTo>
                    <a:pt x="559" y="340"/>
                  </a:lnTo>
                  <a:lnTo>
                    <a:pt x="557" y="336"/>
                  </a:lnTo>
                  <a:lnTo>
                    <a:pt x="553" y="332"/>
                  </a:lnTo>
                  <a:lnTo>
                    <a:pt x="550" y="326"/>
                  </a:lnTo>
                  <a:lnTo>
                    <a:pt x="546" y="323"/>
                  </a:lnTo>
                  <a:lnTo>
                    <a:pt x="542" y="319"/>
                  </a:lnTo>
                  <a:lnTo>
                    <a:pt x="538" y="315"/>
                  </a:lnTo>
                  <a:lnTo>
                    <a:pt x="532" y="311"/>
                  </a:lnTo>
                  <a:lnTo>
                    <a:pt x="527" y="305"/>
                  </a:lnTo>
                  <a:lnTo>
                    <a:pt x="521" y="302"/>
                  </a:lnTo>
                  <a:lnTo>
                    <a:pt x="515" y="300"/>
                  </a:lnTo>
                  <a:lnTo>
                    <a:pt x="508" y="296"/>
                  </a:lnTo>
                  <a:lnTo>
                    <a:pt x="502" y="294"/>
                  </a:lnTo>
                  <a:lnTo>
                    <a:pt x="496" y="292"/>
                  </a:lnTo>
                  <a:lnTo>
                    <a:pt x="489" y="292"/>
                  </a:lnTo>
                  <a:lnTo>
                    <a:pt x="481" y="292"/>
                  </a:lnTo>
                  <a:lnTo>
                    <a:pt x="474" y="296"/>
                  </a:lnTo>
                  <a:lnTo>
                    <a:pt x="468" y="298"/>
                  </a:lnTo>
                  <a:lnTo>
                    <a:pt x="460" y="302"/>
                  </a:lnTo>
                  <a:lnTo>
                    <a:pt x="455" y="305"/>
                  </a:lnTo>
                  <a:lnTo>
                    <a:pt x="447" y="311"/>
                  </a:lnTo>
                  <a:lnTo>
                    <a:pt x="441" y="315"/>
                  </a:lnTo>
                  <a:lnTo>
                    <a:pt x="436" y="323"/>
                  </a:lnTo>
                  <a:lnTo>
                    <a:pt x="430" y="326"/>
                  </a:lnTo>
                  <a:lnTo>
                    <a:pt x="426" y="332"/>
                  </a:lnTo>
                  <a:lnTo>
                    <a:pt x="420" y="336"/>
                  </a:lnTo>
                  <a:lnTo>
                    <a:pt x="417" y="342"/>
                  </a:lnTo>
                  <a:lnTo>
                    <a:pt x="415" y="345"/>
                  </a:lnTo>
                  <a:lnTo>
                    <a:pt x="413" y="347"/>
                  </a:lnTo>
                  <a:lnTo>
                    <a:pt x="411" y="349"/>
                  </a:lnTo>
                  <a:lnTo>
                    <a:pt x="411" y="351"/>
                  </a:lnTo>
                  <a:lnTo>
                    <a:pt x="388" y="351"/>
                  </a:lnTo>
                  <a:lnTo>
                    <a:pt x="388" y="347"/>
                  </a:lnTo>
                  <a:lnTo>
                    <a:pt x="388" y="343"/>
                  </a:lnTo>
                  <a:lnTo>
                    <a:pt x="386" y="338"/>
                  </a:lnTo>
                  <a:lnTo>
                    <a:pt x="386" y="334"/>
                  </a:lnTo>
                  <a:lnTo>
                    <a:pt x="386" y="328"/>
                  </a:lnTo>
                  <a:lnTo>
                    <a:pt x="386" y="324"/>
                  </a:lnTo>
                  <a:lnTo>
                    <a:pt x="384" y="319"/>
                  </a:lnTo>
                  <a:lnTo>
                    <a:pt x="384" y="313"/>
                  </a:lnTo>
                  <a:lnTo>
                    <a:pt x="382" y="307"/>
                  </a:lnTo>
                  <a:lnTo>
                    <a:pt x="380" y="304"/>
                  </a:lnTo>
                  <a:lnTo>
                    <a:pt x="375" y="300"/>
                  </a:lnTo>
                  <a:lnTo>
                    <a:pt x="371" y="296"/>
                  </a:lnTo>
                  <a:lnTo>
                    <a:pt x="367" y="292"/>
                  </a:lnTo>
                  <a:lnTo>
                    <a:pt x="361" y="288"/>
                  </a:lnTo>
                  <a:lnTo>
                    <a:pt x="356" y="286"/>
                  </a:lnTo>
                  <a:lnTo>
                    <a:pt x="348" y="286"/>
                  </a:lnTo>
                  <a:lnTo>
                    <a:pt x="342" y="285"/>
                  </a:lnTo>
                  <a:lnTo>
                    <a:pt x="337" y="285"/>
                  </a:lnTo>
                  <a:lnTo>
                    <a:pt x="329" y="283"/>
                  </a:lnTo>
                  <a:lnTo>
                    <a:pt x="323" y="283"/>
                  </a:lnTo>
                  <a:lnTo>
                    <a:pt x="316" y="283"/>
                  </a:lnTo>
                  <a:lnTo>
                    <a:pt x="312" y="283"/>
                  </a:lnTo>
                  <a:lnTo>
                    <a:pt x="306" y="283"/>
                  </a:lnTo>
                  <a:lnTo>
                    <a:pt x="303" y="283"/>
                  </a:lnTo>
                  <a:lnTo>
                    <a:pt x="297" y="283"/>
                  </a:lnTo>
                  <a:lnTo>
                    <a:pt x="295" y="285"/>
                  </a:lnTo>
                  <a:lnTo>
                    <a:pt x="289" y="285"/>
                  </a:lnTo>
                  <a:lnTo>
                    <a:pt x="289" y="286"/>
                  </a:lnTo>
                  <a:lnTo>
                    <a:pt x="268" y="193"/>
                  </a:lnTo>
                  <a:lnTo>
                    <a:pt x="274" y="195"/>
                  </a:lnTo>
                  <a:lnTo>
                    <a:pt x="276" y="195"/>
                  </a:lnTo>
                  <a:lnTo>
                    <a:pt x="280" y="197"/>
                  </a:lnTo>
                  <a:lnTo>
                    <a:pt x="284" y="199"/>
                  </a:lnTo>
                  <a:lnTo>
                    <a:pt x="287" y="201"/>
                  </a:lnTo>
                  <a:lnTo>
                    <a:pt x="293" y="201"/>
                  </a:lnTo>
                  <a:lnTo>
                    <a:pt x="297" y="203"/>
                  </a:lnTo>
                  <a:lnTo>
                    <a:pt x="303" y="205"/>
                  </a:lnTo>
                  <a:lnTo>
                    <a:pt x="308" y="207"/>
                  </a:lnTo>
                  <a:lnTo>
                    <a:pt x="314" y="209"/>
                  </a:lnTo>
                  <a:lnTo>
                    <a:pt x="320" y="210"/>
                  </a:lnTo>
                  <a:lnTo>
                    <a:pt x="327" y="212"/>
                  </a:lnTo>
                  <a:lnTo>
                    <a:pt x="333" y="214"/>
                  </a:lnTo>
                  <a:lnTo>
                    <a:pt x="339" y="216"/>
                  </a:lnTo>
                  <a:lnTo>
                    <a:pt x="346" y="218"/>
                  </a:lnTo>
                  <a:lnTo>
                    <a:pt x="352" y="220"/>
                  </a:lnTo>
                  <a:lnTo>
                    <a:pt x="358" y="220"/>
                  </a:lnTo>
                  <a:lnTo>
                    <a:pt x="363" y="222"/>
                  </a:lnTo>
                  <a:lnTo>
                    <a:pt x="369" y="224"/>
                  </a:lnTo>
                  <a:lnTo>
                    <a:pt x="375" y="226"/>
                  </a:lnTo>
                  <a:lnTo>
                    <a:pt x="380" y="228"/>
                  </a:lnTo>
                  <a:lnTo>
                    <a:pt x="386" y="228"/>
                  </a:lnTo>
                  <a:lnTo>
                    <a:pt x="390" y="228"/>
                  </a:lnTo>
                  <a:lnTo>
                    <a:pt x="394" y="228"/>
                  </a:lnTo>
                  <a:lnTo>
                    <a:pt x="398" y="229"/>
                  </a:lnTo>
                  <a:lnTo>
                    <a:pt x="405" y="228"/>
                  </a:lnTo>
                  <a:lnTo>
                    <a:pt x="409" y="228"/>
                  </a:lnTo>
                  <a:lnTo>
                    <a:pt x="411" y="224"/>
                  </a:lnTo>
                  <a:lnTo>
                    <a:pt x="413" y="220"/>
                  </a:lnTo>
                  <a:lnTo>
                    <a:pt x="415" y="216"/>
                  </a:lnTo>
                  <a:lnTo>
                    <a:pt x="415" y="210"/>
                  </a:lnTo>
                  <a:lnTo>
                    <a:pt x="415" y="205"/>
                  </a:lnTo>
                  <a:lnTo>
                    <a:pt x="417" y="199"/>
                  </a:lnTo>
                  <a:lnTo>
                    <a:pt x="417" y="193"/>
                  </a:lnTo>
                  <a:lnTo>
                    <a:pt x="417" y="188"/>
                  </a:lnTo>
                  <a:lnTo>
                    <a:pt x="417" y="182"/>
                  </a:lnTo>
                  <a:lnTo>
                    <a:pt x="417" y="176"/>
                  </a:lnTo>
                  <a:lnTo>
                    <a:pt x="417" y="171"/>
                  </a:lnTo>
                  <a:lnTo>
                    <a:pt x="417" y="167"/>
                  </a:lnTo>
                  <a:lnTo>
                    <a:pt x="415" y="163"/>
                  </a:lnTo>
                  <a:lnTo>
                    <a:pt x="415" y="161"/>
                  </a:lnTo>
                  <a:lnTo>
                    <a:pt x="415" y="159"/>
                  </a:lnTo>
                  <a:lnTo>
                    <a:pt x="441" y="159"/>
                  </a:lnTo>
                  <a:lnTo>
                    <a:pt x="441" y="161"/>
                  </a:lnTo>
                  <a:lnTo>
                    <a:pt x="445" y="167"/>
                  </a:lnTo>
                  <a:lnTo>
                    <a:pt x="447" y="171"/>
                  </a:lnTo>
                  <a:lnTo>
                    <a:pt x="451" y="174"/>
                  </a:lnTo>
                  <a:lnTo>
                    <a:pt x="453" y="180"/>
                  </a:lnTo>
                  <a:lnTo>
                    <a:pt x="458" y="184"/>
                  </a:lnTo>
                  <a:lnTo>
                    <a:pt x="462" y="188"/>
                  </a:lnTo>
                  <a:lnTo>
                    <a:pt x="464" y="191"/>
                  </a:lnTo>
                  <a:lnTo>
                    <a:pt x="470" y="193"/>
                  </a:lnTo>
                  <a:lnTo>
                    <a:pt x="474" y="195"/>
                  </a:lnTo>
                  <a:lnTo>
                    <a:pt x="477" y="195"/>
                  </a:lnTo>
                  <a:lnTo>
                    <a:pt x="481" y="195"/>
                  </a:lnTo>
                  <a:lnTo>
                    <a:pt x="485" y="193"/>
                  </a:lnTo>
                  <a:lnTo>
                    <a:pt x="491" y="190"/>
                  </a:lnTo>
                  <a:lnTo>
                    <a:pt x="493" y="184"/>
                  </a:lnTo>
                  <a:lnTo>
                    <a:pt x="496" y="180"/>
                  </a:lnTo>
                  <a:lnTo>
                    <a:pt x="498" y="174"/>
                  </a:lnTo>
                  <a:lnTo>
                    <a:pt x="502" y="169"/>
                  </a:lnTo>
                  <a:lnTo>
                    <a:pt x="504" y="163"/>
                  </a:lnTo>
                  <a:lnTo>
                    <a:pt x="506" y="159"/>
                  </a:lnTo>
                  <a:lnTo>
                    <a:pt x="506" y="153"/>
                  </a:lnTo>
                  <a:lnTo>
                    <a:pt x="508" y="148"/>
                  </a:lnTo>
                  <a:lnTo>
                    <a:pt x="508" y="144"/>
                  </a:lnTo>
                  <a:lnTo>
                    <a:pt x="508" y="138"/>
                  </a:lnTo>
                  <a:lnTo>
                    <a:pt x="508" y="134"/>
                  </a:lnTo>
                  <a:lnTo>
                    <a:pt x="508" y="131"/>
                  </a:lnTo>
                  <a:lnTo>
                    <a:pt x="508" y="127"/>
                  </a:lnTo>
                  <a:lnTo>
                    <a:pt x="508" y="125"/>
                  </a:lnTo>
                  <a:lnTo>
                    <a:pt x="532" y="121"/>
                  </a:lnTo>
                  <a:lnTo>
                    <a:pt x="532" y="123"/>
                  </a:lnTo>
                  <a:lnTo>
                    <a:pt x="538" y="127"/>
                  </a:lnTo>
                  <a:lnTo>
                    <a:pt x="542" y="131"/>
                  </a:lnTo>
                  <a:lnTo>
                    <a:pt x="548" y="134"/>
                  </a:lnTo>
                  <a:lnTo>
                    <a:pt x="553" y="140"/>
                  </a:lnTo>
                  <a:lnTo>
                    <a:pt x="561" y="144"/>
                  </a:lnTo>
                  <a:lnTo>
                    <a:pt x="567" y="148"/>
                  </a:lnTo>
                  <a:lnTo>
                    <a:pt x="572" y="152"/>
                  </a:lnTo>
                  <a:lnTo>
                    <a:pt x="580" y="155"/>
                  </a:lnTo>
                  <a:lnTo>
                    <a:pt x="588" y="159"/>
                  </a:lnTo>
                  <a:lnTo>
                    <a:pt x="595" y="161"/>
                  </a:lnTo>
                  <a:lnTo>
                    <a:pt x="603" y="163"/>
                  </a:lnTo>
                  <a:lnTo>
                    <a:pt x="610" y="163"/>
                  </a:lnTo>
                  <a:lnTo>
                    <a:pt x="616" y="165"/>
                  </a:lnTo>
                  <a:lnTo>
                    <a:pt x="624" y="163"/>
                  </a:lnTo>
                  <a:lnTo>
                    <a:pt x="629" y="161"/>
                  </a:lnTo>
                  <a:lnTo>
                    <a:pt x="635" y="157"/>
                  </a:lnTo>
                  <a:lnTo>
                    <a:pt x="643" y="155"/>
                  </a:lnTo>
                  <a:lnTo>
                    <a:pt x="646" y="152"/>
                  </a:lnTo>
                  <a:lnTo>
                    <a:pt x="652" y="148"/>
                  </a:lnTo>
                  <a:lnTo>
                    <a:pt x="658" y="144"/>
                  </a:lnTo>
                  <a:lnTo>
                    <a:pt x="664" y="142"/>
                  </a:lnTo>
                  <a:lnTo>
                    <a:pt x="667" y="136"/>
                  </a:lnTo>
                  <a:lnTo>
                    <a:pt x="669" y="134"/>
                  </a:lnTo>
                  <a:lnTo>
                    <a:pt x="673" y="131"/>
                  </a:lnTo>
                  <a:lnTo>
                    <a:pt x="677" y="129"/>
                  </a:lnTo>
                  <a:lnTo>
                    <a:pt x="681" y="125"/>
                  </a:lnTo>
                  <a:lnTo>
                    <a:pt x="683" y="123"/>
                  </a:lnTo>
                  <a:lnTo>
                    <a:pt x="681" y="123"/>
                  </a:lnTo>
                  <a:lnTo>
                    <a:pt x="677" y="123"/>
                  </a:lnTo>
                  <a:lnTo>
                    <a:pt x="671" y="123"/>
                  </a:lnTo>
                  <a:lnTo>
                    <a:pt x="666" y="123"/>
                  </a:lnTo>
                  <a:lnTo>
                    <a:pt x="662" y="123"/>
                  </a:lnTo>
                  <a:lnTo>
                    <a:pt x="658" y="123"/>
                  </a:lnTo>
                  <a:lnTo>
                    <a:pt x="654" y="123"/>
                  </a:lnTo>
                  <a:lnTo>
                    <a:pt x="648" y="123"/>
                  </a:lnTo>
                  <a:lnTo>
                    <a:pt x="643" y="123"/>
                  </a:lnTo>
                  <a:lnTo>
                    <a:pt x="639" y="125"/>
                  </a:lnTo>
                  <a:lnTo>
                    <a:pt x="635" y="125"/>
                  </a:lnTo>
                  <a:lnTo>
                    <a:pt x="629" y="125"/>
                  </a:lnTo>
                  <a:lnTo>
                    <a:pt x="624" y="125"/>
                  </a:lnTo>
                  <a:lnTo>
                    <a:pt x="620" y="125"/>
                  </a:lnTo>
                  <a:lnTo>
                    <a:pt x="614" y="125"/>
                  </a:lnTo>
                  <a:lnTo>
                    <a:pt x="610" y="125"/>
                  </a:lnTo>
                  <a:lnTo>
                    <a:pt x="605" y="125"/>
                  </a:lnTo>
                  <a:lnTo>
                    <a:pt x="601" y="125"/>
                  </a:lnTo>
                  <a:lnTo>
                    <a:pt x="595" y="125"/>
                  </a:lnTo>
                  <a:lnTo>
                    <a:pt x="593" y="125"/>
                  </a:lnTo>
                  <a:lnTo>
                    <a:pt x="588" y="123"/>
                  </a:lnTo>
                  <a:lnTo>
                    <a:pt x="584" y="123"/>
                  </a:lnTo>
                  <a:lnTo>
                    <a:pt x="580" y="123"/>
                  </a:lnTo>
                  <a:lnTo>
                    <a:pt x="578" y="123"/>
                  </a:lnTo>
                  <a:lnTo>
                    <a:pt x="574" y="121"/>
                  </a:lnTo>
                  <a:lnTo>
                    <a:pt x="572" y="121"/>
                  </a:lnTo>
                  <a:lnTo>
                    <a:pt x="567" y="115"/>
                  </a:lnTo>
                  <a:lnTo>
                    <a:pt x="563" y="110"/>
                  </a:lnTo>
                  <a:lnTo>
                    <a:pt x="559" y="104"/>
                  </a:lnTo>
                  <a:lnTo>
                    <a:pt x="555" y="100"/>
                  </a:lnTo>
                  <a:lnTo>
                    <a:pt x="553" y="93"/>
                  </a:lnTo>
                  <a:lnTo>
                    <a:pt x="551" y="89"/>
                  </a:lnTo>
                  <a:lnTo>
                    <a:pt x="550" y="85"/>
                  </a:lnTo>
                  <a:lnTo>
                    <a:pt x="548" y="85"/>
                  </a:lnTo>
                  <a:lnTo>
                    <a:pt x="546" y="89"/>
                  </a:lnTo>
                  <a:lnTo>
                    <a:pt x="540" y="91"/>
                  </a:lnTo>
                  <a:lnTo>
                    <a:pt x="534" y="95"/>
                  </a:lnTo>
                  <a:lnTo>
                    <a:pt x="531" y="96"/>
                  </a:lnTo>
                  <a:lnTo>
                    <a:pt x="527" y="98"/>
                  </a:lnTo>
                  <a:lnTo>
                    <a:pt x="521" y="100"/>
                  </a:lnTo>
                  <a:lnTo>
                    <a:pt x="519" y="100"/>
                  </a:lnTo>
                  <a:lnTo>
                    <a:pt x="513" y="102"/>
                  </a:lnTo>
                  <a:lnTo>
                    <a:pt x="508" y="102"/>
                  </a:lnTo>
                  <a:lnTo>
                    <a:pt x="504" y="102"/>
                  </a:lnTo>
                  <a:lnTo>
                    <a:pt x="498" y="102"/>
                  </a:lnTo>
                  <a:lnTo>
                    <a:pt x="493" y="100"/>
                  </a:lnTo>
                  <a:lnTo>
                    <a:pt x="485" y="98"/>
                  </a:lnTo>
                  <a:lnTo>
                    <a:pt x="479" y="95"/>
                  </a:lnTo>
                  <a:lnTo>
                    <a:pt x="474" y="91"/>
                  </a:lnTo>
                  <a:lnTo>
                    <a:pt x="466" y="87"/>
                  </a:lnTo>
                  <a:lnTo>
                    <a:pt x="460" y="83"/>
                  </a:lnTo>
                  <a:lnTo>
                    <a:pt x="453" y="77"/>
                  </a:lnTo>
                  <a:lnTo>
                    <a:pt x="447" y="72"/>
                  </a:lnTo>
                  <a:lnTo>
                    <a:pt x="441" y="68"/>
                  </a:lnTo>
                  <a:lnTo>
                    <a:pt x="436" y="62"/>
                  </a:lnTo>
                  <a:lnTo>
                    <a:pt x="430" y="58"/>
                  </a:lnTo>
                  <a:lnTo>
                    <a:pt x="426" y="55"/>
                  </a:lnTo>
                  <a:lnTo>
                    <a:pt x="420" y="49"/>
                  </a:lnTo>
                  <a:lnTo>
                    <a:pt x="418" y="47"/>
                  </a:lnTo>
                  <a:lnTo>
                    <a:pt x="418" y="49"/>
                  </a:lnTo>
                  <a:lnTo>
                    <a:pt x="418" y="55"/>
                  </a:lnTo>
                  <a:lnTo>
                    <a:pt x="418" y="58"/>
                  </a:lnTo>
                  <a:lnTo>
                    <a:pt x="418" y="62"/>
                  </a:lnTo>
                  <a:lnTo>
                    <a:pt x="418" y="66"/>
                  </a:lnTo>
                  <a:lnTo>
                    <a:pt x="418" y="72"/>
                  </a:lnTo>
                  <a:lnTo>
                    <a:pt x="417" y="76"/>
                  </a:lnTo>
                  <a:lnTo>
                    <a:pt x="417" y="81"/>
                  </a:lnTo>
                  <a:lnTo>
                    <a:pt x="415" y="85"/>
                  </a:lnTo>
                  <a:lnTo>
                    <a:pt x="413" y="91"/>
                  </a:lnTo>
                  <a:lnTo>
                    <a:pt x="411" y="95"/>
                  </a:lnTo>
                  <a:lnTo>
                    <a:pt x="407" y="100"/>
                  </a:lnTo>
                  <a:lnTo>
                    <a:pt x="403" y="102"/>
                  </a:lnTo>
                  <a:lnTo>
                    <a:pt x="399" y="106"/>
                  </a:lnTo>
                  <a:lnTo>
                    <a:pt x="394" y="106"/>
                  </a:lnTo>
                  <a:lnTo>
                    <a:pt x="386" y="106"/>
                  </a:lnTo>
                  <a:lnTo>
                    <a:pt x="379" y="106"/>
                  </a:lnTo>
                  <a:lnTo>
                    <a:pt x="371" y="104"/>
                  </a:lnTo>
                  <a:lnTo>
                    <a:pt x="367" y="102"/>
                  </a:lnTo>
                  <a:lnTo>
                    <a:pt x="363" y="102"/>
                  </a:lnTo>
                  <a:lnTo>
                    <a:pt x="358" y="100"/>
                  </a:lnTo>
                  <a:lnTo>
                    <a:pt x="354" y="100"/>
                  </a:lnTo>
                  <a:lnTo>
                    <a:pt x="350" y="96"/>
                  </a:lnTo>
                  <a:lnTo>
                    <a:pt x="344" y="96"/>
                  </a:lnTo>
                  <a:lnTo>
                    <a:pt x="341" y="95"/>
                  </a:lnTo>
                  <a:lnTo>
                    <a:pt x="337" y="93"/>
                  </a:lnTo>
                  <a:lnTo>
                    <a:pt x="333" y="91"/>
                  </a:lnTo>
                  <a:lnTo>
                    <a:pt x="327" y="89"/>
                  </a:lnTo>
                  <a:lnTo>
                    <a:pt x="323" y="89"/>
                  </a:lnTo>
                  <a:lnTo>
                    <a:pt x="320" y="87"/>
                  </a:lnTo>
                  <a:lnTo>
                    <a:pt x="312" y="83"/>
                  </a:lnTo>
                  <a:lnTo>
                    <a:pt x="306" y="81"/>
                  </a:lnTo>
                  <a:lnTo>
                    <a:pt x="301" y="79"/>
                  </a:lnTo>
                  <a:lnTo>
                    <a:pt x="297" y="77"/>
                  </a:lnTo>
                  <a:lnTo>
                    <a:pt x="295" y="76"/>
                  </a:lnTo>
                  <a:lnTo>
                    <a:pt x="297" y="77"/>
                  </a:lnTo>
                  <a:lnTo>
                    <a:pt x="301" y="83"/>
                  </a:lnTo>
                  <a:lnTo>
                    <a:pt x="303" y="85"/>
                  </a:lnTo>
                  <a:lnTo>
                    <a:pt x="304" y="91"/>
                  </a:lnTo>
                  <a:lnTo>
                    <a:pt x="306" y="95"/>
                  </a:lnTo>
                  <a:lnTo>
                    <a:pt x="310" y="100"/>
                  </a:lnTo>
                  <a:lnTo>
                    <a:pt x="314" y="104"/>
                  </a:lnTo>
                  <a:lnTo>
                    <a:pt x="316" y="110"/>
                  </a:lnTo>
                  <a:lnTo>
                    <a:pt x="316" y="114"/>
                  </a:lnTo>
                  <a:lnTo>
                    <a:pt x="320" y="119"/>
                  </a:lnTo>
                  <a:lnTo>
                    <a:pt x="320" y="125"/>
                  </a:lnTo>
                  <a:lnTo>
                    <a:pt x="316" y="131"/>
                  </a:lnTo>
                  <a:lnTo>
                    <a:pt x="312" y="131"/>
                  </a:lnTo>
                  <a:lnTo>
                    <a:pt x="306" y="133"/>
                  </a:lnTo>
                  <a:lnTo>
                    <a:pt x="301" y="133"/>
                  </a:lnTo>
                  <a:lnTo>
                    <a:pt x="295" y="133"/>
                  </a:lnTo>
                  <a:lnTo>
                    <a:pt x="287" y="133"/>
                  </a:lnTo>
                  <a:lnTo>
                    <a:pt x="280" y="133"/>
                  </a:lnTo>
                  <a:lnTo>
                    <a:pt x="272" y="131"/>
                  </a:lnTo>
                  <a:lnTo>
                    <a:pt x="266" y="131"/>
                  </a:lnTo>
                  <a:lnTo>
                    <a:pt x="259" y="129"/>
                  </a:lnTo>
                  <a:lnTo>
                    <a:pt x="253" y="129"/>
                  </a:lnTo>
                  <a:lnTo>
                    <a:pt x="246" y="129"/>
                  </a:lnTo>
                  <a:lnTo>
                    <a:pt x="240" y="129"/>
                  </a:lnTo>
                  <a:lnTo>
                    <a:pt x="236" y="127"/>
                  </a:lnTo>
                  <a:lnTo>
                    <a:pt x="232" y="127"/>
                  </a:lnTo>
                  <a:lnTo>
                    <a:pt x="228" y="127"/>
                  </a:lnTo>
                  <a:lnTo>
                    <a:pt x="230" y="127"/>
                  </a:lnTo>
                  <a:lnTo>
                    <a:pt x="234" y="131"/>
                  </a:lnTo>
                  <a:lnTo>
                    <a:pt x="240" y="134"/>
                  </a:lnTo>
                  <a:lnTo>
                    <a:pt x="246" y="142"/>
                  </a:lnTo>
                  <a:lnTo>
                    <a:pt x="251" y="148"/>
                  </a:lnTo>
                  <a:lnTo>
                    <a:pt x="255" y="155"/>
                  </a:lnTo>
                  <a:lnTo>
                    <a:pt x="257" y="161"/>
                  </a:lnTo>
                  <a:lnTo>
                    <a:pt x="257" y="169"/>
                  </a:lnTo>
                  <a:lnTo>
                    <a:pt x="253" y="172"/>
                  </a:lnTo>
                  <a:lnTo>
                    <a:pt x="249" y="176"/>
                  </a:lnTo>
                  <a:lnTo>
                    <a:pt x="244" y="180"/>
                  </a:lnTo>
                  <a:lnTo>
                    <a:pt x="240" y="184"/>
                  </a:lnTo>
                  <a:lnTo>
                    <a:pt x="236" y="184"/>
                  </a:lnTo>
                  <a:lnTo>
                    <a:pt x="228" y="186"/>
                  </a:lnTo>
                  <a:lnTo>
                    <a:pt x="225" y="186"/>
                  </a:lnTo>
                  <a:lnTo>
                    <a:pt x="221" y="188"/>
                  </a:lnTo>
                  <a:lnTo>
                    <a:pt x="217" y="188"/>
                  </a:lnTo>
                  <a:lnTo>
                    <a:pt x="213" y="188"/>
                  </a:lnTo>
                  <a:lnTo>
                    <a:pt x="207" y="188"/>
                  </a:lnTo>
                  <a:lnTo>
                    <a:pt x="202" y="188"/>
                  </a:lnTo>
                  <a:lnTo>
                    <a:pt x="196" y="188"/>
                  </a:lnTo>
                  <a:lnTo>
                    <a:pt x="190" y="188"/>
                  </a:lnTo>
                  <a:lnTo>
                    <a:pt x="185" y="186"/>
                  </a:lnTo>
                  <a:lnTo>
                    <a:pt x="181" y="184"/>
                  </a:lnTo>
                  <a:lnTo>
                    <a:pt x="175" y="184"/>
                  </a:lnTo>
                  <a:lnTo>
                    <a:pt x="171" y="182"/>
                  </a:lnTo>
                  <a:lnTo>
                    <a:pt x="168" y="180"/>
                  </a:lnTo>
                  <a:lnTo>
                    <a:pt x="162" y="180"/>
                  </a:lnTo>
                  <a:lnTo>
                    <a:pt x="158" y="178"/>
                  </a:lnTo>
                  <a:lnTo>
                    <a:pt x="156" y="178"/>
                  </a:lnTo>
                  <a:lnTo>
                    <a:pt x="152" y="176"/>
                  </a:lnTo>
                  <a:lnTo>
                    <a:pt x="150" y="178"/>
                  </a:lnTo>
                  <a:lnTo>
                    <a:pt x="147" y="186"/>
                  </a:lnTo>
                  <a:lnTo>
                    <a:pt x="143" y="190"/>
                  </a:lnTo>
                  <a:lnTo>
                    <a:pt x="141" y="195"/>
                  </a:lnTo>
                  <a:lnTo>
                    <a:pt x="137" y="201"/>
                  </a:lnTo>
                  <a:lnTo>
                    <a:pt x="133" y="209"/>
                  </a:lnTo>
                  <a:lnTo>
                    <a:pt x="128" y="214"/>
                  </a:lnTo>
                  <a:lnTo>
                    <a:pt x="122" y="220"/>
                  </a:lnTo>
                  <a:lnTo>
                    <a:pt x="114" y="226"/>
                  </a:lnTo>
                  <a:lnTo>
                    <a:pt x="109" y="233"/>
                  </a:lnTo>
                  <a:lnTo>
                    <a:pt x="105" y="235"/>
                  </a:lnTo>
                  <a:lnTo>
                    <a:pt x="99" y="237"/>
                  </a:lnTo>
                  <a:lnTo>
                    <a:pt x="95" y="241"/>
                  </a:lnTo>
                  <a:lnTo>
                    <a:pt x="92" y="243"/>
                  </a:lnTo>
                  <a:lnTo>
                    <a:pt x="86" y="245"/>
                  </a:lnTo>
                  <a:lnTo>
                    <a:pt x="82" y="247"/>
                  </a:lnTo>
                  <a:lnTo>
                    <a:pt x="76" y="248"/>
                  </a:lnTo>
                  <a:lnTo>
                    <a:pt x="73" y="252"/>
                  </a:lnTo>
                  <a:lnTo>
                    <a:pt x="74" y="252"/>
                  </a:lnTo>
                  <a:lnTo>
                    <a:pt x="80" y="252"/>
                  </a:lnTo>
                  <a:lnTo>
                    <a:pt x="82" y="252"/>
                  </a:lnTo>
                  <a:lnTo>
                    <a:pt x="88" y="252"/>
                  </a:lnTo>
                  <a:lnTo>
                    <a:pt x="92" y="252"/>
                  </a:lnTo>
                  <a:lnTo>
                    <a:pt x="97" y="254"/>
                  </a:lnTo>
                  <a:lnTo>
                    <a:pt x="103" y="254"/>
                  </a:lnTo>
                  <a:lnTo>
                    <a:pt x="109" y="254"/>
                  </a:lnTo>
                  <a:lnTo>
                    <a:pt x="114" y="254"/>
                  </a:lnTo>
                  <a:lnTo>
                    <a:pt x="120" y="254"/>
                  </a:lnTo>
                  <a:lnTo>
                    <a:pt x="126" y="252"/>
                  </a:lnTo>
                  <a:lnTo>
                    <a:pt x="131" y="252"/>
                  </a:lnTo>
                  <a:lnTo>
                    <a:pt x="137" y="252"/>
                  </a:lnTo>
                  <a:lnTo>
                    <a:pt x="141" y="252"/>
                  </a:lnTo>
                  <a:lnTo>
                    <a:pt x="149" y="248"/>
                  </a:lnTo>
                  <a:lnTo>
                    <a:pt x="156" y="245"/>
                  </a:lnTo>
                  <a:lnTo>
                    <a:pt x="162" y="241"/>
                  </a:lnTo>
                  <a:lnTo>
                    <a:pt x="168" y="237"/>
                  </a:lnTo>
                  <a:lnTo>
                    <a:pt x="171" y="231"/>
                  </a:lnTo>
                  <a:lnTo>
                    <a:pt x="175" y="229"/>
                  </a:lnTo>
                  <a:lnTo>
                    <a:pt x="175" y="228"/>
                  </a:lnTo>
                  <a:lnTo>
                    <a:pt x="177" y="228"/>
                  </a:lnTo>
                  <a:lnTo>
                    <a:pt x="175" y="231"/>
                  </a:lnTo>
                  <a:lnTo>
                    <a:pt x="175" y="235"/>
                  </a:lnTo>
                  <a:lnTo>
                    <a:pt x="175" y="241"/>
                  </a:lnTo>
                  <a:lnTo>
                    <a:pt x="171" y="247"/>
                  </a:lnTo>
                  <a:lnTo>
                    <a:pt x="169" y="252"/>
                  </a:lnTo>
                  <a:lnTo>
                    <a:pt x="168" y="258"/>
                  </a:lnTo>
                  <a:lnTo>
                    <a:pt x="166" y="264"/>
                  </a:lnTo>
                  <a:lnTo>
                    <a:pt x="162" y="264"/>
                  </a:lnTo>
                  <a:lnTo>
                    <a:pt x="160" y="266"/>
                  </a:lnTo>
                  <a:lnTo>
                    <a:pt x="156" y="267"/>
                  </a:lnTo>
                  <a:lnTo>
                    <a:pt x="152" y="269"/>
                  </a:lnTo>
                  <a:lnTo>
                    <a:pt x="147" y="271"/>
                  </a:lnTo>
                  <a:lnTo>
                    <a:pt x="141" y="273"/>
                  </a:lnTo>
                  <a:lnTo>
                    <a:pt x="135" y="275"/>
                  </a:lnTo>
                  <a:lnTo>
                    <a:pt x="130" y="277"/>
                  </a:lnTo>
                  <a:lnTo>
                    <a:pt x="124" y="277"/>
                  </a:lnTo>
                  <a:lnTo>
                    <a:pt x="116" y="279"/>
                  </a:lnTo>
                  <a:lnTo>
                    <a:pt x="111" y="281"/>
                  </a:lnTo>
                  <a:lnTo>
                    <a:pt x="103" y="283"/>
                  </a:lnTo>
                  <a:lnTo>
                    <a:pt x="97" y="283"/>
                  </a:lnTo>
                  <a:lnTo>
                    <a:pt x="90" y="283"/>
                  </a:lnTo>
                  <a:lnTo>
                    <a:pt x="84" y="283"/>
                  </a:lnTo>
                  <a:lnTo>
                    <a:pt x="78" y="283"/>
                  </a:lnTo>
                  <a:lnTo>
                    <a:pt x="73" y="283"/>
                  </a:lnTo>
                  <a:lnTo>
                    <a:pt x="67" y="281"/>
                  </a:lnTo>
                  <a:lnTo>
                    <a:pt x="59" y="279"/>
                  </a:lnTo>
                  <a:lnTo>
                    <a:pt x="54" y="277"/>
                  </a:lnTo>
                  <a:lnTo>
                    <a:pt x="48" y="275"/>
                  </a:lnTo>
                  <a:lnTo>
                    <a:pt x="40" y="271"/>
                  </a:lnTo>
                  <a:lnTo>
                    <a:pt x="35" y="269"/>
                  </a:lnTo>
                  <a:lnTo>
                    <a:pt x="29" y="269"/>
                  </a:lnTo>
                  <a:lnTo>
                    <a:pt x="23" y="266"/>
                  </a:lnTo>
                  <a:lnTo>
                    <a:pt x="19" y="264"/>
                  </a:lnTo>
                  <a:lnTo>
                    <a:pt x="14" y="262"/>
                  </a:lnTo>
                  <a:lnTo>
                    <a:pt x="10" y="260"/>
                  </a:lnTo>
                  <a:lnTo>
                    <a:pt x="4" y="258"/>
                  </a:lnTo>
                  <a:lnTo>
                    <a:pt x="0" y="235"/>
                  </a:lnTo>
                  <a:close/>
                </a:path>
              </a:pathLst>
            </a:custGeom>
            <a:solidFill>
              <a:srgbClr val="000000"/>
            </a:solidFill>
            <a:ln w="9525">
              <a:noFill/>
              <a:round/>
              <a:headEnd/>
              <a:tailEnd/>
            </a:ln>
          </p:spPr>
          <p:txBody>
            <a:bodyPr/>
            <a:lstStyle/>
            <a:p>
              <a:endParaRPr lang="fr-FR">
                <a:latin typeface="Calibri" pitchFamily="34" charset="0"/>
              </a:endParaRPr>
            </a:p>
          </p:txBody>
        </p:sp>
        <p:sp>
          <p:nvSpPr>
            <p:cNvPr id="955" name="Freeform 52"/>
            <p:cNvSpPr>
              <a:spLocks/>
            </p:cNvSpPr>
            <p:nvPr/>
          </p:nvSpPr>
          <p:spPr bwMode="auto">
            <a:xfrm>
              <a:off x="4360856" y="2143111"/>
              <a:ext cx="212725" cy="155575"/>
            </a:xfrm>
            <a:custGeom>
              <a:avLst/>
              <a:gdLst>
                <a:gd name="T0" fmla="*/ 53 w 266"/>
                <a:gd name="T1" fmla="*/ 17 h 196"/>
                <a:gd name="T2" fmla="*/ 70 w 266"/>
                <a:gd name="T3" fmla="*/ 31 h 196"/>
                <a:gd name="T4" fmla="*/ 89 w 266"/>
                <a:gd name="T5" fmla="*/ 44 h 196"/>
                <a:gd name="T6" fmla="*/ 106 w 266"/>
                <a:gd name="T7" fmla="*/ 50 h 196"/>
                <a:gd name="T8" fmla="*/ 129 w 266"/>
                <a:gd name="T9" fmla="*/ 54 h 196"/>
                <a:gd name="T10" fmla="*/ 148 w 266"/>
                <a:gd name="T11" fmla="*/ 55 h 196"/>
                <a:gd name="T12" fmla="*/ 162 w 266"/>
                <a:gd name="T13" fmla="*/ 74 h 196"/>
                <a:gd name="T14" fmla="*/ 152 w 266"/>
                <a:gd name="T15" fmla="*/ 84 h 196"/>
                <a:gd name="T16" fmla="*/ 133 w 266"/>
                <a:gd name="T17" fmla="*/ 101 h 196"/>
                <a:gd name="T18" fmla="*/ 114 w 266"/>
                <a:gd name="T19" fmla="*/ 109 h 196"/>
                <a:gd name="T20" fmla="*/ 93 w 266"/>
                <a:gd name="T21" fmla="*/ 109 h 196"/>
                <a:gd name="T22" fmla="*/ 72 w 266"/>
                <a:gd name="T23" fmla="*/ 103 h 196"/>
                <a:gd name="T24" fmla="*/ 0 w 266"/>
                <a:gd name="T25" fmla="*/ 40 h 196"/>
                <a:gd name="T26" fmla="*/ 9 w 266"/>
                <a:gd name="T27" fmla="*/ 55 h 196"/>
                <a:gd name="T28" fmla="*/ 21 w 266"/>
                <a:gd name="T29" fmla="*/ 73 h 196"/>
                <a:gd name="T30" fmla="*/ 36 w 266"/>
                <a:gd name="T31" fmla="*/ 92 h 196"/>
                <a:gd name="T32" fmla="*/ 49 w 266"/>
                <a:gd name="T33" fmla="*/ 112 h 196"/>
                <a:gd name="T34" fmla="*/ 65 w 266"/>
                <a:gd name="T35" fmla="*/ 130 h 196"/>
                <a:gd name="T36" fmla="*/ 89 w 266"/>
                <a:gd name="T37" fmla="*/ 150 h 196"/>
                <a:gd name="T38" fmla="*/ 108 w 266"/>
                <a:gd name="T39" fmla="*/ 154 h 196"/>
                <a:gd name="T40" fmla="*/ 125 w 266"/>
                <a:gd name="T41" fmla="*/ 156 h 196"/>
                <a:gd name="T42" fmla="*/ 146 w 266"/>
                <a:gd name="T43" fmla="*/ 156 h 196"/>
                <a:gd name="T44" fmla="*/ 165 w 266"/>
                <a:gd name="T45" fmla="*/ 154 h 196"/>
                <a:gd name="T46" fmla="*/ 184 w 266"/>
                <a:gd name="T47" fmla="*/ 154 h 196"/>
                <a:gd name="T48" fmla="*/ 203 w 266"/>
                <a:gd name="T49" fmla="*/ 152 h 196"/>
                <a:gd name="T50" fmla="*/ 192 w 266"/>
                <a:gd name="T51" fmla="*/ 196 h 196"/>
                <a:gd name="T52" fmla="*/ 257 w 266"/>
                <a:gd name="T53" fmla="*/ 124 h 196"/>
                <a:gd name="T54" fmla="*/ 243 w 266"/>
                <a:gd name="T55" fmla="*/ 126 h 196"/>
                <a:gd name="T56" fmla="*/ 222 w 266"/>
                <a:gd name="T57" fmla="*/ 130 h 196"/>
                <a:gd name="T58" fmla="*/ 198 w 266"/>
                <a:gd name="T59" fmla="*/ 135 h 196"/>
                <a:gd name="T60" fmla="*/ 171 w 266"/>
                <a:gd name="T61" fmla="*/ 137 h 196"/>
                <a:gd name="T62" fmla="*/ 148 w 266"/>
                <a:gd name="T63" fmla="*/ 141 h 196"/>
                <a:gd name="T64" fmla="*/ 127 w 266"/>
                <a:gd name="T65" fmla="*/ 141 h 196"/>
                <a:gd name="T66" fmla="*/ 108 w 266"/>
                <a:gd name="T67" fmla="*/ 139 h 196"/>
                <a:gd name="T68" fmla="*/ 95 w 266"/>
                <a:gd name="T69" fmla="*/ 130 h 196"/>
                <a:gd name="T70" fmla="*/ 95 w 266"/>
                <a:gd name="T71" fmla="*/ 122 h 196"/>
                <a:gd name="T72" fmla="*/ 110 w 266"/>
                <a:gd name="T73" fmla="*/ 122 h 196"/>
                <a:gd name="T74" fmla="*/ 131 w 266"/>
                <a:gd name="T75" fmla="*/ 118 h 196"/>
                <a:gd name="T76" fmla="*/ 150 w 266"/>
                <a:gd name="T77" fmla="*/ 112 h 196"/>
                <a:gd name="T78" fmla="*/ 165 w 266"/>
                <a:gd name="T79" fmla="*/ 101 h 196"/>
                <a:gd name="T80" fmla="*/ 186 w 266"/>
                <a:gd name="T81" fmla="*/ 80 h 196"/>
                <a:gd name="T82" fmla="*/ 160 w 266"/>
                <a:gd name="T83" fmla="*/ 33 h 196"/>
                <a:gd name="T84" fmla="*/ 144 w 266"/>
                <a:gd name="T85" fmla="*/ 36 h 196"/>
                <a:gd name="T86" fmla="*/ 127 w 266"/>
                <a:gd name="T87" fmla="*/ 40 h 196"/>
                <a:gd name="T88" fmla="*/ 110 w 266"/>
                <a:gd name="T89" fmla="*/ 38 h 196"/>
                <a:gd name="T90" fmla="*/ 95 w 266"/>
                <a:gd name="T91" fmla="*/ 31 h 196"/>
                <a:gd name="T92" fmla="*/ 76 w 266"/>
                <a:gd name="T93" fmla="*/ 17 h 196"/>
                <a:gd name="T94" fmla="*/ 59 w 266"/>
                <a:gd name="T95" fmla="*/ 6 h 196"/>
                <a:gd name="T96" fmla="*/ 44 w 266"/>
                <a:gd name="T97" fmla="*/ 10 h 19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6"/>
                <a:gd name="T148" fmla="*/ 0 h 196"/>
                <a:gd name="T149" fmla="*/ 266 w 266"/>
                <a:gd name="T150" fmla="*/ 196 h 19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6" h="196">
                  <a:moveTo>
                    <a:pt x="44" y="10"/>
                  </a:moveTo>
                  <a:lnTo>
                    <a:pt x="44" y="10"/>
                  </a:lnTo>
                  <a:lnTo>
                    <a:pt x="48" y="14"/>
                  </a:lnTo>
                  <a:lnTo>
                    <a:pt x="53" y="17"/>
                  </a:lnTo>
                  <a:lnTo>
                    <a:pt x="61" y="23"/>
                  </a:lnTo>
                  <a:lnTo>
                    <a:pt x="63" y="25"/>
                  </a:lnTo>
                  <a:lnTo>
                    <a:pt x="67" y="29"/>
                  </a:lnTo>
                  <a:lnTo>
                    <a:pt x="70" y="31"/>
                  </a:lnTo>
                  <a:lnTo>
                    <a:pt x="76" y="35"/>
                  </a:lnTo>
                  <a:lnTo>
                    <a:pt x="80" y="36"/>
                  </a:lnTo>
                  <a:lnTo>
                    <a:pt x="84" y="40"/>
                  </a:lnTo>
                  <a:lnTo>
                    <a:pt x="89" y="44"/>
                  </a:lnTo>
                  <a:lnTo>
                    <a:pt x="93" y="46"/>
                  </a:lnTo>
                  <a:lnTo>
                    <a:pt x="97" y="48"/>
                  </a:lnTo>
                  <a:lnTo>
                    <a:pt x="103" y="50"/>
                  </a:lnTo>
                  <a:lnTo>
                    <a:pt x="106" y="50"/>
                  </a:lnTo>
                  <a:lnTo>
                    <a:pt x="114" y="52"/>
                  </a:lnTo>
                  <a:lnTo>
                    <a:pt x="118" y="54"/>
                  </a:lnTo>
                  <a:lnTo>
                    <a:pt x="124" y="54"/>
                  </a:lnTo>
                  <a:lnTo>
                    <a:pt x="129" y="54"/>
                  </a:lnTo>
                  <a:lnTo>
                    <a:pt x="135" y="55"/>
                  </a:lnTo>
                  <a:lnTo>
                    <a:pt x="139" y="55"/>
                  </a:lnTo>
                  <a:lnTo>
                    <a:pt x="144" y="55"/>
                  </a:lnTo>
                  <a:lnTo>
                    <a:pt x="148" y="55"/>
                  </a:lnTo>
                  <a:lnTo>
                    <a:pt x="152" y="55"/>
                  </a:lnTo>
                  <a:lnTo>
                    <a:pt x="156" y="55"/>
                  </a:lnTo>
                  <a:lnTo>
                    <a:pt x="158" y="55"/>
                  </a:lnTo>
                  <a:lnTo>
                    <a:pt x="162" y="74"/>
                  </a:lnTo>
                  <a:lnTo>
                    <a:pt x="160" y="76"/>
                  </a:lnTo>
                  <a:lnTo>
                    <a:pt x="156" y="80"/>
                  </a:lnTo>
                  <a:lnTo>
                    <a:pt x="152" y="84"/>
                  </a:lnTo>
                  <a:lnTo>
                    <a:pt x="146" y="90"/>
                  </a:lnTo>
                  <a:lnTo>
                    <a:pt x="141" y="95"/>
                  </a:lnTo>
                  <a:lnTo>
                    <a:pt x="137" y="97"/>
                  </a:lnTo>
                  <a:lnTo>
                    <a:pt x="133" y="101"/>
                  </a:lnTo>
                  <a:lnTo>
                    <a:pt x="127" y="103"/>
                  </a:lnTo>
                  <a:lnTo>
                    <a:pt x="124" y="105"/>
                  </a:lnTo>
                  <a:lnTo>
                    <a:pt x="118" y="107"/>
                  </a:lnTo>
                  <a:lnTo>
                    <a:pt x="114" y="109"/>
                  </a:lnTo>
                  <a:lnTo>
                    <a:pt x="108" y="109"/>
                  </a:lnTo>
                  <a:lnTo>
                    <a:pt x="105" y="109"/>
                  </a:lnTo>
                  <a:lnTo>
                    <a:pt x="99" y="109"/>
                  </a:lnTo>
                  <a:lnTo>
                    <a:pt x="93" y="109"/>
                  </a:lnTo>
                  <a:lnTo>
                    <a:pt x="89" y="107"/>
                  </a:lnTo>
                  <a:lnTo>
                    <a:pt x="86" y="107"/>
                  </a:lnTo>
                  <a:lnTo>
                    <a:pt x="78" y="105"/>
                  </a:lnTo>
                  <a:lnTo>
                    <a:pt x="72" y="103"/>
                  </a:lnTo>
                  <a:lnTo>
                    <a:pt x="68" y="101"/>
                  </a:lnTo>
                  <a:lnTo>
                    <a:pt x="67" y="101"/>
                  </a:lnTo>
                  <a:lnTo>
                    <a:pt x="13" y="23"/>
                  </a:lnTo>
                  <a:lnTo>
                    <a:pt x="0" y="40"/>
                  </a:lnTo>
                  <a:lnTo>
                    <a:pt x="2" y="44"/>
                  </a:lnTo>
                  <a:lnTo>
                    <a:pt x="6" y="48"/>
                  </a:lnTo>
                  <a:lnTo>
                    <a:pt x="9" y="55"/>
                  </a:lnTo>
                  <a:lnTo>
                    <a:pt x="13" y="59"/>
                  </a:lnTo>
                  <a:lnTo>
                    <a:pt x="15" y="63"/>
                  </a:lnTo>
                  <a:lnTo>
                    <a:pt x="17" y="67"/>
                  </a:lnTo>
                  <a:lnTo>
                    <a:pt x="21" y="73"/>
                  </a:lnTo>
                  <a:lnTo>
                    <a:pt x="25" y="76"/>
                  </a:lnTo>
                  <a:lnTo>
                    <a:pt x="29" y="82"/>
                  </a:lnTo>
                  <a:lnTo>
                    <a:pt x="32" y="88"/>
                  </a:lnTo>
                  <a:lnTo>
                    <a:pt x="36" y="92"/>
                  </a:lnTo>
                  <a:lnTo>
                    <a:pt x="40" y="97"/>
                  </a:lnTo>
                  <a:lnTo>
                    <a:pt x="44" y="101"/>
                  </a:lnTo>
                  <a:lnTo>
                    <a:pt x="48" y="107"/>
                  </a:lnTo>
                  <a:lnTo>
                    <a:pt x="49" y="112"/>
                  </a:lnTo>
                  <a:lnTo>
                    <a:pt x="53" y="116"/>
                  </a:lnTo>
                  <a:lnTo>
                    <a:pt x="57" y="120"/>
                  </a:lnTo>
                  <a:lnTo>
                    <a:pt x="61" y="126"/>
                  </a:lnTo>
                  <a:lnTo>
                    <a:pt x="65" y="130"/>
                  </a:lnTo>
                  <a:lnTo>
                    <a:pt x="70" y="137"/>
                  </a:lnTo>
                  <a:lnTo>
                    <a:pt x="78" y="143"/>
                  </a:lnTo>
                  <a:lnTo>
                    <a:pt x="84" y="149"/>
                  </a:lnTo>
                  <a:lnTo>
                    <a:pt x="89" y="150"/>
                  </a:lnTo>
                  <a:lnTo>
                    <a:pt x="93" y="152"/>
                  </a:lnTo>
                  <a:lnTo>
                    <a:pt x="101" y="152"/>
                  </a:lnTo>
                  <a:lnTo>
                    <a:pt x="105" y="152"/>
                  </a:lnTo>
                  <a:lnTo>
                    <a:pt x="108" y="154"/>
                  </a:lnTo>
                  <a:lnTo>
                    <a:pt x="112" y="154"/>
                  </a:lnTo>
                  <a:lnTo>
                    <a:pt x="118" y="156"/>
                  </a:lnTo>
                  <a:lnTo>
                    <a:pt x="122" y="156"/>
                  </a:lnTo>
                  <a:lnTo>
                    <a:pt x="125" y="156"/>
                  </a:lnTo>
                  <a:lnTo>
                    <a:pt x="131" y="156"/>
                  </a:lnTo>
                  <a:lnTo>
                    <a:pt x="137" y="156"/>
                  </a:lnTo>
                  <a:lnTo>
                    <a:pt x="141" y="156"/>
                  </a:lnTo>
                  <a:lnTo>
                    <a:pt x="146" y="156"/>
                  </a:lnTo>
                  <a:lnTo>
                    <a:pt x="152" y="156"/>
                  </a:lnTo>
                  <a:lnTo>
                    <a:pt x="158" y="156"/>
                  </a:lnTo>
                  <a:lnTo>
                    <a:pt x="162" y="154"/>
                  </a:lnTo>
                  <a:lnTo>
                    <a:pt x="165" y="154"/>
                  </a:lnTo>
                  <a:lnTo>
                    <a:pt x="171" y="154"/>
                  </a:lnTo>
                  <a:lnTo>
                    <a:pt x="175" y="154"/>
                  </a:lnTo>
                  <a:lnTo>
                    <a:pt x="181" y="154"/>
                  </a:lnTo>
                  <a:lnTo>
                    <a:pt x="184" y="154"/>
                  </a:lnTo>
                  <a:lnTo>
                    <a:pt x="188" y="154"/>
                  </a:lnTo>
                  <a:lnTo>
                    <a:pt x="192" y="154"/>
                  </a:lnTo>
                  <a:lnTo>
                    <a:pt x="198" y="152"/>
                  </a:lnTo>
                  <a:lnTo>
                    <a:pt x="203" y="152"/>
                  </a:lnTo>
                  <a:lnTo>
                    <a:pt x="207" y="152"/>
                  </a:lnTo>
                  <a:lnTo>
                    <a:pt x="209" y="152"/>
                  </a:lnTo>
                  <a:lnTo>
                    <a:pt x="181" y="175"/>
                  </a:lnTo>
                  <a:lnTo>
                    <a:pt x="192" y="196"/>
                  </a:lnTo>
                  <a:lnTo>
                    <a:pt x="266" y="152"/>
                  </a:lnTo>
                  <a:lnTo>
                    <a:pt x="262" y="124"/>
                  </a:lnTo>
                  <a:lnTo>
                    <a:pt x="260" y="124"/>
                  </a:lnTo>
                  <a:lnTo>
                    <a:pt x="257" y="124"/>
                  </a:lnTo>
                  <a:lnTo>
                    <a:pt x="253" y="124"/>
                  </a:lnTo>
                  <a:lnTo>
                    <a:pt x="251" y="126"/>
                  </a:lnTo>
                  <a:lnTo>
                    <a:pt x="245" y="126"/>
                  </a:lnTo>
                  <a:lnTo>
                    <a:pt x="243" y="126"/>
                  </a:lnTo>
                  <a:lnTo>
                    <a:pt x="238" y="126"/>
                  </a:lnTo>
                  <a:lnTo>
                    <a:pt x="232" y="128"/>
                  </a:lnTo>
                  <a:lnTo>
                    <a:pt x="226" y="130"/>
                  </a:lnTo>
                  <a:lnTo>
                    <a:pt x="222" y="130"/>
                  </a:lnTo>
                  <a:lnTo>
                    <a:pt x="215" y="131"/>
                  </a:lnTo>
                  <a:lnTo>
                    <a:pt x="209" y="131"/>
                  </a:lnTo>
                  <a:lnTo>
                    <a:pt x="203" y="133"/>
                  </a:lnTo>
                  <a:lnTo>
                    <a:pt x="198" y="135"/>
                  </a:lnTo>
                  <a:lnTo>
                    <a:pt x="190" y="135"/>
                  </a:lnTo>
                  <a:lnTo>
                    <a:pt x="184" y="135"/>
                  </a:lnTo>
                  <a:lnTo>
                    <a:pt x="177" y="135"/>
                  </a:lnTo>
                  <a:lnTo>
                    <a:pt x="171" y="137"/>
                  </a:lnTo>
                  <a:lnTo>
                    <a:pt x="165" y="137"/>
                  </a:lnTo>
                  <a:lnTo>
                    <a:pt x="158" y="139"/>
                  </a:lnTo>
                  <a:lnTo>
                    <a:pt x="152" y="139"/>
                  </a:lnTo>
                  <a:lnTo>
                    <a:pt x="148" y="141"/>
                  </a:lnTo>
                  <a:lnTo>
                    <a:pt x="141" y="141"/>
                  </a:lnTo>
                  <a:lnTo>
                    <a:pt x="137" y="141"/>
                  </a:lnTo>
                  <a:lnTo>
                    <a:pt x="131" y="141"/>
                  </a:lnTo>
                  <a:lnTo>
                    <a:pt x="127" y="141"/>
                  </a:lnTo>
                  <a:lnTo>
                    <a:pt x="122" y="141"/>
                  </a:lnTo>
                  <a:lnTo>
                    <a:pt x="118" y="141"/>
                  </a:lnTo>
                  <a:lnTo>
                    <a:pt x="112" y="139"/>
                  </a:lnTo>
                  <a:lnTo>
                    <a:pt x="108" y="139"/>
                  </a:lnTo>
                  <a:lnTo>
                    <a:pt x="105" y="137"/>
                  </a:lnTo>
                  <a:lnTo>
                    <a:pt x="103" y="135"/>
                  </a:lnTo>
                  <a:lnTo>
                    <a:pt x="97" y="131"/>
                  </a:lnTo>
                  <a:lnTo>
                    <a:pt x="95" y="130"/>
                  </a:lnTo>
                  <a:lnTo>
                    <a:pt x="89" y="126"/>
                  </a:lnTo>
                  <a:lnTo>
                    <a:pt x="89" y="124"/>
                  </a:lnTo>
                  <a:lnTo>
                    <a:pt x="91" y="122"/>
                  </a:lnTo>
                  <a:lnTo>
                    <a:pt x="95" y="122"/>
                  </a:lnTo>
                  <a:lnTo>
                    <a:pt x="97" y="122"/>
                  </a:lnTo>
                  <a:lnTo>
                    <a:pt x="101" y="122"/>
                  </a:lnTo>
                  <a:lnTo>
                    <a:pt x="105" y="122"/>
                  </a:lnTo>
                  <a:lnTo>
                    <a:pt x="110" y="122"/>
                  </a:lnTo>
                  <a:lnTo>
                    <a:pt x="114" y="122"/>
                  </a:lnTo>
                  <a:lnTo>
                    <a:pt x="120" y="120"/>
                  </a:lnTo>
                  <a:lnTo>
                    <a:pt x="124" y="120"/>
                  </a:lnTo>
                  <a:lnTo>
                    <a:pt x="131" y="118"/>
                  </a:lnTo>
                  <a:lnTo>
                    <a:pt x="135" y="118"/>
                  </a:lnTo>
                  <a:lnTo>
                    <a:pt x="141" y="116"/>
                  </a:lnTo>
                  <a:lnTo>
                    <a:pt x="144" y="114"/>
                  </a:lnTo>
                  <a:lnTo>
                    <a:pt x="150" y="112"/>
                  </a:lnTo>
                  <a:lnTo>
                    <a:pt x="154" y="111"/>
                  </a:lnTo>
                  <a:lnTo>
                    <a:pt x="158" y="109"/>
                  </a:lnTo>
                  <a:lnTo>
                    <a:pt x="162" y="105"/>
                  </a:lnTo>
                  <a:lnTo>
                    <a:pt x="165" y="101"/>
                  </a:lnTo>
                  <a:lnTo>
                    <a:pt x="171" y="95"/>
                  </a:lnTo>
                  <a:lnTo>
                    <a:pt x="179" y="92"/>
                  </a:lnTo>
                  <a:lnTo>
                    <a:pt x="182" y="84"/>
                  </a:lnTo>
                  <a:lnTo>
                    <a:pt x="186" y="80"/>
                  </a:lnTo>
                  <a:lnTo>
                    <a:pt x="186" y="78"/>
                  </a:lnTo>
                  <a:lnTo>
                    <a:pt x="188" y="78"/>
                  </a:lnTo>
                  <a:lnTo>
                    <a:pt x="162" y="33"/>
                  </a:lnTo>
                  <a:lnTo>
                    <a:pt x="160" y="33"/>
                  </a:lnTo>
                  <a:lnTo>
                    <a:pt x="156" y="35"/>
                  </a:lnTo>
                  <a:lnTo>
                    <a:pt x="152" y="35"/>
                  </a:lnTo>
                  <a:lnTo>
                    <a:pt x="148" y="36"/>
                  </a:lnTo>
                  <a:lnTo>
                    <a:pt x="144" y="36"/>
                  </a:lnTo>
                  <a:lnTo>
                    <a:pt x="141" y="38"/>
                  </a:lnTo>
                  <a:lnTo>
                    <a:pt x="135" y="38"/>
                  </a:lnTo>
                  <a:lnTo>
                    <a:pt x="131" y="38"/>
                  </a:lnTo>
                  <a:lnTo>
                    <a:pt x="127" y="40"/>
                  </a:lnTo>
                  <a:lnTo>
                    <a:pt x="122" y="40"/>
                  </a:lnTo>
                  <a:lnTo>
                    <a:pt x="118" y="40"/>
                  </a:lnTo>
                  <a:lnTo>
                    <a:pt x="114" y="40"/>
                  </a:lnTo>
                  <a:lnTo>
                    <a:pt x="110" y="38"/>
                  </a:lnTo>
                  <a:lnTo>
                    <a:pt x="106" y="38"/>
                  </a:lnTo>
                  <a:lnTo>
                    <a:pt x="103" y="36"/>
                  </a:lnTo>
                  <a:lnTo>
                    <a:pt x="99" y="35"/>
                  </a:lnTo>
                  <a:lnTo>
                    <a:pt x="95" y="31"/>
                  </a:lnTo>
                  <a:lnTo>
                    <a:pt x="91" y="27"/>
                  </a:lnTo>
                  <a:lnTo>
                    <a:pt x="86" y="23"/>
                  </a:lnTo>
                  <a:lnTo>
                    <a:pt x="80" y="21"/>
                  </a:lnTo>
                  <a:lnTo>
                    <a:pt x="76" y="17"/>
                  </a:lnTo>
                  <a:lnTo>
                    <a:pt x="72" y="16"/>
                  </a:lnTo>
                  <a:lnTo>
                    <a:pt x="67" y="12"/>
                  </a:lnTo>
                  <a:lnTo>
                    <a:pt x="63" y="10"/>
                  </a:lnTo>
                  <a:lnTo>
                    <a:pt x="59" y="6"/>
                  </a:lnTo>
                  <a:lnTo>
                    <a:pt x="57" y="4"/>
                  </a:lnTo>
                  <a:lnTo>
                    <a:pt x="53" y="0"/>
                  </a:lnTo>
                  <a:lnTo>
                    <a:pt x="51" y="0"/>
                  </a:lnTo>
                  <a:lnTo>
                    <a:pt x="44" y="10"/>
                  </a:lnTo>
                  <a:close/>
                </a:path>
              </a:pathLst>
            </a:custGeom>
            <a:solidFill>
              <a:srgbClr val="000000"/>
            </a:solidFill>
            <a:ln w="9525">
              <a:noFill/>
              <a:round/>
              <a:headEnd/>
              <a:tailEnd/>
            </a:ln>
          </p:spPr>
          <p:txBody>
            <a:bodyPr/>
            <a:lstStyle/>
            <a:p>
              <a:endParaRPr lang="fr-FR">
                <a:latin typeface="Calibri" pitchFamily="34" charset="0"/>
              </a:endParaRPr>
            </a:p>
          </p:txBody>
        </p:sp>
        <p:sp>
          <p:nvSpPr>
            <p:cNvPr id="956" name="Freeform 53"/>
            <p:cNvSpPr>
              <a:spLocks/>
            </p:cNvSpPr>
            <p:nvPr/>
          </p:nvSpPr>
          <p:spPr bwMode="auto">
            <a:xfrm>
              <a:off x="4365618" y="2278049"/>
              <a:ext cx="323851" cy="368300"/>
            </a:xfrm>
            <a:custGeom>
              <a:avLst/>
              <a:gdLst>
                <a:gd name="T0" fmla="*/ 203 w 406"/>
                <a:gd name="T1" fmla="*/ 50 h 466"/>
                <a:gd name="T2" fmla="*/ 243 w 406"/>
                <a:gd name="T3" fmla="*/ 57 h 466"/>
                <a:gd name="T4" fmla="*/ 285 w 406"/>
                <a:gd name="T5" fmla="*/ 59 h 466"/>
                <a:gd name="T6" fmla="*/ 323 w 406"/>
                <a:gd name="T7" fmla="*/ 84 h 466"/>
                <a:gd name="T8" fmla="*/ 279 w 406"/>
                <a:gd name="T9" fmla="*/ 84 h 466"/>
                <a:gd name="T10" fmla="*/ 241 w 406"/>
                <a:gd name="T11" fmla="*/ 113 h 466"/>
                <a:gd name="T12" fmla="*/ 285 w 406"/>
                <a:gd name="T13" fmla="*/ 139 h 466"/>
                <a:gd name="T14" fmla="*/ 325 w 406"/>
                <a:gd name="T15" fmla="*/ 139 h 466"/>
                <a:gd name="T16" fmla="*/ 338 w 406"/>
                <a:gd name="T17" fmla="*/ 160 h 466"/>
                <a:gd name="T18" fmla="*/ 287 w 406"/>
                <a:gd name="T19" fmla="*/ 158 h 466"/>
                <a:gd name="T20" fmla="*/ 319 w 406"/>
                <a:gd name="T21" fmla="*/ 206 h 466"/>
                <a:gd name="T22" fmla="*/ 359 w 406"/>
                <a:gd name="T23" fmla="*/ 221 h 466"/>
                <a:gd name="T24" fmla="*/ 374 w 406"/>
                <a:gd name="T25" fmla="*/ 249 h 466"/>
                <a:gd name="T26" fmla="*/ 328 w 406"/>
                <a:gd name="T27" fmla="*/ 261 h 466"/>
                <a:gd name="T28" fmla="*/ 273 w 406"/>
                <a:gd name="T29" fmla="*/ 261 h 466"/>
                <a:gd name="T30" fmla="*/ 264 w 406"/>
                <a:gd name="T31" fmla="*/ 278 h 466"/>
                <a:gd name="T32" fmla="*/ 309 w 406"/>
                <a:gd name="T33" fmla="*/ 312 h 466"/>
                <a:gd name="T34" fmla="*/ 279 w 406"/>
                <a:gd name="T35" fmla="*/ 314 h 466"/>
                <a:gd name="T36" fmla="*/ 216 w 406"/>
                <a:gd name="T37" fmla="*/ 301 h 466"/>
                <a:gd name="T38" fmla="*/ 186 w 406"/>
                <a:gd name="T39" fmla="*/ 327 h 466"/>
                <a:gd name="T40" fmla="*/ 194 w 406"/>
                <a:gd name="T41" fmla="*/ 354 h 466"/>
                <a:gd name="T42" fmla="*/ 142 w 406"/>
                <a:gd name="T43" fmla="*/ 350 h 466"/>
                <a:gd name="T44" fmla="*/ 121 w 406"/>
                <a:gd name="T45" fmla="*/ 380 h 466"/>
                <a:gd name="T46" fmla="*/ 171 w 406"/>
                <a:gd name="T47" fmla="*/ 409 h 466"/>
                <a:gd name="T48" fmla="*/ 216 w 406"/>
                <a:gd name="T49" fmla="*/ 422 h 466"/>
                <a:gd name="T50" fmla="*/ 224 w 406"/>
                <a:gd name="T51" fmla="*/ 441 h 466"/>
                <a:gd name="T52" fmla="*/ 186 w 406"/>
                <a:gd name="T53" fmla="*/ 451 h 466"/>
                <a:gd name="T54" fmla="*/ 133 w 406"/>
                <a:gd name="T55" fmla="*/ 447 h 466"/>
                <a:gd name="T56" fmla="*/ 83 w 406"/>
                <a:gd name="T57" fmla="*/ 432 h 466"/>
                <a:gd name="T58" fmla="*/ 42 w 406"/>
                <a:gd name="T59" fmla="*/ 409 h 466"/>
                <a:gd name="T60" fmla="*/ 28 w 406"/>
                <a:gd name="T61" fmla="*/ 371 h 466"/>
                <a:gd name="T62" fmla="*/ 61 w 406"/>
                <a:gd name="T63" fmla="*/ 331 h 466"/>
                <a:gd name="T64" fmla="*/ 23 w 406"/>
                <a:gd name="T65" fmla="*/ 346 h 466"/>
                <a:gd name="T66" fmla="*/ 0 w 406"/>
                <a:gd name="T67" fmla="*/ 390 h 466"/>
                <a:gd name="T68" fmla="*/ 28 w 406"/>
                <a:gd name="T69" fmla="*/ 426 h 466"/>
                <a:gd name="T70" fmla="*/ 80 w 406"/>
                <a:gd name="T71" fmla="*/ 451 h 466"/>
                <a:gd name="T72" fmla="*/ 135 w 406"/>
                <a:gd name="T73" fmla="*/ 460 h 466"/>
                <a:gd name="T74" fmla="*/ 186 w 406"/>
                <a:gd name="T75" fmla="*/ 464 h 466"/>
                <a:gd name="T76" fmla="*/ 226 w 406"/>
                <a:gd name="T77" fmla="*/ 466 h 466"/>
                <a:gd name="T78" fmla="*/ 228 w 406"/>
                <a:gd name="T79" fmla="*/ 407 h 466"/>
                <a:gd name="T80" fmla="*/ 190 w 406"/>
                <a:gd name="T81" fmla="*/ 399 h 466"/>
                <a:gd name="T82" fmla="*/ 161 w 406"/>
                <a:gd name="T83" fmla="*/ 371 h 466"/>
                <a:gd name="T84" fmla="*/ 207 w 406"/>
                <a:gd name="T85" fmla="*/ 371 h 466"/>
                <a:gd name="T86" fmla="*/ 209 w 406"/>
                <a:gd name="T87" fmla="*/ 348 h 466"/>
                <a:gd name="T88" fmla="*/ 237 w 406"/>
                <a:gd name="T89" fmla="*/ 312 h 466"/>
                <a:gd name="T90" fmla="*/ 289 w 406"/>
                <a:gd name="T91" fmla="*/ 339 h 466"/>
                <a:gd name="T92" fmla="*/ 332 w 406"/>
                <a:gd name="T93" fmla="*/ 308 h 466"/>
                <a:gd name="T94" fmla="*/ 285 w 406"/>
                <a:gd name="T95" fmla="*/ 280 h 466"/>
                <a:gd name="T96" fmla="*/ 323 w 406"/>
                <a:gd name="T97" fmla="*/ 278 h 466"/>
                <a:gd name="T98" fmla="*/ 382 w 406"/>
                <a:gd name="T99" fmla="*/ 263 h 466"/>
                <a:gd name="T100" fmla="*/ 399 w 406"/>
                <a:gd name="T101" fmla="*/ 206 h 466"/>
                <a:gd name="T102" fmla="*/ 344 w 406"/>
                <a:gd name="T103" fmla="*/ 200 h 466"/>
                <a:gd name="T104" fmla="*/ 317 w 406"/>
                <a:gd name="T105" fmla="*/ 175 h 466"/>
                <a:gd name="T106" fmla="*/ 361 w 406"/>
                <a:gd name="T107" fmla="*/ 181 h 466"/>
                <a:gd name="T108" fmla="*/ 319 w 406"/>
                <a:gd name="T109" fmla="*/ 120 h 466"/>
                <a:gd name="T110" fmla="*/ 271 w 406"/>
                <a:gd name="T111" fmla="*/ 116 h 466"/>
                <a:gd name="T112" fmla="*/ 290 w 406"/>
                <a:gd name="T113" fmla="*/ 95 h 466"/>
                <a:gd name="T114" fmla="*/ 344 w 406"/>
                <a:gd name="T115" fmla="*/ 92 h 466"/>
                <a:gd name="T116" fmla="*/ 304 w 406"/>
                <a:gd name="T117" fmla="*/ 46 h 466"/>
                <a:gd name="T118" fmla="*/ 260 w 406"/>
                <a:gd name="T119" fmla="*/ 48 h 466"/>
                <a:gd name="T120" fmla="*/ 218 w 406"/>
                <a:gd name="T121" fmla="*/ 40 h 466"/>
                <a:gd name="T122" fmla="*/ 197 w 406"/>
                <a:gd name="T123" fmla="*/ 12 h 46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06"/>
                <a:gd name="T187" fmla="*/ 0 h 466"/>
                <a:gd name="T188" fmla="*/ 406 w 406"/>
                <a:gd name="T189" fmla="*/ 466 h 46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06" h="466">
                  <a:moveTo>
                    <a:pt x="197" y="12"/>
                  </a:moveTo>
                  <a:lnTo>
                    <a:pt x="195" y="12"/>
                  </a:lnTo>
                  <a:lnTo>
                    <a:pt x="195" y="16"/>
                  </a:lnTo>
                  <a:lnTo>
                    <a:pt x="194" y="19"/>
                  </a:lnTo>
                  <a:lnTo>
                    <a:pt x="192" y="25"/>
                  </a:lnTo>
                  <a:lnTo>
                    <a:pt x="192" y="31"/>
                  </a:lnTo>
                  <a:lnTo>
                    <a:pt x="194" y="37"/>
                  </a:lnTo>
                  <a:lnTo>
                    <a:pt x="197" y="42"/>
                  </a:lnTo>
                  <a:lnTo>
                    <a:pt x="203" y="50"/>
                  </a:lnTo>
                  <a:lnTo>
                    <a:pt x="207" y="52"/>
                  </a:lnTo>
                  <a:lnTo>
                    <a:pt x="213" y="54"/>
                  </a:lnTo>
                  <a:lnTo>
                    <a:pt x="216" y="54"/>
                  </a:lnTo>
                  <a:lnTo>
                    <a:pt x="220" y="56"/>
                  </a:lnTo>
                  <a:lnTo>
                    <a:pt x="224" y="56"/>
                  </a:lnTo>
                  <a:lnTo>
                    <a:pt x="230" y="56"/>
                  </a:lnTo>
                  <a:lnTo>
                    <a:pt x="233" y="56"/>
                  </a:lnTo>
                  <a:lnTo>
                    <a:pt x="237" y="57"/>
                  </a:lnTo>
                  <a:lnTo>
                    <a:pt x="243" y="57"/>
                  </a:lnTo>
                  <a:lnTo>
                    <a:pt x="247" y="57"/>
                  </a:lnTo>
                  <a:lnTo>
                    <a:pt x="252" y="57"/>
                  </a:lnTo>
                  <a:lnTo>
                    <a:pt x="256" y="57"/>
                  </a:lnTo>
                  <a:lnTo>
                    <a:pt x="262" y="59"/>
                  </a:lnTo>
                  <a:lnTo>
                    <a:pt x="268" y="59"/>
                  </a:lnTo>
                  <a:lnTo>
                    <a:pt x="271" y="59"/>
                  </a:lnTo>
                  <a:lnTo>
                    <a:pt x="277" y="59"/>
                  </a:lnTo>
                  <a:lnTo>
                    <a:pt x="281" y="59"/>
                  </a:lnTo>
                  <a:lnTo>
                    <a:pt x="285" y="59"/>
                  </a:lnTo>
                  <a:lnTo>
                    <a:pt x="289" y="59"/>
                  </a:lnTo>
                  <a:lnTo>
                    <a:pt x="294" y="59"/>
                  </a:lnTo>
                  <a:lnTo>
                    <a:pt x="296" y="59"/>
                  </a:lnTo>
                  <a:lnTo>
                    <a:pt x="300" y="61"/>
                  </a:lnTo>
                  <a:lnTo>
                    <a:pt x="308" y="61"/>
                  </a:lnTo>
                  <a:lnTo>
                    <a:pt x="311" y="61"/>
                  </a:lnTo>
                  <a:lnTo>
                    <a:pt x="315" y="61"/>
                  </a:lnTo>
                  <a:lnTo>
                    <a:pt x="317" y="61"/>
                  </a:lnTo>
                  <a:lnTo>
                    <a:pt x="323" y="84"/>
                  </a:lnTo>
                  <a:lnTo>
                    <a:pt x="321" y="84"/>
                  </a:lnTo>
                  <a:lnTo>
                    <a:pt x="319" y="84"/>
                  </a:lnTo>
                  <a:lnTo>
                    <a:pt x="315" y="84"/>
                  </a:lnTo>
                  <a:lnTo>
                    <a:pt x="311" y="84"/>
                  </a:lnTo>
                  <a:lnTo>
                    <a:pt x="306" y="82"/>
                  </a:lnTo>
                  <a:lnTo>
                    <a:pt x="300" y="82"/>
                  </a:lnTo>
                  <a:lnTo>
                    <a:pt x="292" y="82"/>
                  </a:lnTo>
                  <a:lnTo>
                    <a:pt x="287" y="84"/>
                  </a:lnTo>
                  <a:lnTo>
                    <a:pt x="279" y="84"/>
                  </a:lnTo>
                  <a:lnTo>
                    <a:pt x="271" y="84"/>
                  </a:lnTo>
                  <a:lnTo>
                    <a:pt x="264" y="84"/>
                  </a:lnTo>
                  <a:lnTo>
                    <a:pt x="258" y="88"/>
                  </a:lnTo>
                  <a:lnTo>
                    <a:pt x="252" y="88"/>
                  </a:lnTo>
                  <a:lnTo>
                    <a:pt x="247" y="92"/>
                  </a:lnTo>
                  <a:lnTo>
                    <a:pt x="243" y="95"/>
                  </a:lnTo>
                  <a:lnTo>
                    <a:pt x="241" y="99"/>
                  </a:lnTo>
                  <a:lnTo>
                    <a:pt x="239" y="105"/>
                  </a:lnTo>
                  <a:lnTo>
                    <a:pt x="241" y="113"/>
                  </a:lnTo>
                  <a:lnTo>
                    <a:pt x="247" y="118"/>
                  </a:lnTo>
                  <a:lnTo>
                    <a:pt x="254" y="124"/>
                  </a:lnTo>
                  <a:lnTo>
                    <a:pt x="256" y="126"/>
                  </a:lnTo>
                  <a:lnTo>
                    <a:pt x="262" y="130"/>
                  </a:lnTo>
                  <a:lnTo>
                    <a:pt x="266" y="132"/>
                  </a:lnTo>
                  <a:lnTo>
                    <a:pt x="270" y="133"/>
                  </a:lnTo>
                  <a:lnTo>
                    <a:pt x="277" y="135"/>
                  </a:lnTo>
                  <a:lnTo>
                    <a:pt x="283" y="139"/>
                  </a:lnTo>
                  <a:lnTo>
                    <a:pt x="285" y="139"/>
                  </a:lnTo>
                  <a:lnTo>
                    <a:pt x="289" y="139"/>
                  </a:lnTo>
                  <a:lnTo>
                    <a:pt x="292" y="139"/>
                  </a:lnTo>
                  <a:lnTo>
                    <a:pt x="296" y="139"/>
                  </a:lnTo>
                  <a:lnTo>
                    <a:pt x="302" y="139"/>
                  </a:lnTo>
                  <a:lnTo>
                    <a:pt x="306" y="139"/>
                  </a:lnTo>
                  <a:lnTo>
                    <a:pt x="311" y="139"/>
                  </a:lnTo>
                  <a:lnTo>
                    <a:pt x="315" y="139"/>
                  </a:lnTo>
                  <a:lnTo>
                    <a:pt x="319" y="139"/>
                  </a:lnTo>
                  <a:lnTo>
                    <a:pt x="325" y="139"/>
                  </a:lnTo>
                  <a:lnTo>
                    <a:pt x="328" y="137"/>
                  </a:lnTo>
                  <a:lnTo>
                    <a:pt x="330" y="137"/>
                  </a:lnTo>
                  <a:lnTo>
                    <a:pt x="336" y="137"/>
                  </a:lnTo>
                  <a:lnTo>
                    <a:pt x="338" y="137"/>
                  </a:lnTo>
                  <a:lnTo>
                    <a:pt x="351" y="164"/>
                  </a:lnTo>
                  <a:lnTo>
                    <a:pt x="349" y="164"/>
                  </a:lnTo>
                  <a:lnTo>
                    <a:pt x="347" y="162"/>
                  </a:lnTo>
                  <a:lnTo>
                    <a:pt x="342" y="162"/>
                  </a:lnTo>
                  <a:lnTo>
                    <a:pt x="338" y="160"/>
                  </a:lnTo>
                  <a:lnTo>
                    <a:pt x="332" y="158"/>
                  </a:lnTo>
                  <a:lnTo>
                    <a:pt x="327" y="156"/>
                  </a:lnTo>
                  <a:lnTo>
                    <a:pt x="321" y="154"/>
                  </a:lnTo>
                  <a:lnTo>
                    <a:pt x="313" y="154"/>
                  </a:lnTo>
                  <a:lnTo>
                    <a:pt x="308" y="152"/>
                  </a:lnTo>
                  <a:lnTo>
                    <a:pt x="302" y="152"/>
                  </a:lnTo>
                  <a:lnTo>
                    <a:pt x="296" y="154"/>
                  </a:lnTo>
                  <a:lnTo>
                    <a:pt x="290" y="156"/>
                  </a:lnTo>
                  <a:lnTo>
                    <a:pt x="287" y="158"/>
                  </a:lnTo>
                  <a:lnTo>
                    <a:pt x="285" y="162"/>
                  </a:lnTo>
                  <a:lnTo>
                    <a:pt x="283" y="166"/>
                  </a:lnTo>
                  <a:lnTo>
                    <a:pt x="285" y="173"/>
                  </a:lnTo>
                  <a:lnTo>
                    <a:pt x="287" y="179"/>
                  </a:lnTo>
                  <a:lnTo>
                    <a:pt x="290" y="187"/>
                  </a:lnTo>
                  <a:lnTo>
                    <a:pt x="296" y="190"/>
                  </a:lnTo>
                  <a:lnTo>
                    <a:pt x="304" y="196"/>
                  </a:lnTo>
                  <a:lnTo>
                    <a:pt x="311" y="200"/>
                  </a:lnTo>
                  <a:lnTo>
                    <a:pt x="319" y="206"/>
                  </a:lnTo>
                  <a:lnTo>
                    <a:pt x="323" y="208"/>
                  </a:lnTo>
                  <a:lnTo>
                    <a:pt x="327" y="209"/>
                  </a:lnTo>
                  <a:lnTo>
                    <a:pt x="330" y="211"/>
                  </a:lnTo>
                  <a:lnTo>
                    <a:pt x="336" y="213"/>
                  </a:lnTo>
                  <a:lnTo>
                    <a:pt x="340" y="213"/>
                  </a:lnTo>
                  <a:lnTo>
                    <a:pt x="344" y="215"/>
                  </a:lnTo>
                  <a:lnTo>
                    <a:pt x="347" y="217"/>
                  </a:lnTo>
                  <a:lnTo>
                    <a:pt x="351" y="217"/>
                  </a:lnTo>
                  <a:lnTo>
                    <a:pt x="359" y="221"/>
                  </a:lnTo>
                  <a:lnTo>
                    <a:pt x="366" y="223"/>
                  </a:lnTo>
                  <a:lnTo>
                    <a:pt x="370" y="223"/>
                  </a:lnTo>
                  <a:lnTo>
                    <a:pt x="376" y="225"/>
                  </a:lnTo>
                  <a:lnTo>
                    <a:pt x="378" y="225"/>
                  </a:lnTo>
                  <a:lnTo>
                    <a:pt x="380" y="227"/>
                  </a:lnTo>
                  <a:lnTo>
                    <a:pt x="384" y="247"/>
                  </a:lnTo>
                  <a:lnTo>
                    <a:pt x="382" y="247"/>
                  </a:lnTo>
                  <a:lnTo>
                    <a:pt x="378" y="249"/>
                  </a:lnTo>
                  <a:lnTo>
                    <a:pt x="374" y="249"/>
                  </a:lnTo>
                  <a:lnTo>
                    <a:pt x="372" y="251"/>
                  </a:lnTo>
                  <a:lnTo>
                    <a:pt x="368" y="251"/>
                  </a:lnTo>
                  <a:lnTo>
                    <a:pt x="365" y="253"/>
                  </a:lnTo>
                  <a:lnTo>
                    <a:pt x="359" y="255"/>
                  </a:lnTo>
                  <a:lnTo>
                    <a:pt x="353" y="257"/>
                  </a:lnTo>
                  <a:lnTo>
                    <a:pt x="347" y="257"/>
                  </a:lnTo>
                  <a:lnTo>
                    <a:pt x="344" y="261"/>
                  </a:lnTo>
                  <a:lnTo>
                    <a:pt x="336" y="261"/>
                  </a:lnTo>
                  <a:lnTo>
                    <a:pt x="328" y="261"/>
                  </a:lnTo>
                  <a:lnTo>
                    <a:pt x="321" y="263"/>
                  </a:lnTo>
                  <a:lnTo>
                    <a:pt x="315" y="265"/>
                  </a:lnTo>
                  <a:lnTo>
                    <a:pt x="308" y="263"/>
                  </a:lnTo>
                  <a:lnTo>
                    <a:pt x="300" y="263"/>
                  </a:lnTo>
                  <a:lnTo>
                    <a:pt x="294" y="263"/>
                  </a:lnTo>
                  <a:lnTo>
                    <a:pt x="287" y="263"/>
                  </a:lnTo>
                  <a:lnTo>
                    <a:pt x="281" y="261"/>
                  </a:lnTo>
                  <a:lnTo>
                    <a:pt x="277" y="261"/>
                  </a:lnTo>
                  <a:lnTo>
                    <a:pt x="273" y="261"/>
                  </a:lnTo>
                  <a:lnTo>
                    <a:pt x="270" y="261"/>
                  </a:lnTo>
                  <a:lnTo>
                    <a:pt x="264" y="261"/>
                  </a:lnTo>
                  <a:lnTo>
                    <a:pt x="258" y="261"/>
                  </a:lnTo>
                  <a:lnTo>
                    <a:pt x="256" y="261"/>
                  </a:lnTo>
                  <a:lnTo>
                    <a:pt x="256" y="265"/>
                  </a:lnTo>
                  <a:lnTo>
                    <a:pt x="254" y="266"/>
                  </a:lnTo>
                  <a:lnTo>
                    <a:pt x="256" y="270"/>
                  </a:lnTo>
                  <a:lnTo>
                    <a:pt x="260" y="272"/>
                  </a:lnTo>
                  <a:lnTo>
                    <a:pt x="264" y="278"/>
                  </a:lnTo>
                  <a:lnTo>
                    <a:pt x="268" y="282"/>
                  </a:lnTo>
                  <a:lnTo>
                    <a:pt x="273" y="285"/>
                  </a:lnTo>
                  <a:lnTo>
                    <a:pt x="279" y="289"/>
                  </a:lnTo>
                  <a:lnTo>
                    <a:pt x="285" y="295"/>
                  </a:lnTo>
                  <a:lnTo>
                    <a:pt x="290" y="299"/>
                  </a:lnTo>
                  <a:lnTo>
                    <a:pt x="296" y="303"/>
                  </a:lnTo>
                  <a:lnTo>
                    <a:pt x="300" y="306"/>
                  </a:lnTo>
                  <a:lnTo>
                    <a:pt x="306" y="310"/>
                  </a:lnTo>
                  <a:lnTo>
                    <a:pt x="309" y="312"/>
                  </a:lnTo>
                  <a:lnTo>
                    <a:pt x="313" y="316"/>
                  </a:lnTo>
                  <a:lnTo>
                    <a:pt x="315" y="316"/>
                  </a:lnTo>
                  <a:lnTo>
                    <a:pt x="317" y="318"/>
                  </a:lnTo>
                  <a:lnTo>
                    <a:pt x="294" y="322"/>
                  </a:lnTo>
                  <a:lnTo>
                    <a:pt x="294" y="320"/>
                  </a:lnTo>
                  <a:lnTo>
                    <a:pt x="292" y="320"/>
                  </a:lnTo>
                  <a:lnTo>
                    <a:pt x="289" y="318"/>
                  </a:lnTo>
                  <a:lnTo>
                    <a:pt x="285" y="316"/>
                  </a:lnTo>
                  <a:lnTo>
                    <a:pt x="279" y="314"/>
                  </a:lnTo>
                  <a:lnTo>
                    <a:pt x="273" y="312"/>
                  </a:lnTo>
                  <a:lnTo>
                    <a:pt x="268" y="310"/>
                  </a:lnTo>
                  <a:lnTo>
                    <a:pt x="260" y="308"/>
                  </a:lnTo>
                  <a:lnTo>
                    <a:pt x="252" y="306"/>
                  </a:lnTo>
                  <a:lnTo>
                    <a:pt x="247" y="304"/>
                  </a:lnTo>
                  <a:lnTo>
                    <a:pt x="237" y="303"/>
                  </a:lnTo>
                  <a:lnTo>
                    <a:pt x="232" y="301"/>
                  </a:lnTo>
                  <a:lnTo>
                    <a:pt x="222" y="301"/>
                  </a:lnTo>
                  <a:lnTo>
                    <a:pt x="216" y="301"/>
                  </a:lnTo>
                  <a:lnTo>
                    <a:pt x="209" y="301"/>
                  </a:lnTo>
                  <a:lnTo>
                    <a:pt x="203" y="303"/>
                  </a:lnTo>
                  <a:lnTo>
                    <a:pt x="197" y="304"/>
                  </a:lnTo>
                  <a:lnTo>
                    <a:pt x="194" y="308"/>
                  </a:lnTo>
                  <a:lnTo>
                    <a:pt x="190" y="310"/>
                  </a:lnTo>
                  <a:lnTo>
                    <a:pt x="190" y="314"/>
                  </a:lnTo>
                  <a:lnTo>
                    <a:pt x="186" y="318"/>
                  </a:lnTo>
                  <a:lnTo>
                    <a:pt x="186" y="322"/>
                  </a:lnTo>
                  <a:lnTo>
                    <a:pt x="186" y="327"/>
                  </a:lnTo>
                  <a:lnTo>
                    <a:pt x="188" y="331"/>
                  </a:lnTo>
                  <a:lnTo>
                    <a:pt x="190" y="337"/>
                  </a:lnTo>
                  <a:lnTo>
                    <a:pt x="190" y="341"/>
                  </a:lnTo>
                  <a:lnTo>
                    <a:pt x="192" y="344"/>
                  </a:lnTo>
                  <a:lnTo>
                    <a:pt x="194" y="348"/>
                  </a:lnTo>
                  <a:lnTo>
                    <a:pt x="195" y="352"/>
                  </a:lnTo>
                  <a:lnTo>
                    <a:pt x="197" y="354"/>
                  </a:lnTo>
                  <a:lnTo>
                    <a:pt x="195" y="354"/>
                  </a:lnTo>
                  <a:lnTo>
                    <a:pt x="194" y="354"/>
                  </a:lnTo>
                  <a:lnTo>
                    <a:pt x="190" y="352"/>
                  </a:lnTo>
                  <a:lnTo>
                    <a:pt x="186" y="352"/>
                  </a:lnTo>
                  <a:lnTo>
                    <a:pt x="182" y="352"/>
                  </a:lnTo>
                  <a:lnTo>
                    <a:pt x="176" y="350"/>
                  </a:lnTo>
                  <a:lnTo>
                    <a:pt x="169" y="350"/>
                  </a:lnTo>
                  <a:lnTo>
                    <a:pt x="163" y="350"/>
                  </a:lnTo>
                  <a:lnTo>
                    <a:pt x="156" y="350"/>
                  </a:lnTo>
                  <a:lnTo>
                    <a:pt x="148" y="350"/>
                  </a:lnTo>
                  <a:lnTo>
                    <a:pt x="142" y="350"/>
                  </a:lnTo>
                  <a:lnTo>
                    <a:pt x="137" y="352"/>
                  </a:lnTo>
                  <a:lnTo>
                    <a:pt x="129" y="352"/>
                  </a:lnTo>
                  <a:lnTo>
                    <a:pt x="125" y="354"/>
                  </a:lnTo>
                  <a:lnTo>
                    <a:pt x="121" y="356"/>
                  </a:lnTo>
                  <a:lnTo>
                    <a:pt x="118" y="360"/>
                  </a:lnTo>
                  <a:lnTo>
                    <a:pt x="116" y="367"/>
                  </a:lnTo>
                  <a:lnTo>
                    <a:pt x="118" y="375"/>
                  </a:lnTo>
                  <a:lnTo>
                    <a:pt x="118" y="377"/>
                  </a:lnTo>
                  <a:lnTo>
                    <a:pt x="121" y="380"/>
                  </a:lnTo>
                  <a:lnTo>
                    <a:pt x="127" y="384"/>
                  </a:lnTo>
                  <a:lnTo>
                    <a:pt x="133" y="388"/>
                  </a:lnTo>
                  <a:lnTo>
                    <a:pt x="137" y="392"/>
                  </a:lnTo>
                  <a:lnTo>
                    <a:pt x="142" y="394"/>
                  </a:lnTo>
                  <a:lnTo>
                    <a:pt x="148" y="398"/>
                  </a:lnTo>
                  <a:lnTo>
                    <a:pt x="154" y="401"/>
                  </a:lnTo>
                  <a:lnTo>
                    <a:pt x="159" y="403"/>
                  </a:lnTo>
                  <a:lnTo>
                    <a:pt x="165" y="407"/>
                  </a:lnTo>
                  <a:lnTo>
                    <a:pt x="171" y="409"/>
                  </a:lnTo>
                  <a:lnTo>
                    <a:pt x="176" y="413"/>
                  </a:lnTo>
                  <a:lnTo>
                    <a:pt x="180" y="415"/>
                  </a:lnTo>
                  <a:lnTo>
                    <a:pt x="186" y="417"/>
                  </a:lnTo>
                  <a:lnTo>
                    <a:pt x="190" y="417"/>
                  </a:lnTo>
                  <a:lnTo>
                    <a:pt x="195" y="418"/>
                  </a:lnTo>
                  <a:lnTo>
                    <a:pt x="201" y="420"/>
                  </a:lnTo>
                  <a:lnTo>
                    <a:pt x="205" y="420"/>
                  </a:lnTo>
                  <a:lnTo>
                    <a:pt x="211" y="420"/>
                  </a:lnTo>
                  <a:lnTo>
                    <a:pt x="216" y="422"/>
                  </a:lnTo>
                  <a:lnTo>
                    <a:pt x="220" y="422"/>
                  </a:lnTo>
                  <a:lnTo>
                    <a:pt x="224" y="422"/>
                  </a:lnTo>
                  <a:lnTo>
                    <a:pt x="228" y="422"/>
                  </a:lnTo>
                  <a:lnTo>
                    <a:pt x="232" y="422"/>
                  </a:lnTo>
                  <a:lnTo>
                    <a:pt x="237" y="422"/>
                  </a:lnTo>
                  <a:lnTo>
                    <a:pt x="239" y="422"/>
                  </a:lnTo>
                  <a:lnTo>
                    <a:pt x="226" y="439"/>
                  </a:lnTo>
                  <a:lnTo>
                    <a:pt x="224" y="441"/>
                  </a:lnTo>
                  <a:lnTo>
                    <a:pt x="222" y="443"/>
                  </a:lnTo>
                  <a:lnTo>
                    <a:pt x="218" y="447"/>
                  </a:lnTo>
                  <a:lnTo>
                    <a:pt x="213" y="449"/>
                  </a:lnTo>
                  <a:lnTo>
                    <a:pt x="209" y="449"/>
                  </a:lnTo>
                  <a:lnTo>
                    <a:pt x="203" y="451"/>
                  </a:lnTo>
                  <a:lnTo>
                    <a:pt x="197" y="451"/>
                  </a:lnTo>
                  <a:lnTo>
                    <a:pt x="194" y="451"/>
                  </a:lnTo>
                  <a:lnTo>
                    <a:pt x="190" y="451"/>
                  </a:lnTo>
                  <a:lnTo>
                    <a:pt x="186" y="451"/>
                  </a:lnTo>
                  <a:lnTo>
                    <a:pt x="180" y="453"/>
                  </a:lnTo>
                  <a:lnTo>
                    <a:pt x="175" y="451"/>
                  </a:lnTo>
                  <a:lnTo>
                    <a:pt x="169" y="451"/>
                  </a:lnTo>
                  <a:lnTo>
                    <a:pt x="163" y="451"/>
                  </a:lnTo>
                  <a:lnTo>
                    <a:pt x="159" y="451"/>
                  </a:lnTo>
                  <a:lnTo>
                    <a:pt x="152" y="451"/>
                  </a:lnTo>
                  <a:lnTo>
                    <a:pt x="146" y="449"/>
                  </a:lnTo>
                  <a:lnTo>
                    <a:pt x="138" y="449"/>
                  </a:lnTo>
                  <a:lnTo>
                    <a:pt x="133" y="447"/>
                  </a:lnTo>
                  <a:lnTo>
                    <a:pt x="125" y="445"/>
                  </a:lnTo>
                  <a:lnTo>
                    <a:pt x="119" y="445"/>
                  </a:lnTo>
                  <a:lnTo>
                    <a:pt x="114" y="443"/>
                  </a:lnTo>
                  <a:lnTo>
                    <a:pt x="108" y="441"/>
                  </a:lnTo>
                  <a:lnTo>
                    <a:pt x="102" y="439"/>
                  </a:lnTo>
                  <a:lnTo>
                    <a:pt x="99" y="437"/>
                  </a:lnTo>
                  <a:lnTo>
                    <a:pt x="93" y="436"/>
                  </a:lnTo>
                  <a:lnTo>
                    <a:pt x="89" y="434"/>
                  </a:lnTo>
                  <a:lnTo>
                    <a:pt x="83" y="432"/>
                  </a:lnTo>
                  <a:lnTo>
                    <a:pt x="78" y="432"/>
                  </a:lnTo>
                  <a:lnTo>
                    <a:pt x="74" y="428"/>
                  </a:lnTo>
                  <a:lnTo>
                    <a:pt x="70" y="426"/>
                  </a:lnTo>
                  <a:lnTo>
                    <a:pt x="66" y="424"/>
                  </a:lnTo>
                  <a:lnTo>
                    <a:pt x="61" y="422"/>
                  </a:lnTo>
                  <a:lnTo>
                    <a:pt x="59" y="420"/>
                  </a:lnTo>
                  <a:lnTo>
                    <a:pt x="55" y="418"/>
                  </a:lnTo>
                  <a:lnTo>
                    <a:pt x="47" y="415"/>
                  </a:lnTo>
                  <a:lnTo>
                    <a:pt x="42" y="409"/>
                  </a:lnTo>
                  <a:lnTo>
                    <a:pt x="38" y="405"/>
                  </a:lnTo>
                  <a:lnTo>
                    <a:pt x="34" y="401"/>
                  </a:lnTo>
                  <a:lnTo>
                    <a:pt x="30" y="398"/>
                  </a:lnTo>
                  <a:lnTo>
                    <a:pt x="26" y="394"/>
                  </a:lnTo>
                  <a:lnTo>
                    <a:pt x="24" y="390"/>
                  </a:lnTo>
                  <a:lnTo>
                    <a:pt x="24" y="386"/>
                  </a:lnTo>
                  <a:lnTo>
                    <a:pt x="24" y="380"/>
                  </a:lnTo>
                  <a:lnTo>
                    <a:pt x="26" y="377"/>
                  </a:lnTo>
                  <a:lnTo>
                    <a:pt x="28" y="371"/>
                  </a:lnTo>
                  <a:lnTo>
                    <a:pt x="32" y="365"/>
                  </a:lnTo>
                  <a:lnTo>
                    <a:pt x="34" y="360"/>
                  </a:lnTo>
                  <a:lnTo>
                    <a:pt x="40" y="356"/>
                  </a:lnTo>
                  <a:lnTo>
                    <a:pt x="43" y="350"/>
                  </a:lnTo>
                  <a:lnTo>
                    <a:pt x="47" y="346"/>
                  </a:lnTo>
                  <a:lnTo>
                    <a:pt x="51" y="341"/>
                  </a:lnTo>
                  <a:lnTo>
                    <a:pt x="55" y="337"/>
                  </a:lnTo>
                  <a:lnTo>
                    <a:pt x="59" y="331"/>
                  </a:lnTo>
                  <a:lnTo>
                    <a:pt x="61" y="331"/>
                  </a:lnTo>
                  <a:lnTo>
                    <a:pt x="51" y="312"/>
                  </a:lnTo>
                  <a:lnTo>
                    <a:pt x="49" y="312"/>
                  </a:lnTo>
                  <a:lnTo>
                    <a:pt x="47" y="316"/>
                  </a:lnTo>
                  <a:lnTo>
                    <a:pt x="42" y="322"/>
                  </a:lnTo>
                  <a:lnTo>
                    <a:pt x="36" y="329"/>
                  </a:lnTo>
                  <a:lnTo>
                    <a:pt x="32" y="331"/>
                  </a:lnTo>
                  <a:lnTo>
                    <a:pt x="30" y="337"/>
                  </a:lnTo>
                  <a:lnTo>
                    <a:pt x="26" y="341"/>
                  </a:lnTo>
                  <a:lnTo>
                    <a:pt x="23" y="346"/>
                  </a:lnTo>
                  <a:lnTo>
                    <a:pt x="19" y="350"/>
                  </a:lnTo>
                  <a:lnTo>
                    <a:pt x="17" y="356"/>
                  </a:lnTo>
                  <a:lnTo>
                    <a:pt x="15" y="361"/>
                  </a:lnTo>
                  <a:lnTo>
                    <a:pt x="11" y="367"/>
                  </a:lnTo>
                  <a:lnTo>
                    <a:pt x="9" y="371"/>
                  </a:lnTo>
                  <a:lnTo>
                    <a:pt x="7" y="375"/>
                  </a:lnTo>
                  <a:lnTo>
                    <a:pt x="3" y="379"/>
                  </a:lnTo>
                  <a:lnTo>
                    <a:pt x="3" y="382"/>
                  </a:lnTo>
                  <a:lnTo>
                    <a:pt x="0" y="390"/>
                  </a:lnTo>
                  <a:lnTo>
                    <a:pt x="0" y="398"/>
                  </a:lnTo>
                  <a:lnTo>
                    <a:pt x="0" y="399"/>
                  </a:lnTo>
                  <a:lnTo>
                    <a:pt x="3" y="403"/>
                  </a:lnTo>
                  <a:lnTo>
                    <a:pt x="5" y="407"/>
                  </a:lnTo>
                  <a:lnTo>
                    <a:pt x="9" y="413"/>
                  </a:lnTo>
                  <a:lnTo>
                    <a:pt x="15" y="417"/>
                  </a:lnTo>
                  <a:lnTo>
                    <a:pt x="21" y="422"/>
                  </a:lnTo>
                  <a:lnTo>
                    <a:pt x="24" y="424"/>
                  </a:lnTo>
                  <a:lnTo>
                    <a:pt x="28" y="426"/>
                  </a:lnTo>
                  <a:lnTo>
                    <a:pt x="32" y="430"/>
                  </a:lnTo>
                  <a:lnTo>
                    <a:pt x="38" y="434"/>
                  </a:lnTo>
                  <a:lnTo>
                    <a:pt x="42" y="436"/>
                  </a:lnTo>
                  <a:lnTo>
                    <a:pt x="47" y="439"/>
                  </a:lnTo>
                  <a:lnTo>
                    <a:pt x="53" y="441"/>
                  </a:lnTo>
                  <a:lnTo>
                    <a:pt x="59" y="443"/>
                  </a:lnTo>
                  <a:lnTo>
                    <a:pt x="64" y="445"/>
                  </a:lnTo>
                  <a:lnTo>
                    <a:pt x="72" y="447"/>
                  </a:lnTo>
                  <a:lnTo>
                    <a:pt x="80" y="451"/>
                  </a:lnTo>
                  <a:lnTo>
                    <a:pt x="87" y="453"/>
                  </a:lnTo>
                  <a:lnTo>
                    <a:pt x="95" y="453"/>
                  </a:lnTo>
                  <a:lnTo>
                    <a:pt x="102" y="455"/>
                  </a:lnTo>
                  <a:lnTo>
                    <a:pt x="106" y="455"/>
                  </a:lnTo>
                  <a:lnTo>
                    <a:pt x="110" y="456"/>
                  </a:lnTo>
                  <a:lnTo>
                    <a:pt x="114" y="456"/>
                  </a:lnTo>
                  <a:lnTo>
                    <a:pt x="118" y="458"/>
                  </a:lnTo>
                  <a:lnTo>
                    <a:pt x="125" y="458"/>
                  </a:lnTo>
                  <a:lnTo>
                    <a:pt x="135" y="460"/>
                  </a:lnTo>
                  <a:lnTo>
                    <a:pt x="138" y="460"/>
                  </a:lnTo>
                  <a:lnTo>
                    <a:pt x="142" y="460"/>
                  </a:lnTo>
                  <a:lnTo>
                    <a:pt x="146" y="460"/>
                  </a:lnTo>
                  <a:lnTo>
                    <a:pt x="150" y="462"/>
                  </a:lnTo>
                  <a:lnTo>
                    <a:pt x="157" y="462"/>
                  </a:lnTo>
                  <a:lnTo>
                    <a:pt x="165" y="462"/>
                  </a:lnTo>
                  <a:lnTo>
                    <a:pt x="171" y="462"/>
                  </a:lnTo>
                  <a:lnTo>
                    <a:pt x="178" y="464"/>
                  </a:lnTo>
                  <a:lnTo>
                    <a:pt x="186" y="464"/>
                  </a:lnTo>
                  <a:lnTo>
                    <a:pt x="192" y="464"/>
                  </a:lnTo>
                  <a:lnTo>
                    <a:pt x="197" y="464"/>
                  </a:lnTo>
                  <a:lnTo>
                    <a:pt x="203" y="464"/>
                  </a:lnTo>
                  <a:lnTo>
                    <a:pt x="207" y="464"/>
                  </a:lnTo>
                  <a:lnTo>
                    <a:pt x="213" y="464"/>
                  </a:lnTo>
                  <a:lnTo>
                    <a:pt x="216" y="464"/>
                  </a:lnTo>
                  <a:lnTo>
                    <a:pt x="220" y="464"/>
                  </a:lnTo>
                  <a:lnTo>
                    <a:pt x="224" y="464"/>
                  </a:lnTo>
                  <a:lnTo>
                    <a:pt x="226" y="466"/>
                  </a:lnTo>
                  <a:lnTo>
                    <a:pt x="264" y="413"/>
                  </a:lnTo>
                  <a:lnTo>
                    <a:pt x="262" y="411"/>
                  </a:lnTo>
                  <a:lnTo>
                    <a:pt x="260" y="411"/>
                  </a:lnTo>
                  <a:lnTo>
                    <a:pt x="254" y="411"/>
                  </a:lnTo>
                  <a:lnTo>
                    <a:pt x="251" y="411"/>
                  </a:lnTo>
                  <a:lnTo>
                    <a:pt x="243" y="409"/>
                  </a:lnTo>
                  <a:lnTo>
                    <a:pt x="235" y="407"/>
                  </a:lnTo>
                  <a:lnTo>
                    <a:pt x="232" y="407"/>
                  </a:lnTo>
                  <a:lnTo>
                    <a:pt x="228" y="407"/>
                  </a:lnTo>
                  <a:lnTo>
                    <a:pt x="222" y="405"/>
                  </a:lnTo>
                  <a:lnTo>
                    <a:pt x="220" y="405"/>
                  </a:lnTo>
                  <a:lnTo>
                    <a:pt x="214" y="403"/>
                  </a:lnTo>
                  <a:lnTo>
                    <a:pt x="211" y="403"/>
                  </a:lnTo>
                  <a:lnTo>
                    <a:pt x="205" y="403"/>
                  </a:lnTo>
                  <a:lnTo>
                    <a:pt x="201" y="401"/>
                  </a:lnTo>
                  <a:lnTo>
                    <a:pt x="197" y="399"/>
                  </a:lnTo>
                  <a:lnTo>
                    <a:pt x="192" y="399"/>
                  </a:lnTo>
                  <a:lnTo>
                    <a:pt x="190" y="399"/>
                  </a:lnTo>
                  <a:lnTo>
                    <a:pt x="186" y="399"/>
                  </a:lnTo>
                  <a:lnTo>
                    <a:pt x="176" y="398"/>
                  </a:lnTo>
                  <a:lnTo>
                    <a:pt x="171" y="394"/>
                  </a:lnTo>
                  <a:lnTo>
                    <a:pt x="165" y="392"/>
                  </a:lnTo>
                  <a:lnTo>
                    <a:pt x="163" y="390"/>
                  </a:lnTo>
                  <a:lnTo>
                    <a:pt x="157" y="386"/>
                  </a:lnTo>
                  <a:lnTo>
                    <a:pt x="156" y="380"/>
                  </a:lnTo>
                  <a:lnTo>
                    <a:pt x="157" y="375"/>
                  </a:lnTo>
                  <a:lnTo>
                    <a:pt x="161" y="371"/>
                  </a:lnTo>
                  <a:lnTo>
                    <a:pt x="165" y="365"/>
                  </a:lnTo>
                  <a:lnTo>
                    <a:pt x="173" y="363"/>
                  </a:lnTo>
                  <a:lnTo>
                    <a:pt x="176" y="361"/>
                  </a:lnTo>
                  <a:lnTo>
                    <a:pt x="182" y="363"/>
                  </a:lnTo>
                  <a:lnTo>
                    <a:pt x="186" y="363"/>
                  </a:lnTo>
                  <a:lnTo>
                    <a:pt x="190" y="365"/>
                  </a:lnTo>
                  <a:lnTo>
                    <a:pt x="195" y="367"/>
                  </a:lnTo>
                  <a:lnTo>
                    <a:pt x="203" y="369"/>
                  </a:lnTo>
                  <a:lnTo>
                    <a:pt x="207" y="371"/>
                  </a:lnTo>
                  <a:lnTo>
                    <a:pt x="213" y="373"/>
                  </a:lnTo>
                  <a:lnTo>
                    <a:pt x="216" y="373"/>
                  </a:lnTo>
                  <a:lnTo>
                    <a:pt x="218" y="375"/>
                  </a:lnTo>
                  <a:lnTo>
                    <a:pt x="232" y="363"/>
                  </a:lnTo>
                  <a:lnTo>
                    <a:pt x="230" y="361"/>
                  </a:lnTo>
                  <a:lnTo>
                    <a:pt x="226" y="360"/>
                  </a:lnTo>
                  <a:lnTo>
                    <a:pt x="220" y="356"/>
                  </a:lnTo>
                  <a:lnTo>
                    <a:pt x="214" y="352"/>
                  </a:lnTo>
                  <a:lnTo>
                    <a:pt x="209" y="348"/>
                  </a:lnTo>
                  <a:lnTo>
                    <a:pt x="205" y="342"/>
                  </a:lnTo>
                  <a:lnTo>
                    <a:pt x="201" y="337"/>
                  </a:lnTo>
                  <a:lnTo>
                    <a:pt x="203" y="331"/>
                  </a:lnTo>
                  <a:lnTo>
                    <a:pt x="205" y="325"/>
                  </a:lnTo>
                  <a:lnTo>
                    <a:pt x="209" y="320"/>
                  </a:lnTo>
                  <a:lnTo>
                    <a:pt x="216" y="316"/>
                  </a:lnTo>
                  <a:lnTo>
                    <a:pt x="222" y="316"/>
                  </a:lnTo>
                  <a:lnTo>
                    <a:pt x="230" y="312"/>
                  </a:lnTo>
                  <a:lnTo>
                    <a:pt x="237" y="312"/>
                  </a:lnTo>
                  <a:lnTo>
                    <a:pt x="241" y="312"/>
                  </a:lnTo>
                  <a:lnTo>
                    <a:pt x="247" y="314"/>
                  </a:lnTo>
                  <a:lnTo>
                    <a:pt x="251" y="316"/>
                  </a:lnTo>
                  <a:lnTo>
                    <a:pt x="254" y="318"/>
                  </a:lnTo>
                  <a:lnTo>
                    <a:pt x="260" y="320"/>
                  </a:lnTo>
                  <a:lnTo>
                    <a:pt x="268" y="325"/>
                  </a:lnTo>
                  <a:lnTo>
                    <a:pt x="275" y="329"/>
                  </a:lnTo>
                  <a:lnTo>
                    <a:pt x="283" y="335"/>
                  </a:lnTo>
                  <a:lnTo>
                    <a:pt x="289" y="339"/>
                  </a:lnTo>
                  <a:lnTo>
                    <a:pt x="294" y="342"/>
                  </a:lnTo>
                  <a:lnTo>
                    <a:pt x="296" y="346"/>
                  </a:lnTo>
                  <a:lnTo>
                    <a:pt x="298" y="346"/>
                  </a:lnTo>
                  <a:lnTo>
                    <a:pt x="347" y="316"/>
                  </a:lnTo>
                  <a:lnTo>
                    <a:pt x="347" y="314"/>
                  </a:lnTo>
                  <a:lnTo>
                    <a:pt x="344" y="314"/>
                  </a:lnTo>
                  <a:lnTo>
                    <a:pt x="342" y="312"/>
                  </a:lnTo>
                  <a:lnTo>
                    <a:pt x="338" y="310"/>
                  </a:lnTo>
                  <a:lnTo>
                    <a:pt x="332" y="308"/>
                  </a:lnTo>
                  <a:lnTo>
                    <a:pt x="327" y="304"/>
                  </a:lnTo>
                  <a:lnTo>
                    <a:pt x="321" y="303"/>
                  </a:lnTo>
                  <a:lnTo>
                    <a:pt x="315" y="301"/>
                  </a:lnTo>
                  <a:lnTo>
                    <a:pt x="308" y="297"/>
                  </a:lnTo>
                  <a:lnTo>
                    <a:pt x="302" y="293"/>
                  </a:lnTo>
                  <a:lnTo>
                    <a:pt x="296" y="289"/>
                  </a:lnTo>
                  <a:lnTo>
                    <a:pt x="292" y="287"/>
                  </a:lnTo>
                  <a:lnTo>
                    <a:pt x="287" y="282"/>
                  </a:lnTo>
                  <a:lnTo>
                    <a:pt x="285" y="280"/>
                  </a:lnTo>
                  <a:lnTo>
                    <a:pt x="287" y="276"/>
                  </a:lnTo>
                  <a:lnTo>
                    <a:pt x="290" y="274"/>
                  </a:lnTo>
                  <a:lnTo>
                    <a:pt x="294" y="274"/>
                  </a:lnTo>
                  <a:lnTo>
                    <a:pt x="300" y="274"/>
                  </a:lnTo>
                  <a:lnTo>
                    <a:pt x="304" y="274"/>
                  </a:lnTo>
                  <a:lnTo>
                    <a:pt x="309" y="276"/>
                  </a:lnTo>
                  <a:lnTo>
                    <a:pt x="315" y="278"/>
                  </a:lnTo>
                  <a:lnTo>
                    <a:pt x="321" y="280"/>
                  </a:lnTo>
                  <a:lnTo>
                    <a:pt x="323" y="278"/>
                  </a:lnTo>
                  <a:lnTo>
                    <a:pt x="328" y="278"/>
                  </a:lnTo>
                  <a:lnTo>
                    <a:pt x="332" y="276"/>
                  </a:lnTo>
                  <a:lnTo>
                    <a:pt x="338" y="276"/>
                  </a:lnTo>
                  <a:lnTo>
                    <a:pt x="344" y="274"/>
                  </a:lnTo>
                  <a:lnTo>
                    <a:pt x="351" y="270"/>
                  </a:lnTo>
                  <a:lnTo>
                    <a:pt x="359" y="268"/>
                  </a:lnTo>
                  <a:lnTo>
                    <a:pt x="368" y="268"/>
                  </a:lnTo>
                  <a:lnTo>
                    <a:pt x="374" y="265"/>
                  </a:lnTo>
                  <a:lnTo>
                    <a:pt x="382" y="263"/>
                  </a:lnTo>
                  <a:lnTo>
                    <a:pt x="387" y="261"/>
                  </a:lnTo>
                  <a:lnTo>
                    <a:pt x="395" y="259"/>
                  </a:lnTo>
                  <a:lnTo>
                    <a:pt x="399" y="257"/>
                  </a:lnTo>
                  <a:lnTo>
                    <a:pt x="403" y="257"/>
                  </a:lnTo>
                  <a:lnTo>
                    <a:pt x="404" y="255"/>
                  </a:lnTo>
                  <a:lnTo>
                    <a:pt x="406" y="255"/>
                  </a:lnTo>
                  <a:lnTo>
                    <a:pt x="401" y="206"/>
                  </a:lnTo>
                  <a:lnTo>
                    <a:pt x="399" y="206"/>
                  </a:lnTo>
                  <a:lnTo>
                    <a:pt x="395" y="206"/>
                  </a:lnTo>
                  <a:lnTo>
                    <a:pt x="389" y="206"/>
                  </a:lnTo>
                  <a:lnTo>
                    <a:pt x="384" y="204"/>
                  </a:lnTo>
                  <a:lnTo>
                    <a:pt x="378" y="204"/>
                  </a:lnTo>
                  <a:lnTo>
                    <a:pt x="370" y="204"/>
                  </a:lnTo>
                  <a:lnTo>
                    <a:pt x="365" y="204"/>
                  </a:lnTo>
                  <a:lnTo>
                    <a:pt x="357" y="202"/>
                  </a:lnTo>
                  <a:lnTo>
                    <a:pt x="351" y="200"/>
                  </a:lnTo>
                  <a:lnTo>
                    <a:pt x="344" y="200"/>
                  </a:lnTo>
                  <a:lnTo>
                    <a:pt x="338" y="198"/>
                  </a:lnTo>
                  <a:lnTo>
                    <a:pt x="330" y="196"/>
                  </a:lnTo>
                  <a:lnTo>
                    <a:pt x="327" y="194"/>
                  </a:lnTo>
                  <a:lnTo>
                    <a:pt x="323" y="192"/>
                  </a:lnTo>
                  <a:lnTo>
                    <a:pt x="321" y="190"/>
                  </a:lnTo>
                  <a:lnTo>
                    <a:pt x="317" y="185"/>
                  </a:lnTo>
                  <a:lnTo>
                    <a:pt x="315" y="181"/>
                  </a:lnTo>
                  <a:lnTo>
                    <a:pt x="315" y="177"/>
                  </a:lnTo>
                  <a:lnTo>
                    <a:pt x="317" y="175"/>
                  </a:lnTo>
                  <a:lnTo>
                    <a:pt x="321" y="173"/>
                  </a:lnTo>
                  <a:lnTo>
                    <a:pt x="325" y="173"/>
                  </a:lnTo>
                  <a:lnTo>
                    <a:pt x="327" y="173"/>
                  </a:lnTo>
                  <a:lnTo>
                    <a:pt x="330" y="173"/>
                  </a:lnTo>
                  <a:lnTo>
                    <a:pt x="334" y="173"/>
                  </a:lnTo>
                  <a:lnTo>
                    <a:pt x="342" y="175"/>
                  </a:lnTo>
                  <a:lnTo>
                    <a:pt x="347" y="177"/>
                  </a:lnTo>
                  <a:lnTo>
                    <a:pt x="355" y="179"/>
                  </a:lnTo>
                  <a:lnTo>
                    <a:pt x="361" y="181"/>
                  </a:lnTo>
                  <a:lnTo>
                    <a:pt x="366" y="183"/>
                  </a:lnTo>
                  <a:lnTo>
                    <a:pt x="370" y="183"/>
                  </a:lnTo>
                  <a:lnTo>
                    <a:pt x="372" y="185"/>
                  </a:lnTo>
                  <a:lnTo>
                    <a:pt x="342" y="107"/>
                  </a:lnTo>
                  <a:lnTo>
                    <a:pt x="340" y="107"/>
                  </a:lnTo>
                  <a:lnTo>
                    <a:pt x="336" y="111"/>
                  </a:lnTo>
                  <a:lnTo>
                    <a:pt x="330" y="114"/>
                  </a:lnTo>
                  <a:lnTo>
                    <a:pt x="323" y="118"/>
                  </a:lnTo>
                  <a:lnTo>
                    <a:pt x="319" y="120"/>
                  </a:lnTo>
                  <a:lnTo>
                    <a:pt x="315" y="122"/>
                  </a:lnTo>
                  <a:lnTo>
                    <a:pt x="311" y="124"/>
                  </a:lnTo>
                  <a:lnTo>
                    <a:pt x="308" y="126"/>
                  </a:lnTo>
                  <a:lnTo>
                    <a:pt x="298" y="128"/>
                  </a:lnTo>
                  <a:lnTo>
                    <a:pt x="292" y="130"/>
                  </a:lnTo>
                  <a:lnTo>
                    <a:pt x="287" y="126"/>
                  </a:lnTo>
                  <a:lnTo>
                    <a:pt x="281" y="122"/>
                  </a:lnTo>
                  <a:lnTo>
                    <a:pt x="275" y="118"/>
                  </a:lnTo>
                  <a:lnTo>
                    <a:pt x="271" y="116"/>
                  </a:lnTo>
                  <a:lnTo>
                    <a:pt x="268" y="111"/>
                  </a:lnTo>
                  <a:lnTo>
                    <a:pt x="266" y="107"/>
                  </a:lnTo>
                  <a:lnTo>
                    <a:pt x="266" y="103"/>
                  </a:lnTo>
                  <a:lnTo>
                    <a:pt x="270" y="101"/>
                  </a:lnTo>
                  <a:lnTo>
                    <a:pt x="271" y="99"/>
                  </a:lnTo>
                  <a:lnTo>
                    <a:pt x="275" y="99"/>
                  </a:lnTo>
                  <a:lnTo>
                    <a:pt x="279" y="97"/>
                  </a:lnTo>
                  <a:lnTo>
                    <a:pt x="287" y="95"/>
                  </a:lnTo>
                  <a:lnTo>
                    <a:pt x="290" y="95"/>
                  </a:lnTo>
                  <a:lnTo>
                    <a:pt x="298" y="94"/>
                  </a:lnTo>
                  <a:lnTo>
                    <a:pt x="304" y="94"/>
                  </a:lnTo>
                  <a:lnTo>
                    <a:pt x="311" y="94"/>
                  </a:lnTo>
                  <a:lnTo>
                    <a:pt x="317" y="92"/>
                  </a:lnTo>
                  <a:lnTo>
                    <a:pt x="325" y="92"/>
                  </a:lnTo>
                  <a:lnTo>
                    <a:pt x="330" y="92"/>
                  </a:lnTo>
                  <a:lnTo>
                    <a:pt x="336" y="92"/>
                  </a:lnTo>
                  <a:lnTo>
                    <a:pt x="340" y="92"/>
                  </a:lnTo>
                  <a:lnTo>
                    <a:pt x="344" y="92"/>
                  </a:lnTo>
                  <a:lnTo>
                    <a:pt x="346" y="92"/>
                  </a:lnTo>
                  <a:lnTo>
                    <a:pt x="347" y="92"/>
                  </a:lnTo>
                  <a:lnTo>
                    <a:pt x="328" y="44"/>
                  </a:lnTo>
                  <a:lnTo>
                    <a:pt x="325" y="44"/>
                  </a:lnTo>
                  <a:lnTo>
                    <a:pt x="319" y="44"/>
                  </a:lnTo>
                  <a:lnTo>
                    <a:pt x="311" y="44"/>
                  </a:lnTo>
                  <a:lnTo>
                    <a:pt x="308" y="44"/>
                  </a:lnTo>
                  <a:lnTo>
                    <a:pt x="304" y="46"/>
                  </a:lnTo>
                  <a:lnTo>
                    <a:pt x="298" y="46"/>
                  </a:lnTo>
                  <a:lnTo>
                    <a:pt x="294" y="46"/>
                  </a:lnTo>
                  <a:lnTo>
                    <a:pt x="290" y="46"/>
                  </a:lnTo>
                  <a:lnTo>
                    <a:pt x="285" y="48"/>
                  </a:lnTo>
                  <a:lnTo>
                    <a:pt x="279" y="48"/>
                  </a:lnTo>
                  <a:lnTo>
                    <a:pt x="275" y="48"/>
                  </a:lnTo>
                  <a:lnTo>
                    <a:pt x="270" y="48"/>
                  </a:lnTo>
                  <a:lnTo>
                    <a:pt x="264" y="48"/>
                  </a:lnTo>
                  <a:lnTo>
                    <a:pt x="260" y="48"/>
                  </a:lnTo>
                  <a:lnTo>
                    <a:pt x="254" y="48"/>
                  </a:lnTo>
                  <a:lnTo>
                    <a:pt x="251" y="48"/>
                  </a:lnTo>
                  <a:lnTo>
                    <a:pt x="245" y="48"/>
                  </a:lnTo>
                  <a:lnTo>
                    <a:pt x="241" y="48"/>
                  </a:lnTo>
                  <a:lnTo>
                    <a:pt x="237" y="48"/>
                  </a:lnTo>
                  <a:lnTo>
                    <a:pt x="230" y="48"/>
                  </a:lnTo>
                  <a:lnTo>
                    <a:pt x="224" y="46"/>
                  </a:lnTo>
                  <a:lnTo>
                    <a:pt x="220" y="44"/>
                  </a:lnTo>
                  <a:lnTo>
                    <a:pt x="218" y="40"/>
                  </a:lnTo>
                  <a:lnTo>
                    <a:pt x="216" y="35"/>
                  </a:lnTo>
                  <a:lnTo>
                    <a:pt x="216" y="27"/>
                  </a:lnTo>
                  <a:lnTo>
                    <a:pt x="218" y="19"/>
                  </a:lnTo>
                  <a:lnTo>
                    <a:pt x="220" y="14"/>
                  </a:lnTo>
                  <a:lnTo>
                    <a:pt x="222" y="6"/>
                  </a:lnTo>
                  <a:lnTo>
                    <a:pt x="224" y="4"/>
                  </a:lnTo>
                  <a:lnTo>
                    <a:pt x="226" y="0"/>
                  </a:lnTo>
                  <a:lnTo>
                    <a:pt x="197" y="12"/>
                  </a:lnTo>
                  <a:close/>
                </a:path>
              </a:pathLst>
            </a:custGeom>
            <a:solidFill>
              <a:srgbClr val="000000"/>
            </a:solidFill>
            <a:ln w="9525">
              <a:noFill/>
              <a:round/>
              <a:headEnd/>
              <a:tailEnd/>
            </a:ln>
          </p:spPr>
          <p:txBody>
            <a:bodyPr/>
            <a:lstStyle/>
            <a:p>
              <a:endParaRPr lang="fr-FR">
                <a:latin typeface="Calibri" pitchFamily="34" charset="0"/>
              </a:endParaRPr>
            </a:p>
          </p:txBody>
        </p:sp>
        <p:sp>
          <p:nvSpPr>
            <p:cNvPr id="957" name="Freeform 54"/>
            <p:cNvSpPr>
              <a:spLocks/>
            </p:cNvSpPr>
            <p:nvPr/>
          </p:nvSpPr>
          <p:spPr bwMode="auto">
            <a:xfrm>
              <a:off x="3886193" y="2244711"/>
              <a:ext cx="266700" cy="228600"/>
            </a:xfrm>
            <a:custGeom>
              <a:avLst/>
              <a:gdLst>
                <a:gd name="T0" fmla="*/ 84 w 337"/>
                <a:gd name="T1" fmla="*/ 21 h 288"/>
                <a:gd name="T2" fmla="*/ 80 w 337"/>
                <a:gd name="T3" fmla="*/ 43 h 288"/>
                <a:gd name="T4" fmla="*/ 78 w 337"/>
                <a:gd name="T5" fmla="*/ 59 h 288"/>
                <a:gd name="T6" fmla="*/ 73 w 337"/>
                <a:gd name="T7" fmla="*/ 76 h 288"/>
                <a:gd name="T8" fmla="*/ 61 w 337"/>
                <a:gd name="T9" fmla="*/ 97 h 288"/>
                <a:gd name="T10" fmla="*/ 44 w 337"/>
                <a:gd name="T11" fmla="*/ 116 h 288"/>
                <a:gd name="T12" fmla="*/ 65 w 337"/>
                <a:gd name="T13" fmla="*/ 116 h 288"/>
                <a:gd name="T14" fmla="*/ 86 w 337"/>
                <a:gd name="T15" fmla="*/ 121 h 288"/>
                <a:gd name="T16" fmla="*/ 107 w 337"/>
                <a:gd name="T17" fmla="*/ 131 h 288"/>
                <a:gd name="T18" fmla="*/ 111 w 337"/>
                <a:gd name="T19" fmla="*/ 154 h 288"/>
                <a:gd name="T20" fmla="*/ 103 w 337"/>
                <a:gd name="T21" fmla="*/ 173 h 288"/>
                <a:gd name="T22" fmla="*/ 95 w 337"/>
                <a:gd name="T23" fmla="*/ 180 h 288"/>
                <a:gd name="T24" fmla="*/ 114 w 337"/>
                <a:gd name="T25" fmla="*/ 180 h 288"/>
                <a:gd name="T26" fmla="*/ 133 w 337"/>
                <a:gd name="T27" fmla="*/ 180 h 288"/>
                <a:gd name="T28" fmla="*/ 150 w 337"/>
                <a:gd name="T29" fmla="*/ 182 h 288"/>
                <a:gd name="T30" fmla="*/ 168 w 337"/>
                <a:gd name="T31" fmla="*/ 184 h 288"/>
                <a:gd name="T32" fmla="*/ 192 w 337"/>
                <a:gd name="T33" fmla="*/ 190 h 288"/>
                <a:gd name="T34" fmla="*/ 204 w 337"/>
                <a:gd name="T35" fmla="*/ 203 h 288"/>
                <a:gd name="T36" fmla="*/ 206 w 337"/>
                <a:gd name="T37" fmla="*/ 222 h 288"/>
                <a:gd name="T38" fmla="*/ 204 w 337"/>
                <a:gd name="T39" fmla="*/ 241 h 288"/>
                <a:gd name="T40" fmla="*/ 202 w 337"/>
                <a:gd name="T41" fmla="*/ 250 h 288"/>
                <a:gd name="T42" fmla="*/ 215 w 337"/>
                <a:gd name="T43" fmla="*/ 241 h 288"/>
                <a:gd name="T44" fmla="*/ 234 w 337"/>
                <a:gd name="T45" fmla="*/ 230 h 288"/>
                <a:gd name="T46" fmla="*/ 251 w 337"/>
                <a:gd name="T47" fmla="*/ 222 h 288"/>
                <a:gd name="T48" fmla="*/ 270 w 337"/>
                <a:gd name="T49" fmla="*/ 214 h 288"/>
                <a:gd name="T50" fmla="*/ 291 w 337"/>
                <a:gd name="T51" fmla="*/ 211 h 288"/>
                <a:gd name="T52" fmla="*/ 314 w 337"/>
                <a:gd name="T53" fmla="*/ 211 h 288"/>
                <a:gd name="T54" fmla="*/ 327 w 337"/>
                <a:gd name="T55" fmla="*/ 237 h 288"/>
                <a:gd name="T56" fmla="*/ 306 w 337"/>
                <a:gd name="T57" fmla="*/ 235 h 288"/>
                <a:gd name="T58" fmla="*/ 282 w 337"/>
                <a:gd name="T59" fmla="*/ 235 h 288"/>
                <a:gd name="T60" fmla="*/ 259 w 337"/>
                <a:gd name="T61" fmla="*/ 241 h 288"/>
                <a:gd name="T62" fmla="*/ 236 w 337"/>
                <a:gd name="T63" fmla="*/ 252 h 288"/>
                <a:gd name="T64" fmla="*/ 215 w 337"/>
                <a:gd name="T65" fmla="*/ 268 h 288"/>
                <a:gd name="T66" fmla="*/ 198 w 337"/>
                <a:gd name="T67" fmla="*/ 283 h 288"/>
                <a:gd name="T68" fmla="*/ 166 w 337"/>
                <a:gd name="T69" fmla="*/ 279 h 288"/>
                <a:gd name="T70" fmla="*/ 171 w 337"/>
                <a:gd name="T71" fmla="*/ 266 h 288"/>
                <a:gd name="T72" fmla="*/ 181 w 337"/>
                <a:gd name="T73" fmla="*/ 243 h 288"/>
                <a:gd name="T74" fmla="*/ 187 w 337"/>
                <a:gd name="T75" fmla="*/ 220 h 288"/>
                <a:gd name="T76" fmla="*/ 181 w 337"/>
                <a:gd name="T77" fmla="*/ 207 h 288"/>
                <a:gd name="T78" fmla="*/ 158 w 337"/>
                <a:gd name="T79" fmla="*/ 203 h 288"/>
                <a:gd name="T80" fmla="*/ 141 w 337"/>
                <a:gd name="T81" fmla="*/ 205 h 288"/>
                <a:gd name="T82" fmla="*/ 122 w 337"/>
                <a:gd name="T83" fmla="*/ 207 h 288"/>
                <a:gd name="T84" fmla="*/ 103 w 337"/>
                <a:gd name="T85" fmla="*/ 211 h 288"/>
                <a:gd name="T86" fmla="*/ 86 w 337"/>
                <a:gd name="T87" fmla="*/ 214 h 288"/>
                <a:gd name="T88" fmla="*/ 57 w 337"/>
                <a:gd name="T89" fmla="*/ 192 h 288"/>
                <a:gd name="T90" fmla="*/ 71 w 337"/>
                <a:gd name="T91" fmla="*/ 184 h 288"/>
                <a:gd name="T92" fmla="*/ 93 w 337"/>
                <a:gd name="T93" fmla="*/ 163 h 288"/>
                <a:gd name="T94" fmla="*/ 95 w 337"/>
                <a:gd name="T95" fmla="*/ 148 h 288"/>
                <a:gd name="T96" fmla="*/ 78 w 337"/>
                <a:gd name="T97" fmla="*/ 138 h 288"/>
                <a:gd name="T98" fmla="*/ 52 w 337"/>
                <a:gd name="T99" fmla="*/ 140 h 288"/>
                <a:gd name="T100" fmla="*/ 29 w 337"/>
                <a:gd name="T101" fmla="*/ 144 h 288"/>
                <a:gd name="T102" fmla="*/ 19 w 337"/>
                <a:gd name="T103" fmla="*/ 148 h 288"/>
                <a:gd name="T104" fmla="*/ 6 w 337"/>
                <a:gd name="T105" fmla="*/ 112 h 288"/>
                <a:gd name="T106" fmla="*/ 23 w 337"/>
                <a:gd name="T107" fmla="*/ 98 h 288"/>
                <a:gd name="T108" fmla="*/ 46 w 337"/>
                <a:gd name="T109" fmla="*/ 79 h 288"/>
                <a:gd name="T110" fmla="*/ 63 w 337"/>
                <a:gd name="T111" fmla="*/ 60 h 288"/>
                <a:gd name="T112" fmla="*/ 67 w 337"/>
                <a:gd name="T113" fmla="*/ 41 h 288"/>
                <a:gd name="T114" fmla="*/ 67 w 337"/>
                <a:gd name="T115" fmla="*/ 22 h 288"/>
                <a:gd name="T116" fmla="*/ 67 w 337"/>
                <a:gd name="T117" fmla="*/ 7 h 288"/>
                <a:gd name="T118" fmla="*/ 84 w 337"/>
                <a:gd name="T119" fmla="*/ 15 h 28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37"/>
                <a:gd name="T181" fmla="*/ 0 h 288"/>
                <a:gd name="T182" fmla="*/ 337 w 337"/>
                <a:gd name="T183" fmla="*/ 288 h 28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37" h="288">
                  <a:moveTo>
                    <a:pt x="84" y="15"/>
                  </a:moveTo>
                  <a:lnTo>
                    <a:pt x="84" y="15"/>
                  </a:lnTo>
                  <a:lnTo>
                    <a:pt x="84" y="17"/>
                  </a:lnTo>
                  <a:lnTo>
                    <a:pt x="84" y="21"/>
                  </a:lnTo>
                  <a:lnTo>
                    <a:pt x="84" y="26"/>
                  </a:lnTo>
                  <a:lnTo>
                    <a:pt x="82" y="32"/>
                  </a:lnTo>
                  <a:lnTo>
                    <a:pt x="82" y="40"/>
                  </a:lnTo>
                  <a:lnTo>
                    <a:pt x="80" y="43"/>
                  </a:lnTo>
                  <a:lnTo>
                    <a:pt x="80" y="47"/>
                  </a:lnTo>
                  <a:lnTo>
                    <a:pt x="80" y="51"/>
                  </a:lnTo>
                  <a:lnTo>
                    <a:pt x="80" y="55"/>
                  </a:lnTo>
                  <a:lnTo>
                    <a:pt x="78" y="59"/>
                  </a:lnTo>
                  <a:lnTo>
                    <a:pt x="76" y="64"/>
                  </a:lnTo>
                  <a:lnTo>
                    <a:pt x="74" y="68"/>
                  </a:lnTo>
                  <a:lnTo>
                    <a:pt x="74" y="72"/>
                  </a:lnTo>
                  <a:lnTo>
                    <a:pt x="73" y="76"/>
                  </a:lnTo>
                  <a:lnTo>
                    <a:pt x="71" y="79"/>
                  </a:lnTo>
                  <a:lnTo>
                    <a:pt x="69" y="85"/>
                  </a:lnTo>
                  <a:lnTo>
                    <a:pt x="67" y="89"/>
                  </a:lnTo>
                  <a:lnTo>
                    <a:pt x="61" y="97"/>
                  </a:lnTo>
                  <a:lnTo>
                    <a:pt x="55" y="104"/>
                  </a:lnTo>
                  <a:lnTo>
                    <a:pt x="50" y="110"/>
                  </a:lnTo>
                  <a:lnTo>
                    <a:pt x="42" y="116"/>
                  </a:lnTo>
                  <a:lnTo>
                    <a:pt x="44" y="116"/>
                  </a:lnTo>
                  <a:lnTo>
                    <a:pt x="50" y="116"/>
                  </a:lnTo>
                  <a:lnTo>
                    <a:pt x="54" y="116"/>
                  </a:lnTo>
                  <a:lnTo>
                    <a:pt x="59" y="116"/>
                  </a:lnTo>
                  <a:lnTo>
                    <a:pt x="65" y="116"/>
                  </a:lnTo>
                  <a:lnTo>
                    <a:pt x="71" y="117"/>
                  </a:lnTo>
                  <a:lnTo>
                    <a:pt x="76" y="117"/>
                  </a:lnTo>
                  <a:lnTo>
                    <a:pt x="82" y="119"/>
                  </a:lnTo>
                  <a:lnTo>
                    <a:pt x="86" y="121"/>
                  </a:lnTo>
                  <a:lnTo>
                    <a:pt x="93" y="123"/>
                  </a:lnTo>
                  <a:lnTo>
                    <a:pt x="97" y="125"/>
                  </a:lnTo>
                  <a:lnTo>
                    <a:pt x="103" y="129"/>
                  </a:lnTo>
                  <a:lnTo>
                    <a:pt x="107" y="131"/>
                  </a:lnTo>
                  <a:lnTo>
                    <a:pt x="111" y="136"/>
                  </a:lnTo>
                  <a:lnTo>
                    <a:pt x="112" y="142"/>
                  </a:lnTo>
                  <a:lnTo>
                    <a:pt x="112" y="150"/>
                  </a:lnTo>
                  <a:lnTo>
                    <a:pt x="111" y="154"/>
                  </a:lnTo>
                  <a:lnTo>
                    <a:pt x="111" y="159"/>
                  </a:lnTo>
                  <a:lnTo>
                    <a:pt x="109" y="163"/>
                  </a:lnTo>
                  <a:lnTo>
                    <a:pt x="107" y="167"/>
                  </a:lnTo>
                  <a:lnTo>
                    <a:pt x="103" y="173"/>
                  </a:lnTo>
                  <a:lnTo>
                    <a:pt x="99" y="176"/>
                  </a:lnTo>
                  <a:lnTo>
                    <a:pt x="97" y="180"/>
                  </a:lnTo>
                  <a:lnTo>
                    <a:pt x="95" y="182"/>
                  </a:lnTo>
                  <a:lnTo>
                    <a:pt x="95" y="180"/>
                  </a:lnTo>
                  <a:lnTo>
                    <a:pt x="99" y="180"/>
                  </a:lnTo>
                  <a:lnTo>
                    <a:pt x="103" y="180"/>
                  </a:lnTo>
                  <a:lnTo>
                    <a:pt x="107" y="180"/>
                  </a:lnTo>
                  <a:lnTo>
                    <a:pt x="114" y="180"/>
                  </a:lnTo>
                  <a:lnTo>
                    <a:pt x="120" y="180"/>
                  </a:lnTo>
                  <a:lnTo>
                    <a:pt x="124" y="180"/>
                  </a:lnTo>
                  <a:lnTo>
                    <a:pt x="130" y="180"/>
                  </a:lnTo>
                  <a:lnTo>
                    <a:pt x="133" y="180"/>
                  </a:lnTo>
                  <a:lnTo>
                    <a:pt x="137" y="182"/>
                  </a:lnTo>
                  <a:lnTo>
                    <a:pt x="141" y="182"/>
                  </a:lnTo>
                  <a:lnTo>
                    <a:pt x="147" y="182"/>
                  </a:lnTo>
                  <a:lnTo>
                    <a:pt x="150" y="182"/>
                  </a:lnTo>
                  <a:lnTo>
                    <a:pt x="154" y="182"/>
                  </a:lnTo>
                  <a:lnTo>
                    <a:pt x="158" y="182"/>
                  </a:lnTo>
                  <a:lnTo>
                    <a:pt x="162" y="182"/>
                  </a:lnTo>
                  <a:lnTo>
                    <a:pt x="168" y="184"/>
                  </a:lnTo>
                  <a:lnTo>
                    <a:pt x="171" y="184"/>
                  </a:lnTo>
                  <a:lnTo>
                    <a:pt x="179" y="186"/>
                  </a:lnTo>
                  <a:lnTo>
                    <a:pt x="187" y="188"/>
                  </a:lnTo>
                  <a:lnTo>
                    <a:pt x="192" y="190"/>
                  </a:lnTo>
                  <a:lnTo>
                    <a:pt x="198" y="193"/>
                  </a:lnTo>
                  <a:lnTo>
                    <a:pt x="200" y="195"/>
                  </a:lnTo>
                  <a:lnTo>
                    <a:pt x="202" y="199"/>
                  </a:lnTo>
                  <a:lnTo>
                    <a:pt x="204" y="203"/>
                  </a:lnTo>
                  <a:lnTo>
                    <a:pt x="206" y="209"/>
                  </a:lnTo>
                  <a:lnTo>
                    <a:pt x="206" y="212"/>
                  </a:lnTo>
                  <a:lnTo>
                    <a:pt x="206" y="218"/>
                  </a:lnTo>
                  <a:lnTo>
                    <a:pt x="206" y="222"/>
                  </a:lnTo>
                  <a:lnTo>
                    <a:pt x="206" y="228"/>
                  </a:lnTo>
                  <a:lnTo>
                    <a:pt x="206" y="231"/>
                  </a:lnTo>
                  <a:lnTo>
                    <a:pt x="204" y="237"/>
                  </a:lnTo>
                  <a:lnTo>
                    <a:pt x="204" y="241"/>
                  </a:lnTo>
                  <a:lnTo>
                    <a:pt x="202" y="245"/>
                  </a:lnTo>
                  <a:lnTo>
                    <a:pt x="202" y="250"/>
                  </a:lnTo>
                  <a:lnTo>
                    <a:pt x="202" y="252"/>
                  </a:lnTo>
                  <a:lnTo>
                    <a:pt x="202" y="250"/>
                  </a:lnTo>
                  <a:lnTo>
                    <a:pt x="204" y="250"/>
                  </a:lnTo>
                  <a:lnTo>
                    <a:pt x="206" y="247"/>
                  </a:lnTo>
                  <a:lnTo>
                    <a:pt x="211" y="245"/>
                  </a:lnTo>
                  <a:lnTo>
                    <a:pt x="215" y="241"/>
                  </a:lnTo>
                  <a:lnTo>
                    <a:pt x="223" y="237"/>
                  </a:lnTo>
                  <a:lnTo>
                    <a:pt x="225" y="233"/>
                  </a:lnTo>
                  <a:lnTo>
                    <a:pt x="230" y="231"/>
                  </a:lnTo>
                  <a:lnTo>
                    <a:pt x="234" y="230"/>
                  </a:lnTo>
                  <a:lnTo>
                    <a:pt x="238" y="228"/>
                  </a:lnTo>
                  <a:lnTo>
                    <a:pt x="242" y="226"/>
                  </a:lnTo>
                  <a:lnTo>
                    <a:pt x="247" y="224"/>
                  </a:lnTo>
                  <a:lnTo>
                    <a:pt x="251" y="222"/>
                  </a:lnTo>
                  <a:lnTo>
                    <a:pt x="257" y="220"/>
                  </a:lnTo>
                  <a:lnTo>
                    <a:pt x="261" y="216"/>
                  </a:lnTo>
                  <a:lnTo>
                    <a:pt x="265" y="214"/>
                  </a:lnTo>
                  <a:lnTo>
                    <a:pt x="270" y="214"/>
                  </a:lnTo>
                  <a:lnTo>
                    <a:pt x="276" y="212"/>
                  </a:lnTo>
                  <a:lnTo>
                    <a:pt x="282" y="211"/>
                  </a:lnTo>
                  <a:lnTo>
                    <a:pt x="285" y="211"/>
                  </a:lnTo>
                  <a:lnTo>
                    <a:pt x="291" y="211"/>
                  </a:lnTo>
                  <a:lnTo>
                    <a:pt x="297" y="211"/>
                  </a:lnTo>
                  <a:lnTo>
                    <a:pt x="303" y="209"/>
                  </a:lnTo>
                  <a:lnTo>
                    <a:pt x="308" y="209"/>
                  </a:lnTo>
                  <a:lnTo>
                    <a:pt x="314" y="211"/>
                  </a:lnTo>
                  <a:lnTo>
                    <a:pt x="320" y="211"/>
                  </a:lnTo>
                  <a:lnTo>
                    <a:pt x="337" y="239"/>
                  </a:lnTo>
                  <a:lnTo>
                    <a:pt x="333" y="237"/>
                  </a:lnTo>
                  <a:lnTo>
                    <a:pt x="327" y="237"/>
                  </a:lnTo>
                  <a:lnTo>
                    <a:pt x="322" y="237"/>
                  </a:lnTo>
                  <a:lnTo>
                    <a:pt x="318" y="235"/>
                  </a:lnTo>
                  <a:lnTo>
                    <a:pt x="312" y="235"/>
                  </a:lnTo>
                  <a:lnTo>
                    <a:pt x="306" y="235"/>
                  </a:lnTo>
                  <a:lnTo>
                    <a:pt x="301" y="235"/>
                  </a:lnTo>
                  <a:lnTo>
                    <a:pt x="295" y="235"/>
                  </a:lnTo>
                  <a:lnTo>
                    <a:pt x="287" y="235"/>
                  </a:lnTo>
                  <a:lnTo>
                    <a:pt x="282" y="235"/>
                  </a:lnTo>
                  <a:lnTo>
                    <a:pt x="276" y="235"/>
                  </a:lnTo>
                  <a:lnTo>
                    <a:pt x="268" y="237"/>
                  </a:lnTo>
                  <a:lnTo>
                    <a:pt x="263" y="239"/>
                  </a:lnTo>
                  <a:lnTo>
                    <a:pt x="259" y="241"/>
                  </a:lnTo>
                  <a:lnTo>
                    <a:pt x="251" y="243"/>
                  </a:lnTo>
                  <a:lnTo>
                    <a:pt x="247" y="245"/>
                  </a:lnTo>
                  <a:lnTo>
                    <a:pt x="242" y="249"/>
                  </a:lnTo>
                  <a:lnTo>
                    <a:pt x="236" y="252"/>
                  </a:lnTo>
                  <a:lnTo>
                    <a:pt x="230" y="254"/>
                  </a:lnTo>
                  <a:lnTo>
                    <a:pt x="225" y="260"/>
                  </a:lnTo>
                  <a:lnTo>
                    <a:pt x="219" y="264"/>
                  </a:lnTo>
                  <a:lnTo>
                    <a:pt x="215" y="268"/>
                  </a:lnTo>
                  <a:lnTo>
                    <a:pt x="209" y="271"/>
                  </a:lnTo>
                  <a:lnTo>
                    <a:pt x="206" y="275"/>
                  </a:lnTo>
                  <a:lnTo>
                    <a:pt x="202" y="277"/>
                  </a:lnTo>
                  <a:lnTo>
                    <a:pt x="198" y="283"/>
                  </a:lnTo>
                  <a:lnTo>
                    <a:pt x="192" y="287"/>
                  </a:lnTo>
                  <a:lnTo>
                    <a:pt x="190" y="288"/>
                  </a:lnTo>
                  <a:lnTo>
                    <a:pt x="166" y="281"/>
                  </a:lnTo>
                  <a:lnTo>
                    <a:pt x="166" y="279"/>
                  </a:lnTo>
                  <a:lnTo>
                    <a:pt x="166" y="277"/>
                  </a:lnTo>
                  <a:lnTo>
                    <a:pt x="168" y="275"/>
                  </a:lnTo>
                  <a:lnTo>
                    <a:pt x="169" y="271"/>
                  </a:lnTo>
                  <a:lnTo>
                    <a:pt x="171" y="266"/>
                  </a:lnTo>
                  <a:lnTo>
                    <a:pt x="173" y="260"/>
                  </a:lnTo>
                  <a:lnTo>
                    <a:pt x="177" y="254"/>
                  </a:lnTo>
                  <a:lnTo>
                    <a:pt x="179" y="249"/>
                  </a:lnTo>
                  <a:lnTo>
                    <a:pt x="181" y="243"/>
                  </a:lnTo>
                  <a:lnTo>
                    <a:pt x="183" y="237"/>
                  </a:lnTo>
                  <a:lnTo>
                    <a:pt x="185" y="230"/>
                  </a:lnTo>
                  <a:lnTo>
                    <a:pt x="187" y="224"/>
                  </a:lnTo>
                  <a:lnTo>
                    <a:pt x="187" y="220"/>
                  </a:lnTo>
                  <a:lnTo>
                    <a:pt x="189" y="214"/>
                  </a:lnTo>
                  <a:lnTo>
                    <a:pt x="187" y="211"/>
                  </a:lnTo>
                  <a:lnTo>
                    <a:pt x="185" y="209"/>
                  </a:lnTo>
                  <a:lnTo>
                    <a:pt x="181" y="207"/>
                  </a:lnTo>
                  <a:lnTo>
                    <a:pt x="177" y="205"/>
                  </a:lnTo>
                  <a:lnTo>
                    <a:pt x="169" y="203"/>
                  </a:lnTo>
                  <a:lnTo>
                    <a:pt x="164" y="203"/>
                  </a:lnTo>
                  <a:lnTo>
                    <a:pt x="158" y="203"/>
                  </a:lnTo>
                  <a:lnTo>
                    <a:pt x="154" y="203"/>
                  </a:lnTo>
                  <a:lnTo>
                    <a:pt x="150" y="203"/>
                  </a:lnTo>
                  <a:lnTo>
                    <a:pt x="145" y="205"/>
                  </a:lnTo>
                  <a:lnTo>
                    <a:pt x="141" y="205"/>
                  </a:lnTo>
                  <a:lnTo>
                    <a:pt x="135" y="205"/>
                  </a:lnTo>
                  <a:lnTo>
                    <a:pt x="131" y="207"/>
                  </a:lnTo>
                  <a:lnTo>
                    <a:pt x="128" y="207"/>
                  </a:lnTo>
                  <a:lnTo>
                    <a:pt x="122" y="207"/>
                  </a:lnTo>
                  <a:lnTo>
                    <a:pt x="116" y="209"/>
                  </a:lnTo>
                  <a:lnTo>
                    <a:pt x="112" y="209"/>
                  </a:lnTo>
                  <a:lnTo>
                    <a:pt x="109" y="211"/>
                  </a:lnTo>
                  <a:lnTo>
                    <a:pt x="103" y="211"/>
                  </a:lnTo>
                  <a:lnTo>
                    <a:pt x="99" y="211"/>
                  </a:lnTo>
                  <a:lnTo>
                    <a:pt x="95" y="212"/>
                  </a:lnTo>
                  <a:lnTo>
                    <a:pt x="93" y="214"/>
                  </a:lnTo>
                  <a:lnTo>
                    <a:pt x="86" y="214"/>
                  </a:lnTo>
                  <a:lnTo>
                    <a:pt x="82" y="216"/>
                  </a:lnTo>
                  <a:lnTo>
                    <a:pt x="78" y="216"/>
                  </a:lnTo>
                  <a:lnTo>
                    <a:pt x="57" y="192"/>
                  </a:lnTo>
                  <a:lnTo>
                    <a:pt x="57" y="190"/>
                  </a:lnTo>
                  <a:lnTo>
                    <a:pt x="63" y="188"/>
                  </a:lnTo>
                  <a:lnTo>
                    <a:pt x="67" y="186"/>
                  </a:lnTo>
                  <a:lnTo>
                    <a:pt x="71" y="184"/>
                  </a:lnTo>
                  <a:lnTo>
                    <a:pt x="74" y="180"/>
                  </a:lnTo>
                  <a:lnTo>
                    <a:pt x="80" y="178"/>
                  </a:lnTo>
                  <a:lnTo>
                    <a:pt x="86" y="171"/>
                  </a:lnTo>
                  <a:lnTo>
                    <a:pt x="93" y="163"/>
                  </a:lnTo>
                  <a:lnTo>
                    <a:pt x="95" y="159"/>
                  </a:lnTo>
                  <a:lnTo>
                    <a:pt x="97" y="155"/>
                  </a:lnTo>
                  <a:lnTo>
                    <a:pt x="95" y="152"/>
                  </a:lnTo>
                  <a:lnTo>
                    <a:pt x="95" y="148"/>
                  </a:lnTo>
                  <a:lnTo>
                    <a:pt x="92" y="142"/>
                  </a:lnTo>
                  <a:lnTo>
                    <a:pt x="88" y="140"/>
                  </a:lnTo>
                  <a:lnTo>
                    <a:pt x="84" y="138"/>
                  </a:lnTo>
                  <a:lnTo>
                    <a:pt x="78" y="138"/>
                  </a:lnTo>
                  <a:lnTo>
                    <a:pt x="73" y="136"/>
                  </a:lnTo>
                  <a:lnTo>
                    <a:pt x="65" y="136"/>
                  </a:lnTo>
                  <a:lnTo>
                    <a:pt x="59" y="138"/>
                  </a:lnTo>
                  <a:lnTo>
                    <a:pt x="52" y="140"/>
                  </a:lnTo>
                  <a:lnTo>
                    <a:pt x="46" y="140"/>
                  </a:lnTo>
                  <a:lnTo>
                    <a:pt x="40" y="140"/>
                  </a:lnTo>
                  <a:lnTo>
                    <a:pt x="33" y="142"/>
                  </a:lnTo>
                  <a:lnTo>
                    <a:pt x="29" y="144"/>
                  </a:lnTo>
                  <a:lnTo>
                    <a:pt x="23" y="144"/>
                  </a:lnTo>
                  <a:lnTo>
                    <a:pt x="21" y="146"/>
                  </a:lnTo>
                  <a:lnTo>
                    <a:pt x="19" y="146"/>
                  </a:lnTo>
                  <a:lnTo>
                    <a:pt x="19" y="148"/>
                  </a:lnTo>
                  <a:lnTo>
                    <a:pt x="0" y="116"/>
                  </a:lnTo>
                  <a:lnTo>
                    <a:pt x="2" y="114"/>
                  </a:lnTo>
                  <a:lnTo>
                    <a:pt x="6" y="112"/>
                  </a:lnTo>
                  <a:lnTo>
                    <a:pt x="10" y="110"/>
                  </a:lnTo>
                  <a:lnTo>
                    <a:pt x="14" y="106"/>
                  </a:lnTo>
                  <a:lnTo>
                    <a:pt x="19" y="102"/>
                  </a:lnTo>
                  <a:lnTo>
                    <a:pt x="23" y="98"/>
                  </a:lnTo>
                  <a:lnTo>
                    <a:pt x="31" y="95"/>
                  </a:lnTo>
                  <a:lnTo>
                    <a:pt x="36" y="89"/>
                  </a:lnTo>
                  <a:lnTo>
                    <a:pt x="40" y="85"/>
                  </a:lnTo>
                  <a:lnTo>
                    <a:pt x="46" y="79"/>
                  </a:lnTo>
                  <a:lnTo>
                    <a:pt x="52" y="76"/>
                  </a:lnTo>
                  <a:lnTo>
                    <a:pt x="55" y="70"/>
                  </a:lnTo>
                  <a:lnTo>
                    <a:pt x="59" y="64"/>
                  </a:lnTo>
                  <a:lnTo>
                    <a:pt x="63" y="60"/>
                  </a:lnTo>
                  <a:lnTo>
                    <a:pt x="65" y="57"/>
                  </a:lnTo>
                  <a:lnTo>
                    <a:pt x="65" y="51"/>
                  </a:lnTo>
                  <a:lnTo>
                    <a:pt x="67" y="47"/>
                  </a:lnTo>
                  <a:lnTo>
                    <a:pt x="67" y="41"/>
                  </a:lnTo>
                  <a:lnTo>
                    <a:pt x="67" y="38"/>
                  </a:lnTo>
                  <a:lnTo>
                    <a:pt x="67" y="32"/>
                  </a:lnTo>
                  <a:lnTo>
                    <a:pt x="67" y="28"/>
                  </a:lnTo>
                  <a:lnTo>
                    <a:pt x="67" y="22"/>
                  </a:lnTo>
                  <a:lnTo>
                    <a:pt x="67" y="19"/>
                  </a:lnTo>
                  <a:lnTo>
                    <a:pt x="67" y="15"/>
                  </a:lnTo>
                  <a:lnTo>
                    <a:pt x="67" y="11"/>
                  </a:lnTo>
                  <a:lnTo>
                    <a:pt x="67" y="7"/>
                  </a:lnTo>
                  <a:lnTo>
                    <a:pt x="67" y="3"/>
                  </a:lnTo>
                  <a:lnTo>
                    <a:pt x="67" y="0"/>
                  </a:lnTo>
                  <a:lnTo>
                    <a:pt x="84" y="15"/>
                  </a:lnTo>
                  <a:close/>
                </a:path>
              </a:pathLst>
            </a:custGeom>
            <a:solidFill>
              <a:srgbClr val="000000"/>
            </a:solidFill>
            <a:ln w="9525">
              <a:noFill/>
              <a:round/>
              <a:headEnd/>
              <a:tailEnd/>
            </a:ln>
          </p:spPr>
          <p:txBody>
            <a:bodyPr/>
            <a:lstStyle/>
            <a:p>
              <a:endParaRPr lang="fr-FR">
                <a:latin typeface="Calibri" pitchFamily="34" charset="0"/>
              </a:endParaRPr>
            </a:p>
          </p:txBody>
        </p:sp>
        <p:sp>
          <p:nvSpPr>
            <p:cNvPr id="958" name="Freeform 55"/>
            <p:cNvSpPr>
              <a:spLocks/>
            </p:cNvSpPr>
            <p:nvPr/>
          </p:nvSpPr>
          <p:spPr bwMode="auto">
            <a:xfrm>
              <a:off x="3949693" y="2254236"/>
              <a:ext cx="234950" cy="171450"/>
            </a:xfrm>
            <a:custGeom>
              <a:avLst/>
              <a:gdLst>
                <a:gd name="T0" fmla="*/ 4 w 297"/>
                <a:gd name="T1" fmla="*/ 29 h 217"/>
                <a:gd name="T2" fmla="*/ 19 w 297"/>
                <a:gd name="T3" fmla="*/ 44 h 217"/>
                <a:gd name="T4" fmla="*/ 34 w 297"/>
                <a:gd name="T5" fmla="*/ 53 h 217"/>
                <a:gd name="T6" fmla="*/ 51 w 297"/>
                <a:gd name="T7" fmla="*/ 59 h 217"/>
                <a:gd name="T8" fmla="*/ 70 w 297"/>
                <a:gd name="T9" fmla="*/ 61 h 217"/>
                <a:gd name="T10" fmla="*/ 91 w 297"/>
                <a:gd name="T11" fmla="*/ 57 h 217"/>
                <a:gd name="T12" fmla="*/ 110 w 297"/>
                <a:gd name="T13" fmla="*/ 53 h 217"/>
                <a:gd name="T14" fmla="*/ 126 w 297"/>
                <a:gd name="T15" fmla="*/ 46 h 217"/>
                <a:gd name="T16" fmla="*/ 139 w 297"/>
                <a:gd name="T17" fmla="*/ 42 h 217"/>
                <a:gd name="T18" fmla="*/ 129 w 297"/>
                <a:gd name="T19" fmla="*/ 51 h 217"/>
                <a:gd name="T20" fmla="*/ 122 w 297"/>
                <a:gd name="T21" fmla="*/ 68 h 217"/>
                <a:gd name="T22" fmla="*/ 120 w 297"/>
                <a:gd name="T23" fmla="*/ 82 h 217"/>
                <a:gd name="T24" fmla="*/ 128 w 297"/>
                <a:gd name="T25" fmla="*/ 99 h 217"/>
                <a:gd name="T26" fmla="*/ 141 w 297"/>
                <a:gd name="T27" fmla="*/ 108 h 217"/>
                <a:gd name="T28" fmla="*/ 160 w 297"/>
                <a:gd name="T29" fmla="*/ 112 h 217"/>
                <a:gd name="T30" fmla="*/ 179 w 297"/>
                <a:gd name="T31" fmla="*/ 110 h 217"/>
                <a:gd name="T32" fmla="*/ 196 w 297"/>
                <a:gd name="T33" fmla="*/ 108 h 217"/>
                <a:gd name="T34" fmla="*/ 205 w 297"/>
                <a:gd name="T35" fmla="*/ 106 h 217"/>
                <a:gd name="T36" fmla="*/ 204 w 297"/>
                <a:gd name="T37" fmla="*/ 112 h 217"/>
                <a:gd name="T38" fmla="*/ 198 w 297"/>
                <a:gd name="T39" fmla="*/ 122 h 217"/>
                <a:gd name="T40" fmla="*/ 196 w 297"/>
                <a:gd name="T41" fmla="*/ 135 h 217"/>
                <a:gd name="T42" fmla="*/ 196 w 297"/>
                <a:gd name="T43" fmla="*/ 152 h 217"/>
                <a:gd name="T44" fmla="*/ 204 w 297"/>
                <a:gd name="T45" fmla="*/ 163 h 217"/>
                <a:gd name="T46" fmla="*/ 219 w 297"/>
                <a:gd name="T47" fmla="*/ 165 h 217"/>
                <a:gd name="T48" fmla="*/ 238 w 297"/>
                <a:gd name="T49" fmla="*/ 165 h 217"/>
                <a:gd name="T50" fmla="*/ 253 w 297"/>
                <a:gd name="T51" fmla="*/ 163 h 217"/>
                <a:gd name="T52" fmla="*/ 264 w 297"/>
                <a:gd name="T53" fmla="*/ 162 h 217"/>
                <a:gd name="T54" fmla="*/ 274 w 297"/>
                <a:gd name="T55" fmla="*/ 177 h 217"/>
                <a:gd name="T56" fmla="*/ 259 w 297"/>
                <a:gd name="T57" fmla="*/ 192 h 217"/>
                <a:gd name="T58" fmla="*/ 280 w 297"/>
                <a:gd name="T59" fmla="*/ 141 h 217"/>
                <a:gd name="T60" fmla="*/ 272 w 297"/>
                <a:gd name="T61" fmla="*/ 144 h 217"/>
                <a:gd name="T62" fmla="*/ 257 w 297"/>
                <a:gd name="T63" fmla="*/ 150 h 217"/>
                <a:gd name="T64" fmla="*/ 242 w 297"/>
                <a:gd name="T65" fmla="*/ 156 h 217"/>
                <a:gd name="T66" fmla="*/ 226 w 297"/>
                <a:gd name="T67" fmla="*/ 154 h 217"/>
                <a:gd name="T68" fmla="*/ 223 w 297"/>
                <a:gd name="T69" fmla="*/ 146 h 217"/>
                <a:gd name="T70" fmla="*/ 223 w 297"/>
                <a:gd name="T71" fmla="*/ 131 h 217"/>
                <a:gd name="T72" fmla="*/ 230 w 297"/>
                <a:gd name="T73" fmla="*/ 112 h 217"/>
                <a:gd name="T74" fmla="*/ 240 w 297"/>
                <a:gd name="T75" fmla="*/ 99 h 217"/>
                <a:gd name="T76" fmla="*/ 202 w 297"/>
                <a:gd name="T77" fmla="*/ 80 h 217"/>
                <a:gd name="T78" fmla="*/ 192 w 297"/>
                <a:gd name="T79" fmla="*/ 93 h 217"/>
                <a:gd name="T80" fmla="*/ 177 w 297"/>
                <a:gd name="T81" fmla="*/ 101 h 217"/>
                <a:gd name="T82" fmla="*/ 166 w 297"/>
                <a:gd name="T83" fmla="*/ 99 h 217"/>
                <a:gd name="T84" fmla="*/ 154 w 297"/>
                <a:gd name="T85" fmla="*/ 87 h 217"/>
                <a:gd name="T86" fmla="*/ 156 w 297"/>
                <a:gd name="T87" fmla="*/ 70 h 217"/>
                <a:gd name="T88" fmla="*/ 162 w 297"/>
                <a:gd name="T89" fmla="*/ 51 h 217"/>
                <a:gd name="T90" fmla="*/ 171 w 297"/>
                <a:gd name="T91" fmla="*/ 34 h 217"/>
                <a:gd name="T92" fmla="*/ 177 w 297"/>
                <a:gd name="T93" fmla="*/ 23 h 217"/>
                <a:gd name="T94" fmla="*/ 139 w 297"/>
                <a:gd name="T95" fmla="*/ 13 h 217"/>
                <a:gd name="T96" fmla="*/ 131 w 297"/>
                <a:gd name="T97" fmla="*/ 19 h 217"/>
                <a:gd name="T98" fmla="*/ 114 w 297"/>
                <a:gd name="T99" fmla="*/ 27 h 217"/>
                <a:gd name="T100" fmla="*/ 95 w 297"/>
                <a:gd name="T101" fmla="*/ 36 h 217"/>
                <a:gd name="T102" fmla="*/ 76 w 297"/>
                <a:gd name="T103" fmla="*/ 44 h 217"/>
                <a:gd name="T104" fmla="*/ 65 w 297"/>
                <a:gd name="T105" fmla="*/ 46 h 217"/>
                <a:gd name="T106" fmla="*/ 53 w 297"/>
                <a:gd name="T107" fmla="*/ 40 h 217"/>
                <a:gd name="T108" fmla="*/ 38 w 297"/>
                <a:gd name="T109" fmla="*/ 29 h 217"/>
                <a:gd name="T110" fmla="*/ 23 w 297"/>
                <a:gd name="T111" fmla="*/ 17 h 217"/>
                <a:gd name="T112" fmla="*/ 10 w 297"/>
                <a:gd name="T113" fmla="*/ 6 h 217"/>
                <a:gd name="T114" fmla="*/ 0 w 297"/>
                <a:gd name="T115" fmla="*/ 23 h 21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97"/>
                <a:gd name="T175" fmla="*/ 0 h 217"/>
                <a:gd name="T176" fmla="*/ 297 w 297"/>
                <a:gd name="T177" fmla="*/ 217 h 21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97" h="217">
                  <a:moveTo>
                    <a:pt x="0" y="23"/>
                  </a:moveTo>
                  <a:lnTo>
                    <a:pt x="0" y="25"/>
                  </a:lnTo>
                  <a:lnTo>
                    <a:pt x="4" y="29"/>
                  </a:lnTo>
                  <a:lnTo>
                    <a:pt x="8" y="34"/>
                  </a:lnTo>
                  <a:lnTo>
                    <a:pt x="15" y="40"/>
                  </a:lnTo>
                  <a:lnTo>
                    <a:pt x="19" y="44"/>
                  </a:lnTo>
                  <a:lnTo>
                    <a:pt x="23" y="46"/>
                  </a:lnTo>
                  <a:lnTo>
                    <a:pt x="29" y="49"/>
                  </a:lnTo>
                  <a:lnTo>
                    <a:pt x="34" y="53"/>
                  </a:lnTo>
                  <a:lnTo>
                    <a:pt x="38" y="55"/>
                  </a:lnTo>
                  <a:lnTo>
                    <a:pt x="44" y="57"/>
                  </a:lnTo>
                  <a:lnTo>
                    <a:pt x="51" y="59"/>
                  </a:lnTo>
                  <a:lnTo>
                    <a:pt x="57" y="61"/>
                  </a:lnTo>
                  <a:lnTo>
                    <a:pt x="63" y="61"/>
                  </a:lnTo>
                  <a:lnTo>
                    <a:pt x="70" y="61"/>
                  </a:lnTo>
                  <a:lnTo>
                    <a:pt x="76" y="61"/>
                  </a:lnTo>
                  <a:lnTo>
                    <a:pt x="84" y="59"/>
                  </a:lnTo>
                  <a:lnTo>
                    <a:pt x="91" y="57"/>
                  </a:lnTo>
                  <a:lnTo>
                    <a:pt x="97" y="55"/>
                  </a:lnTo>
                  <a:lnTo>
                    <a:pt x="105" y="53"/>
                  </a:lnTo>
                  <a:lnTo>
                    <a:pt x="110" y="53"/>
                  </a:lnTo>
                  <a:lnTo>
                    <a:pt x="116" y="51"/>
                  </a:lnTo>
                  <a:lnTo>
                    <a:pt x="122" y="48"/>
                  </a:lnTo>
                  <a:lnTo>
                    <a:pt x="126" y="46"/>
                  </a:lnTo>
                  <a:lnTo>
                    <a:pt x="131" y="44"/>
                  </a:lnTo>
                  <a:lnTo>
                    <a:pt x="137" y="42"/>
                  </a:lnTo>
                  <a:lnTo>
                    <a:pt x="139" y="42"/>
                  </a:lnTo>
                  <a:lnTo>
                    <a:pt x="137" y="42"/>
                  </a:lnTo>
                  <a:lnTo>
                    <a:pt x="133" y="46"/>
                  </a:lnTo>
                  <a:lnTo>
                    <a:pt x="129" y="51"/>
                  </a:lnTo>
                  <a:lnTo>
                    <a:pt x="126" y="59"/>
                  </a:lnTo>
                  <a:lnTo>
                    <a:pt x="122" y="63"/>
                  </a:lnTo>
                  <a:lnTo>
                    <a:pt x="122" y="68"/>
                  </a:lnTo>
                  <a:lnTo>
                    <a:pt x="120" y="72"/>
                  </a:lnTo>
                  <a:lnTo>
                    <a:pt x="120" y="78"/>
                  </a:lnTo>
                  <a:lnTo>
                    <a:pt x="120" y="82"/>
                  </a:lnTo>
                  <a:lnTo>
                    <a:pt x="122" y="87"/>
                  </a:lnTo>
                  <a:lnTo>
                    <a:pt x="124" y="93"/>
                  </a:lnTo>
                  <a:lnTo>
                    <a:pt x="128" y="99"/>
                  </a:lnTo>
                  <a:lnTo>
                    <a:pt x="131" y="103"/>
                  </a:lnTo>
                  <a:lnTo>
                    <a:pt x="135" y="106"/>
                  </a:lnTo>
                  <a:lnTo>
                    <a:pt x="141" y="108"/>
                  </a:lnTo>
                  <a:lnTo>
                    <a:pt x="147" y="110"/>
                  </a:lnTo>
                  <a:lnTo>
                    <a:pt x="154" y="112"/>
                  </a:lnTo>
                  <a:lnTo>
                    <a:pt x="160" y="112"/>
                  </a:lnTo>
                  <a:lnTo>
                    <a:pt x="167" y="112"/>
                  </a:lnTo>
                  <a:lnTo>
                    <a:pt x="173" y="112"/>
                  </a:lnTo>
                  <a:lnTo>
                    <a:pt x="179" y="110"/>
                  </a:lnTo>
                  <a:lnTo>
                    <a:pt x="186" y="110"/>
                  </a:lnTo>
                  <a:lnTo>
                    <a:pt x="192" y="108"/>
                  </a:lnTo>
                  <a:lnTo>
                    <a:pt x="196" y="108"/>
                  </a:lnTo>
                  <a:lnTo>
                    <a:pt x="200" y="108"/>
                  </a:lnTo>
                  <a:lnTo>
                    <a:pt x="204" y="106"/>
                  </a:lnTo>
                  <a:lnTo>
                    <a:pt x="205" y="106"/>
                  </a:lnTo>
                  <a:lnTo>
                    <a:pt x="205" y="108"/>
                  </a:lnTo>
                  <a:lnTo>
                    <a:pt x="204" y="112"/>
                  </a:lnTo>
                  <a:lnTo>
                    <a:pt x="202" y="114"/>
                  </a:lnTo>
                  <a:lnTo>
                    <a:pt x="200" y="118"/>
                  </a:lnTo>
                  <a:lnTo>
                    <a:pt x="198" y="122"/>
                  </a:lnTo>
                  <a:lnTo>
                    <a:pt x="198" y="127"/>
                  </a:lnTo>
                  <a:lnTo>
                    <a:pt x="196" y="131"/>
                  </a:lnTo>
                  <a:lnTo>
                    <a:pt x="196" y="135"/>
                  </a:lnTo>
                  <a:lnTo>
                    <a:pt x="194" y="139"/>
                  </a:lnTo>
                  <a:lnTo>
                    <a:pt x="194" y="144"/>
                  </a:lnTo>
                  <a:lnTo>
                    <a:pt x="196" y="152"/>
                  </a:lnTo>
                  <a:lnTo>
                    <a:pt x="198" y="160"/>
                  </a:lnTo>
                  <a:lnTo>
                    <a:pt x="200" y="160"/>
                  </a:lnTo>
                  <a:lnTo>
                    <a:pt x="204" y="163"/>
                  </a:lnTo>
                  <a:lnTo>
                    <a:pt x="207" y="163"/>
                  </a:lnTo>
                  <a:lnTo>
                    <a:pt x="213" y="165"/>
                  </a:lnTo>
                  <a:lnTo>
                    <a:pt x="219" y="165"/>
                  </a:lnTo>
                  <a:lnTo>
                    <a:pt x="224" y="165"/>
                  </a:lnTo>
                  <a:lnTo>
                    <a:pt x="230" y="165"/>
                  </a:lnTo>
                  <a:lnTo>
                    <a:pt x="238" y="165"/>
                  </a:lnTo>
                  <a:lnTo>
                    <a:pt x="242" y="163"/>
                  </a:lnTo>
                  <a:lnTo>
                    <a:pt x="247" y="163"/>
                  </a:lnTo>
                  <a:lnTo>
                    <a:pt x="253" y="163"/>
                  </a:lnTo>
                  <a:lnTo>
                    <a:pt x="259" y="163"/>
                  </a:lnTo>
                  <a:lnTo>
                    <a:pt x="262" y="162"/>
                  </a:lnTo>
                  <a:lnTo>
                    <a:pt x="264" y="162"/>
                  </a:lnTo>
                  <a:lnTo>
                    <a:pt x="266" y="162"/>
                  </a:lnTo>
                  <a:lnTo>
                    <a:pt x="268" y="162"/>
                  </a:lnTo>
                  <a:lnTo>
                    <a:pt x="274" y="177"/>
                  </a:lnTo>
                  <a:lnTo>
                    <a:pt x="224" y="194"/>
                  </a:lnTo>
                  <a:lnTo>
                    <a:pt x="245" y="217"/>
                  </a:lnTo>
                  <a:lnTo>
                    <a:pt x="259" y="192"/>
                  </a:lnTo>
                  <a:lnTo>
                    <a:pt x="297" y="184"/>
                  </a:lnTo>
                  <a:lnTo>
                    <a:pt x="281" y="141"/>
                  </a:lnTo>
                  <a:lnTo>
                    <a:pt x="280" y="141"/>
                  </a:lnTo>
                  <a:lnTo>
                    <a:pt x="278" y="143"/>
                  </a:lnTo>
                  <a:lnTo>
                    <a:pt x="276" y="143"/>
                  </a:lnTo>
                  <a:lnTo>
                    <a:pt x="272" y="144"/>
                  </a:lnTo>
                  <a:lnTo>
                    <a:pt x="266" y="146"/>
                  </a:lnTo>
                  <a:lnTo>
                    <a:pt x="262" y="148"/>
                  </a:lnTo>
                  <a:lnTo>
                    <a:pt x="257" y="150"/>
                  </a:lnTo>
                  <a:lnTo>
                    <a:pt x="253" y="152"/>
                  </a:lnTo>
                  <a:lnTo>
                    <a:pt x="245" y="154"/>
                  </a:lnTo>
                  <a:lnTo>
                    <a:pt x="242" y="156"/>
                  </a:lnTo>
                  <a:lnTo>
                    <a:pt x="236" y="156"/>
                  </a:lnTo>
                  <a:lnTo>
                    <a:pt x="232" y="156"/>
                  </a:lnTo>
                  <a:lnTo>
                    <a:pt x="226" y="154"/>
                  </a:lnTo>
                  <a:lnTo>
                    <a:pt x="224" y="152"/>
                  </a:lnTo>
                  <a:lnTo>
                    <a:pt x="223" y="150"/>
                  </a:lnTo>
                  <a:lnTo>
                    <a:pt x="223" y="146"/>
                  </a:lnTo>
                  <a:lnTo>
                    <a:pt x="221" y="143"/>
                  </a:lnTo>
                  <a:lnTo>
                    <a:pt x="223" y="137"/>
                  </a:lnTo>
                  <a:lnTo>
                    <a:pt x="223" y="131"/>
                  </a:lnTo>
                  <a:lnTo>
                    <a:pt x="224" y="127"/>
                  </a:lnTo>
                  <a:lnTo>
                    <a:pt x="226" y="120"/>
                  </a:lnTo>
                  <a:lnTo>
                    <a:pt x="230" y="112"/>
                  </a:lnTo>
                  <a:lnTo>
                    <a:pt x="234" y="106"/>
                  </a:lnTo>
                  <a:lnTo>
                    <a:pt x="238" y="103"/>
                  </a:lnTo>
                  <a:lnTo>
                    <a:pt x="240" y="99"/>
                  </a:lnTo>
                  <a:lnTo>
                    <a:pt x="242" y="99"/>
                  </a:lnTo>
                  <a:lnTo>
                    <a:pt x="202" y="80"/>
                  </a:lnTo>
                  <a:lnTo>
                    <a:pt x="198" y="84"/>
                  </a:lnTo>
                  <a:lnTo>
                    <a:pt x="196" y="87"/>
                  </a:lnTo>
                  <a:lnTo>
                    <a:pt x="192" y="93"/>
                  </a:lnTo>
                  <a:lnTo>
                    <a:pt x="186" y="97"/>
                  </a:lnTo>
                  <a:lnTo>
                    <a:pt x="181" y="101"/>
                  </a:lnTo>
                  <a:lnTo>
                    <a:pt x="177" y="101"/>
                  </a:lnTo>
                  <a:lnTo>
                    <a:pt x="173" y="101"/>
                  </a:lnTo>
                  <a:lnTo>
                    <a:pt x="167" y="101"/>
                  </a:lnTo>
                  <a:lnTo>
                    <a:pt x="166" y="99"/>
                  </a:lnTo>
                  <a:lnTo>
                    <a:pt x="160" y="95"/>
                  </a:lnTo>
                  <a:lnTo>
                    <a:pt x="156" y="91"/>
                  </a:lnTo>
                  <a:lnTo>
                    <a:pt x="154" y="87"/>
                  </a:lnTo>
                  <a:lnTo>
                    <a:pt x="154" y="82"/>
                  </a:lnTo>
                  <a:lnTo>
                    <a:pt x="154" y="76"/>
                  </a:lnTo>
                  <a:lnTo>
                    <a:pt x="156" y="70"/>
                  </a:lnTo>
                  <a:lnTo>
                    <a:pt x="158" y="63"/>
                  </a:lnTo>
                  <a:lnTo>
                    <a:pt x="160" y="57"/>
                  </a:lnTo>
                  <a:lnTo>
                    <a:pt x="162" y="51"/>
                  </a:lnTo>
                  <a:lnTo>
                    <a:pt x="166" y="44"/>
                  </a:lnTo>
                  <a:lnTo>
                    <a:pt x="167" y="38"/>
                  </a:lnTo>
                  <a:lnTo>
                    <a:pt x="171" y="34"/>
                  </a:lnTo>
                  <a:lnTo>
                    <a:pt x="173" y="29"/>
                  </a:lnTo>
                  <a:lnTo>
                    <a:pt x="175" y="27"/>
                  </a:lnTo>
                  <a:lnTo>
                    <a:pt x="177" y="23"/>
                  </a:lnTo>
                  <a:lnTo>
                    <a:pt x="179" y="23"/>
                  </a:lnTo>
                  <a:lnTo>
                    <a:pt x="141" y="13"/>
                  </a:lnTo>
                  <a:lnTo>
                    <a:pt x="139" y="13"/>
                  </a:lnTo>
                  <a:lnTo>
                    <a:pt x="137" y="15"/>
                  </a:lnTo>
                  <a:lnTo>
                    <a:pt x="135" y="17"/>
                  </a:lnTo>
                  <a:lnTo>
                    <a:pt x="131" y="19"/>
                  </a:lnTo>
                  <a:lnTo>
                    <a:pt x="126" y="21"/>
                  </a:lnTo>
                  <a:lnTo>
                    <a:pt x="120" y="25"/>
                  </a:lnTo>
                  <a:lnTo>
                    <a:pt x="114" y="27"/>
                  </a:lnTo>
                  <a:lnTo>
                    <a:pt x="109" y="30"/>
                  </a:lnTo>
                  <a:lnTo>
                    <a:pt x="101" y="34"/>
                  </a:lnTo>
                  <a:lnTo>
                    <a:pt x="95" y="36"/>
                  </a:lnTo>
                  <a:lnTo>
                    <a:pt x="88" y="38"/>
                  </a:lnTo>
                  <a:lnTo>
                    <a:pt x="82" y="42"/>
                  </a:lnTo>
                  <a:lnTo>
                    <a:pt x="76" y="44"/>
                  </a:lnTo>
                  <a:lnTo>
                    <a:pt x="72" y="44"/>
                  </a:lnTo>
                  <a:lnTo>
                    <a:pt x="67" y="46"/>
                  </a:lnTo>
                  <a:lnTo>
                    <a:pt x="65" y="46"/>
                  </a:lnTo>
                  <a:lnTo>
                    <a:pt x="61" y="44"/>
                  </a:lnTo>
                  <a:lnTo>
                    <a:pt x="57" y="42"/>
                  </a:lnTo>
                  <a:lnTo>
                    <a:pt x="53" y="40"/>
                  </a:lnTo>
                  <a:lnTo>
                    <a:pt x="48" y="36"/>
                  </a:lnTo>
                  <a:lnTo>
                    <a:pt x="44" y="32"/>
                  </a:lnTo>
                  <a:lnTo>
                    <a:pt x="38" y="29"/>
                  </a:lnTo>
                  <a:lnTo>
                    <a:pt x="32" y="25"/>
                  </a:lnTo>
                  <a:lnTo>
                    <a:pt x="29" y="21"/>
                  </a:lnTo>
                  <a:lnTo>
                    <a:pt x="23" y="17"/>
                  </a:lnTo>
                  <a:lnTo>
                    <a:pt x="17" y="13"/>
                  </a:lnTo>
                  <a:lnTo>
                    <a:pt x="13" y="10"/>
                  </a:lnTo>
                  <a:lnTo>
                    <a:pt x="10" y="6"/>
                  </a:lnTo>
                  <a:lnTo>
                    <a:pt x="6" y="2"/>
                  </a:lnTo>
                  <a:lnTo>
                    <a:pt x="4" y="0"/>
                  </a:lnTo>
                  <a:lnTo>
                    <a:pt x="0" y="23"/>
                  </a:lnTo>
                  <a:close/>
                </a:path>
              </a:pathLst>
            </a:custGeom>
            <a:solidFill>
              <a:srgbClr val="000000"/>
            </a:solidFill>
            <a:ln w="9525">
              <a:noFill/>
              <a:round/>
              <a:headEnd/>
              <a:tailEnd/>
            </a:ln>
          </p:spPr>
          <p:txBody>
            <a:bodyPr/>
            <a:lstStyle/>
            <a:p>
              <a:endParaRPr lang="fr-FR">
                <a:latin typeface="Calibri" pitchFamily="34" charset="0"/>
              </a:endParaRPr>
            </a:p>
          </p:txBody>
        </p:sp>
        <p:sp>
          <p:nvSpPr>
            <p:cNvPr id="959" name="Freeform 56"/>
            <p:cNvSpPr>
              <a:spLocks/>
            </p:cNvSpPr>
            <p:nvPr/>
          </p:nvSpPr>
          <p:spPr bwMode="auto">
            <a:xfrm>
              <a:off x="4133843" y="2416161"/>
              <a:ext cx="66675" cy="66675"/>
            </a:xfrm>
            <a:custGeom>
              <a:avLst/>
              <a:gdLst>
                <a:gd name="T0" fmla="*/ 0 w 84"/>
                <a:gd name="T1" fmla="*/ 15 h 84"/>
                <a:gd name="T2" fmla="*/ 0 w 84"/>
                <a:gd name="T3" fmla="*/ 15 h 84"/>
                <a:gd name="T4" fmla="*/ 4 w 84"/>
                <a:gd name="T5" fmla="*/ 19 h 84"/>
                <a:gd name="T6" fmla="*/ 10 w 84"/>
                <a:gd name="T7" fmla="*/ 23 h 84"/>
                <a:gd name="T8" fmla="*/ 15 w 84"/>
                <a:gd name="T9" fmla="*/ 29 h 84"/>
                <a:gd name="T10" fmla="*/ 21 w 84"/>
                <a:gd name="T11" fmla="*/ 33 h 84"/>
                <a:gd name="T12" fmla="*/ 27 w 84"/>
                <a:gd name="T13" fmla="*/ 38 h 84"/>
                <a:gd name="T14" fmla="*/ 30 w 84"/>
                <a:gd name="T15" fmla="*/ 42 h 84"/>
                <a:gd name="T16" fmla="*/ 34 w 84"/>
                <a:gd name="T17" fmla="*/ 46 h 84"/>
                <a:gd name="T18" fmla="*/ 34 w 84"/>
                <a:gd name="T19" fmla="*/ 50 h 84"/>
                <a:gd name="T20" fmla="*/ 38 w 84"/>
                <a:gd name="T21" fmla="*/ 55 h 84"/>
                <a:gd name="T22" fmla="*/ 40 w 84"/>
                <a:gd name="T23" fmla="*/ 61 h 84"/>
                <a:gd name="T24" fmla="*/ 46 w 84"/>
                <a:gd name="T25" fmla="*/ 69 h 84"/>
                <a:gd name="T26" fmla="*/ 48 w 84"/>
                <a:gd name="T27" fmla="*/ 74 h 84"/>
                <a:gd name="T28" fmla="*/ 51 w 84"/>
                <a:gd name="T29" fmla="*/ 78 h 84"/>
                <a:gd name="T30" fmla="*/ 53 w 84"/>
                <a:gd name="T31" fmla="*/ 82 h 84"/>
                <a:gd name="T32" fmla="*/ 55 w 84"/>
                <a:gd name="T33" fmla="*/ 84 h 84"/>
                <a:gd name="T34" fmla="*/ 55 w 84"/>
                <a:gd name="T35" fmla="*/ 82 h 84"/>
                <a:gd name="T36" fmla="*/ 59 w 84"/>
                <a:gd name="T37" fmla="*/ 80 h 84"/>
                <a:gd name="T38" fmla="*/ 65 w 84"/>
                <a:gd name="T39" fmla="*/ 76 h 84"/>
                <a:gd name="T40" fmla="*/ 70 w 84"/>
                <a:gd name="T41" fmla="*/ 72 h 84"/>
                <a:gd name="T42" fmla="*/ 74 w 84"/>
                <a:gd name="T43" fmla="*/ 67 h 84"/>
                <a:gd name="T44" fmla="*/ 80 w 84"/>
                <a:gd name="T45" fmla="*/ 63 h 84"/>
                <a:gd name="T46" fmla="*/ 82 w 84"/>
                <a:gd name="T47" fmla="*/ 59 h 84"/>
                <a:gd name="T48" fmla="*/ 84 w 84"/>
                <a:gd name="T49" fmla="*/ 59 h 84"/>
                <a:gd name="T50" fmla="*/ 80 w 84"/>
                <a:gd name="T51" fmla="*/ 57 h 84"/>
                <a:gd name="T52" fmla="*/ 74 w 84"/>
                <a:gd name="T53" fmla="*/ 55 h 84"/>
                <a:gd name="T54" fmla="*/ 68 w 84"/>
                <a:gd name="T55" fmla="*/ 53 h 84"/>
                <a:gd name="T56" fmla="*/ 65 w 84"/>
                <a:gd name="T57" fmla="*/ 52 h 84"/>
                <a:gd name="T58" fmla="*/ 57 w 84"/>
                <a:gd name="T59" fmla="*/ 48 h 84"/>
                <a:gd name="T60" fmla="*/ 53 w 84"/>
                <a:gd name="T61" fmla="*/ 46 h 84"/>
                <a:gd name="T62" fmla="*/ 49 w 84"/>
                <a:gd name="T63" fmla="*/ 44 h 84"/>
                <a:gd name="T64" fmla="*/ 48 w 84"/>
                <a:gd name="T65" fmla="*/ 42 h 84"/>
                <a:gd name="T66" fmla="*/ 44 w 84"/>
                <a:gd name="T67" fmla="*/ 38 h 84"/>
                <a:gd name="T68" fmla="*/ 40 w 84"/>
                <a:gd name="T69" fmla="*/ 33 h 84"/>
                <a:gd name="T70" fmla="*/ 34 w 84"/>
                <a:gd name="T71" fmla="*/ 27 h 84"/>
                <a:gd name="T72" fmla="*/ 27 w 84"/>
                <a:gd name="T73" fmla="*/ 19 h 84"/>
                <a:gd name="T74" fmla="*/ 21 w 84"/>
                <a:gd name="T75" fmla="*/ 12 h 84"/>
                <a:gd name="T76" fmla="*/ 17 w 84"/>
                <a:gd name="T77" fmla="*/ 6 h 84"/>
                <a:gd name="T78" fmla="*/ 13 w 84"/>
                <a:gd name="T79" fmla="*/ 2 h 84"/>
                <a:gd name="T80" fmla="*/ 11 w 84"/>
                <a:gd name="T81" fmla="*/ 0 h 84"/>
                <a:gd name="T82" fmla="*/ 0 w 84"/>
                <a:gd name="T83" fmla="*/ 15 h 84"/>
                <a:gd name="T84" fmla="*/ 0 w 84"/>
                <a:gd name="T85" fmla="*/ 15 h 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4"/>
                <a:gd name="T130" fmla="*/ 0 h 84"/>
                <a:gd name="T131" fmla="*/ 84 w 84"/>
                <a:gd name="T132" fmla="*/ 84 h 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4" h="84">
                  <a:moveTo>
                    <a:pt x="0" y="15"/>
                  </a:moveTo>
                  <a:lnTo>
                    <a:pt x="0" y="15"/>
                  </a:lnTo>
                  <a:lnTo>
                    <a:pt x="4" y="19"/>
                  </a:lnTo>
                  <a:lnTo>
                    <a:pt x="10" y="23"/>
                  </a:lnTo>
                  <a:lnTo>
                    <a:pt x="15" y="29"/>
                  </a:lnTo>
                  <a:lnTo>
                    <a:pt x="21" y="33"/>
                  </a:lnTo>
                  <a:lnTo>
                    <a:pt x="27" y="38"/>
                  </a:lnTo>
                  <a:lnTo>
                    <a:pt x="30" y="42"/>
                  </a:lnTo>
                  <a:lnTo>
                    <a:pt x="34" y="46"/>
                  </a:lnTo>
                  <a:lnTo>
                    <a:pt x="34" y="50"/>
                  </a:lnTo>
                  <a:lnTo>
                    <a:pt x="38" y="55"/>
                  </a:lnTo>
                  <a:lnTo>
                    <a:pt x="40" y="61"/>
                  </a:lnTo>
                  <a:lnTo>
                    <a:pt x="46" y="69"/>
                  </a:lnTo>
                  <a:lnTo>
                    <a:pt x="48" y="74"/>
                  </a:lnTo>
                  <a:lnTo>
                    <a:pt x="51" y="78"/>
                  </a:lnTo>
                  <a:lnTo>
                    <a:pt x="53" y="82"/>
                  </a:lnTo>
                  <a:lnTo>
                    <a:pt x="55" y="84"/>
                  </a:lnTo>
                  <a:lnTo>
                    <a:pt x="55" y="82"/>
                  </a:lnTo>
                  <a:lnTo>
                    <a:pt x="59" y="80"/>
                  </a:lnTo>
                  <a:lnTo>
                    <a:pt x="65" y="76"/>
                  </a:lnTo>
                  <a:lnTo>
                    <a:pt x="70" y="72"/>
                  </a:lnTo>
                  <a:lnTo>
                    <a:pt x="74" y="67"/>
                  </a:lnTo>
                  <a:lnTo>
                    <a:pt x="80" y="63"/>
                  </a:lnTo>
                  <a:lnTo>
                    <a:pt x="82" y="59"/>
                  </a:lnTo>
                  <a:lnTo>
                    <a:pt x="84" y="59"/>
                  </a:lnTo>
                  <a:lnTo>
                    <a:pt x="80" y="57"/>
                  </a:lnTo>
                  <a:lnTo>
                    <a:pt x="74" y="55"/>
                  </a:lnTo>
                  <a:lnTo>
                    <a:pt x="68" y="53"/>
                  </a:lnTo>
                  <a:lnTo>
                    <a:pt x="65" y="52"/>
                  </a:lnTo>
                  <a:lnTo>
                    <a:pt x="57" y="48"/>
                  </a:lnTo>
                  <a:lnTo>
                    <a:pt x="53" y="46"/>
                  </a:lnTo>
                  <a:lnTo>
                    <a:pt x="49" y="44"/>
                  </a:lnTo>
                  <a:lnTo>
                    <a:pt x="48" y="42"/>
                  </a:lnTo>
                  <a:lnTo>
                    <a:pt x="44" y="38"/>
                  </a:lnTo>
                  <a:lnTo>
                    <a:pt x="40" y="33"/>
                  </a:lnTo>
                  <a:lnTo>
                    <a:pt x="34" y="27"/>
                  </a:lnTo>
                  <a:lnTo>
                    <a:pt x="27" y="19"/>
                  </a:lnTo>
                  <a:lnTo>
                    <a:pt x="21" y="12"/>
                  </a:lnTo>
                  <a:lnTo>
                    <a:pt x="17" y="6"/>
                  </a:lnTo>
                  <a:lnTo>
                    <a:pt x="13" y="2"/>
                  </a:lnTo>
                  <a:lnTo>
                    <a:pt x="11" y="0"/>
                  </a:lnTo>
                  <a:lnTo>
                    <a:pt x="0" y="15"/>
                  </a:lnTo>
                  <a:close/>
                </a:path>
              </a:pathLst>
            </a:custGeom>
            <a:solidFill>
              <a:srgbClr val="000000"/>
            </a:solidFill>
            <a:ln w="9525">
              <a:noFill/>
              <a:round/>
              <a:headEnd/>
              <a:tailEnd/>
            </a:ln>
          </p:spPr>
          <p:txBody>
            <a:bodyPr/>
            <a:lstStyle/>
            <a:p>
              <a:endParaRPr lang="fr-FR">
                <a:latin typeface="Calibri" pitchFamily="34" charset="0"/>
              </a:endParaRPr>
            </a:p>
          </p:txBody>
        </p:sp>
        <p:sp>
          <p:nvSpPr>
            <p:cNvPr id="960" name="Freeform 57"/>
            <p:cNvSpPr>
              <a:spLocks/>
            </p:cNvSpPr>
            <p:nvPr/>
          </p:nvSpPr>
          <p:spPr bwMode="auto">
            <a:xfrm>
              <a:off x="3659180" y="2366949"/>
              <a:ext cx="185738" cy="185738"/>
            </a:xfrm>
            <a:custGeom>
              <a:avLst/>
              <a:gdLst>
                <a:gd name="T0" fmla="*/ 223 w 234"/>
                <a:gd name="T1" fmla="*/ 51 h 233"/>
                <a:gd name="T2" fmla="*/ 202 w 234"/>
                <a:gd name="T3" fmla="*/ 53 h 233"/>
                <a:gd name="T4" fmla="*/ 175 w 234"/>
                <a:gd name="T5" fmla="*/ 55 h 233"/>
                <a:gd name="T6" fmla="*/ 151 w 234"/>
                <a:gd name="T7" fmla="*/ 53 h 233"/>
                <a:gd name="T8" fmla="*/ 130 w 234"/>
                <a:gd name="T9" fmla="*/ 41 h 233"/>
                <a:gd name="T10" fmla="*/ 103 w 234"/>
                <a:gd name="T11" fmla="*/ 24 h 233"/>
                <a:gd name="T12" fmla="*/ 78 w 234"/>
                <a:gd name="T13" fmla="*/ 9 h 233"/>
                <a:gd name="T14" fmla="*/ 52 w 234"/>
                <a:gd name="T15" fmla="*/ 19 h 233"/>
                <a:gd name="T16" fmla="*/ 56 w 234"/>
                <a:gd name="T17" fmla="*/ 55 h 233"/>
                <a:gd name="T18" fmla="*/ 38 w 234"/>
                <a:gd name="T19" fmla="*/ 47 h 233"/>
                <a:gd name="T20" fmla="*/ 18 w 234"/>
                <a:gd name="T21" fmla="*/ 34 h 233"/>
                <a:gd name="T22" fmla="*/ 0 w 234"/>
                <a:gd name="T23" fmla="*/ 39 h 233"/>
                <a:gd name="T24" fmla="*/ 4 w 234"/>
                <a:gd name="T25" fmla="*/ 68 h 233"/>
                <a:gd name="T26" fmla="*/ 16 w 234"/>
                <a:gd name="T27" fmla="*/ 95 h 233"/>
                <a:gd name="T28" fmla="*/ 35 w 234"/>
                <a:gd name="T29" fmla="*/ 117 h 233"/>
                <a:gd name="T30" fmla="*/ 31 w 234"/>
                <a:gd name="T31" fmla="*/ 129 h 233"/>
                <a:gd name="T32" fmla="*/ 29 w 234"/>
                <a:gd name="T33" fmla="*/ 146 h 233"/>
                <a:gd name="T34" fmla="*/ 38 w 234"/>
                <a:gd name="T35" fmla="*/ 163 h 233"/>
                <a:gd name="T36" fmla="*/ 57 w 234"/>
                <a:gd name="T37" fmla="*/ 184 h 233"/>
                <a:gd name="T38" fmla="*/ 78 w 234"/>
                <a:gd name="T39" fmla="*/ 203 h 233"/>
                <a:gd name="T40" fmla="*/ 101 w 234"/>
                <a:gd name="T41" fmla="*/ 216 h 233"/>
                <a:gd name="T42" fmla="*/ 124 w 234"/>
                <a:gd name="T43" fmla="*/ 220 h 233"/>
                <a:gd name="T44" fmla="*/ 143 w 234"/>
                <a:gd name="T45" fmla="*/ 224 h 233"/>
                <a:gd name="T46" fmla="*/ 164 w 234"/>
                <a:gd name="T47" fmla="*/ 226 h 233"/>
                <a:gd name="T48" fmla="*/ 185 w 234"/>
                <a:gd name="T49" fmla="*/ 229 h 233"/>
                <a:gd name="T50" fmla="*/ 202 w 234"/>
                <a:gd name="T51" fmla="*/ 229 h 233"/>
                <a:gd name="T52" fmla="*/ 223 w 234"/>
                <a:gd name="T53" fmla="*/ 233 h 233"/>
                <a:gd name="T54" fmla="*/ 230 w 234"/>
                <a:gd name="T55" fmla="*/ 216 h 233"/>
                <a:gd name="T56" fmla="*/ 211 w 234"/>
                <a:gd name="T57" fmla="*/ 214 h 233"/>
                <a:gd name="T58" fmla="*/ 185 w 234"/>
                <a:gd name="T59" fmla="*/ 214 h 233"/>
                <a:gd name="T60" fmla="*/ 166 w 234"/>
                <a:gd name="T61" fmla="*/ 212 h 233"/>
                <a:gd name="T62" fmla="*/ 149 w 234"/>
                <a:gd name="T63" fmla="*/ 209 h 233"/>
                <a:gd name="T64" fmla="*/ 126 w 234"/>
                <a:gd name="T65" fmla="*/ 205 h 233"/>
                <a:gd name="T66" fmla="*/ 99 w 234"/>
                <a:gd name="T67" fmla="*/ 190 h 233"/>
                <a:gd name="T68" fmla="*/ 78 w 234"/>
                <a:gd name="T69" fmla="*/ 172 h 233"/>
                <a:gd name="T70" fmla="*/ 63 w 234"/>
                <a:gd name="T71" fmla="*/ 155 h 233"/>
                <a:gd name="T72" fmla="*/ 107 w 234"/>
                <a:gd name="T73" fmla="*/ 163 h 233"/>
                <a:gd name="T74" fmla="*/ 94 w 234"/>
                <a:gd name="T75" fmla="*/ 134 h 233"/>
                <a:gd name="T76" fmla="*/ 73 w 234"/>
                <a:gd name="T77" fmla="*/ 123 h 233"/>
                <a:gd name="T78" fmla="*/ 44 w 234"/>
                <a:gd name="T79" fmla="*/ 104 h 233"/>
                <a:gd name="T80" fmla="*/ 21 w 234"/>
                <a:gd name="T81" fmla="*/ 74 h 233"/>
                <a:gd name="T82" fmla="*/ 116 w 234"/>
                <a:gd name="T83" fmla="*/ 87 h 233"/>
                <a:gd name="T84" fmla="*/ 101 w 234"/>
                <a:gd name="T85" fmla="*/ 74 h 233"/>
                <a:gd name="T86" fmla="*/ 86 w 234"/>
                <a:gd name="T87" fmla="*/ 57 h 233"/>
                <a:gd name="T88" fmla="*/ 73 w 234"/>
                <a:gd name="T89" fmla="*/ 39 h 233"/>
                <a:gd name="T90" fmla="*/ 78 w 234"/>
                <a:gd name="T91" fmla="*/ 26 h 233"/>
                <a:gd name="T92" fmla="*/ 90 w 234"/>
                <a:gd name="T93" fmla="*/ 39 h 233"/>
                <a:gd name="T94" fmla="*/ 111 w 234"/>
                <a:gd name="T95" fmla="*/ 57 h 233"/>
                <a:gd name="T96" fmla="*/ 128 w 234"/>
                <a:gd name="T97" fmla="*/ 66 h 233"/>
                <a:gd name="T98" fmla="*/ 145 w 234"/>
                <a:gd name="T99" fmla="*/ 74 h 233"/>
                <a:gd name="T100" fmla="*/ 162 w 234"/>
                <a:gd name="T101" fmla="*/ 77 h 233"/>
                <a:gd name="T102" fmla="*/ 177 w 234"/>
                <a:gd name="T103" fmla="*/ 79 h 233"/>
                <a:gd name="T104" fmla="*/ 204 w 234"/>
                <a:gd name="T105" fmla="*/ 81 h 233"/>
                <a:gd name="T106" fmla="*/ 223 w 234"/>
                <a:gd name="T107" fmla="*/ 81 h 233"/>
                <a:gd name="T108" fmla="*/ 230 w 234"/>
                <a:gd name="T109" fmla="*/ 51 h 2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34"/>
                <a:gd name="T166" fmla="*/ 0 h 233"/>
                <a:gd name="T167" fmla="*/ 234 w 234"/>
                <a:gd name="T168" fmla="*/ 233 h 2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34" h="233">
                  <a:moveTo>
                    <a:pt x="230" y="51"/>
                  </a:moveTo>
                  <a:lnTo>
                    <a:pt x="228" y="51"/>
                  </a:lnTo>
                  <a:lnTo>
                    <a:pt x="227" y="51"/>
                  </a:lnTo>
                  <a:lnTo>
                    <a:pt x="223" y="51"/>
                  </a:lnTo>
                  <a:lnTo>
                    <a:pt x="219" y="51"/>
                  </a:lnTo>
                  <a:lnTo>
                    <a:pt x="213" y="51"/>
                  </a:lnTo>
                  <a:lnTo>
                    <a:pt x="208" y="53"/>
                  </a:lnTo>
                  <a:lnTo>
                    <a:pt x="202" y="53"/>
                  </a:lnTo>
                  <a:lnTo>
                    <a:pt x="196" y="55"/>
                  </a:lnTo>
                  <a:lnTo>
                    <a:pt x="189" y="55"/>
                  </a:lnTo>
                  <a:lnTo>
                    <a:pt x="181" y="55"/>
                  </a:lnTo>
                  <a:lnTo>
                    <a:pt x="175" y="55"/>
                  </a:lnTo>
                  <a:lnTo>
                    <a:pt x="170" y="57"/>
                  </a:lnTo>
                  <a:lnTo>
                    <a:pt x="162" y="55"/>
                  </a:lnTo>
                  <a:lnTo>
                    <a:pt x="156" y="55"/>
                  </a:lnTo>
                  <a:lnTo>
                    <a:pt x="151" y="53"/>
                  </a:lnTo>
                  <a:lnTo>
                    <a:pt x="147" y="51"/>
                  </a:lnTo>
                  <a:lnTo>
                    <a:pt x="141" y="49"/>
                  </a:lnTo>
                  <a:lnTo>
                    <a:pt x="135" y="45"/>
                  </a:lnTo>
                  <a:lnTo>
                    <a:pt x="130" y="41"/>
                  </a:lnTo>
                  <a:lnTo>
                    <a:pt x="124" y="38"/>
                  </a:lnTo>
                  <a:lnTo>
                    <a:pt x="116" y="34"/>
                  </a:lnTo>
                  <a:lnTo>
                    <a:pt x="109" y="30"/>
                  </a:lnTo>
                  <a:lnTo>
                    <a:pt x="103" y="24"/>
                  </a:lnTo>
                  <a:lnTo>
                    <a:pt x="97" y="20"/>
                  </a:lnTo>
                  <a:lnTo>
                    <a:pt x="90" y="17"/>
                  </a:lnTo>
                  <a:lnTo>
                    <a:pt x="84" y="13"/>
                  </a:lnTo>
                  <a:lnTo>
                    <a:pt x="78" y="9"/>
                  </a:lnTo>
                  <a:lnTo>
                    <a:pt x="75" y="5"/>
                  </a:lnTo>
                  <a:lnTo>
                    <a:pt x="67" y="1"/>
                  </a:lnTo>
                  <a:lnTo>
                    <a:pt x="67" y="0"/>
                  </a:lnTo>
                  <a:lnTo>
                    <a:pt x="52" y="19"/>
                  </a:lnTo>
                  <a:lnTo>
                    <a:pt x="67" y="60"/>
                  </a:lnTo>
                  <a:lnTo>
                    <a:pt x="65" y="58"/>
                  </a:lnTo>
                  <a:lnTo>
                    <a:pt x="59" y="57"/>
                  </a:lnTo>
                  <a:lnTo>
                    <a:pt x="56" y="55"/>
                  </a:lnTo>
                  <a:lnTo>
                    <a:pt x="52" y="53"/>
                  </a:lnTo>
                  <a:lnTo>
                    <a:pt x="46" y="51"/>
                  </a:lnTo>
                  <a:lnTo>
                    <a:pt x="42" y="49"/>
                  </a:lnTo>
                  <a:lnTo>
                    <a:pt x="38" y="47"/>
                  </a:lnTo>
                  <a:lnTo>
                    <a:pt x="33" y="45"/>
                  </a:lnTo>
                  <a:lnTo>
                    <a:pt x="29" y="41"/>
                  </a:lnTo>
                  <a:lnTo>
                    <a:pt x="25" y="39"/>
                  </a:lnTo>
                  <a:lnTo>
                    <a:pt x="18" y="34"/>
                  </a:lnTo>
                  <a:lnTo>
                    <a:pt x="12" y="28"/>
                  </a:lnTo>
                  <a:lnTo>
                    <a:pt x="0" y="36"/>
                  </a:lnTo>
                  <a:lnTo>
                    <a:pt x="0" y="39"/>
                  </a:lnTo>
                  <a:lnTo>
                    <a:pt x="0" y="45"/>
                  </a:lnTo>
                  <a:lnTo>
                    <a:pt x="2" y="53"/>
                  </a:lnTo>
                  <a:lnTo>
                    <a:pt x="2" y="60"/>
                  </a:lnTo>
                  <a:lnTo>
                    <a:pt x="4" y="68"/>
                  </a:lnTo>
                  <a:lnTo>
                    <a:pt x="6" y="74"/>
                  </a:lnTo>
                  <a:lnTo>
                    <a:pt x="8" y="81"/>
                  </a:lnTo>
                  <a:lnTo>
                    <a:pt x="12" y="87"/>
                  </a:lnTo>
                  <a:lnTo>
                    <a:pt x="16" y="95"/>
                  </a:lnTo>
                  <a:lnTo>
                    <a:pt x="19" y="100"/>
                  </a:lnTo>
                  <a:lnTo>
                    <a:pt x="27" y="108"/>
                  </a:lnTo>
                  <a:lnTo>
                    <a:pt x="29" y="114"/>
                  </a:lnTo>
                  <a:lnTo>
                    <a:pt x="35" y="117"/>
                  </a:lnTo>
                  <a:lnTo>
                    <a:pt x="37" y="121"/>
                  </a:lnTo>
                  <a:lnTo>
                    <a:pt x="38" y="123"/>
                  </a:lnTo>
                  <a:lnTo>
                    <a:pt x="37" y="123"/>
                  </a:lnTo>
                  <a:lnTo>
                    <a:pt x="31" y="129"/>
                  </a:lnTo>
                  <a:lnTo>
                    <a:pt x="29" y="131"/>
                  </a:lnTo>
                  <a:lnTo>
                    <a:pt x="27" y="134"/>
                  </a:lnTo>
                  <a:lnTo>
                    <a:pt x="27" y="140"/>
                  </a:lnTo>
                  <a:lnTo>
                    <a:pt x="29" y="146"/>
                  </a:lnTo>
                  <a:lnTo>
                    <a:pt x="29" y="150"/>
                  </a:lnTo>
                  <a:lnTo>
                    <a:pt x="31" y="153"/>
                  </a:lnTo>
                  <a:lnTo>
                    <a:pt x="33" y="157"/>
                  </a:lnTo>
                  <a:lnTo>
                    <a:pt x="38" y="163"/>
                  </a:lnTo>
                  <a:lnTo>
                    <a:pt x="42" y="167"/>
                  </a:lnTo>
                  <a:lnTo>
                    <a:pt x="46" y="172"/>
                  </a:lnTo>
                  <a:lnTo>
                    <a:pt x="50" y="178"/>
                  </a:lnTo>
                  <a:lnTo>
                    <a:pt x="57" y="184"/>
                  </a:lnTo>
                  <a:lnTo>
                    <a:pt x="61" y="188"/>
                  </a:lnTo>
                  <a:lnTo>
                    <a:pt x="67" y="193"/>
                  </a:lnTo>
                  <a:lnTo>
                    <a:pt x="73" y="197"/>
                  </a:lnTo>
                  <a:lnTo>
                    <a:pt x="78" y="203"/>
                  </a:lnTo>
                  <a:lnTo>
                    <a:pt x="84" y="207"/>
                  </a:lnTo>
                  <a:lnTo>
                    <a:pt x="90" y="210"/>
                  </a:lnTo>
                  <a:lnTo>
                    <a:pt x="95" y="212"/>
                  </a:lnTo>
                  <a:lnTo>
                    <a:pt x="101" y="216"/>
                  </a:lnTo>
                  <a:lnTo>
                    <a:pt x="107" y="218"/>
                  </a:lnTo>
                  <a:lnTo>
                    <a:pt x="114" y="218"/>
                  </a:lnTo>
                  <a:lnTo>
                    <a:pt x="118" y="218"/>
                  </a:lnTo>
                  <a:lnTo>
                    <a:pt x="124" y="220"/>
                  </a:lnTo>
                  <a:lnTo>
                    <a:pt x="128" y="220"/>
                  </a:lnTo>
                  <a:lnTo>
                    <a:pt x="133" y="222"/>
                  </a:lnTo>
                  <a:lnTo>
                    <a:pt x="137" y="222"/>
                  </a:lnTo>
                  <a:lnTo>
                    <a:pt x="143" y="224"/>
                  </a:lnTo>
                  <a:lnTo>
                    <a:pt x="149" y="224"/>
                  </a:lnTo>
                  <a:lnTo>
                    <a:pt x="154" y="226"/>
                  </a:lnTo>
                  <a:lnTo>
                    <a:pt x="158" y="226"/>
                  </a:lnTo>
                  <a:lnTo>
                    <a:pt x="164" y="226"/>
                  </a:lnTo>
                  <a:lnTo>
                    <a:pt x="170" y="226"/>
                  </a:lnTo>
                  <a:lnTo>
                    <a:pt x="175" y="228"/>
                  </a:lnTo>
                  <a:lnTo>
                    <a:pt x="179" y="228"/>
                  </a:lnTo>
                  <a:lnTo>
                    <a:pt x="185" y="229"/>
                  </a:lnTo>
                  <a:lnTo>
                    <a:pt x="189" y="229"/>
                  </a:lnTo>
                  <a:lnTo>
                    <a:pt x="194" y="229"/>
                  </a:lnTo>
                  <a:lnTo>
                    <a:pt x="198" y="229"/>
                  </a:lnTo>
                  <a:lnTo>
                    <a:pt x="202" y="229"/>
                  </a:lnTo>
                  <a:lnTo>
                    <a:pt x="206" y="231"/>
                  </a:lnTo>
                  <a:lnTo>
                    <a:pt x="211" y="231"/>
                  </a:lnTo>
                  <a:lnTo>
                    <a:pt x="217" y="233"/>
                  </a:lnTo>
                  <a:lnTo>
                    <a:pt x="223" y="233"/>
                  </a:lnTo>
                  <a:lnTo>
                    <a:pt x="225" y="233"/>
                  </a:lnTo>
                  <a:lnTo>
                    <a:pt x="227" y="233"/>
                  </a:lnTo>
                  <a:lnTo>
                    <a:pt x="232" y="216"/>
                  </a:lnTo>
                  <a:lnTo>
                    <a:pt x="230" y="216"/>
                  </a:lnTo>
                  <a:lnTo>
                    <a:pt x="228" y="216"/>
                  </a:lnTo>
                  <a:lnTo>
                    <a:pt x="225" y="216"/>
                  </a:lnTo>
                  <a:lnTo>
                    <a:pt x="219" y="216"/>
                  </a:lnTo>
                  <a:lnTo>
                    <a:pt x="211" y="214"/>
                  </a:lnTo>
                  <a:lnTo>
                    <a:pt x="206" y="214"/>
                  </a:lnTo>
                  <a:lnTo>
                    <a:pt x="198" y="214"/>
                  </a:lnTo>
                  <a:lnTo>
                    <a:pt x="190" y="214"/>
                  </a:lnTo>
                  <a:lnTo>
                    <a:pt x="185" y="214"/>
                  </a:lnTo>
                  <a:lnTo>
                    <a:pt x="181" y="212"/>
                  </a:lnTo>
                  <a:lnTo>
                    <a:pt x="175" y="212"/>
                  </a:lnTo>
                  <a:lnTo>
                    <a:pt x="171" y="212"/>
                  </a:lnTo>
                  <a:lnTo>
                    <a:pt x="166" y="212"/>
                  </a:lnTo>
                  <a:lnTo>
                    <a:pt x="162" y="210"/>
                  </a:lnTo>
                  <a:lnTo>
                    <a:pt x="156" y="210"/>
                  </a:lnTo>
                  <a:lnTo>
                    <a:pt x="152" y="210"/>
                  </a:lnTo>
                  <a:lnTo>
                    <a:pt x="149" y="209"/>
                  </a:lnTo>
                  <a:lnTo>
                    <a:pt x="143" y="209"/>
                  </a:lnTo>
                  <a:lnTo>
                    <a:pt x="139" y="207"/>
                  </a:lnTo>
                  <a:lnTo>
                    <a:pt x="133" y="207"/>
                  </a:lnTo>
                  <a:lnTo>
                    <a:pt x="126" y="205"/>
                  </a:lnTo>
                  <a:lnTo>
                    <a:pt x="120" y="203"/>
                  </a:lnTo>
                  <a:lnTo>
                    <a:pt x="113" y="199"/>
                  </a:lnTo>
                  <a:lnTo>
                    <a:pt x="107" y="195"/>
                  </a:lnTo>
                  <a:lnTo>
                    <a:pt x="99" y="190"/>
                  </a:lnTo>
                  <a:lnTo>
                    <a:pt x="94" y="186"/>
                  </a:lnTo>
                  <a:lnTo>
                    <a:pt x="88" y="182"/>
                  </a:lnTo>
                  <a:lnTo>
                    <a:pt x="84" y="176"/>
                  </a:lnTo>
                  <a:lnTo>
                    <a:pt x="78" y="172"/>
                  </a:lnTo>
                  <a:lnTo>
                    <a:pt x="75" y="169"/>
                  </a:lnTo>
                  <a:lnTo>
                    <a:pt x="71" y="163"/>
                  </a:lnTo>
                  <a:lnTo>
                    <a:pt x="67" y="159"/>
                  </a:lnTo>
                  <a:lnTo>
                    <a:pt x="63" y="155"/>
                  </a:lnTo>
                  <a:lnTo>
                    <a:pt x="59" y="152"/>
                  </a:lnTo>
                  <a:lnTo>
                    <a:pt x="57" y="148"/>
                  </a:lnTo>
                  <a:lnTo>
                    <a:pt x="56" y="146"/>
                  </a:lnTo>
                  <a:lnTo>
                    <a:pt x="107" y="163"/>
                  </a:lnTo>
                  <a:lnTo>
                    <a:pt x="101" y="138"/>
                  </a:lnTo>
                  <a:lnTo>
                    <a:pt x="97" y="138"/>
                  </a:lnTo>
                  <a:lnTo>
                    <a:pt x="94" y="134"/>
                  </a:lnTo>
                  <a:lnTo>
                    <a:pt x="92" y="134"/>
                  </a:lnTo>
                  <a:lnTo>
                    <a:pt x="84" y="131"/>
                  </a:lnTo>
                  <a:lnTo>
                    <a:pt x="78" y="129"/>
                  </a:lnTo>
                  <a:lnTo>
                    <a:pt x="73" y="123"/>
                  </a:lnTo>
                  <a:lnTo>
                    <a:pt x="65" y="119"/>
                  </a:lnTo>
                  <a:lnTo>
                    <a:pt x="57" y="114"/>
                  </a:lnTo>
                  <a:lnTo>
                    <a:pt x="50" y="110"/>
                  </a:lnTo>
                  <a:lnTo>
                    <a:pt x="44" y="104"/>
                  </a:lnTo>
                  <a:lnTo>
                    <a:pt x="37" y="96"/>
                  </a:lnTo>
                  <a:lnTo>
                    <a:pt x="31" y="91"/>
                  </a:lnTo>
                  <a:lnTo>
                    <a:pt x="27" y="83"/>
                  </a:lnTo>
                  <a:lnTo>
                    <a:pt x="21" y="74"/>
                  </a:lnTo>
                  <a:lnTo>
                    <a:pt x="19" y="66"/>
                  </a:lnTo>
                  <a:lnTo>
                    <a:pt x="29" y="60"/>
                  </a:lnTo>
                  <a:lnTo>
                    <a:pt x="111" y="102"/>
                  </a:lnTo>
                  <a:lnTo>
                    <a:pt x="116" y="87"/>
                  </a:lnTo>
                  <a:lnTo>
                    <a:pt x="114" y="85"/>
                  </a:lnTo>
                  <a:lnTo>
                    <a:pt x="109" y="81"/>
                  </a:lnTo>
                  <a:lnTo>
                    <a:pt x="105" y="77"/>
                  </a:lnTo>
                  <a:lnTo>
                    <a:pt x="101" y="74"/>
                  </a:lnTo>
                  <a:lnTo>
                    <a:pt x="97" y="70"/>
                  </a:lnTo>
                  <a:lnTo>
                    <a:pt x="94" y="66"/>
                  </a:lnTo>
                  <a:lnTo>
                    <a:pt x="90" y="60"/>
                  </a:lnTo>
                  <a:lnTo>
                    <a:pt x="86" y="57"/>
                  </a:lnTo>
                  <a:lnTo>
                    <a:pt x="82" y="53"/>
                  </a:lnTo>
                  <a:lnTo>
                    <a:pt x="78" y="47"/>
                  </a:lnTo>
                  <a:lnTo>
                    <a:pt x="75" y="43"/>
                  </a:lnTo>
                  <a:lnTo>
                    <a:pt x="73" y="39"/>
                  </a:lnTo>
                  <a:lnTo>
                    <a:pt x="71" y="34"/>
                  </a:lnTo>
                  <a:lnTo>
                    <a:pt x="71" y="32"/>
                  </a:lnTo>
                  <a:lnTo>
                    <a:pt x="78" y="24"/>
                  </a:lnTo>
                  <a:lnTo>
                    <a:pt x="78" y="26"/>
                  </a:lnTo>
                  <a:lnTo>
                    <a:pt x="82" y="30"/>
                  </a:lnTo>
                  <a:lnTo>
                    <a:pt x="84" y="32"/>
                  </a:lnTo>
                  <a:lnTo>
                    <a:pt x="88" y="36"/>
                  </a:lnTo>
                  <a:lnTo>
                    <a:pt x="90" y="39"/>
                  </a:lnTo>
                  <a:lnTo>
                    <a:pt x="94" y="45"/>
                  </a:lnTo>
                  <a:lnTo>
                    <a:pt x="99" y="49"/>
                  </a:lnTo>
                  <a:lnTo>
                    <a:pt x="103" y="53"/>
                  </a:lnTo>
                  <a:lnTo>
                    <a:pt x="111" y="57"/>
                  </a:lnTo>
                  <a:lnTo>
                    <a:pt x="116" y="62"/>
                  </a:lnTo>
                  <a:lnTo>
                    <a:pt x="120" y="62"/>
                  </a:lnTo>
                  <a:lnTo>
                    <a:pt x="124" y="66"/>
                  </a:lnTo>
                  <a:lnTo>
                    <a:pt x="128" y="66"/>
                  </a:lnTo>
                  <a:lnTo>
                    <a:pt x="132" y="70"/>
                  </a:lnTo>
                  <a:lnTo>
                    <a:pt x="135" y="70"/>
                  </a:lnTo>
                  <a:lnTo>
                    <a:pt x="139" y="72"/>
                  </a:lnTo>
                  <a:lnTo>
                    <a:pt x="145" y="74"/>
                  </a:lnTo>
                  <a:lnTo>
                    <a:pt x="149" y="76"/>
                  </a:lnTo>
                  <a:lnTo>
                    <a:pt x="152" y="76"/>
                  </a:lnTo>
                  <a:lnTo>
                    <a:pt x="158" y="77"/>
                  </a:lnTo>
                  <a:lnTo>
                    <a:pt x="162" y="77"/>
                  </a:lnTo>
                  <a:lnTo>
                    <a:pt x="166" y="77"/>
                  </a:lnTo>
                  <a:lnTo>
                    <a:pt x="170" y="79"/>
                  </a:lnTo>
                  <a:lnTo>
                    <a:pt x="175" y="79"/>
                  </a:lnTo>
                  <a:lnTo>
                    <a:pt x="177" y="79"/>
                  </a:lnTo>
                  <a:lnTo>
                    <a:pt x="183" y="81"/>
                  </a:lnTo>
                  <a:lnTo>
                    <a:pt x="190" y="81"/>
                  </a:lnTo>
                  <a:lnTo>
                    <a:pt x="198" y="81"/>
                  </a:lnTo>
                  <a:lnTo>
                    <a:pt x="204" y="81"/>
                  </a:lnTo>
                  <a:lnTo>
                    <a:pt x="209" y="83"/>
                  </a:lnTo>
                  <a:lnTo>
                    <a:pt x="215" y="81"/>
                  </a:lnTo>
                  <a:lnTo>
                    <a:pt x="219" y="81"/>
                  </a:lnTo>
                  <a:lnTo>
                    <a:pt x="223" y="81"/>
                  </a:lnTo>
                  <a:lnTo>
                    <a:pt x="228" y="81"/>
                  </a:lnTo>
                  <a:lnTo>
                    <a:pt x="232" y="81"/>
                  </a:lnTo>
                  <a:lnTo>
                    <a:pt x="234" y="81"/>
                  </a:lnTo>
                  <a:lnTo>
                    <a:pt x="230" y="51"/>
                  </a:lnTo>
                  <a:close/>
                </a:path>
              </a:pathLst>
            </a:custGeom>
            <a:solidFill>
              <a:srgbClr val="000000"/>
            </a:solidFill>
            <a:ln w="9525">
              <a:noFill/>
              <a:round/>
              <a:headEnd/>
              <a:tailEnd/>
            </a:ln>
          </p:spPr>
          <p:txBody>
            <a:bodyPr/>
            <a:lstStyle/>
            <a:p>
              <a:endParaRPr lang="fr-FR">
                <a:latin typeface="Calibri" pitchFamily="34" charset="0"/>
              </a:endParaRPr>
            </a:p>
          </p:txBody>
        </p:sp>
        <p:sp>
          <p:nvSpPr>
            <p:cNvPr id="961" name="Freeform 58"/>
            <p:cNvSpPr>
              <a:spLocks/>
            </p:cNvSpPr>
            <p:nvPr/>
          </p:nvSpPr>
          <p:spPr bwMode="auto">
            <a:xfrm>
              <a:off x="3602030" y="2532049"/>
              <a:ext cx="679451" cy="133350"/>
            </a:xfrm>
            <a:custGeom>
              <a:avLst/>
              <a:gdLst>
                <a:gd name="T0" fmla="*/ 143 w 857"/>
                <a:gd name="T1" fmla="*/ 39 h 167"/>
                <a:gd name="T2" fmla="*/ 109 w 857"/>
                <a:gd name="T3" fmla="*/ 51 h 167"/>
                <a:gd name="T4" fmla="*/ 78 w 857"/>
                <a:gd name="T5" fmla="*/ 53 h 167"/>
                <a:gd name="T6" fmla="*/ 42 w 857"/>
                <a:gd name="T7" fmla="*/ 53 h 167"/>
                <a:gd name="T8" fmla="*/ 4 w 857"/>
                <a:gd name="T9" fmla="*/ 51 h 167"/>
                <a:gd name="T10" fmla="*/ 19 w 857"/>
                <a:gd name="T11" fmla="*/ 83 h 167"/>
                <a:gd name="T12" fmla="*/ 63 w 857"/>
                <a:gd name="T13" fmla="*/ 96 h 167"/>
                <a:gd name="T14" fmla="*/ 91 w 857"/>
                <a:gd name="T15" fmla="*/ 100 h 167"/>
                <a:gd name="T16" fmla="*/ 122 w 857"/>
                <a:gd name="T17" fmla="*/ 104 h 167"/>
                <a:gd name="T18" fmla="*/ 164 w 857"/>
                <a:gd name="T19" fmla="*/ 110 h 167"/>
                <a:gd name="T20" fmla="*/ 137 w 857"/>
                <a:gd name="T21" fmla="*/ 134 h 167"/>
                <a:gd name="T22" fmla="*/ 171 w 857"/>
                <a:gd name="T23" fmla="*/ 136 h 167"/>
                <a:gd name="T24" fmla="*/ 200 w 857"/>
                <a:gd name="T25" fmla="*/ 134 h 167"/>
                <a:gd name="T26" fmla="*/ 230 w 857"/>
                <a:gd name="T27" fmla="*/ 133 h 167"/>
                <a:gd name="T28" fmla="*/ 344 w 857"/>
                <a:gd name="T29" fmla="*/ 144 h 167"/>
                <a:gd name="T30" fmla="*/ 485 w 857"/>
                <a:gd name="T31" fmla="*/ 89 h 167"/>
                <a:gd name="T32" fmla="*/ 489 w 857"/>
                <a:gd name="T33" fmla="*/ 110 h 167"/>
                <a:gd name="T34" fmla="*/ 515 w 857"/>
                <a:gd name="T35" fmla="*/ 112 h 167"/>
                <a:gd name="T36" fmla="*/ 548 w 857"/>
                <a:gd name="T37" fmla="*/ 112 h 167"/>
                <a:gd name="T38" fmla="*/ 576 w 857"/>
                <a:gd name="T39" fmla="*/ 114 h 167"/>
                <a:gd name="T40" fmla="*/ 530 w 857"/>
                <a:gd name="T41" fmla="*/ 165 h 167"/>
                <a:gd name="T42" fmla="*/ 561 w 857"/>
                <a:gd name="T43" fmla="*/ 167 h 167"/>
                <a:gd name="T44" fmla="*/ 603 w 857"/>
                <a:gd name="T45" fmla="*/ 163 h 167"/>
                <a:gd name="T46" fmla="*/ 641 w 857"/>
                <a:gd name="T47" fmla="*/ 159 h 167"/>
                <a:gd name="T48" fmla="*/ 690 w 857"/>
                <a:gd name="T49" fmla="*/ 155 h 167"/>
                <a:gd name="T50" fmla="*/ 738 w 857"/>
                <a:gd name="T51" fmla="*/ 153 h 167"/>
                <a:gd name="T52" fmla="*/ 768 w 857"/>
                <a:gd name="T53" fmla="*/ 152 h 167"/>
                <a:gd name="T54" fmla="*/ 823 w 857"/>
                <a:gd name="T55" fmla="*/ 108 h 167"/>
                <a:gd name="T56" fmla="*/ 793 w 857"/>
                <a:gd name="T57" fmla="*/ 117 h 167"/>
                <a:gd name="T58" fmla="*/ 758 w 857"/>
                <a:gd name="T59" fmla="*/ 136 h 167"/>
                <a:gd name="T60" fmla="*/ 726 w 857"/>
                <a:gd name="T61" fmla="*/ 140 h 167"/>
                <a:gd name="T62" fmla="*/ 684 w 857"/>
                <a:gd name="T63" fmla="*/ 142 h 167"/>
                <a:gd name="T64" fmla="*/ 648 w 857"/>
                <a:gd name="T65" fmla="*/ 144 h 167"/>
                <a:gd name="T66" fmla="*/ 601 w 857"/>
                <a:gd name="T67" fmla="*/ 146 h 167"/>
                <a:gd name="T68" fmla="*/ 565 w 857"/>
                <a:gd name="T69" fmla="*/ 142 h 167"/>
                <a:gd name="T70" fmla="*/ 652 w 857"/>
                <a:gd name="T71" fmla="*/ 49 h 167"/>
                <a:gd name="T72" fmla="*/ 624 w 857"/>
                <a:gd name="T73" fmla="*/ 51 h 167"/>
                <a:gd name="T74" fmla="*/ 593 w 857"/>
                <a:gd name="T75" fmla="*/ 55 h 167"/>
                <a:gd name="T76" fmla="*/ 559 w 857"/>
                <a:gd name="T77" fmla="*/ 57 h 167"/>
                <a:gd name="T78" fmla="*/ 528 w 857"/>
                <a:gd name="T79" fmla="*/ 47 h 167"/>
                <a:gd name="T80" fmla="*/ 496 w 857"/>
                <a:gd name="T81" fmla="*/ 30 h 167"/>
                <a:gd name="T82" fmla="*/ 462 w 857"/>
                <a:gd name="T83" fmla="*/ 13 h 167"/>
                <a:gd name="T84" fmla="*/ 435 w 857"/>
                <a:gd name="T85" fmla="*/ 0 h 167"/>
                <a:gd name="T86" fmla="*/ 331 w 857"/>
                <a:gd name="T87" fmla="*/ 117 h 167"/>
                <a:gd name="T88" fmla="*/ 293 w 857"/>
                <a:gd name="T89" fmla="*/ 115 h 167"/>
                <a:gd name="T90" fmla="*/ 249 w 857"/>
                <a:gd name="T91" fmla="*/ 112 h 167"/>
                <a:gd name="T92" fmla="*/ 224 w 857"/>
                <a:gd name="T93" fmla="*/ 115 h 167"/>
                <a:gd name="T94" fmla="*/ 188 w 857"/>
                <a:gd name="T95" fmla="*/ 121 h 167"/>
                <a:gd name="T96" fmla="*/ 202 w 857"/>
                <a:gd name="T97" fmla="*/ 87 h 167"/>
                <a:gd name="T98" fmla="*/ 166 w 857"/>
                <a:gd name="T99" fmla="*/ 85 h 167"/>
                <a:gd name="T100" fmla="*/ 128 w 857"/>
                <a:gd name="T101" fmla="*/ 81 h 167"/>
                <a:gd name="T102" fmla="*/ 86 w 857"/>
                <a:gd name="T103" fmla="*/ 77 h 167"/>
                <a:gd name="T104" fmla="*/ 80 w 857"/>
                <a:gd name="T105" fmla="*/ 66 h 167"/>
                <a:gd name="T106" fmla="*/ 109 w 857"/>
                <a:gd name="T107" fmla="*/ 64 h 167"/>
                <a:gd name="T108" fmla="*/ 147 w 857"/>
                <a:gd name="T109" fmla="*/ 55 h 167"/>
                <a:gd name="T110" fmla="*/ 185 w 857"/>
                <a:gd name="T111" fmla="*/ 30 h 167"/>
                <a:gd name="T112" fmla="*/ 167 w 857"/>
                <a:gd name="T113" fmla="*/ 0 h 16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57"/>
                <a:gd name="T172" fmla="*/ 0 h 167"/>
                <a:gd name="T173" fmla="*/ 857 w 857"/>
                <a:gd name="T174" fmla="*/ 167 h 16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57" h="167">
                  <a:moveTo>
                    <a:pt x="156" y="19"/>
                  </a:moveTo>
                  <a:lnTo>
                    <a:pt x="156" y="19"/>
                  </a:lnTo>
                  <a:lnTo>
                    <a:pt x="156" y="22"/>
                  </a:lnTo>
                  <a:lnTo>
                    <a:pt x="154" y="26"/>
                  </a:lnTo>
                  <a:lnTo>
                    <a:pt x="152" y="30"/>
                  </a:lnTo>
                  <a:lnTo>
                    <a:pt x="148" y="34"/>
                  </a:lnTo>
                  <a:lnTo>
                    <a:pt x="143" y="39"/>
                  </a:lnTo>
                  <a:lnTo>
                    <a:pt x="137" y="41"/>
                  </a:lnTo>
                  <a:lnTo>
                    <a:pt x="133" y="43"/>
                  </a:lnTo>
                  <a:lnTo>
                    <a:pt x="128" y="47"/>
                  </a:lnTo>
                  <a:lnTo>
                    <a:pt x="122" y="49"/>
                  </a:lnTo>
                  <a:lnTo>
                    <a:pt x="118" y="49"/>
                  </a:lnTo>
                  <a:lnTo>
                    <a:pt x="114" y="49"/>
                  </a:lnTo>
                  <a:lnTo>
                    <a:pt x="109" y="51"/>
                  </a:lnTo>
                  <a:lnTo>
                    <a:pt x="105" y="51"/>
                  </a:lnTo>
                  <a:lnTo>
                    <a:pt x="101" y="51"/>
                  </a:lnTo>
                  <a:lnTo>
                    <a:pt x="97" y="51"/>
                  </a:lnTo>
                  <a:lnTo>
                    <a:pt x="91" y="51"/>
                  </a:lnTo>
                  <a:lnTo>
                    <a:pt x="88" y="53"/>
                  </a:lnTo>
                  <a:lnTo>
                    <a:pt x="82" y="53"/>
                  </a:lnTo>
                  <a:lnTo>
                    <a:pt x="78" y="53"/>
                  </a:lnTo>
                  <a:lnTo>
                    <a:pt x="72" y="53"/>
                  </a:lnTo>
                  <a:lnTo>
                    <a:pt x="67" y="53"/>
                  </a:lnTo>
                  <a:lnTo>
                    <a:pt x="61" y="53"/>
                  </a:lnTo>
                  <a:lnTo>
                    <a:pt x="57" y="53"/>
                  </a:lnTo>
                  <a:lnTo>
                    <a:pt x="51" y="53"/>
                  </a:lnTo>
                  <a:lnTo>
                    <a:pt x="48" y="53"/>
                  </a:lnTo>
                  <a:lnTo>
                    <a:pt x="42" y="53"/>
                  </a:lnTo>
                  <a:lnTo>
                    <a:pt x="38" y="53"/>
                  </a:lnTo>
                  <a:lnTo>
                    <a:pt x="32" y="51"/>
                  </a:lnTo>
                  <a:lnTo>
                    <a:pt x="29" y="51"/>
                  </a:lnTo>
                  <a:lnTo>
                    <a:pt x="21" y="51"/>
                  </a:lnTo>
                  <a:lnTo>
                    <a:pt x="13" y="51"/>
                  </a:lnTo>
                  <a:lnTo>
                    <a:pt x="8" y="51"/>
                  </a:lnTo>
                  <a:lnTo>
                    <a:pt x="4" y="51"/>
                  </a:lnTo>
                  <a:lnTo>
                    <a:pt x="0" y="51"/>
                  </a:lnTo>
                  <a:lnTo>
                    <a:pt x="0" y="70"/>
                  </a:lnTo>
                  <a:lnTo>
                    <a:pt x="4" y="74"/>
                  </a:lnTo>
                  <a:lnTo>
                    <a:pt x="8" y="76"/>
                  </a:lnTo>
                  <a:lnTo>
                    <a:pt x="15" y="81"/>
                  </a:lnTo>
                  <a:lnTo>
                    <a:pt x="19" y="83"/>
                  </a:lnTo>
                  <a:lnTo>
                    <a:pt x="23" y="85"/>
                  </a:lnTo>
                  <a:lnTo>
                    <a:pt x="29" y="87"/>
                  </a:lnTo>
                  <a:lnTo>
                    <a:pt x="34" y="89"/>
                  </a:lnTo>
                  <a:lnTo>
                    <a:pt x="40" y="91"/>
                  </a:lnTo>
                  <a:lnTo>
                    <a:pt x="48" y="93"/>
                  </a:lnTo>
                  <a:lnTo>
                    <a:pt x="55" y="95"/>
                  </a:lnTo>
                  <a:lnTo>
                    <a:pt x="63" y="96"/>
                  </a:lnTo>
                  <a:lnTo>
                    <a:pt x="67" y="96"/>
                  </a:lnTo>
                  <a:lnTo>
                    <a:pt x="70" y="96"/>
                  </a:lnTo>
                  <a:lnTo>
                    <a:pt x="74" y="98"/>
                  </a:lnTo>
                  <a:lnTo>
                    <a:pt x="78" y="98"/>
                  </a:lnTo>
                  <a:lnTo>
                    <a:pt x="84" y="98"/>
                  </a:lnTo>
                  <a:lnTo>
                    <a:pt x="88" y="98"/>
                  </a:lnTo>
                  <a:lnTo>
                    <a:pt x="91" y="100"/>
                  </a:lnTo>
                  <a:lnTo>
                    <a:pt x="97" y="100"/>
                  </a:lnTo>
                  <a:lnTo>
                    <a:pt x="101" y="100"/>
                  </a:lnTo>
                  <a:lnTo>
                    <a:pt x="105" y="102"/>
                  </a:lnTo>
                  <a:lnTo>
                    <a:pt x="109" y="102"/>
                  </a:lnTo>
                  <a:lnTo>
                    <a:pt x="114" y="102"/>
                  </a:lnTo>
                  <a:lnTo>
                    <a:pt x="118" y="102"/>
                  </a:lnTo>
                  <a:lnTo>
                    <a:pt x="122" y="104"/>
                  </a:lnTo>
                  <a:lnTo>
                    <a:pt x="128" y="104"/>
                  </a:lnTo>
                  <a:lnTo>
                    <a:pt x="131" y="104"/>
                  </a:lnTo>
                  <a:lnTo>
                    <a:pt x="139" y="106"/>
                  </a:lnTo>
                  <a:lnTo>
                    <a:pt x="147" y="106"/>
                  </a:lnTo>
                  <a:lnTo>
                    <a:pt x="152" y="108"/>
                  </a:lnTo>
                  <a:lnTo>
                    <a:pt x="158" y="110"/>
                  </a:lnTo>
                  <a:lnTo>
                    <a:pt x="164" y="110"/>
                  </a:lnTo>
                  <a:lnTo>
                    <a:pt x="166" y="110"/>
                  </a:lnTo>
                  <a:lnTo>
                    <a:pt x="169" y="110"/>
                  </a:lnTo>
                  <a:lnTo>
                    <a:pt x="129" y="123"/>
                  </a:lnTo>
                  <a:lnTo>
                    <a:pt x="131" y="125"/>
                  </a:lnTo>
                  <a:lnTo>
                    <a:pt x="135" y="133"/>
                  </a:lnTo>
                  <a:lnTo>
                    <a:pt x="137" y="134"/>
                  </a:lnTo>
                  <a:lnTo>
                    <a:pt x="141" y="136"/>
                  </a:lnTo>
                  <a:lnTo>
                    <a:pt x="147" y="138"/>
                  </a:lnTo>
                  <a:lnTo>
                    <a:pt x="150" y="140"/>
                  </a:lnTo>
                  <a:lnTo>
                    <a:pt x="152" y="138"/>
                  </a:lnTo>
                  <a:lnTo>
                    <a:pt x="158" y="138"/>
                  </a:lnTo>
                  <a:lnTo>
                    <a:pt x="164" y="136"/>
                  </a:lnTo>
                  <a:lnTo>
                    <a:pt x="171" y="136"/>
                  </a:lnTo>
                  <a:lnTo>
                    <a:pt x="173" y="136"/>
                  </a:lnTo>
                  <a:lnTo>
                    <a:pt x="179" y="136"/>
                  </a:lnTo>
                  <a:lnTo>
                    <a:pt x="183" y="136"/>
                  </a:lnTo>
                  <a:lnTo>
                    <a:pt x="186" y="136"/>
                  </a:lnTo>
                  <a:lnTo>
                    <a:pt x="192" y="134"/>
                  </a:lnTo>
                  <a:lnTo>
                    <a:pt x="196" y="134"/>
                  </a:lnTo>
                  <a:lnTo>
                    <a:pt x="200" y="134"/>
                  </a:lnTo>
                  <a:lnTo>
                    <a:pt x="205" y="134"/>
                  </a:lnTo>
                  <a:lnTo>
                    <a:pt x="209" y="134"/>
                  </a:lnTo>
                  <a:lnTo>
                    <a:pt x="213" y="134"/>
                  </a:lnTo>
                  <a:lnTo>
                    <a:pt x="219" y="133"/>
                  </a:lnTo>
                  <a:lnTo>
                    <a:pt x="223" y="133"/>
                  </a:lnTo>
                  <a:lnTo>
                    <a:pt x="226" y="133"/>
                  </a:lnTo>
                  <a:lnTo>
                    <a:pt x="230" y="133"/>
                  </a:lnTo>
                  <a:lnTo>
                    <a:pt x="234" y="133"/>
                  </a:lnTo>
                  <a:lnTo>
                    <a:pt x="238" y="133"/>
                  </a:lnTo>
                  <a:lnTo>
                    <a:pt x="243" y="133"/>
                  </a:lnTo>
                  <a:lnTo>
                    <a:pt x="249" y="133"/>
                  </a:lnTo>
                  <a:lnTo>
                    <a:pt x="251" y="133"/>
                  </a:lnTo>
                  <a:lnTo>
                    <a:pt x="253" y="133"/>
                  </a:lnTo>
                  <a:lnTo>
                    <a:pt x="344" y="144"/>
                  </a:lnTo>
                  <a:lnTo>
                    <a:pt x="363" y="129"/>
                  </a:lnTo>
                  <a:lnTo>
                    <a:pt x="327" y="77"/>
                  </a:lnTo>
                  <a:lnTo>
                    <a:pt x="466" y="77"/>
                  </a:lnTo>
                  <a:lnTo>
                    <a:pt x="475" y="53"/>
                  </a:lnTo>
                  <a:lnTo>
                    <a:pt x="542" y="70"/>
                  </a:lnTo>
                  <a:lnTo>
                    <a:pt x="532" y="85"/>
                  </a:lnTo>
                  <a:lnTo>
                    <a:pt x="485" y="89"/>
                  </a:lnTo>
                  <a:lnTo>
                    <a:pt x="485" y="93"/>
                  </a:lnTo>
                  <a:lnTo>
                    <a:pt x="485" y="95"/>
                  </a:lnTo>
                  <a:lnTo>
                    <a:pt x="485" y="100"/>
                  </a:lnTo>
                  <a:lnTo>
                    <a:pt x="485" y="104"/>
                  </a:lnTo>
                  <a:lnTo>
                    <a:pt x="487" y="108"/>
                  </a:lnTo>
                  <a:lnTo>
                    <a:pt x="489" y="110"/>
                  </a:lnTo>
                  <a:lnTo>
                    <a:pt x="490" y="112"/>
                  </a:lnTo>
                  <a:lnTo>
                    <a:pt x="492" y="112"/>
                  </a:lnTo>
                  <a:lnTo>
                    <a:pt x="496" y="112"/>
                  </a:lnTo>
                  <a:lnTo>
                    <a:pt x="500" y="112"/>
                  </a:lnTo>
                  <a:lnTo>
                    <a:pt x="508" y="112"/>
                  </a:lnTo>
                  <a:lnTo>
                    <a:pt x="511" y="112"/>
                  </a:lnTo>
                  <a:lnTo>
                    <a:pt x="515" y="112"/>
                  </a:lnTo>
                  <a:lnTo>
                    <a:pt x="519" y="112"/>
                  </a:lnTo>
                  <a:lnTo>
                    <a:pt x="525" y="112"/>
                  </a:lnTo>
                  <a:lnTo>
                    <a:pt x="528" y="112"/>
                  </a:lnTo>
                  <a:lnTo>
                    <a:pt x="532" y="112"/>
                  </a:lnTo>
                  <a:lnTo>
                    <a:pt x="538" y="112"/>
                  </a:lnTo>
                  <a:lnTo>
                    <a:pt x="544" y="112"/>
                  </a:lnTo>
                  <a:lnTo>
                    <a:pt x="548" y="112"/>
                  </a:lnTo>
                  <a:lnTo>
                    <a:pt x="551" y="112"/>
                  </a:lnTo>
                  <a:lnTo>
                    <a:pt x="557" y="112"/>
                  </a:lnTo>
                  <a:lnTo>
                    <a:pt x="561" y="112"/>
                  </a:lnTo>
                  <a:lnTo>
                    <a:pt x="565" y="112"/>
                  </a:lnTo>
                  <a:lnTo>
                    <a:pt x="568" y="112"/>
                  </a:lnTo>
                  <a:lnTo>
                    <a:pt x="572" y="112"/>
                  </a:lnTo>
                  <a:lnTo>
                    <a:pt x="576" y="114"/>
                  </a:lnTo>
                  <a:lnTo>
                    <a:pt x="582" y="114"/>
                  </a:lnTo>
                  <a:lnTo>
                    <a:pt x="587" y="114"/>
                  </a:lnTo>
                  <a:lnTo>
                    <a:pt x="589" y="114"/>
                  </a:lnTo>
                  <a:lnTo>
                    <a:pt x="591" y="114"/>
                  </a:lnTo>
                  <a:lnTo>
                    <a:pt x="513" y="136"/>
                  </a:lnTo>
                  <a:lnTo>
                    <a:pt x="528" y="165"/>
                  </a:lnTo>
                  <a:lnTo>
                    <a:pt x="530" y="165"/>
                  </a:lnTo>
                  <a:lnTo>
                    <a:pt x="534" y="167"/>
                  </a:lnTo>
                  <a:lnTo>
                    <a:pt x="536" y="167"/>
                  </a:lnTo>
                  <a:lnTo>
                    <a:pt x="540" y="167"/>
                  </a:lnTo>
                  <a:lnTo>
                    <a:pt x="546" y="167"/>
                  </a:lnTo>
                  <a:lnTo>
                    <a:pt x="549" y="167"/>
                  </a:lnTo>
                  <a:lnTo>
                    <a:pt x="555" y="167"/>
                  </a:lnTo>
                  <a:lnTo>
                    <a:pt x="561" y="167"/>
                  </a:lnTo>
                  <a:lnTo>
                    <a:pt x="567" y="167"/>
                  </a:lnTo>
                  <a:lnTo>
                    <a:pt x="572" y="167"/>
                  </a:lnTo>
                  <a:lnTo>
                    <a:pt x="580" y="167"/>
                  </a:lnTo>
                  <a:lnTo>
                    <a:pt x="586" y="167"/>
                  </a:lnTo>
                  <a:lnTo>
                    <a:pt x="593" y="167"/>
                  </a:lnTo>
                  <a:lnTo>
                    <a:pt x="599" y="165"/>
                  </a:lnTo>
                  <a:lnTo>
                    <a:pt x="603" y="163"/>
                  </a:lnTo>
                  <a:lnTo>
                    <a:pt x="606" y="163"/>
                  </a:lnTo>
                  <a:lnTo>
                    <a:pt x="610" y="163"/>
                  </a:lnTo>
                  <a:lnTo>
                    <a:pt x="618" y="163"/>
                  </a:lnTo>
                  <a:lnTo>
                    <a:pt x="622" y="161"/>
                  </a:lnTo>
                  <a:lnTo>
                    <a:pt x="627" y="159"/>
                  </a:lnTo>
                  <a:lnTo>
                    <a:pt x="635" y="159"/>
                  </a:lnTo>
                  <a:lnTo>
                    <a:pt x="641" y="159"/>
                  </a:lnTo>
                  <a:lnTo>
                    <a:pt x="648" y="159"/>
                  </a:lnTo>
                  <a:lnTo>
                    <a:pt x="654" y="157"/>
                  </a:lnTo>
                  <a:lnTo>
                    <a:pt x="662" y="157"/>
                  </a:lnTo>
                  <a:lnTo>
                    <a:pt x="669" y="157"/>
                  </a:lnTo>
                  <a:lnTo>
                    <a:pt x="675" y="155"/>
                  </a:lnTo>
                  <a:lnTo>
                    <a:pt x="684" y="155"/>
                  </a:lnTo>
                  <a:lnTo>
                    <a:pt x="690" y="155"/>
                  </a:lnTo>
                  <a:lnTo>
                    <a:pt x="698" y="155"/>
                  </a:lnTo>
                  <a:lnTo>
                    <a:pt x="705" y="155"/>
                  </a:lnTo>
                  <a:lnTo>
                    <a:pt x="711" y="153"/>
                  </a:lnTo>
                  <a:lnTo>
                    <a:pt x="719" y="153"/>
                  </a:lnTo>
                  <a:lnTo>
                    <a:pt x="726" y="153"/>
                  </a:lnTo>
                  <a:lnTo>
                    <a:pt x="732" y="153"/>
                  </a:lnTo>
                  <a:lnTo>
                    <a:pt x="738" y="153"/>
                  </a:lnTo>
                  <a:lnTo>
                    <a:pt x="743" y="153"/>
                  </a:lnTo>
                  <a:lnTo>
                    <a:pt x="749" y="153"/>
                  </a:lnTo>
                  <a:lnTo>
                    <a:pt x="753" y="152"/>
                  </a:lnTo>
                  <a:lnTo>
                    <a:pt x="757" y="152"/>
                  </a:lnTo>
                  <a:lnTo>
                    <a:pt x="758" y="152"/>
                  </a:lnTo>
                  <a:lnTo>
                    <a:pt x="762" y="152"/>
                  </a:lnTo>
                  <a:lnTo>
                    <a:pt x="768" y="152"/>
                  </a:lnTo>
                  <a:lnTo>
                    <a:pt x="770" y="152"/>
                  </a:lnTo>
                  <a:lnTo>
                    <a:pt x="812" y="129"/>
                  </a:lnTo>
                  <a:lnTo>
                    <a:pt x="857" y="121"/>
                  </a:lnTo>
                  <a:lnTo>
                    <a:pt x="840" y="102"/>
                  </a:lnTo>
                  <a:lnTo>
                    <a:pt x="779" y="41"/>
                  </a:lnTo>
                  <a:lnTo>
                    <a:pt x="766" y="57"/>
                  </a:lnTo>
                  <a:lnTo>
                    <a:pt x="823" y="108"/>
                  </a:lnTo>
                  <a:lnTo>
                    <a:pt x="821" y="108"/>
                  </a:lnTo>
                  <a:lnTo>
                    <a:pt x="819" y="110"/>
                  </a:lnTo>
                  <a:lnTo>
                    <a:pt x="814" y="110"/>
                  </a:lnTo>
                  <a:lnTo>
                    <a:pt x="810" y="112"/>
                  </a:lnTo>
                  <a:lnTo>
                    <a:pt x="804" y="114"/>
                  </a:lnTo>
                  <a:lnTo>
                    <a:pt x="798" y="115"/>
                  </a:lnTo>
                  <a:lnTo>
                    <a:pt x="793" y="117"/>
                  </a:lnTo>
                  <a:lnTo>
                    <a:pt x="787" y="119"/>
                  </a:lnTo>
                  <a:lnTo>
                    <a:pt x="783" y="121"/>
                  </a:lnTo>
                  <a:lnTo>
                    <a:pt x="777" y="123"/>
                  </a:lnTo>
                  <a:lnTo>
                    <a:pt x="772" y="127"/>
                  </a:lnTo>
                  <a:lnTo>
                    <a:pt x="768" y="131"/>
                  </a:lnTo>
                  <a:lnTo>
                    <a:pt x="762" y="133"/>
                  </a:lnTo>
                  <a:lnTo>
                    <a:pt x="758" y="136"/>
                  </a:lnTo>
                  <a:lnTo>
                    <a:pt x="755" y="138"/>
                  </a:lnTo>
                  <a:lnTo>
                    <a:pt x="753" y="140"/>
                  </a:lnTo>
                  <a:lnTo>
                    <a:pt x="747" y="140"/>
                  </a:lnTo>
                  <a:lnTo>
                    <a:pt x="741" y="140"/>
                  </a:lnTo>
                  <a:lnTo>
                    <a:pt x="736" y="140"/>
                  </a:lnTo>
                  <a:lnTo>
                    <a:pt x="732" y="140"/>
                  </a:lnTo>
                  <a:lnTo>
                    <a:pt x="726" y="140"/>
                  </a:lnTo>
                  <a:lnTo>
                    <a:pt x="720" y="140"/>
                  </a:lnTo>
                  <a:lnTo>
                    <a:pt x="713" y="140"/>
                  </a:lnTo>
                  <a:lnTo>
                    <a:pt x="707" y="140"/>
                  </a:lnTo>
                  <a:lnTo>
                    <a:pt x="700" y="140"/>
                  </a:lnTo>
                  <a:lnTo>
                    <a:pt x="692" y="142"/>
                  </a:lnTo>
                  <a:lnTo>
                    <a:pt x="688" y="142"/>
                  </a:lnTo>
                  <a:lnTo>
                    <a:pt x="684" y="142"/>
                  </a:lnTo>
                  <a:lnTo>
                    <a:pt x="679" y="142"/>
                  </a:lnTo>
                  <a:lnTo>
                    <a:pt x="675" y="142"/>
                  </a:lnTo>
                  <a:lnTo>
                    <a:pt x="667" y="142"/>
                  </a:lnTo>
                  <a:lnTo>
                    <a:pt x="660" y="144"/>
                  </a:lnTo>
                  <a:lnTo>
                    <a:pt x="656" y="144"/>
                  </a:lnTo>
                  <a:lnTo>
                    <a:pt x="652" y="144"/>
                  </a:lnTo>
                  <a:lnTo>
                    <a:pt x="648" y="144"/>
                  </a:lnTo>
                  <a:lnTo>
                    <a:pt x="644" y="144"/>
                  </a:lnTo>
                  <a:lnTo>
                    <a:pt x="635" y="144"/>
                  </a:lnTo>
                  <a:lnTo>
                    <a:pt x="627" y="144"/>
                  </a:lnTo>
                  <a:lnTo>
                    <a:pt x="622" y="144"/>
                  </a:lnTo>
                  <a:lnTo>
                    <a:pt x="614" y="146"/>
                  </a:lnTo>
                  <a:lnTo>
                    <a:pt x="606" y="146"/>
                  </a:lnTo>
                  <a:lnTo>
                    <a:pt x="601" y="146"/>
                  </a:lnTo>
                  <a:lnTo>
                    <a:pt x="595" y="146"/>
                  </a:lnTo>
                  <a:lnTo>
                    <a:pt x="589" y="146"/>
                  </a:lnTo>
                  <a:lnTo>
                    <a:pt x="586" y="146"/>
                  </a:lnTo>
                  <a:lnTo>
                    <a:pt x="582" y="146"/>
                  </a:lnTo>
                  <a:lnTo>
                    <a:pt x="576" y="146"/>
                  </a:lnTo>
                  <a:lnTo>
                    <a:pt x="576" y="148"/>
                  </a:lnTo>
                  <a:lnTo>
                    <a:pt x="565" y="142"/>
                  </a:lnTo>
                  <a:lnTo>
                    <a:pt x="629" y="117"/>
                  </a:lnTo>
                  <a:lnTo>
                    <a:pt x="644" y="98"/>
                  </a:lnTo>
                  <a:lnTo>
                    <a:pt x="549" y="95"/>
                  </a:lnTo>
                  <a:lnTo>
                    <a:pt x="553" y="87"/>
                  </a:lnTo>
                  <a:lnTo>
                    <a:pt x="627" y="70"/>
                  </a:lnTo>
                  <a:lnTo>
                    <a:pt x="654" y="49"/>
                  </a:lnTo>
                  <a:lnTo>
                    <a:pt x="652" y="49"/>
                  </a:lnTo>
                  <a:lnTo>
                    <a:pt x="648" y="49"/>
                  </a:lnTo>
                  <a:lnTo>
                    <a:pt x="644" y="49"/>
                  </a:lnTo>
                  <a:lnTo>
                    <a:pt x="639" y="51"/>
                  </a:lnTo>
                  <a:lnTo>
                    <a:pt x="635" y="51"/>
                  </a:lnTo>
                  <a:lnTo>
                    <a:pt x="631" y="51"/>
                  </a:lnTo>
                  <a:lnTo>
                    <a:pt x="627" y="51"/>
                  </a:lnTo>
                  <a:lnTo>
                    <a:pt x="624" y="51"/>
                  </a:lnTo>
                  <a:lnTo>
                    <a:pt x="620" y="51"/>
                  </a:lnTo>
                  <a:lnTo>
                    <a:pt x="616" y="53"/>
                  </a:lnTo>
                  <a:lnTo>
                    <a:pt x="612" y="53"/>
                  </a:lnTo>
                  <a:lnTo>
                    <a:pt x="608" y="55"/>
                  </a:lnTo>
                  <a:lnTo>
                    <a:pt x="603" y="55"/>
                  </a:lnTo>
                  <a:lnTo>
                    <a:pt x="599" y="55"/>
                  </a:lnTo>
                  <a:lnTo>
                    <a:pt x="593" y="55"/>
                  </a:lnTo>
                  <a:lnTo>
                    <a:pt x="589" y="55"/>
                  </a:lnTo>
                  <a:lnTo>
                    <a:pt x="586" y="55"/>
                  </a:lnTo>
                  <a:lnTo>
                    <a:pt x="580" y="55"/>
                  </a:lnTo>
                  <a:lnTo>
                    <a:pt x="576" y="55"/>
                  </a:lnTo>
                  <a:lnTo>
                    <a:pt x="574" y="57"/>
                  </a:lnTo>
                  <a:lnTo>
                    <a:pt x="565" y="57"/>
                  </a:lnTo>
                  <a:lnTo>
                    <a:pt x="559" y="57"/>
                  </a:lnTo>
                  <a:lnTo>
                    <a:pt x="553" y="57"/>
                  </a:lnTo>
                  <a:lnTo>
                    <a:pt x="549" y="57"/>
                  </a:lnTo>
                  <a:lnTo>
                    <a:pt x="546" y="55"/>
                  </a:lnTo>
                  <a:lnTo>
                    <a:pt x="540" y="53"/>
                  </a:lnTo>
                  <a:lnTo>
                    <a:pt x="536" y="51"/>
                  </a:lnTo>
                  <a:lnTo>
                    <a:pt x="532" y="49"/>
                  </a:lnTo>
                  <a:lnTo>
                    <a:pt x="528" y="47"/>
                  </a:lnTo>
                  <a:lnTo>
                    <a:pt x="525" y="45"/>
                  </a:lnTo>
                  <a:lnTo>
                    <a:pt x="519" y="43"/>
                  </a:lnTo>
                  <a:lnTo>
                    <a:pt x="515" y="41"/>
                  </a:lnTo>
                  <a:lnTo>
                    <a:pt x="509" y="38"/>
                  </a:lnTo>
                  <a:lnTo>
                    <a:pt x="506" y="36"/>
                  </a:lnTo>
                  <a:lnTo>
                    <a:pt x="500" y="32"/>
                  </a:lnTo>
                  <a:lnTo>
                    <a:pt x="496" y="30"/>
                  </a:lnTo>
                  <a:lnTo>
                    <a:pt x="490" y="28"/>
                  </a:lnTo>
                  <a:lnTo>
                    <a:pt x="487" y="26"/>
                  </a:lnTo>
                  <a:lnTo>
                    <a:pt x="481" y="22"/>
                  </a:lnTo>
                  <a:lnTo>
                    <a:pt x="475" y="20"/>
                  </a:lnTo>
                  <a:lnTo>
                    <a:pt x="471" y="17"/>
                  </a:lnTo>
                  <a:lnTo>
                    <a:pt x="466" y="15"/>
                  </a:lnTo>
                  <a:lnTo>
                    <a:pt x="462" y="13"/>
                  </a:lnTo>
                  <a:lnTo>
                    <a:pt x="458" y="11"/>
                  </a:lnTo>
                  <a:lnTo>
                    <a:pt x="454" y="9"/>
                  </a:lnTo>
                  <a:lnTo>
                    <a:pt x="451" y="7"/>
                  </a:lnTo>
                  <a:lnTo>
                    <a:pt x="443" y="3"/>
                  </a:lnTo>
                  <a:lnTo>
                    <a:pt x="439" y="0"/>
                  </a:lnTo>
                  <a:lnTo>
                    <a:pt x="435" y="0"/>
                  </a:lnTo>
                  <a:lnTo>
                    <a:pt x="418" y="9"/>
                  </a:lnTo>
                  <a:lnTo>
                    <a:pt x="454" y="41"/>
                  </a:lnTo>
                  <a:lnTo>
                    <a:pt x="447" y="57"/>
                  </a:lnTo>
                  <a:lnTo>
                    <a:pt x="304" y="58"/>
                  </a:lnTo>
                  <a:lnTo>
                    <a:pt x="299" y="77"/>
                  </a:lnTo>
                  <a:lnTo>
                    <a:pt x="333" y="117"/>
                  </a:lnTo>
                  <a:lnTo>
                    <a:pt x="331" y="117"/>
                  </a:lnTo>
                  <a:lnTo>
                    <a:pt x="329" y="117"/>
                  </a:lnTo>
                  <a:lnTo>
                    <a:pt x="325" y="115"/>
                  </a:lnTo>
                  <a:lnTo>
                    <a:pt x="319" y="115"/>
                  </a:lnTo>
                  <a:lnTo>
                    <a:pt x="314" y="115"/>
                  </a:lnTo>
                  <a:lnTo>
                    <a:pt x="308" y="115"/>
                  </a:lnTo>
                  <a:lnTo>
                    <a:pt x="300" y="115"/>
                  </a:lnTo>
                  <a:lnTo>
                    <a:pt x="293" y="115"/>
                  </a:lnTo>
                  <a:lnTo>
                    <a:pt x="285" y="114"/>
                  </a:lnTo>
                  <a:lnTo>
                    <a:pt x="278" y="114"/>
                  </a:lnTo>
                  <a:lnTo>
                    <a:pt x="270" y="112"/>
                  </a:lnTo>
                  <a:lnTo>
                    <a:pt x="264" y="112"/>
                  </a:lnTo>
                  <a:lnTo>
                    <a:pt x="257" y="112"/>
                  </a:lnTo>
                  <a:lnTo>
                    <a:pt x="253" y="112"/>
                  </a:lnTo>
                  <a:lnTo>
                    <a:pt x="249" y="112"/>
                  </a:lnTo>
                  <a:lnTo>
                    <a:pt x="245" y="112"/>
                  </a:lnTo>
                  <a:lnTo>
                    <a:pt x="243" y="112"/>
                  </a:lnTo>
                  <a:lnTo>
                    <a:pt x="240" y="112"/>
                  </a:lnTo>
                  <a:lnTo>
                    <a:pt x="236" y="114"/>
                  </a:lnTo>
                  <a:lnTo>
                    <a:pt x="230" y="114"/>
                  </a:lnTo>
                  <a:lnTo>
                    <a:pt x="224" y="115"/>
                  </a:lnTo>
                  <a:lnTo>
                    <a:pt x="219" y="115"/>
                  </a:lnTo>
                  <a:lnTo>
                    <a:pt x="213" y="117"/>
                  </a:lnTo>
                  <a:lnTo>
                    <a:pt x="205" y="119"/>
                  </a:lnTo>
                  <a:lnTo>
                    <a:pt x="202" y="119"/>
                  </a:lnTo>
                  <a:lnTo>
                    <a:pt x="196" y="119"/>
                  </a:lnTo>
                  <a:lnTo>
                    <a:pt x="192" y="121"/>
                  </a:lnTo>
                  <a:lnTo>
                    <a:pt x="188" y="121"/>
                  </a:lnTo>
                  <a:lnTo>
                    <a:pt x="186" y="123"/>
                  </a:lnTo>
                  <a:lnTo>
                    <a:pt x="183" y="123"/>
                  </a:lnTo>
                  <a:lnTo>
                    <a:pt x="211" y="100"/>
                  </a:lnTo>
                  <a:lnTo>
                    <a:pt x="207" y="89"/>
                  </a:lnTo>
                  <a:lnTo>
                    <a:pt x="205" y="87"/>
                  </a:lnTo>
                  <a:lnTo>
                    <a:pt x="202" y="87"/>
                  </a:lnTo>
                  <a:lnTo>
                    <a:pt x="196" y="87"/>
                  </a:lnTo>
                  <a:lnTo>
                    <a:pt x="190" y="87"/>
                  </a:lnTo>
                  <a:lnTo>
                    <a:pt x="186" y="85"/>
                  </a:lnTo>
                  <a:lnTo>
                    <a:pt x="181" y="85"/>
                  </a:lnTo>
                  <a:lnTo>
                    <a:pt x="177" y="85"/>
                  </a:lnTo>
                  <a:lnTo>
                    <a:pt x="173" y="85"/>
                  </a:lnTo>
                  <a:lnTo>
                    <a:pt x="166" y="85"/>
                  </a:lnTo>
                  <a:lnTo>
                    <a:pt x="162" y="85"/>
                  </a:lnTo>
                  <a:lnTo>
                    <a:pt x="156" y="83"/>
                  </a:lnTo>
                  <a:lnTo>
                    <a:pt x="150" y="83"/>
                  </a:lnTo>
                  <a:lnTo>
                    <a:pt x="145" y="83"/>
                  </a:lnTo>
                  <a:lnTo>
                    <a:pt x="139" y="81"/>
                  </a:lnTo>
                  <a:lnTo>
                    <a:pt x="131" y="81"/>
                  </a:lnTo>
                  <a:lnTo>
                    <a:pt x="128" y="81"/>
                  </a:lnTo>
                  <a:lnTo>
                    <a:pt x="120" y="81"/>
                  </a:lnTo>
                  <a:lnTo>
                    <a:pt x="114" y="79"/>
                  </a:lnTo>
                  <a:lnTo>
                    <a:pt x="109" y="79"/>
                  </a:lnTo>
                  <a:lnTo>
                    <a:pt x="103" y="79"/>
                  </a:lnTo>
                  <a:lnTo>
                    <a:pt x="97" y="77"/>
                  </a:lnTo>
                  <a:lnTo>
                    <a:pt x="91" y="77"/>
                  </a:lnTo>
                  <a:lnTo>
                    <a:pt x="86" y="77"/>
                  </a:lnTo>
                  <a:lnTo>
                    <a:pt x="80" y="77"/>
                  </a:lnTo>
                  <a:lnTo>
                    <a:pt x="74" y="76"/>
                  </a:lnTo>
                  <a:lnTo>
                    <a:pt x="70" y="76"/>
                  </a:lnTo>
                  <a:lnTo>
                    <a:pt x="67" y="76"/>
                  </a:lnTo>
                  <a:lnTo>
                    <a:pt x="63" y="76"/>
                  </a:lnTo>
                  <a:lnTo>
                    <a:pt x="78" y="66"/>
                  </a:lnTo>
                  <a:lnTo>
                    <a:pt x="80" y="66"/>
                  </a:lnTo>
                  <a:lnTo>
                    <a:pt x="84" y="66"/>
                  </a:lnTo>
                  <a:lnTo>
                    <a:pt x="88" y="66"/>
                  </a:lnTo>
                  <a:lnTo>
                    <a:pt x="91" y="66"/>
                  </a:lnTo>
                  <a:lnTo>
                    <a:pt x="95" y="66"/>
                  </a:lnTo>
                  <a:lnTo>
                    <a:pt x="99" y="66"/>
                  </a:lnTo>
                  <a:lnTo>
                    <a:pt x="105" y="66"/>
                  </a:lnTo>
                  <a:lnTo>
                    <a:pt x="109" y="64"/>
                  </a:lnTo>
                  <a:lnTo>
                    <a:pt x="114" y="64"/>
                  </a:lnTo>
                  <a:lnTo>
                    <a:pt x="120" y="64"/>
                  </a:lnTo>
                  <a:lnTo>
                    <a:pt x="126" y="62"/>
                  </a:lnTo>
                  <a:lnTo>
                    <a:pt x="131" y="60"/>
                  </a:lnTo>
                  <a:lnTo>
                    <a:pt x="135" y="60"/>
                  </a:lnTo>
                  <a:lnTo>
                    <a:pt x="143" y="58"/>
                  </a:lnTo>
                  <a:lnTo>
                    <a:pt x="147" y="55"/>
                  </a:lnTo>
                  <a:lnTo>
                    <a:pt x="152" y="53"/>
                  </a:lnTo>
                  <a:lnTo>
                    <a:pt x="158" y="49"/>
                  </a:lnTo>
                  <a:lnTo>
                    <a:pt x="164" y="45"/>
                  </a:lnTo>
                  <a:lnTo>
                    <a:pt x="169" y="41"/>
                  </a:lnTo>
                  <a:lnTo>
                    <a:pt x="173" y="38"/>
                  </a:lnTo>
                  <a:lnTo>
                    <a:pt x="179" y="34"/>
                  </a:lnTo>
                  <a:lnTo>
                    <a:pt x="185" y="30"/>
                  </a:lnTo>
                  <a:lnTo>
                    <a:pt x="188" y="24"/>
                  </a:lnTo>
                  <a:lnTo>
                    <a:pt x="192" y="20"/>
                  </a:lnTo>
                  <a:lnTo>
                    <a:pt x="196" y="17"/>
                  </a:lnTo>
                  <a:lnTo>
                    <a:pt x="200" y="15"/>
                  </a:lnTo>
                  <a:lnTo>
                    <a:pt x="204" y="9"/>
                  </a:lnTo>
                  <a:lnTo>
                    <a:pt x="205" y="9"/>
                  </a:lnTo>
                  <a:lnTo>
                    <a:pt x="167" y="0"/>
                  </a:lnTo>
                  <a:lnTo>
                    <a:pt x="156" y="19"/>
                  </a:lnTo>
                  <a:close/>
                </a:path>
              </a:pathLst>
            </a:custGeom>
            <a:solidFill>
              <a:srgbClr val="000000"/>
            </a:solidFill>
            <a:ln w="9525">
              <a:noFill/>
              <a:round/>
              <a:headEnd/>
              <a:tailEnd/>
            </a:ln>
          </p:spPr>
          <p:txBody>
            <a:bodyPr/>
            <a:lstStyle/>
            <a:p>
              <a:endParaRPr lang="fr-FR">
                <a:latin typeface="Calibri" pitchFamily="34" charset="0"/>
              </a:endParaRPr>
            </a:p>
          </p:txBody>
        </p:sp>
        <p:sp>
          <p:nvSpPr>
            <p:cNvPr id="962" name="Freeform 59"/>
            <p:cNvSpPr>
              <a:spLocks/>
            </p:cNvSpPr>
            <p:nvPr/>
          </p:nvSpPr>
          <p:spPr bwMode="auto">
            <a:xfrm>
              <a:off x="4237031" y="2538399"/>
              <a:ext cx="155575" cy="76200"/>
            </a:xfrm>
            <a:custGeom>
              <a:avLst/>
              <a:gdLst>
                <a:gd name="T0" fmla="*/ 0 w 198"/>
                <a:gd name="T1" fmla="*/ 63 h 95"/>
                <a:gd name="T2" fmla="*/ 114 w 198"/>
                <a:gd name="T3" fmla="*/ 65 h 95"/>
                <a:gd name="T4" fmla="*/ 69 w 198"/>
                <a:gd name="T5" fmla="*/ 19 h 95"/>
                <a:gd name="T6" fmla="*/ 76 w 198"/>
                <a:gd name="T7" fmla="*/ 0 h 95"/>
                <a:gd name="T8" fmla="*/ 198 w 198"/>
                <a:gd name="T9" fmla="*/ 15 h 95"/>
                <a:gd name="T10" fmla="*/ 188 w 198"/>
                <a:gd name="T11" fmla="*/ 34 h 95"/>
                <a:gd name="T12" fmla="*/ 107 w 198"/>
                <a:gd name="T13" fmla="*/ 23 h 95"/>
                <a:gd name="T14" fmla="*/ 145 w 198"/>
                <a:gd name="T15" fmla="*/ 69 h 95"/>
                <a:gd name="T16" fmla="*/ 137 w 198"/>
                <a:gd name="T17" fmla="*/ 95 h 95"/>
                <a:gd name="T18" fmla="*/ 21 w 198"/>
                <a:gd name="T19" fmla="*/ 88 h 95"/>
                <a:gd name="T20" fmla="*/ 0 w 198"/>
                <a:gd name="T21" fmla="*/ 63 h 95"/>
                <a:gd name="T22" fmla="*/ 0 w 198"/>
                <a:gd name="T23" fmla="*/ 63 h 9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8"/>
                <a:gd name="T37" fmla="*/ 0 h 95"/>
                <a:gd name="T38" fmla="*/ 198 w 198"/>
                <a:gd name="T39" fmla="*/ 95 h 9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8" h="95">
                  <a:moveTo>
                    <a:pt x="0" y="63"/>
                  </a:moveTo>
                  <a:lnTo>
                    <a:pt x="114" y="65"/>
                  </a:lnTo>
                  <a:lnTo>
                    <a:pt x="69" y="19"/>
                  </a:lnTo>
                  <a:lnTo>
                    <a:pt x="76" y="0"/>
                  </a:lnTo>
                  <a:lnTo>
                    <a:pt x="198" y="15"/>
                  </a:lnTo>
                  <a:lnTo>
                    <a:pt x="188" y="34"/>
                  </a:lnTo>
                  <a:lnTo>
                    <a:pt x="107" y="23"/>
                  </a:lnTo>
                  <a:lnTo>
                    <a:pt x="145" y="69"/>
                  </a:lnTo>
                  <a:lnTo>
                    <a:pt x="137" y="95"/>
                  </a:lnTo>
                  <a:lnTo>
                    <a:pt x="21" y="88"/>
                  </a:lnTo>
                  <a:lnTo>
                    <a:pt x="0" y="63"/>
                  </a:lnTo>
                  <a:close/>
                </a:path>
              </a:pathLst>
            </a:custGeom>
            <a:solidFill>
              <a:srgbClr val="000000"/>
            </a:solidFill>
            <a:ln w="9525">
              <a:noFill/>
              <a:round/>
              <a:headEnd/>
              <a:tailEnd/>
            </a:ln>
          </p:spPr>
          <p:txBody>
            <a:bodyPr/>
            <a:lstStyle/>
            <a:p>
              <a:endParaRPr lang="fr-FR">
                <a:latin typeface="Calibri" pitchFamily="34" charset="0"/>
              </a:endParaRPr>
            </a:p>
          </p:txBody>
        </p:sp>
      </p:grpSp>
    </p:spTree>
    <p:extLst>
      <p:ext uri="{BB962C8B-B14F-4D97-AF65-F5344CB8AC3E}">
        <p14:creationId xmlns:p14="http://schemas.microsoft.com/office/powerpoint/2010/main" val="41206287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par>
                                <p:cTn id="8" presetID="10" presetClass="entr" presetSubtype="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1000"/>
                                        <p:tgtEl>
                                          <p:spTgt spid="4"/>
                                        </p:tgtEl>
                                      </p:cBhvr>
                                    </p:animEffect>
                                  </p:childTnLst>
                                </p:cTn>
                              </p:par>
                              <p:par>
                                <p:cTn id="11" presetID="10" presetClass="entr" presetSubtype="0" fill="hold" nodeType="withEffect">
                                  <p:stCondLst>
                                    <p:cond delay="0"/>
                                  </p:stCondLst>
                                  <p:childTnLst>
                                    <p:set>
                                      <p:cBhvr>
                                        <p:cTn id="12" dur="1" fill="hold">
                                          <p:stCondLst>
                                            <p:cond delay="0"/>
                                          </p:stCondLst>
                                        </p:cTn>
                                        <p:tgtEl>
                                          <p:spTgt spid="521"/>
                                        </p:tgtEl>
                                        <p:attrNameLst>
                                          <p:attrName>style.visibility</p:attrName>
                                        </p:attrNameLst>
                                      </p:cBhvr>
                                      <p:to>
                                        <p:strVal val="visible"/>
                                      </p:to>
                                    </p:set>
                                    <p:animEffect transition="in" filter="fade">
                                      <p:cBhvr>
                                        <p:cTn id="13" dur="1000"/>
                                        <p:tgtEl>
                                          <p:spTgt spid="521"/>
                                        </p:tgtEl>
                                      </p:cBhvr>
                                    </p:animEffect>
                                  </p:childTnLst>
                                </p:cTn>
                              </p:par>
                              <p:par>
                                <p:cTn id="14" presetID="10" presetClass="entr" presetSubtype="0" fill="hold" nodeType="withEffect">
                                  <p:stCondLst>
                                    <p:cond delay="0"/>
                                  </p:stCondLst>
                                  <p:childTnLst>
                                    <p:set>
                                      <p:cBhvr>
                                        <p:cTn id="15" dur="1" fill="hold">
                                          <p:stCondLst>
                                            <p:cond delay="0"/>
                                          </p:stCondLst>
                                        </p:cTn>
                                        <p:tgtEl>
                                          <p:spTgt spid="522"/>
                                        </p:tgtEl>
                                        <p:attrNameLst>
                                          <p:attrName>style.visibility</p:attrName>
                                        </p:attrNameLst>
                                      </p:cBhvr>
                                      <p:to>
                                        <p:strVal val="visible"/>
                                      </p:to>
                                    </p:set>
                                    <p:animEffect transition="in" filter="fade">
                                      <p:cBhvr>
                                        <p:cTn id="16" dur="1000"/>
                                        <p:tgtEl>
                                          <p:spTgt spid="522"/>
                                        </p:tgtEl>
                                      </p:cBhvr>
                                    </p:animEffect>
                                  </p:childTnLst>
                                </p:cTn>
                              </p:par>
                              <p:par>
                                <p:cTn id="17" presetID="10" presetClass="entr" presetSubtype="0" fill="hold" nodeType="withEffect">
                                  <p:stCondLst>
                                    <p:cond delay="0"/>
                                  </p:stCondLst>
                                  <p:childTnLst>
                                    <p:set>
                                      <p:cBhvr>
                                        <p:cTn id="18" dur="1" fill="hold">
                                          <p:stCondLst>
                                            <p:cond delay="0"/>
                                          </p:stCondLst>
                                        </p:cTn>
                                        <p:tgtEl>
                                          <p:spTgt spid="28"/>
                                        </p:tgtEl>
                                        <p:attrNameLst>
                                          <p:attrName>style.visibility</p:attrName>
                                        </p:attrNameLst>
                                      </p:cBhvr>
                                      <p:to>
                                        <p:strVal val="visible"/>
                                      </p:to>
                                    </p:set>
                                    <p:animEffect transition="in" filter="fade">
                                      <p:cBhvr>
                                        <p:cTn id="19" dur="1000"/>
                                        <p:tgtEl>
                                          <p:spTgt spid="28"/>
                                        </p:tgtEl>
                                      </p:cBhvr>
                                    </p:animEffect>
                                  </p:childTnLst>
                                </p:cTn>
                              </p:par>
                              <p:par>
                                <p:cTn id="20" presetID="10" presetClass="entr" presetSubtype="0" fill="hold" nodeType="withEffect">
                                  <p:stCondLst>
                                    <p:cond delay="0"/>
                                  </p:stCondLst>
                                  <p:childTnLst>
                                    <p:set>
                                      <p:cBhvr>
                                        <p:cTn id="21" dur="1" fill="hold">
                                          <p:stCondLst>
                                            <p:cond delay="0"/>
                                          </p:stCondLst>
                                        </p:cTn>
                                        <p:tgtEl>
                                          <p:spTgt spid="34"/>
                                        </p:tgtEl>
                                        <p:attrNameLst>
                                          <p:attrName>style.visibility</p:attrName>
                                        </p:attrNameLst>
                                      </p:cBhvr>
                                      <p:to>
                                        <p:strVal val="visible"/>
                                      </p:to>
                                    </p:set>
                                    <p:animEffect transition="in" filter="fade">
                                      <p:cBhvr>
                                        <p:cTn id="22" dur="1000"/>
                                        <p:tgtEl>
                                          <p:spTgt spid="34"/>
                                        </p:tgtEl>
                                      </p:cBhvr>
                                    </p:animEffect>
                                  </p:childTnLst>
                                </p:cTn>
                              </p:par>
                              <p:par>
                                <p:cTn id="23" presetID="10" presetClass="entr" presetSubtype="0" fill="hold" nodeType="withEffect">
                                  <p:stCondLst>
                                    <p:cond delay="0"/>
                                  </p:stCondLst>
                                  <p:childTnLst>
                                    <p:set>
                                      <p:cBhvr>
                                        <p:cTn id="24" dur="1" fill="hold">
                                          <p:stCondLst>
                                            <p:cond delay="0"/>
                                          </p:stCondLst>
                                        </p:cTn>
                                        <p:tgtEl>
                                          <p:spTgt spid="40"/>
                                        </p:tgtEl>
                                        <p:attrNameLst>
                                          <p:attrName>style.visibility</p:attrName>
                                        </p:attrNameLst>
                                      </p:cBhvr>
                                      <p:to>
                                        <p:strVal val="visible"/>
                                      </p:to>
                                    </p:set>
                                    <p:animEffect transition="in" filter="fade">
                                      <p:cBhvr>
                                        <p:cTn id="25" dur="1000"/>
                                        <p:tgtEl>
                                          <p:spTgt spid="40"/>
                                        </p:tgtEl>
                                      </p:cBhvr>
                                    </p:animEffect>
                                  </p:childTnLst>
                                </p:cTn>
                              </p:par>
                              <p:par>
                                <p:cTn id="26" presetID="10" presetClass="entr" presetSubtype="0" fill="hold" nodeType="withEffect">
                                  <p:stCondLst>
                                    <p:cond delay="0"/>
                                  </p:stCondLst>
                                  <p:childTnLst>
                                    <p:set>
                                      <p:cBhvr>
                                        <p:cTn id="27" dur="1" fill="hold">
                                          <p:stCondLst>
                                            <p:cond delay="0"/>
                                          </p:stCondLst>
                                        </p:cTn>
                                        <p:tgtEl>
                                          <p:spTgt spid="46"/>
                                        </p:tgtEl>
                                        <p:attrNameLst>
                                          <p:attrName>style.visibility</p:attrName>
                                        </p:attrNameLst>
                                      </p:cBhvr>
                                      <p:to>
                                        <p:strVal val="visible"/>
                                      </p:to>
                                    </p:set>
                                    <p:animEffect transition="in" filter="fade">
                                      <p:cBhvr>
                                        <p:cTn id="28" dur="1000"/>
                                        <p:tgtEl>
                                          <p:spTgt spid="46"/>
                                        </p:tgtEl>
                                      </p:cBhvr>
                                    </p:animEffect>
                                  </p:childTnLst>
                                </p:cTn>
                              </p:par>
                              <p:par>
                                <p:cTn id="29" presetID="10" presetClass="entr" presetSubtype="0" fill="hold" nodeType="withEffect">
                                  <p:stCondLst>
                                    <p:cond delay="0"/>
                                  </p:stCondLst>
                                  <p:childTnLst>
                                    <p:set>
                                      <p:cBhvr>
                                        <p:cTn id="30" dur="1" fill="hold">
                                          <p:stCondLst>
                                            <p:cond delay="0"/>
                                          </p:stCondLst>
                                        </p:cTn>
                                        <p:tgtEl>
                                          <p:spTgt spid="52"/>
                                        </p:tgtEl>
                                        <p:attrNameLst>
                                          <p:attrName>style.visibility</p:attrName>
                                        </p:attrNameLst>
                                      </p:cBhvr>
                                      <p:to>
                                        <p:strVal val="visible"/>
                                      </p:to>
                                    </p:set>
                                    <p:animEffect transition="in" filter="fade">
                                      <p:cBhvr>
                                        <p:cTn id="31" dur="1000"/>
                                        <p:tgtEl>
                                          <p:spTgt spid="52"/>
                                        </p:tgtEl>
                                      </p:cBhvr>
                                    </p:animEffect>
                                  </p:childTnLst>
                                </p:cTn>
                              </p:par>
                              <p:par>
                                <p:cTn id="32" presetID="10" presetClass="entr" presetSubtype="0" fill="hold" nodeType="withEffect">
                                  <p:stCondLst>
                                    <p:cond delay="0"/>
                                  </p:stCondLst>
                                  <p:childTnLst>
                                    <p:set>
                                      <p:cBhvr>
                                        <p:cTn id="33" dur="1" fill="hold">
                                          <p:stCondLst>
                                            <p:cond delay="0"/>
                                          </p:stCondLst>
                                        </p:cTn>
                                        <p:tgtEl>
                                          <p:spTgt spid="58"/>
                                        </p:tgtEl>
                                        <p:attrNameLst>
                                          <p:attrName>style.visibility</p:attrName>
                                        </p:attrNameLst>
                                      </p:cBhvr>
                                      <p:to>
                                        <p:strVal val="visible"/>
                                      </p:to>
                                    </p:set>
                                    <p:animEffect transition="in" filter="fade">
                                      <p:cBhvr>
                                        <p:cTn id="34" dur="1000"/>
                                        <p:tgtEl>
                                          <p:spTgt spid="58"/>
                                        </p:tgtEl>
                                      </p:cBhvr>
                                    </p:animEffect>
                                  </p:childTnLst>
                                </p:cTn>
                              </p:par>
                              <p:par>
                                <p:cTn id="35" presetID="10" presetClass="entr" presetSubtype="0" fill="hold" nodeType="withEffect">
                                  <p:stCondLst>
                                    <p:cond delay="0"/>
                                  </p:stCondLst>
                                  <p:childTnLst>
                                    <p:set>
                                      <p:cBhvr>
                                        <p:cTn id="36" dur="1" fill="hold">
                                          <p:stCondLst>
                                            <p:cond delay="0"/>
                                          </p:stCondLst>
                                        </p:cTn>
                                        <p:tgtEl>
                                          <p:spTgt spid="64"/>
                                        </p:tgtEl>
                                        <p:attrNameLst>
                                          <p:attrName>style.visibility</p:attrName>
                                        </p:attrNameLst>
                                      </p:cBhvr>
                                      <p:to>
                                        <p:strVal val="visible"/>
                                      </p:to>
                                    </p:set>
                                    <p:animEffect transition="in" filter="fade">
                                      <p:cBhvr>
                                        <p:cTn id="37" dur="1000"/>
                                        <p:tgtEl>
                                          <p:spTgt spid="64"/>
                                        </p:tgtEl>
                                      </p:cBhvr>
                                    </p:animEffect>
                                  </p:childTnLst>
                                </p:cTn>
                              </p:par>
                              <p:par>
                                <p:cTn id="38" presetID="10" presetClass="entr" presetSubtype="0" fill="hold" nodeType="withEffect">
                                  <p:stCondLst>
                                    <p:cond delay="0"/>
                                  </p:stCondLst>
                                  <p:childTnLst>
                                    <p:set>
                                      <p:cBhvr>
                                        <p:cTn id="39" dur="1" fill="hold">
                                          <p:stCondLst>
                                            <p:cond delay="0"/>
                                          </p:stCondLst>
                                        </p:cTn>
                                        <p:tgtEl>
                                          <p:spTgt spid="70"/>
                                        </p:tgtEl>
                                        <p:attrNameLst>
                                          <p:attrName>style.visibility</p:attrName>
                                        </p:attrNameLst>
                                      </p:cBhvr>
                                      <p:to>
                                        <p:strVal val="visible"/>
                                      </p:to>
                                    </p:set>
                                    <p:animEffect transition="in" filter="fade">
                                      <p:cBhvr>
                                        <p:cTn id="40" dur="1000"/>
                                        <p:tgtEl>
                                          <p:spTgt spid="70"/>
                                        </p:tgtEl>
                                      </p:cBhvr>
                                    </p:animEffect>
                                  </p:childTnLst>
                                </p:cTn>
                              </p:par>
                              <p:par>
                                <p:cTn id="41" presetID="10" presetClass="entr" presetSubtype="0" fill="hold" nodeType="withEffect">
                                  <p:stCondLst>
                                    <p:cond delay="0"/>
                                  </p:stCondLst>
                                  <p:childTnLst>
                                    <p:set>
                                      <p:cBhvr>
                                        <p:cTn id="42" dur="1" fill="hold">
                                          <p:stCondLst>
                                            <p:cond delay="0"/>
                                          </p:stCondLst>
                                        </p:cTn>
                                        <p:tgtEl>
                                          <p:spTgt spid="76"/>
                                        </p:tgtEl>
                                        <p:attrNameLst>
                                          <p:attrName>style.visibility</p:attrName>
                                        </p:attrNameLst>
                                      </p:cBhvr>
                                      <p:to>
                                        <p:strVal val="visible"/>
                                      </p:to>
                                    </p:set>
                                    <p:animEffect transition="in" filter="fade">
                                      <p:cBhvr>
                                        <p:cTn id="43" dur="1000"/>
                                        <p:tgtEl>
                                          <p:spTgt spid="76"/>
                                        </p:tgtEl>
                                      </p:cBhvr>
                                    </p:animEffect>
                                  </p:childTnLst>
                                </p:cTn>
                              </p:par>
                              <p:par>
                                <p:cTn id="44" presetID="10" presetClass="entr" presetSubtype="0" fill="hold" nodeType="withEffect">
                                  <p:stCondLst>
                                    <p:cond delay="0"/>
                                  </p:stCondLst>
                                  <p:childTnLst>
                                    <p:set>
                                      <p:cBhvr>
                                        <p:cTn id="45" dur="1" fill="hold">
                                          <p:stCondLst>
                                            <p:cond delay="0"/>
                                          </p:stCondLst>
                                        </p:cTn>
                                        <p:tgtEl>
                                          <p:spTgt spid="82"/>
                                        </p:tgtEl>
                                        <p:attrNameLst>
                                          <p:attrName>style.visibility</p:attrName>
                                        </p:attrNameLst>
                                      </p:cBhvr>
                                      <p:to>
                                        <p:strVal val="visible"/>
                                      </p:to>
                                    </p:set>
                                    <p:animEffect transition="in" filter="fade">
                                      <p:cBhvr>
                                        <p:cTn id="46" dur="1000"/>
                                        <p:tgtEl>
                                          <p:spTgt spid="82"/>
                                        </p:tgtEl>
                                      </p:cBhvr>
                                    </p:animEffect>
                                  </p:childTnLst>
                                </p:cTn>
                              </p:par>
                              <p:par>
                                <p:cTn id="47" presetID="10" presetClass="entr" presetSubtype="0" fill="hold" nodeType="withEffect">
                                  <p:stCondLst>
                                    <p:cond delay="0"/>
                                  </p:stCondLst>
                                  <p:childTnLst>
                                    <p:set>
                                      <p:cBhvr>
                                        <p:cTn id="48" dur="1" fill="hold">
                                          <p:stCondLst>
                                            <p:cond delay="0"/>
                                          </p:stCondLst>
                                        </p:cTn>
                                        <p:tgtEl>
                                          <p:spTgt spid="88"/>
                                        </p:tgtEl>
                                        <p:attrNameLst>
                                          <p:attrName>style.visibility</p:attrName>
                                        </p:attrNameLst>
                                      </p:cBhvr>
                                      <p:to>
                                        <p:strVal val="visible"/>
                                      </p:to>
                                    </p:set>
                                    <p:animEffect transition="in" filter="fade">
                                      <p:cBhvr>
                                        <p:cTn id="49" dur="1000"/>
                                        <p:tgtEl>
                                          <p:spTgt spid="88"/>
                                        </p:tgtEl>
                                      </p:cBhvr>
                                    </p:animEffect>
                                  </p:childTnLst>
                                </p:cTn>
                              </p:par>
                              <p:par>
                                <p:cTn id="50" presetID="10" presetClass="entr" presetSubtype="0" fill="hold" nodeType="withEffect">
                                  <p:stCondLst>
                                    <p:cond delay="0"/>
                                  </p:stCondLst>
                                  <p:childTnLst>
                                    <p:set>
                                      <p:cBhvr>
                                        <p:cTn id="51" dur="1" fill="hold">
                                          <p:stCondLst>
                                            <p:cond delay="0"/>
                                          </p:stCondLst>
                                        </p:cTn>
                                        <p:tgtEl>
                                          <p:spTgt spid="150"/>
                                        </p:tgtEl>
                                        <p:attrNameLst>
                                          <p:attrName>style.visibility</p:attrName>
                                        </p:attrNameLst>
                                      </p:cBhvr>
                                      <p:to>
                                        <p:strVal val="visible"/>
                                      </p:to>
                                    </p:set>
                                    <p:animEffect transition="in" filter="fade">
                                      <p:cBhvr>
                                        <p:cTn id="52" dur="1000"/>
                                        <p:tgtEl>
                                          <p:spTgt spid="150"/>
                                        </p:tgtEl>
                                      </p:cBhvr>
                                    </p:animEffect>
                                  </p:childTnLst>
                                </p:cTn>
                              </p:par>
                              <p:par>
                                <p:cTn id="53" presetID="10" presetClass="entr" presetSubtype="0" fill="hold" nodeType="withEffect">
                                  <p:stCondLst>
                                    <p:cond delay="0"/>
                                  </p:stCondLst>
                                  <p:childTnLst>
                                    <p:set>
                                      <p:cBhvr>
                                        <p:cTn id="54" dur="1" fill="hold">
                                          <p:stCondLst>
                                            <p:cond delay="0"/>
                                          </p:stCondLst>
                                        </p:cTn>
                                        <p:tgtEl>
                                          <p:spTgt spid="925"/>
                                        </p:tgtEl>
                                        <p:attrNameLst>
                                          <p:attrName>style.visibility</p:attrName>
                                        </p:attrNameLst>
                                      </p:cBhvr>
                                      <p:to>
                                        <p:strVal val="visible"/>
                                      </p:to>
                                    </p:set>
                                    <p:animEffect transition="in" filter="fade">
                                      <p:cBhvr>
                                        <p:cTn id="55" dur="1000"/>
                                        <p:tgtEl>
                                          <p:spTgt spid="925"/>
                                        </p:tgtEl>
                                      </p:cBhvr>
                                    </p:animEffect>
                                  </p:childTnLst>
                                </p:cTn>
                              </p:par>
                              <p:par>
                                <p:cTn id="56" presetID="10" presetClass="entr" presetSubtype="0" fill="hold" nodeType="withEffect">
                                  <p:stCondLst>
                                    <p:cond delay="0"/>
                                  </p:stCondLst>
                                  <p:childTnLst>
                                    <p:set>
                                      <p:cBhvr>
                                        <p:cTn id="57" dur="1" fill="hold">
                                          <p:stCondLst>
                                            <p:cond delay="0"/>
                                          </p:stCondLst>
                                        </p:cTn>
                                        <p:tgtEl>
                                          <p:spTgt spid="926"/>
                                        </p:tgtEl>
                                        <p:attrNameLst>
                                          <p:attrName>style.visibility</p:attrName>
                                        </p:attrNameLst>
                                      </p:cBhvr>
                                      <p:to>
                                        <p:strVal val="visible"/>
                                      </p:to>
                                    </p:set>
                                    <p:animEffect transition="in" filter="fade">
                                      <p:cBhvr>
                                        <p:cTn id="58" dur="1000"/>
                                        <p:tgtEl>
                                          <p:spTgt spid="926"/>
                                        </p:tgtEl>
                                      </p:cBhvr>
                                    </p:animEffect>
                                  </p:childTnLst>
                                </p:cTn>
                              </p:par>
                              <p:par>
                                <p:cTn id="59" presetID="10" presetClass="entr" presetSubtype="0" fill="hold" nodeType="withEffect">
                                  <p:stCondLst>
                                    <p:cond delay="0"/>
                                  </p:stCondLst>
                                  <p:childTnLst>
                                    <p:set>
                                      <p:cBhvr>
                                        <p:cTn id="60" dur="1" fill="hold">
                                          <p:stCondLst>
                                            <p:cond delay="0"/>
                                          </p:stCondLst>
                                        </p:cTn>
                                        <p:tgtEl>
                                          <p:spTgt spid="927"/>
                                        </p:tgtEl>
                                        <p:attrNameLst>
                                          <p:attrName>style.visibility</p:attrName>
                                        </p:attrNameLst>
                                      </p:cBhvr>
                                      <p:to>
                                        <p:strVal val="visible"/>
                                      </p:to>
                                    </p:set>
                                    <p:animEffect transition="in" filter="fade">
                                      <p:cBhvr>
                                        <p:cTn id="61" dur="1000"/>
                                        <p:tgtEl>
                                          <p:spTgt spid="927"/>
                                        </p:tgtEl>
                                      </p:cBhvr>
                                    </p:animEffect>
                                  </p:childTnLst>
                                </p:cTn>
                              </p:par>
                              <p:par>
                                <p:cTn id="62" presetID="10" presetClass="entr" presetSubtype="0" fill="hold" nodeType="withEffect">
                                  <p:stCondLst>
                                    <p:cond delay="0"/>
                                  </p:stCondLst>
                                  <p:childTnLst>
                                    <p:set>
                                      <p:cBhvr>
                                        <p:cTn id="63" dur="1" fill="hold">
                                          <p:stCondLst>
                                            <p:cond delay="0"/>
                                          </p:stCondLst>
                                        </p:cTn>
                                        <p:tgtEl>
                                          <p:spTgt spid="231"/>
                                        </p:tgtEl>
                                        <p:attrNameLst>
                                          <p:attrName>style.visibility</p:attrName>
                                        </p:attrNameLst>
                                      </p:cBhvr>
                                      <p:to>
                                        <p:strVal val="visible"/>
                                      </p:to>
                                    </p:set>
                                    <p:animEffect transition="in" filter="fade">
                                      <p:cBhvr>
                                        <p:cTn id="64" dur="1000"/>
                                        <p:tgtEl>
                                          <p:spTgt spid="231"/>
                                        </p:tgtEl>
                                      </p:cBhvr>
                                    </p:animEffect>
                                  </p:childTnLst>
                                </p:cTn>
                              </p:par>
                              <p:par>
                                <p:cTn id="65" presetID="10" presetClass="entr" presetSubtype="0" fill="hold" nodeType="withEffect">
                                  <p:stCondLst>
                                    <p:cond delay="0"/>
                                  </p:stCondLst>
                                  <p:childTnLst>
                                    <p:set>
                                      <p:cBhvr>
                                        <p:cTn id="66" dur="1" fill="hold">
                                          <p:stCondLst>
                                            <p:cond delay="0"/>
                                          </p:stCondLst>
                                        </p:cTn>
                                        <p:tgtEl>
                                          <p:spTgt spid="293"/>
                                        </p:tgtEl>
                                        <p:attrNameLst>
                                          <p:attrName>style.visibility</p:attrName>
                                        </p:attrNameLst>
                                      </p:cBhvr>
                                      <p:to>
                                        <p:strVal val="visible"/>
                                      </p:to>
                                    </p:set>
                                    <p:animEffect transition="in" filter="fade">
                                      <p:cBhvr>
                                        <p:cTn id="67" dur="1000"/>
                                        <p:tgtEl>
                                          <p:spTgt spid="293"/>
                                        </p:tgtEl>
                                      </p:cBhvr>
                                    </p:animEffect>
                                  </p:childTnLst>
                                </p:cTn>
                              </p:par>
                              <p:par>
                                <p:cTn id="68" presetID="10" presetClass="entr" presetSubtype="0" fill="hold" nodeType="withEffect">
                                  <p:stCondLst>
                                    <p:cond delay="0"/>
                                  </p:stCondLst>
                                  <p:childTnLst>
                                    <p:set>
                                      <p:cBhvr>
                                        <p:cTn id="69" dur="1" fill="hold">
                                          <p:stCondLst>
                                            <p:cond delay="0"/>
                                          </p:stCondLst>
                                        </p:cTn>
                                        <p:tgtEl>
                                          <p:spTgt spid="355"/>
                                        </p:tgtEl>
                                        <p:attrNameLst>
                                          <p:attrName>style.visibility</p:attrName>
                                        </p:attrNameLst>
                                      </p:cBhvr>
                                      <p:to>
                                        <p:strVal val="visible"/>
                                      </p:to>
                                    </p:set>
                                    <p:animEffect transition="in" filter="fade">
                                      <p:cBhvr>
                                        <p:cTn id="70" dur="1000"/>
                                        <p:tgtEl>
                                          <p:spTgt spid="355"/>
                                        </p:tgtEl>
                                      </p:cBhvr>
                                    </p:animEffect>
                                  </p:childTnLst>
                                </p:cTn>
                              </p:par>
                              <p:par>
                                <p:cTn id="71" presetID="10" presetClass="entr" presetSubtype="0" fill="hold" nodeType="withEffect">
                                  <p:stCondLst>
                                    <p:cond delay="0"/>
                                  </p:stCondLst>
                                  <p:childTnLst>
                                    <p:set>
                                      <p:cBhvr>
                                        <p:cTn id="72" dur="1" fill="hold">
                                          <p:stCondLst>
                                            <p:cond delay="0"/>
                                          </p:stCondLst>
                                        </p:cTn>
                                        <p:tgtEl>
                                          <p:spTgt spid="4097"/>
                                        </p:tgtEl>
                                        <p:attrNameLst>
                                          <p:attrName>style.visibility</p:attrName>
                                        </p:attrNameLst>
                                      </p:cBhvr>
                                      <p:to>
                                        <p:strVal val="visible"/>
                                      </p:to>
                                    </p:set>
                                    <p:animEffect transition="in" filter="fade">
                                      <p:cBhvr>
                                        <p:cTn id="73" dur="1000"/>
                                        <p:tgtEl>
                                          <p:spTgt spid="4097"/>
                                        </p:tgtEl>
                                      </p:cBhvr>
                                    </p:animEffect>
                                  </p:childTnLst>
                                </p:cTn>
                              </p:par>
                              <p:par>
                                <p:cTn id="74" presetID="10" presetClass="entr" presetSubtype="0" fill="hold" nodeType="withEffect">
                                  <p:stCondLst>
                                    <p:cond delay="0"/>
                                  </p:stCondLst>
                                  <p:childTnLst>
                                    <p:set>
                                      <p:cBhvr>
                                        <p:cTn id="75" dur="1" fill="hold">
                                          <p:stCondLst>
                                            <p:cond delay="0"/>
                                          </p:stCondLst>
                                        </p:cTn>
                                        <p:tgtEl>
                                          <p:spTgt spid="4098"/>
                                        </p:tgtEl>
                                        <p:attrNameLst>
                                          <p:attrName>style.visibility</p:attrName>
                                        </p:attrNameLst>
                                      </p:cBhvr>
                                      <p:to>
                                        <p:strVal val="visible"/>
                                      </p:to>
                                    </p:set>
                                    <p:animEffect transition="in" filter="fade">
                                      <p:cBhvr>
                                        <p:cTn id="76" dur="1000"/>
                                        <p:tgtEl>
                                          <p:spTgt spid="4098"/>
                                        </p:tgtEl>
                                      </p:cBhvr>
                                    </p:animEffect>
                                  </p:childTnLst>
                                </p:cTn>
                              </p:par>
                              <p:par>
                                <p:cTn id="77" presetID="10" presetClass="entr" presetSubtype="0" fill="hold" nodeType="withEffect">
                                  <p:stCondLst>
                                    <p:cond delay="0"/>
                                  </p:stCondLst>
                                  <p:childTnLst>
                                    <p:set>
                                      <p:cBhvr>
                                        <p:cTn id="78" dur="1" fill="hold">
                                          <p:stCondLst>
                                            <p:cond delay="0"/>
                                          </p:stCondLst>
                                        </p:cTn>
                                        <p:tgtEl>
                                          <p:spTgt spid="4100"/>
                                        </p:tgtEl>
                                        <p:attrNameLst>
                                          <p:attrName>style.visibility</p:attrName>
                                        </p:attrNameLst>
                                      </p:cBhvr>
                                      <p:to>
                                        <p:strVal val="visible"/>
                                      </p:to>
                                    </p:set>
                                    <p:animEffect transition="in" filter="fade">
                                      <p:cBhvr>
                                        <p:cTn id="79" dur="1000"/>
                                        <p:tgtEl>
                                          <p:spTgt spid="4100"/>
                                        </p:tgtEl>
                                      </p:cBhvr>
                                    </p:animEffect>
                                  </p:childTnLst>
                                </p:cTn>
                              </p:par>
                              <p:par>
                                <p:cTn id="80" presetID="10" presetClass="entr" presetSubtype="0" fill="hold" nodeType="withEffect">
                                  <p:stCondLst>
                                    <p:cond delay="0"/>
                                  </p:stCondLst>
                                  <p:childTnLst>
                                    <p:set>
                                      <p:cBhvr>
                                        <p:cTn id="81" dur="1" fill="hold">
                                          <p:stCondLst>
                                            <p:cond delay="0"/>
                                          </p:stCondLst>
                                        </p:cTn>
                                        <p:tgtEl>
                                          <p:spTgt spid="4101"/>
                                        </p:tgtEl>
                                        <p:attrNameLst>
                                          <p:attrName>style.visibility</p:attrName>
                                        </p:attrNameLst>
                                      </p:cBhvr>
                                      <p:to>
                                        <p:strVal val="visible"/>
                                      </p:to>
                                    </p:set>
                                    <p:animEffect transition="in" filter="fade">
                                      <p:cBhvr>
                                        <p:cTn id="82" dur="1000"/>
                                        <p:tgtEl>
                                          <p:spTgt spid="4101"/>
                                        </p:tgtEl>
                                      </p:cBhvr>
                                    </p:animEffect>
                                  </p:childTnLst>
                                </p:cTn>
                              </p:par>
                              <p:par>
                                <p:cTn id="83" presetID="10" presetClass="entr" presetSubtype="0" fill="hold" nodeType="withEffect">
                                  <p:stCondLst>
                                    <p:cond delay="0"/>
                                  </p:stCondLst>
                                  <p:childTnLst>
                                    <p:set>
                                      <p:cBhvr>
                                        <p:cTn id="84" dur="1" fill="hold">
                                          <p:stCondLst>
                                            <p:cond delay="0"/>
                                          </p:stCondLst>
                                        </p:cTn>
                                        <p:tgtEl>
                                          <p:spTgt spid="4102"/>
                                        </p:tgtEl>
                                        <p:attrNameLst>
                                          <p:attrName>style.visibility</p:attrName>
                                        </p:attrNameLst>
                                      </p:cBhvr>
                                      <p:to>
                                        <p:strVal val="visible"/>
                                      </p:to>
                                    </p:set>
                                    <p:animEffect transition="in" filter="fade">
                                      <p:cBhvr>
                                        <p:cTn id="85" dur="1000"/>
                                        <p:tgtEl>
                                          <p:spTgt spid="4102"/>
                                        </p:tgtEl>
                                      </p:cBhvr>
                                    </p:animEffect>
                                  </p:childTnLst>
                                </p:cTn>
                              </p:par>
                              <p:par>
                                <p:cTn id="86" presetID="10" presetClass="entr" presetSubtype="0" fill="hold" nodeType="withEffect">
                                  <p:stCondLst>
                                    <p:cond delay="0"/>
                                  </p:stCondLst>
                                  <p:childTnLst>
                                    <p:set>
                                      <p:cBhvr>
                                        <p:cTn id="87" dur="1" fill="hold">
                                          <p:stCondLst>
                                            <p:cond delay="0"/>
                                          </p:stCondLst>
                                        </p:cTn>
                                        <p:tgtEl>
                                          <p:spTgt spid="3"/>
                                        </p:tgtEl>
                                        <p:attrNameLst>
                                          <p:attrName>style.visibility</p:attrName>
                                        </p:attrNameLst>
                                      </p:cBhvr>
                                      <p:to>
                                        <p:strVal val="visible"/>
                                      </p:to>
                                    </p:set>
                                    <p:animEffect transition="in" filter="fade">
                                      <p:cBhvr>
                                        <p:cTn id="88" dur="1000"/>
                                        <p:tgtEl>
                                          <p:spTgt spid="3"/>
                                        </p:tgtEl>
                                      </p:cBhvr>
                                    </p:animEffect>
                                  </p:childTnLst>
                                </p:cTn>
                              </p:par>
                              <p:par>
                                <p:cTn id="89" presetID="10" presetClass="entr" presetSubtype="0" fill="hold" nodeType="withEffect">
                                  <p:stCondLst>
                                    <p:cond delay="0"/>
                                  </p:stCondLst>
                                  <p:childTnLst>
                                    <p:set>
                                      <p:cBhvr>
                                        <p:cTn id="90" dur="1" fill="hold">
                                          <p:stCondLst>
                                            <p:cond delay="0"/>
                                          </p:stCondLst>
                                        </p:cTn>
                                        <p:tgtEl>
                                          <p:spTgt spid="4103"/>
                                        </p:tgtEl>
                                        <p:attrNameLst>
                                          <p:attrName>style.visibility</p:attrName>
                                        </p:attrNameLst>
                                      </p:cBhvr>
                                      <p:to>
                                        <p:strVal val="visible"/>
                                      </p:to>
                                    </p:set>
                                    <p:animEffect transition="in" filter="fade">
                                      <p:cBhvr>
                                        <p:cTn id="91" dur="1000"/>
                                        <p:tgtEl>
                                          <p:spTgt spid="4103"/>
                                        </p:tgtEl>
                                      </p:cBhvr>
                                    </p:animEffect>
                                  </p:childTnLst>
                                </p:cTn>
                              </p:par>
                              <p:par>
                                <p:cTn id="92" presetID="10" presetClass="entr" presetSubtype="0" fill="hold" nodeType="withEffect">
                                  <p:stCondLst>
                                    <p:cond delay="0"/>
                                  </p:stCondLst>
                                  <p:childTnLst>
                                    <p:set>
                                      <p:cBhvr>
                                        <p:cTn id="93" dur="1" fill="hold">
                                          <p:stCondLst>
                                            <p:cond delay="0"/>
                                          </p:stCondLst>
                                        </p:cTn>
                                        <p:tgtEl>
                                          <p:spTgt spid="4104"/>
                                        </p:tgtEl>
                                        <p:attrNameLst>
                                          <p:attrName>style.visibility</p:attrName>
                                        </p:attrNameLst>
                                      </p:cBhvr>
                                      <p:to>
                                        <p:strVal val="visible"/>
                                      </p:to>
                                    </p:set>
                                    <p:animEffect transition="in" filter="fade">
                                      <p:cBhvr>
                                        <p:cTn id="94" dur="1000"/>
                                        <p:tgtEl>
                                          <p:spTgt spid="4104"/>
                                        </p:tgtEl>
                                      </p:cBhvr>
                                    </p:animEffect>
                                  </p:childTnLst>
                                </p:cTn>
                              </p:par>
                              <p:par>
                                <p:cTn id="95" presetID="10" presetClass="entr" presetSubtype="0" fill="hold" nodeType="withEffect">
                                  <p:stCondLst>
                                    <p:cond delay="0"/>
                                  </p:stCondLst>
                                  <p:childTnLst>
                                    <p:set>
                                      <p:cBhvr>
                                        <p:cTn id="96" dur="1" fill="hold">
                                          <p:stCondLst>
                                            <p:cond delay="0"/>
                                          </p:stCondLst>
                                        </p:cTn>
                                        <p:tgtEl>
                                          <p:spTgt spid="4105"/>
                                        </p:tgtEl>
                                        <p:attrNameLst>
                                          <p:attrName>style.visibility</p:attrName>
                                        </p:attrNameLst>
                                      </p:cBhvr>
                                      <p:to>
                                        <p:strVal val="visible"/>
                                      </p:to>
                                    </p:set>
                                    <p:animEffect transition="in" filter="fade">
                                      <p:cBhvr>
                                        <p:cTn id="97" dur="1000"/>
                                        <p:tgtEl>
                                          <p:spTgt spid="4105"/>
                                        </p:tgtEl>
                                      </p:cBhvr>
                                    </p:animEffect>
                                  </p:childTnLst>
                                </p:cTn>
                              </p:par>
                              <p:par>
                                <p:cTn id="98" presetID="10" presetClass="entr" presetSubtype="0" fill="hold" nodeType="withEffect">
                                  <p:stCondLst>
                                    <p:cond delay="0"/>
                                  </p:stCondLst>
                                  <p:childTnLst>
                                    <p:set>
                                      <p:cBhvr>
                                        <p:cTn id="99" dur="1" fill="hold">
                                          <p:stCondLst>
                                            <p:cond delay="0"/>
                                          </p:stCondLst>
                                        </p:cTn>
                                        <p:tgtEl>
                                          <p:spTgt spid="523"/>
                                        </p:tgtEl>
                                        <p:attrNameLst>
                                          <p:attrName>style.visibility</p:attrName>
                                        </p:attrNameLst>
                                      </p:cBhvr>
                                      <p:to>
                                        <p:strVal val="visible"/>
                                      </p:to>
                                    </p:set>
                                    <p:animEffect transition="in" filter="fade">
                                      <p:cBhvr>
                                        <p:cTn id="100" dur="1000"/>
                                        <p:tgtEl>
                                          <p:spTgt spid="523"/>
                                        </p:tgtEl>
                                      </p:cBhvr>
                                    </p:animEffect>
                                  </p:childTnLst>
                                </p:cTn>
                              </p:par>
                              <p:par>
                                <p:cTn id="101" presetID="10" presetClass="entr" presetSubtype="0" fill="hold" nodeType="withEffect">
                                  <p:stCondLst>
                                    <p:cond delay="0"/>
                                  </p:stCondLst>
                                  <p:childTnLst>
                                    <p:set>
                                      <p:cBhvr>
                                        <p:cTn id="102" dur="1" fill="hold">
                                          <p:stCondLst>
                                            <p:cond delay="0"/>
                                          </p:stCondLst>
                                        </p:cTn>
                                        <p:tgtEl>
                                          <p:spTgt spid="520"/>
                                        </p:tgtEl>
                                        <p:attrNameLst>
                                          <p:attrName>style.visibility</p:attrName>
                                        </p:attrNameLst>
                                      </p:cBhvr>
                                      <p:to>
                                        <p:strVal val="visible"/>
                                      </p:to>
                                    </p:set>
                                    <p:animEffect transition="in" filter="fade">
                                      <p:cBhvr>
                                        <p:cTn id="103" dur="1000"/>
                                        <p:tgtEl>
                                          <p:spTgt spid="520"/>
                                        </p:tgtEl>
                                      </p:cBhvr>
                                    </p:animEffect>
                                  </p:childTnLst>
                                </p:cTn>
                              </p:par>
                            </p:childTnLst>
                          </p:cTn>
                        </p:par>
                        <p:par>
                          <p:cTn id="104" fill="hold">
                            <p:stCondLst>
                              <p:cond delay="1000"/>
                            </p:stCondLst>
                            <p:childTnLst>
                              <p:par>
                                <p:cTn id="105" presetID="10" presetClass="entr" presetSubtype="0" fill="hold" grpId="0" nodeType="afterEffect">
                                  <p:stCondLst>
                                    <p:cond delay="0"/>
                                  </p:stCondLst>
                                  <p:childTnLst>
                                    <p:set>
                                      <p:cBhvr>
                                        <p:cTn id="106" dur="1" fill="hold">
                                          <p:stCondLst>
                                            <p:cond delay="0"/>
                                          </p:stCondLst>
                                        </p:cTn>
                                        <p:tgtEl>
                                          <p:spTgt spid="524"/>
                                        </p:tgtEl>
                                        <p:attrNameLst>
                                          <p:attrName>style.visibility</p:attrName>
                                        </p:attrNameLst>
                                      </p:cBhvr>
                                      <p:to>
                                        <p:strVal val="visible"/>
                                      </p:to>
                                    </p:set>
                                    <p:animEffect transition="in" filter="fade">
                                      <p:cBhvr>
                                        <p:cTn id="107" dur="1000"/>
                                        <p:tgtEl>
                                          <p:spTgt spid="524"/>
                                        </p:tgtEl>
                                      </p:cBhvr>
                                    </p:animEffect>
                                  </p:childTnLst>
                                </p:cTn>
                              </p:par>
                              <p:par>
                                <p:cTn id="108" presetID="10" presetClass="entr" presetSubtype="0" fill="hold" nodeType="withEffect">
                                  <p:stCondLst>
                                    <p:cond delay="0"/>
                                  </p:stCondLst>
                                  <p:childTnLst>
                                    <p:set>
                                      <p:cBhvr>
                                        <p:cTn id="109" dur="1" fill="hold">
                                          <p:stCondLst>
                                            <p:cond delay="0"/>
                                          </p:stCondLst>
                                        </p:cTn>
                                        <p:tgtEl>
                                          <p:spTgt spid="529"/>
                                        </p:tgtEl>
                                        <p:attrNameLst>
                                          <p:attrName>style.visibility</p:attrName>
                                        </p:attrNameLst>
                                      </p:cBhvr>
                                      <p:to>
                                        <p:strVal val="visible"/>
                                      </p:to>
                                    </p:set>
                                    <p:animEffect transition="in" filter="fade">
                                      <p:cBhvr>
                                        <p:cTn id="110" dur="1000"/>
                                        <p:tgtEl>
                                          <p:spTgt spid="529"/>
                                        </p:tgtEl>
                                      </p:cBhvr>
                                    </p:animEffect>
                                  </p:childTnLst>
                                </p:cTn>
                              </p:par>
                            </p:childTnLst>
                          </p:cTn>
                        </p:par>
                      </p:childTnLst>
                    </p:cTn>
                  </p:par>
                  <p:par>
                    <p:cTn id="111" fill="hold">
                      <p:stCondLst>
                        <p:cond delay="indefinite"/>
                      </p:stCondLst>
                      <p:childTnLst>
                        <p:par>
                          <p:cTn id="112" fill="hold">
                            <p:stCondLst>
                              <p:cond delay="0"/>
                            </p:stCondLst>
                            <p:childTnLst>
                              <p:par>
                                <p:cTn id="113" presetID="10" presetClass="entr" presetSubtype="0" fill="hold" nodeType="clickEffect">
                                  <p:stCondLst>
                                    <p:cond delay="0"/>
                                  </p:stCondLst>
                                  <p:childTnLst>
                                    <p:set>
                                      <p:cBhvr>
                                        <p:cTn id="114" dur="1" fill="hold">
                                          <p:stCondLst>
                                            <p:cond delay="0"/>
                                          </p:stCondLst>
                                        </p:cTn>
                                        <p:tgtEl>
                                          <p:spTgt spid="525"/>
                                        </p:tgtEl>
                                        <p:attrNameLst>
                                          <p:attrName>style.visibility</p:attrName>
                                        </p:attrNameLst>
                                      </p:cBhvr>
                                      <p:to>
                                        <p:strVal val="visible"/>
                                      </p:to>
                                    </p:set>
                                    <p:animEffect transition="in" filter="fade">
                                      <p:cBhvr>
                                        <p:cTn id="115" dur="1000"/>
                                        <p:tgtEl>
                                          <p:spTgt spid="525"/>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526"/>
                                        </p:tgtEl>
                                        <p:attrNameLst>
                                          <p:attrName>style.visibility</p:attrName>
                                        </p:attrNameLst>
                                      </p:cBhvr>
                                      <p:to>
                                        <p:strVal val="visible"/>
                                      </p:to>
                                    </p:set>
                                    <p:animEffect transition="in" filter="fade">
                                      <p:cBhvr>
                                        <p:cTn id="118" dur="1000"/>
                                        <p:tgtEl>
                                          <p:spTgt spid="526"/>
                                        </p:tgtEl>
                                      </p:cBhvr>
                                    </p:animEffect>
                                  </p:childTnLst>
                                </p:cTn>
                              </p:par>
                            </p:childTnLst>
                          </p:cTn>
                        </p:par>
                      </p:childTnLst>
                    </p:cTn>
                  </p:par>
                  <p:par>
                    <p:cTn id="119" fill="hold">
                      <p:stCondLst>
                        <p:cond delay="indefinite"/>
                      </p:stCondLst>
                      <p:childTnLst>
                        <p:par>
                          <p:cTn id="120" fill="hold">
                            <p:stCondLst>
                              <p:cond delay="0"/>
                            </p:stCondLst>
                            <p:childTnLst>
                              <p:par>
                                <p:cTn id="121" presetID="10" presetClass="entr" presetSubtype="0" fill="hold" nodeType="clickEffect">
                                  <p:stCondLst>
                                    <p:cond delay="0"/>
                                  </p:stCondLst>
                                  <p:childTnLst>
                                    <p:set>
                                      <p:cBhvr>
                                        <p:cTn id="122" dur="1" fill="hold">
                                          <p:stCondLst>
                                            <p:cond delay="0"/>
                                          </p:stCondLst>
                                        </p:cTn>
                                        <p:tgtEl>
                                          <p:spTgt spid="527"/>
                                        </p:tgtEl>
                                        <p:attrNameLst>
                                          <p:attrName>style.visibility</p:attrName>
                                        </p:attrNameLst>
                                      </p:cBhvr>
                                      <p:to>
                                        <p:strVal val="visible"/>
                                      </p:to>
                                    </p:set>
                                    <p:animEffect transition="in" filter="fade">
                                      <p:cBhvr>
                                        <p:cTn id="123" dur="1000"/>
                                        <p:tgtEl>
                                          <p:spTgt spid="527"/>
                                        </p:tgtEl>
                                      </p:cBhvr>
                                    </p:animEffect>
                                  </p:childTnLst>
                                </p:cTn>
                              </p:par>
                              <p:par>
                                <p:cTn id="124" presetID="10" presetClass="entr" presetSubtype="0" fill="hold" grpId="0" nodeType="withEffect">
                                  <p:stCondLst>
                                    <p:cond delay="0"/>
                                  </p:stCondLst>
                                  <p:childTnLst>
                                    <p:set>
                                      <p:cBhvr>
                                        <p:cTn id="125" dur="1" fill="hold">
                                          <p:stCondLst>
                                            <p:cond delay="0"/>
                                          </p:stCondLst>
                                        </p:cTn>
                                        <p:tgtEl>
                                          <p:spTgt spid="528"/>
                                        </p:tgtEl>
                                        <p:attrNameLst>
                                          <p:attrName>style.visibility</p:attrName>
                                        </p:attrNameLst>
                                      </p:cBhvr>
                                      <p:to>
                                        <p:strVal val="visible"/>
                                      </p:to>
                                    </p:set>
                                    <p:animEffect transition="in" filter="fade">
                                      <p:cBhvr>
                                        <p:cTn id="126" dur="1000"/>
                                        <p:tgtEl>
                                          <p:spTgt spid="528"/>
                                        </p:tgtEl>
                                      </p:cBhvr>
                                    </p:animEffect>
                                  </p:childTnLst>
                                </p:cTn>
                              </p:par>
                              <p:par>
                                <p:cTn id="127" presetID="10" presetClass="exit" presetSubtype="0" fill="hold" nodeType="withEffect">
                                  <p:stCondLst>
                                    <p:cond delay="0"/>
                                  </p:stCondLst>
                                  <p:childTnLst>
                                    <p:animEffect transition="out" filter="fade">
                                      <p:cBhvr>
                                        <p:cTn id="128" dur="1000"/>
                                        <p:tgtEl>
                                          <p:spTgt spid="529"/>
                                        </p:tgtEl>
                                      </p:cBhvr>
                                    </p:animEffect>
                                    <p:set>
                                      <p:cBhvr>
                                        <p:cTn id="129" dur="1" fill="hold">
                                          <p:stCondLst>
                                            <p:cond delay="999"/>
                                          </p:stCondLst>
                                        </p:cTn>
                                        <p:tgtEl>
                                          <p:spTgt spid="529"/>
                                        </p:tgtEl>
                                        <p:attrNameLst>
                                          <p:attrName>style.visibility</p:attrName>
                                        </p:attrNameLst>
                                      </p:cBhvr>
                                      <p:to>
                                        <p:strVal val="hidden"/>
                                      </p:to>
                                    </p:set>
                                  </p:childTnLst>
                                </p:cTn>
                              </p:par>
                              <p:par>
                                <p:cTn id="130" presetID="10" presetClass="entr" presetSubtype="0" fill="hold" nodeType="withEffect">
                                  <p:stCondLst>
                                    <p:cond delay="0"/>
                                  </p:stCondLst>
                                  <p:childTnLst>
                                    <p:set>
                                      <p:cBhvr>
                                        <p:cTn id="131" dur="1" fill="hold">
                                          <p:stCondLst>
                                            <p:cond delay="0"/>
                                          </p:stCondLst>
                                        </p:cTn>
                                        <p:tgtEl>
                                          <p:spTgt spid="4107"/>
                                        </p:tgtEl>
                                        <p:attrNameLst>
                                          <p:attrName>style.visibility</p:attrName>
                                        </p:attrNameLst>
                                      </p:cBhvr>
                                      <p:to>
                                        <p:strVal val="visible"/>
                                      </p:to>
                                    </p:set>
                                    <p:animEffect transition="in" filter="fade">
                                      <p:cBhvr>
                                        <p:cTn id="132" dur="1000"/>
                                        <p:tgtEl>
                                          <p:spTgt spid="4107"/>
                                        </p:tgtEl>
                                      </p:cBhvr>
                                    </p:animEffect>
                                  </p:childTnLst>
                                </p:cTn>
                              </p:par>
                              <p:par>
                                <p:cTn id="133" presetID="17" presetClass="exit" presetSubtype="10" fill="hold" nodeType="withEffect">
                                  <p:stCondLst>
                                    <p:cond delay="0"/>
                                  </p:stCondLst>
                                  <p:childTnLst>
                                    <p:anim calcmode="lin" valueType="num">
                                      <p:cBhvr>
                                        <p:cTn id="134" dur="1000"/>
                                        <p:tgtEl>
                                          <p:spTgt spid="4107"/>
                                        </p:tgtEl>
                                        <p:attrNameLst>
                                          <p:attrName>ppt_w</p:attrName>
                                        </p:attrNameLst>
                                      </p:cBhvr>
                                      <p:tavLst>
                                        <p:tav tm="0">
                                          <p:val>
                                            <p:strVal val="ppt_w"/>
                                          </p:val>
                                        </p:tav>
                                        <p:tav tm="100000">
                                          <p:val>
                                            <p:fltVal val="0"/>
                                          </p:val>
                                        </p:tav>
                                      </p:tavLst>
                                    </p:anim>
                                    <p:anim calcmode="lin" valueType="num">
                                      <p:cBhvr>
                                        <p:cTn id="135" dur="1000"/>
                                        <p:tgtEl>
                                          <p:spTgt spid="4107"/>
                                        </p:tgtEl>
                                        <p:attrNameLst>
                                          <p:attrName>ppt_h</p:attrName>
                                        </p:attrNameLst>
                                      </p:cBhvr>
                                      <p:tavLst>
                                        <p:tav tm="0">
                                          <p:val>
                                            <p:strVal val="ppt_h"/>
                                          </p:val>
                                        </p:tav>
                                        <p:tav tm="100000">
                                          <p:val>
                                            <p:strVal val="ppt_h"/>
                                          </p:val>
                                        </p:tav>
                                      </p:tavLst>
                                    </p:anim>
                                    <p:set>
                                      <p:cBhvr>
                                        <p:cTn id="136" dur="1" fill="hold">
                                          <p:stCondLst>
                                            <p:cond delay="999"/>
                                          </p:stCondLst>
                                        </p:cTn>
                                        <p:tgtEl>
                                          <p:spTgt spid="4107"/>
                                        </p:tgtEl>
                                        <p:attrNameLst>
                                          <p:attrName>style.visibility</p:attrName>
                                        </p:attrNameLst>
                                      </p:cBhvr>
                                      <p:to>
                                        <p:strVal val="hidden"/>
                                      </p:to>
                                    </p:set>
                                  </p:childTnLst>
                                </p:cTn>
                              </p:par>
                              <p:par>
                                <p:cTn id="137" presetID="10" presetClass="entr" presetSubtype="0" fill="hold" nodeType="withEffect">
                                  <p:stCondLst>
                                    <p:cond delay="0"/>
                                  </p:stCondLst>
                                  <p:childTnLst>
                                    <p:set>
                                      <p:cBhvr>
                                        <p:cTn id="138" dur="1" fill="hold">
                                          <p:stCondLst>
                                            <p:cond delay="0"/>
                                          </p:stCondLst>
                                        </p:cTn>
                                        <p:tgtEl>
                                          <p:spTgt spid="939"/>
                                        </p:tgtEl>
                                        <p:attrNameLst>
                                          <p:attrName>style.visibility</p:attrName>
                                        </p:attrNameLst>
                                      </p:cBhvr>
                                      <p:to>
                                        <p:strVal val="visible"/>
                                      </p:to>
                                    </p:set>
                                    <p:animEffect transition="in" filter="fade">
                                      <p:cBhvr>
                                        <p:cTn id="139" dur="1000"/>
                                        <p:tgtEl>
                                          <p:spTgt spid="939"/>
                                        </p:tgtEl>
                                      </p:cBhvr>
                                    </p:animEffect>
                                  </p:childTnLst>
                                </p:cTn>
                              </p:par>
                              <p:par>
                                <p:cTn id="140" presetID="10" presetClass="entr" presetSubtype="0" fill="hold" nodeType="withEffect">
                                  <p:stCondLst>
                                    <p:cond delay="0"/>
                                  </p:stCondLst>
                                  <p:childTnLst>
                                    <p:set>
                                      <p:cBhvr>
                                        <p:cTn id="141" dur="1" fill="hold">
                                          <p:stCondLst>
                                            <p:cond delay="0"/>
                                          </p:stCondLst>
                                        </p:cTn>
                                        <p:tgtEl>
                                          <p:spTgt spid="931"/>
                                        </p:tgtEl>
                                        <p:attrNameLst>
                                          <p:attrName>style.visibility</p:attrName>
                                        </p:attrNameLst>
                                      </p:cBhvr>
                                      <p:to>
                                        <p:strVal val="visible"/>
                                      </p:to>
                                    </p:set>
                                    <p:animEffect transition="in" filter="fade">
                                      <p:cBhvr>
                                        <p:cTn id="142" dur="1000"/>
                                        <p:tgtEl>
                                          <p:spTgt spid="931"/>
                                        </p:tgtEl>
                                      </p:cBhvr>
                                    </p:animEffect>
                                  </p:childTnLst>
                                </p:cTn>
                              </p:par>
                              <p:par>
                                <p:cTn id="143" presetID="10" presetClass="entr" presetSubtype="0" fill="hold" nodeType="withEffect">
                                  <p:stCondLst>
                                    <p:cond delay="0"/>
                                  </p:stCondLst>
                                  <p:childTnLst>
                                    <p:set>
                                      <p:cBhvr>
                                        <p:cTn id="144" dur="1" fill="hold">
                                          <p:stCondLst>
                                            <p:cond delay="0"/>
                                          </p:stCondLst>
                                        </p:cTn>
                                        <p:tgtEl>
                                          <p:spTgt spid="940"/>
                                        </p:tgtEl>
                                        <p:attrNameLst>
                                          <p:attrName>style.visibility</p:attrName>
                                        </p:attrNameLst>
                                      </p:cBhvr>
                                      <p:to>
                                        <p:strVal val="visible"/>
                                      </p:to>
                                    </p:set>
                                    <p:animEffect transition="in" filter="fade">
                                      <p:cBhvr>
                                        <p:cTn id="145" dur="1000"/>
                                        <p:tgtEl>
                                          <p:spTgt spid="9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24" grpId="0"/>
      <p:bldP spid="526" grpId="0"/>
      <p:bldP spid="528"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oupe 11"/>
          <p:cNvGrpSpPr>
            <a:grpSpLocks/>
          </p:cNvGrpSpPr>
          <p:nvPr/>
        </p:nvGrpSpPr>
        <p:grpSpPr bwMode="auto">
          <a:xfrm>
            <a:off x="0" y="0"/>
            <a:ext cx="1247775" cy="6944497"/>
            <a:chOff x="0" y="0"/>
            <a:chExt cx="1247775" cy="6944498"/>
          </a:xfrm>
        </p:grpSpPr>
        <p:sp>
          <p:nvSpPr>
            <p:cNvPr id="18" name="Rectangle 17"/>
            <p:cNvSpPr/>
            <p:nvPr/>
          </p:nvSpPr>
          <p:spPr>
            <a:xfrm>
              <a:off x="0" y="0"/>
              <a:ext cx="923925" cy="6858001"/>
            </a:xfrm>
            <a:prstGeom prst="rect">
              <a:avLst/>
            </a:prstGeom>
            <a:solidFill>
              <a:srgbClr val="D967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a:p>
          </p:txBody>
        </p:sp>
        <p:sp>
          <p:nvSpPr>
            <p:cNvPr id="19" name="Ellipse 18"/>
            <p:cNvSpPr/>
            <p:nvPr/>
          </p:nvSpPr>
          <p:spPr>
            <a:xfrm>
              <a:off x="600075" y="86497"/>
              <a:ext cx="647700" cy="685800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grpSp>
      <p:sp>
        <p:nvSpPr>
          <p:cNvPr id="2" name="ZoneTexte 1"/>
          <p:cNvSpPr txBox="1">
            <a:spLocks noChangeArrowheads="1"/>
          </p:cNvSpPr>
          <p:nvPr/>
        </p:nvSpPr>
        <p:spPr bwMode="auto">
          <a:xfrm>
            <a:off x="428625" y="142875"/>
            <a:ext cx="8358188" cy="584200"/>
          </a:xfrm>
          <a:prstGeom prst="rect">
            <a:avLst/>
          </a:prstGeom>
          <a:noFill/>
          <a:ln w="9525">
            <a:noFill/>
            <a:miter lim="800000"/>
            <a:headEnd/>
            <a:tailEnd/>
          </a:ln>
        </p:spPr>
        <p:txBody>
          <a:bodyPr>
            <a:spAutoFit/>
          </a:bodyPr>
          <a:lstStyle/>
          <a:p>
            <a:pPr algn="ctr"/>
            <a:r>
              <a:rPr lang="fr-FR" sz="3200" b="1">
                <a:ln>
                  <a:solidFill>
                    <a:sysClr val="windowText" lastClr="000000"/>
                  </a:solidFill>
                </a:ln>
                <a:solidFill>
                  <a:srgbClr val="C00000"/>
                </a:solidFill>
                <a:latin typeface="Segoe Print" pitchFamily="2" charset="0"/>
              </a:rPr>
              <a:t>Mon compost est prêt ?</a:t>
            </a:r>
          </a:p>
        </p:txBody>
      </p:sp>
      <p:pic>
        <p:nvPicPr>
          <p:cNvPr id="3" name="Image 2" descr="composteur2.gif">
            <a:hlinkClick r:id="rId3" action="ppaction://hlinksldjump"/>
          </p:cNvPr>
          <p:cNvPicPr>
            <a:picLocks noChangeAspect="1"/>
          </p:cNvPicPr>
          <p:nvPr/>
        </p:nvPicPr>
        <p:blipFill>
          <a:blip r:embed="rId4" cstate="print"/>
          <a:srcRect/>
          <a:stretch>
            <a:fillRect/>
          </a:stretch>
        </p:blipFill>
        <p:spPr bwMode="auto">
          <a:xfrm>
            <a:off x="3643313" y="857250"/>
            <a:ext cx="1749425" cy="1571625"/>
          </a:xfrm>
          <a:prstGeom prst="rect">
            <a:avLst/>
          </a:prstGeom>
          <a:noFill/>
          <a:ln w="9525">
            <a:noFill/>
            <a:miter lim="800000"/>
            <a:headEnd/>
            <a:tailEnd/>
          </a:ln>
        </p:spPr>
      </p:pic>
      <p:sp>
        <p:nvSpPr>
          <p:cNvPr id="4" name="ZoneTexte 3"/>
          <p:cNvSpPr txBox="1">
            <a:spLocks noChangeArrowheads="1"/>
          </p:cNvSpPr>
          <p:nvPr/>
        </p:nvSpPr>
        <p:spPr bwMode="auto">
          <a:xfrm>
            <a:off x="2357422" y="1793357"/>
            <a:ext cx="4451755" cy="461665"/>
          </a:xfrm>
          <a:prstGeom prst="rect">
            <a:avLst/>
          </a:prstGeom>
          <a:noFill/>
          <a:ln w="9525">
            <a:noFill/>
            <a:miter lim="800000"/>
            <a:headEnd/>
            <a:tailEnd/>
          </a:ln>
        </p:spPr>
        <p:txBody>
          <a:bodyPr>
            <a:spAutoFit/>
          </a:bodyPr>
          <a:lstStyle/>
          <a:p>
            <a:pPr algn="ctr" fontAlgn="auto">
              <a:spcBef>
                <a:spcPts val="0"/>
              </a:spcBef>
              <a:spcAft>
                <a:spcPts val="0"/>
              </a:spcAft>
              <a:buClr>
                <a:srgbClr val="0070C0"/>
              </a:buClr>
              <a:buSzPct val="100000"/>
              <a:defRPr/>
            </a:pPr>
            <a:r>
              <a:rPr lang="fr-FR" sz="2400" b="1" dirty="0">
                <a:ln>
                  <a:solidFill>
                    <a:schemeClr val="tx1"/>
                  </a:solidFill>
                </a:ln>
                <a:solidFill>
                  <a:srgbClr val="92D050"/>
                </a:solidFill>
                <a:latin typeface="Comic Sans MS" pitchFamily="66" charset="0"/>
                <a:cs typeface="+mn-cs"/>
              </a:rPr>
              <a:t>Il est mûr parce que :</a:t>
            </a:r>
          </a:p>
        </p:txBody>
      </p:sp>
      <p:pic>
        <p:nvPicPr>
          <p:cNvPr id="6" name="Picture 16" descr="00641"/>
          <p:cNvPicPr>
            <a:picLocks noChangeAspect="1" noChangeArrowheads="1"/>
          </p:cNvPicPr>
          <p:nvPr/>
        </p:nvPicPr>
        <p:blipFill>
          <a:blip r:embed="rId5" cstate="print"/>
          <a:srcRect l="2655" t="7813" r="4424" b="6249"/>
          <a:stretch>
            <a:fillRect/>
          </a:stretch>
        </p:blipFill>
        <p:spPr>
          <a:xfrm>
            <a:off x="2714612" y="2661524"/>
            <a:ext cx="4091450" cy="2571768"/>
          </a:xfrm>
          <a:prstGeom prst="rect">
            <a:avLst/>
          </a:prstGeom>
          <a:ln>
            <a:noFill/>
          </a:ln>
          <a:effectLst>
            <a:softEdge rad="112500"/>
          </a:effectLst>
        </p:spPr>
      </p:pic>
      <p:sp>
        <p:nvSpPr>
          <p:cNvPr id="9" name="Text Box 14"/>
          <p:cNvSpPr txBox="1">
            <a:spLocks noChangeArrowheads="1"/>
          </p:cNvSpPr>
          <p:nvPr/>
        </p:nvSpPr>
        <p:spPr bwMode="auto">
          <a:xfrm rot="468286">
            <a:off x="827088" y="5017313"/>
            <a:ext cx="3422650" cy="1815882"/>
          </a:xfrm>
          <a:prstGeom prst="rect">
            <a:avLst/>
          </a:prstGeom>
          <a:noFill/>
          <a:ln w="9525">
            <a:noFill/>
            <a:miter lim="800000"/>
            <a:headEnd/>
            <a:tailEnd/>
          </a:ln>
        </p:spPr>
        <p:txBody>
          <a:bodyPr>
            <a:spAutoFit/>
          </a:bodyPr>
          <a:lstStyle/>
          <a:p>
            <a:pPr algn="ctr">
              <a:spcBef>
                <a:spcPct val="50000"/>
              </a:spcBef>
            </a:pPr>
            <a:r>
              <a:rPr lang="fr-FR" sz="1600" dirty="0">
                <a:latin typeface="Comic Sans MS" pitchFamily="66" charset="0"/>
              </a:rPr>
              <a:t>Il ressemble à du terreau de par sa couleur sombre et sa structure légère et friable </a:t>
            </a:r>
            <a:r>
              <a:rPr lang="fr-FR" sz="1600" b="1" dirty="0">
                <a:latin typeface="Comic Sans MS" pitchFamily="66" charset="0"/>
              </a:rPr>
              <a:t>mais peut encore contenir des éléments rigides car tous les </a:t>
            </a:r>
            <a:r>
              <a:rPr lang="fr-FR" sz="1600" b="1" dirty="0" err="1">
                <a:latin typeface="Comic Sans MS" pitchFamily="66" charset="0"/>
              </a:rPr>
              <a:t>biodéchets</a:t>
            </a:r>
            <a:r>
              <a:rPr lang="fr-FR" sz="1600" b="1" dirty="0">
                <a:latin typeface="Comic Sans MS" pitchFamily="66" charset="0"/>
              </a:rPr>
              <a:t> ne se décomposent pas à la même vitesse</a:t>
            </a:r>
          </a:p>
        </p:txBody>
      </p:sp>
      <p:sp>
        <p:nvSpPr>
          <p:cNvPr id="10" name="Text Box 14"/>
          <p:cNvSpPr txBox="1">
            <a:spLocks noChangeArrowheads="1"/>
          </p:cNvSpPr>
          <p:nvPr/>
        </p:nvSpPr>
        <p:spPr bwMode="auto">
          <a:xfrm rot="-640626">
            <a:off x="5143500" y="5357813"/>
            <a:ext cx="3097213" cy="338137"/>
          </a:xfrm>
          <a:prstGeom prst="rect">
            <a:avLst/>
          </a:prstGeom>
          <a:noFill/>
          <a:ln w="9525">
            <a:noFill/>
            <a:miter lim="800000"/>
            <a:headEnd/>
            <a:tailEnd/>
          </a:ln>
        </p:spPr>
        <p:txBody>
          <a:bodyPr>
            <a:spAutoFit/>
          </a:bodyPr>
          <a:lstStyle/>
          <a:p>
            <a:pPr algn="ctr">
              <a:spcBef>
                <a:spcPct val="50000"/>
              </a:spcBef>
            </a:pPr>
            <a:r>
              <a:rPr lang="fr-FR" sz="1600">
                <a:latin typeface="Comic Sans MS" pitchFamily="66" charset="0"/>
              </a:rPr>
              <a:t>Il a une odeur de </a:t>
            </a:r>
            <a:r>
              <a:rPr lang="fr-FR" sz="1600" b="1">
                <a:latin typeface="Comic Sans MS" pitchFamily="66" charset="0"/>
              </a:rPr>
              <a:t>sous-bois</a:t>
            </a:r>
            <a:r>
              <a:rPr lang="fr-FR" sz="1600">
                <a:latin typeface="Comic Sans MS" pitchFamily="66" charset="0"/>
              </a:rPr>
              <a:t>.</a:t>
            </a:r>
          </a:p>
        </p:txBody>
      </p:sp>
      <p:sp>
        <p:nvSpPr>
          <p:cNvPr id="11" name="Text Box 14"/>
          <p:cNvSpPr txBox="1">
            <a:spLocks noChangeArrowheads="1"/>
          </p:cNvSpPr>
          <p:nvPr/>
        </p:nvSpPr>
        <p:spPr bwMode="auto">
          <a:xfrm rot="468286">
            <a:off x="5871142" y="2361938"/>
            <a:ext cx="3097212" cy="830997"/>
          </a:xfrm>
          <a:prstGeom prst="rect">
            <a:avLst/>
          </a:prstGeom>
          <a:noFill/>
          <a:ln w="9525">
            <a:noFill/>
            <a:miter lim="800000"/>
            <a:headEnd/>
            <a:tailEnd/>
          </a:ln>
        </p:spPr>
        <p:txBody>
          <a:bodyPr>
            <a:spAutoFit/>
          </a:bodyPr>
          <a:lstStyle/>
          <a:p>
            <a:pPr algn="ctr">
              <a:spcBef>
                <a:spcPct val="50000"/>
              </a:spcBef>
            </a:pPr>
            <a:r>
              <a:rPr lang="fr-FR" sz="1600" dirty="0">
                <a:latin typeface="Comic Sans MS" pitchFamily="66" charset="0"/>
              </a:rPr>
              <a:t>Plus </a:t>
            </a:r>
            <a:r>
              <a:rPr lang="fr-FR" sz="1600" b="1" dirty="0">
                <a:latin typeface="Comic Sans MS" pitchFamily="66" charset="0"/>
              </a:rPr>
              <a:t>aucun insecte </a:t>
            </a:r>
            <a:r>
              <a:rPr lang="fr-FR" sz="1600" dirty="0">
                <a:latin typeface="Comic Sans MS" pitchFamily="66" charset="0"/>
              </a:rPr>
              <a:t>ne se trouve dans cette partie du tas.</a:t>
            </a:r>
          </a:p>
        </p:txBody>
      </p:sp>
      <p:sp>
        <p:nvSpPr>
          <p:cNvPr id="12" name="Text Box 14"/>
          <p:cNvSpPr txBox="1">
            <a:spLocks noChangeArrowheads="1"/>
          </p:cNvSpPr>
          <p:nvPr/>
        </p:nvSpPr>
        <p:spPr bwMode="auto">
          <a:xfrm rot="-396217">
            <a:off x="1222375" y="2725738"/>
            <a:ext cx="3097213" cy="338137"/>
          </a:xfrm>
          <a:prstGeom prst="rect">
            <a:avLst/>
          </a:prstGeom>
          <a:noFill/>
          <a:ln w="9525">
            <a:noFill/>
            <a:miter lim="800000"/>
            <a:headEnd/>
            <a:tailEnd/>
          </a:ln>
        </p:spPr>
        <p:txBody>
          <a:bodyPr>
            <a:spAutoFit/>
          </a:bodyPr>
          <a:lstStyle/>
          <a:p>
            <a:pPr algn="ctr">
              <a:spcBef>
                <a:spcPct val="50000"/>
              </a:spcBef>
            </a:pPr>
            <a:r>
              <a:rPr lang="fr-FR" sz="1600" dirty="0">
                <a:latin typeface="Comic Sans MS" pitchFamily="66" charset="0"/>
              </a:rPr>
              <a:t>Il ne dégage </a:t>
            </a:r>
            <a:r>
              <a:rPr lang="fr-FR" sz="1600" b="1" dirty="0">
                <a:latin typeface="Comic Sans MS" pitchFamily="66" charset="0"/>
              </a:rPr>
              <a:t>pas de chaleur</a:t>
            </a:r>
            <a:r>
              <a:rPr lang="fr-FR" sz="1600" dirty="0">
                <a:latin typeface="Comic Sans MS" pitchFamily="66" charset="0"/>
              </a:rPr>
              <a:t>.</a:t>
            </a:r>
          </a:p>
        </p:txBody>
      </p:sp>
      <p:sp>
        <p:nvSpPr>
          <p:cNvPr id="13" name="Espace réservé du numéro de diapositive 12"/>
          <p:cNvSpPr>
            <a:spLocks noGrp="1"/>
          </p:cNvSpPr>
          <p:nvPr>
            <p:ph type="sldNum" sz="quarter" idx="12"/>
          </p:nvPr>
        </p:nvSpPr>
        <p:spPr/>
        <p:txBody>
          <a:bodyPr/>
          <a:lstStyle/>
          <a:p>
            <a:pPr>
              <a:defRPr/>
            </a:pPr>
            <a:fld id="{37375A0F-3D76-46FF-8FFF-041BEE054A93}" type="slidenum">
              <a:rPr lang="fr-FR" smtClean="0"/>
              <a:pPr>
                <a:defRPr/>
              </a:pPr>
              <a:t>27</a:t>
            </a:fld>
            <a:endParaRPr lang="fr-FR"/>
          </a:p>
        </p:txBody>
      </p:sp>
      <p:sp>
        <p:nvSpPr>
          <p:cNvPr id="14" name="Text Box 14"/>
          <p:cNvSpPr txBox="1">
            <a:spLocks noChangeArrowheads="1"/>
          </p:cNvSpPr>
          <p:nvPr/>
        </p:nvSpPr>
        <p:spPr bwMode="auto">
          <a:xfrm>
            <a:off x="5609023" y="962763"/>
            <a:ext cx="3392133" cy="584775"/>
          </a:xfrm>
          <a:prstGeom prst="rect">
            <a:avLst/>
          </a:prstGeom>
          <a:noFill/>
          <a:ln w="9525">
            <a:noFill/>
            <a:miter lim="800000"/>
            <a:headEnd/>
            <a:tailEnd/>
          </a:ln>
        </p:spPr>
        <p:txBody>
          <a:bodyPr wrap="square">
            <a:spAutoFit/>
          </a:bodyPr>
          <a:lstStyle/>
          <a:p>
            <a:pPr algn="ctr">
              <a:spcBef>
                <a:spcPct val="50000"/>
              </a:spcBef>
            </a:pPr>
            <a:r>
              <a:rPr lang="fr-FR" sz="1600" b="1" dirty="0">
                <a:latin typeface="Comic Sans MS" pitchFamily="66" charset="0"/>
              </a:rPr>
              <a:t>AU BOUT DE 8 MOIS ENVIRON.</a:t>
            </a:r>
          </a:p>
        </p:txBody>
      </p:sp>
      <p:pic>
        <p:nvPicPr>
          <p:cNvPr id="15" name="Picture 4"/>
          <p:cNvPicPr>
            <a:picLocks noChangeAspect="1" noChangeArrowheads="1"/>
          </p:cNvPicPr>
          <p:nvPr/>
        </p:nvPicPr>
        <p:blipFill>
          <a:blip r:embed="rId6" cstate="print"/>
          <a:srcRect l="24028" t="50558" r="65074" b="33339"/>
          <a:stretch>
            <a:fillRect/>
          </a:stretch>
        </p:blipFill>
        <p:spPr>
          <a:xfrm>
            <a:off x="146655" y="642918"/>
            <a:ext cx="1717192" cy="2214578"/>
          </a:xfrm>
          <a:prstGeom prst="rect">
            <a:avLst/>
          </a:prstGeom>
          <a:ln>
            <a:noFill/>
          </a:ln>
          <a:effectLst>
            <a:softEdge rad="112500"/>
          </a:effectLst>
        </p:spPr>
      </p:pic>
      <p:sp>
        <p:nvSpPr>
          <p:cNvPr id="16" name="Arc 15"/>
          <p:cNvSpPr/>
          <p:nvPr/>
        </p:nvSpPr>
        <p:spPr>
          <a:xfrm rot="9718905">
            <a:off x="748675" y="2200960"/>
            <a:ext cx="4360502" cy="1837105"/>
          </a:xfrm>
          <a:prstGeom prst="arc">
            <a:avLst>
              <a:gd name="adj1" fmla="val 16200000"/>
              <a:gd name="adj2" fmla="val 830309"/>
            </a:avLst>
          </a:prstGeom>
          <a:ln w="28575">
            <a:solidFill>
              <a:srgbClr val="C00000"/>
            </a:solidFill>
            <a:headEnd type="arrow"/>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sp>
        <p:nvSpPr>
          <p:cNvPr id="7" name="Rectangle à coins arrondis 6"/>
          <p:cNvSpPr/>
          <p:nvPr/>
        </p:nvSpPr>
        <p:spPr>
          <a:xfrm>
            <a:off x="250165" y="1880557"/>
            <a:ext cx="1535502" cy="879895"/>
          </a:xfrm>
          <a:prstGeom prst="roundRect">
            <a:avLst/>
          </a:prstGeom>
          <a:no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val="40678412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4"/>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6"/>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10" grpId="0"/>
      <p:bldP spid="11" grpId="0"/>
      <p:bldP spid="12" grpId="0"/>
      <p:bldP spid="14" grpId="0"/>
      <p:bldP spid="16" grpId="0" animBg="1"/>
      <p:bldP spid="7"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Groupe 11"/>
          <p:cNvGrpSpPr>
            <a:grpSpLocks/>
          </p:cNvGrpSpPr>
          <p:nvPr/>
        </p:nvGrpSpPr>
        <p:grpSpPr bwMode="auto">
          <a:xfrm>
            <a:off x="0" y="0"/>
            <a:ext cx="1247775" cy="6944497"/>
            <a:chOff x="0" y="0"/>
            <a:chExt cx="1247775" cy="6944498"/>
          </a:xfrm>
        </p:grpSpPr>
        <p:sp>
          <p:nvSpPr>
            <p:cNvPr id="21" name="Rectangle 20"/>
            <p:cNvSpPr/>
            <p:nvPr/>
          </p:nvSpPr>
          <p:spPr>
            <a:xfrm>
              <a:off x="0" y="0"/>
              <a:ext cx="923925" cy="6858001"/>
            </a:xfrm>
            <a:prstGeom prst="rect">
              <a:avLst/>
            </a:prstGeom>
            <a:solidFill>
              <a:srgbClr val="D967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a:p>
          </p:txBody>
        </p:sp>
        <p:sp>
          <p:nvSpPr>
            <p:cNvPr id="22" name="Ellipse 21"/>
            <p:cNvSpPr/>
            <p:nvPr/>
          </p:nvSpPr>
          <p:spPr>
            <a:xfrm>
              <a:off x="600075" y="86497"/>
              <a:ext cx="647700" cy="685800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grpSp>
      <p:pic>
        <p:nvPicPr>
          <p:cNvPr id="23555" name="Picture 5" descr="compost-tamis">
            <a:hlinkClick r:id="rId3"/>
          </p:cNvPr>
          <p:cNvPicPr>
            <a:picLocks noGrp="1" noChangeAspect="1" noChangeArrowheads="1"/>
          </p:cNvPicPr>
          <p:nvPr>
            <p:ph sz="half" idx="1"/>
          </p:nvPr>
        </p:nvPicPr>
        <p:blipFill>
          <a:blip r:embed="rId4" cstate="print"/>
          <a:stretch>
            <a:fillRect/>
          </a:stretch>
        </p:blipFill>
        <p:spPr>
          <a:xfrm>
            <a:off x="928662" y="857232"/>
            <a:ext cx="2120324" cy="2827100"/>
          </a:xfrm>
          <a:prstGeom prst="rect">
            <a:avLst/>
          </a:prstGeom>
          <a:ln>
            <a:noFill/>
          </a:ln>
          <a:effectLst>
            <a:softEdge rad="112500"/>
          </a:effectLst>
        </p:spPr>
      </p:pic>
      <p:sp>
        <p:nvSpPr>
          <p:cNvPr id="23556" name="Text Box 7"/>
          <p:cNvSpPr txBox="1">
            <a:spLocks noChangeArrowheads="1"/>
          </p:cNvSpPr>
          <p:nvPr/>
        </p:nvSpPr>
        <p:spPr bwMode="auto">
          <a:xfrm>
            <a:off x="3214678" y="1571612"/>
            <a:ext cx="5295928" cy="830997"/>
          </a:xfrm>
          <a:prstGeom prst="rect">
            <a:avLst/>
          </a:prstGeom>
          <a:noFill/>
          <a:ln w="9525">
            <a:noFill/>
            <a:miter lim="800000"/>
            <a:headEnd/>
            <a:tailEnd/>
          </a:ln>
        </p:spPr>
        <p:txBody>
          <a:bodyPr wrap="square">
            <a:spAutoFit/>
          </a:bodyPr>
          <a:lstStyle/>
          <a:p>
            <a:pPr algn="ctr"/>
            <a:r>
              <a:rPr lang="fr-FR" sz="2400" dirty="0">
                <a:latin typeface="Comic Sans MS" pitchFamily="66" charset="0"/>
              </a:rPr>
              <a:t>Le tamisage </a:t>
            </a:r>
            <a:r>
              <a:rPr lang="fr-FR" dirty="0">
                <a:latin typeface="Comic Sans MS" pitchFamily="66" charset="0"/>
              </a:rPr>
              <a:t>(2cm)</a:t>
            </a:r>
            <a:r>
              <a:rPr lang="fr-FR" sz="2400" dirty="0">
                <a:latin typeface="Comic Sans MS" pitchFamily="66" charset="0"/>
              </a:rPr>
              <a:t> permet d’éliminer les éléments grossiers.</a:t>
            </a:r>
          </a:p>
        </p:txBody>
      </p:sp>
      <p:pic>
        <p:nvPicPr>
          <p:cNvPr id="23563" name="Picture 17" descr="jardin"/>
          <p:cNvPicPr>
            <a:picLocks noGrp="1" noChangeAspect="1" noChangeArrowheads="1"/>
          </p:cNvPicPr>
          <p:nvPr>
            <p:ph sz="half" idx="2"/>
          </p:nvPr>
        </p:nvPicPr>
        <p:blipFill>
          <a:blip r:embed="rId5" cstate="print"/>
          <a:srcRect t="19753"/>
          <a:stretch>
            <a:fillRect/>
          </a:stretch>
        </p:blipFill>
        <p:spPr>
          <a:xfrm>
            <a:off x="5429256" y="2798773"/>
            <a:ext cx="3078163" cy="2058987"/>
          </a:xfrm>
          <a:prstGeom prst="rect">
            <a:avLst/>
          </a:prstGeom>
          <a:ln>
            <a:noFill/>
          </a:ln>
          <a:effectLst>
            <a:softEdge rad="112500"/>
          </a:effectLst>
        </p:spPr>
      </p:pic>
      <p:sp>
        <p:nvSpPr>
          <p:cNvPr id="12" name="ZoneTexte 11"/>
          <p:cNvSpPr txBox="1">
            <a:spLocks noChangeArrowheads="1"/>
          </p:cNvSpPr>
          <p:nvPr/>
        </p:nvSpPr>
        <p:spPr bwMode="auto">
          <a:xfrm>
            <a:off x="357158" y="273032"/>
            <a:ext cx="8358187" cy="584200"/>
          </a:xfrm>
          <a:prstGeom prst="rect">
            <a:avLst/>
          </a:prstGeom>
          <a:noFill/>
          <a:ln w="9525">
            <a:noFill/>
            <a:miter lim="800000"/>
            <a:headEnd/>
            <a:tailEnd/>
          </a:ln>
        </p:spPr>
        <p:txBody>
          <a:bodyPr>
            <a:spAutoFit/>
          </a:bodyPr>
          <a:lstStyle/>
          <a:p>
            <a:pPr algn="ctr"/>
            <a:r>
              <a:rPr lang="fr-FR" sz="3200" b="1" dirty="0">
                <a:ln>
                  <a:solidFill>
                    <a:sysClr val="windowText" lastClr="000000"/>
                  </a:solidFill>
                </a:ln>
                <a:solidFill>
                  <a:srgbClr val="C00000"/>
                </a:solidFill>
                <a:latin typeface="Segoe Print" pitchFamily="2" charset="0"/>
              </a:rPr>
              <a:t>Comment utiliser le compost ?</a:t>
            </a:r>
          </a:p>
        </p:txBody>
      </p:sp>
      <p:grpSp>
        <p:nvGrpSpPr>
          <p:cNvPr id="16" name="Groupe 15"/>
          <p:cNvGrpSpPr/>
          <p:nvPr/>
        </p:nvGrpSpPr>
        <p:grpSpPr>
          <a:xfrm>
            <a:off x="357158" y="3571876"/>
            <a:ext cx="5007005" cy="818789"/>
            <a:chOff x="357158" y="3571876"/>
            <a:chExt cx="5007005" cy="818789"/>
          </a:xfrm>
        </p:grpSpPr>
        <p:sp>
          <p:nvSpPr>
            <p:cNvPr id="23558" name="Text Box 9"/>
            <p:cNvSpPr txBox="1">
              <a:spLocks noChangeArrowheads="1"/>
            </p:cNvSpPr>
            <p:nvPr/>
          </p:nvSpPr>
          <p:spPr bwMode="auto">
            <a:xfrm>
              <a:off x="1157288" y="3773488"/>
              <a:ext cx="4206875" cy="461665"/>
            </a:xfrm>
            <a:prstGeom prst="rect">
              <a:avLst/>
            </a:prstGeom>
            <a:noFill/>
            <a:ln w="9525">
              <a:noFill/>
              <a:miter lim="800000"/>
              <a:headEnd/>
              <a:tailEnd/>
            </a:ln>
          </p:spPr>
          <p:txBody>
            <a:bodyPr>
              <a:spAutoFit/>
            </a:bodyPr>
            <a:lstStyle/>
            <a:p>
              <a:pPr>
                <a:spcBef>
                  <a:spcPct val="20000"/>
                </a:spcBef>
                <a:buClr>
                  <a:schemeClr val="folHlink"/>
                </a:buClr>
                <a:buSzPct val="90000"/>
                <a:buFont typeface="Wingdings" pitchFamily="2" charset="2"/>
                <a:buNone/>
              </a:pPr>
              <a:r>
                <a:rPr lang="fr-BE" sz="2400" dirty="0">
                  <a:latin typeface="Comic Sans MS" pitchFamily="66" charset="0"/>
                </a:rPr>
                <a:t>Incorporation au sol</a:t>
              </a:r>
              <a:endParaRPr lang="fr-FR" sz="1600" dirty="0">
                <a:latin typeface="Comic Sans MS" pitchFamily="66" charset="0"/>
              </a:endParaRPr>
            </a:p>
          </p:txBody>
        </p:sp>
        <p:pic>
          <p:nvPicPr>
            <p:cNvPr id="13" name="Image 34" descr="composteur2.gif"/>
            <p:cNvPicPr>
              <a:picLocks noChangeAspect="1"/>
            </p:cNvPicPr>
            <p:nvPr/>
          </p:nvPicPr>
          <p:blipFill>
            <a:blip r:embed="rId6" cstate="print"/>
            <a:srcRect/>
            <a:stretch>
              <a:fillRect/>
            </a:stretch>
          </p:blipFill>
          <p:spPr bwMode="auto">
            <a:xfrm>
              <a:off x="357158" y="3571876"/>
              <a:ext cx="911288" cy="818789"/>
            </a:xfrm>
            <a:prstGeom prst="rect">
              <a:avLst/>
            </a:prstGeom>
            <a:noFill/>
            <a:ln w="9525">
              <a:noFill/>
              <a:miter lim="800000"/>
              <a:headEnd/>
              <a:tailEnd/>
            </a:ln>
          </p:spPr>
        </p:pic>
      </p:grpSp>
      <p:grpSp>
        <p:nvGrpSpPr>
          <p:cNvPr id="17" name="Groupe 16"/>
          <p:cNvGrpSpPr/>
          <p:nvPr/>
        </p:nvGrpSpPr>
        <p:grpSpPr>
          <a:xfrm>
            <a:off x="357158" y="4539037"/>
            <a:ext cx="8607455" cy="818789"/>
            <a:chOff x="357158" y="4396161"/>
            <a:chExt cx="8607455" cy="818789"/>
          </a:xfrm>
        </p:grpSpPr>
        <p:sp>
          <p:nvSpPr>
            <p:cNvPr id="23560" name="Text Box 13"/>
            <p:cNvSpPr txBox="1">
              <a:spLocks noChangeArrowheads="1"/>
            </p:cNvSpPr>
            <p:nvPr/>
          </p:nvSpPr>
          <p:spPr bwMode="auto">
            <a:xfrm>
              <a:off x="1157288" y="4422775"/>
              <a:ext cx="7807325" cy="757130"/>
            </a:xfrm>
            <a:prstGeom prst="rect">
              <a:avLst/>
            </a:prstGeom>
            <a:noFill/>
            <a:ln w="9525">
              <a:noFill/>
              <a:miter lim="800000"/>
              <a:headEnd/>
              <a:tailEnd/>
            </a:ln>
          </p:spPr>
          <p:txBody>
            <a:bodyPr>
              <a:spAutoFit/>
            </a:bodyPr>
            <a:lstStyle/>
            <a:p>
              <a:pPr>
                <a:spcBef>
                  <a:spcPct val="20000"/>
                </a:spcBef>
                <a:buClr>
                  <a:schemeClr val="folHlink"/>
                </a:buClr>
                <a:buSzPct val="90000"/>
                <a:buFont typeface="Wingdings" pitchFamily="2" charset="2"/>
                <a:buNone/>
              </a:pPr>
              <a:r>
                <a:rPr lang="fr-BE" sz="2400" dirty="0">
                  <a:latin typeface="Comic Sans MS" pitchFamily="66" charset="0"/>
                </a:rPr>
                <a:t>Traitement en surface </a:t>
              </a:r>
            </a:p>
            <a:p>
              <a:pPr>
                <a:spcBef>
                  <a:spcPct val="20000"/>
                </a:spcBef>
                <a:buClr>
                  <a:schemeClr val="folHlink"/>
                </a:buClr>
                <a:buSzPct val="90000"/>
                <a:buFont typeface="Wingdings" pitchFamily="2" charset="2"/>
                <a:buNone/>
              </a:pPr>
              <a:r>
                <a:rPr lang="fr-BE" sz="1600" dirty="0">
                  <a:latin typeface="Comic Sans MS" pitchFamily="66" charset="0"/>
                </a:rPr>
                <a:t>(étaler une fine couche de compost tamisé sur la pelouse et arroser)</a:t>
              </a:r>
              <a:endParaRPr lang="fr-FR" sz="1600" dirty="0">
                <a:latin typeface="Comic Sans MS" pitchFamily="66" charset="0"/>
              </a:endParaRPr>
            </a:p>
          </p:txBody>
        </p:sp>
        <p:pic>
          <p:nvPicPr>
            <p:cNvPr id="14" name="Image 34" descr="composteur2.gif"/>
            <p:cNvPicPr>
              <a:picLocks noChangeAspect="1"/>
            </p:cNvPicPr>
            <p:nvPr/>
          </p:nvPicPr>
          <p:blipFill>
            <a:blip r:embed="rId6" cstate="print"/>
            <a:srcRect/>
            <a:stretch>
              <a:fillRect/>
            </a:stretch>
          </p:blipFill>
          <p:spPr bwMode="auto">
            <a:xfrm>
              <a:off x="357158" y="4396161"/>
              <a:ext cx="911288" cy="818789"/>
            </a:xfrm>
            <a:prstGeom prst="rect">
              <a:avLst/>
            </a:prstGeom>
            <a:noFill/>
            <a:ln w="9525">
              <a:noFill/>
              <a:miter lim="800000"/>
              <a:headEnd/>
              <a:tailEnd/>
            </a:ln>
          </p:spPr>
        </p:pic>
      </p:grpSp>
      <p:grpSp>
        <p:nvGrpSpPr>
          <p:cNvPr id="18" name="Groupe 17"/>
          <p:cNvGrpSpPr/>
          <p:nvPr/>
        </p:nvGrpSpPr>
        <p:grpSpPr>
          <a:xfrm>
            <a:off x="357158" y="5467731"/>
            <a:ext cx="8318530" cy="818789"/>
            <a:chOff x="357158" y="5467731"/>
            <a:chExt cx="8318530" cy="818789"/>
          </a:xfrm>
        </p:grpSpPr>
        <p:sp>
          <p:nvSpPr>
            <p:cNvPr id="23562" name="Text Box 16"/>
            <p:cNvSpPr txBox="1">
              <a:spLocks noChangeArrowheads="1"/>
            </p:cNvSpPr>
            <p:nvPr/>
          </p:nvSpPr>
          <p:spPr bwMode="auto">
            <a:xfrm>
              <a:off x="1157288" y="5502275"/>
              <a:ext cx="7518400" cy="677108"/>
            </a:xfrm>
            <a:prstGeom prst="rect">
              <a:avLst/>
            </a:prstGeom>
            <a:noFill/>
            <a:ln w="9525">
              <a:noFill/>
              <a:miter lim="800000"/>
              <a:headEnd/>
              <a:tailEnd/>
            </a:ln>
          </p:spPr>
          <p:txBody>
            <a:bodyPr>
              <a:spAutoFit/>
            </a:bodyPr>
            <a:lstStyle/>
            <a:p>
              <a:pPr>
                <a:spcBef>
                  <a:spcPct val="20000"/>
                </a:spcBef>
                <a:buClr>
                  <a:schemeClr val="folHlink"/>
                </a:buClr>
                <a:buSzPct val="90000"/>
                <a:buFont typeface="Wingdings" pitchFamily="2" charset="2"/>
                <a:buNone/>
              </a:pPr>
              <a:r>
                <a:rPr lang="fr-BE" sz="2400" dirty="0">
                  <a:latin typeface="Comic Sans MS" pitchFamily="66" charset="0"/>
                </a:rPr>
                <a:t>En mélange avec la terre pour les rempotages </a:t>
              </a:r>
              <a:r>
                <a:rPr lang="fr-BE" sz="1400" dirty="0">
                  <a:latin typeface="Comic Sans MS" pitchFamily="66" charset="0"/>
                </a:rPr>
                <a:t>(1/4 compost pour ¾ de terre)</a:t>
              </a:r>
              <a:endParaRPr lang="fr-FR" sz="1400" dirty="0">
                <a:latin typeface="Comic Sans MS" pitchFamily="66" charset="0"/>
              </a:endParaRPr>
            </a:p>
          </p:txBody>
        </p:sp>
        <p:pic>
          <p:nvPicPr>
            <p:cNvPr id="15" name="Image 34" descr="composteur2.gif"/>
            <p:cNvPicPr>
              <a:picLocks noChangeAspect="1"/>
            </p:cNvPicPr>
            <p:nvPr/>
          </p:nvPicPr>
          <p:blipFill>
            <a:blip r:embed="rId6" cstate="print"/>
            <a:srcRect/>
            <a:stretch>
              <a:fillRect/>
            </a:stretch>
          </p:blipFill>
          <p:spPr bwMode="auto">
            <a:xfrm>
              <a:off x="357158" y="5467731"/>
              <a:ext cx="911288" cy="818789"/>
            </a:xfrm>
            <a:prstGeom prst="rect">
              <a:avLst/>
            </a:prstGeom>
            <a:noFill/>
            <a:ln w="9525">
              <a:noFill/>
              <a:miter lim="800000"/>
              <a:headEnd/>
              <a:tailEnd/>
            </a:ln>
          </p:spPr>
        </p:pic>
      </p:grpSp>
      <p:sp>
        <p:nvSpPr>
          <p:cNvPr id="19" name="Espace réservé du numéro de diapositive 18"/>
          <p:cNvSpPr>
            <a:spLocks noGrp="1"/>
          </p:cNvSpPr>
          <p:nvPr>
            <p:ph type="sldNum" sz="quarter" idx="12"/>
          </p:nvPr>
        </p:nvSpPr>
        <p:spPr/>
        <p:txBody>
          <a:bodyPr/>
          <a:lstStyle/>
          <a:p>
            <a:pPr>
              <a:defRPr/>
            </a:pPr>
            <a:fld id="{8AFCBCDD-F305-450C-8DED-BEB0DC92094B}" type="slidenum">
              <a:rPr lang="fr-FR" smtClean="0"/>
              <a:pPr>
                <a:defRPr/>
              </a:pPr>
              <a:t>28</a:t>
            </a:fld>
            <a:endParaRPr lang="fr-FR"/>
          </a:p>
        </p:txBody>
      </p:sp>
      <p:cxnSp>
        <p:nvCxnSpPr>
          <p:cNvPr id="3" name="Connecteur droit avec flèche 2"/>
          <p:cNvCxnSpPr/>
          <p:nvPr/>
        </p:nvCxnSpPr>
        <p:spPr>
          <a:xfrm flipH="1">
            <a:off x="2569029" y="2002971"/>
            <a:ext cx="940525" cy="399638"/>
          </a:xfrm>
          <a:prstGeom prst="straightConnector1">
            <a:avLst/>
          </a:prstGeom>
          <a:ln w="38100">
            <a:tailEnd type="triangle"/>
          </a:ln>
        </p:spPr>
        <p:style>
          <a:lnRef idx="1">
            <a:schemeClr val="accent2"/>
          </a:lnRef>
          <a:fillRef idx="0">
            <a:schemeClr val="accent2"/>
          </a:fillRef>
          <a:effectRef idx="0">
            <a:schemeClr val="accent2"/>
          </a:effectRef>
          <a:fontRef idx="minor">
            <a:schemeClr val="tx1"/>
          </a:fontRef>
        </p:style>
      </p:cxnSp>
    </p:spTree>
    <p:extLst>
      <p:ext uri="{BB962C8B-B14F-4D97-AF65-F5344CB8AC3E}">
        <p14:creationId xmlns:p14="http://schemas.microsoft.com/office/powerpoint/2010/main" val="82571813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childTnLst>
                                </p:cTn>
                              </p:par>
                              <p:par>
                                <p:cTn id="8" presetID="10" presetClass="entr" presetSubtype="0" fill="hold" nodeType="withEffect">
                                  <p:stCondLst>
                                    <p:cond delay="0"/>
                                  </p:stCondLst>
                                  <p:childTnLst>
                                    <p:set>
                                      <p:cBhvr>
                                        <p:cTn id="9" dur="1" fill="hold">
                                          <p:stCondLst>
                                            <p:cond delay="0"/>
                                          </p:stCondLst>
                                        </p:cTn>
                                        <p:tgtEl>
                                          <p:spTgt spid="23555"/>
                                        </p:tgtEl>
                                        <p:attrNameLst>
                                          <p:attrName>style.visibility</p:attrName>
                                        </p:attrNameLst>
                                      </p:cBhvr>
                                      <p:to>
                                        <p:strVal val="visible"/>
                                      </p:to>
                                    </p:set>
                                    <p:animEffect transition="in" filter="fade">
                                      <p:cBhvr>
                                        <p:cTn id="10" dur="1000"/>
                                        <p:tgtEl>
                                          <p:spTgt spid="2355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3556"/>
                                        </p:tgtEl>
                                        <p:attrNameLst>
                                          <p:attrName>style.visibility</p:attrName>
                                        </p:attrNameLst>
                                      </p:cBhvr>
                                      <p:to>
                                        <p:strVal val="visible"/>
                                      </p:to>
                                    </p:set>
                                    <p:animEffect transition="in" filter="fade">
                                      <p:cBhvr>
                                        <p:cTn id="13" dur="1000"/>
                                        <p:tgtEl>
                                          <p:spTgt spid="23556"/>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23563"/>
                                        </p:tgtEl>
                                        <p:attrNameLst>
                                          <p:attrName>style.visibility</p:attrName>
                                        </p:attrNameLst>
                                      </p:cBhvr>
                                      <p:to>
                                        <p:strVal val="visible"/>
                                      </p:to>
                                    </p:set>
                                    <p:animEffect transition="in" filter="fade">
                                      <p:cBhvr>
                                        <p:cTn id="18" dur="1000"/>
                                        <p:tgtEl>
                                          <p:spTgt spid="23563"/>
                                        </p:tgtEl>
                                      </p:cBhvr>
                                    </p:animEffect>
                                  </p:childTnLst>
                                </p:cTn>
                              </p:par>
                              <p:par>
                                <p:cTn id="19" presetID="10" presetClass="entr" presetSubtype="0" fill="hold" nodeType="with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fade">
                                      <p:cBhvr>
                                        <p:cTn id="21" dur="1000"/>
                                        <p:tgtEl>
                                          <p:spTgt spid="16"/>
                                        </p:tgtEl>
                                      </p:cBhvr>
                                    </p:animEffect>
                                  </p:childTnLst>
                                </p:cTn>
                              </p:par>
                            </p:childTnLst>
                          </p:cTn>
                        </p:par>
                        <p:par>
                          <p:cTn id="22" fill="hold">
                            <p:stCondLst>
                              <p:cond delay="1000"/>
                            </p:stCondLst>
                            <p:childTnLst>
                              <p:par>
                                <p:cTn id="23" presetID="10" presetClass="entr" presetSubtype="0" fill="hold"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1000"/>
                                        <p:tgtEl>
                                          <p:spTgt spid="17"/>
                                        </p:tgtEl>
                                      </p:cBhvr>
                                    </p:animEffect>
                                  </p:childTnLst>
                                </p:cTn>
                              </p:par>
                            </p:childTnLst>
                          </p:cTn>
                        </p:par>
                        <p:par>
                          <p:cTn id="26" fill="hold">
                            <p:stCondLst>
                              <p:cond delay="2000"/>
                            </p:stCondLst>
                            <p:childTnLst>
                              <p:par>
                                <p:cTn id="27" presetID="10" presetClass="entr" presetSubtype="0" fill="hold"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2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6" grpId="0"/>
      <p:bldP spid="12"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oneTexte 1"/>
          <p:cNvSpPr txBox="1">
            <a:spLocks noChangeArrowheads="1"/>
          </p:cNvSpPr>
          <p:nvPr/>
        </p:nvSpPr>
        <p:spPr bwMode="auto">
          <a:xfrm>
            <a:off x="357158" y="142875"/>
            <a:ext cx="8358187" cy="584200"/>
          </a:xfrm>
          <a:prstGeom prst="rect">
            <a:avLst/>
          </a:prstGeom>
          <a:noFill/>
          <a:ln w="9525">
            <a:noFill/>
            <a:miter lim="800000"/>
            <a:headEnd/>
            <a:tailEnd/>
          </a:ln>
        </p:spPr>
        <p:txBody>
          <a:bodyPr>
            <a:spAutoFit/>
          </a:bodyPr>
          <a:lstStyle/>
          <a:p>
            <a:pPr algn="ctr"/>
            <a:r>
              <a:rPr lang="fr-FR" sz="3200" b="1" dirty="0">
                <a:ln>
                  <a:solidFill>
                    <a:sysClr val="windowText" lastClr="000000"/>
                  </a:solidFill>
                </a:ln>
                <a:solidFill>
                  <a:srgbClr val="C00000"/>
                </a:solidFill>
                <a:latin typeface="Segoe Print" pitchFamily="2" charset="0"/>
              </a:rPr>
              <a:t>Comment utiliser le compost ?</a:t>
            </a:r>
          </a:p>
        </p:txBody>
      </p:sp>
      <p:grpSp>
        <p:nvGrpSpPr>
          <p:cNvPr id="3" name="Groupe 6"/>
          <p:cNvGrpSpPr>
            <a:grpSpLocks/>
          </p:cNvGrpSpPr>
          <p:nvPr/>
        </p:nvGrpSpPr>
        <p:grpSpPr bwMode="auto">
          <a:xfrm>
            <a:off x="1404960" y="728680"/>
            <a:ext cx="6310312" cy="5200650"/>
            <a:chOff x="1500166" y="928670"/>
            <a:chExt cx="6310332" cy="5200662"/>
          </a:xfrm>
        </p:grpSpPr>
        <p:pic>
          <p:nvPicPr>
            <p:cNvPr id="5122" name="Picture 2"/>
            <p:cNvPicPr>
              <a:picLocks noChangeAspect="1" noChangeArrowheads="1"/>
            </p:cNvPicPr>
            <p:nvPr/>
          </p:nvPicPr>
          <p:blipFill>
            <a:blip r:embed="rId3" cstate="print">
              <a:clrChange>
                <a:clrFrom>
                  <a:srgbClr val="FFFFFF"/>
                </a:clrFrom>
                <a:clrTo>
                  <a:srgbClr val="FFFFFF">
                    <a:alpha val="0"/>
                  </a:srgbClr>
                </a:clrTo>
              </a:clrChange>
              <a:duotone>
                <a:prstClr val="black"/>
                <a:schemeClr val="tx2">
                  <a:tint val="45000"/>
                  <a:satMod val="400000"/>
                </a:schemeClr>
              </a:duotone>
            </a:blip>
            <a:srcRect t="86851"/>
            <a:stretch>
              <a:fillRect/>
            </a:stretch>
          </p:blipFill>
          <p:spPr bwMode="auto">
            <a:xfrm>
              <a:off x="1500166" y="5357826"/>
              <a:ext cx="6310332" cy="771506"/>
            </a:xfrm>
            <a:prstGeom prst="rect">
              <a:avLst/>
            </a:prstGeom>
            <a:noFill/>
            <a:ln w="9525">
              <a:noFill/>
              <a:miter lim="800000"/>
              <a:headEnd/>
              <a:tailEnd/>
            </a:ln>
            <a:effectLst>
              <a:softEdge rad="31750"/>
            </a:effectLst>
          </p:spPr>
        </p:pic>
        <p:pic>
          <p:nvPicPr>
            <p:cNvPr id="4" name="Picture 2"/>
            <p:cNvPicPr>
              <a:picLocks noChangeAspect="1" noChangeArrowheads="1"/>
            </p:cNvPicPr>
            <p:nvPr/>
          </p:nvPicPr>
          <p:blipFill>
            <a:blip r:embed="rId3" cstate="print">
              <a:clrChange>
                <a:clrFrom>
                  <a:srgbClr val="FFFFFF"/>
                </a:clrFrom>
                <a:clrTo>
                  <a:srgbClr val="FFFFFF">
                    <a:alpha val="0"/>
                  </a:srgbClr>
                </a:clrTo>
              </a:clrChange>
              <a:duotone>
                <a:prstClr val="black"/>
                <a:schemeClr val="accent3">
                  <a:tint val="45000"/>
                  <a:satMod val="400000"/>
                </a:schemeClr>
              </a:duotone>
            </a:blip>
            <a:srcRect l="71321" b="23294"/>
            <a:stretch>
              <a:fillRect/>
            </a:stretch>
          </p:blipFill>
          <p:spPr bwMode="auto">
            <a:xfrm>
              <a:off x="6000760" y="928670"/>
              <a:ext cx="1809738" cy="4500594"/>
            </a:xfrm>
            <a:prstGeom prst="rect">
              <a:avLst/>
            </a:prstGeom>
            <a:noFill/>
            <a:ln w="9525">
              <a:noFill/>
              <a:miter lim="800000"/>
              <a:headEnd/>
              <a:tailEnd/>
            </a:ln>
            <a:effectLst>
              <a:softEdge rad="31750"/>
            </a:effectLst>
          </p:spPr>
        </p:pic>
        <p:pic>
          <p:nvPicPr>
            <p:cNvPr id="5" name="Picture 2"/>
            <p:cNvPicPr>
              <a:picLocks noChangeAspect="1" noChangeArrowheads="1"/>
            </p:cNvPicPr>
            <p:nvPr/>
          </p:nvPicPr>
          <p:blipFill>
            <a:blip r:embed="rId3" cstate="print">
              <a:clrChange>
                <a:clrFrom>
                  <a:srgbClr val="FFFFFF"/>
                </a:clrFrom>
                <a:clrTo>
                  <a:srgbClr val="FFFFFF">
                    <a:alpha val="0"/>
                  </a:srgbClr>
                </a:clrTo>
              </a:clrChange>
              <a:duotone>
                <a:prstClr val="black"/>
                <a:schemeClr val="accent6">
                  <a:tint val="45000"/>
                  <a:satMod val="400000"/>
                </a:schemeClr>
              </a:duotone>
            </a:blip>
            <a:srcRect l="37359" r="35471" b="23294"/>
            <a:stretch>
              <a:fillRect/>
            </a:stretch>
          </p:blipFill>
          <p:spPr bwMode="auto">
            <a:xfrm>
              <a:off x="3857620" y="928670"/>
              <a:ext cx="1714512" cy="4500594"/>
            </a:xfrm>
            <a:prstGeom prst="rect">
              <a:avLst/>
            </a:prstGeom>
            <a:noFill/>
            <a:ln w="9525">
              <a:noFill/>
              <a:miter lim="800000"/>
              <a:headEnd/>
              <a:tailEnd/>
            </a:ln>
            <a:effectLst>
              <a:softEdge rad="31750"/>
            </a:effectLst>
          </p:spPr>
        </p:pic>
        <p:pic>
          <p:nvPicPr>
            <p:cNvPr id="6" name="Picture 2"/>
            <p:cNvPicPr>
              <a:picLocks noChangeAspect="1" noChangeArrowheads="1"/>
            </p:cNvPicPr>
            <p:nvPr/>
          </p:nvPicPr>
          <p:blipFill>
            <a:blip r:embed="rId3" cstate="print">
              <a:clrChange>
                <a:clrFrom>
                  <a:srgbClr val="FFFFFF"/>
                </a:clrFrom>
                <a:clrTo>
                  <a:srgbClr val="FFFFFF">
                    <a:alpha val="0"/>
                  </a:srgbClr>
                </a:clrTo>
              </a:clrChange>
              <a:duotone>
                <a:prstClr val="black"/>
                <a:schemeClr val="accent2">
                  <a:tint val="45000"/>
                  <a:satMod val="400000"/>
                </a:schemeClr>
              </a:duotone>
            </a:blip>
            <a:srcRect r="70566" b="23294"/>
            <a:stretch>
              <a:fillRect/>
            </a:stretch>
          </p:blipFill>
          <p:spPr bwMode="auto">
            <a:xfrm>
              <a:off x="1500166" y="928670"/>
              <a:ext cx="1857388" cy="4500594"/>
            </a:xfrm>
            <a:prstGeom prst="rect">
              <a:avLst/>
            </a:prstGeom>
            <a:noFill/>
            <a:ln w="9525">
              <a:noFill/>
              <a:miter lim="800000"/>
              <a:headEnd/>
              <a:tailEnd/>
            </a:ln>
            <a:effectLst>
              <a:softEdge rad="31750"/>
            </a:effectLst>
          </p:spPr>
        </p:pic>
      </p:grpSp>
      <p:sp>
        <p:nvSpPr>
          <p:cNvPr id="8" name="Text Box 14"/>
          <p:cNvSpPr txBox="1">
            <a:spLocks noChangeArrowheads="1"/>
          </p:cNvSpPr>
          <p:nvPr/>
        </p:nvSpPr>
        <p:spPr bwMode="auto">
          <a:xfrm>
            <a:off x="1357313" y="6000750"/>
            <a:ext cx="6643687" cy="584200"/>
          </a:xfrm>
          <a:prstGeom prst="rect">
            <a:avLst/>
          </a:prstGeom>
          <a:noFill/>
          <a:ln w="9525">
            <a:noFill/>
            <a:miter lim="800000"/>
            <a:headEnd/>
            <a:tailEnd/>
          </a:ln>
        </p:spPr>
        <p:txBody>
          <a:bodyPr>
            <a:spAutoFit/>
          </a:bodyPr>
          <a:lstStyle/>
          <a:p>
            <a:pPr algn="ctr">
              <a:spcBef>
                <a:spcPct val="50000"/>
              </a:spcBef>
            </a:pPr>
            <a:r>
              <a:rPr lang="fr-FR" sz="1600">
                <a:latin typeface="Comic Sans MS" pitchFamily="66" charset="0"/>
              </a:rPr>
              <a:t>Répartir équitablement sur la terre avant semis et griffer pour mêler le compost au sol.</a:t>
            </a:r>
          </a:p>
        </p:txBody>
      </p:sp>
      <p:sp>
        <p:nvSpPr>
          <p:cNvPr id="9" name="Espace réservé du numéro de diapositive 8"/>
          <p:cNvSpPr>
            <a:spLocks noGrp="1"/>
          </p:cNvSpPr>
          <p:nvPr>
            <p:ph type="sldNum" sz="quarter" idx="12"/>
          </p:nvPr>
        </p:nvSpPr>
        <p:spPr/>
        <p:txBody>
          <a:bodyPr/>
          <a:lstStyle/>
          <a:p>
            <a:pPr>
              <a:defRPr/>
            </a:pPr>
            <a:fld id="{37375A0F-3D76-46FF-8FFF-041BEE054A93}" type="slidenum">
              <a:rPr lang="fr-FR" smtClean="0"/>
              <a:pPr>
                <a:defRPr/>
              </a:pPr>
              <a:t>29</a:t>
            </a:fld>
            <a:endParaRPr lang="fr-FR"/>
          </a:p>
        </p:txBody>
      </p:sp>
      <p:grpSp>
        <p:nvGrpSpPr>
          <p:cNvPr id="10" name="Groupe 11"/>
          <p:cNvGrpSpPr>
            <a:grpSpLocks/>
          </p:cNvGrpSpPr>
          <p:nvPr/>
        </p:nvGrpSpPr>
        <p:grpSpPr bwMode="auto">
          <a:xfrm>
            <a:off x="0" y="0"/>
            <a:ext cx="1247775" cy="6944497"/>
            <a:chOff x="0" y="0"/>
            <a:chExt cx="1247775" cy="6944498"/>
          </a:xfrm>
        </p:grpSpPr>
        <p:sp>
          <p:nvSpPr>
            <p:cNvPr id="11" name="Rectangle 10"/>
            <p:cNvSpPr/>
            <p:nvPr/>
          </p:nvSpPr>
          <p:spPr>
            <a:xfrm>
              <a:off x="0" y="0"/>
              <a:ext cx="923925" cy="6858001"/>
            </a:xfrm>
            <a:prstGeom prst="rect">
              <a:avLst/>
            </a:prstGeom>
            <a:solidFill>
              <a:srgbClr val="D967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a:p>
          </p:txBody>
        </p:sp>
        <p:sp>
          <p:nvSpPr>
            <p:cNvPr id="12" name="Ellipse 11"/>
            <p:cNvSpPr/>
            <p:nvPr/>
          </p:nvSpPr>
          <p:spPr>
            <a:xfrm>
              <a:off x="600075" y="86497"/>
              <a:ext cx="647700" cy="685800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grpSp>
    </p:spTree>
    <p:extLst>
      <p:ext uri="{BB962C8B-B14F-4D97-AF65-F5344CB8AC3E}">
        <p14:creationId xmlns:p14="http://schemas.microsoft.com/office/powerpoint/2010/main" val="40401659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par>
                                <p:cTn id="8" presetID="10" presetClass="entr" presetSubtype="0"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1000"/>
                                        <p:tgtEl>
                                          <p:spTgt spid="3"/>
                                        </p:tgtEl>
                                      </p:cBhvr>
                                    </p:animEffect>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fade">
                                      <p:cBhvr>
                                        <p:cTn id="14"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8" grpId="0"/>
    </p:bldLst>
  </p:timing>
</p:sld>
</file>

<file path=ppt/slides/slide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pSp>
        <p:nvGrpSpPr>
          <p:cNvPr id="8" name="Groupe 11"/>
          <p:cNvGrpSpPr>
            <a:grpSpLocks/>
          </p:cNvGrpSpPr>
          <p:nvPr/>
        </p:nvGrpSpPr>
        <p:grpSpPr bwMode="auto">
          <a:xfrm>
            <a:off x="0" y="0"/>
            <a:ext cx="1247775" cy="6944497"/>
            <a:chOff x="0" y="0"/>
            <a:chExt cx="1247775" cy="6944498"/>
          </a:xfrm>
        </p:grpSpPr>
        <p:sp>
          <p:nvSpPr>
            <p:cNvPr id="9" name="Rectangle 8"/>
            <p:cNvSpPr/>
            <p:nvPr/>
          </p:nvSpPr>
          <p:spPr>
            <a:xfrm>
              <a:off x="0" y="0"/>
              <a:ext cx="923925" cy="6858001"/>
            </a:xfrm>
            <a:prstGeom prst="rect">
              <a:avLst/>
            </a:prstGeom>
            <a:solidFill>
              <a:srgbClr val="D967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a:p>
          </p:txBody>
        </p:sp>
        <p:sp>
          <p:nvSpPr>
            <p:cNvPr id="10" name="Ellipse 9"/>
            <p:cNvSpPr/>
            <p:nvPr/>
          </p:nvSpPr>
          <p:spPr>
            <a:xfrm>
              <a:off x="600075" y="86497"/>
              <a:ext cx="647700" cy="685800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grpSp>
      <p:pic>
        <p:nvPicPr>
          <p:cNvPr id="5122" name="Picture 19" descr="SKU8CA245FDFCAITDUV9CASC85WTCAG115INCAOCUQLGCAMSZA7ACASTN1KDCAU3A500CAE2497QCARA27JXCANM7BJDCA43EDWXCA1217CVCAMX6C0VCA1JFZHFCA61V5PRCATIYD3SCAO4PFM4CA9MNTYS"/>
          <p:cNvPicPr>
            <a:picLocks noChangeAspect="1" noChangeArrowheads="1"/>
          </p:cNvPicPr>
          <p:nvPr/>
        </p:nvPicPr>
        <p:blipFill>
          <a:blip r:embed="rId2">
            <a:lum bright="70000" contrast="-70000"/>
          </a:blip>
          <a:srcRect/>
          <a:stretch>
            <a:fillRect/>
          </a:stretch>
        </p:blipFill>
        <p:spPr bwMode="auto">
          <a:xfrm>
            <a:off x="3941763" y="1125538"/>
            <a:ext cx="5202237" cy="5761037"/>
          </a:xfrm>
          <a:prstGeom prst="rect">
            <a:avLst/>
          </a:prstGeom>
          <a:noFill/>
          <a:ln w="9525">
            <a:noFill/>
            <a:miter lim="800000"/>
            <a:headEnd/>
            <a:tailEnd/>
          </a:ln>
        </p:spPr>
      </p:pic>
      <p:sp>
        <p:nvSpPr>
          <p:cNvPr id="51204" name="Rectangle 4"/>
          <p:cNvSpPr>
            <a:spLocks noChangeArrowheads="1"/>
          </p:cNvSpPr>
          <p:nvPr/>
        </p:nvSpPr>
        <p:spPr bwMode="auto">
          <a:xfrm>
            <a:off x="0" y="188913"/>
            <a:ext cx="9144000" cy="584775"/>
          </a:xfrm>
          <a:prstGeom prst="rect">
            <a:avLst/>
          </a:prstGeom>
          <a:noFill/>
          <a:ln w="9525">
            <a:noFill/>
            <a:miter lim="800000"/>
            <a:headEnd/>
            <a:tailEnd/>
          </a:ln>
          <a:effectLst/>
        </p:spPr>
        <p:txBody>
          <a:bodyPr>
            <a:spAutoFit/>
          </a:bodyPr>
          <a:lstStyle/>
          <a:p>
            <a:pPr algn="ctr">
              <a:defRPr/>
            </a:pPr>
            <a:r>
              <a:rPr lang="fr-FR" sz="3200" b="1" dirty="0">
                <a:ln>
                  <a:solidFill>
                    <a:sysClr val="windowText" lastClr="000000"/>
                  </a:solidFill>
                </a:ln>
                <a:solidFill>
                  <a:srgbClr val="C00000"/>
                </a:solidFill>
                <a:latin typeface="Segoe Print" pitchFamily="2" charset="0"/>
              </a:rPr>
              <a:t>Qu’est-ce qu’ un déchet ???</a:t>
            </a:r>
          </a:p>
        </p:txBody>
      </p:sp>
      <p:sp>
        <p:nvSpPr>
          <p:cNvPr id="51208" name="Text Box 8"/>
          <p:cNvSpPr txBox="1">
            <a:spLocks noChangeArrowheads="1"/>
          </p:cNvSpPr>
          <p:nvPr/>
        </p:nvSpPr>
        <p:spPr bwMode="auto">
          <a:xfrm rot="-701853">
            <a:off x="1133046" y="1886948"/>
            <a:ext cx="7804201" cy="2862322"/>
          </a:xfrm>
          <a:prstGeom prst="rect">
            <a:avLst/>
          </a:prstGeom>
          <a:noFill/>
          <a:ln w="9525">
            <a:noFill/>
            <a:miter lim="800000"/>
            <a:headEnd/>
            <a:tailEnd/>
          </a:ln>
        </p:spPr>
        <p:txBody>
          <a:bodyPr wrap="square">
            <a:spAutoFit/>
          </a:bodyPr>
          <a:lstStyle/>
          <a:p>
            <a:pPr>
              <a:spcBef>
                <a:spcPct val="50000"/>
              </a:spcBef>
            </a:pPr>
            <a:r>
              <a:rPr lang="fr-FR" sz="6000" b="1" dirty="0">
                <a:latin typeface="Arial" panose="020B0604020202020204" pitchFamily="34" charset="0"/>
              </a:rPr>
              <a:t>C’est quelque chose qui ne nous sert plus et que l’on jette.</a:t>
            </a:r>
          </a:p>
        </p:txBody>
      </p:sp>
    </p:spTree>
    <p:extLst>
      <p:ext uri="{BB962C8B-B14F-4D97-AF65-F5344CB8AC3E}">
        <p14:creationId xmlns:p14="http://schemas.microsoft.com/office/powerpoint/2010/main" val="328193816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120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8"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82" name="Groupe 11"/>
          <p:cNvGrpSpPr>
            <a:grpSpLocks/>
          </p:cNvGrpSpPr>
          <p:nvPr/>
        </p:nvGrpSpPr>
        <p:grpSpPr bwMode="auto">
          <a:xfrm>
            <a:off x="0" y="0"/>
            <a:ext cx="1247775" cy="6944497"/>
            <a:chOff x="0" y="0"/>
            <a:chExt cx="1247775" cy="6944498"/>
          </a:xfrm>
        </p:grpSpPr>
        <p:sp>
          <p:nvSpPr>
            <p:cNvPr id="683" name="Rectangle 682"/>
            <p:cNvSpPr/>
            <p:nvPr/>
          </p:nvSpPr>
          <p:spPr>
            <a:xfrm>
              <a:off x="0" y="0"/>
              <a:ext cx="923925" cy="6858001"/>
            </a:xfrm>
            <a:prstGeom prst="rect">
              <a:avLst/>
            </a:prstGeom>
            <a:solidFill>
              <a:srgbClr val="D967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a:p>
          </p:txBody>
        </p:sp>
        <p:sp>
          <p:nvSpPr>
            <p:cNvPr id="684" name="Ellipse 683"/>
            <p:cNvSpPr/>
            <p:nvPr/>
          </p:nvSpPr>
          <p:spPr>
            <a:xfrm>
              <a:off x="600075" y="86497"/>
              <a:ext cx="647700" cy="685800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grpSp>
      <p:sp>
        <p:nvSpPr>
          <p:cNvPr id="2" name="ZoneTexte 1"/>
          <p:cNvSpPr txBox="1">
            <a:spLocks noChangeArrowheads="1"/>
          </p:cNvSpPr>
          <p:nvPr/>
        </p:nvSpPr>
        <p:spPr bwMode="auto">
          <a:xfrm>
            <a:off x="428625" y="142875"/>
            <a:ext cx="8358188" cy="584200"/>
          </a:xfrm>
          <a:prstGeom prst="rect">
            <a:avLst/>
          </a:prstGeom>
          <a:noFill/>
          <a:ln w="9525">
            <a:noFill/>
            <a:miter lim="800000"/>
            <a:headEnd/>
            <a:tailEnd/>
          </a:ln>
        </p:spPr>
        <p:txBody>
          <a:bodyPr>
            <a:spAutoFit/>
          </a:bodyPr>
          <a:lstStyle/>
          <a:p>
            <a:pPr algn="ctr"/>
            <a:r>
              <a:rPr lang="fr-FR" sz="3200" b="1" dirty="0">
                <a:ln>
                  <a:solidFill>
                    <a:sysClr val="windowText" lastClr="000000"/>
                  </a:solidFill>
                </a:ln>
                <a:solidFill>
                  <a:srgbClr val="C00000"/>
                </a:solidFill>
                <a:latin typeface="Segoe Print" pitchFamily="2" charset="0"/>
              </a:rPr>
              <a:t>En résumé</a:t>
            </a:r>
          </a:p>
        </p:txBody>
      </p:sp>
      <p:grpSp>
        <p:nvGrpSpPr>
          <p:cNvPr id="9" name="Groupe 54"/>
          <p:cNvGrpSpPr>
            <a:grpSpLocks noChangeAspect="1"/>
          </p:cNvGrpSpPr>
          <p:nvPr/>
        </p:nvGrpSpPr>
        <p:grpSpPr bwMode="auto">
          <a:xfrm>
            <a:off x="6286500" y="1500188"/>
            <a:ext cx="2674938" cy="1700212"/>
            <a:chOff x="500034" y="1071546"/>
            <a:chExt cx="3246438" cy="2063767"/>
          </a:xfrm>
        </p:grpSpPr>
        <p:sp>
          <p:nvSpPr>
            <p:cNvPr id="25879" name="ZoneTexte 2"/>
            <p:cNvSpPr txBox="1">
              <a:spLocks noChangeArrowheads="1"/>
            </p:cNvSpPr>
            <p:nvPr/>
          </p:nvSpPr>
          <p:spPr bwMode="auto">
            <a:xfrm>
              <a:off x="500034" y="2500306"/>
              <a:ext cx="3246438" cy="635007"/>
            </a:xfrm>
            <a:prstGeom prst="rect">
              <a:avLst/>
            </a:prstGeom>
            <a:noFill/>
            <a:ln w="9525">
              <a:noFill/>
              <a:miter lim="800000"/>
              <a:headEnd/>
              <a:tailEnd/>
            </a:ln>
          </p:spPr>
          <p:txBody>
            <a:bodyPr>
              <a:spAutoFit/>
            </a:bodyPr>
            <a:lstStyle/>
            <a:p>
              <a:pPr algn="ctr"/>
              <a:r>
                <a:rPr lang="fr-FR" sz="1400" b="1">
                  <a:latin typeface="Comic Sans MS" pitchFamily="66" charset="0"/>
                </a:rPr>
                <a:t>Eviter de commencer en hiver.</a:t>
              </a:r>
            </a:p>
          </p:txBody>
        </p:sp>
        <p:grpSp>
          <p:nvGrpSpPr>
            <p:cNvPr id="25880" name="Groupe 53"/>
            <p:cNvGrpSpPr>
              <a:grpSpLocks/>
            </p:cNvGrpSpPr>
            <p:nvPr/>
          </p:nvGrpSpPr>
          <p:grpSpPr bwMode="auto">
            <a:xfrm>
              <a:off x="1000100" y="1071546"/>
              <a:ext cx="2106117" cy="1341438"/>
              <a:chOff x="714348" y="1428736"/>
              <a:chExt cx="2106117" cy="1341438"/>
            </a:xfrm>
          </p:grpSpPr>
          <p:pic>
            <p:nvPicPr>
              <p:cNvPr id="25881" name="Image 34" descr="composteur2.gif"/>
              <p:cNvPicPr>
                <a:picLocks noChangeAspect="1"/>
              </p:cNvPicPr>
              <p:nvPr/>
            </p:nvPicPr>
            <p:blipFill>
              <a:blip r:embed="rId3" cstate="print"/>
              <a:srcRect/>
              <a:stretch>
                <a:fillRect/>
              </a:stretch>
            </p:blipFill>
            <p:spPr bwMode="auto">
              <a:xfrm>
                <a:off x="1714480" y="1643050"/>
                <a:ext cx="1105985" cy="993870"/>
              </a:xfrm>
              <a:prstGeom prst="rect">
                <a:avLst/>
              </a:prstGeom>
              <a:noFill/>
              <a:ln w="9525">
                <a:noFill/>
                <a:miter lim="800000"/>
                <a:headEnd/>
                <a:tailEnd/>
              </a:ln>
            </p:spPr>
          </p:pic>
          <p:grpSp>
            <p:nvGrpSpPr>
              <p:cNvPr id="25882" name="Group 32"/>
              <p:cNvGrpSpPr>
                <a:grpSpLocks noChangeAspect="1"/>
              </p:cNvGrpSpPr>
              <p:nvPr/>
            </p:nvGrpSpPr>
            <p:grpSpPr bwMode="auto">
              <a:xfrm>
                <a:off x="714348" y="1428736"/>
                <a:ext cx="1377950" cy="1341438"/>
                <a:chOff x="405" y="1260"/>
                <a:chExt cx="868" cy="845"/>
              </a:xfrm>
            </p:grpSpPr>
            <p:sp>
              <p:nvSpPr>
                <p:cNvPr id="25883" name="Freeform 34"/>
                <p:cNvSpPr>
                  <a:spLocks/>
                </p:cNvSpPr>
                <p:nvPr/>
              </p:nvSpPr>
              <p:spPr bwMode="auto">
                <a:xfrm>
                  <a:off x="451" y="1955"/>
                  <a:ext cx="822" cy="87"/>
                </a:xfrm>
                <a:custGeom>
                  <a:avLst/>
                  <a:gdLst>
                    <a:gd name="T0" fmla="*/ 377 w 822"/>
                    <a:gd name="T1" fmla="*/ 44 h 87"/>
                    <a:gd name="T2" fmla="*/ 209 w 822"/>
                    <a:gd name="T3" fmla="*/ 36 h 87"/>
                    <a:gd name="T4" fmla="*/ 27 w 822"/>
                    <a:gd name="T5" fmla="*/ 19 h 87"/>
                    <a:gd name="T6" fmla="*/ 0 w 822"/>
                    <a:gd name="T7" fmla="*/ 42 h 87"/>
                    <a:gd name="T8" fmla="*/ 0 w 822"/>
                    <a:gd name="T9" fmla="*/ 63 h 87"/>
                    <a:gd name="T10" fmla="*/ 48 w 822"/>
                    <a:gd name="T11" fmla="*/ 69 h 87"/>
                    <a:gd name="T12" fmla="*/ 195 w 822"/>
                    <a:gd name="T13" fmla="*/ 70 h 87"/>
                    <a:gd name="T14" fmla="*/ 318 w 822"/>
                    <a:gd name="T15" fmla="*/ 74 h 87"/>
                    <a:gd name="T16" fmla="*/ 460 w 822"/>
                    <a:gd name="T17" fmla="*/ 77 h 87"/>
                    <a:gd name="T18" fmla="*/ 592 w 822"/>
                    <a:gd name="T19" fmla="*/ 84 h 87"/>
                    <a:gd name="T20" fmla="*/ 746 w 822"/>
                    <a:gd name="T21" fmla="*/ 87 h 87"/>
                    <a:gd name="T22" fmla="*/ 778 w 822"/>
                    <a:gd name="T23" fmla="*/ 78 h 87"/>
                    <a:gd name="T24" fmla="*/ 806 w 822"/>
                    <a:gd name="T25" fmla="*/ 61 h 87"/>
                    <a:gd name="T26" fmla="*/ 822 w 822"/>
                    <a:gd name="T27" fmla="*/ 32 h 87"/>
                    <a:gd name="T28" fmla="*/ 816 w 822"/>
                    <a:gd name="T29" fmla="*/ 6 h 87"/>
                    <a:gd name="T30" fmla="*/ 801 w 822"/>
                    <a:gd name="T31" fmla="*/ 0 h 87"/>
                    <a:gd name="T32" fmla="*/ 786 w 822"/>
                    <a:gd name="T33" fmla="*/ 14 h 87"/>
                    <a:gd name="T34" fmla="*/ 764 w 822"/>
                    <a:gd name="T35" fmla="*/ 38 h 87"/>
                    <a:gd name="T36" fmla="*/ 727 w 822"/>
                    <a:gd name="T37" fmla="*/ 48 h 87"/>
                    <a:gd name="T38" fmla="*/ 639 w 822"/>
                    <a:gd name="T39" fmla="*/ 53 h 87"/>
                    <a:gd name="T40" fmla="*/ 521 w 822"/>
                    <a:gd name="T41" fmla="*/ 49 h 87"/>
                    <a:gd name="T42" fmla="*/ 377 w 822"/>
                    <a:gd name="T43" fmla="*/ 44 h 8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22"/>
                    <a:gd name="T67" fmla="*/ 0 h 87"/>
                    <a:gd name="T68" fmla="*/ 822 w 822"/>
                    <a:gd name="T69" fmla="*/ 87 h 8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22" h="87">
                      <a:moveTo>
                        <a:pt x="377" y="44"/>
                      </a:moveTo>
                      <a:lnTo>
                        <a:pt x="209" y="36"/>
                      </a:lnTo>
                      <a:lnTo>
                        <a:pt x="27" y="19"/>
                      </a:lnTo>
                      <a:lnTo>
                        <a:pt x="0" y="42"/>
                      </a:lnTo>
                      <a:lnTo>
                        <a:pt x="0" y="63"/>
                      </a:lnTo>
                      <a:lnTo>
                        <a:pt x="48" y="69"/>
                      </a:lnTo>
                      <a:lnTo>
                        <a:pt x="195" y="70"/>
                      </a:lnTo>
                      <a:lnTo>
                        <a:pt x="318" y="74"/>
                      </a:lnTo>
                      <a:lnTo>
                        <a:pt x="460" y="77"/>
                      </a:lnTo>
                      <a:lnTo>
                        <a:pt x="592" y="84"/>
                      </a:lnTo>
                      <a:lnTo>
                        <a:pt x="746" y="87"/>
                      </a:lnTo>
                      <a:lnTo>
                        <a:pt x="778" y="78"/>
                      </a:lnTo>
                      <a:lnTo>
                        <a:pt x="806" y="61"/>
                      </a:lnTo>
                      <a:lnTo>
                        <a:pt x="822" y="32"/>
                      </a:lnTo>
                      <a:lnTo>
                        <a:pt x="816" y="6"/>
                      </a:lnTo>
                      <a:lnTo>
                        <a:pt x="801" y="0"/>
                      </a:lnTo>
                      <a:lnTo>
                        <a:pt x="786" y="14"/>
                      </a:lnTo>
                      <a:lnTo>
                        <a:pt x="764" y="38"/>
                      </a:lnTo>
                      <a:lnTo>
                        <a:pt x="727" y="48"/>
                      </a:lnTo>
                      <a:lnTo>
                        <a:pt x="639" y="53"/>
                      </a:lnTo>
                      <a:lnTo>
                        <a:pt x="521" y="49"/>
                      </a:lnTo>
                      <a:lnTo>
                        <a:pt x="377" y="44"/>
                      </a:lnTo>
                      <a:close/>
                    </a:path>
                  </a:pathLst>
                </a:custGeom>
                <a:solidFill>
                  <a:srgbClr val="996633"/>
                </a:solidFill>
                <a:ln w="9525">
                  <a:noFill/>
                  <a:round/>
                  <a:headEnd/>
                  <a:tailEnd/>
                </a:ln>
              </p:spPr>
              <p:txBody>
                <a:bodyPr/>
                <a:lstStyle/>
                <a:p>
                  <a:endParaRPr lang="fr-FR">
                    <a:latin typeface="Calibri" pitchFamily="34" charset="0"/>
                  </a:endParaRPr>
                </a:p>
              </p:txBody>
            </p:sp>
            <p:sp>
              <p:nvSpPr>
                <p:cNvPr id="25884" name="Freeform 35"/>
                <p:cNvSpPr>
                  <a:spLocks/>
                </p:cNvSpPr>
                <p:nvPr/>
              </p:nvSpPr>
              <p:spPr bwMode="auto">
                <a:xfrm>
                  <a:off x="747" y="1756"/>
                  <a:ext cx="170" cy="270"/>
                </a:xfrm>
                <a:custGeom>
                  <a:avLst/>
                  <a:gdLst>
                    <a:gd name="T0" fmla="*/ 42 w 170"/>
                    <a:gd name="T1" fmla="*/ 5 h 270"/>
                    <a:gd name="T2" fmla="*/ 64 w 170"/>
                    <a:gd name="T3" fmla="*/ 19 h 270"/>
                    <a:gd name="T4" fmla="*/ 88 w 170"/>
                    <a:gd name="T5" fmla="*/ 42 h 270"/>
                    <a:gd name="T6" fmla="*/ 114 w 170"/>
                    <a:gd name="T7" fmla="*/ 76 h 270"/>
                    <a:gd name="T8" fmla="*/ 133 w 170"/>
                    <a:gd name="T9" fmla="*/ 106 h 270"/>
                    <a:gd name="T10" fmla="*/ 138 w 170"/>
                    <a:gd name="T11" fmla="*/ 124 h 270"/>
                    <a:gd name="T12" fmla="*/ 135 w 170"/>
                    <a:gd name="T13" fmla="*/ 140 h 270"/>
                    <a:gd name="T14" fmla="*/ 123 w 170"/>
                    <a:gd name="T15" fmla="*/ 157 h 270"/>
                    <a:gd name="T16" fmla="*/ 100 w 170"/>
                    <a:gd name="T17" fmla="*/ 176 h 270"/>
                    <a:gd name="T18" fmla="*/ 95 w 170"/>
                    <a:gd name="T19" fmla="*/ 177 h 270"/>
                    <a:gd name="T20" fmla="*/ 76 w 170"/>
                    <a:gd name="T21" fmla="*/ 198 h 270"/>
                    <a:gd name="T22" fmla="*/ 69 w 170"/>
                    <a:gd name="T23" fmla="*/ 220 h 270"/>
                    <a:gd name="T24" fmla="*/ 66 w 170"/>
                    <a:gd name="T25" fmla="*/ 237 h 270"/>
                    <a:gd name="T26" fmla="*/ 76 w 170"/>
                    <a:gd name="T27" fmla="*/ 248 h 270"/>
                    <a:gd name="T28" fmla="*/ 106 w 170"/>
                    <a:gd name="T29" fmla="*/ 250 h 270"/>
                    <a:gd name="T30" fmla="*/ 129 w 170"/>
                    <a:gd name="T31" fmla="*/ 246 h 270"/>
                    <a:gd name="T32" fmla="*/ 147 w 170"/>
                    <a:gd name="T33" fmla="*/ 242 h 270"/>
                    <a:gd name="T34" fmla="*/ 163 w 170"/>
                    <a:gd name="T35" fmla="*/ 243 h 270"/>
                    <a:gd name="T36" fmla="*/ 170 w 170"/>
                    <a:gd name="T37" fmla="*/ 250 h 270"/>
                    <a:gd name="T38" fmla="*/ 166 w 170"/>
                    <a:gd name="T39" fmla="*/ 259 h 270"/>
                    <a:gd name="T40" fmla="*/ 151 w 170"/>
                    <a:gd name="T41" fmla="*/ 267 h 270"/>
                    <a:gd name="T42" fmla="*/ 133 w 170"/>
                    <a:gd name="T43" fmla="*/ 270 h 270"/>
                    <a:gd name="T44" fmla="*/ 111 w 170"/>
                    <a:gd name="T45" fmla="*/ 270 h 270"/>
                    <a:gd name="T46" fmla="*/ 82 w 170"/>
                    <a:gd name="T47" fmla="*/ 265 h 270"/>
                    <a:gd name="T48" fmla="*/ 60 w 170"/>
                    <a:gd name="T49" fmla="*/ 268 h 270"/>
                    <a:gd name="T50" fmla="*/ 41 w 170"/>
                    <a:gd name="T51" fmla="*/ 270 h 270"/>
                    <a:gd name="T52" fmla="*/ 32 w 170"/>
                    <a:gd name="T53" fmla="*/ 261 h 270"/>
                    <a:gd name="T54" fmla="*/ 28 w 170"/>
                    <a:gd name="T55" fmla="*/ 245 h 270"/>
                    <a:gd name="T56" fmla="*/ 40 w 170"/>
                    <a:gd name="T57" fmla="*/ 217 h 270"/>
                    <a:gd name="T58" fmla="*/ 62 w 170"/>
                    <a:gd name="T59" fmla="*/ 183 h 270"/>
                    <a:gd name="T60" fmla="*/ 79 w 170"/>
                    <a:gd name="T61" fmla="*/ 156 h 270"/>
                    <a:gd name="T62" fmla="*/ 100 w 170"/>
                    <a:gd name="T63" fmla="*/ 130 h 270"/>
                    <a:gd name="T64" fmla="*/ 98 w 170"/>
                    <a:gd name="T65" fmla="*/ 115 h 270"/>
                    <a:gd name="T66" fmla="*/ 85 w 170"/>
                    <a:gd name="T67" fmla="*/ 97 h 270"/>
                    <a:gd name="T68" fmla="*/ 53 w 170"/>
                    <a:gd name="T69" fmla="*/ 78 h 270"/>
                    <a:gd name="T70" fmla="*/ 19 w 170"/>
                    <a:gd name="T71" fmla="*/ 59 h 270"/>
                    <a:gd name="T72" fmla="*/ 6 w 170"/>
                    <a:gd name="T73" fmla="*/ 40 h 270"/>
                    <a:gd name="T74" fmla="*/ 0 w 170"/>
                    <a:gd name="T75" fmla="*/ 19 h 270"/>
                    <a:gd name="T76" fmla="*/ 7 w 170"/>
                    <a:gd name="T77" fmla="*/ 2 h 270"/>
                    <a:gd name="T78" fmla="*/ 22 w 170"/>
                    <a:gd name="T79" fmla="*/ 0 h 270"/>
                    <a:gd name="T80" fmla="*/ 42 w 170"/>
                    <a:gd name="T81" fmla="*/ 5 h 27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0"/>
                    <a:gd name="T124" fmla="*/ 0 h 270"/>
                    <a:gd name="T125" fmla="*/ 170 w 170"/>
                    <a:gd name="T126" fmla="*/ 270 h 27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0" h="270">
                      <a:moveTo>
                        <a:pt x="42" y="5"/>
                      </a:moveTo>
                      <a:lnTo>
                        <a:pt x="64" y="19"/>
                      </a:lnTo>
                      <a:lnTo>
                        <a:pt x="88" y="42"/>
                      </a:lnTo>
                      <a:lnTo>
                        <a:pt x="114" y="76"/>
                      </a:lnTo>
                      <a:lnTo>
                        <a:pt x="133" y="106"/>
                      </a:lnTo>
                      <a:lnTo>
                        <a:pt x="138" y="124"/>
                      </a:lnTo>
                      <a:lnTo>
                        <a:pt x="135" y="140"/>
                      </a:lnTo>
                      <a:lnTo>
                        <a:pt x="123" y="157"/>
                      </a:lnTo>
                      <a:lnTo>
                        <a:pt x="100" y="176"/>
                      </a:lnTo>
                      <a:lnTo>
                        <a:pt x="95" y="177"/>
                      </a:lnTo>
                      <a:lnTo>
                        <a:pt x="76" y="198"/>
                      </a:lnTo>
                      <a:lnTo>
                        <a:pt x="69" y="220"/>
                      </a:lnTo>
                      <a:lnTo>
                        <a:pt x="66" y="237"/>
                      </a:lnTo>
                      <a:lnTo>
                        <a:pt x="76" y="248"/>
                      </a:lnTo>
                      <a:lnTo>
                        <a:pt x="106" y="250"/>
                      </a:lnTo>
                      <a:lnTo>
                        <a:pt x="129" y="246"/>
                      </a:lnTo>
                      <a:lnTo>
                        <a:pt x="147" y="242"/>
                      </a:lnTo>
                      <a:lnTo>
                        <a:pt x="163" y="243"/>
                      </a:lnTo>
                      <a:lnTo>
                        <a:pt x="170" y="250"/>
                      </a:lnTo>
                      <a:lnTo>
                        <a:pt x="166" y="259"/>
                      </a:lnTo>
                      <a:lnTo>
                        <a:pt x="151" y="267"/>
                      </a:lnTo>
                      <a:lnTo>
                        <a:pt x="133" y="270"/>
                      </a:lnTo>
                      <a:lnTo>
                        <a:pt x="111" y="270"/>
                      </a:lnTo>
                      <a:lnTo>
                        <a:pt x="82" y="265"/>
                      </a:lnTo>
                      <a:lnTo>
                        <a:pt x="60" y="268"/>
                      </a:lnTo>
                      <a:lnTo>
                        <a:pt x="41" y="270"/>
                      </a:lnTo>
                      <a:lnTo>
                        <a:pt x="32" y="261"/>
                      </a:lnTo>
                      <a:lnTo>
                        <a:pt x="28" y="245"/>
                      </a:lnTo>
                      <a:lnTo>
                        <a:pt x="40" y="217"/>
                      </a:lnTo>
                      <a:lnTo>
                        <a:pt x="62" y="183"/>
                      </a:lnTo>
                      <a:lnTo>
                        <a:pt x="79" y="156"/>
                      </a:lnTo>
                      <a:lnTo>
                        <a:pt x="100" y="130"/>
                      </a:lnTo>
                      <a:lnTo>
                        <a:pt x="98" y="115"/>
                      </a:lnTo>
                      <a:lnTo>
                        <a:pt x="85" y="97"/>
                      </a:lnTo>
                      <a:lnTo>
                        <a:pt x="53" y="78"/>
                      </a:lnTo>
                      <a:lnTo>
                        <a:pt x="19" y="59"/>
                      </a:lnTo>
                      <a:lnTo>
                        <a:pt x="6" y="40"/>
                      </a:lnTo>
                      <a:lnTo>
                        <a:pt x="0" y="19"/>
                      </a:lnTo>
                      <a:lnTo>
                        <a:pt x="7" y="2"/>
                      </a:lnTo>
                      <a:lnTo>
                        <a:pt x="22" y="0"/>
                      </a:lnTo>
                      <a:lnTo>
                        <a:pt x="42" y="5"/>
                      </a:lnTo>
                      <a:close/>
                    </a:path>
                  </a:pathLst>
                </a:custGeom>
                <a:solidFill>
                  <a:srgbClr val="000000"/>
                </a:solidFill>
                <a:ln w="9525">
                  <a:noFill/>
                  <a:round/>
                  <a:headEnd/>
                  <a:tailEnd/>
                </a:ln>
              </p:spPr>
              <p:txBody>
                <a:bodyPr/>
                <a:lstStyle/>
                <a:p>
                  <a:endParaRPr lang="fr-FR">
                    <a:latin typeface="Calibri" pitchFamily="34" charset="0"/>
                  </a:endParaRPr>
                </a:p>
              </p:txBody>
            </p:sp>
            <p:sp>
              <p:nvSpPr>
                <p:cNvPr id="25885" name="Freeform 36"/>
                <p:cNvSpPr>
                  <a:spLocks/>
                </p:cNvSpPr>
                <p:nvPr/>
              </p:nvSpPr>
              <p:spPr bwMode="auto">
                <a:xfrm>
                  <a:off x="837" y="1487"/>
                  <a:ext cx="161" cy="213"/>
                </a:xfrm>
                <a:custGeom>
                  <a:avLst/>
                  <a:gdLst>
                    <a:gd name="T0" fmla="*/ 14 w 161"/>
                    <a:gd name="T1" fmla="*/ 92 h 213"/>
                    <a:gd name="T2" fmla="*/ 4 w 161"/>
                    <a:gd name="T3" fmla="*/ 59 h 213"/>
                    <a:gd name="T4" fmla="*/ 0 w 161"/>
                    <a:gd name="T5" fmla="*/ 30 h 213"/>
                    <a:gd name="T6" fmla="*/ 5 w 161"/>
                    <a:gd name="T7" fmla="*/ 15 h 213"/>
                    <a:gd name="T8" fmla="*/ 12 w 161"/>
                    <a:gd name="T9" fmla="*/ 6 h 213"/>
                    <a:gd name="T10" fmla="*/ 25 w 161"/>
                    <a:gd name="T11" fmla="*/ 0 h 213"/>
                    <a:gd name="T12" fmla="*/ 38 w 161"/>
                    <a:gd name="T13" fmla="*/ 5 h 213"/>
                    <a:gd name="T14" fmla="*/ 48 w 161"/>
                    <a:gd name="T15" fmla="*/ 17 h 213"/>
                    <a:gd name="T16" fmla="*/ 54 w 161"/>
                    <a:gd name="T17" fmla="*/ 38 h 213"/>
                    <a:gd name="T18" fmla="*/ 52 w 161"/>
                    <a:gd name="T19" fmla="*/ 61 h 213"/>
                    <a:gd name="T20" fmla="*/ 52 w 161"/>
                    <a:gd name="T21" fmla="*/ 84 h 213"/>
                    <a:gd name="T22" fmla="*/ 50 w 161"/>
                    <a:gd name="T23" fmla="*/ 117 h 213"/>
                    <a:gd name="T24" fmla="*/ 52 w 161"/>
                    <a:gd name="T25" fmla="*/ 140 h 213"/>
                    <a:gd name="T26" fmla="*/ 57 w 161"/>
                    <a:gd name="T27" fmla="*/ 167 h 213"/>
                    <a:gd name="T28" fmla="*/ 60 w 161"/>
                    <a:gd name="T29" fmla="*/ 184 h 213"/>
                    <a:gd name="T30" fmla="*/ 70 w 161"/>
                    <a:gd name="T31" fmla="*/ 189 h 213"/>
                    <a:gd name="T32" fmla="*/ 77 w 161"/>
                    <a:gd name="T33" fmla="*/ 187 h 213"/>
                    <a:gd name="T34" fmla="*/ 85 w 161"/>
                    <a:gd name="T35" fmla="*/ 183 h 213"/>
                    <a:gd name="T36" fmla="*/ 100 w 161"/>
                    <a:gd name="T37" fmla="*/ 172 h 213"/>
                    <a:gd name="T38" fmla="*/ 114 w 161"/>
                    <a:gd name="T39" fmla="*/ 161 h 213"/>
                    <a:gd name="T40" fmla="*/ 119 w 161"/>
                    <a:gd name="T41" fmla="*/ 147 h 213"/>
                    <a:gd name="T42" fmla="*/ 115 w 161"/>
                    <a:gd name="T43" fmla="*/ 129 h 213"/>
                    <a:gd name="T44" fmla="*/ 118 w 161"/>
                    <a:gd name="T45" fmla="*/ 126 h 213"/>
                    <a:gd name="T46" fmla="*/ 120 w 161"/>
                    <a:gd name="T47" fmla="*/ 119 h 213"/>
                    <a:gd name="T48" fmla="*/ 123 w 161"/>
                    <a:gd name="T49" fmla="*/ 117 h 213"/>
                    <a:gd name="T50" fmla="*/ 133 w 161"/>
                    <a:gd name="T51" fmla="*/ 108 h 213"/>
                    <a:gd name="T52" fmla="*/ 137 w 161"/>
                    <a:gd name="T53" fmla="*/ 108 h 213"/>
                    <a:gd name="T54" fmla="*/ 148 w 161"/>
                    <a:gd name="T55" fmla="*/ 108 h 213"/>
                    <a:gd name="T56" fmla="*/ 151 w 161"/>
                    <a:gd name="T57" fmla="*/ 109 h 213"/>
                    <a:gd name="T58" fmla="*/ 161 w 161"/>
                    <a:gd name="T59" fmla="*/ 118 h 213"/>
                    <a:gd name="T60" fmla="*/ 157 w 161"/>
                    <a:gd name="T61" fmla="*/ 135 h 213"/>
                    <a:gd name="T62" fmla="*/ 147 w 161"/>
                    <a:gd name="T63" fmla="*/ 140 h 213"/>
                    <a:gd name="T64" fmla="*/ 135 w 161"/>
                    <a:gd name="T65" fmla="*/ 151 h 213"/>
                    <a:gd name="T66" fmla="*/ 130 w 161"/>
                    <a:gd name="T67" fmla="*/ 167 h 213"/>
                    <a:gd name="T68" fmla="*/ 121 w 161"/>
                    <a:gd name="T69" fmla="*/ 178 h 213"/>
                    <a:gd name="T70" fmla="*/ 101 w 161"/>
                    <a:gd name="T71" fmla="*/ 190 h 213"/>
                    <a:gd name="T72" fmla="*/ 83 w 161"/>
                    <a:gd name="T73" fmla="*/ 203 h 213"/>
                    <a:gd name="T74" fmla="*/ 65 w 161"/>
                    <a:gd name="T75" fmla="*/ 213 h 213"/>
                    <a:gd name="T76" fmla="*/ 49 w 161"/>
                    <a:gd name="T77" fmla="*/ 211 h 213"/>
                    <a:gd name="T78" fmla="*/ 40 w 161"/>
                    <a:gd name="T79" fmla="*/ 197 h 213"/>
                    <a:gd name="T80" fmla="*/ 33 w 161"/>
                    <a:gd name="T81" fmla="*/ 179 h 213"/>
                    <a:gd name="T82" fmla="*/ 28 w 161"/>
                    <a:gd name="T83" fmla="*/ 151 h 213"/>
                    <a:gd name="T84" fmla="*/ 22 w 161"/>
                    <a:gd name="T85" fmla="*/ 121 h 213"/>
                    <a:gd name="T86" fmla="*/ 14 w 161"/>
                    <a:gd name="T87" fmla="*/ 92 h 21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1"/>
                    <a:gd name="T133" fmla="*/ 0 h 213"/>
                    <a:gd name="T134" fmla="*/ 161 w 161"/>
                    <a:gd name="T135" fmla="*/ 213 h 21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1" h="213">
                      <a:moveTo>
                        <a:pt x="14" y="92"/>
                      </a:moveTo>
                      <a:lnTo>
                        <a:pt x="4" y="59"/>
                      </a:lnTo>
                      <a:lnTo>
                        <a:pt x="0" y="30"/>
                      </a:lnTo>
                      <a:lnTo>
                        <a:pt x="5" y="15"/>
                      </a:lnTo>
                      <a:lnTo>
                        <a:pt x="12" y="6"/>
                      </a:lnTo>
                      <a:lnTo>
                        <a:pt x="25" y="0"/>
                      </a:lnTo>
                      <a:lnTo>
                        <a:pt x="38" y="5"/>
                      </a:lnTo>
                      <a:lnTo>
                        <a:pt x="48" y="17"/>
                      </a:lnTo>
                      <a:lnTo>
                        <a:pt x="54" y="38"/>
                      </a:lnTo>
                      <a:lnTo>
                        <a:pt x="52" y="61"/>
                      </a:lnTo>
                      <a:lnTo>
                        <a:pt x="52" y="84"/>
                      </a:lnTo>
                      <a:lnTo>
                        <a:pt x="50" y="117"/>
                      </a:lnTo>
                      <a:lnTo>
                        <a:pt x="52" y="140"/>
                      </a:lnTo>
                      <a:lnTo>
                        <a:pt x="57" y="167"/>
                      </a:lnTo>
                      <a:lnTo>
                        <a:pt x="60" y="184"/>
                      </a:lnTo>
                      <a:lnTo>
                        <a:pt x="70" y="189"/>
                      </a:lnTo>
                      <a:lnTo>
                        <a:pt x="77" y="187"/>
                      </a:lnTo>
                      <a:lnTo>
                        <a:pt x="85" y="183"/>
                      </a:lnTo>
                      <a:lnTo>
                        <a:pt x="100" y="172"/>
                      </a:lnTo>
                      <a:lnTo>
                        <a:pt x="114" y="161"/>
                      </a:lnTo>
                      <a:lnTo>
                        <a:pt x="119" y="147"/>
                      </a:lnTo>
                      <a:lnTo>
                        <a:pt x="115" y="129"/>
                      </a:lnTo>
                      <a:lnTo>
                        <a:pt x="118" y="126"/>
                      </a:lnTo>
                      <a:lnTo>
                        <a:pt x="120" y="119"/>
                      </a:lnTo>
                      <a:lnTo>
                        <a:pt x="123" y="117"/>
                      </a:lnTo>
                      <a:lnTo>
                        <a:pt x="133" y="108"/>
                      </a:lnTo>
                      <a:lnTo>
                        <a:pt x="137" y="108"/>
                      </a:lnTo>
                      <a:lnTo>
                        <a:pt x="148" y="108"/>
                      </a:lnTo>
                      <a:lnTo>
                        <a:pt x="151" y="109"/>
                      </a:lnTo>
                      <a:lnTo>
                        <a:pt x="161" y="118"/>
                      </a:lnTo>
                      <a:lnTo>
                        <a:pt x="157" y="135"/>
                      </a:lnTo>
                      <a:lnTo>
                        <a:pt x="147" y="140"/>
                      </a:lnTo>
                      <a:lnTo>
                        <a:pt x="135" y="151"/>
                      </a:lnTo>
                      <a:lnTo>
                        <a:pt x="130" y="167"/>
                      </a:lnTo>
                      <a:lnTo>
                        <a:pt x="121" y="178"/>
                      </a:lnTo>
                      <a:lnTo>
                        <a:pt x="101" y="190"/>
                      </a:lnTo>
                      <a:lnTo>
                        <a:pt x="83" y="203"/>
                      </a:lnTo>
                      <a:lnTo>
                        <a:pt x="65" y="213"/>
                      </a:lnTo>
                      <a:lnTo>
                        <a:pt x="49" y="211"/>
                      </a:lnTo>
                      <a:lnTo>
                        <a:pt x="40" y="197"/>
                      </a:lnTo>
                      <a:lnTo>
                        <a:pt x="33" y="179"/>
                      </a:lnTo>
                      <a:lnTo>
                        <a:pt x="28" y="151"/>
                      </a:lnTo>
                      <a:lnTo>
                        <a:pt x="22" y="121"/>
                      </a:lnTo>
                      <a:lnTo>
                        <a:pt x="14" y="92"/>
                      </a:lnTo>
                      <a:close/>
                    </a:path>
                  </a:pathLst>
                </a:custGeom>
                <a:solidFill>
                  <a:srgbClr val="000000"/>
                </a:solidFill>
                <a:ln w="9525">
                  <a:noFill/>
                  <a:round/>
                  <a:headEnd/>
                  <a:tailEnd/>
                </a:ln>
              </p:spPr>
              <p:txBody>
                <a:bodyPr/>
                <a:lstStyle/>
                <a:p>
                  <a:endParaRPr lang="fr-FR">
                    <a:latin typeface="Calibri" pitchFamily="34" charset="0"/>
                  </a:endParaRPr>
                </a:p>
              </p:txBody>
            </p:sp>
            <p:sp>
              <p:nvSpPr>
                <p:cNvPr id="25886" name="Freeform 37"/>
                <p:cNvSpPr>
                  <a:spLocks/>
                </p:cNvSpPr>
                <p:nvPr/>
              </p:nvSpPr>
              <p:spPr bwMode="auto">
                <a:xfrm>
                  <a:off x="504" y="1556"/>
                  <a:ext cx="515" cy="119"/>
                </a:xfrm>
                <a:custGeom>
                  <a:avLst/>
                  <a:gdLst>
                    <a:gd name="T0" fmla="*/ 116 w 515"/>
                    <a:gd name="T1" fmla="*/ 60 h 119"/>
                    <a:gd name="T2" fmla="*/ 357 w 515"/>
                    <a:gd name="T3" fmla="*/ 50 h 119"/>
                    <a:gd name="T4" fmla="*/ 496 w 515"/>
                    <a:gd name="T5" fmla="*/ 45 h 119"/>
                    <a:gd name="T6" fmla="*/ 512 w 515"/>
                    <a:gd name="T7" fmla="*/ 50 h 119"/>
                    <a:gd name="T8" fmla="*/ 515 w 515"/>
                    <a:gd name="T9" fmla="*/ 58 h 119"/>
                    <a:gd name="T10" fmla="*/ 510 w 515"/>
                    <a:gd name="T11" fmla="*/ 68 h 119"/>
                    <a:gd name="T12" fmla="*/ 485 w 515"/>
                    <a:gd name="T13" fmla="*/ 71 h 119"/>
                    <a:gd name="T14" fmla="*/ 116 w 515"/>
                    <a:gd name="T15" fmla="*/ 71 h 119"/>
                    <a:gd name="T16" fmla="*/ 108 w 515"/>
                    <a:gd name="T17" fmla="*/ 96 h 119"/>
                    <a:gd name="T18" fmla="*/ 100 w 515"/>
                    <a:gd name="T19" fmla="*/ 109 h 119"/>
                    <a:gd name="T20" fmla="*/ 85 w 515"/>
                    <a:gd name="T21" fmla="*/ 119 h 119"/>
                    <a:gd name="T22" fmla="*/ 76 w 515"/>
                    <a:gd name="T23" fmla="*/ 118 h 119"/>
                    <a:gd name="T24" fmla="*/ 68 w 515"/>
                    <a:gd name="T25" fmla="*/ 111 h 119"/>
                    <a:gd name="T26" fmla="*/ 58 w 515"/>
                    <a:gd name="T27" fmla="*/ 101 h 119"/>
                    <a:gd name="T28" fmla="*/ 54 w 515"/>
                    <a:gd name="T29" fmla="*/ 87 h 119"/>
                    <a:gd name="T30" fmla="*/ 51 w 515"/>
                    <a:gd name="T31" fmla="*/ 75 h 119"/>
                    <a:gd name="T32" fmla="*/ 49 w 515"/>
                    <a:gd name="T33" fmla="*/ 68 h 119"/>
                    <a:gd name="T34" fmla="*/ 5 w 515"/>
                    <a:gd name="T35" fmla="*/ 64 h 119"/>
                    <a:gd name="T36" fmla="*/ 0 w 515"/>
                    <a:gd name="T37" fmla="*/ 56 h 119"/>
                    <a:gd name="T38" fmla="*/ 8 w 515"/>
                    <a:gd name="T39" fmla="*/ 52 h 119"/>
                    <a:gd name="T40" fmla="*/ 51 w 515"/>
                    <a:gd name="T41" fmla="*/ 52 h 119"/>
                    <a:gd name="T42" fmla="*/ 55 w 515"/>
                    <a:gd name="T43" fmla="*/ 34 h 119"/>
                    <a:gd name="T44" fmla="*/ 65 w 515"/>
                    <a:gd name="T45" fmla="*/ 20 h 119"/>
                    <a:gd name="T46" fmla="*/ 73 w 515"/>
                    <a:gd name="T47" fmla="*/ 9 h 119"/>
                    <a:gd name="T48" fmla="*/ 87 w 515"/>
                    <a:gd name="T49" fmla="*/ 2 h 119"/>
                    <a:gd name="T50" fmla="*/ 85 w 515"/>
                    <a:gd name="T51" fmla="*/ 12 h 119"/>
                    <a:gd name="T52" fmla="*/ 74 w 515"/>
                    <a:gd name="T53" fmla="*/ 21 h 119"/>
                    <a:gd name="T54" fmla="*/ 65 w 515"/>
                    <a:gd name="T55" fmla="*/ 41 h 119"/>
                    <a:gd name="T56" fmla="*/ 62 w 515"/>
                    <a:gd name="T57" fmla="*/ 61 h 119"/>
                    <a:gd name="T58" fmla="*/ 63 w 515"/>
                    <a:gd name="T59" fmla="*/ 81 h 119"/>
                    <a:gd name="T60" fmla="*/ 73 w 515"/>
                    <a:gd name="T61" fmla="*/ 95 h 119"/>
                    <a:gd name="T62" fmla="*/ 79 w 515"/>
                    <a:gd name="T63" fmla="*/ 100 h 119"/>
                    <a:gd name="T64" fmla="*/ 90 w 515"/>
                    <a:gd name="T65" fmla="*/ 96 h 119"/>
                    <a:gd name="T66" fmla="*/ 97 w 515"/>
                    <a:gd name="T67" fmla="*/ 82 h 119"/>
                    <a:gd name="T68" fmla="*/ 101 w 515"/>
                    <a:gd name="T69" fmla="*/ 71 h 119"/>
                    <a:gd name="T70" fmla="*/ 66 w 515"/>
                    <a:gd name="T71" fmla="*/ 71 h 119"/>
                    <a:gd name="T72" fmla="*/ 67 w 515"/>
                    <a:gd name="T73" fmla="*/ 56 h 119"/>
                    <a:gd name="T74" fmla="*/ 103 w 515"/>
                    <a:gd name="T75" fmla="*/ 55 h 119"/>
                    <a:gd name="T76" fmla="*/ 107 w 515"/>
                    <a:gd name="T77" fmla="*/ 52 h 119"/>
                    <a:gd name="T78" fmla="*/ 108 w 515"/>
                    <a:gd name="T79" fmla="*/ 36 h 119"/>
                    <a:gd name="T80" fmla="*/ 105 w 515"/>
                    <a:gd name="T81" fmla="*/ 24 h 119"/>
                    <a:gd name="T82" fmla="*/ 102 w 515"/>
                    <a:gd name="T83" fmla="*/ 14 h 119"/>
                    <a:gd name="T84" fmla="*/ 95 w 515"/>
                    <a:gd name="T85" fmla="*/ 12 h 119"/>
                    <a:gd name="T86" fmla="*/ 91 w 515"/>
                    <a:gd name="T87" fmla="*/ 11 h 119"/>
                    <a:gd name="T88" fmla="*/ 90 w 515"/>
                    <a:gd name="T89" fmla="*/ 4 h 119"/>
                    <a:gd name="T90" fmla="*/ 100 w 515"/>
                    <a:gd name="T91" fmla="*/ 0 h 119"/>
                    <a:gd name="T92" fmla="*/ 110 w 515"/>
                    <a:gd name="T93" fmla="*/ 9 h 119"/>
                    <a:gd name="T94" fmla="*/ 118 w 515"/>
                    <a:gd name="T95" fmla="*/ 19 h 119"/>
                    <a:gd name="T96" fmla="*/ 121 w 515"/>
                    <a:gd name="T97" fmla="*/ 38 h 119"/>
                    <a:gd name="T98" fmla="*/ 121 w 515"/>
                    <a:gd name="T99" fmla="*/ 49 h 119"/>
                    <a:gd name="T100" fmla="*/ 116 w 515"/>
                    <a:gd name="T101" fmla="*/ 60 h 11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15"/>
                    <a:gd name="T154" fmla="*/ 0 h 119"/>
                    <a:gd name="T155" fmla="*/ 515 w 515"/>
                    <a:gd name="T156" fmla="*/ 119 h 11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15" h="119">
                      <a:moveTo>
                        <a:pt x="116" y="60"/>
                      </a:moveTo>
                      <a:lnTo>
                        <a:pt x="357" y="50"/>
                      </a:lnTo>
                      <a:lnTo>
                        <a:pt x="496" y="45"/>
                      </a:lnTo>
                      <a:lnTo>
                        <a:pt x="512" y="50"/>
                      </a:lnTo>
                      <a:lnTo>
                        <a:pt x="515" y="58"/>
                      </a:lnTo>
                      <a:lnTo>
                        <a:pt x="510" y="68"/>
                      </a:lnTo>
                      <a:lnTo>
                        <a:pt x="485" y="71"/>
                      </a:lnTo>
                      <a:lnTo>
                        <a:pt x="116" y="71"/>
                      </a:lnTo>
                      <a:lnTo>
                        <a:pt x="108" y="96"/>
                      </a:lnTo>
                      <a:lnTo>
                        <a:pt x="100" y="109"/>
                      </a:lnTo>
                      <a:lnTo>
                        <a:pt x="85" y="119"/>
                      </a:lnTo>
                      <a:lnTo>
                        <a:pt x="76" y="118"/>
                      </a:lnTo>
                      <a:lnTo>
                        <a:pt x="68" y="111"/>
                      </a:lnTo>
                      <a:lnTo>
                        <a:pt x="58" y="101"/>
                      </a:lnTo>
                      <a:lnTo>
                        <a:pt x="54" y="87"/>
                      </a:lnTo>
                      <a:lnTo>
                        <a:pt x="51" y="75"/>
                      </a:lnTo>
                      <a:lnTo>
                        <a:pt x="49" y="68"/>
                      </a:lnTo>
                      <a:lnTo>
                        <a:pt x="5" y="64"/>
                      </a:lnTo>
                      <a:lnTo>
                        <a:pt x="0" y="56"/>
                      </a:lnTo>
                      <a:lnTo>
                        <a:pt x="8" y="52"/>
                      </a:lnTo>
                      <a:lnTo>
                        <a:pt x="51" y="52"/>
                      </a:lnTo>
                      <a:lnTo>
                        <a:pt x="55" y="34"/>
                      </a:lnTo>
                      <a:lnTo>
                        <a:pt x="65" y="20"/>
                      </a:lnTo>
                      <a:lnTo>
                        <a:pt x="73" y="9"/>
                      </a:lnTo>
                      <a:lnTo>
                        <a:pt x="87" y="2"/>
                      </a:lnTo>
                      <a:lnTo>
                        <a:pt x="85" y="12"/>
                      </a:lnTo>
                      <a:lnTo>
                        <a:pt x="74" y="21"/>
                      </a:lnTo>
                      <a:lnTo>
                        <a:pt x="65" y="41"/>
                      </a:lnTo>
                      <a:lnTo>
                        <a:pt x="62" y="61"/>
                      </a:lnTo>
                      <a:lnTo>
                        <a:pt x="63" y="81"/>
                      </a:lnTo>
                      <a:lnTo>
                        <a:pt x="73" y="95"/>
                      </a:lnTo>
                      <a:lnTo>
                        <a:pt x="79" y="100"/>
                      </a:lnTo>
                      <a:lnTo>
                        <a:pt x="90" y="96"/>
                      </a:lnTo>
                      <a:lnTo>
                        <a:pt x="97" y="82"/>
                      </a:lnTo>
                      <a:lnTo>
                        <a:pt x="101" y="71"/>
                      </a:lnTo>
                      <a:lnTo>
                        <a:pt x="66" y="71"/>
                      </a:lnTo>
                      <a:lnTo>
                        <a:pt x="67" y="56"/>
                      </a:lnTo>
                      <a:lnTo>
                        <a:pt x="103" y="55"/>
                      </a:lnTo>
                      <a:lnTo>
                        <a:pt x="107" y="52"/>
                      </a:lnTo>
                      <a:lnTo>
                        <a:pt x="108" y="36"/>
                      </a:lnTo>
                      <a:lnTo>
                        <a:pt x="105" y="24"/>
                      </a:lnTo>
                      <a:lnTo>
                        <a:pt x="102" y="14"/>
                      </a:lnTo>
                      <a:lnTo>
                        <a:pt x="95" y="12"/>
                      </a:lnTo>
                      <a:lnTo>
                        <a:pt x="91" y="11"/>
                      </a:lnTo>
                      <a:lnTo>
                        <a:pt x="90" y="4"/>
                      </a:lnTo>
                      <a:lnTo>
                        <a:pt x="100" y="0"/>
                      </a:lnTo>
                      <a:lnTo>
                        <a:pt x="110" y="9"/>
                      </a:lnTo>
                      <a:lnTo>
                        <a:pt x="118" y="19"/>
                      </a:lnTo>
                      <a:lnTo>
                        <a:pt x="121" y="38"/>
                      </a:lnTo>
                      <a:lnTo>
                        <a:pt x="121" y="49"/>
                      </a:lnTo>
                      <a:lnTo>
                        <a:pt x="116" y="60"/>
                      </a:lnTo>
                      <a:close/>
                    </a:path>
                  </a:pathLst>
                </a:custGeom>
                <a:blipFill dpi="0" rotWithShape="0">
                  <a:blip r:embed="rId4" cstate="print"/>
                  <a:srcRect/>
                  <a:tile tx="0" ty="0" sx="100000" sy="100000" flip="none" algn="tl"/>
                </a:blipFill>
                <a:ln w="9525">
                  <a:noFill/>
                  <a:round/>
                  <a:headEnd/>
                  <a:tailEnd/>
                </a:ln>
              </p:spPr>
              <p:txBody>
                <a:bodyPr/>
                <a:lstStyle/>
                <a:p>
                  <a:endParaRPr lang="fr-FR">
                    <a:latin typeface="Calibri" pitchFamily="34" charset="0"/>
                  </a:endParaRPr>
                </a:p>
              </p:txBody>
            </p:sp>
            <p:sp>
              <p:nvSpPr>
                <p:cNvPr id="25887" name="Freeform 38"/>
                <p:cNvSpPr>
                  <a:spLocks/>
                </p:cNvSpPr>
                <p:nvPr/>
              </p:nvSpPr>
              <p:spPr bwMode="auto">
                <a:xfrm>
                  <a:off x="846" y="1268"/>
                  <a:ext cx="219" cy="196"/>
                </a:xfrm>
                <a:custGeom>
                  <a:avLst/>
                  <a:gdLst>
                    <a:gd name="T0" fmla="*/ 128 w 219"/>
                    <a:gd name="T1" fmla="*/ 134 h 196"/>
                    <a:gd name="T2" fmla="*/ 140 w 219"/>
                    <a:gd name="T3" fmla="*/ 105 h 196"/>
                    <a:gd name="T4" fmla="*/ 147 w 219"/>
                    <a:gd name="T5" fmla="*/ 76 h 196"/>
                    <a:gd name="T6" fmla="*/ 146 w 219"/>
                    <a:gd name="T7" fmla="*/ 53 h 196"/>
                    <a:gd name="T8" fmla="*/ 141 w 219"/>
                    <a:gd name="T9" fmla="*/ 34 h 196"/>
                    <a:gd name="T10" fmla="*/ 134 w 219"/>
                    <a:gd name="T11" fmla="*/ 23 h 196"/>
                    <a:gd name="T12" fmla="*/ 127 w 219"/>
                    <a:gd name="T13" fmla="*/ 11 h 196"/>
                    <a:gd name="T14" fmla="*/ 118 w 219"/>
                    <a:gd name="T15" fmla="*/ 4 h 196"/>
                    <a:gd name="T16" fmla="*/ 108 w 219"/>
                    <a:gd name="T17" fmla="*/ 1 h 196"/>
                    <a:gd name="T18" fmla="*/ 97 w 219"/>
                    <a:gd name="T19" fmla="*/ 0 h 196"/>
                    <a:gd name="T20" fmla="*/ 82 w 219"/>
                    <a:gd name="T21" fmla="*/ 3 h 196"/>
                    <a:gd name="T22" fmla="*/ 65 w 219"/>
                    <a:gd name="T23" fmla="*/ 10 h 196"/>
                    <a:gd name="T24" fmla="*/ 43 w 219"/>
                    <a:gd name="T25" fmla="*/ 28 h 196"/>
                    <a:gd name="T26" fmla="*/ 24 w 219"/>
                    <a:gd name="T27" fmla="*/ 50 h 196"/>
                    <a:gd name="T28" fmla="*/ 11 w 219"/>
                    <a:gd name="T29" fmla="*/ 73 h 196"/>
                    <a:gd name="T30" fmla="*/ 2 w 219"/>
                    <a:gd name="T31" fmla="*/ 102 h 196"/>
                    <a:gd name="T32" fmla="*/ 0 w 219"/>
                    <a:gd name="T33" fmla="*/ 129 h 196"/>
                    <a:gd name="T34" fmla="*/ 4 w 219"/>
                    <a:gd name="T35" fmla="*/ 150 h 196"/>
                    <a:gd name="T36" fmla="*/ 10 w 219"/>
                    <a:gd name="T37" fmla="*/ 167 h 196"/>
                    <a:gd name="T38" fmla="*/ 20 w 219"/>
                    <a:gd name="T39" fmla="*/ 181 h 196"/>
                    <a:gd name="T40" fmla="*/ 32 w 219"/>
                    <a:gd name="T41" fmla="*/ 192 h 196"/>
                    <a:gd name="T42" fmla="*/ 46 w 219"/>
                    <a:gd name="T43" fmla="*/ 196 h 196"/>
                    <a:gd name="T44" fmla="*/ 62 w 219"/>
                    <a:gd name="T45" fmla="*/ 195 h 196"/>
                    <a:gd name="T46" fmla="*/ 81 w 219"/>
                    <a:gd name="T47" fmla="*/ 186 h 196"/>
                    <a:gd name="T48" fmla="*/ 97 w 219"/>
                    <a:gd name="T49" fmla="*/ 176 h 196"/>
                    <a:gd name="T50" fmla="*/ 110 w 219"/>
                    <a:gd name="T51" fmla="*/ 165 h 196"/>
                    <a:gd name="T52" fmla="*/ 123 w 219"/>
                    <a:gd name="T53" fmla="*/ 152 h 196"/>
                    <a:gd name="T54" fmla="*/ 145 w 219"/>
                    <a:gd name="T55" fmla="*/ 157 h 196"/>
                    <a:gd name="T56" fmla="*/ 169 w 219"/>
                    <a:gd name="T57" fmla="*/ 162 h 196"/>
                    <a:gd name="T58" fmla="*/ 193 w 219"/>
                    <a:gd name="T59" fmla="*/ 168 h 196"/>
                    <a:gd name="T60" fmla="*/ 207 w 219"/>
                    <a:gd name="T61" fmla="*/ 168 h 196"/>
                    <a:gd name="T62" fmla="*/ 216 w 219"/>
                    <a:gd name="T63" fmla="*/ 162 h 196"/>
                    <a:gd name="T64" fmla="*/ 219 w 219"/>
                    <a:gd name="T65" fmla="*/ 154 h 196"/>
                    <a:gd name="T66" fmla="*/ 214 w 219"/>
                    <a:gd name="T67" fmla="*/ 145 h 196"/>
                    <a:gd name="T68" fmla="*/ 206 w 219"/>
                    <a:gd name="T69" fmla="*/ 137 h 196"/>
                    <a:gd name="T70" fmla="*/ 174 w 219"/>
                    <a:gd name="T71" fmla="*/ 140 h 196"/>
                    <a:gd name="T72" fmla="*/ 153 w 219"/>
                    <a:gd name="T73" fmla="*/ 140 h 196"/>
                    <a:gd name="T74" fmla="*/ 137 w 219"/>
                    <a:gd name="T75" fmla="*/ 138 h 196"/>
                    <a:gd name="T76" fmla="*/ 128 w 219"/>
                    <a:gd name="T77" fmla="*/ 134 h 19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19"/>
                    <a:gd name="T118" fmla="*/ 0 h 196"/>
                    <a:gd name="T119" fmla="*/ 219 w 219"/>
                    <a:gd name="T120" fmla="*/ 196 h 19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19" h="196">
                      <a:moveTo>
                        <a:pt x="128" y="134"/>
                      </a:moveTo>
                      <a:lnTo>
                        <a:pt x="140" y="105"/>
                      </a:lnTo>
                      <a:lnTo>
                        <a:pt x="147" y="76"/>
                      </a:lnTo>
                      <a:lnTo>
                        <a:pt x="146" y="53"/>
                      </a:lnTo>
                      <a:lnTo>
                        <a:pt x="141" y="34"/>
                      </a:lnTo>
                      <a:lnTo>
                        <a:pt x="134" y="23"/>
                      </a:lnTo>
                      <a:lnTo>
                        <a:pt x="127" y="11"/>
                      </a:lnTo>
                      <a:lnTo>
                        <a:pt x="118" y="4"/>
                      </a:lnTo>
                      <a:lnTo>
                        <a:pt x="108" y="1"/>
                      </a:lnTo>
                      <a:lnTo>
                        <a:pt x="97" y="0"/>
                      </a:lnTo>
                      <a:lnTo>
                        <a:pt x="82" y="3"/>
                      </a:lnTo>
                      <a:lnTo>
                        <a:pt x="65" y="10"/>
                      </a:lnTo>
                      <a:lnTo>
                        <a:pt x="43" y="28"/>
                      </a:lnTo>
                      <a:lnTo>
                        <a:pt x="24" y="50"/>
                      </a:lnTo>
                      <a:lnTo>
                        <a:pt x="11" y="73"/>
                      </a:lnTo>
                      <a:lnTo>
                        <a:pt x="2" y="102"/>
                      </a:lnTo>
                      <a:lnTo>
                        <a:pt x="0" y="129"/>
                      </a:lnTo>
                      <a:lnTo>
                        <a:pt x="4" y="150"/>
                      </a:lnTo>
                      <a:lnTo>
                        <a:pt x="10" y="167"/>
                      </a:lnTo>
                      <a:lnTo>
                        <a:pt x="20" y="181"/>
                      </a:lnTo>
                      <a:lnTo>
                        <a:pt x="32" y="192"/>
                      </a:lnTo>
                      <a:lnTo>
                        <a:pt x="46" y="196"/>
                      </a:lnTo>
                      <a:lnTo>
                        <a:pt x="62" y="195"/>
                      </a:lnTo>
                      <a:lnTo>
                        <a:pt x="81" y="186"/>
                      </a:lnTo>
                      <a:lnTo>
                        <a:pt x="97" y="176"/>
                      </a:lnTo>
                      <a:lnTo>
                        <a:pt x="110" y="165"/>
                      </a:lnTo>
                      <a:lnTo>
                        <a:pt x="123" y="152"/>
                      </a:lnTo>
                      <a:lnTo>
                        <a:pt x="145" y="157"/>
                      </a:lnTo>
                      <a:lnTo>
                        <a:pt x="169" y="162"/>
                      </a:lnTo>
                      <a:lnTo>
                        <a:pt x="193" y="168"/>
                      </a:lnTo>
                      <a:lnTo>
                        <a:pt x="207" y="168"/>
                      </a:lnTo>
                      <a:lnTo>
                        <a:pt x="216" y="162"/>
                      </a:lnTo>
                      <a:lnTo>
                        <a:pt x="219" y="154"/>
                      </a:lnTo>
                      <a:lnTo>
                        <a:pt x="214" y="145"/>
                      </a:lnTo>
                      <a:lnTo>
                        <a:pt x="206" y="137"/>
                      </a:lnTo>
                      <a:lnTo>
                        <a:pt x="174" y="140"/>
                      </a:lnTo>
                      <a:lnTo>
                        <a:pt x="153" y="140"/>
                      </a:lnTo>
                      <a:lnTo>
                        <a:pt x="137" y="138"/>
                      </a:lnTo>
                      <a:lnTo>
                        <a:pt x="128" y="134"/>
                      </a:lnTo>
                      <a:close/>
                    </a:path>
                  </a:pathLst>
                </a:custGeom>
                <a:solidFill>
                  <a:srgbClr val="000000"/>
                </a:solidFill>
                <a:ln w="9525">
                  <a:noFill/>
                  <a:round/>
                  <a:headEnd/>
                  <a:tailEnd/>
                </a:ln>
              </p:spPr>
              <p:txBody>
                <a:bodyPr/>
                <a:lstStyle/>
                <a:p>
                  <a:endParaRPr lang="fr-FR">
                    <a:latin typeface="Calibri" pitchFamily="34" charset="0"/>
                  </a:endParaRPr>
                </a:p>
              </p:txBody>
            </p:sp>
            <p:sp>
              <p:nvSpPr>
                <p:cNvPr id="25888" name="Freeform 39"/>
                <p:cNvSpPr>
                  <a:spLocks/>
                </p:cNvSpPr>
                <p:nvPr/>
              </p:nvSpPr>
              <p:spPr bwMode="auto">
                <a:xfrm>
                  <a:off x="685" y="1477"/>
                  <a:ext cx="233" cy="350"/>
                </a:xfrm>
                <a:custGeom>
                  <a:avLst/>
                  <a:gdLst>
                    <a:gd name="T0" fmla="*/ 17 w 233"/>
                    <a:gd name="T1" fmla="*/ 141 h 350"/>
                    <a:gd name="T2" fmla="*/ 36 w 233"/>
                    <a:gd name="T3" fmla="*/ 112 h 350"/>
                    <a:gd name="T4" fmla="*/ 55 w 233"/>
                    <a:gd name="T5" fmla="*/ 84 h 350"/>
                    <a:gd name="T6" fmla="*/ 77 w 233"/>
                    <a:gd name="T7" fmla="*/ 60 h 350"/>
                    <a:gd name="T8" fmla="*/ 93 w 233"/>
                    <a:gd name="T9" fmla="*/ 45 h 350"/>
                    <a:gd name="T10" fmla="*/ 116 w 233"/>
                    <a:gd name="T11" fmla="*/ 26 h 350"/>
                    <a:gd name="T12" fmla="*/ 144 w 233"/>
                    <a:gd name="T13" fmla="*/ 9 h 350"/>
                    <a:gd name="T14" fmla="*/ 163 w 233"/>
                    <a:gd name="T15" fmla="*/ 1 h 350"/>
                    <a:gd name="T16" fmla="*/ 179 w 233"/>
                    <a:gd name="T17" fmla="*/ 0 h 350"/>
                    <a:gd name="T18" fmla="*/ 196 w 233"/>
                    <a:gd name="T19" fmla="*/ 2 h 350"/>
                    <a:gd name="T20" fmla="*/ 206 w 233"/>
                    <a:gd name="T21" fmla="*/ 6 h 350"/>
                    <a:gd name="T22" fmla="*/ 218 w 233"/>
                    <a:gd name="T23" fmla="*/ 18 h 350"/>
                    <a:gd name="T24" fmla="*/ 226 w 233"/>
                    <a:gd name="T25" fmla="*/ 31 h 350"/>
                    <a:gd name="T26" fmla="*/ 231 w 233"/>
                    <a:gd name="T27" fmla="*/ 42 h 350"/>
                    <a:gd name="T28" fmla="*/ 233 w 233"/>
                    <a:gd name="T29" fmla="*/ 57 h 350"/>
                    <a:gd name="T30" fmla="*/ 231 w 233"/>
                    <a:gd name="T31" fmla="*/ 72 h 350"/>
                    <a:gd name="T32" fmla="*/ 223 w 233"/>
                    <a:gd name="T33" fmla="*/ 87 h 350"/>
                    <a:gd name="T34" fmla="*/ 209 w 233"/>
                    <a:gd name="T35" fmla="*/ 103 h 350"/>
                    <a:gd name="T36" fmla="*/ 193 w 233"/>
                    <a:gd name="T37" fmla="*/ 114 h 350"/>
                    <a:gd name="T38" fmla="*/ 178 w 233"/>
                    <a:gd name="T39" fmla="*/ 123 h 350"/>
                    <a:gd name="T40" fmla="*/ 161 w 233"/>
                    <a:gd name="T41" fmla="*/ 133 h 350"/>
                    <a:gd name="T42" fmla="*/ 147 w 233"/>
                    <a:gd name="T43" fmla="*/ 142 h 350"/>
                    <a:gd name="T44" fmla="*/ 132 w 233"/>
                    <a:gd name="T45" fmla="*/ 155 h 350"/>
                    <a:gd name="T46" fmla="*/ 119 w 233"/>
                    <a:gd name="T47" fmla="*/ 171 h 350"/>
                    <a:gd name="T48" fmla="*/ 112 w 233"/>
                    <a:gd name="T49" fmla="*/ 190 h 350"/>
                    <a:gd name="T50" fmla="*/ 109 w 233"/>
                    <a:gd name="T51" fmla="*/ 209 h 350"/>
                    <a:gd name="T52" fmla="*/ 116 w 233"/>
                    <a:gd name="T53" fmla="*/ 229 h 350"/>
                    <a:gd name="T54" fmla="*/ 126 w 233"/>
                    <a:gd name="T55" fmla="*/ 246 h 350"/>
                    <a:gd name="T56" fmla="*/ 133 w 233"/>
                    <a:gd name="T57" fmla="*/ 262 h 350"/>
                    <a:gd name="T58" fmla="*/ 139 w 233"/>
                    <a:gd name="T59" fmla="*/ 280 h 350"/>
                    <a:gd name="T60" fmla="*/ 136 w 233"/>
                    <a:gd name="T61" fmla="*/ 297 h 350"/>
                    <a:gd name="T62" fmla="*/ 131 w 233"/>
                    <a:gd name="T63" fmla="*/ 313 h 350"/>
                    <a:gd name="T64" fmla="*/ 120 w 233"/>
                    <a:gd name="T65" fmla="*/ 329 h 350"/>
                    <a:gd name="T66" fmla="*/ 107 w 233"/>
                    <a:gd name="T67" fmla="*/ 344 h 350"/>
                    <a:gd name="T68" fmla="*/ 90 w 233"/>
                    <a:gd name="T69" fmla="*/ 350 h 350"/>
                    <a:gd name="T70" fmla="*/ 73 w 233"/>
                    <a:gd name="T71" fmla="*/ 348 h 350"/>
                    <a:gd name="T72" fmla="*/ 58 w 233"/>
                    <a:gd name="T73" fmla="*/ 345 h 350"/>
                    <a:gd name="T74" fmla="*/ 44 w 233"/>
                    <a:gd name="T75" fmla="*/ 335 h 350"/>
                    <a:gd name="T76" fmla="*/ 31 w 233"/>
                    <a:gd name="T77" fmla="*/ 321 h 350"/>
                    <a:gd name="T78" fmla="*/ 18 w 233"/>
                    <a:gd name="T79" fmla="*/ 304 h 350"/>
                    <a:gd name="T80" fmla="*/ 9 w 233"/>
                    <a:gd name="T81" fmla="*/ 282 h 350"/>
                    <a:gd name="T82" fmla="*/ 3 w 233"/>
                    <a:gd name="T83" fmla="*/ 254 h 350"/>
                    <a:gd name="T84" fmla="*/ 0 w 233"/>
                    <a:gd name="T85" fmla="*/ 226 h 350"/>
                    <a:gd name="T86" fmla="*/ 3 w 233"/>
                    <a:gd name="T87" fmla="*/ 198 h 350"/>
                    <a:gd name="T88" fmla="*/ 8 w 233"/>
                    <a:gd name="T89" fmla="*/ 170 h 350"/>
                    <a:gd name="T90" fmla="*/ 17 w 233"/>
                    <a:gd name="T91" fmla="*/ 151 h 350"/>
                    <a:gd name="T92" fmla="*/ 22 w 233"/>
                    <a:gd name="T93" fmla="*/ 136 h 350"/>
                    <a:gd name="T94" fmla="*/ 22 w 233"/>
                    <a:gd name="T95" fmla="*/ 133 h 350"/>
                    <a:gd name="T96" fmla="*/ 17 w 233"/>
                    <a:gd name="T97" fmla="*/ 141 h 35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3"/>
                    <a:gd name="T148" fmla="*/ 0 h 350"/>
                    <a:gd name="T149" fmla="*/ 233 w 233"/>
                    <a:gd name="T150" fmla="*/ 350 h 35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3" h="350">
                      <a:moveTo>
                        <a:pt x="17" y="141"/>
                      </a:moveTo>
                      <a:lnTo>
                        <a:pt x="36" y="112"/>
                      </a:lnTo>
                      <a:lnTo>
                        <a:pt x="55" y="84"/>
                      </a:lnTo>
                      <a:lnTo>
                        <a:pt x="77" y="60"/>
                      </a:lnTo>
                      <a:lnTo>
                        <a:pt x="93" y="45"/>
                      </a:lnTo>
                      <a:lnTo>
                        <a:pt x="116" y="26"/>
                      </a:lnTo>
                      <a:lnTo>
                        <a:pt x="144" y="9"/>
                      </a:lnTo>
                      <a:lnTo>
                        <a:pt x="163" y="1"/>
                      </a:lnTo>
                      <a:lnTo>
                        <a:pt x="179" y="0"/>
                      </a:lnTo>
                      <a:lnTo>
                        <a:pt x="196" y="2"/>
                      </a:lnTo>
                      <a:lnTo>
                        <a:pt x="206" y="6"/>
                      </a:lnTo>
                      <a:lnTo>
                        <a:pt x="218" y="18"/>
                      </a:lnTo>
                      <a:lnTo>
                        <a:pt x="226" y="31"/>
                      </a:lnTo>
                      <a:lnTo>
                        <a:pt x="231" y="42"/>
                      </a:lnTo>
                      <a:lnTo>
                        <a:pt x="233" y="57"/>
                      </a:lnTo>
                      <a:lnTo>
                        <a:pt x="231" y="72"/>
                      </a:lnTo>
                      <a:lnTo>
                        <a:pt x="223" y="87"/>
                      </a:lnTo>
                      <a:lnTo>
                        <a:pt x="209" y="103"/>
                      </a:lnTo>
                      <a:lnTo>
                        <a:pt x="193" y="114"/>
                      </a:lnTo>
                      <a:lnTo>
                        <a:pt x="178" y="123"/>
                      </a:lnTo>
                      <a:lnTo>
                        <a:pt x="161" y="133"/>
                      </a:lnTo>
                      <a:lnTo>
                        <a:pt x="147" y="142"/>
                      </a:lnTo>
                      <a:lnTo>
                        <a:pt x="132" y="155"/>
                      </a:lnTo>
                      <a:lnTo>
                        <a:pt x="119" y="171"/>
                      </a:lnTo>
                      <a:lnTo>
                        <a:pt x="112" y="190"/>
                      </a:lnTo>
                      <a:lnTo>
                        <a:pt x="109" y="209"/>
                      </a:lnTo>
                      <a:lnTo>
                        <a:pt x="116" y="229"/>
                      </a:lnTo>
                      <a:lnTo>
                        <a:pt x="126" y="246"/>
                      </a:lnTo>
                      <a:lnTo>
                        <a:pt x="133" y="262"/>
                      </a:lnTo>
                      <a:lnTo>
                        <a:pt x="139" y="280"/>
                      </a:lnTo>
                      <a:lnTo>
                        <a:pt x="136" y="297"/>
                      </a:lnTo>
                      <a:lnTo>
                        <a:pt x="131" y="313"/>
                      </a:lnTo>
                      <a:lnTo>
                        <a:pt x="120" y="329"/>
                      </a:lnTo>
                      <a:lnTo>
                        <a:pt x="107" y="344"/>
                      </a:lnTo>
                      <a:lnTo>
                        <a:pt x="90" y="350"/>
                      </a:lnTo>
                      <a:lnTo>
                        <a:pt x="73" y="348"/>
                      </a:lnTo>
                      <a:lnTo>
                        <a:pt x="58" y="345"/>
                      </a:lnTo>
                      <a:lnTo>
                        <a:pt x="44" y="335"/>
                      </a:lnTo>
                      <a:lnTo>
                        <a:pt x="31" y="321"/>
                      </a:lnTo>
                      <a:lnTo>
                        <a:pt x="18" y="304"/>
                      </a:lnTo>
                      <a:lnTo>
                        <a:pt x="9" y="282"/>
                      </a:lnTo>
                      <a:lnTo>
                        <a:pt x="3" y="254"/>
                      </a:lnTo>
                      <a:lnTo>
                        <a:pt x="0" y="226"/>
                      </a:lnTo>
                      <a:lnTo>
                        <a:pt x="3" y="198"/>
                      </a:lnTo>
                      <a:lnTo>
                        <a:pt x="8" y="170"/>
                      </a:lnTo>
                      <a:lnTo>
                        <a:pt x="17" y="151"/>
                      </a:lnTo>
                      <a:lnTo>
                        <a:pt x="22" y="136"/>
                      </a:lnTo>
                      <a:lnTo>
                        <a:pt x="22" y="133"/>
                      </a:lnTo>
                      <a:lnTo>
                        <a:pt x="17" y="141"/>
                      </a:lnTo>
                      <a:close/>
                    </a:path>
                  </a:pathLst>
                </a:custGeom>
                <a:solidFill>
                  <a:srgbClr val="000000"/>
                </a:solidFill>
                <a:ln w="9525">
                  <a:noFill/>
                  <a:round/>
                  <a:headEnd/>
                  <a:tailEnd/>
                </a:ln>
              </p:spPr>
              <p:txBody>
                <a:bodyPr/>
                <a:lstStyle/>
                <a:p>
                  <a:endParaRPr lang="fr-FR">
                    <a:latin typeface="Calibri" pitchFamily="34" charset="0"/>
                  </a:endParaRPr>
                </a:p>
              </p:txBody>
            </p:sp>
            <p:sp>
              <p:nvSpPr>
                <p:cNvPr id="25889" name="Freeform 40"/>
                <p:cNvSpPr>
                  <a:spLocks/>
                </p:cNvSpPr>
                <p:nvPr/>
              </p:nvSpPr>
              <p:spPr bwMode="auto">
                <a:xfrm>
                  <a:off x="422" y="1614"/>
                  <a:ext cx="515" cy="119"/>
                </a:xfrm>
                <a:custGeom>
                  <a:avLst/>
                  <a:gdLst>
                    <a:gd name="T0" fmla="*/ 115 w 515"/>
                    <a:gd name="T1" fmla="*/ 60 h 119"/>
                    <a:gd name="T2" fmla="*/ 356 w 515"/>
                    <a:gd name="T3" fmla="*/ 50 h 119"/>
                    <a:gd name="T4" fmla="*/ 496 w 515"/>
                    <a:gd name="T5" fmla="*/ 45 h 119"/>
                    <a:gd name="T6" fmla="*/ 512 w 515"/>
                    <a:gd name="T7" fmla="*/ 50 h 119"/>
                    <a:gd name="T8" fmla="*/ 515 w 515"/>
                    <a:gd name="T9" fmla="*/ 58 h 119"/>
                    <a:gd name="T10" fmla="*/ 510 w 515"/>
                    <a:gd name="T11" fmla="*/ 68 h 119"/>
                    <a:gd name="T12" fmla="*/ 485 w 515"/>
                    <a:gd name="T13" fmla="*/ 71 h 119"/>
                    <a:gd name="T14" fmla="*/ 116 w 515"/>
                    <a:gd name="T15" fmla="*/ 71 h 119"/>
                    <a:gd name="T16" fmla="*/ 108 w 515"/>
                    <a:gd name="T17" fmla="*/ 96 h 119"/>
                    <a:gd name="T18" fmla="*/ 99 w 515"/>
                    <a:gd name="T19" fmla="*/ 109 h 119"/>
                    <a:gd name="T20" fmla="*/ 85 w 515"/>
                    <a:gd name="T21" fmla="*/ 119 h 119"/>
                    <a:gd name="T22" fmla="*/ 75 w 515"/>
                    <a:gd name="T23" fmla="*/ 118 h 119"/>
                    <a:gd name="T24" fmla="*/ 68 w 515"/>
                    <a:gd name="T25" fmla="*/ 111 h 119"/>
                    <a:gd name="T26" fmla="*/ 58 w 515"/>
                    <a:gd name="T27" fmla="*/ 101 h 119"/>
                    <a:gd name="T28" fmla="*/ 53 w 515"/>
                    <a:gd name="T29" fmla="*/ 87 h 119"/>
                    <a:gd name="T30" fmla="*/ 51 w 515"/>
                    <a:gd name="T31" fmla="*/ 75 h 119"/>
                    <a:gd name="T32" fmla="*/ 48 w 515"/>
                    <a:gd name="T33" fmla="*/ 68 h 119"/>
                    <a:gd name="T34" fmla="*/ 4 w 515"/>
                    <a:gd name="T35" fmla="*/ 64 h 119"/>
                    <a:gd name="T36" fmla="*/ 0 w 515"/>
                    <a:gd name="T37" fmla="*/ 56 h 119"/>
                    <a:gd name="T38" fmla="*/ 7 w 515"/>
                    <a:gd name="T39" fmla="*/ 52 h 119"/>
                    <a:gd name="T40" fmla="*/ 51 w 515"/>
                    <a:gd name="T41" fmla="*/ 52 h 119"/>
                    <a:gd name="T42" fmla="*/ 55 w 515"/>
                    <a:gd name="T43" fmla="*/ 34 h 119"/>
                    <a:gd name="T44" fmla="*/ 65 w 515"/>
                    <a:gd name="T45" fmla="*/ 20 h 119"/>
                    <a:gd name="T46" fmla="*/ 72 w 515"/>
                    <a:gd name="T47" fmla="*/ 9 h 119"/>
                    <a:gd name="T48" fmla="*/ 87 w 515"/>
                    <a:gd name="T49" fmla="*/ 2 h 119"/>
                    <a:gd name="T50" fmla="*/ 85 w 515"/>
                    <a:gd name="T51" fmla="*/ 12 h 119"/>
                    <a:gd name="T52" fmla="*/ 74 w 515"/>
                    <a:gd name="T53" fmla="*/ 21 h 119"/>
                    <a:gd name="T54" fmla="*/ 65 w 515"/>
                    <a:gd name="T55" fmla="*/ 41 h 119"/>
                    <a:gd name="T56" fmla="*/ 62 w 515"/>
                    <a:gd name="T57" fmla="*/ 61 h 119"/>
                    <a:gd name="T58" fmla="*/ 62 w 515"/>
                    <a:gd name="T59" fmla="*/ 81 h 119"/>
                    <a:gd name="T60" fmla="*/ 72 w 515"/>
                    <a:gd name="T61" fmla="*/ 95 h 119"/>
                    <a:gd name="T62" fmla="*/ 79 w 515"/>
                    <a:gd name="T63" fmla="*/ 100 h 119"/>
                    <a:gd name="T64" fmla="*/ 89 w 515"/>
                    <a:gd name="T65" fmla="*/ 96 h 119"/>
                    <a:gd name="T66" fmla="*/ 96 w 515"/>
                    <a:gd name="T67" fmla="*/ 82 h 119"/>
                    <a:gd name="T68" fmla="*/ 101 w 515"/>
                    <a:gd name="T69" fmla="*/ 71 h 119"/>
                    <a:gd name="T70" fmla="*/ 65 w 515"/>
                    <a:gd name="T71" fmla="*/ 71 h 119"/>
                    <a:gd name="T72" fmla="*/ 67 w 515"/>
                    <a:gd name="T73" fmla="*/ 56 h 119"/>
                    <a:gd name="T74" fmla="*/ 102 w 515"/>
                    <a:gd name="T75" fmla="*/ 55 h 119"/>
                    <a:gd name="T76" fmla="*/ 106 w 515"/>
                    <a:gd name="T77" fmla="*/ 52 h 119"/>
                    <a:gd name="T78" fmla="*/ 108 w 515"/>
                    <a:gd name="T79" fmla="*/ 36 h 119"/>
                    <a:gd name="T80" fmla="*/ 105 w 515"/>
                    <a:gd name="T81" fmla="*/ 24 h 119"/>
                    <a:gd name="T82" fmla="*/ 102 w 515"/>
                    <a:gd name="T83" fmla="*/ 15 h 119"/>
                    <a:gd name="T84" fmla="*/ 95 w 515"/>
                    <a:gd name="T85" fmla="*/ 12 h 119"/>
                    <a:gd name="T86" fmla="*/ 91 w 515"/>
                    <a:gd name="T87" fmla="*/ 11 h 119"/>
                    <a:gd name="T88" fmla="*/ 90 w 515"/>
                    <a:gd name="T89" fmla="*/ 4 h 119"/>
                    <a:gd name="T90" fmla="*/ 100 w 515"/>
                    <a:gd name="T91" fmla="*/ 0 h 119"/>
                    <a:gd name="T92" fmla="*/ 110 w 515"/>
                    <a:gd name="T93" fmla="*/ 9 h 119"/>
                    <a:gd name="T94" fmla="*/ 118 w 515"/>
                    <a:gd name="T95" fmla="*/ 19 h 119"/>
                    <a:gd name="T96" fmla="*/ 121 w 515"/>
                    <a:gd name="T97" fmla="*/ 38 h 119"/>
                    <a:gd name="T98" fmla="*/ 121 w 515"/>
                    <a:gd name="T99" fmla="*/ 49 h 119"/>
                    <a:gd name="T100" fmla="*/ 115 w 515"/>
                    <a:gd name="T101" fmla="*/ 60 h 11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15"/>
                    <a:gd name="T154" fmla="*/ 0 h 119"/>
                    <a:gd name="T155" fmla="*/ 515 w 515"/>
                    <a:gd name="T156" fmla="*/ 119 h 11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15" h="119">
                      <a:moveTo>
                        <a:pt x="115" y="60"/>
                      </a:moveTo>
                      <a:lnTo>
                        <a:pt x="356" y="50"/>
                      </a:lnTo>
                      <a:lnTo>
                        <a:pt x="496" y="45"/>
                      </a:lnTo>
                      <a:lnTo>
                        <a:pt x="512" y="50"/>
                      </a:lnTo>
                      <a:lnTo>
                        <a:pt x="515" y="58"/>
                      </a:lnTo>
                      <a:lnTo>
                        <a:pt x="510" y="68"/>
                      </a:lnTo>
                      <a:lnTo>
                        <a:pt x="485" y="71"/>
                      </a:lnTo>
                      <a:lnTo>
                        <a:pt x="116" y="71"/>
                      </a:lnTo>
                      <a:lnTo>
                        <a:pt x="108" y="96"/>
                      </a:lnTo>
                      <a:lnTo>
                        <a:pt x="99" y="109"/>
                      </a:lnTo>
                      <a:lnTo>
                        <a:pt x="85" y="119"/>
                      </a:lnTo>
                      <a:lnTo>
                        <a:pt x="75" y="118"/>
                      </a:lnTo>
                      <a:lnTo>
                        <a:pt x="68" y="111"/>
                      </a:lnTo>
                      <a:lnTo>
                        <a:pt x="58" y="101"/>
                      </a:lnTo>
                      <a:lnTo>
                        <a:pt x="53" y="87"/>
                      </a:lnTo>
                      <a:lnTo>
                        <a:pt x="51" y="75"/>
                      </a:lnTo>
                      <a:lnTo>
                        <a:pt x="48" y="68"/>
                      </a:lnTo>
                      <a:lnTo>
                        <a:pt x="4" y="64"/>
                      </a:lnTo>
                      <a:lnTo>
                        <a:pt x="0" y="56"/>
                      </a:lnTo>
                      <a:lnTo>
                        <a:pt x="7" y="52"/>
                      </a:lnTo>
                      <a:lnTo>
                        <a:pt x="51" y="52"/>
                      </a:lnTo>
                      <a:lnTo>
                        <a:pt x="55" y="34"/>
                      </a:lnTo>
                      <a:lnTo>
                        <a:pt x="65" y="20"/>
                      </a:lnTo>
                      <a:lnTo>
                        <a:pt x="72" y="9"/>
                      </a:lnTo>
                      <a:lnTo>
                        <a:pt x="87" y="2"/>
                      </a:lnTo>
                      <a:lnTo>
                        <a:pt x="85" y="12"/>
                      </a:lnTo>
                      <a:lnTo>
                        <a:pt x="74" y="21"/>
                      </a:lnTo>
                      <a:lnTo>
                        <a:pt x="65" y="41"/>
                      </a:lnTo>
                      <a:lnTo>
                        <a:pt x="62" y="61"/>
                      </a:lnTo>
                      <a:lnTo>
                        <a:pt x="62" y="81"/>
                      </a:lnTo>
                      <a:lnTo>
                        <a:pt x="72" y="95"/>
                      </a:lnTo>
                      <a:lnTo>
                        <a:pt x="79" y="100"/>
                      </a:lnTo>
                      <a:lnTo>
                        <a:pt x="89" y="96"/>
                      </a:lnTo>
                      <a:lnTo>
                        <a:pt x="96" y="82"/>
                      </a:lnTo>
                      <a:lnTo>
                        <a:pt x="101" y="71"/>
                      </a:lnTo>
                      <a:lnTo>
                        <a:pt x="65" y="71"/>
                      </a:lnTo>
                      <a:lnTo>
                        <a:pt x="67" y="56"/>
                      </a:lnTo>
                      <a:lnTo>
                        <a:pt x="102" y="55"/>
                      </a:lnTo>
                      <a:lnTo>
                        <a:pt x="106" y="52"/>
                      </a:lnTo>
                      <a:lnTo>
                        <a:pt x="108" y="36"/>
                      </a:lnTo>
                      <a:lnTo>
                        <a:pt x="105" y="24"/>
                      </a:lnTo>
                      <a:lnTo>
                        <a:pt x="102" y="15"/>
                      </a:lnTo>
                      <a:lnTo>
                        <a:pt x="95" y="12"/>
                      </a:lnTo>
                      <a:lnTo>
                        <a:pt x="91" y="11"/>
                      </a:lnTo>
                      <a:lnTo>
                        <a:pt x="90" y="4"/>
                      </a:lnTo>
                      <a:lnTo>
                        <a:pt x="100" y="0"/>
                      </a:lnTo>
                      <a:lnTo>
                        <a:pt x="110" y="9"/>
                      </a:lnTo>
                      <a:lnTo>
                        <a:pt x="118" y="19"/>
                      </a:lnTo>
                      <a:lnTo>
                        <a:pt x="121" y="38"/>
                      </a:lnTo>
                      <a:lnTo>
                        <a:pt x="121" y="49"/>
                      </a:lnTo>
                      <a:lnTo>
                        <a:pt x="115" y="60"/>
                      </a:lnTo>
                      <a:close/>
                    </a:path>
                  </a:pathLst>
                </a:custGeom>
                <a:blipFill dpi="0" rotWithShape="0">
                  <a:blip r:embed="rId4" cstate="print"/>
                  <a:srcRect/>
                  <a:tile tx="0" ty="0" sx="100000" sy="100000" flip="none" algn="tl"/>
                </a:blipFill>
                <a:ln w="9525">
                  <a:noFill/>
                  <a:round/>
                  <a:headEnd/>
                  <a:tailEnd/>
                </a:ln>
              </p:spPr>
              <p:txBody>
                <a:bodyPr/>
                <a:lstStyle/>
                <a:p>
                  <a:endParaRPr lang="fr-FR">
                    <a:latin typeface="Calibri" pitchFamily="34" charset="0"/>
                  </a:endParaRPr>
                </a:p>
              </p:txBody>
            </p:sp>
            <p:sp>
              <p:nvSpPr>
                <p:cNvPr id="25890" name="Freeform 41"/>
                <p:cNvSpPr>
                  <a:spLocks/>
                </p:cNvSpPr>
                <p:nvPr/>
              </p:nvSpPr>
              <p:spPr bwMode="auto">
                <a:xfrm>
                  <a:off x="760" y="1546"/>
                  <a:ext cx="162" cy="212"/>
                </a:xfrm>
                <a:custGeom>
                  <a:avLst/>
                  <a:gdLst>
                    <a:gd name="T0" fmla="*/ 14 w 162"/>
                    <a:gd name="T1" fmla="*/ 93 h 212"/>
                    <a:gd name="T2" fmla="*/ 4 w 162"/>
                    <a:gd name="T3" fmla="*/ 59 h 212"/>
                    <a:gd name="T4" fmla="*/ 0 w 162"/>
                    <a:gd name="T5" fmla="*/ 30 h 212"/>
                    <a:gd name="T6" fmla="*/ 5 w 162"/>
                    <a:gd name="T7" fmla="*/ 15 h 212"/>
                    <a:gd name="T8" fmla="*/ 13 w 162"/>
                    <a:gd name="T9" fmla="*/ 7 h 212"/>
                    <a:gd name="T10" fmla="*/ 25 w 162"/>
                    <a:gd name="T11" fmla="*/ 0 h 212"/>
                    <a:gd name="T12" fmla="*/ 38 w 162"/>
                    <a:gd name="T13" fmla="*/ 5 h 212"/>
                    <a:gd name="T14" fmla="*/ 49 w 162"/>
                    <a:gd name="T15" fmla="*/ 18 h 212"/>
                    <a:gd name="T16" fmla="*/ 54 w 162"/>
                    <a:gd name="T17" fmla="*/ 38 h 212"/>
                    <a:gd name="T18" fmla="*/ 53 w 162"/>
                    <a:gd name="T19" fmla="*/ 61 h 212"/>
                    <a:gd name="T20" fmla="*/ 52 w 162"/>
                    <a:gd name="T21" fmla="*/ 85 h 212"/>
                    <a:gd name="T22" fmla="*/ 51 w 162"/>
                    <a:gd name="T23" fmla="*/ 117 h 212"/>
                    <a:gd name="T24" fmla="*/ 53 w 162"/>
                    <a:gd name="T25" fmla="*/ 140 h 212"/>
                    <a:gd name="T26" fmla="*/ 57 w 162"/>
                    <a:gd name="T27" fmla="*/ 166 h 212"/>
                    <a:gd name="T28" fmla="*/ 60 w 162"/>
                    <a:gd name="T29" fmla="*/ 183 h 212"/>
                    <a:gd name="T30" fmla="*/ 70 w 162"/>
                    <a:gd name="T31" fmla="*/ 190 h 212"/>
                    <a:gd name="T32" fmla="*/ 77 w 162"/>
                    <a:gd name="T33" fmla="*/ 188 h 212"/>
                    <a:gd name="T34" fmla="*/ 86 w 162"/>
                    <a:gd name="T35" fmla="*/ 182 h 212"/>
                    <a:gd name="T36" fmla="*/ 100 w 162"/>
                    <a:gd name="T37" fmla="*/ 172 h 212"/>
                    <a:gd name="T38" fmla="*/ 115 w 162"/>
                    <a:gd name="T39" fmla="*/ 161 h 212"/>
                    <a:gd name="T40" fmla="*/ 120 w 162"/>
                    <a:gd name="T41" fmla="*/ 147 h 212"/>
                    <a:gd name="T42" fmla="*/ 116 w 162"/>
                    <a:gd name="T43" fmla="*/ 129 h 212"/>
                    <a:gd name="T44" fmla="*/ 119 w 162"/>
                    <a:gd name="T45" fmla="*/ 126 h 212"/>
                    <a:gd name="T46" fmla="*/ 121 w 162"/>
                    <a:gd name="T47" fmla="*/ 119 h 212"/>
                    <a:gd name="T48" fmla="*/ 124 w 162"/>
                    <a:gd name="T49" fmla="*/ 117 h 212"/>
                    <a:gd name="T50" fmla="*/ 135 w 162"/>
                    <a:gd name="T51" fmla="*/ 108 h 212"/>
                    <a:gd name="T52" fmla="*/ 138 w 162"/>
                    <a:gd name="T53" fmla="*/ 108 h 212"/>
                    <a:gd name="T54" fmla="*/ 148 w 162"/>
                    <a:gd name="T55" fmla="*/ 108 h 212"/>
                    <a:gd name="T56" fmla="*/ 152 w 162"/>
                    <a:gd name="T57" fmla="*/ 109 h 212"/>
                    <a:gd name="T58" fmla="*/ 162 w 162"/>
                    <a:gd name="T59" fmla="*/ 118 h 212"/>
                    <a:gd name="T60" fmla="*/ 159 w 162"/>
                    <a:gd name="T61" fmla="*/ 135 h 212"/>
                    <a:gd name="T62" fmla="*/ 148 w 162"/>
                    <a:gd name="T63" fmla="*/ 140 h 212"/>
                    <a:gd name="T64" fmla="*/ 137 w 162"/>
                    <a:gd name="T65" fmla="*/ 151 h 212"/>
                    <a:gd name="T66" fmla="*/ 131 w 162"/>
                    <a:gd name="T67" fmla="*/ 166 h 212"/>
                    <a:gd name="T68" fmla="*/ 121 w 162"/>
                    <a:gd name="T69" fmla="*/ 177 h 212"/>
                    <a:gd name="T70" fmla="*/ 102 w 162"/>
                    <a:gd name="T71" fmla="*/ 191 h 212"/>
                    <a:gd name="T72" fmla="*/ 83 w 162"/>
                    <a:gd name="T73" fmla="*/ 203 h 212"/>
                    <a:gd name="T74" fmla="*/ 66 w 162"/>
                    <a:gd name="T75" fmla="*/ 212 h 212"/>
                    <a:gd name="T76" fmla="*/ 49 w 162"/>
                    <a:gd name="T77" fmla="*/ 210 h 212"/>
                    <a:gd name="T78" fmla="*/ 40 w 162"/>
                    <a:gd name="T79" fmla="*/ 197 h 212"/>
                    <a:gd name="T80" fmla="*/ 33 w 162"/>
                    <a:gd name="T81" fmla="*/ 179 h 212"/>
                    <a:gd name="T82" fmla="*/ 28 w 162"/>
                    <a:gd name="T83" fmla="*/ 151 h 212"/>
                    <a:gd name="T84" fmla="*/ 22 w 162"/>
                    <a:gd name="T85" fmla="*/ 121 h 212"/>
                    <a:gd name="T86" fmla="*/ 14 w 162"/>
                    <a:gd name="T87" fmla="*/ 93 h 2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2"/>
                    <a:gd name="T133" fmla="*/ 0 h 212"/>
                    <a:gd name="T134" fmla="*/ 162 w 162"/>
                    <a:gd name="T135" fmla="*/ 212 h 21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2" h="212">
                      <a:moveTo>
                        <a:pt x="14" y="93"/>
                      </a:moveTo>
                      <a:lnTo>
                        <a:pt x="4" y="59"/>
                      </a:lnTo>
                      <a:lnTo>
                        <a:pt x="0" y="30"/>
                      </a:lnTo>
                      <a:lnTo>
                        <a:pt x="5" y="15"/>
                      </a:lnTo>
                      <a:lnTo>
                        <a:pt x="13" y="7"/>
                      </a:lnTo>
                      <a:lnTo>
                        <a:pt x="25" y="0"/>
                      </a:lnTo>
                      <a:lnTo>
                        <a:pt x="38" y="5"/>
                      </a:lnTo>
                      <a:lnTo>
                        <a:pt x="49" y="18"/>
                      </a:lnTo>
                      <a:lnTo>
                        <a:pt x="54" y="38"/>
                      </a:lnTo>
                      <a:lnTo>
                        <a:pt x="53" y="61"/>
                      </a:lnTo>
                      <a:lnTo>
                        <a:pt x="52" y="85"/>
                      </a:lnTo>
                      <a:lnTo>
                        <a:pt x="51" y="117"/>
                      </a:lnTo>
                      <a:lnTo>
                        <a:pt x="53" y="140"/>
                      </a:lnTo>
                      <a:lnTo>
                        <a:pt x="57" y="166"/>
                      </a:lnTo>
                      <a:lnTo>
                        <a:pt x="60" y="183"/>
                      </a:lnTo>
                      <a:lnTo>
                        <a:pt x="70" y="190"/>
                      </a:lnTo>
                      <a:lnTo>
                        <a:pt x="77" y="188"/>
                      </a:lnTo>
                      <a:lnTo>
                        <a:pt x="86" y="182"/>
                      </a:lnTo>
                      <a:lnTo>
                        <a:pt x="100" y="172"/>
                      </a:lnTo>
                      <a:lnTo>
                        <a:pt x="115" y="161"/>
                      </a:lnTo>
                      <a:lnTo>
                        <a:pt x="120" y="147"/>
                      </a:lnTo>
                      <a:lnTo>
                        <a:pt x="116" y="129"/>
                      </a:lnTo>
                      <a:lnTo>
                        <a:pt x="119" y="126"/>
                      </a:lnTo>
                      <a:lnTo>
                        <a:pt x="121" y="119"/>
                      </a:lnTo>
                      <a:lnTo>
                        <a:pt x="124" y="117"/>
                      </a:lnTo>
                      <a:lnTo>
                        <a:pt x="135" y="108"/>
                      </a:lnTo>
                      <a:lnTo>
                        <a:pt x="138" y="108"/>
                      </a:lnTo>
                      <a:lnTo>
                        <a:pt x="148" y="108"/>
                      </a:lnTo>
                      <a:lnTo>
                        <a:pt x="152" y="109"/>
                      </a:lnTo>
                      <a:lnTo>
                        <a:pt x="162" y="118"/>
                      </a:lnTo>
                      <a:lnTo>
                        <a:pt x="159" y="135"/>
                      </a:lnTo>
                      <a:lnTo>
                        <a:pt x="148" y="140"/>
                      </a:lnTo>
                      <a:lnTo>
                        <a:pt x="137" y="151"/>
                      </a:lnTo>
                      <a:lnTo>
                        <a:pt x="131" y="166"/>
                      </a:lnTo>
                      <a:lnTo>
                        <a:pt x="121" y="177"/>
                      </a:lnTo>
                      <a:lnTo>
                        <a:pt x="102" y="191"/>
                      </a:lnTo>
                      <a:lnTo>
                        <a:pt x="83" y="203"/>
                      </a:lnTo>
                      <a:lnTo>
                        <a:pt x="66" y="212"/>
                      </a:lnTo>
                      <a:lnTo>
                        <a:pt x="49" y="210"/>
                      </a:lnTo>
                      <a:lnTo>
                        <a:pt x="40" y="197"/>
                      </a:lnTo>
                      <a:lnTo>
                        <a:pt x="33" y="179"/>
                      </a:lnTo>
                      <a:lnTo>
                        <a:pt x="28" y="151"/>
                      </a:lnTo>
                      <a:lnTo>
                        <a:pt x="22" y="121"/>
                      </a:lnTo>
                      <a:lnTo>
                        <a:pt x="14" y="93"/>
                      </a:lnTo>
                      <a:close/>
                    </a:path>
                  </a:pathLst>
                </a:custGeom>
                <a:solidFill>
                  <a:srgbClr val="000000"/>
                </a:solidFill>
                <a:ln w="9525">
                  <a:noFill/>
                  <a:round/>
                  <a:headEnd/>
                  <a:tailEnd/>
                </a:ln>
              </p:spPr>
              <p:txBody>
                <a:bodyPr/>
                <a:lstStyle/>
                <a:p>
                  <a:endParaRPr lang="fr-FR">
                    <a:latin typeface="Calibri" pitchFamily="34" charset="0"/>
                  </a:endParaRPr>
                </a:p>
              </p:txBody>
            </p:sp>
            <p:sp>
              <p:nvSpPr>
                <p:cNvPr id="25891" name="Freeform 42"/>
                <p:cNvSpPr>
                  <a:spLocks/>
                </p:cNvSpPr>
                <p:nvPr/>
              </p:nvSpPr>
              <p:spPr bwMode="auto">
                <a:xfrm>
                  <a:off x="405" y="2017"/>
                  <a:ext cx="820" cy="88"/>
                </a:xfrm>
                <a:custGeom>
                  <a:avLst/>
                  <a:gdLst>
                    <a:gd name="T0" fmla="*/ 377 w 820"/>
                    <a:gd name="T1" fmla="*/ 44 h 88"/>
                    <a:gd name="T2" fmla="*/ 207 w 820"/>
                    <a:gd name="T3" fmla="*/ 36 h 88"/>
                    <a:gd name="T4" fmla="*/ 27 w 820"/>
                    <a:gd name="T5" fmla="*/ 21 h 88"/>
                    <a:gd name="T6" fmla="*/ 1 w 820"/>
                    <a:gd name="T7" fmla="*/ 43 h 88"/>
                    <a:gd name="T8" fmla="*/ 0 w 820"/>
                    <a:gd name="T9" fmla="*/ 64 h 88"/>
                    <a:gd name="T10" fmla="*/ 48 w 820"/>
                    <a:gd name="T11" fmla="*/ 70 h 88"/>
                    <a:gd name="T12" fmla="*/ 194 w 820"/>
                    <a:gd name="T13" fmla="*/ 70 h 88"/>
                    <a:gd name="T14" fmla="*/ 317 w 820"/>
                    <a:gd name="T15" fmla="*/ 75 h 88"/>
                    <a:gd name="T16" fmla="*/ 460 w 820"/>
                    <a:gd name="T17" fmla="*/ 78 h 88"/>
                    <a:gd name="T18" fmla="*/ 592 w 820"/>
                    <a:gd name="T19" fmla="*/ 84 h 88"/>
                    <a:gd name="T20" fmla="*/ 743 w 820"/>
                    <a:gd name="T21" fmla="*/ 88 h 88"/>
                    <a:gd name="T22" fmla="*/ 778 w 820"/>
                    <a:gd name="T23" fmla="*/ 79 h 88"/>
                    <a:gd name="T24" fmla="*/ 806 w 820"/>
                    <a:gd name="T25" fmla="*/ 61 h 88"/>
                    <a:gd name="T26" fmla="*/ 820 w 820"/>
                    <a:gd name="T27" fmla="*/ 33 h 88"/>
                    <a:gd name="T28" fmla="*/ 815 w 820"/>
                    <a:gd name="T29" fmla="*/ 6 h 88"/>
                    <a:gd name="T30" fmla="*/ 801 w 820"/>
                    <a:gd name="T31" fmla="*/ 0 h 88"/>
                    <a:gd name="T32" fmla="*/ 785 w 820"/>
                    <a:gd name="T33" fmla="*/ 14 h 88"/>
                    <a:gd name="T34" fmla="*/ 763 w 820"/>
                    <a:gd name="T35" fmla="*/ 39 h 88"/>
                    <a:gd name="T36" fmla="*/ 725 w 820"/>
                    <a:gd name="T37" fmla="*/ 49 h 88"/>
                    <a:gd name="T38" fmla="*/ 638 w 820"/>
                    <a:gd name="T39" fmla="*/ 54 h 88"/>
                    <a:gd name="T40" fmla="*/ 522 w 820"/>
                    <a:gd name="T41" fmla="*/ 50 h 88"/>
                    <a:gd name="T42" fmla="*/ 377 w 820"/>
                    <a:gd name="T43" fmla="*/ 44 h 8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20"/>
                    <a:gd name="T67" fmla="*/ 0 h 88"/>
                    <a:gd name="T68" fmla="*/ 820 w 820"/>
                    <a:gd name="T69" fmla="*/ 88 h 8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20" h="88">
                      <a:moveTo>
                        <a:pt x="377" y="44"/>
                      </a:moveTo>
                      <a:lnTo>
                        <a:pt x="207" y="36"/>
                      </a:lnTo>
                      <a:lnTo>
                        <a:pt x="27" y="21"/>
                      </a:lnTo>
                      <a:lnTo>
                        <a:pt x="1" y="43"/>
                      </a:lnTo>
                      <a:lnTo>
                        <a:pt x="0" y="64"/>
                      </a:lnTo>
                      <a:lnTo>
                        <a:pt x="48" y="70"/>
                      </a:lnTo>
                      <a:lnTo>
                        <a:pt x="194" y="70"/>
                      </a:lnTo>
                      <a:lnTo>
                        <a:pt x="317" y="75"/>
                      </a:lnTo>
                      <a:lnTo>
                        <a:pt x="460" y="78"/>
                      </a:lnTo>
                      <a:lnTo>
                        <a:pt x="592" y="84"/>
                      </a:lnTo>
                      <a:lnTo>
                        <a:pt x="743" y="88"/>
                      </a:lnTo>
                      <a:lnTo>
                        <a:pt x="778" y="79"/>
                      </a:lnTo>
                      <a:lnTo>
                        <a:pt x="806" y="61"/>
                      </a:lnTo>
                      <a:lnTo>
                        <a:pt x="820" y="33"/>
                      </a:lnTo>
                      <a:lnTo>
                        <a:pt x="815" y="6"/>
                      </a:lnTo>
                      <a:lnTo>
                        <a:pt x="801" y="0"/>
                      </a:lnTo>
                      <a:lnTo>
                        <a:pt x="785" y="14"/>
                      </a:lnTo>
                      <a:lnTo>
                        <a:pt x="763" y="39"/>
                      </a:lnTo>
                      <a:lnTo>
                        <a:pt x="725" y="49"/>
                      </a:lnTo>
                      <a:lnTo>
                        <a:pt x="638" y="54"/>
                      </a:lnTo>
                      <a:lnTo>
                        <a:pt x="522" y="50"/>
                      </a:lnTo>
                      <a:lnTo>
                        <a:pt x="377" y="44"/>
                      </a:lnTo>
                      <a:close/>
                    </a:path>
                  </a:pathLst>
                </a:custGeom>
                <a:solidFill>
                  <a:srgbClr val="996633"/>
                </a:solidFill>
                <a:ln w="9525">
                  <a:noFill/>
                  <a:round/>
                  <a:headEnd/>
                  <a:tailEnd/>
                </a:ln>
              </p:spPr>
              <p:txBody>
                <a:bodyPr/>
                <a:lstStyle/>
                <a:p>
                  <a:endParaRPr lang="fr-FR">
                    <a:latin typeface="Calibri" pitchFamily="34" charset="0"/>
                  </a:endParaRPr>
                </a:p>
              </p:txBody>
            </p:sp>
            <p:sp>
              <p:nvSpPr>
                <p:cNvPr id="25892" name="Freeform 43"/>
                <p:cNvSpPr>
                  <a:spLocks/>
                </p:cNvSpPr>
                <p:nvPr/>
              </p:nvSpPr>
              <p:spPr bwMode="auto">
                <a:xfrm>
                  <a:off x="727" y="1769"/>
                  <a:ext cx="155" cy="321"/>
                </a:xfrm>
                <a:custGeom>
                  <a:avLst/>
                  <a:gdLst>
                    <a:gd name="T0" fmla="*/ 52 w 155"/>
                    <a:gd name="T1" fmla="*/ 4 h 321"/>
                    <a:gd name="T2" fmla="*/ 87 w 155"/>
                    <a:gd name="T3" fmla="*/ 32 h 321"/>
                    <a:gd name="T4" fmla="*/ 122 w 155"/>
                    <a:gd name="T5" fmla="*/ 77 h 321"/>
                    <a:gd name="T6" fmla="*/ 141 w 155"/>
                    <a:gd name="T7" fmla="*/ 115 h 321"/>
                    <a:gd name="T8" fmla="*/ 148 w 155"/>
                    <a:gd name="T9" fmla="*/ 148 h 321"/>
                    <a:gd name="T10" fmla="*/ 142 w 155"/>
                    <a:gd name="T11" fmla="*/ 168 h 321"/>
                    <a:gd name="T12" fmla="*/ 132 w 155"/>
                    <a:gd name="T13" fmla="*/ 181 h 321"/>
                    <a:gd name="T14" fmla="*/ 109 w 155"/>
                    <a:gd name="T15" fmla="*/ 195 h 321"/>
                    <a:gd name="T16" fmla="*/ 85 w 155"/>
                    <a:gd name="T17" fmla="*/ 214 h 321"/>
                    <a:gd name="T18" fmla="*/ 58 w 155"/>
                    <a:gd name="T19" fmla="*/ 242 h 321"/>
                    <a:gd name="T20" fmla="*/ 41 w 155"/>
                    <a:gd name="T21" fmla="*/ 270 h 321"/>
                    <a:gd name="T22" fmla="*/ 41 w 155"/>
                    <a:gd name="T23" fmla="*/ 280 h 321"/>
                    <a:gd name="T24" fmla="*/ 44 w 155"/>
                    <a:gd name="T25" fmla="*/ 292 h 321"/>
                    <a:gd name="T26" fmla="*/ 56 w 155"/>
                    <a:gd name="T27" fmla="*/ 295 h 321"/>
                    <a:gd name="T28" fmla="*/ 82 w 155"/>
                    <a:gd name="T29" fmla="*/ 296 h 321"/>
                    <a:gd name="T30" fmla="*/ 126 w 155"/>
                    <a:gd name="T31" fmla="*/ 293 h 321"/>
                    <a:gd name="T32" fmla="*/ 148 w 155"/>
                    <a:gd name="T33" fmla="*/ 298 h 321"/>
                    <a:gd name="T34" fmla="*/ 155 w 155"/>
                    <a:gd name="T35" fmla="*/ 305 h 321"/>
                    <a:gd name="T36" fmla="*/ 151 w 155"/>
                    <a:gd name="T37" fmla="*/ 315 h 321"/>
                    <a:gd name="T38" fmla="*/ 134 w 155"/>
                    <a:gd name="T39" fmla="*/ 321 h 321"/>
                    <a:gd name="T40" fmla="*/ 110 w 155"/>
                    <a:gd name="T41" fmla="*/ 321 h 321"/>
                    <a:gd name="T42" fmla="*/ 78 w 155"/>
                    <a:gd name="T43" fmla="*/ 320 h 321"/>
                    <a:gd name="T44" fmla="*/ 52 w 155"/>
                    <a:gd name="T45" fmla="*/ 315 h 321"/>
                    <a:gd name="T46" fmla="*/ 33 w 155"/>
                    <a:gd name="T47" fmla="*/ 321 h 321"/>
                    <a:gd name="T48" fmla="*/ 9 w 155"/>
                    <a:gd name="T49" fmla="*/ 321 h 321"/>
                    <a:gd name="T50" fmla="*/ 0 w 155"/>
                    <a:gd name="T51" fmla="*/ 314 h 321"/>
                    <a:gd name="T52" fmla="*/ 2 w 155"/>
                    <a:gd name="T53" fmla="*/ 298 h 321"/>
                    <a:gd name="T54" fmla="*/ 17 w 155"/>
                    <a:gd name="T55" fmla="*/ 264 h 321"/>
                    <a:gd name="T56" fmla="*/ 27 w 155"/>
                    <a:gd name="T57" fmla="*/ 230 h 321"/>
                    <a:gd name="T58" fmla="*/ 49 w 155"/>
                    <a:gd name="T59" fmla="*/ 197 h 321"/>
                    <a:gd name="T60" fmla="*/ 75 w 155"/>
                    <a:gd name="T61" fmla="*/ 166 h 321"/>
                    <a:gd name="T62" fmla="*/ 94 w 155"/>
                    <a:gd name="T63" fmla="*/ 145 h 321"/>
                    <a:gd name="T64" fmla="*/ 96 w 155"/>
                    <a:gd name="T65" fmla="*/ 130 h 321"/>
                    <a:gd name="T66" fmla="*/ 85 w 155"/>
                    <a:gd name="T67" fmla="*/ 114 h 321"/>
                    <a:gd name="T68" fmla="*/ 55 w 155"/>
                    <a:gd name="T69" fmla="*/ 91 h 321"/>
                    <a:gd name="T70" fmla="*/ 22 w 155"/>
                    <a:gd name="T71" fmla="*/ 67 h 321"/>
                    <a:gd name="T72" fmla="*/ 2 w 155"/>
                    <a:gd name="T73" fmla="*/ 44 h 321"/>
                    <a:gd name="T74" fmla="*/ 2 w 155"/>
                    <a:gd name="T75" fmla="*/ 19 h 321"/>
                    <a:gd name="T76" fmla="*/ 12 w 155"/>
                    <a:gd name="T77" fmla="*/ 3 h 321"/>
                    <a:gd name="T78" fmla="*/ 34 w 155"/>
                    <a:gd name="T79" fmla="*/ 0 h 321"/>
                    <a:gd name="T80" fmla="*/ 52 w 155"/>
                    <a:gd name="T81" fmla="*/ 4 h 3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55"/>
                    <a:gd name="T124" fmla="*/ 0 h 321"/>
                    <a:gd name="T125" fmla="*/ 155 w 155"/>
                    <a:gd name="T126" fmla="*/ 321 h 32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55" h="321">
                      <a:moveTo>
                        <a:pt x="52" y="4"/>
                      </a:moveTo>
                      <a:lnTo>
                        <a:pt x="87" y="32"/>
                      </a:lnTo>
                      <a:lnTo>
                        <a:pt x="122" y="77"/>
                      </a:lnTo>
                      <a:lnTo>
                        <a:pt x="141" y="115"/>
                      </a:lnTo>
                      <a:lnTo>
                        <a:pt x="148" y="148"/>
                      </a:lnTo>
                      <a:lnTo>
                        <a:pt x="142" y="168"/>
                      </a:lnTo>
                      <a:lnTo>
                        <a:pt x="132" y="181"/>
                      </a:lnTo>
                      <a:lnTo>
                        <a:pt x="109" y="195"/>
                      </a:lnTo>
                      <a:lnTo>
                        <a:pt x="85" y="214"/>
                      </a:lnTo>
                      <a:lnTo>
                        <a:pt x="58" y="242"/>
                      </a:lnTo>
                      <a:lnTo>
                        <a:pt x="41" y="270"/>
                      </a:lnTo>
                      <a:lnTo>
                        <a:pt x="41" y="280"/>
                      </a:lnTo>
                      <a:lnTo>
                        <a:pt x="44" y="292"/>
                      </a:lnTo>
                      <a:lnTo>
                        <a:pt x="56" y="295"/>
                      </a:lnTo>
                      <a:lnTo>
                        <a:pt x="82" y="296"/>
                      </a:lnTo>
                      <a:lnTo>
                        <a:pt x="126" y="293"/>
                      </a:lnTo>
                      <a:lnTo>
                        <a:pt x="148" y="298"/>
                      </a:lnTo>
                      <a:lnTo>
                        <a:pt x="155" y="305"/>
                      </a:lnTo>
                      <a:lnTo>
                        <a:pt x="151" y="315"/>
                      </a:lnTo>
                      <a:lnTo>
                        <a:pt x="134" y="321"/>
                      </a:lnTo>
                      <a:lnTo>
                        <a:pt x="110" y="321"/>
                      </a:lnTo>
                      <a:lnTo>
                        <a:pt x="78" y="320"/>
                      </a:lnTo>
                      <a:lnTo>
                        <a:pt x="52" y="315"/>
                      </a:lnTo>
                      <a:lnTo>
                        <a:pt x="33" y="321"/>
                      </a:lnTo>
                      <a:lnTo>
                        <a:pt x="9" y="321"/>
                      </a:lnTo>
                      <a:lnTo>
                        <a:pt x="0" y="314"/>
                      </a:lnTo>
                      <a:lnTo>
                        <a:pt x="2" y="298"/>
                      </a:lnTo>
                      <a:lnTo>
                        <a:pt x="17" y="264"/>
                      </a:lnTo>
                      <a:lnTo>
                        <a:pt x="27" y="230"/>
                      </a:lnTo>
                      <a:lnTo>
                        <a:pt x="49" y="197"/>
                      </a:lnTo>
                      <a:lnTo>
                        <a:pt x="75" y="166"/>
                      </a:lnTo>
                      <a:lnTo>
                        <a:pt x="94" y="145"/>
                      </a:lnTo>
                      <a:lnTo>
                        <a:pt x="96" y="130"/>
                      </a:lnTo>
                      <a:lnTo>
                        <a:pt x="85" y="114"/>
                      </a:lnTo>
                      <a:lnTo>
                        <a:pt x="55" y="91"/>
                      </a:lnTo>
                      <a:lnTo>
                        <a:pt x="22" y="67"/>
                      </a:lnTo>
                      <a:lnTo>
                        <a:pt x="2" y="44"/>
                      </a:lnTo>
                      <a:lnTo>
                        <a:pt x="2" y="19"/>
                      </a:lnTo>
                      <a:lnTo>
                        <a:pt x="12" y="3"/>
                      </a:lnTo>
                      <a:lnTo>
                        <a:pt x="34" y="0"/>
                      </a:lnTo>
                      <a:lnTo>
                        <a:pt x="52" y="4"/>
                      </a:lnTo>
                      <a:close/>
                    </a:path>
                  </a:pathLst>
                </a:custGeom>
                <a:solidFill>
                  <a:srgbClr val="000000"/>
                </a:solidFill>
                <a:ln w="9525">
                  <a:noFill/>
                  <a:round/>
                  <a:headEnd/>
                  <a:tailEnd/>
                </a:ln>
              </p:spPr>
              <p:txBody>
                <a:bodyPr/>
                <a:lstStyle/>
                <a:p>
                  <a:endParaRPr lang="fr-FR">
                    <a:latin typeface="Calibri" pitchFamily="34" charset="0"/>
                  </a:endParaRPr>
                </a:p>
              </p:txBody>
            </p:sp>
            <p:grpSp>
              <p:nvGrpSpPr>
                <p:cNvPr id="25893" name="Group 47"/>
                <p:cNvGrpSpPr>
                  <a:grpSpLocks/>
                </p:cNvGrpSpPr>
                <p:nvPr/>
              </p:nvGrpSpPr>
              <p:grpSpPr bwMode="auto">
                <a:xfrm>
                  <a:off x="695" y="1260"/>
                  <a:ext cx="306" cy="293"/>
                  <a:chOff x="695" y="1260"/>
                  <a:chExt cx="306" cy="293"/>
                </a:xfrm>
              </p:grpSpPr>
              <p:sp>
                <p:nvSpPr>
                  <p:cNvPr id="25894" name="Freeform 44"/>
                  <p:cNvSpPr>
                    <a:spLocks/>
                  </p:cNvSpPr>
                  <p:nvPr/>
                </p:nvSpPr>
                <p:spPr bwMode="auto">
                  <a:xfrm>
                    <a:off x="695" y="1260"/>
                    <a:ext cx="306" cy="293"/>
                  </a:xfrm>
                  <a:custGeom>
                    <a:avLst/>
                    <a:gdLst>
                      <a:gd name="T0" fmla="*/ 280 w 306"/>
                      <a:gd name="T1" fmla="*/ 9 h 293"/>
                      <a:gd name="T2" fmla="*/ 297 w 306"/>
                      <a:gd name="T3" fmla="*/ 25 h 293"/>
                      <a:gd name="T4" fmla="*/ 306 w 306"/>
                      <a:gd name="T5" fmla="*/ 42 h 293"/>
                      <a:gd name="T6" fmla="*/ 300 w 306"/>
                      <a:gd name="T7" fmla="*/ 51 h 293"/>
                      <a:gd name="T8" fmla="*/ 278 w 306"/>
                      <a:gd name="T9" fmla="*/ 57 h 293"/>
                      <a:gd name="T10" fmla="*/ 242 w 306"/>
                      <a:gd name="T11" fmla="*/ 66 h 293"/>
                      <a:gd name="T12" fmla="*/ 198 w 306"/>
                      <a:gd name="T13" fmla="*/ 89 h 293"/>
                      <a:gd name="T14" fmla="*/ 176 w 306"/>
                      <a:gd name="T15" fmla="*/ 115 h 293"/>
                      <a:gd name="T16" fmla="*/ 159 w 306"/>
                      <a:gd name="T17" fmla="*/ 143 h 293"/>
                      <a:gd name="T18" fmla="*/ 152 w 306"/>
                      <a:gd name="T19" fmla="*/ 152 h 293"/>
                      <a:gd name="T20" fmla="*/ 140 w 306"/>
                      <a:gd name="T21" fmla="*/ 146 h 293"/>
                      <a:gd name="T22" fmla="*/ 119 w 306"/>
                      <a:gd name="T23" fmla="*/ 139 h 293"/>
                      <a:gd name="T24" fmla="*/ 105 w 306"/>
                      <a:gd name="T25" fmla="*/ 147 h 293"/>
                      <a:gd name="T26" fmla="*/ 87 w 306"/>
                      <a:gd name="T27" fmla="*/ 180 h 293"/>
                      <a:gd name="T28" fmla="*/ 82 w 306"/>
                      <a:gd name="T29" fmla="*/ 222 h 293"/>
                      <a:gd name="T30" fmla="*/ 71 w 306"/>
                      <a:gd name="T31" fmla="*/ 252 h 293"/>
                      <a:gd name="T32" fmla="*/ 52 w 306"/>
                      <a:gd name="T33" fmla="*/ 264 h 293"/>
                      <a:gd name="T34" fmla="*/ 50 w 306"/>
                      <a:gd name="T35" fmla="*/ 278 h 293"/>
                      <a:gd name="T36" fmla="*/ 36 w 306"/>
                      <a:gd name="T37" fmla="*/ 290 h 293"/>
                      <a:gd name="T38" fmla="*/ 17 w 306"/>
                      <a:gd name="T39" fmla="*/ 293 h 293"/>
                      <a:gd name="T40" fmla="*/ 0 w 306"/>
                      <a:gd name="T41" fmla="*/ 281 h 293"/>
                      <a:gd name="T42" fmla="*/ 0 w 306"/>
                      <a:gd name="T43" fmla="*/ 262 h 293"/>
                      <a:gd name="T44" fmla="*/ 16 w 306"/>
                      <a:gd name="T45" fmla="*/ 252 h 293"/>
                      <a:gd name="T46" fmla="*/ 34 w 306"/>
                      <a:gd name="T47" fmla="*/ 249 h 293"/>
                      <a:gd name="T48" fmla="*/ 45 w 306"/>
                      <a:gd name="T49" fmla="*/ 254 h 293"/>
                      <a:gd name="T50" fmla="*/ 48 w 306"/>
                      <a:gd name="T51" fmla="*/ 255 h 293"/>
                      <a:gd name="T52" fmla="*/ 55 w 306"/>
                      <a:gd name="T53" fmla="*/ 245 h 293"/>
                      <a:gd name="T54" fmla="*/ 61 w 306"/>
                      <a:gd name="T55" fmla="*/ 220 h 293"/>
                      <a:gd name="T56" fmla="*/ 63 w 306"/>
                      <a:gd name="T57" fmla="*/ 188 h 293"/>
                      <a:gd name="T58" fmla="*/ 73 w 306"/>
                      <a:gd name="T59" fmla="*/ 152 h 293"/>
                      <a:gd name="T60" fmla="*/ 89 w 306"/>
                      <a:gd name="T61" fmla="*/ 120 h 293"/>
                      <a:gd name="T62" fmla="*/ 111 w 306"/>
                      <a:gd name="T63" fmla="*/ 80 h 293"/>
                      <a:gd name="T64" fmla="*/ 137 w 306"/>
                      <a:gd name="T65" fmla="*/ 48 h 293"/>
                      <a:gd name="T66" fmla="*/ 173 w 306"/>
                      <a:gd name="T67" fmla="*/ 18 h 293"/>
                      <a:gd name="T68" fmla="*/ 210 w 306"/>
                      <a:gd name="T69" fmla="*/ 0 h 293"/>
                      <a:gd name="T70" fmla="*/ 245 w 306"/>
                      <a:gd name="T71" fmla="*/ 0 h 293"/>
                      <a:gd name="T72" fmla="*/ 267 w 306"/>
                      <a:gd name="T73" fmla="*/ 9 h 293"/>
                      <a:gd name="T74" fmla="*/ 280 w 306"/>
                      <a:gd name="T75" fmla="*/ 9 h 29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06"/>
                      <a:gd name="T115" fmla="*/ 0 h 293"/>
                      <a:gd name="T116" fmla="*/ 306 w 306"/>
                      <a:gd name="T117" fmla="*/ 293 h 29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06" h="293">
                        <a:moveTo>
                          <a:pt x="280" y="9"/>
                        </a:moveTo>
                        <a:lnTo>
                          <a:pt x="297" y="25"/>
                        </a:lnTo>
                        <a:lnTo>
                          <a:pt x="306" y="42"/>
                        </a:lnTo>
                        <a:lnTo>
                          <a:pt x="300" y="51"/>
                        </a:lnTo>
                        <a:lnTo>
                          <a:pt x="278" y="57"/>
                        </a:lnTo>
                        <a:lnTo>
                          <a:pt x="242" y="66"/>
                        </a:lnTo>
                        <a:lnTo>
                          <a:pt x="198" y="89"/>
                        </a:lnTo>
                        <a:lnTo>
                          <a:pt x="176" y="115"/>
                        </a:lnTo>
                        <a:lnTo>
                          <a:pt x="159" y="143"/>
                        </a:lnTo>
                        <a:lnTo>
                          <a:pt x="152" y="152"/>
                        </a:lnTo>
                        <a:lnTo>
                          <a:pt x="140" y="146"/>
                        </a:lnTo>
                        <a:lnTo>
                          <a:pt x="119" y="139"/>
                        </a:lnTo>
                        <a:lnTo>
                          <a:pt x="105" y="147"/>
                        </a:lnTo>
                        <a:lnTo>
                          <a:pt x="87" y="180"/>
                        </a:lnTo>
                        <a:lnTo>
                          <a:pt x="82" y="222"/>
                        </a:lnTo>
                        <a:lnTo>
                          <a:pt x="71" y="252"/>
                        </a:lnTo>
                        <a:lnTo>
                          <a:pt x="52" y="264"/>
                        </a:lnTo>
                        <a:lnTo>
                          <a:pt x="50" y="278"/>
                        </a:lnTo>
                        <a:lnTo>
                          <a:pt x="36" y="290"/>
                        </a:lnTo>
                        <a:lnTo>
                          <a:pt x="17" y="293"/>
                        </a:lnTo>
                        <a:lnTo>
                          <a:pt x="0" y="281"/>
                        </a:lnTo>
                        <a:lnTo>
                          <a:pt x="0" y="262"/>
                        </a:lnTo>
                        <a:lnTo>
                          <a:pt x="16" y="252"/>
                        </a:lnTo>
                        <a:lnTo>
                          <a:pt x="34" y="249"/>
                        </a:lnTo>
                        <a:lnTo>
                          <a:pt x="45" y="254"/>
                        </a:lnTo>
                        <a:lnTo>
                          <a:pt x="48" y="255"/>
                        </a:lnTo>
                        <a:lnTo>
                          <a:pt x="55" y="245"/>
                        </a:lnTo>
                        <a:lnTo>
                          <a:pt x="61" y="220"/>
                        </a:lnTo>
                        <a:lnTo>
                          <a:pt x="63" y="188"/>
                        </a:lnTo>
                        <a:lnTo>
                          <a:pt x="73" y="152"/>
                        </a:lnTo>
                        <a:lnTo>
                          <a:pt x="89" y="120"/>
                        </a:lnTo>
                        <a:lnTo>
                          <a:pt x="111" y="80"/>
                        </a:lnTo>
                        <a:lnTo>
                          <a:pt x="137" y="48"/>
                        </a:lnTo>
                        <a:lnTo>
                          <a:pt x="173" y="18"/>
                        </a:lnTo>
                        <a:lnTo>
                          <a:pt x="210" y="0"/>
                        </a:lnTo>
                        <a:lnTo>
                          <a:pt x="245" y="0"/>
                        </a:lnTo>
                        <a:lnTo>
                          <a:pt x="267" y="9"/>
                        </a:lnTo>
                        <a:lnTo>
                          <a:pt x="280" y="9"/>
                        </a:lnTo>
                        <a:close/>
                      </a:path>
                    </a:pathLst>
                  </a:custGeom>
                  <a:solidFill>
                    <a:srgbClr val="A50021"/>
                  </a:solidFill>
                  <a:ln w="9525">
                    <a:noFill/>
                    <a:round/>
                    <a:headEnd/>
                    <a:tailEnd/>
                  </a:ln>
                </p:spPr>
                <p:txBody>
                  <a:bodyPr/>
                  <a:lstStyle/>
                  <a:p>
                    <a:endParaRPr lang="fr-FR">
                      <a:latin typeface="Calibri" pitchFamily="34" charset="0"/>
                    </a:endParaRPr>
                  </a:p>
                </p:txBody>
              </p:sp>
              <p:sp>
                <p:nvSpPr>
                  <p:cNvPr id="25895" name="Freeform 45"/>
                  <p:cNvSpPr>
                    <a:spLocks/>
                  </p:cNvSpPr>
                  <p:nvPr/>
                </p:nvSpPr>
                <p:spPr bwMode="auto">
                  <a:xfrm>
                    <a:off x="758" y="1266"/>
                    <a:ext cx="231" cy="229"/>
                  </a:xfrm>
                  <a:custGeom>
                    <a:avLst/>
                    <a:gdLst>
                      <a:gd name="T0" fmla="*/ 147 w 231"/>
                      <a:gd name="T1" fmla="*/ 3 h 229"/>
                      <a:gd name="T2" fmla="*/ 170 w 231"/>
                      <a:gd name="T3" fmla="*/ 0 h 229"/>
                      <a:gd name="T4" fmla="*/ 191 w 231"/>
                      <a:gd name="T5" fmla="*/ 7 h 229"/>
                      <a:gd name="T6" fmla="*/ 160 w 231"/>
                      <a:gd name="T7" fmla="*/ 20 h 229"/>
                      <a:gd name="T8" fmla="*/ 138 w 231"/>
                      <a:gd name="T9" fmla="*/ 38 h 229"/>
                      <a:gd name="T10" fmla="*/ 129 w 231"/>
                      <a:gd name="T11" fmla="*/ 51 h 229"/>
                      <a:gd name="T12" fmla="*/ 157 w 231"/>
                      <a:gd name="T13" fmla="*/ 32 h 229"/>
                      <a:gd name="T14" fmla="*/ 188 w 231"/>
                      <a:gd name="T15" fmla="*/ 19 h 229"/>
                      <a:gd name="T16" fmla="*/ 210 w 231"/>
                      <a:gd name="T17" fmla="*/ 12 h 229"/>
                      <a:gd name="T18" fmla="*/ 227 w 231"/>
                      <a:gd name="T19" fmla="*/ 20 h 229"/>
                      <a:gd name="T20" fmla="*/ 231 w 231"/>
                      <a:gd name="T21" fmla="*/ 34 h 229"/>
                      <a:gd name="T22" fmla="*/ 223 w 231"/>
                      <a:gd name="T23" fmla="*/ 38 h 229"/>
                      <a:gd name="T24" fmla="*/ 188 w 231"/>
                      <a:gd name="T25" fmla="*/ 45 h 229"/>
                      <a:gd name="T26" fmla="*/ 160 w 231"/>
                      <a:gd name="T27" fmla="*/ 56 h 229"/>
                      <a:gd name="T28" fmla="*/ 134 w 231"/>
                      <a:gd name="T29" fmla="*/ 70 h 229"/>
                      <a:gd name="T30" fmla="*/ 113 w 231"/>
                      <a:gd name="T31" fmla="*/ 91 h 229"/>
                      <a:gd name="T32" fmla="*/ 91 w 231"/>
                      <a:gd name="T33" fmla="*/ 121 h 229"/>
                      <a:gd name="T34" fmla="*/ 87 w 231"/>
                      <a:gd name="T35" fmla="*/ 133 h 229"/>
                      <a:gd name="T36" fmla="*/ 68 w 231"/>
                      <a:gd name="T37" fmla="*/ 126 h 229"/>
                      <a:gd name="T38" fmla="*/ 77 w 231"/>
                      <a:gd name="T39" fmla="*/ 108 h 229"/>
                      <a:gd name="T40" fmla="*/ 100 w 231"/>
                      <a:gd name="T41" fmla="*/ 75 h 229"/>
                      <a:gd name="T42" fmla="*/ 115 w 231"/>
                      <a:gd name="T43" fmla="*/ 60 h 229"/>
                      <a:gd name="T44" fmla="*/ 84 w 231"/>
                      <a:gd name="T45" fmla="*/ 85 h 229"/>
                      <a:gd name="T46" fmla="*/ 59 w 231"/>
                      <a:gd name="T47" fmla="*/ 121 h 229"/>
                      <a:gd name="T48" fmla="*/ 41 w 231"/>
                      <a:gd name="T49" fmla="*/ 130 h 229"/>
                      <a:gd name="T50" fmla="*/ 27 w 231"/>
                      <a:gd name="T51" fmla="*/ 145 h 229"/>
                      <a:gd name="T52" fmla="*/ 20 w 231"/>
                      <a:gd name="T53" fmla="*/ 165 h 229"/>
                      <a:gd name="T54" fmla="*/ 12 w 231"/>
                      <a:gd name="T55" fmla="*/ 191 h 229"/>
                      <a:gd name="T56" fmla="*/ 8 w 231"/>
                      <a:gd name="T57" fmla="*/ 222 h 229"/>
                      <a:gd name="T58" fmla="*/ 0 w 231"/>
                      <a:gd name="T59" fmla="*/ 229 h 229"/>
                      <a:gd name="T60" fmla="*/ 6 w 231"/>
                      <a:gd name="T61" fmla="*/ 189 h 229"/>
                      <a:gd name="T62" fmla="*/ 15 w 231"/>
                      <a:gd name="T63" fmla="*/ 156 h 229"/>
                      <a:gd name="T64" fmla="*/ 30 w 231"/>
                      <a:gd name="T65" fmla="*/ 121 h 229"/>
                      <a:gd name="T66" fmla="*/ 49 w 231"/>
                      <a:gd name="T67" fmla="*/ 89 h 229"/>
                      <a:gd name="T68" fmla="*/ 71 w 231"/>
                      <a:gd name="T69" fmla="*/ 58 h 229"/>
                      <a:gd name="T70" fmla="*/ 94 w 231"/>
                      <a:gd name="T71" fmla="*/ 35 h 229"/>
                      <a:gd name="T72" fmla="*/ 116 w 231"/>
                      <a:gd name="T73" fmla="*/ 18 h 229"/>
                      <a:gd name="T74" fmla="*/ 131 w 231"/>
                      <a:gd name="T75" fmla="*/ 7 h 229"/>
                      <a:gd name="T76" fmla="*/ 147 w 231"/>
                      <a:gd name="T77" fmla="*/ 3 h 22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31"/>
                      <a:gd name="T118" fmla="*/ 0 h 229"/>
                      <a:gd name="T119" fmla="*/ 231 w 231"/>
                      <a:gd name="T120" fmla="*/ 229 h 22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31" h="229">
                        <a:moveTo>
                          <a:pt x="147" y="3"/>
                        </a:moveTo>
                        <a:lnTo>
                          <a:pt x="170" y="0"/>
                        </a:lnTo>
                        <a:lnTo>
                          <a:pt x="191" y="7"/>
                        </a:lnTo>
                        <a:lnTo>
                          <a:pt x="160" y="20"/>
                        </a:lnTo>
                        <a:lnTo>
                          <a:pt x="138" y="38"/>
                        </a:lnTo>
                        <a:lnTo>
                          <a:pt x="129" y="51"/>
                        </a:lnTo>
                        <a:lnTo>
                          <a:pt x="157" y="32"/>
                        </a:lnTo>
                        <a:lnTo>
                          <a:pt x="188" y="19"/>
                        </a:lnTo>
                        <a:lnTo>
                          <a:pt x="210" y="12"/>
                        </a:lnTo>
                        <a:lnTo>
                          <a:pt x="227" y="20"/>
                        </a:lnTo>
                        <a:lnTo>
                          <a:pt x="231" y="34"/>
                        </a:lnTo>
                        <a:lnTo>
                          <a:pt x="223" y="38"/>
                        </a:lnTo>
                        <a:lnTo>
                          <a:pt x="188" y="45"/>
                        </a:lnTo>
                        <a:lnTo>
                          <a:pt x="160" y="56"/>
                        </a:lnTo>
                        <a:lnTo>
                          <a:pt x="134" y="70"/>
                        </a:lnTo>
                        <a:lnTo>
                          <a:pt x="113" y="91"/>
                        </a:lnTo>
                        <a:lnTo>
                          <a:pt x="91" y="121"/>
                        </a:lnTo>
                        <a:lnTo>
                          <a:pt x="87" y="133"/>
                        </a:lnTo>
                        <a:lnTo>
                          <a:pt x="68" y="126"/>
                        </a:lnTo>
                        <a:lnTo>
                          <a:pt x="77" y="108"/>
                        </a:lnTo>
                        <a:lnTo>
                          <a:pt x="100" y="75"/>
                        </a:lnTo>
                        <a:lnTo>
                          <a:pt x="115" y="60"/>
                        </a:lnTo>
                        <a:lnTo>
                          <a:pt x="84" y="85"/>
                        </a:lnTo>
                        <a:lnTo>
                          <a:pt x="59" y="121"/>
                        </a:lnTo>
                        <a:lnTo>
                          <a:pt x="41" y="130"/>
                        </a:lnTo>
                        <a:lnTo>
                          <a:pt x="27" y="145"/>
                        </a:lnTo>
                        <a:lnTo>
                          <a:pt x="20" y="165"/>
                        </a:lnTo>
                        <a:lnTo>
                          <a:pt x="12" y="191"/>
                        </a:lnTo>
                        <a:lnTo>
                          <a:pt x="8" y="222"/>
                        </a:lnTo>
                        <a:lnTo>
                          <a:pt x="0" y="229"/>
                        </a:lnTo>
                        <a:lnTo>
                          <a:pt x="6" y="189"/>
                        </a:lnTo>
                        <a:lnTo>
                          <a:pt x="15" y="156"/>
                        </a:lnTo>
                        <a:lnTo>
                          <a:pt x="30" y="121"/>
                        </a:lnTo>
                        <a:lnTo>
                          <a:pt x="49" y="89"/>
                        </a:lnTo>
                        <a:lnTo>
                          <a:pt x="71" y="58"/>
                        </a:lnTo>
                        <a:lnTo>
                          <a:pt x="94" y="35"/>
                        </a:lnTo>
                        <a:lnTo>
                          <a:pt x="116" y="18"/>
                        </a:lnTo>
                        <a:lnTo>
                          <a:pt x="131" y="7"/>
                        </a:lnTo>
                        <a:lnTo>
                          <a:pt x="147" y="3"/>
                        </a:lnTo>
                        <a:close/>
                      </a:path>
                    </a:pathLst>
                  </a:custGeom>
                  <a:solidFill>
                    <a:srgbClr val="FF0033"/>
                  </a:solidFill>
                  <a:ln w="9525">
                    <a:noFill/>
                    <a:round/>
                    <a:headEnd/>
                    <a:tailEnd/>
                  </a:ln>
                </p:spPr>
                <p:txBody>
                  <a:bodyPr/>
                  <a:lstStyle/>
                  <a:p>
                    <a:endParaRPr lang="fr-FR">
                      <a:latin typeface="Calibri" pitchFamily="34" charset="0"/>
                    </a:endParaRPr>
                  </a:p>
                </p:txBody>
              </p:sp>
              <p:sp>
                <p:nvSpPr>
                  <p:cNvPr id="25896" name="Freeform 46"/>
                  <p:cNvSpPr>
                    <a:spLocks/>
                  </p:cNvSpPr>
                  <p:nvPr/>
                </p:nvSpPr>
                <p:spPr bwMode="auto">
                  <a:xfrm>
                    <a:off x="702" y="1517"/>
                    <a:ext cx="40" cy="30"/>
                  </a:xfrm>
                  <a:custGeom>
                    <a:avLst/>
                    <a:gdLst>
                      <a:gd name="T0" fmla="*/ 39 w 40"/>
                      <a:gd name="T1" fmla="*/ 8 h 30"/>
                      <a:gd name="T2" fmla="*/ 38 w 40"/>
                      <a:gd name="T3" fmla="*/ 6 h 30"/>
                      <a:gd name="T4" fmla="*/ 36 w 40"/>
                      <a:gd name="T5" fmla="*/ 4 h 30"/>
                      <a:gd name="T6" fmla="*/ 34 w 40"/>
                      <a:gd name="T7" fmla="*/ 3 h 30"/>
                      <a:gd name="T8" fmla="*/ 31 w 40"/>
                      <a:gd name="T9" fmla="*/ 1 h 30"/>
                      <a:gd name="T10" fmla="*/ 28 w 40"/>
                      <a:gd name="T11" fmla="*/ 0 h 30"/>
                      <a:gd name="T12" fmla="*/ 25 w 40"/>
                      <a:gd name="T13" fmla="*/ 0 h 30"/>
                      <a:gd name="T14" fmla="*/ 22 w 40"/>
                      <a:gd name="T15" fmla="*/ 0 h 30"/>
                      <a:gd name="T16" fmla="*/ 18 w 40"/>
                      <a:gd name="T17" fmla="*/ 1 h 30"/>
                      <a:gd name="T18" fmla="*/ 15 w 40"/>
                      <a:gd name="T19" fmla="*/ 2 h 30"/>
                      <a:gd name="T20" fmla="*/ 12 w 40"/>
                      <a:gd name="T21" fmla="*/ 3 h 30"/>
                      <a:gd name="T22" fmla="*/ 9 w 40"/>
                      <a:gd name="T23" fmla="*/ 5 h 30"/>
                      <a:gd name="T24" fmla="*/ 6 w 40"/>
                      <a:gd name="T25" fmla="*/ 7 h 30"/>
                      <a:gd name="T26" fmla="*/ 4 w 40"/>
                      <a:gd name="T27" fmla="*/ 9 h 30"/>
                      <a:gd name="T28" fmla="*/ 3 w 40"/>
                      <a:gd name="T29" fmla="*/ 12 h 30"/>
                      <a:gd name="T30" fmla="*/ 2 w 40"/>
                      <a:gd name="T31" fmla="*/ 14 h 30"/>
                      <a:gd name="T32" fmla="*/ 0 w 40"/>
                      <a:gd name="T33" fmla="*/ 17 h 30"/>
                      <a:gd name="T34" fmla="*/ 1 w 40"/>
                      <a:gd name="T35" fmla="*/ 20 h 30"/>
                      <a:gd name="T36" fmla="*/ 1 w 40"/>
                      <a:gd name="T37" fmla="*/ 22 h 30"/>
                      <a:gd name="T38" fmla="*/ 2 w 40"/>
                      <a:gd name="T39" fmla="*/ 24 h 30"/>
                      <a:gd name="T40" fmla="*/ 4 w 40"/>
                      <a:gd name="T41" fmla="*/ 26 h 30"/>
                      <a:gd name="T42" fmla="*/ 6 w 40"/>
                      <a:gd name="T43" fmla="*/ 27 h 30"/>
                      <a:gd name="T44" fmla="*/ 9 w 40"/>
                      <a:gd name="T45" fmla="*/ 29 h 30"/>
                      <a:gd name="T46" fmla="*/ 12 w 40"/>
                      <a:gd name="T47" fmla="*/ 30 h 30"/>
                      <a:gd name="T48" fmla="*/ 15 w 40"/>
                      <a:gd name="T49" fmla="*/ 30 h 30"/>
                      <a:gd name="T50" fmla="*/ 18 w 40"/>
                      <a:gd name="T51" fmla="*/ 30 h 30"/>
                      <a:gd name="T52" fmla="*/ 22 w 40"/>
                      <a:gd name="T53" fmla="*/ 29 h 30"/>
                      <a:gd name="T54" fmla="*/ 25 w 40"/>
                      <a:gd name="T55" fmla="*/ 28 h 30"/>
                      <a:gd name="T56" fmla="*/ 28 w 40"/>
                      <a:gd name="T57" fmla="*/ 27 h 30"/>
                      <a:gd name="T58" fmla="*/ 31 w 40"/>
                      <a:gd name="T59" fmla="*/ 25 h 30"/>
                      <a:gd name="T60" fmla="*/ 34 w 40"/>
                      <a:gd name="T61" fmla="*/ 23 h 30"/>
                      <a:gd name="T62" fmla="*/ 36 w 40"/>
                      <a:gd name="T63" fmla="*/ 21 h 30"/>
                      <a:gd name="T64" fmla="*/ 37 w 40"/>
                      <a:gd name="T65" fmla="*/ 18 h 30"/>
                      <a:gd name="T66" fmla="*/ 38 w 40"/>
                      <a:gd name="T67" fmla="*/ 16 h 30"/>
                      <a:gd name="T68" fmla="*/ 40 w 40"/>
                      <a:gd name="T69" fmla="*/ 13 h 30"/>
                      <a:gd name="T70" fmla="*/ 39 w 40"/>
                      <a:gd name="T71" fmla="*/ 10 h 30"/>
                      <a:gd name="T72" fmla="*/ 39 w 40"/>
                      <a:gd name="T73" fmla="*/ 8 h 3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0"/>
                      <a:gd name="T112" fmla="*/ 0 h 30"/>
                      <a:gd name="T113" fmla="*/ 40 w 40"/>
                      <a:gd name="T114" fmla="*/ 30 h 3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0" h="30">
                        <a:moveTo>
                          <a:pt x="39" y="8"/>
                        </a:moveTo>
                        <a:lnTo>
                          <a:pt x="38" y="6"/>
                        </a:lnTo>
                        <a:lnTo>
                          <a:pt x="36" y="4"/>
                        </a:lnTo>
                        <a:lnTo>
                          <a:pt x="34" y="3"/>
                        </a:lnTo>
                        <a:lnTo>
                          <a:pt x="31" y="1"/>
                        </a:lnTo>
                        <a:lnTo>
                          <a:pt x="28" y="0"/>
                        </a:lnTo>
                        <a:lnTo>
                          <a:pt x="25" y="0"/>
                        </a:lnTo>
                        <a:lnTo>
                          <a:pt x="22" y="0"/>
                        </a:lnTo>
                        <a:lnTo>
                          <a:pt x="18" y="1"/>
                        </a:lnTo>
                        <a:lnTo>
                          <a:pt x="15" y="2"/>
                        </a:lnTo>
                        <a:lnTo>
                          <a:pt x="12" y="3"/>
                        </a:lnTo>
                        <a:lnTo>
                          <a:pt x="9" y="5"/>
                        </a:lnTo>
                        <a:lnTo>
                          <a:pt x="6" y="7"/>
                        </a:lnTo>
                        <a:lnTo>
                          <a:pt x="4" y="9"/>
                        </a:lnTo>
                        <a:lnTo>
                          <a:pt x="3" y="12"/>
                        </a:lnTo>
                        <a:lnTo>
                          <a:pt x="2" y="14"/>
                        </a:lnTo>
                        <a:lnTo>
                          <a:pt x="0" y="17"/>
                        </a:lnTo>
                        <a:lnTo>
                          <a:pt x="1" y="20"/>
                        </a:lnTo>
                        <a:lnTo>
                          <a:pt x="1" y="22"/>
                        </a:lnTo>
                        <a:lnTo>
                          <a:pt x="2" y="24"/>
                        </a:lnTo>
                        <a:lnTo>
                          <a:pt x="4" y="26"/>
                        </a:lnTo>
                        <a:lnTo>
                          <a:pt x="6" y="27"/>
                        </a:lnTo>
                        <a:lnTo>
                          <a:pt x="9" y="29"/>
                        </a:lnTo>
                        <a:lnTo>
                          <a:pt x="12" y="30"/>
                        </a:lnTo>
                        <a:lnTo>
                          <a:pt x="15" y="30"/>
                        </a:lnTo>
                        <a:lnTo>
                          <a:pt x="18" y="30"/>
                        </a:lnTo>
                        <a:lnTo>
                          <a:pt x="22" y="29"/>
                        </a:lnTo>
                        <a:lnTo>
                          <a:pt x="25" y="28"/>
                        </a:lnTo>
                        <a:lnTo>
                          <a:pt x="28" y="27"/>
                        </a:lnTo>
                        <a:lnTo>
                          <a:pt x="31" y="25"/>
                        </a:lnTo>
                        <a:lnTo>
                          <a:pt x="34" y="23"/>
                        </a:lnTo>
                        <a:lnTo>
                          <a:pt x="36" y="21"/>
                        </a:lnTo>
                        <a:lnTo>
                          <a:pt x="37" y="18"/>
                        </a:lnTo>
                        <a:lnTo>
                          <a:pt x="38" y="16"/>
                        </a:lnTo>
                        <a:lnTo>
                          <a:pt x="40" y="13"/>
                        </a:lnTo>
                        <a:lnTo>
                          <a:pt x="39" y="10"/>
                        </a:lnTo>
                        <a:lnTo>
                          <a:pt x="39" y="8"/>
                        </a:lnTo>
                        <a:close/>
                      </a:path>
                    </a:pathLst>
                  </a:custGeom>
                  <a:solidFill>
                    <a:srgbClr val="FF0033"/>
                  </a:solidFill>
                  <a:ln w="9525">
                    <a:noFill/>
                    <a:round/>
                    <a:headEnd/>
                    <a:tailEnd/>
                  </a:ln>
                </p:spPr>
                <p:txBody>
                  <a:bodyPr/>
                  <a:lstStyle/>
                  <a:p>
                    <a:endParaRPr lang="fr-FR">
                      <a:latin typeface="Calibri" pitchFamily="34" charset="0"/>
                    </a:endParaRPr>
                  </a:p>
                </p:txBody>
              </p:sp>
            </p:grpSp>
          </p:grpSp>
        </p:grpSp>
      </p:grpSp>
      <p:grpSp>
        <p:nvGrpSpPr>
          <p:cNvPr id="13" name="Groupe 153"/>
          <p:cNvGrpSpPr>
            <a:grpSpLocks noChangeAspect="1"/>
          </p:cNvGrpSpPr>
          <p:nvPr/>
        </p:nvGrpSpPr>
        <p:grpSpPr bwMode="auto">
          <a:xfrm>
            <a:off x="0" y="1143000"/>
            <a:ext cx="3429000" cy="2278063"/>
            <a:chOff x="4813597" y="357166"/>
            <a:chExt cx="3852902" cy="2560401"/>
          </a:xfrm>
        </p:grpSpPr>
        <p:sp>
          <p:nvSpPr>
            <p:cNvPr id="25791" name="ZoneTexte 3"/>
            <p:cNvSpPr txBox="1">
              <a:spLocks noChangeArrowheads="1"/>
            </p:cNvSpPr>
            <p:nvPr/>
          </p:nvSpPr>
          <p:spPr bwMode="auto">
            <a:xfrm>
              <a:off x="4813597" y="2571744"/>
              <a:ext cx="3852902" cy="345823"/>
            </a:xfrm>
            <a:prstGeom prst="rect">
              <a:avLst/>
            </a:prstGeom>
            <a:noFill/>
            <a:ln w="9525">
              <a:noFill/>
              <a:miter lim="800000"/>
              <a:headEnd/>
              <a:tailEnd/>
            </a:ln>
          </p:spPr>
          <p:txBody>
            <a:bodyPr>
              <a:spAutoFit/>
            </a:bodyPr>
            <a:lstStyle/>
            <a:p>
              <a:pPr algn="ctr"/>
              <a:r>
                <a:rPr lang="fr-FR" sz="1400" b="1">
                  <a:latin typeface="Comic Sans MS" pitchFamily="66" charset="0"/>
                </a:rPr>
                <a:t>Eviter les déchets grossiers.</a:t>
              </a:r>
            </a:p>
          </p:txBody>
        </p:sp>
        <p:grpSp>
          <p:nvGrpSpPr>
            <p:cNvPr id="25792" name="Groupe 141"/>
            <p:cNvGrpSpPr>
              <a:grpSpLocks/>
            </p:cNvGrpSpPr>
            <p:nvPr/>
          </p:nvGrpSpPr>
          <p:grpSpPr bwMode="auto">
            <a:xfrm>
              <a:off x="5357818" y="357166"/>
              <a:ext cx="2677621" cy="2252904"/>
              <a:chOff x="5357818" y="357166"/>
              <a:chExt cx="2677621" cy="2252904"/>
            </a:xfrm>
          </p:grpSpPr>
          <p:pic>
            <p:nvPicPr>
              <p:cNvPr id="25793" name="Picture 18" descr="C:\Users\Marion\AppData\Local\Microsoft\Windows\Temporary Internet Files\Content.IE5\8GBHGCYN\MC900078711[1].wmf"/>
              <p:cNvPicPr>
                <a:picLocks noChangeAspect="1" noChangeArrowheads="1"/>
              </p:cNvPicPr>
              <p:nvPr/>
            </p:nvPicPr>
            <p:blipFill>
              <a:blip r:embed="rId5" cstate="print"/>
              <a:srcRect/>
              <a:stretch>
                <a:fillRect/>
              </a:stretch>
            </p:blipFill>
            <p:spPr bwMode="auto">
              <a:xfrm>
                <a:off x="6572265" y="1428736"/>
                <a:ext cx="469984" cy="1181334"/>
              </a:xfrm>
              <a:prstGeom prst="rect">
                <a:avLst/>
              </a:prstGeom>
              <a:noFill/>
              <a:ln w="9525">
                <a:noFill/>
                <a:miter lim="800000"/>
                <a:headEnd/>
                <a:tailEnd/>
              </a:ln>
            </p:spPr>
          </p:pic>
          <p:grpSp>
            <p:nvGrpSpPr>
              <p:cNvPr id="25794" name="Group 5"/>
              <p:cNvGrpSpPr>
                <a:grpSpLocks noChangeAspect="1"/>
              </p:cNvGrpSpPr>
              <p:nvPr/>
            </p:nvGrpSpPr>
            <p:grpSpPr bwMode="auto">
              <a:xfrm>
                <a:off x="5357818" y="357166"/>
                <a:ext cx="1743075" cy="1900238"/>
                <a:chOff x="2393" y="1602"/>
                <a:chExt cx="974" cy="1062"/>
              </a:xfrm>
            </p:grpSpPr>
            <p:sp>
              <p:nvSpPr>
                <p:cNvPr id="25796" name="Freeform 6"/>
                <p:cNvSpPr>
                  <a:spLocks/>
                </p:cNvSpPr>
                <p:nvPr/>
              </p:nvSpPr>
              <p:spPr bwMode="auto">
                <a:xfrm>
                  <a:off x="2393" y="1602"/>
                  <a:ext cx="974" cy="710"/>
                </a:xfrm>
                <a:custGeom>
                  <a:avLst/>
                  <a:gdLst>
                    <a:gd name="T0" fmla="*/ 942 w 974"/>
                    <a:gd name="T1" fmla="*/ 476 h 710"/>
                    <a:gd name="T2" fmla="*/ 912 w 974"/>
                    <a:gd name="T3" fmla="*/ 412 h 710"/>
                    <a:gd name="T4" fmla="*/ 888 w 974"/>
                    <a:gd name="T5" fmla="*/ 396 h 710"/>
                    <a:gd name="T6" fmla="*/ 904 w 974"/>
                    <a:gd name="T7" fmla="*/ 362 h 710"/>
                    <a:gd name="T8" fmla="*/ 954 w 974"/>
                    <a:gd name="T9" fmla="*/ 314 h 710"/>
                    <a:gd name="T10" fmla="*/ 944 w 974"/>
                    <a:gd name="T11" fmla="*/ 284 h 710"/>
                    <a:gd name="T12" fmla="*/ 950 w 974"/>
                    <a:gd name="T13" fmla="*/ 220 h 710"/>
                    <a:gd name="T14" fmla="*/ 892 w 974"/>
                    <a:gd name="T15" fmla="*/ 184 h 710"/>
                    <a:gd name="T16" fmla="*/ 822 w 974"/>
                    <a:gd name="T17" fmla="*/ 174 h 710"/>
                    <a:gd name="T18" fmla="*/ 778 w 974"/>
                    <a:gd name="T19" fmla="*/ 174 h 710"/>
                    <a:gd name="T20" fmla="*/ 750 w 974"/>
                    <a:gd name="T21" fmla="*/ 176 h 710"/>
                    <a:gd name="T22" fmla="*/ 734 w 974"/>
                    <a:gd name="T23" fmla="*/ 154 h 710"/>
                    <a:gd name="T24" fmla="*/ 688 w 974"/>
                    <a:gd name="T25" fmla="*/ 136 h 710"/>
                    <a:gd name="T26" fmla="*/ 658 w 974"/>
                    <a:gd name="T27" fmla="*/ 118 h 710"/>
                    <a:gd name="T28" fmla="*/ 632 w 974"/>
                    <a:gd name="T29" fmla="*/ 90 h 710"/>
                    <a:gd name="T30" fmla="*/ 602 w 974"/>
                    <a:gd name="T31" fmla="*/ 54 h 710"/>
                    <a:gd name="T32" fmla="*/ 552 w 974"/>
                    <a:gd name="T33" fmla="*/ 0 h 710"/>
                    <a:gd name="T34" fmla="*/ 484 w 974"/>
                    <a:gd name="T35" fmla="*/ 32 h 710"/>
                    <a:gd name="T36" fmla="*/ 462 w 974"/>
                    <a:gd name="T37" fmla="*/ 86 h 710"/>
                    <a:gd name="T38" fmla="*/ 420 w 974"/>
                    <a:gd name="T39" fmla="*/ 84 h 710"/>
                    <a:gd name="T40" fmla="*/ 364 w 974"/>
                    <a:gd name="T41" fmla="*/ 72 h 710"/>
                    <a:gd name="T42" fmla="*/ 302 w 974"/>
                    <a:gd name="T43" fmla="*/ 80 h 710"/>
                    <a:gd name="T44" fmla="*/ 250 w 974"/>
                    <a:gd name="T45" fmla="*/ 132 h 710"/>
                    <a:gd name="T46" fmla="*/ 156 w 974"/>
                    <a:gd name="T47" fmla="*/ 134 h 710"/>
                    <a:gd name="T48" fmla="*/ 126 w 974"/>
                    <a:gd name="T49" fmla="*/ 186 h 710"/>
                    <a:gd name="T50" fmla="*/ 130 w 974"/>
                    <a:gd name="T51" fmla="*/ 228 h 710"/>
                    <a:gd name="T52" fmla="*/ 84 w 974"/>
                    <a:gd name="T53" fmla="*/ 248 h 710"/>
                    <a:gd name="T54" fmla="*/ 72 w 974"/>
                    <a:gd name="T55" fmla="*/ 280 h 710"/>
                    <a:gd name="T56" fmla="*/ 74 w 974"/>
                    <a:gd name="T57" fmla="*/ 312 h 710"/>
                    <a:gd name="T58" fmla="*/ 20 w 974"/>
                    <a:gd name="T59" fmla="*/ 344 h 710"/>
                    <a:gd name="T60" fmla="*/ 4 w 974"/>
                    <a:gd name="T61" fmla="*/ 410 h 710"/>
                    <a:gd name="T62" fmla="*/ 76 w 974"/>
                    <a:gd name="T63" fmla="*/ 452 h 710"/>
                    <a:gd name="T64" fmla="*/ 118 w 974"/>
                    <a:gd name="T65" fmla="*/ 486 h 710"/>
                    <a:gd name="T66" fmla="*/ 138 w 974"/>
                    <a:gd name="T67" fmla="*/ 528 h 710"/>
                    <a:gd name="T68" fmla="*/ 168 w 974"/>
                    <a:gd name="T69" fmla="*/ 532 h 710"/>
                    <a:gd name="T70" fmla="*/ 126 w 974"/>
                    <a:gd name="T71" fmla="*/ 550 h 710"/>
                    <a:gd name="T72" fmla="*/ 116 w 974"/>
                    <a:gd name="T73" fmla="*/ 602 h 710"/>
                    <a:gd name="T74" fmla="*/ 190 w 974"/>
                    <a:gd name="T75" fmla="*/ 630 h 710"/>
                    <a:gd name="T76" fmla="*/ 222 w 974"/>
                    <a:gd name="T77" fmla="*/ 644 h 710"/>
                    <a:gd name="T78" fmla="*/ 244 w 974"/>
                    <a:gd name="T79" fmla="*/ 664 h 710"/>
                    <a:gd name="T80" fmla="*/ 276 w 974"/>
                    <a:gd name="T81" fmla="*/ 708 h 710"/>
                    <a:gd name="T82" fmla="*/ 322 w 974"/>
                    <a:gd name="T83" fmla="*/ 688 h 710"/>
                    <a:gd name="T84" fmla="*/ 360 w 974"/>
                    <a:gd name="T85" fmla="*/ 676 h 710"/>
                    <a:gd name="T86" fmla="*/ 374 w 974"/>
                    <a:gd name="T87" fmla="*/ 632 h 710"/>
                    <a:gd name="T88" fmla="*/ 412 w 974"/>
                    <a:gd name="T89" fmla="*/ 638 h 710"/>
                    <a:gd name="T90" fmla="*/ 372 w 974"/>
                    <a:gd name="T91" fmla="*/ 554 h 710"/>
                    <a:gd name="T92" fmla="*/ 398 w 974"/>
                    <a:gd name="T93" fmla="*/ 520 h 710"/>
                    <a:gd name="T94" fmla="*/ 414 w 974"/>
                    <a:gd name="T95" fmla="*/ 476 h 710"/>
                    <a:gd name="T96" fmla="*/ 434 w 974"/>
                    <a:gd name="T97" fmla="*/ 464 h 710"/>
                    <a:gd name="T98" fmla="*/ 444 w 974"/>
                    <a:gd name="T99" fmla="*/ 442 h 710"/>
                    <a:gd name="T100" fmla="*/ 498 w 974"/>
                    <a:gd name="T101" fmla="*/ 470 h 710"/>
                    <a:gd name="T102" fmla="*/ 552 w 974"/>
                    <a:gd name="T103" fmla="*/ 494 h 710"/>
                    <a:gd name="T104" fmla="*/ 620 w 974"/>
                    <a:gd name="T105" fmla="*/ 500 h 710"/>
                    <a:gd name="T106" fmla="*/ 588 w 974"/>
                    <a:gd name="T107" fmla="*/ 576 h 710"/>
                    <a:gd name="T108" fmla="*/ 608 w 974"/>
                    <a:gd name="T109" fmla="*/ 596 h 710"/>
                    <a:gd name="T110" fmla="*/ 640 w 974"/>
                    <a:gd name="T111" fmla="*/ 634 h 710"/>
                    <a:gd name="T112" fmla="*/ 700 w 974"/>
                    <a:gd name="T113" fmla="*/ 668 h 710"/>
                    <a:gd name="T114" fmla="*/ 748 w 974"/>
                    <a:gd name="T115" fmla="*/ 666 h 710"/>
                    <a:gd name="T116" fmla="*/ 822 w 974"/>
                    <a:gd name="T117" fmla="*/ 616 h 710"/>
                    <a:gd name="T118" fmla="*/ 854 w 974"/>
                    <a:gd name="T119" fmla="*/ 590 h 710"/>
                    <a:gd name="T120" fmla="*/ 880 w 974"/>
                    <a:gd name="T121" fmla="*/ 580 h 710"/>
                    <a:gd name="T122" fmla="*/ 946 w 974"/>
                    <a:gd name="T123" fmla="*/ 550 h 710"/>
                    <a:gd name="T124" fmla="*/ 972 w 974"/>
                    <a:gd name="T125" fmla="*/ 496 h 71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74"/>
                    <a:gd name="T190" fmla="*/ 0 h 710"/>
                    <a:gd name="T191" fmla="*/ 974 w 974"/>
                    <a:gd name="T192" fmla="*/ 710 h 71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74" h="710">
                      <a:moveTo>
                        <a:pt x="972" y="496"/>
                      </a:moveTo>
                      <a:lnTo>
                        <a:pt x="972" y="496"/>
                      </a:lnTo>
                      <a:lnTo>
                        <a:pt x="970" y="484"/>
                      </a:lnTo>
                      <a:lnTo>
                        <a:pt x="968" y="480"/>
                      </a:lnTo>
                      <a:lnTo>
                        <a:pt x="966" y="478"/>
                      </a:lnTo>
                      <a:lnTo>
                        <a:pt x="956" y="476"/>
                      </a:lnTo>
                      <a:lnTo>
                        <a:pt x="942" y="476"/>
                      </a:lnTo>
                      <a:lnTo>
                        <a:pt x="940" y="464"/>
                      </a:lnTo>
                      <a:lnTo>
                        <a:pt x="936" y="454"/>
                      </a:lnTo>
                      <a:lnTo>
                        <a:pt x="922" y="432"/>
                      </a:lnTo>
                      <a:lnTo>
                        <a:pt x="916" y="418"/>
                      </a:lnTo>
                      <a:lnTo>
                        <a:pt x="912" y="412"/>
                      </a:lnTo>
                      <a:lnTo>
                        <a:pt x="904" y="408"/>
                      </a:lnTo>
                      <a:lnTo>
                        <a:pt x="892" y="408"/>
                      </a:lnTo>
                      <a:lnTo>
                        <a:pt x="882" y="408"/>
                      </a:lnTo>
                      <a:lnTo>
                        <a:pt x="884" y="402"/>
                      </a:lnTo>
                      <a:lnTo>
                        <a:pt x="888" y="396"/>
                      </a:lnTo>
                      <a:lnTo>
                        <a:pt x="892" y="392"/>
                      </a:lnTo>
                      <a:lnTo>
                        <a:pt x="894" y="384"/>
                      </a:lnTo>
                      <a:lnTo>
                        <a:pt x="894" y="370"/>
                      </a:lnTo>
                      <a:lnTo>
                        <a:pt x="898" y="366"/>
                      </a:lnTo>
                      <a:lnTo>
                        <a:pt x="904" y="362"/>
                      </a:lnTo>
                      <a:lnTo>
                        <a:pt x="924" y="346"/>
                      </a:lnTo>
                      <a:lnTo>
                        <a:pt x="946" y="328"/>
                      </a:lnTo>
                      <a:lnTo>
                        <a:pt x="952" y="322"/>
                      </a:lnTo>
                      <a:lnTo>
                        <a:pt x="954" y="320"/>
                      </a:lnTo>
                      <a:lnTo>
                        <a:pt x="954" y="314"/>
                      </a:lnTo>
                      <a:lnTo>
                        <a:pt x="950" y="308"/>
                      </a:lnTo>
                      <a:lnTo>
                        <a:pt x="942" y="302"/>
                      </a:lnTo>
                      <a:lnTo>
                        <a:pt x="934" y="296"/>
                      </a:lnTo>
                      <a:lnTo>
                        <a:pt x="928" y="288"/>
                      </a:lnTo>
                      <a:lnTo>
                        <a:pt x="936" y="286"/>
                      </a:lnTo>
                      <a:lnTo>
                        <a:pt x="944" y="284"/>
                      </a:lnTo>
                      <a:lnTo>
                        <a:pt x="948" y="280"/>
                      </a:lnTo>
                      <a:lnTo>
                        <a:pt x="952" y="274"/>
                      </a:lnTo>
                      <a:lnTo>
                        <a:pt x="956" y="268"/>
                      </a:lnTo>
                      <a:lnTo>
                        <a:pt x="958" y="262"/>
                      </a:lnTo>
                      <a:lnTo>
                        <a:pt x="958" y="248"/>
                      </a:lnTo>
                      <a:lnTo>
                        <a:pt x="956" y="234"/>
                      </a:lnTo>
                      <a:lnTo>
                        <a:pt x="950" y="220"/>
                      </a:lnTo>
                      <a:lnTo>
                        <a:pt x="942" y="208"/>
                      </a:lnTo>
                      <a:lnTo>
                        <a:pt x="932" y="200"/>
                      </a:lnTo>
                      <a:lnTo>
                        <a:pt x="920" y="192"/>
                      </a:lnTo>
                      <a:lnTo>
                        <a:pt x="906" y="186"/>
                      </a:lnTo>
                      <a:lnTo>
                        <a:pt x="892" y="184"/>
                      </a:lnTo>
                      <a:lnTo>
                        <a:pt x="878" y="184"/>
                      </a:lnTo>
                      <a:lnTo>
                        <a:pt x="864" y="184"/>
                      </a:lnTo>
                      <a:lnTo>
                        <a:pt x="852" y="182"/>
                      </a:lnTo>
                      <a:lnTo>
                        <a:pt x="838" y="178"/>
                      </a:lnTo>
                      <a:lnTo>
                        <a:pt x="830" y="176"/>
                      </a:lnTo>
                      <a:lnTo>
                        <a:pt x="822" y="174"/>
                      </a:lnTo>
                      <a:lnTo>
                        <a:pt x="814" y="176"/>
                      </a:lnTo>
                      <a:lnTo>
                        <a:pt x="802" y="178"/>
                      </a:lnTo>
                      <a:lnTo>
                        <a:pt x="790" y="180"/>
                      </a:lnTo>
                      <a:lnTo>
                        <a:pt x="782" y="178"/>
                      </a:lnTo>
                      <a:lnTo>
                        <a:pt x="778" y="174"/>
                      </a:lnTo>
                      <a:lnTo>
                        <a:pt x="778" y="170"/>
                      </a:lnTo>
                      <a:lnTo>
                        <a:pt x="776" y="166"/>
                      </a:lnTo>
                      <a:lnTo>
                        <a:pt x="770" y="164"/>
                      </a:lnTo>
                      <a:lnTo>
                        <a:pt x="766" y="166"/>
                      </a:lnTo>
                      <a:lnTo>
                        <a:pt x="760" y="168"/>
                      </a:lnTo>
                      <a:lnTo>
                        <a:pt x="750" y="176"/>
                      </a:lnTo>
                      <a:lnTo>
                        <a:pt x="734" y="192"/>
                      </a:lnTo>
                      <a:lnTo>
                        <a:pt x="736" y="186"/>
                      </a:lnTo>
                      <a:lnTo>
                        <a:pt x="738" y="178"/>
                      </a:lnTo>
                      <a:lnTo>
                        <a:pt x="736" y="162"/>
                      </a:lnTo>
                      <a:lnTo>
                        <a:pt x="734" y="154"/>
                      </a:lnTo>
                      <a:lnTo>
                        <a:pt x="730" y="150"/>
                      </a:lnTo>
                      <a:lnTo>
                        <a:pt x="724" y="146"/>
                      </a:lnTo>
                      <a:lnTo>
                        <a:pt x="718" y="144"/>
                      </a:lnTo>
                      <a:lnTo>
                        <a:pt x="702" y="142"/>
                      </a:lnTo>
                      <a:lnTo>
                        <a:pt x="694" y="140"/>
                      </a:lnTo>
                      <a:lnTo>
                        <a:pt x="688" y="136"/>
                      </a:lnTo>
                      <a:lnTo>
                        <a:pt x="684" y="132"/>
                      </a:lnTo>
                      <a:lnTo>
                        <a:pt x="680" y="128"/>
                      </a:lnTo>
                      <a:lnTo>
                        <a:pt x="674" y="122"/>
                      </a:lnTo>
                      <a:lnTo>
                        <a:pt x="672" y="118"/>
                      </a:lnTo>
                      <a:lnTo>
                        <a:pt x="668" y="118"/>
                      </a:lnTo>
                      <a:lnTo>
                        <a:pt x="664" y="116"/>
                      </a:lnTo>
                      <a:lnTo>
                        <a:pt x="658" y="118"/>
                      </a:lnTo>
                      <a:lnTo>
                        <a:pt x="656" y="122"/>
                      </a:lnTo>
                      <a:lnTo>
                        <a:pt x="652" y="112"/>
                      </a:lnTo>
                      <a:lnTo>
                        <a:pt x="646" y="104"/>
                      </a:lnTo>
                      <a:lnTo>
                        <a:pt x="640" y="96"/>
                      </a:lnTo>
                      <a:lnTo>
                        <a:pt x="632" y="90"/>
                      </a:lnTo>
                      <a:lnTo>
                        <a:pt x="624" y="86"/>
                      </a:lnTo>
                      <a:lnTo>
                        <a:pt x="614" y="84"/>
                      </a:lnTo>
                      <a:lnTo>
                        <a:pt x="604" y="82"/>
                      </a:lnTo>
                      <a:lnTo>
                        <a:pt x="594" y="80"/>
                      </a:lnTo>
                      <a:lnTo>
                        <a:pt x="600" y="68"/>
                      </a:lnTo>
                      <a:lnTo>
                        <a:pt x="602" y="54"/>
                      </a:lnTo>
                      <a:lnTo>
                        <a:pt x="600" y="40"/>
                      </a:lnTo>
                      <a:lnTo>
                        <a:pt x="596" y="28"/>
                      </a:lnTo>
                      <a:lnTo>
                        <a:pt x="588" y="16"/>
                      </a:lnTo>
                      <a:lnTo>
                        <a:pt x="578" y="8"/>
                      </a:lnTo>
                      <a:lnTo>
                        <a:pt x="566" y="2"/>
                      </a:lnTo>
                      <a:lnTo>
                        <a:pt x="552" y="0"/>
                      </a:lnTo>
                      <a:lnTo>
                        <a:pt x="532" y="0"/>
                      </a:lnTo>
                      <a:lnTo>
                        <a:pt x="524" y="2"/>
                      </a:lnTo>
                      <a:lnTo>
                        <a:pt x="516" y="4"/>
                      </a:lnTo>
                      <a:lnTo>
                        <a:pt x="498" y="16"/>
                      </a:lnTo>
                      <a:lnTo>
                        <a:pt x="490" y="24"/>
                      </a:lnTo>
                      <a:lnTo>
                        <a:pt x="484" y="32"/>
                      </a:lnTo>
                      <a:lnTo>
                        <a:pt x="474" y="46"/>
                      </a:lnTo>
                      <a:lnTo>
                        <a:pt x="472" y="58"/>
                      </a:lnTo>
                      <a:lnTo>
                        <a:pt x="472" y="72"/>
                      </a:lnTo>
                      <a:lnTo>
                        <a:pt x="474" y="90"/>
                      </a:lnTo>
                      <a:lnTo>
                        <a:pt x="462" y="86"/>
                      </a:lnTo>
                      <a:lnTo>
                        <a:pt x="452" y="82"/>
                      </a:lnTo>
                      <a:lnTo>
                        <a:pt x="444" y="82"/>
                      </a:lnTo>
                      <a:lnTo>
                        <a:pt x="434" y="84"/>
                      </a:lnTo>
                      <a:lnTo>
                        <a:pt x="426" y="84"/>
                      </a:lnTo>
                      <a:lnTo>
                        <a:pt x="420" y="84"/>
                      </a:lnTo>
                      <a:lnTo>
                        <a:pt x="412" y="84"/>
                      </a:lnTo>
                      <a:lnTo>
                        <a:pt x="406" y="80"/>
                      </a:lnTo>
                      <a:lnTo>
                        <a:pt x="398" y="78"/>
                      </a:lnTo>
                      <a:lnTo>
                        <a:pt x="390" y="76"/>
                      </a:lnTo>
                      <a:lnTo>
                        <a:pt x="378" y="76"/>
                      </a:lnTo>
                      <a:lnTo>
                        <a:pt x="364" y="72"/>
                      </a:lnTo>
                      <a:lnTo>
                        <a:pt x="346" y="68"/>
                      </a:lnTo>
                      <a:lnTo>
                        <a:pt x="336" y="68"/>
                      </a:lnTo>
                      <a:lnTo>
                        <a:pt x="328" y="68"/>
                      </a:lnTo>
                      <a:lnTo>
                        <a:pt x="318" y="70"/>
                      </a:lnTo>
                      <a:lnTo>
                        <a:pt x="310" y="74"/>
                      </a:lnTo>
                      <a:lnTo>
                        <a:pt x="302" y="80"/>
                      </a:lnTo>
                      <a:lnTo>
                        <a:pt x="296" y="86"/>
                      </a:lnTo>
                      <a:lnTo>
                        <a:pt x="276" y="110"/>
                      </a:lnTo>
                      <a:lnTo>
                        <a:pt x="268" y="122"/>
                      </a:lnTo>
                      <a:lnTo>
                        <a:pt x="260" y="136"/>
                      </a:lnTo>
                      <a:lnTo>
                        <a:pt x="250" y="132"/>
                      </a:lnTo>
                      <a:lnTo>
                        <a:pt x="238" y="128"/>
                      </a:lnTo>
                      <a:lnTo>
                        <a:pt x="226" y="122"/>
                      </a:lnTo>
                      <a:lnTo>
                        <a:pt x="214" y="118"/>
                      </a:lnTo>
                      <a:lnTo>
                        <a:pt x="200" y="120"/>
                      </a:lnTo>
                      <a:lnTo>
                        <a:pt x="184" y="124"/>
                      </a:lnTo>
                      <a:lnTo>
                        <a:pt x="156" y="134"/>
                      </a:lnTo>
                      <a:lnTo>
                        <a:pt x="140" y="142"/>
                      </a:lnTo>
                      <a:lnTo>
                        <a:pt x="134" y="146"/>
                      </a:lnTo>
                      <a:lnTo>
                        <a:pt x="130" y="152"/>
                      </a:lnTo>
                      <a:lnTo>
                        <a:pt x="126" y="162"/>
                      </a:lnTo>
                      <a:lnTo>
                        <a:pt x="124" y="174"/>
                      </a:lnTo>
                      <a:lnTo>
                        <a:pt x="126" y="186"/>
                      </a:lnTo>
                      <a:lnTo>
                        <a:pt x="132" y="200"/>
                      </a:lnTo>
                      <a:lnTo>
                        <a:pt x="138" y="212"/>
                      </a:lnTo>
                      <a:lnTo>
                        <a:pt x="146" y="224"/>
                      </a:lnTo>
                      <a:lnTo>
                        <a:pt x="140" y="222"/>
                      </a:lnTo>
                      <a:lnTo>
                        <a:pt x="136" y="224"/>
                      </a:lnTo>
                      <a:lnTo>
                        <a:pt x="130" y="228"/>
                      </a:lnTo>
                      <a:lnTo>
                        <a:pt x="126" y="236"/>
                      </a:lnTo>
                      <a:lnTo>
                        <a:pt x="118" y="242"/>
                      </a:lnTo>
                      <a:lnTo>
                        <a:pt x="110" y="244"/>
                      </a:lnTo>
                      <a:lnTo>
                        <a:pt x="102" y="244"/>
                      </a:lnTo>
                      <a:lnTo>
                        <a:pt x="92" y="244"/>
                      </a:lnTo>
                      <a:lnTo>
                        <a:pt x="84" y="248"/>
                      </a:lnTo>
                      <a:lnTo>
                        <a:pt x="78" y="256"/>
                      </a:lnTo>
                      <a:lnTo>
                        <a:pt x="72" y="264"/>
                      </a:lnTo>
                      <a:lnTo>
                        <a:pt x="70" y="272"/>
                      </a:lnTo>
                      <a:lnTo>
                        <a:pt x="72" y="280"/>
                      </a:lnTo>
                      <a:lnTo>
                        <a:pt x="78" y="286"/>
                      </a:lnTo>
                      <a:lnTo>
                        <a:pt x="86" y="292"/>
                      </a:lnTo>
                      <a:lnTo>
                        <a:pt x="92" y="298"/>
                      </a:lnTo>
                      <a:lnTo>
                        <a:pt x="96" y="306"/>
                      </a:lnTo>
                      <a:lnTo>
                        <a:pt x="86" y="310"/>
                      </a:lnTo>
                      <a:lnTo>
                        <a:pt x="74" y="312"/>
                      </a:lnTo>
                      <a:lnTo>
                        <a:pt x="62" y="314"/>
                      </a:lnTo>
                      <a:lnTo>
                        <a:pt x="50" y="318"/>
                      </a:lnTo>
                      <a:lnTo>
                        <a:pt x="42" y="322"/>
                      </a:lnTo>
                      <a:lnTo>
                        <a:pt x="32" y="328"/>
                      </a:lnTo>
                      <a:lnTo>
                        <a:pt x="26" y="336"/>
                      </a:lnTo>
                      <a:lnTo>
                        <a:pt x="20" y="344"/>
                      </a:lnTo>
                      <a:lnTo>
                        <a:pt x="10" y="362"/>
                      </a:lnTo>
                      <a:lnTo>
                        <a:pt x="2" y="384"/>
                      </a:lnTo>
                      <a:lnTo>
                        <a:pt x="2" y="392"/>
                      </a:lnTo>
                      <a:lnTo>
                        <a:pt x="0" y="398"/>
                      </a:lnTo>
                      <a:lnTo>
                        <a:pt x="2" y="406"/>
                      </a:lnTo>
                      <a:lnTo>
                        <a:pt x="4" y="410"/>
                      </a:lnTo>
                      <a:lnTo>
                        <a:pt x="12" y="420"/>
                      </a:lnTo>
                      <a:lnTo>
                        <a:pt x="24" y="426"/>
                      </a:lnTo>
                      <a:lnTo>
                        <a:pt x="36" y="432"/>
                      </a:lnTo>
                      <a:lnTo>
                        <a:pt x="50" y="436"/>
                      </a:lnTo>
                      <a:lnTo>
                        <a:pt x="78" y="444"/>
                      </a:lnTo>
                      <a:lnTo>
                        <a:pt x="76" y="452"/>
                      </a:lnTo>
                      <a:lnTo>
                        <a:pt x="76" y="460"/>
                      </a:lnTo>
                      <a:lnTo>
                        <a:pt x="78" y="466"/>
                      </a:lnTo>
                      <a:lnTo>
                        <a:pt x="86" y="474"/>
                      </a:lnTo>
                      <a:lnTo>
                        <a:pt x="96" y="480"/>
                      </a:lnTo>
                      <a:lnTo>
                        <a:pt x="108" y="482"/>
                      </a:lnTo>
                      <a:lnTo>
                        <a:pt x="118" y="486"/>
                      </a:lnTo>
                      <a:lnTo>
                        <a:pt x="130" y="490"/>
                      </a:lnTo>
                      <a:lnTo>
                        <a:pt x="130" y="502"/>
                      </a:lnTo>
                      <a:lnTo>
                        <a:pt x="130" y="514"/>
                      </a:lnTo>
                      <a:lnTo>
                        <a:pt x="132" y="518"/>
                      </a:lnTo>
                      <a:lnTo>
                        <a:pt x="134" y="524"/>
                      </a:lnTo>
                      <a:lnTo>
                        <a:pt x="138" y="528"/>
                      </a:lnTo>
                      <a:lnTo>
                        <a:pt x="144" y="530"/>
                      </a:lnTo>
                      <a:lnTo>
                        <a:pt x="150" y="532"/>
                      </a:lnTo>
                      <a:lnTo>
                        <a:pt x="156" y="532"/>
                      </a:lnTo>
                      <a:lnTo>
                        <a:pt x="162" y="532"/>
                      </a:lnTo>
                      <a:lnTo>
                        <a:pt x="168" y="532"/>
                      </a:lnTo>
                      <a:lnTo>
                        <a:pt x="174" y="536"/>
                      </a:lnTo>
                      <a:lnTo>
                        <a:pt x="154" y="536"/>
                      </a:lnTo>
                      <a:lnTo>
                        <a:pt x="144" y="538"/>
                      </a:lnTo>
                      <a:lnTo>
                        <a:pt x="134" y="544"/>
                      </a:lnTo>
                      <a:lnTo>
                        <a:pt x="126" y="550"/>
                      </a:lnTo>
                      <a:lnTo>
                        <a:pt x="120" y="560"/>
                      </a:lnTo>
                      <a:lnTo>
                        <a:pt x="114" y="570"/>
                      </a:lnTo>
                      <a:lnTo>
                        <a:pt x="110" y="580"/>
                      </a:lnTo>
                      <a:lnTo>
                        <a:pt x="110" y="586"/>
                      </a:lnTo>
                      <a:lnTo>
                        <a:pt x="112" y="592"/>
                      </a:lnTo>
                      <a:lnTo>
                        <a:pt x="116" y="602"/>
                      </a:lnTo>
                      <a:lnTo>
                        <a:pt x="126" y="612"/>
                      </a:lnTo>
                      <a:lnTo>
                        <a:pt x="138" y="620"/>
                      </a:lnTo>
                      <a:lnTo>
                        <a:pt x="152" y="626"/>
                      </a:lnTo>
                      <a:lnTo>
                        <a:pt x="166" y="630"/>
                      </a:lnTo>
                      <a:lnTo>
                        <a:pt x="178" y="630"/>
                      </a:lnTo>
                      <a:lnTo>
                        <a:pt x="190" y="630"/>
                      </a:lnTo>
                      <a:lnTo>
                        <a:pt x="192" y="632"/>
                      </a:lnTo>
                      <a:lnTo>
                        <a:pt x="194" y="634"/>
                      </a:lnTo>
                      <a:lnTo>
                        <a:pt x="202" y="638"/>
                      </a:lnTo>
                      <a:lnTo>
                        <a:pt x="212" y="640"/>
                      </a:lnTo>
                      <a:lnTo>
                        <a:pt x="220" y="640"/>
                      </a:lnTo>
                      <a:lnTo>
                        <a:pt x="222" y="644"/>
                      </a:lnTo>
                      <a:lnTo>
                        <a:pt x="220" y="648"/>
                      </a:lnTo>
                      <a:lnTo>
                        <a:pt x="218" y="658"/>
                      </a:lnTo>
                      <a:lnTo>
                        <a:pt x="224" y="660"/>
                      </a:lnTo>
                      <a:lnTo>
                        <a:pt x="230" y="662"/>
                      </a:lnTo>
                      <a:lnTo>
                        <a:pt x="244" y="664"/>
                      </a:lnTo>
                      <a:lnTo>
                        <a:pt x="246" y="672"/>
                      </a:lnTo>
                      <a:lnTo>
                        <a:pt x="248" y="678"/>
                      </a:lnTo>
                      <a:lnTo>
                        <a:pt x="254" y="684"/>
                      </a:lnTo>
                      <a:lnTo>
                        <a:pt x="260" y="688"/>
                      </a:lnTo>
                      <a:lnTo>
                        <a:pt x="270" y="698"/>
                      </a:lnTo>
                      <a:lnTo>
                        <a:pt x="274" y="702"/>
                      </a:lnTo>
                      <a:lnTo>
                        <a:pt x="276" y="708"/>
                      </a:lnTo>
                      <a:lnTo>
                        <a:pt x="286" y="710"/>
                      </a:lnTo>
                      <a:lnTo>
                        <a:pt x="294" y="708"/>
                      </a:lnTo>
                      <a:lnTo>
                        <a:pt x="302" y="706"/>
                      </a:lnTo>
                      <a:lnTo>
                        <a:pt x="310" y="700"/>
                      </a:lnTo>
                      <a:lnTo>
                        <a:pt x="316" y="694"/>
                      </a:lnTo>
                      <a:lnTo>
                        <a:pt x="322" y="688"/>
                      </a:lnTo>
                      <a:lnTo>
                        <a:pt x="326" y="680"/>
                      </a:lnTo>
                      <a:lnTo>
                        <a:pt x="328" y="672"/>
                      </a:lnTo>
                      <a:lnTo>
                        <a:pt x="332" y="674"/>
                      </a:lnTo>
                      <a:lnTo>
                        <a:pt x="338" y="676"/>
                      </a:lnTo>
                      <a:lnTo>
                        <a:pt x="348" y="678"/>
                      </a:lnTo>
                      <a:lnTo>
                        <a:pt x="360" y="676"/>
                      </a:lnTo>
                      <a:lnTo>
                        <a:pt x="364" y="672"/>
                      </a:lnTo>
                      <a:lnTo>
                        <a:pt x="368" y="670"/>
                      </a:lnTo>
                      <a:lnTo>
                        <a:pt x="372" y="662"/>
                      </a:lnTo>
                      <a:lnTo>
                        <a:pt x="374" y="652"/>
                      </a:lnTo>
                      <a:lnTo>
                        <a:pt x="374" y="632"/>
                      </a:lnTo>
                      <a:lnTo>
                        <a:pt x="380" y="632"/>
                      </a:lnTo>
                      <a:lnTo>
                        <a:pt x="386" y="634"/>
                      </a:lnTo>
                      <a:lnTo>
                        <a:pt x="394" y="638"/>
                      </a:lnTo>
                      <a:lnTo>
                        <a:pt x="398" y="640"/>
                      </a:lnTo>
                      <a:lnTo>
                        <a:pt x="402" y="642"/>
                      </a:lnTo>
                      <a:lnTo>
                        <a:pt x="408" y="640"/>
                      </a:lnTo>
                      <a:lnTo>
                        <a:pt x="412" y="638"/>
                      </a:lnTo>
                      <a:lnTo>
                        <a:pt x="408" y="624"/>
                      </a:lnTo>
                      <a:lnTo>
                        <a:pt x="400" y="612"/>
                      </a:lnTo>
                      <a:lnTo>
                        <a:pt x="388" y="590"/>
                      </a:lnTo>
                      <a:lnTo>
                        <a:pt x="380" y="578"/>
                      </a:lnTo>
                      <a:lnTo>
                        <a:pt x="376" y="566"/>
                      </a:lnTo>
                      <a:lnTo>
                        <a:pt x="372" y="554"/>
                      </a:lnTo>
                      <a:lnTo>
                        <a:pt x="370" y="540"/>
                      </a:lnTo>
                      <a:lnTo>
                        <a:pt x="370" y="522"/>
                      </a:lnTo>
                      <a:lnTo>
                        <a:pt x="384" y="522"/>
                      </a:lnTo>
                      <a:lnTo>
                        <a:pt x="392" y="522"/>
                      </a:lnTo>
                      <a:lnTo>
                        <a:pt x="398" y="520"/>
                      </a:lnTo>
                      <a:lnTo>
                        <a:pt x="404" y="516"/>
                      </a:lnTo>
                      <a:lnTo>
                        <a:pt x="408" y="512"/>
                      </a:lnTo>
                      <a:lnTo>
                        <a:pt x="410" y="506"/>
                      </a:lnTo>
                      <a:lnTo>
                        <a:pt x="412" y="502"/>
                      </a:lnTo>
                      <a:lnTo>
                        <a:pt x="414" y="490"/>
                      </a:lnTo>
                      <a:lnTo>
                        <a:pt x="414" y="476"/>
                      </a:lnTo>
                      <a:lnTo>
                        <a:pt x="418" y="476"/>
                      </a:lnTo>
                      <a:lnTo>
                        <a:pt x="422" y="474"/>
                      </a:lnTo>
                      <a:lnTo>
                        <a:pt x="426" y="470"/>
                      </a:lnTo>
                      <a:lnTo>
                        <a:pt x="428" y="466"/>
                      </a:lnTo>
                      <a:lnTo>
                        <a:pt x="434" y="464"/>
                      </a:lnTo>
                      <a:lnTo>
                        <a:pt x="438" y="462"/>
                      </a:lnTo>
                      <a:lnTo>
                        <a:pt x="440" y="458"/>
                      </a:lnTo>
                      <a:lnTo>
                        <a:pt x="440" y="456"/>
                      </a:lnTo>
                      <a:lnTo>
                        <a:pt x="442" y="448"/>
                      </a:lnTo>
                      <a:lnTo>
                        <a:pt x="442" y="446"/>
                      </a:lnTo>
                      <a:lnTo>
                        <a:pt x="444" y="442"/>
                      </a:lnTo>
                      <a:lnTo>
                        <a:pt x="448" y="440"/>
                      </a:lnTo>
                      <a:lnTo>
                        <a:pt x="454" y="440"/>
                      </a:lnTo>
                      <a:lnTo>
                        <a:pt x="468" y="438"/>
                      </a:lnTo>
                      <a:lnTo>
                        <a:pt x="492" y="442"/>
                      </a:lnTo>
                      <a:lnTo>
                        <a:pt x="494" y="458"/>
                      </a:lnTo>
                      <a:lnTo>
                        <a:pt x="498" y="470"/>
                      </a:lnTo>
                      <a:lnTo>
                        <a:pt x="506" y="480"/>
                      </a:lnTo>
                      <a:lnTo>
                        <a:pt x="518" y="490"/>
                      </a:lnTo>
                      <a:lnTo>
                        <a:pt x="532" y="498"/>
                      </a:lnTo>
                      <a:lnTo>
                        <a:pt x="538" y="500"/>
                      </a:lnTo>
                      <a:lnTo>
                        <a:pt x="542" y="498"/>
                      </a:lnTo>
                      <a:lnTo>
                        <a:pt x="552" y="494"/>
                      </a:lnTo>
                      <a:lnTo>
                        <a:pt x="564" y="484"/>
                      </a:lnTo>
                      <a:lnTo>
                        <a:pt x="570" y="488"/>
                      </a:lnTo>
                      <a:lnTo>
                        <a:pt x="576" y="492"/>
                      </a:lnTo>
                      <a:lnTo>
                        <a:pt x="590" y="496"/>
                      </a:lnTo>
                      <a:lnTo>
                        <a:pt x="620" y="500"/>
                      </a:lnTo>
                      <a:lnTo>
                        <a:pt x="608" y="518"/>
                      </a:lnTo>
                      <a:lnTo>
                        <a:pt x="598" y="536"/>
                      </a:lnTo>
                      <a:lnTo>
                        <a:pt x="594" y="546"/>
                      </a:lnTo>
                      <a:lnTo>
                        <a:pt x="590" y="556"/>
                      </a:lnTo>
                      <a:lnTo>
                        <a:pt x="588" y="566"/>
                      </a:lnTo>
                      <a:lnTo>
                        <a:pt x="588" y="576"/>
                      </a:lnTo>
                      <a:lnTo>
                        <a:pt x="594" y="576"/>
                      </a:lnTo>
                      <a:lnTo>
                        <a:pt x="600" y="578"/>
                      </a:lnTo>
                      <a:lnTo>
                        <a:pt x="602" y="586"/>
                      </a:lnTo>
                      <a:lnTo>
                        <a:pt x="602" y="594"/>
                      </a:lnTo>
                      <a:lnTo>
                        <a:pt x="608" y="596"/>
                      </a:lnTo>
                      <a:lnTo>
                        <a:pt x="612" y="600"/>
                      </a:lnTo>
                      <a:lnTo>
                        <a:pt x="618" y="610"/>
                      </a:lnTo>
                      <a:lnTo>
                        <a:pt x="624" y="622"/>
                      </a:lnTo>
                      <a:lnTo>
                        <a:pt x="628" y="626"/>
                      </a:lnTo>
                      <a:lnTo>
                        <a:pt x="632" y="630"/>
                      </a:lnTo>
                      <a:lnTo>
                        <a:pt x="640" y="634"/>
                      </a:lnTo>
                      <a:lnTo>
                        <a:pt x="650" y="636"/>
                      </a:lnTo>
                      <a:lnTo>
                        <a:pt x="660" y="636"/>
                      </a:lnTo>
                      <a:lnTo>
                        <a:pt x="670" y="634"/>
                      </a:lnTo>
                      <a:lnTo>
                        <a:pt x="680" y="646"/>
                      </a:lnTo>
                      <a:lnTo>
                        <a:pt x="690" y="658"/>
                      </a:lnTo>
                      <a:lnTo>
                        <a:pt x="700" y="668"/>
                      </a:lnTo>
                      <a:lnTo>
                        <a:pt x="706" y="672"/>
                      </a:lnTo>
                      <a:lnTo>
                        <a:pt x="714" y="676"/>
                      </a:lnTo>
                      <a:lnTo>
                        <a:pt x="724" y="676"/>
                      </a:lnTo>
                      <a:lnTo>
                        <a:pt x="732" y="674"/>
                      </a:lnTo>
                      <a:lnTo>
                        <a:pt x="740" y="670"/>
                      </a:lnTo>
                      <a:lnTo>
                        <a:pt x="748" y="666"/>
                      </a:lnTo>
                      <a:lnTo>
                        <a:pt x="760" y="658"/>
                      </a:lnTo>
                      <a:lnTo>
                        <a:pt x="774" y="652"/>
                      </a:lnTo>
                      <a:lnTo>
                        <a:pt x="798" y="642"/>
                      </a:lnTo>
                      <a:lnTo>
                        <a:pt x="808" y="634"/>
                      </a:lnTo>
                      <a:lnTo>
                        <a:pt x="816" y="626"/>
                      </a:lnTo>
                      <a:lnTo>
                        <a:pt x="822" y="616"/>
                      </a:lnTo>
                      <a:lnTo>
                        <a:pt x="824" y="600"/>
                      </a:lnTo>
                      <a:lnTo>
                        <a:pt x="836" y="600"/>
                      </a:lnTo>
                      <a:lnTo>
                        <a:pt x="848" y="596"/>
                      </a:lnTo>
                      <a:lnTo>
                        <a:pt x="852" y="594"/>
                      </a:lnTo>
                      <a:lnTo>
                        <a:pt x="854" y="590"/>
                      </a:lnTo>
                      <a:lnTo>
                        <a:pt x="860" y="588"/>
                      </a:lnTo>
                      <a:lnTo>
                        <a:pt x="864" y="588"/>
                      </a:lnTo>
                      <a:lnTo>
                        <a:pt x="870" y="588"/>
                      </a:lnTo>
                      <a:lnTo>
                        <a:pt x="876" y="584"/>
                      </a:lnTo>
                      <a:lnTo>
                        <a:pt x="880" y="580"/>
                      </a:lnTo>
                      <a:lnTo>
                        <a:pt x="882" y="574"/>
                      </a:lnTo>
                      <a:lnTo>
                        <a:pt x="882" y="560"/>
                      </a:lnTo>
                      <a:lnTo>
                        <a:pt x="906" y="558"/>
                      </a:lnTo>
                      <a:lnTo>
                        <a:pt x="926" y="556"/>
                      </a:lnTo>
                      <a:lnTo>
                        <a:pt x="936" y="554"/>
                      </a:lnTo>
                      <a:lnTo>
                        <a:pt x="946" y="550"/>
                      </a:lnTo>
                      <a:lnTo>
                        <a:pt x="954" y="542"/>
                      </a:lnTo>
                      <a:lnTo>
                        <a:pt x="964" y="534"/>
                      </a:lnTo>
                      <a:lnTo>
                        <a:pt x="968" y="524"/>
                      </a:lnTo>
                      <a:lnTo>
                        <a:pt x="972" y="516"/>
                      </a:lnTo>
                      <a:lnTo>
                        <a:pt x="974" y="506"/>
                      </a:lnTo>
                      <a:lnTo>
                        <a:pt x="972" y="496"/>
                      </a:lnTo>
                      <a:close/>
                    </a:path>
                  </a:pathLst>
                </a:custGeom>
                <a:solidFill>
                  <a:srgbClr val="AFDC5C"/>
                </a:solidFill>
                <a:ln w="9525">
                  <a:noFill/>
                  <a:round/>
                  <a:headEnd/>
                  <a:tailEnd/>
                </a:ln>
              </p:spPr>
              <p:txBody>
                <a:bodyPr/>
                <a:lstStyle/>
                <a:p>
                  <a:endParaRPr lang="fr-FR">
                    <a:latin typeface="Calibri" pitchFamily="34" charset="0"/>
                  </a:endParaRPr>
                </a:p>
              </p:txBody>
            </p:sp>
            <p:sp>
              <p:nvSpPr>
                <p:cNvPr id="25797" name="Freeform 7"/>
                <p:cNvSpPr>
                  <a:spLocks/>
                </p:cNvSpPr>
                <p:nvPr/>
              </p:nvSpPr>
              <p:spPr bwMode="auto">
                <a:xfrm>
                  <a:off x="2637" y="2078"/>
                  <a:ext cx="368" cy="258"/>
                </a:xfrm>
                <a:custGeom>
                  <a:avLst/>
                  <a:gdLst>
                    <a:gd name="T0" fmla="*/ 0 w 368"/>
                    <a:gd name="T1" fmla="*/ 60 h 258"/>
                    <a:gd name="T2" fmla="*/ 0 w 368"/>
                    <a:gd name="T3" fmla="*/ 88 h 258"/>
                    <a:gd name="T4" fmla="*/ 2 w 368"/>
                    <a:gd name="T5" fmla="*/ 102 h 258"/>
                    <a:gd name="T6" fmla="*/ 16 w 368"/>
                    <a:gd name="T7" fmla="*/ 120 h 258"/>
                    <a:gd name="T8" fmla="*/ 46 w 368"/>
                    <a:gd name="T9" fmla="*/ 138 h 258"/>
                    <a:gd name="T10" fmla="*/ 68 w 368"/>
                    <a:gd name="T11" fmla="*/ 148 h 258"/>
                    <a:gd name="T12" fmla="*/ 60 w 368"/>
                    <a:gd name="T13" fmla="*/ 160 h 258"/>
                    <a:gd name="T14" fmla="*/ 48 w 368"/>
                    <a:gd name="T15" fmla="*/ 174 h 258"/>
                    <a:gd name="T16" fmla="*/ 44 w 368"/>
                    <a:gd name="T17" fmla="*/ 186 h 258"/>
                    <a:gd name="T18" fmla="*/ 44 w 368"/>
                    <a:gd name="T19" fmla="*/ 194 h 258"/>
                    <a:gd name="T20" fmla="*/ 56 w 368"/>
                    <a:gd name="T21" fmla="*/ 214 h 258"/>
                    <a:gd name="T22" fmla="*/ 80 w 368"/>
                    <a:gd name="T23" fmla="*/ 232 h 258"/>
                    <a:gd name="T24" fmla="*/ 104 w 368"/>
                    <a:gd name="T25" fmla="*/ 236 h 258"/>
                    <a:gd name="T26" fmla="*/ 122 w 368"/>
                    <a:gd name="T27" fmla="*/ 232 h 258"/>
                    <a:gd name="T28" fmla="*/ 140 w 368"/>
                    <a:gd name="T29" fmla="*/ 220 h 258"/>
                    <a:gd name="T30" fmla="*/ 150 w 368"/>
                    <a:gd name="T31" fmla="*/ 212 h 258"/>
                    <a:gd name="T32" fmla="*/ 170 w 368"/>
                    <a:gd name="T33" fmla="*/ 228 h 258"/>
                    <a:gd name="T34" fmla="*/ 202 w 368"/>
                    <a:gd name="T35" fmla="*/ 250 h 258"/>
                    <a:gd name="T36" fmla="*/ 224 w 368"/>
                    <a:gd name="T37" fmla="*/ 258 h 258"/>
                    <a:gd name="T38" fmla="*/ 236 w 368"/>
                    <a:gd name="T39" fmla="*/ 256 h 258"/>
                    <a:gd name="T40" fmla="*/ 252 w 368"/>
                    <a:gd name="T41" fmla="*/ 248 h 258"/>
                    <a:gd name="T42" fmla="*/ 260 w 368"/>
                    <a:gd name="T43" fmla="*/ 238 h 258"/>
                    <a:gd name="T44" fmla="*/ 270 w 368"/>
                    <a:gd name="T45" fmla="*/ 220 h 258"/>
                    <a:gd name="T46" fmla="*/ 274 w 368"/>
                    <a:gd name="T47" fmla="*/ 214 h 258"/>
                    <a:gd name="T48" fmla="*/ 288 w 368"/>
                    <a:gd name="T49" fmla="*/ 206 h 258"/>
                    <a:gd name="T50" fmla="*/ 324 w 368"/>
                    <a:gd name="T51" fmla="*/ 198 h 258"/>
                    <a:gd name="T52" fmla="*/ 340 w 368"/>
                    <a:gd name="T53" fmla="*/ 194 h 258"/>
                    <a:gd name="T54" fmla="*/ 358 w 368"/>
                    <a:gd name="T55" fmla="*/ 182 h 258"/>
                    <a:gd name="T56" fmla="*/ 368 w 368"/>
                    <a:gd name="T57" fmla="*/ 166 h 258"/>
                    <a:gd name="T58" fmla="*/ 368 w 368"/>
                    <a:gd name="T59" fmla="*/ 148 h 258"/>
                    <a:gd name="T60" fmla="*/ 360 w 368"/>
                    <a:gd name="T61" fmla="*/ 126 h 258"/>
                    <a:gd name="T62" fmla="*/ 354 w 368"/>
                    <a:gd name="T63" fmla="*/ 116 h 258"/>
                    <a:gd name="T64" fmla="*/ 334 w 368"/>
                    <a:gd name="T65" fmla="*/ 90 h 258"/>
                    <a:gd name="T66" fmla="*/ 304 w 368"/>
                    <a:gd name="T67" fmla="*/ 58 h 258"/>
                    <a:gd name="T68" fmla="*/ 298 w 368"/>
                    <a:gd name="T69" fmla="*/ 50 h 258"/>
                    <a:gd name="T70" fmla="*/ 296 w 368"/>
                    <a:gd name="T71" fmla="*/ 40 h 258"/>
                    <a:gd name="T72" fmla="*/ 264 w 368"/>
                    <a:gd name="T73" fmla="*/ 28 h 258"/>
                    <a:gd name="T74" fmla="*/ 222 w 368"/>
                    <a:gd name="T75" fmla="*/ 8 h 258"/>
                    <a:gd name="T76" fmla="*/ 190 w 368"/>
                    <a:gd name="T77" fmla="*/ 0 h 258"/>
                    <a:gd name="T78" fmla="*/ 0 w 368"/>
                    <a:gd name="T79" fmla="*/ 60 h 25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68"/>
                    <a:gd name="T121" fmla="*/ 0 h 258"/>
                    <a:gd name="T122" fmla="*/ 368 w 368"/>
                    <a:gd name="T123" fmla="*/ 258 h 25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68" h="258">
                      <a:moveTo>
                        <a:pt x="0" y="60"/>
                      </a:moveTo>
                      <a:lnTo>
                        <a:pt x="0" y="60"/>
                      </a:lnTo>
                      <a:lnTo>
                        <a:pt x="0" y="74"/>
                      </a:lnTo>
                      <a:lnTo>
                        <a:pt x="0" y="88"/>
                      </a:lnTo>
                      <a:lnTo>
                        <a:pt x="2" y="102"/>
                      </a:lnTo>
                      <a:lnTo>
                        <a:pt x="8" y="112"/>
                      </a:lnTo>
                      <a:lnTo>
                        <a:pt x="16" y="120"/>
                      </a:lnTo>
                      <a:lnTo>
                        <a:pt x="26" y="126"/>
                      </a:lnTo>
                      <a:lnTo>
                        <a:pt x="46" y="138"/>
                      </a:lnTo>
                      <a:lnTo>
                        <a:pt x="68" y="148"/>
                      </a:lnTo>
                      <a:lnTo>
                        <a:pt x="64" y="154"/>
                      </a:lnTo>
                      <a:lnTo>
                        <a:pt x="60" y="160"/>
                      </a:lnTo>
                      <a:lnTo>
                        <a:pt x="52" y="170"/>
                      </a:lnTo>
                      <a:lnTo>
                        <a:pt x="48" y="174"/>
                      </a:lnTo>
                      <a:lnTo>
                        <a:pt x="44" y="180"/>
                      </a:lnTo>
                      <a:lnTo>
                        <a:pt x="44" y="186"/>
                      </a:lnTo>
                      <a:lnTo>
                        <a:pt x="44" y="194"/>
                      </a:lnTo>
                      <a:lnTo>
                        <a:pt x="48" y="204"/>
                      </a:lnTo>
                      <a:lnTo>
                        <a:pt x="56" y="214"/>
                      </a:lnTo>
                      <a:lnTo>
                        <a:pt x="66" y="224"/>
                      </a:lnTo>
                      <a:lnTo>
                        <a:pt x="80" y="232"/>
                      </a:lnTo>
                      <a:lnTo>
                        <a:pt x="94" y="236"/>
                      </a:lnTo>
                      <a:lnTo>
                        <a:pt x="104" y="236"/>
                      </a:lnTo>
                      <a:lnTo>
                        <a:pt x="112" y="234"/>
                      </a:lnTo>
                      <a:lnTo>
                        <a:pt x="122" y="232"/>
                      </a:lnTo>
                      <a:lnTo>
                        <a:pt x="130" y="228"/>
                      </a:lnTo>
                      <a:lnTo>
                        <a:pt x="140" y="220"/>
                      </a:lnTo>
                      <a:lnTo>
                        <a:pt x="150" y="212"/>
                      </a:lnTo>
                      <a:lnTo>
                        <a:pt x="160" y="220"/>
                      </a:lnTo>
                      <a:lnTo>
                        <a:pt x="170" y="228"/>
                      </a:lnTo>
                      <a:lnTo>
                        <a:pt x="190" y="244"/>
                      </a:lnTo>
                      <a:lnTo>
                        <a:pt x="202" y="250"/>
                      </a:lnTo>
                      <a:lnTo>
                        <a:pt x="212" y="256"/>
                      </a:lnTo>
                      <a:lnTo>
                        <a:pt x="224" y="258"/>
                      </a:lnTo>
                      <a:lnTo>
                        <a:pt x="236" y="256"/>
                      </a:lnTo>
                      <a:lnTo>
                        <a:pt x="246" y="252"/>
                      </a:lnTo>
                      <a:lnTo>
                        <a:pt x="252" y="248"/>
                      </a:lnTo>
                      <a:lnTo>
                        <a:pt x="256" y="244"/>
                      </a:lnTo>
                      <a:lnTo>
                        <a:pt x="260" y="238"/>
                      </a:lnTo>
                      <a:lnTo>
                        <a:pt x="266" y="226"/>
                      </a:lnTo>
                      <a:lnTo>
                        <a:pt x="270" y="220"/>
                      </a:lnTo>
                      <a:lnTo>
                        <a:pt x="274" y="214"/>
                      </a:lnTo>
                      <a:lnTo>
                        <a:pt x="280" y="210"/>
                      </a:lnTo>
                      <a:lnTo>
                        <a:pt x="288" y="206"/>
                      </a:lnTo>
                      <a:lnTo>
                        <a:pt x="306" y="202"/>
                      </a:lnTo>
                      <a:lnTo>
                        <a:pt x="324" y="198"/>
                      </a:lnTo>
                      <a:lnTo>
                        <a:pt x="340" y="194"/>
                      </a:lnTo>
                      <a:lnTo>
                        <a:pt x="350" y="188"/>
                      </a:lnTo>
                      <a:lnTo>
                        <a:pt x="358" y="182"/>
                      </a:lnTo>
                      <a:lnTo>
                        <a:pt x="364" y="174"/>
                      </a:lnTo>
                      <a:lnTo>
                        <a:pt x="368" y="166"/>
                      </a:lnTo>
                      <a:lnTo>
                        <a:pt x="368" y="158"/>
                      </a:lnTo>
                      <a:lnTo>
                        <a:pt x="368" y="148"/>
                      </a:lnTo>
                      <a:lnTo>
                        <a:pt x="366" y="138"/>
                      </a:lnTo>
                      <a:lnTo>
                        <a:pt x="360" y="126"/>
                      </a:lnTo>
                      <a:lnTo>
                        <a:pt x="354" y="116"/>
                      </a:lnTo>
                      <a:lnTo>
                        <a:pt x="348" y="108"/>
                      </a:lnTo>
                      <a:lnTo>
                        <a:pt x="334" y="90"/>
                      </a:lnTo>
                      <a:lnTo>
                        <a:pt x="318" y="74"/>
                      </a:lnTo>
                      <a:lnTo>
                        <a:pt x="304" y="58"/>
                      </a:lnTo>
                      <a:lnTo>
                        <a:pt x="298" y="50"/>
                      </a:lnTo>
                      <a:lnTo>
                        <a:pt x="296" y="46"/>
                      </a:lnTo>
                      <a:lnTo>
                        <a:pt x="296" y="40"/>
                      </a:lnTo>
                      <a:lnTo>
                        <a:pt x="264" y="28"/>
                      </a:lnTo>
                      <a:lnTo>
                        <a:pt x="222" y="8"/>
                      </a:lnTo>
                      <a:lnTo>
                        <a:pt x="200" y="2"/>
                      </a:lnTo>
                      <a:lnTo>
                        <a:pt x="190" y="0"/>
                      </a:lnTo>
                      <a:lnTo>
                        <a:pt x="180" y="0"/>
                      </a:lnTo>
                      <a:lnTo>
                        <a:pt x="0" y="60"/>
                      </a:lnTo>
                      <a:close/>
                    </a:path>
                  </a:pathLst>
                </a:custGeom>
                <a:solidFill>
                  <a:srgbClr val="91CD2D"/>
                </a:solidFill>
                <a:ln w="9525">
                  <a:noFill/>
                  <a:round/>
                  <a:headEnd/>
                  <a:tailEnd/>
                </a:ln>
              </p:spPr>
              <p:txBody>
                <a:bodyPr/>
                <a:lstStyle/>
                <a:p>
                  <a:endParaRPr lang="fr-FR">
                    <a:latin typeface="Calibri" pitchFamily="34" charset="0"/>
                  </a:endParaRPr>
                </a:p>
              </p:txBody>
            </p:sp>
            <p:sp>
              <p:nvSpPr>
                <p:cNvPr id="25798" name="Freeform 8"/>
                <p:cNvSpPr>
                  <a:spLocks/>
                </p:cNvSpPr>
                <p:nvPr/>
              </p:nvSpPr>
              <p:spPr bwMode="auto">
                <a:xfrm>
                  <a:off x="2835" y="1946"/>
                  <a:ext cx="344" cy="404"/>
                </a:xfrm>
                <a:custGeom>
                  <a:avLst/>
                  <a:gdLst>
                    <a:gd name="T0" fmla="*/ 84 w 344"/>
                    <a:gd name="T1" fmla="*/ 96 h 404"/>
                    <a:gd name="T2" fmla="*/ 26 w 344"/>
                    <a:gd name="T3" fmla="*/ 142 h 404"/>
                    <a:gd name="T4" fmla="*/ 8 w 344"/>
                    <a:gd name="T5" fmla="*/ 160 h 404"/>
                    <a:gd name="T6" fmla="*/ 0 w 344"/>
                    <a:gd name="T7" fmla="*/ 182 h 404"/>
                    <a:gd name="T8" fmla="*/ 0 w 344"/>
                    <a:gd name="T9" fmla="*/ 206 h 404"/>
                    <a:gd name="T10" fmla="*/ 4 w 344"/>
                    <a:gd name="T11" fmla="*/ 220 h 404"/>
                    <a:gd name="T12" fmla="*/ 16 w 344"/>
                    <a:gd name="T13" fmla="*/ 240 h 404"/>
                    <a:gd name="T14" fmla="*/ 42 w 344"/>
                    <a:gd name="T15" fmla="*/ 262 h 404"/>
                    <a:gd name="T16" fmla="*/ 62 w 344"/>
                    <a:gd name="T17" fmla="*/ 276 h 404"/>
                    <a:gd name="T18" fmla="*/ 58 w 344"/>
                    <a:gd name="T19" fmla="*/ 282 h 404"/>
                    <a:gd name="T20" fmla="*/ 44 w 344"/>
                    <a:gd name="T21" fmla="*/ 296 h 404"/>
                    <a:gd name="T22" fmla="*/ 32 w 344"/>
                    <a:gd name="T23" fmla="*/ 310 h 404"/>
                    <a:gd name="T24" fmla="*/ 30 w 344"/>
                    <a:gd name="T25" fmla="*/ 316 h 404"/>
                    <a:gd name="T26" fmla="*/ 28 w 344"/>
                    <a:gd name="T27" fmla="*/ 346 h 404"/>
                    <a:gd name="T28" fmla="*/ 32 w 344"/>
                    <a:gd name="T29" fmla="*/ 374 h 404"/>
                    <a:gd name="T30" fmla="*/ 36 w 344"/>
                    <a:gd name="T31" fmla="*/ 384 h 404"/>
                    <a:gd name="T32" fmla="*/ 50 w 344"/>
                    <a:gd name="T33" fmla="*/ 398 h 404"/>
                    <a:gd name="T34" fmla="*/ 62 w 344"/>
                    <a:gd name="T35" fmla="*/ 402 h 404"/>
                    <a:gd name="T36" fmla="*/ 86 w 344"/>
                    <a:gd name="T37" fmla="*/ 402 h 404"/>
                    <a:gd name="T38" fmla="*/ 104 w 344"/>
                    <a:gd name="T39" fmla="*/ 396 h 404"/>
                    <a:gd name="T40" fmla="*/ 116 w 344"/>
                    <a:gd name="T41" fmla="*/ 382 h 404"/>
                    <a:gd name="T42" fmla="*/ 126 w 344"/>
                    <a:gd name="T43" fmla="*/ 358 h 404"/>
                    <a:gd name="T44" fmla="*/ 136 w 344"/>
                    <a:gd name="T45" fmla="*/ 366 h 404"/>
                    <a:gd name="T46" fmla="*/ 162 w 344"/>
                    <a:gd name="T47" fmla="*/ 376 h 404"/>
                    <a:gd name="T48" fmla="*/ 190 w 344"/>
                    <a:gd name="T49" fmla="*/ 376 h 404"/>
                    <a:gd name="T50" fmla="*/ 214 w 344"/>
                    <a:gd name="T51" fmla="*/ 366 h 404"/>
                    <a:gd name="T52" fmla="*/ 220 w 344"/>
                    <a:gd name="T53" fmla="*/ 354 h 404"/>
                    <a:gd name="T54" fmla="*/ 222 w 344"/>
                    <a:gd name="T55" fmla="*/ 350 h 404"/>
                    <a:gd name="T56" fmla="*/ 220 w 344"/>
                    <a:gd name="T57" fmla="*/ 342 h 404"/>
                    <a:gd name="T58" fmla="*/ 222 w 344"/>
                    <a:gd name="T59" fmla="*/ 338 h 404"/>
                    <a:gd name="T60" fmla="*/ 230 w 344"/>
                    <a:gd name="T61" fmla="*/ 330 h 404"/>
                    <a:gd name="T62" fmla="*/ 252 w 344"/>
                    <a:gd name="T63" fmla="*/ 326 h 404"/>
                    <a:gd name="T64" fmla="*/ 278 w 344"/>
                    <a:gd name="T65" fmla="*/ 326 h 404"/>
                    <a:gd name="T66" fmla="*/ 294 w 344"/>
                    <a:gd name="T67" fmla="*/ 320 h 404"/>
                    <a:gd name="T68" fmla="*/ 302 w 344"/>
                    <a:gd name="T69" fmla="*/ 312 h 404"/>
                    <a:gd name="T70" fmla="*/ 304 w 344"/>
                    <a:gd name="T71" fmla="*/ 306 h 404"/>
                    <a:gd name="T72" fmla="*/ 302 w 344"/>
                    <a:gd name="T73" fmla="*/ 286 h 404"/>
                    <a:gd name="T74" fmla="*/ 290 w 344"/>
                    <a:gd name="T75" fmla="*/ 266 h 404"/>
                    <a:gd name="T76" fmla="*/ 270 w 344"/>
                    <a:gd name="T77" fmla="*/ 238 h 404"/>
                    <a:gd name="T78" fmla="*/ 268 w 344"/>
                    <a:gd name="T79" fmla="*/ 230 h 404"/>
                    <a:gd name="T80" fmla="*/ 276 w 344"/>
                    <a:gd name="T81" fmla="*/ 214 h 404"/>
                    <a:gd name="T82" fmla="*/ 292 w 344"/>
                    <a:gd name="T83" fmla="*/ 202 h 404"/>
                    <a:gd name="T84" fmla="*/ 320 w 344"/>
                    <a:gd name="T85" fmla="*/ 186 h 404"/>
                    <a:gd name="T86" fmla="*/ 326 w 344"/>
                    <a:gd name="T87" fmla="*/ 180 h 404"/>
                    <a:gd name="T88" fmla="*/ 342 w 344"/>
                    <a:gd name="T89" fmla="*/ 158 h 404"/>
                    <a:gd name="T90" fmla="*/ 344 w 344"/>
                    <a:gd name="T91" fmla="*/ 144 h 404"/>
                    <a:gd name="T92" fmla="*/ 340 w 344"/>
                    <a:gd name="T93" fmla="*/ 122 h 404"/>
                    <a:gd name="T94" fmla="*/ 322 w 344"/>
                    <a:gd name="T95" fmla="*/ 94 h 404"/>
                    <a:gd name="T96" fmla="*/ 292 w 344"/>
                    <a:gd name="T97" fmla="*/ 70 h 404"/>
                    <a:gd name="T98" fmla="*/ 222 w 344"/>
                    <a:gd name="T99" fmla="*/ 26 h 404"/>
                    <a:gd name="T100" fmla="*/ 84 w 344"/>
                    <a:gd name="T101" fmla="*/ 96 h 40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44"/>
                    <a:gd name="T154" fmla="*/ 0 h 404"/>
                    <a:gd name="T155" fmla="*/ 344 w 344"/>
                    <a:gd name="T156" fmla="*/ 404 h 40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44" h="404">
                      <a:moveTo>
                        <a:pt x="84" y="96"/>
                      </a:moveTo>
                      <a:lnTo>
                        <a:pt x="84" y="96"/>
                      </a:lnTo>
                      <a:lnTo>
                        <a:pt x="44" y="126"/>
                      </a:lnTo>
                      <a:lnTo>
                        <a:pt x="26" y="142"/>
                      </a:lnTo>
                      <a:lnTo>
                        <a:pt x="8" y="160"/>
                      </a:lnTo>
                      <a:lnTo>
                        <a:pt x="2" y="170"/>
                      </a:lnTo>
                      <a:lnTo>
                        <a:pt x="0" y="182"/>
                      </a:lnTo>
                      <a:lnTo>
                        <a:pt x="0" y="194"/>
                      </a:lnTo>
                      <a:lnTo>
                        <a:pt x="0" y="206"/>
                      </a:lnTo>
                      <a:lnTo>
                        <a:pt x="4" y="220"/>
                      </a:lnTo>
                      <a:lnTo>
                        <a:pt x="8" y="232"/>
                      </a:lnTo>
                      <a:lnTo>
                        <a:pt x="16" y="240"/>
                      </a:lnTo>
                      <a:lnTo>
                        <a:pt x="24" y="248"/>
                      </a:lnTo>
                      <a:lnTo>
                        <a:pt x="42" y="262"/>
                      </a:lnTo>
                      <a:lnTo>
                        <a:pt x="52" y="268"/>
                      </a:lnTo>
                      <a:lnTo>
                        <a:pt x="62" y="276"/>
                      </a:lnTo>
                      <a:lnTo>
                        <a:pt x="58" y="282"/>
                      </a:lnTo>
                      <a:lnTo>
                        <a:pt x="54" y="288"/>
                      </a:lnTo>
                      <a:lnTo>
                        <a:pt x="44" y="296"/>
                      </a:lnTo>
                      <a:lnTo>
                        <a:pt x="36" y="304"/>
                      </a:lnTo>
                      <a:lnTo>
                        <a:pt x="32" y="310"/>
                      </a:lnTo>
                      <a:lnTo>
                        <a:pt x="30" y="316"/>
                      </a:lnTo>
                      <a:lnTo>
                        <a:pt x="30" y="330"/>
                      </a:lnTo>
                      <a:lnTo>
                        <a:pt x="28" y="346"/>
                      </a:lnTo>
                      <a:lnTo>
                        <a:pt x="30" y="360"/>
                      </a:lnTo>
                      <a:lnTo>
                        <a:pt x="32" y="374"/>
                      </a:lnTo>
                      <a:lnTo>
                        <a:pt x="36" y="384"/>
                      </a:lnTo>
                      <a:lnTo>
                        <a:pt x="42" y="392"/>
                      </a:lnTo>
                      <a:lnTo>
                        <a:pt x="50" y="398"/>
                      </a:lnTo>
                      <a:lnTo>
                        <a:pt x="62" y="402"/>
                      </a:lnTo>
                      <a:lnTo>
                        <a:pt x="74" y="404"/>
                      </a:lnTo>
                      <a:lnTo>
                        <a:pt x="86" y="402"/>
                      </a:lnTo>
                      <a:lnTo>
                        <a:pt x="94" y="400"/>
                      </a:lnTo>
                      <a:lnTo>
                        <a:pt x="104" y="396"/>
                      </a:lnTo>
                      <a:lnTo>
                        <a:pt x="110" y="390"/>
                      </a:lnTo>
                      <a:lnTo>
                        <a:pt x="116" y="382"/>
                      </a:lnTo>
                      <a:lnTo>
                        <a:pt x="122" y="370"/>
                      </a:lnTo>
                      <a:lnTo>
                        <a:pt x="126" y="358"/>
                      </a:lnTo>
                      <a:lnTo>
                        <a:pt x="136" y="366"/>
                      </a:lnTo>
                      <a:lnTo>
                        <a:pt x="148" y="372"/>
                      </a:lnTo>
                      <a:lnTo>
                        <a:pt x="162" y="376"/>
                      </a:lnTo>
                      <a:lnTo>
                        <a:pt x="176" y="378"/>
                      </a:lnTo>
                      <a:lnTo>
                        <a:pt x="190" y="376"/>
                      </a:lnTo>
                      <a:lnTo>
                        <a:pt x="204" y="372"/>
                      </a:lnTo>
                      <a:lnTo>
                        <a:pt x="214" y="366"/>
                      </a:lnTo>
                      <a:lnTo>
                        <a:pt x="218" y="360"/>
                      </a:lnTo>
                      <a:lnTo>
                        <a:pt x="220" y="354"/>
                      </a:lnTo>
                      <a:lnTo>
                        <a:pt x="222" y="350"/>
                      </a:lnTo>
                      <a:lnTo>
                        <a:pt x="220" y="346"/>
                      </a:lnTo>
                      <a:lnTo>
                        <a:pt x="220" y="342"/>
                      </a:lnTo>
                      <a:lnTo>
                        <a:pt x="222" y="338"/>
                      </a:lnTo>
                      <a:lnTo>
                        <a:pt x="226" y="334"/>
                      </a:lnTo>
                      <a:lnTo>
                        <a:pt x="230" y="330"/>
                      </a:lnTo>
                      <a:lnTo>
                        <a:pt x="240" y="326"/>
                      </a:lnTo>
                      <a:lnTo>
                        <a:pt x="252" y="326"/>
                      </a:lnTo>
                      <a:lnTo>
                        <a:pt x="266" y="326"/>
                      </a:lnTo>
                      <a:lnTo>
                        <a:pt x="278" y="326"/>
                      </a:lnTo>
                      <a:lnTo>
                        <a:pt x="290" y="322"/>
                      </a:lnTo>
                      <a:lnTo>
                        <a:pt x="294" y="320"/>
                      </a:lnTo>
                      <a:lnTo>
                        <a:pt x="298" y="316"/>
                      </a:lnTo>
                      <a:lnTo>
                        <a:pt x="302" y="312"/>
                      </a:lnTo>
                      <a:lnTo>
                        <a:pt x="304" y="306"/>
                      </a:lnTo>
                      <a:lnTo>
                        <a:pt x="306" y="296"/>
                      </a:lnTo>
                      <a:lnTo>
                        <a:pt x="302" y="286"/>
                      </a:lnTo>
                      <a:lnTo>
                        <a:pt x="296" y="276"/>
                      </a:lnTo>
                      <a:lnTo>
                        <a:pt x="290" y="266"/>
                      </a:lnTo>
                      <a:lnTo>
                        <a:pt x="276" y="248"/>
                      </a:lnTo>
                      <a:lnTo>
                        <a:pt x="270" y="238"/>
                      </a:lnTo>
                      <a:lnTo>
                        <a:pt x="268" y="230"/>
                      </a:lnTo>
                      <a:lnTo>
                        <a:pt x="270" y="222"/>
                      </a:lnTo>
                      <a:lnTo>
                        <a:pt x="276" y="214"/>
                      </a:lnTo>
                      <a:lnTo>
                        <a:pt x="284" y="208"/>
                      </a:lnTo>
                      <a:lnTo>
                        <a:pt x="292" y="202"/>
                      </a:lnTo>
                      <a:lnTo>
                        <a:pt x="312" y="190"/>
                      </a:lnTo>
                      <a:lnTo>
                        <a:pt x="320" y="186"/>
                      </a:lnTo>
                      <a:lnTo>
                        <a:pt x="326" y="180"/>
                      </a:lnTo>
                      <a:lnTo>
                        <a:pt x="338" y="166"/>
                      </a:lnTo>
                      <a:lnTo>
                        <a:pt x="342" y="158"/>
                      </a:lnTo>
                      <a:lnTo>
                        <a:pt x="344" y="150"/>
                      </a:lnTo>
                      <a:lnTo>
                        <a:pt x="344" y="144"/>
                      </a:lnTo>
                      <a:lnTo>
                        <a:pt x="344" y="136"/>
                      </a:lnTo>
                      <a:lnTo>
                        <a:pt x="340" y="122"/>
                      </a:lnTo>
                      <a:lnTo>
                        <a:pt x="332" y="108"/>
                      </a:lnTo>
                      <a:lnTo>
                        <a:pt x="322" y="94"/>
                      </a:lnTo>
                      <a:lnTo>
                        <a:pt x="308" y="82"/>
                      </a:lnTo>
                      <a:lnTo>
                        <a:pt x="292" y="70"/>
                      </a:lnTo>
                      <a:lnTo>
                        <a:pt x="258" y="46"/>
                      </a:lnTo>
                      <a:lnTo>
                        <a:pt x="222" y="26"/>
                      </a:lnTo>
                      <a:lnTo>
                        <a:pt x="166" y="0"/>
                      </a:lnTo>
                      <a:lnTo>
                        <a:pt x="84" y="96"/>
                      </a:lnTo>
                      <a:close/>
                    </a:path>
                  </a:pathLst>
                </a:custGeom>
                <a:solidFill>
                  <a:srgbClr val="91CD2D"/>
                </a:solidFill>
                <a:ln w="9525">
                  <a:noFill/>
                  <a:round/>
                  <a:headEnd/>
                  <a:tailEnd/>
                </a:ln>
              </p:spPr>
              <p:txBody>
                <a:bodyPr/>
                <a:lstStyle/>
                <a:p>
                  <a:endParaRPr lang="fr-FR">
                    <a:latin typeface="Calibri" pitchFamily="34" charset="0"/>
                  </a:endParaRPr>
                </a:p>
              </p:txBody>
            </p:sp>
            <p:sp>
              <p:nvSpPr>
                <p:cNvPr id="25799" name="Freeform 9"/>
                <p:cNvSpPr>
                  <a:spLocks/>
                </p:cNvSpPr>
                <p:nvPr/>
              </p:nvSpPr>
              <p:spPr bwMode="auto">
                <a:xfrm>
                  <a:off x="2481" y="1844"/>
                  <a:ext cx="768" cy="520"/>
                </a:xfrm>
                <a:custGeom>
                  <a:avLst/>
                  <a:gdLst>
                    <a:gd name="T0" fmla="*/ 48 w 768"/>
                    <a:gd name="T1" fmla="*/ 50 h 520"/>
                    <a:gd name="T2" fmla="*/ 40 w 768"/>
                    <a:gd name="T3" fmla="*/ 70 h 520"/>
                    <a:gd name="T4" fmla="*/ 14 w 768"/>
                    <a:gd name="T5" fmla="*/ 92 h 520"/>
                    <a:gd name="T6" fmla="*/ 2 w 768"/>
                    <a:gd name="T7" fmla="*/ 130 h 520"/>
                    <a:gd name="T8" fmla="*/ 0 w 768"/>
                    <a:gd name="T9" fmla="*/ 154 h 520"/>
                    <a:gd name="T10" fmla="*/ 2 w 768"/>
                    <a:gd name="T11" fmla="*/ 166 h 520"/>
                    <a:gd name="T12" fmla="*/ 24 w 768"/>
                    <a:gd name="T13" fmla="*/ 180 h 520"/>
                    <a:gd name="T14" fmla="*/ 30 w 768"/>
                    <a:gd name="T15" fmla="*/ 192 h 520"/>
                    <a:gd name="T16" fmla="*/ 20 w 768"/>
                    <a:gd name="T17" fmla="*/ 220 h 520"/>
                    <a:gd name="T18" fmla="*/ 22 w 768"/>
                    <a:gd name="T19" fmla="*/ 232 h 520"/>
                    <a:gd name="T20" fmla="*/ 38 w 768"/>
                    <a:gd name="T21" fmla="*/ 248 h 520"/>
                    <a:gd name="T22" fmla="*/ 54 w 768"/>
                    <a:gd name="T23" fmla="*/ 264 h 520"/>
                    <a:gd name="T24" fmla="*/ 70 w 768"/>
                    <a:gd name="T25" fmla="*/ 296 h 520"/>
                    <a:gd name="T26" fmla="*/ 80 w 768"/>
                    <a:gd name="T27" fmla="*/ 304 h 520"/>
                    <a:gd name="T28" fmla="*/ 72 w 768"/>
                    <a:gd name="T29" fmla="*/ 324 h 520"/>
                    <a:gd name="T30" fmla="*/ 56 w 768"/>
                    <a:gd name="T31" fmla="*/ 344 h 520"/>
                    <a:gd name="T32" fmla="*/ 50 w 768"/>
                    <a:gd name="T33" fmla="*/ 360 h 520"/>
                    <a:gd name="T34" fmla="*/ 56 w 768"/>
                    <a:gd name="T35" fmla="*/ 382 h 520"/>
                    <a:gd name="T36" fmla="*/ 80 w 768"/>
                    <a:gd name="T37" fmla="*/ 398 h 520"/>
                    <a:gd name="T38" fmla="*/ 134 w 768"/>
                    <a:gd name="T39" fmla="*/ 400 h 520"/>
                    <a:gd name="T40" fmla="*/ 138 w 768"/>
                    <a:gd name="T41" fmla="*/ 418 h 520"/>
                    <a:gd name="T42" fmla="*/ 160 w 768"/>
                    <a:gd name="T43" fmla="*/ 440 h 520"/>
                    <a:gd name="T44" fmla="*/ 224 w 768"/>
                    <a:gd name="T45" fmla="*/ 462 h 520"/>
                    <a:gd name="T46" fmla="*/ 270 w 768"/>
                    <a:gd name="T47" fmla="*/ 464 h 520"/>
                    <a:gd name="T48" fmla="*/ 284 w 768"/>
                    <a:gd name="T49" fmla="*/ 456 h 520"/>
                    <a:gd name="T50" fmla="*/ 294 w 768"/>
                    <a:gd name="T51" fmla="*/ 484 h 520"/>
                    <a:gd name="T52" fmla="*/ 320 w 768"/>
                    <a:gd name="T53" fmla="*/ 494 h 520"/>
                    <a:gd name="T54" fmla="*/ 384 w 768"/>
                    <a:gd name="T55" fmla="*/ 498 h 520"/>
                    <a:gd name="T56" fmla="*/ 404 w 768"/>
                    <a:gd name="T57" fmla="*/ 510 h 520"/>
                    <a:gd name="T58" fmla="*/ 416 w 768"/>
                    <a:gd name="T59" fmla="*/ 520 h 520"/>
                    <a:gd name="T60" fmla="*/ 440 w 768"/>
                    <a:gd name="T61" fmla="*/ 518 h 520"/>
                    <a:gd name="T62" fmla="*/ 466 w 768"/>
                    <a:gd name="T63" fmla="*/ 486 h 520"/>
                    <a:gd name="T64" fmla="*/ 486 w 768"/>
                    <a:gd name="T65" fmla="*/ 446 h 520"/>
                    <a:gd name="T66" fmla="*/ 506 w 768"/>
                    <a:gd name="T67" fmla="*/ 452 h 520"/>
                    <a:gd name="T68" fmla="*/ 526 w 768"/>
                    <a:gd name="T69" fmla="*/ 448 h 520"/>
                    <a:gd name="T70" fmla="*/ 552 w 768"/>
                    <a:gd name="T71" fmla="*/ 438 h 520"/>
                    <a:gd name="T72" fmla="*/ 574 w 768"/>
                    <a:gd name="T73" fmla="*/ 440 h 520"/>
                    <a:gd name="T74" fmla="*/ 632 w 768"/>
                    <a:gd name="T75" fmla="*/ 456 h 520"/>
                    <a:gd name="T76" fmla="*/ 654 w 768"/>
                    <a:gd name="T77" fmla="*/ 452 h 520"/>
                    <a:gd name="T78" fmla="*/ 668 w 768"/>
                    <a:gd name="T79" fmla="*/ 440 h 520"/>
                    <a:gd name="T80" fmla="*/ 668 w 768"/>
                    <a:gd name="T81" fmla="*/ 412 h 520"/>
                    <a:gd name="T82" fmla="*/ 666 w 768"/>
                    <a:gd name="T83" fmla="*/ 362 h 520"/>
                    <a:gd name="T84" fmla="*/ 676 w 768"/>
                    <a:gd name="T85" fmla="*/ 348 h 520"/>
                    <a:gd name="T86" fmla="*/ 706 w 768"/>
                    <a:gd name="T87" fmla="*/ 338 h 520"/>
                    <a:gd name="T88" fmla="*/ 746 w 768"/>
                    <a:gd name="T89" fmla="*/ 328 h 520"/>
                    <a:gd name="T90" fmla="*/ 762 w 768"/>
                    <a:gd name="T91" fmla="*/ 310 h 520"/>
                    <a:gd name="T92" fmla="*/ 768 w 768"/>
                    <a:gd name="T93" fmla="*/ 276 h 520"/>
                    <a:gd name="T94" fmla="*/ 750 w 768"/>
                    <a:gd name="T95" fmla="*/ 210 h 520"/>
                    <a:gd name="T96" fmla="*/ 730 w 768"/>
                    <a:gd name="T97" fmla="*/ 148 h 520"/>
                    <a:gd name="T98" fmla="*/ 730 w 768"/>
                    <a:gd name="T99" fmla="*/ 124 h 520"/>
                    <a:gd name="T100" fmla="*/ 734 w 768"/>
                    <a:gd name="T101" fmla="*/ 82 h 520"/>
                    <a:gd name="T102" fmla="*/ 710 w 768"/>
                    <a:gd name="T103" fmla="*/ 54 h 520"/>
                    <a:gd name="T104" fmla="*/ 658 w 768"/>
                    <a:gd name="T105" fmla="*/ 24 h 520"/>
                    <a:gd name="T106" fmla="*/ 598 w 768"/>
                    <a:gd name="T107" fmla="*/ 4 h 520"/>
                    <a:gd name="T108" fmla="*/ 42 w 768"/>
                    <a:gd name="T109" fmla="*/ 42 h 52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68"/>
                    <a:gd name="T166" fmla="*/ 0 h 520"/>
                    <a:gd name="T167" fmla="*/ 768 w 768"/>
                    <a:gd name="T168" fmla="*/ 520 h 52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68" h="520">
                      <a:moveTo>
                        <a:pt x="42" y="42"/>
                      </a:moveTo>
                      <a:lnTo>
                        <a:pt x="42" y="42"/>
                      </a:lnTo>
                      <a:lnTo>
                        <a:pt x="48" y="50"/>
                      </a:lnTo>
                      <a:lnTo>
                        <a:pt x="50" y="56"/>
                      </a:lnTo>
                      <a:lnTo>
                        <a:pt x="46" y="62"/>
                      </a:lnTo>
                      <a:lnTo>
                        <a:pt x="40" y="70"/>
                      </a:lnTo>
                      <a:lnTo>
                        <a:pt x="26" y="82"/>
                      </a:lnTo>
                      <a:lnTo>
                        <a:pt x="14" y="92"/>
                      </a:lnTo>
                      <a:lnTo>
                        <a:pt x="8" y="102"/>
                      </a:lnTo>
                      <a:lnTo>
                        <a:pt x="4" y="116"/>
                      </a:lnTo>
                      <a:lnTo>
                        <a:pt x="2" y="130"/>
                      </a:lnTo>
                      <a:lnTo>
                        <a:pt x="0" y="142"/>
                      </a:lnTo>
                      <a:lnTo>
                        <a:pt x="0" y="154"/>
                      </a:lnTo>
                      <a:lnTo>
                        <a:pt x="0" y="160"/>
                      </a:lnTo>
                      <a:lnTo>
                        <a:pt x="2" y="166"/>
                      </a:lnTo>
                      <a:lnTo>
                        <a:pt x="8" y="172"/>
                      </a:lnTo>
                      <a:lnTo>
                        <a:pt x="16" y="176"/>
                      </a:lnTo>
                      <a:lnTo>
                        <a:pt x="24" y="180"/>
                      </a:lnTo>
                      <a:lnTo>
                        <a:pt x="30" y="186"/>
                      </a:lnTo>
                      <a:lnTo>
                        <a:pt x="30" y="192"/>
                      </a:lnTo>
                      <a:lnTo>
                        <a:pt x="30" y="198"/>
                      </a:lnTo>
                      <a:lnTo>
                        <a:pt x="26" y="208"/>
                      </a:lnTo>
                      <a:lnTo>
                        <a:pt x="20" y="220"/>
                      </a:lnTo>
                      <a:lnTo>
                        <a:pt x="20" y="226"/>
                      </a:lnTo>
                      <a:lnTo>
                        <a:pt x="22" y="232"/>
                      </a:lnTo>
                      <a:lnTo>
                        <a:pt x="24" y="238"/>
                      </a:lnTo>
                      <a:lnTo>
                        <a:pt x="28" y="242"/>
                      </a:lnTo>
                      <a:lnTo>
                        <a:pt x="38" y="248"/>
                      </a:lnTo>
                      <a:lnTo>
                        <a:pt x="46" y="256"/>
                      </a:lnTo>
                      <a:lnTo>
                        <a:pt x="54" y="264"/>
                      </a:lnTo>
                      <a:lnTo>
                        <a:pt x="60" y="274"/>
                      </a:lnTo>
                      <a:lnTo>
                        <a:pt x="64" y="286"/>
                      </a:lnTo>
                      <a:lnTo>
                        <a:pt x="70" y="296"/>
                      </a:lnTo>
                      <a:lnTo>
                        <a:pt x="74" y="300"/>
                      </a:lnTo>
                      <a:lnTo>
                        <a:pt x="80" y="304"/>
                      </a:lnTo>
                      <a:lnTo>
                        <a:pt x="80" y="312"/>
                      </a:lnTo>
                      <a:lnTo>
                        <a:pt x="78" y="318"/>
                      </a:lnTo>
                      <a:lnTo>
                        <a:pt x="72" y="324"/>
                      </a:lnTo>
                      <a:lnTo>
                        <a:pt x="66" y="330"/>
                      </a:lnTo>
                      <a:lnTo>
                        <a:pt x="60" y="336"/>
                      </a:lnTo>
                      <a:lnTo>
                        <a:pt x="56" y="344"/>
                      </a:lnTo>
                      <a:lnTo>
                        <a:pt x="52" y="352"/>
                      </a:lnTo>
                      <a:lnTo>
                        <a:pt x="50" y="360"/>
                      </a:lnTo>
                      <a:lnTo>
                        <a:pt x="52" y="370"/>
                      </a:lnTo>
                      <a:lnTo>
                        <a:pt x="54" y="376"/>
                      </a:lnTo>
                      <a:lnTo>
                        <a:pt x="56" y="382"/>
                      </a:lnTo>
                      <a:lnTo>
                        <a:pt x="60" y="388"/>
                      </a:lnTo>
                      <a:lnTo>
                        <a:pt x="70" y="394"/>
                      </a:lnTo>
                      <a:lnTo>
                        <a:pt x="80" y="398"/>
                      </a:lnTo>
                      <a:lnTo>
                        <a:pt x="94" y="400"/>
                      </a:lnTo>
                      <a:lnTo>
                        <a:pt x="108" y="400"/>
                      </a:lnTo>
                      <a:lnTo>
                        <a:pt x="134" y="400"/>
                      </a:lnTo>
                      <a:lnTo>
                        <a:pt x="134" y="410"/>
                      </a:lnTo>
                      <a:lnTo>
                        <a:pt x="138" y="418"/>
                      </a:lnTo>
                      <a:lnTo>
                        <a:pt x="144" y="426"/>
                      </a:lnTo>
                      <a:lnTo>
                        <a:pt x="152" y="432"/>
                      </a:lnTo>
                      <a:lnTo>
                        <a:pt x="160" y="440"/>
                      </a:lnTo>
                      <a:lnTo>
                        <a:pt x="172" y="446"/>
                      </a:lnTo>
                      <a:lnTo>
                        <a:pt x="196" y="456"/>
                      </a:lnTo>
                      <a:lnTo>
                        <a:pt x="224" y="462"/>
                      </a:lnTo>
                      <a:lnTo>
                        <a:pt x="248" y="466"/>
                      </a:lnTo>
                      <a:lnTo>
                        <a:pt x="260" y="466"/>
                      </a:lnTo>
                      <a:lnTo>
                        <a:pt x="270" y="464"/>
                      </a:lnTo>
                      <a:lnTo>
                        <a:pt x="278" y="460"/>
                      </a:lnTo>
                      <a:lnTo>
                        <a:pt x="284" y="456"/>
                      </a:lnTo>
                      <a:lnTo>
                        <a:pt x="286" y="468"/>
                      </a:lnTo>
                      <a:lnTo>
                        <a:pt x="290" y="478"/>
                      </a:lnTo>
                      <a:lnTo>
                        <a:pt x="294" y="484"/>
                      </a:lnTo>
                      <a:lnTo>
                        <a:pt x="302" y="488"/>
                      </a:lnTo>
                      <a:lnTo>
                        <a:pt x="310" y="492"/>
                      </a:lnTo>
                      <a:lnTo>
                        <a:pt x="320" y="494"/>
                      </a:lnTo>
                      <a:lnTo>
                        <a:pt x="342" y="494"/>
                      </a:lnTo>
                      <a:lnTo>
                        <a:pt x="364" y="494"/>
                      </a:lnTo>
                      <a:lnTo>
                        <a:pt x="384" y="498"/>
                      </a:lnTo>
                      <a:lnTo>
                        <a:pt x="392" y="500"/>
                      </a:lnTo>
                      <a:lnTo>
                        <a:pt x="400" y="504"/>
                      </a:lnTo>
                      <a:lnTo>
                        <a:pt x="404" y="510"/>
                      </a:lnTo>
                      <a:lnTo>
                        <a:pt x="406" y="520"/>
                      </a:lnTo>
                      <a:lnTo>
                        <a:pt x="416" y="520"/>
                      </a:lnTo>
                      <a:lnTo>
                        <a:pt x="424" y="520"/>
                      </a:lnTo>
                      <a:lnTo>
                        <a:pt x="432" y="520"/>
                      </a:lnTo>
                      <a:lnTo>
                        <a:pt x="440" y="518"/>
                      </a:lnTo>
                      <a:lnTo>
                        <a:pt x="450" y="510"/>
                      </a:lnTo>
                      <a:lnTo>
                        <a:pt x="458" y="498"/>
                      </a:lnTo>
                      <a:lnTo>
                        <a:pt x="466" y="486"/>
                      </a:lnTo>
                      <a:lnTo>
                        <a:pt x="472" y="472"/>
                      </a:lnTo>
                      <a:lnTo>
                        <a:pt x="478" y="458"/>
                      </a:lnTo>
                      <a:lnTo>
                        <a:pt x="486" y="446"/>
                      </a:lnTo>
                      <a:lnTo>
                        <a:pt x="496" y="450"/>
                      </a:lnTo>
                      <a:lnTo>
                        <a:pt x="506" y="452"/>
                      </a:lnTo>
                      <a:lnTo>
                        <a:pt x="516" y="450"/>
                      </a:lnTo>
                      <a:lnTo>
                        <a:pt x="526" y="448"/>
                      </a:lnTo>
                      <a:lnTo>
                        <a:pt x="538" y="442"/>
                      </a:lnTo>
                      <a:lnTo>
                        <a:pt x="546" y="440"/>
                      </a:lnTo>
                      <a:lnTo>
                        <a:pt x="552" y="438"/>
                      </a:lnTo>
                      <a:lnTo>
                        <a:pt x="564" y="438"/>
                      </a:lnTo>
                      <a:lnTo>
                        <a:pt x="574" y="440"/>
                      </a:lnTo>
                      <a:lnTo>
                        <a:pt x="598" y="448"/>
                      </a:lnTo>
                      <a:lnTo>
                        <a:pt x="622" y="454"/>
                      </a:lnTo>
                      <a:lnTo>
                        <a:pt x="632" y="456"/>
                      </a:lnTo>
                      <a:lnTo>
                        <a:pt x="644" y="454"/>
                      </a:lnTo>
                      <a:lnTo>
                        <a:pt x="654" y="452"/>
                      </a:lnTo>
                      <a:lnTo>
                        <a:pt x="660" y="450"/>
                      </a:lnTo>
                      <a:lnTo>
                        <a:pt x="664" y="444"/>
                      </a:lnTo>
                      <a:lnTo>
                        <a:pt x="668" y="440"/>
                      </a:lnTo>
                      <a:lnTo>
                        <a:pt x="668" y="434"/>
                      </a:lnTo>
                      <a:lnTo>
                        <a:pt x="670" y="426"/>
                      </a:lnTo>
                      <a:lnTo>
                        <a:pt x="668" y="412"/>
                      </a:lnTo>
                      <a:lnTo>
                        <a:pt x="664" y="382"/>
                      </a:lnTo>
                      <a:lnTo>
                        <a:pt x="664" y="368"/>
                      </a:lnTo>
                      <a:lnTo>
                        <a:pt x="666" y="362"/>
                      </a:lnTo>
                      <a:lnTo>
                        <a:pt x="668" y="356"/>
                      </a:lnTo>
                      <a:lnTo>
                        <a:pt x="676" y="348"/>
                      </a:lnTo>
                      <a:lnTo>
                        <a:pt x="684" y="342"/>
                      </a:lnTo>
                      <a:lnTo>
                        <a:pt x="694" y="340"/>
                      </a:lnTo>
                      <a:lnTo>
                        <a:pt x="706" y="338"/>
                      </a:lnTo>
                      <a:lnTo>
                        <a:pt x="726" y="334"/>
                      </a:lnTo>
                      <a:lnTo>
                        <a:pt x="736" y="332"/>
                      </a:lnTo>
                      <a:lnTo>
                        <a:pt x="746" y="328"/>
                      </a:lnTo>
                      <a:lnTo>
                        <a:pt x="756" y="320"/>
                      </a:lnTo>
                      <a:lnTo>
                        <a:pt x="762" y="310"/>
                      </a:lnTo>
                      <a:lnTo>
                        <a:pt x="766" y="300"/>
                      </a:lnTo>
                      <a:lnTo>
                        <a:pt x="768" y="288"/>
                      </a:lnTo>
                      <a:lnTo>
                        <a:pt x="768" y="276"/>
                      </a:lnTo>
                      <a:lnTo>
                        <a:pt x="768" y="264"/>
                      </a:lnTo>
                      <a:lnTo>
                        <a:pt x="760" y="236"/>
                      </a:lnTo>
                      <a:lnTo>
                        <a:pt x="750" y="210"/>
                      </a:lnTo>
                      <a:lnTo>
                        <a:pt x="740" y="182"/>
                      </a:lnTo>
                      <a:lnTo>
                        <a:pt x="734" y="158"/>
                      </a:lnTo>
                      <a:lnTo>
                        <a:pt x="730" y="148"/>
                      </a:lnTo>
                      <a:lnTo>
                        <a:pt x="730" y="138"/>
                      </a:lnTo>
                      <a:lnTo>
                        <a:pt x="730" y="124"/>
                      </a:lnTo>
                      <a:lnTo>
                        <a:pt x="732" y="112"/>
                      </a:lnTo>
                      <a:lnTo>
                        <a:pt x="736" y="90"/>
                      </a:lnTo>
                      <a:lnTo>
                        <a:pt x="734" y="82"/>
                      </a:lnTo>
                      <a:lnTo>
                        <a:pt x="730" y="72"/>
                      </a:lnTo>
                      <a:lnTo>
                        <a:pt x="722" y="64"/>
                      </a:lnTo>
                      <a:lnTo>
                        <a:pt x="710" y="54"/>
                      </a:lnTo>
                      <a:lnTo>
                        <a:pt x="676" y="34"/>
                      </a:lnTo>
                      <a:lnTo>
                        <a:pt x="658" y="24"/>
                      </a:lnTo>
                      <a:lnTo>
                        <a:pt x="638" y="16"/>
                      </a:lnTo>
                      <a:lnTo>
                        <a:pt x="618" y="8"/>
                      </a:lnTo>
                      <a:lnTo>
                        <a:pt x="598" y="4"/>
                      </a:lnTo>
                      <a:lnTo>
                        <a:pt x="580" y="0"/>
                      </a:lnTo>
                      <a:lnTo>
                        <a:pt x="560" y="0"/>
                      </a:lnTo>
                      <a:lnTo>
                        <a:pt x="42" y="42"/>
                      </a:lnTo>
                      <a:close/>
                    </a:path>
                  </a:pathLst>
                </a:custGeom>
                <a:solidFill>
                  <a:srgbClr val="91CD2D"/>
                </a:solidFill>
                <a:ln w="9525">
                  <a:noFill/>
                  <a:round/>
                  <a:headEnd/>
                  <a:tailEnd/>
                </a:ln>
              </p:spPr>
              <p:txBody>
                <a:bodyPr/>
                <a:lstStyle/>
                <a:p>
                  <a:endParaRPr lang="fr-FR">
                    <a:latin typeface="Calibri" pitchFamily="34" charset="0"/>
                  </a:endParaRPr>
                </a:p>
              </p:txBody>
            </p:sp>
            <p:sp>
              <p:nvSpPr>
                <p:cNvPr id="25800" name="Freeform 11"/>
                <p:cNvSpPr>
                  <a:spLocks/>
                </p:cNvSpPr>
                <p:nvPr/>
              </p:nvSpPr>
              <p:spPr bwMode="auto">
                <a:xfrm>
                  <a:off x="2791" y="1952"/>
                  <a:ext cx="248" cy="470"/>
                </a:xfrm>
                <a:custGeom>
                  <a:avLst/>
                  <a:gdLst>
                    <a:gd name="T0" fmla="*/ 226 w 248"/>
                    <a:gd name="T1" fmla="*/ 172 h 470"/>
                    <a:gd name="T2" fmla="*/ 210 w 248"/>
                    <a:gd name="T3" fmla="*/ 174 h 470"/>
                    <a:gd name="T4" fmla="*/ 202 w 248"/>
                    <a:gd name="T5" fmla="*/ 182 h 470"/>
                    <a:gd name="T6" fmla="*/ 172 w 248"/>
                    <a:gd name="T7" fmla="*/ 228 h 470"/>
                    <a:gd name="T8" fmla="*/ 134 w 248"/>
                    <a:gd name="T9" fmla="*/ 290 h 470"/>
                    <a:gd name="T10" fmla="*/ 122 w 248"/>
                    <a:gd name="T11" fmla="*/ 312 h 470"/>
                    <a:gd name="T12" fmla="*/ 112 w 248"/>
                    <a:gd name="T13" fmla="*/ 318 h 470"/>
                    <a:gd name="T14" fmla="*/ 110 w 248"/>
                    <a:gd name="T15" fmla="*/ 298 h 470"/>
                    <a:gd name="T16" fmla="*/ 120 w 248"/>
                    <a:gd name="T17" fmla="*/ 264 h 470"/>
                    <a:gd name="T18" fmla="*/ 128 w 248"/>
                    <a:gd name="T19" fmla="*/ 230 h 470"/>
                    <a:gd name="T20" fmla="*/ 156 w 248"/>
                    <a:gd name="T21" fmla="*/ 126 h 470"/>
                    <a:gd name="T22" fmla="*/ 176 w 248"/>
                    <a:gd name="T23" fmla="*/ 22 h 470"/>
                    <a:gd name="T24" fmla="*/ 170 w 248"/>
                    <a:gd name="T25" fmla="*/ 36 h 470"/>
                    <a:gd name="T26" fmla="*/ 144 w 248"/>
                    <a:gd name="T27" fmla="*/ 134 h 470"/>
                    <a:gd name="T28" fmla="*/ 144 w 248"/>
                    <a:gd name="T29" fmla="*/ 120 h 470"/>
                    <a:gd name="T30" fmla="*/ 142 w 248"/>
                    <a:gd name="T31" fmla="*/ 114 h 470"/>
                    <a:gd name="T32" fmla="*/ 142 w 248"/>
                    <a:gd name="T33" fmla="*/ 82 h 470"/>
                    <a:gd name="T34" fmla="*/ 140 w 248"/>
                    <a:gd name="T35" fmla="*/ 136 h 470"/>
                    <a:gd name="T36" fmla="*/ 136 w 248"/>
                    <a:gd name="T37" fmla="*/ 152 h 470"/>
                    <a:gd name="T38" fmla="*/ 120 w 248"/>
                    <a:gd name="T39" fmla="*/ 218 h 470"/>
                    <a:gd name="T40" fmla="*/ 98 w 248"/>
                    <a:gd name="T41" fmla="*/ 266 h 470"/>
                    <a:gd name="T42" fmla="*/ 92 w 248"/>
                    <a:gd name="T43" fmla="*/ 268 h 470"/>
                    <a:gd name="T44" fmla="*/ 72 w 248"/>
                    <a:gd name="T45" fmla="*/ 238 h 470"/>
                    <a:gd name="T46" fmla="*/ 64 w 248"/>
                    <a:gd name="T47" fmla="*/ 204 h 470"/>
                    <a:gd name="T48" fmla="*/ 30 w 248"/>
                    <a:gd name="T49" fmla="*/ 80 h 470"/>
                    <a:gd name="T50" fmla="*/ 24 w 248"/>
                    <a:gd name="T51" fmla="*/ 52 h 470"/>
                    <a:gd name="T52" fmla="*/ 2 w 248"/>
                    <a:gd name="T53" fmla="*/ 0 h 470"/>
                    <a:gd name="T54" fmla="*/ 2 w 248"/>
                    <a:gd name="T55" fmla="*/ 22 h 470"/>
                    <a:gd name="T56" fmla="*/ 40 w 248"/>
                    <a:gd name="T57" fmla="*/ 194 h 470"/>
                    <a:gd name="T58" fmla="*/ 48 w 248"/>
                    <a:gd name="T59" fmla="*/ 222 h 470"/>
                    <a:gd name="T60" fmla="*/ 68 w 248"/>
                    <a:gd name="T61" fmla="*/ 332 h 470"/>
                    <a:gd name="T62" fmla="*/ 60 w 248"/>
                    <a:gd name="T63" fmla="*/ 342 h 470"/>
                    <a:gd name="T64" fmla="*/ 54 w 248"/>
                    <a:gd name="T65" fmla="*/ 336 h 470"/>
                    <a:gd name="T66" fmla="*/ 34 w 248"/>
                    <a:gd name="T67" fmla="*/ 276 h 470"/>
                    <a:gd name="T68" fmla="*/ 20 w 248"/>
                    <a:gd name="T69" fmla="*/ 170 h 470"/>
                    <a:gd name="T70" fmla="*/ 18 w 248"/>
                    <a:gd name="T71" fmla="*/ 216 h 470"/>
                    <a:gd name="T72" fmla="*/ 18 w 248"/>
                    <a:gd name="T73" fmla="*/ 262 h 470"/>
                    <a:gd name="T74" fmla="*/ 10 w 248"/>
                    <a:gd name="T75" fmla="*/ 262 h 470"/>
                    <a:gd name="T76" fmla="*/ 2 w 248"/>
                    <a:gd name="T77" fmla="*/ 260 h 470"/>
                    <a:gd name="T78" fmla="*/ 30 w 248"/>
                    <a:gd name="T79" fmla="*/ 334 h 470"/>
                    <a:gd name="T80" fmla="*/ 54 w 248"/>
                    <a:gd name="T81" fmla="*/ 450 h 470"/>
                    <a:gd name="T82" fmla="*/ 76 w 248"/>
                    <a:gd name="T83" fmla="*/ 468 h 470"/>
                    <a:gd name="T84" fmla="*/ 108 w 248"/>
                    <a:gd name="T85" fmla="*/ 470 h 470"/>
                    <a:gd name="T86" fmla="*/ 122 w 248"/>
                    <a:gd name="T87" fmla="*/ 464 h 470"/>
                    <a:gd name="T88" fmla="*/ 140 w 248"/>
                    <a:gd name="T89" fmla="*/ 374 h 470"/>
                    <a:gd name="T90" fmla="*/ 162 w 248"/>
                    <a:gd name="T91" fmla="*/ 312 h 470"/>
                    <a:gd name="T92" fmla="*/ 204 w 248"/>
                    <a:gd name="T93" fmla="*/ 250 h 470"/>
                    <a:gd name="T94" fmla="*/ 248 w 248"/>
                    <a:gd name="T95" fmla="*/ 164 h 470"/>
                    <a:gd name="T96" fmla="*/ 238 w 248"/>
                    <a:gd name="T97" fmla="*/ 168 h 47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8"/>
                    <a:gd name="T148" fmla="*/ 0 h 470"/>
                    <a:gd name="T149" fmla="*/ 248 w 248"/>
                    <a:gd name="T150" fmla="*/ 470 h 47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8" h="470">
                      <a:moveTo>
                        <a:pt x="238" y="168"/>
                      </a:moveTo>
                      <a:lnTo>
                        <a:pt x="238" y="168"/>
                      </a:lnTo>
                      <a:lnTo>
                        <a:pt x="226" y="172"/>
                      </a:lnTo>
                      <a:lnTo>
                        <a:pt x="214" y="174"/>
                      </a:lnTo>
                      <a:lnTo>
                        <a:pt x="210" y="174"/>
                      </a:lnTo>
                      <a:lnTo>
                        <a:pt x="206" y="174"/>
                      </a:lnTo>
                      <a:lnTo>
                        <a:pt x="202" y="182"/>
                      </a:lnTo>
                      <a:lnTo>
                        <a:pt x="196" y="190"/>
                      </a:lnTo>
                      <a:lnTo>
                        <a:pt x="172" y="228"/>
                      </a:lnTo>
                      <a:lnTo>
                        <a:pt x="150" y="266"/>
                      </a:lnTo>
                      <a:lnTo>
                        <a:pt x="134" y="290"/>
                      </a:lnTo>
                      <a:lnTo>
                        <a:pt x="130" y="302"/>
                      </a:lnTo>
                      <a:lnTo>
                        <a:pt x="122" y="312"/>
                      </a:lnTo>
                      <a:lnTo>
                        <a:pt x="116" y="316"/>
                      </a:lnTo>
                      <a:lnTo>
                        <a:pt x="112" y="318"/>
                      </a:lnTo>
                      <a:lnTo>
                        <a:pt x="110" y="308"/>
                      </a:lnTo>
                      <a:lnTo>
                        <a:pt x="110" y="298"/>
                      </a:lnTo>
                      <a:lnTo>
                        <a:pt x="116" y="282"/>
                      </a:lnTo>
                      <a:lnTo>
                        <a:pt x="120" y="264"/>
                      </a:lnTo>
                      <a:lnTo>
                        <a:pt x="124" y="246"/>
                      </a:lnTo>
                      <a:lnTo>
                        <a:pt x="128" y="230"/>
                      </a:lnTo>
                      <a:lnTo>
                        <a:pt x="134" y="218"/>
                      </a:lnTo>
                      <a:lnTo>
                        <a:pt x="140" y="194"/>
                      </a:lnTo>
                      <a:lnTo>
                        <a:pt x="156" y="126"/>
                      </a:lnTo>
                      <a:lnTo>
                        <a:pt x="170" y="60"/>
                      </a:lnTo>
                      <a:lnTo>
                        <a:pt x="174" y="36"/>
                      </a:lnTo>
                      <a:lnTo>
                        <a:pt x="176" y="22"/>
                      </a:lnTo>
                      <a:lnTo>
                        <a:pt x="174" y="24"/>
                      </a:lnTo>
                      <a:lnTo>
                        <a:pt x="170" y="36"/>
                      </a:lnTo>
                      <a:lnTo>
                        <a:pt x="160" y="78"/>
                      </a:lnTo>
                      <a:lnTo>
                        <a:pt x="144" y="134"/>
                      </a:lnTo>
                      <a:lnTo>
                        <a:pt x="146" y="126"/>
                      </a:lnTo>
                      <a:lnTo>
                        <a:pt x="144" y="124"/>
                      </a:lnTo>
                      <a:lnTo>
                        <a:pt x="144" y="120"/>
                      </a:lnTo>
                      <a:lnTo>
                        <a:pt x="142" y="112"/>
                      </a:lnTo>
                      <a:lnTo>
                        <a:pt x="142" y="114"/>
                      </a:lnTo>
                      <a:lnTo>
                        <a:pt x="142" y="112"/>
                      </a:lnTo>
                      <a:lnTo>
                        <a:pt x="142" y="96"/>
                      </a:lnTo>
                      <a:lnTo>
                        <a:pt x="142" y="82"/>
                      </a:lnTo>
                      <a:lnTo>
                        <a:pt x="142" y="110"/>
                      </a:lnTo>
                      <a:lnTo>
                        <a:pt x="140" y="136"/>
                      </a:lnTo>
                      <a:lnTo>
                        <a:pt x="138" y="144"/>
                      </a:lnTo>
                      <a:lnTo>
                        <a:pt x="136" y="152"/>
                      </a:lnTo>
                      <a:lnTo>
                        <a:pt x="130" y="176"/>
                      </a:lnTo>
                      <a:lnTo>
                        <a:pt x="120" y="218"/>
                      </a:lnTo>
                      <a:lnTo>
                        <a:pt x="112" y="238"/>
                      </a:lnTo>
                      <a:lnTo>
                        <a:pt x="106" y="256"/>
                      </a:lnTo>
                      <a:lnTo>
                        <a:pt x="98" y="266"/>
                      </a:lnTo>
                      <a:lnTo>
                        <a:pt x="96" y="268"/>
                      </a:lnTo>
                      <a:lnTo>
                        <a:pt x="92" y="268"/>
                      </a:lnTo>
                      <a:lnTo>
                        <a:pt x="86" y="262"/>
                      </a:lnTo>
                      <a:lnTo>
                        <a:pt x="80" y="256"/>
                      </a:lnTo>
                      <a:lnTo>
                        <a:pt x="72" y="238"/>
                      </a:lnTo>
                      <a:lnTo>
                        <a:pt x="66" y="220"/>
                      </a:lnTo>
                      <a:lnTo>
                        <a:pt x="64" y="204"/>
                      </a:lnTo>
                      <a:lnTo>
                        <a:pt x="56" y="176"/>
                      </a:lnTo>
                      <a:lnTo>
                        <a:pt x="44" y="128"/>
                      </a:lnTo>
                      <a:lnTo>
                        <a:pt x="30" y="80"/>
                      </a:lnTo>
                      <a:lnTo>
                        <a:pt x="26" y="62"/>
                      </a:lnTo>
                      <a:lnTo>
                        <a:pt x="24" y="52"/>
                      </a:lnTo>
                      <a:lnTo>
                        <a:pt x="8" y="8"/>
                      </a:lnTo>
                      <a:lnTo>
                        <a:pt x="2" y="2"/>
                      </a:lnTo>
                      <a:lnTo>
                        <a:pt x="2" y="0"/>
                      </a:lnTo>
                      <a:lnTo>
                        <a:pt x="0" y="2"/>
                      </a:lnTo>
                      <a:lnTo>
                        <a:pt x="0" y="8"/>
                      </a:lnTo>
                      <a:lnTo>
                        <a:pt x="2" y="22"/>
                      </a:lnTo>
                      <a:lnTo>
                        <a:pt x="10" y="58"/>
                      </a:lnTo>
                      <a:lnTo>
                        <a:pt x="30" y="148"/>
                      </a:lnTo>
                      <a:lnTo>
                        <a:pt x="40" y="194"/>
                      </a:lnTo>
                      <a:lnTo>
                        <a:pt x="44" y="204"/>
                      </a:lnTo>
                      <a:lnTo>
                        <a:pt x="48" y="222"/>
                      </a:lnTo>
                      <a:lnTo>
                        <a:pt x="58" y="268"/>
                      </a:lnTo>
                      <a:lnTo>
                        <a:pt x="68" y="332"/>
                      </a:lnTo>
                      <a:lnTo>
                        <a:pt x="66" y="340"/>
                      </a:lnTo>
                      <a:lnTo>
                        <a:pt x="62" y="342"/>
                      </a:lnTo>
                      <a:lnTo>
                        <a:pt x="60" y="342"/>
                      </a:lnTo>
                      <a:lnTo>
                        <a:pt x="58" y="342"/>
                      </a:lnTo>
                      <a:lnTo>
                        <a:pt x="54" y="336"/>
                      </a:lnTo>
                      <a:lnTo>
                        <a:pt x="48" y="326"/>
                      </a:lnTo>
                      <a:lnTo>
                        <a:pt x="40" y="304"/>
                      </a:lnTo>
                      <a:lnTo>
                        <a:pt x="34" y="276"/>
                      </a:lnTo>
                      <a:lnTo>
                        <a:pt x="28" y="246"/>
                      </a:lnTo>
                      <a:lnTo>
                        <a:pt x="22" y="192"/>
                      </a:lnTo>
                      <a:lnTo>
                        <a:pt x="20" y="170"/>
                      </a:lnTo>
                      <a:lnTo>
                        <a:pt x="10" y="178"/>
                      </a:lnTo>
                      <a:lnTo>
                        <a:pt x="18" y="216"/>
                      </a:lnTo>
                      <a:lnTo>
                        <a:pt x="22" y="242"/>
                      </a:lnTo>
                      <a:lnTo>
                        <a:pt x="20" y="256"/>
                      </a:lnTo>
                      <a:lnTo>
                        <a:pt x="18" y="262"/>
                      </a:lnTo>
                      <a:lnTo>
                        <a:pt x="16" y="264"/>
                      </a:lnTo>
                      <a:lnTo>
                        <a:pt x="14" y="264"/>
                      </a:lnTo>
                      <a:lnTo>
                        <a:pt x="10" y="262"/>
                      </a:lnTo>
                      <a:lnTo>
                        <a:pt x="6" y="256"/>
                      </a:lnTo>
                      <a:lnTo>
                        <a:pt x="2" y="260"/>
                      </a:lnTo>
                      <a:lnTo>
                        <a:pt x="12" y="276"/>
                      </a:lnTo>
                      <a:lnTo>
                        <a:pt x="20" y="302"/>
                      </a:lnTo>
                      <a:lnTo>
                        <a:pt x="30" y="334"/>
                      </a:lnTo>
                      <a:lnTo>
                        <a:pt x="38" y="366"/>
                      </a:lnTo>
                      <a:lnTo>
                        <a:pt x="50" y="424"/>
                      </a:lnTo>
                      <a:lnTo>
                        <a:pt x="54" y="450"/>
                      </a:lnTo>
                      <a:lnTo>
                        <a:pt x="64" y="460"/>
                      </a:lnTo>
                      <a:lnTo>
                        <a:pt x="76" y="468"/>
                      </a:lnTo>
                      <a:lnTo>
                        <a:pt x="88" y="470"/>
                      </a:lnTo>
                      <a:lnTo>
                        <a:pt x="98" y="470"/>
                      </a:lnTo>
                      <a:lnTo>
                        <a:pt x="108" y="470"/>
                      </a:lnTo>
                      <a:lnTo>
                        <a:pt x="116" y="466"/>
                      </a:lnTo>
                      <a:lnTo>
                        <a:pt x="122" y="464"/>
                      </a:lnTo>
                      <a:lnTo>
                        <a:pt x="128" y="430"/>
                      </a:lnTo>
                      <a:lnTo>
                        <a:pt x="134" y="400"/>
                      </a:lnTo>
                      <a:lnTo>
                        <a:pt x="140" y="374"/>
                      </a:lnTo>
                      <a:lnTo>
                        <a:pt x="146" y="350"/>
                      </a:lnTo>
                      <a:lnTo>
                        <a:pt x="154" y="330"/>
                      </a:lnTo>
                      <a:lnTo>
                        <a:pt x="162" y="312"/>
                      </a:lnTo>
                      <a:lnTo>
                        <a:pt x="178" y="282"/>
                      </a:lnTo>
                      <a:lnTo>
                        <a:pt x="192" y="262"/>
                      </a:lnTo>
                      <a:lnTo>
                        <a:pt x="204" y="250"/>
                      </a:lnTo>
                      <a:lnTo>
                        <a:pt x="212" y="244"/>
                      </a:lnTo>
                      <a:lnTo>
                        <a:pt x="214" y="242"/>
                      </a:lnTo>
                      <a:lnTo>
                        <a:pt x="248" y="164"/>
                      </a:lnTo>
                      <a:lnTo>
                        <a:pt x="238" y="168"/>
                      </a:lnTo>
                      <a:close/>
                    </a:path>
                  </a:pathLst>
                </a:custGeom>
                <a:solidFill>
                  <a:srgbClr val="B5793B"/>
                </a:solidFill>
                <a:ln w="9525">
                  <a:noFill/>
                  <a:round/>
                  <a:headEnd/>
                  <a:tailEnd/>
                </a:ln>
              </p:spPr>
              <p:txBody>
                <a:bodyPr/>
                <a:lstStyle/>
                <a:p>
                  <a:endParaRPr lang="fr-FR">
                    <a:latin typeface="Calibri" pitchFamily="34" charset="0"/>
                  </a:endParaRPr>
                </a:p>
              </p:txBody>
            </p:sp>
            <p:sp>
              <p:nvSpPr>
                <p:cNvPr id="25801" name="Freeform 12"/>
                <p:cNvSpPr>
                  <a:spLocks/>
                </p:cNvSpPr>
                <p:nvPr/>
              </p:nvSpPr>
              <p:spPr bwMode="auto">
                <a:xfrm>
                  <a:off x="2415" y="1602"/>
                  <a:ext cx="930" cy="710"/>
                </a:xfrm>
                <a:custGeom>
                  <a:avLst/>
                  <a:gdLst>
                    <a:gd name="T0" fmla="*/ 900 w 930"/>
                    <a:gd name="T1" fmla="*/ 476 h 710"/>
                    <a:gd name="T2" fmla="*/ 872 w 930"/>
                    <a:gd name="T3" fmla="*/ 412 h 710"/>
                    <a:gd name="T4" fmla="*/ 848 w 930"/>
                    <a:gd name="T5" fmla="*/ 396 h 710"/>
                    <a:gd name="T6" fmla="*/ 864 w 930"/>
                    <a:gd name="T7" fmla="*/ 362 h 710"/>
                    <a:gd name="T8" fmla="*/ 912 w 930"/>
                    <a:gd name="T9" fmla="*/ 314 h 710"/>
                    <a:gd name="T10" fmla="*/ 902 w 930"/>
                    <a:gd name="T11" fmla="*/ 284 h 710"/>
                    <a:gd name="T12" fmla="*/ 908 w 930"/>
                    <a:gd name="T13" fmla="*/ 220 h 710"/>
                    <a:gd name="T14" fmla="*/ 852 w 930"/>
                    <a:gd name="T15" fmla="*/ 184 h 710"/>
                    <a:gd name="T16" fmla="*/ 786 w 930"/>
                    <a:gd name="T17" fmla="*/ 174 h 710"/>
                    <a:gd name="T18" fmla="*/ 744 w 930"/>
                    <a:gd name="T19" fmla="*/ 174 h 710"/>
                    <a:gd name="T20" fmla="*/ 716 w 930"/>
                    <a:gd name="T21" fmla="*/ 176 h 710"/>
                    <a:gd name="T22" fmla="*/ 700 w 930"/>
                    <a:gd name="T23" fmla="*/ 154 h 710"/>
                    <a:gd name="T24" fmla="*/ 656 w 930"/>
                    <a:gd name="T25" fmla="*/ 136 h 710"/>
                    <a:gd name="T26" fmla="*/ 628 w 930"/>
                    <a:gd name="T27" fmla="*/ 118 h 710"/>
                    <a:gd name="T28" fmla="*/ 596 w 930"/>
                    <a:gd name="T29" fmla="*/ 86 h 710"/>
                    <a:gd name="T30" fmla="*/ 574 w 930"/>
                    <a:gd name="T31" fmla="*/ 40 h 710"/>
                    <a:gd name="T32" fmla="*/ 508 w 930"/>
                    <a:gd name="T33" fmla="*/ 0 h 710"/>
                    <a:gd name="T34" fmla="*/ 462 w 930"/>
                    <a:gd name="T35" fmla="*/ 32 h 710"/>
                    <a:gd name="T36" fmla="*/ 430 w 930"/>
                    <a:gd name="T37" fmla="*/ 82 h 710"/>
                    <a:gd name="T38" fmla="*/ 394 w 930"/>
                    <a:gd name="T39" fmla="*/ 84 h 710"/>
                    <a:gd name="T40" fmla="*/ 348 w 930"/>
                    <a:gd name="T41" fmla="*/ 72 h 710"/>
                    <a:gd name="T42" fmla="*/ 282 w 930"/>
                    <a:gd name="T43" fmla="*/ 86 h 710"/>
                    <a:gd name="T44" fmla="*/ 232 w 930"/>
                    <a:gd name="T45" fmla="*/ 138 h 710"/>
                    <a:gd name="T46" fmla="*/ 162 w 930"/>
                    <a:gd name="T47" fmla="*/ 130 h 710"/>
                    <a:gd name="T48" fmla="*/ 120 w 930"/>
                    <a:gd name="T49" fmla="*/ 186 h 710"/>
                    <a:gd name="T50" fmla="*/ 124 w 930"/>
                    <a:gd name="T51" fmla="*/ 228 h 710"/>
                    <a:gd name="T52" fmla="*/ 80 w 930"/>
                    <a:gd name="T53" fmla="*/ 248 h 710"/>
                    <a:gd name="T54" fmla="*/ 70 w 930"/>
                    <a:gd name="T55" fmla="*/ 280 h 710"/>
                    <a:gd name="T56" fmla="*/ 70 w 930"/>
                    <a:gd name="T57" fmla="*/ 312 h 710"/>
                    <a:gd name="T58" fmla="*/ 18 w 930"/>
                    <a:gd name="T59" fmla="*/ 344 h 710"/>
                    <a:gd name="T60" fmla="*/ 4 w 930"/>
                    <a:gd name="T61" fmla="*/ 410 h 710"/>
                    <a:gd name="T62" fmla="*/ 72 w 930"/>
                    <a:gd name="T63" fmla="*/ 452 h 710"/>
                    <a:gd name="T64" fmla="*/ 114 w 930"/>
                    <a:gd name="T65" fmla="*/ 486 h 710"/>
                    <a:gd name="T66" fmla="*/ 136 w 930"/>
                    <a:gd name="T67" fmla="*/ 530 h 710"/>
                    <a:gd name="T68" fmla="*/ 166 w 930"/>
                    <a:gd name="T69" fmla="*/ 536 h 710"/>
                    <a:gd name="T70" fmla="*/ 114 w 930"/>
                    <a:gd name="T71" fmla="*/ 560 h 710"/>
                    <a:gd name="T72" fmla="*/ 120 w 930"/>
                    <a:gd name="T73" fmla="*/ 612 h 710"/>
                    <a:gd name="T74" fmla="*/ 182 w 930"/>
                    <a:gd name="T75" fmla="*/ 632 h 710"/>
                    <a:gd name="T76" fmla="*/ 210 w 930"/>
                    <a:gd name="T77" fmla="*/ 648 h 710"/>
                    <a:gd name="T78" fmla="*/ 234 w 930"/>
                    <a:gd name="T79" fmla="*/ 672 h 710"/>
                    <a:gd name="T80" fmla="*/ 264 w 930"/>
                    <a:gd name="T81" fmla="*/ 708 h 710"/>
                    <a:gd name="T82" fmla="*/ 312 w 930"/>
                    <a:gd name="T83" fmla="*/ 680 h 710"/>
                    <a:gd name="T84" fmla="*/ 348 w 930"/>
                    <a:gd name="T85" fmla="*/ 672 h 710"/>
                    <a:gd name="T86" fmla="*/ 362 w 930"/>
                    <a:gd name="T87" fmla="*/ 632 h 710"/>
                    <a:gd name="T88" fmla="*/ 394 w 930"/>
                    <a:gd name="T89" fmla="*/ 638 h 710"/>
                    <a:gd name="T90" fmla="*/ 352 w 930"/>
                    <a:gd name="T91" fmla="*/ 540 h 710"/>
                    <a:gd name="T92" fmla="*/ 386 w 930"/>
                    <a:gd name="T93" fmla="*/ 516 h 710"/>
                    <a:gd name="T94" fmla="*/ 404 w 930"/>
                    <a:gd name="T95" fmla="*/ 474 h 710"/>
                    <a:gd name="T96" fmla="*/ 420 w 930"/>
                    <a:gd name="T97" fmla="*/ 456 h 710"/>
                    <a:gd name="T98" fmla="*/ 446 w 930"/>
                    <a:gd name="T99" fmla="*/ 438 h 710"/>
                    <a:gd name="T100" fmla="*/ 496 w 930"/>
                    <a:gd name="T101" fmla="*/ 490 h 710"/>
                    <a:gd name="T102" fmla="*/ 544 w 930"/>
                    <a:gd name="T103" fmla="*/ 488 h 710"/>
                    <a:gd name="T104" fmla="*/ 564 w 930"/>
                    <a:gd name="T105" fmla="*/ 556 h 710"/>
                    <a:gd name="T106" fmla="*/ 574 w 930"/>
                    <a:gd name="T107" fmla="*/ 586 h 710"/>
                    <a:gd name="T108" fmla="*/ 600 w 930"/>
                    <a:gd name="T109" fmla="*/ 626 h 710"/>
                    <a:gd name="T110" fmla="*/ 640 w 930"/>
                    <a:gd name="T111" fmla="*/ 634 h 710"/>
                    <a:gd name="T112" fmla="*/ 692 w 930"/>
                    <a:gd name="T113" fmla="*/ 676 h 710"/>
                    <a:gd name="T114" fmla="*/ 762 w 930"/>
                    <a:gd name="T115" fmla="*/ 642 h 710"/>
                    <a:gd name="T116" fmla="*/ 810 w 930"/>
                    <a:gd name="T117" fmla="*/ 596 h 710"/>
                    <a:gd name="T118" fmla="*/ 832 w 930"/>
                    <a:gd name="T119" fmla="*/ 588 h 710"/>
                    <a:gd name="T120" fmla="*/ 864 w 930"/>
                    <a:gd name="T121" fmla="*/ 558 h 710"/>
                    <a:gd name="T122" fmla="*/ 926 w 930"/>
                    <a:gd name="T123" fmla="*/ 524 h 71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30"/>
                    <a:gd name="T187" fmla="*/ 0 h 710"/>
                    <a:gd name="T188" fmla="*/ 930 w 930"/>
                    <a:gd name="T189" fmla="*/ 710 h 71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30" h="710">
                      <a:moveTo>
                        <a:pt x="930" y="496"/>
                      </a:moveTo>
                      <a:lnTo>
                        <a:pt x="930" y="496"/>
                      </a:lnTo>
                      <a:lnTo>
                        <a:pt x="928" y="484"/>
                      </a:lnTo>
                      <a:lnTo>
                        <a:pt x="926" y="480"/>
                      </a:lnTo>
                      <a:lnTo>
                        <a:pt x="922" y="478"/>
                      </a:lnTo>
                      <a:lnTo>
                        <a:pt x="912" y="476"/>
                      </a:lnTo>
                      <a:lnTo>
                        <a:pt x="900" y="476"/>
                      </a:lnTo>
                      <a:lnTo>
                        <a:pt x="898" y="464"/>
                      </a:lnTo>
                      <a:lnTo>
                        <a:pt x="894" y="454"/>
                      </a:lnTo>
                      <a:lnTo>
                        <a:pt x="882" y="432"/>
                      </a:lnTo>
                      <a:lnTo>
                        <a:pt x="876" y="418"/>
                      </a:lnTo>
                      <a:lnTo>
                        <a:pt x="872" y="412"/>
                      </a:lnTo>
                      <a:lnTo>
                        <a:pt x="862" y="408"/>
                      </a:lnTo>
                      <a:lnTo>
                        <a:pt x="852" y="408"/>
                      </a:lnTo>
                      <a:lnTo>
                        <a:pt x="842" y="408"/>
                      </a:lnTo>
                      <a:lnTo>
                        <a:pt x="844" y="402"/>
                      </a:lnTo>
                      <a:lnTo>
                        <a:pt x="848" y="396"/>
                      </a:lnTo>
                      <a:lnTo>
                        <a:pt x="852" y="392"/>
                      </a:lnTo>
                      <a:lnTo>
                        <a:pt x="854" y="384"/>
                      </a:lnTo>
                      <a:lnTo>
                        <a:pt x="854" y="370"/>
                      </a:lnTo>
                      <a:lnTo>
                        <a:pt x="856" y="366"/>
                      </a:lnTo>
                      <a:lnTo>
                        <a:pt x="864" y="362"/>
                      </a:lnTo>
                      <a:lnTo>
                        <a:pt x="884" y="346"/>
                      </a:lnTo>
                      <a:lnTo>
                        <a:pt x="902" y="328"/>
                      </a:lnTo>
                      <a:lnTo>
                        <a:pt x="910" y="322"/>
                      </a:lnTo>
                      <a:lnTo>
                        <a:pt x="912" y="320"/>
                      </a:lnTo>
                      <a:lnTo>
                        <a:pt x="912" y="314"/>
                      </a:lnTo>
                      <a:lnTo>
                        <a:pt x="908" y="308"/>
                      </a:lnTo>
                      <a:lnTo>
                        <a:pt x="900" y="302"/>
                      </a:lnTo>
                      <a:lnTo>
                        <a:pt x="892" y="296"/>
                      </a:lnTo>
                      <a:lnTo>
                        <a:pt x="888" y="288"/>
                      </a:lnTo>
                      <a:lnTo>
                        <a:pt x="894" y="286"/>
                      </a:lnTo>
                      <a:lnTo>
                        <a:pt x="902" y="284"/>
                      </a:lnTo>
                      <a:lnTo>
                        <a:pt x="906" y="280"/>
                      </a:lnTo>
                      <a:lnTo>
                        <a:pt x="910" y="274"/>
                      </a:lnTo>
                      <a:lnTo>
                        <a:pt x="914" y="268"/>
                      </a:lnTo>
                      <a:lnTo>
                        <a:pt x="914" y="262"/>
                      </a:lnTo>
                      <a:lnTo>
                        <a:pt x="916" y="248"/>
                      </a:lnTo>
                      <a:lnTo>
                        <a:pt x="912" y="234"/>
                      </a:lnTo>
                      <a:lnTo>
                        <a:pt x="908" y="220"/>
                      </a:lnTo>
                      <a:lnTo>
                        <a:pt x="900" y="208"/>
                      </a:lnTo>
                      <a:lnTo>
                        <a:pt x="890" y="200"/>
                      </a:lnTo>
                      <a:lnTo>
                        <a:pt x="878" y="192"/>
                      </a:lnTo>
                      <a:lnTo>
                        <a:pt x="866" y="186"/>
                      </a:lnTo>
                      <a:lnTo>
                        <a:pt x="852" y="184"/>
                      </a:lnTo>
                      <a:lnTo>
                        <a:pt x="838" y="184"/>
                      </a:lnTo>
                      <a:lnTo>
                        <a:pt x="826" y="184"/>
                      </a:lnTo>
                      <a:lnTo>
                        <a:pt x="814" y="182"/>
                      </a:lnTo>
                      <a:lnTo>
                        <a:pt x="800" y="178"/>
                      </a:lnTo>
                      <a:lnTo>
                        <a:pt x="794" y="176"/>
                      </a:lnTo>
                      <a:lnTo>
                        <a:pt x="786" y="174"/>
                      </a:lnTo>
                      <a:lnTo>
                        <a:pt x="776" y="176"/>
                      </a:lnTo>
                      <a:lnTo>
                        <a:pt x="766" y="178"/>
                      </a:lnTo>
                      <a:lnTo>
                        <a:pt x="754" y="180"/>
                      </a:lnTo>
                      <a:lnTo>
                        <a:pt x="748" y="178"/>
                      </a:lnTo>
                      <a:lnTo>
                        <a:pt x="744" y="174"/>
                      </a:lnTo>
                      <a:lnTo>
                        <a:pt x="742" y="170"/>
                      </a:lnTo>
                      <a:lnTo>
                        <a:pt x="740" y="166"/>
                      </a:lnTo>
                      <a:lnTo>
                        <a:pt x="734" y="164"/>
                      </a:lnTo>
                      <a:lnTo>
                        <a:pt x="730" y="166"/>
                      </a:lnTo>
                      <a:lnTo>
                        <a:pt x="726" y="168"/>
                      </a:lnTo>
                      <a:lnTo>
                        <a:pt x="716" y="176"/>
                      </a:lnTo>
                      <a:lnTo>
                        <a:pt x="702" y="192"/>
                      </a:lnTo>
                      <a:lnTo>
                        <a:pt x="704" y="186"/>
                      </a:lnTo>
                      <a:lnTo>
                        <a:pt x="704" y="178"/>
                      </a:lnTo>
                      <a:lnTo>
                        <a:pt x="704" y="162"/>
                      </a:lnTo>
                      <a:lnTo>
                        <a:pt x="700" y="154"/>
                      </a:lnTo>
                      <a:lnTo>
                        <a:pt x="696" y="150"/>
                      </a:lnTo>
                      <a:lnTo>
                        <a:pt x="692" y="146"/>
                      </a:lnTo>
                      <a:lnTo>
                        <a:pt x="686" y="144"/>
                      </a:lnTo>
                      <a:lnTo>
                        <a:pt x="672" y="142"/>
                      </a:lnTo>
                      <a:lnTo>
                        <a:pt x="664" y="140"/>
                      </a:lnTo>
                      <a:lnTo>
                        <a:pt x="656" y="136"/>
                      </a:lnTo>
                      <a:lnTo>
                        <a:pt x="650" y="128"/>
                      </a:lnTo>
                      <a:lnTo>
                        <a:pt x="644" y="122"/>
                      </a:lnTo>
                      <a:lnTo>
                        <a:pt x="642" y="118"/>
                      </a:lnTo>
                      <a:lnTo>
                        <a:pt x="638" y="118"/>
                      </a:lnTo>
                      <a:lnTo>
                        <a:pt x="634" y="116"/>
                      </a:lnTo>
                      <a:lnTo>
                        <a:pt x="628" y="118"/>
                      </a:lnTo>
                      <a:lnTo>
                        <a:pt x="626" y="122"/>
                      </a:lnTo>
                      <a:lnTo>
                        <a:pt x="622" y="112"/>
                      </a:lnTo>
                      <a:lnTo>
                        <a:pt x="618" y="104"/>
                      </a:lnTo>
                      <a:lnTo>
                        <a:pt x="612" y="96"/>
                      </a:lnTo>
                      <a:lnTo>
                        <a:pt x="604" y="90"/>
                      </a:lnTo>
                      <a:lnTo>
                        <a:pt x="596" y="86"/>
                      </a:lnTo>
                      <a:lnTo>
                        <a:pt x="586" y="84"/>
                      </a:lnTo>
                      <a:lnTo>
                        <a:pt x="576" y="82"/>
                      </a:lnTo>
                      <a:lnTo>
                        <a:pt x="566" y="80"/>
                      </a:lnTo>
                      <a:lnTo>
                        <a:pt x="572" y="68"/>
                      </a:lnTo>
                      <a:lnTo>
                        <a:pt x="574" y="54"/>
                      </a:lnTo>
                      <a:lnTo>
                        <a:pt x="574" y="40"/>
                      </a:lnTo>
                      <a:lnTo>
                        <a:pt x="568" y="28"/>
                      </a:lnTo>
                      <a:lnTo>
                        <a:pt x="562" y="16"/>
                      </a:lnTo>
                      <a:lnTo>
                        <a:pt x="552" y="8"/>
                      </a:lnTo>
                      <a:lnTo>
                        <a:pt x="540" y="2"/>
                      </a:lnTo>
                      <a:lnTo>
                        <a:pt x="528" y="0"/>
                      </a:lnTo>
                      <a:lnTo>
                        <a:pt x="508" y="0"/>
                      </a:lnTo>
                      <a:lnTo>
                        <a:pt x="500" y="2"/>
                      </a:lnTo>
                      <a:lnTo>
                        <a:pt x="492" y="4"/>
                      </a:lnTo>
                      <a:lnTo>
                        <a:pt x="476" y="16"/>
                      </a:lnTo>
                      <a:lnTo>
                        <a:pt x="468" y="24"/>
                      </a:lnTo>
                      <a:lnTo>
                        <a:pt x="462" y="32"/>
                      </a:lnTo>
                      <a:lnTo>
                        <a:pt x="454" y="46"/>
                      </a:lnTo>
                      <a:lnTo>
                        <a:pt x="450" y="58"/>
                      </a:lnTo>
                      <a:lnTo>
                        <a:pt x="450" y="72"/>
                      </a:lnTo>
                      <a:lnTo>
                        <a:pt x="454" y="90"/>
                      </a:lnTo>
                      <a:lnTo>
                        <a:pt x="442" y="86"/>
                      </a:lnTo>
                      <a:lnTo>
                        <a:pt x="430" y="82"/>
                      </a:lnTo>
                      <a:lnTo>
                        <a:pt x="424" y="82"/>
                      </a:lnTo>
                      <a:lnTo>
                        <a:pt x="416" y="84"/>
                      </a:lnTo>
                      <a:lnTo>
                        <a:pt x="408" y="84"/>
                      </a:lnTo>
                      <a:lnTo>
                        <a:pt x="400" y="84"/>
                      </a:lnTo>
                      <a:lnTo>
                        <a:pt x="394" y="84"/>
                      </a:lnTo>
                      <a:lnTo>
                        <a:pt x="388" y="80"/>
                      </a:lnTo>
                      <a:lnTo>
                        <a:pt x="380" y="78"/>
                      </a:lnTo>
                      <a:lnTo>
                        <a:pt x="374" y="76"/>
                      </a:lnTo>
                      <a:lnTo>
                        <a:pt x="360" y="76"/>
                      </a:lnTo>
                      <a:lnTo>
                        <a:pt x="348" y="72"/>
                      </a:lnTo>
                      <a:lnTo>
                        <a:pt x="330" y="68"/>
                      </a:lnTo>
                      <a:lnTo>
                        <a:pt x="322" y="68"/>
                      </a:lnTo>
                      <a:lnTo>
                        <a:pt x="312" y="68"/>
                      </a:lnTo>
                      <a:lnTo>
                        <a:pt x="304" y="70"/>
                      </a:lnTo>
                      <a:lnTo>
                        <a:pt x="296" y="74"/>
                      </a:lnTo>
                      <a:lnTo>
                        <a:pt x="290" y="80"/>
                      </a:lnTo>
                      <a:lnTo>
                        <a:pt x="282" y="86"/>
                      </a:lnTo>
                      <a:lnTo>
                        <a:pt x="270" y="100"/>
                      </a:lnTo>
                      <a:lnTo>
                        <a:pt x="260" y="112"/>
                      </a:lnTo>
                      <a:lnTo>
                        <a:pt x="248" y="126"/>
                      </a:lnTo>
                      <a:lnTo>
                        <a:pt x="240" y="140"/>
                      </a:lnTo>
                      <a:lnTo>
                        <a:pt x="232" y="138"/>
                      </a:lnTo>
                      <a:lnTo>
                        <a:pt x="222" y="134"/>
                      </a:lnTo>
                      <a:lnTo>
                        <a:pt x="212" y="130"/>
                      </a:lnTo>
                      <a:lnTo>
                        <a:pt x="202" y="128"/>
                      </a:lnTo>
                      <a:lnTo>
                        <a:pt x="188" y="128"/>
                      </a:lnTo>
                      <a:lnTo>
                        <a:pt x="174" y="128"/>
                      </a:lnTo>
                      <a:lnTo>
                        <a:pt x="162" y="130"/>
                      </a:lnTo>
                      <a:lnTo>
                        <a:pt x="148" y="134"/>
                      </a:lnTo>
                      <a:lnTo>
                        <a:pt x="134" y="142"/>
                      </a:lnTo>
                      <a:lnTo>
                        <a:pt x="124" y="152"/>
                      </a:lnTo>
                      <a:lnTo>
                        <a:pt x="120" y="162"/>
                      </a:lnTo>
                      <a:lnTo>
                        <a:pt x="118" y="174"/>
                      </a:lnTo>
                      <a:lnTo>
                        <a:pt x="120" y="186"/>
                      </a:lnTo>
                      <a:lnTo>
                        <a:pt x="126" y="200"/>
                      </a:lnTo>
                      <a:lnTo>
                        <a:pt x="132" y="212"/>
                      </a:lnTo>
                      <a:lnTo>
                        <a:pt x="140" y="224"/>
                      </a:lnTo>
                      <a:lnTo>
                        <a:pt x="134" y="222"/>
                      </a:lnTo>
                      <a:lnTo>
                        <a:pt x="130" y="224"/>
                      </a:lnTo>
                      <a:lnTo>
                        <a:pt x="124" y="228"/>
                      </a:lnTo>
                      <a:lnTo>
                        <a:pt x="120" y="236"/>
                      </a:lnTo>
                      <a:lnTo>
                        <a:pt x="112" y="242"/>
                      </a:lnTo>
                      <a:lnTo>
                        <a:pt x="106" y="244"/>
                      </a:lnTo>
                      <a:lnTo>
                        <a:pt x="96" y="244"/>
                      </a:lnTo>
                      <a:lnTo>
                        <a:pt x="88" y="244"/>
                      </a:lnTo>
                      <a:lnTo>
                        <a:pt x="80" y="248"/>
                      </a:lnTo>
                      <a:lnTo>
                        <a:pt x="74" y="256"/>
                      </a:lnTo>
                      <a:lnTo>
                        <a:pt x="68" y="264"/>
                      </a:lnTo>
                      <a:lnTo>
                        <a:pt x="66" y="272"/>
                      </a:lnTo>
                      <a:lnTo>
                        <a:pt x="70" y="280"/>
                      </a:lnTo>
                      <a:lnTo>
                        <a:pt x="74" y="286"/>
                      </a:lnTo>
                      <a:lnTo>
                        <a:pt x="80" y="292"/>
                      </a:lnTo>
                      <a:lnTo>
                        <a:pt x="88" y="298"/>
                      </a:lnTo>
                      <a:lnTo>
                        <a:pt x="92" y="306"/>
                      </a:lnTo>
                      <a:lnTo>
                        <a:pt x="82" y="310"/>
                      </a:lnTo>
                      <a:lnTo>
                        <a:pt x="70" y="312"/>
                      </a:lnTo>
                      <a:lnTo>
                        <a:pt x="60" y="314"/>
                      </a:lnTo>
                      <a:lnTo>
                        <a:pt x="48" y="318"/>
                      </a:lnTo>
                      <a:lnTo>
                        <a:pt x="40" y="322"/>
                      </a:lnTo>
                      <a:lnTo>
                        <a:pt x="30" y="328"/>
                      </a:lnTo>
                      <a:lnTo>
                        <a:pt x="24" y="336"/>
                      </a:lnTo>
                      <a:lnTo>
                        <a:pt x="18" y="344"/>
                      </a:lnTo>
                      <a:lnTo>
                        <a:pt x="8" y="362"/>
                      </a:lnTo>
                      <a:lnTo>
                        <a:pt x="2" y="384"/>
                      </a:lnTo>
                      <a:lnTo>
                        <a:pt x="0" y="392"/>
                      </a:lnTo>
                      <a:lnTo>
                        <a:pt x="0" y="398"/>
                      </a:lnTo>
                      <a:lnTo>
                        <a:pt x="2" y="406"/>
                      </a:lnTo>
                      <a:lnTo>
                        <a:pt x="4" y="410"/>
                      </a:lnTo>
                      <a:lnTo>
                        <a:pt x="12" y="420"/>
                      </a:lnTo>
                      <a:lnTo>
                        <a:pt x="22" y="426"/>
                      </a:lnTo>
                      <a:lnTo>
                        <a:pt x="34" y="432"/>
                      </a:lnTo>
                      <a:lnTo>
                        <a:pt x="48" y="436"/>
                      </a:lnTo>
                      <a:lnTo>
                        <a:pt x="74" y="444"/>
                      </a:lnTo>
                      <a:lnTo>
                        <a:pt x="72" y="452"/>
                      </a:lnTo>
                      <a:lnTo>
                        <a:pt x="72" y="460"/>
                      </a:lnTo>
                      <a:lnTo>
                        <a:pt x="74" y="466"/>
                      </a:lnTo>
                      <a:lnTo>
                        <a:pt x="82" y="474"/>
                      </a:lnTo>
                      <a:lnTo>
                        <a:pt x="92" y="480"/>
                      </a:lnTo>
                      <a:lnTo>
                        <a:pt x="102" y="482"/>
                      </a:lnTo>
                      <a:lnTo>
                        <a:pt x="114" y="486"/>
                      </a:lnTo>
                      <a:lnTo>
                        <a:pt x="124" y="490"/>
                      </a:lnTo>
                      <a:lnTo>
                        <a:pt x="124" y="502"/>
                      </a:lnTo>
                      <a:lnTo>
                        <a:pt x="124" y="514"/>
                      </a:lnTo>
                      <a:lnTo>
                        <a:pt x="128" y="524"/>
                      </a:lnTo>
                      <a:lnTo>
                        <a:pt x="132" y="528"/>
                      </a:lnTo>
                      <a:lnTo>
                        <a:pt x="136" y="530"/>
                      </a:lnTo>
                      <a:lnTo>
                        <a:pt x="142" y="532"/>
                      </a:lnTo>
                      <a:lnTo>
                        <a:pt x="148" y="532"/>
                      </a:lnTo>
                      <a:lnTo>
                        <a:pt x="154" y="532"/>
                      </a:lnTo>
                      <a:lnTo>
                        <a:pt x="160" y="532"/>
                      </a:lnTo>
                      <a:lnTo>
                        <a:pt x="166" y="536"/>
                      </a:lnTo>
                      <a:lnTo>
                        <a:pt x="146" y="536"/>
                      </a:lnTo>
                      <a:lnTo>
                        <a:pt x="136" y="538"/>
                      </a:lnTo>
                      <a:lnTo>
                        <a:pt x="128" y="544"/>
                      </a:lnTo>
                      <a:lnTo>
                        <a:pt x="120" y="550"/>
                      </a:lnTo>
                      <a:lnTo>
                        <a:pt x="114" y="560"/>
                      </a:lnTo>
                      <a:lnTo>
                        <a:pt x="108" y="570"/>
                      </a:lnTo>
                      <a:lnTo>
                        <a:pt x="106" y="580"/>
                      </a:lnTo>
                      <a:lnTo>
                        <a:pt x="104" y="586"/>
                      </a:lnTo>
                      <a:lnTo>
                        <a:pt x="106" y="592"/>
                      </a:lnTo>
                      <a:lnTo>
                        <a:pt x="112" y="602"/>
                      </a:lnTo>
                      <a:lnTo>
                        <a:pt x="120" y="612"/>
                      </a:lnTo>
                      <a:lnTo>
                        <a:pt x="132" y="620"/>
                      </a:lnTo>
                      <a:lnTo>
                        <a:pt x="144" y="626"/>
                      </a:lnTo>
                      <a:lnTo>
                        <a:pt x="158" y="630"/>
                      </a:lnTo>
                      <a:lnTo>
                        <a:pt x="170" y="630"/>
                      </a:lnTo>
                      <a:lnTo>
                        <a:pt x="182" y="630"/>
                      </a:lnTo>
                      <a:lnTo>
                        <a:pt x="182" y="632"/>
                      </a:lnTo>
                      <a:lnTo>
                        <a:pt x="186" y="634"/>
                      </a:lnTo>
                      <a:lnTo>
                        <a:pt x="194" y="638"/>
                      </a:lnTo>
                      <a:lnTo>
                        <a:pt x="202" y="640"/>
                      </a:lnTo>
                      <a:lnTo>
                        <a:pt x="210" y="640"/>
                      </a:lnTo>
                      <a:lnTo>
                        <a:pt x="212" y="644"/>
                      </a:lnTo>
                      <a:lnTo>
                        <a:pt x="210" y="648"/>
                      </a:lnTo>
                      <a:lnTo>
                        <a:pt x="208" y="658"/>
                      </a:lnTo>
                      <a:lnTo>
                        <a:pt x="214" y="660"/>
                      </a:lnTo>
                      <a:lnTo>
                        <a:pt x="220" y="662"/>
                      </a:lnTo>
                      <a:lnTo>
                        <a:pt x="234" y="664"/>
                      </a:lnTo>
                      <a:lnTo>
                        <a:pt x="234" y="672"/>
                      </a:lnTo>
                      <a:lnTo>
                        <a:pt x="238" y="678"/>
                      </a:lnTo>
                      <a:lnTo>
                        <a:pt x="242" y="684"/>
                      </a:lnTo>
                      <a:lnTo>
                        <a:pt x="248" y="688"/>
                      </a:lnTo>
                      <a:lnTo>
                        <a:pt x="258" y="698"/>
                      </a:lnTo>
                      <a:lnTo>
                        <a:pt x="262" y="702"/>
                      </a:lnTo>
                      <a:lnTo>
                        <a:pt x="264" y="708"/>
                      </a:lnTo>
                      <a:lnTo>
                        <a:pt x="272" y="710"/>
                      </a:lnTo>
                      <a:lnTo>
                        <a:pt x="282" y="708"/>
                      </a:lnTo>
                      <a:lnTo>
                        <a:pt x="290" y="706"/>
                      </a:lnTo>
                      <a:lnTo>
                        <a:pt x="296" y="700"/>
                      </a:lnTo>
                      <a:lnTo>
                        <a:pt x="302" y="696"/>
                      </a:lnTo>
                      <a:lnTo>
                        <a:pt x="308" y="688"/>
                      </a:lnTo>
                      <a:lnTo>
                        <a:pt x="312" y="680"/>
                      </a:lnTo>
                      <a:lnTo>
                        <a:pt x="314" y="672"/>
                      </a:lnTo>
                      <a:lnTo>
                        <a:pt x="318" y="676"/>
                      </a:lnTo>
                      <a:lnTo>
                        <a:pt x="322" y="676"/>
                      </a:lnTo>
                      <a:lnTo>
                        <a:pt x="332" y="678"/>
                      </a:lnTo>
                      <a:lnTo>
                        <a:pt x="344" y="676"/>
                      </a:lnTo>
                      <a:lnTo>
                        <a:pt x="348" y="672"/>
                      </a:lnTo>
                      <a:lnTo>
                        <a:pt x="350" y="670"/>
                      </a:lnTo>
                      <a:lnTo>
                        <a:pt x="354" y="662"/>
                      </a:lnTo>
                      <a:lnTo>
                        <a:pt x="356" y="652"/>
                      </a:lnTo>
                      <a:lnTo>
                        <a:pt x="356" y="632"/>
                      </a:lnTo>
                      <a:lnTo>
                        <a:pt x="362" y="632"/>
                      </a:lnTo>
                      <a:lnTo>
                        <a:pt x="368" y="634"/>
                      </a:lnTo>
                      <a:lnTo>
                        <a:pt x="376" y="638"/>
                      </a:lnTo>
                      <a:lnTo>
                        <a:pt x="380" y="640"/>
                      </a:lnTo>
                      <a:lnTo>
                        <a:pt x="384" y="642"/>
                      </a:lnTo>
                      <a:lnTo>
                        <a:pt x="388" y="640"/>
                      </a:lnTo>
                      <a:lnTo>
                        <a:pt x="394" y="638"/>
                      </a:lnTo>
                      <a:lnTo>
                        <a:pt x="388" y="624"/>
                      </a:lnTo>
                      <a:lnTo>
                        <a:pt x="382" y="612"/>
                      </a:lnTo>
                      <a:lnTo>
                        <a:pt x="370" y="590"/>
                      </a:lnTo>
                      <a:lnTo>
                        <a:pt x="358" y="566"/>
                      </a:lnTo>
                      <a:lnTo>
                        <a:pt x="354" y="554"/>
                      </a:lnTo>
                      <a:lnTo>
                        <a:pt x="352" y="540"/>
                      </a:lnTo>
                      <a:lnTo>
                        <a:pt x="352" y="522"/>
                      </a:lnTo>
                      <a:lnTo>
                        <a:pt x="368" y="522"/>
                      </a:lnTo>
                      <a:lnTo>
                        <a:pt x="374" y="522"/>
                      </a:lnTo>
                      <a:lnTo>
                        <a:pt x="380" y="520"/>
                      </a:lnTo>
                      <a:lnTo>
                        <a:pt x="386" y="516"/>
                      </a:lnTo>
                      <a:lnTo>
                        <a:pt x="390" y="512"/>
                      </a:lnTo>
                      <a:lnTo>
                        <a:pt x="394" y="502"/>
                      </a:lnTo>
                      <a:lnTo>
                        <a:pt x="394" y="490"/>
                      </a:lnTo>
                      <a:lnTo>
                        <a:pt x="394" y="476"/>
                      </a:lnTo>
                      <a:lnTo>
                        <a:pt x="400" y="476"/>
                      </a:lnTo>
                      <a:lnTo>
                        <a:pt x="404" y="474"/>
                      </a:lnTo>
                      <a:lnTo>
                        <a:pt x="406" y="470"/>
                      </a:lnTo>
                      <a:lnTo>
                        <a:pt x="408" y="466"/>
                      </a:lnTo>
                      <a:lnTo>
                        <a:pt x="414" y="464"/>
                      </a:lnTo>
                      <a:lnTo>
                        <a:pt x="418" y="462"/>
                      </a:lnTo>
                      <a:lnTo>
                        <a:pt x="420" y="458"/>
                      </a:lnTo>
                      <a:lnTo>
                        <a:pt x="420" y="456"/>
                      </a:lnTo>
                      <a:lnTo>
                        <a:pt x="422" y="448"/>
                      </a:lnTo>
                      <a:lnTo>
                        <a:pt x="422" y="446"/>
                      </a:lnTo>
                      <a:lnTo>
                        <a:pt x="424" y="442"/>
                      </a:lnTo>
                      <a:lnTo>
                        <a:pt x="428" y="440"/>
                      </a:lnTo>
                      <a:lnTo>
                        <a:pt x="434" y="440"/>
                      </a:lnTo>
                      <a:lnTo>
                        <a:pt x="446" y="438"/>
                      </a:lnTo>
                      <a:lnTo>
                        <a:pt x="470" y="442"/>
                      </a:lnTo>
                      <a:lnTo>
                        <a:pt x="472" y="458"/>
                      </a:lnTo>
                      <a:lnTo>
                        <a:pt x="476" y="470"/>
                      </a:lnTo>
                      <a:lnTo>
                        <a:pt x="484" y="480"/>
                      </a:lnTo>
                      <a:lnTo>
                        <a:pt x="496" y="490"/>
                      </a:lnTo>
                      <a:lnTo>
                        <a:pt x="508" y="498"/>
                      </a:lnTo>
                      <a:lnTo>
                        <a:pt x="514" y="500"/>
                      </a:lnTo>
                      <a:lnTo>
                        <a:pt x="518" y="498"/>
                      </a:lnTo>
                      <a:lnTo>
                        <a:pt x="526" y="494"/>
                      </a:lnTo>
                      <a:lnTo>
                        <a:pt x="540" y="484"/>
                      </a:lnTo>
                      <a:lnTo>
                        <a:pt x="544" y="488"/>
                      </a:lnTo>
                      <a:lnTo>
                        <a:pt x="550" y="492"/>
                      </a:lnTo>
                      <a:lnTo>
                        <a:pt x="564" y="496"/>
                      </a:lnTo>
                      <a:lnTo>
                        <a:pt x="592" y="500"/>
                      </a:lnTo>
                      <a:lnTo>
                        <a:pt x="582" y="518"/>
                      </a:lnTo>
                      <a:lnTo>
                        <a:pt x="572" y="536"/>
                      </a:lnTo>
                      <a:lnTo>
                        <a:pt x="564" y="556"/>
                      </a:lnTo>
                      <a:lnTo>
                        <a:pt x="562" y="566"/>
                      </a:lnTo>
                      <a:lnTo>
                        <a:pt x="562" y="576"/>
                      </a:lnTo>
                      <a:lnTo>
                        <a:pt x="568" y="576"/>
                      </a:lnTo>
                      <a:lnTo>
                        <a:pt x="572" y="578"/>
                      </a:lnTo>
                      <a:lnTo>
                        <a:pt x="574" y="586"/>
                      </a:lnTo>
                      <a:lnTo>
                        <a:pt x="576" y="594"/>
                      </a:lnTo>
                      <a:lnTo>
                        <a:pt x="580" y="596"/>
                      </a:lnTo>
                      <a:lnTo>
                        <a:pt x="584" y="600"/>
                      </a:lnTo>
                      <a:lnTo>
                        <a:pt x="590" y="610"/>
                      </a:lnTo>
                      <a:lnTo>
                        <a:pt x="596" y="622"/>
                      </a:lnTo>
                      <a:lnTo>
                        <a:pt x="600" y="626"/>
                      </a:lnTo>
                      <a:lnTo>
                        <a:pt x="604" y="630"/>
                      </a:lnTo>
                      <a:lnTo>
                        <a:pt x="612" y="634"/>
                      </a:lnTo>
                      <a:lnTo>
                        <a:pt x="622" y="636"/>
                      </a:lnTo>
                      <a:lnTo>
                        <a:pt x="630" y="636"/>
                      </a:lnTo>
                      <a:lnTo>
                        <a:pt x="640" y="634"/>
                      </a:lnTo>
                      <a:lnTo>
                        <a:pt x="650" y="646"/>
                      </a:lnTo>
                      <a:lnTo>
                        <a:pt x="658" y="658"/>
                      </a:lnTo>
                      <a:lnTo>
                        <a:pt x="668" y="668"/>
                      </a:lnTo>
                      <a:lnTo>
                        <a:pt x="674" y="672"/>
                      </a:lnTo>
                      <a:lnTo>
                        <a:pt x="682" y="676"/>
                      </a:lnTo>
                      <a:lnTo>
                        <a:pt x="692" y="676"/>
                      </a:lnTo>
                      <a:lnTo>
                        <a:pt x="700" y="674"/>
                      </a:lnTo>
                      <a:lnTo>
                        <a:pt x="708" y="670"/>
                      </a:lnTo>
                      <a:lnTo>
                        <a:pt x="714" y="666"/>
                      </a:lnTo>
                      <a:lnTo>
                        <a:pt x="726" y="658"/>
                      </a:lnTo>
                      <a:lnTo>
                        <a:pt x="738" y="652"/>
                      </a:lnTo>
                      <a:lnTo>
                        <a:pt x="762" y="642"/>
                      </a:lnTo>
                      <a:lnTo>
                        <a:pt x="772" y="634"/>
                      </a:lnTo>
                      <a:lnTo>
                        <a:pt x="780" y="626"/>
                      </a:lnTo>
                      <a:lnTo>
                        <a:pt x="786" y="616"/>
                      </a:lnTo>
                      <a:lnTo>
                        <a:pt x="788" y="600"/>
                      </a:lnTo>
                      <a:lnTo>
                        <a:pt x="798" y="600"/>
                      </a:lnTo>
                      <a:lnTo>
                        <a:pt x="810" y="596"/>
                      </a:lnTo>
                      <a:lnTo>
                        <a:pt x="814" y="594"/>
                      </a:lnTo>
                      <a:lnTo>
                        <a:pt x="816" y="590"/>
                      </a:lnTo>
                      <a:lnTo>
                        <a:pt x="822" y="588"/>
                      </a:lnTo>
                      <a:lnTo>
                        <a:pt x="826" y="588"/>
                      </a:lnTo>
                      <a:lnTo>
                        <a:pt x="832" y="588"/>
                      </a:lnTo>
                      <a:lnTo>
                        <a:pt x="836" y="584"/>
                      </a:lnTo>
                      <a:lnTo>
                        <a:pt x="840" y="580"/>
                      </a:lnTo>
                      <a:lnTo>
                        <a:pt x="842" y="574"/>
                      </a:lnTo>
                      <a:lnTo>
                        <a:pt x="842" y="560"/>
                      </a:lnTo>
                      <a:lnTo>
                        <a:pt x="864" y="558"/>
                      </a:lnTo>
                      <a:lnTo>
                        <a:pt x="884" y="556"/>
                      </a:lnTo>
                      <a:lnTo>
                        <a:pt x="894" y="554"/>
                      </a:lnTo>
                      <a:lnTo>
                        <a:pt x="904" y="550"/>
                      </a:lnTo>
                      <a:lnTo>
                        <a:pt x="912" y="542"/>
                      </a:lnTo>
                      <a:lnTo>
                        <a:pt x="920" y="534"/>
                      </a:lnTo>
                      <a:lnTo>
                        <a:pt x="926" y="524"/>
                      </a:lnTo>
                      <a:lnTo>
                        <a:pt x="928" y="516"/>
                      </a:lnTo>
                      <a:lnTo>
                        <a:pt x="930" y="506"/>
                      </a:lnTo>
                      <a:lnTo>
                        <a:pt x="930" y="496"/>
                      </a:lnTo>
                      <a:close/>
                    </a:path>
                  </a:pathLst>
                </a:custGeom>
                <a:solidFill>
                  <a:srgbClr val="85C61A"/>
                </a:solidFill>
                <a:ln w="9525">
                  <a:noFill/>
                  <a:round/>
                  <a:headEnd/>
                  <a:tailEnd/>
                </a:ln>
              </p:spPr>
              <p:txBody>
                <a:bodyPr/>
                <a:lstStyle/>
                <a:p>
                  <a:endParaRPr lang="fr-FR">
                    <a:latin typeface="Calibri" pitchFamily="34" charset="0"/>
                  </a:endParaRPr>
                </a:p>
              </p:txBody>
            </p:sp>
            <p:sp>
              <p:nvSpPr>
                <p:cNvPr id="25802" name="Freeform 13"/>
                <p:cNvSpPr>
                  <a:spLocks/>
                </p:cNvSpPr>
                <p:nvPr/>
              </p:nvSpPr>
              <p:spPr bwMode="auto">
                <a:xfrm>
                  <a:off x="2589" y="1768"/>
                  <a:ext cx="514" cy="268"/>
                </a:xfrm>
                <a:custGeom>
                  <a:avLst/>
                  <a:gdLst>
                    <a:gd name="T0" fmla="*/ 38 w 514"/>
                    <a:gd name="T1" fmla="*/ 194 h 268"/>
                    <a:gd name="T2" fmla="*/ 12 w 514"/>
                    <a:gd name="T3" fmla="*/ 176 h 268"/>
                    <a:gd name="T4" fmla="*/ 0 w 514"/>
                    <a:gd name="T5" fmla="*/ 150 h 268"/>
                    <a:gd name="T6" fmla="*/ 6 w 514"/>
                    <a:gd name="T7" fmla="*/ 138 h 268"/>
                    <a:gd name="T8" fmla="*/ 44 w 514"/>
                    <a:gd name="T9" fmla="*/ 130 h 268"/>
                    <a:gd name="T10" fmla="*/ 68 w 514"/>
                    <a:gd name="T11" fmla="*/ 122 h 268"/>
                    <a:gd name="T12" fmla="*/ 72 w 514"/>
                    <a:gd name="T13" fmla="*/ 110 h 268"/>
                    <a:gd name="T14" fmla="*/ 70 w 514"/>
                    <a:gd name="T15" fmla="*/ 100 h 268"/>
                    <a:gd name="T16" fmla="*/ 50 w 514"/>
                    <a:gd name="T17" fmla="*/ 68 h 268"/>
                    <a:gd name="T18" fmla="*/ 48 w 514"/>
                    <a:gd name="T19" fmla="*/ 54 h 268"/>
                    <a:gd name="T20" fmla="*/ 56 w 514"/>
                    <a:gd name="T21" fmla="*/ 30 h 268"/>
                    <a:gd name="T22" fmla="*/ 76 w 514"/>
                    <a:gd name="T23" fmla="*/ 14 h 268"/>
                    <a:gd name="T24" fmla="*/ 114 w 514"/>
                    <a:gd name="T25" fmla="*/ 0 h 268"/>
                    <a:gd name="T26" fmla="*/ 138 w 514"/>
                    <a:gd name="T27" fmla="*/ 4 h 268"/>
                    <a:gd name="T28" fmla="*/ 158 w 514"/>
                    <a:gd name="T29" fmla="*/ 18 h 268"/>
                    <a:gd name="T30" fmla="*/ 186 w 514"/>
                    <a:gd name="T31" fmla="*/ 38 h 268"/>
                    <a:gd name="T32" fmla="*/ 218 w 514"/>
                    <a:gd name="T33" fmla="*/ 44 h 268"/>
                    <a:gd name="T34" fmla="*/ 246 w 514"/>
                    <a:gd name="T35" fmla="*/ 54 h 268"/>
                    <a:gd name="T36" fmla="*/ 258 w 514"/>
                    <a:gd name="T37" fmla="*/ 66 h 268"/>
                    <a:gd name="T38" fmla="*/ 270 w 514"/>
                    <a:gd name="T39" fmla="*/ 90 h 268"/>
                    <a:gd name="T40" fmla="*/ 296 w 514"/>
                    <a:gd name="T41" fmla="*/ 112 h 268"/>
                    <a:gd name="T42" fmla="*/ 314 w 514"/>
                    <a:gd name="T43" fmla="*/ 116 h 268"/>
                    <a:gd name="T44" fmla="*/ 356 w 514"/>
                    <a:gd name="T45" fmla="*/ 108 h 268"/>
                    <a:gd name="T46" fmla="*/ 398 w 514"/>
                    <a:gd name="T47" fmla="*/ 106 h 268"/>
                    <a:gd name="T48" fmla="*/ 432 w 514"/>
                    <a:gd name="T49" fmla="*/ 114 h 268"/>
                    <a:gd name="T50" fmla="*/ 454 w 514"/>
                    <a:gd name="T51" fmla="*/ 138 h 268"/>
                    <a:gd name="T52" fmla="*/ 460 w 514"/>
                    <a:gd name="T53" fmla="*/ 156 h 268"/>
                    <a:gd name="T54" fmla="*/ 468 w 514"/>
                    <a:gd name="T55" fmla="*/ 168 h 268"/>
                    <a:gd name="T56" fmla="*/ 486 w 514"/>
                    <a:gd name="T57" fmla="*/ 176 h 268"/>
                    <a:gd name="T58" fmla="*/ 512 w 514"/>
                    <a:gd name="T59" fmla="*/ 198 h 268"/>
                    <a:gd name="T60" fmla="*/ 514 w 514"/>
                    <a:gd name="T61" fmla="*/ 212 h 268"/>
                    <a:gd name="T62" fmla="*/ 504 w 514"/>
                    <a:gd name="T63" fmla="*/ 232 h 268"/>
                    <a:gd name="T64" fmla="*/ 484 w 514"/>
                    <a:gd name="T65" fmla="*/ 248 h 268"/>
                    <a:gd name="T66" fmla="*/ 444 w 514"/>
                    <a:gd name="T67" fmla="*/ 262 h 268"/>
                    <a:gd name="T68" fmla="*/ 432 w 514"/>
                    <a:gd name="T69" fmla="*/ 260 h 268"/>
                    <a:gd name="T70" fmla="*/ 418 w 514"/>
                    <a:gd name="T71" fmla="*/ 232 h 268"/>
                    <a:gd name="T72" fmla="*/ 408 w 514"/>
                    <a:gd name="T73" fmla="*/ 220 h 268"/>
                    <a:gd name="T74" fmla="*/ 374 w 514"/>
                    <a:gd name="T75" fmla="*/ 222 h 268"/>
                    <a:gd name="T76" fmla="*/ 338 w 514"/>
                    <a:gd name="T77" fmla="*/ 226 h 268"/>
                    <a:gd name="T78" fmla="*/ 298 w 514"/>
                    <a:gd name="T79" fmla="*/ 248 h 268"/>
                    <a:gd name="T80" fmla="*/ 278 w 514"/>
                    <a:gd name="T81" fmla="*/ 262 h 268"/>
                    <a:gd name="T82" fmla="*/ 256 w 514"/>
                    <a:gd name="T83" fmla="*/ 268 h 268"/>
                    <a:gd name="T84" fmla="*/ 218 w 514"/>
                    <a:gd name="T85" fmla="*/ 258 h 268"/>
                    <a:gd name="T86" fmla="*/ 180 w 514"/>
                    <a:gd name="T87" fmla="*/ 240 h 268"/>
                    <a:gd name="T88" fmla="*/ 162 w 514"/>
                    <a:gd name="T89" fmla="*/ 238 h 268"/>
                    <a:gd name="T90" fmla="*/ 146 w 514"/>
                    <a:gd name="T91" fmla="*/ 246 h 268"/>
                    <a:gd name="T92" fmla="*/ 124 w 514"/>
                    <a:gd name="T93" fmla="*/ 252 h 268"/>
                    <a:gd name="T94" fmla="*/ 100 w 514"/>
                    <a:gd name="T95" fmla="*/ 256 h 268"/>
                    <a:gd name="T96" fmla="*/ 84 w 514"/>
                    <a:gd name="T97" fmla="*/ 250 h 268"/>
                    <a:gd name="T98" fmla="*/ 66 w 514"/>
                    <a:gd name="T99" fmla="*/ 234 h 268"/>
                    <a:gd name="T100" fmla="*/ 62 w 514"/>
                    <a:gd name="T101" fmla="*/ 228 h 2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14"/>
                    <a:gd name="T154" fmla="*/ 0 h 268"/>
                    <a:gd name="T155" fmla="*/ 514 w 514"/>
                    <a:gd name="T156" fmla="*/ 268 h 2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14" h="268">
                      <a:moveTo>
                        <a:pt x="46" y="196"/>
                      </a:moveTo>
                      <a:lnTo>
                        <a:pt x="46" y="196"/>
                      </a:lnTo>
                      <a:lnTo>
                        <a:pt x="38" y="194"/>
                      </a:lnTo>
                      <a:lnTo>
                        <a:pt x="30" y="190"/>
                      </a:lnTo>
                      <a:lnTo>
                        <a:pt x="20" y="184"/>
                      </a:lnTo>
                      <a:lnTo>
                        <a:pt x="12" y="176"/>
                      </a:lnTo>
                      <a:lnTo>
                        <a:pt x="6" y="168"/>
                      </a:lnTo>
                      <a:lnTo>
                        <a:pt x="0" y="160"/>
                      </a:lnTo>
                      <a:lnTo>
                        <a:pt x="0" y="150"/>
                      </a:lnTo>
                      <a:lnTo>
                        <a:pt x="2" y="142"/>
                      </a:lnTo>
                      <a:lnTo>
                        <a:pt x="6" y="138"/>
                      </a:lnTo>
                      <a:lnTo>
                        <a:pt x="10" y="136"/>
                      </a:lnTo>
                      <a:lnTo>
                        <a:pt x="20" y="132"/>
                      </a:lnTo>
                      <a:lnTo>
                        <a:pt x="44" y="130"/>
                      </a:lnTo>
                      <a:lnTo>
                        <a:pt x="54" y="128"/>
                      </a:lnTo>
                      <a:lnTo>
                        <a:pt x="64" y="126"/>
                      </a:lnTo>
                      <a:lnTo>
                        <a:pt x="68" y="122"/>
                      </a:lnTo>
                      <a:lnTo>
                        <a:pt x="70" y="120"/>
                      </a:lnTo>
                      <a:lnTo>
                        <a:pt x="72" y="116"/>
                      </a:lnTo>
                      <a:lnTo>
                        <a:pt x="72" y="110"/>
                      </a:lnTo>
                      <a:lnTo>
                        <a:pt x="72" y="106"/>
                      </a:lnTo>
                      <a:lnTo>
                        <a:pt x="70" y="100"/>
                      </a:lnTo>
                      <a:lnTo>
                        <a:pt x="64" y="90"/>
                      </a:lnTo>
                      <a:lnTo>
                        <a:pt x="56" y="78"/>
                      </a:lnTo>
                      <a:lnTo>
                        <a:pt x="50" y="68"/>
                      </a:lnTo>
                      <a:lnTo>
                        <a:pt x="48" y="62"/>
                      </a:lnTo>
                      <a:lnTo>
                        <a:pt x="48" y="54"/>
                      </a:lnTo>
                      <a:lnTo>
                        <a:pt x="48" y="48"/>
                      </a:lnTo>
                      <a:lnTo>
                        <a:pt x="50" y="42"/>
                      </a:lnTo>
                      <a:lnTo>
                        <a:pt x="56" y="30"/>
                      </a:lnTo>
                      <a:lnTo>
                        <a:pt x="66" y="20"/>
                      </a:lnTo>
                      <a:lnTo>
                        <a:pt x="76" y="14"/>
                      </a:lnTo>
                      <a:lnTo>
                        <a:pt x="90" y="8"/>
                      </a:lnTo>
                      <a:lnTo>
                        <a:pt x="102" y="2"/>
                      </a:lnTo>
                      <a:lnTo>
                        <a:pt x="114" y="0"/>
                      </a:lnTo>
                      <a:lnTo>
                        <a:pt x="126" y="0"/>
                      </a:lnTo>
                      <a:lnTo>
                        <a:pt x="138" y="4"/>
                      </a:lnTo>
                      <a:lnTo>
                        <a:pt x="148" y="10"/>
                      </a:lnTo>
                      <a:lnTo>
                        <a:pt x="158" y="18"/>
                      </a:lnTo>
                      <a:lnTo>
                        <a:pt x="170" y="30"/>
                      </a:lnTo>
                      <a:lnTo>
                        <a:pt x="178" y="34"/>
                      </a:lnTo>
                      <a:lnTo>
                        <a:pt x="186" y="38"/>
                      </a:lnTo>
                      <a:lnTo>
                        <a:pt x="202" y="40"/>
                      </a:lnTo>
                      <a:lnTo>
                        <a:pt x="218" y="44"/>
                      </a:lnTo>
                      <a:lnTo>
                        <a:pt x="232" y="46"/>
                      </a:lnTo>
                      <a:lnTo>
                        <a:pt x="240" y="50"/>
                      </a:lnTo>
                      <a:lnTo>
                        <a:pt x="246" y="54"/>
                      </a:lnTo>
                      <a:lnTo>
                        <a:pt x="252" y="60"/>
                      </a:lnTo>
                      <a:lnTo>
                        <a:pt x="258" y="66"/>
                      </a:lnTo>
                      <a:lnTo>
                        <a:pt x="264" y="80"/>
                      </a:lnTo>
                      <a:lnTo>
                        <a:pt x="270" y="90"/>
                      </a:lnTo>
                      <a:lnTo>
                        <a:pt x="276" y="98"/>
                      </a:lnTo>
                      <a:lnTo>
                        <a:pt x="284" y="106"/>
                      </a:lnTo>
                      <a:lnTo>
                        <a:pt x="296" y="112"/>
                      </a:lnTo>
                      <a:lnTo>
                        <a:pt x="304" y="114"/>
                      </a:lnTo>
                      <a:lnTo>
                        <a:pt x="314" y="116"/>
                      </a:lnTo>
                      <a:lnTo>
                        <a:pt x="326" y="114"/>
                      </a:lnTo>
                      <a:lnTo>
                        <a:pt x="336" y="112"/>
                      </a:lnTo>
                      <a:lnTo>
                        <a:pt x="356" y="108"/>
                      </a:lnTo>
                      <a:lnTo>
                        <a:pt x="376" y="104"/>
                      </a:lnTo>
                      <a:lnTo>
                        <a:pt x="398" y="106"/>
                      </a:lnTo>
                      <a:lnTo>
                        <a:pt x="410" y="108"/>
                      </a:lnTo>
                      <a:lnTo>
                        <a:pt x="420" y="110"/>
                      </a:lnTo>
                      <a:lnTo>
                        <a:pt x="432" y="114"/>
                      </a:lnTo>
                      <a:lnTo>
                        <a:pt x="440" y="120"/>
                      </a:lnTo>
                      <a:lnTo>
                        <a:pt x="448" y="128"/>
                      </a:lnTo>
                      <a:lnTo>
                        <a:pt x="454" y="138"/>
                      </a:lnTo>
                      <a:lnTo>
                        <a:pt x="458" y="150"/>
                      </a:lnTo>
                      <a:lnTo>
                        <a:pt x="460" y="156"/>
                      </a:lnTo>
                      <a:lnTo>
                        <a:pt x="464" y="162"/>
                      </a:lnTo>
                      <a:lnTo>
                        <a:pt x="468" y="168"/>
                      </a:lnTo>
                      <a:lnTo>
                        <a:pt x="474" y="170"/>
                      </a:lnTo>
                      <a:lnTo>
                        <a:pt x="486" y="176"/>
                      </a:lnTo>
                      <a:lnTo>
                        <a:pt x="502" y="186"/>
                      </a:lnTo>
                      <a:lnTo>
                        <a:pt x="506" y="192"/>
                      </a:lnTo>
                      <a:lnTo>
                        <a:pt x="512" y="198"/>
                      </a:lnTo>
                      <a:lnTo>
                        <a:pt x="514" y="206"/>
                      </a:lnTo>
                      <a:lnTo>
                        <a:pt x="514" y="212"/>
                      </a:lnTo>
                      <a:lnTo>
                        <a:pt x="514" y="218"/>
                      </a:lnTo>
                      <a:lnTo>
                        <a:pt x="512" y="222"/>
                      </a:lnTo>
                      <a:lnTo>
                        <a:pt x="504" y="232"/>
                      </a:lnTo>
                      <a:lnTo>
                        <a:pt x="494" y="242"/>
                      </a:lnTo>
                      <a:lnTo>
                        <a:pt x="484" y="248"/>
                      </a:lnTo>
                      <a:lnTo>
                        <a:pt x="470" y="254"/>
                      </a:lnTo>
                      <a:lnTo>
                        <a:pt x="458" y="260"/>
                      </a:lnTo>
                      <a:lnTo>
                        <a:pt x="444" y="262"/>
                      </a:lnTo>
                      <a:lnTo>
                        <a:pt x="436" y="262"/>
                      </a:lnTo>
                      <a:lnTo>
                        <a:pt x="432" y="260"/>
                      </a:lnTo>
                      <a:lnTo>
                        <a:pt x="428" y="254"/>
                      </a:lnTo>
                      <a:lnTo>
                        <a:pt x="424" y="248"/>
                      </a:lnTo>
                      <a:lnTo>
                        <a:pt x="418" y="232"/>
                      </a:lnTo>
                      <a:lnTo>
                        <a:pt x="414" y="226"/>
                      </a:lnTo>
                      <a:lnTo>
                        <a:pt x="408" y="220"/>
                      </a:lnTo>
                      <a:lnTo>
                        <a:pt x="402" y="218"/>
                      </a:lnTo>
                      <a:lnTo>
                        <a:pt x="392" y="218"/>
                      </a:lnTo>
                      <a:lnTo>
                        <a:pt x="374" y="222"/>
                      </a:lnTo>
                      <a:lnTo>
                        <a:pt x="352" y="224"/>
                      </a:lnTo>
                      <a:lnTo>
                        <a:pt x="338" y="226"/>
                      </a:lnTo>
                      <a:lnTo>
                        <a:pt x="326" y="230"/>
                      </a:lnTo>
                      <a:lnTo>
                        <a:pt x="316" y="234"/>
                      </a:lnTo>
                      <a:lnTo>
                        <a:pt x="298" y="248"/>
                      </a:lnTo>
                      <a:lnTo>
                        <a:pt x="284" y="258"/>
                      </a:lnTo>
                      <a:lnTo>
                        <a:pt x="278" y="262"/>
                      </a:lnTo>
                      <a:lnTo>
                        <a:pt x="270" y="266"/>
                      </a:lnTo>
                      <a:lnTo>
                        <a:pt x="256" y="268"/>
                      </a:lnTo>
                      <a:lnTo>
                        <a:pt x="242" y="266"/>
                      </a:lnTo>
                      <a:lnTo>
                        <a:pt x="230" y="262"/>
                      </a:lnTo>
                      <a:lnTo>
                        <a:pt x="218" y="258"/>
                      </a:lnTo>
                      <a:lnTo>
                        <a:pt x="198" y="248"/>
                      </a:lnTo>
                      <a:lnTo>
                        <a:pt x="180" y="240"/>
                      </a:lnTo>
                      <a:lnTo>
                        <a:pt x="170" y="238"/>
                      </a:lnTo>
                      <a:lnTo>
                        <a:pt x="162" y="238"/>
                      </a:lnTo>
                      <a:lnTo>
                        <a:pt x="154" y="242"/>
                      </a:lnTo>
                      <a:lnTo>
                        <a:pt x="146" y="246"/>
                      </a:lnTo>
                      <a:lnTo>
                        <a:pt x="142" y="250"/>
                      </a:lnTo>
                      <a:lnTo>
                        <a:pt x="136" y="250"/>
                      </a:lnTo>
                      <a:lnTo>
                        <a:pt x="124" y="252"/>
                      </a:lnTo>
                      <a:lnTo>
                        <a:pt x="108" y="256"/>
                      </a:lnTo>
                      <a:lnTo>
                        <a:pt x="100" y="256"/>
                      </a:lnTo>
                      <a:lnTo>
                        <a:pt x="92" y="254"/>
                      </a:lnTo>
                      <a:lnTo>
                        <a:pt x="84" y="250"/>
                      </a:lnTo>
                      <a:lnTo>
                        <a:pt x="76" y="244"/>
                      </a:lnTo>
                      <a:lnTo>
                        <a:pt x="68" y="238"/>
                      </a:lnTo>
                      <a:lnTo>
                        <a:pt x="66" y="234"/>
                      </a:lnTo>
                      <a:lnTo>
                        <a:pt x="66" y="228"/>
                      </a:lnTo>
                      <a:lnTo>
                        <a:pt x="62" y="228"/>
                      </a:lnTo>
                      <a:lnTo>
                        <a:pt x="46" y="196"/>
                      </a:lnTo>
                      <a:close/>
                    </a:path>
                  </a:pathLst>
                </a:custGeom>
                <a:solidFill>
                  <a:srgbClr val="91CD2D"/>
                </a:solidFill>
                <a:ln w="9525">
                  <a:noFill/>
                  <a:round/>
                  <a:headEnd/>
                  <a:tailEnd/>
                </a:ln>
              </p:spPr>
              <p:txBody>
                <a:bodyPr/>
                <a:lstStyle/>
                <a:p>
                  <a:endParaRPr lang="fr-FR">
                    <a:latin typeface="Calibri" pitchFamily="34" charset="0"/>
                  </a:endParaRPr>
                </a:p>
              </p:txBody>
            </p:sp>
            <p:sp>
              <p:nvSpPr>
                <p:cNvPr id="25803" name="Freeform 20"/>
                <p:cNvSpPr>
                  <a:spLocks/>
                </p:cNvSpPr>
                <p:nvPr/>
              </p:nvSpPr>
              <p:spPr bwMode="auto">
                <a:xfrm>
                  <a:off x="2725" y="2412"/>
                  <a:ext cx="286" cy="225"/>
                </a:xfrm>
                <a:custGeom>
                  <a:avLst/>
                  <a:gdLst>
                    <a:gd name="T0" fmla="*/ 10 w 286"/>
                    <a:gd name="T1" fmla="*/ 194 h 202"/>
                    <a:gd name="T2" fmla="*/ 22 w 286"/>
                    <a:gd name="T3" fmla="*/ 186 h 202"/>
                    <a:gd name="T4" fmla="*/ 56 w 286"/>
                    <a:gd name="T5" fmla="*/ 188 h 202"/>
                    <a:gd name="T6" fmla="*/ 38 w 286"/>
                    <a:gd name="T7" fmla="*/ 211 h 202"/>
                    <a:gd name="T8" fmla="*/ 32 w 286"/>
                    <a:gd name="T9" fmla="*/ 226 h 202"/>
                    <a:gd name="T10" fmla="*/ 28 w 286"/>
                    <a:gd name="T11" fmla="*/ 233 h 202"/>
                    <a:gd name="T12" fmla="*/ 50 w 286"/>
                    <a:gd name="T13" fmla="*/ 226 h 202"/>
                    <a:gd name="T14" fmla="*/ 60 w 286"/>
                    <a:gd name="T15" fmla="*/ 218 h 202"/>
                    <a:gd name="T16" fmla="*/ 68 w 286"/>
                    <a:gd name="T17" fmla="*/ 208 h 202"/>
                    <a:gd name="T18" fmla="*/ 80 w 286"/>
                    <a:gd name="T19" fmla="*/ 200 h 202"/>
                    <a:gd name="T20" fmla="*/ 100 w 286"/>
                    <a:gd name="T21" fmla="*/ 196 h 202"/>
                    <a:gd name="T22" fmla="*/ 120 w 286"/>
                    <a:gd name="T23" fmla="*/ 204 h 202"/>
                    <a:gd name="T24" fmla="*/ 134 w 286"/>
                    <a:gd name="T25" fmla="*/ 211 h 202"/>
                    <a:gd name="T26" fmla="*/ 144 w 286"/>
                    <a:gd name="T27" fmla="*/ 223 h 202"/>
                    <a:gd name="T28" fmla="*/ 154 w 286"/>
                    <a:gd name="T29" fmla="*/ 251 h 202"/>
                    <a:gd name="T30" fmla="*/ 150 w 286"/>
                    <a:gd name="T31" fmla="*/ 231 h 202"/>
                    <a:gd name="T32" fmla="*/ 146 w 286"/>
                    <a:gd name="T33" fmla="*/ 208 h 202"/>
                    <a:gd name="T34" fmla="*/ 186 w 286"/>
                    <a:gd name="T35" fmla="*/ 214 h 202"/>
                    <a:gd name="T36" fmla="*/ 212 w 286"/>
                    <a:gd name="T37" fmla="*/ 228 h 202"/>
                    <a:gd name="T38" fmla="*/ 230 w 286"/>
                    <a:gd name="T39" fmla="*/ 243 h 202"/>
                    <a:gd name="T40" fmla="*/ 238 w 286"/>
                    <a:gd name="T41" fmla="*/ 246 h 202"/>
                    <a:gd name="T42" fmla="*/ 228 w 286"/>
                    <a:gd name="T43" fmla="*/ 231 h 202"/>
                    <a:gd name="T44" fmla="*/ 218 w 286"/>
                    <a:gd name="T45" fmla="*/ 218 h 202"/>
                    <a:gd name="T46" fmla="*/ 228 w 286"/>
                    <a:gd name="T47" fmla="*/ 214 h 202"/>
                    <a:gd name="T48" fmla="*/ 260 w 286"/>
                    <a:gd name="T49" fmla="*/ 223 h 202"/>
                    <a:gd name="T50" fmla="*/ 286 w 286"/>
                    <a:gd name="T51" fmla="*/ 241 h 202"/>
                    <a:gd name="T52" fmla="*/ 272 w 286"/>
                    <a:gd name="T53" fmla="*/ 228 h 202"/>
                    <a:gd name="T54" fmla="*/ 242 w 286"/>
                    <a:gd name="T55" fmla="*/ 211 h 202"/>
                    <a:gd name="T56" fmla="*/ 238 w 286"/>
                    <a:gd name="T57" fmla="*/ 200 h 202"/>
                    <a:gd name="T58" fmla="*/ 250 w 286"/>
                    <a:gd name="T59" fmla="*/ 196 h 202"/>
                    <a:gd name="T60" fmla="*/ 264 w 286"/>
                    <a:gd name="T61" fmla="*/ 192 h 202"/>
                    <a:gd name="T62" fmla="*/ 284 w 286"/>
                    <a:gd name="T63" fmla="*/ 192 h 202"/>
                    <a:gd name="T64" fmla="*/ 272 w 286"/>
                    <a:gd name="T65" fmla="*/ 184 h 202"/>
                    <a:gd name="T66" fmla="*/ 236 w 286"/>
                    <a:gd name="T67" fmla="*/ 178 h 202"/>
                    <a:gd name="T68" fmla="*/ 222 w 286"/>
                    <a:gd name="T69" fmla="*/ 174 h 202"/>
                    <a:gd name="T70" fmla="*/ 198 w 286"/>
                    <a:gd name="T71" fmla="*/ 134 h 202"/>
                    <a:gd name="T72" fmla="*/ 188 w 286"/>
                    <a:gd name="T73" fmla="*/ 107 h 202"/>
                    <a:gd name="T74" fmla="*/ 184 w 286"/>
                    <a:gd name="T75" fmla="*/ 65 h 202"/>
                    <a:gd name="T76" fmla="*/ 184 w 286"/>
                    <a:gd name="T77" fmla="*/ 20 h 202"/>
                    <a:gd name="T78" fmla="*/ 178 w 286"/>
                    <a:gd name="T79" fmla="*/ 18 h 202"/>
                    <a:gd name="T80" fmla="*/ 162 w 286"/>
                    <a:gd name="T81" fmla="*/ 14 h 202"/>
                    <a:gd name="T82" fmla="*/ 144 w 286"/>
                    <a:gd name="T83" fmla="*/ 12 h 202"/>
                    <a:gd name="T84" fmla="*/ 126 w 286"/>
                    <a:gd name="T85" fmla="*/ 4 h 202"/>
                    <a:gd name="T86" fmla="*/ 122 w 286"/>
                    <a:gd name="T87" fmla="*/ 0 h 202"/>
                    <a:gd name="T88" fmla="*/ 116 w 286"/>
                    <a:gd name="T89" fmla="*/ 79 h 202"/>
                    <a:gd name="T90" fmla="*/ 102 w 286"/>
                    <a:gd name="T91" fmla="*/ 134 h 202"/>
                    <a:gd name="T92" fmla="*/ 86 w 286"/>
                    <a:gd name="T93" fmla="*/ 159 h 202"/>
                    <a:gd name="T94" fmla="*/ 62 w 286"/>
                    <a:gd name="T95" fmla="*/ 172 h 202"/>
                    <a:gd name="T96" fmla="*/ 0 w 286"/>
                    <a:gd name="T97" fmla="*/ 206 h 20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6"/>
                    <a:gd name="T148" fmla="*/ 0 h 202"/>
                    <a:gd name="T149" fmla="*/ 286 w 286"/>
                    <a:gd name="T150" fmla="*/ 202 h 20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6" h="202">
                      <a:moveTo>
                        <a:pt x="0" y="166"/>
                      </a:moveTo>
                      <a:lnTo>
                        <a:pt x="0" y="166"/>
                      </a:lnTo>
                      <a:lnTo>
                        <a:pt x="10" y="156"/>
                      </a:lnTo>
                      <a:lnTo>
                        <a:pt x="16" y="152"/>
                      </a:lnTo>
                      <a:lnTo>
                        <a:pt x="22" y="150"/>
                      </a:lnTo>
                      <a:lnTo>
                        <a:pt x="38" y="150"/>
                      </a:lnTo>
                      <a:lnTo>
                        <a:pt x="56" y="152"/>
                      </a:lnTo>
                      <a:lnTo>
                        <a:pt x="44" y="164"/>
                      </a:lnTo>
                      <a:lnTo>
                        <a:pt x="38" y="170"/>
                      </a:lnTo>
                      <a:lnTo>
                        <a:pt x="34" y="176"/>
                      </a:lnTo>
                      <a:lnTo>
                        <a:pt x="32" y="182"/>
                      </a:lnTo>
                      <a:lnTo>
                        <a:pt x="30" y="184"/>
                      </a:lnTo>
                      <a:lnTo>
                        <a:pt x="28" y="188"/>
                      </a:lnTo>
                      <a:lnTo>
                        <a:pt x="34" y="186"/>
                      </a:lnTo>
                      <a:lnTo>
                        <a:pt x="42" y="184"/>
                      </a:lnTo>
                      <a:lnTo>
                        <a:pt x="50" y="182"/>
                      </a:lnTo>
                      <a:lnTo>
                        <a:pt x="58" y="180"/>
                      </a:lnTo>
                      <a:lnTo>
                        <a:pt x="60" y="176"/>
                      </a:lnTo>
                      <a:lnTo>
                        <a:pt x="62" y="172"/>
                      </a:lnTo>
                      <a:lnTo>
                        <a:pt x="68" y="168"/>
                      </a:lnTo>
                      <a:lnTo>
                        <a:pt x="74" y="166"/>
                      </a:lnTo>
                      <a:lnTo>
                        <a:pt x="80" y="162"/>
                      </a:lnTo>
                      <a:lnTo>
                        <a:pt x="86" y="160"/>
                      </a:lnTo>
                      <a:lnTo>
                        <a:pt x="100" y="158"/>
                      </a:lnTo>
                      <a:lnTo>
                        <a:pt x="116" y="160"/>
                      </a:lnTo>
                      <a:lnTo>
                        <a:pt x="120" y="164"/>
                      </a:lnTo>
                      <a:lnTo>
                        <a:pt x="126" y="166"/>
                      </a:lnTo>
                      <a:lnTo>
                        <a:pt x="134" y="170"/>
                      </a:lnTo>
                      <a:lnTo>
                        <a:pt x="140" y="174"/>
                      </a:lnTo>
                      <a:lnTo>
                        <a:pt x="144" y="180"/>
                      </a:lnTo>
                      <a:lnTo>
                        <a:pt x="148" y="190"/>
                      </a:lnTo>
                      <a:lnTo>
                        <a:pt x="154" y="202"/>
                      </a:lnTo>
                      <a:lnTo>
                        <a:pt x="152" y="192"/>
                      </a:lnTo>
                      <a:lnTo>
                        <a:pt x="150" y="186"/>
                      </a:lnTo>
                      <a:lnTo>
                        <a:pt x="146" y="178"/>
                      </a:lnTo>
                      <a:lnTo>
                        <a:pt x="146" y="168"/>
                      </a:lnTo>
                      <a:lnTo>
                        <a:pt x="160" y="168"/>
                      </a:lnTo>
                      <a:lnTo>
                        <a:pt x="174" y="170"/>
                      </a:lnTo>
                      <a:lnTo>
                        <a:pt x="186" y="172"/>
                      </a:lnTo>
                      <a:lnTo>
                        <a:pt x="200" y="178"/>
                      </a:lnTo>
                      <a:lnTo>
                        <a:pt x="212" y="184"/>
                      </a:lnTo>
                      <a:lnTo>
                        <a:pt x="224" y="190"/>
                      </a:lnTo>
                      <a:lnTo>
                        <a:pt x="230" y="196"/>
                      </a:lnTo>
                      <a:lnTo>
                        <a:pt x="234" y="198"/>
                      </a:lnTo>
                      <a:lnTo>
                        <a:pt x="238" y="198"/>
                      </a:lnTo>
                      <a:lnTo>
                        <a:pt x="234" y="192"/>
                      </a:lnTo>
                      <a:lnTo>
                        <a:pt x="228" y="186"/>
                      </a:lnTo>
                      <a:lnTo>
                        <a:pt x="224" y="180"/>
                      </a:lnTo>
                      <a:lnTo>
                        <a:pt x="222" y="178"/>
                      </a:lnTo>
                      <a:lnTo>
                        <a:pt x="218" y="176"/>
                      </a:lnTo>
                      <a:lnTo>
                        <a:pt x="222" y="172"/>
                      </a:lnTo>
                      <a:lnTo>
                        <a:pt x="228" y="172"/>
                      </a:lnTo>
                      <a:lnTo>
                        <a:pt x="238" y="174"/>
                      </a:lnTo>
                      <a:lnTo>
                        <a:pt x="260" y="180"/>
                      </a:lnTo>
                      <a:lnTo>
                        <a:pt x="276" y="188"/>
                      </a:lnTo>
                      <a:lnTo>
                        <a:pt x="286" y="194"/>
                      </a:lnTo>
                      <a:lnTo>
                        <a:pt x="280" y="188"/>
                      </a:lnTo>
                      <a:lnTo>
                        <a:pt x="272" y="184"/>
                      </a:lnTo>
                      <a:lnTo>
                        <a:pt x="256" y="174"/>
                      </a:lnTo>
                      <a:lnTo>
                        <a:pt x="242" y="170"/>
                      </a:lnTo>
                      <a:lnTo>
                        <a:pt x="238" y="168"/>
                      </a:lnTo>
                      <a:lnTo>
                        <a:pt x="236" y="166"/>
                      </a:lnTo>
                      <a:lnTo>
                        <a:pt x="238" y="162"/>
                      </a:lnTo>
                      <a:lnTo>
                        <a:pt x="244" y="160"/>
                      </a:lnTo>
                      <a:lnTo>
                        <a:pt x="250" y="158"/>
                      </a:lnTo>
                      <a:lnTo>
                        <a:pt x="256" y="156"/>
                      </a:lnTo>
                      <a:lnTo>
                        <a:pt x="264" y="154"/>
                      </a:lnTo>
                      <a:lnTo>
                        <a:pt x="274" y="154"/>
                      </a:lnTo>
                      <a:lnTo>
                        <a:pt x="284" y="154"/>
                      </a:lnTo>
                      <a:lnTo>
                        <a:pt x="278" y="150"/>
                      </a:lnTo>
                      <a:lnTo>
                        <a:pt x="272" y="148"/>
                      </a:lnTo>
                      <a:lnTo>
                        <a:pt x="258" y="146"/>
                      </a:lnTo>
                      <a:lnTo>
                        <a:pt x="242" y="146"/>
                      </a:lnTo>
                      <a:lnTo>
                        <a:pt x="236" y="144"/>
                      </a:lnTo>
                      <a:lnTo>
                        <a:pt x="228" y="142"/>
                      </a:lnTo>
                      <a:lnTo>
                        <a:pt x="222" y="140"/>
                      </a:lnTo>
                      <a:lnTo>
                        <a:pt x="218" y="136"/>
                      </a:lnTo>
                      <a:lnTo>
                        <a:pt x="208" y="122"/>
                      </a:lnTo>
                      <a:lnTo>
                        <a:pt x="198" y="108"/>
                      </a:lnTo>
                      <a:lnTo>
                        <a:pt x="192" y="96"/>
                      </a:lnTo>
                      <a:lnTo>
                        <a:pt x="188" y="86"/>
                      </a:lnTo>
                      <a:lnTo>
                        <a:pt x="186" y="74"/>
                      </a:lnTo>
                      <a:lnTo>
                        <a:pt x="184" y="52"/>
                      </a:lnTo>
                      <a:lnTo>
                        <a:pt x="186" y="34"/>
                      </a:lnTo>
                      <a:lnTo>
                        <a:pt x="186" y="24"/>
                      </a:lnTo>
                      <a:lnTo>
                        <a:pt x="184" y="16"/>
                      </a:lnTo>
                      <a:lnTo>
                        <a:pt x="184" y="14"/>
                      </a:lnTo>
                      <a:lnTo>
                        <a:pt x="178" y="14"/>
                      </a:lnTo>
                      <a:lnTo>
                        <a:pt x="170" y="12"/>
                      </a:lnTo>
                      <a:lnTo>
                        <a:pt x="162" y="12"/>
                      </a:lnTo>
                      <a:lnTo>
                        <a:pt x="152" y="12"/>
                      </a:lnTo>
                      <a:lnTo>
                        <a:pt x="144" y="10"/>
                      </a:lnTo>
                      <a:lnTo>
                        <a:pt x="136" y="8"/>
                      </a:lnTo>
                      <a:lnTo>
                        <a:pt x="126" y="4"/>
                      </a:lnTo>
                      <a:lnTo>
                        <a:pt x="124" y="2"/>
                      </a:lnTo>
                      <a:lnTo>
                        <a:pt x="124" y="0"/>
                      </a:lnTo>
                      <a:lnTo>
                        <a:pt x="122" y="0"/>
                      </a:lnTo>
                      <a:lnTo>
                        <a:pt x="120" y="32"/>
                      </a:lnTo>
                      <a:lnTo>
                        <a:pt x="116" y="64"/>
                      </a:lnTo>
                      <a:lnTo>
                        <a:pt x="114" y="80"/>
                      </a:lnTo>
                      <a:lnTo>
                        <a:pt x="108" y="94"/>
                      </a:lnTo>
                      <a:lnTo>
                        <a:pt x="102" y="108"/>
                      </a:lnTo>
                      <a:lnTo>
                        <a:pt x="94" y="122"/>
                      </a:lnTo>
                      <a:lnTo>
                        <a:pt x="86" y="128"/>
                      </a:lnTo>
                      <a:lnTo>
                        <a:pt x="78" y="132"/>
                      </a:lnTo>
                      <a:lnTo>
                        <a:pt x="70" y="136"/>
                      </a:lnTo>
                      <a:lnTo>
                        <a:pt x="62" y="138"/>
                      </a:lnTo>
                      <a:lnTo>
                        <a:pt x="44" y="140"/>
                      </a:lnTo>
                      <a:lnTo>
                        <a:pt x="26" y="142"/>
                      </a:lnTo>
                      <a:lnTo>
                        <a:pt x="0" y="166"/>
                      </a:lnTo>
                      <a:close/>
                    </a:path>
                  </a:pathLst>
                </a:custGeom>
                <a:solidFill>
                  <a:srgbClr val="B5793B"/>
                </a:solidFill>
                <a:ln w="9525">
                  <a:noFill/>
                  <a:round/>
                  <a:headEnd/>
                  <a:tailEnd/>
                </a:ln>
              </p:spPr>
              <p:txBody>
                <a:bodyPr/>
                <a:lstStyle/>
                <a:p>
                  <a:endParaRPr lang="fr-FR">
                    <a:latin typeface="Calibri" pitchFamily="34" charset="0"/>
                  </a:endParaRPr>
                </a:p>
              </p:txBody>
            </p:sp>
            <p:sp>
              <p:nvSpPr>
                <p:cNvPr id="25804" name="Freeform 21"/>
                <p:cNvSpPr>
                  <a:spLocks/>
                </p:cNvSpPr>
                <p:nvPr/>
              </p:nvSpPr>
              <p:spPr bwMode="auto">
                <a:xfrm>
                  <a:off x="2911" y="1762"/>
                  <a:ext cx="54" cy="56"/>
                </a:xfrm>
                <a:custGeom>
                  <a:avLst/>
                  <a:gdLst>
                    <a:gd name="T0" fmla="*/ 36 w 54"/>
                    <a:gd name="T1" fmla="*/ 6 h 56"/>
                    <a:gd name="T2" fmla="*/ 36 w 54"/>
                    <a:gd name="T3" fmla="*/ 6 h 56"/>
                    <a:gd name="T4" fmla="*/ 32 w 54"/>
                    <a:gd name="T5" fmla="*/ 4 h 56"/>
                    <a:gd name="T6" fmla="*/ 30 w 54"/>
                    <a:gd name="T7" fmla="*/ 2 h 56"/>
                    <a:gd name="T8" fmla="*/ 22 w 54"/>
                    <a:gd name="T9" fmla="*/ 0 h 56"/>
                    <a:gd name="T10" fmla="*/ 14 w 54"/>
                    <a:gd name="T11" fmla="*/ 4 h 56"/>
                    <a:gd name="T12" fmla="*/ 8 w 54"/>
                    <a:gd name="T13" fmla="*/ 12 h 56"/>
                    <a:gd name="T14" fmla="*/ 2 w 54"/>
                    <a:gd name="T15" fmla="*/ 20 h 56"/>
                    <a:gd name="T16" fmla="*/ 0 w 54"/>
                    <a:gd name="T17" fmla="*/ 30 h 56"/>
                    <a:gd name="T18" fmla="*/ 0 w 54"/>
                    <a:gd name="T19" fmla="*/ 36 h 56"/>
                    <a:gd name="T20" fmla="*/ 2 w 54"/>
                    <a:gd name="T21" fmla="*/ 40 h 56"/>
                    <a:gd name="T22" fmla="*/ 6 w 54"/>
                    <a:gd name="T23" fmla="*/ 44 h 56"/>
                    <a:gd name="T24" fmla="*/ 12 w 54"/>
                    <a:gd name="T25" fmla="*/ 50 h 56"/>
                    <a:gd name="T26" fmla="*/ 12 w 54"/>
                    <a:gd name="T27" fmla="*/ 50 h 56"/>
                    <a:gd name="T28" fmla="*/ 20 w 54"/>
                    <a:gd name="T29" fmla="*/ 54 h 56"/>
                    <a:gd name="T30" fmla="*/ 30 w 54"/>
                    <a:gd name="T31" fmla="*/ 56 h 56"/>
                    <a:gd name="T32" fmla="*/ 40 w 54"/>
                    <a:gd name="T33" fmla="*/ 56 h 56"/>
                    <a:gd name="T34" fmla="*/ 46 w 54"/>
                    <a:gd name="T35" fmla="*/ 54 h 56"/>
                    <a:gd name="T36" fmla="*/ 52 w 54"/>
                    <a:gd name="T37" fmla="*/ 50 h 56"/>
                    <a:gd name="T38" fmla="*/ 54 w 54"/>
                    <a:gd name="T39" fmla="*/ 44 h 56"/>
                    <a:gd name="T40" fmla="*/ 52 w 54"/>
                    <a:gd name="T41" fmla="*/ 38 h 56"/>
                    <a:gd name="T42" fmla="*/ 46 w 54"/>
                    <a:gd name="T43" fmla="*/ 28 h 56"/>
                    <a:gd name="T44" fmla="*/ 36 w 54"/>
                    <a:gd name="T45" fmla="*/ 6 h 5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4"/>
                    <a:gd name="T70" fmla="*/ 0 h 56"/>
                    <a:gd name="T71" fmla="*/ 54 w 54"/>
                    <a:gd name="T72" fmla="*/ 56 h 5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4" h="56">
                      <a:moveTo>
                        <a:pt x="36" y="6"/>
                      </a:moveTo>
                      <a:lnTo>
                        <a:pt x="36" y="6"/>
                      </a:lnTo>
                      <a:lnTo>
                        <a:pt x="32" y="4"/>
                      </a:lnTo>
                      <a:lnTo>
                        <a:pt x="30" y="2"/>
                      </a:lnTo>
                      <a:lnTo>
                        <a:pt x="22" y="0"/>
                      </a:lnTo>
                      <a:lnTo>
                        <a:pt x="14" y="4"/>
                      </a:lnTo>
                      <a:lnTo>
                        <a:pt x="8" y="12"/>
                      </a:lnTo>
                      <a:lnTo>
                        <a:pt x="2" y="20"/>
                      </a:lnTo>
                      <a:lnTo>
                        <a:pt x="0" y="30"/>
                      </a:lnTo>
                      <a:lnTo>
                        <a:pt x="0" y="36"/>
                      </a:lnTo>
                      <a:lnTo>
                        <a:pt x="2" y="40"/>
                      </a:lnTo>
                      <a:lnTo>
                        <a:pt x="6" y="44"/>
                      </a:lnTo>
                      <a:lnTo>
                        <a:pt x="12" y="50"/>
                      </a:lnTo>
                      <a:lnTo>
                        <a:pt x="20" y="54"/>
                      </a:lnTo>
                      <a:lnTo>
                        <a:pt x="30" y="56"/>
                      </a:lnTo>
                      <a:lnTo>
                        <a:pt x="40" y="56"/>
                      </a:lnTo>
                      <a:lnTo>
                        <a:pt x="46" y="54"/>
                      </a:lnTo>
                      <a:lnTo>
                        <a:pt x="52" y="50"/>
                      </a:lnTo>
                      <a:lnTo>
                        <a:pt x="54" y="44"/>
                      </a:lnTo>
                      <a:lnTo>
                        <a:pt x="52" y="38"/>
                      </a:lnTo>
                      <a:lnTo>
                        <a:pt x="46" y="28"/>
                      </a:lnTo>
                      <a:lnTo>
                        <a:pt x="36" y="6"/>
                      </a:lnTo>
                      <a:close/>
                    </a:path>
                  </a:pathLst>
                </a:custGeom>
                <a:solidFill>
                  <a:srgbClr val="91CD2D"/>
                </a:solidFill>
                <a:ln w="9525">
                  <a:noFill/>
                  <a:round/>
                  <a:headEnd/>
                  <a:tailEnd/>
                </a:ln>
              </p:spPr>
              <p:txBody>
                <a:bodyPr/>
                <a:lstStyle/>
                <a:p>
                  <a:endParaRPr lang="fr-FR">
                    <a:latin typeface="Calibri" pitchFamily="34" charset="0"/>
                  </a:endParaRPr>
                </a:p>
              </p:txBody>
            </p:sp>
            <p:sp>
              <p:nvSpPr>
                <p:cNvPr id="25805" name="Freeform 22"/>
                <p:cNvSpPr>
                  <a:spLocks/>
                </p:cNvSpPr>
                <p:nvPr/>
              </p:nvSpPr>
              <p:spPr bwMode="auto">
                <a:xfrm>
                  <a:off x="3027" y="1820"/>
                  <a:ext cx="28" cy="22"/>
                </a:xfrm>
                <a:custGeom>
                  <a:avLst/>
                  <a:gdLst>
                    <a:gd name="T0" fmla="*/ 22 w 28"/>
                    <a:gd name="T1" fmla="*/ 2 h 22"/>
                    <a:gd name="T2" fmla="*/ 22 w 28"/>
                    <a:gd name="T3" fmla="*/ 2 h 22"/>
                    <a:gd name="T4" fmla="*/ 12 w 28"/>
                    <a:gd name="T5" fmla="*/ 0 h 22"/>
                    <a:gd name="T6" fmla="*/ 6 w 28"/>
                    <a:gd name="T7" fmla="*/ 0 h 22"/>
                    <a:gd name="T8" fmla="*/ 0 w 28"/>
                    <a:gd name="T9" fmla="*/ 2 h 22"/>
                    <a:gd name="T10" fmla="*/ 0 w 28"/>
                    <a:gd name="T11" fmla="*/ 2 h 22"/>
                    <a:gd name="T12" fmla="*/ 2 w 28"/>
                    <a:gd name="T13" fmla="*/ 8 h 22"/>
                    <a:gd name="T14" fmla="*/ 4 w 28"/>
                    <a:gd name="T15" fmla="*/ 14 h 22"/>
                    <a:gd name="T16" fmla="*/ 10 w 28"/>
                    <a:gd name="T17" fmla="*/ 18 h 22"/>
                    <a:gd name="T18" fmla="*/ 14 w 28"/>
                    <a:gd name="T19" fmla="*/ 22 h 22"/>
                    <a:gd name="T20" fmla="*/ 20 w 28"/>
                    <a:gd name="T21" fmla="*/ 22 h 22"/>
                    <a:gd name="T22" fmla="*/ 26 w 28"/>
                    <a:gd name="T23" fmla="*/ 22 h 22"/>
                    <a:gd name="T24" fmla="*/ 28 w 28"/>
                    <a:gd name="T25" fmla="*/ 18 h 22"/>
                    <a:gd name="T26" fmla="*/ 28 w 28"/>
                    <a:gd name="T27" fmla="*/ 12 h 22"/>
                    <a:gd name="T28" fmla="*/ 22 w 28"/>
                    <a:gd name="T29" fmla="*/ 2 h 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8"/>
                    <a:gd name="T46" fmla="*/ 0 h 22"/>
                    <a:gd name="T47" fmla="*/ 28 w 28"/>
                    <a:gd name="T48" fmla="*/ 22 h 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8" h="22">
                      <a:moveTo>
                        <a:pt x="22" y="2"/>
                      </a:moveTo>
                      <a:lnTo>
                        <a:pt x="22" y="2"/>
                      </a:lnTo>
                      <a:lnTo>
                        <a:pt x="12" y="0"/>
                      </a:lnTo>
                      <a:lnTo>
                        <a:pt x="6" y="0"/>
                      </a:lnTo>
                      <a:lnTo>
                        <a:pt x="0" y="2"/>
                      </a:lnTo>
                      <a:lnTo>
                        <a:pt x="2" y="8"/>
                      </a:lnTo>
                      <a:lnTo>
                        <a:pt x="4" y="14"/>
                      </a:lnTo>
                      <a:lnTo>
                        <a:pt x="10" y="18"/>
                      </a:lnTo>
                      <a:lnTo>
                        <a:pt x="14" y="22"/>
                      </a:lnTo>
                      <a:lnTo>
                        <a:pt x="20" y="22"/>
                      </a:lnTo>
                      <a:lnTo>
                        <a:pt x="26" y="22"/>
                      </a:lnTo>
                      <a:lnTo>
                        <a:pt x="28" y="18"/>
                      </a:lnTo>
                      <a:lnTo>
                        <a:pt x="28" y="12"/>
                      </a:lnTo>
                      <a:lnTo>
                        <a:pt x="22" y="2"/>
                      </a:lnTo>
                      <a:close/>
                    </a:path>
                  </a:pathLst>
                </a:custGeom>
                <a:solidFill>
                  <a:srgbClr val="91CD2D"/>
                </a:solidFill>
                <a:ln w="9525">
                  <a:noFill/>
                  <a:round/>
                  <a:headEnd/>
                  <a:tailEnd/>
                </a:ln>
              </p:spPr>
              <p:txBody>
                <a:bodyPr/>
                <a:lstStyle/>
                <a:p>
                  <a:endParaRPr lang="fr-FR">
                    <a:latin typeface="Calibri" pitchFamily="34" charset="0"/>
                  </a:endParaRPr>
                </a:p>
              </p:txBody>
            </p:sp>
            <p:sp>
              <p:nvSpPr>
                <p:cNvPr id="25806" name="Freeform 23"/>
                <p:cNvSpPr>
                  <a:spLocks/>
                </p:cNvSpPr>
                <p:nvPr/>
              </p:nvSpPr>
              <p:spPr bwMode="auto">
                <a:xfrm>
                  <a:off x="2995" y="1770"/>
                  <a:ext cx="28" cy="32"/>
                </a:xfrm>
                <a:custGeom>
                  <a:avLst/>
                  <a:gdLst>
                    <a:gd name="T0" fmla="*/ 14 w 28"/>
                    <a:gd name="T1" fmla="*/ 4 h 32"/>
                    <a:gd name="T2" fmla="*/ 14 w 28"/>
                    <a:gd name="T3" fmla="*/ 4 h 32"/>
                    <a:gd name="T4" fmla="*/ 14 w 28"/>
                    <a:gd name="T5" fmla="*/ 2 h 32"/>
                    <a:gd name="T6" fmla="*/ 12 w 28"/>
                    <a:gd name="T7" fmla="*/ 0 h 32"/>
                    <a:gd name="T8" fmla="*/ 12 w 28"/>
                    <a:gd name="T9" fmla="*/ 0 h 32"/>
                    <a:gd name="T10" fmla="*/ 4 w 28"/>
                    <a:gd name="T11" fmla="*/ 4 h 32"/>
                    <a:gd name="T12" fmla="*/ 0 w 28"/>
                    <a:gd name="T13" fmla="*/ 10 h 32"/>
                    <a:gd name="T14" fmla="*/ 0 w 28"/>
                    <a:gd name="T15" fmla="*/ 16 h 32"/>
                    <a:gd name="T16" fmla="*/ 2 w 28"/>
                    <a:gd name="T17" fmla="*/ 22 h 32"/>
                    <a:gd name="T18" fmla="*/ 6 w 28"/>
                    <a:gd name="T19" fmla="*/ 26 h 32"/>
                    <a:gd name="T20" fmla="*/ 10 w 28"/>
                    <a:gd name="T21" fmla="*/ 30 h 32"/>
                    <a:gd name="T22" fmla="*/ 18 w 28"/>
                    <a:gd name="T23" fmla="*/ 32 h 32"/>
                    <a:gd name="T24" fmla="*/ 26 w 28"/>
                    <a:gd name="T25" fmla="*/ 32 h 32"/>
                    <a:gd name="T26" fmla="*/ 26 w 28"/>
                    <a:gd name="T27" fmla="*/ 32 h 32"/>
                    <a:gd name="T28" fmla="*/ 28 w 28"/>
                    <a:gd name="T29" fmla="*/ 22 h 32"/>
                    <a:gd name="T30" fmla="*/ 28 w 28"/>
                    <a:gd name="T31" fmla="*/ 12 h 32"/>
                    <a:gd name="T32" fmla="*/ 14 w 28"/>
                    <a:gd name="T33" fmla="*/ 4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2"/>
                    <a:gd name="T53" fmla="*/ 28 w 28"/>
                    <a:gd name="T54" fmla="*/ 32 h 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2">
                      <a:moveTo>
                        <a:pt x="14" y="4"/>
                      </a:moveTo>
                      <a:lnTo>
                        <a:pt x="14" y="4"/>
                      </a:lnTo>
                      <a:lnTo>
                        <a:pt x="14" y="2"/>
                      </a:lnTo>
                      <a:lnTo>
                        <a:pt x="12" y="0"/>
                      </a:lnTo>
                      <a:lnTo>
                        <a:pt x="4" y="4"/>
                      </a:lnTo>
                      <a:lnTo>
                        <a:pt x="0" y="10"/>
                      </a:lnTo>
                      <a:lnTo>
                        <a:pt x="0" y="16"/>
                      </a:lnTo>
                      <a:lnTo>
                        <a:pt x="2" y="22"/>
                      </a:lnTo>
                      <a:lnTo>
                        <a:pt x="6" y="26"/>
                      </a:lnTo>
                      <a:lnTo>
                        <a:pt x="10" y="30"/>
                      </a:lnTo>
                      <a:lnTo>
                        <a:pt x="18" y="32"/>
                      </a:lnTo>
                      <a:lnTo>
                        <a:pt x="26" y="32"/>
                      </a:lnTo>
                      <a:lnTo>
                        <a:pt x="28" y="22"/>
                      </a:lnTo>
                      <a:lnTo>
                        <a:pt x="28" y="12"/>
                      </a:lnTo>
                      <a:lnTo>
                        <a:pt x="14" y="4"/>
                      </a:lnTo>
                      <a:close/>
                    </a:path>
                  </a:pathLst>
                </a:custGeom>
                <a:solidFill>
                  <a:srgbClr val="91CD2D"/>
                </a:solidFill>
                <a:ln w="9525">
                  <a:noFill/>
                  <a:round/>
                  <a:headEnd/>
                  <a:tailEnd/>
                </a:ln>
              </p:spPr>
              <p:txBody>
                <a:bodyPr/>
                <a:lstStyle/>
                <a:p>
                  <a:endParaRPr lang="fr-FR">
                    <a:latin typeface="Calibri" pitchFamily="34" charset="0"/>
                  </a:endParaRPr>
                </a:p>
              </p:txBody>
            </p:sp>
            <p:sp>
              <p:nvSpPr>
                <p:cNvPr id="25807" name="Freeform 24"/>
                <p:cNvSpPr>
                  <a:spLocks/>
                </p:cNvSpPr>
                <p:nvPr/>
              </p:nvSpPr>
              <p:spPr bwMode="auto">
                <a:xfrm>
                  <a:off x="2587" y="1998"/>
                  <a:ext cx="54" cy="56"/>
                </a:xfrm>
                <a:custGeom>
                  <a:avLst/>
                  <a:gdLst>
                    <a:gd name="T0" fmla="*/ 36 w 54"/>
                    <a:gd name="T1" fmla="*/ 6 h 56"/>
                    <a:gd name="T2" fmla="*/ 36 w 54"/>
                    <a:gd name="T3" fmla="*/ 6 h 56"/>
                    <a:gd name="T4" fmla="*/ 34 w 54"/>
                    <a:gd name="T5" fmla="*/ 2 h 56"/>
                    <a:gd name="T6" fmla="*/ 30 w 54"/>
                    <a:gd name="T7" fmla="*/ 0 h 56"/>
                    <a:gd name="T8" fmla="*/ 24 w 54"/>
                    <a:gd name="T9" fmla="*/ 0 h 56"/>
                    <a:gd name="T10" fmla="*/ 16 w 54"/>
                    <a:gd name="T11" fmla="*/ 4 h 56"/>
                    <a:gd name="T12" fmla="*/ 8 w 54"/>
                    <a:gd name="T13" fmla="*/ 10 h 56"/>
                    <a:gd name="T14" fmla="*/ 2 w 54"/>
                    <a:gd name="T15" fmla="*/ 20 h 56"/>
                    <a:gd name="T16" fmla="*/ 0 w 54"/>
                    <a:gd name="T17" fmla="*/ 30 h 56"/>
                    <a:gd name="T18" fmla="*/ 2 w 54"/>
                    <a:gd name="T19" fmla="*/ 34 h 56"/>
                    <a:gd name="T20" fmla="*/ 4 w 54"/>
                    <a:gd name="T21" fmla="*/ 40 h 56"/>
                    <a:gd name="T22" fmla="*/ 6 w 54"/>
                    <a:gd name="T23" fmla="*/ 44 h 56"/>
                    <a:gd name="T24" fmla="*/ 12 w 54"/>
                    <a:gd name="T25" fmla="*/ 48 h 56"/>
                    <a:gd name="T26" fmla="*/ 12 w 54"/>
                    <a:gd name="T27" fmla="*/ 48 h 56"/>
                    <a:gd name="T28" fmla="*/ 22 w 54"/>
                    <a:gd name="T29" fmla="*/ 54 h 56"/>
                    <a:gd name="T30" fmla="*/ 30 w 54"/>
                    <a:gd name="T31" fmla="*/ 56 h 56"/>
                    <a:gd name="T32" fmla="*/ 40 w 54"/>
                    <a:gd name="T33" fmla="*/ 56 h 56"/>
                    <a:gd name="T34" fmla="*/ 46 w 54"/>
                    <a:gd name="T35" fmla="*/ 54 h 56"/>
                    <a:gd name="T36" fmla="*/ 52 w 54"/>
                    <a:gd name="T37" fmla="*/ 50 h 56"/>
                    <a:gd name="T38" fmla="*/ 54 w 54"/>
                    <a:gd name="T39" fmla="*/ 44 h 56"/>
                    <a:gd name="T40" fmla="*/ 52 w 54"/>
                    <a:gd name="T41" fmla="*/ 36 h 56"/>
                    <a:gd name="T42" fmla="*/ 46 w 54"/>
                    <a:gd name="T43" fmla="*/ 28 h 56"/>
                    <a:gd name="T44" fmla="*/ 36 w 54"/>
                    <a:gd name="T45" fmla="*/ 6 h 5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4"/>
                    <a:gd name="T70" fmla="*/ 0 h 56"/>
                    <a:gd name="T71" fmla="*/ 54 w 54"/>
                    <a:gd name="T72" fmla="*/ 56 h 5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4" h="56">
                      <a:moveTo>
                        <a:pt x="36" y="6"/>
                      </a:moveTo>
                      <a:lnTo>
                        <a:pt x="36" y="6"/>
                      </a:lnTo>
                      <a:lnTo>
                        <a:pt x="34" y="2"/>
                      </a:lnTo>
                      <a:lnTo>
                        <a:pt x="30" y="0"/>
                      </a:lnTo>
                      <a:lnTo>
                        <a:pt x="24" y="0"/>
                      </a:lnTo>
                      <a:lnTo>
                        <a:pt x="16" y="4"/>
                      </a:lnTo>
                      <a:lnTo>
                        <a:pt x="8" y="10"/>
                      </a:lnTo>
                      <a:lnTo>
                        <a:pt x="2" y="20"/>
                      </a:lnTo>
                      <a:lnTo>
                        <a:pt x="0" y="30"/>
                      </a:lnTo>
                      <a:lnTo>
                        <a:pt x="2" y="34"/>
                      </a:lnTo>
                      <a:lnTo>
                        <a:pt x="4" y="40"/>
                      </a:lnTo>
                      <a:lnTo>
                        <a:pt x="6" y="44"/>
                      </a:lnTo>
                      <a:lnTo>
                        <a:pt x="12" y="48"/>
                      </a:lnTo>
                      <a:lnTo>
                        <a:pt x="22" y="54"/>
                      </a:lnTo>
                      <a:lnTo>
                        <a:pt x="30" y="56"/>
                      </a:lnTo>
                      <a:lnTo>
                        <a:pt x="40" y="56"/>
                      </a:lnTo>
                      <a:lnTo>
                        <a:pt x="46" y="54"/>
                      </a:lnTo>
                      <a:lnTo>
                        <a:pt x="52" y="50"/>
                      </a:lnTo>
                      <a:lnTo>
                        <a:pt x="54" y="44"/>
                      </a:lnTo>
                      <a:lnTo>
                        <a:pt x="52" y="36"/>
                      </a:lnTo>
                      <a:lnTo>
                        <a:pt x="46" y="28"/>
                      </a:lnTo>
                      <a:lnTo>
                        <a:pt x="36" y="6"/>
                      </a:lnTo>
                      <a:close/>
                    </a:path>
                  </a:pathLst>
                </a:custGeom>
                <a:solidFill>
                  <a:srgbClr val="91CD2D"/>
                </a:solidFill>
                <a:ln w="9525">
                  <a:noFill/>
                  <a:round/>
                  <a:headEnd/>
                  <a:tailEnd/>
                </a:ln>
              </p:spPr>
              <p:txBody>
                <a:bodyPr/>
                <a:lstStyle/>
                <a:p>
                  <a:endParaRPr lang="fr-FR">
                    <a:latin typeface="Calibri" pitchFamily="34" charset="0"/>
                  </a:endParaRPr>
                </a:p>
              </p:txBody>
            </p:sp>
            <p:sp>
              <p:nvSpPr>
                <p:cNvPr id="25808" name="Freeform 25"/>
                <p:cNvSpPr>
                  <a:spLocks/>
                </p:cNvSpPr>
                <p:nvPr/>
              </p:nvSpPr>
              <p:spPr bwMode="auto">
                <a:xfrm>
                  <a:off x="3151" y="1944"/>
                  <a:ext cx="26" cy="24"/>
                </a:xfrm>
                <a:custGeom>
                  <a:avLst/>
                  <a:gdLst>
                    <a:gd name="T0" fmla="*/ 22 w 26"/>
                    <a:gd name="T1" fmla="*/ 2 h 24"/>
                    <a:gd name="T2" fmla="*/ 22 w 26"/>
                    <a:gd name="T3" fmla="*/ 2 h 24"/>
                    <a:gd name="T4" fmla="*/ 10 w 26"/>
                    <a:gd name="T5" fmla="*/ 0 h 24"/>
                    <a:gd name="T6" fmla="*/ 4 w 26"/>
                    <a:gd name="T7" fmla="*/ 2 h 24"/>
                    <a:gd name="T8" fmla="*/ 0 w 26"/>
                    <a:gd name="T9" fmla="*/ 2 h 24"/>
                    <a:gd name="T10" fmla="*/ 0 w 26"/>
                    <a:gd name="T11" fmla="*/ 2 h 24"/>
                    <a:gd name="T12" fmla="*/ 0 w 26"/>
                    <a:gd name="T13" fmla="*/ 10 h 24"/>
                    <a:gd name="T14" fmla="*/ 2 w 26"/>
                    <a:gd name="T15" fmla="*/ 16 h 24"/>
                    <a:gd name="T16" fmla="*/ 8 w 26"/>
                    <a:gd name="T17" fmla="*/ 20 h 24"/>
                    <a:gd name="T18" fmla="*/ 14 w 26"/>
                    <a:gd name="T19" fmla="*/ 24 h 24"/>
                    <a:gd name="T20" fmla="*/ 18 w 26"/>
                    <a:gd name="T21" fmla="*/ 24 h 24"/>
                    <a:gd name="T22" fmla="*/ 24 w 26"/>
                    <a:gd name="T23" fmla="*/ 22 h 24"/>
                    <a:gd name="T24" fmla="*/ 26 w 26"/>
                    <a:gd name="T25" fmla="*/ 20 h 24"/>
                    <a:gd name="T26" fmla="*/ 26 w 26"/>
                    <a:gd name="T27" fmla="*/ 14 h 24"/>
                    <a:gd name="T28" fmla="*/ 22 w 26"/>
                    <a:gd name="T29" fmla="*/ 2 h 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24"/>
                    <a:gd name="T47" fmla="*/ 26 w 26"/>
                    <a:gd name="T48" fmla="*/ 24 h 2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24">
                      <a:moveTo>
                        <a:pt x="22" y="2"/>
                      </a:moveTo>
                      <a:lnTo>
                        <a:pt x="22" y="2"/>
                      </a:lnTo>
                      <a:lnTo>
                        <a:pt x="10" y="0"/>
                      </a:lnTo>
                      <a:lnTo>
                        <a:pt x="4" y="2"/>
                      </a:lnTo>
                      <a:lnTo>
                        <a:pt x="0" y="2"/>
                      </a:lnTo>
                      <a:lnTo>
                        <a:pt x="0" y="10"/>
                      </a:lnTo>
                      <a:lnTo>
                        <a:pt x="2" y="16"/>
                      </a:lnTo>
                      <a:lnTo>
                        <a:pt x="8" y="20"/>
                      </a:lnTo>
                      <a:lnTo>
                        <a:pt x="14" y="24"/>
                      </a:lnTo>
                      <a:lnTo>
                        <a:pt x="18" y="24"/>
                      </a:lnTo>
                      <a:lnTo>
                        <a:pt x="24" y="22"/>
                      </a:lnTo>
                      <a:lnTo>
                        <a:pt x="26" y="20"/>
                      </a:lnTo>
                      <a:lnTo>
                        <a:pt x="26" y="14"/>
                      </a:lnTo>
                      <a:lnTo>
                        <a:pt x="22" y="2"/>
                      </a:lnTo>
                      <a:close/>
                    </a:path>
                  </a:pathLst>
                </a:custGeom>
                <a:solidFill>
                  <a:srgbClr val="91CD2D"/>
                </a:solidFill>
                <a:ln w="9525">
                  <a:noFill/>
                  <a:round/>
                  <a:headEnd/>
                  <a:tailEnd/>
                </a:ln>
              </p:spPr>
              <p:txBody>
                <a:bodyPr/>
                <a:lstStyle/>
                <a:p>
                  <a:endParaRPr lang="fr-FR">
                    <a:latin typeface="Calibri" pitchFamily="34" charset="0"/>
                  </a:endParaRPr>
                </a:p>
              </p:txBody>
            </p:sp>
            <p:sp>
              <p:nvSpPr>
                <p:cNvPr id="25809" name="Freeform 26"/>
                <p:cNvSpPr>
                  <a:spLocks/>
                </p:cNvSpPr>
                <p:nvPr/>
              </p:nvSpPr>
              <p:spPr bwMode="auto">
                <a:xfrm>
                  <a:off x="3117" y="1896"/>
                  <a:ext cx="28" cy="32"/>
                </a:xfrm>
                <a:custGeom>
                  <a:avLst/>
                  <a:gdLst>
                    <a:gd name="T0" fmla="*/ 14 w 28"/>
                    <a:gd name="T1" fmla="*/ 2 h 32"/>
                    <a:gd name="T2" fmla="*/ 14 w 28"/>
                    <a:gd name="T3" fmla="*/ 2 h 32"/>
                    <a:gd name="T4" fmla="*/ 14 w 28"/>
                    <a:gd name="T5" fmla="*/ 0 h 32"/>
                    <a:gd name="T6" fmla="*/ 12 w 28"/>
                    <a:gd name="T7" fmla="*/ 0 h 32"/>
                    <a:gd name="T8" fmla="*/ 12 w 28"/>
                    <a:gd name="T9" fmla="*/ 0 h 32"/>
                    <a:gd name="T10" fmla="*/ 4 w 28"/>
                    <a:gd name="T11" fmla="*/ 4 h 32"/>
                    <a:gd name="T12" fmla="*/ 2 w 28"/>
                    <a:gd name="T13" fmla="*/ 10 h 32"/>
                    <a:gd name="T14" fmla="*/ 0 w 28"/>
                    <a:gd name="T15" fmla="*/ 16 h 32"/>
                    <a:gd name="T16" fmla="*/ 2 w 28"/>
                    <a:gd name="T17" fmla="*/ 20 h 32"/>
                    <a:gd name="T18" fmla="*/ 6 w 28"/>
                    <a:gd name="T19" fmla="*/ 26 h 32"/>
                    <a:gd name="T20" fmla="*/ 10 w 28"/>
                    <a:gd name="T21" fmla="*/ 30 h 32"/>
                    <a:gd name="T22" fmla="*/ 18 w 28"/>
                    <a:gd name="T23" fmla="*/ 32 h 32"/>
                    <a:gd name="T24" fmla="*/ 26 w 28"/>
                    <a:gd name="T25" fmla="*/ 32 h 32"/>
                    <a:gd name="T26" fmla="*/ 26 w 28"/>
                    <a:gd name="T27" fmla="*/ 32 h 32"/>
                    <a:gd name="T28" fmla="*/ 28 w 28"/>
                    <a:gd name="T29" fmla="*/ 22 h 32"/>
                    <a:gd name="T30" fmla="*/ 28 w 28"/>
                    <a:gd name="T31" fmla="*/ 12 h 32"/>
                    <a:gd name="T32" fmla="*/ 14 w 28"/>
                    <a:gd name="T33" fmla="*/ 2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32"/>
                    <a:gd name="T53" fmla="*/ 28 w 28"/>
                    <a:gd name="T54" fmla="*/ 32 h 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32">
                      <a:moveTo>
                        <a:pt x="14" y="2"/>
                      </a:moveTo>
                      <a:lnTo>
                        <a:pt x="14" y="2"/>
                      </a:lnTo>
                      <a:lnTo>
                        <a:pt x="14" y="0"/>
                      </a:lnTo>
                      <a:lnTo>
                        <a:pt x="12" y="0"/>
                      </a:lnTo>
                      <a:lnTo>
                        <a:pt x="4" y="4"/>
                      </a:lnTo>
                      <a:lnTo>
                        <a:pt x="2" y="10"/>
                      </a:lnTo>
                      <a:lnTo>
                        <a:pt x="0" y="16"/>
                      </a:lnTo>
                      <a:lnTo>
                        <a:pt x="2" y="20"/>
                      </a:lnTo>
                      <a:lnTo>
                        <a:pt x="6" y="26"/>
                      </a:lnTo>
                      <a:lnTo>
                        <a:pt x="10" y="30"/>
                      </a:lnTo>
                      <a:lnTo>
                        <a:pt x="18" y="32"/>
                      </a:lnTo>
                      <a:lnTo>
                        <a:pt x="26" y="32"/>
                      </a:lnTo>
                      <a:lnTo>
                        <a:pt x="28" y="22"/>
                      </a:lnTo>
                      <a:lnTo>
                        <a:pt x="28" y="12"/>
                      </a:lnTo>
                      <a:lnTo>
                        <a:pt x="14" y="2"/>
                      </a:lnTo>
                      <a:close/>
                    </a:path>
                  </a:pathLst>
                </a:custGeom>
                <a:solidFill>
                  <a:srgbClr val="91CD2D"/>
                </a:solidFill>
                <a:ln w="9525">
                  <a:noFill/>
                  <a:round/>
                  <a:headEnd/>
                  <a:tailEnd/>
                </a:ln>
              </p:spPr>
              <p:txBody>
                <a:bodyPr/>
                <a:lstStyle/>
                <a:p>
                  <a:endParaRPr lang="fr-FR">
                    <a:latin typeface="Calibri" pitchFamily="34" charset="0"/>
                  </a:endParaRPr>
                </a:p>
              </p:txBody>
            </p:sp>
            <p:sp>
              <p:nvSpPr>
                <p:cNvPr id="25810" name="Freeform 27"/>
                <p:cNvSpPr>
                  <a:spLocks/>
                </p:cNvSpPr>
                <p:nvPr/>
              </p:nvSpPr>
              <p:spPr bwMode="auto">
                <a:xfrm>
                  <a:off x="2401" y="1604"/>
                  <a:ext cx="636" cy="710"/>
                </a:xfrm>
                <a:custGeom>
                  <a:avLst/>
                  <a:gdLst>
                    <a:gd name="T0" fmla="*/ 608 w 636"/>
                    <a:gd name="T1" fmla="*/ 82 h 710"/>
                    <a:gd name="T2" fmla="*/ 584 w 636"/>
                    <a:gd name="T3" fmla="*/ 20 h 710"/>
                    <a:gd name="T4" fmla="*/ 472 w 636"/>
                    <a:gd name="T5" fmla="*/ 32 h 710"/>
                    <a:gd name="T6" fmla="*/ 472 w 636"/>
                    <a:gd name="T7" fmla="*/ 88 h 710"/>
                    <a:gd name="T8" fmla="*/ 412 w 636"/>
                    <a:gd name="T9" fmla="*/ 88 h 710"/>
                    <a:gd name="T10" fmla="*/ 380 w 636"/>
                    <a:gd name="T11" fmla="*/ 74 h 710"/>
                    <a:gd name="T12" fmla="*/ 306 w 636"/>
                    <a:gd name="T13" fmla="*/ 72 h 710"/>
                    <a:gd name="T14" fmla="*/ 256 w 636"/>
                    <a:gd name="T15" fmla="*/ 124 h 710"/>
                    <a:gd name="T16" fmla="*/ 214 w 636"/>
                    <a:gd name="T17" fmla="*/ 116 h 710"/>
                    <a:gd name="T18" fmla="*/ 128 w 636"/>
                    <a:gd name="T19" fmla="*/ 168 h 710"/>
                    <a:gd name="T20" fmla="*/ 124 w 636"/>
                    <a:gd name="T21" fmla="*/ 222 h 710"/>
                    <a:gd name="T22" fmla="*/ 90 w 636"/>
                    <a:gd name="T23" fmla="*/ 246 h 710"/>
                    <a:gd name="T24" fmla="*/ 76 w 636"/>
                    <a:gd name="T25" fmla="*/ 294 h 710"/>
                    <a:gd name="T26" fmla="*/ 50 w 636"/>
                    <a:gd name="T27" fmla="*/ 316 h 710"/>
                    <a:gd name="T28" fmla="*/ 0 w 636"/>
                    <a:gd name="T29" fmla="*/ 388 h 710"/>
                    <a:gd name="T30" fmla="*/ 80 w 636"/>
                    <a:gd name="T31" fmla="*/ 442 h 710"/>
                    <a:gd name="T32" fmla="*/ 88 w 636"/>
                    <a:gd name="T33" fmla="*/ 466 h 710"/>
                    <a:gd name="T34" fmla="*/ 140 w 636"/>
                    <a:gd name="T35" fmla="*/ 494 h 710"/>
                    <a:gd name="T36" fmla="*/ 152 w 636"/>
                    <a:gd name="T37" fmla="*/ 526 h 710"/>
                    <a:gd name="T38" fmla="*/ 120 w 636"/>
                    <a:gd name="T39" fmla="*/ 554 h 710"/>
                    <a:gd name="T40" fmla="*/ 114 w 636"/>
                    <a:gd name="T41" fmla="*/ 612 h 710"/>
                    <a:gd name="T42" fmla="*/ 182 w 636"/>
                    <a:gd name="T43" fmla="*/ 634 h 710"/>
                    <a:gd name="T44" fmla="*/ 204 w 636"/>
                    <a:gd name="T45" fmla="*/ 634 h 710"/>
                    <a:gd name="T46" fmla="*/ 228 w 636"/>
                    <a:gd name="T47" fmla="*/ 660 h 710"/>
                    <a:gd name="T48" fmla="*/ 256 w 636"/>
                    <a:gd name="T49" fmla="*/ 686 h 710"/>
                    <a:gd name="T50" fmla="*/ 328 w 636"/>
                    <a:gd name="T51" fmla="*/ 706 h 710"/>
                    <a:gd name="T52" fmla="*/ 356 w 636"/>
                    <a:gd name="T53" fmla="*/ 654 h 710"/>
                    <a:gd name="T54" fmla="*/ 350 w 636"/>
                    <a:gd name="T55" fmla="*/ 692 h 710"/>
                    <a:gd name="T56" fmla="*/ 274 w 636"/>
                    <a:gd name="T57" fmla="*/ 702 h 710"/>
                    <a:gd name="T58" fmla="*/ 262 w 636"/>
                    <a:gd name="T59" fmla="*/ 662 h 710"/>
                    <a:gd name="T60" fmla="*/ 232 w 636"/>
                    <a:gd name="T61" fmla="*/ 656 h 710"/>
                    <a:gd name="T62" fmla="*/ 230 w 636"/>
                    <a:gd name="T63" fmla="*/ 642 h 710"/>
                    <a:gd name="T64" fmla="*/ 204 w 636"/>
                    <a:gd name="T65" fmla="*/ 624 h 710"/>
                    <a:gd name="T66" fmla="*/ 152 w 636"/>
                    <a:gd name="T67" fmla="*/ 628 h 710"/>
                    <a:gd name="T68" fmla="*/ 114 w 636"/>
                    <a:gd name="T69" fmla="*/ 568 h 710"/>
                    <a:gd name="T70" fmla="*/ 174 w 636"/>
                    <a:gd name="T71" fmla="*/ 536 h 710"/>
                    <a:gd name="T72" fmla="*/ 174 w 636"/>
                    <a:gd name="T73" fmla="*/ 532 h 710"/>
                    <a:gd name="T74" fmla="*/ 134 w 636"/>
                    <a:gd name="T75" fmla="*/ 506 h 710"/>
                    <a:gd name="T76" fmla="*/ 134 w 636"/>
                    <a:gd name="T77" fmla="*/ 488 h 710"/>
                    <a:gd name="T78" fmla="*/ 86 w 636"/>
                    <a:gd name="T79" fmla="*/ 454 h 710"/>
                    <a:gd name="T80" fmla="*/ 42 w 636"/>
                    <a:gd name="T81" fmla="*/ 428 h 710"/>
                    <a:gd name="T82" fmla="*/ 8 w 636"/>
                    <a:gd name="T83" fmla="*/ 360 h 710"/>
                    <a:gd name="T84" fmla="*/ 84 w 636"/>
                    <a:gd name="T85" fmla="*/ 310 h 710"/>
                    <a:gd name="T86" fmla="*/ 110 w 636"/>
                    <a:gd name="T87" fmla="*/ 310 h 710"/>
                    <a:gd name="T88" fmla="*/ 76 w 636"/>
                    <a:gd name="T89" fmla="*/ 266 h 710"/>
                    <a:gd name="T90" fmla="*/ 124 w 636"/>
                    <a:gd name="T91" fmla="*/ 244 h 710"/>
                    <a:gd name="T92" fmla="*/ 154 w 636"/>
                    <a:gd name="T93" fmla="*/ 226 h 710"/>
                    <a:gd name="T94" fmla="*/ 134 w 636"/>
                    <a:gd name="T95" fmla="*/ 174 h 710"/>
                    <a:gd name="T96" fmla="*/ 212 w 636"/>
                    <a:gd name="T97" fmla="*/ 120 h 710"/>
                    <a:gd name="T98" fmla="*/ 260 w 636"/>
                    <a:gd name="T99" fmla="*/ 142 h 710"/>
                    <a:gd name="T100" fmla="*/ 288 w 636"/>
                    <a:gd name="T101" fmla="*/ 86 h 710"/>
                    <a:gd name="T102" fmla="*/ 370 w 636"/>
                    <a:gd name="T103" fmla="*/ 76 h 710"/>
                    <a:gd name="T104" fmla="*/ 382 w 636"/>
                    <a:gd name="T105" fmla="*/ 84 h 710"/>
                    <a:gd name="T106" fmla="*/ 398 w 636"/>
                    <a:gd name="T107" fmla="*/ 80 h 710"/>
                    <a:gd name="T108" fmla="*/ 436 w 636"/>
                    <a:gd name="T109" fmla="*/ 82 h 710"/>
                    <a:gd name="T110" fmla="*/ 478 w 636"/>
                    <a:gd name="T111" fmla="*/ 98 h 710"/>
                    <a:gd name="T112" fmla="*/ 470 w 636"/>
                    <a:gd name="T113" fmla="*/ 42 h 710"/>
                    <a:gd name="T114" fmla="*/ 560 w 636"/>
                    <a:gd name="T115" fmla="*/ 8 h 710"/>
                    <a:gd name="T116" fmla="*/ 594 w 636"/>
                    <a:gd name="T117" fmla="*/ 72 h 710"/>
                    <a:gd name="T118" fmla="*/ 594 w 636"/>
                    <a:gd name="T119" fmla="*/ 86 h 710"/>
                    <a:gd name="T120" fmla="*/ 632 w 636"/>
                    <a:gd name="T121" fmla="*/ 124 h 71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36"/>
                    <a:gd name="T184" fmla="*/ 0 h 710"/>
                    <a:gd name="T185" fmla="*/ 636 w 636"/>
                    <a:gd name="T186" fmla="*/ 710 h 71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36" h="710">
                      <a:moveTo>
                        <a:pt x="636" y="124"/>
                      </a:moveTo>
                      <a:lnTo>
                        <a:pt x="636" y="124"/>
                      </a:lnTo>
                      <a:lnTo>
                        <a:pt x="636" y="114"/>
                      </a:lnTo>
                      <a:lnTo>
                        <a:pt x="634" y="104"/>
                      </a:lnTo>
                      <a:lnTo>
                        <a:pt x="628" y="96"/>
                      </a:lnTo>
                      <a:lnTo>
                        <a:pt x="620" y="88"/>
                      </a:lnTo>
                      <a:lnTo>
                        <a:pt x="608" y="82"/>
                      </a:lnTo>
                      <a:lnTo>
                        <a:pt x="602" y="80"/>
                      </a:lnTo>
                      <a:lnTo>
                        <a:pt x="596" y="80"/>
                      </a:lnTo>
                      <a:lnTo>
                        <a:pt x="600" y="70"/>
                      </a:lnTo>
                      <a:lnTo>
                        <a:pt x="602" y="56"/>
                      </a:lnTo>
                      <a:lnTo>
                        <a:pt x="600" y="44"/>
                      </a:lnTo>
                      <a:lnTo>
                        <a:pt x="596" y="32"/>
                      </a:lnTo>
                      <a:lnTo>
                        <a:pt x="584" y="20"/>
                      </a:lnTo>
                      <a:lnTo>
                        <a:pt x="572" y="10"/>
                      </a:lnTo>
                      <a:lnTo>
                        <a:pt x="556" y="4"/>
                      </a:lnTo>
                      <a:lnTo>
                        <a:pt x="540" y="0"/>
                      </a:lnTo>
                      <a:lnTo>
                        <a:pt x="530" y="2"/>
                      </a:lnTo>
                      <a:lnTo>
                        <a:pt x="520" y="2"/>
                      </a:lnTo>
                      <a:lnTo>
                        <a:pt x="502" y="10"/>
                      </a:lnTo>
                      <a:lnTo>
                        <a:pt x="486" y="20"/>
                      </a:lnTo>
                      <a:lnTo>
                        <a:pt x="472" y="32"/>
                      </a:lnTo>
                      <a:lnTo>
                        <a:pt x="466" y="40"/>
                      </a:lnTo>
                      <a:lnTo>
                        <a:pt x="464" y="48"/>
                      </a:lnTo>
                      <a:lnTo>
                        <a:pt x="462" y="56"/>
                      </a:lnTo>
                      <a:lnTo>
                        <a:pt x="464" y="64"/>
                      </a:lnTo>
                      <a:lnTo>
                        <a:pt x="466" y="78"/>
                      </a:lnTo>
                      <a:lnTo>
                        <a:pt x="472" y="88"/>
                      </a:lnTo>
                      <a:lnTo>
                        <a:pt x="464" y="86"/>
                      </a:lnTo>
                      <a:lnTo>
                        <a:pt x="456" y="82"/>
                      </a:lnTo>
                      <a:lnTo>
                        <a:pt x="448" y="80"/>
                      </a:lnTo>
                      <a:lnTo>
                        <a:pt x="438" y="80"/>
                      </a:lnTo>
                      <a:lnTo>
                        <a:pt x="430" y="80"/>
                      </a:lnTo>
                      <a:lnTo>
                        <a:pt x="412" y="88"/>
                      </a:lnTo>
                      <a:lnTo>
                        <a:pt x="410" y="84"/>
                      </a:lnTo>
                      <a:lnTo>
                        <a:pt x="408" y="82"/>
                      </a:lnTo>
                      <a:lnTo>
                        <a:pt x="400" y="76"/>
                      </a:lnTo>
                      <a:lnTo>
                        <a:pt x="390" y="72"/>
                      </a:lnTo>
                      <a:lnTo>
                        <a:pt x="386" y="72"/>
                      </a:lnTo>
                      <a:lnTo>
                        <a:pt x="384" y="72"/>
                      </a:lnTo>
                      <a:lnTo>
                        <a:pt x="380" y="74"/>
                      </a:lnTo>
                      <a:lnTo>
                        <a:pt x="378" y="76"/>
                      </a:lnTo>
                      <a:lnTo>
                        <a:pt x="370" y="72"/>
                      </a:lnTo>
                      <a:lnTo>
                        <a:pt x="362" y="68"/>
                      </a:lnTo>
                      <a:lnTo>
                        <a:pt x="348" y="66"/>
                      </a:lnTo>
                      <a:lnTo>
                        <a:pt x="334" y="66"/>
                      </a:lnTo>
                      <a:lnTo>
                        <a:pt x="320" y="68"/>
                      </a:lnTo>
                      <a:lnTo>
                        <a:pt x="306" y="72"/>
                      </a:lnTo>
                      <a:lnTo>
                        <a:pt x="296" y="76"/>
                      </a:lnTo>
                      <a:lnTo>
                        <a:pt x="286" y="82"/>
                      </a:lnTo>
                      <a:lnTo>
                        <a:pt x="278" y="90"/>
                      </a:lnTo>
                      <a:lnTo>
                        <a:pt x="270" y="100"/>
                      </a:lnTo>
                      <a:lnTo>
                        <a:pt x="264" y="108"/>
                      </a:lnTo>
                      <a:lnTo>
                        <a:pt x="258" y="116"/>
                      </a:lnTo>
                      <a:lnTo>
                        <a:pt x="256" y="124"/>
                      </a:lnTo>
                      <a:lnTo>
                        <a:pt x="254" y="134"/>
                      </a:lnTo>
                      <a:lnTo>
                        <a:pt x="244" y="128"/>
                      </a:lnTo>
                      <a:lnTo>
                        <a:pt x="228" y="120"/>
                      </a:lnTo>
                      <a:lnTo>
                        <a:pt x="214" y="116"/>
                      </a:lnTo>
                      <a:lnTo>
                        <a:pt x="198" y="114"/>
                      </a:lnTo>
                      <a:lnTo>
                        <a:pt x="184" y="116"/>
                      </a:lnTo>
                      <a:lnTo>
                        <a:pt x="170" y="120"/>
                      </a:lnTo>
                      <a:lnTo>
                        <a:pt x="156" y="126"/>
                      </a:lnTo>
                      <a:lnTo>
                        <a:pt x="144" y="134"/>
                      </a:lnTo>
                      <a:lnTo>
                        <a:pt x="136" y="144"/>
                      </a:lnTo>
                      <a:lnTo>
                        <a:pt x="132" y="156"/>
                      </a:lnTo>
                      <a:lnTo>
                        <a:pt x="128" y="168"/>
                      </a:lnTo>
                      <a:lnTo>
                        <a:pt x="130" y="182"/>
                      </a:lnTo>
                      <a:lnTo>
                        <a:pt x="134" y="194"/>
                      </a:lnTo>
                      <a:lnTo>
                        <a:pt x="140" y="206"/>
                      </a:lnTo>
                      <a:lnTo>
                        <a:pt x="148" y="218"/>
                      </a:lnTo>
                      <a:lnTo>
                        <a:pt x="136" y="218"/>
                      </a:lnTo>
                      <a:lnTo>
                        <a:pt x="124" y="222"/>
                      </a:lnTo>
                      <a:lnTo>
                        <a:pt x="120" y="224"/>
                      </a:lnTo>
                      <a:lnTo>
                        <a:pt x="116" y="230"/>
                      </a:lnTo>
                      <a:lnTo>
                        <a:pt x="116" y="232"/>
                      </a:lnTo>
                      <a:lnTo>
                        <a:pt x="116" y="236"/>
                      </a:lnTo>
                      <a:lnTo>
                        <a:pt x="118" y="240"/>
                      </a:lnTo>
                      <a:lnTo>
                        <a:pt x="102" y="242"/>
                      </a:lnTo>
                      <a:lnTo>
                        <a:pt x="90" y="246"/>
                      </a:lnTo>
                      <a:lnTo>
                        <a:pt x="84" y="250"/>
                      </a:lnTo>
                      <a:lnTo>
                        <a:pt x="78" y="254"/>
                      </a:lnTo>
                      <a:lnTo>
                        <a:pt x="74" y="260"/>
                      </a:lnTo>
                      <a:lnTo>
                        <a:pt x="70" y="268"/>
                      </a:lnTo>
                      <a:lnTo>
                        <a:pt x="68" y="276"/>
                      </a:lnTo>
                      <a:lnTo>
                        <a:pt x="70" y="282"/>
                      </a:lnTo>
                      <a:lnTo>
                        <a:pt x="72" y="288"/>
                      </a:lnTo>
                      <a:lnTo>
                        <a:pt x="76" y="294"/>
                      </a:lnTo>
                      <a:lnTo>
                        <a:pt x="82" y="302"/>
                      </a:lnTo>
                      <a:lnTo>
                        <a:pt x="92" y="306"/>
                      </a:lnTo>
                      <a:lnTo>
                        <a:pt x="80" y="306"/>
                      </a:lnTo>
                      <a:lnTo>
                        <a:pt x="72" y="308"/>
                      </a:lnTo>
                      <a:lnTo>
                        <a:pt x="64" y="310"/>
                      </a:lnTo>
                      <a:lnTo>
                        <a:pt x="50" y="316"/>
                      </a:lnTo>
                      <a:lnTo>
                        <a:pt x="38" y="324"/>
                      </a:lnTo>
                      <a:lnTo>
                        <a:pt x="26" y="330"/>
                      </a:lnTo>
                      <a:lnTo>
                        <a:pt x="18" y="340"/>
                      </a:lnTo>
                      <a:lnTo>
                        <a:pt x="10" y="352"/>
                      </a:lnTo>
                      <a:lnTo>
                        <a:pt x="4" y="364"/>
                      </a:lnTo>
                      <a:lnTo>
                        <a:pt x="0" y="376"/>
                      </a:lnTo>
                      <a:lnTo>
                        <a:pt x="0" y="388"/>
                      </a:lnTo>
                      <a:lnTo>
                        <a:pt x="4" y="400"/>
                      </a:lnTo>
                      <a:lnTo>
                        <a:pt x="12" y="412"/>
                      </a:lnTo>
                      <a:lnTo>
                        <a:pt x="24" y="422"/>
                      </a:lnTo>
                      <a:lnTo>
                        <a:pt x="36" y="430"/>
                      </a:lnTo>
                      <a:lnTo>
                        <a:pt x="48" y="434"/>
                      </a:lnTo>
                      <a:lnTo>
                        <a:pt x="64" y="438"/>
                      </a:lnTo>
                      <a:lnTo>
                        <a:pt x="80" y="442"/>
                      </a:lnTo>
                      <a:lnTo>
                        <a:pt x="86" y="444"/>
                      </a:lnTo>
                      <a:lnTo>
                        <a:pt x="86" y="446"/>
                      </a:lnTo>
                      <a:lnTo>
                        <a:pt x="84" y="450"/>
                      </a:lnTo>
                      <a:lnTo>
                        <a:pt x="84" y="456"/>
                      </a:lnTo>
                      <a:lnTo>
                        <a:pt x="84" y="460"/>
                      </a:lnTo>
                      <a:lnTo>
                        <a:pt x="88" y="466"/>
                      </a:lnTo>
                      <a:lnTo>
                        <a:pt x="92" y="470"/>
                      </a:lnTo>
                      <a:lnTo>
                        <a:pt x="102" y="476"/>
                      </a:lnTo>
                      <a:lnTo>
                        <a:pt x="116" y="484"/>
                      </a:lnTo>
                      <a:lnTo>
                        <a:pt x="130" y="488"/>
                      </a:lnTo>
                      <a:lnTo>
                        <a:pt x="136" y="492"/>
                      </a:lnTo>
                      <a:lnTo>
                        <a:pt x="140" y="494"/>
                      </a:lnTo>
                      <a:lnTo>
                        <a:pt x="136" y="498"/>
                      </a:lnTo>
                      <a:lnTo>
                        <a:pt x="132" y="502"/>
                      </a:lnTo>
                      <a:lnTo>
                        <a:pt x="132" y="506"/>
                      </a:lnTo>
                      <a:lnTo>
                        <a:pt x="132" y="510"/>
                      </a:lnTo>
                      <a:lnTo>
                        <a:pt x="136" y="516"/>
                      </a:lnTo>
                      <a:lnTo>
                        <a:pt x="140" y="520"/>
                      </a:lnTo>
                      <a:lnTo>
                        <a:pt x="152" y="526"/>
                      </a:lnTo>
                      <a:lnTo>
                        <a:pt x="168" y="532"/>
                      </a:lnTo>
                      <a:lnTo>
                        <a:pt x="158" y="534"/>
                      </a:lnTo>
                      <a:lnTo>
                        <a:pt x="148" y="538"/>
                      </a:lnTo>
                      <a:lnTo>
                        <a:pt x="134" y="544"/>
                      </a:lnTo>
                      <a:lnTo>
                        <a:pt x="126" y="548"/>
                      </a:lnTo>
                      <a:lnTo>
                        <a:pt x="120" y="554"/>
                      </a:lnTo>
                      <a:lnTo>
                        <a:pt x="112" y="562"/>
                      </a:lnTo>
                      <a:lnTo>
                        <a:pt x="108" y="570"/>
                      </a:lnTo>
                      <a:lnTo>
                        <a:pt x="106" y="578"/>
                      </a:lnTo>
                      <a:lnTo>
                        <a:pt x="106" y="586"/>
                      </a:lnTo>
                      <a:lnTo>
                        <a:pt x="108" y="596"/>
                      </a:lnTo>
                      <a:lnTo>
                        <a:pt x="110" y="604"/>
                      </a:lnTo>
                      <a:lnTo>
                        <a:pt x="114" y="612"/>
                      </a:lnTo>
                      <a:lnTo>
                        <a:pt x="122" y="618"/>
                      </a:lnTo>
                      <a:lnTo>
                        <a:pt x="130" y="624"/>
                      </a:lnTo>
                      <a:lnTo>
                        <a:pt x="140" y="628"/>
                      </a:lnTo>
                      <a:lnTo>
                        <a:pt x="150" y="632"/>
                      </a:lnTo>
                      <a:lnTo>
                        <a:pt x="160" y="634"/>
                      </a:lnTo>
                      <a:lnTo>
                        <a:pt x="170" y="634"/>
                      </a:lnTo>
                      <a:lnTo>
                        <a:pt x="182" y="634"/>
                      </a:lnTo>
                      <a:lnTo>
                        <a:pt x="190" y="630"/>
                      </a:lnTo>
                      <a:lnTo>
                        <a:pt x="198" y="628"/>
                      </a:lnTo>
                      <a:lnTo>
                        <a:pt x="202" y="626"/>
                      </a:lnTo>
                      <a:lnTo>
                        <a:pt x="202" y="628"/>
                      </a:lnTo>
                      <a:lnTo>
                        <a:pt x="202" y="632"/>
                      </a:lnTo>
                      <a:lnTo>
                        <a:pt x="204" y="634"/>
                      </a:lnTo>
                      <a:lnTo>
                        <a:pt x="208" y="640"/>
                      </a:lnTo>
                      <a:lnTo>
                        <a:pt x="216" y="646"/>
                      </a:lnTo>
                      <a:lnTo>
                        <a:pt x="220" y="648"/>
                      </a:lnTo>
                      <a:lnTo>
                        <a:pt x="226" y="650"/>
                      </a:lnTo>
                      <a:lnTo>
                        <a:pt x="224" y="654"/>
                      </a:lnTo>
                      <a:lnTo>
                        <a:pt x="226" y="658"/>
                      </a:lnTo>
                      <a:lnTo>
                        <a:pt x="228" y="660"/>
                      </a:lnTo>
                      <a:lnTo>
                        <a:pt x="234" y="664"/>
                      </a:lnTo>
                      <a:lnTo>
                        <a:pt x="240" y="666"/>
                      </a:lnTo>
                      <a:lnTo>
                        <a:pt x="246" y="666"/>
                      </a:lnTo>
                      <a:lnTo>
                        <a:pt x="254" y="666"/>
                      </a:lnTo>
                      <a:lnTo>
                        <a:pt x="252" y="672"/>
                      </a:lnTo>
                      <a:lnTo>
                        <a:pt x="252" y="680"/>
                      </a:lnTo>
                      <a:lnTo>
                        <a:pt x="256" y="686"/>
                      </a:lnTo>
                      <a:lnTo>
                        <a:pt x="258" y="692"/>
                      </a:lnTo>
                      <a:lnTo>
                        <a:pt x="268" y="702"/>
                      </a:lnTo>
                      <a:lnTo>
                        <a:pt x="280" y="706"/>
                      </a:lnTo>
                      <a:lnTo>
                        <a:pt x="292" y="710"/>
                      </a:lnTo>
                      <a:lnTo>
                        <a:pt x="304" y="710"/>
                      </a:lnTo>
                      <a:lnTo>
                        <a:pt x="316" y="708"/>
                      </a:lnTo>
                      <a:lnTo>
                        <a:pt x="328" y="706"/>
                      </a:lnTo>
                      <a:lnTo>
                        <a:pt x="340" y="700"/>
                      </a:lnTo>
                      <a:lnTo>
                        <a:pt x="350" y="694"/>
                      </a:lnTo>
                      <a:lnTo>
                        <a:pt x="360" y="682"/>
                      </a:lnTo>
                      <a:lnTo>
                        <a:pt x="366" y="670"/>
                      </a:lnTo>
                      <a:lnTo>
                        <a:pt x="366" y="666"/>
                      </a:lnTo>
                      <a:lnTo>
                        <a:pt x="364" y="662"/>
                      </a:lnTo>
                      <a:lnTo>
                        <a:pt x="356" y="654"/>
                      </a:lnTo>
                      <a:lnTo>
                        <a:pt x="362" y="662"/>
                      </a:lnTo>
                      <a:lnTo>
                        <a:pt x="364" y="668"/>
                      </a:lnTo>
                      <a:lnTo>
                        <a:pt x="362" y="676"/>
                      </a:lnTo>
                      <a:lnTo>
                        <a:pt x="358" y="684"/>
                      </a:lnTo>
                      <a:lnTo>
                        <a:pt x="350" y="692"/>
                      </a:lnTo>
                      <a:lnTo>
                        <a:pt x="340" y="698"/>
                      </a:lnTo>
                      <a:lnTo>
                        <a:pt x="332" y="702"/>
                      </a:lnTo>
                      <a:lnTo>
                        <a:pt x="324" y="704"/>
                      </a:lnTo>
                      <a:lnTo>
                        <a:pt x="304" y="708"/>
                      </a:lnTo>
                      <a:lnTo>
                        <a:pt x="294" y="708"/>
                      </a:lnTo>
                      <a:lnTo>
                        <a:pt x="284" y="706"/>
                      </a:lnTo>
                      <a:lnTo>
                        <a:pt x="274" y="702"/>
                      </a:lnTo>
                      <a:lnTo>
                        <a:pt x="266" y="696"/>
                      </a:lnTo>
                      <a:lnTo>
                        <a:pt x="258" y="688"/>
                      </a:lnTo>
                      <a:lnTo>
                        <a:pt x="256" y="676"/>
                      </a:lnTo>
                      <a:lnTo>
                        <a:pt x="256" y="672"/>
                      </a:lnTo>
                      <a:lnTo>
                        <a:pt x="256" y="668"/>
                      </a:lnTo>
                      <a:lnTo>
                        <a:pt x="262" y="662"/>
                      </a:lnTo>
                      <a:lnTo>
                        <a:pt x="264" y="660"/>
                      </a:lnTo>
                      <a:lnTo>
                        <a:pt x="262" y="658"/>
                      </a:lnTo>
                      <a:lnTo>
                        <a:pt x="262" y="656"/>
                      </a:lnTo>
                      <a:lnTo>
                        <a:pt x="258" y="656"/>
                      </a:lnTo>
                      <a:lnTo>
                        <a:pt x="252" y="660"/>
                      </a:lnTo>
                      <a:lnTo>
                        <a:pt x="246" y="660"/>
                      </a:lnTo>
                      <a:lnTo>
                        <a:pt x="240" y="658"/>
                      </a:lnTo>
                      <a:lnTo>
                        <a:pt x="232" y="656"/>
                      </a:lnTo>
                      <a:lnTo>
                        <a:pt x="230" y="654"/>
                      </a:lnTo>
                      <a:lnTo>
                        <a:pt x="232" y="650"/>
                      </a:lnTo>
                      <a:lnTo>
                        <a:pt x="234" y="646"/>
                      </a:lnTo>
                      <a:lnTo>
                        <a:pt x="234" y="642"/>
                      </a:lnTo>
                      <a:lnTo>
                        <a:pt x="232" y="642"/>
                      </a:lnTo>
                      <a:lnTo>
                        <a:pt x="230" y="642"/>
                      </a:lnTo>
                      <a:lnTo>
                        <a:pt x="226" y="644"/>
                      </a:lnTo>
                      <a:lnTo>
                        <a:pt x="222" y="644"/>
                      </a:lnTo>
                      <a:lnTo>
                        <a:pt x="214" y="640"/>
                      </a:lnTo>
                      <a:lnTo>
                        <a:pt x="208" y="634"/>
                      </a:lnTo>
                      <a:lnTo>
                        <a:pt x="206" y="632"/>
                      </a:lnTo>
                      <a:lnTo>
                        <a:pt x="206" y="628"/>
                      </a:lnTo>
                      <a:lnTo>
                        <a:pt x="206" y="624"/>
                      </a:lnTo>
                      <a:lnTo>
                        <a:pt x="204" y="624"/>
                      </a:lnTo>
                      <a:lnTo>
                        <a:pt x="200" y="622"/>
                      </a:lnTo>
                      <a:lnTo>
                        <a:pt x="190" y="626"/>
                      </a:lnTo>
                      <a:lnTo>
                        <a:pt x="182" y="630"/>
                      </a:lnTo>
                      <a:lnTo>
                        <a:pt x="170" y="632"/>
                      </a:lnTo>
                      <a:lnTo>
                        <a:pt x="162" y="630"/>
                      </a:lnTo>
                      <a:lnTo>
                        <a:pt x="152" y="628"/>
                      </a:lnTo>
                      <a:lnTo>
                        <a:pt x="132" y="620"/>
                      </a:lnTo>
                      <a:lnTo>
                        <a:pt x="124" y="614"/>
                      </a:lnTo>
                      <a:lnTo>
                        <a:pt x="116" y="606"/>
                      </a:lnTo>
                      <a:lnTo>
                        <a:pt x="112" y="598"/>
                      </a:lnTo>
                      <a:lnTo>
                        <a:pt x="110" y="586"/>
                      </a:lnTo>
                      <a:lnTo>
                        <a:pt x="110" y="576"/>
                      </a:lnTo>
                      <a:lnTo>
                        <a:pt x="114" y="568"/>
                      </a:lnTo>
                      <a:lnTo>
                        <a:pt x="120" y="560"/>
                      </a:lnTo>
                      <a:lnTo>
                        <a:pt x="126" y="554"/>
                      </a:lnTo>
                      <a:lnTo>
                        <a:pt x="134" y="548"/>
                      </a:lnTo>
                      <a:lnTo>
                        <a:pt x="142" y="544"/>
                      </a:lnTo>
                      <a:lnTo>
                        <a:pt x="160" y="538"/>
                      </a:lnTo>
                      <a:lnTo>
                        <a:pt x="166" y="538"/>
                      </a:lnTo>
                      <a:lnTo>
                        <a:pt x="174" y="536"/>
                      </a:lnTo>
                      <a:lnTo>
                        <a:pt x="184" y="540"/>
                      </a:lnTo>
                      <a:lnTo>
                        <a:pt x="186" y="538"/>
                      </a:lnTo>
                      <a:lnTo>
                        <a:pt x="180" y="534"/>
                      </a:lnTo>
                      <a:lnTo>
                        <a:pt x="174" y="532"/>
                      </a:lnTo>
                      <a:lnTo>
                        <a:pt x="166" y="530"/>
                      </a:lnTo>
                      <a:lnTo>
                        <a:pt x="154" y="524"/>
                      </a:lnTo>
                      <a:lnTo>
                        <a:pt x="144" y="520"/>
                      </a:lnTo>
                      <a:lnTo>
                        <a:pt x="138" y="516"/>
                      </a:lnTo>
                      <a:lnTo>
                        <a:pt x="136" y="510"/>
                      </a:lnTo>
                      <a:lnTo>
                        <a:pt x="134" y="506"/>
                      </a:lnTo>
                      <a:lnTo>
                        <a:pt x="134" y="504"/>
                      </a:lnTo>
                      <a:lnTo>
                        <a:pt x="140" y="498"/>
                      </a:lnTo>
                      <a:lnTo>
                        <a:pt x="144" y="494"/>
                      </a:lnTo>
                      <a:lnTo>
                        <a:pt x="144" y="492"/>
                      </a:lnTo>
                      <a:lnTo>
                        <a:pt x="140" y="490"/>
                      </a:lnTo>
                      <a:lnTo>
                        <a:pt x="134" y="488"/>
                      </a:lnTo>
                      <a:lnTo>
                        <a:pt x="114" y="480"/>
                      </a:lnTo>
                      <a:lnTo>
                        <a:pt x="96" y="468"/>
                      </a:lnTo>
                      <a:lnTo>
                        <a:pt x="88" y="462"/>
                      </a:lnTo>
                      <a:lnTo>
                        <a:pt x="86" y="458"/>
                      </a:lnTo>
                      <a:lnTo>
                        <a:pt x="86" y="454"/>
                      </a:lnTo>
                      <a:lnTo>
                        <a:pt x="90" y="446"/>
                      </a:lnTo>
                      <a:lnTo>
                        <a:pt x="90" y="444"/>
                      </a:lnTo>
                      <a:lnTo>
                        <a:pt x="88" y="442"/>
                      </a:lnTo>
                      <a:lnTo>
                        <a:pt x="84" y="440"/>
                      </a:lnTo>
                      <a:lnTo>
                        <a:pt x="74" y="438"/>
                      </a:lnTo>
                      <a:lnTo>
                        <a:pt x="52" y="432"/>
                      </a:lnTo>
                      <a:lnTo>
                        <a:pt x="42" y="428"/>
                      </a:lnTo>
                      <a:lnTo>
                        <a:pt x="32" y="424"/>
                      </a:lnTo>
                      <a:lnTo>
                        <a:pt x="20" y="416"/>
                      </a:lnTo>
                      <a:lnTo>
                        <a:pt x="12" y="406"/>
                      </a:lnTo>
                      <a:lnTo>
                        <a:pt x="6" y="396"/>
                      </a:lnTo>
                      <a:lnTo>
                        <a:pt x="4" y="382"/>
                      </a:lnTo>
                      <a:lnTo>
                        <a:pt x="4" y="372"/>
                      </a:lnTo>
                      <a:lnTo>
                        <a:pt x="8" y="360"/>
                      </a:lnTo>
                      <a:lnTo>
                        <a:pt x="14" y="350"/>
                      </a:lnTo>
                      <a:lnTo>
                        <a:pt x="20" y="342"/>
                      </a:lnTo>
                      <a:lnTo>
                        <a:pt x="28" y="334"/>
                      </a:lnTo>
                      <a:lnTo>
                        <a:pt x="38" y="328"/>
                      </a:lnTo>
                      <a:lnTo>
                        <a:pt x="56" y="318"/>
                      </a:lnTo>
                      <a:lnTo>
                        <a:pt x="70" y="312"/>
                      </a:lnTo>
                      <a:lnTo>
                        <a:pt x="84" y="310"/>
                      </a:lnTo>
                      <a:lnTo>
                        <a:pt x="90" y="310"/>
                      </a:lnTo>
                      <a:lnTo>
                        <a:pt x="96" y="312"/>
                      </a:lnTo>
                      <a:lnTo>
                        <a:pt x="108" y="316"/>
                      </a:lnTo>
                      <a:lnTo>
                        <a:pt x="110" y="314"/>
                      </a:lnTo>
                      <a:lnTo>
                        <a:pt x="110" y="312"/>
                      </a:lnTo>
                      <a:lnTo>
                        <a:pt x="110" y="310"/>
                      </a:lnTo>
                      <a:lnTo>
                        <a:pt x="98" y="304"/>
                      </a:lnTo>
                      <a:lnTo>
                        <a:pt x="86" y="296"/>
                      </a:lnTo>
                      <a:lnTo>
                        <a:pt x="82" y="292"/>
                      </a:lnTo>
                      <a:lnTo>
                        <a:pt x="78" y="288"/>
                      </a:lnTo>
                      <a:lnTo>
                        <a:pt x="76" y="282"/>
                      </a:lnTo>
                      <a:lnTo>
                        <a:pt x="74" y="274"/>
                      </a:lnTo>
                      <a:lnTo>
                        <a:pt x="76" y="266"/>
                      </a:lnTo>
                      <a:lnTo>
                        <a:pt x="80" y="260"/>
                      </a:lnTo>
                      <a:lnTo>
                        <a:pt x="86" y="256"/>
                      </a:lnTo>
                      <a:lnTo>
                        <a:pt x="92" y="252"/>
                      </a:lnTo>
                      <a:lnTo>
                        <a:pt x="106" y="248"/>
                      </a:lnTo>
                      <a:lnTo>
                        <a:pt x="122" y="246"/>
                      </a:lnTo>
                      <a:lnTo>
                        <a:pt x="124" y="246"/>
                      </a:lnTo>
                      <a:lnTo>
                        <a:pt x="124" y="244"/>
                      </a:lnTo>
                      <a:lnTo>
                        <a:pt x="124" y="240"/>
                      </a:lnTo>
                      <a:lnTo>
                        <a:pt x="124" y="236"/>
                      </a:lnTo>
                      <a:lnTo>
                        <a:pt x="124" y="230"/>
                      </a:lnTo>
                      <a:lnTo>
                        <a:pt x="128" y="228"/>
                      </a:lnTo>
                      <a:lnTo>
                        <a:pt x="134" y="224"/>
                      </a:lnTo>
                      <a:lnTo>
                        <a:pt x="140" y="224"/>
                      </a:lnTo>
                      <a:lnTo>
                        <a:pt x="148" y="224"/>
                      </a:lnTo>
                      <a:lnTo>
                        <a:pt x="154" y="226"/>
                      </a:lnTo>
                      <a:lnTo>
                        <a:pt x="156" y="226"/>
                      </a:lnTo>
                      <a:lnTo>
                        <a:pt x="158" y="226"/>
                      </a:lnTo>
                      <a:lnTo>
                        <a:pt x="158" y="222"/>
                      </a:lnTo>
                      <a:lnTo>
                        <a:pt x="142" y="200"/>
                      </a:lnTo>
                      <a:lnTo>
                        <a:pt x="138" y="188"/>
                      </a:lnTo>
                      <a:lnTo>
                        <a:pt x="134" y="174"/>
                      </a:lnTo>
                      <a:lnTo>
                        <a:pt x="136" y="160"/>
                      </a:lnTo>
                      <a:lnTo>
                        <a:pt x="140" y="148"/>
                      </a:lnTo>
                      <a:lnTo>
                        <a:pt x="148" y="138"/>
                      </a:lnTo>
                      <a:lnTo>
                        <a:pt x="158" y="130"/>
                      </a:lnTo>
                      <a:lnTo>
                        <a:pt x="172" y="124"/>
                      </a:lnTo>
                      <a:lnTo>
                        <a:pt x="184" y="120"/>
                      </a:lnTo>
                      <a:lnTo>
                        <a:pt x="198" y="118"/>
                      </a:lnTo>
                      <a:lnTo>
                        <a:pt x="212" y="120"/>
                      </a:lnTo>
                      <a:lnTo>
                        <a:pt x="226" y="124"/>
                      </a:lnTo>
                      <a:lnTo>
                        <a:pt x="238" y="130"/>
                      </a:lnTo>
                      <a:lnTo>
                        <a:pt x="252" y="136"/>
                      </a:lnTo>
                      <a:lnTo>
                        <a:pt x="256" y="142"/>
                      </a:lnTo>
                      <a:lnTo>
                        <a:pt x="260" y="142"/>
                      </a:lnTo>
                      <a:lnTo>
                        <a:pt x="260" y="140"/>
                      </a:lnTo>
                      <a:lnTo>
                        <a:pt x="258" y="134"/>
                      </a:lnTo>
                      <a:lnTo>
                        <a:pt x="258" y="128"/>
                      </a:lnTo>
                      <a:lnTo>
                        <a:pt x="262" y="116"/>
                      </a:lnTo>
                      <a:lnTo>
                        <a:pt x="270" y="104"/>
                      </a:lnTo>
                      <a:lnTo>
                        <a:pt x="278" y="96"/>
                      </a:lnTo>
                      <a:lnTo>
                        <a:pt x="288" y="86"/>
                      </a:lnTo>
                      <a:lnTo>
                        <a:pt x="300" y="78"/>
                      </a:lnTo>
                      <a:lnTo>
                        <a:pt x="312" y="74"/>
                      </a:lnTo>
                      <a:lnTo>
                        <a:pt x="326" y="70"/>
                      </a:lnTo>
                      <a:lnTo>
                        <a:pt x="338" y="70"/>
                      </a:lnTo>
                      <a:lnTo>
                        <a:pt x="348" y="70"/>
                      </a:lnTo>
                      <a:lnTo>
                        <a:pt x="360" y="72"/>
                      </a:lnTo>
                      <a:lnTo>
                        <a:pt x="370" y="76"/>
                      </a:lnTo>
                      <a:lnTo>
                        <a:pt x="374" y="78"/>
                      </a:lnTo>
                      <a:lnTo>
                        <a:pt x="378" y="80"/>
                      </a:lnTo>
                      <a:lnTo>
                        <a:pt x="378" y="82"/>
                      </a:lnTo>
                      <a:lnTo>
                        <a:pt x="380" y="84"/>
                      </a:lnTo>
                      <a:lnTo>
                        <a:pt x="382" y="84"/>
                      </a:lnTo>
                      <a:lnTo>
                        <a:pt x="382" y="82"/>
                      </a:lnTo>
                      <a:lnTo>
                        <a:pt x="386" y="76"/>
                      </a:lnTo>
                      <a:lnTo>
                        <a:pt x="390" y="76"/>
                      </a:lnTo>
                      <a:lnTo>
                        <a:pt x="398" y="80"/>
                      </a:lnTo>
                      <a:lnTo>
                        <a:pt x="406" y="84"/>
                      </a:lnTo>
                      <a:lnTo>
                        <a:pt x="408" y="88"/>
                      </a:lnTo>
                      <a:lnTo>
                        <a:pt x="408" y="90"/>
                      </a:lnTo>
                      <a:lnTo>
                        <a:pt x="410" y="92"/>
                      </a:lnTo>
                      <a:lnTo>
                        <a:pt x="412" y="92"/>
                      </a:lnTo>
                      <a:lnTo>
                        <a:pt x="428" y="84"/>
                      </a:lnTo>
                      <a:lnTo>
                        <a:pt x="436" y="82"/>
                      </a:lnTo>
                      <a:lnTo>
                        <a:pt x="444" y="82"/>
                      </a:lnTo>
                      <a:lnTo>
                        <a:pt x="454" y="84"/>
                      </a:lnTo>
                      <a:lnTo>
                        <a:pt x="464" y="88"/>
                      </a:lnTo>
                      <a:lnTo>
                        <a:pt x="470" y="92"/>
                      </a:lnTo>
                      <a:lnTo>
                        <a:pt x="476" y="96"/>
                      </a:lnTo>
                      <a:lnTo>
                        <a:pt x="478" y="98"/>
                      </a:lnTo>
                      <a:lnTo>
                        <a:pt x="478" y="94"/>
                      </a:lnTo>
                      <a:lnTo>
                        <a:pt x="472" y="82"/>
                      </a:lnTo>
                      <a:lnTo>
                        <a:pt x="468" y="70"/>
                      </a:lnTo>
                      <a:lnTo>
                        <a:pt x="466" y="60"/>
                      </a:lnTo>
                      <a:lnTo>
                        <a:pt x="468" y="52"/>
                      </a:lnTo>
                      <a:lnTo>
                        <a:pt x="470" y="42"/>
                      </a:lnTo>
                      <a:lnTo>
                        <a:pt x="474" y="36"/>
                      </a:lnTo>
                      <a:lnTo>
                        <a:pt x="486" y="24"/>
                      </a:lnTo>
                      <a:lnTo>
                        <a:pt x="500" y="16"/>
                      </a:lnTo>
                      <a:lnTo>
                        <a:pt x="514" y="10"/>
                      </a:lnTo>
                      <a:lnTo>
                        <a:pt x="530" y="6"/>
                      </a:lnTo>
                      <a:lnTo>
                        <a:pt x="546" y="6"/>
                      </a:lnTo>
                      <a:lnTo>
                        <a:pt x="560" y="8"/>
                      </a:lnTo>
                      <a:lnTo>
                        <a:pt x="572" y="16"/>
                      </a:lnTo>
                      <a:lnTo>
                        <a:pt x="584" y="24"/>
                      </a:lnTo>
                      <a:lnTo>
                        <a:pt x="590" y="32"/>
                      </a:lnTo>
                      <a:lnTo>
                        <a:pt x="594" y="40"/>
                      </a:lnTo>
                      <a:lnTo>
                        <a:pt x="596" y="50"/>
                      </a:lnTo>
                      <a:lnTo>
                        <a:pt x="596" y="60"/>
                      </a:lnTo>
                      <a:lnTo>
                        <a:pt x="594" y="72"/>
                      </a:lnTo>
                      <a:lnTo>
                        <a:pt x="592" y="78"/>
                      </a:lnTo>
                      <a:lnTo>
                        <a:pt x="588" y="84"/>
                      </a:lnTo>
                      <a:lnTo>
                        <a:pt x="588" y="86"/>
                      </a:lnTo>
                      <a:lnTo>
                        <a:pt x="588" y="88"/>
                      </a:lnTo>
                      <a:lnTo>
                        <a:pt x="590" y="88"/>
                      </a:lnTo>
                      <a:lnTo>
                        <a:pt x="594" y="86"/>
                      </a:lnTo>
                      <a:lnTo>
                        <a:pt x="598" y="84"/>
                      </a:lnTo>
                      <a:lnTo>
                        <a:pt x="606" y="86"/>
                      </a:lnTo>
                      <a:lnTo>
                        <a:pt x="614" y="90"/>
                      </a:lnTo>
                      <a:lnTo>
                        <a:pt x="620" y="96"/>
                      </a:lnTo>
                      <a:lnTo>
                        <a:pt x="626" y="102"/>
                      </a:lnTo>
                      <a:lnTo>
                        <a:pt x="628" y="110"/>
                      </a:lnTo>
                      <a:lnTo>
                        <a:pt x="632" y="124"/>
                      </a:lnTo>
                      <a:lnTo>
                        <a:pt x="632" y="126"/>
                      </a:lnTo>
                      <a:lnTo>
                        <a:pt x="634" y="126"/>
                      </a:lnTo>
                      <a:lnTo>
                        <a:pt x="636" y="126"/>
                      </a:lnTo>
                      <a:lnTo>
                        <a:pt x="636" y="124"/>
                      </a:lnTo>
                      <a:close/>
                    </a:path>
                  </a:pathLst>
                </a:custGeom>
                <a:solidFill>
                  <a:srgbClr val="000000"/>
                </a:solidFill>
                <a:ln w="9525">
                  <a:noFill/>
                  <a:round/>
                  <a:headEnd/>
                  <a:tailEnd/>
                </a:ln>
              </p:spPr>
              <p:txBody>
                <a:bodyPr/>
                <a:lstStyle/>
                <a:p>
                  <a:endParaRPr lang="fr-FR">
                    <a:latin typeface="Calibri" pitchFamily="34" charset="0"/>
                  </a:endParaRPr>
                </a:p>
              </p:txBody>
            </p:sp>
            <p:sp>
              <p:nvSpPr>
                <p:cNvPr id="25811" name="Freeform 28"/>
                <p:cNvSpPr>
                  <a:spLocks/>
                </p:cNvSpPr>
                <p:nvPr/>
              </p:nvSpPr>
              <p:spPr bwMode="auto">
                <a:xfrm>
                  <a:off x="2401" y="1604"/>
                  <a:ext cx="636" cy="710"/>
                </a:xfrm>
                <a:custGeom>
                  <a:avLst/>
                  <a:gdLst>
                    <a:gd name="T0" fmla="*/ 608 w 636"/>
                    <a:gd name="T1" fmla="*/ 82 h 710"/>
                    <a:gd name="T2" fmla="*/ 584 w 636"/>
                    <a:gd name="T3" fmla="*/ 20 h 710"/>
                    <a:gd name="T4" fmla="*/ 472 w 636"/>
                    <a:gd name="T5" fmla="*/ 32 h 710"/>
                    <a:gd name="T6" fmla="*/ 472 w 636"/>
                    <a:gd name="T7" fmla="*/ 88 h 710"/>
                    <a:gd name="T8" fmla="*/ 412 w 636"/>
                    <a:gd name="T9" fmla="*/ 88 h 710"/>
                    <a:gd name="T10" fmla="*/ 380 w 636"/>
                    <a:gd name="T11" fmla="*/ 74 h 710"/>
                    <a:gd name="T12" fmla="*/ 306 w 636"/>
                    <a:gd name="T13" fmla="*/ 72 h 710"/>
                    <a:gd name="T14" fmla="*/ 256 w 636"/>
                    <a:gd name="T15" fmla="*/ 124 h 710"/>
                    <a:gd name="T16" fmla="*/ 214 w 636"/>
                    <a:gd name="T17" fmla="*/ 116 h 710"/>
                    <a:gd name="T18" fmla="*/ 128 w 636"/>
                    <a:gd name="T19" fmla="*/ 168 h 710"/>
                    <a:gd name="T20" fmla="*/ 124 w 636"/>
                    <a:gd name="T21" fmla="*/ 222 h 710"/>
                    <a:gd name="T22" fmla="*/ 90 w 636"/>
                    <a:gd name="T23" fmla="*/ 246 h 710"/>
                    <a:gd name="T24" fmla="*/ 76 w 636"/>
                    <a:gd name="T25" fmla="*/ 294 h 710"/>
                    <a:gd name="T26" fmla="*/ 50 w 636"/>
                    <a:gd name="T27" fmla="*/ 316 h 710"/>
                    <a:gd name="T28" fmla="*/ 0 w 636"/>
                    <a:gd name="T29" fmla="*/ 388 h 710"/>
                    <a:gd name="T30" fmla="*/ 80 w 636"/>
                    <a:gd name="T31" fmla="*/ 442 h 710"/>
                    <a:gd name="T32" fmla="*/ 88 w 636"/>
                    <a:gd name="T33" fmla="*/ 466 h 710"/>
                    <a:gd name="T34" fmla="*/ 140 w 636"/>
                    <a:gd name="T35" fmla="*/ 494 h 710"/>
                    <a:gd name="T36" fmla="*/ 152 w 636"/>
                    <a:gd name="T37" fmla="*/ 526 h 710"/>
                    <a:gd name="T38" fmla="*/ 120 w 636"/>
                    <a:gd name="T39" fmla="*/ 554 h 710"/>
                    <a:gd name="T40" fmla="*/ 114 w 636"/>
                    <a:gd name="T41" fmla="*/ 612 h 710"/>
                    <a:gd name="T42" fmla="*/ 182 w 636"/>
                    <a:gd name="T43" fmla="*/ 634 h 710"/>
                    <a:gd name="T44" fmla="*/ 204 w 636"/>
                    <a:gd name="T45" fmla="*/ 634 h 710"/>
                    <a:gd name="T46" fmla="*/ 228 w 636"/>
                    <a:gd name="T47" fmla="*/ 660 h 710"/>
                    <a:gd name="T48" fmla="*/ 256 w 636"/>
                    <a:gd name="T49" fmla="*/ 686 h 710"/>
                    <a:gd name="T50" fmla="*/ 328 w 636"/>
                    <a:gd name="T51" fmla="*/ 706 h 710"/>
                    <a:gd name="T52" fmla="*/ 356 w 636"/>
                    <a:gd name="T53" fmla="*/ 654 h 710"/>
                    <a:gd name="T54" fmla="*/ 350 w 636"/>
                    <a:gd name="T55" fmla="*/ 692 h 710"/>
                    <a:gd name="T56" fmla="*/ 274 w 636"/>
                    <a:gd name="T57" fmla="*/ 702 h 710"/>
                    <a:gd name="T58" fmla="*/ 262 w 636"/>
                    <a:gd name="T59" fmla="*/ 662 h 710"/>
                    <a:gd name="T60" fmla="*/ 232 w 636"/>
                    <a:gd name="T61" fmla="*/ 656 h 710"/>
                    <a:gd name="T62" fmla="*/ 230 w 636"/>
                    <a:gd name="T63" fmla="*/ 642 h 710"/>
                    <a:gd name="T64" fmla="*/ 204 w 636"/>
                    <a:gd name="T65" fmla="*/ 624 h 710"/>
                    <a:gd name="T66" fmla="*/ 152 w 636"/>
                    <a:gd name="T67" fmla="*/ 628 h 710"/>
                    <a:gd name="T68" fmla="*/ 114 w 636"/>
                    <a:gd name="T69" fmla="*/ 568 h 710"/>
                    <a:gd name="T70" fmla="*/ 174 w 636"/>
                    <a:gd name="T71" fmla="*/ 536 h 710"/>
                    <a:gd name="T72" fmla="*/ 174 w 636"/>
                    <a:gd name="T73" fmla="*/ 532 h 710"/>
                    <a:gd name="T74" fmla="*/ 134 w 636"/>
                    <a:gd name="T75" fmla="*/ 506 h 710"/>
                    <a:gd name="T76" fmla="*/ 134 w 636"/>
                    <a:gd name="T77" fmla="*/ 488 h 710"/>
                    <a:gd name="T78" fmla="*/ 86 w 636"/>
                    <a:gd name="T79" fmla="*/ 454 h 710"/>
                    <a:gd name="T80" fmla="*/ 42 w 636"/>
                    <a:gd name="T81" fmla="*/ 428 h 710"/>
                    <a:gd name="T82" fmla="*/ 8 w 636"/>
                    <a:gd name="T83" fmla="*/ 360 h 710"/>
                    <a:gd name="T84" fmla="*/ 84 w 636"/>
                    <a:gd name="T85" fmla="*/ 310 h 710"/>
                    <a:gd name="T86" fmla="*/ 110 w 636"/>
                    <a:gd name="T87" fmla="*/ 310 h 710"/>
                    <a:gd name="T88" fmla="*/ 76 w 636"/>
                    <a:gd name="T89" fmla="*/ 266 h 710"/>
                    <a:gd name="T90" fmla="*/ 124 w 636"/>
                    <a:gd name="T91" fmla="*/ 244 h 710"/>
                    <a:gd name="T92" fmla="*/ 154 w 636"/>
                    <a:gd name="T93" fmla="*/ 226 h 710"/>
                    <a:gd name="T94" fmla="*/ 134 w 636"/>
                    <a:gd name="T95" fmla="*/ 174 h 710"/>
                    <a:gd name="T96" fmla="*/ 212 w 636"/>
                    <a:gd name="T97" fmla="*/ 120 h 710"/>
                    <a:gd name="T98" fmla="*/ 260 w 636"/>
                    <a:gd name="T99" fmla="*/ 142 h 710"/>
                    <a:gd name="T100" fmla="*/ 288 w 636"/>
                    <a:gd name="T101" fmla="*/ 86 h 710"/>
                    <a:gd name="T102" fmla="*/ 370 w 636"/>
                    <a:gd name="T103" fmla="*/ 76 h 710"/>
                    <a:gd name="T104" fmla="*/ 382 w 636"/>
                    <a:gd name="T105" fmla="*/ 84 h 710"/>
                    <a:gd name="T106" fmla="*/ 398 w 636"/>
                    <a:gd name="T107" fmla="*/ 80 h 710"/>
                    <a:gd name="T108" fmla="*/ 436 w 636"/>
                    <a:gd name="T109" fmla="*/ 82 h 710"/>
                    <a:gd name="T110" fmla="*/ 478 w 636"/>
                    <a:gd name="T111" fmla="*/ 98 h 710"/>
                    <a:gd name="T112" fmla="*/ 470 w 636"/>
                    <a:gd name="T113" fmla="*/ 42 h 710"/>
                    <a:gd name="T114" fmla="*/ 560 w 636"/>
                    <a:gd name="T115" fmla="*/ 8 h 710"/>
                    <a:gd name="T116" fmla="*/ 594 w 636"/>
                    <a:gd name="T117" fmla="*/ 72 h 710"/>
                    <a:gd name="T118" fmla="*/ 594 w 636"/>
                    <a:gd name="T119" fmla="*/ 86 h 710"/>
                    <a:gd name="T120" fmla="*/ 632 w 636"/>
                    <a:gd name="T121" fmla="*/ 124 h 71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36"/>
                    <a:gd name="T184" fmla="*/ 0 h 710"/>
                    <a:gd name="T185" fmla="*/ 636 w 636"/>
                    <a:gd name="T186" fmla="*/ 710 h 71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36" h="710">
                      <a:moveTo>
                        <a:pt x="636" y="124"/>
                      </a:moveTo>
                      <a:lnTo>
                        <a:pt x="636" y="124"/>
                      </a:lnTo>
                      <a:lnTo>
                        <a:pt x="636" y="114"/>
                      </a:lnTo>
                      <a:lnTo>
                        <a:pt x="634" y="104"/>
                      </a:lnTo>
                      <a:lnTo>
                        <a:pt x="628" y="96"/>
                      </a:lnTo>
                      <a:lnTo>
                        <a:pt x="620" y="88"/>
                      </a:lnTo>
                      <a:lnTo>
                        <a:pt x="608" y="82"/>
                      </a:lnTo>
                      <a:lnTo>
                        <a:pt x="602" y="80"/>
                      </a:lnTo>
                      <a:lnTo>
                        <a:pt x="596" y="80"/>
                      </a:lnTo>
                      <a:lnTo>
                        <a:pt x="600" y="70"/>
                      </a:lnTo>
                      <a:lnTo>
                        <a:pt x="602" y="56"/>
                      </a:lnTo>
                      <a:lnTo>
                        <a:pt x="600" y="44"/>
                      </a:lnTo>
                      <a:lnTo>
                        <a:pt x="596" y="32"/>
                      </a:lnTo>
                      <a:lnTo>
                        <a:pt x="584" y="20"/>
                      </a:lnTo>
                      <a:lnTo>
                        <a:pt x="572" y="10"/>
                      </a:lnTo>
                      <a:lnTo>
                        <a:pt x="556" y="4"/>
                      </a:lnTo>
                      <a:lnTo>
                        <a:pt x="540" y="0"/>
                      </a:lnTo>
                      <a:lnTo>
                        <a:pt x="530" y="2"/>
                      </a:lnTo>
                      <a:lnTo>
                        <a:pt x="520" y="2"/>
                      </a:lnTo>
                      <a:lnTo>
                        <a:pt x="502" y="10"/>
                      </a:lnTo>
                      <a:lnTo>
                        <a:pt x="486" y="20"/>
                      </a:lnTo>
                      <a:lnTo>
                        <a:pt x="472" y="32"/>
                      </a:lnTo>
                      <a:lnTo>
                        <a:pt x="466" y="40"/>
                      </a:lnTo>
                      <a:lnTo>
                        <a:pt x="464" y="48"/>
                      </a:lnTo>
                      <a:lnTo>
                        <a:pt x="462" y="56"/>
                      </a:lnTo>
                      <a:lnTo>
                        <a:pt x="464" y="64"/>
                      </a:lnTo>
                      <a:lnTo>
                        <a:pt x="466" y="78"/>
                      </a:lnTo>
                      <a:lnTo>
                        <a:pt x="472" y="88"/>
                      </a:lnTo>
                      <a:lnTo>
                        <a:pt x="464" y="86"/>
                      </a:lnTo>
                      <a:lnTo>
                        <a:pt x="456" y="82"/>
                      </a:lnTo>
                      <a:lnTo>
                        <a:pt x="448" y="80"/>
                      </a:lnTo>
                      <a:lnTo>
                        <a:pt x="438" y="80"/>
                      </a:lnTo>
                      <a:lnTo>
                        <a:pt x="430" y="80"/>
                      </a:lnTo>
                      <a:lnTo>
                        <a:pt x="412" y="88"/>
                      </a:lnTo>
                      <a:lnTo>
                        <a:pt x="410" y="84"/>
                      </a:lnTo>
                      <a:lnTo>
                        <a:pt x="408" y="82"/>
                      </a:lnTo>
                      <a:lnTo>
                        <a:pt x="400" y="76"/>
                      </a:lnTo>
                      <a:lnTo>
                        <a:pt x="390" y="72"/>
                      </a:lnTo>
                      <a:lnTo>
                        <a:pt x="386" y="72"/>
                      </a:lnTo>
                      <a:lnTo>
                        <a:pt x="384" y="72"/>
                      </a:lnTo>
                      <a:lnTo>
                        <a:pt x="380" y="74"/>
                      </a:lnTo>
                      <a:lnTo>
                        <a:pt x="378" y="76"/>
                      </a:lnTo>
                      <a:lnTo>
                        <a:pt x="370" y="72"/>
                      </a:lnTo>
                      <a:lnTo>
                        <a:pt x="362" y="68"/>
                      </a:lnTo>
                      <a:lnTo>
                        <a:pt x="348" y="66"/>
                      </a:lnTo>
                      <a:lnTo>
                        <a:pt x="334" y="66"/>
                      </a:lnTo>
                      <a:lnTo>
                        <a:pt x="320" y="68"/>
                      </a:lnTo>
                      <a:lnTo>
                        <a:pt x="306" y="72"/>
                      </a:lnTo>
                      <a:lnTo>
                        <a:pt x="296" y="76"/>
                      </a:lnTo>
                      <a:lnTo>
                        <a:pt x="286" y="82"/>
                      </a:lnTo>
                      <a:lnTo>
                        <a:pt x="278" y="90"/>
                      </a:lnTo>
                      <a:lnTo>
                        <a:pt x="270" y="100"/>
                      </a:lnTo>
                      <a:lnTo>
                        <a:pt x="264" y="108"/>
                      </a:lnTo>
                      <a:lnTo>
                        <a:pt x="258" y="116"/>
                      </a:lnTo>
                      <a:lnTo>
                        <a:pt x="256" y="124"/>
                      </a:lnTo>
                      <a:lnTo>
                        <a:pt x="254" y="134"/>
                      </a:lnTo>
                      <a:lnTo>
                        <a:pt x="244" y="128"/>
                      </a:lnTo>
                      <a:lnTo>
                        <a:pt x="228" y="120"/>
                      </a:lnTo>
                      <a:lnTo>
                        <a:pt x="214" y="116"/>
                      </a:lnTo>
                      <a:lnTo>
                        <a:pt x="198" y="114"/>
                      </a:lnTo>
                      <a:lnTo>
                        <a:pt x="184" y="116"/>
                      </a:lnTo>
                      <a:lnTo>
                        <a:pt x="170" y="120"/>
                      </a:lnTo>
                      <a:lnTo>
                        <a:pt x="156" y="126"/>
                      </a:lnTo>
                      <a:lnTo>
                        <a:pt x="144" y="134"/>
                      </a:lnTo>
                      <a:lnTo>
                        <a:pt x="136" y="144"/>
                      </a:lnTo>
                      <a:lnTo>
                        <a:pt x="132" y="156"/>
                      </a:lnTo>
                      <a:lnTo>
                        <a:pt x="128" y="168"/>
                      </a:lnTo>
                      <a:lnTo>
                        <a:pt x="130" y="182"/>
                      </a:lnTo>
                      <a:lnTo>
                        <a:pt x="134" y="194"/>
                      </a:lnTo>
                      <a:lnTo>
                        <a:pt x="140" y="206"/>
                      </a:lnTo>
                      <a:lnTo>
                        <a:pt x="148" y="218"/>
                      </a:lnTo>
                      <a:lnTo>
                        <a:pt x="136" y="218"/>
                      </a:lnTo>
                      <a:lnTo>
                        <a:pt x="124" y="222"/>
                      </a:lnTo>
                      <a:lnTo>
                        <a:pt x="120" y="224"/>
                      </a:lnTo>
                      <a:lnTo>
                        <a:pt x="116" y="230"/>
                      </a:lnTo>
                      <a:lnTo>
                        <a:pt x="116" y="232"/>
                      </a:lnTo>
                      <a:lnTo>
                        <a:pt x="116" y="236"/>
                      </a:lnTo>
                      <a:lnTo>
                        <a:pt x="118" y="240"/>
                      </a:lnTo>
                      <a:lnTo>
                        <a:pt x="102" y="242"/>
                      </a:lnTo>
                      <a:lnTo>
                        <a:pt x="90" y="246"/>
                      </a:lnTo>
                      <a:lnTo>
                        <a:pt x="84" y="250"/>
                      </a:lnTo>
                      <a:lnTo>
                        <a:pt x="78" y="254"/>
                      </a:lnTo>
                      <a:lnTo>
                        <a:pt x="74" y="260"/>
                      </a:lnTo>
                      <a:lnTo>
                        <a:pt x="70" y="268"/>
                      </a:lnTo>
                      <a:lnTo>
                        <a:pt x="68" y="276"/>
                      </a:lnTo>
                      <a:lnTo>
                        <a:pt x="70" y="282"/>
                      </a:lnTo>
                      <a:lnTo>
                        <a:pt x="72" y="288"/>
                      </a:lnTo>
                      <a:lnTo>
                        <a:pt x="76" y="294"/>
                      </a:lnTo>
                      <a:lnTo>
                        <a:pt x="82" y="302"/>
                      </a:lnTo>
                      <a:lnTo>
                        <a:pt x="92" y="306"/>
                      </a:lnTo>
                      <a:lnTo>
                        <a:pt x="80" y="306"/>
                      </a:lnTo>
                      <a:lnTo>
                        <a:pt x="72" y="308"/>
                      </a:lnTo>
                      <a:lnTo>
                        <a:pt x="64" y="310"/>
                      </a:lnTo>
                      <a:lnTo>
                        <a:pt x="50" y="316"/>
                      </a:lnTo>
                      <a:lnTo>
                        <a:pt x="38" y="324"/>
                      </a:lnTo>
                      <a:lnTo>
                        <a:pt x="26" y="330"/>
                      </a:lnTo>
                      <a:lnTo>
                        <a:pt x="18" y="340"/>
                      </a:lnTo>
                      <a:lnTo>
                        <a:pt x="10" y="352"/>
                      </a:lnTo>
                      <a:lnTo>
                        <a:pt x="4" y="364"/>
                      </a:lnTo>
                      <a:lnTo>
                        <a:pt x="0" y="376"/>
                      </a:lnTo>
                      <a:lnTo>
                        <a:pt x="0" y="388"/>
                      </a:lnTo>
                      <a:lnTo>
                        <a:pt x="4" y="400"/>
                      </a:lnTo>
                      <a:lnTo>
                        <a:pt x="12" y="412"/>
                      </a:lnTo>
                      <a:lnTo>
                        <a:pt x="24" y="422"/>
                      </a:lnTo>
                      <a:lnTo>
                        <a:pt x="36" y="430"/>
                      </a:lnTo>
                      <a:lnTo>
                        <a:pt x="48" y="434"/>
                      </a:lnTo>
                      <a:lnTo>
                        <a:pt x="64" y="438"/>
                      </a:lnTo>
                      <a:lnTo>
                        <a:pt x="80" y="442"/>
                      </a:lnTo>
                      <a:lnTo>
                        <a:pt x="86" y="444"/>
                      </a:lnTo>
                      <a:lnTo>
                        <a:pt x="86" y="446"/>
                      </a:lnTo>
                      <a:lnTo>
                        <a:pt x="84" y="450"/>
                      </a:lnTo>
                      <a:lnTo>
                        <a:pt x="84" y="456"/>
                      </a:lnTo>
                      <a:lnTo>
                        <a:pt x="84" y="460"/>
                      </a:lnTo>
                      <a:lnTo>
                        <a:pt x="88" y="466"/>
                      </a:lnTo>
                      <a:lnTo>
                        <a:pt x="92" y="470"/>
                      </a:lnTo>
                      <a:lnTo>
                        <a:pt x="102" y="476"/>
                      </a:lnTo>
                      <a:lnTo>
                        <a:pt x="116" y="484"/>
                      </a:lnTo>
                      <a:lnTo>
                        <a:pt x="130" y="488"/>
                      </a:lnTo>
                      <a:lnTo>
                        <a:pt x="136" y="492"/>
                      </a:lnTo>
                      <a:lnTo>
                        <a:pt x="140" y="494"/>
                      </a:lnTo>
                      <a:lnTo>
                        <a:pt x="136" y="498"/>
                      </a:lnTo>
                      <a:lnTo>
                        <a:pt x="132" y="502"/>
                      </a:lnTo>
                      <a:lnTo>
                        <a:pt x="132" y="506"/>
                      </a:lnTo>
                      <a:lnTo>
                        <a:pt x="132" y="510"/>
                      </a:lnTo>
                      <a:lnTo>
                        <a:pt x="136" y="516"/>
                      </a:lnTo>
                      <a:lnTo>
                        <a:pt x="140" y="520"/>
                      </a:lnTo>
                      <a:lnTo>
                        <a:pt x="152" y="526"/>
                      </a:lnTo>
                      <a:lnTo>
                        <a:pt x="168" y="532"/>
                      </a:lnTo>
                      <a:lnTo>
                        <a:pt x="158" y="534"/>
                      </a:lnTo>
                      <a:lnTo>
                        <a:pt x="148" y="538"/>
                      </a:lnTo>
                      <a:lnTo>
                        <a:pt x="134" y="544"/>
                      </a:lnTo>
                      <a:lnTo>
                        <a:pt x="126" y="548"/>
                      </a:lnTo>
                      <a:lnTo>
                        <a:pt x="120" y="554"/>
                      </a:lnTo>
                      <a:lnTo>
                        <a:pt x="112" y="562"/>
                      </a:lnTo>
                      <a:lnTo>
                        <a:pt x="108" y="570"/>
                      </a:lnTo>
                      <a:lnTo>
                        <a:pt x="106" y="578"/>
                      </a:lnTo>
                      <a:lnTo>
                        <a:pt x="106" y="586"/>
                      </a:lnTo>
                      <a:lnTo>
                        <a:pt x="108" y="596"/>
                      </a:lnTo>
                      <a:lnTo>
                        <a:pt x="110" y="604"/>
                      </a:lnTo>
                      <a:lnTo>
                        <a:pt x="114" y="612"/>
                      </a:lnTo>
                      <a:lnTo>
                        <a:pt x="122" y="618"/>
                      </a:lnTo>
                      <a:lnTo>
                        <a:pt x="130" y="624"/>
                      </a:lnTo>
                      <a:lnTo>
                        <a:pt x="140" y="628"/>
                      </a:lnTo>
                      <a:lnTo>
                        <a:pt x="150" y="632"/>
                      </a:lnTo>
                      <a:lnTo>
                        <a:pt x="160" y="634"/>
                      </a:lnTo>
                      <a:lnTo>
                        <a:pt x="170" y="634"/>
                      </a:lnTo>
                      <a:lnTo>
                        <a:pt x="182" y="634"/>
                      </a:lnTo>
                      <a:lnTo>
                        <a:pt x="190" y="630"/>
                      </a:lnTo>
                      <a:lnTo>
                        <a:pt x="198" y="628"/>
                      </a:lnTo>
                      <a:lnTo>
                        <a:pt x="202" y="626"/>
                      </a:lnTo>
                      <a:lnTo>
                        <a:pt x="202" y="628"/>
                      </a:lnTo>
                      <a:lnTo>
                        <a:pt x="202" y="632"/>
                      </a:lnTo>
                      <a:lnTo>
                        <a:pt x="204" y="634"/>
                      </a:lnTo>
                      <a:lnTo>
                        <a:pt x="208" y="640"/>
                      </a:lnTo>
                      <a:lnTo>
                        <a:pt x="216" y="646"/>
                      </a:lnTo>
                      <a:lnTo>
                        <a:pt x="220" y="648"/>
                      </a:lnTo>
                      <a:lnTo>
                        <a:pt x="226" y="650"/>
                      </a:lnTo>
                      <a:lnTo>
                        <a:pt x="224" y="654"/>
                      </a:lnTo>
                      <a:lnTo>
                        <a:pt x="226" y="658"/>
                      </a:lnTo>
                      <a:lnTo>
                        <a:pt x="228" y="660"/>
                      </a:lnTo>
                      <a:lnTo>
                        <a:pt x="234" y="664"/>
                      </a:lnTo>
                      <a:lnTo>
                        <a:pt x="240" y="666"/>
                      </a:lnTo>
                      <a:lnTo>
                        <a:pt x="246" y="666"/>
                      </a:lnTo>
                      <a:lnTo>
                        <a:pt x="254" y="666"/>
                      </a:lnTo>
                      <a:lnTo>
                        <a:pt x="252" y="672"/>
                      </a:lnTo>
                      <a:lnTo>
                        <a:pt x="252" y="680"/>
                      </a:lnTo>
                      <a:lnTo>
                        <a:pt x="256" y="686"/>
                      </a:lnTo>
                      <a:lnTo>
                        <a:pt x="258" y="692"/>
                      </a:lnTo>
                      <a:lnTo>
                        <a:pt x="268" y="702"/>
                      </a:lnTo>
                      <a:lnTo>
                        <a:pt x="280" y="706"/>
                      </a:lnTo>
                      <a:lnTo>
                        <a:pt x="292" y="710"/>
                      </a:lnTo>
                      <a:lnTo>
                        <a:pt x="304" y="710"/>
                      </a:lnTo>
                      <a:lnTo>
                        <a:pt x="316" y="708"/>
                      </a:lnTo>
                      <a:lnTo>
                        <a:pt x="328" y="706"/>
                      </a:lnTo>
                      <a:lnTo>
                        <a:pt x="340" y="700"/>
                      </a:lnTo>
                      <a:lnTo>
                        <a:pt x="350" y="694"/>
                      </a:lnTo>
                      <a:lnTo>
                        <a:pt x="360" y="682"/>
                      </a:lnTo>
                      <a:lnTo>
                        <a:pt x="366" y="670"/>
                      </a:lnTo>
                      <a:lnTo>
                        <a:pt x="366" y="666"/>
                      </a:lnTo>
                      <a:lnTo>
                        <a:pt x="364" y="662"/>
                      </a:lnTo>
                      <a:lnTo>
                        <a:pt x="356" y="654"/>
                      </a:lnTo>
                      <a:lnTo>
                        <a:pt x="362" y="662"/>
                      </a:lnTo>
                      <a:lnTo>
                        <a:pt x="364" y="668"/>
                      </a:lnTo>
                      <a:lnTo>
                        <a:pt x="362" y="676"/>
                      </a:lnTo>
                      <a:lnTo>
                        <a:pt x="358" y="684"/>
                      </a:lnTo>
                      <a:lnTo>
                        <a:pt x="350" y="692"/>
                      </a:lnTo>
                      <a:lnTo>
                        <a:pt x="340" y="698"/>
                      </a:lnTo>
                      <a:lnTo>
                        <a:pt x="332" y="702"/>
                      </a:lnTo>
                      <a:lnTo>
                        <a:pt x="324" y="704"/>
                      </a:lnTo>
                      <a:lnTo>
                        <a:pt x="304" y="708"/>
                      </a:lnTo>
                      <a:lnTo>
                        <a:pt x="294" y="708"/>
                      </a:lnTo>
                      <a:lnTo>
                        <a:pt x="284" y="706"/>
                      </a:lnTo>
                      <a:lnTo>
                        <a:pt x="274" y="702"/>
                      </a:lnTo>
                      <a:lnTo>
                        <a:pt x="266" y="696"/>
                      </a:lnTo>
                      <a:lnTo>
                        <a:pt x="258" y="688"/>
                      </a:lnTo>
                      <a:lnTo>
                        <a:pt x="256" y="676"/>
                      </a:lnTo>
                      <a:lnTo>
                        <a:pt x="256" y="672"/>
                      </a:lnTo>
                      <a:lnTo>
                        <a:pt x="256" y="668"/>
                      </a:lnTo>
                      <a:lnTo>
                        <a:pt x="262" y="662"/>
                      </a:lnTo>
                      <a:lnTo>
                        <a:pt x="264" y="660"/>
                      </a:lnTo>
                      <a:lnTo>
                        <a:pt x="262" y="658"/>
                      </a:lnTo>
                      <a:lnTo>
                        <a:pt x="262" y="656"/>
                      </a:lnTo>
                      <a:lnTo>
                        <a:pt x="258" y="656"/>
                      </a:lnTo>
                      <a:lnTo>
                        <a:pt x="252" y="660"/>
                      </a:lnTo>
                      <a:lnTo>
                        <a:pt x="246" y="660"/>
                      </a:lnTo>
                      <a:lnTo>
                        <a:pt x="240" y="658"/>
                      </a:lnTo>
                      <a:lnTo>
                        <a:pt x="232" y="656"/>
                      </a:lnTo>
                      <a:lnTo>
                        <a:pt x="230" y="654"/>
                      </a:lnTo>
                      <a:lnTo>
                        <a:pt x="232" y="650"/>
                      </a:lnTo>
                      <a:lnTo>
                        <a:pt x="234" y="646"/>
                      </a:lnTo>
                      <a:lnTo>
                        <a:pt x="234" y="642"/>
                      </a:lnTo>
                      <a:lnTo>
                        <a:pt x="232" y="642"/>
                      </a:lnTo>
                      <a:lnTo>
                        <a:pt x="230" y="642"/>
                      </a:lnTo>
                      <a:lnTo>
                        <a:pt x="226" y="644"/>
                      </a:lnTo>
                      <a:lnTo>
                        <a:pt x="222" y="644"/>
                      </a:lnTo>
                      <a:lnTo>
                        <a:pt x="214" y="640"/>
                      </a:lnTo>
                      <a:lnTo>
                        <a:pt x="208" y="634"/>
                      </a:lnTo>
                      <a:lnTo>
                        <a:pt x="206" y="632"/>
                      </a:lnTo>
                      <a:lnTo>
                        <a:pt x="206" y="628"/>
                      </a:lnTo>
                      <a:lnTo>
                        <a:pt x="206" y="624"/>
                      </a:lnTo>
                      <a:lnTo>
                        <a:pt x="204" y="624"/>
                      </a:lnTo>
                      <a:lnTo>
                        <a:pt x="200" y="622"/>
                      </a:lnTo>
                      <a:lnTo>
                        <a:pt x="190" y="626"/>
                      </a:lnTo>
                      <a:lnTo>
                        <a:pt x="182" y="630"/>
                      </a:lnTo>
                      <a:lnTo>
                        <a:pt x="170" y="632"/>
                      </a:lnTo>
                      <a:lnTo>
                        <a:pt x="162" y="630"/>
                      </a:lnTo>
                      <a:lnTo>
                        <a:pt x="152" y="628"/>
                      </a:lnTo>
                      <a:lnTo>
                        <a:pt x="132" y="620"/>
                      </a:lnTo>
                      <a:lnTo>
                        <a:pt x="124" y="614"/>
                      </a:lnTo>
                      <a:lnTo>
                        <a:pt x="116" y="606"/>
                      </a:lnTo>
                      <a:lnTo>
                        <a:pt x="112" y="598"/>
                      </a:lnTo>
                      <a:lnTo>
                        <a:pt x="110" y="586"/>
                      </a:lnTo>
                      <a:lnTo>
                        <a:pt x="110" y="576"/>
                      </a:lnTo>
                      <a:lnTo>
                        <a:pt x="114" y="568"/>
                      </a:lnTo>
                      <a:lnTo>
                        <a:pt x="120" y="560"/>
                      </a:lnTo>
                      <a:lnTo>
                        <a:pt x="126" y="554"/>
                      </a:lnTo>
                      <a:lnTo>
                        <a:pt x="134" y="548"/>
                      </a:lnTo>
                      <a:lnTo>
                        <a:pt x="142" y="544"/>
                      </a:lnTo>
                      <a:lnTo>
                        <a:pt x="160" y="538"/>
                      </a:lnTo>
                      <a:lnTo>
                        <a:pt x="166" y="538"/>
                      </a:lnTo>
                      <a:lnTo>
                        <a:pt x="174" y="536"/>
                      </a:lnTo>
                      <a:lnTo>
                        <a:pt x="184" y="540"/>
                      </a:lnTo>
                      <a:lnTo>
                        <a:pt x="186" y="538"/>
                      </a:lnTo>
                      <a:lnTo>
                        <a:pt x="180" y="534"/>
                      </a:lnTo>
                      <a:lnTo>
                        <a:pt x="174" y="532"/>
                      </a:lnTo>
                      <a:lnTo>
                        <a:pt x="166" y="530"/>
                      </a:lnTo>
                      <a:lnTo>
                        <a:pt x="154" y="524"/>
                      </a:lnTo>
                      <a:lnTo>
                        <a:pt x="144" y="520"/>
                      </a:lnTo>
                      <a:lnTo>
                        <a:pt x="138" y="516"/>
                      </a:lnTo>
                      <a:lnTo>
                        <a:pt x="136" y="510"/>
                      </a:lnTo>
                      <a:lnTo>
                        <a:pt x="134" y="506"/>
                      </a:lnTo>
                      <a:lnTo>
                        <a:pt x="134" y="504"/>
                      </a:lnTo>
                      <a:lnTo>
                        <a:pt x="140" y="498"/>
                      </a:lnTo>
                      <a:lnTo>
                        <a:pt x="144" y="494"/>
                      </a:lnTo>
                      <a:lnTo>
                        <a:pt x="144" y="492"/>
                      </a:lnTo>
                      <a:lnTo>
                        <a:pt x="140" y="490"/>
                      </a:lnTo>
                      <a:lnTo>
                        <a:pt x="134" y="488"/>
                      </a:lnTo>
                      <a:lnTo>
                        <a:pt x="114" y="480"/>
                      </a:lnTo>
                      <a:lnTo>
                        <a:pt x="96" y="468"/>
                      </a:lnTo>
                      <a:lnTo>
                        <a:pt x="88" y="462"/>
                      </a:lnTo>
                      <a:lnTo>
                        <a:pt x="86" y="458"/>
                      </a:lnTo>
                      <a:lnTo>
                        <a:pt x="86" y="454"/>
                      </a:lnTo>
                      <a:lnTo>
                        <a:pt x="90" y="446"/>
                      </a:lnTo>
                      <a:lnTo>
                        <a:pt x="90" y="444"/>
                      </a:lnTo>
                      <a:lnTo>
                        <a:pt x="88" y="442"/>
                      </a:lnTo>
                      <a:lnTo>
                        <a:pt x="84" y="440"/>
                      </a:lnTo>
                      <a:lnTo>
                        <a:pt x="74" y="438"/>
                      </a:lnTo>
                      <a:lnTo>
                        <a:pt x="52" y="432"/>
                      </a:lnTo>
                      <a:lnTo>
                        <a:pt x="42" y="428"/>
                      </a:lnTo>
                      <a:lnTo>
                        <a:pt x="32" y="424"/>
                      </a:lnTo>
                      <a:lnTo>
                        <a:pt x="20" y="416"/>
                      </a:lnTo>
                      <a:lnTo>
                        <a:pt x="12" y="406"/>
                      </a:lnTo>
                      <a:lnTo>
                        <a:pt x="6" y="396"/>
                      </a:lnTo>
                      <a:lnTo>
                        <a:pt x="4" y="382"/>
                      </a:lnTo>
                      <a:lnTo>
                        <a:pt x="4" y="372"/>
                      </a:lnTo>
                      <a:lnTo>
                        <a:pt x="8" y="360"/>
                      </a:lnTo>
                      <a:lnTo>
                        <a:pt x="14" y="350"/>
                      </a:lnTo>
                      <a:lnTo>
                        <a:pt x="20" y="342"/>
                      </a:lnTo>
                      <a:lnTo>
                        <a:pt x="28" y="334"/>
                      </a:lnTo>
                      <a:lnTo>
                        <a:pt x="38" y="328"/>
                      </a:lnTo>
                      <a:lnTo>
                        <a:pt x="56" y="318"/>
                      </a:lnTo>
                      <a:lnTo>
                        <a:pt x="70" y="312"/>
                      </a:lnTo>
                      <a:lnTo>
                        <a:pt x="84" y="310"/>
                      </a:lnTo>
                      <a:lnTo>
                        <a:pt x="90" y="310"/>
                      </a:lnTo>
                      <a:lnTo>
                        <a:pt x="96" y="312"/>
                      </a:lnTo>
                      <a:lnTo>
                        <a:pt x="108" y="316"/>
                      </a:lnTo>
                      <a:lnTo>
                        <a:pt x="110" y="314"/>
                      </a:lnTo>
                      <a:lnTo>
                        <a:pt x="110" y="312"/>
                      </a:lnTo>
                      <a:lnTo>
                        <a:pt x="110" y="310"/>
                      </a:lnTo>
                      <a:lnTo>
                        <a:pt x="98" y="304"/>
                      </a:lnTo>
                      <a:lnTo>
                        <a:pt x="86" y="296"/>
                      </a:lnTo>
                      <a:lnTo>
                        <a:pt x="82" y="292"/>
                      </a:lnTo>
                      <a:lnTo>
                        <a:pt x="78" y="288"/>
                      </a:lnTo>
                      <a:lnTo>
                        <a:pt x="76" y="282"/>
                      </a:lnTo>
                      <a:lnTo>
                        <a:pt x="74" y="274"/>
                      </a:lnTo>
                      <a:lnTo>
                        <a:pt x="76" y="266"/>
                      </a:lnTo>
                      <a:lnTo>
                        <a:pt x="80" y="260"/>
                      </a:lnTo>
                      <a:lnTo>
                        <a:pt x="86" y="256"/>
                      </a:lnTo>
                      <a:lnTo>
                        <a:pt x="92" y="252"/>
                      </a:lnTo>
                      <a:lnTo>
                        <a:pt x="106" y="248"/>
                      </a:lnTo>
                      <a:lnTo>
                        <a:pt x="122" y="246"/>
                      </a:lnTo>
                      <a:lnTo>
                        <a:pt x="124" y="246"/>
                      </a:lnTo>
                      <a:lnTo>
                        <a:pt x="124" y="244"/>
                      </a:lnTo>
                      <a:lnTo>
                        <a:pt x="124" y="240"/>
                      </a:lnTo>
                      <a:lnTo>
                        <a:pt x="124" y="236"/>
                      </a:lnTo>
                      <a:lnTo>
                        <a:pt x="124" y="230"/>
                      </a:lnTo>
                      <a:lnTo>
                        <a:pt x="128" y="228"/>
                      </a:lnTo>
                      <a:lnTo>
                        <a:pt x="134" y="224"/>
                      </a:lnTo>
                      <a:lnTo>
                        <a:pt x="140" y="224"/>
                      </a:lnTo>
                      <a:lnTo>
                        <a:pt x="148" y="224"/>
                      </a:lnTo>
                      <a:lnTo>
                        <a:pt x="154" y="226"/>
                      </a:lnTo>
                      <a:lnTo>
                        <a:pt x="156" y="226"/>
                      </a:lnTo>
                      <a:lnTo>
                        <a:pt x="158" y="226"/>
                      </a:lnTo>
                      <a:lnTo>
                        <a:pt x="158" y="222"/>
                      </a:lnTo>
                      <a:lnTo>
                        <a:pt x="142" y="200"/>
                      </a:lnTo>
                      <a:lnTo>
                        <a:pt x="138" y="188"/>
                      </a:lnTo>
                      <a:lnTo>
                        <a:pt x="134" y="174"/>
                      </a:lnTo>
                      <a:lnTo>
                        <a:pt x="136" y="160"/>
                      </a:lnTo>
                      <a:lnTo>
                        <a:pt x="140" y="148"/>
                      </a:lnTo>
                      <a:lnTo>
                        <a:pt x="148" y="138"/>
                      </a:lnTo>
                      <a:lnTo>
                        <a:pt x="158" y="130"/>
                      </a:lnTo>
                      <a:lnTo>
                        <a:pt x="172" y="124"/>
                      </a:lnTo>
                      <a:lnTo>
                        <a:pt x="184" y="120"/>
                      </a:lnTo>
                      <a:lnTo>
                        <a:pt x="198" y="118"/>
                      </a:lnTo>
                      <a:lnTo>
                        <a:pt x="212" y="120"/>
                      </a:lnTo>
                      <a:lnTo>
                        <a:pt x="226" y="124"/>
                      </a:lnTo>
                      <a:lnTo>
                        <a:pt x="238" y="130"/>
                      </a:lnTo>
                      <a:lnTo>
                        <a:pt x="252" y="136"/>
                      </a:lnTo>
                      <a:lnTo>
                        <a:pt x="256" y="142"/>
                      </a:lnTo>
                      <a:lnTo>
                        <a:pt x="260" y="142"/>
                      </a:lnTo>
                      <a:lnTo>
                        <a:pt x="260" y="140"/>
                      </a:lnTo>
                      <a:lnTo>
                        <a:pt x="258" y="134"/>
                      </a:lnTo>
                      <a:lnTo>
                        <a:pt x="258" y="128"/>
                      </a:lnTo>
                      <a:lnTo>
                        <a:pt x="262" y="116"/>
                      </a:lnTo>
                      <a:lnTo>
                        <a:pt x="270" y="104"/>
                      </a:lnTo>
                      <a:lnTo>
                        <a:pt x="278" y="96"/>
                      </a:lnTo>
                      <a:lnTo>
                        <a:pt x="288" y="86"/>
                      </a:lnTo>
                      <a:lnTo>
                        <a:pt x="300" y="78"/>
                      </a:lnTo>
                      <a:lnTo>
                        <a:pt x="312" y="74"/>
                      </a:lnTo>
                      <a:lnTo>
                        <a:pt x="326" y="70"/>
                      </a:lnTo>
                      <a:lnTo>
                        <a:pt x="338" y="70"/>
                      </a:lnTo>
                      <a:lnTo>
                        <a:pt x="348" y="70"/>
                      </a:lnTo>
                      <a:lnTo>
                        <a:pt x="360" y="72"/>
                      </a:lnTo>
                      <a:lnTo>
                        <a:pt x="370" y="76"/>
                      </a:lnTo>
                      <a:lnTo>
                        <a:pt x="374" y="78"/>
                      </a:lnTo>
                      <a:lnTo>
                        <a:pt x="378" y="80"/>
                      </a:lnTo>
                      <a:lnTo>
                        <a:pt x="378" y="82"/>
                      </a:lnTo>
                      <a:lnTo>
                        <a:pt x="380" y="84"/>
                      </a:lnTo>
                      <a:lnTo>
                        <a:pt x="382" y="84"/>
                      </a:lnTo>
                      <a:lnTo>
                        <a:pt x="382" y="82"/>
                      </a:lnTo>
                      <a:lnTo>
                        <a:pt x="386" y="76"/>
                      </a:lnTo>
                      <a:lnTo>
                        <a:pt x="390" y="76"/>
                      </a:lnTo>
                      <a:lnTo>
                        <a:pt x="398" y="80"/>
                      </a:lnTo>
                      <a:lnTo>
                        <a:pt x="406" y="84"/>
                      </a:lnTo>
                      <a:lnTo>
                        <a:pt x="408" y="88"/>
                      </a:lnTo>
                      <a:lnTo>
                        <a:pt x="408" y="90"/>
                      </a:lnTo>
                      <a:lnTo>
                        <a:pt x="410" y="92"/>
                      </a:lnTo>
                      <a:lnTo>
                        <a:pt x="412" y="92"/>
                      </a:lnTo>
                      <a:lnTo>
                        <a:pt x="428" y="84"/>
                      </a:lnTo>
                      <a:lnTo>
                        <a:pt x="436" y="82"/>
                      </a:lnTo>
                      <a:lnTo>
                        <a:pt x="444" y="82"/>
                      </a:lnTo>
                      <a:lnTo>
                        <a:pt x="454" y="84"/>
                      </a:lnTo>
                      <a:lnTo>
                        <a:pt x="464" y="88"/>
                      </a:lnTo>
                      <a:lnTo>
                        <a:pt x="470" y="92"/>
                      </a:lnTo>
                      <a:lnTo>
                        <a:pt x="476" y="96"/>
                      </a:lnTo>
                      <a:lnTo>
                        <a:pt x="478" y="98"/>
                      </a:lnTo>
                      <a:lnTo>
                        <a:pt x="478" y="94"/>
                      </a:lnTo>
                      <a:lnTo>
                        <a:pt x="472" y="82"/>
                      </a:lnTo>
                      <a:lnTo>
                        <a:pt x="468" y="70"/>
                      </a:lnTo>
                      <a:lnTo>
                        <a:pt x="466" y="60"/>
                      </a:lnTo>
                      <a:lnTo>
                        <a:pt x="468" y="52"/>
                      </a:lnTo>
                      <a:lnTo>
                        <a:pt x="470" y="42"/>
                      </a:lnTo>
                      <a:lnTo>
                        <a:pt x="474" y="36"/>
                      </a:lnTo>
                      <a:lnTo>
                        <a:pt x="486" y="24"/>
                      </a:lnTo>
                      <a:lnTo>
                        <a:pt x="500" y="16"/>
                      </a:lnTo>
                      <a:lnTo>
                        <a:pt x="514" y="10"/>
                      </a:lnTo>
                      <a:lnTo>
                        <a:pt x="530" y="6"/>
                      </a:lnTo>
                      <a:lnTo>
                        <a:pt x="546" y="6"/>
                      </a:lnTo>
                      <a:lnTo>
                        <a:pt x="560" y="8"/>
                      </a:lnTo>
                      <a:lnTo>
                        <a:pt x="572" y="16"/>
                      </a:lnTo>
                      <a:lnTo>
                        <a:pt x="584" y="24"/>
                      </a:lnTo>
                      <a:lnTo>
                        <a:pt x="590" y="32"/>
                      </a:lnTo>
                      <a:lnTo>
                        <a:pt x="594" y="40"/>
                      </a:lnTo>
                      <a:lnTo>
                        <a:pt x="596" y="50"/>
                      </a:lnTo>
                      <a:lnTo>
                        <a:pt x="596" y="60"/>
                      </a:lnTo>
                      <a:lnTo>
                        <a:pt x="594" y="72"/>
                      </a:lnTo>
                      <a:lnTo>
                        <a:pt x="592" y="78"/>
                      </a:lnTo>
                      <a:lnTo>
                        <a:pt x="588" y="84"/>
                      </a:lnTo>
                      <a:lnTo>
                        <a:pt x="588" y="86"/>
                      </a:lnTo>
                      <a:lnTo>
                        <a:pt x="588" y="88"/>
                      </a:lnTo>
                      <a:lnTo>
                        <a:pt x="590" y="88"/>
                      </a:lnTo>
                      <a:lnTo>
                        <a:pt x="594" y="86"/>
                      </a:lnTo>
                      <a:lnTo>
                        <a:pt x="598" y="84"/>
                      </a:lnTo>
                      <a:lnTo>
                        <a:pt x="606" y="86"/>
                      </a:lnTo>
                      <a:lnTo>
                        <a:pt x="614" y="90"/>
                      </a:lnTo>
                      <a:lnTo>
                        <a:pt x="620" y="96"/>
                      </a:lnTo>
                      <a:lnTo>
                        <a:pt x="626" y="102"/>
                      </a:lnTo>
                      <a:lnTo>
                        <a:pt x="628" y="110"/>
                      </a:lnTo>
                      <a:lnTo>
                        <a:pt x="632" y="124"/>
                      </a:lnTo>
                      <a:lnTo>
                        <a:pt x="632" y="126"/>
                      </a:lnTo>
                      <a:lnTo>
                        <a:pt x="634" y="126"/>
                      </a:lnTo>
                      <a:lnTo>
                        <a:pt x="636" y="126"/>
                      </a:lnTo>
                      <a:lnTo>
                        <a:pt x="636" y="124"/>
                      </a:lnTo>
                    </a:path>
                  </a:pathLst>
                </a:custGeom>
                <a:noFill/>
                <a:ln w="9525">
                  <a:noFill/>
                  <a:round/>
                  <a:headEnd/>
                  <a:tailEnd/>
                </a:ln>
              </p:spPr>
              <p:txBody>
                <a:bodyPr/>
                <a:lstStyle/>
                <a:p>
                  <a:endParaRPr lang="fr-FR">
                    <a:latin typeface="Calibri" pitchFamily="34" charset="0"/>
                  </a:endParaRPr>
                </a:p>
              </p:txBody>
            </p:sp>
            <p:sp>
              <p:nvSpPr>
                <p:cNvPr id="25812" name="Freeform 29"/>
                <p:cNvSpPr>
                  <a:spLocks/>
                </p:cNvSpPr>
                <p:nvPr/>
              </p:nvSpPr>
              <p:spPr bwMode="auto">
                <a:xfrm>
                  <a:off x="2727" y="2240"/>
                  <a:ext cx="120" cy="352"/>
                </a:xfrm>
                <a:custGeom>
                  <a:avLst/>
                  <a:gdLst>
                    <a:gd name="T0" fmla="*/ 80 w 120"/>
                    <a:gd name="T1" fmla="*/ 2 h 352"/>
                    <a:gd name="T2" fmla="*/ 80 w 120"/>
                    <a:gd name="T3" fmla="*/ 2 h 352"/>
                    <a:gd name="T4" fmla="*/ 90 w 120"/>
                    <a:gd name="T5" fmla="*/ 30 h 352"/>
                    <a:gd name="T6" fmla="*/ 98 w 120"/>
                    <a:gd name="T7" fmla="*/ 58 h 352"/>
                    <a:gd name="T8" fmla="*/ 104 w 120"/>
                    <a:gd name="T9" fmla="*/ 86 h 352"/>
                    <a:gd name="T10" fmla="*/ 110 w 120"/>
                    <a:gd name="T11" fmla="*/ 116 h 352"/>
                    <a:gd name="T12" fmla="*/ 112 w 120"/>
                    <a:gd name="T13" fmla="*/ 144 h 352"/>
                    <a:gd name="T14" fmla="*/ 114 w 120"/>
                    <a:gd name="T15" fmla="*/ 174 h 352"/>
                    <a:gd name="T16" fmla="*/ 114 w 120"/>
                    <a:gd name="T17" fmla="*/ 204 h 352"/>
                    <a:gd name="T18" fmla="*/ 112 w 120"/>
                    <a:gd name="T19" fmla="*/ 232 h 352"/>
                    <a:gd name="T20" fmla="*/ 112 w 120"/>
                    <a:gd name="T21" fmla="*/ 232 h 352"/>
                    <a:gd name="T22" fmla="*/ 108 w 120"/>
                    <a:gd name="T23" fmla="*/ 260 h 352"/>
                    <a:gd name="T24" fmla="*/ 104 w 120"/>
                    <a:gd name="T25" fmla="*/ 274 h 352"/>
                    <a:gd name="T26" fmla="*/ 100 w 120"/>
                    <a:gd name="T27" fmla="*/ 286 h 352"/>
                    <a:gd name="T28" fmla="*/ 94 w 120"/>
                    <a:gd name="T29" fmla="*/ 298 h 352"/>
                    <a:gd name="T30" fmla="*/ 88 w 120"/>
                    <a:gd name="T31" fmla="*/ 310 h 352"/>
                    <a:gd name="T32" fmla="*/ 76 w 120"/>
                    <a:gd name="T33" fmla="*/ 318 h 352"/>
                    <a:gd name="T34" fmla="*/ 64 w 120"/>
                    <a:gd name="T35" fmla="*/ 324 h 352"/>
                    <a:gd name="T36" fmla="*/ 64 w 120"/>
                    <a:gd name="T37" fmla="*/ 324 h 352"/>
                    <a:gd name="T38" fmla="*/ 46 w 120"/>
                    <a:gd name="T39" fmla="*/ 326 h 352"/>
                    <a:gd name="T40" fmla="*/ 24 w 120"/>
                    <a:gd name="T41" fmla="*/ 326 h 352"/>
                    <a:gd name="T42" fmla="*/ 16 w 120"/>
                    <a:gd name="T43" fmla="*/ 330 h 352"/>
                    <a:gd name="T44" fmla="*/ 8 w 120"/>
                    <a:gd name="T45" fmla="*/ 334 h 352"/>
                    <a:gd name="T46" fmla="*/ 2 w 120"/>
                    <a:gd name="T47" fmla="*/ 340 h 352"/>
                    <a:gd name="T48" fmla="*/ 0 w 120"/>
                    <a:gd name="T49" fmla="*/ 350 h 352"/>
                    <a:gd name="T50" fmla="*/ 0 w 120"/>
                    <a:gd name="T51" fmla="*/ 350 h 352"/>
                    <a:gd name="T52" fmla="*/ 2 w 120"/>
                    <a:gd name="T53" fmla="*/ 352 h 352"/>
                    <a:gd name="T54" fmla="*/ 2 w 120"/>
                    <a:gd name="T55" fmla="*/ 350 h 352"/>
                    <a:gd name="T56" fmla="*/ 2 w 120"/>
                    <a:gd name="T57" fmla="*/ 350 h 352"/>
                    <a:gd name="T58" fmla="*/ 4 w 120"/>
                    <a:gd name="T59" fmla="*/ 342 h 352"/>
                    <a:gd name="T60" fmla="*/ 8 w 120"/>
                    <a:gd name="T61" fmla="*/ 338 h 352"/>
                    <a:gd name="T62" fmla="*/ 14 w 120"/>
                    <a:gd name="T63" fmla="*/ 334 h 352"/>
                    <a:gd name="T64" fmla="*/ 20 w 120"/>
                    <a:gd name="T65" fmla="*/ 330 h 352"/>
                    <a:gd name="T66" fmla="*/ 36 w 120"/>
                    <a:gd name="T67" fmla="*/ 328 h 352"/>
                    <a:gd name="T68" fmla="*/ 50 w 120"/>
                    <a:gd name="T69" fmla="*/ 328 h 352"/>
                    <a:gd name="T70" fmla="*/ 50 w 120"/>
                    <a:gd name="T71" fmla="*/ 328 h 352"/>
                    <a:gd name="T72" fmla="*/ 60 w 120"/>
                    <a:gd name="T73" fmla="*/ 328 h 352"/>
                    <a:gd name="T74" fmla="*/ 70 w 120"/>
                    <a:gd name="T75" fmla="*/ 324 h 352"/>
                    <a:gd name="T76" fmla="*/ 80 w 120"/>
                    <a:gd name="T77" fmla="*/ 320 h 352"/>
                    <a:gd name="T78" fmla="*/ 88 w 120"/>
                    <a:gd name="T79" fmla="*/ 314 h 352"/>
                    <a:gd name="T80" fmla="*/ 88 w 120"/>
                    <a:gd name="T81" fmla="*/ 314 h 352"/>
                    <a:gd name="T82" fmla="*/ 96 w 120"/>
                    <a:gd name="T83" fmla="*/ 308 h 352"/>
                    <a:gd name="T84" fmla="*/ 102 w 120"/>
                    <a:gd name="T85" fmla="*/ 298 h 352"/>
                    <a:gd name="T86" fmla="*/ 106 w 120"/>
                    <a:gd name="T87" fmla="*/ 290 h 352"/>
                    <a:gd name="T88" fmla="*/ 108 w 120"/>
                    <a:gd name="T89" fmla="*/ 280 h 352"/>
                    <a:gd name="T90" fmla="*/ 108 w 120"/>
                    <a:gd name="T91" fmla="*/ 280 h 352"/>
                    <a:gd name="T92" fmla="*/ 114 w 120"/>
                    <a:gd name="T93" fmla="*/ 254 h 352"/>
                    <a:gd name="T94" fmla="*/ 118 w 120"/>
                    <a:gd name="T95" fmla="*/ 226 h 352"/>
                    <a:gd name="T96" fmla="*/ 118 w 120"/>
                    <a:gd name="T97" fmla="*/ 226 h 352"/>
                    <a:gd name="T98" fmla="*/ 120 w 120"/>
                    <a:gd name="T99" fmla="*/ 198 h 352"/>
                    <a:gd name="T100" fmla="*/ 118 w 120"/>
                    <a:gd name="T101" fmla="*/ 170 h 352"/>
                    <a:gd name="T102" fmla="*/ 116 w 120"/>
                    <a:gd name="T103" fmla="*/ 140 h 352"/>
                    <a:gd name="T104" fmla="*/ 114 w 120"/>
                    <a:gd name="T105" fmla="*/ 112 h 352"/>
                    <a:gd name="T106" fmla="*/ 114 w 120"/>
                    <a:gd name="T107" fmla="*/ 112 h 352"/>
                    <a:gd name="T108" fmla="*/ 108 w 120"/>
                    <a:gd name="T109" fmla="*/ 84 h 352"/>
                    <a:gd name="T110" fmla="*/ 100 w 120"/>
                    <a:gd name="T111" fmla="*/ 56 h 352"/>
                    <a:gd name="T112" fmla="*/ 82 w 120"/>
                    <a:gd name="T113" fmla="*/ 0 h 352"/>
                    <a:gd name="T114" fmla="*/ 82 w 120"/>
                    <a:gd name="T115" fmla="*/ 0 h 352"/>
                    <a:gd name="T116" fmla="*/ 80 w 120"/>
                    <a:gd name="T117" fmla="*/ 2 h 3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352"/>
                    <a:gd name="T179" fmla="*/ 120 w 120"/>
                    <a:gd name="T180" fmla="*/ 352 h 35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352">
                      <a:moveTo>
                        <a:pt x="80" y="2"/>
                      </a:moveTo>
                      <a:lnTo>
                        <a:pt x="80" y="2"/>
                      </a:lnTo>
                      <a:lnTo>
                        <a:pt x="90" y="30"/>
                      </a:lnTo>
                      <a:lnTo>
                        <a:pt x="98" y="58"/>
                      </a:lnTo>
                      <a:lnTo>
                        <a:pt x="104" y="86"/>
                      </a:lnTo>
                      <a:lnTo>
                        <a:pt x="110" y="116"/>
                      </a:lnTo>
                      <a:lnTo>
                        <a:pt x="112" y="144"/>
                      </a:lnTo>
                      <a:lnTo>
                        <a:pt x="114" y="174"/>
                      </a:lnTo>
                      <a:lnTo>
                        <a:pt x="114" y="204"/>
                      </a:lnTo>
                      <a:lnTo>
                        <a:pt x="112" y="232"/>
                      </a:lnTo>
                      <a:lnTo>
                        <a:pt x="108" y="260"/>
                      </a:lnTo>
                      <a:lnTo>
                        <a:pt x="104" y="274"/>
                      </a:lnTo>
                      <a:lnTo>
                        <a:pt x="100" y="286"/>
                      </a:lnTo>
                      <a:lnTo>
                        <a:pt x="94" y="298"/>
                      </a:lnTo>
                      <a:lnTo>
                        <a:pt x="88" y="310"/>
                      </a:lnTo>
                      <a:lnTo>
                        <a:pt x="76" y="318"/>
                      </a:lnTo>
                      <a:lnTo>
                        <a:pt x="64" y="324"/>
                      </a:lnTo>
                      <a:lnTo>
                        <a:pt x="46" y="326"/>
                      </a:lnTo>
                      <a:lnTo>
                        <a:pt x="24" y="326"/>
                      </a:lnTo>
                      <a:lnTo>
                        <a:pt x="16" y="330"/>
                      </a:lnTo>
                      <a:lnTo>
                        <a:pt x="8" y="334"/>
                      </a:lnTo>
                      <a:lnTo>
                        <a:pt x="2" y="340"/>
                      </a:lnTo>
                      <a:lnTo>
                        <a:pt x="0" y="350"/>
                      </a:lnTo>
                      <a:lnTo>
                        <a:pt x="2" y="352"/>
                      </a:lnTo>
                      <a:lnTo>
                        <a:pt x="2" y="350"/>
                      </a:lnTo>
                      <a:lnTo>
                        <a:pt x="4" y="342"/>
                      </a:lnTo>
                      <a:lnTo>
                        <a:pt x="8" y="338"/>
                      </a:lnTo>
                      <a:lnTo>
                        <a:pt x="14" y="334"/>
                      </a:lnTo>
                      <a:lnTo>
                        <a:pt x="20" y="330"/>
                      </a:lnTo>
                      <a:lnTo>
                        <a:pt x="36" y="328"/>
                      </a:lnTo>
                      <a:lnTo>
                        <a:pt x="50" y="328"/>
                      </a:lnTo>
                      <a:lnTo>
                        <a:pt x="60" y="328"/>
                      </a:lnTo>
                      <a:lnTo>
                        <a:pt x="70" y="324"/>
                      </a:lnTo>
                      <a:lnTo>
                        <a:pt x="80" y="320"/>
                      </a:lnTo>
                      <a:lnTo>
                        <a:pt x="88" y="314"/>
                      </a:lnTo>
                      <a:lnTo>
                        <a:pt x="96" y="308"/>
                      </a:lnTo>
                      <a:lnTo>
                        <a:pt x="102" y="298"/>
                      </a:lnTo>
                      <a:lnTo>
                        <a:pt x="106" y="290"/>
                      </a:lnTo>
                      <a:lnTo>
                        <a:pt x="108" y="280"/>
                      </a:lnTo>
                      <a:lnTo>
                        <a:pt x="114" y="254"/>
                      </a:lnTo>
                      <a:lnTo>
                        <a:pt x="118" y="226"/>
                      </a:lnTo>
                      <a:lnTo>
                        <a:pt x="120" y="198"/>
                      </a:lnTo>
                      <a:lnTo>
                        <a:pt x="118" y="170"/>
                      </a:lnTo>
                      <a:lnTo>
                        <a:pt x="116" y="140"/>
                      </a:lnTo>
                      <a:lnTo>
                        <a:pt x="114" y="112"/>
                      </a:lnTo>
                      <a:lnTo>
                        <a:pt x="108" y="84"/>
                      </a:lnTo>
                      <a:lnTo>
                        <a:pt x="100" y="56"/>
                      </a:lnTo>
                      <a:lnTo>
                        <a:pt x="82" y="0"/>
                      </a:lnTo>
                      <a:lnTo>
                        <a:pt x="80"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25813" name="Freeform 30"/>
                <p:cNvSpPr>
                  <a:spLocks/>
                </p:cNvSpPr>
                <p:nvPr/>
              </p:nvSpPr>
              <p:spPr bwMode="auto">
                <a:xfrm>
                  <a:off x="2727" y="2240"/>
                  <a:ext cx="120" cy="352"/>
                </a:xfrm>
                <a:custGeom>
                  <a:avLst/>
                  <a:gdLst>
                    <a:gd name="T0" fmla="*/ 80 w 120"/>
                    <a:gd name="T1" fmla="*/ 2 h 352"/>
                    <a:gd name="T2" fmla="*/ 80 w 120"/>
                    <a:gd name="T3" fmla="*/ 2 h 352"/>
                    <a:gd name="T4" fmla="*/ 90 w 120"/>
                    <a:gd name="T5" fmla="*/ 30 h 352"/>
                    <a:gd name="T6" fmla="*/ 98 w 120"/>
                    <a:gd name="T7" fmla="*/ 58 h 352"/>
                    <a:gd name="T8" fmla="*/ 104 w 120"/>
                    <a:gd name="T9" fmla="*/ 86 h 352"/>
                    <a:gd name="T10" fmla="*/ 110 w 120"/>
                    <a:gd name="T11" fmla="*/ 116 h 352"/>
                    <a:gd name="T12" fmla="*/ 112 w 120"/>
                    <a:gd name="T13" fmla="*/ 144 h 352"/>
                    <a:gd name="T14" fmla="*/ 114 w 120"/>
                    <a:gd name="T15" fmla="*/ 174 h 352"/>
                    <a:gd name="T16" fmla="*/ 114 w 120"/>
                    <a:gd name="T17" fmla="*/ 204 h 352"/>
                    <a:gd name="T18" fmla="*/ 112 w 120"/>
                    <a:gd name="T19" fmla="*/ 232 h 352"/>
                    <a:gd name="T20" fmla="*/ 112 w 120"/>
                    <a:gd name="T21" fmla="*/ 232 h 352"/>
                    <a:gd name="T22" fmla="*/ 108 w 120"/>
                    <a:gd name="T23" fmla="*/ 260 h 352"/>
                    <a:gd name="T24" fmla="*/ 104 w 120"/>
                    <a:gd name="T25" fmla="*/ 274 h 352"/>
                    <a:gd name="T26" fmla="*/ 100 w 120"/>
                    <a:gd name="T27" fmla="*/ 286 h 352"/>
                    <a:gd name="T28" fmla="*/ 94 w 120"/>
                    <a:gd name="T29" fmla="*/ 298 h 352"/>
                    <a:gd name="T30" fmla="*/ 88 w 120"/>
                    <a:gd name="T31" fmla="*/ 310 h 352"/>
                    <a:gd name="T32" fmla="*/ 76 w 120"/>
                    <a:gd name="T33" fmla="*/ 318 h 352"/>
                    <a:gd name="T34" fmla="*/ 64 w 120"/>
                    <a:gd name="T35" fmla="*/ 324 h 352"/>
                    <a:gd name="T36" fmla="*/ 64 w 120"/>
                    <a:gd name="T37" fmla="*/ 324 h 352"/>
                    <a:gd name="T38" fmla="*/ 46 w 120"/>
                    <a:gd name="T39" fmla="*/ 326 h 352"/>
                    <a:gd name="T40" fmla="*/ 24 w 120"/>
                    <a:gd name="T41" fmla="*/ 326 h 352"/>
                    <a:gd name="T42" fmla="*/ 16 w 120"/>
                    <a:gd name="T43" fmla="*/ 330 h 352"/>
                    <a:gd name="T44" fmla="*/ 8 w 120"/>
                    <a:gd name="T45" fmla="*/ 334 h 352"/>
                    <a:gd name="T46" fmla="*/ 2 w 120"/>
                    <a:gd name="T47" fmla="*/ 340 h 352"/>
                    <a:gd name="T48" fmla="*/ 0 w 120"/>
                    <a:gd name="T49" fmla="*/ 350 h 352"/>
                    <a:gd name="T50" fmla="*/ 0 w 120"/>
                    <a:gd name="T51" fmla="*/ 350 h 352"/>
                    <a:gd name="T52" fmla="*/ 2 w 120"/>
                    <a:gd name="T53" fmla="*/ 352 h 352"/>
                    <a:gd name="T54" fmla="*/ 2 w 120"/>
                    <a:gd name="T55" fmla="*/ 350 h 352"/>
                    <a:gd name="T56" fmla="*/ 2 w 120"/>
                    <a:gd name="T57" fmla="*/ 350 h 352"/>
                    <a:gd name="T58" fmla="*/ 4 w 120"/>
                    <a:gd name="T59" fmla="*/ 342 h 352"/>
                    <a:gd name="T60" fmla="*/ 8 w 120"/>
                    <a:gd name="T61" fmla="*/ 338 h 352"/>
                    <a:gd name="T62" fmla="*/ 14 w 120"/>
                    <a:gd name="T63" fmla="*/ 334 h 352"/>
                    <a:gd name="T64" fmla="*/ 20 w 120"/>
                    <a:gd name="T65" fmla="*/ 330 h 352"/>
                    <a:gd name="T66" fmla="*/ 36 w 120"/>
                    <a:gd name="T67" fmla="*/ 328 h 352"/>
                    <a:gd name="T68" fmla="*/ 50 w 120"/>
                    <a:gd name="T69" fmla="*/ 328 h 352"/>
                    <a:gd name="T70" fmla="*/ 50 w 120"/>
                    <a:gd name="T71" fmla="*/ 328 h 352"/>
                    <a:gd name="T72" fmla="*/ 60 w 120"/>
                    <a:gd name="T73" fmla="*/ 328 h 352"/>
                    <a:gd name="T74" fmla="*/ 70 w 120"/>
                    <a:gd name="T75" fmla="*/ 324 h 352"/>
                    <a:gd name="T76" fmla="*/ 80 w 120"/>
                    <a:gd name="T77" fmla="*/ 320 h 352"/>
                    <a:gd name="T78" fmla="*/ 88 w 120"/>
                    <a:gd name="T79" fmla="*/ 314 h 352"/>
                    <a:gd name="T80" fmla="*/ 88 w 120"/>
                    <a:gd name="T81" fmla="*/ 314 h 352"/>
                    <a:gd name="T82" fmla="*/ 96 w 120"/>
                    <a:gd name="T83" fmla="*/ 308 h 352"/>
                    <a:gd name="T84" fmla="*/ 102 w 120"/>
                    <a:gd name="T85" fmla="*/ 298 h 352"/>
                    <a:gd name="T86" fmla="*/ 106 w 120"/>
                    <a:gd name="T87" fmla="*/ 290 h 352"/>
                    <a:gd name="T88" fmla="*/ 108 w 120"/>
                    <a:gd name="T89" fmla="*/ 280 h 352"/>
                    <a:gd name="T90" fmla="*/ 108 w 120"/>
                    <a:gd name="T91" fmla="*/ 280 h 352"/>
                    <a:gd name="T92" fmla="*/ 114 w 120"/>
                    <a:gd name="T93" fmla="*/ 254 h 352"/>
                    <a:gd name="T94" fmla="*/ 118 w 120"/>
                    <a:gd name="T95" fmla="*/ 226 h 352"/>
                    <a:gd name="T96" fmla="*/ 118 w 120"/>
                    <a:gd name="T97" fmla="*/ 226 h 352"/>
                    <a:gd name="T98" fmla="*/ 120 w 120"/>
                    <a:gd name="T99" fmla="*/ 198 h 352"/>
                    <a:gd name="T100" fmla="*/ 118 w 120"/>
                    <a:gd name="T101" fmla="*/ 170 h 352"/>
                    <a:gd name="T102" fmla="*/ 116 w 120"/>
                    <a:gd name="T103" fmla="*/ 140 h 352"/>
                    <a:gd name="T104" fmla="*/ 114 w 120"/>
                    <a:gd name="T105" fmla="*/ 112 h 352"/>
                    <a:gd name="T106" fmla="*/ 114 w 120"/>
                    <a:gd name="T107" fmla="*/ 112 h 352"/>
                    <a:gd name="T108" fmla="*/ 108 w 120"/>
                    <a:gd name="T109" fmla="*/ 84 h 352"/>
                    <a:gd name="T110" fmla="*/ 100 w 120"/>
                    <a:gd name="T111" fmla="*/ 56 h 352"/>
                    <a:gd name="T112" fmla="*/ 82 w 120"/>
                    <a:gd name="T113" fmla="*/ 0 h 352"/>
                    <a:gd name="T114" fmla="*/ 82 w 120"/>
                    <a:gd name="T115" fmla="*/ 0 h 352"/>
                    <a:gd name="T116" fmla="*/ 80 w 120"/>
                    <a:gd name="T117" fmla="*/ 2 h 3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352"/>
                    <a:gd name="T179" fmla="*/ 120 w 120"/>
                    <a:gd name="T180" fmla="*/ 352 h 35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352">
                      <a:moveTo>
                        <a:pt x="80" y="2"/>
                      </a:moveTo>
                      <a:lnTo>
                        <a:pt x="80" y="2"/>
                      </a:lnTo>
                      <a:lnTo>
                        <a:pt x="90" y="30"/>
                      </a:lnTo>
                      <a:lnTo>
                        <a:pt x="98" y="58"/>
                      </a:lnTo>
                      <a:lnTo>
                        <a:pt x="104" y="86"/>
                      </a:lnTo>
                      <a:lnTo>
                        <a:pt x="110" y="116"/>
                      </a:lnTo>
                      <a:lnTo>
                        <a:pt x="112" y="144"/>
                      </a:lnTo>
                      <a:lnTo>
                        <a:pt x="114" y="174"/>
                      </a:lnTo>
                      <a:lnTo>
                        <a:pt x="114" y="204"/>
                      </a:lnTo>
                      <a:lnTo>
                        <a:pt x="112" y="232"/>
                      </a:lnTo>
                      <a:lnTo>
                        <a:pt x="108" y="260"/>
                      </a:lnTo>
                      <a:lnTo>
                        <a:pt x="104" y="274"/>
                      </a:lnTo>
                      <a:lnTo>
                        <a:pt x="100" y="286"/>
                      </a:lnTo>
                      <a:lnTo>
                        <a:pt x="94" y="298"/>
                      </a:lnTo>
                      <a:lnTo>
                        <a:pt x="88" y="310"/>
                      </a:lnTo>
                      <a:lnTo>
                        <a:pt x="76" y="318"/>
                      </a:lnTo>
                      <a:lnTo>
                        <a:pt x="64" y="324"/>
                      </a:lnTo>
                      <a:lnTo>
                        <a:pt x="46" y="326"/>
                      </a:lnTo>
                      <a:lnTo>
                        <a:pt x="24" y="326"/>
                      </a:lnTo>
                      <a:lnTo>
                        <a:pt x="16" y="330"/>
                      </a:lnTo>
                      <a:lnTo>
                        <a:pt x="8" y="334"/>
                      </a:lnTo>
                      <a:lnTo>
                        <a:pt x="2" y="340"/>
                      </a:lnTo>
                      <a:lnTo>
                        <a:pt x="0" y="350"/>
                      </a:lnTo>
                      <a:lnTo>
                        <a:pt x="2" y="352"/>
                      </a:lnTo>
                      <a:lnTo>
                        <a:pt x="2" y="350"/>
                      </a:lnTo>
                      <a:lnTo>
                        <a:pt x="4" y="342"/>
                      </a:lnTo>
                      <a:lnTo>
                        <a:pt x="8" y="338"/>
                      </a:lnTo>
                      <a:lnTo>
                        <a:pt x="14" y="334"/>
                      </a:lnTo>
                      <a:lnTo>
                        <a:pt x="20" y="330"/>
                      </a:lnTo>
                      <a:lnTo>
                        <a:pt x="36" y="328"/>
                      </a:lnTo>
                      <a:lnTo>
                        <a:pt x="50" y="328"/>
                      </a:lnTo>
                      <a:lnTo>
                        <a:pt x="60" y="328"/>
                      </a:lnTo>
                      <a:lnTo>
                        <a:pt x="70" y="324"/>
                      </a:lnTo>
                      <a:lnTo>
                        <a:pt x="80" y="320"/>
                      </a:lnTo>
                      <a:lnTo>
                        <a:pt x="88" y="314"/>
                      </a:lnTo>
                      <a:lnTo>
                        <a:pt x="96" y="308"/>
                      </a:lnTo>
                      <a:lnTo>
                        <a:pt x="102" y="298"/>
                      </a:lnTo>
                      <a:lnTo>
                        <a:pt x="106" y="290"/>
                      </a:lnTo>
                      <a:lnTo>
                        <a:pt x="108" y="280"/>
                      </a:lnTo>
                      <a:lnTo>
                        <a:pt x="114" y="254"/>
                      </a:lnTo>
                      <a:lnTo>
                        <a:pt x="118" y="226"/>
                      </a:lnTo>
                      <a:lnTo>
                        <a:pt x="120" y="198"/>
                      </a:lnTo>
                      <a:lnTo>
                        <a:pt x="118" y="170"/>
                      </a:lnTo>
                      <a:lnTo>
                        <a:pt x="116" y="140"/>
                      </a:lnTo>
                      <a:lnTo>
                        <a:pt x="114" y="112"/>
                      </a:lnTo>
                      <a:lnTo>
                        <a:pt x="108" y="84"/>
                      </a:lnTo>
                      <a:lnTo>
                        <a:pt x="100" y="56"/>
                      </a:lnTo>
                      <a:lnTo>
                        <a:pt x="82" y="0"/>
                      </a:lnTo>
                      <a:lnTo>
                        <a:pt x="80" y="2"/>
                      </a:lnTo>
                    </a:path>
                  </a:pathLst>
                </a:custGeom>
                <a:noFill/>
                <a:ln w="9525">
                  <a:noFill/>
                  <a:round/>
                  <a:headEnd/>
                  <a:tailEnd/>
                </a:ln>
              </p:spPr>
              <p:txBody>
                <a:bodyPr/>
                <a:lstStyle/>
                <a:p>
                  <a:endParaRPr lang="fr-FR">
                    <a:latin typeface="Calibri" pitchFamily="34" charset="0"/>
                  </a:endParaRPr>
                </a:p>
              </p:txBody>
            </p:sp>
            <p:sp>
              <p:nvSpPr>
                <p:cNvPr id="25814" name="Freeform 31"/>
                <p:cNvSpPr>
                  <a:spLocks/>
                </p:cNvSpPr>
                <p:nvPr/>
              </p:nvSpPr>
              <p:spPr bwMode="auto">
                <a:xfrm>
                  <a:off x="2705" y="2574"/>
                  <a:ext cx="84" cy="22"/>
                </a:xfrm>
                <a:custGeom>
                  <a:avLst/>
                  <a:gdLst>
                    <a:gd name="T0" fmla="*/ 0 w 84"/>
                    <a:gd name="T1" fmla="*/ 22 h 22"/>
                    <a:gd name="T2" fmla="*/ 0 w 84"/>
                    <a:gd name="T3" fmla="*/ 22 h 22"/>
                    <a:gd name="T4" fmla="*/ 10 w 84"/>
                    <a:gd name="T5" fmla="*/ 22 h 22"/>
                    <a:gd name="T6" fmla="*/ 10 w 84"/>
                    <a:gd name="T7" fmla="*/ 22 h 22"/>
                    <a:gd name="T8" fmla="*/ 18 w 84"/>
                    <a:gd name="T9" fmla="*/ 20 h 22"/>
                    <a:gd name="T10" fmla="*/ 18 w 84"/>
                    <a:gd name="T11" fmla="*/ 20 h 22"/>
                    <a:gd name="T12" fmla="*/ 24 w 84"/>
                    <a:gd name="T13" fmla="*/ 16 h 22"/>
                    <a:gd name="T14" fmla="*/ 30 w 84"/>
                    <a:gd name="T15" fmla="*/ 12 h 22"/>
                    <a:gd name="T16" fmla="*/ 30 w 84"/>
                    <a:gd name="T17" fmla="*/ 12 h 22"/>
                    <a:gd name="T18" fmla="*/ 36 w 84"/>
                    <a:gd name="T19" fmla="*/ 8 h 22"/>
                    <a:gd name="T20" fmla="*/ 42 w 84"/>
                    <a:gd name="T21" fmla="*/ 6 h 22"/>
                    <a:gd name="T22" fmla="*/ 58 w 84"/>
                    <a:gd name="T23" fmla="*/ 4 h 22"/>
                    <a:gd name="T24" fmla="*/ 58 w 84"/>
                    <a:gd name="T25" fmla="*/ 4 h 22"/>
                    <a:gd name="T26" fmla="*/ 84 w 84"/>
                    <a:gd name="T27" fmla="*/ 6 h 22"/>
                    <a:gd name="T28" fmla="*/ 84 w 84"/>
                    <a:gd name="T29" fmla="*/ 6 h 22"/>
                    <a:gd name="T30" fmla="*/ 84 w 84"/>
                    <a:gd name="T31" fmla="*/ 6 h 22"/>
                    <a:gd name="T32" fmla="*/ 84 w 84"/>
                    <a:gd name="T33" fmla="*/ 6 h 22"/>
                    <a:gd name="T34" fmla="*/ 60 w 84"/>
                    <a:gd name="T35" fmla="*/ 2 h 22"/>
                    <a:gd name="T36" fmla="*/ 60 w 84"/>
                    <a:gd name="T37" fmla="*/ 2 h 22"/>
                    <a:gd name="T38" fmla="*/ 50 w 84"/>
                    <a:gd name="T39" fmla="*/ 0 h 22"/>
                    <a:gd name="T40" fmla="*/ 38 w 84"/>
                    <a:gd name="T41" fmla="*/ 2 h 22"/>
                    <a:gd name="T42" fmla="*/ 38 w 84"/>
                    <a:gd name="T43" fmla="*/ 2 h 22"/>
                    <a:gd name="T44" fmla="*/ 32 w 84"/>
                    <a:gd name="T45" fmla="*/ 6 h 22"/>
                    <a:gd name="T46" fmla="*/ 26 w 84"/>
                    <a:gd name="T47" fmla="*/ 12 h 22"/>
                    <a:gd name="T48" fmla="*/ 26 w 84"/>
                    <a:gd name="T49" fmla="*/ 12 h 22"/>
                    <a:gd name="T50" fmla="*/ 20 w 84"/>
                    <a:gd name="T51" fmla="*/ 16 h 22"/>
                    <a:gd name="T52" fmla="*/ 14 w 84"/>
                    <a:gd name="T53" fmla="*/ 18 h 22"/>
                    <a:gd name="T54" fmla="*/ 0 w 84"/>
                    <a:gd name="T55" fmla="*/ 22 h 22"/>
                    <a:gd name="T56" fmla="*/ 0 w 84"/>
                    <a:gd name="T57" fmla="*/ 22 h 22"/>
                    <a:gd name="T58" fmla="*/ 0 w 84"/>
                    <a:gd name="T59" fmla="*/ 22 h 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4"/>
                    <a:gd name="T91" fmla="*/ 0 h 22"/>
                    <a:gd name="T92" fmla="*/ 84 w 84"/>
                    <a:gd name="T93" fmla="*/ 22 h 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4" h="22">
                      <a:moveTo>
                        <a:pt x="0" y="22"/>
                      </a:moveTo>
                      <a:lnTo>
                        <a:pt x="0" y="22"/>
                      </a:lnTo>
                      <a:lnTo>
                        <a:pt x="10" y="22"/>
                      </a:lnTo>
                      <a:lnTo>
                        <a:pt x="18" y="20"/>
                      </a:lnTo>
                      <a:lnTo>
                        <a:pt x="24" y="16"/>
                      </a:lnTo>
                      <a:lnTo>
                        <a:pt x="30" y="12"/>
                      </a:lnTo>
                      <a:lnTo>
                        <a:pt x="36" y="8"/>
                      </a:lnTo>
                      <a:lnTo>
                        <a:pt x="42" y="6"/>
                      </a:lnTo>
                      <a:lnTo>
                        <a:pt x="58" y="4"/>
                      </a:lnTo>
                      <a:lnTo>
                        <a:pt x="84" y="6"/>
                      </a:lnTo>
                      <a:lnTo>
                        <a:pt x="60" y="2"/>
                      </a:lnTo>
                      <a:lnTo>
                        <a:pt x="50" y="0"/>
                      </a:lnTo>
                      <a:lnTo>
                        <a:pt x="38" y="2"/>
                      </a:lnTo>
                      <a:lnTo>
                        <a:pt x="32" y="6"/>
                      </a:lnTo>
                      <a:lnTo>
                        <a:pt x="26" y="12"/>
                      </a:lnTo>
                      <a:lnTo>
                        <a:pt x="20" y="16"/>
                      </a:lnTo>
                      <a:lnTo>
                        <a:pt x="14" y="18"/>
                      </a:lnTo>
                      <a:lnTo>
                        <a:pt x="0" y="22"/>
                      </a:lnTo>
                      <a:close/>
                    </a:path>
                  </a:pathLst>
                </a:custGeom>
                <a:solidFill>
                  <a:srgbClr val="000000"/>
                </a:solidFill>
                <a:ln w="9525">
                  <a:noFill/>
                  <a:round/>
                  <a:headEnd/>
                  <a:tailEnd/>
                </a:ln>
              </p:spPr>
              <p:txBody>
                <a:bodyPr/>
                <a:lstStyle/>
                <a:p>
                  <a:endParaRPr lang="fr-FR">
                    <a:latin typeface="Calibri" pitchFamily="34" charset="0"/>
                  </a:endParaRPr>
                </a:p>
              </p:txBody>
            </p:sp>
            <p:sp>
              <p:nvSpPr>
                <p:cNvPr id="25815" name="Freeform 32"/>
                <p:cNvSpPr>
                  <a:spLocks/>
                </p:cNvSpPr>
                <p:nvPr/>
              </p:nvSpPr>
              <p:spPr bwMode="auto">
                <a:xfrm>
                  <a:off x="2705" y="2574"/>
                  <a:ext cx="84" cy="22"/>
                </a:xfrm>
                <a:custGeom>
                  <a:avLst/>
                  <a:gdLst>
                    <a:gd name="T0" fmla="*/ 0 w 84"/>
                    <a:gd name="T1" fmla="*/ 22 h 22"/>
                    <a:gd name="T2" fmla="*/ 0 w 84"/>
                    <a:gd name="T3" fmla="*/ 22 h 22"/>
                    <a:gd name="T4" fmla="*/ 10 w 84"/>
                    <a:gd name="T5" fmla="*/ 22 h 22"/>
                    <a:gd name="T6" fmla="*/ 10 w 84"/>
                    <a:gd name="T7" fmla="*/ 22 h 22"/>
                    <a:gd name="T8" fmla="*/ 18 w 84"/>
                    <a:gd name="T9" fmla="*/ 20 h 22"/>
                    <a:gd name="T10" fmla="*/ 18 w 84"/>
                    <a:gd name="T11" fmla="*/ 20 h 22"/>
                    <a:gd name="T12" fmla="*/ 24 w 84"/>
                    <a:gd name="T13" fmla="*/ 16 h 22"/>
                    <a:gd name="T14" fmla="*/ 30 w 84"/>
                    <a:gd name="T15" fmla="*/ 12 h 22"/>
                    <a:gd name="T16" fmla="*/ 30 w 84"/>
                    <a:gd name="T17" fmla="*/ 12 h 22"/>
                    <a:gd name="T18" fmla="*/ 36 w 84"/>
                    <a:gd name="T19" fmla="*/ 8 h 22"/>
                    <a:gd name="T20" fmla="*/ 42 w 84"/>
                    <a:gd name="T21" fmla="*/ 6 h 22"/>
                    <a:gd name="T22" fmla="*/ 58 w 84"/>
                    <a:gd name="T23" fmla="*/ 4 h 22"/>
                    <a:gd name="T24" fmla="*/ 58 w 84"/>
                    <a:gd name="T25" fmla="*/ 4 h 22"/>
                    <a:gd name="T26" fmla="*/ 84 w 84"/>
                    <a:gd name="T27" fmla="*/ 6 h 22"/>
                    <a:gd name="T28" fmla="*/ 84 w 84"/>
                    <a:gd name="T29" fmla="*/ 6 h 22"/>
                    <a:gd name="T30" fmla="*/ 84 w 84"/>
                    <a:gd name="T31" fmla="*/ 6 h 22"/>
                    <a:gd name="T32" fmla="*/ 84 w 84"/>
                    <a:gd name="T33" fmla="*/ 6 h 22"/>
                    <a:gd name="T34" fmla="*/ 60 w 84"/>
                    <a:gd name="T35" fmla="*/ 2 h 22"/>
                    <a:gd name="T36" fmla="*/ 60 w 84"/>
                    <a:gd name="T37" fmla="*/ 2 h 22"/>
                    <a:gd name="T38" fmla="*/ 50 w 84"/>
                    <a:gd name="T39" fmla="*/ 0 h 22"/>
                    <a:gd name="T40" fmla="*/ 38 w 84"/>
                    <a:gd name="T41" fmla="*/ 2 h 22"/>
                    <a:gd name="T42" fmla="*/ 38 w 84"/>
                    <a:gd name="T43" fmla="*/ 2 h 22"/>
                    <a:gd name="T44" fmla="*/ 32 w 84"/>
                    <a:gd name="T45" fmla="*/ 6 h 22"/>
                    <a:gd name="T46" fmla="*/ 26 w 84"/>
                    <a:gd name="T47" fmla="*/ 12 h 22"/>
                    <a:gd name="T48" fmla="*/ 26 w 84"/>
                    <a:gd name="T49" fmla="*/ 12 h 22"/>
                    <a:gd name="T50" fmla="*/ 20 w 84"/>
                    <a:gd name="T51" fmla="*/ 16 h 22"/>
                    <a:gd name="T52" fmla="*/ 14 w 84"/>
                    <a:gd name="T53" fmla="*/ 18 h 22"/>
                    <a:gd name="T54" fmla="*/ 0 w 84"/>
                    <a:gd name="T55" fmla="*/ 22 h 22"/>
                    <a:gd name="T56" fmla="*/ 0 w 84"/>
                    <a:gd name="T57" fmla="*/ 22 h 22"/>
                    <a:gd name="T58" fmla="*/ 0 w 84"/>
                    <a:gd name="T59" fmla="*/ 22 h 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4"/>
                    <a:gd name="T91" fmla="*/ 0 h 22"/>
                    <a:gd name="T92" fmla="*/ 84 w 84"/>
                    <a:gd name="T93" fmla="*/ 22 h 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4" h="22">
                      <a:moveTo>
                        <a:pt x="0" y="22"/>
                      </a:moveTo>
                      <a:lnTo>
                        <a:pt x="0" y="22"/>
                      </a:lnTo>
                      <a:lnTo>
                        <a:pt x="10" y="22"/>
                      </a:lnTo>
                      <a:lnTo>
                        <a:pt x="18" y="20"/>
                      </a:lnTo>
                      <a:lnTo>
                        <a:pt x="24" y="16"/>
                      </a:lnTo>
                      <a:lnTo>
                        <a:pt x="30" y="12"/>
                      </a:lnTo>
                      <a:lnTo>
                        <a:pt x="36" y="8"/>
                      </a:lnTo>
                      <a:lnTo>
                        <a:pt x="42" y="6"/>
                      </a:lnTo>
                      <a:lnTo>
                        <a:pt x="58" y="4"/>
                      </a:lnTo>
                      <a:lnTo>
                        <a:pt x="84" y="6"/>
                      </a:lnTo>
                      <a:lnTo>
                        <a:pt x="60" y="2"/>
                      </a:lnTo>
                      <a:lnTo>
                        <a:pt x="50" y="0"/>
                      </a:lnTo>
                      <a:lnTo>
                        <a:pt x="38" y="2"/>
                      </a:lnTo>
                      <a:lnTo>
                        <a:pt x="32" y="6"/>
                      </a:lnTo>
                      <a:lnTo>
                        <a:pt x="26" y="12"/>
                      </a:lnTo>
                      <a:lnTo>
                        <a:pt x="20" y="16"/>
                      </a:lnTo>
                      <a:lnTo>
                        <a:pt x="14" y="18"/>
                      </a:lnTo>
                      <a:lnTo>
                        <a:pt x="0" y="22"/>
                      </a:lnTo>
                    </a:path>
                  </a:pathLst>
                </a:custGeom>
                <a:noFill/>
                <a:ln w="9525">
                  <a:noFill/>
                  <a:round/>
                  <a:headEnd/>
                  <a:tailEnd/>
                </a:ln>
              </p:spPr>
              <p:txBody>
                <a:bodyPr/>
                <a:lstStyle/>
                <a:p>
                  <a:endParaRPr lang="fr-FR">
                    <a:latin typeface="Calibri" pitchFamily="34" charset="0"/>
                  </a:endParaRPr>
                </a:p>
              </p:txBody>
            </p:sp>
            <p:sp>
              <p:nvSpPr>
                <p:cNvPr id="25816" name="Freeform 33"/>
                <p:cNvSpPr>
                  <a:spLocks/>
                </p:cNvSpPr>
                <p:nvPr/>
              </p:nvSpPr>
              <p:spPr bwMode="auto">
                <a:xfrm>
                  <a:off x="2715" y="2576"/>
                  <a:ext cx="84" cy="58"/>
                </a:xfrm>
                <a:custGeom>
                  <a:avLst/>
                  <a:gdLst>
                    <a:gd name="T0" fmla="*/ 84 w 84"/>
                    <a:gd name="T1" fmla="*/ 0 h 58"/>
                    <a:gd name="T2" fmla="*/ 84 w 84"/>
                    <a:gd name="T3" fmla="*/ 0 h 58"/>
                    <a:gd name="T4" fmla="*/ 74 w 84"/>
                    <a:gd name="T5" fmla="*/ 4 h 58"/>
                    <a:gd name="T6" fmla="*/ 66 w 84"/>
                    <a:gd name="T7" fmla="*/ 8 h 58"/>
                    <a:gd name="T8" fmla="*/ 66 w 84"/>
                    <a:gd name="T9" fmla="*/ 8 h 58"/>
                    <a:gd name="T10" fmla="*/ 58 w 84"/>
                    <a:gd name="T11" fmla="*/ 16 h 58"/>
                    <a:gd name="T12" fmla="*/ 52 w 84"/>
                    <a:gd name="T13" fmla="*/ 24 h 58"/>
                    <a:gd name="T14" fmla="*/ 52 w 84"/>
                    <a:gd name="T15" fmla="*/ 24 h 58"/>
                    <a:gd name="T16" fmla="*/ 48 w 84"/>
                    <a:gd name="T17" fmla="*/ 32 h 58"/>
                    <a:gd name="T18" fmla="*/ 42 w 84"/>
                    <a:gd name="T19" fmla="*/ 36 h 58"/>
                    <a:gd name="T20" fmla="*/ 30 w 84"/>
                    <a:gd name="T21" fmla="*/ 44 h 58"/>
                    <a:gd name="T22" fmla="*/ 0 w 84"/>
                    <a:gd name="T23" fmla="*/ 56 h 58"/>
                    <a:gd name="T24" fmla="*/ 0 w 84"/>
                    <a:gd name="T25" fmla="*/ 56 h 58"/>
                    <a:gd name="T26" fmla="*/ 0 w 84"/>
                    <a:gd name="T27" fmla="*/ 58 h 58"/>
                    <a:gd name="T28" fmla="*/ 0 w 84"/>
                    <a:gd name="T29" fmla="*/ 58 h 58"/>
                    <a:gd name="T30" fmla="*/ 10 w 84"/>
                    <a:gd name="T31" fmla="*/ 54 h 58"/>
                    <a:gd name="T32" fmla="*/ 20 w 84"/>
                    <a:gd name="T33" fmla="*/ 50 h 58"/>
                    <a:gd name="T34" fmla="*/ 20 w 84"/>
                    <a:gd name="T35" fmla="*/ 50 h 58"/>
                    <a:gd name="T36" fmla="*/ 34 w 84"/>
                    <a:gd name="T37" fmla="*/ 46 h 58"/>
                    <a:gd name="T38" fmla="*/ 44 w 84"/>
                    <a:gd name="T39" fmla="*/ 38 h 58"/>
                    <a:gd name="T40" fmla="*/ 44 w 84"/>
                    <a:gd name="T41" fmla="*/ 38 h 58"/>
                    <a:gd name="T42" fmla="*/ 52 w 84"/>
                    <a:gd name="T43" fmla="*/ 30 h 58"/>
                    <a:gd name="T44" fmla="*/ 58 w 84"/>
                    <a:gd name="T45" fmla="*/ 20 h 58"/>
                    <a:gd name="T46" fmla="*/ 58 w 84"/>
                    <a:gd name="T47" fmla="*/ 20 h 58"/>
                    <a:gd name="T48" fmla="*/ 66 w 84"/>
                    <a:gd name="T49" fmla="*/ 10 h 58"/>
                    <a:gd name="T50" fmla="*/ 70 w 84"/>
                    <a:gd name="T51" fmla="*/ 8 h 58"/>
                    <a:gd name="T52" fmla="*/ 74 w 84"/>
                    <a:gd name="T53" fmla="*/ 6 h 58"/>
                    <a:gd name="T54" fmla="*/ 74 w 84"/>
                    <a:gd name="T55" fmla="*/ 6 h 58"/>
                    <a:gd name="T56" fmla="*/ 80 w 84"/>
                    <a:gd name="T57" fmla="*/ 4 h 58"/>
                    <a:gd name="T58" fmla="*/ 84 w 84"/>
                    <a:gd name="T59" fmla="*/ 0 h 58"/>
                    <a:gd name="T60" fmla="*/ 84 w 84"/>
                    <a:gd name="T61" fmla="*/ 0 h 58"/>
                    <a:gd name="T62" fmla="*/ 84 w 84"/>
                    <a:gd name="T63" fmla="*/ 0 h 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4"/>
                    <a:gd name="T97" fmla="*/ 0 h 58"/>
                    <a:gd name="T98" fmla="*/ 84 w 84"/>
                    <a:gd name="T99" fmla="*/ 58 h 5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4" h="58">
                      <a:moveTo>
                        <a:pt x="84" y="0"/>
                      </a:moveTo>
                      <a:lnTo>
                        <a:pt x="84" y="0"/>
                      </a:lnTo>
                      <a:lnTo>
                        <a:pt x="74" y="4"/>
                      </a:lnTo>
                      <a:lnTo>
                        <a:pt x="66" y="8"/>
                      </a:lnTo>
                      <a:lnTo>
                        <a:pt x="58" y="16"/>
                      </a:lnTo>
                      <a:lnTo>
                        <a:pt x="52" y="24"/>
                      </a:lnTo>
                      <a:lnTo>
                        <a:pt x="48" y="32"/>
                      </a:lnTo>
                      <a:lnTo>
                        <a:pt x="42" y="36"/>
                      </a:lnTo>
                      <a:lnTo>
                        <a:pt x="30" y="44"/>
                      </a:lnTo>
                      <a:lnTo>
                        <a:pt x="0" y="56"/>
                      </a:lnTo>
                      <a:lnTo>
                        <a:pt x="0" y="58"/>
                      </a:lnTo>
                      <a:lnTo>
                        <a:pt x="10" y="54"/>
                      </a:lnTo>
                      <a:lnTo>
                        <a:pt x="20" y="50"/>
                      </a:lnTo>
                      <a:lnTo>
                        <a:pt x="34" y="46"/>
                      </a:lnTo>
                      <a:lnTo>
                        <a:pt x="44" y="38"/>
                      </a:lnTo>
                      <a:lnTo>
                        <a:pt x="52" y="30"/>
                      </a:lnTo>
                      <a:lnTo>
                        <a:pt x="58" y="20"/>
                      </a:lnTo>
                      <a:lnTo>
                        <a:pt x="66" y="10"/>
                      </a:lnTo>
                      <a:lnTo>
                        <a:pt x="70" y="8"/>
                      </a:lnTo>
                      <a:lnTo>
                        <a:pt x="74" y="6"/>
                      </a:lnTo>
                      <a:lnTo>
                        <a:pt x="80" y="4"/>
                      </a:lnTo>
                      <a:lnTo>
                        <a:pt x="84"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25817" name="Freeform 34"/>
                <p:cNvSpPr>
                  <a:spLocks/>
                </p:cNvSpPr>
                <p:nvPr/>
              </p:nvSpPr>
              <p:spPr bwMode="auto">
                <a:xfrm>
                  <a:off x="2715" y="2576"/>
                  <a:ext cx="84" cy="58"/>
                </a:xfrm>
                <a:custGeom>
                  <a:avLst/>
                  <a:gdLst>
                    <a:gd name="T0" fmla="*/ 84 w 84"/>
                    <a:gd name="T1" fmla="*/ 0 h 58"/>
                    <a:gd name="T2" fmla="*/ 84 w 84"/>
                    <a:gd name="T3" fmla="*/ 0 h 58"/>
                    <a:gd name="T4" fmla="*/ 74 w 84"/>
                    <a:gd name="T5" fmla="*/ 4 h 58"/>
                    <a:gd name="T6" fmla="*/ 66 w 84"/>
                    <a:gd name="T7" fmla="*/ 8 h 58"/>
                    <a:gd name="T8" fmla="*/ 66 w 84"/>
                    <a:gd name="T9" fmla="*/ 8 h 58"/>
                    <a:gd name="T10" fmla="*/ 58 w 84"/>
                    <a:gd name="T11" fmla="*/ 16 h 58"/>
                    <a:gd name="T12" fmla="*/ 52 w 84"/>
                    <a:gd name="T13" fmla="*/ 24 h 58"/>
                    <a:gd name="T14" fmla="*/ 52 w 84"/>
                    <a:gd name="T15" fmla="*/ 24 h 58"/>
                    <a:gd name="T16" fmla="*/ 48 w 84"/>
                    <a:gd name="T17" fmla="*/ 32 h 58"/>
                    <a:gd name="T18" fmla="*/ 42 w 84"/>
                    <a:gd name="T19" fmla="*/ 36 h 58"/>
                    <a:gd name="T20" fmla="*/ 30 w 84"/>
                    <a:gd name="T21" fmla="*/ 44 h 58"/>
                    <a:gd name="T22" fmla="*/ 0 w 84"/>
                    <a:gd name="T23" fmla="*/ 56 h 58"/>
                    <a:gd name="T24" fmla="*/ 0 w 84"/>
                    <a:gd name="T25" fmla="*/ 56 h 58"/>
                    <a:gd name="T26" fmla="*/ 0 w 84"/>
                    <a:gd name="T27" fmla="*/ 58 h 58"/>
                    <a:gd name="T28" fmla="*/ 0 w 84"/>
                    <a:gd name="T29" fmla="*/ 58 h 58"/>
                    <a:gd name="T30" fmla="*/ 10 w 84"/>
                    <a:gd name="T31" fmla="*/ 54 h 58"/>
                    <a:gd name="T32" fmla="*/ 20 w 84"/>
                    <a:gd name="T33" fmla="*/ 50 h 58"/>
                    <a:gd name="T34" fmla="*/ 20 w 84"/>
                    <a:gd name="T35" fmla="*/ 50 h 58"/>
                    <a:gd name="T36" fmla="*/ 34 w 84"/>
                    <a:gd name="T37" fmla="*/ 46 h 58"/>
                    <a:gd name="T38" fmla="*/ 44 w 84"/>
                    <a:gd name="T39" fmla="*/ 38 h 58"/>
                    <a:gd name="T40" fmla="*/ 44 w 84"/>
                    <a:gd name="T41" fmla="*/ 38 h 58"/>
                    <a:gd name="T42" fmla="*/ 52 w 84"/>
                    <a:gd name="T43" fmla="*/ 30 h 58"/>
                    <a:gd name="T44" fmla="*/ 58 w 84"/>
                    <a:gd name="T45" fmla="*/ 20 h 58"/>
                    <a:gd name="T46" fmla="*/ 58 w 84"/>
                    <a:gd name="T47" fmla="*/ 20 h 58"/>
                    <a:gd name="T48" fmla="*/ 66 w 84"/>
                    <a:gd name="T49" fmla="*/ 10 h 58"/>
                    <a:gd name="T50" fmla="*/ 70 w 84"/>
                    <a:gd name="T51" fmla="*/ 8 h 58"/>
                    <a:gd name="T52" fmla="*/ 74 w 84"/>
                    <a:gd name="T53" fmla="*/ 6 h 58"/>
                    <a:gd name="T54" fmla="*/ 74 w 84"/>
                    <a:gd name="T55" fmla="*/ 6 h 58"/>
                    <a:gd name="T56" fmla="*/ 80 w 84"/>
                    <a:gd name="T57" fmla="*/ 4 h 58"/>
                    <a:gd name="T58" fmla="*/ 84 w 84"/>
                    <a:gd name="T59" fmla="*/ 0 h 58"/>
                    <a:gd name="T60" fmla="*/ 84 w 84"/>
                    <a:gd name="T61" fmla="*/ 0 h 58"/>
                    <a:gd name="T62" fmla="*/ 84 w 84"/>
                    <a:gd name="T63" fmla="*/ 0 h 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4"/>
                    <a:gd name="T97" fmla="*/ 0 h 58"/>
                    <a:gd name="T98" fmla="*/ 84 w 84"/>
                    <a:gd name="T99" fmla="*/ 58 h 5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4" h="58">
                      <a:moveTo>
                        <a:pt x="84" y="0"/>
                      </a:moveTo>
                      <a:lnTo>
                        <a:pt x="84" y="0"/>
                      </a:lnTo>
                      <a:lnTo>
                        <a:pt x="74" y="4"/>
                      </a:lnTo>
                      <a:lnTo>
                        <a:pt x="66" y="8"/>
                      </a:lnTo>
                      <a:lnTo>
                        <a:pt x="58" y="16"/>
                      </a:lnTo>
                      <a:lnTo>
                        <a:pt x="52" y="24"/>
                      </a:lnTo>
                      <a:lnTo>
                        <a:pt x="48" y="32"/>
                      </a:lnTo>
                      <a:lnTo>
                        <a:pt x="42" y="36"/>
                      </a:lnTo>
                      <a:lnTo>
                        <a:pt x="30" y="44"/>
                      </a:lnTo>
                      <a:lnTo>
                        <a:pt x="0" y="56"/>
                      </a:lnTo>
                      <a:lnTo>
                        <a:pt x="0" y="58"/>
                      </a:lnTo>
                      <a:lnTo>
                        <a:pt x="10" y="54"/>
                      </a:lnTo>
                      <a:lnTo>
                        <a:pt x="20" y="50"/>
                      </a:lnTo>
                      <a:lnTo>
                        <a:pt x="34" y="46"/>
                      </a:lnTo>
                      <a:lnTo>
                        <a:pt x="44" y="38"/>
                      </a:lnTo>
                      <a:lnTo>
                        <a:pt x="52" y="30"/>
                      </a:lnTo>
                      <a:lnTo>
                        <a:pt x="58" y="20"/>
                      </a:lnTo>
                      <a:lnTo>
                        <a:pt x="66" y="10"/>
                      </a:lnTo>
                      <a:lnTo>
                        <a:pt x="70" y="8"/>
                      </a:lnTo>
                      <a:lnTo>
                        <a:pt x="74" y="6"/>
                      </a:lnTo>
                      <a:lnTo>
                        <a:pt x="80" y="4"/>
                      </a:lnTo>
                      <a:lnTo>
                        <a:pt x="84" y="0"/>
                      </a:lnTo>
                    </a:path>
                  </a:pathLst>
                </a:custGeom>
                <a:noFill/>
                <a:ln w="9525">
                  <a:noFill/>
                  <a:round/>
                  <a:headEnd/>
                  <a:tailEnd/>
                </a:ln>
              </p:spPr>
              <p:txBody>
                <a:bodyPr/>
                <a:lstStyle/>
                <a:p>
                  <a:endParaRPr lang="fr-FR">
                    <a:latin typeface="Calibri" pitchFamily="34" charset="0"/>
                  </a:endParaRPr>
                </a:p>
              </p:txBody>
            </p:sp>
            <p:sp>
              <p:nvSpPr>
                <p:cNvPr id="25818" name="Freeform 35"/>
                <p:cNvSpPr>
                  <a:spLocks/>
                </p:cNvSpPr>
                <p:nvPr/>
              </p:nvSpPr>
              <p:spPr bwMode="auto">
                <a:xfrm>
                  <a:off x="2753" y="2584"/>
                  <a:ext cx="64" cy="34"/>
                </a:xfrm>
                <a:custGeom>
                  <a:avLst/>
                  <a:gdLst>
                    <a:gd name="T0" fmla="*/ 6 w 64"/>
                    <a:gd name="T1" fmla="*/ 34 h 34"/>
                    <a:gd name="T2" fmla="*/ 6 w 64"/>
                    <a:gd name="T3" fmla="*/ 34 h 34"/>
                    <a:gd name="T4" fmla="*/ 10 w 64"/>
                    <a:gd name="T5" fmla="*/ 30 h 34"/>
                    <a:gd name="T6" fmla="*/ 16 w 64"/>
                    <a:gd name="T7" fmla="*/ 26 h 34"/>
                    <a:gd name="T8" fmla="*/ 22 w 64"/>
                    <a:gd name="T9" fmla="*/ 22 h 34"/>
                    <a:gd name="T10" fmla="*/ 28 w 64"/>
                    <a:gd name="T11" fmla="*/ 16 h 34"/>
                    <a:gd name="T12" fmla="*/ 28 w 64"/>
                    <a:gd name="T13" fmla="*/ 16 h 34"/>
                    <a:gd name="T14" fmla="*/ 36 w 64"/>
                    <a:gd name="T15" fmla="*/ 10 h 34"/>
                    <a:gd name="T16" fmla="*/ 44 w 64"/>
                    <a:gd name="T17" fmla="*/ 6 h 34"/>
                    <a:gd name="T18" fmla="*/ 54 w 64"/>
                    <a:gd name="T19" fmla="*/ 4 h 34"/>
                    <a:gd name="T20" fmla="*/ 64 w 64"/>
                    <a:gd name="T21" fmla="*/ 2 h 34"/>
                    <a:gd name="T22" fmla="*/ 64 w 64"/>
                    <a:gd name="T23" fmla="*/ 2 h 34"/>
                    <a:gd name="T24" fmla="*/ 64 w 64"/>
                    <a:gd name="T25" fmla="*/ 2 h 34"/>
                    <a:gd name="T26" fmla="*/ 64 w 64"/>
                    <a:gd name="T27" fmla="*/ 0 h 34"/>
                    <a:gd name="T28" fmla="*/ 64 w 64"/>
                    <a:gd name="T29" fmla="*/ 0 h 34"/>
                    <a:gd name="T30" fmla="*/ 58 w 64"/>
                    <a:gd name="T31" fmla="*/ 0 h 34"/>
                    <a:gd name="T32" fmla="*/ 52 w 64"/>
                    <a:gd name="T33" fmla="*/ 0 h 34"/>
                    <a:gd name="T34" fmla="*/ 40 w 64"/>
                    <a:gd name="T35" fmla="*/ 6 h 34"/>
                    <a:gd name="T36" fmla="*/ 40 w 64"/>
                    <a:gd name="T37" fmla="*/ 6 h 34"/>
                    <a:gd name="T38" fmla="*/ 30 w 64"/>
                    <a:gd name="T39" fmla="*/ 12 h 34"/>
                    <a:gd name="T40" fmla="*/ 22 w 64"/>
                    <a:gd name="T41" fmla="*/ 20 h 34"/>
                    <a:gd name="T42" fmla="*/ 14 w 64"/>
                    <a:gd name="T43" fmla="*/ 26 h 34"/>
                    <a:gd name="T44" fmla="*/ 10 w 64"/>
                    <a:gd name="T45" fmla="*/ 28 h 34"/>
                    <a:gd name="T46" fmla="*/ 4 w 64"/>
                    <a:gd name="T47" fmla="*/ 28 h 34"/>
                    <a:gd name="T48" fmla="*/ 4 w 64"/>
                    <a:gd name="T49" fmla="*/ 28 h 34"/>
                    <a:gd name="T50" fmla="*/ 0 w 64"/>
                    <a:gd name="T51" fmla="*/ 30 h 34"/>
                    <a:gd name="T52" fmla="*/ 0 w 64"/>
                    <a:gd name="T53" fmla="*/ 32 h 34"/>
                    <a:gd name="T54" fmla="*/ 2 w 64"/>
                    <a:gd name="T55" fmla="*/ 34 h 34"/>
                    <a:gd name="T56" fmla="*/ 6 w 64"/>
                    <a:gd name="T57" fmla="*/ 34 h 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4"/>
                    <a:gd name="T88" fmla="*/ 0 h 34"/>
                    <a:gd name="T89" fmla="*/ 64 w 64"/>
                    <a:gd name="T90" fmla="*/ 34 h 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4" h="34">
                      <a:moveTo>
                        <a:pt x="6" y="34"/>
                      </a:moveTo>
                      <a:lnTo>
                        <a:pt x="6" y="34"/>
                      </a:lnTo>
                      <a:lnTo>
                        <a:pt x="10" y="30"/>
                      </a:lnTo>
                      <a:lnTo>
                        <a:pt x="16" y="26"/>
                      </a:lnTo>
                      <a:lnTo>
                        <a:pt x="22" y="22"/>
                      </a:lnTo>
                      <a:lnTo>
                        <a:pt x="28" y="16"/>
                      </a:lnTo>
                      <a:lnTo>
                        <a:pt x="36" y="10"/>
                      </a:lnTo>
                      <a:lnTo>
                        <a:pt x="44" y="6"/>
                      </a:lnTo>
                      <a:lnTo>
                        <a:pt x="54" y="4"/>
                      </a:lnTo>
                      <a:lnTo>
                        <a:pt x="64" y="2"/>
                      </a:lnTo>
                      <a:lnTo>
                        <a:pt x="64" y="0"/>
                      </a:lnTo>
                      <a:lnTo>
                        <a:pt x="58" y="0"/>
                      </a:lnTo>
                      <a:lnTo>
                        <a:pt x="52" y="0"/>
                      </a:lnTo>
                      <a:lnTo>
                        <a:pt x="40" y="6"/>
                      </a:lnTo>
                      <a:lnTo>
                        <a:pt x="30" y="12"/>
                      </a:lnTo>
                      <a:lnTo>
                        <a:pt x="22" y="20"/>
                      </a:lnTo>
                      <a:lnTo>
                        <a:pt x="14" y="26"/>
                      </a:lnTo>
                      <a:lnTo>
                        <a:pt x="10" y="28"/>
                      </a:lnTo>
                      <a:lnTo>
                        <a:pt x="4" y="28"/>
                      </a:lnTo>
                      <a:lnTo>
                        <a:pt x="0" y="30"/>
                      </a:lnTo>
                      <a:lnTo>
                        <a:pt x="0" y="32"/>
                      </a:lnTo>
                      <a:lnTo>
                        <a:pt x="2" y="34"/>
                      </a:lnTo>
                      <a:lnTo>
                        <a:pt x="6" y="34"/>
                      </a:lnTo>
                      <a:close/>
                    </a:path>
                  </a:pathLst>
                </a:custGeom>
                <a:solidFill>
                  <a:srgbClr val="000000"/>
                </a:solidFill>
                <a:ln w="9525">
                  <a:noFill/>
                  <a:round/>
                  <a:headEnd/>
                  <a:tailEnd/>
                </a:ln>
              </p:spPr>
              <p:txBody>
                <a:bodyPr/>
                <a:lstStyle/>
                <a:p>
                  <a:endParaRPr lang="fr-FR">
                    <a:latin typeface="Calibri" pitchFamily="34" charset="0"/>
                  </a:endParaRPr>
                </a:p>
              </p:txBody>
            </p:sp>
            <p:sp>
              <p:nvSpPr>
                <p:cNvPr id="25819" name="Freeform 36"/>
                <p:cNvSpPr>
                  <a:spLocks/>
                </p:cNvSpPr>
                <p:nvPr/>
              </p:nvSpPr>
              <p:spPr bwMode="auto">
                <a:xfrm>
                  <a:off x="2753" y="2584"/>
                  <a:ext cx="64" cy="34"/>
                </a:xfrm>
                <a:custGeom>
                  <a:avLst/>
                  <a:gdLst>
                    <a:gd name="T0" fmla="*/ 6 w 64"/>
                    <a:gd name="T1" fmla="*/ 34 h 34"/>
                    <a:gd name="T2" fmla="*/ 6 w 64"/>
                    <a:gd name="T3" fmla="*/ 34 h 34"/>
                    <a:gd name="T4" fmla="*/ 10 w 64"/>
                    <a:gd name="T5" fmla="*/ 30 h 34"/>
                    <a:gd name="T6" fmla="*/ 16 w 64"/>
                    <a:gd name="T7" fmla="*/ 26 h 34"/>
                    <a:gd name="T8" fmla="*/ 22 w 64"/>
                    <a:gd name="T9" fmla="*/ 22 h 34"/>
                    <a:gd name="T10" fmla="*/ 28 w 64"/>
                    <a:gd name="T11" fmla="*/ 16 h 34"/>
                    <a:gd name="T12" fmla="*/ 28 w 64"/>
                    <a:gd name="T13" fmla="*/ 16 h 34"/>
                    <a:gd name="T14" fmla="*/ 36 w 64"/>
                    <a:gd name="T15" fmla="*/ 10 h 34"/>
                    <a:gd name="T16" fmla="*/ 44 w 64"/>
                    <a:gd name="T17" fmla="*/ 6 h 34"/>
                    <a:gd name="T18" fmla="*/ 54 w 64"/>
                    <a:gd name="T19" fmla="*/ 4 h 34"/>
                    <a:gd name="T20" fmla="*/ 64 w 64"/>
                    <a:gd name="T21" fmla="*/ 2 h 34"/>
                    <a:gd name="T22" fmla="*/ 64 w 64"/>
                    <a:gd name="T23" fmla="*/ 2 h 34"/>
                    <a:gd name="T24" fmla="*/ 64 w 64"/>
                    <a:gd name="T25" fmla="*/ 2 h 34"/>
                    <a:gd name="T26" fmla="*/ 64 w 64"/>
                    <a:gd name="T27" fmla="*/ 0 h 34"/>
                    <a:gd name="T28" fmla="*/ 64 w 64"/>
                    <a:gd name="T29" fmla="*/ 0 h 34"/>
                    <a:gd name="T30" fmla="*/ 58 w 64"/>
                    <a:gd name="T31" fmla="*/ 0 h 34"/>
                    <a:gd name="T32" fmla="*/ 52 w 64"/>
                    <a:gd name="T33" fmla="*/ 0 h 34"/>
                    <a:gd name="T34" fmla="*/ 40 w 64"/>
                    <a:gd name="T35" fmla="*/ 6 h 34"/>
                    <a:gd name="T36" fmla="*/ 40 w 64"/>
                    <a:gd name="T37" fmla="*/ 6 h 34"/>
                    <a:gd name="T38" fmla="*/ 30 w 64"/>
                    <a:gd name="T39" fmla="*/ 12 h 34"/>
                    <a:gd name="T40" fmla="*/ 22 w 64"/>
                    <a:gd name="T41" fmla="*/ 20 h 34"/>
                    <a:gd name="T42" fmla="*/ 14 w 64"/>
                    <a:gd name="T43" fmla="*/ 26 h 34"/>
                    <a:gd name="T44" fmla="*/ 10 w 64"/>
                    <a:gd name="T45" fmla="*/ 28 h 34"/>
                    <a:gd name="T46" fmla="*/ 4 w 64"/>
                    <a:gd name="T47" fmla="*/ 28 h 34"/>
                    <a:gd name="T48" fmla="*/ 4 w 64"/>
                    <a:gd name="T49" fmla="*/ 28 h 34"/>
                    <a:gd name="T50" fmla="*/ 0 w 64"/>
                    <a:gd name="T51" fmla="*/ 30 h 34"/>
                    <a:gd name="T52" fmla="*/ 0 w 64"/>
                    <a:gd name="T53" fmla="*/ 32 h 34"/>
                    <a:gd name="T54" fmla="*/ 2 w 64"/>
                    <a:gd name="T55" fmla="*/ 34 h 34"/>
                    <a:gd name="T56" fmla="*/ 6 w 64"/>
                    <a:gd name="T57" fmla="*/ 34 h 3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4"/>
                    <a:gd name="T88" fmla="*/ 0 h 34"/>
                    <a:gd name="T89" fmla="*/ 64 w 64"/>
                    <a:gd name="T90" fmla="*/ 34 h 3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4" h="34">
                      <a:moveTo>
                        <a:pt x="6" y="34"/>
                      </a:moveTo>
                      <a:lnTo>
                        <a:pt x="6" y="34"/>
                      </a:lnTo>
                      <a:lnTo>
                        <a:pt x="10" y="30"/>
                      </a:lnTo>
                      <a:lnTo>
                        <a:pt x="16" y="26"/>
                      </a:lnTo>
                      <a:lnTo>
                        <a:pt x="22" y="22"/>
                      </a:lnTo>
                      <a:lnTo>
                        <a:pt x="28" y="16"/>
                      </a:lnTo>
                      <a:lnTo>
                        <a:pt x="36" y="10"/>
                      </a:lnTo>
                      <a:lnTo>
                        <a:pt x="44" y="6"/>
                      </a:lnTo>
                      <a:lnTo>
                        <a:pt x="54" y="4"/>
                      </a:lnTo>
                      <a:lnTo>
                        <a:pt x="64" y="2"/>
                      </a:lnTo>
                      <a:lnTo>
                        <a:pt x="64" y="0"/>
                      </a:lnTo>
                      <a:lnTo>
                        <a:pt x="58" y="0"/>
                      </a:lnTo>
                      <a:lnTo>
                        <a:pt x="52" y="0"/>
                      </a:lnTo>
                      <a:lnTo>
                        <a:pt x="40" y="6"/>
                      </a:lnTo>
                      <a:lnTo>
                        <a:pt x="30" y="12"/>
                      </a:lnTo>
                      <a:lnTo>
                        <a:pt x="22" y="20"/>
                      </a:lnTo>
                      <a:lnTo>
                        <a:pt x="14" y="26"/>
                      </a:lnTo>
                      <a:lnTo>
                        <a:pt x="10" y="28"/>
                      </a:lnTo>
                      <a:lnTo>
                        <a:pt x="4" y="28"/>
                      </a:lnTo>
                      <a:lnTo>
                        <a:pt x="0" y="30"/>
                      </a:lnTo>
                      <a:lnTo>
                        <a:pt x="0" y="32"/>
                      </a:lnTo>
                      <a:lnTo>
                        <a:pt x="2" y="34"/>
                      </a:lnTo>
                      <a:lnTo>
                        <a:pt x="6" y="34"/>
                      </a:lnTo>
                    </a:path>
                  </a:pathLst>
                </a:custGeom>
                <a:noFill/>
                <a:ln w="9525">
                  <a:noFill/>
                  <a:round/>
                  <a:headEnd/>
                  <a:tailEnd/>
                </a:ln>
              </p:spPr>
              <p:txBody>
                <a:bodyPr/>
                <a:lstStyle/>
                <a:p>
                  <a:endParaRPr lang="fr-FR">
                    <a:latin typeface="Calibri" pitchFamily="34" charset="0"/>
                  </a:endParaRPr>
                </a:p>
              </p:txBody>
            </p:sp>
            <p:sp>
              <p:nvSpPr>
                <p:cNvPr id="25820" name="Freeform 37"/>
                <p:cNvSpPr>
                  <a:spLocks/>
                </p:cNvSpPr>
                <p:nvPr/>
              </p:nvSpPr>
              <p:spPr bwMode="auto">
                <a:xfrm>
                  <a:off x="2681" y="2552"/>
                  <a:ext cx="50" cy="26"/>
                </a:xfrm>
                <a:custGeom>
                  <a:avLst/>
                  <a:gdLst>
                    <a:gd name="T0" fmla="*/ 50 w 50"/>
                    <a:gd name="T1" fmla="*/ 26 h 26"/>
                    <a:gd name="T2" fmla="*/ 50 w 50"/>
                    <a:gd name="T3" fmla="*/ 26 h 26"/>
                    <a:gd name="T4" fmla="*/ 42 w 50"/>
                    <a:gd name="T5" fmla="*/ 16 h 26"/>
                    <a:gd name="T6" fmla="*/ 34 w 50"/>
                    <a:gd name="T7" fmla="*/ 8 h 26"/>
                    <a:gd name="T8" fmla="*/ 24 w 50"/>
                    <a:gd name="T9" fmla="*/ 2 h 26"/>
                    <a:gd name="T10" fmla="*/ 14 w 50"/>
                    <a:gd name="T11" fmla="*/ 0 h 26"/>
                    <a:gd name="T12" fmla="*/ 14 w 50"/>
                    <a:gd name="T13" fmla="*/ 0 h 26"/>
                    <a:gd name="T14" fmla="*/ 8 w 50"/>
                    <a:gd name="T15" fmla="*/ 0 h 26"/>
                    <a:gd name="T16" fmla="*/ 4 w 50"/>
                    <a:gd name="T17" fmla="*/ 2 h 26"/>
                    <a:gd name="T18" fmla="*/ 0 w 50"/>
                    <a:gd name="T19" fmla="*/ 6 h 26"/>
                    <a:gd name="T20" fmla="*/ 0 w 50"/>
                    <a:gd name="T21" fmla="*/ 8 h 26"/>
                    <a:gd name="T22" fmla="*/ 2 w 50"/>
                    <a:gd name="T23" fmla="*/ 10 h 26"/>
                    <a:gd name="T24" fmla="*/ 2 w 50"/>
                    <a:gd name="T25" fmla="*/ 10 h 26"/>
                    <a:gd name="T26" fmla="*/ 4 w 50"/>
                    <a:gd name="T27" fmla="*/ 10 h 26"/>
                    <a:gd name="T28" fmla="*/ 4 w 50"/>
                    <a:gd name="T29" fmla="*/ 8 h 26"/>
                    <a:gd name="T30" fmla="*/ 4 w 50"/>
                    <a:gd name="T31" fmla="*/ 8 h 26"/>
                    <a:gd name="T32" fmla="*/ 6 w 50"/>
                    <a:gd name="T33" fmla="*/ 2 h 26"/>
                    <a:gd name="T34" fmla="*/ 6 w 50"/>
                    <a:gd name="T35" fmla="*/ 2 h 26"/>
                    <a:gd name="T36" fmla="*/ 12 w 50"/>
                    <a:gd name="T37" fmla="*/ 2 h 26"/>
                    <a:gd name="T38" fmla="*/ 20 w 50"/>
                    <a:gd name="T39" fmla="*/ 2 h 26"/>
                    <a:gd name="T40" fmla="*/ 20 w 50"/>
                    <a:gd name="T41" fmla="*/ 2 h 26"/>
                    <a:gd name="T42" fmla="*/ 26 w 50"/>
                    <a:gd name="T43" fmla="*/ 4 h 26"/>
                    <a:gd name="T44" fmla="*/ 32 w 50"/>
                    <a:gd name="T45" fmla="*/ 8 h 26"/>
                    <a:gd name="T46" fmla="*/ 32 w 50"/>
                    <a:gd name="T47" fmla="*/ 8 h 26"/>
                    <a:gd name="T48" fmla="*/ 42 w 50"/>
                    <a:gd name="T49" fmla="*/ 18 h 26"/>
                    <a:gd name="T50" fmla="*/ 50 w 50"/>
                    <a:gd name="T51" fmla="*/ 26 h 26"/>
                    <a:gd name="T52" fmla="*/ 50 w 50"/>
                    <a:gd name="T53" fmla="*/ 26 h 26"/>
                    <a:gd name="T54" fmla="*/ 50 w 50"/>
                    <a:gd name="T55" fmla="*/ 26 h 2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0"/>
                    <a:gd name="T85" fmla="*/ 0 h 26"/>
                    <a:gd name="T86" fmla="*/ 50 w 50"/>
                    <a:gd name="T87" fmla="*/ 26 h 2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0" h="26">
                      <a:moveTo>
                        <a:pt x="50" y="26"/>
                      </a:moveTo>
                      <a:lnTo>
                        <a:pt x="50" y="26"/>
                      </a:lnTo>
                      <a:lnTo>
                        <a:pt x="42" y="16"/>
                      </a:lnTo>
                      <a:lnTo>
                        <a:pt x="34" y="8"/>
                      </a:lnTo>
                      <a:lnTo>
                        <a:pt x="24" y="2"/>
                      </a:lnTo>
                      <a:lnTo>
                        <a:pt x="14" y="0"/>
                      </a:lnTo>
                      <a:lnTo>
                        <a:pt x="8" y="0"/>
                      </a:lnTo>
                      <a:lnTo>
                        <a:pt x="4" y="2"/>
                      </a:lnTo>
                      <a:lnTo>
                        <a:pt x="0" y="6"/>
                      </a:lnTo>
                      <a:lnTo>
                        <a:pt x="0" y="8"/>
                      </a:lnTo>
                      <a:lnTo>
                        <a:pt x="2" y="10"/>
                      </a:lnTo>
                      <a:lnTo>
                        <a:pt x="4" y="10"/>
                      </a:lnTo>
                      <a:lnTo>
                        <a:pt x="4" y="8"/>
                      </a:lnTo>
                      <a:lnTo>
                        <a:pt x="6" y="2"/>
                      </a:lnTo>
                      <a:lnTo>
                        <a:pt x="12" y="2"/>
                      </a:lnTo>
                      <a:lnTo>
                        <a:pt x="20" y="2"/>
                      </a:lnTo>
                      <a:lnTo>
                        <a:pt x="26" y="4"/>
                      </a:lnTo>
                      <a:lnTo>
                        <a:pt x="32" y="8"/>
                      </a:lnTo>
                      <a:lnTo>
                        <a:pt x="42" y="18"/>
                      </a:lnTo>
                      <a:lnTo>
                        <a:pt x="50" y="26"/>
                      </a:lnTo>
                      <a:close/>
                    </a:path>
                  </a:pathLst>
                </a:custGeom>
                <a:solidFill>
                  <a:srgbClr val="000000"/>
                </a:solidFill>
                <a:ln w="9525">
                  <a:noFill/>
                  <a:round/>
                  <a:headEnd/>
                  <a:tailEnd/>
                </a:ln>
              </p:spPr>
              <p:txBody>
                <a:bodyPr/>
                <a:lstStyle/>
                <a:p>
                  <a:endParaRPr lang="fr-FR">
                    <a:latin typeface="Calibri" pitchFamily="34" charset="0"/>
                  </a:endParaRPr>
                </a:p>
              </p:txBody>
            </p:sp>
            <p:sp>
              <p:nvSpPr>
                <p:cNvPr id="25821" name="Freeform 38"/>
                <p:cNvSpPr>
                  <a:spLocks/>
                </p:cNvSpPr>
                <p:nvPr/>
              </p:nvSpPr>
              <p:spPr bwMode="auto">
                <a:xfrm>
                  <a:off x="2681" y="2552"/>
                  <a:ext cx="50" cy="26"/>
                </a:xfrm>
                <a:custGeom>
                  <a:avLst/>
                  <a:gdLst>
                    <a:gd name="T0" fmla="*/ 50 w 50"/>
                    <a:gd name="T1" fmla="*/ 26 h 26"/>
                    <a:gd name="T2" fmla="*/ 50 w 50"/>
                    <a:gd name="T3" fmla="*/ 26 h 26"/>
                    <a:gd name="T4" fmla="*/ 42 w 50"/>
                    <a:gd name="T5" fmla="*/ 16 h 26"/>
                    <a:gd name="T6" fmla="*/ 34 w 50"/>
                    <a:gd name="T7" fmla="*/ 8 h 26"/>
                    <a:gd name="T8" fmla="*/ 24 w 50"/>
                    <a:gd name="T9" fmla="*/ 2 h 26"/>
                    <a:gd name="T10" fmla="*/ 14 w 50"/>
                    <a:gd name="T11" fmla="*/ 0 h 26"/>
                    <a:gd name="T12" fmla="*/ 14 w 50"/>
                    <a:gd name="T13" fmla="*/ 0 h 26"/>
                    <a:gd name="T14" fmla="*/ 8 w 50"/>
                    <a:gd name="T15" fmla="*/ 0 h 26"/>
                    <a:gd name="T16" fmla="*/ 4 w 50"/>
                    <a:gd name="T17" fmla="*/ 2 h 26"/>
                    <a:gd name="T18" fmla="*/ 0 w 50"/>
                    <a:gd name="T19" fmla="*/ 6 h 26"/>
                    <a:gd name="T20" fmla="*/ 0 w 50"/>
                    <a:gd name="T21" fmla="*/ 8 h 26"/>
                    <a:gd name="T22" fmla="*/ 2 w 50"/>
                    <a:gd name="T23" fmla="*/ 10 h 26"/>
                    <a:gd name="T24" fmla="*/ 2 w 50"/>
                    <a:gd name="T25" fmla="*/ 10 h 26"/>
                    <a:gd name="T26" fmla="*/ 4 w 50"/>
                    <a:gd name="T27" fmla="*/ 10 h 26"/>
                    <a:gd name="T28" fmla="*/ 4 w 50"/>
                    <a:gd name="T29" fmla="*/ 8 h 26"/>
                    <a:gd name="T30" fmla="*/ 4 w 50"/>
                    <a:gd name="T31" fmla="*/ 8 h 26"/>
                    <a:gd name="T32" fmla="*/ 6 w 50"/>
                    <a:gd name="T33" fmla="*/ 2 h 26"/>
                    <a:gd name="T34" fmla="*/ 6 w 50"/>
                    <a:gd name="T35" fmla="*/ 2 h 26"/>
                    <a:gd name="T36" fmla="*/ 12 w 50"/>
                    <a:gd name="T37" fmla="*/ 2 h 26"/>
                    <a:gd name="T38" fmla="*/ 20 w 50"/>
                    <a:gd name="T39" fmla="*/ 2 h 26"/>
                    <a:gd name="T40" fmla="*/ 20 w 50"/>
                    <a:gd name="T41" fmla="*/ 2 h 26"/>
                    <a:gd name="T42" fmla="*/ 26 w 50"/>
                    <a:gd name="T43" fmla="*/ 4 h 26"/>
                    <a:gd name="T44" fmla="*/ 32 w 50"/>
                    <a:gd name="T45" fmla="*/ 8 h 26"/>
                    <a:gd name="T46" fmla="*/ 32 w 50"/>
                    <a:gd name="T47" fmla="*/ 8 h 26"/>
                    <a:gd name="T48" fmla="*/ 42 w 50"/>
                    <a:gd name="T49" fmla="*/ 18 h 26"/>
                    <a:gd name="T50" fmla="*/ 50 w 50"/>
                    <a:gd name="T51" fmla="*/ 26 h 26"/>
                    <a:gd name="T52" fmla="*/ 50 w 50"/>
                    <a:gd name="T53" fmla="*/ 26 h 26"/>
                    <a:gd name="T54" fmla="*/ 50 w 50"/>
                    <a:gd name="T55" fmla="*/ 26 h 2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0"/>
                    <a:gd name="T85" fmla="*/ 0 h 26"/>
                    <a:gd name="T86" fmla="*/ 50 w 50"/>
                    <a:gd name="T87" fmla="*/ 26 h 2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0" h="26">
                      <a:moveTo>
                        <a:pt x="50" y="26"/>
                      </a:moveTo>
                      <a:lnTo>
                        <a:pt x="50" y="26"/>
                      </a:lnTo>
                      <a:lnTo>
                        <a:pt x="42" y="16"/>
                      </a:lnTo>
                      <a:lnTo>
                        <a:pt x="34" y="8"/>
                      </a:lnTo>
                      <a:lnTo>
                        <a:pt x="24" y="2"/>
                      </a:lnTo>
                      <a:lnTo>
                        <a:pt x="14" y="0"/>
                      </a:lnTo>
                      <a:lnTo>
                        <a:pt x="8" y="0"/>
                      </a:lnTo>
                      <a:lnTo>
                        <a:pt x="4" y="2"/>
                      </a:lnTo>
                      <a:lnTo>
                        <a:pt x="0" y="6"/>
                      </a:lnTo>
                      <a:lnTo>
                        <a:pt x="0" y="8"/>
                      </a:lnTo>
                      <a:lnTo>
                        <a:pt x="2" y="10"/>
                      </a:lnTo>
                      <a:lnTo>
                        <a:pt x="4" y="10"/>
                      </a:lnTo>
                      <a:lnTo>
                        <a:pt x="4" y="8"/>
                      </a:lnTo>
                      <a:lnTo>
                        <a:pt x="6" y="2"/>
                      </a:lnTo>
                      <a:lnTo>
                        <a:pt x="12" y="2"/>
                      </a:lnTo>
                      <a:lnTo>
                        <a:pt x="20" y="2"/>
                      </a:lnTo>
                      <a:lnTo>
                        <a:pt x="26" y="4"/>
                      </a:lnTo>
                      <a:lnTo>
                        <a:pt x="32" y="8"/>
                      </a:lnTo>
                      <a:lnTo>
                        <a:pt x="42" y="18"/>
                      </a:lnTo>
                      <a:lnTo>
                        <a:pt x="50" y="26"/>
                      </a:lnTo>
                    </a:path>
                  </a:pathLst>
                </a:custGeom>
                <a:noFill/>
                <a:ln w="9525">
                  <a:noFill/>
                  <a:round/>
                  <a:headEnd/>
                  <a:tailEnd/>
                </a:ln>
              </p:spPr>
              <p:txBody>
                <a:bodyPr/>
                <a:lstStyle/>
                <a:p>
                  <a:endParaRPr lang="fr-FR">
                    <a:latin typeface="Calibri" pitchFamily="34" charset="0"/>
                  </a:endParaRPr>
                </a:p>
              </p:txBody>
            </p:sp>
            <p:sp>
              <p:nvSpPr>
                <p:cNvPr id="25822" name="Freeform 39"/>
                <p:cNvSpPr>
                  <a:spLocks/>
                </p:cNvSpPr>
                <p:nvPr/>
              </p:nvSpPr>
              <p:spPr bwMode="auto">
                <a:xfrm>
                  <a:off x="2703" y="2572"/>
                  <a:ext cx="22" cy="8"/>
                </a:xfrm>
                <a:custGeom>
                  <a:avLst/>
                  <a:gdLst>
                    <a:gd name="T0" fmla="*/ 22 w 22"/>
                    <a:gd name="T1" fmla="*/ 8 h 8"/>
                    <a:gd name="T2" fmla="*/ 22 w 22"/>
                    <a:gd name="T3" fmla="*/ 8 h 8"/>
                    <a:gd name="T4" fmla="*/ 16 w 22"/>
                    <a:gd name="T5" fmla="*/ 4 h 8"/>
                    <a:gd name="T6" fmla="*/ 6 w 22"/>
                    <a:gd name="T7" fmla="*/ 0 h 8"/>
                    <a:gd name="T8" fmla="*/ 6 w 22"/>
                    <a:gd name="T9" fmla="*/ 0 h 8"/>
                    <a:gd name="T10" fmla="*/ 2 w 22"/>
                    <a:gd name="T11" fmla="*/ 0 h 8"/>
                    <a:gd name="T12" fmla="*/ 0 w 22"/>
                    <a:gd name="T13" fmla="*/ 0 h 8"/>
                    <a:gd name="T14" fmla="*/ 0 w 22"/>
                    <a:gd name="T15" fmla="*/ 2 h 8"/>
                    <a:gd name="T16" fmla="*/ 0 w 22"/>
                    <a:gd name="T17" fmla="*/ 2 h 8"/>
                    <a:gd name="T18" fmla="*/ 0 w 22"/>
                    <a:gd name="T19" fmla="*/ 2 h 8"/>
                    <a:gd name="T20" fmla="*/ 2 w 22"/>
                    <a:gd name="T21" fmla="*/ 2 h 8"/>
                    <a:gd name="T22" fmla="*/ 2 w 22"/>
                    <a:gd name="T23" fmla="*/ 2 h 8"/>
                    <a:gd name="T24" fmla="*/ 4 w 22"/>
                    <a:gd name="T25" fmla="*/ 0 h 8"/>
                    <a:gd name="T26" fmla="*/ 6 w 22"/>
                    <a:gd name="T27" fmla="*/ 2 h 8"/>
                    <a:gd name="T28" fmla="*/ 12 w 22"/>
                    <a:gd name="T29" fmla="*/ 2 h 8"/>
                    <a:gd name="T30" fmla="*/ 12 w 22"/>
                    <a:gd name="T31" fmla="*/ 2 h 8"/>
                    <a:gd name="T32" fmla="*/ 18 w 22"/>
                    <a:gd name="T33" fmla="*/ 6 h 8"/>
                    <a:gd name="T34" fmla="*/ 22 w 22"/>
                    <a:gd name="T35" fmla="*/ 8 h 8"/>
                    <a:gd name="T36" fmla="*/ 22 w 22"/>
                    <a:gd name="T37" fmla="*/ 8 h 8"/>
                    <a:gd name="T38" fmla="*/ 22 w 22"/>
                    <a:gd name="T39" fmla="*/ 8 h 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2"/>
                    <a:gd name="T61" fmla="*/ 0 h 8"/>
                    <a:gd name="T62" fmla="*/ 22 w 22"/>
                    <a:gd name="T63" fmla="*/ 8 h 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2" h="8">
                      <a:moveTo>
                        <a:pt x="22" y="8"/>
                      </a:moveTo>
                      <a:lnTo>
                        <a:pt x="22" y="8"/>
                      </a:lnTo>
                      <a:lnTo>
                        <a:pt x="16" y="4"/>
                      </a:lnTo>
                      <a:lnTo>
                        <a:pt x="6" y="0"/>
                      </a:lnTo>
                      <a:lnTo>
                        <a:pt x="2" y="0"/>
                      </a:lnTo>
                      <a:lnTo>
                        <a:pt x="0" y="0"/>
                      </a:lnTo>
                      <a:lnTo>
                        <a:pt x="0" y="2"/>
                      </a:lnTo>
                      <a:lnTo>
                        <a:pt x="2" y="2"/>
                      </a:lnTo>
                      <a:lnTo>
                        <a:pt x="4" y="0"/>
                      </a:lnTo>
                      <a:lnTo>
                        <a:pt x="6" y="2"/>
                      </a:lnTo>
                      <a:lnTo>
                        <a:pt x="12" y="2"/>
                      </a:lnTo>
                      <a:lnTo>
                        <a:pt x="18" y="6"/>
                      </a:lnTo>
                      <a:lnTo>
                        <a:pt x="22" y="8"/>
                      </a:lnTo>
                      <a:close/>
                    </a:path>
                  </a:pathLst>
                </a:custGeom>
                <a:solidFill>
                  <a:srgbClr val="000000"/>
                </a:solidFill>
                <a:ln w="9525">
                  <a:noFill/>
                  <a:round/>
                  <a:headEnd/>
                  <a:tailEnd/>
                </a:ln>
              </p:spPr>
              <p:txBody>
                <a:bodyPr/>
                <a:lstStyle/>
                <a:p>
                  <a:endParaRPr lang="fr-FR">
                    <a:latin typeface="Calibri" pitchFamily="34" charset="0"/>
                  </a:endParaRPr>
                </a:p>
              </p:txBody>
            </p:sp>
            <p:sp>
              <p:nvSpPr>
                <p:cNvPr id="25823" name="Freeform 40"/>
                <p:cNvSpPr>
                  <a:spLocks/>
                </p:cNvSpPr>
                <p:nvPr/>
              </p:nvSpPr>
              <p:spPr bwMode="auto">
                <a:xfrm>
                  <a:off x="2703" y="2572"/>
                  <a:ext cx="22" cy="8"/>
                </a:xfrm>
                <a:custGeom>
                  <a:avLst/>
                  <a:gdLst>
                    <a:gd name="T0" fmla="*/ 22 w 22"/>
                    <a:gd name="T1" fmla="*/ 8 h 8"/>
                    <a:gd name="T2" fmla="*/ 22 w 22"/>
                    <a:gd name="T3" fmla="*/ 8 h 8"/>
                    <a:gd name="T4" fmla="*/ 16 w 22"/>
                    <a:gd name="T5" fmla="*/ 4 h 8"/>
                    <a:gd name="T6" fmla="*/ 6 w 22"/>
                    <a:gd name="T7" fmla="*/ 0 h 8"/>
                    <a:gd name="T8" fmla="*/ 6 w 22"/>
                    <a:gd name="T9" fmla="*/ 0 h 8"/>
                    <a:gd name="T10" fmla="*/ 2 w 22"/>
                    <a:gd name="T11" fmla="*/ 0 h 8"/>
                    <a:gd name="T12" fmla="*/ 0 w 22"/>
                    <a:gd name="T13" fmla="*/ 0 h 8"/>
                    <a:gd name="T14" fmla="*/ 0 w 22"/>
                    <a:gd name="T15" fmla="*/ 2 h 8"/>
                    <a:gd name="T16" fmla="*/ 0 w 22"/>
                    <a:gd name="T17" fmla="*/ 2 h 8"/>
                    <a:gd name="T18" fmla="*/ 0 w 22"/>
                    <a:gd name="T19" fmla="*/ 2 h 8"/>
                    <a:gd name="T20" fmla="*/ 2 w 22"/>
                    <a:gd name="T21" fmla="*/ 2 h 8"/>
                    <a:gd name="T22" fmla="*/ 2 w 22"/>
                    <a:gd name="T23" fmla="*/ 2 h 8"/>
                    <a:gd name="T24" fmla="*/ 4 w 22"/>
                    <a:gd name="T25" fmla="*/ 0 h 8"/>
                    <a:gd name="T26" fmla="*/ 6 w 22"/>
                    <a:gd name="T27" fmla="*/ 2 h 8"/>
                    <a:gd name="T28" fmla="*/ 12 w 22"/>
                    <a:gd name="T29" fmla="*/ 2 h 8"/>
                    <a:gd name="T30" fmla="*/ 12 w 22"/>
                    <a:gd name="T31" fmla="*/ 2 h 8"/>
                    <a:gd name="T32" fmla="*/ 18 w 22"/>
                    <a:gd name="T33" fmla="*/ 6 h 8"/>
                    <a:gd name="T34" fmla="*/ 22 w 22"/>
                    <a:gd name="T35" fmla="*/ 8 h 8"/>
                    <a:gd name="T36" fmla="*/ 22 w 22"/>
                    <a:gd name="T37" fmla="*/ 8 h 8"/>
                    <a:gd name="T38" fmla="*/ 22 w 22"/>
                    <a:gd name="T39" fmla="*/ 8 h 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2"/>
                    <a:gd name="T61" fmla="*/ 0 h 8"/>
                    <a:gd name="T62" fmla="*/ 22 w 22"/>
                    <a:gd name="T63" fmla="*/ 8 h 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2" h="8">
                      <a:moveTo>
                        <a:pt x="22" y="8"/>
                      </a:moveTo>
                      <a:lnTo>
                        <a:pt x="22" y="8"/>
                      </a:lnTo>
                      <a:lnTo>
                        <a:pt x="16" y="4"/>
                      </a:lnTo>
                      <a:lnTo>
                        <a:pt x="6" y="0"/>
                      </a:lnTo>
                      <a:lnTo>
                        <a:pt x="2" y="0"/>
                      </a:lnTo>
                      <a:lnTo>
                        <a:pt x="0" y="0"/>
                      </a:lnTo>
                      <a:lnTo>
                        <a:pt x="0" y="2"/>
                      </a:lnTo>
                      <a:lnTo>
                        <a:pt x="2" y="2"/>
                      </a:lnTo>
                      <a:lnTo>
                        <a:pt x="4" y="0"/>
                      </a:lnTo>
                      <a:lnTo>
                        <a:pt x="6" y="2"/>
                      </a:lnTo>
                      <a:lnTo>
                        <a:pt x="12" y="2"/>
                      </a:lnTo>
                      <a:lnTo>
                        <a:pt x="18" y="6"/>
                      </a:lnTo>
                      <a:lnTo>
                        <a:pt x="22" y="8"/>
                      </a:lnTo>
                    </a:path>
                  </a:pathLst>
                </a:custGeom>
                <a:noFill/>
                <a:ln w="9525">
                  <a:noFill/>
                  <a:round/>
                  <a:headEnd/>
                  <a:tailEnd/>
                </a:ln>
              </p:spPr>
              <p:txBody>
                <a:bodyPr/>
                <a:lstStyle/>
                <a:p>
                  <a:endParaRPr lang="fr-FR">
                    <a:latin typeface="Calibri" pitchFamily="34" charset="0"/>
                  </a:endParaRPr>
                </a:p>
              </p:txBody>
            </p:sp>
            <p:sp>
              <p:nvSpPr>
                <p:cNvPr id="25824" name="Freeform 41"/>
                <p:cNvSpPr>
                  <a:spLocks/>
                </p:cNvSpPr>
                <p:nvPr/>
              </p:nvSpPr>
              <p:spPr bwMode="auto">
                <a:xfrm>
                  <a:off x="2815" y="2146"/>
                  <a:ext cx="44" cy="152"/>
                </a:xfrm>
                <a:custGeom>
                  <a:avLst/>
                  <a:gdLst>
                    <a:gd name="T0" fmla="*/ 0 w 44"/>
                    <a:gd name="T1" fmla="*/ 80 h 152"/>
                    <a:gd name="T2" fmla="*/ 0 w 44"/>
                    <a:gd name="T3" fmla="*/ 80 h 152"/>
                    <a:gd name="T4" fmla="*/ 10 w 44"/>
                    <a:gd name="T5" fmla="*/ 110 h 152"/>
                    <a:gd name="T6" fmla="*/ 16 w 44"/>
                    <a:gd name="T7" fmla="*/ 126 h 152"/>
                    <a:gd name="T8" fmla="*/ 24 w 44"/>
                    <a:gd name="T9" fmla="*/ 140 h 152"/>
                    <a:gd name="T10" fmla="*/ 24 w 44"/>
                    <a:gd name="T11" fmla="*/ 140 h 152"/>
                    <a:gd name="T12" fmla="*/ 30 w 44"/>
                    <a:gd name="T13" fmla="*/ 148 h 152"/>
                    <a:gd name="T14" fmla="*/ 34 w 44"/>
                    <a:gd name="T15" fmla="*/ 152 h 152"/>
                    <a:gd name="T16" fmla="*/ 40 w 44"/>
                    <a:gd name="T17" fmla="*/ 152 h 152"/>
                    <a:gd name="T18" fmla="*/ 40 w 44"/>
                    <a:gd name="T19" fmla="*/ 152 h 152"/>
                    <a:gd name="T20" fmla="*/ 42 w 44"/>
                    <a:gd name="T21" fmla="*/ 152 h 152"/>
                    <a:gd name="T22" fmla="*/ 44 w 44"/>
                    <a:gd name="T23" fmla="*/ 148 h 152"/>
                    <a:gd name="T24" fmla="*/ 44 w 44"/>
                    <a:gd name="T25" fmla="*/ 142 h 152"/>
                    <a:gd name="T26" fmla="*/ 44 w 44"/>
                    <a:gd name="T27" fmla="*/ 142 h 152"/>
                    <a:gd name="T28" fmla="*/ 44 w 44"/>
                    <a:gd name="T29" fmla="*/ 124 h 152"/>
                    <a:gd name="T30" fmla="*/ 42 w 44"/>
                    <a:gd name="T31" fmla="*/ 106 h 152"/>
                    <a:gd name="T32" fmla="*/ 42 w 44"/>
                    <a:gd name="T33" fmla="*/ 106 h 152"/>
                    <a:gd name="T34" fmla="*/ 38 w 44"/>
                    <a:gd name="T35" fmla="*/ 68 h 152"/>
                    <a:gd name="T36" fmla="*/ 38 w 44"/>
                    <a:gd name="T37" fmla="*/ 68 h 152"/>
                    <a:gd name="T38" fmla="*/ 34 w 44"/>
                    <a:gd name="T39" fmla="*/ 50 h 152"/>
                    <a:gd name="T40" fmla="*/ 30 w 44"/>
                    <a:gd name="T41" fmla="*/ 32 h 152"/>
                    <a:gd name="T42" fmla="*/ 26 w 44"/>
                    <a:gd name="T43" fmla="*/ 16 h 152"/>
                    <a:gd name="T44" fmla="*/ 16 w 44"/>
                    <a:gd name="T45" fmla="*/ 0 h 152"/>
                    <a:gd name="T46" fmla="*/ 16 w 44"/>
                    <a:gd name="T47" fmla="*/ 0 h 152"/>
                    <a:gd name="T48" fmla="*/ 16 w 44"/>
                    <a:gd name="T49" fmla="*/ 0 h 152"/>
                    <a:gd name="T50" fmla="*/ 14 w 44"/>
                    <a:gd name="T51" fmla="*/ 0 h 152"/>
                    <a:gd name="T52" fmla="*/ 14 w 44"/>
                    <a:gd name="T53" fmla="*/ 0 h 152"/>
                    <a:gd name="T54" fmla="*/ 26 w 44"/>
                    <a:gd name="T55" fmla="*/ 28 h 152"/>
                    <a:gd name="T56" fmla="*/ 34 w 44"/>
                    <a:gd name="T57" fmla="*/ 58 h 152"/>
                    <a:gd name="T58" fmla="*/ 38 w 44"/>
                    <a:gd name="T59" fmla="*/ 88 h 152"/>
                    <a:gd name="T60" fmla="*/ 40 w 44"/>
                    <a:gd name="T61" fmla="*/ 118 h 152"/>
                    <a:gd name="T62" fmla="*/ 40 w 44"/>
                    <a:gd name="T63" fmla="*/ 118 h 152"/>
                    <a:gd name="T64" fmla="*/ 42 w 44"/>
                    <a:gd name="T65" fmla="*/ 142 h 152"/>
                    <a:gd name="T66" fmla="*/ 42 w 44"/>
                    <a:gd name="T67" fmla="*/ 142 h 152"/>
                    <a:gd name="T68" fmla="*/ 42 w 44"/>
                    <a:gd name="T69" fmla="*/ 144 h 152"/>
                    <a:gd name="T70" fmla="*/ 40 w 44"/>
                    <a:gd name="T71" fmla="*/ 146 h 152"/>
                    <a:gd name="T72" fmla="*/ 34 w 44"/>
                    <a:gd name="T73" fmla="*/ 148 h 152"/>
                    <a:gd name="T74" fmla="*/ 34 w 44"/>
                    <a:gd name="T75" fmla="*/ 148 h 152"/>
                    <a:gd name="T76" fmla="*/ 30 w 44"/>
                    <a:gd name="T77" fmla="*/ 142 h 152"/>
                    <a:gd name="T78" fmla="*/ 30 w 44"/>
                    <a:gd name="T79" fmla="*/ 142 h 152"/>
                    <a:gd name="T80" fmla="*/ 22 w 44"/>
                    <a:gd name="T81" fmla="*/ 132 h 152"/>
                    <a:gd name="T82" fmla="*/ 22 w 44"/>
                    <a:gd name="T83" fmla="*/ 132 h 152"/>
                    <a:gd name="T84" fmla="*/ 14 w 44"/>
                    <a:gd name="T85" fmla="*/ 120 h 152"/>
                    <a:gd name="T86" fmla="*/ 8 w 44"/>
                    <a:gd name="T87" fmla="*/ 106 h 152"/>
                    <a:gd name="T88" fmla="*/ 0 w 44"/>
                    <a:gd name="T89" fmla="*/ 80 h 152"/>
                    <a:gd name="T90" fmla="*/ 0 w 44"/>
                    <a:gd name="T91" fmla="*/ 80 h 152"/>
                    <a:gd name="T92" fmla="*/ 0 w 44"/>
                    <a:gd name="T93" fmla="*/ 80 h 1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4"/>
                    <a:gd name="T142" fmla="*/ 0 h 152"/>
                    <a:gd name="T143" fmla="*/ 44 w 44"/>
                    <a:gd name="T144" fmla="*/ 152 h 1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4" h="152">
                      <a:moveTo>
                        <a:pt x="0" y="80"/>
                      </a:moveTo>
                      <a:lnTo>
                        <a:pt x="0" y="80"/>
                      </a:lnTo>
                      <a:lnTo>
                        <a:pt x="10" y="110"/>
                      </a:lnTo>
                      <a:lnTo>
                        <a:pt x="16" y="126"/>
                      </a:lnTo>
                      <a:lnTo>
                        <a:pt x="24" y="140"/>
                      </a:lnTo>
                      <a:lnTo>
                        <a:pt x="30" y="148"/>
                      </a:lnTo>
                      <a:lnTo>
                        <a:pt x="34" y="152"/>
                      </a:lnTo>
                      <a:lnTo>
                        <a:pt x="40" y="152"/>
                      </a:lnTo>
                      <a:lnTo>
                        <a:pt x="42" y="152"/>
                      </a:lnTo>
                      <a:lnTo>
                        <a:pt x="44" y="148"/>
                      </a:lnTo>
                      <a:lnTo>
                        <a:pt x="44" y="142"/>
                      </a:lnTo>
                      <a:lnTo>
                        <a:pt x="44" y="124"/>
                      </a:lnTo>
                      <a:lnTo>
                        <a:pt x="42" y="106"/>
                      </a:lnTo>
                      <a:lnTo>
                        <a:pt x="38" y="68"/>
                      </a:lnTo>
                      <a:lnTo>
                        <a:pt x="34" y="50"/>
                      </a:lnTo>
                      <a:lnTo>
                        <a:pt x="30" y="32"/>
                      </a:lnTo>
                      <a:lnTo>
                        <a:pt x="26" y="16"/>
                      </a:lnTo>
                      <a:lnTo>
                        <a:pt x="16" y="0"/>
                      </a:lnTo>
                      <a:lnTo>
                        <a:pt x="14" y="0"/>
                      </a:lnTo>
                      <a:lnTo>
                        <a:pt x="26" y="28"/>
                      </a:lnTo>
                      <a:lnTo>
                        <a:pt x="34" y="58"/>
                      </a:lnTo>
                      <a:lnTo>
                        <a:pt x="38" y="88"/>
                      </a:lnTo>
                      <a:lnTo>
                        <a:pt x="40" y="118"/>
                      </a:lnTo>
                      <a:lnTo>
                        <a:pt x="42" y="142"/>
                      </a:lnTo>
                      <a:lnTo>
                        <a:pt x="42" y="144"/>
                      </a:lnTo>
                      <a:lnTo>
                        <a:pt x="40" y="146"/>
                      </a:lnTo>
                      <a:lnTo>
                        <a:pt x="34" y="148"/>
                      </a:lnTo>
                      <a:lnTo>
                        <a:pt x="30" y="142"/>
                      </a:lnTo>
                      <a:lnTo>
                        <a:pt x="22" y="132"/>
                      </a:lnTo>
                      <a:lnTo>
                        <a:pt x="14" y="120"/>
                      </a:lnTo>
                      <a:lnTo>
                        <a:pt x="8" y="106"/>
                      </a:lnTo>
                      <a:lnTo>
                        <a:pt x="0" y="80"/>
                      </a:lnTo>
                      <a:close/>
                    </a:path>
                  </a:pathLst>
                </a:custGeom>
                <a:solidFill>
                  <a:srgbClr val="000000"/>
                </a:solidFill>
                <a:ln w="9525">
                  <a:noFill/>
                  <a:round/>
                  <a:headEnd/>
                  <a:tailEnd/>
                </a:ln>
              </p:spPr>
              <p:txBody>
                <a:bodyPr/>
                <a:lstStyle/>
                <a:p>
                  <a:endParaRPr lang="fr-FR">
                    <a:latin typeface="Calibri" pitchFamily="34" charset="0"/>
                  </a:endParaRPr>
                </a:p>
              </p:txBody>
            </p:sp>
            <p:sp>
              <p:nvSpPr>
                <p:cNvPr id="25825" name="Freeform 42"/>
                <p:cNvSpPr>
                  <a:spLocks/>
                </p:cNvSpPr>
                <p:nvPr/>
              </p:nvSpPr>
              <p:spPr bwMode="auto">
                <a:xfrm>
                  <a:off x="2815" y="2146"/>
                  <a:ext cx="44" cy="152"/>
                </a:xfrm>
                <a:custGeom>
                  <a:avLst/>
                  <a:gdLst>
                    <a:gd name="T0" fmla="*/ 0 w 44"/>
                    <a:gd name="T1" fmla="*/ 80 h 152"/>
                    <a:gd name="T2" fmla="*/ 0 w 44"/>
                    <a:gd name="T3" fmla="*/ 80 h 152"/>
                    <a:gd name="T4" fmla="*/ 10 w 44"/>
                    <a:gd name="T5" fmla="*/ 110 h 152"/>
                    <a:gd name="T6" fmla="*/ 16 w 44"/>
                    <a:gd name="T7" fmla="*/ 126 h 152"/>
                    <a:gd name="T8" fmla="*/ 24 w 44"/>
                    <a:gd name="T9" fmla="*/ 140 h 152"/>
                    <a:gd name="T10" fmla="*/ 24 w 44"/>
                    <a:gd name="T11" fmla="*/ 140 h 152"/>
                    <a:gd name="T12" fmla="*/ 30 w 44"/>
                    <a:gd name="T13" fmla="*/ 148 h 152"/>
                    <a:gd name="T14" fmla="*/ 34 w 44"/>
                    <a:gd name="T15" fmla="*/ 152 h 152"/>
                    <a:gd name="T16" fmla="*/ 40 w 44"/>
                    <a:gd name="T17" fmla="*/ 152 h 152"/>
                    <a:gd name="T18" fmla="*/ 40 w 44"/>
                    <a:gd name="T19" fmla="*/ 152 h 152"/>
                    <a:gd name="T20" fmla="*/ 42 w 44"/>
                    <a:gd name="T21" fmla="*/ 152 h 152"/>
                    <a:gd name="T22" fmla="*/ 44 w 44"/>
                    <a:gd name="T23" fmla="*/ 148 h 152"/>
                    <a:gd name="T24" fmla="*/ 44 w 44"/>
                    <a:gd name="T25" fmla="*/ 142 h 152"/>
                    <a:gd name="T26" fmla="*/ 44 w 44"/>
                    <a:gd name="T27" fmla="*/ 142 h 152"/>
                    <a:gd name="T28" fmla="*/ 44 w 44"/>
                    <a:gd name="T29" fmla="*/ 124 h 152"/>
                    <a:gd name="T30" fmla="*/ 42 w 44"/>
                    <a:gd name="T31" fmla="*/ 106 h 152"/>
                    <a:gd name="T32" fmla="*/ 42 w 44"/>
                    <a:gd name="T33" fmla="*/ 106 h 152"/>
                    <a:gd name="T34" fmla="*/ 38 w 44"/>
                    <a:gd name="T35" fmla="*/ 68 h 152"/>
                    <a:gd name="T36" fmla="*/ 38 w 44"/>
                    <a:gd name="T37" fmla="*/ 68 h 152"/>
                    <a:gd name="T38" fmla="*/ 34 w 44"/>
                    <a:gd name="T39" fmla="*/ 50 h 152"/>
                    <a:gd name="T40" fmla="*/ 30 w 44"/>
                    <a:gd name="T41" fmla="*/ 32 h 152"/>
                    <a:gd name="T42" fmla="*/ 26 w 44"/>
                    <a:gd name="T43" fmla="*/ 16 h 152"/>
                    <a:gd name="T44" fmla="*/ 16 w 44"/>
                    <a:gd name="T45" fmla="*/ 0 h 152"/>
                    <a:gd name="T46" fmla="*/ 16 w 44"/>
                    <a:gd name="T47" fmla="*/ 0 h 152"/>
                    <a:gd name="T48" fmla="*/ 16 w 44"/>
                    <a:gd name="T49" fmla="*/ 0 h 152"/>
                    <a:gd name="T50" fmla="*/ 14 w 44"/>
                    <a:gd name="T51" fmla="*/ 0 h 152"/>
                    <a:gd name="T52" fmla="*/ 14 w 44"/>
                    <a:gd name="T53" fmla="*/ 0 h 152"/>
                    <a:gd name="T54" fmla="*/ 26 w 44"/>
                    <a:gd name="T55" fmla="*/ 28 h 152"/>
                    <a:gd name="T56" fmla="*/ 34 w 44"/>
                    <a:gd name="T57" fmla="*/ 58 h 152"/>
                    <a:gd name="T58" fmla="*/ 38 w 44"/>
                    <a:gd name="T59" fmla="*/ 88 h 152"/>
                    <a:gd name="T60" fmla="*/ 40 w 44"/>
                    <a:gd name="T61" fmla="*/ 118 h 152"/>
                    <a:gd name="T62" fmla="*/ 40 w 44"/>
                    <a:gd name="T63" fmla="*/ 118 h 152"/>
                    <a:gd name="T64" fmla="*/ 42 w 44"/>
                    <a:gd name="T65" fmla="*/ 142 h 152"/>
                    <a:gd name="T66" fmla="*/ 42 w 44"/>
                    <a:gd name="T67" fmla="*/ 142 h 152"/>
                    <a:gd name="T68" fmla="*/ 42 w 44"/>
                    <a:gd name="T69" fmla="*/ 144 h 152"/>
                    <a:gd name="T70" fmla="*/ 40 w 44"/>
                    <a:gd name="T71" fmla="*/ 146 h 152"/>
                    <a:gd name="T72" fmla="*/ 34 w 44"/>
                    <a:gd name="T73" fmla="*/ 148 h 152"/>
                    <a:gd name="T74" fmla="*/ 34 w 44"/>
                    <a:gd name="T75" fmla="*/ 148 h 152"/>
                    <a:gd name="T76" fmla="*/ 30 w 44"/>
                    <a:gd name="T77" fmla="*/ 142 h 152"/>
                    <a:gd name="T78" fmla="*/ 30 w 44"/>
                    <a:gd name="T79" fmla="*/ 142 h 152"/>
                    <a:gd name="T80" fmla="*/ 22 w 44"/>
                    <a:gd name="T81" fmla="*/ 132 h 152"/>
                    <a:gd name="T82" fmla="*/ 22 w 44"/>
                    <a:gd name="T83" fmla="*/ 132 h 152"/>
                    <a:gd name="T84" fmla="*/ 14 w 44"/>
                    <a:gd name="T85" fmla="*/ 120 h 152"/>
                    <a:gd name="T86" fmla="*/ 8 w 44"/>
                    <a:gd name="T87" fmla="*/ 106 h 152"/>
                    <a:gd name="T88" fmla="*/ 0 w 44"/>
                    <a:gd name="T89" fmla="*/ 80 h 152"/>
                    <a:gd name="T90" fmla="*/ 0 w 44"/>
                    <a:gd name="T91" fmla="*/ 80 h 152"/>
                    <a:gd name="T92" fmla="*/ 0 w 44"/>
                    <a:gd name="T93" fmla="*/ 80 h 15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4"/>
                    <a:gd name="T142" fmla="*/ 0 h 152"/>
                    <a:gd name="T143" fmla="*/ 44 w 44"/>
                    <a:gd name="T144" fmla="*/ 152 h 15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4" h="152">
                      <a:moveTo>
                        <a:pt x="0" y="80"/>
                      </a:moveTo>
                      <a:lnTo>
                        <a:pt x="0" y="80"/>
                      </a:lnTo>
                      <a:lnTo>
                        <a:pt x="10" y="110"/>
                      </a:lnTo>
                      <a:lnTo>
                        <a:pt x="16" y="126"/>
                      </a:lnTo>
                      <a:lnTo>
                        <a:pt x="24" y="140"/>
                      </a:lnTo>
                      <a:lnTo>
                        <a:pt x="30" y="148"/>
                      </a:lnTo>
                      <a:lnTo>
                        <a:pt x="34" y="152"/>
                      </a:lnTo>
                      <a:lnTo>
                        <a:pt x="40" y="152"/>
                      </a:lnTo>
                      <a:lnTo>
                        <a:pt x="42" y="152"/>
                      </a:lnTo>
                      <a:lnTo>
                        <a:pt x="44" y="148"/>
                      </a:lnTo>
                      <a:lnTo>
                        <a:pt x="44" y="142"/>
                      </a:lnTo>
                      <a:lnTo>
                        <a:pt x="44" y="124"/>
                      </a:lnTo>
                      <a:lnTo>
                        <a:pt x="42" y="106"/>
                      </a:lnTo>
                      <a:lnTo>
                        <a:pt x="38" y="68"/>
                      </a:lnTo>
                      <a:lnTo>
                        <a:pt x="34" y="50"/>
                      </a:lnTo>
                      <a:lnTo>
                        <a:pt x="30" y="32"/>
                      </a:lnTo>
                      <a:lnTo>
                        <a:pt x="26" y="16"/>
                      </a:lnTo>
                      <a:lnTo>
                        <a:pt x="16" y="0"/>
                      </a:lnTo>
                      <a:lnTo>
                        <a:pt x="14" y="0"/>
                      </a:lnTo>
                      <a:lnTo>
                        <a:pt x="26" y="28"/>
                      </a:lnTo>
                      <a:lnTo>
                        <a:pt x="34" y="58"/>
                      </a:lnTo>
                      <a:lnTo>
                        <a:pt x="38" y="88"/>
                      </a:lnTo>
                      <a:lnTo>
                        <a:pt x="40" y="118"/>
                      </a:lnTo>
                      <a:lnTo>
                        <a:pt x="42" y="142"/>
                      </a:lnTo>
                      <a:lnTo>
                        <a:pt x="42" y="144"/>
                      </a:lnTo>
                      <a:lnTo>
                        <a:pt x="40" y="146"/>
                      </a:lnTo>
                      <a:lnTo>
                        <a:pt x="34" y="148"/>
                      </a:lnTo>
                      <a:lnTo>
                        <a:pt x="30" y="142"/>
                      </a:lnTo>
                      <a:lnTo>
                        <a:pt x="22" y="132"/>
                      </a:lnTo>
                      <a:lnTo>
                        <a:pt x="14" y="120"/>
                      </a:lnTo>
                      <a:lnTo>
                        <a:pt x="8" y="106"/>
                      </a:lnTo>
                      <a:lnTo>
                        <a:pt x="0" y="80"/>
                      </a:lnTo>
                    </a:path>
                  </a:pathLst>
                </a:custGeom>
                <a:noFill/>
                <a:ln w="9525">
                  <a:noFill/>
                  <a:round/>
                  <a:headEnd/>
                  <a:tailEnd/>
                </a:ln>
              </p:spPr>
              <p:txBody>
                <a:bodyPr/>
                <a:lstStyle/>
                <a:p>
                  <a:endParaRPr lang="fr-FR">
                    <a:latin typeface="Calibri" pitchFamily="34" charset="0"/>
                  </a:endParaRPr>
                </a:p>
              </p:txBody>
            </p:sp>
            <p:sp>
              <p:nvSpPr>
                <p:cNvPr id="25826" name="Freeform 43"/>
                <p:cNvSpPr>
                  <a:spLocks/>
                </p:cNvSpPr>
                <p:nvPr/>
              </p:nvSpPr>
              <p:spPr bwMode="auto">
                <a:xfrm>
                  <a:off x="2853" y="2170"/>
                  <a:ext cx="56" cy="66"/>
                </a:xfrm>
                <a:custGeom>
                  <a:avLst/>
                  <a:gdLst>
                    <a:gd name="T0" fmla="*/ 0 w 56"/>
                    <a:gd name="T1" fmla="*/ 0 h 66"/>
                    <a:gd name="T2" fmla="*/ 0 w 56"/>
                    <a:gd name="T3" fmla="*/ 0 h 66"/>
                    <a:gd name="T4" fmla="*/ 2 w 56"/>
                    <a:gd name="T5" fmla="*/ 22 h 66"/>
                    <a:gd name="T6" fmla="*/ 8 w 56"/>
                    <a:gd name="T7" fmla="*/ 44 h 66"/>
                    <a:gd name="T8" fmla="*/ 8 w 56"/>
                    <a:gd name="T9" fmla="*/ 44 h 66"/>
                    <a:gd name="T10" fmla="*/ 10 w 56"/>
                    <a:gd name="T11" fmla="*/ 52 h 66"/>
                    <a:gd name="T12" fmla="*/ 16 w 56"/>
                    <a:gd name="T13" fmla="*/ 58 h 66"/>
                    <a:gd name="T14" fmla="*/ 20 w 56"/>
                    <a:gd name="T15" fmla="*/ 64 h 66"/>
                    <a:gd name="T16" fmla="*/ 24 w 56"/>
                    <a:gd name="T17" fmla="*/ 66 h 66"/>
                    <a:gd name="T18" fmla="*/ 28 w 56"/>
                    <a:gd name="T19" fmla="*/ 66 h 66"/>
                    <a:gd name="T20" fmla="*/ 28 w 56"/>
                    <a:gd name="T21" fmla="*/ 66 h 66"/>
                    <a:gd name="T22" fmla="*/ 34 w 56"/>
                    <a:gd name="T23" fmla="*/ 64 h 66"/>
                    <a:gd name="T24" fmla="*/ 38 w 56"/>
                    <a:gd name="T25" fmla="*/ 60 h 66"/>
                    <a:gd name="T26" fmla="*/ 44 w 56"/>
                    <a:gd name="T27" fmla="*/ 48 h 66"/>
                    <a:gd name="T28" fmla="*/ 44 w 56"/>
                    <a:gd name="T29" fmla="*/ 48 h 66"/>
                    <a:gd name="T30" fmla="*/ 48 w 56"/>
                    <a:gd name="T31" fmla="*/ 40 h 66"/>
                    <a:gd name="T32" fmla="*/ 52 w 56"/>
                    <a:gd name="T33" fmla="*/ 30 h 66"/>
                    <a:gd name="T34" fmla="*/ 54 w 56"/>
                    <a:gd name="T35" fmla="*/ 20 h 66"/>
                    <a:gd name="T36" fmla="*/ 56 w 56"/>
                    <a:gd name="T37" fmla="*/ 8 h 66"/>
                    <a:gd name="T38" fmla="*/ 56 w 56"/>
                    <a:gd name="T39" fmla="*/ 8 h 66"/>
                    <a:gd name="T40" fmla="*/ 54 w 56"/>
                    <a:gd name="T41" fmla="*/ 8 h 66"/>
                    <a:gd name="T42" fmla="*/ 54 w 56"/>
                    <a:gd name="T43" fmla="*/ 8 h 66"/>
                    <a:gd name="T44" fmla="*/ 52 w 56"/>
                    <a:gd name="T45" fmla="*/ 24 h 66"/>
                    <a:gd name="T46" fmla="*/ 48 w 56"/>
                    <a:gd name="T47" fmla="*/ 38 h 66"/>
                    <a:gd name="T48" fmla="*/ 42 w 56"/>
                    <a:gd name="T49" fmla="*/ 52 h 66"/>
                    <a:gd name="T50" fmla="*/ 32 w 56"/>
                    <a:gd name="T51" fmla="*/ 62 h 66"/>
                    <a:gd name="T52" fmla="*/ 32 w 56"/>
                    <a:gd name="T53" fmla="*/ 62 h 66"/>
                    <a:gd name="T54" fmla="*/ 28 w 56"/>
                    <a:gd name="T55" fmla="*/ 66 h 66"/>
                    <a:gd name="T56" fmla="*/ 24 w 56"/>
                    <a:gd name="T57" fmla="*/ 66 h 66"/>
                    <a:gd name="T58" fmla="*/ 20 w 56"/>
                    <a:gd name="T59" fmla="*/ 62 h 66"/>
                    <a:gd name="T60" fmla="*/ 16 w 56"/>
                    <a:gd name="T61" fmla="*/ 58 h 66"/>
                    <a:gd name="T62" fmla="*/ 10 w 56"/>
                    <a:gd name="T63" fmla="*/ 46 h 66"/>
                    <a:gd name="T64" fmla="*/ 8 w 56"/>
                    <a:gd name="T65" fmla="*/ 38 h 66"/>
                    <a:gd name="T66" fmla="*/ 8 w 56"/>
                    <a:gd name="T67" fmla="*/ 38 h 66"/>
                    <a:gd name="T68" fmla="*/ 2 w 56"/>
                    <a:gd name="T69" fmla="*/ 20 h 66"/>
                    <a:gd name="T70" fmla="*/ 0 w 56"/>
                    <a:gd name="T71" fmla="*/ 0 h 66"/>
                    <a:gd name="T72" fmla="*/ 0 w 56"/>
                    <a:gd name="T73" fmla="*/ 0 h 66"/>
                    <a:gd name="T74" fmla="*/ 0 w 56"/>
                    <a:gd name="T75" fmla="*/ 0 h 6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6"/>
                    <a:gd name="T115" fmla="*/ 0 h 66"/>
                    <a:gd name="T116" fmla="*/ 56 w 56"/>
                    <a:gd name="T117" fmla="*/ 66 h 6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6" h="66">
                      <a:moveTo>
                        <a:pt x="0" y="0"/>
                      </a:moveTo>
                      <a:lnTo>
                        <a:pt x="0" y="0"/>
                      </a:lnTo>
                      <a:lnTo>
                        <a:pt x="2" y="22"/>
                      </a:lnTo>
                      <a:lnTo>
                        <a:pt x="8" y="44"/>
                      </a:lnTo>
                      <a:lnTo>
                        <a:pt x="10" y="52"/>
                      </a:lnTo>
                      <a:lnTo>
                        <a:pt x="16" y="58"/>
                      </a:lnTo>
                      <a:lnTo>
                        <a:pt x="20" y="64"/>
                      </a:lnTo>
                      <a:lnTo>
                        <a:pt x="24" y="66"/>
                      </a:lnTo>
                      <a:lnTo>
                        <a:pt x="28" y="66"/>
                      </a:lnTo>
                      <a:lnTo>
                        <a:pt x="34" y="64"/>
                      </a:lnTo>
                      <a:lnTo>
                        <a:pt x="38" y="60"/>
                      </a:lnTo>
                      <a:lnTo>
                        <a:pt x="44" y="48"/>
                      </a:lnTo>
                      <a:lnTo>
                        <a:pt x="48" y="40"/>
                      </a:lnTo>
                      <a:lnTo>
                        <a:pt x="52" y="30"/>
                      </a:lnTo>
                      <a:lnTo>
                        <a:pt x="54" y="20"/>
                      </a:lnTo>
                      <a:lnTo>
                        <a:pt x="56" y="8"/>
                      </a:lnTo>
                      <a:lnTo>
                        <a:pt x="54" y="8"/>
                      </a:lnTo>
                      <a:lnTo>
                        <a:pt x="52" y="24"/>
                      </a:lnTo>
                      <a:lnTo>
                        <a:pt x="48" y="38"/>
                      </a:lnTo>
                      <a:lnTo>
                        <a:pt x="42" y="52"/>
                      </a:lnTo>
                      <a:lnTo>
                        <a:pt x="32" y="62"/>
                      </a:lnTo>
                      <a:lnTo>
                        <a:pt x="28" y="66"/>
                      </a:lnTo>
                      <a:lnTo>
                        <a:pt x="24" y="66"/>
                      </a:lnTo>
                      <a:lnTo>
                        <a:pt x="20" y="62"/>
                      </a:lnTo>
                      <a:lnTo>
                        <a:pt x="16" y="58"/>
                      </a:lnTo>
                      <a:lnTo>
                        <a:pt x="10" y="46"/>
                      </a:lnTo>
                      <a:lnTo>
                        <a:pt x="8" y="38"/>
                      </a:lnTo>
                      <a:lnTo>
                        <a:pt x="2" y="20"/>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25827" name="Freeform 44"/>
                <p:cNvSpPr>
                  <a:spLocks/>
                </p:cNvSpPr>
                <p:nvPr/>
              </p:nvSpPr>
              <p:spPr bwMode="auto">
                <a:xfrm>
                  <a:off x="2853" y="2170"/>
                  <a:ext cx="56" cy="66"/>
                </a:xfrm>
                <a:custGeom>
                  <a:avLst/>
                  <a:gdLst>
                    <a:gd name="T0" fmla="*/ 0 w 56"/>
                    <a:gd name="T1" fmla="*/ 0 h 66"/>
                    <a:gd name="T2" fmla="*/ 0 w 56"/>
                    <a:gd name="T3" fmla="*/ 0 h 66"/>
                    <a:gd name="T4" fmla="*/ 2 w 56"/>
                    <a:gd name="T5" fmla="*/ 22 h 66"/>
                    <a:gd name="T6" fmla="*/ 8 w 56"/>
                    <a:gd name="T7" fmla="*/ 44 h 66"/>
                    <a:gd name="T8" fmla="*/ 8 w 56"/>
                    <a:gd name="T9" fmla="*/ 44 h 66"/>
                    <a:gd name="T10" fmla="*/ 10 w 56"/>
                    <a:gd name="T11" fmla="*/ 52 h 66"/>
                    <a:gd name="T12" fmla="*/ 16 w 56"/>
                    <a:gd name="T13" fmla="*/ 58 h 66"/>
                    <a:gd name="T14" fmla="*/ 20 w 56"/>
                    <a:gd name="T15" fmla="*/ 64 h 66"/>
                    <a:gd name="T16" fmla="*/ 24 w 56"/>
                    <a:gd name="T17" fmla="*/ 66 h 66"/>
                    <a:gd name="T18" fmla="*/ 28 w 56"/>
                    <a:gd name="T19" fmla="*/ 66 h 66"/>
                    <a:gd name="T20" fmla="*/ 28 w 56"/>
                    <a:gd name="T21" fmla="*/ 66 h 66"/>
                    <a:gd name="T22" fmla="*/ 34 w 56"/>
                    <a:gd name="T23" fmla="*/ 64 h 66"/>
                    <a:gd name="T24" fmla="*/ 38 w 56"/>
                    <a:gd name="T25" fmla="*/ 60 h 66"/>
                    <a:gd name="T26" fmla="*/ 44 w 56"/>
                    <a:gd name="T27" fmla="*/ 48 h 66"/>
                    <a:gd name="T28" fmla="*/ 44 w 56"/>
                    <a:gd name="T29" fmla="*/ 48 h 66"/>
                    <a:gd name="T30" fmla="*/ 48 w 56"/>
                    <a:gd name="T31" fmla="*/ 40 h 66"/>
                    <a:gd name="T32" fmla="*/ 52 w 56"/>
                    <a:gd name="T33" fmla="*/ 30 h 66"/>
                    <a:gd name="T34" fmla="*/ 54 w 56"/>
                    <a:gd name="T35" fmla="*/ 20 h 66"/>
                    <a:gd name="T36" fmla="*/ 56 w 56"/>
                    <a:gd name="T37" fmla="*/ 8 h 66"/>
                    <a:gd name="T38" fmla="*/ 56 w 56"/>
                    <a:gd name="T39" fmla="*/ 8 h 66"/>
                    <a:gd name="T40" fmla="*/ 54 w 56"/>
                    <a:gd name="T41" fmla="*/ 8 h 66"/>
                    <a:gd name="T42" fmla="*/ 54 w 56"/>
                    <a:gd name="T43" fmla="*/ 8 h 66"/>
                    <a:gd name="T44" fmla="*/ 52 w 56"/>
                    <a:gd name="T45" fmla="*/ 24 h 66"/>
                    <a:gd name="T46" fmla="*/ 48 w 56"/>
                    <a:gd name="T47" fmla="*/ 38 h 66"/>
                    <a:gd name="T48" fmla="*/ 42 w 56"/>
                    <a:gd name="T49" fmla="*/ 52 h 66"/>
                    <a:gd name="T50" fmla="*/ 32 w 56"/>
                    <a:gd name="T51" fmla="*/ 62 h 66"/>
                    <a:gd name="T52" fmla="*/ 32 w 56"/>
                    <a:gd name="T53" fmla="*/ 62 h 66"/>
                    <a:gd name="T54" fmla="*/ 28 w 56"/>
                    <a:gd name="T55" fmla="*/ 66 h 66"/>
                    <a:gd name="T56" fmla="*/ 24 w 56"/>
                    <a:gd name="T57" fmla="*/ 66 h 66"/>
                    <a:gd name="T58" fmla="*/ 20 w 56"/>
                    <a:gd name="T59" fmla="*/ 62 h 66"/>
                    <a:gd name="T60" fmla="*/ 16 w 56"/>
                    <a:gd name="T61" fmla="*/ 58 h 66"/>
                    <a:gd name="T62" fmla="*/ 10 w 56"/>
                    <a:gd name="T63" fmla="*/ 46 h 66"/>
                    <a:gd name="T64" fmla="*/ 8 w 56"/>
                    <a:gd name="T65" fmla="*/ 38 h 66"/>
                    <a:gd name="T66" fmla="*/ 8 w 56"/>
                    <a:gd name="T67" fmla="*/ 38 h 66"/>
                    <a:gd name="T68" fmla="*/ 2 w 56"/>
                    <a:gd name="T69" fmla="*/ 20 h 66"/>
                    <a:gd name="T70" fmla="*/ 0 w 56"/>
                    <a:gd name="T71" fmla="*/ 0 h 66"/>
                    <a:gd name="T72" fmla="*/ 0 w 56"/>
                    <a:gd name="T73" fmla="*/ 0 h 66"/>
                    <a:gd name="T74" fmla="*/ 0 w 56"/>
                    <a:gd name="T75" fmla="*/ 0 h 6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6"/>
                    <a:gd name="T115" fmla="*/ 0 h 66"/>
                    <a:gd name="T116" fmla="*/ 56 w 56"/>
                    <a:gd name="T117" fmla="*/ 66 h 6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6" h="66">
                      <a:moveTo>
                        <a:pt x="0" y="0"/>
                      </a:moveTo>
                      <a:lnTo>
                        <a:pt x="0" y="0"/>
                      </a:lnTo>
                      <a:lnTo>
                        <a:pt x="2" y="22"/>
                      </a:lnTo>
                      <a:lnTo>
                        <a:pt x="8" y="44"/>
                      </a:lnTo>
                      <a:lnTo>
                        <a:pt x="10" y="52"/>
                      </a:lnTo>
                      <a:lnTo>
                        <a:pt x="16" y="58"/>
                      </a:lnTo>
                      <a:lnTo>
                        <a:pt x="20" y="64"/>
                      </a:lnTo>
                      <a:lnTo>
                        <a:pt x="24" y="66"/>
                      </a:lnTo>
                      <a:lnTo>
                        <a:pt x="28" y="66"/>
                      </a:lnTo>
                      <a:lnTo>
                        <a:pt x="34" y="64"/>
                      </a:lnTo>
                      <a:lnTo>
                        <a:pt x="38" y="60"/>
                      </a:lnTo>
                      <a:lnTo>
                        <a:pt x="44" y="48"/>
                      </a:lnTo>
                      <a:lnTo>
                        <a:pt x="48" y="40"/>
                      </a:lnTo>
                      <a:lnTo>
                        <a:pt x="52" y="30"/>
                      </a:lnTo>
                      <a:lnTo>
                        <a:pt x="54" y="20"/>
                      </a:lnTo>
                      <a:lnTo>
                        <a:pt x="56" y="8"/>
                      </a:lnTo>
                      <a:lnTo>
                        <a:pt x="54" y="8"/>
                      </a:lnTo>
                      <a:lnTo>
                        <a:pt x="52" y="24"/>
                      </a:lnTo>
                      <a:lnTo>
                        <a:pt x="48" y="38"/>
                      </a:lnTo>
                      <a:lnTo>
                        <a:pt x="42" y="52"/>
                      </a:lnTo>
                      <a:lnTo>
                        <a:pt x="32" y="62"/>
                      </a:lnTo>
                      <a:lnTo>
                        <a:pt x="28" y="66"/>
                      </a:lnTo>
                      <a:lnTo>
                        <a:pt x="24" y="66"/>
                      </a:lnTo>
                      <a:lnTo>
                        <a:pt x="20" y="62"/>
                      </a:lnTo>
                      <a:lnTo>
                        <a:pt x="16" y="58"/>
                      </a:lnTo>
                      <a:lnTo>
                        <a:pt x="10" y="46"/>
                      </a:lnTo>
                      <a:lnTo>
                        <a:pt x="8" y="38"/>
                      </a:lnTo>
                      <a:lnTo>
                        <a:pt x="2" y="20"/>
                      </a:lnTo>
                      <a:lnTo>
                        <a:pt x="0" y="0"/>
                      </a:lnTo>
                    </a:path>
                  </a:pathLst>
                </a:custGeom>
                <a:noFill/>
                <a:ln w="9525">
                  <a:noFill/>
                  <a:round/>
                  <a:headEnd/>
                  <a:tailEnd/>
                </a:ln>
              </p:spPr>
              <p:txBody>
                <a:bodyPr/>
                <a:lstStyle/>
                <a:p>
                  <a:endParaRPr lang="fr-FR">
                    <a:latin typeface="Calibri" pitchFamily="34" charset="0"/>
                  </a:endParaRPr>
                </a:p>
              </p:txBody>
            </p:sp>
            <p:sp>
              <p:nvSpPr>
                <p:cNvPr id="25828" name="Freeform 45"/>
                <p:cNvSpPr>
                  <a:spLocks/>
                </p:cNvSpPr>
                <p:nvPr/>
              </p:nvSpPr>
              <p:spPr bwMode="auto">
                <a:xfrm>
                  <a:off x="2899" y="2184"/>
                  <a:ext cx="56" cy="94"/>
                </a:xfrm>
                <a:custGeom>
                  <a:avLst/>
                  <a:gdLst>
                    <a:gd name="T0" fmla="*/ 16 w 56"/>
                    <a:gd name="T1" fmla="*/ 2 h 94"/>
                    <a:gd name="T2" fmla="*/ 16 w 56"/>
                    <a:gd name="T3" fmla="*/ 2 h 94"/>
                    <a:gd name="T4" fmla="*/ 16 w 56"/>
                    <a:gd name="T5" fmla="*/ 10 h 94"/>
                    <a:gd name="T6" fmla="*/ 12 w 56"/>
                    <a:gd name="T7" fmla="*/ 20 h 94"/>
                    <a:gd name="T8" fmla="*/ 8 w 56"/>
                    <a:gd name="T9" fmla="*/ 34 h 94"/>
                    <a:gd name="T10" fmla="*/ 8 w 56"/>
                    <a:gd name="T11" fmla="*/ 34 h 94"/>
                    <a:gd name="T12" fmla="*/ 2 w 56"/>
                    <a:gd name="T13" fmla="*/ 62 h 94"/>
                    <a:gd name="T14" fmla="*/ 2 w 56"/>
                    <a:gd name="T15" fmla="*/ 62 h 94"/>
                    <a:gd name="T16" fmla="*/ 0 w 56"/>
                    <a:gd name="T17" fmla="*/ 88 h 94"/>
                    <a:gd name="T18" fmla="*/ 0 w 56"/>
                    <a:gd name="T19" fmla="*/ 88 h 94"/>
                    <a:gd name="T20" fmla="*/ 0 w 56"/>
                    <a:gd name="T21" fmla="*/ 92 h 94"/>
                    <a:gd name="T22" fmla="*/ 0 w 56"/>
                    <a:gd name="T23" fmla="*/ 94 h 94"/>
                    <a:gd name="T24" fmla="*/ 2 w 56"/>
                    <a:gd name="T25" fmla="*/ 94 h 94"/>
                    <a:gd name="T26" fmla="*/ 2 w 56"/>
                    <a:gd name="T27" fmla="*/ 94 h 94"/>
                    <a:gd name="T28" fmla="*/ 6 w 56"/>
                    <a:gd name="T29" fmla="*/ 94 h 94"/>
                    <a:gd name="T30" fmla="*/ 10 w 56"/>
                    <a:gd name="T31" fmla="*/ 92 h 94"/>
                    <a:gd name="T32" fmla="*/ 16 w 56"/>
                    <a:gd name="T33" fmla="*/ 86 h 94"/>
                    <a:gd name="T34" fmla="*/ 28 w 56"/>
                    <a:gd name="T35" fmla="*/ 68 h 94"/>
                    <a:gd name="T36" fmla="*/ 28 w 56"/>
                    <a:gd name="T37" fmla="*/ 68 h 94"/>
                    <a:gd name="T38" fmla="*/ 42 w 56"/>
                    <a:gd name="T39" fmla="*/ 42 h 94"/>
                    <a:gd name="T40" fmla="*/ 56 w 56"/>
                    <a:gd name="T41" fmla="*/ 16 h 94"/>
                    <a:gd name="T42" fmla="*/ 56 w 56"/>
                    <a:gd name="T43" fmla="*/ 16 h 94"/>
                    <a:gd name="T44" fmla="*/ 56 w 56"/>
                    <a:gd name="T45" fmla="*/ 14 h 94"/>
                    <a:gd name="T46" fmla="*/ 54 w 56"/>
                    <a:gd name="T47" fmla="*/ 16 h 94"/>
                    <a:gd name="T48" fmla="*/ 54 w 56"/>
                    <a:gd name="T49" fmla="*/ 16 h 94"/>
                    <a:gd name="T50" fmla="*/ 42 w 56"/>
                    <a:gd name="T51" fmla="*/ 32 h 94"/>
                    <a:gd name="T52" fmla="*/ 32 w 56"/>
                    <a:gd name="T53" fmla="*/ 52 h 94"/>
                    <a:gd name="T54" fmla="*/ 22 w 56"/>
                    <a:gd name="T55" fmla="*/ 70 h 94"/>
                    <a:gd name="T56" fmla="*/ 10 w 56"/>
                    <a:gd name="T57" fmla="*/ 86 h 94"/>
                    <a:gd name="T58" fmla="*/ 10 w 56"/>
                    <a:gd name="T59" fmla="*/ 86 h 94"/>
                    <a:gd name="T60" fmla="*/ 6 w 56"/>
                    <a:gd name="T61" fmla="*/ 90 h 94"/>
                    <a:gd name="T62" fmla="*/ 4 w 56"/>
                    <a:gd name="T63" fmla="*/ 90 h 94"/>
                    <a:gd name="T64" fmla="*/ 2 w 56"/>
                    <a:gd name="T65" fmla="*/ 90 h 94"/>
                    <a:gd name="T66" fmla="*/ 2 w 56"/>
                    <a:gd name="T67" fmla="*/ 86 h 94"/>
                    <a:gd name="T68" fmla="*/ 2 w 56"/>
                    <a:gd name="T69" fmla="*/ 76 h 94"/>
                    <a:gd name="T70" fmla="*/ 2 w 56"/>
                    <a:gd name="T71" fmla="*/ 76 h 94"/>
                    <a:gd name="T72" fmla="*/ 4 w 56"/>
                    <a:gd name="T73" fmla="*/ 52 h 94"/>
                    <a:gd name="T74" fmla="*/ 4 w 56"/>
                    <a:gd name="T75" fmla="*/ 52 h 94"/>
                    <a:gd name="T76" fmla="*/ 12 w 56"/>
                    <a:gd name="T77" fmla="*/ 28 h 94"/>
                    <a:gd name="T78" fmla="*/ 20 w 56"/>
                    <a:gd name="T79" fmla="*/ 4 h 94"/>
                    <a:gd name="T80" fmla="*/ 20 w 56"/>
                    <a:gd name="T81" fmla="*/ 4 h 94"/>
                    <a:gd name="T82" fmla="*/ 22 w 56"/>
                    <a:gd name="T83" fmla="*/ 2 h 94"/>
                    <a:gd name="T84" fmla="*/ 18 w 56"/>
                    <a:gd name="T85" fmla="*/ 0 h 94"/>
                    <a:gd name="T86" fmla="*/ 16 w 56"/>
                    <a:gd name="T87" fmla="*/ 0 h 94"/>
                    <a:gd name="T88" fmla="*/ 16 w 56"/>
                    <a:gd name="T89" fmla="*/ 2 h 9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6"/>
                    <a:gd name="T136" fmla="*/ 0 h 94"/>
                    <a:gd name="T137" fmla="*/ 56 w 56"/>
                    <a:gd name="T138" fmla="*/ 94 h 9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6" h="94">
                      <a:moveTo>
                        <a:pt x="16" y="2"/>
                      </a:moveTo>
                      <a:lnTo>
                        <a:pt x="16" y="2"/>
                      </a:lnTo>
                      <a:lnTo>
                        <a:pt x="16" y="10"/>
                      </a:lnTo>
                      <a:lnTo>
                        <a:pt x="12" y="20"/>
                      </a:lnTo>
                      <a:lnTo>
                        <a:pt x="8" y="34"/>
                      </a:lnTo>
                      <a:lnTo>
                        <a:pt x="2" y="62"/>
                      </a:lnTo>
                      <a:lnTo>
                        <a:pt x="0" y="88"/>
                      </a:lnTo>
                      <a:lnTo>
                        <a:pt x="0" y="92"/>
                      </a:lnTo>
                      <a:lnTo>
                        <a:pt x="0" y="94"/>
                      </a:lnTo>
                      <a:lnTo>
                        <a:pt x="2" y="94"/>
                      </a:lnTo>
                      <a:lnTo>
                        <a:pt x="6" y="94"/>
                      </a:lnTo>
                      <a:lnTo>
                        <a:pt x="10" y="92"/>
                      </a:lnTo>
                      <a:lnTo>
                        <a:pt x="16" y="86"/>
                      </a:lnTo>
                      <a:lnTo>
                        <a:pt x="28" y="68"/>
                      </a:lnTo>
                      <a:lnTo>
                        <a:pt x="42" y="42"/>
                      </a:lnTo>
                      <a:lnTo>
                        <a:pt x="56" y="16"/>
                      </a:lnTo>
                      <a:lnTo>
                        <a:pt x="56" y="14"/>
                      </a:lnTo>
                      <a:lnTo>
                        <a:pt x="54" y="16"/>
                      </a:lnTo>
                      <a:lnTo>
                        <a:pt x="42" y="32"/>
                      </a:lnTo>
                      <a:lnTo>
                        <a:pt x="32" y="52"/>
                      </a:lnTo>
                      <a:lnTo>
                        <a:pt x="22" y="70"/>
                      </a:lnTo>
                      <a:lnTo>
                        <a:pt x="10" y="86"/>
                      </a:lnTo>
                      <a:lnTo>
                        <a:pt x="6" y="90"/>
                      </a:lnTo>
                      <a:lnTo>
                        <a:pt x="4" y="90"/>
                      </a:lnTo>
                      <a:lnTo>
                        <a:pt x="2" y="90"/>
                      </a:lnTo>
                      <a:lnTo>
                        <a:pt x="2" y="86"/>
                      </a:lnTo>
                      <a:lnTo>
                        <a:pt x="2" y="76"/>
                      </a:lnTo>
                      <a:lnTo>
                        <a:pt x="4" y="52"/>
                      </a:lnTo>
                      <a:lnTo>
                        <a:pt x="12" y="28"/>
                      </a:lnTo>
                      <a:lnTo>
                        <a:pt x="20" y="4"/>
                      </a:lnTo>
                      <a:lnTo>
                        <a:pt x="22" y="2"/>
                      </a:lnTo>
                      <a:lnTo>
                        <a:pt x="18" y="0"/>
                      </a:lnTo>
                      <a:lnTo>
                        <a:pt x="16" y="0"/>
                      </a:lnTo>
                      <a:lnTo>
                        <a:pt x="16"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25829" name="Freeform 46"/>
                <p:cNvSpPr>
                  <a:spLocks/>
                </p:cNvSpPr>
                <p:nvPr/>
              </p:nvSpPr>
              <p:spPr bwMode="auto">
                <a:xfrm>
                  <a:off x="2899" y="2184"/>
                  <a:ext cx="56" cy="94"/>
                </a:xfrm>
                <a:custGeom>
                  <a:avLst/>
                  <a:gdLst>
                    <a:gd name="T0" fmla="*/ 16 w 56"/>
                    <a:gd name="T1" fmla="*/ 2 h 94"/>
                    <a:gd name="T2" fmla="*/ 16 w 56"/>
                    <a:gd name="T3" fmla="*/ 2 h 94"/>
                    <a:gd name="T4" fmla="*/ 16 w 56"/>
                    <a:gd name="T5" fmla="*/ 10 h 94"/>
                    <a:gd name="T6" fmla="*/ 12 w 56"/>
                    <a:gd name="T7" fmla="*/ 20 h 94"/>
                    <a:gd name="T8" fmla="*/ 8 w 56"/>
                    <a:gd name="T9" fmla="*/ 34 h 94"/>
                    <a:gd name="T10" fmla="*/ 8 w 56"/>
                    <a:gd name="T11" fmla="*/ 34 h 94"/>
                    <a:gd name="T12" fmla="*/ 2 w 56"/>
                    <a:gd name="T13" fmla="*/ 62 h 94"/>
                    <a:gd name="T14" fmla="*/ 2 w 56"/>
                    <a:gd name="T15" fmla="*/ 62 h 94"/>
                    <a:gd name="T16" fmla="*/ 0 w 56"/>
                    <a:gd name="T17" fmla="*/ 88 h 94"/>
                    <a:gd name="T18" fmla="*/ 0 w 56"/>
                    <a:gd name="T19" fmla="*/ 88 h 94"/>
                    <a:gd name="T20" fmla="*/ 0 w 56"/>
                    <a:gd name="T21" fmla="*/ 92 h 94"/>
                    <a:gd name="T22" fmla="*/ 0 w 56"/>
                    <a:gd name="T23" fmla="*/ 94 h 94"/>
                    <a:gd name="T24" fmla="*/ 2 w 56"/>
                    <a:gd name="T25" fmla="*/ 94 h 94"/>
                    <a:gd name="T26" fmla="*/ 2 w 56"/>
                    <a:gd name="T27" fmla="*/ 94 h 94"/>
                    <a:gd name="T28" fmla="*/ 6 w 56"/>
                    <a:gd name="T29" fmla="*/ 94 h 94"/>
                    <a:gd name="T30" fmla="*/ 10 w 56"/>
                    <a:gd name="T31" fmla="*/ 92 h 94"/>
                    <a:gd name="T32" fmla="*/ 16 w 56"/>
                    <a:gd name="T33" fmla="*/ 86 h 94"/>
                    <a:gd name="T34" fmla="*/ 28 w 56"/>
                    <a:gd name="T35" fmla="*/ 68 h 94"/>
                    <a:gd name="T36" fmla="*/ 28 w 56"/>
                    <a:gd name="T37" fmla="*/ 68 h 94"/>
                    <a:gd name="T38" fmla="*/ 42 w 56"/>
                    <a:gd name="T39" fmla="*/ 42 h 94"/>
                    <a:gd name="T40" fmla="*/ 56 w 56"/>
                    <a:gd name="T41" fmla="*/ 16 h 94"/>
                    <a:gd name="T42" fmla="*/ 56 w 56"/>
                    <a:gd name="T43" fmla="*/ 16 h 94"/>
                    <a:gd name="T44" fmla="*/ 56 w 56"/>
                    <a:gd name="T45" fmla="*/ 14 h 94"/>
                    <a:gd name="T46" fmla="*/ 54 w 56"/>
                    <a:gd name="T47" fmla="*/ 16 h 94"/>
                    <a:gd name="T48" fmla="*/ 54 w 56"/>
                    <a:gd name="T49" fmla="*/ 16 h 94"/>
                    <a:gd name="T50" fmla="*/ 42 w 56"/>
                    <a:gd name="T51" fmla="*/ 32 h 94"/>
                    <a:gd name="T52" fmla="*/ 32 w 56"/>
                    <a:gd name="T53" fmla="*/ 52 h 94"/>
                    <a:gd name="T54" fmla="*/ 22 w 56"/>
                    <a:gd name="T55" fmla="*/ 70 h 94"/>
                    <a:gd name="T56" fmla="*/ 10 w 56"/>
                    <a:gd name="T57" fmla="*/ 86 h 94"/>
                    <a:gd name="T58" fmla="*/ 10 w 56"/>
                    <a:gd name="T59" fmla="*/ 86 h 94"/>
                    <a:gd name="T60" fmla="*/ 6 w 56"/>
                    <a:gd name="T61" fmla="*/ 90 h 94"/>
                    <a:gd name="T62" fmla="*/ 4 w 56"/>
                    <a:gd name="T63" fmla="*/ 90 h 94"/>
                    <a:gd name="T64" fmla="*/ 2 w 56"/>
                    <a:gd name="T65" fmla="*/ 90 h 94"/>
                    <a:gd name="T66" fmla="*/ 2 w 56"/>
                    <a:gd name="T67" fmla="*/ 86 h 94"/>
                    <a:gd name="T68" fmla="*/ 2 w 56"/>
                    <a:gd name="T69" fmla="*/ 76 h 94"/>
                    <a:gd name="T70" fmla="*/ 2 w 56"/>
                    <a:gd name="T71" fmla="*/ 76 h 94"/>
                    <a:gd name="T72" fmla="*/ 4 w 56"/>
                    <a:gd name="T73" fmla="*/ 52 h 94"/>
                    <a:gd name="T74" fmla="*/ 4 w 56"/>
                    <a:gd name="T75" fmla="*/ 52 h 94"/>
                    <a:gd name="T76" fmla="*/ 12 w 56"/>
                    <a:gd name="T77" fmla="*/ 28 h 94"/>
                    <a:gd name="T78" fmla="*/ 20 w 56"/>
                    <a:gd name="T79" fmla="*/ 4 h 94"/>
                    <a:gd name="T80" fmla="*/ 20 w 56"/>
                    <a:gd name="T81" fmla="*/ 4 h 94"/>
                    <a:gd name="T82" fmla="*/ 22 w 56"/>
                    <a:gd name="T83" fmla="*/ 2 h 94"/>
                    <a:gd name="T84" fmla="*/ 18 w 56"/>
                    <a:gd name="T85" fmla="*/ 0 h 94"/>
                    <a:gd name="T86" fmla="*/ 16 w 56"/>
                    <a:gd name="T87" fmla="*/ 0 h 94"/>
                    <a:gd name="T88" fmla="*/ 16 w 56"/>
                    <a:gd name="T89" fmla="*/ 2 h 9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6"/>
                    <a:gd name="T136" fmla="*/ 0 h 94"/>
                    <a:gd name="T137" fmla="*/ 56 w 56"/>
                    <a:gd name="T138" fmla="*/ 94 h 9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6" h="94">
                      <a:moveTo>
                        <a:pt x="16" y="2"/>
                      </a:moveTo>
                      <a:lnTo>
                        <a:pt x="16" y="2"/>
                      </a:lnTo>
                      <a:lnTo>
                        <a:pt x="16" y="10"/>
                      </a:lnTo>
                      <a:lnTo>
                        <a:pt x="12" y="20"/>
                      </a:lnTo>
                      <a:lnTo>
                        <a:pt x="8" y="34"/>
                      </a:lnTo>
                      <a:lnTo>
                        <a:pt x="2" y="62"/>
                      </a:lnTo>
                      <a:lnTo>
                        <a:pt x="0" y="88"/>
                      </a:lnTo>
                      <a:lnTo>
                        <a:pt x="0" y="92"/>
                      </a:lnTo>
                      <a:lnTo>
                        <a:pt x="0" y="94"/>
                      </a:lnTo>
                      <a:lnTo>
                        <a:pt x="2" y="94"/>
                      </a:lnTo>
                      <a:lnTo>
                        <a:pt x="6" y="94"/>
                      </a:lnTo>
                      <a:lnTo>
                        <a:pt x="10" y="92"/>
                      </a:lnTo>
                      <a:lnTo>
                        <a:pt x="16" y="86"/>
                      </a:lnTo>
                      <a:lnTo>
                        <a:pt x="28" y="68"/>
                      </a:lnTo>
                      <a:lnTo>
                        <a:pt x="42" y="42"/>
                      </a:lnTo>
                      <a:lnTo>
                        <a:pt x="56" y="16"/>
                      </a:lnTo>
                      <a:lnTo>
                        <a:pt x="56" y="14"/>
                      </a:lnTo>
                      <a:lnTo>
                        <a:pt x="54" y="16"/>
                      </a:lnTo>
                      <a:lnTo>
                        <a:pt x="42" y="32"/>
                      </a:lnTo>
                      <a:lnTo>
                        <a:pt x="32" y="52"/>
                      </a:lnTo>
                      <a:lnTo>
                        <a:pt x="22" y="70"/>
                      </a:lnTo>
                      <a:lnTo>
                        <a:pt x="10" y="86"/>
                      </a:lnTo>
                      <a:lnTo>
                        <a:pt x="6" y="90"/>
                      </a:lnTo>
                      <a:lnTo>
                        <a:pt x="4" y="90"/>
                      </a:lnTo>
                      <a:lnTo>
                        <a:pt x="2" y="90"/>
                      </a:lnTo>
                      <a:lnTo>
                        <a:pt x="2" y="86"/>
                      </a:lnTo>
                      <a:lnTo>
                        <a:pt x="2" y="76"/>
                      </a:lnTo>
                      <a:lnTo>
                        <a:pt x="4" y="52"/>
                      </a:lnTo>
                      <a:lnTo>
                        <a:pt x="12" y="28"/>
                      </a:lnTo>
                      <a:lnTo>
                        <a:pt x="20" y="4"/>
                      </a:lnTo>
                      <a:lnTo>
                        <a:pt x="22" y="2"/>
                      </a:lnTo>
                      <a:lnTo>
                        <a:pt x="18" y="0"/>
                      </a:lnTo>
                      <a:lnTo>
                        <a:pt x="16" y="0"/>
                      </a:lnTo>
                      <a:lnTo>
                        <a:pt x="16" y="2"/>
                      </a:lnTo>
                    </a:path>
                  </a:pathLst>
                </a:custGeom>
                <a:noFill/>
                <a:ln w="9525">
                  <a:noFill/>
                  <a:round/>
                  <a:headEnd/>
                  <a:tailEnd/>
                </a:ln>
              </p:spPr>
              <p:txBody>
                <a:bodyPr/>
                <a:lstStyle/>
                <a:p>
                  <a:endParaRPr lang="fr-FR">
                    <a:latin typeface="Calibri" pitchFamily="34" charset="0"/>
                  </a:endParaRPr>
                </a:p>
              </p:txBody>
            </p:sp>
            <p:sp>
              <p:nvSpPr>
                <p:cNvPr id="25830" name="Freeform 47"/>
                <p:cNvSpPr>
                  <a:spLocks/>
                </p:cNvSpPr>
                <p:nvPr/>
              </p:nvSpPr>
              <p:spPr bwMode="auto">
                <a:xfrm>
                  <a:off x="2907" y="2216"/>
                  <a:ext cx="160" cy="376"/>
                </a:xfrm>
                <a:custGeom>
                  <a:avLst/>
                  <a:gdLst>
                    <a:gd name="T0" fmla="*/ 74 w 160"/>
                    <a:gd name="T1" fmla="*/ 0 h 376"/>
                    <a:gd name="T2" fmla="*/ 56 w 160"/>
                    <a:gd name="T3" fmla="*/ 22 h 376"/>
                    <a:gd name="T4" fmla="*/ 42 w 160"/>
                    <a:gd name="T5" fmla="*/ 48 h 376"/>
                    <a:gd name="T6" fmla="*/ 18 w 160"/>
                    <a:gd name="T7" fmla="*/ 108 h 376"/>
                    <a:gd name="T8" fmla="*/ 10 w 160"/>
                    <a:gd name="T9" fmla="*/ 144 h 376"/>
                    <a:gd name="T10" fmla="*/ 4 w 160"/>
                    <a:gd name="T11" fmla="*/ 180 h 376"/>
                    <a:gd name="T12" fmla="*/ 0 w 160"/>
                    <a:gd name="T13" fmla="*/ 234 h 376"/>
                    <a:gd name="T14" fmla="*/ 0 w 160"/>
                    <a:gd name="T15" fmla="*/ 252 h 376"/>
                    <a:gd name="T16" fmla="*/ 6 w 160"/>
                    <a:gd name="T17" fmla="*/ 302 h 376"/>
                    <a:gd name="T18" fmla="*/ 10 w 160"/>
                    <a:gd name="T19" fmla="*/ 318 h 376"/>
                    <a:gd name="T20" fmla="*/ 24 w 160"/>
                    <a:gd name="T21" fmla="*/ 340 h 376"/>
                    <a:gd name="T22" fmla="*/ 46 w 160"/>
                    <a:gd name="T23" fmla="*/ 354 h 376"/>
                    <a:gd name="T24" fmla="*/ 58 w 160"/>
                    <a:gd name="T25" fmla="*/ 358 h 376"/>
                    <a:gd name="T26" fmla="*/ 70 w 160"/>
                    <a:gd name="T27" fmla="*/ 356 h 376"/>
                    <a:gd name="T28" fmla="*/ 90 w 160"/>
                    <a:gd name="T29" fmla="*/ 358 h 376"/>
                    <a:gd name="T30" fmla="*/ 108 w 160"/>
                    <a:gd name="T31" fmla="*/ 368 h 376"/>
                    <a:gd name="T32" fmla="*/ 118 w 160"/>
                    <a:gd name="T33" fmla="*/ 374 h 376"/>
                    <a:gd name="T34" fmla="*/ 130 w 160"/>
                    <a:gd name="T35" fmla="*/ 376 h 376"/>
                    <a:gd name="T36" fmla="*/ 146 w 160"/>
                    <a:gd name="T37" fmla="*/ 374 h 376"/>
                    <a:gd name="T38" fmla="*/ 152 w 160"/>
                    <a:gd name="T39" fmla="*/ 372 h 376"/>
                    <a:gd name="T40" fmla="*/ 158 w 160"/>
                    <a:gd name="T41" fmla="*/ 370 h 376"/>
                    <a:gd name="T42" fmla="*/ 158 w 160"/>
                    <a:gd name="T43" fmla="*/ 368 h 376"/>
                    <a:gd name="T44" fmla="*/ 150 w 160"/>
                    <a:gd name="T45" fmla="*/ 370 h 376"/>
                    <a:gd name="T46" fmla="*/ 140 w 160"/>
                    <a:gd name="T47" fmla="*/ 372 h 376"/>
                    <a:gd name="T48" fmla="*/ 122 w 160"/>
                    <a:gd name="T49" fmla="*/ 372 h 376"/>
                    <a:gd name="T50" fmla="*/ 104 w 160"/>
                    <a:gd name="T51" fmla="*/ 362 h 376"/>
                    <a:gd name="T52" fmla="*/ 94 w 160"/>
                    <a:gd name="T53" fmla="*/ 356 h 376"/>
                    <a:gd name="T54" fmla="*/ 84 w 160"/>
                    <a:gd name="T55" fmla="*/ 352 h 376"/>
                    <a:gd name="T56" fmla="*/ 70 w 160"/>
                    <a:gd name="T57" fmla="*/ 352 h 376"/>
                    <a:gd name="T58" fmla="*/ 56 w 160"/>
                    <a:gd name="T59" fmla="*/ 354 h 376"/>
                    <a:gd name="T60" fmla="*/ 48 w 160"/>
                    <a:gd name="T61" fmla="*/ 350 h 376"/>
                    <a:gd name="T62" fmla="*/ 28 w 160"/>
                    <a:gd name="T63" fmla="*/ 334 h 376"/>
                    <a:gd name="T64" fmla="*/ 22 w 160"/>
                    <a:gd name="T65" fmla="*/ 328 h 376"/>
                    <a:gd name="T66" fmla="*/ 14 w 160"/>
                    <a:gd name="T67" fmla="*/ 304 h 376"/>
                    <a:gd name="T68" fmla="*/ 8 w 160"/>
                    <a:gd name="T69" fmla="*/ 272 h 376"/>
                    <a:gd name="T70" fmla="*/ 6 w 160"/>
                    <a:gd name="T71" fmla="*/ 238 h 376"/>
                    <a:gd name="T72" fmla="*/ 8 w 160"/>
                    <a:gd name="T73" fmla="*/ 208 h 376"/>
                    <a:gd name="T74" fmla="*/ 12 w 160"/>
                    <a:gd name="T75" fmla="*/ 178 h 376"/>
                    <a:gd name="T76" fmla="*/ 22 w 160"/>
                    <a:gd name="T77" fmla="*/ 112 h 376"/>
                    <a:gd name="T78" fmla="*/ 30 w 160"/>
                    <a:gd name="T79" fmla="*/ 82 h 376"/>
                    <a:gd name="T80" fmla="*/ 42 w 160"/>
                    <a:gd name="T81" fmla="*/ 52 h 376"/>
                    <a:gd name="T82" fmla="*/ 64 w 160"/>
                    <a:gd name="T83" fmla="*/ 12 h 376"/>
                    <a:gd name="T84" fmla="*/ 74 w 160"/>
                    <a:gd name="T85" fmla="*/ 0 h 37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0"/>
                    <a:gd name="T130" fmla="*/ 0 h 376"/>
                    <a:gd name="T131" fmla="*/ 160 w 160"/>
                    <a:gd name="T132" fmla="*/ 376 h 37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0" h="376">
                      <a:moveTo>
                        <a:pt x="74" y="0"/>
                      </a:moveTo>
                      <a:lnTo>
                        <a:pt x="74" y="0"/>
                      </a:lnTo>
                      <a:lnTo>
                        <a:pt x="64" y="10"/>
                      </a:lnTo>
                      <a:lnTo>
                        <a:pt x="56" y="22"/>
                      </a:lnTo>
                      <a:lnTo>
                        <a:pt x="42" y="48"/>
                      </a:lnTo>
                      <a:lnTo>
                        <a:pt x="30" y="78"/>
                      </a:lnTo>
                      <a:lnTo>
                        <a:pt x="18" y="108"/>
                      </a:lnTo>
                      <a:lnTo>
                        <a:pt x="10" y="144"/>
                      </a:lnTo>
                      <a:lnTo>
                        <a:pt x="4" y="180"/>
                      </a:lnTo>
                      <a:lnTo>
                        <a:pt x="0" y="216"/>
                      </a:lnTo>
                      <a:lnTo>
                        <a:pt x="0" y="234"/>
                      </a:lnTo>
                      <a:lnTo>
                        <a:pt x="0" y="252"/>
                      </a:lnTo>
                      <a:lnTo>
                        <a:pt x="4" y="284"/>
                      </a:lnTo>
                      <a:lnTo>
                        <a:pt x="6" y="302"/>
                      </a:lnTo>
                      <a:lnTo>
                        <a:pt x="10" y="318"/>
                      </a:lnTo>
                      <a:lnTo>
                        <a:pt x="16" y="328"/>
                      </a:lnTo>
                      <a:lnTo>
                        <a:pt x="24" y="340"/>
                      </a:lnTo>
                      <a:lnTo>
                        <a:pt x="36" y="348"/>
                      </a:lnTo>
                      <a:lnTo>
                        <a:pt x="46" y="354"/>
                      </a:lnTo>
                      <a:lnTo>
                        <a:pt x="58" y="358"/>
                      </a:lnTo>
                      <a:lnTo>
                        <a:pt x="70" y="356"/>
                      </a:lnTo>
                      <a:lnTo>
                        <a:pt x="80" y="356"/>
                      </a:lnTo>
                      <a:lnTo>
                        <a:pt x="90" y="358"/>
                      </a:lnTo>
                      <a:lnTo>
                        <a:pt x="98" y="362"/>
                      </a:lnTo>
                      <a:lnTo>
                        <a:pt x="108" y="368"/>
                      </a:lnTo>
                      <a:lnTo>
                        <a:pt x="118" y="374"/>
                      </a:lnTo>
                      <a:lnTo>
                        <a:pt x="124" y="376"/>
                      </a:lnTo>
                      <a:lnTo>
                        <a:pt x="130" y="376"/>
                      </a:lnTo>
                      <a:lnTo>
                        <a:pt x="146" y="374"/>
                      </a:lnTo>
                      <a:lnTo>
                        <a:pt x="152" y="372"/>
                      </a:lnTo>
                      <a:lnTo>
                        <a:pt x="158" y="370"/>
                      </a:lnTo>
                      <a:lnTo>
                        <a:pt x="160" y="368"/>
                      </a:lnTo>
                      <a:lnTo>
                        <a:pt x="158" y="368"/>
                      </a:lnTo>
                      <a:lnTo>
                        <a:pt x="150" y="370"/>
                      </a:lnTo>
                      <a:lnTo>
                        <a:pt x="140" y="372"/>
                      </a:lnTo>
                      <a:lnTo>
                        <a:pt x="130" y="372"/>
                      </a:lnTo>
                      <a:lnTo>
                        <a:pt x="122" y="372"/>
                      </a:lnTo>
                      <a:lnTo>
                        <a:pt x="112" y="368"/>
                      </a:lnTo>
                      <a:lnTo>
                        <a:pt x="104" y="362"/>
                      </a:lnTo>
                      <a:lnTo>
                        <a:pt x="94" y="356"/>
                      </a:lnTo>
                      <a:lnTo>
                        <a:pt x="84" y="352"/>
                      </a:lnTo>
                      <a:lnTo>
                        <a:pt x="78" y="352"/>
                      </a:lnTo>
                      <a:lnTo>
                        <a:pt x="70" y="352"/>
                      </a:lnTo>
                      <a:lnTo>
                        <a:pt x="64" y="354"/>
                      </a:lnTo>
                      <a:lnTo>
                        <a:pt x="56" y="354"/>
                      </a:lnTo>
                      <a:lnTo>
                        <a:pt x="48" y="350"/>
                      </a:lnTo>
                      <a:lnTo>
                        <a:pt x="40" y="346"/>
                      </a:lnTo>
                      <a:lnTo>
                        <a:pt x="28" y="334"/>
                      </a:lnTo>
                      <a:lnTo>
                        <a:pt x="22" y="328"/>
                      </a:lnTo>
                      <a:lnTo>
                        <a:pt x="18" y="320"/>
                      </a:lnTo>
                      <a:lnTo>
                        <a:pt x="14" y="304"/>
                      </a:lnTo>
                      <a:lnTo>
                        <a:pt x="8" y="272"/>
                      </a:lnTo>
                      <a:lnTo>
                        <a:pt x="6" y="238"/>
                      </a:lnTo>
                      <a:lnTo>
                        <a:pt x="6" y="224"/>
                      </a:lnTo>
                      <a:lnTo>
                        <a:pt x="8" y="208"/>
                      </a:lnTo>
                      <a:lnTo>
                        <a:pt x="12" y="178"/>
                      </a:lnTo>
                      <a:lnTo>
                        <a:pt x="16" y="144"/>
                      </a:lnTo>
                      <a:lnTo>
                        <a:pt x="22" y="112"/>
                      </a:lnTo>
                      <a:lnTo>
                        <a:pt x="30" y="82"/>
                      </a:lnTo>
                      <a:lnTo>
                        <a:pt x="42" y="52"/>
                      </a:lnTo>
                      <a:lnTo>
                        <a:pt x="56" y="24"/>
                      </a:lnTo>
                      <a:lnTo>
                        <a:pt x="64" y="12"/>
                      </a:lnTo>
                      <a:lnTo>
                        <a:pt x="74"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25831" name="Freeform 49"/>
                <p:cNvSpPr>
                  <a:spLocks/>
                </p:cNvSpPr>
                <p:nvPr/>
              </p:nvSpPr>
              <p:spPr bwMode="auto">
                <a:xfrm>
                  <a:off x="2819" y="2584"/>
                  <a:ext cx="64" cy="46"/>
                </a:xfrm>
                <a:custGeom>
                  <a:avLst/>
                  <a:gdLst>
                    <a:gd name="T0" fmla="*/ 0 w 64"/>
                    <a:gd name="T1" fmla="*/ 0 h 46"/>
                    <a:gd name="T2" fmla="*/ 0 w 64"/>
                    <a:gd name="T3" fmla="*/ 0 h 46"/>
                    <a:gd name="T4" fmla="*/ 0 w 64"/>
                    <a:gd name="T5" fmla="*/ 2 h 46"/>
                    <a:gd name="T6" fmla="*/ 2 w 64"/>
                    <a:gd name="T7" fmla="*/ 4 h 46"/>
                    <a:gd name="T8" fmla="*/ 2 w 64"/>
                    <a:gd name="T9" fmla="*/ 4 h 46"/>
                    <a:gd name="T10" fmla="*/ 10 w 64"/>
                    <a:gd name="T11" fmla="*/ 8 h 46"/>
                    <a:gd name="T12" fmla="*/ 18 w 64"/>
                    <a:gd name="T13" fmla="*/ 10 h 46"/>
                    <a:gd name="T14" fmla="*/ 18 w 64"/>
                    <a:gd name="T15" fmla="*/ 10 h 46"/>
                    <a:gd name="T16" fmla="*/ 34 w 64"/>
                    <a:gd name="T17" fmla="*/ 12 h 46"/>
                    <a:gd name="T18" fmla="*/ 40 w 64"/>
                    <a:gd name="T19" fmla="*/ 16 h 46"/>
                    <a:gd name="T20" fmla="*/ 48 w 64"/>
                    <a:gd name="T21" fmla="*/ 20 h 46"/>
                    <a:gd name="T22" fmla="*/ 48 w 64"/>
                    <a:gd name="T23" fmla="*/ 20 h 46"/>
                    <a:gd name="T24" fmla="*/ 52 w 64"/>
                    <a:gd name="T25" fmla="*/ 26 h 46"/>
                    <a:gd name="T26" fmla="*/ 56 w 64"/>
                    <a:gd name="T27" fmla="*/ 32 h 46"/>
                    <a:gd name="T28" fmla="*/ 62 w 64"/>
                    <a:gd name="T29" fmla="*/ 44 h 46"/>
                    <a:gd name="T30" fmla="*/ 62 w 64"/>
                    <a:gd name="T31" fmla="*/ 44 h 46"/>
                    <a:gd name="T32" fmla="*/ 62 w 64"/>
                    <a:gd name="T33" fmla="*/ 46 h 46"/>
                    <a:gd name="T34" fmla="*/ 64 w 64"/>
                    <a:gd name="T35" fmla="*/ 44 h 46"/>
                    <a:gd name="T36" fmla="*/ 64 w 64"/>
                    <a:gd name="T37" fmla="*/ 44 h 46"/>
                    <a:gd name="T38" fmla="*/ 60 w 64"/>
                    <a:gd name="T39" fmla="*/ 34 h 46"/>
                    <a:gd name="T40" fmla="*/ 56 w 64"/>
                    <a:gd name="T41" fmla="*/ 26 h 46"/>
                    <a:gd name="T42" fmla="*/ 48 w 64"/>
                    <a:gd name="T43" fmla="*/ 18 h 46"/>
                    <a:gd name="T44" fmla="*/ 40 w 64"/>
                    <a:gd name="T45" fmla="*/ 12 h 46"/>
                    <a:gd name="T46" fmla="*/ 40 w 64"/>
                    <a:gd name="T47" fmla="*/ 12 h 46"/>
                    <a:gd name="T48" fmla="*/ 30 w 64"/>
                    <a:gd name="T49" fmla="*/ 10 h 46"/>
                    <a:gd name="T50" fmla="*/ 22 w 64"/>
                    <a:gd name="T51" fmla="*/ 8 h 46"/>
                    <a:gd name="T52" fmla="*/ 22 w 64"/>
                    <a:gd name="T53" fmla="*/ 8 h 46"/>
                    <a:gd name="T54" fmla="*/ 14 w 64"/>
                    <a:gd name="T55" fmla="*/ 8 h 46"/>
                    <a:gd name="T56" fmla="*/ 8 w 64"/>
                    <a:gd name="T57" fmla="*/ 6 h 46"/>
                    <a:gd name="T58" fmla="*/ 8 w 64"/>
                    <a:gd name="T59" fmla="*/ 6 h 46"/>
                    <a:gd name="T60" fmla="*/ 4 w 64"/>
                    <a:gd name="T61" fmla="*/ 2 h 46"/>
                    <a:gd name="T62" fmla="*/ 0 w 64"/>
                    <a:gd name="T63" fmla="*/ 0 h 46"/>
                    <a:gd name="T64" fmla="*/ 0 w 64"/>
                    <a:gd name="T65" fmla="*/ 0 h 46"/>
                    <a:gd name="T66" fmla="*/ 0 w 64"/>
                    <a:gd name="T67" fmla="*/ 0 h 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4"/>
                    <a:gd name="T103" fmla="*/ 0 h 46"/>
                    <a:gd name="T104" fmla="*/ 64 w 64"/>
                    <a:gd name="T105" fmla="*/ 46 h 4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4" h="46">
                      <a:moveTo>
                        <a:pt x="0" y="0"/>
                      </a:moveTo>
                      <a:lnTo>
                        <a:pt x="0" y="0"/>
                      </a:lnTo>
                      <a:lnTo>
                        <a:pt x="0" y="2"/>
                      </a:lnTo>
                      <a:lnTo>
                        <a:pt x="2" y="4"/>
                      </a:lnTo>
                      <a:lnTo>
                        <a:pt x="10" y="8"/>
                      </a:lnTo>
                      <a:lnTo>
                        <a:pt x="18" y="10"/>
                      </a:lnTo>
                      <a:lnTo>
                        <a:pt x="34" y="12"/>
                      </a:lnTo>
                      <a:lnTo>
                        <a:pt x="40" y="16"/>
                      </a:lnTo>
                      <a:lnTo>
                        <a:pt x="48" y="20"/>
                      </a:lnTo>
                      <a:lnTo>
                        <a:pt x="52" y="26"/>
                      </a:lnTo>
                      <a:lnTo>
                        <a:pt x="56" y="32"/>
                      </a:lnTo>
                      <a:lnTo>
                        <a:pt x="62" y="44"/>
                      </a:lnTo>
                      <a:lnTo>
                        <a:pt x="62" y="46"/>
                      </a:lnTo>
                      <a:lnTo>
                        <a:pt x="64" y="44"/>
                      </a:lnTo>
                      <a:lnTo>
                        <a:pt x="60" y="34"/>
                      </a:lnTo>
                      <a:lnTo>
                        <a:pt x="56" y="26"/>
                      </a:lnTo>
                      <a:lnTo>
                        <a:pt x="48" y="18"/>
                      </a:lnTo>
                      <a:lnTo>
                        <a:pt x="40" y="12"/>
                      </a:lnTo>
                      <a:lnTo>
                        <a:pt x="30" y="10"/>
                      </a:lnTo>
                      <a:lnTo>
                        <a:pt x="22" y="8"/>
                      </a:lnTo>
                      <a:lnTo>
                        <a:pt x="14" y="8"/>
                      </a:lnTo>
                      <a:lnTo>
                        <a:pt x="8" y="6"/>
                      </a:lnTo>
                      <a:lnTo>
                        <a:pt x="4" y="2"/>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25832" name="Freeform 50"/>
                <p:cNvSpPr>
                  <a:spLocks/>
                </p:cNvSpPr>
                <p:nvPr/>
              </p:nvSpPr>
              <p:spPr bwMode="auto">
                <a:xfrm>
                  <a:off x="2819" y="2584"/>
                  <a:ext cx="64" cy="46"/>
                </a:xfrm>
                <a:custGeom>
                  <a:avLst/>
                  <a:gdLst>
                    <a:gd name="T0" fmla="*/ 0 w 64"/>
                    <a:gd name="T1" fmla="*/ 0 h 46"/>
                    <a:gd name="T2" fmla="*/ 0 w 64"/>
                    <a:gd name="T3" fmla="*/ 0 h 46"/>
                    <a:gd name="T4" fmla="*/ 0 w 64"/>
                    <a:gd name="T5" fmla="*/ 2 h 46"/>
                    <a:gd name="T6" fmla="*/ 2 w 64"/>
                    <a:gd name="T7" fmla="*/ 4 h 46"/>
                    <a:gd name="T8" fmla="*/ 2 w 64"/>
                    <a:gd name="T9" fmla="*/ 4 h 46"/>
                    <a:gd name="T10" fmla="*/ 10 w 64"/>
                    <a:gd name="T11" fmla="*/ 8 h 46"/>
                    <a:gd name="T12" fmla="*/ 18 w 64"/>
                    <a:gd name="T13" fmla="*/ 10 h 46"/>
                    <a:gd name="T14" fmla="*/ 18 w 64"/>
                    <a:gd name="T15" fmla="*/ 10 h 46"/>
                    <a:gd name="T16" fmla="*/ 34 w 64"/>
                    <a:gd name="T17" fmla="*/ 12 h 46"/>
                    <a:gd name="T18" fmla="*/ 40 w 64"/>
                    <a:gd name="T19" fmla="*/ 16 h 46"/>
                    <a:gd name="T20" fmla="*/ 48 w 64"/>
                    <a:gd name="T21" fmla="*/ 20 h 46"/>
                    <a:gd name="T22" fmla="*/ 48 w 64"/>
                    <a:gd name="T23" fmla="*/ 20 h 46"/>
                    <a:gd name="T24" fmla="*/ 52 w 64"/>
                    <a:gd name="T25" fmla="*/ 26 h 46"/>
                    <a:gd name="T26" fmla="*/ 56 w 64"/>
                    <a:gd name="T27" fmla="*/ 32 h 46"/>
                    <a:gd name="T28" fmla="*/ 62 w 64"/>
                    <a:gd name="T29" fmla="*/ 44 h 46"/>
                    <a:gd name="T30" fmla="*/ 62 w 64"/>
                    <a:gd name="T31" fmla="*/ 44 h 46"/>
                    <a:gd name="T32" fmla="*/ 62 w 64"/>
                    <a:gd name="T33" fmla="*/ 46 h 46"/>
                    <a:gd name="T34" fmla="*/ 64 w 64"/>
                    <a:gd name="T35" fmla="*/ 44 h 46"/>
                    <a:gd name="T36" fmla="*/ 64 w 64"/>
                    <a:gd name="T37" fmla="*/ 44 h 46"/>
                    <a:gd name="T38" fmla="*/ 60 w 64"/>
                    <a:gd name="T39" fmla="*/ 34 h 46"/>
                    <a:gd name="T40" fmla="*/ 56 w 64"/>
                    <a:gd name="T41" fmla="*/ 26 h 46"/>
                    <a:gd name="T42" fmla="*/ 48 w 64"/>
                    <a:gd name="T43" fmla="*/ 18 h 46"/>
                    <a:gd name="T44" fmla="*/ 40 w 64"/>
                    <a:gd name="T45" fmla="*/ 12 h 46"/>
                    <a:gd name="T46" fmla="*/ 40 w 64"/>
                    <a:gd name="T47" fmla="*/ 12 h 46"/>
                    <a:gd name="T48" fmla="*/ 30 w 64"/>
                    <a:gd name="T49" fmla="*/ 10 h 46"/>
                    <a:gd name="T50" fmla="*/ 22 w 64"/>
                    <a:gd name="T51" fmla="*/ 8 h 46"/>
                    <a:gd name="T52" fmla="*/ 22 w 64"/>
                    <a:gd name="T53" fmla="*/ 8 h 46"/>
                    <a:gd name="T54" fmla="*/ 14 w 64"/>
                    <a:gd name="T55" fmla="*/ 8 h 46"/>
                    <a:gd name="T56" fmla="*/ 8 w 64"/>
                    <a:gd name="T57" fmla="*/ 6 h 46"/>
                    <a:gd name="T58" fmla="*/ 8 w 64"/>
                    <a:gd name="T59" fmla="*/ 6 h 46"/>
                    <a:gd name="T60" fmla="*/ 4 w 64"/>
                    <a:gd name="T61" fmla="*/ 2 h 46"/>
                    <a:gd name="T62" fmla="*/ 0 w 64"/>
                    <a:gd name="T63" fmla="*/ 0 h 46"/>
                    <a:gd name="T64" fmla="*/ 0 w 64"/>
                    <a:gd name="T65" fmla="*/ 0 h 46"/>
                    <a:gd name="T66" fmla="*/ 0 w 64"/>
                    <a:gd name="T67" fmla="*/ 0 h 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4"/>
                    <a:gd name="T103" fmla="*/ 0 h 46"/>
                    <a:gd name="T104" fmla="*/ 64 w 64"/>
                    <a:gd name="T105" fmla="*/ 46 h 4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4" h="46">
                      <a:moveTo>
                        <a:pt x="0" y="0"/>
                      </a:moveTo>
                      <a:lnTo>
                        <a:pt x="0" y="0"/>
                      </a:lnTo>
                      <a:lnTo>
                        <a:pt x="0" y="2"/>
                      </a:lnTo>
                      <a:lnTo>
                        <a:pt x="2" y="4"/>
                      </a:lnTo>
                      <a:lnTo>
                        <a:pt x="10" y="8"/>
                      </a:lnTo>
                      <a:lnTo>
                        <a:pt x="18" y="10"/>
                      </a:lnTo>
                      <a:lnTo>
                        <a:pt x="34" y="12"/>
                      </a:lnTo>
                      <a:lnTo>
                        <a:pt x="40" y="16"/>
                      </a:lnTo>
                      <a:lnTo>
                        <a:pt x="48" y="20"/>
                      </a:lnTo>
                      <a:lnTo>
                        <a:pt x="52" y="26"/>
                      </a:lnTo>
                      <a:lnTo>
                        <a:pt x="56" y="32"/>
                      </a:lnTo>
                      <a:lnTo>
                        <a:pt x="62" y="44"/>
                      </a:lnTo>
                      <a:lnTo>
                        <a:pt x="62" y="46"/>
                      </a:lnTo>
                      <a:lnTo>
                        <a:pt x="64" y="44"/>
                      </a:lnTo>
                      <a:lnTo>
                        <a:pt x="60" y="34"/>
                      </a:lnTo>
                      <a:lnTo>
                        <a:pt x="56" y="26"/>
                      </a:lnTo>
                      <a:lnTo>
                        <a:pt x="48" y="18"/>
                      </a:lnTo>
                      <a:lnTo>
                        <a:pt x="40" y="12"/>
                      </a:lnTo>
                      <a:lnTo>
                        <a:pt x="30" y="10"/>
                      </a:lnTo>
                      <a:lnTo>
                        <a:pt x="22" y="8"/>
                      </a:lnTo>
                      <a:lnTo>
                        <a:pt x="14" y="8"/>
                      </a:lnTo>
                      <a:lnTo>
                        <a:pt x="8" y="6"/>
                      </a:lnTo>
                      <a:lnTo>
                        <a:pt x="4" y="2"/>
                      </a:lnTo>
                      <a:lnTo>
                        <a:pt x="0" y="0"/>
                      </a:lnTo>
                    </a:path>
                  </a:pathLst>
                </a:custGeom>
                <a:noFill/>
                <a:ln w="9525">
                  <a:noFill/>
                  <a:round/>
                  <a:headEnd/>
                  <a:tailEnd/>
                </a:ln>
              </p:spPr>
              <p:txBody>
                <a:bodyPr/>
                <a:lstStyle/>
                <a:p>
                  <a:endParaRPr lang="fr-FR">
                    <a:latin typeface="Calibri" pitchFamily="34" charset="0"/>
                  </a:endParaRPr>
                </a:p>
              </p:txBody>
            </p:sp>
            <p:sp>
              <p:nvSpPr>
                <p:cNvPr id="25833" name="Freeform 51"/>
                <p:cNvSpPr>
                  <a:spLocks/>
                </p:cNvSpPr>
                <p:nvPr/>
              </p:nvSpPr>
              <p:spPr bwMode="auto">
                <a:xfrm>
                  <a:off x="2873" y="2590"/>
                  <a:ext cx="52" cy="74"/>
                </a:xfrm>
                <a:custGeom>
                  <a:avLst/>
                  <a:gdLst>
                    <a:gd name="T0" fmla="*/ 0 w 52"/>
                    <a:gd name="T1" fmla="*/ 2 h 74"/>
                    <a:gd name="T2" fmla="*/ 0 w 52"/>
                    <a:gd name="T3" fmla="*/ 2 h 74"/>
                    <a:gd name="T4" fmla="*/ 2 w 52"/>
                    <a:gd name="T5" fmla="*/ 8 h 74"/>
                    <a:gd name="T6" fmla="*/ 4 w 52"/>
                    <a:gd name="T7" fmla="*/ 14 h 74"/>
                    <a:gd name="T8" fmla="*/ 6 w 52"/>
                    <a:gd name="T9" fmla="*/ 28 h 74"/>
                    <a:gd name="T10" fmla="*/ 8 w 52"/>
                    <a:gd name="T11" fmla="*/ 42 h 74"/>
                    <a:gd name="T12" fmla="*/ 10 w 52"/>
                    <a:gd name="T13" fmla="*/ 50 h 74"/>
                    <a:gd name="T14" fmla="*/ 14 w 52"/>
                    <a:gd name="T15" fmla="*/ 56 h 74"/>
                    <a:gd name="T16" fmla="*/ 14 w 52"/>
                    <a:gd name="T17" fmla="*/ 56 h 74"/>
                    <a:gd name="T18" fmla="*/ 22 w 52"/>
                    <a:gd name="T19" fmla="*/ 64 h 74"/>
                    <a:gd name="T20" fmla="*/ 30 w 52"/>
                    <a:gd name="T21" fmla="*/ 70 h 74"/>
                    <a:gd name="T22" fmla="*/ 40 w 52"/>
                    <a:gd name="T23" fmla="*/ 74 h 74"/>
                    <a:gd name="T24" fmla="*/ 52 w 52"/>
                    <a:gd name="T25" fmla="*/ 74 h 74"/>
                    <a:gd name="T26" fmla="*/ 52 w 52"/>
                    <a:gd name="T27" fmla="*/ 74 h 74"/>
                    <a:gd name="T28" fmla="*/ 52 w 52"/>
                    <a:gd name="T29" fmla="*/ 72 h 74"/>
                    <a:gd name="T30" fmla="*/ 50 w 52"/>
                    <a:gd name="T31" fmla="*/ 72 h 74"/>
                    <a:gd name="T32" fmla="*/ 50 w 52"/>
                    <a:gd name="T33" fmla="*/ 72 h 74"/>
                    <a:gd name="T34" fmla="*/ 38 w 52"/>
                    <a:gd name="T35" fmla="*/ 70 h 74"/>
                    <a:gd name="T36" fmla="*/ 26 w 52"/>
                    <a:gd name="T37" fmla="*/ 64 h 74"/>
                    <a:gd name="T38" fmla="*/ 18 w 52"/>
                    <a:gd name="T39" fmla="*/ 56 h 74"/>
                    <a:gd name="T40" fmla="*/ 12 w 52"/>
                    <a:gd name="T41" fmla="*/ 44 h 74"/>
                    <a:gd name="T42" fmla="*/ 12 w 52"/>
                    <a:gd name="T43" fmla="*/ 44 h 74"/>
                    <a:gd name="T44" fmla="*/ 8 w 52"/>
                    <a:gd name="T45" fmla="*/ 22 h 74"/>
                    <a:gd name="T46" fmla="*/ 6 w 52"/>
                    <a:gd name="T47" fmla="*/ 10 h 74"/>
                    <a:gd name="T48" fmla="*/ 0 w 52"/>
                    <a:gd name="T49" fmla="*/ 0 h 74"/>
                    <a:gd name="T50" fmla="*/ 0 w 52"/>
                    <a:gd name="T51" fmla="*/ 0 h 74"/>
                    <a:gd name="T52" fmla="*/ 0 w 52"/>
                    <a:gd name="T53" fmla="*/ 2 h 7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
                    <a:gd name="T82" fmla="*/ 0 h 74"/>
                    <a:gd name="T83" fmla="*/ 52 w 52"/>
                    <a:gd name="T84" fmla="*/ 74 h 7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 h="74">
                      <a:moveTo>
                        <a:pt x="0" y="2"/>
                      </a:moveTo>
                      <a:lnTo>
                        <a:pt x="0" y="2"/>
                      </a:lnTo>
                      <a:lnTo>
                        <a:pt x="2" y="8"/>
                      </a:lnTo>
                      <a:lnTo>
                        <a:pt x="4" y="14"/>
                      </a:lnTo>
                      <a:lnTo>
                        <a:pt x="6" y="28"/>
                      </a:lnTo>
                      <a:lnTo>
                        <a:pt x="8" y="42"/>
                      </a:lnTo>
                      <a:lnTo>
                        <a:pt x="10" y="50"/>
                      </a:lnTo>
                      <a:lnTo>
                        <a:pt x="14" y="56"/>
                      </a:lnTo>
                      <a:lnTo>
                        <a:pt x="22" y="64"/>
                      </a:lnTo>
                      <a:lnTo>
                        <a:pt x="30" y="70"/>
                      </a:lnTo>
                      <a:lnTo>
                        <a:pt x="40" y="74"/>
                      </a:lnTo>
                      <a:lnTo>
                        <a:pt x="52" y="74"/>
                      </a:lnTo>
                      <a:lnTo>
                        <a:pt x="52" y="72"/>
                      </a:lnTo>
                      <a:lnTo>
                        <a:pt x="50" y="72"/>
                      </a:lnTo>
                      <a:lnTo>
                        <a:pt x="38" y="70"/>
                      </a:lnTo>
                      <a:lnTo>
                        <a:pt x="26" y="64"/>
                      </a:lnTo>
                      <a:lnTo>
                        <a:pt x="18" y="56"/>
                      </a:lnTo>
                      <a:lnTo>
                        <a:pt x="12" y="44"/>
                      </a:lnTo>
                      <a:lnTo>
                        <a:pt x="8" y="22"/>
                      </a:lnTo>
                      <a:lnTo>
                        <a:pt x="6" y="10"/>
                      </a:lnTo>
                      <a:lnTo>
                        <a:pt x="0" y="0"/>
                      </a:lnTo>
                      <a:lnTo>
                        <a:pt x="0"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25834" name="Freeform 52"/>
                <p:cNvSpPr>
                  <a:spLocks/>
                </p:cNvSpPr>
                <p:nvPr/>
              </p:nvSpPr>
              <p:spPr bwMode="auto">
                <a:xfrm>
                  <a:off x="2873" y="2590"/>
                  <a:ext cx="52" cy="74"/>
                </a:xfrm>
                <a:custGeom>
                  <a:avLst/>
                  <a:gdLst>
                    <a:gd name="T0" fmla="*/ 0 w 52"/>
                    <a:gd name="T1" fmla="*/ 2 h 74"/>
                    <a:gd name="T2" fmla="*/ 0 w 52"/>
                    <a:gd name="T3" fmla="*/ 2 h 74"/>
                    <a:gd name="T4" fmla="*/ 2 w 52"/>
                    <a:gd name="T5" fmla="*/ 8 h 74"/>
                    <a:gd name="T6" fmla="*/ 4 w 52"/>
                    <a:gd name="T7" fmla="*/ 14 h 74"/>
                    <a:gd name="T8" fmla="*/ 6 w 52"/>
                    <a:gd name="T9" fmla="*/ 28 h 74"/>
                    <a:gd name="T10" fmla="*/ 8 w 52"/>
                    <a:gd name="T11" fmla="*/ 42 h 74"/>
                    <a:gd name="T12" fmla="*/ 10 w 52"/>
                    <a:gd name="T13" fmla="*/ 50 h 74"/>
                    <a:gd name="T14" fmla="*/ 14 w 52"/>
                    <a:gd name="T15" fmla="*/ 56 h 74"/>
                    <a:gd name="T16" fmla="*/ 14 w 52"/>
                    <a:gd name="T17" fmla="*/ 56 h 74"/>
                    <a:gd name="T18" fmla="*/ 22 w 52"/>
                    <a:gd name="T19" fmla="*/ 64 h 74"/>
                    <a:gd name="T20" fmla="*/ 30 w 52"/>
                    <a:gd name="T21" fmla="*/ 70 h 74"/>
                    <a:gd name="T22" fmla="*/ 40 w 52"/>
                    <a:gd name="T23" fmla="*/ 74 h 74"/>
                    <a:gd name="T24" fmla="*/ 52 w 52"/>
                    <a:gd name="T25" fmla="*/ 74 h 74"/>
                    <a:gd name="T26" fmla="*/ 52 w 52"/>
                    <a:gd name="T27" fmla="*/ 74 h 74"/>
                    <a:gd name="T28" fmla="*/ 52 w 52"/>
                    <a:gd name="T29" fmla="*/ 72 h 74"/>
                    <a:gd name="T30" fmla="*/ 50 w 52"/>
                    <a:gd name="T31" fmla="*/ 72 h 74"/>
                    <a:gd name="T32" fmla="*/ 50 w 52"/>
                    <a:gd name="T33" fmla="*/ 72 h 74"/>
                    <a:gd name="T34" fmla="*/ 38 w 52"/>
                    <a:gd name="T35" fmla="*/ 70 h 74"/>
                    <a:gd name="T36" fmla="*/ 26 w 52"/>
                    <a:gd name="T37" fmla="*/ 64 h 74"/>
                    <a:gd name="T38" fmla="*/ 18 w 52"/>
                    <a:gd name="T39" fmla="*/ 56 h 74"/>
                    <a:gd name="T40" fmla="*/ 12 w 52"/>
                    <a:gd name="T41" fmla="*/ 44 h 74"/>
                    <a:gd name="T42" fmla="*/ 12 w 52"/>
                    <a:gd name="T43" fmla="*/ 44 h 74"/>
                    <a:gd name="T44" fmla="*/ 8 w 52"/>
                    <a:gd name="T45" fmla="*/ 22 h 74"/>
                    <a:gd name="T46" fmla="*/ 6 w 52"/>
                    <a:gd name="T47" fmla="*/ 10 h 74"/>
                    <a:gd name="T48" fmla="*/ 0 w 52"/>
                    <a:gd name="T49" fmla="*/ 0 h 74"/>
                    <a:gd name="T50" fmla="*/ 0 w 52"/>
                    <a:gd name="T51" fmla="*/ 0 h 74"/>
                    <a:gd name="T52" fmla="*/ 0 w 52"/>
                    <a:gd name="T53" fmla="*/ 2 h 7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
                    <a:gd name="T82" fmla="*/ 0 h 74"/>
                    <a:gd name="T83" fmla="*/ 52 w 52"/>
                    <a:gd name="T84" fmla="*/ 74 h 7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 h="74">
                      <a:moveTo>
                        <a:pt x="0" y="2"/>
                      </a:moveTo>
                      <a:lnTo>
                        <a:pt x="0" y="2"/>
                      </a:lnTo>
                      <a:lnTo>
                        <a:pt x="2" y="8"/>
                      </a:lnTo>
                      <a:lnTo>
                        <a:pt x="4" y="14"/>
                      </a:lnTo>
                      <a:lnTo>
                        <a:pt x="6" y="28"/>
                      </a:lnTo>
                      <a:lnTo>
                        <a:pt x="8" y="42"/>
                      </a:lnTo>
                      <a:lnTo>
                        <a:pt x="10" y="50"/>
                      </a:lnTo>
                      <a:lnTo>
                        <a:pt x="14" y="56"/>
                      </a:lnTo>
                      <a:lnTo>
                        <a:pt x="22" y="64"/>
                      </a:lnTo>
                      <a:lnTo>
                        <a:pt x="30" y="70"/>
                      </a:lnTo>
                      <a:lnTo>
                        <a:pt x="40" y="74"/>
                      </a:lnTo>
                      <a:lnTo>
                        <a:pt x="52" y="74"/>
                      </a:lnTo>
                      <a:lnTo>
                        <a:pt x="52" y="72"/>
                      </a:lnTo>
                      <a:lnTo>
                        <a:pt x="50" y="72"/>
                      </a:lnTo>
                      <a:lnTo>
                        <a:pt x="38" y="70"/>
                      </a:lnTo>
                      <a:lnTo>
                        <a:pt x="26" y="64"/>
                      </a:lnTo>
                      <a:lnTo>
                        <a:pt x="18" y="56"/>
                      </a:lnTo>
                      <a:lnTo>
                        <a:pt x="12" y="44"/>
                      </a:lnTo>
                      <a:lnTo>
                        <a:pt x="8" y="22"/>
                      </a:lnTo>
                      <a:lnTo>
                        <a:pt x="6" y="10"/>
                      </a:lnTo>
                      <a:lnTo>
                        <a:pt x="0" y="0"/>
                      </a:lnTo>
                      <a:lnTo>
                        <a:pt x="0" y="2"/>
                      </a:lnTo>
                    </a:path>
                  </a:pathLst>
                </a:custGeom>
                <a:noFill/>
                <a:ln w="9525">
                  <a:noFill/>
                  <a:round/>
                  <a:headEnd/>
                  <a:tailEnd/>
                </a:ln>
              </p:spPr>
              <p:txBody>
                <a:bodyPr/>
                <a:lstStyle/>
                <a:p>
                  <a:endParaRPr lang="fr-FR">
                    <a:latin typeface="Calibri" pitchFamily="34" charset="0"/>
                  </a:endParaRPr>
                </a:p>
              </p:txBody>
            </p:sp>
            <p:sp>
              <p:nvSpPr>
                <p:cNvPr id="25835" name="Freeform 53"/>
                <p:cNvSpPr>
                  <a:spLocks/>
                </p:cNvSpPr>
                <p:nvPr/>
              </p:nvSpPr>
              <p:spPr bwMode="auto">
                <a:xfrm>
                  <a:off x="2873" y="2590"/>
                  <a:ext cx="86" cy="46"/>
                </a:xfrm>
                <a:custGeom>
                  <a:avLst/>
                  <a:gdLst>
                    <a:gd name="T0" fmla="*/ 6 w 86"/>
                    <a:gd name="T1" fmla="*/ 2 h 46"/>
                    <a:gd name="T2" fmla="*/ 6 w 86"/>
                    <a:gd name="T3" fmla="*/ 0 h 46"/>
                    <a:gd name="T4" fmla="*/ 6 w 86"/>
                    <a:gd name="T5" fmla="*/ 0 h 46"/>
                    <a:gd name="T6" fmla="*/ 6 w 86"/>
                    <a:gd name="T7" fmla="*/ 4 h 46"/>
                    <a:gd name="T8" fmla="*/ 6 w 86"/>
                    <a:gd name="T9" fmla="*/ 4 h 46"/>
                    <a:gd name="T10" fmla="*/ 10 w 86"/>
                    <a:gd name="T11" fmla="*/ 2 h 46"/>
                    <a:gd name="T12" fmla="*/ 16 w 86"/>
                    <a:gd name="T13" fmla="*/ 4 h 46"/>
                    <a:gd name="T14" fmla="*/ 26 w 86"/>
                    <a:gd name="T15" fmla="*/ 10 h 46"/>
                    <a:gd name="T16" fmla="*/ 26 w 86"/>
                    <a:gd name="T17" fmla="*/ 10 h 46"/>
                    <a:gd name="T18" fmla="*/ 36 w 86"/>
                    <a:gd name="T19" fmla="*/ 12 h 46"/>
                    <a:gd name="T20" fmla="*/ 46 w 86"/>
                    <a:gd name="T21" fmla="*/ 16 h 46"/>
                    <a:gd name="T22" fmla="*/ 46 w 86"/>
                    <a:gd name="T23" fmla="*/ 16 h 46"/>
                    <a:gd name="T24" fmla="*/ 58 w 86"/>
                    <a:gd name="T25" fmla="*/ 20 h 46"/>
                    <a:gd name="T26" fmla="*/ 68 w 86"/>
                    <a:gd name="T27" fmla="*/ 26 h 46"/>
                    <a:gd name="T28" fmla="*/ 78 w 86"/>
                    <a:gd name="T29" fmla="*/ 36 h 46"/>
                    <a:gd name="T30" fmla="*/ 86 w 86"/>
                    <a:gd name="T31" fmla="*/ 46 h 46"/>
                    <a:gd name="T32" fmla="*/ 86 w 86"/>
                    <a:gd name="T33" fmla="*/ 46 h 46"/>
                    <a:gd name="T34" fmla="*/ 86 w 86"/>
                    <a:gd name="T35" fmla="*/ 46 h 46"/>
                    <a:gd name="T36" fmla="*/ 86 w 86"/>
                    <a:gd name="T37" fmla="*/ 46 h 46"/>
                    <a:gd name="T38" fmla="*/ 76 w 86"/>
                    <a:gd name="T39" fmla="*/ 34 h 46"/>
                    <a:gd name="T40" fmla="*/ 68 w 86"/>
                    <a:gd name="T41" fmla="*/ 24 h 46"/>
                    <a:gd name="T42" fmla="*/ 56 w 86"/>
                    <a:gd name="T43" fmla="*/ 16 h 46"/>
                    <a:gd name="T44" fmla="*/ 44 w 86"/>
                    <a:gd name="T45" fmla="*/ 12 h 46"/>
                    <a:gd name="T46" fmla="*/ 44 w 86"/>
                    <a:gd name="T47" fmla="*/ 12 h 46"/>
                    <a:gd name="T48" fmla="*/ 16 w 86"/>
                    <a:gd name="T49" fmla="*/ 2 h 46"/>
                    <a:gd name="T50" fmla="*/ 16 w 86"/>
                    <a:gd name="T51" fmla="*/ 2 h 46"/>
                    <a:gd name="T52" fmla="*/ 8 w 86"/>
                    <a:gd name="T53" fmla="*/ 0 h 46"/>
                    <a:gd name="T54" fmla="*/ 6 w 86"/>
                    <a:gd name="T55" fmla="*/ 0 h 46"/>
                    <a:gd name="T56" fmla="*/ 2 w 86"/>
                    <a:gd name="T57" fmla="*/ 2 h 46"/>
                    <a:gd name="T58" fmla="*/ 2 w 86"/>
                    <a:gd name="T59" fmla="*/ 2 h 46"/>
                    <a:gd name="T60" fmla="*/ 0 w 86"/>
                    <a:gd name="T61" fmla="*/ 4 h 46"/>
                    <a:gd name="T62" fmla="*/ 0 w 86"/>
                    <a:gd name="T63" fmla="*/ 4 h 46"/>
                    <a:gd name="T64" fmla="*/ 4 w 86"/>
                    <a:gd name="T65" fmla="*/ 6 h 46"/>
                    <a:gd name="T66" fmla="*/ 8 w 86"/>
                    <a:gd name="T67" fmla="*/ 4 h 46"/>
                    <a:gd name="T68" fmla="*/ 8 w 86"/>
                    <a:gd name="T69" fmla="*/ 4 h 46"/>
                    <a:gd name="T70" fmla="*/ 6 w 86"/>
                    <a:gd name="T71" fmla="*/ 2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46"/>
                    <a:gd name="T110" fmla="*/ 86 w 86"/>
                    <a:gd name="T111" fmla="*/ 46 h 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46">
                      <a:moveTo>
                        <a:pt x="6" y="2"/>
                      </a:moveTo>
                      <a:lnTo>
                        <a:pt x="6" y="0"/>
                      </a:lnTo>
                      <a:lnTo>
                        <a:pt x="6" y="4"/>
                      </a:lnTo>
                      <a:lnTo>
                        <a:pt x="10" y="2"/>
                      </a:lnTo>
                      <a:lnTo>
                        <a:pt x="16" y="4"/>
                      </a:lnTo>
                      <a:lnTo>
                        <a:pt x="26" y="10"/>
                      </a:lnTo>
                      <a:lnTo>
                        <a:pt x="36" y="12"/>
                      </a:lnTo>
                      <a:lnTo>
                        <a:pt x="46" y="16"/>
                      </a:lnTo>
                      <a:lnTo>
                        <a:pt x="58" y="20"/>
                      </a:lnTo>
                      <a:lnTo>
                        <a:pt x="68" y="26"/>
                      </a:lnTo>
                      <a:lnTo>
                        <a:pt x="78" y="36"/>
                      </a:lnTo>
                      <a:lnTo>
                        <a:pt x="86" y="46"/>
                      </a:lnTo>
                      <a:lnTo>
                        <a:pt x="76" y="34"/>
                      </a:lnTo>
                      <a:lnTo>
                        <a:pt x="68" y="24"/>
                      </a:lnTo>
                      <a:lnTo>
                        <a:pt x="56" y="16"/>
                      </a:lnTo>
                      <a:lnTo>
                        <a:pt x="44" y="12"/>
                      </a:lnTo>
                      <a:lnTo>
                        <a:pt x="16" y="2"/>
                      </a:lnTo>
                      <a:lnTo>
                        <a:pt x="8" y="0"/>
                      </a:lnTo>
                      <a:lnTo>
                        <a:pt x="6" y="0"/>
                      </a:lnTo>
                      <a:lnTo>
                        <a:pt x="2" y="2"/>
                      </a:lnTo>
                      <a:lnTo>
                        <a:pt x="0" y="4"/>
                      </a:lnTo>
                      <a:lnTo>
                        <a:pt x="4" y="6"/>
                      </a:lnTo>
                      <a:lnTo>
                        <a:pt x="8" y="4"/>
                      </a:lnTo>
                      <a:lnTo>
                        <a:pt x="6"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25836" name="Freeform 54"/>
                <p:cNvSpPr>
                  <a:spLocks/>
                </p:cNvSpPr>
                <p:nvPr/>
              </p:nvSpPr>
              <p:spPr bwMode="auto">
                <a:xfrm>
                  <a:off x="2873" y="2590"/>
                  <a:ext cx="86" cy="46"/>
                </a:xfrm>
                <a:custGeom>
                  <a:avLst/>
                  <a:gdLst>
                    <a:gd name="T0" fmla="*/ 6 w 86"/>
                    <a:gd name="T1" fmla="*/ 2 h 46"/>
                    <a:gd name="T2" fmla="*/ 6 w 86"/>
                    <a:gd name="T3" fmla="*/ 0 h 46"/>
                    <a:gd name="T4" fmla="*/ 6 w 86"/>
                    <a:gd name="T5" fmla="*/ 0 h 46"/>
                    <a:gd name="T6" fmla="*/ 6 w 86"/>
                    <a:gd name="T7" fmla="*/ 4 h 46"/>
                    <a:gd name="T8" fmla="*/ 6 w 86"/>
                    <a:gd name="T9" fmla="*/ 4 h 46"/>
                    <a:gd name="T10" fmla="*/ 10 w 86"/>
                    <a:gd name="T11" fmla="*/ 2 h 46"/>
                    <a:gd name="T12" fmla="*/ 16 w 86"/>
                    <a:gd name="T13" fmla="*/ 4 h 46"/>
                    <a:gd name="T14" fmla="*/ 26 w 86"/>
                    <a:gd name="T15" fmla="*/ 10 h 46"/>
                    <a:gd name="T16" fmla="*/ 26 w 86"/>
                    <a:gd name="T17" fmla="*/ 10 h 46"/>
                    <a:gd name="T18" fmla="*/ 36 w 86"/>
                    <a:gd name="T19" fmla="*/ 12 h 46"/>
                    <a:gd name="T20" fmla="*/ 46 w 86"/>
                    <a:gd name="T21" fmla="*/ 16 h 46"/>
                    <a:gd name="T22" fmla="*/ 46 w 86"/>
                    <a:gd name="T23" fmla="*/ 16 h 46"/>
                    <a:gd name="T24" fmla="*/ 58 w 86"/>
                    <a:gd name="T25" fmla="*/ 20 h 46"/>
                    <a:gd name="T26" fmla="*/ 68 w 86"/>
                    <a:gd name="T27" fmla="*/ 26 h 46"/>
                    <a:gd name="T28" fmla="*/ 78 w 86"/>
                    <a:gd name="T29" fmla="*/ 36 h 46"/>
                    <a:gd name="T30" fmla="*/ 86 w 86"/>
                    <a:gd name="T31" fmla="*/ 46 h 46"/>
                    <a:gd name="T32" fmla="*/ 86 w 86"/>
                    <a:gd name="T33" fmla="*/ 46 h 46"/>
                    <a:gd name="T34" fmla="*/ 86 w 86"/>
                    <a:gd name="T35" fmla="*/ 46 h 46"/>
                    <a:gd name="T36" fmla="*/ 86 w 86"/>
                    <a:gd name="T37" fmla="*/ 46 h 46"/>
                    <a:gd name="T38" fmla="*/ 76 w 86"/>
                    <a:gd name="T39" fmla="*/ 34 h 46"/>
                    <a:gd name="T40" fmla="*/ 68 w 86"/>
                    <a:gd name="T41" fmla="*/ 24 h 46"/>
                    <a:gd name="T42" fmla="*/ 56 w 86"/>
                    <a:gd name="T43" fmla="*/ 16 h 46"/>
                    <a:gd name="T44" fmla="*/ 44 w 86"/>
                    <a:gd name="T45" fmla="*/ 12 h 46"/>
                    <a:gd name="T46" fmla="*/ 44 w 86"/>
                    <a:gd name="T47" fmla="*/ 12 h 46"/>
                    <a:gd name="T48" fmla="*/ 16 w 86"/>
                    <a:gd name="T49" fmla="*/ 2 h 46"/>
                    <a:gd name="T50" fmla="*/ 16 w 86"/>
                    <a:gd name="T51" fmla="*/ 2 h 46"/>
                    <a:gd name="T52" fmla="*/ 8 w 86"/>
                    <a:gd name="T53" fmla="*/ 0 h 46"/>
                    <a:gd name="T54" fmla="*/ 6 w 86"/>
                    <a:gd name="T55" fmla="*/ 0 h 46"/>
                    <a:gd name="T56" fmla="*/ 2 w 86"/>
                    <a:gd name="T57" fmla="*/ 2 h 46"/>
                    <a:gd name="T58" fmla="*/ 2 w 86"/>
                    <a:gd name="T59" fmla="*/ 2 h 46"/>
                    <a:gd name="T60" fmla="*/ 0 w 86"/>
                    <a:gd name="T61" fmla="*/ 4 h 46"/>
                    <a:gd name="T62" fmla="*/ 0 w 86"/>
                    <a:gd name="T63" fmla="*/ 4 h 46"/>
                    <a:gd name="T64" fmla="*/ 4 w 86"/>
                    <a:gd name="T65" fmla="*/ 6 h 46"/>
                    <a:gd name="T66" fmla="*/ 8 w 86"/>
                    <a:gd name="T67" fmla="*/ 4 h 46"/>
                    <a:gd name="T68" fmla="*/ 8 w 86"/>
                    <a:gd name="T69" fmla="*/ 4 h 46"/>
                    <a:gd name="T70" fmla="*/ 6 w 86"/>
                    <a:gd name="T71" fmla="*/ 2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46"/>
                    <a:gd name="T110" fmla="*/ 86 w 86"/>
                    <a:gd name="T111" fmla="*/ 46 h 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46">
                      <a:moveTo>
                        <a:pt x="6" y="2"/>
                      </a:moveTo>
                      <a:lnTo>
                        <a:pt x="6" y="0"/>
                      </a:lnTo>
                      <a:lnTo>
                        <a:pt x="6" y="4"/>
                      </a:lnTo>
                      <a:lnTo>
                        <a:pt x="10" y="2"/>
                      </a:lnTo>
                      <a:lnTo>
                        <a:pt x="16" y="4"/>
                      </a:lnTo>
                      <a:lnTo>
                        <a:pt x="26" y="10"/>
                      </a:lnTo>
                      <a:lnTo>
                        <a:pt x="36" y="12"/>
                      </a:lnTo>
                      <a:lnTo>
                        <a:pt x="46" y="16"/>
                      </a:lnTo>
                      <a:lnTo>
                        <a:pt x="58" y="20"/>
                      </a:lnTo>
                      <a:lnTo>
                        <a:pt x="68" y="26"/>
                      </a:lnTo>
                      <a:lnTo>
                        <a:pt x="78" y="36"/>
                      </a:lnTo>
                      <a:lnTo>
                        <a:pt x="86" y="46"/>
                      </a:lnTo>
                      <a:lnTo>
                        <a:pt x="76" y="34"/>
                      </a:lnTo>
                      <a:lnTo>
                        <a:pt x="68" y="24"/>
                      </a:lnTo>
                      <a:lnTo>
                        <a:pt x="56" y="16"/>
                      </a:lnTo>
                      <a:lnTo>
                        <a:pt x="44" y="12"/>
                      </a:lnTo>
                      <a:lnTo>
                        <a:pt x="16" y="2"/>
                      </a:lnTo>
                      <a:lnTo>
                        <a:pt x="8" y="0"/>
                      </a:lnTo>
                      <a:lnTo>
                        <a:pt x="6" y="0"/>
                      </a:lnTo>
                      <a:lnTo>
                        <a:pt x="2" y="2"/>
                      </a:lnTo>
                      <a:lnTo>
                        <a:pt x="0" y="4"/>
                      </a:lnTo>
                      <a:lnTo>
                        <a:pt x="4" y="6"/>
                      </a:lnTo>
                      <a:lnTo>
                        <a:pt x="8" y="4"/>
                      </a:lnTo>
                      <a:lnTo>
                        <a:pt x="6" y="2"/>
                      </a:lnTo>
                    </a:path>
                  </a:pathLst>
                </a:custGeom>
                <a:noFill/>
                <a:ln w="9525">
                  <a:noFill/>
                  <a:round/>
                  <a:headEnd/>
                  <a:tailEnd/>
                </a:ln>
              </p:spPr>
              <p:txBody>
                <a:bodyPr/>
                <a:lstStyle/>
                <a:p>
                  <a:endParaRPr lang="fr-FR">
                    <a:latin typeface="Calibri" pitchFamily="34" charset="0"/>
                  </a:endParaRPr>
                </a:p>
              </p:txBody>
            </p:sp>
            <p:sp>
              <p:nvSpPr>
                <p:cNvPr id="25837" name="Freeform 55"/>
                <p:cNvSpPr>
                  <a:spLocks/>
                </p:cNvSpPr>
                <p:nvPr/>
              </p:nvSpPr>
              <p:spPr bwMode="auto">
                <a:xfrm>
                  <a:off x="2935" y="2598"/>
                  <a:ext cx="78" cy="34"/>
                </a:xfrm>
                <a:custGeom>
                  <a:avLst/>
                  <a:gdLst>
                    <a:gd name="T0" fmla="*/ 28 w 78"/>
                    <a:gd name="T1" fmla="*/ 30 h 34"/>
                    <a:gd name="T2" fmla="*/ 28 w 78"/>
                    <a:gd name="T3" fmla="*/ 30 h 34"/>
                    <a:gd name="T4" fmla="*/ 6 w 78"/>
                    <a:gd name="T5" fmla="*/ 8 h 34"/>
                    <a:gd name="T6" fmla="*/ 6 w 78"/>
                    <a:gd name="T7" fmla="*/ 8 h 34"/>
                    <a:gd name="T8" fmla="*/ 4 w 78"/>
                    <a:gd name="T9" fmla="*/ 4 h 34"/>
                    <a:gd name="T10" fmla="*/ 2 w 78"/>
                    <a:gd name="T11" fmla="*/ 4 h 34"/>
                    <a:gd name="T12" fmla="*/ 6 w 78"/>
                    <a:gd name="T13" fmla="*/ 4 h 34"/>
                    <a:gd name="T14" fmla="*/ 6 w 78"/>
                    <a:gd name="T15" fmla="*/ 4 h 34"/>
                    <a:gd name="T16" fmla="*/ 18 w 78"/>
                    <a:gd name="T17" fmla="*/ 6 h 34"/>
                    <a:gd name="T18" fmla="*/ 18 w 78"/>
                    <a:gd name="T19" fmla="*/ 6 h 34"/>
                    <a:gd name="T20" fmla="*/ 34 w 78"/>
                    <a:gd name="T21" fmla="*/ 12 h 34"/>
                    <a:gd name="T22" fmla="*/ 48 w 78"/>
                    <a:gd name="T23" fmla="*/ 18 h 34"/>
                    <a:gd name="T24" fmla="*/ 62 w 78"/>
                    <a:gd name="T25" fmla="*/ 26 h 34"/>
                    <a:gd name="T26" fmla="*/ 76 w 78"/>
                    <a:gd name="T27" fmla="*/ 34 h 34"/>
                    <a:gd name="T28" fmla="*/ 76 w 78"/>
                    <a:gd name="T29" fmla="*/ 34 h 34"/>
                    <a:gd name="T30" fmla="*/ 78 w 78"/>
                    <a:gd name="T31" fmla="*/ 34 h 34"/>
                    <a:gd name="T32" fmla="*/ 78 w 78"/>
                    <a:gd name="T33" fmla="*/ 34 h 34"/>
                    <a:gd name="T34" fmla="*/ 78 w 78"/>
                    <a:gd name="T35" fmla="*/ 34 h 34"/>
                    <a:gd name="T36" fmla="*/ 70 w 78"/>
                    <a:gd name="T37" fmla="*/ 26 h 34"/>
                    <a:gd name="T38" fmla="*/ 62 w 78"/>
                    <a:gd name="T39" fmla="*/ 20 h 34"/>
                    <a:gd name="T40" fmla="*/ 44 w 78"/>
                    <a:gd name="T41" fmla="*/ 12 h 34"/>
                    <a:gd name="T42" fmla="*/ 26 w 78"/>
                    <a:gd name="T43" fmla="*/ 6 h 34"/>
                    <a:gd name="T44" fmla="*/ 6 w 78"/>
                    <a:gd name="T45" fmla="*/ 2 h 34"/>
                    <a:gd name="T46" fmla="*/ 6 w 78"/>
                    <a:gd name="T47" fmla="*/ 2 h 34"/>
                    <a:gd name="T48" fmla="*/ 2 w 78"/>
                    <a:gd name="T49" fmla="*/ 0 h 34"/>
                    <a:gd name="T50" fmla="*/ 0 w 78"/>
                    <a:gd name="T51" fmla="*/ 2 h 34"/>
                    <a:gd name="T52" fmla="*/ 0 w 78"/>
                    <a:gd name="T53" fmla="*/ 4 h 34"/>
                    <a:gd name="T54" fmla="*/ 0 w 78"/>
                    <a:gd name="T55" fmla="*/ 4 h 34"/>
                    <a:gd name="T56" fmla="*/ 8 w 78"/>
                    <a:gd name="T57" fmla="*/ 12 h 34"/>
                    <a:gd name="T58" fmla="*/ 8 w 78"/>
                    <a:gd name="T59" fmla="*/ 12 h 34"/>
                    <a:gd name="T60" fmla="*/ 28 w 78"/>
                    <a:gd name="T61" fmla="*/ 32 h 34"/>
                    <a:gd name="T62" fmla="*/ 28 w 78"/>
                    <a:gd name="T63" fmla="*/ 32 h 34"/>
                    <a:gd name="T64" fmla="*/ 28 w 78"/>
                    <a:gd name="T65" fmla="*/ 30 h 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8"/>
                    <a:gd name="T100" fmla="*/ 0 h 34"/>
                    <a:gd name="T101" fmla="*/ 78 w 78"/>
                    <a:gd name="T102" fmla="*/ 34 h 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8" h="34">
                      <a:moveTo>
                        <a:pt x="28" y="30"/>
                      </a:moveTo>
                      <a:lnTo>
                        <a:pt x="28" y="30"/>
                      </a:lnTo>
                      <a:lnTo>
                        <a:pt x="6" y="8"/>
                      </a:lnTo>
                      <a:lnTo>
                        <a:pt x="4" y="4"/>
                      </a:lnTo>
                      <a:lnTo>
                        <a:pt x="2" y="4"/>
                      </a:lnTo>
                      <a:lnTo>
                        <a:pt x="6" y="4"/>
                      </a:lnTo>
                      <a:lnTo>
                        <a:pt x="18" y="6"/>
                      </a:lnTo>
                      <a:lnTo>
                        <a:pt x="34" y="12"/>
                      </a:lnTo>
                      <a:lnTo>
                        <a:pt x="48" y="18"/>
                      </a:lnTo>
                      <a:lnTo>
                        <a:pt x="62" y="26"/>
                      </a:lnTo>
                      <a:lnTo>
                        <a:pt x="76" y="34"/>
                      </a:lnTo>
                      <a:lnTo>
                        <a:pt x="78" y="34"/>
                      </a:lnTo>
                      <a:lnTo>
                        <a:pt x="70" y="26"/>
                      </a:lnTo>
                      <a:lnTo>
                        <a:pt x="62" y="20"/>
                      </a:lnTo>
                      <a:lnTo>
                        <a:pt x="44" y="12"/>
                      </a:lnTo>
                      <a:lnTo>
                        <a:pt x="26" y="6"/>
                      </a:lnTo>
                      <a:lnTo>
                        <a:pt x="6" y="2"/>
                      </a:lnTo>
                      <a:lnTo>
                        <a:pt x="2" y="0"/>
                      </a:lnTo>
                      <a:lnTo>
                        <a:pt x="0" y="2"/>
                      </a:lnTo>
                      <a:lnTo>
                        <a:pt x="0" y="4"/>
                      </a:lnTo>
                      <a:lnTo>
                        <a:pt x="8" y="12"/>
                      </a:lnTo>
                      <a:lnTo>
                        <a:pt x="28" y="32"/>
                      </a:lnTo>
                      <a:lnTo>
                        <a:pt x="28" y="30"/>
                      </a:lnTo>
                      <a:close/>
                    </a:path>
                  </a:pathLst>
                </a:custGeom>
                <a:solidFill>
                  <a:srgbClr val="000000"/>
                </a:solidFill>
                <a:ln w="9525">
                  <a:noFill/>
                  <a:round/>
                  <a:headEnd/>
                  <a:tailEnd/>
                </a:ln>
              </p:spPr>
              <p:txBody>
                <a:bodyPr/>
                <a:lstStyle/>
                <a:p>
                  <a:endParaRPr lang="fr-FR">
                    <a:latin typeface="Calibri" pitchFamily="34" charset="0"/>
                  </a:endParaRPr>
                </a:p>
              </p:txBody>
            </p:sp>
            <p:sp>
              <p:nvSpPr>
                <p:cNvPr id="25838" name="Freeform 56"/>
                <p:cNvSpPr>
                  <a:spLocks/>
                </p:cNvSpPr>
                <p:nvPr/>
              </p:nvSpPr>
              <p:spPr bwMode="auto">
                <a:xfrm>
                  <a:off x="2935" y="2598"/>
                  <a:ext cx="78" cy="34"/>
                </a:xfrm>
                <a:custGeom>
                  <a:avLst/>
                  <a:gdLst>
                    <a:gd name="T0" fmla="*/ 28 w 78"/>
                    <a:gd name="T1" fmla="*/ 30 h 34"/>
                    <a:gd name="T2" fmla="*/ 28 w 78"/>
                    <a:gd name="T3" fmla="*/ 30 h 34"/>
                    <a:gd name="T4" fmla="*/ 6 w 78"/>
                    <a:gd name="T5" fmla="*/ 8 h 34"/>
                    <a:gd name="T6" fmla="*/ 6 w 78"/>
                    <a:gd name="T7" fmla="*/ 8 h 34"/>
                    <a:gd name="T8" fmla="*/ 4 w 78"/>
                    <a:gd name="T9" fmla="*/ 4 h 34"/>
                    <a:gd name="T10" fmla="*/ 2 w 78"/>
                    <a:gd name="T11" fmla="*/ 4 h 34"/>
                    <a:gd name="T12" fmla="*/ 6 w 78"/>
                    <a:gd name="T13" fmla="*/ 4 h 34"/>
                    <a:gd name="T14" fmla="*/ 6 w 78"/>
                    <a:gd name="T15" fmla="*/ 4 h 34"/>
                    <a:gd name="T16" fmla="*/ 18 w 78"/>
                    <a:gd name="T17" fmla="*/ 6 h 34"/>
                    <a:gd name="T18" fmla="*/ 18 w 78"/>
                    <a:gd name="T19" fmla="*/ 6 h 34"/>
                    <a:gd name="T20" fmla="*/ 34 w 78"/>
                    <a:gd name="T21" fmla="*/ 12 h 34"/>
                    <a:gd name="T22" fmla="*/ 48 w 78"/>
                    <a:gd name="T23" fmla="*/ 18 h 34"/>
                    <a:gd name="T24" fmla="*/ 62 w 78"/>
                    <a:gd name="T25" fmla="*/ 26 h 34"/>
                    <a:gd name="T26" fmla="*/ 76 w 78"/>
                    <a:gd name="T27" fmla="*/ 34 h 34"/>
                    <a:gd name="T28" fmla="*/ 76 w 78"/>
                    <a:gd name="T29" fmla="*/ 34 h 34"/>
                    <a:gd name="T30" fmla="*/ 78 w 78"/>
                    <a:gd name="T31" fmla="*/ 34 h 34"/>
                    <a:gd name="T32" fmla="*/ 78 w 78"/>
                    <a:gd name="T33" fmla="*/ 34 h 34"/>
                    <a:gd name="T34" fmla="*/ 78 w 78"/>
                    <a:gd name="T35" fmla="*/ 34 h 34"/>
                    <a:gd name="T36" fmla="*/ 70 w 78"/>
                    <a:gd name="T37" fmla="*/ 26 h 34"/>
                    <a:gd name="T38" fmla="*/ 62 w 78"/>
                    <a:gd name="T39" fmla="*/ 20 h 34"/>
                    <a:gd name="T40" fmla="*/ 44 w 78"/>
                    <a:gd name="T41" fmla="*/ 12 h 34"/>
                    <a:gd name="T42" fmla="*/ 26 w 78"/>
                    <a:gd name="T43" fmla="*/ 6 h 34"/>
                    <a:gd name="T44" fmla="*/ 6 w 78"/>
                    <a:gd name="T45" fmla="*/ 2 h 34"/>
                    <a:gd name="T46" fmla="*/ 6 w 78"/>
                    <a:gd name="T47" fmla="*/ 2 h 34"/>
                    <a:gd name="T48" fmla="*/ 2 w 78"/>
                    <a:gd name="T49" fmla="*/ 0 h 34"/>
                    <a:gd name="T50" fmla="*/ 0 w 78"/>
                    <a:gd name="T51" fmla="*/ 2 h 34"/>
                    <a:gd name="T52" fmla="*/ 0 w 78"/>
                    <a:gd name="T53" fmla="*/ 4 h 34"/>
                    <a:gd name="T54" fmla="*/ 0 w 78"/>
                    <a:gd name="T55" fmla="*/ 4 h 34"/>
                    <a:gd name="T56" fmla="*/ 8 w 78"/>
                    <a:gd name="T57" fmla="*/ 12 h 34"/>
                    <a:gd name="T58" fmla="*/ 8 w 78"/>
                    <a:gd name="T59" fmla="*/ 12 h 34"/>
                    <a:gd name="T60" fmla="*/ 28 w 78"/>
                    <a:gd name="T61" fmla="*/ 32 h 34"/>
                    <a:gd name="T62" fmla="*/ 28 w 78"/>
                    <a:gd name="T63" fmla="*/ 32 h 34"/>
                    <a:gd name="T64" fmla="*/ 28 w 78"/>
                    <a:gd name="T65" fmla="*/ 30 h 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8"/>
                    <a:gd name="T100" fmla="*/ 0 h 34"/>
                    <a:gd name="T101" fmla="*/ 78 w 78"/>
                    <a:gd name="T102" fmla="*/ 34 h 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8" h="34">
                      <a:moveTo>
                        <a:pt x="28" y="30"/>
                      </a:moveTo>
                      <a:lnTo>
                        <a:pt x="28" y="30"/>
                      </a:lnTo>
                      <a:lnTo>
                        <a:pt x="6" y="8"/>
                      </a:lnTo>
                      <a:lnTo>
                        <a:pt x="4" y="4"/>
                      </a:lnTo>
                      <a:lnTo>
                        <a:pt x="2" y="4"/>
                      </a:lnTo>
                      <a:lnTo>
                        <a:pt x="6" y="4"/>
                      </a:lnTo>
                      <a:lnTo>
                        <a:pt x="18" y="6"/>
                      </a:lnTo>
                      <a:lnTo>
                        <a:pt x="34" y="12"/>
                      </a:lnTo>
                      <a:lnTo>
                        <a:pt x="48" y="18"/>
                      </a:lnTo>
                      <a:lnTo>
                        <a:pt x="62" y="26"/>
                      </a:lnTo>
                      <a:lnTo>
                        <a:pt x="76" y="34"/>
                      </a:lnTo>
                      <a:lnTo>
                        <a:pt x="78" y="34"/>
                      </a:lnTo>
                      <a:lnTo>
                        <a:pt x="70" y="26"/>
                      </a:lnTo>
                      <a:lnTo>
                        <a:pt x="62" y="20"/>
                      </a:lnTo>
                      <a:lnTo>
                        <a:pt x="44" y="12"/>
                      </a:lnTo>
                      <a:lnTo>
                        <a:pt x="26" y="6"/>
                      </a:lnTo>
                      <a:lnTo>
                        <a:pt x="6" y="2"/>
                      </a:lnTo>
                      <a:lnTo>
                        <a:pt x="2" y="0"/>
                      </a:lnTo>
                      <a:lnTo>
                        <a:pt x="0" y="2"/>
                      </a:lnTo>
                      <a:lnTo>
                        <a:pt x="0" y="4"/>
                      </a:lnTo>
                      <a:lnTo>
                        <a:pt x="8" y="12"/>
                      </a:lnTo>
                      <a:lnTo>
                        <a:pt x="28" y="32"/>
                      </a:lnTo>
                      <a:lnTo>
                        <a:pt x="28" y="30"/>
                      </a:lnTo>
                    </a:path>
                  </a:pathLst>
                </a:custGeom>
                <a:noFill/>
                <a:ln w="9525">
                  <a:noFill/>
                  <a:round/>
                  <a:headEnd/>
                  <a:tailEnd/>
                </a:ln>
              </p:spPr>
              <p:txBody>
                <a:bodyPr/>
                <a:lstStyle/>
                <a:p>
                  <a:endParaRPr lang="fr-FR">
                    <a:latin typeface="Calibri" pitchFamily="34" charset="0"/>
                  </a:endParaRPr>
                </a:p>
              </p:txBody>
            </p:sp>
            <p:sp>
              <p:nvSpPr>
                <p:cNvPr id="25839" name="Freeform 57"/>
                <p:cNvSpPr>
                  <a:spLocks/>
                </p:cNvSpPr>
                <p:nvPr/>
              </p:nvSpPr>
              <p:spPr bwMode="auto">
                <a:xfrm>
                  <a:off x="2911" y="2578"/>
                  <a:ext cx="124" cy="80"/>
                </a:xfrm>
                <a:custGeom>
                  <a:avLst/>
                  <a:gdLst>
                    <a:gd name="T0" fmla="*/ 0 w 124"/>
                    <a:gd name="T1" fmla="*/ 0 h 80"/>
                    <a:gd name="T2" fmla="*/ 0 w 124"/>
                    <a:gd name="T3" fmla="*/ 0 h 80"/>
                    <a:gd name="T4" fmla="*/ 16 w 124"/>
                    <a:gd name="T5" fmla="*/ 6 h 80"/>
                    <a:gd name="T6" fmla="*/ 34 w 124"/>
                    <a:gd name="T7" fmla="*/ 12 h 80"/>
                    <a:gd name="T8" fmla="*/ 34 w 124"/>
                    <a:gd name="T9" fmla="*/ 12 h 80"/>
                    <a:gd name="T10" fmla="*/ 52 w 124"/>
                    <a:gd name="T11" fmla="*/ 16 h 80"/>
                    <a:gd name="T12" fmla="*/ 70 w 124"/>
                    <a:gd name="T13" fmla="*/ 22 h 80"/>
                    <a:gd name="T14" fmla="*/ 70 w 124"/>
                    <a:gd name="T15" fmla="*/ 22 h 80"/>
                    <a:gd name="T16" fmla="*/ 80 w 124"/>
                    <a:gd name="T17" fmla="*/ 26 h 80"/>
                    <a:gd name="T18" fmla="*/ 88 w 124"/>
                    <a:gd name="T19" fmla="*/ 32 h 80"/>
                    <a:gd name="T20" fmla="*/ 102 w 124"/>
                    <a:gd name="T21" fmla="*/ 46 h 80"/>
                    <a:gd name="T22" fmla="*/ 114 w 124"/>
                    <a:gd name="T23" fmla="*/ 62 h 80"/>
                    <a:gd name="T24" fmla="*/ 124 w 124"/>
                    <a:gd name="T25" fmla="*/ 80 h 80"/>
                    <a:gd name="T26" fmla="*/ 124 w 124"/>
                    <a:gd name="T27" fmla="*/ 80 h 80"/>
                    <a:gd name="T28" fmla="*/ 124 w 124"/>
                    <a:gd name="T29" fmla="*/ 78 h 80"/>
                    <a:gd name="T30" fmla="*/ 124 w 124"/>
                    <a:gd name="T31" fmla="*/ 78 h 80"/>
                    <a:gd name="T32" fmla="*/ 116 w 124"/>
                    <a:gd name="T33" fmla="*/ 62 h 80"/>
                    <a:gd name="T34" fmla="*/ 106 w 124"/>
                    <a:gd name="T35" fmla="*/ 46 h 80"/>
                    <a:gd name="T36" fmla="*/ 106 w 124"/>
                    <a:gd name="T37" fmla="*/ 46 h 80"/>
                    <a:gd name="T38" fmla="*/ 102 w 124"/>
                    <a:gd name="T39" fmla="*/ 38 h 80"/>
                    <a:gd name="T40" fmla="*/ 94 w 124"/>
                    <a:gd name="T41" fmla="*/ 32 h 80"/>
                    <a:gd name="T42" fmla="*/ 78 w 124"/>
                    <a:gd name="T43" fmla="*/ 22 h 80"/>
                    <a:gd name="T44" fmla="*/ 78 w 124"/>
                    <a:gd name="T45" fmla="*/ 22 h 80"/>
                    <a:gd name="T46" fmla="*/ 70 w 124"/>
                    <a:gd name="T47" fmla="*/ 18 h 80"/>
                    <a:gd name="T48" fmla="*/ 60 w 124"/>
                    <a:gd name="T49" fmla="*/ 14 h 80"/>
                    <a:gd name="T50" fmla="*/ 40 w 124"/>
                    <a:gd name="T51" fmla="*/ 10 h 80"/>
                    <a:gd name="T52" fmla="*/ 20 w 124"/>
                    <a:gd name="T53" fmla="*/ 6 h 80"/>
                    <a:gd name="T54" fmla="*/ 0 w 124"/>
                    <a:gd name="T55" fmla="*/ 0 h 80"/>
                    <a:gd name="T56" fmla="*/ 0 w 124"/>
                    <a:gd name="T57" fmla="*/ 0 h 80"/>
                    <a:gd name="T58" fmla="*/ 0 w 124"/>
                    <a:gd name="T59" fmla="*/ 0 h 8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4"/>
                    <a:gd name="T91" fmla="*/ 0 h 80"/>
                    <a:gd name="T92" fmla="*/ 124 w 124"/>
                    <a:gd name="T93" fmla="*/ 80 h 8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4" h="80">
                      <a:moveTo>
                        <a:pt x="0" y="0"/>
                      </a:moveTo>
                      <a:lnTo>
                        <a:pt x="0" y="0"/>
                      </a:lnTo>
                      <a:lnTo>
                        <a:pt x="16" y="6"/>
                      </a:lnTo>
                      <a:lnTo>
                        <a:pt x="34" y="12"/>
                      </a:lnTo>
                      <a:lnTo>
                        <a:pt x="52" y="16"/>
                      </a:lnTo>
                      <a:lnTo>
                        <a:pt x="70" y="22"/>
                      </a:lnTo>
                      <a:lnTo>
                        <a:pt x="80" y="26"/>
                      </a:lnTo>
                      <a:lnTo>
                        <a:pt x="88" y="32"/>
                      </a:lnTo>
                      <a:lnTo>
                        <a:pt x="102" y="46"/>
                      </a:lnTo>
                      <a:lnTo>
                        <a:pt x="114" y="62"/>
                      </a:lnTo>
                      <a:lnTo>
                        <a:pt x="124" y="80"/>
                      </a:lnTo>
                      <a:lnTo>
                        <a:pt x="124" y="78"/>
                      </a:lnTo>
                      <a:lnTo>
                        <a:pt x="116" y="62"/>
                      </a:lnTo>
                      <a:lnTo>
                        <a:pt x="106" y="46"/>
                      </a:lnTo>
                      <a:lnTo>
                        <a:pt x="102" y="38"/>
                      </a:lnTo>
                      <a:lnTo>
                        <a:pt x="94" y="32"/>
                      </a:lnTo>
                      <a:lnTo>
                        <a:pt x="78" y="22"/>
                      </a:lnTo>
                      <a:lnTo>
                        <a:pt x="70" y="18"/>
                      </a:lnTo>
                      <a:lnTo>
                        <a:pt x="60" y="14"/>
                      </a:lnTo>
                      <a:lnTo>
                        <a:pt x="40" y="10"/>
                      </a:lnTo>
                      <a:lnTo>
                        <a:pt x="20" y="6"/>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25840" name="Freeform 58"/>
                <p:cNvSpPr>
                  <a:spLocks/>
                </p:cNvSpPr>
                <p:nvPr/>
              </p:nvSpPr>
              <p:spPr bwMode="auto">
                <a:xfrm>
                  <a:off x="2911" y="2578"/>
                  <a:ext cx="124" cy="80"/>
                </a:xfrm>
                <a:custGeom>
                  <a:avLst/>
                  <a:gdLst>
                    <a:gd name="T0" fmla="*/ 0 w 124"/>
                    <a:gd name="T1" fmla="*/ 0 h 80"/>
                    <a:gd name="T2" fmla="*/ 0 w 124"/>
                    <a:gd name="T3" fmla="*/ 0 h 80"/>
                    <a:gd name="T4" fmla="*/ 16 w 124"/>
                    <a:gd name="T5" fmla="*/ 6 h 80"/>
                    <a:gd name="T6" fmla="*/ 34 w 124"/>
                    <a:gd name="T7" fmla="*/ 12 h 80"/>
                    <a:gd name="T8" fmla="*/ 34 w 124"/>
                    <a:gd name="T9" fmla="*/ 12 h 80"/>
                    <a:gd name="T10" fmla="*/ 52 w 124"/>
                    <a:gd name="T11" fmla="*/ 16 h 80"/>
                    <a:gd name="T12" fmla="*/ 70 w 124"/>
                    <a:gd name="T13" fmla="*/ 22 h 80"/>
                    <a:gd name="T14" fmla="*/ 70 w 124"/>
                    <a:gd name="T15" fmla="*/ 22 h 80"/>
                    <a:gd name="T16" fmla="*/ 80 w 124"/>
                    <a:gd name="T17" fmla="*/ 26 h 80"/>
                    <a:gd name="T18" fmla="*/ 88 w 124"/>
                    <a:gd name="T19" fmla="*/ 32 h 80"/>
                    <a:gd name="T20" fmla="*/ 102 w 124"/>
                    <a:gd name="T21" fmla="*/ 46 h 80"/>
                    <a:gd name="T22" fmla="*/ 114 w 124"/>
                    <a:gd name="T23" fmla="*/ 62 h 80"/>
                    <a:gd name="T24" fmla="*/ 124 w 124"/>
                    <a:gd name="T25" fmla="*/ 80 h 80"/>
                    <a:gd name="T26" fmla="*/ 124 w 124"/>
                    <a:gd name="T27" fmla="*/ 80 h 80"/>
                    <a:gd name="T28" fmla="*/ 124 w 124"/>
                    <a:gd name="T29" fmla="*/ 78 h 80"/>
                    <a:gd name="T30" fmla="*/ 124 w 124"/>
                    <a:gd name="T31" fmla="*/ 78 h 80"/>
                    <a:gd name="T32" fmla="*/ 116 w 124"/>
                    <a:gd name="T33" fmla="*/ 62 h 80"/>
                    <a:gd name="T34" fmla="*/ 106 w 124"/>
                    <a:gd name="T35" fmla="*/ 46 h 80"/>
                    <a:gd name="T36" fmla="*/ 106 w 124"/>
                    <a:gd name="T37" fmla="*/ 46 h 80"/>
                    <a:gd name="T38" fmla="*/ 102 w 124"/>
                    <a:gd name="T39" fmla="*/ 38 h 80"/>
                    <a:gd name="T40" fmla="*/ 94 w 124"/>
                    <a:gd name="T41" fmla="*/ 32 h 80"/>
                    <a:gd name="T42" fmla="*/ 78 w 124"/>
                    <a:gd name="T43" fmla="*/ 22 h 80"/>
                    <a:gd name="T44" fmla="*/ 78 w 124"/>
                    <a:gd name="T45" fmla="*/ 22 h 80"/>
                    <a:gd name="T46" fmla="*/ 70 w 124"/>
                    <a:gd name="T47" fmla="*/ 18 h 80"/>
                    <a:gd name="T48" fmla="*/ 60 w 124"/>
                    <a:gd name="T49" fmla="*/ 14 h 80"/>
                    <a:gd name="T50" fmla="*/ 40 w 124"/>
                    <a:gd name="T51" fmla="*/ 10 h 80"/>
                    <a:gd name="T52" fmla="*/ 20 w 124"/>
                    <a:gd name="T53" fmla="*/ 6 h 80"/>
                    <a:gd name="T54" fmla="*/ 0 w 124"/>
                    <a:gd name="T55" fmla="*/ 0 h 80"/>
                    <a:gd name="T56" fmla="*/ 0 w 124"/>
                    <a:gd name="T57" fmla="*/ 0 h 80"/>
                    <a:gd name="T58" fmla="*/ 0 w 124"/>
                    <a:gd name="T59" fmla="*/ 0 h 8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4"/>
                    <a:gd name="T91" fmla="*/ 0 h 80"/>
                    <a:gd name="T92" fmla="*/ 124 w 124"/>
                    <a:gd name="T93" fmla="*/ 80 h 8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4" h="80">
                      <a:moveTo>
                        <a:pt x="0" y="0"/>
                      </a:moveTo>
                      <a:lnTo>
                        <a:pt x="0" y="0"/>
                      </a:lnTo>
                      <a:lnTo>
                        <a:pt x="16" y="6"/>
                      </a:lnTo>
                      <a:lnTo>
                        <a:pt x="34" y="12"/>
                      </a:lnTo>
                      <a:lnTo>
                        <a:pt x="52" y="16"/>
                      </a:lnTo>
                      <a:lnTo>
                        <a:pt x="70" y="22"/>
                      </a:lnTo>
                      <a:lnTo>
                        <a:pt x="80" y="26"/>
                      </a:lnTo>
                      <a:lnTo>
                        <a:pt x="88" y="32"/>
                      </a:lnTo>
                      <a:lnTo>
                        <a:pt x="102" y="46"/>
                      </a:lnTo>
                      <a:lnTo>
                        <a:pt x="114" y="62"/>
                      </a:lnTo>
                      <a:lnTo>
                        <a:pt x="124" y="80"/>
                      </a:lnTo>
                      <a:lnTo>
                        <a:pt x="124" y="78"/>
                      </a:lnTo>
                      <a:lnTo>
                        <a:pt x="116" y="62"/>
                      </a:lnTo>
                      <a:lnTo>
                        <a:pt x="106" y="46"/>
                      </a:lnTo>
                      <a:lnTo>
                        <a:pt x="102" y="38"/>
                      </a:lnTo>
                      <a:lnTo>
                        <a:pt x="94" y="32"/>
                      </a:lnTo>
                      <a:lnTo>
                        <a:pt x="78" y="22"/>
                      </a:lnTo>
                      <a:lnTo>
                        <a:pt x="70" y="18"/>
                      </a:lnTo>
                      <a:lnTo>
                        <a:pt x="60" y="14"/>
                      </a:lnTo>
                      <a:lnTo>
                        <a:pt x="40" y="10"/>
                      </a:lnTo>
                      <a:lnTo>
                        <a:pt x="20" y="6"/>
                      </a:lnTo>
                      <a:lnTo>
                        <a:pt x="0" y="0"/>
                      </a:lnTo>
                    </a:path>
                  </a:pathLst>
                </a:custGeom>
                <a:noFill/>
                <a:ln w="9525">
                  <a:noFill/>
                  <a:round/>
                  <a:headEnd/>
                  <a:tailEnd/>
                </a:ln>
              </p:spPr>
              <p:txBody>
                <a:bodyPr/>
                <a:lstStyle/>
                <a:p>
                  <a:endParaRPr lang="fr-FR">
                    <a:latin typeface="Calibri" pitchFamily="34" charset="0"/>
                  </a:endParaRPr>
                </a:p>
              </p:txBody>
            </p:sp>
            <p:sp>
              <p:nvSpPr>
                <p:cNvPr id="25841" name="Freeform 59"/>
                <p:cNvSpPr>
                  <a:spLocks/>
                </p:cNvSpPr>
                <p:nvPr/>
              </p:nvSpPr>
              <p:spPr bwMode="auto">
                <a:xfrm>
                  <a:off x="2959" y="2578"/>
                  <a:ext cx="76" cy="16"/>
                </a:xfrm>
                <a:custGeom>
                  <a:avLst/>
                  <a:gdLst>
                    <a:gd name="T0" fmla="*/ 2 w 76"/>
                    <a:gd name="T1" fmla="*/ 14 h 16"/>
                    <a:gd name="T2" fmla="*/ 2 w 76"/>
                    <a:gd name="T3" fmla="*/ 14 h 16"/>
                    <a:gd name="T4" fmla="*/ 10 w 76"/>
                    <a:gd name="T5" fmla="*/ 10 h 16"/>
                    <a:gd name="T6" fmla="*/ 18 w 76"/>
                    <a:gd name="T7" fmla="*/ 6 h 16"/>
                    <a:gd name="T8" fmla="*/ 18 w 76"/>
                    <a:gd name="T9" fmla="*/ 6 h 16"/>
                    <a:gd name="T10" fmla="*/ 22 w 76"/>
                    <a:gd name="T11" fmla="*/ 4 h 16"/>
                    <a:gd name="T12" fmla="*/ 28 w 76"/>
                    <a:gd name="T13" fmla="*/ 2 h 16"/>
                    <a:gd name="T14" fmla="*/ 40 w 76"/>
                    <a:gd name="T15" fmla="*/ 4 h 16"/>
                    <a:gd name="T16" fmla="*/ 40 w 76"/>
                    <a:gd name="T17" fmla="*/ 4 h 16"/>
                    <a:gd name="T18" fmla="*/ 58 w 76"/>
                    <a:gd name="T19" fmla="*/ 8 h 16"/>
                    <a:gd name="T20" fmla="*/ 76 w 76"/>
                    <a:gd name="T21" fmla="*/ 16 h 16"/>
                    <a:gd name="T22" fmla="*/ 76 w 76"/>
                    <a:gd name="T23" fmla="*/ 16 h 16"/>
                    <a:gd name="T24" fmla="*/ 76 w 76"/>
                    <a:gd name="T25" fmla="*/ 16 h 16"/>
                    <a:gd name="T26" fmla="*/ 76 w 76"/>
                    <a:gd name="T27" fmla="*/ 16 h 16"/>
                    <a:gd name="T28" fmla="*/ 76 w 76"/>
                    <a:gd name="T29" fmla="*/ 16 h 16"/>
                    <a:gd name="T30" fmla="*/ 66 w 76"/>
                    <a:gd name="T31" fmla="*/ 10 h 16"/>
                    <a:gd name="T32" fmla="*/ 56 w 76"/>
                    <a:gd name="T33" fmla="*/ 6 h 16"/>
                    <a:gd name="T34" fmla="*/ 34 w 76"/>
                    <a:gd name="T35" fmla="*/ 0 h 16"/>
                    <a:gd name="T36" fmla="*/ 34 w 76"/>
                    <a:gd name="T37" fmla="*/ 0 h 16"/>
                    <a:gd name="T38" fmla="*/ 26 w 76"/>
                    <a:gd name="T39" fmla="*/ 0 h 16"/>
                    <a:gd name="T40" fmla="*/ 16 w 76"/>
                    <a:gd name="T41" fmla="*/ 2 h 16"/>
                    <a:gd name="T42" fmla="*/ 8 w 76"/>
                    <a:gd name="T43" fmla="*/ 6 h 16"/>
                    <a:gd name="T44" fmla="*/ 0 w 76"/>
                    <a:gd name="T45" fmla="*/ 12 h 16"/>
                    <a:gd name="T46" fmla="*/ 0 w 76"/>
                    <a:gd name="T47" fmla="*/ 12 h 16"/>
                    <a:gd name="T48" fmla="*/ 0 w 76"/>
                    <a:gd name="T49" fmla="*/ 14 h 16"/>
                    <a:gd name="T50" fmla="*/ 2 w 76"/>
                    <a:gd name="T51" fmla="*/ 14 h 1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6"/>
                    <a:gd name="T79" fmla="*/ 0 h 16"/>
                    <a:gd name="T80" fmla="*/ 76 w 76"/>
                    <a:gd name="T81" fmla="*/ 16 h 1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6" h="16">
                      <a:moveTo>
                        <a:pt x="2" y="14"/>
                      </a:moveTo>
                      <a:lnTo>
                        <a:pt x="2" y="14"/>
                      </a:lnTo>
                      <a:lnTo>
                        <a:pt x="10" y="10"/>
                      </a:lnTo>
                      <a:lnTo>
                        <a:pt x="18" y="6"/>
                      </a:lnTo>
                      <a:lnTo>
                        <a:pt x="22" y="4"/>
                      </a:lnTo>
                      <a:lnTo>
                        <a:pt x="28" y="2"/>
                      </a:lnTo>
                      <a:lnTo>
                        <a:pt x="40" y="4"/>
                      </a:lnTo>
                      <a:lnTo>
                        <a:pt x="58" y="8"/>
                      </a:lnTo>
                      <a:lnTo>
                        <a:pt x="76" y="16"/>
                      </a:lnTo>
                      <a:lnTo>
                        <a:pt x="66" y="10"/>
                      </a:lnTo>
                      <a:lnTo>
                        <a:pt x="56" y="6"/>
                      </a:lnTo>
                      <a:lnTo>
                        <a:pt x="34" y="0"/>
                      </a:lnTo>
                      <a:lnTo>
                        <a:pt x="26" y="0"/>
                      </a:lnTo>
                      <a:lnTo>
                        <a:pt x="16" y="2"/>
                      </a:lnTo>
                      <a:lnTo>
                        <a:pt x="8" y="6"/>
                      </a:lnTo>
                      <a:lnTo>
                        <a:pt x="0" y="12"/>
                      </a:lnTo>
                      <a:lnTo>
                        <a:pt x="0" y="14"/>
                      </a:lnTo>
                      <a:lnTo>
                        <a:pt x="2" y="14"/>
                      </a:lnTo>
                      <a:close/>
                    </a:path>
                  </a:pathLst>
                </a:custGeom>
                <a:solidFill>
                  <a:srgbClr val="000000"/>
                </a:solidFill>
                <a:ln w="9525">
                  <a:noFill/>
                  <a:round/>
                  <a:headEnd/>
                  <a:tailEnd/>
                </a:ln>
              </p:spPr>
              <p:txBody>
                <a:bodyPr/>
                <a:lstStyle/>
                <a:p>
                  <a:endParaRPr lang="fr-FR">
                    <a:latin typeface="Calibri" pitchFamily="34" charset="0"/>
                  </a:endParaRPr>
                </a:p>
              </p:txBody>
            </p:sp>
            <p:sp>
              <p:nvSpPr>
                <p:cNvPr id="25842" name="Freeform 60"/>
                <p:cNvSpPr>
                  <a:spLocks/>
                </p:cNvSpPr>
                <p:nvPr/>
              </p:nvSpPr>
              <p:spPr bwMode="auto">
                <a:xfrm>
                  <a:off x="2959" y="2578"/>
                  <a:ext cx="76" cy="16"/>
                </a:xfrm>
                <a:custGeom>
                  <a:avLst/>
                  <a:gdLst>
                    <a:gd name="T0" fmla="*/ 2 w 76"/>
                    <a:gd name="T1" fmla="*/ 14 h 16"/>
                    <a:gd name="T2" fmla="*/ 2 w 76"/>
                    <a:gd name="T3" fmla="*/ 14 h 16"/>
                    <a:gd name="T4" fmla="*/ 10 w 76"/>
                    <a:gd name="T5" fmla="*/ 10 h 16"/>
                    <a:gd name="T6" fmla="*/ 18 w 76"/>
                    <a:gd name="T7" fmla="*/ 6 h 16"/>
                    <a:gd name="T8" fmla="*/ 18 w 76"/>
                    <a:gd name="T9" fmla="*/ 6 h 16"/>
                    <a:gd name="T10" fmla="*/ 22 w 76"/>
                    <a:gd name="T11" fmla="*/ 4 h 16"/>
                    <a:gd name="T12" fmla="*/ 28 w 76"/>
                    <a:gd name="T13" fmla="*/ 2 h 16"/>
                    <a:gd name="T14" fmla="*/ 40 w 76"/>
                    <a:gd name="T15" fmla="*/ 4 h 16"/>
                    <a:gd name="T16" fmla="*/ 40 w 76"/>
                    <a:gd name="T17" fmla="*/ 4 h 16"/>
                    <a:gd name="T18" fmla="*/ 58 w 76"/>
                    <a:gd name="T19" fmla="*/ 8 h 16"/>
                    <a:gd name="T20" fmla="*/ 76 w 76"/>
                    <a:gd name="T21" fmla="*/ 16 h 16"/>
                    <a:gd name="T22" fmla="*/ 76 w 76"/>
                    <a:gd name="T23" fmla="*/ 16 h 16"/>
                    <a:gd name="T24" fmla="*/ 76 w 76"/>
                    <a:gd name="T25" fmla="*/ 16 h 16"/>
                    <a:gd name="T26" fmla="*/ 76 w 76"/>
                    <a:gd name="T27" fmla="*/ 16 h 16"/>
                    <a:gd name="T28" fmla="*/ 76 w 76"/>
                    <a:gd name="T29" fmla="*/ 16 h 16"/>
                    <a:gd name="T30" fmla="*/ 66 w 76"/>
                    <a:gd name="T31" fmla="*/ 10 h 16"/>
                    <a:gd name="T32" fmla="*/ 56 w 76"/>
                    <a:gd name="T33" fmla="*/ 6 h 16"/>
                    <a:gd name="T34" fmla="*/ 34 w 76"/>
                    <a:gd name="T35" fmla="*/ 0 h 16"/>
                    <a:gd name="T36" fmla="*/ 34 w 76"/>
                    <a:gd name="T37" fmla="*/ 0 h 16"/>
                    <a:gd name="T38" fmla="*/ 26 w 76"/>
                    <a:gd name="T39" fmla="*/ 0 h 16"/>
                    <a:gd name="T40" fmla="*/ 16 w 76"/>
                    <a:gd name="T41" fmla="*/ 2 h 16"/>
                    <a:gd name="T42" fmla="*/ 8 w 76"/>
                    <a:gd name="T43" fmla="*/ 6 h 16"/>
                    <a:gd name="T44" fmla="*/ 0 w 76"/>
                    <a:gd name="T45" fmla="*/ 12 h 16"/>
                    <a:gd name="T46" fmla="*/ 0 w 76"/>
                    <a:gd name="T47" fmla="*/ 12 h 16"/>
                    <a:gd name="T48" fmla="*/ 0 w 76"/>
                    <a:gd name="T49" fmla="*/ 14 h 16"/>
                    <a:gd name="T50" fmla="*/ 2 w 76"/>
                    <a:gd name="T51" fmla="*/ 14 h 1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6"/>
                    <a:gd name="T79" fmla="*/ 0 h 16"/>
                    <a:gd name="T80" fmla="*/ 76 w 76"/>
                    <a:gd name="T81" fmla="*/ 16 h 1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6" h="16">
                      <a:moveTo>
                        <a:pt x="2" y="14"/>
                      </a:moveTo>
                      <a:lnTo>
                        <a:pt x="2" y="14"/>
                      </a:lnTo>
                      <a:lnTo>
                        <a:pt x="10" y="10"/>
                      </a:lnTo>
                      <a:lnTo>
                        <a:pt x="18" y="6"/>
                      </a:lnTo>
                      <a:lnTo>
                        <a:pt x="22" y="4"/>
                      </a:lnTo>
                      <a:lnTo>
                        <a:pt x="28" y="2"/>
                      </a:lnTo>
                      <a:lnTo>
                        <a:pt x="40" y="4"/>
                      </a:lnTo>
                      <a:lnTo>
                        <a:pt x="58" y="8"/>
                      </a:lnTo>
                      <a:lnTo>
                        <a:pt x="76" y="16"/>
                      </a:lnTo>
                      <a:lnTo>
                        <a:pt x="66" y="10"/>
                      </a:lnTo>
                      <a:lnTo>
                        <a:pt x="56" y="6"/>
                      </a:lnTo>
                      <a:lnTo>
                        <a:pt x="34" y="0"/>
                      </a:lnTo>
                      <a:lnTo>
                        <a:pt x="26" y="0"/>
                      </a:lnTo>
                      <a:lnTo>
                        <a:pt x="16" y="2"/>
                      </a:lnTo>
                      <a:lnTo>
                        <a:pt x="8" y="6"/>
                      </a:lnTo>
                      <a:lnTo>
                        <a:pt x="0" y="12"/>
                      </a:lnTo>
                      <a:lnTo>
                        <a:pt x="0" y="14"/>
                      </a:lnTo>
                      <a:lnTo>
                        <a:pt x="2" y="14"/>
                      </a:lnTo>
                    </a:path>
                  </a:pathLst>
                </a:custGeom>
                <a:noFill/>
                <a:ln w="9525">
                  <a:noFill/>
                  <a:round/>
                  <a:headEnd/>
                  <a:tailEnd/>
                </a:ln>
              </p:spPr>
              <p:txBody>
                <a:bodyPr/>
                <a:lstStyle/>
                <a:p>
                  <a:endParaRPr lang="fr-FR">
                    <a:latin typeface="Calibri" pitchFamily="34" charset="0"/>
                  </a:endParaRPr>
                </a:p>
              </p:txBody>
            </p:sp>
            <p:sp>
              <p:nvSpPr>
                <p:cNvPr id="25843" name="Freeform 61"/>
                <p:cNvSpPr>
                  <a:spLocks/>
                </p:cNvSpPr>
                <p:nvPr/>
              </p:nvSpPr>
              <p:spPr bwMode="auto">
                <a:xfrm>
                  <a:off x="2999" y="2522"/>
                  <a:ext cx="36" cy="84"/>
                </a:xfrm>
                <a:custGeom>
                  <a:avLst/>
                  <a:gdLst>
                    <a:gd name="T0" fmla="*/ 36 w 36"/>
                    <a:gd name="T1" fmla="*/ 84 h 84"/>
                    <a:gd name="T2" fmla="*/ 36 w 36"/>
                    <a:gd name="T3" fmla="*/ 84 h 84"/>
                    <a:gd name="T4" fmla="*/ 36 w 36"/>
                    <a:gd name="T5" fmla="*/ 66 h 84"/>
                    <a:gd name="T6" fmla="*/ 36 w 36"/>
                    <a:gd name="T7" fmla="*/ 48 h 84"/>
                    <a:gd name="T8" fmla="*/ 32 w 36"/>
                    <a:gd name="T9" fmla="*/ 32 h 84"/>
                    <a:gd name="T10" fmla="*/ 28 w 36"/>
                    <a:gd name="T11" fmla="*/ 24 h 84"/>
                    <a:gd name="T12" fmla="*/ 24 w 36"/>
                    <a:gd name="T13" fmla="*/ 16 h 84"/>
                    <a:gd name="T14" fmla="*/ 24 w 36"/>
                    <a:gd name="T15" fmla="*/ 16 h 84"/>
                    <a:gd name="T16" fmla="*/ 16 w 36"/>
                    <a:gd name="T17" fmla="*/ 6 h 84"/>
                    <a:gd name="T18" fmla="*/ 10 w 36"/>
                    <a:gd name="T19" fmla="*/ 2 h 84"/>
                    <a:gd name="T20" fmla="*/ 4 w 36"/>
                    <a:gd name="T21" fmla="*/ 0 h 84"/>
                    <a:gd name="T22" fmla="*/ 4 w 36"/>
                    <a:gd name="T23" fmla="*/ 0 h 84"/>
                    <a:gd name="T24" fmla="*/ 2 w 36"/>
                    <a:gd name="T25" fmla="*/ 0 h 84"/>
                    <a:gd name="T26" fmla="*/ 0 w 36"/>
                    <a:gd name="T27" fmla="*/ 2 h 84"/>
                    <a:gd name="T28" fmla="*/ 0 w 36"/>
                    <a:gd name="T29" fmla="*/ 10 h 84"/>
                    <a:gd name="T30" fmla="*/ 0 w 36"/>
                    <a:gd name="T31" fmla="*/ 10 h 84"/>
                    <a:gd name="T32" fmla="*/ 2 w 36"/>
                    <a:gd name="T33" fmla="*/ 10 h 84"/>
                    <a:gd name="T34" fmla="*/ 2 w 36"/>
                    <a:gd name="T35" fmla="*/ 8 h 84"/>
                    <a:gd name="T36" fmla="*/ 2 w 36"/>
                    <a:gd name="T37" fmla="*/ 8 h 84"/>
                    <a:gd name="T38" fmla="*/ 2 w 36"/>
                    <a:gd name="T39" fmla="*/ 4 h 84"/>
                    <a:gd name="T40" fmla="*/ 4 w 36"/>
                    <a:gd name="T41" fmla="*/ 4 h 84"/>
                    <a:gd name="T42" fmla="*/ 8 w 36"/>
                    <a:gd name="T43" fmla="*/ 4 h 84"/>
                    <a:gd name="T44" fmla="*/ 10 w 36"/>
                    <a:gd name="T45" fmla="*/ 4 h 84"/>
                    <a:gd name="T46" fmla="*/ 10 w 36"/>
                    <a:gd name="T47" fmla="*/ 4 h 84"/>
                    <a:gd name="T48" fmla="*/ 18 w 36"/>
                    <a:gd name="T49" fmla="*/ 12 h 84"/>
                    <a:gd name="T50" fmla="*/ 18 w 36"/>
                    <a:gd name="T51" fmla="*/ 12 h 84"/>
                    <a:gd name="T52" fmla="*/ 26 w 36"/>
                    <a:gd name="T53" fmla="*/ 24 h 84"/>
                    <a:gd name="T54" fmla="*/ 30 w 36"/>
                    <a:gd name="T55" fmla="*/ 36 h 84"/>
                    <a:gd name="T56" fmla="*/ 30 w 36"/>
                    <a:gd name="T57" fmla="*/ 36 h 84"/>
                    <a:gd name="T58" fmla="*/ 34 w 36"/>
                    <a:gd name="T59" fmla="*/ 48 h 84"/>
                    <a:gd name="T60" fmla="*/ 34 w 36"/>
                    <a:gd name="T61" fmla="*/ 60 h 84"/>
                    <a:gd name="T62" fmla="*/ 36 w 36"/>
                    <a:gd name="T63" fmla="*/ 84 h 84"/>
                    <a:gd name="T64" fmla="*/ 36 w 36"/>
                    <a:gd name="T65" fmla="*/ 84 h 84"/>
                    <a:gd name="T66" fmla="*/ 36 w 36"/>
                    <a:gd name="T67" fmla="*/ 84 h 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6"/>
                    <a:gd name="T103" fmla="*/ 0 h 84"/>
                    <a:gd name="T104" fmla="*/ 36 w 36"/>
                    <a:gd name="T105" fmla="*/ 84 h 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6" h="84">
                      <a:moveTo>
                        <a:pt x="36" y="84"/>
                      </a:moveTo>
                      <a:lnTo>
                        <a:pt x="36" y="84"/>
                      </a:lnTo>
                      <a:lnTo>
                        <a:pt x="36" y="66"/>
                      </a:lnTo>
                      <a:lnTo>
                        <a:pt x="36" y="48"/>
                      </a:lnTo>
                      <a:lnTo>
                        <a:pt x="32" y="32"/>
                      </a:lnTo>
                      <a:lnTo>
                        <a:pt x="28" y="24"/>
                      </a:lnTo>
                      <a:lnTo>
                        <a:pt x="24" y="16"/>
                      </a:lnTo>
                      <a:lnTo>
                        <a:pt x="16" y="6"/>
                      </a:lnTo>
                      <a:lnTo>
                        <a:pt x="10" y="2"/>
                      </a:lnTo>
                      <a:lnTo>
                        <a:pt x="4" y="0"/>
                      </a:lnTo>
                      <a:lnTo>
                        <a:pt x="2" y="0"/>
                      </a:lnTo>
                      <a:lnTo>
                        <a:pt x="0" y="2"/>
                      </a:lnTo>
                      <a:lnTo>
                        <a:pt x="0" y="10"/>
                      </a:lnTo>
                      <a:lnTo>
                        <a:pt x="2" y="10"/>
                      </a:lnTo>
                      <a:lnTo>
                        <a:pt x="2" y="8"/>
                      </a:lnTo>
                      <a:lnTo>
                        <a:pt x="2" y="4"/>
                      </a:lnTo>
                      <a:lnTo>
                        <a:pt x="4" y="4"/>
                      </a:lnTo>
                      <a:lnTo>
                        <a:pt x="8" y="4"/>
                      </a:lnTo>
                      <a:lnTo>
                        <a:pt x="10" y="4"/>
                      </a:lnTo>
                      <a:lnTo>
                        <a:pt x="18" y="12"/>
                      </a:lnTo>
                      <a:lnTo>
                        <a:pt x="26" y="24"/>
                      </a:lnTo>
                      <a:lnTo>
                        <a:pt x="30" y="36"/>
                      </a:lnTo>
                      <a:lnTo>
                        <a:pt x="34" y="48"/>
                      </a:lnTo>
                      <a:lnTo>
                        <a:pt x="34" y="60"/>
                      </a:lnTo>
                      <a:lnTo>
                        <a:pt x="36" y="84"/>
                      </a:lnTo>
                      <a:close/>
                    </a:path>
                  </a:pathLst>
                </a:custGeom>
                <a:solidFill>
                  <a:srgbClr val="000000"/>
                </a:solidFill>
                <a:ln w="9525">
                  <a:noFill/>
                  <a:round/>
                  <a:headEnd/>
                  <a:tailEnd/>
                </a:ln>
              </p:spPr>
              <p:txBody>
                <a:bodyPr/>
                <a:lstStyle/>
                <a:p>
                  <a:endParaRPr lang="fr-FR">
                    <a:latin typeface="Calibri" pitchFamily="34" charset="0"/>
                  </a:endParaRPr>
                </a:p>
              </p:txBody>
            </p:sp>
            <p:sp>
              <p:nvSpPr>
                <p:cNvPr id="25844" name="Freeform 62"/>
                <p:cNvSpPr>
                  <a:spLocks/>
                </p:cNvSpPr>
                <p:nvPr/>
              </p:nvSpPr>
              <p:spPr bwMode="auto">
                <a:xfrm>
                  <a:off x="2999" y="2522"/>
                  <a:ext cx="36" cy="84"/>
                </a:xfrm>
                <a:custGeom>
                  <a:avLst/>
                  <a:gdLst>
                    <a:gd name="T0" fmla="*/ 36 w 36"/>
                    <a:gd name="T1" fmla="*/ 84 h 84"/>
                    <a:gd name="T2" fmla="*/ 36 w 36"/>
                    <a:gd name="T3" fmla="*/ 84 h 84"/>
                    <a:gd name="T4" fmla="*/ 36 w 36"/>
                    <a:gd name="T5" fmla="*/ 66 h 84"/>
                    <a:gd name="T6" fmla="*/ 36 w 36"/>
                    <a:gd name="T7" fmla="*/ 48 h 84"/>
                    <a:gd name="T8" fmla="*/ 32 w 36"/>
                    <a:gd name="T9" fmla="*/ 32 h 84"/>
                    <a:gd name="T10" fmla="*/ 28 w 36"/>
                    <a:gd name="T11" fmla="*/ 24 h 84"/>
                    <a:gd name="T12" fmla="*/ 24 w 36"/>
                    <a:gd name="T13" fmla="*/ 16 h 84"/>
                    <a:gd name="T14" fmla="*/ 24 w 36"/>
                    <a:gd name="T15" fmla="*/ 16 h 84"/>
                    <a:gd name="T16" fmla="*/ 16 w 36"/>
                    <a:gd name="T17" fmla="*/ 6 h 84"/>
                    <a:gd name="T18" fmla="*/ 10 w 36"/>
                    <a:gd name="T19" fmla="*/ 2 h 84"/>
                    <a:gd name="T20" fmla="*/ 4 w 36"/>
                    <a:gd name="T21" fmla="*/ 0 h 84"/>
                    <a:gd name="T22" fmla="*/ 4 w 36"/>
                    <a:gd name="T23" fmla="*/ 0 h 84"/>
                    <a:gd name="T24" fmla="*/ 2 w 36"/>
                    <a:gd name="T25" fmla="*/ 0 h 84"/>
                    <a:gd name="T26" fmla="*/ 0 w 36"/>
                    <a:gd name="T27" fmla="*/ 2 h 84"/>
                    <a:gd name="T28" fmla="*/ 0 w 36"/>
                    <a:gd name="T29" fmla="*/ 10 h 84"/>
                    <a:gd name="T30" fmla="*/ 0 w 36"/>
                    <a:gd name="T31" fmla="*/ 10 h 84"/>
                    <a:gd name="T32" fmla="*/ 2 w 36"/>
                    <a:gd name="T33" fmla="*/ 10 h 84"/>
                    <a:gd name="T34" fmla="*/ 2 w 36"/>
                    <a:gd name="T35" fmla="*/ 8 h 84"/>
                    <a:gd name="T36" fmla="*/ 2 w 36"/>
                    <a:gd name="T37" fmla="*/ 8 h 84"/>
                    <a:gd name="T38" fmla="*/ 2 w 36"/>
                    <a:gd name="T39" fmla="*/ 4 h 84"/>
                    <a:gd name="T40" fmla="*/ 4 w 36"/>
                    <a:gd name="T41" fmla="*/ 4 h 84"/>
                    <a:gd name="T42" fmla="*/ 8 w 36"/>
                    <a:gd name="T43" fmla="*/ 4 h 84"/>
                    <a:gd name="T44" fmla="*/ 10 w 36"/>
                    <a:gd name="T45" fmla="*/ 4 h 84"/>
                    <a:gd name="T46" fmla="*/ 10 w 36"/>
                    <a:gd name="T47" fmla="*/ 4 h 84"/>
                    <a:gd name="T48" fmla="*/ 18 w 36"/>
                    <a:gd name="T49" fmla="*/ 12 h 84"/>
                    <a:gd name="T50" fmla="*/ 18 w 36"/>
                    <a:gd name="T51" fmla="*/ 12 h 84"/>
                    <a:gd name="T52" fmla="*/ 26 w 36"/>
                    <a:gd name="T53" fmla="*/ 24 h 84"/>
                    <a:gd name="T54" fmla="*/ 30 w 36"/>
                    <a:gd name="T55" fmla="*/ 36 h 84"/>
                    <a:gd name="T56" fmla="*/ 30 w 36"/>
                    <a:gd name="T57" fmla="*/ 36 h 84"/>
                    <a:gd name="T58" fmla="*/ 34 w 36"/>
                    <a:gd name="T59" fmla="*/ 48 h 84"/>
                    <a:gd name="T60" fmla="*/ 34 w 36"/>
                    <a:gd name="T61" fmla="*/ 60 h 84"/>
                    <a:gd name="T62" fmla="*/ 36 w 36"/>
                    <a:gd name="T63" fmla="*/ 84 h 84"/>
                    <a:gd name="T64" fmla="*/ 36 w 36"/>
                    <a:gd name="T65" fmla="*/ 84 h 84"/>
                    <a:gd name="T66" fmla="*/ 36 w 36"/>
                    <a:gd name="T67" fmla="*/ 84 h 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6"/>
                    <a:gd name="T103" fmla="*/ 0 h 84"/>
                    <a:gd name="T104" fmla="*/ 36 w 36"/>
                    <a:gd name="T105" fmla="*/ 84 h 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6" h="84">
                      <a:moveTo>
                        <a:pt x="36" y="84"/>
                      </a:moveTo>
                      <a:lnTo>
                        <a:pt x="36" y="84"/>
                      </a:lnTo>
                      <a:lnTo>
                        <a:pt x="36" y="66"/>
                      </a:lnTo>
                      <a:lnTo>
                        <a:pt x="36" y="48"/>
                      </a:lnTo>
                      <a:lnTo>
                        <a:pt x="32" y="32"/>
                      </a:lnTo>
                      <a:lnTo>
                        <a:pt x="28" y="24"/>
                      </a:lnTo>
                      <a:lnTo>
                        <a:pt x="24" y="16"/>
                      </a:lnTo>
                      <a:lnTo>
                        <a:pt x="16" y="6"/>
                      </a:lnTo>
                      <a:lnTo>
                        <a:pt x="10" y="2"/>
                      </a:lnTo>
                      <a:lnTo>
                        <a:pt x="4" y="0"/>
                      </a:lnTo>
                      <a:lnTo>
                        <a:pt x="2" y="0"/>
                      </a:lnTo>
                      <a:lnTo>
                        <a:pt x="0" y="2"/>
                      </a:lnTo>
                      <a:lnTo>
                        <a:pt x="0" y="10"/>
                      </a:lnTo>
                      <a:lnTo>
                        <a:pt x="2" y="10"/>
                      </a:lnTo>
                      <a:lnTo>
                        <a:pt x="2" y="8"/>
                      </a:lnTo>
                      <a:lnTo>
                        <a:pt x="2" y="4"/>
                      </a:lnTo>
                      <a:lnTo>
                        <a:pt x="4" y="4"/>
                      </a:lnTo>
                      <a:lnTo>
                        <a:pt x="8" y="4"/>
                      </a:lnTo>
                      <a:lnTo>
                        <a:pt x="10" y="4"/>
                      </a:lnTo>
                      <a:lnTo>
                        <a:pt x="18" y="12"/>
                      </a:lnTo>
                      <a:lnTo>
                        <a:pt x="26" y="24"/>
                      </a:lnTo>
                      <a:lnTo>
                        <a:pt x="30" y="36"/>
                      </a:lnTo>
                      <a:lnTo>
                        <a:pt x="34" y="48"/>
                      </a:lnTo>
                      <a:lnTo>
                        <a:pt x="34" y="60"/>
                      </a:lnTo>
                      <a:lnTo>
                        <a:pt x="36" y="84"/>
                      </a:lnTo>
                    </a:path>
                  </a:pathLst>
                </a:custGeom>
                <a:noFill/>
                <a:ln w="9525">
                  <a:noFill/>
                  <a:round/>
                  <a:headEnd/>
                  <a:tailEnd/>
                </a:ln>
              </p:spPr>
              <p:txBody>
                <a:bodyPr/>
                <a:lstStyle/>
                <a:p>
                  <a:endParaRPr lang="fr-FR">
                    <a:latin typeface="Calibri" pitchFamily="34" charset="0"/>
                  </a:endParaRPr>
                </a:p>
              </p:txBody>
            </p:sp>
            <p:sp>
              <p:nvSpPr>
                <p:cNvPr id="25845" name="Freeform 63"/>
                <p:cNvSpPr>
                  <a:spLocks/>
                </p:cNvSpPr>
                <p:nvPr/>
              </p:nvSpPr>
              <p:spPr bwMode="auto">
                <a:xfrm>
                  <a:off x="3035" y="2532"/>
                  <a:ext cx="20" cy="56"/>
                </a:xfrm>
                <a:custGeom>
                  <a:avLst/>
                  <a:gdLst>
                    <a:gd name="T0" fmla="*/ 0 w 20"/>
                    <a:gd name="T1" fmla="*/ 56 h 56"/>
                    <a:gd name="T2" fmla="*/ 0 w 20"/>
                    <a:gd name="T3" fmla="*/ 56 h 56"/>
                    <a:gd name="T4" fmla="*/ 2 w 20"/>
                    <a:gd name="T5" fmla="*/ 40 h 56"/>
                    <a:gd name="T6" fmla="*/ 2 w 20"/>
                    <a:gd name="T7" fmla="*/ 24 h 56"/>
                    <a:gd name="T8" fmla="*/ 2 w 20"/>
                    <a:gd name="T9" fmla="*/ 24 h 56"/>
                    <a:gd name="T10" fmla="*/ 6 w 20"/>
                    <a:gd name="T11" fmla="*/ 10 h 56"/>
                    <a:gd name="T12" fmla="*/ 6 w 20"/>
                    <a:gd name="T13" fmla="*/ 10 h 56"/>
                    <a:gd name="T14" fmla="*/ 8 w 20"/>
                    <a:gd name="T15" fmla="*/ 6 h 56"/>
                    <a:gd name="T16" fmla="*/ 8 w 20"/>
                    <a:gd name="T17" fmla="*/ 6 h 56"/>
                    <a:gd name="T18" fmla="*/ 20 w 20"/>
                    <a:gd name="T19" fmla="*/ 6 h 56"/>
                    <a:gd name="T20" fmla="*/ 20 w 20"/>
                    <a:gd name="T21" fmla="*/ 6 h 56"/>
                    <a:gd name="T22" fmla="*/ 20 w 20"/>
                    <a:gd name="T23" fmla="*/ 8 h 56"/>
                    <a:gd name="T24" fmla="*/ 20 w 20"/>
                    <a:gd name="T25" fmla="*/ 8 h 56"/>
                    <a:gd name="T26" fmla="*/ 20 w 20"/>
                    <a:gd name="T27" fmla="*/ 8 h 56"/>
                    <a:gd name="T28" fmla="*/ 20 w 20"/>
                    <a:gd name="T29" fmla="*/ 8 h 56"/>
                    <a:gd name="T30" fmla="*/ 20 w 20"/>
                    <a:gd name="T31" fmla="*/ 8 h 56"/>
                    <a:gd name="T32" fmla="*/ 20 w 20"/>
                    <a:gd name="T33" fmla="*/ 8 h 56"/>
                    <a:gd name="T34" fmla="*/ 20 w 20"/>
                    <a:gd name="T35" fmla="*/ 8 h 56"/>
                    <a:gd name="T36" fmla="*/ 20 w 20"/>
                    <a:gd name="T37" fmla="*/ 8 h 56"/>
                    <a:gd name="T38" fmla="*/ 20 w 20"/>
                    <a:gd name="T39" fmla="*/ 2 h 56"/>
                    <a:gd name="T40" fmla="*/ 16 w 20"/>
                    <a:gd name="T41" fmla="*/ 0 h 56"/>
                    <a:gd name="T42" fmla="*/ 12 w 20"/>
                    <a:gd name="T43" fmla="*/ 0 h 56"/>
                    <a:gd name="T44" fmla="*/ 8 w 20"/>
                    <a:gd name="T45" fmla="*/ 4 h 56"/>
                    <a:gd name="T46" fmla="*/ 8 w 20"/>
                    <a:gd name="T47" fmla="*/ 4 h 56"/>
                    <a:gd name="T48" fmla="*/ 4 w 20"/>
                    <a:gd name="T49" fmla="*/ 16 h 56"/>
                    <a:gd name="T50" fmla="*/ 0 w 20"/>
                    <a:gd name="T51" fmla="*/ 30 h 56"/>
                    <a:gd name="T52" fmla="*/ 0 w 20"/>
                    <a:gd name="T53" fmla="*/ 56 h 56"/>
                    <a:gd name="T54" fmla="*/ 0 w 20"/>
                    <a:gd name="T55" fmla="*/ 56 h 56"/>
                    <a:gd name="T56" fmla="*/ 0 w 20"/>
                    <a:gd name="T57" fmla="*/ 56 h 5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56"/>
                    <a:gd name="T89" fmla="*/ 20 w 20"/>
                    <a:gd name="T90" fmla="*/ 56 h 5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56">
                      <a:moveTo>
                        <a:pt x="0" y="56"/>
                      </a:moveTo>
                      <a:lnTo>
                        <a:pt x="0" y="56"/>
                      </a:lnTo>
                      <a:lnTo>
                        <a:pt x="2" y="40"/>
                      </a:lnTo>
                      <a:lnTo>
                        <a:pt x="2" y="24"/>
                      </a:lnTo>
                      <a:lnTo>
                        <a:pt x="6" y="10"/>
                      </a:lnTo>
                      <a:lnTo>
                        <a:pt x="8" y="6"/>
                      </a:lnTo>
                      <a:lnTo>
                        <a:pt x="20" y="6"/>
                      </a:lnTo>
                      <a:lnTo>
                        <a:pt x="20" y="8"/>
                      </a:lnTo>
                      <a:lnTo>
                        <a:pt x="20" y="2"/>
                      </a:lnTo>
                      <a:lnTo>
                        <a:pt x="16" y="0"/>
                      </a:lnTo>
                      <a:lnTo>
                        <a:pt x="12" y="0"/>
                      </a:lnTo>
                      <a:lnTo>
                        <a:pt x="8" y="4"/>
                      </a:lnTo>
                      <a:lnTo>
                        <a:pt x="4" y="16"/>
                      </a:lnTo>
                      <a:lnTo>
                        <a:pt x="0" y="30"/>
                      </a:lnTo>
                      <a:lnTo>
                        <a:pt x="0" y="56"/>
                      </a:lnTo>
                      <a:close/>
                    </a:path>
                  </a:pathLst>
                </a:custGeom>
                <a:solidFill>
                  <a:srgbClr val="000000"/>
                </a:solidFill>
                <a:ln w="9525">
                  <a:noFill/>
                  <a:round/>
                  <a:headEnd/>
                  <a:tailEnd/>
                </a:ln>
              </p:spPr>
              <p:txBody>
                <a:bodyPr/>
                <a:lstStyle/>
                <a:p>
                  <a:endParaRPr lang="fr-FR">
                    <a:latin typeface="Calibri" pitchFamily="34" charset="0"/>
                  </a:endParaRPr>
                </a:p>
              </p:txBody>
            </p:sp>
            <p:sp>
              <p:nvSpPr>
                <p:cNvPr id="25846" name="Freeform 64"/>
                <p:cNvSpPr>
                  <a:spLocks/>
                </p:cNvSpPr>
                <p:nvPr/>
              </p:nvSpPr>
              <p:spPr bwMode="auto">
                <a:xfrm>
                  <a:off x="3035" y="2532"/>
                  <a:ext cx="20" cy="56"/>
                </a:xfrm>
                <a:custGeom>
                  <a:avLst/>
                  <a:gdLst>
                    <a:gd name="T0" fmla="*/ 0 w 20"/>
                    <a:gd name="T1" fmla="*/ 56 h 56"/>
                    <a:gd name="T2" fmla="*/ 0 w 20"/>
                    <a:gd name="T3" fmla="*/ 56 h 56"/>
                    <a:gd name="T4" fmla="*/ 2 w 20"/>
                    <a:gd name="T5" fmla="*/ 40 h 56"/>
                    <a:gd name="T6" fmla="*/ 2 w 20"/>
                    <a:gd name="T7" fmla="*/ 24 h 56"/>
                    <a:gd name="T8" fmla="*/ 2 w 20"/>
                    <a:gd name="T9" fmla="*/ 24 h 56"/>
                    <a:gd name="T10" fmla="*/ 6 w 20"/>
                    <a:gd name="T11" fmla="*/ 10 h 56"/>
                    <a:gd name="T12" fmla="*/ 6 w 20"/>
                    <a:gd name="T13" fmla="*/ 10 h 56"/>
                    <a:gd name="T14" fmla="*/ 8 w 20"/>
                    <a:gd name="T15" fmla="*/ 6 h 56"/>
                    <a:gd name="T16" fmla="*/ 8 w 20"/>
                    <a:gd name="T17" fmla="*/ 6 h 56"/>
                    <a:gd name="T18" fmla="*/ 20 w 20"/>
                    <a:gd name="T19" fmla="*/ 6 h 56"/>
                    <a:gd name="T20" fmla="*/ 20 w 20"/>
                    <a:gd name="T21" fmla="*/ 6 h 56"/>
                    <a:gd name="T22" fmla="*/ 20 w 20"/>
                    <a:gd name="T23" fmla="*/ 8 h 56"/>
                    <a:gd name="T24" fmla="*/ 20 w 20"/>
                    <a:gd name="T25" fmla="*/ 8 h 56"/>
                    <a:gd name="T26" fmla="*/ 20 w 20"/>
                    <a:gd name="T27" fmla="*/ 8 h 56"/>
                    <a:gd name="T28" fmla="*/ 20 w 20"/>
                    <a:gd name="T29" fmla="*/ 8 h 56"/>
                    <a:gd name="T30" fmla="*/ 20 w 20"/>
                    <a:gd name="T31" fmla="*/ 8 h 56"/>
                    <a:gd name="T32" fmla="*/ 20 w 20"/>
                    <a:gd name="T33" fmla="*/ 8 h 56"/>
                    <a:gd name="T34" fmla="*/ 20 w 20"/>
                    <a:gd name="T35" fmla="*/ 8 h 56"/>
                    <a:gd name="T36" fmla="*/ 20 w 20"/>
                    <a:gd name="T37" fmla="*/ 8 h 56"/>
                    <a:gd name="T38" fmla="*/ 20 w 20"/>
                    <a:gd name="T39" fmla="*/ 2 h 56"/>
                    <a:gd name="T40" fmla="*/ 16 w 20"/>
                    <a:gd name="T41" fmla="*/ 0 h 56"/>
                    <a:gd name="T42" fmla="*/ 12 w 20"/>
                    <a:gd name="T43" fmla="*/ 0 h 56"/>
                    <a:gd name="T44" fmla="*/ 8 w 20"/>
                    <a:gd name="T45" fmla="*/ 4 h 56"/>
                    <a:gd name="T46" fmla="*/ 8 w 20"/>
                    <a:gd name="T47" fmla="*/ 4 h 56"/>
                    <a:gd name="T48" fmla="*/ 4 w 20"/>
                    <a:gd name="T49" fmla="*/ 16 h 56"/>
                    <a:gd name="T50" fmla="*/ 0 w 20"/>
                    <a:gd name="T51" fmla="*/ 30 h 56"/>
                    <a:gd name="T52" fmla="*/ 0 w 20"/>
                    <a:gd name="T53" fmla="*/ 56 h 56"/>
                    <a:gd name="T54" fmla="*/ 0 w 20"/>
                    <a:gd name="T55" fmla="*/ 56 h 56"/>
                    <a:gd name="T56" fmla="*/ 0 w 20"/>
                    <a:gd name="T57" fmla="*/ 56 h 5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0"/>
                    <a:gd name="T88" fmla="*/ 0 h 56"/>
                    <a:gd name="T89" fmla="*/ 20 w 20"/>
                    <a:gd name="T90" fmla="*/ 56 h 5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0" h="56">
                      <a:moveTo>
                        <a:pt x="0" y="56"/>
                      </a:moveTo>
                      <a:lnTo>
                        <a:pt x="0" y="56"/>
                      </a:lnTo>
                      <a:lnTo>
                        <a:pt x="2" y="40"/>
                      </a:lnTo>
                      <a:lnTo>
                        <a:pt x="2" y="24"/>
                      </a:lnTo>
                      <a:lnTo>
                        <a:pt x="6" y="10"/>
                      </a:lnTo>
                      <a:lnTo>
                        <a:pt x="8" y="6"/>
                      </a:lnTo>
                      <a:lnTo>
                        <a:pt x="20" y="6"/>
                      </a:lnTo>
                      <a:lnTo>
                        <a:pt x="20" y="8"/>
                      </a:lnTo>
                      <a:lnTo>
                        <a:pt x="20" y="2"/>
                      </a:lnTo>
                      <a:lnTo>
                        <a:pt x="16" y="0"/>
                      </a:lnTo>
                      <a:lnTo>
                        <a:pt x="12" y="0"/>
                      </a:lnTo>
                      <a:lnTo>
                        <a:pt x="8" y="4"/>
                      </a:lnTo>
                      <a:lnTo>
                        <a:pt x="4" y="16"/>
                      </a:lnTo>
                      <a:lnTo>
                        <a:pt x="0" y="30"/>
                      </a:lnTo>
                      <a:lnTo>
                        <a:pt x="0" y="56"/>
                      </a:lnTo>
                    </a:path>
                  </a:pathLst>
                </a:custGeom>
                <a:noFill/>
                <a:ln w="9525">
                  <a:noFill/>
                  <a:round/>
                  <a:headEnd/>
                  <a:tailEnd/>
                </a:ln>
              </p:spPr>
              <p:txBody>
                <a:bodyPr/>
                <a:lstStyle/>
                <a:p>
                  <a:endParaRPr lang="fr-FR">
                    <a:latin typeface="Calibri" pitchFamily="34" charset="0"/>
                  </a:endParaRPr>
                </a:p>
              </p:txBody>
            </p:sp>
            <p:sp>
              <p:nvSpPr>
                <p:cNvPr id="25847" name="Freeform 65"/>
                <p:cNvSpPr>
                  <a:spLocks/>
                </p:cNvSpPr>
                <p:nvPr/>
              </p:nvSpPr>
              <p:spPr bwMode="auto">
                <a:xfrm>
                  <a:off x="3007" y="2556"/>
                  <a:ext cx="24" cy="48"/>
                </a:xfrm>
                <a:custGeom>
                  <a:avLst/>
                  <a:gdLst>
                    <a:gd name="T0" fmla="*/ 24 w 24"/>
                    <a:gd name="T1" fmla="*/ 48 h 48"/>
                    <a:gd name="T2" fmla="*/ 24 w 24"/>
                    <a:gd name="T3" fmla="*/ 48 h 48"/>
                    <a:gd name="T4" fmla="*/ 24 w 24"/>
                    <a:gd name="T5" fmla="*/ 36 h 48"/>
                    <a:gd name="T6" fmla="*/ 22 w 24"/>
                    <a:gd name="T7" fmla="*/ 26 h 48"/>
                    <a:gd name="T8" fmla="*/ 18 w 24"/>
                    <a:gd name="T9" fmla="*/ 14 h 48"/>
                    <a:gd name="T10" fmla="*/ 12 w 24"/>
                    <a:gd name="T11" fmla="*/ 6 h 48"/>
                    <a:gd name="T12" fmla="*/ 12 w 24"/>
                    <a:gd name="T13" fmla="*/ 6 h 48"/>
                    <a:gd name="T14" fmla="*/ 8 w 24"/>
                    <a:gd name="T15" fmla="*/ 0 h 48"/>
                    <a:gd name="T16" fmla="*/ 4 w 24"/>
                    <a:gd name="T17" fmla="*/ 0 h 48"/>
                    <a:gd name="T18" fmla="*/ 2 w 24"/>
                    <a:gd name="T19" fmla="*/ 0 h 48"/>
                    <a:gd name="T20" fmla="*/ 2 w 24"/>
                    <a:gd name="T21" fmla="*/ 0 h 48"/>
                    <a:gd name="T22" fmla="*/ 0 w 24"/>
                    <a:gd name="T23" fmla="*/ 2 h 48"/>
                    <a:gd name="T24" fmla="*/ 0 w 24"/>
                    <a:gd name="T25" fmla="*/ 4 h 48"/>
                    <a:gd name="T26" fmla="*/ 0 w 24"/>
                    <a:gd name="T27" fmla="*/ 6 h 48"/>
                    <a:gd name="T28" fmla="*/ 0 w 24"/>
                    <a:gd name="T29" fmla="*/ 6 h 48"/>
                    <a:gd name="T30" fmla="*/ 2 w 24"/>
                    <a:gd name="T31" fmla="*/ 8 h 48"/>
                    <a:gd name="T32" fmla="*/ 2 w 24"/>
                    <a:gd name="T33" fmla="*/ 6 h 48"/>
                    <a:gd name="T34" fmla="*/ 2 w 24"/>
                    <a:gd name="T35" fmla="*/ 6 h 48"/>
                    <a:gd name="T36" fmla="*/ 8 w 24"/>
                    <a:gd name="T37" fmla="*/ 4 h 48"/>
                    <a:gd name="T38" fmla="*/ 8 w 24"/>
                    <a:gd name="T39" fmla="*/ 4 h 48"/>
                    <a:gd name="T40" fmla="*/ 12 w 24"/>
                    <a:gd name="T41" fmla="*/ 8 h 48"/>
                    <a:gd name="T42" fmla="*/ 12 w 24"/>
                    <a:gd name="T43" fmla="*/ 8 h 48"/>
                    <a:gd name="T44" fmla="*/ 16 w 24"/>
                    <a:gd name="T45" fmla="*/ 16 h 48"/>
                    <a:gd name="T46" fmla="*/ 20 w 24"/>
                    <a:gd name="T47" fmla="*/ 26 h 48"/>
                    <a:gd name="T48" fmla="*/ 20 w 24"/>
                    <a:gd name="T49" fmla="*/ 26 h 48"/>
                    <a:gd name="T50" fmla="*/ 22 w 24"/>
                    <a:gd name="T51" fmla="*/ 36 h 48"/>
                    <a:gd name="T52" fmla="*/ 22 w 24"/>
                    <a:gd name="T53" fmla="*/ 48 h 48"/>
                    <a:gd name="T54" fmla="*/ 22 w 24"/>
                    <a:gd name="T55" fmla="*/ 48 h 48"/>
                    <a:gd name="T56" fmla="*/ 24 w 24"/>
                    <a:gd name="T57" fmla="*/ 48 h 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48"/>
                    <a:gd name="T89" fmla="*/ 24 w 24"/>
                    <a:gd name="T90" fmla="*/ 48 h 4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48">
                      <a:moveTo>
                        <a:pt x="24" y="48"/>
                      </a:moveTo>
                      <a:lnTo>
                        <a:pt x="24" y="48"/>
                      </a:lnTo>
                      <a:lnTo>
                        <a:pt x="24" y="36"/>
                      </a:lnTo>
                      <a:lnTo>
                        <a:pt x="22" y="26"/>
                      </a:lnTo>
                      <a:lnTo>
                        <a:pt x="18" y="14"/>
                      </a:lnTo>
                      <a:lnTo>
                        <a:pt x="12" y="6"/>
                      </a:lnTo>
                      <a:lnTo>
                        <a:pt x="8" y="0"/>
                      </a:lnTo>
                      <a:lnTo>
                        <a:pt x="4" y="0"/>
                      </a:lnTo>
                      <a:lnTo>
                        <a:pt x="2" y="0"/>
                      </a:lnTo>
                      <a:lnTo>
                        <a:pt x="0" y="2"/>
                      </a:lnTo>
                      <a:lnTo>
                        <a:pt x="0" y="4"/>
                      </a:lnTo>
                      <a:lnTo>
                        <a:pt x="0" y="6"/>
                      </a:lnTo>
                      <a:lnTo>
                        <a:pt x="2" y="8"/>
                      </a:lnTo>
                      <a:lnTo>
                        <a:pt x="2" y="6"/>
                      </a:lnTo>
                      <a:lnTo>
                        <a:pt x="8" y="4"/>
                      </a:lnTo>
                      <a:lnTo>
                        <a:pt x="12" y="8"/>
                      </a:lnTo>
                      <a:lnTo>
                        <a:pt x="16" y="16"/>
                      </a:lnTo>
                      <a:lnTo>
                        <a:pt x="20" y="26"/>
                      </a:lnTo>
                      <a:lnTo>
                        <a:pt x="22" y="36"/>
                      </a:lnTo>
                      <a:lnTo>
                        <a:pt x="22" y="48"/>
                      </a:lnTo>
                      <a:lnTo>
                        <a:pt x="24" y="48"/>
                      </a:lnTo>
                      <a:close/>
                    </a:path>
                  </a:pathLst>
                </a:custGeom>
                <a:solidFill>
                  <a:srgbClr val="000000"/>
                </a:solidFill>
                <a:ln w="9525">
                  <a:noFill/>
                  <a:round/>
                  <a:headEnd/>
                  <a:tailEnd/>
                </a:ln>
              </p:spPr>
              <p:txBody>
                <a:bodyPr/>
                <a:lstStyle/>
                <a:p>
                  <a:endParaRPr lang="fr-FR">
                    <a:latin typeface="Calibri" pitchFamily="34" charset="0"/>
                  </a:endParaRPr>
                </a:p>
              </p:txBody>
            </p:sp>
            <p:sp>
              <p:nvSpPr>
                <p:cNvPr id="25848" name="Freeform 66"/>
                <p:cNvSpPr>
                  <a:spLocks/>
                </p:cNvSpPr>
                <p:nvPr/>
              </p:nvSpPr>
              <p:spPr bwMode="auto">
                <a:xfrm>
                  <a:off x="3007" y="2556"/>
                  <a:ext cx="24" cy="48"/>
                </a:xfrm>
                <a:custGeom>
                  <a:avLst/>
                  <a:gdLst>
                    <a:gd name="T0" fmla="*/ 24 w 24"/>
                    <a:gd name="T1" fmla="*/ 48 h 48"/>
                    <a:gd name="T2" fmla="*/ 24 w 24"/>
                    <a:gd name="T3" fmla="*/ 48 h 48"/>
                    <a:gd name="T4" fmla="*/ 24 w 24"/>
                    <a:gd name="T5" fmla="*/ 36 h 48"/>
                    <a:gd name="T6" fmla="*/ 22 w 24"/>
                    <a:gd name="T7" fmla="*/ 26 h 48"/>
                    <a:gd name="T8" fmla="*/ 18 w 24"/>
                    <a:gd name="T9" fmla="*/ 14 h 48"/>
                    <a:gd name="T10" fmla="*/ 12 w 24"/>
                    <a:gd name="T11" fmla="*/ 6 h 48"/>
                    <a:gd name="T12" fmla="*/ 12 w 24"/>
                    <a:gd name="T13" fmla="*/ 6 h 48"/>
                    <a:gd name="T14" fmla="*/ 8 w 24"/>
                    <a:gd name="T15" fmla="*/ 0 h 48"/>
                    <a:gd name="T16" fmla="*/ 4 w 24"/>
                    <a:gd name="T17" fmla="*/ 0 h 48"/>
                    <a:gd name="T18" fmla="*/ 2 w 24"/>
                    <a:gd name="T19" fmla="*/ 0 h 48"/>
                    <a:gd name="T20" fmla="*/ 2 w 24"/>
                    <a:gd name="T21" fmla="*/ 0 h 48"/>
                    <a:gd name="T22" fmla="*/ 0 w 24"/>
                    <a:gd name="T23" fmla="*/ 2 h 48"/>
                    <a:gd name="T24" fmla="*/ 0 w 24"/>
                    <a:gd name="T25" fmla="*/ 4 h 48"/>
                    <a:gd name="T26" fmla="*/ 0 w 24"/>
                    <a:gd name="T27" fmla="*/ 6 h 48"/>
                    <a:gd name="T28" fmla="*/ 0 w 24"/>
                    <a:gd name="T29" fmla="*/ 6 h 48"/>
                    <a:gd name="T30" fmla="*/ 2 w 24"/>
                    <a:gd name="T31" fmla="*/ 8 h 48"/>
                    <a:gd name="T32" fmla="*/ 2 w 24"/>
                    <a:gd name="T33" fmla="*/ 6 h 48"/>
                    <a:gd name="T34" fmla="*/ 2 w 24"/>
                    <a:gd name="T35" fmla="*/ 6 h 48"/>
                    <a:gd name="T36" fmla="*/ 8 w 24"/>
                    <a:gd name="T37" fmla="*/ 4 h 48"/>
                    <a:gd name="T38" fmla="*/ 8 w 24"/>
                    <a:gd name="T39" fmla="*/ 4 h 48"/>
                    <a:gd name="T40" fmla="*/ 12 w 24"/>
                    <a:gd name="T41" fmla="*/ 8 h 48"/>
                    <a:gd name="T42" fmla="*/ 12 w 24"/>
                    <a:gd name="T43" fmla="*/ 8 h 48"/>
                    <a:gd name="T44" fmla="*/ 16 w 24"/>
                    <a:gd name="T45" fmla="*/ 16 h 48"/>
                    <a:gd name="T46" fmla="*/ 20 w 24"/>
                    <a:gd name="T47" fmla="*/ 26 h 48"/>
                    <a:gd name="T48" fmla="*/ 20 w 24"/>
                    <a:gd name="T49" fmla="*/ 26 h 48"/>
                    <a:gd name="T50" fmla="*/ 22 w 24"/>
                    <a:gd name="T51" fmla="*/ 36 h 48"/>
                    <a:gd name="T52" fmla="*/ 22 w 24"/>
                    <a:gd name="T53" fmla="*/ 48 h 48"/>
                    <a:gd name="T54" fmla="*/ 22 w 24"/>
                    <a:gd name="T55" fmla="*/ 48 h 48"/>
                    <a:gd name="T56" fmla="*/ 24 w 24"/>
                    <a:gd name="T57" fmla="*/ 48 h 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48"/>
                    <a:gd name="T89" fmla="*/ 24 w 24"/>
                    <a:gd name="T90" fmla="*/ 48 h 4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48">
                      <a:moveTo>
                        <a:pt x="24" y="48"/>
                      </a:moveTo>
                      <a:lnTo>
                        <a:pt x="24" y="48"/>
                      </a:lnTo>
                      <a:lnTo>
                        <a:pt x="24" y="36"/>
                      </a:lnTo>
                      <a:lnTo>
                        <a:pt x="22" y="26"/>
                      </a:lnTo>
                      <a:lnTo>
                        <a:pt x="18" y="14"/>
                      </a:lnTo>
                      <a:lnTo>
                        <a:pt x="12" y="6"/>
                      </a:lnTo>
                      <a:lnTo>
                        <a:pt x="8" y="0"/>
                      </a:lnTo>
                      <a:lnTo>
                        <a:pt x="4" y="0"/>
                      </a:lnTo>
                      <a:lnTo>
                        <a:pt x="2" y="0"/>
                      </a:lnTo>
                      <a:lnTo>
                        <a:pt x="0" y="2"/>
                      </a:lnTo>
                      <a:lnTo>
                        <a:pt x="0" y="4"/>
                      </a:lnTo>
                      <a:lnTo>
                        <a:pt x="0" y="6"/>
                      </a:lnTo>
                      <a:lnTo>
                        <a:pt x="2" y="8"/>
                      </a:lnTo>
                      <a:lnTo>
                        <a:pt x="2" y="6"/>
                      </a:lnTo>
                      <a:lnTo>
                        <a:pt x="8" y="4"/>
                      </a:lnTo>
                      <a:lnTo>
                        <a:pt x="12" y="8"/>
                      </a:lnTo>
                      <a:lnTo>
                        <a:pt x="16" y="16"/>
                      </a:lnTo>
                      <a:lnTo>
                        <a:pt x="20" y="26"/>
                      </a:lnTo>
                      <a:lnTo>
                        <a:pt x="22" y="36"/>
                      </a:lnTo>
                      <a:lnTo>
                        <a:pt x="22" y="48"/>
                      </a:lnTo>
                      <a:lnTo>
                        <a:pt x="24" y="48"/>
                      </a:lnTo>
                    </a:path>
                  </a:pathLst>
                </a:custGeom>
                <a:noFill/>
                <a:ln w="9525">
                  <a:noFill/>
                  <a:round/>
                  <a:headEnd/>
                  <a:tailEnd/>
                </a:ln>
              </p:spPr>
              <p:txBody>
                <a:bodyPr/>
                <a:lstStyle/>
                <a:p>
                  <a:endParaRPr lang="fr-FR">
                    <a:latin typeface="Calibri" pitchFamily="34" charset="0"/>
                  </a:endParaRPr>
                </a:p>
              </p:txBody>
            </p:sp>
            <p:sp>
              <p:nvSpPr>
                <p:cNvPr id="25849" name="Freeform 67"/>
                <p:cNvSpPr>
                  <a:spLocks/>
                </p:cNvSpPr>
                <p:nvPr/>
              </p:nvSpPr>
              <p:spPr bwMode="auto">
                <a:xfrm>
                  <a:off x="3057" y="2570"/>
                  <a:ext cx="48" cy="40"/>
                </a:xfrm>
                <a:custGeom>
                  <a:avLst/>
                  <a:gdLst>
                    <a:gd name="T0" fmla="*/ 2 w 48"/>
                    <a:gd name="T1" fmla="*/ 40 h 40"/>
                    <a:gd name="T2" fmla="*/ 2 w 48"/>
                    <a:gd name="T3" fmla="*/ 40 h 40"/>
                    <a:gd name="T4" fmla="*/ 4 w 48"/>
                    <a:gd name="T5" fmla="*/ 38 h 40"/>
                    <a:gd name="T6" fmla="*/ 6 w 48"/>
                    <a:gd name="T7" fmla="*/ 36 h 40"/>
                    <a:gd name="T8" fmla="*/ 6 w 48"/>
                    <a:gd name="T9" fmla="*/ 36 h 40"/>
                    <a:gd name="T10" fmla="*/ 14 w 48"/>
                    <a:gd name="T11" fmla="*/ 20 h 40"/>
                    <a:gd name="T12" fmla="*/ 14 w 48"/>
                    <a:gd name="T13" fmla="*/ 20 h 40"/>
                    <a:gd name="T14" fmla="*/ 20 w 48"/>
                    <a:gd name="T15" fmla="*/ 14 h 40"/>
                    <a:gd name="T16" fmla="*/ 28 w 48"/>
                    <a:gd name="T17" fmla="*/ 6 h 40"/>
                    <a:gd name="T18" fmla="*/ 28 w 48"/>
                    <a:gd name="T19" fmla="*/ 6 h 40"/>
                    <a:gd name="T20" fmla="*/ 32 w 48"/>
                    <a:gd name="T21" fmla="*/ 4 h 40"/>
                    <a:gd name="T22" fmla="*/ 38 w 48"/>
                    <a:gd name="T23" fmla="*/ 4 h 40"/>
                    <a:gd name="T24" fmla="*/ 44 w 48"/>
                    <a:gd name="T25" fmla="*/ 4 h 40"/>
                    <a:gd name="T26" fmla="*/ 46 w 48"/>
                    <a:gd name="T27" fmla="*/ 6 h 40"/>
                    <a:gd name="T28" fmla="*/ 46 w 48"/>
                    <a:gd name="T29" fmla="*/ 8 h 40"/>
                    <a:gd name="T30" fmla="*/ 46 w 48"/>
                    <a:gd name="T31" fmla="*/ 8 h 40"/>
                    <a:gd name="T32" fmla="*/ 48 w 48"/>
                    <a:gd name="T33" fmla="*/ 8 h 40"/>
                    <a:gd name="T34" fmla="*/ 48 w 48"/>
                    <a:gd name="T35" fmla="*/ 8 h 40"/>
                    <a:gd name="T36" fmla="*/ 48 w 48"/>
                    <a:gd name="T37" fmla="*/ 6 h 40"/>
                    <a:gd name="T38" fmla="*/ 48 w 48"/>
                    <a:gd name="T39" fmla="*/ 4 h 40"/>
                    <a:gd name="T40" fmla="*/ 44 w 48"/>
                    <a:gd name="T41" fmla="*/ 2 h 40"/>
                    <a:gd name="T42" fmla="*/ 38 w 48"/>
                    <a:gd name="T43" fmla="*/ 0 h 40"/>
                    <a:gd name="T44" fmla="*/ 32 w 48"/>
                    <a:gd name="T45" fmla="*/ 0 h 40"/>
                    <a:gd name="T46" fmla="*/ 32 w 48"/>
                    <a:gd name="T47" fmla="*/ 0 h 40"/>
                    <a:gd name="T48" fmla="*/ 28 w 48"/>
                    <a:gd name="T49" fmla="*/ 4 h 40"/>
                    <a:gd name="T50" fmla="*/ 22 w 48"/>
                    <a:gd name="T51" fmla="*/ 8 h 40"/>
                    <a:gd name="T52" fmla="*/ 14 w 48"/>
                    <a:gd name="T53" fmla="*/ 18 h 40"/>
                    <a:gd name="T54" fmla="*/ 14 w 48"/>
                    <a:gd name="T55" fmla="*/ 18 h 40"/>
                    <a:gd name="T56" fmla="*/ 6 w 48"/>
                    <a:gd name="T57" fmla="*/ 30 h 40"/>
                    <a:gd name="T58" fmla="*/ 6 w 48"/>
                    <a:gd name="T59" fmla="*/ 30 h 40"/>
                    <a:gd name="T60" fmla="*/ 4 w 48"/>
                    <a:gd name="T61" fmla="*/ 34 h 40"/>
                    <a:gd name="T62" fmla="*/ 0 w 48"/>
                    <a:gd name="T63" fmla="*/ 40 h 40"/>
                    <a:gd name="T64" fmla="*/ 0 w 48"/>
                    <a:gd name="T65" fmla="*/ 40 h 40"/>
                    <a:gd name="T66" fmla="*/ 2 w 48"/>
                    <a:gd name="T67" fmla="*/ 40 h 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8"/>
                    <a:gd name="T103" fmla="*/ 0 h 40"/>
                    <a:gd name="T104" fmla="*/ 48 w 48"/>
                    <a:gd name="T105" fmla="*/ 40 h 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8" h="40">
                      <a:moveTo>
                        <a:pt x="2" y="40"/>
                      </a:moveTo>
                      <a:lnTo>
                        <a:pt x="2" y="40"/>
                      </a:lnTo>
                      <a:lnTo>
                        <a:pt x="4" y="38"/>
                      </a:lnTo>
                      <a:lnTo>
                        <a:pt x="6" y="36"/>
                      </a:lnTo>
                      <a:lnTo>
                        <a:pt x="14" y="20"/>
                      </a:lnTo>
                      <a:lnTo>
                        <a:pt x="20" y="14"/>
                      </a:lnTo>
                      <a:lnTo>
                        <a:pt x="28" y="6"/>
                      </a:lnTo>
                      <a:lnTo>
                        <a:pt x="32" y="4"/>
                      </a:lnTo>
                      <a:lnTo>
                        <a:pt x="38" y="4"/>
                      </a:lnTo>
                      <a:lnTo>
                        <a:pt x="44" y="4"/>
                      </a:lnTo>
                      <a:lnTo>
                        <a:pt x="46" y="6"/>
                      </a:lnTo>
                      <a:lnTo>
                        <a:pt x="46" y="8"/>
                      </a:lnTo>
                      <a:lnTo>
                        <a:pt x="48" y="8"/>
                      </a:lnTo>
                      <a:lnTo>
                        <a:pt x="48" y="6"/>
                      </a:lnTo>
                      <a:lnTo>
                        <a:pt x="48" y="4"/>
                      </a:lnTo>
                      <a:lnTo>
                        <a:pt x="44" y="2"/>
                      </a:lnTo>
                      <a:lnTo>
                        <a:pt x="38" y="0"/>
                      </a:lnTo>
                      <a:lnTo>
                        <a:pt x="32" y="0"/>
                      </a:lnTo>
                      <a:lnTo>
                        <a:pt x="28" y="4"/>
                      </a:lnTo>
                      <a:lnTo>
                        <a:pt x="22" y="8"/>
                      </a:lnTo>
                      <a:lnTo>
                        <a:pt x="14" y="18"/>
                      </a:lnTo>
                      <a:lnTo>
                        <a:pt x="6" y="30"/>
                      </a:lnTo>
                      <a:lnTo>
                        <a:pt x="4" y="34"/>
                      </a:lnTo>
                      <a:lnTo>
                        <a:pt x="0" y="40"/>
                      </a:lnTo>
                      <a:lnTo>
                        <a:pt x="2" y="40"/>
                      </a:lnTo>
                      <a:close/>
                    </a:path>
                  </a:pathLst>
                </a:custGeom>
                <a:solidFill>
                  <a:srgbClr val="000000"/>
                </a:solidFill>
                <a:ln w="9525">
                  <a:noFill/>
                  <a:round/>
                  <a:headEnd/>
                  <a:tailEnd/>
                </a:ln>
              </p:spPr>
              <p:txBody>
                <a:bodyPr/>
                <a:lstStyle/>
                <a:p>
                  <a:endParaRPr lang="fr-FR">
                    <a:latin typeface="Calibri" pitchFamily="34" charset="0"/>
                  </a:endParaRPr>
                </a:p>
              </p:txBody>
            </p:sp>
            <p:sp>
              <p:nvSpPr>
                <p:cNvPr id="25850" name="Freeform 68"/>
                <p:cNvSpPr>
                  <a:spLocks/>
                </p:cNvSpPr>
                <p:nvPr/>
              </p:nvSpPr>
              <p:spPr bwMode="auto">
                <a:xfrm>
                  <a:off x="3057" y="2570"/>
                  <a:ext cx="48" cy="40"/>
                </a:xfrm>
                <a:custGeom>
                  <a:avLst/>
                  <a:gdLst>
                    <a:gd name="T0" fmla="*/ 2 w 48"/>
                    <a:gd name="T1" fmla="*/ 40 h 40"/>
                    <a:gd name="T2" fmla="*/ 2 w 48"/>
                    <a:gd name="T3" fmla="*/ 40 h 40"/>
                    <a:gd name="T4" fmla="*/ 4 w 48"/>
                    <a:gd name="T5" fmla="*/ 38 h 40"/>
                    <a:gd name="T6" fmla="*/ 6 w 48"/>
                    <a:gd name="T7" fmla="*/ 36 h 40"/>
                    <a:gd name="T8" fmla="*/ 6 w 48"/>
                    <a:gd name="T9" fmla="*/ 36 h 40"/>
                    <a:gd name="T10" fmla="*/ 14 w 48"/>
                    <a:gd name="T11" fmla="*/ 20 h 40"/>
                    <a:gd name="T12" fmla="*/ 14 w 48"/>
                    <a:gd name="T13" fmla="*/ 20 h 40"/>
                    <a:gd name="T14" fmla="*/ 20 w 48"/>
                    <a:gd name="T15" fmla="*/ 14 h 40"/>
                    <a:gd name="T16" fmla="*/ 28 w 48"/>
                    <a:gd name="T17" fmla="*/ 6 h 40"/>
                    <a:gd name="T18" fmla="*/ 28 w 48"/>
                    <a:gd name="T19" fmla="*/ 6 h 40"/>
                    <a:gd name="T20" fmla="*/ 32 w 48"/>
                    <a:gd name="T21" fmla="*/ 4 h 40"/>
                    <a:gd name="T22" fmla="*/ 38 w 48"/>
                    <a:gd name="T23" fmla="*/ 4 h 40"/>
                    <a:gd name="T24" fmla="*/ 44 w 48"/>
                    <a:gd name="T25" fmla="*/ 4 h 40"/>
                    <a:gd name="T26" fmla="*/ 46 w 48"/>
                    <a:gd name="T27" fmla="*/ 6 h 40"/>
                    <a:gd name="T28" fmla="*/ 46 w 48"/>
                    <a:gd name="T29" fmla="*/ 8 h 40"/>
                    <a:gd name="T30" fmla="*/ 46 w 48"/>
                    <a:gd name="T31" fmla="*/ 8 h 40"/>
                    <a:gd name="T32" fmla="*/ 48 w 48"/>
                    <a:gd name="T33" fmla="*/ 8 h 40"/>
                    <a:gd name="T34" fmla="*/ 48 w 48"/>
                    <a:gd name="T35" fmla="*/ 8 h 40"/>
                    <a:gd name="T36" fmla="*/ 48 w 48"/>
                    <a:gd name="T37" fmla="*/ 6 h 40"/>
                    <a:gd name="T38" fmla="*/ 48 w 48"/>
                    <a:gd name="T39" fmla="*/ 4 h 40"/>
                    <a:gd name="T40" fmla="*/ 44 w 48"/>
                    <a:gd name="T41" fmla="*/ 2 h 40"/>
                    <a:gd name="T42" fmla="*/ 38 w 48"/>
                    <a:gd name="T43" fmla="*/ 0 h 40"/>
                    <a:gd name="T44" fmla="*/ 32 w 48"/>
                    <a:gd name="T45" fmla="*/ 0 h 40"/>
                    <a:gd name="T46" fmla="*/ 32 w 48"/>
                    <a:gd name="T47" fmla="*/ 0 h 40"/>
                    <a:gd name="T48" fmla="*/ 28 w 48"/>
                    <a:gd name="T49" fmla="*/ 4 h 40"/>
                    <a:gd name="T50" fmla="*/ 22 w 48"/>
                    <a:gd name="T51" fmla="*/ 8 h 40"/>
                    <a:gd name="T52" fmla="*/ 14 w 48"/>
                    <a:gd name="T53" fmla="*/ 18 h 40"/>
                    <a:gd name="T54" fmla="*/ 14 w 48"/>
                    <a:gd name="T55" fmla="*/ 18 h 40"/>
                    <a:gd name="T56" fmla="*/ 6 w 48"/>
                    <a:gd name="T57" fmla="*/ 30 h 40"/>
                    <a:gd name="T58" fmla="*/ 6 w 48"/>
                    <a:gd name="T59" fmla="*/ 30 h 40"/>
                    <a:gd name="T60" fmla="*/ 4 w 48"/>
                    <a:gd name="T61" fmla="*/ 34 h 40"/>
                    <a:gd name="T62" fmla="*/ 0 w 48"/>
                    <a:gd name="T63" fmla="*/ 40 h 40"/>
                    <a:gd name="T64" fmla="*/ 0 w 48"/>
                    <a:gd name="T65" fmla="*/ 40 h 40"/>
                    <a:gd name="T66" fmla="*/ 2 w 48"/>
                    <a:gd name="T67" fmla="*/ 40 h 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8"/>
                    <a:gd name="T103" fmla="*/ 0 h 40"/>
                    <a:gd name="T104" fmla="*/ 48 w 48"/>
                    <a:gd name="T105" fmla="*/ 40 h 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8" h="40">
                      <a:moveTo>
                        <a:pt x="2" y="40"/>
                      </a:moveTo>
                      <a:lnTo>
                        <a:pt x="2" y="40"/>
                      </a:lnTo>
                      <a:lnTo>
                        <a:pt x="4" y="38"/>
                      </a:lnTo>
                      <a:lnTo>
                        <a:pt x="6" y="36"/>
                      </a:lnTo>
                      <a:lnTo>
                        <a:pt x="14" y="20"/>
                      </a:lnTo>
                      <a:lnTo>
                        <a:pt x="20" y="14"/>
                      </a:lnTo>
                      <a:lnTo>
                        <a:pt x="28" y="6"/>
                      </a:lnTo>
                      <a:lnTo>
                        <a:pt x="32" y="4"/>
                      </a:lnTo>
                      <a:lnTo>
                        <a:pt x="38" y="4"/>
                      </a:lnTo>
                      <a:lnTo>
                        <a:pt x="44" y="4"/>
                      </a:lnTo>
                      <a:lnTo>
                        <a:pt x="46" y="6"/>
                      </a:lnTo>
                      <a:lnTo>
                        <a:pt x="46" y="8"/>
                      </a:lnTo>
                      <a:lnTo>
                        <a:pt x="48" y="8"/>
                      </a:lnTo>
                      <a:lnTo>
                        <a:pt x="48" y="6"/>
                      </a:lnTo>
                      <a:lnTo>
                        <a:pt x="48" y="4"/>
                      </a:lnTo>
                      <a:lnTo>
                        <a:pt x="44" y="2"/>
                      </a:lnTo>
                      <a:lnTo>
                        <a:pt x="38" y="0"/>
                      </a:lnTo>
                      <a:lnTo>
                        <a:pt x="32" y="0"/>
                      </a:lnTo>
                      <a:lnTo>
                        <a:pt x="28" y="4"/>
                      </a:lnTo>
                      <a:lnTo>
                        <a:pt x="22" y="8"/>
                      </a:lnTo>
                      <a:lnTo>
                        <a:pt x="14" y="18"/>
                      </a:lnTo>
                      <a:lnTo>
                        <a:pt x="6" y="30"/>
                      </a:lnTo>
                      <a:lnTo>
                        <a:pt x="4" y="34"/>
                      </a:lnTo>
                      <a:lnTo>
                        <a:pt x="0" y="40"/>
                      </a:lnTo>
                      <a:lnTo>
                        <a:pt x="2" y="40"/>
                      </a:lnTo>
                    </a:path>
                  </a:pathLst>
                </a:custGeom>
                <a:noFill/>
                <a:ln w="9525">
                  <a:noFill/>
                  <a:round/>
                  <a:headEnd/>
                  <a:tailEnd/>
                </a:ln>
              </p:spPr>
              <p:txBody>
                <a:bodyPr/>
                <a:lstStyle/>
                <a:p>
                  <a:endParaRPr lang="fr-FR">
                    <a:latin typeface="Calibri" pitchFamily="34" charset="0"/>
                  </a:endParaRPr>
                </a:p>
              </p:txBody>
            </p:sp>
            <p:sp>
              <p:nvSpPr>
                <p:cNvPr id="25851" name="Freeform 69"/>
                <p:cNvSpPr>
                  <a:spLocks/>
                </p:cNvSpPr>
                <p:nvPr/>
              </p:nvSpPr>
              <p:spPr bwMode="auto">
                <a:xfrm>
                  <a:off x="3069" y="2596"/>
                  <a:ext cx="34" cy="16"/>
                </a:xfrm>
                <a:custGeom>
                  <a:avLst/>
                  <a:gdLst>
                    <a:gd name="T0" fmla="*/ 0 w 34"/>
                    <a:gd name="T1" fmla="*/ 16 h 16"/>
                    <a:gd name="T2" fmla="*/ 0 w 34"/>
                    <a:gd name="T3" fmla="*/ 16 h 16"/>
                    <a:gd name="T4" fmla="*/ 8 w 34"/>
                    <a:gd name="T5" fmla="*/ 8 h 16"/>
                    <a:gd name="T6" fmla="*/ 16 w 34"/>
                    <a:gd name="T7" fmla="*/ 4 h 16"/>
                    <a:gd name="T8" fmla="*/ 20 w 34"/>
                    <a:gd name="T9" fmla="*/ 2 h 16"/>
                    <a:gd name="T10" fmla="*/ 24 w 34"/>
                    <a:gd name="T11" fmla="*/ 4 h 16"/>
                    <a:gd name="T12" fmla="*/ 28 w 34"/>
                    <a:gd name="T13" fmla="*/ 6 h 16"/>
                    <a:gd name="T14" fmla="*/ 32 w 34"/>
                    <a:gd name="T15" fmla="*/ 10 h 16"/>
                    <a:gd name="T16" fmla="*/ 32 w 34"/>
                    <a:gd name="T17" fmla="*/ 10 h 16"/>
                    <a:gd name="T18" fmla="*/ 34 w 34"/>
                    <a:gd name="T19" fmla="*/ 8 h 16"/>
                    <a:gd name="T20" fmla="*/ 34 w 34"/>
                    <a:gd name="T21" fmla="*/ 8 h 16"/>
                    <a:gd name="T22" fmla="*/ 32 w 34"/>
                    <a:gd name="T23" fmla="*/ 4 h 16"/>
                    <a:gd name="T24" fmla="*/ 28 w 34"/>
                    <a:gd name="T25" fmla="*/ 2 h 16"/>
                    <a:gd name="T26" fmla="*/ 22 w 34"/>
                    <a:gd name="T27" fmla="*/ 0 h 16"/>
                    <a:gd name="T28" fmla="*/ 18 w 34"/>
                    <a:gd name="T29" fmla="*/ 0 h 16"/>
                    <a:gd name="T30" fmla="*/ 18 w 34"/>
                    <a:gd name="T31" fmla="*/ 0 h 16"/>
                    <a:gd name="T32" fmla="*/ 12 w 34"/>
                    <a:gd name="T33" fmla="*/ 2 h 16"/>
                    <a:gd name="T34" fmla="*/ 8 w 34"/>
                    <a:gd name="T35" fmla="*/ 6 h 16"/>
                    <a:gd name="T36" fmla="*/ 0 w 34"/>
                    <a:gd name="T37" fmla="*/ 16 h 16"/>
                    <a:gd name="T38" fmla="*/ 0 w 34"/>
                    <a:gd name="T39" fmla="*/ 16 h 16"/>
                    <a:gd name="T40" fmla="*/ 0 w 34"/>
                    <a:gd name="T41" fmla="*/ 16 h 16"/>
                    <a:gd name="T42" fmla="*/ 0 w 34"/>
                    <a:gd name="T43" fmla="*/ 16 h 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16"/>
                    <a:gd name="T68" fmla="*/ 34 w 34"/>
                    <a:gd name="T69" fmla="*/ 16 h 1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16">
                      <a:moveTo>
                        <a:pt x="0" y="16"/>
                      </a:moveTo>
                      <a:lnTo>
                        <a:pt x="0" y="16"/>
                      </a:lnTo>
                      <a:lnTo>
                        <a:pt x="8" y="8"/>
                      </a:lnTo>
                      <a:lnTo>
                        <a:pt x="16" y="4"/>
                      </a:lnTo>
                      <a:lnTo>
                        <a:pt x="20" y="2"/>
                      </a:lnTo>
                      <a:lnTo>
                        <a:pt x="24" y="4"/>
                      </a:lnTo>
                      <a:lnTo>
                        <a:pt x="28" y="6"/>
                      </a:lnTo>
                      <a:lnTo>
                        <a:pt x="32" y="10"/>
                      </a:lnTo>
                      <a:lnTo>
                        <a:pt x="34" y="8"/>
                      </a:lnTo>
                      <a:lnTo>
                        <a:pt x="32" y="4"/>
                      </a:lnTo>
                      <a:lnTo>
                        <a:pt x="28" y="2"/>
                      </a:lnTo>
                      <a:lnTo>
                        <a:pt x="22" y="0"/>
                      </a:lnTo>
                      <a:lnTo>
                        <a:pt x="18" y="0"/>
                      </a:lnTo>
                      <a:lnTo>
                        <a:pt x="12" y="2"/>
                      </a:lnTo>
                      <a:lnTo>
                        <a:pt x="8" y="6"/>
                      </a:lnTo>
                      <a:lnTo>
                        <a:pt x="0" y="16"/>
                      </a:lnTo>
                      <a:close/>
                    </a:path>
                  </a:pathLst>
                </a:custGeom>
                <a:solidFill>
                  <a:srgbClr val="000000"/>
                </a:solidFill>
                <a:ln w="9525">
                  <a:noFill/>
                  <a:round/>
                  <a:headEnd/>
                  <a:tailEnd/>
                </a:ln>
              </p:spPr>
              <p:txBody>
                <a:bodyPr/>
                <a:lstStyle/>
                <a:p>
                  <a:endParaRPr lang="fr-FR">
                    <a:latin typeface="Calibri" pitchFamily="34" charset="0"/>
                  </a:endParaRPr>
                </a:p>
              </p:txBody>
            </p:sp>
            <p:sp>
              <p:nvSpPr>
                <p:cNvPr id="25852" name="Freeform 70"/>
                <p:cNvSpPr>
                  <a:spLocks/>
                </p:cNvSpPr>
                <p:nvPr/>
              </p:nvSpPr>
              <p:spPr bwMode="auto">
                <a:xfrm>
                  <a:off x="3069" y="2596"/>
                  <a:ext cx="34" cy="16"/>
                </a:xfrm>
                <a:custGeom>
                  <a:avLst/>
                  <a:gdLst>
                    <a:gd name="T0" fmla="*/ 0 w 34"/>
                    <a:gd name="T1" fmla="*/ 16 h 16"/>
                    <a:gd name="T2" fmla="*/ 0 w 34"/>
                    <a:gd name="T3" fmla="*/ 16 h 16"/>
                    <a:gd name="T4" fmla="*/ 8 w 34"/>
                    <a:gd name="T5" fmla="*/ 8 h 16"/>
                    <a:gd name="T6" fmla="*/ 16 w 34"/>
                    <a:gd name="T7" fmla="*/ 4 h 16"/>
                    <a:gd name="T8" fmla="*/ 20 w 34"/>
                    <a:gd name="T9" fmla="*/ 2 h 16"/>
                    <a:gd name="T10" fmla="*/ 24 w 34"/>
                    <a:gd name="T11" fmla="*/ 4 h 16"/>
                    <a:gd name="T12" fmla="*/ 28 w 34"/>
                    <a:gd name="T13" fmla="*/ 6 h 16"/>
                    <a:gd name="T14" fmla="*/ 32 w 34"/>
                    <a:gd name="T15" fmla="*/ 10 h 16"/>
                    <a:gd name="T16" fmla="*/ 32 w 34"/>
                    <a:gd name="T17" fmla="*/ 10 h 16"/>
                    <a:gd name="T18" fmla="*/ 34 w 34"/>
                    <a:gd name="T19" fmla="*/ 8 h 16"/>
                    <a:gd name="T20" fmla="*/ 34 w 34"/>
                    <a:gd name="T21" fmla="*/ 8 h 16"/>
                    <a:gd name="T22" fmla="*/ 32 w 34"/>
                    <a:gd name="T23" fmla="*/ 4 h 16"/>
                    <a:gd name="T24" fmla="*/ 28 w 34"/>
                    <a:gd name="T25" fmla="*/ 2 h 16"/>
                    <a:gd name="T26" fmla="*/ 22 w 34"/>
                    <a:gd name="T27" fmla="*/ 0 h 16"/>
                    <a:gd name="T28" fmla="*/ 18 w 34"/>
                    <a:gd name="T29" fmla="*/ 0 h 16"/>
                    <a:gd name="T30" fmla="*/ 18 w 34"/>
                    <a:gd name="T31" fmla="*/ 0 h 16"/>
                    <a:gd name="T32" fmla="*/ 12 w 34"/>
                    <a:gd name="T33" fmla="*/ 2 h 16"/>
                    <a:gd name="T34" fmla="*/ 8 w 34"/>
                    <a:gd name="T35" fmla="*/ 6 h 16"/>
                    <a:gd name="T36" fmla="*/ 0 w 34"/>
                    <a:gd name="T37" fmla="*/ 16 h 16"/>
                    <a:gd name="T38" fmla="*/ 0 w 34"/>
                    <a:gd name="T39" fmla="*/ 16 h 16"/>
                    <a:gd name="T40" fmla="*/ 0 w 34"/>
                    <a:gd name="T41" fmla="*/ 16 h 16"/>
                    <a:gd name="T42" fmla="*/ 0 w 34"/>
                    <a:gd name="T43" fmla="*/ 16 h 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
                    <a:gd name="T67" fmla="*/ 0 h 16"/>
                    <a:gd name="T68" fmla="*/ 34 w 34"/>
                    <a:gd name="T69" fmla="*/ 16 h 1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 h="16">
                      <a:moveTo>
                        <a:pt x="0" y="16"/>
                      </a:moveTo>
                      <a:lnTo>
                        <a:pt x="0" y="16"/>
                      </a:lnTo>
                      <a:lnTo>
                        <a:pt x="8" y="8"/>
                      </a:lnTo>
                      <a:lnTo>
                        <a:pt x="16" y="4"/>
                      </a:lnTo>
                      <a:lnTo>
                        <a:pt x="20" y="2"/>
                      </a:lnTo>
                      <a:lnTo>
                        <a:pt x="24" y="4"/>
                      </a:lnTo>
                      <a:lnTo>
                        <a:pt x="28" y="6"/>
                      </a:lnTo>
                      <a:lnTo>
                        <a:pt x="32" y="10"/>
                      </a:lnTo>
                      <a:lnTo>
                        <a:pt x="34" y="8"/>
                      </a:lnTo>
                      <a:lnTo>
                        <a:pt x="32" y="4"/>
                      </a:lnTo>
                      <a:lnTo>
                        <a:pt x="28" y="2"/>
                      </a:lnTo>
                      <a:lnTo>
                        <a:pt x="22" y="0"/>
                      </a:lnTo>
                      <a:lnTo>
                        <a:pt x="18" y="0"/>
                      </a:lnTo>
                      <a:lnTo>
                        <a:pt x="12" y="2"/>
                      </a:lnTo>
                      <a:lnTo>
                        <a:pt x="8" y="6"/>
                      </a:lnTo>
                      <a:lnTo>
                        <a:pt x="0" y="16"/>
                      </a:lnTo>
                    </a:path>
                  </a:pathLst>
                </a:custGeom>
                <a:noFill/>
                <a:ln w="9525">
                  <a:noFill/>
                  <a:round/>
                  <a:headEnd/>
                  <a:tailEnd/>
                </a:ln>
              </p:spPr>
              <p:txBody>
                <a:bodyPr/>
                <a:lstStyle/>
                <a:p>
                  <a:endParaRPr lang="fr-FR">
                    <a:latin typeface="Calibri" pitchFamily="34" charset="0"/>
                  </a:endParaRPr>
                </a:p>
              </p:txBody>
            </p:sp>
            <p:sp>
              <p:nvSpPr>
                <p:cNvPr id="25853" name="Freeform 71"/>
                <p:cNvSpPr>
                  <a:spLocks/>
                </p:cNvSpPr>
                <p:nvPr/>
              </p:nvSpPr>
              <p:spPr bwMode="auto">
                <a:xfrm>
                  <a:off x="2667" y="2578"/>
                  <a:ext cx="46" cy="30"/>
                </a:xfrm>
                <a:custGeom>
                  <a:avLst/>
                  <a:gdLst>
                    <a:gd name="T0" fmla="*/ 46 w 46"/>
                    <a:gd name="T1" fmla="*/ 28 h 30"/>
                    <a:gd name="T2" fmla="*/ 46 w 46"/>
                    <a:gd name="T3" fmla="*/ 28 h 30"/>
                    <a:gd name="T4" fmla="*/ 40 w 46"/>
                    <a:gd name="T5" fmla="*/ 20 h 30"/>
                    <a:gd name="T6" fmla="*/ 32 w 46"/>
                    <a:gd name="T7" fmla="*/ 12 h 30"/>
                    <a:gd name="T8" fmla="*/ 22 w 46"/>
                    <a:gd name="T9" fmla="*/ 6 h 30"/>
                    <a:gd name="T10" fmla="*/ 12 w 46"/>
                    <a:gd name="T11" fmla="*/ 0 h 30"/>
                    <a:gd name="T12" fmla="*/ 12 w 46"/>
                    <a:gd name="T13" fmla="*/ 0 h 30"/>
                    <a:gd name="T14" fmla="*/ 6 w 46"/>
                    <a:gd name="T15" fmla="*/ 0 h 30"/>
                    <a:gd name="T16" fmla="*/ 2 w 46"/>
                    <a:gd name="T17" fmla="*/ 0 h 30"/>
                    <a:gd name="T18" fmla="*/ 0 w 46"/>
                    <a:gd name="T19" fmla="*/ 2 h 30"/>
                    <a:gd name="T20" fmla="*/ 0 w 46"/>
                    <a:gd name="T21" fmla="*/ 2 h 30"/>
                    <a:gd name="T22" fmla="*/ 0 w 46"/>
                    <a:gd name="T23" fmla="*/ 4 h 30"/>
                    <a:gd name="T24" fmla="*/ 0 w 46"/>
                    <a:gd name="T25" fmla="*/ 6 h 30"/>
                    <a:gd name="T26" fmla="*/ 4 w 46"/>
                    <a:gd name="T27" fmla="*/ 10 h 30"/>
                    <a:gd name="T28" fmla="*/ 4 w 46"/>
                    <a:gd name="T29" fmla="*/ 10 h 30"/>
                    <a:gd name="T30" fmla="*/ 4 w 46"/>
                    <a:gd name="T31" fmla="*/ 8 h 30"/>
                    <a:gd name="T32" fmla="*/ 4 w 46"/>
                    <a:gd name="T33" fmla="*/ 8 h 30"/>
                    <a:gd name="T34" fmla="*/ 4 w 46"/>
                    <a:gd name="T35" fmla="*/ 4 h 30"/>
                    <a:gd name="T36" fmla="*/ 6 w 46"/>
                    <a:gd name="T37" fmla="*/ 2 h 30"/>
                    <a:gd name="T38" fmla="*/ 8 w 46"/>
                    <a:gd name="T39" fmla="*/ 2 h 30"/>
                    <a:gd name="T40" fmla="*/ 10 w 46"/>
                    <a:gd name="T41" fmla="*/ 4 h 30"/>
                    <a:gd name="T42" fmla="*/ 10 w 46"/>
                    <a:gd name="T43" fmla="*/ 4 h 30"/>
                    <a:gd name="T44" fmla="*/ 16 w 46"/>
                    <a:gd name="T45" fmla="*/ 4 h 30"/>
                    <a:gd name="T46" fmla="*/ 16 w 46"/>
                    <a:gd name="T47" fmla="*/ 4 h 30"/>
                    <a:gd name="T48" fmla="*/ 26 w 46"/>
                    <a:gd name="T49" fmla="*/ 10 h 30"/>
                    <a:gd name="T50" fmla="*/ 26 w 46"/>
                    <a:gd name="T51" fmla="*/ 10 h 30"/>
                    <a:gd name="T52" fmla="*/ 36 w 46"/>
                    <a:gd name="T53" fmla="*/ 18 h 30"/>
                    <a:gd name="T54" fmla="*/ 46 w 46"/>
                    <a:gd name="T55" fmla="*/ 30 h 30"/>
                    <a:gd name="T56" fmla="*/ 46 w 46"/>
                    <a:gd name="T57" fmla="*/ 30 h 30"/>
                    <a:gd name="T58" fmla="*/ 46 w 46"/>
                    <a:gd name="T59" fmla="*/ 28 h 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6"/>
                    <a:gd name="T91" fmla="*/ 0 h 30"/>
                    <a:gd name="T92" fmla="*/ 46 w 46"/>
                    <a:gd name="T93" fmla="*/ 30 h 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6" h="30">
                      <a:moveTo>
                        <a:pt x="46" y="28"/>
                      </a:moveTo>
                      <a:lnTo>
                        <a:pt x="46" y="28"/>
                      </a:lnTo>
                      <a:lnTo>
                        <a:pt x="40" y="20"/>
                      </a:lnTo>
                      <a:lnTo>
                        <a:pt x="32" y="12"/>
                      </a:lnTo>
                      <a:lnTo>
                        <a:pt x="22" y="6"/>
                      </a:lnTo>
                      <a:lnTo>
                        <a:pt x="12" y="0"/>
                      </a:lnTo>
                      <a:lnTo>
                        <a:pt x="6" y="0"/>
                      </a:lnTo>
                      <a:lnTo>
                        <a:pt x="2" y="0"/>
                      </a:lnTo>
                      <a:lnTo>
                        <a:pt x="0" y="2"/>
                      </a:lnTo>
                      <a:lnTo>
                        <a:pt x="0" y="4"/>
                      </a:lnTo>
                      <a:lnTo>
                        <a:pt x="0" y="6"/>
                      </a:lnTo>
                      <a:lnTo>
                        <a:pt x="4" y="10"/>
                      </a:lnTo>
                      <a:lnTo>
                        <a:pt x="4" y="8"/>
                      </a:lnTo>
                      <a:lnTo>
                        <a:pt x="4" y="4"/>
                      </a:lnTo>
                      <a:lnTo>
                        <a:pt x="6" y="2"/>
                      </a:lnTo>
                      <a:lnTo>
                        <a:pt x="8" y="2"/>
                      </a:lnTo>
                      <a:lnTo>
                        <a:pt x="10" y="4"/>
                      </a:lnTo>
                      <a:lnTo>
                        <a:pt x="16" y="4"/>
                      </a:lnTo>
                      <a:lnTo>
                        <a:pt x="26" y="10"/>
                      </a:lnTo>
                      <a:lnTo>
                        <a:pt x="36" y="18"/>
                      </a:lnTo>
                      <a:lnTo>
                        <a:pt x="46" y="30"/>
                      </a:lnTo>
                      <a:lnTo>
                        <a:pt x="46" y="28"/>
                      </a:lnTo>
                      <a:close/>
                    </a:path>
                  </a:pathLst>
                </a:custGeom>
                <a:solidFill>
                  <a:srgbClr val="000000"/>
                </a:solidFill>
                <a:ln w="9525">
                  <a:noFill/>
                  <a:round/>
                  <a:headEnd/>
                  <a:tailEnd/>
                </a:ln>
              </p:spPr>
              <p:txBody>
                <a:bodyPr/>
                <a:lstStyle/>
                <a:p>
                  <a:endParaRPr lang="fr-FR">
                    <a:latin typeface="Calibri" pitchFamily="34" charset="0"/>
                  </a:endParaRPr>
                </a:p>
              </p:txBody>
            </p:sp>
            <p:sp>
              <p:nvSpPr>
                <p:cNvPr id="25854" name="Freeform 72"/>
                <p:cNvSpPr>
                  <a:spLocks/>
                </p:cNvSpPr>
                <p:nvPr/>
              </p:nvSpPr>
              <p:spPr bwMode="auto">
                <a:xfrm>
                  <a:off x="2667" y="2578"/>
                  <a:ext cx="46" cy="30"/>
                </a:xfrm>
                <a:custGeom>
                  <a:avLst/>
                  <a:gdLst>
                    <a:gd name="T0" fmla="*/ 46 w 46"/>
                    <a:gd name="T1" fmla="*/ 28 h 30"/>
                    <a:gd name="T2" fmla="*/ 46 w 46"/>
                    <a:gd name="T3" fmla="*/ 28 h 30"/>
                    <a:gd name="T4" fmla="*/ 40 w 46"/>
                    <a:gd name="T5" fmla="*/ 20 h 30"/>
                    <a:gd name="T6" fmla="*/ 32 w 46"/>
                    <a:gd name="T7" fmla="*/ 12 h 30"/>
                    <a:gd name="T8" fmla="*/ 22 w 46"/>
                    <a:gd name="T9" fmla="*/ 6 h 30"/>
                    <a:gd name="T10" fmla="*/ 12 w 46"/>
                    <a:gd name="T11" fmla="*/ 0 h 30"/>
                    <a:gd name="T12" fmla="*/ 12 w 46"/>
                    <a:gd name="T13" fmla="*/ 0 h 30"/>
                    <a:gd name="T14" fmla="*/ 6 w 46"/>
                    <a:gd name="T15" fmla="*/ 0 h 30"/>
                    <a:gd name="T16" fmla="*/ 2 w 46"/>
                    <a:gd name="T17" fmla="*/ 0 h 30"/>
                    <a:gd name="T18" fmla="*/ 0 w 46"/>
                    <a:gd name="T19" fmla="*/ 2 h 30"/>
                    <a:gd name="T20" fmla="*/ 0 w 46"/>
                    <a:gd name="T21" fmla="*/ 2 h 30"/>
                    <a:gd name="T22" fmla="*/ 0 w 46"/>
                    <a:gd name="T23" fmla="*/ 4 h 30"/>
                    <a:gd name="T24" fmla="*/ 0 w 46"/>
                    <a:gd name="T25" fmla="*/ 6 h 30"/>
                    <a:gd name="T26" fmla="*/ 4 w 46"/>
                    <a:gd name="T27" fmla="*/ 10 h 30"/>
                    <a:gd name="T28" fmla="*/ 4 w 46"/>
                    <a:gd name="T29" fmla="*/ 10 h 30"/>
                    <a:gd name="T30" fmla="*/ 4 w 46"/>
                    <a:gd name="T31" fmla="*/ 8 h 30"/>
                    <a:gd name="T32" fmla="*/ 4 w 46"/>
                    <a:gd name="T33" fmla="*/ 8 h 30"/>
                    <a:gd name="T34" fmla="*/ 4 w 46"/>
                    <a:gd name="T35" fmla="*/ 4 h 30"/>
                    <a:gd name="T36" fmla="*/ 6 w 46"/>
                    <a:gd name="T37" fmla="*/ 2 h 30"/>
                    <a:gd name="T38" fmla="*/ 8 w 46"/>
                    <a:gd name="T39" fmla="*/ 2 h 30"/>
                    <a:gd name="T40" fmla="*/ 10 w 46"/>
                    <a:gd name="T41" fmla="*/ 4 h 30"/>
                    <a:gd name="T42" fmla="*/ 10 w 46"/>
                    <a:gd name="T43" fmla="*/ 4 h 30"/>
                    <a:gd name="T44" fmla="*/ 16 w 46"/>
                    <a:gd name="T45" fmla="*/ 4 h 30"/>
                    <a:gd name="T46" fmla="*/ 16 w 46"/>
                    <a:gd name="T47" fmla="*/ 4 h 30"/>
                    <a:gd name="T48" fmla="*/ 26 w 46"/>
                    <a:gd name="T49" fmla="*/ 10 h 30"/>
                    <a:gd name="T50" fmla="*/ 26 w 46"/>
                    <a:gd name="T51" fmla="*/ 10 h 30"/>
                    <a:gd name="T52" fmla="*/ 36 w 46"/>
                    <a:gd name="T53" fmla="*/ 18 h 30"/>
                    <a:gd name="T54" fmla="*/ 46 w 46"/>
                    <a:gd name="T55" fmla="*/ 30 h 30"/>
                    <a:gd name="T56" fmla="*/ 46 w 46"/>
                    <a:gd name="T57" fmla="*/ 30 h 30"/>
                    <a:gd name="T58" fmla="*/ 46 w 46"/>
                    <a:gd name="T59" fmla="*/ 28 h 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6"/>
                    <a:gd name="T91" fmla="*/ 0 h 30"/>
                    <a:gd name="T92" fmla="*/ 46 w 46"/>
                    <a:gd name="T93" fmla="*/ 30 h 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6" h="30">
                      <a:moveTo>
                        <a:pt x="46" y="28"/>
                      </a:moveTo>
                      <a:lnTo>
                        <a:pt x="46" y="28"/>
                      </a:lnTo>
                      <a:lnTo>
                        <a:pt x="40" y="20"/>
                      </a:lnTo>
                      <a:lnTo>
                        <a:pt x="32" y="12"/>
                      </a:lnTo>
                      <a:lnTo>
                        <a:pt x="22" y="6"/>
                      </a:lnTo>
                      <a:lnTo>
                        <a:pt x="12" y="0"/>
                      </a:lnTo>
                      <a:lnTo>
                        <a:pt x="6" y="0"/>
                      </a:lnTo>
                      <a:lnTo>
                        <a:pt x="2" y="0"/>
                      </a:lnTo>
                      <a:lnTo>
                        <a:pt x="0" y="2"/>
                      </a:lnTo>
                      <a:lnTo>
                        <a:pt x="0" y="4"/>
                      </a:lnTo>
                      <a:lnTo>
                        <a:pt x="0" y="6"/>
                      </a:lnTo>
                      <a:lnTo>
                        <a:pt x="4" y="10"/>
                      </a:lnTo>
                      <a:lnTo>
                        <a:pt x="4" y="8"/>
                      </a:lnTo>
                      <a:lnTo>
                        <a:pt x="4" y="4"/>
                      </a:lnTo>
                      <a:lnTo>
                        <a:pt x="6" y="2"/>
                      </a:lnTo>
                      <a:lnTo>
                        <a:pt x="8" y="2"/>
                      </a:lnTo>
                      <a:lnTo>
                        <a:pt x="10" y="4"/>
                      </a:lnTo>
                      <a:lnTo>
                        <a:pt x="16" y="4"/>
                      </a:lnTo>
                      <a:lnTo>
                        <a:pt x="26" y="10"/>
                      </a:lnTo>
                      <a:lnTo>
                        <a:pt x="36" y="18"/>
                      </a:lnTo>
                      <a:lnTo>
                        <a:pt x="46" y="30"/>
                      </a:lnTo>
                      <a:lnTo>
                        <a:pt x="46" y="28"/>
                      </a:lnTo>
                    </a:path>
                  </a:pathLst>
                </a:custGeom>
                <a:noFill/>
                <a:ln w="9525">
                  <a:noFill/>
                  <a:round/>
                  <a:headEnd/>
                  <a:tailEnd/>
                </a:ln>
              </p:spPr>
              <p:txBody>
                <a:bodyPr/>
                <a:lstStyle/>
                <a:p>
                  <a:endParaRPr lang="fr-FR">
                    <a:latin typeface="Calibri" pitchFamily="34" charset="0"/>
                  </a:endParaRPr>
                </a:p>
              </p:txBody>
            </p:sp>
            <p:sp>
              <p:nvSpPr>
                <p:cNvPr id="25855" name="Freeform 73"/>
                <p:cNvSpPr>
                  <a:spLocks/>
                </p:cNvSpPr>
                <p:nvPr/>
              </p:nvSpPr>
              <p:spPr bwMode="auto">
                <a:xfrm>
                  <a:off x="2855" y="2138"/>
                  <a:ext cx="6" cy="60"/>
                </a:xfrm>
                <a:custGeom>
                  <a:avLst/>
                  <a:gdLst>
                    <a:gd name="T0" fmla="*/ 0 w 6"/>
                    <a:gd name="T1" fmla="*/ 58 h 60"/>
                    <a:gd name="T2" fmla="*/ 0 w 6"/>
                    <a:gd name="T3" fmla="*/ 58 h 60"/>
                    <a:gd name="T4" fmla="*/ 6 w 6"/>
                    <a:gd name="T5" fmla="*/ 44 h 60"/>
                    <a:gd name="T6" fmla="*/ 6 w 6"/>
                    <a:gd name="T7" fmla="*/ 30 h 60"/>
                    <a:gd name="T8" fmla="*/ 6 w 6"/>
                    <a:gd name="T9" fmla="*/ 30 h 60"/>
                    <a:gd name="T10" fmla="*/ 6 w 6"/>
                    <a:gd name="T11" fmla="*/ 14 h 60"/>
                    <a:gd name="T12" fmla="*/ 6 w 6"/>
                    <a:gd name="T13" fmla="*/ 6 h 60"/>
                    <a:gd name="T14" fmla="*/ 4 w 6"/>
                    <a:gd name="T15" fmla="*/ 0 h 60"/>
                    <a:gd name="T16" fmla="*/ 4 w 6"/>
                    <a:gd name="T17" fmla="*/ 0 h 60"/>
                    <a:gd name="T18" fmla="*/ 2 w 6"/>
                    <a:gd name="T19" fmla="*/ 0 h 60"/>
                    <a:gd name="T20" fmla="*/ 2 w 6"/>
                    <a:gd name="T21" fmla="*/ 0 h 60"/>
                    <a:gd name="T22" fmla="*/ 4 w 6"/>
                    <a:gd name="T23" fmla="*/ 14 h 60"/>
                    <a:gd name="T24" fmla="*/ 4 w 6"/>
                    <a:gd name="T25" fmla="*/ 30 h 60"/>
                    <a:gd name="T26" fmla="*/ 4 w 6"/>
                    <a:gd name="T27" fmla="*/ 44 h 60"/>
                    <a:gd name="T28" fmla="*/ 0 w 6"/>
                    <a:gd name="T29" fmla="*/ 58 h 60"/>
                    <a:gd name="T30" fmla="*/ 0 w 6"/>
                    <a:gd name="T31" fmla="*/ 58 h 60"/>
                    <a:gd name="T32" fmla="*/ 0 w 6"/>
                    <a:gd name="T33" fmla="*/ 60 h 60"/>
                    <a:gd name="T34" fmla="*/ 0 w 6"/>
                    <a:gd name="T35" fmla="*/ 58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
                    <a:gd name="T55" fmla="*/ 0 h 60"/>
                    <a:gd name="T56" fmla="*/ 6 w 6"/>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 h="60">
                      <a:moveTo>
                        <a:pt x="0" y="58"/>
                      </a:moveTo>
                      <a:lnTo>
                        <a:pt x="0" y="58"/>
                      </a:lnTo>
                      <a:lnTo>
                        <a:pt x="6" y="44"/>
                      </a:lnTo>
                      <a:lnTo>
                        <a:pt x="6" y="30"/>
                      </a:lnTo>
                      <a:lnTo>
                        <a:pt x="6" y="14"/>
                      </a:lnTo>
                      <a:lnTo>
                        <a:pt x="6" y="6"/>
                      </a:lnTo>
                      <a:lnTo>
                        <a:pt x="4" y="0"/>
                      </a:lnTo>
                      <a:lnTo>
                        <a:pt x="2" y="0"/>
                      </a:lnTo>
                      <a:lnTo>
                        <a:pt x="4" y="14"/>
                      </a:lnTo>
                      <a:lnTo>
                        <a:pt x="4" y="30"/>
                      </a:lnTo>
                      <a:lnTo>
                        <a:pt x="4" y="44"/>
                      </a:lnTo>
                      <a:lnTo>
                        <a:pt x="0" y="58"/>
                      </a:lnTo>
                      <a:lnTo>
                        <a:pt x="0" y="60"/>
                      </a:lnTo>
                      <a:lnTo>
                        <a:pt x="0" y="58"/>
                      </a:lnTo>
                      <a:close/>
                    </a:path>
                  </a:pathLst>
                </a:custGeom>
                <a:solidFill>
                  <a:srgbClr val="000000"/>
                </a:solidFill>
                <a:ln w="9525">
                  <a:noFill/>
                  <a:round/>
                  <a:headEnd/>
                  <a:tailEnd/>
                </a:ln>
              </p:spPr>
              <p:txBody>
                <a:bodyPr/>
                <a:lstStyle/>
                <a:p>
                  <a:endParaRPr lang="fr-FR">
                    <a:latin typeface="Calibri" pitchFamily="34" charset="0"/>
                  </a:endParaRPr>
                </a:p>
              </p:txBody>
            </p:sp>
            <p:sp>
              <p:nvSpPr>
                <p:cNvPr id="25856" name="Freeform 74"/>
                <p:cNvSpPr>
                  <a:spLocks/>
                </p:cNvSpPr>
                <p:nvPr/>
              </p:nvSpPr>
              <p:spPr bwMode="auto">
                <a:xfrm>
                  <a:off x="2855" y="2138"/>
                  <a:ext cx="6" cy="60"/>
                </a:xfrm>
                <a:custGeom>
                  <a:avLst/>
                  <a:gdLst>
                    <a:gd name="T0" fmla="*/ 0 w 6"/>
                    <a:gd name="T1" fmla="*/ 58 h 60"/>
                    <a:gd name="T2" fmla="*/ 0 w 6"/>
                    <a:gd name="T3" fmla="*/ 58 h 60"/>
                    <a:gd name="T4" fmla="*/ 6 w 6"/>
                    <a:gd name="T5" fmla="*/ 44 h 60"/>
                    <a:gd name="T6" fmla="*/ 6 w 6"/>
                    <a:gd name="T7" fmla="*/ 30 h 60"/>
                    <a:gd name="T8" fmla="*/ 6 w 6"/>
                    <a:gd name="T9" fmla="*/ 30 h 60"/>
                    <a:gd name="T10" fmla="*/ 6 w 6"/>
                    <a:gd name="T11" fmla="*/ 14 h 60"/>
                    <a:gd name="T12" fmla="*/ 6 w 6"/>
                    <a:gd name="T13" fmla="*/ 6 h 60"/>
                    <a:gd name="T14" fmla="*/ 4 w 6"/>
                    <a:gd name="T15" fmla="*/ 0 h 60"/>
                    <a:gd name="T16" fmla="*/ 4 w 6"/>
                    <a:gd name="T17" fmla="*/ 0 h 60"/>
                    <a:gd name="T18" fmla="*/ 2 w 6"/>
                    <a:gd name="T19" fmla="*/ 0 h 60"/>
                    <a:gd name="T20" fmla="*/ 2 w 6"/>
                    <a:gd name="T21" fmla="*/ 0 h 60"/>
                    <a:gd name="T22" fmla="*/ 4 w 6"/>
                    <a:gd name="T23" fmla="*/ 14 h 60"/>
                    <a:gd name="T24" fmla="*/ 4 w 6"/>
                    <a:gd name="T25" fmla="*/ 30 h 60"/>
                    <a:gd name="T26" fmla="*/ 4 w 6"/>
                    <a:gd name="T27" fmla="*/ 44 h 60"/>
                    <a:gd name="T28" fmla="*/ 0 w 6"/>
                    <a:gd name="T29" fmla="*/ 58 h 60"/>
                    <a:gd name="T30" fmla="*/ 0 w 6"/>
                    <a:gd name="T31" fmla="*/ 58 h 60"/>
                    <a:gd name="T32" fmla="*/ 0 w 6"/>
                    <a:gd name="T33" fmla="*/ 60 h 60"/>
                    <a:gd name="T34" fmla="*/ 0 w 6"/>
                    <a:gd name="T35" fmla="*/ 58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
                    <a:gd name="T55" fmla="*/ 0 h 60"/>
                    <a:gd name="T56" fmla="*/ 6 w 6"/>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 h="60">
                      <a:moveTo>
                        <a:pt x="0" y="58"/>
                      </a:moveTo>
                      <a:lnTo>
                        <a:pt x="0" y="58"/>
                      </a:lnTo>
                      <a:lnTo>
                        <a:pt x="6" y="44"/>
                      </a:lnTo>
                      <a:lnTo>
                        <a:pt x="6" y="30"/>
                      </a:lnTo>
                      <a:lnTo>
                        <a:pt x="6" y="14"/>
                      </a:lnTo>
                      <a:lnTo>
                        <a:pt x="6" y="6"/>
                      </a:lnTo>
                      <a:lnTo>
                        <a:pt x="4" y="0"/>
                      </a:lnTo>
                      <a:lnTo>
                        <a:pt x="2" y="0"/>
                      </a:lnTo>
                      <a:lnTo>
                        <a:pt x="4" y="14"/>
                      </a:lnTo>
                      <a:lnTo>
                        <a:pt x="4" y="30"/>
                      </a:lnTo>
                      <a:lnTo>
                        <a:pt x="4" y="44"/>
                      </a:lnTo>
                      <a:lnTo>
                        <a:pt x="0" y="58"/>
                      </a:lnTo>
                      <a:lnTo>
                        <a:pt x="0" y="60"/>
                      </a:lnTo>
                      <a:lnTo>
                        <a:pt x="0" y="58"/>
                      </a:lnTo>
                    </a:path>
                  </a:pathLst>
                </a:custGeom>
                <a:noFill/>
                <a:ln w="9525">
                  <a:noFill/>
                  <a:round/>
                  <a:headEnd/>
                  <a:tailEnd/>
                </a:ln>
              </p:spPr>
              <p:txBody>
                <a:bodyPr/>
                <a:lstStyle/>
                <a:p>
                  <a:endParaRPr lang="fr-FR">
                    <a:latin typeface="Calibri" pitchFamily="34" charset="0"/>
                  </a:endParaRPr>
                </a:p>
              </p:txBody>
            </p:sp>
            <p:sp>
              <p:nvSpPr>
                <p:cNvPr id="25857" name="Freeform 75"/>
                <p:cNvSpPr>
                  <a:spLocks/>
                </p:cNvSpPr>
                <p:nvPr/>
              </p:nvSpPr>
              <p:spPr bwMode="auto">
                <a:xfrm>
                  <a:off x="2933" y="2068"/>
                  <a:ext cx="12" cy="150"/>
                </a:xfrm>
                <a:custGeom>
                  <a:avLst/>
                  <a:gdLst>
                    <a:gd name="T0" fmla="*/ 12 w 12"/>
                    <a:gd name="T1" fmla="*/ 148 h 150"/>
                    <a:gd name="T2" fmla="*/ 12 w 12"/>
                    <a:gd name="T3" fmla="*/ 148 h 150"/>
                    <a:gd name="T4" fmla="*/ 10 w 12"/>
                    <a:gd name="T5" fmla="*/ 144 h 150"/>
                    <a:gd name="T6" fmla="*/ 8 w 12"/>
                    <a:gd name="T7" fmla="*/ 138 h 150"/>
                    <a:gd name="T8" fmla="*/ 8 w 12"/>
                    <a:gd name="T9" fmla="*/ 138 h 150"/>
                    <a:gd name="T10" fmla="*/ 4 w 12"/>
                    <a:gd name="T11" fmla="*/ 118 h 150"/>
                    <a:gd name="T12" fmla="*/ 4 w 12"/>
                    <a:gd name="T13" fmla="*/ 118 h 150"/>
                    <a:gd name="T14" fmla="*/ 2 w 12"/>
                    <a:gd name="T15" fmla="*/ 98 h 150"/>
                    <a:gd name="T16" fmla="*/ 2 w 12"/>
                    <a:gd name="T17" fmla="*/ 78 h 150"/>
                    <a:gd name="T18" fmla="*/ 2 w 12"/>
                    <a:gd name="T19" fmla="*/ 78 h 150"/>
                    <a:gd name="T20" fmla="*/ 2 w 12"/>
                    <a:gd name="T21" fmla="*/ 58 h 150"/>
                    <a:gd name="T22" fmla="*/ 4 w 12"/>
                    <a:gd name="T23" fmla="*/ 38 h 150"/>
                    <a:gd name="T24" fmla="*/ 8 w 12"/>
                    <a:gd name="T25" fmla="*/ 18 h 150"/>
                    <a:gd name="T26" fmla="*/ 12 w 12"/>
                    <a:gd name="T27" fmla="*/ 0 h 150"/>
                    <a:gd name="T28" fmla="*/ 12 w 12"/>
                    <a:gd name="T29" fmla="*/ 0 h 150"/>
                    <a:gd name="T30" fmla="*/ 12 w 12"/>
                    <a:gd name="T31" fmla="*/ 0 h 150"/>
                    <a:gd name="T32" fmla="*/ 12 w 12"/>
                    <a:gd name="T33" fmla="*/ 0 h 150"/>
                    <a:gd name="T34" fmla="*/ 6 w 12"/>
                    <a:gd name="T35" fmla="*/ 20 h 150"/>
                    <a:gd name="T36" fmla="*/ 2 w 12"/>
                    <a:gd name="T37" fmla="*/ 40 h 150"/>
                    <a:gd name="T38" fmla="*/ 0 w 12"/>
                    <a:gd name="T39" fmla="*/ 82 h 150"/>
                    <a:gd name="T40" fmla="*/ 0 w 12"/>
                    <a:gd name="T41" fmla="*/ 82 h 150"/>
                    <a:gd name="T42" fmla="*/ 0 w 12"/>
                    <a:gd name="T43" fmla="*/ 104 h 150"/>
                    <a:gd name="T44" fmla="*/ 2 w 12"/>
                    <a:gd name="T45" fmla="*/ 124 h 150"/>
                    <a:gd name="T46" fmla="*/ 2 w 12"/>
                    <a:gd name="T47" fmla="*/ 124 h 150"/>
                    <a:gd name="T48" fmla="*/ 4 w 12"/>
                    <a:gd name="T49" fmla="*/ 134 h 150"/>
                    <a:gd name="T50" fmla="*/ 6 w 12"/>
                    <a:gd name="T51" fmla="*/ 142 h 150"/>
                    <a:gd name="T52" fmla="*/ 6 w 12"/>
                    <a:gd name="T53" fmla="*/ 142 h 150"/>
                    <a:gd name="T54" fmla="*/ 6 w 12"/>
                    <a:gd name="T55" fmla="*/ 148 h 150"/>
                    <a:gd name="T56" fmla="*/ 8 w 12"/>
                    <a:gd name="T57" fmla="*/ 150 h 150"/>
                    <a:gd name="T58" fmla="*/ 8 w 12"/>
                    <a:gd name="T59" fmla="*/ 150 h 150"/>
                    <a:gd name="T60" fmla="*/ 12 w 12"/>
                    <a:gd name="T61" fmla="*/ 150 h 150"/>
                    <a:gd name="T62" fmla="*/ 12 w 12"/>
                    <a:gd name="T63" fmla="*/ 148 h 15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
                    <a:gd name="T97" fmla="*/ 0 h 150"/>
                    <a:gd name="T98" fmla="*/ 12 w 12"/>
                    <a:gd name="T99" fmla="*/ 150 h 15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 h="150">
                      <a:moveTo>
                        <a:pt x="12" y="148"/>
                      </a:moveTo>
                      <a:lnTo>
                        <a:pt x="12" y="148"/>
                      </a:lnTo>
                      <a:lnTo>
                        <a:pt x="10" y="144"/>
                      </a:lnTo>
                      <a:lnTo>
                        <a:pt x="8" y="138"/>
                      </a:lnTo>
                      <a:lnTo>
                        <a:pt x="4" y="118"/>
                      </a:lnTo>
                      <a:lnTo>
                        <a:pt x="2" y="98"/>
                      </a:lnTo>
                      <a:lnTo>
                        <a:pt x="2" y="78"/>
                      </a:lnTo>
                      <a:lnTo>
                        <a:pt x="2" y="58"/>
                      </a:lnTo>
                      <a:lnTo>
                        <a:pt x="4" y="38"/>
                      </a:lnTo>
                      <a:lnTo>
                        <a:pt x="8" y="18"/>
                      </a:lnTo>
                      <a:lnTo>
                        <a:pt x="12" y="0"/>
                      </a:lnTo>
                      <a:lnTo>
                        <a:pt x="6" y="20"/>
                      </a:lnTo>
                      <a:lnTo>
                        <a:pt x="2" y="40"/>
                      </a:lnTo>
                      <a:lnTo>
                        <a:pt x="0" y="82"/>
                      </a:lnTo>
                      <a:lnTo>
                        <a:pt x="0" y="104"/>
                      </a:lnTo>
                      <a:lnTo>
                        <a:pt x="2" y="124"/>
                      </a:lnTo>
                      <a:lnTo>
                        <a:pt x="4" y="134"/>
                      </a:lnTo>
                      <a:lnTo>
                        <a:pt x="6" y="142"/>
                      </a:lnTo>
                      <a:lnTo>
                        <a:pt x="6" y="148"/>
                      </a:lnTo>
                      <a:lnTo>
                        <a:pt x="8" y="150"/>
                      </a:lnTo>
                      <a:lnTo>
                        <a:pt x="12" y="150"/>
                      </a:lnTo>
                      <a:lnTo>
                        <a:pt x="12" y="148"/>
                      </a:lnTo>
                      <a:close/>
                    </a:path>
                  </a:pathLst>
                </a:custGeom>
                <a:solidFill>
                  <a:srgbClr val="000000"/>
                </a:solidFill>
                <a:ln w="9525">
                  <a:noFill/>
                  <a:round/>
                  <a:headEnd/>
                  <a:tailEnd/>
                </a:ln>
              </p:spPr>
              <p:txBody>
                <a:bodyPr/>
                <a:lstStyle/>
                <a:p>
                  <a:endParaRPr lang="fr-FR">
                    <a:latin typeface="Calibri" pitchFamily="34" charset="0"/>
                  </a:endParaRPr>
                </a:p>
              </p:txBody>
            </p:sp>
            <p:sp>
              <p:nvSpPr>
                <p:cNvPr id="25858" name="Freeform 76"/>
                <p:cNvSpPr>
                  <a:spLocks/>
                </p:cNvSpPr>
                <p:nvPr/>
              </p:nvSpPr>
              <p:spPr bwMode="auto">
                <a:xfrm>
                  <a:off x="2933" y="2068"/>
                  <a:ext cx="12" cy="150"/>
                </a:xfrm>
                <a:custGeom>
                  <a:avLst/>
                  <a:gdLst>
                    <a:gd name="T0" fmla="*/ 12 w 12"/>
                    <a:gd name="T1" fmla="*/ 148 h 150"/>
                    <a:gd name="T2" fmla="*/ 12 w 12"/>
                    <a:gd name="T3" fmla="*/ 148 h 150"/>
                    <a:gd name="T4" fmla="*/ 10 w 12"/>
                    <a:gd name="T5" fmla="*/ 144 h 150"/>
                    <a:gd name="T6" fmla="*/ 8 w 12"/>
                    <a:gd name="T7" fmla="*/ 138 h 150"/>
                    <a:gd name="T8" fmla="*/ 8 w 12"/>
                    <a:gd name="T9" fmla="*/ 138 h 150"/>
                    <a:gd name="T10" fmla="*/ 4 w 12"/>
                    <a:gd name="T11" fmla="*/ 118 h 150"/>
                    <a:gd name="T12" fmla="*/ 4 w 12"/>
                    <a:gd name="T13" fmla="*/ 118 h 150"/>
                    <a:gd name="T14" fmla="*/ 2 w 12"/>
                    <a:gd name="T15" fmla="*/ 98 h 150"/>
                    <a:gd name="T16" fmla="*/ 2 w 12"/>
                    <a:gd name="T17" fmla="*/ 78 h 150"/>
                    <a:gd name="T18" fmla="*/ 2 w 12"/>
                    <a:gd name="T19" fmla="*/ 78 h 150"/>
                    <a:gd name="T20" fmla="*/ 2 w 12"/>
                    <a:gd name="T21" fmla="*/ 58 h 150"/>
                    <a:gd name="T22" fmla="*/ 4 w 12"/>
                    <a:gd name="T23" fmla="*/ 38 h 150"/>
                    <a:gd name="T24" fmla="*/ 8 w 12"/>
                    <a:gd name="T25" fmla="*/ 18 h 150"/>
                    <a:gd name="T26" fmla="*/ 12 w 12"/>
                    <a:gd name="T27" fmla="*/ 0 h 150"/>
                    <a:gd name="T28" fmla="*/ 12 w 12"/>
                    <a:gd name="T29" fmla="*/ 0 h 150"/>
                    <a:gd name="T30" fmla="*/ 12 w 12"/>
                    <a:gd name="T31" fmla="*/ 0 h 150"/>
                    <a:gd name="T32" fmla="*/ 12 w 12"/>
                    <a:gd name="T33" fmla="*/ 0 h 150"/>
                    <a:gd name="T34" fmla="*/ 6 w 12"/>
                    <a:gd name="T35" fmla="*/ 20 h 150"/>
                    <a:gd name="T36" fmla="*/ 2 w 12"/>
                    <a:gd name="T37" fmla="*/ 40 h 150"/>
                    <a:gd name="T38" fmla="*/ 0 w 12"/>
                    <a:gd name="T39" fmla="*/ 82 h 150"/>
                    <a:gd name="T40" fmla="*/ 0 w 12"/>
                    <a:gd name="T41" fmla="*/ 82 h 150"/>
                    <a:gd name="T42" fmla="*/ 0 w 12"/>
                    <a:gd name="T43" fmla="*/ 104 h 150"/>
                    <a:gd name="T44" fmla="*/ 2 w 12"/>
                    <a:gd name="T45" fmla="*/ 124 h 150"/>
                    <a:gd name="T46" fmla="*/ 2 w 12"/>
                    <a:gd name="T47" fmla="*/ 124 h 150"/>
                    <a:gd name="T48" fmla="*/ 4 w 12"/>
                    <a:gd name="T49" fmla="*/ 134 h 150"/>
                    <a:gd name="T50" fmla="*/ 6 w 12"/>
                    <a:gd name="T51" fmla="*/ 142 h 150"/>
                    <a:gd name="T52" fmla="*/ 6 w 12"/>
                    <a:gd name="T53" fmla="*/ 142 h 150"/>
                    <a:gd name="T54" fmla="*/ 6 w 12"/>
                    <a:gd name="T55" fmla="*/ 148 h 150"/>
                    <a:gd name="T56" fmla="*/ 8 w 12"/>
                    <a:gd name="T57" fmla="*/ 150 h 150"/>
                    <a:gd name="T58" fmla="*/ 8 w 12"/>
                    <a:gd name="T59" fmla="*/ 150 h 150"/>
                    <a:gd name="T60" fmla="*/ 12 w 12"/>
                    <a:gd name="T61" fmla="*/ 150 h 150"/>
                    <a:gd name="T62" fmla="*/ 12 w 12"/>
                    <a:gd name="T63" fmla="*/ 148 h 15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
                    <a:gd name="T97" fmla="*/ 0 h 150"/>
                    <a:gd name="T98" fmla="*/ 12 w 12"/>
                    <a:gd name="T99" fmla="*/ 150 h 15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 h="150">
                      <a:moveTo>
                        <a:pt x="12" y="148"/>
                      </a:moveTo>
                      <a:lnTo>
                        <a:pt x="12" y="148"/>
                      </a:lnTo>
                      <a:lnTo>
                        <a:pt x="10" y="144"/>
                      </a:lnTo>
                      <a:lnTo>
                        <a:pt x="8" y="138"/>
                      </a:lnTo>
                      <a:lnTo>
                        <a:pt x="4" y="118"/>
                      </a:lnTo>
                      <a:lnTo>
                        <a:pt x="2" y="98"/>
                      </a:lnTo>
                      <a:lnTo>
                        <a:pt x="2" y="78"/>
                      </a:lnTo>
                      <a:lnTo>
                        <a:pt x="2" y="58"/>
                      </a:lnTo>
                      <a:lnTo>
                        <a:pt x="4" y="38"/>
                      </a:lnTo>
                      <a:lnTo>
                        <a:pt x="8" y="18"/>
                      </a:lnTo>
                      <a:lnTo>
                        <a:pt x="12" y="0"/>
                      </a:lnTo>
                      <a:lnTo>
                        <a:pt x="6" y="20"/>
                      </a:lnTo>
                      <a:lnTo>
                        <a:pt x="2" y="40"/>
                      </a:lnTo>
                      <a:lnTo>
                        <a:pt x="0" y="82"/>
                      </a:lnTo>
                      <a:lnTo>
                        <a:pt x="0" y="104"/>
                      </a:lnTo>
                      <a:lnTo>
                        <a:pt x="2" y="124"/>
                      </a:lnTo>
                      <a:lnTo>
                        <a:pt x="4" y="134"/>
                      </a:lnTo>
                      <a:lnTo>
                        <a:pt x="6" y="142"/>
                      </a:lnTo>
                      <a:lnTo>
                        <a:pt x="6" y="148"/>
                      </a:lnTo>
                      <a:lnTo>
                        <a:pt x="8" y="150"/>
                      </a:lnTo>
                      <a:lnTo>
                        <a:pt x="12" y="150"/>
                      </a:lnTo>
                      <a:lnTo>
                        <a:pt x="12" y="148"/>
                      </a:lnTo>
                    </a:path>
                  </a:pathLst>
                </a:custGeom>
                <a:noFill/>
                <a:ln w="9525">
                  <a:noFill/>
                  <a:round/>
                  <a:headEnd/>
                  <a:tailEnd/>
                </a:ln>
              </p:spPr>
              <p:txBody>
                <a:bodyPr/>
                <a:lstStyle/>
                <a:p>
                  <a:endParaRPr lang="fr-FR">
                    <a:latin typeface="Calibri" pitchFamily="34" charset="0"/>
                  </a:endParaRPr>
                </a:p>
              </p:txBody>
            </p:sp>
            <p:sp>
              <p:nvSpPr>
                <p:cNvPr id="25859" name="Freeform 77"/>
                <p:cNvSpPr>
                  <a:spLocks/>
                </p:cNvSpPr>
                <p:nvPr/>
              </p:nvSpPr>
              <p:spPr bwMode="auto">
                <a:xfrm>
                  <a:off x="2933" y="2096"/>
                  <a:ext cx="24" cy="68"/>
                </a:xfrm>
                <a:custGeom>
                  <a:avLst/>
                  <a:gdLst>
                    <a:gd name="T0" fmla="*/ 2 w 24"/>
                    <a:gd name="T1" fmla="*/ 68 h 68"/>
                    <a:gd name="T2" fmla="*/ 2 w 24"/>
                    <a:gd name="T3" fmla="*/ 68 h 68"/>
                    <a:gd name="T4" fmla="*/ 10 w 24"/>
                    <a:gd name="T5" fmla="*/ 54 h 68"/>
                    <a:gd name="T6" fmla="*/ 16 w 24"/>
                    <a:gd name="T7" fmla="*/ 42 h 68"/>
                    <a:gd name="T8" fmla="*/ 16 w 24"/>
                    <a:gd name="T9" fmla="*/ 42 h 68"/>
                    <a:gd name="T10" fmla="*/ 22 w 24"/>
                    <a:gd name="T11" fmla="*/ 22 h 68"/>
                    <a:gd name="T12" fmla="*/ 24 w 24"/>
                    <a:gd name="T13" fmla="*/ 2 h 68"/>
                    <a:gd name="T14" fmla="*/ 24 w 24"/>
                    <a:gd name="T15" fmla="*/ 2 h 68"/>
                    <a:gd name="T16" fmla="*/ 24 w 24"/>
                    <a:gd name="T17" fmla="*/ 0 h 68"/>
                    <a:gd name="T18" fmla="*/ 22 w 24"/>
                    <a:gd name="T19" fmla="*/ 2 h 68"/>
                    <a:gd name="T20" fmla="*/ 22 w 24"/>
                    <a:gd name="T21" fmla="*/ 2 h 68"/>
                    <a:gd name="T22" fmla="*/ 18 w 24"/>
                    <a:gd name="T23" fmla="*/ 22 h 68"/>
                    <a:gd name="T24" fmla="*/ 12 w 24"/>
                    <a:gd name="T25" fmla="*/ 40 h 68"/>
                    <a:gd name="T26" fmla="*/ 12 w 24"/>
                    <a:gd name="T27" fmla="*/ 40 h 68"/>
                    <a:gd name="T28" fmla="*/ 8 w 24"/>
                    <a:gd name="T29" fmla="*/ 48 h 68"/>
                    <a:gd name="T30" fmla="*/ 4 w 24"/>
                    <a:gd name="T31" fmla="*/ 56 h 68"/>
                    <a:gd name="T32" fmla="*/ 4 w 24"/>
                    <a:gd name="T33" fmla="*/ 56 h 68"/>
                    <a:gd name="T34" fmla="*/ 2 w 24"/>
                    <a:gd name="T35" fmla="*/ 62 h 68"/>
                    <a:gd name="T36" fmla="*/ 0 w 24"/>
                    <a:gd name="T37" fmla="*/ 66 h 68"/>
                    <a:gd name="T38" fmla="*/ 0 w 24"/>
                    <a:gd name="T39" fmla="*/ 66 h 68"/>
                    <a:gd name="T40" fmla="*/ 0 w 24"/>
                    <a:gd name="T41" fmla="*/ 68 h 68"/>
                    <a:gd name="T42" fmla="*/ 2 w 24"/>
                    <a:gd name="T43" fmla="*/ 68 h 6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
                    <a:gd name="T67" fmla="*/ 0 h 68"/>
                    <a:gd name="T68" fmla="*/ 24 w 24"/>
                    <a:gd name="T69" fmla="*/ 68 h 6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 h="68">
                      <a:moveTo>
                        <a:pt x="2" y="68"/>
                      </a:moveTo>
                      <a:lnTo>
                        <a:pt x="2" y="68"/>
                      </a:lnTo>
                      <a:lnTo>
                        <a:pt x="10" y="54"/>
                      </a:lnTo>
                      <a:lnTo>
                        <a:pt x="16" y="42"/>
                      </a:lnTo>
                      <a:lnTo>
                        <a:pt x="22" y="22"/>
                      </a:lnTo>
                      <a:lnTo>
                        <a:pt x="24" y="2"/>
                      </a:lnTo>
                      <a:lnTo>
                        <a:pt x="24" y="0"/>
                      </a:lnTo>
                      <a:lnTo>
                        <a:pt x="22" y="2"/>
                      </a:lnTo>
                      <a:lnTo>
                        <a:pt x="18" y="22"/>
                      </a:lnTo>
                      <a:lnTo>
                        <a:pt x="12" y="40"/>
                      </a:lnTo>
                      <a:lnTo>
                        <a:pt x="8" y="48"/>
                      </a:lnTo>
                      <a:lnTo>
                        <a:pt x="4" y="56"/>
                      </a:lnTo>
                      <a:lnTo>
                        <a:pt x="2" y="62"/>
                      </a:lnTo>
                      <a:lnTo>
                        <a:pt x="0" y="66"/>
                      </a:lnTo>
                      <a:lnTo>
                        <a:pt x="0" y="68"/>
                      </a:lnTo>
                      <a:lnTo>
                        <a:pt x="2" y="68"/>
                      </a:lnTo>
                      <a:close/>
                    </a:path>
                  </a:pathLst>
                </a:custGeom>
                <a:solidFill>
                  <a:srgbClr val="000000"/>
                </a:solidFill>
                <a:ln w="9525">
                  <a:noFill/>
                  <a:round/>
                  <a:headEnd/>
                  <a:tailEnd/>
                </a:ln>
              </p:spPr>
              <p:txBody>
                <a:bodyPr/>
                <a:lstStyle/>
                <a:p>
                  <a:endParaRPr lang="fr-FR">
                    <a:latin typeface="Calibri" pitchFamily="34" charset="0"/>
                  </a:endParaRPr>
                </a:p>
              </p:txBody>
            </p:sp>
            <p:sp>
              <p:nvSpPr>
                <p:cNvPr id="25860" name="Freeform 78"/>
                <p:cNvSpPr>
                  <a:spLocks/>
                </p:cNvSpPr>
                <p:nvPr/>
              </p:nvSpPr>
              <p:spPr bwMode="auto">
                <a:xfrm>
                  <a:off x="2933" y="2096"/>
                  <a:ext cx="24" cy="68"/>
                </a:xfrm>
                <a:custGeom>
                  <a:avLst/>
                  <a:gdLst>
                    <a:gd name="T0" fmla="*/ 2 w 24"/>
                    <a:gd name="T1" fmla="*/ 68 h 68"/>
                    <a:gd name="T2" fmla="*/ 2 w 24"/>
                    <a:gd name="T3" fmla="*/ 68 h 68"/>
                    <a:gd name="T4" fmla="*/ 10 w 24"/>
                    <a:gd name="T5" fmla="*/ 54 h 68"/>
                    <a:gd name="T6" fmla="*/ 16 w 24"/>
                    <a:gd name="T7" fmla="*/ 42 h 68"/>
                    <a:gd name="T8" fmla="*/ 16 w 24"/>
                    <a:gd name="T9" fmla="*/ 42 h 68"/>
                    <a:gd name="T10" fmla="*/ 22 w 24"/>
                    <a:gd name="T11" fmla="*/ 22 h 68"/>
                    <a:gd name="T12" fmla="*/ 24 w 24"/>
                    <a:gd name="T13" fmla="*/ 2 h 68"/>
                    <a:gd name="T14" fmla="*/ 24 w 24"/>
                    <a:gd name="T15" fmla="*/ 2 h 68"/>
                    <a:gd name="T16" fmla="*/ 24 w 24"/>
                    <a:gd name="T17" fmla="*/ 0 h 68"/>
                    <a:gd name="T18" fmla="*/ 22 w 24"/>
                    <a:gd name="T19" fmla="*/ 2 h 68"/>
                    <a:gd name="T20" fmla="*/ 22 w 24"/>
                    <a:gd name="T21" fmla="*/ 2 h 68"/>
                    <a:gd name="T22" fmla="*/ 18 w 24"/>
                    <a:gd name="T23" fmla="*/ 22 h 68"/>
                    <a:gd name="T24" fmla="*/ 12 w 24"/>
                    <a:gd name="T25" fmla="*/ 40 h 68"/>
                    <a:gd name="T26" fmla="*/ 12 w 24"/>
                    <a:gd name="T27" fmla="*/ 40 h 68"/>
                    <a:gd name="T28" fmla="*/ 8 w 24"/>
                    <a:gd name="T29" fmla="*/ 48 h 68"/>
                    <a:gd name="T30" fmla="*/ 4 w 24"/>
                    <a:gd name="T31" fmla="*/ 56 h 68"/>
                    <a:gd name="T32" fmla="*/ 4 w 24"/>
                    <a:gd name="T33" fmla="*/ 56 h 68"/>
                    <a:gd name="T34" fmla="*/ 2 w 24"/>
                    <a:gd name="T35" fmla="*/ 62 h 68"/>
                    <a:gd name="T36" fmla="*/ 0 w 24"/>
                    <a:gd name="T37" fmla="*/ 66 h 68"/>
                    <a:gd name="T38" fmla="*/ 0 w 24"/>
                    <a:gd name="T39" fmla="*/ 66 h 68"/>
                    <a:gd name="T40" fmla="*/ 0 w 24"/>
                    <a:gd name="T41" fmla="*/ 68 h 68"/>
                    <a:gd name="T42" fmla="*/ 2 w 24"/>
                    <a:gd name="T43" fmla="*/ 68 h 6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
                    <a:gd name="T67" fmla="*/ 0 h 68"/>
                    <a:gd name="T68" fmla="*/ 24 w 24"/>
                    <a:gd name="T69" fmla="*/ 68 h 6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 h="68">
                      <a:moveTo>
                        <a:pt x="2" y="68"/>
                      </a:moveTo>
                      <a:lnTo>
                        <a:pt x="2" y="68"/>
                      </a:lnTo>
                      <a:lnTo>
                        <a:pt x="10" y="54"/>
                      </a:lnTo>
                      <a:lnTo>
                        <a:pt x="16" y="42"/>
                      </a:lnTo>
                      <a:lnTo>
                        <a:pt x="22" y="22"/>
                      </a:lnTo>
                      <a:lnTo>
                        <a:pt x="24" y="2"/>
                      </a:lnTo>
                      <a:lnTo>
                        <a:pt x="24" y="0"/>
                      </a:lnTo>
                      <a:lnTo>
                        <a:pt x="22" y="2"/>
                      </a:lnTo>
                      <a:lnTo>
                        <a:pt x="18" y="22"/>
                      </a:lnTo>
                      <a:lnTo>
                        <a:pt x="12" y="40"/>
                      </a:lnTo>
                      <a:lnTo>
                        <a:pt x="8" y="48"/>
                      </a:lnTo>
                      <a:lnTo>
                        <a:pt x="4" y="56"/>
                      </a:lnTo>
                      <a:lnTo>
                        <a:pt x="2" y="62"/>
                      </a:lnTo>
                      <a:lnTo>
                        <a:pt x="0" y="66"/>
                      </a:lnTo>
                      <a:lnTo>
                        <a:pt x="0" y="68"/>
                      </a:lnTo>
                      <a:lnTo>
                        <a:pt x="2" y="68"/>
                      </a:lnTo>
                    </a:path>
                  </a:pathLst>
                </a:custGeom>
                <a:noFill/>
                <a:ln w="9525">
                  <a:noFill/>
                  <a:round/>
                  <a:headEnd/>
                  <a:tailEnd/>
                </a:ln>
              </p:spPr>
              <p:txBody>
                <a:bodyPr/>
                <a:lstStyle/>
                <a:p>
                  <a:endParaRPr lang="fr-FR">
                    <a:latin typeface="Calibri" pitchFamily="34" charset="0"/>
                  </a:endParaRPr>
                </a:p>
              </p:txBody>
            </p:sp>
            <p:sp>
              <p:nvSpPr>
                <p:cNvPr id="25861" name="Freeform 79"/>
                <p:cNvSpPr>
                  <a:spLocks/>
                </p:cNvSpPr>
                <p:nvPr/>
              </p:nvSpPr>
              <p:spPr bwMode="auto">
                <a:xfrm>
                  <a:off x="2861" y="2070"/>
                  <a:ext cx="14" cy="86"/>
                </a:xfrm>
                <a:custGeom>
                  <a:avLst/>
                  <a:gdLst>
                    <a:gd name="T0" fmla="*/ 2 w 14"/>
                    <a:gd name="T1" fmla="*/ 86 h 86"/>
                    <a:gd name="T2" fmla="*/ 2 w 14"/>
                    <a:gd name="T3" fmla="*/ 86 h 86"/>
                    <a:gd name="T4" fmla="*/ 4 w 14"/>
                    <a:gd name="T5" fmla="*/ 78 h 86"/>
                    <a:gd name="T6" fmla="*/ 8 w 14"/>
                    <a:gd name="T7" fmla="*/ 68 h 86"/>
                    <a:gd name="T8" fmla="*/ 10 w 14"/>
                    <a:gd name="T9" fmla="*/ 50 h 86"/>
                    <a:gd name="T10" fmla="*/ 10 w 14"/>
                    <a:gd name="T11" fmla="*/ 50 h 86"/>
                    <a:gd name="T12" fmla="*/ 12 w 14"/>
                    <a:gd name="T13" fmla="*/ 26 h 86"/>
                    <a:gd name="T14" fmla="*/ 14 w 14"/>
                    <a:gd name="T15" fmla="*/ 0 h 86"/>
                    <a:gd name="T16" fmla="*/ 14 w 14"/>
                    <a:gd name="T17" fmla="*/ 0 h 86"/>
                    <a:gd name="T18" fmla="*/ 12 w 14"/>
                    <a:gd name="T19" fmla="*/ 0 h 86"/>
                    <a:gd name="T20" fmla="*/ 12 w 14"/>
                    <a:gd name="T21" fmla="*/ 0 h 86"/>
                    <a:gd name="T22" fmla="*/ 8 w 14"/>
                    <a:gd name="T23" fmla="*/ 44 h 86"/>
                    <a:gd name="T24" fmla="*/ 6 w 14"/>
                    <a:gd name="T25" fmla="*/ 64 h 86"/>
                    <a:gd name="T26" fmla="*/ 0 w 14"/>
                    <a:gd name="T27" fmla="*/ 86 h 86"/>
                    <a:gd name="T28" fmla="*/ 0 w 14"/>
                    <a:gd name="T29" fmla="*/ 86 h 86"/>
                    <a:gd name="T30" fmla="*/ 2 w 14"/>
                    <a:gd name="T31" fmla="*/ 86 h 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86"/>
                    <a:gd name="T50" fmla="*/ 14 w 14"/>
                    <a:gd name="T51" fmla="*/ 86 h 8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86">
                      <a:moveTo>
                        <a:pt x="2" y="86"/>
                      </a:moveTo>
                      <a:lnTo>
                        <a:pt x="2" y="86"/>
                      </a:lnTo>
                      <a:lnTo>
                        <a:pt x="4" y="78"/>
                      </a:lnTo>
                      <a:lnTo>
                        <a:pt x="8" y="68"/>
                      </a:lnTo>
                      <a:lnTo>
                        <a:pt x="10" y="50"/>
                      </a:lnTo>
                      <a:lnTo>
                        <a:pt x="12" y="26"/>
                      </a:lnTo>
                      <a:lnTo>
                        <a:pt x="14" y="0"/>
                      </a:lnTo>
                      <a:lnTo>
                        <a:pt x="12" y="0"/>
                      </a:lnTo>
                      <a:lnTo>
                        <a:pt x="8" y="44"/>
                      </a:lnTo>
                      <a:lnTo>
                        <a:pt x="6" y="64"/>
                      </a:lnTo>
                      <a:lnTo>
                        <a:pt x="0" y="86"/>
                      </a:lnTo>
                      <a:lnTo>
                        <a:pt x="2" y="86"/>
                      </a:lnTo>
                      <a:close/>
                    </a:path>
                  </a:pathLst>
                </a:custGeom>
                <a:solidFill>
                  <a:srgbClr val="000000"/>
                </a:solidFill>
                <a:ln w="9525">
                  <a:noFill/>
                  <a:round/>
                  <a:headEnd/>
                  <a:tailEnd/>
                </a:ln>
              </p:spPr>
              <p:txBody>
                <a:bodyPr/>
                <a:lstStyle/>
                <a:p>
                  <a:endParaRPr lang="fr-FR">
                    <a:latin typeface="Calibri" pitchFamily="34" charset="0"/>
                  </a:endParaRPr>
                </a:p>
              </p:txBody>
            </p:sp>
            <p:sp>
              <p:nvSpPr>
                <p:cNvPr id="25862" name="Freeform 80"/>
                <p:cNvSpPr>
                  <a:spLocks/>
                </p:cNvSpPr>
                <p:nvPr/>
              </p:nvSpPr>
              <p:spPr bwMode="auto">
                <a:xfrm>
                  <a:off x="2861" y="2070"/>
                  <a:ext cx="14" cy="86"/>
                </a:xfrm>
                <a:custGeom>
                  <a:avLst/>
                  <a:gdLst>
                    <a:gd name="T0" fmla="*/ 2 w 14"/>
                    <a:gd name="T1" fmla="*/ 86 h 86"/>
                    <a:gd name="T2" fmla="*/ 2 w 14"/>
                    <a:gd name="T3" fmla="*/ 86 h 86"/>
                    <a:gd name="T4" fmla="*/ 4 w 14"/>
                    <a:gd name="T5" fmla="*/ 78 h 86"/>
                    <a:gd name="T6" fmla="*/ 8 w 14"/>
                    <a:gd name="T7" fmla="*/ 68 h 86"/>
                    <a:gd name="T8" fmla="*/ 10 w 14"/>
                    <a:gd name="T9" fmla="*/ 50 h 86"/>
                    <a:gd name="T10" fmla="*/ 10 w 14"/>
                    <a:gd name="T11" fmla="*/ 50 h 86"/>
                    <a:gd name="T12" fmla="*/ 12 w 14"/>
                    <a:gd name="T13" fmla="*/ 26 h 86"/>
                    <a:gd name="T14" fmla="*/ 14 w 14"/>
                    <a:gd name="T15" fmla="*/ 0 h 86"/>
                    <a:gd name="T16" fmla="*/ 14 w 14"/>
                    <a:gd name="T17" fmla="*/ 0 h 86"/>
                    <a:gd name="T18" fmla="*/ 12 w 14"/>
                    <a:gd name="T19" fmla="*/ 0 h 86"/>
                    <a:gd name="T20" fmla="*/ 12 w 14"/>
                    <a:gd name="T21" fmla="*/ 0 h 86"/>
                    <a:gd name="T22" fmla="*/ 8 w 14"/>
                    <a:gd name="T23" fmla="*/ 44 h 86"/>
                    <a:gd name="T24" fmla="*/ 6 w 14"/>
                    <a:gd name="T25" fmla="*/ 64 h 86"/>
                    <a:gd name="T26" fmla="*/ 0 w 14"/>
                    <a:gd name="T27" fmla="*/ 86 h 86"/>
                    <a:gd name="T28" fmla="*/ 0 w 14"/>
                    <a:gd name="T29" fmla="*/ 86 h 86"/>
                    <a:gd name="T30" fmla="*/ 2 w 14"/>
                    <a:gd name="T31" fmla="*/ 86 h 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
                    <a:gd name="T49" fmla="*/ 0 h 86"/>
                    <a:gd name="T50" fmla="*/ 14 w 14"/>
                    <a:gd name="T51" fmla="*/ 86 h 8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 h="86">
                      <a:moveTo>
                        <a:pt x="2" y="86"/>
                      </a:moveTo>
                      <a:lnTo>
                        <a:pt x="2" y="86"/>
                      </a:lnTo>
                      <a:lnTo>
                        <a:pt x="4" y="78"/>
                      </a:lnTo>
                      <a:lnTo>
                        <a:pt x="8" y="68"/>
                      </a:lnTo>
                      <a:lnTo>
                        <a:pt x="10" y="50"/>
                      </a:lnTo>
                      <a:lnTo>
                        <a:pt x="12" y="26"/>
                      </a:lnTo>
                      <a:lnTo>
                        <a:pt x="14" y="0"/>
                      </a:lnTo>
                      <a:lnTo>
                        <a:pt x="12" y="0"/>
                      </a:lnTo>
                      <a:lnTo>
                        <a:pt x="8" y="44"/>
                      </a:lnTo>
                      <a:lnTo>
                        <a:pt x="6" y="64"/>
                      </a:lnTo>
                      <a:lnTo>
                        <a:pt x="0" y="86"/>
                      </a:lnTo>
                      <a:lnTo>
                        <a:pt x="2" y="86"/>
                      </a:lnTo>
                    </a:path>
                  </a:pathLst>
                </a:custGeom>
                <a:noFill/>
                <a:ln w="9525">
                  <a:noFill/>
                  <a:round/>
                  <a:headEnd/>
                  <a:tailEnd/>
                </a:ln>
              </p:spPr>
              <p:txBody>
                <a:bodyPr/>
                <a:lstStyle/>
                <a:p>
                  <a:endParaRPr lang="fr-FR">
                    <a:latin typeface="Calibri" pitchFamily="34" charset="0"/>
                  </a:endParaRPr>
                </a:p>
              </p:txBody>
            </p:sp>
            <p:sp>
              <p:nvSpPr>
                <p:cNvPr id="25863" name="Freeform 81"/>
                <p:cNvSpPr>
                  <a:spLocks/>
                </p:cNvSpPr>
                <p:nvPr/>
              </p:nvSpPr>
              <p:spPr bwMode="auto">
                <a:xfrm>
                  <a:off x="2765" y="2112"/>
                  <a:ext cx="42" cy="110"/>
                </a:xfrm>
                <a:custGeom>
                  <a:avLst/>
                  <a:gdLst>
                    <a:gd name="T0" fmla="*/ 42 w 42"/>
                    <a:gd name="T1" fmla="*/ 108 h 110"/>
                    <a:gd name="T2" fmla="*/ 42 w 42"/>
                    <a:gd name="T3" fmla="*/ 108 h 110"/>
                    <a:gd name="T4" fmla="*/ 38 w 42"/>
                    <a:gd name="T5" fmla="*/ 102 h 110"/>
                    <a:gd name="T6" fmla="*/ 38 w 42"/>
                    <a:gd name="T7" fmla="*/ 102 h 110"/>
                    <a:gd name="T8" fmla="*/ 30 w 42"/>
                    <a:gd name="T9" fmla="*/ 90 h 110"/>
                    <a:gd name="T10" fmla="*/ 30 w 42"/>
                    <a:gd name="T11" fmla="*/ 90 h 110"/>
                    <a:gd name="T12" fmla="*/ 22 w 42"/>
                    <a:gd name="T13" fmla="*/ 76 h 110"/>
                    <a:gd name="T14" fmla="*/ 16 w 42"/>
                    <a:gd name="T15" fmla="*/ 62 h 110"/>
                    <a:gd name="T16" fmla="*/ 16 w 42"/>
                    <a:gd name="T17" fmla="*/ 62 h 110"/>
                    <a:gd name="T18" fmla="*/ 12 w 42"/>
                    <a:gd name="T19" fmla="*/ 46 h 110"/>
                    <a:gd name="T20" fmla="*/ 8 w 42"/>
                    <a:gd name="T21" fmla="*/ 32 h 110"/>
                    <a:gd name="T22" fmla="*/ 2 w 42"/>
                    <a:gd name="T23" fmla="*/ 0 h 110"/>
                    <a:gd name="T24" fmla="*/ 2 w 42"/>
                    <a:gd name="T25" fmla="*/ 0 h 110"/>
                    <a:gd name="T26" fmla="*/ 0 w 42"/>
                    <a:gd name="T27" fmla="*/ 0 h 110"/>
                    <a:gd name="T28" fmla="*/ 0 w 42"/>
                    <a:gd name="T29" fmla="*/ 0 h 110"/>
                    <a:gd name="T30" fmla="*/ 6 w 42"/>
                    <a:gd name="T31" fmla="*/ 34 h 110"/>
                    <a:gd name="T32" fmla="*/ 10 w 42"/>
                    <a:gd name="T33" fmla="*/ 50 h 110"/>
                    <a:gd name="T34" fmla="*/ 16 w 42"/>
                    <a:gd name="T35" fmla="*/ 66 h 110"/>
                    <a:gd name="T36" fmla="*/ 16 w 42"/>
                    <a:gd name="T37" fmla="*/ 66 h 110"/>
                    <a:gd name="T38" fmla="*/ 22 w 42"/>
                    <a:gd name="T39" fmla="*/ 80 h 110"/>
                    <a:gd name="T40" fmla="*/ 30 w 42"/>
                    <a:gd name="T41" fmla="*/ 96 h 110"/>
                    <a:gd name="T42" fmla="*/ 30 w 42"/>
                    <a:gd name="T43" fmla="*/ 96 h 110"/>
                    <a:gd name="T44" fmla="*/ 34 w 42"/>
                    <a:gd name="T45" fmla="*/ 104 h 110"/>
                    <a:gd name="T46" fmla="*/ 38 w 42"/>
                    <a:gd name="T47" fmla="*/ 108 h 110"/>
                    <a:gd name="T48" fmla="*/ 42 w 42"/>
                    <a:gd name="T49" fmla="*/ 110 h 110"/>
                    <a:gd name="T50" fmla="*/ 42 w 42"/>
                    <a:gd name="T51" fmla="*/ 110 h 110"/>
                    <a:gd name="T52" fmla="*/ 42 w 42"/>
                    <a:gd name="T53" fmla="*/ 108 h 110"/>
                    <a:gd name="T54" fmla="*/ 42 w 42"/>
                    <a:gd name="T55" fmla="*/ 108 h 110"/>
                    <a:gd name="T56" fmla="*/ 42 w 42"/>
                    <a:gd name="T57" fmla="*/ 108 h 110"/>
                    <a:gd name="T58" fmla="*/ 42 w 42"/>
                    <a:gd name="T59" fmla="*/ 108 h 110"/>
                    <a:gd name="T60" fmla="*/ 42 w 42"/>
                    <a:gd name="T61" fmla="*/ 106 h 110"/>
                    <a:gd name="T62" fmla="*/ 42 w 42"/>
                    <a:gd name="T63" fmla="*/ 108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
                    <a:gd name="T97" fmla="*/ 0 h 110"/>
                    <a:gd name="T98" fmla="*/ 42 w 42"/>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 h="110">
                      <a:moveTo>
                        <a:pt x="42" y="108"/>
                      </a:moveTo>
                      <a:lnTo>
                        <a:pt x="42" y="108"/>
                      </a:lnTo>
                      <a:lnTo>
                        <a:pt x="38" y="102"/>
                      </a:lnTo>
                      <a:lnTo>
                        <a:pt x="30" y="90"/>
                      </a:lnTo>
                      <a:lnTo>
                        <a:pt x="22" y="76"/>
                      </a:lnTo>
                      <a:lnTo>
                        <a:pt x="16" y="62"/>
                      </a:lnTo>
                      <a:lnTo>
                        <a:pt x="12" y="46"/>
                      </a:lnTo>
                      <a:lnTo>
                        <a:pt x="8" y="32"/>
                      </a:lnTo>
                      <a:lnTo>
                        <a:pt x="2" y="0"/>
                      </a:lnTo>
                      <a:lnTo>
                        <a:pt x="0" y="0"/>
                      </a:lnTo>
                      <a:lnTo>
                        <a:pt x="6" y="34"/>
                      </a:lnTo>
                      <a:lnTo>
                        <a:pt x="10" y="50"/>
                      </a:lnTo>
                      <a:lnTo>
                        <a:pt x="16" y="66"/>
                      </a:lnTo>
                      <a:lnTo>
                        <a:pt x="22" y="80"/>
                      </a:lnTo>
                      <a:lnTo>
                        <a:pt x="30" y="96"/>
                      </a:lnTo>
                      <a:lnTo>
                        <a:pt x="34" y="104"/>
                      </a:lnTo>
                      <a:lnTo>
                        <a:pt x="38" y="108"/>
                      </a:lnTo>
                      <a:lnTo>
                        <a:pt x="42" y="110"/>
                      </a:lnTo>
                      <a:lnTo>
                        <a:pt x="42" y="108"/>
                      </a:lnTo>
                      <a:lnTo>
                        <a:pt x="42" y="106"/>
                      </a:lnTo>
                      <a:lnTo>
                        <a:pt x="42" y="108"/>
                      </a:lnTo>
                      <a:close/>
                    </a:path>
                  </a:pathLst>
                </a:custGeom>
                <a:solidFill>
                  <a:srgbClr val="000000"/>
                </a:solidFill>
                <a:ln w="9525">
                  <a:noFill/>
                  <a:round/>
                  <a:headEnd/>
                  <a:tailEnd/>
                </a:ln>
              </p:spPr>
              <p:txBody>
                <a:bodyPr/>
                <a:lstStyle/>
                <a:p>
                  <a:endParaRPr lang="fr-FR">
                    <a:latin typeface="Calibri" pitchFamily="34" charset="0"/>
                  </a:endParaRPr>
                </a:p>
              </p:txBody>
            </p:sp>
            <p:sp>
              <p:nvSpPr>
                <p:cNvPr id="25864" name="Freeform 82"/>
                <p:cNvSpPr>
                  <a:spLocks/>
                </p:cNvSpPr>
                <p:nvPr/>
              </p:nvSpPr>
              <p:spPr bwMode="auto">
                <a:xfrm>
                  <a:off x="2765" y="2112"/>
                  <a:ext cx="42" cy="110"/>
                </a:xfrm>
                <a:custGeom>
                  <a:avLst/>
                  <a:gdLst>
                    <a:gd name="T0" fmla="*/ 42 w 42"/>
                    <a:gd name="T1" fmla="*/ 108 h 110"/>
                    <a:gd name="T2" fmla="*/ 42 w 42"/>
                    <a:gd name="T3" fmla="*/ 108 h 110"/>
                    <a:gd name="T4" fmla="*/ 38 w 42"/>
                    <a:gd name="T5" fmla="*/ 102 h 110"/>
                    <a:gd name="T6" fmla="*/ 38 w 42"/>
                    <a:gd name="T7" fmla="*/ 102 h 110"/>
                    <a:gd name="T8" fmla="*/ 30 w 42"/>
                    <a:gd name="T9" fmla="*/ 90 h 110"/>
                    <a:gd name="T10" fmla="*/ 30 w 42"/>
                    <a:gd name="T11" fmla="*/ 90 h 110"/>
                    <a:gd name="T12" fmla="*/ 22 w 42"/>
                    <a:gd name="T13" fmla="*/ 76 h 110"/>
                    <a:gd name="T14" fmla="*/ 16 w 42"/>
                    <a:gd name="T15" fmla="*/ 62 h 110"/>
                    <a:gd name="T16" fmla="*/ 16 w 42"/>
                    <a:gd name="T17" fmla="*/ 62 h 110"/>
                    <a:gd name="T18" fmla="*/ 12 w 42"/>
                    <a:gd name="T19" fmla="*/ 46 h 110"/>
                    <a:gd name="T20" fmla="*/ 8 w 42"/>
                    <a:gd name="T21" fmla="*/ 32 h 110"/>
                    <a:gd name="T22" fmla="*/ 2 w 42"/>
                    <a:gd name="T23" fmla="*/ 0 h 110"/>
                    <a:gd name="T24" fmla="*/ 2 w 42"/>
                    <a:gd name="T25" fmla="*/ 0 h 110"/>
                    <a:gd name="T26" fmla="*/ 0 w 42"/>
                    <a:gd name="T27" fmla="*/ 0 h 110"/>
                    <a:gd name="T28" fmla="*/ 0 w 42"/>
                    <a:gd name="T29" fmla="*/ 0 h 110"/>
                    <a:gd name="T30" fmla="*/ 6 w 42"/>
                    <a:gd name="T31" fmla="*/ 34 h 110"/>
                    <a:gd name="T32" fmla="*/ 10 w 42"/>
                    <a:gd name="T33" fmla="*/ 50 h 110"/>
                    <a:gd name="T34" fmla="*/ 16 w 42"/>
                    <a:gd name="T35" fmla="*/ 66 h 110"/>
                    <a:gd name="T36" fmla="*/ 16 w 42"/>
                    <a:gd name="T37" fmla="*/ 66 h 110"/>
                    <a:gd name="T38" fmla="*/ 22 w 42"/>
                    <a:gd name="T39" fmla="*/ 80 h 110"/>
                    <a:gd name="T40" fmla="*/ 30 w 42"/>
                    <a:gd name="T41" fmla="*/ 96 h 110"/>
                    <a:gd name="T42" fmla="*/ 30 w 42"/>
                    <a:gd name="T43" fmla="*/ 96 h 110"/>
                    <a:gd name="T44" fmla="*/ 34 w 42"/>
                    <a:gd name="T45" fmla="*/ 104 h 110"/>
                    <a:gd name="T46" fmla="*/ 38 w 42"/>
                    <a:gd name="T47" fmla="*/ 108 h 110"/>
                    <a:gd name="T48" fmla="*/ 42 w 42"/>
                    <a:gd name="T49" fmla="*/ 110 h 110"/>
                    <a:gd name="T50" fmla="*/ 42 w 42"/>
                    <a:gd name="T51" fmla="*/ 110 h 110"/>
                    <a:gd name="T52" fmla="*/ 42 w 42"/>
                    <a:gd name="T53" fmla="*/ 108 h 110"/>
                    <a:gd name="T54" fmla="*/ 42 w 42"/>
                    <a:gd name="T55" fmla="*/ 108 h 110"/>
                    <a:gd name="T56" fmla="*/ 42 w 42"/>
                    <a:gd name="T57" fmla="*/ 108 h 110"/>
                    <a:gd name="T58" fmla="*/ 42 w 42"/>
                    <a:gd name="T59" fmla="*/ 108 h 110"/>
                    <a:gd name="T60" fmla="*/ 42 w 42"/>
                    <a:gd name="T61" fmla="*/ 106 h 110"/>
                    <a:gd name="T62" fmla="*/ 42 w 42"/>
                    <a:gd name="T63" fmla="*/ 108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
                    <a:gd name="T97" fmla="*/ 0 h 110"/>
                    <a:gd name="T98" fmla="*/ 42 w 42"/>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 h="110">
                      <a:moveTo>
                        <a:pt x="42" y="108"/>
                      </a:moveTo>
                      <a:lnTo>
                        <a:pt x="42" y="108"/>
                      </a:lnTo>
                      <a:lnTo>
                        <a:pt x="38" y="102"/>
                      </a:lnTo>
                      <a:lnTo>
                        <a:pt x="30" y="90"/>
                      </a:lnTo>
                      <a:lnTo>
                        <a:pt x="22" y="76"/>
                      </a:lnTo>
                      <a:lnTo>
                        <a:pt x="16" y="62"/>
                      </a:lnTo>
                      <a:lnTo>
                        <a:pt x="12" y="46"/>
                      </a:lnTo>
                      <a:lnTo>
                        <a:pt x="8" y="32"/>
                      </a:lnTo>
                      <a:lnTo>
                        <a:pt x="2" y="0"/>
                      </a:lnTo>
                      <a:lnTo>
                        <a:pt x="0" y="0"/>
                      </a:lnTo>
                      <a:lnTo>
                        <a:pt x="6" y="34"/>
                      </a:lnTo>
                      <a:lnTo>
                        <a:pt x="10" y="50"/>
                      </a:lnTo>
                      <a:lnTo>
                        <a:pt x="16" y="66"/>
                      </a:lnTo>
                      <a:lnTo>
                        <a:pt x="22" y="80"/>
                      </a:lnTo>
                      <a:lnTo>
                        <a:pt x="30" y="96"/>
                      </a:lnTo>
                      <a:lnTo>
                        <a:pt x="34" y="104"/>
                      </a:lnTo>
                      <a:lnTo>
                        <a:pt x="38" y="108"/>
                      </a:lnTo>
                      <a:lnTo>
                        <a:pt x="42" y="110"/>
                      </a:lnTo>
                      <a:lnTo>
                        <a:pt x="42" y="108"/>
                      </a:lnTo>
                      <a:lnTo>
                        <a:pt x="42" y="106"/>
                      </a:lnTo>
                      <a:lnTo>
                        <a:pt x="42" y="108"/>
                      </a:lnTo>
                    </a:path>
                  </a:pathLst>
                </a:custGeom>
                <a:noFill/>
                <a:ln w="9525">
                  <a:noFill/>
                  <a:round/>
                  <a:headEnd/>
                  <a:tailEnd/>
                </a:ln>
              </p:spPr>
              <p:txBody>
                <a:bodyPr/>
                <a:lstStyle/>
                <a:p>
                  <a:endParaRPr lang="fr-FR">
                    <a:latin typeface="Calibri" pitchFamily="34" charset="0"/>
                  </a:endParaRPr>
                </a:p>
              </p:txBody>
            </p:sp>
            <p:sp>
              <p:nvSpPr>
                <p:cNvPr id="25865" name="Freeform 83"/>
                <p:cNvSpPr>
                  <a:spLocks/>
                </p:cNvSpPr>
                <p:nvPr/>
              </p:nvSpPr>
              <p:spPr bwMode="auto">
                <a:xfrm>
                  <a:off x="2743" y="2126"/>
                  <a:ext cx="34" cy="44"/>
                </a:xfrm>
                <a:custGeom>
                  <a:avLst/>
                  <a:gdLst>
                    <a:gd name="T0" fmla="*/ 34 w 34"/>
                    <a:gd name="T1" fmla="*/ 42 h 44"/>
                    <a:gd name="T2" fmla="*/ 34 w 34"/>
                    <a:gd name="T3" fmla="*/ 42 h 44"/>
                    <a:gd name="T4" fmla="*/ 18 w 34"/>
                    <a:gd name="T5" fmla="*/ 28 h 44"/>
                    <a:gd name="T6" fmla="*/ 18 w 34"/>
                    <a:gd name="T7" fmla="*/ 28 h 44"/>
                    <a:gd name="T8" fmla="*/ 8 w 34"/>
                    <a:gd name="T9" fmla="*/ 14 h 44"/>
                    <a:gd name="T10" fmla="*/ 2 w 34"/>
                    <a:gd name="T11" fmla="*/ 0 h 44"/>
                    <a:gd name="T12" fmla="*/ 2 w 34"/>
                    <a:gd name="T13" fmla="*/ 0 h 44"/>
                    <a:gd name="T14" fmla="*/ 0 w 34"/>
                    <a:gd name="T15" fmla="*/ 0 h 44"/>
                    <a:gd name="T16" fmla="*/ 0 w 34"/>
                    <a:gd name="T17" fmla="*/ 0 h 44"/>
                    <a:gd name="T18" fmla="*/ 0 w 34"/>
                    <a:gd name="T19" fmla="*/ 0 h 44"/>
                    <a:gd name="T20" fmla="*/ 0 w 34"/>
                    <a:gd name="T21" fmla="*/ 2 h 44"/>
                    <a:gd name="T22" fmla="*/ 0 w 34"/>
                    <a:gd name="T23" fmla="*/ 2 h 44"/>
                    <a:gd name="T24" fmla="*/ 2 w 34"/>
                    <a:gd name="T25" fmla="*/ 2 h 44"/>
                    <a:gd name="T26" fmla="*/ 2 w 34"/>
                    <a:gd name="T27" fmla="*/ 2 h 44"/>
                    <a:gd name="T28" fmla="*/ 2 w 34"/>
                    <a:gd name="T29" fmla="*/ 0 h 44"/>
                    <a:gd name="T30" fmla="*/ 2 w 34"/>
                    <a:gd name="T31" fmla="*/ 0 h 44"/>
                    <a:gd name="T32" fmla="*/ 2 w 34"/>
                    <a:gd name="T33" fmla="*/ 0 h 44"/>
                    <a:gd name="T34" fmla="*/ 0 w 34"/>
                    <a:gd name="T35" fmla="*/ 0 h 44"/>
                    <a:gd name="T36" fmla="*/ 0 w 34"/>
                    <a:gd name="T37" fmla="*/ 0 h 44"/>
                    <a:gd name="T38" fmla="*/ 0 w 34"/>
                    <a:gd name="T39" fmla="*/ 6 h 44"/>
                    <a:gd name="T40" fmla="*/ 2 w 34"/>
                    <a:gd name="T41" fmla="*/ 12 h 44"/>
                    <a:gd name="T42" fmla="*/ 8 w 34"/>
                    <a:gd name="T43" fmla="*/ 20 h 44"/>
                    <a:gd name="T44" fmla="*/ 8 w 34"/>
                    <a:gd name="T45" fmla="*/ 20 h 44"/>
                    <a:gd name="T46" fmla="*/ 20 w 34"/>
                    <a:gd name="T47" fmla="*/ 34 h 44"/>
                    <a:gd name="T48" fmla="*/ 32 w 34"/>
                    <a:gd name="T49" fmla="*/ 44 h 44"/>
                    <a:gd name="T50" fmla="*/ 32 w 34"/>
                    <a:gd name="T51" fmla="*/ 44 h 44"/>
                    <a:gd name="T52" fmla="*/ 34 w 34"/>
                    <a:gd name="T53" fmla="*/ 42 h 4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4"/>
                    <a:gd name="T82" fmla="*/ 0 h 44"/>
                    <a:gd name="T83" fmla="*/ 34 w 34"/>
                    <a:gd name="T84" fmla="*/ 44 h 4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4" h="44">
                      <a:moveTo>
                        <a:pt x="34" y="42"/>
                      </a:moveTo>
                      <a:lnTo>
                        <a:pt x="34" y="42"/>
                      </a:lnTo>
                      <a:lnTo>
                        <a:pt x="18" y="28"/>
                      </a:lnTo>
                      <a:lnTo>
                        <a:pt x="8" y="14"/>
                      </a:lnTo>
                      <a:lnTo>
                        <a:pt x="2" y="0"/>
                      </a:lnTo>
                      <a:lnTo>
                        <a:pt x="0" y="0"/>
                      </a:lnTo>
                      <a:lnTo>
                        <a:pt x="0" y="2"/>
                      </a:lnTo>
                      <a:lnTo>
                        <a:pt x="2" y="2"/>
                      </a:lnTo>
                      <a:lnTo>
                        <a:pt x="2" y="0"/>
                      </a:lnTo>
                      <a:lnTo>
                        <a:pt x="0" y="0"/>
                      </a:lnTo>
                      <a:lnTo>
                        <a:pt x="0" y="6"/>
                      </a:lnTo>
                      <a:lnTo>
                        <a:pt x="2" y="12"/>
                      </a:lnTo>
                      <a:lnTo>
                        <a:pt x="8" y="20"/>
                      </a:lnTo>
                      <a:lnTo>
                        <a:pt x="20" y="34"/>
                      </a:lnTo>
                      <a:lnTo>
                        <a:pt x="32" y="44"/>
                      </a:lnTo>
                      <a:lnTo>
                        <a:pt x="34" y="42"/>
                      </a:lnTo>
                      <a:close/>
                    </a:path>
                  </a:pathLst>
                </a:custGeom>
                <a:solidFill>
                  <a:srgbClr val="000000"/>
                </a:solidFill>
                <a:ln w="9525">
                  <a:noFill/>
                  <a:round/>
                  <a:headEnd/>
                  <a:tailEnd/>
                </a:ln>
              </p:spPr>
              <p:txBody>
                <a:bodyPr/>
                <a:lstStyle/>
                <a:p>
                  <a:endParaRPr lang="fr-FR">
                    <a:latin typeface="Calibri" pitchFamily="34" charset="0"/>
                  </a:endParaRPr>
                </a:p>
              </p:txBody>
            </p:sp>
            <p:sp>
              <p:nvSpPr>
                <p:cNvPr id="25866" name="Freeform 84"/>
                <p:cNvSpPr>
                  <a:spLocks/>
                </p:cNvSpPr>
                <p:nvPr/>
              </p:nvSpPr>
              <p:spPr bwMode="auto">
                <a:xfrm>
                  <a:off x="2743" y="2126"/>
                  <a:ext cx="34" cy="44"/>
                </a:xfrm>
                <a:custGeom>
                  <a:avLst/>
                  <a:gdLst>
                    <a:gd name="T0" fmla="*/ 34 w 34"/>
                    <a:gd name="T1" fmla="*/ 42 h 44"/>
                    <a:gd name="T2" fmla="*/ 34 w 34"/>
                    <a:gd name="T3" fmla="*/ 42 h 44"/>
                    <a:gd name="T4" fmla="*/ 18 w 34"/>
                    <a:gd name="T5" fmla="*/ 28 h 44"/>
                    <a:gd name="T6" fmla="*/ 18 w 34"/>
                    <a:gd name="T7" fmla="*/ 28 h 44"/>
                    <a:gd name="T8" fmla="*/ 8 w 34"/>
                    <a:gd name="T9" fmla="*/ 14 h 44"/>
                    <a:gd name="T10" fmla="*/ 2 w 34"/>
                    <a:gd name="T11" fmla="*/ 0 h 44"/>
                    <a:gd name="T12" fmla="*/ 2 w 34"/>
                    <a:gd name="T13" fmla="*/ 0 h 44"/>
                    <a:gd name="T14" fmla="*/ 0 w 34"/>
                    <a:gd name="T15" fmla="*/ 0 h 44"/>
                    <a:gd name="T16" fmla="*/ 0 w 34"/>
                    <a:gd name="T17" fmla="*/ 0 h 44"/>
                    <a:gd name="T18" fmla="*/ 0 w 34"/>
                    <a:gd name="T19" fmla="*/ 0 h 44"/>
                    <a:gd name="T20" fmla="*/ 0 w 34"/>
                    <a:gd name="T21" fmla="*/ 2 h 44"/>
                    <a:gd name="T22" fmla="*/ 0 w 34"/>
                    <a:gd name="T23" fmla="*/ 2 h 44"/>
                    <a:gd name="T24" fmla="*/ 2 w 34"/>
                    <a:gd name="T25" fmla="*/ 2 h 44"/>
                    <a:gd name="T26" fmla="*/ 2 w 34"/>
                    <a:gd name="T27" fmla="*/ 2 h 44"/>
                    <a:gd name="T28" fmla="*/ 2 w 34"/>
                    <a:gd name="T29" fmla="*/ 0 h 44"/>
                    <a:gd name="T30" fmla="*/ 2 w 34"/>
                    <a:gd name="T31" fmla="*/ 0 h 44"/>
                    <a:gd name="T32" fmla="*/ 2 w 34"/>
                    <a:gd name="T33" fmla="*/ 0 h 44"/>
                    <a:gd name="T34" fmla="*/ 0 w 34"/>
                    <a:gd name="T35" fmla="*/ 0 h 44"/>
                    <a:gd name="T36" fmla="*/ 0 w 34"/>
                    <a:gd name="T37" fmla="*/ 0 h 44"/>
                    <a:gd name="T38" fmla="*/ 0 w 34"/>
                    <a:gd name="T39" fmla="*/ 6 h 44"/>
                    <a:gd name="T40" fmla="*/ 2 w 34"/>
                    <a:gd name="T41" fmla="*/ 12 h 44"/>
                    <a:gd name="T42" fmla="*/ 8 w 34"/>
                    <a:gd name="T43" fmla="*/ 20 h 44"/>
                    <a:gd name="T44" fmla="*/ 8 w 34"/>
                    <a:gd name="T45" fmla="*/ 20 h 44"/>
                    <a:gd name="T46" fmla="*/ 20 w 34"/>
                    <a:gd name="T47" fmla="*/ 34 h 44"/>
                    <a:gd name="T48" fmla="*/ 32 w 34"/>
                    <a:gd name="T49" fmla="*/ 44 h 44"/>
                    <a:gd name="T50" fmla="*/ 32 w 34"/>
                    <a:gd name="T51" fmla="*/ 44 h 44"/>
                    <a:gd name="T52" fmla="*/ 34 w 34"/>
                    <a:gd name="T53" fmla="*/ 42 h 4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4"/>
                    <a:gd name="T82" fmla="*/ 0 h 44"/>
                    <a:gd name="T83" fmla="*/ 34 w 34"/>
                    <a:gd name="T84" fmla="*/ 44 h 4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4" h="44">
                      <a:moveTo>
                        <a:pt x="34" y="42"/>
                      </a:moveTo>
                      <a:lnTo>
                        <a:pt x="34" y="42"/>
                      </a:lnTo>
                      <a:lnTo>
                        <a:pt x="18" y="28"/>
                      </a:lnTo>
                      <a:lnTo>
                        <a:pt x="8" y="14"/>
                      </a:lnTo>
                      <a:lnTo>
                        <a:pt x="2" y="0"/>
                      </a:lnTo>
                      <a:lnTo>
                        <a:pt x="0" y="0"/>
                      </a:lnTo>
                      <a:lnTo>
                        <a:pt x="0" y="2"/>
                      </a:lnTo>
                      <a:lnTo>
                        <a:pt x="2" y="2"/>
                      </a:lnTo>
                      <a:lnTo>
                        <a:pt x="2" y="0"/>
                      </a:lnTo>
                      <a:lnTo>
                        <a:pt x="0" y="0"/>
                      </a:lnTo>
                      <a:lnTo>
                        <a:pt x="0" y="6"/>
                      </a:lnTo>
                      <a:lnTo>
                        <a:pt x="2" y="12"/>
                      </a:lnTo>
                      <a:lnTo>
                        <a:pt x="8" y="20"/>
                      </a:lnTo>
                      <a:lnTo>
                        <a:pt x="20" y="34"/>
                      </a:lnTo>
                      <a:lnTo>
                        <a:pt x="32" y="44"/>
                      </a:lnTo>
                      <a:lnTo>
                        <a:pt x="34" y="42"/>
                      </a:lnTo>
                    </a:path>
                  </a:pathLst>
                </a:custGeom>
                <a:noFill/>
                <a:ln w="9525">
                  <a:noFill/>
                  <a:round/>
                  <a:headEnd/>
                  <a:tailEnd/>
                </a:ln>
              </p:spPr>
              <p:txBody>
                <a:bodyPr/>
                <a:lstStyle/>
                <a:p>
                  <a:endParaRPr lang="fr-FR">
                    <a:latin typeface="Calibri" pitchFamily="34" charset="0"/>
                  </a:endParaRPr>
                </a:p>
              </p:txBody>
            </p:sp>
            <p:sp>
              <p:nvSpPr>
                <p:cNvPr id="25867" name="Freeform 85"/>
                <p:cNvSpPr>
                  <a:spLocks/>
                </p:cNvSpPr>
                <p:nvPr/>
              </p:nvSpPr>
              <p:spPr bwMode="auto">
                <a:xfrm>
                  <a:off x="2805" y="2158"/>
                  <a:ext cx="8" cy="66"/>
                </a:xfrm>
                <a:custGeom>
                  <a:avLst/>
                  <a:gdLst>
                    <a:gd name="T0" fmla="*/ 0 w 8"/>
                    <a:gd name="T1" fmla="*/ 62 h 66"/>
                    <a:gd name="T2" fmla="*/ 0 w 8"/>
                    <a:gd name="T3" fmla="*/ 62 h 66"/>
                    <a:gd name="T4" fmla="*/ 2 w 8"/>
                    <a:gd name="T5" fmla="*/ 64 h 66"/>
                    <a:gd name="T6" fmla="*/ 2 w 8"/>
                    <a:gd name="T7" fmla="*/ 64 h 66"/>
                    <a:gd name="T8" fmla="*/ 4 w 8"/>
                    <a:gd name="T9" fmla="*/ 66 h 66"/>
                    <a:gd name="T10" fmla="*/ 6 w 8"/>
                    <a:gd name="T11" fmla="*/ 64 h 66"/>
                    <a:gd name="T12" fmla="*/ 6 w 8"/>
                    <a:gd name="T13" fmla="*/ 64 h 66"/>
                    <a:gd name="T14" fmla="*/ 8 w 8"/>
                    <a:gd name="T15" fmla="*/ 58 h 66"/>
                    <a:gd name="T16" fmla="*/ 8 w 8"/>
                    <a:gd name="T17" fmla="*/ 52 h 66"/>
                    <a:gd name="T18" fmla="*/ 6 w 8"/>
                    <a:gd name="T19" fmla="*/ 38 h 66"/>
                    <a:gd name="T20" fmla="*/ 6 w 8"/>
                    <a:gd name="T21" fmla="*/ 38 h 66"/>
                    <a:gd name="T22" fmla="*/ 4 w 8"/>
                    <a:gd name="T23" fmla="*/ 20 h 66"/>
                    <a:gd name="T24" fmla="*/ 2 w 8"/>
                    <a:gd name="T25" fmla="*/ 2 h 66"/>
                    <a:gd name="T26" fmla="*/ 2 w 8"/>
                    <a:gd name="T27" fmla="*/ 2 h 66"/>
                    <a:gd name="T28" fmla="*/ 0 w 8"/>
                    <a:gd name="T29" fmla="*/ 0 h 66"/>
                    <a:gd name="T30" fmla="*/ 0 w 8"/>
                    <a:gd name="T31" fmla="*/ 2 h 66"/>
                    <a:gd name="T32" fmla="*/ 0 w 8"/>
                    <a:gd name="T33" fmla="*/ 2 h 66"/>
                    <a:gd name="T34" fmla="*/ 2 w 8"/>
                    <a:gd name="T35" fmla="*/ 40 h 66"/>
                    <a:gd name="T36" fmla="*/ 2 w 8"/>
                    <a:gd name="T37" fmla="*/ 40 h 66"/>
                    <a:gd name="T38" fmla="*/ 4 w 8"/>
                    <a:gd name="T39" fmla="*/ 52 h 66"/>
                    <a:gd name="T40" fmla="*/ 4 w 8"/>
                    <a:gd name="T41" fmla="*/ 58 h 66"/>
                    <a:gd name="T42" fmla="*/ 2 w 8"/>
                    <a:gd name="T43" fmla="*/ 60 h 66"/>
                    <a:gd name="T44" fmla="*/ 0 w 8"/>
                    <a:gd name="T45" fmla="*/ 60 h 66"/>
                    <a:gd name="T46" fmla="*/ 0 w 8"/>
                    <a:gd name="T47" fmla="*/ 60 h 66"/>
                    <a:gd name="T48" fmla="*/ 0 w 8"/>
                    <a:gd name="T49" fmla="*/ 62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
                    <a:gd name="T76" fmla="*/ 0 h 66"/>
                    <a:gd name="T77" fmla="*/ 8 w 8"/>
                    <a:gd name="T78" fmla="*/ 66 h 6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 h="66">
                      <a:moveTo>
                        <a:pt x="0" y="62"/>
                      </a:moveTo>
                      <a:lnTo>
                        <a:pt x="0" y="62"/>
                      </a:lnTo>
                      <a:lnTo>
                        <a:pt x="2" y="64"/>
                      </a:lnTo>
                      <a:lnTo>
                        <a:pt x="4" y="66"/>
                      </a:lnTo>
                      <a:lnTo>
                        <a:pt x="6" y="64"/>
                      </a:lnTo>
                      <a:lnTo>
                        <a:pt x="8" y="58"/>
                      </a:lnTo>
                      <a:lnTo>
                        <a:pt x="8" y="52"/>
                      </a:lnTo>
                      <a:lnTo>
                        <a:pt x="6" y="38"/>
                      </a:lnTo>
                      <a:lnTo>
                        <a:pt x="4" y="20"/>
                      </a:lnTo>
                      <a:lnTo>
                        <a:pt x="2" y="2"/>
                      </a:lnTo>
                      <a:lnTo>
                        <a:pt x="0" y="0"/>
                      </a:lnTo>
                      <a:lnTo>
                        <a:pt x="0" y="2"/>
                      </a:lnTo>
                      <a:lnTo>
                        <a:pt x="2" y="40"/>
                      </a:lnTo>
                      <a:lnTo>
                        <a:pt x="4" y="52"/>
                      </a:lnTo>
                      <a:lnTo>
                        <a:pt x="4" y="58"/>
                      </a:lnTo>
                      <a:lnTo>
                        <a:pt x="2" y="60"/>
                      </a:lnTo>
                      <a:lnTo>
                        <a:pt x="0" y="60"/>
                      </a:lnTo>
                      <a:lnTo>
                        <a:pt x="0" y="62"/>
                      </a:lnTo>
                      <a:close/>
                    </a:path>
                  </a:pathLst>
                </a:custGeom>
                <a:solidFill>
                  <a:srgbClr val="000000"/>
                </a:solidFill>
                <a:ln w="9525">
                  <a:noFill/>
                  <a:round/>
                  <a:headEnd/>
                  <a:tailEnd/>
                </a:ln>
              </p:spPr>
              <p:txBody>
                <a:bodyPr/>
                <a:lstStyle/>
                <a:p>
                  <a:endParaRPr lang="fr-FR">
                    <a:latin typeface="Calibri" pitchFamily="34" charset="0"/>
                  </a:endParaRPr>
                </a:p>
              </p:txBody>
            </p:sp>
            <p:sp>
              <p:nvSpPr>
                <p:cNvPr id="25868" name="Freeform 86"/>
                <p:cNvSpPr>
                  <a:spLocks/>
                </p:cNvSpPr>
                <p:nvPr/>
              </p:nvSpPr>
              <p:spPr bwMode="auto">
                <a:xfrm>
                  <a:off x="2805" y="2158"/>
                  <a:ext cx="8" cy="66"/>
                </a:xfrm>
                <a:custGeom>
                  <a:avLst/>
                  <a:gdLst>
                    <a:gd name="T0" fmla="*/ 0 w 8"/>
                    <a:gd name="T1" fmla="*/ 62 h 66"/>
                    <a:gd name="T2" fmla="*/ 0 w 8"/>
                    <a:gd name="T3" fmla="*/ 62 h 66"/>
                    <a:gd name="T4" fmla="*/ 2 w 8"/>
                    <a:gd name="T5" fmla="*/ 64 h 66"/>
                    <a:gd name="T6" fmla="*/ 2 w 8"/>
                    <a:gd name="T7" fmla="*/ 64 h 66"/>
                    <a:gd name="T8" fmla="*/ 4 w 8"/>
                    <a:gd name="T9" fmla="*/ 66 h 66"/>
                    <a:gd name="T10" fmla="*/ 6 w 8"/>
                    <a:gd name="T11" fmla="*/ 64 h 66"/>
                    <a:gd name="T12" fmla="*/ 6 w 8"/>
                    <a:gd name="T13" fmla="*/ 64 h 66"/>
                    <a:gd name="T14" fmla="*/ 8 w 8"/>
                    <a:gd name="T15" fmla="*/ 58 h 66"/>
                    <a:gd name="T16" fmla="*/ 8 w 8"/>
                    <a:gd name="T17" fmla="*/ 52 h 66"/>
                    <a:gd name="T18" fmla="*/ 6 w 8"/>
                    <a:gd name="T19" fmla="*/ 38 h 66"/>
                    <a:gd name="T20" fmla="*/ 6 w 8"/>
                    <a:gd name="T21" fmla="*/ 38 h 66"/>
                    <a:gd name="T22" fmla="*/ 4 w 8"/>
                    <a:gd name="T23" fmla="*/ 20 h 66"/>
                    <a:gd name="T24" fmla="*/ 2 w 8"/>
                    <a:gd name="T25" fmla="*/ 2 h 66"/>
                    <a:gd name="T26" fmla="*/ 2 w 8"/>
                    <a:gd name="T27" fmla="*/ 2 h 66"/>
                    <a:gd name="T28" fmla="*/ 0 w 8"/>
                    <a:gd name="T29" fmla="*/ 0 h 66"/>
                    <a:gd name="T30" fmla="*/ 0 w 8"/>
                    <a:gd name="T31" fmla="*/ 2 h 66"/>
                    <a:gd name="T32" fmla="*/ 0 w 8"/>
                    <a:gd name="T33" fmla="*/ 2 h 66"/>
                    <a:gd name="T34" fmla="*/ 2 w 8"/>
                    <a:gd name="T35" fmla="*/ 40 h 66"/>
                    <a:gd name="T36" fmla="*/ 2 w 8"/>
                    <a:gd name="T37" fmla="*/ 40 h 66"/>
                    <a:gd name="T38" fmla="*/ 4 w 8"/>
                    <a:gd name="T39" fmla="*/ 52 h 66"/>
                    <a:gd name="T40" fmla="*/ 4 w 8"/>
                    <a:gd name="T41" fmla="*/ 58 h 66"/>
                    <a:gd name="T42" fmla="*/ 2 w 8"/>
                    <a:gd name="T43" fmla="*/ 60 h 66"/>
                    <a:gd name="T44" fmla="*/ 0 w 8"/>
                    <a:gd name="T45" fmla="*/ 60 h 66"/>
                    <a:gd name="T46" fmla="*/ 0 w 8"/>
                    <a:gd name="T47" fmla="*/ 60 h 66"/>
                    <a:gd name="T48" fmla="*/ 0 w 8"/>
                    <a:gd name="T49" fmla="*/ 62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
                    <a:gd name="T76" fmla="*/ 0 h 66"/>
                    <a:gd name="T77" fmla="*/ 8 w 8"/>
                    <a:gd name="T78" fmla="*/ 66 h 6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 h="66">
                      <a:moveTo>
                        <a:pt x="0" y="62"/>
                      </a:moveTo>
                      <a:lnTo>
                        <a:pt x="0" y="62"/>
                      </a:lnTo>
                      <a:lnTo>
                        <a:pt x="2" y="64"/>
                      </a:lnTo>
                      <a:lnTo>
                        <a:pt x="4" y="66"/>
                      </a:lnTo>
                      <a:lnTo>
                        <a:pt x="6" y="64"/>
                      </a:lnTo>
                      <a:lnTo>
                        <a:pt x="8" y="58"/>
                      </a:lnTo>
                      <a:lnTo>
                        <a:pt x="8" y="52"/>
                      </a:lnTo>
                      <a:lnTo>
                        <a:pt x="6" y="38"/>
                      </a:lnTo>
                      <a:lnTo>
                        <a:pt x="4" y="20"/>
                      </a:lnTo>
                      <a:lnTo>
                        <a:pt x="2" y="2"/>
                      </a:lnTo>
                      <a:lnTo>
                        <a:pt x="0" y="0"/>
                      </a:lnTo>
                      <a:lnTo>
                        <a:pt x="0" y="2"/>
                      </a:lnTo>
                      <a:lnTo>
                        <a:pt x="2" y="40"/>
                      </a:lnTo>
                      <a:lnTo>
                        <a:pt x="4" y="52"/>
                      </a:lnTo>
                      <a:lnTo>
                        <a:pt x="4" y="58"/>
                      </a:lnTo>
                      <a:lnTo>
                        <a:pt x="2" y="60"/>
                      </a:lnTo>
                      <a:lnTo>
                        <a:pt x="0" y="60"/>
                      </a:lnTo>
                      <a:lnTo>
                        <a:pt x="0" y="62"/>
                      </a:lnTo>
                    </a:path>
                  </a:pathLst>
                </a:custGeom>
                <a:noFill/>
                <a:ln w="9525">
                  <a:noFill/>
                  <a:round/>
                  <a:headEnd/>
                  <a:tailEnd/>
                </a:ln>
              </p:spPr>
              <p:txBody>
                <a:bodyPr/>
                <a:lstStyle/>
                <a:p>
                  <a:endParaRPr lang="fr-FR">
                    <a:latin typeface="Calibri" pitchFamily="34" charset="0"/>
                  </a:endParaRPr>
                </a:p>
              </p:txBody>
            </p:sp>
            <p:sp>
              <p:nvSpPr>
                <p:cNvPr id="25869" name="Freeform 87"/>
                <p:cNvSpPr>
                  <a:spLocks/>
                </p:cNvSpPr>
                <p:nvPr/>
              </p:nvSpPr>
              <p:spPr bwMode="auto">
                <a:xfrm>
                  <a:off x="2811" y="2218"/>
                  <a:ext cx="12" cy="30"/>
                </a:xfrm>
                <a:custGeom>
                  <a:avLst/>
                  <a:gdLst>
                    <a:gd name="T0" fmla="*/ 0 w 12"/>
                    <a:gd name="T1" fmla="*/ 0 h 30"/>
                    <a:gd name="T2" fmla="*/ 0 w 12"/>
                    <a:gd name="T3" fmla="*/ 0 h 30"/>
                    <a:gd name="T4" fmla="*/ 2 w 12"/>
                    <a:gd name="T5" fmla="*/ 8 h 30"/>
                    <a:gd name="T6" fmla="*/ 6 w 12"/>
                    <a:gd name="T7" fmla="*/ 16 h 30"/>
                    <a:gd name="T8" fmla="*/ 12 w 12"/>
                    <a:gd name="T9" fmla="*/ 30 h 30"/>
                    <a:gd name="T10" fmla="*/ 12 w 12"/>
                    <a:gd name="T11" fmla="*/ 30 h 30"/>
                    <a:gd name="T12" fmla="*/ 12 w 12"/>
                    <a:gd name="T13" fmla="*/ 30 h 30"/>
                    <a:gd name="T14" fmla="*/ 12 w 12"/>
                    <a:gd name="T15" fmla="*/ 30 h 30"/>
                    <a:gd name="T16" fmla="*/ 6 w 12"/>
                    <a:gd name="T17" fmla="*/ 16 h 30"/>
                    <a:gd name="T18" fmla="*/ 2 w 12"/>
                    <a:gd name="T19" fmla="*/ 8 h 30"/>
                    <a:gd name="T20" fmla="*/ 2 w 12"/>
                    <a:gd name="T21" fmla="*/ 0 h 30"/>
                    <a:gd name="T22" fmla="*/ 2 w 12"/>
                    <a:gd name="T23" fmla="*/ 0 h 30"/>
                    <a:gd name="T24" fmla="*/ 0 w 12"/>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0"/>
                    <a:gd name="T41" fmla="*/ 12 w 12"/>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0">
                      <a:moveTo>
                        <a:pt x="0" y="0"/>
                      </a:moveTo>
                      <a:lnTo>
                        <a:pt x="0" y="0"/>
                      </a:lnTo>
                      <a:lnTo>
                        <a:pt x="2" y="8"/>
                      </a:lnTo>
                      <a:lnTo>
                        <a:pt x="6" y="16"/>
                      </a:lnTo>
                      <a:lnTo>
                        <a:pt x="12" y="30"/>
                      </a:lnTo>
                      <a:lnTo>
                        <a:pt x="6" y="16"/>
                      </a:lnTo>
                      <a:lnTo>
                        <a:pt x="2" y="8"/>
                      </a:lnTo>
                      <a:lnTo>
                        <a:pt x="2" y="0"/>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25870" name="Freeform 88"/>
                <p:cNvSpPr>
                  <a:spLocks/>
                </p:cNvSpPr>
                <p:nvPr/>
              </p:nvSpPr>
              <p:spPr bwMode="auto">
                <a:xfrm>
                  <a:off x="2811" y="2218"/>
                  <a:ext cx="12" cy="30"/>
                </a:xfrm>
                <a:custGeom>
                  <a:avLst/>
                  <a:gdLst>
                    <a:gd name="T0" fmla="*/ 0 w 12"/>
                    <a:gd name="T1" fmla="*/ 0 h 30"/>
                    <a:gd name="T2" fmla="*/ 0 w 12"/>
                    <a:gd name="T3" fmla="*/ 0 h 30"/>
                    <a:gd name="T4" fmla="*/ 2 w 12"/>
                    <a:gd name="T5" fmla="*/ 8 h 30"/>
                    <a:gd name="T6" fmla="*/ 6 w 12"/>
                    <a:gd name="T7" fmla="*/ 16 h 30"/>
                    <a:gd name="T8" fmla="*/ 12 w 12"/>
                    <a:gd name="T9" fmla="*/ 30 h 30"/>
                    <a:gd name="T10" fmla="*/ 12 w 12"/>
                    <a:gd name="T11" fmla="*/ 30 h 30"/>
                    <a:gd name="T12" fmla="*/ 12 w 12"/>
                    <a:gd name="T13" fmla="*/ 30 h 30"/>
                    <a:gd name="T14" fmla="*/ 12 w 12"/>
                    <a:gd name="T15" fmla="*/ 30 h 30"/>
                    <a:gd name="T16" fmla="*/ 6 w 12"/>
                    <a:gd name="T17" fmla="*/ 16 h 30"/>
                    <a:gd name="T18" fmla="*/ 2 w 12"/>
                    <a:gd name="T19" fmla="*/ 8 h 30"/>
                    <a:gd name="T20" fmla="*/ 2 w 12"/>
                    <a:gd name="T21" fmla="*/ 0 h 30"/>
                    <a:gd name="T22" fmla="*/ 2 w 12"/>
                    <a:gd name="T23" fmla="*/ 0 h 30"/>
                    <a:gd name="T24" fmla="*/ 0 w 12"/>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0"/>
                    <a:gd name="T41" fmla="*/ 12 w 12"/>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0">
                      <a:moveTo>
                        <a:pt x="0" y="0"/>
                      </a:moveTo>
                      <a:lnTo>
                        <a:pt x="0" y="0"/>
                      </a:lnTo>
                      <a:lnTo>
                        <a:pt x="2" y="8"/>
                      </a:lnTo>
                      <a:lnTo>
                        <a:pt x="6" y="16"/>
                      </a:lnTo>
                      <a:lnTo>
                        <a:pt x="12" y="30"/>
                      </a:lnTo>
                      <a:lnTo>
                        <a:pt x="6" y="16"/>
                      </a:lnTo>
                      <a:lnTo>
                        <a:pt x="2" y="8"/>
                      </a:lnTo>
                      <a:lnTo>
                        <a:pt x="2" y="0"/>
                      </a:lnTo>
                      <a:lnTo>
                        <a:pt x="0" y="0"/>
                      </a:lnTo>
                    </a:path>
                  </a:pathLst>
                </a:custGeom>
                <a:noFill/>
                <a:ln w="9525">
                  <a:noFill/>
                  <a:round/>
                  <a:headEnd/>
                  <a:tailEnd/>
                </a:ln>
              </p:spPr>
              <p:txBody>
                <a:bodyPr/>
                <a:lstStyle/>
                <a:p>
                  <a:endParaRPr lang="fr-FR">
                    <a:latin typeface="Calibri" pitchFamily="34" charset="0"/>
                  </a:endParaRPr>
                </a:p>
              </p:txBody>
            </p:sp>
            <p:sp>
              <p:nvSpPr>
                <p:cNvPr id="25871" name="Freeform 89"/>
                <p:cNvSpPr>
                  <a:spLocks/>
                </p:cNvSpPr>
                <p:nvPr/>
              </p:nvSpPr>
              <p:spPr bwMode="auto">
                <a:xfrm>
                  <a:off x="2993" y="1712"/>
                  <a:ext cx="360" cy="574"/>
                </a:xfrm>
                <a:custGeom>
                  <a:avLst/>
                  <a:gdLst>
                    <a:gd name="T0" fmla="*/ 330 w 360"/>
                    <a:gd name="T1" fmla="*/ 354 h 574"/>
                    <a:gd name="T2" fmla="*/ 300 w 360"/>
                    <a:gd name="T3" fmla="*/ 296 h 574"/>
                    <a:gd name="T4" fmla="*/ 280 w 360"/>
                    <a:gd name="T5" fmla="*/ 280 h 574"/>
                    <a:gd name="T6" fmla="*/ 280 w 360"/>
                    <a:gd name="T7" fmla="*/ 254 h 574"/>
                    <a:gd name="T8" fmla="*/ 326 w 360"/>
                    <a:gd name="T9" fmla="*/ 220 h 574"/>
                    <a:gd name="T10" fmla="*/ 318 w 360"/>
                    <a:gd name="T11" fmla="*/ 168 h 574"/>
                    <a:gd name="T12" fmla="*/ 334 w 360"/>
                    <a:gd name="T13" fmla="*/ 112 h 574"/>
                    <a:gd name="T14" fmla="*/ 262 w 360"/>
                    <a:gd name="T15" fmla="*/ 78 h 574"/>
                    <a:gd name="T16" fmla="*/ 232 w 360"/>
                    <a:gd name="T17" fmla="*/ 60 h 574"/>
                    <a:gd name="T18" fmla="*/ 176 w 360"/>
                    <a:gd name="T19" fmla="*/ 64 h 574"/>
                    <a:gd name="T20" fmla="*/ 124 w 360"/>
                    <a:gd name="T21" fmla="*/ 64 h 574"/>
                    <a:gd name="T22" fmla="*/ 108 w 360"/>
                    <a:gd name="T23" fmla="*/ 44 h 574"/>
                    <a:gd name="T24" fmla="*/ 86 w 360"/>
                    <a:gd name="T25" fmla="*/ 14 h 574"/>
                    <a:gd name="T26" fmla="*/ 52 w 360"/>
                    <a:gd name="T27" fmla="*/ 2 h 574"/>
                    <a:gd name="T28" fmla="*/ 36 w 360"/>
                    <a:gd name="T29" fmla="*/ 18 h 574"/>
                    <a:gd name="T30" fmla="*/ 38 w 360"/>
                    <a:gd name="T31" fmla="*/ 14 h 574"/>
                    <a:gd name="T32" fmla="*/ 72 w 360"/>
                    <a:gd name="T33" fmla="*/ 4 h 574"/>
                    <a:gd name="T34" fmla="*/ 84 w 360"/>
                    <a:gd name="T35" fmla="*/ 36 h 574"/>
                    <a:gd name="T36" fmla="*/ 116 w 360"/>
                    <a:gd name="T37" fmla="*/ 60 h 574"/>
                    <a:gd name="T38" fmla="*/ 128 w 360"/>
                    <a:gd name="T39" fmla="*/ 66 h 574"/>
                    <a:gd name="T40" fmla="*/ 168 w 360"/>
                    <a:gd name="T41" fmla="*/ 62 h 574"/>
                    <a:gd name="T42" fmla="*/ 180 w 360"/>
                    <a:gd name="T43" fmla="*/ 78 h 574"/>
                    <a:gd name="T44" fmla="*/ 236 w 360"/>
                    <a:gd name="T45" fmla="*/ 66 h 574"/>
                    <a:gd name="T46" fmla="*/ 282 w 360"/>
                    <a:gd name="T47" fmla="*/ 84 h 574"/>
                    <a:gd name="T48" fmla="*/ 326 w 360"/>
                    <a:gd name="T49" fmla="*/ 108 h 574"/>
                    <a:gd name="T50" fmla="*/ 318 w 360"/>
                    <a:gd name="T51" fmla="*/ 160 h 574"/>
                    <a:gd name="T52" fmla="*/ 322 w 360"/>
                    <a:gd name="T53" fmla="*/ 182 h 574"/>
                    <a:gd name="T54" fmla="*/ 318 w 360"/>
                    <a:gd name="T55" fmla="*/ 220 h 574"/>
                    <a:gd name="T56" fmla="*/ 270 w 360"/>
                    <a:gd name="T57" fmla="*/ 256 h 574"/>
                    <a:gd name="T58" fmla="*/ 270 w 360"/>
                    <a:gd name="T59" fmla="*/ 282 h 574"/>
                    <a:gd name="T60" fmla="*/ 266 w 360"/>
                    <a:gd name="T61" fmla="*/ 298 h 574"/>
                    <a:gd name="T62" fmla="*/ 312 w 360"/>
                    <a:gd name="T63" fmla="*/ 314 h 574"/>
                    <a:gd name="T64" fmla="*/ 324 w 360"/>
                    <a:gd name="T65" fmla="*/ 360 h 574"/>
                    <a:gd name="T66" fmla="*/ 352 w 360"/>
                    <a:gd name="T67" fmla="*/ 398 h 574"/>
                    <a:gd name="T68" fmla="*/ 310 w 360"/>
                    <a:gd name="T69" fmla="*/ 434 h 574"/>
                    <a:gd name="T70" fmla="*/ 254 w 360"/>
                    <a:gd name="T71" fmla="*/ 446 h 574"/>
                    <a:gd name="T72" fmla="*/ 252 w 360"/>
                    <a:gd name="T73" fmla="*/ 472 h 574"/>
                    <a:gd name="T74" fmla="*/ 206 w 360"/>
                    <a:gd name="T75" fmla="*/ 480 h 574"/>
                    <a:gd name="T76" fmla="*/ 198 w 360"/>
                    <a:gd name="T77" fmla="*/ 516 h 574"/>
                    <a:gd name="T78" fmla="*/ 164 w 360"/>
                    <a:gd name="T79" fmla="*/ 530 h 574"/>
                    <a:gd name="T80" fmla="*/ 132 w 360"/>
                    <a:gd name="T81" fmla="*/ 562 h 574"/>
                    <a:gd name="T82" fmla="*/ 82 w 360"/>
                    <a:gd name="T83" fmla="*/ 550 h 574"/>
                    <a:gd name="T84" fmla="*/ 66 w 360"/>
                    <a:gd name="T85" fmla="*/ 520 h 574"/>
                    <a:gd name="T86" fmla="*/ 24 w 360"/>
                    <a:gd name="T87" fmla="*/ 514 h 574"/>
                    <a:gd name="T88" fmla="*/ 12 w 360"/>
                    <a:gd name="T89" fmla="*/ 486 h 574"/>
                    <a:gd name="T90" fmla="*/ 0 w 360"/>
                    <a:gd name="T91" fmla="*/ 468 h 574"/>
                    <a:gd name="T92" fmla="*/ 10 w 360"/>
                    <a:gd name="T93" fmla="*/ 492 h 574"/>
                    <a:gd name="T94" fmla="*/ 36 w 360"/>
                    <a:gd name="T95" fmla="*/ 530 h 574"/>
                    <a:gd name="T96" fmla="*/ 82 w 360"/>
                    <a:gd name="T97" fmla="*/ 560 h 574"/>
                    <a:gd name="T98" fmla="*/ 130 w 360"/>
                    <a:gd name="T99" fmla="*/ 570 h 574"/>
                    <a:gd name="T100" fmla="*/ 160 w 360"/>
                    <a:gd name="T101" fmla="*/ 540 h 574"/>
                    <a:gd name="T102" fmla="*/ 206 w 360"/>
                    <a:gd name="T103" fmla="*/ 520 h 574"/>
                    <a:gd name="T104" fmla="*/ 208 w 360"/>
                    <a:gd name="T105" fmla="*/ 488 h 574"/>
                    <a:gd name="T106" fmla="*/ 256 w 360"/>
                    <a:gd name="T107" fmla="*/ 478 h 574"/>
                    <a:gd name="T108" fmla="*/ 264 w 360"/>
                    <a:gd name="T109" fmla="*/ 448 h 574"/>
                    <a:gd name="T110" fmla="*/ 334 w 360"/>
                    <a:gd name="T111" fmla="*/ 434 h 574"/>
                    <a:gd name="T112" fmla="*/ 358 w 360"/>
                    <a:gd name="T113" fmla="*/ 384 h 5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60"/>
                    <a:gd name="T172" fmla="*/ 0 h 574"/>
                    <a:gd name="T173" fmla="*/ 360 w 360"/>
                    <a:gd name="T174" fmla="*/ 574 h 5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60" h="574">
                      <a:moveTo>
                        <a:pt x="358" y="384"/>
                      </a:moveTo>
                      <a:lnTo>
                        <a:pt x="358" y="384"/>
                      </a:lnTo>
                      <a:lnTo>
                        <a:pt x="354" y="374"/>
                      </a:lnTo>
                      <a:lnTo>
                        <a:pt x="346" y="366"/>
                      </a:lnTo>
                      <a:lnTo>
                        <a:pt x="338" y="360"/>
                      </a:lnTo>
                      <a:lnTo>
                        <a:pt x="330" y="354"/>
                      </a:lnTo>
                      <a:lnTo>
                        <a:pt x="330" y="344"/>
                      </a:lnTo>
                      <a:lnTo>
                        <a:pt x="330" y="334"/>
                      </a:lnTo>
                      <a:lnTo>
                        <a:pt x="328" y="324"/>
                      </a:lnTo>
                      <a:lnTo>
                        <a:pt x="322" y="314"/>
                      </a:lnTo>
                      <a:lnTo>
                        <a:pt x="312" y="304"/>
                      </a:lnTo>
                      <a:lnTo>
                        <a:pt x="300" y="296"/>
                      </a:lnTo>
                      <a:lnTo>
                        <a:pt x="294" y="292"/>
                      </a:lnTo>
                      <a:lnTo>
                        <a:pt x="290" y="290"/>
                      </a:lnTo>
                      <a:lnTo>
                        <a:pt x="274" y="290"/>
                      </a:lnTo>
                      <a:lnTo>
                        <a:pt x="280" y="280"/>
                      </a:lnTo>
                      <a:lnTo>
                        <a:pt x="282" y="276"/>
                      </a:lnTo>
                      <a:lnTo>
                        <a:pt x="280" y="272"/>
                      </a:lnTo>
                      <a:lnTo>
                        <a:pt x="278" y="264"/>
                      </a:lnTo>
                      <a:lnTo>
                        <a:pt x="278" y="258"/>
                      </a:lnTo>
                      <a:lnTo>
                        <a:pt x="280" y="254"/>
                      </a:lnTo>
                      <a:lnTo>
                        <a:pt x="286" y="250"/>
                      </a:lnTo>
                      <a:lnTo>
                        <a:pt x="292" y="246"/>
                      </a:lnTo>
                      <a:lnTo>
                        <a:pt x="304" y="242"/>
                      </a:lnTo>
                      <a:lnTo>
                        <a:pt x="314" y="236"/>
                      </a:lnTo>
                      <a:lnTo>
                        <a:pt x="320" y="228"/>
                      </a:lnTo>
                      <a:lnTo>
                        <a:pt x="326" y="220"/>
                      </a:lnTo>
                      <a:lnTo>
                        <a:pt x="330" y="210"/>
                      </a:lnTo>
                      <a:lnTo>
                        <a:pt x="332" y="200"/>
                      </a:lnTo>
                      <a:lnTo>
                        <a:pt x="332" y="190"/>
                      </a:lnTo>
                      <a:lnTo>
                        <a:pt x="330" y="182"/>
                      </a:lnTo>
                      <a:lnTo>
                        <a:pt x="324" y="174"/>
                      </a:lnTo>
                      <a:lnTo>
                        <a:pt x="318" y="168"/>
                      </a:lnTo>
                      <a:lnTo>
                        <a:pt x="328" y="156"/>
                      </a:lnTo>
                      <a:lnTo>
                        <a:pt x="334" y="142"/>
                      </a:lnTo>
                      <a:lnTo>
                        <a:pt x="336" y="126"/>
                      </a:lnTo>
                      <a:lnTo>
                        <a:pt x="336" y="120"/>
                      </a:lnTo>
                      <a:lnTo>
                        <a:pt x="334" y="112"/>
                      </a:lnTo>
                      <a:lnTo>
                        <a:pt x="328" y="98"/>
                      </a:lnTo>
                      <a:lnTo>
                        <a:pt x="318" y="90"/>
                      </a:lnTo>
                      <a:lnTo>
                        <a:pt x="306" y="82"/>
                      </a:lnTo>
                      <a:lnTo>
                        <a:pt x="292" y="78"/>
                      </a:lnTo>
                      <a:lnTo>
                        <a:pt x="278" y="78"/>
                      </a:lnTo>
                      <a:lnTo>
                        <a:pt x="262" y="78"/>
                      </a:lnTo>
                      <a:lnTo>
                        <a:pt x="254" y="76"/>
                      </a:lnTo>
                      <a:lnTo>
                        <a:pt x="248" y="70"/>
                      </a:lnTo>
                      <a:lnTo>
                        <a:pt x="238" y="64"/>
                      </a:lnTo>
                      <a:lnTo>
                        <a:pt x="232" y="60"/>
                      </a:lnTo>
                      <a:lnTo>
                        <a:pt x="224" y="58"/>
                      </a:lnTo>
                      <a:lnTo>
                        <a:pt x="216" y="58"/>
                      </a:lnTo>
                      <a:lnTo>
                        <a:pt x="208" y="60"/>
                      </a:lnTo>
                      <a:lnTo>
                        <a:pt x="194" y="66"/>
                      </a:lnTo>
                      <a:lnTo>
                        <a:pt x="180" y="74"/>
                      </a:lnTo>
                      <a:lnTo>
                        <a:pt x="176" y="64"/>
                      </a:lnTo>
                      <a:lnTo>
                        <a:pt x="168" y="58"/>
                      </a:lnTo>
                      <a:lnTo>
                        <a:pt x="158" y="52"/>
                      </a:lnTo>
                      <a:lnTo>
                        <a:pt x="148" y="50"/>
                      </a:lnTo>
                      <a:lnTo>
                        <a:pt x="138" y="52"/>
                      </a:lnTo>
                      <a:lnTo>
                        <a:pt x="132" y="56"/>
                      </a:lnTo>
                      <a:lnTo>
                        <a:pt x="124" y="64"/>
                      </a:lnTo>
                      <a:lnTo>
                        <a:pt x="118" y="70"/>
                      </a:lnTo>
                      <a:lnTo>
                        <a:pt x="120" y="62"/>
                      </a:lnTo>
                      <a:lnTo>
                        <a:pt x="118" y="56"/>
                      </a:lnTo>
                      <a:lnTo>
                        <a:pt x="114" y="50"/>
                      </a:lnTo>
                      <a:lnTo>
                        <a:pt x="108" y="44"/>
                      </a:lnTo>
                      <a:lnTo>
                        <a:pt x="98" y="38"/>
                      </a:lnTo>
                      <a:lnTo>
                        <a:pt x="88" y="34"/>
                      </a:lnTo>
                      <a:lnTo>
                        <a:pt x="86" y="32"/>
                      </a:lnTo>
                      <a:lnTo>
                        <a:pt x="86" y="26"/>
                      </a:lnTo>
                      <a:lnTo>
                        <a:pt x="86" y="20"/>
                      </a:lnTo>
                      <a:lnTo>
                        <a:pt x="86" y="14"/>
                      </a:lnTo>
                      <a:lnTo>
                        <a:pt x="80" y="8"/>
                      </a:lnTo>
                      <a:lnTo>
                        <a:pt x="76" y="2"/>
                      </a:lnTo>
                      <a:lnTo>
                        <a:pt x="70" y="0"/>
                      </a:lnTo>
                      <a:lnTo>
                        <a:pt x="60" y="0"/>
                      </a:lnTo>
                      <a:lnTo>
                        <a:pt x="52" y="2"/>
                      </a:lnTo>
                      <a:lnTo>
                        <a:pt x="44" y="6"/>
                      </a:lnTo>
                      <a:lnTo>
                        <a:pt x="38" y="10"/>
                      </a:lnTo>
                      <a:lnTo>
                        <a:pt x="36" y="14"/>
                      </a:lnTo>
                      <a:lnTo>
                        <a:pt x="36" y="18"/>
                      </a:lnTo>
                      <a:lnTo>
                        <a:pt x="40" y="18"/>
                      </a:lnTo>
                      <a:lnTo>
                        <a:pt x="42" y="18"/>
                      </a:lnTo>
                      <a:lnTo>
                        <a:pt x="40" y="16"/>
                      </a:lnTo>
                      <a:lnTo>
                        <a:pt x="38" y="16"/>
                      </a:lnTo>
                      <a:lnTo>
                        <a:pt x="38" y="14"/>
                      </a:lnTo>
                      <a:lnTo>
                        <a:pt x="40" y="12"/>
                      </a:lnTo>
                      <a:lnTo>
                        <a:pt x="48" y="8"/>
                      </a:lnTo>
                      <a:lnTo>
                        <a:pt x="64" y="4"/>
                      </a:lnTo>
                      <a:lnTo>
                        <a:pt x="68" y="4"/>
                      </a:lnTo>
                      <a:lnTo>
                        <a:pt x="72" y="4"/>
                      </a:lnTo>
                      <a:lnTo>
                        <a:pt x="80" y="10"/>
                      </a:lnTo>
                      <a:lnTo>
                        <a:pt x="82" y="16"/>
                      </a:lnTo>
                      <a:lnTo>
                        <a:pt x="84" y="22"/>
                      </a:lnTo>
                      <a:lnTo>
                        <a:pt x="82" y="34"/>
                      </a:lnTo>
                      <a:lnTo>
                        <a:pt x="84" y="36"/>
                      </a:lnTo>
                      <a:lnTo>
                        <a:pt x="88" y="38"/>
                      </a:lnTo>
                      <a:lnTo>
                        <a:pt x="96" y="40"/>
                      </a:lnTo>
                      <a:lnTo>
                        <a:pt x="106" y="46"/>
                      </a:lnTo>
                      <a:lnTo>
                        <a:pt x="114" y="54"/>
                      </a:lnTo>
                      <a:lnTo>
                        <a:pt x="116" y="60"/>
                      </a:lnTo>
                      <a:lnTo>
                        <a:pt x="116" y="66"/>
                      </a:lnTo>
                      <a:lnTo>
                        <a:pt x="114" y="76"/>
                      </a:lnTo>
                      <a:lnTo>
                        <a:pt x="114" y="78"/>
                      </a:lnTo>
                      <a:lnTo>
                        <a:pt x="116" y="78"/>
                      </a:lnTo>
                      <a:lnTo>
                        <a:pt x="128" y="66"/>
                      </a:lnTo>
                      <a:lnTo>
                        <a:pt x="132" y="60"/>
                      </a:lnTo>
                      <a:lnTo>
                        <a:pt x="140" y="54"/>
                      </a:lnTo>
                      <a:lnTo>
                        <a:pt x="146" y="54"/>
                      </a:lnTo>
                      <a:lnTo>
                        <a:pt x="152" y="54"/>
                      </a:lnTo>
                      <a:lnTo>
                        <a:pt x="164" y="58"/>
                      </a:lnTo>
                      <a:lnTo>
                        <a:pt x="168" y="62"/>
                      </a:lnTo>
                      <a:lnTo>
                        <a:pt x="172" y="66"/>
                      </a:lnTo>
                      <a:lnTo>
                        <a:pt x="176" y="72"/>
                      </a:lnTo>
                      <a:lnTo>
                        <a:pt x="178" y="76"/>
                      </a:lnTo>
                      <a:lnTo>
                        <a:pt x="178" y="78"/>
                      </a:lnTo>
                      <a:lnTo>
                        <a:pt x="180" y="78"/>
                      </a:lnTo>
                      <a:lnTo>
                        <a:pt x="186" y="72"/>
                      </a:lnTo>
                      <a:lnTo>
                        <a:pt x="194" y="68"/>
                      </a:lnTo>
                      <a:lnTo>
                        <a:pt x="202" y="66"/>
                      </a:lnTo>
                      <a:lnTo>
                        <a:pt x="210" y="64"/>
                      </a:lnTo>
                      <a:lnTo>
                        <a:pt x="220" y="62"/>
                      </a:lnTo>
                      <a:lnTo>
                        <a:pt x="228" y="64"/>
                      </a:lnTo>
                      <a:lnTo>
                        <a:pt x="236" y="66"/>
                      </a:lnTo>
                      <a:lnTo>
                        <a:pt x="242" y="72"/>
                      </a:lnTo>
                      <a:lnTo>
                        <a:pt x="248" y="78"/>
                      </a:lnTo>
                      <a:lnTo>
                        <a:pt x="252" y="82"/>
                      </a:lnTo>
                      <a:lnTo>
                        <a:pt x="256" y="84"/>
                      </a:lnTo>
                      <a:lnTo>
                        <a:pt x="282" y="84"/>
                      </a:lnTo>
                      <a:lnTo>
                        <a:pt x="296" y="86"/>
                      </a:lnTo>
                      <a:lnTo>
                        <a:pt x="308" y="90"/>
                      </a:lnTo>
                      <a:lnTo>
                        <a:pt x="318" y="96"/>
                      </a:lnTo>
                      <a:lnTo>
                        <a:pt x="322" y="102"/>
                      </a:lnTo>
                      <a:lnTo>
                        <a:pt x="326" y="108"/>
                      </a:lnTo>
                      <a:lnTo>
                        <a:pt x="328" y="114"/>
                      </a:lnTo>
                      <a:lnTo>
                        <a:pt x="330" y="122"/>
                      </a:lnTo>
                      <a:lnTo>
                        <a:pt x="330" y="130"/>
                      </a:lnTo>
                      <a:lnTo>
                        <a:pt x="328" y="138"/>
                      </a:lnTo>
                      <a:lnTo>
                        <a:pt x="326" y="146"/>
                      </a:lnTo>
                      <a:lnTo>
                        <a:pt x="322" y="152"/>
                      </a:lnTo>
                      <a:lnTo>
                        <a:pt x="318" y="160"/>
                      </a:lnTo>
                      <a:lnTo>
                        <a:pt x="310" y="166"/>
                      </a:lnTo>
                      <a:lnTo>
                        <a:pt x="310" y="168"/>
                      </a:lnTo>
                      <a:lnTo>
                        <a:pt x="310" y="170"/>
                      </a:lnTo>
                      <a:lnTo>
                        <a:pt x="318" y="178"/>
                      </a:lnTo>
                      <a:lnTo>
                        <a:pt x="322" y="182"/>
                      </a:lnTo>
                      <a:lnTo>
                        <a:pt x="324" y="186"/>
                      </a:lnTo>
                      <a:lnTo>
                        <a:pt x="326" y="192"/>
                      </a:lnTo>
                      <a:lnTo>
                        <a:pt x="326" y="198"/>
                      </a:lnTo>
                      <a:lnTo>
                        <a:pt x="322" y="210"/>
                      </a:lnTo>
                      <a:lnTo>
                        <a:pt x="318" y="220"/>
                      </a:lnTo>
                      <a:lnTo>
                        <a:pt x="312" y="228"/>
                      </a:lnTo>
                      <a:lnTo>
                        <a:pt x="304" y="234"/>
                      </a:lnTo>
                      <a:lnTo>
                        <a:pt x="294" y="238"/>
                      </a:lnTo>
                      <a:lnTo>
                        <a:pt x="280" y="246"/>
                      </a:lnTo>
                      <a:lnTo>
                        <a:pt x="274" y="250"/>
                      </a:lnTo>
                      <a:lnTo>
                        <a:pt x="270" y="256"/>
                      </a:lnTo>
                      <a:lnTo>
                        <a:pt x="270" y="260"/>
                      </a:lnTo>
                      <a:lnTo>
                        <a:pt x="270" y="264"/>
                      </a:lnTo>
                      <a:lnTo>
                        <a:pt x="272" y="272"/>
                      </a:lnTo>
                      <a:lnTo>
                        <a:pt x="272" y="278"/>
                      </a:lnTo>
                      <a:lnTo>
                        <a:pt x="270" y="282"/>
                      </a:lnTo>
                      <a:lnTo>
                        <a:pt x="264" y="292"/>
                      </a:lnTo>
                      <a:lnTo>
                        <a:pt x="262" y="294"/>
                      </a:lnTo>
                      <a:lnTo>
                        <a:pt x="262" y="296"/>
                      </a:lnTo>
                      <a:lnTo>
                        <a:pt x="264" y="296"/>
                      </a:lnTo>
                      <a:lnTo>
                        <a:pt x="266" y="298"/>
                      </a:lnTo>
                      <a:lnTo>
                        <a:pt x="280" y="298"/>
                      </a:lnTo>
                      <a:lnTo>
                        <a:pt x="286" y="298"/>
                      </a:lnTo>
                      <a:lnTo>
                        <a:pt x="292" y="300"/>
                      </a:lnTo>
                      <a:lnTo>
                        <a:pt x="304" y="306"/>
                      </a:lnTo>
                      <a:lnTo>
                        <a:pt x="312" y="314"/>
                      </a:lnTo>
                      <a:lnTo>
                        <a:pt x="320" y="324"/>
                      </a:lnTo>
                      <a:lnTo>
                        <a:pt x="322" y="334"/>
                      </a:lnTo>
                      <a:lnTo>
                        <a:pt x="322" y="344"/>
                      </a:lnTo>
                      <a:lnTo>
                        <a:pt x="322" y="356"/>
                      </a:lnTo>
                      <a:lnTo>
                        <a:pt x="322" y="358"/>
                      </a:lnTo>
                      <a:lnTo>
                        <a:pt x="324" y="360"/>
                      </a:lnTo>
                      <a:lnTo>
                        <a:pt x="332" y="366"/>
                      </a:lnTo>
                      <a:lnTo>
                        <a:pt x="340" y="372"/>
                      </a:lnTo>
                      <a:lnTo>
                        <a:pt x="346" y="378"/>
                      </a:lnTo>
                      <a:lnTo>
                        <a:pt x="350" y="386"/>
                      </a:lnTo>
                      <a:lnTo>
                        <a:pt x="352" y="398"/>
                      </a:lnTo>
                      <a:lnTo>
                        <a:pt x="350" y="406"/>
                      </a:lnTo>
                      <a:lnTo>
                        <a:pt x="344" y="414"/>
                      </a:lnTo>
                      <a:lnTo>
                        <a:pt x="338" y="422"/>
                      </a:lnTo>
                      <a:lnTo>
                        <a:pt x="328" y="428"/>
                      </a:lnTo>
                      <a:lnTo>
                        <a:pt x="318" y="432"/>
                      </a:lnTo>
                      <a:lnTo>
                        <a:pt x="310" y="434"/>
                      </a:lnTo>
                      <a:lnTo>
                        <a:pt x="298" y="436"/>
                      </a:lnTo>
                      <a:lnTo>
                        <a:pt x="278" y="438"/>
                      </a:lnTo>
                      <a:lnTo>
                        <a:pt x="258" y="440"/>
                      </a:lnTo>
                      <a:lnTo>
                        <a:pt x="254" y="442"/>
                      </a:lnTo>
                      <a:lnTo>
                        <a:pt x="254" y="446"/>
                      </a:lnTo>
                      <a:lnTo>
                        <a:pt x="256" y="450"/>
                      </a:lnTo>
                      <a:lnTo>
                        <a:pt x="258" y="454"/>
                      </a:lnTo>
                      <a:lnTo>
                        <a:pt x="262" y="460"/>
                      </a:lnTo>
                      <a:lnTo>
                        <a:pt x="260" y="464"/>
                      </a:lnTo>
                      <a:lnTo>
                        <a:pt x="252" y="472"/>
                      </a:lnTo>
                      <a:lnTo>
                        <a:pt x="246" y="476"/>
                      </a:lnTo>
                      <a:lnTo>
                        <a:pt x="238" y="478"/>
                      </a:lnTo>
                      <a:lnTo>
                        <a:pt x="224" y="482"/>
                      </a:lnTo>
                      <a:lnTo>
                        <a:pt x="216" y="480"/>
                      </a:lnTo>
                      <a:lnTo>
                        <a:pt x="212" y="480"/>
                      </a:lnTo>
                      <a:lnTo>
                        <a:pt x="206" y="480"/>
                      </a:lnTo>
                      <a:lnTo>
                        <a:pt x="202" y="482"/>
                      </a:lnTo>
                      <a:lnTo>
                        <a:pt x="200" y="486"/>
                      </a:lnTo>
                      <a:lnTo>
                        <a:pt x="198" y="496"/>
                      </a:lnTo>
                      <a:lnTo>
                        <a:pt x="200" y="510"/>
                      </a:lnTo>
                      <a:lnTo>
                        <a:pt x="198" y="516"/>
                      </a:lnTo>
                      <a:lnTo>
                        <a:pt x="194" y="524"/>
                      </a:lnTo>
                      <a:lnTo>
                        <a:pt x="190" y="528"/>
                      </a:lnTo>
                      <a:lnTo>
                        <a:pt x="186" y="530"/>
                      </a:lnTo>
                      <a:lnTo>
                        <a:pt x="176" y="530"/>
                      </a:lnTo>
                      <a:lnTo>
                        <a:pt x="164" y="530"/>
                      </a:lnTo>
                      <a:lnTo>
                        <a:pt x="158" y="532"/>
                      </a:lnTo>
                      <a:lnTo>
                        <a:pt x="152" y="534"/>
                      </a:lnTo>
                      <a:lnTo>
                        <a:pt x="148" y="542"/>
                      </a:lnTo>
                      <a:lnTo>
                        <a:pt x="144" y="548"/>
                      </a:lnTo>
                      <a:lnTo>
                        <a:pt x="138" y="556"/>
                      </a:lnTo>
                      <a:lnTo>
                        <a:pt x="132" y="562"/>
                      </a:lnTo>
                      <a:lnTo>
                        <a:pt x="120" y="566"/>
                      </a:lnTo>
                      <a:lnTo>
                        <a:pt x="110" y="566"/>
                      </a:lnTo>
                      <a:lnTo>
                        <a:pt x="98" y="564"/>
                      </a:lnTo>
                      <a:lnTo>
                        <a:pt x="90" y="558"/>
                      </a:lnTo>
                      <a:lnTo>
                        <a:pt x="82" y="550"/>
                      </a:lnTo>
                      <a:lnTo>
                        <a:pt x="78" y="542"/>
                      </a:lnTo>
                      <a:lnTo>
                        <a:pt x="74" y="532"/>
                      </a:lnTo>
                      <a:lnTo>
                        <a:pt x="72" y="522"/>
                      </a:lnTo>
                      <a:lnTo>
                        <a:pt x="70" y="520"/>
                      </a:lnTo>
                      <a:lnTo>
                        <a:pt x="66" y="520"/>
                      </a:lnTo>
                      <a:lnTo>
                        <a:pt x="60" y="524"/>
                      </a:lnTo>
                      <a:lnTo>
                        <a:pt x="56" y="526"/>
                      </a:lnTo>
                      <a:lnTo>
                        <a:pt x="50" y="526"/>
                      </a:lnTo>
                      <a:lnTo>
                        <a:pt x="44" y="526"/>
                      </a:lnTo>
                      <a:lnTo>
                        <a:pt x="34" y="522"/>
                      </a:lnTo>
                      <a:lnTo>
                        <a:pt x="24" y="514"/>
                      </a:lnTo>
                      <a:lnTo>
                        <a:pt x="20" y="510"/>
                      </a:lnTo>
                      <a:lnTo>
                        <a:pt x="18" y="502"/>
                      </a:lnTo>
                      <a:lnTo>
                        <a:pt x="16" y="486"/>
                      </a:lnTo>
                      <a:lnTo>
                        <a:pt x="14" y="484"/>
                      </a:lnTo>
                      <a:lnTo>
                        <a:pt x="12" y="486"/>
                      </a:lnTo>
                      <a:lnTo>
                        <a:pt x="8" y="486"/>
                      </a:lnTo>
                      <a:lnTo>
                        <a:pt x="4" y="480"/>
                      </a:lnTo>
                      <a:lnTo>
                        <a:pt x="2" y="468"/>
                      </a:lnTo>
                      <a:lnTo>
                        <a:pt x="2" y="466"/>
                      </a:lnTo>
                      <a:lnTo>
                        <a:pt x="0" y="468"/>
                      </a:lnTo>
                      <a:lnTo>
                        <a:pt x="0" y="476"/>
                      </a:lnTo>
                      <a:lnTo>
                        <a:pt x="2" y="484"/>
                      </a:lnTo>
                      <a:lnTo>
                        <a:pt x="4" y="492"/>
                      </a:lnTo>
                      <a:lnTo>
                        <a:pt x="8" y="494"/>
                      </a:lnTo>
                      <a:lnTo>
                        <a:pt x="10" y="492"/>
                      </a:lnTo>
                      <a:lnTo>
                        <a:pt x="14" y="510"/>
                      </a:lnTo>
                      <a:lnTo>
                        <a:pt x="16" y="514"/>
                      </a:lnTo>
                      <a:lnTo>
                        <a:pt x="18" y="518"/>
                      </a:lnTo>
                      <a:lnTo>
                        <a:pt x="26" y="524"/>
                      </a:lnTo>
                      <a:lnTo>
                        <a:pt x="36" y="530"/>
                      </a:lnTo>
                      <a:lnTo>
                        <a:pt x="46" y="532"/>
                      </a:lnTo>
                      <a:lnTo>
                        <a:pt x="56" y="532"/>
                      </a:lnTo>
                      <a:lnTo>
                        <a:pt x="66" y="528"/>
                      </a:lnTo>
                      <a:lnTo>
                        <a:pt x="72" y="544"/>
                      </a:lnTo>
                      <a:lnTo>
                        <a:pt x="76" y="552"/>
                      </a:lnTo>
                      <a:lnTo>
                        <a:pt x="82" y="560"/>
                      </a:lnTo>
                      <a:lnTo>
                        <a:pt x="88" y="566"/>
                      </a:lnTo>
                      <a:lnTo>
                        <a:pt x="94" y="570"/>
                      </a:lnTo>
                      <a:lnTo>
                        <a:pt x="102" y="574"/>
                      </a:lnTo>
                      <a:lnTo>
                        <a:pt x="112" y="574"/>
                      </a:lnTo>
                      <a:lnTo>
                        <a:pt x="120" y="572"/>
                      </a:lnTo>
                      <a:lnTo>
                        <a:pt x="130" y="570"/>
                      </a:lnTo>
                      <a:lnTo>
                        <a:pt x="138" y="566"/>
                      </a:lnTo>
                      <a:lnTo>
                        <a:pt x="146" y="560"/>
                      </a:lnTo>
                      <a:lnTo>
                        <a:pt x="152" y="552"/>
                      </a:lnTo>
                      <a:lnTo>
                        <a:pt x="156" y="544"/>
                      </a:lnTo>
                      <a:lnTo>
                        <a:pt x="160" y="540"/>
                      </a:lnTo>
                      <a:lnTo>
                        <a:pt x="164" y="538"/>
                      </a:lnTo>
                      <a:lnTo>
                        <a:pt x="176" y="538"/>
                      </a:lnTo>
                      <a:lnTo>
                        <a:pt x="186" y="538"/>
                      </a:lnTo>
                      <a:lnTo>
                        <a:pt x="194" y="534"/>
                      </a:lnTo>
                      <a:lnTo>
                        <a:pt x="200" y="528"/>
                      </a:lnTo>
                      <a:lnTo>
                        <a:pt x="206" y="520"/>
                      </a:lnTo>
                      <a:lnTo>
                        <a:pt x="208" y="516"/>
                      </a:lnTo>
                      <a:lnTo>
                        <a:pt x="208" y="510"/>
                      </a:lnTo>
                      <a:lnTo>
                        <a:pt x="206" y="498"/>
                      </a:lnTo>
                      <a:lnTo>
                        <a:pt x="206" y="492"/>
                      </a:lnTo>
                      <a:lnTo>
                        <a:pt x="208" y="488"/>
                      </a:lnTo>
                      <a:lnTo>
                        <a:pt x="212" y="488"/>
                      </a:lnTo>
                      <a:lnTo>
                        <a:pt x="224" y="490"/>
                      </a:lnTo>
                      <a:lnTo>
                        <a:pt x="236" y="488"/>
                      </a:lnTo>
                      <a:lnTo>
                        <a:pt x="246" y="484"/>
                      </a:lnTo>
                      <a:lnTo>
                        <a:pt x="256" y="478"/>
                      </a:lnTo>
                      <a:lnTo>
                        <a:pt x="266" y="472"/>
                      </a:lnTo>
                      <a:lnTo>
                        <a:pt x="270" y="464"/>
                      </a:lnTo>
                      <a:lnTo>
                        <a:pt x="270" y="456"/>
                      </a:lnTo>
                      <a:lnTo>
                        <a:pt x="268" y="452"/>
                      </a:lnTo>
                      <a:lnTo>
                        <a:pt x="264" y="448"/>
                      </a:lnTo>
                      <a:lnTo>
                        <a:pt x="290" y="446"/>
                      </a:lnTo>
                      <a:lnTo>
                        <a:pt x="302" y="444"/>
                      </a:lnTo>
                      <a:lnTo>
                        <a:pt x="316" y="442"/>
                      </a:lnTo>
                      <a:lnTo>
                        <a:pt x="326" y="440"/>
                      </a:lnTo>
                      <a:lnTo>
                        <a:pt x="334" y="434"/>
                      </a:lnTo>
                      <a:lnTo>
                        <a:pt x="342" y="428"/>
                      </a:lnTo>
                      <a:lnTo>
                        <a:pt x="350" y="422"/>
                      </a:lnTo>
                      <a:lnTo>
                        <a:pt x="356" y="414"/>
                      </a:lnTo>
                      <a:lnTo>
                        <a:pt x="360" y="404"/>
                      </a:lnTo>
                      <a:lnTo>
                        <a:pt x="360" y="394"/>
                      </a:lnTo>
                      <a:lnTo>
                        <a:pt x="358" y="384"/>
                      </a:lnTo>
                      <a:close/>
                    </a:path>
                  </a:pathLst>
                </a:custGeom>
                <a:solidFill>
                  <a:srgbClr val="000000"/>
                </a:solidFill>
                <a:ln w="9525">
                  <a:noFill/>
                  <a:round/>
                  <a:headEnd/>
                  <a:tailEnd/>
                </a:ln>
              </p:spPr>
              <p:txBody>
                <a:bodyPr/>
                <a:lstStyle/>
                <a:p>
                  <a:endParaRPr lang="fr-FR">
                    <a:latin typeface="Calibri" pitchFamily="34" charset="0"/>
                  </a:endParaRPr>
                </a:p>
              </p:txBody>
            </p:sp>
            <p:sp>
              <p:nvSpPr>
                <p:cNvPr id="25872" name="Freeform 90"/>
                <p:cNvSpPr>
                  <a:spLocks/>
                </p:cNvSpPr>
                <p:nvPr/>
              </p:nvSpPr>
              <p:spPr bwMode="auto">
                <a:xfrm>
                  <a:off x="2993" y="1712"/>
                  <a:ext cx="360" cy="574"/>
                </a:xfrm>
                <a:custGeom>
                  <a:avLst/>
                  <a:gdLst>
                    <a:gd name="T0" fmla="*/ 330 w 360"/>
                    <a:gd name="T1" fmla="*/ 354 h 574"/>
                    <a:gd name="T2" fmla="*/ 300 w 360"/>
                    <a:gd name="T3" fmla="*/ 296 h 574"/>
                    <a:gd name="T4" fmla="*/ 280 w 360"/>
                    <a:gd name="T5" fmla="*/ 280 h 574"/>
                    <a:gd name="T6" fmla="*/ 280 w 360"/>
                    <a:gd name="T7" fmla="*/ 254 h 574"/>
                    <a:gd name="T8" fmla="*/ 326 w 360"/>
                    <a:gd name="T9" fmla="*/ 220 h 574"/>
                    <a:gd name="T10" fmla="*/ 318 w 360"/>
                    <a:gd name="T11" fmla="*/ 168 h 574"/>
                    <a:gd name="T12" fmla="*/ 334 w 360"/>
                    <a:gd name="T13" fmla="*/ 112 h 574"/>
                    <a:gd name="T14" fmla="*/ 262 w 360"/>
                    <a:gd name="T15" fmla="*/ 78 h 574"/>
                    <a:gd name="T16" fmla="*/ 232 w 360"/>
                    <a:gd name="T17" fmla="*/ 60 h 574"/>
                    <a:gd name="T18" fmla="*/ 176 w 360"/>
                    <a:gd name="T19" fmla="*/ 64 h 574"/>
                    <a:gd name="T20" fmla="*/ 124 w 360"/>
                    <a:gd name="T21" fmla="*/ 64 h 574"/>
                    <a:gd name="T22" fmla="*/ 108 w 360"/>
                    <a:gd name="T23" fmla="*/ 44 h 574"/>
                    <a:gd name="T24" fmla="*/ 86 w 360"/>
                    <a:gd name="T25" fmla="*/ 14 h 574"/>
                    <a:gd name="T26" fmla="*/ 52 w 360"/>
                    <a:gd name="T27" fmla="*/ 2 h 574"/>
                    <a:gd name="T28" fmla="*/ 36 w 360"/>
                    <a:gd name="T29" fmla="*/ 18 h 574"/>
                    <a:gd name="T30" fmla="*/ 38 w 360"/>
                    <a:gd name="T31" fmla="*/ 14 h 574"/>
                    <a:gd name="T32" fmla="*/ 72 w 360"/>
                    <a:gd name="T33" fmla="*/ 4 h 574"/>
                    <a:gd name="T34" fmla="*/ 84 w 360"/>
                    <a:gd name="T35" fmla="*/ 36 h 574"/>
                    <a:gd name="T36" fmla="*/ 116 w 360"/>
                    <a:gd name="T37" fmla="*/ 60 h 574"/>
                    <a:gd name="T38" fmla="*/ 128 w 360"/>
                    <a:gd name="T39" fmla="*/ 66 h 574"/>
                    <a:gd name="T40" fmla="*/ 168 w 360"/>
                    <a:gd name="T41" fmla="*/ 62 h 574"/>
                    <a:gd name="T42" fmla="*/ 180 w 360"/>
                    <a:gd name="T43" fmla="*/ 78 h 574"/>
                    <a:gd name="T44" fmla="*/ 236 w 360"/>
                    <a:gd name="T45" fmla="*/ 66 h 574"/>
                    <a:gd name="T46" fmla="*/ 282 w 360"/>
                    <a:gd name="T47" fmla="*/ 84 h 574"/>
                    <a:gd name="T48" fmla="*/ 326 w 360"/>
                    <a:gd name="T49" fmla="*/ 108 h 574"/>
                    <a:gd name="T50" fmla="*/ 318 w 360"/>
                    <a:gd name="T51" fmla="*/ 160 h 574"/>
                    <a:gd name="T52" fmla="*/ 322 w 360"/>
                    <a:gd name="T53" fmla="*/ 182 h 574"/>
                    <a:gd name="T54" fmla="*/ 318 w 360"/>
                    <a:gd name="T55" fmla="*/ 220 h 574"/>
                    <a:gd name="T56" fmla="*/ 270 w 360"/>
                    <a:gd name="T57" fmla="*/ 256 h 574"/>
                    <a:gd name="T58" fmla="*/ 270 w 360"/>
                    <a:gd name="T59" fmla="*/ 282 h 574"/>
                    <a:gd name="T60" fmla="*/ 266 w 360"/>
                    <a:gd name="T61" fmla="*/ 298 h 574"/>
                    <a:gd name="T62" fmla="*/ 312 w 360"/>
                    <a:gd name="T63" fmla="*/ 314 h 574"/>
                    <a:gd name="T64" fmla="*/ 324 w 360"/>
                    <a:gd name="T65" fmla="*/ 360 h 574"/>
                    <a:gd name="T66" fmla="*/ 352 w 360"/>
                    <a:gd name="T67" fmla="*/ 398 h 574"/>
                    <a:gd name="T68" fmla="*/ 310 w 360"/>
                    <a:gd name="T69" fmla="*/ 434 h 574"/>
                    <a:gd name="T70" fmla="*/ 254 w 360"/>
                    <a:gd name="T71" fmla="*/ 446 h 574"/>
                    <a:gd name="T72" fmla="*/ 252 w 360"/>
                    <a:gd name="T73" fmla="*/ 472 h 574"/>
                    <a:gd name="T74" fmla="*/ 206 w 360"/>
                    <a:gd name="T75" fmla="*/ 480 h 574"/>
                    <a:gd name="T76" fmla="*/ 198 w 360"/>
                    <a:gd name="T77" fmla="*/ 516 h 574"/>
                    <a:gd name="T78" fmla="*/ 164 w 360"/>
                    <a:gd name="T79" fmla="*/ 530 h 574"/>
                    <a:gd name="T80" fmla="*/ 132 w 360"/>
                    <a:gd name="T81" fmla="*/ 562 h 574"/>
                    <a:gd name="T82" fmla="*/ 82 w 360"/>
                    <a:gd name="T83" fmla="*/ 550 h 574"/>
                    <a:gd name="T84" fmla="*/ 66 w 360"/>
                    <a:gd name="T85" fmla="*/ 520 h 574"/>
                    <a:gd name="T86" fmla="*/ 24 w 360"/>
                    <a:gd name="T87" fmla="*/ 514 h 574"/>
                    <a:gd name="T88" fmla="*/ 12 w 360"/>
                    <a:gd name="T89" fmla="*/ 486 h 574"/>
                    <a:gd name="T90" fmla="*/ 0 w 360"/>
                    <a:gd name="T91" fmla="*/ 468 h 574"/>
                    <a:gd name="T92" fmla="*/ 10 w 360"/>
                    <a:gd name="T93" fmla="*/ 492 h 574"/>
                    <a:gd name="T94" fmla="*/ 36 w 360"/>
                    <a:gd name="T95" fmla="*/ 530 h 574"/>
                    <a:gd name="T96" fmla="*/ 82 w 360"/>
                    <a:gd name="T97" fmla="*/ 560 h 574"/>
                    <a:gd name="T98" fmla="*/ 130 w 360"/>
                    <a:gd name="T99" fmla="*/ 570 h 574"/>
                    <a:gd name="T100" fmla="*/ 160 w 360"/>
                    <a:gd name="T101" fmla="*/ 540 h 574"/>
                    <a:gd name="T102" fmla="*/ 206 w 360"/>
                    <a:gd name="T103" fmla="*/ 520 h 574"/>
                    <a:gd name="T104" fmla="*/ 208 w 360"/>
                    <a:gd name="T105" fmla="*/ 488 h 574"/>
                    <a:gd name="T106" fmla="*/ 256 w 360"/>
                    <a:gd name="T107" fmla="*/ 478 h 574"/>
                    <a:gd name="T108" fmla="*/ 264 w 360"/>
                    <a:gd name="T109" fmla="*/ 448 h 574"/>
                    <a:gd name="T110" fmla="*/ 334 w 360"/>
                    <a:gd name="T111" fmla="*/ 434 h 574"/>
                    <a:gd name="T112" fmla="*/ 358 w 360"/>
                    <a:gd name="T113" fmla="*/ 384 h 5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60"/>
                    <a:gd name="T172" fmla="*/ 0 h 574"/>
                    <a:gd name="T173" fmla="*/ 360 w 360"/>
                    <a:gd name="T174" fmla="*/ 574 h 5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60" h="574">
                      <a:moveTo>
                        <a:pt x="358" y="384"/>
                      </a:moveTo>
                      <a:lnTo>
                        <a:pt x="358" y="384"/>
                      </a:lnTo>
                      <a:lnTo>
                        <a:pt x="354" y="374"/>
                      </a:lnTo>
                      <a:lnTo>
                        <a:pt x="346" y="366"/>
                      </a:lnTo>
                      <a:lnTo>
                        <a:pt x="338" y="360"/>
                      </a:lnTo>
                      <a:lnTo>
                        <a:pt x="330" y="354"/>
                      </a:lnTo>
                      <a:lnTo>
                        <a:pt x="330" y="344"/>
                      </a:lnTo>
                      <a:lnTo>
                        <a:pt x="330" y="334"/>
                      </a:lnTo>
                      <a:lnTo>
                        <a:pt x="328" y="324"/>
                      </a:lnTo>
                      <a:lnTo>
                        <a:pt x="322" y="314"/>
                      </a:lnTo>
                      <a:lnTo>
                        <a:pt x="312" y="304"/>
                      </a:lnTo>
                      <a:lnTo>
                        <a:pt x="300" y="296"/>
                      </a:lnTo>
                      <a:lnTo>
                        <a:pt x="294" y="292"/>
                      </a:lnTo>
                      <a:lnTo>
                        <a:pt x="290" y="290"/>
                      </a:lnTo>
                      <a:lnTo>
                        <a:pt x="274" y="290"/>
                      </a:lnTo>
                      <a:lnTo>
                        <a:pt x="280" y="280"/>
                      </a:lnTo>
                      <a:lnTo>
                        <a:pt x="282" y="276"/>
                      </a:lnTo>
                      <a:lnTo>
                        <a:pt x="280" y="272"/>
                      </a:lnTo>
                      <a:lnTo>
                        <a:pt x="278" y="264"/>
                      </a:lnTo>
                      <a:lnTo>
                        <a:pt x="278" y="258"/>
                      </a:lnTo>
                      <a:lnTo>
                        <a:pt x="280" y="254"/>
                      </a:lnTo>
                      <a:lnTo>
                        <a:pt x="286" y="250"/>
                      </a:lnTo>
                      <a:lnTo>
                        <a:pt x="292" y="246"/>
                      </a:lnTo>
                      <a:lnTo>
                        <a:pt x="304" y="242"/>
                      </a:lnTo>
                      <a:lnTo>
                        <a:pt x="314" y="236"/>
                      </a:lnTo>
                      <a:lnTo>
                        <a:pt x="320" y="228"/>
                      </a:lnTo>
                      <a:lnTo>
                        <a:pt x="326" y="220"/>
                      </a:lnTo>
                      <a:lnTo>
                        <a:pt x="330" y="210"/>
                      </a:lnTo>
                      <a:lnTo>
                        <a:pt x="332" y="200"/>
                      </a:lnTo>
                      <a:lnTo>
                        <a:pt x="332" y="190"/>
                      </a:lnTo>
                      <a:lnTo>
                        <a:pt x="330" y="182"/>
                      </a:lnTo>
                      <a:lnTo>
                        <a:pt x="324" y="174"/>
                      </a:lnTo>
                      <a:lnTo>
                        <a:pt x="318" y="168"/>
                      </a:lnTo>
                      <a:lnTo>
                        <a:pt x="328" y="156"/>
                      </a:lnTo>
                      <a:lnTo>
                        <a:pt x="334" y="142"/>
                      </a:lnTo>
                      <a:lnTo>
                        <a:pt x="336" y="126"/>
                      </a:lnTo>
                      <a:lnTo>
                        <a:pt x="336" y="120"/>
                      </a:lnTo>
                      <a:lnTo>
                        <a:pt x="334" y="112"/>
                      </a:lnTo>
                      <a:lnTo>
                        <a:pt x="328" y="98"/>
                      </a:lnTo>
                      <a:lnTo>
                        <a:pt x="318" y="90"/>
                      </a:lnTo>
                      <a:lnTo>
                        <a:pt x="306" y="82"/>
                      </a:lnTo>
                      <a:lnTo>
                        <a:pt x="292" y="78"/>
                      </a:lnTo>
                      <a:lnTo>
                        <a:pt x="278" y="78"/>
                      </a:lnTo>
                      <a:lnTo>
                        <a:pt x="262" y="78"/>
                      </a:lnTo>
                      <a:lnTo>
                        <a:pt x="254" y="76"/>
                      </a:lnTo>
                      <a:lnTo>
                        <a:pt x="248" y="70"/>
                      </a:lnTo>
                      <a:lnTo>
                        <a:pt x="238" y="64"/>
                      </a:lnTo>
                      <a:lnTo>
                        <a:pt x="232" y="60"/>
                      </a:lnTo>
                      <a:lnTo>
                        <a:pt x="224" y="58"/>
                      </a:lnTo>
                      <a:lnTo>
                        <a:pt x="216" y="58"/>
                      </a:lnTo>
                      <a:lnTo>
                        <a:pt x="208" y="60"/>
                      </a:lnTo>
                      <a:lnTo>
                        <a:pt x="194" y="66"/>
                      </a:lnTo>
                      <a:lnTo>
                        <a:pt x="180" y="74"/>
                      </a:lnTo>
                      <a:lnTo>
                        <a:pt x="176" y="64"/>
                      </a:lnTo>
                      <a:lnTo>
                        <a:pt x="168" y="58"/>
                      </a:lnTo>
                      <a:lnTo>
                        <a:pt x="158" y="52"/>
                      </a:lnTo>
                      <a:lnTo>
                        <a:pt x="148" y="50"/>
                      </a:lnTo>
                      <a:lnTo>
                        <a:pt x="138" y="52"/>
                      </a:lnTo>
                      <a:lnTo>
                        <a:pt x="132" y="56"/>
                      </a:lnTo>
                      <a:lnTo>
                        <a:pt x="124" y="64"/>
                      </a:lnTo>
                      <a:lnTo>
                        <a:pt x="118" y="70"/>
                      </a:lnTo>
                      <a:lnTo>
                        <a:pt x="120" y="62"/>
                      </a:lnTo>
                      <a:lnTo>
                        <a:pt x="118" y="56"/>
                      </a:lnTo>
                      <a:lnTo>
                        <a:pt x="114" y="50"/>
                      </a:lnTo>
                      <a:lnTo>
                        <a:pt x="108" y="44"/>
                      </a:lnTo>
                      <a:lnTo>
                        <a:pt x="98" y="38"/>
                      </a:lnTo>
                      <a:lnTo>
                        <a:pt x="88" y="34"/>
                      </a:lnTo>
                      <a:lnTo>
                        <a:pt x="86" y="32"/>
                      </a:lnTo>
                      <a:lnTo>
                        <a:pt x="86" y="26"/>
                      </a:lnTo>
                      <a:lnTo>
                        <a:pt x="86" y="20"/>
                      </a:lnTo>
                      <a:lnTo>
                        <a:pt x="86" y="14"/>
                      </a:lnTo>
                      <a:lnTo>
                        <a:pt x="80" y="8"/>
                      </a:lnTo>
                      <a:lnTo>
                        <a:pt x="76" y="2"/>
                      </a:lnTo>
                      <a:lnTo>
                        <a:pt x="70" y="0"/>
                      </a:lnTo>
                      <a:lnTo>
                        <a:pt x="60" y="0"/>
                      </a:lnTo>
                      <a:lnTo>
                        <a:pt x="52" y="2"/>
                      </a:lnTo>
                      <a:lnTo>
                        <a:pt x="44" y="6"/>
                      </a:lnTo>
                      <a:lnTo>
                        <a:pt x="38" y="10"/>
                      </a:lnTo>
                      <a:lnTo>
                        <a:pt x="36" y="14"/>
                      </a:lnTo>
                      <a:lnTo>
                        <a:pt x="36" y="18"/>
                      </a:lnTo>
                      <a:lnTo>
                        <a:pt x="40" y="18"/>
                      </a:lnTo>
                      <a:lnTo>
                        <a:pt x="42" y="18"/>
                      </a:lnTo>
                      <a:lnTo>
                        <a:pt x="40" y="16"/>
                      </a:lnTo>
                      <a:lnTo>
                        <a:pt x="38" y="16"/>
                      </a:lnTo>
                      <a:lnTo>
                        <a:pt x="38" y="14"/>
                      </a:lnTo>
                      <a:lnTo>
                        <a:pt x="40" y="12"/>
                      </a:lnTo>
                      <a:lnTo>
                        <a:pt x="48" y="8"/>
                      </a:lnTo>
                      <a:lnTo>
                        <a:pt x="64" y="4"/>
                      </a:lnTo>
                      <a:lnTo>
                        <a:pt x="68" y="4"/>
                      </a:lnTo>
                      <a:lnTo>
                        <a:pt x="72" y="4"/>
                      </a:lnTo>
                      <a:lnTo>
                        <a:pt x="80" y="10"/>
                      </a:lnTo>
                      <a:lnTo>
                        <a:pt x="82" y="16"/>
                      </a:lnTo>
                      <a:lnTo>
                        <a:pt x="84" y="22"/>
                      </a:lnTo>
                      <a:lnTo>
                        <a:pt x="82" y="34"/>
                      </a:lnTo>
                      <a:lnTo>
                        <a:pt x="84" y="36"/>
                      </a:lnTo>
                      <a:lnTo>
                        <a:pt x="88" y="38"/>
                      </a:lnTo>
                      <a:lnTo>
                        <a:pt x="96" y="40"/>
                      </a:lnTo>
                      <a:lnTo>
                        <a:pt x="106" y="46"/>
                      </a:lnTo>
                      <a:lnTo>
                        <a:pt x="114" y="54"/>
                      </a:lnTo>
                      <a:lnTo>
                        <a:pt x="116" y="60"/>
                      </a:lnTo>
                      <a:lnTo>
                        <a:pt x="116" y="66"/>
                      </a:lnTo>
                      <a:lnTo>
                        <a:pt x="114" y="76"/>
                      </a:lnTo>
                      <a:lnTo>
                        <a:pt x="114" y="78"/>
                      </a:lnTo>
                      <a:lnTo>
                        <a:pt x="116" y="78"/>
                      </a:lnTo>
                      <a:lnTo>
                        <a:pt x="128" y="66"/>
                      </a:lnTo>
                      <a:lnTo>
                        <a:pt x="132" y="60"/>
                      </a:lnTo>
                      <a:lnTo>
                        <a:pt x="140" y="54"/>
                      </a:lnTo>
                      <a:lnTo>
                        <a:pt x="146" y="54"/>
                      </a:lnTo>
                      <a:lnTo>
                        <a:pt x="152" y="54"/>
                      </a:lnTo>
                      <a:lnTo>
                        <a:pt x="164" y="58"/>
                      </a:lnTo>
                      <a:lnTo>
                        <a:pt x="168" y="62"/>
                      </a:lnTo>
                      <a:lnTo>
                        <a:pt x="172" y="66"/>
                      </a:lnTo>
                      <a:lnTo>
                        <a:pt x="176" y="72"/>
                      </a:lnTo>
                      <a:lnTo>
                        <a:pt x="178" y="76"/>
                      </a:lnTo>
                      <a:lnTo>
                        <a:pt x="178" y="78"/>
                      </a:lnTo>
                      <a:lnTo>
                        <a:pt x="180" y="78"/>
                      </a:lnTo>
                      <a:lnTo>
                        <a:pt x="186" y="72"/>
                      </a:lnTo>
                      <a:lnTo>
                        <a:pt x="194" y="68"/>
                      </a:lnTo>
                      <a:lnTo>
                        <a:pt x="202" y="66"/>
                      </a:lnTo>
                      <a:lnTo>
                        <a:pt x="210" y="64"/>
                      </a:lnTo>
                      <a:lnTo>
                        <a:pt x="220" y="62"/>
                      </a:lnTo>
                      <a:lnTo>
                        <a:pt x="228" y="64"/>
                      </a:lnTo>
                      <a:lnTo>
                        <a:pt x="236" y="66"/>
                      </a:lnTo>
                      <a:lnTo>
                        <a:pt x="242" y="72"/>
                      </a:lnTo>
                      <a:lnTo>
                        <a:pt x="248" y="78"/>
                      </a:lnTo>
                      <a:lnTo>
                        <a:pt x="252" y="82"/>
                      </a:lnTo>
                      <a:lnTo>
                        <a:pt x="256" y="84"/>
                      </a:lnTo>
                      <a:lnTo>
                        <a:pt x="282" y="84"/>
                      </a:lnTo>
                      <a:lnTo>
                        <a:pt x="296" y="86"/>
                      </a:lnTo>
                      <a:lnTo>
                        <a:pt x="308" y="90"/>
                      </a:lnTo>
                      <a:lnTo>
                        <a:pt x="318" y="96"/>
                      </a:lnTo>
                      <a:lnTo>
                        <a:pt x="322" y="102"/>
                      </a:lnTo>
                      <a:lnTo>
                        <a:pt x="326" y="108"/>
                      </a:lnTo>
                      <a:lnTo>
                        <a:pt x="328" y="114"/>
                      </a:lnTo>
                      <a:lnTo>
                        <a:pt x="330" y="122"/>
                      </a:lnTo>
                      <a:lnTo>
                        <a:pt x="330" y="130"/>
                      </a:lnTo>
                      <a:lnTo>
                        <a:pt x="328" y="138"/>
                      </a:lnTo>
                      <a:lnTo>
                        <a:pt x="326" y="146"/>
                      </a:lnTo>
                      <a:lnTo>
                        <a:pt x="322" y="152"/>
                      </a:lnTo>
                      <a:lnTo>
                        <a:pt x="318" y="160"/>
                      </a:lnTo>
                      <a:lnTo>
                        <a:pt x="310" y="166"/>
                      </a:lnTo>
                      <a:lnTo>
                        <a:pt x="310" y="168"/>
                      </a:lnTo>
                      <a:lnTo>
                        <a:pt x="310" y="170"/>
                      </a:lnTo>
                      <a:lnTo>
                        <a:pt x="318" y="178"/>
                      </a:lnTo>
                      <a:lnTo>
                        <a:pt x="322" y="182"/>
                      </a:lnTo>
                      <a:lnTo>
                        <a:pt x="324" y="186"/>
                      </a:lnTo>
                      <a:lnTo>
                        <a:pt x="326" y="192"/>
                      </a:lnTo>
                      <a:lnTo>
                        <a:pt x="326" y="198"/>
                      </a:lnTo>
                      <a:lnTo>
                        <a:pt x="322" y="210"/>
                      </a:lnTo>
                      <a:lnTo>
                        <a:pt x="318" y="220"/>
                      </a:lnTo>
                      <a:lnTo>
                        <a:pt x="312" y="228"/>
                      </a:lnTo>
                      <a:lnTo>
                        <a:pt x="304" y="234"/>
                      </a:lnTo>
                      <a:lnTo>
                        <a:pt x="294" y="238"/>
                      </a:lnTo>
                      <a:lnTo>
                        <a:pt x="280" y="246"/>
                      </a:lnTo>
                      <a:lnTo>
                        <a:pt x="274" y="250"/>
                      </a:lnTo>
                      <a:lnTo>
                        <a:pt x="270" y="256"/>
                      </a:lnTo>
                      <a:lnTo>
                        <a:pt x="270" y="260"/>
                      </a:lnTo>
                      <a:lnTo>
                        <a:pt x="270" y="264"/>
                      </a:lnTo>
                      <a:lnTo>
                        <a:pt x="272" y="272"/>
                      </a:lnTo>
                      <a:lnTo>
                        <a:pt x="272" y="278"/>
                      </a:lnTo>
                      <a:lnTo>
                        <a:pt x="270" y="282"/>
                      </a:lnTo>
                      <a:lnTo>
                        <a:pt x="264" y="292"/>
                      </a:lnTo>
                      <a:lnTo>
                        <a:pt x="262" y="294"/>
                      </a:lnTo>
                      <a:lnTo>
                        <a:pt x="262" y="296"/>
                      </a:lnTo>
                      <a:lnTo>
                        <a:pt x="264" y="296"/>
                      </a:lnTo>
                      <a:lnTo>
                        <a:pt x="266" y="298"/>
                      </a:lnTo>
                      <a:lnTo>
                        <a:pt x="280" y="298"/>
                      </a:lnTo>
                      <a:lnTo>
                        <a:pt x="286" y="298"/>
                      </a:lnTo>
                      <a:lnTo>
                        <a:pt x="292" y="300"/>
                      </a:lnTo>
                      <a:lnTo>
                        <a:pt x="304" y="306"/>
                      </a:lnTo>
                      <a:lnTo>
                        <a:pt x="312" y="314"/>
                      </a:lnTo>
                      <a:lnTo>
                        <a:pt x="320" y="324"/>
                      </a:lnTo>
                      <a:lnTo>
                        <a:pt x="322" y="334"/>
                      </a:lnTo>
                      <a:lnTo>
                        <a:pt x="322" y="344"/>
                      </a:lnTo>
                      <a:lnTo>
                        <a:pt x="322" y="356"/>
                      </a:lnTo>
                      <a:lnTo>
                        <a:pt x="322" y="358"/>
                      </a:lnTo>
                      <a:lnTo>
                        <a:pt x="324" y="360"/>
                      </a:lnTo>
                      <a:lnTo>
                        <a:pt x="332" y="366"/>
                      </a:lnTo>
                      <a:lnTo>
                        <a:pt x="340" y="372"/>
                      </a:lnTo>
                      <a:lnTo>
                        <a:pt x="346" y="378"/>
                      </a:lnTo>
                      <a:lnTo>
                        <a:pt x="350" y="386"/>
                      </a:lnTo>
                      <a:lnTo>
                        <a:pt x="352" y="398"/>
                      </a:lnTo>
                      <a:lnTo>
                        <a:pt x="350" y="406"/>
                      </a:lnTo>
                      <a:lnTo>
                        <a:pt x="344" y="414"/>
                      </a:lnTo>
                      <a:lnTo>
                        <a:pt x="338" y="422"/>
                      </a:lnTo>
                      <a:lnTo>
                        <a:pt x="328" y="428"/>
                      </a:lnTo>
                      <a:lnTo>
                        <a:pt x="318" y="432"/>
                      </a:lnTo>
                      <a:lnTo>
                        <a:pt x="310" y="434"/>
                      </a:lnTo>
                      <a:lnTo>
                        <a:pt x="298" y="436"/>
                      </a:lnTo>
                      <a:lnTo>
                        <a:pt x="278" y="438"/>
                      </a:lnTo>
                      <a:lnTo>
                        <a:pt x="258" y="440"/>
                      </a:lnTo>
                      <a:lnTo>
                        <a:pt x="254" y="442"/>
                      </a:lnTo>
                      <a:lnTo>
                        <a:pt x="254" y="446"/>
                      </a:lnTo>
                      <a:lnTo>
                        <a:pt x="256" y="450"/>
                      </a:lnTo>
                      <a:lnTo>
                        <a:pt x="258" y="454"/>
                      </a:lnTo>
                      <a:lnTo>
                        <a:pt x="262" y="460"/>
                      </a:lnTo>
                      <a:lnTo>
                        <a:pt x="260" y="464"/>
                      </a:lnTo>
                      <a:lnTo>
                        <a:pt x="252" y="472"/>
                      </a:lnTo>
                      <a:lnTo>
                        <a:pt x="246" y="476"/>
                      </a:lnTo>
                      <a:lnTo>
                        <a:pt x="238" y="478"/>
                      </a:lnTo>
                      <a:lnTo>
                        <a:pt x="224" y="482"/>
                      </a:lnTo>
                      <a:lnTo>
                        <a:pt x="216" y="480"/>
                      </a:lnTo>
                      <a:lnTo>
                        <a:pt x="212" y="480"/>
                      </a:lnTo>
                      <a:lnTo>
                        <a:pt x="206" y="480"/>
                      </a:lnTo>
                      <a:lnTo>
                        <a:pt x="202" y="482"/>
                      </a:lnTo>
                      <a:lnTo>
                        <a:pt x="200" y="486"/>
                      </a:lnTo>
                      <a:lnTo>
                        <a:pt x="198" y="496"/>
                      </a:lnTo>
                      <a:lnTo>
                        <a:pt x="200" y="510"/>
                      </a:lnTo>
                      <a:lnTo>
                        <a:pt x="198" y="516"/>
                      </a:lnTo>
                      <a:lnTo>
                        <a:pt x="194" y="524"/>
                      </a:lnTo>
                      <a:lnTo>
                        <a:pt x="190" y="528"/>
                      </a:lnTo>
                      <a:lnTo>
                        <a:pt x="186" y="530"/>
                      </a:lnTo>
                      <a:lnTo>
                        <a:pt x="176" y="530"/>
                      </a:lnTo>
                      <a:lnTo>
                        <a:pt x="164" y="530"/>
                      </a:lnTo>
                      <a:lnTo>
                        <a:pt x="158" y="532"/>
                      </a:lnTo>
                      <a:lnTo>
                        <a:pt x="152" y="534"/>
                      </a:lnTo>
                      <a:lnTo>
                        <a:pt x="148" y="542"/>
                      </a:lnTo>
                      <a:lnTo>
                        <a:pt x="144" y="548"/>
                      </a:lnTo>
                      <a:lnTo>
                        <a:pt x="138" y="556"/>
                      </a:lnTo>
                      <a:lnTo>
                        <a:pt x="132" y="562"/>
                      </a:lnTo>
                      <a:lnTo>
                        <a:pt x="120" y="566"/>
                      </a:lnTo>
                      <a:lnTo>
                        <a:pt x="110" y="566"/>
                      </a:lnTo>
                      <a:lnTo>
                        <a:pt x="98" y="564"/>
                      </a:lnTo>
                      <a:lnTo>
                        <a:pt x="90" y="558"/>
                      </a:lnTo>
                      <a:lnTo>
                        <a:pt x="82" y="550"/>
                      </a:lnTo>
                      <a:lnTo>
                        <a:pt x="78" y="542"/>
                      </a:lnTo>
                      <a:lnTo>
                        <a:pt x="74" y="532"/>
                      </a:lnTo>
                      <a:lnTo>
                        <a:pt x="72" y="522"/>
                      </a:lnTo>
                      <a:lnTo>
                        <a:pt x="70" y="520"/>
                      </a:lnTo>
                      <a:lnTo>
                        <a:pt x="66" y="520"/>
                      </a:lnTo>
                      <a:lnTo>
                        <a:pt x="60" y="524"/>
                      </a:lnTo>
                      <a:lnTo>
                        <a:pt x="56" y="526"/>
                      </a:lnTo>
                      <a:lnTo>
                        <a:pt x="50" y="526"/>
                      </a:lnTo>
                      <a:lnTo>
                        <a:pt x="44" y="526"/>
                      </a:lnTo>
                      <a:lnTo>
                        <a:pt x="34" y="522"/>
                      </a:lnTo>
                      <a:lnTo>
                        <a:pt x="24" y="514"/>
                      </a:lnTo>
                      <a:lnTo>
                        <a:pt x="20" y="510"/>
                      </a:lnTo>
                      <a:lnTo>
                        <a:pt x="18" y="502"/>
                      </a:lnTo>
                      <a:lnTo>
                        <a:pt x="16" y="486"/>
                      </a:lnTo>
                      <a:lnTo>
                        <a:pt x="14" y="484"/>
                      </a:lnTo>
                      <a:lnTo>
                        <a:pt x="12" y="486"/>
                      </a:lnTo>
                      <a:lnTo>
                        <a:pt x="8" y="486"/>
                      </a:lnTo>
                      <a:lnTo>
                        <a:pt x="4" y="480"/>
                      </a:lnTo>
                      <a:lnTo>
                        <a:pt x="2" y="468"/>
                      </a:lnTo>
                      <a:lnTo>
                        <a:pt x="2" y="466"/>
                      </a:lnTo>
                      <a:lnTo>
                        <a:pt x="0" y="468"/>
                      </a:lnTo>
                      <a:lnTo>
                        <a:pt x="0" y="476"/>
                      </a:lnTo>
                      <a:lnTo>
                        <a:pt x="2" y="484"/>
                      </a:lnTo>
                      <a:lnTo>
                        <a:pt x="4" y="492"/>
                      </a:lnTo>
                      <a:lnTo>
                        <a:pt x="8" y="494"/>
                      </a:lnTo>
                      <a:lnTo>
                        <a:pt x="10" y="492"/>
                      </a:lnTo>
                      <a:lnTo>
                        <a:pt x="14" y="510"/>
                      </a:lnTo>
                      <a:lnTo>
                        <a:pt x="16" y="514"/>
                      </a:lnTo>
                      <a:lnTo>
                        <a:pt x="18" y="518"/>
                      </a:lnTo>
                      <a:lnTo>
                        <a:pt x="26" y="524"/>
                      </a:lnTo>
                      <a:lnTo>
                        <a:pt x="36" y="530"/>
                      </a:lnTo>
                      <a:lnTo>
                        <a:pt x="46" y="532"/>
                      </a:lnTo>
                      <a:lnTo>
                        <a:pt x="56" y="532"/>
                      </a:lnTo>
                      <a:lnTo>
                        <a:pt x="66" y="528"/>
                      </a:lnTo>
                      <a:lnTo>
                        <a:pt x="72" y="544"/>
                      </a:lnTo>
                      <a:lnTo>
                        <a:pt x="76" y="552"/>
                      </a:lnTo>
                      <a:lnTo>
                        <a:pt x="82" y="560"/>
                      </a:lnTo>
                      <a:lnTo>
                        <a:pt x="88" y="566"/>
                      </a:lnTo>
                      <a:lnTo>
                        <a:pt x="94" y="570"/>
                      </a:lnTo>
                      <a:lnTo>
                        <a:pt x="102" y="574"/>
                      </a:lnTo>
                      <a:lnTo>
                        <a:pt x="112" y="574"/>
                      </a:lnTo>
                      <a:lnTo>
                        <a:pt x="120" y="572"/>
                      </a:lnTo>
                      <a:lnTo>
                        <a:pt x="130" y="570"/>
                      </a:lnTo>
                      <a:lnTo>
                        <a:pt x="138" y="566"/>
                      </a:lnTo>
                      <a:lnTo>
                        <a:pt x="146" y="560"/>
                      </a:lnTo>
                      <a:lnTo>
                        <a:pt x="152" y="552"/>
                      </a:lnTo>
                      <a:lnTo>
                        <a:pt x="156" y="544"/>
                      </a:lnTo>
                      <a:lnTo>
                        <a:pt x="160" y="540"/>
                      </a:lnTo>
                      <a:lnTo>
                        <a:pt x="164" y="538"/>
                      </a:lnTo>
                      <a:lnTo>
                        <a:pt x="176" y="538"/>
                      </a:lnTo>
                      <a:lnTo>
                        <a:pt x="186" y="538"/>
                      </a:lnTo>
                      <a:lnTo>
                        <a:pt x="194" y="534"/>
                      </a:lnTo>
                      <a:lnTo>
                        <a:pt x="200" y="528"/>
                      </a:lnTo>
                      <a:lnTo>
                        <a:pt x="206" y="520"/>
                      </a:lnTo>
                      <a:lnTo>
                        <a:pt x="208" y="516"/>
                      </a:lnTo>
                      <a:lnTo>
                        <a:pt x="208" y="510"/>
                      </a:lnTo>
                      <a:lnTo>
                        <a:pt x="206" y="498"/>
                      </a:lnTo>
                      <a:lnTo>
                        <a:pt x="206" y="492"/>
                      </a:lnTo>
                      <a:lnTo>
                        <a:pt x="208" y="488"/>
                      </a:lnTo>
                      <a:lnTo>
                        <a:pt x="212" y="488"/>
                      </a:lnTo>
                      <a:lnTo>
                        <a:pt x="224" y="490"/>
                      </a:lnTo>
                      <a:lnTo>
                        <a:pt x="236" y="488"/>
                      </a:lnTo>
                      <a:lnTo>
                        <a:pt x="246" y="484"/>
                      </a:lnTo>
                      <a:lnTo>
                        <a:pt x="256" y="478"/>
                      </a:lnTo>
                      <a:lnTo>
                        <a:pt x="266" y="472"/>
                      </a:lnTo>
                      <a:lnTo>
                        <a:pt x="270" y="464"/>
                      </a:lnTo>
                      <a:lnTo>
                        <a:pt x="270" y="456"/>
                      </a:lnTo>
                      <a:lnTo>
                        <a:pt x="268" y="452"/>
                      </a:lnTo>
                      <a:lnTo>
                        <a:pt x="264" y="448"/>
                      </a:lnTo>
                      <a:lnTo>
                        <a:pt x="290" y="446"/>
                      </a:lnTo>
                      <a:lnTo>
                        <a:pt x="302" y="444"/>
                      </a:lnTo>
                      <a:lnTo>
                        <a:pt x="316" y="442"/>
                      </a:lnTo>
                      <a:lnTo>
                        <a:pt x="326" y="440"/>
                      </a:lnTo>
                      <a:lnTo>
                        <a:pt x="334" y="434"/>
                      </a:lnTo>
                      <a:lnTo>
                        <a:pt x="342" y="428"/>
                      </a:lnTo>
                      <a:lnTo>
                        <a:pt x="350" y="422"/>
                      </a:lnTo>
                      <a:lnTo>
                        <a:pt x="356" y="414"/>
                      </a:lnTo>
                      <a:lnTo>
                        <a:pt x="360" y="404"/>
                      </a:lnTo>
                      <a:lnTo>
                        <a:pt x="360" y="394"/>
                      </a:lnTo>
                      <a:lnTo>
                        <a:pt x="358" y="384"/>
                      </a:lnTo>
                    </a:path>
                  </a:pathLst>
                </a:custGeom>
                <a:noFill/>
                <a:ln w="9525">
                  <a:noFill/>
                  <a:round/>
                  <a:headEnd/>
                  <a:tailEnd/>
                </a:ln>
              </p:spPr>
              <p:txBody>
                <a:bodyPr/>
                <a:lstStyle/>
                <a:p>
                  <a:endParaRPr lang="fr-FR">
                    <a:latin typeface="Calibri" pitchFamily="34" charset="0"/>
                  </a:endParaRPr>
                </a:p>
              </p:txBody>
            </p:sp>
            <p:sp>
              <p:nvSpPr>
                <p:cNvPr id="25873" name="Freeform 91"/>
                <p:cNvSpPr>
                  <a:spLocks/>
                </p:cNvSpPr>
                <p:nvPr/>
              </p:nvSpPr>
              <p:spPr bwMode="auto">
                <a:xfrm>
                  <a:off x="2683" y="2018"/>
                  <a:ext cx="314" cy="118"/>
                </a:xfrm>
                <a:custGeom>
                  <a:avLst/>
                  <a:gdLst>
                    <a:gd name="T0" fmla="*/ 6 w 314"/>
                    <a:gd name="T1" fmla="*/ 98 h 118"/>
                    <a:gd name="T2" fmla="*/ 26 w 314"/>
                    <a:gd name="T3" fmla="*/ 114 h 118"/>
                    <a:gd name="T4" fmla="*/ 70 w 314"/>
                    <a:gd name="T5" fmla="*/ 118 h 118"/>
                    <a:gd name="T6" fmla="*/ 88 w 314"/>
                    <a:gd name="T7" fmla="*/ 98 h 118"/>
                    <a:gd name="T8" fmla="*/ 94 w 314"/>
                    <a:gd name="T9" fmla="*/ 108 h 118"/>
                    <a:gd name="T10" fmla="*/ 112 w 314"/>
                    <a:gd name="T11" fmla="*/ 114 h 118"/>
                    <a:gd name="T12" fmla="*/ 128 w 314"/>
                    <a:gd name="T13" fmla="*/ 104 h 118"/>
                    <a:gd name="T14" fmla="*/ 136 w 314"/>
                    <a:gd name="T15" fmla="*/ 80 h 118"/>
                    <a:gd name="T16" fmla="*/ 132 w 314"/>
                    <a:gd name="T17" fmla="*/ 60 h 118"/>
                    <a:gd name="T18" fmla="*/ 126 w 314"/>
                    <a:gd name="T19" fmla="*/ 52 h 118"/>
                    <a:gd name="T20" fmla="*/ 124 w 314"/>
                    <a:gd name="T21" fmla="*/ 60 h 118"/>
                    <a:gd name="T22" fmla="*/ 146 w 314"/>
                    <a:gd name="T23" fmla="*/ 62 h 118"/>
                    <a:gd name="T24" fmla="*/ 168 w 314"/>
                    <a:gd name="T25" fmla="*/ 50 h 118"/>
                    <a:gd name="T26" fmla="*/ 164 w 314"/>
                    <a:gd name="T27" fmla="*/ 4 h 118"/>
                    <a:gd name="T28" fmla="*/ 158 w 314"/>
                    <a:gd name="T29" fmla="*/ 10 h 118"/>
                    <a:gd name="T30" fmla="*/ 180 w 314"/>
                    <a:gd name="T31" fmla="*/ 22 h 118"/>
                    <a:gd name="T32" fmla="*/ 202 w 314"/>
                    <a:gd name="T33" fmla="*/ 26 h 118"/>
                    <a:gd name="T34" fmla="*/ 208 w 314"/>
                    <a:gd name="T35" fmla="*/ 30 h 118"/>
                    <a:gd name="T36" fmla="*/ 200 w 314"/>
                    <a:gd name="T37" fmla="*/ 44 h 118"/>
                    <a:gd name="T38" fmla="*/ 206 w 314"/>
                    <a:gd name="T39" fmla="*/ 68 h 118"/>
                    <a:gd name="T40" fmla="*/ 250 w 314"/>
                    <a:gd name="T41" fmla="*/ 90 h 118"/>
                    <a:gd name="T42" fmla="*/ 270 w 314"/>
                    <a:gd name="T43" fmla="*/ 80 h 118"/>
                    <a:gd name="T44" fmla="*/ 266 w 314"/>
                    <a:gd name="T45" fmla="*/ 78 h 118"/>
                    <a:gd name="T46" fmla="*/ 302 w 314"/>
                    <a:gd name="T47" fmla="*/ 80 h 118"/>
                    <a:gd name="T48" fmla="*/ 314 w 314"/>
                    <a:gd name="T49" fmla="*/ 64 h 118"/>
                    <a:gd name="T50" fmla="*/ 314 w 314"/>
                    <a:gd name="T51" fmla="*/ 40 h 118"/>
                    <a:gd name="T52" fmla="*/ 308 w 314"/>
                    <a:gd name="T53" fmla="*/ 42 h 118"/>
                    <a:gd name="T54" fmla="*/ 298 w 314"/>
                    <a:gd name="T55" fmla="*/ 74 h 118"/>
                    <a:gd name="T56" fmla="*/ 268 w 314"/>
                    <a:gd name="T57" fmla="*/ 70 h 118"/>
                    <a:gd name="T58" fmla="*/ 262 w 314"/>
                    <a:gd name="T59" fmla="*/ 80 h 118"/>
                    <a:gd name="T60" fmla="*/ 238 w 314"/>
                    <a:gd name="T61" fmla="*/ 78 h 118"/>
                    <a:gd name="T62" fmla="*/ 216 w 314"/>
                    <a:gd name="T63" fmla="*/ 66 h 118"/>
                    <a:gd name="T64" fmla="*/ 208 w 314"/>
                    <a:gd name="T65" fmla="*/ 50 h 118"/>
                    <a:gd name="T66" fmla="*/ 216 w 314"/>
                    <a:gd name="T67" fmla="*/ 34 h 118"/>
                    <a:gd name="T68" fmla="*/ 214 w 314"/>
                    <a:gd name="T69" fmla="*/ 20 h 118"/>
                    <a:gd name="T70" fmla="*/ 192 w 314"/>
                    <a:gd name="T71" fmla="*/ 16 h 118"/>
                    <a:gd name="T72" fmla="*/ 164 w 314"/>
                    <a:gd name="T73" fmla="*/ 4 h 118"/>
                    <a:gd name="T74" fmla="*/ 158 w 314"/>
                    <a:gd name="T75" fmla="*/ 0 h 118"/>
                    <a:gd name="T76" fmla="*/ 162 w 314"/>
                    <a:gd name="T77" fmla="*/ 28 h 118"/>
                    <a:gd name="T78" fmla="*/ 162 w 314"/>
                    <a:gd name="T79" fmla="*/ 46 h 118"/>
                    <a:gd name="T80" fmla="*/ 140 w 314"/>
                    <a:gd name="T81" fmla="*/ 58 h 118"/>
                    <a:gd name="T82" fmla="*/ 128 w 314"/>
                    <a:gd name="T83" fmla="*/ 54 h 118"/>
                    <a:gd name="T84" fmla="*/ 126 w 314"/>
                    <a:gd name="T85" fmla="*/ 64 h 118"/>
                    <a:gd name="T86" fmla="*/ 130 w 314"/>
                    <a:gd name="T87" fmla="*/ 84 h 118"/>
                    <a:gd name="T88" fmla="*/ 122 w 314"/>
                    <a:gd name="T89" fmla="*/ 102 h 118"/>
                    <a:gd name="T90" fmla="*/ 104 w 314"/>
                    <a:gd name="T91" fmla="*/ 108 h 118"/>
                    <a:gd name="T92" fmla="*/ 86 w 314"/>
                    <a:gd name="T93" fmla="*/ 98 h 118"/>
                    <a:gd name="T94" fmla="*/ 80 w 314"/>
                    <a:gd name="T95" fmla="*/ 110 h 118"/>
                    <a:gd name="T96" fmla="*/ 42 w 314"/>
                    <a:gd name="T97" fmla="*/ 114 h 118"/>
                    <a:gd name="T98" fmla="*/ 14 w 314"/>
                    <a:gd name="T99" fmla="*/ 102 h 118"/>
                    <a:gd name="T100" fmla="*/ 6 w 314"/>
                    <a:gd name="T101" fmla="*/ 76 h 118"/>
                    <a:gd name="T102" fmla="*/ 0 w 314"/>
                    <a:gd name="T103" fmla="*/ 72 h 11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14"/>
                    <a:gd name="T157" fmla="*/ 0 h 118"/>
                    <a:gd name="T158" fmla="*/ 314 w 314"/>
                    <a:gd name="T159" fmla="*/ 118 h 11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14" h="118">
                      <a:moveTo>
                        <a:pt x="0" y="76"/>
                      </a:moveTo>
                      <a:lnTo>
                        <a:pt x="0" y="76"/>
                      </a:lnTo>
                      <a:lnTo>
                        <a:pt x="4" y="92"/>
                      </a:lnTo>
                      <a:lnTo>
                        <a:pt x="6" y="98"/>
                      </a:lnTo>
                      <a:lnTo>
                        <a:pt x="12" y="104"/>
                      </a:lnTo>
                      <a:lnTo>
                        <a:pt x="18" y="110"/>
                      </a:lnTo>
                      <a:lnTo>
                        <a:pt x="26" y="114"/>
                      </a:lnTo>
                      <a:lnTo>
                        <a:pt x="42" y="118"/>
                      </a:lnTo>
                      <a:lnTo>
                        <a:pt x="56" y="118"/>
                      </a:lnTo>
                      <a:lnTo>
                        <a:pt x="70" y="118"/>
                      </a:lnTo>
                      <a:lnTo>
                        <a:pt x="76" y="116"/>
                      </a:lnTo>
                      <a:lnTo>
                        <a:pt x="82" y="112"/>
                      </a:lnTo>
                      <a:lnTo>
                        <a:pt x="86" y="106"/>
                      </a:lnTo>
                      <a:lnTo>
                        <a:pt x="88" y="98"/>
                      </a:lnTo>
                      <a:lnTo>
                        <a:pt x="84" y="100"/>
                      </a:lnTo>
                      <a:lnTo>
                        <a:pt x="94" y="108"/>
                      </a:lnTo>
                      <a:lnTo>
                        <a:pt x="100" y="112"/>
                      </a:lnTo>
                      <a:lnTo>
                        <a:pt x="106" y="114"/>
                      </a:lnTo>
                      <a:lnTo>
                        <a:pt x="112" y="114"/>
                      </a:lnTo>
                      <a:lnTo>
                        <a:pt x="118" y="112"/>
                      </a:lnTo>
                      <a:lnTo>
                        <a:pt x="122" y="108"/>
                      </a:lnTo>
                      <a:lnTo>
                        <a:pt x="128" y="104"/>
                      </a:lnTo>
                      <a:lnTo>
                        <a:pt x="132" y="100"/>
                      </a:lnTo>
                      <a:lnTo>
                        <a:pt x="134" y="94"/>
                      </a:lnTo>
                      <a:lnTo>
                        <a:pt x="136" y="80"/>
                      </a:lnTo>
                      <a:lnTo>
                        <a:pt x="134" y="68"/>
                      </a:lnTo>
                      <a:lnTo>
                        <a:pt x="132" y="60"/>
                      </a:lnTo>
                      <a:lnTo>
                        <a:pt x="128" y="54"/>
                      </a:lnTo>
                      <a:lnTo>
                        <a:pt x="128" y="52"/>
                      </a:lnTo>
                      <a:lnTo>
                        <a:pt x="126" y="52"/>
                      </a:lnTo>
                      <a:lnTo>
                        <a:pt x="124" y="52"/>
                      </a:lnTo>
                      <a:lnTo>
                        <a:pt x="122" y="54"/>
                      </a:lnTo>
                      <a:lnTo>
                        <a:pt x="124" y="60"/>
                      </a:lnTo>
                      <a:lnTo>
                        <a:pt x="126" y="64"/>
                      </a:lnTo>
                      <a:lnTo>
                        <a:pt x="130" y="66"/>
                      </a:lnTo>
                      <a:lnTo>
                        <a:pt x="136" y="66"/>
                      </a:lnTo>
                      <a:lnTo>
                        <a:pt x="146" y="62"/>
                      </a:lnTo>
                      <a:lnTo>
                        <a:pt x="156" y="60"/>
                      </a:lnTo>
                      <a:lnTo>
                        <a:pt x="164" y="54"/>
                      </a:lnTo>
                      <a:lnTo>
                        <a:pt x="168" y="50"/>
                      </a:lnTo>
                      <a:lnTo>
                        <a:pt x="170" y="42"/>
                      </a:lnTo>
                      <a:lnTo>
                        <a:pt x="170" y="34"/>
                      </a:lnTo>
                      <a:lnTo>
                        <a:pt x="168" y="18"/>
                      </a:lnTo>
                      <a:lnTo>
                        <a:pt x="164" y="4"/>
                      </a:lnTo>
                      <a:lnTo>
                        <a:pt x="158" y="4"/>
                      </a:lnTo>
                      <a:lnTo>
                        <a:pt x="158" y="10"/>
                      </a:lnTo>
                      <a:lnTo>
                        <a:pt x="160" y="14"/>
                      </a:lnTo>
                      <a:lnTo>
                        <a:pt x="164" y="16"/>
                      </a:lnTo>
                      <a:lnTo>
                        <a:pt x="168" y="20"/>
                      </a:lnTo>
                      <a:lnTo>
                        <a:pt x="180" y="22"/>
                      </a:lnTo>
                      <a:lnTo>
                        <a:pt x="190" y="24"/>
                      </a:lnTo>
                      <a:lnTo>
                        <a:pt x="202" y="26"/>
                      </a:lnTo>
                      <a:lnTo>
                        <a:pt x="206" y="26"/>
                      </a:lnTo>
                      <a:lnTo>
                        <a:pt x="210" y="26"/>
                      </a:lnTo>
                      <a:lnTo>
                        <a:pt x="208" y="30"/>
                      </a:lnTo>
                      <a:lnTo>
                        <a:pt x="204" y="38"/>
                      </a:lnTo>
                      <a:lnTo>
                        <a:pt x="200" y="44"/>
                      </a:lnTo>
                      <a:lnTo>
                        <a:pt x="200" y="52"/>
                      </a:lnTo>
                      <a:lnTo>
                        <a:pt x="202" y="60"/>
                      </a:lnTo>
                      <a:lnTo>
                        <a:pt x="206" y="68"/>
                      </a:lnTo>
                      <a:lnTo>
                        <a:pt x="216" y="76"/>
                      </a:lnTo>
                      <a:lnTo>
                        <a:pt x="226" y="82"/>
                      </a:lnTo>
                      <a:lnTo>
                        <a:pt x="238" y="88"/>
                      </a:lnTo>
                      <a:lnTo>
                        <a:pt x="250" y="90"/>
                      </a:lnTo>
                      <a:lnTo>
                        <a:pt x="260" y="90"/>
                      </a:lnTo>
                      <a:lnTo>
                        <a:pt x="266" y="88"/>
                      </a:lnTo>
                      <a:lnTo>
                        <a:pt x="268" y="84"/>
                      </a:lnTo>
                      <a:lnTo>
                        <a:pt x="270" y="80"/>
                      </a:lnTo>
                      <a:lnTo>
                        <a:pt x="272" y="74"/>
                      </a:lnTo>
                      <a:lnTo>
                        <a:pt x="266" y="78"/>
                      </a:lnTo>
                      <a:lnTo>
                        <a:pt x="276" y="82"/>
                      </a:lnTo>
                      <a:lnTo>
                        <a:pt x="284" y="84"/>
                      </a:lnTo>
                      <a:lnTo>
                        <a:pt x="294" y="84"/>
                      </a:lnTo>
                      <a:lnTo>
                        <a:pt x="302" y="80"/>
                      </a:lnTo>
                      <a:lnTo>
                        <a:pt x="308" y="76"/>
                      </a:lnTo>
                      <a:lnTo>
                        <a:pt x="310" y="72"/>
                      </a:lnTo>
                      <a:lnTo>
                        <a:pt x="314" y="64"/>
                      </a:lnTo>
                      <a:lnTo>
                        <a:pt x="314" y="54"/>
                      </a:lnTo>
                      <a:lnTo>
                        <a:pt x="314" y="42"/>
                      </a:lnTo>
                      <a:lnTo>
                        <a:pt x="314" y="40"/>
                      </a:lnTo>
                      <a:lnTo>
                        <a:pt x="312" y="40"/>
                      </a:lnTo>
                      <a:lnTo>
                        <a:pt x="310" y="40"/>
                      </a:lnTo>
                      <a:lnTo>
                        <a:pt x="308" y="42"/>
                      </a:lnTo>
                      <a:lnTo>
                        <a:pt x="308" y="60"/>
                      </a:lnTo>
                      <a:lnTo>
                        <a:pt x="306" y="68"/>
                      </a:lnTo>
                      <a:lnTo>
                        <a:pt x="298" y="74"/>
                      </a:lnTo>
                      <a:lnTo>
                        <a:pt x="292" y="76"/>
                      </a:lnTo>
                      <a:lnTo>
                        <a:pt x="284" y="76"/>
                      </a:lnTo>
                      <a:lnTo>
                        <a:pt x="268" y="70"/>
                      </a:lnTo>
                      <a:lnTo>
                        <a:pt x="266" y="72"/>
                      </a:lnTo>
                      <a:lnTo>
                        <a:pt x="264" y="74"/>
                      </a:lnTo>
                      <a:lnTo>
                        <a:pt x="262" y="80"/>
                      </a:lnTo>
                      <a:lnTo>
                        <a:pt x="258" y="82"/>
                      </a:lnTo>
                      <a:lnTo>
                        <a:pt x="254" y="82"/>
                      </a:lnTo>
                      <a:lnTo>
                        <a:pt x="248" y="82"/>
                      </a:lnTo>
                      <a:lnTo>
                        <a:pt x="238" y="78"/>
                      </a:lnTo>
                      <a:lnTo>
                        <a:pt x="228" y="74"/>
                      </a:lnTo>
                      <a:lnTo>
                        <a:pt x="216" y="66"/>
                      </a:lnTo>
                      <a:lnTo>
                        <a:pt x="212" y="62"/>
                      </a:lnTo>
                      <a:lnTo>
                        <a:pt x="210" y="58"/>
                      </a:lnTo>
                      <a:lnTo>
                        <a:pt x="208" y="50"/>
                      </a:lnTo>
                      <a:lnTo>
                        <a:pt x="210" y="46"/>
                      </a:lnTo>
                      <a:lnTo>
                        <a:pt x="210" y="42"/>
                      </a:lnTo>
                      <a:lnTo>
                        <a:pt x="216" y="34"/>
                      </a:lnTo>
                      <a:lnTo>
                        <a:pt x="218" y="26"/>
                      </a:lnTo>
                      <a:lnTo>
                        <a:pt x="216" y="22"/>
                      </a:lnTo>
                      <a:lnTo>
                        <a:pt x="214" y="20"/>
                      </a:lnTo>
                      <a:lnTo>
                        <a:pt x="208" y="18"/>
                      </a:lnTo>
                      <a:lnTo>
                        <a:pt x="202" y="18"/>
                      </a:lnTo>
                      <a:lnTo>
                        <a:pt x="192" y="16"/>
                      </a:lnTo>
                      <a:lnTo>
                        <a:pt x="180" y="16"/>
                      </a:lnTo>
                      <a:lnTo>
                        <a:pt x="170" y="12"/>
                      </a:lnTo>
                      <a:lnTo>
                        <a:pt x="166" y="8"/>
                      </a:lnTo>
                      <a:lnTo>
                        <a:pt x="164" y="4"/>
                      </a:lnTo>
                      <a:lnTo>
                        <a:pt x="164" y="0"/>
                      </a:lnTo>
                      <a:lnTo>
                        <a:pt x="160" y="0"/>
                      </a:lnTo>
                      <a:lnTo>
                        <a:pt x="158" y="0"/>
                      </a:lnTo>
                      <a:lnTo>
                        <a:pt x="158" y="4"/>
                      </a:lnTo>
                      <a:lnTo>
                        <a:pt x="160" y="16"/>
                      </a:lnTo>
                      <a:lnTo>
                        <a:pt x="162" y="28"/>
                      </a:lnTo>
                      <a:lnTo>
                        <a:pt x="164" y="38"/>
                      </a:lnTo>
                      <a:lnTo>
                        <a:pt x="162" y="46"/>
                      </a:lnTo>
                      <a:lnTo>
                        <a:pt x="158" y="50"/>
                      </a:lnTo>
                      <a:lnTo>
                        <a:pt x="156" y="52"/>
                      </a:lnTo>
                      <a:lnTo>
                        <a:pt x="140" y="58"/>
                      </a:lnTo>
                      <a:lnTo>
                        <a:pt x="134" y="58"/>
                      </a:lnTo>
                      <a:lnTo>
                        <a:pt x="130" y="58"/>
                      </a:lnTo>
                      <a:lnTo>
                        <a:pt x="128" y="54"/>
                      </a:lnTo>
                      <a:lnTo>
                        <a:pt x="122" y="56"/>
                      </a:lnTo>
                      <a:lnTo>
                        <a:pt x="124" y="60"/>
                      </a:lnTo>
                      <a:lnTo>
                        <a:pt x="126" y="64"/>
                      </a:lnTo>
                      <a:lnTo>
                        <a:pt x="130" y="70"/>
                      </a:lnTo>
                      <a:lnTo>
                        <a:pt x="130" y="78"/>
                      </a:lnTo>
                      <a:lnTo>
                        <a:pt x="130" y="84"/>
                      </a:lnTo>
                      <a:lnTo>
                        <a:pt x="130" y="92"/>
                      </a:lnTo>
                      <a:lnTo>
                        <a:pt x="126" y="98"/>
                      </a:lnTo>
                      <a:lnTo>
                        <a:pt x="122" y="102"/>
                      </a:lnTo>
                      <a:lnTo>
                        <a:pt x="116" y="106"/>
                      </a:lnTo>
                      <a:lnTo>
                        <a:pt x="110" y="108"/>
                      </a:lnTo>
                      <a:lnTo>
                        <a:pt x="104" y="108"/>
                      </a:lnTo>
                      <a:lnTo>
                        <a:pt x="98" y="106"/>
                      </a:lnTo>
                      <a:lnTo>
                        <a:pt x="86" y="96"/>
                      </a:lnTo>
                      <a:lnTo>
                        <a:pt x="86" y="98"/>
                      </a:lnTo>
                      <a:lnTo>
                        <a:pt x="84" y="98"/>
                      </a:lnTo>
                      <a:lnTo>
                        <a:pt x="84" y="106"/>
                      </a:lnTo>
                      <a:lnTo>
                        <a:pt x="80" y="110"/>
                      </a:lnTo>
                      <a:lnTo>
                        <a:pt x="74" y="114"/>
                      </a:lnTo>
                      <a:lnTo>
                        <a:pt x="68" y="114"/>
                      </a:lnTo>
                      <a:lnTo>
                        <a:pt x="54" y="116"/>
                      </a:lnTo>
                      <a:lnTo>
                        <a:pt x="42" y="114"/>
                      </a:lnTo>
                      <a:lnTo>
                        <a:pt x="26" y="110"/>
                      </a:lnTo>
                      <a:lnTo>
                        <a:pt x="20" y="106"/>
                      </a:lnTo>
                      <a:lnTo>
                        <a:pt x="14" y="102"/>
                      </a:lnTo>
                      <a:lnTo>
                        <a:pt x="10" y="98"/>
                      </a:lnTo>
                      <a:lnTo>
                        <a:pt x="8" y="90"/>
                      </a:lnTo>
                      <a:lnTo>
                        <a:pt x="6" y="84"/>
                      </a:lnTo>
                      <a:lnTo>
                        <a:pt x="6" y="76"/>
                      </a:lnTo>
                      <a:lnTo>
                        <a:pt x="6" y="72"/>
                      </a:lnTo>
                      <a:lnTo>
                        <a:pt x="4" y="72"/>
                      </a:lnTo>
                      <a:lnTo>
                        <a:pt x="0" y="72"/>
                      </a:lnTo>
                      <a:lnTo>
                        <a:pt x="0" y="76"/>
                      </a:lnTo>
                      <a:close/>
                    </a:path>
                  </a:pathLst>
                </a:custGeom>
                <a:solidFill>
                  <a:srgbClr val="000000"/>
                </a:solidFill>
                <a:ln w="9525">
                  <a:noFill/>
                  <a:round/>
                  <a:headEnd/>
                  <a:tailEnd/>
                </a:ln>
              </p:spPr>
              <p:txBody>
                <a:bodyPr/>
                <a:lstStyle/>
                <a:p>
                  <a:endParaRPr lang="fr-FR">
                    <a:latin typeface="Calibri" pitchFamily="34" charset="0"/>
                  </a:endParaRPr>
                </a:p>
              </p:txBody>
            </p:sp>
            <p:sp>
              <p:nvSpPr>
                <p:cNvPr id="25874" name="Freeform 92"/>
                <p:cNvSpPr>
                  <a:spLocks/>
                </p:cNvSpPr>
                <p:nvPr/>
              </p:nvSpPr>
              <p:spPr bwMode="auto">
                <a:xfrm>
                  <a:off x="2683" y="2018"/>
                  <a:ext cx="314" cy="118"/>
                </a:xfrm>
                <a:custGeom>
                  <a:avLst/>
                  <a:gdLst>
                    <a:gd name="T0" fmla="*/ 6 w 314"/>
                    <a:gd name="T1" fmla="*/ 98 h 118"/>
                    <a:gd name="T2" fmla="*/ 26 w 314"/>
                    <a:gd name="T3" fmla="*/ 114 h 118"/>
                    <a:gd name="T4" fmla="*/ 70 w 314"/>
                    <a:gd name="T5" fmla="*/ 118 h 118"/>
                    <a:gd name="T6" fmla="*/ 88 w 314"/>
                    <a:gd name="T7" fmla="*/ 98 h 118"/>
                    <a:gd name="T8" fmla="*/ 94 w 314"/>
                    <a:gd name="T9" fmla="*/ 108 h 118"/>
                    <a:gd name="T10" fmla="*/ 112 w 314"/>
                    <a:gd name="T11" fmla="*/ 114 h 118"/>
                    <a:gd name="T12" fmla="*/ 128 w 314"/>
                    <a:gd name="T13" fmla="*/ 104 h 118"/>
                    <a:gd name="T14" fmla="*/ 136 w 314"/>
                    <a:gd name="T15" fmla="*/ 80 h 118"/>
                    <a:gd name="T16" fmla="*/ 132 w 314"/>
                    <a:gd name="T17" fmla="*/ 60 h 118"/>
                    <a:gd name="T18" fmla="*/ 126 w 314"/>
                    <a:gd name="T19" fmla="*/ 52 h 118"/>
                    <a:gd name="T20" fmla="*/ 124 w 314"/>
                    <a:gd name="T21" fmla="*/ 60 h 118"/>
                    <a:gd name="T22" fmla="*/ 146 w 314"/>
                    <a:gd name="T23" fmla="*/ 62 h 118"/>
                    <a:gd name="T24" fmla="*/ 168 w 314"/>
                    <a:gd name="T25" fmla="*/ 50 h 118"/>
                    <a:gd name="T26" fmla="*/ 164 w 314"/>
                    <a:gd name="T27" fmla="*/ 4 h 118"/>
                    <a:gd name="T28" fmla="*/ 158 w 314"/>
                    <a:gd name="T29" fmla="*/ 10 h 118"/>
                    <a:gd name="T30" fmla="*/ 180 w 314"/>
                    <a:gd name="T31" fmla="*/ 22 h 118"/>
                    <a:gd name="T32" fmla="*/ 202 w 314"/>
                    <a:gd name="T33" fmla="*/ 26 h 118"/>
                    <a:gd name="T34" fmla="*/ 208 w 314"/>
                    <a:gd name="T35" fmla="*/ 30 h 118"/>
                    <a:gd name="T36" fmla="*/ 200 w 314"/>
                    <a:gd name="T37" fmla="*/ 44 h 118"/>
                    <a:gd name="T38" fmla="*/ 206 w 314"/>
                    <a:gd name="T39" fmla="*/ 68 h 118"/>
                    <a:gd name="T40" fmla="*/ 250 w 314"/>
                    <a:gd name="T41" fmla="*/ 90 h 118"/>
                    <a:gd name="T42" fmla="*/ 270 w 314"/>
                    <a:gd name="T43" fmla="*/ 80 h 118"/>
                    <a:gd name="T44" fmla="*/ 266 w 314"/>
                    <a:gd name="T45" fmla="*/ 78 h 118"/>
                    <a:gd name="T46" fmla="*/ 302 w 314"/>
                    <a:gd name="T47" fmla="*/ 80 h 118"/>
                    <a:gd name="T48" fmla="*/ 314 w 314"/>
                    <a:gd name="T49" fmla="*/ 64 h 118"/>
                    <a:gd name="T50" fmla="*/ 314 w 314"/>
                    <a:gd name="T51" fmla="*/ 40 h 118"/>
                    <a:gd name="T52" fmla="*/ 308 w 314"/>
                    <a:gd name="T53" fmla="*/ 42 h 118"/>
                    <a:gd name="T54" fmla="*/ 298 w 314"/>
                    <a:gd name="T55" fmla="*/ 74 h 118"/>
                    <a:gd name="T56" fmla="*/ 268 w 314"/>
                    <a:gd name="T57" fmla="*/ 70 h 118"/>
                    <a:gd name="T58" fmla="*/ 262 w 314"/>
                    <a:gd name="T59" fmla="*/ 80 h 118"/>
                    <a:gd name="T60" fmla="*/ 238 w 314"/>
                    <a:gd name="T61" fmla="*/ 78 h 118"/>
                    <a:gd name="T62" fmla="*/ 216 w 314"/>
                    <a:gd name="T63" fmla="*/ 66 h 118"/>
                    <a:gd name="T64" fmla="*/ 208 w 314"/>
                    <a:gd name="T65" fmla="*/ 50 h 118"/>
                    <a:gd name="T66" fmla="*/ 216 w 314"/>
                    <a:gd name="T67" fmla="*/ 34 h 118"/>
                    <a:gd name="T68" fmla="*/ 214 w 314"/>
                    <a:gd name="T69" fmla="*/ 20 h 118"/>
                    <a:gd name="T70" fmla="*/ 192 w 314"/>
                    <a:gd name="T71" fmla="*/ 16 h 118"/>
                    <a:gd name="T72" fmla="*/ 164 w 314"/>
                    <a:gd name="T73" fmla="*/ 4 h 118"/>
                    <a:gd name="T74" fmla="*/ 158 w 314"/>
                    <a:gd name="T75" fmla="*/ 0 h 118"/>
                    <a:gd name="T76" fmla="*/ 162 w 314"/>
                    <a:gd name="T77" fmla="*/ 28 h 118"/>
                    <a:gd name="T78" fmla="*/ 162 w 314"/>
                    <a:gd name="T79" fmla="*/ 46 h 118"/>
                    <a:gd name="T80" fmla="*/ 140 w 314"/>
                    <a:gd name="T81" fmla="*/ 58 h 118"/>
                    <a:gd name="T82" fmla="*/ 128 w 314"/>
                    <a:gd name="T83" fmla="*/ 54 h 118"/>
                    <a:gd name="T84" fmla="*/ 126 w 314"/>
                    <a:gd name="T85" fmla="*/ 64 h 118"/>
                    <a:gd name="T86" fmla="*/ 130 w 314"/>
                    <a:gd name="T87" fmla="*/ 84 h 118"/>
                    <a:gd name="T88" fmla="*/ 122 w 314"/>
                    <a:gd name="T89" fmla="*/ 102 h 118"/>
                    <a:gd name="T90" fmla="*/ 104 w 314"/>
                    <a:gd name="T91" fmla="*/ 108 h 118"/>
                    <a:gd name="T92" fmla="*/ 86 w 314"/>
                    <a:gd name="T93" fmla="*/ 98 h 118"/>
                    <a:gd name="T94" fmla="*/ 80 w 314"/>
                    <a:gd name="T95" fmla="*/ 110 h 118"/>
                    <a:gd name="T96" fmla="*/ 42 w 314"/>
                    <a:gd name="T97" fmla="*/ 114 h 118"/>
                    <a:gd name="T98" fmla="*/ 14 w 314"/>
                    <a:gd name="T99" fmla="*/ 102 h 118"/>
                    <a:gd name="T100" fmla="*/ 6 w 314"/>
                    <a:gd name="T101" fmla="*/ 76 h 118"/>
                    <a:gd name="T102" fmla="*/ 0 w 314"/>
                    <a:gd name="T103" fmla="*/ 72 h 11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14"/>
                    <a:gd name="T157" fmla="*/ 0 h 118"/>
                    <a:gd name="T158" fmla="*/ 314 w 314"/>
                    <a:gd name="T159" fmla="*/ 118 h 11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14" h="118">
                      <a:moveTo>
                        <a:pt x="0" y="76"/>
                      </a:moveTo>
                      <a:lnTo>
                        <a:pt x="0" y="76"/>
                      </a:lnTo>
                      <a:lnTo>
                        <a:pt x="4" y="92"/>
                      </a:lnTo>
                      <a:lnTo>
                        <a:pt x="6" y="98"/>
                      </a:lnTo>
                      <a:lnTo>
                        <a:pt x="12" y="104"/>
                      </a:lnTo>
                      <a:lnTo>
                        <a:pt x="18" y="110"/>
                      </a:lnTo>
                      <a:lnTo>
                        <a:pt x="26" y="114"/>
                      </a:lnTo>
                      <a:lnTo>
                        <a:pt x="42" y="118"/>
                      </a:lnTo>
                      <a:lnTo>
                        <a:pt x="56" y="118"/>
                      </a:lnTo>
                      <a:lnTo>
                        <a:pt x="70" y="118"/>
                      </a:lnTo>
                      <a:lnTo>
                        <a:pt x="76" y="116"/>
                      </a:lnTo>
                      <a:lnTo>
                        <a:pt x="82" y="112"/>
                      </a:lnTo>
                      <a:lnTo>
                        <a:pt x="86" y="106"/>
                      </a:lnTo>
                      <a:lnTo>
                        <a:pt x="88" y="98"/>
                      </a:lnTo>
                      <a:lnTo>
                        <a:pt x="84" y="100"/>
                      </a:lnTo>
                      <a:lnTo>
                        <a:pt x="94" y="108"/>
                      </a:lnTo>
                      <a:lnTo>
                        <a:pt x="100" y="112"/>
                      </a:lnTo>
                      <a:lnTo>
                        <a:pt x="106" y="114"/>
                      </a:lnTo>
                      <a:lnTo>
                        <a:pt x="112" y="114"/>
                      </a:lnTo>
                      <a:lnTo>
                        <a:pt x="118" y="112"/>
                      </a:lnTo>
                      <a:lnTo>
                        <a:pt x="122" y="108"/>
                      </a:lnTo>
                      <a:lnTo>
                        <a:pt x="128" y="104"/>
                      </a:lnTo>
                      <a:lnTo>
                        <a:pt x="132" y="100"/>
                      </a:lnTo>
                      <a:lnTo>
                        <a:pt x="134" y="94"/>
                      </a:lnTo>
                      <a:lnTo>
                        <a:pt x="136" y="80"/>
                      </a:lnTo>
                      <a:lnTo>
                        <a:pt x="134" y="68"/>
                      </a:lnTo>
                      <a:lnTo>
                        <a:pt x="132" y="60"/>
                      </a:lnTo>
                      <a:lnTo>
                        <a:pt x="128" y="54"/>
                      </a:lnTo>
                      <a:lnTo>
                        <a:pt x="128" y="52"/>
                      </a:lnTo>
                      <a:lnTo>
                        <a:pt x="126" y="52"/>
                      </a:lnTo>
                      <a:lnTo>
                        <a:pt x="124" y="52"/>
                      </a:lnTo>
                      <a:lnTo>
                        <a:pt x="122" y="54"/>
                      </a:lnTo>
                      <a:lnTo>
                        <a:pt x="124" y="60"/>
                      </a:lnTo>
                      <a:lnTo>
                        <a:pt x="126" y="64"/>
                      </a:lnTo>
                      <a:lnTo>
                        <a:pt x="130" y="66"/>
                      </a:lnTo>
                      <a:lnTo>
                        <a:pt x="136" y="66"/>
                      </a:lnTo>
                      <a:lnTo>
                        <a:pt x="146" y="62"/>
                      </a:lnTo>
                      <a:lnTo>
                        <a:pt x="156" y="60"/>
                      </a:lnTo>
                      <a:lnTo>
                        <a:pt x="164" y="54"/>
                      </a:lnTo>
                      <a:lnTo>
                        <a:pt x="168" y="50"/>
                      </a:lnTo>
                      <a:lnTo>
                        <a:pt x="170" y="42"/>
                      </a:lnTo>
                      <a:lnTo>
                        <a:pt x="170" y="34"/>
                      </a:lnTo>
                      <a:lnTo>
                        <a:pt x="168" y="18"/>
                      </a:lnTo>
                      <a:lnTo>
                        <a:pt x="164" y="4"/>
                      </a:lnTo>
                      <a:lnTo>
                        <a:pt x="158" y="4"/>
                      </a:lnTo>
                      <a:lnTo>
                        <a:pt x="158" y="10"/>
                      </a:lnTo>
                      <a:lnTo>
                        <a:pt x="160" y="14"/>
                      </a:lnTo>
                      <a:lnTo>
                        <a:pt x="164" y="16"/>
                      </a:lnTo>
                      <a:lnTo>
                        <a:pt x="168" y="20"/>
                      </a:lnTo>
                      <a:lnTo>
                        <a:pt x="180" y="22"/>
                      </a:lnTo>
                      <a:lnTo>
                        <a:pt x="190" y="24"/>
                      </a:lnTo>
                      <a:lnTo>
                        <a:pt x="202" y="26"/>
                      </a:lnTo>
                      <a:lnTo>
                        <a:pt x="206" y="26"/>
                      </a:lnTo>
                      <a:lnTo>
                        <a:pt x="210" y="26"/>
                      </a:lnTo>
                      <a:lnTo>
                        <a:pt x="208" y="30"/>
                      </a:lnTo>
                      <a:lnTo>
                        <a:pt x="204" y="38"/>
                      </a:lnTo>
                      <a:lnTo>
                        <a:pt x="200" y="44"/>
                      </a:lnTo>
                      <a:lnTo>
                        <a:pt x="200" y="52"/>
                      </a:lnTo>
                      <a:lnTo>
                        <a:pt x="202" y="60"/>
                      </a:lnTo>
                      <a:lnTo>
                        <a:pt x="206" y="68"/>
                      </a:lnTo>
                      <a:lnTo>
                        <a:pt x="216" y="76"/>
                      </a:lnTo>
                      <a:lnTo>
                        <a:pt x="226" y="82"/>
                      </a:lnTo>
                      <a:lnTo>
                        <a:pt x="238" y="88"/>
                      </a:lnTo>
                      <a:lnTo>
                        <a:pt x="250" y="90"/>
                      </a:lnTo>
                      <a:lnTo>
                        <a:pt x="260" y="90"/>
                      </a:lnTo>
                      <a:lnTo>
                        <a:pt x="266" y="88"/>
                      </a:lnTo>
                      <a:lnTo>
                        <a:pt x="268" y="84"/>
                      </a:lnTo>
                      <a:lnTo>
                        <a:pt x="270" y="80"/>
                      </a:lnTo>
                      <a:lnTo>
                        <a:pt x="272" y="74"/>
                      </a:lnTo>
                      <a:lnTo>
                        <a:pt x="266" y="78"/>
                      </a:lnTo>
                      <a:lnTo>
                        <a:pt x="276" y="82"/>
                      </a:lnTo>
                      <a:lnTo>
                        <a:pt x="284" y="84"/>
                      </a:lnTo>
                      <a:lnTo>
                        <a:pt x="294" y="84"/>
                      </a:lnTo>
                      <a:lnTo>
                        <a:pt x="302" y="80"/>
                      </a:lnTo>
                      <a:lnTo>
                        <a:pt x="308" y="76"/>
                      </a:lnTo>
                      <a:lnTo>
                        <a:pt x="310" y="72"/>
                      </a:lnTo>
                      <a:lnTo>
                        <a:pt x="314" y="64"/>
                      </a:lnTo>
                      <a:lnTo>
                        <a:pt x="314" y="54"/>
                      </a:lnTo>
                      <a:lnTo>
                        <a:pt x="314" y="42"/>
                      </a:lnTo>
                      <a:lnTo>
                        <a:pt x="314" y="40"/>
                      </a:lnTo>
                      <a:lnTo>
                        <a:pt x="312" y="40"/>
                      </a:lnTo>
                      <a:lnTo>
                        <a:pt x="310" y="40"/>
                      </a:lnTo>
                      <a:lnTo>
                        <a:pt x="308" y="42"/>
                      </a:lnTo>
                      <a:lnTo>
                        <a:pt x="308" y="60"/>
                      </a:lnTo>
                      <a:lnTo>
                        <a:pt x="306" y="68"/>
                      </a:lnTo>
                      <a:lnTo>
                        <a:pt x="298" y="74"/>
                      </a:lnTo>
                      <a:lnTo>
                        <a:pt x="292" y="76"/>
                      </a:lnTo>
                      <a:lnTo>
                        <a:pt x="284" y="76"/>
                      </a:lnTo>
                      <a:lnTo>
                        <a:pt x="268" y="70"/>
                      </a:lnTo>
                      <a:lnTo>
                        <a:pt x="266" y="72"/>
                      </a:lnTo>
                      <a:lnTo>
                        <a:pt x="264" y="74"/>
                      </a:lnTo>
                      <a:lnTo>
                        <a:pt x="262" y="80"/>
                      </a:lnTo>
                      <a:lnTo>
                        <a:pt x="258" y="82"/>
                      </a:lnTo>
                      <a:lnTo>
                        <a:pt x="254" y="82"/>
                      </a:lnTo>
                      <a:lnTo>
                        <a:pt x="248" y="82"/>
                      </a:lnTo>
                      <a:lnTo>
                        <a:pt x="238" y="78"/>
                      </a:lnTo>
                      <a:lnTo>
                        <a:pt x="228" y="74"/>
                      </a:lnTo>
                      <a:lnTo>
                        <a:pt x="216" y="66"/>
                      </a:lnTo>
                      <a:lnTo>
                        <a:pt x="212" y="62"/>
                      </a:lnTo>
                      <a:lnTo>
                        <a:pt x="210" y="58"/>
                      </a:lnTo>
                      <a:lnTo>
                        <a:pt x="208" y="50"/>
                      </a:lnTo>
                      <a:lnTo>
                        <a:pt x="210" y="46"/>
                      </a:lnTo>
                      <a:lnTo>
                        <a:pt x="210" y="42"/>
                      </a:lnTo>
                      <a:lnTo>
                        <a:pt x="216" y="34"/>
                      </a:lnTo>
                      <a:lnTo>
                        <a:pt x="218" y="26"/>
                      </a:lnTo>
                      <a:lnTo>
                        <a:pt x="216" y="22"/>
                      </a:lnTo>
                      <a:lnTo>
                        <a:pt x="214" y="20"/>
                      </a:lnTo>
                      <a:lnTo>
                        <a:pt x="208" y="18"/>
                      </a:lnTo>
                      <a:lnTo>
                        <a:pt x="202" y="18"/>
                      </a:lnTo>
                      <a:lnTo>
                        <a:pt x="192" y="16"/>
                      </a:lnTo>
                      <a:lnTo>
                        <a:pt x="180" y="16"/>
                      </a:lnTo>
                      <a:lnTo>
                        <a:pt x="170" y="12"/>
                      </a:lnTo>
                      <a:lnTo>
                        <a:pt x="166" y="8"/>
                      </a:lnTo>
                      <a:lnTo>
                        <a:pt x="164" y="4"/>
                      </a:lnTo>
                      <a:lnTo>
                        <a:pt x="164" y="0"/>
                      </a:lnTo>
                      <a:lnTo>
                        <a:pt x="160" y="0"/>
                      </a:lnTo>
                      <a:lnTo>
                        <a:pt x="158" y="0"/>
                      </a:lnTo>
                      <a:lnTo>
                        <a:pt x="158" y="4"/>
                      </a:lnTo>
                      <a:lnTo>
                        <a:pt x="160" y="16"/>
                      </a:lnTo>
                      <a:lnTo>
                        <a:pt x="162" y="28"/>
                      </a:lnTo>
                      <a:lnTo>
                        <a:pt x="164" y="38"/>
                      </a:lnTo>
                      <a:lnTo>
                        <a:pt x="162" y="46"/>
                      </a:lnTo>
                      <a:lnTo>
                        <a:pt x="158" y="50"/>
                      </a:lnTo>
                      <a:lnTo>
                        <a:pt x="156" y="52"/>
                      </a:lnTo>
                      <a:lnTo>
                        <a:pt x="140" y="58"/>
                      </a:lnTo>
                      <a:lnTo>
                        <a:pt x="134" y="58"/>
                      </a:lnTo>
                      <a:lnTo>
                        <a:pt x="130" y="58"/>
                      </a:lnTo>
                      <a:lnTo>
                        <a:pt x="128" y="54"/>
                      </a:lnTo>
                      <a:lnTo>
                        <a:pt x="122" y="56"/>
                      </a:lnTo>
                      <a:lnTo>
                        <a:pt x="124" y="60"/>
                      </a:lnTo>
                      <a:lnTo>
                        <a:pt x="126" y="64"/>
                      </a:lnTo>
                      <a:lnTo>
                        <a:pt x="130" y="70"/>
                      </a:lnTo>
                      <a:lnTo>
                        <a:pt x="130" y="78"/>
                      </a:lnTo>
                      <a:lnTo>
                        <a:pt x="130" y="84"/>
                      </a:lnTo>
                      <a:lnTo>
                        <a:pt x="130" y="92"/>
                      </a:lnTo>
                      <a:lnTo>
                        <a:pt x="126" y="98"/>
                      </a:lnTo>
                      <a:lnTo>
                        <a:pt x="122" y="102"/>
                      </a:lnTo>
                      <a:lnTo>
                        <a:pt x="116" y="106"/>
                      </a:lnTo>
                      <a:lnTo>
                        <a:pt x="110" y="108"/>
                      </a:lnTo>
                      <a:lnTo>
                        <a:pt x="104" y="108"/>
                      </a:lnTo>
                      <a:lnTo>
                        <a:pt x="98" y="106"/>
                      </a:lnTo>
                      <a:lnTo>
                        <a:pt x="86" y="96"/>
                      </a:lnTo>
                      <a:lnTo>
                        <a:pt x="86" y="98"/>
                      </a:lnTo>
                      <a:lnTo>
                        <a:pt x="84" y="98"/>
                      </a:lnTo>
                      <a:lnTo>
                        <a:pt x="84" y="106"/>
                      </a:lnTo>
                      <a:lnTo>
                        <a:pt x="80" y="110"/>
                      </a:lnTo>
                      <a:lnTo>
                        <a:pt x="74" y="114"/>
                      </a:lnTo>
                      <a:lnTo>
                        <a:pt x="68" y="114"/>
                      </a:lnTo>
                      <a:lnTo>
                        <a:pt x="54" y="116"/>
                      </a:lnTo>
                      <a:lnTo>
                        <a:pt x="42" y="114"/>
                      </a:lnTo>
                      <a:lnTo>
                        <a:pt x="26" y="110"/>
                      </a:lnTo>
                      <a:lnTo>
                        <a:pt x="20" y="106"/>
                      </a:lnTo>
                      <a:lnTo>
                        <a:pt x="14" y="102"/>
                      </a:lnTo>
                      <a:lnTo>
                        <a:pt x="10" y="98"/>
                      </a:lnTo>
                      <a:lnTo>
                        <a:pt x="8" y="90"/>
                      </a:lnTo>
                      <a:lnTo>
                        <a:pt x="6" y="84"/>
                      </a:lnTo>
                      <a:lnTo>
                        <a:pt x="6" y="76"/>
                      </a:lnTo>
                      <a:lnTo>
                        <a:pt x="6" y="72"/>
                      </a:lnTo>
                      <a:lnTo>
                        <a:pt x="4" y="72"/>
                      </a:lnTo>
                      <a:lnTo>
                        <a:pt x="0" y="72"/>
                      </a:lnTo>
                      <a:lnTo>
                        <a:pt x="0" y="76"/>
                      </a:lnTo>
                    </a:path>
                  </a:pathLst>
                </a:custGeom>
                <a:noFill/>
                <a:ln w="9525">
                  <a:noFill/>
                  <a:round/>
                  <a:headEnd/>
                  <a:tailEnd/>
                </a:ln>
              </p:spPr>
              <p:txBody>
                <a:bodyPr/>
                <a:lstStyle/>
                <a:p>
                  <a:endParaRPr lang="fr-FR">
                    <a:latin typeface="Calibri" pitchFamily="34" charset="0"/>
                  </a:endParaRPr>
                </a:p>
              </p:txBody>
            </p:sp>
            <p:sp>
              <p:nvSpPr>
                <p:cNvPr id="25875" name="Freeform 93"/>
                <p:cNvSpPr>
                  <a:spLocks/>
                </p:cNvSpPr>
                <p:nvPr/>
              </p:nvSpPr>
              <p:spPr bwMode="auto">
                <a:xfrm>
                  <a:off x="2987" y="2008"/>
                  <a:ext cx="166" cy="154"/>
                </a:xfrm>
                <a:custGeom>
                  <a:avLst/>
                  <a:gdLst>
                    <a:gd name="T0" fmla="*/ 156 w 166"/>
                    <a:gd name="T1" fmla="*/ 112 h 154"/>
                    <a:gd name="T2" fmla="*/ 162 w 166"/>
                    <a:gd name="T3" fmla="*/ 126 h 154"/>
                    <a:gd name="T4" fmla="*/ 154 w 166"/>
                    <a:gd name="T5" fmla="*/ 142 h 154"/>
                    <a:gd name="T6" fmla="*/ 142 w 166"/>
                    <a:gd name="T7" fmla="*/ 150 h 154"/>
                    <a:gd name="T8" fmla="*/ 118 w 166"/>
                    <a:gd name="T9" fmla="*/ 144 h 154"/>
                    <a:gd name="T10" fmla="*/ 106 w 166"/>
                    <a:gd name="T11" fmla="*/ 136 h 154"/>
                    <a:gd name="T12" fmla="*/ 98 w 166"/>
                    <a:gd name="T13" fmla="*/ 128 h 154"/>
                    <a:gd name="T14" fmla="*/ 94 w 166"/>
                    <a:gd name="T15" fmla="*/ 120 h 154"/>
                    <a:gd name="T16" fmla="*/ 86 w 166"/>
                    <a:gd name="T17" fmla="*/ 124 h 154"/>
                    <a:gd name="T18" fmla="*/ 78 w 166"/>
                    <a:gd name="T19" fmla="*/ 128 h 154"/>
                    <a:gd name="T20" fmla="*/ 62 w 166"/>
                    <a:gd name="T21" fmla="*/ 134 h 154"/>
                    <a:gd name="T22" fmla="*/ 48 w 166"/>
                    <a:gd name="T23" fmla="*/ 130 h 154"/>
                    <a:gd name="T24" fmla="*/ 28 w 166"/>
                    <a:gd name="T25" fmla="*/ 110 h 154"/>
                    <a:gd name="T26" fmla="*/ 24 w 166"/>
                    <a:gd name="T27" fmla="*/ 86 h 154"/>
                    <a:gd name="T28" fmla="*/ 32 w 166"/>
                    <a:gd name="T29" fmla="*/ 70 h 154"/>
                    <a:gd name="T30" fmla="*/ 30 w 166"/>
                    <a:gd name="T31" fmla="*/ 68 h 154"/>
                    <a:gd name="T32" fmla="*/ 22 w 166"/>
                    <a:gd name="T33" fmla="*/ 60 h 154"/>
                    <a:gd name="T34" fmla="*/ 22 w 166"/>
                    <a:gd name="T35" fmla="*/ 34 h 154"/>
                    <a:gd name="T36" fmla="*/ 20 w 166"/>
                    <a:gd name="T37" fmla="*/ 32 h 154"/>
                    <a:gd name="T38" fmla="*/ 8 w 166"/>
                    <a:gd name="T39" fmla="*/ 20 h 154"/>
                    <a:gd name="T40" fmla="*/ 6 w 166"/>
                    <a:gd name="T41" fmla="*/ 2 h 154"/>
                    <a:gd name="T42" fmla="*/ 2 w 166"/>
                    <a:gd name="T43" fmla="*/ 2 h 154"/>
                    <a:gd name="T44" fmla="*/ 2 w 166"/>
                    <a:gd name="T45" fmla="*/ 20 h 154"/>
                    <a:gd name="T46" fmla="*/ 8 w 166"/>
                    <a:gd name="T47" fmla="*/ 30 h 154"/>
                    <a:gd name="T48" fmla="*/ 14 w 166"/>
                    <a:gd name="T49" fmla="*/ 34 h 154"/>
                    <a:gd name="T50" fmla="*/ 16 w 166"/>
                    <a:gd name="T51" fmla="*/ 42 h 154"/>
                    <a:gd name="T52" fmla="*/ 18 w 166"/>
                    <a:gd name="T53" fmla="*/ 62 h 154"/>
                    <a:gd name="T54" fmla="*/ 26 w 166"/>
                    <a:gd name="T55" fmla="*/ 70 h 154"/>
                    <a:gd name="T56" fmla="*/ 30 w 166"/>
                    <a:gd name="T57" fmla="*/ 68 h 154"/>
                    <a:gd name="T58" fmla="*/ 22 w 166"/>
                    <a:gd name="T59" fmla="*/ 84 h 154"/>
                    <a:gd name="T60" fmla="*/ 20 w 166"/>
                    <a:gd name="T61" fmla="*/ 102 h 154"/>
                    <a:gd name="T62" fmla="*/ 36 w 166"/>
                    <a:gd name="T63" fmla="*/ 124 h 154"/>
                    <a:gd name="T64" fmla="*/ 50 w 166"/>
                    <a:gd name="T65" fmla="*/ 134 h 154"/>
                    <a:gd name="T66" fmla="*/ 74 w 166"/>
                    <a:gd name="T67" fmla="*/ 134 h 154"/>
                    <a:gd name="T68" fmla="*/ 86 w 166"/>
                    <a:gd name="T69" fmla="*/ 126 h 154"/>
                    <a:gd name="T70" fmla="*/ 94 w 166"/>
                    <a:gd name="T71" fmla="*/ 122 h 154"/>
                    <a:gd name="T72" fmla="*/ 96 w 166"/>
                    <a:gd name="T73" fmla="*/ 132 h 154"/>
                    <a:gd name="T74" fmla="*/ 106 w 166"/>
                    <a:gd name="T75" fmla="*/ 140 h 154"/>
                    <a:gd name="T76" fmla="*/ 122 w 166"/>
                    <a:gd name="T77" fmla="*/ 150 h 154"/>
                    <a:gd name="T78" fmla="*/ 144 w 166"/>
                    <a:gd name="T79" fmla="*/ 152 h 154"/>
                    <a:gd name="T80" fmla="*/ 160 w 166"/>
                    <a:gd name="T81" fmla="*/ 138 h 154"/>
                    <a:gd name="T82" fmla="*/ 166 w 166"/>
                    <a:gd name="T83" fmla="*/ 120 h 154"/>
                    <a:gd name="T84" fmla="*/ 154 w 166"/>
                    <a:gd name="T85" fmla="*/ 106 h 154"/>
                    <a:gd name="T86" fmla="*/ 150 w 166"/>
                    <a:gd name="T87" fmla="*/ 108 h 15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6"/>
                    <a:gd name="T133" fmla="*/ 0 h 154"/>
                    <a:gd name="T134" fmla="*/ 166 w 166"/>
                    <a:gd name="T135" fmla="*/ 154 h 15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6" h="154">
                      <a:moveTo>
                        <a:pt x="152" y="112"/>
                      </a:moveTo>
                      <a:lnTo>
                        <a:pt x="152" y="112"/>
                      </a:lnTo>
                      <a:lnTo>
                        <a:pt x="156" y="112"/>
                      </a:lnTo>
                      <a:lnTo>
                        <a:pt x="160" y="114"/>
                      </a:lnTo>
                      <a:lnTo>
                        <a:pt x="162" y="120"/>
                      </a:lnTo>
                      <a:lnTo>
                        <a:pt x="162" y="126"/>
                      </a:lnTo>
                      <a:lnTo>
                        <a:pt x="160" y="132"/>
                      </a:lnTo>
                      <a:lnTo>
                        <a:pt x="154" y="142"/>
                      </a:lnTo>
                      <a:lnTo>
                        <a:pt x="146" y="148"/>
                      </a:lnTo>
                      <a:lnTo>
                        <a:pt x="142" y="150"/>
                      </a:lnTo>
                      <a:lnTo>
                        <a:pt x="136" y="150"/>
                      </a:lnTo>
                      <a:lnTo>
                        <a:pt x="128" y="148"/>
                      </a:lnTo>
                      <a:lnTo>
                        <a:pt x="118" y="144"/>
                      </a:lnTo>
                      <a:lnTo>
                        <a:pt x="110" y="140"/>
                      </a:lnTo>
                      <a:lnTo>
                        <a:pt x="106" y="136"/>
                      </a:lnTo>
                      <a:lnTo>
                        <a:pt x="102" y="134"/>
                      </a:lnTo>
                      <a:lnTo>
                        <a:pt x="98" y="128"/>
                      </a:lnTo>
                      <a:lnTo>
                        <a:pt x="96" y="120"/>
                      </a:lnTo>
                      <a:lnTo>
                        <a:pt x="94" y="120"/>
                      </a:lnTo>
                      <a:lnTo>
                        <a:pt x="90" y="120"/>
                      </a:lnTo>
                      <a:lnTo>
                        <a:pt x="86" y="124"/>
                      </a:lnTo>
                      <a:lnTo>
                        <a:pt x="82" y="126"/>
                      </a:lnTo>
                      <a:lnTo>
                        <a:pt x="78" y="128"/>
                      </a:lnTo>
                      <a:lnTo>
                        <a:pt x="68" y="134"/>
                      </a:lnTo>
                      <a:lnTo>
                        <a:pt x="62" y="134"/>
                      </a:lnTo>
                      <a:lnTo>
                        <a:pt x="56" y="134"/>
                      </a:lnTo>
                      <a:lnTo>
                        <a:pt x="48" y="130"/>
                      </a:lnTo>
                      <a:lnTo>
                        <a:pt x="40" y="124"/>
                      </a:lnTo>
                      <a:lnTo>
                        <a:pt x="32" y="118"/>
                      </a:lnTo>
                      <a:lnTo>
                        <a:pt x="28" y="110"/>
                      </a:lnTo>
                      <a:lnTo>
                        <a:pt x="24" y="102"/>
                      </a:lnTo>
                      <a:lnTo>
                        <a:pt x="24" y="94"/>
                      </a:lnTo>
                      <a:lnTo>
                        <a:pt x="24" y="86"/>
                      </a:lnTo>
                      <a:lnTo>
                        <a:pt x="26" y="78"/>
                      </a:lnTo>
                      <a:lnTo>
                        <a:pt x="32" y="70"/>
                      </a:lnTo>
                      <a:lnTo>
                        <a:pt x="32" y="68"/>
                      </a:lnTo>
                      <a:lnTo>
                        <a:pt x="30" y="68"/>
                      </a:lnTo>
                      <a:lnTo>
                        <a:pt x="26" y="66"/>
                      </a:lnTo>
                      <a:lnTo>
                        <a:pt x="24" y="64"/>
                      </a:lnTo>
                      <a:lnTo>
                        <a:pt x="22" y="60"/>
                      </a:lnTo>
                      <a:lnTo>
                        <a:pt x="20" y="54"/>
                      </a:lnTo>
                      <a:lnTo>
                        <a:pt x="20" y="42"/>
                      </a:lnTo>
                      <a:lnTo>
                        <a:pt x="22" y="34"/>
                      </a:lnTo>
                      <a:lnTo>
                        <a:pt x="20" y="32"/>
                      </a:lnTo>
                      <a:lnTo>
                        <a:pt x="14" y="30"/>
                      </a:lnTo>
                      <a:lnTo>
                        <a:pt x="12" y="26"/>
                      </a:lnTo>
                      <a:lnTo>
                        <a:pt x="8" y="20"/>
                      </a:lnTo>
                      <a:lnTo>
                        <a:pt x="6" y="10"/>
                      </a:lnTo>
                      <a:lnTo>
                        <a:pt x="6" y="2"/>
                      </a:lnTo>
                      <a:lnTo>
                        <a:pt x="4" y="0"/>
                      </a:lnTo>
                      <a:lnTo>
                        <a:pt x="2" y="0"/>
                      </a:lnTo>
                      <a:lnTo>
                        <a:pt x="2" y="2"/>
                      </a:lnTo>
                      <a:lnTo>
                        <a:pt x="0" y="14"/>
                      </a:lnTo>
                      <a:lnTo>
                        <a:pt x="2" y="20"/>
                      </a:lnTo>
                      <a:lnTo>
                        <a:pt x="4" y="26"/>
                      </a:lnTo>
                      <a:lnTo>
                        <a:pt x="8" y="30"/>
                      </a:lnTo>
                      <a:lnTo>
                        <a:pt x="14" y="34"/>
                      </a:lnTo>
                      <a:lnTo>
                        <a:pt x="16" y="34"/>
                      </a:lnTo>
                      <a:lnTo>
                        <a:pt x="16" y="42"/>
                      </a:lnTo>
                      <a:lnTo>
                        <a:pt x="16" y="52"/>
                      </a:lnTo>
                      <a:lnTo>
                        <a:pt x="18" y="62"/>
                      </a:lnTo>
                      <a:lnTo>
                        <a:pt x="20" y="66"/>
                      </a:lnTo>
                      <a:lnTo>
                        <a:pt x="22" y="70"/>
                      </a:lnTo>
                      <a:lnTo>
                        <a:pt x="26" y="70"/>
                      </a:lnTo>
                      <a:lnTo>
                        <a:pt x="32" y="70"/>
                      </a:lnTo>
                      <a:lnTo>
                        <a:pt x="30" y="68"/>
                      </a:lnTo>
                      <a:lnTo>
                        <a:pt x="24" y="76"/>
                      </a:lnTo>
                      <a:lnTo>
                        <a:pt x="22" y="84"/>
                      </a:lnTo>
                      <a:lnTo>
                        <a:pt x="20" y="92"/>
                      </a:lnTo>
                      <a:lnTo>
                        <a:pt x="20" y="102"/>
                      </a:lnTo>
                      <a:lnTo>
                        <a:pt x="24" y="110"/>
                      </a:lnTo>
                      <a:lnTo>
                        <a:pt x="30" y="118"/>
                      </a:lnTo>
                      <a:lnTo>
                        <a:pt x="36" y="124"/>
                      </a:lnTo>
                      <a:lnTo>
                        <a:pt x="42" y="130"/>
                      </a:lnTo>
                      <a:lnTo>
                        <a:pt x="50" y="134"/>
                      </a:lnTo>
                      <a:lnTo>
                        <a:pt x="58" y="136"/>
                      </a:lnTo>
                      <a:lnTo>
                        <a:pt x="66" y="136"/>
                      </a:lnTo>
                      <a:lnTo>
                        <a:pt x="74" y="134"/>
                      </a:lnTo>
                      <a:lnTo>
                        <a:pt x="86" y="126"/>
                      </a:lnTo>
                      <a:lnTo>
                        <a:pt x="90" y="124"/>
                      </a:lnTo>
                      <a:lnTo>
                        <a:pt x="92" y="122"/>
                      </a:lnTo>
                      <a:lnTo>
                        <a:pt x="94" y="122"/>
                      </a:lnTo>
                      <a:lnTo>
                        <a:pt x="96" y="132"/>
                      </a:lnTo>
                      <a:lnTo>
                        <a:pt x="102" y="138"/>
                      </a:lnTo>
                      <a:lnTo>
                        <a:pt x="106" y="140"/>
                      </a:lnTo>
                      <a:lnTo>
                        <a:pt x="114" y="146"/>
                      </a:lnTo>
                      <a:lnTo>
                        <a:pt x="122" y="150"/>
                      </a:lnTo>
                      <a:lnTo>
                        <a:pt x="130" y="152"/>
                      </a:lnTo>
                      <a:lnTo>
                        <a:pt x="138" y="154"/>
                      </a:lnTo>
                      <a:lnTo>
                        <a:pt x="144" y="152"/>
                      </a:lnTo>
                      <a:lnTo>
                        <a:pt x="152" y="148"/>
                      </a:lnTo>
                      <a:lnTo>
                        <a:pt x="160" y="138"/>
                      </a:lnTo>
                      <a:lnTo>
                        <a:pt x="166" y="126"/>
                      </a:lnTo>
                      <a:lnTo>
                        <a:pt x="166" y="120"/>
                      </a:lnTo>
                      <a:lnTo>
                        <a:pt x="164" y="114"/>
                      </a:lnTo>
                      <a:lnTo>
                        <a:pt x="160" y="110"/>
                      </a:lnTo>
                      <a:lnTo>
                        <a:pt x="154" y="106"/>
                      </a:lnTo>
                      <a:lnTo>
                        <a:pt x="152" y="106"/>
                      </a:lnTo>
                      <a:lnTo>
                        <a:pt x="150" y="108"/>
                      </a:lnTo>
                      <a:lnTo>
                        <a:pt x="150" y="110"/>
                      </a:lnTo>
                      <a:lnTo>
                        <a:pt x="152" y="112"/>
                      </a:lnTo>
                      <a:close/>
                    </a:path>
                  </a:pathLst>
                </a:custGeom>
                <a:solidFill>
                  <a:srgbClr val="000000"/>
                </a:solidFill>
                <a:ln w="9525">
                  <a:noFill/>
                  <a:round/>
                  <a:headEnd/>
                  <a:tailEnd/>
                </a:ln>
              </p:spPr>
              <p:txBody>
                <a:bodyPr/>
                <a:lstStyle/>
                <a:p>
                  <a:endParaRPr lang="fr-FR">
                    <a:latin typeface="Calibri" pitchFamily="34" charset="0"/>
                  </a:endParaRPr>
                </a:p>
              </p:txBody>
            </p:sp>
            <p:sp>
              <p:nvSpPr>
                <p:cNvPr id="25876" name="Freeform 94"/>
                <p:cNvSpPr>
                  <a:spLocks/>
                </p:cNvSpPr>
                <p:nvPr/>
              </p:nvSpPr>
              <p:spPr bwMode="auto">
                <a:xfrm>
                  <a:off x="2987" y="2008"/>
                  <a:ext cx="166" cy="154"/>
                </a:xfrm>
                <a:custGeom>
                  <a:avLst/>
                  <a:gdLst>
                    <a:gd name="T0" fmla="*/ 156 w 166"/>
                    <a:gd name="T1" fmla="*/ 112 h 154"/>
                    <a:gd name="T2" fmla="*/ 162 w 166"/>
                    <a:gd name="T3" fmla="*/ 126 h 154"/>
                    <a:gd name="T4" fmla="*/ 154 w 166"/>
                    <a:gd name="T5" fmla="*/ 142 h 154"/>
                    <a:gd name="T6" fmla="*/ 142 w 166"/>
                    <a:gd name="T7" fmla="*/ 150 h 154"/>
                    <a:gd name="T8" fmla="*/ 118 w 166"/>
                    <a:gd name="T9" fmla="*/ 144 h 154"/>
                    <a:gd name="T10" fmla="*/ 106 w 166"/>
                    <a:gd name="T11" fmla="*/ 136 h 154"/>
                    <a:gd name="T12" fmla="*/ 98 w 166"/>
                    <a:gd name="T13" fmla="*/ 128 h 154"/>
                    <a:gd name="T14" fmla="*/ 94 w 166"/>
                    <a:gd name="T15" fmla="*/ 120 h 154"/>
                    <a:gd name="T16" fmla="*/ 86 w 166"/>
                    <a:gd name="T17" fmla="*/ 124 h 154"/>
                    <a:gd name="T18" fmla="*/ 78 w 166"/>
                    <a:gd name="T19" fmla="*/ 128 h 154"/>
                    <a:gd name="T20" fmla="*/ 62 w 166"/>
                    <a:gd name="T21" fmla="*/ 134 h 154"/>
                    <a:gd name="T22" fmla="*/ 48 w 166"/>
                    <a:gd name="T23" fmla="*/ 130 h 154"/>
                    <a:gd name="T24" fmla="*/ 28 w 166"/>
                    <a:gd name="T25" fmla="*/ 110 h 154"/>
                    <a:gd name="T26" fmla="*/ 24 w 166"/>
                    <a:gd name="T27" fmla="*/ 86 h 154"/>
                    <a:gd name="T28" fmla="*/ 32 w 166"/>
                    <a:gd name="T29" fmla="*/ 70 h 154"/>
                    <a:gd name="T30" fmla="*/ 30 w 166"/>
                    <a:gd name="T31" fmla="*/ 68 h 154"/>
                    <a:gd name="T32" fmla="*/ 22 w 166"/>
                    <a:gd name="T33" fmla="*/ 60 h 154"/>
                    <a:gd name="T34" fmla="*/ 22 w 166"/>
                    <a:gd name="T35" fmla="*/ 34 h 154"/>
                    <a:gd name="T36" fmla="*/ 20 w 166"/>
                    <a:gd name="T37" fmla="*/ 32 h 154"/>
                    <a:gd name="T38" fmla="*/ 8 w 166"/>
                    <a:gd name="T39" fmla="*/ 20 h 154"/>
                    <a:gd name="T40" fmla="*/ 6 w 166"/>
                    <a:gd name="T41" fmla="*/ 2 h 154"/>
                    <a:gd name="T42" fmla="*/ 2 w 166"/>
                    <a:gd name="T43" fmla="*/ 2 h 154"/>
                    <a:gd name="T44" fmla="*/ 2 w 166"/>
                    <a:gd name="T45" fmla="*/ 20 h 154"/>
                    <a:gd name="T46" fmla="*/ 8 w 166"/>
                    <a:gd name="T47" fmla="*/ 30 h 154"/>
                    <a:gd name="T48" fmla="*/ 14 w 166"/>
                    <a:gd name="T49" fmla="*/ 34 h 154"/>
                    <a:gd name="T50" fmla="*/ 16 w 166"/>
                    <a:gd name="T51" fmla="*/ 42 h 154"/>
                    <a:gd name="T52" fmla="*/ 18 w 166"/>
                    <a:gd name="T53" fmla="*/ 62 h 154"/>
                    <a:gd name="T54" fmla="*/ 26 w 166"/>
                    <a:gd name="T55" fmla="*/ 70 h 154"/>
                    <a:gd name="T56" fmla="*/ 30 w 166"/>
                    <a:gd name="T57" fmla="*/ 68 h 154"/>
                    <a:gd name="T58" fmla="*/ 22 w 166"/>
                    <a:gd name="T59" fmla="*/ 84 h 154"/>
                    <a:gd name="T60" fmla="*/ 20 w 166"/>
                    <a:gd name="T61" fmla="*/ 102 h 154"/>
                    <a:gd name="T62" fmla="*/ 36 w 166"/>
                    <a:gd name="T63" fmla="*/ 124 h 154"/>
                    <a:gd name="T64" fmla="*/ 50 w 166"/>
                    <a:gd name="T65" fmla="*/ 134 h 154"/>
                    <a:gd name="T66" fmla="*/ 74 w 166"/>
                    <a:gd name="T67" fmla="*/ 134 h 154"/>
                    <a:gd name="T68" fmla="*/ 86 w 166"/>
                    <a:gd name="T69" fmla="*/ 126 h 154"/>
                    <a:gd name="T70" fmla="*/ 94 w 166"/>
                    <a:gd name="T71" fmla="*/ 122 h 154"/>
                    <a:gd name="T72" fmla="*/ 96 w 166"/>
                    <a:gd name="T73" fmla="*/ 132 h 154"/>
                    <a:gd name="T74" fmla="*/ 106 w 166"/>
                    <a:gd name="T75" fmla="*/ 140 h 154"/>
                    <a:gd name="T76" fmla="*/ 122 w 166"/>
                    <a:gd name="T77" fmla="*/ 150 h 154"/>
                    <a:gd name="T78" fmla="*/ 144 w 166"/>
                    <a:gd name="T79" fmla="*/ 152 h 154"/>
                    <a:gd name="T80" fmla="*/ 160 w 166"/>
                    <a:gd name="T81" fmla="*/ 138 h 154"/>
                    <a:gd name="T82" fmla="*/ 166 w 166"/>
                    <a:gd name="T83" fmla="*/ 120 h 154"/>
                    <a:gd name="T84" fmla="*/ 154 w 166"/>
                    <a:gd name="T85" fmla="*/ 106 h 154"/>
                    <a:gd name="T86" fmla="*/ 150 w 166"/>
                    <a:gd name="T87" fmla="*/ 108 h 15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6"/>
                    <a:gd name="T133" fmla="*/ 0 h 154"/>
                    <a:gd name="T134" fmla="*/ 166 w 166"/>
                    <a:gd name="T135" fmla="*/ 154 h 15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6" h="154">
                      <a:moveTo>
                        <a:pt x="152" y="112"/>
                      </a:moveTo>
                      <a:lnTo>
                        <a:pt x="152" y="112"/>
                      </a:lnTo>
                      <a:lnTo>
                        <a:pt x="156" y="112"/>
                      </a:lnTo>
                      <a:lnTo>
                        <a:pt x="160" y="114"/>
                      </a:lnTo>
                      <a:lnTo>
                        <a:pt x="162" y="120"/>
                      </a:lnTo>
                      <a:lnTo>
                        <a:pt x="162" y="126"/>
                      </a:lnTo>
                      <a:lnTo>
                        <a:pt x="160" y="132"/>
                      </a:lnTo>
                      <a:lnTo>
                        <a:pt x="154" y="142"/>
                      </a:lnTo>
                      <a:lnTo>
                        <a:pt x="146" y="148"/>
                      </a:lnTo>
                      <a:lnTo>
                        <a:pt x="142" y="150"/>
                      </a:lnTo>
                      <a:lnTo>
                        <a:pt x="136" y="150"/>
                      </a:lnTo>
                      <a:lnTo>
                        <a:pt x="128" y="148"/>
                      </a:lnTo>
                      <a:lnTo>
                        <a:pt x="118" y="144"/>
                      </a:lnTo>
                      <a:lnTo>
                        <a:pt x="110" y="140"/>
                      </a:lnTo>
                      <a:lnTo>
                        <a:pt x="106" y="136"/>
                      </a:lnTo>
                      <a:lnTo>
                        <a:pt x="102" y="134"/>
                      </a:lnTo>
                      <a:lnTo>
                        <a:pt x="98" y="128"/>
                      </a:lnTo>
                      <a:lnTo>
                        <a:pt x="96" y="120"/>
                      </a:lnTo>
                      <a:lnTo>
                        <a:pt x="94" y="120"/>
                      </a:lnTo>
                      <a:lnTo>
                        <a:pt x="90" y="120"/>
                      </a:lnTo>
                      <a:lnTo>
                        <a:pt x="86" y="124"/>
                      </a:lnTo>
                      <a:lnTo>
                        <a:pt x="82" y="126"/>
                      </a:lnTo>
                      <a:lnTo>
                        <a:pt x="78" y="128"/>
                      </a:lnTo>
                      <a:lnTo>
                        <a:pt x="68" y="134"/>
                      </a:lnTo>
                      <a:lnTo>
                        <a:pt x="62" y="134"/>
                      </a:lnTo>
                      <a:lnTo>
                        <a:pt x="56" y="134"/>
                      </a:lnTo>
                      <a:lnTo>
                        <a:pt x="48" y="130"/>
                      </a:lnTo>
                      <a:lnTo>
                        <a:pt x="40" y="124"/>
                      </a:lnTo>
                      <a:lnTo>
                        <a:pt x="32" y="118"/>
                      </a:lnTo>
                      <a:lnTo>
                        <a:pt x="28" y="110"/>
                      </a:lnTo>
                      <a:lnTo>
                        <a:pt x="24" y="102"/>
                      </a:lnTo>
                      <a:lnTo>
                        <a:pt x="24" y="94"/>
                      </a:lnTo>
                      <a:lnTo>
                        <a:pt x="24" y="86"/>
                      </a:lnTo>
                      <a:lnTo>
                        <a:pt x="26" y="78"/>
                      </a:lnTo>
                      <a:lnTo>
                        <a:pt x="32" y="70"/>
                      </a:lnTo>
                      <a:lnTo>
                        <a:pt x="32" y="68"/>
                      </a:lnTo>
                      <a:lnTo>
                        <a:pt x="30" y="68"/>
                      </a:lnTo>
                      <a:lnTo>
                        <a:pt x="26" y="66"/>
                      </a:lnTo>
                      <a:lnTo>
                        <a:pt x="24" y="64"/>
                      </a:lnTo>
                      <a:lnTo>
                        <a:pt x="22" y="60"/>
                      </a:lnTo>
                      <a:lnTo>
                        <a:pt x="20" y="54"/>
                      </a:lnTo>
                      <a:lnTo>
                        <a:pt x="20" y="42"/>
                      </a:lnTo>
                      <a:lnTo>
                        <a:pt x="22" y="34"/>
                      </a:lnTo>
                      <a:lnTo>
                        <a:pt x="20" y="32"/>
                      </a:lnTo>
                      <a:lnTo>
                        <a:pt x="14" y="30"/>
                      </a:lnTo>
                      <a:lnTo>
                        <a:pt x="12" y="26"/>
                      </a:lnTo>
                      <a:lnTo>
                        <a:pt x="8" y="20"/>
                      </a:lnTo>
                      <a:lnTo>
                        <a:pt x="6" y="10"/>
                      </a:lnTo>
                      <a:lnTo>
                        <a:pt x="6" y="2"/>
                      </a:lnTo>
                      <a:lnTo>
                        <a:pt x="4" y="0"/>
                      </a:lnTo>
                      <a:lnTo>
                        <a:pt x="2" y="0"/>
                      </a:lnTo>
                      <a:lnTo>
                        <a:pt x="2" y="2"/>
                      </a:lnTo>
                      <a:lnTo>
                        <a:pt x="0" y="14"/>
                      </a:lnTo>
                      <a:lnTo>
                        <a:pt x="2" y="20"/>
                      </a:lnTo>
                      <a:lnTo>
                        <a:pt x="4" y="26"/>
                      </a:lnTo>
                      <a:lnTo>
                        <a:pt x="8" y="30"/>
                      </a:lnTo>
                      <a:lnTo>
                        <a:pt x="14" y="34"/>
                      </a:lnTo>
                      <a:lnTo>
                        <a:pt x="16" y="34"/>
                      </a:lnTo>
                      <a:lnTo>
                        <a:pt x="16" y="42"/>
                      </a:lnTo>
                      <a:lnTo>
                        <a:pt x="16" y="52"/>
                      </a:lnTo>
                      <a:lnTo>
                        <a:pt x="18" y="62"/>
                      </a:lnTo>
                      <a:lnTo>
                        <a:pt x="20" y="66"/>
                      </a:lnTo>
                      <a:lnTo>
                        <a:pt x="22" y="70"/>
                      </a:lnTo>
                      <a:lnTo>
                        <a:pt x="26" y="70"/>
                      </a:lnTo>
                      <a:lnTo>
                        <a:pt x="32" y="70"/>
                      </a:lnTo>
                      <a:lnTo>
                        <a:pt x="30" y="68"/>
                      </a:lnTo>
                      <a:lnTo>
                        <a:pt x="24" y="76"/>
                      </a:lnTo>
                      <a:lnTo>
                        <a:pt x="22" y="84"/>
                      </a:lnTo>
                      <a:lnTo>
                        <a:pt x="20" y="92"/>
                      </a:lnTo>
                      <a:lnTo>
                        <a:pt x="20" y="102"/>
                      </a:lnTo>
                      <a:lnTo>
                        <a:pt x="24" y="110"/>
                      </a:lnTo>
                      <a:lnTo>
                        <a:pt x="30" y="118"/>
                      </a:lnTo>
                      <a:lnTo>
                        <a:pt x="36" y="124"/>
                      </a:lnTo>
                      <a:lnTo>
                        <a:pt x="42" y="130"/>
                      </a:lnTo>
                      <a:lnTo>
                        <a:pt x="50" y="134"/>
                      </a:lnTo>
                      <a:lnTo>
                        <a:pt x="58" y="136"/>
                      </a:lnTo>
                      <a:lnTo>
                        <a:pt x="66" y="136"/>
                      </a:lnTo>
                      <a:lnTo>
                        <a:pt x="74" y="134"/>
                      </a:lnTo>
                      <a:lnTo>
                        <a:pt x="86" y="126"/>
                      </a:lnTo>
                      <a:lnTo>
                        <a:pt x="90" y="124"/>
                      </a:lnTo>
                      <a:lnTo>
                        <a:pt x="92" y="122"/>
                      </a:lnTo>
                      <a:lnTo>
                        <a:pt x="94" y="122"/>
                      </a:lnTo>
                      <a:lnTo>
                        <a:pt x="96" y="132"/>
                      </a:lnTo>
                      <a:lnTo>
                        <a:pt x="102" y="138"/>
                      </a:lnTo>
                      <a:lnTo>
                        <a:pt x="106" y="140"/>
                      </a:lnTo>
                      <a:lnTo>
                        <a:pt x="114" y="146"/>
                      </a:lnTo>
                      <a:lnTo>
                        <a:pt x="122" y="150"/>
                      </a:lnTo>
                      <a:lnTo>
                        <a:pt x="130" y="152"/>
                      </a:lnTo>
                      <a:lnTo>
                        <a:pt x="138" y="154"/>
                      </a:lnTo>
                      <a:lnTo>
                        <a:pt x="144" y="152"/>
                      </a:lnTo>
                      <a:lnTo>
                        <a:pt x="152" y="148"/>
                      </a:lnTo>
                      <a:lnTo>
                        <a:pt x="160" y="138"/>
                      </a:lnTo>
                      <a:lnTo>
                        <a:pt x="166" y="126"/>
                      </a:lnTo>
                      <a:lnTo>
                        <a:pt x="166" y="120"/>
                      </a:lnTo>
                      <a:lnTo>
                        <a:pt x="164" y="114"/>
                      </a:lnTo>
                      <a:lnTo>
                        <a:pt x="160" y="110"/>
                      </a:lnTo>
                      <a:lnTo>
                        <a:pt x="154" y="106"/>
                      </a:lnTo>
                      <a:lnTo>
                        <a:pt x="152" y="106"/>
                      </a:lnTo>
                      <a:lnTo>
                        <a:pt x="150" y="108"/>
                      </a:lnTo>
                      <a:lnTo>
                        <a:pt x="150" y="110"/>
                      </a:lnTo>
                      <a:lnTo>
                        <a:pt x="152" y="112"/>
                      </a:lnTo>
                    </a:path>
                  </a:pathLst>
                </a:custGeom>
                <a:noFill/>
                <a:ln w="9525">
                  <a:noFill/>
                  <a:round/>
                  <a:headEnd/>
                  <a:tailEnd/>
                </a:ln>
              </p:spPr>
              <p:txBody>
                <a:bodyPr/>
                <a:lstStyle/>
                <a:p>
                  <a:endParaRPr lang="fr-FR">
                    <a:latin typeface="Calibri" pitchFamily="34" charset="0"/>
                  </a:endParaRPr>
                </a:p>
              </p:txBody>
            </p:sp>
            <p:sp>
              <p:nvSpPr>
                <p:cNvPr id="25877" name="Freeform 113"/>
                <p:cNvSpPr>
                  <a:spLocks/>
                </p:cNvSpPr>
                <p:nvPr/>
              </p:nvSpPr>
              <p:spPr bwMode="auto">
                <a:xfrm>
                  <a:off x="2915" y="2410"/>
                  <a:ext cx="8" cy="24"/>
                </a:xfrm>
                <a:custGeom>
                  <a:avLst/>
                  <a:gdLst>
                    <a:gd name="T0" fmla="*/ 4 w 8"/>
                    <a:gd name="T1" fmla="*/ 0 h 24"/>
                    <a:gd name="T2" fmla="*/ 4 w 8"/>
                    <a:gd name="T3" fmla="*/ 0 h 24"/>
                    <a:gd name="T4" fmla="*/ 2 w 8"/>
                    <a:gd name="T5" fmla="*/ 4 h 24"/>
                    <a:gd name="T6" fmla="*/ 2 w 8"/>
                    <a:gd name="T7" fmla="*/ 4 h 24"/>
                    <a:gd name="T8" fmla="*/ 0 w 8"/>
                    <a:gd name="T9" fmla="*/ 12 h 24"/>
                    <a:gd name="T10" fmla="*/ 0 w 8"/>
                    <a:gd name="T11" fmla="*/ 12 h 24"/>
                    <a:gd name="T12" fmla="*/ 0 w 8"/>
                    <a:gd name="T13" fmla="*/ 18 h 24"/>
                    <a:gd name="T14" fmla="*/ 4 w 8"/>
                    <a:gd name="T15" fmla="*/ 24 h 24"/>
                    <a:gd name="T16" fmla="*/ 4 w 8"/>
                    <a:gd name="T17" fmla="*/ 24 h 24"/>
                    <a:gd name="T18" fmla="*/ 6 w 8"/>
                    <a:gd name="T19" fmla="*/ 24 h 24"/>
                    <a:gd name="T20" fmla="*/ 8 w 8"/>
                    <a:gd name="T21" fmla="*/ 22 h 24"/>
                    <a:gd name="T22" fmla="*/ 8 w 8"/>
                    <a:gd name="T23" fmla="*/ 22 h 24"/>
                    <a:gd name="T24" fmla="*/ 4 w 8"/>
                    <a:gd name="T25" fmla="*/ 10 h 24"/>
                    <a:gd name="T26" fmla="*/ 4 w 8"/>
                    <a:gd name="T27" fmla="*/ 10 h 24"/>
                    <a:gd name="T28" fmla="*/ 6 w 8"/>
                    <a:gd name="T29" fmla="*/ 2 h 24"/>
                    <a:gd name="T30" fmla="*/ 6 w 8"/>
                    <a:gd name="T31" fmla="*/ 2 h 24"/>
                    <a:gd name="T32" fmla="*/ 4 w 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
                    <a:gd name="T52" fmla="*/ 0 h 24"/>
                    <a:gd name="T53" fmla="*/ 8 w 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 h="24">
                      <a:moveTo>
                        <a:pt x="4" y="0"/>
                      </a:moveTo>
                      <a:lnTo>
                        <a:pt x="4" y="0"/>
                      </a:lnTo>
                      <a:lnTo>
                        <a:pt x="2" y="4"/>
                      </a:lnTo>
                      <a:lnTo>
                        <a:pt x="0" y="12"/>
                      </a:lnTo>
                      <a:lnTo>
                        <a:pt x="0" y="18"/>
                      </a:lnTo>
                      <a:lnTo>
                        <a:pt x="4" y="24"/>
                      </a:lnTo>
                      <a:lnTo>
                        <a:pt x="6" y="24"/>
                      </a:lnTo>
                      <a:lnTo>
                        <a:pt x="8" y="22"/>
                      </a:lnTo>
                      <a:lnTo>
                        <a:pt x="4" y="10"/>
                      </a:lnTo>
                      <a:lnTo>
                        <a:pt x="6" y="2"/>
                      </a:lnTo>
                      <a:lnTo>
                        <a:pt x="4"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25878" name="Freeform 114"/>
                <p:cNvSpPr>
                  <a:spLocks/>
                </p:cNvSpPr>
                <p:nvPr/>
              </p:nvSpPr>
              <p:spPr bwMode="auto">
                <a:xfrm>
                  <a:off x="2915" y="2410"/>
                  <a:ext cx="8" cy="24"/>
                </a:xfrm>
                <a:custGeom>
                  <a:avLst/>
                  <a:gdLst>
                    <a:gd name="T0" fmla="*/ 4 w 8"/>
                    <a:gd name="T1" fmla="*/ 0 h 24"/>
                    <a:gd name="T2" fmla="*/ 4 w 8"/>
                    <a:gd name="T3" fmla="*/ 0 h 24"/>
                    <a:gd name="T4" fmla="*/ 2 w 8"/>
                    <a:gd name="T5" fmla="*/ 4 h 24"/>
                    <a:gd name="T6" fmla="*/ 2 w 8"/>
                    <a:gd name="T7" fmla="*/ 4 h 24"/>
                    <a:gd name="T8" fmla="*/ 0 w 8"/>
                    <a:gd name="T9" fmla="*/ 12 h 24"/>
                    <a:gd name="T10" fmla="*/ 0 w 8"/>
                    <a:gd name="T11" fmla="*/ 12 h 24"/>
                    <a:gd name="T12" fmla="*/ 0 w 8"/>
                    <a:gd name="T13" fmla="*/ 18 h 24"/>
                    <a:gd name="T14" fmla="*/ 4 w 8"/>
                    <a:gd name="T15" fmla="*/ 24 h 24"/>
                    <a:gd name="T16" fmla="*/ 4 w 8"/>
                    <a:gd name="T17" fmla="*/ 24 h 24"/>
                    <a:gd name="T18" fmla="*/ 6 w 8"/>
                    <a:gd name="T19" fmla="*/ 24 h 24"/>
                    <a:gd name="T20" fmla="*/ 8 w 8"/>
                    <a:gd name="T21" fmla="*/ 22 h 24"/>
                    <a:gd name="T22" fmla="*/ 8 w 8"/>
                    <a:gd name="T23" fmla="*/ 22 h 24"/>
                    <a:gd name="T24" fmla="*/ 4 w 8"/>
                    <a:gd name="T25" fmla="*/ 10 h 24"/>
                    <a:gd name="T26" fmla="*/ 4 w 8"/>
                    <a:gd name="T27" fmla="*/ 10 h 24"/>
                    <a:gd name="T28" fmla="*/ 6 w 8"/>
                    <a:gd name="T29" fmla="*/ 2 h 24"/>
                    <a:gd name="T30" fmla="*/ 6 w 8"/>
                    <a:gd name="T31" fmla="*/ 2 h 24"/>
                    <a:gd name="T32" fmla="*/ 4 w 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
                    <a:gd name="T52" fmla="*/ 0 h 24"/>
                    <a:gd name="T53" fmla="*/ 8 w 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 h="24">
                      <a:moveTo>
                        <a:pt x="4" y="0"/>
                      </a:moveTo>
                      <a:lnTo>
                        <a:pt x="4" y="0"/>
                      </a:lnTo>
                      <a:lnTo>
                        <a:pt x="2" y="4"/>
                      </a:lnTo>
                      <a:lnTo>
                        <a:pt x="0" y="12"/>
                      </a:lnTo>
                      <a:lnTo>
                        <a:pt x="0" y="18"/>
                      </a:lnTo>
                      <a:lnTo>
                        <a:pt x="4" y="24"/>
                      </a:lnTo>
                      <a:lnTo>
                        <a:pt x="6" y="24"/>
                      </a:lnTo>
                      <a:lnTo>
                        <a:pt x="8" y="22"/>
                      </a:lnTo>
                      <a:lnTo>
                        <a:pt x="4" y="10"/>
                      </a:lnTo>
                      <a:lnTo>
                        <a:pt x="6" y="2"/>
                      </a:lnTo>
                      <a:lnTo>
                        <a:pt x="4" y="0"/>
                      </a:lnTo>
                    </a:path>
                  </a:pathLst>
                </a:custGeom>
                <a:noFill/>
                <a:ln w="9525">
                  <a:noFill/>
                  <a:round/>
                  <a:headEnd/>
                  <a:tailEnd/>
                </a:ln>
              </p:spPr>
              <p:txBody>
                <a:bodyPr/>
                <a:lstStyle/>
                <a:p>
                  <a:endParaRPr lang="fr-FR">
                    <a:latin typeface="Calibri" pitchFamily="34" charset="0"/>
                  </a:endParaRPr>
                </a:p>
              </p:txBody>
            </p:sp>
          </p:grpSp>
          <p:pic>
            <p:nvPicPr>
              <p:cNvPr id="25795" name="Image 140" descr="composteur2.gif"/>
              <p:cNvPicPr>
                <a:picLocks noChangeAspect="1"/>
              </p:cNvPicPr>
              <p:nvPr/>
            </p:nvPicPr>
            <p:blipFill>
              <a:blip r:embed="rId3" cstate="print"/>
              <a:srcRect/>
              <a:stretch>
                <a:fillRect/>
              </a:stretch>
            </p:blipFill>
            <p:spPr bwMode="auto">
              <a:xfrm>
                <a:off x="6929454" y="1500174"/>
                <a:ext cx="1105985" cy="993870"/>
              </a:xfrm>
              <a:prstGeom prst="rect">
                <a:avLst/>
              </a:prstGeom>
              <a:noFill/>
              <a:ln w="9525">
                <a:noFill/>
                <a:miter lim="800000"/>
                <a:headEnd/>
                <a:tailEnd/>
              </a:ln>
            </p:spPr>
          </p:pic>
        </p:grpSp>
      </p:grpSp>
      <p:grpSp>
        <p:nvGrpSpPr>
          <p:cNvPr id="16" name="Groupe 154"/>
          <p:cNvGrpSpPr>
            <a:grpSpLocks noChangeAspect="1"/>
          </p:cNvGrpSpPr>
          <p:nvPr/>
        </p:nvGrpSpPr>
        <p:grpSpPr bwMode="auto">
          <a:xfrm>
            <a:off x="142875" y="3648093"/>
            <a:ext cx="3071813" cy="2281237"/>
            <a:chOff x="5572132" y="3143248"/>
            <a:chExt cx="3246438" cy="2410349"/>
          </a:xfrm>
        </p:grpSpPr>
        <p:sp>
          <p:nvSpPr>
            <p:cNvPr id="25779" name="ZoneTexte 5"/>
            <p:cNvSpPr txBox="1">
              <a:spLocks noChangeArrowheads="1"/>
            </p:cNvSpPr>
            <p:nvPr/>
          </p:nvSpPr>
          <p:spPr bwMode="auto">
            <a:xfrm>
              <a:off x="5572132" y="5000637"/>
              <a:ext cx="3246438" cy="552960"/>
            </a:xfrm>
            <a:prstGeom prst="rect">
              <a:avLst/>
            </a:prstGeom>
            <a:noFill/>
            <a:ln w="9525">
              <a:noFill/>
              <a:miter lim="800000"/>
              <a:headEnd/>
              <a:tailEnd/>
            </a:ln>
          </p:spPr>
          <p:txBody>
            <a:bodyPr>
              <a:spAutoFit/>
            </a:bodyPr>
            <a:lstStyle/>
            <a:p>
              <a:pPr algn="ctr"/>
              <a:r>
                <a:rPr lang="fr-FR" sz="1400" b="1">
                  <a:latin typeface="Comic Sans MS" pitchFamily="66" charset="0"/>
                </a:rPr>
                <a:t>Brasser régulièrement les déchets.</a:t>
              </a:r>
            </a:p>
          </p:txBody>
        </p:sp>
        <p:grpSp>
          <p:nvGrpSpPr>
            <p:cNvPr id="25780" name="Groupe 152"/>
            <p:cNvGrpSpPr>
              <a:grpSpLocks/>
            </p:cNvGrpSpPr>
            <p:nvPr/>
          </p:nvGrpSpPr>
          <p:grpSpPr bwMode="auto">
            <a:xfrm>
              <a:off x="6500826" y="3143248"/>
              <a:ext cx="1531937" cy="2000250"/>
              <a:chOff x="6897715" y="4143380"/>
              <a:chExt cx="1531937" cy="2000250"/>
            </a:xfrm>
          </p:grpSpPr>
          <p:grpSp>
            <p:nvGrpSpPr>
              <p:cNvPr id="25781" name="Groupe 36"/>
              <p:cNvGrpSpPr>
                <a:grpSpLocks/>
              </p:cNvGrpSpPr>
              <p:nvPr/>
            </p:nvGrpSpPr>
            <p:grpSpPr bwMode="auto">
              <a:xfrm>
                <a:off x="7754965" y="4256092"/>
                <a:ext cx="674687" cy="1374775"/>
                <a:chOff x="7500561" y="4523762"/>
                <a:chExt cx="675673" cy="1375588"/>
              </a:xfrm>
            </p:grpSpPr>
            <p:grpSp>
              <p:nvGrpSpPr>
                <p:cNvPr id="25784" name="Groupe 26"/>
                <p:cNvGrpSpPr>
                  <a:grpSpLocks/>
                </p:cNvGrpSpPr>
                <p:nvPr/>
              </p:nvGrpSpPr>
              <p:grpSpPr bwMode="auto">
                <a:xfrm rot="-268457">
                  <a:off x="7500563" y="4523762"/>
                  <a:ext cx="675673" cy="1289210"/>
                  <a:chOff x="8020609" y="3576580"/>
                  <a:chExt cx="675673" cy="1289210"/>
                </a:xfrm>
              </p:grpSpPr>
              <p:sp>
                <p:nvSpPr>
                  <p:cNvPr id="25786" name="Freeform 18"/>
                  <p:cNvSpPr>
                    <a:spLocks/>
                  </p:cNvSpPr>
                  <p:nvPr/>
                </p:nvSpPr>
                <p:spPr bwMode="auto">
                  <a:xfrm rot="19961680" flipH="1">
                    <a:off x="8404584" y="3576580"/>
                    <a:ext cx="291698" cy="369930"/>
                  </a:xfrm>
                  <a:custGeom>
                    <a:avLst/>
                    <a:gdLst>
                      <a:gd name="T0" fmla="*/ 486443875 w 113"/>
                      <a:gd name="T1" fmla="*/ 226652635 h 139"/>
                      <a:gd name="T2" fmla="*/ 393152168 w 113"/>
                      <a:gd name="T3" fmla="*/ 162904900 h 139"/>
                      <a:gd name="T4" fmla="*/ 313190718 w 113"/>
                      <a:gd name="T5" fmla="*/ 120408212 h 139"/>
                      <a:gd name="T6" fmla="*/ 239889353 w 113"/>
                      <a:gd name="T7" fmla="*/ 99159868 h 139"/>
                      <a:gd name="T8" fmla="*/ 159927943 w 113"/>
                      <a:gd name="T9" fmla="*/ 99159868 h 139"/>
                      <a:gd name="T10" fmla="*/ 86626579 w 113"/>
                      <a:gd name="T11" fmla="*/ 134574661 h 139"/>
                      <a:gd name="T12" fmla="*/ 33318108 w 113"/>
                      <a:gd name="T13" fmla="*/ 198319735 h 139"/>
                      <a:gd name="T14" fmla="*/ 6662590 w 113"/>
                      <a:gd name="T15" fmla="*/ 269149323 h 139"/>
                      <a:gd name="T16" fmla="*/ 0 w 113"/>
                      <a:gd name="T17" fmla="*/ 389557576 h 139"/>
                      <a:gd name="T18" fmla="*/ 13327761 w 113"/>
                      <a:gd name="T19" fmla="*/ 531216752 h 139"/>
                      <a:gd name="T20" fmla="*/ 59973629 w 113"/>
                      <a:gd name="T21" fmla="*/ 644540366 h 139"/>
                      <a:gd name="T22" fmla="*/ 106616921 w 113"/>
                      <a:gd name="T23" fmla="*/ 736618464 h 139"/>
                      <a:gd name="T24" fmla="*/ 173253157 w 113"/>
                      <a:gd name="T25" fmla="*/ 821614502 h 139"/>
                      <a:gd name="T26" fmla="*/ 266544864 w 113"/>
                      <a:gd name="T27" fmla="*/ 906607878 h 139"/>
                      <a:gd name="T28" fmla="*/ 359836652 w 113"/>
                      <a:gd name="T29" fmla="*/ 963271016 h 139"/>
                      <a:gd name="T30" fmla="*/ 439798022 w 113"/>
                      <a:gd name="T31" fmla="*/ 977437466 h 139"/>
                      <a:gd name="T32" fmla="*/ 513099386 w 113"/>
                      <a:gd name="T33" fmla="*/ 984519360 h 139"/>
                      <a:gd name="T34" fmla="*/ 573070414 w 113"/>
                      <a:gd name="T35" fmla="*/ 949104566 h 139"/>
                      <a:gd name="T36" fmla="*/ 613053680 w 113"/>
                      <a:gd name="T37" fmla="*/ 892441428 h 139"/>
                      <a:gd name="T38" fmla="*/ 646371778 w 113"/>
                      <a:gd name="T39" fmla="*/ 807448052 h 139"/>
                      <a:gd name="T40" fmla="*/ 653034365 w 113"/>
                      <a:gd name="T41" fmla="*/ 701203670 h 139"/>
                      <a:gd name="T42" fmla="*/ 653034365 w 113"/>
                      <a:gd name="T43" fmla="*/ 566628884 h 139"/>
                      <a:gd name="T44" fmla="*/ 626378854 w 113"/>
                      <a:gd name="T45" fmla="*/ 453302608 h 139"/>
                      <a:gd name="T46" fmla="*/ 579735582 w 113"/>
                      <a:gd name="T47" fmla="*/ 347060805 h 139"/>
                      <a:gd name="T48" fmla="*/ 599725925 w 113"/>
                      <a:gd name="T49" fmla="*/ 269149323 h 139"/>
                      <a:gd name="T50" fmla="*/ 653034365 w 113"/>
                      <a:gd name="T51" fmla="*/ 191237841 h 139"/>
                      <a:gd name="T52" fmla="*/ 706342967 w 113"/>
                      <a:gd name="T53" fmla="*/ 155823006 h 139"/>
                      <a:gd name="T54" fmla="*/ 739661065 w 113"/>
                      <a:gd name="T55" fmla="*/ 127492767 h 139"/>
                      <a:gd name="T56" fmla="*/ 752988820 w 113"/>
                      <a:gd name="T57" fmla="*/ 63745053 h 139"/>
                      <a:gd name="T58" fmla="*/ 732998478 w 113"/>
                      <a:gd name="T59" fmla="*/ 14166455 h 139"/>
                      <a:gd name="T60" fmla="*/ 686352624 w 113"/>
                      <a:gd name="T61" fmla="*/ 0 h 139"/>
                      <a:gd name="T62" fmla="*/ 646371778 w 113"/>
                      <a:gd name="T63" fmla="*/ 0 h 139"/>
                      <a:gd name="T64" fmla="*/ 599725925 w 113"/>
                      <a:gd name="T65" fmla="*/ 35414804 h 139"/>
                      <a:gd name="T66" fmla="*/ 546417484 w 113"/>
                      <a:gd name="T67" fmla="*/ 127492767 h 139"/>
                      <a:gd name="T68" fmla="*/ 506434218 w 113"/>
                      <a:gd name="T69" fmla="*/ 212486185 h 139"/>
                      <a:gd name="T70" fmla="*/ 486443875 w 113"/>
                      <a:gd name="T71" fmla="*/ 226652635 h 13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3"/>
                      <a:gd name="T109" fmla="*/ 0 h 139"/>
                      <a:gd name="T110" fmla="*/ 113 w 113"/>
                      <a:gd name="T111" fmla="*/ 139 h 13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3" h="139">
                        <a:moveTo>
                          <a:pt x="73" y="32"/>
                        </a:moveTo>
                        <a:lnTo>
                          <a:pt x="59" y="23"/>
                        </a:lnTo>
                        <a:lnTo>
                          <a:pt x="47" y="17"/>
                        </a:lnTo>
                        <a:lnTo>
                          <a:pt x="36" y="14"/>
                        </a:lnTo>
                        <a:lnTo>
                          <a:pt x="24" y="14"/>
                        </a:lnTo>
                        <a:lnTo>
                          <a:pt x="13" y="19"/>
                        </a:lnTo>
                        <a:lnTo>
                          <a:pt x="5" y="28"/>
                        </a:lnTo>
                        <a:lnTo>
                          <a:pt x="1" y="38"/>
                        </a:lnTo>
                        <a:lnTo>
                          <a:pt x="0" y="55"/>
                        </a:lnTo>
                        <a:lnTo>
                          <a:pt x="2" y="75"/>
                        </a:lnTo>
                        <a:lnTo>
                          <a:pt x="9" y="91"/>
                        </a:lnTo>
                        <a:lnTo>
                          <a:pt x="16" y="104"/>
                        </a:lnTo>
                        <a:lnTo>
                          <a:pt x="26" y="116"/>
                        </a:lnTo>
                        <a:lnTo>
                          <a:pt x="40" y="128"/>
                        </a:lnTo>
                        <a:lnTo>
                          <a:pt x="54" y="136"/>
                        </a:lnTo>
                        <a:lnTo>
                          <a:pt x="66" y="138"/>
                        </a:lnTo>
                        <a:lnTo>
                          <a:pt x="77" y="139"/>
                        </a:lnTo>
                        <a:lnTo>
                          <a:pt x="86" y="134"/>
                        </a:lnTo>
                        <a:lnTo>
                          <a:pt x="92" y="126"/>
                        </a:lnTo>
                        <a:lnTo>
                          <a:pt x="97" y="114"/>
                        </a:lnTo>
                        <a:lnTo>
                          <a:pt x="98" y="99"/>
                        </a:lnTo>
                        <a:lnTo>
                          <a:pt x="98" y="80"/>
                        </a:lnTo>
                        <a:lnTo>
                          <a:pt x="94" y="64"/>
                        </a:lnTo>
                        <a:lnTo>
                          <a:pt x="87" y="49"/>
                        </a:lnTo>
                        <a:lnTo>
                          <a:pt x="90" y="38"/>
                        </a:lnTo>
                        <a:lnTo>
                          <a:pt x="98" y="27"/>
                        </a:lnTo>
                        <a:lnTo>
                          <a:pt x="106" y="22"/>
                        </a:lnTo>
                        <a:lnTo>
                          <a:pt x="111" y="18"/>
                        </a:lnTo>
                        <a:lnTo>
                          <a:pt x="113" y="9"/>
                        </a:lnTo>
                        <a:lnTo>
                          <a:pt x="110" y="2"/>
                        </a:lnTo>
                        <a:lnTo>
                          <a:pt x="103" y="0"/>
                        </a:lnTo>
                        <a:lnTo>
                          <a:pt x="97" y="0"/>
                        </a:lnTo>
                        <a:lnTo>
                          <a:pt x="90" y="5"/>
                        </a:lnTo>
                        <a:lnTo>
                          <a:pt x="82" y="18"/>
                        </a:lnTo>
                        <a:lnTo>
                          <a:pt x="76" y="30"/>
                        </a:lnTo>
                        <a:lnTo>
                          <a:pt x="73" y="32"/>
                        </a:lnTo>
                        <a:close/>
                      </a:path>
                    </a:pathLst>
                  </a:custGeom>
                  <a:solidFill>
                    <a:srgbClr val="000000"/>
                  </a:solidFill>
                  <a:ln w="9525">
                    <a:noFill/>
                    <a:round/>
                    <a:headEnd/>
                    <a:tailEnd/>
                  </a:ln>
                </p:spPr>
                <p:txBody>
                  <a:bodyPr/>
                  <a:lstStyle/>
                  <a:p>
                    <a:endParaRPr lang="fr-FR">
                      <a:latin typeface="Calibri" pitchFamily="34" charset="0"/>
                    </a:endParaRPr>
                  </a:p>
                </p:txBody>
              </p:sp>
              <p:sp>
                <p:nvSpPr>
                  <p:cNvPr id="25787" name="Freeform 19"/>
                  <p:cNvSpPr>
                    <a:spLocks/>
                  </p:cNvSpPr>
                  <p:nvPr/>
                </p:nvSpPr>
                <p:spPr bwMode="auto">
                  <a:xfrm flipH="1">
                    <a:off x="8309588" y="3946903"/>
                    <a:ext cx="309620" cy="478748"/>
                  </a:xfrm>
                  <a:custGeom>
                    <a:avLst/>
                    <a:gdLst>
                      <a:gd name="T0" fmla="*/ 73230292 w 120"/>
                      <a:gd name="T1" fmla="*/ 59624718 h 186"/>
                      <a:gd name="T2" fmla="*/ 126487519 w 120"/>
                      <a:gd name="T3" fmla="*/ 19875762 h 186"/>
                      <a:gd name="T4" fmla="*/ 193061002 w 120"/>
                      <a:gd name="T5" fmla="*/ 0 h 186"/>
                      <a:gd name="T6" fmla="*/ 272948102 w 120"/>
                      <a:gd name="T7" fmla="*/ 0 h 186"/>
                      <a:gd name="T8" fmla="*/ 359492111 w 120"/>
                      <a:gd name="T9" fmla="*/ 13250510 h 186"/>
                      <a:gd name="T10" fmla="*/ 459352276 w 120"/>
                      <a:gd name="T11" fmla="*/ 46374213 h 186"/>
                      <a:gd name="T12" fmla="*/ 539239376 w 120"/>
                      <a:gd name="T13" fmla="*/ 112626757 h 186"/>
                      <a:gd name="T14" fmla="*/ 619126476 w 120"/>
                      <a:gd name="T15" fmla="*/ 205375183 h 186"/>
                      <a:gd name="T16" fmla="*/ 679040673 w 120"/>
                      <a:gd name="T17" fmla="*/ 291500891 h 186"/>
                      <a:gd name="T18" fmla="*/ 732297879 w 120"/>
                      <a:gd name="T19" fmla="*/ 397502436 h 186"/>
                      <a:gd name="T20" fmla="*/ 765584601 w 120"/>
                      <a:gd name="T21" fmla="*/ 523377084 h 186"/>
                      <a:gd name="T22" fmla="*/ 792214494 w 120"/>
                      <a:gd name="T23" fmla="*/ 616128043 h 186"/>
                      <a:gd name="T24" fmla="*/ 798871323 w 120"/>
                      <a:gd name="T25" fmla="*/ 742002852 h 186"/>
                      <a:gd name="T26" fmla="*/ 785557666 w 120"/>
                      <a:gd name="T27" fmla="*/ 854629569 h 186"/>
                      <a:gd name="T28" fmla="*/ 765584601 w 120"/>
                      <a:gd name="T29" fmla="*/ 967253712 h 186"/>
                      <a:gd name="T30" fmla="*/ 732297879 w 120"/>
                      <a:gd name="T31" fmla="*/ 1066629924 h 186"/>
                      <a:gd name="T32" fmla="*/ 685697501 w 120"/>
                      <a:gd name="T33" fmla="*/ 1146130379 h 186"/>
                      <a:gd name="T34" fmla="*/ 632440133 w 120"/>
                      <a:gd name="T35" fmla="*/ 1192507146 h 186"/>
                      <a:gd name="T36" fmla="*/ 559209861 w 120"/>
                      <a:gd name="T37" fmla="*/ 1225630834 h 186"/>
                      <a:gd name="T38" fmla="*/ 499295826 w 120"/>
                      <a:gd name="T39" fmla="*/ 1232256087 h 186"/>
                      <a:gd name="T40" fmla="*/ 406092490 w 120"/>
                      <a:gd name="T41" fmla="*/ 1219005582 h 186"/>
                      <a:gd name="T42" fmla="*/ 326205309 w 120"/>
                      <a:gd name="T43" fmla="*/ 1179256641 h 186"/>
                      <a:gd name="T44" fmla="*/ 266291274 w 120"/>
                      <a:gd name="T45" fmla="*/ 1126254622 h 186"/>
                      <a:gd name="T46" fmla="*/ 219690896 w 120"/>
                      <a:gd name="T47" fmla="*/ 1046754167 h 186"/>
                      <a:gd name="T48" fmla="*/ 193061002 w 120"/>
                      <a:gd name="T49" fmla="*/ 940755277 h 186"/>
                      <a:gd name="T50" fmla="*/ 199717831 w 120"/>
                      <a:gd name="T51" fmla="*/ 848004317 h 186"/>
                      <a:gd name="T52" fmla="*/ 233004552 w 120"/>
                      <a:gd name="T53" fmla="*/ 755253357 h 186"/>
                      <a:gd name="T54" fmla="*/ 259634446 w 120"/>
                      <a:gd name="T55" fmla="*/ 695628659 h 186"/>
                      <a:gd name="T56" fmla="*/ 259634446 w 120"/>
                      <a:gd name="T57" fmla="*/ 609502791 h 186"/>
                      <a:gd name="T58" fmla="*/ 239661381 w 120"/>
                      <a:gd name="T59" fmla="*/ 556503346 h 186"/>
                      <a:gd name="T60" fmla="*/ 186404174 w 120"/>
                      <a:gd name="T61" fmla="*/ 490253395 h 186"/>
                      <a:gd name="T62" fmla="*/ 119830690 w 120"/>
                      <a:gd name="T63" fmla="*/ 437251376 h 186"/>
                      <a:gd name="T64" fmla="*/ 59916635 w 120"/>
                      <a:gd name="T65" fmla="*/ 384251931 h 186"/>
                      <a:gd name="T66" fmla="*/ 19973070 w 120"/>
                      <a:gd name="T67" fmla="*/ 324627153 h 186"/>
                      <a:gd name="T68" fmla="*/ 0 w 120"/>
                      <a:gd name="T69" fmla="*/ 238501445 h 186"/>
                      <a:gd name="T70" fmla="*/ 0 w 120"/>
                      <a:gd name="T71" fmla="*/ 165626203 h 186"/>
                      <a:gd name="T72" fmla="*/ 19973070 w 120"/>
                      <a:gd name="T73" fmla="*/ 112626757 h 186"/>
                      <a:gd name="T74" fmla="*/ 53257227 w 120"/>
                      <a:gd name="T75" fmla="*/ 79500475 h 186"/>
                      <a:gd name="T76" fmla="*/ 73230292 w 120"/>
                      <a:gd name="T77" fmla="*/ 59624718 h 18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20"/>
                      <a:gd name="T118" fmla="*/ 0 h 186"/>
                      <a:gd name="T119" fmla="*/ 120 w 120"/>
                      <a:gd name="T120" fmla="*/ 186 h 18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20" h="186">
                        <a:moveTo>
                          <a:pt x="11" y="9"/>
                        </a:moveTo>
                        <a:lnTo>
                          <a:pt x="19" y="3"/>
                        </a:lnTo>
                        <a:lnTo>
                          <a:pt x="29" y="0"/>
                        </a:lnTo>
                        <a:lnTo>
                          <a:pt x="41" y="0"/>
                        </a:lnTo>
                        <a:lnTo>
                          <a:pt x="54" y="2"/>
                        </a:lnTo>
                        <a:lnTo>
                          <a:pt x="69" y="7"/>
                        </a:lnTo>
                        <a:lnTo>
                          <a:pt x="81" y="17"/>
                        </a:lnTo>
                        <a:lnTo>
                          <a:pt x="93" y="31"/>
                        </a:lnTo>
                        <a:lnTo>
                          <a:pt x="102" y="44"/>
                        </a:lnTo>
                        <a:lnTo>
                          <a:pt x="110" y="60"/>
                        </a:lnTo>
                        <a:lnTo>
                          <a:pt x="115" y="79"/>
                        </a:lnTo>
                        <a:lnTo>
                          <a:pt x="119" y="93"/>
                        </a:lnTo>
                        <a:lnTo>
                          <a:pt x="120" y="112"/>
                        </a:lnTo>
                        <a:lnTo>
                          <a:pt x="118" y="129"/>
                        </a:lnTo>
                        <a:lnTo>
                          <a:pt x="115" y="146"/>
                        </a:lnTo>
                        <a:lnTo>
                          <a:pt x="110" y="161"/>
                        </a:lnTo>
                        <a:lnTo>
                          <a:pt x="103" y="173"/>
                        </a:lnTo>
                        <a:lnTo>
                          <a:pt x="95" y="180"/>
                        </a:lnTo>
                        <a:lnTo>
                          <a:pt x="84" y="185"/>
                        </a:lnTo>
                        <a:lnTo>
                          <a:pt x="75" y="186"/>
                        </a:lnTo>
                        <a:lnTo>
                          <a:pt x="61" y="184"/>
                        </a:lnTo>
                        <a:lnTo>
                          <a:pt x="49" y="178"/>
                        </a:lnTo>
                        <a:lnTo>
                          <a:pt x="40" y="170"/>
                        </a:lnTo>
                        <a:lnTo>
                          <a:pt x="33" y="158"/>
                        </a:lnTo>
                        <a:lnTo>
                          <a:pt x="29" y="142"/>
                        </a:lnTo>
                        <a:lnTo>
                          <a:pt x="30" y="128"/>
                        </a:lnTo>
                        <a:lnTo>
                          <a:pt x="35" y="114"/>
                        </a:lnTo>
                        <a:lnTo>
                          <a:pt x="39" y="105"/>
                        </a:lnTo>
                        <a:lnTo>
                          <a:pt x="39" y="92"/>
                        </a:lnTo>
                        <a:lnTo>
                          <a:pt x="36" y="84"/>
                        </a:lnTo>
                        <a:lnTo>
                          <a:pt x="28" y="74"/>
                        </a:lnTo>
                        <a:lnTo>
                          <a:pt x="18" y="66"/>
                        </a:lnTo>
                        <a:lnTo>
                          <a:pt x="9" y="58"/>
                        </a:lnTo>
                        <a:lnTo>
                          <a:pt x="3" y="49"/>
                        </a:lnTo>
                        <a:lnTo>
                          <a:pt x="0" y="36"/>
                        </a:lnTo>
                        <a:lnTo>
                          <a:pt x="0" y="25"/>
                        </a:lnTo>
                        <a:lnTo>
                          <a:pt x="3" y="17"/>
                        </a:lnTo>
                        <a:lnTo>
                          <a:pt x="8" y="12"/>
                        </a:lnTo>
                        <a:lnTo>
                          <a:pt x="11" y="9"/>
                        </a:lnTo>
                        <a:close/>
                      </a:path>
                    </a:pathLst>
                  </a:custGeom>
                  <a:solidFill>
                    <a:srgbClr val="000000"/>
                  </a:solidFill>
                  <a:ln w="9525">
                    <a:noFill/>
                    <a:round/>
                    <a:headEnd/>
                    <a:tailEnd/>
                  </a:ln>
                </p:spPr>
                <p:txBody>
                  <a:bodyPr/>
                  <a:lstStyle/>
                  <a:p>
                    <a:endParaRPr lang="fr-FR">
                      <a:latin typeface="Calibri" pitchFamily="34" charset="0"/>
                    </a:endParaRPr>
                  </a:p>
                </p:txBody>
              </p:sp>
              <p:sp>
                <p:nvSpPr>
                  <p:cNvPr id="25788" name="Freeform 21"/>
                  <p:cNvSpPr>
                    <a:spLocks/>
                  </p:cNvSpPr>
                  <p:nvPr/>
                </p:nvSpPr>
                <p:spPr bwMode="auto">
                  <a:xfrm rot="1260352" flipH="1" flipV="1">
                    <a:off x="8040021" y="3901218"/>
                    <a:ext cx="523539" cy="366235"/>
                  </a:xfrm>
                  <a:custGeom>
                    <a:avLst/>
                    <a:gdLst>
                      <a:gd name="T0" fmla="*/ 56314007 w 156"/>
                      <a:gd name="T1" fmla="*/ 899805695 h 119"/>
                      <a:gd name="T2" fmla="*/ 281570008 w 156"/>
                      <a:gd name="T3" fmla="*/ 691430152 h 119"/>
                      <a:gd name="T4" fmla="*/ 563143372 w 156"/>
                      <a:gd name="T5" fmla="*/ 464112146 h 119"/>
                      <a:gd name="T6" fmla="*/ 788399295 w 156"/>
                      <a:gd name="T7" fmla="*/ 397808144 h 119"/>
                      <a:gd name="T8" fmla="*/ 1081235560 w 156"/>
                      <a:gd name="T9" fmla="*/ 407281106 h 119"/>
                      <a:gd name="T10" fmla="*/ 1182600725 w 156"/>
                      <a:gd name="T11" fmla="*/ 407281106 h 119"/>
                      <a:gd name="T12" fmla="*/ 1205126318 w 156"/>
                      <a:gd name="T13" fmla="*/ 369395702 h 119"/>
                      <a:gd name="T14" fmla="*/ 1205126318 w 156"/>
                      <a:gd name="T15" fmla="*/ 331507316 h 119"/>
                      <a:gd name="T16" fmla="*/ 1182600725 w 156"/>
                      <a:gd name="T17" fmla="*/ 293622008 h 119"/>
                      <a:gd name="T18" fmla="*/ 1160075133 w 156"/>
                      <a:gd name="T19" fmla="*/ 255733622 h 119"/>
                      <a:gd name="T20" fmla="*/ 1137549541 w 156"/>
                      <a:gd name="T21" fmla="*/ 217848313 h 119"/>
                      <a:gd name="T22" fmla="*/ 1137549541 w 156"/>
                      <a:gd name="T23" fmla="*/ 179962957 h 119"/>
                      <a:gd name="T24" fmla="*/ 1126286745 w 156"/>
                      <a:gd name="T25" fmla="*/ 142074571 h 119"/>
                      <a:gd name="T26" fmla="*/ 1115023949 w 156"/>
                      <a:gd name="T27" fmla="*/ 104189262 h 119"/>
                      <a:gd name="T28" fmla="*/ 1115023949 w 156"/>
                      <a:gd name="T29" fmla="*/ 56831064 h 119"/>
                      <a:gd name="T30" fmla="*/ 1137549541 w 156"/>
                      <a:gd name="T31" fmla="*/ 18942660 h 119"/>
                      <a:gd name="T32" fmla="*/ 1182600725 w 156"/>
                      <a:gd name="T33" fmla="*/ 0 h 119"/>
                      <a:gd name="T34" fmla="*/ 1250177502 w 156"/>
                      <a:gd name="T35" fmla="*/ 0 h 119"/>
                      <a:gd name="T36" fmla="*/ 1295228687 w 156"/>
                      <a:gd name="T37" fmla="*/ 18942660 h 119"/>
                      <a:gd name="T38" fmla="*/ 1317754279 w 156"/>
                      <a:gd name="T39" fmla="*/ 56831064 h 119"/>
                      <a:gd name="T40" fmla="*/ 1317754279 w 156"/>
                      <a:gd name="T41" fmla="*/ 104189262 h 119"/>
                      <a:gd name="T42" fmla="*/ 1317754279 w 156"/>
                      <a:gd name="T43" fmla="*/ 142074571 h 119"/>
                      <a:gd name="T44" fmla="*/ 1317754279 w 156"/>
                      <a:gd name="T45" fmla="*/ 179962957 h 119"/>
                      <a:gd name="T46" fmla="*/ 1329017075 w 156"/>
                      <a:gd name="T47" fmla="*/ 217848313 h 119"/>
                      <a:gd name="T48" fmla="*/ 1351542667 w 156"/>
                      <a:gd name="T49" fmla="*/ 255733622 h 119"/>
                      <a:gd name="T50" fmla="*/ 1396593852 w 156"/>
                      <a:gd name="T51" fmla="*/ 274679353 h 119"/>
                      <a:gd name="T52" fmla="*/ 1441645036 w 156"/>
                      <a:gd name="T53" fmla="*/ 293622008 h 119"/>
                      <a:gd name="T54" fmla="*/ 1486699577 w 156"/>
                      <a:gd name="T55" fmla="*/ 274679353 h 119"/>
                      <a:gd name="T56" fmla="*/ 1531750761 w 156"/>
                      <a:gd name="T57" fmla="*/ 246263833 h 119"/>
                      <a:gd name="T58" fmla="*/ 1588064742 w 156"/>
                      <a:gd name="T59" fmla="*/ 246263833 h 119"/>
                      <a:gd name="T60" fmla="*/ 1633115927 w 156"/>
                      <a:gd name="T61" fmla="*/ 265206487 h 119"/>
                      <a:gd name="T62" fmla="*/ 1678167111 w 156"/>
                      <a:gd name="T63" fmla="*/ 274679353 h 119"/>
                      <a:gd name="T64" fmla="*/ 1723218296 w 156"/>
                      <a:gd name="T65" fmla="*/ 312564662 h 119"/>
                      <a:gd name="T66" fmla="*/ 1757006684 w 156"/>
                      <a:gd name="T67" fmla="*/ 350449970 h 119"/>
                      <a:gd name="T68" fmla="*/ 1757006684 w 156"/>
                      <a:gd name="T69" fmla="*/ 388338356 h 119"/>
                      <a:gd name="T70" fmla="*/ 1711955500 w 156"/>
                      <a:gd name="T71" fmla="*/ 407281106 h 119"/>
                      <a:gd name="T72" fmla="*/ 1666904315 w 156"/>
                      <a:gd name="T73" fmla="*/ 426223761 h 119"/>
                      <a:gd name="T74" fmla="*/ 1621853131 w 156"/>
                      <a:gd name="T75" fmla="*/ 435696626 h 119"/>
                      <a:gd name="T76" fmla="*/ 1565539150 w 156"/>
                      <a:gd name="T77" fmla="*/ 454639281 h 119"/>
                      <a:gd name="T78" fmla="*/ 1520487965 w 156"/>
                      <a:gd name="T79" fmla="*/ 454639281 h 119"/>
                      <a:gd name="T80" fmla="*/ 1464173985 w 156"/>
                      <a:gd name="T81" fmla="*/ 454639281 h 119"/>
                      <a:gd name="T82" fmla="*/ 1419119444 w 156"/>
                      <a:gd name="T83" fmla="*/ 473581935 h 119"/>
                      <a:gd name="T84" fmla="*/ 1441645036 w 156"/>
                      <a:gd name="T85" fmla="*/ 511470321 h 119"/>
                      <a:gd name="T86" fmla="*/ 1486699577 w 156"/>
                      <a:gd name="T87" fmla="*/ 520940109 h 119"/>
                      <a:gd name="T88" fmla="*/ 1520487965 w 156"/>
                      <a:gd name="T89" fmla="*/ 558828495 h 119"/>
                      <a:gd name="T90" fmla="*/ 1554276354 w 156"/>
                      <a:gd name="T91" fmla="*/ 596713803 h 119"/>
                      <a:gd name="T92" fmla="*/ 1543013558 w 156"/>
                      <a:gd name="T93" fmla="*/ 644071978 h 119"/>
                      <a:gd name="T94" fmla="*/ 1520487965 w 156"/>
                      <a:gd name="T95" fmla="*/ 691430152 h 119"/>
                      <a:gd name="T96" fmla="*/ 1475436781 w 156"/>
                      <a:gd name="T97" fmla="*/ 710372806 h 119"/>
                      <a:gd name="T98" fmla="*/ 1430382240 w 156"/>
                      <a:gd name="T99" fmla="*/ 719845672 h 119"/>
                      <a:gd name="T100" fmla="*/ 1362805463 w 156"/>
                      <a:gd name="T101" fmla="*/ 710372806 h 119"/>
                      <a:gd name="T102" fmla="*/ 1329017075 w 156"/>
                      <a:gd name="T103" fmla="*/ 672487498 h 119"/>
                      <a:gd name="T104" fmla="*/ 1317754279 w 156"/>
                      <a:gd name="T105" fmla="*/ 634602189 h 119"/>
                      <a:gd name="T106" fmla="*/ 1306491483 w 156"/>
                      <a:gd name="T107" fmla="*/ 596713803 h 119"/>
                      <a:gd name="T108" fmla="*/ 1295228687 w 156"/>
                      <a:gd name="T109" fmla="*/ 558828495 h 119"/>
                      <a:gd name="T110" fmla="*/ 1171337929 w 156"/>
                      <a:gd name="T111" fmla="*/ 539882763 h 119"/>
                      <a:gd name="T112" fmla="*/ 788399295 w 156"/>
                      <a:gd name="T113" fmla="*/ 596713803 h 119"/>
                      <a:gd name="T114" fmla="*/ 585668965 w 156"/>
                      <a:gd name="T115" fmla="*/ 805089154 h 119"/>
                      <a:gd name="T116" fmla="*/ 439252510 w 156"/>
                      <a:gd name="T117" fmla="*/ 1051353084 h 119"/>
                      <a:gd name="T118" fmla="*/ 180204791 w 156"/>
                      <a:gd name="T119" fmla="*/ 1127126778 h 119"/>
                      <a:gd name="T120" fmla="*/ 0 w 156"/>
                      <a:gd name="T121" fmla="*/ 1003994910 h 11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6"/>
                      <a:gd name="T184" fmla="*/ 0 h 119"/>
                      <a:gd name="T185" fmla="*/ 156 w 156"/>
                      <a:gd name="T186" fmla="*/ 119 h 11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6" h="119">
                        <a:moveTo>
                          <a:pt x="0" y="106"/>
                        </a:moveTo>
                        <a:lnTo>
                          <a:pt x="5" y="95"/>
                        </a:lnTo>
                        <a:lnTo>
                          <a:pt x="13" y="85"/>
                        </a:lnTo>
                        <a:lnTo>
                          <a:pt x="25" y="73"/>
                        </a:lnTo>
                        <a:lnTo>
                          <a:pt x="35" y="63"/>
                        </a:lnTo>
                        <a:lnTo>
                          <a:pt x="50" y="49"/>
                        </a:lnTo>
                        <a:lnTo>
                          <a:pt x="58" y="44"/>
                        </a:lnTo>
                        <a:lnTo>
                          <a:pt x="70" y="42"/>
                        </a:lnTo>
                        <a:lnTo>
                          <a:pt x="83" y="43"/>
                        </a:lnTo>
                        <a:lnTo>
                          <a:pt x="96" y="43"/>
                        </a:lnTo>
                        <a:lnTo>
                          <a:pt x="103" y="43"/>
                        </a:lnTo>
                        <a:lnTo>
                          <a:pt x="105" y="43"/>
                        </a:lnTo>
                        <a:lnTo>
                          <a:pt x="106" y="41"/>
                        </a:lnTo>
                        <a:lnTo>
                          <a:pt x="107" y="39"/>
                        </a:lnTo>
                        <a:lnTo>
                          <a:pt x="107" y="37"/>
                        </a:lnTo>
                        <a:lnTo>
                          <a:pt x="107" y="35"/>
                        </a:lnTo>
                        <a:lnTo>
                          <a:pt x="106" y="33"/>
                        </a:lnTo>
                        <a:lnTo>
                          <a:pt x="105" y="31"/>
                        </a:lnTo>
                        <a:lnTo>
                          <a:pt x="104" y="29"/>
                        </a:lnTo>
                        <a:lnTo>
                          <a:pt x="103" y="27"/>
                        </a:lnTo>
                        <a:lnTo>
                          <a:pt x="103" y="25"/>
                        </a:lnTo>
                        <a:lnTo>
                          <a:pt x="101" y="23"/>
                        </a:lnTo>
                        <a:lnTo>
                          <a:pt x="101" y="21"/>
                        </a:lnTo>
                        <a:lnTo>
                          <a:pt x="101" y="19"/>
                        </a:lnTo>
                        <a:lnTo>
                          <a:pt x="100" y="17"/>
                        </a:lnTo>
                        <a:lnTo>
                          <a:pt x="100" y="15"/>
                        </a:lnTo>
                        <a:lnTo>
                          <a:pt x="99" y="13"/>
                        </a:lnTo>
                        <a:lnTo>
                          <a:pt x="99" y="11"/>
                        </a:lnTo>
                        <a:lnTo>
                          <a:pt x="99" y="8"/>
                        </a:lnTo>
                        <a:lnTo>
                          <a:pt x="99" y="6"/>
                        </a:lnTo>
                        <a:lnTo>
                          <a:pt x="100" y="4"/>
                        </a:lnTo>
                        <a:lnTo>
                          <a:pt x="101" y="2"/>
                        </a:lnTo>
                        <a:lnTo>
                          <a:pt x="103" y="1"/>
                        </a:lnTo>
                        <a:lnTo>
                          <a:pt x="105" y="0"/>
                        </a:lnTo>
                        <a:lnTo>
                          <a:pt x="107" y="0"/>
                        </a:lnTo>
                        <a:lnTo>
                          <a:pt x="111" y="0"/>
                        </a:lnTo>
                        <a:lnTo>
                          <a:pt x="113" y="1"/>
                        </a:lnTo>
                        <a:lnTo>
                          <a:pt x="115" y="2"/>
                        </a:lnTo>
                        <a:lnTo>
                          <a:pt x="115" y="4"/>
                        </a:lnTo>
                        <a:lnTo>
                          <a:pt x="117" y="6"/>
                        </a:lnTo>
                        <a:lnTo>
                          <a:pt x="117" y="8"/>
                        </a:lnTo>
                        <a:lnTo>
                          <a:pt x="117" y="11"/>
                        </a:lnTo>
                        <a:lnTo>
                          <a:pt x="117" y="13"/>
                        </a:lnTo>
                        <a:lnTo>
                          <a:pt x="117" y="15"/>
                        </a:lnTo>
                        <a:lnTo>
                          <a:pt x="117" y="17"/>
                        </a:lnTo>
                        <a:lnTo>
                          <a:pt x="117" y="19"/>
                        </a:lnTo>
                        <a:lnTo>
                          <a:pt x="118" y="21"/>
                        </a:lnTo>
                        <a:lnTo>
                          <a:pt x="118" y="23"/>
                        </a:lnTo>
                        <a:lnTo>
                          <a:pt x="119" y="25"/>
                        </a:lnTo>
                        <a:lnTo>
                          <a:pt x="120" y="27"/>
                        </a:lnTo>
                        <a:lnTo>
                          <a:pt x="122" y="29"/>
                        </a:lnTo>
                        <a:lnTo>
                          <a:pt x="124" y="29"/>
                        </a:lnTo>
                        <a:lnTo>
                          <a:pt x="126" y="30"/>
                        </a:lnTo>
                        <a:lnTo>
                          <a:pt x="128" y="31"/>
                        </a:lnTo>
                        <a:lnTo>
                          <a:pt x="130" y="31"/>
                        </a:lnTo>
                        <a:lnTo>
                          <a:pt x="132" y="29"/>
                        </a:lnTo>
                        <a:lnTo>
                          <a:pt x="134" y="27"/>
                        </a:lnTo>
                        <a:lnTo>
                          <a:pt x="136" y="26"/>
                        </a:lnTo>
                        <a:lnTo>
                          <a:pt x="139" y="26"/>
                        </a:lnTo>
                        <a:lnTo>
                          <a:pt x="141" y="26"/>
                        </a:lnTo>
                        <a:lnTo>
                          <a:pt x="143" y="27"/>
                        </a:lnTo>
                        <a:lnTo>
                          <a:pt x="145" y="28"/>
                        </a:lnTo>
                        <a:lnTo>
                          <a:pt x="147" y="29"/>
                        </a:lnTo>
                        <a:lnTo>
                          <a:pt x="149" y="29"/>
                        </a:lnTo>
                        <a:lnTo>
                          <a:pt x="151" y="31"/>
                        </a:lnTo>
                        <a:lnTo>
                          <a:pt x="153" y="33"/>
                        </a:lnTo>
                        <a:lnTo>
                          <a:pt x="155" y="35"/>
                        </a:lnTo>
                        <a:lnTo>
                          <a:pt x="156" y="37"/>
                        </a:lnTo>
                        <a:lnTo>
                          <a:pt x="156" y="39"/>
                        </a:lnTo>
                        <a:lnTo>
                          <a:pt x="156" y="41"/>
                        </a:lnTo>
                        <a:lnTo>
                          <a:pt x="154" y="43"/>
                        </a:lnTo>
                        <a:lnTo>
                          <a:pt x="152" y="43"/>
                        </a:lnTo>
                        <a:lnTo>
                          <a:pt x="150" y="44"/>
                        </a:lnTo>
                        <a:lnTo>
                          <a:pt x="148" y="45"/>
                        </a:lnTo>
                        <a:lnTo>
                          <a:pt x="146" y="46"/>
                        </a:lnTo>
                        <a:lnTo>
                          <a:pt x="144" y="46"/>
                        </a:lnTo>
                        <a:lnTo>
                          <a:pt x="141" y="47"/>
                        </a:lnTo>
                        <a:lnTo>
                          <a:pt x="139" y="48"/>
                        </a:lnTo>
                        <a:lnTo>
                          <a:pt x="137" y="48"/>
                        </a:lnTo>
                        <a:lnTo>
                          <a:pt x="135" y="48"/>
                        </a:lnTo>
                        <a:lnTo>
                          <a:pt x="132" y="48"/>
                        </a:lnTo>
                        <a:lnTo>
                          <a:pt x="130" y="48"/>
                        </a:lnTo>
                        <a:lnTo>
                          <a:pt x="128" y="49"/>
                        </a:lnTo>
                        <a:lnTo>
                          <a:pt x="126" y="50"/>
                        </a:lnTo>
                        <a:lnTo>
                          <a:pt x="126" y="52"/>
                        </a:lnTo>
                        <a:lnTo>
                          <a:pt x="128" y="54"/>
                        </a:lnTo>
                        <a:lnTo>
                          <a:pt x="130" y="55"/>
                        </a:lnTo>
                        <a:lnTo>
                          <a:pt x="132" y="55"/>
                        </a:lnTo>
                        <a:lnTo>
                          <a:pt x="134" y="57"/>
                        </a:lnTo>
                        <a:lnTo>
                          <a:pt x="135" y="59"/>
                        </a:lnTo>
                        <a:lnTo>
                          <a:pt x="136" y="61"/>
                        </a:lnTo>
                        <a:lnTo>
                          <a:pt x="138" y="63"/>
                        </a:lnTo>
                        <a:lnTo>
                          <a:pt x="138" y="66"/>
                        </a:lnTo>
                        <a:lnTo>
                          <a:pt x="137" y="68"/>
                        </a:lnTo>
                        <a:lnTo>
                          <a:pt x="136" y="70"/>
                        </a:lnTo>
                        <a:lnTo>
                          <a:pt x="135" y="73"/>
                        </a:lnTo>
                        <a:lnTo>
                          <a:pt x="133" y="74"/>
                        </a:lnTo>
                        <a:lnTo>
                          <a:pt x="131" y="75"/>
                        </a:lnTo>
                        <a:lnTo>
                          <a:pt x="129" y="76"/>
                        </a:lnTo>
                        <a:lnTo>
                          <a:pt x="127" y="76"/>
                        </a:lnTo>
                        <a:lnTo>
                          <a:pt x="124" y="76"/>
                        </a:lnTo>
                        <a:lnTo>
                          <a:pt x="121" y="75"/>
                        </a:lnTo>
                        <a:lnTo>
                          <a:pt x="119" y="73"/>
                        </a:lnTo>
                        <a:lnTo>
                          <a:pt x="118" y="71"/>
                        </a:lnTo>
                        <a:lnTo>
                          <a:pt x="117" y="69"/>
                        </a:lnTo>
                        <a:lnTo>
                          <a:pt x="117" y="67"/>
                        </a:lnTo>
                        <a:lnTo>
                          <a:pt x="117" y="65"/>
                        </a:lnTo>
                        <a:lnTo>
                          <a:pt x="116" y="63"/>
                        </a:lnTo>
                        <a:lnTo>
                          <a:pt x="116" y="61"/>
                        </a:lnTo>
                        <a:lnTo>
                          <a:pt x="115" y="59"/>
                        </a:lnTo>
                        <a:lnTo>
                          <a:pt x="113" y="57"/>
                        </a:lnTo>
                        <a:lnTo>
                          <a:pt x="104" y="57"/>
                        </a:lnTo>
                        <a:lnTo>
                          <a:pt x="86" y="57"/>
                        </a:lnTo>
                        <a:lnTo>
                          <a:pt x="70" y="63"/>
                        </a:lnTo>
                        <a:lnTo>
                          <a:pt x="61" y="71"/>
                        </a:lnTo>
                        <a:lnTo>
                          <a:pt x="52" y="85"/>
                        </a:lnTo>
                        <a:lnTo>
                          <a:pt x="44" y="98"/>
                        </a:lnTo>
                        <a:lnTo>
                          <a:pt x="39" y="111"/>
                        </a:lnTo>
                        <a:lnTo>
                          <a:pt x="28" y="118"/>
                        </a:lnTo>
                        <a:lnTo>
                          <a:pt x="16" y="119"/>
                        </a:lnTo>
                        <a:lnTo>
                          <a:pt x="4" y="115"/>
                        </a:lnTo>
                        <a:lnTo>
                          <a:pt x="0" y="106"/>
                        </a:lnTo>
                        <a:close/>
                      </a:path>
                    </a:pathLst>
                  </a:custGeom>
                  <a:solidFill>
                    <a:srgbClr val="000000"/>
                  </a:solidFill>
                  <a:ln w="9525">
                    <a:noFill/>
                    <a:round/>
                    <a:headEnd/>
                    <a:tailEnd/>
                  </a:ln>
                </p:spPr>
                <p:txBody>
                  <a:bodyPr/>
                  <a:lstStyle/>
                  <a:p>
                    <a:endParaRPr lang="fr-FR">
                      <a:latin typeface="Calibri" pitchFamily="34" charset="0"/>
                    </a:endParaRPr>
                  </a:p>
                </p:txBody>
              </p:sp>
              <p:sp>
                <p:nvSpPr>
                  <p:cNvPr id="25789" name="Freeform 22"/>
                  <p:cNvSpPr>
                    <a:spLocks/>
                  </p:cNvSpPr>
                  <p:nvPr/>
                </p:nvSpPr>
                <p:spPr bwMode="auto">
                  <a:xfrm flipH="1">
                    <a:off x="8046411" y="4307251"/>
                    <a:ext cx="423147" cy="558539"/>
                  </a:xfrm>
                  <a:custGeom>
                    <a:avLst/>
                    <a:gdLst>
                      <a:gd name="T0" fmla="*/ 166430918 w 164"/>
                      <a:gd name="T1" fmla="*/ 6625251 h 217"/>
                      <a:gd name="T2" fmla="*/ 359491786 w 164"/>
                      <a:gd name="T3" fmla="*/ 119249370 h 217"/>
                      <a:gd name="T4" fmla="*/ 492635972 w 164"/>
                      <a:gd name="T5" fmla="*/ 225250817 h 217"/>
                      <a:gd name="T6" fmla="*/ 599152869 w 164"/>
                      <a:gd name="T7" fmla="*/ 357750725 h 217"/>
                      <a:gd name="T8" fmla="*/ 659066849 w 164"/>
                      <a:gd name="T9" fmla="*/ 496875801 h 217"/>
                      <a:gd name="T10" fmla="*/ 665723672 w 164"/>
                      <a:gd name="T11" fmla="*/ 602877207 h 217"/>
                      <a:gd name="T12" fmla="*/ 645753205 w 164"/>
                      <a:gd name="T13" fmla="*/ 715504023 h 217"/>
                      <a:gd name="T14" fmla="*/ 585836644 w 164"/>
                      <a:gd name="T15" fmla="*/ 841378602 h 217"/>
                      <a:gd name="T16" fmla="*/ 505952197 w 164"/>
                      <a:gd name="T17" fmla="*/ 1013629922 h 217"/>
                      <a:gd name="T18" fmla="*/ 452692458 w 164"/>
                      <a:gd name="T19" fmla="*/ 1159380247 h 217"/>
                      <a:gd name="T20" fmla="*/ 446035636 w 164"/>
                      <a:gd name="T21" fmla="*/ 1232255409 h 217"/>
                      <a:gd name="T22" fmla="*/ 472665505 w 164"/>
                      <a:gd name="T23" fmla="*/ 1291880074 h 217"/>
                      <a:gd name="T24" fmla="*/ 532579486 w 164"/>
                      <a:gd name="T25" fmla="*/ 1278629577 h 217"/>
                      <a:gd name="T26" fmla="*/ 659066849 w 164"/>
                      <a:gd name="T27" fmla="*/ 1238880658 h 217"/>
                      <a:gd name="T28" fmla="*/ 825497888 w 164"/>
                      <a:gd name="T29" fmla="*/ 1192503917 h 217"/>
                      <a:gd name="T30" fmla="*/ 965301477 w 164"/>
                      <a:gd name="T31" fmla="*/ 1199129165 h 217"/>
                      <a:gd name="T32" fmla="*/ 998588168 w 164"/>
                      <a:gd name="T33" fmla="*/ 1219004912 h 217"/>
                      <a:gd name="T34" fmla="*/ 1071818374 w 164"/>
                      <a:gd name="T35" fmla="*/ 1305130572 h 217"/>
                      <a:gd name="T36" fmla="*/ 1091788841 w 164"/>
                      <a:gd name="T37" fmla="*/ 1371380807 h 217"/>
                      <a:gd name="T38" fmla="*/ 1025215458 w 164"/>
                      <a:gd name="T39" fmla="*/ 1404504477 h 217"/>
                      <a:gd name="T40" fmla="*/ 865441402 w 164"/>
                      <a:gd name="T41" fmla="*/ 1371380807 h 217"/>
                      <a:gd name="T42" fmla="*/ 852127758 w 164"/>
                      <a:gd name="T43" fmla="*/ 1378006056 h 217"/>
                      <a:gd name="T44" fmla="*/ 665723672 w 164"/>
                      <a:gd name="T45" fmla="*/ 1397881802 h 217"/>
                      <a:gd name="T46" fmla="*/ 519265841 w 164"/>
                      <a:gd name="T47" fmla="*/ 1424380223 h 217"/>
                      <a:gd name="T48" fmla="*/ 399435300 w 164"/>
                      <a:gd name="T49" fmla="*/ 1437630721 h 217"/>
                      <a:gd name="T50" fmla="*/ 346178141 w 164"/>
                      <a:gd name="T51" fmla="*/ 1397881802 h 217"/>
                      <a:gd name="T52" fmla="*/ 332861836 w 164"/>
                      <a:gd name="T53" fmla="*/ 1331628993 h 217"/>
                      <a:gd name="T54" fmla="*/ 326205014 w 164"/>
                      <a:gd name="T55" fmla="*/ 1219004912 h 217"/>
                      <a:gd name="T56" fmla="*/ 346178141 w 164"/>
                      <a:gd name="T57" fmla="*/ 1079879835 h 217"/>
                      <a:gd name="T58" fmla="*/ 386121655 w 164"/>
                      <a:gd name="T59" fmla="*/ 914253764 h 217"/>
                      <a:gd name="T60" fmla="*/ 446035636 w 164"/>
                      <a:gd name="T61" fmla="*/ 768503439 h 217"/>
                      <a:gd name="T62" fmla="*/ 499292794 w 164"/>
                      <a:gd name="T63" fmla="*/ 642628700 h 217"/>
                      <a:gd name="T64" fmla="*/ 492635972 w 164"/>
                      <a:gd name="T65" fmla="*/ 576376212 h 217"/>
                      <a:gd name="T66" fmla="*/ 459349280 w 164"/>
                      <a:gd name="T67" fmla="*/ 477002628 h 217"/>
                      <a:gd name="T68" fmla="*/ 346178141 w 164"/>
                      <a:gd name="T69" fmla="*/ 371001222 h 217"/>
                      <a:gd name="T70" fmla="*/ 199717650 w 164"/>
                      <a:gd name="T71" fmla="*/ 311376477 h 217"/>
                      <a:gd name="T72" fmla="*/ 79887048 w 164"/>
                      <a:gd name="T73" fmla="*/ 258377060 h 217"/>
                      <a:gd name="T74" fmla="*/ 73230226 w 164"/>
                      <a:gd name="T75" fmla="*/ 258377060 h 217"/>
                      <a:gd name="T76" fmla="*/ 0 w 164"/>
                      <a:gd name="T77" fmla="*/ 185501898 h 217"/>
                      <a:gd name="T78" fmla="*/ 0 w 164"/>
                      <a:gd name="T79" fmla="*/ 92750949 h 217"/>
                      <a:gd name="T80" fmla="*/ 6656825 w 164"/>
                      <a:gd name="T81" fmla="*/ 86125700 h 217"/>
                      <a:gd name="T82" fmla="*/ 79887048 w 164"/>
                      <a:gd name="T83" fmla="*/ 19875751 h 217"/>
                      <a:gd name="T84" fmla="*/ 133144226 w 164"/>
                      <a:gd name="T85" fmla="*/ 0 h 217"/>
                      <a:gd name="T86" fmla="*/ 193060828 w 164"/>
                      <a:gd name="T87" fmla="*/ 6625251 h 217"/>
                      <a:gd name="T88" fmla="*/ 166430918 w 164"/>
                      <a:gd name="T89" fmla="*/ 6625251 h 2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64"/>
                      <a:gd name="T136" fmla="*/ 0 h 217"/>
                      <a:gd name="T137" fmla="*/ 164 w 164"/>
                      <a:gd name="T138" fmla="*/ 217 h 2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64" h="217">
                        <a:moveTo>
                          <a:pt x="25" y="1"/>
                        </a:moveTo>
                        <a:lnTo>
                          <a:pt x="54" y="18"/>
                        </a:lnTo>
                        <a:lnTo>
                          <a:pt x="74" y="34"/>
                        </a:lnTo>
                        <a:lnTo>
                          <a:pt x="90" y="54"/>
                        </a:lnTo>
                        <a:lnTo>
                          <a:pt x="99" y="75"/>
                        </a:lnTo>
                        <a:lnTo>
                          <a:pt x="100" y="91"/>
                        </a:lnTo>
                        <a:lnTo>
                          <a:pt x="97" y="108"/>
                        </a:lnTo>
                        <a:lnTo>
                          <a:pt x="88" y="127"/>
                        </a:lnTo>
                        <a:lnTo>
                          <a:pt x="76" y="153"/>
                        </a:lnTo>
                        <a:lnTo>
                          <a:pt x="68" y="175"/>
                        </a:lnTo>
                        <a:lnTo>
                          <a:pt x="67" y="186"/>
                        </a:lnTo>
                        <a:lnTo>
                          <a:pt x="71" y="195"/>
                        </a:lnTo>
                        <a:lnTo>
                          <a:pt x="80" y="193"/>
                        </a:lnTo>
                        <a:lnTo>
                          <a:pt x="99" y="187"/>
                        </a:lnTo>
                        <a:lnTo>
                          <a:pt x="124" y="180"/>
                        </a:lnTo>
                        <a:lnTo>
                          <a:pt x="145" y="181"/>
                        </a:lnTo>
                        <a:lnTo>
                          <a:pt x="150" y="184"/>
                        </a:lnTo>
                        <a:lnTo>
                          <a:pt x="161" y="197"/>
                        </a:lnTo>
                        <a:lnTo>
                          <a:pt x="164" y="207"/>
                        </a:lnTo>
                        <a:lnTo>
                          <a:pt x="154" y="212"/>
                        </a:lnTo>
                        <a:lnTo>
                          <a:pt x="130" y="207"/>
                        </a:lnTo>
                        <a:lnTo>
                          <a:pt x="128" y="208"/>
                        </a:lnTo>
                        <a:lnTo>
                          <a:pt x="100" y="211"/>
                        </a:lnTo>
                        <a:lnTo>
                          <a:pt x="78" y="215"/>
                        </a:lnTo>
                        <a:lnTo>
                          <a:pt x="60" y="217"/>
                        </a:lnTo>
                        <a:lnTo>
                          <a:pt x="52" y="211"/>
                        </a:lnTo>
                        <a:lnTo>
                          <a:pt x="50" y="201"/>
                        </a:lnTo>
                        <a:lnTo>
                          <a:pt x="49" y="184"/>
                        </a:lnTo>
                        <a:lnTo>
                          <a:pt x="52" y="163"/>
                        </a:lnTo>
                        <a:lnTo>
                          <a:pt x="58" y="138"/>
                        </a:lnTo>
                        <a:lnTo>
                          <a:pt x="67" y="116"/>
                        </a:lnTo>
                        <a:lnTo>
                          <a:pt x="75" y="97"/>
                        </a:lnTo>
                        <a:lnTo>
                          <a:pt x="74" y="87"/>
                        </a:lnTo>
                        <a:lnTo>
                          <a:pt x="69" y="72"/>
                        </a:lnTo>
                        <a:lnTo>
                          <a:pt x="52" y="56"/>
                        </a:lnTo>
                        <a:lnTo>
                          <a:pt x="30" y="47"/>
                        </a:lnTo>
                        <a:lnTo>
                          <a:pt x="12" y="39"/>
                        </a:lnTo>
                        <a:lnTo>
                          <a:pt x="11" y="39"/>
                        </a:lnTo>
                        <a:lnTo>
                          <a:pt x="0" y="28"/>
                        </a:lnTo>
                        <a:lnTo>
                          <a:pt x="0" y="14"/>
                        </a:lnTo>
                        <a:lnTo>
                          <a:pt x="1" y="13"/>
                        </a:lnTo>
                        <a:lnTo>
                          <a:pt x="12" y="3"/>
                        </a:lnTo>
                        <a:lnTo>
                          <a:pt x="20" y="0"/>
                        </a:lnTo>
                        <a:lnTo>
                          <a:pt x="29" y="1"/>
                        </a:lnTo>
                        <a:lnTo>
                          <a:pt x="25" y="1"/>
                        </a:lnTo>
                        <a:close/>
                      </a:path>
                    </a:pathLst>
                  </a:custGeom>
                  <a:solidFill>
                    <a:srgbClr val="000000"/>
                  </a:solidFill>
                  <a:ln w="9525">
                    <a:noFill/>
                    <a:round/>
                    <a:headEnd/>
                    <a:tailEnd/>
                  </a:ln>
                </p:spPr>
                <p:txBody>
                  <a:bodyPr/>
                  <a:lstStyle/>
                  <a:p>
                    <a:endParaRPr lang="fr-FR">
                      <a:latin typeface="Calibri" pitchFamily="34" charset="0"/>
                    </a:endParaRPr>
                  </a:p>
                </p:txBody>
              </p:sp>
              <p:sp>
                <p:nvSpPr>
                  <p:cNvPr id="25790" name="Freeform 20"/>
                  <p:cNvSpPr>
                    <a:spLocks/>
                  </p:cNvSpPr>
                  <p:nvPr/>
                </p:nvSpPr>
                <p:spPr bwMode="auto">
                  <a:xfrm flipH="1">
                    <a:off x="8020609" y="3797616"/>
                    <a:ext cx="531514" cy="422122"/>
                  </a:xfrm>
                  <a:custGeom>
                    <a:avLst/>
                    <a:gdLst>
                      <a:gd name="T0" fmla="*/ 133144258 w 206"/>
                      <a:gd name="T1" fmla="*/ 523377194 h 164"/>
                      <a:gd name="T2" fmla="*/ 339518819 w 206"/>
                      <a:gd name="T3" fmla="*/ 722129821 h 164"/>
                      <a:gd name="T4" fmla="*/ 579179959 w 206"/>
                      <a:gd name="T5" fmla="*/ 914254460 h 164"/>
                      <a:gd name="T6" fmla="*/ 878757835 w 206"/>
                      <a:gd name="T7" fmla="*/ 934130221 h 164"/>
                      <a:gd name="T8" fmla="*/ 1071818627 w 206"/>
                      <a:gd name="T9" fmla="*/ 569753970 h 164"/>
                      <a:gd name="T10" fmla="*/ 1085132275 w 206"/>
                      <a:gd name="T11" fmla="*/ 424003535 h 164"/>
                      <a:gd name="T12" fmla="*/ 1065159223 w 206"/>
                      <a:gd name="T13" fmla="*/ 384252012 h 164"/>
                      <a:gd name="T14" fmla="*/ 1025215700 w 206"/>
                      <a:gd name="T15" fmla="*/ 371001504 h 164"/>
                      <a:gd name="T16" fmla="*/ 978615353 w 206"/>
                      <a:gd name="T17" fmla="*/ 357750997 h 164"/>
                      <a:gd name="T18" fmla="*/ 932015006 w 206"/>
                      <a:gd name="T19" fmla="*/ 344503063 h 164"/>
                      <a:gd name="T20" fmla="*/ 898728306 w 206"/>
                      <a:gd name="T21" fmla="*/ 298126206 h 164"/>
                      <a:gd name="T22" fmla="*/ 885414659 w 206"/>
                      <a:gd name="T23" fmla="*/ 245126749 h 164"/>
                      <a:gd name="T24" fmla="*/ 932015006 w 206"/>
                      <a:gd name="T25" fmla="*/ 212000480 h 164"/>
                      <a:gd name="T26" fmla="*/ 978615353 w 206"/>
                      <a:gd name="T27" fmla="*/ 205375227 h 164"/>
                      <a:gd name="T28" fmla="*/ 1025215700 w 206"/>
                      <a:gd name="T29" fmla="*/ 212000480 h 164"/>
                      <a:gd name="T30" fmla="*/ 1058502399 w 206"/>
                      <a:gd name="T31" fmla="*/ 245126749 h 164"/>
                      <a:gd name="T32" fmla="*/ 1098445923 w 206"/>
                      <a:gd name="T33" fmla="*/ 278250444 h 164"/>
                      <a:gd name="T34" fmla="*/ 1131732622 w 206"/>
                      <a:gd name="T35" fmla="*/ 278250444 h 164"/>
                      <a:gd name="T36" fmla="*/ 1151705674 w 206"/>
                      <a:gd name="T37" fmla="*/ 238501496 h 164"/>
                      <a:gd name="T38" fmla="*/ 1158362498 w 206"/>
                      <a:gd name="T39" fmla="*/ 198749973 h 164"/>
                      <a:gd name="T40" fmla="*/ 1158362498 w 206"/>
                      <a:gd name="T41" fmla="*/ 159000984 h 164"/>
                      <a:gd name="T42" fmla="*/ 1165019322 w 206"/>
                      <a:gd name="T43" fmla="*/ 112626781 h 164"/>
                      <a:gd name="T44" fmla="*/ 1171676145 w 206"/>
                      <a:gd name="T45" fmla="*/ 66249984 h 164"/>
                      <a:gd name="T46" fmla="*/ 1184989793 w 206"/>
                      <a:gd name="T47" fmla="*/ 19875766 h 164"/>
                      <a:gd name="T48" fmla="*/ 1231592720 w 206"/>
                      <a:gd name="T49" fmla="*/ 0 h 164"/>
                      <a:gd name="T50" fmla="*/ 1271536244 w 206"/>
                      <a:gd name="T51" fmla="*/ 13250513 h 164"/>
                      <a:gd name="T52" fmla="*/ 1304820363 w 206"/>
                      <a:gd name="T53" fmla="*/ 52999477 h 164"/>
                      <a:gd name="T54" fmla="*/ 1304820363 w 206"/>
                      <a:gd name="T55" fmla="*/ 99376273 h 164"/>
                      <a:gd name="T56" fmla="*/ 1291506715 w 206"/>
                      <a:gd name="T57" fmla="*/ 132499968 h 164"/>
                      <a:gd name="T58" fmla="*/ 1271536244 w 206"/>
                      <a:gd name="T59" fmla="*/ 185502039 h 164"/>
                      <a:gd name="T60" fmla="*/ 1271536244 w 206"/>
                      <a:gd name="T61" fmla="*/ 212000480 h 164"/>
                      <a:gd name="T62" fmla="*/ 1311479767 w 206"/>
                      <a:gd name="T63" fmla="*/ 212000480 h 164"/>
                      <a:gd name="T64" fmla="*/ 1364737260 w 206"/>
                      <a:gd name="T65" fmla="*/ 238501496 h 164"/>
                      <a:gd name="T66" fmla="*/ 1371394084 w 206"/>
                      <a:gd name="T67" fmla="*/ 271627765 h 164"/>
                      <a:gd name="T68" fmla="*/ 1358080437 w 206"/>
                      <a:gd name="T69" fmla="*/ 318001967 h 164"/>
                      <a:gd name="T70" fmla="*/ 1324793415 w 206"/>
                      <a:gd name="T71" fmla="*/ 357750997 h 164"/>
                      <a:gd name="T72" fmla="*/ 1284849891 w 206"/>
                      <a:gd name="T73" fmla="*/ 390877266 h 164"/>
                      <a:gd name="T74" fmla="*/ 1251563192 w 206"/>
                      <a:gd name="T75" fmla="*/ 430626215 h 164"/>
                      <a:gd name="T76" fmla="*/ 1184989793 w 206"/>
                      <a:gd name="T77" fmla="*/ 516751940 h 164"/>
                      <a:gd name="T78" fmla="*/ 991931581 w 206"/>
                      <a:gd name="T79" fmla="*/ 987129677 h 164"/>
                      <a:gd name="T80" fmla="*/ 778897736 w 206"/>
                      <a:gd name="T81" fmla="*/ 1086505911 h 164"/>
                      <a:gd name="T82" fmla="*/ 392778570 w 206"/>
                      <a:gd name="T83" fmla="*/ 960631236 h 164"/>
                      <a:gd name="T84" fmla="*/ 0 w 206"/>
                      <a:gd name="T85" fmla="*/ 669127630 h 16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6"/>
                      <a:gd name="T130" fmla="*/ 0 h 164"/>
                      <a:gd name="T131" fmla="*/ 206 w 206"/>
                      <a:gd name="T132" fmla="*/ 164 h 16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6" h="164">
                        <a:moveTo>
                          <a:pt x="0" y="85"/>
                        </a:moveTo>
                        <a:lnTo>
                          <a:pt x="8" y="79"/>
                        </a:lnTo>
                        <a:lnTo>
                          <a:pt x="20" y="79"/>
                        </a:lnTo>
                        <a:lnTo>
                          <a:pt x="31" y="85"/>
                        </a:lnTo>
                        <a:lnTo>
                          <a:pt x="41" y="96"/>
                        </a:lnTo>
                        <a:lnTo>
                          <a:pt x="51" y="109"/>
                        </a:lnTo>
                        <a:lnTo>
                          <a:pt x="63" y="121"/>
                        </a:lnTo>
                        <a:lnTo>
                          <a:pt x="75" y="131"/>
                        </a:lnTo>
                        <a:lnTo>
                          <a:pt x="87" y="138"/>
                        </a:lnTo>
                        <a:lnTo>
                          <a:pt x="102" y="142"/>
                        </a:lnTo>
                        <a:lnTo>
                          <a:pt x="119" y="143"/>
                        </a:lnTo>
                        <a:lnTo>
                          <a:pt x="132" y="141"/>
                        </a:lnTo>
                        <a:lnTo>
                          <a:pt x="145" y="127"/>
                        </a:lnTo>
                        <a:lnTo>
                          <a:pt x="153" y="109"/>
                        </a:lnTo>
                        <a:lnTo>
                          <a:pt x="161" y="86"/>
                        </a:lnTo>
                        <a:lnTo>
                          <a:pt x="165" y="68"/>
                        </a:lnTo>
                        <a:lnTo>
                          <a:pt x="164" y="66"/>
                        </a:lnTo>
                        <a:lnTo>
                          <a:pt x="163" y="64"/>
                        </a:lnTo>
                        <a:lnTo>
                          <a:pt x="163" y="62"/>
                        </a:lnTo>
                        <a:lnTo>
                          <a:pt x="162" y="60"/>
                        </a:lnTo>
                        <a:lnTo>
                          <a:pt x="160" y="58"/>
                        </a:lnTo>
                        <a:lnTo>
                          <a:pt x="158" y="57"/>
                        </a:lnTo>
                        <a:lnTo>
                          <a:pt x="156" y="56"/>
                        </a:lnTo>
                        <a:lnTo>
                          <a:pt x="154" y="56"/>
                        </a:lnTo>
                        <a:lnTo>
                          <a:pt x="151" y="56"/>
                        </a:lnTo>
                        <a:lnTo>
                          <a:pt x="149" y="56"/>
                        </a:lnTo>
                        <a:lnTo>
                          <a:pt x="147" y="54"/>
                        </a:lnTo>
                        <a:lnTo>
                          <a:pt x="145" y="54"/>
                        </a:lnTo>
                        <a:lnTo>
                          <a:pt x="142" y="53"/>
                        </a:lnTo>
                        <a:lnTo>
                          <a:pt x="140" y="52"/>
                        </a:lnTo>
                        <a:lnTo>
                          <a:pt x="138" y="49"/>
                        </a:lnTo>
                        <a:lnTo>
                          <a:pt x="136" y="47"/>
                        </a:lnTo>
                        <a:lnTo>
                          <a:pt x="135" y="45"/>
                        </a:lnTo>
                        <a:lnTo>
                          <a:pt x="133" y="41"/>
                        </a:lnTo>
                        <a:lnTo>
                          <a:pt x="133" y="40"/>
                        </a:lnTo>
                        <a:lnTo>
                          <a:pt x="133" y="37"/>
                        </a:lnTo>
                        <a:lnTo>
                          <a:pt x="135" y="34"/>
                        </a:lnTo>
                        <a:lnTo>
                          <a:pt x="138" y="32"/>
                        </a:lnTo>
                        <a:lnTo>
                          <a:pt x="140" y="32"/>
                        </a:lnTo>
                        <a:lnTo>
                          <a:pt x="142" y="31"/>
                        </a:lnTo>
                        <a:lnTo>
                          <a:pt x="145" y="31"/>
                        </a:lnTo>
                        <a:lnTo>
                          <a:pt x="147" y="31"/>
                        </a:lnTo>
                        <a:lnTo>
                          <a:pt x="150" y="31"/>
                        </a:lnTo>
                        <a:lnTo>
                          <a:pt x="152" y="31"/>
                        </a:lnTo>
                        <a:lnTo>
                          <a:pt x="154" y="32"/>
                        </a:lnTo>
                        <a:lnTo>
                          <a:pt x="156" y="34"/>
                        </a:lnTo>
                        <a:lnTo>
                          <a:pt x="158" y="36"/>
                        </a:lnTo>
                        <a:lnTo>
                          <a:pt x="159" y="37"/>
                        </a:lnTo>
                        <a:lnTo>
                          <a:pt x="161" y="40"/>
                        </a:lnTo>
                        <a:lnTo>
                          <a:pt x="162" y="41"/>
                        </a:lnTo>
                        <a:lnTo>
                          <a:pt x="165" y="42"/>
                        </a:lnTo>
                        <a:lnTo>
                          <a:pt x="166" y="44"/>
                        </a:lnTo>
                        <a:lnTo>
                          <a:pt x="169" y="44"/>
                        </a:lnTo>
                        <a:lnTo>
                          <a:pt x="170" y="42"/>
                        </a:lnTo>
                        <a:lnTo>
                          <a:pt x="173" y="41"/>
                        </a:lnTo>
                        <a:lnTo>
                          <a:pt x="173" y="38"/>
                        </a:lnTo>
                        <a:lnTo>
                          <a:pt x="173" y="36"/>
                        </a:lnTo>
                        <a:lnTo>
                          <a:pt x="173" y="34"/>
                        </a:lnTo>
                        <a:lnTo>
                          <a:pt x="174" y="32"/>
                        </a:lnTo>
                        <a:lnTo>
                          <a:pt x="174" y="30"/>
                        </a:lnTo>
                        <a:lnTo>
                          <a:pt x="174" y="28"/>
                        </a:lnTo>
                        <a:lnTo>
                          <a:pt x="174" y="26"/>
                        </a:lnTo>
                        <a:lnTo>
                          <a:pt x="174" y="24"/>
                        </a:lnTo>
                        <a:lnTo>
                          <a:pt x="175" y="21"/>
                        </a:lnTo>
                        <a:lnTo>
                          <a:pt x="175" y="19"/>
                        </a:lnTo>
                        <a:lnTo>
                          <a:pt x="175" y="17"/>
                        </a:lnTo>
                        <a:lnTo>
                          <a:pt x="176" y="15"/>
                        </a:lnTo>
                        <a:lnTo>
                          <a:pt x="176" y="12"/>
                        </a:lnTo>
                        <a:lnTo>
                          <a:pt x="176" y="10"/>
                        </a:lnTo>
                        <a:lnTo>
                          <a:pt x="177" y="8"/>
                        </a:lnTo>
                        <a:lnTo>
                          <a:pt x="177" y="4"/>
                        </a:lnTo>
                        <a:lnTo>
                          <a:pt x="178" y="3"/>
                        </a:lnTo>
                        <a:lnTo>
                          <a:pt x="180" y="1"/>
                        </a:lnTo>
                        <a:lnTo>
                          <a:pt x="182" y="0"/>
                        </a:lnTo>
                        <a:lnTo>
                          <a:pt x="185" y="0"/>
                        </a:lnTo>
                        <a:lnTo>
                          <a:pt x="187" y="0"/>
                        </a:lnTo>
                        <a:lnTo>
                          <a:pt x="189" y="0"/>
                        </a:lnTo>
                        <a:lnTo>
                          <a:pt x="191" y="2"/>
                        </a:lnTo>
                        <a:lnTo>
                          <a:pt x="193" y="4"/>
                        </a:lnTo>
                        <a:lnTo>
                          <a:pt x="195" y="7"/>
                        </a:lnTo>
                        <a:lnTo>
                          <a:pt x="196" y="8"/>
                        </a:lnTo>
                        <a:lnTo>
                          <a:pt x="196" y="11"/>
                        </a:lnTo>
                        <a:lnTo>
                          <a:pt x="196" y="12"/>
                        </a:lnTo>
                        <a:lnTo>
                          <a:pt x="196" y="15"/>
                        </a:lnTo>
                        <a:lnTo>
                          <a:pt x="195" y="16"/>
                        </a:lnTo>
                        <a:lnTo>
                          <a:pt x="194" y="19"/>
                        </a:lnTo>
                        <a:lnTo>
                          <a:pt x="194" y="20"/>
                        </a:lnTo>
                        <a:lnTo>
                          <a:pt x="193" y="23"/>
                        </a:lnTo>
                        <a:lnTo>
                          <a:pt x="193" y="26"/>
                        </a:lnTo>
                        <a:lnTo>
                          <a:pt x="191" y="28"/>
                        </a:lnTo>
                        <a:lnTo>
                          <a:pt x="190" y="30"/>
                        </a:lnTo>
                        <a:lnTo>
                          <a:pt x="189" y="32"/>
                        </a:lnTo>
                        <a:lnTo>
                          <a:pt x="191" y="32"/>
                        </a:lnTo>
                        <a:lnTo>
                          <a:pt x="193" y="32"/>
                        </a:lnTo>
                        <a:lnTo>
                          <a:pt x="195" y="32"/>
                        </a:lnTo>
                        <a:lnTo>
                          <a:pt x="197" y="32"/>
                        </a:lnTo>
                        <a:lnTo>
                          <a:pt x="200" y="33"/>
                        </a:lnTo>
                        <a:lnTo>
                          <a:pt x="202" y="35"/>
                        </a:lnTo>
                        <a:lnTo>
                          <a:pt x="205" y="36"/>
                        </a:lnTo>
                        <a:lnTo>
                          <a:pt x="205" y="37"/>
                        </a:lnTo>
                        <a:lnTo>
                          <a:pt x="205" y="40"/>
                        </a:lnTo>
                        <a:lnTo>
                          <a:pt x="206" y="41"/>
                        </a:lnTo>
                        <a:lnTo>
                          <a:pt x="205" y="44"/>
                        </a:lnTo>
                        <a:lnTo>
                          <a:pt x="205" y="45"/>
                        </a:lnTo>
                        <a:lnTo>
                          <a:pt x="204" y="48"/>
                        </a:lnTo>
                        <a:lnTo>
                          <a:pt x="203" y="49"/>
                        </a:lnTo>
                        <a:lnTo>
                          <a:pt x="201" y="52"/>
                        </a:lnTo>
                        <a:lnTo>
                          <a:pt x="199" y="54"/>
                        </a:lnTo>
                        <a:lnTo>
                          <a:pt x="197" y="56"/>
                        </a:lnTo>
                        <a:lnTo>
                          <a:pt x="194" y="58"/>
                        </a:lnTo>
                        <a:lnTo>
                          <a:pt x="193" y="59"/>
                        </a:lnTo>
                        <a:lnTo>
                          <a:pt x="191" y="61"/>
                        </a:lnTo>
                        <a:lnTo>
                          <a:pt x="189" y="62"/>
                        </a:lnTo>
                        <a:lnTo>
                          <a:pt x="188" y="65"/>
                        </a:lnTo>
                        <a:lnTo>
                          <a:pt x="187" y="67"/>
                        </a:lnTo>
                        <a:lnTo>
                          <a:pt x="186" y="69"/>
                        </a:lnTo>
                        <a:lnTo>
                          <a:pt x="178" y="78"/>
                        </a:lnTo>
                        <a:lnTo>
                          <a:pt x="171" y="101"/>
                        </a:lnTo>
                        <a:lnTo>
                          <a:pt x="160" y="130"/>
                        </a:lnTo>
                        <a:lnTo>
                          <a:pt x="149" y="149"/>
                        </a:lnTo>
                        <a:lnTo>
                          <a:pt x="139" y="160"/>
                        </a:lnTo>
                        <a:lnTo>
                          <a:pt x="129" y="164"/>
                        </a:lnTo>
                        <a:lnTo>
                          <a:pt x="117" y="164"/>
                        </a:lnTo>
                        <a:lnTo>
                          <a:pt x="100" y="161"/>
                        </a:lnTo>
                        <a:lnTo>
                          <a:pt x="81" y="156"/>
                        </a:lnTo>
                        <a:lnTo>
                          <a:pt x="59" y="145"/>
                        </a:lnTo>
                        <a:lnTo>
                          <a:pt x="37" y="131"/>
                        </a:lnTo>
                        <a:lnTo>
                          <a:pt x="15" y="116"/>
                        </a:lnTo>
                        <a:lnTo>
                          <a:pt x="0" y="101"/>
                        </a:lnTo>
                        <a:lnTo>
                          <a:pt x="0" y="90"/>
                        </a:lnTo>
                        <a:lnTo>
                          <a:pt x="0" y="85"/>
                        </a:lnTo>
                        <a:close/>
                      </a:path>
                    </a:pathLst>
                  </a:custGeom>
                  <a:solidFill>
                    <a:srgbClr val="000000"/>
                  </a:solidFill>
                  <a:ln w="9525">
                    <a:noFill/>
                    <a:round/>
                    <a:headEnd/>
                    <a:tailEnd/>
                  </a:ln>
                </p:spPr>
                <p:txBody>
                  <a:bodyPr/>
                  <a:lstStyle/>
                  <a:p>
                    <a:endParaRPr lang="fr-FR">
                      <a:latin typeface="Calibri" pitchFamily="34" charset="0"/>
                    </a:endParaRPr>
                  </a:p>
                </p:txBody>
              </p:sp>
            </p:grpSp>
            <p:sp>
              <p:nvSpPr>
                <p:cNvPr id="25785" name="Freeform 22"/>
                <p:cNvSpPr>
                  <a:spLocks/>
                </p:cNvSpPr>
                <p:nvPr/>
              </p:nvSpPr>
              <p:spPr bwMode="auto">
                <a:xfrm rot="20541309" flipH="1">
                  <a:off x="7711350" y="5326577"/>
                  <a:ext cx="354070" cy="572773"/>
                </a:xfrm>
                <a:custGeom>
                  <a:avLst/>
                  <a:gdLst>
                    <a:gd name="T0" fmla="*/ 116527882 w 164"/>
                    <a:gd name="T1" fmla="*/ 6968299 h 217"/>
                    <a:gd name="T2" fmla="*/ 251700565 w 164"/>
                    <a:gd name="T3" fmla="*/ 125405619 h 217"/>
                    <a:gd name="T4" fmla="*/ 344922479 w 164"/>
                    <a:gd name="T5" fmla="*/ 236877285 h 217"/>
                    <a:gd name="T6" fmla="*/ 419501683 w 164"/>
                    <a:gd name="T7" fmla="*/ 376216898 h 217"/>
                    <a:gd name="T8" fmla="*/ 461450327 w 164"/>
                    <a:gd name="T9" fmla="*/ 522524725 h 217"/>
                    <a:gd name="T10" fmla="*/ 466111527 w 164"/>
                    <a:gd name="T11" fmla="*/ 633996349 h 217"/>
                    <a:gd name="T12" fmla="*/ 452127926 w 164"/>
                    <a:gd name="T13" fmla="*/ 752436435 h 217"/>
                    <a:gd name="T14" fmla="*/ 410179282 w 164"/>
                    <a:gd name="T15" fmla="*/ 884807670 h 217"/>
                    <a:gd name="T16" fmla="*/ 354244879 w 164"/>
                    <a:gd name="T17" fmla="*/ 1065951699 h 217"/>
                    <a:gd name="T18" fmla="*/ 316957436 w 164"/>
                    <a:gd name="T19" fmla="*/ 1219225183 h 217"/>
                    <a:gd name="T20" fmla="*/ 312296236 w 164"/>
                    <a:gd name="T21" fmla="*/ 1295860605 h 217"/>
                    <a:gd name="T22" fmla="*/ 330938878 w 164"/>
                    <a:gd name="T23" fmla="*/ 1358564714 h 217"/>
                    <a:gd name="T24" fmla="*/ 372889680 w 164"/>
                    <a:gd name="T25" fmla="*/ 1344630761 h 217"/>
                    <a:gd name="T26" fmla="*/ 461450327 w 164"/>
                    <a:gd name="T27" fmla="*/ 1302828901 h 217"/>
                    <a:gd name="T28" fmla="*/ 577978309 w 164"/>
                    <a:gd name="T29" fmla="*/ 1254058746 h 217"/>
                    <a:gd name="T30" fmla="*/ 675863515 w 164"/>
                    <a:gd name="T31" fmla="*/ 1261027042 h 217"/>
                    <a:gd name="T32" fmla="*/ 699169517 w 164"/>
                    <a:gd name="T33" fmla="*/ 1281926652 h 217"/>
                    <a:gd name="T34" fmla="*/ 750440561 w 164"/>
                    <a:gd name="T35" fmla="*/ 1372498667 h 217"/>
                    <a:gd name="T36" fmla="*/ 764424162 w 164"/>
                    <a:gd name="T37" fmla="*/ 1442168762 h 217"/>
                    <a:gd name="T38" fmla="*/ 717812159 w 164"/>
                    <a:gd name="T39" fmla="*/ 1477002325 h 217"/>
                    <a:gd name="T40" fmla="*/ 605945511 w 164"/>
                    <a:gd name="T41" fmla="*/ 1442168762 h 217"/>
                    <a:gd name="T42" fmla="*/ 596623111 w 164"/>
                    <a:gd name="T43" fmla="*/ 1449134419 h 217"/>
                    <a:gd name="T44" fmla="*/ 466111527 w 164"/>
                    <a:gd name="T45" fmla="*/ 1470036668 h 217"/>
                    <a:gd name="T46" fmla="*/ 363567280 w 164"/>
                    <a:gd name="T47" fmla="*/ 1497904574 h 217"/>
                    <a:gd name="T48" fmla="*/ 279667766 w 164"/>
                    <a:gd name="T49" fmla="*/ 1511838527 h 217"/>
                    <a:gd name="T50" fmla="*/ 242378164 w 164"/>
                    <a:gd name="T51" fmla="*/ 1470036668 h 217"/>
                    <a:gd name="T52" fmla="*/ 233055763 w 164"/>
                    <a:gd name="T53" fmla="*/ 1400366903 h 217"/>
                    <a:gd name="T54" fmla="*/ 228394563 w 164"/>
                    <a:gd name="T55" fmla="*/ 1281926652 h 217"/>
                    <a:gd name="T56" fmla="*/ 242378164 w 164"/>
                    <a:gd name="T57" fmla="*/ 1135621465 h 217"/>
                    <a:gd name="T58" fmla="*/ 270345366 w 164"/>
                    <a:gd name="T59" fmla="*/ 961445731 h 217"/>
                    <a:gd name="T60" fmla="*/ 312296236 w 164"/>
                    <a:gd name="T61" fmla="*/ 808172248 h 217"/>
                    <a:gd name="T62" fmla="*/ 349583679 w 164"/>
                    <a:gd name="T63" fmla="*/ 675798209 h 217"/>
                    <a:gd name="T64" fmla="*/ 344922479 w 164"/>
                    <a:gd name="T65" fmla="*/ 606128443 h 217"/>
                    <a:gd name="T66" fmla="*/ 321616477 w 164"/>
                    <a:gd name="T67" fmla="*/ 501625115 h 217"/>
                    <a:gd name="T68" fmla="*/ 242378164 w 164"/>
                    <a:gd name="T69" fmla="*/ 390150851 h 217"/>
                    <a:gd name="T70" fmla="*/ 139833883 w 164"/>
                    <a:gd name="T71" fmla="*/ 327449299 h 217"/>
                    <a:gd name="T72" fmla="*/ 55934420 w 164"/>
                    <a:gd name="T73" fmla="*/ 271713487 h 217"/>
                    <a:gd name="T74" fmla="*/ 51273220 w 164"/>
                    <a:gd name="T75" fmla="*/ 271713487 h 217"/>
                    <a:gd name="T76" fmla="*/ 0 w 164"/>
                    <a:gd name="T77" fmla="*/ 195075425 h 217"/>
                    <a:gd name="T78" fmla="*/ 0 w 164"/>
                    <a:gd name="T79" fmla="*/ 97537713 h 217"/>
                    <a:gd name="T80" fmla="*/ 4661202 w 164"/>
                    <a:gd name="T81" fmla="*/ 90572056 h 217"/>
                    <a:gd name="T82" fmla="*/ 55934420 w 164"/>
                    <a:gd name="T83" fmla="*/ 20902255 h 217"/>
                    <a:gd name="T84" fmla="*/ 93221880 w 164"/>
                    <a:gd name="T85" fmla="*/ 0 h 217"/>
                    <a:gd name="T86" fmla="*/ 135172683 w 164"/>
                    <a:gd name="T87" fmla="*/ 6968299 h 217"/>
                    <a:gd name="T88" fmla="*/ 116527882 w 164"/>
                    <a:gd name="T89" fmla="*/ 6968299 h 2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64"/>
                    <a:gd name="T136" fmla="*/ 0 h 217"/>
                    <a:gd name="T137" fmla="*/ 164 w 164"/>
                    <a:gd name="T138" fmla="*/ 217 h 2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64" h="217">
                      <a:moveTo>
                        <a:pt x="25" y="1"/>
                      </a:moveTo>
                      <a:lnTo>
                        <a:pt x="54" y="18"/>
                      </a:lnTo>
                      <a:lnTo>
                        <a:pt x="74" y="34"/>
                      </a:lnTo>
                      <a:lnTo>
                        <a:pt x="90" y="54"/>
                      </a:lnTo>
                      <a:lnTo>
                        <a:pt x="99" y="75"/>
                      </a:lnTo>
                      <a:lnTo>
                        <a:pt x="100" y="91"/>
                      </a:lnTo>
                      <a:lnTo>
                        <a:pt x="97" y="108"/>
                      </a:lnTo>
                      <a:lnTo>
                        <a:pt x="88" y="127"/>
                      </a:lnTo>
                      <a:lnTo>
                        <a:pt x="76" y="153"/>
                      </a:lnTo>
                      <a:lnTo>
                        <a:pt x="68" y="175"/>
                      </a:lnTo>
                      <a:lnTo>
                        <a:pt x="67" y="186"/>
                      </a:lnTo>
                      <a:lnTo>
                        <a:pt x="71" y="195"/>
                      </a:lnTo>
                      <a:lnTo>
                        <a:pt x="80" y="193"/>
                      </a:lnTo>
                      <a:lnTo>
                        <a:pt x="99" y="187"/>
                      </a:lnTo>
                      <a:lnTo>
                        <a:pt x="124" y="180"/>
                      </a:lnTo>
                      <a:lnTo>
                        <a:pt x="145" y="181"/>
                      </a:lnTo>
                      <a:lnTo>
                        <a:pt x="150" y="184"/>
                      </a:lnTo>
                      <a:lnTo>
                        <a:pt x="161" y="197"/>
                      </a:lnTo>
                      <a:lnTo>
                        <a:pt x="164" y="207"/>
                      </a:lnTo>
                      <a:lnTo>
                        <a:pt x="154" y="212"/>
                      </a:lnTo>
                      <a:lnTo>
                        <a:pt x="130" y="207"/>
                      </a:lnTo>
                      <a:lnTo>
                        <a:pt x="128" y="208"/>
                      </a:lnTo>
                      <a:lnTo>
                        <a:pt x="100" y="211"/>
                      </a:lnTo>
                      <a:lnTo>
                        <a:pt x="78" y="215"/>
                      </a:lnTo>
                      <a:lnTo>
                        <a:pt x="60" y="217"/>
                      </a:lnTo>
                      <a:lnTo>
                        <a:pt x="52" y="211"/>
                      </a:lnTo>
                      <a:lnTo>
                        <a:pt x="50" y="201"/>
                      </a:lnTo>
                      <a:lnTo>
                        <a:pt x="49" y="184"/>
                      </a:lnTo>
                      <a:lnTo>
                        <a:pt x="52" y="163"/>
                      </a:lnTo>
                      <a:lnTo>
                        <a:pt x="58" y="138"/>
                      </a:lnTo>
                      <a:lnTo>
                        <a:pt x="67" y="116"/>
                      </a:lnTo>
                      <a:lnTo>
                        <a:pt x="75" y="97"/>
                      </a:lnTo>
                      <a:lnTo>
                        <a:pt x="74" y="87"/>
                      </a:lnTo>
                      <a:lnTo>
                        <a:pt x="69" y="72"/>
                      </a:lnTo>
                      <a:lnTo>
                        <a:pt x="52" y="56"/>
                      </a:lnTo>
                      <a:lnTo>
                        <a:pt x="30" y="47"/>
                      </a:lnTo>
                      <a:lnTo>
                        <a:pt x="12" y="39"/>
                      </a:lnTo>
                      <a:lnTo>
                        <a:pt x="11" y="39"/>
                      </a:lnTo>
                      <a:lnTo>
                        <a:pt x="0" y="28"/>
                      </a:lnTo>
                      <a:lnTo>
                        <a:pt x="0" y="14"/>
                      </a:lnTo>
                      <a:lnTo>
                        <a:pt x="1" y="13"/>
                      </a:lnTo>
                      <a:lnTo>
                        <a:pt x="12" y="3"/>
                      </a:lnTo>
                      <a:lnTo>
                        <a:pt x="20" y="0"/>
                      </a:lnTo>
                      <a:lnTo>
                        <a:pt x="29" y="1"/>
                      </a:lnTo>
                      <a:lnTo>
                        <a:pt x="25" y="1"/>
                      </a:lnTo>
                      <a:close/>
                    </a:path>
                  </a:pathLst>
                </a:custGeom>
                <a:solidFill>
                  <a:srgbClr val="000000"/>
                </a:solidFill>
                <a:ln w="9525">
                  <a:noFill/>
                  <a:round/>
                  <a:headEnd/>
                  <a:tailEnd/>
                </a:ln>
              </p:spPr>
              <p:txBody>
                <a:bodyPr/>
                <a:lstStyle/>
                <a:p>
                  <a:endParaRPr lang="fr-FR">
                    <a:latin typeface="Calibri" pitchFamily="34" charset="0"/>
                  </a:endParaRPr>
                </a:p>
              </p:txBody>
            </p:sp>
          </p:grpSp>
          <p:pic>
            <p:nvPicPr>
              <p:cNvPr id="25782" name="Image 150" descr="composteur2.gif"/>
              <p:cNvPicPr>
                <a:picLocks noChangeAspect="1"/>
              </p:cNvPicPr>
              <p:nvPr/>
            </p:nvPicPr>
            <p:blipFill>
              <a:blip r:embed="rId3" cstate="print"/>
              <a:srcRect/>
              <a:stretch>
                <a:fillRect/>
              </a:stretch>
            </p:blipFill>
            <p:spPr bwMode="auto">
              <a:xfrm>
                <a:off x="6897715" y="5089530"/>
                <a:ext cx="1173162" cy="1054100"/>
              </a:xfrm>
              <a:prstGeom prst="rect">
                <a:avLst/>
              </a:prstGeom>
              <a:noFill/>
              <a:ln w="9525">
                <a:noFill/>
                <a:miter lim="800000"/>
                <a:headEnd/>
                <a:tailEnd/>
              </a:ln>
            </p:spPr>
          </p:pic>
          <p:pic>
            <p:nvPicPr>
              <p:cNvPr id="25783" name="Picture 3" descr="C:\Users\FOURCHES-M\AppData\Local\Microsoft\Windows\Temporary Internet Files\Content.IE5\UM5P60XS\MC900334822[1].wmf"/>
              <p:cNvPicPr>
                <a:picLocks noChangeAspect="1" noChangeArrowheads="1"/>
              </p:cNvPicPr>
              <p:nvPr/>
            </p:nvPicPr>
            <p:blipFill>
              <a:blip r:embed="rId6" cstate="print"/>
              <a:srcRect/>
              <a:stretch>
                <a:fillRect/>
              </a:stretch>
            </p:blipFill>
            <p:spPr bwMode="auto">
              <a:xfrm flipH="1">
                <a:off x="7469215" y="4143380"/>
                <a:ext cx="625475" cy="1374775"/>
              </a:xfrm>
              <a:prstGeom prst="rect">
                <a:avLst/>
              </a:prstGeom>
              <a:noFill/>
              <a:ln w="9525">
                <a:noFill/>
                <a:miter lim="800000"/>
                <a:headEnd/>
                <a:tailEnd/>
              </a:ln>
            </p:spPr>
          </p:pic>
        </p:grpSp>
      </p:grpSp>
      <p:grpSp>
        <p:nvGrpSpPr>
          <p:cNvPr id="20" name="Groupe 552"/>
          <p:cNvGrpSpPr>
            <a:grpSpLocks noChangeAspect="1"/>
          </p:cNvGrpSpPr>
          <p:nvPr/>
        </p:nvGrpSpPr>
        <p:grpSpPr bwMode="auto">
          <a:xfrm>
            <a:off x="3143250" y="857250"/>
            <a:ext cx="3143250" cy="2128838"/>
            <a:chOff x="5143504" y="3429001"/>
            <a:chExt cx="3714776" cy="2516040"/>
          </a:xfrm>
        </p:grpSpPr>
        <p:sp>
          <p:nvSpPr>
            <p:cNvPr id="25766" name="ZoneTexte 6"/>
            <p:cNvSpPr txBox="1">
              <a:spLocks noChangeArrowheads="1"/>
            </p:cNvSpPr>
            <p:nvPr/>
          </p:nvSpPr>
          <p:spPr bwMode="auto">
            <a:xfrm>
              <a:off x="5143504" y="5072074"/>
              <a:ext cx="3714776" cy="872967"/>
            </a:xfrm>
            <a:prstGeom prst="rect">
              <a:avLst/>
            </a:prstGeom>
            <a:noFill/>
            <a:ln w="9525">
              <a:noFill/>
              <a:miter lim="800000"/>
              <a:headEnd/>
              <a:tailEnd/>
            </a:ln>
          </p:spPr>
          <p:txBody>
            <a:bodyPr>
              <a:spAutoFit/>
            </a:bodyPr>
            <a:lstStyle/>
            <a:p>
              <a:pPr algn="ctr"/>
              <a:r>
                <a:rPr lang="fr-FR" sz="1400" b="1">
                  <a:latin typeface="Comic Sans MS" pitchFamily="66" charset="0"/>
                </a:rPr>
                <a:t>Attention aux apports de grandes quantités de déchets d’un même type comme la pelouse.</a:t>
              </a:r>
            </a:p>
          </p:txBody>
        </p:sp>
        <p:grpSp>
          <p:nvGrpSpPr>
            <p:cNvPr id="25767" name="Groupe 551"/>
            <p:cNvGrpSpPr>
              <a:grpSpLocks/>
            </p:cNvGrpSpPr>
            <p:nvPr/>
          </p:nvGrpSpPr>
          <p:grpSpPr bwMode="auto">
            <a:xfrm>
              <a:off x="5857884" y="3429001"/>
              <a:ext cx="2398719" cy="1708249"/>
              <a:chOff x="5857884" y="3429001"/>
              <a:chExt cx="2398719" cy="1708249"/>
            </a:xfrm>
          </p:grpSpPr>
          <p:pic>
            <p:nvPicPr>
              <p:cNvPr id="25768" name="Image 549" descr="composteur2.gif"/>
              <p:cNvPicPr>
                <a:picLocks noChangeAspect="1"/>
              </p:cNvPicPr>
              <p:nvPr/>
            </p:nvPicPr>
            <p:blipFill>
              <a:blip r:embed="rId3" cstate="print"/>
              <a:srcRect/>
              <a:stretch>
                <a:fillRect/>
              </a:stretch>
            </p:blipFill>
            <p:spPr bwMode="auto">
              <a:xfrm>
                <a:off x="5929322" y="4143380"/>
                <a:ext cx="1105985" cy="993870"/>
              </a:xfrm>
              <a:prstGeom prst="rect">
                <a:avLst/>
              </a:prstGeom>
              <a:noFill/>
              <a:ln w="9525">
                <a:noFill/>
                <a:miter lim="800000"/>
                <a:headEnd/>
                <a:tailEnd/>
              </a:ln>
            </p:spPr>
          </p:pic>
          <p:grpSp>
            <p:nvGrpSpPr>
              <p:cNvPr id="25769" name="Groupe 550"/>
              <p:cNvGrpSpPr>
                <a:grpSpLocks/>
              </p:cNvGrpSpPr>
              <p:nvPr/>
            </p:nvGrpSpPr>
            <p:grpSpPr bwMode="auto">
              <a:xfrm>
                <a:off x="5857884" y="3429001"/>
                <a:ext cx="2398719" cy="1416051"/>
                <a:chOff x="3143240" y="4173553"/>
                <a:chExt cx="2398719" cy="1416051"/>
              </a:xfrm>
            </p:grpSpPr>
            <p:grpSp>
              <p:nvGrpSpPr>
                <p:cNvPr id="23" name="Groupe 164"/>
                <p:cNvGrpSpPr/>
                <p:nvPr/>
              </p:nvGrpSpPr>
              <p:grpSpPr>
                <a:xfrm>
                  <a:off x="3143240" y="4214818"/>
                  <a:ext cx="1571636" cy="927101"/>
                  <a:chOff x="1714480" y="5307029"/>
                  <a:chExt cx="1785950" cy="927101"/>
                </a:xfrm>
                <a:solidFill>
                  <a:schemeClr val="accent3">
                    <a:lumMod val="50000"/>
                  </a:schemeClr>
                </a:solidFill>
              </p:grpSpPr>
              <p:grpSp>
                <p:nvGrpSpPr>
                  <p:cNvPr id="24" name="Groupe 63"/>
                  <p:cNvGrpSpPr>
                    <a:grpSpLocks/>
                  </p:cNvGrpSpPr>
                  <p:nvPr/>
                </p:nvGrpSpPr>
                <p:grpSpPr bwMode="auto">
                  <a:xfrm>
                    <a:off x="1928794" y="5429264"/>
                    <a:ext cx="403225" cy="327025"/>
                    <a:chOff x="5292080" y="476672"/>
                    <a:chExt cx="1080120" cy="953156"/>
                  </a:xfrm>
                  <a:grpFill/>
                </p:grpSpPr>
                <p:sp>
                  <p:nvSpPr>
                    <p:cNvPr id="545" name="Forme libre 544"/>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46" name="Forme libre 545"/>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47" name="Forme libre 546"/>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48" name="Forme libre 547"/>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49" name="Forme libre 548"/>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5" name="Groupe 63"/>
                  <p:cNvGrpSpPr>
                    <a:grpSpLocks/>
                  </p:cNvGrpSpPr>
                  <p:nvPr/>
                </p:nvGrpSpPr>
                <p:grpSpPr bwMode="auto">
                  <a:xfrm>
                    <a:off x="2081194" y="5581664"/>
                    <a:ext cx="403225" cy="327025"/>
                    <a:chOff x="5292080" y="476672"/>
                    <a:chExt cx="1080120" cy="953156"/>
                  </a:xfrm>
                  <a:grpFill/>
                </p:grpSpPr>
                <p:sp>
                  <p:nvSpPr>
                    <p:cNvPr id="540" name="Forme libre 539"/>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41" name="Forme libre 540"/>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42" name="Forme libre 541"/>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43" name="Forme libre 542"/>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44" name="Forme libre 543"/>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6" name="Groupe 63"/>
                  <p:cNvGrpSpPr>
                    <a:grpSpLocks/>
                  </p:cNvGrpSpPr>
                  <p:nvPr/>
                </p:nvGrpSpPr>
                <p:grpSpPr bwMode="auto">
                  <a:xfrm>
                    <a:off x="2143108" y="5500702"/>
                    <a:ext cx="403225" cy="327025"/>
                    <a:chOff x="5292080" y="476672"/>
                    <a:chExt cx="1080120" cy="953156"/>
                  </a:xfrm>
                  <a:grpFill/>
                </p:grpSpPr>
                <p:sp>
                  <p:nvSpPr>
                    <p:cNvPr id="535" name="Forme libre 534"/>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36" name="Forme libre 535"/>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37" name="Forme libre 536"/>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38" name="Forme libre 537"/>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39" name="Forme libre 538"/>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7" name="Groupe 63"/>
                  <p:cNvGrpSpPr>
                    <a:grpSpLocks/>
                  </p:cNvGrpSpPr>
                  <p:nvPr/>
                </p:nvGrpSpPr>
                <p:grpSpPr bwMode="auto">
                  <a:xfrm>
                    <a:off x="2214546" y="5429264"/>
                    <a:ext cx="403225" cy="327025"/>
                    <a:chOff x="5292080" y="476672"/>
                    <a:chExt cx="1080120" cy="953156"/>
                  </a:xfrm>
                  <a:grpFill/>
                </p:grpSpPr>
                <p:sp>
                  <p:nvSpPr>
                    <p:cNvPr id="530" name="Forme libre 529"/>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31" name="Forme libre 530"/>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32" name="Forme libre 531"/>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33" name="Forme libre 532"/>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34" name="Forme libre 533"/>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8" name="Groupe 63"/>
                  <p:cNvGrpSpPr>
                    <a:grpSpLocks/>
                  </p:cNvGrpSpPr>
                  <p:nvPr/>
                </p:nvGrpSpPr>
                <p:grpSpPr bwMode="auto">
                  <a:xfrm>
                    <a:off x="2000232" y="5357826"/>
                    <a:ext cx="403225" cy="327025"/>
                    <a:chOff x="5292080" y="476672"/>
                    <a:chExt cx="1080120" cy="953156"/>
                  </a:xfrm>
                  <a:grpFill/>
                </p:grpSpPr>
                <p:sp>
                  <p:nvSpPr>
                    <p:cNvPr id="525" name="Forme libre 524"/>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26" name="Forme libre 525"/>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27" name="Forme libre 526"/>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28" name="Forme libre 527"/>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29" name="Forme libre 528"/>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9" name="Groupe 63"/>
                  <p:cNvGrpSpPr>
                    <a:grpSpLocks/>
                  </p:cNvGrpSpPr>
                  <p:nvPr/>
                </p:nvGrpSpPr>
                <p:grpSpPr bwMode="auto">
                  <a:xfrm>
                    <a:off x="2097073" y="5581664"/>
                    <a:ext cx="403225" cy="327025"/>
                    <a:chOff x="5292080" y="476672"/>
                    <a:chExt cx="1080120" cy="953156"/>
                  </a:xfrm>
                  <a:grpFill/>
                </p:grpSpPr>
                <p:sp>
                  <p:nvSpPr>
                    <p:cNvPr id="520" name="Forme libre 519"/>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21" name="Forme libre 520"/>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22" name="Forme libre 521"/>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23" name="Forme libre 522"/>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24" name="Forme libre 523"/>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30" name="Groupe 63"/>
                  <p:cNvGrpSpPr>
                    <a:grpSpLocks/>
                  </p:cNvGrpSpPr>
                  <p:nvPr/>
                </p:nvGrpSpPr>
                <p:grpSpPr bwMode="auto">
                  <a:xfrm>
                    <a:off x="2249473" y="5734064"/>
                    <a:ext cx="403225" cy="327025"/>
                    <a:chOff x="5292080" y="476672"/>
                    <a:chExt cx="1080120" cy="953156"/>
                  </a:xfrm>
                  <a:grpFill/>
                </p:grpSpPr>
                <p:sp>
                  <p:nvSpPr>
                    <p:cNvPr id="515" name="Forme libre 514"/>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16" name="Forme libre 515"/>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17" name="Forme libre 516"/>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18" name="Forme libre 517"/>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19" name="Forme libre 518"/>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31" name="Groupe 63"/>
                  <p:cNvGrpSpPr>
                    <a:grpSpLocks/>
                  </p:cNvGrpSpPr>
                  <p:nvPr/>
                </p:nvGrpSpPr>
                <p:grpSpPr bwMode="auto">
                  <a:xfrm>
                    <a:off x="2311387" y="5653102"/>
                    <a:ext cx="403225" cy="327025"/>
                    <a:chOff x="5292080" y="476672"/>
                    <a:chExt cx="1080120" cy="953156"/>
                  </a:xfrm>
                  <a:grpFill/>
                </p:grpSpPr>
                <p:sp>
                  <p:nvSpPr>
                    <p:cNvPr id="510" name="Forme libre 509"/>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11" name="Forme libre 510"/>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12" name="Forme libre 511"/>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13" name="Forme libre 512"/>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14" name="Forme libre 513"/>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32" name="Groupe 63"/>
                  <p:cNvGrpSpPr>
                    <a:grpSpLocks/>
                  </p:cNvGrpSpPr>
                  <p:nvPr/>
                </p:nvGrpSpPr>
                <p:grpSpPr bwMode="auto">
                  <a:xfrm>
                    <a:off x="2382825" y="5581664"/>
                    <a:ext cx="403225" cy="327025"/>
                    <a:chOff x="5292080" y="476672"/>
                    <a:chExt cx="1080120" cy="953156"/>
                  </a:xfrm>
                  <a:grpFill/>
                </p:grpSpPr>
                <p:sp>
                  <p:nvSpPr>
                    <p:cNvPr id="505" name="Forme libre 504"/>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06" name="Forme libre 505"/>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07" name="Forme libre 506"/>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08" name="Forme libre 507"/>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09" name="Forme libre 508"/>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33" name="Groupe 63"/>
                  <p:cNvGrpSpPr>
                    <a:grpSpLocks/>
                  </p:cNvGrpSpPr>
                  <p:nvPr/>
                </p:nvGrpSpPr>
                <p:grpSpPr bwMode="auto">
                  <a:xfrm>
                    <a:off x="2168511" y="5510226"/>
                    <a:ext cx="403225" cy="327025"/>
                    <a:chOff x="5292080" y="476672"/>
                    <a:chExt cx="1080120" cy="953156"/>
                  </a:xfrm>
                  <a:grpFill/>
                </p:grpSpPr>
                <p:sp>
                  <p:nvSpPr>
                    <p:cNvPr id="500" name="Forme libre 499"/>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01" name="Forme libre 500"/>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02" name="Forme libre 501"/>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03" name="Forme libre 502"/>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504" name="Forme libre 503"/>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34" name="Groupe 63"/>
                  <p:cNvGrpSpPr>
                    <a:grpSpLocks/>
                  </p:cNvGrpSpPr>
                  <p:nvPr/>
                </p:nvGrpSpPr>
                <p:grpSpPr bwMode="auto">
                  <a:xfrm>
                    <a:off x="2249473" y="5307029"/>
                    <a:ext cx="403225" cy="327025"/>
                    <a:chOff x="5292080" y="476672"/>
                    <a:chExt cx="1080120" cy="953156"/>
                  </a:xfrm>
                  <a:grpFill/>
                </p:grpSpPr>
                <p:sp>
                  <p:nvSpPr>
                    <p:cNvPr id="495" name="Forme libre 494"/>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96" name="Forme libre 495"/>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97" name="Forme libre 496"/>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98" name="Forme libre 497"/>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99" name="Forme libre 498"/>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36" name="Groupe 63"/>
                  <p:cNvGrpSpPr>
                    <a:grpSpLocks/>
                  </p:cNvGrpSpPr>
                  <p:nvPr/>
                </p:nvGrpSpPr>
                <p:grpSpPr bwMode="auto">
                  <a:xfrm>
                    <a:off x="2401873" y="5459429"/>
                    <a:ext cx="403225" cy="327025"/>
                    <a:chOff x="5292080" y="476672"/>
                    <a:chExt cx="1080120" cy="953156"/>
                  </a:xfrm>
                  <a:grpFill/>
                </p:grpSpPr>
                <p:sp>
                  <p:nvSpPr>
                    <p:cNvPr id="490" name="Forme libre 489"/>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91" name="Forme libre 490"/>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92" name="Forme libre 491"/>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93" name="Forme libre 492"/>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94" name="Forme libre 493"/>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37" name="Groupe 63"/>
                  <p:cNvGrpSpPr>
                    <a:grpSpLocks/>
                  </p:cNvGrpSpPr>
                  <p:nvPr/>
                </p:nvGrpSpPr>
                <p:grpSpPr bwMode="auto">
                  <a:xfrm>
                    <a:off x="2463787" y="5378467"/>
                    <a:ext cx="403225" cy="327025"/>
                    <a:chOff x="5292080" y="476672"/>
                    <a:chExt cx="1080120" cy="953156"/>
                  </a:xfrm>
                  <a:grpFill/>
                </p:grpSpPr>
                <p:sp>
                  <p:nvSpPr>
                    <p:cNvPr id="485" name="Forme libre 484"/>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86" name="Forme libre 485"/>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87" name="Forme libre 486"/>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88" name="Forme libre 487"/>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89" name="Forme libre 488"/>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38" name="Groupe 63"/>
                  <p:cNvGrpSpPr>
                    <a:grpSpLocks/>
                  </p:cNvGrpSpPr>
                  <p:nvPr/>
                </p:nvGrpSpPr>
                <p:grpSpPr bwMode="auto">
                  <a:xfrm>
                    <a:off x="2535225" y="5307029"/>
                    <a:ext cx="403225" cy="327025"/>
                    <a:chOff x="5292080" y="476672"/>
                    <a:chExt cx="1080120" cy="953156"/>
                  </a:xfrm>
                  <a:grpFill/>
                </p:grpSpPr>
                <p:sp>
                  <p:nvSpPr>
                    <p:cNvPr id="480" name="Forme libre 479"/>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81" name="Forme libre 480"/>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82" name="Forme libre 481"/>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83" name="Forme libre 482"/>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84" name="Forme libre 483"/>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39" name="Groupe 63"/>
                  <p:cNvGrpSpPr>
                    <a:grpSpLocks/>
                  </p:cNvGrpSpPr>
                  <p:nvPr/>
                </p:nvGrpSpPr>
                <p:grpSpPr bwMode="auto">
                  <a:xfrm>
                    <a:off x="2454263" y="5449905"/>
                    <a:ext cx="403225" cy="327025"/>
                    <a:chOff x="5292080" y="476672"/>
                    <a:chExt cx="1080120" cy="953156"/>
                  </a:xfrm>
                  <a:grpFill/>
                </p:grpSpPr>
                <p:sp>
                  <p:nvSpPr>
                    <p:cNvPr id="475" name="Forme libre 474"/>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76" name="Forme libre 475"/>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77" name="Forme libre 476"/>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78" name="Forme libre 477"/>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79" name="Forme libre 478"/>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0" name="Groupe 63"/>
                  <p:cNvGrpSpPr>
                    <a:grpSpLocks/>
                  </p:cNvGrpSpPr>
                  <p:nvPr/>
                </p:nvGrpSpPr>
                <p:grpSpPr bwMode="auto">
                  <a:xfrm>
                    <a:off x="2606663" y="5602305"/>
                    <a:ext cx="403225" cy="327025"/>
                    <a:chOff x="5292080" y="476672"/>
                    <a:chExt cx="1080120" cy="953156"/>
                  </a:xfrm>
                  <a:grpFill/>
                </p:grpSpPr>
                <p:sp>
                  <p:nvSpPr>
                    <p:cNvPr id="470" name="Forme libre 469"/>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71" name="Forme libre 470"/>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72" name="Forme libre 471"/>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73" name="Forme libre 472"/>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74" name="Forme libre 473"/>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1" name="Groupe 63"/>
                  <p:cNvGrpSpPr>
                    <a:grpSpLocks/>
                  </p:cNvGrpSpPr>
                  <p:nvPr/>
                </p:nvGrpSpPr>
                <p:grpSpPr bwMode="auto">
                  <a:xfrm>
                    <a:off x="2668577" y="5521343"/>
                    <a:ext cx="403225" cy="327025"/>
                    <a:chOff x="5292080" y="476672"/>
                    <a:chExt cx="1080120" cy="953156"/>
                  </a:xfrm>
                  <a:grpFill/>
                </p:grpSpPr>
                <p:sp>
                  <p:nvSpPr>
                    <p:cNvPr id="465" name="Forme libre 464"/>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66" name="Forme libre 465"/>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67" name="Forme libre 466"/>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68" name="Forme libre 467"/>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69" name="Forme libre 468"/>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2" name="Groupe 63"/>
                  <p:cNvGrpSpPr>
                    <a:grpSpLocks/>
                  </p:cNvGrpSpPr>
                  <p:nvPr/>
                </p:nvGrpSpPr>
                <p:grpSpPr bwMode="auto">
                  <a:xfrm>
                    <a:off x="2740015" y="5449905"/>
                    <a:ext cx="403225" cy="327025"/>
                    <a:chOff x="5292080" y="476672"/>
                    <a:chExt cx="1080120" cy="953156"/>
                  </a:xfrm>
                  <a:grpFill/>
                </p:grpSpPr>
                <p:sp>
                  <p:nvSpPr>
                    <p:cNvPr id="460" name="Forme libre 459"/>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61" name="Forme libre 460"/>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62" name="Forme libre 461"/>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63" name="Forme libre 462"/>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64" name="Forme libre 463"/>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3" name="Groupe 63"/>
                  <p:cNvGrpSpPr>
                    <a:grpSpLocks/>
                  </p:cNvGrpSpPr>
                  <p:nvPr/>
                </p:nvGrpSpPr>
                <p:grpSpPr bwMode="auto">
                  <a:xfrm>
                    <a:off x="2525701" y="5378467"/>
                    <a:ext cx="403225" cy="327025"/>
                    <a:chOff x="5292080" y="476672"/>
                    <a:chExt cx="1080120" cy="953156"/>
                  </a:xfrm>
                  <a:grpFill/>
                </p:grpSpPr>
                <p:sp>
                  <p:nvSpPr>
                    <p:cNvPr id="455" name="Forme libre 454"/>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56" name="Forme libre 455"/>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57" name="Forme libre 456"/>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58" name="Forme libre 457"/>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59" name="Forme libre 458"/>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4" name="Groupe 63"/>
                  <p:cNvGrpSpPr>
                    <a:grpSpLocks/>
                  </p:cNvGrpSpPr>
                  <p:nvPr/>
                </p:nvGrpSpPr>
                <p:grpSpPr bwMode="auto">
                  <a:xfrm>
                    <a:off x="1785918" y="5602305"/>
                    <a:ext cx="403225" cy="327025"/>
                    <a:chOff x="5292080" y="476672"/>
                    <a:chExt cx="1080120" cy="953156"/>
                  </a:xfrm>
                  <a:grpFill/>
                </p:grpSpPr>
                <p:sp>
                  <p:nvSpPr>
                    <p:cNvPr id="450" name="Forme libre 449"/>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51" name="Forme libre 450"/>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52" name="Forme libre 451"/>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53" name="Forme libre 452"/>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54" name="Forme libre 453"/>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5" name="Groupe 63"/>
                  <p:cNvGrpSpPr>
                    <a:grpSpLocks/>
                  </p:cNvGrpSpPr>
                  <p:nvPr/>
                </p:nvGrpSpPr>
                <p:grpSpPr bwMode="auto">
                  <a:xfrm>
                    <a:off x="1938318" y="5754705"/>
                    <a:ext cx="403225" cy="327025"/>
                    <a:chOff x="5292080" y="476672"/>
                    <a:chExt cx="1080120" cy="953156"/>
                  </a:xfrm>
                  <a:grpFill/>
                </p:grpSpPr>
                <p:sp>
                  <p:nvSpPr>
                    <p:cNvPr id="445" name="Forme libre 444"/>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46" name="Forme libre 445"/>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47" name="Forme libre 446"/>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48" name="Forme libre 447"/>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49" name="Forme libre 448"/>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6" name="Groupe 63"/>
                  <p:cNvGrpSpPr>
                    <a:grpSpLocks/>
                  </p:cNvGrpSpPr>
                  <p:nvPr/>
                </p:nvGrpSpPr>
                <p:grpSpPr bwMode="auto">
                  <a:xfrm>
                    <a:off x="2000232" y="5673743"/>
                    <a:ext cx="403225" cy="327025"/>
                    <a:chOff x="5292080" y="476672"/>
                    <a:chExt cx="1080120" cy="953156"/>
                  </a:xfrm>
                  <a:grpFill/>
                </p:grpSpPr>
                <p:sp>
                  <p:nvSpPr>
                    <p:cNvPr id="440" name="Forme libre 439"/>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41" name="Forme libre 440"/>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42" name="Forme libre 441"/>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43" name="Forme libre 442"/>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44" name="Forme libre 443"/>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7" name="Groupe 63"/>
                  <p:cNvGrpSpPr>
                    <a:grpSpLocks/>
                  </p:cNvGrpSpPr>
                  <p:nvPr/>
                </p:nvGrpSpPr>
                <p:grpSpPr bwMode="auto">
                  <a:xfrm>
                    <a:off x="2071670" y="5602305"/>
                    <a:ext cx="403225" cy="327025"/>
                    <a:chOff x="5292080" y="476672"/>
                    <a:chExt cx="1080120" cy="953156"/>
                  </a:xfrm>
                  <a:grpFill/>
                </p:grpSpPr>
                <p:sp>
                  <p:nvSpPr>
                    <p:cNvPr id="435" name="Forme libre 434"/>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36" name="Forme libre 435"/>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37" name="Forme libre 436"/>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38" name="Forme libre 437"/>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39" name="Forme libre 438"/>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8" name="Groupe 63"/>
                  <p:cNvGrpSpPr>
                    <a:grpSpLocks/>
                  </p:cNvGrpSpPr>
                  <p:nvPr/>
                </p:nvGrpSpPr>
                <p:grpSpPr bwMode="auto">
                  <a:xfrm>
                    <a:off x="1857356" y="5530867"/>
                    <a:ext cx="403225" cy="327025"/>
                    <a:chOff x="5292080" y="476672"/>
                    <a:chExt cx="1080120" cy="953156"/>
                  </a:xfrm>
                  <a:grpFill/>
                </p:grpSpPr>
                <p:sp>
                  <p:nvSpPr>
                    <p:cNvPr id="430" name="Forme libre 429"/>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31" name="Forme libre 430"/>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32" name="Forme libre 431"/>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33" name="Forme libre 432"/>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34" name="Forme libre 433"/>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49" name="Groupe 63"/>
                  <p:cNvGrpSpPr>
                    <a:grpSpLocks/>
                  </p:cNvGrpSpPr>
                  <p:nvPr/>
                </p:nvGrpSpPr>
                <p:grpSpPr bwMode="auto">
                  <a:xfrm>
                    <a:off x="2606663" y="5602305"/>
                    <a:ext cx="403225" cy="327025"/>
                    <a:chOff x="5292080" y="476672"/>
                    <a:chExt cx="1080120" cy="953156"/>
                  </a:xfrm>
                  <a:grpFill/>
                </p:grpSpPr>
                <p:sp>
                  <p:nvSpPr>
                    <p:cNvPr id="425" name="Forme libre 424"/>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26" name="Forme libre 425"/>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27" name="Forme libre 426"/>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28" name="Forme libre 427"/>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29" name="Forme libre 428"/>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0" name="Groupe 63"/>
                  <p:cNvGrpSpPr>
                    <a:grpSpLocks/>
                  </p:cNvGrpSpPr>
                  <p:nvPr/>
                </p:nvGrpSpPr>
                <p:grpSpPr bwMode="auto">
                  <a:xfrm>
                    <a:off x="2759063" y="5754705"/>
                    <a:ext cx="403225" cy="327025"/>
                    <a:chOff x="5292080" y="476672"/>
                    <a:chExt cx="1080120" cy="953156"/>
                  </a:xfrm>
                  <a:grpFill/>
                </p:grpSpPr>
                <p:sp>
                  <p:nvSpPr>
                    <p:cNvPr id="420" name="Forme libre 419"/>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21" name="Forme libre 420"/>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22" name="Forme libre 421"/>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23" name="Forme libre 422"/>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24" name="Forme libre 423"/>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1" name="Groupe 63"/>
                  <p:cNvGrpSpPr>
                    <a:grpSpLocks/>
                  </p:cNvGrpSpPr>
                  <p:nvPr/>
                </p:nvGrpSpPr>
                <p:grpSpPr bwMode="auto">
                  <a:xfrm>
                    <a:off x="2820977" y="5673743"/>
                    <a:ext cx="403225" cy="327025"/>
                    <a:chOff x="5292080" y="476672"/>
                    <a:chExt cx="1080120" cy="953156"/>
                  </a:xfrm>
                  <a:grpFill/>
                </p:grpSpPr>
                <p:sp>
                  <p:nvSpPr>
                    <p:cNvPr id="415" name="Forme libre 414"/>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16" name="Forme libre 415"/>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17" name="Forme libre 416"/>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18" name="Forme libre 417"/>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19" name="Forme libre 418"/>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2" name="Groupe 63"/>
                  <p:cNvGrpSpPr>
                    <a:grpSpLocks/>
                  </p:cNvGrpSpPr>
                  <p:nvPr/>
                </p:nvGrpSpPr>
                <p:grpSpPr bwMode="auto">
                  <a:xfrm>
                    <a:off x="2892415" y="5602305"/>
                    <a:ext cx="403225" cy="327025"/>
                    <a:chOff x="5292080" y="476672"/>
                    <a:chExt cx="1080120" cy="953156"/>
                  </a:xfrm>
                  <a:grpFill/>
                </p:grpSpPr>
                <p:sp>
                  <p:nvSpPr>
                    <p:cNvPr id="410" name="Forme libre 409"/>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11" name="Forme libre 410"/>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12" name="Forme libre 411"/>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13" name="Forme libre 412"/>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14" name="Forme libre 413"/>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3" name="Groupe 63"/>
                  <p:cNvGrpSpPr>
                    <a:grpSpLocks/>
                  </p:cNvGrpSpPr>
                  <p:nvPr/>
                </p:nvGrpSpPr>
                <p:grpSpPr bwMode="auto">
                  <a:xfrm>
                    <a:off x="2678101" y="5530867"/>
                    <a:ext cx="403225" cy="327025"/>
                    <a:chOff x="5292080" y="476672"/>
                    <a:chExt cx="1080120" cy="953156"/>
                  </a:xfrm>
                  <a:grpFill/>
                </p:grpSpPr>
                <p:sp>
                  <p:nvSpPr>
                    <p:cNvPr id="405" name="Forme libre 404"/>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06" name="Forme libre 405"/>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07" name="Forme libre 406"/>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08" name="Forme libre 407"/>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09" name="Forme libre 408"/>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4" name="Groupe 63"/>
                  <p:cNvGrpSpPr>
                    <a:grpSpLocks/>
                  </p:cNvGrpSpPr>
                  <p:nvPr/>
                </p:nvGrpSpPr>
                <p:grpSpPr bwMode="auto">
                  <a:xfrm>
                    <a:off x="2285984" y="5429264"/>
                    <a:ext cx="403225" cy="327025"/>
                    <a:chOff x="5292080" y="476672"/>
                    <a:chExt cx="1080120" cy="953156"/>
                  </a:xfrm>
                  <a:grpFill/>
                </p:grpSpPr>
                <p:sp>
                  <p:nvSpPr>
                    <p:cNvPr id="400" name="Forme libre 399"/>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01" name="Forme libre 400"/>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02" name="Forme libre 401"/>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03" name="Forme libre 402"/>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404" name="Forme libre 403"/>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5" name="Groupe 63"/>
                  <p:cNvGrpSpPr>
                    <a:grpSpLocks/>
                  </p:cNvGrpSpPr>
                  <p:nvPr/>
                </p:nvGrpSpPr>
                <p:grpSpPr bwMode="auto">
                  <a:xfrm>
                    <a:off x="2438384" y="5581664"/>
                    <a:ext cx="403225" cy="327025"/>
                    <a:chOff x="5292080" y="476672"/>
                    <a:chExt cx="1080120" cy="953156"/>
                  </a:xfrm>
                  <a:grpFill/>
                </p:grpSpPr>
                <p:sp>
                  <p:nvSpPr>
                    <p:cNvPr id="395" name="Forme libre 394"/>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96" name="Forme libre 395"/>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97" name="Forme libre 396"/>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98" name="Forme libre 397"/>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99" name="Forme libre 398"/>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7" name="Groupe 63"/>
                  <p:cNvGrpSpPr>
                    <a:grpSpLocks/>
                  </p:cNvGrpSpPr>
                  <p:nvPr/>
                </p:nvGrpSpPr>
                <p:grpSpPr bwMode="auto">
                  <a:xfrm>
                    <a:off x="2500298" y="5500702"/>
                    <a:ext cx="403225" cy="327025"/>
                    <a:chOff x="5292080" y="476672"/>
                    <a:chExt cx="1080120" cy="953156"/>
                  </a:xfrm>
                  <a:grpFill/>
                </p:grpSpPr>
                <p:sp>
                  <p:nvSpPr>
                    <p:cNvPr id="390" name="Forme libre 389"/>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91" name="Forme libre 390"/>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92" name="Forme libre 391"/>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93" name="Forme libre 392"/>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94" name="Forme libre 393"/>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42" name="Groupe 63"/>
                  <p:cNvGrpSpPr>
                    <a:grpSpLocks/>
                  </p:cNvGrpSpPr>
                  <p:nvPr/>
                </p:nvGrpSpPr>
                <p:grpSpPr bwMode="auto">
                  <a:xfrm>
                    <a:off x="2571736" y="5429264"/>
                    <a:ext cx="403225" cy="327025"/>
                    <a:chOff x="5292080" y="476672"/>
                    <a:chExt cx="1080120" cy="953156"/>
                  </a:xfrm>
                  <a:grpFill/>
                </p:grpSpPr>
                <p:sp>
                  <p:nvSpPr>
                    <p:cNvPr id="385" name="Forme libre 384"/>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86" name="Forme libre 385"/>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87" name="Forme libre 386"/>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88" name="Forme libre 387"/>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89" name="Forme libre 388"/>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43" name="Groupe 63"/>
                  <p:cNvGrpSpPr>
                    <a:grpSpLocks/>
                  </p:cNvGrpSpPr>
                  <p:nvPr/>
                </p:nvGrpSpPr>
                <p:grpSpPr bwMode="auto">
                  <a:xfrm>
                    <a:off x="2357422" y="5357826"/>
                    <a:ext cx="403225" cy="327025"/>
                    <a:chOff x="5292080" y="476672"/>
                    <a:chExt cx="1080120" cy="953156"/>
                  </a:xfrm>
                  <a:grpFill/>
                </p:grpSpPr>
                <p:sp>
                  <p:nvSpPr>
                    <p:cNvPr id="380" name="Forme libre 379"/>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81" name="Forme libre 380"/>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82" name="Forme libre 381"/>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83" name="Forme libre 382"/>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84" name="Forme libre 383"/>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44" name="Groupe 63"/>
                  <p:cNvGrpSpPr>
                    <a:grpSpLocks/>
                  </p:cNvGrpSpPr>
                  <p:nvPr/>
                </p:nvGrpSpPr>
                <p:grpSpPr bwMode="auto">
                  <a:xfrm>
                    <a:off x="1714480" y="5754705"/>
                    <a:ext cx="403225" cy="327025"/>
                    <a:chOff x="5292080" y="476672"/>
                    <a:chExt cx="1080120" cy="953156"/>
                  </a:xfrm>
                  <a:grpFill/>
                </p:grpSpPr>
                <p:sp>
                  <p:nvSpPr>
                    <p:cNvPr id="375" name="Forme libre 374"/>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76" name="Forme libre 375"/>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77" name="Forme libre 376"/>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78" name="Forme libre 377"/>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79" name="Forme libre 378"/>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53" name="Groupe 63"/>
                  <p:cNvGrpSpPr>
                    <a:grpSpLocks/>
                  </p:cNvGrpSpPr>
                  <p:nvPr/>
                </p:nvGrpSpPr>
                <p:grpSpPr bwMode="auto">
                  <a:xfrm>
                    <a:off x="1866880" y="5907105"/>
                    <a:ext cx="403225" cy="327025"/>
                    <a:chOff x="5292080" y="476672"/>
                    <a:chExt cx="1080120" cy="953156"/>
                  </a:xfrm>
                  <a:grpFill/>
                </p:grpSpPr>
                <p:sp>
                  <p:nvSpPr>
                    <p:cNvPr id="370" name="Forme libre 369"/>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71" name="Forme libre 370"/>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72" name="Forme libre 371"/>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73" name="Forme libre 372"/>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74" name="Forme libre 373"/>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54" name="Groupe 63"/>
                  <p:cNvGrpSpPr>
                    <a:grpSpLocks/>
                  </p:cNvGrpSpPr>
                  <p:nvPr/>
                </p:nvGrpSpPr>
                <p:grpSpPr bwMode="auto">
                  <a:xfrm>
                    <a:off x="1928794" y="5826143"/>
                    <a:ext cx="403225" cy="327025"/>
                    <a:chOff x="5292080" y="476672"/>
                    <a:chExt cx="1080120" cy="953156"/>
                  </a:xfrm>
                  <a:grpFill/>
                </p:grpSpPr>
                <p:sp>
                  <p:nvSpPr>
                    <p:cNvPr id="365" name="Forme libre 364"/>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66" name="Forme libre 365"/>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67" name="Forme libre 366"/>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68" name="Forme libre 367"/>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69" name="Forme libre 368"/>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55" name="Groupe 63"/>
                  <p:cNvGrpSpPr>
                    <a:grpSpLocks/>
                  </p:cNvGrpSpPr>
                  <p:nvPr/>
                </p:nvGrpSpPr>
                <p:grpSpPr bwMode="auto">
                  <a:xfrm>
                    <a:off x="2000232" y="5754705"/>
                    <a:ext cx="403225" cy="327025"/>
                    <a:chOff x="5292080" y="476672"/>
                    <a:chExt cx="1080120" cy="953156"/>
                  </a:xfrm>
                  <a:grpFill/>
                </p:grpSpPr>
                <p:sp>
                  <p:nvSpPr>
                    <p:cNvPr id="360" name="Forme libre 359"/>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61" name="Forme libre 360"/>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62" name="Forme libre 361"/>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63" name="Forme libre 362"/>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64" name="Forme libre 363"/>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56" name="Groupe 63"/>
                  <p:cNvGrpSpPr>
                    <a:grpSpLocks/>
                  </p:cNvGrpSpPr>
                  <p:nvPr/>
                </p:nvGrpSpPr>
                <p:grpSpPr bwMode="auto">
                  <a:xfrm>
                    <a:off x="1785918" y="5683267"/>
                    <a:ext cx="403225" cy="327025"/>
                    <a:chOff x="5292080" y="476672"/>
                    <a:chExt cx="1080120" cy="953156"/>
                  </a:xfrm>
                  <a:grpFill/>
                </p:grpSpPr>
                <p:sp>
                  <p:nvSpPr>
                    <p:cNvPr id="355" name="Forme libre 354"/>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56" name="Forme libre 355"/>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57" name="Forme libre 356"/>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58" name="Forme libre 357"/>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59" name="Forme libre 358"/>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57" name="Groupe 63"/>
                  <p:cNvGrpSpPr>
                    <a:grpSpLocks/>
                  </p:cNvGrpSpPr>
                  <p:nvPr/>
                </p:nvGrpSpPr>
                <p:grpSpPr bwMode="auto">
                  <a:xfrm>
                    <a:off x="1857356" y="5754705"/>
                    <a:ext cx="403225" cy="327025"/>
                    <a:chOff x="5292080" y="476672"/>
                    <a:chExt cx="1080120" cy="953156"/>
                  </a:xfrm>
                  <a:grpFill/>
                </p:grpSpPr>
                <p:sp>
                  <p:nvSpPr>
                    <p:cNvPr id="350" name="Forme libre 349"/>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51" name="Forme libre 350"/>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52" name="Forme libre 351"/>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53" name="Forme libre 352"/>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54" name="Forme libre 353"/>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58" name="Groupe 63"/>
                  <p:cNvGrpSpPr>
                    <a:grpSpLocks/>
                  </p:cNvGrpSpPr>
                  <p:nvPr/>
                </p:nvGrpSpPr>
                <p:grpSpPr bwMode="auto">
                  <a:xfrm>
                    <a:off x="2009756" y="5907105"/>
                    <a:ext cx="403225" cy="327025"/>
                    <a:chOff x="5292080" y="476672"/>
                    <a:chExt cx="1080120" cy="953156"/>
                  </a:xfrm>
                  <a:grpFill/>
                </p:grpSpPr>
                <p:sp>
                  <p:nvSpPr>
                    <p:cNvPr id="345" name="Forme libre 344"/>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46" name="Forme libre 345"/>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47" name="Forme libre 346"/>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48" name="Forme libre 347"/>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49" name="Forme libre 348"/>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159" name="Groupe 63"/>
                  <p:cNvGrpSpPr>
                    <a:grpSpLocks/>
                  </p:cNvGrpSpPr>
                  <p:nvPr/>
                </p:nvGrpSpPr>
                <p:grpSpPr bwMode="auto">
                  <a:xfrm>
                    <a:off x="2071670" y="5826143"/>
                    <a:ext cx="403225" cy="327025"/>
                    <a:chOff x="5292080" y="476672"/>
                    <a:chExt cx="1080120" cy="953156"/>
                  </a:xfrm>
                  <a:grpFill/>
                </p:grpSpPr>
                <p:sp>
                  <p:nvSpPr>
                    <p:cNvPr id="340" name="Forme libre 339"/>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41" name="Forme libre 340"/>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42" name="Forme libre 341"/>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43" name="Forme libre 342"/>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44" name="Forme libre 343"/>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24" name="Groupe 63"/>
                  <p:cNvGrpSpPr>
                    <a:grpSpLocks/>
                  </p:cNvGrpSpPr>
                  <p:nvPr/>
                </p:nvGrpSpPr>
                <p:grpSpPr bwMode="auto">
                  <a:xfrm>
                    <a:off x="2143108" y="5754705"/>
                    <a:ext cx="403225" cy="327025"/>
                    <a:chOff x="5292080" y="476672"/>
                    <a:chExt cx="1080120" cy="953156"/>
                  </a:xfrm>
                  <a:grpFill/>
                </p:grpSpPr>
                <p:sp>
                  <p:nvSpPr>
                    <p:cNvPr id="335" name="Forme libre 334"/>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36" name="Forme libre 335"/>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37" name="Forme libre 336"/>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38" name="Forme libre 337"/>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39" name="Forme libre 338"/>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25" name="Groupe 63"/>
                  <p:cNvGrpSpPr>
                    <a:grpSpLocks/>
                  </p:cNvGrpSpPr>
                  <p:nvPr/>
                </p:nvGrpSpPr>
                <p:grpSpPr bwMode="auto">
                  <a:xfrm>
                    <a:off x="1928794" y="5683267"/>
                    <a:ext cx="403225" cy="327025"/>
                    <a:chOff x="5292080" y="476672"/>
                    <a:chExt cx="1080120" cy="953156"/>
                  </a:xfrm>
                  <a:grpFill/>
                </p:grpSpPr>
                <p:sp>
                  <p:nvSpPr>
                    <p:cNvPr id="330" name="Forme libre 329"/>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31" name="Forme libre 330"/>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32" name="Forme libre 331"/>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33" name="Forme libre 332"/>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34" name="Forme libre 333"/>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26" name="Groupe 63"/>
                  <p:cNvGrpSpPr>
                    <a:grpSpLocks/>
                  </p:cNvGrpSpPr>
                  <p:nvPr/>
                </p:nvGrpSpPr>
                <p:grpSpPr bwMode="auto">
                  <a:xfrm>
                    <a:off x="2071670" y="5754705"/>
                    <a:ext cx="403225" cy="327025"/>
                    <a:chOff x="5292080" y="476672"/>
                    <a:chExt cx="1080120" cy="953156"/>
                  </a:xfrm>
                  <a:grpFill/>
                </p:grpSpPr>
                <p:sp>
                  <p:nvSpPr>
                    <p:cNvPr id="325" name="Forme libre 324"/>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26" name="Forme libre 325"/>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27" name="Forme libre 326"/>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28" name="Forme libre 327"/>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29" name="Forme libre 328"/>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27" name="Groupe 63"/>
                  <p:cNvGrpSpPr>
                    <a:grpSpLocks/>
                  </p:cNvGrpSpPr>
                  <p:nvPr/>
                </p:nvGrpSpPr>
                <p:grpSpPr bwMode="auto">
                  <a:xfrm>
                    <a:off x="2224070" y="5907105"/>
                    <a:ext cx="403225" cy="327025"/>
                    <a:chOff x="5292080" y="476672"/>
                    <a:chExt cx="1080120" cy="953156"/>
                  </a:xfrm>
                  <a:grpFill/>
                </p:grpSpPr>
                <p:sp>
                  <p:nvSpPr>
                    <p:cNvPr id="320" name="Forme libre 319"/>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21" name="Forme libre 320"/>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22" name="Forme libre 321"/>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23" name="Forme libre 322"/>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24" name="Forme libre 323"/>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28" name="Groupe 63"/>
                  <p:cNvGrpSpPr>
                    <a:grpSpLocks/>
                  </p:cNvGrpSpPr>
                  <p:nvPr/>
                </p:nvGrpSpPr>
                <p:grpSpPr bwMode="auto">
                  <a:xfrm>
                    <a:off x="2285984" y="5826143"/>
                    <a:ext cx="403225" cy="327025"/>
                    <a:chOff x="5292080" y="476672"/>
                    <a:chExt cx="1080120" cy="953156"/>
                  </a:xfrm>
                  <a:grpFill/>
                </p:grpSpPr>
                <p:sp>
                  <p:nvSpPr>
                    <p:cNvPr id="315" name="Forme libre 314"/>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16" name="Forme libre 315"/>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17" name="Forme libre 316"/>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18" name="Forme libre 317"/>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19" name="Forme libre 318"/>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229" name="Groupe 63"/>
                  <p:cNvGrpSpPr>
                    <a:grpSpLocks/>
                  </p:cNvGrpSpPr>
                  <p:nvPr/>
                </p:nvGrpSpPr>
                <p:grpSpPr bwMode="auto">
                  <a:xfrm>
                    <a:off x="2357422" y="5754705"/>
                    <a:ext cx="403225" cy="327025"/>
                    <a:chOff x="5292080" y="476672"/>
                    <a:chExt cx="1080120" cy="953156"/>
                  </a:xfrm>
                  <a:grpFill/>
                </p:grpSpPr>
                <p:sp>
                  <p:nvSpPr>
                    <p:cNvPr id="310" name="Forme libre 309"/>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11" name="Forme libre 310"/>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12" name="Forme libre 311"/>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13" name="Forme libre 312"/>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14" name="Forme libre 313"/>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51" name="Groupe 63"/>
                  <p:cNvGrpSpPr>
                    <a:grpSpLocks/>
                  </p:cNvGrpSpPr>
                  <p:nvPr/>
                </p:nvGrpSpPr>
                <p:grpSpPr bwMode="auto">
                  <a:xfrm>
                    <a:off x="2143108" y="5683267"/>
                    <a:ext cx="403225" cy="327025"/>
                    <a:chOff x="5292080" y="476672"/>
                    <a:chExt cx="1080120" cy="953156"/>
                  </a:xfrm>
                  <a:grpFill/>
                </p:grpSpPr>
                <p:sp>
                  <p:nvSpPr>
                    <p:cNvPr id="305" name="Forme libre 304"/>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06" name="Forme libre 305"/>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07" name="Forme libre 306"/>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08" name="Forme libre 307"/>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09" name="Forme libre 308"/>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52" name="Groupe 63"/>
                  <p:cNvGrpSpPr>
                    <a:grpSpLocks/>
                  </p:cNvGrpSpPr>
                  <p:nvPr/>
                </p:nvGrpSpPr>
                <p:grpSpPr bwMode="auto">
                  <a:xfrm>
                    <a:off x="2357422" y="5754705"/>
                    <a:ext cx="403225" cy="327025"/>
                    <a:chOff x="5292080" y="476672"/>
                    <a:chExt cx="1080120" cy="953156"/>
                  </a:xfrm>
                  <a:grpFill/>
                </p:grpSpPr>
                <p:sp>
                  <p:nvSpPr>
                    <p:cNvPr id="300" name="Forme libre 299"/>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01" name="Forme libre 300"/>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02" name="Forme libre 301"/>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03" name="Forme libre 302"/>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304" name="Forme libre 303"/>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53" name="Groupe 63"/>
                  <p:cNvGrpSpPr>
                    <a:grpSpLocks/>
                  </p:cNvGrpSpPr>
                  <p:nvPr/>
                </p:nvGrpSpPr>
                <p:grpSpPr bwMode="auto">
                  <a:xfrm>
                    <a:off x="2509822" y="5907105"/>
                    <a:ext cx="403225" cy="327025"/>
                    <a:chOff x="5292080" y="476672"/>
                    <a:chExt cx="1080120" cy="953156"/>
                  </a:xfrm>
                  <a:grpFill/>
                </p:grpSpPr>
                <p:sp>
                  <p:nvSpPr>
                    <p:cNvPr id="295" name="Forme libre 294"/>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96" name="Forme libre 295"/>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97" name="Forme libre 296"/>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98" name="Forme libre 297"/>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99" name="Forme libre 298"/>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54" name="Groupe 63"/>
                  <p:cNvGrpSpPr>
                    <a:grpSpLocks/>
                  </p:cNvGrpSpPr>
                  <p:nvPr/>
                </p:nvGrpSpPr>
                <p:grpSpPr bwMode="auto">
                  <a:xfrm>
                    <a:off x="2571736" y="5826143"/>
                    <a:ext cx="403225" cy="327025"/>
                    <a:chOff x="5292080" y="476672"/>
                    <a:chExt cx="1080120" cy="953156"/>
                  </a:xfrm>
                  <a:grpFill/>
                </p:grpSpPr>
                <p:sp>
                  <p:nvSpPr>
                    <p:cNvPr id="290" name="Forme libre 289"/>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91" name="Forme libre 290"/>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92" name="Forme libre 291"/>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93" name="Forme libre 292"/>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94" name="Forme libre 293"/>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7200" name="Groupe 63"/>
                  <p:cNvGrpSpPr>
                    <a:grpSpLocks/>
                  </p:cNvGrpSpPr>
                  <p:nvPr/>
                </p:nvGrpSpPr>
                <p:grpSpPr bwMode="auto">
                  <a:xfrm>
                    <a:off x="2643174" y="5754705"/>
                    <a:ext cx="403225" cy="327025"/>
                    <a:chOff x="5292080" y="476672"/>
                    <a:chExt cx="1080120" cy="953156"/>
                  </a:xfrm>
                  <a:grpFill/>
                </p:grpSpPr>
                <p:sp>
                  <p:nvSpPr>
                    <p:cNvPr id="285" name="Forme libre 284"/>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86" name="Forme libre 285"/>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87" name="Forme libre 286"/>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88" name="Forme libre 287"/>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89" name="Forme libre 288"/>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7201" name="Groupe 63"/>
                  <p:cNvGrpSpPr>
                    <a:grpSpLocks/>
                  </p:cNvGrpSpPr>
                  <p:nvPr/>
                </p:nvGrpSpPr>
                <p:grpSpPr bwMode="auto">
                  <a:xfrm>
                    <a:off x="2428860" y="5683267"/>
                    <a:ext cx="403225" cy="327025"/>
                    <a:chOff x="5292080" y="476672"/>
                    <a:chExt cx="1080120" cy="953156"/>
                  </a:xfrm>
                  <a:grpFill/>
                </p:grpSpPr>
                <p:sp>
                  <p:nvSpPr>
                    <p:cNvPr id="280" name="Forme libre 279"/>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81" name="Forme libre 280"/>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82" name="Forme libre 281"/>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83" name="Forme libre 282"/>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84" name="Forme libre 283"/>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7215" name="Groupe 63"/>
                  <p:cNvGrpSpPr>
                    <a:grpSpLocks/>
                  </p:cNvGrpSpPr>
                  <p:nvPr/>
                </p:nvGrpSpPr>
                <p:grpSpPr bwMode="auto">
                  <a:xfrm>
                    <a:off x="2643174" y="5715016"/>
                    <a:ext cx="403225" cy="327025"/>
                    <a:chOff x="5292080" y="476672"/>
                    <a:chExt cx="1080120" cy="953156"/>
                  </a:xfrm>
                  <a:grpFill/>
                </p:grpSpPr>
                <p:sp>
                  <p:nvSpPr>
                    <p:cNvPr id="275" name="Forme libre 274"/>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76" name="Forme libre 275"/>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77" name="Forme libre 276"/>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78" name="Forme libre 277"/>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79" name="Forme libre 278"/>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7216" name="Groupe 63"/>
                  <p:cNvGrpSpPr>
                    <a:grpSpLocks/>
                  </p:cNvGrpSpPr>
                  <p:nvPr/>
                </p:nvGrpSpPr>
                <p:grpSpPr bwMode="auto">
                  <a:xfrm>
                    <a:off x="2795574" y="5867416"/>
                    <a:ext cx="403225" cy="327025"/>
                    <a:chOff x="5292080" y="476672"/>
                    <a:chExt cx="1080120" cy="953156"/>
                  </a:xfrm>
                  <a:grpFill/>
                </p:grpSpPr>
                <p:sp>
                  <p:nvSpPr>
                    <p:cNvPr id="270" name="Forme libre 269"/>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71" name="Forme libre 270"/>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72" name="Forme libre 271"/>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73" name="Forme libre 272"/>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74" name="Forme libre 273"/>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7217" name="Groupe 63"/>
                  <p:cNvGrpSpPr>
                    <a:grpSpLocks/>
                  </p:cNvGrpSpPr>
                  <p:nvPr/>
                </p:nvGrpSpPr>
                <p:grpSpPr bwMode="auto">
                  <a:xfrm>
                    <a:off x="2857488" y="5786454"/>
                    <a:ext cx="403225" cy="327025"/>
                    <a:chOff x="5292080" y="476672"/>
                    <a:chExt cx="1080120" cy="953156"/>
                  </a:xfrm>
                  <a:grpFill/>
                </p:grpSpPr>
                <p:sp>
                  <p:nvSpPr>
                    <p:cNvPr id="265" name="Forme libre 264"/>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66" name="Forme libre 265"/>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67" name="Forme libre 266"/>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68" name="Forme libre 267"/>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69" name="Forme libre 268"/>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7219" name="Groupe 63"/>
                  <p:cNvGrpSpPr>
                    <a:grpSpLocks/>
                  </p:cNvGrpSpPr>
                  <p:nvPr/>
                </p:nvGrpSpPr>
                <p:grpSpPr bwMode="auto">
                  <a:xfrm>
                    <a:off x="2928926" y="5715016"/>
                    <a:ext cx="403225" cy="327025"/>
                    <a:chOff x="5292080" y="476672"/>
                    <a:chExt cx="1080120" cy="953156"/>
                  </a:xfrm>
                  <a:grpFill/>
                </p:grpSpPr>
                <p:sp>
                  <p:nvSpPr>
                    <p:cNvPr id="260" name="Forme libre 259"/>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61" name="Forme libre 260"/>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62" name="Forme libre 261"/>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63" name="Forme libre 262"/>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64" name="Forme libre 263"/>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7227" name="Groupe 63"/>
                  <p:cNvGrpSpPr>
                    <a:grpSpLocks/>
                  </p:cNvGrpSpPr>
                  <p:nvPr/>
                </p:nvGrpSpPr>
                <p:grpSpPr bwMode="auto">
                  <a:xfrm>
                    <a:off x="2714612" y="5643578"/>
                    <a:ext cx="403225" cy="327025"/>
                    <a:chOff x="5292080" y="476672"/>
                    <a:chExt cx="1080120" cy="953156"/>
                  </a:xfrm>
                  <a:grpFill/>
                </p:grpSpPr>
                <p:sp>
                  <p:nvSpPr>
                    <p:cNvPr id="255" name="Forme libre 254"/>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6" name="Forme libre 255"/>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7" name="Forme libre 256"/>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8" name="Forme libre 257"/>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9" name="Forme libre 258"/>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7228" name="Groupe 63"/>
                  <p:cNvGrpSpPr>
                    <a:grpSpLocks/>
                  </p:cNvGrpSpPr>
                  <p:nvPr/>
                </p:nvGrpSpPr>
                <p:grpSpPr bwMode="auto">
                  <a:xfrm>
                    <a:off x="2811453" y="5715016"/>
                    <a:ext cx="403225" cy="327025"/>
                    <a:chOff x="5292080" y="476672"/>
                    <a:chExt cx="1080120" cy="953156"/>
                  </a:xfrm>
                  <a:grpFill/>
                </p:grpSpPr>
                <p:sp>
                  <p:nvSpPr>
                    <p:cNvPr id="250" name="Forme libre 249"/>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1" name="Forme libre 250"/>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2" name="Forme libre 251"/>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3" name="Forme libre 252"/>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54" name="Forme libre 253"/>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7229" name="Groupe 63"/>
                  <p:cNvGrpSpPr>
                    <a:grpSpLocks/>
                  </p:cNvGrpSpPr>
                  <p:nvPr/>
                </p:nvGrpSpPr>
                <p:grpSpPr bwMode="auto">
                  <a:xfrm>
                    <a:off x="2963853" y="5867416"/>
                    <a:ext cx="403225" cy="327025"/>
                    <a:chOff x="5292080" y="476672"/>
                    <a:chExt cx="1080120" cy="953156"/>
                  </a:xfrm>
                  <a:grpFill/>
                </p:grpSpPr>
                <p:sp>
                  <p:nvSpPr>
                    <p:cNvPr id="245" name="Forme libre 244"/>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46" name="Forme libre 245"/>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47" name="Forme libre 246"/>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48" name="Forme libre 247"/>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49" name="Forme libre 248"/>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7230" name="Groupe 599"/>
                  <p:cNvGrpSpPr>
                    <a:grpSpLocks/>
                  </p:cNvGrpSpPr>
                  <p:nvPr/>
                </p:nvGrpSpPr>
                <p:grpSpPr bwMode="auto">
                  <a:xfrm>
                    <a:off x="3025767" y="5786454"/>
                    <a:ext cx="403225" cy="327025"/>
                    <a:chOff x="5292080" y="476672"/>
                    <a:chExt cx="1080120" cy="953156"/>
                  </a:xfrm>
                  <a:grpFill/>
                </p:grpSpPr>
                <p:sp>
                  <p:nvSpPr>
                    <p:cNvPr id="240" name="Forme libre 239"/>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41" name="Forme libre 240"/>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42" name="Forme libre 241"/>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43" name="Forme libre 242"/>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44" name="Forme libre 243"/>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7231" name="Groupe 63"/>
                  <p:cNvGrpSpPr>
                    <a:grpSpLocks/>
                  </p:cNvGrpSpPr>
                  <p:nvPr/>
                </p:nvGrpSpPr>
                <p:grpSpPr bwMode="auto">
                  <a:xfrm>
                    <a:off x="3097205" y="5715016"/>
                    <a:ext cx="403225" cy="327025"/>
                    <a:chOff x="5292080" y="476672"/>
                    <a:chExt cx="1080120" cy="953156"/>
                  </a:xfrm>
                  <a:grpFill/>
                </p:grpSpPr>
                <p:sp>
                  <p:nvSpPr>
                    <p:cNvPr id="235" name="Forme libre 234"/>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36" name="Forme libre 235"/>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37" name="Forme libre 236"/>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38" name="Forme libre 237"/>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39" name="Forme libre 238"/>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583" name="Groupe 63"/>
                  <p:cNvGrpSpPr>
                    <a:grpSpLocks/>
                  </p:cNvGrpSpPr>
                  <p:nvPr/>
                </p:nvGrpSpPr>
                <p:grpSpPr bwMode="auto">
                  <a:xfrm>
                    <a:off x="2882891" y="5643578"/>
                    <a:ext cx="403225" cy="327025"/>
                    <a:chOff x="5292080" y="476672"/>
                    <a:chExt cx="1080120" cy="953156"/>
                  </a:xfrm>
                  <a:grpFill/>
                </p:grpSpPr>
                <p:sp>
                  <p:nvSpPr>
                    <p:cNvPr id="230" name="Forme libre 229"/>
                    <p:cNvSpPr/>
                    <p:nvPr/>
                  </p:nvSpPr>
                  <p:spPr>
                    <a:xfrm>
                      <a:off x="5798119" y="476672"/>
                      <a:ext cx="140332" cy="9346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31" name="Forme libre 230"/>
                    <p:cNvSpPr/>
                    <p:nvPr/>
                  </p:nvSpPr>
                  <p:spPr>
                    <a:xfrm>
                      <a:off x="5798119" y="550704"/>
                      <a:ext cx="403983" cy="8791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32" name="Forme libre 231"/>
                    <p:cNvSpPr/>
                    <p:nvPr/>
                  </p:nvSpPr>
                  <p:spPr>
                    <a:xfrm flipH="1">
                      <a:off x="5292080" y="837576"/>
                      <a:ext cx="586837" cy="59225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33" name="Forme libre 232"/>
                    <p:cNvSpPr/>
                    <p:nvPr/>
                  </p:nvSpPr>
                  <p:spPr>
                    <a:xfrm flipH="1">
                      <a:off x="5436663" y="620110"/>
                      <a:ext cx="433749" cy="7449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234" name="Forme libre 233"/>
                    <p:cNvSpPr/>
                    <p:nvPr/>
                  </p:nvSpPr>
                  <p:spPr>
                    <a:xfrm>
                      <a:off x="5798119" y="763544"/>
                      <a:ext cx="574081" cy="66628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grp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grpSp>
              <p:nvGrpSpPr>
                <p:cNvPr id="25771" name="Group 51"/>
                <p:cNvGrpSpPr>
                  <a:grpSpLocks noChangeAspect="1"/>
                </p:cNvGrpSpPr>
                <p:nvPr/>
              </p:nvGrpSpPr>
              <p:grpSpPr bwMode="auto">
                <a:xfrm>
                  <a:off x="4000496" y="4173553"/>
                  <a:ext cx="1541463" cy="1416051"/>
                  <a:chOff x="2847" y="2340"/>
                  <a:chExt cx="971" cy="892"/>
                </a:xfrm>
              </p:grpSpPr>
              <p:sp>
                <p:nvSpPr>
                  <p:cNvPr id="25772" name="AutoShape 50"/>
                  <p:cNvSpPr>
                    <a:spLocks noChangeAspect="1" noChangeArrowheads="1" noTextEdit="1"/>
                  </p:cNvSpPr>
                  <p:nvPr/>
                </p:nvSpPr>
                <p:spPr bwMode="auto">
                  <a:xfrm>
                    <a:off x="2880" y="2340"/>
                    <a:ext cx="938" cy="855"/>
                  </a:xfrm>
                  <a:prstGeom prst="rect">
                    <a:avLst/>
                  </a:prstGeom>
                  <a:noFill/>
                  <a:ln w="9525">
                    <a:noFill/>
                    <a:miter lim="800000"/>
                    <a:headEnd/>
                    <a:tailEnd/>
                  </a:ln>
                </p:spPr>
                <p:txBody>
                  <a:bodyPr/>
                  <a:lstStyle/>
                  <a:p>
                    <a:endParaRPr lang="fr-FR"/>
                  </a:p>
                </p:txBody>
              </p:sp>
              <p:sp>
                <p:nvSpPr>
                  <p:cNvPr id="25773" name="Freeform 52"/>
                  <p:cNvSpPr>
                    <a:spLocks/>
                  </p:cNvSpPr>
                  <p:nvPr/>
                </p:nvSpPr>
                <p:spPr bwMode="auto">
                  <a:xfrm>
                    <a:off x="3194" y="2590"/>
                    <a:ext cx="320" cy="262"/>
                  </a:xfrm>
                  <a:custGeom>
                    <a:avLst/>
                    <a:gdLst>
                      <a:gd name="T0" fmla="*/ 14 w 320"/>
                      <a:gd name="T1" fmla="*/ 31 h 262"/>
                      <a:gd name="T2" fmla="*/ 24 w 320"/>
                      <a:gd name="T3" fmla="*/ 19 h 262"/>
                      <a:gd name="T4" fmla="*/ 38 w 320"/>
                      <a:gd name="T5" fmla="*/ 9 h 262"/>
                      <a:gd name="T6" fmla="*/ 58 w 320"/>
                      <a:gd name="T7" fmla="*/ 2 h 262"/>
                      <a:gd name="T8" fmla="*/ 82 w 320"/>
                      <a:gd name="T9" fmla="*/ 0 h 262"/>
                      <a:gd name="T10" fmla="*/ 110 w 320"/>
                      <a:gd name="T11" fmla="*/ 2 h 262"/>
                      <a:gd name="T12" fmla="*/ 141 w 320"/>
                      <a:gd name="T13" fmla="*/ 7 h 262"/>
                      <a:gd name="T14" fmla="*/ 166 w 320"/>
                      <a:gd name="T15" fmla="*/ 13 h 262"/>
                      <a:gd name="T16" fmla="*/ 187 w 320"/>
                      <a:gd name="T17" fmla="*/ 23 h 262"/>
                      <a:gd name="T18" fmla="*/ 207 w 320"/>
                      <a:gd name="T19" fmla="*/ 36 h 262"/>
                      <a:gd name="T20" fmla="*/ 231 w 320"/>
                      <a:gd name="T21" fmla="*/ 52 h 262"/>
                      <a:gd name="T22" fmla="*/ 251 w 320"/>
                      <a:gd name="T23" fmla="*/ 69 h 262"/>
                      <a:gd name="T24" fmla="*/ 268 w 320"/>
                      <a:gd name="T25" fmla="*/ 85 h 262"/>
                      <a:gd name="T26" fmla="*/ 280 w 320"/>
                      <a:gd name="T27" fmla="*/ 101 h 262"/>
                      <a:gd name="T28" fmla="*/ 291 w 320"/>
                      <a:gd name="T29" fmla="*/ 117 h 262"/>
                      <a:gd name="T30" fmla="*/ 303 w 320"/>
                      <a:gd name="T31" fmla="*/ 135 h 262"/>
                      <a:gd name="T32" fmla="*/ 311 w 320"/>
                      <a:gd name="T33" fmla="*/ 158 h 262"/>
                      <a:gd name="T34" fmla="*/ 318 w 320"/>
                      <a:gd name="T35" fmla="*/ 182 h 262"/>
                      <a:gd name="T36" fmla="*/ 320 w 320"/>
                      <a:gd name="T37" fmla="*/ 199 h 262"/>
                      <a:gd name="T38" fmla="*/ 320 w 320"/>
                      <a:gd name="T39" fmla="*/ 217 h 262"/>
                      <a:gd name="T40" fmla="*/ 317 w 320"/>
                      <a:gd name="T41" fmla="*/ 231 h 262"/>
                      <a:gd name="T42" fmla="*/ 311 w 320"/>
                      <a:gd name="T43" fmla="*/ 242 h 262"/>
                      <a:gd name="T44" fmla="*/ 304 w 320"/>
                      <a:gd name="T45" fmla="*/ 252 h 262"/>
                      <a:gd name="T46" fmla="*/ 291 w 320"/>
                      <a:gd name="T47" fmla="*/ 258 h 262"/>
                      <a:gd name="T48" fmla="*/ 273 w 320"/>
                      <a:gd name="T49" fmla="*/ 262 h 262"/>
                      <a:gd name="T50" fmla="*/ 257 w 320"/>
                      <a:gd name="T51" fmla="*/ 261 h 262"/>
                      <a:gd name="T52" fmla="*/ 240 w 320"/>
                      <a:gd name="T53" fmla="*/ 257 h 262"/>
                      <a:gd name="T54" fmla="*/ 225 w 320"/>
                      <a:gd name="T55" fmla="*/ 250 h 262"/>
                      <a:gd name="T56" fmla="*/ 213 w 320"/>
                      <a:gd name="T57" fmla="*/ 242 h 262"/>
                      <a:gd name="T58" fmla="*/ 205 w 320"/>
                      <a:gd name="T59" fmla="*/ 233 h 262"/>
                      <a:gd name="T60" fmla="*/ 197 w 320"/>
                      <a:gd name="T61" fmla="*/ 219 h 262"/>
                      <a:gd name="T62" fmla="*/ 190 w 320"/>
                      <a:gd name="T63" fmla="*/ 198 h 262"/>
                      <a:gd name="T64" fmla="*/ 182 w 320"/>
                      <a:gd name="T65" fmla="*/ 181 h 262"/>
                      <a:gd name="T66" fmla="*/ 175 w 320"/>
                      <a:gd name="T67" fmla="*/ 166 h 262"/>
                      <a:gd name="T68" fmla="*/ 161 w 320"/>
                      <a:gd name="T69" fmla="*/ 154 h 262"/>
                      <a:gd name="T70" fmla="*/ 146 w 320"/>
                      <a:gd name="T71" fmla="*/ 146 h 262"/>
                      <a:gd name="T72" fmla="*/ 122 w 320"/>
                      <a:gd name="T73" fmla="*/ 138 h 262"/>
                      <a:gd name="T74" fmla="*/ 96 w 320"/>
                      <a:gd name="T75" fmla="*/ 135 h 262"/>
                      <a:gd name="T76" fmla="*/ 73 w 320"/>
                      <a:gd name="T77" fmla="*/ 133 h 262"/>
                      <a:gd name="T78" fmla="*/ 52 w 320"/>
                      <a:gd name="T79" fmla="*/ 131 h 262"/>
                      <a:gd name="T80" fmla="*/ 36 w 320"/>
                      <a:gd name="T81" fmla="*/ 125 h 262"/>
                      <a:gd name="T82" fmla="*/ 25 w 320"/>
                      <a:gd name="T83" fmla="*/ 117 h 262"/>
                      <a:gd name="T84" fmla="*/ 13 w 320"/>
                      <a:gd name="T85" fmla="*/ 102 h 262"/>
                      <a:gd name="T86" fmla="*/ 5 w 320"/>
                      <a:gd name="T87" fmla="*/ 88 h 262"/>
                      <a:gd name="T88" fmla="*/ 0 w 320"/>
                      <a:gd name="T89" fmla="*/ 69 h 262"/>
                      <a:gd name="T90" fmla="*/ 2 w 320"/>
                      <a:gd name="T91" fmla="*/ 52 h 262"/>
                      <a:gd name="T92" fmla="*/ 9 w 320"/>
                      <a:gd name="T93" fmla="*/ 41 h 262"/>
                      <a:gd name="T94" fmla="*/ 14 w 320"/>
                      <a:gd name="T95" fmla="*/ 31 h 2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20"/>
                      <a:gd name="T145" fmla="*/ 0 h 262"/>
                      <a:gd name="T146" fmla="*/ 320 w 320"/>
                      <a:gd name="T147" fmla="*/ 262 h 2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20" h="262">
                        <a:moveTo>
                          <a:pt x="14" y="31"/>
                        </a:moveTo>
                        <a:lnTo>
                          <a:pt x="24" y="19"/>
                        </a:lnTo>
                        <a:lnTo>
                          <a:pt x="38" y="9"/>
                        </a:lnTo>
                        <a:lnTo>
                          <a:pt x="58" y="2"/>
                        </a:lnTo>
                        <a:lnTo>
                          <a:pt x="82" y="0"/>
                        </a:lnTo>
                        <a:lnTo>
                          <a:pt x="110" y="2"/>
                        </a:lnTo>
                        <a:lnTo>
                          <a:pt x="141" y="7"/>
                        </a:lnTo>
                        <a:lnTo>
                          <a:pt x="166" y="13"/>
                        </a:lnTo>
                        <a:lnTo>
                          <a:pt x="187" y="23"/>
                        </a:lnTo>
                        <a:lnTo>
                          <a:pt x="207" y="36"/>
                        </a:lnTo>
                        <a:lnTo>
                          <a:pt x="231" y="52"/>
                        </a:lnTo>
                        <a:lnTo>
                          <a:pt x="251" y="69"/>
                        </a:lnTo>
                        <a:lnTo>
                          <a:pt x="268" y="85"/>
                        </a:lnTo>
                        <a:lnTo>
                          <a:pt x="280" y="101"/>
                        </a:lnTo>
                        <a:lnTo>
                          <a:pt x="291" y="117"/>
                        </a:lnTo>
                        <a:lnTo>
                          <a:pt x="303" y="135"/>
                        </a:lnTo>
                        <a:lnTo>
                          <a:pt x="311" y="158"/>
                        </a:lnTo>
                        <a:lnTo>
                          <a:pt x="318" y="182"/>
                        </a:lnTo>
                        <a:lnTo>
                          <a:pt x="320" y="199"/>
                        </a:lnTo>
                        <a:lnTo>
                          <a:pt x="320" y="217"/>
                        </a:lnTo>
                        <a:lnTo>
                          <a:pt x="317" y="231"/>
                        </a:lnTo>
                        <a:lnTo>
                          <a:pt x="311" y="242"/>
                        </a:lnTo>
                        <a:lnTo>
                          <a:pt x="304" y="252"/>
                        </a:lnTo>
                        <a:lnTo>
                          <a:pt x="291" y="258"/>
                        </a:lnTo>
                        <a:lnTo>
                          <a:pt x="273" y="262"/>
                        </a:lnTo>
                        <a:lnTo>
                          <a:pt x="257" y="261"/>
                        </a:lnTo>
                        <a:lnTo>
                          <a:pt x="240" y="257"/>
                        </a:lnTo>
                        <a:lnTo>
                          <a:pt x="225" y="250"/>
                        </a:lnTo>
                        <a:lnTo>
                          <a:pt x="213" y="242"/>
                        </a:lnTo>
                        <a:lnTo>
                          <a:pt x="205" y="233"/>
                        </a:lnTo>
                        <a:lnTo>
                          <a:pt x="197" y="219"/>
                        </a:lnTo>
                        <a:lnTo>
                          <a:pt x="190" y="198"/>
                        </a:lnTo>
                        <a:lnTo>
                          <a:pt x="182" y="181"/>
                        </a:lnTo>
                        <a:lnTo>
                          <a:pt x="175" y="166"/>
                        </a:lnTo>
                        <a:lnTo>
                          <a:pt x="161" y="154"/>
                        </a:lnTo>
                        <a:lnTo>
                          <a:pt x="146" y="146"/>
                        </a:lnTo>
                        <a:lnTo>
                          <a:pt x="122" y="138"/>
                        </a:lnTo>
                        <a:lnTo>
                          <a:pt x="96" y="135"/>
                        </a:lnTo>
                        <a:lnTo>
                          <a:pt x="73" y="133"/>
                        </a:lnTo>
                        <a:lnTo>
                          <a:pt x="52" y="131"/>
                        </a:lnTo>
                        <a:lnTo>
                          <a:pt x="36" y="125"/>
                        </a:lnTo>
                        <a:lnTo>
                          <a:pt x="25" y="117"/>
                        </a:lnTo>
                        <a:lnTo>
                          <a:pt x="13" y="102"/>
                        </a:lnTo>
                        <a:lnTo>
                          <a:pt x="5" y="88"/>
                        </a:lnTo>
                        <a:lnTo>
                          <a:pt x="0" y="69"/>
                        </a:lnTo>
                        <a:lnTo>
                          <a:pt x="2" y="52"/>
                        </a:lnTo>
                        <a:lnTo>
                          <a:pt x="9" y="41"/>
                        </a:lnTo>
                        <a:lnTo>
                          <a:pt x="14" y="31"/>
                        </a:lnTo>
                        <a:close/>
                      </a:path>
                    </a:pathLst>
                  </a:custGeom>
                  <a:solidFill>
                    <a:srgbClr val="000000"/>
                  </a:solidFill>
                  <a:ln w="9525">
                    <a:noFill/>
                    <a:round/>
                    <a:headEnd/>
                    <a:tailEnd/>
                  </a:ln>
                </p:spPr>
                <p:txBody>
                  <a:bodyPr/>
                  <a:lstStyle/>
                  <a:p>
                    <a:endParaRPr lang="fr-FR">
                      <a:latin typeface="Calibri" pitchFamily="34" charset="0"/>
                    </a:endParaRPr>
                  </a:p>
                </p:txBody>
              </p:sp>
              <p:sp>
                <p:nvSpPr>
                  <p:cNvPr id="25774" name="Freeform 53"/>
                  <p:cNvSpPr>
                    <a:spLocks/>
                  </p:cNvSpPr>
                  <p:nvPr/>
                </p:nvSpPr>
                <p:spPr bwMode="auto">
                  <a:xfrm>
                    <a:off x="2880" y="2340"/>
                    <a:ext cx="455" cy="295"/>
                  </a:xfrm>
                  <a:custGeom>
                    <a:avLst/>
                    <a:gdLst>
                      <a:gd name="T0" fmla="*/ 436 w 455"/>
                      <a:gd name="T1" fmla="*/ 224 h 295"/>
                      <a:gd name="T2" fmla="*/ 455 w 455"/>
                      <a:gd name="T3" fmla="*/ 274 h 295"/>
                      <a:gd name="T4" fmla="*/ 429 w 455"/>
                      <a:gd name="T5" fmla="*/ 295 h 295"/>
                      <a:gd name="T6" fmla="*/ 379 w 455"/>
                      <a:gd name="T7" fmla="*/ 279 h 295"/>
                      <a:gd name="T8" fmla="*/ 379 w 455"/>
                      <a:gd name="T9" fmla="*/ 252 h 295"/>
                      <a:gd name="T10" fmla="*/ 374 w 455"/>
                      <a:gd name="T11" fmla="*/ 192 h 295"/>
                      <a:gd name="T12" fmla="*/ 341 w 455"/>
                      <a:gd name="T13" fmla="*/ 130 h 295"/>
                      <a:gd name="T14" fmla="*/ 288 w 455"/>
                      <a:gd name="T15" fmla="*/ 78 h 295"/>
                      <a:gd name="T16" fmla="*/ 226 w 455"/>
                      <a:gd name="T17" fmla="*/ 51 h 295"/>
                      <a:gd name="T18" fmla="*/ 153 w 455"/>
                      <a:gd name="T19" fmla="*/ 44 h 295"/>
                      <a:gd name="T20" fmla="*/ 85 w 455"/>
                      <a:gd name="T21" fmla="*/ 53 h 295"/>
                      <a:gd name="T22" fmla="*/ 73 w 455"/>
                      <a:gd name="T23" fmla="*/ 60 h 295"/>
                      <a:gd name="T24" fmla="*/ 72 w 455"/>
                      <a:gd name="T25" fmla="*/ 67 h 295"/>
                      <a:gd name="T26" fmla="*/ 72 w 455"/>
                      <a:gd name="T27" fmla="*/ 73 h 295"/>
                      <a:gd name="T28" fmla="*/ 75 w 455"/>
                      <a:gd name="T29" fmla="*/ 80 h 295"/>
                      <a:gd name="T30" fmla="*/ 78 w 455"/>
                      <a:gd name="T31" fmla="*/ 87 h 295"/>
                      <a:gd name="T32" fmla="*/ 75 w 455"/>
                      <a:gd name="T33" fmla="*/ 95 h 295"/>
                      <a:gd name="T34" fmla="*/ 67 w 455"/>
                      <a:gd name="T35" fmla="*/ 99 h 295"/>
                      <a:gd name="T36" fmla="*/ 60 w 455"/>
                      <a:gd name="T37" fmla="*/ 101 h 295"/>
                      <a:gd name="T38" fmla="*/ 53 w 455"/>
                      <a:gd name="T39" fmla="*/ 99 h 295"/>
                      <a:gd name="T40" fmla="*/ 49 w 455"/>
                      <a:gd name="T41" fmla="*/ 95 h 295"/>
                      <a:gd name="T42" fmla="*/ 47 w 455"/>
                      <a:gd name="T43" fmla="*/ 87 h 295"/>
                      <a:gd name="T44" fmla="*/ 47 w 455"/>
                      <a:gd name="T45" fmla="*/ 80 h 295"/>
                      <a:gd name="T46" fmla="*/ 49 w 455"/>
                      <a:gd name="T47" fmla="*/ 73 h 295"/>
                      <a:gd name="T48" fmla="*/ 51 w 455"/>
                      <a:gd name="T49" fmla="*/ 67 h 295"/>
                      <a:gd name="T50" fmla="*/ 52 w 455"/>
                      <a:gd name="T51" fmla="*/ 61 h 295"/>
                      <a:gd name="T52" fmla="*/ 52 w 455"/>
                      <a:gd name="T53" fmla="*/ 55 h 295"/>
                      <a:gd name="T54" fmla="*/ 47 w 455"/>
                      <a:gd name="T55" fmla="*/ 50 h 295"/>
                      <a:gd name="T56" fmla="*/ 40 w 455"/>
                      <a:gd name="T57" fmla="*/ 44 h 295"/>
                      <a:gd name="T58" fmla="*/ 33 w 455"/>
                      <a:gd name="T59" fmla="*/ 41 h 295"/>
                      <a:gd name="T60" fmla="*/ 25 w 455"/>
                      <a:gd name="T61" fmla="*/ 37 h 295"/>
                      <a:gd name="T62" fmla="*/ 18 w 455"/>
                      <a:gd name="T63" fmla="*/ 34 h 295"/>
                      <a:gd name="T64" fmla="*/ 9 w 455"/>
                      <a:gd name="T65" fmla="*/ 30 h 295"/>
                      <a:gd name="T66" fmla="*/ 2 w 455"/>
                      <a:gd name="T67" fmla="*/ 25 h 295"/>
                      <a:gd name="T68" fmla="*/ 0 w 455"/>
                      <a:gd name="T69" fmla="*/ 18 h 295"/>
                      <a:gd name="T70" fmla="*/ 0 w 455"/>
                      <a:gd name="T71" fmla="*/ 12 h 295"/>
                      <a:gd name="T72" fmla="*/ 5 w 455"/>
                      <a:gd name="T73" fmla="*/ 8 h 295"/>
                      <a:gd name="T74" fmla="*/ 12 w 455"/>
                      <a:gd name="T75" fmla="*/ 6 h 295"/>
                      <a:gd name="T76" fmla="*/ 20 w 455"/>
                      <a:gd name="T77" fmla="*/ 7 h 295"/>
                      <a:gd name="T78" fmla="*/ 27 w 455"/>
                      <a:gd name="T79" fmla="*/ 10 h 295"/>
                      <a:gd name="T80" fmla="*/ 30 w 455"/>
                      <a:gd name="T81" fmla="*/ 7 h 295"/>
                      <a:gd name="T82" fmla="*/ 35 w 455"/>
                      <a:gd name="T83" fmla="*/ 1 h 295"/>
                      <a:gd name="T84" fmla="*/ 43 w 455"/>
                      <a:gd name="T85" fmla="*/ 0 h 295"/>
                      <a:gd name="T86" fmla="*/ 50 w 455"/>
                      <a:gd name="T87" fmla="*/ 0 h 295"/>
                      <a:gd name="T88" fmla="*/ 56 w 455"/>
                      <a:gd name="T89" fmla="*/ 4 h 295"/>
                      <a:gd name="T90" fmla="*/ 60 w 455"/>
                      <a:gd name="T91" fmla="*/ 11 h 295"/>
                      <a:gd name="T92" fmla="*/ 62 w 455"/>
                      <a:gd name="T93" fmla="*/ 17 h 295"/>
                      <a:gd name="T94" fmla="*/ 65 w 455"/>
                      <a:gd name="T95" fmla="*/ 23 h 295"/>
                      <a:gd name="T96" fmla="*/ 69 w 455"/>
                      <a:gd name="T97" fmla="*/ 29 h 295"/>
                      <a:gd name="T98" fmla="*/ 75 w 455"/>
                      <a:gd name="T99" fmla="*/ 32 h 295"/>
                      <a:gd name="T100" fmla="*/ 126 w 455"/>
                      <a:gd name="T101" fmla="*/ 26 h 295"/>
                      <a:gd name="T102" fmla="*/ 213 w 455"/>
                      <a:gd name="T103" fmla="*/ 25 h 295"/>
                      <a:gd name="T104" fmla="*/ 288 w 455"/>
                      <a:gd name="T105" fmla="*/ 44 h 295"/>
                      <a:gd name="T106" fmla="*/ 341 w 455"/>
                      <a:gd name="T107" fmla="*/ 81 h 295"/>
                      <a:gd name="T108" fmla="*/ 385 w 455"/>
                      <a:gd name="T109" fmla="*/ 133 h 295"/>
                      <a:gd name="T110" fmla="*/ 412 w 455"/>
                      <a:gd name="T111" fmla="*/ 176 h 29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55"/>
                      <a:gd name="T169" fmla="*/ 0 h 295"/>
                      <a:gd name="T170" fmla="*/ 455 w 455"/>
                      <a:gd name="T171" fmla="*/ 295 h 29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55" h="295">
                        <a:moveTo>
                          <a:pt x="420" y="191"/>
                        </a:moveTo>
                        <a:lnTo>
                          <a:pt x="436" y="224"/>
                        </a:lnTo>
                        <a:lnTo>
                          <a:pt x="453" y="258"/>
                        </a:lnTo>
                        <a:lnTo>
                          <a:pt x="455" y="274"/>
                        </a:lnTo>
                        <a:lnTo>
                          <a:pt x="449" y="289"/>
                        </a:lnTo>
                        <a:lnTo>
                          <a:pt x="429" y="295"/>
                        </a:lnTo>
                        <a:lnTo>
                          <a:pt x="400" y="290"/>
                        </a:lnTo>
                        <a:lnTo>
                          <a:pt x="379" y="279"/>
                        </a:lnTo>
                        <a:lnTo>
                          <a:pt x="377" y="264"/>
                        </a:lnTo>
                        <a:lnTo>
                          <a:pt x="379" y="252"/>
                        </a:lnTo>
                        <a:lnTo>
                          <a:pt x="381" y="226"/>
                        </a:lnTo>
                        <a:lnTo>
                          <a:pt x="374" y="192"/>
                        </a:lnTo>
                        <a:lnTo>
                          <a:pt x="361" y="160"/>
                        </a:lnTo>
                        <a:lnTo>
                          <a:pt x="341" y="130"/>
                        </a:lnTo>
                        <a:lnTo>
                          <a:pt x="320" y="105"/>
                        </a:lnTo>
                        <a:lnTo>
                          <a:pt x="288" y="78"/>
                        </a:lnTo>
                        <a:lnTo>
                          <a:pt x="263" y="63"/>
                        </a:lnTo>
                        <a:lnTo>
                          <a:pt x="226" y="51"/>
                        </a:lnTo>
                        <a:lnTo>
                          <a:pt x="186" y="45"/>
                        </a:lnTo>
                        <a:lnTo>
                          <a:pt x="153" y="44"/>
                        </a:lnTo>
                        <a:lnTo>
                          <a:pt x="114" y="45"/>
                        </a:lnTo>
                        <a:lnTo>
                          <a:pt x="85" y="53"/>
                        </a:lnTo>
                        <a:lnTo>
                          <a:pt x="75" y="57"/>
                        </a:lnTo>
                        <a:lnTo>
                          <a:pt x="73" y="60"/>
                        </a:lnTo>
                        <a:lnTo>
                          <a:pt x="72" y="64"/>
                        </a:lnTo>
                        <a:lnTo>
                          <a:pt x="72" y="67"/>
                        </a:lnTo>
                        <a:lnTo>
                          <a:pt x="71" y="70"/>
                        </a:lnTo>
                        <a:lnTo>
                          <a:pt x="72" y="73"/>
                        </a:lnTo>
                        <a:lnTo>
                          <a:pt x="73" y="76"/>
                        </a:lnTo>
                        <a:lnTo>
                          <a:pt x="75" y="80"/>
                        </a:lnTo>
                        <a:lnTo>
                          <a:pt x="78" y="85"/>
                        </a:lnTo>
                        <a:lnTo>
                          <a:pt x="78" y="87"/>
                        </a:lnTo>
                        <a:lnTo>
                          <a:pt x="78" y="93"/>
                        </a:lnTo>
                        <a:lnTo>
                          <a:pt x="75" y="95"/>
                        </a:lnTo>
                        <a:lnTo>
                          <a:pt x="72" y="99"/>
                        </a:lnTo>
                        <a:lnTo>
                          <a:pt x="67" y="99"/>
                        </a:lnTo>
                        <a:lnTo>
                          <a:pt x="63" y="101"/>
                        </a:lnTo>
                        <a:lnTo>
                          <a:pt x="60" y="101"/>
                        </a:lnTo>
                        <a:lnTo>
                          <a:pt x="56" y="101"/>
                        </a:lnTo>
                        <a:lnTo>
                          <a:pt x="53" y="99"/>
                        </a:lnTo>
                        <a:lnTo>
                          <a:pt x="49" y="97"/>
                        </a:lnTo>
                        <a:lnTo>
                          <a:pt x="49" y="95"/>
                        </a:lnTo>
                        <a:lnTo>
                          <a:pt x="47" y="91"/>
                        </a:lnTo>
                        <a:lnTo>
                          <a:pt x="47" y="87"/>
                        </a:lnTo>
                        <a:lnTo>
                          <a:pt x="45" y="85"/>
                        </a:lnTo>
                        <a:lnTo>
                          <a:pt x="47" y="80"/>
                        </a:lnTo>
                        <a:lnTo>
                          <a:pt x="47" y="76"/>
                        </a:lnTo>
                        <a:lnTo>
                          <a:pt x="49" y="73"/>
                        </a:lnTo>
                        <a:lnTo>
                          <a:pt x="49" y="70"/>
                        </a:lnTo>
                        <a:lnTo>
                          <a:pt x="51" y="67"/>
                        </a:lnTo>
                        <a:lnTo>
                          <a:pt x="51" y="64"/>
                        </a:lnTo>
                        <a:lnTo>
                          <a:pt x="52" y="61"/>
                        </a:lnTo>
                        <a:lnTo>
                          <a:pt x="52" y="58"/>
                        </a:lnTo>
                        <a:lnTo>
                          <a:pt x="52" y="55"/>
                        </a:lnTo>
                        <a:lnTo>
                          <a:pt x="49" y="53"/>
                        </a:lnTo>
                        <a:lnTo>
                          <a:pt x="47" y="50"/>
                        </a:lnTo>
                        <a:lnTo>
                          <a:pt x="43" y="46"/>
                        </a:lnTo>
                        <a:lnTo>
                          <a:pt x="40" y="44"/>
                        </a:lnTo>
                        <a:lnTo>
                          <a:pt x="36" y="42"/>
                        </a:lnTo>
                        <a:lnTo>
                          <a:pt x="33" y="41"/>
                        </a:lnTo>
                        <a:lnTo>
                          <a:pt x="29" y="38"/>
                        </a:lnTo>
                        <a:lnTo>
                          <a:pt x="25" y="37"/>
                        </a:lnTo>
                        <a:lnTo>
                          <a:pt x="22" y="35"/>
                        </a:lnTo>
                        <a:lnTo>
                          <a:pt x="18" y="34"/>
                        </a:lnTo>
                        <a:lnTo>
                          <a:pt x="13" y="33"/>
                        </a:lnTo>
                        <a:lnTo>
                          <a:pt x="9" y="30"/>
                        </a:lnTo>
                        <a:lnTo>
                          <a:pt x="4" y="28"/>
                        </a:lnTo>
                        <a:lnTo>
                          <a:pt x="2" y="25"/>
                        </a:lnTo>
                        <a:lnTo>
                          <a:pt x="0" y="21"/>
                        </a:lnTo>
                        <a:lnTo>
                          <a:pt x="0" y="18"/>
                        </a:lnTo>
                        <a:lnTo>
                          <a:pt x="0" y="15"/>
                        </a:lnTo>
                        <a:lnTo>
                          <a:pt x="0" y="12"/>
                        </a:lnTo>
                        <a:lnTo>
                          <a:pt x="2" y="9"/>
                        </a:lnTo>
                        <a:lnTo>
                          <a:pt x="5" y="8"/>
                        </a:lnTo>
                        <a:lnTo>
                          <a:pt x="9" y="6"/>
                        </a:lnTo>
                        <a:lnTo>
                          <a:pt x="12" y="6"/>
                        </a:lnTo>
                        <a:lnTo>
                          <a:pt x="16" y="6"/>
                        </a:lnTo>
                        <a:lnTo>
                          <a:pt x="20" y="7"/>
                        </a:lnTo>
                        <a:lnTo>
                          <a:pt x="24" y="7"/>
                        </a:lnTo>
                        <a:lnTo>
                          <a:pt x="27" y="10"/>
                        </a:lnTo>
                        <a:lnTo>
                          <a:pt x="30" y="10"/>
                        </a:lnTo>
                        <a:lnTo>
                          <a:pt x="30" y="7"/>
                        </a:lnTo>
                        <a:lnTo>
                          <a:pt x="33" y="4"/>
                        </a:lnTo>
                        <a:lnTo>
                          <a:pt x="35" y="1"/>
                        </a:lnTo>
                        <a:lnTo>
                          <a:pt x="38" y="0"/>
                        </a:lnTo>
                        <a:lnTo>
                          <a:pt x="43" y="0"/>
                        </a:lnTo>
                        <a:lnTo>
                          <a:pt x="47" y="0"/>
                        </a:lnTo>
                        <a:lnTo>
                          <a:pt x="50" y="0"/>
                        </a:lnTo>
                        <a:lnTo>
                          <a:pt x="53" y="1"/>
                        </a:lnTo>
                        <a:lnTo>
                          <a:pt x="56" y="4"/>
                        </a:lnTo>
                        <a:lnTo>
                          <a:pt x="58" y="7"/>
                        </a:lnTo>
                        <a:lnTo>
                          <a:pt x="60" y="11"/>
                        </a:lnTo>
                        <a:lnTo>
                          <a:pt x="60" y="14"/>
                        </a:lnTo>
                        <a:lnTo>
                          <a:pt x="62" y="17"/>
                        </a:lnTo>
                        <a:lnTo>
                          <a:pt x="63" y="20"/>
                        </a:lnTo>
                        <a:lnTo>
                          <a:pt x="65" y="23"/>
                        </a:lnTo>
                        <a:lnTo>
                          <a:pt x="67" y="26"/>
                        </a:lnTo>
                        <a:lnTo>
                          <a:pt x="69" y="29"/>
                        </a:lnTo>
                        <a:lnTo>
                          <a:pt x="72" y="31"/>
                        </a:lnTo>
                        <a:lnTo>
                          <a:pt x="75" y="32"/>
                        </a:lnTo>
                        <a:lnTo>
                          <a:pt x="89" y="30"/>
                        </a:lnTo>
                        <a:lnTo>
                          <a:pt x="126" y="26"/>
                        </a:lnTo>
                        <a:lnTo>
                          <a:pt x="166" y="24"/>
                        </a:lnTo>
                        <a:lnTo>
                          <a:pt x="213" y="25"/>
                        </a:lnTo>
                        <a:lnTo>
                          <a:pt x="252" y="31"/>
                        </a:lnTo>
                        <a:lnTo>
                          <a:pt x="288" y="44"/>
                        </a:lnTo>
                        <a:lnTo>
                          <a:pt x="314" y="58"/>
                        </a:lnTo>
                        <a:lnTo>
                          <a:pt x="341" y="81"/>
                        </a:lnTo>
                        <a:lnTo>
                          <a:pt x="365" y="103"/>
                        </a:lnTo>
                        <a:lnTo>
                          <a:pt x="385" y="133"/>
                        </a:lnTo>
                        <a:lnTo>
                          <a:pt x="401" y="156"/>
                        </a:lnTo>
                        <a:lnTo>
                          <a:pt x="412" y="176"/>
                        </a:lnTo>
                        <a:lnTo>
                          <a:pt x="420" y="191"/>
                        </a:lnTo>
                        <a:close/>
                      </a:path>
                    </a:pathLst>
                  </a:custGeom>
                  <a:solidFill>
                    <a:srgbClr val="000000"/>
                  </a:solidFill>
                  <a:ln w="9525">
                    <a:noFill/>
                    <a:round/>
                    <a:headEnd/>
                    <a:tailEnd/>
                  </a:ln>
                </p:spPr>
                <p:txBody>
                  <a:bodyPr/>
                  <a:lstStyle/>
                  <a:p>
                    <a:endParaRPr lang="fr-FR">
                      <a:latin typeface="Calibri" pitchFamily="34" charset="0"/>
                    </a:endParaRPr>
                  </a:p>
                </p:txBody>
              </p:sp>
              <p:sp>
                <p:nvSpPr>
                  <p:cNvPr id="25775" name="Freeform 54"/>
                  <p:cNvSpPr>
                    <a:spLocks/>
                  </p:cNvSpPr>
                  <p:nvPr/>
                </p:nvSpPr>
                <p:spPr bwMode="auto">
                  <a:xfrm>
                    <a:off x="3042" y="2466"/>
                    <a:ext cx="163" cy="159"/>
                  </a:xfrm>
                  <a:custGeom>
                    <a:avLst/>
                    <a:gdLst>
                      <a:gd name="T0" fmla="*/ 30 w 163"/>
                      <a:gd name="T1" fmla="*/ 91 h 159"/>
                      <a:gd name="T2" fmla="*/ 25 w 163"/>
                      <a:gd name="T3" fmla="*/ 71 h 159"/>
                      <a:gd name="T4" fmla="*/ 23 w 163"/>
                      <a:gd name="T5" fmla="*/ 51 h 159"/>
                      <a:gd name="T6" fmla="*/ 27 w 163"/>
                      <a:gd name="T7" fmla="*/ 34 h 159"/>
                      <a:gd name="T8" fmla="*/ 36 w 163"/>
                      <a:gd name="T9" fmla="*/ 20 h 159"/>
                      <a:gd name="T10" fmla="*/ 49 w 163"/>
                      <a:gd name="T11" fmla="*/ 11 h 159"/>
                      <a:gd name="T12" fmla="*/ 65 w 163"/>
                      <a:gd name="T13" fmla="*/ 4 h 159"/>
                      <a:gd name="T14" fmla="*/ 86 w 163"/>
                      <a:gd name="T15" fmla="*/ 0 h 159"/>
                      <a:gd name="T16" fmla="*/ 106 w 163"/>
                      <a:gd name="T17" fmla="*/ 4 h 159"/>
                      <a:gd name="T18" fmla="*/ 124 w 163"/>
                      <a:gd name="T19" fmla="*/ 12 h 159"/>
                      <a:gd name="T20" fmla="*/ 140 w 163"/>
                      <a:gd name="T21" fmla="*/ 27 h 159"/>
                      <a:gd name="T22" fmla="*/ 153 w 163"/>
                      <a:gd name="T23" fmla="*/ 46 h 159"/>
                      <a:gd name="T24" fmla="*/ 159 w 163"/>
                      <a:gd name="T25" fmla="*/ 69 h 159"/>
                      <a:gd name="T26" fmla="*/ 162 w 163"/>
                      <a:gd name="T27" fmla="*/ 87 h 159"/>
                      <a:gd name="T28" fmla="*/ 163 w 163"/>
                      <a:gd name="T29" fmla="*/ 109 h 159"/>
                      <a:gd name="T30" fmla="*/ 159 w 163"/>
                      <a:gd name="T31" fmla="*/ 130 h 159"/>
                      <a:gd name="T32" fmla="*/ 150 w 163"/>
                      <a:gd name="T33" fmla="*/ 144 h 159"/>
                      <a:gd name="T34" fmla="*/ 137 w 163"/>
                      <a:gd name="T35" fmla="*/ 152 h 159"/>
                      <a:gd name="T36" fmla="*/ 120 w 163"/>
                      <a:gd name="T37" fmla="*/ 158 h 159"/>
                      <a:gd name="T38" fmla="*/ 103 w 163"/>
                      <a:gd name="T39" fmla="*/ 159 h 159"/>
                      <a:gd name="T40" fmla="*/ 84 w 163"/>
                      <a:gd name="T41" fmla="*/ 156 h 159"/>
                      <a:gd name="T42" fmla="*/ 69 w 163"/>
                      <a:gd name="T43" fmla="*/ 148 h 159"/>
                      <a:gd name="T44" fmla="*/ 56 w 163"/>
                      <a:gd name="T45" fmla="*/ 136 h 159"/>
                      <a:gd name="T46" fmla="*/ 45 w 163"/>
                      <a:gd name="T47" fmla="*/ 122 h 159"/>
                      <a:gd name="T48" fmla="*/ 38 w 163"/>
                      <a:gd name="T49" fmla="*/ 112 h 159"/>
                      <a:gd name="T50" fmla="*/ 23 w 163"/>
                      <a:gd name="T51" fmla="*/ 123 h 159"/>
                      <a:gd name="T52" fmla="*/ 11 w 163"/>
                      <a:gd name="T53" fmla="*/ 127 h 159"/>
                      <a:gd name="T54" fmla="*/ 3 w 163"/>
                      <a:gd name="T55" fmla="*/ 121 h 159"/>
                      <a:gd name="T56" fmla="*/ 0 w 163"/>
                      <a:gd name="T57" fmla="*/ 109 h 159"/>
                      <a:gd name="T58" fmla="*/ 5 w 163"/>
                      <a:gd name="T59" fmla="*/ 100 h 159"/>
                      <a:gd name="T60" fmla="*/ 17 w 163"/>
                      <a:gd name="T61" fmla="*/ 93 h 159"/>
                      <a:gd name="T62" fmla="*/ 30 w 163"/>
                      <a:gd name="T63" fmla="*/ 91 h 15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63"/>
                      <a:gd name="T97" fmla="*/ 0 h 159"/>
                      <a:gd name="T98" fmla="*/ 163 w 163"/>
                      <a:gd name="T99" fmla="*/ 159 h 15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63" h="159">
                        <a:moveTo>
                          <a:pt x="30" y="91"/>
                        </a:moveTo>
                        <a:lnTo>
                          <a:pt x="25" y="71"/>
                        </a:lnTo>
                        <a:lnTo>
                          <a:pt x="23" y="51"/>
                        </a:lnTo>
                        <a:lnTo>
                          <a:pt x="27" y="34"/>
                        </a:lnTo>
                        <a:lnTo>
                          <a:pt x="36" y="20"/>
                        </a:lnTo>
                        <a:lnTo>
                          <a:pt x="49" y="11"/>
                        </a:lnTo>
                        <a:lnTo>
                          <a:pt x="65" y="4"/>
                        </a:lnTo>
                        <a:lnTo>
                          <a:pt x="86" y="0"/>
                        </a:lnTo>
                        <a:lnTo>
                          <a:pt x="106" y="4"/>
                        </a:lnTo>
                        <a:lnTo>
                          <a:pt x="124" y="12"/>
                        </a:lnTo>
                        <a:lnTo>
                          <a:pt x="140" y="27"/>
                        </a:lnTo>
                        <a:lnTo>
                          <a:pt x="153" y="46"/>
                        </a:lnTo>
                        <a:lnTo>
                          <a:pt x="159" y="69"/>
                        </a:lnTo>
                        <a:lnTo>
                          <a:pt x="162" y="87"/>
                        </a:lnTo>
                        <a:lnTo>
                          <a:pt x="163" y="109"/>
                        </a:lnTo>
                        <a:lnTo>
                          <a:pt x="159" y="130"/>
                        </a:lnTo>
                        <a:lnTo>
                          <a:pt x="150" y="144"/>
                        </a:lnTo>
                        <a:lnTo>
                          <a:pt x="137" y="152"/>
                        </a:lnTo>
                        <a:lnTo>
                          <a:pt x="120" y="158"/>
                        </a:lnTo>
                        <a:lnTo>
                          <a:pt x="103" y="159"/>
                        </a:lnTo>
                        <a:lnTo>
                          <a:pt x="84" y="156"/>
                        </a:lnTo>
                        <a:lnTo>
                          <a:pt x="69" y="148"/>
                        </a:lnTo>
                        <a:lnTo>
                          <a:pt x="56" y="136"/>
                        </a:lnTo>
                        <a:lnTo>
                          <a:pt x="45" y="122"/>
                        </a:lnTo>
                        <a:lnTo>
                          <a:pt x="38" y="112"/>
                        </a:lnTo>
                        <a:lnTo>
                          <a:pt x="23" y="123"/>
                        </a:lnTo>
                        <a:lnTo>
                          <a:pt x="11" y="127"/>
                        </a:lnTo>
                        <a:lnTo>
                          <a:pt x="3" y="121"/>
                        </a:lnTo>
                        <a:lnTo>
                          <a:pt x="0" y="109"/>
                        </a:lnTo>
                        <a:lnTo>
                          <a:pt x="5" y="100"/>
                        </a:lnTo>
                        <a:lnTo>
                          <a:pt x="17" y="93"/>
                        </a:lnTo>
                        <a:lnTo>
                          <a:pt x="30" y="91"/>
                        </a:lnTo>
                        <a:close/>
                      </a:path>
                    </a:pathLst>
                  </a:custGeom>
                  <a:solidFill>
                    <a:srgbClr val="000000"/>
                  </a:solidFill>
                  <a:ln w="9525">
                    <a:noFill/>
                    <a:round/>
                    <a:headEnd/>
                    <a:tailEnd/>
                  </a:ln>
                </p:spPr>
                <p:txBody>
                  <a:bodyPr/>
                  <a:lstStyle/>
                  <a:p>
                    <a:endParaRPr lang="fr-FR">
                      <a:latin typeface="Calibri" pitchFamily="34" charset="0"/>
                    </a:endParaRPr>
                  </a:p>
                </p:txBody>
              </p:sp>
              <p:sp>
                <p:nvSpPr>
                  <p:cNvPr id="25776" name="Freeform 55"/>
                  <p:cNvSpPr>
                    <a:spLocks/>
                  </p:cNvSpPr>
                  <p:nvPr/>
                </p:nvSpPr>
                <p:spPr bwMode="auto">
                  <a:xfrm rot="3527427">
                    <a:off x="2995" y="2571"/>
                    <a:ext cx="176" cy="472"/>
                  </a:xfrm>
                  <a:custGeom>
                    <a:avLst/>
                    <a:gdLst>
                      <a:gd name="T0" fmla="*/ 22 w 104"/>
                      <a:gd name="T1" fmla="*/ 8 h 442"/>
                      <a:gd name="T2" fmla="*/ 4 w 104"/>
                      <a:gd name="T3" fmla="*/ 34 h 442"/>
                      <a:gd name="T4" fmla="*/ 0 w 104"/>
                      <a:gd name="T5" fmla="*/ 81 h 442"/>
                      <a:gd name="T6" fmla="*/ 11 w 104"/>
                      <a:gd name="T7" fmla="*/ 133 h 442"/>
                      <a:gd name="T8" fmla="*/ 37 w 104"/>
                      <a:gd name="T9" fmla="*/ 200 h 442"/>
                      <a:gd name="T10" fmla="*/ 48 w 104"/>
                      <a:gd name="T11" fmla="*/ 249 h 442"/>
                      <a:gd name="T12" fmla="*/ 53 w 104"/>
                      <a:gd name="T13" fmla="*/ 317 h 442"/>
                      <a:gd name="T14" fmla="*/ 55 w 104"/>
                      <a:gd name="T15" fmla="*/ 374 h 442"/>
                      <a:gd name="T16" fmla="*/ 53 w 104"/>
                      <a:gd name="T17" fmla="*/ 380 h 442"/>
                      <a:gd name="T18" fmla="*/ 48 w 104"/>
                      <a:gd name="T19" fmla="*/ 386 h 442"/>
                      <a:gd name="T20" fmla="*/ 42 w 104"/>
                      <a:gd name="T21" fmla="*/ 390 h 442"/>
                      <a:gd name="T22" fmla="*/ 35 w 104"/>
                      <a:gd name="T23" fmla="*/ 393 h 442"/>
                      <a:gd name="T24" fmla="*/ 28 w 104"/>
                      <a:gd name="T25" fmla="*/ 400 h 442"/>
                      <a:gd name="T26" fmla="*/ 22 w 104"/>
                      <a:gd name="T27" fmla="*/ 407 h 442"/>
                      <a:gd name="T28" fmla="*/ 19 w 104"/>
                      <a:gd name="T29" fmla="*/ 414 h 442"/>
                      <a:gd name="T30" fmla="*/ 18 w 104"/>
                      <a:gd name="T31" fmla="*/ 422 h 442"/>
                      <a:gd name="T32" fmla="*/ 18 w 104"/>
                      <a:gd name="T33" fmla="*/ 428 h 442"/>
                      <a:gd name="T34" fmla="*/ 22 w 104"/>
                      <a:gd name="T35" fmla="*/ 434 h 442"/>
                      <a:gd name="T36" fmla="*/ 29 w 104"/>
                      <a:gd name="T37" fmla="*/ 434 h 442"/>
                      <a:gd name="T38" fmla="*/ 33 w 104"/>
                      <a:gd name="T39" fmla="*/ 440 h 442"/>
                      <a:gd name="T40" fmla="*/ 40 w 104"/>
                      <a:gd name="T41" fmla="*/ 442 h 442"/>
                      <a:gd name="T42" fmla="*/ 47 w 104"/>
                      <a:gd name="T43" fmla="*/ 442 h 442"/>
                      <a:gd name="T44" fmla="*/ 55 w 104"/>
                      <a:gd name="T45" fmla="*/ 438 h 442"/>
                      <a:gd name="T46" fmla="*/ 59 w 104"/>
                      <a:gd name="T47" fmla="*/ 432 h 442"/>
                      <a:gd name="T48" fmla="*/ 64 w 104"/>
                      <a:gd name="T49" fmla="*/ 426 h 442"/>
                      <a:gd name="T50" fmla="*/ 64 w 104"/>
                      <a:gd name="T51" fmla="*/ 420 h 442"/>
                      <a:gd name="T52" fmla="*/ 62 w 104"/>
                      <a:gd name="T53" fmla="*/ 414 h 442"/>
                      <a:gd name="T54" fmla="*/ 62 w 104"/>
                      <a:gd name="T55" fmla="*/ 406 h 442"/>
                      <a:gd name="T56" fmla="*/ 60 w 104"/>
                      <a:gd name="T57" fmla="*/ 400 h 442"/>
                      <a:gd name="T58" fmla="*/ 64 w 104"/>
                      <a:gd name="T59" fmla="*/ 394 h 442"/>
                      <a:gd name="T60" fmla="*/ 71 w 104"/>
                      <a:gd name="T61" fmla="*/ 390 h 442"/>
                      <a:gd name="T62" fmla="*/ 75 w 104"/>
                      <a:gd name="T63" fmla="*/ 395 h 442"/>
                      <a:gd name="T64" fmla="*/ 79 w 104"/>
                      <a:gd name="T65" fmla="*/ 400 h 442"/>
                      <a:gd name="T66" fmla="*/ 87 w 104"/>
                      <a:gd name="T67" fmla="*/ 401 h 442"/>
                      <a:gd name="T68" fmla="*/ 94 w 104"/>
                      <a:gd name="T69" fmla="*/ 398 h 442"/>
                      <a:gd name="T70" fmla="*/ 100 w 104"/>
                      <a:gd name="T71" fmla="*/ 393 h 442"/>
                      <a:gd name="T72" fmla="*/ 104 w 104"/>
                      <a:gd name="T73" fmla="*/ 387 h 442"/>
                      <a:gd name="T74" fmla="*/ 100 w 104"/>
                      <a:gd name="T75" fmla="*/ 382 h 442"/>
                      <a:gd name="T76" fmla="*/ 94 w 104"/>
                      <a:gd name="T77" fmla="*/ 377 h 442"/>
                      <a:gd name="T78" fmla="*/ 87 w 104"/>
                      <a:gd name="T79" fmla="*/ 374 h 442"/>
                      <a:gd name="T80" fmla="*/ 79 w 104"/>
                      <a:gd name="T81" fmla="*/ 371 h 442"/>
                      <a:gd name="T82" fmla="*/ 77 w 104"/>
                      <a:gd name="T83" fmla="*/ 365 h 442"/>
                      <a:gd name="T84" fmla="*/ 74 w 104"/>
                      <a:gd name="T85" fmla="*/ 339 h 442"/>
                      <a:gd name="T86" fmla="*/ 73 w 104"/>
                      <a:gd name="T87" fmla="*/ 251 h 442"/>
                      <a:gd name="T88" fmla="*/ 62 w 104"/>
                      <a:gd name="T89" fmla="*/ 187 h 442"/>
                      <a:gd name="T90" fmla="*/ 44 w 104"/>
                      <a:gd name="T91" fmla="*/ 114 h 442"/>
                      <a:gd name="T92" fmla="*/ 49 w 104"/>
                      <a:gd name="T93" fmla="*/ 54 h 442"/>
                      <a:gd name="T94" fmla="*/ 58 w 104"/>
                      <a:gd name="T95" fmla="*/ 11 h 442"/>
                      <a:gd name="T96" fmla="*/ 40 w 104"/>
                      <a:gd name="T97" fmla="*/ 0 h 44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4"/>
                      <a:gd name="T148" fmla="*/ 0 h 442"/>
                      <a:gd name="T149" fmla="*/ 104 w 104"/>
                      <a:gd name="T150" fmla="*/ 442 h 44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4" h="442">
                        <a:moveTo>
                          <a:pt x="40" y="0"/>
                        </a:moveTo>
                        <a:lnTo>
                          <a:pt x="22" y="8"/>
                        </a:lnTo>
                        <a:lnTo>
                          <a:pt x="13" y="18"/>
                        </a:lnTo>
                        <a:lnTo>
                          <a:pt x="4" y="34"/>
                        </a:lnTo>
                        <a:lnTo>
                          <a:pt x="0" y="56"/>
                        </a:lnTo>
                        <a:lnTo>
                          <a:pt x="0" y="81"/>
                        </a:lnTo>
                        <a:lnTo>
                          <a:pt x="4" y="106"/>
                        </a:lnTo>
                        <a:lnTo>
                          <a:pt x="11" y="133"/>
                        </a:lnTo>
                        <a:lnTo>
                          <a:pt x="24" y="170"/>
                        </a:lnTo>
                        <a:lnTo>
                          <a:pt x="37" y="200"/>
                        </a:lnTo>
                        <a:lnTo>
                          <a:pt x="46" y="226"/>
                        </a:lnTo>
                        <a:lnTo>
                          <a:pt x="48" y="249"/>
                        </a:lnTo>
                        <a:lnTo>
                          <a:pt x="53" y="285"/>
                        </a:lnTo>
                        <a:lnTo>
                          <a:pt x="53" y="317"/>
                        </a:lnTo>
                        <a:lnTo>
                          <a:pt x="57" y="362"/>
                        </a:lnTo>
                        <a:lnTo>
                          <a:pt x="55" y="374"/>
                        </a:lnTo>
                        <a:lnTo>
                          <a:pt x="53" y="377"/>
                        </a:lnTo>
                        <a:lnTo>
                          <a:pt x="53" y="380"/>
                        </a:lnTo>
                        <a:lnTo>
                          <a:pt x="51" y="383"/>
                        </a:lnTo>
                        <a:lnTo>
                          <a:pt x="48" y="386"/>
                        </a:lnTo>
                        <a:lnTo>
                          <a:pt x="45" y="388"/>
                        </a:lnTo>
                        <a:lnTo>
                          <a:pt x="42" y="390"/>
                        </a:lnTo>
                        <a:lnTo>
                          <a:pt x="38" y="392"/>
                        </a:lnTo>
                        <a:lnTo>
                          <a:pt x="35" y="393"/>
                        </a:lnTo>
                        <a:lnTo>
                          <a:pt x="33" y="396"/>
                        </a:lnTo>
                        <a:lnTo>
                          <a:pt x="28" y="400"/>
                        </a:lnTo>
                        <a:lnTo>
                          <a:pt x="25" y="403"/>
                        </a:lnTo>
                        <a:lnTo>
                          <a:pt x="22" y="407"/>
                        </a:lnTo>
                        <a:lnTo>
                          <a:pt x="20" y="410"/>
                        </a:lnTo>
                        <a:lnTo>
                          <a:pt x="19" y="414"/>
                        </a:lnTo>
                        <a:lnTo>
                          <a:pt x="18" y="418"/>
                        </a:lnTo>
                        <a:lnTo>
                          <a:pt x="18" y="422"/>
                        </a:lnTo>
                        <a:lnTo>
                          <a:pt x="18" y="424"/>
                        </a:lnTo>
                        <a:lnTo>
                          <a:pt x="18" y="428"/>
                        </a:lnTo>
                        <a:lnTo>
                          <a:pt x="19" y="430"/>
                        </a:lnTo>
                        <a:lnTo>
                          <a:pt x="22" y="434"/>
                        </a:lnTo>
                        <a:lnTo>
                          <a:pt x="25" y="434"/>
                        </a:lnTo>
                        <a:lnTo>
                          <a:pt x="29" y="434"/>
                        </a:lnTo>
                        <a:lnTo>
                          <a:pt x="31" y="438"/>
                        </a:lnTo>
                        <a:lnTo>
                          <a:pt x="33" y="440"/>
                        </a:lnTo>
                        <a:lnTo>
                          <a:pt x="37" y="442"/>
                        </a:lnTo>
                        <a:lnTo>
                          <a:pt x="40" y="442"/>
                        </a:lnTo>
                        <a:lnTo>
                          <a:pt x="44" y="442"/>
                        </a:lnTo>
                        <a:lnTo>
                          <a:pt x="47" y="442"/>
                        </a:lnTo>
                        <a:lnTo>
                          <a:pt x="51" y="440"/>
                        </a:lnTo>
                        <a:lnTo>
                          <a:pt x="55" y="438"/>
                        </a:lnTo>
                        <a:lnTo>
                          <a:pt x="57" y="434"/>
                        </a:lnTo>
                        <a:lnTo>
                          <a:pt x="59" y="432"/>
                        </a:lnTo>
                        <a:lnTo>
                          <a:pt x="62" y="428"/>
                        </a:lnTo>
                        <a:lnTo>
                          <a:pt x="64" y="426"/>
                        </a:lnTo>
                        <a:lnTo>
                          <a:pt x="64" y="422"/>
                        </a:lnTo>
                        <a:lnTo>
                          <a:pt x="64" y="420"/>
                        </a:lnTo>
                        <a:lnTo>
                          <a:pt x="64" y="416"/>
                        </a:lnTo>
                        <a:lnTo>
                          <a:pt x="62" y="414"/>
                        </a:lnTo>
                        <a:lnTo>
                          <a:pt x="62" y="410"/>
                        </a:lnTo>
                        <a:lnTo>
                          <a:pt x="62" y="406"/>
                        </a:lnTo>
                        <a:lnTo>
                          <a:pt x="60" y="403"/>
                        </a:lnTo>
                        <a:lnTo>
                          <a:pt x="60" y="400"/>
                        </a:lnTo>
                        <a:lnTo>
                          <a:pt x="62" y="397"/>
                        </a:lnTo>
                        <a:lnTo>
                          <a:pt x="64" y="394"/>
                        </a:lnTo>
                        <a:lnTo>
                          <a:pt x="67" y="391"/>
                        </a:lnTo>
                        <a:lnTo>
                          <a:pt x="71" y="390"/>
                        </a:lnTo>
                        <a:lnTo>
                          <a:pt x="74" y="392"/>
                        </a:lnTo>
                        <a:lnTo>
                          <a:pt x="75" y="395"/>
                        </a:lnTo>
                        <a:lnTo>
                          <a:pt x="78" y="397"/>
                        </a:lnTo>
                        <a:lnTo>
                          <a:pt x="79" y="400"/>
                        </a:lnTo>
                        <a:lnTo>
                          <a:pt x="84" y="401"/>
                        </a:lnTo>
                        <a:lnTo>
                          <a:pt x="87" y="401"/>
                        </a:lnTo>
                        <a:lnTo>
                          <a:pt x="91" y="400"/>
                        </a:lnTo>
                        <a:lnTo>
                          <a:pt x="94" y="398"/>
                        </a:lnTo>
                        <a:lnTo>
                          <a:pt x="97" y="396"/>
                        </a:lnTo>
                        <a:lnTo>
                          <a:pt x="100" y="393"/>
                        </a:lnTo>
                        <a:lnTo>
                          <a:pt x="103" y="390"/>
                        </a:lnTo>
                        <a:lnTo>
                          <a:pt x="104" y="387"/>
                        </a:lnTo>
                        <a:lnTo>
                          <a:pt x="104" y="384"/>
                        </a:lnTo>
                        <a:lnTo>
                          <a:pt x="100" y="382"/>
                        </a:lnTo>
                        <a:lnTo>
                          <a:pt x="97" y="379"/>
                        </a:lnTo>
                        <a:lnTo>
                          <a:pt x="94" y="377"/>
                        </a:lnTo>
                        <a:lnTo>
                          <a:pt x="91" y="375"/>
                        </a:lnTo>
                        <a:lnTo>
                          <a:pt x="87" y="374"/>
                        </a:lnTo>
                        <a:lnTo>
                          <a:pt x="84" y="373"/>
                        </a:lnTo>
                        <a:lnTo>
                          <a:pt x="79" y="371"/>
                        </a:lnTo>
                        <a:lnTo>
                          <a:pt x="78" y="368"/>
                        </a:lnTo>
                        <a:lnTo>
                          <a:pt x="77" y="365"/>
                        </a:lnTo>
                        <a:lnTo>
                          <a:pt x="76" y="362"/>
                        </a:lnTo>
                        <a:lnTo>
                          <a:pt x="74" y="339"/>
                        </a:lnTo>
                        <a:lnTo>
                          <a:pt x="75" y="296"/>
                        </a:lnTo>
                        <a:lnTo>
                          <a:pt x="73" y="251"/>
                        </a:lnTo>
                        <a:lnTo>
                          <a:pt x="69" y="216"/>
                        </a:lnTo>
                        <a:lnTo>
                          <a:pt x="62" y="187"/>
                        </a:lnTo>
                        <a:lnTo>
                          <a:pt x="53" y="155"/>
                        </a:lnTo>
                        <a:lnTo>
                          <a:pt x="44" y="114"/>
                        </a:lnTo>
                        <a:lnTo>
                          <a:pt x="44" y="84"/>
                        </a:lnTo>
                        <a:lnTo>
                          <a:pt x="49" y="54"/>
                        </a:lnTo>
                        <a:lnTo>
                          <a:pt x="57" y="34"/>
                        </a:lnTo>
                        <a:lnTo>
                          <a:pt x="58" y="11"/>
                        </a:lnTo>
                        <a:lnTo>
                          <a:pt x="53" y="1"/>
                        </a:lnTo>
                        <a:lnTo>
                          <a:pt x="4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25777" name="Freeform 56"/>
                  <p:cNvSpPr>
                    <a:spLocks/>
                  </p:cNvSpPr>
                  <p:nvPr/>
                </p:nvSpPr>
                <p:spPr bwMode="auto">
                  <a:xfrm rot="-1183021">
                    <a:off x="3130" y="2833"/>
                    <a:ext cx="381" cy="399"/>
                  </a:xfrm>
                  <a:custGeom>
                    <a:avLst/>
                    <a:gdLst>
                      <a:gd name="T0" fmla="*/ 295 w 381"/>
                      <a:gd name="T1" fmla="*/ 61 h 399"/>
                      <a:gd name="T2" fmla="*/ 314 w 381"/>
                      <a:gd name="T3" fmla="*/ 22 h 399"/>
                      <a:gd name="T4" fmla="*/ 328 w 381"/>
                      <a:gd name="T5" fmla="*/ 6 h 399"/>
                      <a:gd name="T6" fmla="*/ 345 w 381"/>
                      <a:gd name="T7" fmla="*/ 0 h 399"/>
                      <a:gd name="T8" fmla="*/ 361 w 381"/>
                      <a:gd name="T9" fmla="*/ 1 h 399"/>
                      <a:gd name="T10" fmla="*/ 377 w 381"/>
                      <a:gd name="T11" fmla="*/ 10 h 399"/>
                      <a:gd name="T12" fmla="*/ 381 w 381"/>
                      <a:gd name="T13" fmla="*/ 30 h 399"/>
                      <a:gd name="T14" fmla="*/ 381 w 381"/>
                      <a:gd name="T15" fmla="*/ 50 h 399"/>
                      <a:gd name="T16" fmla="*/ 372 w 381"/>
                      <a:gd name="T17" fmla="*/ 68 h 399"/>
                      <a:gd name="T18" fmla="*/ 352 w 381"/>
                      <a:gd name="T19" fmla="*/ 99 h 399"/>
                      <a:gd name="T20" fmla="*/ 314 w 381"/>
                      <a:gd name="T21" fmla="*/ 140 h 399"/>
                      <a:gd name="T22" fmla="*/ 281 w 381"/>
                      <a:gd name="T23" fmla="*/ 180 h 399"/>
                      <a:gd name="T24" fmla="*/ 263 w 381"/>
                      <a:gd name="T25" fmla="*/ 197 h 399"/>
                      <a:gd name="T26" fmla="*/ 252 w 381"/>
                      <a:gd name="T27" fmla="*/ 213 h 399"/>
                      <a:gd name="T28" fmla="*/ 243 w 381"/>
                      <a:gd name="T29" fmla="*/ 237 h 399"/>
                      <a:gd name="T30" fmla="*/ 221 w 381"/>
                      <a:gd name="T31" fmla="*/ 281 h 399"/>
                      <a:gd name="T32" fmla="*/ 198 w 381"/>
                      <a:gd name="T33" fmla="*/ 307 h 399"/>
                      <a:gd name="T34" fmla="*/ 176 w 381"/>
                      <a:gd name="T35" fmla="*/ 333 h 399"/>
                      <a:gd name="T36" fmla="*/ 164 w 381"/>
                      <a:gd name="T37" fmla="*/ 351 h 399"/>
                      <a:gd name="T38" fmla="*/ 162 w 381"/>
                      <a:gd name="T39" fmla="*/ 362 h 399"/>
                      <a:gd name="T40" fmla="*/ 164 w 381"/>
                      <a:gd name="T41" fmla="*/ 375 h 399"/>
                      <a:gd name="T42" fmla="*/ 164 w 381"/>
                      <a:gd name="T43" fmla="*/ 386 h 399"/>
                      <a:gd name="T44" fmla="*/ 162 w 381"/>
                      <a:gd name="T45" fmla="*/ 390 h 399"/>
                      <a:gd name="T46" fmla="*/ 148 w 381"/>
                      <a:gd name="T47" fmla="*/ 397 h 399"/>
                      <a:gd name="T48" fmla="*/ 140 w 381"/>
                      <a:gd name="T49" fmla="*/ 399 h 399"/>
                      <a:gd name="T50" fmla="*/ 126 w 381"/>
                      <a:gd name="T51" fmla="*/ 397 h 399"/>
                      <a:gd name="T52" fmla="*/ 114 w 381"/>
                      <a:gd name="T53" fmla="*/ 388 h 399"/>
                      <a:gd name="T54" fmla="*/ 97 w 381"/>
                      <a:gd name="T55" fmla="*/ 386 h 399"/>
                      <a:gd name="T56" fmla="*/ 66 w 381"/>
                      <a:gd name="T57" fmla="*/ 388 h 399"/>
                      <a:gd name="T58" fmla="*/ 40 w 381"/>
                      <a:gd name="T59" fmla="*/ 397 h 399"/>
                      <a:gd name="T60" fmla="*/ 26 w 381"/>
                      <a:gd name="T61" fmla="*/ 392 h 399"/>
                      <a:gd name="T62" fmla="*/ 17 w 381"/>
                      <a:gd name="T63" fmla="*/ 383 h 399"/>
                      <a:gd name="T64" fmla="*/ 0 w 381"/>
                      <a:gd name="T65" fmla="*/ 360 h 399"/>
                      <a:gd name="T66" fmla="*/ 8 w 381"/>
                      <a:gd name="T67" fmla="*/ 351 h 399"/>
                      <a:gd name="T68" fmla="*/ 26 w 381"/>
                      <a:gd name="T69" fmla="*/ 348 h 399"/>
                      <a:gd name="T70" fmla="*/ 61 w 381"/>
                      <a:gd name="T71" fmla="*/ 351 h 399"/>
                      <a:gd name="T72" fmla="*/ 95 w 381"/>
                      <a:gd name="T73" fmla="*/ 355 h 399"/>
                      <a:gd name="T74" fmla="*/ 121 w 381"/>
                      <a:gd name="T75" fmla="*/ 355 h 399"/>
                      <a:gd name="T76" fmla="*/ 134 w 381"/>
                      <a:gd name="T77" fmla="*/ 347 h 399"/>
                      <a:gd name="T78" fmla="*/ 152 w 381"/>
                      <a:gd name="T79" fmla="*/ 318 h 399"/>
                      <a:gd name="T80" fmla="*/ 169 w 381"/>
                      <a:gd name="T81" fmla="*/ 277 h 399"/>
                      <a:gd name="T82" fmla="*/ 203 w 381"/>
                      <a:gd name="T83" fmla="*/ 211 h 399"/>
                      <a:gd name="T84" fmla="*/ 231 w 381"/>
                      <a:gd name="T85" fmla="*/ 177 h 399"/>
                      <a:gd name="T86" fmla="*/ 257 w 381"/>
                      <a:gd name="T87" fmla="*/ 127 h 399"/>
                      <a:gd name="T88" fmla="*/ 281 w 381"/>
                      <a:gd name="T89" fmla="*/ 89 h 399"/>
                      <a:gd name="T90" fmla="*/ 295 w 381"/>
                      <a:gd name="T91" fmla="*/ 61 h 39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81"/>
                      <a:gd name="T139" fmla="*/ 0 h 399"/>
                      <a:gd name="T140" fmla="*/ 381 w 381"/>
                      <a:gd name="T141" fmla="*/ 399 h 39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81" h="399">
                        <a:moveTo>
                          <a:pt x="295" y="61"/>
                        </a:moveTo>
                        <a:lnTo>
                          <a:pt x="314" y="22"/>
                        </a:lnTo>
                        <a:lnTo>
                          <a:pt x="328" y="6"/>
                        </a:lnTo>
                        <a:lnTo>
                          <a:pt x="345" y="0"/>
                        </a:lnTo>
                        <a:lnTo>
                          <a:pt x="361" y="1"/>
                        </a:lnTo>
                        <a:lnTo>
                          <a:pt x="377" y="10"/>
                        </a:lnTo>
                        <a:lnTo>
                          <a:pt x="381" y="30"/>
                        </a:lnTo>
                        <a:lnTo>
                          <a:pt x="381" y="50"/>
                        </a:lnTo>
                        <a:lnTo>
                          <a:pt x="372" y="68"/>
                        </a:lnTo>
                        <a:lnTo>
                          <a:pt x="352" y="99"/>
                        </a:lnTo>
                        <a:lnTo>
                          <a:pt x="314" y="140"/>
                        </a:lnTo>
                        <a:lnTo>
                          <a:pt x="281" y="180"/>
                        </a:lnTo>
                        <a:lnTo>
                          <a:pt x="263" y="197"/>
                        </a:lnTo>
                        <a:lnTo>
                          <a:pt x="252" y="213"/>
                        </a:lnTo>
                        <a:lnTo>
                          <a:pt x="243" y="237"/>
                        </a:lnTo>
                        <a:lnTo>
                          <a:pt x="221" y="281"/>
                        </a:lnTo>
                        <a:lnTo>
                          <a:pt x="198" y="307"/>
                        </a:lnTo>
                        <a:lnTo>
                          <a:pt x="176" y="333"/>
                        </a:lnTo>
                        <a:lnTo>
                          <a:pt x="164" y="351"/>
                        </a:lnTo>
                        <a:lnTo>
                          <a:pt x="162" y="362"/>
                        </a:lnTo>
                        <a:lnTo>
                          <a:pt x="164" y="375"/>
                        </a:lnTo>
                        <a:lnTo>
                          <a:pt x="164" y="386"/>
                        </a:lnTo>
                        <a:lnTo>
                          <a:pt x="162" y="390"/>
                        </a:lnTo>
                        <a:lnTo>
                          <a:pt x="148" y="397"/>
                        </a:lnTo>
                        <a:lnTo>
                          <a:pt x="140" y="399"/>
                        </a:lnTo>
                        <a:lnTo>
                          <a:pt x="126" y="397"/>
                        </a:lnTo>
                        <a:lnTo>
                          <a:pt x="114" y="388"/>
                        </a:lnTo>
                        <a:lnTo>
                          <a:pt x="97" y="386"/>
                        </a:lnTo>
                        <a:lnTo>
                          <a:pt x="66" y="388"/>
                        </a:lnTo>
                        <a:lnTo>
                          <a:pt x="40" y="397"/>
                        </a:lnTo>
                        <a:lnTo>
                          <a:pt x="26" y="392"/>
                        </a:lnTo>
                        <a:lnTo>
                          <a:pt x="17" y="383"/>
                        </a:lnTo>
                        <a:lnTo>
                          <a:pt x="0" y="360"/>
                        </a:lnTo>
                        <a:lnTo>
                          <a:pt x="8" y="351"/>
                        </a:lnTo>
                        <a:lnTo>
                          <a:pt x="26" y="348"/>
                        </a:lnTo>
                        <a:lnTo>
                          <a:pt x="61" y="351"/>
                        </a:lnTo>
                        <a:lnTo>
                          <a:pt x="95" y="355"/>
                        </a:lnTo>
                        <a:lnTo>
                          <a:pt x="121" y="355"/>
                        </a:lnTo>
                        <a:lnTo>
                          <a:pt x="134" y="347"/>
                        </a:lnTo>
                        <a:lnTo>
                          <a:pt x="152" y="318"/>
                        </a:lnTo>
                        <a:lnTo>
                          <a:pt x="169" y="277"/>
                        </a:lnTo>
                        <a:lnTo>
                          <a:pt x="203" y="211"/>
                        </a:lnTo>
                        <a:lnTo>
                          <a:pt x="231" y="177"/>
                        </a:lnTo>
                        <a:lnTo>
                          <a:pt x="257" y="127"/>
                        </a:lnTo>
                        <a:lnTo>
                          <a:pt x="281" y="89"/>
                        </a:lnTo>
                        <a:lnTo>
                          <a:pt x="295" y="61"/>
                        </a:lnTo>
                        <a:close/>
                      </a:path>
                    </a:pathLst>
                  </a:custGeom>
                  <a:solidFill>
                    <a:srgbClr val="000000"/>
                  </a:solidFill>
                  <a:ln w="9525">
                    <a:noFill/>
                    <a:round/>
                    <a:headEnd/>
                    <a:tailEnd/>
                  </a:ln>
                </p:spPr>
                <p:txBody>
                  <a:bodyPr/>
                  <a:lstStyle/>
                  <a:p>
                    <a:endParaRPr lang="fr-FR">
                      <a:latin typeface="Calibri" pitchFamily="34" charset="0"/>
                    </a:endParaRPr>
                  </a:p>
                </p:txBody>
              </p:sp>
              <p:sp>
                <p:nvSpPr>
                  <p:cNvPr id="25778" name="Freeform 57"/>
                  <p:cNvSpPr>
                    <a:spLocks/>
                  </p:cNvSpPr>
                  <p:nvPr/>
                </p:nvSpPr>
                <p:spPr bwMode="auto">
                  <a:xfrm rot="1690070">
                    <a:off x="3357" y="2823"/>
                    <a:ext cx="370" cy="398"/>
                  </a:xfrm>
                  <a:custGeom>
                    <a:avLst/>
                    <a:gdLst>
                      <a:gd name="T0" fmla="*/ 41 w 370"/>
                      <a:gd name="T1" fmla="*/ 0 h 398"/>
                      <a:gd name="T2" fmla="*/ 62 w 370"/>
                      <a:gd name="T3" fmla="*/ 10 h 398"/>
                      <a:gd name="T4" fmla="*/ 81 w 370"/>
                      <a:gd name="T5" fmla="*/ 31 h 398"/>
                      <a:gd name="T6" fmla="*/ 108 w 370"/>
                      <a:gd name="T7" fmla="*/ 68 h 398"/>
                      <a:gd name="T8" fmla="*/ 134 w 370"/>
                      <a:gd name="T9" fmla="*/ 107 h 398"/>
                      <a:gd name="T10" fmla="*/ 163 w 370"/>
                      <a:gd name="T11" fmla="*/ 153 h 398"/>
                      <a:gd name="T12" fmla="*/ 181 w 370"/>
                      <a:gd name="T13" fmla="*/ 183 h 398"/>
                      <a:gd name="T14" fmla="*/ 202 w 370"/>
                      <a:gd name="T15" fmla="*/ 208 h 398"/>
                      <a:gd name="T16" fmla="*/ 237 w 370"/>
                      <a:gd name="T17" fmla="*/ 234 h 398"/>
                      <a:gd name="T18" fmla="*/ 262 w 370"/>
                      <a:gd name="T19" fmla="*/ 261 h 398"/>
                      <a:gd name="T20" fmla="*/ 283 w 370"/>
                      <a:gd name="T21" fmla="*/ 286 h 398"/>
                      <a:gd name="T22" fmla="*/ 305 w 370"/>
                      <a:gd name="T23" fmla="*/ 316 h 398"/>
                      <a:gd name="T24" fmla="*/ 317 w 370"/>
                      <a:gd name="T25" fmla="*/ 345 h 398"/>
                      <a:gd name="T26" fmla="*/ 329 w 370"/>
                      <a:gd name="T27" fmla="*/ 355 h 398"/>
                      <a:gd name="T28" fmla="*/ 351 w 370"/>
                      <a:gd name="T29" fmla="*/ 366 h 398"/>
                      <a:gd name="T30" fmla="*/ 366 w 370"/>
                      <a:gd name="T31" fmla="*/ 377 h 398"/>
                      <a:gd name="T32" fmla="*/ 370 w 370"/>
                      <a:gd name="T33" fmla="*/ 385 h 398"/>
                      <a:gd name="T34" fmla="*/ 368 w 370"/>
                      <a:gd name="T35" fmla="*/ 393 h 398"/>
                      <a:gd name="T36" fmla="*/ 354 w 370"/>
                      <a:gd name="T37" fmla="*/ 398 h 398"/>
                      <a:gd name="T38" fmla="*/ 318 w 370"/>
                      <a:gd name="T39" fmla="*/ 398 h 398"/>
                      <a:gd name="T40" fmla="*/ 306 w 370"/>
                      <a:gd name="T41" fmla="*/ 393 h 398"/>
                      <a:gd name="T42" fmla="*/ 301 w 370"/>
                      <a:gd name="T43" fmla="*/ 380 h 398"/>
                      <a:gd name="T44" fmla="*/ 299 w 370"/>
                      <a:gd name="T45" fmla="*/ 367 h 398"/>
                      <a:gd name="T46" fmla="*/ 292 w 370"/>
                      <a:gd name="T47" fmla="*/ 362 h 398"/>
                      <a:gd name="T48" fmla="*/ 285 w 370"/>
                      <a:gd name="T49" fmla="*/ 352 h 398"/>
                      <a:gd name="T50" fmla="*/ 280 w 370"/>
                      <a:gd name="T51" fmla="*/ 339 h 398"/>
                      <a:gd name="T52" fmla="*/ 278 w 370"/>
                      <a:gd name="T53" fmla="*/ 318 h 398"/>
                      <a:gd name="T54" fmla="*/ 264 w 370"/>
                      <a:gd name="T55" fmla="*/ 298 h 398"/>
                      <a:gd name="T56" fmla="*/ 238 w 370"/>
                      <a:gd name="T57" fmla="*/ 270 h 398"/>
                      <a:gd name="T58" fmla="*/ 204 w 370"/>
                      <a:gd name="T59" fmla="*/ 244 h 398"/>
                      <a:gd name="T60" fmla="*/ 167 w 370"/>
                      <a:gd name="T61" fmla="*/ 217 h 398"/>
                      <a:gd name="T62" fmla="*/ 135 w 370"/>
                      <a:gd name="T63" fmla="*/ 189 h 398"/>
                      <a:gd name="T64" fmla="*/ 97 w 370"/>
                      <a:gd name="T65" fmla="*/ 141 h 398"/>
                      <a:gd name="T66" fmla="*/ 62 w 370"/>
                      <a:gd name="T67" fmla="*/ 107 h 398"/>
                      <a:gd name="T68" fmla="*/ 27 w 370"/>
                      <a:gd name="T69" fmla="*/ 68 h 398"/>
                      <a:gd name="T70" fmla="*/ 7 w 370"/>
                      <a:gd name="T71" fmla="*/ 42 h 398"/>
                      <a:gd name="T72" fmla="*/ 0 w 370"/>
                      <a:gd name="T73" fmla="*/ 20 h 398"/>
                      <a:gd name="T74" fmla="*/ 11 w 370"/>
                      <a:gd name="T75" fmla="*/ 10 h 398"/>
                      <a:gd name="T76" fmla="*/ 25 w 370"/>
                      <a:gd name="T77" fmla="*/ 2 h 398"/>
                      <a:gd name="T78" fmla="*/ 41 w 370"/>
                      <a:gd name="T79" fmla="*/ 0 h 39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70"/>
                      <a:gd name="T121" fmla="*/ 0 h 398"/>
                      <a:gd name="T122" fmla="*/ 370 w 370"/>
                      <a:gd name="T123" fmla="*/ 398 h 39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70" h="398">
                        <a:moveTo>
                          <a:pt x="41" y="0"/>
                        </a:moveTo>
                        <a:lnTo>
                          <a:pt x="62" y="10"/>
                        </a:lnTo>
                        <a:lnTo>
                          <a:pt x="81" y="31"/>
                        </a:lnTo>
                        <a:lnTo>
                          <a:pt x="108" y="68"/>
                        </a:lnTo>
                        <a:lnTo>
                          <a:pt x="134" y="107"/>
                        </a:lnTo>
                        <a:lnTo>
                          <a:pt x="163" y="153"/>
                        </a:lnTo>
                        <a:lnTo>
                          <a:pt x="181" y="183"/>
                        </a:lnTo>
                        <a:lnTo>
                          <a:pt x="202" y="208"/>
                        </a:lnTo>
                        <a:lnTo>
                          <a:pt x="237" y="234"/>
                        </a:lnTo>
                        <a:lnTo>
                          <a:pt x="262" y="261"/>
                        </a:lnTo>
                        <a:lnTo>
                          <a:pt x="283" y="286"/>
                        </a:lnTo>
                        <a:lnTo>
                          <a:pt x="305" y="316"/>
                        </a:lnTo>
                        <a:lnTo>
                          <a:pt x="317" y="345"/>
                        </a:lnTo>
                        <a:lnTo>
                          <a:pt x="329" y="355"/>
                        </a:lnTo>
                        <a:lnTo>
                          <a:pt x="351" y="366"/>
                        </a:lnTo>
                        <a:lnTo>
                          <a:pt x="366" y="377"/>
                        </a:lnTo>
                        <a:lnTo>
                          <a:pt x="370" y="385"/>
                        </a:lnTo>
                        <a:lnTo>
                          <a:pt x="368" y="393"/>
                        </a:lnTo>
                        <a:lnTo>
                          <a:pt x="354" y="398"/>
                        </a:lnTo>
                        <a:lnTo>
                          <a:pt x="318" y="398"/>
                        </a:lnTo>
                        <a:lnTo>
                          <a:pt x="306" y="393"/>
                        </a:lnTo>
                        <a:lnTo>
                          <a:pt x="301" y="380"/>
                        </a:lnTo>
                        <a:lnTo>
                          <a:pt x="299" y="367"/>
                        </a:lnTo>
                        <a:lnTo>
                          <a:pt x="292" y="362"/>
                        </a:lnTo>
                        <a:lnTo>
                          <a:pt x="285" y="352"/>
                        </a:lnTo>
                        <a:lnTo>
                          <a:pt x="280" y="339"/>
                        </a:lnTo>
                        <a:lnTo>
                          <a:pt x="278" y="318"/>
                        </a:lnTo>
                        <a:lnTo>
                          <a:pt x="264" y="298"/>
                        </a:lnTo>
                        <a:lnTo>
                          <a:pt x="238" y="270"/>
                        </a:lnTo>
                        <a:lnTo>
                          <a:pt x="204" y="244"/>
                        </a:lnTo>
                        <a:lnTo>
                          <a:pt x="167" y="217"/>
                        </a:lnTo>
                        <a:lnTo>
                          <a:pt x="135" y="189"/>
                        </a:lnTo>
                        <a:lnTo>
                          <a:pt x="97" y="141"/>
                        </a:lnTo>
                        <a:lnTo>
                          <a:pt x="62" y="107"/>
                        </a:lnTo>
                        <a:lnTo>
                          <a:pt x="27" y="68"/>
                        </a:lnTo>
                        <a:lnTo>
                          <a:pt x="7" y="42"/>
                        </a:lnTo>
                        <a:lnTo>
                          <a:pt x="0" y="20"/>
                        </a:lnTo>
                        <a:lnTo>
                          <a:pt x="11" y="10"/>
                        </a:lnTo>
                        <a:lnTo>
                          <a:pt x="25" y="2"/>
                        </a:lnTo>
                        <a:lnTo>
                          <a:pt x="41" y="0"/>
                        </a:lnTo>
                        <a:close/>
                      </a:path>
                    </a:pathLst>
                  </a:custGeom>
                  <a:solidFill>
                    <a:srgbClr val="000000"/>
                  </a:solidFill>
                  <a:ln w="9525">
                    <a:noFill/>
                    <a:round/>
                    <a:headEnd/>
                    <a:tailEnd/>
                  </a:ln>
                </p:spPr>
                <p:txBody>
                  <a:bodyPr/>
                  <a:lstStyle/>
                  <a:p>
                    <a:endParaRPr lang="fr-FR">
                      <a:latin typeface="Calibri" pitchFamily="34" charset="0"/>
                    </a:endParaRPr>
                  </a:p>
                </p:txBody>
              </p:sp>
            </p:grpSp>
          </p:grpSp>
        </p:grpSp>
      </p:grpSp>
      <p:grpSp>
        <p:nvGrpSpPr>
          <p:cNvPr id="585" name="Groupe 583"/>
          <p:cNvGrpSpPr>
            <a:grpSpLocks noChangeAspect="1"/>
          </p:cNvGrpSpPr>
          <p:nvPr/>
        </p:nvGrpSpPr>
        <p:grpSpPr bwMode="auto">
          <a:xfrm>
            <a:off x="6000750" y="3929063"/>
            <a:ext cx="2901950" cy="1865312"/>
            <a:chOff x="4357686" y="3500438"/>
            <a:chExt cx="3246438" cy="2085401"/>
          </a:xfrm>
        </p:grpSpPr>
        <p:sp>
          <p:nvSpPr>
            <p:cNvPr id="25735" name="ZoneTexte 4"/>
            <p:cNvSpPr txBox="1">
              <a:spLocks noChangeArrowheads="1"/>
            </p:cNvSpPr>
            <p:nvPr/>
          </p:nvSpPr>
          <p:spPr bwMode="auto">
            <a:xfrm>
              <a:off x="4357686" y="5000636"/>
              <a:ext cx="3246438" cy="585203"/>
            </a:xfrm>
            <a:prstGeom prst="rect">
              <a:avLst/>
            </a:prstGeom>
            <a:noFill/>
            <a:ln w="9525">
              <a:noFill/>
              <a:miter lim="800000"/>
              <a:headEnd/>
              <a:tailEnd/>
            </a:ln>
          </p:spPr>
          <p:txBody>
            <a:bodyPr>
              <a:spAutoFit/>
            </a:bodyPr>
            <a:lstStyle/>
            <a:p>
              <a:pPr algn="ctr"/>
              <a:r>
                <a:rPr lang="fr-FR" sz="1400" b="1">
                  <a:latin typeface="Comic Sans MS" pitchFamily="66" charset="0"/>
                </a:rPr>
                <a:t>Equilibrer les déchets secs et humides que vous apportez.</a:t>
              </a:r>
            </a:p>
          </p:txBody>
        </p:sp>
        <p:grpSp>
          <p:nvGrpSpPr>
            <p:cNvPr id="25736" name="Groupe 582"/>
            <p:cNvGrpSpPr>
              <a:grpSpLocks/>
            </p:cNvGrpSpPr>
            <p:nvPr/>
          </p:nvGrpSpPr>
          <p:grpSpPr bwMode="auto">
            <a:xfrm>
              <a:off x="4929190" y="3500438"/>
              <a:ext cx="2000264" cy="1643074"/>
              <a:chOff x="3428992" y="2786058"/>
              <a:chExt cx="2795595" cy="2286016"/>
            </a:xfrm>
          </p:grpSpPr>
          <p:grpSp>
            <p:nvGrpSpPr>
              <p:cNvPr id="25737" name="Group 7"/>
              <p:cNvGrpSpPr>
                <a:grpSpLocks noChangeAspect="1"/>
              </p:cNvGrpSpPr>
              <p:nvPr/>
            </p:nvGrpSpPr>
            <p:grpSpPr bwMode="auto">
              <a:xfrm>
                <a:off x="3428992" y="2786058"/>
                <a:ext cx="1414462" cy="1404938"/>
                <a:chOff x="2250" y="2250"/>
                <a:chExt cx="1161" cy="1153"/>
              </a:xfrm>
            </p:grpSpPr>
            <p:sp>
              <p:nvSpPr>
                <p:cNvPr id="25740" name="AutoShape 6"/>
                <p:cNvSpPr>
                  <a:spLocks noChangeAspect="1" noChangeArrowheads="1" noTextEdit="1"/>
                </p:cNvSpPr>
                <p:nvPr/>
              </p:nvSpPr>
              <p:spPr bwMode="auto">
                <a:xfrm>
                  <a:off x="2250" y="2250"/>
                  <a:ext cx="1161" cy="1153"/>
                </a:xfrm>
                <a:prstGeom prst="rect">
                  <a:avLst/>
                </a:prstGeom>
                <a:noFill/>
                <a:ln w="9525">
                  <a:noFill/>
                  <a:miter lim="800000"/>
                  <a:headEnd/>
                  <a:tailEnd/>
                </a:ln>
              </p:spPr>
              <p:txBody>
                <a:bodyPr/>
                <a:lstStyle/>
                <a:p>
                  <a:endParaRPr lang="fr-FR"/>
                </a:p>
              </p:txBody>
            </p:sp>
            <p:sp>
              <p:nvSpPr>
                <p:cNvPr id="25741" name="Freeform 9"/>
                <p:cNvSpPr>
                  <a:spLocks/>
                </p:cNvSpPr>
                <p:nvPr/>
              </p:nvSpPr>
              <p:spPr bwMode="auto">
                <a:xfrm>
                  <a:off x="2330" y="2287"/>
                  <a:ext cx="1050" cy="781"/>
                </a:xfrm>
                <a:custGeom>
                  <a:avLst/>
                  <a:gdLst>
                    <a:gd name="T0" fmla="*/ 511 w 2101"/>
                    <a:gd name="T1" fmla="*/ 131 h 1561"/>
                    <a:gd name="T2" fmla="*/ 486 w 2101"/>
                    <a:gd name="T3" fmla="*/ 90 h 1561"/>
                    <a:gd name="T4" fmla="*/ 453 w 2101"/>
                    <a:gd name="T5" fmla="*/ 57 h 1561"/>
                    <a:gd name="T6" fmla="*/ 412 w 2101"/>
                    <a:gd name="T7" fmla="*/ 30 h 1561"/>
                    <a:gd name="T8" fmla="*/ 380 w 2101"/>
                    <a:gd name="T9" fmla="*/ 16 h 1561"/>
                    <a:gd name="T10" fmla="*/ 352 w 2101"/>
                    <a:gd name="T11" fmla="*/ 8 h 1561"/>
                    <a:gd name="T12" fmla="*/ 323 w 2101"/>
                    <a:gd name="T13" fmla="*/ 3 h 1561"/>
                    <a:gd name="T14" fmla="*/ 293 w 2101"/>
                    <a:gd name="T15" fmla="*/ 0 h 1561"/>
                    <a:gd name="T16" fmla="*/ 264 w 2101"/>
                    <a:gd name="T17" fmla="*/ 1 h 1561"/>
                    <a:gd name="T18" fmla="*/ 234 w 2101"/>
                    <a:gd name="T19" fmla="*/ 5 h 1561"/>
                    <a:gd name="T20" fmla="*/ 204 w 2101"/>
                    <a:gd name="T21" fmla="*/ 12 h 1561"/>
                    <a:gd name="T22" fmla="*/ 176 w 2101"/>
                    <a:gd name="T23" fmla="*/ 22 h 1561"/>
                    <a:gd name="T24" fmla="*/ 132 w 2101"/>
                    <a:gd name="T25" fmla="*/ 44 h 1561"/>
                    <a:gd name="T26" fmla="*/ 90 w 2101"/>
                    <a:gd name="T27" fmla="*/ 76 h 1561"/>
                    <a:gd name="T28" fmla="*/ 54 w 2101"/>
                    <a:gd name="T29" fmla="*/ 115 h 1561"/>
                    <a:gd name="T30" fmla="*/ 28 w 2101"/>
                    <a:gd name="T31" fmla="*/ 158 h 1561"/>
                    <a:gd name="T32" fmla="*/ 9 w 2101"/>
                    <a:gd name="T33" fmla="*/ 206 h 1561"/>
                    <a:gd name="T34" fmla="*/ 0 w 2101"/>
                    <a:gd name="T35" fmla="*/ 255 h 1561"/>
                    <a:gd name="T36" fmla="*/ 2 w 2101"/>
                    <a:gd name="T37" fmla="*/ 306 h 1561"/>
                    <a:gd name="T38" fmla="*/ 13 w 2101"/>
                    <a:gd name="T39" fmla="*/ 356 h 1561"/>
                    <a:gd name="T40" fmla="*/ 33 w 2101"/>
                    <a:gd name="T41" fmla="*/ 361 h 1561"/>
                    <a:gd name="T42" fmla="*/ 55 w 2101"/>
                    <a:gd name="T43" fmla="*/ 346 h 1561"/>
                    <a:gd name="T44" fmla="*/ 81 w 2101"/>
                    <a:gd name="T45" fmla="*/ 344 h 1561"/>
                    <a:gd name="T46" fmla="*/ 103 w 2101"/>
                    <a:gd name="T47" fmla="*/ 355 h 1561"/>
                    <a:gd name="T48" fmla="*/ 124 w 2101"/>
                    <a:gd name="T49" fmla="*/ 378 h 1561"/>
                    <a:gd name="T50" fmla="*/ 133 w 2101"/>
                    <a:gd name="T51" fmla="*/ 350 h 1561"/>
                    <a:gd name="T52" fmla="*/ 151 w 2101"/>
                    <a:gd name="T53" fmla="*/ 335 h 1561"/>
                    <a:gd name="T54" fmla="*/ 167 w 2101"/>
                    <a:gd name="T55" fmla="*/ 329 h 1561"/>
                    <a:gd name="T56" fmla="*/ 181 w 2101"/>
                    <a:gd name="T57" fmla="*/ 329 h 1561"/>
                    <a:gd name="T58" fmla="*/ 193 w 2101"/>
                    <a:gd name="T59" fmla="*/ 331 h 1561"/>
                    <a:gd name="T60" fmla="*/ 203 w 2101"/>
                    <a:gd name="T61" fmla="*/ 338 h 1561"/>
                    <a:gd name="T62" fmla="*/ 218 w 2101"/>
                    <a:gd name="T63" fmla="*/ 331 h 1561"/>
                    <a:gd name="T64" fmla="*/ 230 w 2101"/>
                    <a:gd name="T65" fmla="*/ 310 h 1561"/>
                    <a:gd name="T66" fmla="*/ 253 w 2101"/>
                    <a:gd name="T67" fmla="*/ 298 h 1561"/>
                    <a:gd name="T68" fmla="*/ 274 w 2101"/>
                    <a:gd name="T69" fmla="*/ 297 h 1561"/>
                    <a:gd name="T70" fmla="*/ 297 w 2101"/>
                    <a:gd name="T71" fmla="*/ 306 h 1561"/>
                    <a:gd name="T72" fmla="*/ 303 w 2101"/>
                    <a:gd name="T73" fmla="*/ 279 h 1561"/>
                    <a:gd name="T74" fmla="*/ 321 w 2101"/>
                    <a:gd name="T75" fmla="*/ 262 h 1561"/>
                    <a:gd name="T76" fmla="*/ 344 w 2101"/>
                    <a:gd name="T77" fmla="*/ 255 h 1561"/>
                    <a:gd name="T78" fmla="*/ 364 w 2101"/>
                    <a:gd name="T79" fmla="*/ 258 h 1561"/>
                    <a:gd name="T80" fmla="*/ 378 w 2101"/>
                    <a:gd name="T81" fmla="*/ 249 h 1561"/>
                    <a:gd name="T82" fmla="*/ 391 w 2101"/>
                    <a:gd name="T83" fmla="*/ 228 h 1561"/>
                    <a:gd name="T84" fmla="*/ 412 w 2101"/>
                    <a:gd name="T85" fmla="*/ 215 h 1561"/>
                    <a:gd name="T86" fmla="*/ 427 w 2101"/>
                    <a:gd name="T87" fmla="*/ 213 h 1561"/>
                    <a:gd name="T88" fmla="*/ 448 w 2101"/>
                    <a:gd name="T89" fmla="*/ 216 h 1561"/>
                    <a:gd name="T90" fmla="*/ 443 w 2101"/>
                    <a:gd name="T91" fmla="*/ 190 h 1561"/>
                    <a:gd name="T92" fmla="*/ 448 w 2101"/>
                    <a:gd name="T93" fmla="*/ 168 h 1561"/>
                    <a:gd name="T94" fmla="*/ 457 w 2101"/>
                    <a:gd name="T95" fmla="*/ 156 h 1561"/>
                    <a:gd name="T96" fmla="*/ 465 w 2101"/>
                    <a:gd name="T97" fmla="*/ 151 h 1561"/>
                    <a:gd name="T98" fmla="*/ 482 w 2101"/>
                    <a:gd name="T99" fmla="*/ 148 h 1561"/>
                    <a:gd name="T100" fmla="*/ 501 w 2101"/>
                    <a:gd name="T101" fmla="*/ 152 h 1561"/>
                    <a:gd name="T102" fmla="*/ 517 w 2101"/>
                    <a:gd name="T103" fmla="*/ 159 h 1561"/>
                    <a:gd name="T104" fmla="*/ 525 w 2101"/>
                    <a:gd name="T105" fmla="*/ 164 h 156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101"/>
                    <a:gd name="T160" fmla="*/ 0 h 1561"/>
                    <a:gd name="T161" fmla="*/ 2101 w 2101"/>
                    <a:gd name="T162" fmla="*/ 1561 h 156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101" h="1561">
                      <a:moveTo>
                        <a:pt x="2101" y="654"/>
                      </a:moveTo>
                      <a:lnTo>
                        <a:pt x="2085" y="608"/>
                      </a:lnTo>
                      <a:lnTo>
                        <a:pt x="2067" y="563"/>
                      </a:lnTo>
                      <a:lnTo>
                        <a:pt x="2047" y="521"/>
                      </a:lnTo>
                      <a:lnTo>
                        <a:pt x="2025" y="478"/>
                      </a:lnTo>
                      <a:lnTo>
                        <a:pt x="2001" y="438"/>
                      </a:lnTo>
                      <a:lnTo>
                        <a:pt x="1974" y="398"/>
                      </a:lnTo>
                      <a:lnTo>
                        <a:pt x="1945" y="360"/>
                      </a:lnTo>
                      <a:lnTo>
                        <a:pt x="1914" y="325"/>
                      </a:lnTo>
                      <a:lnTo>
                        <a:pt x="1882" y="290"/>
                      </a:lnTo>
                      <a:lnTo>
                        <a:pt x="1847" y="257"/>
                      </a:lnTo>
                      <a:lnTo>
                        <a:pt x="1812" y="226"/>
                      </a:lnTo>
                      <a:lnTo>
                        <a:pt x="1774" y="196"/>
                      </a:lnTo>
                      <a:lnTo>
                        <a:pt x="1733" y="168"/>
                      </a:lnTo>
                      <a:lnTo>
                        <a:pt x="1692" y="143"/>
                      </a:lnTo>
                      <a:lnTo>
                        <a:pt x="1648" y="119"/>
                      </a:lnTo>
                      <a:lnTo>
                        <a:pt x="1603" y="97"/>
                      </a:lnTo>
                      <a:lnTo>
                        <a:pt x="1576" y="85"/>
                      </a:lnTo>
                      <a:lnTo>
                        <a:pt x="1549" y="74"/>
                      </a:lnTo>
                      <a:lnTo>
                        <a:pt x="1521" y="63"/>
                      </a:lnTo>
                      <a:lnTo>
                        <a:pt x="1493" y="54"/>
                      </a:lnTo>
                      <a:lnTo>
                        <a:pt x="1466" y="46"/>
                      </a:lnTo>
                      <a:lnTo>
                        <a:pt x="1438" y="38"/>
                      </a:lnTo>
                      <a:lnTo>
                        <a:pt x="1409" y="30"/>
                      </a:lnTo>
                      <a:lnTo>
                        <a:pt x="1381" y="24"/>
                      </a:lnTo>
                      <a:lnTo>
                        <a:pt x="1352" y="18"/>
                      </a:lnTo>
                      <a:lnTo>
                        <a:pt x="1322" y="14"/>
                      </a:lnTo>
                      <a:lnTo>
                        <a:pt x="1293" y="9"/>
                      </a:lnTo>
                      <a:lnTo>
                        <a:pt x="1264" y="6"/>
                      </a:lnTo>
                      <a:lnTo>
                        <a:pt x="1234" y="3"/>
                      </a:lnTo>
                      <a:lnTo>
                        <a:pt x="1204" y="1"/>
                      </a:lnTo>
                      <a:lnTo>
                        <a:pt x="1174" y="0"/>
                      </a:lnTo>
                      <a:lnTo>
                        <a:pt x="1145" y="0"/>
                      </a:lnTo>
                      <a:lnTo>
                        <a:pt x="1116" y="0"/>
                      </a:lnTo>
                      <a:lnTo>
                        <a:pt x="1086" y="1"/>
                      </a:lnTo>
                      <a:lnTo>
                        <a:pt x="1056" y="3"/>
                      </a:lnTo>
                      <a:lnTo>
                        <a:pt x="1026" y="6"/>
                      </a:lnTo>
                      <a:lnTo>
                        <a:pt x="996" y="9"/>
                      </a:lnTo>
                      <a:lnTo>
                        <a:pt x="966" y="13"/>
                      </a:lnTo>
                      <a:lnTo>
                        <a:pt x="937" y="18"/>
                      </a:lnTo>
                      <a:lnTo>
                        <a:pt x="907" y="24"/>
                      </a:lnTo>
                      <a:lnTo>
                        <a:pt x="877" y="30"/>
                      </a:lnTo>
                      <a:lnTo>
                        <a:pt x="848" y="37"/>
                      </a:lnTo>
                      <a:lnTo>
                        <a:pt x="819" y="45"/>
                      </a:lnTo>
                      <a:lnTo>
                        <a:pt x="791" y="54"/>
                      </a:lnTo>
                      <a:lnTo>
                        <a:pt x="762" y="63"/>
                      </a:lnTo>
                      <a:lnTo>
                        <a:pt x="733" y="74"/>
                      </a:lnTo>
                      <a:lnTo>
                        <a:pt x="704" y="85"/>
                      </a:lnTo>
                      <a:lnTo>
                        <a:pt x="676" y="97"/>
                      </a:lnTo>
                      <a:lnTo>
                        <a:pt x="626" y="120"/>
                      </a:lnTo>
                      <a:lnTo>
                        <a:pt x="577" y="146"/>
                      </a:lnTo>
                      <a:lnTo>
                        <a:pt x="530" y="174"/>
                      </a:lnTo>
                      <a:lnTo>
                        <a:pt x="485" y="203"/>
                      </a:lnTo>
                      <a:lnTo>
                        <a:pt x="441" y="234"/>
                      </a:lnTo>
                      <a:lnTo>
                        <a:pt x="400" y="267"/>
                      </a:lnTo>
                      <a:lnTo>
                        <a:pt x="360" y="303"/>
                      </a:lnTo>
                      <a:lnTo>
                        <a:pt x="322" y="339"/>
                      </a:lnTo>
                      <a:lnTo>
                        <a:pt x="286" y="377"/>
                      </a:lnTo>
                      <a:lnTo>
                        <a:pt x="251" y="417"/>
                      </a:lnTo>
                      <a:lnTo>
                        <a:pt x="219" y="457"/>
                      </a:lnTo>
                      <a:lnTo>
                        <a:pt x="189" y="499"/>
                      </a:lnTo>
                      <a:lnTo>
                        <a:pt x="161" y="542"/>
                      </a:lnTo>
                      <a:lnTo>
                        <a:pt x="135" y="586"/>
                      </a:lnTo>
                      <a:lnTo>
                        <a:pt x="112" y="632"/>
                      </a:lnTo>
                      <a:lnTo>
                        <a:pt x="90" y="678"/>
                      </a:lnTo>
                      <a:lnTo>
                        <a:pt x="70" y="726"/>
                      </a:lnTo>
                      <a:lnTo>
                        <a:pt x="53" y="773"/>
                      </a:lnTo>
                      <a:lnTo>
                        <a:pt x="39" y="821"/>
                      </a:lnTo>
                      <a:lnTo>
                        <a:pt x="27" y="871"/>
                      </a:lnTo>
                      <a:lnTo>
                        <a:pt x="16" y="920"/>
                      </a:lnTo>
                      <a:lnTo>
                        <a:pt x="8" y="970"/>
                      </a:lnTo>
                      <a:lnTo>
                        <a:pt x="3" y="1019"/>
                      </a:lnTo>
                      <a:lnTo>
                        <a:pt x="1" y="1070"/>
                      </a:lnTo>
                      <a:lnTo>
                        <a:pt x="0" y="1121"/>
                      </a:lnTo>
                      <a:lnTo>
                        <a:pt x="3" y="1171"/>
                      </a:lnTo>
                      <a:lnTo>
                        <a:pt x="8" y="1221"/>
                      </a:lnTo>
                      <a:lnTo>
                        <a:pt x="16" y="1272"/>
                      </a:lnTo>
                      <a:lnTo>
                        <a:pt x="27" y="1322"/>
                      </a:lnTo>
                      <a:lnTo>
                        <a:pt x="39" y="1372"/>
                      </a:lnTo>
                      <a:lnTo>
                        <a:pt x="55" y="1421"/>
                      </a:lnTo>
                      <a:lnTo>
                        <a:pt x="74" y="1470"/>
                      </a:lnTo>
                      <a:lnTo>
                        <a:pt x="111" y="1561"/>
                      </a:lnTo>
                      <a:lnTo>
                        <a:pt x="123" y="1465"/>
                      </a:lnTo>
                      <a:lnTo>
                        <a:pt x="133" y="1444"/>
                      </a:lnTo>
                      <a:lnTo>
                        <a:pt x="149" y="1425"/>
                      </a:lnTo>
                      <a:lnTo>
                        <a:pt x="169" y="1407"/>
                      </a:lnTo>
                      <a:lnTo>
                        <a:pt x="194" y="1394"/>
                      </a:lnTo>
                      <a:lnTo>
                        <a:pt x="220" y="1382"/>
                      </a:lnTo>
                      <a:lnTo>
                        <a:pt x="249" y="1375"/>
                      </a:lnTo>
                      <a:lnTo>
                        <a:pt x="277" y="1371"/>
                      </a:lnTo>
                      <a:lnTo>
                        <a:pt x="303" y="1371"/>
                      </a:lnTo>
                      <a:lnTo>
                        <a:pt x="327" y="1374"/>
                      </a:lnTo>
                      <a:lnTo>
                        <a:pt x="351" y="1382"/>
                      </a:lnTo>
                      <a:lnTo>
                        <a:pt x="375" y="1392"/>
                      </a:lnTo>
                      <a:lnTo>
                        <a:pt x="395" y="1404"/>
                      </a:lnTo>
                      <a:lnTo>
                        <a:pt x="415" y="1418"/>
                      </a:lnTo>
                      <a:lnTo>
                        <a:pt x="433" y="1433"/>
                      </a:lnTo>
                      <a:lnTo>
                        <a:pt x="448" y="1449"/>
                      </a:lnTo>
                      <a:lnTo>
                        <a:pt x="461" y="1464"/>
                      </a:lnTo>
                      <a:lnTo>
                        <a:pt x="496" y="1510"/>
                      </a:lnTo>
                      <a:lnTo>
                        <a:pt x="508" y="1454"/>
                      </a:lnTo>
                      <a:lnTo>
                        <a:pt x="514" y="1434"/>
                      </a:lnTo>
                      <a:lnTo>
                        <a:pt x="523" y="1415"/>
                      </a:lnTo>
                      <a:lnTo>
                        <a:pt x="535" y="1397"/>
                      </a:lnTo>
                      <a:lnTo>
                        <a:pt x="549" y="1380"/>
                      </a:lnTo>
                      <a:lnTo>
                        <a:pt x="566" y="1365"/>
                      </a:lnTo>
                      <a:lnTo>
                        <a:pt x="584" y="1350"/>
                      </a:lnTo>
                      <a:lnTo>
                        <a:pt x="605" y="1338"/>
                      </a:lnTo>
                      <a:lnTo>
                        <a:pt x="627" y="1328"/>
                      </a:lnTo>
                      <a:lnTo>
                        <a:pt x="641" y="1323"/>
                      </a:lnTo>
                      <a:lnTo>
                        <a:pt x="655" y="1319"/>
                      </a:lnTo>
                      <a:lnTo>
                        <a:pt x="668" y="1315"/>
                      </a:lnTo>
                      <a:lnTo>
                        <a:pt x="683" y="1313"/>
                      </a:lnTo>
                      <a:lnTo>
                        <a:pt x="697" y="1312"/>
                      </a:lnTo>
                      <a:lnTo>
                        <a:pt x="710" y="1312"/>
                      </a:lnTo>
                      <a:lnTo>
                        <a:pt x="724" y="1313"/>
                      </a:lnTo>
                      <a:lnTo>
                        <a:pt x="738" y="1314"/>
                      </a:lnTo>
                      <a:lnTo>
                        <a:pt x="750" y="1316"/>
                      </a:lnTo>
                      <a:lnTo>
                        <a:pt x="762" y="1320"/>
                      </a:lnTo>
                      <a:lnTo>
                        <a:pt x="774" y="1324"/>
                      </a:lnTo>
                      <a:lnTo>
                        <a:pt x="785" y="1329"/>
                      </a:lnTo>
                      <a:lnTo>
                        <a:pt x="795" y="1336"/>
                      </a:lnTo>
                      <a:lnTo>
                        <a:pt x="806" y="1343"/>
                      </a:lnTo>
                      <a:lnTo>
                        <a:pt x="815" y="1350"/>
                      </a:lnTo>
                      <a:lnTo>
                        <a:pt x="823" y="1359"/>
                      </a:lnTo>
                      <a:lnTo>
                        <a:pt x="865" y="1407"/>
                      </a:lnTo>
                      <a:lnTo>
                        <a:pt x="869" y="1343"/>
                      </a:lnTo>
                      <a:lnTo>
                        <a:pt x="872" y="1321"/>
                      </a:lnTo>
                      <a:lnTo>
                        <a:pt x="880" y="1299"/>
                      </a:lnTo>
                      <a:lnTo>
                        <a:pt x="891" y="1278"/>
                      </a:lnTo>
                      <a:lnTo>
                        <a:pt x="906" y="1259"/>
                      </a:lnTo>
                      <a:lnTo>
                        <a:pt x="923" y="1240"/>
                      </a:lnTo>
                      <a:lnTo>
                        <a:pt x="944" y="1224"/>
                      </a:lnTo>
                      <a:lnTo>
                        <a:pt x="966" y="1210"/>
                      </a:lnTo>
                      <a:lnTo>
                        <a:pt x="991" y="1199"/>
                      </a:lnTo>
                      <a:lnTo>
                        <a:pt x="1012" y="1192"/>
                      </a:lnTo>
                      <a:lnTo>
                        <a:pt x="1034" y="1187"/>
                      </a:lnTo>
                      <a:lnTo>
                        <a:pt x="1054" y="1184"/>
                      </a:lnTo>
                      <a:lnTo>
                        <a:pt x="1075" y="1184"/>
                      </a:lnTo>
                      <a:lnTo>
                        <a:pt x="1096" y="1185"/>
                      </a:lnTo>
                      <a:lnTo>
                        <a:pt x="1116" y="1189"/>
                      </a:lnTo>
                      <a:lnTo>
                        <a:pt x="1134" y="1194"/>
                      </a:lnTo>
                      <a:lnTo>
                        <a:pt x="1151" y="1202"/>
                      </a:lnTo>
                      <a:lnTo>
                        <a:pt x="1188" y="1223"/>
                      </a:lnTo>
                      <a:lnTo>
                        <a:pt x="1190" y="1182"/>
                      </a:lnTo>
                      <a:lnTo>
                        <a:pt x="1194" y="1160"/>
                      </a:lnTo>
                      <a:lnTo>
                        <a:pt x="1201" y="1138"/>
                      </a:lnTo>
                      <a:lnTo>
                        <a:pt x="1212" y="1116"/>
                      </a:lnTo>
                      <a:lnTo>
                        <a:pt x="1226" y="1096"/>
                      </a:lnTo>
                      <a:lnTo>
                        <a:pt x="1243" y="1078"/>
                      </a:lnTo>
                      <a:lnTo>
                        <a:pt x="1264" y="1062"/>
                      </a:lnTo>
                      <a:lnTo>
                        <a:pt x="1287" y="1047"/>
                      </a:lnTo>
                      <a:lnTo>
                        <a:pt x="1313" y="1035"/>
                      </a:lnTo>
                      <a:lnTo>
                        <a:pt x="1333" y="1028"/>
                      </a:lnTo>
                      <a:lnTo>
                        <a:pt x="1355" y="1023"/>
                      </a:lnTo>
                      <a:lnTo>
                        <a:pt x="1377" y="1020"/>
                      </a:lnTo>
                      <a:lnTo>
                        <a:pt x="1398" y="1019"/>
                      </a:lnTo>
                      <a:lnTo>
                        <a:pt x="1417" y="1022"/>
                      </a:lnTo>
                      <a:lnTo>
                        <a:pt x="1438" y="1025"/>
                      </a:lnTo>
                      <a:lnTo>
                        <a:pt x="1457" y="1031"/>
                      </a:lnTo>
                      <a:lnTo>
                        <a:pt x="1474" y="1039"/>
                      </a:lnTo>
                      <a:lnTo>
                        <a:pt x="1513" y="1061"/>
                      </a:lnTo>
                      <a:lnTo>
                        <a:pt x="1513" y="1016"/>
                      </a:lnTo>
                      <a:lnTo>
                        <a:pt x="1515" y="993"/>
                      </a:lnTo>
                      <a:lnTo>
                        <a:pt x="1522" y="971"/>
                      </a:lnTo>
                      <a:lnTo>
                        <a:pt x="1533" y="949"/>
                      </a:lnTo>
                      <a:lnTo>
                        <a:pt x="1548" y="928"/>
                      </a:lnTo>
                      <a:lnTo>
                        <a:pt x="1565" y="910"/>
                      </a:lnTo>
                      <a:lnTo>
                        <a:pt x="1586" y="893"/>
                      </a:lnTo>
                      <a:lnTo>
                        <a:pt x="1609" y="878"/>
                      </a:lnTo>
                      <a:lnTo>
                        <a:pt x="1635" y="866"/>
                      </a:lnTo>
                      <a:lnTo>
                        <a:pt x="1650" y="860"/>
                      </a:lnTo>
                      <a:lnTo>
                        <a:pt x="1664" y="857"/>
                      </a:lnTo>
                      <a:lnTo>
                        <a:pt x="1679" y="853"/>
                      </a:lnTo>
                      <a:lnTo>
                        <a:pt x="1694" y="851"/>
                      </a:lnTo>
                      <a:lnTo>
                        <a:pt x="1709" y="850"/>
                      </a:lnTo>
                      <a:lnTo>
                        <a:pt x="1723" y="850"/>
                      </a:lnTo>
                      <a:lnTo>
                        <a:pt x="1738" y="851"/>
                      </a:lnTo>
                      <a:lnTo>
                        <a:pt x="1752" y="853"/>
                      </a:lnTo>
                      <a:lnTo>
                        <a:pt x="1794" y="861"/>
                      </a:lnTo>
                      <a:lnTo>
                        <a:pt x="1782" y="820"/>
                      </a:lnTo>
                      <a:lnTo>
                        <a:pt x="1778" y="803"/>
                      </a:lnTo>
                      <a:lnTo>
                        <a:pt x="1776" y="782"/>
                      </a:lnTo>
                      <a:lnTo>
                        <a:pt x="1775" y="760"/>
                      </a:lnTo>
                      <a:lnTo>
                        <a:pt x="1777" y="737"/>
                      </a:lnTo>
                      <a:lnTo>
                        <a:pt x="1780" y="714"/>
                      </a:lnTo>
                      <a:lnTo>
                        <a:pt x="1786" y="691"/>
                      </a:lnTo>
                      <a:lnTo>
                        <a:pt x="1795" y="669"/>
                      </a:lnTo>
                      <a:lnTo>
                        <a:pt x="1806" y="650"/>
                      </a:lnTo>
                      <a:lnTo>
                        <a:pt x="1813" y="639"/>
                      </a:lnTo>
                      <a:lnTo>
                        <a:pt x="1820" y="631"/>
                      </a:lnTo>
                      <a:lnTo>
                        <a:pt x="1828" y="624"/>
                      </a:lnTo>
                      <a:lnTo>
                        <a:pt x="1836" y="617"/>
                      </a:lnTo>
                      <a:lnTo>
                        <a:pt x="1845" y="613"/>
                      </a:lnTo>
                      <a:lnTo>
                        <a:pt x="1854" y="608"/>
                      </a:lnTo>
                      <a:lnTo>
                        <a:pt x="1863" y="603"/>
                      </a:lnTo>
                      <a:lnTo>
                        <a:pt x="1873" y="600"/>
                      </a:lnTo>
                      <a:lnTo>
                        <a:pt x="1892" y="594"/>
                      </a:lnTo>
                      <a:lnTo>
                        <a:pt x="1912" y="592"/>
                      </a:lnTo>
                      <a:lnTo>
                        <a:pt x="1931" y="591"/>
                      </a:lnTo>
                      <a:lnTo>
                        <a:pt x="1951" y="593"/>
                      </a:lnTo>
                      <a:lnTo>
                        <a:pt x="1971" y="597"/>
                      </a:lnTo>
                      <a:lnTo>
                        <a:pt x="1990" y="601"/>
                      </a:lnTo>
                      <a:lnTo>
                        <a:pt x="2007" y="607"/>
                      </a:lnTo>
                      <a:lnTo>
                        <a:pt x="2025" y="613"/>
                      </a:lnTo>
                      <a:lnTo>
                        <a:pt x="2041" y="621"/>
                      </a:lnTo>
                      <a:lnTo>
                        <a:pt x="2056" y="628"/>
                      </a:lnTo>
                      <a:lnTo>
                        <a:pt x="2069" y="635"/>
                      </a:lnTo>
                      <a:lnTo>
                        <a:pt x="2080" y="640"/>
                      </a:lnTo>
                      <a:lnTo>
                        <a:pt x="2088" y="646"/>
                      </a:lnTo>
                      <a:lnTo>
                        <a:pt x="2095" y="651"/>
                      </a:lnTo>
                      <a:lnTo>
                        <a:pt x="2100" y="653"/>
                      </a:lnTo>
                      <a:lnTo>
                        <a:pt x="2101" y="654"/>
                      </a:lnTo>
                      <a:close/>
                    </a:path>
                  </a:pathLst>
                </a:custGeom>
                <a:solidFill>
                  <a:srgbClr val="000000"/>
                </a:solidFill>
                <a:ln w="9525">
                  <a:noFill/>
                  <a:round/>
                  <a:headEnd/>
                  <a:tailEnd/>
                </a:ln>
              </p:spPr>
              <p:txBody>
                <a:bodyPr/>
                <a:lstStyle/>
                <a:p>
                  <a:endParaRPr lang="fr-FR">
                    <a:latin typeface="Calibri" pitchFamily="34" charset="0"/>
                  </a:endParaRPr>
                </a:p>
              </p:txBody>
            </p:sp>
            <p:sp>
              <p:nvSpPr>
                <p:cNvPr id="25742" name="Freeform 10"/>
                <p:cNvSpPr>
                  <a:spLocks/>
                </p:cNvSpPr>
                <p:nvPr/>
              </p:nvSpPr>
              <p:spPr bwMode="auto">
                <a:xfrm>
                  <a:off x="2671" y="2540"/>
                  <a:ext cx="604" cy="394"/>
                </a:xfrm>
                <a:custGeom>
                  <a:avLst/>
                  <a:gdLst>
                    <a:gd name="T0" fmla="*/ 41 w 1209"/>
                    <a:gd name="T1" fmla="*/ 186 h 788"/>
                    <a:gd name="T2" fmla="*/ 54 w 1209"/>
                    <a:gd name="T3" fmla="*/ 172 h 788"/>
                    <a:gd name="T4" fmla="*/ 72 w 1209"/>
                    <a:gd name="T5" fmla="*/ 162 h 788"/>
                    <a:gd name="T6" fmla="*/ 88 w 1209"/>
                    <a:gd name="T7" fmla="*/ 158 h 788"/>
                    <a:gd name="T8" fmla="*/ 105 w 1209"/>
                    <a:gd name="T9" fmla="*/ 158 h 788"/>
                    <a:gd name="T10" fmla="*/ 117 w 1209"/>
                    <a:gd name="T11" fmla="*/ 154 h 788"/>
                    <a:gd name="T12" fmla="*/ 128 w 1209"/>
                    <a:gd name="T13" fmla="*/ 137 h 788"/>
                    <a:gd name="T14" fmla="*/ 145 w 1209"/>
                    <a:gd name="T15" fmla="*/ 124 h 788"/>
                    <a:gd name="T16" fmla="*/ 163 w 1209"/>
                    <a:gd name="T17" fmla="*/ 117 h 788"/>
                    <a:gd name="T18" fmla="*/ 180 w 1209"/>
                    <a:gd name="T19" fmla="*/ 115 h 788"/>
                    <a:gd name="T20" fmla="*/ 195 w 1209"/>
                    <a:gd name="T21" fmla="*/ 118 h 788"/>
                    <a:gd name="T22" fmla="*/ 204 w 1209"/>
                    <a:gd name="T23" fmla="*/ 100 h 788"/>
                    <a:gd name="T24" fmla="*/ 219 w 1209"/>
                    <a:gd name="T25" fmla="*/ 86 h 788"/>
                    <a:gd name="T26" fmla="*/ 236 w 1209"/>
                    <a:gd name="T27" fmla="*/ 77 h 788"/>
                    <a:gd name="T28" fmla="*/ 247 w 1209"/>
                    <a:gd name="T29" fmla="*/ 75 h 788"/>
                    <a:gd name="T30" fmla="*/ 257 w 1209"/>
                    <a:gd name="T31" fmla="*/ 74 h 788"/>
                    <a:gd name="T32" fmla="*/ 260 w 1209"/>
                    <a:gd name="T33" fmla="*/ 62 h 788"/>
                    <a:gd name="T34" fmla="*/ 262 w 1209"/>
                    <a:gd name="T35" fmla="*/ 46 h 788"/>
                    <a:gd name="T36" fmla="*/ 269 w 1209"/>
                    <a:gd name="T37" fmla="*/ 29 h 788"/>
                    <a:gd name="T38" fmla="*/ 277 w 1209"/>
                    <a:gd name="T39" fmla="*/ 20 h 788"/>
                    <a:gd name="T40" fmla="*/ 287 w 1209"/>
                    <a:gd name="T41" fmla="*/ 13 h 788"/>
                    <a:gd name="T42" fmla="*/ 297 w 1209"/>
                    <a:gd name="T43" fmla="*/ 11 h 788"/>
                    <a:gd name="T44" fmla="*/ 302 w 1209"/>
                    <a:gd name="T45" fmla="*/ 11 h 788"/>
                    <a:gd name="T46" fmla="*/ 293 w 1209"/>
                    <a:gd name="T47" fmla="*/ 6 h 788"/>
                    <a:gd name="T48" fmla="*/ 283 w 1209"/>
                    <a:gd name="T49" fmla="*/ 3 h 788"/>
                    <a:gd name="T50" fmla="*/ 273 w 1209"/>
                    <a:gd name="T51" fmla="*/ 1 h 788"/>
                    <a:gd name="T52" fmla="*/ 263 w 1209"/>
                    <a:gd name="T53" fmla="*/ 0 h 788"/>
                    <a:gd name="T54" fmla="*/ 252 w 1209"/>
                    <a:gd name="T55" fmla="*/ 2 h 788"/>
                    <a:gd name="T56" fmla="*/ 233 w 1209"/>
                    <a:gd name="T57" fmla="*/ 12 h 788"/>
                    <a:gd name="T58" fmla="*/ 217 w 1209"/>
                    <a:gd name="T59" fmla="*/ 35 h 788"/>
                    <a:gd name="T60" fmla="*/ 211 w 1209"/>
                    <a:gd name="T61" fmla="*/ 63 h 788"/>
                    <a:gd name="T62" fmla="*/ 196 w 1209"/>
                    <a:gd name="T63" fmla="*/ 65 h 788"/>
                    <a:gd name="T64" fmla="*/ 185 w 1209"/>
                    <a:gd name="T65" fmla="*/ 57 h 788"/>
                    <a:gd name="T66" fmla="*/ 172 w 1209"/>
                    <a:gd name="T67" fmla="*/ 52 h 788"/>
                    <a:gd name="T68" fmla="*/ 159 w 1209"/>
                    <a:gd name="T69" fmla="*/ 51 h 788"/>
                    <a:gd name="T70" fmla="*/ 146 w 1209"/>
                    <a:gd name="T71" fmla="*/ 52 h 788"/>
                    <a:gd name="T72" fmla="*/ 133 w 1209"/>
                    <a:gd name="T73" fmla="*/ 56 h 788"/>
                    <a:gd name="T74" fmla="*/ 112 w 1209"/>
                    <a:gd name="T75" fmla="*/ 74 h 788"/>
                    <a:gd name="T76" fmla="*/ 98 w 1209"/>
                    <a:gd name="T77" fmla="*/ 98 h 788"/>
                    <a:gd name="T78" fmla="*/ 94 w 1209"/>
                    <a:gd name="T79" fmla="*/ 130 h 788"/>
                    <a:gd name="T80" fmla="*/ 77 w 1209"/>
                    <a:gd name="T81" fmla="*/ 115 h 788"/>
                    <a:gd name="T82" fmla="*/ 65 w 1209"/>
                    <a:gd name="T83" fmla="*/ 109 h 788"/>
                    <a:gd name="T84" fmla="*/ 52 w 1209"/>
                    <a:gd name="T85" fmla="*/ 106 h 788"/>
                    <a:gd name="T86" fmla="*/ 39 w 1209"/>
                    <a:gd name="T87" fmla="*/ 105 h 788"/>
                    <a:gd name="T88" fmla="*/ 26 w 1209"/>
                    <a:gd name="T89" fmla="*/ 107 h 788"/>
                    <a:gd name="T90" fmla="*/ 16 w 1209"/>
                    <a:gd name="T91" fmla="*/ 112 h 788"/>
                    <a:gd name="T92" fmla="*/ 9 w 1209"/>
                    <a:gd name="T93" fmla="*/ 116 h 788"/>
                    <a:gd name="T94" fmla="*/ 3 w 1209"/>
                    <a:gd name="T95" fmla="*/ 121 h 788"/>
                    <a:gd name="T96" fmla="*/ 0 w 1209"/>
                    <a:gd name="T97" fmla="*/ 157 h 788"/>
                    <a:gd name="T98" fmla="*/ 7 w 1209"/>
                    <a:gd name="T99" fmla="*/ 189 h 788"/>
                    <a:gd name="T100" fmla="*/ 20 w 1209"/>
                    <a:gd name="T101" fmla="*/ 191 h 788"/>
                    <a:gd name="T102" fmla="*/ 32 w 1209"/>
                    <a:gd name="T103" fmla="*/ 195 h 78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209"/>
                    <a:gd name="T157" fmla="*/ 0 h 788"/>
                    <a:gd name="T158" fmla="*/ 1209 w 1209"/>
                    <a:gd name="T159" fmla="*/ 788 h 78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209" h="788">
                      <a:moveTo>
                        <a:pt x="144" y="788"/>
                      </a:moveTo>
                      <a:lnTo>
                        <a:pt x="153" y="766"/>
                      </a:lnTo>
                      <a:lnTo>
                        <a:pt x="166" y="744"/>
                      </a:lnTo>
                      <a:lnTo>
                        <a:pt x="180" y="724"/>
                      </a:lnTo>
                      <a:lnTo>
                        <a:pt x="198" y="705"/>
                      </a:lnTo>
                      <a:lnTo>
                        <a:pt x="218" y="688"/>
                      </a:lnTo>
                      <a:lnTo>
                        <a:pt x="240" y="672"/>
                      </a:lnTo>
                      <a:lnTo>
                        <a:pt x="264" y="658"/>
                      </a:lnTo>
                      <a:lnTo>
                        <a:pt x="289" y="647"/>
                      </a:lnTo>
                      <a:lnTo>
                        <a:pt x="311" y="639"/>
                      </a:lnTo>
                      <a:lnTo>
                        <a:pt x="333" y="633"/>
                      </a:lnTo>
                      <a:lnTo>
                        <a:pt x="355" y="629"/>
                      </a:lnTo>
                      <a:lnTo>
                        <a:pt x="377" y="627"/>
                      </a:lnTo>
                      <a:lnTo>
                        <a:pt x="399" y="628"/>
                      </a:lnTo>
                      <a:lnTo>
                        <a:pt x="421" y="629"/>
                      </a:lnTo>
                      <a:lnTo>
                        <a:pt x="442" y="634"/>
                      </a:lnTo>
                      <a:lnTo>
                        <a:pt x="462" y="640"/>
                      </a:lnTo>
                      <a:lnTo>
                        <a:pt x="470" y="615"/>
                      </a:lnTo>
                      <a:lnTo>
                        <a:pt x="482" y="591"/>
                      </a:lnTo>
                      <a:lnTo>
                        <a:pt x="497" y="568"/>
                      </a:lnTo>
                      <a:lnTo>
                        <a:pt x="515" y="548"/>
                      </a:lnTo>
                      <a:lnTo>
                        <a:pt x="536" y="528"/>
                      </a:lnTo>
                      <a:lnTo>
                        <a:pt x="559" y="511"/>
                      </a:lnTo>
                      <a:lnTo>
                        <a:pt x="583" y="496"/>
                      </a:lnTo>
                      <a:lnTo>
                        <a:pt x="611" y="483"/>
                      </a:lnTo>
                      <a:lnTo>
                        <a:pt x="633" y="475"/>
                      </a:lnTo>
                      <a:lnTo>
                        <a:pt x="655" y="469"/>
                      </a:lnTo>
                      <a:lnTo>
                        <a:pt x="677" y="466"/>
                      </a:lnTo>
                      <a:lnTo>
                        <a:pt x="699" y="463"/>
                      </a:lnTo>
                      <a:lnTo>
                        <a:pt x="720" y="463"/>
                      </a:lnTo>
                      <a:lnTo>
                        <a:pt x="742" y="466"/>
                      </a:lnTo>
                      <a:lnTo>
                        <a:pt x="763" y="469"/>
                      </a:lnTo>
                      <a:lnTo>
                        <a:pt x="783" y="475"/>
                      </a:lnTo>
                      <a:lnTo>
                        <a:pt x="791" y="450"/>
                      </a:lnTo>
                      <a:lnTo>
                        <a:pt x="802" y="424"/>
                      </a:lnTo>
                      <a:lnTo>
                        <a:pt x="817" y="401"/>
                      </a:lnTo>
                      <a:lnTo>
                        <a:pt x="835" y="379"/>
                      </a:lnTo>
                      <a:lnTo>
                        <a:pt x="855" y="360"/>
                      </a:lnTo>
                      <a:lnTo>
                        <a:pt x="879" y="341"/>
                      </a:lnTo>
                      <a:lnTo>
                        <a:pt x="905" y="325"/>
                      </a:lnTo>
                      <a:lnTo>
                        <a:pt x="934" y="313"/>
                      </a:lnTo>
                      <a:lnTo>
                        <a:pt x="947" y="308"/>
                      </a:lnTo>
                      <a:lnTo>
                        <a:pt x="960" y="303"/>
                      </a:lnTo>
                      <a:lnTo>
                        <a:pt x="974" y="300"/>
                      </a:lnTo>
                      <a:lnTo>
                        <a:pt x="988" y="298"/>
                      </a:lnTo>
                      <a:lnTo>
                        <a:pt x="1002" y="295"/>
                      </a:lnTo>
                      <a:lnTo>
                        <a:pt x="1015" y="294"/>
                      </a:lnTo>
                      <a:lnTo>
                        <a:pt x="1028" y="293"/>
                      </a:lnTo>
                      <a:lnTo>
                        <a:pt x="1042" y="293"/>
                      </a:lnTo>
                      <a:lnTo>
                        <a:pt x="1041" y="272"/>
                      </a:lnTo>
                      <a:lnTo>
                        <a:pt x="1041" y="250"/>
                      </a:lnTo>
                      <a:lnTo>
                        <a:pt x="1042" y="228"/>
                      </a:lnTo>
                      <a:lnTo>
                        <a:pt x="1045" y="205"/>
                      </a:lnTo>
                      <a:lnTo>
                        <a:pt x="1051" y="182"/>
                      </a:lnTo>
                      <a:lnTo>
                        <a:pt x="1058" y="160"/>
                      </a:lnTo>
                      <a:lnTo>
                        <a:pt x="1067" y="139"/>
                      </a:lnTo>
                      <a:lnTo>
                        <a:pt x="1079" y="118"/>
                      </a:lnTo>
                      <a:lnTo>
                        <a:pt x="1089" y="103"/>
                      </a:lnTo>
                      <a:lnTo>
                        <a:pt x="1100" y="90"/>
                      </a:lnTo>
                      <a:lnTo>
                        <a:pt x="1111" y="78"/>
                      </a:lnTo>
                      <a:lnTo>
                        <a:pt x="1124" y="68"/>
                      </a:lnTo>
                      <a:lnTo>
                        <a:pt x="1138" y="59"/>
                      </a:lnTo>
                      <a:lnTo>
                        <a:pt x="1151" y="52"/>
                      </a:lnTo>
                      <a:lnTo>
                        <a:pt x="1166" y="46"/>
                      </a:lnTo>
                      <a:lnTo>
                        <a:pt x="1181" y="43"/>
                      </a:lnTo>
                      <a:lnTo>
                        <a:pt x="1189" y="42"/>
                      </a:lnTo>
                      <a:lnTo>
                        <a:pt x="1196" y="42"/>
                      </a:lnTo>
                      <a:lnTo>
                        <a:pt x="1203" y="41"/>
                      </a:lnTo>
                      <a:lnTo>
                        <a:pt x="1209" y="41"/>
                      </a:lnTo>
                      <a:lnTo>
                        <a:pt x="1198" y="35"/>
                      </a:lnTo>
                      <a:lnTo>
                        <a:pt x="1186" y="29"/>
                      </a:lnTo>
                      <a:lnTo>
                        <a:pt x="1173" y="23"/>
                      </a:lnTo>
                      <a:lnTo>
                        <a:pt x="1161" y="19"/>
                      </a:lnTo>
                      <a:lnTo>
                        <a:pt x="1148" y="14"/>
                      </a:lnTo>
                      <a:lnTo>
                        <a:pt x="1135" y="11"/>
                      </a:lnTo>
                      <a:lnTo>
                        <a:pt x="1121" y="7"/>
                      </a:lnTo>
                      <a:lnTo>
                        <a:pt x="1109" y="4"/>
                      </a:lnTo>
                      <a:lnTo>
                        <a:pt x="1095" y="3"/>
                      </a:lnTo>
                      <a:lnTo>
                        <a:pt x="1081" y="2"/>
                      </a:lnTo>
                      <a:lnTo>
                        <a:pt x="1067" y="0"/>
                      </a:lnTo>
                      <a:lnTo>
                        <a:pt x="1053" y="0"/>
                      </a:lnTo>
                      <a:lnTo>
                        <a:pt x="1038" y="2"/>
                      </a:lnTo>
                      <a:lnTo>
                        <a:pt x="1025" y="4"/>
                      </a:lnTo>
                      <a:lnTo>
                        <a:pt x="1011" y="6"/>
                      </a:lnTo>
                      <a:lnTo>
                        <a:pt x="996" y="10"/>
                      </a:lnTo>
                      <a:lnTo>
                        <a:pt x="962" y="23"/>
                      </a:lnTo>
                      <a:lnTo>
                        <a:pt x="932" y="45"/>
                      </a:lnTo>
                      <a:lnTo>
                        <a:pt x="908" y="72"/>
                      </a:lnTo>
                      <a:lnTo>
                        <a:pt x="888" y="103"/>
                      </a:lnTo>
                      <a:lnTo>
                        <a:pt x="870" y="139"/>
                      </a:lnTo>
                      <a:lnTo>
                        <a:pt x="859" y="175"/>
                      </a:lnTo>
                      <a:lnTo>
                        <a:pt x="851" y="215"/>
                      </a:lnTo>
                      <a:lnTo>
                        <a:pt x="846" y="253"/>
                      </a:lnTo>
                      <a:lnTo>
                        <a:pt x="843" y="307"/>
                      </a:lnTo>
                      <a:lnTo>
                        <a:pt x="802" y="271"/>
                      </a:lnTo>
                      <a:lnTo>
                        <a:pt x="787" y="258"/>
                      </a:lnTo>
                      <a:lnTo>
                        <a:pt x="772" y="248"/>
                      </a:lnTo>
                      <a:lnTo>
                        <a:pt x="756" y="238"/>
                      </a:lnTo>
                      <a:lnTo>
                        <a:pt x="740" y="230"/>
                      </a:lnTo>
                      <a:lnTo>
                        <a:pt x="723" y="223"/>
                      </a:lnTo>
                      <a:lnTo>
                        <a:pt x="705" y="217"/>
                      </a:lnTo>
                      <a:lnTo>
                        <a:pt x="689" y="211"/>
                      </a:lnTo>
                      <a:lnTo>
                        <a:pt x="672" y="208"/>
                      </a:lnTo>
                      <a:lnTo>
                        <a:pt x="654" y="205"/>
                      </a:lnTo>
                      <a:lnTo>
                        <a:pt x="636" y="205"/>
                      </a:lnTo>
                      <a:lnTo>
                        <a:pt x="619" y="205"/>
                      </a:lnTo>
                      <a:lnTo>
                        <a:pt x="602" y="207"/>
                      </a:lnTo>
                      <a:lnTo>
                        <a:pt x="584" y="210"/>
                      </a:lnTo>
                      <a:lnTo>
                        <a:pt x="567" y="215"/>
                      </a:lnTo>
                      <a:lnTo>
                        <a:pt x="550" y="220"/>
                      </a:lnTo>
                      <a:lnTo>
                        <a:pt x="534" y="227"/>
                      </a:lnTo>
                      <a:lnTo>
                        <a:pt x="503" y="245"/>
                      </a:lnTo>
                      <a:lnTo>
                        <a:pt x="475" y="266"/>
                      </a:lnTo>
                      <a:lnTo>
                        <a:pt x="450" y="293"/>
                      </a:lnTo>
                      <a:lnTo>
                        <a:pt x="428" y="322"/>
                      </a:lnTo>
                      <a:lnTo>
                        <a:pt x="409" y="354"/>
                      </a:lnTo>
                      <a:lnTo>
                        <a:pt x="395" y="390"/>
                      </a:lnTo>
                      <a:lnTo>
                        <a:pt x="386" y="427"/>
                      </a:lnTo>
                      <a:lnTo>
                        <a:pt x="380" y="466"/>
                      </a:lnTo>
                      <a:lnTo>
                        <a:pt x="378" y="518"/>
                      </a:lnTo>
                      <a:lnTo>
                        <a:pt x="338" y="484"/>
                      </a:lnTo>
                      <a:lnTo>
                        <a:pt x="323" y="473"/>
                      </a:lnTo>
                      <a:lnTo>
                        <a:pt x="308" y="462"/>
                      </a:lnTo>
                      <a:lnTo>
                        <a:pt x="292" y="453"/>
                      </a:lnTo>
                      <a:lnTo>
                        <a:pt x="277" y="445"/>
                      </a:lnTo>
                      <a:lnTo>
                        <a:pt x="260" y="438"/>
                      </a:lnTo>
                      <a:lnTo>
                        <a:pt x="243" y="432"/>
                      </a:lnTo>
                      <a:lnTo>
                        <a:pt x="226" y="428"/>
                      </a:lnTo>
                      <a:lnTo>
                        <a:pt x="210" y="424"/>
                      </a:lnTo>
                      <a:lnTo>
                        <a:pt x="193" y="422"/>
                      </a:lnTo>
                      <a:lnTo>
                        <a:pt x="175" y="422"/>
                      </a:lnTo>
                      <a:lnTo>
                        <a:pt x="158" y="422"/>
                      </a:lnTo>
                      <a:lnTo>
                        <a:pt x="141" y="424"/>
                      </a:lnTo>
                      <a:lnTo>
                        <a:pt x="124" y="427"/>
                      </a:lnTo>
                      <a:lnTo>
                        <a:pt x="107" y="431"/>
                      </a:lnTo>
                      <a:lnTo>
                        <a:pt x="90" y="437"/>
                      </a:lnTo>
                      <a:lnTo>
                        <a:pt x="74" y="444"/>
                      </a:lnTo>
                      <a:lnTo>
                        <a:pt x="65" y="448"/>
                      </a:lnTo>
                      <a:lnTo>
                        <a:pt x="56" y="453"/>
                      </a:lnTo>
                      <a:lnTo>
                        <a:pt x="46" y="459"/>
                      </a:lnTo>
                      <a:lnTo>
                        <a:pt x="38" y="465"/>
                      </a:lnTo>
                      <a:lnTo>
                        <a:pt x="29" y="471"/>
                      </a:lnTo>
                      <a:lnTo>
                        <a:pt x="21" y="478"/>
                      </a:lnTo>
                      <a:lnTo>
                        <a:pt x="13" y="485"/>
                      </a:lnTo>
                      <a:lnTo>
                        <a:pt x="5" y="492"/>
                      </a:lnTo>
                      <a:lnTo>
                        <a:pt x="0" y="560"/>
                      </a:lnTo>
                      <a:lnTo>
                        <a:pt x="0" y="627"/>
                      </a:lnTo>
                      <a:lnTo>
                        <a:pt x="4" y="693"/>
                      </a:lnTo>
                      <a:lnTo>
                        <a:pt x="12" y="756"/>
                      </a:lnTo>
                      <a:lnTo>
                        <a:pt x="30" y="756"/>
                      </a:lnTo>
                      <a:lnTo>
                        <a:pt x="47" y="757"/>
                      </a:lnTo>
                      <a:lnTo>
                        <a:pt x="65" y="759"/>
                      </a:lnTo>
                      <a:lnTo>
                        <a:pt x="82" y="763"/>
                      </a:lnTo>
                      <a:lnTo>
                        <a:pt x="99" y="768"/>
                      </a:lnTo>
                      <a:lnTo>
                        <a:pt x="114" y="773"/>
                      </a:lnTo>
                      <a:lnTo>
                        <a:pt x="130" y="780"/>
                      </a:lnTo>
                      <a:lnTo>
                        <a:pt x="144" y="788"/>
                      </a:lnTo>
                      <a:close/>
                    </a:path>
                  </a:pathLst>
                </a:custGeom>
                <a:solidFill>
                  <a:srgbClr val="7C0000"/>
                </a:solidFill>
                <a:ln w="9525">
                  <a:noFill/>
                  <a:round/>
                  <a:headEnd/>
                  <a:tailEnd/>
                </a:ln>
              </p:spPr>
              <p:txBody>
                <a:bodyPr/>
                <a:lstStyle/>
                <a:p>
                  <a:endParaRPr lang="fr-FR">
                    <a:latin typeface="Calibri" pitchFamily="34" charset="0"/>
                  </a:endParaRPr>
                </a:p>
              </p:txBody>
            </p:sp>
            <p:sp>
              <p:nvSpPr>
                <p:cNvPr id="25743" name="Freeform 11"/>
                <p:cNvSpPr>
                  <a:spLocks/>
                </p:cNvSpPr>
                <p:nvPr/>
              </p:nvSpPr>
              <p:spPr bwMode="auto">
                <a:xfrm>
                  <a:off x="2356" y="2314"/>
                  <a:ext cx="976" cy="653"/>
                </a:xfrm>
                <a:custGeom>
                  <a:avLst/>
                  <a:gdLst>
                    <a:gd name="T0" fmla="*/ 175 w 1952"/>
                    <a:gd name="T1" fmla="*/ 18 h 1306"/>
                    <a:gd name="T2" fmla="*/ 196 w 1952"/>
                    <a:gd name="T3" fmla="*/ 11 h 1306"/>
                    <a:gd name="T4" fmla="*/ 217 w 1952"/>
                    <a:gd name="T5" fmla="*/ 5 h 1306"/>
                    <a:gd name="T6" fmla="*/ 238 w 1952"/>
                    <a:gd name="T7" fmla="*/ 3 h 1306"/>
                    <a:gd name="T8" fmla="*/ 259 w 1952"/>
                    <a:gd name="T9" fmla="*/ 1 h 1306"/>
                    <a:gd name="T10" fmla="*/ 280 w 1952"/>
                    <a:gd name="T11" fmla="*/ 0 h 1306"/>
                    <a:gd name="T12" fmla="*/ 302 w 1952"/>
                    <a:gd name="T13" fmla="*/ 1 h 1306"/>
                    <a:gd name="T14" fmla="*/ 322 w 1952"/>
                    <a:gd name="T15" fmla="*/ 5 h 1306"/>
                    <a:gd name="T16" fmla="*/ 343 w 1952"/>
                    <a:gd name="T17" fmla="*/ 9 h 1306"/>
                    <a:gd name="T18" fmla="*/ 363 w 1952"/>
                    <a:gd name="T19" fmla="*/ 15 h 1306"/>
                    <a:gd name="T20" fmla="*/ 382 w 1952"/>
                    <a:gd name="T21" fmla="*/ 23 h 1306"/>
                    <a:gd name="T22" fmla="*/ 408 w 1952"/>
                    <a:gd name="T23" fmla="*/ 37 h 1306"/>
                    <a:gd name="T24" fmla="*/ 431 w 1952"/>
                    <a:gd name="T25" fmla="*/ 53 h 1306"/>
                    <a:gd name="T26" fmla="*/ 452 w 1952"/>
                    <a:gd name="T27" fmla="*/ 73 h 1306"/>
                    <a:gd name="T28" fmla="*/ 470 w 1952"/>
                    <a:gd name="T29" fmla="*/ 93 h 1306"/>
                    <a:gd name="T30" fmla="*/ 484 w 1952"/>
                    <a:gd name="T31" fmla="*/ 117 h 1306"/>
                    <a:gd name="T32" fmla="*/ 480 w 1952"/>
                    <a:gd name="T33" fmla="*/ 119 h 1306"/>
                    <a:gd name="T34" fmla="*/ 467 w 1952"/>
                    <a:gd name="T35" fmla="*/ 111 h 1306"/>
                    <a:gd name="T36" fmla="*/ 451 w 1952"/>
                    <a:gd name="T37" fmla="*/ 104 h 1306"/>
                    <a:gd name="T38" fmla="*/ 434 w 1952"/>
                    <a:gd name="T39" fmla="*/ 100 h 1306"/>
                    <a:gd name="T40" fmla="*/ 416 w 1952"/>
                    <a:gd name="T41" fmla="*/ 100 h 1306"/>
                    <a:gd name="T42" fmla="*/ 393 w 1952"/>
                    <a:gd name="T43" fmla="*/ 106 h 1306"/>
                    <a:gd name="T44" fmla="*/ 371 w 1952"/>
                    <a:gd name="T45" fmla="*/ 126 h 1306"/>
                    <a:gd name="T46" fmla="*/ 359 w 1952"/>
                    <a:gd name="T47" fmla="*/ 154 h 1306"/>
                    <a:gd name="T48" fmla="*/ 349 w 1952"/>
                    <a:gd name="T49" fmla="*/ 159 h 1306"/>
                    <a:gd name="T50" fmla="*/ 336 w 1952"/>
                    <a:gd name="T51" fmla="*/ 154 h 1306"/>
                    <a:gd name="T52" fmla="*/ 322 w 1952"/>
                    <a:gd name="T53" fmla="*/ 151 h 1306"/>
                    <a:gd name="T54" fmla="*/ 308 w 1952"/>
                    <a:gd name="T55" fmla="*/ 152 h 1306"/>
                    <a:gd name="T56" fmla="*/ 295 w 1952"/>
                    <a:gd name="T57" fmla="*/ 154 h 1306"/>
                    <a:gd name="T58" fmla="*/ 277 w 1952"/>
                    <a:gd name="T59" fmla="*/ 162 h 1306"/>
                    <a:gd name="T60" fmla="*/ 257 w 1952"/>
                    <a:gd name="T61" fmla="*/ 181 h 1306"/>
                    <a:gd name="T62" fmla="*/ 244 w 1952"/>
                    <a:gd name="T63" fmla="*/ 207 h 1306"/>
                    <a:gd name="T64" fmla="*/ 233 w 1952"/>
                    <a:gd name="T65" fmla="*/ 212 h 1306"/>
                    <a:gd name="T66" fmla="*/ 220 w 1952"/>
                    <a:gd name="T67" fmla="*/ 207 h 1306"/>
                    <a:gd name="T68" fmla="*/ 206 w 1952"/>
                    <a:gd name="T69" fmla="*/ 205 h 1306"/>
                    <a:gd name="T70" fmla="*/ 193 w 1952"/>
                    <a:gd name="T71" fmla="*/ 205 h 1306"/>
                    <a:gd name="T72" fmla="*/ 179 w 1952"/>
                    <a:gd name="T73" fmla="*/ 208 h 1306"/>
                    <a:gd name="T74" fmla="*/ 162 w 1952"/>
                    <a:gd name="T75" fmla="*/ 216 h 1306"/>
                    <a:gd name="T76" fmla="*/ 141 w 1952"/>
                    <a:gd name="T77" fmla="*/ 236 h 1306"/>
                    <a:gd name="T78" fmla="*/ 128 w 1952"/>
                    <a:gd name="T79" fmla="*/ 263 h 1306"/>
                    <a:gd name="T80" fmla="*/ 117 w 1952"/>
                    <a:gd name="T81" fmla="*/ 268 h 1306"/>
                    <a:gd name="T82" fmla="*/ 104 w 1952"/>
                    <a:gd name="T83" fmla="*/ 263 h 1306"/>
                    <a:gd name="T84" fmla="*/ 90 w 1952"/>
                    <a:gd name="T85" fmla="*/ 260 h 1306"/>
                    <a:gd name="T86" fmla="*/ 76 w 1952"/>
                    <a:gd name="T87" fmla="*/ 261 h 1306"/>
                    <a:gd name="T88" fmla="*/ 62 w 1952"/>
                    <a:gd name="T89" fmla="*/ 264 h 1306"/>
                    <a:gd name="T90" fmla="*/ 49 w 1952"/>
                    <a:gd name="T91" fmla="*/ 269 h 1306"/>
                    <a:gd name="T92" fmla="*/ 31 w 1952"/>
                    <a:gd name="T93" fmla="*/ 283 h 1306"/>
                    <a:gd name="T94" fmla="*/ 14 w 1952"/>
                    <a:gd name="T95" fmla="*/ 312 h 1306"/>
                    <a:gd name="T96" fmla="*/ 1 w 1952"/>
                    <a:gd name="T97" fmla="*/ 282 h 1306"/>
                    <a:gd name="T98" fmla="*/ 5 w 1952"/>
                    <a:gd name="T99" fmla="*/ 214 h 1306"/>
                    <a:gd name="T100" fmla="*/ 27 w 1952"/>
                    <a:gd name="T101" fmla="*/ 151 h 1306"/>
                    <a:gd name="T102" fmla="*/ 65 w 1952"/>
                    <a:gd name="T103" fmla="*/ 93 h 1306"/>
                    <a:gd name="T104" fmla="*/ 119 w 1952"/>
                    <a:gd name="T105" fmla="*/ 46 h 130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52"/>
                    <a:gd name="T160" fmla="*/ 0 h 1306"/>
                    <a:gd name="T161" fmla="*/ 1952 w 1952"/>
                    <a:gd name="T162" fmla="*/ 1306 h 130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52" h="1306">
                      <a:moveTo>
                        <a:pt x="645" y="92"/>
                      </a:moveTo>
                      <a:lnTo>
                        <a:pt x="672" y="80"/>
                      </a:lnTo>
                      <a:lnTo>
                        <a:pt x="700" y="70"/>
                      </a:lnTo>
                      <a:lnTo>
                        <a:pt x="726" y="61"/>
                      </a:lnTo>
                      <a:lnTo>
                        <a:pt x="754" y="52"/>
                      </a:lnTo>
                      <a:lnTo>
                        <a:pt x="781" y="44"/>
                      </a:lnTo>
                      <a:lnTo>
                        <a:pt x="809" y="36"/>
                      </a:lnTo>
                      <a:lnTo>
                        <a:pt x="837" y="29"/>
                      </a:lnTo>
                      <a:lnTo>
                        <a:pt x="865" y="23"/>
                      </a:lnTo>
                      <a:lnTo>
                        <a:pt x="893" y="17"/>
                      </a:lnTo>
                      <a:lnTo>
                        <a:pt x="922" y="13"/>
                      </a:lnTo>
                      <a:lnTo>
                        <a:pt x="950" y="9"/>
                      </a:lnTo>
                      <a:lnTo>
                        <a:pt x="978" y="6"/>
                      </a:lnTo>
                      <a:lnTo>
                        <a:pt x="1006" y="3"/>
                      </a:lnTo>
                      <a:lnTo>
                        <a:pt x="1035" y="1"/>
                      </a:lnTo>
                      <a:lnTo>
                        <a:pt x="1064" y="0"/>
                      </a:lnTo>
                      <a:lnTo>
                        <a:pt x="1092" y="0"/>
                      </a:lnTo>
                      <a:lnTo>
                        <a:pt x="1120" y="0"/>
                      </a:lnTo>
                      <a:lnTo>
                        <a:pt x="1149" y="1"/>
                      </a:lnTo>
                      <a:lnTo>
                        <a:pt x="1177" y="3"/>
                      </a:lnTo>
                      <a:lnTo>
                        <a:pt x="1205" y="6"/>
                      </a:lnTo>
                      <a:lnTo>
                        <a:pt x="1233" y="9"/>
                      </a:lnTo>
                      <a:lnTo>
                        <a:pt x="1261" y="13"/>
                      </a:lnTo>
                      <a:lnTo>
                        <a:pt x="1288" y="17"/>
                      </a:lnTo>
                      <a:lnTo>
                        <a:pt x="1316" y="23"/>
                      </a:lnTo>
                      <a:lnTo>
                        <a:pt x="1344" y="29"/>
                      </a:lnTo>
                      <a:lnTo>
                        <a:pt x="1370" y="36"/>
                      </a:lnTo>
                      <a:lnTo>
                        <a:pt x="1398" y="44"/>
                      </a:lnTo>
                      <a:lnTo>
                        <a:pt x="1424" y="52"/>
                      </a:lnTo>
                      <a:lnTo>
                        <a:pt x="1451" y="61"/>
                      </a:lnTo>
                      <a:lnTo>
                        <a:pt x="1477" y="70"/>
                      </a:lnTo>
                      <a:lnTo>
                        <a:pt x="1503" y="80"/>
                      </a:lnTo>
                      <a:lnTo>
                        <a:pt x="1528" y="92"/>
                      </a:lnTo>
                      <a:lnTo>
                        <a:pt x="1564" y="109"/>
                      </a:lnTo>
                      <a:lnTo>
                        <a:pt x="1597" y="128"/>
                      </a:lnTo>
                      <a:lnTo>
                        <a:pt x="1631" y="147"/>
                      </a:lnTo>
                      <a:lnTo>
                        <a:pt x="1663" y="168"/>
                      </a:lnTo>
                      <a:lnTo>
                        <a:pt x="1694" y="190"/>
                      </a:lnTo>
                      <a:lnTo>
                        <a:pt x="1724" y="213"/>
                      </a:lnTo>
                      <a:lnTo>
                        <a:pt x="1753" y="237"/>
                      </a:lnTo>
                      <a:lnTo>
                        <a:pt x="1780" y="262"/>
                      </a:lnTo>
                      <a:lnTo>
                        <a:pt x="1806" y="290"/>
                      </a:lnTo>
                      <a:lnTo>
                        <a:pt x="1831" y="318"/>
                      </a:lnTo>
                      <a:lnTo>
                        <a:pt x="1854" y="345"/>
                      </a:lnTo>
                      <a:lnTo>
                        <a:pt x="1877" y="375"/>
                      </a:lnTo>
                      <a:lnTo>
                        <a:pt x="1898" y="406"/>
                      </a:lnTo>
                      <a:lnTo>
                        <a:pt x="1918" y="438"/>
                      </a:lnTo>
                      <a:lnTo>
                        <a:pt x="1935" y="470"/>
                      </a:lnTo>
                      <a:lnTo>
                        <a:pt x="1952" y="503"/>
                      </a:lnTo>
                      <a:lnTo>
                        <a:pt x="1937" y="491"/>
                      </a:lnTo>
                      <a:lnTo>
                        <a:pt x="1920" y="479"/>
                      </a:lnTo>
                      <a:lnTo>
                        <a:pt x="1903" y="468"/>
                      </a:lnTo>
                      <a:lnTo>
                        <a:pt x="1885" y="456"/>
                      </a:lnTo>
                      <a:lnTo>
                        <a:pt x="1866" y="446"/>
                      </a:lnTo>
                      <a:lnTo>
                        <a:pt x="1846" y="435"/>
                      </a:lnTo>
                      <a:lnTo>
                        <a:pt x="1825" y="426"/>
                      </a:lnTo>
                      <a:lnTo>
                        <a:pt x="1803" y="418"/>
                      </a:lnTo>
                      <a:lnTo>
                        <a:pt x="1782" y="411"/>
                      </a:lnTo>
                      <a:lnTo>
                        <a:pt x="1759" y="405"/>
                      </a:lnTo>
                      <a:lnTo>
                        <a:pt x="1735" y="401"/>
                      </a:lnTo>
                      <a:lnTo>
                        <a:pt x="1711" y="398"/>
                      </a:lnTo>
                      <a:lnTo>
                        <a:pt x="1686" y="398"/>
                      </a:lnTo>
                      <a:lnTo>
                        <a:pt x="1662" y="400"/>
                      </a:lnTo>
                      <a:lnTo>
                        <a:pt x="1636" y="404"/>
                      </a:lnTo>
                      <a:lnTo>
                        <a:pt x="1610" y="410"/>
                      </a:lnTo>
                      <a:lnTo>
                        <a:pt x="1571" y="425"/>
                      </a:lnTo>
                      <a:lnTo>
                        <a:pt x="1537" y="447"/>
                      </a:lnTo>
                      <a:lnTo>
                        <a:pt x="1508" y="474"/>
                      </a:lnTo>
                      <a:lnTo>
                        <a:pt x="1483" y="506"/>
                      </a:lnTo>
                      <a:lnTo>
                        <a:pt x="1464" y="540"/>
                      </a:lnTo>
                      <a:lnTo>
                        <a:pt x="1447" y="577"/>
                      </a:lnTo>
                      <a:lnTo>
                        <a:pt x="1436" y="615"/>
                      </a:lnTo>
                      <a:lnTo>
                        <a:pt x="1428" y="653"/>
                      </a:lnTo>
                      <a:lnTo>
                        <a:pt x="1412" y="643"/>
                      </a:lnTo>
                      <a:lnTo>
                        <a:pt x="1394" y="635"/>
                      </a:lnTo>
                      <a:lnTo>
                        <a:pt x="1377" y="626"/>
                      </a:lnTo>
                      <a:lnTo>
                        <a:pt x="1359" y="620"/>
                      </a:lnTo>
                      <a:lnTo>
                        <a:pt x="1341" y="614"/>
                      </a:lnTo>
                      <a:lnTo>
                        <a:pt x="1323" y="609"/>
                      </a:lnTo>
                      <a:lnTo>
                        <a:pt x="1305" y="606"/>
                      </a:lnTo>
                      <a:lnTo>
                        <a:pt x="1286" y="603"/>
                      </a:lnTo>
                      <a:lnTo>
                        <a:pt x="1268" y="603"/>
                      </a:lnTo>
                      <a:lnTo>
                        <a:pt x="1249" y="603"/>
                      </a:lnTo>
                      <a:lnTo>
                        <a:pt x="1231" y="605"/>
                      </a:lnTo>
                      <a:lnTo>
                        <a:pt x="1212" y="607"/>
                      </a:lnTo>
                      <a:lnTo>
                        <a:pt x="1194" y="611"/>
                      </a:lnTo>
                      <a:lnTo>
                        <a:pt x="1177" y="616"/>
                      </a:lnTo>
                      <a:lnTo>
                        <a:pt x="1158" y="622"/>
                      </a:lnTo>
                      <a:lnTo>
                        <a:pt x="1141" y="630"/>
                      </a:lnTo>
                      <a:lnTo>
                        <a:pt x="1107" y="648"/>
                      </a:lnTo>
                      <a:lnTo>
                        <a:pt x="1077" y="670"/>
                      </a:lnTo>
                      <a:lnTo>
                        <a:pt x="1050" y="697"/>
                      </a:lnTo>
                      <a:lnTo>
                        <a:pt x="1026" y="726"/>
                      </a:lnTo>
                      <a:lnTo>
                        <a:pt x="1005" y="758"/>
                      </a:lnTo>
                      <a:lnTo>
                        <a:pt x="988" y="792"/>
                      </a:lnTo>
                      <a:lnTo>
                        <a:pt x="974" y="829"/>
                      </a:lnTo>
                      <a:lnTo>
                        <a:pt x="963" y="867"/>
                      </a:lnTo>
                      <a:lnTo>
                        <a:pt x="947" y="858"/>
                      </a:lnTo>
                      <a:lnTo>
                        <a:pt x="930" y="849"/>
                      </a:lnTo>
                      <a:lnTo>
                        <a:pt x="913" y="842"/>
                      </a:lnTo>
                      <a:lnTo>
                        <a:pt x="895" y="835"/>
                      </a:lnTo>
                      <a:lnTo>
                        <a:pt x="878" y="830"/>
                      </a:lnTo>
                      <a:lnTo>
                        <a:pt x="860" y="826"/>
                      </a:lnTo>
                      <a:lnTo>
                        <a:pt x="842" y="822"/>
                      </a:lnTo>
                      <a:lnTo>
                        <a:pt x="824" y="821"/>
                      </a:lnTo>
                      <a:lnTo>
                        <a:pt x="806" y="820"/>
                      </a:lnTo>
                      <a:lnTo>
                        <a:pt x="787" y="820"/>
                      </a:lnTo>
                      <a:lnTo>
                        <a:pt x="769" y="822"/>
                      </a:lnTo>
                      <a:lnTo>
                        <a:pt x="751" y="825"/>
                      </a:lnTo>
                      <a:lnTo>
                        <a:pt x="733" y="828"/>
                      </a:lnTo>
                      <a:lnTo>
                        <a:pt x="714" y="834"/>
                      </a:lnTo>
                      <a:lnTo>
                        <a:pt x="697" y="840"/>
                      </a:lnTo>
                      <a:lnTo>
                        <a:pt x="680" y="848"/>
                      </a:lnTo>
                      <a:lnTo>
                        <a:pt x="647" y="866"/>
                      </a:lnTo>
                      <a:lnTo>
                        <a:pt x="617" y="889"/>
                      </a:lnTo>
                      <a:lnTo>
                        <a:pt x="589" y="914"/>
                      </a:lnTo>
                      <a:lnTo>
                        <a:pt x="564" y="944"/>
                      </a:lnTo>
                      <a:lnTo>
                        <a:pt x="543" y="977"/>
                      </a:lnTo>
                      <a:lnTo>
                        <a:pt x="526" y="1011"/>
                      </a:lnTo>
                      <a:lnTo>
                        <a:pt x="512" y="1049"/>
                      </a:lnTo>
                      <a:lnTo>
                        <a:pt x="501" y="1088"/>
                      </a:lnTo>
                      <a:lnTo>
                        <a:pt x="485" y="1078"/>
                      </a:lnTo>
                      <a:lnTo>
                        <a:pt x="468" y="1070"/>
                      </a:lnTo>
                      <a:lnTo>
                        <a:pt x="451" y="1062"/>
                      </a:lnTo>
                      <a:lnTo>
                        <a:pt x="432" y="1055"/>
                      </a:lnTo>
                      <a:lnTo>
                        <a:pt x="415" y="1049"/>
                      </a:lnTo>
                      <a:lnTo>
                        <a:pt x="396" y="1045"/>
                      </a:lnTo>
                      <a:lnTo>
                        <a:pt x="378" y="1042"/>
                      </a:lnTo>
                      <a:lnTo>
                        <a:pt x="360" y="1040"/>
                      </a:lnTo>
                      <a:lnTo>
                        <a:pt x="341" y="1039"/>
                      </a:lnTo>
                      <a:lnTo>
                        <a:pt x="323" y="1039"/>
                      </a:lnTo>
                      <a:lnTo>
                        <a:pt x="304" y="1041"/>
                      </a:lnTo>
                      <a:lnTo>
                        <a:pt x="286" y="1043"/>
                      </a:lnTo>
                      <a:lnTo>
                        <a:pt x="269" y="1047"/>
                      </a:lnTo>
                      <a:lnTo>
                        <a:pt x="250" y="1053"/>
                      </a:lnTo>
                      <a:lnTo>
                        <a:pt x="232" y="1058"/>
                      </a:lnTo>
                      <a:lnTo>
                        <a:pt x="214" y="1066"/>
                      </a:lnTo>
                      <a:lnTo>
                        <a:pt x="194" y="1076"/>
                      </a:lnTo>
                      <a:lnTo>
                        <a:pt x="172" y="1088"/>
                      </a:lnTo>
                      <a:lnTo>
                        <a:pt x="148" y="1106"/>
                      </a:lnTo>
                      <a:lnTo>
                        <a:pt x="123" y="1129"/>
                      </a:lnTo>
                      <a:lnTo>
                        <a:pt x="99" y="1159"/>
                      </a:lnTo>
                      <a:lnTo>
                        <a:pt x="76" y="1197"/>
                      </a:lnTo>
                      <a:lnTo>
                        <a:pt x="55" y="1246"/>
                      </a:lnTo>
                      <a:lnTo>
                        <a:pt x="37" y="1306"/>
                      </a:lnTo>
                      <a:lnTo>
                        <a:pt x="15" y="1217"/>
                      </a:lnTo>
                      <a:lnTo>
                        <a:pt x="3" y="1128"/>
                      </a:lnTo>
                      <a:lnTo>
                        <a:pt x="0" y="1038"/>
                      </a:lnTo>
                      <a:lnTo>
                        <a:pt x="5" y="948"/>
                      </a:lnTo>
                      <a:lnTo>
                        <a:pt x="18" y="859"/>
                      </a:lnTo>
                      <a:lnTo>
                        <a:pt x="40" y="772"/>
                      </a:lnTo>
                      <a:lnTo>
                        <a:pt x="69" y="685"/>
                      </a:lnTo>
                      <a:lnTo>
                        <a:pt x="106" y="602"/>
                      </a:lnTo>
                      <a:lnTo>
                        <a:pt x="150" y="522"/>
                      </a:lnTo>
                      <a:lnTo>
                        <a:pt x="202" y="446"/>
                      </a:lnTo>
                      <a:lnTo>
                        <a:pt x="259" y="373"/>
                      </a:lnTo>
                      <a:lnTo>
                        <a:pt x="325" y="305"/>
                      </a:lnTo>
                      <a:lnTo>
                        <a:pt x="396" y="243"/>
                      </a:lnTo>
                      <a:lnTo>
                        <a:pt x="474" y="186"/>
                      </a:lnTo>
                      <a:lnTo>
                        <a:pt x="557" y="136"/>
                      </a:lnTo>
                      <a:lnTo>
                        <a:pt x="645" y="92"/>
                      </a:lnTo>
                      <a:close/>
                    </a:path>
                  </a:pathLst>
                </a:custGeom>
                <a:solidFill>
                  <a:srgbClr val="FF1900"/>
                </a:solidFill>
                <a:ln w="9525">
                  <a:noFill/>
                  <a:round/>
                  <a:headEnd/>
                  <a:tailEnd/>
                </a:ln>
              </p:spPr>
              <p:txBody>
                <a:bodyPr/>
                <a:lstStyle/>
                <a:p>
                  <a:endParaRPr lang="fr-FR">
                    <a:latin typeface="Calibri" pitchFamily="34" charset="0"/>
                  </a:endParaRPr>
                </a:p>
              </p:txBody>
            </p:sp>
            <p:sp>
              <p:nvSpPr>
                <p:cNvPr id="25744" name="Freeform 12"/>
                <p:cNvSpPr>
                  <a:spLocks/>
                </p:cNvSpPr>
                <p:nvPr/>
              </p:nvSpPr>
              <p:spPr bwMode="auto">
                <a:xfrm>
                  <a:off x="2374" y="2548"/>
                  <a:ext cx="94" cy="364"/>
                </a:xfrm>
                <a:custGeom>
                  <a:avLst/>
                  <a:gdLst>
                    <a:gd name="T0" fmla="*/ 47 w 187"/>
                    <a:gd name="T1" fmla="*/ 0 h 727"/>
                    <a:gd name="T2" fmla="*/ 40 w 187"/>
                    <a:gd name="T3" fmla="*/ 10 h 727"/>
                    <a:gd name="T4" fmla="*/ 33 w 187"/>
                    <a:gd name="T5" fmla="*/ 20 h 727"/>
                    <a:gd name="T6" fmla="*/ 27 w 187"/>
                    <a:gd name="T7" fmla="*/ 30 h 727"/>
                    <a:gd name="T8" fmla="*/ 22 w 187"/>
                    <a:gd name="T9" fmla="*/ 41 h 727"/>
                    <a:gd name="T10" fmla="*/ 17 w 187"/>
                    <a:gd name="T11" fmla="*/ 52 h 727"/>
                    <a:gd name="T12" fmla="*/ 12 w 187"/>
                    <a:gd name="T13" fmla="*/ 63 h 727"/>
                    <a:gd name="T14" fmla="*/ 9 w 187"/>
                    <a:gd name="T15" fmla="*/ 75 h 727"/>
                    <a:gd name="T16" fmla="*/ 6 w 187"/>
                    <a:gd name="T17" fmla="*/ 87 h 727"/>
                    <a:gd name="T18" fmla="*/ 4 w 187"/>
                    <a:gd name="T19" fmla="*/ 99 h 727"/>
                    <a:gd name="T20" fmla="*/ 2 w 187"/>
                    <a:gd name="T21" fmla="*/ 111 h 727"/>
                    <a:gd name="T22" fmla="*/ 1 w 187"/>
                    <a:gd name="T23" fmla="*/ 123 h 727"/>
                    <a:gd name="T24" fmla="*/ 0 w 187"/>
                    <a:gd name="T25" fmla="*/ 135 h 727"/>
                    <a:gd name="T26" fmla="*/ 1 w 187"/>
                    <a:gd name="T27" fmla="*/ 147 h 727"/>
                    <a:gd name="T28" fmla="*/ 2 w 187"/>
                    <a:gd name="T29" fmla="*/ 159 h 727"/>
                    <a:gd name="T30" fmla="*/ 4 w 187"/>
                    <a:gd name="T31" fmla="*/ 171 h 727"/>
                    <a:gd name="T32" fmla="*/ 6 w 187"/>
                    <a:gd name="T33" fmla="*/ 182 h 727"/>
                    <a:gd name="T34" fmla="*/ 8 w 187"/>
                    <a:gd name="T35" fmla="*/ 175 h 727"/>
                    <a:gd name="T36" fmla="*/ 11 w 187"/>
                    <a:gd name="T37" fmla="*/ 170 h 727"/>
                    <a:gd name="T38" fmla="*/ 14 w 187"/>
                    <a:gd name="T39" fmla="*/ 164 h 727"/>
                    <a:gd name="T40" fmla="*/ 17 w 187"/>
                    <a:gd name="T41" fmla="*/ 160 h 727"/>
                    <a:gd name="T42" fmla="*/ 20 w 187"/>
                    <a:gd name="T43" fmla="*/ 156 h 727"/>
                    <a:gd name="T44" fmla="*/ 23 w 187"/>
                    <a:gd name="T45" fmla="*/ 153 h 727"/>
                    <a:gd name="T46" fmla="*/ 27 w 187"/>
                    <a:gd name="T47" fmla="*/ 150 h 727"/>
                    <a:gd name="T48" fmla="*/ 29 w 187"/>
                    <a:gd name="T49" fmla="*/ 148 h 727"/>
                    <a:gd name="T50" fmla="*/ 27 w 187"/>
                    <a:gd name="T51" fmla="*/ 130 h 727"/>
                    <a:gd name="T52" fmla="*/ 25 w 187"/>
                    <a:gd name="T53" fmla="*/ 112 h 727"/>
                    <a:gd name="T54" fmla="*/ 25 w 187"/>
                    <a:gd name="T55" fmla="*/ 93 h 727"/>
                    <a:gd name="T56" fmla="*/ 27 w 187"/>
                    <a:gd name="T57" fmla="*/ 73 h 727"/>
                    <a:gd name="T58" fmla="*/ 29 w 187"/>
                    <a:gd name="T59" fmla="*/ 54 h 727"/>
                    <a:gd name="T60" fmla="*/ 33 w 187"/>
                    <a:gd name="T61" fmla="*/ 35 h 727"/>
                    <a:gd name="T62" fmla="*/ 40 w 187"/>
                    <a:gd name="T63" fmla="*/ 17 h 727"/>
                    <a:gd name="T64" fmla="*/ 47 w 187"/>
                    <a:gd name="T65" fmla="*/ 0 h 7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7"/>
                    <a:gd name="T100" fmla="*/ 0 h 727"/>
                    <a:gd name="T101" fmla="*/ 187 w 187"/>
                    <a:gd name="T102" fmla="*/ 727 h 7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7" h="727">
                      <a:moveTo>
                        <a:pt x="187" y="0"/>
                      </a:moveTo>
                      <a:lnTo>
                        <a:pt x="158" y="38"/>
                      </a:lnTo>
                      <a:lnTo>
                        <a:pt x="131" y="77"/>
                      </a:lnTo>
                      <a:lnTo>
                        <a:pt x="107" y="118"/>
                      </a:lnTo>
                      <a:lnTo>
                        <a:pt x="85" y="161"/>
                      </a:lnTo>
                      <a:lnTo>
                        <a:pt x="66" y="206"/>
                      </a:lnTo>
                      <a:lnTo>
                        <a:pt x="48" y="252"/>
                      </a:lnTo>
                      <a:lnTo>
                        <a:pt x="34" y="298"/>
                      </a:lnTo>
                      <a:lnTo>
                        <a:pt x="22" y="345"/>
                      </a:lnTo>
                      <a:lnTo>
                        <a:pt x="13" y="393"/>
                      </a:lnTo>
                      <a:lnTo>
                        <a:pt x="6" y="442"/>
                      </a:lnTo>
                      <a:lnTo>
                        <a:pt x="2" y="490"/>
                      </a:lnTo>
                      <a:lnTo>
                        <a:pt x="0" y="539"/>
                      </a:lnTo>
                      <a:lnTo>
                        <a:pt x="1" y="587"/>
                      </a:lnTo>
                      <a:lnTo>
                        <a:pt x="6" y="634"/>
                      </a:lnTo>
                      <a:lnTo>
                        <a:pt x="13" y="681"/>
                      </a:lnTo>
                      <a:lnTo>
                        <a:pt x="22" y="727"/>
                      </a:lnTo>
                      <a:lnTo>
                        <a:pt x="31" y="700"/>
                      </a:lnTo>
                      <a:lnTo>
                        <a:pt x="43" y="677"/>
                      </a:lnTo>
                      <a:lnTo>
                        <a:pt x="54" y="656"/>
                      </a:lnTo>
                      <a:lnTo>
                        <a:pt x="67" y="639"/>
                      </a:lnTo>
                      <a:lnTo>
                        <a:pt x="79" y="624"/>
                      </a:lnTo>
                      <a:lnTo>
                        <a:pt x="92" y="611"/>
                      </a:lnTo>
                      <a:lnTo>
                        <a:pt x="105" y="600"/>
                      </a:lnTo>
                      <a:lnTo>
                        <a:pt x="116" y="589"/>
                      </a:lnTo>
                      <a:lnTo>
                        <a:pt x="106" y="519"/>
                      </a:lnTo>
                      <a:lnTo>
                        <a:pt x="100" y="445"/>
                      </a:lnTo>
                      <a:lnTo>
                        <a:pt x="100" y="369"/>
                      </a:lnTo>
                      <a:lnTo>
                        <a:pt x="105" y="291"/>
                      </a:lnTo>
                      <a:lnTo>
                        <a:pt x="116" y="215"/>
                      </a:lnTo>
                      <a:lnTo>
                        <a:pt x="132" y="139"/>
                      </a:lnTo>
                      <a:lnTo>
                        <a:pt x="157" y="67"/>
                      </a:lnTo>
                      <a:lnTo>
                        <a:pt x="187" y="0"/>
                      </a:lnTo>
                      <a:close/>
                    </a:path>
                  </a:pathLst>
                </a:custGeom>
                <a:solidFill>
                  <a:srgbClr val="BC0000"/>
                </a:solidFill>
                <a:ln w="9525">
                  <a:noFill/>
                  <a:round/>
                  <a:headEnd/>
                  <a:tailEnd/>
                </a:ln>
              </p:spPr>
              <p:txBody>
                <a:bodyPr/>
                <a:lstStyle/>
                <a:p>
                  <a:endParaRPr lang="fr-FR">
                    <a:latin typeface="Calibri" pitchFamily="34" charset="0"/>
                  </a:endParaRPr>
                </a:p>
              </p:txBody>
            </p:sp>
            <p:sp>
              <p:nvSpPr>
                <p:cNvPr id="25745" name="Freeform 13"/>
                <p:cNvSpPr>
                  <a:spLocks/>
                </p:cNvSpPr>
                <p:nvPr/>
              </p:nvSpPr>
              <p:spPr bwMode="auto">
                <a:xfrm>
                  <a:off x="2473" y="2314"/>
                  <a:ext cx="859" cy="252"/>
                </a:xfrm>
                <a:custGeom>
                  <a:avLst/>
                  <a:gdLst>
                    <a:gd name="T0" fmla="*/ 107 w 1718"/>
                    <a:gd name="T1" fmla="*/ 28 h 503"/>
                    <a:gd name="T2" fmla="*/ 128 w 1718"/>
                    <a:gd name="T3" fmla="*/ 21 h 503"/>
                    <a:gd name="T4" fmla="*/ 149 w 1718"/>
                    <a:gd name="T5" fmla="*/ 16 h 503"/>
                    <a:gd name="T6" fmla="*/ 170 w 1718"/>
                    <a:gd name="T7" fmla="*/ 13 h 503"/>
                    <a:gd name="T8" fmla="*/ 192 w 1718"/>
                    <a:gd name="T9" fmla="*/ 11 h 503"/>
                    <a:gd name="T10" fmla="*/ 213 w 1718"/>
                    <a:gd name="T11" fmla="*/ 10 h 503"/>
                    <a:gd name="T12" fmla="*/ 234 w 1718"/>
                    <a:gd name="T13" fmla="*/ 12 h 503"/>
                    <a:gd name="T14" fmla="*/ 255 w 1718"/>
                    <a:gd name="T15" fmla="*/ 15 h 503"/>
                    <a:gd name="T16" fmla="*/ 276 w 1718"/>
                    <a:gd name="T17" fmla="*/ 20 h 503"/>
                    <a:gd name="T18" fmla="*/ 296 w 1718"/>
                    <a:gd name="T19" fmla="*/ 26 h 503"/>
                    <a:gd name="T20" fmla="*/ 315 w 1718"/>
                    <a:gd name="T21" fmla="*/ 34 h 503"/>
                    <a:gd name="T22" fmla="*/ 336 w 1718"/>
                    <a:gd name="T23" fmla="*/ 45 h 503"/>
                    <a:gd name="T24" fmla="*/ 355 w 1718"/>
                    <a:gd name="T25" fmla="*/ 57 h 503"/>
                    <a:gd name="T26" fmla="*/ 373 w 1718"/>
                    <a:gd name="T27" fmla="*/ 71 h 503"/>
                    <a:gd name="T28" fmla="*/ 388 w 1718"/>
                    <a:gd name="T29" fmla="*/ 87 h 503"/>
                    <a:gd name="T30" fmla="*/ 402 w 1718"/>
                    <a:gd name="T31" fmla="*/ 105 h 503"/>
                    <a:gd name="T32" fmla="*/ 413 w 1718"/>
                    <a:gd name="T33" fmla="*/ 114 h 503"/>
                    <a:gd name="T34" fmla="*/ 422 w 1718"/>
                    <a:gd name="T35" fmla="*/ 120 h 503"/>
                    <a:gd name="T36" fmla="*/ 430 w 1718"/>
                    <a:gd name="T37" fmla="*/ 126 h 503"/>
                    <a:gd name="T38" fmla="*/ 416 w 1718"/>
                    <a:gd name="T39" fmla="*/ 102 h 503"/>
                    <a:gd name="T40" fmla="*/ 400 w 1718"/>
                    <a:gd name="T41" fmla="*/ 80 h 503"/>
                    <a:gd name="T42" fmla="*/ 380 w 1718"/>
                    <a:gd name="T43" fmla="*/ 60 h 503"/>
                    <a:gd name="T44" fmla="*/ 358 w 1718"/>
                    <a:gd name="T45" fmla="*/ 42 h 503"/>
                    <a:gd name="T46" fmla="*/ 333 w 1718"/>
                    <a:gd name="T47" fmla="*/ 28 h 503"/>
                    <a:gd name="T48" fmla="*/ 311 w 1718"/>
                    <a:gd name="T49" fmla="*/ 18 h 503"/>
                    <a:gd name="T50" fmla="*/ 291 w 1718"/>
                    <a:gd name="T51" fmla="*/ 11 h 503"/>
                    <a:gd name="T52" fmla="*/ 271 w 1718"/>
                    <a:gd name="T53" fmla="*/ 6 h 503"/>
                    <a:gd name="T54" fmla="*/ 249 w 1718"/>
                    <a:gd name="T55" fmla="*/ 3 h 503"/>
                    <a:gd name="T56" fmla="*/ 228 w 1718"/>
                    <a:gd name="T57" fmla="*/ 1 h 503"/>
                    <a:gd name="T58" fmla="*/ 208 w 1718"/>
                    <a:gd name="T59" fmla="*/ 0 h 503"/>
                    <a:gd name="T60" fmla="*/ 186 w 1718"/>
                    <a:gd name="T61" fmla="*/ 2 h 503"/>
                    <a:gd name="T62" fmla="*/ 165 w 1718"/>
                    <a:gd name="T63" fmla="*/ 5 h 503"/>
                    <a:gd name="T64" fmla="*/ 144 w 1718"/>
                    <a:gd name="T65" fmla="*/ 9 h 503"/>
                    <a:gd name="T66" fmla="*/ 123 w 1718"/>
                    <a:gd name="T67" fmla="*/ 16 h 503"/>
                    <a:gd name="T68" fmla="*/ 103 w 1718"/>
                    <a:gd name="T69" fmla="*/ 23 h 503"/>
                    <a:gd name="T70" fmla="*/ 80 w 1718"/>
                    <a:gd name="T71" fmla="*/ 35 h 503"/>
                    <a:gd name="T72" fmla="*/ 59 w 1718"/>
                    <a:gd name="T73" fmla="*/ 48 h 503"/>
                    <a:gd name="T74" fmla="*/ 40 w 1718"/>
                    <a:gd name="T75" fmla="*/ 62 h 503"/>
                    <a:gd name="T76" fmla="*/ 22 w 1718"/>
                    <a:gd name="T77" fmla="*/ 78 h 503"/>
                    <a:gd name="T78" fmla="*/ 6 w 1718"/>
                    <a:gd name="T79" fmla="*/ 95 h 503"/>
                    <a:gd name="T80" fmla="*/ 10 w 1718"/>
                    <a:gd name="T81" fmla="*/ 91 h 503"/>
                    <a:gd name="T82" fmla="*/ 26 w 1718"/>
                    <a:gd name="T83" fmla="*/ 76 h 503"/>
                    <a:gd name="T84" fmla="*/ 43 w 1718"/>
                    <a:gd name="T85" fmla="*/ 63 h 503"/>
                    <a:gd name="T86" fmla="*/ 60 w 1718"/>
                    <a:gd name="T87" fmla="*/ 51 h 503"/>
                    <a:gd name="T88" fmla="*/ 81 w 1718"/>
                    <a:gd name="T89" fmla="*/ 40 h 50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718"/>
                    <a:gd name="T136" fmla="*/ 0 h 503"/>
                    <a:gd name="T137" fmla="*/ 1718 w 1718"/>
                    <a:gd name="T138" fmla="*/ 503 h 50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718" h="503">
                      <a:moveTo>
                        <a:pt x="376" y="133"/>
                      </a:moveTo>
                      <a:lnTo>
                        <a:pt x="402" y="122"/>
                      </a:lnTo>
                      <a:lnTo>
                        <a:pt x="430" y="112"/>
                      </a:lnTo>
                      <a:lnTo>
                        <a:pt x="456" y="101"/>
                      </a:lnTo>
                      <a:lnTo>
                        <a:pt x="484" y="93"/>
                      </a:lnTo>
                      <a:lnTo>
                        <a:pt x="512" y="84"/>
                      </a:lnTo>
                      <a:lnTo>
                        <a:pt x="539" y="77"/>
                      </a:lnTo>
                      <a:lnTo>
                        <a:pt x="567" y="70"/>
                      </a:lnTo>
                      <a:lnTo>
                        <a:pt x="596" y="63"/>
                      </a:lnTo>
                      <a:lnTo>
                        <a:pt x="623" y="59"/>
                      </a:lnTo>
                      <a:lnTo>
                        <a:pt x="652" y="53"/>
                      </a:lnTo>
                      <a:lnTo>
                        <a:pt x="680" y="49"/>
                      </a:lnTo>
                      <a:lnTo>
                        <a:pt x="709" y="46"/>
                      </a:lnTo>
                      <a:lnTo>
                        <a:pt x="737" y="44"/>
                      </a:lnTo>
                      <a:lnTo>
                        <a:pt x="765" y="41"/>
                      </a:lnTo>
                      <a:lnTo>
                        <a:pt x="794" y="40"/>
                      </a:lnTo>
                      <a:lnTo>
                        <a:pt x="823" y="40"/>
                      </a:lnTo>
                      <a:lnTo>
                        <a:pt x="850" y="40"/>
                      </a:lnTo>
                      <a:lnTo>
                        <a:pt x="879" y="41"/>
                      </a:lnTo>
                      <a:lnTo>
                        <a:pt x="907" y="44"/>
                      </a:lnTo>
                      <a:lnTo>
                        <a:pt x="936" y="46"/>
                      </a:lnTo>
                      <a:lnTo>
                        <a:pt x="963" y="49"/>
                      </a:lnTo>
                      <a:lnTo>
                        <a:pt x="992" y="53"/>
                      </a:lnTo>
                      <a:lnTo>
                        <a:pt x="1020" y="59"/>
                      </a:lnTo>
                      <a:lnTo>
                        <a:pt x="1047" y="63"/>
                      </a:lnTo>
                      <a:lnTo>
                        <a:pt x="1074" y="70"/>
                      </a:lnTo>
                      <a:lnTo>
                        <a:pt x="1102" y="77"/>
                      </a:lnTo>
                      <a:lnTo>
                        <a:pt x="1128" y="84"/>
                      </a:lnTo>
                      <a:lnTo>
                        <a:pt x="1156" y="93"/>
                      </a:lnTo>
                      <a:lnTo>
                        <a:pt x="1182" y="101"/>
                      </a:lnTo>
                      <a:lnTo>
                        <a:pt x="1208" y="112"/>
                      </a:lnTo>
                      <a:lnTo>
                        <a:pt x="1234" y="122"/>
                      </a:lnTo>
                      <a:lnTo>
                        <a:pt x="1259" y="133"/>
                      </a:lnTo>
                      <a:lnTo>
                        <a:pt x="1288" y="147"/>
                      </a:lnTo>
                      <a:lnTo>
                        <a:pt x="1316" y="161"/>
                      </a:lnTo>
                      <a:lnTo>
                        <a:pt x="1342" y="177"/>
                      </a:lnTo>
                      <a:lnTo>
                        <a:pt x="1369" y="192"/>
                      </a:lnTo>
                      <a:lnTo>
                        <a:pt x="1394" y="209"/>
                      </a:lnTo>
                      <a:lnTo>
                        <a:pt x="1420" y="227"/>
                      </a:lnTo>
                      <a:lnTo>
                        <a:pt x="1444" y="245"/>
                      </a:lnTo>
                      <a:lnTo>
                        <a:pt x="1467" y="265"/>
                      </a:lnTo>
                      <a:lnTo>
                        <a:pt x="1489" y="284"/>
                      </a:lnTo>
                      <a:lnTo>
                        <a:pt x="1511" y="305"/>
                      </a:lnTo>
                      <a:lnTo>
                        <a:pt x="1533" y="326"/>
                      </a:lnTo>
                      <a:lnTo>
                        <a:pt x="1552" y="348"/>
                      </a:lnTo>
                      <a:lnTo>
                        <a:pt x="1572" y="371"/>
                      </a:lnTo>
                      <a:lnTo>
                        <a:pt x="1590" y="394"/>
                      </a:lnTo>
                      <a:lnTo>
                        <a:pt x="1608" y="418"/>
                      </a:lnTo>
                      <a:lnTo>
                        <a:pt x="1625" y="442"/>
                      </a:lnTo>
                      <a:lnTo>
                        <a:pt x="1637" y="449"/>
                      </a:lnTo>
                      <a:lnTo>
                        <a:pt x="1651" y="456"/>
                      </a:lnTo>
                      <a:lnTo>
                        <a:pt x="1663" y="463"/>
                      </a:lnTo>
                      <a:lnTo>
                        <a:pt x="1675" y="471"/>
                      </a:lnTo>
                      <a:lnTo>
                        <a:pt x="1686" y="479"/>
                      </a:lnTo>
                      <a:lnTo>
                        <a:pt x="1697" y="487"/>
                      </a:lnTo>
                      <a:lnTo>
                        <a:pt x="1708" y="495"/>
                      </a:lnTo>
                      <a:lnTo>
                        <a:pt x="1718" y="503"/>
                      </a:lnTo>
                      <a:lnTo>
                        <a:pt x="1701" y="470"/>
                      </a:lnTo>
                      <a:lnTo>
                        <a:pt x="1684" y="438"/>
                      </a:lnTo>
                      <a:lnTo>
                        <a:pt x="1664" y="406"/>
                      </a:lnTo>
                      <a:lnTo>
                        <a:pt x="1643" y="375"/>
                      </a:lnTo>
                      <a:lnTo>
                        <a:pt x="1620" y="345"/>
                      </a:lnTo>
                      <a:lnTo>
                        <a:pt x="1597" y="318"/>
                      </a:lnTo>
                      <a:lnTo>
                        <a:pt x="1572" y="290"/>
                      </a:lnTo>
                      <a:lnTo>
                        <a:pt x="1546" y="262"/>
                      </a:lnTo>
                      <a:lnTo>
                        <a:pt x="1519" y="237"/>
                      </a:lnTo>
                      <a:lnTo>
                        <a:pt x="1490" y="213"/>
                      </a:lnTo>
                      <a:lnTo>
                        <a:pt x="1460" y="190"/>
                      </a:lnTo>
                      <a:lnTo>
                        <a:pt x="1429" y="168"/>
                      </a:lnTo>
                      <a:lnTo>
                        <a:pt x="1397" y="147"/>
                      </a:lnTo>
                      <a:lnTo>
                        <a:pt x="1363" y="128"/>
                      </a:lnTo>
                      <a:lnTo>
                        <a:pt x="1330" y="109"/>
                      </a:lnTo>
                      <a:lnTo>
                        <a:pt x="1294" y="92"/>
                      </a:lnTo>
                      <a:lnTo>
                        <a:pt x="1269" y="80"/>
                      </a:lnTo>
                      <a:lnTo>
                        <a:pt x="1243" y="70"/>
                      </a:lnTo>
                      <a:lnTo>
                        <a:pt x="1217" y="61"/>
                      </a:lnTo>
                      <a:lnTo>
                        <a:pt x="1190" y="52"/>
                      </a:lnTo>
                      <a:lnTo>
                        <a:pt x="1164" y="44"/>
                      </a:lnTo>
                      <a:lnTo>
                        <a:pt x="1136" y="36"/>
                      </a:lnTo>
                      <a:lnTo>
                        <a:pt x="1110" y="29"/>
                      </a:lnTo>
                      <a:lnTo>
                        <a:pt x="1082" y="23"/>
                      </a:lnTo>
                      <a:lnTo>
                        <a:pt x="1054" y="17"/>
                      </a:lnTo>
                      <a:lnTo>
                        <a:pt x="1027" y="13"/>
                      </a:lnTo>
                      <a:lnTo>
                        <a:pt x="999" y="9"/>
                      </a:lnTo>
                      <a:lnTo>
                        <a:pt x="971" y="6"/>
                      </a:lnTo>
                      <a:lnTo>
                        <a:pt x="943" y="3"/>
                      </a:lnTo>
                      <a:lnTo>
                        <a:pt x="915" y="1"/>
                      </a:lnTo>
                      <a:lnTo>
                        <a:pt x="886" y="0"/>
                      </a:lnTo>
                      <a:lnTo>
                        <a:pt x="858" y="0"/>
                      </a:lnTo>
                      <a:lnTo>
                        <a:pt x="830" y="0"/>
                      </a:lnTo>
                      <a:lnTo>
                        <a:pt x="801" y="1"/>
                      </a:lnTo>
                      <a:lnTo>
                        <a:pt x="772" y="3"/>
                      </a:lnTo>
                      <a:lnTo>
                        <a:pt x="744" y="6"/>
                      </a:lnTo>
                      <a:lnTo>
                        <a:pt x="716" y="9"/>
                      </a:lnTo>
                      <a:lnTo>
                        <a:pt x="688" y="13"/>
                      </a:lnTo>
                      <a:lnTo>
                        <a:pt x="659" y="17"/>
                      </a:lnTo>
                      <a:lnTo>
                        <a:pt x="631" y="23"/>
                      </a:lnTo>
                      <a:lnTo>
                        <a:pt x="603" y="29"/>
                      </a:lnTo>
                      <a:lnTo>
                        <a:pt x="575" y="36"/>
                      </a:lnTo>
                      <a:lnTo>
                        <a:pt x="547" y="44"/>
                      </a:lnTo>
                      <a:lnTo>
                        <a:pt x="520" y="52"/>
                      </a:lnTo>
                      <a:lnTo>
                        <a:pt x="492" y="61"/>
                      </a:lnTo>
                      <a:lnTo>
                        <a:pt x="466" y="70"/>
                      </a:lnTo>
                      <a:lnTo>
                        <a:pt x="438" y="80"/>
                      </a:lnTo>
                      <a:lnTo>
                        <a:pt x="411" y="92"/>
                      </a:lnTo>
                      <a:lnTo>
                        <a:pt x="380" y="106"/>
                      </a:lnTo>
                      <a:lnTo>
                        <a:pt x="350" y="121"/>
                      </a:lnTo>
                      <a:lnTo>
                        <a:pt x="320" y="137"/>
                      </a:lnTo>
                      <a:lnTo>
                        <a:pt x="292" y="153"/>
                      </a:lnTo>
                      <a:lnTo>
                        <a:pt x="264" y="170"/>
                      </a:lnTo>
                      <a:lnTo>
                        <a:pt x="236" y="189"/>
                      </a:lnTo>
                      <a:lnTo>
                        <a:pt x="210" y="207"/>
                      </a:lnTo>
                      <a:lnTo>
                        <a:pt x="183" y="227"/>
                      </a:lnTo>
                      <a:lnTo>
                        <a:pt x="158" y="246"/>
                      </a:lnTo>
                      <a:lnTo>
                        <a:pt x="132" y="267"/>
                      </a:lnTo>
                      <a:lnTo>
                        <a:pt x="109" y="289"/>
                      </a:lnTo>
                      <a:lnTo>
                        <a:pt x="85" y="311"/>
                      </a:lnTo>
                      <a:lnTo>
                        <a:pt x="63" y="333"/>
                      </a:lnTo>
                      <a:lnTo>
                        <a:pt x="41" y="356"/>
                      </a:lnTo>
                      <a:lnTo>
                        <a:pt x="21" y="380"/>
                      </a:lnTo>
                      <a:lnTo>
                        <a:pt x="0" y="404"/>
                      </a:lnTo>
                      <a:lnTo>
                        <a:pt x="20" y="383"/>
                      </a:lnTo>
                      <a:lnTo>
                        <a:pt x="39" y="363"/>
                      </a:lnTo>
                      <a:lnTo>
                        <a:pt x="60" y="343"/>
                      </a:lnTo>
                      <a:lnTo>
                        <a:pt x="81" y="324"/>
                      </a:lnTo>
                      <a:lnTo>
                        <a:pt x="103" y="304"/>
                      </a:lnTo>
                      <a:lnTo>
                        <a:pt x="124" y="286"/>
                      </a:lnTo>
                      <a:lnTo>
                        <a:pt x="147" y="268"/>
                      </a:lnTo>
                      <a:lnTo>
                        <a:pt x="171" y="251"/>
                      </a:lnTo>
                      <a:lnTo>
                        <a:pt x="195" y="234"/>
                      </a:lnTo>
                      <a:lnTo>
                        <a:pt x="219" y="218"/>
                      </a:lnTo>
                      <a:lnTo>
                        <a:pt x="243" y="203"/>
                      </a:lnTo>
                      <a:lnTo>
                        <a:pt x="268" y="188"/>
                      </a:lnTo>
                      <a:lnTo>
                        <a:pt x="295" y="173"/>
                      </a:lnTo>
                      <a:lnTo>
                        <a:pt x="321" y="159"/>
                      </a:lnTo>
                      <a:lnTo>
                        <a:pt x="348" y="146"/>
                      </a:lnTo>
                      <a:lnTo>
                        <a:pt x="376" y="133"/>
                      </a:lnTo>
                      <a:close/>
                    </a:path>
                  </a:pathLst>
                </a:custGeom>
                <a:solidFill>
                  <a:srgbClr val="FF513D"/>
                </a:solidFill>
                <a:ln w="9525">
                  <a:noFill/>
                  <a:round/>
                  <a:headEnd/>
                  <a:tailEnd/>
                </a:ln>
              </p:spPr>
              <p:txBody>
                <a:bodyPr/>
                <a:lstStyle/>
                <a:p>
                  <a:endParaRPr lang="fr-FR">
                    <a:latin typeface="Calibri" pitchFamily="34" charset="0"/>
                  </a:endParaRPr>
                </a:p>
              </p:txBody>
            </p:sp>
            <p:sp>
              <p:nvSpPr>
                <p:cNvPr id="25746" name="Freeform 14"/>
                <p:cNvSpPr>
                  <a:spLocks/>
                </p:cNvSpPr>
                <p:nvPr/>
              </p:nvSpPr>
              <p:spPr bwMode="auto">
                <a:xfrm>
                  <a:off x="3302" y="2733"/>
                  <a:ext cx="97" cy="108"/>
                </a:xfrm>
                <a:custGeom>
                  <a:avLst/>
                  <a:gdLst>
                    <a:gd name="T0" fmla="*/ 21 w 196"/>
                    <a:gd name="T1" fmla="*/ 40 h 216"/>
                    <a:gd name="T2" fmla="*/ 24 w 196"/>
                    <a:gd name="T3" fmla="*/ 47 h 216"/>
                    <a:gd name="T4" fmla="*/ 28 w 196"/>
                    <a:gd name="T5" fmla="*/ 52 h 216"/>
                    <a:gd name="T6" fmla="*/ 33 w 196"/>
                    <a:gd name="T7" fmla="*/ 54 h 216"/>
                    <a:gd name="T8" fmla="*/ 39 w 196"/>
                    <a:gd name="T9" fmla="*/ 54 h 216"/>
                    <a:gd name="T10" fmla="*/ 43 w 196"/>
                    <a:gd name="T11" fmla="*/ 51 h 216"/>
                    <a:gd name="T12" fmla="*/ 47 w 196"/>
                    <a:gd name="T13" fmla="*/ 46 h 216"/>
                    <a:gd name="T14" fmla="*/ 48 w 196"/>
                    <a:gd name="T15" fmla="*/ 39 h 216"/>
                    <a:gd name="T16" fmla="*/ 47 w 196"/>
                    <a:gd name="T17" fmla="*/ 29 h 216"/>
                    <a:gd name="T18" fmla="*/ 47 w 196"/>
                    <a:gd name="T19" fmla="*/ 26 h 216"/>
                    <a:gd name="T20" fmla="*/ 45 w 196"/>
                    <a:gd name="T21" fmla="*/ 23 h 216"/>
                    <a:gd name="T22" fmla="*/ 43 w 196"/>
                    <a:gd name="T23" fmla="*/ 20 h 216"/>
                    <a:gd name="T24" fmla="*/ 41 w 196"/>
                    <a:gd name="T25" fmla="*/ 17 h 216"/>
                    <a:gd name="T26" fmla="*/ 39 w 196"/>
                    <a:gd name="T27" fmla="*/ 14 h 216"/>
                    <a:gd name="T28" fmla="*/ 36 w 196"/>
                    <a:gd name="T29" fmla="*/ 12 h 216"/>
                    <a:gd name="T30" fmla="*/ 33 w 196"/>
                    <a:gd name="T31" fmla="*/ 10 h 216"/>
                    <a:gd name="T32" fmla="*/ 29 w 196"/>
                    <a:gd name="T33" fmla="*/ 7 h 216"/>
                    <a:gd name="T34" fmla="*/ 26 w 196"/>
                    <a:gd name="T35" fmla="*/ 6 h 216"/>
                    <a:gd name="T36" fmla="*/ 22 w 196"/>
                    <a:gd name="T37" fmla="*/ 3 h 216"/>
                    <a:gd name="T38" fmla="*/ 19 w 196"/>
                    <a:gd name="T39" fmla="*/ 3 h 216"/>
                    <a:gd name="T40" fmla="*/ 15 w 196"/>
                    <a:gd name="T41" fmla="*/ 2 h 216"/>
                    <a:gd name="T42" fmla="*/ 11 w 196"/>
                    <a:gd name="T43" fmla="*/ 1 h 216"/>
                    <a:gd name="T44" fmla="*/ 7 w 196"/>
                    <a:gd name="T45" fmla="*/ 0 h 216"/>
                    <a:gd name="T46" fmla="*/ 3 w 196"/>
                    <a:gd name="T47" fmla="*/ 0 h 216"/>
                    <a:gd name="T48" fmla="*/ 0 w 196"/>
                    <a:gd name="T49" fmla="*/ 1 h 216"/>
                    <a:gd name="T50" fmla="*/ 5 w 196"/>
                    <a:gd name="T51" fmla="*/ 3 h 216"/>
                    <a:gd name="T52" fmla="*/ 9 w 196"/>
                    <a:gd name="T53" fmla="*/ 7 h 216"/>
                    <a:gd name="T54" fmla="*/ 13 w 196"/>
                    <a:gd name="T55" fmla="*/ 12 h 216"/>
                    <a:gd name="T56" fmla="*/ 15 w 196"/>
                    <a:gd name="T57" fmla="*/ 17 h 216"/>
                    <a:gd name="T58" fmla="*/ 17 w 196"/>
                    <a:gd name="T59" fmla="*/ 22 h 216"/>
                    <a:gd name="T60" fmla="*/ 19 w 196"/>
                    <a:gd name="T61" fmla="*/ 27 h 216"/>
                    <a:gd name="T62" fmla="*/ 20 w 196"/>
                    <a:gd name="T63" fmla="*/ 34 h 216"/>
                    <a:gd name="T64" fmla="*/ 21 w 196"/>
                    <a:gd name="T65" fmla="*/ 40 h 2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6"/>
                    <a:gd name="T100" fmla="*/ 0 h 216"/>
                    <a:gd name="T101" fmla="*/ 196 w 196"/>
                    <a:gd name="T102" fmla="*/ 216 h 2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6" h="216">
                      <a:moveTo>
                        <a:pt x="86" y="157"/>
                      </a:moveTo>
                      <a:lnTo>
                        <a:pt x="97" y="187"/>
                      </a:lnTo>
                      <a:lnTo>
                        <a:pt x="114" y="207"/>
                      </a:lnTo>
                      <a:lnTo>
                        <a:pt x="135" y="216"/>
                      </a:lnTo>
                      <a:lnTo>
                        <a:pt x="157" y="215"/>
                      </a:lnTo>
                      <a:lnTo>
                        <a:pt x="175" y="204"/>
                      </a:lnTo>
                      <a:lnTo>
                        <a:pt x="190" y="184"/>
                      </a:lnTo>
                      <a:lnTo>
                        <a:pt x="196" y="155"/>
                      </a:lnTo>
                      <a:lnTo>
                        <a:pt x="192" y="116"/>
                      </a:lnTo>
                      <a:lnTo>
                        <a:pt x="189" y="103"/>
                      </a:lnTo>
                      <a:lnTo>
                        <a:pt x="183" y="91"/>
                      </a:lnTo>
                      <a:lnTo>
                        <a:pt x="175" y="79"/>
                      </a:lnTo>
                      <a:lnTo>
                        <a:pt x="167" y="68"/>
                      </a:lnTo>
                      <a:lnTo>
                        <a:pt x="157" y="57"/>
                      </a:lnTo>
                      <a:lnTo>
                        <a:pt x="145" y="48"/>
                      </a:lnTo>
                      <a:lnTo>
                        <a:pt x="134" y="37"/>
                      </a:lnTo>
                      <a:lnTo>
                        <a:pt x="120" y="29"/>
                      </a:lnTo>
                      <a:lnTo>
                        <a:pt x="106" y="21"/>
                      </a:lnTo>
                      <a:lnTo>
                        <a:pt x="91" y="15"/>
                      </a:lnTo>
                      <a:lnTo>
                        <a:pt x="76" y="10"/>
                      </a:lnTo>
                      <a:lnTo>
                        <a:pt x="61" y="5"/>
                      </a:lnTo>
                      <a:lnTo>
                        <a:pt x="46" y="2"/>
                      </a:lnTo>
                      <a:lnTo>
                        <a:pt x="30" y="0"/>
                      </a:lnTo>
                      <a:lnTo>
                        <a:pt x="15" y="0"/>
                      </a:lnTo>
                      <a:lnTo>
                        <a:pt x="0" y="2"/>
                      </a:lnTo>
                      <a:lnTo>
                        <a:pt x="22" y="14"/>
                      </a:lnTo>
                      <a:lnTo>
                        <a:pt x="39" y="30"/>
                      </a:lnTo>
                      <a:lnTo>
                        <a:pt x="53" y="48"/>
                      </a:lnTo>
                      <a:lnTo>
                        <a:pt x="62" y="66"/>
                      </a:lnTo>
                      <a:lnTo>
                        <a:pt x="70" y="87"/>
                      </a:lnTo>
                      <a:lnTo>
                        <a:pt x="76" y="109"/>
                      </a:lnTo>
                      <a:lnTo>
                        <a:pt x="82" y="133"/>
                      </a:lnTo>
                      <a:lnTo>
                        <a:pt x="86" y="157"/>
                      </a:lnTo>
                      <a:close/>
                    </a:path>
                  </a:pathLst>
                </a:custGeom>
                <a:solidFill>
                  <a:srgbClr val="000000"/>
                </a:solidFill>
                <a:ln w="9525">
                  <a:noFill/>
                  <a:round/>
                  <a:headEnd/>
                  <a:tailEnd/>
                </a:ln>
              </p:spPr>
              <p:txBody>
                <a:bodyPr/>
                <a:lstStyle/>
                <a:p>
                  <a:endParaRPr lang="fr-FR">
                    <a:latin typeface="Calibri" pitchFamily="34" charset="0"/>
                  </a:endParaRPr>
                </a:p>
              </p:txBody>
            </p:sp>
            <p:sp>
              <p:nvSpPr>
                <p:cNvPr id="25747" name="Freeform 15"/>
                <p:cNvSpPr>
                  <a:spLocks/>
                </p:cNvSpPr>
                <p:nvPr/>
              </p:nvSpPr>
              <p:spPr bwMode="auto">
                <a:xfrm>
                  <a:off x="3329" y="2744"/>
                  <a:ext cx="55" cy="79"/>
                </a:xfrm>
                <a:custGeom>
                  <a:avLst/>
                  <a:gdLst>
                    <a:gd name="T0" fmla="*/ 27 w 112"/>
                    <a:gd name="T1" fmla="*/ 31 h 158"/>
                    <a:gd name="T2" fmla="*/ 27 w 112"/>
                    <a:gd name="T3" fmla="*/ 35 h 158"/>
                    <a:gd name="T4" fmla="*/ 26 w 112"/>
                    <a:gd name="T5" fmla="*/ 38 h 158"/>
                    <a:gd name="T6" fmla="*/ 24 w 112"/>
                    <a:gd name="T7" fmla="*/ 39 h 158"/>
                    <a:gd name="T8" fmla="*/ 22 w 112"/>
                    <a:gd name="T9" fmla="*/ 40 h 158"/>
                    <a:gd name="T10" fmla="*/ 20 w 112"/>
                    <a:gd name="T11" fmla="*/ 40 h 158"/>
                    <a:gd name="T12" fmla="*/ 18 w 112"/>
                    <a:gd name="T13" fmla="*/ 38 h 158"/>
                    <a:gd name="T14" fmla="*/ 16 w 112"/>
                    <a:gd name="T15" fmla="*/ 36 h 158"/>
                    <a:gd name="T16" fmla="*/ 15 w 112"/>
                    <a:gd name="T17" fmla="*/ 33 h 158"/>
                    <a:gd name="T18" fmla="*/ 14 w 112"/>
                    <a:gd name="T19" fmla="*/ 27 h 158"/>
                    <a:gd name="T20" fmla="*/ 14 w 112"/>
                    <a:gd name="T21" fmla="*/ 23 h 158"/>
                    <a:gd name="T22" fmla="*/ 12 w 112"/>
                    <a:gd name="T23" fmla="*/ 19 h 158"/>
                    <a:gd name="T24" fmla="*/ 11 w 112"/>
                    <a:gd name="T25" fmla="*/ 14 h 158"/>
                    <a:gd name="T26" fmla="*/ 9 w 112"/>
                    <a:gd name="T27" fmla="*/ 10 h 158"/>
                    <a:gd name="T28" fmla="*/ 6 w 112"/>
                    <a:gd name="T29" fmla="*/ 7 h 158"/>
                    <a:gd name="T30" fmla="*/ 3 w 112"/>
                    <a:gd name="T31" fmla="*/ 3 h 158"/>
                    <a:gd name="T32" fmla="*/ 0 w 112"/>
                    <a:gd name="T33" fmla="*/ 0 h 158"/>
                    <a:gd name="T34" fmla="*/ 6 w 112"/>
                    <a:gd name="T35" fmla="*/ 3 h 158"/>
                    <a:gd name="T36" fmla="*/ 12 w 112"/>
                    <a:gd name="T37" fmla="*/ 6 h 158"/>
                    <a:gd name="T38" fmla="*/ 16 w 112"/>
                    <a:gd name="T39" fmla="*/ 10 h 158"/>
                    <a:gd name="T40" fmla="*/ 20 w 112"/>
                    <a:gd name="T41" fmla="*/ 14 h 158"/>
                    <a:gd name="T42" fmla="*/ 23 w 112"/>
                    <a:gd name="T43" fmla="*/ 19 h 158"/>
                    <a:gd name="T44" fmla="*/ 25 w 112"/>
                    <a:gd name="T45" fmla="*/ 22 h 158"/>
                    <a:gd name="T46" fmla="*/ 27 w 112"/>
                    <a:gd name="T47" fmla="*/ 27 h 158"/>
                    <a:gd name="T48" fmla="*/ 27 w 112"/>
                    <a:gd name="T49" fmla="*/ 31 h 15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2"/>
                    <a:gd name="T76" fmla="*/ 0 h 158"/>
                    <a:gd name="T77" fmla="*/ 112 w 112"/>
                    <a:gd name="T78" fmla="*/ 158 h 15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2" h="158">
                      <a:moveTo>
                        <a:pt x="112" y="125"/>
                      </a:moveTo>
                      <a:lnTo>
                        <a:pt x="111" y="139"/>
                      </a:lnTo>
                      <a:lnTo>
                        <a:pt x="107" y="149"/>
                      </a:lnTo>
                      <a:lnTo>
                        <a:pt x="100" y="156"/>
                      </a:lnTo>
                      <a:lnTo>
                        <a:pt x="91" y="158"/>
                      </a:lnTo>
                      <a:lnTo>
                        <a:pt x="83" y="158"/>
                      </a:lnTo>
                      <a:lnTo>
                        <a:pt x="75" y="152"/>
                      </a:lnTo>
                      <a:lnTo>
                        <a:pt x="68" y="143"/>
                      </a:lnTo>
                      <a:lnTo>
                        <a:pt x="64" y="129"/>
                      </a:lnTo>
                      <a:lnTo>
                        <a:pt x="60" y="111"/>
                      </a:lnTo>
                      <a:lnTo>
                        <a:pt x="57" y="94"/>
                      </a:lnTo>
                      <a:lnTo>
                        <a:pt x="51" y="76"/>
                      </a:lnTo>
                      <a:lnTo>
                        <a:pt x="44" y="59"/>
                      </a:lnTo>
                      <a:lnTo>
                        <a:pt x="36" y="43"/>
                      </a:lnTo>
                      <a:lnTo>
                        <a:pt x="27" y="28"/>
                      </a:lnTo>
                      <a:lnTo>
                        <a:pt x="14" y="13"/>
                      </a:lnTo>
                      <a:lnTo>
                        <a:pt x="0" y="0"/>
                      </a:lnTo>
                      <a:lnTo>
                        <a:pt x="26" y="12"/>
                      </a:lnTo>
                      <a:lnTo>
                        <a:pt x="49" y="26"/>
                      </a:lnTo>
                      <a:lnTo>
                        <a:pt x="67" y="41"/>
                      </a:lnTo>
                      <a:lnTo>
                        <a:pt x="82" y="57"/>
                      </a:lnTo>
                      <a:lnTo>
                        <a:pt x="95" y="74"/>
                      </a:lnTo>
                      <a:lnTo>
                        <a:pt x="104" y="91"/>
                      </a:lnTo>
                      <a:lnTo>
                        <a:pt x="110" y="109"/>
                      </a:lnTo>
                      <a:lnTo>
                        <a:pt x="112" y="125"/>
                      </a:lnTo>
                      <a:close/>
                    </a:path>
                  </a:pathLst>
                </a:custGeom>
                <a:solidFill>
                  <a:srgbClr val="68F4FF"/>
                </a:solidFill>
                <a:ln w="9525">
                  <a:noFill/>
                  <a:round/>
                  <a:headEnd/>
                  <a:tailEnd/>
                </a:ln>
              </p:spPr>
              <p:txBody>
                <a:bodyPr/>
                <a:lstStyle/>
                <a:p>
                  <a:endParaRPr lang="fr-FR">
                    <a:latin typeface="Calibri" pitchFamily="34" charset="0"/>
                  </a:endParaRPr>
                </a:p>
              </p:txBody>
            </p:sp>
            <p:sp>
              <p:nvSpPr>
                <p:cNvPr id="25748" name="Freeform 16"/>
                <p:cNvSpPr>
                  <a:spLocks/>
                </p:cNvSpPr>
                <p:nvPr/>
              </p:nvSpPr>
              <p:spPr bwMode="auto">
                <a:xfrm>
                  <a:off x="3371" y="2802"/>
                  <a:ext cx="8" cy="9"/>
                </a:xfrm>
                <a:custGeom>
                  <a:avLst/>
                  <a:gdLst>
                    <a:gd name="T0" fmla="*/ 3 w 15"/>
                    <a:gd name="T1" fmla="*/ 4 h 19"/>
                    <a:gd name="T2" fmla="*/ 2 w 15"/>
                    <a:gd name="T3" fmla="*/ 4 h 19"/>
                    <a:gd name="T4" fmla="*/ 1 w 15"/>
                    <a:gd name="T5" fmla="*/ 4 h 19"/>
                    <a:gd name="T6" fmla="*/ 1 w 15"/>
                    <a:gd name="T7" fmla="*/ 3 h 19"/>
                    <a:gd name="T8" fmla="*/ 0 w 15"/>
                    <a:gd name="T9" fmla="*/ 2 h 19"/>
                    <a:gd name="T10" fmla="*/ 1 w 15"/>
                    <a:gd name="T11" fmla="*/ 1 h 19"/>
                    <a:gd name="T12" fmla="*/ 1 w 15"/>
                    <a:gd name="T13" fmla="*/ 0 h 19"/>
                    <a:gd name="T14" fmla="*/ 2 w 15"/>
                    <a:gd name="T15" fmla="*/ 0 h 19"/>
                    <a:gd name="T16" fmla="*/ 3 w 15"/>
                    <a:gd name="T17" fmla="*/ 0 h 19"/>
                    <a:gd name="T18" fmla="*/ 3 w 15"/>
                    <a:gd name="T19" fmla="*/ 0 h 19"/>
                    <a:gd name="T20" fmla="*/ 4 w 15"/>
                    <a:gd name="T21" fmla="*/ 0 h 19"/>
                    <a:gd name="T22" fmla="*/ 4 w 15"/>
                    <a:gd name="T23" fmla="*/ 1 h 19"/>
                    <a:gd name="T24" fmla="*/ 4 w 15"/>
                    <a:gd name="T25" fmla="*/ 2 h 19"/>
                    <a:gd name="T26" fmla="*/ 4 w 15"/>
                    <a:gd name="T27" fmla="*/ 3 h 19"/>
                    <a:gd name="T28" fmla="*/ 4 w 15"/>
                    <a:gd name="T29" fmla="*/ 4 h 19"/>
                    <a:gd name="T30" fmla="*/ 3 w 15"/>
                    <a:gd name="T31" fmla="*/ 4 h 19"/>
                    <a:gd name="T32" fmla="*/ 3 w 15"/>
                    <a:gd name="T33" fmla="*/ 4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
                    <a:gd name="T52" fmla="*/ 0 h 19"/>
                    <a:gd name="T53" fmla="*/ 15 w 15"/>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 h="19">
                      <a:moveTo>
                        <a:pt x="9" y="19"/>
                      </a:moveTo>
                      <a:lnTo>
                        <a:pt x="5" y="18"/>
                      </a:lnTo>
                      <a:lnTo>
                        <a:pt x="3" y="17"/>
                      </a:lnTo>
                      <a:lnTo>
                        <a:pt x="2" y="13"/>
                      </a:lnTo>
                      <a:lnTo>
                        <a:pt x="0" y="10"/>
                      </a:lnTo>
                      <a:lnTo>
                        <a:pt x="2" y="6"/>
                      </a:lnTo>
                      <a:lnTo>
                        <a:pt x="3" y="3"/>
                      </a:lnTo>
                      <a:lnTo>
                        <a:pt x="5" y="2"/>
                      </a:lnTo>
                      <a:lnTo>
                        <a:pt x="9" y="0"/>
                      </a:lnTo>
                      <a:lnTo>
                        <a:pt x="11" y="2"/>
                      </a:lnTo>
                      <a:lnTo>
                        <a:pt x="13" y="3"/>
                      </a:lnTo>
                      <a:lnTo>
                        <a:pt x="14" y="6"/>
                      </a:lnTo>
                      <a:lnTo>
                        <a:pt x="15" y="10"/>
                      </a:lnTo>
                      <a:lnTo>
                        <a:pt x="14" y="13"/>
                      </a:lnTo>
                      <a:lnTo>
                        <a:pt x="13" y="17"/>
                      </a:lnTo>
                      <a:lnTo>
                        <a:pt x="11" y="18"/>
                      </a:lnTo>
                      <a:lnTo>
                        <a:pt x="9" y="19"/>
                      </a:lnTo>
                      <a:close/>
                    </a:path>
                  </a:pathLst>
                </a:custGeom>
                <a:solidFill>
                  <a:srgbClr val="FFFFFF"/>
                </a:solidFill>
                <a:ln w="9525">
                  <a:noFill/>
                  <a:round/>
                  <a:headEnd/>
                  <a:tailEnd/>
                </a:ln>
              </p:spPr>
              <p:txBody>
                <a:bodyPr/>
                <a:lstStyle/>
                <a:p>
                  <a:endParaRPr lang="fr-FR">
                    <a:latin typeface="Calibri" pitchFamily="34" charset="0"/>
                  </a:endParaRPr>
                </a:p>
              </p:txBody>
            </p:sp>
            <p:sp>
              <p:nvSpPr>
                <p:cNvPr id="25749" name="Freeform 17"/>
                <p:cNvSpPr>
                  <a:spLocks/>
                </p:cNvSpPr>
                <p:nvPr/>
              </p:nvSpPr>
              <p:spPr bwMode="auto">
                <a:xfrm>
                  <a:off x="2548" y="2363"/>
                  <a:ext cx="96" cy="518"/>
                </a:xfrm>
                <a:custGeom>
                  <a:avLst/>
                  <a:gdLst>
                    <a:gd name="T0" fmla="*/ 48 w 191"/>
                    <a:gd name="T1" fmla="*/ 3 h 1035"/>
                    <a:gd name="T2" fmla="*/ 45 w 191"/>
                    <a:gd name="T3" fmla="*/ 0 h 1035"/>
                    <a:gd name="T4" fmla="*/ 36 w 191"/>
                    <a:gd name="T5" fmla="*/ 12 h 1035"/>
                    <a:gd name="T6" fmla="*/ 29 w 191"/>
                    <a:gd name="T7" fmla="*/ 24 h 1035"/>
                    <a:gd name="T8" fmla="*/ 23 w 191"/>
                    <a:gd name="T9" fmla="*/ 36 h 1035"/>
                    <a:gd name="T10" fmla="*/ 18 w 191"/>
                    <a:gd name="T11" fmla="*/ 48 h 1035"/>
                    <a:gd name="T12" fmla="*/ 13 w 191"/>
                    <a:gd name="T13" fmla="*/ 59 h 1035"/>
                    <a:gd name="T14" fmla="*/ 9 w 191"/>
                    <a:gd name="T15" fmla="*/ 71 h 1035"/>
                    <a:gd name="T16" fmla="*/ 6 w 191"/>
                    <a:gd name="T17" fmla="*/ 83 h 1035"/>
                    <a:gd name="T18" fmla="*/ 4 w 191"/>
                    <a:gd name="T19" fmla="*/ 94 h 1035"/>
                    <a:gd name="T20" fmla="*/ 2 w 191"/>
                    <a:gd name="T21" fmla="*/ 105 h 1035"/>
                    <a:gd name="T22" fmla="*/ 1 w 191"/>
                    <a:gd name="T23" fmla="*/ 116 h 1035"/>
                    <a:gd name="T24" fmla="*/ 0 w 191"/>
                    <a:gd name="T25" fmla="*/ 127 h 1035"/>
                    <a:gd name="T26" fmla="*/ 0 w 191"/>
                    <a:gd name="T27" fmla="*/ 137 h 1035"/>
                    <a:gd name="T28" fmla="*/ 0 w 191"/>
                    <a:gd name="T29" fmla="*/ 147 h 1035"/>
                    <a:gd name="T30" fmla="*/ 1 w 191"/>
                    <a:gd name="T31" fmla="*/ 157 h 1035"/>
                    <a:gd name="T32" fmla="*/ 2 w 191"/>
                    <a:gd name="T33" fmla="*/ 166 h 1035"/>
                    <a:gd name="T34" fmla="*/ 3 w 191"/>
                    <a:gd name="T35" fmla="*/ 175 h 1035"/>
                    <a:gd name="T36" fmla="*/ 6 w 191"/>
                    <a:gd name="T37" fmla="*/ 193 h 1035"/>
                    <a:gd name="T38" fmla="*/ 10 w 191"/>
                    <a:gd name="T39" fmla="*/ 209 h 1035"/>
                    <a:gd name="T40" fmla="*/ 15 w 191"/>
                    <a:gd name="T41" fmla="*/ 223 h 1035"/>
                    <a:gd name="T42" fmla="*/ 19 w 191"/>
                    <a:gd name="T43" fmla="*/ 235 h 1035"/>
                    <a:gd name="T44" fmla="*/ 23 w 191"/>
                    <a:gd name="T45" fmla="*/ 245 h 1035"/>
                    <a:gd name="T46" fmla="*/ 27 w 191"/>
                    <a:gd name="T47" fmla="*/ 253 h 1035"/>
                    <a:gd name="T48" fmla="*/ 29 w 191"/>
                    <a:gd name="T49" fmla="*/ 257 h 1035"/>
                    <a:gd name="T50" fmla="*/ 30 w 191"/>
                    <a:gd name="T51" fmla="*/ 259 h 1035"/>
                    <a:gd name="T52" fmla="*/ 34 w 191"/>
                    <a:gd name="T53" fmla="*/ 257 h 1035"/>
                    <a:gd name="T54" fmla="*/ 33 w 191"/>
                    <a:gd name="T55" fmla="*/ 255 h 1035"/>
                    <a:gd name="T56" fmla="*/ 31 w 191"/>
                    <a:gd name="T57" fmla="*/ 251 h 1035"/>
                    <a:gd name="T58" fmla="*/ 27 w 191"/>
                    <a:gd name="T59" fmla="*/ 243 h 1035"/>
                    <a:gd name="T60" fmla="*/ 23 w 191"/>
                    <a:gd name="T61" fmla="*/ 233 h 1035"/>
                    <a:gd name="T62" fmla="*/ 19 w 191"/>
                    <a:gd name="T63" fmla="*/ 221 h 1035"/>
                    <a:gd name="T64" fmla="*/ 15 w 191"/>
                    <a:gd name="T65" fmla="*/ 207 h 1035"/>
                    <a:gd name="T66" fmla="*/ 11 w 191"/>
                    <a:gd name="T67" fmla="*/ 191 h 1035"/>
                    <a:gd name="T68" fmla="*/ 8 w 191"/>
                    <a:gd name="T69" fmla="*/ 174 h 1035"/>
                    <a:gd name="T70" fmla="*/ 6 w 191"/>
                    <a:gd name="T71" fmla="*/ 155 h 1035"/>
                    <a:gd name="T72" fmla="*/ 5 w 191"/>
                    <a:gd name="T73" fmla="*/ 135 h 1035"/>
                    <a:gd name="T74" fmla="*/ 6 w 191"/>
                    <a:gd name="T75" fmla="*/ 114 h 1035"/>
                    <a:gd name="T76" fmla="*/ 9 w 191"/>
                    <a:gd name="T77" fmla="*/ 92 h 1035"/>
                    <a:gd name="T78" fmla="*/ 14 w 191"/>
                    <a:gd name="T79" fmla="*/ 70 h 1035"/>
                    <a:gd name="T80" fmla="*/ 22 w 191"/>
                    <a:gd name="T81" fmla="*/ 48 h 1035"/>
                    <a:gd name="T82" fmla="*/ 33 w 191"/>
                    <a:gd name="T83" fmla="*/ 25 h 1035"/>
                    <a:gd name="T84" fmla="*/ 48 w 191"/>
                    <a:gd name="T85" fmla="*/ 3 h 10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91"/>
                    <a:gd name="T130" fmla="*/ 0 h 1035"/>
                    <a:gd name="T131" fmla="*/ 191 w 191"/>
                    <a:gd name="T132" fmla="*/ 1035 h 10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91" h="1035">
                      <a:moveTo>
                        <a:pt x="191" y="10"/>
                      </a:moveTo>
                      <a:lnTo>
                        <a:pt x="177" y="0"/>
                      </a:lnTo>
                      <a:lnTo>
                        <a:pt x="144" y="47"/>
                      </a:lnTo>
                      <a:lnTo>
                        <a:pt x="115" y="94"/>
                      </a:lnTo>
                      <a:lnTo>
                        <a:pt x="90" y="141"/>
                      </a:lnTo>
                      <a:lnTo>
                        <a:pt x="69" y="189"/>
                      </a:lnTo>
                      <a:lnTo>
                        <a:pt x="50" y="236"/>
                      </a:lnTo>
                      <a:lnTo>
                        <a:pt x="35" y="283"/>
                      </a:lnTo>
                      <a:lnTo>
                        <a:pt x="23" y="329"/>
                      </a:lnTo>
                      <a:lnTo>
                        <a:pt x="14" y="375"/>
                      </a:lnTo>
                      <a:lnTo>
                        <a:pt x="7" y="420"/>
                      </a:lnTo>
                      <a:lnTo>
                        <a:pt x="2" y="464"/>
                      </a:lnTo>
                      <a:lnTo>
                        <a:pt x="0" y="507"/>
                      </a:lnTo>
                      <a:lnTo>
                        <a:pt x="0" y="548"/>
                      </a:lnTo>
                      <a:lnTo>
                        <a:pt x="0" y="588"/>
                      </a:lnTo>
                      <a:lnTo>
                        <a:pt x="3" y="628"/>
                      </a:lnTo>
                      <a:lnTo>
                        <a:pt x="7" y="664"/>
                      </a:lnTo>
                      <a:lnTo>
                        <a:pt x="11" y="699"/>
                      </a:lnTo>
                      <a:lnTo>
                        <a:pt x="24" y="769"/>
                      </a:lnTo>
                      <a:lnTo>
                        <a:pt x="40" y="834"/>
                      </a:lnTo>
                      <a:lnTo>
                        <a:pt x="59" y="891"/>
                      </a:lnTo>
                      <a:lnTo>
                        <a:pt x="76" y="940"/>
                      </a:lnTo>
                      <a:lnTo>
                        <a:pt x="92" y="980"/>
                      </a:lnTo>
                      <a:lnTo>
                        <a:pt x="105" y="1010"/>
                      </a:lnTo>
                      <a:lnTo>
                        <a:pt x="114" y="1028"/>
                      </a:lnTo>
                      <a:lnTo>
                        <a:pt x="117" y="1035"/>
                      </a:lnTo>
                      <a:lnTo>
                        <a:pt x="133" y="1027"/>
                      </a:lnTo>
                      <a:lnTo>
                        <a:pt x="130" y="1020"/>
                      </a:lnTo>
                      <a:lnTo>
                        <a:pt x="121" y="1001"/>
                      </a:lnTo>
                      <a:lnTo>
                        <a:pt x="107" y="972"/>
                      </a:lnTo>
                      <a:lnTo>
                        <a:pt x="92" y="932"/>
                      </a:lnTo>
                      <a:lnTo>
                        <a:pt x="75" y="883"/>
                      </a:lnTo>
                      <a:lnTo>
                        <a:pt x="57" y="827"/>
                      </a:lnTo>
                      <a:lnTo>
                        <a:pt x="42" y="763"/>
                      </a:lnTo>
                      <a:lnTo>
                        <a:pt x="30" y="693"/>
                      </a:lnTo>
                      <a:lnTo>
                        <a:pt x="21" y="617"/>
                      </a:lnTo>
                      <a:lnTo>
                        <a:pt x="18" y="537"/>
                      </a:lnTo>
                      <a:lnTo>
                        <a:pt x="22" y="454"/>
                      </a:lnTo>
                      <a:lnTo>
                        <a:pt x="34" y="366"/>
                      </a:lnTo>
                      <a:lnTo>
                        <a:pt x="55" y="279"/>
                      </a:lnTo>
                      <a:lnTo>
                        <a:pt x="87" y="189"/>
                      </a:lnTo>
                      <a:lnTo>
                        <a:pt x="132" y="99"/>
                      </a:lnTo>
                      <a:lnTo>
                        <a:pt x="191" y="10"/>
                      </a:lnTo>
                      <a:close/>
                    </a:path>
                  </a:pathLst>
                </a:custGeom>
                <a:solidFill>
                  <a:srgbClr val="000000"/>
                </a:solidFill>
                <a:ln w="9525">
                  <a:noFill/>
                  <a:round/>
                  <a:headEnd/>
                  <a:tailEnd/>
                </a:ln>
              </p:spPr>
              <p:txBody>
                <a:bodyPr/>
                <a:lstStyle/>
                <a:p>
                  <a:endParaRPr lang="fr-FR">
                    <a:latin typeface="Calibri" pitchFamily="34" charset="0"/>
                  </a:endParaRPr>
                </a:p>
              </p:txBody>
            </p:sp>
            <p:sp>
              <p:nvSpPr>
                <p:cNvPr id="25750" name="Rectangle 18"/>
                <p:cNvSpPr>
                  <a:spLocks noChangeArrowheads="1"/>
                </p:cNvSpPr>
                <p:nvPr/>
              </p:nvSpPr>
              <p:spPr bwMode="auto">
                <a:xfrm>
                  <a:off x="2615" y="2877"/>
                  <a:ext cx="1" cy="1"/>
                </a:xfrm>
                <a:prstGeom prst="rect">
                  <a:avLst/>
                </a:prstGeom>
                <a:solidFill>
                  <a:srgbClr val="000000"/>
                </a:solidFill>
                <a:ln w="9525">
                  <a:noFill/>
                  <a:miter lim="800000"/>
                  <a:headEnd/>
                  <a:tailEnd/>
                </a:ln>
              </p:spPr>
              <p:txBody>
                <a:bodyPr/>
                <a:lstStyle/>
                <a:p>
                  <a:endParaRPr lang="fr-FR">
                    <a:latin typeface="Calibri" pitchFamily="34" charset="0"/>
                  </a:endParaRPr>
                </a:p>
              </p:txBody>
            </p:sp>
            <p:sp>
              <p:nvSpPr>
                <p:cNvPr id="25751" name="Freeform 19"/>
                <p:cNvSpPr>
                  <a:spLocks/>
                </p:cNvSpPr>
                <p:nvPr/>
              </p:nvSpPr>
              <p:spPr bwMode="auto">
                <a:xfrm>
                  <a:off x="2663" y="2348"/>
                  <a:ext cx="426" cy="318"/>
                </a:xfrm>
                <a:custGeom>
                  <a:avLst/>
                  <a:gdLst>
                    <a:gd name="T0" fmla="*/ 77 w 853"/>
                    <a:gd name="T1" fmla="*/ 10 h 636"/>
                    <a:gd name="T2" fmla="*/ 61 w 853"/>
                    <a:gd name="T3" fmla="*/ 6 h 636"/>
                    <a:gd name="T4" fmla="*/ 45 w 853"/>
                    <a:gd name="T5" fmla="*/ 2 h 636"/>
                    <a:gd name="T6" fmla="*/ 32 w 853"/>
                    <a:gd name="T7" fmla="*/ 1 h 636"/>
                    <a:gd name="T8" fmla="*/ 20 w 853"/>
                    <a:gd name="T9" fmla="*/ 1 h 636"/>
                    <a:gd name="T10" fmla="*/ 11 w 853"/>
                    <a:gd name="T11" fmla="*/ 0 h 636"/>
                    <a:gd name="T12" fmla="*/ 4 w 853"/>
                    <a:gd name="T13" fmla="*/ 1 h 636"/>
                    <a:gd name="T14" fmla="*/ 0 w 853"/>
                    <a:gd name="T15" fmla="*/ 1 h 636"/>
                    <a:gd name="T16" fmla="*/ 0 w 853"/>
                    <a:gd name="T17" fmla="*/ 5 h 636"/>
                    <a:gd name="T18" fmla="*/ 2 w 853"/>
                    <a:gd name="T19" fmla="*/ 5 h 636"/>
                    <a:gd name="T20" fmla="*/ 7 w 853"/>
                    <a:gd name="T21" fmla="*/ 5 h 636"/>
                    <a:gd name="T22" fmla="*/ 15 w 853"/>
                    <a:gd name="T23" fmla="*/ 5 h 636"/>
                    <a:gd name="T24" fmla="*/ 26 w 853"/>
                    <a:gd name="T25" fmla="*/ 5 h 636"/>
                    <a:gd name="T26" fmla="*/ 39 w 853"/>
                    <a:gd name="T27" fmla="*/ 6 h 636"/>
                    <a:gd name="T28" fmla="*/ 53 w 853"/>
                    <a:gd name="T29" fmla="*/ 9 h 636"/>
                    <a:gd name="T30" fmla="*/ 69 w 853"/>
                    <a:gd name="T31" fmla="*/ 13 h 636"/>
                    <a:gd name="T32" fmla="*/ 85 w 853"/>
                    <a:gd name="T33" fmla="*/ 19 h 636"/>
                    <a:gd name="T34" fmla="*/ 102 w 853"/>
                    <a:gd name="T35" fmla="*/ 25 h 636"/>
                    <a:gd name="T36" fmla="*/ 120 w 853"/>
                    <a:gd name="T37" fmla="*/ 36 h 636"/>
                    <a:gd name="T38" fmla="*/ 137 w 853"/>
                    <a:gd name="T39" fmla="*/ 48 h 636"/>
                    <a:gd name="T40" fmla="*/ 154 w 853"/>
                    <a:gd name="T41" fmla="*/ 63 h 636"/>
                    <a:gd name="T42" fmla="*/ 170 w 853"/>
                    <a:gd name="T43" fmla="*/ 81 h 636"/>
                    <a:gd name="T44" fmla="*/ 185 w 853"/>
                    <a:gd name="T45" fmla="*/ 103 h 636"/>
                    <a:gd name="T46" fmla="*/ 198 w 853"/>
                    <a:gd name="T47" fmla="*/ 130 h 636"/>
                    <a:gd name="T48" fmla="*/ 209 w 853"/>
                    <a:gd name="T49" fmla="*/ 159 h 636"/>
                    <a:gd name="T50" fmla="*/ 207 w 853"/>
                    <a:gd name="T51" fmla="*/ 141 h 636"/>
                    <a:gd name="T52" fmla="*/ 194 w 853"/>
                    <a:gd name="T53" fmla="*/ 112 h 636"/>
                    <a:gd name="T54" fmla="*/ 179 w 853"/>
                    <a:gd name="T55" fmla="*/ 87 h 636"/>
                    <a:gd name="T56" fmla="*/ 163 w 853"/>
                    <a:gd name="T57" fmla="*/ 67 h 636"/>
                    <a:gd name="T58" fmla="*/ 146 w 853"/>
                    <a:gd name="T59" fmla="*/ 49 h 636"/>
                    <a:gd name="T60" fmla="*/ 128 w 853"/>
                    <a:gd name="T61" fmla="*/ 36 h 636"/>
                    <a:gd name="T62" fmla="*/ 111 w 853"/>
                    <a:gd name="T63" fmla="*/ 25 h 636"/>
                    <a:gd name="T64" fmla="*/ 94 w 853"/>
                    <a:gd name="T65" fmla="*/ 17 h 6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53"/>
                    <a:gd name="T100" fmla="*/ 0 h 636"/>
                    <a:gd name="T101" fmla="*/ 853 w 853"/>
                    <a:gd name="T102" fmla="*/ 636 h 6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53" h="636">
                      <a:moveTo>
                        <a:pt x="345" y="54"/>
                      </a:moveTo>
                      <a:lnTo>
                        <a:pt x="310" y="42"/>
                      </a:lnTo>
                      <a:lnTo>
                        <a:pt x="278" y="32"/>
                      </a:lnTo>
                      <a:lnTo>
                        <a:pt x="245" y="24"/>
                      </a:lnTo>
                      <a:lnTo>
                        <a:pt x="213" y="17"/>
                      </a:lnTo>
                      <a:lnTo>
                        <a:pt x="183" y="11"/>
                      </a:lnTo>
                      <a:lnTo>
                        <a:pt x="156" y="7"/>
                      </a:lnTo>
                      <a:lnTo>
                        <a:pt x="129" y="4"/>
                      </a:lnTo>
                      <a:lnTo>
                        <a:pt x="104" y="2"/>
                      </a:lnTo>
                      <a:lnTo>
                        <a:pt x="82" y="1"/>
                      </a:lnTo>
                      <a:lnTo>
                        <a:pt x="61" y="0"/>
                      </a:lnTo>
                      <a:lnTo>
                        <a:pt x="44" y="0"/>
                      </a:lnTo>
                      <a:lnTo>
                        <a:pt x="29" y="1"/>
                      </a:lnTo>
                      <a:lnTo>
                        <a:pt x="16" y="1"/>
                      </a:lnTo>
                      <a:lnTo>
                        <a:pt x="8" y="1"/>
                      </a:lnTo>
                      <a:lnTo>
                        <a:pt x="3" y="2"/>
                      </a:lnTo>
                      <a:lnTo>
                        <a:pt x="0" y="2"/>
                      </a:lnTo>
                      <a:lnTo>
                        <a:pt x="1" y="19"/>
                      </a:lnTo>
                      <a:lnTo>
                        <a:pt x="4" y="19"/>
                      </a:lnTo>
                      <a:lnTo>
                        <a:pt x="9" y="19"/>
                      </a:lnTo>
                      <a:lnTo>
                        <a:pt x="19" y="18"/>
                      </a:lnTo>
                      <a:lnTo>
                        <a:pt x="30" y="18"/>
                      </a:lnTo>
                      <a:lnTo>
                        <a:pt x="45" y="18"/>
                      </a:lnTo>
                      <a:lnTo>
                        <a:pt x="62" y="18"/>
                      </a:lnTo>
                      <a:lnTo>
                        <a:pt x="83" y="19"/>
                      </a:lnTo>
                      <a:lnTo>
                        <a:pt x="105" y="21"/>
                      </a:lnTo>
                      <a:lnTo>
                        <a:pt x="129" y="23"/>
                      </a:lnTo>
                      <a:lnTo>
                        <a:pt x="156" y="26"/>
                      </a:lnTo>
                      <a:lnTo>
                        <a:pt x="183" y="30"/>
                      </a:lnTo>
                      <a:lnTo>
                        <a:pt x="212" y="36"/>
                      </a:lnTo>
                      <a:lnTo>
                        <a:pt x="243" y="42"/>
                      </a:lnTo>
                      <a:lnTo>
                        <a:pt x="276" y="52"/>
                      </a:lnTo>
                      <a:lnTo>
                        <a:pt x="308" y="62"/>
                      </a:lnTo>
                      <a:lnTo>
                        <a:pt x="341" y="74"/>
                      </a:lnTo>
                      <a:lnTo>
                        <a:pt x="376" y="87"/>
                      </a:lnTo>
                      <a:lnTo>
                        <a:pt x="410" y="103"/>
                      </a:lnTo>
                      <a:lnTo>
                        <a:pt x="446" y="122"/>
                      </a:lnTo>
                      <a:lnTo>
                        <a:pt x="481" y="143"/>
                      </a:lnTo>
                      <a:lnTo>
                        <a:pt x="515" y="167"/>
                      </a:lnTo>
                      <a:lnTo>
                        <a:pt x="550" y="192"/>
                      </a:lnTo>
                      <a:lnTo>
                        <a:pt x="584" y="222"/>
                      </a:lnTo>
                      <a:lnTo>
                        <a:pt x="618" y="253"/>
                      </a:lnTo>
                      <a:lnTo>
                        <a:pt x="650" y="289"/>
                      </a:lnTo>
                      <a:lnTo>
                        <a:pt x="681" y="327"/>
                      </a:lnTo>
                      <a:lnTo>
                        <a:pt x="711" y="370"/>
                      </a:lnTo>
                      <a:lnTo>
                        <a:pt x="740" y="414"/>
                      </a:lnTo>
                      <a:lnTo>
                        <a:pt x="767" y="464"/>
                      </a:lnTo>
                      <a:lnTo>
                        <a:pt x="792" y="517"/>
                      </a:lnTo>
                      <a:lnTo>
                        <a:pt x="816" y="575"/>
                      </a:lnTo>
                      <a:lnTo>
                        <a:pt x="837" y="636"/>
                      </a:lnTo>
                      <a:lnTo>
                        <a:pt x="853" y="630"/>
                      </a:lnTo>
                      <a:lnTo>
                        <a:pt x="831" y="564"/>
                      </a:lnTo>
                      <a:lnTo>
                        <a:pt x="806" y="504"/>
                      </a:lnTo>
                      <a:lnTo>
                        <a:pt x="779" y="448"/>
                      </a:lnTo>
                      <a:lnTo>
                        <a:pt x="749" y="397"/>
                      </a:lnTo>
                      <a:lnTo>
                        <a:pt x="719" y="349"/>
                      </a:lnTo>
                      <a:lnTo>
                        <a:pt x="687" y="306"/>
                      </a:lnTo>
                      <a:lnTo>
                        <a:pt x="654" y="266"/>
                      </a:lnTo>
                      <a:lnTo>
                        <a:pt x="620" y="230"/>
                      </a:lnTo>
                      <a:lnTo>
                        <a:pt x="586" y="198"/>
                      </a:lnTo>
                      <a:lnTo>
                        <a:pt x="550" y="169"/>
                      </a:lnTo>
                      <a:lnTo>
                        <a:pt x="515" y="143"/>
                      </a:lnTo>
                      <a:lnTo>
                        <a:pt x="480" y="120"/>
                      </a:lnTo>
                      <a:lnTo>
                        <a:pt x="445" y="100"/>
                      </a:lnTo>
                      <a:lnTo>
                        <a:pt x="410" y="82"/>
                      </a:lnTo>
                      <a:lnTo>
                        <a:pt x="377" y="67"/>
                      </a:lnTo>
                      <a:lnTo>
                        <a:pt x="345" y="54"/>
                      </a:lnTo>
                      <a:close/>
                    </a:path>
                  </a:pathLst>
                </a:custGeom>
                <a:solidFill>
                  <a:srgbClr val="000000"/>
                </a:solidFill>
                <a:ln w="9525">
                  <a:noFill/>
                  <a:round/>
                  <a:headEnd/>
                  <a:tailEnd/>
                </a:ln>
              </p:spPr>
              <p:txBody>
                <a:bodyPr/>
                <a:lstStyle/>
                <a:p>
                  <a:endParaRPr lang="fr-FR">
                    <a:latin typeface="Calibri" pitchFamily="34" charset="0"/>
                  </a:endParaRPr>
                </a:p>
              </p:txBody>
            </p:sp>
            <p:sp>
              <p:nvSpPr>
                <p:cNvPr id="25752" name="Rectangle 20"/>
                <p:cNvSpPr>
                  <a:spLocks noChangeArrowheads="1"/>
                </p:cNvSpPr>
                <p:nvPr/>
              </p:nvSpPr>
              <p:spPr bwMode="auto">
                <a:xfrm>
                  <a:off x="2664" y="2358"/>
                  <a:ext cx="1" cy="1"/>
                </a:xfrm>
                <a:prstGeom prst="rect">
                  <a:avLst/>
                </a:prstGeom>
                <a:solidFill>
                  <a:srgbClr val="000000"/>
                </a:solidFill>
                <a:ln w="9525">
                  <a:noFill/>
                  <a:miter lim="800000"/>
                  <a:headEnd/>
                  <a:tailEnd/>
                </a:ln>
              </p:spPr>
              <p:txBody>
                <a:bodyPr/>
                <a:lstStyle/>
                <a:p>
                  <a:endParaRPr lang="fr-FR">
                    <a:latin typeface="Calibri" pitchFamily="34" charset="0"/>
                  </a:endParaRPr>
                </a:p>
              </p:txBody>
            </p:sp>
            <p:sp>
              <p:nvSpPr>
                <p:cNvPr id="25753" name="Freeform 21"/>
                <p:cNvSpPr>
                  <a:spLocks/>
                </p:cNvSpPr>
                <p:nvPr/>
              </p:nvSpPr>
              <p:spPr bwMode="auto">
                <a:xfrm>
                  <a:off x="2653" y="2361"/>
                  <a:ext cx="189" cy="389"/>
                </a:xfrm>
                <a:custGeom>
                  <a:avLst/>
                  <a:gdLst>
                    <a:gd name="T0" fmla="*/ 0 w 376"/>
                    <a:gd name="T1" fmla="*/ 1 h 779"/>
                    <a:gd name="T2" fmla="*/ 91 w 376"/>
                    <a:gd name="T3" fmla="*/ 194 h 779"/>
                    <a:gd name="T4" fmla="*/ 95 w 376"/>
                    <a:gd name="T5" fmla="*/ 192 h 779"/>
                    <a:gd name="T6" fmla="*/ 4 w 376"/>
                    <a:gd name="T7" fmla="*/ 0 h 779"/>
                    <a:gd name="T8" fmla="*/ 0 w 376"/>
                    <a:gd name="T9" fmla="*/ 1 h 779"/>
                    <a:gd name="T10" fmla="*/ 0 60000 65536"/>
                    <a:gd name="T11" fmla="*/ 0 60000 65536"/>
                    <a:gd name="T12" fmla="*/ 0 60000 65536"/>
                    <a:gd name="T13" fmla="*/ 0 60000 65536"/>
                    <a:gd name="T14" fmla="*/ 0 60000 65536"/>
                    <a:gd name="T15" fmla="*/ 0 w 376"/>
                    <a:gd name="T16" fmla="*/ 0 h 779"/>
                    <a:gd name="T17" fmla="*/ 376 w 376"/>
                    <a:gd name="T18" fmla="*/ 779 h 779"/>
                  </a:gdLst>
                  <a:ahLst/>
                  <a:cxnLst>
                    <a:cxn ang="T10">
                      <a:pos x="T0" y="T1"/>
                    </a:cxn>
                    <a:cxn ang="T11">
                      <a:pos x="T2" y="T3"/>
                    </a:cxn>
                    <a:cxn ang="T12">
                      <a:pos x="T4" y="T5"/>
                    </a:cxn>
                    <a:cxn ang="T13">
                      <a:pos x="T6" y="T7"/>
                    </a:cxn>
                    <a:cxn ang="T14">
                      <a:pos x="T8" y="T9"/>
                    </a:cxn>
                  </a:cxnLst>
                  <a:rect l="T15" t="T16" r="T17" b="T18"/>
                  <a:pathLst>
                    <a:path w="376" h="779">
                      <a:moveTo>
                        <a:pt x="0" y="7"/>
                      </a:moveTo>
                      <a:lnTo>
                        <a:pt x="361" y="779"/>
                      </a:lnTo>
                      <a:lnTo>
                        <a:pt x="376" y="771"/>
                      </a:lnTo>
                      <a:lnTo>
                        <a:pt x="16" y="0"/>
                      </a:lnTo>
                      <a:lnTo>
                        <a:pt x="0" y="7"/>
                      </a:lnTo>
                      <a:close/>
                    </a:path>
                  </a:pathLst>
                </a:custGeom>
                <a:solidFill>
                  <a:srgbClr val="000000"/>
                </a:solidFill>
                <a:ln w="9525">
                  <a:noFill/>
                  <a:round/>
                  <a:headEnd/>
                  <a:tailEnd/>
                </a:ln>
              </p:spPr>
              <p:txBody>
                <a:bodyPr/>
                <a:lstStyle/>
                <a:p>
                  <a:endParaRPr lang="fr-FR">
                    <a:latin typeface="Calibri" pitchFamily="34" charset="0"/>
                  </a:endParaRPr>
                </a:p>
              </p:txBody>
            </p:sp>
            <p:sp>
              <p:nvSpPr>
                <p:cNvPr id="25754" name="Freeform 22"/>
                <p:cNvSpPr>
                  <a:spLocks/>
                </p:cNvSpPr>
                <p:nvPr/>
              </p:nvSpPr>
              <p:spPr bwMode="auto">
                <a:xfrm>
                  <a:off x="2831" y="2742"/>
                  <a:ext cx="273" cy="539"/>
                </a:xfrm>
                <a:custGeom>
                  <a:avLst/>
                  <a:gdLst>
                    <a:gd name="T0" fmla="*/ 136 w 547"/>
                    <a:gd name="T1" fmla="*/ 260 h 1078"/>
                    <a:gd name="T2" fmla="*/ 11 w 547"/>
                    <a:gd name="T3" fmla="*/ 0 h 1078"/>
                    <a:gd name="T4" fmla="*/ 10 w 547"/>
                    <a:gd name="T5" fmla="*/ 11 h 1078"/>
                    <a:gd name="T6" fmla="*/ 1 w 547"/>
                    <a:gd name="T7" fmla="*/ 6 h 1078"/>
                    <a:gd name="T8" fmla="*/ 0 w 547"/>
                    <a:gd name="T9" fmla="*/ 6 h 1078"/>
                    <a:gd name="T10" fmla="*/ 124 w 547"/>
                    <a:gd name="T11" fmla="*/ 266 h 1078"/>
                    <a:gd name="T12" fmla="*/ 125 w 547"/>
                    <a:gd name="T13" fmla="*/ 267 h 1078"/>
                    <a:gd name="T14" fmla="*/ 125 w 547"/>
                    <a:gd name="T15" fmla="*/ 268 h 1078"/>
                    <a:gd name="T16" fmla="*/ 127 w 547"/>
                    <a:gd name="T17" fmla="*/ 269 h 1078"/>
                    <a:gd name="T18" fmla="*/ 128 w 547"/>
                    <a:gd name="T19" fmla="*/ 269 h 1078"/>
                    <a:gd name="T20" fmla="*/ 129 w 547"/>
                    <a:gd name="T21" fmla="*/ 270 h 1078"/>
                    <a:gd name="T22" fmla="*/ 130 w 547"/>
                    <a:gd name="T23" fmla="*/ 270 h 1078"/>
                    <a:gd name="T24" fmla="*/ 131 w 547"/>
                    <a:gd name="T25" fmla="*/ 270 h 1078"/>
                    <a:gd name="T26" fmla="*/ 133 w 547"/>
                    <a:gd name="T27" fmla="*/ 269 h 1078"/>
                    <a:gd name="T28" fmla="*/ 135 w 547"/>
                    <a:gd name="T29" fmla="*/ 268 h 1078"/>
                    <a:gd name="T30" fmla="*/ 136 w 547"/>
                    <a:gd name="T31" fmla="*/ 265 h 1078"/>
                    <a:gd name="T32" fmla="*/ 136 w 547"/>
                    <a:gd name="T33" fmla="*/ 263 h 1078"/>
                    <a:gd name="T34" fmla="*/ 136 w 547"/>
                    <a:gd name="T35" fmla="*/ 260 h 107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47"/>
                    <a:gd name="T55" fmla="*/ 0 h 1078"/>
                    <a:gd name="T56" fmla="*/ 547 w 547"/>
                    <a:gd name="T57" fmla="*/ 1078 h 107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47" h="1078">
                      <a:moveTo>
                        <a:pt x="545" y="1040"/>
                      </a:moveTo>
                      <a:lnTo>
                        <a:pt x="47" y="0"/>
                      </a:lnTo>
                      <a:lnTo>
                        <a:pt x="40" y="44"/>
                      </a:lnTo>
                      <a:lnTo>
                        <a:pt x="5" y="25"/>
                      </a:lnTo>
                      <a:lnTo>
                        <a:pt x="0" y="24"/>
                      </a:lnTo>
                      <a:lnTo>
                        <a:pt x="496" y="1063"/>
                      </a:lnTo>
                      <a:lnTo>
                        <a:pt x="500" y="1068"/>
                      </a:lnTo>
                      <a:lnTo>
                        <a:pt x="503" y="1071"/>
                      </a:lnTo>
                      <a:lnTo>
                        <a:pt x="508" y="1075"/>
                      </a:lnTo>
                      <a:lnTo>
                        <a:pt x="512" y="1076"/>
                      </a:lnTo>
                      <a:lnTo>
                        <a:pt x="517" y="1077"/>
                      </a:lnTo>
                      <a:lnTo>
                        <a:pt x="522" y="1078"/>
                      </a:lnTo>
                      <a:lnTo>
                        <a:pt x="527" y="1077"/>
                      </a:lnTo>
                      <a:lnTo>
                        <a:pt x="532" y="1075"/>
                      </a:lnTo>
                      <a:lnTo>
                        <a:pt x="540" y="1069"/>
                      </a:lnTo>
                      <a:lnTo>
                        <a:pt x="546" y="1060"/>
                      </a:lnTo>
                      <a:lnTo>
                        <a:pt x="547" y="1050"/>
                      </a:lnTo>
                      <a:lnTo>
                        <a:pt x="545" y="1040"/>
                      </a:lnTo>
                      <a:close/>
                    </a:path>
                  </a:pathLst>
                </a:custGeom>
                <a:solidFill>
                  <a:srgbClr val="000000"/>
                </a:solidFill>
                <a:ln w="9525">
                  <a:noFill/>
                  <a:round/>
                  <a:headEnd/>
                  <a:tailEnd/>
                </a:ln>
              </p:spPr>
              <p:txBody>
                <a:bodyPr/>
                <a:lstStyle/>
                <a:p>
                  <a:endParaRPr lang="fr-FR">
                    <a:latin typeface="Calibri" pitchFamily="34" charset="0"/>
                  </a:endParaRPr>
                </a:p>
              </p:txBody>
            </p:sp>
            <p:sp>
              <p:nvSpPr>
                <p:cNvPr id="25755" name="Freeform 23"/>
                <p:cNvSpPr>
                  <a:spLocks/>
                </p:cNvSpPr>
                <p:nvPr/>
              </p:nvSpPr>
              <p:spPr bwMode="auto">
                <a:xfrm>
                  <a:off x="2603" y="2264"/>
                  <a:ext cx="61" cy="93"/>
                </a:xfrm>
                <a:custGeom>
                  <a:avLst/>
                  <a:gdLst>
                    <a:gd name="T0" fmla="*/ 30 w 123"/>
                    <a:gd name="T1" fmla="*/ 41 h 186"/>
                    <a:gd name="T2" fmla="*/ 12 w 123"/>
                    <a:gd name="T3" fmla="*/ 3 h 186"/>
                    <a:gd name="T4" fmla="*/ 12 w 123"/>
                    <a:gd name="T5" fmla="*/ 3 h 186"/>
                    <a:gd name="T6" fmla="*/ 11 w 123"/>
                    <a:gd name="T7" fmla="*/ 1 h 186"/>
                    <a:gd name="T8" fmla="*/ 10 w 123"/>
                    <a:gd name="T9" fmla="*/ 1 h 186"/>
                    <a:gd name="T10" fmla="*/ 9 w 123"/>
                    <a:gd name="T11" fmla="*/ 1 h 186"/>
                    <a:gd name="T12" fmla="*/ 8 w 123"/>
                    <a:gd name="T13" fmla="*/ 1 h 186"/>
                    <a:gd name="T14" fmla="*/ 6 w 123"/>
                    <a:gd name="T15" fmla="*/ 0 h 186"/>
                    <a:gd name="T16" fmla="*/ 5 w 123"/>
                    <a:gd name="T17" fmla="*/ 1 h 186"/>
                    <a:gd name="T18" fmla="*/ 3 w 123"/>
                    <a:gd name="T19" fmla="*/ 1 h 186"/>
                    <a:gd name="T20" fmla="*/ 1 w 123"/>
                    <a:gd name="T21" fmla="*/ 3 h 186"/>
                    <a:gd name="T22" fmla="*/ 0 w 123"/>
                    <a:gd name="T23" fmla="*/ 5 h 186"/>
                    <a:gd name="T24" fmla="*/ 0 w 123"/>
                    <a:gd name="T25" fmla="*/ 6 h 186"/>
                    <a:gd name="T26" fmla="*/ 0 w 123"/>
                    <a:gd name="T27" fmla="*/ 10 h 186"/>
                    <a:gd name="T28" fmla="*/ 18 w 123"/>
                    <a:gd name="T29" fmla="*/ 47 h 186"/>
                    <a:gd name="T30" fmla="*/ 30 w 123"/>
                    <a:gd name="T31" fmla="*/ 41 h 1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3"/>
                    <a:gd name="T49" fmla="*/ 0 h 186"/>
                    <a:gd name="T50" fmla="*/ 123 w 123"/>
                    <a:gd name="T51" fmla="*/ 186 h 18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3" h="186">
                      <a:moveTo>
                        <a:pt x="123" y="164"/>
                      </a:moveTo>
                      <a:lnTo>
                        <a:pt x="51" y="15"/>
                      </a:lnTo>
                      <a:lnTo>
                        <a:pt x="48" y="10"/>
                      </a:lnTo>
                      <a:lnTo>
                        <a:pt x="44" y="7"/>
                      </a:lnTo>
                      <a:lnTo>
                        <a:pt x="41" y="3"/>
                      </a:lnTo>
                      <a:lnTo>
                        <a:pt x="36" y="2"/>
                      </a:lnTo>
                      <a:lnTo>
                        <a:pt x="32" y="1"/>
                      </a:lnTo>
                      <a:lnTo>
                        <a:pt x="26" y="0"/>
                      </a:lnTo>
                      <a:lnTo>
                        <a:pt x="21" y="1"/>
                      </a:lnTo>
                      <a:lnTo>
                        <a:pt x="15" y="3"/>
                      </a:lnTo>
                      <a:lnTo>
                        <a:pt x="7" y="9"/>
                      </a:lnTo>
                      <a:lnTo>
                        <a:pt x="3" y="18"/>
                      </a:lnTo>
                      <a:lnTo>
                        <a:pt x="0" y="27"/>
                      </a:lnTo>
                      <a:lnTo>
                        <a:pt x="3" y="38"/>
                      </a:lnTo>
                      <a:lnTo>
                        <a:pt x="74" y="186"/>
                      </a:lnTo>
                      <a:lnTo>
                        <a:pt x="123" y="164"/>
                      </a:lnTo>
                      <a:close/>
                    </a:path>
                  </a:pathLst>
                </a:custGeom>
                <a:solidFill>
                  <a:srgbClr val="000000"/>
                </a:solidFill>
                <a:ln w="9525">
                  <a:noFill/>
                  <a:round/>
                  <a:headEnd/>
                  <a:tailEnd/>
                </a:ln>
              </p:spPr>
              <p:txBody>
                <a:bodyPr/>
                <a:lstStyle/>
                <a:p>
                  <a:endParaRPr lang="fr-FR">
                    <a:latin typeface="Calibri" pitchFamily="34" charset="0"/>
                  </a:endParaRPr>
                </a:p>
              </p:txBody>
            </p:sp>
            <p:sp>
              <p:nvSpPr>
                <p:cNvPr id="25756" name="Freeform 24"/>
                <p:cNvSpPr>
                  <a:spLocks/>
                </p:cNvSpPr>
                <p:nvPr/>
              </p:nvSpPr>
              <p:spPr bwMode="auto">
                <a:xfrm>
                  <a:off x="2974" y="3083"/>
                  <a:ext cx="415" cy="300"/>
                </a:xfrm>
                <a:custGeom>
                  <a:avLst/>
                  <a:gdLst>
                    <a:gd name="T0" fmla="*/ 197 w 829"/>
                    <a:gd name="T1" fmla="*/ 18 h 601"/>
                    <a:gd name="T2" fmla="*/ 191 w 829"/>
                    <a:gd name="T3" fmla="*/ 12 h 601"/>
                    <a:gd name="T4" fmla="*/ 183 w 829"/>
                    <a:gd name="T5" fmla="*/ 10 h 601"/>
                    <a:gd name="T6" fmla="*/ 174 w 829"/>
                    <a:gd name="T7" fmla="*/ 10 h 601"/>
                    <a:gd name="T8" fmla="*/ 168 w 829"/>
                    <a:gd name="T9" fmla="*/ 12 h 601"/>
                    <a:gd name="T10" fmla="*/ 164 w 829"/>
                    <a:gd name="T11" fmla="*/ 15 h 601"/>
                    <a:gd name="T12" fmla="*/ 162 w 829"/>
                    <a:gd name="T13" fmla="*/ 18 h 601"/>
                    <a:gd name="T14" fmla="*/ 160 w 829"/>
                    <a:gd name="T15" fmla="*/ 22 h 601"/>
                    <a:gd name="T16" fmla="*/ 158 w 829"/>
                    <a:gd name="T17" fmla="*/ 28 h 601"/>
                    <a:gd name="T18" fmla="*/ 158 w 829"/>
                    <a:gd name="T19" fmla="*/ 37 h 601"/>
                    <a:gd name="T20" fmla="*/ 162 w 829"/>
                    <a:gd name="T21" fmla="*/ 49 h 601"/>
                    <a:gd name="T22" fmla="*/ 163 w 829"/>
                    <a:gd name="T23" fmla="*/ 67 h 601"/>
                    <a:gd name="T24" fmla="*/ 159 w 829"/>
                    <a:gd name="T25" fmla="*/ 80 h 601"/>
                    <a:gd name="T26" fmla="*/ 155 w 829"/>
                    <a:gd name="T27" fmla="*/ 87 h 601"/>
                    <a:gd name="T28" fmla="*/ 149 w 829"/>
                    <a:gd name="T29" fmla="*/ 94 h 601"/>
                    <a:gd name="T30" fmla="*/ 142 w 829"/>
                    <a:gd name="T31" fmla="*/ 99 h 601"/>
                    <a:gd name="T32" fmla="*/ 134 w 829"/>
                    <a:gd name="T33" fmla="*/ 103 h 601"/>
                    <a:gd name="T34" fmla="*/ 125 w 829"/>
                    <a:gd name="T35" fmla="*/ 105 h 601"/>
                    <a:gd name="T36" fmla="*/ 116 w 829"/>
                    <a:gd name="T37" fmla="*/ 106 h 601"/>
                    <a:gd name="T38" fmla="*/ 107 w 829"/>
                    <a:gd name="T39" fmla="*/ 104 h 601"/>
                    <a:gd name="T40" fmla="*/ 99 w 829"/>
                    <a:gd name="T41" fmla="*/ 102 h 601"/>
                    <a:gd name="T42" fmla="*/ 92 w 829"/>
                    <a:gd name="T43" fmla="*/ 98 h 601"/>
                    <a:gd name="T44" fmla="*/ 86 w 829"/>
                    <a:gd name="T45" fmla="*/ 93 h 601"/>
                    <a:gd name="T46" fmla="*/ 81 w 829"/>
                    <a:gd name="T47" fmla="*/ 87 h 601"/>
                    <a:gd name="T48" fmla="*/ 78 w 829"/>
                    <a:gd name="T49" fmla="*/ 82 h 601"/>
                    <a:gd name="T50" fmla="*/ 76 w 829"/>
                    <a:gd name="T51" fmla="*/ 78 h 601"/>
                    <a:gd name="T52" fmla="*/ 39 w 829"/>
                    <a:gd name="T53" fmla="*/ 0 h 601"/>
                    <a:gd name="T54" fmla="*/ 35 w 829"/>
                    <a:gd name="T55" fmla="*/ 93 h 601"/>
                    <a:gd name="T56" fmla="*/ 36 w 829"/>
                    <a:gd name="T57" fmla="*/ 95 h 601"/>
                    <a:gd name="T58" fmla="*/ 37 w 829"/>
                    <a:gd name="T59" fmla="*/ 98 h 601"/>
                    <a:gd name="T60" fmla="*/ 41 w 829"/>
                    <a:gd name="T61" fmla="*/ 106 h 601"/>
                    <a:gd name="T62" fmla="*/ 46 w 829"/>
                    <a:gd name="T63" fmla="*/ 114 h 601"/>
                    <a:gd name="T64" fmla="*/ 52 w 829"/>
                    <a:gd name="T65" fmla="*/ 120 h 601"/>
                    <a:gd name="T66" fmla="*/ 58 w 829"/>
                    <a:gd name="T67" fmla="*/ 127 h 601"/>
                    <a:gd name="T68" fmla="*/ 64 w 829"/>
                    <a:gd name="T69" fmla="*/ 132 h 601"/>
                    <a:gd name="T70" fmla="*/ 72 w 829"/>
                    <a:gd name="T71" fmla="*/ 137 h 601"/>
                    <a:gd name="T72" fmla="*/ 79 w 829"/>
                    <a:gd name="T73" fmla="*/ 141 h 601"/>
                    <a:gd name="T74" fmla="*/ 88 w 829"/>
                    <a:gd name="T75" fmla="*/ 145 h 601"/>
                    <a:gd name="T76" fmla="*/ 96 w 829"/>
                    <a:gd name="T77" fmla="*/ 147 h 601"/>
                    <a:gd name="T78" fmla="*/ 105 w 829"/>
                    <a:gd name="T79" fmla="*/ 149 h 601"/>
                    <a:gd name="T80" fmla="*/ 114 w 829"/>
                    <a:gd name="T81" fmla="*/ 150 h 601"/>
                    <a:gd name="T82" fmla="*/ 123 w 829"/>
                    <a:gd name="T83" fmla="*/ 150 h 601"/>
                    <a:gd name="T84" fmla="*/ 131 w 829"/>
                    <a:gd name="T85" fmla="*/ 149 h 601"/>
                    <a:gd name="T86" fmla="*/ 140 w 829"/>
                    <a:gd name="T87" fmla="*/ 147 h 601"/>
                    <a:gd name="T88" fmla="*/ 148 w 829"/>
                    <a:gd name="T89" fmla="*/ 145 h 601"/>
                    <a:gd name="T90" fmla="*/ 156 w 829"/>
                    <a:gd name="T91" fmla="*/ 141 h 601"/>
                    <a:gd name="T92" fmla="*/ 164 w 829"/>
                    <a:gd name="T93" fmla="*/ 137 h 601"/>
                    <a:gd name="T94" fmla="*/ 172 w 829"/>
                    <a:gd name="T95" fmla="*/ 132 h 601"/>
                    <a:gd name="T96" fmla="*/ 178 w 829"/>
                    <a:gd name="T97" fmla="*/ 127 h 601"/>
                    <a:gd name="T98" fmla="*/ 185 w 829"/>
                    <a:gd name="T99" fmla="*/ 120 h 601"/>
                    <a:gd name="T100" fmla="*/ 190 w 829"/>
                    <a:gd name="T101" fmla="*/ 114 h 601"/>
                    <a:gd name="T102" fmla="*/ 195 w 829"/>
                    <a:gd name="T103" fmla="*/ 106 h 601"/>
                    <a:gd name="T104" fmla="*/ 199 w 829"/>
                    <a:gd name="T105" fmla="*/ 99 h 601"/>
                    <a:gd name="T106" fmla="*/ 202 w 829"/>
                    <a:gd name="T107" fmla="*/ 91 h 601"/>
                    <a:gd name="T108" fmla="*/ 207 w 829"/>
                    <a:gd name="T109" fmla="*/ 73 h 601"/>
                    <a:gd name="T110" fmla="*/ 208 w 829"/>
                    <a:gd name="T111" fmla="*/ 56 h 601"/>
                    <a:gd name="T112" fmla="*/ 205 w 829"/>
                    <a:gd name="T113" fmla="*/ 39 h 601"/>
                    <a:gd name="T114" fmla="*/ 199 w 829"/>
                    <a:gd name="T115" fmla="*/ 22 h 6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29"/>
                    <a:gd name="T175" fmla="*/ 0 h 601"/>
                    <a:gd name="T176" fmla="*/ 829 w 829"/>
                    <a:gd name="T177" fmla="*/ 601 h 60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29" h="601">
                      <a:moveTo>
                        <a:pt x="796" y="89"/>
                      </a:moveTo>
                      <a:lnTo>
                        <a:pt x="787" y="74"/>
                      </a:lnTo>
                      <a:lnTo>
                        <a:pt x="775" y="62"/>
                      </a:lnTo>
                      <a:lnTo>
                        <a:pt x="761" y="51"/>
                      </a:lnTo>
                      <a:lnTo>
                        <a:pt x="746" y="43"/>
                      </a:lnTo>
                      <a:lnTo>
                        <a:pt x="729" y="40"/>
                      </a:lnTo>
                      <a:lnTo>
                        <a:pt x="712" y="39"/>
                      </a:lnTo>
                      <a:lnTo>
                        <a:pt x="696" y="41"/>
                      </a:lnTo>
                      <a:lnTo>
                        <a:pt x="678" y="47"/>
                      </a:lnTo>
                      <a:lnTo>
                        <a:pt x="670" y="51"/>
                      </a:lnTo>
                      <a:lnTo>
                        <a:pt x="663" y="56"/>
                      </a:lnTo>
                      <a:lnTo>
                        <a:pt x="656" y="62"/>
                      </a:lnTo>
                      <a:lnTo>
                        <a:pt x="651" y="68"/>
                      </a:lnTo>
                      <a:lnTo>
                        <a:pt x="645" y="74"/>
                      </a:lnTo>
                      <a:lnTo>
                        <a:pt x="640" y="81"/>
                      </a:lnTo>
                      <a:lnTo>
                        <a:pt x="637" y="89"/>
                      </a:lnTo>
                      <a:lnTo>
                        <a:pt x="633" y="97"/>
                      </a:lnTo>
                      <a:lnTo>
                        <a:pt x="629" y="115"/>
                      </a:lnTo>
                      <a:lnTo>
                        <a:pt x="628" y="131"/>
                      </a:lnTo>
                      <a:lnTo>
                        <a:pt x="630" y="148"/>
                      </a:lnTo>
                      <a:lnTo>
                        <a:pt x="636" y="164"/>
                      </a:lnTo>
                      <a:lnTo>
                        <a:pt x="648" y="198"/>
                      </a:lnTo>
                      <a:lnTo>
                        <a:pt x="654" y="233"/>
                      </a:lnTo>
                      <a:lnTo>
                        <a:pt x="652" y="269"/>
                      </a:lnTo>
                      <a:lnTo>
                        <a:pt x="643" y="304"/>
                      </a:lnTo>
                      <a:lnTo>
                        <a:pt x="636" y="321"/>
                      </a:lnTo>
                      <a:lnTo>
                        <a:pt x="628" y="336"/>
                      </a:lnTo>
                      <a:lnTo>
                        <a:pt x="617" y="351"/>
                      </a:lnTo>
                      <a:lnTo>
                        <a:pt x="607" y="365"/>
                      </a:lnTo>
                      <a:lnTo>
                        <a:pt x="594" y="377"/>
                      </a:lnTo>
                      <a:lnTo>
                        <a:pt x="580" y="389"/>
                      </a:lnTo>
                      <a:lnTo>
                        <a:pt x="565" y="399"/>
                      </a:lnTo>
                      <a:lnTo>
                        <a:pt x="549" y="407"/>
                      </a:lnTo>
                      <a:lnTo>
                        <a:pt x="533" y="414"/>
                      </a:lnTo>
                      <a:lnTo>
                        <a:pt x="516" y="419"/>
                      </a:lnTo>
                      <a:lnTo>
                        <a:pt x="498" y="422"/>
                      </a:lnTo>
                      <a:lnTo>
                        <a:pt x="480" y="425"/>
                      </a:lnTo>
                      <a:lnTo>
                        <a:pt x="463" y="425"/>
                      </a:lnTo>
                      <a:lnTo>
                        <a:pt x="444" y="422"/>
                      </a:lnTo>
                      <a:lnTo>
                        <a:pt x="427" y="419"/>
                      </a:lnTo>
                      <a:lnTo>
                        <a:pt x="410" y="414"/>
                      </a:lnTo>
                      <a:lnTo>
                        <a:pt x="395" y="408"/>
                      </a:lnTo>
                      <a:lnTo>
                        <a:pt x="380" y="400"/>
                      </a:lnTo>
                      <a:lnTo>
                        <a:pt x="367" y="392"/>
                      </a:lnTo>
                      <a:lnTo>
                        <a:pt x="354" y="383"/>
                      </a:lnTo>
                      <a:lnTo>
                        <a:pt x="342" y="372"/>
                      </a:lnTo>
                      <a:lnTo>
                        <a:pt x="331" y="360"/>
                      </a:lnTo>
                      <a:lnTo>
                        <a:pt x="322" y="349"/>
                      </a:lnTo>
                      <a:lnTo>
                        <a:pt x="313" y="335"/>
                      </a:lnTo>
                      <a:lnTo>
                        <a:pt x="311" y="330"/>
                      </a:lnTo>
                      <a:lnTo>
                        <a:pt x="308" y="323"/>
                      </a:lnTo>
                      <a:lnTo>
                        <a:pt x="304" y="314"/>
                      </a:lnTo>
                      <a:lnTo>
                        <a:pt x="297" y="299"/>
                      </a:lnTo>
                      <a:lnTo>
                        <a:pt x="155" y="0"/>
                      </a:lnTo>
                      <a:lnTo>
                        <a:pt x="0" y="86"/>
                      </a:lnTo>
                      <a:lnTo>
                        <a:pt x="137" y="373"/>
                      </a:lnTo>
                      <a:lnTo>
                        <a:pt x="139" y="379"/>
                      </a:lnTo>
                      <a:lnTo>
                        <a:pt x="141" y="383"/>
                      </a:lnTo>
                      <a:lnTo>
                        <a:pt x="144" y="389"/>
                      </a:lnTo>
                      <a:lnTo>
                        <a:pt x="146" y="394"/>
                      </a:lnTo>
                      <a:lnTo>
                        <a:pt x="154" y="410"/>
                      </a:lnTo>
                      <a:lnTo>
                        <a:pt x="163" y="426"/>
                      </a:lnTo>
                      <a:lnTo>
                        <a:pt x="172" y="441"/>
                      </a:lnTo>
                      <a:lnTo>
                        <a:pt x="183" y="456"/>
                      </a:lnTo>
                      <a:lnTo>
                        <a:pt x="193" y="470"/>
                      </a:lnTo>
                      <a:lnTo>
                        <a:pt x="205" y="483"/>
                      </a:lnTo>
                      <a:lnTo>
                        <a:pt x="217" y="496"/>
                      </a:lnTo>
                      <a:lnTo>
                        <a:pt x="230" y="508"/>
                      </a:lnTo>
                      <a:lnTo>
                        <a:pt x="243" y="519"/>
                      </a:lnTo>
                      <a:lnTo>
                        <a:pt x="256" y="531"/>
                      </a:lnTo>
                      <a:lnTo>
                        <a:pt x="271" y="541"/>
                      </a:lnTo>
                      <a:lnTo>
                        <a:pt x="286" y="550"/>
                      </a:lnTo>
                      <a:lnTo>
                        <a:pt x="301" y="558"/>
                      </a:lnTo>
                      <a:lnTo>
                        <a:pt x="316" y="566"/>
                      </a:lnTo>
                      <a:lnTo>
                        <a:pt x="334" y="573"/>
                      </a:lnTo>
                      <a:lnTo>
                        <a:pt x="350" y="580"/>
                      </a:lnTo>
                      <a:lnTo>
                        <a:pt x="367" y="586"/>
                      </a:lnTo>
                      <a:lnTo>
                        <a:pt x="384" y="590"/>
                      </a:lnTo>
                      <a:lnTo>
                        <a:pt x="402" y="594"/>
                      </a:lnTo>
                      <a:lnTo>
                        <a:pt x="419" y="597"/>
                      </a:lnTo>
                      <a:lnTo>
                        <a:pt x="436" y="600"/>
                      </a:lnTo>
                      <a:lnTo>
                        <a:pt x="454" y="601"/>
                      </a:lnTo>
                      <a:lnTo>
                        <a:pt x="471" y="601"/>
                      </a:lnTo>
                      <a:lnTo>
                        <a:pt x="489" y="601"/>
                      </a:lnTo>
                      <a:lnTo>
                        <a:pt x="507" y="600"/>
                      </a:lnTo>
                      <a:lnTo>
                        <a:pt x="524" y="597"/>
                      </a:lnTo>
                      <a:lnTo>
                        <a:pt x="540" y="594"/>
                      </a:lnTo>
                      <a:lnTo>
                        <a:pt x="557" y="590"/>
                      </a:lnTo>
                      <a:lnTo>
                        <a:pt x="575" y="586"/>
                      </a:lnTo>
                      <a:lnTo>
                        <a:pt x="591" y="580"/>
                      </a:lnTo>
                      <a:lnTo>
                        <a:pt x="608" y="573"/>
                      </a:lnTo>
                      <a:lnTo>
                        <a:pt x="624" y="566"/>
                      </a:lnTo>
                      <a:lnTo>
                        <a:pt x="640" y="558"/>
                      </a:lnTo>
                      <a:lnTo>
                        <a:pt x="655" y="550"/>
                      </a:lnTo>
                      <a:lnTo>
                        <a:pt x="670" y="540"/>
                      </a:lnTo>
                      <a:lnTo>
                        <a:pt x="685" y="531"/>
                      </a:lnTo>
                      <a:lnTo>
                        <a:pt x="699" y="519"/>
                      </a:lnTo>
                      <a:lnTo>
                        <a:pt x="712" y="508"/>
                      </a:lnTo>
                      <a:lnTo>
                        <a:pt x="724" y="496"/>
                      </a:lnTo>
                      <a:lnTo>
                        <a:pt x="737" y="483"/>
                      </a:lnTo>
                      <a:lnTo>
                        <a:pt x="749" y="471"/>
                      </a:lnTo>
                      <a:lnTo>
                        <a:pt x="759" y="457"/>
                      </a:lnTo>
                      <a:lnTo>
                        <a:pt x="769" y="442"/>
                      </a:lnTo>
                      <a:lnTo>
                        <a:pt x="779" y="427"/>
                      </a:lnTo>
                      <a:lnTo>
                        <a:pt x="787" y="412"/>
                      </a:lnTo>
                      <a:lnTo>
                        <a:pt x="795" y="397"/>
                      </a:lnTo>
                      <a:lnTo>
                        <a:pt x="802" y="380"/>
                      </a:lnTo>
                      <a:lnTo>
                        <a:pt x="808" y="364"/>
                      </a:lnTo>
                      <a:lnTo>
                        <a:pt x="819" y="329"/>
                      </a:lnTo>
                      <a:lnTo>
                        <a:pt x="826" y="294"/>
                      </a:lnTo>
                      <a:lnTo>
                        <a:pt x="829" y="260"/>
                      </a:lnTo>
                      <a:lnTo>
                        <a:pt x="829" y="224"/>
                      </a:lnTo>
                      <a:lnTo>
                        <a:pt x="826" y="190"/>
                      </a:lnTo>
                      <a:lnTo>
                        <a:pt x="819" y="156"/>
                      </a:lnTo>
                      <a:lnTo>
                        <a:pt x="810" y="123"/>
                      </a:lnTo>
                      <a:lnTo>
                        <a:pt x="796" y="89"/>
                      </a:lnTo>
                      <a:close/>
                    </a:path>
                  </a:pathLst>
                </a:custGeom>
                <a:solidFill>
                  <a:srgbClr val="000000"/>
                </a:solidFill>
                <a:ln w="9525">
                  <a:noFill/>
                  <a:round/>
                  <a:headEnd/>
                  <a:tailEnd/>
                </a:ln>
              </p:spPr>
              <p:txBody>
                <a:bodyPr/>
                <a:lstStyle/>
                <a:p>
                  <a:endParaRPr lang="fr-FR">
                    <a:latin typeface="Calibri" pitchFamily="34" charset="0"/>
                  </a:endParaRPr>
                </a:p>
              </p:txBody>
            </p:sp>
            <p:sp>
              <p:nvSpPr>
                <p:cNvPr id="25757" name="Freeform 25"/>
                <p:cNvSpPr>
                  <a:spLocks/>
                </p:cNvSpPr>
                <p:nvPr/>
              </p:nvSpPr>
              <p:spPr bwMode="auto">
                <a:xfrm>
                  <a:off x="2997" y="3108"/>
                  <a:ext cx="375" cy="258"/>
                </a:xfrm>
                <a:custGeom>
                  <a:avLst/>
                  <a:gdLst>
                    <a:gd name="T0" fmla="*/ 180 w 749"/>
                    <a:gd name="T1" fmla="*/ 83 h 517"/>
                    <a:gd name="T2" fmla="*/ 172 w 749"/>
                    <a:gd name="T3" fmla="*/ 96 h 517"/>
                    <a:gd name="T4" fmla="*/ 161 w 749"/>
                    <a:gd name="T5" fmla="*/ 108 h 517"/>
                    <a:gd name="T6" fmla="*/ 148 w 749"/>
                    <a:gd name="T7" fmla="*/ 117 h 517"/>
                    <a:gd name="T8" fmla="*/ 137 w 749"/>
                    <a:gd name="T9" fmla="*/ 123 h 517"/>
                    <a:gd name="T10" fmla="*/ 130 w 749"/>
                    <a:gd name="T11" fmla="*/ 125 h 517"/>
                    <a:gd name="T12" fmla="*/ 122 w 749"/>
                    <a:gd name="T13" fmla="*/ 128 h 517"/>
                    <a:gd name="T14" fmla="*/ 114 w 749"/>
                    <a:gd name="T15" fmla="*/ 129 h 517"/>
                    <a:gd name="T16" fmla="*/ 107 w 749"/>
                    <a:gd name="T17" fmla="*/ 129 h 517"/>
                    <a:gd name="T18" fmla="*/ 99 w 749"/>
                    <a:gd name="T19" fmla="*/ 129 h 517"/>
                    <a:gd name="T20" fmla="*/ 91 w 749"/>
                    <a:gd name="T21" fmla="*/ 127 h 517"/>
                    <a:gd name="T22" fmla="*/ 83 w 749"/>
                    <a:gd name="T23" fmla="*/ 125 h 517"/>
                    <a:gd name="T24" fmla="*/ 76 w 749"/>
                    <a:gd name="T25" fmla="*/ 123 h 517"/>
                    <a:gd name="T26" fmla="*/ 69 w 749"/>
                    <a:gd name="T27" fmla="*/ 119 h 517"/>
                    <a:gd name="T28" fmla="*/ 62 w 749"/>
                    <a:gd name="T29" fmla="*/ 115 h 517"/>
                    <a:gd name="T30" fmla="*/ 55 w 749"/>
                    <a:gd name="T31" fmla="*/ 111 h 517"/>
                    <a:gd name="T32" fmla="*/ 49 w 749"/>
                    <a:gd name="T33" fmla="*/ 105 h 517"/>
                    <a:gd name="T34" fmla="*/ 44 w 749"/>
                    <a:gd name="T35" fmla="*/ 99 h 517"/>
                    <a:gd name="T36" fmla="*/ 39 w 749"/>
                    <a:gd name="T37" fmla="*/ 93 h 517"/>
                    <a:gd name="T38" fmla="*/ 35 w 749"/>
                    <a:gd name="T39" fmla="*/ 86 h 517"/>
                    <a:gd name="T40" fmla="*/ 33 w 749"/>
                    <a:gd name="T41" fmla="*/ 81 h 517"/>
                    <a:gd name="T42" fmla="*/ 32 w 749"/>
                    <a:gd name="T43" fmla="*/ 79 h 517"/>
                    <a:gd name="T44" fmla="*/ 31 w 749"/>
                    <a:gd name="T45" fmla="*/ 77 h 517"/>
                    <a:gd name="T46" fmla="*/ 0 w 749"/>
                    <a:gd name="T47" fmla="*/ 13 h 517"/>
                    <a:gd name="T48" fmla="*/ 58 w 749"/>
                    <a:gd name="T49" fmla="*/ 72 h 517"/>
                    <a:gd name="T50" fmla="*/ 59 w 749"/>
                    <a:gd name="T51" fmla="*/ 73 h 517"/>
                    <a:gd name="T52" fmla="*/ 59 w 749"/>
                    <a:gd name="T53" fmla="*/ 75 h 517"/>
                    <a:gd name="T54" fmla="*/ 59 w 749"/>
                    <a:gd name="T55" fmla="*/ 75 h 517"/>
                    <a:gd name="T56" fmla="*/ 65 w 749"/>
                    <a:gd name="T57" fmla="*/ 83 h 517"/>
                    <a:gd name="T58" fmla="*/ 72 w 749"/>
                    <a:gd name="T59" fmla="*/ 90 h 517"/>
                    <a:gd name="T60" fmla="*/ 80 w 749"/>
                    <a:gd name="T61" fmla="*/ 95 h 517"/>
                    <a:gd name="T62" fmla="*/ 88 w 749"/>
                    <a:gd name="T63" fmla="*/ 99 h 517"/>
                    <a:gd name="T64" fmla="*/ 99 w 749"/>
                    <a:gd name="T65" fmla="*/ 102 h 517"/>
                    <a:gd name="T66" fmla="*/ 109 w 749"/>
                    <a:gd name="T67" fmla="*/ 102 h 517"/>
                    <a:gd name="T68" fmla="*/ 120 w 749"/>
                    <a:gd name="T69" fmla="*/ 101 h 517"/>
                    <a:gd name="T70" fmla="*/ 130 w 749"/>
                    <a:gd name="T71" fmla="*/ 97 h 517"/>
                    <a:gd name="T72" fmla="*/ 139 w 749"/>
                    <a:gd name="T73" fmla="*/ 92 h 517"/>
                    <a:gd name="T74" fmla="*/ 147 w 749"/>
                    <a:gd name="T75" fmla="*/ 85 h 517"/>
                    <a:gd name="T76" fmla="*/ 153 w 749"/>
                    <a:gd name="T77" fmla="*/ 76 h 517"/>
                    <a:gd name="T78" fmla="*/ 158 w 749"/>
                    <a:gd name="T79" fmla="*/ 66 h 517"/>
                    <a:gd name="T80" fmla="*/ 161 w 749"/>
                    <a:gd name="T81" fmla="*/ 45 h 517"/>
                    <a:gd name="T82" fmla="*/ 156 w 749"/>
                    <a:gd name="T83" fmla="*/ 25 h 517"/>
                    <a:gd name="T84" fmla="*/ 155 w 749"/>
                    <a:gd name="T85" fmla="*/ 20 h 517"/>
                    <a:gd name="T86" fmla="*/ 155 w 749"/>
                    <a:gd name="T87" fmla="*/ 15 h 517"/>
                    <a:gd name="T88" fmla="*/ 158 w 749"/>
                    <a:gd name="T89" fmla="*/ 10 h 517"/>
                    <a:gd name="T90" fmla="*/ 162 w 749"/>
                    <a:gd name="T91" fmla="*/ 7 h 517"/>
                    <a:gd name="T92" fmla="*/ 167 w 749"/>
                    <a:gd name="T93" fmla="*/ 6 h 517"/>
                    <a:gd name="T94" fmla="*/ 172 w 749"/>
                    <a:gd name="T95" fmla="*/ 7 h 517"/>
                    <a:gd name="T96" fmla="*/ 177 w 749"/>
                    <a:gd name="T97" fmla="*/ 9 h 517"/>
                    <a:gd name="T98" fmla="*/ 180 w 749"/>
                    <a:gd name="T99" fmla="*/ 13 h 517"/>
                    <a:gd name="T100" fmla="*/ 185 w 749"/>
                    <a:gd name="T101" fmla="*/ 28 h 517"/>
                    <a:gd name="T102" fmla="*/ 188 w 749"/>
                    <a:gd name="T103" fmla="*/ 44 h 517"/>
                    <a:gd name="T104" fmla="*/ 187 w 749"/>
                    <a:gd name="T105" fmla="*/ 60 h 517"/>
                    <a:gd name="T106" fmla="*/ 183 w 749"/>
                    <a:gd name="T107" fmla="*/ 75 h 51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49"/>
                    <a:gd name="T163" fmla="*/ 0 h 517"/>
                    <a:gd name="T164" fmla="*/ 749 w 749"/>
                    <a:gd name="T165" fmla="*/ 517 h 51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49" h="517">
                      <a:moveTo>
                        <a:pt x="730" y="302"/>
                      </a:moveTo>
                      <a:lnTo>
                        <a:pt x="718" y="332"/>
                      </a:lnTo>
                      <a:lnTo>
                        <a:pt x="703" y="359"/>
                      </a:lnTo>
                      <a:lnTo>
                        <a:pt x="685" y="386"/>
                      </a:lnTo>
                      <a:lnTo>
                        <a:pt x="665" y="411"/>
                      </a:lnTo>
                      <a:lnTo>
                        <a:pt x="643" y="433"/>
                      </a:lnTo>
                      <a:lnTo>
                        <a:pt x="618" y="453"/>
                      </a:lnTo>
                      <a:lnTo>
                        <a:pt x="592" y="471"/>
                      </a:lnTo>
                      <a:lnTo>
                        <a:pt x="563" y="486"/>
                      </a:lnTo>
                      <a:lnTo>
                        <a:pt x="548" y="493"/>
                      </a:lnTo>
                      <a:lnTo>
                        <a:pt x="533" y="499"/>
                      </a:lnTo>
                      <a:lnTo>
                        <a:pt x="518" y="503"/>
                      </a:lnTo>
                      <a:lnTo>
                        <a:pt x="503" y="508"/>
                      </a:lnTo>
                      <a:lnTo>
                        <a:pt x="487" y="512"/>
                      </a:lnTo>
                      <a:lnTo>
                        <a:pt x="472" y="514"/>
                      </a:lnTo>
                      <a:lnTo>
                        <a:pt x="456" y="516"/>
                      </a:lnTo>
                      <a:lnTo>
                        <a:pt x="441" y="517"/>
                      </a:lnTo>
                      <a:lnTo>
                        <a:pt x="425" y="517"/>
                      </a:lnTo>
                      <a:lnTo>
                        <a:pt x="410" y="517"/>
                      </a:lnTo>
                      <a:lnTo>
                        <a:pt x="394" y="516"/>
                      </a:lnTo>
                      <a:lnTo>
                        <a:pt x="378" y="514"/>
                      </a:lnTo>
                      <a:lnTo>
                        <a:pt x="363" y="510"/>
                      </a:lnTo>
                      <a:lnTo>
                        <a:pt x="348" y="507"/>
                      </a:lnTo>
                      <a:lnTo>
                        <a:pt x="331" y="503"/>
                      </a:lnTo>
                      <a:lnTo>
                        <a:pt x="317" y="498"/>
                      </a:lnTo>
                      <a:lnTo>
                        <a:pt x="302" y="492"/>
                      </a:lnTo>
                      <a:lnTo>
                        <a:pt x="287" y="485"/>
                      </a:lnTo>
                      <a:lnTo>
                        <a:pt x="273" y="478"/>
                      </a:lnTo>
                      <a:lnTo>
                        <a:pt x="259" y="470"/>
                      </a:lnTo>
                      <a:lnTo>
                        <a:pt x="245" y="462"/>
                      </a:lnTo>
                      <a:lnTo>
                        <a:pt x="232" y="453"/>
                      </a:lnTo>
                      <a:lnTo>
                        <a:pt x="220" y="444"/>
                      </a:lnTo>
                      <a:lnTo>
                        <a:pt x="207" y="433"/>
                      </a:lnTo>
                      <a:lnTo>
                        <a:pt x="196" y="422"/>
                      </a:lnTo>
                      <a:lnTo>
                        <a:pt x="185" y="410"/>
                      </a:lnTo>
                      <a:lnTo>
                        <a:pt x="175" y="399"/>
                      </a:lnTo>
                      <a:lnTo>
                        <a:pt x="166" y="386"/>
                      </a:lnTo>
                      <a:lnTo>
                        <a:pt x="156" y="372"/>
                      </a:lnTo>
                      <a:lnTo>
                        <a:pt x="147" y="359"/>
                      </a:lnTo>
                      <a:lnTo>
                        <a:pt x="139" y="346"/>
                      </a:lnTo>
                      <a:lnTo>
                        <a:pt x="132" y="331"/>
                      </a:lnTo>
                      <a:lnTo>
                        <a:pt x="130" y="326"/>
                      </a:lnTo>
                      <a:lnTo>
                        <a:pt x="128" y="320"/>
                      </a:lnTo>
                      <a:lnTo>
                        <a:pt x="126" y="316"/>
                      </a:lnTo>
                      <a:lnTo>
                        <a:pt x="124" y="311"/>
                      </a:lnTo>
                      <a:lnTo>
                        <a:pt x="124" y="310"/>
                      </a:lnTo>
                      <a:lnTo>
                        <a:pt x="123" y="310"/>
                      </a:lnTo>
                      <a:lnTo>
                        <a:pt x="0" y="52"/>
                      </a:lnTo>
                      <a:lnTo>
                        <a:pt x="93" y="0"/>
                      </a:lnTo>
                      <a:lnTo>
                        <a:pt x="230" y="289"/>
                      </a:lnTo>
                      <a:lnTo>
                        <a:pt x="231" y="293"/>
                      </a:lnTo>
                      <a:lnTo>
                        <a:pt x="234" y="295"/>
                      </a:lnTo>
                      <a:lnTo>
                        <a:pt x="235" y="298"/>
                      </a:lnTo>
                      <a:lnTo>
                        <a:pt x="236" y="301"/>
                      </a:lnTo>
                      <a:lnTo>
                        <a:pt x="236" y="302"/>
                      </a:lnTo>
                      <a:lnTo>
                        <a:pt x="246" y="318"/>
                      </a:lnTo>
                      <a:lnTo>
                        <a:pt x="258" y="333"/>
                      </a:lnTo>
                      <a:lnTo>
                        <a:pt x="272" y="348"/>
                      </a:lnTo>
                      <a:lnTo>
                        <a:pt x="285" y="361"/>
                      </a:lnTo>
                      <a:lnTo>
                        <a:pt x="300" y="372"/>
                      </a:lnTo>
                      <a:lnTo>
                        <a:pt x="317" y="383"/>
                      </a:lnTo>
                      <a:lnTo>
                        <a:pt x="334" y="392"/>
                      </a:lnTo>
                      <a:lnTo>
                        <a:pt x="351" y="399"/>
                      </a:lnTo>
                      <a:lnTo>
                        <a:pt x="372" y="404"/>
                      </a:lnTo>
                      <a:lnTo>
                        <a:pt x="393" y="409"/>
                      </a:lnTo>
                      <a:lnTo>
                        <a:pt x="414" y="411"/>
                      </a:lnTo>
                      <a:lnTo>
                        <a:pt x="435" y="411"/>
                      </a:lnTo>
                      <a:lnTo>
                        <a:pt x="457" y="409"/>
                      </a:lnTo>
                      <a:lnTo>
                        <a:pt x="478" y="404"/>
                      </a:lnTo>
                      <a:lnTo>
                        <a:pt x="499" y="399"/>
                      </a:lnTo>
                      <a:lnTo>
                        <a:pt x="518" y="391"/>
                      </a:lnTo>
                      <a:lnTo>
                        <a:pt x="538" y="380"/>
                      </a:lnTo>
                      <a:lnTo>
                        <a:pt x="555" y="369"/>
                      </a:lnTo>
                      <a:lnTo>
                        <a:pt x="571" y="355"/>
                      </a:lnTo>
                      <a:lnTo>
                        <a:pt x="586" y="340"/>
                      </a:lnTo>
                      <a:lnTo>
                        <a:pt x="600" y="324"/>
                      </a:lnTo>
                      <a:lnTo>
                        <a:pt x="612" y="305"/>
                      </a:lnTo>
                      <a:lnTo>
                        <a:pt x="622" y="287"/>
                      </a:lnTo>
                      <a:lnTo>
                        <a:pt x="630" y="267"/>
                      </a:lnTo>
                      <a:lnTo>
                        <a:pt x="640" y="226"/>
                      </a:lnTo>
                      <a:lnTo>
                        <a:pt x="643" y="183"/>
                      </a:lnTo>
                      <a:lnTo>
                        <a:pt x="637" y="141"/>
                      </a:lnTo>
                      <a:lnTo>
                        <a:pt x="622" y="100"/>
                      </a:lnTo>
                      <a:lnTo>
                        <a:pt x="618" y="90"/>
                      </a:lnTo>
                      <a:lnTo>
                        <a:pt x="617" y="80"/>
                      </a:lnTo>
                      <a:lnTo>
                        <a:pt x="617" y="70"/>
                      </a:lnTo>
                      <a:lnTo>
                        <a:pt x="620" y="60"/>
                      </a:lnTo>
                      <a:lnTo>
                        <a:pt x="624" y="51"/>
                      </a:lnTo>
                      <a:lnTo>
                        <a:pt x="630" y="42"/>
                      </a:lnTo>
                      <a:lnTo>
                        <a:pt x="638" y="35"/>
                      </a:lnTo>
                      <a:lnTo>
                        <a:pt x="647" y="30"/>
                      </a:lnTo>
                      <a:lnTo>
                        <a:pt x="658" y="27"/>
                      </a:lnTo>
                      <a:lnTo>
                        <a:pt x="668" y="25"/>
                      </a:lnTo>
                      <a:lnTo>
                        <a:pt x="678" y="25"/>
                      </a:lnTo>
                      <a:lnTo>
                        <a:pt x="688" y="28"/>
                      </a:lnTo>
                      <a:lnTo>
                        <a:pt x="697" y="32"/>
                      </a:lnTo>
                      <a:lnTo>
                        <a:pt x="705" y="38"/>
                      </a:lnTo>
                      <a:lnTo>
                        <a:pt x="712" y="46"/>
                      </a:lnTo>
                      <a:lnTo>
                        <a:pt x="718" y="55"/>
                      </a:lnTo>
                      <a:lnTo>
                        <a:pt x="730" y="85"/>
                      </a:lnTo>
                      <a:lnTo>
                        <a:pt x="739" y="115"/>
                      </a:lnTo>
                      <a:lnTo>
                        <a:pt x="745" y="146"/>
                      </a:lnTo>
                      <a:lnTo>
                        <a:pt x="749" y="177"/>
                      </a:lnTo>
                      <a:lnTo>
                        <a:pt x="749" y="209"/>
                      </a:lnTo>
                      <a:lnTo>
                        <a:pt x="745" y="241"/>
                      </a:lnTo>
                      <a:lnTo>
                        <a:pt x="739" y="271"/>
                      </a:lnTo>
                      <a:lnTo>
                        <a:pt x="730" y="302"/>
                      </a:lnTo>
                      <a:close/>
                    </a:path>
                  </a:pathLst>
                </a:custGeom>
                <a:solidFill>
                  <a:srgbClr val="424242"/>
                </a:solidFill>
                <a:ln w="9525">
                  <a:noFill/>
                  <a:round/>
                  <a:headEnd/>
                  <a:tailEnd/>
                </a:ln>
              </p:spPr>
              <p:txBody>
                <a:bodyPr/>
                <a:lstStyle/>
                <a:p>
                  <a:endParaRPr lang="fr-FR">
                    <a:latin typeface="Calibri" pitchFamily="34" charset="0"/>
                  </a:endParaRPr>
                </a:p>
              </p:txBody>
            </p:sp>
            <p:sp>
              <p:nvSpPr>
                <p:cNvPr id="25758" name="Freeform 26"/>
                <p:cNvSpPr>
                  <a:spLocks/>
                </p:cNvSpPr>
                <p:nvPr/>
              </p:nvSpPr>
              <p:spPr bwMode="auto">
                <a:xfrm>
                  <a:off x="3035" y="3108"/>
                  <a:ext cx="135" cy="197"/>
                </a:xfrm>
                <a:custGeom>
                  <a:avLst/>
                  <a:gdLst>
                    <a:gd name="T0" fmla="*/ 32 w 268"/>
                    <a:gd name="T1" fmla="*/ 70 h 395"/>
                    <a:gd name="T2" fmla="*/ 33 w 268"/>
                    <a:gd name="T3" fmla="*/ 70 h 395"/>
                    <a:gd name="T4" fmla="*/ 33 w 268"/>
                    <a:gd name="T5" fmla="*/ 71 h 395"/>
                    <a:gd name="T6" fmla="*/ 33 w 268"/>
                    <a:gd name="T7" fmla="*/ 72 h 395"/>
                    <a:gd name="T8" fmla="*/ 34 w 268"/>
                    <a:gd name="T9" fmla="*/ 73 h 395"/>
                    <a:gd name="T10" fmla="*/ 34 w 268"/>
                    <a:gd name="T11" fmla="*/ 73 h 395"/>
                    <a:gd name="T12" fmla="*/ 34 w 268"/>
                    <a:gd name="T13" fmla="*/ 73 h 395"/>
                    <a:gd name="T14" fmla="*/ 37 w 268"/>
                    <a:gd name="T15" fmla="*/ 77 h 395"/>
                    <a:gd name="T16" fmla="*/ 39 w 268"/>
                    <a:gd name="T17" fmla="*/ 81 h 395"/>
                    <a:gd name="T18" fmla="*/ 43 w 268"/>
                    <a:gd name="T19" fmla="*/ 84 h 395"/>
                    <a:gd name="T20" fmla="*/ 46 w 268"/>
                    <a:gd name="T21" fmla="*/ 87 h 395"/>
                    <a:gd name="T22" fmla="*/ 50 w 268"/>
                    <a:gd name="T23" fmla="*/ 90 h 395"/>
                    <a:gd name="T24" fmla="*/ 54 w 268"/>
                    <a:gd name="T25" fmla="*/ 93 h 395"/>
                    <a:gd name="T26" fmla="*/ 58 w 268"/>
                    <a:gd name="T27" fmla="*/ 95 h 395"/>
                    <a:gd name="T28" fmla="*/ 63 w 268"/>
                    <a:gd name="T29" fmla="*/ 97 h 395"/>
                    <a:gd name="T30" fmla="*/ 64 w 268"/>
                    <a:gd name="T31" fmla="*/ 97 h 395"/>
                    <a:gd name="T32" fmla="*/ 65 w 268"/>
                    <a:gd name="T33" fmla="*/ 98 h 395"/>
                    <a:gd name="T34" fmla="*/ 67 w 268"/>
                    <a:gd name="T35" fmla="*/ 98 h 395"/>
                    <a:gd name="T36" fmla="*/ 68 w 268"/>
                    <a:gd name="T37" fmla="*/ 98 h 395"/>
                    <a:gd name="T38" fmla="*/ 64 w 268"/>
                    <a:gd name="T39" fmla="*/ 97 h 395"/>
                    <a:gd name="T40" fmla="*/ 60 w 268"/>
                    <a:gd name="T41" fmla="*/ 94 h 395"/>
                    <a:gd name="T42" fmla="*/ 56 w 268"/>
                    <a:gd name="T43" fmla="*/ 92 h 395"/>
                    <a:gd name="T44" fmla="*/ 52 w 268"/>
                    <a:gd name="T45" fmla="*/ 89 h 395"/>
                    <a:gd name="T46" fmla="*/ 49 w 268"/>
                    <a:gd name="T47" fmla="*/ 86 h 395"/>
                    <a:gd name="T48" fmla="*/ 46 w 268"/>
                    <a:gd name="T49" fmla="*/ 83 h 395"/>
                    <a:gd name="T50" fmla="*/ 43 w 268"/>
                    <a:gd name="T51" fmla="*/ 79 h 395"/>
                    <a:gd name="T52" fmla="*/ 41 w 268"/>
                    <a:gd name="T53" fmla="*/ 75 h 395"/>
                    <a:gd name="T54" fmla="*/ 41 w 268"/>
                    <a:gd name="T55" fmla="*/ 75 h 395"/>
                    <a:gd name="T56" fmla="*/ 41 w 268"/>
                    <a:gd name="T57" fmla="*/ 75 h 395"/>
                    <a:gd name="T58" fmla="*/ 40 w 268"/>
                    <a:gd name="T59" fmla="*/ 74 h 395"/>
                    <a:gd name="T60" fmla="*/ 40 w 268"/>
                    <a:gd name="T61" fmla="*/ 73 h 395"/>
                    <a:gd name="T62" fmla="*/ 39 w 268"/>
                    <a:gd name="T63" fmla="*/ 73 h 395"/>
                    <a:gd name="T64" fmla="*/ 39 w 268"/>
                    <a:gd name="T65" fmla="*/ 72 h 395"/>
                    <a:gd name="T66" fmla="*/ 5 w 268"/>
                    <a:gd name="T67" fmla="*/ 0 h 395"/>
                    <a:gd name="T68" fmla="*/ 0 w 268"/>
                    <a:gd name="T69" fmla="*/ 2 h 395"/>
                    <a:gd name="T70" fmla="*/ 32 w 268"/>
                    <a:gd name="T71" fmla="*/ 70 h 39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68"/>
                    <a:gd name="T109" fmla="*/ 0 h 395"/>
                    <a:gd name="T110" fmla="*/ 268 w 268"/>
                    <a:gd name="T111" fmla="*/ 395 h 39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68" h="395">
                      <a:moveTo>
                        <a:pt x="128" y="280"/>
                      </a:moveTo>
                      <a:lnTo>
                        <a:pt x="129" y="283"/>
                      </a:lnTo>
                      <a:lnTo>
                        <a:pt x="131" y="286"/>
                      </a:lnTo>
                      <a:lnTo>
                        <a:pt x="132" y="289"/>
                      </a:lnTo>
                      <a:lnTo>
                        <a:pt x="133" y="292"/>
                      </a:lnTo>
                      <a:lnTo>
                        <a:pt x="133" y="293"/>
                      </a:lnTo>
                      <a:lnTo>
                        <a:pt x="133" y="294"/>
                      </a:lnTo>
                      <a:lnTo>
                        <a:pt x="144" y="310"/>
                      </a:lnTo>
                      <a:lnTo>
                        <a:pt x="155" y="325"/>
                      </a:lnTo>
                      <a:lnTo>
                        <a:pt x="169" y="339"/>
                      </a:lnTo>
                      <a:lnTo>
                        <a:pt x="183" y="351"/>
                      </a:lnTo>
                      <a:lnTo>
                        <a:pt x="198" y="363"/>
                      </a:lnTo>
                      <a:lnTo>
                        <a:pt x="214" y="373"/>
                      </a:lnTo>
                      <a:lnTo>
                        <a:pt x="231" y="383"/>
                      </a:lnTo>
                      <a:lnTo>
                        <a:pt x="250" y="389"/>
                      </a:lnTo>
                      <a:lnTo>
                        <a:pt x="254" y="391"/>
                      </a:lnTo>
                      <a:lnTo>
                        <a:pt x="259" y="393"/>
                      </a:lnTo>
                      <a:lnTo>
                        <a:pt x="264" y="394"/>
                      </a:lnTo>
                      <a:lnTo>
                        <a:pt x="268" y="395"/>
                      </a:lnTo>
                      <a:lnTo>
                        <a:pt x="252" y="388"/>
                      </a:lnTo>
                      <a:lnTo>
                        <a:pt x="236" y="379"/>
                      </a:lnTo>
                      <a:lnTo>
                        <a:pt x="221" y="370"/>
                      </a:lnTo>
                      <a:lnTo>
                        <a:pt x="207" y="358"/>
                      </a:lnTo>
                      <a:lnTo>
                        <a:pt x="193" y="346"/>
                      </a:lnTo>
                      <a:lnTo>
                        <a:pt x="181" y="332"/>
                      </a:lnTo>
                      <a:lnTo>
                        <a:pt x="170" y="317"/>
                      </a:lnTo>
                      <a:lnTo>
                        <a:pt x="160" y="302"/>
                      </a:lnTo>
                      <a:lnTo>
                        <a:pt x="160" y="301"/>
                      </a:lnTo>
                      <a:lnTo>
                        <a:pt x="159" y="298"/>
                      </a:lnTo>
                      <a:lnTo>
                        <a:pt x="158" y="295"/>
                      </a:lnTo>
                      <a:lnTo>
                        <a:pt x="155" y="293"/>
                      </a:lnTo>
                      <a:lnTo>
                        <a:pt x="154" y="289"/>
                      </a:lnTo>
                      <a:lnTo>
                        <a:pt x="17" y="0"/>
                      </a:lnTo>
                      <a:lnTo>
                        <a:pt x="0" y="9"/>
                      </a:lnTo>
                      <a:lnTo>
                        <a:pt x="128" y="280"/>
                      </a:lnTo>
                      <a:close/>
                    </a:path>
                  </a:pathLst>
                </a:custGeom>
                <a:solidFill>
                  <a:srgbClr val="6B6B6B"/>
                </a:solidFill>
                <a:ln w="9525">
                  <a:noFill/>
                  <a:round/>
                  <a:headEnd/>
                  <a:tailEnd/>
                </a:ln>
              </p:spPr>
              <p:txBody>
                <a:bodyPr/>
                <a:lstStyle/>
                <a:p>
                  <a:endParaRPr lang="fr-FR">
                    <a:latin typeface="Calibri" pitchFamily="34" charset="0"/>
                  </a:endParaRPr>
                </a:p>
              </p:txBody>
            </p:sp>
            <p:sp>
              <p:nvSpPr>
                <p:cNvPr id="25759" name="Freeform 27"/>
                <p:cNvSpPr>
                  <a:spLocks/>
                </p:cNvSpPr>
                <p:nvPr/>
              </p:nvSpPr>
              <p:spPr bwMode="auto">
                <a:xfrm>
                  <a:off x="3152" y="3120"/>
                  <a:ext cx="220" cy="246"/>
                </a:xfrm>
                <a:custGeom>
                  <a:avLst/>
                  <a:gdLst>
                    <a:gd name="T0" fmla="*/ 101 w 441"/>
                    <a:gd name="T1" fmla="*/ 6 h 492"/>
                    <a:gd name="T2" fmla="*/ 99 w 441"/>
                    <a:gd name="T3" fmla="*/ 4 h 492"/>
                    <a:gd name="T4" fmla="*/ 96 w 441"/>
                    <a:gd name="T5" fmla="*/ 2 h 492"/>
                    <a:gd name="T6" fmla="*/ 92 w 441"/>
                    <a:gd name="T7" fmla="*/ 1 h 492"/>
                    <a:gd name="T8" fmla="*/ 92 w 441"/>
                    <a:gd name="T9" fmla="*/ 1 h 492"/>
                    <a:gd name="T10" fmla="*/ 95 w 441"/>
                    <a:gd name="T11" fmla="*/ 4 h 492"/>
                    <a:gd name="T12" fmla="*/ 99 w 441"/>
                    <a:gd name="T13" fmla="*/ 13 h 492"/>
                    <a:gd name="T14" fmla="*/ 102 w 441"/>
                    <a:gd name="T15" fmla="*/ 28 h 492"/>
                    <a:gd name="T16" fmla="*/ 103 w 441"/>
                    <a:gd name="T17" fmla="*/ 44 h 492"/>
                    <a:gd name="T18" fmla="*/ 101 w 441"/>
                    <a:gd name="T19" fmla="*/ 60 h 492"/>
                    <a:gd name="T20" fmla="*/ 95 w 441"/>
                    <a:gd name="T21" fmla="*/ 75 h 492"/>
                    <a:gd name="T22" fmla="*/ 87 w 441"/>
                    <a:gd name="T23" fmla="*/ 89 h 492"/>
                    <a:gd name="T24" fmla="*/ 77 w 441"/>
                    <a:gd name="T25" fmla="*/ 100 h 492"/>
                    <a:gd name="T26" fmla="*/ 64 w 441"/>
                    <a:gd name="T27" fmla="*/ 110 h 492"/>
                    <a:gd name="T28" fmla="*/ 53 w 441"/>
                    <a:gd name="T29" fmla="*/ 115 h 492"/>
                    <a:gd name="T30" fmla="*/ 46 w 441"/>
                    <a:gd name="T31" fmla="*/ 117 h 492"/>
                    <a:gd name="T32" fmla="*/ 39 w 441"/>
                    <a:gd name="T33" fmla="*/ 119 h 492"/>
                    <a:gd name="T34" fmla="*/ 32 w 441"/>
                    <a:gd name="T35" fmla="*/ 121 h 492"/>
                    <a:gd name="T36" fmla="*/ 25 w 441"/>
                    <a:gd name="T37" fmla="*/ 121 h 492"/>
                    <a:gd name="T38" fmla="*/ 18 w 441"/>
                    <a:gd name="T39" fmla="*/ 121 h 492"/>
                    <a:gd name="T40" fmla="*/ 10 w 441"/>
                    <a:gd name="T41" fmla="*/ 120 h 492"/>
                    <a:gd name="T42" fmla="*/ 3 w 441"/>
                    <a:gd name="T43" fmla="*/ 119 h 492"/>
                    <a:gd name="T44" fmla="*/ 0 w 441"/>
                    <a:gd name="T45" fmla="*/ 118 h 492"/>
                    <a:gd name="T46" fmla="*/ 1 w 441"/>
                    <a:gd name="T47" fmla="*/ 118 h 492"/>
                    <a:gd name="T48" fmla="*/ 5 w 441"/>
                    <a:gd name="T49" fmla="*/ 120 h 492"/>
                    <a:gd name="T50" fmla="*/ 13 w 441"/>
                    <a:gd name="T51" fmla="*/ 122 h 492"/>
                    <a:gd name="T52" fmla="*/ 21 w 441"/>
                    <a:gd name="T53" fmla="*/ 123 h 492"/>
                    <a:gd name="T54" fmla="*/ 29 w 441"/>
                    <a:gd name="T55" fmla="*/ 123 h 492"/>
                    <a:gd name="T56" fmla="*/ 37 w 441"/>
                    <a:gd name="T57" fmla="*/ 123 h 492"/>
                    <a:gd name="T58" fmla="*/ 44 w 441"/>
                    <a:gd name="T59" fmla="*/ 122 h 492"/>
                    <a:gd name="T60" fmla="*/ 52 w 441"/>
                    <a:gd name="T61" fmla="*/ 120 h 492"/>
                    <a:gd name="T62" fmla="*/ 60 w 441"/>
                    <a:gd name="T63" fmla="*/ 117 h 492"/>
                    <a:gd name="T64" fmla="*/ 71 w 441"/>
                    <a:gd name="T65" fmla="*/ 112 h 492"/>
                    <a:gd name="T66" fmla="*/ 83 w 441"/>
                    <a:gd name="T67" fmla="*/ 102 h 492"/>
                    <a:gd name="T68" fmla="*/ 94 w 441"/>
                    <a:gd name="T69" fmla="*/ 91 h 492"/>
                    <a:gd name="T70" fmla="*/ 102 w 441"/>
                    <a:gd name="T71" fmla="*/ 77 h 492"/>
                    <a:gd name="T72" fmla="*/ 107 w 441"/>
                    <a:gd name="T73" fmla="*/ 62 h 492"/>
                    <a:gd name="T74" fmla="*/ 110 w 441"/>
                    <a:gd name="T75" fmla="*/ 46 h 492"/>
                    <a:gd name="T76" fmla="*/ 109 w 441"/>
                    <a:gd name="T77" fmla="*/ 31 h 492"/>
                    <a:gd name="T78" fmla="*/ 105 w 441"/>
                    <a:gd name="T79" fmla="*/ 15 h 49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41"/>
                    <a:gd name="T121" fmla="*/ 0 h 492"/>
                    <a:gd name="T122" fmla="*/ 441 w 441"/>
                    <a:gd name="T123" fmla="*/ 492 h 49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41" h="492">
                      <a:moveTo>
                        <a:pt x="410" y="30"/>
                      </a:moveTo>
                      <a:lnTo>
                        <a:pt x="406" y="23"/>
                      </a:lnTo>
                      <a:lnTo>
                        <a:pt x="401" y="18"/>
                      </a:lnTo>
                      <a:lnTo>
                        <a:pt x="397" y="13"/>
                      </a:lnTo>
                      <a:lnTo>
                        <a:pt x="391" y="9"/>
                      </a:lnTo>
                      <a:lnTo>
                        <a:pt x="385" y="5"/>
                      </a:lnTo>
                      <a:lnTo>
                        <a:pt x="378" y="3"/>
                      </a:lnTo>
                      <a:lnTo>
                        <a:pt x="371" y="2"/>
                      </a:lnTo>
                      <a:lnTo>
                        <a:pt x="365" y="0"/>
                      </a:lnTo>
                      <a:lnTo>
                        <a:pt x="370" y="4"/>
                      </a:lnTo>
                      <a:lnTo>
                        <a:pt x="375" y="9"/>
                      </a:lnTo>
                      <a:lnTo>
                        <a:pt x="380" y="14"/>
                      </a:lnTo>
                      <a:lnTo>
                        <a:pt x="383" y="21"/>
                      </a:lnTo>
                      <a:lnTo>
                        <a:pt x="396" y="51"/>
                      </a:lnTo>
                      <a:lnTo>
                        <a:pt x="405" y="81"/>
                      </a:lnTo>
                      <a:lnTo>
                        <a:pt x="411" y="112"/>
                      </a:lnTo>
                      <a:lnTo>
                        <a:pt x="414" y="143"/>
                      </a:lnTo>
                      <a:lnTo>
                        <a:pt x="414" y="176"/>
                      </a:lnTo>
                      <a:lnTo>
                        <a:pt x="411" y="207"/>
                      </a:lnTo>
                      <a:lnTo>
                        <a:pt x="405" y="238"/>
                      </a:lnTo>
                      <a:lnTo>
                        <a:pt x="396" y="269"/>
                      </a:lnTo>
                      <a:lnTo>
                        <a:pt x="383" y="299"/>
                      </a:lnTo>
                      <a:lnTo>
                        <a:pt x="368" y="326"/>
                      </a:lnTo>
                      <a:lnTo>
                        <a:pt x="351" y="353"/>
                      </a:lnTo>
                      <a:lnTo>
                        <a:pt x="330" y="377"/>
                      </a:lnTo>
                      <a:lnTo>
                        <a:pt x="308" y="399"/>
                      </a:lnTo>
                      <a:lnTo>
                        <a:pt x="284" y="419"/>
                      </a:lnTo>
                      <a:lnTo>
                        <a:pt x="257" y="437"/>
                      </a:lnTo>
                      <a:lnTo>
                        <a:pt x="229" y="452"/>
                      </a:lnTo>
                      <a:lnTo>
                        <a:pt x="215" y="458"/>
                      </a:lnTo>
                      <a:lnTo>
                        <a:pt x="201" y="463"/>
                      </a:lnTo>
                      <a:lnTo>
                        <a:pt x="187" y="468"/>
                      </a:lnTo>
                      <a:lnTo>
                        <a:pt x="173" y="473"/>
                      </a:lnTo>
                      <a:lnTo>
                        <a:pt x="159" y="476"/>
                      </a:lnTo>
                      <a:lnTo>
                        <a:pt x="146" y="478"/>
                      </a:lnTo>
                      <a:lnTo>
                        <a:pt x="131" y="481"/>
                      </a:lnTo>
                      <a:lnTo>
                        <a:pt x="117" y="482"/>
                      </a:lnTo>
                      <a:lnTo>
                        <a:pt x="102" y="483"/>
                      </a:lnTo>
                      <a:lnTo>
                        <a:pt x="87" y="483"/>
                      </a:lnTo>
                      <a:lnTo>
                        <a:pt x="73" y="483"/>
                      </a:lnTo>
                      <a:lnTo>
                        <a:pt x="58" y="482"/>
                      </a:lnTo>
                      <a:lnTo>
                        <a:pt x="43" y="480"/>
                      </a:lnTo>
                      <a:lnTo>
                        <a:pt x="29" y="477"/>
                      </a:lnTo>
                      <a:lnTo>
                        <a:pt x="14" y="474"/>
                      </a:lnTo>
                      <a:lnTo>
                        <a:pt x="0" y="470"/>
                      </a:lnTo>
                      <a:lnTo>
                        <a:pt x="3" y="470"/>
                      </a:lnTo>
                      <a:lnTo>
                        <a:pt x="4" y="472"/>
                      </a:lnTo>
                      <a:lnTo>
                        <a:pt x="6" y="472"/>
                      </a:lnTo>
                      <a:lnTo>
                        <a:pt x="9" y="473"/>
                      </a:lnTo>
                      <a:lnTo>
                        <a:pt x="23" y="478"/>
                      </a:lnTo>
                      <a:lnTo>
                        <a:pt x="40" y="482"/>
                      </a:lnTo>
                      <a:lnTo>
                        <a:pt x="55" y="485"/>
                      </a:lnTo>
                      <a:lnTo>
                        <a:pt x="70" y="489"/>
                      </a:lnTo>
                      <a:lnTo>
                        <a:pt x="86" y="491"/>
                      </a:lnTo>
                      <a:lnTo>
                        <a:pt x="102" y="492"/>
                      </a:lnTo>
                      <a:lnTo>
                        <a:pt x="117" y="492"/>
                      </a:lnTo>
                      <a:lnTo>
                        <a:pt x="133" y="492"/>
                      </a:lnTo>
                      <a:lnTo>
                        <a:pt x="148" y="491"/>
                      </a:lnTo>
                      <a:lnTo>
                        <a:pt x="164" y="489"/>
                      </a:lnTo>
                      <a:lnTo>
                        <a:pt x="179" y="487"/>
                      </a:lnTo>
                      <a:lnTo>
                        <a:pt x="195" y="483"/>
                      </a:lnTo>
                      <a:lnTo>
                        <a:pt x="210" y="478"/>
                      </a:lnTo>
                      <a:lnTo>
                        <a:pt x="225" y="474"/>
                      </a:lnTo>
                      <a:lnTo>
                        <a:pt x="240" y="468"/>
                      </a:lnTo>
                      <a:lnTo>
                        <a:pt x="255" y="461"/>
                      </a:lnTo>
                      <a:lnTo>
                        <a:pt x="284" y="446"/>
                      </a:lnTo>
                      <a:lnTo>
                        <a:pt x="310" y="428"/>
                      </a:lnTo>
                      <a:lnTo>
                        <a:pt x="335" y="408"/>
                      </a:lnTo>
                      <a:lnTo>
                        <a:pt x="357" y="386"/>
                      </a:lnTo>
                      <a:lnTo>
                        <a:pt x="377" y="361"/>
                      </a:lnTo>
                      <a:lnTo>
                        <a:pt x="395" y="334"/>
                      </a:lnTo>
                      <a:lnTo>
                        <a:pt x="410" y="307"/>
                      </a:lnTo>
                      <a:lnTo>
                        <a:pt x="422" y="277"/>
                      </a:lnTo>
                      <a:lnTo>
                        <a:pt x="431" y="246"/>
                      </a:lnTo>
                      <a:lnTo>
                        <a:pt x="437" y="216"/>
                      </a:lnTo>
                      <a:lnTo>
                        <a:pt x="441" y="184"/>
                      </a:lnTo>
                      <a:lnTo>
                        <a:pt x="441" y="152"/>
                      </a:lnTo>
                      <a:lnTo>
                        <a:pt x="437" y="121"/>
                      </a:lnTo>
                      <a:lnTo>
                        <a:pt x="431" y="90"/>
                      </a:lnTo>
                      <a:lnTo>
                        <a:pt x="422" y="60"/>
                      </a:lnTo>
                      <a:lnTo>
                        <a:pt x="410" y="30"/>
                      </a:lnTo>
                      <a:close/>
                    </a:path>
                  </a:pathLst>
                </a:custGeom>
                <a:solidFill>
                  <a:srgbClr val="6B6B6B"/>
                </a:solidFill>
                <a:ln w="9525">
                  <a:noFill/>
                  <a:round/>
                  <a:headEnd/>
                  <a:tailEnd/>
                </a:ln>
              </p:spPr>
              <p:txBody>
                <a:bodyPr/>
                <a:lstStyle/>
                <a:p>
                  <a:endParaRPr lang="fr-FR">
                    <a:latin typeface="Calibri" pitchFamily="34" charset="0"/>
                  </a:endParaRPr>
                </a:p>
              </p:txBody>
            </p:sp>
            <p:sp>
              <p:nvSpPr>
                <p:cNvPr id="25760" name="Freeform 28"/>
                <p:cNvSpPr>
                  <a:spLocks/>
                </p:cNvSpPr>
                <p:nvPr/>
              </p:nvSpPr>
              <p:spPr bwMode="auto">
                <a:xfrm>
                  <a:off x="2991" y="3122"/>
                  <a:ext cx="72" cy="41"/>
                </a:xfrm>
                <a:custGeom>
                  <a:avLst/>
                  <a:gdLst>
                    <a:gd name="T0" fmla="*/ 2 w 144"/>
                    <a:gd name="T1" fmla="*/ 21 h 82"/>
                    <a:gd name="T2" fmla="*/ 36 w 144"/>
                    <a:gd name="T3" fmla="*/ 3 h 82"/>
                    <a:gd name="T4" fmla="*/ 35 w 144"/>
                    <a:gd name="T5" fmla="*/ 0 h 82"/>
                    <a:gd name="T6" fmla="*/ 0 w 144"/>
                    <a:gd name="T7" fmla="*/ 17 h 82"/>
                    <a:gd name="T8" fmla="*/ 2 w 144"/>
                    <a:gd name="T9" fmla="*/ 21 h 82"/>
                    <a:gd name="T10" fmla="*/ 0 60000 65536"/>
                    <a:gd name="T11" fmla="*/ 0 60000 65536"/>
                    <a:gd name="T12" fmla="*/ 0 60000 65536"/>
                    <a:gd name="T13" fmla="*/ 0 60000 65536"/>
                    <a:gd name="T14" fmla="*/ 0 60000 65536"/>
                    <a:gd name="T15" fmla="*/ 0 w 144"/>
                    <a:gd name="T16" fmla="*/ 0 h 82"/>
                    <a:gd name="T17" fmla="*/ 144 w 144"/>
                    <a:gd name="T18" fmla="*/ 82 h 82"/>
                  </a:gdLst>
                  <a:ahLst/>
                  <a:cxnLst>
                    <a:cxn ang="T10">
                      <a:pos x="T0" y="T1"/>
                    </a:cxn>
                    <a:cxn ang="T11">
                      <a:pos x="T2" y="T3"/>
                    </a:cxn>
                    <a:cxn ang="T12">
                      <a:pos x="T4" y="T5"/>
                    </a:cxn>
                    <a:cxn ang="T13">
                      <a:pos x="T6" y="T7"/>
                    </a:cxn>
                    <a:cxn ang="T14">
                      <a:pos x="T8" y="T9"/>
                    </a:cxn>
                  </a:cxnLst>
                  <a:rect l="T15" t="T16" r="T17" b="T18"/>
                  <a:pathLst>
                    <a:path w="144" h="82">
                      <a:moveTo>
                        <a:pt x="8" y="82"/>
                      </a:moveTo>
                      <a:lnTo>
                        <a:pt x="144" y="15"/>
                      </a:lnTo>
                      <a:lnTo>
                        <a:pt x="137" y="0"/>
                      </a:lnTo>
                      <a:lnTo>
                        <a:pt x="0" y="66"/>
                      </a:lnTo>
                      <a:lnTo>
                        <a:pt x="8" y="82"/>
                      </a:lnTo>
                      <a:close/>
                    </a:path>
                  </a:pathLst>
                </a:custGeom>
                <a:solidFill>
                  <a:srgbClr val="000000"/>
                </a:solidFill>
                <a:ln w="9525">
                  <a:noFill/>
                  <a:round/>
                  <a:headEnd/>
                  <a:tailEnd/>
                </a:ln>
              </p:spPr>
              <p:txBody>
                <a:bodyPr/>
                <a:lstStyle/>
                <a:p>
                  <a:endParaRPr lang="fr-FR">
                    <a:latin typeface="Calibri" pitchFamily="34" charset="0"/>
                  </a:endParaRPr>
                </a:p>
              </p:txBody>
            </p:sp>
            <p:sp>
              <p:nvSpPr>
                <p:cNvPr id="25761" name="Freeform 29"/>
                <p:cNvSpPr>
                  <a:spLocks/>
                </p:cNvSpPr>
                <p:nvPr/>
              </p:nvSpPr>
              <p:spPr bwMode="auto">
                <a:xfrm>
                  <a:off x="3310" y="3135"/>
                  <a:ext cx="13" cy="15"/>
                </a:xfrm>
                <a:custGeom>
                  <a:avLst/>
                  <a:gdLst>
                    <a:gd name="T0" fmla="*/ 3 w 26"/>
                    <a:gd name="T1" fmla="*/ 7 h 31"/>
                    <a:gd name="T2" fmla="*/ 5 w 26"/>
                    <a:gd name="T3" fmla="*/ 7 h 31"/>
                    <a:gd name="T4" fmla="*/ 6 w 26"/>
                    <a:gd name="T5" fmla="*/ 6 h 31"/>
                    <a:gd name="T6" fmla="*/ 7 w 26"/>
                    <a:gd name="T7" fmla="*/ 5 h 31"/>
                    <a:gd name="T8" fmla="*/ 7 w 26"/>
                    <a:gd name="T9" fmla="*/ 3 h 31"/>
                    <a:gd name="T10" fmla="*/ 7 w 26"/>
                    <a:gd name="T11" fmla="*/ 2 h 31"/>
                    <a:gd name="T12" fmla="*/ 6 w 26"/>
                    <a:gd name="T13" fmla="*/ 1 h 31"/>
                    <a:gd name="T14" fmla="*/ 5 w 26"/>
                    <a:gd name="T15" fmla="*/ 0 h 31"/>
                    <a:gd name="T16" fmla="*/ 3 w 26"/>
                    <a:gd name="T17" fmla="*/ 0 h 31"/>
                    <a:gd name="T18" fmla="*/ 2 w 26"/>
                    <a:gd name="T19" fmla="*/ 0 h 31"/>
                    <a:gd name="T20" fmla="*/ 1 w 26"/>
                    <a:gd name="T21" fmla="*/ 1 h 31"/>
                    <a:gd name="T22" fmla="*/ 1 w 26"/>
                    <a:gd name="T23" fmla="*/ 2 h 31"/>
                    <a:gd name="T24" fmla="*/ 0 w 26"/>
                    <a:gd name="T25" fmla="*/ 3 h 31"/>
                    <a:gd name="T26" fmla="*/ 1 w 26"/>
                    <a:gd name="T27" fmla="*/ 5 h 31"/>
                    <a:gd name="T28" fmla="*/ 1 w 26"/>
                    <a:gd name="T29" fmla="*/ 6 h 31"/>
                    <a:gd name="T30" fmla="*/ 2 w 26"/>
                    <a:gd name="T31" fmla="*/ 7 h 31"/>
                    <a:gd name="T32" fmla="*/ 3 w 26"/>
                    <a:gd name="T33" fmla="*/ 7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31"/>
                    <a:gd name="T53" fmla="*/ 26 w 26"/>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31">
                      <a:moveTo>
                        <a:pt x="13" y="31"/>
                      </a:moveTo>
                      <a:lnTo>
                        <a:pt x="18" y="30"/>
                      </a:lnTo>
                      <a:lnTo>
                        <a:pt x="22" y="27"/>
                      </a:lnTo>
                      <a:lnTo>
                        <a:pt x="25" y="22"/>
                      </a:lnTo>
                      <a:lnTo>
                        <a:pt x="26" y="15"/>
                      </a:lnTo>
                      <a:lnTo>
                        <a:pt x="25" y="9"/>
                      </a:lnTo>
                      <a:lnTo>
                        <a:pt x="22" y="5"/>
                      </a:lnTo>
                      <a:lnTo>
                        <a:pt x="18" y="1"/>
                      </a:lnTo>
                      <a:lnTo>
                        <a:pt x="13" y="0"/>
                      </a:lnTo>
                      <a:lnTo>
                        <a:pt x="8" y="1"/>
                      </a:lnTo>
                      <a:lnTo>
                        <a:pt x="4" y="5"/>
                      </a:lnTo>
                      <a:lnTo>
                        <a:pt x="1" y="9"/>
                      </a:lnTo>
                      <a:lnTo>
                        <a:pt x="0" y="15"/>
                      </a:lnTo>
                      <a:lnTo>
                        <a:pt x="1" y="22"/>
                      </a:lnTo>
                      <a:lnTo>
                        <a:pt x="4" y="27"/>
                      </a:lnTo>
                      <a:lnTo>
                        <a:pt x="8" y="30"/>
                      </a:lnTo>
                      <a:lnTo>
                        <a:pt x="13" y="31"/>
                      </a:lnTo>
                      <a:close/>
                    </a:path>
                  </a:pathLst>
                </a:custGeom>
                <a:solidFill>
                  <a:srgbClr val="6B6B6B"/>
                </a:solidFill>
                <a:ln w="9525">
                  <a:noFill/>
                  <a:round/>
                  <a:headEnd/>
                  <a:tailEnd/>
                </a:ln>
              </p:spPr>
              <p:txBody>
                <a:bodyPr/>
                <a:lstStyle/>
                <a:p>
                  <a:endParaRPr lang="fr-FR">
                    <a:latin typeface="Calibri" pitchFamily="34" charset="0"/>
                  </a:endParaRPr>
                </a:p>
              </p:txBody>
            </p:sp>
            <p:sp>
              <p:nvSpPr>
                <p:cNvPr id="25762" name="Freeform 30"/>
                <p:cNvSpPr>
                  <a:spLocks/>
                </p:cNvSpPr>
                <p:nvPr/>
              </p:nvSpPr>
              <p:spPr bwMode="auto">
                <a:xfrm>
                  <a:off x="2842" y="2426"/>
                  <a:ext cx="37" cy="25"/>
                </a:xfrm>
                <a:custGeom>
                  <a:avLst/>
                  <a:gdLst>
                    <a:gd name="T0" fmla="*/ 9 w 73"/>
                    <a:gd name="T1" fmla="*/ 13 h 50"/>
                    <a:gd name="T2" fmla="*/ 12 w 73"/>
                    <a:gd name="T3" fmla="*/ 13 h 50"/>
                    <a:gd name="T4" fmla="*/ 13 w 73"/>
                    <a:gd name="T5" fmla="*/ 12 h 50"/>
                    <a:gd name="T6" fmla="*/ 15 w 73"/>
                    <a:gd name="T7" fmla="*/ 12 h 50"/>
                    <a:gd name="T8" fmla="*/ 16 w 73"/>
                    <a:gd name="T9" fmla="*/ 11 h 50"/>
                    <a:gd name="T10" fmla="*/ 17 w 73"/>
                    <a:gd name="T11" fmla="*/ 10 h 50"/>
                    <a:gd name="T12" fmla="*/ 18 w 73"/>
                    <a:gd name="T13" fmla="*/ 9 h 50"/>
                    <a:gd name="T14" fmla="*/ 18 w 73"/>
                    <a:gd name="T15" fmla="*/ 7 h 50"/>
                    <a:gd name="T16" fmla="*/ 19 w 73"/>
                    <a:gd name="T17" fmla="*/ 6 h 50"/>
                    <a:gd name="T18" fmla="*/ 18 w 73"/>
                    <a:gd name="T19" fmla="*/ 5 h 50"/>
                    <a:gd name="T20" fmla="*/ 18 w 73"/>
                    <a:gd name="T21" fmla="*/ 3 h 50"/>
                    <a:gd name="T22" fmla="*/ 17 w 73"/>
                    <a:gd name="T23" fmla="*/ 3 h 50"/>
                    <a:gd name="T24" fmla="*/ 16 w 73"/>
                    <a:gd name="T25" fmla="*/ 2 h 50"/>
                    <a:gd name="T26" fmla="*/ 15 w 73"/>
                    <a:gd name="T27" fmla="*/ 1 h 50"/>
                    <a:gd name="T28" fmla="*/ 13 w 73"/>
                    <a:gd name="T29" fmla="*/ 1 h 50"/>
                    <a:gd name="T30" fmla="*/ 12 w 73"/>
                    <a:gd name="T31" fmla="*/ 0 h 50"/>
                    <a:gd name="T32" fmla="*/ 9 w 73"/>
                    <a:gd name="T33" fmla="*/ 0 h 50"/>
                    <a:gd name="T34" fmla="*/ 8 w 73"/>
                    <a:gd name="T35" fmla="*/ 0 h 50"/>
                    <a:gd name="T36" fmla="*/ 6 w 73"/>
                    <a:gd name="T37" fmla="*/ 1 h 50"/>
                    <a:gd name="T38" fmla="*/ 4 w 73"/>
                    <a:gd name="T39" fmla="*/ 1 h 50"/>
                    <a:gd name="T40" fmla="*/ 3 w 73"/>
                    <a:gd name="T41" fmla="*/ 2 h 50"/>
                    <a:gd name="T42" fmla="*/ 2 w 73"/>
                    <a:gd name="T43" fmla="*/ 3 h 50"/>
                    <a:gd name="T44" fmla="*/ 1 w 73"/>
                    <a:gd name="T45" fmla="*/ 3 h 50"/>
                    <a:gd name="T46" fmla="*/ 1 w 73"/>
                    <a:gd name="T47" fmla="*/ 5 h 50"/>
                    <a:gd name="T48" fmla="*/ 0 w 73"/>
                    <a:gd name="T49" fmla="*/ 6 h 50"/>
                    <a:gd name="T50" fmla="*/ 1 w 73"/>
                    <a:gd name="T51" fmla="*/ 7 h 50"/>
                    <a:gd name="T52" fmla="*/ 1 w 73"/>
                    <a:gd name="T53" fmla="*/ 9 h 50"/>
                    <a:gd name="T54" fmla="*/ 2 w 73"/>
                    <a:gd name="T55" fmla="*/ 10 h 50"/>
                    <a:gd name="T56" fmla="*/ 3 w 73"/>
                    <a:gd name="T57" fmla="*/ 11 h 50"/>
                    <a:gd name="T58" fmla="*/ 4 w 73"/>
                    <a:gd name="T59" fmla="*/ 12 h 50"/>
                    <a:gd name="T60" fmla="*/ 6 w 73"/>
                    <a:gd name="T61" fmla="*/ 12 h 50"/>
                    <a:gd name="T62" fmla="*/ 8 w 73"/>
                    <a:gd name="T63" fmla="*/ 13 h 50"/>
                    <a:gd name="T64" fmla="*/ 9 w 73"/>
                    <a:gd name="T65" fmla="*/ 13 h 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
                    <a:gd name="T100" fmla="*/ 0 h 50"/>
                    <a:gd name="T101" fmla="*/ 73 w 73"/>
                    <a:gd name="T102" fmla="*/ 50 h 5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 h="50">
                      <a:moveTo>
                        <a:pt x="36" y="50"/>
                      </a:moveTo>
                      <a:lnTo>
                        <a:pt x="45" y="50"/>
                      </a:lnTo>
                      <a:lnTo>
                        <a:pt x="51" y="48"/>
                      </a:lnTo>
                      <a:lnTo>
                        <a:pt x="57" y="45"/>
                      </a:lnTo>
                      <a:lnTo>
                        <a:pt x="63" y="42"/>
                      </a:lnTo>
                      <a:lnTo>
                        <a:pt x="68" y="38"/>
                      </a:lnTo>
                      <a:lnTo>
                        <a:pt x="71" y="34"/>
                      </a:lnTo>
                      <a:lnTo>
                        <a:pt x="72" y="29"/>
                      </a:lnTo>
                      <a:lnTo>
                        <a:pt x="73" y="25"/>
                      </a:lnTo>
                      <a:lnTo>
                        <a:pt x="72" y="20"/>
                      </a:lnTo>
                      <a:lnTo>
                        <a:pt x="71" y="15"/>
                      </a:lnTo>
                      <a:lnTo>
                        <a:pt x="68" y="11"/>
                      </a:lnTo>
                      <a:lnTo>
                        <a:pt x="63" y="7"/>
                      </a:lnTo>
                      <a:lnTo>
                        <a:pt x="57" y="4"/>
                      </a:lnTo>
                      <a:lnTo>
                        <a:pt x="51" y="3"/>
                      </a:lnTo>
                      <a:lnTo>
                        <a:pt x="45" y="0"/>
                      </a:lnTo>
                      <a:lnTo>
                        <a:pt x="36" y="0"/>
                      </a:lnTo>
                      <a:lnTo>
                        <a:pt x="30" y="0"/>
                      </a:lnTo>
                      <a:lnTo>
                        <a:pt x="23" y="3"/>
                      </a:lnTo>
                      <a:lnTo>
                        <a:pt x="16" y="4"/>
                      </a:lnTo>
                      <a:lnTo>
                        <a:pt x="11" y="7"/>
                      </a:lnTo>
                      <a:lnTo>
                        <a:pt x="7" y="11"/>
                      </a:lnTo>
                      <a:lnTo>
                        <a:pt x="3" y="15"/>
                      </a:lnTo>
                      <a:lnTo>
                        <a:pt x="1" y="20"/>
                      </a:lnTo>
                      <a:lnTo>
                        <a:pt x="0" y="25"/>
                      </a:lnTo>
                      <a:lnTo>
                        <a:pt x="1" y="29"/>
                      </a:lnTo>
                      <a:lnTo>
                        <a:pt x="3" y="34"/>
                      </a:lnTo>
                      <a:lnTo>
                        <a:pt x="7" y="38"/>
                      </a:lnTo>
                      <a:lnTo>
                        <a:pt x="11" y="42"/>
                      </a:lnTo>
                      <a:lnTo>
                        <a:pt x="16" y="45"/>
                      </a:lnTo>
                      <a:lnTo>
                        <a:pt x="23" y="48"/>
                      </a:lnTo>
                      <a:lnTo>
                        <a:pt x="30" y="50"/>
                      </a:lnTo>
                      <a:lnTo>
                        <a:pt x="36" y="50"/>
                      </a:lnTo>
                      <a:close/>
                    </a:path>
                  </a:pathLst>
                </a:custGeom>
                <a:solidFill>
                  <a:srgbClr val="FF513D"/>
                </a:solidFill>
                <a:ln w="9525">
                  <a:noFill/>
                  <a:round/>
                  <a:headEnd/>
                  <a:tailEnd/>
                </a:ln>
              </p:spPr>
              <p:txBody>
                <a:bodyPr/>
                <a:lstStyle/>
                <a:p>
                  <a:endParaRPr lang="fr-FR">
                    <a:latin typeface="Calibri" pitchFamily="34" charset="0"/>
                  </a:endParaRPr>
                </a:p>
              </p:txBody>
            </p:sp>
            <p:sp>
              <p:nvSpPr>
                <p:cNvPr id="25763" name="Freeform 31"/>
                <p:cNvSpPr>
                  <a:spLocks/>
                </p:cNvSpPr>
                <p:nvPr/>
              </p:nvSpPr>
              <p:spPr bwMode="auto">
                <a:xfrm>
                  <a:off x="2853" y="2471"/>
                  <a:ext cx="24" cy="17"/>
                </a:xfrm>
                <a:custGeom>
                  <a:avLst/>
                  <a:gdLst>
                    <a:gd name="T0" fmla="*/ 6 w 48"/>
                    <a:gd name="T1" fmla="*/ 9 h 34"/>
                    <a:gd name="T2" fmla="*/ 9 w 48"/>
                    <a:gd name="T3" fmla="*/ 9 h 34"/>
                    <a:gd name="T4" fmla="*/ 11 w 48"/>
                    <a:gd name="T5" fmla="*/ 7 h 34"/>
                    <a:gd name="T6" fmla="*/ 12 w 48"/>
                    <a:gd name="T7" fmla="*/ 6 h 34"/>
                    <a:gd name="T8" fmla="*/ 12 w 48"/>
                    <a:gd name="T9" fmla="*/ 4 h 34"/>
                    <a:gd name="T10" fmla="*/ 12 w 48"/>
                    <a:gd name="T11" fmla="*/ 2 h 34"/>
                    <a:gd name="T12" fmla="*/ 11 w 48"/>
                    <a:gd name="T13" fmla="*/ 1 h 34"/>
                    <a:gd name="T14" fmla="*/ 9 w 48"/>
                    <a:gd name="T15" fmla="*/ 1 h 34"/>
                    <a:gd name="T16" fmla="*/ 6 w 48"/>
                    <a:gd name="T17" fmla="*/ 0 h 34"/>
                    <a:gd name="T18" fmla="*/ 3 w 48"/>
                    <a:gd name="T19" fmla="*/ 1 h 34"/>
                    <a:gd name="T20" fmla="*/ 2 w 48"/>
                    <a:gd name="T21" fmla="*/ 1 h 34"/>
                    <a:gd name="T22" fmla="*/ 1 w 48"/>
                    <a:gd name="T23" fmla="*/ 2 h 34"/>
                    <a:gd name="T24" fmla="*/ 0 w 48"/>
                    <a:gd name="T25" fmla="*/ 4 h 34"/>
                    <a:gd name="T26" fmla="*/ 1 w 48"/>
                    <a:gd name="T27" fmla="*/ 6 h 34"/>
                    <a:gd name="T28" fmla="*/ 2 w 48"/>
                    <a:gd name="T29" fmla="*/ 7 h 34"/>
                    <a:gd name="T30" fmla="*/ 3 w 48"/>
                    <a:gd name="T31" fmla="*/ 9 h 34"/>
                    <a:gd name="T32" fmla="*/ 6 w 48"/>
                    <a:gd name="T33" fmla="*/ 9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4"/>
                    <a:gd name="T53" fmla="*/ 48 w 48"/>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4">
                      <a:moveTo>
                        <a:pt x="23" y="34"/>
                      </a:moveTo>
                      <a:lnTo>
                        <a:pt x="33" y="33"/>
                      </a:lnTo>
                      <a:lnTo>
                        <a:pt x="41" y="29"/>
                      </a:lnTo>
                      <a:lnTo>
                        <a:pt x="46" y="24"/>
                      </a:lnTo>
                      <a:lnTo>
                        <a:pt x="48" y="18"/>
                      </a:lnTo>
                      <a:lnTo>
                        <a:pt x="46" y="11"/>
                      </a:lnTo>
                      <a:lnTo>
                        <a:pt x="41" y="5"/>
                      </a:lnTo>
                      <a:lnTo>
                        <a:pt x="33" y="1"/>
                      </a:lnTo>
                      <a:lnTo>
                        <a:pt x="23" y="0"/>
                      </a:lnTo>
                      <a:lnTo>
                        <a:pt x="13" y="1"/>
                      </a:lnTo>
                      <a:lnTo>
                        <a:pt x="6" y="5"/>
                      </a:lnTo>
                      <a:lnTo>
                        <a:pt x="2" y="11"/>
                      </a:lnTo>
                      <a:lnTo>
                        <a:pt x="0" y="18"/>
                      </a:lnTo>
                      <a:lnTo>
                        <a:pt x="2" y="24"/>
                      </a:lnTo>
                      <a:lnTo>
                        <a:pt x="6" y="29"/>
                      </a:lnTo>
                      <a:lnTo>
                        <a:pt x="13" y="33"/>
                      </a:lnTo>
                      <a:lnTo>
                        <a:pt x="23" y="34"/>
                      </a:lnTo>
                      <a:close/>
                    </a:path>
                  </a:pathLst>
                </a:custGeom>
                <a:solidFill>
                  <a:srgbClr val="FF513D"/>
                </a:solidFill>
                <a:ln w="9525">
                  <a:noFill/>
                  <a:round/>
                  <a:headEnd/>
                  <a:tailEnd/>
                </a:ln>
              </p:spPr>
              <p:txBody>
                <a:bodyPr/>
                <a:lstStyle/>
                <a:p>
                  <a:endParaRPr lang="fr-FR">
                    <a:latin typeface="Calibri" pitchFamily="34" charset="0"/>
                  </a:endParaRPr>
                </a:p>
              </p:txBody>
            </p:sp>
            <p:sp>
              <p:nvSpPr>
                <p:cNvPr id="25764" name="Freeform 32"/>
                <p:cNvSpPr>
                  <a:spLocks/>
                </p:cNvSpPr>
                <p:nvPr/>
              </p:nvSpPr>
              <p:spPr bwMode="auto">
                <a:xfrm>
                  <a:off x="2806" y="2444"/>
                  <a:ext cx="25" cy="21"/>
                </a:xfrm>
                <a:custGeom>
                  <a:avLst/>
                  <a:gdLst>
                    <a:gd name="T0" fmla="*/ 6 w 50"/>
                    <a:gd name="T1" fmla="*/ 11 h 42"/>
                    <a:gd name="T2" fmla="*/ 9 w 50"/>
                    <a:gd name="T3" fmla="*/ 10 h 42"/>
                    <a:gd name="T4" fmla="*/ 11 w 50"/>
                    <a:gd name="T5" fmla="*/ 9 h 42"/>
                    <a:gd name="T6" fmla="*/ 12 w 50"/>
                    <a:gd name="T7" fmla="*/ 7 h 42"/>
                    <a:gd name="T8" fmla="*/ 13 w 50"/>
                    <a:gd name="T9" fmla="*/ 5 h 42"/>
                    <a:gd name="T10" fmla="*/ 12 w 50"/>
                    <a:gd name="T11" fmla="*/ 3 h 42"/>
                    <a:gd name="T12" fmla="*/ 11 w 50"/>
                    <a:gd name="T13" fmla="*/ 1 h 42"/>
                    <a:gd name="T14" fmla="*/ 9 w 50"/>
                    <a:gd name="T15" fmla="*/ 1 h 42"/>
                    <a:gd name="T16" fmla="*/ 6 w 50"/>
                    <a:gd name="T17" fmla="*/ 0 h 42"/>
                    <a:gd name="T18" fmla="*/ 4 w 50"/>
                    <a:gd name="T19" fmla="*/ 1 h 42"/>
                    <a:gd name="T20" fmla="*/ 2 w 50"/>
                    <a:gd name="T21" fmla="*/ 1 h 42"/>
                    <a:gd name="T22" fmla="*/ 1 w 50"/>
                    <a:gd name="T23" fmla="*/ 3 h 42"/>
                    <a:gd name="T24" fmla="*/ 0 w 50"/>
                    <a:gd name="T25" fmla="*/ 5 h 42"/>
                    <a:gd name="T26" fmla="*/ 1 w 50"/>
                    <a:gd name="T27" fmla="*/ 7 h 42"/>
                    <a:gd name="T28" fmla="*/ 2 w 50"/>
                    <a:gd name="T29" fmla="*/ 9 h 42"/>
                    <a:gd name="T30" fmla="*/ 4 w 50"/>
                    <a:gd name="T31" fmla="*/ 10 h 42"/>
                    <a:gd name="T32" fmla="*/ 6 w 50"/>
                    <a:gd name="T33" fmla="*/ 11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42"/>
                    <a:gd name="T53" fmla="*/ 50 w 5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42">
                      <a:moveTo>
                        <a:pt x="25" y="42"/>
                      </a:moveTo>
                      <a:lnTo>
                        <a:pt x="35" y="40"/>
                      </a:lnTo>
                      <a:lnTo>
                        <a:pt x="43" y="36"/>
                      </a:lnTo>
                      <a:lnTo>
                        <a:pt x="47" y="29"/>
                      </a:lnTo>
                      <a:lnTo>
                        <a:pt x="50" y="21"/>
                      </a:lnTo>
                      <a:lnTo>
                        <a:pt x="47" y="13"/>
                      </a:lnTo>
                      <a:lnTo>
                        <a:pt x="43" y="6"/>
                      </a:lnTo>
                      <a:lnTo>
                        <a:pt x="35" y="1"/>
                      </a:lnTo>
                      <a:lnTo>
                        <a:pt x="25" y="0"/>
                      </a:lnTo>
                      <a:lnTo>
                        <a:pt x="16" y="1"/>
                      </a:lnTo>
                      <a:lnTo>
                        <a:pt x="8" y="6"/>
                      </a:lnTo>
                      <a:lnTo>
                        <a:pt x="2" y="13"/>
                      </a:lnTo>
                      <a:lnTo>
                        <a:pt x="0" y="21"/>
                      </a:lnTo>
                      <a:lnTo>
                        <a:pt x="2" y="29"/>
                      </a:lnTo>
                      <a:lnTo>
                        <a:pt x="8" y="36"/>
                      </a:lnTo>
                      <a:lnTo>
                        <a:pt x="16" y="40"/>
                      </a:lnTo>
                      <a:lnTo>
                        <a:pt x="25" y="42"/>
                      </a:lnTo>
                      <a:close/>
                    </a:path>
                  </a:pathLst>
                </a:custGeom>
                <a:solidFill>
                  <a:srgbClr val="FF513D"/>
                </a:solidFill>
                <a:ln w="9525">
                  <a:noFill/>
                  <a:round/>
                  <a:headEnd/>
                  <a:tailEnd/>
                </a:ln>
              </p:spPr>
              <p:txBody>
                <a:bodyPr/>
                <a:lstStyle/>
                <a:p>
                  <a:endParaRPr lang="fr-FR">
                    <a:latin typeface="Calibri" pitchFamily="34" charset="0"/>
                  </a:endParaRPr>
                </a:p>
              </p:txBody>
            </p:sp>
            <p:sp>
              <p:nvSpPr>
                <p:cNvPr id="25765" name="Freeform 33"/>
                <p:cNvSpPr>
                  <a:spLocks/>
                </p:cNvSpPr>
                <p:nvPr/>
              </p:nvSpPr>
              <p:spPr bwMode="auto">
                <a:xfrm>
                  <a:off x="2402" y="2786"/>
                  <a:ext cx="274" cy="201"/>
                </a:xfrm>
                <a:custGeom>
                  <a:avLst/>
                  <a:gdLst>
                    <a:gd name="T0" fmla="*/ 131 w 550"/>
                    <a:gd name="T1" fmla="*/ 5 h 402"/>
                    <a:gd name="T2" fmla="*/ 123 w 550"/>
                    <a:gd name="T3" fmla="*/ 16 h 402"/>
                    <a:gd name="T4" fmla="*/ 118 w 550"/>
                    <a:gd name="T5" fmla="*/ 28 h 402"/>
                    <a:gd name="T6" fmla="*/ 115 w 550"/>
                    <a:gd name="T7" fmla="*/ 42 h 402"/>
                    <a:gd name="T8" fmla="*/ 113 w 550"/>
                    <a:gd name="T9" fmla="*/ 62 h 402"/>
                    <a:gd name="T10" fmla="*/ 99 w 550"/>
                    <a:gd name="T11" fmla="*/ 50 h 402"/>
                    <a:gd name="T12" fmla="*/ 91 w 550"/>
                    <a:gd name="T13" fmla="*/ 46 h 402"/>
                    <a:gd name="T14" fmla="*/ 83 w 550"/>
                    <a:gd name="T15" fmla="*/ 42 h 402"/>
                    <a:gd name="T16" fmla="*/ 75 w 550"/>
                    <a:gd name="T17" fmla="*/ 39 h 402"/>
                    <a:gd name="T18" fmla="*/ 66 w 550"/>
                    <a:gd name="T19" fmla="*/ 38 h 402"/>
                    <a:gd name="T20" fmla="*/ 58 w 550"/>
                    <a:gd name="T21" fmla="*/ 38 h 402"/>
                    <a:gd name="T22" fmla="*/ 49 w 550"/>
                    <a:gd name="T23" fmla="*/ 39 h 402"/>
                    <a:gd name="T24" fmla="*/ 40 w 550"/>
                    <a:gd name="T25" fmla="*/ 41 h 402"/>
                    <a:gd name="T26" fmla="*/ 32 w 550"/>
                    <a:gd name="T27" fmla="*/ 45 h 402"/>
                    <a:gd name="T28" fmla="*/ 22 w 550"/>
                    <a:gd name="T29" fmla="*/ 50 h 402"/>
                    <a:gd name="T30" fmla="*/ 13 w 550"/>
                    <a:gd name="T31" fmla="*/ 61 h 402"/>
                    <a:gd name="T32" fmla="*/ 4 w 550"/>
                    <a:gd name="T33" fmla="*/ 79 h 402"/>
                    <a:gd name="T34" fmla="*/ 4 w 550"/>
                    <a:gd name="T35" fmla="*/ 89 h 402"/>
                    <a:gd name="T36" fmla="*/ 14 w 550"/>
                    <a:gd name="T37" fmla="*/ 85 h 402"/>
                    <a:gd name="T38" fmla="*/ 25 w 550"/>
                    <a:gd name="T39" fmla="*/ 82 h 402"/>
                    <a:gd name="T40" fmla="*/ 36 w 550"/>
                    <a:gd name="T41" fmla="*/ 80 h 402"/>
                    <a:gd name="T42" fmla="*/ 47 w 550"/>
                    <a:gd name="T43" fmla="*/ 82 h 402"/>
                    <a:gd name="T44" fmla="*/ 58 w 550"/>
                    <a:gd name="T45" fmla="*/ 85 h 402"/>
                    <a:gd name="T46" fmla="*/ 68 w 550"/>
                    <a:gd name="T47" fmla="*/ 91 h 402"/>
                    <a:gd name="T48" fmla="*/ 77 w 550"/>
                    <a:gd name="T49" fmla="*/ 97 h 402"/>
                    <a:gd name="T50" fmla="*/ 84 w 550"/>
                    <a:gd name="T51" fmla="*/ 96 h 402"/>
                    <a:gd name="T52" fmla="*/ 91 w 550"/>
                    <a:gd name="T53" fmla="*/ 87 h 402"/>
                    <a:gd name="T54" fmla="*/ 99 w 550"/>
                    <a:gd name="T55" fmla="*/ 80 h 402"/>
                    <a:gd name="T56" fmla="*/ 110 w 550"/>
                    <a:gd name="T57" fmla="*/ 74 h 402"/>
                    <a:gd name="T58" fmla="*/ 118 w 550"/>
                    <a:gd name="T59" fmla="*/ 70 h 402"/>
                    <a:gd name="T60" fmla="*/ 123 w 550"/>
                    <a:gd name="T61" fmla="*/ 68 h 402"/>
                    <a:gd name="T62" fmla="*/ 129 w 550"/>
                    <a:gd name="T63" fmla="*/ 67 h 402"/>
                    <a:gd name="T64" fmla="*/ 134 w 550"/>
                    <a:gd name="T65" fmla="*/ 67 h 402"/>
                    <a:gd name="T66" fmla="*/ 135 w 550"/>
                    <a:gd name="T67" fmla="*/ 50 h 402"/>
                    <a:gd name="T68" fmla="*/ 134 w 550"/>
                    <a:gd name="T69" fmla="*/ 17 h 4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50"/>
                    <a:gd name="T106" fmla="*/ 0 h 402"/>
                    <a:gd name="T107" fmla="*/ 550 w 550"/>
                    <a:gd name="T108" fmla="*/ 402 h 40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50" h="402">
                      <a:moveTo>
                        <a:pt x="543" y="0"/>
                      </a:moveTo>
                      <a:lnTo>
                        <a:pt x="526" y="20"/>
                      </a:lnTo>
                      <a:lnTo>
                        <a:pt x="509" y="41"/>
                      </a:lnTo>
                      <a:lnTo>
                        <a:pt x="496" y="64"/>
                      </a:lnTo>
                      <a:lnTo>
                        <a:pt x="483" y="88"/>
                      </a:lnTo>
                      <a:lnTo>
                        <a:pt x="474" y="113"/>
                      </a:lnTo>
                      <a:lnTo>
                        <a:pt x="466" y="140"/>
                      </a:lnTo>
                      <a:lnTo>
                        <a:pt x="461" y="167"/>
                      </a:lnTo>
                      <a:lnTo>
                        <a:pt x="458" y="196"/>
                      </a:lnTo>
                      <a:lnTo>
                        <a:pt x="455" y="249"/>
                      </a:lnTo>
                      <a:lnTo>
                        <a:pt x="414" y="213"/>
                      </a:lnTo>
                      <a:lnTo>
                        <a:pt x="399" y="202"/>
                      </a:lnTo>
                      <a:lnTo>
                        <a:pt x="384" y="190"/>
                      </a:lnTo>
                      <a:lnTo>
                        <a:pt x="368" y="181"/>
                      </a:lnTo>
                      <a:lnTo>
                        <a:pt x="352" y="173"/>
                      </a:lnTo>
                      <a:lnTo>
                        <a:pt x="335" y="165"/>
                      </a:lnTo>
                      <a:lnTo>
                        <a:pt x="318" y="159"/>
                      </a:lnTo>
                      <a:lnTo>
                        <a:pt x="301" y="155"/>
                      </a:lnTo>
                      <a:lnTo>
                        <a:pt x="284" y="151"/>
                      </a:lnTo>
                      <a:lnTo>
                        <a:pt x="266" y="149"/>
                      </a:lnTo>
                      <a:lnTo>
                        <a:pt x="249" y="149"/>
                      </a:lnTo>
                      <a:lnTo>
                        <a:pt x="232" y="149"/>
                      </a:lnTo>
                      <a:lnTo>
                        <a:pt x="214" y="150"/>
                      </a:lnTo>
                      <a:lnTo>
                        <a:pt x="197" y="153"/>
                      </a:lnTo>
                      <a:lnTo>
                        <a:pt x="180" y="158"/>
                      </a:lnTo>
                      <a:lnTo>
                        <a:pt x="163" y="164"/>
                      </a:lnTo>
                      <a:lnTo>
                        <a:pt x="146" y="171"/>
                      </a:lnTo>
                      <a:lnTo>
                        <a:pt x="129" y="179"/>
                      </a:lnTo>
                      <a:lnTo>
                        <a:pt x="110" y="189"/>
                      </a:lnTo>
                      <a:lnTo>
                        <a:pt x="91" y="203"/>
                      </a:lnTo>
                      <a:lnTo>
                        <a:pt x="72" y="221"/>
                      </a:lnTo>
                      <a:lnTo>
                        <a:pt x="52" y="246"/>
                      </a:lnTo>
                      <a:lnTo>
                        <a:pt x="33" y="277"/>
                      </a:lnTo>
                      <a:lnTo>
                        <a:pt x="16" y="316"/>
                      </a:lnTo>
                      <a:lnTo>
                        <a:pt x="0" y="365"/>
                      </a:lnTo>
                      <a:lnTo>
                        <a:pt x="19" y="354"/>
                      </a:lnTo>
                      <a:lnTo>
                        <a:pt x="38" y="345"/>
                      </a:lnTo>
                      <a:lnTo>
                        <a:pt x="59" y="337"/>
                      </a:lnTo>
                      <a:lnTo>
                        <a:pt x="81" y="330"/>
                      </a:lnTo>
                      <a:lnTo>
                        <a:pt x="101" y="325"/>
                      </a:lnTo>
                      <a:lnTo>
                        <a:pt x="123" y="322"/>
                      </a:lnTo>
                      <a:lnTo>
                        <a:pt x="144" y="320"/>
                      </a:lnTo>
                      <a:lnTo>
                        <a:pt x="165" y="322"/>
                      </a:lnTo>
                      <a:lnTo>
                        <a:pt x="188" y="325"/>
                      </a:lnTo>
                      <a:lnTo>
                        <a:pt x="211" y="332"/>
                      </a:lnTo>
                      <a:lnTo>
                        <a:pt x="234" y="340"/>
                      </a:lnTo>
                      <a:lnTo>
                        <a:pt x="255" y="349"/>
                      </a:lnTo>
                      <a:lnTo>
                        <a:pt x="275" y="361"/>
                      </a:lnTo>
                      <a:lnTo>
                        <a:pt x="294" y="375"/>
                      </a:lnTo>
                      <a:lnTo>
                        <a:pt x="312" y="387"/>
                      </a:lnTo>
                      <a:lnTo>
                        <a:pt x="328" y="402"/>
                      </a:lnTo>
                      <a:lnTo>
                        <a:pt x="339" y="383"/>
                      </a:lnTo>
                      <a:lnTo>
                        <a:pt x="352" y="365"/>
                      </a:lnTo>
                      <a:lnTo>
                        <a:pt x="367" y="348"/>
                      </a:lnTo>
                      <a:lnTo>
                        <a:pt x="383" y="332"/>
                      </a:lnTo>
                      <a:lnTo>
                        <a:pt x="400" y="317"/>
                      </a:lnTo>
                      <a:lnTo>
                        <a:pt x="420" y="304"/>
                      </a:lnTo>
                      <a:lnTo>
                        <a:pt x="441" y="293"/>
                      </a:lnTo>
                      <a:lnTo>
                        <a:pt x="463" y="282"/>
                      </a:lnTo>
                      <a:lnTo>
                        <a:pt x="474" y="278"/>
                      </a:lnTo>
                      <a:lnTo>
                        <a:pt x="485" y="274"/>
                      </a:lnTo>
                      <a:lnTo>
                        <a:pt x="496" y="272"/>
                      </a:lnTo>
                      <a:lnTo>
                        <a:pt x="507" y="270"/>
                      </a:lnTo>
                      <a:lnTo>
                        <a:pt x="517" y="267"/>
                      </a:lnTo>
                      <a:lnTo>
                        <a:pt x="528" y="266"/>
                      </a:lnTo>
                      <a:lnTo>
                        <a:pt x="539" y="265"/>
                      </a:lnTo>
                      <a:lnTo>
                        <a:pt x="550" y="264"/>
                      </a:lnTo>
                      <a:lnTo>
                        <a:pt x="542" y="201"/>
                      </a:lnTo>
                      <a:lnTo>
                        <a:pt x="538" y="135"/>
                      </a:lnTo>
                      <a:lnTo>
                        <a:pt x="538" y="68"/>
                      </a:lnTo>
                      <a:lnTo>
                        <a:pt x="543" y="0"/>
                      </a:lnTo>
                      <a:close/>
                    </a:path>
                  </a:pathLst>
                </a:custGeom>
                <a:solidFill>
                  <a:srgbClr val="930000"/>
                </a:solidFill>
                <a:ln w="9525">
                  <a:noFill/>
                  <a:round/>
                  <a:headEnd/>
                  <a:tailEnd/>
                </a:ln>
              </p:spPr>
              <p:txBody>
                <a:bodyPr/>
                <a:lstStyle/>
                <a:p>
                  <a:endParaRPr lang="fr-FR">
                    <a:latin typeface="Calibri" pitchFamily="34" charset="0"/>
                  </a:endParaRPr>
                </a:p>
              </p:txBody>
            </p:sp>
          </p:grpSp>
          <p:pic>
            <p:nvPicPr>
              <p:cNvPr id="25738" name="Image 580" descr="composteur2.gif"/>
              <p:cNvPicPr>
                <a:picLocks noChangeAspect="1"/>
              </p:cNvPicPr>
              <p:nvPr/>
            </p:nvPicPr>
            <p:blipFill>
              <a:blip r:embed="rId3" cstate="print"/>
              <a:srcRect/>
              <a:stretch>
                <a:fillRect/>
              </a:stretch>
            </p:blipFill>
            <p:spPr bwMode="auto">
              <a:xfrm>
                <a:off x="4000496" y="3500438"/>
                <a:ext cx="1748927" cy="1571636"/>
              </a:xfrm>
              <a:prstGeom prst="rect">
                <a:avLst/>
              </a:prstGeom>
              <a:noFill/>
              <a:ln w="9525">
                <a:noFill/>
                <a:miter lim="800000"/>
                <a:headEnd/>
                <a:tailEnd/>
              </a:ln>
            </p:spPr>
          </p:pic>
          <p:pic>
            <p:nvPicPr>
              <p:cNvPr id="25739" name="Picture 4"/>
              <p:cNvPicPr>
                <a:picLocks noChangeAspect="1" noChangeArrowheads="1"/>
              </p:cNvPicPr>
              <p:nvPr/>
            </p:nvPicPr>
            <p:blipFill>
              <a:blip r:embed="rId7" cstate="print">
                <a:clrChange>
                  <a:clrFrom>
                    <a:srgbClr val="FFFFFF"/>
                  </a:clrFrom>
                  <a:clrTo>
                    <a:srgbClr val="FFFFFF">
                      <a:alpha val="0"/>
                    </a:srgbClr>
                  </a:clrTo>
                </a:clrChange>
              </a:blip>
              <a:srcRect/>
              <a:stretch>
                <a:fillRect/>
              </a:stretch>
            </p:blipFill>
            <p:spPr bwMode="auto">
              <a:xfrm>
                <a:off x="4714876" y="2928934"/>
                <a:ext cx="1509711" cy="1125275"/>
              </a:xfrm>
              <a:prstGeom prst="rect">
                <a:avLst/>
              </a:prstGeom>
              <a:noFill/>
              <a:ln w="9525">
                <a:noFill/>
                <a:miter lim="800000"/>
                <a:headEnd/>
                <a:tailEnd/>
              </a:ln>
            </p:spPr>
          </p:pic>
        </p:grpSp>
      </p:grpSp>
      <p:grpSp>
        <p:nvGrpSpPr>
          <p:cNvPr id="7234" name="Groupe 718"/>
          <p:cNvGrpSpPr>
            <a:grpSpLocks noChangeAspect="1"/>
          </p:cNvGrpSpPr>
          <p:nvPr/>
        </p:nvGrpSpPr>
        <p:grpSpPr bwMode="auto">
          <a:xfrm>
            <a:off x="3000375" y="3929063"/>
            <a:ext cx="3246438" cy="2581275"/>
            <a:chOff x="1500166" y="3643314"/>
            <a:chExt cx="3246438" cy="2581651"/>
          </a:xfrm>
        </p:grpSpPr>
        <p:sp>
          <p:nvSpPr>
            <p:cNvPr id="25609" name="ZoneTexte 7"/>
            <p:cNvSpPr txBox="1">
              <a:spLocks noChangeArrowheads="1"/>
            </p:cNvSpPr>
            <p:nvPr/>
          </p:nvSpPr>
          <p:spPr bwMode="auto">
            <a:xfrm>
              <a:off x="1500166" y="5701745"/>
              <a:ext cx="3246438" cy="523220"/>
            </a:xfrm>
            <a:prstGeom prst="rect">
              <a:avLst/>
            </a:prstGeom>
            <a:noFill/>
            <a:ln w="9525">
              <a:noFill/>
              <a:miter lim="800000"/>
              <a:headEnd/>
              <a:tailEnd/>
            </a:ln>
          </p:spPr>
          <p:txBody>
            <a:bodyPr>
              <a:spAutoFit/>
            </a:bodyPr>
            <a:lstStyle/>
            <a:p>
              <a:pPr algn="ctr"/>
              <a:r>
                <a:rPr lang="fr-FR" sz="1400" b="1">
                  <a:latin typeface="Comic Sans MS" pitchFamily="66" charset="0"/>
                </a:rPr>
                <a:t>Stocker les feuilles mortes qui tombent pendant l’hiver.</a:t>
              </a:r>
            </a:p>
          </p:txBody>
        </p:sp>
        <p:grpSp>
          <p:nvGrpSpPr>
            <p:cNvPr id="25610" name="Groupe 717"/>
            <p:cNvGrpSpPr>
              <a:grpSpLocks/>
            </p:cNvGrpSpPr>
            <p:nvPr/>
          </p:nvGrpSpPr>
          <p:grpSpPr bwMode="auto">
            <a:xfrm>
              <a:off x="2000232" y="3643314"/>
              <a:ext cx="2031972" cy="2219276"/>
              <a:chOff x="1428728" y="4000504"/>
              <a:chExt cx="2031972" cy="2219276"/>
            </a:xfrm>
          </p:grpSpPr>
          <p:grpSp>
            <p:nvGrpSpPr>
              <p:cNvPr id="25611" name="Groupe 699"/>
              <p:cNvGrpSpPr>
                <a:grpSpLocks/>
              </p:cNvGrpSpPr>
              <p:nvPr/>
            </p:nvGrpSpPr>
            <p:grpSpPr bwMode="auto">
              <a:xfrm>
                <a:off x="1428728" y="4572008"/>
                <a:ext cx="2031972" cy="1647772"/>
                <a:chOff x="747782" y="3843070"/>
                <a:chExt cx="2031972" cy="1647772"/>
              </a:xfrm>
            </p:grpSpPr>
            <p:grpSp>
              <p:nvGrpSpPr>
                <p:cNvPr id="25620" name="Groupe 584"/>
                <p:cNvGrpSpPr>
                  <a:grpSpLocks/>
                </p:cNvGrpSpPr>
                <p:nvPr/>
              </p:nvGrpSpPr>
              <p:grpSpPr bwMode="auto">
                <a:xfrm>
                  <a:off x="1214414" y="4552991"/>
                  <a:ext cx="1403353" cy="803277"/>
                  <a:chOff x="3428992" y="2004998"/>
                  <a:chExt cx="1260477" cy="660401"/>
                </a:xfrm>
              </p:grpSpPr>
              <p:sp>
                <p:nvSpPr>
                  <p:cNvPr id="25713" name="Freeform 10"/>
                  <p:cNvSpPr>
                    <a:spLocks/>
                  </p:cNvSpPr>
                  <p:nvPr/>
                </p:nvSpPr>
                <p:spPr bwMode="auto">
                  <a:xfrm>
                    <a:off x="3559167" y="2031986"/>
                    <a:ext cx="1120777" cy="609600"/>
                  </a:xfrm>
                  <a:custGeom>
                    <a:avLst/>
                    <a:gdLst>
                      <a:gd name="T0" fmla="*/ 317 w 1412"/>
                      <a:gd name="T1" fmla="*/ 156 h 767"/>
                      <a:gd name="T2" fmla="*/ 118 w 1412"/>
                      <a:gd name="T3" fmla="*/ 252 h 767"/>
                      <a:gd name="T4" fmla="*/ 171 w 1412"/>
                      <a:gd name="T5" fmla="*/ 344 h 767"/>
                      <a:gd name="T6" fmla="*/ 0 w 1412"/>
                      <a:gd name="T7" fmla="*/ 363 h 767"/>
                      <a:gd name="T8" fmla="*/ 53 w 1412"/>
                      <a:gd name="T9" fmla="*/ 441 h 767"/>
                      <a:gd name="T10" fmla="*/ 125 w 1412"/>
                      <a:gd name="T11" fmla="*/ 632 h 767"/>
                      <a:gd name="T12" fmla="*/ 74 w 1412"/>
                      <a:gd name="T13" fmla="*/ 699 h 767"/>
                      <a:gd name="T14" fmla="*/ 314 w 1412"/>
                      <a:gd name="T15" fmla="*/ 750 h 767"/>
                      <a:gd name="T16" fmla="*/ 509 w 1412"/>
                      <a:gd name="T17" fmla="*/ 695 h 767"/>
                      <a:gd name="T18" fmla="*/ 601 w 1412"/>
                      <a:gd name="T19" fmla="*/ 695 h 767"/>
                      <a:gd name="T20" fmla="*/ 614 w 1412"/>
                      <a:gd name="T21" fmla="*/ 695 h 767"/>
                      <a:gd name="T22" fmla="*/ 627 w 1412"/>
                      <a:gd name="T23" fmla="*/ 697 h 767"/>
                      <a:gd name="T24" fmla="*/ 639 w 1412"/>
                      <a:gd name="T25" fmla="*/ 699 h 767"/>
                      <a:gd name="T26" fmla="*/ 652 w 1412"/>
                      <a:gd name="T27" fmla="*/ 699 h 767"/>
                      <a:gd name="T28" fmla="*/ 665 w 1412"/>
                      <a:gd name="T29" fmla="*/ 701 h 767"/>
                      <a:gd name="T30" fmla="*/ 678 w 1412"/>
                      <a:gd name="T31" fmla="*/ 701 h 767"/>
                      <a:gd name="T32" fmla="*/ 690 w 1412"/>
                      <a:gd name="T33" fmla="*/ 703 h 767"/>
                      <a:gd name="T34" fmla="*/ 703 w 1412"/>
                      <a:gd name="T35" fmla="*/ 703 h 767"/>
                      <a:gd name="T36" fmla="*/ 716 w 1412"/>
                      <a:gd name="T37" fmla="*/ 705 h 767"/>
                      <a:gd name="T38" fmla="*/ 730 w 1412"/>
                      <a:gd name="T39" fmla="*/ 707 h 767"/>
                      <a:gd name="T40" fmla="*/ 743 w 1412"/>
                      <a:gd name="T41" fmla="*/ 707 h 767"/>
                      <a:gd name="T42" fmla="*/ 754 w 1412"/>
                      <a:gd name="T43" fmla="*/ 708 h 767"/>
                      <a:gd name="T44" fmla="*/ 768 w 1412"/>
                      <a:gd name="T45" fmla="*/ 708 h 767"/>
                      <a:gd name="T46" fmla="*/ 781 w 1412"/>
                      <a:gd name="T47" fmla="*/ 710 h 767"/>
                      <a:gd name="T48" fmla="*/ 794 w 1412"/>
                      <a:gd name="T49" fmla="*/ 712 h 767"/>
                      <a:gd name="T50" fmla="*/ 808 w 1412"/>
                      <a:gd name="T51" fmla="*/ 712 h 767"/>
                      <a:gd name="T52" fmla="*/ 821 w 1412"/>
                      <a:gd name="T53" fmla="*/ 714 h 767"/>
                      <a:gd name="T54" fmla="*/ 832 w 1412"/>
                      <a:gd name="T55" fmla="*/ 714 h 767"/>
                      <a:gd name="T56" fmla="*/ 846 w 1412"/>
                      <a:gd name="T57" fmla="*/ 716 h 767"/>
                      <a:gd name="T58" fmla="*/ 859 w 1412"/>
                      <a:gd name="T59" fmla="*/ 716 h 767"/>
                      <a:gd name="T60" fmla="*/ 872 w 1412"/>
                      <a:gd name="T61" fmla="*/ 720 h 767"/>
                      <a:gd name="T62" fmla="*/ 1043 w 1412"/>
                      <a:gd name="T63" fmla="*/ 665 h 767"/>
                      <a:gd name="T64" fmla="*/ 1237 w 1412"/>
                      <a:gd name="T65" fmla="*/ 767 h 767"/>
                      <a:gd name="T66" fmla="*/ 1144 w 1412"/>
                      <a:gd name="T67" fmla="*/ 678 h 767"/>
                      <a:gd name="T68" fmla="*/ 1209 w 1412"/>
                      <a:gd name="T69" fmla="*/ 634 h 767"/>
                      <a:gd name="T70" fmla="*/ 1321 w 1412"/>
                      <a:gd name="T71" fmla="*/ 642 h 767"/>
                      <a:gd name="T72" fmla="*/ 1307 w 1412"/>
                      <a:gd name="T73" fmla="*/ 579 h 767"/>
                      <a:gd name="T74" fmla="*/ 1408 w 1412"/>
                      <a:gd name="T75" fmla="*/ 526 h 767"/>
                      <a:gd name="T76" fmla="*/ 1345 w 1412"/>
                      <a:gd name="T77" fmla="*/ 475 h 767"/>
                      <a:gd name="T78" fmla="*/ 1313 w 1412"/>
                      <a:gd name="T79" fmla="*/ 444 h 767"/>
                      <a:gd name="T80" fmla="*/ 1349 w 1412"/>
                      <a:gd name="T81" fmla="*/ 397 h 767"/>
                      <a:gd name="T82" fmla="*/ 1222 w 1412"/>
                      <a:gd name="T83" fmla="*/ 347 h 767"/>
                      <a:gd name="T84" fmla="*/ 1085 w 1412"/>
                      <a:gd name="T85" fmla="*/ 252 h 767"/>
                      <a:gd name="T86" fmla="*/ 1167 w 1412"/>
                      <a:gd name="T87" fmla="*/ 180 h 767"/>
                      <a:gd name="T88" fmla="*/ 1070 w 1412"/>
                      <a:gd name="T89" fmla="*/ 78 h 767"/>
                      <a:gd name="T90" fmla="*/ 867 w 1412"/>
                      <a:gd name="T91" fmla="*/ 61 h 767"/>
                      <a:gd name="T92" fmla="*/ 701 w 1412"/>
                      <a:gd name="T93" fmla="*/ 49 h 767"/>
                      <a:gd name="T94" fmla="*/ 581 w 1412"/>
                      <a:gd name="T95" fmla="*/ 87 h 767"/>
                      <a:gd name="T96" fmla="*/ 538 w 1412"/>
                      <a:gd name="T97" fmla="*/ 135 h 767"/>
                      <a:gd name="T98" fmla="*/ 530 w 1412"/>
                      <a:gd name="T99" fmla="*/ 123 h 767"/>
                      <a:gd name="T100" fmla="*/ 523 w 1412"/>
                      <a:gd name="T101" fmla="*/ 110 h 767"/>
                      <a:gd name="T102" fmla="*/ 515 w 1412"/>
                      <a:gd name="T103" fmla="*/ 97 h 767"/>
                      <a:gd name="T104" fmla="*/ 509 w 1412"/>
                      <a:gd name="T105" fmla="*/ 83 h 767"/>
                      <a:gd name="T106" fmla="*/ 509 w 1412"/>
                      <a:gd name="T107" fmla="*/ 68 h 767"/>
                      <a:gd name="T108" fmla="*/ 515 w 1412"/>
                      <a:gd name="T109" fmla="*/ 53 h 767"/>
                      <a:gd name="T110" fmla="*/ 519 w 1412"/>
                      <a:gd name="T111" fmla="*/ 47 h 767"/>
                      <a:gd name="T112" fmla="*/ 219 w 1412"/>
                      <a:gd name="T113" fmla="*/ 116 h 76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412"/>
                      <a:gd name="T172" fmla="*/ 0 h 767"/>
                      <a:gd name="T173" fmla="*/ 1412 w 1412"/>
                      <a:gd name="T174" fmla="*/ 767 h 76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412" h="767">
                        <a:moveTo>
                          <a:pt x="219" y="116"/>
                        </a:moveTo>
                        <a:lnTo>
                          <a:pt x="241" y="156"/>
                        </a:lnTo>
                        <a:lnTo>
                          <a:pt x="317" y="156"/>
                        </a:lnTo>
                        <a:lnTo>
                          <a:pt x="291" y="195"/>
                        </a:lnTo>
                        <a:lnTo>
                          <a:pt x="224" y="237"/>
                        </a:lnTo>
                        <a:lnTo>
                          <a:pt x="118" y="252"/>
                        </a:lnTo>
                        <a:lnTo>
                          <a:pt x="118" y="273"/>
                        </a:lnTo>
                        <a:lnTo>
                          <a:pt x="175" y="309"/>
                        </a:lnTo>
                        <a:lnTo>
                          <a:pt x="171" y="344"/>
                        </a:lnTo>
                        <a:lnTo>
                          <a:pt x="133" y="376"/>
                        </a:lnTo>
                        <a:lnTo>
                          <a:pt x="80" y="378"/>
                        </a:lnTo>
                        <a:lnTo>
                          <a:pt x="0" y="363"/>
                        </a:lnTo>
                        <a:lnTo>
                          <a:pt x="23" y="410"/>
                        </a:lnTo>
                        <a:lnTo>
                          <a:pt x="68" y="425"/>
                        </a:lnTo>
                        <a:lnTo>
                          <a:pt x="53" y="441"/>
                        </a:lnTo>
                        <a:lnTo>
                          <a:pt x="25" y="444"/>
                        </a:lnTo>
                        <a:lnTo>
                          <a:pt x="76" y="583"/>
                        </a:lnTo>
                        <a:lnTo>
                          <a:pt x="125" y="632"/>
                        </a:lnTo>
                        <a:lnTo>
                          <a:pt x="224" y="655"/>
                        </a:lnTo>
                        <a:lnTo>
                          <a:pt x="192" y="686"/>
                        </a:lnTo>
                        <a:lnTo>
                          <a:pt x="74" y="699"/>
                        </a:lnTo>
                        <a:lnTo>
                          <a:pt x="236" y="733"/>
                        </a:lnTo>
                        <a:lnTo>
                          <a:pt x="219" y="760"/>
                        </a:lnTo>
                        <a:lnTo>
                          <a:pt x="314" y="750"/>
                        </a:lnTo>
                        <a:lnTo>
                          <a:pt x="397" y="756"/>
                        </a:lnTo>
                        <a:lnTo>
                          <a:pt x="367" y="699"/>
                        </a:lnTo>
                        <a:lnTo>
                          <a:pt x="509" y="695"/>
                        </a:lnTo>
                        <a:lnTo>
                          <a:pt x="523" y="665"/>
                        </a:lnTo>
                        <a:lnTo>
                          <a:pt x="597" y="695"/>
                        </a:lnTo>
                        <a:lnTo>
                          <a:pt x="601" y="695"/>
                        </a:lnTo>
                        <a:lnTo>
                          <a:pt x="606" y="695"/>
                        </a:lnTo>
                        <a:lnTo>
                          <a:pt x="610" y="695"/>
                        </a:lnTo>
                        <a:lnTo>
                          <a:pt x="614" y="695"/>
                        </a:lnTo>
                        <a:lnTo>
                          <a:pt x="618" y="695"/>
                        </a:lnTo>
                        <a:lnTo>
                          <a:pt x="621" y="697"/>
                        </a:lnTo>
                        <a:lnTo>
                          <a:pt x="627" y="697"/>
                        </a:lnTo>
                        <a:lnTo>
                          <a:pt x="631" y="697"/>
                        </a:lnTo>
                        <a:lnTo>
                          <a:pt x="635" y="697"/>
                        </a:lnTo>
                        <a:lnTo>
                          <a:pt x="639" y="699"/>
                        </a:lnTo>
                        <a:lnTo>
                          <a:pt x="642" y="699"/>
                        </a:lnTo>
                        <a:lnTo>
                          <a:pt x="648" y="699"/>
                        </a:lnTo>
                        <a:lnTo>
                          <a:pt x="652" y="699"/>
                        </a:lnTo>
                        <a:lnTo>
                          <a:pt x="658" y="699"/>
                        </a:lnTo>
                        <a:lnTo>
                          <a:pt x="661" y="701"/>
                        </a:lnTo>
                        <a:lnTo>
                          <a:pt x="665" y="701"/>
                        </a:lnTo>
                        <a:lnTo>
                          <a:pt x="669" y="701"/>
                        </a:lnTo>
                        <a:lnTo>
                          <a:pt x="675" y="701"/>
                        </a:lnTo>
                        <a:lnTo>
                          <a:pt x="678" y="701"/>
                        </a:lnTo>
                        <a:lnTo>
                          <a:pt x="682" y="703"/>
                        </a:lnTo>
                        <a:lnTo>
                          <a:pt x="686" y="703"/>
                        </a:lnTo>
                        <a:lnTo>
                          <a:pt x="690" y="703"/>
                        </a:lnTo>
                        <a:lnTo>
                          <a:pt x="696" y="703"/>
                        </a:lnTo>
                        <a:lnTo>
                          <a:pt x="699" y="703"/>
                        </a:lnTo>
                        <a:lnTo>
                          <a:pt x="703" y="703"/>
                        </a:lnTo>
                        <a:lnTo>
                          <a:pt x="707" y="705"/>
                        </a:lnTo>
                        <a:lnTo>
                          <a:pt x="713" y="705"/>
                        </a:lnTo>
                        <a:lnTo>
                          <a:pt x="716" y="705"/>
                        </a:lnTo>
                        <a:lnTo>
                          <a:pt x="720" y="705"/>
                        </a:lnTo>
                        <a:lnTo>
                          <a:pt x="726" y="707"/>
                        </a:lnTo>
                        <a:lnTo>
                          <a:pt x="730" y="707"/>
                        </a:lnTo>
                        <a:lnTo>
                          <a:pt x="734" y="707"/>
                        </a:lnTo>
                        <a:lnTo>
                          <a:pt x="737" y="707"/>
                        </a:lnTo>
                        <a:lnTo>
                          <a:pt x="743" y="707"/>
                        </a:lnTo>
                        <a:lnTo>
                          <a:pt x="747" y="707"/>
                        </a:lnTo>
                        <a:lnTo>
                          <a:pt x="751" y="708"/>
                        </a:lnTo>
                        <a:lnTo>
                          <a:pt x="754" y="708"/>
                        </a:lnTo>
                        <a:lnTo>
                          <a:pt x="760" y="708"/>
                        </a:lnTo>
                        <a:lnTo>
                          <a:pt x="764" y="708"/>
                        </a:lnTo>
                        <a:lnTo>
                          <a:pt x="768" y="708"/>
                        </a:lnTo>
                        <a:lnTo>
                          <a:pt x="772" y="708"/>
                        </a:lnTo>
                        <a:lnTo>
                          <a:pt x="777" y="710"/>
                        </a:lnTo>
                        <a:lnTo>
                          <a:pt x="781" y="710"/>
                        </a:lnTo>
                        <a:lnTo>
                          <a:pt x="785" y="710"/>
                        </a:lnTo>
                        <a:lnTo>
                          <a:pt x="791" y="710"/>
                        </a:lnTo>
                        <a:lnTo>
                          <a:pt x="794" y="712"/>
                        </a:lnTo>
                        <a:lnTo>
                          <a:pt x="798" y="712"/>
                        </a:lnTo>
                        <a:lnTo>
                          <a:pt x="804" y="712"/>
                        </a:lnTo>
                        <a:lnTo>
                          <a:pt x="808" y="712"/>
                        </a:lnTo>
                        <a:lnTo>
                          <a:pt x="811" y="712"/>
                        </a:lnTo>
                        <a:lnTo>
                          <a:pt x="815" y="712"/>
                        </a:lnTo>
                        <a:lnTo>
                          <a:pt x="821" y="714"/>
                        </a:lnTo>
                        <a:lnTo>
                          <a:pt x="825" y="714"/>
                        </a:lnTo>
                        <a:lnTo>
                          <a:pt x="829" y="714"/>
                        </a:lnTo>
                        <a:lnTo>
                          <a:pt x="832" y="714"/>
                        </a:lnTo>
                        <a:lnTo>
                          <a:pt x="838" y="716"/>
                        </a:lnTo>
                        <a:lnTo>
                          <a:pt x="842" y="716"/>
                        </a:lnTo>
                        <a:lnTo>
                          <a:pt x="846" y="716"/>
                        </a:lnTo>
                        <a:lnTo>
                          <a:pt x="849" y="716"/>
                        </a:lnTo>
                        <a:lnTo>
                          <a:pt x="855" y="716"/>
                        </a:lnTo>
                        <a:lnTo>
                          <a:pt x="859" y="716"/>
                        </a:lnTo>
                        <a:lnTo>
                          <a:pt x="863" y="718"/>
                        </a:lnTo>
                        <a:lnTo>
                          <a:pt x="868" y="718"/>
                        </a:lnTo>
                        <a:lnTo>
                          <a:pt x="872" y="720"/>
                        </a:lnTo>
                        <a:lnTo>
                          <a:pt x="977" y="716"/>
                        </a:lnTo>
                        <a:lnTo>
                          <a:pt x="941" y="648"/>
                        </a:lnTo>
                        <a:lnTo>
                          <a:pt x="1043" y="665"/>
                        </a:lnTo>
                        <a:lnTo>
                          <a:pt x="1032" y="712"/>
                        </a:lnTo>
                        <a:lnTo>
                          <a:pt x="1106" y="754"/>
                        </a:lnTo>
                        <a:lnTo>
                          <a:pt x="1237" y="767"/>
                        </a:lnTo>
                        <a:lnTo>
                          <a:pt x="1268" y="726"/>
                        </a:lnTo>
                        <a:lnTo>
                          <a:pt x="1195" y="716"/>
                        </a:lnTo>
                        <a:lnTo>
                          <a:pt x="1144" y="678"/>
                        </a:lnTo>
                        <a:lnTo>
                          <a:pt x="1176" y="663"/>
                        </a:lnTo>
                        <a:lnTo>
                          <a:pt x="1226" y="674"/>
                        </a:lnTo>
                        <a:lnTo>
                          <a:pt x="1209" y="634"/>
                        </a:lnTo>
                        <a:lnTo>
                          <a:pt x="1231" y="612"/>
                        </a:lnTo>
                        <a:lnTo>
                          <a:pt x="1279" y="621"/>
                        </a:lnTo>
                        <a:lnTo>
                          <a:pt x="1321" y="642"/>
                        </a:lnTo>
                        <a:lnTo>
                          <a:pt x="1345" y="627"/>
                        </a:lnTo>
                        <a:lnTo>
                          <a:pt x="1287" y="585"/>
                        </a:lnTo>
                        <a:lnTo>
                          <a:pt x="1307" y="579"/>
                        </a:lnTo>
                        <a:lnTo>
                          <a:pt x="1345" y="579"/>
                        </a:lnTo>
                        <a:lnTo>
                          <a:pt x="1412" y="558"/>
                        </a:lnTo>
                        <a:lnTo>
                          <a:pt x="1408" y="526"/>
                        </a:lnTo>
                        <a:lnTo>
                          <a:pt x="1344" y="511"/>
                        </a:lnTo>
                        <a:lnTo>
                          <a:pt x="1313" y="479"/>
                        </a:lnTo>
                        <a:lnTo>
                          <a:pt x="1345" y="475"/>
                        </a:lnTo>
                        <a:lnTo>
                          <a:pt x="1378" y="482"/>
                        </a:lnTo>
                        <a:lnTo>
                          <a:pt x="1359" y="431"/>
                        </a:lnTo>
                        <a:lnTo>
                          <a:pt x="1313" y="444"/>
                        </a:lnTo>
                        <a:lnTo>
                          <a:pt x="1268" y="425"/>
                        </a:lnTo>
                        <a:lnTo>
                          <a:pt x="1279" y="403"/>
                        </a:lnTo>
                        <a:lnTo>
                          <a:pt x="1349" y="397"/>
                        </a:lnTo>
                        <a:lnTo>
                          <a:pt x="1340" y="366"/>
                        </a:lnTo>
                        <a:lnTo>
                          <a:pt x="1239" y="361"/>
                        </a:lnTo>
                        <a:lnTo>
                          <a:pt x="1222" y="347"/>
                        </a:lnTo>
                        <a:lnTo>
                          <a:pt x="1235" y="283"/>
                        </a:lnTo>
                        <a:lnTo>
                          <a:pt x="1112" y="290"/>
                        </a:lnTo>
                        <a:lnTo>
                          <a:pt x="1085" y="252"/>
                        </a:lnTo>
                        <a:lnTo>
                          <a:pt x="1129" y="252"/>
                        </a:lnTo>
                        <a:lnTo>
                          <a:pt x="1186" y="228"/>
                        </a:lnTo>
                        <a:lnTo>
                          <a:pt x="1167" y="180"/>
                        </a:lnTo>
                        <a:lnTo>
                          <a:pt x="1114" y="186"/>
                        </a:lnTo>
                        <a:lnTo>
                          <a:pt x="1034" y="129"/>
                        </a:lnTo>
                        <a:lnTo>
                          <a:pt x="1070" y="78"/>
                        </a:lnTo>
                        <a:lnTo>
                          <a:pt x="946" y="76"/>
                        </a:lnTo>
                        <a:lnTo>
                          <a:pt x="929" y="38"/>
                        </a:lnTo>
                        <a:lnTo>
                          <a:pt x="867" y="61"/>
                        </a:lnTo>
                        <a:lnTo>
                          <a:pt x="779" y="0"/>
                        </a:lnTo>
                        <a:lnTo>
                          <a:pt x="770" y="55"/>
                        </a:lnTo>
                        <a:lnTo>
                          <a:pt x="701" y="49"/>
                        </a:lnTo>
                        <a:lnTo>
                          <a:pt x="640" y="23"/>
                        </a:lnTo>
                        <a:lnTo>
                          <a:pt x="669" y="83"/>
                        </a:lnTo>
                        <a:lnTo>
                          <a:pt x="581" y="87"/>
                        </a:lnTo>
                        <a:lnTo>
                          <a:pt x="604" y="137"/>
                        </a:lnTo>
                        <a:lnTo>
                          <a:pt x="540" y="137"/>
                        </a:lnTo>
                        <a:lnTo>
                          <a:pt x="538" y="135"/>
                        </a:lnTo>
                        <a:lnTo>
                          <a:pt x="534" y="129"/>
                        </a:lnTo>
                        <a:lnTo>
                          <a:pt x="532" y="127"/>
                        </a:lnTo>
                        <a:lnTo>
                          <a:pt x="530" y="123"/>
                        </a:lnTo>
                        <a:lnTo>
                          <a:pt x="526" y="119"/>
                        </a:lnTo>
                        <a:lnTo>
                          <a:pt x="524" y="116"/>
                        </a:lnTo>
                        <a:lnTo>
                          <a:pt x="523" y="110"/>
                        </a:lnTo>
                        <a:lnTo>
                          <a:pt x="519" y="106"/>
                        </a:lnTo>
                        <a:lnTo>
                          <a:pt x="517" y="100"/>
                        </a:lnTo>
                        <a:lnTo>
                          <a:pt x="515" y="97"/>
                        </a:lnTo>
                        <a:lnTo>
                          <a:pt x="511" y="93"/>
                        </a:lnTo>
                        <a:lnTo>
                          <a:pt x="511" y="87"/>
                        </a:lnTo>
                        <a:lnTo>
                          <a:pt x="509" y="83"/>
                        </a:lnTo>
                        <a:lnTo>
                          <a:pt x="509" y="81"/>
                        </a:lnTo>
                        <a:lnTo>
                          <a:pt x="509" y="74"/>
                        </a:lnTo>
                        <a:lnTo>
                          <a:pt x="509" y="68"/>
                        </a:lnTo>
                        <a:lnTo>
                          <a:pt x="511" y="62"/>
                        </a:lnTo>
                        <a:lnTo>
                          <a:pt x="513" y="59"/>
                        </a:lnTo>
                        <a:lnTo>
                          <a:pt x="515" y="53"/>
                        </a:lnTo>
                        <a:lnTo>
                          <a:pt x="515" y="51"/>
                        </a:lnTo>
                        <a:lnTo>
                          <a:pt x="517" y="47"/>
                        </a:lnTo>
                        <a:lnTo>
                          <a:pt x="519" y="47"/>
                        </a:lnTo>
                        <a:lnTo>
                          <a:pt x="507" y="38"/>
                        </a:lnTo>
                        <a:lnTo>
                          <a:pt x="314" y="102"/>
                        </a:lnTo>
                        <a:lnTo>
                          <a:pt x="219" y="116"/>
                        </a:lnTo>
                        <a:close/>
                      </a:path>
                    </a:pathLst>
                  </a:custGeom>
                  <a:solidFill>
                    <a:srgbClr val="E68033"/>
                  </a:solidFill>
                  <a:ln w="9525">
                    <a:noFill/>
                    <a:round/>
                    <a:headEnd/>
                    <a:tailEnd/>
                  </a:ln>
                </p:spPr>
                <p:txBody>
                  <a:bodyPr/>
                  <a:lstStyle/>
                  <a:p>
                    <a:endParaRPr lang="fr-FR">
                      <a:latin typeface="Calibri" pitchFamily="34" charset="0"/>
                    </a:endParaRPr>
                  </a:p>
                </p:txBody>
              </p:sp>
              <p:sp>
                <p:nvSpPr>
                  <p:cNvPr id="25714" name="Freeform 11"/>
                  <p:cNvSpPr>
                    <a:spLocks/>
                  </p:cNvSpPr>
                  <p:nvPr/>
                </p:nvSpPr>
                <p:spPr bwMode="auto">
                  <a:xfrm>
                    <a:off x="3435342" y="2362186"/>
                    <a:ext cx="215900" cy="155575"/>
                  </a:xfrm>
                  <a:custGeom>
                    <a:avLst/>
                    <a:gdLst>
                      <a:gd name="T0" fmla="*/ 190 w 272"/>
                      <a:gd name="T1" fmla="*/ 26 h 196"/>
                      <a:gd name="T2" fmla="*/ 264 w 272"/>
                      <a:gd name="T3" fmla="*/ 55 h 196"/>
                      <a:gd name="T4" fmla="*/ 247 w 272"/>
                      <a:gd name="T5" fmla="*/ 72 h 196"/>
                      <a:gd name="T6" fmla="*/ 247 w 272"/>
                      <a:gd name="T7" fmla="*/ 72 h 196"/>
                      <a:gd name="T8" fmla="*/ 243 w 272"/>
                      <a:gd name="T9" fmla="*/ 72 h 196"/>
                      <a:gd name="T10" fmla="*/ 240 w 272"/>
                      <a:gd name="T11" fmla="*/ 72 h 196"/>
                      <a:gd name="T12" fmla="*/ 236 w 272"/>
                      <a:gd name="T13" fmla="*/ 74 h 196"/>
                      <a:gd name="T14" fmla="*/ 230 w 272"/>
                      <a:gd name="T15" fmla="*/ 76 h 196"/>
                      <a:gd name="T16" fmla="*/ 228 w 272"/>
                      <a:gd name="T17" fmla="*/ 80 h 196"/>
                      <a:gd name="T18" fmla="*/ 228 w 272"/>
                      <a:gd name="T19" fmla="*/ 83 h 196"/>
                      <a:gd name="T20" fmla="*/ 230 w 272"/>
                      <a:gd name="T21" fmla="*/ 89 h 196"/>
                      <a:gd name="T22" fmla="*/ 234 w 272"/>
                      <a:gd name="T23" fmla="*/ 93 h 196"/>
                      <a:gd name="T24" fmla="*/ 238 w 272"/>
                      <a:gd name="T25" fmla="*/ 97 h 196"/>
                      <a:gd name="T26" fmla="*/ 243 w 272"/>
                      <a:gd name="T27" fmla="*/ 101 h 196"/>
                      <a:gd name="T28" fmla="*/ 251 w 272"/>
                      <a:gd name="T29" fmla="*/ 102 h 196"/>
                      <a:gd name="T30" fmla="*/ 255 w 272"/>
                      <a:gd name="T31" fmla="*/ 104 h 196"/>
                      <a:gd name="T32" fmla="*/ 260 w 272"/>
                      <a:gd name="T33" fmla="*/ 106 h 196"/>
                      <a:gd name="T34" fmla="*/ 262 w 272"/>
                      <a:gd name="T35" fmla="*/ 108 h 196"/>
                      <a:gd name="T36" fmla="*/ 264 w 272"/>
                      <a:gd name="T37" fmla="*/ 108 h 196"/>
                      <a:gd name="T38" fmla="*/ 262 w 272"/>
                      <a:gd name="T39" fmla="*/ 108 h 196"/>
                      <a:gd name="T40" fmla="*/ 259 w 272"/>
                      <a:gd name="T41" fmla="*/ 110 h 196"/>
                      <a:gd name="T42" fmla="*/ 251 w 272"/>
                      <a:gd name="T43" fmla="*/ 112 h 196"/>
                      <a:gd name="T44" fmla="*/ 245 w 272"/>
                      <a:gd name="T45" fmla="*/ 114 h 196"/>
                      <a:gd name="T46" fmla="*/ 240 w 272"/>
                      <a:gd name="T47" fmla="*/ 118 h 196"/>
                      <a:gd name="T48" fmla="*/ 234 w 272"/>
                      <a:gd name="T49" fmla="*/ 120 h 196"/>
                      <a:gd name="T50" fmla="*/ 230 w 272"/>
                      <a:gd name="T51" fmla="*/ 123 h 196"/>
                      <a:gd name="T52" fmla="*/ 230 w 272"/>
                      <a:gd name="T53" fmla="*/ 129 h 196"/>
                      <a:gd name="T54" fmla="*/ 232 w 272"/>
                      <a:gd name="T55" fmla="*/ 131 h 196"/>
                      <a:gd name="T56" fmla="*/ 238 w 272"/>
                      <a:gd name="T57" fmla="*/ 135 h 196"/>
                      <a:gd name="T58" fmla="*/ 243 w 272"/>
                      <a:gd name="T59" fmla="*/ 135 h 196"/>
                      <a:gd name="T60" fmla="*/ 253 w 272"/>
                      <a:gd name="T61" fmla="*/ 137 h 196"/>
                      <a:gd name="T62" fmla="*/ 259 w 272"/>
                      <a:gd name="T63" fmla="*/ 137 h 196"/>
                      <a:gd name="T64" fmla="*/ 264 w 272"/>
                      <a:gd name="T65" fmla="*/ 139 h 196"/>
                      <a:gd name="T66" fmla="*/ 270 w 272"/>
                      <a:gd name="T67" fmla="*/ 139 h 196"/>
                      <a:gd name="T68" fmla="*/ 272 w 272"/>
                      <a:gd name="T69" fmla="*/ 139 h 196"/>
                      <a:gd name="T70" fmla="*/ 234 w 272"/>
                      <a:gd name="T71" fmla="*/ 169 h 196"/>
                      <a:gd name="T72" fmla="*/ 141 w 272"/>
                      <a:gd name="T73" fmla="*/ 196 h 196"/>
                      <a:gd name="T74" fmla="*/ 86 w 272"/>
                      <a:gd name="T75" fmla="*/ 190 h 196"/>
                      <a:gd name="T76" fmla="*/ 25 w 272"/>
                      <a:gd name="T77" fmla="*/ 163 h 196"/>
                      <a:gd name="T78" fmla="*/ 103 w 272"/>
                      <a:gd name="T79" fmla="*/ 129 h 196"/>
                      <a:gd name="T80" fmla="*/ 29 w 272"/>
                      <a:gd name="T81" fmla="*/ 120 h 196"/>
                      <a:gd name="T82" fmla="*/ 0 w 272"/>
                      <a:gd name="T83" fmla="*/ 72 h 196"/>
                      <a:gd name="T84" fmla="*/ 120 w 272"/>
                      <a:gd name="T85" fmla="*/ 89 h 196"/>
                      <a:gd name="T86" fmla="*/ 156 w 272"/>
                      <a:gd name="T87" fmla="*/ 66 h 196"/>
                      <a:gd name="T88" fmla="*/ 103 w 272"/>
                      <a:gd name="T89" fmla="*/ 42 h 196"/>
                      <a:gd name="T90" fmla="*/ 108 w 272"/>
                      <a:gd name="T91" fmla="*/ 0 h 196"/>
                      <a:gd name="T92" fmla="*/ 190 w 272"/>
                      <a:gd name="T93" fmla="*/ 26 h 196"/>
                      <a:gd name="T94" fmla="*/ 190 w 272"/>
                      <a:gd name="T95" fmla="*/ 26 h 19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72"/>
                      <a:gd name="T145" fmla="*/ 0 h 196"/>
                      <a:gd name="T146" fmla="*/ 272 w 272"/>
                      <a:gd name="T147" fmla="*/ 196 h 19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72" h="196">
                        <a:moveTo>
                          <a:pt x="190" y="26"/>
                        </a:moveTo>
                        <a:lnTo>
                          <a:pt x="264" y="55"/>
                        </a:lnTo>
                        <a:lnTo>
                          <a:pt x="247" y="72"/>
                        </a:lnTo>
                        <a:lnTo>
                          <a:pt x="243" y="72"/>
                        </a:lnTo>
                        <a:lnTo>
                          <a:pt x="240" y="72"/>
                        </a:lnTo>
                        <a:lnTo>
                          <a:pt x="236" y="74"/>
                        </a:lnTo>
                        <a:lnTo>
                          <a:pt x="230" y="76"/>
                        </a:lnTo>
                        <a:lnTo>
                          <a:pt x="228" y="80"/>
                        </a:lnTo>
                        <a:lnTo>
                          <a:pt x="228" y="83"/>
                        </a:lnTo>
                        <a:lnTo>
                          <a:pt x="230" y="89"/>
                        </a:lnTo>
                        <a:lnTo>
                          <a:pt x="234" y="93"/>
                        </a:lnTo>
                        <a:lnTo>
                          <a:pt x="238" y="97"/>
                        </a:lnTo>
                        <a:lnTo>
                          <a:pt x="243" y="101"/>
                        </a:lnTo>
                        <a:lnTo>
                          <a:pt x="251" y="102"/>
                        </a:lnTo>
                        <a:lnTo>
                          <a:pt x="255" y="104"/>
                        </a:lnTo>
                        <a:lnTo>
                          <a:pt x="260" y="106"/>
                        </a:lnTo>
                        <a:lnTo>
                          <a:pt x="262" y="108"/>
                        </a:lnTo>
                        <a:lnTo>
                          <a:pt x="264" y="108"/>
                        </a:lnTo>
                        <a:lnTo>
                          <a:pt x="262" y="108"/>
                        </a:lnTo>
                        <a:lnTo>
                          <a:pt x="259" y="110"/>
                        </a:lnTo>
                        <a:lnTo>
                          <a:pt x="251" y="112"/>
                        </a:lnTo>
                        <a:lnTo>
                          <a:pt x="245" y="114"/>
                        </a:lnTo>
                        <a:lnTo>
                          <a:pt x="240" y="118"/>
                        </a:lnTo>
                        <a:lnTo>
                          <a:pt x="234" y="120"/>
                        </a:lnTo>
                        <a:lnTo>
                          <a:pt x="230" y="123"/>
                        </a:lnTo>
                        <a:lnTo>
                          <a:pt x="230" y="129"/>
                        </a:lnTo>
                        <a:lnTo>
                          <a:pt x="232" y="131"/>
                        </a:lnTo>
                        <a:lnTo>
                          <a:pt x="238" y="135"/>
                        </a:lnTo>
                        <a:lnTo>
                          <a:pt x="243" y="135"/>
                        </a:lnTo>
                        <a:lnTo>
                          <a:pt x="253" y="137"/>
                        </a:lnTo>
                        <a:lnTo>
                          <a:pt x="259" y="137"/>
                        </a:lnTo>
                        <a:lnTo>
                          <a:pt x="264" y="139"/>
                        </a:lnTo>
                        <a:lnTo>
                          <a:pt x="270" y="139"/>
                        </a:lnTo>
                        <a:lnTo>
                          <a:pt x="272" y="139"/>
                        </a:lnTo>
                        <a:lnTo>
                          <a:pt x="234" y="169"/>
                        </a:lnTo>
                        <a:lnTo>
                          <a:pt x="141" y="196"/>
                        </a:lnTo>
                        <a:lnTo>
                          <a:pt x="86" y="190"/>
                        </a:lnTo>
                        <a:lnTo>
                          <a:pt x="25" y="163"/>
                        </a:lnTo>
                        <a:lnTo>
                          <a:pt x="103" y="129"/>
                        </a:lnTo>
                        <a:lnTo>
                          <a:pt x="29" y="120"/>
                        </a:lnTo>
                        <a:lnTo>
                          <a:pt x="0" y="72"/>
                        </a:lnTo>
                        <a:lnTo>
                          <a:pt x="120" y="89"/>
                        </a:lnTo>
                        <a:lnTo>
                          <a:pt x="156" y="66"/>
                        </a:lnTo>
                        <a:lnTo>
                          <a:pt x="103" y="42"/>
                        </a:lnTo>
                        <a:lnTo>
                          <a:pt x="108" y="0"/>
                        </a:lnTo>
                        <a:lnTo>
                          <a:pt x="190" y="26"/>
                        </a:lnTo>
                        <a:close/>
                      </a:path>
                    </a:pathLst>
                  </a:custGeom>
                  <a:solidFill>
                    <a:srgbClr val="BF6633"/>
                  </a:solidFill>
                  <a:ln w="9525">
                    <a:noFill/>
                    <a:round/>
                    <a:headEnd/>
                    <a:tailEnd/>
                  </a:ln>
                </p:spPr>
                <p:txBody>
                  <a:bodyPr/>
                  <a:lstStyle/>
                  <a:p>
                    <a:endParaRPr lang="fr-FR">
                      <a:latin typeface="Calibri" pitchFamily="34" charset="0"/>
                    </a:endParaRPr>
                  </a:p>
                </p:txBody>
              </p:sp>
              <p:sp>
                <p:nvSpPr>
                  <p:cNvPr id="25715" name="Freeform 12"/>
                  <p:cNvSpPr>
                    <a:spLocks/>
                  </p:cNvSpPr>
                  <p:nvPr/>
                </p:nvSpPr>
                <p:spPr bwMode="auto">
                  <a:xfrm>
                    <a:off x="3906830" y="2260586"/>
                    <a:ext cx="265113" cy="192088"/>
                  </a:xfrm>
                  <a:custGeom>
                    <a:avLst/>
                    <a:gdLst>
                      <a:gd name="T0" fmla="*/ 0 w 335"/>
                      <a:gd name="T1" fmla="*/ 102 h 241"/>
                      <a:gd name="T2" fmla="*/ 44 w 335"/>
                      <a:gd name="T3" fmla="*/ 58 h 241"/>
                      <a:gd name="T4" fmla="*/ 51 w 335"/>
                      <a:gd name="T5" fmla="*/ 0 h 241"/>
                      <a:gd name="T6" fmla="*/ 108 w 335"/>
                      <a:gd name="T7" fmla="*/ 41 h 241"/>
                      <a:gd name="T8" fmla="*/ 207 w 335"/>
                      <a:gd name="T9" fmla="*/ 22 h 241"/>
                      <a:gd name="T10" fmla="*/ 190 w 335"/>
                      <a:gd name="T11" fmla="*/ 81 h 241"/>
                      <a:gd name="T12" fmla="*/ 209 w 335"/>
                      <a:gd name="T13" fmla="*/ 95 h 241"/>
                      <a:gd name="T14" fmla="*/ 268 w 335"/>
                      <a:gd name="T15" fmla="*/ 91 h 241"/>
                      <a:gd name="T16" fmla="*/ 259 w 335"/>
                      <a:gd name="T17" fmla="*/ 142 h 241"/>
                      <a:gd name="T18" fmla="*/ 276 w 335"/>
                      <a:gd name="T19" fmla="*/ 152 h 241"/>
                      <a:gd name="T20" fmla="*/ 329 w 335"/>
                      <a:gd name="T21" fmla="*/ 142 h 241"/>
                      <a:gd name="T22" fmla="*/ 335 w 335"/>
                      <a:gd name="T23" fmla="*/ 167 h 241"/>
                      <a:gd name="T24" fmla="*/ 274 w 335"/>
                      <a:gd name="T25" fmla="*/ 203 h 241"/>
                      <a:gd name="T26" fmla="*/ 162 w 335"/>
                      <a:gd name="T27" fmla="*/ 241 h 241"/>
                      <a:gd name="T28" fmla="*/ 173 w 335"/>
                      <a:gd name="T29" fmla="*/ 195 h 241"/>
                      <a:gd name="T30" fmla="*/ 164 w 335"/>
                      <a:gd name="T31" fmla="*/ 176 h 241"/>
                      <a:gd name="T32" fmla="*/ 55 w 335"/>
                      <a:gd name="T33" fmla="*/ 171 h 241"/>
                      <a:gd name="T34" fmla="*/ 76 w 335"/>
                      <a:gd name="T35" fmla="*/ 140 h 241"/>
                      <a:gd name="T36" fmla="*/ 70 w 335"/>
                      <a:gd name="T37" fmla="*/ 115 h 241"/>
                      <a:gd name="T38" fmla="*/ 0 w 335"/>
                      <a:gd name="T39" fmla="*/ 102 h 241"/>
                      <a:gd name="T40" fmla="*/ 0 w 335"/>
                      <a:gd name="T41" fmla="*/ 102 h 24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5"/>
                      <a:gd name="T64" fmla="*/ 0 h 241"/>
                      <a:gd name="T65" fmla="*/ 335 w 335"/>
                      <a:gd name="T66" fmla="*/ 241 h 24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5" h="241">
                        <a:moveTo>
                          <a:pt x="0" y="102"/>
                        </a:moveTo>
                        <a:lnTo>
                          <a:pt x="44" y="58"/>
                        </a:lnTo>
                        <a:lnTo>
                          <a:pt x="51" y="0"/>
                        </a:lnTo>
                        <a:lnTo>
                          <a:pt x="108" y="41"/>
                        </a:lnTo>
                        <a:lnTo>
                          <a:pt x="207" y="22"/>
                        </a:lnTo>
                        <a:lnTo>
                          <a:pt x="190" y="81"/>
                        </a:lnTo>
                        <a:lnTo>
                          <a:pt x="209" y="95"/>
                        </a:lnTo>
                        <a:lnTo>
                          <a:pt x="268" y="91"/>
                        </a:lnTo>
                        <a:lnTo>
                          <a:pt x="259" y="142"/>
                        </a:lnTo>
                        <a:lnTo>
                          <a:pt x="276" y="152"/>
                        </a:lnTo>
                        <a:lnTo>
                          <a:pt x="329" y="142"/>
                        </a:lnTo>
                        <a:lnTo>
                          <a:pt x="335" y="167"/>
                        </a:lnTo>
                        <a:lnTo>
                          <a:pt x="274" y="203"/>
                        </a:lnTo>
                        <a:lnTo>
                          <a:pt x="162" y="241"/>
                        </a:lnTo>
                        <a:lnTo>
                          <a:pt x="173" y="195"/>
                        </a:lnTo>
                        <a:lnTo>
                          <a:pt x="164" y="176"/>
                        </a:lnTo>
                        <a:lnTo>
                          <a:pt x="55" y="171"/>
                        </a:lnTo>
                        <a:lnTo>
                          <a:pt x="76" y="140"/>
                        </a:lnTo>
                        <a:lnTo>
                          <a:pt x="70" y="115"/>
                        </a:lnTo>
                        <a:lnTo>
                          <a:pt x="0" y="102"/>
                        </a:lnTo>
                        <a:close/>
                      </a:path>
                    </a:pathLst>
                  </a:custGeom>
                  <a:solidFill>
                    <a:srgbClr val="FF6600"/>
                  </a:solidFill>
                  <a:ln w="9525">
                    <a:noFill/>
                    <a:round/>
                    <a:headEnd/>
                    <a:tailEnd/>
                  </a:ln>
                </p:spPr>
                <p:txBody>
                  <a:bodyPr/>
                  <a:lstStyle/>
                  <a:p>
                    <a:endParaRPr lang="fr-FR">
                      <a:latin typeface="Calibri" pitchFamily="34" charset="0"/>
                    </a:endParaRPr>
                  </a:p>
                </p:txBody>
              </p:sp>
              <p:sp>
                <p:nvSpPr>
                  <p:cNvPr id="25716" name="Freeform 24"/>
                  <p:cNvSpPr>
                    <a:spLocks/>
                  </p:cNvSpPr>
                  <p:nvPr/>
                </p:nvSpPr>
                <p:spPr bwMode="auto">
                  <a:xfrm>
                    <a:off x="3663942" y="2376474"/>
                    <a:ext cx="212725" cy="165100"/>
                  </a:xfrm>
                  <a:custGeom>
                    <a:avLst/>
                    <a:gdLst>
                      <a:gd name="T0" fmla="*/ 224 w 270"/>
                      <a:gd name="T1" fmla="*/ 49 h 207"/>
                      <a:gd name="T2" fmla="*/ 224 w 270"/>
                      <a:gd name="T3" fmla="*/ 57 h 207"/>
                      <a:gd name="T4" fmla="*/ 226 w 270"/>
                      <a:gd name="T5" fmla="*/ 68 h 207"/>
                      <a:gd name="T6" fmla="*/ 230 w 270"/>
                      <a:gd name="T7" fmla="*/ 82 h 207"/>
                      <a:gd name="T8" fmla="*/ 236 w 270"/>
                      <a:gd name="T9" fmla="*/ 89 h 207"/>
                      <a:gd name="T10" fmla="*/ 247 w 270"/>
                      <a:gd name="T11" fmla="*/ 95 h 207"/>
                      <a:gd name="T12" fmla="*/ 259 w 270"/>
                      <a:gd name="T13" fmla="*/ 101 h 207"/>
                      <a:gd name="T14" fmla="*/ 268 w 270"/>
                      <a:gd name="T15" fmla="*/ 104 h 207"/>
                      <a:gd name="T16" fmla="*/ 268 w 270"/>
                      <a:gd name="T17" fmla="*/ 106 h 207"/>
                      <a:gd name="T18" fmla="*/ 259 w 270"/>
                      <a:gd name="T19" fmla="*/ 108 h 207"/>
                      <a:gd name="T20" fmla="*/ 249 w 270"/>
                      <a:gd name="T21" fmla="*/ 110 h 207"/>
                      <a:gd name="T22" fmla="*/ 240 w 270"/>
                      <a:gd name="T23" fmla="*/ 110 h 207"/>
                      <a:gd name="T24" fmla="*/ 226 w 270"/>
                      <a:gd name="T25" fmla="*/ 112 h 207"/>
                      <a:gd name="T26" fmla="*/ 215 w 270"/>
                      <a:gd name="T27" fmla="*/ 114 h 207"/>
                      <a:gd name="T28" fmla="*/ 209 w 270"/>
                      <a:gd name="T29" fmla="*/ 116 h 207"/>
                      <a:gd name="T30" fmla="*/ 217 w 270"/>
                      <a:gd name="T31" fmla="*/ 121 h 207"/>
                      <a:gd name="T32" fmla="*/ 222 w 270"/>
                      <a:gd name="T33" fmla="*/ 125 h 207"/>
                      <a:gd name="T34" fmla="*/ 230 w 270"/>
                      <a:gd name="T35" fmla="*/ 127 h 207"/>
                      <a:gd name="T36" fmla="*/ 241 w 270"/>
                      <a:gd name="T37" fmla="*/ 131 h 207"/>
                      <a:gd name="T38" fmla="*/ 255 w 270"/>
                      <a:gd name="T39" fmla="*/ 133 h 207"/>
                      <a:gd name="T40" fmla="*/ 247 w 270"/>
                      <a:gd name="T41" fmla="*/ 137 h 207"/>
                      <a:gd name="T42" fmla="*/ 240 w 270"/>
                      <a:gd name="T43" fmla="*/ 140 h 207"/>
                      <a:gd name="T44" fmla="*/ 228 w 270"/>
                      <a:gd name="T45" fmla="*/ 144 h 207"/>
                      <a:gd name="T46" fmla="*/ 215 w 270"/>
                      <a:gd name="T47" fmla="*/ 148 h 207"/>
                      <a:gd name="T48" fmla="*/ 200 w 270"/>
                      <a:gd name="T49" fmla="*/ 150 h 207"/>
                      <a:gd name="T50" fmla="*/ 190 w 270"/>
                      <a:gd name="T51" fmla="*/ 152 h 207"/>
                      <a:gd name="T52" fmla="*/ 183 w 270"/>
                      <a:gd name="T53" fmla="*/ 152 h 207"/>
                      <a:gd name="T54" fmla="*/ 171 w 270"/>
                      <a:gd name="T55" fmla="*/ 152 h 207"/>
                      <a:gd name="T56" fmla="*/ 164 w 270"/>
                      <a:gd name="T57" fmla="*/ 152 h 207"/>
                      <a:gd name="T58" fmla="*/ 167 w 270"/>
                      <a:gd name="T59" fmla="*/ 154 h 207"/>
                      <a:gd name="T60" fmla="*/ 179 w 270"/>
                      <a:gd name="T61" fmla="*/ 163 h 207"/>
                      <a:gd name="T62" fmla="*/ 192 w 270"/>
                      <a:gd name="T63" fmla="*/ 173 h 207"/>
                      <a:gd name="T64" fmla="*/ 202 w 270"/>
                      <a:gd name="T65" fmla="*/ 178 h 207"/>
                      <a:gd name="T66" fmla="*/ 211 w 270"/>
                      <a:gd name="T67" fmla="*/ 182 h 207"/>
                      <a:gd name="T68" fmla="*/ 219 w 270"/>
                      <a:gd name="T69" fmla="*/ 186 h 207"/>
                      <a:gd name="T70" fmla="*/ 226 w 270"/>
                      <a:gd name="T71" fmla="*/ 188 h 207"/>
                      <a:gd name="T72" fmla="*/ 240 w 270"/>
                      <a:gd name="T73" fmla="*/ 192 h 207"/>
                      <a:gd name="T74" fmla="*/ 247 w 270"/>
                      <a:gd name="T75" fmla="*/ 194 h 207"/>
                      <a:gd name="T76" fmla="*/ 249 w 270"/>
                      <a:gd name="T77" fmla="*/ 196 h 207"/>
                      <a:gd name="T78" fmla="*/ 101 w 270"/>
                      <a:gd name="T79" fmla="*/ 205 h 207"/>
                      <a:gd name="T80" fmla="*/ 46 w 270"/>
                      <a:gd name="T81" fmla="*/ 114 h 207"/>
                      <a:gd name="T82" fmla="*/ 6 w 270"/>
                      <a:gd name="T83" fmla="*/ 38 h 207"/>
                      <a:gd name="T84" fmla="*/ 51 w 270"/>
                      <a:gd name="T85" fmla="*/ 11 h 207"/>
                      <a:gd name="T86" fmla="*/ 127 w 270"/>
                      <a:gd name="T87" fmla="*/ 47 h 207"/>
                      <a:gd name="T88" fmla="*/ 224 w 270"/>
                      <a:gd name="T89" fmla="*/ 47 h 20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70"/>
                      <a:gd name="T136" fmla="*/ 0 h 207"/>
                      <a:gd name="T137" fmla="*/ 270 w 270"/>
                      <a:gd name="T138" fmla="*/ 207 h 20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70" h="207">
                        <a:moveTo>
                          <a:pt x="224" y="47"/>
                        </a:moveTo>
                        <a:lnTo>
                          <a:pt x="224" y="49"/>
                        </a:lnTo>
                        <a:lnTo>
                          <a:pt x="224" y="51"/>
                        </a:lnTo>
                        <a:lnTo>
                          <a:pt x="224" y="57"/>
                        </a:lnTo>
                        <a:lnTo>
                          <a:pt x="226" y="63"/>
                        </a:lnTo>
                        <a:lnTo>
                          <a:pt x="226" y="68"/>
                        </a:lnTo>
                        <a:lnTo>
                          <a:pt x="228" y="76"/>
                        </a:lnTo>
                        <a:lnTo>
                          <a:pt x="230" y="82"/>
                        </a:lnTo>
                        <a:lnTo>
                          <a:pt x="232" y="85"/>
                        </a:lnTo>
                        <a:lnTo>
                          <a:pt x="236" y="89"/>
                        </a:lnTo>
                        <a:lnTo>
                          <a:pt x="240" y="93"/>
                        </a:lnTo>
                        <a:lnTo>
                          <a:pt x="247" y="95"/>
                        </a:lnTo>
                        <a:lnTo>
                          <a:pt x="253" y="99"/>
                        </a:lnTo>
                        <a:lnTo>
                          <a:pt x="259" y="101"/>
                        </a:lnTo>
                        <a:lnTo>
                          <a:pt x="264" y="104"/>
                        </a:lnTo>
                        <a:lnTo>
                          <a:pt x="268" y="104"/>
                        </a:lnTo>
                        <a:lnTo>
                          <a:pt x="270" y="106"/>
                        </a:lnTo>
                        <a:lnTo>
                          <a:pt x="268" y="106"/>
                        </a:lnTo>
                        <a:lnTo>
                          <a:pt x="266" y="106"/>
                        </a:lnTo>
                        <a:lnTo>
                          <a:pt x="259" y="108"/>
                        </a:lnTo>
                        <a:lnTo>
                          <a:pt x="253" y="110"/>
                        </a:lnTo>
                        <a:lnTo>
                          <a:pt x="249" y="110"/>
                        </a:lnTo>
                        <a:lnTo>
                          <a:pt x="243" y="110"/>
                        </a:lnTo>
                        <a:lnTo>
                          <a:pt x="240" y="110"/>
                        </a:lnTo>
                        <a:lnTo>
                          <a:pt x="234" y="112"/>
                        </a:lnTo>
                        <a:lnTo>
                          <a:pt x="226" y="112"/>
                        </a:lnTo>
                        <a:lnTo>
                          <a:pt x="221" y="114"/>
                        </a:lnTo>
                        <a:lnTo>
                          <a:pt x="215" y="114"/>
                        </a:lnTo>
                        <a:lnTo>
                          <a:pt x="209" y="114"/>
                        </a:lnTo>
                        <a:lnTo>
                          <a:pt x="209" y="116"/>
                        </a:lnTo>
                        <a:lnTo>
                          <a:pt x="213" y="118"/>
                        </a:lnTo>
                        <a:lnTo>
                          <a:pt x="217" y="121"/>
                        </a:lnTo>
                        <a:lnTo>
                          <a:pt x="219" y="123"/>
                        </a:lnTo>
                        <a:lnTo>
                          <a:pt x="222" y="125"/>
                        </a:lnTo>
                        <a:lnTo>
                          <a:pt x="226" y="127"/>
                        </a:lnTo>
                        <a:lnTo>
                          <a:pt x="230" y="127"/>
                        </a:lnTo>
                        <a:lnTo>
                          <a:pt x="236" y="129"/>
                        </a:lnTo>
                        <a:lnTo>
                          <a:pt x="241" y="131"/>
                        </a:lnTo>
                        <a:lnTo>
                          <a:pt x="247" y="131"/>
                        </a:lnTo>
                        <a:lnTo>
                          <a:pt x="255" y="133"/>
                        </a:lnTo>
                        <a:lnTo>
                          <a:pt x="253" y="135"/>
                        </a:lnTo>
                        <a:lnTo>
                          <a:pt x="247" y="137"/>
                        </a:lnTo>
                        <a:lnTo>
                          <a:pt x="243" y="139"/>
                        </a:lnTo>
                        <a:lnTo>
                          <a:pt x="240" y="140"/>
                        </a:lnTo>
                        <a:lnTo>
                          <a:pt x="234" y="142"/>
                        </a:lnTo>
                        <a:lnTo>
                          <a:pt x="228" y="144"/>
                        </a:lnTo>
                        <a:lnTo>
                          <a:pt x="222" y="146"/>
                        </a:lnTo>
                        <a:lnTo>
                          <a:pt x="215" y="148"/>
                        </a:lnTo>
                        <a:lnTo>
                          <a:pt x="207" y="148"/>
                        </a:lnTo>
                        <a:lnTo>
                          <a:pt x="200" y="150"/>
                        </a:lnTo>
                        <a:lnTo>
                          <a:pt x="196" y="150"/>
                        </a:lnTo>
                        <a:lnTo>
                          <a:pt x="190" y="152"/>
                        </a:lnTo>
                        <a:lnTo>
                          <a:pt x="186" y="152"/>
                        </a:lnTo>
                        <a:lnTo>
                          <a:pt x="183" y="152"/>
                        </a:lnTo>
                        <a:lnTo>
                          <a:pt x="177" y="152"/>
                        </a:lnTo>
                        <a:lnTo>
                          <a:pt x="171" y="152"/>
                        </a:lnTo>
                        <a:lnTo>
                          <a:pt x="167" y="152"/>
                        </a:lnTo>
                        <a:lnTo>
                          <a:pt x="164" y="152"/>
                        </a:lnTo>
                        <a:lnTo>
                          <a:pt x="167" y="154"/>
                        </a:lnTo>
                        <a:lnTo>
                          <a:pt x="171" y="158"/>
                        </a:lnTo>
                        <a:lnTo>
                          <a:pt x="179" y="163"/>
                        </a:lnTo>
                        <a:lnTo>
                          <a:pt x="184" y="167"/>
                        </a:lnTo>
                        <a:lnTo>
                          <a:pt x="192" y="173"/>
                        </a:lnTo>
                        <a:lnTo>
                          <a:pt x="198" y="177"/>
                        </a:lnTo>
                        <a:lnTo>
                          <a:pt x="202" y="178"/>
                        </a:lnTo>
                        <a:lnTo>
                          <a:pt x="205" y="180"/>
                        </a:lnTo>
                        <a:lnTo>
                          <a:pt x="211" y="182"/>
                        </a:lnTo>
                        <a:lnTo>
                          <a:pt x="215" y="184"/>
                        </a:lnTo>
                        <a:lnTo>
                          <a:pt x="219" y="186"/>
                        </a:lnTo>
                        <a:lnTo>
                          <a:pt x="222" y="186"/>
                        </a:lnTo>
                        <a:lnTo>
                          <a:pt x="226" y="188"/>
                        </a:lnTo>
                        <a:lnTo>
                          <a:pt x="232" y="190"/>
                        </a:lnTo>
                        <a:lnTo>
                          <a:pt x="240" y="192"/>
                        </a:lnTo>
                        <a:lnTo>
                          <a:pt x="243" y="194"/>
                        </a:lnTo>
                        <a:lnTo>
                          <a:pt x="247" y="194"/>
                        </a:lnTo>
                        <a:lnTo>
                          <a:pt x="249" y="194"/>
                        </a:lnTo>
                        <a:lnTo>
                          <a:pt x="249" y="196"/>
                        </a:lnTo>
                        <a:lnTo>
                          <a:pt x="209" y="207"/>
                        </a:lnTo>
                        <a:lnTo>
                          <a:pt x="101" y="205"/>
                        </a:lnTo>
                        <a:lnTo>
                          <a:pt x="34" y="139"/>
                        </a:lnTo>
                        <a:lnTo>
                          <a:pt x="46" y="114"/>
                        </a:lnTo>
                        <a:lnTo>
                          <a:pt x="0" y="53"/>
                        </a:lnTo>
                        <a:lnTo>
                          <a:pt x="6" y="38"/>
                        </a:lnTo>
                        <a:lnTo>
                          <a:pt x="70" y="61"/>
                        </a:lnTo>
                        <a:lnTo>
                          <a:pt x="51" y="11"/>
                        </a:lnTo>
                        <a:lnTo>
                          <a:pt x="67" y="0"/>
                        </a:lnTo>
                        <a:lnTo>
                          <a:pt x="127" y="47"/>
                        </a:lnTo>
                        <a:lnTo>
                          <a:pt x="224" y="47"/>
                        </a:lnTo>
                        <a:close/>
                      </a:path>
                    </a:pathLst>
                  </a:custGeom>
                  <a:solidFill>
                    <a:srgbClr val="FFB300"/>
                  </a:solidFill>
                  <a:ln w="9525">
                    <a:noFill/>
                    <a:round/>
                    <a:headEnd/>
                    <a:tailEnd/>
                  </a:ln>
                </p:spPr>
                <p:txBody>
                  <a:bodyPr/>
                  <a:lstStyle/>
                  <a:p>
                    <a:endParaRPr lang="fr-FR">
                      <a:latin typeface="Calibri" pitchFamily="34" charset="0"/>
                    </a:endParaRPr>
                  </a:p>
                </p:txBody>
              </p:sp>
              <p:sp>
                <p:nvSpPr>
                  <p:cNvPr id="25717" name="Freeform 25"/>
                  <p:cNvSpPr>
                    <a:spLocks/>
                  </p:cNvSpPr>
                  <p:nvPr/>
                </p:nvSpPr>
                <p:spPr bwMode="auto">
                  <a:xfrm>
                    <a:off x="4254493" y="2316149"/>
                    <a:ext cx="303213" cy="155575"/>
                  </a:xfrm>
                  <a:custGeom>
                    <a:avLst/>
                    <a:gdLst>
                      <a:gd name="T0" fmla="*/ 51 w 382"/>
                      <a:gd name="T1" fmla="*/ 116 h 196"/>
                      <a:gd name="T2" fmla="*/ 70 w 382"/>
                      <a:gd name="T3" fmla="*/ 104 h 196"/>
                      <a:gd name="T4" fmla="*/ 87 w 382"/>
                      <a:gd name="T5" fmla="*/ 93 h 196"/>
                      <a:gd name="T6" fmla="*/ 97 w 382"/>
                      <a:gd name="T7" fmla="*/ 70 h 196"/>
                      <a:gd name="T8" fmla="*/ 101 w 382"/>
                      <a:gd name="T9" fmla="*/ 42 h 196"/>
                      <a:gd name="T10" fmla="*/ 101 w 382"/>
                      <a:gd name="T11" fmla="*/ 15 h 196"/>
                      <a:gd name="T12" fmla="*/ 101 w 382"/>
                      <a:gd name="T13" fmla="*/ 0 h 196"/>
                      <a:gd name="T14" fmla="*/ 116 w 382"/>
                      <a:gd name="T15" fmla="*/ 17 h 196"/>
                      <a:gd name="T16" fmla="*/ 137 w 382"/>
                      <a:gd name="T17" fmla="*/ 38 h 196"/>
                      <a:gd name="T18" fmla="*/ 162 w 382"/>
                      <a:gd name="T19" fmla="*/ 53 h 196"/>
                      <a:gd name="T20" fmla="*/ 184 w 382"/>
                      <a:gd name="T21" fmla="*/ 53 h 196"/>
                      <a:gd name="T22" fmla="*/ 205 w 382"/>
                      <a:gd name="T23" fmla="*/ 40 h 196"/>
                      <a:gd name="T24" fmla="*/ 222 w 382"/>
                      <a:gd name="T25" fmla="*/ 23 h 196"/>
                      <a:gd name="T26" fmla="*/ 232 w 382"/>
                      <a:gd name="T27" fmla="*/ 9 h 196"/>
                      <a:gd name="T28" fmla="*/ 232 w 382"/>
                      <a:gd name="T29" fmla="*/ 23 h 196"/>
                      <a:gd name="T30" fmla="*/ 238 w 382"/>
                      <a:gd name="T31" fmla="*/ 40 h 196"/>
                      <a:gd name="T32" fmla="*/ 249 w 382"/>
                      <a:gd name="T33" fmla="*/ 55 h 196"/>
                      <a:gd name="T34" fmla="*/ 268 w 382"/>
                      <a:gd name="T35" fmla="*/ 61 h 196"/>
                      <a:gd name="T36" fmla="*/ 287 w 382"/>
                      <a:gd name="T37" fmla="*/ 63 h 196"/>
                      <a:gd name="T38" fmla="*/ 306 w 382"/>
                      <a:gd name="T39" fmla="*/ 63 h 196"/>
                      <a:gd name="T40" fmla="*/ 310 w 382"/>
                      <a:gd name="T41" fmla="*/ 66 h 196"/>
                      <a:gd name="T42" fmla="*/ 310 w 382"/>
                      <a:gd name="T43" fmla="*/ 85 h 196"/>
                      <a:gd name="T44" fmla="*/ 327 w 382"/>
                      <a:gd name="T45" fmla="*/ 106 h 196"/>
                      <a:gd name="T46" fmla="*/ 348 w 382"/>
                      <a:gd name="T47" fmla="*/ 121 h 196"/>
                      <a:gd name="T48" fmla="*/ 367 w 382"/>
                      <a:gd name="T49" fmla="*/ 133 h 196"/>
                      <a:gd name="T50" fmla="*/ 382 w 382"/>
                      <a:gd name="T51" fmla="*/ 140 h 196"/>
                      <a:gd name="T52" fmla="*/ 371 w 382"/>
                      <a:gd name="T53" fmla="*/ 140 h 196"/>
                      <a:gd name="T54" fmla="*/ 344 w 382"/>
                      <a:gd name="T55" fmla="*/ 140 h 196"/>
                      <a:gd name="T56" fmla="*/ 316 w 382"/>
                      <a:gd name="T57" fmla="*/ 144 h 196"/>
                      <a:gd name="T58" fmla="*/ 300 w 382"/>
                      <a:gd name="T59" fmla="*/ 152 h 196"/>
                      <a:gd name="T60" fmla="*/ 283 w 382"/>
                      <a:gd name="T61" fmla="*/ 178 h 196"/>
                      <a:gd name="T62" fmla="*/ 278 w 382"/>
                      <a:gd name="T63" fmla="*/ 196 h 196"/>
                      <a:gd name="T64" fmla="*/ 270 w 382"/>
                      <a:gd name="T65" fmla="*/ 177 h 196"/>
                      <a:gd name="T66" fmla="*/ 257 w 382"/>
                      <a:gd name="T67" fmla="*/ 156 h 196"/>
                      <a:gd name="T68" fmla="*/ 228 w 382"/>
                      <a:gd name="T69" fmla="*/ 165 h 196"/>
                      <a:gd name="T70" fmla="*/ 211 w 382"/>
                      <a:gd name="T71" fmla="*/ 177 h 196"/>
                      <a:gd name="T72" fmla="*/ 202 w 382"/>
                      <a:gd name="T73" fmla="*/ 159 h 196"/>
                      <a:gd name="T74" fmla="*/ 183 w 382"/>
                      <a:gd name="T75" fmla="*/ 139 h 196"/>
                      <a:gd name="T76" fmla="*/ 167 w 382"/>
                      <a:gd name="T77" fmla="*/ 140 h 196"/>
                      <a:gd name="T78" fmla="*/ 150 w 382"/>
                      <a:gd name="T79" fmla="*/ 148 h 196"/>
                      <a:gd name="T80" fmla="*/ 133 w 382"/>
                      <a:gd name="T81" fmla="*/ 158 h 196"/>
                      <a:gd name="T82" fmla="*/ 124 w 382"/>
                      <a:gd name="T83" fmla="*/ 158 h 196"/>
                      <a:gd name="T84" fmla="*/ 106 w 382"/>
                      <a:gd name="T85" fmla="*/ 133 h 196"/>
                      <a:gd name="T86" fmla="*/ 93 w 382"/>
                      <a:gd name="T87" fmla="*/ 125 h 196"/>
                      <a:gd name="T88" fmla="*/ 78 w 382"/>
                      <a:gd name="T89" fmla="*/ 125 h 196"/>
                      <a:gd name="T90" fmla="*/ 61 w 382"/>
                      <a:gd name="T91" fmla="*/ 125 h 196"/>
                      <a:gd name="T92" fmla="*/ 46 w 382"/>
                      <a:gd name="T93" fmla="*/ 129 h 196"/>
                      <a:gd name="T94" fmla="*/ 40 w 382"/>
                      <a:gd name="T95" fmla="*/ 120 h 19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2"/>
                      <a:gd name="T145" fmla="*/ 0 h 196"/>
                      <a:gd name="T146" fmla="*/ 382 w 382"/>
                      <a:gd name="T147" fmla="*/ 196 h 19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2" h="196">
                        <a:moveTo>
                          <a:pt x="40" y="120"/>
                        </a:moveTo>
                        <a:lnTo>
                          <a:pt x="40" y="120"/>
                        </a:lnTo>
                        <a:lnTo>
                          <a:pt x="46" y="118"/>
                        </a:lnTo>
                        <a:lnTo>
                          <a:pt x="51" y="116"/>
                        </a:lnTo>
                        <a:lnTo>
                          <a:pt x="59" y="112"/>
                        </a:lnTo>
                        <a:lnTo>
                          <a:pt x="63" y="110"/>
                        </a:lnTo>
                        <a:lnTo>
                          <a:pt x="67" y="108"/>
                        </a:lnTo>
                        <a:lnTo>
                          <a:pt x="70" y="104"/>
                        </a:lnTo>
                        <a:lnTo>
                          <a:pt x="74" y="102"/>
                        </a:lnTo>
                        <a:lnTo>
                          <a:pt x="78" y="99"/>
                        </a:lnTo>
                        <a:lnTo>
                          <a:pt x="84" y="97"/>
                        </a:lnTo>
                        <a:lnTo>
                          <a:pt x="87" y="93"/>
                        </a:lnTo>
                        <a:lnTo>
                          <a:pt x="91" y="89"/>
                        </a:lnTo>
                        <a:lnTo>
                          <a:pt x="93" y="83"/>
                        </a:lnTo>
                        <a:lnTo>
                          <a:pt x="95" y="78"/>
                        </a:lnTo>
                        <a:lnTo>
                          <a:pt x="97" y="70"/>
                        </a:lnTo>
                        <a:lnTo>
                          <a:pt x="99" y="64"/>
                        </a:lnTo>
                        <a:lnTo>
                          <a:pt x="101" y="57"/>
                        </a:lnTo>
                        <a:lnTo>
                          <a:pt x="101" y="49"/>
                        </a:lnTo>
                        <a:lnTo>
                          <a:pt x="101" y="42"/>
                        </a:lnTo>
                        <a:lnTo>
                          <a:pt x="103" y="34"/>
                        </a:lnTo>
                        <a:lnTo>
                          <a:pt x="101" y="28"/>
                        </a:lnTo>
                        <a:lnTo>
                          <a:pt x="101" y="21"/>
                        </a:lnTo>
                        <a:lnTo>
                          <a:pt x="101" y="15"/>
                        </a:lnTo>
                        <a:lnTo>
                          <a:pt x="101" y="9"/>
                        </a:lnTo>
                        <a:lnTo>
                          <a:pt x="101" y="6"/>
                        </a:lnTo>
                        <a:lnTo>
                          <a:pt x="101" y="2"/>
                        </a:lnTo>
                        <a:lnTo>
                          <a:pt x="101" y="0"/>
                        </a:lnTo>
                        <a:lnTo>
                          <a:pt x="103" y="2"/>
                        </a:lnTo>
                        <a:lnTo>
                          <a:pt x="108" y="7"/>
                        </a:lnTo>
                        <a:lnTo>
                          <a:pt x="110" y="11"/>
                        </a:lnTo>
                        <a:lnTo>
                          <a:pt x="116" y="17"/>
                        </a:lnTo>
                        <a:lnTo>
                          <a:pt x="122" y="21"/>
                        </a:lnTo>
                        <a:lnTo>
                          <a:pt x="127" y="28"/>
                        </a:lnTo>
                        <a:lnTo>
                          <a:pt x="131" y="32"/>
                        </a:lnTo>
                        <a:lnTo>
                          <a:pt x="137" y="38"/>
                        </a:lnTo>
                        <a:lnTo>
                          <a:pt x="143" y="42"/>
                        </a:lnTo>
                        <a:lnTo>
                          <a:pt x="150" y="47"/>
                        </a:lnTo>
                        <a:lnTo>
                          <a:pt x="156" y="49"/>
                        </a:lnTo>
                        <a:lnTo>
                          <a:pt x="162" y="53"/>
                        </a:lnTo>
                        <a:lnTo>
                          <a:pt x="167" y="55"/>
                        </a:lnTo>
                        <a:lnTo>
                          <a:pt x="175" y="55"/>
                        </a:lnTo>
                        <a:lnTo>
                          <a:pt x="179" y="55"/>
                        </a:lnTo>
                        <a:lnTo>
                          <a:pt x="184" y="53"/>
                        </a:lnTo>
                        <a:lnTo>
                          <a:pt x="190" y="49"/>
                        </a:lnTo>
                        <a:lnTo>
                          <a:pt x="196" y="47"/>
                        </a:lnTo>
                        <a:lnTo>
                          <a:pt x="202" y="44"/>
                        </a:lnTo>
                        <a:lnTo>
                          <a:pt x="205" y="40"/>
                        </a:lnTo>
                        <a:lnTo>
                          <a:pt x="211" y="36"/>
                        </a:lnTo>
                        <a:lnTo>
                          <a:pt x="215" y="32"/>
                        </a:lnTo>
                        <a:lnTo>
                          <a:pt x="219" y="28"/>
                        </a:lnTo>
                        <a:lnTo>
                          <a:pt x="222" y="23"/>
                        </a:lnTo>
                        <a:lnTo>
                          <a:pt x="224" y="19"/>
                        </a:lnTo>
                        <a:lnTo>
                          <a:pt x="226" y="15"/>
                        </a:lnTo>
                        <a:lnTo>
                          <a:pt x="230" y="11"/>
                        </a:lnTo>
                        <a:lnTo>
                          <a:pt x="232" y="9"/>
                        </a:lnTo>
                        <a:lnTo>
                          <a:pt x="232" y="11"/>
                        </a:lnTo>
                        <a:lnTo>
                          <a:pt x="232" y="15"/>
                        </a:lnTo>
                        <a:lnTo>
                          <a:pt x="232" y="19"/>
                        </a:lnTo>
                        <a:lnTo>
                          <a:pt x="232" y="23"/>
                        </a:lnTo>
                        <a:lnTo>
                          <a:pt x="234" y="28"/>
                        </a:lnTo>
                        <a:lnTo>
                          <a:pt x="236" y="32"/>
                        </a:lnTo>
                        <a:lnTo>
                          <a:pt x="236" y="36"/>
                        </a:lnTo>
                        <a:lnTo>
                          <a:pt x="238" y="40"/>
                        </a:lnTo>
                        <a:lnTo>
                          <a:pt x="240" y="44"/>
                        </a:lnTo>
                        <a:lnTo>
                          <a:pt x="243" y="49"/>
                        </a:lnTo>
                        <a:lnTo>
                          <a:pt x="245" y="51"/>
                        </a:lnTo>
                        <a:lnTo>
                          <a:pt x="249" y="55"/>
                        </a:lnTo>
                        <a:lnTo>
                          <a:pt x="253" y="57"/>
                        </a:lnTo>
                        <a:lnTo>
                          <a:pt x="259" y="59"/>
                        </a:lnTo>
                        <a:lnTo>
                          <a:pt x="264" y="59"/>
                        </a:lnTo>
                        <a:lnTo>
                          <a:pt x="268" y="61"/>
                        </a:lnTo>
                        <a:lnTo>
                          <a:pt x="274" y="61"/>
                        </a:lnTo>
                        <a:lnTo>
                          <a:pt x="278" y="63"/>
                        </a:lnTo>
                        <a:lnTo>
                          <a:pt x="281" y="63"/>
                        </a:lnTo>
                        <a:lnTo>
                          <a:pt x="287" y="63"/>
                        </a:lnTo>
                        <a:lnTo>
                          <a:pt x="291" y="63"/>
                        </a:lnTo>
                        <a:lnTo>
                          <a:pt x="295" y="63"/>
                        </a:lnTo>
                        <a:lnTo>
                          <a:pt x="300" y="63"/>
                        </a:lnTo>
                        <a:lnTo>
                          <a:pt x="306" y="63"/>
                        </a:lnTo>
                        <a:lnTo>
                          <a:pt x="310" y="63"/>
                        </a:lnTo>
                        <a:lnTo>
                          <a:pt x="312" y="63"/>
                        </a:lnTo>
                        <a:lnTo>
                          <a:pt x="310" y="63"/>
                        </a:lnTo>
                        <a:lnTo>
                          <a:pt x="310" y="66"/>
                        </a:lnTo>
                        <a:lnTo>
                          <a:pt x="308" y="70"/>
                        </a:lnTo>
                        <a:lnTo>
                          <a:pt x="308" y="76"/>
                        </a:lnTo>
                        <a:lnTo>
                          <a:pt x="306" y="80"/>
                        </a:lnTo>
                        <a:lnTo>
                          <a:pt x="310" y="85"/>
                        </a:lnTo>
                        <a:lnTo>
                          <a:pt x="312" y="93"/>
                        </a:lnTo>
                        <a:lnTo>
                          <a:pt x="319" y="101"/>
                        </a:lnTo>
                        <a:lnTo>
                          <a:pt x="323" y="102"/>
                        </a:lnTo>
                        <a:lnTo>
                          <a:pt x="327" y="106"/>
                        </a:lnTo>
                        <a:lnTo>
                          <a:pt x="333" y="110"/>
                        </a:lnTo>
                        <a:lnTo>
                          <a:pt x="336" y="114"/>
                        </a:lnTo>
                        <a:lnTo>
                          <a:pt x="342" y="118"/>
                        </a:lnTo>
                        <a:lnTo>
                          <a:pt x="348" y="121"/>
                        </a:lnTo>
                        <a:lnTo>
                          <a:pt x="354" y="123"/>
                        </a:lnTo>
                        <a:lnTo>
                          <a:pt x="359" y="127"/>
                        </a:lnTo>
                        <a:lnTo>
                          <a:pt x="363" y="129"/>
                        </a:lnTo>
                        <a:lnTo>
                          <a:pt x="367" y="133"/>
                        </a:lnTo>
                        <a:lnTo>
                          <a:pt x="371" y="135"/>
                        </a:lnTo>
                        <a:lnTo>
                          <a:pt x="374" y="137"/>
                        </a:lnTo>
                        <a:lnTo>
                          <a:pt x="380" y="139"/>
                        </a:lnTo>
                        <a:lnTo>
                          <a:pt x="382" y="140"/>
                        </a:lnTo>
                        <a:lnTo>
                          <a:pt x="380" y="140"/>
                        </a:lnTo>
                        <a:lnTo>
                          <a:pt x="378" y="140"/>
                        </a:lnTo>
                        <a:lnTo>
                          <a:pt x="374" y="140"/>
                        </a:lnTo>
                        <a:lnTo>
                          <a:pt x="371" y="140"/>
                        </a:lnTo>
                        <a:lnTo>
                          <a:pt x="363" y="140"/>
                        </a:lnTo>
                        <a:lnTo>
                          <a:pt x="357" y="140"/>
                        </a:lnTo>
                        <a:lnTo>
                          <a:pt x="350" y="140"/>
                        </a:lnTo>
                        <a:lnTo>
                          <a:pt x="344" y="140"/>
                        </a:lnTo>
                        <a:lnTo>
                          <a:pt x="336" y="140"/>
                        </a:lnTo>
                        <a:lnTo>
                          <a:pt x="329" y="140"/>
                        </a:lnTo>
                        <a:lnTo>
                          <a:pt x="321" y="142"/>
                        </a:lnTo>
                        <a:lnTo>
                          <a:pt x="316" y="144"/>
                        </a:lnTo>
                        <a:lnTo>
                          <a:pt x="310" y="144"/>
                        </a:lnTo>
                        <a:lnTo>
                          <a:pt x="306" y="146"/>
                        </a:lnTo>
                        <a:lnTo>
                          <a:pt x="300" y="150"/>
                        </a:lnTo>
                        <a:lnTo>
                          <a:pt x="300" y="152"/>
                        </a:lnTo>
                        <a:lnTo>
                          <a:pt x="295" y="158"/>
                        </a:lnTo>
                        <a:lnTo>
                          <a:pt x="291" y="163"/>
                        </a:lnTo>
                        <a:lnTo>
                          <a:pt x="287" y="171"/>
                        </a:lnTo>
                        <a:lnTo>
                          <a:pt x="283" y="178"/>
                        </a:lnTo>
                        <a:lnTo>
                          <a:pt x="281" y="184"/>
                        </a:lnTo>
                        <a:lnTo>
                          <a:pt x="279" y="192"/>
                        </a:lnTo>
                        <a:lnTo>
                          <a:pt x="278" y="194"/>
                        </a:lnTo>
                        <a:lnTo>
                          <a:pt x="278" y="196"/>
                        </a:lnTo>
                        <a:lnTo>
                          <a:pt x="276" y="194"/>
                        </a:lnTo>
                        <a:lnTo>
                          <a:pt x="276" y="190"/>
                        </a:lnTo>
                        <a:lnTo>
                          <a:pt x="274" y="184"/>
                        </a:lnTo>
                        <a:lnTo>
                          <a:pt x="270" y="177"/>
                        </a:lnTo>
                        <a:lnTo>
                          <a:pt x="266" y="169"/>
                        </a:lnTo>
                        <a:lnTo>
                          <a:pt x="264" y="163"/>
                        </a:lnTo>
                        <a:lnTo>
                          <a:pt x="259" y="158"/>
                        </a:lnTo>
                        <a:lnTo>
                          <a:pt x="257" y="156"/>
                        </a:lnTo>
                        <a:lnTo>
                          <a:pt x="249" y="156"/>
                        </a:lnTo>
                        <a:lnTo>
                          <a:pt x="243" y="158"/>
                        </a:lnTo>
                        <a:lnTo>
                          <a:pt x="236" y="159"/>
                        </a:lnTo>
                        <a:lnTo>
                          <a:pt x="228" y="165"/>
                        </a:lnTo>
                        <a:lnTo>
                          <a:pt x="221" y="169"/>
                        </a:lnTo>
                        <a:lnTo>
                          <a:pt x="215" y="173"/>
                        </a:lnTo>
                        <a:lnTo>
                          <a:pt x="211" y="177"/>
                        </a:lnTo>
                        <a:lnTo>
                          <a:pt x="209" y="175"/>
                        </a:lnTo>
                        <a:lnTo>
                          <a:pt x="207" y="171"/>
                        </a:lnTo>
                        <a:lnTo>
                          <a:pt x="203" y="165"/>
                        </a:lnTo>
                        <a:lnTo>
                          <a:pt x="202" y="159"/>
                        </a:lnTo>
                        <a:lnTo>
                          <a:pt x="196" y="152"/>
                        </a:lnTo>
                        <a:lnTo>
                          <a:pt x="192" y="144"/>
                        </a:lnTo>
                        <a:lnTo>
                          <a:pt x="186" y="140"/>
                        </a:lnTo>
                        <a:lnTo>
                          <a:pt x="183" y="139"/>
                        </a:lnTo>
                        <a:lnTo>
                          <a:pt x="179" y="137"/>
                        </a:lnTo>
                        <a:lnTo>
                          <a:pt x="177" y="139"/>
                        </a:lnTo>
                        <a:lnTo>
                          <a:pt x="171" y="139"/>
                        </a:lnTo>
                        <a:lnTo>
                          <a:pt x="167" y="140"/>
                        </a:lnTo>
                        <a:lnTo>
                          <a:pt x="164" y="142"/>
                        </a:lnTo>
                        <a:lnTo>
                          <a:pt x="158" y="144"/>
                        </a:lnTo>
                        <a:lnTo>
                          <a:pt x="154" y="146"/>
                        </a:lnTo>
                        <a:lnTo>
                          <a:pt x="150" y="148"/>
                        </a:lnTo>
                        <a:lnTo>
                          <a:pt x="144" y="150"/>
                        </a:lnTo>
                        <a:lnTo>
                          <a:pt x="141" y="154"/>
                        </a:lnTo>
                        <a:lnTo>
                          <a:pt x="135" y="156"/>
                        </a:lnTo>
                        <a:lnTo>
                          <a:pt x="133" y="158"/>
                        </a:lnTo>
                        <a:lnTo>
                          <a:pt x="127" y="159"/>
                        </a:lnTo>
                        <a:lnTo>
                          <a:pt x="127" y="161"/>
                        </a:lnTo>
                        <a:lnTo>
                          <a:pt x="125" y="159"/>
                        </a:lnTo>
                        <a:lnTo>
                          <a:pt x="124" y="158"/>
                        </a:lnTo>
                        <a:lnTo>
                          <a:pt x="120" y="150"/>
                        </a:lnTo>
                        <a:lnTo>
                          <a:pt x="116" y="144"/>
                        </a:lnTo>
                        <a:lnTo>
                          <a:pt x="110" y="139"/>
                        </a:lnTo>
                        <a:lnTo>
                          <a:pt x="106" y="133"/>
                        </a:lnTo>
                        <a:lnTo>
                          <a:pt x="103" y="129"/>
                        </a:lnTo>
                        <a:lnTo>
                          <a:pt x="99" y="125"/>
                        </a:lnTo>
                        <a:lnTo>
                          <a:pt x="97" y="125"/>
                        </a:lnTo>
                        <a:lnTo>
                          <a:pt x="93" y="125"/>
                        </a:lnTo>
                        <a:lnTo>
                          <a:pt x="91" y="125"/>
                        </a:lnTo>
                        <a:lnTo>
                          <a:pt x="87" y="125"/>
                        </a:lnTo>
                        <a:lnTo>
                          <a:pt x="82" y="125"/>
                        </a:lnTo>
                        <a:lnTo>
                          <a:pt x="78" y="125"/>
                        </a:lnTo>
                        <a:lnTo>
                          <a:pt x="74" y="125"/>
                        </a:lnTo>
                        <a:lnTo>
                          <a:pt x="68" y="125"/>
                        </a:lnTo>
                        <a:lnTo>
                          <a:pt x="65" y="125"/>
                        </a:lnTo>
                        <a:lnTo>
                          <a:pt x="61" y="125"/>
                        </a:lnTo>
                        <a:lnTo>
                          <a:pt x="55" y="125"/>
                        </a:lnTo>
                        <a:lnTo>
                          <a:pt x="53" y="127"/>
                        </a:lnTo>
                        <a:lnTo>
                          <a:pt x="48" y="127"/>
                        </a:lnTo>
                        <a:lnTo>
                          <a:pt x="46" y="129"/>
                        </a:lnTo>
                        <a:lnTo>
                          <a:pt x="11" y="156"/>
                        </a:lnTo>
                        <a:lnTo>
                          <a:pt x="0" y="139"/>
                        </a:lnTo>
                        <a:lnTo>
                          <a:pt x="40" y="120"/>
                        </a:lnTo>
                        <a:close/>
                      </a:path>
                    </a:pathLst>
                  </a:custGeom>
                  <a:solidFill>
                    <a:srgbClr val="FFCC00"/>
                  </a:solidFill>
                  <a:ln w="9525">
                    <a:noFill/>
                    <a:round/>
                    <a:headEnd/>
                    <a:tailEnd/>
                  </a:ln>
                </p:spPr>
                <p:txBody>
                  <a:bodyPr/>
                  <a:lstStyle/>
                  <a:p>
                    <a:endParaRPr lang="fr-FR">
                      <a:latin typeface="Calibri" pitchFamily="34" charset="0"/>
                    </a:endParaRPr>
                  </a:p>
                </p:txBody>
              </p:sp>
              <p:sp>
                <p:nvSpPr>
                  <p:cNvPr id="25718" name="Freeform 26"/>
                  <p:cNvSpPr>
                    <a:spLocks/>
                  </p:cNvSpPr>
                  <p:nvPr/>
                </p:nvSpPr>
                <p:spPr bwMode="auto">
                  <a:xfrm>
                    <a:off x="4076693" y="2109774"/>
                    <a:ext cx="309563" cy="161925"/>
                  </a:xfrm>
                  <a:custGeom>
                    <a:avLst/>
                    <a:gdLst>
                      <a:gd name="T0" fmla="*/ 0 w 389"/>
                      <a:gd name="T1" fmla="*/ 76 h 203"/>
                      <a:gd name="T2" fmla="*/ 129 w 389"/>
                      <a:gd name="T3" fmla="*/ 102 h 203"/>
                      <a:gd name="T4" fmla="*/ 150 w 389"/>
                      <a:gd name="T5" fmla="*/ 93 h 203"/>
                      <a:gd name="T6" fmla="*/ 146 w 389"/>
                      <a:gd name="T7" fmla="*/ 41 h 203"/>
                      <a:gd name="T8" fmla="*/ 184 w 389"/>
                      <a:gd name="T9" fmla="*/ 64 h 203"/>
                      <a:gd name="T10" fmla="*/ 215 w 389"/>
                      <a:gd name="T11" fmla="*/ 68 h 203"/>
                      <a:gd name="T12" fmla="*/ 232 w 389"/>
                      <a:gd name="T13" fmla="*/ 45 h 203"/>
                      <a:gd name="T14" fmla="*/ 241 w 389"/>
                      <a:gd name="T15" fmla="*/ 0 h 203"/>
                      <a:gd name="T16" fmla="*/ 256 w 389"/>
                      <a:gd name="T17" fmla="*/ 0 h 203"/>
                      <a:gd name="T18" fmla="*/ 292 w 389"/>
                      <a:gd name="T19" fmla="*/ 26 h 203"/>
                      <a:gd name="T20" fmla="*/ 332 w 389"/>
                      <a:gd name="T21" fmla="*/ 36 h 203"/>
                      <a:gd name="T22" fmla="*/ 368 w 389"/>
                      <a:gd name="T23" fmla="*/ 30 h 203"/>
                      <a:gd name="T24" fmla="*/ 372 w 389"/>
                      <a:gd name="T25" fmla="*/ 79 h 203"/>
                      <a:gd name="T26" fmla="*/ 389 w 389"/>
                      <a:gd name="T27" fmla="*/ 115 h 203"/>
                      <a:gd name="T28" fmla="*/ 304 w 389"/>
                      <a:gd name="T29" fmla="*/ 125 h 203"/>
                      <a:gd name="T30" fmla="*/ 285 w 389"/>
                      <a:gd name="T31" fmla="*/ 178 h 203"/>
                      <a:gd name="T32" fmla="*/ 215 w 389"/>
                      <a:gd name="T33" fmla="*/ 148 h 203"/>
                      <a:gd name="T34" fmla="*/ 184 w 389"/>
                      <a:gd name="T35" fmla="*/ 153 h 203"/>
                      <a:gd name="T36" fmla="*/ 125 w 389"/>
                      <a:gd name="T37" fmla="*/ 203 h 203"/>
                      <a:gd name="T38" fmla="*/ 91 w 389"/>
                      <a:gd name="T39" fmla="*/ 148 h 203"/>
                      <a:gd name="T40" fmla="*/ 17 w 389"/>
                      <a:gd name="T41" fmla="*/ 140 h 203"/>
                      <a:gd name="T42" fmla="*/ 0 w 389"/>
                      <a:gd name="T43" fmla="*/ 76 h 203"/>
                      <a:gd name="T44" fmla="*/ 0 w 389"/>
                      <a:gd name="T45" fmla="*/ 76 h 20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89"/>
                      <a:gd name="T70" fmla="*/ 0 h 203"/>
                      <a:gd name="T71" fmla="*/ 389 w 389"/>
                      <a:gd name="T72" fmla="*/ 203 h 20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89" h="203">
                        <a:moveTo>
                          <a:pt x="0" y="76"/>
                        </a:moveTo>
                        <a:lnTo>
                          <a:pt x="129" y="102"/>
                        </a:lnTo>
                        <a:lnTo>
                          <a:pt x="150" y="93"/>
                        </a:lnTo>
                        <a:lnTo>
                          <a:pt x="146" y="41"/>
                        </a:lnTo>
                        <a:lnTo>
                          <a:pt x="184" y="64"/>
                        </a:lnTo>
                        <a:lnTo>
                          <a:pt x="215" y="68"/>
                        </a:lnTo>
                        <a:lnTo>
                          <a:pt x="232" y="45"/>
                        </a:lnTo>
                        <a:lnTo>
                          <a:pt x="241" y="0"/>
                        </a:lnTo>
                        <a:lnTo>
                          <a:pt x="256" y="0"/>
                        </a:lnTo>
                        <a:lnTo>
                          <a:pt x="292" y="26"/>
                        </a:lnTo>
                        <a:lnTo>
                          <a:pt x="332" y="36"/>
                        </a:lnTo>
                        <a:lnTo>
                          <a:pt x="368" y="30"/>
                        </a:lnTo>
                        <a:lnTo>
                          <a:pt x="372" y="79"/>
                        </a:lnTo>
                        <a:lnTo>
                          <a:pt x="389" y="115"/>
                        </a:lnTo>
                        <a:lnTo>
                          <a:pt x="304" y="125"/>
                        </a:lnTo>
                        <a:lnTo>
                          <a:pt x="285" y="178"/>
                        </a:lnTo>
                        <a:lnTo>
                          <a:pt x="215" y="148"/>
                        </a:lnTo>
                        <a:lnTo>
                          <a:pt x="184" y="153"/>
                        </a:lnTo>
                        <a:lnTo>
                          <a:pt x="125" y="203"/>
                        </a:lnTo>
                        <a:lnTo>
                          <a:pt x="91" y="148"/>
                        </a:lnTo>
                        <a:lnTo>
                          <a:pt x="17" y="140"/>
                        </a:lnTo>
                        <a:lnTo>
                          <a:pt x="0" y="76"/>
                        </a:lnTo>
                        <a:close/>
                      </a:path>
                    </a:pathLst>
                  </a:custGeom>
                  <a:solidFill>
                    <a:srgbClr val="FF6600"/>
                  </a:solidFill>
                  <a:ln w="9525">
                    <a:noFill/>
                    <a:round/>
                    <a:headEnd/>
                    <a:tailEnd/>
                  </a:ln>
                </p:spPr>
                <p:txBody>
                  <a:bodyPr/>
                  <a:lstStyle/>
                  <a:p>
                    <a:endParaRPr lang="fr-FR">
                      <a:latin typeface="Calibri" pitchFamily="34" charset="0"/>
                    </a:endParaRPr>
                  </a:p>
                </p:txBody>
              </p:sp>
              <p:sp>
                <p:nvSpPr>
                  <p:cNvPr id="25719" name="Freeform 27"/>
                  <p:cNvSpPr>
                    <a:spLocks/>
                  </p:cNvSpPr>
                  <p:nvPr/>
                </p:nvSpPr>
                <p:spPr bwMode="auto">
                  <a:xfrm>
                    <a:off x="3727442" y="2206611"/>
                    <a:ext cx="187325" cy="85725"/>
                  </a:xfrm>
                  <a:custGeom>
                    <a:avLst/>
                    <a:gdLst>
                      <a:gd name="T0" fmla="*/ 64 w 235"/>
                      <a:gd name="T1" fmla="*/ 6 h 108"/>
                      <a:gd name="T2" fmla="*/ 53 w 235"/>
                      <a:gd name="T3" fmla="*/ 15 h 108"/>
                      <a:gd name="T4" fmla="*/ 38 w 235"/>
                      <a:gd name="T5" fmla="*/ 25 h 108"/>
                      <a:gd name="T6" fmla="*/ 19 w 235"/>
                      <a:gd name="T7" fmla="*/ 36 h 108"/>
                      <a:gd name="T8" fmla="*/ 0 w 235"/>
                      <a:gd name="T9" fmla="*/ 44 h 108"/>
                      <a:gd name="T10" fmla="*/ 23 w 235"/>
                      <a:gd name="T11" fmla="*/ 70 h 108"/>
                      <a:gd name="T12" fmla="*/ 38 w 235"/>
                      <a:gd name="T13" fmla="*/ 67 h 108"/>
                      <a:gd name="T14" fmla="*/ 57 w 235"/>
                      <a:gd name="T15" fmla="*/ 67 h 108"/>
                      <a:gd name="T16" fmla="*/ 72 w 235"/>
                      <a:gd name="T17" fmla="*/ 67 h 108"/>
                      <a:gd name="T18" fmla="*/ 83 w 235"/>
                      <a:gd name="T19" fmla="*/ 69 h 108"/>
                      <a:gd name="T20" fmla="*/ 82 w 235"/>
                      <a:gd name="T21" fmla="*/ 80 h 108"/>
                      <a:gd name="T22" fmla="*/ 66 w 235"/>
                      <a:gd name="T23" fmla="*/ 93 h 108"/>
                      <a:gd name="T24" fmla="*/ 59 w 235"/>
                      <a:gd name="T25" fmla="*/ 101 h 108"/>
                      <a:gd name="T26" fmla="*/ 68 w 235"/>
                      <a:gd name="T27" fmla="*/ 97 h 108"/>
                      <a:gd name="T28" fmla="*/ 82 w 235"/>
                      <a:gd name="T29" fmla="*/ 93 h 108"/>
                      <a:gd name="T30" fmla="*/ 97 w 235"/>
                      <a:gd name="T31" fmla="*/ 89 h 108"/>
                      <a:gd name="T32" fmla="*/ 112 w 235"/>
                      <a:gd name="T33" fmla="*/ 88 h 108"/>
                      <a:gd name="T34" fmla="*/ 127 w 235"/>
                      <a:gd name="T35" fmla="*/ 89 h 108"/>
                      <a:gd name="T36" fmla="*/ 140 w 235"/>
                      <a:gd name="T37" fmla="*/ 99 h 108"/>
                      <a:gd name="T38" fmla="*/ 144 w 235"/>
                      <a:gd name="T39" fmla="*/ 107 h 108"/>
                      <a:gd name="T40" fmla="*/ 158 w 235"/>
                      <a:gd name="T41" fmla="*/ 101 h 108"/>
                      <a:gd name="T42" fmla="*/ 169 w 235"/>
                      <a:gd name="T43" fmla="*/ 95 h 108"/>
                      <a:gd name="T44" fmla="*/ 182 w 235"/>
                      <a:gd name="T45" fmla="*/ 91 h 108"/>
                      <a:gd name="T46" fmla="*/ 196 w 235"/>
                      <a:gd name="T47" fmla="*/ 89 h 108"/>
                      <a:gd name="T48" fmla="*/ 209 w 235"/>
                      <a:gd name="T49" fmla="*/ 89 h 108"/>
                      <a:gd name="T50" fmla="*/ 228 w 235"/>
                      <a:gd name="T51" fmla="*/ 89 h 108"/>
                      <a:gd name="T52" fmla="*/ 235 w 235"/>
                      <a:gd name="T53" fmla="*/ 89 h 108"/>
                      <a:gd name="T54" fmla="*/ 224 w 235"/>
                      <a:gd name="T55" fmla="*/ 84 h 108"/>
                      <a:gd name="T56" fmla="*/ 207 w 235"/>
                      <a:gd name="T57" fmla="*/ 76 h 108"/>
                      <a:gd name="T58" fmla="*/ 201 w 235"/>
                      <a:gd name="T59" fmla="*/ 61 h 108"/>
                      <a:gd name="T60" fmla="*/ 207 w 235"/>
                      <a:gd name="T61" fmla="*/ 50 h 108"/>
                      <a:gd name="T62" fmla="*/ 209 w 235"/>
                      <a:gd name="T63" fmla="*/ 42 h 108"/>
                      <a:gd name="T64" fmla="*/ 196 w 235"/>
                      <a:gd name="T65" fmla="*/ 48 h 108"/>
                      <a:gd name="T66" fmla="*/ 182 w 235"/>
                      <a:gd name="T67" fmla="*/ 51 h 108"/>
                      <a:gd name="T68" fmla="*/ 171 w 235"/>
                      <a:gd name="T69" fmla="*/ 55 h 108"/>
                      <a:gd name="T70" fmla="*/ 154 w 235"/>
                      <a:gd name="T71" fmla="*/ 50 h 108"/>
                      <a:gd name="T72" fmla="*/ 152 w 235"/>
                      <a:gd name="T73" fmla="*/ 38 h 108"/>
                      <a:gd name="T74" fmla="*/ 152 w 235"/>
                      <a:gd name="T75" fmla="*/ 29 h 108"/>
                      <a:gd name="T76" fmla="*/ 133 w 235"/>
                      <a:gd name="T77" fmla="*/ 34 h 108"/>
                      <a:gd name="T78" fmla="*/ 120 w 235"/>
                      <a:gd name="T79" fmla="*/ 36 h 108"/>
                      <a:gd name="T80" fmla="*/ 106 w 235"/>
                      <a:gd name="T81" fmla="*/ 34 h 108"/>
                      <a:gd name="T82" fmla="*/ 106 w 235"/>
                      <a:gd name="T83" fmla="*/ 25 h 108"/>
                      <a:gd name="T84" fmla="*/ 120 w 235"/>
                      <a:gd name="T85" fmla="*/ 12 h 108"/>
                      <a:gd name="T86" fmla="*/ 74 w 235"/>
                      <a:gd name="T87" fmla="*/ 0 h 10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5"/>
                      <a:gd name="T133" fmla="*/ 0 h 108"/>
                      <a:gd name="T134" fmla="*/ 235 w 235"/>
                      <a:gd name="T135" fmla="*/ 108 h 10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5" h="108">
                        <a:moveTo>
                          <a:pt x="74" y="0"/>
                        </a:moveTo>
                        <a:lnTo>
                          <a:pt x="70" y="0"/>
                        </a:lnTo>
                        <a:lnTo>
                          <a:pt x="64" y="6"/>
                        </a:lnTo>
                        <a:lnTo>
                          <a:pt x="61" y="8"/>
                        </a:lnTo>
                        <a:lnTo>
                          <a:pt x="57" y="12"/>
                        </a:lnTo>
                        <a:lnTo>
                          <a:pt x="53" y="15"/>
                        </a:lnTo>
                        <a:lnTo>
                          <a:pt x="49" y="19"/>
                        </a:lnTo>
                        <a:lnTo>
                          <a:pt x="44" y="21"/>
                        </a:lnTo>
                        <a:lnTo>
                          <a:pt x="38" y="25"/>
                        </a:lnTo>
                        <a:lnTo>
                          <a:pt x="32" y="29"/>
                        </a:lnTo>
                        <a:lnTo>
                          <a:pt x="26" y="32"/>
                        </a:lnTo>
                        <a:lnTo>
                          <a:pt x="19" y="36"/>
                        </a:lnTo>
                        <a:lnTo>
                          <a:pt x="13" y="38"/>
                        </a:lnTo>
                        <a:lnTo>
                          <a:pt x="6" y="42"/>
                        </a:lnTo>
                        <a:lnTo>
                          <a:pt x="0" y="44"/>
                        </a:lnTo>
                        <a:lnTo>
                          <a:pt x="57" y="50"/>
                        </a:lnTo>
                        <a:lnTo>
                          <a:pt x="19" y="70"/>
                        </a:lnTo>
                        <a:lnTo>
                          <a:pt x="23" y="70"/>
                        </a:lnTo>
                        <a:lnTo>
                          <a:pt x="28" y="69"/>
                        </a:lnTo>
                        <a:lnTo>
                          <a:pt x="32" y="69"/>
                        </a:lnTo>
                        <a:lnTo>
                          <a:pt x="38" y="67"/>
                        </a:lnTo>
                        <a:lnTo>
                          <a:pt x="44" y="67"/>
                        </a:lnTo>
                        <a:lnTo>
                          <a:pt x="51" y="67"/>
                        </a:lnTo>
                        <a:lnTo>
                          <a:pt x="57" y="67"/>
                        </a:lnTo>
                        <a:lnTo>
                          <a:pt x="63" y="65"/>
                        </a:lnTo>
                        <a:lnTo>
                          <a:pt x="66" y="65"/>
                        </a:lnTo>
                        <a:lnTo>
                          <a:pt x="72" y="67"/>
                        </a:lnTo>
                        <a:lnTo>
                          <a:pt x="76" y="67"/>
                        </a:lnTo>
                        <a:lnTo>
                          <a:pt x="80" y="67"/>
                        </a:lnTo>
                        <a:lnTo>
                          <a:pt x="83" y="69"/>
                        </a:lnTo>
                        <a:lnTo>
                          <a:pt x="85" y="70"/>
                        </a:lnTo>
                        <a:lnTo>
                          <a:pt x="83" y="74"/>
                        </a:lnTo>
                        <a:lnTo>
                          <a:pt x="82" y="80"/>
                        </a:lnTo>
                        <a:lnTo>
                          <a:pt x="78" y="84"/>
                        </a:lnTo>
                        <a:lnTo>
                          <a:pt x="74" y="89"/>
                        </a:lnTo>
                        <a:lnTo>
                          <a:pt x="66" y="93"/>
                        </a:lnTo>
                        <a:lnTo>
                          <a:pt x="63" y="97"/>
                        </a:lnTo>
                        <a:lnTo>
                          <a:pt x="61" y="99"/>
                        </a:lnTo>
                        <a:lnTo>
                          <a:pt x="59" y="101"/>
                        </a:lnTo>
                        <a:lnTo>
                          <a:pt x="61" y="99"/>
                        </a:lnTo>
                        <a:lnTo>
                          <a:pt x="66" y="99"/>
                        </a:lnTo>
                        <a:lnTo>
                          <a:pt x="68" y="97"/>
                        </a:lnTo>
                        <a:lnTo>
                          <a:pt x="72" y="95"/>
                        </a:lnTo>
                        <a:lnTo>
                          <a:pt x="78" y="95"/>
                        </a:lnTo>
                        <a:lnTo>
                          <a:pt x="82" y="93"/>
                        </a:lnTo>
                        <a:lnTo>
                          <a:pt x="87" y="93"/>
                        </a:lnTo>
                        <a:lnTo>
                          <a:pt x="91" y="91"/>
                        </a:lnTo>
                        <a:lnTo>
                          <a:pt x="97" y="89"/>
                        </a:lnTo>
                        <a:lnTo>
                          <a:pt x="102" y="89"/>
                        </a:lnTo>
                        <a:lnTo>
                          <a:pt x="106" y="89"/>
                        </a:lnTo>
                        <a:lnTo>
                          <a:pt x="112" y="88"/>
                        </a:lnTo>
                        <a:lnTo>
                          <a:pt x="116" y="88"/>
                        </a:lnTo>
                        <a:lnTo>
                          <a:pt x="120" y="89"/>
                        </a:lnTo>
                        <a:lnTo>
                          <a:pt x="127" y="89"/>
                        </a:lnTo>
                        <a:lnTo>
                          <a:pt x="133" y="93"/>
                        </a:lnTo>
                        <a:lnTo>
                          <a:pt x="137" y="95"/>
                        </a:lnTo>
                        <a:lnTo>
                          <a:pt x="140" y="99"/>
                        </a:lnTo>
                        <a:lnTo>
                          <a:pt x="142" y="107"/>
                        </a:lnTo>
                        <a:lnTo>
                          <a:pt x="142" y="108"/>
                        </a:lnTo>
                        <a:lnTo>
                          <a:pt x="144" y="107"/>
                        </a:lnTo>
                        <a:lnTo>
                          <a:pt x="146" y="107"/>
                        </a:lnTo>
                        <a:lnTo>
                          <a:pt x="150" y="103"/>
                        </a:lnTo>
                        <a:lnTo>
                          <a:pt x="158" y="101"/>
                        </a:lnTo>
                        <a:lnTo>
                          <a:pt x="161" y="99"/>
                        </a:lnTo>
                        <a:lnTo>
                          <a:pt x="165" y="97"/>
                        </a:lnTo>
                        <a:lnTo>
                          <a:pt x="169" y="95"/>
                        </a:lnTo>
                        <a:lnTo>
                          <a:pt x="175" y="93"/>
                        </a:lnTo>
                        <a:lnTo>
                          <a:pt x="177" y="93"/>
                        </a:lnTo>
                        <a:lnTo>
                          <a:pt x="182" y="91"/>
                        </a:lnTo>
                        <a:lnTo>
                          <a:pt x="186" y="91"/>
                        </a:lnTo>
                        <a:lnTo>
                          <a:pt x="192" y="91"/>
                        </a:lnTo>
                        <a:lnTo>
                          <a:pt x="196" y="89"/>
                        </a:lnTo>
                        <a:lnTo>
                          <a:pt x="199" y="89"/>
                        </a:lnTo>
                        <a:lnTo>
                          <a:pt x="203" y="89"/>
                        </a:lnTo>
                        <a:lnTo>
                          <a:pt x="209" y="89"/>
                        </a:lnTo>
                        <a:lnTo>
                          <a:pt x="215" y="89"/>
                        </a:lnTo>
                        <a:lnTo>
                          <a:pt x="222" y="89"/>
                        </a:lnTo>
                        <a:lnTo>
                          <a:pt x="228" y="89"/>
                        </a:lnTo>
                        <a:lnTo>
                          <a:pt x="232" y="89"/>
                        </a:lnTo>
                        <a:lnTo>
                          <a:pt x="234" y="89"/>
                        </a:lnTo>
                        <a:lnTo>
                          <a:pt x="235" y="89"/>
                        </a:lnTo>
                        <a:lnTo>
                          <a:pt x="234" y="88"/>
                        </a:lnTo>
                        <a:lnTo>
                          <a:pt x="230" y="86"/>
                        </a:lnTo>
                        <a:lnTo>
                          <a:pt x="224" y="84"/>
                        </a:lnTo>
                        <a:lnTo>
                          <a:pt x="218" y="82"/>
                        </a:lnTo>
                        <a:lnTo>
                          <a:pt x="211" y="78"/>
                        </a:lnTo>
                        <a:lnTo>
                          <a:pt x="207" y="76"/>
                        </a:lnTo>
                        <a:lnTo>
                          <a:pt x="203" y="70"/>
                        </a:lnTo>
                        <a:lnTo>
                          <a:pt x="201" y="67"/>
                        </a:lnTo>
                        <a:lnTo>
                          <a:pt x="201" y="61"/>
                        </a:lnTo>
                        <a:lnTo>
                          <a:pt x="203" y="57"/>
                        </a:lnTo>
                        <a:lnTo>
                          <a:pt x="205" y="53"/>
                        </a:lnTo>
                        <a:lnTo>
                          <a:pt x="207" y="50"/>
                        </a:lnTo>
                        <a:lnTo>
                          <a:pt x="209" y="42"/>
                        </a:lnTo>
                        <a:lnTo>
                          <a:pt x="211" y="42"/>
                        </a:lnTo>
                        <a:lnTo>
                          <a:pt x="209" y="42"/>
                        </a:lnTo>
                        <a:lnTo>
                          <a:pt x="205" y="44"/>
                        </a:lnTo>
                        <a:lnTo>
                          <a:pt x="199" y="46"/>
                        </a:lnTo>
                        <a:lnTo>
                          <a:pt x="196" y="48"/>
                        </a:lnTo>
                        <a:lnTo>
                          <a:pt x="192" y="50"/>
                        </a:lnTo>
                        <a:lnTo>
                          <a:pt x="188" y="51"/>
                        </a:lnTo>
                        <a:lnTo>
                          <a:pt x="182" y="51"/>
                        </a:lnTo>
                        <a:lnTo>
                          <a:pt x="178" y="53"/>
                        </a:lnTo>
                        <a:lnTo>
                          <a:pt x="175" y="55"/>
                        </a:lnTo>
                        <a:lnTo>
                          <a:pt x="171" y="55"/>
                        </a:lnTo>
                        <a:lnTo>
                          <a:pt x="163" y="55"/>
                        </a:lnTo>
                        <a:lnTo>
                          <a:pt x="158" y="53"/>
                        </a:lnTo>
                        <a:lnTo>
                          <a:pt x="154" y="50"/>
                        </a:lnTo>
                        <a:lnTo>
                          <a:pt x="154" y="46"/>
                        </a:lnTo>
                        <a:lnTo>
                          <a:pt x="152" y="40"/>
                        </a:lnTo>
                        <a:lnTo>
                          <a:pt x="152" y="38"/>
                        </a:lnTo>
                        <a:lnTo>
                          <a:pt x="154" y="31"/>
                        </a:lnTo>
                        <a:lnTo>
                          <a:pt x="154" y="29"/>
                        </a:lnTo>
                        <a:lnTo>
                          <a:pt x="152" y="29"/>
                        </a:lnTo>
                        <a:lnTo>
                          <a:pt x="148" y="31"/>
                        </a:lnTo>
                        <a:lnTo>
                          <a:pt x="140" y="32"/>
                        </a:lnTo>
                        <a:lnTo>
                          <a:pt x="133" y="34"/>
                        </a:lnTo>
                        <a:lnTo>
                          <a:pt x="129" y="34"/>
                        </a:lnTo>
                        <a:lnTo>
                          <a:pt x="123" y="34"/>
                        </a:lnTo>
                        <a:lnTo>
                          <a:pt x="120" y="36"/>
                        </a:lnTo>
                        <a:lnTo>
                          <a:pt x="118" y="36"/>
                        </a:lnTo>
                        <a:lnTo>
                          <a:pt x="110" y="36"/>
                        </a:lnTo>
                        <a:lnTo>
                          <a:pt x="106" y="34"/>
                        </a:lnTo>
                        <a:lnTo>
                          <a:pt x="104" y="32"/>
                        </a:lnTo>
                        <a:lnTo>
                          <a:pt x="106" y="29"/>
                        </a:lnTo>
                        <a:lnTo>
                          <a:pt x="106" y="25"/>
                        </a:lnTo>
                        <a:lnTo>
                          <a:pt x="110" y="21"/>
                        </a:lnTo>
                        <a:lnTo>
                          <a:pt x="116" y="13"/>
                        </a:lnTo>
                        <a:lnTo>
                          <a:pt x="120" y="12"/>
                        </a:lnTo>
                        <a:lnTo>
                          <a:pt x="83" y="17"/>
                        </a:lnTo>
                        <a:lnTo>
                          <a:pt x="74" y="0"/>
                        </a:lnTo>
                        <a:close/>
                      </a:path>
                    </a:pathLst>
                  </a:custGeom>
                  <a:solidFill>
                    <a:srgbClr val="FFCC00"/>
                  </a:solidFill>
                  <a:ln w="9525">
                    <a:noFill/>
                    <a:round/>
                    <a:headEnd/>
                    <a:tailEnd/>
                  </a:ln>
                </p:spPr>
                <p:txBody>
                  <a:bodyPr/>
                  <a:lstStyle/>
                  <a:p>
                    <a:endParaRPr lang="fr-FR">
                      <a:latin typeface="Calibri" pitchFamily="34" charset="0"/>
                    </a:endParaRPr>
                  </a:p>
                </p:txBody>
              </p:sp>
              <p:sp>
                <p:nvSpPr>
                  <p:cNvPr id="25720" name="Freeform 28"/>
                  <p:cNvSpPr>
                    <a:spLocks/>
                  </p:cNvSpPr>
                  <p:nvPr/>
                </p:nvSpPr>
                <p:spPr bwMode="auto">
                  <a:xfrm>
                    <a:off x="4029068" y="2536811"/>
                    <a:ext cx="234950" cy="122238"/>
                  </a:xfrm>
                  <a:custGeom>
                    <a:avLst/>
                    <a:gdLst>
                      <a:gd name="T0" fmla="*/ 0 w 294"/>
                      <a:gd name="T1" fmla="*/ 91 h 154"/>
                      <a:gd name="T2" fmla="*/ 13 w 294"/>
                      <a:gd name="T3" fmla="*/ 71 h 154"/>
                      <a:gd name="T4" fmla="*/ 104 w 294"/>
                      <a:gd name="T5" fmla="*/ 46 h 154"/>
                      <a:gd name="T6" fmla="*/ 55 w 294"/>
                      <a:gd name="T7" fmla="*/ 29 h 154"/>
                      <a:gd name="T8" fmla="*/ 57 w 294"/>
                      <a:gd name="T9" fmla="*/ 29 h 154"/>
                      <a:gd name="T10" fmla="*/ 61 w 294"/>
                      <a:gd name="T11" fmla="*/ 29 h 154"/>
                      <a:gd name="T12" fmla="*/ 65 w 294"/>
                      <a:gd name="T13" fmla="*/ 31 h 154"/>
                      <a:gd name="T14" fmla="*/ 68 w 294"/>
                      <a:gd name="T15" fmla="*/ 31 h 154"/>
                      <a:gd name="T16" fmla="*/ 74 w 294"/>
                      <a:gd name="T17" fmla="*/ 31 h 154"/>
                      <a:gd name="T18" fmla="*/ 80 w 294"/>
                      <a:gd name="T19" fmla="*/ 31 h 154"/>
                      <a:gd name="T20" fmla="*/ 87 w 294"/>
                      <a:gd name="T21" fmla="*/ 31 h 154"/>
                      <a:gd name="T22" fmla="*/ 93 w 294"/>
                      <a:gd name="T23" fmla="*/ 31 h 154"/>
                      <a:gd name="T24" fmla="*/ 99 w 294"/>
                      <a:gd name="T25" fmla="*/ 31 h 154"/>
                      <a:gd name="T26" fmla="*/ 104 w 294"/>
                      <a:gd name="T27" fmla="*/ 31 h 154"/>
                      <a:gd name="T28" fmla="*/ 112 w 294"/>
                      <a:gd name="T29" fmla="*/ 31 h 154"/>
                      <a:gd name="T30" fmla="*/ 118 w 294"/>
                      <a:gd name="T31" fmla="*/ 29 h 154"/>
                      <a:gd name="T32" fmla="*/ 123 w 294"/>
                      <a:gd name="T33" fmla="*/ 29 h 154"/>
                      <a:gd name="T34" fmla="*/ 127 w 294"/>
                      <a:gd name="T35" fmla="*/ 29 h 154"/>
                      <a:gd name="T36" fmla="*/ 133 w 294"/>
                      <a:gd name="T37" fmla="*/ 27 h 154"/>
                      <a:gd name="T38" fmla="*/ 139 w 294"/>
                      <a:gd name="T39" fmla="*/ 23 h 154"/>
                      <a:gd name="T40" fmla="*/ 146 w 294"/>
                      <a:gd name="T41" fmla="*/ 19 h 154"/>
                      <a:gd name="T42" fmla="*/ 152 w 294"/>
                      <a:gd name="T43" fmla="*/ 15 h 154"/>
                      <a:gd name="T44" fmla="*/ 156 w 294"/>
                      <a:gd name="T45" fmla="*/ 10 h 154"/>
                      <a:gd name="T46" fmla="*/ 160 w 294"/>
                      <a:gd name="T47" fmla="*/ 6 h 154"/>
                      <a:gd name="T48" fmla="*/ 161 w 294"/>
                      <a:gd name="T49" fmla="*/ 2 h 154"/>
                      <a:gd name="T50" fmla="*/ 163 w 294"/>
                      <a:gd name="T51" fmla="*/ 0 h 154"/>
                      <a:gd name="T52" fmla="*/ 165 w 294"/>
                      <a:gd name="T53" fmla="*/ 0 h 154"/>
                      <a:gd name="T54" fmla="*/ 165 w 294"/>
                      <a:gd name="T55" fmla="*/ 0 h 154"/>
                      <a:gd name="T56" fmla="*/ 165 w 294"/>
                      <a:gd name="T57" fmla="*/ 4 h 154"/>
                      <a:gd name="T58" fmla="*/ 169 w 294"/>
                      <a:gd name="T59" fmla="*/ 8 h 154"/>
                      <a:gd name="T60" fmla="*/ 173 w 294"/>
                      <a:gd name="T61" fmla="*/ 14 h 154"/>
                      <a:gd name="T62" fmla="*/ 177 w 294"/>
                      <a:gd name="T63" fmla="*/ 19 h 154"/>
                      <a:gd name="T64" fmla="*/ 182 w 294"/>
                      <a:gd name="T65" fmla="*/ 23 h 154"/>
                      <a:gd name="T66" fmla="*/ 188 w 294"/>
                      <a:gd name="T67" fmla="*/ 29 h 154"/>
                      <a:gd name="T68" fmla="*/ 196 w 294"/>
                      <a:gd name="T69" fmla="*/ 33 h 154"/>
                      <a:gd name="T70" fmla="*/ 203 w 294"/>
                      <a:gd name="T71" fmla="*/ 34 h 154"/>
                      <a:gd name="T72" fmla="*/ 209 w 294"/>
                      <a:gd name="T73" fmla="*/ 36 h 154"/>
                      <a:gd name="T74" fmla="*/ 217 w 294"/>
                      <a:gd name="T75" fmla="*/ 38 h 154"/>
                      <a:gd name="T76" fmla="*/ 224 w 294"/>
                      <a:gd name="T77" fmla="*/ 40 h 154"/>
                      <a:gd name="T78" fmla="*/ 230 w 294"/>
                      <a:gd name="T79" fmla="*/ 42 h 154"/>
                      <a:gd name="T80" fmla="*/ 234 w 294"/>
                      <a:gd name="T81" fmla="*/ 44 h 154"/>
                      <a:gd name="T82" fmla="*/ 236 w 294"/>
                      <a:gd name="T83" fmla="*/ 46 h 154"/>
                      <a:gd name="T84" fmla="*/ 237 w 294"/>
                      <a:gd name="T85" fmla="*/ 46 h 154"/>
                      <a:gd name="T86" fmla="*/ 294 w 294"/>
                      <a:gd name="T87" fmla="*/ 105 h 154"/>
                      <a:gd name="T88" fmla="*/ 230 w 294"/>
                      <a:gd name="T89" fmla="*/ 137 h 154"/>
                      <a:gd name="T90" fmla="*/ 23 w 294"/>
                      <a:gd name="T91" fmla="*/ 154 h 154"/>
                      <a:gd name="T92" fmla="*/ 8 w 294"/>
                      <a:gd name="T93" fmla="*/ 135 h 154"/>
                      <a:gd name="T94" fmla="*/ 76 w 294"/>
                      <a:gd name="T95" fmla="*/ 105 h 154"/>
                      <a:gd name="T96" fmla="*/ 0 w 294"/>
                      <a:gd name="T97" fmla="*/ 91 h 154"/>
                      <a:gd name="T98" fmla="*/ 0 w 294"/>
                      <a:gd name="T99" fmla="*/ 91 h 15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4"/>
                      <a:gd name="T151" fmla="*/ 0 h 154"/>
                      <a:gd name="T152" fmla="*/ 294 w 294"/>
                      <a:gd name="T153" fmla="*/ 154 h 15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4" h="154">
                        <a:moveTo>
                          <a:pt x="0" y="91"/>
                        </a:moveTo>
                        <a:lnTo>
                          <a:pt x="13" y="71"/>
                        </a:lnTo>
                        <a:lnTo>
                          <a:pt x="104" y="46"/>
                        </a:lnTo>
                        <a:lnTo>
                          <a:pt x="55" y="29"/>
                        </a:lnTo>
                        <a:lnTo>
                          <a:pt x="57" y="29"/>
                        </a:lnTo>
                        <a:lnTo>
                          <a:pt x="61" y="29"/>
                        </a:lnTo>
                        <a:lnTo>
                          <a:pt x="65" y="31"/>
                        </a:lnTo>
                        <a:lnTo>
                          <a:pt x="68" y="31"/>
                        </a:lnTo>
                        <a:lnTo>
                          <a:pt x="74" y="31"/>
                        </a:lnTo>
                        <a:lnTo>
                          <a:pt x="80" y="31"/>
                        </a:lnTo>
                        <a:lnTo>
                          <a:pt x="87" y="31"/>
                        </a:lnTo>
                        <a:lnTo>
                          <a:pt x="93" y="31"/>
                        </a:lnTo>
                        <a:lnTo>
                          <a:pt x="99" y="31"/>
                        </a:lnTo>
                        <a:lnTo>
                          <a:pt x="104" y="31"/>
                        </a:lnTo>
                        <a:lnTo>
                          <a:pt x="112" y="31"/>
                        </a:lnTo>
                        <a:lnTo>
                          <a:pt x="118" y="29"/>
                        </a:lnTo>
                        <a:lnTo>
                          <a:pt x="123" y="29"/>
                        </a:lnTo>
                        <a:lnTo>
                          <a:pt x="127" y="29"/>
                        </a:lnTo>
                        <a:lnTo>
                          <a:pt x="133" y="27"/>
                        </a:lnTo>
                        <a:lnTo>
                          <a:pt x="139" y="23"/>
                        </a:lnTo>
                        <a:lnTo>
                          <a:pt x="146" y="19"/>
                        </a:lnTo>
                        <a:lnTo>
                          <a:pt x="152" y="15"/>
                        </a:lnTo>
                        <a:lnTo>
                          <a:pt x="156" y="10"/>
                        </a:lnTo>
                        <a:lnTo>
                          <a:pt x="160" y="6"/>
                        </a:lnTo>
                        <a:lnTo>
                          <a:pt x="161" y="2"/>
                        </a:lnTo>
                        <a:lnTo>
                          <a:pt x="163" y="0"/>
                        </a:lnTo>
                        <a:lnTo>
                          <a:pt x="165" y="0"/>
                        </a:lnTo>
                        <a:lnTo>
                          <a:pt x="165" y="4"/>
                        </a:lnTo>
                        <a:lnTo>
                          <a:pt x="169" y="8"/>
                        </a:lnTo>
                        <a:lnTo>
                          <a:pt x="173" y="14"/>
                        </a:lnTo>
                        <a:lnTo>
                          <a:pt x="177" y="19"/>
                        </a:lnTo>
                        <a:lnTo>
                          <a:pt x="182" y="23"/>
                        </a:lnTo>
                        <a:lnTo>
                          <a:pt x="188" y="29"/>
                        </a:lnTo>
                        <a:lnTo>
                          <a:pt x="196" y="33"/>
                        </a:lnTo>
                        <a:lnTo>
                          <a:pt x="203" y="34"/>
                        </a:lnTo>
                        <a:lnTo>
                          <a:pt x="209" y="36"/>
                        </a:lnTo>
                        <a:lnTo>
                          <a:pt x="217" y="38"/>
                        </a:lnTo>
                        <a:lnTo>
                          <a:pt x="224" y="40"/>
                        </a:lnTo>
                        <a:lnTo>
                          <a:pt x="230" y="42"/>
                        </a:lnTo>
                        <a:lnTo>
                          <a:pt x="234" y="44"/>
                        </a:lnTo>
                        <a:lnTo>
                          <a:pt x="236" y="46"/>
                        </a:lnTo>
                        <a:lnTo>
                          <a:pt x="237" y="46"/>
                        </a:lnTo>
                        <a:lnTo>
                          <a:pt x="294" y="105"/>
                        </a:lnTo>
                        <a:lnTo>
                          <a:pt x="230" y="137"/>
                        </a:lnTo>
                        <a:lnTo>
                          <a:pt x="23" y="154"/>
                        </a:lnTo>
                        <a:lnTo>
                          <a:pt x="8" y="135"/>
                        </a:lnTo>
                        <a:lnTo>
                          <a:pt x="76" y="105"/>
                        </a:lnTo>
                        <a:lnTo>
                          <a:pt x="0" y="91"/>
                        </a:lnTo>
                        <a:close/>
                      </a:path>
                    </a:pathLst>
                  </a:custGeom>
                  <a:solidFill>
                    <a:srgbClr val="993366"/>
                  </a:solidFill>
                  <a:ln w="9525">
                    <a:noFill/>
                    <a:round/>
                    <a:headEnd/>
                    <a:tailEnd/>
                  </a:ln>
                </p:spPr>
                <p:txBody>
                  <a:bodyPr/>
                  <a:lstStyle/>
                  <a:p>
                    <a:endParaRPr lang="fr-FR">
                      <a:latin typeface="Calibri" pitchFamily="34" charset="0"/>
                    </a:endParaRPr>
                  </a:p>
                </p:txBody>
              </p:sp>
              <p:sp>
                <p:nvSpPr>
                  <p:cNvPr id="25721" name="Freeform 29"/>
                  <p:cNvSpPr>
                    <a:spLocks/>
                  </p:cNvSpPr>
                  <p:nvPr/>
                </p:nvSpPr>
                <p:spPr bwMode="auto">
                  <a:xfrm>
                    <a:off x="4067168" y="2392349"/>
                    <a:ext cx="301625" cy="155575"/>
                  </a:xfrm>
                  <a:custGeom>
                    <a:avLst/>
                    <a:gdLst>
                      <a:gd name="T0" fmla="*/ 46 w 380"/>
                      <a:gd name="T1" fmla="*/ 116 h 196"/>
                      <a:gd name="T2" fmla="*/ 61 w 380"/>
                      <a:gd name="T3" fmla="*/ 110 h 196"/>
                      <a:gd name="T4" fmla="*/ 76 w 380"/>
                      <a:gd name="T5" fmla="*/ 99 h 196"/>
                      <a:gd name="T6" fmla="*/ 92 w 380"/>
                      <a:gd name="T7" fmla="*/ 83 h 196"/>
                      <a:gd name="T8" fmla="*/ 99 w 380"/>
                      <a:gd name="T9" fmla="*/ 57 h 196"/>
                      <a:gd name="T10" fmla="*/ 101 w 380"/>
                      <a:gd name="T11" fmla="*/ 28 h 196"/>
                      <a:gd name="T12" fmla="*/ 99 w 380"/>
                      <a:gd name="T13" fmla="*/ 4 h 196"/>
                      <a:gd name="T14" fmla="*/ 107 w 380"/>
                      <a:gd name="T15" fmla="*/ 7 h 196"/>
                      <a:gd name="T16" fmla="*/ 124 w 380"/>
                      <a:gd name="T17" fmla="*/ 28 h 196"/>
                      <a:gd name="T18" fmla="*/ 149 w 380"/>
                      <a:gd name="T19" fmla="*/ 47 h 196"/>
                      <a:gd name="T20" fmla="*/ 175 w 380"/>
                      <a:gd name="T21" fmla="*/ 55 h 196"/>
                      <a:gd name="T22" fmla="*/ 196 w 380"/>
                      <a:gd name="T23" fmla="*/ 47 h 196"/>
                      <a:gd name="T24" fmla="*/ 213 w 380"/>
                      <a:gd name="T25" fmla="*/ 32 h 196"/>
                      <a:gd name="T26" fmla="*/ 227 w 380"/>
                      <a:gd name="T27" fmla="*/ 17 h 196"/>
                      <a:gd name="T28" fmla="*/ 230 w 380"/>
                      <a:gd name="T29" fmla="*/ 17 h 196"/>
                      <a:gd name="T30" fmla="*/ 232 w 380"/>
                      <a:gd name="T31" fmla="*/ 32 h 196"/>
                      <a:gd name="T32" fmla="*/ 242 w 380"/>
                      <a:gd name="T33" fmla="*/ 49 h 196"/>
                      <a:gd name="T34" fmla="*/ 259 w 380"/>
                      <a:gd name="T35" fmla="*/ 59 h 196"/>
                      <a:gd name="T36" fmla="*/ 276 w 380"/>
                      <a:gd name="T37" fmla="*/ 63 h 196"/>
                      <a:gd name="T38" fmla="*/ 293 w 380"/>
                      <a:gd name="T39" fmla="*/ 63 h 196"/>
                      <a:gd name="T40" fmla="*/ 310 w 380"/>
                      <a:gd name="T41" fmla="*/ 63 h 196"/>
                      <a:gd name="T42" fmla="*/ 306 w 380"/>
                      <a:gd name="T43" fmla="*/ 76 h 196"/>
                      <a:gd name="T44" fmla="*/ 312 w 380"/>
                      <a:gd name="T45" fmla="*/ 93 h 196"/>
                      <a:gd name="T46" fmla="*/ 327 w 380"/>
                      <a:gd name="T47" fmla="*/ 108 h 196"/>
                      <a:gd name="T48" fmla="*/ 346 w 380"/>
                      <a:gd name="T49" fmla="*/ 121 h 196"/>
                      <a:gd name="T50" fmla="*/ 365 w 380"/>
                      <a:gd name="T51" fmla="*/ 133 h 196"/>
                      <a:gd name="T52" fmla="*/ 380 w 380"/>
                      <a:gd name="T53" fmla="*/ 140 h 196"/>
                      <a:gd name="T54" fmla="*/ 369 w 380"/>
                      <a:gd name="T55" fmla="*/ 140 h 196"/>
                      <a:gd name="T56" fmla="*/ 342 w 380"/>
                      <a:gd name="T57" fmla="*/ 140 h 196"/>
                      <a:gd name="T58" fmla="*/ 314 w 380"/>
                      <a:gd name="T59" fmla="*/ 144 h 196"/>
                      <a:gd name="T60" fmla="*/ 297 w 380"/>
                      <a:gd name="T61" fmla="*/ 152 h 196"/>
                      <a:gd name="T62" fmla="*/ 284 w 380"/>
                      <a:gd name="T63" fmla="*/ 178 h 196"/>
                      <a:gd name="T64" fmla="*/ 278 w 380"/>
                      <a:gd name="T65" fmla="*/ 196 h 196"/>
                      <a:gd name="T66" fmla="*/ 270 w 380"/>
                      <a:gd name="T67" fmla="*/ 177 h 196"/>
                      <a:gd name="T68" fmla="*/ 255 w 380"/>
                      <a:gd name="T69" fmla="*/ 156 h 196"/>
                      <a:gd name="T70" fmla="*/ 228 w 380"/>
                      <a:gd name="T71" fmla="*/ 165 h 196"/>
                      <a:gd name="T72" fmla="*/ 209 w 380"/>
                      <a:gd name="T73" fmla="*/ 178 h 196"/>
                      <a:gd name="T74" fmla="*/ 200 w 380"/>
                      <a:gd name="T75" fmla="*/ 159 h 196"/>
                      <a:gd name="T76" fmla="*/ 183 w 380"/>
                      <a:gd name="T77" fmla="*/ 140 h 196"/>
                      <a:gd name="T78" fmla="*/ 168 w 380"/>
                      <a:gd name="T79" fmla="*/ 140 h 196"/>
                      <a:gd name="T80" fmla="*/ 149 w 380"/>
                      <a:gd name="T81" fmla="*/ 150 h 196"/>
                      <a:gd name="T82" fmla="*/ 132 w 380"/>
                      <a:gd name="T83" fmla="*/ 158 h 196"/>
                      <a:gd name="T84" fmla="*/ 122 w 380"/>
                      <a:gd name="T85" fmla="*/ 158 h 196"/>
                      <a:gd name="T86" fmla="*/ 107 w 380"/>
                      <a:gd name="T87" fmla="*/ 133 h 196"/>
                      <a:gd name="T88" fmla="*/ 94 w 380"/>
                      <a:gd name="T89" fmla="*/ 125 h 196"/>
                      <a:gd name="T90" fmla="*/ 78 w 380"/>
                      <a:gd name="T91" fmla="*/ 125 h 196"/>
                      <a:gd name="T92" fmla="*/ 61 w 380"/>
                      <a:gd name="T93" fmla="*/ 125 h 196"/>
                      <a:gd name="T94" fmla="*/ 46 w 380"/>
                      <a:gd name="T95" fmla="*/ 129 h 196"/>
                      <a:gd name="T96" fmla="*/ 38 w 380"/>
                      <a:gd name="T97" fmla="*/ 120 h 19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0"/>
                      <a:gd name="T148" fmla="*/ 0 h 196"/>
                      <a:gd name="T149" fmla="*/ 380 w 380"/>
                      <a:gd name="T150" fmla="*/ 196 h 19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0" h="196">
                        <a:moveTo>
                          <a:pt x="38" y="120"/>
                        </a:moveTo>
                        <a:lnTo>
                          <a:pt x="38" y="120"/>
                        </a:lnTo>
                        <a:lnTo>
                          <a:pt x="44" y="118"/>
                        </a:lnTo>
                        <a:lnTo>
                          <a:pt x="46" y="116"/>
                        </a:lnTo>
                        <a:lnTo>
                          <a:pt x="50" y="116"/>
                        </a:lnTo>
                        <a:lnTo>
                          <a:pt x="54" y="114"/>
                        </a:lnTo>
                        <a:lnTo>
                          <a:pt x="57" y="112"/>
                        </a:lnTo>
                        <a:lnTo>
                          <a:pt x="61" y="110"/>
                        </a:lnTo>
                        <a:lnTo>
                          <a:pt x="65" y="108"/>
                        </a:lnTo>
                        <a:lnTo>
                          <a:pt x="69" y="106"/>
                        </a:lnTo>
                        <a:lnTo>
                          <a:pt x="75" y="102"/>
                        </a:lnTo>
                        <a:lnTo>
                          <a:pt x="76" y="99"/>
                        </a:lnTo>
                        <a:lnTo>
                          <a:pt x="82" y="97"/>
                        </a:lnTo>
                        <a:lnTo>
                          <a:pt x="86" y="91"/>
                        </a:lnTo>
                        <a:lnTo>
                          <a:pt x="90" y="89"/>
                        </a:lnTo>
                        <a:lnTo>
                          <a:pt x="92" y="83"/>
                        </a:lnTo>
                        <a:lnTo>
                          <a:pt x="95" y="78"/>
                        </a:lnTo>
                        <a:lnTo>
                          <a:pt x="97" y="70"/>
                        </a:lnTo>
                        <a:lnTo>
                          <a:pt x="99" y="64"/>
                        </a:lnTo>
                        <a:lnTo>
                          <a:pt x="99" y="57"/>
                        </a:lnTo>
                        <a:lnTo>
                          <a:pt x="101" y="49"/>
                        </a:lnTo>
                        <a:lnTo>
                          <a:pt x="101" y="42"/>
                        </a:lnTo>
                        <a:lnTo>
                          <a:pt x="101" y="34"/>
                        </a:lnTo>
                        <a:lnTo>
                          <a:pt x="101" y="28"/>
                        </a:lnTo>
                        <a:lnTo>
                          <a:pt x="101" y="21"/>
                        </a:lnTo>
                        <a:lnTo>
                          <a:pt x="101" y="15"/>
                        </a:lnTo>
                        <a:lnTo>
                          <a:pt x="101" y="9"/>
                        </a:lnTo>
                        <a:lnTo>
                          <a:pt x="99" y="4"/>
                        </a:lnTo>
                        <a:lnTo>
                          <a:pt x="99" y="2"/>
                        </a:lnTo>
                        <a:lnTo>
                          <a:pt x="99" y="0"/>
                        </a:lnTo>
                        <a:lnTo>
                          <a:pt x="101" y="2"/>
                        </a:lnTo>
                        <a:lnTo>
                          <a:pt x="107" y="7"/>
                        </a:lnTo>
                        <a:lnTo>
                          <a:pt x="109" y="11"/>
                        </a:lnTo>
                        <a:lnTo>
                          <a:pt x="114" y="17"/>
                        </a:lnTo>
                        <a:lnTo>
                          <a:pt x="118" y="21"/>
                        </a:lnTo>
                        <a:lnTo>
                          <a:pt x="124" y="28"/>
                        </a:lnTo>
                        <a:lnTo>
                          <a:pt x="130" y="32"/>
                        </a:lnTo>
                        <a:lnTo>
                          <a:pt x="135" y="38"/>
                        </a:lnTo>
                        <a:lnTo>
                          <a:pt x="143" y="42"/>
                        </a:lnTo>
                        <a:lnTo>
                          <a:pt x="149" y="47"/>
                        </a:lnTo>
                        <a:lnTo>
                          <a:pt x="156" y="49"/>
                        </a:lnTo>
                        <a:lnTo>
                          <a:pt x="162" y="53"/>
                        </a:lnTo>
                        <a:lnTo>
                          <a:pt x="168" y="55"/>
                        </a:lnTo>
                        <a:lnTo>
                          <a:pt x="175" y="55"/>
                        </a:lnTo>
                        <a:lnTo>
                          <a:pt x="179" y="55"/>
                        </a:lnTo>
                        <a:lnTo>
                          <a:pt x="185" y="53"/>
                        </a:lnTo>
                        <a:lnTo>
                          <a:pt x="190" y="49"/>
                        </a:lnTo>
                        <a:lnTo>
                          <a:pt x="196" y="47"/>
                        </a:lnTo>
                        <a:lnTo>
                          <a:pt x="200" y="44"/>
                        </a:lnTo>
                        <a:lnTo>
                          <a:pt x="206" y="40"/>
                        </a:lnTo>
                        <a:lnTo>
                          <a:pt x="209" y="36"/>
                        </a:lnTo>
                        <a:lnTo>
                          <a:pt x="213" y="32"/>
                        </a:lnTo>
                        <a:lnTo>
                          <a:pt x="217" y="28"/>
                        </a:lnTo>
                        <a:lnTo>
                          <a:pt x="221" y="23"/>
                        </a:lnTo>
                        <a:lnTo>
                          <a:pt x="223" y="19"/>
                        </a:lnTo>
                        <a:lnTo>
                          <a:pt x="227" y="17"/>
                        </a:lnTo>
                        <a:lnTo>
                          <a:pt x="228" y="11"/>
                        </a:lnTo>
                        <a:lnTo>
                          <a:pt x="230" y="9"/>
                        </a:lnTo>
                        <a:lnTo>
                          <a:pt x="230" y="11"/>
                        </a:lnTo>
                        <a:lnTo>
                          <a:pt x="230" y="17"/>
                        </a:lnTo>
                        <a:lnTo>
                          <a:pt x="230" y="19"/>
                        </a:lnTo>
                        <a:lnTo>
                          <a:pt x="230" y="25"/>
                        </a:lnTo>
                        <a:lnTo>
                          <a:pt x="232" y="28"/>
                        </a:lnTo>
                        <a:lnTo>
                          <a:pt x="232" y="32"/>
                        </a:lnTo>
                        <a:lnTo>
                          <a:pt x="234" y="36"/>
                        </a:lnTo>
                        <a:lnTo>
                          <a:pt x="236" y="42"/>
                        </a:lnTo>
                        <a:lnTo>
                          <a:pt x="238" y="45"/>
                        </a:lnTo>
                        <a:lnTo>
                          <a:pt x="242" y="49"/>
                        </a:lnTo>
                        <a:lnTo>
                          <a:pt x="244" y="51"/>
                        </a:lnTo>
                        <a:lnTo>
                          <a:pt x="249" y="55"/>
                        </a:lnTo>
                        <a:lnTo>
                          <a:pt x="253" y="57"/>
                        </a:lnTo>
                        <a:lnTo>
                          <a:pt x="259" y="59"/>
                        </a:lnTo>
                        <a:lnTo>
                          <a:pt x="263" y="59"/>
                        </a:lnTo>
                        <a:lnTo>
                          <a:pt x="266" y="61"/>
                        </a:lnTo>
                        <a:lnTo>
                          <a:pt x="272" y="61"/>
                        </a:lnTo>
                        <a:lnTo>
                          <a:pt x="276" y="63"/>
                        </a:lnTo>
                        <a:lnTo>
                          <a:pt x="282" y="63"/>
                        </a:lnTo>
                        <a:lnTo>
                          <a:pt x="285" y="63"/>
                        </a:lnTo>
                        <a:lnTo>
                          <a:pt x="289" y="63"/>
                        </a:lnTo>
                        <a:lnTo>
                          <a:pt x="293" y="63"/>
                        </a:lnTo>
                        <a:lnTo>
                          <a:pt x="301" y="63"/>
                        </a:lnTo>
                        <a:lnTo>
                          <a:pt x="304" y="63"/>
                        </a:lnTo>
                        <a:lnTo>
                          <a:pt x="308" y="63"/>
                        </a:lnTo>
                        <a:lnTo>
                          <a:pt x="310" y="63"/>
                        </a:lnTo>
                        <a:lnTo>
                          <a:pt x="308" y="63"/>
                        </a:lnTo>
                        <a:lnTo>
                          <a:pt x="306" y="66"/>
                        </a:lnTo>
                        <a:lnTo>
                          <a:pt x="306" y="70"/>
                        </a:lnTo>
                        <a:lnTo>
                          <a:pt x="306" y="76"/>
                        </a:lnTo>
                        <a:lnTo>
                          <a:pt x="306" y="80"/>
                        </a:lnTo>
                        <a:lnTo>
                          <a:pt x="308" y="87"/>
                        </a:lnTo>
                        <a:lnTo>
                          <a:pt x="310" y="89"/>
                        </a:lnTo>
                        <a:lnTo>
                          <a:pt x="312" y="93"/>
                        </a:lnTo>
                        <a:lnTo>
                          <a:pt x="316" y="97"/>
                        </a:lnTo>
                        <a:lnTo>
                          <a:pt x="320" y="101"/>
                        </a:lnTo>
                        <a:lnTo>
                          <a:pt x="323" y="104"/>
                        </a:lnTo>
                        <a:lnTo>
                          <a:pt x="327" y="108"/>
                        </a:lnTo>
                        <a:lnTo>
                          <a:pt x="331" y="112"/>
                        </a:lnTo>
                        <a:lnTo>
                          <a:pt x="337" y="116"/>
                        </a:lnTo>
                        <a:lnTo>
                          <a:pt x="341" y="118"/>
                        </a:lnTo>
                        <a:lnTo>
                          <a:pt x="346" y="121"/>
                        </a:lnTo>
                        <a:lnTo>
                          <a:pt x="352" y="123"/>
                        </a:lnTo>
                        <a:lnTo>
                          <a:pt x="358" y="127"/>
                        </a:lnTo>
                        <a:lnTo>
                          <a:pt x="361" y="129"/>
                        </a:lnTo>
                        <a:lnTo>
                          <a:pt x="365" y="133"/>
                        </a:lnTo>
                        <a:lnTo>
                          <a:pt x="369" y="135"/>
                        </a:lnTo>
                        <a:lnTo>
                          <a:pt x="373" y="137"/>
                        </a:lnTo>
                        <a:lnTo>
                          <a:pt x="379" y="139"/>
                        </a:lnTo>
                        <a:lnTo>
                          <a:pt x="380" y="140"/>
                        </a:lnTo>
                        <a:lnTo>
                          <a:pt x="379" y="140"/>
                        </a:lnTo>
                        <a:lnTo>
                          <a:pt x="377" y="140"/>
                        </a:lnTo>
                        <a:lnTo>
                          <a:pt x="373" y="140"/>
                        </a:lnTo>
                        <a:lnTo>
                          <a:pt x="369" y="140"/>
                        </a:lnTo>
                        <a:lnTo>
                          <a:pt x="361" y="140"/>
                        </a:lnTo>
                        <a:lnTo>
                          <a:pt x="356" y="140"/>
                        </a:lnTo>
                        <a:lnTo>
                          <a:pt x="348" y="140"/>
                        </a:lnTo>
                        <a:lnTo>
                          <a:pt x="342" y="140"/>
                        </a:lnTo>
                        <a:lnTo>
                          <a:pt x="333" y="140"/>
                        </a:lnTo>
                        <a:lnTo>
                          <a:pt x="327" y="140"/>
                        </a:lnTo>
                        <a:lnTo>
                          <a:pt x="320" y="142"/>
                        </a:lnTo>
                        <a:lnTo>
                          <a:pt x="314" y="144"/>
                        </a:lnTo>
                        <a:lnTo>
                          <a:pt x="306" y="144"/>
                        </a:lnTo>
                        <a:lnTo>
                          <a:pt x="304" y="146"/>
                        </a:lnTo>
                        <a:lnTo>
                          <a:pt x="299" y="150"/>
                        </a:lnTo>
                        <a:lnTo>
                          <a:pt x="297" y="152"/>
                        </a:lnTo>
                        <a:lnTo>
                          <a:pt x="293" y="158"/>
                        </a:lnTo>
                        <a:lnTo>
                          <a:pt x="289" y="163"/>
                        </a:lnTo>
                        <a:lnTo>
                          <a:pt x="287" y="171"/>
                        </a:lnTo>
                        <a:lnTo>
                          <a:pt x="284" y="178"/>
                        </a:lnTo>
                        <a:lnTo>
                          <a:pt x="282" y="184"/>
                        </a:lnTo>
                        <a:lnTo>
                          <a:pt x="280" y="192"/>
                        </a:lnTo>
                        <a:lnTo>
                          <a:pt x="278" y="194"/>
                        </a:lnTo>
                        <a:lnTo>
                          <a:pt x="278" y="196"/>
                        </a:lnTo>
                        <a:lnTo>
                          <a:pt x="276" y="194"/>
                        </a:lnTo>
                        <a:lnTo>
                          <a:pt x="276" y="190"/>
                        </a:lnTo>
                        <a:lnTo>
                          <a:pt x="272" y="184"/>
                        </a:lnTo>
                        <a:lnTo>
                          <a:pt x="270" y="177"/>
                        </a:lnTo>
                        <a:lnTo>
                          <a:pt x="266" y="171"/>
                        </a:lnTo>
                        <a:lnTo>
                          <a:pt x="263" y="163"/>
                        </a:lnTo>
                        <a:lnTo>
                          <a:pt x="259" y="158"/>
                        </a:lnTo>
                        <a:lnTo>
                          <a:pt x="255" y="156"/>
                        </a:lnTo>
                        <a:lnTo>
                          <a:pt x="249" y="156"/>
                        </a:lnTo>
                        <a:lnTo>
                          <a:pt x="244" y="158"/>
                        </a:lnTo>
                        <a:lnTo>
                          <a:pt x="236" y="161"/>
                        </a:lnTo>
                        <a:lnTo>
                          <a:pt x="228" y="165"/>
                        </a:lnTo>
                        <a:lnTo>
                          <a:pt x="219" y="169"/>
                        </a:lnTo>
                        <a:lnTo>
                          <a:pt x="213" y="175"/>
                        </a:lnTo>
                        <a:lnTo>
                          <a:pt x="209" y="177"/>
                        </a:lnTo>
                        <a:lnTo>
                          <a:pt x="209" y="178"/>
                        </a:lnTo>
                        <a:lnTo>
                          <a:pt x="208" y="177"/>
                        </a:lnTo>
                        <a:lnTo>
                          <a:pt x="206" y="173"/>
                        </a:lnTo>
                        <a:lnTo>
                          <a:pt x="202" y="165"/>
                        </a:lnTo>
                        <a:lnTo>
                          <a:pt x="200" y="159"/>
                        </a:lnTo>
                        <a:lnTo>
                          <a:pt x="196" y="152"/>
                        </a:lnTo>
                        <a:lnTo>
                          <a:pt x="190" y="146"/>
                        </a:lnTo>
                        <a:lnTo>
                          <a:pt x="187" y="142"/>
                        </a:lnTo>
                        <a:lnTo>
                          <a:pt x="183" y="140"/>
                        </a:lnTo>
                        <a:lnTo>
                          <a:pt x="179" y="139"/>
                        </a:lnTo>
                        <a:lnTo>
                          <a:pt x="175" y="140"/>
                        </a:lnTo>
                        <a:lnTo>
                          <a:pt x="171" y="140"/>
                        </a:lnTo>
                        <a:lnTo>
                          <a:pt x="168" y="140"/>
                        </a:lnTo>
                        <a:lnTo>
                          <a:pt x="162" y="142"/>
                        </a:lnTo>
                        <a:lnTo>
                          <a:pt x="158" y="144"/>
                        </a:lnTo>
                        <a:lnTo>
                          <a:pt x="154" y="146"/>
                        </a:lnTo>
                        <a:lnTo>
                          <a:pt x="149" y="150"/>
                        </a:lnTo>
                        <a:lnTo>
                          <a:pt x="145" y="150"/>
                        </a:lnTo>
                        <a:lnTo>
                          <a:pt x="139" y="154"/>
                        </a:lnTo>
                        <a:lnTo>
                          <a:pt x="135" y="156"/>
                        </a:lnTo>
                        <a:lnTo>
                          <a:pt x="132" y="158"/>
                        </a:lnTo>
                        <a:lnTo>
                          <a:pt x="128" y="159"/>
                        </a:lnTo>
                        <a:lnTo>
                          <a:pt x="126" y="161"/>
                        </a:lnTo>
                        <a:lnTo>
                          <a:pt x="124" y="159"/>
                        </a:lnTo>
                        <a:lnTo>
                          <a:pt x="122" y="158"/>
                        </a:lnTo>
                        <a:lnTo>
                          <a:pt x="118" y="150"/>
                        </a:lnTo>
                        <a:lnTo>
                          <a:pt x="114" y="146"/>
                        </a:lnTo>
                        <a:lnTo>
                          <a:pt x="111" y="139"/>
                        </a:lnTo>
                        <a:lnTo>
                          <a:pt x="107" y="133"/>
                        </a:lnTo>
                        <a:lnTo>
                          <a:pt x="103" y="129"/>
                        </a:lnTo>
                        <a:lnTo>
                          <a:pt x="99" y="125"/>
                        </a:lnTo>
                        <a:lnTo>
                          <a:pt x="97" y="125"/>
                        </a:lnTo>
                        <a:lnTo>
                          <a:pt x="94" y="125"/>
                        </a:lnTo>
                        <a:lnTo>
                          <a:pt x="92" y="125"/>
                        </a:lnTo>
                        <a:lnTo>
                          <a:pt x="88" y="125"/>
                        </a:lnTo>
                        <a:lnTo>
                          <a:pt x="82" y="125"/>
                        </a:lnTo>
                        <a:lnTo>
                          <a:pt x="78" y="125"/>
                        </a:lnTo>
                        <a:lnTo>
                          <a:pt x="75" y="125"/>
                        </a:lnTo>
                        <a:lnTo>
                          <a:pt x="69" y="125"/>
                        </a:lnTo>
                        <a:lnTo>
                          <a:pt x="65" y="125"/>
                        </a:lnTo>
                        <a:lnTo>
                          <a:pt x="61" y="125"/>
                        </a:lnTo>
                        <a:lnTo>
                          <a:pt x="56" y="125"/>
                        </a:lnTo>
                        <a:lnTo>
                          <a:pt x="54" y="127"/>
                        </a:lnTo>
                        <a:lnTo>
                          <a:pt x="48" y="127"/>
                        </a:lnTo>
                        <a:lnTo>
                          <a:pt x="46" y="129"/>
                        </a:lnTo>
                        <a:lnTo>
                          <a:pt x="12" y="156"/>
                        </a:lnTo>
                        <a:lnTo>
                          <a:pt x="0" y="140"/>
                        </a:lnTo>
                        <a:lnTo>
                          <a:pt x="38" y="120"/>
                        </a:lnTo>
                        <a:close/>
                      </a:path>
                    </a:pathLst>
                  </a:custGeom>
                  <a:solidFill>
                    <a:srgbClr val="993366"/>
                  </a:solidFill>
                  <a:ln w="9525">
                    <a:noFill/>
                    <a:round/>
                    <a:headEnd/>
                    <a:tailEnd/>
                  </a:ln>
                </p:spPr>
                <p:txBody>
                  <a:bodyPr/>
                  <a:lstStyle/>
                  <a:p>
                    <a:endParaRPr lang="fr-FR">
                      <a:latin typeface="Calibri" pitchFamily="34" charset="0"/>
                    </a:endParaRPr>
                  </a:p>
                </p:txBody>
              </p:sp>
              <p:sp>
                <p:nvSpPr>
                  <p:cNvPr id="25722" name="Freeform 30"/>
                  <p:cNvSpPr>
                    <a:spLocks/>
                  </p:cNvSpPr>
                  <p:nvPr/>
                </p:nvSpPr>
                <p:spPr bwMode="auto">
                  <a:xfrm>
                    <a:off x="3663942" y="2266936"/>
                    <a:ext cx="303213" cy="158750"/>
                  </a:xfrm>
                  <a:custGeom>
                    <a:avLst/>
                    <a:gdLst>
                      <a:gd name="T0" fmla="*/ 331 w 382"/>
                      <a:gd name="T1" fmla="*/ 118 h 200"/>
                      <a:gd name="T2" fmla="*/ 310 w 382"/>
                      <a:gd name="T3" fmla="*/ 107 h 200"/>
                      <a:gd name="T4" fmla="*/ 295 w 382"/>
                      <a:gd name="T5" fmla="*/ 93 h 200"/>
                      <a:gd name="T6" fmla="*/ 283 w 382"/>
                      <a:gd name="T7" fmla="*/ 72 h 200"/>
                      <a:gd name="T8" fmla="*/ 279 w 382"/>
                      <a:gd name="T9" fmla="*/ 44 h 200"/>
                      <a:gd name="T10" fmla="*/ 279 w 382"/>
                      <a:gd name="T11" fmla="*/ 15 h 200"/>
                      <a:gd name="T12" fmla="*/ 281 w 382"/>
                      <a:gd name="T13" fmla="*/ 0 h 200"/>
                      <a:gd name="T14" fmla="*/ 270 w 382"/>
                      <a:gd name="T15" fmla="*/ 13 h 200"/>
                      <a:gd name="T16" fmla="*/ 249 w 382"/>
                      <a:gd name="T17" fmla="*/ 34 h 200"/>
                      <a:gd name="T18" fmla="*/ 226 w 382"/>
                      <a:gd name="T19" fmla="*/ 51 h 200"/>
                      <a:gd name="T20" fmla="*/ 202 w 382"/>
                      <a:gd name="T21" fmla="*/ 55 h 200"/>
                      <a:gd name="T22" fmla="*/ 181 w 382"/>
                      <a:gd name="T23" fmla="*/ 44 h 200"/>
                      <a:gd name="T24" fmla="*/ 164 w 382"/>
                      <a:gd name="T25" fmla="*/ 29 h 200"/>
                      <a:gd name="T26" fmla="*/ 152 w 382"/>
                      <a:gd name="T27" fmla="*/ 13 h 200"/>
                      <a:gd name="T28" fmla="*/ 150 w 382"/>
                      <a:gd name="T29" fmla="*/ 21 h 200"/>
                      <a:gd name="T30" fmla="*/ 145 w 382"/>
                      <a:gd name="T31" fmla="*/ 38 h 200"/>
                      <a:gd name="T32" fmla="*/ 137 w 382"/>
                      <a:gd name="T33" fmla="*/ 53 h 200"/>
                      <a:gd name="T34" fmla="*/ 120 w 382"/>
                      <a:gd name="T35" fmla="*/ 61 h 200"/>
                      <a:gd name="T36" fmla="*/ 101 w 382"/>
                      <a:gd name="T37" fmla="*/ 63 h 200"/>
                      <a:gd name="T38" fmla="*/ 82 w 382"/>
                      <a:gd name="T39" fmla="*/ 65 h 200"/>
                      <a:gd name="T40" fmla="*/ 74 w 382"/>
                      <a:gd name="T41" fmla="*/ 69 h 200"/>
                      <a:gd name="T42" fmla="*/ 72 w 382"/>
                      <a:gd name="T43" fmla="*/ 89 h 200"/>
                      <a:gd name="T44" fmla="*/ 53 w 382"/>
                      <a:gd name="T45" fmla="*/ 110 h 200"/>
                      <a:gd name="T46" fmla="*/ 34 w 382"/>
                      <a:gd name="T47" fmla="*/ 122 h 200"/>
                      <a:gd name="T48" fmla="*/ 13 w 382"/>
                      <a:gd name="T49" fmla="*/ 133 h 200"/>
                      <a:gd name="T50" fmla="*/ 0 w 382"/>
                      <a:gd name="T51" fmla="*/ 143 h 200"/>
                      <a:gd name="T52" fmla="*/ 12 w 382"/>
                      <a:gd name="T53" fmla="*/ 141 h 200"/>
                      <a:gd name="T54" fmla="*/ 38 w 382"/>
                      <a:gd name="T55" fmla="*/ 143 h 200"/>
                      <a:gd name="T56" fmla="*/ 67 w 382"/>
                      <a:gd name="T57" fmla="*/ 146 h 200"/>
                      <a:gd name="T58" fmla="*/ 84 w 382"/>
                      <a:gd name="T59" fmla="*/ 154 h 200"/>
                      <a:gd name="T60" fmla="*/ 97 w 382"/>
                      <a:gd name="T61" fmla="*/ 181 h 200"/>
                      <a:gd name="T62" fmla="*/ 105 w 382"/>
                      <a:gd name="T63" fmla="*/ 200 h 200"/>
                      <a:gd name="T64" fmla="*/ 112 w 382"/>
                      <a:gd name="T65" fmla="*/ 179 h 200"/>
                      <a:gd name="T66" fmla="*/ 127 w 382"/>
                      <a:gd name="T67" fmla="*/ 158 h 200"/>
                      <a:gd name="T68" fmla="*/ 148 w 382"/>
                      <a:gd name="T69" fmla="*/ 162 h 200"/>
                      <a:gd name="T70" fmla="*/ 169 w 382"/>
                      <a:gd name="T71" fmla="*/ 175 h 200"/>
                      <a:gd name="T72" fmla="*/ 177 w 382"/>
                      <a:gd name="T73" fmla="*/ 173 h 200"/>
                      <a:gd name="T74" fmla="*/ 190 w 382"/>
                      <a:gd name="T75" fmla="*/ 148 h 200"/>
                      <a:gd name="T76" fmla="*/ 205 w 382"/>
                      <a:gd name="T77" fmla="*/ 141 h 200"/>
                      <a:gd name="T78" fmla="*/ 222 w 382"/>
                      <a:gd name="T79" fmla="*/ 146 h 200"/>
                      <a:gd name="T80" fmla="*/ 241 w 382"/>
                      <a:gd name="T81" fmla="*/ 154 h 200"/>
                      <a:gd name="T82" fmla="*/ 257 w 382"/>
                      <a:gd name="T83" fmla="*/ 164 h 200"/>
                      <a:gd name="T84" fmla="*/ 266 w 382"/>
                      <a:gd name="T85" fmla="*/ 146 h 200"/>
                      <a:gd name="T86" fmla="*/ 283 w 382"/>
                      <a:gd name="T87" fmla="*/ 127 h 200"/>
                      <a:gd name="T88" fmla="*/ 304 w 382"/>
                      <a:gd name="T89" fmla="*/ 126 h 200"/>
                      <a:gd name="T90" fmla="*/ 321 w 382"/>
                      <a:gd name="T91" fmla="*/ 127 h 200"/>
                      <a:gd name="T92" fmla="*/ 338 w 382"/>
                      <a:gd name="T93" fmla="*/ 129 h 200"/>
                      <a:gd name="T94" fmla="*/ 344 w 382"/>
                      <a:gd name="T95" fmla="*/ 122 h 2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2"/>
                      <a:gd name="T145" fmla="*/ 0 h 200"/>
                      <a:gd name="T146" fmla="*/ 382 w 382"/>
                      <a:gd name="T147" fmla="*/ 200 h 2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2" h="200">
                        <a:moveTo>
                          <a:pt x="344" y="122"/>
                        </a:moveTo>
                        <a:lnTo>
                          <a:pt x="340" y="122"/>
                        </a:lnTo>
                        <a:lnTo>
                          <a:pt x="338" y="120"/>
                        </a:lnTo>
                        <a:lnTo>
                          <a:pt x="331" y="118"/>
                        </a:lnTo>
                        <a:lnTo>
                          <a:pt x="323" y="114"/>
                        </a:lnTo>
                        <a:lnTo>
                          <a:pt x="319" y="112"/>
                        </a:lnTo>
                        <a:lnTo>
                          <a:pt x="316" y="108"/>
                        </a:lnTo>
                        <a:lnTo>
                          <a:pt x="310" y="107"/>
                        </a:lnTo>
                        <a:lnTo>
                          <a:pt x="306" y="105"/>
                        </a:lnTo>
                        <a:lnTo>
                          <a:pt x="302" y="101"/>
                        </a:lnTo>
                        <a:lnTo>
                          <a:pt x="298" y="97"/>
                        </a:lnTo>
                        <a:lnTo>
                          <a:pt x="295" y="93"/>
                        </a:lnTo>
                        <a:lnTo>
                          <a:pt x="291" y="89"/>
                        </a:lnTo>
                        <a:lnTo>
                          <a:pt x="287" y="84"/>
                        </a:lnTo>
                        <a:lnTo>
                          <a:pt x="285" y="78"/>
                        </a:lnTo>
                        <a:lnTo>
                          <a:pt x="283" y="72"/>
                        </a:lnTo>
                        <a:lnTo>
                          <a:pt x="283" y="65"/>
                        </a:lnTo>
                        <a:lnTo>
                          <a:pt x="281" y="57"/>
                        </a:lnTo>
                        <a:lnTo>
                          <a:pt x="279" y="51"/>
                        </a:lnTo>
                        <a:lnTo>
                          <a:pt x="279" y="44"/>
                        </a:lnTo>
                        <a:lnTo>
                          <a:pt x="279" y="36"/>
                        </a:lnTo>
                        <a:lnTo>
                          <a:pt x="279" y="29"/>
                        </a:lnTo>
                        <a:lnTo>
                          <a:pt x="279" y="23"/>
                        </a:lnTo>
                        <a:lnTo>
                          <a:pt x="279" y="15"/>
                        </a:lnTo>
                        <a:lnTo>
                          <a:pt x="281" y="12"/>
                        </a:lnTo>
                        <a:lnTo>
                          <a:pt x="281" y="6"/>
                        </a:lnTo>
                        <a:lnTo>
                          <a:pt x="281" y="2"/>
                        </a:lnTo>
                        <a:lnTo>
                          <a:pt x="281" y="0"/>
                        </a:lnTo>
                        <a:lnTo>
                          <a:pt x="279" y="2"/>
                        </a:lnTo>
                        <a:lnTo>
                          <a:pt x="274" y="10"/>
                        </a:lnTo>
                        <a:lnTo>
                          <a:pt x="270" y="13"/>
                        </a:lnTo>
                        <a:lnTo>
                          <a:pt x="266" y="17"/>
                        </a:lnTo>
                        <a:lnTo>
                          <a:pt x="260" y="23"/>
                        </a:lnTo>
                        <a:lnTo>
                          <a:pt x="257" y="29"/>
                        </a:lnTo>
                        <a:lnTo>
                          <a:pt x="249" y="34"/>
                        </a:lnTo>
                        <a:lnTo>
                          <a:pt x="243" y="38"/>
                        </a:lnTo>
                        <a:lnTo>
                          <a:pt x="238" y="44"/>
                        </a:lnTo>
                        <a:lnTo>
                          <a:pt x="232" y="48"/>
                        </a:lnTo>
                        <a:lnTo>
                          <a:pt x="226" y="51"/>
                        </a:lnTo>
                        <a:lnTo>
                          <a:pt x="219" y="53"/>
                        </a:lnTo>
                        <a:lnTo>
                          <a:pt x="213" y="55"/>
                        </a:lnTo>
                        <a:lnTo>
                          <a:pt x="209" y="57"/>
                        </a:lnTo>
                        <a:lnTo>
                          <a:pt x="202" y="55"/>
                        </a:lnTo>
                        <a:lnTo>
                          <a:pt x="196" y="53"/>
                        </a:lnTo>
                        <a:lnTo>
                          <a:pt x="190" y="51"/>
                        </a:lnTo>
                        <a:lnTo>
                          <a:pt x="184" y="50"/>
                        </a:lnTo>
                        <a:lnTo>
                          <a:pt x="181" y="44"/>
                        </a:lnTo>
                        <a:lnTo>
                          <a:pt x="175" y="40"/>
                        </a:lnTo>
                        <a:lnTo>
                          <a:pt x="171" y="36"/>
                        </a:lnTo>
                        <a:lnTo>
                          <a:pt x="167" y="34"/>
                        </a:lnTo>
                        <a:lnTo>
                          <a:pt x="164" y="29"/>
                        </a:lnTo>
                        <a:lnTo>
                          <a:pt x="160" y="25"/>
                        </a:lnTo>
                        <a:lnTo>
                          <a:pt x="158" y="21"/>
                        </a:lnTo>
                        <a:lnTo>
                          <a:pt x="156" y="17"/>
                        </a:lnTo>
                        <a:lnTo>
                          <a:pt x="152" y="13"/>
                        </a:lnTo>
                        <a:lnTo>
                          <a:pt x="152" y="12"/>
                        </a:lnTo>
                        <a:lnTo>
                          <a:pt x="150" y="13"/>
                        </a:lnTo>
                        <a:lnTo>
                          <a:pt x="150" y="17"/>
                        </a:lnTo>
                        <a:lnTo>
                          <a:pt x="150" y="21"/>
                        </a:lnTo>
                        <a:lnTo>
                          <a:pt x="148" y="25"/>
                        </a:lnTo>
                        <a:lnTo>
                          <a:pt x="148" y="31"/>
                        </a:lnTo>
                        <a:lnTo>
                          <a:pt x="148" y="34"/>
                        </a:lnTo>
                        <a:lnTo>
                          <a:pt x="145" y="38"/>
                        </a:lnTo>
                        <a:lnTo>
                          <a:pt x="145" y="42"/>
                        </a:lnTo>
                        <a:lnTo>
                          <a:pt x="143" y="46"/>
                        </a:lnTo>
                        <a:lnTo>
                          <a:pt x="139" y="51"/>
                        </a:lnTo>
                        <a:lnTo>
                          <a:pt x="137" y="53"/>
                        </a:lnTo>
                        <a:lnTo>
                          <a:pt x="133" y="57"/>
                        </a:lnTo>
                        <a:lnTo>
                          <a:pt x="129" y="57"/>
                        </a:lnTo>
                        <a:lnTo>
                          <a:pt x="126" y="61"/>
                        </a:lnTo>
                        <a:lnTo>
                          <a:pt x="120" y="61"/>
                        </a:lnTo>
                        <a:lnTo>
                          <a:pt x="114" y="61"/>
                        </a:lnTo>
                        <a:lnTo>
                          <a:pt x="108" y="63"/>
                        </a:lnTo>
                        <a:lnTo>
                          <a:pt x="105" y="63"/>
                        </a:lnTo>
                        <a:lnTo>
                          <a:pt x="101" y="63"/>
                        </a:lnTo>
                        <a:lnTo>
                          <a:pt x="95" y="65"/>
                        </a:lnTo>
                        <a:lnTo>
                          <a:pt x="91" y="65"/>
                        </a:lnTo>
                        <a:lnTo>
                          <a:pt x="88" y="65"/>
                        </a:lnTo>
                        <a:lnTo>
                          <a:pt x="82" y="65"/>
                        </a:lnTo>
                        <a:lnTo>
                          <a:pt x="76" y="65"/>
                        </a:lnTo>
                        <a:lnTo>
                          <a:pt x="72" y="65"/>
                        </a:lnTo>
                        <a:lnTo>
                          <a:pt x="74" y="69"/>
                        </a:lnTo>
                        <a:lnTo>
                          <a:pt x="74" y="70"/>
                        </a:lnTo>
                        <a:lnTo>
                          <a:pt x="74" y="76"/>
                        </a:lnTo>
                        <a:lnTo>
                          <a:pt x="74" y="82"/>
                        </a:lnTo>
                        <a:lnTo>
                          <a:pt x="72" y="89"/>
                        </a:lnTo>
                        <a:lnTo>
                          <a:pt x="69" y="95"/>
                        </a:lnTo>
                        <a:lnTo>
                          <a:pt x="65" y="105"/>
                        </a:lnTo>
                        <a:lnTo>
                          <a:pt x="59" y="107"/>
                        </a:lnTo>
                        <a:lnTo>
                          <a:pt x="53" y="110"/>
                        </a:lnTo>
                        <a:lnTo>
                          <a:pt x="50" y="112"/>
                        </a:lnTo>
                        <a:lnTo>
                          <a:pt x="44" y="116"/>
                        </a:lnTo>
                        <a:lnTo>
                          <a:pt x="38" y="120"/>
                        </a:lnTo>
                        <a:lnTo>
                          <a:pt x="34" y="122"/>
                        </a:lnTo>
                        <a:lnTo>
                          <a:pt x="29" y="126"/>
                        </a:lnTo>
                        <a:lnTo>
                          <a:pt x="23" y="129"/>
                        </a:lnTo>
                        <a:lnTo>
                          <a:pt x="19" y="131"/>
                        </a:lnTo>
                        <a:lnTo>
                          <a:pt x="13" y="133"/>
                        </a:lnTo>
                        <a:lnTo>
                          <a:pt x="10" y="135"/>
                        </a:lnTo>
                        <a:lnTo>
                          <a:pt x="8" y="139"/>
                        </a:lnTo>
                        <a:lnTo>
                          <a:pt x="2" y="141"/>
                        </a:lnTo>
                        <a:lnTo>
                          <a:pt x="0" y="143"/>
                        </a:lnTo>
                        <a:lnTo>
                          <a:pt x="0" y="141"/>
                        </a:lnTo>
                        <a:lnTo>
                          <a:pt x="4" y="141"/>
                        </a:lnTo>
                        <a:lnTo>
                          <a:pt x="6" y="141"/>
                        </a:lnTo>
                        <a:lnTo>
                          <a:pt x="12" y="141"/>
                        </a:lnTo>
                        <a:lnTo>
                          <a:pt x="17" y="141"/>
                        </a:lnTo>
                        <a:lnTo>
                          <a:pt x="23" y="141"/>
                        </a:lnTo>
                        <a:lnTo>
                          <a:pt x="31" y="141"/>
                        </a:lnTo>
                        <a:lnTo>
                          <a:pt x="38" y="143"/>
                        </a:lnTo>
                        <a:lnTo>
                          <a:pt x="46" y="143"/>
                        </a:lnTo>
                        <a:lnTo>
                          <a:pt x="53" y="143"/>
                        </a:lnTo>
                        <a:lnTo>
                          <a:pt x="59" y="143"/>
                        </a:lnTo>
                        <a:lnTo>
                          <a:pt x="67" y="146"/>
                        </a:lnTo>
                        <a:lnTo>
                          <a:pt x="72" y="146"/>
                        </a:lnTo>
                        <a:lnTo>
                          <a:pt x="78" y="148"/>
                        </a:lnTo>
                        <a:lnTo>
                          <a:pt x="82" y="150"/>
                        </a:lnTo>
                        <a:lnTo>
                          <a:pt x="84" y="154"/>
                        </a:lnTo>
                        <a:lnTo>
                          <a:pt x="88" y="160"/>
                        </a:lnTo>
                        <a:lnTo>
                          <a:pt x="91" y="165"/>
                        </a:lnTo>
                        <a:lnTo>
                          <a:pt x="95" y="173"/>
                        </a:lnTo>
                        <a:lnTo>
                          <a:pt x="97" y="181"/>
                        </a:lnTo>
                        <a:lnTo>
                          <a:pt x="101" y="186"/>
                        </a:lnTo>
                        <a:lnTo>
                          <a:pt x="103" y="192"/>
                        </a:lnTo>
                        <a:lnTo>
                          <a:pt x="105" y="196"/>
                        </a:lnTo>
                        <a:lnTo>
                          <a:pt x="105" y="200"/>
                        </a:lnTo>
                        <a:lnTo>
                          <a:pt x="105" y="196"/>
                        </a:lnTo>
                        <a:lnTo>
                          <a:pt x="107" y="192"/>
                        </a:lnTo>
                        <a:lnTo>
                          <a:pt x="108" y="186"/>
                        </a:lnTo>
                        <a:lnTo>
                          <a:pt x="112" y="179"/>
                        </a:lnTo>
                        <a:lnTo>
                          <a:pt x="114" y="171"/>
                        </a:lnTo>
                        <a:lnTo>
                          <a:pt x="118" y="165"/>
                        </a:lnTo>
                        <a:lnTo>
                          <a:pt x="124" y="160"/>
                        </a:lnTo>
                        <a:lnTo>
                          <a:pt x="127" y="158"/>
                        </a:lnTo>
                        <a:lnTo>
                          <a:pt x="133" y="156"/>
                        </a:lnTo>
                        <a:lnTo>
                          <a:pt x="139" y="160"/>
                        </a:lnTo>
                        <a:lnTo>
                          <a:pt x="143" y="160"/>
                        </a:lnTo>
                        <a:lnTo>
                          <a:pt x="148" y="162"/>
                        </a:lnTo>
                        <a:lnTo>
                          <a:pt x="152" y="165"/>
                        </a:lnTo>
                        <a:lnTo>
                          <a:pt x="156" y="167"/>
                        </a:lnTo>
                        <a:lnTo>
                          <a:pt x="162" y="171"/>
                        </a:lnTo>
                        <a:lnTo>
                          <a:pt x="169" y="175"/>
                        </a:lnTo>
                        <a:lnTo>
                          <a:pt x="173" y="179"/>
                        </a:lnTo>
                        <a:lnTo>
                          <a:pt x="175" y="179"/>
                        </a:lnTo>
                        <a:lnTo>
                          <a:pt x="175" y="177"/>
                        </a:lnTo>
                        <a:lnTo>
                          <a:pt x="177" y="173"/>
                        </a:lnTo>
                        <a:lnTo>
                          <a:pt x="179" y="167"/>
                        </a:lnTo>
                        <a:lnTo>
                          <a:pt x="183" y="162"/>
                        </a:lnTo>
                        <a:lnTo>
                          <a:pt x="186" y="154"/>
                        </a:lnTo>
                        <a:lnTo>
                          <a:pt x="190" y="148"/>
                        </a:lnTo>
                        <a:lnTo>
                          <a:pt x="196" y="145"/>
                        </a:lnTo>
                        <a:lnTo>
                          <a:pt x="202" y="143"/>
                        </a:lnTo>
                        <a:lnTo>
                          <a:pt x="203" y="141"/>
                        </a:lnTo>
                        <a:lnTo>
                          <a:pt x="205" y="141"/>
                        </a:lnTo>
                        <a:lnTo>
                          <a:pt x="209" y="141"/>
                        </a:lnTo>
                        <a:lnTo>
                          <a:pt x="215" y="143"/>
                        </a:lnTo>
                        <a:lnTo>
                          <a:pt x="219" y="145"/>
                        </a:lnTo>
                        <a:lnTo>
                          <a:pt x="222" y="146"/>
                        </a:lnTo>
                        <a:lnTo>
                          <a:pt x="228" y="148"/>
                        </a:lnTo>
                        <a:lnTo>
                          <a:pt x="232" y="150"/>
                        </a:lnTo>
                        <a:lnTo>
                          <a:pt x="236" y="152"/>
                        </a:lnTo>
                        <a:lnTo>
                          <a:pt x="241" y="154"/>
                        </a:lnTo>
                        <a:lnTo>
                          <a:pt x="245" y="156"/>
                        </a:lnTo>
                        <a:lnTo>
                          <a:pt x="249" y="160"/>
                        </a:lnTo>
                        <a:lnTo>
                          <a:pt x="253" y="162"/>
                        </a:lnTo>
                        <a:lnTo>
                          <a:pt x="257" y="164"/>
                        </a:lnTo>
                        <a:lnTo>
                          <a:pt x="257" y="162"/>
                        </a:lnTo>
                        <a:lnTo>
                          <a:pt x="259" y="158"/>
                        </a:lnTo>
                        <a:lnTo>
                          <a:pt x="262" y="152"/>
                        </a:lnTo>
                        <a:lnTo>
                          <a:pt x="266" y="146"/>
                        </a:lnTo>
                        <a:lnTo>
                          <a:pt x="270" y="141"/>
                        </a:lnTo>
                        <a:lnTo>
                          <a:pt x="276" y="135"/>
                        </a:lnTo>
                        <a:lnTo>
                          <a:pt x="279" y="129"/>
                        </a:lnTo>
                        <a:lnTo>
                          <a:pt x="283" y="127"/>
                        </a:lnTo>
                        <a:lnTo>
                          <a:pt x="287" y="126"/>
                        </a:lnTo>
                        <a:lnTo>
                          <a:pt x="295" y="126"/>
                        </a:lnTo>
                        <a:lnTo>
                          <a:pt x="298" y="126"/>
                        </a:lnTo>
                        <a:lnTo>
                          <a:pt x="304" y="126"/>
                        </a:lnTo>
                        <a:lnTo>
                          <a:pt x="308" y="126"/>
                        </a:lnTo>
                        <a:lnTo>
                          <a:pt x="314" y="127"/>
                        </a:lnTo>
                        <a:lnTo>
                          <a:pt x="317" y="127"/>
                        </a:lnTo>
                        <a:lnTo>
                          <a:pt x="321" y="127"/>
                        </a:lnTo>
                        <a:lnTo>
                          <a:pt x="325" y="127"/>
                        </a:lnTo>
                        <a:lnTo>
                          <a:pt x="329" y="129"/>
                        </a:lnTo>
                        <a:lnTo>
                          <a:pt x="335" y="129"/>
                        </a:lnTo>
                        <a:lnTo>
                          <a:pt x="338" y="129"/>
                        </a:lnTo>
                        <a:lnTo>
                          <a:pt x="371" y="158"/>
                        </a:lnTo>
                        <a:lnTo>
                          <a:pt x="382" y="143"/>
                        </a:lnTo>
                        <a:lnTo>
                          <a:pt x="344" y="122"/>
                        </a:lnTo>
                        <a:close/>
                      </a:path>
                    </a:pathLst>
                  </a:custGeom>
                  <a:solidFill>
                    <a:srgbClr val="993366"/>
                  </a:solidFill>
                  <a:ln w="9525">
                    <a:noFill/>
                    <a:round/>
                    <a:headEnd/>
                    <a:tailEnd/>
                  </a:ln>
                </p:spPr>
                <p:txBody>
                  <a:bodyPr/>
                  <a:lstStyle/>
                  <a:p>
                    <a:endParaRPr lang="fr-FR">
                      <a:latin typeface="Calibri" pitchFamily="34" charset="0"/>
                    </a:endParaRPr>
                  </a:p>
                </p:txBody>
              </p:sp>
              <p:sp>
                <p:nvSpPr>
                  <p:cNvPr id="25723" name="Freeform 31"/>
                  <p:cNvSpPr>
                    <a:spLocks/>
                  </p:cNvSpPr>
                  <p:nvPr/>
                </p:nvSpPr>
                <p:spPr bwMode="auto">
                  <a:xfrm>
                    <a:off x="4154481" y="2236774"/>
                    <a:ext cx="304800" cy="157163"/>
                  </a:xfrm>
                  <a:custGeom>
                    <a:avLst/>
                    <a:gdLst>
                      <a:gd name="T0" fmla="*/ 47 w 384"/>
                      <a:gd name="T1" fmla="*/ 118 h 198"/>
                      <a:gd name="T2" fmla="*/ 62 w 384"/>
                      <a:gd name="T3" fmla="*/ 112 h 198"/>
                      <a:gd name="T4" fmla="*/ 79 w 384"/>
                      <a:gd name="T5" fmla="*/ 101 h 198"/>
                      <a:gd name="T6" fmla="*/ 95 w 384"/>
                      <a:gd name="T7" fmla="*/ 86 h 198"/>
                      <a:gd name="T8" fmla="*/ 100 w 384"/>
                      <a:gd name="T9" fmla="*/ 57 h 198"/>
                      <a:gd name="T10" fmla="*/ 102 w 384"/>
                      <a:gd name="T11" fmla="*/ 29 h 198"/>
                      <a:gd name="T12" fmla="*/ 102 w 384"/>
                      <a:gd name="T13" fmla="*/ 6 h 198"/>
                      <a:gd name="T14" fmla="*/ 108 w 384"/>
                      <a:gd name="T15" fmla="*/ 10 h 198"/>
                      <a:gd name="T16" fmla="*/ 127 w 384"/>
                      <a:gd name="T17" fmla="*/ 29 h 198"/>
                      <a:gd name="T18" fmla="*/ 150 w 384"/>
                      <a:gd name="T19" fmla="*/ 48 h 198"/>
                      <a:gd name="T20" fmla="*/ 174 w 384"/>
                      <a:gd name="T21" fmla="*/ 57 h 198"/>
                      <a:gd name="T22" fmla="*/ 197 w 384"/>
                      <a:gd name="T23" fmla="*/ 50 h 198"/>
                      <a:gd name="T24" fmla="*/ 216 w 384"/>
                      <a:gd name="T25" fmla="*/ 34 h 198"/>
                      <a:gd name="T26" fmla="*/ 228 w 384"/>
                      <a:gd name="T27" fmla="*/ 17 h 198"/>
                      <a:gd name="T28" fmla="*/ 233 w 384"/>
                      <a:gd name="T29" fmla="*/ 17 h 198"/>
                      <a:gd name="T30" fmla="*/ 235 w 384"/>
                      <a:gd name="T31" fmla="*/ 34 h 198"/>
                      <a:gd name="T32" fmla="*/ 243 w 384"/>
                      <a:gd name="T33" fmla="*/ 51 h 198"/>
                      <a:gd name="T34" fmla="*/ 258 w 384"/>
                      <a:gd name="T35" fmla="*/ 61 h 198"/>
                      <a:gd name="T36" fmla="*/ 277 w 384"/>
                      <a:gd name="T37" fmla="*/ 65 h 198"/>
                      <a:gd name="T38" fmla="*/ 294 w 384"/>
                      <a:gd name="T39" fmla="*/ 65 h 198"/>
                      <a:gd name="T40" fmla="*/ 311 w 384"/>
                      <a:gd name="T41" fmla="*/ 65 h 198"/>
                      <a:gd name="T42" fmla="*/ 308 w 384"/>
                      <a:gd name="T43" fmla="*/ 76 h 198"/>
                      <a:gd name="T44" fmla="*/ 319 w 384"/>
                      <a:gd name="T45" fmla="*/ 103 h 198"/>
                      <a:gd name="T46" fmla="*/ 338 w 384"/>
                      <a:gd name="T47" fmla="*/ 116 h 198"/>
                      <a:gd name="T48" fmla="*/ 359 w 384"/>
                      <a:gd name="T49" fmla="*/ 129 h 198"/>
                      <a:gd name="T50" fmla="*/ 376 w 384"/>
                      <a:gd name="T51" fmla="*/ 139 h 198"/>
                      <a:gd name="T52" fmla="*/ 380 w 384"/>
                      <a:gd name="T53" fmla="*/ 141 h 198"/>
                      <a:gd name="T54" fmla="*/ 357 w 384"/>
                      <a:gd name="T55" fmla="*/ 141 h 198"/>
                      <a:gd name="T56" fmla="*/ 328 w 384"/>
                      <a:gd name="T57" fmla="*/ 143 h 198"/>
                      <a:gd name="T58" fmla="*/ 304 w 384"/>
                      <a:gd name="T59" fmla="*/ 148 h 198"/>
                      <a:gd name="T60" fmla="*/ 290 w 384"/>
                      <a:gd name="T61" fmla="*/ 165 h 198"/>
                      <a:gd name="T62" fmla="*/ 279 w 384"/>
                      <a:gd name="T63" fmla="*/ 192 h 198"/>
                      <a:gd name="T64" fmla="*/ 275 w 384"/>
                      <a:gd name="T65" fmla="*/ 192 h 198"/>
                      <a:gd name="T66" fmla="*/ 264 w 384"/>
                      <a:gd name="T67" fmla="*/ 165 h 198"/>
                      <a:gd name="T68" fmla="*/ 243 w 384"/>
                      <a:gd name="T69" fmla="*/ 160 h 198"/>
                      <a:gd name="T70" fmla="*/ 214 w 384"/>
                      <a:gd name="T71" fmla="*/ 175 h 198"/>
                      <a:gd name="T72" fmla="*/ 207 w 384"/>
                      <a:gd name="T73" fmla="*/ 173 h 198"/>
                      <a:gd name="T74" fmla="*/ 192 w 384"/>
                      <a:gd name="T75" fmla="*/ 148 h 198"/>
                      <a:gd name="T76" fmla="*/ 176 w 384"/>
                      <a:gd name="T77" fmla="*/ 141 h 198"/>
                      <a:gd name="T78" fmla="*/ 159 w 384"/>
                      <a:gd name="T79" fmla="*/ 146 h 198"/>
                      <a:gd name="T80" fmla="*/ 140 w 384"/>
                      <a:gd name="T81" fmla="*/ 156 h 198"/>
                      <a:gd name="T82" fmla="*/ 127 w 384"/>
                      <a:gd name="T83" fmla="*/ 164 h 198"/>
                      <a:gd name="T84" fmla="*/ 116 w 384"/>
                      <a:gd name="T85" fmla="*/ 146 h 198"/>
                      <a:gd name="T86" fmla="*/ 100 w 384"/>
                      <a:gd name="T87" fmla="*/ 127 h 198"/>
                      <a:gd name="T88" fmla="*/ 87 w 384"/>
                      <a:gd name="T89" fmla="*/ 126 h 198"/>
                      <a:gd name="T90" fmla="*/ 70 w 384"/>
                      <a:gd name="T91" fmla="*/ 127 h 198"/>
                      <a:gd name="T92" fmla="*/ 53 w 384"/>
                      <a:gd name="T93" fmla="*/ 129 h 198"/>
                      <a:gd name="T94" fmla="*/ 0 w 384"/>
                      <a:gd name="T95" fmla="*/ 143 h 19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4"/>
                      <a:gd name="T145" fmla="*/ 0 h 198"/>
                      <a:gd name="T146" fmla="*/ 384 w 384"/>
                      <a:gd name="T147" fmla="*/ 198 h 19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4" h="198">
                        <a:moveTo>
                          <a:pt x="40" y="122"/>
                        </a:moveTo>
                        <a:lnTo>
                          <a:pt x="40" y="122"/>
                        </a:lnTo>
                        <a:lnTo>
                          <a:pt x="45" y="120"/>
                        </a:lnTo>
                        <a:lnTo>
                          <a:pt x="47" y="118"/>
                        </a:lnTo>
                        <a:lnTo>
                          <a:pt x="51" y="118"/>
                        </a:lnTo>
                        <a:lnTo>
                          <a:pt x="55" y="116"/>
                        </a:lnTo>
                        <a:lnTo>
                          <a:pt x="59" y="116"/>
                        </a:lnTo>
                        <a:lnTo>
                          <a:pt x="62" y="112"/>
                        </a:lnTo>
                        <a:lnTo>
                          <a:pt x="68" y="110"/>
                        </a:lnTo>
                        <a:lnTo>
                          <a:pt x="72" y="107"/>
                        </a:lnTo>
                        <a:lnTo>
                          <a:pt x="76" y="105"/>
                        </a:lnTo>
                        <a:lnTo>
                          <a:pt x="79" y="101"/>
                        </a:lnTo>
                        <a:lnTo>
                          <a:pt x="83" y="99"/>
                        </a:lnTo>
                        <a:lnTo>
                          <a:pt x="87" y="95"/>
                        </a:lnTo>
                        <a:lnTo>
                          <a:pt x="91" y="91"/>
                        </a:lnTo>
                        <a:lnTo>
                          <a:pt x="95" y="86"/>
                        </a:lnTo>
                        <a:lnTo>
                          <a:pt x="97" y="80"/>
                        </a:lnTo>
                        <a:lnTo>
                          <a:pt x="98" y="72"/>
                        </a:lnTo>
                        <a:lnTo>
                          <a:pt x="98" y="67"/>
                        </a:lnTo>
                        <a:lnTo>
                          <a:pt x="100" y="57"/>
                        </a:lnTo>
                        <a:lnTo>
                          <a:pt x="100" y="51"/>
                        </a:lnTo>
                        <a:lnTo>
                          <a:pt x="102" y="44"/>
                        </a:lnTo>
                        <a:lnTo>
                          <a:pt x="102" y="36"/>
                        </a:lnTo>
                        <a:lnTo>
                          <a:pt x="102" y="29"/>
                        </a:lnTo>
                        <a:lnTo>
                          <a:pt x="102" y="23"/>
                        </a:lnTo>
                        <a:lnTo>
                          <a:pt x="102" y="15"/>
                        </a:lnTo>
                        <a:lnTo>
                          <a:pt x="102" y="12"/>
                        </a:lnTo>
                        <a:lnTo>
                          <a:pt x="102" y="6"/>
                        </a:lnTo>
                        <a:lnTo>
                          <a:pt x="102" y="4"/>
                        </a:lnTo>
                        <a:lnTo>
                          <a:pt x="102" y="0"/>
                        </a:lnTo>
                        <a:lnTo>
                          <a:pt x="102" y="2"/>
                        </a:lnTo>
                        <a:lnTo>
                          <a:pt x="108" y="10"/>
                        </a:lnTo>
                        <a:lnTo>
                          <a:pt x="112" y="13"/>
                        </a:lnTo>
                        <a:lnTo>
                          <a:pt x="116" y="17"/>
                        </a:lnTo>
                        <a:lnTo>
                          <a:pt x="121" y="23"/>
                        </a:lnTo>
                        <a:lnTo>
                          <a:pt x="127" y="29"/>
                        </a:lnTo>
                        <a:lnTo>
                          <a:pt x="131" y="34"/>
                        </a:lnTo>
                        <a:lnTo>
                          <a:pt x="138" y="38"/>
                        </a:lnTo>
                        <a:lnTo>
                          <a:pt x="144" y="44"/>
                        </a:lnTo>
                        <a:lnTo>
                          <a:pt x="150" y="48"/>
                        </a:lnTo>
                        <a:lnTo>
                          <a:pt x="155" y="51"/>
                        </a:lnTo>
                        <a:lnTo>
                          <a:pt x="161" y="55"/>
                        </a:lnTo>
                        <a:lnTo>
                          <a:pt x="169" y="55"/>
                        </a:lnTo>
                        <a:lnTo>
                          <a:pt x="174" y="57"/>
                        </a:lnTo>
                        <a:lnTo>
                          <a:pt x="180" y="55"/>
                        </a:lnTo>
                        <a:lnTo>
                          <a:pt x="186" y="55"/>
                        </a:lnTo>
                        <a:lnTo>
                          <a:pt x="192" y="51"/>
                        </a:lnTo>
                        <a:lnTo>
                          <a:pt x="197" y="50"/>
                        </a:lnTo>
                        <a:lnTo>
                          <a:pt x="201" y="44"/>
                        </a:lnTo>
                        <a:lnTo>
                          <a:pt x="207" y="40"/>
                        </a:lnTo>
                        <a:lnTo>
                          <a:pt x="211" y="38"/>
                        </a:lnTo>
                        <a:lnTo>
                          <a:pt x="216" y="34"/>
                        </a:lnTo>
                        <a:lnTo>
                          <a:pt x="218" y="29"/>
                        </a:lnTo>
                        <a:lnTo>
                          <a:pt x="222" y="25"/>
                        </a:lnTo>
                        <a:lnTo>
                          <a:pt x="224" y="21"/>
                        </a:lnTo>
                        <a:lnTo>
                          <a:pt x="228" y="17"/>
                        </a:lnTo>
                        <a:lnTo>
                          <a:pt x="231" y="13"/>
                        </a:lnTo>
                        <a:lnTo>
                          <a:pt x="233" y="12"/>
                        </a:lnTo>
                        <a:lnTo>
                          <a:pt x="233" y="13"/>
                        </a:lnTo>
                        <a:lnTo>
                          <a:pt x="233" y="17"/>
                        </a:lnTo>
                        <a:lnTo>
                          <a:pt x="233" y="21"/>
                        </a:lnTo>
                        <a:lnTo>
                          <a:pt x="233" y="25"/>
                        </a:lnTo>
                        <a:lnTo>
                          <a:pt x="233" y="31"/>
                        </a:lnTo>
                        <a:lnTo>
                          <a:pt x="235" y="34"/>
                        </a:lnTo>
                        <a:lnTo>
                          <a:pt x="235" y="38"/>
                        </a:lnTo>
                        <a:lnTo>
                          <a:pt x="237" y="42"/>
                        </a:lnTo>
                        <a:lnTo>
                          <a:pt x="239" y="46"/>
                        </a:lnTo>
                        <a:lnTo>
                          <a:pt x="243" y="51"/>
                        </a:lnTo>
                        <a:lnTo>
                          <a:pt x="245" y="53"/>
                        </a:lnTo>
                        <a:lnTo>
                          <a:pt x="249" y="57"/>
                        </a:lnTo>
                        <a:lnTo>
                          <a:pt x="252" y="59"/>
                        </a:lnTo>
                        <a:lnTo>
                          <a:pt x="258" y="61"/>
                        </a:lnTo>
                        <a:lnTo>
                          <a:pt x="262" y="61"/>
                        </a:lnTo>
                        <a:lnTo>
                          <a:pt x="268" y="63"/>
                        </a:lnTo>
                        <a:lnTo>
                          <a:pt x="273" y="63"/>
                        </a:lnTo>
                        <a:lnTo>
                          <a:pt x="277" y="65"/>
                        </a:lnTo>
                        <a:lnTo>
                          <a:pt x="281" y="65"/>
                        </a:lnTo>
                        <a:lnTo>
                          <a:pt x="287" y="65"/>
                        </a:lnTo>
                        <a:lnTo>
                          <a:pt x="290" y="65"/>
                        </a:lnTo>
                        <a:lnTo>
                          <a:pt x="294" y="65"/>
                        </a:lnTo>
                        <a:lnTo>
                          <a:pt x="300" y="65"/>
                        </a:lnTo>
                        <a:lnTo>
                          <a:pt x="306" y="65"/>
                        </a:lnTo>
                        <a:lnTo>
                          <a:pt x="309" y="65"/>
                        </a:lnTo>
                        <a:lnTo>
                          <a:pt x="311" y="65"/>
                        </a:lnTo>
                        <a:lnTo>
                          <a:pt x="309" y="65"/>
                        </a:lnTo>
                        <a:lnTo>
                          <a:pt x="309" y="69"/>
                        </a:lnTo>
                        <a:lnTo>
                          <a:pt x="308" y="72"/>
                        </a:lnTo>
                        <a:lnTo>
                          <a:pt x="308" y="76"/>
                        </a:lnTo>
                        <a:lnTo>
                          <a:pt x="308" y="82"/>
                        </a:lnTo>
                        <a:lnTo>
                          <a:pt x="309" y="89"/>
                        </a:lnTo>
                        <a:lnTo>
                          <a:pt x="313" y="95"/>
                        </a:lnTo>
                        <a:lnTo>
                          <a:pt x="319" y="103"/>
                        </a:lnTo>
                        <a:lnTo>
                          <a:pt x="323" y="107"/>
                        </a:lnTo>
                        <a:lnTo>
                          <a:pt x="327" y="108"/>
                        </a:lnTo>
                        <a:lnTo>
                          <a:pt x="332" y="112"/>
                        </a:lnTo>
                        <a:lnTo>
                          <a:pt x="338" y="116"/>
                        </a:lnTo>
                        <a:lnTo>
                          <a:pt x="344" y="120"/>
                        </a:lnTo>
                        <a:lnTo>
                          <a:pt x="347" y="122"/>
                        </a:lnTo>
                        <a:lnTo>
                          <a:pt x="353" y="126"/>
                        </a:lnTo>
                        <a:lnTo>
                          <a:pt x="359" y="129"/>
                        </a:lnTo>
                        <a:lnTo>
                          <a:pt x="365" y="131"/>
                        </a:lnTo>
                        <a:lnTo>
                          <a:pt x="368" y="133"/>
                        </a:lnTo>
                        <a:lnTo>
                          <a:pt x="372" y="135"/>
                        </a:lnTo>
                        <a:lnTo>
                          <a:pt x="376" y="139"/>
                        </a:lnTo>
                        <a:lnTo>
                          <a:pt x="382" y="141"/>
                        </a:lnTo>
                        <a:lnTo>
                          <a:pt x="384" y="143"/>
                        </a:lnTo>
                        <a:lnTo>
                          <a:pt x="382" y="141"/>
                        </a:lnTo>
                        <a:lnTo>
                          <a:pt x="380" y="141"/>
                        </a:lnTo>
                        <a:lnTo>
                          <a:pt x="374" y="141"/>
                        </a:lnTo>
                        <a:lnTo>
                          <a:pt x="370" y="141"/>
                        </a:lnTo>
                        <a:lnTo>
                          <a:pt x="365" y="141"/>
                        </a:lnTo>
                        <a:lnTo>
                          <a:pt x="357" y="141"/>
                        </a:lnTo>
                        <a:lnTo>
                          <a:pt x="351" y="141"/>
                        </a:lnTo>
                        <a:lnTo>
                          <a:pt x="344" y="143"/>
                        </a:lnTo>
                        <a:lnTo>
                          <a:pt x="336" y="143"/>
                        </a:lnTo>
                        <a:lnTo>
                          <a:pt x="328" y="143"/>
                        </a:lnTo>
                        <a:lnTo>
                          <a:pt x="321" y="143"/>
                        </a:lnTo>
                        <a:lnTo>
                          <a:pt x="315" y="146"/>
                        </a:lnTo>
                        <a:lnTo>
                          <a:pt x="308" y="146"/>
                        </a:lnTo>
                        <a:lnTo>
                          <a:pt x="304" y="148"/>
                        </a:lnTo>
                        <a:lnTo>
                          <a:pt x="300" y="150"/>
                        </a:lnTo>
                        <a:lnTo>
                          <a:pt x="300" y="154"/>
                        </a:lnTo>
                        <a:lnTo>
                          <a:pt x="294" y="160"/>
                        </a:lnTo>
                        <a:lnTo>
                          <a:pt x="290" y="165"/>
                        </a:lnTo>
                        <a:lnTo>
                          <a:pt x="287" y="173"/>
                        </a:lnTo>
                        <a:lnTo>
                          <a:pt x="285" y="181"/>
                        </a:lnTo>
                        <a:lnTo>
                          <a:pt x="281" y="186"/>
                        </a:lnTo>
                        <a:lnTo>
                          <a:pt x="279" y="192"/>
                        </a:lnTo>
                        <a:lnTo>
                          <a:pt x="277" y="196"/>
                        </a:lnTo>
                        <a:lnTo>
                          <a:pt x="277" y="198"/>
                        </a:lnTo>
                        <a:lnTo>
                          <a:pt x="277" y="196"/>
                        </a:lnTo>
                        <a:lnTo>
                          <a:pt x="275" y="192"/>
                        </a:lnTo>
                        <a:lnTo>
                          <a:pt x="273" y="184"/>
                        </a:lnTo>
                        <a:lnTo>
                          <a:pt x="271" y="179"/>
                        </a:lnTo>
                        <a:lnTo>
                          <a:pt x="268" y="171"/>
                        </a:lnTo>
                        <a:lnTo>
                          <a:pt x="264" y="165"/>
                        </a:lnTo>
                        <a:lnTo>
                          <a:pt x="260" y="160"/>
                        </a:lnTo>
                        <a:lnTo>
                          <a:pt x="256" y="158"/>
                        </a:lnTo>
                        <a:lnTo>
                          <a:pt x="250" y="156"/>
                        </a:lnTo>
                        <a:lnTo>
                          <a:pt x="243" y="160"/>
                        </a:lnTo>
                        <a:lnTo>
                          <a:pt x="235" y="164"/>
                        </a:lnTo>
                        <a:lnTo>
                          <a:pt x="228" y="167"/>
                        </a:lnTo>
                        <a:lnTo>
                          <a:pt x="220" y="171"/>
                        </a:lnTo>
                        <a:lnTo>
                          <a:pt x="214" y="175"/>
                        </a:lnTo>
                        <a:lnTo>
                          <a:pt x="211" y="179"/>
                        </a:lnTo>
                        <a:lnTo>
                          <a:pt x="209" y="181"/>
                        </a:lnTo>
                        <a:lnTo>
                          <a:pt x="207" y="177"/>
                        </a:lnTo>
                        <a:lnTo>
                          <a:pt x="207" y="173"/>
                        </a:lnTo>
                        <a:lnTo>
                          <a:pt x="203" y="167"/>
                        </a:lnTo>
                        <a:lnTo>
                          <a:pt x="199" y="162"/>
                        </a:lnTo>
                        <a:lnTo>
                          <a:pt x="195" y="154"/>
                        </a:lnTo>
                        <a:lnTo>
                          <a:pt x="192" y="148"/>
                        </a:lnTo>
                        <a:lnTo>
                          <a:pt x="186" y="143"/>
                        </a:lnTo>
                        <a:lnTo>
                          <a:pt x="182" y="143"/>
                        </a:lnTo>
                        <a:lnTo>
                          <a:pt x="180" y="141"/>
                        </a:lnTo>
                        <a:lnTo>
                          <a:pt x="176" y="141"/>
                        </a:lnTo>
                        <a:lnTo>
                          <a:pt x="173" y="141"/>
                        </a:lnTo>
                        <a:lnTo>
                          <a:pt x="169" y="143"/>
                        </a:lnTo>
                        <a:lnTo>
                          <a:pt x="163" y="145"/>
                        </a:lnTo>
                        <a:lnTo>
                          <a:pt x="159" y="146"/>
                        </a:lnTo>
                        <a:lnTo>
                          <a:pt x="155" y="150"/>
                        </a:lnTo>
                        <a:lnTo>
                          <a:pt x="150" y="152"/>
                        </a:lnTo>
                        <a:lnTo>
                          <a:pt x="144" y="152"/>
                        </a:lnTo>
                        <a:lnTo>
                          <a:pt x="140" y="156"/>
                        </a:lnTo>
                        <a:lnTo>
                          <a:pt x="136" y="158"/>
                        </a:lnTo>
                        <a:lnTo>
                          <a:pt x="135" y="160"/>
                        </a:lnTo>
                        <a:lnTo>
                          <a:pt x="129" y="164"/>
                        </a:lnTo>
                        <a:lnTo>
                          <a:pt x="127" y="164"/>
                        </a:lnTo>
                        <a:lnTo>
                          <a:pt x="125" y="164"/>
                        </a:lnTo>
                        <a:lnTo>
                          <a:pt x="123" y="160"/>
                        </a:lnTo>
                        <a:lnTo>
                          <a:pt x="119" y="152"/>
                        </a:lnTo>
                        <a:lnTo>
                          <a:pt x="116" y="146"/>
                        </a:lnTo>
                        <a:lnTo>
                          <a:pt x="112" y="141"/>
                        </a:lnTo>
                        <a:lnTo>
                          <a:pt x="106" y="135"/>
                        </a:lnTo>
                        <a:lnTo>
                          <a:pt x="102" y="129"/>
                        </a:lnTo>
                        <a:lnTo>
                          <a:pt x="100" y="127"/>
                        </a:lnTo>
                        <a:lnTo>
                          <a:pt x="97" y="126"/>
                        </a:lnTo>
                        <a:lnTo>
                          <a:pt x="95" y="126"/>
                        </a:lnTo>
                        <a:lnTo>
                          <a:pt x="91" y="126"/>
                        </a:lnTo>
                        <a:lnTo>
                          <a:pt x="87" y="126"/>
                        </a:lnTo>
                        <a:lnTo>
                          <a:pt x="83" y="126"/>
                        </a:lnTo>
                        <a:lnTo>
                          <a:pt x="78" y="126"/>
                        </a:lnTo>
                        <a:lnTo>
                          <a:pt x="74" y="126"/>
                        </a:lnTo>
                        <a:lnTo>
                          <a:pt x="70" y="127"/>
                        </a:lnTo>
                        <a:lnTo>
                          <a:pt x="64" y="127"/>
                        </a:lnTo>
                        <a:lnTo>
                          <a:pt x="60" y="127"/>
                        </a:lnTo>
                        <a:lnTo>
                          <a:pt x="55" y="127"/>
                        </a:lnTo>
                        <a:lnTo>
                          <a:pt x="53" y="129"/>
                        </a:lnTo>
                        <a:lnTo>
                          <a:pt x="47" y="129"/>
                        </a:lnTo>
                        <a:lnTo>
                          <a:pt x="45" y="129"/>
                        </a:lnTo>
                        <a:lnTo>
                          <a:pt x="13" y="158"/>
                        </a:lnTo>
                        <a:lnTo>
                          <a:pt x="0" y="143"/>
                        </a:lnTo>
                        <a:lnTo>
                          <a:pt x="40" y="122"/>
                        </a:lnTo>
                        <a:close/>
                      </a:path>
                    </a:pathLst>
                  </a:custGeom>
                  <a:solidFill>
                    <a:srgbClr val="BF6633"/>
                  </a:solidFill>
                  <a:ln w="9525">
                    <a:noFill/>
                    <a:round/>
                    <a:headEnd/>
                    <a:tailEnd/>
                  </a:ln>
                </p:spPr>
                <p:txBody>
                  <a:bodyPr/>
                  <a:lstStyle/>
                  <a:p>
                    <a:endParaRPr lang="fr-FR">
                      <a:latin typeface="Calibri" pitchFamily="34" charset="0"/>
                    </a:endParaRPr>
                  </a:p>
                </p:txBody>
              </p:sp>
              <p:sp>
                <p:nvSpPr>
                  <p:cNvPr id="25724" name="Freeform 32"/>
                  <p:cNvSpPr>
                    <a:spLocks/>
                  </p:cNvSpPr>
                  <p:nvPr/>
                </p:nvSpPr>
                <p:spPr bwMode="auto">
                  <a:xfrm>
                    <a:off x="4371968" y="2520936"/>
                    <a:ext cx="190500" cy="122238"/>
                  </a:xfrm>
                  <a:custGeom>
                    <a:avLst/>
                    <a:gdLst>
                      <a:gd name="T0" fmla="*/ 46 w 240"/>
                      <a:gd name="T1" fmla="*/ 19 h 154"/>
                      <a:gd name="T2" fmla="*/ 84 w 240"/>
                      <a:gd name="T3" fmla="*/ 6 h 154"/>
                      <a:gd name="T4" fmla="*/ 82 w 240"/>
                      <a:gd name="T5" fmla="*/ 8 h 154"/>
                      <a:gd name="T6" fmla="*/ 80 w 240"/>
                      <a:gd name="T7" fmla="*/ 16 h 154"/>
                      <a:gd name="T8" fmla="*/ 78 w 240"/>
                      <a:gd name="T9" fmla="*/ 19 h 154"/>
                      <a:gd name="T10" fmla="*/ 78 w 240"/>
                      <a:gd name="T11" fmla="*/ 23 h 154"/>
                      <a:gd name="T12" fmla="*/ 80 w 240"/>
                      <a:gd name="T13" fmla="*/ 27 h 154"/>
                      <a:gd name="T14" fmla="*/ 84 w 240"/>
                      <a:gd name="T15" fmla="*/ 29 h 154"/>
                      <a:gd name="T16" fmla="*/ 88 w 240"/>
                      <a:gd name="T17" fmla="*/ 27 h 154"/>
                      <a:gd name="T18" fmla="*/ 95 w 240"/>
                      <a:gd name="T19" fmla="*/ 25 h 154"/>
                      <a:gd name="T20" fmla="*/ 99 w 240"/>
                      <a:gd name="T21" fmla="*/ 23 h 154"/>
                      <a:gd name="T22" fmla="*/ 103 w 240"/>
                      <a:gd name="T23" fmla="*/ 19 h 154"/>
                      <a:gd name="T24" fmla="*/ 107 w 240"/>
                      <a:gd name="T25" fmla="*/ 17 h 154"/>
                      <a:gd name="T26" fmla="*/ 111 w 240"/>
                      <a:gd name="T27" fmla="*/ 16 h 154"/>
                      <a:gd name="T28" fmla="*/ 118 w 240"/>
                      <a:gd name="T29" fmla="*/ 10 h 154"/>
                      <a:gd name="T30" fmla="*/ 126 w 240"/>
                      <a:gd name="T31" fmla="*/ 6 h 154"/>
                      <a:gd name="T32" fmla="*/ 130 w 240"/>
                      <a:gd name="T33" fmla="*/ 2 h 154"/>
                      <a:gd name="T34" fmla="*/ 131 w 240"/>
                      <a:gd name="T35" fmla="*/ 0 h 154"/>
                      <a:gd name="T36" fmla="*/ 130 w 240"/>
                      <a:gd name="T37" fmla="*/ 2 h 154"/>
                      <a:gd name="T38" fmla="*/ 126 w 240"/>
                      <a:gd name="T39" fmla="*/ 10 h 154"/>
                      <a:gd name="T40" fmla="*/ 126 w 240"/>
                      <a:gd name="T41" fmla="*/ 16 h 154"/>
                      <a:gd name="T42" fmla="*/ 130 w 240"/>
                      <a:gd name="T43" fmla="*/ 21 h 154"/>
                      <a:gd name="T44" fmla="*/ 131 w 240"/>
                      <a:gd name="T45" fmla="*/ 21 h 154"/>
                      <a:gd name="T46" fmla="*/ 135 w 240"/>
                      <a:gd name="T47" fmla="*/ 21 h 154"/>
                      <a:gd name="T48" fmla="*/ 139 w 240"/>
                      <a:gd name="T49" fmla="*/ 21 h 154"/>
                      <a:gd name="T50" fmla="*/ 143 w 240"/>
                      <a:gd name="T51" fmla="*/ 23 h 154"/>
                      <a:gd name="T52" fmla="*/ 147 w 240"/>
                      <a:gd name="T53" fmla="*/ 21 h 154"/>
                      <a:gd name="T54" fmla="*/ 150 w 240"/>
                      <a:gd name="T55" fmla="*/ 21 h 154"/>
                      <a:gd name="T56" fmla="*/ 156 w 240"/>
                      <a:gd name="T57" fmla="*/ 21 h 154"/>
                      <a:gd name="T58" fmla="*/ 162 w 240"/>
                      <a:gd name="T59" fmla="*/ 21 h 154"/>
                      <a:gd name="T60" fmla="*/ 166 w 240"/>
                      <a:gd name="T61" fmla="*/ 19 h 154"/>
                      <a:gd name="T62" fmla="*/ 169 w 240"/>
                      <a:gd name="T63" fmla="*/ 19 h 154"/>
                      <a:gd name="T64" fmla="*/ 173 w 240"/>
                      <a:gd name="T65" fmla="*/ 17 h 154"/>
                      <a:gd name="T66" fmla="*/ 177 w 240"/>
                      <a:gd name="T67" fmla="*/ 17 h 154"/>
                      <a:gd name="T68" fmla="*/ 183 w 240"/>
                      <a:gd name="T69" fmla="*/ 17 h 154"/>
                      <a:gd name="T70" fmla="*/ 185 w 240"/>
                      <a:gd name="T71" fmla="*/ 17 h 154"/>
                      <a:gd name="T72" fmla="*/ 196 w 240"/>
                      <a:gd name="T73" fmla="*/ 54 h 154"/>
                      <a:gd name="T74" fmla="*/ 149 w 240"/>
                      <a:gd name="T75" fmla="*/ 50 h 154"/>
                      <a:gd name="T76" fmla="*/ 126 w 240"/>
                      <a:gd name="T77" fmla="*/ 73 h 154"/>
                      <a:gd name="T78" fmla="*/ 149 w 240"/>
                      <a:gd name="T79" fmla="*/ 92 h 154"/>
                      <a:gd name="T80" fmla="*/ 240 w 240"/>
                      <a:gd name="T81" fmla="*/ 116 h 154"/>
                      <a:gd name="T82" fmla="*/ 217 w 240"/>
                      <a:gd name="T83" fmla="*/ 154 h 154"/>
                      <a:gd name="T84" fmla="*/ 78 w 240"/>
                      <a:gd name="T85" fmla="*/ 145 h 154"/>
                      <a:gd name="T86" fmla="*/ 0 w 240"/>
                      <a:gd name="T87" fmla="*/ 92 h 154"/>
                      <a:gd name="T88" fmla="*/ 17 w 240"/>
                      <a:gd name="T89" fmla="*/ 54 h 154"/>
                      <a:gd name="T90" fmla="*/ 46 w 240"/>
                      <a:gd name="T91" fmla="*/ 19 h 154"/>
                      <a:gd name="T92" fmla="*/ 46 w 240"/>
                      <a:gd name="T93" fmla="*/ 19 h 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40"/>
                      <a:gd name="T142" fmla="*/ 0 h 154"/>
                      <a:gd name="T143" fmla="*/ 240 w 240"/>
                      <a:gd name="T144" fmla="*/ 154 h 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40" h="154">
                        <a:moveTo>
                          <a:pt x="46" y="19"/>
                        </a:moveTo>
                        <a:lnTo>
                          <a:pt x="84" y="6"/>
                        </a:lnTo>
                        <a:lnTo>
                          <a:pt x="82" y="8"/>
                        </a:lnTo>
                        <a:lnTo>
                          <a:pt x="80" y="16"/>
                        </a:lnTo>
                        <a:lnTo>
                          <a:pt x="78" y="19"/>
                        </a:lnTo>
                        <a:lnTo>
                          <a:pt x="78" y="23"/>
                        </a:lnTo>
                        <a:lnTo>
                          <a:pt x="80" y="27"/>
                        </a:lnTo>
                        <a:lnTo>
                          <a:pt x="84" y="29"/>
                        </a:lnTo>
                        <a:lnTo>
                          <a:pt x="88" y="27"/>
                        </a:lnTo>
                        <a:lnTo>
                          <a:pt x="95" y="25"/>
                        </a:lnTo>
                        <a:lnTo>
                          <a:pt x="99" y="23"/>
                        </a:lnTo>
                        <a:lnTo>
                          <a:pt x="103" y="19"/>
                        </a:lnTo>
                        <a:lnTo>
                          <a:pt x="107" y="17"/>
                        </a:lnTo>
                        <a:lnTo>
                          <a:pt x="111" y="16"/>
                        </a:lnTo>
                        <a:lnTo>
                          <a:pt x="118" y="10"/>
                        </a:lnTo>
                        <a:lnTo>
                          <a:pt x="126" y="6"/>
                        </a:lnTo>
                        <a:lnTo>
                          <a:pt x="130" y="2"/>
                        </a:lnTo>
                        <a:lnTo>
                          <a:pt x="131" y="0"/>
                        </a:lnTo>
                        <a:lnTo>
                          <a:pt x="130" y="2"/>
                        </a:lnTo>
                        <a:lnTo>
                          <a:pt x="126" y="10"/>
                        </a:lnTo>
                        <a:lnTo>
                          <a:pt x="126" y="16"/>
                        </a:lnTo>
                        <a:lnTo>
                          <a:pt x="130" y="21"/>
                        </a:lnTo>
                        <a:lnTo>
                          <a:pt x="131" y="21"/>
                        </a:lnTo>
                        <a:lnTo>
                          <a:pt x="135" y="21"/>
                        </a:lnTo>
                        <a:lnTo>
                          <a:pt x="139" y="21"/>
                        </a:lnTo>
                        <a:lnTo>
                          <a:pt x="143" y="23"/>
                        </a:lnTo>
                        <a:lnTo>
                          <a:pt x="147" y="21"/>
                        </a:lnTo>
                        <a:lnTo>
                          <a:pt x="150" y="21"/>
                        </a:lnTo>
                        <a:lnTo>
                          <a:pt x="156" y="21"/>
                        </a:lnTo>
                        <a:lnTo>
                          <a:pt x="162" y="21"/>
                        </a:lnTo>
                        <a:lnTo>
                          <a:pt x="166" y="19"/>
                        </a:lnTo>
                        <a:lnTo>
                          <a:pt x="169" y="19"/>
                        </a:lnTo>
                        <a:lnTo>
                          <a:pt x="173" y="17"/>
                        </a:lnTo>
                        <a:lnTo>
                          <a:pt x="177" y="17"/>
                        </a:lnTo>
                        <a:lnTo>
                          <a:pt x="183" y="17"/>
                        </a:lnTo>
                        <a:lnTo>
                          <a:pt x="185" y="17"/>
                        </a:lnTo>
                        <a:lnTo>
                          <a:pt x="196" y="54"/>
                        </a:lnTo>
                        <a:lnTo>
                          <a:pt x="149" y="50"/>
                        </a:lnTo>
                        <a:lnTo>
                          <a:pt x="126" y="73"/>
                        </a:lnTo>
                        <a:lnTo>
                          <a:pt x="149" y="92"/>
                        </a:lnTo>
                        <a:lnTo>
                          <a:pt x="240" y="116"/>
                        </a:lnTo>
                        <a:lnTo>
                          <a:pt x="217" y="154"/>
                        </a:lnTo>
                        <a:lnTo>
                          <a:pt x="78" y="145"/>
                        </a:lnTo>
                        <a:lnTo>
                          <a:pt x="0" y="92"/>
                        </a:lnTo>
                        <a:lnTo>
                          <a:pt x="17" y="54"/>
                        </a:lnTo>
                        <a:lnTo>
                          <a:pt x="46" y="19"/>
                        </a:lnTo>
                        <a:close/>
                      </a:path>
                    </a:pathLst>
                  </a:custGeom>
                  <a:solidFill>
                    <a:srgbClr val="BF6633"/>
                  </a:solidFill>
                  <a:ln w="9525">
                    <a:noFill/>
                    <a:round/>
                    <a:headEnd/>
                    <a:tailEnd/>
                  </a:ln>
                </p:spPr>
                <p:txBody>
                  <a:bodyPr/>
                  <a:lstStyle/>
                  <a:p>
                    <a:endParaRPr lang="fr-FR">
                      <a:latin typeface="Calibri" pitchFamily="34" charset="0"/>
                    </a:endParaRPr>
                  </a:p>
                </p:txBody>
              </p:sp>
              <p:sp>
                <p:nvSpPr>
                  <p:cNvPr id="25725" name="Freeform 50"/>
                  <p:cNvSpPr>
                    <a:spLocks/>
                  </p:cNvSpPr>
                  <p:nvPr/>
                </p:nvSpPr>
                <p:spPr bwMode="auto">
                  <a:xfrm>
                    <a:off x="3428992" y="2060561"/>
                    <a:ext cx="536576" cy="495300"/>
                  </a:xfrm>
                  <a:custGeom>
                    <a:avLst/>
                    <a:gdLst>
                      <a:gd name="T0" fmla="*/ 611 w 674"/>
                      <a:gd name="T1" fmla="*/ 32 h 623"/>
                      <a:gd name="T2" fmla="*/ 547 w 674"/>
                      <a:gd name="T3" fmla="*/ 57 h 623"/>
                      <a:gd name="T4" fmla="*/ 471 w 674"/>
                      <a:gd name="T5" fmla="*/ 78 h 623"/>
                      <a:gd name="T6" fmla="*/ 399 w 674"/>
                      <a:gd name="T7" fmla="*/ 85 h 623"/>
                      <a:gd name="T8" fmla="*/ 446 w 674"/>
                      <a:gd name="T9" fmla="*/ 108 h 623"/>
                      <a:gd name="T10" fmla="*/ 497 w 674"/>
                      <a:gd name="T11" fmla="*/ 99 h 623"/>
                      <a:gd name="T12" fmla="*/ 467 w 674"/>
                      <a:gd name="T13" fmla="*/ 150 h 623"/>
                      <a:gd name="T14" fmla="*/ 397 w 674"/>
                      <a:gd name="T15" fmla="*/ 201 h 623"/>
                      <a:gd name="T16" fmla="*/ 330 w 674"/>
                      <a:gd name="T17" fmla="*/ 220 h 623"/>
                      <a:gd name="T18" fmla="*/ 313 w 674"/>
                      <a:gd name="T19" fmla="*/ 249 h 623"/>
                      <a:gd name="T20" fmla="*/ 366 w 674"/>
                      <a:gd name="T21" fmla="*/ 277 h 623"/>
                      <a:gd name="T22" fmla="*/ 325 w 674"/>
                      <a:gd name="T23" fmla="*/ 327 h 623"/>
                      <a:gd name="T24" fmla="*/ 252 w 674"/>
                      <a:gd name="T25" fmla="*/ 349 h 623"/>
                      <a:gd name="T26" fmla="*/ 191 w 674"/>
                      <a:gd name="T27" fmla="*/ 344 h 623"/>
                      <a:gd name="T28" fmla="*/ 210 w 674"/>
                      <a:gd name="T29" fmla="*/ 376 h 623"/>
                      <a:gd name="T30" fmla="*/ 214 w 674"/>
                      <a:gd name="T31" fmla="*/ 408 h 623"/>
                      <a:gd name="T32" fmla="*/ 133 w 674"/>
                      <a:gd name="T33" fmla="*/ 397 h 623"/>
                      <a:gd name="T34" fmla="*/ 142 w 674"/>
                      <a:gd name="T35" fmla="*/ 429 h 623"/>
                      <a:gd name="T36" fmla="*/ 146 w 674"/>
                      <a:gd name="T37" fmla="*/ 463 h 623"/>
                      <a:gd name="T38" fmla="*/ 85 w 674"/>
                      <a:gd name="T39" fmla="*/ 471 h 623"/>
                      <a:gd name="T40" fmla="*/ 24 w 674"/>
                      <a:gd name="T41" fmla="*/ 462 h 623"/>
                      <a:gd name="T42" fmla="*/ 72 w 674"/>
                      <a:gd name="T43" fmla="*/ 494 h 623"/>
                      <a:gd name="T44" fmla="*/ 125 w 674"/>
                      <a:gd name="T45" fmla="*/ 503 h 623"/>
                      <a:gd name="T46" fmla="*/ 72 w 674"/>
                      <a:gd name="T47" fmla="*/ 534 h 623"/>
                      <a:gd name="T48" fmla="*/ 85 w 674"/>
                      <a:gd name="T49" fmla="*/ 558 h 623"/>
                      <a:gd name="T50" fmla="*/ 155 w 674"/>
                      <a:gd name="T51" fmla="*/ 562 h 623"/>
                      <a:gd name="T52" fmla="*/ 220 w 674"/>
                      <a:gd name="T53" fmla="*/ 549 h 623"/>
                      <a:gd name="T54" fmla="*/ 264 w 674"/>
                      <a:gd name="T55" fmla="*/ 558 h 623"/>
                      <a:gd name="T56" fmla="*/ 326 w 674"/>
                      <a:gd name="T57" fmla="*/ 598 h 623"/>
                      <a:gd name="T58" fmla="*/ 387 w 674"/>
                      <a:gd name="T59" fmla="*/ 619 h 623"/>
                      <a:gd name="T60" fmla="*/ 325 w 674"/>
                      <a:gd name="T61" fmla="*/ 619 h 623"/>
                      <a:gd name="T62" fmla="*/ 254 w 674"/>
                      <a:gd name="T63" fmla="*/ 570 h 623"/>
                      <a:gd name="T64" fmla="*/ 207 w 674"/>
                      <a:gd name="T65" fmla="*/ 568 h 623"/>
                      <a:gd name="T66" fmla="*/ 144 w 674"/>
                      <a:gd name="T67" fmla="*/ 581 h 623"/>
                      <a:gd name="T68" fmla="*/ 87 w 674"/>
                      <a:gd name="T69" fmla="*/ 572 h 623"/>
                      <a:gd name="T70" fmla="*/ 22 w 674"/>
                      <a:gd name="T71" fmla="*/ 551 h 623"/>
                      <a:gd name="T72" fmla="*/ 66 w 674"/>
                      <a:gd name="T73" fmla="*/ 520 h 623"/>
                      <a:gd name="T74" fmla="*/ 70 w 674"/>
                      <a:gd name="T75" fmla="*/ 509 h 623"/>
                      <a:gd name="T76" fmla="*/ 11 w 674"/>
                      <a:gd name="T77" fmla="*/ 477 h 623"/>
                      <a:gd name="T78" fmla="*/ 15 w 674"/>
                      <a:gd name="T79" fmla="*/ 443 h 623"/>
                      <a:gd name="T80" fmla="*/ 85 w 674"/>
                      <a:gd name="T81" fmla="*/ 452 h 623"/>
                      <a:gd name="T82" fmla="*/ 133 w 674"/>
                      <a:gd name="T83" fmla="*/ 439 h 623"/>
                      <a:gd name="T84" fmla="*/ 110 w 674"/>
                      <a:gd name="T85" fmla="*/ 368 h 623"/>
                      <a:gd name="T86" fmla="*/ 190 w 674"/>
                      <a:gd name="T87" fmla="*/ 399 h 623"/>
                      <a:gd name="T88" fmla="*/ 197 w 674"/>
                      <a:gd name="T89" fmla="*/ 386 h 623"/>
                      <a:gd name="T90" fmla="*/ 155 w 674"/>
                      <a:gd name="T91" fmla="*/ 319 h 623"/>
                      <a:gd name="T92" fmla="*/ 228 w 674"/>
                      <a:gd name="T93" fmla="*/ 334 h 623"/>
                      <a:gd name="T94" fmla="*/ 296 w 674"/>
                      <a:gd name="T95" fmla="*/ 330 h 623"/>
                      <a:gd name="T96" fmla="*/ 317 w 674"/>
                      <a:gd name="T97" fmla="*/ 277 h 623"/>
                      <a:gd name="T98" fmla="*/ 262 w 674"/>
                      <a:gd name="T99" fmla="*/ 222 h 623"/>
                      <a:gd name="T100" fmla="*/ 313 w 674"/>
                      <a:gd name="T101" fmla="*/ 207 h 623"/>
                      <a:gd name="T102" fmla="*/ 399 w 674"/>
                      <a:gd name="T103" fmla="*/ 184 h 623"/>
                      <a:gd name="T104" fmla="*/ 469 w 674"/>
                      <a:gd name="T105" fmla="*/ 125 h 623"/>
                      <a:gd name="T106" fmla="*/ 406 w 674"/>
                      <a:gd name="T107" fmla="*/ 133 h 623"/>
                      <a:gd name="T108" fmla="*/ 363 w 674"/>
                      <a:gd name="T109" fmla="*/ 76 h 623"/>
                      <a:gd name="T110" fmla="*/ 408 w 674"/>
                      <a:gd name="T111" fmla="*/ 63 h 623"/>
                      <a:gd name="T112" fmla="*/ 475 w 674"/>
                      <a:gd name="T113" fmla="*/ 53 h 623"/>
                      <a:gd name="T114" fmla="*/ 530 w 674"/>
                      <a:gd name="T115" fmla="*/ 44 h 623"/>
                      <a:gd name="T116" fmla="*/ 606 w 674"/>
                      <a:gd name="T117" fmla="*/ 15 h 623"/>
                      <a:gd name="T118" fmla="*/ 665 w 674"/>
                      <a:gd name="T119" fmla="*/ 0 h 62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74"/>
                      <a:gd name="T181" fmla="*/ 0 h 623"/>
                      <a:gd name="T182" fmla="*/ 674 w 674"/>
                      <a:gd name="T183" fmla="*/ 623 h 62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74" h="623">
                        <a:moveTo>
                          <a:pt x="674" y="4"/>
                        </a:moveTo>
                        <a:lnTo>
                          <a:pt x="672" y="4"/>
                        </a:lnTo>
                        <a:lnTo>
                          <a:pt x="668" y="6"/>
                        </a:lnTo>
                        <a:lnTo>
                          <a:pt x="663" y="7"/>
                        </a:lnTo>
                        <a:lnTo>
                          <a:pt x="659" y="9"/>
                        </a:lnTo>
                        <a:lnTo>
                          <a:pt x="655" y="13"/>
                        </a:lnTo>
                        <a:lnTo>
                          <a:pt x="649" y="15"/>
                        </a:lnTo>
                        <a:lnTo>
                          <a:pt x="642" y="19"/>
                        </a:lnTo>
                        <a:lnTo>
                          <a:pt x="636" y="23"/>
                        </a:lnTo>
                        <a:lnTo>
                          <a:pt x="627" y="25"/>
                        </a:lnTo>
                        <a:lnTo>
                          <a:pt x="621" y="30"/>
                        </a:lnTo>
                        <a:lnTo>
                          <a:pt x="615" y="30"/>
                        </a:lnTo>
                        <a:lnTo>
                          <a:pt x="611" y="32"/>
                        </a:lnTo>
                        <a:lnTo>
                          <a:pt x="608" y="34"/>
                        </a:lnTo>
                        <a:lnTo>
                          <a:pt x="604" y="36"/>
                        </a:lnTo>
                        <a:lnTo>
                          <a:pt x="598" y="38"/>
                        </a:lnTo>
                        <a:lnTo>
                          <a:pt x="594" y="40"/>
                        </a:lnTo>
                        <a:lnTo>
                          <a:pt x="589" y="44"/>
                        </a:lnTo>
                        <a:lnTo>
                          <a:pt x="585" y="45"/>
                        </a:lnTo>
                        <a:lnTo>
                          <a:pt x="579" y="47"/>
                        </a:lnTo>
                        <a:lnTo>
                          <a:pt x="573" y="49"/>
                        </a:lnTo>
                        <a:lnTo>
                          <a:pt x="568" y="49"/>
                        </a:lnTo>
                        <a:lnTo>
                          <a:pt x="564" y="53"/>
                        </a:lnTo>
                        <a:lnTo>
                          <a:pt x="556" y="53"/>
                        </a:lnTo>
                        <a:lnTo>
                          <a:pt x="553" y="57"/>
                        </a:lnTo>
                        <a:lnTo>
                          <a:pt x="547" y="57"/>
                        </a:lnTo>
                        <a:lnTo>
                          <a:pt x="541" y="59"/>
                        </a:lnTo>
                        <a:lnTo>
                          <a:pt x="535" y="61"/>
                        </a:lnTo>
                        <a:lnTo>
                          <a:pt x="530" y="63"/>
                        </a:lnTo>
                        <a:lnTo>
                          <a:pt x="524" y="64"/>
                        </a:lnTo>
                        <a:lnTo>
                          <a:pt x="518" y="66"/>
                        </a:lnTo>
                        <a:lnTo>
                          <a:pt x="513" y="68"/>
                        </a:lnTo>
                        <a:lnTo>
                          <a:pt x="507" y="70"/>
                        </a:lnTo>
                        <a:lnTo>
                          <a:pt x="499" y="70"/>
                        </a:lnTo>
                        <a:lnTo>
                          <a:pt x="496" y="74"/>
                        </a:lnTo>
                        <a:lnTo>
                          <a:pt x="488" y="74"/>
                        </a:lnTo>
                        <a:lnTo>
                          <a:pt x="482" y="76"/>
                        </a:lnTo>
                        <a:lnTo>
                          <a:pt x="477" y="76"/>
                        </a:lnTo>
                        <a:lnTo>
                          <a:pt x="471" y="78"/>
                        </a:lnTo>
                        <a:lnTo>
                          <a:pt x="465" y="78"/>
                        </a:lnTo>
                        <a:lnTo>
                          <a:pt x="459" y="80"/>
                        </a:lnTo>
                        <a:lnTo>
                          <a:pt x="454" y="80"/>
                        </a:lnTo>
                        <a:lnTo>
                          <a:pt x="446" y="82"/>
                        </a:lnTo>
                        <a:lnTo>
                          <a:pt x="440" y="82"/>
                        </a:lnTo>
                        <a:lnTo>
                          <a:pt x="435" y="82"/>
                        </a:lnTo>
                        <a:lnTo>
                          <a:pt x="429" y="83"/>
                        </a:lnTo>
                        <a:lnTo>
                          <a:pt x="421" y="83"/>
                        </a:lnTo>
                        <a:lnTo>
                          <a:pt x="416" y="83"/>
                        </a:lnTo>
                        <a:lnTo>
                          <a:pt x="410" y="83"/>
                        </a:lnTo>
                        <a:lnTo>
                          <a:pt x="404" y="83"/>
                        </a:lnTo>
                        <a:lnTo>
                          <a:pt x="399" y="83"/>
                        </a:lnTo>
                        <a:lnTo>
                          <a:pt x="399" y="85"/>
                        </a:lnTo>
                        <a:lnTo>
                          <a:pt x="401" y="89"/>
                        </a:lnTo>
                        <a:lnTo>
                          <a:pt x="402" y="91"/>
                        </a:lnTo>
                        <a:lnTo>
                          <a:pt x="404" y="95"/>
                        </a:lnTo>
                        <a:lnTo>
                          <a:pt x="406" y="97"/>
                        </a:lnTo>
                        <a:lnTo>
                          <a:pt x="412" y="101"/>
                        </a:lnTo>
                        <a:lnTo>
                          <a:pt x="416" y="104"/>
                        </a:lnTo>
                        <a:lnTo>
                          <a:pt x="421" y="106"/>
                        </a:lnTo>
                        <a:lnTo>
                          <a:pt x="423" y="106"/>
                        </a:lnTo>
                        <a:lnTo>
                          <a:pt x="427" y="106"/>
                        </a:lnTo>
                        <a:lnTo>
                          <a:pt x="433" y="108"/>
                        </a:lnTo>
                        <a:lnTo>
                          <a:pt x="437" y="108"/>
                        </a:lnTo>
                        <a:lnTo>
                          <a:pt x="440" y="108"/>
                        </a:lnTo>
                        <a:lnTo>
                          <a:pt x="446" y="108"/>
                        </a:lnTo>
                        <a:lnTo>
                          <a:pt x="450" y="108"/>
                        </a:lnTo>
                        <a:lnTo>
                          <a:pt x="458" y="108"/>
                        </a:lnTo>
                        <a:lnTo>
                          <a:pt x="463" y="106"/>
                        </a:lnTo>
                        <a:lnTo>
                          <a:pt x="469" y="106"/>
                        </a:lnTo>
                        <a:lnTo>
                          <a:pt x="477" y="104"/>
                        </a:lnTo>
                        <a:lnTo>
                          <a:pt x="484" y="104"/>
                        </a:lnTo>
                        <a:lnTo>
                          <a:pt x="484" y="102"/>
                        </a:lnTo>
                        <a:lnTo>
                          <a:pt x="486" y="97"/>
                        </a:lnTo>
                        <a:lnTo>
                          <a:pt x="488" y="93"/>
                        </a:lnTo>
                        <a:lnTo>
                          <a:pt x="494" y="95"/>
                        </a:lnTo>
                        <a:lnTo>
                          <a:pt x="496" y="95"/>
                        </a:lnTo>
                        <a:lnTo>
                          <a:pt x="497" y="97"/>
                        </a:lnTo>
                        <a:lnTo>
                          <a:pt x="497" y="99"/>
                        </a:lnTo>
                        <a:lnTo>
                          <a:pt x="497" y="101"/>
                        </a:lnTo>
                        <a:lnTo>
                          <a:pt x="496" y="104"/>
                        </a:lnTo>
                        <a:lnTo>
                          <a:pt x="496" y="110"/>
                        </a:lnTo>
                        <a:lnTo>
                          <a:pt x="494" y="114"/>
                        </a:lnTo>
                        <a:lnTo>
                          <a:pt x="492" y="118"/>
                        </a:lnTo>
                        <a:lnTo>
                          <a:pt x="490" y="121"/>
                        </a:lnTo>
                        <a:lnTo>
                          <a:pt x="488" y="123"/>
                        </a:lnTo>
                        <a:lnTo>
                          <a:pt x="486" y="129"/>
                        </a:lnTo>
                        <a:lnTo>
                          <a:pt x="482" y="133"/>
                        </a:lnTo>
                        <a:lnTo>
                          <a:pt x="478" y="137"/>
                        </a:lnTo>
                        <a:lnTo>
                          <a:pt x="477" y="140"/>
                        </a:lnTo>
                        <a:lnTo>
                          <a:pt x="471" y="146"/>
                        </a:lnTo>
                        <a:lnTo>
                          <a:pt x="467" y="150"/>
                        </a:lnTo>
                        <a:lnTo>
                          <a:pt x="463" y="156"/>
                        </a:lnTo>
                        <a:lnTo>
                          <a:pt x="458" y="161"/>
                        </a:lnTo>
                        <a:lnTo>
                          <a:pt x="452" y="165"/>
                        </a:lnTo>
                        <a:lnTo>
                          <a:pt x="446" y="171"/>
                        </a:lnTo>
                        <a:lnTo>
                          <a:pt x="439" y="177"/>
                        </a:lnTo>
                        <a:lnTo>
                          <a:pt x="433" y="180"/>
                        </a:lnTo>
                        <a:lnTo>
                          <a:pt x="425" y="184"/>
                        </a:lnTo>
                        <a:lnTo>
                          <a:pt x="418" y="190"/>
                        </a:lnTo>
                        <a:lnTo>
                          <a:pt x="414" y="192"/>
                        </a:lnTo>
                        <a:lnTo>
                          <a:pt x="410" y="196"/>
                        </a:lnTo>
                        <a:lnTo>
                          <a:pt x="404" y="197"/>
                        </a:lnTo>
                        <a:lnTo>
                          <a:pt x="402" y="199"/>
                        </a:lnTo>
                        <a:lnTo>
                          <a:pt x="397" y="201"/>
                        </a:lnTo>
                        <a:lnTo>
                          <a:pt x="393" y="203"/>
                        </a:lnTo>
                        <a:lnTo>
                          <a:pt x="389" y="205"/>
                        </a:lnTo>
                        <a:lnTo>
                          <a:pt x="383" y="207"/>
                        </a:lnTo>
                        <a:lnTo>
                          <a:pt x="380" y="209"/>
                        </a:lnTo>
                        <a:lnTo>
                          <a:pt x="374" y="211"/>
                        </a:lnTo>
                        <a:lnTo>
                          <a:pt x="368" y="213"/>
                        </a:lnTo>
                        <a:lnTo>
                          <a:pt x="364" y="215"/>
                        </a:lnTo>
                        <a:lnTo>
                          <a:pt x="359" y="215"/>
                        </a:lnTo>
                        <a:lnTo>
                          <a:pt x="353" y="216"/>
                        </a:lnTo>
                        <a:lnTo>
                          <a:pt x="347" y="218"/>
                        </a:lnTo>
                        <a:lnTo>
                          <a:pt x="344" y="218"/>
                        </a:lnTo>
                        <a:lnTo>
                          <a:pt x="338" y="220"/>
                        </a:lnTo>
                        <a:lnTo>
                          <a:pt x="330" y="220"/>
                        </a:lnTo>
                        <a:lnTo>
                          <a:pt x="325" y="222"/>
                        </a:lnTo>
                        <a:lnTo>
                          <a:pt x="321" y="222"/>
                        </a:lnTo>
                        <a:lnTo>
                          <a:pt x="313" y="222"/>
                        </a:lnTo>
                        <a:lnTo>
                          <a:pt x="307" y="224"/>
                        </a:lnTo>
                        <a:lnTo>
                          <a:pt x="302" y="224"/>
                        </a:lnTo>
                        <a:lnTo>
                          <a:pt x="296" y="226"/>
                        </a:lnTo>
                        <a:lnTo>
                          <a:pt x="296" y="230"/>
                        </a:lnTo>
                        <a:lnTo>
                          <a:pt x="298" y="234"/>
                        </a:lnTo>
                        <a:lnTo>
                          <a:pt x="302" y="239"/>
                        </a:lnTo>
                        <a:lnTo>
                          <a:pt x="304" y="241"/>
                        </a:lnTo>
                        <a:lnTo>
                          <a:pt x="309" y="245"/>
                        </a:lnTo>
                        <a:lnTo>
                          <a:pt x="313" y="249"/>
                        </a:lnTo>
                        <a:lnTo>
                          <a:pt x="321" y="253"/>
                        </a:lnTo>
                        <a:lnTo>
                          <a:pt x="323" y="253"/>
                        </a:lnTo>
                        <a:lnTo>
                          <a:pt x="326" y="254"/>
                        </a:lnTo>
                        <a:lnTo>
                          <a:pt x="330" y="256"/>
                        </a:lnTo>
                        <a:lnTo>
                          <a:pt x="336" y="256"/>
                        </a:lnTo>
                        <a:lnTo>
                          <a:pt x="340" y="258"/>
                        </a:lnTo>
                        <a:lnTo>
                          <a:pt x="345" y="260"/>
                        </a:lnTo>
                        <a:lnTo>
                          <a:pt x="351" y="262"/>
                        </a:lnTo>
                        <a:lnTo>
                          <a:pt x="359" y="262"/>
                        </a:lnTo>
                        <a:lnTo>
                          <a:pt x="361" y="264"/>
                        </a:lnTo>
                        <a:lnTo>
                          <a:pt x="364" y="268"/>
                        </a:lnTo>
                        <a:lnTo>
                          <a:pt x="368" y="273"/>
                        </a:lnTo>
                        <a:lnTo>
                          <a:pt x="366" y="277"/>
                        </a:lnTo>
                        <a:lnTo>
                          <a:pt x="361" y="279"/>
                        </a:lnTo>
                        <a:lnTo>
                          <a:pt x="355" y="283"/>
                        </a:lnTo>
                        <a:lnTo>
                          <a:pt x="351" y="283"/>
                        </a:lnTo>
                        <a:lnTo>
                          <a:pt x="349" y="285"/>
                        </a:lnTo>
                        <a:lnTo>
                          <a:pt x="347" y="287"/>
                        </a:lnTo>
                        <a:lnTo>
                          <a:pt x="347" y="292"/>
                        </a:lnTo>
                        <a:lnTo>
                          <a:pt x="345" y="296"/>
                        </a:lnTo>
                        <a:lnTo>
                          <a:pt x="342" y="300"/>
                        </a:lnTo>
                        <a:lnTo>
                          <a:pt x="340" y="306"/>
                        </a:lnTo>
                        <a:lnTo>
                          <a:pt x="338" y="311"/>
                        </a:lnTo>
                        <a:lnTo>
                          <a:pt x="332" y="315"/>
                        </a:lnTo>
                        <a:lnTo>
                          <a:pt x="328" y="321"/>
                        </a:lnTo>
                        <a:lnTo>
                          <a:pt x="325" y="327"/>
                        </a:lnTo>
                        <a:lnTo>
                          <a:pt x="319" y="332"/>
                        </a:lnTo>
                        <a:lnTo>
                          <a:pt x="311" y="336"/>
                        </a:lnTo>
                        <a:lnTo>
                          <a:pt x="306" y="340"/>
                        </a:lnTo>
                        <a:lnTo>
                          <a:pt x="298" y="344"/>
                        </a:lnTo>
                        <a:lnTo>
                          <a:pt x="290" y="346"/>
                        </a:lnTo>
                        <a:lnTo>
                          <a:pt x="285" y="348"/>
                        </a:lnTo>
                        <a:lnTo>
                          <a:pt x="281" y="348"/>
                        </a:lnTo>
                        <a:lnTo>
                          <a:pt x="277" y="348"/>
                        </a:lnTo>
                        <a:lnTo>
                          <a:pt x="271" y="349"/>
                        </a:lnTo>
                        <a:lnTo>
                          <a:pt x="267" y="349"/>
                        </a:lnTo>
                        <a:lnTo>
                          <a:pt x="262" y="349"/>
                        </a:lnTo>
                        <a:lnTo>
                          <a:pt x="258" y="349"/>
                        </a:lnTo>
                        <a:lnTo>
                          <a:pt x="252" y="349"/>
                        </a:lnTo>
                        <a:lnTo>
                          <a:pt x="247" y="349"/>
                        </a:lnTo>
                        <a:lnTo>
                          <a:pt x="243" y="349"/>
                        </a:lnTo>
                        <a:lnTo>
                          <a:pt x="237" y="349"/>
                        </a:lnTo>
                        <a:lnTo>
                          <a:pt x="233" y="349"/>
                        </a:lnTo>
                        <a:lnTo>
                          <a:pt x="228" y="348"/>
                        </a:lnTo>
                        <a:lnTo>
                          <a:pt x="224" y="348"/>
                        </a:lnTo>
                        <a:lnTo>
                          <a:pt x="220" y="348"/>
                        </a:lnTo>
                        <a:lnTo>
                          <a:pt x="214" y="348"/>
                        </a:lnTo>
                        <a:lnTo>
                          <a:pt x="210" y="346"/>
                        </a:lnTo>
                        <a:lnTo>
                          <a:pt x="207" y="346"/>
                        </a:lnTo>
                        <a:lnTo>
                          <a:pt x="201" y="344"/>
                        </a:lnTo>
                        <a:lnTo>
                          <a:pt x="197" y="344"/>
                        </a:lnTo>
                        <a:lnTo>
                          <a:pt x="191" y="344"/>
                        </a:lnTo>
                        <a:lnTo>
                          <a:pt x="186" y="342"/>
                        </a:lnTo>
                        <a:lnTo>
                          <a:pt x="180" y="340"/>
                        </a:lnTo>
                        <a:lnTo>
                          <a:pt x="176" y="340"/>
                        </a:lnTo>
                        <a:lnTo>
                          <a:pt x="174" y="340"/>
                        </a:lnTo>
                        <a:lnTo>
                          <a:pt x="176" y="344"/>
                        </a:lnTo>
                        <a:lnTo>
                          <a:pt x="178" y="348"/>
                        </a:lnTo>
                        <a:lnTo>
                          <a:pt x="184" y="353"/>
                        </a:lnTo>
                        <a:lnTo>
                          <a:pt x="186" y="357"/>
                        </a:lnTo>
                        <a:lnTo>
                          <a:pt x="193" y="365"/>
                        </a:lnTo>
                        <a:lnTo>
                          <a:pt x="199" y="368"/>
                        </a:lnTo>
                        <a:lnTo>
                          <a:pt x="205" y="374"/>
                        </a:lnTo>
                        <a:lnTo>
                          <a:pt x="210" y="376"/>
                        </a:lnTo>
                        <a:lnTo>
                          <a:pt x="216" y="378"/>
                        </a:lnTo>
                        <a:lnTo>
                          <a:pt x="224" y="380"/>
                        </a:lnTo>
                        <a:lnTo>
                          <a:pt x="229" y="382"/>
                        </a:lnTo>
                        <a:lnTo>
                          <a:pt x="233" y="384"/>
                        </a:lnTo>
                        <a:lnTo>
                          <a:pt x="239" y="386"/>
                        </a:lnTo>
                        <a:lnTo>
                          <a:pt x="241" y="386"/>
                        </a:lnTo>
                        <a:lnTo>
                          <a:pt x="241" y="387"/>
                        </a:lnTo>
                        <a:lnTo>
                          <a:pt x="239" y="389"/>
                        </a:lnTo>
                        <a:lnTo>
                          <a:pt x="235" y="393"/>
                        </a:lnTo>
                        <a:lnTo>
                          <a:pt x="231" y="397"/>
                        </a:lnTo>
                        <a:lnTo>
                          <a:pt x="226" y="401"/>
                        </a:lnTo>
                        <a:lnTo>
                          <a:pt x="220" y="405"/>
                        </a:lnTo>
                        <a:lnTo>
                          <a:pt x="214" y="408"/>
                        </a:lnTo>
                        <a:lnTo>
                          <a:pt x="207" y="410"/>
                        </a:lnTo>
                        <a:lnTo>
                          <a:pt x="199" y="414"/>
                        </a:lnTo>
                        <a:lnTo>
                          <a:pt x="193" y="412"/>
                        </a:lnTo>
                        <a:lnTo>
                          <a:pt x="190" y="412"/>
                        </a:lnTo>
                        <a:lnTo>
                          <a:pt x="184" y="412"/>
                        </a:lnTo>
                        <a:lnTo>
                          <a:pt x="178" y="410"/>
                        </a:lnTo>
                        <a:lnTo>
                          <a:pt x="171" y="408"/>
                        </a:lnTo>
                        <a:lnTo>
                          <a:pt x="165" y="406"/>
                        </a:lnTo>
                        <a:lnTo>
                          <a:pt x="157" y="405"/>
                        </a:lnTo>
                        <a:lnTo>
                          <a:pt x="152" y="403"/>
                        </a:lnTo>
                        <a:lnTo>
                          <a:pt x="144" y="401"/>
                        </a:lnTo>
                        <a:lnTo>
                          <a:pt x="138" y="399"/>
                        </a:lnTo>
                        <a:lnTo>
                          <a:pt x="133" y="397"/>
                        </a:lnTo>
                        <a:lnTo>
                          <a:pt x="129" y="395"/>
                        </a:lnTo>
                        <a:lnTo>
                          <a:pt x="123" y="393"/>
                        </a:lnTo>
                        <a:lnTo>
                          <a:pt x="121" y="393"/>
                        </a:lnTo>
                        <a:lnTo>
                          <a:pt x="119" y="391"/>
                        </a:lnTo>
                        <a:lnTo>
                          <a:pt x="119" y="395"/>
                        </a:lnTo>
                        <a:lnTo>
                          <a:pt x="119" y="399"/>
                        </a:lnTo>
                        <a:lnTo>
                          <a:pt x="119" y="403"/>
                        </a:lnTo>
                        <a:lnTo>
                          <a:pt x="121" y="406"/>
                        </a:lnTo>
                        <a:lnTo>
                          <a:pt x="123" y="412"/>
                        </a:lnTo>
                        <a:lnTo>
                          <a:pt x="125" y="416"/>
                        </a:lnTo>
                        <a:lnTo>
                          <a:pt x="131" y="422"/>
                        </a:lnTo>
                        <a:lnTo>
                          <a:pt x="136" y="425"/>
                        </a:lnTo>
                        <a:lnTo>
                          <a:pt x="142" y="429"/>
                        </a:lnTo>
                        <a:lnTo>
                          <a:pt x="148" y="433"/>
                        </a:lnTo>
                        <a:lnTo>
                          <a:pt x="153" y="435"/>
                        </a:lnTo>
                        <a:lnTo>
                          <a:pt x="159" y="437"/>
                        </a:lnTo>
                        <a:lnTo>
                          <a:pt x="163" y="439"/>
                        </a:lnTo>
                        <a:lnTo>
                          <a:pt x="167" y="441"/>
                        </a:lnTo>
                        <a:lnTo>
                          <a:pt x="169" y="441"/>
                        </a:lnTo>
                        <a:lnTo>
                          <a:pt x="167" y="441"/>
                        </a:lnTo>
                        <a:lnTo>
                          <a:pt x="167" y="444"/>
                        </a:lnTo>
                        <a:lnTo>
                          <a:pt x="163" y="446"/>
                        </a:lnTo>
                        <a:lnTo>
                          <a:pt x="161" y="452"/>
                        </a:lnTo>
                        <a:lnTo>
                          <a:pt x="155" y="456"/>
                        </a:lnTo>
                        <a:lnTo>
                          <a:pt x="150" y="462"/>
                        </a:lnTo>
                        <a:lnTo>
                          <a:pt x="146" y="463"/>
                        </a:lnTo>
                        <a:lnTo>
                          <a:pt x="142" y="465"/>
                        </a:lnTo>
                        <a:lnTo>
                          <a:pt x="138" y="467"/>
                        </a:lnTo>
                        <a:lnTo>
                          <a:pt x="134" y="471"/>
                        </a:lnTo>
                        <a:lnTo>
                          <a:pt x="127" y="473"/>
                        </a:lnTo>
                        <a:lnTo>
                          <a:pt x="121" y="473"/>
                        </a:lnTo>
                        <a:lnTo>
                          <a:pt x="115" y="473"/>
                        </a:lnTo>
                        <a:lnTo>
                          <a:pt x="112" y="473"/>
                        </a:lnTo>
                        <a:lnTo>
                          <a:pt x="108" y="473"/>
                        </a:lnTo>
                        <a:lnTo>
                          <a:pt x="104" y="473"/>
                        </a:lnTo>
                        <a:lnTo>
                          <a:pt x="98" y="473"/>
                        </a:lnTo>
                        <a:lnTo>
                          <a:pt x="95" y="473"/>
                        </a:lnTo>
                        <a:lnTo>
                          <a:pt x="91" y="471"/>
                        </a:lnTo>
                        <a:lnTo>
                          <a:pt x="85" y="471"/>
                        </a:lnTo>
                        <a:lnTo>
                          <a:pt x="81" y="471"/>
                        </a:lnTo>
                        <a:lnTo>
                          <a:pt x="77" y="471"/>
                        </a:lnTo>
                        <a:lnTo>
                          <a:pt x="72" y="469"/>
                        </a:lnTo>
                        <a:lnTo>
                          <a:pt x="68" y="469"/>
                        </a:lnTo>
                        <a:lnTo>
                          <a:pt x="64" y="469"/>
                        </a:lnTo>
                        <a:lnTo>
                          <a:pt x="58" y="467"/>
                        </a:lnTo>
                        <a:lnTo>
                          <a:pt x="55" y="467"/>
                        </a:lnTo>
                        <a:lnTo>
                          <a:pt x="51" y="465"/>
                        </a:lnTo>
                        <a:lnTo>
                          <a:pt x="43" y="465"/>
                        </a:lnTo>
                        <a:lnTo>
                          <a:pt x="38" y="463"/>
                        </a:lnTo>
                        <a:lnTo>
                          <a:pt x="32" y="462"/>
                        </a:lnTo>
                        <a:lnTo>
                          <a:pt x="26" y="462"/>
                        </a:lnTo>
                        <a:lnTo>
                          <a:pt x="24" y="462"/>
                        </a:lnTo>
                        <a:lnTo>
                          <a:pt x="24" y="463"/>
                        </a:lnTo>
                        <a:lnTo>
                          <a:pt x="26" y="471"/>
                        </a:lnTo>
                        <a:lnTo>
                          <a:pt x="28" y="475"/>
                        </a:lnTo>
                        <a:lnTo>
                          <a:pt x="32" y="481"/>
                        </a:lnTo>
                        <a:lnTo>
                          <a:pt x="34" y="482"/>
                        </a:lnTo>
                        <a:lnTo>
                          <a:pt x="38" y="484"/>
                        </a:lnTo>
                        <a:lnTo>
                          <a:pt x="41" y="486"/>
                        </a:lnTo>
                        <a:lnTo>
                          <a:pt x="45" y="488"/>
                        </a:lnTo>
                        <a:lnTo>
                          <a:pt x="49" y="490"/>
                        </a:lnTo>
                        <a:lnTo>
                          <a:pt x="55" y="490"/>
                        </a:lnTo>
                        <a:lnTo>
                          <a:pt x="60" y="492"/>
                        </a:lnTo>
                        <a:lnTo>
                          <a:pt x="66" y="494"/>
                        </a:lnTo>
                        <a:lnTo>
                          <a:pt x="72" y="494"/>
                        </a:lnTo>
                        <a:lnTo>
                          <a:pt x="79" y="494"/>
                        </a:lnTo>
                        <a:lnTo>
                          <a:pt x="85" y="494"/>
                        </a:lnTo>
                        <a:lnTo>
                          <a:pt x="93" y="496"/>
                        </a:lnTo>
                        <a:lnTo>
                          <a:pt x="98" y="494"/>
                        </a:lnTo>
                        <a:lnTo>
                          <a:pt x="106" y="494"/>
                        </a:lnTo>
                        <a:lnTo>
                          <a:pt x="112" y="494"/>
                        </a:lnTo>
                        <a:lnTo>
                          <a:pt x="115" y="494"/>
                        </a:lnTo>
                        <a:lnTo>
                          <a:pt x="119" y="494"/>
                        </a:lnTo>
                        <a:lnTo>
                          <a:pt x="123" y="494"/>
                        </a:lnTo>
                        <a:lnTo>
                          <a:pt x="125" y="494"/>
                        </a:lnTo>
                        <a:lnTo>
                          <a:pt x="127" y="494"/>
                        </a:lnTo>
                        <a:lnTo>
                          <a:pt x="125" y="498"/>
                        </a:lnTo>
                        <a:lnTo>
                          <a:pt x="125" y="503"/>
                        </a:lnTo>
                        <a:lnTo>
                          <a:pt x="123" y="505"/>
                        </a:lnTo>
                        <a:lnTo>
                          <a:pt x="123" y="509"/>
                        </a:lnTo>
                        <a:lnTo>
                          <a:pt x="119" y="511"/>
                        </a:lnTo>
                        <a:lnTo>
                          <a:pt x="115" y="515"/>
                        </a:lnTo>
                        <a:lnTo>
                          <a:pt x="110" y="515"/>
                        </a:lnTo>
                        <a:lnTo>
                          <a:pt x="106" y="517"/>
                        </a:lnTo>
                        <a:lnTo>
                          <a:pt x="102" y="519"/>
                        </a:lnTo>
                        <a:lnTo>
                          <a:pt x="98" y="520"/>
                        </a:lnTo>
                        <a:lnTo>
                          <a:pt x="93" y="522"/>
                        </a:lnTo>
                        <a:lnTo>
                          <a:pt x="87" y="526"/>
                        </a:lnTo>
                        <a:lnTo>
                          <a:pt x="81" y="528"/>
                        </a:lnTo>
                        <a:lnTo>
                          <a:pt x="76" y="532"/>
                        </a:lnTo>
                        <a:lnTo>
                          <a:pt x="72" y="534"/>
                        </a:lnTo>
                        <a:lnTo>
                          <a:pt x="66" y="538"/>
                        </a:lnTo>
                        <a:lnTo>
                          <a:pt x="62" y="539"/>
                        </a:lnTo>
                        <a:lnTo>
                          <a:pt x="58" y="541"/>
                        </a:lnTo>
                        <a:lnTo>
                          <a:pt x="53" y="545"/>
                        </a:lnTo>
                        <a:lnTo>
                          <a:pt x="51" y="547"/>
                        </a:lnTo>
                        <a:lnTo>
                          <a:pt x="53" y="547"/>
                        </a:lnTo>
                        <a:lnTo>
                          <a:pt x="57" y="549"/>
                        </a:lnTo>
                        <a:lnTo>
                          <a:pt x="58" y="549"/>
                        </a:lnTo>
                        <a:lnTo>
                          <a:pt x="64" y="551"/>
                        </a:lnTo>
                        <a:lnTo>
                          <a:pt x="68" y="553"/>
                        </a:lnTo>
                        <a:lnTo>
                          <a:pt x="74" y="555"/>
                        </a:lnTo>
                        <a:lnTo>
                          <a:pt x="79" y="557"/>
                        </a:lnTo>
                        <a:lnTo>
                          <a:pt x="85" y="558"/>
                        </a:lnTo>
                        <a:lnTo>
                          <a:pt x="93" y="558"/>
                        </a:lnTo>
                        <a:lnTo>
                          <a:pt x="98" y="560"/>
                        </a:lnTo>
                        <a:lnTo>
                          <a:pt x="106" y="562"/>
                        </a:lnTo>
                        <a:lnTo>
                          <a:pt x="112" y="564"/>
                        </a:lnTo>
                        <a:lnTo>
                          <a:pt x="119" y="564"/>
                        </a:lnTo>
                        <a:lnTo>
                          <a:pt x="127" y="566"/>
                        </a:lnTo>
                        <a:lnTo>
                          <a:pt x="129" y="566"/>
                        </a:lnTo>
                        <a:lnTo>
                          <a:pt x="133" y="566"/>
                        </a:lnTo>
                        <a:lnTo>
                          <a:pt x="138" y="564"/>
                        </a:lnTo>
                        <a:lnTo>
                          <a:pt x="142" y="564"/>
                        </a:lnTo>
                        <a:lnTo>
                          <a:pt x="146" y="564"/>
                        </a:lnTo>
                        <a:lnTo>
                          <a:pt x="152" y="564"/>
                        </a:lnTo>
                        <a:lnTo>
                          <a:pt x="155" y="562"/>
                        </a:lnTo>
                        <a:lnTo>
                          <a:pt x="161" y="562"/>
                        </a:lnTo>
                        <a:lnTo>
                          <a:pt x="165" y="560"/>
                        </a:lnTo>
                        <a:lnTo>
                          <a:pt x="171" y="560"/>
                        </a:lnTo>
                        <a:lnTo>
                          <a:pt x="176" y="558"/>
                        </a:lnTo>
                        <a:lnTo>
                          <a:pt x="180" y="558"/>
                        </a:lnTo>
                        <a:lnTo>
                          <a:pt x="186" y="557"/>
                        </a:lnTo>
                        <a:lnTo>
                          <a:pt x="191" y="557"/>
                        </a:lnTo>
                        <a:lnTo>
                          <a:pt x="195" y="555"/>
                        </a:lnTo>
                        <a:lnTo>
                          <a:pt x="201" y="555"/>
                        </a:lnTo>
                        <a:lnTo>
                          <a:pt x="207" y="551"/>
                        </a:lnTo>
                        <a:lnTo>
                          <a:pt x="210" y="551"/>
                        </a:lnTo>
                        <a:lnTo>
                          <a:pt x="214" y="549"/>
                        </a:lnTo>
                        <a:lnTo>
                          <a:pt x="220" y="549"/>
                        </a:lnTo>
                        <a:lnTo>
                          <a:pt x="224" y="547"/>
                        </a:lnTo>
                        <a:lnTo>
                          <a:pt x="228" y="547"/>
                        </a:lnTo>
                        <a:lnTo>
                          <a:pt x="231" y="545"/>
                        </a:lnTo>
                        <a:lnTo>
                          <a:pt x="235" y="543"/>
                        </a:lnTo>
                        <a:lnTo>
                          <a:pt x="241" y="541"/>
                        </a:lnTo>
                        <a:lnTo>
                          <a:pt x="245" y="541"/>
                        </a:lnTo>
                        <a:lnTo>
                          <a:pt x="247" y="541"/>
                        </a:lnTo>
                        <a:lnTo>
                          <a:pt x="248" y="541"/>
                        </a:lnTo>
                        <a:lnTo>
                          <a:pt x="250" y="541"/>
                        </a:lnTo>
                        <a:lnTo>
                          <a:pt x="254" y="547"/>
                        </a:lnTo>
                        <a:lnTo>
                          <a:pt x="256" y="551"/>
                        </a:lnTo>
                        <a:lnTo>
                          <a:pt x="260" y="555"/>
                        </a:lnTo>
                        <a:lnTo>
                          <a:pt x="264" y="558"/>
                        </a:lnTo>
                        <a:lnTo>
                          <a:pt x="267" y="564"/>
                        </a:lnTo>
                        <a:lnTo>
                          <a:pt x="271" y="568"/>
                        </a:lnTo>
                        <a:lnTo>
                          <a:pt x="277" y="572"/>
                        </a:lnTo>
                        <a:lnTo>
                          <a:pt x="281" y="577"/>
                        </a:lnTo>
                        <a:lnTo>
                          <a:pt x="286" y="581"/>
                        </a:lnTo>
                        <a:lnTo>
                          <a:pt x="290" y="585"/>
                        </a:lnTo>
                        <a:lnTo>
                          <a:pt x="294" y="589"/>
                        </a:lnTo>
                        <a:lnTo>
                          <a:pt x="300" y="591"/>
                        </a:lnTo>
                        <a:lnTo>
                          <a:pt x="304" y="595"/>
                        </a:lnTo>
                        <a:lnTo>
                          <a:pt x="309" y="595"/>
                        </a:lnTo>
                        <a:lnTo>
                          <a:pt x="315" y="596"/>
                        </a:lnTo>
                        <a:lnTo>
                          <a:pt x="319" y="596"/>
                        </a:lnTo>
                        <a:lnTo>
                          <a:pt x="326" y="598"/>
                        </a:lnTo>
                        <a:lnTo>
                          <a:pt x="332" y="598"/>
                        </a:lnTo>
                        <a:lnTo>
                          <a:pt x="340" y="598"/>
                        </a:lnTo>
                        <a:lnTo>
                          <a:pt x="345" y="598"/>
                        </a:lnTo>
                        <a:lnTo>
                          <a:pt x="353" y="598"/>
                        </a:lnTo>
                        <a:lnTo>
                          <a:pt x="359" y="598"/>
                        </a:lnTo>
                        <a:lnTo>
                          <a:pt x="364" y="598"/>
                        </a:lnTo>
                        <a:lnTo>
                          <a:pt x="368" y="598"/>
                        </a:lnTo>
                        <a:lnTo>
                          <a:pt x="374" y="598"/>
                        </a:lnTo>
                        <a:lnTo>
                          <a:pt x="378" y="598"/>
                        </a:lnTo>
                        <a:lnTo>
                          <a:pt x="382" y="598"/>
                        </a:lnTo>
                        <a:lnTo>
                          <a:pt x="383" y="598"/>
                        </a:lnTo>
                        <a:lnTo>
                          <a:pt x="387" y="619"/>
                        </a:lnTo>
                        <a:lnTo>
                          <a:pt x="385" y="619"/>
                        </a:lnTo>
                        <a:lnTo>
                          <a:pt x="382" y="621"/>
                        </a:lnTo>
                        <a:lnTo>
                          <a:pt x="378" y="621"/>
                        </a:lnTo>
                        <a:lnTo>
                          <a:pt x="370" y="621"/>
                        </a:lnTo>
                        <a:lnTo>
                          <a:pt x="366" y="621"/>
                        </a:lnTo>
                        <a:lnTo>
                          <a:pt x="363" y="621"/>
                        </a:lnTo>
                        <a:lnTo>
                          <a:pt x="357" y="621"/>
                        </a:lnTo>
                        <a:lnTo>
                          <a:pt x="353" y="623"/>
                        </a:lnTo>
                        <a:lnTo>
                          <a:pt x="347" y="621"/>
                        </a:lnTo>
                        <a:lnTo>
                          <a:pt x="342" y="621"/>
                        </a:lnTo>
                        <a:lnTo>
                          <a:pt x="338" y="621"/>
                        </a:lnTo>
                        <a:lnTo>
                          <a:pt x="332" y="621"/>
                        </a:lnTo>
                        <a:lnTo>
                          <a:pt x="325" y="619"/>
                        </a:lnTo>
                        <a:lnTo>
                          <a:pt x="319" y="619"/>
                        </a:lnTo>
                        <a:lnTo>
                          <a:pt x="313" y="617"/>
                        </a:lnTo>
                        <a:lnTo>
                          <a:pt x="307" y="615"/>
                        </a:lnTo>
                        <a:lnTo>
                          <a:pt x="302" y="612"/>
                        </a:lnTo>
                        <a:lnTo>
                          <a:pt x="296" y="610"/>
                        </a:lnTo>
                        <a:lnTo>
                          <a:pt x="290" y="606"/>
                        </a:lnTo>
                        <a:lnTo>
                          <a:pt x="285" y="604"/>
                        </a:lnTo>
                        <a:lnTo>
                          <a:pt x="279" y="598"/>
                        </a:lnTo>
                        <a:lnTo>
                          <a:pt x="273" y="595"/>
                        </a:lnTo>
                        <a:lnTo>
                          <a:pt x="267" y="589"/>
                        </a:lnTo>
                        <a:lnTo>
                          <a:pt x="264" y="583"/>
                        </a:lnTo>
                        <a:lnTo>
                          <a:pt x="260" y="577"/>
                        </a:lnTo>
                        <a:lnTo>
                          <a:pt x="254" y="570"/>
                        </a:lnTo>
                        <a:lnTo>
                          <a:pt x="250" y="562"/>
                        </a:lnTo>
                        <a:lnTo>
                          <a:pt x="247" y="555"/>
                        </a:lnTo>
                        <a:lnTo>
                          <a:pt x="243" y="555"/>
                        </a:lnTo>
                        <a:lnTo>
                          <a:pt x="239" y="557"/>
                        </a:lnTo>
                        <a:lnTo>
                          <a:pt x="233" y="558"/>
                        </a:lnTo>
                        <a:lnTo>
                          <a:pt x="229" y="560"/>
                        </a:lnTo>
                        <a:lnTo>
                          <a:pt x="226" y="560"/>
                        </a:lnTo>
                        <a:lnTo>
                          <a:pt x="224" y="562"/>
                        </a:lnTo>
                        <a:lnTo>
                          <a:pt x="220" y="564"/>
                        </a:lnTo>
                        <a:lnTo>
                          <a:pt x="214" y="564"/>
                        </a:lnTo>
                        <a:lnTo>
                          <a:pt x="210" y="566"/>
                        </a:lnTo>
                        <a:lnTo>
                          <a:pt x="207" y="568"/>
                        </a:lnTo>
                        <a:lnTo>
                          <a:pt x="203" y="570"/>
                        </a:lnTo>
                        <a:lnTo>
                          <a:pt x="197" y="570"/>
                        </a:lnTo>
                        <a:lnTo>
                          <a:pt x="191" y="572"/>
                        </a:lnTo>
                        <a:lnTo>
                          <a:pt x="186" y="572"/>
                        </a:lnTo>
                        <a:lnTo>
                          <a:pt x="182" y="574"/>
                        </a:lnTo>
                        <a:lnTo>
                          <a:pt x="176" y="576"/>
                        </a:lnTo>
                        <a:lnTo>
                          <a:pt x="172" y="576"/>
                        </a:lnTo>
                        <a:lnTo>
                          <a:pt x="167" y="577"/>
                        </a:lnTo>
                        <a:lnTo>
                          <a:pt x="163" y="579"/>
                        </a:lnTo>
                        <a:lnTo>
                          <a:pt x="157" y="579"/>
                        </a:lnTo>
                        <a:lnTo>
                          <a:pt x="153" y="579"/>
                        </a:lnTo>
                        <a:lnTo>
                          <a:pt x="150" y="581"/>
                        </a:lnTo>
                        <a:lnTo>
                          <a:pt x="144" y="581"/>
                        </a:lnTo>
                        <a:lnTo>
                          <a:pt x="140" y="581"/>
                        </a:lnTo>
                        <a:lnTo>
                          <a:pt x="136" y="581"/>
                        </a:lnTo>
                        <a:lnTo>
                          <a:pt x="131" y="581"/>
                        </a:lnTo>
                        <a:lnTo>
                          <a:pt x="129" y="581"/>
                        </a:lnTo>
                        <a:lnTo>
                          <a:pt x="123" y="581"/>
                        </a:lnTo>
                        <a:lnTo>
                          <a:pt x="119" y="581"/>
                        </a:lnTo>
                        <a:lnTo>
                          <a:pt x="115" y="579"/>
                        </a:lnTo>
                        <a:lnTo>
                          <a:pt x="112" y="579"/>
                        </a:lnTo>
                        <a:lnTo>
                          <a:pt x="106" y="577"/>
                        </a:lnTo>
                        <a:lnTo>
                          <a:pt x="102" y="577"/>
                        </a:lnTo>
                        <a:lnTo>
                          <a:pt x="96" y="576"/>
                        </a:lnTo>
                        <a:lnTo>
                          <a:pt x="93" y="576"/>
                        </a:lnTo>
                        <a:lnTo>
                          <a:pt x="87" y="572"/>
                        </a:lnTo>
                        <a:lnTo>
                          <a:pt x="81" y="572"/>
                        </a:lnTo>
                        <a:lnTo>
                          <a:pt x="76" y="570"/>
                        </a:lnTo>
                        <a:lnTo>
                          <a:pt x="72" y="568"/>
                        </a:lnTo>
                        <a:lnTo>
                          <a:pt x="66" y="566"/>
                        </a:lnTo>
                        <a:lnTo>
                          <a:pt x="62" y="566"/>
                        </a:lnTo>
                        <a:lnTo>
                          <a:pt x="57" y="564"/>
                        </a:lnTo>
                        <a:lnTo>
                          <a:pt x="53" y="562"/>
                        </a:lnTo>
                        <a:lnTo>
                          <a:pt x="47" y="560"/>
                        </a:lnTo>
                        <a:lnTo>
                          <a:pt x="43" y="558"/>
                        </a:lnTo>
                        <a:lnTo>
                          <a:pt x="38" y="558"/>
                        </a:lnTo>
                        <a:lnTo>
                          <a:pt x="36" y="557"/>
                        </a:lnTo>
                        <a:lnTo>
                          <a:pt x="28" y="553"/>
                        </a:lnTo>
                        <a:lnTo>
                          <a:pt x="22" y="551"/>
                        </a:lnTo>
                        <a:lnTo>
                          <a:pt x="17" y="549"/>
                        </a:lnTo>
                        <a:lnTo>
                          <a:pt x="15" y="547"/>
                        </a:lnTo>
                        <a:lnTo>
                          <a:pt x="13" y="543"/>
                        </a:lnTo>
                        <a:lnTo>
                          <a:pt x="15" y="541"/>
                        </a:lnTo>
                        <a:lnTo>
                          <a:pt x="19" y="541"/>
                        </a:lnTo>
                        <a:lnTo>
                          <a:pt x="22" y="538"/>
                        </a:lnTo>
                        <a:lnTo>
                          <a:pt x="30" y="536"/>
                        </a:lnTo>
                        <a:lnTo>
                          <a:pt x="36" y="532"/>
                        </a:lnTo>
                        <a:lnTo>
                          <a:pt x="43" y="530"/>
                        </a:lnTo>
                        <a:lnTo>
                          <a:pt x="51" y="526"/>
                        </a:lnTo>
                        <a:lnTo>
                          <a:pt x="58" y="524"/>
                        </a:lnTo>
                        <a:lnTo>
                          <a:pt x="66" y="520"/>
                        </a:lnTo>
                        <a:lnTo>
                          <a:pt x="74" y="517"/>
                        </a:lnTo>
                        <a:lnTo>
                          <a:pt x="79" y="515"/>
                        </a:lnTo>
                        <a:lnTo>
                          <a:pt x="85" y="513"/>
                        </a:lnTo>
                        <a:lnTo>
                          <a:pt x="91" y="511"/>
                        </a:lnTo>
                        <a:lnTo>
                          <a:pt x="95" y="509"/>
                        </a:lnTo>
                        <a:lnTo>
                          <a:pt x="96" y="509"/>
                        </a:lnTo>
                        <a:lnTo>
                          <a:pt x="98" y="509"/>
                        </a:lnTo>
                        <a:lnTo>
                          <a:pt x="95" y="509"/>
                        </a:lnTo>
                        <a:lnTo>
                          <a:pt x="89" y="509"/>
                        </a:lnTo>
                        <a:lnTo>
                          <a:pt x="85" y="509"/>
                        </a:lnTo>
                        <a:lnTo>
                          <a:pt x="81" y="509"/>
                        </a:lnTo>
                        <a:lnTo>
                          <a:pt x="76" y="509"/>
                        </a:lnTo>
                        <a:lnTo>
                          <a:pt x="70" y="509"/>
                        </a:lnTo>
                        <a:lnTo>
                          <a:pt x="64" y="509"/>
                        </a:lnTo>
                        <a:lnTo>
                          <a:pt x="58" y="507"/>
                        </a:lnTo>
                        <a:lnTo>
                          <a:pt x="53" y="507"/>
                        </a:lnTo>
                        <a:lnTo>
                          <a:pt x="47" y="507"/>
                        </a:lnTo>
                        <a:lnTo>
                          <a:pt x="39" y="505"/>
                        </a:lnTo>
                        <a:lnTo>
                          <a:pt x="36" y="503"/>
                        </a:lnTo>
                        <a:lnTo>
                          <a:pt x="30" y="501"/>
                        </a:lnTo>
                        <a:lnTo>
                          <a:pt x="28" y="500"/>
                        </a:lnTo>
                        <a:lnTo>
                          <a:pt x="22" y="494"/>
                        </a:lnTo>
                        <a:lnTo>
                          <a:pt x="19" y="490"/>
                        </a:lnTo>
                        <a:lnTo>
                          <a:pt x="15" y="486"/>
                        </a:lnTo>
                        <a:lnTo>
                          <a:pt x="13" y="482"/>
                        </a:lnTo>
                        <a:lnTo>
                          <a:pt x="11" y="477"/>
                        </a:lnTo>
                        <a:lnTo>
                          <a:pt x="7" y="473"/>
                        </a:lnTo>
                        <a:lnTo>
                          <a:pt x="5" y="467"/>
                        </a:lnTo>
                        <a:lnTo>
                          <a:pt x="3" y="463"/>
                        </a:lnTo>
                        <a:lnTo>
                          <a:pt x="1" y="458"/>
                        </a:lnTo>
                        <a:lnTo>
                          <a:pt x="1" y="454"/>
                        </a:lnTo>
                        <a:lnTo>
                          <a:pt x="0" y="448"/>
                        </a:lnTo>
                        <a:lnTo>
                          <a:pt x="0" y="446"/>
                        </a:lnTo>
                        <a:lnTo>
                          <a:pt x="0" y="443"/>
                        </a:lnTo>
                        <a:lnTo>
                          <a:pt x="1" y="441"/>
                        </a:lnTo>
                        <a:lnTo>
                          <a:pt x="3" y="441"/>
                        </a:lnTo>
                        <a:lnTo>
                          <a:pt x="7" y="441"/>
                        </a:lnTo>
                        <a:lnTo>
                          <a:pt x="11" y="441"/>
                        </a:lnTo>
                        <a:lnTo>
                          <a:pt x="15" y="443"/>
                        </a:lnTo>
                        <a:lnTo>
                          <a:pt x="19" y="443"/>
                        </a:lnTo>
                        <a:lnTo>
                          <a:pt x="24" y="443"/>
                        </a:lnTo>
                        <a:lnTo>
                          <a:pt x="28" y="443"/>
                        </a:lnTo>
                        <a:lnTo>
                          <a:pt x="34" y="444"/>
                        </a:lnTo>
                        <a:lnTo>
                          <a:pt x="39" y="444"/>
                        </a:lnTo>
                        <a:lnTo>
                          <a:pt x="45" y="446"/>
                        </a:lnTo>
                        <a:lnTo>
                          <a:pt x="51" y="446"/>
                        </a:lnTo>
                        <a:lnTo>
                          <a:pt x="57" y="448"/>
                        </a:lnTo>
                        <a:lnTo>
                          <a:pt x="62" y="448"/>
                        </a:lnTo>
                        <a:lnTo>
                          <a:pt x="68" y="450"/>
                        </a:lnTo>
                        <a:lnTo>
                          <a:pt x="74" y="450"/>
                        </a:lnTo>
                        <a:lnTo>
                          <a:pt x="79" y="452"/>
                        </a:lnTo>
                        <a:lnTo>
                          <a:pt x="85" y="452"/>
                        </a:lnTo>
                        <a:lnTo>
                          <a:pt x="91" y="452"/>
                        </a:lnTo>
                        <a:lnTo>
                          <a:pt x="96" y="452"/>
                        </a:lnTo>
                        <a:lnTo>
                          <a:pt x="102" y="454"/>
                        </a:lnTo>
                        <a:lnTo>
                          <a:pt x="106" y="454"/>
                        </a:lnTo>
                        <a:lnTo>
                          <a:pt x="112" y="456"/>
                        </a:lnTo>
                        <a:lnTo>
                          <a:pt x="119" y="456"/>
                        </a:lnTo>
                        <a:lnTo>
                          <a:pt x="125" y="458"/>
                        </a:lnTo>
                        <a:lnTo>
                          <a:pt x="129" y="458"/>
                        </a:lnTo>
                        <a:lnTo>
                          <a:pt x="131" y="460"/>
                        </a:lnTo>
                        <a:lnTo>
                          <a:pt x="146" y="446"/>
                        </a:lnTo>
                        <a:lnTo>
                          <a:pt x="144" y="446"/>
                        </a:lnTo>
                        <a:lnTo>
                          <a:pt x="140" y="443"/>
                        </a:lnTo>
                        <a:lnTo>
                          <a:pt x="133" y="439"/>
                        </a:lnTo>
                        <a:lnTo>
                          <a:pt x="127" y="435"/>
                        </a:lnTo>
                        <a:lnTo>
                          <a:pt x="119" y="429"/>
                        </a:lnTo>
                        <a:lnTo>
                          <a:pt x="114" y="424"/>
                        </a:lnTo>
                        <a:lnTo>
                          <a:pt x="110" y="416"/>
                        </a:lnTo>
                        <a:lnTo>
                          <a:pt x="106" y="410"/>
                        </a:lnTo>
                        <a:lnTo>
                          <a:pt x="106" y="403"/>
                        </a:lnTo>
                        <a:lnTo>
                          <a:pt x="106" y="395"/>
                        </a:lnTo>
                        <a:lnTo>
                          <a:pt x="106" y="387"/>
                        </a:lnTo>
                        <a:lnTo>
                          <a:pt x="106" y="382"/>
                        </a:lnTo>
                        <a:lnTo>
                          <a:pt x="108" y="374"/>
                        </a:lnTo>
                        <a:lnTo>
                          <a:pt x="110" y="372"/>
                        </a:lnTo>
                        <a:lnTo>
                          <a:pt x="110" y="368"/>
                        </a:lnTo>
                        <a:lnTo>
                          <a:pt x="114" y="368"/>
                        </a:lnTo>
                        <a:lnTo>
                          <a:pt x="117" y="370"/>
                        </a:lnTo>
                        <a:lnTo>
                          <a:pt x="123" y="372"/>
                        </a:lnTo>
                        <a:lnTo>
                          <a:pt x="127" y="374"/>
                        </a:lnTo>
                        <a:lnTo>
                          <a:pt x="134" y="376"/>
                        </a:lnTo>
                        <a:lnTo>
                          <a:pt x="142" y="380"/>
                        </a:lnTo>
                        <a:lnTo>
                          <a:pt x="150" y="384"/>
                        </a:lnTo>
                        <a:lnTo>
                          <a:pt x="157" y="386"/>
                        </a:lnTo>
                        <a:lnTo>
                          <a:pt x="165" y="389"/>
                        </a:lnTo>
                        <a:lnTo>
                          <a:pt x="172" y="391"/>
                        </a:lnTo>
                        <a:lnTo>
                          <a:pt x="180" y="395"/>
                        </a:lnTo>
                        <a:lnTo>
                          <a:pt x="186" y="395"/>
                        </a:lnTo>
                        <a:lnTo>
                          <a:pt x="190" y="399"/>
                        </a:lnTo>
                        <a:lnTo>
                          <a:pt x="193" y="399"/>
                        </a:lnTo>
                        <a:lnTo>
                          <a:pt x="197" y="399"/>
                        </a:lnTo>
                        <a:lnTo>
                          <a:pt x="199" y="399"/>
                        </a:lnTo>
                        <a:lnTo>
                          <a:pt x="205" y="399"/>
                        </a:lnTo>
                        <a:lnTo>
                          <a:pt x="209" y="397"/>
                        </a:lnTo>
                        <a:lnTo>
                          <a:pt x="212" y="397"/>
                        </a:lnTo>
                        <a:lnTo>
                          <a:pt x="218" y="395"/>
                        </a:lnTo>
                        <a:lnTo>
                          <a:pt x="222" y="393"/>
                        </a:lnTo>
                        <a:lnTo>
                          <a:pt x="220" y="393"/>
                        </a:lnTo>
                        <a:lnTo>
                          <a:pt x="214" y="391"/>
                        </a:lnTo>
                        <a:lnTo>
                          <a:pt x="209" y="389"/>
                        </a:lnTo>
                        <a:lnTo>
                          <a:pt x="201" y="387"/>
                        </a:lnTo>
                        <a:lnTo>
                          <a:pt x="197" y="386"/>
                        </a:lnTo>
                        <a:lnTo>
                          <a:pt x="191" y="384"/>
                        </a:lnTo>
                        <a:lnTo>
                          <a:pt x="188" y="382"/>
                        </a:lnTo>
                        <a:lnTo>
                          <a:pt x="184" y="380"/>
                        </a:lnTo>
                        <a:lnTo>
                          <a:pt x="176" y="374"/>
                        </a:lnTo>
                        <a:lnTo>
                          <a:pt x="172" y="370"/>
                        </a:lnTo>
                        <a:lnTo>
                          <a:pt x="167" y="363"/>
                        </a:lnTo>
                        <a:lnTo>
                          <a:pt x="163" y="355"/>
                        </a:lnTo>
                        <a:lnTo>
                          <a:pt x="159" y="348"/>
                        </a:lnTo>
                        <a:lnTo>
                          <a:pt x="155" y="340"/>
                        </a:lnTo>
                        <a:lnTo>
                          <a:pt x="152" y="330"/>
                        </a:lnTo>
                        <a:lnTo>
                          <a:pt x="152" y="325"/>
                        </a:lnTo>
                        <a:lnTo>
                          <a:pt x="153" y="321"/>
                        </a:lnTo>
                        <a:lnTo>
                          <a:pt x="155" y="319"/>
                        </a:lnTo>
                        <a:lnTo>
                          <a:pt x="157" y="317"/>
                        </a:lnTo>
                        <a:lnTo>
                          <a:pt x="161" y="317"/>
                        </a:lnTo>
                        <a:lnTo>
                          <a:pt x="165" y="319"/>
                        </a:lnTo>
                        <a:lnTo>
                          <a:pt x="171" y="321"/>
                        </a:lnTo>
                        <a:lnTo>
                          <a:pt x="176" y="321"/>
                        </a:lnTo>
                        <a:lnTo>
                          <a:pt x="182" y="323"/>
                        </a:lnTo>
                        <a:lnTo>
                          <a:pt x="190" y="325"/>
                        </a:lnTo>
                        <a:lnTo>
                          <a:pt x="197" y="327"/>
                        </a:lnTo>
                        <a:lnTo>
                          <a:pt x="203" y="329"/>
                        </a:lnTo>
                        <a:lnTo>
                          <a:pt x="210" y="329"/>
                        </a:lnTo>
                        <a:lnTo>
                          <a:pt x="216" y="330"/>
                        </a:lnTo>
                        <a:lnTo>
                          <a:pt x="224" y="332"/>
                        </a:lnTo>
                        <a:lnTo>
                          <a:pt x="228" y="334"/>
                        </a:lnTo>
                        <a:lnTo>
                          <a:pt x="233" y="334"/>
                        </a:lnTo>
                        <a:lnTo>
                          <a:pt x="237" y="336"/>
                        </a:lnTo>
                        <a:lnTo>
                          <a:pt x="241" y="336"/>
                        </a:lnTo>
                        <a:lnTo>
                          <a:pt x="247" y="336"/>
                        </a:lnTo>
                        <a:lnTo>
                          <a:pt x="254" y="336"/>
                        </a:lnTo>
                        <a:lnTo>
                          <a:pt x="258" y="336"/>
                        </a:lnTo>
                        <a:lnTo>
                          <a:pt x="262" y="336"/>
                        </a:lnTo>
                        <a:lnTo>
                          <a:pt x="267" y="336"/>
                        </a:lnTo>
                        <a:lnTo>
                          <a:pt x="271" y="336"/>
                        </a:lnTo>
                        <a:lnTo>
                          <a:pt x="279" y="334"/>
                        </a:lnTo>
                        <a:lnTo>
                          <a:pt x="286" y="334"/>
                        </a:lnTo>
                        <a:lnTo>
                          <a:pt x="292" y="332"/>
                        </a:lnTo>
                        <a:lnTo>
                          <a:pt x="296" y="330"/>
                        </a:lnTo>
                        <a:lnTo>
                          <a:pt x="300" y="327"/>
                        </a:lnTo>
                        <a:lnTo>
                          <a:pt x="306" y="321"/>
                        </a:lnTo>
                        <a:lnTo>
                          <a:pt x="311" y="313"/>
                        </a:lnTo>
                        <a:lnTo>
                          <a:pt x="317" y="308"/>
                        </a:lnTo>
                        <a:lnTo>
                          <a:pt x="325" y="298"/>
                        </a:lnTo>
                        <a:lnTo>
                          <a:pt x="328" y="292"/>
                        </a:lnTo>
                        <a:lnTo>
                          <a:pt x="332" y="289"/>
                        </a:lnTo>
                        <a:lnTo>
                          <a:pt x="334" y="287"/>
                        </a:lnTo>
                        <a:lnTo>
                          <a:pt x="332" y="287"/>
                        </a:lnTo>
                        <a:lnTo>
                          <a:pt x="330" y="285"/>
                        </a:lnTo>
                        <a:lnTo>
                          <a:pt x="326" y="283"/>
                        </a:lnTo>
                        <a:lnTo>
                          <a:pt x="323" y="281"/>
                        </a:lnTo>
                        <a:lnTo>
                          <a:pt x="317" y="277"/>
                        </a:lnTo>
                        <a:lnTo>
                          <a:pt x="311" y="273"/>
                        </a:lnTo>
                        <a:lnTo>
                          <a:pt x="306" y="270"/>
                        </a:lnTo>
                        <a:lnTo>
                          <a:pt x="300" y="266"/>
                        </a:lnTo>
                        <a:lnTo>
                          <a:pt x="292" y="262"/>
                        </a:lnTo>
                        <a:lnTo>
                          <a:pt x="286" y="258"/>
                        </a:lnTo>
                        <a:lnTo>
                          <a:pt x="279" y="253"/>
                        </a:lnTo>
                        <a:lnTo>
                          <a:pt x="275" y="249"/>
                        </a:lnTo>
                        <a:lnTo>
                          <a:pt x="269" y="245"/>
                        </a:lnTo>
                        <a:lnTo>
                          <a:pt x="267" y="241"/>
                        </a:lnTo>
                        <a:lnTo>
                          <a:pt x="264" y="237"/>
                        </a:lnTo>
                        <a:lnTo>
                          <a:pt x="264" y="235"/>
                        </a:lnTo>
                        <a:lnTo>
                          <a:pt x="262" y="228"/>
                        </a:lnTo>
                        <a:lnTo>
                          <a:pt x="262" y="222"/>
                        </a:lnTo>
                        <a:lnTo>
                          <a:pt x="260" y="218"/>
                        </a:lnTo>
                        <a:lnTo>
                          <a:pt x="262" y="215"/>
                        </a:lnTo>
                        <a:lnTo>
                          <a:pt x="264" y="209"/>
                        </a:lnTo>
                        <a:lnTo>
                          <a:pt x="266" y="207"/>
                        </a:lnTo>
                        <a:lnTo>
                          <a:pt x="269" y="205"/>
                        </a:lnTo>
                        <a:lnTo>
                          <a:pt x="275" y="205"/>
                        </a:lnTo>
                        <a:lnTo>
                          <a:pt x="277" y="205"/>
                        </a:lnTo>
                        <a:lnTo>
                          <a:pt x="281" y="205"/>
                        </a:lnTo>
                        <a:lnTo>
                          <a:pt x="286" y="205"/>
                        </a:lnTo>
                        <a:lnTo>
                          <a:pt x="292" y="207"/>
                        </a:lnTo>
                        <a:lnTo>
                          <a:pt x="298" y="207"/>
                        </a:lnTo>
                        <a:lnTo>
                          <a:pt x="306" y="207"/>
                        </a:lnTo>
                        <a:lnTo>
                          <a:pt x="313" y="207"/>
                        </a:lnTo>
                        <a:lnTo>
                          <a:pt x="321" y="207"/>
                        </a:lnTo>
                        <a:lnTo>
                          <a:pt x="328" y="207"/>
                        </a:lnTo>
                        <a:lnTo>
                          <a:pt x="336" y="205"/>
                        </a:lnTo>
                        <a:lnTo>
                          <a:pt x="340" y="205"/>
                        </a:lnTo>
                        <a:lnTo>
                          <a:pt x="344" y="205"/>
                        </a:lnTo>
                        <a:lnTo>
                          <a:pt x="347" y="203"/>
                        </a:lnTo>
                        <a:lnTo>
                          <a:pt x="353" y="203"/>
                        </a:lnTo>
                        <a:lnTo>
                          <a:pt x="361" y="201"/>
                        </a:lnTo>
                        <a:lnTo>
                          <a:pt x="368" y="199"/>
                        </a:lnTo>
                        <a:lnTo>
                          <a:pt x="376" y="196"/>
                        </a:lnTo>
                        <a:lnTo>
                          <a:pt x="383" y="194"/>
                        </a:lnTo>
                        <a:lnTo>
                          <a:pt x="391" y="188"/>
                        </a:lnTo>
                        <a:lnTo>
                          <a:pt x="399" y="184"/>
                        </a:lnTo>
                        <a:lnTo>
                          <a:pt x="404" y="178"/>
                        </a:lnTo>
                        <a:lnTo>
                          <a:pt x="412" y="175"/>
                        </a:lnTo>
                        <a:lnTo>
                          <a:pt x="420" y="167"/>
                        </a:lnTo>
                        <a:lnTo>
                          <a:pt x="427" y="163"/>
                        </a:lnTo>
                        <a:lnTo>
                          <a:pt x="433" y="158"/>
                        </a:lnTo>
                        <a:lnTo>
                          <a:pt x="440" y="152"/>
                        </a:lnTo>
                        <a:lnTo>
                          <a:pt x="446" y="146"/>
                        </a:lnTo>
                        <a:lnTo>
                          <a:pt x="452" y="140"/>
                        </a:lnTo>
                        <a:lnTo>
                          <a:pt x="456" y="137"/>
                        </a:lnTo>
                        <a:lnTo>
                          <a:pt x="461" y="133"/>
                        </a:lnTo>
                        <a:lnTo>
                          <a:pt x="467" y="127"/>
                        </a:lnTo>
                        <a:lnTo>
                          <a:pt x="471" y="125"/>
                        </a:lnTo>
                        <a:lnTo>
                          <a:pt x="469" y="125"/>
                        </a:lnTo>
                        <a:lnTo>
                          <a:pt x="467" y="125"/>
                        </a:lnTo>
                        <a:lnTo>
                          <a:pt x="465" y="127"/>
                        </a:lnTo>
                        <a:lnTo>
                          <a:pt x="461" y="129"/>
                        </a:lnTo>
                        <a:lnTo>
                          <a:pt x="456" y="129"/>
                        </a:lnTo>
                        <a:lnTo>
                          <a:pt x="452" y="131"/>
                        </a:lnTo>
                        <a:lnTo>
                          <a:pt x="446" y="133"/>
                        </a:lnTo>
                        <a:lnTo>
                          <a:pt x="440" y="135"/>
                        </a:lnTo>
                        <a:lnTo>
                          <a:pt x="435" y="135"/>
                        </a:lnTo>
                        <a:lnTo>
                          <a:pt x="429" y="135"/>
                        </a:lnTo>
                        <a:lnTo>
                          <a:pt x="421" y="135"/>
                        </a:lnTo>
                        <a:lnTo>
                          <a:pt x="418" y="135"/>
                        </a:lnTo>
                        <a:lnTo>
                          <a:pt x="412" y="135"/>
                        </a:lnTo>
                        <a:lnTo>
                          <a:pt x="406" y="133"/>
                        </a:lnTo>
                        <a:lnTo>
                          <a:pt x="402" y="131"/>
                        </a:lnTo>
                        <a:lnTo>
                          <a:pt x="399" y="127"/>
                        </a:lnTo>
                        <a:lnTo>
                          <a:pt x="395" y="123"/>
                        </a:lnTo>
                        <a:lnTo>
                          <a:pt x="393" y="120"/>
                        </a:lnTo>
                        <a:lnTo>
                          <a:pt x="389" y="114"/>
                        </a:lnTo>
                        <a:lnTo>
                          <a:pt x="385" y="110"/>
                        </a:lnTo>
                        <a:lnTo>
                          <a:pt x="382" y="104"/>
                        </a:lnTo>
                        <a:lnTo>
                          <a:pt x="378" y="101"/>
                        </a:lnTo>
                        <a:lnTo>
                          <a:pt x="374" y="95"/>
                        </a:lnTo>
                        <a:lnTo>
                          <a:pt x="370" y="91"/>
                        </a:lnTo>
                        <a:lnTo>
                          <a:pt x="366" y="85"/>
                        </a:lnTo>
                        <a:lnTo>
                          <a:pt x="364" y="80"/>
                        </a:lnTo>
                        <a:lnTo>
                          <a:pt x="363" y="76"/>
                        </a:lnTo>
                        <a:lnTo>
                          <a:pt x="361" y="74"/>
                        </a:lnTo>
                        <a:lnTo>
                          <a:pt x="359" y="70"/>
                        </a:lnTo>
                        <a:lnTo>
                          <a:pt x="363" y="68"/>
                        </a:lnTo>
                        <a:lnTo>
                          <a:pt x="364" y="68"/>
                        </a:lnTo>
                        <a:lnTo>
                          <a:pt x="370" y="68"/>
                        </a:lnTo>
                        <a:lnTo>
                          <a:pt x="376" y="66"/>
                        </a:lnTo>
                        <a:lnTo>
                          <a:pt x="383" y="66"/>
                        </a:lnTo>
                        <a:lnTo>
                          <a:pt x="387" y="66"/>
                        </a:lnTo>
                        <a:lnTo>
                          <a:pt x="391" y="64"/>
                        </a:lnTo>
                        <a:lnTo>
                          <a:pt x="395" y="64"/>
                        </a:lnTo>
                        <a:lnTo>
                          <a:pt x="401" y="64"/>
                        </a:lnTo>
                        <a:lnTo>
                          <a:pt x="404" y="63"/>
                        </a:lnTo>
                        <a:lnTo>
                          <a:pt x="408" y="63"/>
                        </a:lnTo>
                        <a:lnTo>
                          <a:pt x="414" y="63"/>
                        </a:lnTo>
                        <a:lnTo>
                          <a:pt x="420" y="63"/>
                        </a:lnTo>
                        <a:lnTo>
                          <a:pt x="425" y="61"/>
                        </a:lnTo>
                        <a:lnTo>
                          <a:pt x="429" y="59"/>
                        </a:lnTo>
                        <a:lnTo>
                          <a:pt x="435" y="59"/>
                        </a:lnTo>
                        <a:lnTo>
                          <a:pt x="440" y="59"/>
                        </a:lnTo>
                        <a:lnTo>
                          <a:pt x="446" y="57"/>
                        </a:lnTo>
                        <a:lnTo>
                          <a:pt x="450" y="57"/>
                        </a:lnTo>
                        <a:lnTo>
                          <a:pt x="456" y="57"/>
                        </a:lnTo>
                        <a:lnTo>
                          <a:pt x="461" y="57"/>
                        </a:lnTo>
                        <a:lnTo>
                          <a:pt x="465" y="55"/>
                        </a:lnTo>
                        <a:lnTo>
                          <a:pt x="469" y="55"/>
                        </a:lnTo>
                        <a:lnTo>
                          <a:pt x="475" y="53"/>
                        </a:lnTo>
                        <a:lnTo>
                          <a:pt x="478" y="53"/>
                        </a:lnTo>
                        <a:lnTo>
                          <a:pt x="482" y="53"/>
                        </a:lnTo>
                        <a:lnTo>
                          <a:pt x="488" y="53"/>
                        </a:lnTo>
                        <a:lnTo>
                          <a:pt x="492" y="53"/>
                        </a:lnTo>
                        <a:lnTo>
                          <a:pt x="496" y="53"/>
                        </a:lnTo>
                        <a:lnTo>
                          <a:pt x="497" y="51"/>
                        </a:lnTo>
                        <a:lnTo>
                          <a:pt x="501" y="51"/>
                        </a:lnTo>
                        <a:lnTo>
                          <a:pt x="505" y="49"/>
                        </a:lnTo>
                        <a:lnTo>
                          <a:pt x="509" y="49"/>
                        </a:lnTo>
                        <a:lnTo>
                          <a:pt x="513" y="47"/>
                        </a:lnTo>
                        <a:lnTo>
                          <a:pt x="518" y="45"/>
                        </a:lnTo>
                        <a:lnTo>
                          <a:pt x="524" y="44"/>
                        </a:lnTo>
                        <a:lnTo>
                          <a:pt x="530" y="44"/>
                        </a:lnTo>
                        <a:lnTo>
                          <a:pt x="534" y="40"/>
                        </a:lnTo>
                        <a:lnTo>
                          <a:pt x="541" y="38"/>
                        </a:lnTo>
                        <a:lnTo>
                          <a:pt x="545" y="36"/>
                        </a:lnTo>
                        <a:lnTo>
                          <a:pt x="553" y="34"/>
                        </a:lnTo>
                        <a:lnTo>
                          <a:pt x="558" y="32"/>
                        </a:lnTo>
                        <a:lnTo>
                          <a:pt x="564" y="30"/>
                        </a:lnTo>
                        <a:lnTo>
                          <a:pt x="570" y="28"/>
                        </a:lnTo>
                        <a:lnTo>
                          <a:pt x="577" y="26"/>
                        </a:lnTo>
                        <a:lnTo>
                          <a:pt x="583" y="25"/>
                        </a:lnTo>
                        <a:lnTo>
                          <a:pt x="589" y="23"/>
                        </a:lnTo>
                        <a:lnTo>
                          <a:pt x="594" y="19"/>
                        </a:lnTo>
                        <a:lnTo>
                          <a:pt x="600" y="17"/>
                        </a:lnTo>
                        <a:lnTo>
                          <a:pt x="606" y="15"/>
                        </a:lnTo>
                        <a:lnTo>
                          <a:pt x="611" y="13"/>
                        </a:lnTo>
                        <a:lnTo>
                          <a:pt x="615" y="11"/>
                        </a:lnTo>
                        <a:lnTo>
                          <a:pt x="621" y="9"/>
                        </a:lnTo>
                        <a:lnTo>
                          <a:pt x="625" y="7"/>
                        </a:lnTo>
                        <a:lnTo>
                          <a:pt x="629" y="6"/>
                        </a:lnTo>
                        <a:lnTo>
                          <a:pt x="632" y="6"/>
                        </a:lnTo>
                        <a:lnTo>
                          <a:pt x="636" y="4"/>
                        </a:lnTo>
                        <a:lnTo>
                          <a:pt x="642" y="2"/>
                        </a:lnTo>
                        <a:lnTo>
                          <a:pt x="646" y="2"/>
                        </a:lnTo>
                        <a:lnTo>
                          <a:pt x="649" y="0"/>
                        </a:lnTo>
                        <a:lnTo>
                          <a:pt x="655" y="0"/>
                        </a:lnTo>
                        <a:lnTo>
                          <a:pt x="659" y="0"/>
                        </a:lnTo>
                        <a:lnTo>
                          <a:pt x="665" y="0"/>
                        </a:lnTo>
                        <a:lnTo>
                          <a:pt x="668" y="2"/>
                        </a:lnTo>
                        <a:lnTo>
                          <a:pt x="672" y="2"/>
                        </a:lnTo>
                        <a:lnTo>
                          <a:pt x="674" y="2"/>
                        </a:lnTo>
                        <a:lnTo>
                          <a:pt x="674" y="4"/>
                        </a:lnTo>
                        <a:close/>
                      </a:path>
                    </a:pathLst>
                  </a:custGeom>
                  <a:solidFill>
                    <a:srgbClr val="000000"/>
                  </a:solidFill>
                  <a:ln w="9525">
                    <a:noFill/>
                    <a:round/>
                    <a:headEnd/>
                    <a:tailEnd/>
                  </a:ln>
                </p:spPr>
                <p:txBody>
                  <a:bodyPr/>
                  <a:lstStyle/>
                  <a:p>
                    <a:endParaRPr lang="fr-FR">
                      <a:latin typeface="Calibri" pitchFamily="34" charset="0"/>
                    </a:endParaRPr>
                  </a:p>
                </p:txBody>
              </p:sp>
              <p:sp>
                <p:nvSpPr>
                  <p:cNvPr id="25726" name="Freeform 51"/>
                  <p:cNvSpPr>
                    <a:spLocks/>
                  </p:cNvSpPr>
                  <p:nvPr/>
                </p:nvSpPr>
                <p:spPr bwMode="auto">
                  <a:xfrm>
                    <a:off x="3856030" y="2004998"/>
                    <a:ext cx="566738" cy="279400"/>
                  </a:xfrm>
                  <a:custGeom>
                    <a:avLst/>
                    <a:gdLst>
                      <a:gd name="T0" fmla="*/ 67 w 715"/>
                      <a:gd name="T1" fmla="*/ 229 h 351"/>
                      <a:gd name="T2" fmla="*/ 128 w 715"/>
                      <a:gd name="T3" fmla="*/ 184 h 351"/>
                      <a:gd name="T4" fmla="*/ 152 w 715"/>
                      <a:gd name="T5" fmla="*/ 152 h 351"/>
                      <a:gd name="T6" fmla="*/ 171 w 715"/>
                      <a:gd name="T7" fmla="*/ 74 h 351"/>
                      <a:gd name="T8" fmla="*/ 234 w 715"/>
                      <a:gd name="T9" fmla="*/ 110 h 351"/>
                      <a:gd name="T10" fmla="*/ 272 w 715"/>
                      <a:gd name="T11" fmla="*/ 32 h 351"/>
                      <a:gd name="T12" fmla="*/ 342 w 715"/>
                      <a:gd name="T13" fmla="*/ 79 h 351"/>
                      <a:gd name="T14" fmla="*/ 390 w 715"/>
                      <a:gd name="T15" fmla="*/ 53 h 351"/>
                      <a:gd name="T16" fmla="*/ 417 w 715"/>
                      <a:gd name="T17" fmla="*/ 7 h 351"/>
                      <a:gd name="T18" fmla="*/ 472 w 715"/>
                      <a:gd name="T19" fmla="*/ 72 h 351"/>
                      <a:gd name="T20" fmla="*/ 536 w 715"/>
                      <a:gd name="T21" fmla="*/ 74 h 351"/>
                      <a:gd name="T22" fmla="*/ 563 w 715"/>
                      <a:gd name="T23" fmla="*/ 22 h 351"/>
                      <a:gd name="T24" fmla="*/ 572 w 715"/>
                      <a:gd name="T25" fmla="*/ 76 h 351"/>
                      <a:gd name="T26" fmla="*/ 639 w 715"/>
                      <a:gd name="T27" fmla="*/ 93 h 351"/>
                      <a:gd name="T28" fmla="*/ 704 w 715"/>
                      <a:gd name="T29" fmla="*/ 85 h 351"/>
                      <a:gd name="T30" fmla="*/ 686 w 715"/>
                      <a:gd name="T31" fmla="*/ 144 h 351"/>
                      <a:gd name="T32" fmla="*/ 627 w 715"/>
                      <a:gd name="T33" fmla="*/ 176 h 351"/>
                      <a:gd name="T34" fmla="*/ 538 w 715"/>
                      <a:gd name="T35" fmla="*/ 148 h 351"/>
                      <a:gd name="T36" fmla="*/ 512 w 715"/>
                      <a:gd name="T37" fmla="*/ 184 h 351"/>
                      <a:gd name="T38" fmla="*/ 451 w 715"/>
                      <a:gd name="T39" fmla="*/ 193 h 351"/>
                      <a:gd name="T40" fmla="*/ 434 w 715"/>
                      <a:gd name="T41" fmla="*/ 229 h 351"/>
                      <a:gd name="T42" fmla="*/ 367 w 715"/>
                      <a:gd name="T43" fmla="*/ 239 h 351"/>
                      <a:gd name="T44" fmla="*/ 304 w 715"/>
                      <a:gd name="T45" fmla="*/ 224 h 351"/>
                      <a:gd name="T46" fmla="*/ 331 w 715"/>
                      <a:gd name="T47" fmla="*/ 264 h 351"/>
                      <a:gd name="T48" fmla="*/ 388 w 715"/>
                      <a:gd name="T49" fmla="*/ 292 h 351"/>
                      <a:gd name="T50" fmla="*/ 432 w 715"/>
                      <a:gd name="T51" fmla="*/ 296 h 351"/>
                      <a:gd name="T52" fmla="*/ 519 w 715"/>
                      <a:gd name="T53" fmla="*/ 281 h 351"/>
                      <a:gd name="T54" fmla="*/ 555 w 715"/>
                      <a:gd name="T55" fmla="*/ 281 h 351"/>
                      <a:gd name="T56" fmla="*/ 607 w 715"/>
                      <a:gd name="T57" fmla="*/ 241 h 351"/>
                      <a:gd name="T58" fmla="*/ 685 w 715"/>
                      <a:gd name="T59" fmla="*/ 262 h 351"/>
                      <a:gd name="T60" fmla="*/ 608 w 715"/>
                      <a:gd name="T61" fmla="*/ 264 h 351"/>
                      <a:gd name="T62" fmla="*/ 576 w 715"/>
                      <a:gd name="T63" fmla="*/ 313 h 351"/>
                      <a:gd name="T64" fmla="*/ 521 w 715"/>
                      <a:gd name="T65" fmla="*/ 302 h 351"/>
                      <a:gd name="T66" fmla="*/ 436 w 715"/>
                      <a:gd name="T67" fmla="*/ 323 h 351"/>
                      <a:gd name="T68" fmla="*/ 386 w 715"/>
                      <a:gd name="T69" fmla="*/ 334 h 351"/>
                      <a:gd name="T70" fmla="*/ 342 w 715"/>
                      <a:gd name="T71" fmla="*/ 285 h 351"/>
                      <a:gd name="T72" fmla="*/ 268 w 715"/>
                      <a:gd name="T73" fmla="*/ 193 h 351"/>
                      <a:gd name="T74" fmla="*/ 333 w 715"/>
                      <a:gd name="T75" fmla="*/ 214 h 351"/>
                      <a:gd name="T76" fmla="*/ 405 w 715"/>
                      <a:gd name="T77" fmla="*/ 228 h 351"/>
                      <a:gd name="T78" fmla="*/ 417 w 715"/>
                      <a:gd name="T79" fmla="*/ 167 h 351"/>
                      <a:gd name="T80" fmla="*/ 470 w 715"/>
                      <a:gd name="T81" fmla="*/ 193 h 351"/>
                      <a:gd name="T82" fmla="*/ 508 w 715"/>
                      <a:gd name="T83" fmla="*/ 148 h 351"/>
                      <a:gd name="T84" fmla="*/ 561 w 715"/>
                      <a:gd name="T85" fmla="*/ 144 h 351"/>
                      <a:gd name="T86" fmla="*/ 646 w 715"/>
                      <a:gd name="T87" fmla="*/ 152 h 351"/>
                      <a:gd name="T88" fmla="*/ 666 w 715"/>
                      <a:gd name="T89" fmla="*/ 123 h 351"/>
                      <a:gd name="T90" fmla="*/ 605 w 715"/>
                      <a:gd name="T91" fmla="*/ 125 h 351"/>
                      <a:gd name="T92" fmla="*/ 555 w 715"/>
                      <a:gd name="T93" fmla="*/ 100 h 351"/>
                      <a:gd name="T94" fmla="*/ 513 w 715"/>
                      <a:gd name="T95" fmla="*/ 102 h 351"/>
                      <a:gd name="T96" fmla="*/ 436 w 715"/>
                      <a:gd name="T97" fmla="*/ 62 h 351"/>
                      <a:gd name="T98" fmla="*/ 415 w 715"/>
                      <a:gd name="T99" fmla="*/ 85 h 351"/>
                      <a:gd name="T100" fmla="*/ 354 w 715"/>
                      <a:gd name="T101" fmla="*/ 100 h 351"/>
                      <a:gd name="T102" fmla="*/ 295 w 715"/>
                      <a:gd name="T103" fmla="*/ 76 h 351"/>
                      <a:gd name="T104" fmla="*/ 312 w 715"/>
                      <a:gd name="T105" fmla="*/ 131 h 351"/>
                      <a:gd name="T106" fmla="*/ 232 w 715"/>
                      <a:gd name="T107" fmla="*/ 127 h 351"/>
                      <a:gd name="T108" fmla="*/ 240 w 715"/>
                      <a:gd name="T109" fmla="*/ 184 h 351"/>
                      <a:gd name="T110" fmla="*/ 175 w 715"/>
                      <a:gd name="T111" fmla="*/ 184 h 351"/>
                      <a:gd name="T112" fmla="*/ 133 w 715"/>
                      <a:gd name="T113" fmla="*/ 209 h 351"/>
                      <a:gd name="T114" fmla="*/ 74 w 715"/>
                      <a:gd name="T115" fmla="*/ 252 h 351"/>
                      <a:gd name="T116" fmla="*/ 141 w 715"/>
                      <a:gd name="T117" fmla="*/ 252 h 351"/>
                      <a:gd name="T118" fmla="*/ 171 w 715"/>
                      <a:gd name="T119" fmla="*/ 247 h 351"/>
                      <a:gd name="T120" fmla="*/ 116 w 715"/>
                      <a:gd name="T121" fmla="*/ 279 h 351"/>
                      <a:gd name="T122" fmla="*/ 35 w 715"/>
                      <a:gd name="T123" fmla="*/ 269 h 35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5"/>
                      <a:gd name="T187" fmla="*/ 0 h 351"/>
                      <a:gd name="T188" fmla="*/ 715 w 715"/>
                      <a:gd name="T189" fmla="*/ 351 h 35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5" h="351">
                        <a:moveTo>
                          <a:pt x="0" y="235"/>
                        </a:moveTo>
                        <a:lnTo>
                          <a:pt x="0" y="235"/>
                        </a:lnTo>
                        <a:lnTo>
                          <a:pt x="8" y="235"/>
                        </a:lnTo>
                        <a:lnTo>
                          <a:pt x="12" y="235"/>
                        </a:lnTo>
                        <a:lnTo>
                          <a:pt x="16" y="235"/>
                        </a:lnTo>
                        <a:lnTo>
                          <a:pt x="21" y="235"/>
                        </a:lnTo>
                        <a:lnTo>
                          <a:pt x="29" y="235"/>
                        </a:lnTo>
                        <a:lnTo>
                          <a:pt x="35" y="235"/>
                        </a:lnTo>
                        <a:lnTo>
                          <a:pt x="40" y="233"/>
                        </a:lnTo>
                        <a:lnTo>
                          <a:pt x="48" y="233"/>
                        </a:lnTo>
                        <a:lnTo>
                          <a:pt x="54" y="231"/>
                        </a:lnTo>
                        <a:lnTo>
                          <a:pt x="61" y="231"/>
                        </a:lnTo>
                        <a:lnTo>
                          <a:pt x="67" y="229"/>
                        </a:lnTo>
                        <a:lnTo>
                          <a:pt x="73" y="228"/>
                        </a:lnTo>
                        <a:lnTo>
                          <a:pt x="78" y="226"/>
                        </a:lnTo>
                        <a:lnTo>
                          <a:pt x="84" y="224"/>
                        </a:lnTo>
                        <a:lnTo>
                          <a:pt x="88" y="220"/>
                        </a:lnTo>
                        <a:lnTo>
                          <a:pt x="93" y="218"/>
                        </a:lnTo>
                        <a:lnTo>
                          <a:pt x="99" y="214"/>
                        </a:lnTo>
                        <a:lnTo>
                          <a:pt x="103" y="210"/>
                        </a:lnTo>
                        <a:lnTo>
                          <a:pt x="107" y="209"/>
                        </a:lnTo>
                        <a:lnTo>
                          <a:pt x="112" y="205"/>
                        </a:lnTo>
                        <a:lnTo>
                          <a:pt x="116" y="201"/>
                        </a:lnTo>
                        <a:lnTo>
                          <a:pt x="120" y="195"/>
                        </a:lnTo>
                        <a:lnTo>
                          <a:pt x="124" y="191"/>
                        </a:lnTo>
                        <a:lnTo>
                          <a:pt x="128" y="184"/>
                        </a:lnTo>
                        <a:lnTo>
                          <a:pt x="131" y="178"/>
                        </a:lnTo>
                        <a:lnTo>
                          <a:pt x="131" y="174"/>
                        </a:lnTo>
                        <a:lnTo>
                          <a:pt x="133" y="171"/>
                        </a:lnTo>
                        <a:lnTo>
                          <a:pt x="133" y="167"/>
                        </a:lnTo>
                        <a:lnTo>
                          <a:pt x="135" y="163"/>
                        </a:lnTo>
                        <a:lnTo>
                          <a:pt x="135" y="157"/>
                        </a:lnTo>
                        <a:lnTo>
                          <a:pt x="137" y="153"/>
                        </a:lnTo>
                        <a:lnTo>
                          <a:pt x="137" y="150"/>
                        </a:lnTo>
                        <a:lnTo>
                          <a:pt x="137" y="144"/>
                        </a:lnTo>
                        <a:lnTo>
                          <a:pt x="141" y="146"/>
                        </a:lnTo>
                        <a:lnTo>
                          <a:pt x="143" y="148"/>
                        </a:lnTo>
                        <a:lnTo>
                          <a:pt x="149" y="150"/>
                        </a:lnTo>
                        <a:lnTo>
                          <a:pt x="152" y="152"/>
                        </a:lnTo>
                        <a:lnTo>
                          <a:pt x="158" y="153"/>
                        </a:lnTo>
                        <a:lnTo>
                          <a:pt x="166" y="157"/>
                        </a:lnTo>
                        <a:lnTo>
                          <a:pt x="171" y="159"/>
                        </a:lnTo>
                        <a:lnTo>
                          <a:pt x="179" y="161"/>
                        </a:lnTo>
                        <a:lnTo>
                          <a:pt x="185" y="163"/>
                        </a:lnTo>
                        <a:lnTo>
                          <a:pt x="192" y="165"/>
                        </a:lnTo>
                        <a:lnTo>
                          <a:pt x="198" y="165"/>
                        </a:lnTo>
                        <a:lnTo>
                          <a:pt x="206" y="165"/>
                        </a:lnTo>
                        <a:lnTo>
                          <a:pt x="211" y="165"/>
                        </a:lnTo>
                        <a:lnTo>
                          <a:pt x="215" y="163"/>
                        </a:lnTo>
                        <a:lnTo>
                          <a:pt x="221" y="161"/>
                        </a:lnTo>
                        <a:lnTo>
                          <a:pt x="164" y="100"/>
                        </a:lnTo>
                        <a:lnTo>
                          <a:pt x="171" y="74"/>
                        </a:lnTo>
                        <a:lnTo>
                          <a:pt x="173" y="77"/>
                        </a:lnTo>
                        <a:lnTo>
                          <a:pt x="177" y="81"/>
                        </a:lnTo>
                        <a:lnTo>
                          <a:pt x="183" y="87"/>
                        </a:lnTo>
                        <a:lnTo>
                          <a:pt x="188" y="93"/>
                        </a:lnTo>
                        <a:lnTo>
                          <a:pt x="196" y="98"/>
                        </a:lnTo>
                        <a:lnTo>
                          <a:pt x="202" y="100"/>
                        </a:lnTo>
                        <a:lnTo>
                          <a:pt x="206" y="102"/>
                        </a:lnTo>
                        <a:lnTo>
                          <a:pt x="211" y="104"/>
                        </a:lnTo>
                        <a:lnTo>
                          <a:pt x="217" y="106"/>
                        </a:lnTo>
                        <a:lnTo>
                          <a:pt x="223" y="108"/>
                        </a:lnTo>
                        <a:lnTo>
                          <a:pt x="228" y="108"/>
                        </a:lnTo>
                        <a:lnTo>
                          <a:pt x="234" y="110"/>
                        </a:lnTo>
                        <a:lnTo>
                          <a:pt x="240" y="110"/>
                        </a:lnTo>
                        <a:lnTo>
                          <a:pt x="246" y="110"/>
                        </a:lnTo>
                        <a:lnTo>
                          <a:pt x="253" y="110"/>
                        </a:lnTo>
                        <a:lnTo>
                          <a:pt x="259" y="110"/>
                        </a:lnTo>
                        <a:lnTo>
                          <a:pt x="265" y="110"/>
                        </a:lnTo>
                        <a:lnTo>
                          <a:pt x="268" y="110"/>
                        </a:lnTo>
                        <a:lnTo>
                          <a:pt x="272" y="108"/>
                        </a:lnTo>
                        <a:lnTo>
                          <a:pt x="276" y="108"/>
                        </a:lnTo>
                        <a:lnTo>
                          <a:pt x="282" y="108"/>
                        </a:lnTo>
                        <a:lnTo>
                          <a:pt x="285" y="106"/>
                        </a:lnTo>
                        <a:lnTo>
                          <a:pt x="289" y="106"/>
                        </a:lnTo>
                        <a:lnTo>
                          <a:pt x="242" y="39"/>
                        </a:lnTo>
                        <a:lnTo>
                          <a:pt x="272" y="32"/>
                        </a:lnTo>
                        <a:lnTo>
                          <a:pt x="274" y="34"/>
                        </a:lnTo>
                        <a:lnTo>
                          <a:pt x="280" y="39"/>
                        </a:lnTo>
                        <a:lnTo>
                          <a:pt x="284" y="41"/>
                        </a:lnTo>
                        <a:lnTo>
                          <a:pt x="289" y="47"/>
                        </a:lnTo>
                        <a:lnTo>
                          <a:pt x="293" y="51"/>
                        </a:lnTo>
                        <a:lnTo>
                          <a:pt x="301" y="57"/>
                        </a:lnTo>
                        <a:lnTo>
                          <a:pt x="304" y="60"/>
                        </a:lnTo>
                        <a:lnTo>
                          <a:pt x="312" y="64"/>
                        </a:lnTo>
                        <a:lnTo>
                          <a:pt x="318" y="68"/>
                        </a:lnTo>
                        <a:lnTo>
                          <a:pt x="325" y="72"/>
                        </a:lnTo>
                        <a:lnTo>
                          <a:pt x="331" y="74"/>
                        </a:lnTo>
                        <a:lnTo>
                          <a:pt x="337" y="77"/>
                        </a:lnTo>
                        <a:lnTo>
                          <a:pt x="342" y="79"/>
                        </a:lnTo>
                        <a:lnTo>
                          <a:pt x="350" y="79"/>
                        </a:lnTo>
                        <a:lnTo>
                          <a:pt x="354" y="79"/>
                        </a:lnTo>
                        <a:lnTo>
                          <a:pt x="360" y="77"/>
                        </a:lnTo>
                        <a:lnTo>
                          <a:pt x="363" y="77"/>
                        </a:lnTo>
                        <a:lnTo>
                          <a:pt x="369" y="77"/>
                        </a:lnTo>
                        <a:lnTo>
                          <a:pt x="375" y="76"/>
                        </a:lnTo>
                        <a:lnTo>
                          <a:pt x="380" y="76"/>
                        </a:lnTo>
                        <a:lnTo>
                          <a:pt x="386" y="72"/>
                        </a:lnTo>
                        <a:lnTo>
                          <a:pt x="390" y="68"/>
                        </a:lnTo>
                        <a:lnTo>
                          <a:pt x="390" y="64"/>
                        </a:lnTo>
                        <a:lnTo>
                          <a:pt x="390" y="60"/>
                        </a:lnTo>
                        <a:lnTo>
                          <a:pt x="390" y="57"/>
                        </a:lnTo>
                        <a:lnTo>
                          <a:pt x="390" y="53"/>
                        </a:lnTo>
                        <a:lnTo>
                          <a:pt x="390" y="47"/>
                        </a:lnTo>
                        <a:lnTo>
                          <a:pt x="390" y="41"/>
                        </a:lnTo>
                        <a:lnTo>
                          <a:pt x="390" y="36"/>
                        </a:lnTo>
                        <a:lnTo>
                          <a:pt x="390" y="30"/>
                        </a:lnTo>
                        <a:lnTo>
                          <a:pt x="390" y="24"/>
                        </a:lnTo>
                        <a:lnTo>
                          <a:pt x="390" y="19"/>
                        </a:lnTo>
                        <a:lnTo>
                          <a:pt x="390" y="15"/>
                        </a:lnTo>
                        <a:lnTo>
                          <a:pt x="390" y="11"/>
                        </a:lnTo>
                        <a:lnTo>
                          <a:pt x="390" y="3"/>
                        </a:lnTo>
                        <a:lnTo>
                          <a:pt x="392" y="1"/>
                        </a:lnTo>
                        <a:lnTo>
                          <a:pt x="415" y="0"/>
                        </a:lnTo>
                        <a:lnTo>
                          <a:pt x="415" y="1"/>
                        </a:lnTo>
                        <a:lnTo>
                          <a:pt x="417" y="7"/>
                        </a:lnTo>
                        <a:lnTo>
                          <a:pt x="418" y="11"/>
                        </a:lnTo>
                        <a:lnTo>
                          <a:pt x="420" y="15"/>
                        </a:lnTo>
                        <a:lnTo>
                          <a:pt x="422" y="20"/>
                        </a:lnTo>
                        <a:lnTo>
                          <a:pt x="426" y="26"/>
                        </a:lnTo>
                        <a:lnTo>
                          <a:pt x="428" y="32"/>
                        </a:lnTo>
                        <a:lnTo>
                          <a:pt x="432" y="38"/>
                        </a:lnTo>
                        <a:lnTo>
                          <a:pt x="436" y="43"/>
                        </a:lnTo>
                        <a:lnTo>
                          <a:pt x="441" y="49"/>
                        </a:lnTo>
                        <a:lnTo>
                          <a:pt x="445" y="55"/>
                        </a:lnTo>
                        <a:lnTo>
                          <a:pt x="451" y="60"/>
                        </a:lnTo>
                        <a:lnTo>
                          <a:pt x="458" y="64"/>
                        </a:lnTo>
                        <a:lnTo>
                          <a:pt x="464" y="68"/>
                        </a:lnTo>
                        <a:lnTo>
                          <a:pt x="472" y="72"/>
                        </a:lnTo>
                        <a:lnTo>
                          <a:pt x="477" y="74"/>
                        </a:lnTo>
                        <a:lnTo>
                          <a:pt x="485" y="76"/>
                        </a:lnTo>
                        <a:lnTo>
                          <a:pt x="491" y="79"/>
                        </a:lnTo>
                        <a:lnTo>
                          <a:pt x="496" y="79"/>
                        </a:lnTo>
                        <a:lnTo>
                          <a:pt x="502" y="79"/>
                        </a:lnTo>
                        <a:lnTo>
                          <a:pt x="506" y="79"/>
                        </a:lnTo>
                        <a:lnTo>
                          <a:pt x="512" y="81"/>
                        </a:lnTo>
                        <a:lnTo>
                          <a:pt x="515" y="79"/>
                        </a:lnTo>
                        <a:lnTo>
                          <a:pt x="521" y="79"/>
                        </a:lnTo>
                        <a:lnTo>
                          <a:pt x="525" y="79"/>
                        </a:lnTo>
                        <a:lnTo>
                          <a:pt x="529" y="77"/>
                        </a:lnTo>
                        <a:lnTo>
                          <a:pt x="532" y="76"/>
                        </a:lnTo>
                        <a:lnTo>
                          <a:pt x="536" y="74"/>
                        </a:lnTo>
                        <a:lnTo>
                          <a:pt x="536" y="70"/>
                        </a:lnTo>
                        <a:lnTo>
                          <a:pt x="538" y="68"/>
                        </a:lnTo>
                        <a:lnTo>
                          <a:pt x="540" y="64"/>
                        </a:lnTo>
                        <a:lnTo>
                          <a:pt x="542" y="60"/>
                        </a:lnTo>
                        <a:lnTo>
                          <a:pt x="544" y="57"/>
                        </a:lnTo>
                        <a:lnTo>
                          <a:pt x="546" y="51"/>
                        </a:lnTo>
                        <a:lnTo>
                          <a:pt x="550" y="47"/>
                        </a:lnTo>
                        <a:lnTo>
                          <a:pt x="551" y="43"/>
                        </a:lnTo>
                        <a:lnTo>
                          <a:pt x="553" y="38"/>
                        </a:lnTo>
                        <a:lnTo>
                          <a:pt x="555" y="34"/>
                        </a:lnTo>
                        <a:lnTo>
                          <a:pt x="557" y="30"/>
                        </a:lnTo>
                        <a:lnTo>
                          <a:pt x="559" y="26"/>
                        </a:lnTo>
                        <a:lnTo>
                          <a:pt x="563" y="22"/>
                        </a:lnTo>
                        <a:lnTo>
                          <a:pt x="563" y="20"/>
                        </a:lnTo>
                        <a:lnTo>
                          <a:pt x="580" y="32"/>
                        </a:lnTo>
                        <a:lnTo>
                          <a:pt x="578" y="32"/>
                        </a:lnTo>
                        <a:lnTo>
                          <a:pt x="576" y="36"/>
                        </a:lnTo>
                        <a:lnTo>
                          <a:pt x="572" y="39"/>
                        </a:lnTo>
                        <a:lnTo>
                          <a:pt x="570" y="47"/>
                        </a:lnTo>
                        <a:lnTo>
                          <a:pt x="567" y="49"/>
                        </a:lnTo>
                        <a:lnTo>
                          <a:pt x="567" y="53"/>
                        </a:lnTo>
                        <a:lnTo>
                          <a:pt x="567" y="58"/>
                        </a:lnTo>
                        <a:lnTo>
                          <a:pt x="567" y="62"/>
                        </a:lnTo>
                        <a:lnTo>
                          <a:pt x="569" y="66"/>
                        </a:lnTo>
                        <a:lnTo>
                          <a:pt x="570" y="72"/>
                        </a:lnTo>
                        <a:lnTo>
                          <a:pt x="572" y="76"/>
                        </a:lnTo>
                        <a:lnTo>
                          <a:pt x="578" y="81"/>
                        </a:lnTo>
                        <a:lnTo>
                          <a:pt x="582" y="85"/>
                        </a:lnTo>
                        <a:lnTo>
                          <a:pt x="589" y="89"/>
                        </a:lnTo>
                        <a:lnTo>
                          <a:pt x="593" y="89"/>
                        </a:lnTo>
                        <a:lnTo>
                          <a:pt x="597" y="89"/>
                        </a:lnTo>
                        <a:lnTo>
                          <a:pt x="601" y="91"/>
                        </a:lnTo>
                        <a:lnTo>
                          <a:pt x="607" y="93"/>
                        </a:lnTo>
                        <a:lnTo>
                          <a:pt x="610" y="93"/>
                        </a:lnTo>
                        <a:lnTo>
                          <a:pt x="616" y="93"/>
                        </a:lnTo>
                        <a:lnTo>
                          <a:pt x="622" y="93"/>
                        </a:lnTo>
                        <a:lnTo>
                          <a:pt x="627" y="93"/>
                        </a:lnTo>
                        <a:lnTo>
                          <a:pt x="633" y="93"/>
                        </a:lnTo>
                        <a:lnTo>
                          <a:pt x="639" y="93"/>
                        </a:lnTo>
                        <a:lnTo>
                          <a:pt x="643" y="93"/>
                        </a:lnTo>
                        <a:lnTo>
                          <a:pt x="650" y="93"/>
                        </a:lnTo>
                        <a:lnTo>
                          <a:pt x="654" y="91"/>
                        </a:lnTo>
                        <a:lnTo>
                          <a:pt x="660" y="91"/>
                        </a:lnTo>
                        <a:lnTo>
                          <a:pt x="664" y="89"/>
                        </a:lnTo>
                        <a:lnTo>
                          <a:pt x="669" y="89"/>
                        </a:lnTo>
                        <a:lnTo>
                          <a:pt x="673" y="89"/>
                        </a:lnTo>
                        <a:lnTo>
                          <a:pt x="679" y="89"/>
                        </a:lnTo>
                        <a:lnTo>
                          <a:pt x="683" y="87"/>
                        </a:lnTo>
                        <a:lnTo>
                          <a:pt x="686" y="87"/>
                        </a:lnTo>
                        <a:lnTo>
                          <a:pt x="694" y="85"/>
                        </a:lnTo>
                        <a:lnTo>
                          <a:pt x="700" y="85"/>
                        </a:lnTo>
                        <a:lnTo>
                          <a:pt x="704" y="85"/>
                        </a:lnTo>
                        <a:lnTo>
                          <a:pt x="715" y="100"/>
                        </a:lnTo>
                        <a:lnTo>
                          <a:pt x="713" y="102"/>
                        </a:lnTo>
                        <a:lnTo>
                          <a:pt x="709" y="106"/>
                        </a:lnTo>
                        <a:lnTo>
                          <a:pt x="707" y="110"/>
                        </a:lnTo>
                        <a:lnTo>
                          <a:pt x="705" y="114"/>
                        </a:lnTo>
                        <a:lnTo>
                          <a:pt x="704" y="117"/>
                        </a:lnTo>
                        <a:lnTo>
                          <a:pt x="702" y="123"/>
                        </a:lnTo>
                        <a:lnTo>
                          <a:pt x="698" y="127"/>
                        </a:lnTo>
                        <a:lnTo>
                          <a:pt x="696" y="131"/>
                        </a:lnTo>
                        <a:lnTo>
                          <a:pt x="692" y="134"/>
                        </a:lnTo>
                        <a:lnTo>
                          <a:pt x="690" y="140"/>
                        </a:lnTo>
                        <a:lnTo>
                          <a:pt x="686" y="144"/>
                        </a:lnTo>
                        <a:lnTo>
                          <a:pt x="683" y="146"/>
                        </a:lnTo>
                        <a:lnTo>
                          <a:pt x="681" y="150"/>
                        </a:lnTo>
                        <a:lnTo>
                          <a:pt x="679" y="153"/>
                        </a:lnTo>
                        <a:lnTo>
                          <a:pt x="673" y="157"/>
                        </a:lnTo>
                        <a:lnTo>
                          <a:pt x="667" y="161"/>
                        </a:lnTo>
                        <a:lnTo>
                          <a:pt x="662" y="167"/>
                        </a:lnTo>
                        <a:lnTo>
                          <a:pt x="656" y="171"/>
                        </a:lnTo>
                        <a:lnTo>
                          <a:pt x="650" y="172"/>
                        </a:lnTo>
                        <a:lnTo>
                          <a:pt x="646" y="174"/>
                        </a:lnTo>
                        <a:lnTo>
                          <a:pt x="643" y="174"/>
                        </a:lnTo>
                        <a:lnTo>
                          <a:pt x="639" y="176"/>
                        </a:lnTo>
                        <a:lnTo>
                          <a:pt x="633" y="176"/>
                        </a:lnTo>
                        <a:lnTo>
                          <a:pt x="627" y="176"/>
                        </a:lnTo>
                        <a:lnTo>
                          <a:pt x="620" y="176"/>
                        </a:lnTo>
                        <a:lnTo>
                          <a:pt x="612" y="178"/>
                        </a:lnTo>
                        <a:lnTo>
                          <a:pt x="605" y="176"/>
                        </a:lnTo>
                        <a:lnTo>
                          <a:pt x="597" y="176"/>
                        </a:lnTo>
                        <a:lnTo>
                          <a:pt x="589" y="174"/>
                        </a:lnTo>
                        <a:lnTo>
                          <a:pt x="584" y="171"/>
                        </a:lnTo>
                        <a:lnTo>
                          <a:pt x="574" y="167"/>
                        </a:lnTo>
                        <a:lnTo>
                          <a:pt x="569" y="165"/>
                        </a:lnTo>
                        <a:lnTo>
                          <a:pt x="561" y="161"/>
                        </a:lnTo>
                        <a:lnTo>
                          <a:pt x="555" y="159"/>
                        </a:lnTo>
                        <a:lnTo>
                          <a:pt x="550" y="155"/>
                        </a:lnTo>
                        <a:lnTo>
                          <a:pt x="544" y="152"/>
                        </a:lnTo>
                        <a:lnTo>
                          <a:pt x="538" y="148"/>
                        </a:lnTo>
                        <a:lnTo>
                          <a:pt x="536" y="146"/>
                        </a:lnTo>
                        <a:lnTo>
                          <a:pt x="529" y="142"/>
                        </a:lnTo>
                        <a:lnTo>
                          <a:pt x="529" y="140"/>
                        </a:lnTo>
                        <a:lnTo>
                          <a:pt x="527" y="140"/>
                        </a:lnTo>
                        <a:lnTo>
                          <a:pt x="527" y="144"/>
                        </a:lnTo>
                        <a:lnTo>
                          <a:pt x="525" y="146"/>
                        </a:lnTo>
                        <a:lnTo>
                          <a:pt x="525" y="150"/>
                        </a:lnTo>
                        <a:lnTo>
                          <a:pt x="523" y="155"/>
                        </a:lnTo>
                        <a:lnTo>
                          <a:pt x="521" y="161"/>
                        </a:lnTo>
                        <a:lnTo>
                          <a:pt x="519" y="165"/>
                        </a:lnTo>
                        <a:lnTo>
                          <a:pt x="517" y="172"/>
                        </a:lnTo>
                        <a:lnTo>
                          <a:pt x="515" y="178"/>
                        </a:lnTo>
                        <a:lnTo>
                          <a:pt x="512" y="184"/>
                        </a:lnTo>
                        <a:lnTo>
                          <a:pt x="508" y="190"/>
                        </a:lnTo>
                        <a:lnTo>
                          <a:pt x="506" y="193"/>
                        </a:lnTo>
                        <a:lnTo>
                          <a:pt x="502" y="197"/>
                        </a:lnTo>
                        <a:lnTo>
                          <a:pt x="498" y="203"/>
                        </a:lnTo>
                        <a:lnTo>
                          <a:pt x="494" y="205"/>
                        </a:lnTo>
                        <a:lnTo>
                          <a:pt x="491" y="207"/>
                        </a:lnTo>
                        <a:lnTo>
                          <a:pt x="485" y="205"/>
                        </a:lnTo>
                        <a:lnTo>
                          <a:pt x="481" y="205"/>
                        </a:lnTo>
                        <a:lnTo>
                          <a:pt x="477" y="205"/>
                        </a:lnTo>
                        <a:lnTo>
                          <a:pt x="474" y="203"/>
                        </a:lnTo>
                        <a:lnTo>
                          <a:pt x="464" y="201"/>
                        </a:lnTo>
                        <a:lnTo>
                          <a:pt x="458" y="197"/>
                        </a:lnTo>
                        <a:lnTo>
                          <a:pt x="451" y="193"/>
                        </a:lnTo>
                        <a:lnTo>
                          <a:pt x="447" y="191"/>
                        </a:lnTo>
                        <a:lnTo>
                          <a:pt x="443" y="190"/>
                        </a:lnTo>
                        <a:lnTo>
                          <a:pt x="443" y="191"/>
                        </a:lnTo>
                        <a:lnTo>
                          <a:pt x="443" y="197"/>
                        </a:lnTo>
                        <a:lnTo>
                          <a:pt x="441" y="199"/>
                        </a:lnTo>
                        <a:lnTo>
                          <a:pt x="441" y="203"/>
                        </a:lnTo>
                        <a:lnTo>
                          <a:pt x="441" y="209"/>
                        </a:lnTo>
                        <a:lnTo>
                          <a:pt x="441" y="212"/>
                        </a:lnTo>
                        <a:lnTo>
                          <a:pt x="439" y="216"/>
                        </a:lnTo>
                        <a:lnTo>
                          <a:pt x="437" y="220"/>
                        </a:lnTo>
                        <a:lnTo>
                          <a:pt x="436" y="226"/>
                        </a:lnTo>
                        <a:lnTo>
                          <a:pt x="434" y="229"/>
                        </a:lnTo>
                        <a:lnTo>
                          <a:pt x="430" y="233"/>
                        </a:lnTo>
                        <a:lnTo>
                          <a:pt x="426" y="237"/>
                        </a:lnTo>
                        <a:lnTo>
                          <a:pt x="422" y="239"/>
                        </a:lnTo>
                        <a:lnTo>
                          <a:pt x="417" y="241"/>
                        </a:lnTo>
                        <a:lnTo>
                          <a:pt x="409" y="243"/>
                        </a:lnTo>
                        <a:lnTo>
                          <a:pt x="401" y="243"/>
                        </a:lnTo>
                        <a:lnTo>
                          <a:pt x="398" y="241"/>
                        </a:lnTo>
                        <a:lnTo>
                          <a:pt x="392" y="241"/>
                        </a:lnTo>
                        <a:lnTo>
                          <a:pt x="388" y="241"/>
                        </a:lnTo>
                        <a:lnTo>
                          <a:pt x="384" y="241"/>
                        </a:lnTo>
                        <a:lnTo>
                          <a:pt x="377" y="241"/>
                        </a:lnTo>
                        <a:lnTo>
                          <a:pt x="373" y="239"/>
                        </a:lnTo>
                        <a:lnTo>
                          <a:pt x="367" y="239"/>
                        </a:lnTo>
                        <a:lnTo>
                          <a:pt x="361" y="237"/>
                        </a:lnTo>
                        <a:lnTo>
                          <a:pt x="356" y="237"/>
                        </a:lnTo>
                        <a:lnTo>
                          <a:pt x="352" y="235"/>
                        </a:lnTo>
                        <a:lnTo>
                          <a:pt x="346" y="235"/>
                        </a:lnTo>
                        <a:lnTo>
                          <a:pt x="341" y="235"/>
                        </a:lnTo>
                        <a:lnTo>
                          <a:pt x="335" y="231"/>
                        </a:lnTo>
                        <a:lnTo>
                          <a:pt x="331" y="231"/>
                        </a:lnTo>
                        <a:lnTo>
                          <a:pt x="325" y="229"/>
                        </a:lnTo>
                        <a:lnTo>
                          <a:pt x="322" y="228"/>
                        </a:lnTo>
                        <a:lnTo>
                          <a:pt x="316" y="228"/>
                        </a:lnTo>
                        <a:lnTo>
                          <a:pt x="312" y="226"/>
                        </a:lnTo>
                        <a:lnTo>
                          <a:pt x="308" y="224"/>
                        </a:lnTo>
                        <a:lnTo>
                          <a:pt x="304" y="224"/>
                        </a:lnTo>
                        <a:lnTo>
                          <a:pt x="299" y="222"/>
                        </a:lnTo>
                        <a:lnTo>
                          <a:pt x="293" y="220"/>
                        </a:lnTo>
                        <a:lnTo>
                          <a:pt x="291" y="220"/>
                        </a:lnTo>
                        <a:lnTo>
                          <a:pt x="289" y="220"/>
                        </a:lnTo>
                        <a:lnTo>
                          <a:pt x="301" y="266"/>
                        </a:lnTo>
                        <a:lnTo>
                          <a:pt x="303" y="266"/>
                        </a:lnTo>
                        <a:lnTo>
                          <a:pt x="306" y="266"/>
                        </a:lnTo>
                        <a:lnTo>
                          <a:pt x="308" y="264"/>
                        </a:lnTo>
                        <a:lnTo>
                          <a:pt x="312" y="264"/>
                        </a:lnTo>
                        <a:lnTo>
                          <a:pt x="316" y="264"/>
                        </a:lnTo>
                        <a:lnTo>
                          <a:pt x="322" y="264"/>
                        </a:lnTo>
                        <a:lnTo>
                          <a:pt x="325" y="264"/>
                        </a:lnTo>
                        <a:lnTo>
                          <a:pt x="331" y="264"/>
                        </a:lnTo>
                        <a:lnTo>
                          <a:pt x="335" y="264"/>
                        </a:lnTo>
                        <a:lnTo>
                          <a:pt x="341" y="266"/>
                        </a:lnTo>
                        <a:lnTo>
                          <a:pt x="344" y="266"/>
                        </a:lnTo>
                        <a:lnTo>
                          <a:pt x="350" y="266"/>
                        </a:lnTo>
                        <a:lnTo>
                          <a:pt x="354" y="267"/>
                        </a:lnTo>
                        <a:lnTo>
                          <a:pt x="360" y="269"/>
                        </a:lnTo>
                        <a:lnTo>
                          <a:pt x="363" y="271"/>
                        </a:lnTo>
                        <a:lnTo>
                          <a:pt x="367" y="273"/>
                        </a:lnTo>
                        <a:lnTo>
                          <a:pt x="371" y="275"/>
                        </a:lnTo>
                        <a:lnTo>
                          <a:pt x="377" y="279"/>
                        </a:lnTo>
                        <a:lnTo>
                          <a:pt x="380" y="283"/>
                        </a:lnTo>
                        <a:lnTo>
                          <a:pt x="384" y="288"/>
                        </a:lnTo>
                        <a:lnTo>
                          <a:pt x="388" y="292"/>
                        </a:lnTo>
                        <a:lnTo>
                          <a:pt x="390" y="296"/>
                        </a:lnTo>
                        <a:lnTo>
                          <a:pt x="394" y="300"/>
                        </a:lnTo>
                        <a:lnTo>
                          <a:pt x="396" y="305"/>
                        </a:lnTo>
                        <a:lnTo>
                          <a:pt x="398" y="309"/>
                        </a:lnTo>
                        <a:lnTo>
                          <a:pt x="401" y="313"/>
                        </a:lnTo>
                        <a:lnTo>
                          <a:pt x="403" y="317"/>
                        </a:lnTo>
                        <a:lnTo>
                          <a:pt x="405" y="319"/>
                        </a:lnTo>
                        <a:lnTo>
                          <a:pt x="407" y="317"/>
                        </a:lnTo>
                        <a:lnTo>
                          <a:pt x="413" y="311"/>
                        </a:lnTo>
                        <a:lnTo>
                          <a:pt x="417" y="307"/>
                        </a:lnTo>
                        <a:lnTo>
                          <a:pt x="420" y="304"/>
                        </a:lnTo>
                        <a:lnTo>
                          <a:pt x="426" y="300"/>
                        </a:lnTo>
                        <a:lnTo>
                          <a:pt x="432" y="296"/>
                        </a:lnTo>
                        <a:lnTo>
                          <a:pt x="437" y="290"/>
                        </a:lnTo>
                        <a:lnTo>
                          <a:pt x="445" y="286"/>
                        </a:lnTo>
                        <a:lnTo>
                          <a:pt x="451" y="283"/>
                        </a:lnTo>
                        <a:lnTo>
                          <a:pt x="458" y="279"/>
                        </a:lnTo>
                        <a:lnTo>
                          <a:pt x="466" y="275"/>
                        </a:lnTo>
                        <a:lnTo>
                          <a:pt x="474" y="275"/>
                        </a:lnTo>
                        <a:lnTo>
                          <a:pt x="481" y="273"/>
                        </a:lnTo>
                        <a:lnTo>
                          <a:pt x="489" y="273"/>
                        </a:lnTo>
                        <a:lnTo>
                          <a:pt x="494" y="273"/>
                        </a:lnTo>
                        <a:lnTo>
                          <a:pt x="502" y="275"/>
                        </a:lnTo>
                        <a:lnTo>
                          <a:pt x="508" y="275"/>
                        </a:lnTo>
                        <a:lnTo>
                          <a:pt x="515" y="279"/>
                        </a:lnTo>
                        <a:lnTo>
                          <a:pt x="519" y="281"/>
                        </a:lnTo>
                        <a:lnTo>
                          <a:pt x="525" y="283"/>
                        </a:lnTo>
                        <a:lnTo>
                          <a:pt x="531" y="285"/>
                        </a:lnTo>
                        <a:lnTo>
                          <a:pt x="536" y="288"/>
                        </a:lnTo>
                        <a:lnTo>
                          <a:pt x="540" y="290"/>
                        </a:lnTo>
                        <a:lnTo>
                          <a:pt x="546" y="292"/>
                        </a:lnTo>
                        <a:lnTo>
                          <a:pt x="548" y="294"/>
                        </a:lnTo>
                        <a:lnTo>
                          <a:pt x="551" y="296"/>
                        </a:lnTo>
                        <a:lnTo>
                          <a:pt x="555" y="300"/>
                        </a:lnTo>
                        <a:lnTo>
                          <a:pt x="557" y="302"/>
                        </a:lnTo>
                        <a:lnTo>
                          <a:pt x="557" y="300"/>
                        </a:lnTo>
                        <a:lnTo>
                          <a:pt x="555" y="296"/>
                        </a:lnTo>
                        <a:lnTo>
                          <a:pt x="555" y="288"/>
                        </a:lnTo>
                        <a:lnTo>
                          <a:pt x="555" y="281"/>
                        </a:lnTo>
                        <a:lnTo>
                          <a:pt x="555" y="277"/>
                        </a:lnTo>
                        <a:lnTo>
                          <a:pt x="557" y="273"/>
                        </a:lnTo>
                        <a:lnTo>
                          <a:pt x="559" y="269"/>
                        </a:lnTo>
                        <a:lnTo>
                          <a:pt x="561" y="266"/>
                        </a:lnTo>
                        <a:lnTo>
                          <a:pt x="563" y="260"/>
                        </a:lnTo>
                        <a:lnTo>
                          <a:pt x="567" y="256"/>
                        </a:lnTo>
                        <a:lnTo>
                          <a:pt x="570" y="254"/>
                        </a:lnTo>
                        <a:lnTo>
                          <a:pt x="576" y="252"/>
                        </a:lnTo>
                        <a:lnTo>
                          <a:pt x="580" y="248"/>
                        </a:lnTo>
                        <a:lnTo>
                          <a:pt x="586" y="247"/>
                        </a:lnTo>
                        <a:lnTo>
                          <a:pt x="593" y="245"/>
                        </a:lnTo>
                        <a:lnTo>
                          <a:pt x="599" y="245"/>
                        </a:lnTo>
                        <a:lnTo>
                          <a:pt x="607" y="241"/>
                        </a:lnTo>
                        <a:lnTo>
                          <a:pt x="614" y="241"/>
                        </a:lnTo>
                        <a:lnTo>
                          <a:pt x="620" y="241"/>
                        </a:lnTo>
                        <a:lnTo>
                          <a:pt x="629" y="241"/>
                        </a:lnTo>
                        <a:lnTo>
                          <a:pt x="635" y="241"/>
                        </a:lnTo>
                        <a:lnTo>
                          <a:pt x="641" y="241"/>
                        </a:lnTo>
                        <a:lnTo>
                          <a:pt x="646" y="241"/>
                        </a:lnTo>
                        <a:lnTo>
                          <a:pt x="652" y="241"/>
                        </a:lnTo>
                        <a:lnTo>
                          <a:pt x="656" y="241"/>
                        </a:lnTo>
                        <a:lnTo>
                          <a:pt x="660" y="241"/>
                        </a:lnTo>
                        <a:lnTo>
                          <a:pt x="662" y="241"/>
                        </a:lnTo>
                        <a:lnTo>
                          <a:pt x="664" y="241"/>
                        </a:lnTo>
                        <a:lnTo>
                          <a:pt x="686" y="264"/>
                        </a:lnTo>
                        <a:lnTo>
                          <a:pt x="685" y="262"/>
                        </a:lnTo>
                        <a:lnTo>
                          <a:pt x="681" y="262"/>
                        </a:lnTo>
                        <a:lnTo>
                          <a:pt x="677" y="262"/>
                        </a:lnTo>
                        <a:lnTo>
                          <a:pt x="669" y="262"/>
                        </a:lnTo>
                        <a:lnTo>
                          <a:pt x="666" y="262"/>
                        </a:lnTo>
                        <a:lnTo>
                          <a:pt x="658" y="262"/>
                        </a:lnTo>
                        <a:lnTo>
                          <a:pt x="652" y="262"/>
                        </a:lnTo>
                        <a:lnTo>
                          <a:pt x="643" y="260"/>
                        </a:lnTo>
                        <a:lnTo>
                          <a:pt x="637" y="260"/>
                        </a:lnTo>
                        <a:lnTo>
                          <a:pt x="629" y="260"/>
                        </a:lnTo>
                        <a:lnTo>
                          <a:pt x="622" y="262"/>
                        </a:lnTo>
                        <a:lnTo>
                          <a:pt x="616" y="262"/>
                        </a:lnTo>
                        <a:lnTo>
                          <a:pt x="608" y="264"/>
                        </a:lnTo>
                        <a:lnTo>
                          <a:pt x="603" y="266"/>
                        </a:lnTo>
                        <a:lnTo>
                          <a:pt x="597" y="267"/>
                        </a:lnTo>
                        <a:lnTo>
                          <a:pt x="591" y="269"/>
                        </a:lnTo>
                        <a:lnTo>
                          <a:pt x="588" y="273"/>
                        </a:lnTo>
                        <a:lnTo>
                          <a:pt x="584" y="277"/>
                        </a:lnTo>
                        <a:lnTo>
                          <a:pt x="582" y="283"/>
                        </a:lnTo>
                        <a:lnTo>
                          <a:pt x="580" y="286"/>
                        </a:lnTo>
                        <a:lnTo>
                          <a:pt x="578" y="290"/>
                        </a:lnTo>
                        <a:lnTo>
                          <a:pt x="576" y="296"/>
                        </a:lnTo>
                        <a:lnTo>
                          <a:pt x="576" y="302"/>
                        </a:lnTo>
                        <a:lnTo>
                          <a:pt x="576" y="305"/>
                        </a:lnTo>
                        <a:lnTo>
                          <a:pt x="576" y="309"/>
                        </a:lnTo>
                        <a:lnTo>
                          <a:pt x="576" y="313"/>
                        </a:lnTo>
                        <a:lnTo>
                          <a:pt x="578" y="317"/>
                        </a:lnTo>
                        <a:lnTo>
                          <a:pt x="578" y="323"/>
                        </a:lnTo>
                        <a:lnTo>
                          <a:pt x="580" y="324"/>
                        </a:lnTo>
                        <a:lnTo>
                          <a:pt x="559" y="340"/>
                        </a:lnTo>
                        <a:lnTo>
                          <a:pt x="557" y="336"/>
                        </a:lnTo>
                        <a:lnTo>
                          <a:pt x="553" y="332"/>
                        </a:lnTo>
                        <a:lnTo>
                          <a:pt x="550" y="326"/>
                        </a:lnTo>
                        <a:lnTo>
                          <a:pt x="546" y="323"/>
                        </a:lnTo>
                        <a:lnTo>
                          <a:pt x="542" y="319"/>
                        </a:lnTo>
                        <a:lnTo>
                          <a:pt x="538" y="315"/>
                        </a:lnTo>
                        <a:lnTo>
                          <a:pt x="532" y="311"/>
                        </a:lnTo>
                        <a:lnTo>
                          <a:pt x="527" y="305"/>
                        </a:lnTo>
                        <a:lnTo>
                          <a:pt x="521" y="302"/>
                        </a:lnTo>
                        <a:lnTo>
                          <a:pt x="515" y="300"/>
                        </a:lnTo>
                        <a:lnTo>
                          <a:pt x="508" y="296"/>
                        </a:lnTo>
                        <a:lnTo>
                          <a:pt x="502" y="294"/>
                        </a:lnTo>
                        <a:lnTo>
                          <a:pt x="496" y="292"/>
                        </a:lnTo>
                        <a:lnTo>
                          <a:pt x="489" y="292"/>
                        </a:lnTo>
                        <a:lnTo>
                          <a:pt x="481" y="292"/>
                        </a:lnTo>
                        <a:lnTo>
                          <a:pt x="474" y="296"/>
                        </a:lnTo>
                        <a:lnTo>
                          <a:pt x="468" y="298"/>
                        </a:lnTo>
                        <a:lnTo>
                          <a:pt x="460" y="302"/>
                        </a:lnTo>
                        <a:lnTo>
                          <a:pt x="455" y="305"/>
                        </a:lnTo>
                        <a:lnTo>
                          <a:pt x="447" y="311"/>
                        </a:lnTo>
                        <a:lnTo>
                          <a:pt x="441" y="315"/>
                        </a:lnTo>
                        <a:lnTo>
                          <a:pt x="436" y="323"/>
                        </a:lnTo>
                        <a:lnTo>
                          <a:pt x="430" y="326"/>
                        </a:lnTo>
                        <a:lnTo>
                          <a:pt x="426" y="332"/>
                        </a:lnTo>
                        <a:lnTo>
                          <a:pt x="420" y="336"/>
                        </a:lnTo>
                        <a:lnTo>
                          <a:pt x="417" y="342"/>
                        </a:lnTo>
                        <a:lnTo>
                          <a:pt x="415" y="345"/>
                        </a:lnTo>
                        <a:lnTo>
                          <a:pt x="413" y="347"/>
                        </a:lnTo>
                        <a:lnTo>
                          <a:pt x="411" y="349"/>
                        </a:lnTo>
                        <a:lnTo>
                          <a:pt x="411" y="351"/>
                        </a:lnTo>
                        <a:lnTo>
                          <a:pt x="388" y="351"/>
                        </a:lnTo>
                        <a:lnTo>
                          <a:pt x="388" y="347"/>
                        </a:lnTo>
                        <a:lnTo>
                          <a:pt x="388" y="343"/>
                        </a:lnTo>
                        <a:lnTo>
                          <a:pt x="386" y="338"/>
                        </a:lnTo>
                        <a:lnTo>
                          <a:pt x="386" y="334"/>
                        </a:lnTo>
                        <a:lnTo>
                          <a:pt x="386" y="328"/>
                        </a:lnTo>
                        <a:lnTo>
                          <a:pt x="386" y="324"/>
                        </a:lnTo>
                        <a:lnTo>
                          <a:pt x="384" y="319"/>
                        </a:lnTo>
                        <a:lnTo>
                          <a:pt x="384" y="313"/>
                        </a:lnTo>
                        <a:lnTo>
                          <a:pt x="382" y="307"/>
                        </a:lnTo>
                        <a:lnTo>
                          <a:pt x="380" y="304"/>
                        </a:lnTo>
                        <a:lnTo>
                          <a:pt x="375" y="300"/>
                        </a:lnTo>
                        <a:lnTo>
                          <a:pt x="371" y="296"/>
                        </a:lnTo>
                        <a:lnTo>
                          <a:pt x="367" y="292"/>
                        </a:lnTo>
                        <a:lnTo>
                          <a:pt x="361" y="288"/>
                        </a:lnTo>
                        <a:lnTo>
                          <a:pt x="356" y="286"/>
                        </a:lnTo>
                        <a:lnTo>
                          <a:pt x="348" y="286"/>
                        </a:lnTo>
                        <a:lnTo>
                          <a:pt x="342" y="285"/>
                        </a:lnTo>
                        <a:lnTo>
                          <a:pt x="337" y="285"/>
                        </a:lnTo>
                        <a:lnTo>
                          <a:pt x="329" y="283"/>
                        </a:lnTo>
                        <a:lnTo>
                          <a:pt x="323" y="283"/>
                        </a:lnTo>
                        <a:lnTo>
                          <a:pt x="316" y="283"/>
                        </a:lnTo>
                        <a:lnTo>
                          <a:pt x="312" y="283"/>
                        </a:lnTo>
                        <a:lnTo>
                          <a:pt x="306" y="283"/>
                        </a:lnTo>
                        <a:lnTo>
                          <a:pt x="303" y="283"/>
                        </a:lnTo>
                        <a:lnTo>
                          <a:pt x="297" y="283"/>
                        </a:lnTo>
                        <a:lnTo>
                          <a:pt x="295" y="285"/>
                        </a:lnTo>
                        <a:lnTo>
                          <a:pt x="289" y="285"/>
                        </a:lnTo>
                        <a:lnTo>
                          <a:pt x="289" y="286"/>
                        </a:lnTo>
                        <a:lnTo>
                          <a:pt x="268" y="193"/>
                        </a:lnTo>
                        <a:lnTo>
                          <a:pt x="274" y="195"/>
                        </a:lnTo>
                        <a:lnTo>
                          <a:pt x="276" y="195"/>
                        </a:lnTo>
                        <a:lnTo>
                          <a:pt x="280" y="197"/>
                        </a:lnTo>
                        <a:lnTo>
                          <a:pt x="284" y="199"/>
                        </a:lnTo>
                        <a:lnTo>
                          <a:pt x="287" y="201"/>
                        </a:lnTo>
                        <a:lnTo>
                          <a:pt x="293" y="201"/>
                        </a:lnTo>
                        <a:lnTo>
                          <a:pt x="297" y="203"/>
                        </a:lnTo>
                        <a:lnTo>
                          <a:pt x="303" y="205"/>
                        </a:lnTo>
                        <a:lnTo>
                          <a:pt x="308" y="207"/>
                        </a:lnTo>
                        <a:lnTo>
                          <a:pt x="314" y="209"/>
                        </a:lnTo>
                        <a:lnTo>
                          <a:pt x="320" y="210"/>
                        </a:lnTo>
                        <a:lnTo>
                          <a:pt x="327" y="212"/>
                        </a:lnTo>
                        <a:lnTo>
                          <a:pt x="333" y="214"/>
                        </a:lnTo>
                        <a:lnTo>
                          <a:pt x="339" y="216"/>
                        </a:lnTo>
                        <a:lnTo>
                          <a:pt x="346" y="218"/>
                        </a:lnTo>
                        <a:lnTo>
                          <a:pt x="352" y="220"/>
                        </a:lnTo>
                        <a:lnTo>
                          <a:pt x="358" y="220"/>
                        </a:lnTo>
                        <a:lnTo>
                          <a:pt x="363" y="222"/>
                        </a:lnTo>
                        <a:lnTo>
                          <a:pt x="369" y="224"/>
                        </a:lnTo>
                        <a:lnTo>
                          <a:pt x="375" y="226"/>
                        </a:lnTo>
                        <a:lnTo>
                          <a:pt x="380" y="228"/>
                        </a:lnTo>
                        <a:lnTo>
                          <a:pt x="386" y="228"/>
                        </a:lnTo>
                        <a:lnTo>
                          <a:pt x="390" y="228"/>
                        </a:lnTo>
                        <a:lnTo>
                          <a:pt x="394" y="228"/>
                        </a:lnTo>
                        <a:lnTo>
                          <a:pt x="398" y="229"/>
                        </a:lnTo>
                        <a:lnTo>
                          <a:pt x="405" y="228"/>
                        </a:lnTo>
                        <a:lnTo>
                          <a:pt x="409" y="228"/>
                        </a:lnTo>
                        <a:lnTo>
                          <a:pt x="411" y="224"/>
                        </a:lnTo>
                        <a:lnTo>
                          <a:pt x="413" y="220"/>
                        </a:lnTo>
                        <a:lnTo>
                          <a:pt x="415" y="216"/>
                        </a:lnTo>
                        <a:lnTo>
                          <a:pt x="415" y="210"/>
                        </a:lnTo>
                        <a:lnTo>
                          <a:pt x="415" y="205"/>
                        </a:lnTo>
                        <a:lnTo>
                          <a:pt x="417" y="199"/>
                        </a:lnTo>
                        <a:lnTo>
                          <a:pt x="417" y="193"/>
                        </a:lnTo>
                        <a:lnTo>
                          <a:pt x="417" y="188"/>
                        </a:lnTo>
                        <a:lnTo>
                          <a:pt x="417" y="182"/>
                        </a:lnTo>
                        <a:lnTo>
                          <a:pt x="417" y="176"/>
                        </a:lnTo>
                        <a:lnTo>
                          <a:pt x="417" y="171"/>
                        </a:lnTo>
                        <a:lnTo>
                          <a:pt x="417" y="167"/>
                        </a:lnTo>
                        <a:lnTo>
                          <a:pt x="415" y="163"/>
                        </a:lnTo>
                        <a:lnTo>
                          <a:pt x="415" y="161"/>
                        </a:lnTo>
                        <a:lnTo>
                          <a:pt x="415" y="159"/>
                        </a:lnTo>
                        <a:lnTo>
                          <a:pt x="441" y="159"/>
                        </a:lnTo>
                        <a:lnTo>
                          <a:pt x="441" y="161"/>
                        </a:lnTo>
                        <a:lnTo>
                          <a:pt x="445" y="167"/>
                        </a:lnTo>
                        <a:lnTo>
                          <a:pt x="447" y="171"/>
                        </a:lnTo>
                        <a:lnTo>
                          <a:pt x="451" y="174"/>
                        </a:lnTo>
                        <a:lnTo>
                          <a:pt x="453" y="180"/>
                        </a:lnTo>
                        <a:lnTo>
                          <a:pt x="458" y="184"/>
                        </a:lnTo>
                        <a:lnTo>
                          <a:pt x="462" y="188"/>
                        </a:lnTo>
                        <a:lnTo>
                          <a:pt x="464" y="191"/>
                        </a:lnTo>
                        <a:lnTo>
                          <a:pt x="470" y="193"/>
                        </a:lnTo>
                        <a:lnTo>
                          <a:pt x="474" y="195"/>
                        </a:lnTo>
                        <a:lnTo>
                          <a:pt x="477" y="195"/>
                        </a:lnTo>
                        <a:lnTo>
                          <a:pt x="481" y="195"/>
                        </a:lnTo>
                        <a:lnTo>
                          <a:pt x="485" y="193"/>
                        </a:lnTo>
                        <a:lnTo>
                          <a:pt x="491" y="190"/>
                        </a:lnTo>
                        <a:lnTo>
                          <a:pt x="493" y="184"/>
                        </a:lnTo>
                        <a:lnTo>
                          <a:pt x="496" y="180"/>
                        </a:lnTo>
                        <a:lnTo>
                          <a:pt x="498" y="174"/>
                        </a:lnTo>
                        <a:lnTo>
                          <a:pt x="502" y="169"/>
                        </a:lnTo>
                        <a:lnTo>
                          <a:pt x="504" y="163"/>
                        </a:lnTo>
                        <a:lnTo>
                          <a:pt x="506" y="159"/>
                        </a:lnTo>
                        <a:lnTo>
                          <a:pt x="506" y="153"/>
                        </a:lnTo>
                        <a:lnTo>
                          <a:pt x="508" y="148"/>
                        </a:lnTo>
                        <a:lnTo>
                          <a:pt x="508" y="144"/>
                        </a:lnTo>
                        <a:lnTo>
                          <a:pt x="508" y="138"/>
                        </a:lnTo>
                        <a:lnTo>
                          <a:pt x="508" y="134"/>
                        </a:lnTo>
                        <a:lnTo>
                          <a:pt x="508" y="131"/>
                        </a:lnTo>
                        <a:lnTo>
                          <a:pt x="508" y="127"/>
                        </a:lnTo>
                        <a:lnTo>
                          <a:pt x="508" y="125"/>
                        </a:lnTo>
                        <a:lnTo>
                          <a:pt x="532" y="121"/>
                        </a:lnTo>
                        <a:lnTo>
                          <a:pt x="532" y="123"/>
                        </a:lnTo>
                        <a:lnTo>
                          <a:pt x="538" y="127"/>
                        </a:lnTo>
                        <a:lnTo>
                          <a:pt x="542" y="131"/>
                        </a:lnTo>
                        <a:lnTo>
                          <a:pt x="548" y="134"/>
                        </a:lnTo>
                        <a:lnTo>
                          <a:pt x="553" y="140"/>
                        </a:lnTo>
                        <a:lnTo>
                          <a:pt x="561" y="144"/>
                        </a:lnTo>
                        <a:lnTo>
                          <a:pt x="567" y="148"/>
                        </a:lnTo>
                        <a:lnTo>
                          <a:pt x="572" y="152"/>
                        </a:lnTo>
                        <a:lnTo>
                          <a:pt x="580" y="155"/>
                        </a:lnTo>
                        <a:lnTo>
                          <a:pt x="588" y="159"/>
                        </a:lnTo>
                        <a:lnTo>
                          <a:pt x="595" y="161"/>
                        </a:lnTo>
                        <a:lnTo>
                          <a:pt x="603" y="163"/>
                        </a:lnTo>
                        <a:lnTo>
                          <a:pt x="610" y="163"/>
                        </a:lnTo>
                        <a:lnTo>
                          <a:pt x="616" y="165"/>
                        </a:lnTo>
                        <a:lnTo>
                          <a:pt x="624" y="163"/>
                        </a:lnTo>
                        <a:lnTo>
                          <a:pt x="629" y="161"/>
                        </a:lnTo>
                        <a:lnTo>
                          <a:pt x="635" y="157"/>
                        </a:lnTo>
                        <a:lnTo>
                          <a:pt x="643" y="155"/>
                        </a:lnTo>
                        <a:lnTo>
                          <a:pt x="646" y="152"/>
                        </a:lnTo>
                        <a:lnTo>
                          <a:pt x="652" y="148"/>
                        </a:lnTo>
                        <a:lnTo>
                          <a:pt x="658" y="144"/>
                        </a:lnTo>
                        <a:lnTo>
                          <a:pt x="664" y="142"/>
                        </a:lnTo>
                        <a:lnTo>
                          <a:pt x="667" y="136"/>
                        </a:lnTo>
                        <a:lnTo>
                          <a:pt x="669" y="134"/>
                        </a:lnTo>
                        <a:lnTo>
                          <a:pt x="673" y="131"/>
                        </a:lnTo>
                        <a:lnTo>
                          <a:pt x="677" y="129"/>
                        </a:lnTo>
                        <a:lnTo>
                          <a:pt x="681" y="125"/>
                        </a:lnTo>
                        <a:lnTo>
                          <a:pt x="683" y="123"/>
                        </a:lnTo>
                        <a:lnTo>
                          <a:pt x="681" y="123"/>
                        </a:lnTo>
                        <a:lnTo>
                          <a:pt x="677" y="123"/>
                        </a:lnTo>
                        <a:lnTo>
                          <a:pt x="671" y="123"/>
                        </a:lnTo>
                        <a:lnTo>
                          <a:pt x="666" y="123"/>
                        </a:lnTo>
                        <a:lnTo>
                          <a:pt x="662" y="123"/>
                        </a:lnTo>
                        <a:lnTo>
                          <a:pt x="658" y="123"/>
                        </a:lnTo>
                        <a:lnTo>
                          <a:pt x="654" y="123"/>
                        </a:lnTo>
                        <a:lnTo>
                          <a:pt x="648" y="123"/>
                        </a:lnTo>
                        <a:lnTo>
                          <a:pt x="643" y="123"/>
                        </a:lnTo>
                        <a:lnTo>
                          <a:pt x="639" y="125"/>
                        </a:lnTo>
                        <a:lnTo>
                          <a:pt x="635" y="125"/>
                        </a:lnTo>
                        <a:lnTo>
                          <a:pt x="629" y="125"/>
                        </a:lnTo>
                        <a:lnTo>
                          <a:pt x="624" y="125"/>
                        </a:lnTo>
                        <a:lnTo>
                          <a:pt x="620" y="125"/>
                        </a:lnTo>
                        <a:lnTo>
                          <a:pt x="614" y="125"/>
                        </a:lnTo>
                        <a:lnTo>
                          <a:pt x="610" y="125"/>
                        </a:lnTo>
                        <a:lnTo>
                          <a:pt x="605" y="125"/>
                        </a:lnTo>
                        <a:lnTo>
                          <a:pt x="601" y="125"/>
                        </a:lnTo>
                        <a:lnTo>
                          <a:pt x="595" y="125"/>
                        </a:lnTo>
                        <a:lnTo>
                          <a:pt x="593" y="125"/>
                        </a:lnTo>
                        <a:lnTo>
                          <a:pt x="588" y="123"/>
                        </a:lnTo>
                        <a:lnTo>
                          <a:pt x="584" y="123"/>
                        </a:lnTo>
                        <a:lnTo>
                          <a:pt x="580" y="123"/>
                        </a:lnTo>
                        <a:lnTo>
                          <a:pt x="578" y="123"/>
                        </a:lnTo>
                        <a:lnTo>
                          <a:pt x="574" y="121"/>
                        </a:lnTo>
                        <a:lnTo>
                          <a:pt x="572" y="121"/>
                        </a:lnTo>
                        <a:lnTo>
                          <a:pt x="567" y="115"/>
                        </a:lnTo>
                        <a:lnTo>
                          <a:pt x="563" y="110"/>
                        </a:lnTo>
                        <a:lnTo>
                          <a:pt x="559" y="104"/>
                        </a:lnTo>
                        <a:lnTo>
                          <a:pt x="555" y="100"/>
                        </a:lnTo>
                        <a:lnTo>
                          <a:pt x="553" y="93"/>
                        </a:lnTo>
                        <a:lnTo>
                          <a:pt x="551" y="89"/>
                        </a:lnTo>
                        <a:lnTo>
                          <a:pt x="550" y="85"/>
                        </a:lnTo>
                        <a:lnTo>
                          <a:pt x="548" y="85"/>
                        </a:lnTo>
                        <a:lnTo>
                          <a:pt x="546" y="89"/>
                        </a:lnTo>
                        <a:lnTo>
                          <a:pt x="540" y="91"/>
                        </a:lnTo>
                        <a:lnTo>
                          <a:pt x="534" y="95"/>
                        </a:lnTo>
                        <a:lnTo>
                          <a:pt x="531" y="96"/>
                        </a:lnTo>
                        <a:lnTo>
                          <a:pt x="527" y="98"/>
                        </a:lnTo>
                        <a:lnTo>
                          <a:pt x="521" y="100"/>
                        </a:lnTo>
                        <a:lnTo>
                          <a:pt x="519" y="100"/>
                        </a:lnTo>
                        <a:lnTo>
                          <a:pt x="513" y="102"/>
                        </a:lnTo>
                        <a:lnTo>
                          <a:pt x="508" y="102"/>
                        </a:lnTo>
                        <a:lnTo>
                          <a:pt x="504" y="102"/>
                        </a:lnTo>
                        <a:lnTo>
                          <a:pt x="498" y="102"/>
                        </a:lnTo>
                        <a:lnTo>
                          <a:pt x="493" y="100"/>
                        </a:lnTo>
                        <a:lnTo>
                          <a:pt x="485" y="98"/>
                        </a:lnTo>
                        <a:lnTo>
                          <a:pt x="479" y="95"/>
                        </a:lnTo>
                        <a:lnTo>
                          <a:pt x="474" y="91"/>
                        </a:lnTo>
                        <a:lnTo>
                          <a:pt x="466" y="87"/>
                        </a:lnTo>
                        <a:lnTo>
                          <a:pt x="460" y="83"/>
                        </a:lnTo>
                        <a:lnTo>
                          <a:pt x="453" y="77"/>
                        </a:lnTo>
                        <a:lnTo>
                          <a:pt x="447" y="72"/>
                        </a:lnTo>
                        <a:lnTo>
                          <a:pt x="441" y="68"/>
                        </a:lnTo>
                        <a:lnTo>
                          <a:pt x="436" y="62"/>
                        </a:lnTo>
                        <a:lnTo>
                          <a:pt x="430" y="58"/>
                        </a:lnTo>
                        <a:lnTo>
                          <a:pt x="426" y="55"/>
                        </a:lnTo>
                        <a:lnTo>
                          <a:pt x="420" y="49"/>
                        </a:lnTo>
                        <a:lnTo>
                          <a:pt x="418" y="47"/>
                        </a:lnTo>
                        <a:lnTo>
                          <a:pt x="418" y="49"/>
                        </a:lnTo>
                        <a:lnTo>
                          <a:pt x="418" y="55"/>
                        </a:lnTo>
                        <a:lnTo>
                          <a:pt x="418" y="58"/>
                        </a:lnTo>
                        <a:lnTo>
                          <a:pt x="418" y="62"/>
                        </a:lnTo>
                        <a:lnTo>
                          <a:pt x="418" y="66"/>
                        </a:lnTo>
                        <a:lnTo>
                          <a:pt x="418" y="72"/>
                        </a:lnTo>
                        <a:lnTo>
                          <a:pt x="417" y="76"/>
                        </a:lnTo>
                        <a:lnTo>
                          <a:pt x="417" y="81"/>
                        </a:lnTo>
                        <a:lnTo>
                          <a:pt x="415" y="85"/>
                        </a:lnTo>
                        <a:lnTo>
                          <a:pt x="413" y="91"/>
                        </a:lnTo>
                        <a:lnTo>
                          <a:pt x="411" y="95"/>
                        </a:lnTo>
                        <a:lnTo>
                          <a:pt x="407" y="100"/>
                        </a:lnTo>
                        <a:lnTo>
                          <a:pt x="403" y="102"/>
                        </a:lnTo>
                        <a:lnTo>
                          <a:pt x="399" y="106"/>
                        </a:lnTo>
                        <a:lnTo>
                          <a:pt x="394" y="106"/>
                        </a:lnTo>
                        <a:lnTo>
                          <a:pt x="386" y="106"/>
                        </a:lnTo>
                        <a:lnTo>
                          <a:pt x="379" y="106"/>
                        </a:lnTo>
                        <a:lnTo>
                          <a:pt x="371" y="104"/>
                        </a:lnTo>
                        <a:lnTo>
                          <a:pt x="367" y="102"/>
                        </a:lnTo>
                        <a:lnTo>
                          <a:pt x="363" y="102"/>
                        </a:lnTo>
                        <a:lnTo>
                          <a:pt x="358" y="100"/>
                        </a:lnTo>
                        <a:lnTo>
                          <a:pt x="354" y="100"/>
                        </a:lnTo>
                        <a:lnTo>
                          <a:pt x="350" y="96"/>
                        </a:lnTo>
                        <a:lnTo>
                          <a:pt x="344" y="96"/>
                        </a:lnTo>
                        <a:lnTo>
                          <a:pt x="341" y="95"/>
                        </a:lnTo>
                        <a:lnTo>
                          <a:pt x="337" y="93"/>
                        </a:lnTo>
                        <a:lnTo>
                          <a:pt x="333" y="91"/>
                        </a:lnTo>
                        <a:lnTo>
                          <a:pt x="327" y="89"/>
                        </a:lnTo>
                        <a:lnTo>
                          <a:pt x="323" y="89"/>
                        </a:lnTo>
                        <a:lnTo>
                          <a:pt x="320" y="87"/>
                        </a:lnTo>
                        <a:lnTo>
                          <a:pt x="312" y="83"/>
                        </a:lnTo>
                        <a:lnTo>
                          <a:pt x="306" y="81"/>
                        </a:lnTo>
                        <a:lnTo>
                          <a:pt x="301" y="79"/>
                        </a:lnTo>
                        <a:lnTo>
                          <a:pt x="297" y="77"/>
                        </a:lnTo>
                        <a:lnTo>
                          <a:pt x="295" y="76"/>
                        </a:lnTo>
                        <a:lnTo>
                          <a:pt x="297" y="77"/>
                        </a:lnTo>
                        <a:lnTo>
                          <a:pt x="301" y="83"/>
                        </a:lnTo>
                        <a:lnTo>
                          <a:pt x="303" y="85"/>
                        </a:lnTo>
                        <a:lnTo>
                          <a:pt x="304" y="91"/>
                        </a:lnTo>
                        <a:lnTo>
                          <a:pt x="306" y="95"/>
                        </a:lnTo>
                        <a:lnTo>
                          <a:pt x="310" y="100"/>
                        </a:lnTo>
                        <a:lnTo>
                          <a:pt x="314" y="104"/>
                        </a:lnTo>
                        <a:lnTo>
                          <a:pt x="316" y="110"/>
                        </a:lnTo>
                        <a:lnTo>
                          <a:pt x="316" y="114"/>
                        </a:lnTo>
                        <a:lnTo>
                          <a:pt x="320" y="119"/>
                        </a:lnTo>
                        <a:lnTo>
                          <a:pt x="320" y="125"/>
                        </a:lnTo>
                        <a:lnTo>
                          <a:pt x="316" y="131"/>
                        </a:lnTo>
                        <a:lnTo>
                          <a:pt x="312" y="131"/>
                        </a:lnTo>
                        <a:lnTo>
                          <a:pt x="306" y="133"/>
                        </a:lnTo>
                        <a:lnTo>
                          <a:pt x="301" y="133"/>
                        </a:lnTo>
                        <a:lnTo>
                          <a:pt x="295" y="133"/>
                        </a:lnTo>
                        <a:lnTo>
                          <a:pt x="287" y="133"/>
                        </a:lnTo>
                        <a:lnTo>
                          <a:pt x="280" y="133"/>
                        </a:lnTo>
                        <a:lnTo>
                          <a:pt x="272" y="131"/>
                        </a:lnTo>
                        <a:lnTo>
                          <a:pt x="266" y="131"/>
                        </a:lnTo>
                        <a:lnTo>
                          <a:pt x="259" y="129"/>
                        </a:lnTo>
                        <a:lnTo>
                          <a:pt x="253" y="129"/>
                        </a:lnTo>
                        <a:lnTo>
                          <a:pt x="246" y="129"/>
                        </a:lnTo>
                        <a:lnTo>
                          <a:pt x="240" y="129"/>
                        </a:lnTo>
                        <a:lnTo>
                          <a:pt x="236" y="127"/>
                        </a:lnTo>
                        <a:lnTo>
                          <a:pt x="232" y="127"/>
                        </a:lnTo>
                        <a:lnTo>
                          <a:pt x="228" y="127"/>
                        </a:lnTo>
                        <a:lnTo>
                          <a:pt x="230" y="127"/>
                        </a:lnTo>
                        <a:lnTo>
                          <a:pt x="234" y="131"/>
                        </a:lnTo>
                        <a:lnTo>
                          <a:pt x="240" y="134"/>
                        </a:lnTo>
                        <a:lnTo>
                          <a:pt x="246" y="142"/>
                        </a:lnTo>
                        <a:lnTo>
                          <a:pt x="251" y="148"/>
                        </a:lnTo>
                        <a:lnTo>
                          <a:pt x="255" y="155"/>
                        </a:lnTo>
                        <a:lnTo>
                          <a:pt x="257" y="161"/>
                        </a:lnTo>
                        <a:lnTo>
                          <a:pt x="257" y="169"/>
                        </a:lnTo>
                        <a:lnTo>
                          <a:pt x="253" y="172"/>
                        </a:lnTo>
                        <a:lnTo>
                          <a:pt x="249" y="176"/>
                        </a:lnTo>
                        <a:lnTo>
                          <a:pt x="244" y="180"/>
                        </a:lnTo>
                        <a:lnTo>
                          <a:pt x="240" y="184"/>
                        </a:lnTo>
                        <a:lnTo>
                          <a:pt x="236" y="184"/>
                        </a:lnTo>
                        <a:lnTo>
                          <a:pt x="228" y="186"/>
                        </a:lnTo>
                        <a:lnTo>
                          <a:pt x="225" y="186"/>
                        </a:lnTo>
                        <a:lnTo>
                          <a:pt x="221" y="188"/>
                        </a:lnTo>
                        <a:lnTo>
                          <a:pt x="217" y="188"/>
                        </a:lnTo>
                        <a:lnTo>
                          <a:pt x="213" y="188"/>
                        </a:lnTo>
                        <a:lnTo>
                          <a:pt x="207" y="188"/>
                        </a:lnTo>
                        <a:lnTo>
                          <a:pt x="202" y="188"/>
                        </a:lnTo>
                        <a:lnTo>
                          <a:pt x="196" y="188"/>
                        </a:lnTo>
                        <a:lnTo>
                          <a:pt x="190" y="188"/>
                        </a:lnTo>
                        <a:lnTo>
                          <a:pt x="185" y="186"/>
                        </a:lnTo>
                        <a:lnTo>
                          <a:pt x="181" y="184"/>
                        </a:lnTo>
                        <a:lnTo>
                          <a:pt x="175" y="184"/>
                        </a:lnTo>
                        <a:lnTo>
                          <a:pt x="171" y="182"/>
                        </a:lnTo>
                        <a:lnTo>
                          <a:pt x="168" y="180"/>
                        </a:lnTo>
                        <a:lnTo>
                          <a:pt x="162" y="180"/>
                        </a:lnTo>
                        <a:lnTo>
                          <a:pt x="158" y="178"/>
                        </a:lnTo>
                        <a:lnTo>
                          <a:pt x="156" y="178"/>
                        </a:lnTo>
                        <a:lnTo>
                          <a:pt x="152" y="176"/>
                        </a:lnTo>
                        <a:lnTo>
                          <a:pt x="150" y="178"/>
                        </a:lnTo>
                        <a:lnTo>
                          <a:pt x="147" y="186"/>
                        </a:lnTo>
                        <a:lnTo>
                          <a:pt x="143" y="190"/>
                        </a:lnTo>
                        <a:lnTo>
                          <a:pt x="141" y="195"/>
                        </a:lnTo>
                        <a:lnTo>
                          <a:pt x="137" y="201"/>
                        </a:lnTo>
                        <a:lnTo>
                          <a:pt x="133" y="209"/>
                        </a:lnTo>
                        <a:lnTo>
                          <a:pt x="128" y="214"/>
                        </a:lnTo>
                        <a:lnTo>
                          <a:pt x="122" y="220"/>
                        </a:lnTo>
                        <a:lnTo>
                          <a:pt x="114" y="226"/>
                        </a:lnTo>
                        <a:lnTo>
                          <a:pt x="109" y="233"/>
                        </a:lnTo>
                        <a:lnTo>
                          <a:pt x="105" y="235"/>
                        </a:lnTo>
                        <a:lnTo>
                          <a:pt x="99" y="237"/>
                        </a:lnTo>
                        <a:lnTo>
                          <a:pt x="95" y="241"/>
                        </a:lnTo>
                        <a:lnTo>
                          <a:pt x="92" y="243"/>
                        </a:lnTo>
                        <a:lnTo>
                          <a:pt x="86" y="245"/>
                        </a:lnTo>
                        <a:lnTo>
                          <a:pt x="82" y="247"/>
                        </a:lnTo>
                        <a:lnTo>
                          <a:pt x="76" y="248"/>
                        </a:lnTo>
                        <a:lnTo>
                          <a:pt x="73" y="252"/>
                        </a:lnTo>
                        <a:lnTo>
                          <a:pt x="74" y="252"/>
                        </a:lnTo>
                        <a:lnTo>
                          <a:pt x="80" y="252"/>
                        </a:lnTo>
                        <a:lnTo>
                          <a:pt x="82" y="252"/>
                        </a:lnTo>
                        <a:lnTo>
                          <a:pt x="88" y="252"/>
                        </a:lnTo>
                        <a:lnTo>
                          <a:pt x="92" y="252"/>
                        </a:lnTo>
                        <a:lnTo>
                          <a:pt x="97" y="254"/>
                        </a:lnTo>
                        <a:lnTo>
                          <a:pt x="103" y="254"/>
                        </a:lnTo>
                        <a:lnTo>
                          <a:pt x="109" y="254"/>
                        </a:lnTo>
                        <a:lnTo>
                          <a:pt x="114" y="254"/>
                        </a:lnTo>
                        <a:lnTo>
                          <a:pt x="120" y="254"/>
                        </a:lnTo>
                        <a:lnTo>
                          <a:pt x="126" y="252"/>
                        </a:lnTo>
                        <a:lnTo>
                          <a:pt x="131" y="252"/>
                        </a:lnTo>
                        <a:lnTo>
                          <a:pt x="137" y="252"/>
                        </a:lnTo>
                        <a:lnTo>
                          <a:pt x="141" y="252"/>
                        </a:lnTo>
                        <a:lnTo>
                          <a:pt x="149" y="248"/>
                        </a:lnTo>
                        <a:lnTo>
                          <a:pt x="156" y="245"/>
                        </a:lnTo>
                        <a:lnTo>
                          <a:pt x="162" y="241"/>
                        </a:lnTo>
                        <a:lnTo>
                          <a:pt x="168" y="237"/>
                        </a:lnTo>
                        <a:lnTo>
                          <a:pt x="171" y="231"/>
                        </a:lnTo>
                        <a:lnTo>
                          <a:pt x="175" y="229"/>
                        </a:lnTo>
                        <a:lnTo>
                          <a:pt x="175" y="228"/>
                        </a:lnTo>
                        <a:lnTo>
                          <a:pt x="177" y="228"/>
                        </a:lnTo>
                        <a:lnTo>
                          <a:pt x="175" y="231"/>
                        </a:lnTo>
                        <a:lnTo>
                          <a:pt x="175" y="235"/>
                        </a:lnTo>
                        <a:lnTo>
                          <a:pt x="175" y="241"/>
                        </a:lnTo>
                        <a:lnTo>
                          <a:pt x="171" y="247"/>
                        </a:lnTo>
                        <a:lnTo>
                          <a:pt x="169" y="252"/>
                        </a:lnTo>
                        <a:lnTo>
                          <a:pt x="168" y="258"/>
                        </a:lnTo>
                        <a:lnTo>
                          <a:pt x="166" y="264"/>
                        </a:lnTo>
                        <a:lnTo>
                          <a:pt x="162" y="264"/>
                        </a:lnTo>
                        <a:lnTo>
                          <a:pt x="160" y="266"/>
                        </a:lnTo>
                        <a:lnTo>
                          <a:pt x="156" y="267"/>
                        </a:lnTo>
                        <a:lnTo>
                          <a:pt x="152" y="269"/>
                        </a:lnTo>
                        <a:lnTo>
                          <a:pt x="147" y="271"/>
                        </a:lnTo>
                        <a:lnTo>
                          <a:pt x="141" y="273"/>
                        </a:lnTo>
                        <a:lnTo>
                          <a:pt x="135" y="275"/>
                        </a:lnTo>
                        <a:lnTo>
                          <a:pt x="130" y="277"/>
                        </a:lnTo>
                        <a:lnTo>
                          <a:pt x="124" y="277"/>
                        </a:lnTo>
                        <a:lnTo>
                          <a:pt x="116" y="279"/>
                        </a:lnTo>
                        <a:lnTo>
                          <a:pt x="111" y="281"/>
                        </a:lnTo>
                        <a:lnTo>
                          <a:pt x="103" y="283"/>
                        </a:lnTo>
                        <a:lnTo>
                          <a:pt x="97" y="283"/>
                        </a:lnTo>
                        <a:lnTo>
                          <a:pt x="90" y="283"/>
                        </a:lnTo>
                        <a:lnTo>
                          <a:pt x="84" y="283"/>
                        </a:lnTo>
                        <a:lnTo>
                          <a:pt x="78" y="283"/>
                        </a:lnTo>
                        <a:lnTo>
                          <a:pt x="73" y="283"/>
                        </a:lnTo>
                        <a:lnTo>
                          <a:pt x="67" y="281"/>
                        </a:lnTo>
                        <a:lnTo>
                          <a:pt x="59" y="279"/>
                        </a:lnTo>
                        <a:lnTo>
                          <a:pt x="54" y="277"/>
                        </a:lnTo>
                        <a:lnTo>
                          <a:pt x="48" y="275"/>
                        </a:lnTo>
                        <a:lnTo>
                          <a:pt x="40" y="271"/>
                        </a:lnTo>
                        <a:lnTo>
                          <a:pt x="35" y="269"/>
                        </a:lnTo>
                        <a:lnTo>
                          <a:pt x="29" y="269"/>
                        </a:lnTo>
                        <a:lnTo>
                          <a:pt x="23" y="266"/>
                        </a:lnTo>
                        <a:lnTo>
                          <a:pt x="19" y="264"/>
                        </a:lnTo>
                        <a:lnTo>
                          <a:pt x="14" y="262"/>
                        </a:lnTo>
                        <a:lnTo>
                          <a:pt x="10" y="260"/>
                        </a:lnTo>
                        <a:lnTo>
                          <a:pt x="4" y="258"/>
                        </a:lnTo>
                        <a:lnTo>
                          <a:pt x="0" y="235"/>
                        </a:lnTo>
                        <a:close/>
                      </a:path>
                    </a:pathLst>
                  </a:custGeom>
                  <a:solidFill>
                    <a:srgbClr val="000000"/>
                  </a:solidFill>
                  <a:ln w="9525">
                    <a:noFill/>
                    <a:round/>
                    <a:headEnd/>
                    <a:tailEnd/>
                  </a:ln>
                </p:spPr>
                <p:txBody>
                  <a:bodyPr/>
                  <a:lstStyle/>
                  <a:p>
                    <a:endParaRPr lang="fr-FR">
                      <a:latin typeface="Calibri" pitchFamily="34" charset="0"/>
                    </a:endParaRPr>
                  </a:p>
                </p:txBody>
              </p:sp>
              <p:sp>
                <p:nvSpPr>
                  <p:cNvPr id="25727" name="Freeform 52"/>
                  <p:cNvSpPr>
                    <a:spLocks/>
                  </p:cNvSpPr>
                  <p:nvPr/>
                </p:nvSpPr>
                <p:spPr bwMode="auto">
                  <a:xfrm>
                    <a:off x="4360856" y="2143111"/>
                    <a:ext cx="212725" cy="155575"/>
                  </a:xfrm>
                  <a:custGeom>
                    <a:avLst/>
                    <a:gdLst>
                      <a:gd name="T0" fmla="*/ 53 w 266"/>
                      <a:gd name="T1" fmla="*/ 17 h 196"/>
                      <a:gd name="T2" fmla="*/ 70 w 266"/>
                      <a:gd name="T3" fmla="*/ 31 h 196"/>
                      <a:gd name="T4" fmla="*/ 89 w 266"/>
                      <a:gd name="T5" fmla="*/ 44 h 196"/>
                      <a:gd name="T6" fmla="*/ 106 w 266"/>
                      <a:gd name="T7" fmla="*/ 50 h 196"/>
                      <a:gd name="T8" fmla="*/ 129 w 266"/>
                      <a:gd name="T9" fmla="*/ 54 h 196"/>
                      <a:gd name="T10" fmla="*/ 148 w 266"/>
                      <a:gd name="T11" fmla="*/ 55 h 196"/>
                      <a:gd name="T12" fmla="*/ 162 w 266"/>
                      <a:gd name="T13" fmla="*/ 74 h 196"/>
                      <a:gd name="T14" fmla="*/ 152 w 266"/>
                      <a:gd name="T15" fmla="*/ 84 h 196"/>
                      <a:gd name="T16" fmla="*/ 133 w 266"/>
                      <a:gd name="T17" fmla="*/ 101 h 196"/>
                      <a:gd name="T18" fmla="*/ 114 w 266"/>
                      <a:gd name="T19" fmla="*/ 109 h 196"/>
                      <a:gd name="T20" fmla="*/ 93 w 266"/>
                      <a:gd name="T21" fmla="*/ 109 h 196"/>
                      <a:gd name="T22" fmla="*/ 72 w 266"/>
                      <a:gd name="T23" fmla="*/ 103 h 196"/>
                      <a:gd name="T24" fmla="*/ 0 w 266"/>
                      <a:gd name="T25" fmla="*/ 40 h 196"/>
                      <a:gd name="T26" fmla="*/ 9 w 266"/>
                      <a:gd name="T27" fmla="*/ 55 h 196"/>
                      <a:gd name="T28" fmla="*/ 21 w 266"/>
                      <a:gd name="T29" fmla="*/ 73 h 196"/>
                      <a:gd name="T30" fmla="*/ 36 w 266"/>
                      <a:gd name="T31" fmla="*/ 92 h 196"/>
                      <a:gd name="T32" fmla="*/ 49 w 266"/>
                      <a:gd name="T33" fmla="*/ 112 h 196"/>
                      <a:gd name="T34" fmla="*/ 65 w 266"/>
                      <a:gd name="T35" fmla="*/ 130 h 196"/>
                      <a:gd name="T36" fmla="*/ 89 w 266"/>
                      <a:gd name="T37" fmla="*/ 150 h 196"/>
                      <a:gd name="T38" fmla="*/ 108 w 266"/>
                      <a:gd name="T39" fmla="*/ 154 h 196"/>
                      <a:gd name="T40" fmla="*/ 125 w 266"/>
                      <a:gd name="T41" fmla="*/ 156 h 196"/>
                      <a:gd name="T42" fmla="*/ 146 w 266"/>
                      <a:gd name="T43" fmla="*/ 156 h 196"/>
                      <a:gd name="T44" fmla="*/ 165 w 266"/>
                      <a:gd name="T45" fmla="*/ 154 h 196"/>
                      <a:gd name="T46" fmla="*/ 184 w 266"/>
                      <a:gd name="T47" fmla="*/ 154 h 196"/>
                      <a:gd name="T48" fmla="*/ 203 w 266"/>
                      <a:gd name="T49" fmla="*/ 152 h 196"/>
                      <a:gd name="T50" fmla="*/ 192 w 266"/>
                      <a:gd name="T51" fmla="*/ 196 h 196"/>
                      <a:gd name="T52" fmla="*/ 257 w 266"/>
                      <a:gd name="T53" fmla="*/ 124 h 196"/>
                      <a:gd name="T54" fmla="*/ 243 w 266"/>
                      <a:gd name="T55" fmla="*/ 126 h 196"/>
                      <a:gd name="T56" fmla="*/ 222 w 266"/>
                      <a:gd name="T57" fmla="*/ 130 h 196"/>
                      <a:gd name="T58" fmla="*/ 198 w 266"/>
                      <a:gd name="T59" fmla="*/ 135 h 196"/>
                      <a:gd name="T60" fmla="*/ 171 w 266"/>
                      <a:gd name="T61" fmla="*/ 137 h 196"/>
                      <a:gd name="T62" fmla="*/ 148 w 266"/>
                      <a:gd name="T63" fmla="*/ 141 h 196"/>
                      <a:gd name="T64" fmla="*/ 127 w 266"/>
                      <a:gd name="T65" fmla="*/ 141 h 196"/>
                      <a:gd name="T66" fmla="*/ 108 w 266"/>
                      <a:gd name="T67" fmla="*/ 139 h 196"/>
                      <a:gd name="T68" fmla="*/ 95 w 266"/>
                      <a:gd name="T69" fmla="*/ 130 h 196"/>
                      <a:gd name="T70" fmla="*/ 95 w 266"/>
                      <a:gd name="T71" fmla="*/ 122 h 196"/>
                      <a:gd name="T72" fmla="*/ 110 w 266"/>
                      <a:gd name="T73" fmla="*/ 122 h 196"/>
                      <a:gd name="T74" fmla="*/ 131 w 266"/>
                      <a:gd name="T75" fmla="*/ 118 h 196"/>
                      <a:gd name="T76" fmla="*/ 150 w 266"/>
                      <a:gd name="T77" fmla="*/ 112 h 196"/>
                      <a:gd name="T78" fmla="*/ 165 w 266"/>
                      <a:gd name="T79" fmla="*/ 101 h 196"/>
                      <a:gd name="T80" fmla="*/ 186 w 266"/>
                      <a:gd name="T81" fmla="*/ 80 h 196"/>
                      <a:gd name="T82" fmla="*/ 160 w 266"/>
                      <a:gd name="T83" fmla="*/ 33 h 196"/>
                      <a:gd name="T84" fmla="*/ 144 w 266"/>
                      <a:gd name="T85" fmla="*/ 36 h 196"/>
                      <a:gd name="T86" fmla="*/ 127 w 266"/>
                      <a:gd name="T87" fmla="*/ 40 h 196"/>
                      <a:gd name="T88" fmla="*/ 110 w 266"/>
                      <a:gd name="T89" fmla="*/ 38 h 196"/>
                      <a:gd name="T90" fmla="*/ 95 w 266"/>
                      <a:gd name="T91" fmla="*/ 31 h 196"/>
                      <a:gd name="T92" fmla="*/ 76 w 266"/>
                      <a:gd name="T93" fmla="*/ 17 h 196"/>
                      <a:gd name="T94" fmla="*/ 59 w 266"/>
                      <a:gd name="T95" fmla="*/ 6 h 196"/>
                      <a:gd name="T96" fmla="*/ 44 w 266"/>
                      <a:gd name="T97" fmla="*/ 10 h 19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6"/>
                      <a:gd name="T148" fmla="*/ 0 h 196"/>
                      <a:gd name="T149" fmla="*/ 266 w 266"/>
                      <a:gd name="T150" fmla="*/ 196 h 19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6" h="196">
                        <a:moveTo>
                          <a:pt x="44" y="10"/>
                        </a:moveTo>
                        <a:lnTo>
                          <a:pt x="44" y="10"/>
                        </a:lnTo>
                        <a:lnTo>
                          <a:pt x="48" y="14"/>
                        </a:lnTo>
                        <a:lnTo>
                          <a:pt x="53" y="17"/>
                        </a:lnTo>
                        <a:lnTo>
                          <a:pt x="61" y="23"/>
                        </a:lnTo>
                        <a:lnTo>
                          <a:pt x="63" y="25"/>
                        </a:lnTo>
                        <a:lnTo>
                          <a:pt x="67" y="29"/>
                        </a:lnTo>
                        <a:lnTo>
                          <a:pt x="70" y="31"/>
                        </a:lnTo>
                        <a:lnTo>
                          <a:pt x="76" y="35"/>
                        </a:lnTo>
                        <a:lnTo>
                          <a:pt x="80" y="36"/>
                        </a:lnTo>
                        <a:lnTo>
                          <a:pt x="84" y="40"/>
                        </a:lnTo>
                        <a:lnTo>
                          <a:pt x="89" y="44"/>
                        </a:lnTo>
                        <a:lnTo>
                          <a:pt x="93" y="46"/>
                        </a:lnTo>
                        <a:lnTo>
                          <a:pt x="97" y="48"/>
                        </a:lnTo>
                        <a:lnTo>
                          <a:pt x="103" y="50"/>
                        </a:lnTo>
                        <a:lnTo>
                          <a:pt x="106" y="50"/>
                        </a:lnTo>
                        <a:lnTo>
                          <a:pt x="114" y="52"/>
                        </a:lnTo>
                        <a:lnTo>
                          <a:pt x="118" y="54"/>
                        </a:lnTo>
                        <a:lnTo>
                          <a:pt x="124" y="54"/>
                        </a:lnTo>
                        <a:lnTo>
                          <a:pt x="129" y="54"/>
                        </a:lnTo>
                        <a:lnTo>
                          <a:pt x="135" y="55"/>
                        </a:lnTo>
                        <a:lnTo>
                          <a:pt x="139" y="55"/>
                        </a:lnTo>
                        <a:lnTo>
                          <a:pt x="144" y="55"/>
                        </a:lnTo>
                        <a:lnTo>
                          <a:pt x="148" y="55"/>
                        </a:lnTo>
                        <a:lnTo>
                          <a:pt x="152" y="55"/>
                        </a:lnTo>
                        <a:lnTo>
                          <a:pt x="156" y="55"/>
                        </a:lnTo>
                        <a:lnTo>
                          <a:pt x="158" y="55"/>
                        </a:lnTo>
                        <a:lnTo>
                          <a:pt x="162" y="74"/>
                        </a:lnTo>
                        <a:lnTo>
                          <a:pt x="160" y="76"/>
                        </a:lnTo>
                        <a:lnTo>
                          <a:pt x="156" y="80"/>
                        </a:lnTo>
                        <a:lnTo>
                          <a:pt x="152" y="84"/>
                        </a:lnTo>
                        <a:lnTo>
                          <a:pt x="146" y="90"/>
                        </a:lnTo>
                        <a:lnTo>
                          <a:pt x="141" y="95"/>
                        </a:lnTo>
                        <a:lnTo>
                          <a:pt x="137" y="97"/>
                        </a:lnTo>
                        <a:lnTo>
                          <a:pt x="133" y="101"/>
                        </a:lnTo>
                        <a:lnTo>
                          <a:pt x="127" y="103"/>
                        </a:lnTo>
                        <a:lnTo>
                          <a:pt x="124" y="105"/>
                        </a:lnTo>
                        <a:lnTo>
                          <a:pt x="118" y="107"/>
                        </a:lnTo>
                        <a:lnTo>
                          <a:pt x="114" y="109"/>
                        </a:lnTo>
                        <a:lnTo>
                          <a:pt x="108" y="109"/>
                        </a:lnTo>
                        <a:lnTo>
                          <a:pt x="105" y="109"/>
                        </a:lnTo>
                        <a:lnTo>
                          <a:pt x="99" y="109"/>
                        </a:lnTo>
                        <a:lnTo>
                          <a:pt x="93" y="109"/>
                        </a:lnTo>
                        <a:lnTo>
                          <a:pt x="89" y="107"/>
                        </a:lnTo>
                        <a:lnTo>
                          <a:pt x="86" y="107"/>
                        </a:lnTo>
                        <a:lnTo>
                          <a:pt x="78" y="105"/>
                        </a:lnTo>
                        <a:lnTo>
                          <a:pt x="72" y="103"/>
                        </a:lnTo>
                        <a:lnTo>
                          <a:pt x="68" y="101"/>
                        </a:lnTo>
                        <a:lnTo>
                          <a:pt x="67" y="101"/>
                        </a:lnTo>
                        <a:lnTo>
                          <a:pt x="13" y="23"/>
                        </a:lnTo>
                        <a:lnTo>
                          <a:pt x="0" y="40"/>
                        </a:lnTo>
                        <a:lnTo>
                          <a:pt x="2" y="44"/>
                        </a:lnTo>
                        <a:lnTo>
                          <a:pt x="6" y="48"/>
                        </a:lnTo>
                        <a:lnTo>
                          <a:pt x="9" y="55"/>
                        </a:lnTo>
                        <a:lnTo>
                          <a:pt x="13" y="59"/>
                        </a:lnTo>
                        <a:lnTo>
                          <a:pt x="15" y="63"/>
                        </a:lnTo>
                        <a:lnTo>
                          <a:pt x="17" y="67"/>
                        </a:lnTo>
                        <a:lnTo>
                          <a:pt x="21" y="73"/>
                        </a:lnTo>
                        <a:lnTo>
                          <a:pt x="25" y="76"/>
                        </a:lnTo>
                        <a:lnTo>
                          <a:pt x="29" y="82"/>
                        </a:lnTo>
                        <a:lnTo>
                          <a:pt x="32" y="88"/>
                        </a:lnTo>
                        <a:lnTo>
                          <a:pt x="36" y="92"/>
                        </a:lnTo>
                        <a:lnTo>
                          <a:pt x="40" y="97"/>
                        </a:lnTo>
                        <a:lnTo>
                          <a:pt x="44" y="101"/>
                        </a:lnTo>
                        <a:lnTo>
                          <a:pt x="48" y="107"/>
                        </a:lnTo>
                        <a:lnTo>
                          <a:pt x="49" y="112"/>
                        </a:lnTo>
                        <a:lnTo>
                          <a:pt x="53" y="116"/>
                        </a:lnTo>
                        <a:lnTo>
                          <a:pt x="57" y="120"/>
                        </a:lnTo>
                        <a:lnTo>
                          <a:pt x="61" y="126"/>
                        </a:lnTo>
                        <a:lnTo>
                          <a:pt x="65" y="130"/>
                        </a:lnTo>
                        <a:lnTo>
                          <a:pt x="70" y="137"/>
                        </a:lnTo>
                        <a:lnTo>
                          <a:pt x="78" y="143"/>
                        </a:lnTo>
                        <a:lnTo>
                          <a:pt x="84" y="149"/>
                        </a:lnTo>
                        <a:lnTo>
                          <a:pt x="89" y="150"/>
                        </a:lnTo>
                        <a:lnTo>
                          <a:pt x="93" y="152"/>
                        </a:lnTo>
                        <a:lnTo>
                          <a:pt x="101" y="152"/>
                        </a:lnTo>
                        <a:lnTo>
                          <a:pt x="105" y="152"/>
                        </a:lnTo>
                        <a:lnTo>
                          <a:pt x="108" y="154"/>
                        </a:lnTo>
                        <a:lnTo>
                          <a:pt x="112" y="154"/>
                        </a:lnTo>
                        <a:lnTo>
                          <a:pt x="118" y="156"/>
                        </a:lnTo>
                        <a:lnTo>
                          <a:pt x="122" y="156"/>
                        </a:lnTo>
                        <a:lnTo>
                          <a:pt x="125" y="156"/>
                        </a:lnTo>
                        <a:lnTo>
                          <a:pt x="131" y="156"/>
                        </a:lnTo>
                        <a:lnTo>
                          <a:pt x="137" y="156"/>
                        </a:lnTo>
                        <a:lnTo>
                          <a:pt x="141" y="156"/>
                        </a:lnTo>
                        <a:lnTo>
                          <a:pt x="146" y="156"/>
                        </a:lnTo>
                        <a:lnTo>
                          <a:pt x="152" y="156"/>
                        </a:lnTo>
                        <a:lnTo>
                          <a:pt x="158" y="156"/>
                        </a:lnTo>
                        <a:lnTo>
                          <a:pt x="162" y="154"/>
                        </a:lnTo>
                        <a:lnTo>
                          <a:pt x="165" y="154"/>
                        </a:lnTo>
                        <a:lnTo>
                          <a:pt x="171" y="154"/>
                        </a:lnTo>
                        <a:lnTo>
                          <a:pt x="175" y="154"/>
                        </a:lnTo>
                        <a:lnTo>
                          <a:pt x="181" y="154"/>
                        </a:lnTo>
                        <a:lnTo>
                          <a:pt x="184" y="154"/>
                        </a:lnTo>
                        <a:lnTo>
                          <a:pt x="188" y="154"/>
                        </a:lnTo>
                        <a:lnTo>
                          <a:pt x="192" y="154"/>
                        </a:lnTo>
                        <a:lnTo>
                          <a:pt x="198" y="152"/>
                        </a:lnTo>
                        <a:lnTo>
                          <a:pt x="203" y="152"/>
                        </a:lnTo>
                        <a:lnTo>
                          <a:pt x="207" y="152"/>
                        </a:lnTo>
                        <a:lnTo>
                          <a:pt x="209" y="152"/>
                        </a:lnTo>
                        <a:lnTo>
                          <a:pt x="181" y="175"/>
                        </a:lnTo>
                        <a:lnTo>
                          <a:pt x="192" y="196"/>
                        </a:lnTo>
                        <a:lnTo>
                          <a:pt x="266" y="152"/>
                        </a:lnTo>
                        <a:lnTo>
                          <a:pt x="262" y="124"/>
                        </a:lnTo>
                        <a:lnTo>
                          <a:pt x="260" y="124"/>
                        </a:lnTo>
                        <a:lnTo>
                          <a:pt x="257" y="124"/>
                        </a:lnTo>
                        <a:lnTo>
                          <a:pt x="253" y="124"/>
                        </a:lnTo>
                        <a:lnTo>
                          <a:pt x="251" y="126"/>
                        </a:lnTo>
                        <a:lnTo>
                          <a:pt x="245" y="126"/>
                        </a:lnTo>
                        <a:lnTo>
                          <a:pt x="243" y="126"/>
                        </a:lnTo>
                        <a:lnTo>
                          <a:pt x="238" y="126"/>
                        </a:lnTo>
                        <a:lnTo>
                          <a:pt x="232" y="128"/>
                        </a:lnTo>
                        <a:lnTo>
                          <a:pt x="226" y="130"/>
                        </a:lnTo>
                        <a:lnTo>
                          <a:pt x="222" y="130"/>
                        </a:lnTo>
                        <a:lnTo>
                          <a:pt x="215" y="131"/>
                        </a:lnTo>
                        <a:lnTo>
                          <a:pt x="209" y="131"/>
                        </a:lnTo>
                        <a:lnTo>
                          <a:pt x="203" y="133"/>
                        </a:lnTo>
                        <a:lnTo>
                          <a:pt x="198" y="135"/>
                        </a:lnTo>
                        <a:lnTo>
                          <a:pt x="190" y="135"/>
                        </a:lnTo>
                        <a:lnTo>
                          <a:pt x="184" y="135"/>
                        </a:lnTo>
                        <a:lnTo>
                          <a:pt x="177" y="135"/>
                        </a:lnTo>
                        <a:lnTo>
                          <a:pt x="171" y="137"/>
                        </a:lnTo>
                        <a:lnTo>
                          <a:pt x="165" y="137"/>
                        </a:lnTo>
                        <a:lnTo>
                          <a:pt x="158" y="139"/>
                        </a:lnTo>
                        <a:lnTo>
                          <a:pt x="152" y="139"/>
                        </a:lnTo>
                        <a:lnTo>
                          <a:pt x="148" y="141"/>
                        </a:lnTo>
                        <a:lnTo>
                          <a:pt x="141" y="141"/>
                        </a:lnTo>
                        <a:lnTo>
                          <a:pt x="137" y="141"/>
                        </a:lnTo>
                        <a:lnTo>
                          <a:pt x="131" y="141"/>
                        </a:lnTo>
                        <a:lnTo>
                          <a:pt x="127" y="141"/>
                        </a:lnTo>
                        <a:lnTo>
                          <a:pt x="122" y="141"/>
                        </a:lnTo>
                        <a:lnTo>
                          <a:pt x="118" y="141"/>
                        </a:lnTo>
                        <a:lnTo>
                          <a:pt x="112" y="139"/>
                        </a:lnTo>
                        <a:lnTo>
                          <a:pt x="108" y="139"/>
                        </a:lnTo>
                        <a:lnTo>
                          <a:pt x="105" y="137"/>
                        </a:lnTo>
                        <a:lnTo>
                          <a:pt x="103" y="135"/>
                        </a:lnTo>
                        <a:lnTo>
                          <a:pt x="97" y="131"/>
                        </a:lnTo>
                        <a:lnTo>
                          <a:pt x="95" y="130"/>
                        </a:lnTo>
                        <a:lnTo>
                          <a:pt x="89" y="126"/>
                        </a:lnTo>
                        <a:lnTo>
                          <a:pt x="89" y="124"/>
                        </a:lnTo>
                        <a:lnTo>
                          <a:pt x="91" y="122"/>
                        </a:lnTo>
                        <a:lnTo>
                          <a:pt x="95" y="122"/>
                        </a:lnTo>
                        <a:lnTo>
                          <a:pt x="97" y="122"/>
                        </a:lnTo>
                        <a:lnTo>
                          <a:pt x="101" y="122"/>
                        </a:lnTo>
                        <a:lnTo>
                          <a:pt x="105" y="122"/>
                        </a:lnTo>
                        <a:lnTo>
                          <a:pt x="110" y="122"/>
                        </a:lnTo>
                        <a:lnTo>
                          <a:pt x="114" y="122"/>
                        </a:lnTo>
                        <a:lnTo>
                          <a:pt x="120" y="120"/>
                        </a:lnTo>
                        <a:lnTo>
                          <a:pt x="124" y="120"/>
                        </a:lnTo>
                        <a:lnTo>
                          <a:pt x="131" y="118"/>
                        </a:lnTo>
                        <a:lnTo>
                          <a:pt x="135" y="118"/>
                        </a:lnTo>
                        <a:lnTo>
                          <a:pt x="141" y="116"/>
                        </a:lnTo>
                        <a:lnTo>
                          <a:pt x="144" y="114"/>
                        </a:lnTo>
                        <a:lnTo>
                          <a:pt x="150" y="112"/>
                        </a:lnTo>
                        <a:lnTo>
                          <a:pt x="154" y="111"/>
                        </a:lnTo>
                        <a:lnTo>
                          <a:pt x="158" y="109"/>
                        </a:lnTo>
                        <a:lnTo>
                          <a:pt x="162" y="105"/>
                        </a:lnTo>
                        <a:lnTo>
                          <a:pt x="165" y="101"/>
                        </a:lnTo>
                        <a:lnTo>
                          <a:pt x="171" y="95"/>
                        </a:lnTo>
                        <a:lnTo>
                          <a:pt x="179" y="92"/>
                        </a:lnTo>
                        <a:lnTo>
                          <a:pt x="182" y="84"/>
                        </a:lnTo>
                        <a:lnTo>
                          <a:pt x="186" y="80"/>
                        </a:lnTo>
                        <a:lnTo>
                          <a:pt x="186" y="78"/>
                        </a:lnTo>
                        <a:lnTo>
                          <a:pt x="188" y="78"/>
                        </a:lnTo>
                        <a:lnTo>
                          <a:pt x="162" y="33"/>
                        </a:lnTo>
                        <a:lnTo>
                          <a:pt x="160" y="33"/>
                        </a:lnTo>
                        <a:lnTo>
                          <a:pt x="156" y="35"/>
                        </a:lnTo>
                        <a:lnTo>
                          <a:pt x="152" y="35"/>
                        </a:lnTo>
                        <a:lnTo>
                          <a:pt x="148" y="36"/>
                        </a:lnTo>
                        <a:lnTo>
                          <a:pt x="144" y="36"/>
                        </a:lnTo>
                        <a:lnTo>
                          <a:pt x="141" y="38"/>
                        </a:lnTo>
                        <a:lnTo>
                          <a:pt x="135" y="38"/>
                        </a:lnTo>
                        <a:lnTo>
                          <a:pt x="131" y="38"/>
                        </a:lnTo>
                        <a:lnTo>
                          <a:pt x="127" y="40"/>
                        </a:lnTo>
                        <a:lnTo>
                          <a:pt x="122" y="40"/>
                        </a:lnTo>
                        <a:lnTo>
                          <a:pt x="118" y="40"/>
                        </a:lnTo>
                        <a:lnTo>
                          <a:pt x="114" y="40"/>
                        </a:lnTo>
                        <a:lnTo>
                          <a:pt x="110" y="38"/>
                        </a:lnTo>
                        <a:lnTo>
                          <a:pt x="106" y="38"/>
                        </a:lnTo>
                        <a:lnTo>
                          <a:pt x="103" y="36"/>
                        </a:lnTo>
                        <a:lnTo>
                          <a:pt x="99" y="35"/>
                        </a:lnTo>
                        <a:lnTo>
                          <a:pt x="95" y="31"/>
                        </a:lnTo>
                        <a:lnTo>
                          <a:pt x="91" y="27"/>
                        </a:lnTo>
                        <a:lnTo>
                          <a:pt x="86" y="23"/>
                        </a:lnTo>
                        <a:lnTo>
                          <a:pt x="80" y="21"/>
                        </a:lnTo>
                        <a:lnTo>
                          <a:pt x="76" y="17"/>
                        </a:lnTo>
                        <a:lnTo>
                          <a:pt x="72" y="16"/>
                        </a:lnTo>
                        <a:lnTo>
                          <a:pt x="67" y="12"/>
                        </a:lnTo>
                        <a:lnTo>
                          <a:pt x="63" y="10"/>
                        </a:lnTo>
                        <a:lnTo>
                          <a:pt x="59" y="6"/>
                        </a:lnTo>
                        <a:lnTo>
                          <a:pt x="57" y="4"/>
                        </a:lnTo>
                        <a:lnTo>
                          <a:pt x="53" y="0"/>
                        </a:lnTo>
                        <a:lnTo>
                          <a:pt x="51" y="0"/>
                        </a:lnTo>
                        <a:lnTo>
                          <a:pt x="44" y="10"/>
                        </a:lnTo>
                        <a:close/>
                      </a:path>
                    </a:pathLst>
                  </a:custGeom>
                  <a:solidFill>
                    <a:srgbClr val="000000"/>
                  </a:solidFill>
                  <a:ln w="9525">
                    <a:noFill/>
                    <a:round/>
                    <a:headEnd/>
                    <a:tailEnd/>
                  </a:ln>
                </p:spPr>
                <p:txBody>
                  <a:bodyPr/>
                  <a:lstStyle/>
                  <a:p>
                    <a:endParaRPr lang="fr-FR">
                      <a:latin typeface="Calibri" pitchFamily="34" charset="0"/>
                    </a:endParaRPr>
                  </a:p>
                </p:txBody>
              </p:sp>
              <p:sp>
                <p:nvSpPr>
                  <p:cNvPr id="25728" name="Freeform 53"/>
                  <p:cNvSpPr>
                    <a:spLocks/>
                  </p:cNvSpPr>
                  <p:nvPr/>
                </p:nvSpPr>
                <p:spPr bwMode="auto">
                  <a:xfrm>
                    <a:off x="4365618" y="2278049"/>
                    <a:ext cx="323851" cy="368300"/>
                  </a:xfrm>
                  <a:custGeom>
                    <a:avLst/>
                    <a:gdLst>
                      <a:gd name="T0" fmla="*/ 203 w 406"/>
                      <a:gd name="T1" fmla="*/ 50 h 466"/>
                      <a:gd name="T2" fmla="*/ 243 w 406"/>
                      <a:gd name="T3" fmla="*/ 57 h 466"/>
                      <a:gd name="T4" fmla="*/ 285 w 406"/>
                      <a:gd name="T5" fmla="*/ 59 h 466"/>
                      <a:gd name="T6" fmla="*/ 323 w 406"/>
                      <a:gd name="T7" fmla="*/ 84 h 466"/>
                      <a:gd name="T8" fmla="*/ 279 w 406"/>
                      <a:gd name="T9" fmla="*/ 84 h 466"/>
                      <a:gd name="T10" fmla="*/ 241 w 406"/>
                      <a:gd name="T11" fmla="*/ 113 h 466"/>
                      <a:gd name="T12" fmla="*/ 285 w 406"/>
                      <a:gd name="T13" fmla="*/ 139 h 466"/>
                      <a:gd name="T14" fmla="*/ 325 w 406"/>
                      <a:gd name="T15" fmla="*/ 139 h 466"/>
                      <a:gd name="T16" fmla="*/ 338 w 406"/>
                      <a:gd name="T17" fmla="*/ 160 h 466"/>
                      <a:gd name="T18" fmla="*/ 287 w 406"/>
                      <a:gd name="T19" fmla="*/ 158 h 466"/>
                      <a:gd name="T20" fmla="*/ 319 w 406"/>
                      <a:gd name="T21" fmla="*/ 206 h 466"/>
                      <a:gd name="T22" fmla="*/ 359 w 406"/>
                      <a:gd name="T23" fmla="*/ 221 h 466"/>
                      <a:gd name="T24" fmla="*/ 374 w 406"/>
                      <a:gd name="T25" fmla="*/ 249 h 466"/>
                      <a:gd name="T26" fmla="*/ 328 w 406"/>
                      <a:gd name="T27" fmla="*/ 261 h 466"/>
                      <a:gd name="T28" fmla="*/ 273 w 406"/>
                      <a:gd name="T29" fmla="*/ 261 h 466"/>
                      <a:gd name="T30" fmla="*/ 264 w 406"/>
                      <a:gd name="T31" fmla="*/ 278 h 466"/>
                      <a:gd name="T32" fmla="*/ 309 w 406"/>
                      <a:gd name="T33" fmla="*/ 312 h 466"/>
                      <a:gd name="T34" fmla="*/ 279 w 406"/>
                      <a:gd name="T35" fmla="*/ 314 h 466"/>
                      <a:gd name="T36" fmla="*/ 216 w 406"/>
                      <a:gd name="T37" fmla="*/ 301 h 466"/>
                      <a:gd name="T38" fmla="*/ 186 w 406"/>
                      <a:gd name="T39" fmla="*/ 327 h 466"/>
                      <a:gd name="T40" fmla="*/ 194 w 406"/>
                      <a:gd name="T41" fmla="*/ 354 h 466"/>
                      <a:gd name="T42" fmla="*/ 142 w 406"/>
                      <a:gd name="T43" fmla="*/ 350 h 466"/>
                      <a:gd name="T44" fmla="*/ 121 w 406"/>
                      <a:gd name="T45" fmla="*/ 380 h 466"/>
                      <a:gd name="T46" fmla="*/ 171 w 406"/>
                      <a:gd name="T47" fmla="*/ 409 h 466"/>
                      <a:gd name="T48" fmla="*/ 216 w 406"/>
                      <a:gd name="T49" fmla="*/ 422 h 466"/>
                      <a:gd name="T50" fmla="*/ 224 w 406"/>
                      <a:gd name="T51" fmla="*/ 441 h 466"/>
                      <a:gd name="T52" fmla="*/ 186 w 406"/>
                      <a:gd name="T53" fmla="*/ 451 h 466"/>
                      <a:gd name="T54" fmla="*/ 133 w 406"/>
                      <a:gd name="T55" fmla="*/ 447 h 466"/>
                      <a:gd name="T56" fmla="*/ 83 w 406"/>
                      <a:gd name="T57" fmla="*/ 432 h 466"/>
                      <a:gd name="T58" fmla="*/ 42 w 406"/>
                      <a:gd name="T59" fmla="*/ 409 h 466"/>
                      <a:gd name="T60" fmla="*/ 28 w 406"/>
                      <a:gd name="T61" fmla="*/ 371 h 466"/>
                      <a:gd name="T62" fmla="*/ 61 w 406"/>
                      <a:gd name="T63" fmla="*/ 331 h 466"/>
                      <a:gd name="T64" fmla="*/ 23 w 406"/>
                      <a:gd name="T65" fmla="*/ 346 h 466"/>
                      <a:gd name="T66" fmla="*/ 0 w 406"/>
                      <a:gd name="T67" fmla="*/ 390 h 466"/>
                      <a:gd name="T68" fmla="*/ 28 w 406"/>
                      <a:gd name="T69" fmla="*/ 426 h 466"/>
                      <a:gd name="T70" fmla="*/ 80 w 406"/>
                      <a:gd name="T71" fmla="*/ 451 h 466"/>
                      <a:gd name="T72" fmla="*/ 135 w 406"/>
                      <a:gd name="T73" fmla="*/ 460 h 466"/>
                      <a:gd name="T74" fmla="*/ 186 w 406"/>
                      <a:gd name="T75" fmla="*/ 464 h 466"/>
                      <a:gd name="T76" fmla="*/ 226 w 406"/>
                      <a:gd name="T77" fmla="*/ 466 h 466"/>
                      <a:gd name="T78" fmla="*/ 228 w 406"/>
                      <a:gd name="T79" fmla="*/ 407 h 466"/>
                      <a:gd name="T80" fmla="*/ 190 w 406"/>
                      <a:gd name="T81" fmla="*/ 399 h 466"/>
                      <a:gd name="T82" fmla="*/ 161 w 406"/>
                      <a:gd name="T83" fmla="*/ 371 h 466"/>
                      <a:gd name="T84" fmla="*/ 207 w 406"/>
                      <a:gd name="T85" fmla="*/ 371 h 466"/>
                      <a:gd name="T86" fmla="*/ 209 w 406"/>
                      <a:gd name="T87" fmla="*/ 348 h 466"/>
                      <a:gd name="T88" fmla="*/ 237 w 406"/>
                      <a:gd name="T89" fmla="*/ 312 h 466"/>
                      <a:gd name="T90" fmla="*/ 289 w 406"/>
                      <a:gd name="T91" fmla="*/ 339 h 466"/>
                      <a:gd name="T92" fmla="*/ 332 w 406"/>
                      <a:gd name="T93" fmla="*/ 308 h 466"/>
                      <a:gd name="T94" fmla="*/ 285 w 406"/>
                      <a:gd name="T95" fmla="*/ 280 h 466"/>
                      <a:gd name="T96" fmla="*/ 323 w 406"/>
                      <a:gd name="T97" fmla="*/ 278 h 466"/>
                      <a:gd name="T98" fmla="*/ 382 w 406"/>
                      <a:gd name="T99" fmla="*/ 263 h 466"/>
                      <a:gd name="T100" fmla="*/ 399 w 406"/>
                      <a:gd name="T101" fmla="*/ 206 h 466"/>
                      <a:gd name="T102" fmla="*/ 344 w 406"/>
                      <a:gd name="T103" fmla="*/ 200 h 466"/>
                      <a:gd name="T104" fmla="*/ 317 w 406"/>
                      <a:gd name="T105" fmla="*/ 175 h 466"/>
                      <a:gd name="T106" fmla="*/ 361 w 406"/>
                      <a:gd name="T107" fmla="*/ 181 h 466"/>
                      <a:gd name="T108" fmla="*/ 319 w 406"/>
                      <a:gd name="T109" fmla="*/ 120 h 466"/>
                      <a:gd name="T110" fmla="*/ 271 w 406"/>
                      <a:gd name="T111" fmla="*/ 116 h 466"/>
                      <a:gd name="T112" fmla="*/ 290 w 406"/>
                      <a:gd name="T113" fmla="*/ 95 h 466"/>
                      <a:gd name="T114" fmla="*/ 344 w 406"/>
                      <a:gd name="T115" fmla="*/ 92 h 466"/>
                      <a:gd name="T116" fmla="*/ 304 w 406"/>
                      <a:gd name="T117" fmla="*/ 46 h 466"/>
                      <a:gd name="T118" fmla="*/ 260 w 406"/>
                      <a:gd name="T119" fmla="*/ 48 h 466"/>
                      <a:gd name="T120" fmla="*/ 218 w 406"/>
                      <a:gd name="T121" fmla="*/ 40 h 466"/>
                      <a:gd name="T122" fmla="*/ 197 w 406"/>
                      <a:gd name="T123" fmla="*/ 12 h 46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06"/>
                      <a:gd name="T187" fmla="*/ 0 h 466"/>
                      <a:gd name="T188" fmla="*/ 406 w 406"/>
                      <a:gd name="T189" fmla="*/ 466 h 46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06" h="466">
                        <a:moveTo>
                          <a:pt x="197" y="12"/>
                        </a:moveTo>
                        <a:lnTo>
                          <a:pt x="195" y="12"/>
                        </a:lnTo>
                        <a:lnTo>
                          <a:pt x="195" y="16"/>
                        </a:lnTo>
                        <a:lnTo>
                          <a:pt x="194" y="19"/>
                        </a:lnTo>
                        <a:lnTo>
                          <a:pt x="192" y="25"/>
                        </a:lnTo>
                        <a:lnTo>
                          <a:pt x="192" y="31"/>
                        </a:lnTo>
                        <a:lnTo>
                          <a:pt x="194" y="37"/>
                        </a:lnTo>
                        <a:lnTo>
                          <a:pt x="197" y="42"/>
                        </a:lnTo>
                        <a:lnTo>
                          <a:pt x="203" y="50"/>
                        </a:lnTo>
                        <a:lnTo>
                          <a:pt x="207" y="52"/>
                        </a:lnTo>
                        <a:lnTo>
                          <a:pt x="213" y="54"/>
                        </a:lnTo>
                        <a:lnTo>
                          <a:pt x="216" y="54"/>
                        </a:lnTo>
                        <a:lnTo>
                          <a:pt x="220" y="56"/>
                        </a:lnTo>
                        <a:lnTo>
                          <a:pt x="224" y="56"/>
                        </a:lnTo>
                        <a:lnTo>
                          <a:pt x="230" y="56"/>
                        </a:lnTo>
                        <a:lnTo>
                          <a:pt x="233" y="56"/>
                        </a:lnTo>
                        <a:lnTo>
                          <a:pt x="237" y="57"/>
                        </a:lnTo>
                        <a:lnTo>
                          <a:pt x="243" y="57"/>
                        </a:lnTo>
                        <a:lnTo>
                          <a:pt x="247" y="57"/>
                        </a:lnTo>
                        <a:lnTo>
                          <a:pt x="252" y="57"/>
                        </a:lnTo>
                        <a:lnTo>
                          <a:pt x="256" y="57"/>
                        </a:lnTo>
                        <a:lnTo>
                          <a:pt x="262" y="59"/>
                        </a:lnTo>
                        <a:lnTo>
                          <a:pt x="268" y="59"/>
                        </a:lnTo>
                        <a:lnTo>
                          <a:pt x="271" y="59"/>
                        </a:lnTo>
                        <a:lnTo>
                          <a:pt x="277" y="59"/>
                        </a:lnTo>
                        <a:lnTo>
                          <a:pt x="281" y="59"/>
                        </a:lnTo>
                        <a:lnTo>
                          <a:pt x="285" y="59"/>
                        </a:lnTo>
                        <a:lnTo>
                          <a:pt x="289" y="59"/>
                        </a:lnTo>
                        <a:lnTo>
                          <a:pt x="294" y="59"/>
                        </a:lnTo>
                        <a:lnTo>
                          <a:pt x="296" y="59"/>
                        </a:lnTo>
                        <a:lnTo>
                          <a:pt x="300" y="61"/>
                        </a:lnTo>
                        <a:lnTo>
                          <a:pt x="308" y="61"/>
                        </a:lnTo>
                        <a:lnTo>
                          <a:pt x="311" y="61"/>
                        </a:lnTo>
                        <a:lnTo>
                          <a:pt x="315" y="61"/>
                        </a:lnTo>
                        <a:lnTo>
                          <a:pt x="317" y="61"/>
                        </a:lnTo>
                        <a:lnTo>
                          <a:pt x="323" y="84"/>
                        </a:lnTo>
                        <a:lnTo>
                          <a:pt x="321" y="84"/>
                        </a:lnTo>
                        <a:lnTo>
                          <a:pt x="319" y="84"/>
                        </a:lnTo>
                        <a:lnTo>
                          <a:pt x="315" y="84"/>
                        </a:lnTo>
                        <a:lnTo>
                          <a:pt x="311" y="84"/>
                        </a:lnTo>
                        <a:lnTo>
                          <a:pt x="306" y="82"/>
                        </a:lnTo>
                        <a:lnTo>
                          <a:pt x="300" y="82"/>
                        </a:lnTo>
                        <a:lnTo>
                          <a:pt x="292" y="82"/>
                        </a:lnTo>
                        <a:lnTo>
                          <a:pt x="287" y="84"/>
                        </a:lnTo>
                        <a:lnTo>
                          <a:pt x="279" y="84"/>
                        </a:lnTo>
                        <a:lnTo>
                          <a:pt x="271" y="84"/>
                        </a:lnTo>
                        <a:lnTo>
                          <a:pt x="264" y="84"/>
                        </a:lnTo>
                        <a:lnTo>
                          <a:pt x="258" y="88"/>
                        </a:lnTo>
                        <a:lnTo>
                          <a:pt x="252" y="88"/>
                        </a:lnTo>
                        <a:lnTo>
                          <a:pt x="247" y="92"/>
                        </a:lnTo>
                        <a:lnTo>
                          <a:pt x="243" y="95"/>
                        </a:lnTo>
                        <a:lnTo>
                          <a:pt x="241" y="99"/>
                        </a:lnTo>
                        <a:lnTo>
                          <a:pt x="239" y="105"/>
                        </a:lnTo>
                        <a:lnTo>
                          <a:pt x="241" y="113"/>
                        </a:lnTo>
                        <a:lnTo>
                          <a:pt x="247" y="118"/>
                        </a:lnTo>
                        <a:lnTo>
                          <a:pt x="254" y="124"/>
                        </a:lnTo>
                        <a:lnTo>
                          <a:pt x="256" y="126"/>
                        </a:lnTo>
                        <a:lnTo>
                          <a:pt x="262" y="130"/>
                        </a:lnTo>
                        <a:lnTo>
                          <a:pt x="266" y="132"/>
                        </a:lnTo>
                        <a:lnTo>
                          <a:pt x="270" y="133"/>
                        </a:lnTo>
                        <a:lnTo>
                          <a:pt x="277" y="135"/>
                        </a:lnTo>
                        <a:lnTo>
                          <a:pt x="283" y="139"/>
                        </a:lnTo>
                        <a:lnTo>
                          <a:pt x="285" y="139"/>
                        </a:lnTo>
                        <a:lnTo>
                          <a:pt x="289" y="139"/>
                        </a:lnTo>
                        <a:lnTo>
                          <a:pt x="292" y="139"/>
                        </a:lnTo>
                        <a:lnTo>
                          <a:pt x="296" y="139"/>
                        </a:lnTo>
                        <a:lnTo>
                          <a:pt x="302" y="139"/>
                        </a:lnTo>
                        <a:lnTo>
                          <a:pt x="306" y="139"/>
                        </a:lnTo>
                        <a:lnTo>
                          <a:pt x="311" y="139"/>
                        </a:lnTo>
                        <a:lnTo>
                          <a:pt x="315" y="139"/>
                        </a:lnTo>
                        <a:lnTo>
                          <a:pt x="319" y="139"/>
                        </a:lnTo>
                        <a:lnTo>
                          <a:pt x="325" y="139"/>
                        </a:lnTo>
                        <a:lnTo>
                          <a:pt x="328" y="137"/>
                        </a:lnTo>
                        <a:lnTo>
                          <a:pt x="330" y="137"/>
                        </a:lnTo>
                        <a:lnTo>
                          <a:pt x="336" y="137"/>
                        </a:lnTo>
                        <a:lnTo>
                          <a:pt x="338" y="137"/>
                        </a:lnTo>
                        <a:lnTo>
                          <a:pt x="351" y="164"/>
                        </a:lnTo>
                        <a:lnTo>
                          <a:pt x="349" y="164"/>
                        </a:lnTo>
                        <a:lnTo>
                          <a:pt x="347" y="162"/>
                        </a:lnTo>
                        <a:lnTo>
                          <a:pt x="342" y="162"/>
                        </a:lnTo>
                        <a:lnTo>
                          <a:pt x="338" y="160"/>
                        </a:lnTo>
                        <a:lnTo>
                          <a:pt x="332" y="158"/>
                        </a:lnTo>
                        <a:lnTo>
                          <a:pt x="327" y="156"/>
                        </a:lnTo>
                        <a:lnTo>
                          <a:pt x="321" y="154"/>
                        </a:lnTo>
                        <a:lnTo>
                          <a:pt x="313" y="154"/>
                        </a:lnTo>
                        <a:lnTo>
                          <a:pt x="308" y="152"/>
                        </a:lnTo>
                        <a:lnTo>
                          <a:pt x="302" y="152"/>
                        </a:lnTo>
                        <a:lnTo>
                          <a:pt x="296" y="154"/>
                        </a:lnTo>
                        <a:lnTo>
                          <a:pt x="290" y="156"/>
                        </a:lnTo>
                        <a:lnTo>
                          <a:pt x="287" y="158"/>
                        </a:lnTo>
                        <a:lnTo>
                          <a:pt x="285" y="162"/>
                        </a:lnTo>
                        <a:lnTo>
                          <a:pt x="283" y="166"/>
                        </a:lnTo>
                        <a:lnTo>
                          <a:pt x="285" y="173"/>
                        </a:lnTo>
                        <a:lnTo>
                          <a:pt x="287" y="179"/>
                        </a:lnTo>
                        <a:lnTo>
                          <a:pt x="290" y="187"/>
                        </a:lnTo>
                        <a:lnTo>
                          <a:pt x="296" y="190"/>
                        </a:lnTo>
                        <a:lnTo>
                          <a:pt x="304" y="196"/>
                        </a:lnTo>
                        <a:lnTo>
                          <a:pt x="311" y="200"/>
                        </a:lnTo>
                        <a:lnTo>
                          <a:pt x="319" y="206"/>
                        </a:lnTo>
                        <a:lnTo>
                          <a:pt x="323" y="208"/>
                        </a:lnTo>
                        <a:lnTo>
                          <a:pt x="327" y="209"/>
                        </a:lnTo>
                        <a:lnTo>
                          <a:pt x="330" y="211"/>
                        </a:lnTo>
                        <a:lnTo>
                          <a:pt x="336" y="213"/>
                        </a:lnTo>
                        <a:lnTo>
                          <a:pt x="340" y="213"/>
                        </a:lnTo>
                        <a:lnTo>
                          <a:pt x="344" y="215"/>
                        </a:lnTo>
                        <a:lnTo>
                          <a:pt x="347" y="217"/>
                        </a:lnTo>
                        <a:lnTo>
                          <a:pt x="351" y="217"/>
                        </a:lnTo>
                        <a:lnTo>
                          <a:pt x="359" y="221"/>
                        </a:lnTo>
                        <a:lnTo>
                          <a:pt x="366" y="223"/>
                        </a:lnTo>
                        <a:lnTo>
                          <a:pt x="370" y="223"/>
                        </a:lnTo>
                        <a:lnTo>
                          <a:pt x="376" y="225"/>
                        </a:lnTo>
                        <a:lnTo>
                          <a:pt x="378" y="225"/>
                        </a:lnTo>
                        <a:lnTo>
                          <a:pt x="380" y="227"/>
                        </a:lnTo>
                        <a:lnTo>
                          <a:pt x="384" y="247"/>
                        </a:lnTo>
                        <a:lnTo>
                          <a:pt x="382" y="247"/>
                        </a:lnTo>
                        <a:lnTo>
                          <a:pt x="378" y="249"/>
                        </a:lnTo>
                        <a:lnTo>
                          <a:pt x="374" y="249"/>
                        </a:lnTo>
                        <a:lnTo>
                          <a:pt x="372" y="251"/>
                        </a:lnTo>
                        <a:lnTo>
                          <a:pt x="368" y="251"/>
                        </a:lnTo>
                        <a:lnTo>
                          <a:pt x="365" y="253"/>
                        </a:lnTo>
                        <a:lnTo>
                          <a:pt x="359" y="255"/>
                        </a:lnTo>
                        <a:lnTo>
                          <a:pt x="353" y="257"/>
                        </a:lnTo>
                        <a:lnTo>
                          <a:pt x="347" y="257"/>
                        </a:lnTo>
                        <a:lnTo>
                          <a:pt x="344" y="261"/>
                        </a:lnTo>
                        <a:lnTo>
                          <a:pt x="336" y="261"/>
                        </a:lnTo>
                        <a:lnTo>
                          <a:pt x="328" y="261"/>
                        </a:lnTo>
                        <a:lnTo>
                          <a:pt x="321" y="263"/>
                        </a:lnTo>
                        <a:lnTo>
                          <a:pt x="315" y="265"/>
                        </a:lnTo>
                        <a:lnTo>
                          <a:pt x="308" y="263"/>
                        </a:lnTo>
                        <a:lnTo>
                          <a:pt x="300" y="263"/>
                        </a:lnTo>
                        <a:lnTo>
                          <a:pt x="294" y="263"/>
                        </a:lnTo>
                        <a:lnTo>
                          <a:pt x="287" y="263"/>
                        </a:lnTo>
                        <a:lnTo>
                          <a:pt x="281" y="261"/>
                        </a:lnTo>
                        <a:lnTo>
                          <a:pt x="277" y="261"/>
                        </a:lnTo>
                        <a:lnTo>
                          <a:pt x="273" y="261"/>
                        </a:lnTo>
                        <a:lnTo>
                          <a:pt x="270" y="261"/>
                        </a:lnTo>
                        <a:lnTo>
                          <a:pt x="264" y="261"/>
                        </a:lnTo>
                        <a:lnTo>
                          <a:pt x="258" y="261"/>
                        </a:lnTo>
                        <a:lnTo>
                          <a:pt x="256" y="261"/>
                        </a:lnTo>
                        <a:lnTo>
                          <a:pt x="256" y="265"/>
                        </a:lnTo>
                        <a:lnTo>
                          <a:pt x="254" y="266"/>
                        </a:lnTo>
                        <a:lnTo>
                          <a:pt x="256" y="270"/>
                        </a:lnTo>
                        <a:lnTo>
                          <a:pt x="260" y="272"/>
                        </a:lnTo>
                        <a:lnTo>
                          <a:pt x="264" y="278"/>
                        </a:lnTo>
                        <a:lnTo>
                          <a:pt x="268" y="282"/>
                        </a:lnTo>
                        <a:lnTo>
                          <a:pt x="273" y="285"/>
                        </a:lnTo>
                        <a:lnTo>
                          <a:pt x="279" y="289"/>
                        </a:lnTo>
                        <a:lnTo>
                          <a:pt x="285" y="295"/>
                        </a:lnTo>
                        <a:lnTo>
                          <a:pt x="290" y="299"/>
                        </a:lnTo>
                        <a:lnTo>
                          <a:pt x="296" y="303"/>
                        </a:lnTo>
                        <a:lnTo>
                          <a:pt x="300" y="306"/>
                        </a:lnTo>
                        <a:lnTo>
                          <a:pt x="306" y="310"/>
                        </a:lnTo>
                        <a:lnTo>
                          <a:pt x="309" y="312"/>
                        </a:lnTo>
                        <a:lnTo>
                          <a:pt x="313" y="316"/>
                        </a:lnTo>
                        <a:lnTo>
                          <a:pt x="315" y="316"/>
                        </a:lnTo>
                        <a:lnTo>
                          <a:pt x="317" y="318"/>
                        </a:lnTo>
                        <a:lnTo>
                          <a:pt x="294" y="322"/>
                        </a:lnTo>
                        <a:lnTo>
                          <a:pt x="294" y="320"/>
                        </a:lnTo>
                        <a:lnTo>
                          <a:pt x="292" y="320"/>
                        </a:lnTo>
                        <a:lnTo>
                          <a:pt x="289" y="318"/>
                        </a:lnTo>
                        <a:lnTo>
                          <a:pt x="285" y="316"/>
                        </a:lnTo>
                        <a:lnTo>
                          <a:pt x="279" y="314"/>
                        </a:lnTo>
                        <a:lnTo>
                          <a:pt x="273" y="312"/>
                        </a:lnTo>
                        <a:lnTo>
                          <a:pt x="268" y="310"/>
                        </a:lnTo>
                        <a:lnTo>
                          <a:pt x="260" y="308"/>
                        </a:lnTo>
                        <a:lnTo>
                          <a:pt x="252" y="306"/>
                        </a:lnTo>
                        <a:lnTo>
                          <a:pt x="247" y="304"/>
                        </a:lnTo>
                        <a:lnTo>
                          <a:pt x="237" y="303"/>
                        </a:lnTo>
                        <a:lnTo>
                          <a:pt x="232" y="301"/>
                        </a:lnTo>
                        <a:lnTo>
                          <a:pt x="222" y="301"/>
                        </a:lnTo>
                        <a:lnTo>
                          <a:pt x="216" y="301"/>
                        </a:lnTo>
                        <a:lnTo>
                          <a:pt x="209" y="301"/>
                        </a:lnTo>
                        <a:lnTo>
                          <a:pt x="203" y="303"/>
                        </a:lnTo>
                        <a:lnTo>
                          <a:pt x="197" y="304"/>
                        </a:lnTo>
                        <a:lnTo>
                          <a:pt x="194" y="308"/>
                        </a:lnTo>
                        <a:lnTo>
                          <a:pt x="190" y="310"/>
                        </a:lnTo>
                        <a:lnTo>
                          <a:pt x="190" y="314"/>
                        </a:lnTo>
                        <a:lnTo>
                          <a:pt x="186" y="318"/>
                        </a:lnTo>
                        <a:lnTo>
                          <a:pt x="186" y="322"/>
                        </a:lnTo>
                        <a:lnTo>
                          <a:pt x="186" y="327"/>
                        </a:lnTo>
                        <a:lnTo>
                          <a:pt x="188" y="331"/>
                        </a:lnTo>
                        <a:lnTo>
                          <a:pt x="190" y="337"/>
                        </a:lnTo>
                        <a:lnTo>
                          <a:pt x="190" y="341"/>
                        </a:lnTo>
                        <a:lnTo>
                          <a:pt x="192" y="344"/>
                        </a:lnTo>
                        <a:lnTo>
                          <a:pt x="194" y="348"/>
                        </a:lnTo>
                        <a:lnTo>
                          <a:pt x="195" y="352"/>
                        </a:lnTo>
                        <a:lnTo>
                          <a:pt x="197" y="354"/>
                        </a:lnTo>
                        <a:lnTo>
                          <a:pt x="195" y="354"/>
                        </a:lnTo>
                        <a:lnTo>
                          <a:pt x="194" y="354"/>
                        </a:lnTo>
                        <a:lnTo>
                          <a:pt x="190" y="352"/>
                        </a:lnTo>
                        <a:lnTo>
                          <a:pt x="186" y="352"/>
                        </a:lnTo>
                        <a:lnTo>
                          <a:pt x="182" y="352"/>
                        </a:lnTo>
                        <a:lnTo>
                          <a:pt x="176" y="350"/>
                        </a:lnTo>
                        <a:lnTo>
                          <a:pt x="169" y="350"/>
                        </a:lnTo>
                        <a:lnTo>
                          <a:pt x="163" y="350"/>
                        </a:lnTo>
                        <a:lnTo>
                          <a:pt x="156" y="350"/>
                        </a:lnTo>
                        <a:lnTo>
                          <a:pt x="148" y="350"/>
                        </a:lnTo>
                        <a:lnTo>
                          <a:pt x="142" y="350"/>
                        </a:lnTo>
                        <a:lnTo>
                          <a:pt x="137" y="352"/>
                        </a:lnTo>
                        <a:lnTo>
                          <a:pt x="129" y="352"/>
                        </a:lnTo>
                        <a:lnTo>
                          <a:pt x="125" y="354"/>
                        </a:lnTo>
                        <a:lnTo>
                          <a:pt x="121" y="356"/>
                        </a:lnTo>
                        <a:lnTo>
                          <a:pt x="118" y="360"/>
                        </a:lnTo>
                        <a:lnTo>
                          <a:pt x="116" y="367"/>
                        </a:lnTo>
                        <a:lnTo>
                          <a:pt x="118" y="375"/>
                        </a:lnTo>
                        <a:lnTo>
                          <a:pt x="118" y="377"/>
                        </a:lnTo>
                        <a:lnTo>
                          <a:pt x="121" y="380"/>
                        </a:lnTo>
                        <a:lnTo>
                          <a:pt x="127" y="384"/>
                        </a:lnTo>
                        <a:lnTo>
                          <a:pt x="133" y="388"/>
                        </a:lnTo>
                        <a:lnTo>
                          <a:pt x="137" y="392"/>
                        </a:lnTo>
                        <a:lnTo>
                          <a:pt x="142" y="394"/>
                        </a:lnTo>
                        <a:lnTo>
                          <a:pt x="148" y="398"/>
                        </a:lnTo>
                        <a:lnTo>
                          <a:pt x="154" y="401"/>
                        </a:lnTo>
                        <a:lnTo>
                          <a:pt x="159" y="403"/>
                        </a:lnTo>
                        <a:lnTo>
                          <a:pt x="165" y="407"/>
                        </a:lnTo>
                        <a:lnTo>
                          <a:pt x="171" y="409"/>
                        </a:lnTo>
                        <a:lnTo>
                          <a:pt x="176" y="413"/>
                        </a:lnTo>
                        <a:lnTo>
                          <a:pt x="180" y="415"/>
                        </a:lnTo>
                        <a:lnTo>
                          <a:pt x="186" y="417"/>
                        </a:lnTo>
                        <a:lnTo>
                          <a:pt x="190" y="417"/>
                        </a:lnTo>
                        <a:lnTo>
                          <a:pt x="195" y="418"/>
                        </a:lnTo>
                        <a:lnTo>
                          <a:pt x="201" y="420"/>
                        </a:lnTo>
                        <a:lnTo>
                          <a:pt x="205" y="420"/>
                        </a:lnTo>
                        <a:lnTo>
                          <a:pt x="211" y="420"/>
                        </a:lnTo>
                        <a:lnTo>
                          <a:pt x="216" y="422"/>
                        </a:lnTo>
                        <a:lnTo>
                          <a:pt x="220" y="422"/>
                        </a:lnTo>
                        <a:lnTo>
                          <a:pt x="224" y="422"/>
                        </a:lnTo>
                        <a:lnTo>
                          <a:pt x="228" y="422"/>
                        </a:lnTo>
                        <a:lnTo>
                          <a:pt x="232" y="422"/>
                        </a:lnTo>
                        <a:lnTo>
                          <a:pt x="237" y="422"/>
                        </a:lnTo>
                        <a:lnTo>
                          <a:pt x="239" y="422"/>
                        </a:lnTo>
                        <a:lnTo>
                          <a:pt x="226" y="439"/>
                        </a:lnTo>
                        <a:lnTo>
                          <a:pt x="224" y="441"/>
                        </a:lnTo>
                        <a:lnTo>
                          <a:pt x="222" y="443"/>
                        </a:lnTo>
                        <a:lnTo>
                          <a:pt x="218" y="447"/>
                        </a:lnTo>
                        <a:lnTo>
                          <a:pt x="213" y="449"/>
                        </a:lnTo>
                        <a:lnTo>
                          <a:pt x="209" y="449"/>
                        </a:lnTo>
                        <a:lnTo>
                          <a:pt x="203" y="451"/>
                        </a:lnTo>
                        <a:lnTo>
                          <a:pt x="197" y="451"/>
                        </a:lnTo>
                        <a:lnTo>
                          <a:pt x="194" y="451"/>
                        </a:lnTo>
                        <a:lnTo>
                          <a:pt x="190" y="451"/>
                        </a:lnTo>
                        <a:lnTo>
                          <a:pt x="186" y="451"/>
                        </a:lnTo>
                        <a:lnTo>
                          <a:pt x="180" y="453"/>
                        </a:lnTo>
                        <a:lnTo>
                          <a:pt x="175" y="451"/>
                        </a:lnTo>
                        <a:lnTo>
                          <a:pt x="169" y="451"/>
                        </a:lnTo>
                        <a:lnTo>
                          <a:pt x="163" y="451"/>
                        </a:lnTo>
                        <a:lnTo>
                          <a:pt x="159" y="451"/>
                        </a:lnTo>
                        <a:lnTo>
                          <a:pt x="152" y="451"/>
                        </a:lnTo>
                        <a:lnTo>
                          <a:pt x="146" y="449"/>
                        </a:lnTo>
                        <a:lnTo>
                          <a:pt x="138" y="449"/>
                        </a:lnTo>
                        <a:lnTo>
                          <a:pt x="133" y="447"/>
                        </a:lnTo>
                        <a:lnTo>
                          <a:pt x="125" y="445"/>
                        </a:lnTo>
                        <a:lnTo>
                          <a:pt x="119" y="445"/>
                        </a:lnTo>
                        <a:lnTo>
                          <a:pt x="114" y="443"/>
                        </a:lnTo>
                        <a:lnTo>
                          <a:pt x="108" y="441"/>
                        </a:lnTo>
                        <a:lnTo>
                          <a:pt x="102" y="439"/>
                        </a:lnTo>
                        <a:lnTo>
                          <a:pt x="99" y="437"/>
                        </a:lnTo>
                        <a:lnTo>
                          <a:pt x="93" y="436"/>
                        </a:lnTo>
                        <a:lnTo>
                          <a:pt x="89" y="434"/>
                        </a:lnTo>
                        <a:lnTo>
                          <a:pt x="83" y="432"/>
                        </a:lnTo>
                        <a:lnTo>
                          <a:pt x="78" y="432"/>
                        </a:lnTo>
                        <a:lnTo>
                          <a:pt x="74" y="428"/>
                        </a:lnTo>
                        <a:lnTo>
                          <a:pt x="70" y="426"/>
                        </a:lnTo>
                        <a:lnTo>
                          <a:pt x="66" y="424"/>
                        </a:lnTo>
                        <a:lnTo>
                          <a:pt x="61" y="422"/>
                        </a:lnTo>
                        <a:lnTo>
                          <a:pt x="59" y="420"/>
                        </a:lnTo>
                        <a:lnTo>
                          <a:pt x="55" y="418"/>
                        </a:lnTo>
                        <a:lnTo>
                          <a:pt x="47" y="415"/>
                        </a:lnTo>
                        <a:lnTo>
                          <a:pt x="42" y="409"/>
                        </a:lnTo>
                        <a:lnTo>
                          <a:pt x="38" y="405"/>
                        </a:lnTo>
                        <a:lnTo>
                          <a:pt x="34" y="401"/>
                        </a:lnTo>
                        <a:lnTo>
                          <a:pt x="30" y="398"/>
                        </a:lnTo>
                        <a:lnTo>
                          <a:pt x="26" y="394"/>
                        </a:lnTo>
                        <a:lnTo>
                          <a:pt x="24" y="390"/>
                        </a:lnTo>
                        <a:lnTo>
                          <a:pt x="24" y="386"/>
                        </a:lnTo>
                        <a:lnTo>
                          <a:pt x="24" y="380"/>
                        </a:lnTo>
                        <a:lnTo>
                          <a:pt x="26" y="377"/>
                        </a:lnTo>
                        <a:lnTo>
                          <a:pt x="28" y="371"/>
                        </a:lnTo>
                        <a:lnTo>
                          <a:pt x="32" y="365"/>
                        </a:lnTo>
                        <a:lnTo>
                          <a:pt x="34" y="360"/>
                        </a:lnTo>
                        <a:lnTo>
                          <a:pt x="40" y="356"/>
                        </a:lnTo>
                        <a:lnTo>
                          <a:pt x="43" y="350"/>
                        </a:lnTo>
                        <a:lnTo>
                          <a:pt x="47" y="346"/>
                        </a:lnTo>
                        <a:lnTo>
                          <a:pt x="51" y="341"/>
                        </a:lnTo>
                        <a:lnTo>
                          <a:pt x="55" y="337"/>
                        </a:lnTo>
                        <a:lnTo>
                          <a:pt x="59" y="331"/>
                        </a:lnTo>
                        <a:lnTo>
                          <a:pt x="61" y="331"/>
                        </a:lnTo>
                        <a:lnTo>
                          <a:pt x="51" y="312"/>
                        </a:lnTo>
                        <a:lnTo>
                          <a:pt x="49" y="312"/>
                        </a:lnTo>
                        <a:lnTo>
                          <a:pt x="47" y="316"/>
                        </a:lnTo>
                        <a:lnTo>
                          <a:pt x="42" y="322"/>
                        </a:lnTo>
                        <a:lnTo>
                          <a:pt x="36" y="329"/>
                        </a:lnTo>
                        <a:lnTo>
                          <a:pt x="32" y="331"/>
                        </a:lnTo>
                        <a:lnTo>
                          <a:pt x="30" y="337"/>
                        </a:lnTo>
                        <a:lnTo>
                          <a:pt x="26" y="341"/>
                        </a:lnTo>
                        <a:lnTo>
                          <a:pt x="23" y="346"/>
                        </a:lnTo>
                        <a:lnTo>
                          <a:pt x="19" y="350"/>
                        </a:lnTo>
                        <a:lnTo>
                          <a:pt x="17" y="356"/>
                        </a:lnTo>
                        <a:lnTo>
                          <a:pt x="15" y="361"/>
                        </a:lnTo>
                        <a:lnTo>
                          <a:pt x="11" y="367"/>
                        </a:lnTo>
                        <a:lnTo>
                          <a:pt x="9" y="371"/>
                        </a:lnTo>
                        <a:lnTo>
                          <a:pt x="7" y="375"/>
                        </a:lnTo>
                        <a:lnTo>
                          <a:pt x="3" y="379"/>
                        </a:lnTo>
                        <a:lnTo>
                          <a:pt x="3" y="382"/>
                        </a:lnTo>
                        <a:lnTo>
                          <a:pt x="0" y="390"/>
                        </a:lnTo>
                        <a:lnTo>
                          <a:pt x="0" y="398"/>
                        </a:lnTo>
                        <a:lnTo>
                          <a:pt x="0" y="399"/>
                        </a:lnTo>
                        <a:lnTo>
                          <a:pt x="3" y="403"/>
                        </a:lnTo>
                        <a:lnTo>
                          <a:pt x="5" y="407"/>
                        </a:lnTo>
                        <a:lnTo>
                          <a:pt x="9" y="413"/>
                        </a:lnTo>
                        <a:lnTo>
                          <a:pt x="15" y="417"/>
                        </a:lnTo>
                        <a:lnTo>
                          <a:pt x="21" y="422"/>
                        </a:lnTo>
                        <a:lnTo>
                          <a:pt x="24" y="424"/>
                        </a:lnTo>
                        <a:lnTo>
                          <a:pt x="28" y="426"/>
                        </a:lnTo>
                        <a:lnTo>
                          <a:pt x="32" y="430"/>
                        </a:lnTo>
                        <a:lnTo>
                          <a:pt x="38" y="434"/>
                        </a:lnTo>
                        <a:lnTo>
                          <a:pt x="42" y="436"/>
                        </a:lnTo>
                        <a:lnTo>
                          <a:pt x="47" y="439"/>
                        </a:lnTo>
                        <a:lnTo>
                          <a:pt x="53" y="441"/>
                        </a:lnTo>
                        <a:lnTo>
                          <a:pt x="59" y="443"/>
                        </a:lnTo>
                        <a:lnTo>
                          <a:pt x="64" y="445"/>
                        </a:lnTo>
                        <a:lnTo>
                          <a:pt x="72" y="447"/>
                        </a:lnTo>
                        <a:lnTo>
                          <a:pt x="80" y="451"/>
                        </a:lnTo>
                        <a:lnTo>
                          <a:pt x="87" y="453"/>
                        </a:lnTo>
                        <a:lnTo>
                          <a:pt x="95" y="453"/>
                        </a:lnTo>
                        <a:lnTo>
                          <a:pt x="102" y="455"/>
                        </a:lnTo>
                        <a:lnTo>
                          <a:pt x="106" y="455"/>
                        </a:lnTo>
                        <a:lnTo>
                          <a:pt x="110" y="456"/>
                        </a:lnTo>
                        <a:lnTo>
                          <a:pt x="114" y="456"/>
                        </a:lnTo>
                        <a:lnTo>
                          <a:pt x="118" y="458"/>
                        </a:lnTo>
                        <a:lnTo>
                          <a:pt x="125" y="458"/>
                        </a:lnTo>
                        <a:lnTo>
                          <a:pt x="135" y="460"/>
                        </a:lnTo>
                        <a:lnTo>
                          <a:pt x="138" y="460"/>
                        </a:lnTo>
                        <a:lnTo>
                          <a:pt x="142" y="460"/>
                        </a:lnTo>
                        <a:lnTo>
                          <a:pt x="146" y="460"/>
                        </a:lnTo>
                        <a:lnTo>
                          <a:pt x="150" y="462"/>
                        </a:lnTo>
                        <a:lnTo>
                          <a:pt x="157" y="462"/>
                        </a:lnTo>
                        <a:lnTo>
                          <a:pt x="165" y="462"/>
                        </a:lnTo>
                        <a:lnTo>
                          <a:pt x="171" y="462"/>
                        </a:lnTo>
                        <a:lnTo>
                          <a:pt x="178" y="464"/>
                        </a:lnTo>
                        <a:lnTo>
                          <a:pt x="186" y="464"/>
                        </a:lnTo>
                        <a:lnTo>
                          <a:pt x="192" y="464"/>
                        </a:lnTo>
                        <a:lnTo>
                          <a:pt x="197" y="464"/>
                        </a:lnTo>
                        <a:lnTo>
                          <a:pt x="203" y="464"/>
                        </a:lnTo>
                        <a:lnTo>
                          <a:pt x="207" y="464"/>
                        </a:lnTo>
                        <a:lnTo>
                          <a:pt x="213" y="464"/>
                        </a:lnTo>
                        <a:lnTo>
                          <a:pt x="216" y="464"/>
                        </a:lnTo>
                        <a:lnTo>
                          <a:pt x="220" y="464"/>
                        </a:lnTo>
                        <a:lnTo>
                          <a:pt x="224" y="464"/>
                        </a:lnTo>
                        <a:lnTo>
                          <a:pt x="226" y="466"/>
                        </a:lnTo>
                        <a:lnTo>
                          <a:pt x="264" y="413"/>
                        </a:lnTo>
                        <a:lnTo>
                          <a:pt x="262" y="411"/>
                        </a:lnTo>
                        <a:lnTo>
                          <a:pt x="260" y="411"/>
                        </a:lnTo>
                        <a:lnTo>
                          <a:pt x="254" y="411"/>
                        </a:lnTo>
                        <a:lnTo>
                          <a:pt x="251" y="411"/>
                        </a:lnTo>
                        <a:lnTo>
                          <a:pt x="243" y="409"/>
                        </a:lnTo>
                        <a:lnTo>
                          <a:pt x="235" y="407"/>
                        </a:lnTo>
                        <a:lnTo>
                          <a:pt x="232" y="407"/>
                        </a:lnTo>
                        <a:lnTo>
                          <a:pt x="228" y="407"/>
                        </a:lnTo>
                        <a:lnTo>
                          <a:pt x="222" y="405"/>
                        </a:lnTo>
                        <a:lnTo>
                          <a:pt x="220" y="405"/>
                        </a:lnTo>
                        <a:lnTo>
                          <a:pt x="214" y="403"/>
                        </a:lnTo>
                        <a:lnTo>
                          <a:pt x="211" y="403"/>
                        </a:lnTo>
                        <a:lnTo>
                          <a:pt x="205" y="403"/>
                        </a:lnTo>
                        <a:lnTo>
                          <a:pt x="201" y="401"/>
                        </a:lnTo>
                        <a:lnTo>
                          <a:pt x="197" y="399"/>
                        </a:lnTo>
                        <a:lnTo>
                          <a:pt x="192" y="399"/>
                        </a:lnTo>
                        <a:lnTo>
                          <a:pt x="190" y="399"/>
                        </a:lnTo>
                        <a:lnTo>
                          <a:pt x="186" y="399"/>
                        </a:lnTo>
                        <a:lnTo>
                          <a:pt x="176" y="398"/>
                        </a:lnTo>
                        <a:lnTo>
                          <a:pt x="171" y="394"/>
                        </a:lnTo>
                        <a:lnTo>
                          <a:pt x="165" y="392"/>
                        </a:lnTo>
                        <a:lnTo>
                          <a:pt x="163" y="390"/>
                        </a:lnTo>
                        <a:lnTo>
                          <a:pt x="157" y="386"/>
                        </a:lnTo>
                        <a:lnTo>
                          <a:pt x="156" y="380"/>
                        </a:lnTo>
                        <a:lnTo>
                          <a:pt x="157" y="375"/>
                        </a:lnTo>
                        <a:lnTo>
                          <a:pt x="161" y="371"/>
                        </a:lnTo>
                        <a:lnTo>
                          <a:pt x="165" y="365"/>
                        </a:lnTo>
                        <a:lnTo>
                          <a:pt x="173" y="363"/>
                        </a:lnTo>
                        <a:lnTo>
                          <a:pt x="176" y="361"/>
                        </a:lnTo>
                        <a:lnTo>
                          <a:pt x="182" y="363"/>
                        </a:lnTo>
                        <a:lnTo>
                          <a:pt x="186" y="363"/>
                        </a:lnTo>
                        <a:lnTo>
                          <a:pt x="190" y="365"/>
                        </a:lnTo>
                        <a:lnTo>
                          <a:pt x="195" y="367"/>
                        </a:lnTo>
                        <a:lnTo>
                          <a:pt x="203" y="369"/>
                        </a:lnTo>
                        <a:lnTo>
                          <a:pt x="207" y="371"/>
                        </a:lnTo>
                        <a:lnTo>
                          <a:pt x="213" y="373"/>
                        </a:lnTo>
                        <a:lnTo>
                          <a:pt x="216" y="373"/>
                        </a:lnTo>
                        <a:lnTo>
                          <a:pt x="218" y="375"/>
                        </a:lnTo>
                        <a:lnTo>
                          <a:pt x="232" y="363"/>
                        </a:lnTo>
                        <a:lnTo>
                          <a:pt x="230" y="361"/>
                        </a:lnTo>
                        <a:lnTo>
                          <a:pt x="226" y="360"/>
                        </a:lnTo>
                        <a:lnTo>
                          <a:pt x="220" y="356"/>
                        </a:lnTo>
                        <a:lnTo>
                          <a:pt x="214" y="352"/>
                        </a:lnTo>
                        <a:lnTo>
                          <a:pt x="209" y="348"/>
                        </a:lnTo>
                        <a:lnTo>
                          <a:pt x="205" y="342"/>
                        </a:lnTo>
                        <a:lnTo>
                          <a:pt x="201" y="337"/>
                        </a:lnTo>
                        <a:lnTo>
                          <a:pt x="203" y="331"/>
                        </a:lnTo>
                        <a:lnTo>
                          <a:pt x="205" y="325"/>
                        </a:lnTo>
                        <a:lnTo>
                          <a:pt x="209" y="320"/>
                        </a:lnTo>
                        <a:lnTo>
                          <a:pt x="216" y="316"/>
                        </a:lnTo>
                        <a:lnTo>
                          <a:pt x="222" y="316"/>
                        </a:lnTo>
                        <a:lnTo>
                          <a:pt x="230" y="312"/>
                        </a:lnTo>
                        <a:lnTo>
                          <a:pt x="237" y="312"/>
                        </a:lnTo>
                        <a:lnTo>
                          <a:pt x="241" y="312"/>
                        </a:lnTo>
                        <a:lnTo>
                          <a:pt x="247" y="314"/>
                        </a:lnTo>
                        <a:lnTo>
                          <a:pt x="251" y="316"/>
                        </a:lnTo>
                        <a:lnTo>
                          <a:pt x="254" y="318"/>
                        </a:lnTo>
                        <a:lnTo>
                          <a:pt x="260" y="320"/>
                        </a:lnTo>
                        <a:lnTo>
                          <a:pt x="268" y="325"/>
                        </a:lnTo>
                        <a:lnTo>
                          <a:pt x="275" y="329"/>
                        </a:lnTo>
                        <a:lnTo>
                          <a:pt x="283" y="335"/>
                        </a:lnTo>
                        <a:lnTo>
                          <a:pt x="289" y="339"/>
                        </a:lnTo>
                        <a:lnTo>
                          <a:pt x="294" y="342"/>
                        </a:lnTo>
                        <a:lnTo>
                          <a:pt x="296" y="346"/>
                        </a:lnTo>
                        <a:lnTo>
                          <a:pt x="298" y="346"/>
                        </a:lnTo>
                        <a:lnTo>
                          <a:pt x="347" y="316"/>
                        </a:lnTo>
                        <a:lnTo>
                          <a:pt x="347" y="314"/>
                        </a:lnTo>
                        <a:lnTo>
                          <a:pt x="344" y="314"/>
                        </a:lnTo>
                        <a:lnTo>
                          <a:pt x="342" y="312"/>
                        </a:lnTo>
                        <a:lnTo>
                          <a:pt x="338" y="310"/>
                        </a:lnTo>
                        <a:lnTo>
                          <a:pt x="332" y="308"/>
                        </a:lnTo>
                        <a:lnTo>
                          <a:pt x="327" y="304"/>
                        </a:lnTo>
                        <a:lnTo>
                          <a:pt x="321" y="303"/>
                        </a:lnTo>
                        <a:lnTo>
                          <a:pt x="315" y="301"/>
                        </a:lnTo>
                        <a:lnTo>
                          <a:pt x="308" y="297"/>
                        </a:lnTo>
                        <a:lnTo>
                          <a:pt x="302" y="293"/>
                        </a:lnTo>
                        <a:lnTo>
                          <a:pt x="296" y="289"/>
                        </a:lnTo>
                        <a:lnTo>
                          <a:pt x="292" y="287"/>
                        </a:lnTo>
                        <a:lnTo>
                          <a:pt x="287" y="282"/>
                        </a:lnTo>
                        <a:lnTo>
                          <a:pt x="285" y="280"/>
                        </a:lnTo>
                        <a:lnTo>
                          <a:pt x="287" y="276"/>
                        </a:lnTo>
                        <a:lnTo>
                          <a:pt x="290" y="274"/>
                        </a:lnTo>
                        <a:lnTo>
                          <a:pt x="294" y="274"/>
                        </a:lnTo>
                        <a:lnTo>
                          <a:pt x="300" y="274"/>
                        </a:lnTo>
                        <a:lnTo>
                          <a:pt x="304" y="274"/>
                        </a:lnTo>
                        <a:lnTo>
                          <a:pt x="309" y="276"/>
                        </a:lnTo>
                        <a:lnTo>
                          <a:pt x="315" y="278"/>
                        </a:lnTo>
                        <a:lnTo>
                          <a:pt x="321" y="280"/>
                        </a:lnTo>
                        <a:lnTo>
                          <a:pt x="323" y="278"/>
                        </a:lnTo>
                        <a:lnTo>
                          <a:pt x="328" y="278"/>
                        </a:lnTo>
                        <a:lnTo>
                          <a:pt x="332" y="276"/>
                        </a:lnTo>
                        <a:lnTo>
                          <a:pt x="338" y="276"/>
                        </a:lnTo>
                        <a:lnTo>
                          <a:pt x="344" y="274"/>
                        </a:lnTo>
                        <a:lnTo>
                          <a:pt x="351" y="270"/>
                        </a:lnTo>
                        <a:lnTo>
                          <a:pt x="359" y="268"/>
                        </a:lnTo>
                        <a:lnTo>
                          <a:pt x="368" y="268"/>
                        </a:lnTo>
                        <a:lnTo>
                          <a:pt x="374" y="265"/>
                        </a:lnTo>
                        <a:lnTo>
                          <a:pt x="382" y="263"/>
                        </a:lnTo>
                        <a:lnTo>
                          <a:pt x="387" y="261"/>
                        </a:lnTo>
                        <a:lnTo>
                          <a:pt x="395" y="259"/>
                        </a:lnTo>
                        <a:lnTo>
                          <a:pt x="399" y="257"/>
                        </a:lnTo>
                        <a:lnTo>
                          <a:pt x="403" y="257"/>
                        </a:lnTo>
                        <a:lnTo>
                          <a:pt x="404" y="255"/>
                        </a:lnTo>
                        <a:lnTo>
                          <a:pt x="406" y="255"/>
                        </a:lnTo>
                        <a:lnTo>
                          <a:pt x="401" y="206"/>
                        </a:lnTo>
                        <a:lnTo>
                          <a:pt x="399" y="206"/>
                        </a:lnTo>
                        <a:lnTo>
                          <a:pt x="395" y="206"/>
                        </a:lnTo>
                        <a:lnTo>
                          <a:pt x="389" y="206"/>
                        </a:lnTo>
                        <a:lnTo>
                          <a:pt x="384" y="204"/>
                        </a:lnTo>
                        <a:lnTo>
                          <a:pt x="378" y="204"/>
                        </a:lnTo>
                        <a:lnTo>
                          <a:pt x="370" y="204"/>
                        </a:lnTo>
                        <a:lnTo>
                          <a:pt x="365" y="204"/>
                        </a:lnTo>
                        <a:lnTo>
                          <a:pt x="357" y="202"/>
                        </a:lnTo>
                        <a:lnTo>
                          <a:pt x="351" y="200"/>
                        </a:lnTo>
                        <a:lnTo>
                          <a:pt x="344" y="200"/>
                        </a:lnTo>
                        <a:lnTo>
                          <a:pt x="338" y="198"/>
                        </a:lnTo>
                        <a:lnTo>
                          <a:pt x="330" y="196"/>
                        </a:lnTo>
                        <a:lnTo>
                          <a:pt x="327" y="194"/>
                        </a:lnTo>
                        <a:lnTo>
                          <a:pt x="323" y="192"/>
                        </a:lnTo>
                        <a:lnTo>
                          <a:pt x="321" y="190"/>
                        </a:lnTo>
                        <a:lnTo>
                          <a:pt x="317" y="185"/>
                        </a:lnTo>
                        <a:lnTo>
                          <a:pt x="315" y="181"/>
                        </a:lnTo>
                        <a:lnTo>
                          <a:pt x="315" y="177"/>
                        </a:lnTo>
                        <a:lnTo>
                          <a:pt x="317" y="175"/>
                        </a:lnTo>
                        <a:lnTo>
                          <a:pt x="321" y="173"/>
                        </a:lnTo>
                        <a:lnTo>
                          <a:pt x="325" y="173"/>
                        </a:lnTo>
                        <a:lnTo>
                          <a:pt x="327" y="173"/>
                        </a:lnTo>
                        <a:lnTo>
                          <a:pt x="330" y="173"/>
                        </a:lnTo>
                        <a:lnTo>
                          <a:pt x="334" y="173"/>
                        </a:lnTo>
                        <a:lnTo>
                          <a:pt x="342" y="175"/>
                        </a:lnTo>
                        <a:lnTo>
                          <a:pt x="347" y="177"/>
                        </a:lnTo>
                        <a:lnTo>
                          <a:pt x="355" y="179"/>
                        </a:lnTo>
                        <a:lnTo>
                          <a:pt x="361" y="181"/>
                        </a:lnTo>
                        <a:lnTo>
                          <a:pt x="366" y="183"/>
                        </a:lnTo>
                        <a:lnTo>
                          <a:pt x="370" y="183"/>
                        </a:lnTo>
                        <a:lnTo>
                          <a:pt x="372" y="185"/>
                        </a:lnTo>
                        <a:lnTo>
                          <a:pt x="342" y="107"/>
                        </a:lnTo>
                        <a:lnTo>
                          <a:pt x="340" y="107"/>
                        </a:lnTo>
                        <a:lnTo>
                          <a:pt x="336" y="111"/>
                        </a:lnTo>
                        <a:lnTo>
                          <a:pt x="330" y="114"/>
                        </a:lnTo>
                        <a:lnTo>
                          <a:pt x="323" y="118"/>
                        </a:lnTo>
                        <a:lnTo>
                          <a:pt x="319" y="120"/>
                        </a:lnTo>
                        <a:lnTo>
                          <a:pt x="315" y="122"/>
                        </a:lnTo>
                        <a:lnTo>
                          <a:pt x="311" y="124"/>
                        </a:lnTo>
                        <a:lnTo>
                          <a:pt x="308" y="126"/>
                        </a:lnTo>
                        <a:lnTo>
                          <a:pt x="298" y="128"/>
                        </a:lnTo>
                        <a:lnTo>
                          <a:pt x="292" y="130"/>
                        </a:lnTo>
                        <a:lnTo>
                          <a:pt x="287" y="126"/>
                        </a:lnTo>
                        <a:lnTo>
                          <a:pt x="281" y="122"/>
                        </a:lnTo>
                        <a:lnTo>
                          <a:pt x="275" y="118"/>
                        </a:lnTo>
                        <a:lnTo>
                          <a:pt x="271" y="116"/>
                        </a:lnTo>
                        <a:lnTo>
                          <a:pt x="268" y="111"/>
                        </a:lnTo>
                        <a:lnTo>
                          <a:pt x="266" y="107"/>
                        </a:lnTo>
                        <a:lnTo>
                          <a:pt x="266" y="103"/>
                        </a:lnTo>
                        <a:lnTo>
                          <a:pt x="270" y="101"/>
                        </a:lnTo>
                        <a:lnTo>
                          <a:pt x="271" y="99"/>
                        </a:lnTo>
                        <a:lnTo>
                          <a:pt x="275" y="99"/>
                        </a:lnTo>
                        <a:lnTo>
                          <a:pt x="279" y="97"/>
                        </a:lnTo>
                        <a:lnTo>
                          <a:pt x="287" y="95"/>
                        </a:lnTo>
                        <a:lnTo>
                          <a:pt x="290" y="95"/>
                        </a:lnTo>
                        <a:lnTo>
                          <a:pt x="298" y="94"/>
                        </a:lnTo>
                        <a:lnTo>
                          <a:pt x="304" y="94"/>
                        </a:lnTo>
                        <a:lnTo>
                          <a:pt x="311" y="94"/>
                        </a:lnTo>
                        <a:lnTo>
                          <a:pt x="317" y="92"/>
                        </a:lnTo>
                        <a:lnTo>
                          <a:pt x="325" y="92"/>
                        </a:lnTo>
                        <a:lnTo>
                          <a:pt x="330" y="92"/>
                        </a:lnTo>
                        <a:lnTo>
                          <a:pt x="336" y="92"/>
                        </a:lnTo>
                        <a:lnTo>
                          <a:pt x="340" y="92"/>
                        </a:lnTo>
                        <a:lnTo>
                          <a:pt x="344" y="92"/>
                        </a:lnTo>
                        <a:lnTo>
                          <a:pt x="346" y="92"/>
                        </a:lnTo>
                        <a:lnTo>
                          <a:pt x="347" y="92"/>
                        </a:lnTo>
                        <a:lnTo>
                          <a:pt x="328" y="44"/>
                        </a:lnTo>
                        <a:lnTo>
                          <a:pt x="325" y="44"/>
                        </a:lnTo>
                        <a:lnTo>
                          <a:pt x="319" y="44"/>
                        </a:lnTo>
                        <a:lnTo>
                          <a:pt x="311" y="44"/>
                        </a:lnTo>
                        <a:lnTo>
                          <a:pt x="308" y="44"/>
                        </a:lnTo>
                        <a:lnTo>
                          <a:pt x="304" y="46"/>
                        </a:lnTo>
                        <a:lnTo>
                          <a:pt x="298" y="46"/>
                        </a:lnTo>
                        <a:lnTo>
                          <a:pt x="294" y="46"/>
                        </a:lnTo>
                        <a:lnTo>
                          <a:pt x="290" y="46"/>
                        </a:lnTo>
                        <a:lnTo>
                          <a:pt x="285" y="48"/>
                        </a:lnTo>
                        <a:lnTo>
                          <a:pt x="279" y="48"/>
                        </a:lnTo>
                        <a:lnTo>
                          <a:pt x="275" y="48"/>
                        </a:lnTo>
                        <a:lnTo>
                          <a:pt x="270" y="48"/>
                        </a:lnTo>
                        <a:lnTo>
                          <a:pt x="264" y="48"/>
                        </a:lnTo>
                        <a:lnTo>
                          <a:pt x="260" y="48"/>
                        </a:lnTo>
                        <a:lnTo>
                          <a:pt x="254" y="48"/>
                        </a:lnTo>
                        <a:lnTo>
                          <a:pt x="251" y="48"/>
                        </a:lnTo>
                        <a:lnTo>
                          <a:pt x="245" y="48"/>
                        </a:lnTo>
                        <a:lnTo>
                          <a:pt x="241" y="48"/>
                        </a:lnTo>
                        <a:lnTo>
                          <a:pt x="237" y="48"/>
                        </a:lnTo>
                        <a:lnTo>
                          <a:pt x="230" y="48"/>
                        </a:lnTo>
                        <a:lnTo>
                          <a:pt x="224" y="46"/>
                        </a:lnTo>
                        <a:lnTo>
                          <a:pt x="220" y="44"/>
                        </a:lnTo>
                        <a:lnTo>
                          <a:pt x="218" y="40"/>
                        </a:lnTo>
                        <a:lnTo>
                          <a:pt x="216" y="35"/>
                        </a:lnTo>
                        <a:lnTo>
                          <a:pt x="216" y="27"/>
                        </a:lnTo>
                        <a:lnTo>
                          <a:pt x="218" y="19"/>
                        </a:lnTo>
                        <a:lnTo>
                          <a:pt x="220" y="14"/>
                        </a:lnTo>
                        <a:lnTo>
                          <a:pt x="222" y="6"/>
                        </a:lnTo>
                        <a:lnTo>
                          <a:pt x="224" y="4"/>
                        </a:lnTo>
                        <a:lnTo>
                          <a:pt x="226" y="0"/>
                        </a:lnTo>
                        <a:lnTo>
                          <a:pt x="197" y="12"/>
                        </a:lnTo>
                        <a:close/>
                      </a:path>
                    </a:pathLst>
                  </a:custGeom>
                  <a:solidFill>
                    <a:srgbClr val="000000"/>
                  </a:solidFill>
                  <a:ln w="9525">
                    <a:noFill/>
                    <a:round/>
                    <a:headEnd/>
                    <a:tailEnd/>
                  </a:ln>
                </p:spPr>
                <p:txBody>
                  <a:bodyPr/>
                  <a:lstStyle/>
                  <a:p>
                    <a:endParaRPr lang="fr-FR">
                      <a:latin typeface="Calibri" pitchFamily="34" charset="0"/>
                    </a:endParaRPr>
                  </a:p>
                </p:txBody>
              </p:sp>
              <p:sp>
                <p:nvSpPr>
                  <p:cNvPr id="25729" name="Freeform 54"/>
                  <p:cNvSpPr>
                    <a:spLocks/>
                  </p:cNvSpPr>
                  <p:nvPr/>
                </p:nvSpPr>
                <p:spPr bwMode="auto">
                  <a:xfrm>
                    <a:off x="3886193" y="2244711"/>
                    <a:ext cx="266700" cy="228600"/>
                  </a:xfrm>
                  <a:custGeom>
                    <a:avLst/>
                    <a:gdLst>
                      <a:gd name="T0" fmla="*/ 84 w 337"/>
                      <a:gd name="T1" fmla="*/ 21 h 288"/>
                      <a:gd name="T2" fmla="*/ 80 w 337"/>
                      <a:gd name="T3" fmla="*/ 43 h 288"/>
                      <a:gd name="T4" fmla="*/ 78 w 337"/>
                      <a:gd name="T5" fmla="*/ 59 h 288"/>
                      <a:gd name="T6" fmla="*/ 73 w 337"/>
                      <a:gd name="T7" fmla="*/ 76 h 288"/>
                      <a:gd name="T8" fmla="*/ 61 w 337"/>
                      <a:gd name="T9" fmla="*/ 97 h 288"/>
                      <a:gd name="T10" fmla="*/ 44 w 337"/>
                      <a:gd name="T11" fmla="*/ 116 h 288"/>
                      <a:gd name="T12" fmla="*/ 65 w 337"/>
                      <a:gd name="T13" fmla="*/ 116 h 288"/>
                      <a:gd name="T14" fmla="*/ 86 w 337"/>
                      <a:gd name="T15" fmla="*/ 121 h 288"/>
                      <a:gd name="T16" fmla="*/ 107 w 337"/>
                      <a:gd name="T17" fmla="*/ 131 h 288"/>
                      <a:gd name="T18" fmla="*/ 111 w 337"/>
                      <a:gd name="T19" fmla="*/ 154 h 288"/>
                      <a:gd name="T20" fmla="*/ 103 w 337"/>
                      <a:gd name="T21" fmla="*/ 173 h 288"/>
                      <a:gd name="T22" fmla="*/ 95 w 337"/>
                      <a:gd name="T23" fmla="*/ 180 h 288"/>
                      <a:gd name="T24" fmla="*/ 114 w 337"/>
                      <a:gd name="T25" fmla="*/ 180 h 288"/>
                      <a:gd name="T26" fmla="*/ 133 w 337"/>
                      <a:gd name="T27" fmla="*/ 180 h 288"/>
                      <a:gd name="T28" fmla="*/ 150 w 337"/>
                      <a:gd name="T29" fmla="*/ 182 h 288"/>
                      <a:gd name="T30" fmla="*/ 168 w 337"/>
                      <a:gd name="T31" fmla="*/ 184 h 288"/>
                      <a:gd name="T32" fmla="*/ 192 w 337"/>
                      <a:gd name="T33" fmla="*/ 190 h 288"/>
                      <a:gd name="T34" fmla="*/ 204 w 337"/>
                      <a:gd name="T35" fmla="*/ 203 h 288"/>
                      <a:gd name="T36" fmla="*/ 206 w 337"/>
                      <a:gd name="T37" fmla="*/ 222 h 288"/>
                      <a:gd name="T38" fmla="*/ 204 w 337"/>
                      <a:gd name="T39" fmla="*/ 241 h 288"/>
                      <a:gd name="T40" fmla="*/ 202 w 337"/>
                      <a:gd name="T41" fmla="*/ 250 h 288"/>
                      <a:gd name="T42" fmla="*/ 215 w 337"/>
                      <a:gd name="T43" fmla="*/ 241 h 288"/>
                      <a:gd name="T44" fmla="*/ 234 w 337"/>
                      <a:gd name="T45" fmla="*/ 230 h 288"/>
                      <a:gd name="T46" fmla="*/ 251 w 337"/>
                      <a:gd name="T47" fmla="*/ 222 h 288"/>
                      <a:gd name="T48" fmla="*/ 270 w 337"/>
                      <a:gd name="T49" fmla="*/ 214 h 288"/>
                      <a:gd name="T50" fmla="*/ 291 w 337"/>
                      <a:gd name="T51" fmla="*/ 211 h 288"/>
                      <a:gd name="T52" fmla="*/ 314 w 337"/>
                      <a:gd name="T53" fmla="*/ 211 h 288"/>
                      <a:gd name="T54" fmla="*/ 327 w 337"/>
                      <a:gd name="T55" fmla="*/ 237 h 288"/>
                      <a:gd name="T56" fmla="*/ 306 w 337"/>
                      <a:gd name="T57" fmla="*/ 235 h 288"/>
                      <a:gd name="T58" fmla="*/ 282 w 337"/>
                      <a:gd name="T59" fmla="*/ 235 h 288"/>
                      <a:gd name="T60" fmla="*/ 259 w 337"/>
                      <a:gd name="T61" fmla="*/ 241 h 288"/>
                      <a:gd name="T62" fmla="*/ 236 w 337"/>
                      <a:gd name="T63" fmla="*/ 252 h 288"/>
                      <a:gd name="T64" fmla="*/ 215 w 337"/>
                      <a:gd name="T65" fmla="*/ 268 h 288"/>
                      <a:gd name="T66" fmla="*/ 198 w 337"/>
                      <a:gd name="T67" fmla="*/ 283 h 288"/>
                      <a:gd name="T68" fmla="*/ 166 w 337"/>
                      <a:gd name="T69" fmla="*/ 279 h 288"/>
                      <a:gd name="T70" fmla="*/ 171 w 337"/>
                      <a:gd name="T71" fmla="*/ 266 h 288"/>
                      <a:gd name="T72" fmla="*/ 181 w 337"/>
                      <a:gd name="T73" fmla="*/ 243 h 288"/>
                      <a:gd name="T74" fmla="*/ 187 w 337"/>
                      <a:gd name="T75" fmla="*/ 220 h 288"/>
                      <a:gd name="T76" fmla="*/ 181 w 337"/>
                      <a:gd name="T77" fmla="*/ 207 h 288"/>
                      <a:gd name="T78" fmla="*/ 158 w 337"/>
                      <a:gd name="T79" fmla="*/ 203 h 288"/>
                      <a:gd name="T80" fmla="*/ 141 w 337"/>
                      <a:gd name="T81" fmla="*/ 205 h 288"/>
                      <a:gd name="T82" fmla="*/ 122 w 337"/>
                      <a:gd name="T83" fmla="*/ 207 h 288"/>
                      <a:gd name="T84" fmla="*/ 103 w 337"/>
                      <a:gd name="T85" fmla="*/ 211 h 288"/>
                      <a:gd name="T86" fmla="*/ 86 w 337"/>
                      <a:gd name="T87" fmla="*/ 214 h 288"/>
                      <a:gd name="T88" fmla="*/ 57 w 337"/>
                      <a:gd name="T89" fmla="*/ 192 h 288"/>
                      <a:gd name="T90" fmla="*/ 71 w 337"/>
                      <a:gd name="T91" fmla="*/ 184 h 288"/>
                      <a:gd name="T92" fmla="*/ 93 w 337"/>
                      <a:gd name="T93" fmla="*/ 163 h 288"/>
                      <a:gd name="T94" fmla="*/ 95 w 337"/>
                      <a:gd name="T95" fmla="*/ 148 h 288"/>
                      <a:gd name="T96" fmla="*/ 78 w 337"/>
                      <a:gd name="T97" fmla="*/ 138 h 288"/>
                      <a:gd name="T98" fmla="*/ 52 w 337"/>
                      <a:gd name="T99" fmla="*/ 140 h 288"/>
                      <a:gd name="T100" fmla="*/ 29 w 337"/>
                      <a:gd name="T101" fmla="*/ 144 h 288"/>
                      <a:gd name="T102" fmla="*/ 19 w 337"/>
                      <a:gd name="T103" fmla="*/ 148 h 288"/>
                      <a:gd name="T104" fmla="*/ 6 w 337"/>
                      <a:gd name="T105" fmla="*/ 112 h 288"/>
                      <a:gd name="T106" fmla="*/ 23 w 337"/>
                      <a:gd name="T107" fmla="*/ 98 h 288"/>
                      <a:gd name="T108" fmla="*/ 46 w 337"/>
                      <a:gd name="T109" fmla="*/ 79 h 288"/>
                      <a:gd name="T110" fmla="*/ 63 w 337"/>
                      <a:gd name="T111" fmla="*/ 60 h 288"/>
                      <a:gd name="T112" fmla="*/ 67 w 337"/>
                      <a:gd name="T113" fmla="*/ 41 h 288"/>
                      <a:gd name="T114" fmla="*/ 67 w 337"/>
                      <a:gd name="T115" fmla="*/ 22 h 288"/>
                      <a:gd name="T116" fmla="*/ 67 w 337"/>
                      <a:gd name="T117" fmla="*/ 7 h 288"/>
                      <a:gd name="T118" fmla="*/ 84 w 337"/>
                      <a:gd name="T119" fmla="*/ 15 h 28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37"/>
                      <a:gd name="T181" fmla="*/ 0 h 288"/>
                      <a:gd name="T182" fmla="*/ 337 w 337"/>
                      <a:gd name="T183" fmla="*/ 288 h 28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37" h="288">
                        <a:moveTo>
                          <a:pt x="84" y="15"/>
                        </a:moveTo>
                        <a:lnTo>
                          <a:pt x="84" y="15"/>
                        </a:lnTo>
                        <a:lnTo>
                          <a:pt x="84" y="17"/>
                        </a:lnTo>
                        <a:lnTo>
                          <a:pt x="84" y="21"/>
                        </a:lnTo>
                        <a:lnTo>
                          <a:pt x="84" y="26"/>
                        </a:lnTo>
                        <a:lnTo>
                          <a:pt x="82" y="32"/>
                        </a:lnTo>
                        <a:lnTo>
                          <a:pt x="82" y="40"/>
                        </a:lnTo>
                        <a:lnTo>
                          <a:pt x="80" y="43"/>
                        </a:lnTo>
                        <a:lnTo>
                          <a:pt x="80" y="47"/>
                        </a:lnTo>
                        <a:lnTo>
                          <a:pt x="80" y="51"/>
                        </a:lnTo>
                        <a:lnTo>
                          <a:pt x="80" y="55"/>
                        </a:lnTo>
                        <a:lnTo>
                          <a:pt x="78" y="59"/>
                        </a:lnTo>
                        <a:lnTo>
                          <a:pt x="76" y="64"/>
                        </a:lnTo>
                        <a:lnTo>
                          <a:pt x="74" y="68"/>
                        </a:lnTo>
                        <a:lnTo>
                          <a:pt x="74" y="72"/>
                        </a:lnTo>
                        <a:lnTo>
                          <a:pt x="73" y="76"/>
                        </a:lnTo>
                        <a:lnTo>
                          <a:pt x="71" y="79"/>
                        </a:lnTo>
                        <a:lnTo>
                          <a:pt x="69" y="85"/>
                        </a:lnTo>
                        <a:lnTo>
                          <a:pt x="67" y="89"/>
                        </a:lnTo>
                        <a:lnTo>
                          <a:pt x="61" y="97"/>
                        </a:lnTo>
                        <a:lnTo>
                          <a:pt x="55" y="104"/>
                        </a:lnTo>
                        <a:lnTo>
                          <a:pt x="50" y="110"/>
                        </a:lnTo>
                        <a:lnTo>
                          <a:pt x="42" y="116"/>
                        </a:lnTo>
                        <a:lnTo>
                          <a:pt x="44" y="116"/>
                        </a:lnTo>
                        <a:lnTo>
                          <a:pt x="50" y="116"/>
                        </a:lnTo>
                        <a:lnTo>
                          <a:pt x="54" y="116"/>
                        </a:lnTo>
                        <a:lnTo>
                          <a:pt x="59" y="116"/>
                        </a:lnTo>
                        <a:lnTo>
                          <a:pt x="65" y="116"/>
                        </a:lnTo>
                        <a:lnTo>
                          <a:pt x="71" y="117"/>
                        </a:lnTo>
                        <a:lnTo>
                          <a:pt x="76" y="117"/>
                        </a:lnTo>
                        <a:lnTo>
                          <a:pt x="82" y="119"/>
                        </a:lnTo>
                        <a:lnTo>
                          <a:pt x="86" y="121"/>
                        </a:lnTo>
                        <a:lnTo>
                          <a:pt x="93" y="123"/>
                        </a:lnTo>
                        <a:lnTo>
                          <a:pt x="97" y="125"/>
                        </a:lnTo>
                        <a:lnTo>
                          <a:pt x="103" y="129"/>
                        </a:lnTo>
                        <a:lnTo>
                          <a:pt x="107" y="131"/>
                        </a:lnTo>
                        <a:lnTo>
                          <a:pt x="111" y="136"/>
                        </a:lnTo>
                        <a:lnTo>
                          <a:pt x="112" y="142"/>
                        </a:lnTo>
                        <a:lnTo>
                          <a:pt x="112" y="150"/>
                        </a:lnTo>
                        <a:lnTo>
                          <a:pt x="111" y="154"/>
                        </a:lnTo>
                        <a:lnTo>
                          <a:pt x="111" y="159"/>
                        </a:lnTo>
                        <a:lnTo>
                          <a:pt x="109" y="163"/>
                        </a:lnTo>
                        <a:lnTo>
                          <a:pt x="107" y="167"/>
                        </a:lnTo>
                        <a:lnTo>
                          <a:pt x="103" y="173"/>
                        </a:lnTo>
                        <a:lnTo>
                          <a:pt x="99" y="176"/>
                        </a:lnTo>
                        <a:lnTo>
                          <a:pt x="97" y="180"/>
                        </a:lnTo>
                        <a:lnTo>
                          <a:pt x="95" y="182"/>
                        </a:lnTo>
                        <a:lnTo>
                          <a:pt x="95" y="180"/>
                        </a:lnTo>
                        <a:lnTo>
                          <a:pt x="99" y="180"/>
                        </a:lnTo>
                        <a:lnTo>
                          <a:pt x="103" y="180"/>
                        </a:lnTo>
                        <a:lnTo>
                          <a:pt x="107" y="180"/>
                        </a:lnTo>
                        <a:lnTo>
                          <a:pt x="114" y="180"/>
                        </a:lnTo>
                        <a:lnTo>
                          <a:pt x="120" y="180"/>
                        </a:lnTo>
                        <a:lnTo>
                          <a:pt x="124" y="180"/>
                        </a:lnTo>
                        <a:lnTo>
                          <a:pt x="130" y="180"/>
                        </a:lnTo>
                        <a:lnTo>
                          <a:pt x="133" y="180"/>
                        </a:lnTo>
                        <a:lnTo>
                          <a:pt x="137" y="182"/>
                        </a:lnTo>
                        <a:lnTo>
                          <a:pt x="141" y="182"/>
                        </a:lnTo>
                        <a:lnTo>
                          <a:pt x="147" y="182"/>
                        </a:lnTo>
                        <a:lnTo>
                          <a:pt x="150" y="182"/>
                        </a:lnTo>
                        <a:lnTo>
                          <a:pt x="154" y="182"/>
                        </a:lnTo>
                        <a:lnTo>
                          <a:pt x="158" y="182"/>
                        </a:lnTo>
                        <a:lnTo>
                          <a:pt x="162" y="182"/>
                        </a:lnTo>
                        <a:lnTo>
                          <a:pt x="168" y="184"/>
                        </a:lnTo>
                        <a:lnTo>
                          <a:pt x="171" y="184"/>
                        </a:lnTo>
                        <a:lnTo>
                          <a:pt x="179" y="186"/>
                        </a:lnTo>
                        <a:lnTo>
                          <a:pt x="187" y="188"/>
                        </a:lnTo>
                        <a:lnTo>
                          <a:pt x="192" y="190"/>
                        </a:lnTo>
                        <a:lnTo>
                          <a:pt x="198" y="193"/>
                        </a:lnTo>
                        <a:lnTo>
                          <a:pt x="200" y="195"/>
                        </a:lnTo>
                        <a:lnTo>
                          <a:pt x="202" y="199"/>
                        </a:lnTo>
                        <a:lnTo>
                          <a:pt x="204" y="203"/>
                        </a:lnTo>
                        <a:lnTo>
                          <a:pt x="206" y="209"/>
                        </a:lnTo>
                        <a:lnTo>
                          <a:pt x="206" y="212"/>
                        </a:lnTo>
                        <a:lnTo>
                          <a:pt x="206" y="218"/>
                        </a:lnTo>
                        <a:lnTo>
                          <a:pt x="206" y="222"/>
                        </a:lnTo>
                        <a:lnTo>
                          <a:pt x="206" y="228"/>
                        </a:lnTo>
                        <a:lnTo>
                          <a:pt x="206" y="231"/>
                        </a:lnTo>
                        <a:lnTo>
                          <a:pt x="204" y="237"/>
                        </a:lnTo>
                        <a:lnTo>
                          <a:pt x="204" y="241"/>
                        </a:lnTo>
                        <a:lnTo>
                          <a:pt x="202" y="245"/>
                        </a:lnTo>
                        <a:lnTo>
                          <a:pt x="202" y="250"/>
                        </a:lnTo>
                        <a:lnTo>
                          <a:pt x="202" y="252"/>
                        </a:lnTo>
                        <a:lnTo>
                          <a:pt x="202" y="250"/>
                        </a:lnTo>
                        <a:lnTo>
                          <a:pt x="204" y="250"/>
                        </a:lnTo>
                        <a:lnTo>
                          <a:pt x="206" y="247"/>
                        </a:lnTo>
                        <a:lnTo>
                          <a:pt x="211" y="245"/>
                        </a:lnTo>
                        <a:lnTo>
                          <a:pt x="215" y="241"/>
                        </a:lnTo>
                        <a:lnTo>
                          <a:pt x="223" y="237"/>
                        </a:lnTo>
                        <a:lnTo>
                          <a:pt x="225" y="233"/>
                        </a:lnTo>
                        <a:lnTo>
                          <a:pt x="230" y="231"/>
                        </a:lnTo>
                        <a:lnTo>
                          <a:pt x="234" y="230"/>
                        </a:lnTo>
                        <a:lnTo>
                          <a:pt x="238" y="228"/>
                        </a:lnTo>
                        <a:lnTo>
                          <a:pt x="242" y="226"/>
                        </a:lnTo>
                        <a:lnTo>
                          <a:pt x="247" y="224"/>
                        </a:lnTo>
                        <a:lnTo>
                          <a:pt x="251" y="222"/>
                        </a:lnTo>
                        <a:lnTo>
                          <a:pt x="257" y="220"/>
                        </a:lnTo>
                        <a:lnTo>
                          <a:pt x="261" y="216"/>
                        </a:lnTo>
                        <a:lnTo>
                          <a:pt x="265" y="214"/>
                        </a:lnTo>
                        <a:lnTo>
                          <a:pt x="270" y="214"/>
                        </a:lnTo>
                        <a:lnTo>
                          <a:pt x="276" y="212"/>
                        </a:lnTo>
                        <a:lnTo>
                          <a:pt x="282" y="211"/>
                        </a:lnTo>
                        <a:lnTo>
                          <a:pt x="285" y="211"/>
                        </a:lnTo>
                        <a:lnTo>
                          <a:pt x="291" y="211"/>
                        </a:lnTo>
                        <a:lnTo>
                          <a:pt x="297" y="211"/>
                        </a:lnTo>
                        <a:lnTo>
                          <a:pt x="303" y="209"/>
                        </a:lnTo>
                        <a:lnTo>
                          <a:pt x="308" y="209"/>
                        </a:lnTo>
                        <a:lnTo>
                          <a:pt x="314" y="211"/>
                        </a:lnTo>
                        <a:lnTo>
                          <a:pt x="320" y="211"/>
                        </a:lnTo>
                        <a:lnTo>
                          <a:pt x="337" y="239"/>
                        </a:lnTo>
                        <a:lnTo>
                          <a:pt x="333" y="237"/>
                        </a:lnTo>
                        <a:lnTo>
                          <a:pt x="327" y="237"/>
                        </a:lnTo>
                        <a:lnTo>
                          <a:pt x="322" y="237"/>
                        </a:lnTo>
                        <a:lnTo>
                          <a:pt x="318" y="235"/>
                        </a:lnTo>
                        <a:lnTo>
                          <a:pt x="312" y="235"/>
                        </a:lnTo>
                        <a:lnTo>
                          <a:pt x="306" y="235"/>
                        </a:lnTo>
                        <a:lnTo>
                          <a:pt x="301" y="235"/>
                        </a:lnTo>
                        <a:lnTo>
                          <a:pt x="295" y="235"/>
                        </a:lnTo>
                        <a:lnTo>
                          <a:pt x="287" y="235"/>
                        </a:lnTo>
                        <a:lnTo>
                          <a:pt x="282" y="235"/>
                        </a:lnTo>
                        <a:lnTo>
                          <a:pt x="276" y="235"/>
                        </a:lnTo>
                        <a:lnTo>
                          <a:pt x="268" y="237"/>
                        </a:lnTo>
                        <a:lnTo>
                          <a:pt x="263" y="239"/>
                        </a:lnTo>
                        <a:lnTo>
                          <a:pt x="259" y="241"/>
                        </a:lnTo>
                        <a:lnTo>
                          <a:pt x="251" y="243"/>
                        </a:lnTo>
                        <a:lnTo>
                          <a:pt x="247" y="245"/>
                        </a:lnTo>
                        <a:lnTo>
                          <a:pt x="242" y="249"/>
                        </a:lnTo>
                        <a:lnTo>
                          <a:pt x="236" y="252"/>
                        </a:lnTo>
                        <a:lnTo>
                          <a:pt x="230" y="254"/>
                        </a:lnTo>
                        <a:lnTo>
                          <a:pt x="225" y="260"/>
                        </a:lnTo>
                        <a:lnTo>
                          <a:pt x="219" y="264"/>
                        </a:lnTo>
                        <a:lnTo>
                          <a:pt x="215" y="268"/>
                        </a:lnTo>
                        <a:lnTo>
                          <a:pt x="209" y="271"/>
                        </a:lnTo>
                        <a:lnTo>
                          <a:pt x="206" y="275"/>
                        </a:lnTo>
                        <a:lnTo>
                          <a:pt x="202" y="277"/>
                        </a:lnTo>
                        <a:lnTo>
                          <a:pt x="198" y="283"/>
                        </a:lnTo>
                        <a:lnTo>
                          <a:pt x="192" y="287"/>
                        </a:lnTo>
                        <a:lnTo>
                          <a:pt x="190" y="288"/>
                        </a:lnTo>
                        <a:lnTo>
                          <a:pt x="166" y="281"/>
                        </a:lnTo>
                        <a:lnTo>
                          <a:pt x="166" y="279"/>
                        </a:lnTo>
                        <a:lnTo>
                          <a:pt x="166" y="277"/>
                        </a:lnTo>
                        <a:lnTo>
                          <a:pt x="168" y="275"/>
                        </a:lnTo>
                        <a:lnTo>
                          <a:pt x="169" y="271"/>
                        </a:lnTo>
                        <a:lnTo>
                          <a:pt x="171" y="266"/>
                        </a:lnTo>
                        <a:lnTo>
                          <a:pt x="173" y="260"/>
                        </a:lnTo>
                        <a:lnTo>
                          <a:pt x="177" y="254"/>
                        </a:lnTo>
                        <a:lnTo>
                          <a:pt x="179" y="249"/>
                        </a:lnTo>
                        <a:lnTo>
                          <a:pt x="181" y="243"/>
                        </a:lnTo>
                        <a:lnTo>
                          <a:pt x="183" y="237"/>
                        </a:lnTo>
                        <a:lnTo>
                          <a:pt x="185" y="230"/>
                        </a:lnTo>
                        <a:lnTo>
                          <a:pt x="187" y="224"/>
                        </a:lnTo>
                        <a:lnTo>
                          <a:pt x="187" y="220"/>
                        </a:lnTo>
                        <a:lnTo>
                          <a:pt x="189" y="214"/>
                        </a:lnTo>
                        <a:lnTo>
                          <a:pt x="187" y="211"/>
                        </a:lnTo>
                        <a:lnTo>
                          <a:pt x="185" y="209"/>
                        </a:lnTo>
                        <a:lnTo>
                          <a:pt x="181" y="207"/>
                        </a:lnTo>
                        <a:lnTo>
                          <a:pt x="177" y="205"/>
                        </a:lnTo>
                        <a:lnTo>
                          <a:pt x="169" y="203"/>
                        </a:lnTo>
                        <a:lnTo>
                          <a:pt x="164" y="203"/>
                        </a:lnTo>
                        <a:lnTo>
                          <a:pt x="158" y="203"/>
                        </a:lnTo>
                        <a:lnTo>
                          <a:pt x="154" y="203"/>
                        </a:lnTo>
                        <a:lnTo>
                          <a:pt x="150" y="203"/>
                        </a:lnTo>
                        <a:lnTo>
                          <a:pt x="145" y="205"/>
                        </a:lnTo>
                        <a:lnTo>
                          <a:pt x="141" y="205"/>
                        </a:lnTo>
                        <a:lnTo>
                          <a:pt x="135" y="205"/>
                        </a:lnTo>
                        <a:lnTo>
                          <a:pt x="131" y="207"/>
                        </a:lnTo>
                        <a:lnTo>
                          <a:pt x="128" y="207"/>
                        </a:lnTo>
                        <a:lnTo>
                          <a:pt x="122" y="207"/>
                        </a:lnTo>
                        <a:lnTo>
                          <a:pt x="116" y="209"/>
                        </a:lnTo>
                        <a:lnTo>
                          <a:pt x="112" y="209"/>
                        </a:lnTo>
                        <a:lnTo>
                          <a:pt x="109" y="211"/>
                        </a:lnTo>
                        <a:lnTo>
                          <a:pt x="103" y="211"/>
                        </a:lnTo>
                        <a:lnTo>
                          <a:pt x="99" y="211"/>
                        </a:lnTo>
                        <a:lnTo>
                          <a:pt x="95" y="212"/>
                        </a:lnTo>
                        <a:lnTo>
                          <a:pt x="93" y="214"/>
                        </a:lnTo>
                        <a:lnTo>
                          <a:pt x="86" y="214"/>
                        </a:lnTo>
                        <a:lnTo>
                          <a:pt x="82" y="216"/>
                        </a:lnTo>
                        <a:lnTo>
                          <a:pt x="78" y="216"/>
                        </a:lnTo>
                        <a:lnTo>
                          <a:pt x="57" y="192"/>
                        </a:lnTo>
                        <a:lnTo>
                          <a:pt x="57" y="190"/>
                        </a:lnTo>
                        <a:lnTo>
                          <a:pt x="63" y="188"/>
                        </a:lnTo>
                        <a:lnTo>
                          <a:pt x="67" y="186"/>
                        </a:lnTo>
                        <a:lnTo>
                          <a:pt x="71" y="184"/>
                        </a:lnTo>
                        <a:lnTo>
                          <a:pt x="74" y="180"/>
                        </a:lnTo>
                        <a:lnTo>
                          <a:pt x="80" y="178"/>
                        </a:lnTo>
                        <a:lnTo>
                          <a:pt x="86" y="171"/>
                        </a:lnTo>
                        <a:lnTo>
                          <a:pt x="93" y="163"/>
                        </a:lnTo>
                        <a:lnTo>
                          <a:pt x="95" y="159"/>
                        </a:lnTo>
                        <a:lnTo>
                          <a:pt x="97" y="155"/>
                        </a:lnTo>
                        <a:lnTo>
                          <a:pt x="95" y="152"/>
                        </a:lnTo>
                        <a:lnTo>
                          <a:pt x="95" y="148"/>
                        </a:lnTo>
                        <a:lnTo>
                          <a:pt x="92" y="142"/>
                        </a:lnTo>
                        <a:lnTo>
                          <a:pt x="88" y="140"/>
                        </a:lnTo>
                        <a:lnTo>
                          <a:pt x="84" y="138"/>
                        </a:lnTo>
                        <a:lnTo>
                          <a:pt x="78" y="138"/>
                        </a:lnTo>
                        <a:lnTo>
                          <a:pt x="73" y="136"/>
                        </a:lnTo>
                        <a:lnTo>
                          <a:pt x="65" y="136"/>
                        </a:lnTo>
                        <a:lnTo>
                          <a:pt x="59" y="138"/>
                        </a:lnTo>
                        <a:lnTo>
                          <a:pt x="52" y="140"/>
                        </a:lnTo>
                        <a:lnTo>
                          <a:pt x="46" y="140"/>
                        </a:lnTo>
                        <a:lnTo>
                          <a:pt x="40" y="140"/>
                        </a:lnTo>
                        <a:lnTo>
                          <a:pt x="33" y="142"/>
                        </a:lnTo>
                        <a:lnTo>
                          <a:pt x="29" y="144"/>
                        </a:lnTo>
                        <a:lnTo>
                          <a:pt x="23" y="144"/>
                        </a:lnTo>
                        <a:lnTo>
                          <a:pt x="21" y="146"/>
                        </a:lnTo>
                        <a:lnTo>
                          <a:pt x="19" y="146"/>
                        </a:lnTo>
                        <a:lnTo>
                          <a:pt x="19" y="148"/>
                        </a:lnTo>
                        <a:lnTo>
                          <a:pt x="0" y="116"/>
                        </a:lnTo>
                        <a:lnTo>
                          <a:pt x="2" y="114"/>
                        </a:lnTo>
                        <a:lnTo>
                          <a:pt x="6" y="112"/>
                        </a:lnTo>
                        <a:lnTo>
                          <a:pt x="10" y="110"/>
                        </a:lnTo>
                        <a:lnTo>
                          <a:pt x="14" y="106"/>
                        </a:lnTo>
                        <a:lnTo>
                          <a:pt x="19" y="102"/>
                        </a:lnTo>
                        <a:lnTo>
                          <a:pt x="23" y="98"/>
                        </a:lnTo>
                        <a:lnTo>
                          <a:pt x="31" y="95"/>
                        </a:lnTo>
                        <a:lnTo>
                          <a:pt x="36" y="89"/>
                        </a:lnTo>
                        <a:lnTo>
                          <a:pt x="40" y="85"/>
                        </a:lnTo>
                        <a:lnTo>
                          <a:pt x="46" y="79"/>
                        </a:lnTo>
                        <a:lnTo>
                          <a:pt x="52" y="76"/>
                        </a:lnTo>
                        <a:lnTo>
                          <a:pt x="55" y="70"/>
                        </a:lnTo>
                        <a:lnTo>
                          <a:pt x="59" y="64"/>
                        </a:lnTo>
                        <a:lnTo>
                          <a:pt x="63" y="60"/>
                        </a:lnTo>
                        <a:lnTo>
                          <a:pt x="65" y="57"/>
                        </a:lnTo>
                        <a:lnTo>
                          <a:pt x="65" y="51"/>
                        </a:lnTo>
                        <a:lnTo>
                          <a:pt x="67" y="47"/>
                        </a:lnTo>
                        <a:lnTo>
                          <a:pt x="67" y="41"/>
                        </a:lnTo>
                        <a:lnTo>
                          <a:pt x="67" y="38"/>
                        </a:lnTo>
                        <a:lnTo>
                          <a:pt x="67" y="32"/>
                        </a:lnTo>
                        <a:lnTo>
                          <a:pt x="67" y="28"/>
                        </a:lnTo>
                        <a:lnTo>
                          <a:pt x="67" y="22"/>
                        </a:lnTo>
                        <a:lnTo>
                          <a:pt x="67" y="19"/>
                        </a:lnTo>
                        <a:lnTo>
                          <a:pt x="67" y="15"/>
                        </a:lnTo>
                        <a:lnTo>
                          <a:pt x="67" y="11"/>
                        </a:lnTo>
                        <a:lnTo>
                          <a:pt x="67" y="7"/>
                        </a:lnTo>
                        <a:lnTo>
                          <a:pt x="67" y="3"/>
                        </a:lnTo>
                        <a:lnTo>
                          <a:pt x="67" y="0"/>
                        </a:lnTo>
                        <a:lnTo>
                          <a:pt x="84" y="15"/>
                        </a:lnTo>
                        <a:close/>
                      </a:path>
                    </a:pathLst>
                  </a:custGeom>
                  <a:solidFill>
                    <a:srgbClr val="000000"/>
                  </a:solidFill>
                  <a:ln w="9525">
                    <a:noFill/>
                    <a:round/>
                    <a:headEnd/>
                    <a:tailEnd/>
                  </a:ln>
                </p:spPr>
                <p:txBody>
                  <a:bodyPr/>
                  <a:lstStyle/>
                  <a:p>
                    <a:endParaRPr lang="fr-FR">
                      <a:latin typeface="Calibri" pitchFamily="34" charset="0"/>
                    </a:endParaRPr>
                  </a:p>
                </p:txBody>
              </p:sp>
              <p:sp>
                <p:nvSpPr>
                  <p:cNvPr id="25730" name="Freeform 55"/>
                  <p:cNvSpPr>
                    <a:spLocks/>
                  </p:cNvSpPr>
                  <p:nvPr/>
                </p:nvSpPr>
                <p:spPr bwMode="auto">
                  <a:xfrm>
                    <a:off x="3949693" y="2254236"/>
                    <a:ext cx="234950" cy="171450"/>
                  </a:xfrm>
                  <a:custGeom>
                    <a:avLst/>
                    <a:gdLst>
                      <a:gd name="T0" fmla="*/ 4 w 297"/>
                      <a:gd name="T1" fmla="*/ 29 h 217"/>
                      <a:gd name="T2" fmla="*/ 19 w 297"/>
                      <a:gd name="T3" fmla="*/ 44 h 217"/>
                      <a:gd name="T4" fmla="*/ 34 w 297"/>
                      <a:gd name="T5" fmla="*/ 53 h 217"/>
                      <a:gd name="T6" fmla="*/ 51 w 297"/>
                      <a:gd name="T7" fmla="*/ 59 h 217"/>
                      <a:gd name="T8" fmla="*/ 70 w 297"/>
                      <a:gd name="T9" fmla="*/ 61 h 217"/>
                      <a:gd name="T10" fmla="*/ 91 w 297"/>
                      <a:gd name="T11" fmla="*/ 57 h 217"/>
                      <a:gd name="T12" fmla="*/ 110 w 297"/>
                      <a:gd name="T13" fmla="*/ 53 h 217"/>
                      <a:gd name="T14" fmla="*/ 126 w 297"/>
                      <a:gd name="T15" fmla="*/ 46 h 217"/>
                      <a:gd name="T16" fmla="*/ 139 w 297"/>
                      <a:gd name="T17" fmla="*/ 42 h 217"/>
                      <a:gd name="T18" fmla="*/ 129 w 297"/>
                      <a:gd name="T19" fmla="*/ 51 h 217"/>
                      <a:gd name="T20" fmla="*/ 122 w 297"/>
                      <a:gd name="T21" fmla="*/ 68 h 217"/>
                      <a:gd name="T22" fmla="*/ 120 w 297"/>
                      <a:gd name="T23" fmla="*/ 82 h 217"/>
                      <a:gd name="T24" fmla="*/ 128 w 297"/>
                      <a:gd name="T25" fmla="*/ 99 h 217"/>
                      <a:gd name="T26" fmla="*/ 141 w 297"/>
                      <a:gd name="T27" fmla="*/ 108 h 217"/>
                      <a:gd name="T28" fmla="*/ 160 w 297"/>
                      <a:gd name="T29" fmla="*/ 112 h 217"/>
                      <a:gd name="T30" fmla="*/ 179 w 297"/>
                      <a:gd name="T31" fmla="*/ 110 h 217"/>
                      <a:gd name="T32" fmla="*/ 196 w 297"/>
                      <a:gd name="T33" fmla="*/ 108 h 217"/>
                      <a:gd name="T34" fmla="*/ 205 w 297"/>
                      <a:gd name="T35" fmla="*/ 106 h 217"/>
                      <a:gd name="T36" fmla="*/ 204 w 297"/>
                      <a:gd name="T37" fmla="*/ 112 h 217"/>
                      <a:gd name="T38" fmla="*/ 198 w 297"/>
                      <a:gd name="T39" fmla="*/ 122 h 217"/>
                      <a:gd name="T40" fmla="*/ 196 w 297"/>
                      <a:gd name="T41" fmla="*/ 135 h 217"/>
                      <a:gd name="T42" fmla="*/ 196 w 297"/>
                      <a:gd name="T43" fmla="*/ 152 h 217"/>
                      <a:gd name="T44" fmla="*/ 204 w 297"/>
                      <a:gd name="T45" fmla="*/ 163 h 217"/>
                      <a:gd name="T46" fmla="*/ 219 w 297"/>
                      <a:gd name="T47" fmla="*/ 165 h 217"/>
                      <a:gd name="T48" fmla="*/ 238 w 297"/>
                      <a:gd name="T49" fmla="*/ 165 h 217"/>
                      <a:gd name="T50" fmla="*/ 253 w 297"/>
                      <a:gd name="T51" fmla="*/ 163 h 217"/>
                      <a:gd name="T52" fmla="*/ 264 w 297"/>
                      <a:gd name="T53" fmla="*/ 162 h 217"/>
                      <a:gd name="T54" fmla="*/ 274 w 297"/>
                      <a:gd name="T55" fmla="*/ 177 h 217"/>
                      <a:gd name="T56" fmla="*/ 259 w 297"/>
                      <a:gd name="T57" fmla="*/ 192 h 217"/>
                      <a:gd name="T58" fmla="*/ 280 w 297"/>
                      <a:gd name="T59" fmla="*/ 141 h 217"/>
                      <a:gd name="T60" fmla="*/ 272 w 297"/>
                      <a:gd name="T61" fmla="*/ 144 h 217"/>
                      <a:gd name="T62" fmla="*/ 257 w 297"/>
                      <a:gd name="T63" fmla="*/ 150 h 217"/>
                      <a:gd name="T64" fmla="*/ 242 w 297"/>
                      <a:gd name="T65" fmla="*/ 156 h 217"/>
                      <a:gd name="T66" fmla="*/ 226 w 297"/>
                      <a:gd name="T67" fmla="*/ 154 h 217"/>
                      <a:gd name="T68" fmla="*/ 223 w 297"/>
                      <a:gd name="T69" fmla="*/ 146 h 217"/>
                      <a:gd name="T70" fmla="*/ 223 w 297"/>
                      <a:gd name="T71" fmla="*/ 131 h 217"/>
                      <a:gd name="T72" fmla="*/ 230 w 297"/>
                      <a:gd name="T73" fmla="*/ 112 h 217"/>
                      <a:gd name="T74" fmla="*/ 240 w 297"/>
                      <a:gd name="T75" fmla="*/ 99 h 217"/>
                      <a:gd name="T76" fmla="*/ 202 w 297"/>
                      <a:gd name="T77" fmla="*/ 80 h 217"/>
                      <a:gd name="T78" fmla="*/ 192 w 297"/>
                      <a:gd name="T79" fmla="*/ 93 h 217"/>
                      <a:gd name="T80" fmla="*/ 177 w 297"/>
                      <a:gd name="T81" fmla="*/ 101 h 217"/>
                      <a:gd name="T82" fmla="*/ 166 w 297"/>
                      <a:gd name="T83" fmla="*/ 99 h 217"/>
                      <a:gd name="T84" fmla="*/ 154 w 297"/>
                      <a:gd name="T85" fmla="*/ 87 h 217"/>
                      <a:gd name="T86" fmla="*/ 156 w 297"/>
                      <a:gd name="T87" fmla="*/ 70 h 217"/>
                      <a:gd name="T88" fmla="*/ 162 w 297"/>
                      <a:gd name="T89" fmla="*/ 51 h 217"/>
                      <a:gd name="T90" fmla="*/ 171 w 297"/>
                      <a:gd name="T91" fmla="*/ 34 h 217"/>
                      <a:gd name="T92" fmla="*/ 177 w 297"/>
                      <a:gd name="T93" fmla="*/ 23 h 217"/>
                      <a:gd name="T94" fmla="*/ 139 w 297"/>
                      <a:gd name="T95" fmla="*/ 13 h 217"/>
                      <a:gd name="T96" fmla="*/ 131 w 297"/>
                      <a:gd name="T97" fmla="*/ 19 h 217"/>
                      <a:gd name="T98" fmla="*/ 114 w 297"/>
                      <a:gd name="T99" fmla="*/ 27 h 217"/>
                      <a:gd name="T100" fmla="*/ 95 w 297"/>
                      <a:gd name="T101" fmla="*/ 36 h 217"/>
                      <a:gd name="T102" fmla="*/ 76 w 297"/>
                      <a:gd name="T103" fmla="*/ 44 h 217"/>
                      <a:gd name="T104" fmla="*/ 65 w 297"/>
                      <a:gd name="T105" fmla="*/ 46 h 217"/>
                      <a:gd name="T106" fmla="*/ 53 w 297"/>
                      <a:gd name="T107" fmla="*/ 40 h 217"/>
                      <a:gd name="T108" fmla="*/ 38 w 297"/>
                      <a:gd name="T109" fmla="*/ 29 h 217"/>
                      <a:gd name="T110" fmla="*/ 23 w 297"/>
                      <a:gd name="T111" fmla="*/ 17 h 217"/>
                      <a:gd name="T112" fmla="*/ 10 w 297"/>
                      <a:gd name="T113" fmla="*/ 6 h 217"/>
                      <a:gd name="T114" fmla="*/ 0 w 297"/>
                      <a:gd name="T115" fmla="*/ 23 h 21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97"/>
                      <a:gd name="T175" fmla="*/ 0 h 217"/>
                      <a:gd name="T176" fmla="*/ 297 w 297"/>
                      <a:gd name="T177" fmla="*/ 217 h 21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97" h="217">
                        <a:moveTo>
                          <a:pt x="0" y="23"/>
                        </a:moveTo>
                        <a:lnTo>
                          <a:pt x="0" y="25"/>
                        </a:lnTo>
                        <a:lnTo>
                          <a:pt x="4" y="29"/>
                        </a:lnTo>
                        <a:lnTo>
                          <a:pt x="8" y="34"/>
                        </a:lnTo>
                        <a:lnTo>
                          <a:pt x="15" y="40"/>
                        </a:lnTo>
                        <a:lnTo>
                          <a:pt x="19" y="44"/>
                        </a:lnTo>
                        <a:lnTo>
                          <a:pt x="23" y="46"/>
                        </a:lnTo>
                        <a:lnTo>
                          <a:pt x="29" y="49"/>
                        </a:lnTo>
                        <a:lnTo>
                          <a:pt x="34" y="53"/>
                        </a:lnTo>
                        <a:lnTo>
                          <a:pt x="38" y="55"/>
                        </a:lnTo>
                        <a:lnTo>
                          <a:pt x="44" y="57"/>
                        </a:lnTo>
                        <a:lnTo>
                          <a:pt x="51" y="59"/>
                        </a:lnTo>
                        <a:lnTo>
                          <a:pt x="57" y="61"/>
                        </a:lnTo>
                        <a:lnTo>
                          <a:pt x="63" y="61"/>
                        </a:lnTo>
                        <a:lnTo>
                          <a:pt x="70" y="61"/>
                        </a:lnTo>
                        <a:lnTo>
                          <a:pt x="76" y="61"/>
                        </a:lnTo>
                        <a:lnTo>
                          <a:pt x="84" y="59"/>
                        </a:lnTo>
                        <a:lnTo>
                          <a:pt x="91" y="57"/>
                        </a:lnTo>
                        <a:lnTo>
                          <a:pt x="97" y="55"/>
                        </a:lnTo>
                        <a:lnTo>
                          <a:pt x="105" y="53"/>
                        </a:lnTo>
                        <a:lnTo>
                          <a:pt x="110" y="53"/>
                        </a:lnTo>
                        <a:lnTo>
                          <a:pt x="116" y="51"/>
                        </a:lnTo>
                        <a:lnTo>
                          <a:pt x="122" y="48"/>
                        </a:lnTo>
                        <a:lnTo>
                          <a:pt x="126" y="46"/>
                        </a:lnTo>
                        <a:lnTo>
                          <a:pt x="131" y="44"/>
                        </a:lnTo>
                        <a:lnTo>
                          <a:pt x="137" y="42"/>
                        </a:lnTo>
                        <a:lnTo>
                          <a:pt x="139" y="42"/>
                        </a:lnTo>
                        <a:lnTo>
                          <a:pt x="137" y="42"/>
                        </a:lnTo>
                        <a:lnTo>
                          <a:pt x="133" y="46"/>
                        </a:lnTo>
                        <a:lnTo>
                          <a:pt x="129" y="51"/>
                        </a:lnTo>
                        <a:lnTo>
                          <a:pt x="126" y="59"/>
                        </a:lnTo>
                        <a:lnTo>
                          <a:pt x="122" y="63"/>
                        </a:lnTo>
                        <a:lnTo>
                          <a:pt x="122" y="68"/>
                        </a:lnTo>
                        <a:lnTo>
                          <a:pt x="120" y="72"/>
                        </a:lnTo>
                        <a:lnTo>
                          <a:pt x="120" y="78"/>
                        </a:lnTo>
                        <a:lnTo>
                          <a:pt x="120" y="82"/>
                        </a:lnTo>
                        <a:lnTo>
                          <a:pt x="122" y="87"/>
                        </a:lnTo>
                        <a:lnTo>
                          <a:pt x="124" y="93"/>
                        </a:lnTo>
                        <a:lnTo>
                          <a:pt x="128" y="99"/>
                        </a:lnTo>
                        <a:lnTo>
                          <a:pt x="131" y="103"/>
                        </a:lnTo>
                        <a:lnTo>
                          <a:pt x="135" y="106"/>
                        </a:lnTo>
                        <a:lnTo>
                          <a:pt x="141" y="108"/>
                        </a:lnTo>
                        <a:lnTo>
                          <a:pt x="147" y="110"/>
                        </a:lnTo>
                        <a:lnTo>
                          <a:pt x="154" y="112"/>
                        </a:lnTo>
                        <a:lnTo>
                          <a:pt x="160" y="112"/>
                        </a:lnTo>
                        <a:lnTo>
                          <a:pt x="167" y="112"/>
                        </a:lnTo>
                        <a:lnTo>
                          <a:pt x="173" y="112"/>
                        </a:lnTo>
                        <a:lnTo>
                          <a:pt x="179" y="110"/>
                        </a:lnTo>
                        <a:lnTo>
                          <a:pt x="186" y="110"/>
                        </a:lnTo>
                        <a:lnTo>
                          <a:pt x="192" y="108"/>
                        </a:lnTo>
                        <a:lnTo>
                          <a:pt x="196" y="108"/>
                        </a:lnTo>
                        <a:lnTo>
                          <a:pt x="200" y="108"/>
                        </a:lnTo>
                        <a:lnTo>
                          <a:pt x="204" y="106"/>
                        </a:lnTo>
                        <a:lnTo>
                          <a:pt x="205" y="106"/>
                        </a:lnTo>
                        <a:lnTo>
                          <a:pt x="205" y="108"/>
                        </a:lnTo>
                        <a:lnTo>
                          <a:pt x="204" y="112"/>
                        </a:lnTo>
                        <a:lnTo>
                          <a:pt x="202" y="114"/>
                        </a:lnTo>
                        <a:lnTo>
                          <a:pt x="200" y="118"/>
                        </a:lnTo>
                        <a:lnTo>
                          <a:pt x="198" y="122"/>
                        </a:lnTo>
                        <a:lnTo>
                          <a:pt x="198" y="127"/>
                        </a:lnTo>
                        <a:lnTo>
                          <a:pt x="196" y="131"/>
                        </a:lnTo>
                        <a:lnTo>
                          <a:pt x="196" y="135"/>
                        </a:lnTo>
                        <a:lnTo>
                          <a:pt x="194" y="139"/>
                        </a:lnTo>
                        <a:lnTo>
                          <a:pt x="194" y="144"/>
                        </a:lnTo>
                        <a:lnTo>
                          <a:pt x="196" y="152"/>
                        </a:lnTo>
                        <a:lnTo>
                          <a:pt x="198" y="160"/>
                        </a:lnTo>
                        <a:lnTo>
                          <a:pt x="200" y="160"/>
                        </a:lnTo>
                        <a:lnTo>
                          <a:pt x="204" y="163"/>
                        </a:lnTo>
                        <a:lnTo>
                          <a:pt x="207" y="163"/>
                        </a:lnTo>
                        <a:lnTo>
                          <a:pt x="213" y="165"/>
                        </a:lnTo>
                        <a:lnTo>
                          <a:pt x="219" y="165"/>
                        </a:lnTo>
                        <a:lnTo>
                          <a:pt x="224" y="165"/>
                        </a:lnTo>
                        <a:lnTo>
                          <a:pt x="230" y="165"/>
                        </a:lnTo>
                        <a:lnTo>
                          <a:pt x="238" y="165"/>
                        </a:lnTo>
                        <a:lnTo>
                          <a:pt x="242" y="163"/>
                        </a:lnTo>
                        <a:lnTo>
                          <a:pt x="247" y="163"/>
                        </a:lnTo>
                        <a:lnTo>
                          <a:pt x="253" y="163"/>
                        </a:lnTo>
                        <a:lnTo>
                          <a:pt x="259" y="163"/>
                        </a:lnTo>
                        <a:lnTo>
                          <a:pt x="262" y="162"/>
                        </a:lnTo>
                        <a:lnTo>
                          <a:pt x="264" y="162"/>
                        </a:lnTo>
                        <a:lnTo>
                          <a:pt x="266" y="162"/>
                        </a:lnTo>
                        <a:lnTo>
                          <a:pt x="268" y="162"/>
                        </a:lnTo>
                        <a:lnTo>
                          <a:pt x="274" y="177"/>
                        </a:lnTo>
                        <a:lnTo>
                          <a:pt x="224" y="194"/>
                        </a:lnTo>
                        <a:lnTo>
                          <a:pt x="245" y="217"/>
                        </a:lnTo>
                        <a:lnTo>
                          <a:pt x="259" y="192"/>
                        </a:lnTo>
                        <a:lnTo>
                          <a:pt x="297" y="184"/>
                        </a:lnTo>
                        <a:lnTo>
                          <a:pt x="281" y="141"/>
                        </a:lnTo>
                        <a:lnTo>
                          <a:pt x="280" y="141"/>
                        </a:lnTo>
                        <a:lnTo>
                          <a:pt x="278" y="143"/>
                        </a:lnTo>
                        <a:lnTo>
                          <a:pt x="276" y="143"/>
                        </a:lnTo>
                        <a:lnTo>
                          <a:pt x="272" y="144"/>
                        </a:lnTo>
                        <a:lnTo>
                          <a:pt x="266" y="146"/>
                        </a:lnTo>
                        <a:lnTo>
                          <a:pt x="262" y="148"/>
                        </a:lnTo>
                        <a:lnTo>
                          <a:pt x="257" y="150"/>
                        </a:lnTo>
                        <a:lnTo>
                          <a:pt x="253" y="152"/>
                        </a:lnTo>
                        <a:lnTo>
                          <a:pt x="245" y="154"/>
                        </a:lnTo>
                        <a:lnTo>
                          <a:pt x="242" y="156"/>
                        </a:lnTo>
                        <a:lnTo>
                          <a:pt x="236" y="156"/>
                        </a:lnTo>
                        <a:lnTo>
                          <a:pt x="232" y="156"/>
                        </a:lnTo>
                        <a:lnTo>
                          <a:pt x="226" y="154"/>
                        </a:lnTo>
                        <a:lnTo>
                          <a:pt x="224" y="152"/>
                        </a:lnTo>
                        <a:lnTo>
                          <a:pt x="223" y="150"/>
                        </a:lnTo>
                        <a:lnTo>
                          <a:pt x="223" y="146"/>
                        </a:lnTo>
                        <a:lnTo>
                          <a:pt x="221" y="143"/>
                        </a:lnTo>
                        <a:lnTo>
                          <a:pt x="223" y="137"/>
                        </a:lnTo>
                        <a:lnTo>
                          <a:pt x="223" y="131"/>
                        </a:lnTo>
                        <a:lnTo>
                          <a:pt x="224" y="127"/>
                        </a:lnTo>
                        <a:lnTo>
                          <a:pt x="226" y="120"/>
                        </a:lnTo>
                        <a:lnTo>
                          <a:pt x="230" y="112"/>
                        </a:lnTo>
                        <a:lnTo>
                          <a:pt x="234" y="106"/>
                        </a:lnTo>
                        <a:lnTo>
                          <a:pt x="238" y="103"/>
                        </a:lnTo>
                        <a:lnTo>
                          <a:pt x="240" y="99"/>
                        </a:lnTo>
                        <a:lnTo>
                          <a:pt x="242" y="99"/>
                        </a:lnTo>
                        <a:lnTo>
                          <a:pt x="202" y="80"/>
                        </a:lnTo>
                        <a:lnTo>
                          <a:pt x="198" y="84"/>
                        </a:lnTo>
                        <a:lnTo>
                          <a:pt x="196" y="87"/>
                        </a:lnTo>
                        <a:lnTo>
                          <a:pt x="192" y="93"/>
                        </a:lnTo>
                        <a:lnTo>
                          <a:pt x="186" y="97"/>
                        </a:lnTo>
                        <a:lnTo>
                          <a:pt x="181" y="101"/>
                        </a:lnTo>
                        <a:lnTo>
                          <a:pt x="177" y="101"/>
                        </a:lnTo>
                        <a:lnTo>
                          <a:pt x="173" y="101"/>
                        </a:lnTo>
                        <a:lnTo>
                          <a:pt x="167" y="101"/>
                        </a:lnTo>
                        <a:lnTo>
                          <a:pt x="166" y="99"/>
                        </a:lnTo>
                        <a:lnTo>
                          <a:pt x="160" y="95"/>
                        </a:lnTo>
                        <a:lnTo>
                          <a:pt x="156" y="91"/>
                        </a:lnTo>
                        <a:lnTo>
                          <a:pt x="154" y="87"/>
                        </a:lnTo>
                        <a:lnTo>
                          <a:pt x="154" y="82"/>
                        </a:lnTo>
                        <a:lnTo>
                          <a:pt x="154" y="76"/>
                        </a:lnTo>
                        <a:lnTo>
                          <a:pt x="156" y="70"/>
                        </a:lnTo>
                        <a:lnTo>
                          <a:pt x="158" y="63"/>
                        </a:lnTo>
                        <a:lnTo>
                          <a:pt x="160" y="57"/>
                        </a:lnTo>
                        <a:lnTo>
                          <a:pt x="162" y="51"/>
                        </a:lnTo>
                        <a:lnTo>
                          <a:pt x="166" y="44"/>
                        </a:lnTo>
                        <a:lnTo>
                          <a:pt x="167" y="38"/>
                        </a:lnTo>
                        <a:lnTo>
                          <a:pt x="171" y="34"/>
                        </a:lnTo>
                        <a:lnTo>
                          <a:pt x="173" y="29"/>
                        </a:lnTo>
                        <a:lnTo>
                          <a:pt x="175" y="27"/>
                        </a:lnTo>
                        <a:lnTo>
                          <a:pt x="177" y="23"/>
                        </a:lnTo>
                        <a:lnTo>
                          <a:pt x="179" y="23"/>
                        </a:lnTo>
                        <a:lnTo>
                          <a:pt x="141" y="13"/>
                        </a:lnTo>
                        <a:lnTo>
                          <a:pt x="139" y="13"/>
                        </a:lnTo>
                        <a:lnTo>
                          <a:pt x="137" y="15"/>
                        </a:lnTo>
                        <a:lnTo>
                          <a:pt x="135" y="17"/>
                        </a:lnTo>
                        <a:lnTo>
                          <a:pt x="131" y="19"/>
                        </a:lnTo>
                        <a:lnTo>
                          <a:pt x="126" y="21"/>
                        </a:lnTo>
                        <a:lnTo>
                          <a:pt x="120" y="25"/>
                        </a:lnTo>
                        <a:lnTo>
                          <a:pt x="114" y="27"/>
                        </a:lnTo>
                        <a:lnTo>
                          <a:pt x="109" y="30"/>
                        </a:lnTo>
                        <a:lnTo>
                          <a:pt x="101" y="34"/>
                        </a:lnTo>
                        <a:lnTo>
                          <a:pt x="95" y="36"/>
                        </a:lnTo>
                        <a:lnTo>
                          <a:pt x="88" y="38"/>
                        </a:lnTo>
                        <a:lnTo>
                          <a:pt x="82" y="42"/>
                        </a:lnTo>
                        <a:lnTo>
                          <a:pt x="76" y="44"/>
                        </a:lnTo>
                        <a:lnTo>
                          <a:pt x="72" y="44"/>
                        </a:lnTo>
                        <a:lnTo>
                          <a:pt x="67" y="46"/>
                        </a:lnTo>
                        <a:lnTo>
                          <a:pt x="65" y="46"/>
                        </a:lnTo>
                        <a:lnTo>
                          <a:pt x="61" y="44"/>
                        </a:lnTo>
                        <a:lnTo>
                          <a:pt x="57" y="42"/>
                        </a:lnTo>
                        <a:lnTo>
                          <a:pt x="53" y="40"/>
                        </a:lnTo>
                        <a:lnTo>
                          <a:pt x="48" y="36"/>
                        </a:lnTo>
                        <a:lnTo>
                          <a:pt x="44" y="32"/>
                        </a:lnTo>
                        <a:lnTo>
                          <a:pt x="38" y="29"/>
                        </a:lnTo>
                        <a:lnTo>
                          <a:pt x="32" y="25"/>
                        </a:lnTo>
                        <a:lnTo>
                          <a:pt x="29" y="21"/>
                        </a:lnTo>
                        <a:lnTo>
                          <a:pt x="23" y="17"/>
                        </a:lnTo>
                        <a:lnTo>
                          <a:pt x="17" y="13"/>
                        </a:lnTo>
                        <a:lnTo>
                          <a:pt x="13" y="10"/>
                        </a:lnTo>
                        <a:lnTo>
                          <a:pt x="10" y="6"/>
                        </a:lnTo>
                        <a:lnTo>
                          <a:pt x="6" y="2"/>
                        </a:lnTo>
                        <a:lnTo>
                          <a:pt x="4" y="0"/>
                        </a:lnTo>
                        <a:lnTo>
                          <a:pt x="0" y="23"/>
                        </a:lnTo>
                        <a:close/>
                      </a:path>
                    </a:pathLst>
                  </a:custGeom>
                  <a:solidFill>
                    <a:srgbClr val="000000"/>
                  </a:solidFill>
                  <a:ln w="9525">
                    <a:noFill/>
                    <a:round/>
                    <a:headEnd/>
                    <a:tailEnd/>
                  </a:ln>
                </p:spPr>
                <p:txBody>
                  <a:bodyPr/>
                  <a:lstStyle/>
                  <a:p>
                    <a:endParaRPr lang="fr-FR">
                      <a:latin typeface="Calibri" pitchFamily="34" charset="0"/>
                    </a:endParaRPr>
                  </a:p>
                </p:txBody>
              </p:sp>
              <p:sp>
                <p:nvSpPr>
                  <p:cNvPr id="25731" name="Freeform 56"/>
                  <p:cNvSpPr>
                    <a:spLocks/>
                  </p:cNvSpPr>
                  <p:nvPr/>
                </p:nvSpPr>
                <p:spPr bwMode="auto">
                  <a:xfrm>
                    <a:off x="4133843" y="2416161"/>
                    <a:ext cx="66675" cy="66675"/>
                  </a:xfrm>
                  <a:custGeom>
                    <a:avLst/>
                    <a:gdLst>
                      <a:gd name="T0" fmla="*/ 0 w 84"/>
                      <a:gd name="T1" fmla="*/ 15 h 84"/>
                      <a:gd name="T2" fmla="*/ 0 w 84"/>
                      <a:gd name="T3" fmla="*/ 15 h 84"/>
                      <a:gd name="T4" fmla="*/ 4 w 84"/>
                      <a:gd name="T5" fmla="*/ 19 h 84"/>
                      <a:gd name="T6" fmla="*/ 10 w 84"/>
                      <a:gd name="T7" fmla="*/ 23 h 84"/>
                      <a:gd name="T8" fmla="*/ 15 w 84"/>
                      <a:gd name="T9" fmla="*/ 29 h 84"/>
                      <a:gd name="T10" fmla="*/ 21 w 84"/>
                      <a:gd name="T11" fmla="*/ 33 h 84"/>
                      <a:gd name="T12" fmla="*/ 27 w 84"/>
                      <a:gd name="T13" fmla="*/ 38 h 84"/>
                      <a:gd name="T14" fmla="*/ 30 w 84"/>
                      <a:gd name="T15" fmla="*/ 42 h 84"/>
                      <a:gd name="T16" fmla="*/ 34 w 84"/>
                      <a:gd name="T17" fmla="*/ 46 h 84"/>
                      <a:gd name="T18" fmla="*/ 34 w 84"/>
                      <a:gd name="T19" fmla="*/ 50 h 84"/>
                      <a:gd name="T20" fmla="*/ 38 w 84"/>
                      <a:gd name="T21" fmla="*/ 55 h 84"/>
                      <a:gd name="T22" fmla="*/ 40 w 84"/>
                      <a:gd name="T23" fmla="*/ 61 h 84"/>
                      <a:gd name="T24" fmla="*/ 46 w 84"/>
                      <a:gd name="T25" fmla="*/ 69 h 84"/>
                      <a:gd name="T26" fmla="*/ 48 w 84"/>
                      <a:gd name="T27" fmla="*/ 74 h 84"/>
                      <a:gd name="T28" fmla="*/ 51 w 84"/>
                      <a:gd name="T29" fmla="*/ 78 h 84"/>
                      <a:gd name="T30" fmla="*/ 53 w 84"/>
                      <a:gd name="T31" fmla="*/ 82 h 84"/>
                      <a:gd name="T32" fmla="*/ 55 w 84"/>
                      <a:gd name="T33" fmla="*/ 84 h 84"/>
                      <a:gd name="T34" fmla="*/ 55 w 84"/>
                      <a:gd name="T35" fmla="*/ 82 h 84"/>
                      <a:gd name="T36" fmla="*/ 59 w 84"/>
                      <a:gd name="T37" fmla="*/ 80 h 84"/>
                      <a:gd name="T38" fmla="*/ 65 w 84"/>
                      <a:gd name="T39" fmla="*/ 76 h 84"/>
                      <a:gd name="T40" fmla="*/ 70 w 84"/>
                      <a:gd name="T41" fmla="*/ 72 h 84"/>
                      <a:gd name="T42" fmla="*/ 74 w 84"/>
                      <a:gd name="T43" fmla="*/ 67 h 84"/>
                      <a:gd name="T44" fmla="*/ 80 w 84"/>
                      <a:gd name="T45" fmla="*/ 63 h 84"/>
                      <a:gd name="T46" fmla="*/ 82 w 84"/>
                      <a:gd name="T47" fmla="*/ 59 h 84"/>
                      <a:gd name="T48" fmla="*/ 84 w 84"/>
                      <a:gd name="T49" fmla="*/ 59 h 84"/>
                      <a:gd name="T50" fmla="*/ 80 w 84"/>
                      <a:gd name="T51" fmla="*/ 57 h 84"/>
                      <a:gd name="T52" fmla="*/ 74 w 84"/>
                      <a:gd name="T53" fmla="*/ 55 h 84"/>
                      <a:gd name="T54" fmla="*/ 68 w 84"/>
                      <a:gd name="T55" fmla="*/ 53 h 84"/>
                      <a:gd name="T56" fmla="*/ 65 w 84"/>
                      <a:gd name="T57" fmla="*/ 52 h 84"/>
                      <a:gd name="T58" fmla="*/ 57 w 84"/>
                      <a:gd name="T59" fmla="*/ 48 h 84"/>
                      <a:gd name="T60" fmla="*/ 53 w 84"/>
                      <a:gd name="T61" fmla="*/ 46 h 84"/>
                      <a:gd name="T62" fmla="*/ 49 w 84"/>
                      <a:gd name="T63" fmla="*/ 44 h 84"/>
                      <a:gd name="T64" fmla="*/ 48 w 84"/>
                      <a:gd name="T65" fmla="*/ 42 h 84"/>
                      <a:gd name="T66" fmla="*/ 44 w 84"/>
                      <a:gd name="T67" fmla="*/ 38 h 84"/>
                      <a:gd name="T68" fmla="*/ 40 w 84"/>
                      <a:gd name="T69" fmla="*/ 33 h 84"/>
                      <a:gd name="T70" fmla="*/ 34 w 84"/>
                      <a:gd name="T71" fmla="*/ 27 h 84"/>
                      <a:gd name="T72" fmla="*/ 27 w 84"/>
                      <a:gd name="T73" fmla="*/ 19 h 84"/>
                      <a:gd name="T74" fmla="*/ 21 w 84"/>
                      <a:gd name="T75" fmla="*/ 12 h 84"/>
                      <a:gd name="T76" fmla="*/ 17 w 84"/>
                      <a:gd name="T77" fmla="*/ 6 h 84"/>
                      <a:gd name="T78" fmla="*/ 13 w 84"/>
                      <a:gd name="T79" fmla="*/ 2 h 84"/>
                      <a:gd name="T80" fmla="*/ 11 w 84"/>
                      <a:gd name="T81" fmla="*/ 0 h 84"/>
                      <a:gd name="T82" fmla="*/ 0 w 84"/>
                      <a:gd name="T83" fmla="*/ 15 h 84"/>
                      <a:gd name="T84" fmla="*/ 0 w 84"/>
                      <a:gd name="T85" fmla="*/ 15 h 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4"/>
                      <a:gd name="T130" fmla="*/ 0 h 84"/>
                      <a:gd name="T131" fmla="*/ 84 w 84"/>
                      <a:gd name="T132" fmla="*/ 84 h 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4" h="84">
                        <a:moveTo>
                          <a:pt x="0" y="15"/>
                        </a:moveTo>
                        <a:lnTo>
                          <a:pt x="0" y="15"/>
                        </a:lnTo>
                        <a:lnTo>
                          <a:pt x="4" y="19"/>
                        </a:lnTo>
                        <a:lnTo>
                          <a:pt x="10" y="23"/>
                        </a:lnTo>
                        <a:lnTo>
                          <a:pt x="15" y="29"/>
                        </a:lnTo>
                        <a:lnTo>
                          <a:pt x="21" y="33"/>
                        </a:lnTo>
                        <a:lnTo>
                          <a:pt x="27" y="38"/>
                        </a:lnTo>
                        <a:lnTo>
                          <a:pt x="30" y="42"/>
                        </a:lnTo>
                        <a:lnTo>
                          <a:pt x="34" y="46"/>
                        </a:lnTo>
                        <a:lnTo>
                          <a:pt x="34" y="50"/>
                        </a:lnTo>
                        <a:lnTo>
                          <a:pt x="38" y="55"/>
                        </a:lnTo>
                        <a:lnTo>
                          <a:pt x="40" y="61"/>
                        </a:lnTo>
                        <a:lnTo>
                          <a:pt x="46" y="69"/>
                        </a:lnTo>
                        <a:lnTo>
                          <a:pt x="48" y="74"/>
                        </a:lnTo>
                        <a:lnTo>
                          <a:pt x="51" y="78"/>
                        </a:lnTo>
                        <a:lnTo>
                          <a:pt x="53" y="82"/>
                        </a:lnTo>
                        <a:lnTo>
                          <a:pt x="55" y="84"/>
                        </a:lnTo>
                        <a:lnTo>
                          <a:pt x="55" y="82"/>
                        </a:lnTo>
                        <a:lnTo>
                          <a:pt x="59" y="80"/>
                        </a:lnTo>
                        <a:lnTo>
                          <a:pt x="65" y="76"/>
                        </a:lnTo>
                        <a:lnTo>
                          <a:pt x="70" y="72"/>
                        </a:lnTo>
                        <a:lnTo>
                          <a:pt x="74" y="67"/>
                        </a:lnTo>
                        <a:lnTo>
                          <a:pt x="80" y="63"/>
                        </a:lnTo>
                        <a:lnTo>
                          <a:pt x="82" y="59"/>
                        </a:lnTo>
                        <a:lnTo>
                          <a:pt x="84" y="59"/>
                        </a:lnTo>
                        <a:lnTo>
                          <a:pt x="80" y="57"/>
                        </a:lnTo>
                        <a:lnTo>
                          <a:pt x="74" y="55"/>
                        </a:lnTo>
                        <a:lnTo>
                          <a:pt x="68" y="53"/>
                        </a:lnTo>
                        <a:lnTo>
                          <a:pt x="65" y="52"/>
                        </a:lnTo>
                        <a:lnTo>
                          <a:pt x="57" y="48"/>
                        </a:lnTo>
                        <a:lnTo>
                          <a:pt x="53" y="46"/>
                        </a:lnTo>
                        <a:lnTo>
                          <a:pt x="49" y="44"/>
                        </a:lnTo>
                        <a:lnTo>
                          <a:pt x="48" y="42"/>
                        </a:lnTo>
                        <a:lnTo>
                          <a:pt x="44" y="38"/>
                        </a:lnTo>
                        <a:lnTo>
                          <a:pt x="40" y="33"/>
                        </a:lnTo>
                        <a:lnTo>
                          <a:pt x="34" y="27"/>
                        </a:lnTo>
                        <a:lnTo>
                          <a:pt x="27" y="19"/>
                        </a:lnTo>
                        <a:lnTo>
                          <a:pt x="21" y="12"/>
                        </a:lnTo>
                        <a:lnTo>
                          <a:pt x="17" y="6"/>
                        </a:lnTo>
                        <a:lnTo>
                          <a:pt x="13" y="2"/>
                        </a:lnTo>
                        <a:lnTo>
                          <a:pt x="11" y="0"/>
                        </a:lnTo>
                        <a:lnTo>
                          <a:pt x="0" y="15"/>
                        </a:lnTo>
                        <a:close/>
                      </a:path>
                    </a:pathLst>
                  </a:custGeom>
                  <a:solidFill>
                    <a:srgbClr val="000000"/>
                  </a:solidFill>
                  <a:ln w="9525">
                    <a:noFill/>
                    <a:round/>
                    <a:headEnd/>
                    <a:tailEnd/>
                  </a:ln>
                </p:spPr>
                <p:txBody>
                  <a:bodyPr/>
                  <a:lstStyle/>
                  <a:p>
                    <a:endParaRPr lang="fr-FR">
                      <a:latin typeface="Calibri" pitchFamily="34" charset="0"/>
                    </a:endParaRPr>
                  </a:p>
                </p:txBody>
              </p:sp>
              <p:sp>
                <p:nvSpPr>
                  <p:cNvPr id="25732" name="Freeform 57"/>
                  <p:cNvSpPr>
                    <a:spLocks/>
                  </p:cNvSpPr>
                  <p:nvPr/>
                </p:nvSpPr>
                <p:spPr bwMode="auto">
                  <a:xfrm>
                    <a:off x="3659180" y="2366949"/>
                    <a:ext cx="185738" cy="185738"/>
                  </a:xfrm>
                  <a:custGeom>
                    <a:avLst/>
                    <a:gdLst>
                      <a:gd name="T0" fmla="*/ 223 w 234"/>
                      <a:gd name="T1" fmla="*/ 51 h 233"/>
                      <a:gd name="T2" fmla="*/ 202 w 234"/>
                      <a:gd name="T3" fmla="*/ 53 h 233"/>
                      <a:gd name="T4" fmla="*/ 175 w 234"/>
                      <a:gd name="T5" fmla="*/ 55 h 233"/>
                      <a:gd name="T6" fmla="*/ 151 w 234"/>
                      <a:gd name="T7" fmla="*/ 53 h 233"/>
                      <a:gd name="T8" fmla="*/ 130 w 234"/>
                      <a:gd name="T9" fmla="*/ 41 h 233"/>
                      <a:gd name="T10" fmla="*/ 103 w 234"/>
                      <a:gd name="T11" fmla="*/ 24 h 233"/>
                      <a:gd name="T12" fmla="*/ 78 w 234"/>
                      <a:gd name="T13" fmla="*/ 9 h 233"/>
                      <a:gd name="T14" fmla="*/ 52 w 234"/>
                      <a:gd name="T15" fmla="*/ 19 h 233"/>
                      <a:gd name="T16" fmla="*/ 56 w 234"/>
                      <a:gd name="T17" fmla="*/ 55 h 233"/>
                      <a:gd name="T18" fmla="*/ 38 w 234"/>
                      <a:gd name="T19" fmla="*/ 47 h 233"/>
                      <a:gd name="T20" fmla="*/ 18 w 234"/>
                      <a:gd name="T21" fmla="*/ 34 h 233"/>
                      <a:gd name="T22" fmla="*/ 0 w 234"/>
                      <a:gd name="T23" fmla="*/ 39 h 233"/>
                      <a:gd name="T24" fmla="*/ 4 w 234"/>
                      <a:gd name="T25" fmla="*/ 68 h 233"/>
                      <a:gd name="T26" fmla="*/ 16 w 234"/>
                      <a:gd name="T27" fmla="*/ 95 h 233"/>
                      <a:gd name="T28" fmla="*/ 35 w 234"/>
                      <a:gd name="T29" fmla="*/ 117 h 233"/>
                      <a:gd name="T30" fmla="*/ 31 w 234"/>
                      <a:gd name="T31" fmla="*/ 129 h 233"/>
                      <a:gd name="T32" fmla="*/ 29 w 234"/>
                      <a:gd name="T33" fmla="*/ 146 h 233"/>
                      <a:gd name="T34" fmla="*/ 38 w 234"/>
                      <a:gd name="T35" fmla="*/ 163 h 233"/>
                      <a:gd name="T36" fmla="*/ 57 w 234"/>
                      <a:gd name="T37" fmla="*/ 184 h 233"/>
                      <a:gd name="T38" fmla="*/ 78 w 234"/>
                      <a:gd name="T39" fmla="*/ 203 h 233"/>
                      <a:gd name="T40" fmla="*/ 101 w 234"/>
                      <a:gd name="T41" fmla="*/ 216 h 233"/>
                      <a:gd name="T42" fmla="*/ 124 w 234"/>
                      <a:gd name="T43" fmla="*/ 220 h 233"/>
                      <a:gd name="T44" fmla="*/ 143 w 234"/>
                      <a:gd name="T45" fmla="*/ 224 h 233"/>
                      <a:gd name="T46" fmla="*/ 164 w 234"/>
                      <a:gd name="T47" fmla="*/ 226 h 233"/>
                      <a:gd name="T48" fmla="*/ 185 w 234"/>
                      <a:gd name="T49" fmla="*/ 229 h 233"/>
                      <a:gd name="T50" fmla="*/ 202 w 234"/>
                      <a:gd name="T51" fmla="*/ 229 h 233"/>
                      <a:gd name="T52" fmla="*/ 223 w 234"/>
                      <a:gd name="T53" fmla="*/ 233 h 233"/>
                      <a:gd name="T54" fmla="*/ 230 w 234"/>
                      <a:gd name="T55" fmla="*/ 216 h 233"/>
                      <a:gd name="T56" fmla="*/ 211 w 234"/>
                      <a:gd name="T57" fmla="*/ 214 h 233"/>
                      <a:gd name="T58" fmla="*/ 185 w 234"/>
                      <a:gd name="T59" fmla="*/ 214 h 233"/>
                      <a:gd name="T60" fmla="*/ 166 w 234"/>
                      <a:gd name="T61" fmla="*/ 212 h 233"/>
                      <a:gd name="T62" fmla="*/ 149 w 234"/>
                      <a:gd name="T63" fmla="*/ 209 h 233"/>
                      <a:gd name="T64" fmla="*/ 126 w 234"/>
                      <a:gd name="T65" fmla="*/ 205 h 233"/>
                      <a:gd name="T66" fmla="*/ 99 w 234"/>
                      <a:gd name="T67" fmla="*/ 190 h 233"/>
                      <a:gd name="T68" fmla="*/ 78 w 234"/>
                      <a:gd name="T69" fmla="*/ 172 h 233"/>
                      <a:gd name="T70" fmla="*/ 63 w 234"/>
                      <a:gd name="T71" fmla="*/ 155 h 233"/>
                      <a:gd name="T72" fmla="*/ 107 w 234"/>
                      <a:gd name="T73" fmla="*/ 163 h 233"/>
                      <a:gd name="T74" fmla="*/ 94 w 234"/>
                      <a:gd name="T75" fmla="*/ 134 h 233"/>
                      <a:gd name="T76" fmla="*/ 73 w 234"/>
                      <a:gd name="T77" fmla="*/ 123 h 233"/>
                      <a:gd name="T78" fmla="*/ 44 w 234"/>
                      <a:gd name="T79" fmla="*/ 104 h 233"/>
                      <a:gd name="T80" fmla="*/ 21 w 234"/>
                      <a:gd name="T81" fmla="*/ 74 h 233"/>
                      <a:gd name="T82" fmla="*/ 116 w 234"/>
                      <a:gd name="T83" fmla="*/ 87 h 233"/>
                      <a:gd name="T84" fmla="*/ 101 w 234"/>
                      <a:gd name="T85" fmla="*/ 74 h 233"/>
                      <a:gd name="T86" fmla="*/ 86 w 234"/>
                      <a:gd name="T87" fmla="*/ 57 h 233"/>
                      <a:gd name="T88" fmla="*/ 73 w 234"/>
                      <a:gd name="T89" fmla="*/ 39 h 233"/>
                      <a:gd name="T90" fmla="*/ 78 w 234"/>
                      <a:gd name="T91" fmla="*/ 26 h 233"/>
                      <a:gd name="T92" fmla="*/ 90 w 234"/>
                      <a:gd name="T93" fmla="*/ 39 h 233"/>
                      <a:gd name="T94" fmla="*/ 111 w 234"/>
                      <a:gd name="T95" fmla="*/ 57 h 233"/>
                      <a:gd name="T96" fmla="*/ 128 w 234"/>
                      <a:gd name="T97" fmla="*/ 66 h 233"/>
                      <a:gd name="T98" fmla="*/ 145 w 234"/>
                      <a:gd name="T99" fmla="*/ 74 h 233"/>
                      <a:gd name="T100" fmla="*/ 162 w 234"/>
                      <a:gd name="T101" fmla="*/ 77 h 233"/>
                      <a:gd name="T102" fmla="*/ 177 w 234"/>
                      <a:gd name="T103" fmla="*/ 79 h 233"/>
                      <a:gd name="T104" fmla="*/ 204 w 234"/>
                      <a:gd name="T105" fmla="*/ 81 h 233"/>
                      <a:gd name="T106" fmla="*/ 223 w 234"/>
                      <a:gd name="T107" fmla="*/ 81 h 233"/>
                      <a:gd name="T108" fmla="*/ 230 w 234"/>
                      <a:gd name="T109" fmla="*/ 51 h 2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34"/>
                      <a:gd name="T166" fmla="*/ 0 h 233"/>
                      <a:gd name="T167" fmla="*/ 234 w 234"/>
                      <a:gd name="T168" fmla="*/ 233 h 2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34" h="233">
                        <a:moveTo>
                          <a:pt x="230" y="51"/>
                        </a:moveTo>
                        <a:lnTo>
                          <a:pt x="228" y="51"/>
                        </a:lnTo>
                        <a:lnTo>
                          <a:pt x="227" y="51"/>
                        </a:lnTo>
                        <a:lnTo>
                          <a:pt x="223" y="51"/>
                        </a:lnTo>
                        <a:lnTo>
                          <a:pt x="219" y="51"/>
                        </a:lnTo>
                        <a:lnTo>
                          <a:pt x="213" y="51"/>
                        </a:lnTo>
                        <a:lnTo>
                          <a:pt x="208" y="53"/>
                        </a:lnTo>
                        <a:lnTo>
                          <a:pt x="202" y="53"/>
                        </a:lnTo>
                        <a:lnTo>
                          <a:pt x="196" y="55"/>
                        </a:lnTo>
                        <a:lnTo>
                          <a:pt x="189" y="55"/>
                        </a:lnTo>
                        <a:lnTo>
                          <a:pt x="181" y="55"/>
                        </a:lnTo>
                        <a:lnTo>
                          <a:pt x="175" y="55"/>
                        </a:lnTo>
                        <a:lnTo>
                          <a:pt x="170" y="57"/>
                        </a:lnTo>
                        <a:lnTo>
                          <a:pt x="162" y="55"/>
                        </a:lnTo>
                        <a:lnTo>
                          <a:pt x="156" y="55"/>
                        </a:lnTo>
                        <a:lnTo>
                          <a:pt x="151" y="53"/>
                        </a:lnTo>
                        <a:lnTo>
                          <a:pt x="147" y="51"/>
                        </a:lnTo>
                        <a:lnTo>
                          <a:pt x="141" y="49"/>
                        </a:lnTo>
                        <a:lnTo>
                          <a:pt x="135" y="45"/>
                        </a:lnTo>
                        <a:lnTo>
                          <a:pt x="130" y="41"/>
                        </a:lnTo>
                        <a:lnTo>
                          <a:pt x="124" y="38"/>
                        </a:lnTo>
                        <a:lnTo>
                          <a:pt x="116" y="34"/>
                        </a:lnTo>
                        <a:lnTo>
                          <a:pt x="109" y="30"/>
                        </a:lnTo>
                        <a:lnTo>
                          <a:pt x="103" y="24"/>
                        </a:lnTo>
                        <a:lnTo>
                          <a:pt x="97" y="20"/>
                        </a:lnTo>
                        <a:lnTo>
                          <a:pt x="90" y="17"/>
                        </a:lnTo>
                        <a:lnTo>
                          <a:pt x="84" y="13"/>
                        </a:lnTo>
                        <a:lnTo>
                          <a:pt x="78" y="9"/>
                        </a:lnTo>
                        <a:lnTo>
                          <a:pt x="75" y="5"/>
                        </a:lnTo>
                        <a:lnTo>
                          <a:pt x="67" y="1"/>
                        </a:lnTo>
                        <a:lnTo>
                          <a:pt x="67" y="0"/>
                        </a:lnTo>
                        <a:lnTo>
                          <a:pt x="52" y="19"/>
                        </a:lnTo>
                        <a:lnTo>
                          <a:pt x="67" y="60"/>
                        </a:lnTo>
                        <a:lnTo>
                          <a:pt x="65" y="58"/>
                        </a:lnTo>
                        <a:lnTo>
                          <a:pt x="59" y="57"/>
                        </a:lnTo>
                        <a:lnTo>
                          <a:pt x="56" y="55"/>
                        </a:lnTo>
                        <a:lnTo>
                          <a:pt x="52" y="53"/>
                        </a:lnTo>
                        <a:lnTo>
                          <a:pt x="46" y="51"/>
                        </a:lnTo>
                        <a:lnTo>
                          <a:pt x="42" y="49"/>
                        </a:lnTo>
                        <a:lnTo>
                          <a:pt x="38" y="47"/>
                        </a:lnTo>
                        <a:lnTo>
                          <a:pt x="33" y="45"/>
                        </a:lnTo>
                        <a:lnTo>
                          <a:pt x="29" y="41"/>
                        </a:lnTo>
                        <a:lnTo>
                          <a:pt x="25" y="39"/>
                        </a:lnTo>
                        <a:lnTo>
                          <a:pt x="18" y="34"/>
                        </a:lnTo>
                        <a:lnTo>
                          <a:pt x="12" y="28"/>
                        </a:lnTo>
                        <a:lnTo>
                          <a:pt x="0" y="36"/>
                        </a:lnTo>
                        <a:lnTo>
                          <a:pt x="0" y="39"/>
                        </a:lnTo>
                        <a:lnTo>
                          <a:pt x="0" y="45"/>
                        </a:lnTo>
                        <a:lnTo>
                          <a:pt x="2" y="53"/>
                        </a:lnTo>
                        <a:lnTo>
                          <a:pt x="2" y="60"/>
                        </a:lnTo>
                        <a:lnTo>
                          <a:pt x="4" y="68"/>
                        </a:lnTo>
                        <a:lnTo>
                          <a:pt x="6" y="74"/>
                        </a:lnTo>
                        <a:lnTo>
                          <a:pt x="8" y="81"/>
                        </a:lnTo>
                        <a:lnTo>
                          <a:pt x="12" y="87"/>
                        </a:lnTo>
                        <a:lnTo>
                          <a:pt x="16" y="95"/>
                        </a:lnTo>
                        <a:lnTo>
                          <a:pt x="19" y="100"/>
                        </a:lnTo>
                        <a:lnTo>
                          <a:pt x="27" y="108"/>
                        </a:lnTo>
                        <a:lnTo>
                          <a:pt x="29" y="114"/>
                        </a:lnTo>
                        <a:lnTo>
                          <a:pt x="35" y="117"/>
                        </a:lnTo>
                        <a:lnTo>
                          <a:pt x="37" y="121"/>
                        </a:lnTo>
                        <a:lnTo>
                          <a:pt x="38" y="123"/>
                        </a:lnTo>
                        <a:lnTo>
                          <a:pt x="37" y="123"/>
                        </a:lnTo>
                        <a:lnTo>
                          <a:pt x="31" y="129"/>
                        </a:lnTo>
                        <a:lnTo>
                          <a:pt x="29" y="131"/>
                        </a:lnTo>
                        <a:lnTo>
                          <a:pt x="27" y="134"/>
                        </a:lnTo>
                        <a:lnTo>
                          <a:pt x="27" y="140"/>
                        </a:lnTo>
                        <a:lnTo>
                          <a:pt x="29" y="146"/>
                        </a:lnTo>
                        <a:lnTo>
                          <a:pt x="29" y="150"/>
                        </a:lnTo>
                        <a:lnTo>
                          <a:pt x="31" y="153"/>
                        </a:lnTo>
                        <a:lnTo>
                          <a:pt x="33" y="157"/>
                        </a:lnTo>
                        <a:lnTo>
                          <a:pt x="38" y="163"/>
                        </a:lnTo>
                        <a:lnTo>
                          <a:pt x="42" y="167"/>
                        </a:lnTo>
                        <a:lnTo>
                          <a:pt x="46" y="172"/>
                        </a:lnTo>
                        <a:lnTo>
                          <a:pt x="50" y="178"/>
                        </a:lnTo>
                        <a:lnTo>
                          <a:pt x="57" y="184"/>
                        </a:lnTo>
                        <a:lnTo>
                          <a:pt x="61" y="188"/>
                        </a:lnTo>
                        <a:lnTo>
                          <a:pt x="67" y="193"/>
                        </a:lnTo>
                        <a:lnTo>
                          <a:pt x="73" y="197"/>
                        </a:lnTo>
                        <a:lnTo>
                          <a:pt x="78" y="203"/>
                        </a:lnTo>
                        <a:lnTo>
                          <a:pt x="84" y="207"/>
                        </a:lnTo>
                        <a:lnTo>
                          <a:pt x="90" y="210"/>
                        </a:lnTo>
                        <a:lnTo>
                          <a:pt x="95" y="212"/>
                        </a:lnTo>
                        <a:lnTo>
                          <a:pt x="101" y="216"/>
                        </a:lnTo>
                        <a:lnTo>
                          <a:pt x="107" y="218"/>
                        </a:lnTo>
                        <a:lnTo>
                          <a:pt x="114" y="218"/>
                        </a:lnTo>
                        <a:lnTo>
                          <a:pt x="118" y="218"/>
                        </a:lnTo>
                        <a:lnTo>
                          <a:pt x="124" y="220"/>
                        </a:lnTo>
                        <a:lnTo>
                          <a:pt x="128" y="220"/>
                        </a:lnTo>
                        <a:lnTo>
                          <a:pt x="133" y="222"/>
                        </a:lnTo>
                        <a:lnTo>
                          <a:pt x="137" y="222"/>
                        </a:lnTo>
                        <a:lnTo>
                          <a:pt x="143" y="224"/>
                        </a:lnTo>
                        <a:lnTo>
                          <a:pt x="149" y="224"/>
                        </a:lnTo>
                        <a:lnTo>
                          <a:pt x="154" y="226"/>
                        </a:lnTo>
                        <a:lnTo>
                          <a:pt x="158" y="226"/>
                        </a:lnTo>
                        <a:lnTo>
                          <a:pt x="164" y="226"/>
                        </a:lnTo>
                        <a:lnTo>
                          <a:pt x="170" y="226"/>
                        </a:lnTo>
                        <a:lnTo>
                          <a:pt x="175" y="228"/>
                        </a:lnTo>
                        <a:lnTo>
                          <a:pt x="179" y="228"/>
                        </a:lnTo>
                        <a:lnTo>
                          <a:pt x="185" y="229"/>
                        </a:lnTo>
                        <a:lnTo>
                          <a:pt x="189" y="229"/>
                        </a:lnTo>
                        <a:lnTo>
                          <a:pt x="194" y="229"/>
                        </a:lnTo>
                        <a:lnTo>
                          <a:pt x="198" y="229"/>
                        </a:lnTo>
                        <a:lnTo>
                          <a:pt x="202" y="229"/>
                        </a:lnTo>
                        <a:lnTo>
                          <a:pt x="206" y="231"/>
                        </a:lnTo>
                        <a:lnTo>
                          <a:pt x="211" y="231"/>
                        </a:lnTo>
                        <a:lnTo>
                          <a:pt x="217" y="233"/>
                        </a:lnTo>
                        <a:lnTo>
                          <a:pt x="223" y="233"/>
                        </a:lnTo>
                        <a:lnTo>
                          <a:pt x="225" y="233"/>
                        </a:lnTo>
                        <a:lnTo>
                          <a:pt x="227" y="233"/>
                        </a:lnTo>
                        <a:lnTo>
                          <a:pt x="232" y="216"/>
                        </a:lnTo>
                        <a:lnTo>
                          <a:pt x="230" y="216"/>
                        </a:lnTo>
                        <a:lnTo>
                          <a:pt x="228" y="216"/>
                        </a:lnTo>
                        <a:lnTo>
                          <a:pt x="225" y="216"/>
                        </a:lnTo>
                        <a:lnTo>
                          <a:pt x="219" y="216"/>
                        </a:lnTo>
                        <a:lnTo>
                          <a:pt x="211" y="214"/>
                        </a:lnTo>
                        <a:lnTo>
                          <a:pt x="206" y="214"/>
                        </a:lnTo>
                        <a:lnTo>
                          <a:pt x="198" y="214"/>
                        </a:lnTo>
                        <a:lnTo>
                          <a:pt x="190" y="214"/>
                        </a:lnTo>
                        <a:lnTo>
                          <a:pt x="185" y="214"/>
                        </a:lnTo>
                        <a:lnTo>
                          <a:pt x="181" y="212"/>
                        </a:lnTo>
                        <a:lnTo>
                          <a:pt x="175" y="212"/>
                        </a:lnTo>
                        <a:lnTo>
                          <a:pt x="171" y="212"/>
                        </a:lnTo>
                        <a:lnTo>
                          <a:pt x="166" y="212"/>
                        </a:lnTo>
                        <a:lnTo>
                          <a:pt x="162" y="210"/>
                        </a:lnTo>
                        <a:lnTo>
                          <a:pt x="156" y="210"/>
                        </a:lnTo>
                        <a:lnTo>
                          <a:pt x="152" y="210"/>
                        </a:lnTo>
                        <a:lnTo>
                          <a:pt x="149" y="209"/>
                        </a:lnTo>
                        <a:lnTo>
                          <a:pt x="143" y="209"/>
                        </a:lnTo>
                        <a:lnTo>
                          <a:pt x="139" y="207"/>
                        </a:lnTo>
                        <a:lnTo>
                          <a:pt x="133" y="207"/>
                        </a:lnTo>
                        <a:lnTo>
                          <a:pt x="126" y="205"/>
                        </a:lnTo>
                        <a:lnTo>
                          <a:pt x="120" y="203"/>
                        </a:lnTo>
                        <a:lnTo>
                          <a:pt x="113" y="199"/>
                        </a:lnTo>
                        <a:lnTo>
                          <a:pt x="107" y="195"/>
                        </a:lnTo>
                        <a:lnTo>
                          <a:pt x="99" y="190"/>
                        </a:lnTo>
                        <a:lnTo>
                          <a:pt x="94" y="186"/>
                        </a:lnTo>
                        <a:lnTo>
                          <a:pt x="88" y="182"/>
                        </a:lnTo>
                        <a:lnTo>
                          <a:pt x="84" y="176"/>
                        </a:lnTo>
                        <a:lnTo>
                          <a:pt x="78" y="172"/>
                        </a:lnTo>
                        <a:lnTo>
                          <a:pt x="75" y="169"/>
                        </a:lnTo>
                        <a:lnTo>
                          <a:pt x="71" y="163"/>
                        </a:lnTo>
                        <a:lnTo>
                          <a:pt x="67" y="159"/>
                        </a:lnTo>
                        <a:lnTo>
                          <a:pt x="63" y="155"/>
                        </a:lnTo>
                        <a:lnTo>
                          <a:pt x="59" y="152"/>
                        </a:lnTo>
                        <a:lnTo>
                          <a:pt x="57" y="148"/>
                        </a:lnTo>
                        <a:lnTo>
                          <a:pt x="56" y="146"/>
                        </a:lnTo>
                        <a:lnTo>
                          <a:pt x="107" y="163"/>
                        </a:lnTo>
                        <a:lnTo>
                          <a:pt x="101" y="138"/>
                        </a:lnTo>
                        <a:lnTo>
                          <a:pt x="97" y="138"/>
                        </a:lnTo>
                        <a:lnTo>
                          <a:pt x="94" y="134"/>
                        </a:lnTo>
                        <a:lnTo>
                          <a:pt x="92" y="134"/>
                        </a:lnTo>
                        <a:lnTo>
                          <a:pt x="84" y="131"/>
                        </a:lnTo>
                        <a:lnTo>
                          <a:pt x="78" y="129"/>
                        </a:lnTo>
                        <a:lnTo>
                          <a:pt x="73" y="123"/>
                        </a:lnTo>
                        <a:lnTo>
                          <a:pt x="65" y="119"/>
                        </a:lnTo>
                        <a:lnTo>
                          <a:pt x="57" y="114"/>
                        </a:lnTo>
                        <a:lnTo>
                          <a:pt x="50" y="110"/>
                        </a:lnTo>
                        <a:lnTo>
                          <a:pt x="44" y="104"/>
                        </a:lnTo>
                        <a:lnTo>
                          <a:pt x="37" y="96"/>
                        </a:lnTo>
                        <a:lnTo>
                          <a:pt x="31" y="91"/>
                        </a:lnTo>
                        <a:lnTo>
                          <a:pt x="27" y="83"/>
                        </a:lnTo>
                        <a:lnTo>
                          <a:pt x="21" y="74"/>
                        </a:lnTo>
                        <a:lnTo>
                          <a:pt x="19" y="66"/>
                        </a:lnTo>
                        <a:lnTo>
                          <a:pt x="29" y="60"/>
                        </a:lnTo>
                        <a:lnTo>
                          <a:pt x="111" y="102"/>
                        </a:lnTo>
                        <a:lnTo>
                          <a:pt x="116" y="87"/>
                        </a:lnTo>
                        <a:lnTo>
                          <a:pt x="114" y="85"/>
                        </a:lnTo>
                        <a:lnTo>
                          <a:pt x="109" y="81"/>
                        </a:lnTo>
                        <a:lnTo>
                          <a:pt x="105" y="77"/>
                        </a:lnTo>
                        <a:lnTo>
                          <a:pt x="101" y="74"/>
                        </a:lnTo>
                        <a:lnTo>
                          <a:pt x="97" y="70"/>
                        </a:lnTo>
                        <a:lnTo>
                          <a:pt x="94" y="66"/>
                        </a:lnTo>
                        <a:lnTo>
                          <a:pt x="90" y="60"/>
                        </a:lnTo>
                        <a:lnTo>
                          <a:pt x="86" y="57"/>
                        </a:lnTo>
                        <a:lnTo>
                          <a:pt x="82" y="53"/>
                        </a:lnTo>
                        <a:lnTo>
                          <a:pt x="78" y="47"/>
                        </a:lnTo>
                        <a:lnTo>
                          <a:pt x="75" y="43"/>
                        </a:lnTo>
                        <a:lnTo>
                          <a:pt x="73" y="39"/>
                        </a:lnTo>
                        <a:lnTo>
                          <a:pt x="71" y="34"/>
                        </a:lnTo>
                        <a:lnTo>
                          <a:pt x="71" y="32"/>
                        </a:lnTo>
                        <a:lnTo>
                          <a:pt x="78" y="24"/>
                        </a:lnTo>
                        <a:lnTo>
                          <a:pt x="78" y="26"/>
                        </a:lnTo>
                        <a:lnTo>
                          <a:pt x="82" y="30"/>
                        </a:lnTo>
                        <a:lnTo>
                          <a:pt x="84" y="32"/>
                        </a:lnTo>
                        <a:lnTo>
                          <a:pt x="88" y="36"/>
                        </a:lnTo>
                        <a:lnTo>
                          <a:pt x="90" y="39"/>
                        </a:lnTo>
                        <a:lnTo>
                          <a:pt x="94" y="45"/>
                        </a:lnTo>
                        <a:lnTo>
                          <a:pt x="99" y="49"/>
                        </a:lnTo>
                        <a:lnTo>
                          <a:pt x="103" y="53"/>
                        </a:lnTo>
                        <a:lnTo>
                          <a:pt x="111" y="57"/>
                        </a:lnTo>
                        <a:lnTo>
                          <a:pt x="116" y="62"/>
                        </a:lnTo>
                        <a:lnTo>
                          <a:pt x="120" y="62"/>
                        </a:lnTo>
                        <a:lnTo>
                          <a:pt x="124" y="66"/>
                        </a:lnTo>
                        <a:lnTo>
                          <a:pt x="128" y="66"/>
                        </a:lnTo>
                        <a:lnTo>
                          <a:pt x="132" y="70"/>
                        </a:lnTo>
                        <a:lnTo>
                          <a:pt x="135" y="70"/>
                        </a:lnTo>
                        <a:lnTo>
                          <a:pt x="139" y="72"/>
                        </a:lnTo>
                        <a:lnTo>
                          <a:pt x="145" y="74"/>
                        </a:lnTo>
                        <a:lnTo>
                          <a:pt x="149" y="76"/>
                        </a:lnTo>
                        <a:lnTo>
                          <a:pt x="152" y="76"/>
                        </a:lnTo>
                        <a:lnTo>
                          <a:pt x="158" y="77"/>
                        </a:lnTo>
                        <a:lnTo>
                          <a:pt x="162" y="77"/>
                        </a:lnTo>
                        <a:lnTo>
                          <a:pt x="166" y="77"/>
                        </a:lnTo>
                        <a:lnTo>
                          <a:pt x="170" y="79"/>
                        </a:lnTo>
                        <a:lnTo>
                          <a:pt x="175" y="79"/>
                        </a:lnTo>
                        <a:lnTo>
                          <a:pt x="177" y="79"/>
                        </a:lnTo>
                        <a:lnTo>
                          <a:pt x="183" y="81"/>
                        </a:lnTo>
                        <a:lnTo>
                          <a:pt x="190" y="81"/>
                        </a:lnTo>
                        <a:lnTo>
                          <a:pt x="198" y="81"/>
                        </a:lnTo>
                        <a:lnTo>
                          <a:pt x="204" y="81"/>
                        </a:lnTo>
                        <a:lnTo>
                          <a:pt x="209" y="83"/>
                        </a:lnTo>
                        <a:lnTo>
                          <a:pt x="215" y="81"/>
                        </a:lnTo>
                        <a:lnTo>
                          <a:pt x="219" y="81"/>
                        </a:lnTo>
                        <a:lnTo>
                          <a:pt x="223" y="81"/>
                        </a:lnTo>
                        <a:lnTo>
                          <a:pt x="228" y="81"/>
                        </a:lnTo>
                        <a:lnTo>
                          <a:pt x="232" y="81"/>
                        </a:lnTo>
                        <a:lnTo>
                          <a:pt x="234" y="81"/>
                        </a:lnTo>
                        <a:lnTo>
                          <a:pt x="230" y="51"/>
                        </a:lnTo>
                        <a:close/>
                      </a:path>
                    </a:pathLst>
                  </a:custGeom>
                  <a:solidFill>
                    <a:srgbClr val="000000"/>
                  </a:solidFill>
                  <a:ln w="9525">
                    <a:noFill/>
                    <a:round/>
                    <a:headEnd/>
                    <a:tailEnd/>
                  </a:ln>
                </p:spPr>
                <p:txBody>
                  <a:bodyPr/>
                  <a:lstStyle/>
                  <a:p>
                    <a:endParaRPr lang="fr-FR">
                      <a:latin typeface="Calibri" pitchFamily="34" charset="0"/>
                    </a:endParaRPr>
                  </a:p>
                </p:txBody>
              </p:sp>
              <p:sp>
                <p:nvSpPr>
                  <p:cNvPr id="25733" name="Freeform 58"/>
                  <p:cNvSpPr>
                    <a:spLocks/>
                  </p:cNvSpPr>
                  <p:nvPr/>
                </p:nvSpPr>
                <p:spPr bwMode="auto">
                  <a:xfrm>
                    <a:off x="3602030" y="2532049"/>
                    <a:ext cx="679451" cy="133350"/>
                  </a:xfrm>
                  <a:custGeom>
                    <a:avLst/>
                    <a:gdLst>
                      <a:gd name="T0" fmla="*/ 143 w 857"/>
                      <a:gd name="T1" fmla="*/ 39 h 167"/>
                      <a:gd name="T2" fmla="*/ 109 w 857"/>
                      <a:gd name="T3" fmla="*/ 51 h 167"/>
                      <a:gd name="T4" fmla="*/ 78 w 857"/>
                      <a:gd name="T5" fmla="*/ 53 h 167"/>
                      <a:gd name="T6" fmla="*/ 42 w 857"/>
                      <a:gd name="T7" fmla="*/ 53 h 167"/>
                      <a:gd name="T8" fmla="*/ 4 w 857"/>
                      <a:gd name="T9" fmla="*/ 51 h 167"/>
                      <a:gd name="T10" fmla="*/ 19 w 857"/>
                      <a:gd name="T11" fmla="*/ 83 h 167"/>
                      <a:gd name="T12" fmla="*/ 63 w 857"/>
                      <a:gd name="T13" fmla="*/ 96 h 167"/>
                      <a:gd name="T14" fmla="*/ 91 w 857"/>
                      <a:gd name="T15" fmla="*/ 100 h 167"/>
                      <a:gd name="T16" fmla="*/ 122 w 857"/>
                      <a:gd name="T17" fmla="*/ 104 h 167"/>
                      <a:gd name="T18" fmla="*/ 164 w 857"/>
                      <a:gd name="T19" fmla="*/ 110 h 167"/>
                      <a:gd name="T20" fmla="*/ 137 w 857"/>
                      <a:gd name="T21" fmla="*/ 134 h 167"/>
                      <a:gd name="T22" fmla="*/ 171 w 857"/>
                      <a:gd name="T23" fmla="*/ 136 h 167"/>
                      <a:gd name="T24" fmla="*/ 200 w 857"/>
                      <a:gd name="T25" fmla="*/ 134 h 167"/>
                      <a:gd name="T26" fmla="*/ 230 w 857"/>
                      <a:gd name="T27" fmla="*/ 133 h 167"/>
                      <a:gd name="T28" fmla="*/ 344 w 857"/>
                      <a:gd name="T29" fmla="*/ 144 h 167"/>
                      <a:gd name="T30" fmla="*/ 485 w 857"/>
                      <a:gd name="T31" fmla="*/ 89 h 167"/>
                      <a:gd name="T32" fmla="*/ 489 w 857"/>
                      <a:gd name="T33" fmla="*/ 110 h 167"/>
                      <a:gd name="T34" fmla="*/ 515 w 857"/>
                      <a:gd name="T35" fmla="*/ 112 h 167"/>
                      <a:gd name="T36" fmla="*/ 548 w 857"/>
                      <a:gd name="T37" fmla="*/ 112 h 167"/>
                      <a:gd name="T38" fmla="*/ 576 w 857"/>
                      <a:gd name="T39" fmla="*/ 114 h 167"/>
                      <a:gd name="T40" fmla="*/ 530 w 857"/>
                      <a:gd name="T41" fmla="*/ 165 h 167"/>
                      <a:gd name="T42" fmla="*/ 561 w 857"/>
                      <a:gd name="T43" fmla="*/ 167 h 167"/>
                      <a:gd name="T44" fmla="*/ 603 w 857"/>
                      <a:gd name="T45" fmla="*/ 163 h 167"/>
                      <a:gd name="T46" fmla="*/ 641 w 857"/>
                      <a:gd name="T47" fmla="*/ 159 h 167"/>
                      <a:gd name="T48" fmla="*/ 690 w 857"/>
                      <a:gd name="T49" fmla="*/ 155 h 167"/>
                      <a:gd name="T50" fmla="*/ 738 w 857"/>
                      <a:gd name="T51" fmla="*/ 153 h 167"/>
                      <a:gd name="T52" fmla="*/ 768 w 857"/>
                      <a:gd name="T53" fmla="*/ 152 h 167"/>
                      <a:gd name="T54" fmla="*/ 823 w 857"/>
                      <a:gd name="T55" fmla="*/ 108 h 167"/>
                      <a:gd name="T56" fmla="*/ 793 w 857"/>
                      <a:gd name="T57" fmla="*/ 117 h 167"/>
                      <a:gd name="T58" fmla="*/ 758 w 857"/>
                      <a:gd name="T59" fmla="*/ 136 h 167"/>
                      <a:gd name="T60" fmla="*/ 726 w 857"/>
                      <a:gd name="T61" fmla="*/ 140 h 167"/>
                      <a:gd name="T62" fmla="*/ 684 w 857"/>
                      <a:gd name="T63" fmla="*/ 142 h 167"/>
                      <a:gd name="T64" fmla="*/ 648 w 857"/>
                      <a:gd name="T65" fmla="*/ 144 h 167"/>
                      <a:gd name="T66" fmla="*/ 601 w 857"/>
                      <a:gd name="T67" fmla="*/ 146 h 167"/>
                      <a:gd name="T68" fmla="*/ 565 w 857"/>
                      <a:gd name="T69" fmla="*/ 142 h 167"/>
                      <a:gd name="T70" fmla="*/ 652 w 857"/>
                      <a:gd name="T71" fmla="*/ 49 h 167"/>
                      <a:gd name="T72" fmla="*/ 624 w 857"/>
                      <a:gd name="T73" fmla="*/ 51 h 167"/>
                      <a:gd name="T74" fmla="*/ 593 w 857"/>
                      <a:gd name="T75" fmla="*/ 55 h 167"/>
                      <a:gd name="T76" fmla="*/ 559 w 857"/>
                      <a:gd name="T77" fmla="*/ 57 h 167"/>
                      <a:gd name="T78" fmla="*/ 528 w 857"/>
                      <a:gd name="T79" fmla="*/ 47 h 167"/>
                      <a:gd name="T80" fmla="*/ 496 w 857"/>
                      <a:gd name="T81" fmla="*/ 30 h 167"/>
                      <a:gd name="T82" fmla="*/ 462 w 857"/>
                      <a:gd name="T83" fmla="*/ 13 h 167"/>
                      <a:gd name="T84" fmla="*/ 435 w 857"/>
                      <a:gd name="T85" fmla="*/ 0 h 167"/>
                      <a:gd name="T86" fmla="*/ 331 w 857"/>
                      <a:gd name="T87" fmla="*/ 117 h 167"/>
                      <a:gd name="T88" fmla="*/ 293 w 857"/>
                      <a:gd name="T89" fmla="*/ 115 h 167"/>
                      <a:gd name="T90" fmla="*/ 249 w 857"/>
                      <a:gd name="T91" fmla="*/ 112 h 167"/>
                      <a:gd name="T92" fmla="*/ 224 w 857"/>
                      <a:gd name="T93" fmla="*/ 115 h 167"/>
                      <a:gd name="T94" fmla="*/ 188 w 857"/>
                      <a:gd name="T95" fmla="*/ 121 h 167"/>
                      <a:gd name="T96" fmla="*/ 202 w 857"/>
                      <a:gd name="T97" fmla="*/ 87 h 167"/>
                      <a:gd name="T98" fmla="*/ 166 w 857"/>
                      <a:gd name="T99" fmla="*/ 85 h 167"/>
                      <a:gd name="T100" fmla="*/ 128 w 857"/>
                      <a:gd name="T101" fmla="*/ 81 h 167"/>
                      <a:gd name="T102" fmla="*/ 86 w 857"/>
                      <a:gd name="T103" fmla="*/ 77 h 167"/>
                      <a:gd name="T104" fmla="*/ 80 w 857"/>
                      <a:gd name="T105" fmla="*/ 66 h 167"/>
                      <a:gd name="T106" fmla="*/ 109 w 857"/>
                      <a:gd name="T107" fmla="*/ 64 h 167"/>
                      <a:gd name="T108" fmla="*/ 147 w 857"/>
                      <a:gd name="T109" fmla="*/ 55 h 167"/>
                      <a:gd name="T110" fmla="*/ 185 w 857"/>
                      <a:gd name="T111" fmla="*/ 30 h 167"/>
                      <a:gd name="T112" fmla="*/ 167 w 857"/>
                      <a:gd name="T113" fmla="*/ 0 h 16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57"/>
                      <a:gd name="T172" fmla="*/ 0 h 167"/>
                      <a:gd name="T173" fmla="*/ 857 w 857"/>
                      <a:gd name="T174" fmla="*/ 167 h 16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57" h="167">
                        <a:moveTo>
                          <a:pt x="156" y="19"/>
                        </a:moveTo>
                        <a:lnTo>
                          <a:pt x="156" y="19"/>
                        </a:lnTo>
                        <a:lnTo>
                          <a:pt x="156" y="22"/>
                        </a:lnTo>
                        <a:lnTo>
                          <a:pt x="154" y="26"/>
                        </a:lnTo>
                        <a:lnTo>
                          <a:pt x="152" y="30"/>
                        </a:lnTo>
                        <a:lnTo>
                          <a:pt x="148" y="34"/>
                        </a:lnTo>
                        <a:lnTo>
                          <a:pt x="143" y="39"/>
                        </a:lnTo>
                        <a:lnTo>
                          <a:pt x="137" y="41"/>
                        </a:lnTo>
                        <a:lnTo>
                          <a:pt x="133" y="43"/>
                        </a:lnTo>
                        <a:lnTo>
                          <a:pt x="128" y="47"/>
                        </a:lnTo>
                        <a:lnTo>
                          <a:pt x="122" y="49"/>
                        </a:lnTo>
                        <a:lnTo>
                          <a:pt x="118" y="49"/>
                        </a:lnTo>
                        <a:lnTo>
                          <a:pt x="114" y="49"/>
                        </a:lnTo>
                        <a:lnTo>
                          <a:pt x="109" y="51"/>
                        </a:lnTo>
                        <a:lnTo>
                          <a:pt x="105" y="51"/>
                        </a:lnTo>
                        <a:lnTo>
                          <a:pt x="101" y="51"/>
                        </a:lnTo>
                        <a:lnTo>
                          <a:pt x="97" y="51"/>
                        </a:lnTo>
                        <a:lnTo>
                          <a:pt x="91" y="51"/>
                        </a:lnTo>
                        <a:lnTo>
                          <a:pt x="88" y="53"/>
                        </a:lnTo>
                        <a:lnTo>
                          <a:pt x="82" y="53"/>
                        </a:lnTo>
                        <a:lnTo>
                          <a:pt x="78" y="53"/>
                        </a:lnTo>
                        <a:lnTo>
                          <a:pt x="72" y="53"/>
                        </a:lnTo>
                        <a:lnTo>
                          <a:pt x="67" y="53"/>
                        </a:lnTo>
                        <a:lnTo>
                          <a:pt x="61" y="53"/>
                        </a:lnTo>
                        <a:lnTo>
                          <a:pt x="57" y="53"/>
                        </a:lnTo>
                        <a:lnTo>
                          <a:pt x="51" y="53"/>
                        </a:lnTo>
                        <a:lnTo>
                          <a:pt x="48" y="53"/>
                        </a:lnTo>
                        <a:lnTo>
                          <a:pt x="42" y="53"/>
                        </a:lnTo>
                        <a:lnTo>
                          <a:pt x="38" y="53"/>
                        </a:lnTo>
                        <a:lnTo>
                          <a:pt x="32" y="51"/>
                        </a:lnTo>
                        <a:lnTo>
                          <a:pt x="29" y="51"/>
                        </a:lnTo>
                        <a:lnTo>
                          <a:pt x="21" y="51"/>
                        </a:lnTo>
                        <a:lnTo>
                          <a:pt x="13" y="51"/>
                        </a:lnTo>
                        <a:lnTo>
                          <a:pt x="8" y="51"/>
                        </a:lnTo>
                        <a:lnTo>
                          <a:pt x="4" y="51"/>
                        </a:lnTo>
                        <a:lnTo>
                          <a:pt x="0" y="51"/>
                        </a:lnTo>
                        <a:lnTo>
                          <a:pt x="0" y="70"/>
                        </a:lnTo>
                        <a:lnTo>
                          <a:pt x="4" y="74"/>
                        </a:lnTo>
                        <a:lnTo>
                          <a:pt x="8" y="76"/>
                        </a:lnTo>
                        <a:lnTo>
                          <a:pt x="15" y="81"/>
                        </a:lnTo>
                        <a:lnTo>
                          <a:pt x="19" y="83"/>
                        </a:lnTo>
                        <a:lnTo>
                          <a:pt x="23" y="85"/>
                        </a:lnTo>
                        <a:lnTo>
                          <a:pt x="29" y="87"/>
                        </a:lnTo>
                        <a:lnTo>
                          <a:pt x="34" y="89"/>
                        </a:lnTo>
                        <a:lnTo>
                          <a:pt x="40" y="91"/>
                        </a:lnTo>
                        <a:lnTo>
                          <a:pt x="48" y="93"/>
                        </a:lnTo>
                        <a:lnTo>
                          <a:pt x="55" y="95"/>
                        </a:lnTo>
                        <a:lnTo>
                          <a:pt x="63" y="96"/>
                        </a:lnTo>
                        <a:lnTo>
                          <a:pt x="67" y="96"/>
                        </a:lnTo>
                        <a:lnTo>
                          <a:pt x="70" y="96"/>
                        </a:lnTo>
                        <a:lnTo>
                          <a:pt x="74" y="98"/>
                        </a:lnTo>
                        <a:lnTo>
                          <a:pt x="78" y="98"/>
                        </a:lnTo>
                        <a:lnTo>
                          <a:pt x="84" y="98"/>
                        </a:lnTo>
                        <a:lnTo>
                          <a:pt x="88" y="98"/>
                        </a:lnTo>
                        <a:lnTo>
                          <a:pt x="91" y="100"/>
                        </a:lnTo>
                        <a:lnTo>
                          <a:pt x="97" y="100"/>
                        </a:lnTo>
                        <a:lnTo>
                          <a:pt x="101" y="100"/>
                        </a:lnTo>
                        <a:lnTo>
                          <a:pt x="105" y="102"/>
                        </a:lnTo>
                        <a:lnTo>
                          <a:pt x="109" y="102"/>
                        </a:lnTo>
                        <a:lnTo>
                          <a:pt x="114" y="102"/>
                        </a:lnTo>
                        <a:lnTo>
                          <a:pt x="118" y="102"/>
                        </a:lnTo>
                        <a:lnTo>
                          <a:pt x="122" y="104"/>
                        </a:lnTo>
                        <a:lnTo>
                          <a:pt x="128" y="104"/>
                        </a:lnTo>
                        <a:lnTo>
                          <a:pt x="131" y="104"/>
                        </a:lnTo>
                        <a:lnTo>
                          <a:pt x="139" y="106"/>
                        </a:lnTo>
                        <a:lnTo>
                          <a:pt x="147" y="106"/>
                        </a:lnTo>
                        <a:lnTo>
                          <a:pt x="152" y="108"/>
                        </a:lnTo>
                        <a:lnTo>
                          <a:pt x="158" y="110"/>
                        </a:lnTo>
                        <a:lnTo>
                          <a:pt x="164" y="110"/>
                        </a:lnTo>
                        <a:lnTo>
                          <a:pt x="166" y="110"/>
                        </a:lnTo>
                        <a:lnTo>
                          <a:pt x="169" y="110"/>
                        </a:lnTo>
                        <a:lnTo>
                          <a:pt x="129" y="123"/>
                        </a:lnTo>
                        <a:lnTo>
                          <a:pt x="131" y="125"/>
                        </a:lnTo>
                        <a:lnTo>
                          <a:pt x="135" y="133"/>
                        </a:lnTo>
                        <a:lnTo>
                          <a:pt x="137" y="134"/>
                        </a:lnTo>
                        <a:lnTo>
                          <a:pt x="141" y="136"/>
                        </a:lnTo>
                        <a:lnTo>
                          <a:pt x="147" y="138"/>
                        </a:lnTo>
                        <a:lnTo>
                          <a:pt x="150" y="140"/>
                        </a:lnTo>
                        <a:lnTo>
                          <a:pt x="152" y="138"/>
                        </a:lnTo>
                        <a:lnTo>
                          <a:pt x="158" y="138"/>
                        </a:lnTo>
                        <a:lnTo>
                          <a:pt x="164" y="136"/>
                        </a:lnTo>
                        <a:lnTo>
                          <a:pt x="171" y="136"/>
                        </a:lnTo>
                        <a:lnTo>
                          <a:pt x="173" y="136"/>
                        </a:lnTo>
                        <a:lnTo>
                          <a:pt x="179" y="136"/>
                        </a:lnTo>
                        <a:lnTo>
                          <a:pt x="183" y="136"/>
                        </a:lnTo>
                        <a:lnTo>
                          <a:pt x="186" y="136"/>
                        </a:lnTo>
                        <a:lnTo>
                          <a:pt x="192" y="134"/>
                        </a:lnTo>
                        <a:lnTo>
                          <a:pt x="196" y="134"/>
                        </a:lnTo>
                        <a:lnTo>
                          <a:pt x="200" y="134"/>
                        </a:lnTo>
                        <a:lnTo>
                          <a:pt x="205" y="134"/>
                        </a:lnTo>
                        <a:lnTo>
                          <a:pt x="209" y="134"/>
                        </a:lnTo>
                        <a:lnTo>
                          <a:pt x="213" y="134"/>
                        </a:lnTo>
                        <a:lnTo>
                          <a:pt x="219" y="133"/>
                        </a:lnTo>
                        <a:lnTo>
                          <a:pt x="223" y="133"/>
                        </a:lnTo>
                        <a:lnTo>
                          <a:pt x="226" y="133"/>
                        </a:lnTo>
                        <a:lnTo>
                          <a:pt x="230" y="133"/>
                        </a:lnTo>
                        <a:lnTo>
                          <a:pt x="234" y="133"/>
                        </a:lnTo>
                        <a:lnTo>
                          <a:pt x="238" y="133"/>
                        </a:lnTo>
                        <a:lnTo>
                          <a:pt x="243" y="133"/>
                        </a:lnTo>
                        <a:lnTo>
                          <a:pt x="249" y="133"/>
                        </a:lnTo>
                        <a:lnTo>
                          <a:pt x="251" y="133"/>
                        </a:lnTo>
                        <a:lnTo>
                          <a:pt x="253" y="133"/>
                        </a:lnTo>
                        <a:lnTo>
                          <a:pt x="344" y="144"/>
                        </a:lnTo>
                        <a:lnTo>
                          <a:pt x="363" y="129"/>
                        </a:lnTo>
                        <a:lnTo>
                          <a:pt x="327" y="77"/>
                        </a:lnTo>
                        <a:lnTo>
                          <a:pt x="466" y="77"/>
                        </a:lnTo>
                        <a:lnTo>
                          <a:pt x="475" y="53"/>
                        </a:lnTo>
                        <a:lnTo>
                          <a:pt x="542" y="70"/>
                        </a:lnTo>
                        <a:lnTo>
                          <a:pt x="532" y="85"/>
                        </a:lnTo>
                        <a:lnTo>
                          <a:pt x="485" y="89"/>
                        </a:lnTo>
                        <a:lnTo>
                          <a:pt x="485" y="93"/>
                        </a:lnTo>
                        <a:lnTo>
                          <a:pt x="485" y="95"/>
                        </a:lnTo>
                        <a:lnTo>
                          <a:pt x="485" y="100"/>
                        </a:lnTo>
                        <a:lnTo>
                          <a:pt x="485" y="104"/>
                        </a:lnTo>
                        <a:lnTo>
                          <a:pt x="487" y="108"/>
                        </a:lnTo>
                        <a:lnTo>
                          <a:pt x="489" y="110"/>
                        </a:lnTo>
                        <a:lnTo>
                          <a:pt x="490" y="112"/>
                        </a:lnTo>
                        <a:lnTo>
                          <a:pt x="492" y="112"/>
                        </a:lnTo>
                        <a:lnTo>
                          <a:pt x="496" y="112"/>
                        </a:lnTo>
                        <a:lnTo>
                          <a:pt x="500" y="112"/>
                        </a:lnTo>
                        <a:lnTo>
                          <a:pt x="508" y="112"/>
                        </a:lnTo>
                        <a:lnTo>
                          <a:pt x="511" y="112"/>
                        </a:lnTo>
                        <a:lnTo>
                          <a:pt x="515" y="112"/>
                        </a:lnTo>
                        <a:lnTo>
                          <a:pt x="519" y="112"/>
                        </a:lnTo>
                        <a:lnTo>
                          <a:pt x="525" y="112"/>
                        </a:lnTo>
                        <a:lnTo>
                          <a:pt x="528" y="112"/>
                        </a:lnTo>
                        <a:lnTo>
                          <a:pt x="532" y="112"/>
                        </a:lnTo>
                        <a:lnTo>
                          <a:pt x="538" y="112"/>
                        </a:lnTo>
                        <a:lnTo>
                          <a:pt x="544" y="112"/>
                        </a:lnTo>
                        <a:lnTo>
                          <a:pt x="548" y="112"/>
                        </a:lnTo>
                        <a:lnTo>
                          <a:pt x="551" y="112"/>
                        </a:lnTo>
                        <a:lnTo>
                          <a:pt x="557" y="112"/>
                        </a:lnTo>
                        <a:lnTo>
                          <a:pt x="561" y="112"/>
                        </a:lnTo>
                        <a:lnTo>
                          <a:pt x="565" y="112"/>
                        </a:lnTo>
                        <a:lnTo>
                          <a:pt x="568" y="112"/>
                        </a:lnTo>
                        <a:lnTo>
                          <a:pt x="572" y="112"/>
                        </a:lnTo>
                        <a:lnTo>
                          <a:pt x="576" y="114"/>
                        </a:lnTo>
                        <a:lnTo>
                          <a:pt x="582" y="114"/>
                        </a:lnTo>
                        <a:lnTo>
                          <a:pt x="587" y="114"/>
                        </a:lnTo>
                        <a:lnTo>
                          <a:pt x="589" y="114"/>
                        </a:lnTo>
                        <a:lnTo>
                          <a:pt x="591" y="114"/>
                        </a:lnTo>
                        <a:lnTo>
                          <a:pt x="513" y="136"/>
                        </a:lnTo>
                        <a:lnTo>
                          <a:pt x="528" y="165"/>
                        </a:lnTo>
                        <a:lnTo>
                          <a:pt x="530" y="165"/>
                        </a:lnTo>
                        <a:lnTo>
                          <a:pt x="534" y="167"/>
                        </a:lnTo>
                        <a:lnTo>
                          <a:pt x="536" y="167"/>
                        </a:lnTo>
                        <a:lnTo>
                          <a:pt x="540" y="167"/>
                        </a:lnTo>
                        <a:lnTo>
                          <a:pt x="546" y="167"/>
                        </a:lnTo>
                        <a:lnTo>
                          <a:pt x="549" y="167"/>
                        </a:lnTo>
                        <a:lnTo>
                          <a:pt x="555" y="167"/>
                        </a:lnTo>
                        <a:lnTo>
                          <a:pt x="561" y="167"/>
                        </a:lnTo>
                        <a:lnTo>
                          <a:pt x="567" y="167"/>
                        </a:lnTo>
                        <a:lnTo>
                          <a:pt x="572" y="167"/>
                        </a:lnTo>
                        <a:lnTo>
                          <a:pt x="580" y="167"/>
                        </a:lnTo>
                        <a:lnTo>
                          <a:pt x="586" y="167"/>
                        </a:lnTo>
                        <a:lnTo>
                          <a:pt x="593" y="167"/>
                        </a:lnTo>
                        <a:lnTo>
                          <a:pt x="599" y="165"/>
                        </a:lnTo>
                        <a:lnTo>
                          <a:pt x="603" y="163"/>
                        </a:lnTo>
                        <a:lnTo>
                          <a:pt x="606" y="163"/>
                        </a:lnTo>
                        <a:lnTo>
                          <a:pt x="610" y="163"/>
                        </a:lnTo>
                        <a:lnTo>
                          <a:pt x="618" y="163"/>
                        </a:lnTo>
                        <a:lnTo>
                          <a:pt x="622" y="161"/>
                        </a:lnTo>
                        <a:lnTo>
                          <a:pt x="627" y="159"/>
                        </a:lnTo>
                        <a:lnTo>
                          <a:pt x="635" y="159"/>
                        </a:lnTo>
                        <a:lnTo>
                          <a:pt x="641" y="159"/>
                        </a:lnTo>
                        <a:lnTo>
                          <a:pt x="648" y="159"/>
                        </a:lnTo>
                        <a:lnTo>
                          <a:pt x="654" y="157"/>
                        </a:lnTo>
                        <a:lnTo>
                          <a:pt x="662" y="157"/>
                        </a:lnTo>
                        <a:lnTo>
                          <a:pt x="669" y="157"/>
                        </a:lnTo>
                        <a:lnTo>
                          <a:pt x="675" y="155"/>
                        </a:lnTo>
                        <a:lnTo>
                          <a:pt x="684" y="155"/>
                        </a:lnTo>
                        <a:lnTo>
                          <a:pt x="690" y="155"/>
                        </a:lnTo>
                        <a:lnTo>
                          <a:pt x="698" y="155"/>
                        </a:lnTo>
                        <a:lnTo>
                          <a:pt x="705" y="155"/>
                        </a:lnTo>
                        <a:lnTo>
                          <a:pt x="711" y="153"/>
                        </a:lnTo>
                        <a:lnTo>
                          <a:pt x="719" y="153"/>
                        </a:lnTo>
                        <a:lnTo>
                          <a:pt x="726" y="153"/>
                        </a:lnTo>
                        <a:lnTo>
                          <a:pt x="732" y="153"/>
                        </a:lnTo>
                        <a:lnTo>
                          <a:pt x="738" y="153"/>
                        </a:lnTo>
                        <a:lnTo>
                          <a:pt x="743" y="153"/>
                        </a:lnTo>
                        <a:lnTo>
                          <a:pt x="749" y="153"/>
                        </a:lnTo>
                        <a:lnTo>
                          <a:pt x="753" y="152"/>
                        </a:lnTo>
                        <a:lnTo>
                          <a:pt x="757" y="152"/>
                        </a:lnTo>
                        <a:lnTo>
                          <a:pt x="758" y="152"/>
                        </a:lnTo>
                        <a:lnTo>
                          <a:pt x="762" y="152"/>
                        </a:lnTo>
                        <a:lnTo>
                          <a:pt x="768" y="152"/>
                        </a:lnTo>
                        <a:lnTo>
                          <a:pt x="770" y="152"/>
                        </a:lnTo>
                        <a:lnTo>
                          <a:pt x="812" y="129"/>
                        </a:lnTo>
                        <a:lnTo>
                          <a:pt x="857" y="121"/>
                        </a:lnTo>
                        <a:lnTo>
                          <a:pt x="840" y="102"/>
                        </a:lnTo>
                        <a:lnTo>
                          <a:pt x="779" y="41"/>
                        </a:lnTo>
                        <a:lnTo>
                          <a:pt x="766" y="57"/>
                        </a:lnTo>
                        <a:lnTo>
                          <a:pt x="823" y="108"/>
                        </a:lnTo>
                        <a:lnTo>
                          <a:pt x="821" y="108"/>
                        </a:lnTo>
                        <a:lnTo>
                          <a:pt x="819" y="110"/>
                        </a:lnTo>
                        <a:lnTo>
                          <a:pt x="814" y="110"/>
                        </a:lnTo>
                        <a:lnTo>
                          <a:pt x="810" y="112"/>
                        </a:lnTo>
                        <a:lnTo>
                          <a:pt x="804" y="114"/>
                        </a:lnTo>
                        <a:lnTo>
                          <a:pt x="798" y="115"/>
                        </a:lnTo>
                        <a:lnTo>
                          <a:pt x="793" y="117"/>
                        </a:lnTo>
                        <a:lnTo>
                          <a:pt x="787" y="119"/>
                        </a:lnTo>
                        <a:lnTo>
                          <a:pt x="783" y="121"/>
                        </a:lnTo>
                        <a:lnTo>
                          <a:pt x="777" y="123"/>
                        </a:lnTo>
                        <a:lnTo>
                          <a:pt x="772" y="127"/>
                        </a:lnTo>
                        <a:lnTo>
                          <a:pt x="768" y="131"/>
                        </a:lnTo>
                        <a:lnTo>
                          <a:pt x="762" y="133"/>
                        </a:lnTo>
                        <a:lnTo>
                          <a:pt x="758" y="136"/>
                        </a:lnTo>
                        <a:lnTo>
                          <a:pt x="755" y="138"/>
                        </a:lnTo>
                        <a:lnTo>
                          <a:pt x="753" y="140"/>
                        </a:lnTo>
                        <a:lnTo>
                          <a:pt x="747" y="140"/>
                        </a:lnTo>
                        <a:lnTo>
                          <a:pt x="741" y="140"/>
                        </a:lnTo>
                        <a:lnTo>
                          <a:pt x="736" y="140"/>
                        </a:lnTo>
                        <a:lnTo>
                          <a:pt x="732" y="140"/>
                        </a:lnTo>
                        <a:lnTo>
                          <a:pt x="726" y="140"/>
                        </a:lnTo>
                        <a:lnTo>
                          <a:pt x="720" y="140"/>
                        </a:lnTo>
                        <a:lnTo>
                          <a:pt x="713" y="140"/>
                        </a:lnTo>
                        <a:lnTo>
                          <a:pt x="707" y="140"/>
                        </a:lnTo>
                        <a:lnTo>
                          <a:pt x="700" y="140"/>
                        </a:lnTo>
                        <a:lnTo>
                          <a:pt x="692" y="142"/>
                        </a:lnTo>
                        <a:lnTo>
                          <a:pt x="688" y="142"/>
                        </a:lnTo>
                        <a:lnTo>
                          <a:pt x="684" y="142"/>
                        </a:lnTo>
                        <a:lnTo>
                          <a:pt x="679" y="142"/>
                        </a:lnTo>
                        <a:lnTo>
                          <a:pt x="675" y="142"/>
                        </a:lnTo>
                        <a:lnTo>
                          <a:pt x="667" y="142"/>
                        </a:lnTo>
                        <a:lnTo>
                          <a:pt x="660" y="144"/>
                        </a:lnTo>
                        <a:lnTo>
                          <a:pt x="656" y="144"/>
                        </a:lnTo>
                        <a:lnTo>
                          <a:pt x="652" y="144"/>
                        </a:lnTo>
                        <a:lnTo>
                          <a:pt x="648" y="144"/>
                        </a:lnTo>
                        <a:lnTo>
                          <a:pt x="644" y="144"/>
                        </a:lnTo>
                        <a:lnTo>
                          <a:pt x="635" y="144"/>
                        </a:lnTo>
                        <a:lnTo>
                          <a:pt x="627" y="144"/>
                        </a:lnTo>
                        <a:lnTo>
                          <a:pt x="622" y="144"/>
                        </a:lnTo>
                        <a:lnTo>
                          <a:pt x="614" y="146"/>
                        </a:lnTo>
                        <a:lnTo>
                          <a:pt x="606" y="146"/>
                        </a:lnTo>
                        <a:lnTo>
                          <a:pt x="601" y="146"/>
                        </a:lnTo>
                        <a:lnTo>
                          <a:pt x="595" y="146"/>
                        </a:lnTo>
                        <a:lnTo>
                          <a:pt x="589" y="146"/>
                        </a:lnTo>
                        <a:lnTo>
                          <a:pt x="586" y="146"/>
                        </a:lnTo>
                        <a:lnTo>
                          <a:pt x="582" y="146"/>
                        </a:lnTo>
                        <a:lnTo>
                          <a:pt x="576" y="146"/>
                        </a:lnTo>
                        <a:lnTo>
                          <a:pt x="576" y="148"/>
                        </a:lnTo>
                        <a:lnTo>
                          <a:pt x="565" y="142"/>
                        </a:lnTo>
                        <a:lnTo>
                          <a:pt x="629" y="117"/>
                        </a:lnTo>
                        <a:lnTo>
                          <a:pt x="644" y="98"/>
                        </a:lnTo>
                        <a:lnTo>
                          <a:pt x="549" y="95"/>
                        </a:lnTo>
                        <a:lnTo>
                          <a:pt x="553" y="87"/>
                        </a:lnTo>
                        <a:lnTo>
                          <a:pt x="627" y="70"/>
                        </a:lnTo>
                        <a:lnTo>
                          <a:pt x="654" y="49"/>
                        </a:lnTo>
                        <a:lnTo>
                          <a:pt x="652" y="49"/>
                        </a:lnTo>
                        <a:lnTo>
                          <a:pt x="648" y="49"/>
                        </a:lnTo>
                        <a:lnTo>
                          <a:pt x="644" y="49"/>
                        </a:lnTo>
                        <a:lnTo>
                          <a:pt x="639" y="51"/>
                        </a:lnTo>
                        <a:lnTo>
                          <a:pt x="635" y="51"/>
                        </a:lnTo>
                        <a:lnTo>
                          <a:pt x="631" y="51"/>
                        </a:lnTo>
                        <a:lnTo>
                          <a:pt x="627" y="51"/>
                        </a:lnTo>
                        <a:lnTo>
                          <a:pt x="624" y="51"/>
                        </a:lnTo>
                        <a:lnTo>
                          <a:pt x="620" y="51"/>
                        </a:lnTo>
                        <a:lnTo>
                          <a:pt x="616" y="53"/>
                        </a:lnTo>
                        <a:lnTo>
                          <a:pt x="612" y="53"/>
                        </a:lnTo>
                        <a:lnTo>
                          <a:pt x="608" y="55"/>
                        </a:lnTo>
                        <a:lnTo>
                          <a:pt x="603" y="55"/>
                        </a:lnTo>
                        <a:lnTo>
                          <a:pt x="599" y="55"/>
                        </a:lnTo>
                        <a:lnTo>
                          <a:pt x="593" y="55"/>
                        </a:lnTo>
                        <a:lnTo>
                          <a:pt x="589" y="55"/>
                        </a:lnTo>
                        <a:lnTo>
                          <a:pt x="586" y="55"/>
                        </a:lnTo>
                        <a:lnTo>
                          <a:pt x="580" y="55"/>
                        </a:lnTo>
                        <a:lnTo>
                          <a:pt x="576" y="55"/>
                        </a:lnTo>
                        <a:lnTo>
                          <a:pt x="574" y="57"/>
                        </a:lnTo>
                        <a:lnTo>
                          <a:pt x="565" y="57"/>
                        </a:lnTo>
                        <a:lnTo>
                          <a:pt x="559" y="57"/>
                        </a:lnTo>
                        <a:lnTo>
                          <a:pt x="553" y="57"/>
                        </a:lnTo>
                        <a:lnTo>
                          <a:pt x="549" y="57"/>
                        </a:lnTo>
                        <a:lnTo>
                          <a:pt x="546" y="55"/>
                        </a:lnTo>
                        <a:lnTo>
                          <a:pt x="540" y="53"/>
                        </a:lnTo>
                        <a:lnTo>
                          <a:pt x="536" y="51"/>
                        </a:lnTo>
                        <a:lnTo>
                          <a:pt x="532" y="49"/>
                        </a:lnTo>
                        <a:lnTo>
                          <a:pt x="528" y="47"/>
                        </a:lnTo>
                        <a:lnTo>
                          <a:pt x="525" y="45"/>
                        </a:lnTo>
                        <a:lnTo>
                          <a:pt x="519" y="43"/>
                        </a:lnTo>
                        <a:lnTo>
                          <a:pt x="515" y="41"/>
                        </a:lnTo>
                        <a:lnTo>
                          <a:pt x="509" y="38"/>
                        </a:lnTo>
                        <a:lnTo>
                          <a:pt x="506" y="36"/>
                        </a:lnTo>
                        <a:lnTo>
                          <a:pt x="500" y="32"/>
                        </a:lnTo>
                        <a:lnTo>
                          <a:pt x="496" y="30"/>
                        </a:lnTo>
                        <a:lnTo>
                          <a:pt x="490" y="28"/>
                        </a:lnTo>
                        <a:lnTo>
                          <a:pt x="487" y="26"/>
                        </a:lnTo>
                        <a:lnTo>
                          <a:pt x="481" y="22"/>
                        </a:lnTo>
                        <a:lnTo>
                          <a:pt x="475" y="20"/>
                        </a:lnTo>
                        <a:lnTo>
                          <a:pt x="471" y="17"/>
                        </a:lnTo>
                        <a:lnTo>
                          <a:pt x="466" y="15"/>
                        </a:lnTo>
                        <a:lnTo>
                          <a:pt x="462" y="13"/>
                        </a:lnTo>
                        <a:lnTo>
                          <a:pt x="458" y="11"/>
                        </a:lnTo>
                        <a:lnTo>
                          <a:pt x="454" y="9"/>
                        </a:lnTo>
                        <a:lnTo>
                          <a:pt x="451" y="7"/>
                        </a:lnTo>
                        <a:lnTo>
                          <a:pt x="443" y="3"/>
                        </a:lnTo>
                        <a:lnTo>
                          <a:pt x="439" y="0"/>
                        </a:lnTo>
                        <a:lnTo>
                          <a:pt x="435" y="0"/>
                        </a:lnTo>
                        <a:lnTo>
                          <a:pt x="418" y="9"/>
                        </a:lnTo>
                        <a:lnTo>
                          <a:pt x="454" y="41"/>
                        </a:lnTo>
                        <a:lnTo>
                          <a:pt x="447" y="57"/>
                        </a:lnTo>
                        <a:lnTo>
                          <a:pt x="304" y="58"/>
                        </a:lnTo>
                        <a:lnTo>
                          <a:pt x="299" y="77"/>
                        </a:lnTo>
                        <a:lnTo>
                          <a:pt x="333" y="117"/>
                        </a:lnTo>
                        <a:lnTo>
                          <a:pt x="331" y="117"/>
                        </a:lnTo>
                        <a:lnTo>
                          <a:pt x="329" y="117"/>
                        </a:lnTo>
                        <a:lnTo>
                          <a:pt x="325" y="115"/>
                        </a:lnTo>
                        <a:lnTo>
                          <a:pt x="319" y="115"/>
                        </a:lnTo>
                        <a:lnTo>
                          <a:pt x="314" y="115"/>
                        </a:lnTo>
                        <a:lnTo>
                          <a:pt x="308" y="115"/>
                        </a:lnTo>
                        <a:lnTo>
                          <a:pt x="300" y="115"/>
                        </a:lnTo>
                        <a:lnTo>
                          <a:pt x="293" y="115"/>
                        </a:lnTo>
                        <a:lnTo>
                          <a:pt x="285" y="114"/>
                        </a:lnTo>
                        <a:lnTo>
                          <a:pt x="278" y="114"/>
                        </a:lnTo>
                        <a:lnTo>
                          <a:pt x="270" y="112"/>
                        </a:lnTo>
                        <a:lnTo>
                          <a:pt x="264" y="112"/>
                        </a:lnTo>
                        <a:lnTo>
                          <a:pt x="257" y="112"/>
                        </a:lnTo>
                        <a:lnTo>
                          <a:pt x="253" y="112"/>
                        </a:lnTo>
                        <a:lnTo>
                          <a:pt x="249" y="112"/>
                        </a:lnTo>
                        <a:lnTo>
                          <a:pt x="245" y="112"/>
                        </a:lnTo>
                        <a:lnTo>
                          <a:pt x="243" y="112"/>
                        </a:lnTo>
                        <a:lnTo>
                          <a:pt x="240" y="112"/>
                        </a:lnTo>
                        <a:lnTo>
                          <a:pt x="236" y="114"/>
                        </a:lnTo>
                        <a:lnTo>
                          <a:pt x="230" y="114"/>
                        </a:lnTo>
                        <a:lnTo>
                          <a:pt x="224" y="115"/>
                        </a:lnTo>
                        <a:lnTo>
                          <a:pt x="219" y="115"/>
                        </a:lnTo>
                        <a:lnTo>
                          <a:pt x="213" y="117"/>
                        </a:lnTo>
                        <a:lnTo>
                          <a:pt x="205" y="119"/>
                        </a:lnTo>
                        <a:lnTo>
                          <a:pt x="202" y="119"/>
                        </a:lnTo>
                        <a:lnTo>
                          <a:pt x="196" y="119"/>
                        </a:lnTo>
                        <a:lnTo>
                          <a:pt x="192" y="121"/>
                        </a:lnTo>
                        <a:lnTo>
                          <a:pt x="188" y="121"/>
                        </a:lnTo>
                        <a:lnTo>
                          <a:pt x="186" y="123"/>
                        </a:lnTo>
                        <a:lnTo>
                          <a:pt x="183" y="123"/>
                        </a:lnTo>
                        <a:lnTo>
                          <a:pt x="211" y="100"/>
                        </a:lnTo>
                        <a:lnTo>
                          <a:pt x="207" y="89"/>
                        </a:lnTo>
                        <a:lnTo>
                          <a:pt x="205" y="87"/>
                        </a:lnTo>
                        <a:lnTo>
                          <a:pt x="202" y="87"/>
                        </a:lnTo>
                        <a:lnTo>
                          <a:pt x="196" y="87"/>
                        </a:lnTo>
                        <a:lnTo>
                          <a:pt x="190" y="87"/>
                        </a:lnTo>
                        <a:lnTo>
                          <a:pt x="186" y="85"/>
                        </a:lnTo>
                        <a:lnTo>
                          <a:pt x="181" y="85"/>
                        </a:lnTo>
                        <a:lnTo>
                          <a:pt x="177" y="85"/>
                        </a:lnTo>
                        <a:lnTo>
                          <a:pt x="173" y="85"/>
                        </a:lnTo>
                        <a:lnTo>
                          <a:pt x="166" y="85"/>
                        </a:lnTo>
                        <a:lnTo>
                          <a:pt x="162" y="85"/>
                        </a:lnTo>
                        <a:lnTo>
                          <a:pt x="156" y="83"/>
                        </a:lnTo>
                        <a:lnTo>
                          <a:pt x="150" y="83"/>
                        </a:lnTo>
                        <a:lnTo>
                          <a:pt x="145" y="83"/>
                        </a:lnTo>
                        <a:lnTo>
                          <a:pt x="139" y="81"/>
                        </a:lnTo>
                        <a:lnTo>
                          <a:pt x="131" y="81"/>
                        </a:lnTo>
                        <a:lnTo>
                          <a:pt x="128" y="81"/>
                        </a:lnTo>
                        <a:lnTo>
                          <a:pt x="120" y="81"/>
                        </a:lnTo>
                        <a:lnTo>
                          <a:pt x="114" y="79"/>
                        </a:lnTo>
                        <a:lnTo>
                          <a:pt x="109" y="79"/>
                        </a:lnTo>
                        <a:lnTo>
                          <a:pt x="103" y="79"/>
                        </a:lnTo>
                        <a:lnTo>
                          <a:pt x="97" y="77"/>
                        </a:lnTo>
                        <a:lnTo>
                          <a:pt x="91" y="77"/>
                        </a:lnTo>
                        <a:lnTo>
                          <a:pt x="86" y="77"/>
                        </a:lnTo>
                        <a:lnTo>
                          <a:pt x="80" y="77"/>
                        </a:lnTo>
                        <a:lnTo>
                          <a:pt x="74" y="76"/>
                        </a:lnTo>
                        <a:lnTo>
                          <a:pt x="70" y="76"/>
                        </a:lnTo>
                        <a:lnTo>
                          <a:pt x="67" y="76"/>
                        </a:lnTo>
                        <a:lnTo>
                          <a:pt x="63" y="76"/>
                        </a:lnTo>
                        <a:lnTo>
                          <a:pt x="78" y="66"/>
                        </a:lnTo>
                        <a:lnTo>
                          <a:pt x="80" y="66"/>
                        </a:lnTo>
                        <a:lnTo>
                          <a:pt x="84" y="66"/>
                        </a:lnTo>
                        <a:lnTo>
                          <a:pt x="88" y="66"/>
                        </a:lnTo>
                        <a:lnTo>
                          <a:pt x="91" y="66"/>
                        </a:lnTo>
                        <a:lnTo>
                          <a:pt x="95" y="66"/>
                        </a:lnTo>
                        <a:lnTo>
                          <a:pt x="99" y="66"/>
                        </a:lnTo>
                        <a:lnTo>
                          <a:pt x="105" y="66"/>
                        </a:lnTo>
                        <a:lnTo>
                          <a:pt x="109" y="64"/>
                        </a:lnTo>
                        <a:lnTo>
                          <a:pt x="114" y="64"/>
                        </a:lnTo>
                        <a:lnTo>
                          <a:pt x="120" y="64"/>
                        </a:lnTo>
                        <a:lnTo>
                          <a:pt x="126" y="62"/>
                        </a:lnTo>
                        <a:lnTo>
                          <a:pt x="131" y="60"/>
                        </a:lnTo>
                        <a:lnTo>
                          <a:pt x="135" y="60"/>
                        </a:lnTo>
                        <a:lnTo>
                          <a:pt x="143" y="58"/>
                        </a:lnTo>
                        <a:lnTo>
                          <a:pt x="147" y="55"/>
                        </a:lnTo>
                        <a:lnTo>
                          <a:pt x="152" y="53"/>
                        </a:lnTo>
                        <a:lnTo>
                          <a:pt x="158" y="49"/>
                        </a:lnTo>
                        <a:lnTo>
                          <a:pt x="164" y="45"/>
                        </a:lnTo>
                        <a:lnTo>
                          <a:pt x="169" y="41"/>
                        </a:lnTo>
                        <a:lnTo>
                          <a:pt x="173" y="38"/>
                        </a:lnTo>
                        <a:lnTo>
                          <a:pt x="179" y="34"/>
                        </a:lnTo>
                        <a:lnTo>
                          <a:pt x="185" y="30"/>
                        </a:lnTo>
                        <a:lnTo>
                          <a:pt x="188" y="24"/>
                        </a:lnTo>
                        <a:lnTo>
                          <a:pt x="192" y="20"/>
                        </a:lnTo>
                        <a:lnTo>
                          <a:pt x="196" y="17"/>
                        </a:lnTo>
                        <a:lnTo>
                          <a:pt x="200" y="15"/>
                        </a:lnTo>
                        <a:lnTo>
                          <a:pt x="204" y="9"/>
                        </a:lnTo>
                        <a:lnTo>
                          <a:pt x="205" y="9"/>
                        </a:lnTo>
                        <a:lnTo>
                          <a:pt x="167" y="0"/>
                        </a:lnTo>
                        <a:lnTo>
                          <a:pt x="156" y="19"/>
                        </a:lnTo>
                        <a:close/>
                      </a:path>
                    </a:pathLst>
                  </a:custGeom>
                  <a:solidFill>
                    <a:srgbClr val="000000"/>
                  </a:solidFill>
                  <a:ln w="9525">
                    <a:noFill/>
                    <a:round/>
                    <a:headEnd/>
                    <a:tailEnd/>
                  </a:ln>
                </p:spPr>
                <p:txBody>
                  <a:bodyPr/>
                  <a:lstStyle/>
                  <a:p>
                    <a:endParaRPr lang="fr-FR">
                      <a:latin typeface="Calibri" pitchFamily="34" charset="0"/>
                    </a:endParaRPr>
                  </a:p>
                </p:txBody>
              </p:sp>
              <p:sp>
                <p:nvSpPr>
                  <p:cNvPr id="25734" name="Freeform 59"/>
                  <p:cNvSpPr>
                    <a:spLocks/>
                  </p:cNvSpPr>
                  <p:nvPr/>
                </p:nvSpPr>
                <p:spPr bwMode="auto">
                  <a:xfrm>
                    <a:off x="4237031" y="2538399"/>
                    <a:ext cx="155575" cy="76200"/>
                  </a:xfrm>
                  <a:custGeom>
                    <a:avLst/>
                    <a:gdLst>
                      <a:gd name="T0" fmla="*/ 0 w 198"/>
                      <a:gd name="T1" fmla="*/ 63 h 95"/>
                      <a:gd name="T2" fmla="*/ 114 w 198"/>
                      <a:gd name="T3" fmla="*/ 65 h 95"/>
                      <a:gd name="T4" fmla="*/ 69 w 198"/>
                      <a:gd name="T5" fmla="*/ 19 h 95"/>
                      <a:gd name="T6" fmla="*/ 76 w 198"/>
                      <a:gd name="T7" fmla="*/ 0 h 95"/>
                      <a:gd name="T8" fmla="*/ 198 w 198"/>
                      <a:gd name="T9" fmla="*/ 15 h 95"/>
                      <a:gd name="T10" fmla="*/ 188 w 198"/>
                      <a:gd name="T11" fmla="*/ 34 h 95"/>
                      <a:gd name="T12" fmla="*/ 107 w 198"/>
                      <a:gd name="T13" fmla="*/ 23 h 95"/>
                      <a:gd name="T14" fmla="*/ 145 w 198"/>
                      <a:gd name="T15" fmla="*/ 69 h 95"/>
                      <a:gd name="T16" fmla="*/ 137 w 198"/>
                      <a:gd name="T17" fmla="*/ 95 h 95"/>
                      <a:gd name="T18" fmla="*/ 21 w 198"/>
                      <a:gd name="T19" fmla="*/ 88 h 95"/>
                      <a:gd name="T20" fmla="*/ 0 w 198"/>
                      <a:gd name="T21" fmla="*/ 63 h 95"/>
                      <a:gd name="T22" fmla="*/ 0 w 198"/>
                      <a:gd name="T23" fmla="*/ 63 h 9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8"/>
                      <a:gd name="T37" fmla="*/ 0 h 95"/>
                      <a:gd name="T38" fmla="*/ 198 w 198"/>
                      <a:gd name="T39" fmla="*/ 95 h 9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8" h="95">
                        <a:moveTo>
                          <a:pt x="0" y="63"/>
                        </a:moveTo>
                        <a:lnTo>
                          <a:pt x="114" y="65"/>
                        </a:lnTo>
                        <a:lnTo>
                          <a:pt x="69" y="19"/>
                        </a:lnTo>
                        <a:lnTo>
                          <a:pt x="76" y="0"/>
                        </a:lnTo>
                        <a:lnTo>
                          <a:pt x="198" y="15"/>
                        </a:lnTo>
                        <a:lnTo>
                          <a:pt x="188" y="34"/>
                        </a:lnTo>
                        <a:lnTo>
                          <a:pt x="107" y="23"/>
                        </a:lnTo>
                        <a:lnTo>
                          <a:pt x="145" y="69"/>
                        </a:lnTo>
                        <a:lnTo>
                          <a:pt x="137" y="95"/>
                        </a:lnTo>
                        <a:lnTo>
                          <a:pt x="21" y="88"/>
                        </a:lnTo>
                        <a:lnTo>
                          <a:pt x="0" y="63"/>
                        </a:lnTo>
                        <a:close/>
                      </a:path>
                    </a:pathLst>
                  </a:custGeom>
                  <a:solidFill>
                    <a:srgbClr val="000000"/>
                  </a:solidFill>
                  <a:ln w="9525">
                    <a:noFill/>
                    <a:round/>
                    <a:headEnd/>
                    <a:tailEnd/>
                  </a:ln>
                </p:spPr>
                <p:txBody>
                  <a:bodyPr/>
                  <a:lstStyle/>
                  <a:p>
                    <a:endParaRPr lang="fr-FR">
                      <a:latin typeface="Calibri" pitchFamily="34" charset="0"/>
                    </a:endParaRPr>
                  </a:p>
                </p:txBody>
              </p:sp>
            </p:grpSp>
            <p:grpSp>
              <p:nvGrpSpPr>
                <p:cNvPr id="25621" name="Groupe 607"/>
                <p:cNvGrpSpPr>
                  <a:grpSpLocks/>
                </p:cNvGrpSpPr>
                <p:nvPr/>
              </p:nvGrpSpPr>
              <p:grpSpPr bwMode="auto">
                <a:xfrm rot="8777246">
                  <a:off x="1033583" y="4303394"/>
                  <a:ext cx="1403353" cy="803277"/>
                  <a:chOff x="3428992" y="2004998"/>
                  <a:chExt cx="1260477" cy="660401"/>
                </a:xfrm>
              </p:grpSpPr>
              <p:sp>
                <p:nvSpPr>
                  <p:cNvPr id="25691" name="Freeform 10"/>
                  <p:cNvSpPr>
                    <a:spLocks/>
                  </p:cNvSpPr>
                  <p:nvPr/>
                </p:nvSpPr>
                <p:spPr bwMode="auto">
                  <a:xfrm>
                    <a:off x="3559167" y="2031986"/>
                    <a:ext cx="1120777" cy="609600"/>
                  </a:xfrm>
                  <a:custGeom>
                    <a:avLst/>
                    <a:gdLst>
                      <a:gd name="T0" fmla="*/ 317 w 1412"/>
                      <a:gd name="T1" fmla="*/ 156 h 767"/>
                      <a:gd name="T2" fmla="*/ 118 w 1412"/>
                      <a:gd name="T3" fmla="*/ 252 h 767"/>
                      <a:gd name="T4" fmla="*/ 171 w 1412"/>
                      <a:gd name="T5" fmla="*/ 344 h 767"/>
                      <a:gd name="T6" fmla="*/ 0 w 1412"/>
                      <a:gd name="T7" fmla="*/ 363 h 767"/>
                      <a:gd name="T8" fmla="*/ 53 w 1412"/>
                      <a:gd name="T9" fmla="*/ 441 h 767"/>
                      <a:gd name="T10" fmla="*/ 125 w 1412"/>
                      <a:gd name="T11" fmla="*/ 632 h 767"/>
                      <a:gd name="T12" fmla="*/ 74 w 1412"/>
                      <a:gd name="T13" fmla="*/ 699 h 767"/>
                      <a:gd name="T14" fmla="*/ 314 w 1412"/>
                      <a:gd name="T15" fmla="*/ 750 h 767"/>
                      <a:gd name="T16" fmla="*/ 509 w 1412"/>
                      <a:gd name="T17" fmla="*/ 695 h 767"/>
                      <a:gd name="T18" fmla="*/ 601 w 1412"/>
                      <a:gd name="T19" fmla="*/ 695 h 767"/>
                      <a:gd name="T20" fmla="*/ 614 w 1412"/>
                      <a:gd name="T21" fmla="*/ 695 h 767"/>
                      <a:gd name="T22" fmla="*/ 627 w 1412"/>
                      <a:gd name="T23" fmla="*/ 697 h 767"/>
                      <a:gd name="T24" fmla="*/ 639 w 1412"/>
                      <a:gd name="T25" fmla="*/ 699 h 767"/>
                      <a:gd name="T26" fmla="*/ 652 w 1412"/>
                      <a:gd name="T27" fmla="*/ 699 h 767"/>
                      <a:gd name="T28" fmla="*/ 665 w 1412"/>
                      <a:gd name="T29" fmla="*/ 701 h 767"/>
                      <a:gd name="T30" fmla="*/ 678 w 1412"/>
                      <a:gd name="T31" fmla="*/ 701 h 767"/>
                      <a:gd name="T32" fmla="*/ 690 w 1412"/>
                      <a:gd name="T33" fmla="*/ 703 h 767"/>
                      <a:gd name="T34" fmla="*/ 703 w 1412"/>
                      <a:gd name="T35" fmla="*/ 703 h 767"/>
                      <a:gd name="T36" fmla="*/ 716 w 1412"/>
                      <a:gd name="T37" fmla="*/ 705 h 767"/>
                      <a:gd name="T38" fmla="*/ 730 w 1412"/>
                      <a:gd name="T39" fmla="*/ 707 h 767"/>
                      <a:gd name="T40" fmla="*/ 743 w 1412"/>
                      <a:gd name="T41" fmla="*/ 707 h 767"/>
                      <a:gd name="T42" fmla="*/ 754 w 1412"/>
                      <a:gd name="T43" fmla="*/ 708 h 767"/>
                      <a:gd name="T44" fmla="*/ 768 w 1412"/>
                      <a:gd name="T45" fmla="*/ 708 h 767"/>
                      <a:gd name="T46" fmla="*/ 781 w 1412"/>
                      <a:gd name="T47" fmla="*/ 710 h 767"/>
                      <a:gd name="T48" fmla="*/ 794 w 1412"/>
                      <a:gd name="T49" fmla="*/ 712 h 767"/>
                      <a:gd name="T50" fmla="*/ 808 w 1412"/>
                      <a:gd name="T51" fmla="*/ 712 h 767"/>
                      <a:gd name="T52" fmla="*/ 821 w 1412"/>
                      <a:gd name="T53" fmla="*/ 714 h 767"/>
                      <a:gd name="T54" fmla="*/ 832 w 1412"/>
                      <a:gd name="T55" fmla="*/ 714 h 767"/>
                      <a:gd name="T56" fmla="*/ 846 w 1412"/>
                      <a:gd name="T57" fmla="*/ 716 h 767"/>
                      <a:gd name="T58" fmla="*/ 859 w 1412"/>
                      <a:gd name="T59" fmla="*/ 716 h 767"/>
                      <a:gd name="T60" fmla="*/ 872 w 1412"/>
                      <a:gd name="T61" fmla="*/ 720 h 767"/>
                      <a:gd name="T62" fmla="*/ 1043 w 1412"/>
                      <a:gd name="T63" fmla="*/ 665 h 767"/>
                      <a:gd name="T64" fmla="*/ 1237 w 1412"/>
                      <a:gd name="T65" fmla="*/ 767 h 767"/>
                      <a:gd name="T66" fmla="*/ 1144 w 1412"/>
                      <a:gd name="T67" fmla="*/ 678 h 767"/>
                      <a:gd name="T68" fmla="*/ 1209 w 1412"/>
                      <a:gd name="T69" fmla="*/ 634 h 767"/>
                      <a:gd name="T70" fmla="*/ 1321 w 1412"/>
                      <a:gd name="T71" fmla="*/ 642 h 767"/>
                      <a:gd name="T72" fmla="*/ 1307 w 1412"/>
                      <a:gd name="T73" fmla="*/ 579 h 767"/>
                      <a:gd name="T74" fmla="*/ 1408 w 1412"/>
                      <a:gd name="T75" fmla="*/ 526 h 767"/>
                      <a:gd name="T76" fmla="*/ 1345 w 1412"/>
                      <a:gd name="T77" fmla="*/ 475 h 767"/>
                      <a:gd name="T78" fmla="*/ 1313 w 1412"/>
                      <a:gd name="T79" fmla="*/ 444 h 767"/>
                      <a:gd name="T80" fmla="*/ 1349 w 1412"/>
                      <a:gd name="T81" fmla="*/ 397 h 767"/>
                      <a:gd name="T82" fmla="*/ 1222 w 1412"/>
                      <a:gd name="T83" fmla="*/ 347 h 767"/>
                      <a:gd name="T84" fmla="*/ 1085 w 1412"/>
                      <a:gd name="T85" fmla="*/ 252 h 767"/>
                      <a:gd name="T86" fmla="*/ 1167 w 1412"/>
                      <a:gd name="T87" fmla="*/ 180 h 767"/>
                      <a:gd name="T88" fmla="*/ 1070 w 1412"/>
                      <a:gd name="T89" fmla="*/ 78 h 767"/>
                      <a:gd name="T90" fmla="*/ 867 w 1412"/>
                      <a:gd name="T91" fmla="*/ 61 h 767"/>
                      <a:gd name="T92" fmla="*/ 701 w 1412"/>
                      <a:gd name="T93" fmla="*/ 49 h 767"/>
                      <a:gd name="T94" fmla="*/ 581 w 1412"/>
                      <a:gd name="T95" fmla="*/ 87 h 767"/>
                      <a:gd name="T96" fmla="*/ 538 w 1412"/>
                      <a:gd name="T97" fmla="*/ 135 h 767"/>
                      <a:gd name="T98" fmla="*/ 530 w 1412"/>
                      <a:gd name="T99" fmla="*/ 123 h 767"/>
                      <a:gd name="T100" fmla="*/ 523 w 1412"/>
                      <a:gd name="T101" fmla="*/ 110 h 767"/>
                      <a:gd name="T102" fmla="*/ 515 w 1412"/>
                      <a:gd name="T103" fmla="*/ 97 h 767"/>
                      <a:gd name="T104" fmla="*/ 509 w 1412"/>
                      <a:gd name="T105" fmla="*/ 83 h 767"/>
                      <a:gd name="T106" fmla="*/ 509 w 1412"/>
                      <a:gd name="T107" fmla="*/ 68 h 767"/>
                      <a:gd name="T108" fmla="*/ 515 w 1412"/>
                      <a:gd name="T109" fmla="*/ 53 h 767"/>
                      <a:gd name="T110" fmla="*/ 519 w 1412"/>
                      <a:gd name="T111" fmla="*/ 47 h 767"/>
                      <a:gd name="T112" fmla="*/ 219 w 1412"/>
                      <a:gd name="T113" fmla="*/ 116 h 76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412"/>
                      <a:gd name="T172" fmla="*/ 0 h 767"/>
                      <a:gd name="T173" fmla="*/ 1412 w 1412"/>
                      <a:gd name="T174" fmla="*/ 767 h 76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412" h="767">
                        <a:moveTo>
                          <a:pt x="219" y="116"/>
                        </a:moveTo>
                        <a:lnTo>
                          <a:pt x="241" y="156"/>
                        </a:lnTo>
                        <a:lnTo>
                          <a:pt x="317" y="156"/>
                        </a:lnTo>
                        <a:lnTo>
                          <a:pt x="291" y="195"/>
                        </a:lnTo>
                        <a:lnTo>
                          <a:pt x="224" y="237"/>
                        </a:lnTo>
                        <a:lnTo>
                          <a:pt x="118" y="252"/>
                        </a:lnTo>
                        <a:lnTo>
                          <a:pt x="118" y="273"/>
                        </a:lnTo>
                        <a:lnTo>
                          <a:pt x="175" y="309"/>
                        </a:lnTo>
                        <a:lnTo>
                          <a:pt x="171" y="344"/>
                        </a:lnTo>
                        <a:lnTo>
                          <a:pt x="133" y="376"/>
                        </a:lnTo>
                        <a:lnTo>
                          <a:pt x="80" y="378"/>
                        </a:lnTo>
                        <a:lnTo>
                          <a:pt x="0" y="363"/>
                        </a:lnTo>
                        <a:lnTo>
                          <a:pt x="23" y="410"/>
                        </a:lnTo>
                        <a:lnTo>
                          <a:pt x="68" y="425"/>
                        </a:lnTo>
                        <a:lnTo>
                          <a:pt x="53" y="441"/>
                        </a:lnTo>
                        <a:lnTo>
                          <a:pt x="25" y="444"/>
                        </a:lnTo>
                        <a:lnTo>
                          <a:pt x="76" y="583"/>
                        </a:lnTo>
                        <a:lnTo>
                          <a:pt x="125" y="632"/>
                        </a:lnTo>
                        <a:lnTo>
                          <a:pt x="224" y="655"/>
                        </a:lnTo>
                        <a:lnTo>
                          <a:pt x="192" y="686"/>
                        </a:lnTo>
                        <a:lnTo>
                          <a:pt x="74" y="699"/>
                        </a:lnTo>
                        <a:lnTo>
                          <a:pt x="236" y="733"/>
                        </a:lnTo>
                        <a:lnTo>
                          <a:pt x="219" y="760"/>
                        </a:lnTo>
                        <a:lnTo>
                          <a:pt x="314" y="750"/>
                        </a:lnTo>
                        <a:lnTo>
                          <a:pt x="397" y="756"/>
                        </a:lnTo>
                        <a:lnTo>
                          <a:pt x="367" y="699"/>
                        </a:lnTo>
                        <a:lnTo>
                          <a:pt x="509" y="695"/>
                        </a:lnTo>
                        <a:lnTo>
                          <a:pt x="523" y="665"/>
                        </a:lnTo>
                        <a:lnTo>
                          <a:pt x="597" y="695"/>
                        </a:lnTo>
                        <a:lnTo>
                          <a:pt x="601" y="695"/>
                        </a:lnTo>
                        <a:lnTo>
                          <a:pt x="606" y="695"/>
                        </a:lnTo>
                        <a:lnTo>
                          <a:pt x="610" y="695"/>
                        </a:lnTo>
                        <a:lnTo>
                          <a:pt x="614" y="695"/>
                        </a:lnTo>
                        <a:lnTo>
                          <a:pt x="618" y="695"/>
                        </a:lnTo>
                        <a:lnTo>
                          <a:pt x="621" y="697"/>
                        </a:lnTo>
                        <a:lnTo>
                          <a:pt x="627" y="697"/>
                        </a:lnTo>
                        <a:lnTo>
                          <a:pt x="631" y="697"/>
                        </a:lnTo>
                        <a:lnTo>
                          <a:pt x="635" y="697"/>
                        </a:lnTo>
                        <a:lnTo>
                          <a:pt x="639" y="699"/>
                        </a:lnTo>
                        <a:lnTo>
                          <a:pt x="642" y="699"/>
                        </a:lnTo>
                        <a:lnTo>
                          <a:pt x="648" y="699"/>
                        </a:lnTo>
                        <a:lnTo>
                          <a:pt x="652" y="699"/>
                        </a:lnTo>
                        <a:lnTo>
                          <a:pt x="658" y="699"/>
                        </a:lnTo>
                        <a:lnTo>
                          <a:pt x="661" y="701"/>
                        </a:lnTo>
                        <a:lnTo>
                          <a:pt x="665" y="701"/>
                        </a:lnTo>
                        <a:lnTo>
                          <a:pt x="669" y="701"/>
                        </a:lnTo>
                        <a:lnTo>
                          <a:pt x="675" y="701"/>
                        </a:lnTo>
                        <a:lnTo>
                          <a:pt x="678" y="701"/>
                        </a:lnTo>
                        <a:lnTo>
                          <a:pt x="682" y="703"/>
                        </a:lnTo>
                        <a:lnTo>
                          <a:pt x="686" y="703"/>
                        </a:lnTo>
                        <a:lnTo>
                          <a:pt x="690" y="703"/>
                        </a:lnTo>
                        <a:lnTo>
                          <a:pt x="696" y="703"/>
                        </a:lnTo>
                        <a:lnTo>
                          <a:pt x="699" y="703"/>
                        </a:lnTo>
                        <a:lnTo>
                          <a:pt x="703" y="703"/>
                        </a:lnTo>
                        <a:lnTo>
                          <a:pt x="707" y="705"/>
                        </a:lnTo>
                        <a:lnTo>
                          <a:pt x="713" y="705"/>
                        </a:lnTo>
                        <a:lnTo>
                          <a:pt x="716" y="705"/>
                        </a:lnTo>
                        <a:lnTo>
                          <a:pt x="720" y="705"/>
                        </a:lnTo>
                        <a:lnTo>
                          <a:pt x="726" y="707"/>
                        </a:lnTo>
                        <a:lnTo>
                          <a:pt x="730" y="707"/>
                        </a:lnTo>
                        <a:lnTo>
                          <a:pt x="734" y="707"/>
                        </a:lnTo>
                        <a:lnTo>
                          <a:pt x="737" y="707"/>
                        </a:lnTo>
                        <a:lnTo>
                          <a:pt x="743" y="707"/>
                        </a:lnTo>
                        <a:lnTo>
                          <a:pt x="747" y="707"/>
                        </a:lnTo>
                        <a:lnTo>
                          <a:pt x="751" y="708"/>
                        </a:lnTo>
                        <a:lnTo>
                          <a:pt x="754" y="708"/>
                        </a:lnTo>
                        <a:lnTo>
                          <a:pt x="760" y="708"/>
                        </a:lnTo>
                        <a:lnTo>
                          <a:pt x="764" y="708"/>
                        </a:lnTo>
                        <a:lnTo>
                          <a:pt x="768" y="708"/>
                        </a:lnTo>
                        <a:lnTo>
                          <a:pt x="772" y="708"/>
                        </a:lnTo>
                        <a:lnTo>
                          <a:pt x="777" y="710"/>
                        </a:lnTo>
                        <a:lnTo>
                          <a:pt x="781" y="710"/>
                        </a:lnTo>
                        <a:lnTo>
                          <a:pt x="785" y="710"/>
                        </a:lnTo>
                        <a:lnTo>
                          <a:pt x="791" y="710"/>
                        </a:lnTo>
                        <a:lnTo>
                          <a:pt x="794" y="712"/>
                        </a:lnTo>
                        <a:lnTo>
                          <a:pt x="798" y="712"/>
                        </a:lnTo>
                        <a:lnTo>
                          <a:pt x="804" y="712"/>
                        </a:lnTo>
                        <a:lnTo>
                          <a:pt x="808" y="712"/>
                        </a:lnTo>
                        <a:lnTo>
                          <a:pt x="811" y="712"/>
                        </a:lnTo>
                        <a:lnTo>
                          <a:pt x="815" y="712"/>
                        </a:lnTo>
                        <a:lnTo>
                          <a:pt x="821" y="714"/>
                        </a:lnTo>
                        <a:lnTo>
                          <a:pt x="825" y="714"/>
                        </a:lnTo>
                        <a:lnTo>
                          <a:pt x="829" y="714"/>
                        </a:lnTo>
                        <a:lnTo>
                          <a:pt x="832" y="714"/>
                        </a:lnTo>
                        <a:lnTo>
                          <a:pt x="838" y="716"/>
                        </a:lnTo>
                        <a:lnTo>
                          <a:pt x="842" y="716"/>
                        </a:lnTo>
                        <a:lnTo>
                          <a:pt x="846" y="716"/>
                        </a:lnTo>
                        <a:lnTo>
                          <a:pt x="849" y="716"/>
                        </a:lnTo>
                        <a:lnTo>
                          <a:pt x="855" y="716"/>
                        </a:lnTo>
                        <a:lnTo>
                          <a:pt x="859" y="716"/>
                        </a:lnTo>
                        <a:lnTo>
                          <a:pt x="863" y="718"/>
                        </a:lnTo>
                        <a:lnTo>
                          <a:pt x="868" y="718"/>
                        </a:lnTo>
                        <a:lnTo>
                          <a:pt x="872" y="720"/>
                        </a:lnTo>
                        <a:lnTo>
                          <a:pt x="977" y="716"/>
                        </a:lnTo>
                        <a:lnTo>
                          <a:pt x="941" y="648"/>
                        </a:lnTo>
                        <a:lnTo>
                          <a:pt x="1043" y="665"/>
                        </a:lnTo>
                        <a:lnTo>
                          <a:pt x="1032" y="712"/>
                        </a:lnTo>
                        <a:lnTo>
                          <a:pt x="1106" y="754"/>
                        </a:lnTo>
                        <a:lnTo>
                          <a:pt x="1237" y="767"/>
                        </a:lnTo>
                        <a:lnTo>
                          <a:pt x="1268" y="726"/>
                        </a:lnTo>
                        <a:lnTo>
                          <a:pt x="1195" y="716"/>
                        </a:lnTo>
                        <a:lnTo>
                          <a:pt x="1144" y="678"/>
                        </a:lnTo>
                        <a:lnTo>
                          <a:pt x="1176" y="663"/>
                        </a:lnTo>
                        <a:lnTo>
                          <a:pt x="1226" y="674"/>
                        </a:lnTo>
                        <a:lnTo>
                          <a:pt x="1209" y="634"/>
                        </a:lnTo>
                        <a:lnTo>
                          <a:pt x="1231" y="612"/>
                        </a:lnTo>
                        <a:lnTo>
                          <a:pt x="1279" y="621"/>
                        </a:lnTo>
                        <a:lnTo>
                          <a:pt x="1321" y="642"/>
                        </a:lnTo>
                        <a:lnTo>
                          <a:pt x="1345" y="627"/>
                        </a:lnTo>
                        <a:lnTo>
                          <a:pt x="1287" y="585"/>
                        </a:lnTo>
                        <a:lnTo>
                          <a:pt x="1307" y="579"/>
                        </a:lnTo>
                        <a:lnTo>
                          <a:pt x="1345" y="579"/>
                        </a:lnTo>
                        <a:lnTo>
                          <a:pt x="1412" y="558"/>
                        </a:lnTo>
                        <a:lnTo>
                          <a:pt x="1408" y="526"/>
                        </a:lnTo>
                        <a:lnTo>
                          <a:pt x="1344" y="511"/>
                        </a:lnTo>
                        <a:lnTo>
                          <a:pt x="1313" y="479"/>
                        </a:lnTo>
                        <a:lnTo>
                          <a:pt x="1345" y="475"/>
                        </a:lnTo>
                        <a:lnTo>
                          <a:pt x="1378" y="482"/>
                        </a:lnTo>
                        <a:lnTo>
                          <a:pt x="1359" y="431"/>
                        </a:lnTo>
                        <a:lnTo>
                          <a:pt x="1313" y="444"/>
                        </a:lnTo>
                        <a:lnTo>
                          <a:pt x="1268" y="425"/>
                        </a:lnTo>
                        <a:lnTo>
                          <a:pt x="1279" y="403"/>
                        </a:lnTo>
                        <a:lnTo>
                          <a:pt x="1349" y="397"/>
                        </a:lnTo>
                        <a:lnTo>
                          <a:pt x="1340" y="366"/>
                        </a:lnTo>
                        <a:lnTo>
                          <a:pt x="1239" y="361"/>
                        </a:lnTo>
                        <a:lnTo>
                          <a:pt x="1222" y="347"/>
                        </a:lnTo>
                        <a:lnTo>
                          <a:pt x="1235" y="283"/>
                        </a:lnTo>
                        <a:lnTo>
                          <a:pt x="1112" y="290"/>
                        </a:lnTo>
                        <a:lnTo>
                          <a:pt x="1085" y="252"/>
                        </a:lnTo>
                        <a:lnTo>
                          <a:pt x="1129" y="252"/>
                        </a:lnTo>
                        <a:lnTo>
                          <a:pt x="1186" y="228"/>
                        </a:lnTo>
                        <a:lnTo>
                          <a:pt x="1167" y="180"/>
                        </a:lnTo>
                        <a:lnTo>
                          <a:pt x="1114" y="186"/>
                        </a:lnTo>
                        <a:lnTo>
                          <a:pt x="1034" y="129"/>
                        </a:lnTo>
                        <a:lnTo>
                          <a:pt x="1070" y="78"/>
                        </a:lnTo>
                        <a:lnTo>
                          <a:pt x="946" y="76"/>
                        </a:lnTo>
                        <a:lnTo>
                          <a:pt x="929" y="38"/>
                        </a:lnTo>
                        <a:lnTo>
                          <a:pt x="867" y="61"/>
                        </a:lnTo>
                        <a:lnTo>
                          <a:pt x="779" y="0"/>
                        </a:lnTo>
                        <a:lnTo>
                          <a:pt x="770" y="55"/>
                        </a:lnTo>
                        <a:lnTo>
                          <a:pt x="701" y="49"/>
                        </a:lnTo>
                        <a:lnTo>
                          <a:pt x="640" y="23"/>
                        </a:lnTo>
                        <a:lnTo>
                          <a:pt x="669" y="83"/>
                        </a:lnTo>
                        <a:lnTo>
                          <a:pt x="581" y="87"/>
                        </a:lnTo>
                        <a:lnTo>
                          <a:pt x="604" y="137"/>
                        </a:lnTo>
                        <a:lnTo>
                          <a:pt x="540" y="137"/>
                        </a:lnTo>
                        <a:lnTo>
                          <a:pt x="538" y="135"/>
                        </a:lnTo>
                        <a:lnTo>
                          <a:pt x="534" y="129"/>
                        </a:lnTo>
                        <a:lnTo>
                          <a:pt x="532" y="127"/>
                        </a:lnTo>
                        <a:lnTo>
                          <a:pt x="530" y="123"/>
                        </a:lnTo>
                        <a:lnTo>
                          <a:pt x="526" y="119"/>
                        </a:lnTo>
                        <a:lnTo>
                          <a:pt x="524" y="116"/>
                        </a:lnTo>
                        <a:lnTo>
                          <a:pt x="523" y="110"/>
                        </a:lnTo>
                        <a:lnTo>
                          <a:pt x="519" y="106"/>
                        </a:lnTo>
                        <a:lnTo>
                          <a:pt x="517" y="100"/>
                        </a:lnTo>
                        <a:lnTo>
                          <a:pt x="515" y="97"/>
                        </a:lnTo>
                        <a:lnTo>
                          <a:pt x="511" y="93"/>
                        </a:lnTo>
                        <a:lnTo>
                          <a:pt x="511" y="87"/>
                        </a:lnTo>
                        <a:lnTo>
                          <a:pt x="509" y="83"/>
                        </a:lnTo>
                        <a:lnTo>
                          <a:pt x="509" y="81"/>
                        </a:lnTo>
                        <a:lnTo>
                          <a:pt x="509" y="74"/>
                        </a:lnTo>
                        <a:lnTo>
                          <a:pt x="509" y="68"/>
                        </a:lnTo>
                        <a:lnTo>
                          <a:pt x="511" y="62"/>
                        </a:lnTo>
                        <a:lnTo>
                          <a:pt x="513" y="59"/>
                        </a:lnTo>
                        <a:lnTo>
                          <a:pt x="515" y="53"/>
                        </a:lnTo>
                        <a:lnTo>
                          <a:pt x="515" y="51"/>
                        </a:lnTo>
                        <a:lnTo>
                          <a:pt x="517" y="47"/>
                        </a:lnTo>
                        <a:lnTo>
                          <a:pt x="519" y="47"/>
                        </a:lnTo>
                        <a:lnTo>
                          <a:pt x="507" y="38"/>
                        </a:lnTo>
                        <a:lnTo>
                          <a:pt x="314" y="102"/>
                        </a:lnTo>
                        <a:lnTo>
                          <a:pt x="219" y="116"/>
                        </a:lnTo>
                        <a:close/>
                      </a:path>
                    </a:pathLst>
                  </a:custGeom>
                  <a:solidFill>
                    <a:srgbClr val="E68033"/>
                  </a:solidFill>
                  <a:ln w="9525">
                    <a:noFill/>
                    <a:round/>
                    <a:headEnd/>
                    <a:tailEnd/>
                  </a:ln>
                </p:spPr>
                <p:txBody>
                  <a:bodyPr/>
                  <a:lstStyle/>
                  <a:p>
                    <a:endParaRPr lang="fr-FR">
                      <a:latin typeface="Calibri" pitchFamily="34" charset="0"/>
                    </a:endParaRPr>
                  </a:p>
                </p:txBody>
              </p:sp>
              <p:sp>
                <p:nvSpPr>
                  <p:cNvPr id="25692" name="Freeform 11"/>
                  <p:cNvSpPr>
                    <a:spLocks/>
                  </p:cNvSpPr>
                  <p:nvPr/>
                </p:nvSpPr>
                <p:spPr bwMode="auto">
                  <a:xfrm>
                    <a:off x="3435342" y="2362186"/>
                    <a:ext cx="215900" cy="155575"/>
                  </a:xfrm>
                  <a:custGeom>
                    <a:avLst/>
                    <a:gdLst>
                      <a:gd name="T0" fmla="*/ 190 w 272"/>
                      <a:gd name="T1" fmla="*/ 26 h 196"/>
                      <a:gd name="T2" fmla="*/ 264 w 272"/>
                      <a:gd name="T3" fmla="*/ 55 h 196"/>
                      <a:gd name="T4" fmla="*/ 247 w 272"/>
                      <a:gd name="T5" fmla="*/ 72 h 196"/>
                      <a:gd name="T6" fmla="*/ 247 w 272"/>
                      <a:gd name="T7" fmla="*/ 72 h 196"/>
                      <a:gd name="T8" fmla="*/ 243 w 272"/>
                      <a:gd name="T9" fmla="*/ 72 h 196"/>
                      <a:gd name="T10" fmla="*/ 240 w 272"/>
                      <a:gd name="T11" fmla="*/ 72 h 196"/>
                      <a:gd name="T12" fmla="*/ 236 w 272"/>
                      <a:gd name="T13" fmla="*/ 74 h 196"/>
                      <a:gd name="T14" fmla="*/ 230 w 272"/>
                      <a:gd name="T15" fmla="*/ 76 h 196"/>
                      <a:gd name="T16" fmla="*/ 228 w 272"/>
                      <a:gd name="T17" fmla="*/ 80 h 196"/>
                      <a:gd name="T18" fmla="*/ 228 w 272"/>
                      <a:gd name="T19" fmla="*/ 83 h 196"/>
                      <a:gd name="T20" fmla="*/ 230 w 272"/>
                      <a:gd name="T21" fmla="*/ 89 h 196"/>
                      <a:gd name="T22" fmla="*/ 234 w 272"/>
                      <a:gd name="T23" fmla="*/ 93 h 196"/>
                      <a:gd name="T24" fmla="*/ 238 w 272"/>
                      <a:gd name="T25" fmla="*/ 97 h 196"/>
                      <a:gd name="T26" fmla="*/ 243 w 272"/>
                      <a:gd name="T27" fmla="*/ 101 h 196"/>
                      <a:gd name="T28" fmla="*/ 251 w 272"/>
                      <a:gd name="T29" fmla="*/ 102 h 196"/>
                      <a:gd name="T30" fmla="*/ 255 w 272"/>
                      <a:gd name="T31" fmla="*/ 104 h 196"/>
                      <a:gd name="T32" fmla="*/ 260 w 272"/>
                      <a:gd name="T33" fmla="*/ 106 h 196"/>
                      <a:gd name="T34" fmla="*/ 262 w 272"/>
                      <a:gd name="T35" fmla="*/ 108 h 196"/>
                      <a:gd name="T36" fmla="*/ 264 w 272"/>
                      <a:gd name="T37" fmla="*/ 108 h 196"/>
                      <a:gd name="T38" fmla="*/ 262 w 272"/>
                      <a:gd name="T39" fmla="*/ 108 h 196"/>
                      <a:gd name="T40" fmla="*/ 259 w 272"/>
                      <a:gd name="T41" fmla="*/ 110 h 196"/>
                      <a:gd name="T42" fmla="*/ 251 w 272"/>
                      <a:gd name="T43" fmla="*/ 112 h 196"/>
                      <a:gd name="T44" fmla="*/ 245 w 272"/>
                      <a:gd name="T45" fmla="*/ 114 h 196"/>
                      <a:gd name="T46" fmla="*/ 240 w 272"/>
                      <a:gd name="T47" fmla="*/ 118 h 196"/>
                      <a:gd name="T48" fmla="*/ 234 w 272"/>
                      <a:gd name="T49" fmla="*/ 120 h 196"/>
                      <a:gd name="T50" fmla="*/ 230 w 272"/>
                      <a:gd name="T51" fmla="*/ 123 h 196"/>
                      <a:gd name="T52" fmla="*/ 230 w 272"/>
                      <a:gd name="T53" fmla="*/ 129 h 196"/>
                      <a:gd name="T54" fmla="*/ 232 w 272"/>
                      <a:gd name="T55" fmla="*/ 131 h 196"/>
                      <a:gd name="T56" fmla="*/ 238 w 272"/>
                      <a:gd name="T57" fmla="*/ 135 h 196"/>
                      <a:gd name="T58" fmla="*/ 243 w 272"/>
                      <a:gd name="T59" fmla="*/ 135 h 196"/>
                      <a:gd name="T60" fmla="*/ 253 w 272"/>
                      <a:gd name="T61" fmla="*/ 137 h 196"/>
                      <a:gd name="T62" fmla="*/ 259 w 272"/>
                      <a:gd name="T63" fmla="*/ 137 h 196"/>
                      <a:gd name="T64" fmla="*/ 264 w 272"/>
                      <a:gd name="T65" fmla="*/ 139 h 196"/>
                      <a:gd name="T66" fmla="*/ 270 w 272"/>
                      <a:gd name="T67" fmla="*/ 139 h 196"/>
                      <a:gd name="T68" fmla="*/ 272 w 272"/>
                      <a:gd name="T69" fmla="*/ 139 h 196"/>
                      <a:gd name="T70" fmla="*/ 234 w 272"/>
                      <a:gd name="T71" fmla="*/ 169 h 196"/>
                      <a:gd name="T72" fmla="*/ 141 w 272"/>
                      <a:gd name="T73" fmla="*/ 196 h 196"/>
                      <a:gd name="T74" fmla="*/ 86 w 272"/>
                      <a:gd name="T75" fmla="*/ 190 h 196"/>
                      <a:gd name="T76" fmla="*/ 25 w 272"/>
                      <a:gd name="T77" fmla="*/ 163 h 196"/>
                      <a:gd name="T78" fmla="*/ 103 w 272"/>
                      <a:gd name="T79" fmla="*/ 129 h 196"/>
                      <a:gd name="T80" fmla="*/ 29 w 272"/>
                      <a:gd name="T81" fmla="*/ 120 h 196"/>
                      <a:gd name="T82" fmla="*/ 0 w 272"/>
                      <a:gd name="T83" fmla="*/ 72 h 196"/>
                      <a:gd name="T84" fmla="*/ 120 w 272"/>
                      <a:gd name="T85" fmla="*/ 89 h 196"/>
                      <a:gd name="T86" fmla="*/ 156 w 272"/>
                      <a:gd name="T87" fmla="*/ 66 h 196"/>
                      <a:gd name="T88" fmla="*/ 103 w 272"/>
                      <a:gd name="T89" fmla="*/ 42 h 196"/>
                      <a:gd name="T90" fmla="*/ 108 w 272"/>
                      <a:gd name="T91" fmla="*/ 0 h 196"/>
                      <a:gd name="T92" fmla="*/ 190 w 272"/>
                      <a:gd name="T93" fmla="*/ 26 h 196"/>
                      <a:gd name="T94" fmla="*/ 190 w 272"/>
                      <a:gd name="T95" fmla="*/ 26 h 19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72"/>
                      <a:gd name="T145" fmla="*/ 0 h 196"/>
                      <a:gd name="T146" fmla="*/ 272 w 272"/>
                      <a:gd name="T147" fmla="*/ 196 h 19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72" h="196">
                        <a:moveTo>
                          <a:pt x="190" y="26"/>
                        </a:moveTo>
                        <a:lnTo>
                          <a:pt x="264" y="55"/>
                        </a:lnTo>
                        <a:lnTo>
                          <a:pt x="247" y="72"/>
                        </a:lnTo>
                        <a:lnTo>
                          <a:pt x="243" y="72"/>
                        </a:lnTo>
                        <a:lnTo>
                          <a:pt x="240" y="72"/>
                        </a:lnTo>
                        <a:lnTo>
                          <a:pt x="236" y="74"/>
                        </a:lnTo>
                        <a:lnTo>
                          <a:pt x="230" y="76"/>
                        </a:lnTo>
                        <a:lnTo>
                          <a:pt x="228" y="80"/>
                        </a:lnTo>
                        <a:lnTo>
                          <a:pt x="228" y="83"/>
                        </a:lnTo>
                        <a:lnTo>
                          <a:pt x="230" y="89"/>
                        </a:lnTo>
                        <a:lnTo>
                          <a:pt x="234" y="93"/>
                        </a:lnTo>
                        <a:lnTo>
                          <a:pt x="238" y="97"/>
                        </a:lnTo>
                        <a:lnTo>
                          <a:pt x="243" y="101"/>
                        </a:lnTo>
                        <a:lnTo>
                          <a:pt x="251" y="102"/>
                        </a:lnTo>
                        <a:lnTo>
                          <a:pt x="255" y="104"/>
                        </a:lnTo>
                        <a:lnTo>
                          <a:pt x="260" y="106"/>
                        </a:lnTo>
                        <a:lnTo>
                          <a:pt x="262" y="108"/>
                        </a:lnTo>
                        <a:lnTo>
                          <a:pt x="264" y="108"/>
                        </a:lnTo>
                        <a:lnTo>
                          <a:pt x="262" y="108"/>
                        </a:lnTo>
                        <a:lnTo>
                          <a:pt x="259" y="110"/>
                        </a:lnTo>
                        <a:lnTo>
                          <a:pt x="251" y="112"/>
                        </a:lnTo>
                        <a:lnTo>
                          <a:pt x="245" y="114"/>
                        </a:lnTo>
                        <a:lnTo>
                          <a:pt x="240" y="118"/>
                        </a:lnTo>
                        <a:lnTo>
                          <a:pt x="234" y="120"/>
                        </a:lnTo>
                        <a:lnTo>
                          <a:pt x="230" y="123"/>
                        </a:lnTo>
                        <a:lnTo>
                          <a:pt x="230" y="129"/>
                        </a:lnTo>
                        <a:lnTo>
                          <a:pt x="232" y="131"/>
                        </a:lnTo>
                        <a:lnTo>
                          <a:pt x="238" y="135"/>
                        </a:lnTo>
                        <a:lnTo>
                          <a:pt x="243" y="135"/>
                        </a:lnTo>
                        <a:lnTo>
                          <a:pt x="253" y="137"/>
                        </a:lnTo>
                        <a:lnTo>
                          <a:pt x="259" y="137"/>
                        </a:lnTo>
                        <a:lnTo>
                          <a:pt x="264" y="139"/>
                        </a:lnTo>
                        <a:lnTo>
                          <a:pt x="270" y="139"/>
                        </a:lnTo>
                        <a:lnTo>
                          <a:pt x="272" y="139"/>
                        </a:lnTo>
                        <a:lnTo>
                          <a:pt x="234" y="169"/>
                        </a:lnTo>
                        <a:lnTo>
                          <a:pt x="141" y="196"/>
                        </a:lnTo>
                        <a:lnTo>
                          <a:pt x="86" y="190"/>
                        </a:lnTo>
                        <a:lnTo>
                          <a:pt x="25" y="163"/>
                        </a:lnTo>
                        <a:lnTo>
                          <a:pt x="103" y="129"/>
                        </a:lnTo>
                        <a:lnTo>
                          <a:pt x="29" y="120"/>
                        </a:lnTo>
                        <a:lnTo>
                          <a:pt x="0" y="72"/>
                        </a:lnTo>
                        <a:lnTo>
                          <a:pt x="120" y="89"/>
                        </a:lnTo>
                        <a:lnTo>
                          <a:pt x="156" y="66"/>
                        </a:lnTo>
                        <a:lnTo>
                          <a:pt x="103" y="42"/>
                        </a:lnTo>
                        <a:lnTo>
                          <a:pt x="108" y="0"/>
                        </a:lnTo>
                        <a:lnTo>
                          <a:pt x="190" y="26"/>
                        </a:lnTo>
                        <a:close/>
                      </a:path>
                    </a:pathLst>
                  </a:custGeom>
                  <a:solidFill>
                    <a:srgbClr val="BF6633"/>
                  </a:solidFill>
                  <a:ln w="9525">
                    <a:noFill/>
                    <a:round/>
                    <a:headEnd/>
                    <a:tailEnd/>
                  </a:ln>
                </p:spPr>
                <p:txBody>
                  <a:bodyPr/>
                  <a:lstStyle/>
                  <a:p>
                    <a:endParaRPr lang="fr-FR">
                      <a:latin typeface="Calibri" pitchFamily="34" charset="0"/>
                    </a:endParaRPr>
                  </a:p>
                </p:txBody>
              </p:sp>
              <p:sp>
                <p:nvSpPr>
                  <p:cNvPr id="25693" name="Freeform 12"/>
                  <p:cNvSpPr>
                    <a:spLocks/>
                  </p:cNvSpPr>
                  <p:nvPr/>
                </p:nvSpPr>
                <p:spPr bwMode="auto">
                  <a:xfrm>
                    <a:off x="3906830" y="2260586"/>
                    <a:ext cx="265113" cy="192088"/>
                  </a:xfrm>
                  <a:custGeom>
                    <a:avLst/>
                    <a:gdLst>
                      <a:gd name="T0" fmla="*/ 0 w 335"/>
                      <a:gd name="T1" fmla="*/ 102 h 241"/>
                      <a:gd name="T2" fmla="*/ 44 w 335"/>
                      <a:gd name="T3" fmla="*/ 58 h 241"/>
                      <a:gd name="T4" fmla="*/ 51 w 335"/>
                      <a:gd name="T5" fmla="*/ 0 h 241"/>
                      <a:gd name="T6" fmla="*/ 108 w 335"/>
                      <a:gd name="T7" fmla="*/ 41 h 241"/>
                      <a:gd name="T8" fmla="*/ 207 w 335"/>
                      <a:gd name="T9" fmla="*/ 22 h 241"/>
                      <a:gd name="T10" fmla="*/ 190 w 335"/>
                      <a:gd name="T11" fmla="*/ 81 h 241"/>
                      <a:gd name="T12" fmla="*/ 209 w 335"/>
                      <a:gd name="T13" fmla="*/ 95 h 241"/>
                      <a:gd name="T14" fmla="*/ 268 w 335"/>
                      <a:gd name="T15" fmla="*/ 91 h 241"/>
                      <a:gd name="T16" fmla="*/ 259 w 335"/>
                      <a:gd name="T17" fmla="*/ 142 h 241"/>
                      <a:gd name="T18" fmla="*/ 276 w 335"/>
                      <a:gd name="T19" fmla="*/ 152 h 241"/>
                      <a:gd name="T20" fmla="*/ 329 w 335"/>
                      <a:gd name="T21" fmla="*/ 142 h 241"/>
                      <a:gd name="T22" fmla="*/ 335 w 335"/>
                      <a:gd name="T23" fmla="*/ 167 h 241"/>
                      <a:gd name="T24" fmla="*/ 274 w 335"/>
                      <a:gd name="T25" fmla="*/ 203 h 241"/>
                      <a:gd name="T26" fmla="*/ 162 w 335"/>
                      <a:gd name="T27" fmla="*/ 241 h 241"/>
                      <a:gd name="T28" fmla="*/ 173 w 335"/>
                      <a:gd name="T29" fmla="*/ 195 h 241"/>
                      <a:gd name="T30" fmla="*/ 164 w 335"/>
                      <a:gd name="T31" fmla="*/ 176 h 241"/>
                      <a:gd name="T32" fmla="*/ 55 w 335"/>
                      <a:gd name="T33" fmla="*/ 171 h 241"/>
                      <a:gd name="T34" fmla="*/ 76 w 335"/>
                      <a:gd name="T35" fmla="*/ 140 h 241"/>
                      <a:gd name="T36" fmla="*/ 70 w 335"/>
                      <a:gd name="T37" fmla="*/ 115 h 241"/>
                      <a:gd name="T38" fmla="*/ 0 w 335"/>
                      <a:gd name="T39" fmla="*/ 102 h 241"/>
                      <a:gd name="T40" fmla="*/ 0 w 335"/>
                      <a:gd name="T41" fmla="*/ 102 h 24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5"/>
                      <a:gd name="T64" fmla="*/ 0 h 241"/>
                      <a:gd name="T65" fmla="*/ 335 w 335"/>
                      <a:gd name="T66" fmla="*/ 241 h 24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5" h="241">
                        <a:moveTo>
                          <a:pt x="0" y="102"/>
                        </a:moveTo>
                        <a:lnTo>
                          <a:pt x="44" y="58"/>
                        </a:lnTo>
                        <a:lnTo>
                          <a:pt x="51" y="0"/>
                        </a:lnTo>
                        <a:lnTo>
                          <a:pt x="108" y="41"/>
                        </a:lnTo>
                        <a:lnTo>
                          <a:pt x="207" y="22"/>
                        </a:lnTo>
                        <a:lnTo>
                          <a:pt x="190" y="81"/>
                        </a:lnTo>
                        <a:lnTo>
                          <a:pt x="209" y="95"/>
                        </a:lnTo>
                        <a:lnTo>
                          <a:pt x="268" y="91"/>
                        </a:lnTo>
                        <a:lnTo>
                          <a:pt x="259" y="142"/>
                        </a:lnTo>
                        <a:lnTo>
                          <a:pt x="276" y="152"/>
                        </a:lnTo>
                        <a:lnTo>
                          <a:pt x="329" y="142"/>
                        </a:lnTo>
                        <a:lnTo>
                          <a:pt x="335" y="167"/>
                        </a:lnTo>
                        <a:lnTo>
                          <a:pt x="274" y="203"/>
                        </a:lnTo>
                        <a:lnTo>
                          <a:pt x="162" y="241"/>
                        </a:lnTo>
                        <a:lnTo>
                          <a:pt x="173" y="195"/>
                        </a:lnTo>
                        <a:lnTo>
                          <a:pt x="164" y="176"/>
                        </a:lnTo>
                        <a:lnTo>
                          <a:pt x="55" y="171"/>
                        </a:lnTo>
                        <a:lnTo>
                          <a:pt x="76" y="140"/>
                        </a:lnTo>
                        <a:lnTo>
                          <a:pt x="70" y="115"/>
                        </a:lnTo>
                        <a:lnTo>
                          <a:pt x="0" y="102"/>
                        </a:lnTo>
                        <a:close/>
                      </a:path>
                    </a:pathLst>
                  </a:custGeom>
                  <a:solidFill>
                    <a:srgbClr val="FF6600"/>
                  </a:solidFill>
                  <a:ln w="9525">
                    <a:noFill/>
                    <a:round/>
                    <a:headEnd/>
                    <a:tailEnd/>
                  </a:ln>
                </p:spPr>
                <p:txBody>
                  <a:bodyPr/>
                  <a:lstStyle/>
                  <a:p>
                    <a:endParaRPr lang="fr-FR">
                      <a:latin typeface="Calibri" pitchFamily="34" charset="0"/>
                    </a:endParaRPr>
                  </a:p>
                </p:txBody>
              </p:sp>
              <p:sp>
                <p:nvSpPr>
                  <p:cNvPr id="25694" name="Freeform 24"/>
                  <p:cNvSpPr>
                    <a:spLocks/>
                  </p:cNvSpPr>
                  <p:nvPr/>
                </p:nvSpPr>
                <p:spPr bwMode="auto">
                  <a:xfrm>
                    <a:off x="3663942" y="2376474"/>
                    <a:ext cx="212725" cy="165100"/>
                  </a:xfrm>
                  <a:custGeom>
                    <a:avLst/>
                    <a:gdLst>
                      <a:gd name="T0" fmla="*/ 224 w 270"/>
                      <a:gd name="T1" fmla="*/ 49 h 207"/>
                      <a:gd name="T2" fmla="*/ 224 w 270"/>
                      <a:gd name="T3" fmla="*/ 57 h 207"/>
                      <a:gd name="T4" fmla="*/ 226 w 270"/>
                      <a:gd name="T5" fmla="*/ 68 h 207"/>
                      <a:gd name="T6" fmla="*/ 230 w 270"/>
                      <a:gd name="T7" fmla="*/ 82 h 207"/>
                      <a:gd name="T8" fmla="*/ 236 w 270"/>
                      <a:gd name="T9" fmla="*/ 89 h 207"/>
                      <a:gd name="T10" fmla="*/ 247 w 270"/>
                      <a:gd name="T11" fmla="*/ 95 h 207"/>
                      <a:gd name="T12" fmla="*/ 259 w 270"/>
                      <a:gd name="T13" fmla="*/ 101 h 207"/>
                      <a:gd name="T14" fmla="*/ 268 w 270"/>
                      <a:gd name="T15" fmla="*/ 104 h 207"/>
                      <a:gd name="T16" fmla="*/ 268 w 270"/>
                      <a:gd name="T17" fmla="*/ 106 h 207"/>
                      <a:gd name="T18" fmla="*/ 259 w 270"/>
                      <a:gd name="T19" fmla="*/ 108 h 207"/>
                      <a:gd name="T20" fmla="*/ 249 w 270"/>
                      <a:gd name="T21" fmla="*/ 110 h 207"/>
                      <a:gd name="T22" fmla="*/ 240 w 270"/>
                      <a:gd name="T23" fmla="*/ 110 h 207"/>
                      <a:gd name="T24" fmla="*/ 226 w 270"/>
                      <a:gd name="T25" fmla="*/ 112 h 207"/>
                      <a:gd name="T26" fmla="*/ 215 w 270"/>
                      <a:gd name="T27" fmla="*/ 114 h 207"/>
                      <a:gd name="T28" fmla="*/ 209 w 270"/>
                      <a:gd name="T29" fmla="*/ 116 h 207"/>
                      <a:gd name="T30" fmla="*/ 217 w 270"/>
                      <a:gd name="T31" fmla="*/ 121 h 207"/>
                      <a:gd name="T32" fmla="*/ 222 w 270"/>
                      <a:gd name="T33" fmla="*/ 125 h 207"/>
                      <a:gd name="T34" fmla="*/ 230 w 270"/>
                      <a:gd name="T35" fmla="*/ 127 h 207"/>
                      <a:gd name="T36" fmla="*/ 241 w 270"/>
                      <a:gd name="T37" fmla="*/ 131 h 207"/>
                      <a:gd name="T38" fmla="*/ 255 w 270"/>
                      <a:gd name="T39" fmla="*/ 133 h 207"/>
                      <a:gd name="T40" fmla="*/ 247 w 270"/>
                      <a:gd name="T41" fmla="*/ 137 h 207"/>
                      <a:gd name="T42" fmla="*/ 240 w 270"/>
                      <a:gd name="T43" fmla="*/ 140 h 207"/>
                      <a:gd name="T44" fmla="*/ 228 w 270"/>
                      <a:gd name="T45" fmla="*/ 144 h 207"/>
                      <a:gd name="T46" fmla="*/ 215 w 270"/>
                      <a:gd name="T47" fmla="*/ 148 h 207"/>
                      <a:gd name="T48" fmla="*/ 200 w 270"/>
                      <a:gd name="T49" fmla="*/ 150 h 207"/>
                      <a:gd name="T50" fmla="*/ 190 w 270"/>
                      <a:gd name="T51" fmla="*/ 152 h 207"/>
                      <a:gd name="T52" fmla="*/ 183 w 270"/>
                      <a:gd name="T53" fmla="*/ 152 h 207"/>
                      <a:gd name="T54" fmla="*/ 171 w 270"/>
                      <a:gd name="T55" fmla="*/ 152 h 207"/>
                      <a:gd name="T56" fmla="*/ 164 w 270"/>
                      <a:gd name="T57" fmla="*/ 152 h 207"/>
                      <a:gd name="T58" fmla="*/ 167 w 270"/>
                      <a:gd name="T59" fmla="*/ 154 h 207"/>
                      <a:gd name="T60" fmla="*/ 179 w 270"/>
                      <a:gd name="T61" fmla="*/ 163 h 207"/>
                      <a:gd name="T62" fmla="*/ 192 w 270"/>
                      <a:gd name="T63" fmla="*/ 173 h 207"/>
                      <a:gd name="T64" fmla="*/ 202 w 270"/>
                      <a:gd name="T65" fmla="*/ 178 h 207"/>
                      <a:gd name="T66" fmla="*/ 211 w 270"/>
                      <a:gd name="T67" fmla="*/ 182 h 207"/>
                      <a:gd name="T68" fmla="*/ 219 w 270"/>
                      <a:gd name="T69" fmla="*/ 186 h 207"/>
                      <a:gd name="T70" fmla="*/ 226 w 270"/>
                      <a:gd name="T71" fmla="*/ 188 h 207"/>
                      <a:gd name="T72" fmla="*/ 240 w 270"/>
                      <a:gd name="T73" fmla="*/ 192 h 207"/>
                      <a:gd name="T74" fmla="*/ 247 w 270"/>
                      <a:gd name="T75" fmla="*/ 194 h 207"/>
                      <a:gd name="T76" fmla="*/ 249 w 270"/>
                      <a:gd name="T77" fmla="*/ 196 h 207"/>
                      <a:gd name="T78" fmla="*/ 101 w 270"/>
                      <a:gd name="T79" fmla="*/ 205 h 207"/>
                      <a:gd name="T80" fmla="*/ 46 w 270"/>
                      <a:gd name="T81" fmla="*/ 114 h 207"/>
                      <a:gd name="T82" fmla="*/ 6 w 270"/>
                      <a:gd name="T83" fmla="*/ 38 h 207"/>
                      <a:gd name="T84" fmla="*/ 51 w 270"/>
                      <a:gd name="T85" fmla="*/ 11 h 207"/>
                      <a:gd name="T86" fmla="*/ 127 w 270"/>
                      <a:gd name="T87" fmla="*/ 47 h 207"/>
                      <a:gd name="T88" fmla="*/ 224 w 270"/>
                      <a:gd name="T89" fmla="*/ 47 h 20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70"/>
                      <a:gd name="T136" fmla="*/ 0 h 207"/>
                      <a:gd name="T137" fmla="*/ 270 w 270"/>
                      <a:gd name="T138" fmla="*/ 207 h 20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70" h="207">
                        <a:moveTo>
                          <a:pt x="224" y="47"/>
                        </a:moveTo>
                        <a:lnTo>
                          <a:pt x="224" y="49"/>
                        </a:lnTo>
                        <a:lnTo>
                          <a:pt x="224" y="51"/>
                        </a:lnTo>
                        <a:lnTo>
                          <a:pt x="224" y="57"/>
                        </a:lnTo>
                        <a:lnTo>
                          <a:pt x="226" y="63"/>
                        </a:lnTo>
                        <a:lnTo>
                          <a:pt x="226" y="68"/>
                        </a:lnTo>
                        <a:lnTo>
                          <a:pt x="228" y="76"/>
                        </a:lnTo>
                        <a:lnTo>
                          <a:pt x="230" y="82"/>
                        </a:lnTo>
                        <a:lnTo>
                          <a:pt x="232" y="85"/>
                        </a:lnTo>
                        <a:lnTo>
                          <a:pt x="236" y="89"/>
                        </a:lnTo>
                        <a:lnTo>
                          <a:pt x="240" y="93"/>
                        </a:lnTo>
                        <a:lnTo>
                          <a:pt x="247" y="95"/>
                        </a:lnTo>
                        <a:lnTo>
                          <a:pt x="253" y="99"/>
                        </a:lnTo>
                        <a:lnTo>
                          <a:pt x="259" y="101"/>
                        </a:lnTo>
                        <a:lnTo>
                          <a:pt x="264" y="104"/>
                        </a:lnTo>
                        <a:lnTo>
                          <a:pt x="268" y="104"/>
                        </a:lnTo>
                        <a:lnTo>
                          <a:pt x="270" y="106"/>
                        </a:lnTo>
                        <a:lnTo>
                          <a:pt x="268" y="106"/>
                        </a:lnTo>
                        <a:lnTo>
                          <a:pt x="266" y="106"/>
                        </a:lnTo>
                        <a:lnTo>
                          <a:pt x="259" y="108"/>
                        </a:lnTo>
                        <a:lnTo>
                          <a:pt x="253" y="110"/>
                        </a:lnTo>
                        <a:lnTo>
                          <a:pt x="249" y="110"/>
                        </a:lnTo>
                        <a:lnTo>
                          <a:pt x="243" y="110"/>
                        </a:lnTo>
                        <a:lnTo>
                          <a:pt x="240" y="110"/>
                        </a:lnTo>
                        <a:lnTo>
                          <a:pt x="234" y="112"/>
                        </a:lnTo>
                        <a:lnTo>
                          <a:pt x="226" y="112"/>
                        </a:lnTo>
                        <a:lnTo>
                          <a:pt x="221" y="114"/>
                        </a:lnTo>
                        <a:lnTo>
                          <a:pt x="215" y="114"/>
                        </a:lnTo>
                        <a:lnTo>
                          <a:pt x="209" y="114"/>
                        </a:lnTo>
                        <a:lnTo>
                          <a:pt x="209" y="116"/>
                        </a:lnTo>
                        <a:lnTo>
                          <a:pt x="213" y="118"/>
                        </a:lnTo>
                        <a:lnTo>
                          <a:pt x="217" y="121"/>
                        </a:lnTo>
                        <a:lnTo>
                          <a:pt x="219" y="123"/>
                        </a:lnTo>
                        <a:lnTo>
                          <a:pt x="222" y="125"/>
                        </a:lnTo>
                        <a:lnTo>
                          <a:pt x="226" y="127"/>
                        </a:lnTo>
                        <a:lnTo>
                          <a:pt x="230" y="127"/>
                        </a:lnTo>
                        <a:lnTo>
                          <a:pt x="236" y="129"/>
                        </a:lnTo>
                        <a:lnTo>
                          <a:pt x="241" y="131"/>
                        </a:lnTo>
                        <a:lnTo>
                          <a:pt x="247" y="131"/>
                        </a:lnTo>
                        <a:lnTo>
                          <a:pt x="255" y="133"/>
                        </a:lnTo>
                        <a:lnTo>
                          <a:pt x="253" y="135"/>
                        </a:lnTo>
                        <a:lnTo>
                          <a:pt x="247" y="137"/>
                        </a:lnTo>
                        <a:lnTo>
                          <a:pt x="243" y="139"/>
                        </a:lnTo>
                        <a:lnTo>
                          <a:pt x="240" y="140"/>
                        </a:lnTo>
                        <a:lnTo>
                          <a:pt x="234" y="142"/>
                        </a:lnTo>
                        <a:lnTo>
                          <a:pt x="228" y="144"/>
                        </a:lnTo>
                        <a:lnTo>
                          <a:pt x="222" y="146"/>
                        </a:lnTo>
                        <a:lnTo>
                          <a:pt x="215" y="148"/>
                        </a:lnTo>
                        <a:lnTo>
                          <a:pt x="207" y="148"/>
                        </a:lnTo>
                        <a:lnTo>
                          <a:pt x="200" y="150"/>
                        </a:lnTo>
                        <a:lnTo>
                          <a:pt x="196" y="150"/>
                        </a:lnTo>
                        <a:lnTo>
                          <a:pt x="190" y="152"/>
                        </a:lnTo>
                        <a:lnTo>
                          <a:pt x="186" y="152"/>
                        </a:lnTo>
                        <a:lnTo>
                          <a:pt x="183" y="152"/>
                        </a:lnTo>
                        <a:lnTo>
                          <a:pt x="177" y="152"/>
                        </a:lnTo>
                        <a:lnTo>
                          <a:pt x="171" y="152"/>
                        </a:lnTo>
                        <a:lnTo>
                          <a:pt x="167" y="152"/>
                        </a:lnTo>
                        <a:lnTo>
                          <a:pt x="164" y="152"/>
                        </a:lnTo>
                        <a:lnTo>
                          <a:pt x="167" y="154"/>
                        </a:lnTo>
                        <a:lnTo>
                          <a:pt x="171" y="158"/>
                        </a:lnTo>
                        <a:lnTo>
                          <a:pt x="179" y="163"/>
                        </a:lnTo>
                        <a:lnTo>
                          <a:pt x="184" y="167"/>
                        </a:lnTo>
                        <a:lnTo>
                          <a:pt x="192" y="173"/>
                        </a:lnTo>
                        <a:lnTo>
                          <a:pt x="198" y="177"/>
                        </a:lnTo>
                        <a:lnTo>
                          <a:pt x="202" y="178"/>
                        </a:lnTo>
                        <a:lnTo>
                          <a:pt x="205" y="180"/>
                        </a:lnTo>
                        <a:lnTo>
                          <a:pt x="211" y="182"/>
                        </a:lnTo>
                        <a:lnTo>
                          <a:pt x="215" y="184"/>
                        </a:lnTo>
                        <a:lnTo>
                          <a:pt x="219" y="186"/>
                        </a:lnTo>
                        <a:lnTo>
                          <a:pt x="222" y="186"/>
                        </a:lnTo>
                        <a:lnTo>
                          <a:pt x="226" y="188"/>
                        </a:lnTo>
                        <a:lnTo>
                          <a:pt x="232" y="190"/>
                        </a:lnTo>
                        <a:lnTo>
                          <a:pt x="240" y="192"/>
                        </a:lnTo>
                        <a:lnTo>
                          <a:pt x="243" y="194"/>
                        </a:lnTo>
                        <a:lnTo>
                          <a:pt x="247" y="194"/>
                        </a:lnTo>
                        <a:lnTo>
                          <a:pt x="249" y="194"/>
                        </a:lnTo>
                        <a:lnTo>
                          <a:pt x="249" y="196"/>
                        </a:lnTo>
                        <a:lnTo>
                          <a:pt x="209" y="207"/>
                        </a:lnTo>
                        <a:lnTo>
                          <a:pt x="101" y="205"/>
                        </a:lnTo>
                        <a:lnTo>
                          <a:pt x="34" y="139"/>
                        </a:lnTo>
                        <a:lnTo>
                          <a:pt x="46" y="114"/>
                        </a:lnTo>
                        <a:lnTo>
                          <a:pt x="0" y="53"/>
                        </a:lnTo>
                        <a:lnTo>
                          <a:pt x="6" y="38"/>
                        </a:lnTo>
                        <a:lnTo>
                          <a:pt x="70" y="61"/>
                        </a:lnTo>
                        <a:lnTo>
                          <a:pt x="51" y="11"/>
                        </a:lnTo>
                        <a:lnTo>
                          <a:pt x="67" y="0"/>
                        </a:lnTo>
                        <a:lnTo>
                          <a:pt x="127" y="47"/>
                        </a:lnTo>
                        <a:lnTo>
                          <a:pt x="224" y="47"/>
                        </a:lnTo>
                        <a:close/>
                      </a:path>
                    </a:pathLst>
                  </a:custGeom>
                  <a:solidFill>
                    <a:srgbClr val="FFB300"/>
                  </a:solidFill>
                  <a:ln w="9525">
                    <a:noFill/>
                    <a:round/>
                    <a:headEnd/>
                    <a:tailEnd/>
                  </a:ln>
                </p:spPr>
                <p:txBody>
                  <a:bodyPr/>
                  <a:lstStyle/>
                  <a:p>
                    <a:endParaRPr lang="fr-FR">
                      <a:latin typeface="Calibri" pitchFamily="34" charset="0"/>
                    </a:endParaRPr>
                  </a:p>
                </p:txBody>
              </p:sp>
              <p:sp>
                <p:nvSpPr>
                  <p:cNvPr id="25695" name="Freeform 25"/>
                  <p:cNvSpPr>
                    <a:spLocks/>
                  </p:cNvSpPr>
                  <p:nvPr/>
                </p:nvSpPr>
                <p:spPr bwMode="auto">
                  <a:xfrm>
                    <a:off x="4254493" y="2316149"/>
                    <a:ext cx="303213" cy="155575"/>
                  </a:xfrm>
                  <a:custGeom>
                    <a:avLst/>
                    <a:gdLst>
                      <a:gd name="T0" fmla="*/ 51 w 382"/>
                      <a:gd name="T1" fmla="*/ 116 h 196"/>
                      <a:gd name="T2" fmla="*/ 70 w 382"/>
                      <a:gd name="T3" fmla="*/ 104 h 196"/>
                      <a:gd name="T4" fmla="*/ 87 w 382"/>
                      <a:gd name="T5" fmla="*/ 93 h 196"/>
                      <a:gd name="T6" fmla="*/ 97 w 382"/>
                      <a:gd name="T7" fmla="*/ 70 h 196"/>
                      <a:gd name="T8" fmla="*/ 101 w 382"/>
                      <a:gd name="T9" fmla="*/ 42 h 196"/>
                      <a:gd name="T10" fmla="*/ 101 w 382"/>
                      <a:gd name="T11" fmla="*/ 15 h 196"/>
                      <a:gd name="T12" fmla="*/ 101 w 382"/>
                      <a:gd name="T13" fmla="*/ 0 h 196"/>
                      <a:gd name="T14" fmla="*/ 116 w 382"/>
                      <a:gd name="T15" fmla="*/ 17 h 196"/>
                      <a:gd name="T16" fmla="*/ 137 w 382"/>
                      <a:gd name="T17" fmla="*/ 38 h 196"/>
                      <a:gd name="T18" fmla="*/ 162 w 382"/>
                      <a:gd name="T19" fmla="*/ 53 h 196"/>
                      <a:gd name="T20" fmla="*/ 184 w 382"/>
                      <a:gd name="T21" fmla="*/ 53 h 196"/>
                      <a:gd name="T22" fmla="*/ 205 w 382"/>
                      <a:gd name="T23" fmla="*/ 40 h 196"/>
                      <a:gd name="T24" fmla="*/ 222 w 382"/>
                      <a:gd name="T25" fmla="*/ 23 h 196"/>
                      <a:gd name="T26" fmla="*/ 232 w 382"/>
                      <a:gd name="T27" fmla="*/ 9 h 196"/>
                      <a:gd name="T28" fmla="*/ 232 w 382"/>
                      <a:gd name="T29" fmla="*/ 23 h 196"/>
                      <a:gd name="T30" fmla="*/ 238 w 382"/>
                      <a:gd name="T31" fmla="*/ 40 h 196"/>
                      <a:gd name="T32" fmla="*/ 249 w 382"/>
                      <a:gd name="T33" fmla="*/ 55 h 196"/>
                      <a:gd name="T34" fmla="*/ 268 w 382"/>
                      <a:gd name="T35" fmla="*/ 61 h 196"/>
                      <a:gd name="T36" fmla="*/ 287 w 382"/>
                      <a:gd name="T37" fmla="*/ 63 h 196"/>
                      <a:gd name="T38" fmla="*/ 306 w 382"/>
                      <a:gd name="T39" fmla="*/ 63 h 196"/>
                      <a:gd name="T40" fmla="*/ 310 w 382"/>
                      <a:gd name="T41" fmla="*/ 66 h 196"/>
                      <a:gd name="T42" fmla="*/ 310 w 382"/>
                      <a:gd name="T43" fmla="*/ 85 h 196"/>
                      <a:gd name="T44" fmla="*/ 327 w 382"/>
                      <a:gd name="T45" fmla="*/ 106 h 196"/>
                      <a:gd name="T46" fmla="*/ 348 w 382"/>
                      <a:gd name="T47" fmla="*/ 121 h 196"/>
                      <a:gd name="T48" fmla="*/ 367 w 382"/>
                      <a:gd name="T49" fmla="*/ 133 h 196"/>
                      <a:gd name="T50" fmla="*/ 382 w 382"/>
                      <a:gd name="T51" fmla="*/ 140 h 196"/>
                      <a:gd name="T52" fmla="*/ 371 w 382"/>
                      <a:gd name="T53" fmla="*/ 140 h 196"/>
                      <a:gd name="T54" fmla="*/ 344 w 382"/>
                      <a:gd name="T55" fmla="*/ 140 h 196"/>
                      <a:gd name="T56" fmla="*/ 316 w 382"/>
                      <a:gd name="T57" fmla="*/ 144 h 196"/>
                      <a:gd name="T58" fmla="*/ 300 w 382"/>
                      <a:gd name="T59" fmla="*/ 152 h 196"/>
                      <a:gd name="T60" fmla="*/ 283 w 382"/>
                      <a:gd name="T61" fmla="*/ 178 h 196"/>
                      <a:gd name="T62" fmla="*/ 278 w 382"/>
                      <a:gd name="T63" fmla="*/ 196 h 196"/>
                      <a:gd name="T64" fmla="*/ 270 w 382"/>
                      <a:gd name="T65" fmla="*/ 177 h 196"/>
                      <a:gd name="T66" fmla="*/ 257 w 382"/>
                      <a:gd name="T67" fmla="*/ 156 h 196"/>
                      <a:gd name="T68" fmla="*/ 228 w 382"/>
                      <a:gd name="T69" fmla="*/ 165 h 196"/>
                      <a:gd name="T70" fmla="*/ 211 w 382"/>
                      <a:gd name="T71" fmla="*/ 177 h 196"/>
                      <a:gd name="T72" fmla="*/ 202 w 382"/>
                      <a:gd name="T73" fmla="*/ 159 h 196"/>
                      <a:gd name="T74" fmla="*/ 183 w 382"/>
                      <a:gd name="T75" fmla="*/ 139 h 196"/>
                      <a:gd name="T76" fmla="*/ 167 w 382"/>
                      <a:gd name="T77" fmla="*/ 140 h 196"/>
                      <a:gd name="T78" fmla="*/ 150 w 382"/>
                      <a:gd name="T79" fmla="*/ 148 h 196"/>
                      <a:gd name="T80" fmla="*/ 133 w 382"/>
                      <a:gd name="T81" fmla="*/ 158 h 196"/>
                      <a:gd name="T82" fmla="*/ 124 w 382"/>
                      <a:gd name="T83" fmla="*/ 158 h 196"/>
                      <a:gd name="T84" fmla="*/ 106 w 382"/>
                      <a:gd name="T85" fmla="*/ 133 h 196"/>
                      <a:gd name="T86" fmla="*/ 93 w 382"/>
                      <a:gd name="T87" fmla="*/ 125 h 196"/>
                      <a:gd name="T88" fmla="*/ 78 w 382"/>
                      <a:gd name="T89" fmla="*/ 125 h 196"/>
                      <a:gd name="T90" fmla="*/ 61 w 382"/>
                      <a:gd name="T91" fmla="*/ 125 h 196"/>
                      <a:gd name="T92" fmla="*/ 46 w 382"/>
                      <a:gd name="T93" fmla="*/ 129 h 196"/>
                      <a:gd name="T94" fmla="*/ 40 w 382"/>
                      <a:gd name="T95" fmla="*/ 120 h 19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2"/>
                      <a:gd name="T145" fmla="*/ 0 h 196"/>
                      <a:gd name="T146" fmla="*/ 382 w 382"/>
                      <a:gd name="T147" fmla="*/ 196 h 19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2" h="196">
                        <a:moveTo>
                          <a:pt x="40" y="120"/>
                        </a:moveTo>
                        <a:lnTo>
                          <a:pt x="40" y="120"/>
                        </a:lnTo>
                        <a:lnTo>
                          <a:pt x="46" y="118"/>
                        </a:lnTo>
                        <a:lnTo>
                          <a:pt x="51" y="116"/>
                        </a:lnTo>
                        <a:lnTo>
                          <a:pt x="59" y="112"/>
                        </a:lnTo>
                        <a:lnTo>
                          <a:pt x="63" y="110"/>
                        </a:lnTo>
                        <a:lnTo>
                          <a:pt x="67" y="108"/>
                        </a:lnTo>
                        <a:lnTo>
                          <a:pt x="70" y="104"/>
                        </a:lnTo>
                        <a:lnTo>
                          <a:pt x="74" y="102"/>
                        </a:lnTo>
                        <a:lnTo>
                          <a:pt x="78" y="99"/>
                        </a:lnTo>
                        <a:lnTo>
                          <a:pt x="84" y="97"/>
                        </a:lnTo>
                        <a:lnTo>
                          <a:pt x="87" y="93"/>
                        </a:lnTo>
                        <a:lnTo>
                          <a:pt x="91" y="89"/>
                        </a:lnTo>
                        <a:lnTo>
                          <a:pt x="93" y="83"/>
                        </a:lnTo>
                        <a:lnTo>
                          <a:pt x="95" y="78"/>
                        </a:lnTo>
                        <a:lnTo>
                          <a:pt x="97" y="70"/>
                        </a:lnTo>
                        <a:lnTo>
                          <a:pt x="99" y="64"/>
                        </a:lnTo>
                        <a:lnTo>
                          <a:pt x="101" y="57"/>
                        </a:lnTo>
                        <a:lnTo>
                          <a:pt x="101" y="49"/>
                        </a:lnTo>
                        <a:lnTo>
                          <a:pt x="101" y="42"/>
                        </a:lnTo>
                        <a:lnTo>
                          <a:pt x="103" y="34"/>
                        </a:lnTo>
                        <a:lnTo>
                          <a:pt x="101" y="28"/>
                        </a:lnTo>
                        <a:lnTo>
                          <a:pt x="101" y="21"/>
                        </a:lnTo>
                        <a:lnTo>
                          <a:pt x="101" y="15"/>
                        </a:lnTo>
                        <a:lnTo>
                          <a:pt x="101" y="9"/>
                        </a:lnTo>
                        <a:lnTo>
                          <a:pt x="101" y="6"/>
                        </a:lnTo>
                        <a:lnTo>
                          <a:pt x="101" y="2"/>
                        </a:lnTo>
                        <a:lnTo>
                          <a:pt x="101" y="0"/>
                        </a:lnTo>
                        <a:lnTo>
                          <a:pt x="103" y="2"/>
                        </a:lnTo>
                        <a:lnTo>
                          <a:pt x="108" y="7"/>
                        </a:lnTo>
                        <a:lnTo>
                          <a:pt x="110" y="11"/>
                        </a:lnTo>
                        <a:lnTo>
                          <a:pt x="116" y="17"/>
                        </a:lnTo>
                        <a:lnTo>
                          <a:pt x="122" y="21"/>
                        </a:lnTo>
                        <a:lnTo>
                          <a:pt x="127" y="28"/>
                        </a:lnTo>
                        <a:lnTo>
                          <a:pt x="131" y="32"/>
                        </a:lnTo>
                        <a:lnTo>
                          <a:pt x="137" y="38"/>
                        </a:lnTo>
                        <a:lnTo>
                          <a:pt x="143" y="42"/>
                        </a:lnTo>
                        <a:lnTo>
                          <a:pt x="150" y="47"/>
                        </a:lnTo>
                        <a:lnTo>
                          <a:pt x="156" y="49"/>
                        </a:lnTo>
                        <a:lnTo>
                          <a:pt x="162" y="53"/>
                        </a:lnTo>
                        <a:lnTo>
                          <a:pt x="167" y="55"/>
                        </a:lnTo>
                        <a:lnTo>
                          <a:pt x="175" y="55"/>
                        </a:lnTo>
                        <a:lnTo>
                          <a:pt x="179" y="55"/>
                        </a:lnTo>
                        <a:lnTo>
                          <a:pt x="184" y="53"/>
                        </a:lnTo>
                        <a:lnTo>
                          <a:pt x="190" y="49"/>
                        </a:lnTo>
                        <a:lnTo>
                          <a:pt x="196" y="47"/>
                        </a:lnTo>
                        <a:lnTo>
                          <a:pt x="202" y="44"/>
                        </a:lnTo>
                        <a:lnTo>
                          <a:pt x="205" y="40"/>
                        </a:lnTo>
                        <a:lnTo>
                          <a:pt x="211" y="36"/>
                        </a:lnTo>
                        <a:lnTo>
                          <a:pt x="215" y="32"/>
                        </a:lnTo>
                        <a:lnTo>
                          <a:pt x="219" y="28"/>
                        </a:lnTo>
                        <a:lnTo>
                          <a:pt x="222" y="23"/>
                        </a:lnTo>
                        <a:lnTo>
                          <a:pt x="224" y="19"/>
                        </a:lnTo>
                        <a:lnTo>
                          <a:pt x="226" y="15"/>
                        </a:lnTo>
                        <a:lnTo>
                          <a:pt x="230" y="11"/>
                        </a:lnTo>
                        <a:lnTo>
                          <a:pt x="232" y="9"/>
                        </a:lnTo>
                        <a:lnTo>
                          <a:pt x="232" y="11"/>
                        </a:lnTo>
                        <a:lnTo>
                          <a:pt x="232" y="15"/>
                        </a:lnTo>
                        <a:lnTo>
                          <a:pt x="232" y="19"/>
                        </a:lnTo>
                        <a:lnTo>
                          <a:pt x="232" y="23"/>
                        </a:lnTo>
                        <a:lnTo>
                          <a:pt x="234" y="28"/>
                        </a:lnTo>
                        <a:lnTo>
                          <a:pt x="236" y="32"/>
                        </a:lnTo>
                        <a:lnTo>
                          <a:pt x="236" y="36"/>
                        </a:lnTo>
                        <a:lnTo>
                          <a:pt x="238" y="40"/>
                        </a:lnTo>
                        <a:lnTo>
                          <a:pt x="240" y="44"/>
                        </a:lnTo>
                        <a:lnTo>
                          <a:pt x="243" y="49"/>
                        </a:lnTo>
                        <a:lnTo>
                          <a:pt x="245" y="51"/>
                        </a:lnTo>
                        <a:lnTo>
                          <a:pt x="249" y="55"/>
                        </a:lnTo>
                        <a:lnTo>
                          <a:pt x="253" y="57"/>
                        </a:lnTo>
                        <a:lnTo>
                          <a:pt x="259" y="59"/>
                        </a:lnTo>
                        <a:lnTo>
                          <a:pt x="264" y="59"/>
                        </a:lnTo>
                        <a:lnTo>
                          <a:pt x="268" y="61"/>
                        </a:lnTo>
                        <a:lnTo>
                          <a:pt x="274" y="61"/>
                        </a:lnTo>
                        <a:lnTo>
                          <a:pt x="278" y="63"/>
                        </a:lnTo>
                        <a:lnTo>
                          <a:pt x="281" y="63"/>
                        </a:lnTo>
                        <a:lnTo>
                          <a:pt x="287" y="63"/>
                        </a:lnTo>
                        <a:lnTo>
                          <a:pt x="291" y="63"/>
                        </a:lnTo>
                        <a:lnTo>
                          <a:pt x="295" y="63"/>
                        </a:lnTo>
                        <a:lnTo>
                          <a:pt x="300" y="63"/>
                        </a:lnTo>
                        <a:lnTo>
                          <a:pt x="306" y="63"/>
                        </a:lnTo>
                        <a:lnTo>
                          <a:pt x="310" y="63"/>
                        </a:lnTo>
                        <a:lnTo>
                          <a:pt x="312" y="63"/>
                        </a:lnTo>
                        <a:lnTo>
                          <a:pt x="310" y="63"/>
                        </a:lnTo>
                        <a:lnTo>
                          <a:pt x="310" y="66"/>
                        </a:lnTo>
                        <a:lnTo>
                          <a:pt x="308" y="70"/>
                        </a:lnTo>
                        <a:lnTo>
                          <a:pt x="308" y="76"/>
                        </a:lnTo>
                        <a:lnTo>
                          <a:pt x="306" y="80"/>
                        </a:lnTo>
                        <a:lnTo>
                          <a:pt x="310" y="85"/>
                        </a:lnTo>
                        <a:lnTo>
                          <a:pt x="312" y="93"/>
                        </a:lnTo>
                        <a:lnTo>
                          <a:pt x="319" y="101"/>
                        </a:lnTo>
                        <a:lnTo>
                          <a:pt x="323" y="102"/>
                        </a:lnTo>
                        <a:lnTo>
                          <a:pt x="327" y="106"/>
                        </a:lnTo>
                        <a:lnTo>
                          <a:pt x="333" y="110"/>
                        </a:lnTo>
                        <a:lnTo>
                          <a:pt x="336" y="114"/>
                        </a:lnTo>
                        <a:lnTo>
                          <a:pt x="342" y="118"/>
                        </a:lnTo>
                        <a:lnTo>
                          <a:pt x="348" y="121"/>
                        </a:lnTo>
                        <a:lnTo>
                          <a:pt x="354" y="123"/>
                        </a:lnTo>
                        <a:lnTo>
                          <a:pt x="359" y="127"/>
                        </a:lnTo>
                        <a:lnTo>
                          <a:pt x="363" y="129"/>
                        </a:lnTo>
                        <a:lnTo>
                          <a:pt x="367" y="133"/>
                        </a:lnTo>
                        <a:lnTo>
                          <a:pt x="371" y="135"/>
                        </a:lnTo>
                        <a:lnTo>
                          <a:pt x="374" y="137"/>
                        </a:lnTo>
                        <a:lnTo>
                          <a:pt x="380" y="139"/>
                        </a:lnTo>
                        <a:lnTo>
                          <a:pt x="382" y="140"/>
                        </a:lnTo>
                        <a:lnTo>
                          <a:pt x="380" y="140"/>
                        </a:lnTo>
                        <a:lnTo>
                          <a:pt x="378" y="140"/>
                        </a:lnTo>
                        <a:lnTo>
                          <a:pt x="374" y="140"/>
                        </a:lnTo>
                        <a:lnTo>
                          <a:pt x="371" y="140"/>
                        </a:lnTo>
                        <a:lnTo>
                          <a:pt x="363" y="140"/>
                        </a:lnTo>
                        <a:lnTo>
                          <a:pt x="357" y="140"/>
                        </a:lnTo>
                        <a:lnTo>
                          <a:pt x="350" y="140"/>
                        </a:lnTo>
                        <a:lnTo>
                          <a:pt x="344" y="140"/>
                        </a:lnTo>
                        <a:lnTo>
                          <a:pt x="336" y="140"/>
                        </a:lnTo>
                        <a:lnTo>
                          <a:pt x="329" y="140"/>
                        </a:lnTo>
                        <a:lnTo>
                          <a:pt x="321" y="142"/>
                        </a:lnTo>
                        <a:lnTo>
                          <a:pt x="316" y="144"/>
                        </a:lnTo>
                        <a:lnTo>
                          <a:pt x="310" y="144"/>
                        </a:lnTo>
                        <a:lnTo>
                          <a:pt x="306" y="146"/>
                        </a:lnTo>
                        <a:lnTo>
                          <a:pt x="300" y="150"/>
                        </a:lnTo>
                        <a:lnTo>
                          <a:pt x="300" y="152"/>
                        </a:lnTo>
                        <a:lnTo>
                          <a:pt x="295" y="158"/>
                        </a:lnTo>
                        <a:lnTo>
                          <a:pt x="291" y="163"/>
                        </a:lnTo>
                        <a:lnTo>
                          <a:pt x="287" y="171"/>
                        </a:lnTo>
                        <a:lnTo>
                          <a:pt x="283" y="178"/>
                        </a:lnTo>
                        <a:lnTo>
                          <a:pt x="281" y="184"/>
                        </a:lnTo>
                        <a:lnTo>
                          <a:pt x="279" y="192"/>
                        </a:lnTo>
                        <a:lnTo>
                          <a:pt x="278" y="194"/>
                        </a:lnTo>
                        <a:lnTo>
                          <a:pt x="278" y="196"/>
                        </a:lnTo>
                        <a:lnTo>
                          <a:pt x="276" y="194"/>
                        </a:lnTo>
                        <a:lnTo>
                          <a:pt x="276" y="190"/>
                        </a:lnTo>
                        <a:lnTo>
                          <a:pt x="274" y="184"/>
                        </a:lnTo>
                        <a:lnTo>
                          <a:pt x="270" y="177"/>
                        </a:lnTo>
                        <a:lnTo>
                          <a:pt x="266" y="169"/>
                        </a:lnTo>
                        <a:lnTo>
                          <a:pt x="264" y="163"/>
                        </a:lnTo>
                        <a:lnTo>
                          <a:pt x="259" y="158"/>
                        </a:lnTo>
                        <a:lnTo>
                          <a:pt x="257" y="156"/>
                        </a:lnTo>
                        <a:lnTo>
                          <a:pt x="249" y="156"/>
                        </a:lnTo>
                        <a:lnTo>
                          <a:pt x="243" y="158"/>
                        </a:lnTo>
                        <a:lnTo>
                          <a:pt x="236" y="159"/>
                        </a:lnTo>
                        <a:lnTo>
                          <a:pt x="228" y="165"/>
                        </a:lnTo>
                        <a:lnTo>
                          <a:pt x="221" y="169"/>
                        </a:lnTo>
                        <a:lnTo>
                          <a:pt x="215" y="173"/>
                        </a:lnTo>
                        <a:lnTo>
                          <a:pt x="211" y="177"/>
                        </a:lnTo>
                        <a:lnTo>
                          <a:pt x="209" y="175"/>
                        </a:lnTo>
                        <a:lnTo>
                          <a:pt x="207" y="171"/>
                        </a:lnTo>
                        <a:lnTo>
                          <a:pt x="203" y="165"/>
                        </a:lnTo>
                        <a:lnTo>
                          <a:pt x="202" y="159"/>
                        </a:lnTo>
                        <a:lnTo>
                          <a:pt x="196" y="152"/>
                        </a:lnTo>
                        <a:lnTo>
                          <a:pt x="192" y="144"/>
                        </a:lnTo>
                        <a:lnTo>
                          <a:pt x="186" y="140"/>
                        </a:lnTo>
                        <a:lnTo>
                          <a:pt x="183" y="139"/>
                        </a:lnTo>
                        <a:lnTo>
                          <a:pt x="179" y="137"/>
                        </a:lnTo>
                        <a:lnTo>
                          <a:pt x="177" y="139"/>
                        </a:lnTo>
                        <a:lnTo>
                          <a:pt x="171" y="139"/>
                        </a:lnTo>
                        <a:lnTo>
                          <a:pt x="167" y="140"/>
                        </a:lnTo>
                        <a:lnTo>
                          <a:pt x="164" y="142"/>
                        </a:lnTo>
                        <a:lnTo>
                          <a:pt x="158" y="144"/>
                        </a:lnTo>
                        <a:lnTo>
                          <a:pt x="154" y="146"/>
                        </a:lnTo>
                        <a:lnTo>
                          <a:pt x="150" y="148"/>
                        </a:lnTo>
                        <a:lnTo>
                          <a:pt x="144" y="150"/>
                        </a:lnTo>
                        <a:lnTo>
                          <a:pt x="141" y="154"/>
                        </a:lnTo>
                        <a:lnTo>
                          <a:pt x="135" y="156"/>
                        </a:lnTo>
                        <a:lnTo>
                          <a:pt x="133" y="158"/>
                        </a:lnTo>
                        <a:lnTo>
                          <a:pt x="127" y="159"/>
                        </a:lnTo>
                        <a:lnTo>
                          <a:pt x="127" y="161"/>
                        </a:lnTo>
                        <a:lnTo>
                          <a:pt x="125" y="159"/>
                        </a:lnTo>
                        <a:lnTo>
                          <a:pt x="124" y="158"/>
                        </a:lnTo>
                        <a:lnTo>
                          <a:pt x="120" y="150"/>
                        </a:lnTo>
                        <a:lnTo>
                          <a:pt x="116" y="144"/>
                        </a:lnTo>
                        <a:lnTo>
                          <a:pt x="110" y="139"/>
                        </a:lnTo>
                        <a:lnTo>
                          <a:pt x="106" y="133"/>
                        </a:lnTo>
                        <a:lnTo>
                          <a:pt x="103" y="129"/>
                        </a:lnTo>
                        <a:lnTo>
                          <a:pt x="99" y="125"/>
                        </a:lnTo>
                        <a:lnTo>
                          <a:pt x="97" y="125"/>
                        </a:lnTo>
                        <a:lnTo>
                          <a:pt x="93" y="125"/>
                        </a:lnTo>
                        <a:lnTo>
                          <a:pt x="91" y="125"/>
                        </a:lnTo>
                        <a:lnTo>
                          <a:pt x="87" y="125"/>
                        </a:lnTo>
                        <a:lnTo>
                          <a:pt x="82" y="125"/>
                        </a:lnTo>
                        <a:lnTo>
                          <a:pt x="78" y="125"/>
                        </a:lnTo>
                        <a:lnTo>
                          <a:pt x="74" y="125"/>
                        </a:lnTo>
                        <a:lnTo>
                          <a:pt x="68" y="125"/>
                        </a:lnTo>
                        <a:lnTo>
                          <a:pt x="65" y="125"/>
                        </a:lnTo>
                        <a:lnTo>
                          <a:pt x="61" y="125"/>
                        </a:lnTo>
                        <a:lnTo>
                          <a:pt x="55" y="125"/>
                        </a:lnTo>
                        <a:lnTo>
                          <a:pt x="53" y="127"/>
                        </a:lnTo>
                        <a:lnTo>
                          <a:pt x="48" y="127"/>
                        </a:lnTo>
                        <a:lnTo>
                          <a:pt x="46" y="129"/>
                        </a:lnTo>
                        <a:lnTo>
                          <a:pt x="11" y="156"/>
                        </a:lnTo>
                        <a:lnTo>
                          <a:pt x="0" y="139"/>
                        </a:lnTo>
                        <a:lnTo>
                          <a:pt x="40" y="120"/>
                        </a:lnTo>
                        <a:close/>
                      </a:path>
                    </a:pathLst>
                  </a:custGeom>
                  <a:solidFill>
                    <a:srgbClr val="FFCC00"/>
                  </a:solidFill>
                  <a:ln w="9525">
                    <a:noFill/>
                    <a:round/>
                    <a:headEnd/>
                    <a:tailEnd/>
                  </a:ln>
                </p:spPr>
                <p:txBody>
                  <a:bodyPr/>
                  <a:lstStyle/>
                  <a:p>
                    <a:endParaRPr lang="fr-FR">
                      <a:latin typeface="Calibri" pitchFamily="34" charset="0"/>
                    </a:endParaRPr>
                  </a:p>
                </p:txBody>
              </p:sp>
              <p:sp>
                <p:nvSpPr>
                  <p:cNvPr id="25696" name="Freeform 26"/>
                  <p:cNvSpPr>
                    <a:spLocks/>
                  </p:cNvSpPr>
                  <p:nvPr/>
                </p:nvSpPr>
                <p:spPr bwMode="auto">
                  <a:xfrm>
                    <a:off x="4076693" y="2109774"/>
                    <a:ext cx="309563" cy="161925"/>
                  </a:xfrm>
                  <a:custGeom>
                    <a:avLst/>
                    <a:gdLst>
                      <a:gd name="T0" fmla="*/ 0 w 389"/>
                      <a:gd name="T1" fmla="*/ 76 h 203"/>
                      <a:gd name="T2" fmla="*/ 129 w 389"/>
                      <a:gd name="T3" fmla="*/ 102 h 203"/>
                      <a:gd name="T4" fmla="*/ 150 w 389"/>
                      <a:gd name="T5" fmla="*/ 93 h 203"/>
                      <a:gd name="T6" fmla="*/ 146 w 389"/>
                      <a:gd name="T7" fmla="*/ 41 h 203"/>
                      <a:gd name="T8" fmla="*/ 184 w 389"/>
                      <a:gd name="T9" fmla="*/ 64 h 203"/>
                      <a:gd name="T10" fmla="*/ 215 w 389"/>
                      <a:gd name="T11" fmla="*/ 68 h 203"/>
                      <a:gd name="T12" fmla="*/ 232 w 389"/>
                      <a:gd name="T13" fmla="*/ 45 h 203"/>
                      <a:gd name="T14" fmla="*/ 241 w 389"/>
                      <a:gd name="T15" fmla="*/ 0 h 203"/>
                      <a:gd name="T16" fmla="*/ 256 w 389"/>
                      <a:gd name="T17" fmla="*/ 0 h 203"/>
                      <a:gd name="T18" fmla="*/ 292 w 389"/>
                      <a:gd name="T19" fmla="*/ 26 h 203"/>
                      <a:gd name="T20" fmla="*/ 332 w 389"/>
                      <a:gd name="T21" fmla="*/ 36 h 203"/>
                      <a:gd name="T22" fmla="*/ 368 w 389"/>
                      <a:gd name="T23" fmla="*/ 30 h 203"/>
                      <a:gd name="T24" fmla="*/ 372 w 389"/>
                      <a:gd name="T25" fmla="*/ 79 h 203"/>
                      <a:gd name="T26" fmla="*/ 389 w 389"/>
                      <a:gd name="T27" fmla="*/ 115 h 203"/>
                      <a:gd name="T28" fmla="*/ 304 w 389"/>
                      <a:gd name="T29" fmla="*/ 125 h 203"/>
                      <a:gd name="T30" fmla="*/ 285 w 389"/>
                      <a:gd name="T31" fmla="*/ 178 h 203"/>
                      <a:gd name="T32" fmla="*/ 215 w 389"/>
                      <a:gd name="T33" fmla="*/ 148 h 203"/>
                      <a:gd name="T34" fmla="*/ 184 w 389"/>
                      <a:gd name="T35" fmla="*/ 153 h 203"/>
                      <a:gd name="T36" fmla="*/ 125 w 389"/>
                      <a:gd name="T37" fmla="*/ 203 h 203"/>
                      <a:gd name="T38" fmla="*/ 91 w 389"/>
                      <a:gd name="T39" fmla="*/ 148 h 203"/>
                      <a:gd name="T40" fmla="*/ 17 w 389"/>
                      <a:gd name="T41" fmla="*/ 140 h 203"/>
                      <a:gd name="T42" fmla="*/ 0 w 389"/>
                      <a:gd name="T43" fmla="*/ 76 h 203"/>
                      <a:gd name="T44" fmla="*/ 0 w 389"/>
                      <a:gd name="T45" fmla="*/ 76 h 20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89"/>
                      <a:gd name="T70" fmla="*/ 0 h 203"/>
                      <a:gd name="T71" fmla="*/ 389 w 389"/>
                      <a:gd name="T72" fmla="*/ 203 h 20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89" h="203">
                        <a:moveTo>
                          <a:pt x="0" y="76"/>
                        </a:moveTo>
                        <a:lnTo>
                          <a:pt x="129" y="102"/>
                        </a:lnTo>
                        <a:lnTo>
                          <a:pt x="150" y="93"/>
                        </a:lnTo>
                        <a:lnTo>
                          <a:pt x="146" y="41"/>
                        </a:lnTo>
                        <a:lnTo>
                          <a:pt x="184" y="64"/>
                        </a:lnTo>
                        <a:lnTo>
                          <a:pt x="215" y="68"/>
                        </a:lnTo>
                        <a:lnTo>
                          <a:pt x="232" y="45"/>
                        </a:lnTo>
                        <a:lnTo>
                          <a:pt x="241" y="0"/>
                        </a:lnTo>
                        <a:lnTo>
                          <a:pt x="256" y="0"/>
                        </a:lnTo>
                        <a:lnTo>
                          <a:pt x="292" y="26"/>
                        </a:lnTo>
                        <a:lnTo>
                          <a:pt x="332" y="36"/>
                        </a:lnTo>
                        <a:lnTo>
                          <a:pt x="368" y="30"/>
                        </a:lnTo>
                        <a:lnTo>
                          <a:pt x="372" y="79"/>
                        </a:lnTo>
                        <a:lnTo>
                          <a:pt x="389" y="115"/>
                        </a:lnTo>
                        <a:lnTo>
                          <a:pt x="304" y="125"/>
                        </a:lnTo>
                        <a:lnTo>
                          <a:pt x="285" y="178"/>
                        </a:lnTo>
                        <a:lnTo>
                          <a:pt x="215" y="148"/>
                        </a:lnTo>
                        <a:lnTo>
                          <a:pt x="184" y="153"/>
                        </a:lnTo>
                        <a:lnTo>
                          <a:pt x="125" y="203"/>
                        </a:lnTo>
                        <a:lnTo>
                          <a:pt x="91" y="148"/>
                        </a:lnTo>
                        <a:lnTo>
                          <a:pt x="17" y="140"/>
                        </a:lnTo>
                        <a:lnTo>
                          <a:pt x="0" y="76"/>
                        </a:lnTo>
                        <a:close/>
                      </a:path>
                    </a:pathLst>
                  </a:custGeom>
                  <a:solidFill>
                    <a:srgbClr val="FF6600"/>
                  </a:solidFill>
                  <a:ln w="9525">
                    <a:noFill/>
                    <a:round/>
                    <a:headEnd/>
                    <a:tailEnd/>
                  </a:ln>
                </p:spPr>
                <p:txBody>
                  <a:bodyPr/>
                  <a:lstStyle/>
                  <a:p>
                    <a:endParaRPr lang="fr-FR">
                      <a:latin typeface="Calibri" pitchFamily="34" charset="0"/>
                    </a:endParaRPr>
                  </a:p>
                </p:txBody>
              </p:sp>
              <p:sp>
                <p:nvSpPr>
                  <p:cNvPr id="25697" name="Freeform 27"/>
                  <p:cNvSpPr>
                    <a:spLocks/>
                  </p:cNvSpPr>
                  <p:nvPr/>
                </p:nvSpPr>
                <p:spPr bwMode="auto">
                  <a:xfrm>
                    <a:off x="3727442" y="2206611"/>
                    <a:ext cx="187325" cy="85725"/>
                  </a:xfrm>
                  <a:custGeom>
                    <a:avLst/>
                    <a:gdLst>
                      <a:gd name="T0" fmla="*/ 64 w 235"/>
                      <a:gd name="T1" fmla="*/ 6 h 108"/>
                      <a:gd name="T2" fmla="*/ 53 w 235"/>
                      <a:gd name="T3" fmla="*/ 15 h 108"/>
                      <a:gd name="T4" fmla="*/ 38 w 235"/>
                      <a:gd name="T5" fmla="*/ 25 h 108"/>
                      <a:gd name="T6" fmla="*/ 19 w 235"/>
                      <a:gd name="T7" fmla="*/ 36 h 108"/>
                      <a:gd name="T8" fmla="*/ 0 w 235"/>
                      <a:gd name="T9" fmla="*/ 44 h 108"/>
                      <a:gd name="T10" fmla="*/ 23 w 235"/>
                      <a:gd name="T11" fmla="*/ 70 h 108"/>
                      <a:gd name="T12" fmla="*/ 38 w 235"/>
                      <a:gd name="T13" fmla="*/ 67 h 108"/>
                      <a:gd name="T14" fmla="*/ 57 w 235"/>
                      <a:gd name="T15" fmla="*/ 67 h 108"/>
                      <a:gd name="T16" fmla="*/ 72 w 235"/>
                      <a:gd name="T17" fmla="*/ 67 h 108"/>
                      <a:gd name="T18" fmla="*/ 83 w 235"/>
                      <a:gd name="T19" fmla="*/ 69 h 108"/>
                      <a:gd name="T20" fmla="*/ 82 w 235"/>
                      <a:gd name="T21" fmla="*/ 80 h 108"/>
                      <a:gd name="T22" fmla="*/ 66 w 235"/>
                      <a:gd name="T23" fmla="*/ 93 h 108"/>
                      <a:gd name="T24" fmla="*/ 59 w 235"/>
                      <a:gd name="T25" fmla="*/ 101 h 108"/>
                      <a:gd name="T26" fmla="*/ 68 w 235"/>
                      <a:gd name="T27" fmla="*/ 97 h 108"/>
                      <a:gd name="T28" fmla="*/ 82 w 235"/>
                      <a:gd name="T29" fmla="*/ 93 h 108"/>
                      <a:gd name="T30" fmla="*/ 97 w 235"/>
                      <a:gd name="T31" fmla="*/ 89 h 108"/>
                      <a:gd name="T32" fmla="*/ 112 w 235"/>
                      <a:gd name="T33" fmla="*/ 88 h 108"/>
                      <a:gd name="T34" fmla="*/ 127 w 235"/>
                      <a:gd name="T35" fmla="*/ 89 h 108"/>
                      <a:gd name="T36" fmla="*/ 140 w 235"/>
                      <a:gd name="T37" fmla="*/ 99 h 108"/>
                      <a:gd name="T38" fmla="*/ 144 w 235"/>
                      <a:gd name="T39" fmla="*/ 107 h 108"/>
                      <a:gd name="T40" fmla="*/ 158 w 235"/>
                      <a:gd name="T41" fmla="*/ 101 h 108"/>
                      <a:gd name="T42" fmla="*/ 169 w 235"/>
                      <a:gd name="T43" fmla="*/ 95 h 108"/>
                      <a:gd name="T44" fmla="*/ 182 w 235"/>
                      <a:gd name="T45" fmla="*/ 91 h 108"/>
                      <a:gd name="T46" fmla="*/ 196 w 235"/>
                      <a:gd name="T47" fmla="*/ 89 h 108"/>
                      <a:gd name="T48" fmla="*/ 209 w 235"/>
                      <a:gd name="T49" fmla="*/ 89 h 108"/>
                      <a:gd name="T50" fmla="*/ 228 w 235"/>
                      <a:gd name="T51" fmla="*/ 89 h 108"/>
                      <a:gd name="T52" fmla="*/ 235 w 235"/>
                      <a:gd name="T53" fmla="*/ 89 h 108"/>
                      <a:gd name="T54" fmla="*/ 224 w 235"/>
                      <a:gd name="T55" fmla="*/ 84 h 108"/>
                      <a:gd name="T56" fmla="*/ 207 w 235"/>
                      <a:gd name="T57" fmla="*/ 76 h 108"/>
                      <a:gd name="T58" fmla="*/ 201 w 235"/>
                      <a:gd name="T59" fmla="*/ 61 h 108"/>
                      <a:gd name="T60" fmla="*/ 207 w 235"/>
                      <a:gd name="T61" fmla="*/ 50 h 108"/>
                      <a:gd name="T62" fmla="*/ 209 w 235"/>
                      <a:gd name="T63" fmla="*/ 42 h 108"/>
                      <a:gd name="T64" fmla="*/ 196 w 235"/>
                      <a:gd name="T65" fmla="*/ 48 h 108"/>
                      <a:gd name="T66" fmla="*/ 182 w 235"/>
                      <a:gd name="T67" fmla="*/ 51 h 108"/>
                      <a:gd name="T68" fmla="*/ 171 w 235"/>
                      <a:gd name="T69" fmla="*/ 55 h 108"/>
                      <a:gd name="T70" fmla="*/ 154 w 235"/>
                      <a:gd name="T71" fmla="*/ 50 h 108"/>
                      <a:gd name="T72" fmla="*/ 152 w 235"/>
                      <a:gd name="T73" fmla="*/ 38 h 108"/>
                      <a:gd name="T74" fmla="*/ 152 w 235"/>
                      <a:gd name="T75" fmla="*/ 29 h 108"/>
                      <a:gd name="T76" fmla="*/ 133 w 235"/>
                      <a:gd name="T77" fmla="*/ 34 h 108"/>
                      <a:gd name="T78" fmla="*/ 120 w 235"/>
                      <a:gd name="T79" fmla="*/ 36 h 108"/>
                      <a:gd name="T80" fmla="*/ 106 w 235"/>
                      <a:gd name="T81" fmla="*/ 34 h 108"/>
                      <a:gd name="T82" fmla="*/ 106 w 235"/>
                      <a:gd name="T83" fmla="*/ 25 h 108"/>
                      <a:gd name="T84" fmla="*/ 120 w 235"/>
                      <a:gd name="T85" fmla="*/ 12 h 108"/>
                      <a:gd name="T86" fmla="*/ 74 w 235"/>
                      <a:gd name="T87" fmla="*/ 0 h 10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5"/>
                      <a:gd name="T133" fmla="*/ 0 h 108"/>
                      <a:gd name="T134" fmla="*/ 235 w 235"/>
                      <a:gd name="T135" fmla="*/ 108 h 10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5" h="108">
                        <a:moveTo>
                          <a:pt x="74" y="0"/>
                        </a:moveTo>
                        <a:lnTo>
                          <a:pt x="70" y="0"/>
                        </a:lnTo>
                        <a:lnTo>
                          <a:pt x="64" y="6"/>
                        </a:lnTo>
                        <a:lnTo>
                          <a:pt x="61" y="8"/>
                        </a:lnTo>
                        <a:lnTo>
                          <a:pt x="57" y="12"/>
                        </a:lnTo>
                        <a:lnTo>
                          <a:pt x="53" y="15"/>
                        </a:lnTo>
                        <a:lnTo>
                          <a:pt x="49" y="19"/>
                        </a:lnTo>
                        <a:lnTo>
                          <a:pt x="44" y="21"/>
                        </a:lnTo>
                        <a:lnTo>
                          <a:pt x="38" y="25"/>
                        </a:lnTo>
                        <a:lnTo>
                          <a:pt x="32" y="29"/>
                        </a:lnTo>
                        <a:lnTo>
                          <a:pt x="26" y="32"/>
                        </a:lnTo>
                        <a:lnTo>
                          <a:pt x="19" y="36"/>
                        </a:lnTo>
                        <a:lnTo>
                          <a:pt x="13" y="38"/>
                        </a:lnTo>
                        <a:lnTo>
                          <a:pt x="6" y="42"/>
                        </a:lnTo>
                        <a:lnTo>
                          <a:pt x="0" y="44"/>
                        </a:lnTo>
                        <a:lnTo>
                          <a:pt x="57" y="50"/>
                        </a:lnTo>
                        <a:lnTo>
                          <a:pt x="19" y="70"/>
                        </a:lnTo>
                        <a:lnTo>
                          <a:pt x="23" y="70"/>
                        </a:lnTo>
                        <a:lnTo>
                          <a:pt x="28" y="69"/>
                        </a:lnTo>
                        <a:lnTo>
                          <a:pt x="32" y="69"/>
                        </a:lnTo>
                        <a:lnTo>
                          <a:pt x="38" y="67"/>
                        </a:lnTo>
                        <a:lnTo>
                          <a:pt x="44" y="67"/>
                        </a:lnTo>
                        <a:lnTo>
                          <a:pt x="51" y="67"/>
                        </a:lnTo>
                        <a:lnTo>
                          <a:pt x="57" y="67"/>
                        </a:lnTo>
                        <a:lnTo>
                          <a:pt x="63" y="65"/>
                        </a:lnTo>
                        <a:lnTo>
                          <a:pt x="66" y="65"/>
                        </a:lnTo>
                        <a:lnTo>
                          <a:pt x="72" y="67"/>
                        </a:lnTo>
                        <a:lnTo>
                          <a:pt x="76" y="67"/>
                        </a:lnTo>
                        <a:lnTo>
                          <a:pt x="80" y="67"/>
                        </a:lnTo>
                        <a:lnTo>
                          <a:pt x="83" y="69"/>
                        </a:lnTo>
                        <a:lnTo>
                          <a:pt x="85" y="70"/>
                        </a:lnTo>
                        <a:lnTo>
                          <a:pt x="83" y="74"/>
                        </a:lnTo>
                        <a:lnTo>
                          <a:pt x="82" y="80"/>
                        </a:lnTo>
                        <a:lnTo>
                          <a:pt x="78" y="84"/>
                        </a:lnTo>
                        <a:lnTo>
                          <a:pt x="74" y="89"/>
                        </a:lnTo>
                        <a:lnTo>
                          <a:pt x="66" y="93"/>
                        </a:lnTo>
                        <a:lnTo>
                          <a:pt x="63" y="97"/>
                        </a:lnTo>
                        <a:lnTo>
                          <a:pt x="61" y="99"/>
                        </a:lnTo>
                        <a:lnTo>
                          <a:pt x="59" y="101"/>
                        </a:lnTo>
                        <a:lnTo>
                          <a:pt x="61" y="99"/>
                        </a:lnTo>
                        <a:lnTo>
                          <a:pt x="66" y="99"/>
                        </a:lnTo>
                        <a:lnTo>
                          <a:pt x="68" y="97"/>
                        </a:lnTo>
                        <a:lnTo>
                          <a:pt x="72" y="95"/>
                        </a:lnTo>
                        <a:lnTo>
                          <a:pt x="78" y="95"/>
                        </a:lnTo>
                        <a:lnTo>
                          <a:pt x="82" y="93"/>
                        </a:lnTo>
                        <a:lnTo>
                          <a:pt x="87" y="93"/>
                        </a:lnTo>
                        <a:lnTo>
                          <a:pt x="91" y="91"/>
                        </a:lnTo>
                        <a:lnTo>
                          <a:pt x="97" y="89"/>
                        </a:lnTo>
                        <a:lnTo>
                          <a:pt x="102" y="89"/>
                        </a:lnTo>
                        <a:lnTo>
                          <a:pt x="106" y="89"/>
                        </a:lnTo>
                        <a:lnTo>
                          <a:pt x="112" y="88"/>
                        </a:lnTo>
                        <a:lnTo>
                          <a:pt x="116" y="88"/>
                        </a:lnTo>
                        <a:lnTo>
                          <a:pt x="120" y="89"/>
                        </a:lnTo>
                        <a:lnTo>
                          <a:pt x="127" y="89"/>
                        </a:lnTo>
                        <a:lnTo>
                          <a:pt x="133" y="93"/>
                        </a:lnTo>
                        <a:lnTo>
                          <a:pt x="137" y="95"/>
                        </a:lnTo>
                        <a:lnTo>
                          <a:pt x="140" y="99"/>
                        </a:lnTo>
                        <a:lnTo>
                          <a:pt x="142" y="107"/>
                        </a:lnTo>
                        <a:lnTo>
                          <a:pt x="142" y="108"/>
                        </a:lnTo>
                        <a:lnTo>
                          <a:pt x="144" y="107"/>
                        </a:lnTo>
                        <a:lnTo>
                          <a:pt x="146" y="107"/>
                        </a:lnTo>
                        <a:lnTo>
                          <a:pt x="150" y="103"/>
                        </a:lnTo>
                        <a:lnTo>
                          <a:pt x="158" y="101"/>
                        </a:lnTo>
                        <a:lnTo>
                          <a:pt x="161" y="99"/>
                        </a:lnTo>
                        <a:lnTo>
                          <a:pt x="165" y="97"/>
                        </a:lnTo>
                        <a:lnTo>
                          <a:pt x="169" y="95"/>
                        </a:lnTo>
                        <a:lnTo>
                          <a:pt x="175" y="93"/>
                        </a:lnTo>
                        <a:lnTo>
                          <a:pt x="177" y="93"/>
                        </a:lnTo>
                        <a:lnTo>
                          <a:pt x="182" y="91"/>
                        </a:lnTo>
                        <a:lnTo>
                          <a:pt x="186" y="91"/>
                        </a:lnTo>
                        <a:lnTo>
                          <a:pt x="192" y="91"/>
                        </a:lnTo>
                        <a:lnTo>
                          <a:pt x="196" y="89"/>
                        </a:lnTo>
                        <a:lnTo>
                          <a:pt x="199" y="89"/>
                        </a:lnTo>
                        <a:lnTo>
                          <a:pt x="203" y="89"/>
                        </a:lnTo>
                        <a:lnTo>
                          <a:pt x="209" y="89"/>
                        </a:lnTo>
                        <a:lnTo>
                          <a:pt x="215" y="89"/>
                        </a:lnTo>
                        <a:lnTo>
                          <a:pt x="222" y="89"/>
                        </a:lnTo>
                        <a:lnTo>
                          <a:pt x="228" y="89"/>
                        </a:lnTo>
                        <a:lnTo>
                          <a:pt x="232" y="89"/>
                        </a:lnTo>
                        <a:lnTo>
                          <a:pt x="234" y="89"/>
                        </a:lnTo>
                        <a:lnTo>
                          <a:pt x="235" y="89"/>
                        </a:lnTo>
                        <a:lnTo>
                          <a:pt x="234" y="88"/>
                        </a:lnTo>
                        <a:lnTo>
                          <a:pt x="230" y="86"/>
                        </a:lnTo>
                        <a:lnTo>
                          <a:pt x="224" y="84"/>
                        </a:lnTo>
                        <a:lnTo>
                          <a:pt x="218" y="82"/>
                        </a:lnTo>
                        <a:lnTo>
                          <a:pt x="211" y="78"/>
                        </a:lnTo>
                        <a:lnTo>
                          <a:pt x="207" y="76"/>
                        </a:lnTo>
                        <a:lnTo>
                          <a:pt x="203" y="70"/>
                        </a:lnTo>
                        <a:lnTo>
                          <a:pt x="201" y="67"/>
                        </a:lnTo>
                        <a:lnTo>
                          <a:pt x="201" y="61"/>
                        </a:lnTo>
                        <a:lnTo>
                          <a:pt x="203" y="57"/>
                        </a:lnTo>
                        <a:lnTo>
                          <a:pt x="205" y="53"/>
                        </a:lnTo>
                        <a:lnTo>
                          <a:pt x="207" y="50"/>
                        </a:lnTo>
                        <a:lnTo>
                          <a:pt x="209" y="42"/>
                        </a:lnTo>
                        <a:lnTo>
                          <a:pt x="211" y="42"/>
                        </a:lnTo>
                        <a:lnTo>
                          <a:pt x="209" y="42"/>
                        </a:lnTo>
                        <a:lnTo>
                          <a:pt x="205" y="44"/>
                        </a:lnTo>
                        <a:lnTo>
                          <a:pt x="199" y="46"/>
                        </a:lnTo>
                        <a:lnTo>
                          <a:pt x="196" y="48"/>
                        </a:lnTo>
                        <a:lnTo>
                          <a:pt x="192" y="50"/>
                        </a:lnTo>
                        <a:lnTo>
                          <a:pt x="188" y="51"/>
                        </a:lnTo>
                        <a:lnTo>
                          <a:pt x="182" y="51"/>
                        </a:lnTo>
                        <a:lnTo>
                          <a:pt x="178" y="53"/>
                        </a:lnTo>
                        <a:lnTo>
                          <a:pt x="175" y="55"/>
                        </a:lnTo>
                        <a:lnTo>
                          <a:pt x="171" y="55"/>
                        </a:lnTo>
                        <a:lnTo>
                          <a:pt x="163" y="55"/>
                        </a:lnTo>
                        <a:lnTo>
                          <a:pt x="158" y="53"/>
                        </a:lnTo>
                        <a:lnTo>
                          <a:pt x="154" y="50"/>
                        </a:lnTo>
                        <a:lnTo>
                          <a:pt x="154" y="46"/>
                        </a:lnTo>
                        <a:lnTo>
                          <a:pt x="152" y="40"/>
                        </a:lnTo>
                        <a:lnTo>
                          <a:pt x="152" y="38"/>
                        </a:lnTo>
                        <a:lnTo>
                          <a:pt x="154" y="31"/>
                        </a:lnTo>
                        <a:lnTo>
                          <a:pt x="154" y="29"/>
                        </a:lnTo>
                        <a:lnTo>
                          <a:pt x="152" y="29"/>
                        </a:lnTo>
                        <a:lnTo>
                          <a:pt x="148" y="31"/>
                        </a:lnTo>
                        <a:lnTo>
                          <a:pt x="140" y="32"/>
                        </a:lnTo>
                        <a:lnTo>
                          <a:pt x="133" y="34"/>
                        </a:lnTo>
                        <a:lnTo>
                          <a:pt x="129" y="34"/>
                        </a:lnTo>
                        <a:lnTo>
                          <a:pt x="123" y="34"/>
                        </a:lnTo>
                        <a:lnTo>
                          <a:pt x="120" y="36"/>
                        </a:lnTo>
                        <a:lnTo>
                          <a:pt x="118" y="36"/>
                        </a:lnTo>
                        <a:lnTo>
                          <a:pt x="110" y="36"/>
                        </a:lnTo>
                        <a:lnTo>
                          <a:pt x="106" y="34"/>
                        </a:lnTo>
                        <a:lnTo>
                          <a:pt x="104" y="32"/>
                        </a:lnTo>
                        <a:lnTo>
                          <a:pt x="106" y="29"/>
                        </a:lnTo>
                        <a:lnTo>
                          <a:pt x="106" y="25"/>
                        </a:lnTo>
                        <a:lnTo>
                          <a:pt x="110" y="21"/>
                        </a:lnTo>
                        <a:lnTo>
                          <a:pt x="116" y="13"/>
                        </a:lnTo>
                        <a:lnTo>
                          <a:pt x="120" y="12"/>
                        </a:lnTo>
                        <a:lnTo>
                          <a:pt x="83" y="17"/>
                        </a:lnTo>
                        <a:lnTo>
                          <a:pt x="74" y="0"/>
                        </a:lnTo>
                        <a:close/>
                      </a:path>
                    </a:pathLst>
                  </a:custGeom>
                  <a:solidFill>
                    <a:srgbClr val="FFCC00"/>
                  </a:solidFill>
                  <a:ln w="9525">
                    <a:noFill/>
                    <a:round/>
                    <a:headEnd/>
                    <a:tailEnd/>
                  </a:ln>
                </p:spPr>
                <p:txBody>
                  <a:bodyPr/>
                  <a:lstStyle/>
                  <a:p>
                    <a:endParaRPr lang="fr-FR">
                      <a:latin typeface="Calibri" pitchFamily="34" charset="0"/>
                    </a:endParaRPr>
                  </a:p>
                </p:txBody>
              </p:sp>
              <p:sp>
                <p:nvSpPr>
                  <p:cNvPr id="25698" name="Freeform 28"/>
                  <p:cNvSpPr>
                    <a:spLocks/>
                  </p:cNvSpPr>
                  <p:nvPr/>
                </p:nvSpPr>
                <p:spPr bwMode="auto">
                  <a:xfrm>
                    <a:off x="4029068" y="2536811"/>
                    <a:ext cx="234950" cy="122238"/>
                  </a:xfrm>
                  <a:custGeom>
                    <a:avLst/>
                    <a:gdLst>
                      <a:gd name="T0" fmla="*/ 0 w 294"/>
                      <a:gd name="T1" fmla="*/ 91 h 154"/>
                      <a:gd name="T2" fmla="*/ 13 w 294"/>
                      <a:gd name="T3" fmla="*/ 71 h 154"/>
                      <a:gd name="T4" fmla="*/ 104 w 294"/>
                      <a:gd name="T5" fmla="*/ 46 h 154"/>
                      <a:gd name="T6" fmla="*/ 55 w 294"/>
                      <a:gd name="T7" fmla="*/ 29 h 154"/>
                      <a:gd name="T8" fmla="*/ 57 w 294"/>
                      <a:gd name="T9" fmla="*/ 29 h 154"/>
                      <a:gd name="T10" fmla="*/ 61 w 294"/>
                      <a:gd name="T11" fmla="*/ 29 h 154"/>
                      <a:gd name="T12" fmla="*/ 65 w 294"/>
                      <a:gd name="T13" fmla="*/ 31 h 154"/>
                      <a:gd name="T14" fmla="*/ 68 w 294"/>
                      <a:gd name="T15" fmla="*/ 31 h 154"/>
                      <a:gd name="T16" fmla="*/ 74 w 294"/>
                      <a:gd name="T17" fmla="*/ 31 h 154"/>
                      <a:gd name="T18" fmla="*/ 80 w 294"/>
                      <a:gd name="T19" fmla="*/ 31 h 154"/>
                      <a:gd name="T20" fmla="*/ 87 w 294"/>
                      <a:gd name="T21" fmla="*/ 31 h 154"/>
                      <a:gd name="T22" fmla="*/ 93 w 294"/>
                      <a:gd name="T23" fmla="*/ 31 h 154"/>
                      <a:gd name="T24" fmla="*/ 99 w 294"/>
                      <a:gd name="T25" fmla="*/ 31 h 154"/>
                      <a:gd name="T26" fmla="*/ 104 w 294"/>
                      <a:gd name="T27" fmla="*/ 31 h 154"/>
                      <a:gd name="T28" fmla="*/ 112 w 294"/>
                      <a:gd name="T29" fmla="*/ 31 h 154"/>
                      <a:gd name="T30" fmla="*/ 118 w 294"/>
                      <a:gd name="T31" fmla="*/ 29 h 154"/>
                      <a:gd name="T32" fmla="*/ 123 w 294"/>
                      <a:gd name="T33" fmla="*/ 29 h 154"/>
                      <a:gd name="T34" fmla="*/ 127 w 294"/>
                      <a:gd name="T35" fmla="*/ 29 h 154"/>
                      <a:gd name="T36" fmla="*/ 133 w 294"/>
                      <a:gd name="T37" fmla="*/ 27 h 154"/>
                      <a:gd name="T38" fmla="*/ 139 w 294"/>
                      <a:gd name="T39" fmla="*/ 23 h 154"/>
                      <a:gd name="T40" fmla="*/ 146 w 294"/>
                      <a:gd name="T41" fmla="*/ 19 h 154"/>
                      <a:gd name="T42" fmla="*/ 152 w 294"/>
                      <a:gd name="T43" fmla="*/ 15 h 154"/>
                      <a:gd name="T44" fmla="*/ 156 w 294"/>
                      <a:gd name="T45" fmla="*/ 10 h 154"/>
                      <a:gd name="T46" fmla="*/ 160 w 294"/>
                      <a:gd name="T47" fmla="*/ 6 h 154"/>
                      <a:gd name="T48" fmla="*/ 161 w 294"/>
                      <a:gd name="T49" fmla="*/ 2 h 154"/>
                      <a:gd name="T50" fmla="*/ 163 w 294"/>
                      <a:gd name="T51" fmla="*/ 0 h 154"/>
                      <a:gd name="T52" fmla="*/ 165 w 294"/>
                      <a:gd name="T53" fmla="*/ 0 h 154"/>
                      <a:gd name="T54" fmla="*/ 165 w 294"/>
                      <a:gd name="T55" fmla="*/ 0 h 154"/>
                      <a:gd name="T56" fmla="*/ 165 w 294"/>
                      <a:gd name="T57" fmla="*/ 4 h 154"/>
                      <a:gd name="T58" fmla="*/ 169 w 294"/>
                      <a:gd name="T59" fmla="*/ 8 h 154"/>
                      <a:gd name="T60" fmla="*/ 173 w 294"/>
                      <a:gd name="T61" fmla="*/ 14 h 154"/>
                      <a:gd name="T62" fmla="*/ 177 w 294"/>
                      <a:gd name="T63" fmla="*/ 19 h 154"/>
                      <a:gd name="T64" fmla="*/ 182 w 294"/>
                      <a:gd name="T65" fmla="*/ 23 h 154"/>
                      <a:gd name="T66" fmla="*/ 188 w 294"/>
                      <a:gd name="T67" fmla="*/ 29 h 154"/>
                      <a:gd name="T68" fmla="*/ 196 w 294"/>
                      <a:gd name="T69" fmla="*/ 33 h 154"/>
                      <a:gd name="T70" fmla="*/ 203 w 294"/>
                      <a:gd name="T71" fmla="*/ 34 h 154"/>
                      <a:gd name="T72" fmla="*/ 209 w 294"/>
                      <a:gd name="T73" fmla="*/ 36 h 154"/>
                      <a:gd name="T74" fmla="*/ 217 w 294"/>
                      <a:gd name="T75" fmla="*/ 38 h 154"/>
                      <a:gd name="T76" fmla="*/ 224 w 294"/>
                      <a:gd name="T77" fmla="*/ 40 h 154"/>
                      <a:gd name="T78" fmla="*/ 230 w 294"/>
                      <a:gd name="T79" fmla="*/ 42 h 154"/>
                      <a:gd name="T80" fmla="*/ 234 w 294"/>
                      <a:gd name="T81" fmla="*/ 44 h 154"/>
                      <a:gd name="T82" fmla="*/ 236 w 294"/>
                      <a:gd name="T83" fmla="*/ 46 h 154"/>
                      <a:gd name="T84" fmla="*/ 237 w 294"/>
                      <a:gd name="T85" fmla="*/ 46 h 154"/>
                      <a:gd name="T86" fmla="*/ 294 w 294"/>
                      <a:gd name="T87" fmla="*/ 105 h 154"/>
                      <a:gd name="T88" fmla="*/ 230 w 294"/>
                      <a:gd name="T89" fmla="*/ 137 h 154"/>
                      <a:gd name="T90" fmla="*/ 23 w 294"/>
                      <a:gd name="T91" fmla="*/ 154 h 154"/>
                      <a:gd name="T92" fmla="*/ 8 w 294"/>
                      <a:gd name="T93" fmla="*/ 135 h 154"/>
                      <a:gd name="T94" fmla="*/ 76 w 294"/>
                      <a:gd name="T95" fmla="*/ 105 h 154"/>
                      <a:gd name="T96" fmla="*/ 0 w 294"/>
                      <a:gd name="T97" fmla="*/ 91 h 154"/>
                      <a:gd name="T98" fmla="*/ 0 w 294"/>
                      <a:gd name="T99" fmla="*/ 91 h 15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4"/>
                      <a:gd name="T151" fmla="*/ 0 h 154"/>
                      <a:gd name="T152" fmla="*/ 294 w 294"/>
                      <a:gd name="T153" fmla="*/ 154 h 15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4" h="154">
                        <a:moveTo>
                          <a:pt x="0" y="91"/>
                        </a:moveTo>
                        <a:lnTo>
                          <a:pt x="13" y="71"/>
                        </a:lnTo>
                        <a:lnTo>
                          <a:pt x="104" y="46"/>
                        </a:lnTo>
                        <a:lnTo>
                          <a:pt x="55" y="29"/>
                        </a:lnTo>
                        <a:lnTo>
                          <a:pt x="57" y="29"/>
                        </a:lnTo>
                        <a:lnTo>
                          <a:pt x="61" y="29"/>
                        </a:lnTo>
                        <a:lnTo>
                          <a:pt x="65" y="31"/>
                        </a:lnTo>
                        <a:lnTo>
                          <a:pt x="68" y="31"/>
                        </a:lnTo>
                        <a:lnTo>
                          <a:pt x="74" y="31"/>
                        </a:lnTo>
                        <a:lnTo>
                          <a:pt x="80" y="31"/>
                        </a:lnTo>
                        <a:lnTo>
                          <a:pt x="87" y="31"/>
                        </a:lnTo>
                        <a:lnTo>
                          <a:pt x="93" y="31"/>
                        </a:lnTo>
                        <a:lnTo>
                          <a:pt x="99" y="31"/>
                        </a:lnTo>
                        <a:lnTo>
                          <a:pt x="104" y="31"/>
                        </a:lnTo>
                        <a:lnTo>
                          <a:pt x="112" y="31"/>
                        </a:lnTo>
                        <a:lnTo>
                          <a:pt x="118" y="29"/>
                        </a:lnTo>
                        <a:lnTo>
                          <a:pt x="123" y="29"/>
                        </a:lnTo>
                        <a:lnTo>
                          <a:pt x="127" y="29"/>
                        </a:lnTo>
                        <a:lnTo>
                          <a:pt x="133" y="27"/>
                        </a:lnTo>
                        <a:lnTo>
                          <a:pt x="139" y="23"/>
                        </a:lnTo>
                        <a:lnTo>
                          <a:pt x="146" y="19"/>
                        </a:lnTo>
                        <a:lnTo>
                          <a:pt x="152" y="15"/>
                        </a:lnTo>
                        <a:lnTo>
                          <a:pt x="156" y="10"/>
                        </a:lnTo>
                        <a:lnTo>
                          <a:pt x="160" y="6"/>
                        </a:lnTo>
                        <a:lnTo>
                          <a:pt x="161" y="2"/>
                        </a:lnTo>
                        <a:lnTo>
                          <a:pt x="163" y="0"/>
                        </a:lnTo>
                        <a:lnTo>
                          <a:pt x="165" y="0"/>
                        </a:lnTo>
                        <a:lnTo>
                          <a:pt x="165" y="4"/>
                        </a:lnTo>
                        <a:lnTo>
                          <a:pt x="169" y="8"/>
                        </a:lnTo>
                        <a:lnTo>
                          <a:pt x="173" y="14"/>
                        </a:lnTo>
                        <a:lnTo>
                          <a:pt x="177" y="19"/>
                        </a:lnTo>
                        <a:lnTo>
                          <a:pt x="182" y="23"/>
                        </a:lnTo>
                        <a:lnTo>
                          <a:pt x="188" y="29"/>
                        </a:lnTo>
                        <a:lnTo>
                          <a:pt x="196" y="33"/>
                        </a:lnTo>
                        <a:lnTo>
                          <a:pt x="203" y="34"/>
                        </a:lnTo>
                        <a:lnTo>
                          <a:pt x="209" y="36"/>
                        </a:lnTo>
                        <a:lnTo>
                          <a:pt x="217" y="38"/>
                        </a:lnTo>
                        <a:lnTo>
                          <a:pt x="224" y="40"/>
                        </a:lnTo>
                        <a:lnTo>
                          <a:pt x="230" y="42"/>
                        </a:lnTo>
                        <a:lnTo>
                          <a:pt x="234" y="44"/>
                        </a:lnTo>
                        <a:lnTo>
                          <a:pt x="236" y="46"/>
                        </a:lnTo>
                        <a:lnTo>
                          <a:pt x="237" y="46"/>
                        </a:lnTo>
                        <a:lnTo>
                          <a:pt x="294" y="105"/>
                        </a:lnTo>
                        <a:lnTo>
                          <a:pt x="230" y="137"/>
                        </a:lnTo>
                        <a:lnTo>
                          <a:pt x="23" y="154"/>
                        </a:lnTo>
                        <a:lnTo>
                          <a:pt x="8" y="135"/>
                        </a:lnTo>
                        <a:lnTo>
                          <a:pt x="76" y="105"/>
                        </a:lnTo>
                        <a:lnTo>
                          <a:pt x="0" y="91"/>
                        </a:lnTo>
                        <a:close/>
                      </a:path>
                    </a:pathLst>
                  </a:custGeom>
                  <a:solidFill>
                    <a:srgbClr val="993366"/>
                  </a:solidFill>
                  <a:ln w="9525">
                    <a:noFill/>
                    <a:round/>
                    <a:headEnd/>
                    <a:tailEnd/>
                  </a:ln>
                </p:spPr>
                <p:txBody>
                  <a:bodyPr/>
                  <a:lstStyle/>
                  <a:p>
                    <a:endParaRPr lang="fr-FR">
                      <a:latin typeface="Calibri" pitchFamily="34" charset="0"/>
                    </a:endParaRPr>
                  </a:p>
                </p:txBody>
              </p:sp>
              <p:sp>
                <p:nvSpPr>
                  <p:cNvPr id="25699" name="Freeform 29"/>
                  <p:cNvSpPr>
                    <a:spLocks/>
                  </p:cNvSpPr>
                  <p:nvPr/>
                </p:nvSpPr>
                <p:spPr bwMode="auto">
                  <a:xfrm>
                    <a:off x="4067168" y="2392349"/>
                    <a:ext cx="301625" cy="155575"/>
                  </a:xfrm>
                  <a:custGeom>
                    <a:avLst/>
                    <a:gdLst>
                      <a:gd name="T0" fmla="*/ 46 w 380"/>
                      <a:gd name="T1" fmla="*/ 116 h 196"/>
                      <a:gd name="T2" fmla="*/ 61 w 380"/>
                      <a:gd name="T3" fmla="*/ 110 h 196"/>
                      <a:gd name="T4" fmla="*/ 76 w 380"/>
                      <a:gd name="T5" fmla="*/ 99 h 196"/>
                      <a:gd name="T6" fmla="*/ 92 w 380"/>
                      <a:gd name="T7" fmla="*/ 83 h 196"/>
                      <a:gd name="T8" fmla="*/ 99 w 380"/>
                      <a:gd name="T9" fmla="*/ 57 h 196"/>
                      <a:gd name="T10" fmla="*/ 101 w 380"/>
                      <a:gd name="T11" fmla="*/ 28 h 196"/>
                      <a:gd name="T12" fmla="*/ 99 w 380"/>
                      <a:gd name="T13" fmla="*/ 4 h 196"/>
                      <a:gd name="T14" fmla="*/ 107 w 380"/>
                      <a:gd name="T15" fmla="*/ 7 h 196"/>
                      <a:gd name="T16" fmla="*/ 124 w 380"/>
                      <a:gd name="T17" fmla="*/ 28 h 196"/>
                      <a:gd name="T18" fmla="*/ 149 w 380"/>
                      <a:gd name="T19" fmla="*/ 47 h 196"/>
                      <a:gd name="T20" fmla="*/ 175 w 380"/>
                      <a:gd name="T21" fmla="*/ 55 h 196"/>
                      <a:gd name="T22" fmla="*/ 196 w 380"/>
                      <a:gd name="T23" fmla="*/ 47 h 196"/>
                      <a:gd name="T24" fmla="*/ 213 w 380"/>
                      <a:gd name="T25" fmla="*/ 32 h 196"/>
                      <a:gd name="T26" fmla="*/ 227 w 380"/>
                      <a:gd name="T27" fmla="*/ 17 h 196"/>
                      <a:gd name="T28" fmla="*/ 230 w 380"/>
                      <a:gd name="T29" fmla="*/ 17 h 196"/>
                      <a:gd name="T30" fmla="*/ 232 w 380"/>
                      <a:gd name="T31" fmla="*/ 32 h 196"/>
                      <a:gd name="T32" fmla="*/ 242 w 380"/>
                      <a:gd name="T33" fmla="*/ 49 h 196"/>
                      <a:gd name="T34" fmla="*/ 259 w 380"/>
                      <a:gd name="T35" fmla="*/ 59 h 196"/>
                      <a:gd name="T36" fmla="*/ 276 w 380"/>
                      <a:gd name="T37" fmla="*/ 63 h 196"/>
                      <a:gd name="T38" fmla="*/ 293 w 380"/>
                      <a:gd name="T39" fmla="*/ 63 h 196"/>
                      <a:gd name="T40" fmla="*/ 310 w 380"/>
                      <a:gd name="T41" fmla="*/ 63 h 196"/>
                      <a:gd name="T42" fmla="*/ 306 w 380"/>
                      <a:gd name="T43" fmla="*/ 76 h 196"/>
                      <a:gd name="T44" fmla="*/ 312 w 380"/>
                      <a:gd name="T45" fmla="*/ 93 h 196"/>
                      <a:gd name="T46" fmla="*/ 327 w 380"/>
                      <a:gd name="T47" fmla="*/ 108 h 196"/>
                      <a:gd name="T48" fmla="*/ 346 w 380"/>
                      <a:gd name="T49" fmla="*/ 121 h 196"/>
                      <a:gd name="T50" fmla="*/ 365 w 380"/>
                      <a:gd name="T51" fmla="*/ 133 h 196"/>
                      <a:gd name="T52" fmla="*/ 380 w 380"/>
                      <a:gd name="T53" fmla="*/ 140 h 196"/>
                      <a:gd name="T54" fmla="*/ 369 w 380"/>
                      <a:gd name="T55" fmla="*/ 140 h 196"/>
                      <a:gd name="T56" fmla="*/ 342 w 380"/>
                      <a:gd name="T57" fmla="*/ 140 h 196"/>
                      <a:gd name="T58" fmla="*/ 314 w 380"/>
                      <a:gd name="T59" fmla="*/ 144 h 196"/>
                      <a:gd name="T60" fmla="*/ 297 w 380"/>
                      <a:gd name="T61" fmla="*/ 152 h 196"/>
                      <a:gd name="T62" fmla="*/ 284 w 380"/>
                      <a:gd name="T63" fmla="*/ 178 h 196"/>
                      <a:gd name="T64" fmla="*/ 278 w 380"/>
                      <a:gd name="T65" fmla="*/ 196 h 196"/>
                      <a:gd name="T66" fmla="*/ 270 w 380"/>
                      <a:gd name="T67" fmla="*/ 177 h 196"/>
                      <a:gd name="T68" fmla="*/ 255 w 380"/>
                      <a:gd name="T69" fmla="*/ 156 h 196"/>
                      <a:gd name="T70" fmla="*/ 228 w 380"/>
                      <a:gd name="T71" fmla="*/ 165 h 196"/>
                      <a:gd name="T72" fmla="*/ 209 w 380"/>
                      <a:gd name="T73" fmla="*/ 178 h 196"/>
                      <a:gd name="T74" fmla="*/ 200 w 380"/>
                      <a:gd name="T75" fmla="*/ 159 h 196"/>
                      <a:gd name="T76" fmla="*/ 183 w 380"/>
                      <a:gd name="T77" fmla="*/ 140 h 196"/>
                      <a:gd name="T78" fmla="*/ 168 w 380"/>
                      <a:gd name="T79" fmla="*/ 140 h 196"/>
                      <a:gd name="T80" fmla="*/ 149 w 380"/>
                      <a:gd name="T81" fmla="*/ 150 h 196"/>
                      <a:gd name="T82" fmla="*/ 132 w 380"/>
                      <a:gd name="T83" fmla="*/ 158 h 196"/>
                      <a:gd name="T84" fmla="*/ 122 w 380"/>
                      <a:gd name="T85" fmla="*/ 158 h 196"/>
                      <a:gd name="T86" fmla="*/ 107 w 380"/>
                      <a:gd name="T87" fmla="*/ 133 h 196"/>
                      <a:gd name="T88" fmla="*/ 94 w 380"/>
                      <a:gd name="T89" fmla="*/ 125 h 196"/>
                      <a:gd name="T90" fmla="*/ 78 w 380"/>
                      <a:gd name="T91" fmla="*/ 125 h 196"/>
                      <a:gd name="T92" fmla="*/ 61 w 380"/>
                      <a:gd name="T93" fmla="*/ 125 h 196"/>
                      <a:gd name="T94" fmla="*/ 46 w 380"/>
                      <a:gd name="T95" fmla="*/ 129 h 196"/>
                      <a:gd name="T96" fmla="*/ 38 w 380"/>
                      <a:gd name="T97" fmla="*/ 120 h 19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0"/>
                      <a:gd name="T148" fmla="*/ 0 h 196"/>
                      <a:gd name="T149" fmla="*/ 380 w 380"/>
                      <a:gd name="T150" fmla="*/ 196 h 19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0" h="196">
                        <a:moveTo>
                          <a:pt x="38" y="120"/>
                        </a:moveTo>
                        <a:lnTo>
                          <a:pt x="38" y="120"/>
                        </a:lnTo>
                        <a:lnTo>
                          <a:pt x="44" y="118"/>
                        </a:lnTo>
                        <a:lnTo>
                          <a:pt x="46" y="116"/>
                        </a:lnTo>
                        <a:lnTo>
                          <a:pt x="50" y="116"/>
                        </a:lnTo>
                        <a:lnTo>
                          <a:pt x="54" y="114"/>
                        </a:lnTo>
                        <a:lnTo>
                          <a:pt x="57" y="112"/>
                        </a:lnTo>
                        <a:lnTo>
                          <a:pt x="61" y="110"/>
                        </a:lnTo>
                        <a:lnTo>
                          <a:pt x="65" y="108"/>
                        </a:lnTo>
                        <a:lnTo>
                          <a:pt x="69" y="106"/>
                        </a:lnTo>
                        <a:lnTo>
                          <a:pt x="75" y="102"/>
                        </a:lnTo>
                        <a:lnTo>
                          <a:pt x="76" y="99"/>
                        </a:lnTo>
                        <a:lnTo>
                          <a:pt x="82" y="97"/>
                        </a:lnTo>
                        <a:lnTo>
                          <a:pt x="86" y="91"/>
                        </a:lnTo>
                        <a:lnTo>
                          <a:pt x="90" y="89"/>
                        </a:lnTo>
                        <a:lnTo>
                          <a:pt x="92" y="83"/>
                        </a:lnTo>
                        <a:lnTo>
                          <a:pt x="95" y="78"/>
                        </a:lnTo>
                        <a:lnTo>
                          <a:pt x="97" y="70"/>
                        </a:lnTo>
                        <a:lnTo>
                          <a:pt x="99" y="64"/>
                        </a:lnTo>
                        <a:lnTo>
                          <a:pt x="99" y="57"/>
                        </a:lnTo>
                        <a:lnTo>
                          <a:pt x="101" y="49"/>
                        </a:lnTo>
                        <a:lnTo>
                          <a:pt x="101" y="42"/>
                        </a:lnTo>
                        <a:lnTo>
                          <a:pt x="101" y="34"/>
                        </a:lnTo>
                        <a:lnTo>
                          <a:pt x="101" y="28"/>
                        </a:lnTo>
                        <a:lnTo>
                          <a:pt x="101" y="21"/>
                        </a:lnTo>
                        <a:lnTo>
                          <a:pt x="101" y="15"/>
                        </a:lnTo>
                        <a:lnTo>
                          <a:pt x="101" y="9"/>
                        </a:lnTo>
                        <a:lnTo>
                          <a:pt x="99" y="4"/>
                        </a:lnTo>
                        <a:lnTo>
                          <a:pt x="99" y="2"/>
                        </a:lnTo>
                        <a:lnTo>
                          <a:pt x="99" y="0"/>
                        </a:lnTo>
                        <a:lnTo>
                          <a:pt x="101" y="2"/>
                        </a:lnTo>
                        <a:lnTo>
                          <a:pt x="107" y="7"/>
                        </a:lnTo>
                        <a:lnTo>
                          <a:pt x="109" y="11"/>
                        </a:lnTo>
                        <a:lnTo>
                          <a:pt x="114" y="17"/>
                        </a:lnTo>
                        <a:lnTo>
                          <a:pt x="118" y="21"/>
                        </a:lnTo>
                        <a:lnTo>
                          <a:pt x="124" y="28"/>
                        </a:lnTo>
                        <a:lnTo>
                          <a:pt x="130" y="32"/>
                        </a:lnTo>
                        <a:lnTo>
                          <a:pt x="135" y="38"/>
                        </a:lnTo>
                        <a:lnTo>
                          <a:pt x="143" y="42"/>
                        </a:lnTo>
                        <a:lnTo>
                          <a:pt x="149" y="47"/>
                        </a:lnTo>
                        <a:lnTo>
                          <a:pt x="156" y="49"/>
                        </a:lnTo>
                        <a:lnTo>
                          <a:pt x="162" y="53"/>
                        </a:lnTo>
                        <a:lnTo>
                          <a:pt x="168" y="55"/>
                        </a:lnTo>
                        <a:lnTo>
                          <a:pt x="175" y="55"/>
                        </a:lnTo>
                        <a:lnTo>
                          <a:pt x="179" y="55"/>
                        </a:lnTo>
                        <a:lnTo>
                          <a:pt x="185" y="53"/>
                        </a:lnTo>
                        <a:lnTo>
                          <a:pt x="190" y="49"/>
                        </a:lnTo>
                        <a:lnTo>
                          <a:pt x="196" y="47"/>
                        </a:lnTo>
                        <a:lnTo>
                          <a:pt x="200" y="44"/>
                        </a:lnTo>
                        <a:lnTo>
                          <a:pt x="206" y="40"/>
                        </a:lnTo>
                        <a:lnTo>
                          <a:pt x="209" y="36"/>
                        </a:lnTo>
                        <a:lnTo>
                          <a:pt x="213" y="32"/>
                        </a:lnTo>
                        <a:lnTo>
                          <a:pt x="217" y="28"/>
                        </a:lnTo>
                        <a:lnTo>
                          <a:pt x="221" y="23"/>
                        </a:lnTo>
                        <a:lnTo>
                          <a:pt x="223" y="19"/>
                        </a:lnTo>
                        <a:lnTo>
                          <a:pt x="227" y="17"/>
                        </a:lnTo>
                        <a:lnTo>
                          <a:pt x="228" y="11"/>
                        </a:lnTo>
                        <a:lnTo>
                          <a:pt x="230" y="9"/>
                        </a:lnTo>
                        <a:lnTo>
                          <a:pt x="230" y="11"/>
                        </a:lnTo>
                        <a:lnTo>
                          <a:pt x="230" y="17"/>
                        </a:lnTo>
                        <a:lnTo>
                          <a:pt x="230" y="19"/>
                        </a:lnTo>
                        <a:lnTo>
                          <a:pt x="230" y="25"/>
                        </a:lnTo>
                        <a:lnTo>
                          <a:pt x="232" y="28"/>
                        </a:lnTo>
                        <a:lnTo>
                          <a:pt x="232" y="32"/>
                        </a:lnTo>
                        <a:lnTo>
                          <a:pt x="234" y="36"/>
                        </a:lnTo>
                        <a:lnTo>
                          <a:pt x="236" y="42"/>
                        </a:lnTo>
                        <a:lnTo>
                          <a:pt x="238" y="45"/>
                        </a:lnTo>
                        <a:lnTo>
                          <a:pt x="242" y="49"/>
                        </a:lnTo>
                        <a:lnTo>
                          <a:pt x="244" y="51"/>
                        </a:lnTo>
                        <a:lnTo>
                          <a:pt x="249" y="55"/>
                        </a:lnTo>
                        <a:lnTo>
                          <a:pt x="253" y="57"/>
                        </a:lnTo>
                        <a:lnTo>
                          <a:pt x="259" y="59"/>
                        </a:lnTo>
                        <a:lnTo>
                          <a:pt x="263" y="59"/>
                        </a:lnTo>
                        <a:lnTo>
                          <a:pt x="266" y="61"/>
                        </a:lnTo>
                        <a:lnTo>
                          <a:pt x="272" y="61"/>
                        </a:lnTo>
                        <a:lnTo>
                          <a:pt x="276" y="63"/>
                        </a:lnTo>
                        <a:lnTo>
                          <a:pt x="282" y="63"/>
                        </a:lnTo>
                        <a:lnTo>
                          <a:pt x="285" y="63"/>
                        </a:lnTo>
                        <a:lnTo>
                          <a:pt x="289" y="63"/>
                        </a:lnTo>
                        <a:lnTo>
                          <a:pt x="293" y="63"/>
                        </a:lnTo>
                        <a:lnTo>
                          <a:pt x="301" y="63"/>
                        </a:lnTo>
                        <a:lnTo>
                          <a:pt x="304" y="63"/>
                        </a:lnTo>
                        <a:lnTo>
                          <a:pt x="308" y="63"/>
                        </a:lnTo>
                        <a:lnTo>
                          <a:pt x="310" y="63"/>
                        </a:lnTo>
                        <a:lnTo>
                          <a:pt x="308" y="63"/>
                        </a:lnTo>
                        <a:lnTo>
                          <a:pt x="306" y="66"/>
                        </a:lnTo>
                        <a:lnTo>
                          <a:pt x="306" y="70"/>
                        </a:lnTo>
                        <a:lnTo>
                          <a:pt x="306" y="76"/>
                        </a:lnTo>
                        <a:lnTo>
                          <a:pt x="306" y="80"/>
                        </a:lnTo>
                        <a:lnTo>
                          <a:pt x="308" y="87"/>
                        </a:lnTo>
                        <a:lnTo>
                          <a:pt x="310" y="89"/>
                        </a:lnTo>
                        <a:lnTo>
                          <a:pt x="312" y="93"/>
                        </a:lnTo>
                        <a:lnTo>
                          <a:pt x="316" y="97"/>
                        </a:lnTo>
                        <a:lnTo>
                          <a:pt x="320" y="101"/>
                        </a:lnTo>
                        <a:lnTo>
                          <a:pt x="323" y="104"/>
                        </a:lnTo>
                        <a:lnTo>
                          <a:pt x="327" y="108"/>
                        </a:lnTo>
                        <a:lnTo>
                          <a:pt x="331" y="112"/>
                        </a:lnTo>
                        <a:lnTo>
                          <a:pt x="337" y="116"/>
                        </a:lnTo>
                        <a:lnTo>
                          <a:pt x="341" y="118"/>
                        </a:lnTo>
                        <a:lnTo>
                          <a:pt x="346" y="121"/>
                        </a:lnTo>
                        <a:lnTo>
                          <a:pt x="352" y="123"/>
                        </a:lnTo>
                        <a:lnTo>
                          <a:pt x="358" y="127"/>
                        </a:lnTo>
                        <a:lnTo>
                          <a:pt x="361" y="129"/>
                        </a:lnTo>
                        <a:lnTo>
                          <a:pt x="365" y="133"/>
                        </a:lnTo>
                        <a:lnTo>
                          <a:pt x="369" y="135"/>
                        </a:lnTo>
                        <a:lnTo>
                          <a:pt x="373" y="137"/>
                        </a:lnTo>
                        <a:lnTo>
                          <a:pt x="379" y="139"/>
                        </a:lnTo>
                        <a:lnTo>
                          <a:pt x="380" y="140"/>
                        </a:lnTo>
                        <a:lnTo>
                          <a:pt x="379" y="140"/>
                        </a:lnTo>
                        <a:lnTo>
                          <a:pt x="377" y="140"/>
                        </a:lnTo>
                        <a:lnTo>
                          <a:pt x="373" y="140"/>
                        </a:lnTo>
                        <a:lnTo>
                          <a:pt x="369" y="140"/>
                        </a:lnTo>
                        <a:lnTo>
                          <a:pt x="361" y="140"/>
                        </a:lnTo>
                        <a:lnTo>
                          <a:pt x="356" y="140"/>
                        </a:lnTo>
                        <a:lnTo>
                          <a:pt x="348" y="140"/>
                        </a:lnTo>
                        <a:lnTo>
                          <a:pt x="342" y="140"/>
                        </a:lnTo>
                        <a:lnTo>
                          <a:pt x="333" y="140"/>
                        </a:lnTo>
                        <a:lnTo>
                          <a:pt x="327" y="140"/>
                        </a:lnTo>
                        <a:lnTo>
                          <a:pt x="320" y="142"/>
                        </a:lnTo>
                        <a:lnTo>
                          <a:pt x="314" y="144"/>
                        </a:lnTo>
                        <a:lnTo>
                          <a:pt x="306" y="144"/>
                        </a:lnTo>
                        <a:lnTo>
                          <a:pt x="304" y="146"/>
                        </a:lnTo>
                        <a:lnTo>
                          <a:pt x="299" y="150"/>
                        </a:lnTo>
                        <a:lnTo>
                          <a:pt x="297" y="152"/>
                        </a:lnTo>
                        <a:lnTo>
                          <a:pt x="293" y="158"/>
                        </a:lnTo>
                        <a:lnTo>
                          <a:pt x="289" y="163"/>
                        </a:lnTo>
                        <a:lnTo>
                          <a:pt x="287" y="171"/>
                        </a:lnTo>
                        <a:lnTo>
                          <a:pt x="284" y="178"/>
                        </a:lnTo>
                        <a:lnTo>
                          <a:pt x="282" y="184"/>
                        </a:lnTo>
                        <a:lnTo>
                          <a:pt x="280" y="192"/>
                        </a:lnTo>
                        <a:lnTo>
                          <a:pt x="278" y="194"/>
                        </a:lnTo>
                        <a:lnTo>
                          <a:pt x="278" y="196"/>
                        </a:lnTo>
                        <a:lnTo>
                          <a:pt x="276" y="194"/>
                        </a:lnTo>
                        <a:lnTo>
                          <a:pt x="276" y="190"/>
                        </a:lnTo>
                        <a:lnTo>
                          <a:pt x="272" y="184"/>
                        </a:lnTo>
                        <a:lnTo>
                          <a:pt x="270" y="177"/>
                        </a:lnTo>
                        <a:lnTo>
                          <a:pt x="266" y="171"/>
                        </a:lnTo>
                        <a:lnTo>
                          <a:pt x="263" y="163"/>
                        </a:lnTo>
                        <a:lnTo>
                          <a:pt x="259" y="158"/>
                        </a:lnTo>
                        <a:lnTo>
                          <a:pt x="255" y="156"/>
                        </a:lnTo>
                        <a:lnTo>
                          <a:pt x="249" y="156"/>
                        </a:lnTo>
                        <a:lnTo>
                          <a:pt x="244" y="158"/>
                        </a:lnTo>
                        <a:lnTo>
                          <a:pt x="236" y="161"/>
                        </a:lnTo>
                        <a:lnTo>
                          <a:pt x="228" y="165"/>
                        </a:lnTo>
                        <a:lnTo>
                          <a:pt x="219" y="169"/>
                        </a:lnTo>
                        <a:lnTo>
                          <a:pt x="213" y="175"/>
                        </a:lnTo>
                        <a:lnTo>
                          <a:pt x="209" y="177"/>
                        </a:lnTo>
                        <a:lnTo>
                          <a:pt x="209" y="178"/>
                        </a:lnTo>
                        <a:lnTo>
                          <a:pt x="208" y="177"/>
                        </a:lnTo>
                        <a:lnTo>
                          <a:pt x="206" y="173"/>
                        </a:lnTo>
                        <a:lnTo>
                          <a:pt x="202" y="165"/>
                        </a:lnTo>
                        <a:lnTo>
                          <a:pt x="200" y="159"/>
                        </a:lnTo>
                        <a:lnTo>
                          <a:pt x="196" y="152"/>
                        </a:lnTo>
                        <a:lnTo>
                          <a:pt x="190" y="146"/>
                        </a:lnTo>
                        <a:lnTo>
                          <a:pt x="187" y="142"/>
                        </a:lnTo>
                        <a:lnTo>
                          <a:pt x="183" y="140"/>
                        </a:lnTo>
                        <a:lnTo>
                          <a:pt x="179" y="139"/>
                        </a:lnTo>
                        <a:lnTo>
                          <a:pt x="175" y="140"/>
                        </a:lnTo>
                        <a:lnTo>
                          <a:pt x="171" y="140"/>
                        </a:lnTo>
                        <a:lnTo>
                          <a:pt x="168" y="140"/>
                        </a:lnTo>
                        <a:lnTo>
                          <a:pt x="162" y="142"/>
                        </a:lnTo>
                        <a:lnTo>
                          <a:pt x="158" y="144"/>
                        </a:lnTo>
                        <a:lnTo>
                          <a:pt x="154" y="146"/>
                        </a:lnTo>
                        <a:lnTo>
                          <a:pt x="149" y="150"/>
                        </a:lnTo>
                        <a:lnTo>
                          <a:pt x="145" y="150"/>
                        </a:lnTo>
                        <a:lnTo>
                          <a:pt x="139" y="154"/>
                        </a:lnTo>
                        <a:lnTo>
                          <a:pt x="135" y="156"/>
                        </a:lnTo>
                        <a:lnTo>
                          <a:pt x="132" y="158"/>
                        </a:lnTo>
                        <a:lnTo>
                          <a:pt x="128" y="159"/>
                        </a:lnTo>
                        <a:lnTo>
                          <a:pt x="126" y="161"/>
                        </a:lnTo>
                        <a:lnTo>
                          <a:pt x="124" y="159"/>
                        </a:lnTo>
                        <a:lnTo>
                          <a:pt x="122" y="158"/>
                        </a:lnTo>
                        <a:lnTo>
                          <a:pt x="118" y="150"/>
                        </a:lnTo>
                        <a:lnTo>
                          <a:pt x="114" y="146"/>
                        </a:lnTo>
                        <a:lnTo>
                          <a:pt x="111" y="139"/>
                        </a:lnTo>
                        <a:lnTo>
                          <a:pt x="107" y="133"/>
                        </a:lnTo>
                        <a:lnTo>
                          <a:pt x="103" y="129"/>
                        </a:lnTo>
                        <a:lnTo>
                          <a:pt x="99" y="125"/>
                        </a:lnTo>
                        <a:lnTo>
                          <a:pt x="97" y="125"/>
                        </a:lnTo>
                        <a:lnTo>
                          <a:pt x="94" y="125"/>
                        </a:lnTo>
                        <a:lnTo>
                          <a:pt x="92" y="125"/>
                        </a:lnTo>
                        <a:lnTo>
                          <a:pt x="88" y="125"/>
                        </a:lnTo>
                        <a:lnTo>
                          <a:pt x="82" y="125"/>
                        </a:lnTo>
                        <a:lnTo>
                          <a:pt x="78" y="125"/>
                        </a:lnTo>
                        <a:lnTo>
                          <a:pt x="75" y="125"/>
                        </a:lnTo>
                        <a:lnTo>
                          <a:pt x="69" y="125"/>
                        </a:lnTo>
                        <a:lnTo>
                          <a:pt x="65" y="125"/>
                        </a:lnTo>
                        <a:lnTo>
                          <a:pt x="61" y="125"/>
                        </a:lnTo>
                        <a:lnTo>
                          <a:pt x="56" y="125"/>
                        </a:lnTo>
                        <a:lnTo>
                          <a:pt x="54" y="127"/>
                        </a:lnTo>
                        <a:lnTo>
                          <a:pt x="48" y="127"/>
                        </a:lnTo>
                        <a:lnTo>
                          <a:pt x="46" y="129"/>
                        </a:lnTo>
                        <a:lnTo>
                          <a:pt x="12" y="156"/>
                        </a:lnTo>
                        <a:lnTo>
                          <a:pt x="0" y="140"/>
                        </a:lnTo>
                        <a:lnTo>
                          <a:pt x="38" y="120"/>
                        </a:lnTo>
                        <a:close/>
                      </a:path>
                    </a:pathLst>
                  </a:custGeom>
                  <a:solidFill>
                    <a:srgbClr val="993366"/>
                  </a:solidFill>
                  <a:ln w="9525">
                    <a:noFill/>
                    <a:round/>
                    <a:headEnd/>
                    <a:tailEnd/>
                  </a:ln>
                </p:spPr>
                <p:txBody>
                  <a:bodyPr/>
                  <a:lstStyle/>
                  <a:p>
                    <a:endParaRPr lang="fr-FR">
                      <a:latin typeface="Calibri" pitchFamily="34" charset="0"/>
                    </a:endParaRPr>
                  </a:p>
                </p:txBody>
              </p:sp>
              <p:sp>
                <p:nvSpPr>
                  <p:cNvPr id="25700" name="Freeform 30"/>
                  <p:cNvSpPr>
                    <a:spLocks/>
                  </p:cNvSpPr>
                  <p:nvPr/>
                </p:nvSpPr>
                <p:spPr bwMode="auto">
                  <a:xfrm>
                    <a:off x="3663942" y="2266936"/>
                    <a:ext cx="303213" cy="158750"/>
                  </a:xfrm>
                  <a:custGeom>
                    <a:avLst/>
                    <a:gdLst>
                      <a:gd name="T0" fmla="*/ 331 w 382"/>
                      <a:gd name="T1" fmla="*/ 118 h 200"/>
                      <a:gd name="T2" fmla="*/ 310 w 382"/>
                      <a:gd name="T3" fmla="*/ 107 h 200"/>
                      <a:gd name="T4" fmla="*/ 295 w 382"/>
                      <a:gd name="T5" fmla="*/ 93 h 200"/>
                      <a:gd name="T6" fmla="*/ 283 w 382"/>
                      <a:gd name="T7" fmla="*/ 72 h 200"/>
                      <a:gd name="T8" fmla="*/ 279 w 382"/>
                      <a:gd name="T9" fmla="*/ 44 h 200"/>
                      <a:gd name="T10" fmla="*/ 279 w 382"/>
                      <a:gd name="T11" fmla="*/ 15 h 200"/>
                      <a:gd name="T12" fmla="*/ 281 w 382"/>
                      <a:gd name="T13" fmla="*/ 0 h 200"/>
                      <a:gd name="T14" fmla="*/ 270 w 382"/>
                      <a:gd name="T15" fmla="*/ 13 h 200"/>
                      <a:gd name="T16" fmla="*/ 249 w 382"/>
                      <a:gd name="T17" fmla="*/ 34 h 200"/>
                      <a:gd name="T18" fmla="*/ 226 w 382"/>
                      <a:gd name="T19" fmla="*/ 51 h 200"/>
                      <a:gd name="T20" fmla="*/ 202 w 382"/>
                      <a:gd name="T21" fmla="*/ 55 h 200"/>
                      <a:gd name="T22" fmla="*/ 181 w 382"/>
                      <a:gd name="T23" fmla="*/ 44 h 200"/>
                      <a:gd name="T24" fmla="*/ 164 w 382"/>
                      <a:gd name="T25" fmla="*/ 29 h 200"/>
                      <a:gd name="T26" fmla="*/ 152 w 382"/>
                      <a:gd name="T27" fmla="*/ 13 h 200"/>
                      <a:gd name="T28" fmla="*/ 150 w 382"/>
                      <a:gd name="T29" fmla="*/ 21 h 200"/>
                      <a:gd name="T30" fmla="*/ 145 w 382"/>
                      <a:gd name="T31" fmla="*/ 38 h 200"/>
                      <a:gd name="T32" fmla="*/ 137 w 382"/>
                      <a:gd name="T33" fmla="*/ 53 h 200"/>
                      <a:gd name="T34" fmla="*/ 120 w 382"/>
                      <a:gd name="T35" fmla="*/ 61 h 200"/>
                      <a:gd name="T36" fmla="*/ 101 w 382"/>
                      <a:gd name="T37" fmla="*/ 63 h 200"/>
                      <a:gd name="T38" fmla="*/ 82 w 382"/>
                      <a:gd name="T39" fmla="*/ 65 h 200"/>
                      <a:gd name="T40" fmla="*/ 74 w 382"/>
                      <a:gd name="T41" fmla="*/ 69 h 200"/>
                      <a:gd name="T42" fmla="*/ 72 w 382"/>
                      <a:gd name="T43" fmla="*/ 89 h 200"/>
                      <a:gd name="T44" fmla="*/ 53 w 382"/>
                      <a:gd name="T45" fmla="*/ 110 h 200"/>
                      <a:gd name="T46" fmla="*/ 34 w 382"/>
                      <a:gd name="T47" fmla="*/ 122 h 200"/>
                      <a:gd name="T48" fmla="*/ 13 w 382"/>
                      <a:gd name="T49" fmla="*/ 133 h 200"/>
                      <a:gd name="T50" fmla="*/ 0 w 382"/>
                      <a:gd name="T51" fmla="*/ 143 h 200"/>
                      <a:gd name="T52" fmla="*/ 12 w 382"/>
                      <a:gd name="T53" fmla="*/ 141 h 200"/>
                      <a:gd name="T54" fmla="*/ 38 w 382"/>
                      <a:gd name="T55" fmla="*/ 143 h 200"/>
                      <a:gd name="T56" fmla="*/ 67 w 382"/>
                      <a:gd name="T57" fmla="*/ 146 h 200"/>
                      <a:gd name="T58" fmla="*/ 84 w 382"/>
                      <a:gd name="T59" fmla="*/ 154 h 200"/>
                      <a:gd name="T60" fmla="*/ 97 w 382"/>
                      <a:gd name="T61" fmla="*/ 181 h 200"/>
                      <a:gd name="T62" fmla="*/ 105 w 382"/>
                      <a:gd name="T63" fmla="*/ 200 h 200"/>
                      <a:gd name="T64" fmla="*/ 112 w 382"/>
                      <a:gd name="T65" fmla="*/ 179 h 200"/>
                      <a:gd name="T66" fmla="*/ 127 w 382"/>
                      <a:gd name="T67" fmla="*/ 158 h 200"/>
                      <a:gd name="T68" fmla="*/ 148 w 382"/>
                      <a:gd name="T69" fmla="*/ 162 h 200"/>
                      <a:gd name="T70" fmla="*/ 169 w 382"/>
                      <a:gd name="T71" fmla="*/ 175 h 200"/>
                      <a:gd name="T72" fmla="*/ 177 w 382"/>
                      <a:gd name="T73" fmla="*/ 173 h 200"/>
                      <a:gd name="T74" fmla="*/ 190 w 382"/>
                      <a:gd name="T75" fmla="*/ 148 h 200"/>
                      <a:gd name="T76" fmla="*/ 205 w 382"/>
                      <a:gd name="T77" fmla="*/ 141 h 200"/>
                      <a:gd name="T78" fmla="*/ 222 w 382"/>
                      <a:gd name="T79" fmla="*/ 146 h 200"/>
                      <a:gd name="T80" fmla="*/ 241 w 382"/>
                      <a:gd name="T81" fmla="*/ 154 h 200"/>
                      <a:gd name="T82" fmla="*/ 257 w 382"/>
                      <a:gd name="T83" fmla="*/ 164 h 200"/>
                      <a:gd name="T84" fmla="*/ 266 w 382"/>
                      <a:gd name="T85" fmla="*/ 146 h 200"/>
                      <a:gd name="T86" fmla="*/ 283 w 382"/>
                      <a:gd name="T87" fmla="*/ 127 h 200"/>
                      <a:gd name="T88" fmla="*/ 304 w 382"/>
                      <a:gd name="T89" fmla="*/ 126 h 200"/>
                      <a:gd name="T90" fmla="*/ 321 w 382"/>
                      <a:gd name="T91" fmla="*/ 127 h 200"/>
                      <a:gd name="T92" fmla="*/ 338 w 382"/>
                      <a:gd name="T93" fmla="*/ 129 h 200"/>
                      <a:gd name="T94" fmla="*/ 344 w 382"/>
                      <a:gd name="T95" fmla="*/ 122 h 2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2"/>
                      <a:gd name="T145" fmla="*/ 0 h 200"/>
                      <a:gd name="T146" fmla="*/ 382 w 382"/>
                      <a:gd name="T147" fmla="*/ 200 h 2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2" h="200">
                        <a:moveTo>
                          <a:pt x="344" y="122"/>
                        </a:moveTo>
                        <a:lnTo>
                          <a:pt x="340" y="122"/>
                        </a:lnTo>
                        <a:lnTo>
                          <a:pt x="338" y="120"/>
                        </a:lnTo>
                        <a:lnTo>
                          <a:pt x="331" y="118"/>
                        </a:lnTo>
                        <a:lnTo>
                          <a:pt x="323" y="114"/>
                        </a:lnTo>
                        <a:lnTo>
                          <a:pt x="319" y="112"/>
                        </a:lnTo>
                        <a:lnTo>
                          <a:pt x="316" y="108"/>
                        </a:lnTo>
                        <a:lnTo>
                          <a:pt x="310" y="107"/>
                        </a:lnTo>
                        <a:lnTo>
                          <a:pt x="306" y="105"/>
                        </a:lnTo>
                        <a:lnTo>
                          <a:pt x="302" y="101"/>
                        </a:lnTo>
                        <a:lnTo>
                          <a:pt x="298" y="97"/>
                        </a:lnTo>
                        <a:lnTo>
                          <a:pt x="295" y="93"/>
                        </a:lnTo>
                        <a:lnTo>
                          <a:pt x="291" y="89"/>
                        </a:lnTo>
                        <a:lnTo>
                          <a:pt x="287" y="84"/>
                        </a:lnTo>
                        <a:lnTo>
                          <a:pt x="285" y="78"/>
                        </a:lnTo>
                        <a:lnTo>
                          <a:pt x="283" y="72"/>
                        </a:lnTo>
                        <a:lnTo>
                          <a:pt x="283" y="65"/>
                        </a:lnTo>
                        <a:lnTo>
                          <a:pt x="281" y="57"/>
                        </a:lnTo>
                        <a:lnTo>
                          <a:pt x="279" y="51"/>
                        </a:lnTo>
                        <a:lnTo>
                          <a:pt x="279" y="44"/>
                        </a:lnTo>
                        <a:lnTo>
                          <a:pt x="279" y="36"/>
                        </a:lnTo>
                        <a:lnTo>
                          <a:pt x="279" y="29"/>
                        </a:lnTo>
                        <a:lnTo>
                          <a:pt x="279" y="23"/>
                        </a:lnTo>
                        <a:lnTo>
                          <a:pt x="279" y="15"/>
                        </a:lnTo>
                        <a:lnTo>
                          <a:pt x="281" y="12"/>
                        </a:lnTo>
                        <a:lnTo>
                          <a:pt x="281" y="6"/>
                        </a:lnTo>
                        <a:lnTo>
                          <a:pt x="281" y="2"/>
                        </a:lnTo>
                        <a:lnTo>
                          <a:pt x="281" y="0"/>
                        </a:lnTo>
                        <a:lnTo>
                          <a:pt x="279" y="2"/>
                        </a:lnTo>
                        <a:lnTo>
                          <a:pt x="274" y="10"/>
                        </a:lnTo>
                        <a:lnTo>
                          <a:pt x="270" y="13"/>
                        </a:lnTo>
                        <a:lnTo>
                          <a:pt x="266" y="17"/>
                        </a:lnTo>
                        <a:lnTo>
                          <a:pt x="260" y="23"/>
                        </a:lnTo>
                        <a:lnTo>
                          <a:pt x="257" y="29"/>
                        </a:lnTo>
                        <a:lnTo>
                          <a:pt x="249" y="34"/>
                        </a:lnTo>
                        <a:lnTo>
                          <a:pt x="243" y="38"/>
                        </a:lnTo>
                        <a:lnTo>
                          <a:pt x="238" y="44"/>
                        </a:lnTo>
                        <a:lnTo>
                          <a:pt x="232" y="48"/>
                        </a:lnTo>
                        <a:lnTo>
                          <a:pt x="226" y="51"/>
                        </a:lnTo>
                        <a:lnTo>
                          <a:pt x="219" y="53"/>
                        </a:lnTo>
                        <a:lnTo>
                          <a:pt x="213" y="55"/>
                        </a:lnTo>
                        <a:lnTo>
                          <a:pt x="209" y="57"/>
                        </a:lnTo>
                        <a:lnTo>
                          <a:pt x="202" y="55"/>
                        </a:lnTo>
                        <a:lnTo>
                          <a:pt x="196" y="53"/>
                        </a:lnTo>
                        <a:lnTo>
                          <a:pt x="190" y="51"/>
                        </a:lnTo>
                        <a:lnTo>
                          <a:pt x="184" y="50"/>
                        </a:lnTo>
                        <a:lnTo>
                          <a:pt x="181" y="44"/>
                        </a:lnTo>
                        <a:lnTo>
                          <a:pt x="175" y="40"/>
                        </a:lnTo>
                        <a:lnTo>
                          <a:pt x="171" y="36"/>
                        </a:lnTo>
                        <a:lnTo>
                          <a:pt x="167" y="34"/>
                        </a:lnTo>
                        <a:lnTo>
                          <a:pt x="164" y="29"/>
                        </a:lnTo>
                        <a:lnTo>
                          <a:pt x="160" y="25"/>
                        </a:lnTo>
                        <a:lnTo>
                          <a:pt x="158" y="21"/>
                        </a:lnTo>
                        <a:lnTo>
                          <a:pt x="156" y="17"/>
                        </a:lnTo>
                        <a:lnTo>
                          <a:pt x="152" y="13"/>
                        </a:lnTo>
                        <a:lnTo>
                          <a:pt x="152" y="12"/>
                        </a:lnTo>
                        <a:lnTo>
                          <a:pt x="150" y="13"/>
                        </a:lnTo>
                        <a:lnTo>
                          <a:pt x="150" y="17"/>
                        </a:lnTo>
                        <a:lnTo>
                          <a:pt x="150" y="21"/>
                        </a:lnTo>
                        <a:lnTo>
                          <a:pt x="148" y="25"/>
                        </a:lnTo>
                        <a:lnTo>
                          <a:pt x="148" y="31"/>
                        </a:lnTo>
                        <a:lnTo>
                          <a:pt x="148" y="34"/>
                        </a:lnTo>
                        <a:lnTo>
                          <a:pt x="145" y="38"/>
                        </a:lnTo>
                        <a:lnTo>
                          <a:pt x="145" y="42"/>
                        </a:lnTo>
                        <a:lnTo>
                          <a:pt x="143" y="46"/>
                        </a:lnTo>
                        <a:lnTo>
                          <a:pt x="139" y="51"/>
                        </a:lnTo>
                        <a:lnTo>
                          <a:pt x="137" y="53"/>
                        </a:lnTo>
                        <a:lnTo>
                          <a:pt x="133" y="57"/>
                        </a:lnTo>
                        <a:lnTo>
                          <a:pt x="129" y="57"/>
                        </a:lnTo>
                        <a:lnTo>
                          <a:pt x="126" y="61"/>
                        </a:lnTo>
                        <a:lnTo>
                          <a:pt x="120" y="61"/>
                        </a:lnTo>
                        <a:lnTo>
                          <a:pt x="114" y="61"/>
                        </a:lnTo>
                        <a:lnTo>
                          <a:pt x="108" y="63"/>
                        </a:lnTo>
                        <a:lnTo>
                          <a:pt x="105" y="63"/>
                        </a:lnTo>
                        <a:lnTo>
                          <a:pt x="101" y="63"/>
                        </a:lnTo>
                        <a:lnTo>
                          <a:pt x="95" y="65"/>
                        </a:lnTo>
                        <a:lnTo>
                          <a:pt x="91" y="65"/>
                        </a:lnTo>
                        <a:lnTo>
                          <a:pt x="88" y="65"/>
                        </a:lnTo>
                        <a:lnTo>
                          <a:pt x="82" y="65"/>
                        </a:lnTo>
                        <a:lnTo>
                          <a:pt x="76" y="65"/>
                        </a:lnTo>
                        <a:lnTo>
                          <a:pt x="72" y="65"/>
                        </a:lnTo>
                        <a:lnTo>
                          <a:pt x="74" y="69"/>
                        </a:lnTo>
                        <a:lnTo>
                          <a:pt x="74" y="70"/>
                        </a:lnTo>
                        <a:lnTo>
                          <a:pt x="74" y="76"/>
                        </a:lnTo>
                        <a:lnTo>
                          <a:pt x="74" y="82"/>
                        </a:lnTo>
                        <a:lnTo>
                          <a:pt x="72" y="89"/>
                        </a:lnTo>
                        <a:lnTo>
                          <a:pt x="69" y="95"/>
                        </a:lnTo>
                        <a:lnTo>
                          <a:pt x="65" y="105"/>
                        </a:lnTo>
                        <a:lnTo>
                          <a:pt x="59" y="107"/>
                        </a:lnTo>
                        <a:lnTo>
                          <a:pt x="53" y="110"/>
                        </a:lnTo>
                        <a:lnTo>
                          <a:pt x="50" y="112"/>
                        </a:lnTo>
                        <a:lnTo>
                          <a:pt x="44" y="116"/>
                        </a:lnTo>
                        <a:lnTo>
                          <a:pt x="38" y="120"/>
                        </a:lnTo>
                        <a:lnTo>
                          <a:pt x="34" y="122"/>
                        </a:lnTo>
                        <a:lnTo>
                          <a:pt x="29" y="126"/>
                        </a:lnTo>
                        <a:lnTo>
                          <a:pt x="23" y="129"/>
                        </a:lnTo>
                        <a:lnTo>
                          <a:pt x="19" y="131"/>
                        </a:lnTo>
                        <a:lnTo>
                          <a:pt x="13" y="133"/>
                        </a:lnTo>
                        <a:lnTo>
                          <a:pt x="10" y="135"/>
                        </a:lnTo>
                        <a:lnTo>
                          <a:pt x="8" y="139"/>
                        </a:lnTo>
                        <a:lnTo>
                          <a:pt x="2" y="141"/>
                        </a:lnTo>
                        <a:lnTo>
                          <a:pt x="0" y="143"/>
                        </a:lnTo>
                        <a:lnTo>
                          <a:pt x="0" y="141"/>
                        </a:lnTo>
                        <a:lnTo>
                          <a:pt x="4" y="141"/>
                        </a:lnTo>
                        <a:lnTo>
                          <a:pt x="6" y="141"/>
                        </a:lnTo>
                        <a:lnTo>
                          <a:pt x="12" y="141"/>
                        </a:lnTo>
                        <a:lnTo>
                          <a:pt x="17" y="141"/>
                        </a:lnTo>
                        <a:lnTo>
                          <a:pt x="23" y="141"/>
                        </a:lnTo>
                        <a:lnTo>
                          <a:pt x="31" y="141"/>
                        </a:lnTo>
                        <a:lnTo>
                          <a:pt x="38" y="143"/>
                        </a:lnTo>
                        <a:lnTo>
                          <a:pt x="46" y="143"/>
                        </a:lnTo>
                        <a:lnTo>
                          <a:pt x="53" y="143"/>
                        </a:lnTo>
                        <a:lnTo>
                          <a:pt x="59" y="143"/>
                        </a:lnTo>
                        <a:lnTo>
                          <a:pt x="67" y="146"/>
                        </a:lnTo>
                        <a:lnTo>
                          <a:pt x="72" y="146"/>
                        </a:lnTo>
                        <a:lnTo>
                          <a:pt x="78" y="148"/>
                        </a:lnTo>
                        <a:lnTo>
                          <a:pt x="82" y="150"/>
                        </a:lnTo>
                        <a:lnTo>
                          <a:pt x="84" y="154"/>
                        </a:lnTo>
                        <a:lnTo>
                          <a:pt x="88" y="160"/>
                        </a:lnTo>
                        <a:lnTo>
                          <a:pt x="91" y="165"/>
                        </a:lnTo>
                        <a:lnTo>
                          <a:pt x="95" y="173"/>
                        </a:lnTo>
                        <a:lnTo>
                          <a:pt x="97" y="181"/>
                        </a:lnTo>
                        <a:lnTo>
                          <a:pt x="101" y="186"/>
                        </a:lnTo>
                        <a:lnTo>
                          <a:pt x="103" y="192"/>
                        </a:lnTo>
                        <a:lnTo>
                          <a:pt x="105" y="196"/>
                        </a:lnTo>
                        <a:lnTo>
                          <a:pt x="105" y="200"/>
                        </a:lnTo>
                        <a:lnTo>
                          <a:pt x="105" y="196"/>
                        </a:lnTo>
                        <a:lnTo>
                          <a:pt x="107" y="192"/>
                        </a:lnTo>
                        <a:lnTo>
                          <a:pt x="108" y="186"/>
                        </a:lnTo>
                        <a:lnTo>
                          <a:pt x="112" y="179"/>
                        </a:lnTo>
                        <a:lnTo>
                          <a:pt x="114" y="171"/>
                        </a:lnTo>
                        <a:lnTo>
                          <a:pt x="118" y="165"/>
                        </a:lnTo>
                        <a:lnTo>
                          <a:pt x="124" y="160"/>
                        </a:lnTo>
                        <a:lnTo>
                          <a:pt x="127" y="158"/>
                        </a:lnTo>
                        <a:lnTo>
                          <a:pt x="133" y="156"/>
                        </a:lnTo>
                        <a:lnTo>
                          <a:pt x="139" y="160"/>
                        </a:lnTo>
                        <a:lnTo>
                          <a:pt x="143" y="160"/>
                        </a:lnTo>
                        <a:lnTo>
                          <a:pt x="148" y="162"/>
                        </a:lnTo>
                        <a:lnTo>
                          <a:pt x="152" y="165"/>
                        </a:lnTo>
                        <a:lnTo>
                          <a:pt x="156" y="167"/>
                        </a:lnTo>
                        <a:lnTo>
                          <a:pt x="162" y="171"/>
                        </a:lnTo>
                        <a:lnTo>
                          <a:pt x="169" y="175"/>
                        </a:lnTo>
                        <a:lnTo>
                          <a:pt x="173" y="179"/>
                        </a:lnTo>
                        <a:lnTo>
                          <a:pt x="175" y="179"/>
                        </a:lnTo>
                        <a:lnTo>
                          <a:pt x="175" y="177"/>
                        </a:lnTo>
                        <a:lnTo>
                          <a:pt x="177" y="173"/>
                        </a:lnTo>
                        <a:lnTo>
                          <a:pt x="179" y="167"/>
                        </a:lnTo>
                        <a:lnTo>
                          <a:pt x="183" y="162"/>
                        </a:lnTo>
                        <a:lnTo>
                          <a:pt x="186" y="154"/>
                        </a:lnTo>
                        <a:lnTo>
                          <a:pt x="190" y="148"/>
                        </a:lnTo>
                        <a:lnTo>
                          <a:pt x="196" y="145"/>
                        </a:lnTo>
                        <a:lnTo>
                          <a:pt x="202" y="143"/>
                        </a:lnTo>
                        <a:lnTo>
                          <a:pt x="203" y="141"/>
                        </a:lnTo>
                        <a:lnTo>
                          <a:pt x="205" y="141"/>
                        </a:lnTo>
                        <a:lnTo>
                          <a:pt x="209" y="141"/>
                        </a:lnTo>
                        <a:lnTo>
                          <a:pt x="215" y="143"/>
                        </a:lnTo>
                        <a:lnTo>
                          <a:pt x="219" y="145"/>
                        </a:lnTo>
                        <a:lnTo>
                          <a:pt x="222" y="146"/>
                        </a:lnTo>
                        <a:lnTo>
                          <a:pt x="228" y="148"/>
                        </a:lnTo>
                        <a:lnTo>
                          <a:pt x="232" y="150"/>
                        </a:lnTo>
                        <a:lnTo>
                          <a:pt x="236" y="152"/>
                        </a:lnTo>
                        <a:lnTo>
                          <a:pt x="241" y="154"/>
                        </a:lnTo>
                        <a:lnTo>
                          <a:pt x="245" y="156"/>
                        </a:lnTo>
                        <a:lnTo>
                          <a:pt x="249" y="160"/>
                        </a:lnTo>
                        <a:lnTo>
                          <a:pt x="253" y="162"/>
                        </a:lnTo>
                        <a:lnTo>
                          <a:pt x="257" y="164"/>
                        </a:lnTo>
                        <a:lnTo>
                          <a:pt x="257" y="162"/>
                        </a:lnTo>
                        <a:lnTo>
                          <a:pt x="259" y="158"/>
                        </a:lnTo>
                        <a:lnTo>
                          <a:pt x="262" y="152"/>
                        </a:lnTo>
                        <a:lnTo>
                          <a:pt x="266" y="146"/>
                        </a:lnTo>
                        <a:lnTo>
                          <a:pt x="270" y="141"/>
                        </a:lnTo>
                        <a:lnTo>
                          <a:pt x="276" y="135"/>
                        </a:lnTo>
                        <a:lnTo>
                          <a:pt x="279" y="129"/>
                        </a:lnTo>
                        <a:lnTo>
                          <a:pt x="283" y="127"/>
                        </a:lnTo>
                        <a:lnTo>
                          <a:pt x="287" y="126"/>
                        </a:lnTo>
                        <a:lnTo>
                          <a:pt x="295" y="126"/>
                        </a:lnTo>
                        <a:lnTo>
                          <a:pt x="298" y="126"/>
                        </a:lnTo>
                        <a:lnTo>
                          <a:pt x="304" y="126"/>
                        </a:lnTo>
                        <a:lnTo>
                          <a:pt x="308" y="126"/>
                        </a:lnTo>
                        <a:lnTo>
                          <a:pt x="314" y="127"/>
                        </a:lnTo>
                        <a:lnTo>
                          <a:pt x="317" y="127"/>
                        </a:lnTo>
                        <a:lnTo>
                          <a:pt x="321" y="127"/>
                        </a:lnTo>
                        <a:lnTo>
                          <a:pt x="325" y="127"/>
                        </a:lnTo>
                        <a:lnTo>
                          <a:pt x="329" y="129"/>
                        </a:lnTo>
                        <a:lnTo>
                          <a:pt x="335" y="129"/>
                        </a:lnTo>
                        <a:lnTo>
                          <a:pt x="338" y="129"/>
                        </a:lnTo>
                        <a:lnTo>
                          <a:pt x="371" y="158"/>
                        </a:lnTo>
                        <a:lnTo>
                          <a:pt x="382" y="143"/>
                        </a:lnTo>
                        <a:lnTo>
                          <a:pt x="344" y="122"/>
                        </a:lnTo>
                        <a:close/>
                      </a:path>
                    </a:pathLst>
                  </a:custGeom>
                  <a:solidFill>
                    <a:srgbClr val="993366"/>
                  </a:solidFill>
                  <a:ln w="9525">
                    <a:noFill/>
                    <a:round/>
                    <a:headEnd/>
                    <a:tailEnd/>
                  </a:ln>
                </p:spPr>
                <p:txBody>
                  <a:bodyPr/>
                  <a:lstStyle/>
                  <a:p>
                    <a:endParaRPr lang="fr-FR">
                      <a:latin typeface="Calibri" pitchFamily="34" charset="0"/>
                    </a:endParaRPr>
                  </a:p>
                </p:txBody>
              </p:sp>
              <p:sp>
                <p:nvSpPr>
                  <p:cNvPr id="25701" name="Freeform 31"/>
                  <p:cNvSpPr>
                    <a:spLocks/>
                  </p:cNvSpPr>
                  <p:nvPr/>
                </p:nvSpPr>
                <p:spPr bwMode="auto">
                  <a:xfrm>
                    <a:off x="4154481" y="2236774"/>
                    <a:ext cx="304800" cy="157163"/>
                  </a:xfrm>
                  <a:custGeom>
                    <a:avLst/>
                    <a:gdLst>
                      <a:gd name="T0" fmla="*/ 47 w 384"/>
                      <a:gd name="T1" fmla="*/ 118 h 198"/>
                      <a:gd name="T2" fmla="*/ 62 w 384"/>
                      <a:gd name="T3" fmla="*/ 112 h 198"/>
                      <a:gd name="T4" fmla="*/ 79 w 384"/>
                      <a:gd name="T5" fmla="*/ 101 h 198"/>
                      <a:gd name="T6" fmla="*/ 95 w 384"/>
                      <a:gd name="T7" fmla="*/ 86 h 198"/>
                      <a:gd name="T8" fmla="*/ 100 w 384"/>
                      <a:gd name="T9" fmla="*/ 57 h 198"/>
                      <a:gd name="T10" fmla="*/ 102 w 384"/>
                      <a:gd name="T11" fmla="*/ 29 h 198"/>
                      <a:gd name="T12" fmla="*/ 102 w 384"/>
                      <a:gd name="T13" fmla="*/ 6 h 198"/>
                      <a:gd name="T14" fmla="*/ 108 w 384"/>
                      <a:gd name="T15" fmla="*/ 10 h 198"/>
                      <a:gd name="T16" fmla="*/ 127 w 384"/>
                      <a:gd name="T17" fmla="*/ 29 h 198"/>
                      <a:gd name="T18" fmla="*/ 150 w 384"/>
                      <a:gd name="T19" fmla="*/ 48 h 198"/>
                      <a:gd name="T20" fmla="*/ 174 w 384"/>
                      <a:gd name="T21" fmla="*/ 57 h 198"/>
                      <a:gd name="T22" fmla="*/ 197 w 384"/>
                      <a:gd name="T23" fmla="*/ 50 h 198"/>
                      <a:gd name="T24" fmla="*/ 216 w 384"/>
                      <a:gd name="T25" fmla="*/ 34 h 198"/>
                      <a:gd name="T26" fmla="*/ 228 w 384"/>
                      <a:gd name="T27" fmla="*/ 17 h 198"/>
                      <a:gd name="T28" fmla="*/ 233 w 384"/>
                      <a:gd name="T29" fmla="*/ 17 h 198"/>
                      <a:gd name="T30" fmla="*/ 235 w 384"/>
                      <a:gd name="T31" fmla="*/ 34 h 198"/>
                      <a:gd name="T32" fmla="*/ 243 w 384"/>
                      <a:gd name="T33" fmla="*/ 51 h 198"/>
                      <a:gd name="T34" fmla="*/ 258 w 384"/>
                      <a:gd name="T35" fmla="*/ 61 h 198"/>
                      <a:gd name="T36" fmla="*/ 277 w 384"/>
                      <a:gd name="T37" fmla="*/ 65 h 198"/>
                      <a:gd name="T38" fmla="*/ 294 w 384"/>
                      <a:gd name="T39" fmla="*/ 65 h 198"/>
                      <a:gd name="T40" fmla="*/ 311 w 384"/>
                      <a:gd name="T41" fmla="*/ 65 h 198"/>
                      <a:gd name="T42" fmla="*/ 308 w 384"/>
                      <a:gd name="T43" fmla="*/ 76 h 198"/>
                      <a:gd name="T44" fmla="*/ 319 w 384"/>
                      <a:gd name="T45" fmla="*/ 103 h 198"/>
                      <a:gd name="T46" fmla="*/ 338 w 384"/>
                      <a:gd name="T47" fmla="*/ 116 h 198"/>
                      <a:gd name="T48" fmla="*/ 359 w 384"/>
                      <a:gd name="T49" fmla="*/ 129 h 198"/>
                      <a:gd name="T50" fmla="*/ 376 w 384"/>
                      <a:gd name="T51" fmla="*/ 139 h 198"/>
                      <a:gd name="T52" fmla="*/ 380 w 384"/>
                      <a:gd name="T53" fmla="*/ 141 h 198"/>
                      <a:gd name="T54" fmla="*/ 357 w 384"/>
                      <a:gd name="T55" fmla="*/ 141 h 198"/>
                      <a:gd name="T56" fmla="*/ 328 w 384"/>
                      <a:gd name="T57" fmla="*/ 143 h 198"/>
                      <a:gd name="T58" fmla="*/ 304 w 384"/>
                      <a:gd name="T59" fmla="*/ 148 h 198"/>
                      <a:gd name="T60" fmla="*/ 290 w 384"/>
                      <a:gd name="T61" fmla="*/ 165 h 198"/>
                      <a:gd name="T62" fmla="*/ 279 w 384"/>
                      <a:gd name="T63" fmla="*/ 192 h 198"/>
                      <a:gd name="T64" fmla="*/ 275 w 384"/>
                      <a:gd name="T65" fmla="*/ 192 h 198"/>
                      <a:gd name="T66" fmla="*/ 264 w 384"/>
                      <a:gd name="T67" fmla="*/ 165 h 198"/>
                      <a:gd name="T68" fmla="*/ 243 w 384"/>
                      <a:gd name="T69" fmla="*/ 160 h 198"/>
                      <a:gd name="T70" fmla="*/ 214 w 384"/>
                      <a:gd name="T71" fmla="*/ 175 h 198"/>
                      <a:gd name="T72" fmla="*/ 207 w 384"/>
                      <a:gd name="T73" fmla="*/ 173 h 198"/>
                      <a:gd name="T74" fmla="*/ 192 w 384"/>
                      <a:gd name="T75" fmla="*/ 148 h 198"/>
                      <a:gd name="T76" fmla="*/ 176 w 384"/>
                      <a:gd name="T77" fmla="*/ 141 h 198"/>
                      <a:gd name="T78" fmla="*/ 159 w 384"/>
                      <a:gd name="T79" fmla="*/ 146 h 198"/>
                      <a:gd name="T80" fmla="*/ 140 w 384"/>
                      <a:gd name="T81" fmla="*/ 156 h 198"/>
                      <a:gd name="T82" fmla="*/ 127 w 384"/>
                      <a:gd name="T83" fmla="*/ 164 h 198"/>
                      <a:gd name="T84" fmla="*/ 116 w 384"/>
                      <a:gd name="T85" fmla="*/ 146 h 198"/>
                      <a:gd name="T86" fmla="*/ 100 w 384"/>
                      <a:gd name="T87" fmla="*/ 127 h 198"/>
                      <a:gd name="T88" fmla="*/ 87 w 384"/>
                      <a:gd name="T89" fmla="*/ 126 h 198"/>
                      <a:gd name="T90" fmla="*/ 70 w 384"/>
                      <a:gd name="T91" fmla="*/ 127 h 198"/>
                      <a:gd name="T92" fmla="*/ 53 w 384"/>
                      <a:gd name="T93" fmla="*/ 129 h 198"/>
                      <a:gd name="T94" fmla="*/ 0 w 384"/>
                      <a:gd name="T95" fmla="*/ 143 h 19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4"/>
                      <a:gd name="T145" fmla="*/ 0 h 198"/>
                      <a:gd name="T146" fmla="*/ 384 w 384"/>
                      <a:gd name="T147" fmla="*/ 198 h 19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4" h="198">
                        <a:moveTo>
                          <a:pt x="40" y="122"/>
                        </a:moveTo>
                        <a:lnTo>
                          <a:pt x="40" y="122"/>
                        </a:lnTo>
                        <a:lnTo>
                          <a:pt x="45" y="120"/>
                        </a:lnTo>
                        <a:lnTo>
                          <a:pt x="47" y="118"/>
                        </a:lnTo>
                        <a:lnTo>
                          <a:pt x="51" y="118"/>
                        </a:lnTo>
                        <a:lnTo>
                          <a:pt x="55" y="116"/>
                        </a:lnTo>
                        <a:lnTo>
                          <a:pt x="59" y="116"/>
                        </a:lnTo>
                        <a:lnTo>
                          <a:pt x="62" y="112"/>
                        </a:lnTo>
                        <a:lnTo>
                          <a:pt x="68" y="110"/>
                        </a:lnTo>
                        <a:lnTo>
                          <a:pt x="72" y="107"/>
                        </a:lnTo>
                        <a:lnTo>
                          <a:pt x="76" y="105"/>
                        </a:lnTo>
                        <a:lnTo>
                          <a:pt x="79" y="101"/>
                        </a:lnTo>
                        <a:lnTo>
                          <a:pt x="83" y="99"/>
                        </a:lnTo>
                        <a:lnTo>
                          <a:pt x="87" y="95"/>
                        </a:lnTo>
                        <a:lnTo>
                          <a:pt x="91" y="91"/>
                        </a:lnTo>
                        <a:lnTo>
                          <a:pt x="95" y="86"/>
                        </a:lnTo>
                        <a:lnTo>
                          <a:pt x="97" y="80"/>
                        </a:lnTo>
                        <a:lnTo>
                          <a:pt x="98" y="72"/>
                        </a:lnTo>
                        <a:lnTo>
                          <a:pt x="98" y="67"/>
                        </a:lnTo>
                        <a:lnTo>
                          <a:pt x="100" y="57"/>
                        </a:lnTo>
                        <a:lnTo>
                          <a:pt x="100" y="51"/>
                        </a:lnTo>
                        <a:lnTo>
                          <a:pt x="102" y="44"/>
                        </a:lnTo>
                        <a:lnTo>
                          <a:pt x="102" y="36"/>
                        </a:lnTo>
                        <a:lnTo>
                          <a:pt x="102" y="29"/>
                        </a:lnTo>
                        <a:lnTo>
                          <a:pt x="102" y="23"/>
                        </a:lnTo>
                        <a:lnTo>
                          <a:pt x="102" y="15"/>
                        </a:lnTo>
                        <a:lnTo>
                          <a:pt x="102" y="12"/>
                        </a:lnTo>
                        <a:lnTo>
                          <a:pt x="102" y="6"/>
                        </a:lnTo>
                        <a:lnTo>
                          <a:pt x="102" y="4"/>
                        </a:lnTo>
                        <a:lnTo>
                          <a:pt x="102" y="0"/>
                        </a:lnTo>
                        <a:lnTo>
                          <a:pt x="102" y="2"/>
                        </a:lnTo>
                        <a:lnTo>
                          <a:pt x="108" y="10"/>
                        </a:lnTo>
                        <a:lnTo>
                          <a:pt x="112" y="13"/>
                        </a:lnTo>
                        <a:lnTo>
                          <a:pt x="116" y="17"/>
                        </a:lnTo>
                        <a:lnTo>
                          <a:pt x="121" y="23"/>
                        </a:lnTo>
                        <a:lnTo>
                          <a:pt x="127" y="29"/>
                        </a:lnTo>
                        <a:lnTo>
                          <a:pt x="131" y="34"/>
                        </a:lnTo>
                        <a:lnTo>
                          <a:pt x="138" y="38"/>
                        </a:lnTo>
                        <a:lnTo>
                          <a:pt x="144" y="44"/>
                        </a:lnTo>
                        <a:lnTo>
                          <a:pt x="150" y="48"/>
                        </a:lnTo>
                        <a:lnTo>
                          <a:pt x="155" y="51"/>
                        </a:lnTo>
                        <a:lnTo>
                          <a:pt x="161" y="55"/>
                        </a:lnTo>
                        <a:lnTo>
                          <a:pt x="169" y="55"/>
                        </a:lnTo>
                        <a:lnTo>
                          <a:pt x="174" y="57"/>
                        </a:lnTo>
                        <a:lnTo>
                          <a:pt x="180" y="55"/>
                        </a:lnTo>
                        <a:lnTo>
                          <a:pt x="186" y="55"/>
                        </a:lnTo>
                        <a:lnTo>
                          <a:pt x="192" y="51"/>
                        </a:lnTo>
                        <a:lnTo>
                          <a:pt x="197" y="50"/>
                        </a:lnTo>
                        <a:lnTo>
                          <a:pt x="201" y="44"/>
                        </a:lnTo>
                        <a:lnTo>
                          <a:pt x="207" y="40"/>
                        </a:lnTo>
                        <a:lnTo>
                          <a:pt x="211" y="38"/>
                        </a:lnTo>
                        <a:lnTo>
                          <a:pt x="216" y="34"/>
                        </a:lnTo>
                        <a:lnTo>
                          <a:pt x="218" y="29"/>
                        </a:lnTo>
                        <a:lnTo>
                          <a:pt x="222" y="25"/>
                        </a:lnTo>
                        <a:lnTo>
                          <a:pt x="224" y="21"/>
                        </a:lnTo>
                        <a:lnTo>
                          <a:pt x="228" y="17"/>
                        </a:lnTo>
                        <a:lnTo>
                          <a:pt x="231" y="13"/>
                        </a:lnTo>
                        <a:lnTo>
                          <a:pt x="233" y="12"/>
                        </a:lnTo>
                        <a:lnTo>
                          <a:pt x="233" y="13"/>
                        </a:lnTo>
                        <a:lnTo>
                          <a:pt x="233" y="17"/>
                        </a:lnTo>
                        <a:lnTo>
                          <a:pt x="233" y="21"/>
                        </a:lnTo>
                        <a:lnTo>
                          <a:pt x="233" y="25"/>
                        </a:lnTo>
                        <a:lnTo>
                          <a:pt x="233" y="31"/>
                        </a:lnTo>
                        <a:lnTo>
                          <a:pt x="235" y="34"/>
                        </a:lnTo>
                        <a:lnTo>
                          <a:pt x="235" y="38"/>
                        </a:lnTo>
                        <a:lnTo>
                          <a:pt x="237" y="42"/>
                        </a:lnTo>
                        <a:lnTo>
                          <a:pt x="239" y="46"/>
                        </a:lnTo>
                        <a:lnTo>
                          <a:pt x="243" y="51"/>
                        </a:lnTo>
                        <a:lnTo>
                          <a:pt x="245" y="53"/>
                        </a:lnTo>
                        <a:lnTo>
                          <a:pt x="249" y="57"/>
                        </a:lnTo>
                        <a:lnTo>
                          <a:pt x="252" y="59"/>
                        </a:lnTo>
                        <a:lnTo>
                          <a:pt x="258" y="61"/>
                        </a:lnTo>
                        <a:lnTo>
                          <a:pt x="262" y="61"/>
                        </a:lnTo>
                        <a:lnTo>
                          <a:pt x="268" y="63"/>
                        </a:lnTo>
                        <a:lnTo>
                          <a:pt x="273" y="63"/>
                        </a:lnTo>
                        <a:lnTo>
                          <a:pt x="277" y="65"/>
                        </a:lnTo>
                        <a:lnTo>
                          <a:pt x="281" y="65"/>
                        </a:lnTo>
                        <a:lnTo>
                          <a:pt x="287" y="65"/>
                        </a:lnTo>
                        <a:lnTo>
                          <a:pt x="290" y="65"/>
                        </a:lnTo>
                        <a:lnTo>
                          <a:pt x="294" y="65"/>
                        </a:lnTo>
                        <a:lnTo>
                          <a:pt x="300" y="65"/>
                        </a:lnTo>
                        <a:lnTo>
                          <a:pt x="306" y="65"/>
                        </a:lnTo>
                        <a:lnTo>
                          <a:pt x="309" y="65"/>
                        </a:lnTo>
                        <a:lnTo>
                          <a:pt x="311" y="65"/>
                        </a:lnTo>
                        <a:lnTo>
                          <a:pt x="309" y="65"/>
                        </a:lnTo>
                        <a:lnTo>
                          <a:pt x="309" y="69"/>
                        </a:lnTo>
                        <a:lnTo>
                          <a:pt x="308" y="72"/>
                        </a:lnTo>
                        <a:lnTo>
                          <a:pt x="308" y="76"/>
                        </a:lnTo>
                        <a:lnTo>
                          <a:pt x="308" y="82"/>
                        </a:lnTo>
                        <a:lnTo>
                          <a:pt x="309" y="89"/>
                        </a:lnTo>
                        <a:lnTo>
                          <a:pt x="313" y="95"/>
                        </a:lnTo>
                        <a:lnTo>
                          <a:pt x="319" y="103"/>
                        </a:lnTo>
                        <a:lnTo>
                          <a:pt x="323" y="107"/>
                        </a:lnTo>
                        <a:lnTo>
                          <a:pt x="327" y="108"/>
                        </a:lnTo>
                        <a:lnTo>
                          <a:pt x="332" y="112"/>
                        </a:lnTo>
                        <a:lnTo>
                          <a:pt x="338" y="116"/>
                        </a:lnTo>
                        <a:lnTo>
                          <a:pt x="344" y="120"/>
                        </a:lnTo>
                        <a:lnTo>
                          <a:pt x="347" y="122"/>
                        </a:lnTo>
                        <a:lnTo>
                          <a:pt x="353" y="126"/>
                        </a:lnTo>
                        <a:lnTo>
                          <a:pt x="359" y="129"/>
                        </a:lnTo>
                        <a:lnTo>
                          <a:pt x="365" y="131"/>
                        </a:lnTo>
                        <a:lnTo>
                          <a:pt x="368" y="133"/>
                        </a:lnTo>
                        <a:lnTo>
                          <a:pt x="372" y="135"/>
                        </a:lnTo>
                        <a:lnTo>
                          <a:pt x="376" y="139"/>
                        </a:lnTo>
                        <a:lnTo>
                          <a:pt x="382" y="141"/>
                        </a:lnTo>
                        <a:lnTo>
                          <a:pt x="384" y="143"/>
                        </a:lnTo>
                        <a:lnTo>
                          <a:pt x="382" y="141"/>
                        </a:lnTo>
                        <a:lnTo>
                          <a:pt x="380" y="141"/>
                        </a:lnTo>
                        <a:lnTo>
                          <a:pt x="374" y="141"/>
                        </a:lnTo>
                        <a:lnTo>
                          <a:pt x="370" y="141"/>
                        </a:lnTo>
                        <a:lnTo>
                          <a:pt x="365" y="141"/>
                        </a:lnTo>
                        <a:lnTo>
                          <a:pt x="357" y="141"/>
                        </a:lnTo>
                        <a:lnTo>
                          <a:pt x="351" y="141"/>
                        </a:lnTo>
                        <a:lnTo>
                          <a:pt x="344" y="143"/>
                        </a:lnTo>
                        <a:lnTo>
                          <a:pt x="336" y="143"/>
                        </a:lnTo>
                        <a:lnTo>
                          <a:pt x="328" y="143"/>
                        </a:lnTo>
                        <a:lnTo>
                          <a:pt x="321" y="143"/>
                        </a:lnTo>
                        <a:lnTo>
                          <a:pt x="315" y="146"/>
                        </a:lnTo>
                        <a:lnTo>
                          <a:pt x="308" y="146"/>
                        </a:lnTo>
                        <a:lnTo>
                          <a:pt x="304" y="148"/>
                        </a:lnTo>
                        <a:lnTo>
                          <a:pt x="300" y="150"/>
                        </a:lnTo>
                        <a:lnTo>
                          <a:pt x="300" y="154"/>
                        </a:lnTo>
                        <a:lnTo>
                          <a:pt x="294" y="160"/>
                        </a:lnTo>
                        <a:lnTo>
                          <a:pt x="290" y="165"/>
                        </a:lnTo>
                        <a:lnTo>
                          <a:pt x="287" y="173"/>
                        </a:lnTo>
                        <a:lnTo>
                          <a:pt x="285" y="181"/>
                        </a:lnTo>
                        <a:lnTo>
                          <a:pt x="281" y="186"/>
                        </a:lnTo>
                        <a:lnTo>
                          <a:pt x="279" y="192"/>
                        </a:lnTo>
                        <a:lnTo>
                          <a:pt x="277" y="196"/>
                        </a:lnTo>
                        <a:lnTo>
                          <a:pt x="277" y="198"/>
                        </a:lnTo>
                        <a:lnTo>
                          <a:pt x="277" y="196"/>
                        </a:lnTo>
                        <a:lnTo>
                          <a:pt x="275" y="192"/>
                        </a:lnTo>
                        <a:lnTo>
                          <a:pt x="273" y="184"/>
                        </a:lnTo>
                        <a:lnTo>
                          <a:pt x="271" y="179"/>
                        </a:lnTo>
                        <a:lnTo>
                          <a:pt x="268" y="171"/>
                        </a:lnTo>
                        <a:lnTo>
                          <a:pt x="264" y="165"/>
                        </a:lnTo>
                        <a:lnTo>
                          <a:pt x="260" y="160"/>
                        </a:lnTo>
                        <a:lnTo>
                          <a:pt x="256" y="158"/>
                        </a:lnTo>
                        <a:lnTo>
                          <a:pt x="250" y="156"/>
                        </a:lnTo>
                        <a:lnTo>
                          <a:pt x="243" y="160"/>
                        </a:lnTo>
                        <a:lnTo>
                          <a:pt x="235" y="164"/>
                        </a:lnTo>
                        <a:lnTo>
                          <a:pt x="228" y="167"/>
                        </a:lnTo>
                        <a:lnTo>
                          <a:pt x="220" y="171"/>
                        </a:lnTo>
                        <a:lnTo>
                          <a:pt x="214" y="175"/>
                        </a:lnTo>
                        <a:lnTo>
                          <a:pt x="211" y="179"/>
                        </a:lnTo>
                        <a:lnTo>
                          <a:pt x="209" y="181"/>
                        </a:lnTo>
                        <a:lnTo>
                          <a:pt x="207" y="177"/>
                        </a:lnTo>
                        <a:lnTo>
                          <a:pt x="207" y="173"/>
                        </a:lnTo>
                        <a:lnTo>
                          <a:pt x="203" y="167"/>
                        </a:lnTo>
                        <a:lnTo>
                          <a:pt x="199" y="162"/>
                        </a:lnTo>
                        <a:lnTo>
                          <a:pt x="195" y="154"/>
                        </a:lnTo>
                        <a:lnTo>
                          <a:pt x="192" y="148"/>
                        </a:lnTo>
                        <a:lnTo>
                          <a:pt x="186" y="143"/>
                        </a:lnTo>
                        <a:lnTo>
                          <a:pt x="182" y="143"/>
                        </a:lnTo>
                        <a:lnTo>
                          <a:pt x="180" y="141"/>
                        </a:lnTo>
                        <a:lnTo>
                          <a:pt x="176" y="141"/>
                        </a:lnTo>
                        <a:lnTo>
                          <a:pt x="173" y="141"/>
                        </a:lnTo>
                        <a:lnTo>
                          <a:pt x="169" y="143"/>
                        </a:lnTo>
                        <a:lnTo>
                          <a:pt x="163" y="145"/>
                        </a:lnTo>
                        <a:lnTo>
                          <a:pt x="159" y="146"/>
                        </a:lnTo>
                        <a:lnTo>
                          <a:pt x="155" y="150"/>
                        </a:lnTo>
                        <a:lnTo>
                          <a:pt x="150" y="152"/>
                        </a:lnTo>
                        <a:lnTo>
                          <a:pt x="144" y="152"/>
                        </a:lnTo>
                        <a:lnTo>
                          <a:pt x="140" y="156"/>
                        </a:lnTo>
                        <a:lnTo>
                          <a:pt x="136" y="158"/>
                        </a:lnTo>
                        <a:lnTo>
                          <a:pt x="135" y="160"/>
                        </a:lnTo>
                        <a:lnTo>
                          <a:pt x="129" y="164"/>
                        </a:lnTo>
                        <a:lnTo>
                          <a:pt x="127" y="164"/>
                        </a:lnTo>
                        <a:lnTo>
                          <a:pt x="125" y="164"/>
                        </a:lnTo>
                        <a:lnTo>
                          <a:pt x="123" y="160"/>
                        </a:lnTo>
                        <a:lnTo>
                          <a:pt x="119" y="152"/>
                        </a:lnTo>
                        <a:lnTo>
                          <a:pt x="116" y="146"/>
                        </a:lnTo>
                        <a:lnTo>
                          <a:pt x="112" y="141"/>
                        </a:lnTo>
                        <a:lnTo>
                          <a:pt x="106" y="135"/>
                        </a:lnTo>
                        <a:lnTo>
                          <a:pt x="102" y="129"/>
                        </a:lnTo>
                        <a:lnTo>
                          <a:pt x="100" y="127"/>
                        </a:lnTo>
                        <a:lnTo>
                          <a:pt x="97" y="126"/>
                        </a:lnTo>
                        <a:lnTo>
                          <a:pt x="95" y="126"/>
                        </a:lnTo>
                        <a:lnTo>
                          <a:pt x="91" y="126"/>
                        </a:lnTo>
                        <a:lnTo>
                          <a:pt x="87" y="126"/>
                        </a:lnTo>
                        <a:lnTo>
                          <a:pt x="83" y="126"/>
                        </a:lnTo>
                        <a:lnTo>
                          <a:pt x="78" y="126"/>
                        </a:lnTo>
                        <a:lnTo>
                          <a:pt x="74" y="126"/>
                        </a:lnTo>
                        <a:lnTo>
                          <a:pt x="70" y="127"/>
                        </a:lnTo>
                        <a:lnTo>
                          <a:pt x="64" y="127"/>
                        </a:lnTo>
                        <a:lnTo>
                          <a:pt x="60" y="127"/>
                        </a:lnTo>
                        <a:lnTo>
                          <a:pt x="55" y="127"/>
                        </a:lnTo>
                        <a:lnTo>
                          <a:pt x="53" y="129"/>
                        </a:lnTo>
                        <a:lnTo>
                          <a:pt x="47" y="129"/>
                        </a:lnTo>
                        <a:lnTo>
                          <a:pt x="45" y="129"/>
                        </a:lnTo>
                        <a:lnTo>
                          <a:pt x="13" y="158"/>
                        </a:lnTo>
                        <a:lnTo>
                          <a:pt x="0" y="143"/>
                        </a:lnTo>
                        <a:lnTo>
                          <a:pt x="40" y="122"/>
                        </a:lnTo>
                        <a:close/>
                      </a:path>
                    </a:pathLst>
                  </a:custGeom>
                  <a:solidFill>
                    <a:srgbClr val="BF6633"/>
                  </a:solidFill>
                  <a:ln w="9525">
                    <a:noFill/>
                    <a:round/>
                    <a:headEnd/>
                    <a:tailEnd/>
                  </a:ln>
                </p:spPr>
                <p:txBody>
                  <a:bodyPr/>
                  <a:lstStyle/>
                  <a:p>
                    <a:endParaRPr lang="fr-FR">
                      <a:latin typeface="Calibri" pitchFamily="34" charset="0"/>
                    </a:endParaRPr>
                  </a:p>
                </p:txBody>
              </p:sp>
              <p:sp>
                <p:nvSpPr>
                  <p:cNvPr id="25702" name="Freeform 32"/>
                  <p:cNvSpPr>
                    <a:spLocks/>
                  </p:cNvSpPr>
                  <p:nvPr/>
                </p:nvSpPr>
                <p:spPr bwMode="auto">
                  <a:xfrm>
                    <a:off x="4371968" y="2520936"/>
                    <a:ext cx="190500" cy="122238"/>
                  </a:xfrm>
                  <a:custGeom>
                    <a:avLst/>
                    <a:gdLst>
                      <a:gd name="T0" fmla="*/ 46 w 240"/>
                      <a:gd name="T1" fmla="*/ 19 h 154"/>
                      <a:gd name="T2" fmla="*/ 84 w 240"/>
                      <a:gd name="T3" fmla="*/ 6 h 154"/>
                      <a:gd name="T4" fmla="*/ 82 w 240"/>
                      <a:gd name="T5" fmla="*/ 8 h 154"/>
                      <a:gd name="T6" fmla="*/ 80 w 240"/>
                      <a:gd name="T7" fmla="*/ 16 h 154"/>
                      <a:gd name="T8" fmla="*/ 78 w 240"/>
                      <a:gd name="T9" fmla="*/ 19 h 154"/>
                      <a:gd name="T10" fmla="*/ 78 w 240"/>
                      <a:gd name="T11" fmla="*/ 23 h 154"/>
                      <a:gd name="T12" fmla="*/ 80 w 240"/>
                      <a:gd name="T13" fmla="*/ 27 h 154"/>
                      <a:gd name="T14" fmla="*/ 84 w 240"/>
                      <a:gd name="T15" fmla="*/ 29 h 154"/>
                      <a:gd name="T16" fmla="*/ 88 w 240"/>
                      <a:gd name="T17" fmla="*/ 27 h 154"/>
                      <a:gd name="T18" fmla="*/ 95 w 240"/>
                      <a:gd name="T19" fmla="*/ 25 h 154"/>
                      <a:gd name="T20" fmla="*/ 99 w 240"/>
                      <a:gd name="T21" fmla="*/ 23 h 154"/>
                      <a:gd name="T22" fmla="*/ 103 w 240"/>
                      <a:gd name="T23" fmla="*/ 19 h 154"/>
                      <a:gd name="T24" fmla="*/ 107 w 240"/>
                      <a:gd name="T25" fmla="*/ 17 h 154"/>
                      <a:gd name="T26" fmla="*/ 111 w 240"/>
                      <a:gd name="T27" fmla="*/ 16 h 154"/>
                      <a:gd name="T28" fmla="*/ 118 w 240"/>
                      <a:gd name="T29" fmla="*/ 10 h 154"/>
                      <a:gd name="T30" fmla="*/ 126 w 240"/>
                      <a:gd name="T31" fmla="*/ 6 h 154"/>
                      <a:gd name="T32" fmla="*/ 130 w 240"/>
                      <a:gd name="T33" fmla="*/ 2 h 154"/>
                      <a:gd name="T34" fmla="*/ 131 w 240"/>
                      <a:gd name="T35" fmla="*/ 0 h 154"/>
                      <a:gd name="T36" fmla="*/ 130 w 240"/>
                      <a:gd name="T37" fmla="*/ 2 h 154"/>
                      <a:gd name="T38" fmla="*/ 126 w 240"/>
                      <a:gd name="T39" fmla="*/ 10 h 154"/>
                      <a:gd name="T40" fmla="*/ 126 w 240"/>
                      <a:gd name="T41" fmla="*/ 16 h 154"/>
                      <a:gd name="T42" fmla="*/ 130 w 240"/>
                      <a:gd name="T43" fmla="*/ 21 h 154"/>
                      <a:gd name="T44" fmla="*/ 131 w 240"/>
                      <a:gd name="T45" fmla="*/ 21 h 154"/>
                      <a:gd name="T46" fmla="*/ 135 w 240"/>
                      <a:gd name="T47" fmla="*/ 21 h 154"/>
                      <a:gd name="T48" fmla="*/ 139 w 240"/>
                      <a:gd name="T49" fmla="*/ 21 h 154"/>
                      <a:gd name="T50" fmla="*/ 143 w 240"/>
                      <a:gd name="T51" fmla="*/ 23 h 154"/>
                      <a:gd name="T52" fmla="*/ 147 w 240"/>
                      <a:gd name="T53" fmla="*/ 21 h 154"/>
                      <a:gd name="T54" fmla="*/ 150 w 240"/>
                      <a:gd name="T55" fmla="*/ 21 h 154"/>
                      <a:gd name="T56" fmla="*/ 156 w 240"/>
                      <a:gd name="T57" fmla="*/ 21 h 154"/>
                      <a:gd name="T58" fmla="*/ 162 w 240"/>
                      <a:gd name="T59" fmla="*/ 21 h 154"/>
                      <a:gd name="T60" fmla="*/ 166 w 240"/>
                      <a:gd name="T61" fmla="*/ 19 h 154"/>
                      <a:gd name="T62" fmla="*/ 169 w 240"/>
                      <a:gd name="T63" fmla="*/ 19 h 154"/>
                      <a:gd name="T64" fmla="*/ 173 w 240"/>
                      <a:gd name="T65" fmla="*/ 17 h 154"/>
                      <a:gd name="T66" fmla="*/ 177 w 240"/>
                      <a:gd name="T67" fmla="*/ 17 h 154"/>
                      <a:gd name="T68" fmla="*/ 183 w 240"/>
                      <a:gd name="T69" fmla="*/ 17 h 154"/>
                      <a:gd name="T70" fmla="*/ 185 w 240"/>
                      <a:gd name="T71" fmla="*/ 17 h 154"/>
                      <a:gd name="T72" fmla="*/ 196 w 240"/>
                      <a:gd name="T73" fmla="*/ 54 h 154"/>
                      <a:gd name="T74" fmla="*/ 149 w 240"/>
                      <a:gd name="T75" fmla="*/ 50 h 154"/>
                      <a:gd name="T76" fmla="*/ 126 w 240"/>
                      <a:gd name="T77" fmla="*/ 73 h 154"/>
                      <a:gd name="T78" fmla="*/ 149 w 240"/>
                      <a:gd name="T79" fmla="*/ 92 h 154"/>
                      <a:gd name="T80" fmla="*/ 240 w 240"/>
                      <a:gd name="T81" fmla="*/ 116 h 154"/>
                      <a:gd name="T82" fmla="*/ 217 w 240"/>
                      <a:gd name="T83" fmla="*/ 154 h 154"/>
                      <a:gd name="T84" fmla="*/ 78 w 240"/>
                      <a:gd name="T85" fmla="*/ 145 h 154"/>
                      <a:gd name="T86" fmla="*/ 0 w 240"/>
                      <a:gd name="T87" fmla="*/ 92 h 154"/>
                      <a:gd name="T88" fmla="*/ 17 w 240"/>
                      <a:gd name="T89" fmla="*/ 54 h 154"/>
                      <a:gd name="T90" fmla="*/ 46 w 240"/>
                      <a:gd name="T91" fmla="*/ 19 h 154"/>
                      <a:gd name="T92" fmla="*/ 46 w 240"/>
                      <a:gd name="T93" fmla="*/ 19 h 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40"/>
                      <a:gd name="T142" fmla="*/ 0 h 154"/>
                      <a:gd name="T143" fmla="*/ 240 w 240"/>
                      <a:gd name="T144" fmla="*/ 154 h 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40" h="154">
                        <a:moveTo>
                          <a:pt x="46" y="19"/>
                        </a:moveTo>
                        <a:lnTo>
                          <a:pt x="84" y="6"/>
                        </a:lnTo>
                        <a:lnTo>
                          <a:pt x="82" y="8"/>
                        </a:lnTo>
                        <a:lnTo>
                          <a:pt x="80" y="16"/>
                        </a:lnTo>
                        <a:lnTo>
                          <a:pt x="78" y="19"/>
                        </a:lnTo>
                        <a:lnTo>
                          <a:pt x="78" y="23"/>
                        </a:lnTo>
                        <a:lnTo>
                          <a:pt x="80" y="27"/>
                        </a:lnTo>
                        <a:lnTo>
                          <a:pt x="84" y="29"/>
                        </a:lnTo>
                        <a:lnTo>
                          <a:pt x="88" y="27"/>
                        </a:lnTo>
                        <a:lnTo>
                          <a:pt x="95" y="25"/>
                        </a:lnTo>
                        <a:lnTo>
                          <a:pt x="99" y="23"/>
                        </a:lnTo>
                        <a:lnTo>
                          <a:pt x="103" y="19"/>
                        </a:lnTo>
                        <a:lnTo>
                          <a:pt x="107" y="17"/>
                        </a:lnTo>
                        <a:lnTo>
                          <a:pt x="111" y="16"/>
                        </a:lnTo>
                        <a:lnTo>
                          <a:pt x="118" y="10"/>
                        </a:lnTo>
                        <a:lnTo>
                          <a:pt x="126" y="6"/>
                        </a:lnTo>
                        <a:lnTo>
                          <a:pt x="130" y="2"/>
                        </a:lnTo>
                        <a:lnTo>
                          <a:pt x="131" y="0"/>
                        </a:lnTo>
                        <a:lnTo>
                          <a:pt x="130" y="2"/>
                        </a:lnTo>
                        <a:lnTo>
                          <a:pt x="126" y="10"/>
                        </a:lnTo>
                        <a:lnTo>
                          <a:pt x="126" y="16"/>
                        </a:lnTo>
                        <a:lnTo>
                          <a:pt x="130" y="21"/>
                        </a:lnTo>
                        <a:lnTo>
                          <a:pt x="131" y="21"/>
                        </a:lnTo>
                        <a:lnTo>
                          <a:pt x="135" y="21"/>
                        </a:lnTo>
                        <a:lnTo>
                          <a:pt x="139" y="21"/>
                        </a:lnTo>
                        <a:lnTo>
                          <a:pt x="143" y="23"/>
                        </a:lnTo>
                        <a:lnTo>
                          <a:pt x="147" y="21"/>
                        </a:lnTo>
                        <a:lnTo>
                          <a:pt x="150" y="21"/>
                        </a:lnTo>
                        <a:lnTo>
                          <a:pt x="156" y="21"/>
                        </a:lnTo>
                        <a:lnTo>
                          <a:pt x="162" y="21"/>
                        </a:lnTo>
                        <a:lnTo>
                          <a:pt x="166" y="19"/>
                        </a:lnTo>
                        <a:lnTo>
                          <a:pt x="169" y="19"/>
                        </a:lnTo>
                        <a:lnTo>
                          <a:pt x="173" y="17"/>
                        </a:lnTo>
                        <a:lnTo>
                          <a:pt x="177" y="17"/>
                        </a:lnTo>
                        <a:lnTo>
                          <a:pt x="183" y="17"/>
                        </a:lnTo>
                        <a:lnTo>
                          <a:pt x="185" y="17"/>
                        </a:lnTo>
                        <a:lnTo>
                          <a:pt x="196" y="54"/>
                        </a:lnTo>
                        <a:lnTo>
                          <a:pt x="149" y="50"/>
                        </a:lnTo>
                        <a:lnTo>
                          <a:pt x="126" y="73"/>
                        </a:lnTo>
                        <a:lnTo>
                          <a:pt x="149" y="92"/>
                        </a:lnTo>
                        <a:lnTo>
                          <a:pt x="240" y="116"/>
                        </a:lnTo>
                        <a:lnTo>
                          <a:pt x="217" y="154"/>
                        </a:lnTo>
                        <a:lnTo>
                          <a:pt x="78" y="145"/>
                        </a:lnTo>
                        <a:lnTo>
                          <a:pt x="0" y="92"/>
                        </a:lnTo>
                        <a:lnTo>
                          <a:pt x="17" y="54"/>
                        </a:lnTo>
                        <a:lnTo>
                          <a:pt x="46" y="19"/>
                        </a:lnTo>
                        <a:close/>
                      </a:path>
                    </a:pathLst>
                  </a:custGeom>
                  <a:solidFill>
                    <a:srgbClr val="BF6633"/>
                  </a:solidFill>
                  <a:ln w="9525">
                    <a:noFill/>
                    <a:round/>
                    <a:headEnd/>
                    <a:tailEnd/>
                  </a:ln>
                </p:spPr>
                <p:txBody>
                  <a:bodyPr/>
                  <a:lstStyle/>
                  <a:p>
                    <a:endParaRPr lang="fr-FR">
                      <a:latin typeface="Calibri" pitchFamily="34" charset="0"/>
                    </a:endParaRPr>
                  </a:p>
                </p:txBody>
              </p:sp>
              <p:sp>
                <p:nvSpPr>
                  <p:cNvPr id="25703" name="Freeform 50"/>
                  <p:cNvSpPr>
                    <a:spLocks/>
                  </p:cNvSpPr>
                  <p:nvPr/>
                </p:nvSpPr>
                <p:spPr bwMode="auto">
                  <a:xfrm>
                    <a:off x="3428992" y="2060561"/>
                    <a:ext cx="536576" cy="495300"/>
                  </a:xfrm>
                  <a:custGeom>
                    <a:avLst/>
                    <a:gdLst>
                      <a:gd name="T0" fmla="*/ 611 w 674"/>
                      <a:gd name="T1" fmla="*/ 32 h 623"/>
                      <a:gd name="T2" fmla="*/ 547 w 674"/>
                      <a:gd name="T3" fmla="*/ 57 h 623"/>
                      <a:gd name="T4" fmla="*/ 471 w 674"/>
                      <a:gd name="T5" fmla="*/ 78 h 623"/>
                      <a:gd name="T6" fmla="*/ 399 w 674"/>
                      <a:gd name="T7" fmla="*/ 85 h 623"/>
                      <a:gd name="T8" fmla="*/ 446 w 674"/>
                      <a:gd name="T9" fmla="*/ 108 h 623"/>
                      <a:gd name="T10" fmla="*/ 497 w 674"/>
                      <a:gd name="T11" fmla="*/ 99 h 623"/>
                      <a:gd name="T12" fmla="*/ 467 w 674"/>
                      <a:gd name="T13" fmla="*/ 150 h 623"/>
                      <a:gd name="T14" fmla="*/ 397 w 674"/>
                      <a:gd name="T15" fmla="*/ 201 h 623"/>
                      <a:gd name="T16" fmla="*/ 330 w 674"/>
                      <a:gd name="T17" fmla="*/ 220 h 623"/>
                      <a:gd name="T18" fmla="*/ 313 w 674"/>
                      <a:gd name="T19" fmla="*/ 249 h 623"/>
                      <a:gd name="T20" fmla="*/ 366 w 674"/>
                      <a:gd name="T21" fmla="*/ 277 h 623"/>
                      <a:gd name="T22" fmla="*/ 325 w 674"/>
                      <a:gd name="T23" fmla="*/ 327 h 623"/>
                      <a:gd name="T24" fmla="*/ 252 w 674"/>
                      <a:gd name="T25" fmla="*/ 349 h 623"/>
                      <a:gd name="T26" fmla="*/ 191 w 674"/>
                      <a:gd name="T27" fmla="*/ 344 h 623"/>
                      <a:gd name="T28" fmla="*/ 210 w 674"/>
                      <a:gd name="T29" fmla="*/ 376 h 623"/>
                      <a:gd name="T30" fmla="*/ 214 w 674"/>
                      <a:gd name="T31" fmla="*/ 408 h 623"/>
                      <a:gd name="T32" fmla="*/ 133 w 674"/>
                      <a:gd name="T33" fmla="*/ 397 h 623"/>
                      <a:gd name="T34" fmla="*/ 142 w 674"/>
                      <a:gd name="T35" fmla="*/ 429 h 623"/>
                      <a:gd name="T36" fmla="*/ 146 w 674"/>
                      <a:gd name="T37" fmla="*/ 463 h 623"/>
                      <a:gd name="T38" fmla="*/ 85 w 674"/>
                      <a:gd name="T39" fmla="*/ 471 h 623"/>
                      <a:gd name="T40" fmla="*/ 24 w 674"/>
                      <a:gd name="T41" fmla="*/ 462 h 623"/>
                      <a:gd name="T42" fmla="*/ 72 w 674"/>
                      <a:gd name="T43" fmla="*/ 494 h 623"/>
                      <a:gd name="T44" fmla="*/ 125 w 674"/>
                      <a:gd name="T45" fmla="*/ 503 h 623"/>
                      <a:gd name="T46" fmla="*/ 72 w 674"/>
                      <a:gd name="T47" fmla="*/ 534 h 623"/>
                      <a:gd name="T48" fmla="*/ 85 w 674"/>
                      <a:gd name="T49" fmla="*/ 558 h 623"/>
                      <a:gd name="T50" fmla="*/ 155 w 674"/>
                      <a:gd name="T51" fmla="*/ 562 h 623"/>
                      <a:gd name="T52" fmla="*/ 220 w 674"/>
                      <a:gd name="T53" fmla="*/ 549 h 623"/>
                      <a:gd name="T54" fmla="*/ 264 w 674"/>
                      <a:gd name="T55" fmla="*/ 558 h 623"/>
                      <a:gd name="T56" fmla="*/ 326 w 674"/>
                      <a:gd name="T57" fmla="*/ 598 h 623"/>
                      <a:gd name="T58" fmla="*/ 387 w 674"/>
                      <a:gd name="T59" fmla="*/ 619 h 623"/>
                      <a:gd name="T60" fmla="*/ 325 w 674"/>
                      <a:gd name="T61" fmla="*/ 619 h 623"/>
                      <a:gd name="T62" fmla="*/ 254 w 674"/>
                      <a:gd name="T63" fmla="*/ 570 h 623"/>
                      <a:gd name="T64" fmla="*/ 207 w 674"/>
                      <a:gd name="T65" fmla="*/ 568 h 623"/>
                      <a:gd name="T66" fmla="*/ 144 w 674"/>
                      <a:gd name="T67" fmla="*/ 581 h 623"/>
                      <a:gd name="T68" fmla="*/ 87 w 674"/>
                      <a:gd name="T69" fmla="*/ 572 h 623"/>
                      <a:gd name="T70" fmla="*/ 22 w 674"/>
                      <a:gd name="T71" fmla="*/ 551 h 623"/>
                      <a:gd name="T72" fmla="*/ 66 w 674"/>
                      <a:gd name="T73" fmla="*/ 520 h 623"/>
                      <a:gd name="T74" fmla="*/ 70 w 674"/>
                      <a:gd name="T75" fmla="*/ 509 h 623"/>
                      <a:gd name="T76" fmla="*/ 11 w 674"/>
                      <a:gd name="T77" fmla="*/ 477 h 623"/>
                      <a:gd name="T78" fmla="*/ 15 w 674"/>
                      <a:gd name="T79" fmla="*/ 443 h 623"/>
                      <a:gd name="T80" fmla="*/ 85 w 674"/>
                      <a:gd name="T81" fmla="*/ 452 h 623"/>
                      <a:gd name="T82" fmla="*/ 133 w 674"/>
                      <a:gd name="T83" fmla="*/ 439 h 623"/>
                      <a:gd name="T84" fmla="*/ 110 w 674"/>
                      <a:gd name="T85" fmla="*/ 368 h 623"/>
                      <a:gd name="T86" fmla="*/ 190 w 674"/>
                      <a:gd name="T87" fmla="*/ 399 h 623"/>
                      <a:gd name="T88" fmla="*/ 197 w 674"/>
                      <a:gd name="T89" fmla="*/ 386 h 623"/>
                      <a:gd name="T90" fmla="*/ 155 w 674"/>
                      <a:gd name="T91" fmla="*/ 319 h 623"/>
                      <a:gd name="T92" fmla="*/ 228 w 674"/>
                      <a:gd name="T93" fmla="*/ 334 h 623"/>
                      <a:gd name="T94" fmla="*/ 296 w 674"/>
                      <a:gd name="T95" fmla="*/ 330 h 623"/>
                      <a:gd name="T96" fmla="*/ 317 w 674"/>
                      <a:gd name="T97" fmla="*/ 277 h 623"/>
                      <a:gd name="T98" fmla="*/ 262 w 674"/>
                      <a:gd name="T99" fmla="*/ 222 h 623"/>
                      <a:gd name="T100" fmla="*/ 313 w 674"/>
                      <a:gd name="T101" fmla="*/ 207 h 623"/>
                      <a:gd name="T102" fmla="*/ 399 w 674"/>
                      <a:gd name="T103" fmla="*/ 184 h 623"/>
                      <a:gd name="T104" fmla="*/ 469 w 674"/>
                      <a:gd name="T105" fmla="*/ 125 h 623"/>
                      <a:gd name="T106" fmla="*/ 406 w 674"/>
                      <a:gd name="T107" fmla="*/ 133 h 623"/>
                      <a:gd name="T108" fmla="*/ 363 w 674"/>
                      <a:gd name="T109" fmla="*/ 76 h 623"/>
                      <a:gd name="T110" fmla="*/ 408 w 674"/>
                      <a:gd name="T111" fmla="*/ 63 h 623"/>
                      <a:gd name="T112" fmla="*/ 475 w 674"/>
                      <a:gd name="T113" fmla="*/ 53 h 623"/>
                      <a:gd name="T114" fmla="*/ 530 w 674"/>
                      <a:gd name="T115" fmla="*/ 44 h 623"/>
                      <a:gd name="T116" fmla="*/ 606 w 674"/>
                      <a:gd name="T117" fmla="*/ 15 h 623"/>
                      <a:gd name="T118" fmla="*/ 665 w 674"/>
                      <a:gd name="T119" fmla="*/ 0 h 62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74"/>
                      <a:gd name="T181" fmla="*/ 0 h 623"/>
                      <a:gd name="T182" fmla="*/ 674 w 674"/>
                      <a:gd name="T183" fmla="*/ 623 h 62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74" h="623">
                        <a:moveTo>
                          <a:pt x="674" y="4"/>
                        </a:moveTo>
                        <a:lnTo>
                          <a:pt x="672" y="4"/>
                        </a:lnTo>
                        <a:lnTo>
                          <a:pt x="668" y="6"/>
                        </a:lnTo>
                        <a:lnTo>
                          <a:pt x="663" y="7"/>
                        </a:lnTo>
                        <a:lnTo>
                          <a:pt x="659" y="9"/>
                        </a:lnTo>
                        <a:lnTo>
                          <a:pt x="655" y="13"/>
                        </a:lnTo>
                        <a:lnTo>
                          <a:pt x="649" y="15"/>
                        </a:lnTo>
                        <a:lnTo>
                          <a:pt x="642" y="19"/>
                        </a:lnTo>
                        <a:lnTo>
                          <a:pt x="636" y="23"/>
                        </a:lnTo>
                        <a:lnTo>
                          <a:pt x="627" y="25"/>
                        </a:lnTo>
                        <a:lnTo>
                          <a:pt x="621" y="30"/>
                        </a:lnTo>
                        <a:lnTo>
                          <a:pt x="615" y="30"/>
                        </a:lnTo>
                        <a:lnTo>
                          <a:pt x="611" y="32"/>
                        </a:lnTo>
                        <a:lnTo>
                          <a:pt x="608" y="34"/>
                        </a:lnTo>
                        <a:lnTo>
                          <a:pt x="604" y="36"/>
                        </a:lnTo>
                        <a:lnTo>
                          <a:pt x="598" y="38"/>
                        </a:lnTo>
                        <a:lnTo>
                          <a:pt x="594" y="40"/>
                        </a:lnTo>
                        <a:lnTo>
                          <a:pt x="589" y="44"/>
                        </a:lnTo>
                        <a:lnTo>
                          <a:pt x="585" y="45"/>
                        </a:lnTo>
                        <a:lnTo>
                          <a:pt x="579" y="47"/>
                        </a:lnTo>
                        <a:lnTo>
                          <a:pt x="573" y="49"/>
                        </a:lnTo>
                        <a:lnTo>
                          <a:pt x="568" y="49"/>
                        </a:lnTo>
                        <a:lnTo>
                          <a:pt x="564" y="53"/>
                        </a:lnTo>
                        <a:lnTo>
                          <a:pt x="556" y="53"/>
                        </a:lnTo>
                        <a:lnTo>
                          <a:pt x="553" y="57"/>
                        </a:lnTo>
                        <a:lnTo>
                          <a:pt x="547" y="57"/>
                        </a:lnTo>
                        <a:lnTo>
                          <a:pt x="541" y="59"/>
                        </a:lnTo>
                        <a:lnTo>
                          <a:pt x="535" y="61"/>
                        </a:lnTo>
                        <a:lnTo>
                          <a:pt x="530" y="63"/>
                        </a:lnTo>
                        <a:lnTo>
                          <a:pt x="524" y="64"/>
                        </a:lnTo>
                        <a:lnTo>
                          <a:pt x="518" y="66"/>
                        </a:lnTo>
                        <a:lnTo>
                          <a:pt x="513" y="68"/>
                        </a:lnTo>
                        <a:lnTo>
                          <a:pt x="507" y="70"/>
                        </a:lnTo>
                        <a:lnTo>
                          <a:pt x="499" y="70"/>
                        </a:lnTo>
                        <a:lnTo>
                          <a:pt x="496" y="74"/>
                        </a:lnTo>
                        <a:lnTo>
                          <a:pt x="488" y="74"/>
                        </a:lnTo>
                        <a:lnTo>
                          <a:pt x="482" y="76"/>
                        </a:lnTo>
                        <a:lnTo>
                          <a:pt x="477" y="76"/>
                        </a:lnTo>
                        <a:lnTo>
                          <a:pt x="471" y="78"/>
                        </a:lnTo>
                        <a:lnTo>
                          <a:pt x="465" y="78"/>
                        </a:lnTo>
                        <a:lnTo>
                          <a:pt x="459" y="80"/>
                        </a:lnTo>
                        <a:lnTo>
                          <a:pt x="454" y="80"/>
                        </a:lnTo>
                        <a:lnTo>
                          <a:pt x="446" y="82"/>
                        </a:lnTo>
                        <a:lnTo>
                          <a:pt x="440" y="82"/>
                        </a:lnTo>
                        <a:lnTo>
                          <a:pt x="435" y="82"/>
                        </a:lnTo>
                        <a:lnTo>
                          <a:pt x="429" y="83"/>
                        </a:lnTo>
                        <a:lnTo>
                          <a:pt x="421" y="83"/>
                        </a:lnTo>
                        <a:lnTo>
                          <a:pt x="416" y="83"/>
                        </a:lnTo>
                        <a:lnTo>
                          <a:pt x="410" y="83"/>
                        </a:lnTo>
                        <a:lnTo>
                          <a:pt x="404" y="83"/>
                        </a:lnTo>
                        <a:lnTo>
                          <a:pt x="399" y="83"/>
                        </a:lnTo>
                        <a:lnTo>
                          <a:pt x="399" y="85"/>
                        </a:lnTo>
                        <a:lnTo>
                          <a:pt x="401" y="89"/>
                        </a:lnTo>
                        <a:lnTo>
                          <a:pt x="402" y="91"/>
                        </a:lnTo>
                        <a:lnTo>
                          <a:pt x="404" y="95"/>
                        </a:lnTo>
                        <a:lnTo>
                          <a:pt x="406" y="97"/>
                        </a:lnTo>
                        <a:lnTo>
                          <a:pt x="412" y="101"/>
                        </a:lnTo>
                        <a:lnTo>
                          <a:pt x="416" y="104"/>
                        </a:lnTo>
                        <a:lnTo>
                          <a:pt x="421" y="106"/>
                        </a:lnTo>
                        <a:lnTo>
                          <a:pt x="423" y="106"/>
                        </a:lnTo>
                        <a:lnTo>
                          <a:pt x="427" y="106"/>
                        </a:lnTo>
                        <a:lnTo>
                          <a:pt x="433" y="108"/>
                        </a:lnTo>
                        <a:lnTo>
                          <a:pt x="437" y="108"/>
                        </a:lnTo>
                        <a:lnTo>
                          <a:pt x="440" y="108"/>
                        </a:lnTo>
                        <a:lnTo>
                          <a:pt x="446" y="108"/>
                        </a:lnTo>
                        <a:lnTo>
                          <a:pt x="450" y="108"/>
                        </a:lnTo>
                        <a:lnTo>
                          <a:pt x="458" y="108"/>
                        </a:lnTo>
                        <a:lnTo>
                          <a:pt x="463" y="106"/>
                        </a:lnTo>
                        <a:lnTo>
                          <a:pt x="469" y="106"/>
                        </a:lnTo>
                        <a:lnTo>
                          <a:pt x="477" y="104"/>
                        </a:lnTo>
                        <a:lnTo>
                          <a:pt x="484" y="104"/>
                        </a:lnTo>
                        <a:lnTo>
                          <a:pt x="484" y="102"/>
                        </a:lnTo>
                        <a:lnTo>
                          <a:pt x="486" y="97"/>
                        </a:lnTo>
                        <a:lnTo>
                          <a:pt x="488" y="93"/>
                        </a:lnTo>
                        <a:lnTo>
                          <a:pt x="494" y="95"/>
                        </a:lnTo>
                        <a:lnTo>
                          <a:pt x="496" y="95"/>
                        </a:lnTo>
                        <a:lnTo>
                          <a:pt x="497" y="97"/>
                        </a:lnTo>
                        <a:lnTo>
                          <a:pt x="497" y="99"/>
                        </a:lnTo>
                        <a:lnTo>
                          <a:pt x="497" y="101"/>
                        </a:lnTo>
                        <a:lnTo>
                          <a:pt x="496" y="104"/>
                        </a:lnTo>
                        <a:lnTo>
                          <a:pt x="496" y="110"/>
                        </a:lnTo>
                        <a:lnTo>
                          <a:pt x="494" y="114"/>
                        </a:lnTo>
                        <a:lnTo>
                          <a:pt x="492" y="118"/>
                        </a:lnTo>
                        <a:lnTo>
                          <a:pt x="490" y="121"/>
                        </a:lnTo>
                        <a:lnTo>
                          <a:pt x="488" y="123"/>
                        </a:lnTo>
                        <a:lnTo>
                          <a:pt x="486" y="129"/>
                        </a:lnTo>
                        <a:lnTo>
                          <a:pt x="482" y="133"/>
                        </a:lnTo>
                        <a:lnTo>
                          <a:pt x="478" y="137"/>
                        </a:lnTo>
                        <a:lnTo>
                          <a:pt x="477" y="140"/>
                        </a:lnTo>
                        <a:lnTo>
                          <a:pt x="471" y="146"/>
                        </a:lnTo>
                        <a:lnTo>
                          <a:pt x="467" y="150"/>
                        </a:lnTo>
                        <a:lnTo>
                          <a:pt x="463" y="156"/>
                        </a:lnTo>
                        <a:lnTo>
                          <a:pt x="458" y="161"/>
                        </a:lnTo>
                        <a:lnTo>
                          <a:pt x="452" y="165"/>
                        </a:lnTo>
                        <a:lnTo>
                          <a:pt x="446" y="171"/>
                        </a:lnTo>
                        <a:lnTo>
                          <a:pt x="439" y="177"/>
                        </a:lnTo>
                        <a:lnTo>
                          <a:pt x="433" y="180"/>
                        </a:lnTo>
                        <a:lnTo>
                          <a:pt x="425" y="184"/>
                        </a:lnTo>
                        <a:lnTo>
                          <a:pt x="418" y="190"/>
                        </a:lnTo>
                        <a:lnTo>
                          <a:pt x="414" y="192"/>
                        </a:lnTo>
                        <a:lnTo>
                          <a:pt x="410" y="196"/>
                        </a:lnTo>
                        <a:lnTo>
                          <a:pt x="404" y="197"/>
                        </a:lnTo>
                        <a:lnTo>
                          <a:pt x="402" y="199"/>
                        </a:lnTo>
                        <a:lnTo>
                          <a:pt x="397" y="201"/>
                        </a:lnTo>
                        <a:lnTo>
                          <a:pt x="393" y="203"/>
                        </a:lnTo>
                        <a:lnTo>
                          <a:pt x="389" y="205"/>
                        </a:lnTo>
                        <a:lnTo>
                          <a:pt x="383" y="207"/>
                        </a:lnTo>
                        <a:lnTo>
                          <a:pt x="380" y="209"/>
                        </a:lnTo>
                        <a:lnTo>
                          <a:pt x="374" y="211"/>
                        </a:lnTo>
                        <a:lnTo>
                          <a:pt x="368" y="213"/>
                        </a:lnTo>
                        <a:lnTo>
                          <a:pt x="364" y="215"/>
                        </a:lnTo>
                        <a:lnTo>
                          <a:pt x="359" y="215"/>
                        </a:lnTo>
                        <a:lnTo>
                          <a:pt x="353" y="216"/>
                        </a:lnTo>
                        <a:lnTo>
                          <a:pt x="347" y="218"/>
                        </a:lnTo>
                        <a:lnTo>
                          <a:pt x="344" y="218"/>
                        </a:lnTo>
                        <a:lnTo>
                          <a:pt x="338" y="220"/>
                        </a:lnTo>
                        <a:lnTo>
                          <a:pt x="330" y="220"/>
                        </a:lnTo>
                        <a:lnTo>
                          <a:pt x="325" y="222"/>
                        </a:lnTo>
                        <a:lnTo>
                          <a:pt x="321" y="222"/>
                        </a:lnTo>
                        <a:lnTo>
                          <a:pt x="313" y="222"/>
                        </a:lnTo>
                        <a:lnTo>
                          <a:pt x="307" y="224"/>
                        </a:lnTo>
                        <a:lnTo>
                          <a:pt x="302" y="224"/>
                        </a:lnTo>
                        <a:lnTo>
                          <a:pt x="296" y="226"/>
                        </a:lnTo>
                        <a:lnTo>
                          <a:pt x="296" y="230"/>
                        </a:lnTo>
                        <a:lnTo>
                          <a:pt x="298" y="234"/>
                        </a:lnTo>
                        <a:lnTo>
                          <a:pt x="302" y="239"/>
                        </a:lnTo>
                        <a:lnTo>
                          <a:pt x="304" y="241"/>
                        </a:lnTo>
                        <a:lnTo>
                          <a:pt x="309" y="245"/>
                        </a:lnTo>
                        <a:lnTo>
                          <a:pt x="313" y="249"/>
                        </a:lnTo>
                        <a:lnTo>
                          <a:pt x="321" y="253"/>
                        </a:lnTo>
                        <a:lnTo>
                          <a:pt x="323" y="253"/>
                        </a:lnTo>
                        <a:lnTo>
                          <a:pt x="326" y="254"/>
                        </a:lnTo>
                        <a:lnTo>
                          <a:pt x="330" y="256"/>
                        </a:lnTo>
                        <a:lnTo>
                          <a:pt x="336" y="256"/>
                        </a:lnTo>
                        <a:lnTo>
                          <a:pt x="340" y="258"/>
                        </a:lnTo>
                        <a:lnTo>
                          <a:pt x="345" y="260"/>
                        </a:lnTo>
                        <a:lnTo>
                          <a:pt x="351" y="262"/>
                        </a:lnTo>
                        <a:lnTo>
                          <a:pt x="359" y="262"/>
                        </a:lnTo>
                        <a:lnTo>
                          <a:pt x="361" y="264"/>
                        </a:lnTo>
                        <a:lnTo>
                          <a:pt x="364" y="268"/>
                        </a:lnTo>
                        <a:lnTo>
                          <a:pt x="368" y="273"/>
                        </a:lnTo>
                        <a:lnTo>
                          <a:pt x="366" y="277"/>
                        </a:lnTo>
                        <a:lnTo>
                          <a:pt x="361" y="279"/>
                        </a:lnTo>
                        <a:lnTo>
                          <a:pt x="355" y="283"/>
                        </a:lnTo>
                        <a:lnTo>
                          <a:pt x="351" y="283"/>
                        </a:lnTo>
                        <a:lnTo>
                          <a:pt x="349" y="285"/>
                        </a:lnTo>
                        <a:lnTo>
                          <a:pt x="347" y="287"/>
                        </a:lnTo>
                        <a:lnTo>
                          <a:pt x="347" y="292"/>
                        </a:lnTo>
                        <a:lnTo>
                          <a:pt x="345" y="296"/>
                        </a:lnTo>
                        <a:lnTo>
                          <a:pt x="342" y="300"/>
                        </a:lnTo>
                        <a:lnTo>
                          <a:pt x="340" y="306"/>
                        </a:lnTo>
                        <a:lnTo>
                          <a:pt x="338" y="311"/>
                        </a:lnTo>
                        <a:lnTo>
                          <a:pt x="332" y="315"/>
                        </a:lnTo>
                        <a:lnTo>
                          <a:pt x="328" y="321"/>
                        </a:lnTo>
                        <a:lnTo>
                          <a:pt x="325" y="327"/>
                        </a:lnTo>
                        <a:lnTo>
                          <a:pt x="319" y="332"/>
                        </a:lnTo>
                        <a:lnTo>
                          <a:pt x="311" y="336"/>
                        </a:lnTo>
                        <a:lnTo>
                          <a:pt x="306" y="340"/>
                        </a:lnTo>
                        <a:lnTo>
                          <a:pt x="298" y="344"/>
                        </a:lnTo>
                        <a:lnTo>
                          <a:pt x="290" y="346"/>
                        </a:lnTo>
                        <a:lnTo>
                          <a:pt x="285" y="348"/>
                        </a:lnTo>
                        <a:lnTo>
                          <a:pt x="281" y="348"/>
                        </a:lnTo>
                        <a:lnTo>
                          <a:pt x="277" y="348"/>
                        </a:lnTo>
                        <a:lnTo>
                          <a:pt x="271" y="349"/>
                        </a:lnTo>
                        <a:lnTo>
                          <a:pt x="267" y="349"/>
                        </a:lnTo>
                        <a:lnTo>
                          <a:pt x="262" y="349"/>
                        </a:lnTo>
                        <a:lnTo>
                          <a:pt x="258" y="349"/>
                        </a:lnTo>
                        <a:lnTo>
                          <a:pt x="252" y="349"/>
                        </a:lnTo>
                        <a:lnTo>
                          <a:pt x="247" y="349"/>
                        </a:lnTo>
                        <a:lnTo>
                          <a:pt x="243" y="349"/>
                        </a:lnTo>
                        <a:lnTo>
                          <a:pt x="237" y="349"/>
                        </a:lnTo>
                        <a:lnTo>
                          <a:pt x="233" y="349"/>
                        </a:lnTo>
                        <a:lnTo>
                          <a:pt x="228" y="348"/>
                        </a:lnTo>
                        <a:lnTo>
                          <a:pt x="224" y="348"/>
                        </a:lnTo>
                        <a:lnTo>
                          <a:pt x="220" y="348"/>
                        </a:lnTo>
                        <a:lnTo>
                          <a:pt x="214" y="348"/>
                        </a:lnTo>
                        <a:lnTo>
                          <a:pt x="210" y="346"/>
                        </a:lnTo>
                        <a:lnTo>
                          <a:pt x="207" y="346"/>
                        </a:lnTo>
                        <a:lnTo>
                          <a:pt x="201" y="344"/>
                        </a:lnTo>
                        <a:lnTo>
                          <a:pt x="197" y="344"/>
                        </a:lnTo>
                        <a:lnTo>
                          <a:pt x="191" y="344"/>
                        </a:lnTo>
                        <a:lnTo>
                          <a:pt x="186" y="342"/>
                        </a:lnTo>
                        <a:lnTo>
                          <a:pt x="180" y="340"/>
                        </a:lnTo>
                        <a:lnTo>
                          <a:pt x="176" y="340"/>
                        </a:lnTo>
                        <a:lnTo>
                          <a:pt x="174" y="340"/>
                        </a:lnTo>
                        <a:lnTo>
                          <a:pt x="176" y="344"/>
                        </a:lnTo>
                        <a:lnTo>
                          <a:pt x="178" y="348"/>
                        </a:lnTo>
                        <a:lnTo>
                          <a:pt x="184" y="353"/>
                        </a:lnTo>
                        <a:lnTo>
                          <a:pt x="186" y="357"/>
                        </a:lnTo>
                        <a:lnTo>
                          <a:pt x="193" y="365"/>
                        </a:lnTo>
                        <a:lnTo>
                          <a:pt x="199" y="368"/>
                        </a:lnTo>
                        <a:lnTo>
                          <a:pt x="205" y="374"/>
                        </a:lnTo>
                        <a:lnTo>
                          <a:pt x="210" y="376"/>
                        </a:lnTo>
                        <a:lnTo>
                          <a:pt x="216" y="378"/>
                        </a:lnTo>
                        <a:lnTo>
                          <a:pt x="224" y="380"/>
                        </a:lnTo>
                        <a:lnTo>
                          <a:pt x="229" y="382"/>
                        </a:lnTo>
                        <a:lnTo>
                          <a:pt x="233" y="384"/>
                        </a:lnTo>
                        <a:lnTo>
                          <a:pt x="239" y="386"/>
                        </a:lnTo>
                        <a:lnTo>
                          <a:pt x="241" y="386"/>
                        </a:lnTo>
                        <a:lnTo>
                          <a:pt x="241" y="387"/>
                        </a:lnTo>
                        <a:lnTo>
                          <a:pt x="239" y="389"/>
                        </a:lnTo>
                        <a:lnTo>
                          <a:pt x="235" y="393"/>
                        </a:lnTo>
                        <a:lnTo>
                          <a:pt x="231" y="397"/>
                        </a:lnTo>
                        <a:lnTo>
                          <a:pt x="226" y="401"/>
                        </a:lnTo>
                        <a:lnTo>
                          <a:pt x="220" y="405"/>
                        </a:lnTo>
                        <a:lnTo>
                          <a:pt x="214" y="408"/>
                        </a:lnTo>
                        <a:lnTo>
                          <a:pt x="207" y="410"/>
                        </a:lnTo>
                        <a:lnTo>
                          <a:pt x="199" y="414"/>
                        </a:lnTo>
                        <a:lnTo>
                          <a:pt x="193" y="412"/>
                        </a:lnTo>
                        <a:lnTo>
                          <a:pt x="190" y="412"/>
                        </a:lnTo>
                        <a:lnTo>
                          <a:pt x="184" y="412"/>
                        </a:lnTo>
                        <a:lnTo>
                          <a:pt x="178" y="410"/>
                        </a:lnTo>
                        <a:lnTo>
                          <a:pt x="171" y="408"/>
                        </a:lnTo>
                        <a:lnTo>
                          <a:pt x="165" y="406"/>
                        </a:lnTo>
                        <a:lnTo>
                          <a:pt x="157" y="405"/>
                        </a:lnTo>
                        <a:lnTo>
                          <a:pt x="152" y="403"/>
                        </a:lnTo>
                        <a:lnTo>
                          <a:pt x="144" y="401"/>
                        </a:lnTo>
                        <a:lnTo>
                          <a:pt x="138" y="399"/>
                        </a:lnTo>
                        <a:lnTo>
                          <a:pt x="133" y="397"/>
                        </a:lnTo>
                        <a:lnTo>
                          <a:pt x="129" y="395"/>
                        </a:lnTo>
                        <a:lnTo>
                          <a:pt x="123" y="393"/>
                        </a:lnTo>
                        <a:lnTo>
                          <a:pt x="121" y="393"/>
                        </a:lnTo>
                        <a:lnTo>
                          <a:pt x="119" y="391"/>
                        </a:lnTo>
                        <a:lnTo>
                          <a:pt x="119" y="395"/>
                        </a:lnTo>
                        <a:lnTo>
                          <a:pt x="119" y="399"/>
                        </a:lnTo>
                        <a:lnTo>
                          <a:pt x="119" y="403"/>
                        </a:lnTo>
                        <a:lnTo>
                          <a:pt x="121" y="406"/>
                        </a:lnTo>
                        <a:lnTo>
                          <a:pt x="123" y="412"/>
                        </a:lnTo>
                        <a:lnTo>
                          <a:pt x="125" y="416"/>
                        </a:lnTo>
                        <a:lnTo>
                          <a:pt x="131" y="422"/>
                        </a:lnTo>
                        <a:lnTo>
                          <a:pt x="136" y="425"/>
                        </a:lnTo>
                        <a:lnTo>
                          <a:pt x="142" y="429"/>
                        </a:lnTo>
                        <a:lnTo>
                          <a:pt x="148" y="433"/>
                        </a:lnTo>
                        <a:lnTo>
                          <a:pt x="153" y="435"/>
                        </a:lnTo>
                        <a:lnTo>
                          <a:pt x="159" y="437"/>
                        </a:lnTo>
                        <a:lnTo>
                          <a:pt x="163" y="439"/>
                        </a:lnTo>
                        <a:lnTo>
                          <a:pt x="167" y="441"/>
                        </a:lnTo>
                        <a:lnTo>
                          <a:pt x="169" y="441"/>
                        </a:lnTo>
                        <a:lnTo>
                          <a:pt x="167" y="441"/>
                        </a:lnTo>
                        <a:lnTo>
                          <a:pt x="167" y="444"/>
                        </a:lnTo>
                        <a:lnTo>
                          <a:pt x="163" y="446"/>
                        </a:lnTo>
                        <a:lnTo>
                          <a:pt x="161" y="452"/>
                        </a:lnTo>
                        <a:lnTo>
                          <a:pt x="155" y="456"/>
                        </a:lnTo>
                        <a:lnTo>
                          <a:pt x="150" y="462"/>
                        </a:lnTo>
                        <a:lnTo>
                          <a:pt x="146" y="463"/>
                        </a:lnTo>
                        <a:lnTo>
                          <a:pt x="142" y="465"/>
                        </a:lnTo>
                        <a:lnTo>
                          <a:pt x="138" y="467"/>
                        </a:lnTo>
                        <a:lnTo>
                          <a:pt x="134" y="471"/>
                        </a:lnTo>
                        <a:lnTo>
                          <a:pt x="127" y="473"/>
                        </a:lnTo>
                        <a:lnTo>
                          <a:pt x="121" y="473"/>
                        </a:lnTo>
                        <a:lnTo>
                          <a:pt x="115" y="473"/>
                        </a:lnTo>
                        <a:lnTo>
                          <a:pt x="112" y="473"/>
                        </a:lnTo>
                        <a:lnTo>
                          <a:pt x="108" y="473"/>
                        </a:lnTo>
                        <a:lnTo>
                          <a:pt x="104" y="473"/>
                        </a:lnTo>
                        <a:lnTo>
                          <a:pt x="98" y="473"/>
                        </a:lnTo>
                        <a:lnTo>
                          <a:pt x="95" y="473"/>
                        </a:lnTo>
                        <a:lnTo>
                          <a:pt x="91" y="471"/>
                        </a:lnTo>
                        <a:lnTo>
                          <a:pt x="85" y="471"/>
                        </a:lnTo>
                        <a:lnTo>
                          <a:pt x="81" y="471"/>
                        </a:lnTo>
                        <a:lnTo>
                          <a:pt x="77" y="471"/>
                        </a:lnTo>
                        <a:lnTo>
                          <a:pt x="72" y="469"/>
                        </a:lnTo>
                        <a:lnTo>
                          <a:pt x="68" y="469"/>
                        </a:lnTo>
                        <a:lnTo>
                          <a:pt x="64" y="469"/>
                        </a:lnTo>
                        <a:lnTo>
                          <a:pt x="58" y="467"/>
                        </a:lnTo>
                        <a:lnTo>
                          <a:pt x="55" y="467"/>
                        </a:lnTo>
                        <a:lnTo>
                          <a:pt x="51" y="465"/>
                        </a:lnTo>
                        <a:lnTo>
                          <a:pt x="43" y="465"/>
                        </a:lnTo>
                        <a:lnTo>
                          <a:pt x="38" y="463"/>
                        </a:lnTo>
                        <a:lnTo>
                          <a:pt x="32" y="462"/>
                        </a:lnTo>
                        <a:lnTo>
                          <a:pt x="26" y="462"/>
                        </a:lnTo>
                        <a:lnTo>
                          <a:pt x="24" y="462"/>
                        </a:lnTo>
                        <a:lnTo>
                          <a:pt x="24" y="463"/>
                        </a:lnTo>
                        <a:lnTo>
                          <a:pt x="26" y="471"/>
                        </a:lnTo>
                        <a:lnTo>
                          <a:pt x="28" y="475"/>
                        </a:lnTo>
                        <a:lnTo>
                          <a:pt x="32" y="481"/>
                        </a:lnTo>
                        <a:lnTo>
                          <a:pt x="34" y="482"/>
                        </a:lnTo>
                        <a:lnTo>
                          <a:pt x="38" y="484"/>
                        </a:lnTo>
                        <a:lnTo>
                          <a:pt x="41" y="486"/>
                        </a:lnTo>
                        <a:lnTo>
                          <a:pt x="45" y="488"/>
                        </a:lnTo>
                        <a:lnTo>
                          <a:pt x="49" y="490"/>
                        </a:lnTo>
                        <a:lnTo>
                          <a:pt x="55" y="490"/>
                        </a:lnTo>
                        <a:lnTo>
                          <a:pt x="60" y="492"/>
                        </a:lnTo>
                        <a:lnTo>
                          <a:pt x="66" y="494"/>
                        </a:lnTo>
                        <a:lnTo>
                          <a:pt x="72" y="494"/>
                        </a:lnTo>
                        <a:lnTo>
                          <a:pt x="79" y="494"/>
                        </a:lnTo>
                        <a:lnTo>
                          <a:pt x="85" y="494"/>
                        </a:lnTo>
                        <a:lnTo>
                          <a:pt x="93" y="496"/>
                        </a:lnTo>
                        <a:lnTo>
                          <a:pt x="98" y="494"/>
                        </a:lnTo>
                        <a:lnTo>
                          <a:pt x="106" y="494"/>
                        </a:lnTo>
                        <a:lnTo>
                          <a:pt x="112" y="494"/>
                        </a:lnTo>
                        <a:lnTo>
                          <a:pt x="115" y="494"/>
                        </a:lnTo>
                        <a:lnTo>
                          <a:pt x="119" y="494"/>
                        </a:lnTo>
                        <a:lnTo>
                          <a:pt x="123" y="494"/>
                        </a:lnTo>
                        <a:lnTo>
                          <a:pt x="125" y="494"/>
                        </a:lnTo>
                        <a:lnTo>
                          <a:pt x="127" y="494"/>
                        </a:lnTo>
                        <a:lnTo>
                          <a:pt x="125" y="498"/>
                        </a:lnTo>
                        <a:lnTo>
                          <a:pt x="125" y="503"/>
                        </a:lnTo>
                        <a:lnTo>
                          <a:pt x="123" y="505"/>
                        </a:lnTo>
                        <a:lnTo>
                          <a:pt x="123" y="509"/>
                        </a:lnTo>
                        <a:lnTo>
                          <a:pt x="119" y="511"/>
                        </a:lnTo>
                        <a:lnTo>
                          <a:pt x="115" y="515"/>
                        </a:lnTo>
                        <a:lnTo>
                          <a:pt x="110" y="515"/>
                        </a:lnTo>
                        <a:lnTo>
                          <a:pt x="106" y="517"/>
                        </a:lnTo>
                        <a:lnTo>
                          <a:pt x="102" y="519"/>
                        </a:lnTo>
                        <a:lnTo>
                          <a:pt x="98" y="520"/>
                        </a:lnTo>
                        <a:lnTo>
                          <a:pt x="93" y="522"/>
                        </a:lnTo>
                        <a:lnTo>
                          <a:pt x="87" y="526"/>
                        </a:lnTo>
                        <a:lnTo>
                          <a:pt x="81" y="528"/>
                        </a:lnTo>
                        <a:lnTo>
                          <a:pt x="76" y="532"/>
                        </a:lnTo>
                        <a:lnTo>
                          <a:pt x="72" y="534"/>
                        </a:lnTo>
                        <a:lnTo>
                          <a:pt x="66" y="538"/>
                        </a:lnTo>
                        <a:lnTo>
                          <a:pt x="62" y="539"/>
                        </a:lnTo>
                        <a:lnTo>
                          <a:pt x="58" y="541"/>
                        </a:lnTo>
                        <a:lnTo>
                          <a:pt x="53" y="545"/>
                        </a:lnTo>
                        <a:lnTo>
                          <a:pt x="51" y="547"/>
                        </a:lnTo>
                        <a:lnTo>
                          <a:pt x="53" y="547"/>
                        </a:lnTo>
                        <a:lnTo>
                          <a:pt x="57" y="549"/>
                        </a:lnTo>
                        <a:lnTo>
                          <a:pt x="58" y="549"/>
                        </a:lnTo>
                        <a:lnTo>
                          <a:pt x="64" y="551"/>
                        </a:lnTo>
                        <a:lnTo>
                          <a:pt x="68" y="553"/>
                        </a:lnTo>
                        <a:lnTo>
                          <a:pt x="74" y="555"/>
                        </a:lnTo>
                        <a:lnTo>
                          <a:pt x="79" y="557"/>
                        </a:lnTo>
                        <a:lnTo>
                          <a:pt x="85" y="558"/>
                        </a:lnTo>
                        <a:lnTo>
                          <a:pt x="93" y="558"/>
                        </a:lnTo>
                        <a:lnTo>
                          <a:pt x="98" y="560"/>
                        </a:lnTo>
                        <a:lnTo>
                          <a:pt x="106" y="562"/>
                        </a:lnTo>
                        <a:lnTo>
                          <a:pt x="112" y="564"/>
                        </a:lnTo>
                        <a:lnTo>
                          <a:pt x="119" y="564"/>
                        </a:lnTo>
                        <a:lnTo>
                          <a:pt x="127" y="566"/>
                        </a:lnTo>
                        <a:lnTo>
                          <a:pt x="129" y="566"/>
                        </a:lnTo>
                        <a:lnTo>
                          <a:pt x="133" y="566"/>
                        </a:lnTo>
                        <a:lnTo>
                          <a:pt x="138" y="564"/>
                        </a:lnTo>
                        <a:lnTo>
                          <a:pt x="142" y="564"/>
                        </a:lnTo>
                        <a:lnTo>
                          <a:pt x="146" y="564"/>
                        </a:lnTo>
                        <a:lnTo>
                          <a:pt x="152" y="564"/>
                        </a:lnTo>
                        <a:lnTo>
                          <a:pt x="155" y="562"/>
                        </a:lnTo>
                        <a:lnTo>
                          <a:pt x="161" y="562"/>
                        </a:lnTo>
                        <a:lnTo>
                          <a:pt x="165" y="560"/>
                        </a:lnTo>
                        <a:lnTo>
                          <a:pt x="171" y="560"/>
                        </a:lnTo>
                        <a:lnTo>
                          <a:pt x="176" y="558"/>
                        </a:lnTo>
                        <a:lnTo>
                          <a:pt x="180" y="558"/>
                        </a:lnTo>
                        <a:lnTo>
                          <a:pt x="186" y="557"/>
                        </a:lnTo>
                        <a:lnTo>
                          <a:pt x="191" y="557"/>
                        </a:lnTo>
                        <a:lnTo>
                          <a:pt x="195" y="555"/>
                        </a:lnTo>
                        <a:lnTo>
                          <a:pt x="201" y="555"/>
                        </a:lnTo>
                        <a:lnTo>
                          <a:pt x="207" y="551"/>
                        </a:lnTo>
                        <a:lnTo>
                          <a:pt x="210" y="551"/>
                        </a:lnTo>
                        <a:lnTo>
                          <a:pt x="214" y="549"/>
                        </a:lnTo>
                        <a:lnTo>
                          <a:pt x="220" y="549"/>
                        </a:lnTo>
                        <a:lnTo>
                          <a:pt x="224" y="547"/>
                        </a:lnTo>
                        <a:lnTo>
                          <a:pt x="228" y="547"/>
                        </a:lnTo>
                        <a:lnTo>
                          <a:pt x="231" y="545"/>
                        </a:lnTo>
                        <a:lnTo>
                          <a:pt x="235" y="543"/>
                        </a:lnTo>
                        <a:lnTo>
                          <a:pt x="241" y="541"/>
                        </a:lnTo>
                        <a:lnTo>
                          <a:pt x="245" y="541"/>
                        </a:lnTo>
                        <a:lnTo>
                          <a:pt x="247" y="541"/>
                        </a:lnTo>
                        <a:lnTo>
                          <a:pt x="248" y="541"/>
                        </a:lnTo>
                        <a:lnTo>
                          <a:pt x="250" y="541"/>
                        </a:lnTo>
                        <a:lnTo>
                          <a:pt x="254" y="547"/>
                        </a:lnTo>
                        <a:lnTo>
                          <a:pt x="256" y="551"/>
                        </a:lnTo>
                        <a:lnTo>
                          <a:pt x="260" y="555"/>
                        </a:lnTo>
                        <a:lnTo>
                          <a:pt x="264" y="558"/>
                        </a:lnTo>
                        <a:lnTo>
                          <a:pt x="267" y="564"/>
                        </a:lnTo>
                        <a:lnTo>
                          <a:pt x="271" y="568"/>
                        </a:lnTo>
                        <a:lnTo>
                          <a:pt x="277" y="572"/>
                        </a:lnTo>
                        <a:lnTo>
                          <a:pt x="281" y="577"/>
                        </a:lnTo>
                        <a:lnTo>
                          <a:pt x="286" y="581"/>
                        </a:lnTo>
                        <a:lnTo>
                          <a:pt x="290" y="585"/>
                        </a:lnTo>
                        <a:lnTo>
                          <a:pt x="294" y="589"/>
                        </a:lnTo>
                        <a:lnTo>
                          <a:pt x="300" y="591"/>
                        </a:lnTo>
                        <a:lnTo>
                          <a:pt x="304" y="595"/>
                        </a:lnTo>
                        <a:lnTo>
                          <a:pt x="309" y="595"/>
                        </a:lnTo>
                        <a:lnTo>
                          <a:pt x="315" y="596"/>
                        </a:lnTo>
                        <a:lnTo>
                          <a:pt x="319" y="596"/>
                        </a:lnTo>
                        <a:lnTo>
                          <a:pt x="326" y="598"/>
                        </a:lnTo>
                        <a:lnTo>
                          <a:pt x="332" y="598"/>
                        </a:lnTo>
                        <a:lnTo>
                          <a:pt x="340" y="598"/>
                        </a:lnTo>
                        <a:lnTo>
                          <a:pt x="345" y="598"/>
                        </a:lnTo>
                        <a:lnTo>
                          <a:pt x="353" y="598"/>
                        </a:lnTo>
                        <a:lnTo>
                          <a:pt x="359" y="598"/>
                        </a:lnTo>
                        <a:lnTo>
                          <a:pt x="364" y="598"/>
                        </a:lnTo>
                        <a:lnTo>
                          <a:pt x="368" y="598"/>
                        </a:lnTo>
                        <a:lnTo>
                          <a:pt x="374" y="598"/>
                        </a:lnTo>
                        <a:lnTo>
                          <a:pt x="378" y="598"/>
                        </a:lnTo>
                        <a:lnTo>
                          <a:pt x="382" y="598"/>
                        </a:lnTo>
                        <a:lnTo>
                          <a:pt x="383" y="598"/>
                        </a:lnTo>
                        <a:lnTo>
                          <a:pt x="387" y="619"/>
                        </a:lnTo>
                        <a:lnTo>
                          <a:pt x="385" y="619"/>
                        </a:lnTo>
                        <a:lnTo>
                          <a:pt x="382" y="621"/>
                        </a:lnTo>
                        <a:lnTo>
                          <a:pt x="378" y="621"/>
                        </a:lnTo>
                        <a:lnTo>
                          <a:pt x="370" y="621"/>
                        </a:lnTo>
                        <a:lnTo>
                          <a:pt x="366" y="621"/>
                        </a:lnTo>
                        <a:lnTo>
                          <a:pt x="363" y="621"/>
                        </a:lnTo>
                        <a:lnTo>
                          <a:pt x="357" y="621"/>
                        </a:lnTo>
                        <a:lnTo>
                          <a:pt x="353" y="623"/>
                        </a:lnTo>
                        <a:lnTo>
                          <a:pt x="347" y="621"/>
                        </a:lnTo>
                        <a:lnTo>
                          <a:pt x="342" y="621"/>
                        </a:lnTo>
                        <a:lnTo>
                          <a:pt x="338" y="621"/>
                        </a:lnTo>
                        <a:lnTo>
                          <a:pt x="332" y="621"/>
                        </a:lnTo>
                        <a:lnTo>
                          <a:pt x="325" y="619"/>
                        </a:lnTo>
                        <a:lnTo>
                          <a:pt x="319" y="619"/>
                        </a:lnTo>
                        <a:lnTo>
                          <a:pt x="313" y="617"/>
                        </a:lnTo>
                        <a:lnTo>
                          <a:pt x="307" y="615"/>
                        </a:lnTo>
                        <a:lnTo>
                          <a:pt x="302" y="612"/>
                        </a:lnTo>
                        <a:lnTo>
                          <a:pt x="296" y="610"/>
                        </a:lnTo>
                        <a:lnTo>
                          <a:pt x="290" y="606"/>
                        </a:lnTo>
                        <a:lnTo>
                          <a:pt x="285" y="604"/>
                        </a:lnTo>
                        <a:lnTo>
                          <a:pt x="279" y="598"/>
                        </a:lnTo>
                        <a:lnTo>
                          <a:pt x="273" y="595"/>
                        </a:lnTo>
                        <a:lnTo>
                          <a:pt x="267" y="589"/>
                        </a:lnTo>
                        <a:lnTo>
                          <a:pt x="264" y="583"/>
                        </a:lnTo>
                        <a:lnTo>
                          <a:pt x="260" y="577"/>
                        </a:lnTo>
                        <a:lnTo>
                          <a:pt x="254" y="570"/>
                        </a:lnTo>
                        <a:lnTo>
                          <a:pt x="250" y="562"/>
                        </a:lnTo>
                        <a:lnTo>
                          <a:pt x="247" y="555"/>
                        </a:lnTo>
                        <a:lnTo>
                          <a:pt x="243" y="555"/>
                        </a:lnTo>
                        <a:lnTo>
                          <a:pt x="239" y="557"/>
                        </a:lnTo>
                        <a:lnTo>
                          <a:pt x="233" y="558"/>
                        </a:lnTo>
                        <a:lnTo>
                          <a:pt x="229" y="560"/>
                        </a:lnTo>
                        <a:lnTo>
                          <a:pt x="226" y="560"/>
                        </a:lnTo>
                        <a:lnTo>
                          <a:pt x="224" y="562"/>
                        </a:lnTo>
                        <a:lnTo>
                          <a:pt x="220" y="564"/>
                        </a:lnTo>
                        <a:lnTo>
                          <a:pt x="214" y="564"/>
                        </a:lnTo>
                        <a:lnTo>
                          <a:pt x="210" y="566"/>
                        </a:lnTo>
                        <a:lnTo>
                          <a:pt x="207" y="568"/>
                        </a:lnTo>
                        <a:lnTo>
                          <a:pt x="203" y="570"/>
                        </a:lnTo>
                        <a:lnTo>
                          <a:pt x="197" y="570"/>
                        </a:lnTo>
                        <a:lnTo>
                          <a:pt x="191" y="572"/>
                        </a:lnTo>
                        <a:lnTo>
                          <a:pt x="186" y="572"/>
                        </a:lnTo>
                        <a:lnTo>
                          <a:pt x="182" y="574"/>
                        </a:lnTo>
                        <a:lnTo>
                          <a:pt x="176" y="576"/>
                        </a:lnTo>
                        <a:lnTo>
                          <a:pt x="172" y="576"/>
                        </a:lnTo>
                        <a:lnTo>
                          <a:pt x="167" y="577"/>
                        </a:lnTo>
                        <a:lnTo>
                          <a:pt x="163" y="579"/>
                        </a:lnTo>
                        <a:lnTo>
                          <a:pt x="157" y="579"/>
                        </a:lnTo>
                        <a:lnTo>
                          <a:pt x="153" y="579"/>
                        </a:lnTo>
                        <a:lnTo>
                          <a:pt x="150" y="581"/>
                        </a:lnTo>
                        <a:lnTo>
                          <a:pt x="144" y="581"/>
                        </a:lnTo>
                        <a:lnTo>
                          <a:pt x="140" y="581"/>
                        </a:lnTo>
                        <a:lnTo>
                          <a:pt x="136" y="581"/>
                        </a:lnTo>
                        <a:lnTo>
                          <a:pt x="131" y="581"/>
                        </a:lnTo>
                        <a:lnTo>
                          <a:pt x="129" y="581"/>
                        </a:lnTo>
                        <a:lnTo>
                          <a:pt x="123" y="581"/>
                        </a:lnTo>
                        <a:lnTo>
                          <a:pt x="119" y="581"/>
                        </a:lnTo>
                        <a:lnTo>
                          <a:pt x="115" y="579"/>
                        </a:lnTo>
                        <a:lnTo>
                          <a:pt x="112" y="579"/>
                        </a:lnTo>
                        <a:lnTo>
                          <a:pt x="106" y="577"/>
                        </a:lnTo>
                        <a:lnTo>
                          <a:pt x="102" y="577"/>
                        </a:lnTo>
                        <a:lnTo>
                          <a:pt x="96" y="576"/>
                        </a:lnTo>
                        <a:lnTo>
                          <a:pt x="93" y="576"/>
                        </a:lnTo>
                        <a:lnTo>
                          <a:pt x="87" y="572"/>
                        </a:lnTo>
                        <a:lnTo>
                          <a:pt x="81" y="572"/>
                        </a:lnTo>
                        <a:lnTo>
                          <a:pt x="76" y="570"/>
                        </a:lnTo>
                        <a:lnTo>
                          <a:pt x="72" y="568"/>
                        </a:lnTo>
                        <a:lnTo>
                          <a:pt x="66" y="566"/>
                        </a:lnTo>
                        <a:lnTo>
                          <a:pt x="62" y="566"/>
                        </a:lnTo>
                        <a:lnTo>
                          <a:pt x="57" y="564"/>
                        </a:lnTo>
                        <a:lnTo>
                          <a:pt x="53" y="562"/>
                        </a:lnTo>
                        <a:lnTo>
                          <a:pt x="47" y="560"/>
                        </a:lnTo>
                        <a:lnTo>
                          <a:pt x="43" y="558"/>
                        </a:lnTo>
                        <a:lnTo>
                          <a:pt x="38" y="558"/>
                        </a:lnTo>
                        <a:lnTo>
                          <a:pt x="36" y="557"/>
                        </a:lnTo>
                        <a:lnTo>
                          <a:pt x="28" y="553"/>
                        </a:lnTo>
                        <a:lnTo>
                          <a:pt x="22" y="551"/>
                        </a:lnTo>
                        <a:lnTo>
                          <a:pt x="17" y="549"/>
                        </a:lnTo>
                        <a:lnTo>
                          <a:pt x="15" y="547"/>
                        </a:lnTo>
                        <a:lnTo>
                          <a:pt x="13" y="543"/>
                        </a:lnTo>
                        <a:lnTo>
                          <a:pt x="15" y="541"/>
                        </a:lnTo>
                        <a:lnTo>
                          <a:pt x="19" y="541"/>
                        </a:lnTo>
                        <a:lnTo>
                          <a:pt x="22" y="538"/>
                        </a:lnTo>
                        <a:lnTo>
                          <a:pt x="30" y="536"/>
                        </a:lnTo>
                        <a:lnTo>
                          <a:pt x="36" y="532"/>
                        </a:lnTo>
                        <a:lnTo>
                          <a:pt x="43" y="530"/>
                        </a:lnTo>
                        <a:lnTo>
                          <a:pt x="51" y="526"/>
                        </a:lnTo>
                        <a:lnTo>
                          <a:pt x="58" y="524"/>
                        </a:lnTo>
                        <a:lnTo>
                          <a:pt x="66" y="520"/>
                        </a:lnTo>
                        <a:lnTo>
                          <a:pt x="74" y="517"/>
                        </a:lnTo>
                        <a:lnTo>
                          <a:pt x="79" y="515"/>
                        </a:lnTo>
                        <a:lnTo>
                          <a:pt x="85" y="513"/>
                        </a:lnTo>
                        <a:lnTo>
                          <a:pt x="91" y="511"/>
                        </a:lnTo>
                        <a:lnTo>
                          <a:pt x="95" y="509"/>
                        </a:lnTo>
                        <a:lnTo>
                          <a:pt x="96" y="509"/>
                        </a:lnTo>
                        <a:lnTo>
                          <a:pt x="98" y="509"/>
                        </a:lnTo>
                        <a:lnTo>
                          <a:pt x="95" y="509"/>
                        </a:lnTo>
                        <a:lnTo>
                          <a:pt x="89" y="509"/>
                        </a:lnTo>
                        <a:lnTo>
                          <a:pt x="85" y="509"/>
                        </a:lnTo>
                        <a:lnTo>
                          <a:pt x="81" y="509"/>
                        </a:lnTo>
                        <a:lnTo>
                          <a:pt x="76" y="509"/>
                        </a:lnTo>
                        <a:lnTo>
                          <a:pt x="70" y="509"/>
                        </a:lnTo>
                        <a:lnTo>
                          <a:pt x="64" y="509"/>
                        </a:lnTo>
                        <a:lnTo>
                          <a:pt x="58" y="507"/>
                        </a:lnTo>
                        <a:lnTo>
                          <a:pt x="53" y="507"/>
                        </a:lnTo>
                        <a:lnTo>
                          <a:pt x="47" y="507"/>
                        </a:lnTo>
                        <a:lnTo>
                          <a:pt x="39" y="505"/>
                        </a:lnTo>
                        <a:lnTo>
                          <a:pt x="36" y="503"/>
                        </a:lnTo>
                        <a:lnTo>
                          <a:pt x="30" y="501"/>
                        </a:lnTo>
                        <a:lnTo>
                          <a:pt x="28" y="500"/>
                        </a:lnTo>
                        <a:lnTo>
                          <a:pt x="22" y="494"/>
                        </a:lnTo>
                        <a:lnTo>
                          <a:pt x="19" y="490"/>
                        </a:lnTo>
                        <a:lnTo>
                          <a:pt x="15" y="486"/>
                        </a:lnTo>
                        <a:lnTo>
                          <a:pt x="13" y="482"/>
                        </a:lnTo>
                        <a:lnTo>
                          <a:pt x="11" y="477"/>
                        </a:lnTo>
                        <a:lnTo>
                          <a:pt x="7" y="473"/>
                        </a:lnTo>
                        <a:lnTo>
                          <a:pt x="5" y="467"/>
                        </a:lnTo>
                        <a:lnTo>
                          <a:pt x="3" y="463"/>
                        </a:lnTo>
                        <a:lnTo>
                          <a:pt x="1" y="458"/>
                        </a:lnTo>
                        <a:lnTo>
                          <a:pt x="1" y="454"/>
                        </a:lnTo>
                        <a:lnTo>
                          <a:pt x="0" y="448"/>
                        </a:lnTo>
                        <a:lnTo>
                          <a:pt x="0" y="446"/>
                        </a:lnTo>
                        <a:lnTo>
                          <a:pt x="0" y="443"/>
                        </a:lnTo>
                        <a:lnTo>
                          <a:pt x="1" y="441"/>
                        </a:lnTo>
                        <a:lnTo>
                          <a:pt x="3" y="441"/>
                        </a:lnTo>
                        <a:lnTo>
                          <a:pt x="7" y="441"/>
                        </a:lnTo>
                        <a:lnTo>
                          <a:pt x="11" y="441"/>
                        </a:lnTo>
                        <a:lnTo>
                          <a:pt x="15" y="443"/>
                        </a:lnTo>
                        <a:lnTo>
                          <a:pt x="19" y="443"/>
                        </a:lnTo>
                        <a:lnTo>
                          <a:pt x="24" y="443"/>
                        </a:lnTo>
                        <a:lnTo>
                          <a:pt x="28" y="443"/>
                        </a:lnTo>
                        <a:lnTo>
                          <a:pt x="34" y="444"/>
                        </a:lnTo>
                        <a:lnTo>
                          <a:pt x="39" y="444"/>
                        </a:lnTo>
                        <a:lnTo>
                          <a:pt x="45" y="446"/>
                        </a:lnTo>
                        <a:lnTo>
                          <a:pt x="51" y="446"/>
                        </a:lnTo>
                        <a:lnTo>
                          <a:pt x="57" y="448"/>
                        </a:lnTo>
                        <a:lnTo>
                          <a:pt x="62" y="448"/>
                        </a:lnTo>
                        <a:lnTo>
                          <a:pt x="68" y="450"/>
                        </a:lnTo>
                        <a:lnTo>
                          <a:pt x="74" y="450"/>
                        </a:lnTo>
                        <a:lnTo>
                          <a:pt x="79" y="452"/>
                        </a:lnTo>
                        <a:lnTo>
                          <a:pt x="85" y="452"/>
                        </a:lnTo>
                        <a:lnTo>
                          <a:pt x="91" y="452"/>
                        </a:lnTo>
                        <a:lnTo>
                          <a:pt x="96" y="452"/>
                        </a:lnTo>
                        <a:lnTo>
                          <a:pt x="102" y="454"/>
                        </a:lnTo>
                        <a:lnTo>
                          <a:pt x="106" y="454"/>
                        </a:lnTo>
                        <a:lnTo>
                          <a:pt x="112" y="456"/>
                        </a:lnTo>
                        <a:lnTo>
                          <a:pt x="119" y="456"/>
                        </a:lnTo>
                        <a:lnTo>
                          <a:pt x="125" y="458"/>
                        </a:lnTo>
                        <a:lnTo>
                          <a:pt x="129" y="458"/>
                        </a:lnTo>
                        <a:lnTo>
                          <a:pt x="131" y="460"/>
                        </a:lnTo>
                        <a:lnTo>
                          <a:pt x="146" y="446"/>
                        </a:lnTo>
                        <a:lnTo>
                          <a:pt x="144" y="446"/>
                        </a:lnTo>
                        <a:lnTo>
                          <a:pt x="140" y="443"/>
                        </a:lnTo>
                        <a:lnTo>
                          <a:pt x="133" y="439"/>
                        </a:lnTo>
                        <a:lnTo>
                          <a:pt x="127" y="435"/>
                        </a:lnTo>
                        <a:lnTo>
                          <a:pt x="119" y="429"/>
                        </a:lnTo>
                        <a:lnTo>
                          <a:pt x="114" y="424"/>
                        </a:lnTo>
                        <a:lnTo>
                          <a:pt x="110" y="416"/>
                        </a:lnTo>
                        <a:lnTo>
                          <a:pt x="106" y="410"/>
                        </a:lnTo>
                        <a:lnTo>
                          <a:pt x="106" y="403"/>
                        </a:lnTo>
                        <a:lnTo>
                          <a:pt x="106" y="395"/>
                        </a:lnTo>
                        <a:lnTo>
                          <a:pt x="106" y="387"/>
                        </a:lnTo>
                        <a:lnTo>
                          <a:pt x="106" y="382"/>
                        </a:lnTo>
                        <a:lnTo>
                          <a:pt x="108" y="374"/>
                        </a:lnTo>
                        <a:lnTo>
                          <a:pt x="110" y="372"/>
                        </a:lnTo>
                        <a:lnTo>
                          <a:pt x="110" y="368"/>
                        </a:lnTo>
                        <a:lnTo>
                          <a:pt x="114" y="368"/>
                        </a:lnTo>
                        <a:lnTo>
                          <a:pt x="117" y="370"/>
                        </a:lnTo>
                        <a:lnTo>
                          <a:pt x="123" y="372"/>
                        </a:lnTo>
                        <a:lnTo>
                          <a:pt x="127" y="374"/>
                        </a:lnTo>
                        <a:lnTo>
                          <a:pt x="134" y="376"/>
                        </a:lnTo>
                        <a:lnTo>
                          <a:pt x="142" y="380"/>
                        </a:lnTo>
                        <a:lnTo>
                          <a:pt x="150" y="384"/>
                        </a:lnTo>
                        <a:lnTo>
                          <a:pt x="157" y="386"/>
                        </a:lnTo>
                        <a:lnTo>
                          <a:pt x="165" y="389"/>
                        </a:lnTo>
                        <a:lnTo>
                          <a:pt x="172" y="391"/>
                        </a:lnTo>
                        <a:lnTo>
                          <a:pt x="180" y="395"/>
                        </a:lnTo>
                        <a:lnTo>
                          <a:pt x="186" y="395"/>
                        </a:lnTo>
                        <a:lnTo>
                          <a:pt x="190" y="399"/>
                        </a:lnTo>
                        <a:lnTo>
                          <a:pt x="193" y="399"/>
                        </a:lnTo>
                        <a:lnTo>
                          <a:pt x="197" y="399"/>
                        </a:lnTo>
                        <a:lnTo>
                          <a:pt x="199" y="399"/>
                        </a:lnTo>
                        <a:lnTo>
                          <a:pt x="205" y="399"/>
                        </a:lnTo>
                        <a:lnTo>
                          <a:pt x="209" y="397"/>
                        </a:lnTo>
                        <a:lnTo>
                          <a:pt x="212" y="397"/>
                        </a:lnTo>
                        <a:lnTo>
                          <a:pt x="218" y="395"/>
                        </a:lnTo>
                        <a:lnTo>
                          <a:pt x="222" y="393"/>
                        </a:lnTo>
                        <a:lnTo>
                          <a:pt x="220" y="393"/>
                        </a:lnTo>
                        <a:lnTo>
                          <a:pt x="214" y="391"/>
                        </a:lnTo>
                        <a:lnTo>
                          <a:pt x="209" y="389"/>
                        </a:lnTo>
                        <a:lnTo>
                          <a:pt x="201" y="387"/>
                        </a:lnTo>
                        <a:lnTo>
                          <a:pt x="197" y="386"/>
                        </a:lnTo>
                        <a:lnTo>
                          <a:pt x="191" y="384"/>
                        </a:lnTo>
                        <a:lnTo>
                          <a:pt x="188" y="382"/>
                        </a:lnTo>
                        <a:lnTo>
                          <a:pt x="184" y="380"/>
                        </a:lnTo>
                        <a:lnTo>
                          <a:pt x="176" y="374"/>
                        </a:lnTo>
                        <a:lnTo>
                          <a:pt x="172" y="370"/>
                        </a:lnTo>
                        <a:lnTo>
                          <a:pt x="167" y="363"/>
                        </a:lnTo>
                        <a:lnTo>
                          <a:pt x="163" y="355"/>
                        </a:lnTo>
                        <a:lnTo>
                          <a:pt x="159" y="348"/>
                        </a:lnTo>
                        <a:lnTo>
                          <a:pt x="155" y="340"/>
                        </a:lnTo>
                        <a:lnTo>
                          <a:pt x="152" y="330"/>
                        </a:lnTo>
                        <a:lnTo>
                          <a:pt x="152" y="325"/>
                        </a:lnTo>
                        <a:lnTo>
                          <a:pt x="153" y="321"/>
                        </a:lnTo>
                        <a:lnTo>
                          <a:pt x="155" y="319"/>
                        </a:lnTo>
                        <a:lnTo>
                          <a:pt x="157" y="317"/>
                        </a:lnTo>
                        <a:lnTo>
                          <a:pt x="161" y="317"/>
                        </a:lnTo>
                        <a:lnTo>
                          <a:pt x="165" y="319"/>
                        </a:lnTo>
                        <a:lnTo>
                          <a:pt x="171" y="321"/>
                        </a:lnTo>
                        <a:lnTo>
                          <a:pt x="176" y="321"/>
                        </a:lnTo>
                        <a:lnTo>
                          <a:pt x="182" y="323"/>
                        </a:lnTo>
                        <a:lnTo>
                          <a:pt x="190" y="325"/>
                        </a:lnTo>
                        <a:lnTo>
                          <a:pt x="197" y="327"/>
                        </a:lnTo>
                        <a:lnTo>
                          <a:pt x="203" y="329"/>
                        </a:lnTo>
                        <a:lnTo>
                          <a:pt x="210" y="329"/>
                        </a:lnTo>
                        <a:lnTo>
                          <a:pt x="216" y="330"/>
                        </a:lnTo>
                        <a:lnTo>
                          <a:pt x="224" y="332"/>
                        </a:lnTo>
                        <a:lnTo>
                          <a:pt x="228" y="334"/>
                        </a:lnTo>
                        <a:lnTo>
                          <a:pt x="233" y="334"/>
                        </a:lnTo>
                        <a:lnTo>
                          <a:pt x="237" y="336"/>
                        </a:lnTo>
                        <a:lnTo>
                          <a:pt x="241" y="336"/>
                        </a:lnTo>
                        <a:lnTo>
                          <a:pt x="247" y="336"/>
                        </a:lnTo>
                        <a:lnTo>
                          <a:pt x="254" y="336"/>
                        </a:lnTo>
                        <a:lnTo>
                          <a:pt x="258" y="336"/>
                        </a:lnTo>
                        <a:lnTo>
                          <a:pt x="262" y="336"/>
                        </a:lnTo>
                        <a:lnTo>
                          <a:pt x="267" y="336"/>
                        </a:lnTo>
                        <a:lnTo>
                          <a:pt x="271" y="336"/>
                        </a:lnTo>
                        <a:lnTo>
                          <a:pt x="279" y="334"/>
                        </a:lnTo>
                        <a:lnTo>
                          <a:pt x="286" y="334"/>
                        </a:lnTo>
                        <a:lnTo>
                          <a:pt x="292" y="332"/>
                        </a:lnTo>
                        <a:lnTo>
                          <a:pt x="296" y="330"/>
                        </a:lnTo>
                        <a:lnTo>
                          <a:pt x="300" y="327"/>
                        </a:lnTo>
                        <a:lnTo>
                          <a:pt x="306" y="321"/>
                        </a:lnTo>
                        <a:lnTo>
                          <a:pt x="311" y="313"/>
                        </a:lnTo>
                        <a:lnTo>
                          <a:pt x="317" y="308"/>
                        </a:lnTo>
                        <a:lnTo>
                          <a:pt x="325" y="298"/>
                        </a:lnTo>
                        <a:lnTo>
                          <a:pt x="328" y="292"/>
                        </a:lnTo>
                        <a:lnTo>
                          <a:pt x="332" y="289"/>
                        </a:lnTo>
                        <a:lnTo>
                          <a:pt x="334" y="287"/>
                        </a:lnTo>
                        <a:lnTo>
                          <a:pt x="332" y="287"/>
                        </a:lnTo>
                        <a:lnTo>
                          <a:pt x="330" y="285"/>
                        </a:lnTo>
                        <a:lnTo>
                          <a:pt x="326" y="283"/>
                        </a:lnTo>
                        <a:lnTo>
                          <a:pt x="323" y="281"/>
                        </a:lnTo>
                        <a:lnTo>
                          <a:pt x="317" y="277"/>
                        </a:lnTo>
                        <a:lnTo>
                          <a:pt x="311" y="273"/>
                        </a:lnTo>
                        <a:lnTo>
                          <a:pt x="306" y="270"/>
                        </a:lnTo>
                        <a:lnTo>
                          <a:pt x="300" y="266"/>
                        </a:lnTo>
                        <a:lnTo>
                          <a:pt x="292" y="262"/>
                        </a:lnTo>
                        <a:lnTo>
                          <a:pt x="286" y="258"/>
                        </a:lnTo>
                        <a:lnTo>
                          <a:pt x="279" y="253"/>
                        </a:lnTo>
                        <a:lnTo>
                          <a:pt x="275" y="249"/>
                        </a:lnTo>
                        <a:lnTo>
                          <a:pt x="269" y="245"/>
                        </a:lnTo>
                        <a:lnTo>
                          <a:pt x="267" y="241"/>
                        </a:lnTo>
                        <a:lnTo>
                          <a:pt x="264" y="237"/>
                        </a:lnTo>
                        <a:lnTo>
                          <a:pt x="264" y="235"/>
                        </a:lnTo>
                        <a:lnTo>
                          <a:pt x="262" y="228"/>
                        </a:lnTo>
                        <a:lnTo>
                          <a:pt x="262" y="222"/>
                        </a:lnTo>
                        <a:lnTo>
                          <a:pt x="260" y="218"/>
                        </a:lnTo>
                        <a:lnTo>
                          <a:pt x="262" y="215"/>
                        </a:lnTo>
                        <a:lnTo>
                          <a:pt x="264" y="209"/>
                        </a:lnTo>
                        <a:lnTo>
                          <a:pt x="266" y="207"/>
                        </a:lnTo>
                        <a:lnTo>
                          <a:pt x="269" y="205"/>
                        </a:lnTo>
                        <a:lnTo>
                          <a:pt x="275" y="205"/>
                        </a:lnTo>
                        <a:lnTo>
                          <a:pt x="277" y="205"/>
                        </a:lnTo>
                        <a:lnTo>
                          <a:pt x="281" y="205"/>
                        </a:lnTo>
                        <a:lnTo>
                          <a:pt x="286" y="205"/>
                        </a:lnTo>
                        <a:lnTo>
                          <a:pt x="292" y="207"/>
                        </a:lnTo>
                        <a:lnTo>
                          <a:pt x="298" y="207"/>
                        </a:lnTo>
                        <a:lnTo>
                          <a:pt x="306" y="207"/>
                        </a:lnTo>
                        <a:lnTo>
                          <a:pt x="313" y="207"/>
                        </a:lnTo>
                        <a:lnTo>
                          <a:pt x="321" y="207"/>
                        </a:lnTo>
                        <a:lnTo>
                          <a:pt x="328" y="207"/>
                        </a:lnTo>
                        <a:lnTo>
                          <a:pt x="336" y="205"/>
                        </a:lnTo>
                        <a:lnTo>
                          <a:pt x="340" y="205"/>
                        </a:lnTo>
                        <a:lnTo>
                          <a:pt x="344" y="205"/>
                        </a:lnTo>
                        <a:lnTo>
                          <a:pt x="347" y="203"/>
                        </a:lnTo>
                        <a:lnTo>
                          <a:pt x="353" y="203"/>
                        </a:lnTo>
                        <a:lnTo>
                          <a:pt x="361" y="201"/>
                        </a:lnTo>
                        <a:lnTo>
                          <a:pt x="368" y="199"/>
                        </a:lnTo>
                        <a:lnTo>
                          <a:pt x="376" y="196"/>
                        </a:lnTo>
                        <a:lnTo>
                          <a:pt x="383" y="194"/>
                        </a:lnTo>
                        <a:lnTo>
                          <a:pt x="391" y="188"/>
                        </a:lnTo>
                        <a:lnTo>
                          <a:pt x="399" y="184"/>
                        </a:lnTo>
                        <a:lnTo>
                          <a:pt x="404" y="178"/>
                        </a:lnTo>
                        <a:lnTo>
                          <a:pt x="412" y="175"/>
                        </a:lnTo>
                        <a:lnTo>
                          <a:pt x="420" y="167"/>
                        </a:lnTo>
                        <a:lnTo>
                          <a:pt x="427" y="163"/>
                        </a:lnTo>
                        <a:lnTo>
                          <a:pt x="433" y="158"/>
                        </a:lnTo>
                        <a:lnTo>
                          <a:pt x="440" y="152"/>
                        </a:lnTo>
                        <a:lnTo>
                          <a:pt x="446" y="146"/>
                        </a:lnTo>
                        <a:lnTo>
                          <a:pt x="452" y="140"/>
                        </a:lnTo>
                        <a:lnTo>
                          <a:pt x="456" y="137"/>
                        </a:lnTo>
                        <a:lnTo>
                          <a:pt x="461" y="133"/>
                        </a:lnTo>
                        <a:lnTo>
                          <a:pt x="467" y="127"/>
                        </a:lnTo>
                        <a:lnTo>
                          <a:pt x="471" y="125"/>
                        </a:lnTo>
                        <a:lnTo>
                          <a:pt x="469" y="125"/>
                        </a:lnTo>
                        <a:lnTo>
                          <a:pt x="467" y="125"/>
                        </a:lnTo>
                        <a:lnTo>
                          <a:pt x="465" y="127"/>
                        </a:lnTo>
                        <a:lnTo>
                          <a:pt x="461" y="129"/>
                        </a:lnTo>
                        <a:lnTo>
                          <a:pt x="456" y="129"/>
                        </a:lnTo>
                        <a:lnTo>
                          <a:pt x="452" y="131"/>
                        </a:lnTo>
                        <a:lnTo>
                          <a:pt x="446" y="133"/>
                        </a:lnTo>
                        <a:lnTo>
                          <a:pt x="440" y="135"/>
                        </a:lnTo>
                        <a:lnTo>
                          <a:pt x="435" y="135"/>
                        </a:lnTo>
                        <a:lnTo>
                          <a:pt x="429" y="135"/>
                        </a:lnTo>
                        <a:lnTo>
                          <a:pt x="421" y="135"/>
                        </a:lnTo>
                        <a:lnTo>
                          <a:pt x="418" y="135"/>
                        </a:lnTo>
                        <a:lnTo>
                          <a:pt x="412" y="135"/>
                        </a:lnTo>
                        <a:lnTo>
                          <a:pt x="406" y="133"/>
                        </a:lnTo>
                        <a:lnTo>
                          <a:pt x="402" y="131"/>
                        </a:lnTo>
                        <a:lnTo>
                          <a:pt x="399" y="127"/>
                        </a:lnTo>
                        <a:lnTo>
                          <a:pt x="395" y="123"/>
                        </a:lnTo>
                        <a:lnTo>
                          <a:pt x="393" y="120"/>
                        </a:lnTo>
                        <a:lnTo>
                          <a:pt x="389" y="114"/>
                        </a:lnTo>
                        <a:lnTo>
                          <a:pt x="385" y="110"/>
                        </a:lnTo>
                        <a:lnTo>
                          <a:pt x="382" y="104"/>
                        </a:lnTo>
                        <a:lnTo>
                          <a:pt x="378" y="101"/>
                        </a:lnTo>
                        <a:lnTo>
                          <a:pt x="374" y="95"/>
                        </a:lnTo>
                        <a:lnTo>
                          <a:pt x="370" y="91"/>
                        </a:lnTo>
                        <a:lnTo>
                          <a:pt x="366" y="85"/>
                        </a:lnTo>
                        <a:lnTo>
                          <a:pt x="364" y="80"/>
                        </a:lnTo>
                        <a:lnTo>
                          <a:pt x="363" y="76"/>
                        </a:lnTo>
                        <a:lnTo>
                          <a:pt x="361" y="74"/>
                        </a:lnTo>
                        <a:lnTo>
                          <a:pt x="359" y="70"/>
                        </a:lnTo>
                        <a:lnTo>
                          <a:pt x="363" y="68"/>
                        </a:lnTo>
                        <a:lnTo>
                          <a:pt x="364" y="68"/>
                        </a:lnTo>
                        <a:lnTo>
                          <a:pt x="370" y="68"/>
                        </a:lnTo>
                        <a:lnTo>
                          <a:pt x="376" y="66"/>
                        </a:lnTo>
                        <a:lnTo>
                          <a:pt x="383" y="66"/>
                        </a:lnTo>
                        <a:lnTo>
                          <a:pt x="387" y="66"/>
                        </a:lnTo>
                        <a:lnTo>
                          <a:pt x="391" y="64"/>
                        </a:lnTo>
                        <a:lnTo>
                          <a:pt x="395" y="64"/>
                        </a:lnTo>
                        <a:lnTo>
                          <a:pt x="401" y="64"/>
                        </a:lnTo>
                        <a:lnTo>
                          <a:pt x="404" y="63"/>
                        </a:lnTo>
                        <a:lnTo>
                          <a:pt x="408" y="63"/>
                        </a:lnTo>
                        <a:lnTo>
                          <a:pt x="414" y="63"/>
                        </a:lnTo>
                        <a:lnTo>
                          <a:pt x="420" y="63"/>
                        </a:lnTo>
                        <a:lnTo>
                          <a:pt x="425" y="61"/>
                        </a:lnTo>
                        <a:lnTo>
                          <a:pt x="429" y="59"/>
                        </a:lnTo>
                        <a:lnTo>
                          <a:pt x="435" y="59"/>
                        </a:lnTo>
                        <a:lnTo>
                          <a:pt x="440" y="59"/>
                        </a:lnTo>
                        <a:lnTo>
                          <a:pt x="446" y="57"/>
                        </a:lnTo>
                        <a:lnTo>
                          <a:pt x="450" y="57"/>
                        </a:lnTo>
                        <a:lnTo>
                          <a:pt x="456" y="57"/>
                        </a:lnTo>
                        <a:lnTo>
                          <a:pt x="461" y="57"/>
                        </a:lnTo>
                        <a:lnTo>
                          <a:pt x="465" y="55"/>
                        </a:lnTo>
                        <a:lnTo>
                          <a:pt x="469" y="55"/>
                        </a:lnTo>
                        <a:lnTo>
                          <a:pt x="475" y="53"/>
                        </a:lnTo>
                        <a:lnTo>
                          <a:pt x="478" y="53"/>
                        </a:lnTo>
                        <a:lnTo>
                          <a:pt x="482" y="53"/>
                        </a:lnTo>
                        <a:lnTo>
                          <a:pt x="488" y="53"/>
                        </a:lnTo>
                        <a:lnTo>
                          <a:pt x="492" y="53"/>
                        </a:lnTo>
                        <a:lnTo>
                          <a:pt x="496" y="53"/>
                        </a:lnTo>
                        <a:lnTo>
                          <a:pt x="497" y="51"/>
                        </a:lnTo>
                        <a:lnTo>
                          <a:pt x="501" y="51"/>
                        </a:lnTo>
                        <a:lnTo>
                          <a:pt x="505" y="49"/>
                        </a:lnTo>
                        <a:lnTo>
                          <a:pt x="509" y="49"/>
                        </a:lnTo>
                        <a:lnTo>
                          <a:pt x="513" y="47"/>
                        </a:lnTo>
                        <a:lnTo>
                          <a:pt x="518" y="45"/>
                        </a:lnTo>
                        <a:lnTo>
                          <a:pt x="524" y="44"/>
                        </a:lnTo>
                        <a:lnTo>
                          <a:pt x="530" y="44"/>
                        </a:lnTo>
                        <a:lnTo>
                          <a:pt x="534" y="40"/>
                        </a:lnTo>
                        <a:lnTo>
                          <a:pt x="541" y="38"/>
                        </a:lnTo>
                        <a:lnTo>
                          <a:pt x="545" y="36"/>
                        </a:lnTo>
                        <a:lnTo>
                          <a:pt x="553" y="34"/>
                        </a:lnTo>
                        <a:lnTo>
                          <a:pt x="558" y="32"/>
                        </a:lnTo>
                        <a:lnTo>
                          <a:pt x="564" y="30"/>
                        </a:lnTo>
                        <a:lnTo>
                          <a:pt x="570" y="28"/>
                        </a:lnTo>
                        <a:lnTo>
                          <a:pt x="577" y="26"/>
                        </a:lnTo>
                        <a:lnTo>
                          <a:pt x="583" y="25"/>
                        </a:lnTo>
                        <a:lnTo>
                          <a:pt x="589" y="23"/>
                        </a:lnTo>
                        <a:lnTo>
                          <a:pt x="594" y="19"/>
                        </a:lnTo>
                        <a:lnTo>
                          <a:pt x="600" y="17"/>
                        </a:lnTo>
                        <a:lnTo>
                          <a:pt x="606" y="15"/>
                        </a:lnTo>
                        <a:lnTo>
                          <a:pt x="611" y="13"/>
                        </a:lnTo>
                        <a:lnTo>
                          <a:pt x="615" y="11"/>
                        </a:lnTo>
                        <a:lnTo>
                          <a:pt x="621" y="9"/>
                        </a:lnTo>
                        <a:lnTo>
                          <a:pt x="625" y="7"/>
                        </a:lnTo>
                        <a:lnTo>
                          <a:pt x="629" y="6"/>
                        </a:lnTo>
                        <a:lnTo>
                          <a:pt x="632" y="6"/>
                        </a:lnTo>
                        <a:lnTo>
                          <a:pt x="636" y="4"/>
                        </a:lnTo>
                        <a:lnTo>
                          <a:pt x="642" y="2"/>
                        </a:lnTo>
                        <a:lnTo>
                          <a:pt x="646" y="2"/>
                        </a:lnTo>
                        <a:lnTo>
                          <a:pt x="649" y="0"/>
                        </a:lnTo>
                        <a:lnTo>
                          <a:pt x="655" y="0"/>
                        </a:lnTo>
                        <a:lnTo>
                          <a:pt x="659" y="0"/>
                        </a:lnTo>
                        <a:lnTo>
                          <a:pt x="665" y="0"/>
                        </a:lnTo>
                        <a:lnTo>
                          <a:pt x="668" y="2"/>
                        </a:lnTo>
                        <a:lnTo>
                          <a:pt x="672" y="2"/>
                        </a:lnTo>
                        <a:lnTo>
                          <a:pt x="674" y="2"/>
                        </a:lnTo>
                        <a:lnTo>
                          <a:pt x="674" y="4"/>
                        </a:lnTo>
                        <a:close/>
                      </a:path>
                    </a:pathLst>
                  </a:custGeom>
                  <a:solidFill>
                    <a:srgbClr val="000000"/>
                  </a:solidFill>
                  <a:ln w="9525">
                    <a:noFill/>
                    <a:round/>
                    <a:headEnd/>
                    <a:tailEnd/>
                  </a:ln>
                </p:spPr>
                <p:txBody>
                  <a:bodyPr/>
                  <a:lstStyle/>
                  <a:p>
                    <a:endParaRPr lang="fr-FR">
                      <a:latin typeface="Calibri" pitchFamily="34" charset="0"/>
                    </a:endParaRPr>
                  </a:p>
                </p:txBody>
              </p:sp>
              <p:sp>
                <p:nvSpPr>
                  <p:cNvPr id="25704" name="Freeform 51"/>
                  <p:cNvSpPr>
                    <a:spLocks/>
                  </p:cNvSpPr>
                  <p:nvPr/>
                </p:nvSpPr>
                <p:spPr bwMode="auto">
                  <a:xfrm>
                    <a:off x="3856030" y="2004998"/>
                    <a:ext cx="566738" cy="279400"/>
                  </a:xfrm>
                  <a:custGeom>
                    <a:avLst/>
                    <a:gdLst>
                      <a:gd name="T0" fmla="*/ 67 w 715"/>
                      <a:gd name="T1" fmla="*/ 229 h 351"/>
                      <a:gd name="T2" fmla="*/ 128 w 715"/>
                      <a:gd name="T3" fmla="*/ 184 h 351"/>
                      <a:gd name="T4" fmla="*/ 152 w 715"/>
                      <a:gd name="T5" fmla="*/ 152 h 351"/>
                      <a:gd name="T6" fmla="*/ 171 w 715"/>
                      <a:gd name="T7" fmla="*/ 74 h 351"/>
                      <a:gd name="T8" fmla="*/ 234 w 715"/>
                      <a:gd name="T9" fmla="*/ 110 h 351"/>
                      <a:gd name="T10" fmla="*/ 272 w 715"/>
                      <a:gd name="T11" fmla="*/ 32 h 351"/>
                      <a:gd name="T12" fmla="*/ 342 w 715"/>
                      <a:gd name="T13" fmla="*/ 79 h 351"/>
                      <a:gd name="T14" fmla="*/ 390 w 715"/>
                      <a:gd name="T15" fmla="*/ 53 h 351"/>
                      <a:gd name="T16" fmla="*/ 417 w 715"/>
                      <a:gd name="T17" fmla="*/ 7 h 351"/>
                      <a:gd name="T18" fmla="*/ 472 w 715"/>
                      <a:gd name="T19" fmla="*/ 72 h 351"/>
                      <a:gd name="T20" fmla="*/ 536 w 715"/>
                      <a:gd name="T21" fmla="*/ 74 h 351"/>
                      <a:gd name="T22" fmla="*/ 563 w 715"/>
                      <a:gd name="T23" fmla="*/ 22 h 351"/>
                      <a:gd name="T24" fmla="*/ 572 w 715"/>
                      <a:gd name="T25" fmla="*/ 76 h 351"/>
                      <a:gd name="T26" fmla="*/ 639 w 715"/>
                      <a:gd name="T27" fmla="*/ 93 h 351"/>
                      <a:gd name="T28" fmla="*/ 704 w 715"/>
                      <a:gd name="T29" fmla="*/ 85 h 351"/>
                      <a:gd name="T30" fmla="*/ 686 w 715"/>
                      <a:gd name="T31" fmla="*/ 144 h 351"/>
                      <a:gd name="T32" fmla="*/ 627 w 715"/>
                      <a:gd name="T33" fmla="*/ 176 h 351"/>
                      <a:gd name="T34" fmla="*/ 538 w 715"/>
                      <a:gd name="T35" fmla="*/ 148 h 351"/>
                      <a:gd name="T36" fmla="*/ 512 w 715"/>
                      <a:gd name="T37" fmla="*/ 184 h 351"/>
                      <a:gd name="T38" fmla="*/ 451 w 715"/>
                      <a:gd name="T39" fmla="*/ 193 h 351"/>
                      <a:gd name="T40" fmla="*/ 434 w 715"/>
                      <a:gd name="T41" fmla="*/ 229 h 351"/>
                      <a:gd name="T42" fmla="*/ 367 w 715"/>
                      <a:gd name="T43" fmla="*/ 239 h 351"/>
                      <a:gd name="T44" fmla="*/ 304 w 715"/>
                      <a:gd name="T45" fmla="*/ 224 h 351"/>
                      <a:gd name="T46" fmla="*/ 331 w 715"/>
                      <a:gd name="T47" fmla="*/ 264 h 351"/>
                      <a:gd name="T48" fmla="*/ 388 w 715"/>
                      <a:gd name="T49" fmla="*/ 292 h 351"/>
                      <a:gd name="T50" fmla="*/ 432 w 715"/>
                      <a:gd name="T51" fmla="*/ 296 h 351"/>
                      <a:gd name="T52" fmla="*/ 519 w 715"/>
                      <a:gd name="T53" fmla="*/ 281 h 351"/>
                      <a:gd name="T54" fmla="*/ 555 w 715"/>
                      <a:gd name="T55" fmla="*/ 281 h 351"/>
                      <a:gd name="T56" fmla="*/ 607 w 715"/>
                      <a:gd name="T57" fmla="*/ 241 h 351"/>
                      <a:gd name="T58" fmla="*/ 685 w 715"/>
                      <a:gd name="T59" fmla="*/ 262 h 351"/>
                      <a:gd name="T60" fmla="*/ 608 w 715"/>
                      <a:gd name="T61" fmla="*/ 264 h 351"/>
                      <a:gd name="T62" fmla="*/ 576 w 715"/>
                      <a:gd name="T63" fmla="*/ 313 h 351"/>
                      <a:gd name="T64" fmla="*/ 521 w 715"/>
                      <a:gd name="T65" fmla="*/ 302 h 351"/>
                      <a:gd name="T66" fmla="*/ 436 w 715"/>
                      <a:gd name="T67" fmla="*/ 323 h 351"/>
                      <a:gd name="T68" fmla="*/ 386 w 715"/>
                      <a:gd name="T69" fmla="*/ 334 h 351"/>
                      <a:gd name="T70" fmla="*/ 342 w 715"/>
                      <a:gd name="T71" fmla="*/ 285 h 351"/>
                      <a:gd name="T72" fmla="*/ 268 w 715"/>
                      <a:gd name="T73" fmla="*/ 193 h 351"/>
                      <a:gd name="T74" fmla="*/ 333 w 715"/>
                      <a:gd name="T75" fmla="*/ 214 h 351"/>
                      <a:gd name="T76" fmla="*/ 405 w 715"/>
                      <a:gd name="T77" fmla="*/ 228 h 351"/>
                      <a:gd name="T78" fmla="*/ 417 w 715"/>
                      <a:gd name="T79" fmla="*/ 167 h 351"/>
                      <a:gd name="T80" fmla="*/ 470 w 715"/>
                      <a:gd name="T81" fmla="*/ 193 h 351"/>
                      <a:gd name="T82" fmla="*/ 508 w 715"/>
                      <a:gd name="T83" fmla="*/ 148 h 351"/>
                      <a:gd name="T84" fmla="*/ 561 w 715"/>
                      <a:gd name="T85" fmla="*/ 144 h 351"/>
                      <a:gd name="T86" fmla="*/ 646 w 715"/>
                      <a:gd name="T87" fmla="*/ 152 h 351"/>
                      <a:gd name="T88" fmla="*/ 666 w 715"/>
                      <a:gd name="T89" fmla="*/ 123 h 351"/>
                      <a:gd name="T90" fmla="*/ 605 w 715"/>
                      <a:gd name="T91" fmla="*/ 125 h 351"/>
                      <a:gd name="T92" fmla="*/ 555 w 715"/>
                      <a:gd name="T93" fmla="*/ 100 h 351"/>
                      <a:gd name="T94" fmla="*/ 513 w 715"/>
                      <a:gd name="T95" fmla="*/ 102 h 351"/>
                      <a:gd name="T96" fmla="*/ 436 w 715"/>
                      <a:gd name="T97" fmla="*/ 62 h 351"/>
                      <a:gd name="T98" fmla="*/ 415 w 715"/>
                      <a:gd name="T99" fmla="*/ 85 h 351"/>
                      <a:gd name="T100" fmla="*/ 354 w 715"/>
                      <a:gd name="T101" fmla="*/ 100 h 351"/>
                      <a:gd name="T102" fmla="*/ 295 w 715"/>
                      <a:gd name="T103" fmla="*/ 76 h 351"/>
                      <a:gd name="T104" fmla="*/ 312 w 715"/>
                      <a:gd name="T105" fmla="*/ 131 h 351"/>
                      <a:gd name="T106" fmla="*/ 232 w 715"/>
                      <a:gd name="T107" fmla="*/ 127 h 351"/>
                      <a:gd name="T108" fmla="*/ 240 w 715"/>
                      <a:gd name="T109" fmla="*/ 184 h 351"/>
                      <a:gd name="T110" fmla="*/ 175 w 715"/>
                      <a:gd name="T111" fmla="*/ 184 h 351"/>
                      <a:gd name="T112" fmla="*/ 133 w 715"/>
                      <a:gd name="T113" fmla="*/ 209 h 351"/>
                      <a:gd name="T114" fmla="*/ 74 w 715"/>
                      <a:gd name="T115" fmla="*/ 252 h 351"/>
                      <a:gd name="T116" fmla="*/ 141 w 715"/>
                      <a:gd name="T117" fmla="*/ 252 h 351"/>
                      <a:gd name="T118" fmla="*/ 171 w 715"/>
                      <a:gd name="T119" fmla="*/ 247 h 351"/>
                      <a:gd name="T120" fmla="*/ 116 w 715"/>
                      <a:gd name="T121" fmla="*/ 279 h 351"/>
                      <a:gd name="T122" fmla="*/ 35 w 715"/>
                      <a:gd name="T123" fmla="*/ 269 h 35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5"/>
                      <a:gd name="T187" fmla="*/ 0 h 351"/>
                      <a:gd name="T188" fmla="*/ 715 w 715"/>
                      <a:gd name="T189" fmla="*/ 351 h 35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5" h="351">
                        <a:moveTo>
                          <a:pt x="0" y="235"/>
                        </a:moveTo>
                        <a:lnTo>
                          <a:pt x="0" y="235"/>
                        </a:lnTo>
                        <a:lnTo>
                          <a:pt x="8" y="235"/>
                        </a:lnTo>
                        <a:lnTo>
                          <a:pt x="12" y="235"/>
                        </a:lnTo>
                        <a:lnTo>
                          <a:pt x="16" y="235"/>
                        </a:lnTo>
                        <a:lnTo>
                          <a:pt x="21" y="235"/>
                        </a:lnTo>
                        <a:lnTo>
                          <a:pt x="29" y="235"/>
                        </a:lnTo>
                        <a:lnTo>
                          <a:pt x="35" y="235"/>
                        </a:lnTo>
                        <a:lnTo>
                          <a:pt x="40" y="233"/>
                        </a:lnTo>
                        <a:lnTo>
                          <a:pt x="48" y="233"/>
                        </a:lnTo>
                        <a:lnTo>
                          <a:pt x="54" y="231"/>
                        </a:lnTo>
                        <a:lnTo>
                          <a:pt x="61" y="231"/>
                        </a:lnTo>
                        <a:lnTo>
                          <a:pt x="67" y="229"/>
                        </a:lnTo>
                        <a:lnTo>
                          <a:pt x="73" y="228"/>
                        </a:lnTo>
                        <a:lnTo>
                          <a:pt x="78" y="226"/>
                        </a:lnTo>
                        <a:lnTo>
                          <a:pt x="84" y="224"/>
                        </a:lnTo>
                        <a:lnTo>
                          <a:pt x="88" y="220"/>
                        </a:lnTo>
                        <a:lnTo>
                          <a:pt x="93" y="218"/>
                        </a:lnTo>
                        <a:lnTo>
                          <a:pt x="99" y="214"/>
                        </a:lnTo>
                        <a:lnTo>
                          <a:pt x="103" y="210"/>
                        </a:lnTo>
                        <a:lnTo>
                          <a:pt x="107" y="209"/>
                        </a:lnTo>
                        <a:lnTo>
                          <a:pt x="112" y="205"/>
                        </a:lnTo>
                        <a:lnTo>
                          <a:pt x="116" y="201"/>
                        </a:lnTo>
                        <a:lnTo>
                          <a:pt x="120" y="195"/>
                        </a:lnTo>
                        <a:lnTo>
                          <a:pt x="124" y="191"/>
                        </a:lnTo>
                        <a:lnTo>
                          <a:pt x="128" y="184"/>
                        </a:lnTo>
                        <a:lnTo>
                          <a:pt x="131" y="178"/>
                        </a:lnTo>
                        <a:lnTo>
                          <a:pt x="131" y="174"/>
                        </a:lnTo>
                        <a:lnTo>
                          <a:pt x="133" y="171"/>
                        </a:lnTo>
                        <a:lnTo>
                          <a:pt x="133" y="167"/>
                        </a:lnTo>
                        <a:lnTo>
                          <a:pt x="135" y="163"/>
                        </a:lnTo>
                        <a:lnTo>
                          <a:pt x="135" y="157"/>
                        </a:lnTo>
                        <a:lnTo>
                          <a:pt x="137" y="153"/>
                        </a:lnTo>
                        <a:lnTo>
                          <a:pt x="137" y="150"/>
                        </a:lnTo>
                        <a:lnTo>
                          <a:pt x="137" y="144"/>
                        </a:lnTo>
                        <a:lnTo>
                          <a:pt x="141" y="146"/>
                        </a:lnTo>
                        <a:lnTo>
                          <a:pt x="143" y="148"/>
                        </a:lnTo>
                        <a:lnTo>
                          <a:pt x="149" y="150"/>
                        </a:lnTo>
                        <a:lnTo>
                          <a:pt x="152" y="152"/>
                        </a:lnTo>
                        <a:lnTo>
                          <a:pt x="158" y="153"/>
                        </a:lnTo>
                        <a:lnTo>
                          <a:pt x="166" y="157"/>
                        </a:lnTo>
                        <a:lnTo>
                          <a:pt x="171" y="159"/>
                        </a:lnTo>
                        <a:lnTo>
                          <a:pt x="179" y="161"/>
                        </a:lnTo>
                        <a:lnTo>
                          <a:pt x="185" y="163"/>
                        </a:lnTo>
                        <a:lnTo>
                          <a:pt x="192" y="165"/>
                        </a:lnTo>
                        <a:lnTo>
                          <a:pt x="198" y="165"/>
                        </a:lnTo>
                        <a:lnTo>
                          <a:pt x="206" y="165"/>
                        </a:lnTo>
                        <a:lnTo>
                          <a:pt x="211" y="165"/>
                        </a:lnTo>
                        <a:lnTo>
                          <a:pt x="215" y="163"/>
                        </a:lnTo>
                        <a:lnTo>
                          <a:pt x="221" y="161"/>
                        </a:lnTo>
                        <a:lnTo>
                          <a:pt x="164" y="100"/>
                        </a:lnTo>
                        <a:lnTo>
                          <a:pt x="171" y="74"/>
                        </a:lnTo>
                        <a:lnTo>
                          <a:pt x="173" y="77"/>
                        </a:lnTo>
                        <a:lnTo>
                          <a:pt x="177" y="81"/>
                        </a:lnTo>
                        <a:lnTo>
                          <a:pt x="183" y="87"/>
                        </a:lnTo>
                        <a:lnTo>
                          <a:pt x="188" y="93"/>
                        </a:lnTo>
                        <a:lnTo>
                          <a:pt x="196" y="98"/>
                        </a:lnTo>
                        <a:lnTo>
                          <a:pt x="202" y="100"/>
                        </a:lnTo>
                        <a:lnTo>
                          <a:pt x="206" y="102"/>
                        </a:lnTo>
                        <a:lnTo>
                          <a:pt x="211" y="104"/>
                        </a:lnTo>
                        <a:lnTo>
                          <a:pt x="217" y="106"/>
                        </a:lnTo>
                        <a:lnTo>
                          <a:pt x="223" y="108"/>
                        </a:lnTo>
                        <a:lnTo>
                          <a:pt x="228" y="108"/>
                        </a:lnTo>
                        <a:lnTo>
                          <a:pt x="234" y="110"/>
                        </a:lnTo>
                        <a:lnTo>
                          <a:pt x="240" y="110"/>
                        </a:lnTo>
                        <a:lnTo>
                          <a:pt x="246" y="110"/>
                        </a:lnTo>
                        <a:lnTo>
                          <a:pt x="253" y="110"/>
                        </a:lnTo>
                        <a:lnTo>
                          <a:pt x="259" y="110"/>
                        </a:lnTo>
                        <a:lnTo>
                          <a:pt x="265" y="110"/>
                        </a:lnTo>
                        <a:lnTo>
                          <a:pt x="268" y="110"/>
                        </a:lnTo>
                        <a:lnTo>
                          <a:pt x="272" y="108"/>
                        </a:lnTo>
                        <a:lnTo>
                          <a:pt x="276" y="108"/>
                        </a:lnTo>
                        <a:lnTo>
                          <a:pt x="282" y="108"/>
                        </a:lnTo>
                        <a:lnTo>
                          <a:pt x="285" y="106"/>
                        </a:lnTo>
                        <a:lnTo>
                          <a:pt x="289" y="106"/>
                        </a:lnTo>
                        <a:lnTo>
                          <a:pt x="242" y="39"/>
                        </a:lnTo>
                        <a:lnTo>
                          <a:pt x="272" y="32"/>
                        </a:lnTo>
                        <a:lnTo>
                          <a:pt x="274" y="34"/>
                        </a:lnTo>
                        <a:lnTo>
                          <a:pt x="280" y="39"/>
                        </a:lnTo>
                        <a:lnTo>
                          <a:pt x="284" y="41"/>
                        </a:lnTo>
                        <a:lnTo>
                          <a:pt x="289" y="47"/>
                        </a:lnTo>
                        <a:lnTo>
                          <a:pt x="293" y="51"/>
                        </a:lnTo>
                        <a:lnTo>
                          <a:pt x="301" y="57"/>
                        </a:lnTo>
                        <a:lnTo>
                          <a:pt x="304" y="60"/>
                        </a:lnTo>
                        <a:lnTo>
                          <a:pt x="312" y="64"/>
                        </a:lnTo>
                        <a:lnTo>
                          <a:pt x="318" y="68"/>
                        </a:lnTo>
                        <a:lnTo>
                          <a:pt x="325" y="72"/>
                        </a:lnTo>
                        <a:lnTo>
                          <a:pt x="331" y="74"/>
                        </a:lnTo>
                        <a:lnTo>
                          <a:pt x="337" y="77"/>
                        </a:lnTo>
                        <a:lnTo>
                          <a:pt x="342" y="79"/>
                        </a:lnTo>
                        <a:lnTo>
                          <a:pt x="350" y="79"/>
                        </a:lnTo>
                        <a:lnTo>
                          <a:pt x="354" y="79"/>
                        </a:lnTo>
                        <a:lnTo>
                          <a:pt x="360" y="77"/>
                        </a:lnTo>
                        <a:lnTo>
                          <a:pt x="363" y="77"/>
                        </a:lnTo>
                        <a:lnTo>
                          <a:pt x="369" y="77"/>
                        </a:lnTo>
                        <a:lnTo>
                          <a:pt x="375" y="76"/>
                        </a:lnTo>
                        <a:lnTo>
                          <a:pt x="380" y="76"/>
                        </a:lnTo>
                        <a:lnTo>
                          <a:pt x="386" y="72"/>
                        </a:lnTo>
                        <a:lnTo>
                          <a:pt x="390" y="68"/>
                        </a:lnTo>
                        <a:lnTo>
                          <a:pt x="390" y="64"/>
                        </a:lnTo>
                        <a:lnTo>
                          <a:pt x="390" y="60"/>
                        </a:lnTo>
                        <a:lnTo>
                          <a:pt x="390" y="57"/>
                        </a:lnTo>
                        <a:lnTo>
                          <a:pt x="390" y="53"/>
                        </a:lnTo>
                        <a:lnTo>
                          <a:pt x="390" y="47"/>
                        </a:lnTo>
                        <a:lnTo>
                          <a:pt x="390" y="41"/>
                        </a:lnTo>
                        <a:lnTo>
                          <a:pt x="390" y="36"/>
                        </a:lnTo>
                        <a:lnTo>
                          <a:pt x="390" y="30"/>
                        </a:lnTo>
                        <a:lnTo>
                          <a:pt x="390" y="24"/>
                        </a:lnTo>
                        <a:lnTo>
                          <a:pt x="390" y="19"/>
                        </a:lnTo>
                        <a:lnTo>
                          <a:pt x="390" y="15"/>
                        </a:lnTo>
                        <a:lnTo>
                          <a:pt x="390" y="11"/>
                        </a:lnTo>
                        <a:lnTo>
                          <a:pt x="390" y="3"/>
                        </a:lnTo>
                        <a:lnTo>
                          <a:pt x="392" y="1"/>
                        </a:lnTo>
                        <a:lnTo>
                          <a:pt x="415" y="0"/>
                        </a:lnTo>
                        <a:lnTo>
                          <a:pt x="415" y="1"/>
                        </a:lnTo>
                        <a:lnTo>
                          <a:pt x="417" y="7"/>
                        </a:lnTo>
                        <a:lnTo>
                          <a:pt x="418" y="11"/>
                        </a:lnTo>
                        <a:lnTo>
                          <a:pt x="420" y="15"/>
                        </a:lnTo>
                        <a:lnTo>
                          <a:pt x="422" y="20"/>
                        </a:lnTo>
                        <a:lnTo>
                          <a:pt x="426" y="26"/>
                        </a:lnTo>
                        <a:lnTo>
                          <a:pt x="428" y="32"/>
                        </a:lnTo>
                        <a:lnTo>
                          <a:pt x="432" y="38"/>
                        </a:lnTo>
                        <a:lnTo>
                          <a:pt x="436" y="43"/>
                        </a:lnTo>
                        <a:lnTo>
                          <a:pt x="441" y="49"/>
                        </a:lnTo>
                        <a:lnTo>
                          <a:pt x="445" y="55"/>
                        </a:lnTo>
                        <a:lnTo>
                          <a:pt x="451" y="60"/>
                        </a:lnTo>
                        <a:lnTo>
                          <a:pt x="458" y="64"/>
                        </a:lnTo>
                        <a:lnTo>
                          <a:pt x="464" y="68"/>
                        </a:lnTo>
                        <a:lnTo>
                          <a:pt x="472" y="72"/>
                        </a:lnTo>
                        <a:lnTo>
                          <a:pt x="477" y="74"/>
                        </a:lnTo>
                        <a:lnTo>
                          <a:pt x="485" y="76"/>
                        </a:lnTo>
                        <a:lnTo>
                          <a:pt x="491" y="79"/>
                        </a:lnTo>
                        <a:lnTo>
                          <a:pt x="496" y="79"/>
                        </a:lnTo>
                        <a:lnTo>
                          <a:pt x="502" y="79"/>
                        </a:lnTo>
                        <a:lnTo>
                          <a:pt x="506" y="79"/>
                        </a:lnTo>
                        <a:lnTo>
                          <a:pt x="512" y="81"/>
                        </a:lnTo>
                        <a:lnTo>
                          <a:pt x="515" y="79"/>
                        </a:lnTo>
                        <a:lnTo>
                          <a:pt x="521" y="79"/>
                        </a:lnTo>
                        <a:lnTo>
                          <a:pt x="525" y="79"/>
                        </a:lnTo>
                        <a:lnTo>
                          <a:pt x="529" y="77"/>
                        </a:lnTo>
                        <a:lnTo>
                          <a:pt x="532" y="76"/>
                        </a:lnTo>
                        <a:lnTo>
                          <a:pt x="536" y="74"/>
                        </a:lnTo>
                        <a:lnTo>
                          <a:pt x="536" y="70"/>
                        </a:lnTo>
                        <a:lnTo>
                          <a:pt x="538" y="68"/>
                        </a:lnTo>
                        <a:lnTo>
                          <a:pt x="540" y="64"/>
                        </a:lnTo>
                        <a:lnTo>
                          <a:pt x="542" y="60"/>
                        </a:lnTo>
                        <a:lnTo>
                          <a:pt x="544" y="57"/>
                        </a:lnTo>
                        <a:lnTo>
                          <a:pt x="546" y="51"/>
                        </a:lnTo>
                        <a:lnTo>
                          <a:pt x="550" y="47"/>
                        </a:lnTo>
                        <a:lnTo>
                          <a:pt x="551" y="43"/>
                        </a:lnTo>
                        <a:lnTo>
                          <a:pt x="553" y="38"/>
                        </a:lnTo>
                        <a:lnTo>
                          <a:pt x="555" y="34"/>
                        </a:lnTo>
                        <a:lnTo>
                          <a:pt x="557" y="30"/>
                        </a:lnTo>
                        <a:lnTo>
                          <a:pt x="559" y="26"/>
                        </a:lnTo>
                        <a:lnTo>
                          <a:pt x="563" y="22"/>
                        </a:lnTo>
                        <a:lnTo>
                          <a:pt x="563" y="20"/>
                        </a:lnTo>
                        <a:lnTo>
                          <a:pt x="580" y="32"/>
                        </a:lnTo>
                        <a:lnTo>
                          <a:pt x="578" y="32"/>
                        </a:lnTo>
                        <a:lnTo>
                          <a:pt x="576" y="36"/>
                        </a:lnTo>
                        <a:lnTo>
                          <a:pt x="572" y="39"/>
                        </a:lnTo>
                        <a:lnTo>
                          <a:pt x="570" y="47"/>
                        </a:lnTo>
                        <a:lnTo>
                          <a:pt x="567" y="49"/>
                        </a:lnTo>
                        <a:lnTo>
                          <a:pt x="567" y="53"/>
                        </a:lnTo>
                        <a:lnTo>
                          <a:pt x="567" y="58"/>
                        </a:lnTo>
                        <a:lnTo>
                          <a:pt x="567" y="62"/>
                        </a:lnTo>
                        <a:lnTo>
                          <a:pt x="569" y="66"/>
                        </a:lnTo>
                        <a:lnTo>
                          <a:pt x="570" y="72"/>
                        </a:lnTo>
                        <a:lnTo>
                          <a:pt x="572" y="76"/>
                        </a:lnTo>
                        <a:lnTo>
                          <a:pt x="578" y="81"/>
                        </a:lnTo>
                        <a:lnTo>
                          <a:pt x="582" y="85"/>
                        </a:lnTo>
                        <a:lnTo>
                          <a:pt x="589" y="89"/>
                        </a:lnTo>
                        <a:lnTo>
                          <a:pt x="593" y="89"/>
                        </a:lnTo>
                        <a:lnTo>
                          <a:pt x="597" y="89"/>
                        </a:lnTo>
                        <a:lnTo>
                          <a:pt x="601" y="91"/>
                        </a:lnTo>
                        <a:lnTo>
                          <a:pt x="607" y="93"/>
                        </a:lnTo>
                        <a:lnTo>
                          <a:pt x="610" y="93"/>
                        </a:lnTo>
                        <a:lnTo>
                          <a:pt x="616" y="93"/>
                        </a:lnTo>
                        <a:lnTo>
                          <a:pt x="622" y="93"/>
                        </a:lnTo>
                        <a:lnTo>
                          <a:pt x="627" y="93"/>
                        </a:lnTo>
                        <a:lnTo>
                          <a:pt x="633" y="93"/>
                        </a:lnTo>
                        <a:lnTo>
                          <a:pt x="639" y="93"/>
                        </a:lnTo>
                        <a:lnTo>
                          <a:pt x="643" y="93"/>
                        </a:lnTo>
                        <a:lnTo>
                          <a:pt x="650" y="93"/>
                        </a:lnTo>
                        <a:lnTo>
                          <a:pt x="654" y="91"/>
                        </a:lnTo>
                        <a:lnTo>
                          <a:pt x="660" y="91"/>
                        </a:lnTo>
                        <a:lnTo>
                          <a:pt x="664" y="89"/>
                        </a:lnTo>
                        <a:lnTo>
                          <a:pt x="669" y="89"/>
                        </a:lnTo>
                        <a:lnTo>
                          <a:pt x="673" y="89"/>
                        </a:lnTo>
                        <a:lnTo>
                          <a:pt x="679" y="89"/>
                        </a:lnTo>
                        <a:lnTo>
                          <a:pt x="683" y="87"/>
                        </a:lnTo>
                        <a:lnTo>
                          <a:pt x="686" y="87"/>
                        </a:lnTo>
                        <a:lnTo>
                          <a:pt x="694" y="85"/>
                        </a:lnTo>
                        <a:lnTo>
                          <a:pt x="700" y="85"/>
                        </a:lnTo>
                        <a:lnTo>
                          <a:pt x="704" y="85"/>
                        </a:lnTo>
                        <a:lnTo>
                          <a:pt x="715" y="100"/>
                        </a:lnTo>
                        <a:lnTo>
                          <a:pt x="713" y="102"/>
                        </a:lnTo>
                        <a:lnTo>
                          <a:pt x="709" y="106"/>
                        </a:lnTo>
                        <a:lnTo>
                          <a:pt x="707" y="110"/>
                        </a:lnTo>
                        <a:lnTo>
                          <a:pt x="705" y="114"/>
                        </a:lnTo>
                        <a:lnTo>
                          <a:pt x="704" y="117"/>
                        </a:lnTo>
                        <a:lnTo>
                          <a:pt x="702" y="123"/>
                        </a:lnTo>
                        <a:lnTo>
                          <a:pt x="698" y="127"/>
                        </a:lnTo>
                        <a:lnTo>
                          <a:pt x="696" y="131"/>
                        </a:lnTo>
                        <a:lnTo>
                          <a:pt x="692" y="134"/>
                        </a:lnTo>
                        <a:lnTo>
                          <a:pt x="690" y="140"/>
                        </a:lnTo>
                        <a:lnTo>
                          <a:pt x="686" y="144"/>
                        </a:lnTo>
                        <a:lnTo>
                          <a:pt x="683" y="146"/>
                        </a:lnTo>
                        <a:lnTo>
                          <a:pt x="681" y="150"/>
                        </a:lnTo>
                        <a:lnTo>
                          <a:pt x="679" y="153"/>
                        </a:lnTo>
                        <a:lnTo>
                          <a:pt x="673" y="157"/>
                        </a:lnTo>
                        <a:lnTo>
                          <a:pt x="667" y="161"/>
                        </a:lnTo>
                        <a:lnTo>
                          <a:pt x="662" y="167"/>
                        </a:lnTo>
                        <a:lnTo>
                          <a:pt x="656" y="171"/>
                        </a:lnTo>
                        <a:lnTo>
                          <a:pt x="650" y="172"/>
                        </a:lnTo>
                        <a:lnTo>
                          <a:pt x="646" y="174"/>
                        </a:lnTo>
                        <a:lnTo>
                          <a:pt x="643" y="174"/>
                        </a:lnTo>
                        <a:lnTo>
                          <a:pt x="639" y="176"/>
                        </a:lnTo>
                        <a:lnTo>
                          <a:pt x="633" y="176"/>
                        </a:lnTo>
                        <a:lnTo>
                          <a:pt x="627" y="176"/>
                        </a:lnTo>
                        <a:lnTo>
                          <a:pt x="620" y="176"/>
                        </a:lnTo>
                        <a:lnTo>
                          <a:pt x="612" y="178"/>
                        </a:lnTo>
                        <a:lnTo>
                          <a:pt x="605" y="176"/>
                        </a:lnTo>
                        <a:lnTo>
                          <a:pt x="597" y="176"/>
                        </a:lnTo>
                        <a:lnTo>
                          <a:pt x="589" y="174"/>
                        </a:lnTo>
                        <a:lnTo>
                          <a:pt x="584" y="171"/>
                        </a:lnTo>
                        <a:lnTo>
                          <a:pt x="574" y="167"/>
                        </a:lnTo>
                        <a:lnTo>
                          <a:pt x="569" y="165"/>
                        </a:lnTo>
                        <a:lnTo>
                          <a:pt x="561" y="161"/>
                        </a:lnTo>
                        <a:lnTo>
                          <a:pt x="555" y="159"/>
                        </a:lnTo>
                        <a:lnTo>
                          <a:pt x="550" y="155"/>
                        </a:lnTo>
                        <a:lnTo>
                          <a:pt x="544" y="152"/>
                        </a:lnTo>
                        <a:lnTo>
                          <a:pt x="538" y="148"/>
                        </a:lnTo>
                        <a:lnTo>
                          <a:pt x="536" y="146"/>
                        </a:lnTo>
                        <a:lnTo>
                          <a:pt x="529" y="142"/>
                        </a:lnTo>
                        <a:lnTo>
                          <a:pt x="529" y="140"/>
                        </a:lnTo>
                        <a:lnTo>
                          <a:pt x="527" y="140"/>
                        </a:lnTo>
                        <a:lnTo>
                          <a:pt x="527" y="144"/>
                        </a:lnTo>
                        <a:lnTo>
                          <a:pt x="525" y="146"/>
                        </a:lnTo>
                        <a:lnTo>
                          <a:pt x="525" y="150"/>
                        </a:lnTo>
                        <a:lnTo>
                          <a:pt x="523" y="155"/>
                        </a:lnTo>
                        <a:lnTo>
                          <a:pt x="521" y="161"/>
                        </a:lnTo>
                        <a:lnTo>
                          <a:pt x="519" y="165"/>
                        </a:lnTo>
                        <a:lnTo>
                          <a:pt x="517" y="172"/>
                        </a:lnTo>
                        <a:lnTo>
                          <a:pt x="515" y="178"/>
                        </a:lnTo>
                        <a:lnTo>
                          <a:pt x="512" y="184"/>
                        </a:lnTo>
                        <a:lnTo>
                          <a:pt x="508" y="190"/>
                        </a:lnTo>
                        <a:lnTo>
                          <a:pt x="506" y="193"/>
                        </a:lnTo>
                        <a:lnTo>
                          <a:pt x="502" y="197"/>
                        </a:lnTo>
                        <a:lnTo>
                          <a:pt x="498" y="203"/>
                        </a:lnTo>
                        <a:lnTo>
                          <a:pt x="494" y="205"/>
                        </a:lnTo>
                        <a:lnTo>
                          <a:pt x="491" y="207"/>
                        </a:lnTo>
                        <a:lnTo>
                          <a:pt x="485" y="205"/>
                        </a:lnTo>
                        <a:lnTo>
                          <a:pt x="481" y="205"/>
                        </a:lnTo>
                        <a:lnTo>
                          <a:pt x="477" y="205"/>
                        </a:lnTo>
                        <a:lnTo>
                          <a:pt x="474" y="203"/>
                        </a:lnTo>
                        <a:lnTo>
                          <a:pt x="464" y="201"/>
                        </a:lnTo>
                        <a:lnTo>
                          <a:pt x="458" y="197"/>
                        </a:lnTo>
                        <a:lnTo>
                          <a:pt x="451" y="193"/>
                        </a:lnTo>
                        <a:lnTo>
                          <a:pt x="447" y="191"/>
                        </a:lnTo>
                        <a:lnTo>
                          <a:pt x="443" y="190"/>
                        </a:lnTo>
                        <a:lnTo>
                          <a:pt x="443" y="191"/>
                        </a:lnTo>
                        <a:lnTo>
                          <a:pt x="443" y="197"/>
                        </a:lnTo>
                        <a:lnTo>
                          <a:pt x="441" y="199"/>
                        </a:lnTo>
                        <a:lnTo>
                          <a:pt x="441" y="203"/>
                        </a:lnTo>
                        <a:lnTo>
                          <a:pt x="441" y="209"/>
                        </a:lnTo>
                        <a:lnTo>
                          <a:pt x="441" y="212"/>
                        </a:lnTo>
                        <a:lnTo>
                          <a:pt x="439" y="216"/>
                        </a:lnTo>
                        <a:lnTo>
                          <a:pt x="437" y="220"/>
                        </a:lnTo>
                        <a:lnTo>
                          <a:pt x="436" y="226"/>
                        </a:lnTo>
                        <a:lnTo>
                          <a:pt x="434" y="229"/>
                        </a:lnTo>
                        <a:lnTo>
                          <a:pt x="430" y="233"/>
                        </a:lnTo>
                        <a:lnTo>
                          <a:pt x="426" y="237"/>
                        </a:lnTo>
                        <a:lnTo>
                          <a:pt x="422" y="239"/>
                        </a:lnTo>
                        <a:lnTo>
                          <a:pt x="417" y="241"/>
                        </a:lnTo>
                        <a:lnTo>
                          <a:pt x="409" y="243"/>
                        </a:lnTo>
                        <a:lnTo>
                          <a:pt x="401" y="243"/>
                        </a:lnTo>
                        <a:lnTo>
                          <a:pt x="398" y="241"/>
                        </a:lnTo>
                        <a:lnTo>
                          <a:pt x="392" y="241"/>
                        </a:lnTo>
                        <a:lnTo>
                          <a:pt x="388" y="241"/>
                        </a:lnTo>
                        <a:lnTo>
                          <a:pt x="384" y="241"/>
                        </a:lnTo>
                        <a:lnTo>
                          <a:pt x="377" y="241"/>
                        </a:lnTo>
                        <a:lnTo>
                          <a:pt x="373" y="239"/>
                        </a:lnTo>
                        <a:lnTo>
                          <a:pt x="367" y="239"/>
                        </a:lnTo>
                        <a:lnTo>
                          <a:pt x="361" y="237"/>
                        </a:lnTo>
                        <a:lnTo>
                          <a:pt x="356" y="237"/>
                        </a:lnTo>
                        <a:lnTo>
                          <a:pt x="352" y="235"/>
                        </a:lnTo>
                        <a:lnTo>
                          <a:pt x="346" y="235"/>
                        </a:lnTo>
                        <a:lnTo>
                          <a:pt x="341" y="235"/>
                        </a:lnTo>
                        <a:lnTo>
                          <a:pt x="335" y="231"/>
                        </a:lnTo>
                        <a:lnTo>
                          <a:pt x="331" y="231"/>
                        </a:lnTo>
                        <a:lnTo>
                          <a:pt x="325" y="229"/>
                        </a:lnTo>
                        <a:lnTo>
                          <a:pt x="322" y="228"/>
                        </a:lnTo>
                        <a:lnTo>
                          <a:pt x="316" y="228"/>
                        </a:lnTo>
                        <a:lnTo>
                          <a:pt x="312" y="226"/>
                        </a:lnTo>
                        <a:lnTo>
                          <a:pt x="308" y="224"/>
                        </a:lnTo>
                        <a:lnTo>
                          <a:pt x="304" y="224"/>
                        </a:lnTo>
                        <a:lnTo>
                          <a:pt x="299" y="222"/>
                        </a:lnTo>
                        <a:lnTo>
                          <a:pt x="293" y="220"/>
                        </a:lnTo>
                        <a:lnTo>
                          <a:pt x="291" y="220"/>
                        </a:lnTo>
                        <a:lnTo>
                          <a:pt x="289" y="220"/>
                        </a:lnTo>
                        <a:lnTo>
                          <a:pt x="301" y="266"/>
                        </a:lnTo>
                        <a:lnTo>
                          <a:pt x="303" y="266"/>
                        </a:lnTo>
                        <a:lnTo>
                          <a:pt x="306" y="266"/>
                        </a:lnTo>
                        <a:lnTo>
                          <a:pt x="308" y="264"/>
                        </a:lnTo>
                        <a:lnTo>
                          <a:pt x="312" y="264"/>
                        </a:lnTo>
                        <a:lnTo>
                          <a:pt x="316" y="264"/>
                        </a:lnTo>
                        <a:lnTo>
                          <a:pt x="322" y="264"/>
                        </a:lnTo>
                        <a:lnTo>
                          <a:pt x="325" y="264"/>
                        </a:lnTo>
                        <a:lnTo>
                          <a:pt x="331" y="264"/>
                        </a:lnTo>
                        <a:lnTo>
                          <a:pt x="335" y="264"/>
                        </a:lnTo>
                        <a:lnTo>
                          <a:pt x="341" y="266"/>
                        </a:lnTo>
                        <a:lnTo>
                          <a:pt x="344" y="266"/>
                        </a:lnTo>
                        <a:lnTo>
                          <a:pt x="350" y="266"/>
                        </a:lnTo>
                        <a:lnTo>
                          <a:pt x="354" y="267"/>
                        </a:lnTo>
                        <a:lnTo>
                          <a:pt x="360" y="269"/>
                        </a:lnTo>
                        <a:lnTo>
                          <a:pt x="363" y="271"/>
                        </a:lnTo>
                        <a:lnTo>
                          <a:pt x="367" y="273"/>
                        </a:lnTo>
                        <a:lnTo>
                          <a:pt x="371" y="275"/>
                        </a:lnTo>
                        <a:lnTo>
                          <a:pt x="377" y="279"/>
                        </a:lnTo>
                        <a:lnTo>
                          <a:pt x="380" y="283"/>
                        </a:lnTo>
                        <a:lnTo>
                          <a:pt x="384" y="288"/>
                        </a:lnTo>
                        <a:lnTo>
                          <a:pt x="388" y="292"/>
                        </a:lnTo>
                        <a:lnTo>
                          <a:pt x="390" y="296"/>
                        </a:lnTo>
                        <a:lnTo>
                          <a:pt x="394" y="300"/>
                        </a:lnTo>
                        <a:lnTo>
                          <a:pt x="396" y="305"/>
                        </a:lnTo>
                        <a:lnTo>
                          <a:pt x="398" y="309"/>
                        </a:lnTo>
                        <a:lnTo>
                          <a:pt x="401" y="313"/>
                        </a:lnTo>
                        <a:lnTo>
                          <a:pt x="403" y="317"/>
                        </a:lnTo>
                        <a:lnTo>
                          <a:pt x="405" y="319"/>
                        </a:lnTo>
                        <a:lnTo>
                          <a:pt x="407" y="317"/>
                        </a:lnTo>
                        <a:lnTo>
                          <a:pt x="413" y="311"/>
                        </a:lnTo>
                        <a:lnTo>
                          <a:pt x="417" y="307"/>
                        </a:lnTo>
                        <a:lnTo>
                          <a:pt x="420" y="304"/>
                        </a:lnTo>
                        <a:lnTo>
                          <a:pt x="426" y="300"/>
                        </a:lnTo>
                        <a:lnTo>
                          <a:pt x="432" y="296"/>
                        </a:lnTo>
                        <a:lnTo>
                          <a:pt x="437" y="290"/>
                        </a:lnTo>
                        <a:lnTo>
                          <a:pt x="445" y="286"/>
                        </a:lnTo>
                        <a:lnTo>
                          <a:pt x="451" y="283"/>
                        </a:lnTo>
                        <a:lnTo>
                          <a:pt x="458" y="279"/>
                        </a:lnTo>
                        <a:lnTo>
                          <a:pt x="466" y="275"/>
                        </a:lnTo>
                        <a:lnTo>
                          <a:pt x="474" y="275"/>
                        </a:lnTo>
                        <a:lnTo>
                          <a:pt x="481" y="273"/>
                        </a:lnTo>
                        <a:lnTo>
                          <a:pt x="489" y="273"/>
                        </a:lnTo>
                        <a:lnTo>
                          <a:pt x="494" y="273"/>
                        </a:lnTo>
                        <a:lnTo>
                          <a:pt x="502" y="275"/>
                        </a:lnTo>
                        <a:lnTo>
                          <a:pt x="508" y="275"/>
                        </a:lnTo>
                        <a:lnTo>
                          <a:pt x="515" y="279"/>
                        </a:lnTo>
                        <a:lnTo>
                          <a:pt x="519" y="281"/>
                        </a:lnTo>
                        <a:lnTo>
                          <a:pt x="525" y="283"/>
                        </a:lnTo>
                        <a:lnTo>
                          <a:pt x="531" y="285"/>
                        </a:lnTo>
                        <a:lnTo>
                          <a:pt x="536" y="288"/>
                        </a:lnTo>
                        <a:lnTo>
                          <a:pt x="540" y="290"/>
                        </a:lnTo>
                        <a:lnTo>
                          <a:pt x="546" y="292"/>
                        </a:lnTo>
                        <a:lnTo>
                          <a:pt x="548" y="294"/>
                        </a:lnTo>
                        <a:lnTo>
                          <a:pt x="551" y="296"/>
                        </a:lnTo>
                        <a:lnTo>
                          <a:pt x="555" y="300"/>
                        </a:lnTo>
                        <a:lnTo>
                          <a:pt x="557" y="302"/>
                        </a:lnTo>
                        <a:lnTo>
                          <a:pt x="557" y="300"/>
                        </a:lnTo>
                        <a:lnTo>
                          <a:pt x="555" y="296"/>
                        </a:lnTo>
                        <a:lnTo>
                          <a:pt x="555" y="288"/>
                        </a:lnTo>
                        <a:lnTo>
                          <a:pt x="555" y="281"/>
                        </a:lnTo>
                        <a:lnTo>
                          <a:pt x="555" y="277"/>
                        </a:lnTo>
                        <a:lnTo>
                          <a:pt x="557" y="273"/>
                        </a:lnTo>
                        <a:lnTo>
                          <a:pt x="559" y="269"/>
                        </a:lnTo>
                        <a:lnTo>
                          <a:pt x="561" y="266"/>
                        </a:lnTo>
                        <a:lnTo>
                          <a:pt x="563" y="260"/>
                        </a:lnTo>
                        <a:lnTo>
                          <a:pt x="567" y="256"/>
                        </a:lnTo>
                        <a:lnTo>
                          <a:pt x="570" y="254"/>
                        </a:lnTo>
                        <a:lnTo>
                          <a:pt x="576" y="252"/>
                        </a:lnTo>
                        <a:lnTo>
                          <a:pt x="580" y="248"/>
                        </a:lnTo>
                        <a:lnTo>
                          <a:pt x="586" y="247"/>
                        </a:lnTo>
                        <a:lnTo>
                          <a:pt x="593" y="245"/>
                        </a:lnTo>
                        <a:lnTo>
                          <a:pt x="599" y="245"/>
                        </a:lnTo>
                        <a:lnTo>
                          <a:pt x="607" y="241"/>
                        </a:lnTo>
                        <a:lnTo>
                          <a:pt x="614" y="241"/>
                        </a:lnTo>
                        <a:lnTo>
                          <a:pt x="620" y="241"/>
                        </a:lnTo>
                        <a:lnTo>
                          <a:pt x="629" y="241"/>
                        </a:lnTo>
                        <a:lnTo>
                          <a:pt x="635" y="241"/>
                        </a:lnTo>
                        <a:lnTo>
                          <a:pt x="641" y="241"/>
                        </a:lnTo>
                        <a:lnTo>
                          <a:pt x="646" y="241"/>
                        </a:lnTo>
                        <a:lnTo>
                          <a:pt x="652" y="241"/>
                        </a:lnTo>
                        <a:lnTo>
                          <a:pt x="656" y="241"/>
                        </a:lnTo>
                        <a:lnTo>
                          <a:pt x="660" y="241"/>
                        </a:lnTo>
                        <a:lnTo>
                          <a:pt x="662" y="241"/>
                        </a:lnTo>
                        <a:lnTo>
                          <a:pt x="664" y="241"/>
                        </a:lnTo>
                        <a:lnTo>
                          <a:pt x="686" y="264"/>
                        </a:lnTo>
                        <a:lnTo>
                          <a:pt x="685" y="262"/>
                        </a:lnTo>
                        <a:lnTo>
                          <a:pt x="681" y="262"/>
                        </a:lnTo>
                        <a:lnTo>
                          <a:pt x="677" y="262"/>
                        </a:lnTo>
                        <a:lnTo>
                          <a:pt x="669" y="262"/>
                        </a:lnTo>
                        <a:lnTo>
                          <a:pt x="666" y="262"/>
                        </a:lnTo>
                        <a:lnTo>
                          <a:pt x="658" y="262"/>
                        </a:lnTo>
                        <a:lnTo>
                          <a:pt x="652" y="262"/>
                        </a:lnTo>
                        <a:lnTo>
                          <a:pt x="643" y="260"/>
                        </a:lnTo>
                        <a:lnTo>
                          <a:pt x="637" y="260"/>
                        </a:lnTo>
                        <a:lnTo>
                          <a:pt x="629" y="260"/>
                        </a:lnTo>
                        <a:lnTo>
                          <a:pt x="622" y="262"/>
                        </a:lnTo>
                        <a:lnTo>
                          <a:pt x="616" y="262"/>
                        </a:lnTo>
                        <a:lnTo>
                          <a:pt x="608" y="264"/>
                        </a:lnTo>
                        <a:lnTo>
                          <a:pt x="603" y="266"/>
                        </a:lnTo>
                        <a:lnTo>
                          <a:pt x="597" y="267"/>
                        </a:lnTo>
                        <a:lnTo>
                          <a:pt x="591" y="269"/>
                        </a:lnTo>
                        <a:lnTo>
                          <a:pt x="588" y="273"/>
                        </a:lnTo>
                        <a:lnTo>
                          <a:pt x="584" y="277"/>
                        </a:lnTo>
                        <a:lnTo>
                          <a:pt x="582" y="283"/>
                        </a:lnTo>
                        <a:lnTo>
                          <a:pt x="580" y="286"/>
                        </a:lnTo>
                        <a:lnTo>
                          <a:pt x="578" y="290"/>
                        </a:lnTo>
                        <a:lnTo>
                          <a:pt x="576" y="296"/>
                        </a:lnTo>
                        <a:lnTo>
                          <a:pt x="576" y="302"/>
                        </a:lnTo>
                        <a:lnTo>
                          <a:pt x="576" y="305"/>
                        </a:lnTo>
                        <a:lnTo>
                          <a:pt x="576" y="309"/>
                        </a:lnTo>
                        <a:lnTo>
                          <a:pt x="576" y="313"/>
                        </a:lnTo>
                        <a:lnTo>
                          <a:pt x="578" y="317"/>
                        </a:lnTo>
                        <a:lnTo>
                          <a:pt x="578" y="323"/>
                        </a:lnTo>
                        <a:lnTo>
                          <a:pt x="580" y="324"/>
                        </a:lnTo>
                        <a:lnTo>
                          <a:pt x="559" y="340"/>
                        </a:lnTo>
                        <a:lnTo>
                          <a:pt x="557" y="336"/>
                        </a:lnTo>
                        <a:lnTo>
                          <a:pt x="553" y="332"/>
                        </a:lnTo>
                        <a:lnTo>
                          <a:pt x="550" y="326"/>
                        </a:lnTo>
                        <a:lnTo>
                          <a:pt x="546" y="323"/>
                        </a:lnTo>
                        <a:lnTo>
                          <a:pt x="542" y="319"/>
                        </a:lnTo>
                        <a:lnTo>
                          <a:pt x="538" y="315"/>
                        </a:lnTo>
                        <a:lnTo>
                          <a:pt x="532" y="311"/>
                        </a:lnTo>
                        <a:lnTo>
                          <a:pt x="527" y="305"/>
                        </a:lnTo>
                        <a:lnTo>
                          <a:pt x="521" y="302"/>
                        </a:lnTo>
                        <a:lnTo>
                          <a:pt x="515" y="300"/>
                        </a:lnTo>
                        <a:lnTo>
                          <a:pt x="508" y="296"/>
                        </a:lnTo>
                        <a:lnTo>
                          <a:pt x="502" y="294"/>
                        </a:lnTo>
                        <a:lnTo>
                          <a:pt x="496" y="292"/>
                        </a:lnTo>
                        <a:lnTo>
                          <a:pt x="489" y="292"/>
                        </a:lnTo>
                        <a:lnTo>
                          <a:pt x="481" y="292"/>
                        </a:lnTo>
                        <a:lnTo>
                          <a:pt x="474" y="296"/>
                        </a:lnTo>
                        <a:lnTo>
                          <a:pt x="468" y="298"/>
                        </a:lnTo>
                        <a:lnTo>
                          <a:pt x="460" y="302"/>
                        </a:lnTo>
                        <a:lnTo>
                          <a:pt x="455" y="305"/>
                        </a:lnTo>
                        <a:lnTo>
                          <a:pt x="447" y="311"/>
                        </a:lnTo>
                        <a:lnTo>
                          <a:pt x="441" y="315"/>
                        </a:lnTo>
                        <a:lnTo>
                          <a:pt x="436" y="323"/>
                        </a:lnTo>
                        <a:lnTo>
                          <a:pt x="430" y="326"/>
                        </a:lnTo>
                        <a:lnTo>
                          <a:pt x="426" y="332"/>
                        </a:lnTo>
                        <a:lnTo>
                          <a:pt x="420" y="336"/>
                        </a:lnTo>
                        <a:lnTo>
                          <a:pt x="417" y="342"/>
                        </a:lnTo>
                        <a:lnTo>
                          <a:pt x="415" y="345"/>
                        </a:lnTo>
                        <a:lnTo>
                          <a:pt x="413" y="347"/>
                        </a:lnTo>
                        <a:lnTo>
                          <a:pt x="411" y="349"/>
                        </a:lnTo>
                        <a:lnTo>
                          <a:pt x="411" y="351"/>
                        </a:lnTo>
                        <a:lnTo>
                          <a:pt x="388" y="351"/>
                        </a:lnTo>
                        <a:lnTo>
                          <a:pt x="388" y="347"/>
                        </a:lnTo>
                        <a:lnTo>
                          <a:pt x="388" y="343"/>
                        </a:lnTo>
                        <a:lnTo>
                          <a:pt x="386" y="338"/>
                        </a:lnTo>
                        <a:lnTo>
                          <a:pt x="386" y="334"/>
                        </a:lnTo>
                        <a:lnTo>
                          <a:pt x="386" y="328"/>
                        </a:lnTo>
                        <a:lnTo>
                          <a:pt x="386" y="324"/>
                        </a:lnTo>
                        <a:lnTo>
                          <a:pt x="384" y="319"/>
                        </a:lnTo>
                        <a:lnTo>
                          <a:pt x="384" y="313"/>
                        </a:lnTo>
                        <a:lnTo>
                          <a:pt x="382" y="307"/>
                        </a:lnTo>
                        <a:lnTo>
                          <a:pt x="380" y="304"/>
                        </a:lnTo>
                        <a:lnTo>
                          <a:pt x="375" y="300"/>
                        </a:lnTo>
                        <a:lnTo>
                          <a:pt x="371" y="296"/>
                        </a:lnTo>
                        <a:lnTo>
                          <a:pt x="367" y="292"/>
                        </a:lnTo>
                        <a:lnTo>
                          <a:pt x="361" y="288"/>
                        </a:lnTo>
                        <a:lnTo>
                          <a:pt x="356" y="286"/>
                        </a:lnTo>
                        <a:lnTo>
                          <a:pt x="348" y="286"/>
                        </a:lnTo>
                        <a:lnTo>
                          <a:pt x="342" y="285"/>
                        </a:lnTo>
                        <a:lnTo>
                          <a:pt x="337" y="285"/>
                        </a:lnTo>
                        <a:lnTo>
                          <a:pt x="329" y="283"/>
                        </a:lnTo>
                        <a:lnTo>
                          <a:pt x="323" y="283"/>
                        </a:lnTo>
                        <a:lnTo>
                          <a:pt x="316" y="283"/>
                        </a:lnTo>
                        <a:lnTo>
                          <a:pt x="312" y="283"/>
                        </a:lnTo>
                        <a:lnTo>
                          <a:pt x="306" y="283"/>
                        </a:lnTo>
                        <a:lnTo>
                          <a:pt x="303" y="283"/>
                        </a:lnTo>
                        <a:lnTo>
                          <a:pt x="297" y="283"/>
                        </a:lnTo>
                        <a:lnTo>
                          <a:pt x="295" y="285"/>
                        </a:lnTo>
                        <a:lnTo>
                          <a:pt x="289" y="285"/>
                        </a:lnTo>
                        <a:lnTo>
                          <a:pt x="289" y="286"/>
                        </a:lnTo>
                        <a:lnTo>
                          <a:pt x="268" y="193"/>
                        </a:lnTo>
                        <a:lnTo>
                          <a:pt x="274" y="195"/>
                        </a:lnTo>
                        <a:lnTo>
                          <a:pt x="276" y="195"/>
                        </a:lnTo>
                        <a:lnTo>
                          <a:pt x="280" y="197"/>
                        </a:lnTo>
                        <a:lnTo>
                          <a:pt x="284" y="199"/>
                        </a:lnTo>
                        <a:lnTo>
                          <a:pt x="287" y="201"/>
                        </a:lnTo>
                        <a:lnTo>
                          <a:pt x="293" y="201"/>
                        </a:lnTo>
                        <a:lnTo>
                          <a:pt x="297" y="203"/>
                        </a:lnTo>
                        <a:lnTo>
                          <a:pt x="303" y="205"/>
                        </a:lnTo>
                        <a:lnTo>
                          <a:pt x="308" y="207"/>
                        </a:lnTo>
                        <a:lnTo>
                          <a:pt x="314" y="209"/>
                        </a:lnTo>
                        <a:lnTo>
                          <a:pt x="320" y="210"/>
                        </a:lnTo>
                        <a:lnTo>
                          <a:pt x="327" y="212"/>
                        </a:lnTo>
                        <a:lnTo>
                          <a:pt x="333" y="214"/>
                        </a:lnTo>
                        <a:lnTo>
                          <a:pt x="339" y="216"/>
                        </a:lnTo>
                        <a:lnTo>
                          <a:pt x="346" y="218"/>
                        </a:lnTo>
                        <a:lnTo>
                          <a:pt x="352" y="220"/>
                        </a:lnTo>
                        <a:lnTo>
                          <a:pt x="358" y="220"/>
                        </a:lnTo>
                        <a:lnTo>
                          <a:pt x="363" y="222"/>
                        </a:lnTo>
                        <a:lnTo>
                          <a:pt x="369" y="224"/>
                        </a:lnTo>
                        <a:lnTo>
                          <a:pt x="375" y="226"/>
                        </a:lnTo>
                        <a:lnTo>
                          <a:pt x="380" y="228"/>
                        </a:lnTo>
                        <a:lnTo>
                          <a:pt x="386" y="228"/>
                        </a:lnTo>
                        <a:lnTo>
                          <a:pt x="390" y="228"/>
                        </a:lnTo>
                        <a:lnTo>
                          <a:pt x="394" y="228"/>
                        </a:lnTo>
                        <a:lnTo>
                          <a:pt x="398" y="229"/>
                        </a:lnTo>
                        <a:lnTo>
                          <a:pt x="405" y="228"/>
                        </a:lnTo>
                        <a:lnTo>
                          <a:pt x="409" y="228"/>
                        </a:lnTo>
                        <a:lnTo>
                          <a:pt x="411" y="224"/>
                        </a:lnTo>
                        <a:lnTo>
                          <a:pt x="413" y="220"/>
                        </a:lnTo>
                        <a:lnTo>
                          <a:pt x="415" y="216"/>
                        </a:lnTo>
                        <a:lnTo>
                          <a:pt x="415" y="210"/>
                        </a:lnTo>
                        <a:lnTo>
                          <a:pt x="415" y="205"/>
                        </a:lnTo>
                        <a:lnTo>
                          <a:pt x="417" y="199"/>
                        </a:lnTo>
                        <a:lnTo>
                          <a:pt x="417" y="193"/>
                        </a:lnTo>
                        <a:lnTo>
                          <a:pt x="417" y="188"/>
                        </a:lnTo>
                        <a:lnTo>
                          <a:pt x="417" y="182"/>
                        </a:lnTo>
                        <a:lnTo>
                          <a:pt x="417" y="176"/>
                        </a:lnTo>
                        <a:lnTo>
                          <a:pt x="417" y="171"/>
                        </a:lnTo>
                        <a:lnTo>
                          <a:pt x="417" y="167"/>
                        </a:lnTo>
                        <a:lnTo>
                          <a:pt x="415" y="163"/>
                        </a:lnTo>
                        <a:lnTo>
                          <a:pt x="415" y="161"/>
                        </a:lnTo>
                        <a:lnTo>
                          <a:pt x="415" y="159"/>
                        </a:lnTo>
                        <a:lnTo>
                          <a:pt x="441" y="159"/>
                        </a:lnTo>
                        <a:lnTo>
                          <a:pt x="441" y="161"/>
                        </a:lnTo>
                        <a:lnTo>
                          <a:pt x="445" y="167"/>
                        </a:lnTo>
                        <a:lnTo>
                          <a:pt x="447" y="171"/>
                        </a:lnTo>
                        <a:lnTo>
                          <a:pt x="451" y="174"/>
                        </a:lnTo>
                        <a:lnTo>
                          <a:pt x="453" y="180"/>
                        </a:lnTo>
                        <a:lnTo>
                          <a:pt x="458" y="184"/>
                        </a:lnTo>
                        <a:lnTo>
                          <a:pt x="462" y="188"/>
                        </a:lnTo>
                        <a:lnTo>
                          <a:pt x="464" y="191"/>
                        </a:lnTo>
                        <a:lnTo>
                          <a:pt x="470" y="193"/>
                        </a:lnTo>
                        <a:lnTo>
                          <a:pt x="474" y="195"/>
                        </a:lnTo>
                        <a:lnTo>
                          <a:pt x="477" y="195"/>
                        </a:lnTo>
                        <a:lnTo>
                          <a:pt x="481" y="195"/>
                        </a:lnTo>
                        <a:lnTo>
                          <a:pt x="485" y="193"/>
                        </a:lnTo>
                        <a:lnTo>
                          <a:pt x="491" y="190"/>
                        </a:lnTo>
                        <a:lnTo>
                          <a:pt x="493" y="184"/>
                        </a:lnTo>
                        <a:lnTo>
                          <a:pt x="496" y="180"/>
                        </a:lnTo>
                        <a:lnTo>
                          <a:pt x="498" y="174"/>
                        </a:lnTo>
                        <a:lnTo>
                          <a:pt x="502" y="169"/>
                        </a:lnTo>
                        <a:lnTo>
                          <a:pt x="504" y="163"/>
                        </a:lnTo>
                        <a:lnTo>
                          <a:pt x="506" y="159"/>
                        </a:lnTo>
                        <a:lnTo>
                          <a:pt x="506" y="153"/>
                        </a:lnTo>
                        <a:lnTo>
                          <a:pt x="508" y="148"/>
                        </a:lnTo>
                        <a:lnTo>
                          <a:pt x="508" y="144"/>
                        </a:lnTo>
                        <a:lnTo>
                          <a:pt x="508" y="138"/>
                        </a:lnTo>
                        <a:lnTo>
                          <a:pt x="508" y="134"/>
                        </a:lnTo>
                        <a:lnTo>
                          <a:pt x="508" y="131"/>
                        </a:lnTo>
                        <a:lnTo>
                          <a:pt x="508" y="127"/>
                        </a:lnTo>
                        <a:lnTo>
                          <a:pt x="508" y="125"/>
                        </a:lnTo>
                        <a:lnTo>
                          <a:pt x="532" y="121"/>
                        </a:lnTo>
                        <a:lnTo>
                          <a:pt x="532" y="123"/>
                        </a:lnTo>
                        <a:lnTo>
                          <a:pt x="538" y="127"/>
                        </a:lnTo>
                        <a:lnTo>
                          <a:pt x="542" y="131"/>
                        </a:lnTo>
                        <a:lnTo>
                          <a:pt x="548" y="134"/>
                        </a:lnTo>
                        <a:lnTo>
                          <a:pt x="553" y="140"/>
                        </a:lnTo>
                        <a:lnTo>
                          <a:pt x="561" y="144"/>
                        </a:lnTo>
                        <a:lnTo>
                          <a:pt x="567" y="148"/>
                        </a:lnTo>
                        <a:lnTo>
                          <a:pt x="572" y="152"/>
                        </a:lnTo>
                        <a:lnTo>
                          <a:pt x="580" y="155"/>
                        </a:lnTo>
                        <a:lnTo>
                          <a:pt x="588" y="159"/>
                        </a:lnTo>
                        <a:lnTo>
                          <a:pt x="595" y="161"/>
                        </a:lnTo>
                        <a:lnTo>
                          <a:pt x="603" y="163"/>
                        </a:lnTo>
                        <a:lnTo>
                          <a:pt x="610" y="163"/>
                        </a:lnTo>
                        <a:lnTo>
                          <a:pt x="616" y="165"/>
                        </a:lnTo>
                        <a:lnTo>
                          <a:pt x="624" y="163"/>
                        </a:lnTo>
                        <a:lnTo>
                          <a:pt x="629" y="161"/>
                        </a:lnTo>
                        <a:lnTo>
                          <a:pt x="635" y="157"/>
                        </a:lnTo>
                        <a:lnTo>
                          <a:pt x="643" y="155"/>
                        </a:lnTo>
                        <a:lnTo>
                          <a:pt x="646" y="152"/>
                        </a:lnTo>
                        <a:lnTo>
                          <a:pt x="652" y="148"/>
                        </a:lnTo>
                        <a:lnTo>
                          <a:pt x="658" y="144"/>
                        </a:lnTo>
                        <a:lnTo>
                          <a:pt x="664" y="142"/>
                        </a:lnTo>
                        <a:lnTo>
                          <a:pt x="667" y="136"/>
                        </a:lnTo>
                        <a:lnTo>
                          <a:pt x="669" y="134"/>
                        </a:lnTo>
                        <a:lnTo>
                          <a:pt x="673" y="131"/>
                        </a:lnTo>
                        <a:lnTo>
                          <a:pt x="677" y="129"/>
                        </a:lnTo>
                        <a:lnTo>
                          <a:pt x="681" y="125"/>
                        </a:lnTo>
                        <a:lnTo>
                          <a:pt x="683" y="123"/>
                        </a:lnTo>
                        <a:lnTo>
                          <a:pt x="681" y="123"/>
                        </a:lnTo>
                        <a:lnTo>
                          <a:pt x="677" y="123"/>
                        </a:lnTo>
                        <a:lnTo>
                          <a:pt x="671" y="123"/>
                        </a:lnTo>
                        <a:lnTo>
                          <a:pt x="666" y="123"/>
                        </a:lnTo>
                        <a:lnTo>
                          <a:pt x="662" y="123"/>
                        </a:lnTo>
                        <a:lnTo>
                          <a:pt x="658" y="123"/>
                        </a:lnTo>
                        <a:lnTo>
                          <a:pt x="654" y="123"/>
                        </a:lnTo>
                        <a:lnTo>
                          <a:pt x="648" y="123"/>
                        </a:lnTo>
                        <a:lnTo>
                          <a:pt x="643" y="123"/>
                        </a:lnTo>
                        <a:lnTo>
                          <a:pt x="639" y="125"/>
                        </a:lnTo>
                        <a:lnTo>
                          <a:pt x="635" y="125"/>
                        </a:lnTo>
                        <a:lnTo>
                          <a:pt x="629" y="125"/>
                        </a:lnTo>
                        <a:lnTo>
                          <a:pt x="624" y="125"/>
                        </a:lnTo>
                        <a:lnTo>
                          <a:pt x="620" y="125"/>
                        </a:lnTo>
                        <a:lnTo>
                          <a:pt x="614" y="125"/>
                        </a:lnTo>
                        <a:lnTo>
                          <a:pt x="610" y="125"/>
                        </a:lnTo>
                        <a:lnTo>
                          <a:pt x="605" y="125"/>
                        </a:lnTo>
                        <a:lnTo>
                          <a:pt x="601" y="125"/>
                        </a:lnTo>
                        <a:lnTo>
                          <a:pt x="595" y="125"/>
                        </a:lnTo>
                        <a:lnTo>
                          <a:pt x="593" y="125"/>
                        </a:lnTo>
                        <a:lnTo>
                          <a:pt x="588" y="123"/>
                        </a:lnTo>
                        <a:lnTo>
                          <a:pt x="584" y="123"/>
                        </a:lnTo>
                        <a:lnTo>
                          <a:pt x="580" y="123"/>
                        </a:lnTo>
                        <a:lnTo>
                          <a:pt x="578" y="123"/>
                        </a:lnTo>
                        <a:lnTo>
                          <a:pt x="574" y="121"/>
                        </a:lnTo>
                        <a:lnTo>
                          <a:pt x="572" y="121"/>
                        </a:lnTo>
                        <a:lnTo>
                          <a:pt x="567" y="115"/>
                        </a:lnTo>
                        <a:lnTo>
                          <a:pt x="563" y="110"/>
                        </a:lnTo>
                        <a:lnTo>
                          <a:pt x="559" y="104"/>
                        </a:lnTo>
                        <a:lnTo>
                          <a:pt x="555" y="100"/>
                        </a:lnTo>
                        <a:lnTo>
                          <a:pt x="553" y="93"/>
                        </a:lnTo>
                        <a:lnTo>
                          <a:pt x="551" y="89"/>
                        </a:lnTo>
                        <a:lnTo>
                          <a:pt x="550" y="85"/>
                        </a:lnTo>
                        <a:lnTo>
                          <a:pt x="548" y="85"/>
                        </a:lnTo>
                        <a:lnTo>
                          <a:pt x="546" y="89"/>
                        </a:lnTo>
                        <a:lnTo>
                          <a:pt x="540" y="91"/>
                        </a:lnTo>
                        <a:lnTo>
                          <a:pt x="534" y="95"/>
                        </a:lnTo>
                        <a:lnTo>
                          <a:pt x="531" y="96"/>
                        </a:lnTo>
                        <a:lnTo>
                          <a:pt x="527" y="98"/>
                        </a:lnTo>
                        <a:lnTo>
                          <a:pt x="521" y="100"/>
                        </a:lnTo>
                        <a:lnTo>
                          <a:pt x="519" y="100"/>
                        </a:lnTo>
                        <a:lnTo>
                          <a:pt x="513" y="102"/>
                        </a:lnTo>
                        <a:lnTo>
                          <a:pt x="508" y="102"/>
                        </a:lnTo>
                        <a:lnTo>
                          <a:pt x="504" y="102"/>
                        </a:lnTo>
                        <a:lnTo>
                          <a:pt x="498" y="102"/>
                        </a:lnTo>
                        <a:lnTo>
                          <a:pt x="493" y="100"/>
                        </a:lnTo>
                        <a:lnTo>
                          <a:pt x="485" y="98"/>
                        </a:lnTo>
                        <a:lnTo>
                          <a:pt x="479" y="95"/>
                        </a:lnTo>
                        <a:lnTo>
                          <a:pt x="474" y="91"/>
                        </a:lnTo>
                        <a:lnTo>
                          <a:pt x="466" y="87"/>
                        </a:lnTo>
                        <a:lnTo>
                          <a:pt x="460" y="83"/>
                        </a:lnTo>
                        <a:lnTo>
                          <a:pt x="453" y="77"/>
                        </a:lnTo>
                        <a:lnTo>
                          <a:pt x="447" y="72"/>
                        </a:lnTo>
                        <a:lnTo>
                          <a:pt x="441" y="68"/>
                        </a:lnTo>
                        <a:lnTo>
                          <a:pt x="436" y="62"/>
                        </a:lnTo>
                        <a:lnTo>
                          <a:pt x="430" y="58"/>
                        </a:lnTo>
                        <a:lnTo>
                          <a:pt x="426" y="55"/>
                        </a:lnTo>
                        <a:lnTo>
                          <a:pt x="420" y="49"/>
                        </a:lnTo>
                        <a:lnTo>
                          <a:pt x="418" y="47"/>
                        </a:lnTo>
                        <a:lnTo>
                          <a:pt x="418" y="49"/>
                        </a:lnTo>
                        <a:lnTo>
                          <a:pt x="418" y="55"/>
                        </a:lnTo>
                        <a:lnTo>
                          <a:pt x="418" y="58"/>
                        </a:lnTo>
                        <a:lnTo>
                          <a:pt x="418" y="62"/>
                        </a:lnTo>
                        <a:lnTo>
                          <a:pt x="418" y="66"/>
                        </a:lnTo>
                        <a:lnTo>
                          <a:pt x="418" y="72"/>
                        </a:lnTo>
                        <a:lnTo>
                          <a:pt x="417" y="76"/>
                        </a:lnTo>
                        <a:lnTo>
                          <a:pt x="417" y="81"/>
                        </a:lnTo>
                        <a:lnTo>
                          <a:pt x="415" y="85"/>
                        </a:lnTo>
                        <a:lnTo>
                          <a:pt x="413" y="91"/>
                        </a:lnTo>
                        <a:lnTo>
                          <a:pt x="411" y="95"/>
                        </a:lnTo>
                        <a:lnTo>
                          <a:pt x="407" y="100"/>
                        </a:lnTo>
                        <a:lnTo>
                          <a:pt x="403" y="102"/>
                        </a:lnTo>
                        <a:lnTo>
                          <a:pt x="399" y="106"/>
                        </a:lnTo>
                        <a:lnTo>
                          <a:pt x="394" y="106"/>
                        </a:lnTo>
                        <a:lnTo>
                          <a:pt x="386" y="106"/>
                        </a:lnTo>
                        <a:lnTo>
                          <a:pt x="379" y="106"/>
                        </a:lnTo>
                        <a:lnTo>
                          <a:pt x="371" y="104"/>
                        </a:lnTo>
                        <a:lnTo>
                          <a:pt x="367" y="102"/>
                        </a:lnTo>
                        <a:lnTo>
                          <a:pt x="363" y="102"/>
                        </a:lnTo>
                        <a:lnTo>
                          <a:pt x="358" y="100"/>
                        </a:lnTo>
                        <a:lnTo>
                          <a:pt x="354" y="100"/>
                        </a:lnTo>
                        <a:lnTo>
                          <a:pt x="350" y="96"/>
                        </a:lnTo>
                        <a:lnTo>
                          <a:pt x="344" y="96"/>
                        </a:lnTo>
                        <a:lnTo>
                          <a:pt x="341" y="95"/>
                        </a:lnTo>
                        <a:lnTo>
                          <a:pt x="337" y="93"/>
                        </a:lnTo>
                        <a:lnTo>
                          <a:pt x="333" y="91"/>
                        </a:lnTo>
                        <a:lnTo>
                          <a:pt x="327" y="89"/>
                        </a:lnTo>
                        <a:lnTo>
                          <a:pt x="323" y="89"/>
                        </a:lnTo>
                        <a:lnTo>
                          <a:pt x="320" y="87"/>
                        </a:lnTo>
                        <a:lnTo>
                          <a:pt x="312" y="83"/>
                        </a:lnTo>
                        <a:lnTo>
                          <a:pt x="306" y="81"/>
                        </a:lnTo>
                        <a:lnTo>
                          <a:pt x="301" y="79"/>
                        </a:lnTo>
                        <a:lnTo>
                          <a:pt x="297" y="77"/>
                        </a:lnTo>
                        <a:lnTo>
                          <a:pt x="295" y="76"/>
                        </a:lnTo>
                        <a:lnTo>
                          <a:pt x="297" y="77"/>
                        </a:lnTo>
                        <a:lnTo>
                          <a:pt x="301" y="83"/>
                        </a:lnTo>
                        <a:lnTo>
                          <a:pt x="303" y="85"/>
                        </a:lnTo>
                        <a:lnTo>
                          <a:pt x="304" y="91"/>
                        </a:lnTo>
                        <a:lnTo>
                          <a:pt x="306" y="95"/>
                        </a:lnTo>
                        <a:lnTo>
                          <a:pt x="310" y="100"/>
                        </a:lnTo>
                        <a:lnTo>
                          <a:pt x="314" y="104"/>
                        </a:lnTo>
                        <a:lnTo>
                          <a:pt x="316" y="110"/>
                        </a:lnTo>
                        <a:lnTo>
                          <a:pt x="316" y="114"/>
                        </a:lnTo>
                        <a:lnTo>
                          <a:pt x="320" y="119"/>
                        </a:lnTo>
                        <a:lnTo>
                          <a:pt x="320" y="125"/>
                        </a:lnTo>
                        <a:lnTo>
                          <a:pt x="316" y="131"/>
                        </a:lnTo>
                        <a:lnTo>
                          <a:pt x="312" y="131"/>
                        </a:lnTo>
                        <a:lnTo>
                          <a:pt x="306" y="133"/>
                        </a:lnTo>
                        <a:lnTo>
                          <a:pt x="301" y="133"/>
                        </a:lnTo>
                        <a:lnTo>
                          <a:pt x="295" y="133"/>
                        </a:lnTo>
                        <a:lnTo>
                          <a:pt x="287" y="133"/>
                        </a:lnTo>
                        <a:lnTo>
                          <a:pt x="280" y="133"/>
                        </a:lnTo>
                        <a:lnTo>
                          <a:pt x="272" y="131"/>
                        </a:lnTo>
                        <a:lnTo>
                          <a:pt x="266" y="131"/>
                        </a:lnTo>
                        <a:lnTo>
                          <a:pt x="259" y="129"/>
                        </a:lnTo>
                        <a:lnTo>
                          <a:pt x="253" y="129"/>
                        </a:lnTo>
                        <a:lnTo>
                          <a:pt x="246" y="129"/>
                        </a:lnTo>
                        <a:lnTo>
                          <a:pt x="240" y="129"/>
                        </a:lnTo>
                        <a:lnTo>
                          <a:pt x="236" y="127"/>
                        </a:lnTo>
                        <a:lnTo>
                          <a:pt x="232" y="127"/>
                        </a:lnTo>
                        <a:lnTo>
                          <a:pt x="228" y="127"/>
                        </a:lnTo>
                        <a:lnTo>
                          <a:pt x="230" y="127"/>
                        </a:lnTo>
                        <a:lnTo>
                          <a:pt x="234" y="131"/>
                        </a:lnTo>
                        <a:lnTo>
                          <a:pt x="240" y="134"/>
                        </a:lnTo>
                        <a:lnTo>
                          <a:pt x="246" y="142"/>
                        </a:lnTo>
                        <a:lnTo>
                          <a:pt x="251" y="148"/>
                        </a:lnTo>
                        <a:lnTo>
                          <a:pt x="255" y="155"/>
                        </a:lnTo>
                        <a:lnTo>
                          <a:pt x="257" y="161"/>
                        </a:lnTo>
                        <a:lnTo>
                          <a:pt x="257" y="169"/>
                        </a:lnTo>
                        <a:lnTo>
                          <a:pt x="253" y="172"/>
                        </a:lnTo>
                        <a:lnTo>
                          <a:pt x="249" y="176"/>
                        </a:lnTo>
                        <a:lnTo>
                          <a:pt x="244" y="180"/>
                        </a:lnTo>
                        <a:lnTo>
                          <a:pt x="240" y="184"/>
                        </a:lnTo>
                        <a:lnTo>
                          <a:pt x="236" y="184"/>
                        </a:lnTo>
                        <a:lnTo>
                          <a:pt x="228" y="186"/>
                        </a:lnTo>
                        <a:lnTo>
                          <a:pt x="225" y="186"/>
                        </a:lnTo>
                        <a:lnTo>
                          <a:pt x="221" y="188"/>
                        </a:lnTo>
                        <a:lnTo>
                          <a:pt x="217" y="188"/>
                        </a:lnTo>
                        <a:lnTo>
                          <a:pt x="213" y="188"/>
                        </a:lnTo>
                        <a:lnTo>
                          <a:pt x="207" y="188"/>
                        </a:lnTo>
                        <a:lnTo>
                          <a:pt x="202" y="188"/>
                        </a:lnTo>
                        <a:lnTo>
                          <a:pt x="196" y="188"/>
                        </a:lnTo>
                        <a:lnTo>
                          <a:pt x="190" y="188"/>
                        </a:lnTo>
                        <a:lnTo>
                          <a:pt x="185" y="186"/>
                        </a:lnTo>
                        <a:lnTo>
                          <a:pt x="181" y="184"/>
                        </a:lnTo>
                        <a:lnTo>
                          <a:pt x="175" y="184"/>
                        </a:lnTo>
                        <a:lnTo>
                          <a:pt x="171" y="182"/>
                        </a:lnTo>
                        <a:lnTo>
                          <a:pt x="168" y="180"/>
                        </a:lnTo>
                        <a:lnTo>
                          <a:pt x="162" y="180"/>
                        </a:lnTo>
                        <a:lnTo>
                          <a:pt x="158" y="178"/>
                        </a:lnTo>
                        <a:lnTo>
                          <a:pt x="156" y="178"/>
                        </a:lnTo>
                        <a:lnTo>
                          <a:pt x="152" y="176"/>
                        </a:lnTo>
                        <a:lnTo>
                          <a:pt x="150" y="178"/>
                        </a:lnTo>
                        <a:lnTo>
                          <a:pt x="147" y="186"/>
                        </a:lnTo>
                        <a:lnTo>
                          <a:pt x="143" y="190"/>
                        </a:lnTo>
                        <a:lnTo>
                          <a:pt x="141" y="195"/>
                        </a:lnTo>
                        <a:lnTo>
                          <a:pt x="137" y="201"/>
                        </a:lnTo>
                        <a:lnTo>
                          <a:pt x="133" y="209"/>
                        </a:lnTo>
                        <a:lnTo>
                          <a:pt x="128" y="214"/>
                        </a:lnTo>
                        <a:lnTo>
                          <a:pt x="122" y="220"/>
                        </a:lnTo>
                        <a:lnTo>
                          <a:pt x="114" y="226"/>
                        </a:lnTo>
                        <a:lnTo>
                          <a:pt x="109" y="233"/>
                        </a:lnTo>
                        <a:lnTo>
                          <a:pt x="105" y="235"/>
                        </a:lnTo>
                        <a:lnTo>
                          <a:pt x="99" y="237"/>
                        </a:lnTo>
                        <a:lnTo>
                          <a:pt x="95" y="241"/>
                        </a:lnTo>
                        <a:lnTo>
                          <a:pt x="92" y="243"/>
                        </a:lnTo>
                        <a:lnTo>
                          <a:pt x="86" y="245"/>
                        </a:lnTo>
                        <a:lnTo>
                          <a:pt x="82" y="247"/>
                        </a:lnTo>
                        <a:lnTo>
                          <a:pt x="76" y="248"/>
                        </a:lnTo>
                        <a:lnTo>
                          <a:pt x="73" y="252"/>
                        </a:lnTo>
                        <a:lnTo>
                          <a:pt x="74" y="252"/>
                        </a:lnTo>
                        <a:lnTo>
                          <a:pt x="80" y="252"/>
                        </a:lnTo>
                        <a:lnTo>
                          <a:pt x="82" y="252"/>
                        </a:lnTo>
                        <a:lnTo>
                          <a:pt x="88" y="252"/>
                        </a:lnTo>
                        <a:lnTo>
                          <a:pt x="92" y="252"/>
                        </a:lnTo>
                        <a:lnTo>
                          <a:pt x="97" y="254"/>
                        </a:lnTo>
                        <a:lnTo>
                          <a:pt x="103" y="254"/>
                        </a:lnTo>
                        <a:lnTo>
                          <a:pt x="109" y="254"/>
                        </a:lnTo>
                        <a:lnTo>
                          <a:pt x="114" y="254"/>
                        </a:lnTo>
                        <a:lnTo>
                          <a:pt x="120" y="254"/>
                        </a:lnTo>
                        <a:lnTo>
                          <a:pt x="126" y="252"/>
                        </a:lnTo>
                        <a:lnTo>
                          <a:pt x="131" y="252"/>
                        </a:lnTo>
                        <a:lnTo>
                          <a:pt x="137" y="252"/>
                        </a:lnTo>
                        <a:lnTo>
                          <a:pt x="141" y="252"/>
                        </a:lnTo>
                        <a:lnTo>
                          <a:pt x="149" y="248"/>
                        </a:lnTo>
                        <a:lnTo>
                          <a:pt x="156" y="245"/>
                        </a:lnTo>
                        <a:lnTo>
                          <a:pt x="162" y="241"/>
                        </a:lnTo>
                        <a:lnTo>
                          <a:pt x="168" y="237"/>
                        </a:lnTo>
                        <a:lnTo>
                          <a:pt x="171" y="231"/>
                        </a:lnTo>
                        <a:lnTo>
                          <a:pt x="175" y="229"/>
                        </a:lnTo>
                        <a:lnTo>
                          <a:pt x="175" y="228"/>
                        </a:lnTo>
                        <a:lnTo>
                          <a:pt x="177" y="228"/>
                        </a:lnTo>
                        <a:lnTo>
                          <a:pt x="175" y="231"/>
                        </a:lnTo>
                        <a:lnTo>
                          <a:pt x="175" y="235"/>
                        </a:lnTo>
                        <a:lnTo>
                          <a:pt x="175" y="241"/>
                        </a:lnTo>
                        <a:lnTo>
                          <a:pt x="171" y="247"/>
                        </a:lnTo>
                        <a:lnTo>
                          <a:pt x="169" y="252"/>
                        </a:lnTo>
                        <a:lnTo>
                          <a:pt x="168" y="258"/>
                        </a:lnTo>
                        <a:lnTo>
                          <a:pt x="166" y="264"/>
                        </a:lnTo>
                        <a:lnTo>
                          <a:pt x="162" y="264"/>
                        </a:lnTo>
                        <a:lnTo>
                          <a:pt x="160" y="266"/>
                        </a:lnTo>
                        <a:lnTo>
                          <a:pt x="156" y="267"/>
                        </a:lnTo>
                        <a:lnTo>
                          <a:pt x="152" y="269"/>
                        </a:lnTo>
                        <a:lnTo>
                          <a:pt x="147" y="271"/>
                        </a:lnTo>
                        <a:lnTo>
                          <a:pt x="141" y="273"/>
                        </a:lnTo>
                        <a:lnTo>
                          <a:pt x="135" y="275"/>
                        </a:lnTo>
                        <a:lnTo>
                          <a:pt x="130" y="277"/>
                        </a:lnTo>
                        <a:lnTo>
                          <a:pt x="124" y="277"/>
                        </a:lnTo>
                        <a:lnTo>
                          <a:pt x="116" y="279"/>
                        </a:lnTo>
                        <a:lnTo>
                          <a:pt x="111" y="281"/>
                        </a:lnTo>
                        <a:lnTo>
                          <a:pt x="103" y="283"/>
                        </a:lnTo>
                        <a:lnTo>
                          <a:pt x="97" y="283"/>
                        </a:lnTo>
                        <a:lnTo>
                          <a:pt x="90" y="283"/>
                        </a:lnTo>
                        <a:lnTo>
                          <a:pt x="84" y="283"/>
                        </a:lnTo>
                        <a:lnTo>
                          <a:pt x="78" y="283"/>
                        </a:lnTo>
                        <a:lnTo>
                          <a:pt x="73" y="283"/>
                        </a:lnTo>
                        <a:lnTo>
                          <a:pt x="67" y="281"/>
                        </a:lnTo>
                        <a:lnTo>
                          <a:pt x="59" y="279"/>
                        </a:lnTo>
                        <a:lnTo>
                          <a:pt x="54" y="277"/>
                        </a:lnTo>
                        <a:lnTo>
                          <a:pt x="48" y="275"/>
                        </a:lnTo>
                        <a:lnTo>
                          <a:pt x="40" y="271"/>
                        </a:lnTo>
                        <a:lnTo>
                          <a:pt x="35" y="269"/>
                        </a:lnTo>
                        <a:lnTo>
                          <a:pt x="29" y="269"/>
                        </a:lnTo>
                        <a:lnTo>
                          <a:pt x="23" y="266"/>
                        </a:lnTo>
                        <a:lnTo>
                          <a:pt x="19" y="264"/>
                        </a:lnTo>
                        <a:lnTo>
                          <a:pt x="14" y="262"/>
                        </a:lnTo>
                        <a:lnTo>
                          <a:pt x="10" y="260"/>
                        </a:lnTo>
                        <a:lnTo>
                          <a:pt x="4" y="258"/>
                        </a:lnTo>
                        <a:lnTo>
                          <a:pt x="0" y="235"/>
                        </a:lnTo>
                        <a:close/>
                      </a:path>
                    </a:pathLst>
                  </a:custGeom>
                  <a:solidFill>
                    <a:srgbClr val="000000"/>
                  </a:solidFill>
                  <a:ln w="9525">
                    <a:noFill/>
                    <a:round/>
                    <a:headEnd/>
                    <a:tailEnd/>
                  </a:ln>
                </p:spPr>
                <p:txBody>
                  <a:bodyPr/>
                  <a:lstStyle/>
                  <a:p>
                    <a:endParaRPr lang="fr-FR">
                      <a:latin typeface="Calibri" pitchFamily="34" charset="0"/>
                    </a:endParaRPr>
                  </a:p>
                </p:txBody>
              </p:sp>
              <p:sp>
                <p:nvSpPr>
                  <p:cNvPr id="25705" name="Freeform 52"/>
                  <p:cNvSpPr>
                    <a:spLocks/>
                  </p:cNvSpPr>
                  <p:nvPr/>
                </p:nvSpPr>
                <p:spPr bwMode="auto">
                  <a:xfrm>
                    <a:off x="4360856" y="2143111"/>
                    <a:ext cx="212725" cy="155575"/>
                  </a:xfrm>
                  <a:custGeom>
                    <a:avLst/>
                    <a:gdLst>
                      <a:gd name="T0" fmla="*/ 53 w 266"/>
                      <a:gd name="T1" fmla="*/ 17 h 196"/>
                      <a:gd name="T2" fmla="*/ 70 w 266"/>
                      <a:gd name="T3" fmla="*/ 31 h 196"/>
                      <a:gd name="T4" fmla="*/ 89 w 266"/>
                      <a:gd name="T5" fmla="*/ 44 h 196"/>
                      <a:gd name="T6" fmla="*/ 106 w 266"/>
                      <a:gd name="T7" fmla="*/ 50 h 196"/>
                      <a:gd name="T8" fmla="*/ 129 w 266"/>
                      <a:gd name="T9" fmla="*/ 54 h 196"/>
                      <a:gd name="T10" fmla="*/ 148 w 266"/>
                      <a:gd name="T11" fmla="*/ 55 h 196"/>
                      <a:gd name="T12" fmla="*/ 162 w 266"/>
                      <a:gd name="T13" fmla="*/ 74 h 196"/>
                      <a:gd name="T14" fmla="*/ 152 w 266"/>
                      <a:gd name="T15" fmla="*/ 84 h 196"/>
                      <a:gd name="T16" fmla="*/ 133 w 266"/>
                      <a:gd name="T17" fmla="*/ 101 h 196"/>
                      <a:gd name="T18" fmla="*/ 114 w 266"/>
                      <a:gd name="T19" fmla="*/ 109 h 196"/>
                      <a:gd name="T20" fmla="*/ 93 w 266"/>
                      <a:gd name="T21" fmla="*/ 109 h 196"/>
                      <a:gd name="T22" fmla="*/ 72 w 266"/>
                      <a:gd name="T23" fmla="*/ 103 h 196"/>
                      <a:gd name="T24" fmla="*/ 0 w 266"/>
                      <a:gd name="T25" fmla="*/ 40 h 196"/>
                      <a:gd name="T26" fmla="*/ 9 w 266"/>
                      <a:gd name="T27" fmla="*/ 55 h 196"/>
                      <a:gd name="T28" fmla="*/ 21 w 266"/>
                      <a:gd name="T29" fmla="*/ 73 h 196"/>
                      <a:gd name="T30" fmla="*/ 36 w 266"/>
                      <a:gd name="T31" fmla="*/ 92 h 196"/>
                      <a:gd name="T32" fmla="*/ 49 w 266"/>
                      <a:gd name="T33" fmla="*/ 112 h 196"/>
                      <a:gd name="T34" fmla="*/ 65 w 266"/>
                      <a:gd name="T35" fmla="*/ 130 h 196"/>
                      <a:gd name="T36" fmla="*/ 89 w 266"/>
                      <a:gd name="T37" fmla="*/ 150 h 196"/>
                      <a:gd name="T38" fmla="*/ 108 w 266"/>
                      <a:gd name="T39" fmla="*/ 154 h 196"/>
                      <a:gd name="T40" fmla="*/ 125 w 266"/>
                      <a:gd name="T41" fmla="*/ 156 h 196"/>
                      <a:gd name="T42" fmla="*/ 146 w 266"/>
                      <a:gd name="T43" fmla="*/ 156 h 196"/>
                      <a:gd name="T44" fmla="*/ 165 w 266"/>
                      <a:gd name="T45" fmla="*/ 154 h 196"/>
                      <a:gd name="T46" fmla="*/ 184 w 266"/>
                      <a:gd name="T47" fmla="*/ 154 h 196"/>
                      <a:gd name="T48" fmla="*/ 203 w 266"/>
                      <a:gd name="T49" fmla="*/ 152 h 196"/>
                      <a:gd name="T50" fmla="*/ 192 w 266"/>
                      <a:gd name="T51" fmla="*/ 196 h 196"/>
                      <a:gd name="T52" fmla="*/ 257 w 266"/>
                      <a:gd name="T53" fmla="*/ 124 h 196"/>
                      <a:gd name="T54" fmla="*/ 243 w 266"/>
                      <a:gd name="T55" fmla="*/ 126 h 196"/>
                      <a:gd name="T56" fmla="*/ 222 w 266"/>
                      <a:gd name="T57" fmla="*/ 130 h 196"/>
                      <a:gd name="T58" fmla="*/ 198 w 266"/>
                      <a:gd name="T59" fmla="*/ 135 h 196"/>
                      <a:gd name="T60" fmla="*/ 171 w 266"/>
                      <a:gd name="T61" fmla="*/ 137 h 196"/>
                      <a:gd name="T62" fmla="*/ 148 w 266"/>
                      <a:gd name="T63" fmla="*/ 141 h 196"/>
                      <a:gd name="T64" fmla="*/ 127 w 266"/>
                      <a:gd name="T65" fmla="*/ 141 h 196"/>
                      <a:gd name="T66" fmla="*/ 108 w 266"/>
                      <a:gd name="T67" fmla="*/ 139 h 196"/>
                      <a:gd name="T68" fmla="*/ 95 w 266"/>
                      <a:gd name="T69" fmla="*/ 130 h 196"/>
                      <a:gd name="T70" fmla="*/ 95 w 266"/>
                      <a:gd name="T71" fmla="*/ 122 h 196"/>
                      <a:gd name="T72" fmla="*/ 110 w 266"/>
                      <a:gd name="T73" fmla="*/ 122 h 196"/>
                      <a:gd name="T74" fmla="*/ 131 w 266"/>
                      <a:gd name="T75" fmla="*/ 118 h 196"/>
                      <a:gd name="T76" fmla="*/ 150 w 266"/>
                      <a:gd name="T77" fmla="*/ 112 h 196"/>
                      <a:gd name="T78" fmla="*/ 165 w 266"/>
                      <a:gd name="T79" fmla="*/ 101 h 196"/>
                      <a:gd name="T80" fmla="*/ 186 w 266"/>
                      <a:gd name="T81" fmla="*/ 80 h 196"/>
                      <a:gd name="T82" fmla="*/ 160 w 266"/>
                      <a:gd name="T83" fmla="*/ 33 h 196"/>
                      <a:gd name="T84" fmla="*/ 144 w 266"/>
                      <a:gd name="T85" fmla="*/ 36 h 196"/>
                      <a:gd name="T86" fmla="*/ 127 w 266"/>
                      <a:gd name="T87" fmla="*/ 40 h 196"/>
                      <a:gd name="T88" fmla="*/ 110 w 266"/>
                      <a:gd name="T89" fmla="*/ 38 h 196"/>
                      <a:gd name="T90" fmla="*/ 95 w 266"/>
                      <a:gd name="T91" fmla="*/ 31 h 196"/>
                      <a:gd name="T92" fmla="*/ 76 w 266"/>
                      <a:gd name="T93" fmla="*/ 17 h 196"/>
                      <a:gd name="T94" fmla="*/ 59 w 266"/>
                      <a:gd name="T95" fmla="*/ 6 h 196"/>
                      <a:gd name="T96" fmla="*/ 44 w 266"/>
                      <a:gd name="T97" fmla="*/ 10 h 19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6"/>
                      <a:gd name="T148" fmla="*/ 0 h 196"/>
                      <a:gd name="T149" fmla="*/ 266 w 266"/>
                      <a:gd name="T150" fmla="*/ 196 h 19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6" h="196">
                        <a:moveTo>
                          <a:pt x="44" y="10"/>
                        </a:moveTo>
                        <a:lnTo>
                          <a:pt x="44" y="10"/>
                        </a:lnTo>
                        <a:lnTo>
                          <a:pt x="48" y="14"/>
                        </a:lnTo>
                        <a:lnTo>
                          <a:pt x="53" y="17"/>
                        </a:lnTo>
                        <a:lnTo>
                          <a:pt x="61" y="23"/>
                        </a:lnTo>
                        <a:lnTo>
                          <a:pt x="63" y="25"/>
                        </a:lnTo>
                        <a:lnTo>
                          <a:pt x="67" y="29"/>
                        </a:lnTo>
                        <a:lnTo>
                          <a:pt x="70" y="31"/>
                        </a:lnTo>
                        <a:lnTo>
                          <a:pt x="76" y="35"/>
                        </a:lnTo>
                        <a:lnTo>
                          <a:pt x="80" y="36"/>
                        </a:lnTo>
                        <a:lnTo>
                          <a:pt x="84" y="40"/>
                        </a:lnTo>
                        <a:lnTo>
                          <a:pt x="89" y="44"/>
                        </a:lnTo>
                        <a:lnTo>
                          <a:pt x="93" y="46"/>
                        </a:lnTo>
                        <a:lnTo>
                          <a:pt x="97" y="48"/>
                        </a:lnTo>
                        <a:lnTo>
                          <a:pt x="103" y="50"/>
                        </a:lnTo>
                        <a:lnTo>
                          <a:pt x="106" y="50"/>
                        </a:lnTo>
                        <a:lnTo>
                          <a:pt x="114" y="52"/>
                        </a:lnTo>
                        <a:lnTo>
                          <a:pt x="118" y="54"/>
                        </a:lnTo>
                        <a:lnTo>
                          <a:pt x="124" y="54"/>
                        </a:lnTo>
                        <a:lnTo>
                          <a:pt x="129" y="54"/>
                        </a:lnTo>
                        <a:lnTo>
                          <a:pt x="135" y="55"/>
                        </a:lnTo>
                        <a:lnTo>
                          <a:pt x="139" y="55"/>
                        </a:lnTo>
                        <a:lnTo>
                          <a:pt x="144" y="55"/>
                        </a:lnTo>
                        <a:lnTo>
                          <a:pt x="148" y="55"/>
                        </a:lnTo>
                        <a:lnTo>
                          <a:pt x="152" y="55"/>
                        </a:lnTo>
                        <a:lnTo>
                          <a:pt x="156" y="55"/>
                        </a:lnTo>
                        <a:lnTo>
                          <a:pt x="158" y="55"/>
                        </a:lnTo>
                        <a:lnTo>
                          <a:pt x="162" y="74"/>
                        </a:lnTo>
                        <a:lnTo>
                          <a:pt x="160" y="76"/>
                        </a:lnTo>
                        <a:lnTo>
                          <a:pt x="156" y="80"/>
                        </a:lnTo>
                        <a:lnTo>
                          <a:pt x="152" y="84"/>
                        </a:lnTo>
                        <a:lnTo>
                          <a:pt x="146" y="90"/>
                        </a:lnTo>
                        <a:lnTo>
                          <a:pt x="141" y="95"/>
                        </a:lnTo>
                        <a:lnTo>
                          <a:pt x="137" y="97"/>
                        </a:lnTo>
                        <a:lnTo>
                          <a:pt x="133" y="101"/>
                        </a:lnTo>
                        <a:lnTo>
                          <a:pt x="127" y="103"/>
                        </a:lnTo>
                        <a:lnTo>
                          <a:pt x="124" y="105"/>
                        </a:lnTo>
                        <a:lnTo>
                          <a:pt x="118" y="107"/>
                        </a:lnTo>
                        <a:lnTo>
                          <a:pt x="114" y="109"/>
                        </a:lnTo>
                        <a:lnTo>
                          <a:pt x="108" y="109"/>
                        </a:lnTo>
                        <a:lnTo>
                          <a:pt x="105" y="109"/>
                        </a:lnTo>
                        <a:lnTo>
                          <a:pt x="99" y="109"/>
                        </a:lnTo>
                        <a:lnTo>
                          <a:pt x="93" y="109"/>
                        </a:lnTo>
                        <a:lnTo>
                          <a:pt x="89" y="107"/>
                        </a:lnTo>
                        <a:lnTo>
                          <a:pt x="86" y="107"/>
                        </a:lnTo>
                        <a:lnTo>
                          <a:pt x="78" y="105"/>
                        </a:lnTo>
                        <a:lnTo>
                          <a:pt x="72" y="103"/>
                        </a:lnTo>
                        <a:lnTo>
                          <a:pt x="68" y="101"/>
                        </a:lnTo>
                        <a:lnTo>
                          <a:pt x="67" y="101"/>
                        </a:lnTo>
                        <a:lnTo>
                          <a:pt x="13" y="23"/>
                        </a:lnTo>
                        <a:lnTo>
                          <a:pt x="0" y="40"/>
                        </a:lnTo>
                        <a:lnTo>
                          <a:pt x="2" y="44"/>
                        </a:lnTo>
                        <a:lnTo>
                          <a:pt x="6" y="48"/>
                        </a:lnTo>
                        <a:lnTo>
                          <a:pt x="9" y="55"/>
                        </a:lnTo>
                        <a:lnTo>
                          <a:pt x="13" y="59"/>
                        </a:lnTo>
                        <a:lnTo>
                          <a:pt x="15" y="63"/>
                        </a:lnTo>
                        <a:lnTo>
                          <a:pt x="17" y="67"/>
                        </a:lnTo>
                        <a:lnTo>
                          <a:pt x="21" y="73"/>
                        </a:lnTo>
                        <a:lnTo>
                          <a:pt x="25" y="76"/>
                        </a:lnTo>
                        <a:lnTo>
                          <a:pt x="29" y="82"/>
                        </a:lnTo>
                        <a:lnTo>
                          <a:pt x="32" y="88"/>
                        </a:lnTo>
                        <a:lnTo>
                          <a:pt x="36" y="92"/>
                        </a:lnTo>
                        <a:lnTo>
                          <a:pt x="40" y="97"/>
                        </a:lnTo>
                        <a:lnTo>
                          <a:pt x="44" y="101"/>
                        </a:lnTo>
                        <a:lnTo>
                          <a:pt x="48" y="107"/>
                        </a:lnTo>
                        <a:lnTo>
                          <a:pt x="49" y="112"/>
                        </a:lnTo>
                        <a:lnTo>
                          <a:pt x="53" y="116"/>
                        </a:lnTo>
                        <a:lnTo>
                          <a:pt x="57" y="120"/>
                        </a:lnTo>
                        <a:lnTo>
                          <a:pt x="61" y="126"/>
                        </a:lnTo>
                        <a:lnTo>
                          <a:pt x="65" y="130"/>
                        </a:lnTo>
                        <a:lnTo>
                          <a:pt x="70" y="137"/>
                        </a:lnTo>
                        <a:lnTo>
                          <a:pt x="78" y="143"/>
                        </a:lnTo>
                        <a:lnTo>
                          <a:pt x="84" y="149"/>
                        </a:lnTo>
                        <a:lnTo>
                          <a:pt x="89" y="150"/>
                        </a:lnTo>
                        <a:lnTo>
                          <a:pt x="93" y="152"/>
                        </a:lnTo>
                        <a:lnTo>
                          <a:pt x="101" y="152"/>
                        </a:lnTo>
                        <a:lnTo>
                          <a:pt x="105" y="152"/>
                        </a:lnTo>
                        <a:lnTo>
                          <a:pt x="108" y="154"/>
                        </a:lnTo>
                        <a:lnTo>
                          <a:pt x="112" y="154"/>
                        </a:lnTo>
                        <a:lnTo>
                          <a:pt x="118" y="156"/>
                        </a:lnTo>
                        <a:lnTo>
                          <a:pt x="122" y="156"/>
                        </a:lnTo>
                        <a:lnTo>
                          <a:pt x="125" y="156"/>
                        </a:lnTo>
                        <a:lnTo>
                          <a:pt x="131" y="156"/>
                        </a:lnTo>
                        <a:lnTo>
                          <a:pt x="137" y="156"/>
                        </a:lnTo>
                        <a:lnTo>
                          <a:pt x="141" y="156"/>
                        </a:lnTo>
                        <a:lnTo>
                          <a:pt x="146" y="156"/>
                        </a:lnTo>
                        <a:lnTo>
                          <a:pt x="152" y="156"/>
                        </a:lnTo>
                        <a:lnTo>
                          <a:pt x="158" y="156"/>
                        </a:lnTo>
                        <a:lnTo>
                          <a:pt x="162" y="154"/>
                        </a:lnTo>
                        <a:lnTo>
                          <a:pt x="165" y="154"/>
                        </a:lnTo>
                        <a:lnTo>
                          <a:pt x="171" y="154"/>
                        </a:lnTo>
                        <a:lnTo>
                          <a:pt x="175" y="154"/>
                        </a:lnTo>
                        <a:lnTo>
                          <a:pt x="181" y="154"/>
                        </a:lnTo>
                        <a:lnTo>
                          <a:pt x="184" y="154"/>
                        </a:lnTo>
                        <a:lnTo>
                          <a:pt x="188" y="154"/>
                        </a:lnTo>
                        <a:lnTo>
                          <a:pt x="192" y="154"/>
                        </a:lnTo>
                        <a:lnTo>
                          <a:pt x="198" y="152"/>
                        </a:lnTo>
                        <a:lnTo>
                          <a:pt x="203" y="152"/>
                        </a:lnTo>
                        <a:lnTo>
                          <a:pt x="207" y="152"/>
                        </a:lnTo>
                        <a:lnTo>
                          <a:pt x="209" y="152"/>
                        </a:lnTo>
                        <a:lnTo>
                          <a:pt x="181" y="175"/>
                        </a:lnTo>
                        <a:lnTo>
                          <a:pt x="192" y="196"/>
                        </a:lnTo>
                        <a:lnTo>
                          <a:pt x="266" y="152"/>
                        </a:lnTo>
                        <a:lnTo>
                          <a:pt x="262" y="124"/>
                        </a:lnTo>
                        <a:lnTo>
                          <a:pt x="260" y="124"/>
                        </a:lnTo>
                        <a:lnTo>
                          <a:pt x="257" y="124"/>
                        </a:lnTo>
                        <a:lnTo>
                          <a:pt x="253" y="124"/>
                        </a:lnTo>
                        <a:lnTo>
                          <a:pt x="251" y="126"/>
                        </a:lnTo>
                        <a:lnTo>
                          <a:pt x="245" y="126"/>
                        </a:lnTo>
                        <a:lnTo>
                          <a:pt x="243" y="126"/>
                        </a:lnTo>
                        <a:lnTo>
                          <a:pt x="238" y="126"/>
                        </a:lnTo>
                        <a:lnTo>
                          <a:pt x="232" y="128"/>
                        </a:lnTo>
                        <a:lnTo>
                          <a:pt x="226" y="130"/>
                        </a:lnTo>
                        <a:lnTo>
                          <a:pt x="222" y="130"/>
                        </a:lnTo>
                        <a:lnTo>
                          <a:pt x="215" y="131"/>
                        </a:lnTo>
                        <a:lnTo>
                          <a:pt x="209" y="131"/>
                        </a:lnTo>
                        <a:lnTo>
                          <a:pt x="203" y="133"/>
                        </a:lnTo>
                        <a:lnTo>
                          <a:pt x="198" y="135"/>
                        </a:lnTo>
                        <a:lnTo>
                          <a:pt x="190" y="135"/>
                        </a:lnTo>
                        <a:lnTo>
                          <a:pt x="184" y="135"/>
                        </a:lnTo>
                        <a:lnTo>
                          <a:pt x="177" y="135"/>
                        </a:lnTo>
                        <a:lnTo>
                          <a:pt x="171" y="137"/>
                        </a:lnTo>
                        <a:lnTo>
                          <a:pt x="165" y="137"/>
                        </a:lnTo>
                        <a:lnTo>
                          <a:pt x="158" y="139"/>
                        </a:lnTo>
                        <a:lnTo>
                          <a:pt x="152" y="139"/>
                        </a:lnTo>
                        <a:lnTo>
                          <a:pt x="148" y="141"/>
                        </a:lnTo>
                        <a:lnTo>
                          <a:pt x="141" y="141"/>
                        </a:lnTo>
                        <a:lnTo>
                          <a:pt x="137" y="141"/>
                        </a:lnTo>
                        <a:lnTo>
                          <a:pt x="131" y="141"/>
                        </a:lnTo>
                        <a:lnTo>
                          <a:pt x="127" y="141"/>
                        </a:lnTo>
                        <a:lnTo>
                          <a:pt x="122" y="141"/>
                        </a:lnTo>
                        <a:lnTo>
                          <a:pt x="118" y="141"/>
                        </a:lnTo>
                        <a:lnTo>
                          <a:pt x="112" y="139"/>
                        </a:lnTo>
                        <a:lnTo>
                          <a:pt x="108" y="139"/>
                        </a:lnTo>
                        <a:lnTo>
                          <a:pt x="105" y="137"/>
                        </a:lnTo>
                        <a:lnTo>
                          <a:pt x="103" y="135"/>
                        </a:lnTo>
                        <a:lnTo>
                          <a:pt x="97" y="131"/>
                        </a:lnTo>
                        <a:lnTo>
                          <a:pt x="95" y="130"/>
                        </a:lnTo>
                        <a:lnTo>
                          <a:pt x="89" y="126"/>
                        </a:lnTo>
                        <a:lnTo>
                          <a:pt x="89" y="124"/>
                        </a:lnTo>
                        <a:lnTo>
                          <a:pt x="91" y="122"/>
                        </a:lnTo>
                        <a:lnTo>
                          <a:pt x="95" y="122"/>
                        </a:lnTo>
                        <a:lnTo>
                          <a:pt x="97" y="122"/>
                        </a:lnTo>
                        <a:lnTo>
                          <a:pt x="101" y="122"/>
                        </a:lnTo>
                        <a:lnTo>
                          <a:pt x="105" y="122"/>
                        </a:lnTo>
                        <a:lnTo>
                          <a:pt x="110" y="122"/>
                        </a:lnTo>
                        <a:lnTo>
                          <a:pt x="114" y="122"/>
                        </a:lnTo>
                        <a:lnTo>
                          <a:pt x="120" y="120"/>
                        </a:lnTo>
                        <a:lnTo>
                          <a:pt x="124" y="120"/>
                        </a:lnTo>
                        <a:lnTo>
                          <a:pt x="131" y="118"/>
                        </a:lnTo>
                        <a:lnTo>
                          <a:pt x="135" y="118"/>
                        </a:lnTo>
                        <a:lnTo>
                          <a:pt x="141" y="116"/>
                        </a:lnTo>
                        <a:lnTo>
                          <a:pt x="144" y="114"/>
                        </a:lnTo>
                        <a:lnTo>
                          <a:pt x="150" y="112"/>
                        </a:lnTo>
                        <a:lnTo>
                          <a:pt x="154" y="111"/>
                        </a:lnTo>
                        <a:lnTo>
                          <a:pt x="158" y="109"/>
                        </a:lnTo>
                        <a:lnTo>
                          <a:pt x="162" y="105"/>
                        </a:lnTo>
                        <a:lnTo>
                          <a:pt x="165" y="101"/>
                        </a:lnTo>
                        <a:lnTo>
                          <a:pt x="171" y="95"/>
                        </a:lnTo>
                        <a:lnTo>
                          <a:pt x="179" y="92"/>
                        </a:lnTo>
                        <a:lnTo>
                          <a:pt x="182" y="84"/>
                        </a:lnTo>
                        <a:lnTo>
                          <a:pt x="186" y="80"/>
                        </a:lnTo>
                        <a:lnTo>
                          <a:pt x="186" y="78"/>
                        </a:lnTo>
                        <a:lnTo>
                          <a:pt x="188" y="78"/>
                        </a:lnTo>
                        <a:lnTo>
                          <a:pt x="162" y="33"/>
                        </a:lnTo>
                        <a:lnTo>
                          <a:pt x="160" y="33"/>
                        </a:lnTo>
                        <a:lnTo>
                          <a:pt x="156" y="35"/>
                        </a:lnTo>
                        <a:lnTo>
                          <a:pt x="152" y="35"/>
                        </a:lnTo>
                        <a:lnTo>
                          <a:pt x="148" y="36"/>
                        </a:lnTo>
                        <a:lnTo>
                          <a:pt x="144" y="36"/>
                        </a:lnTo>
                        <a:lnTo>
                          <a:pt x="141" y="38"/>
                        </a:lnTo>
                        <a:lnTo>
                          <a:pt x="135" y="38"/>
                        </a:lnTo>
                        <a:lnTo>
                          <a:pt x="131" y="38"/>
                        </a:lnTo>
                        <a:lnTo>
                          <a:pt x="127" y="40"/>
                        </a:lnTo>
                        <a:lnTo>
                          <a:pt x="122" y="40"/>
                        </a:lnTo>
                        <a:lnTo>
                          <a:pt x="118" y="40"/>
                        </a:lnTo>
                        <a:lnTo>
                          <a:pt x="114" y="40"/>
                        </a:lnTo>
                        <a:lnTo>
                          <a:pt x="110" y="38"/>
                        </a:lnTo>
                        <a:lnTo>
                          <a:pt x="106" y="38"/>
                        </a:lnTo>
                        <a:lnTo>
                          <a:pt x="103" y="36"/>
                        </a:lnTo>
                        <a:lnTo>
                          <a:pt x="99" y="35"/>
                        </a:lnTo>
                        <a:lnTo>
                          <a:pt x="95" y="31"/>
                        </a:lnTo>
                        <a:lnTo>
                          <a:pt x="91" y="27"/>
                        </a:lnTo>
                        <a:lnTo>
                          <a:pt x="86" y="23"/>
                        </a:lnTo>
                        <a:lnTo>
                          <a:pt x="80" y="21"/>
                        </a:lnTo>
                        <a:lnTo>
                          <a:pt x="76" y="17"/>
                        </a:lnTo>
                        <a:lnTo>
                          <a:pt x="72" y="16"/>
                        </a:lnTo>
                        <a:lnTo>
                          <a:pt x="67" y="12"/>
                        </a:lnTo>
                        <a:lnTo>
                          <a:pt x="63" y="10"/>
                        </a:lnTo>
                        <a:lnTo>
                          <a:pt x="59" y="6"/>
                        </a:lnTo>
                        <a:lnTo>
                          <a:pt x="57" y="4"/>
                        </a:lnTo>
                        <a:lnTo>
                          <a:pt x="53" y="0"/>
                        </a:lnTo>
                        <a:lnTo>
                          <a:pt x="51" y="0"/>
                        </a:lnTo>
                        <a:lnTo>
                          <a:pt x="44" y="10"/>
                        </a:lnTo>
                        <a:close/>
                      </a:path>
                    </a:pathLst>
                  </a:custGeom>
                  <a:solidFill>
                    <a:srgbClr val="000000"/>
                  </a:solidFill>
                  <a:ln w="9525">
                    <a:noFill/>
                    <a:round/>
                    <a:headEnd/>
                    <a:tailEnd/>
                  </a:ln>
                </p:spPr>
                <p:txBody>
                  <a:bodyPr/>
                  <a:lstStyle/>
                  <a:p>
                    <a:endParaRPr lang="fr-FR">
                      <a:latin typeface="Calibri" pitchFamily="34" charset="0"/>
                    </a:endParaRPr>
                  </a:p>
                </p:txBody>
              </p:sp>
              <p:sp>
                <p:nvSpPr>
                  <p:cNvPr id="25706" name="Freeform 53"/>
                  <p:cNvSpPr>
                    <a:spLocks/>
                  </p:cNvSpPr>
                  <p:nvPr/>
                </p:nvSpPr>
                <p:spPr bwMode="auto">
                  <a:xfrm>
                    <a:off x="4365618" y="2278049"/>
                    <a:ext cx="323851" cy="368300"/>
                  </a:xfrm>
                  <a:custGeom>
                    <a:avLst/>
                    <a:gdLst>
                      <a:gd name="T0" fmla="*/ 203 w 406"/>
                      <a:gd name="T1" fmla="*/ 50 h 466"/>
                      <a:gd name="T2" fmla="*/ 243 w 406"/>
                      <a:gd name="T3" fmla="*/ 57 h 466"/>
                      <a:gd name="T4" fmla="*/ 285 w 406"/>
                      <a:gd name="T5" fmla="*/ 59 h 466"/>
                      <a:gd name="T6" fmla="*/ 323 w 406"/>
                      <a:gd name="T7" fmla="*/ 84 h 466"/>
                      <a:gd name="T8" fmla="*/ 279 w 406"/>
                      <a:gd name="T9" fmla="*/ 84 h 466"/>
                      <a:gd name="T10" fmla="*/ 241 w 406"/>
                      <a:gd name="T11" fmla="*/ 113 h 466"/>
                      <a:gd name="T12" fmla="*/ 285 w 406"/>
                      <a:gd name="T13" fmla="*/ 139 h 466"/>
                      <a:gd name="T14" fmla="*/ 325 w 406"/>
                      <a:gd name="T15" fmla="*/ 139 h 466"/>
                      <a:gd name="T16" fmla="*/ 338 w 406"/>
                      <a:gd name="T17" fmla="*/ 160 h 466"/>
                      <a:gd name="T18" fmla="*/ 287 w 406"/>
                      <a:gd name="T19" fmla="*/ 158 h 466"/>
                      <a:gd name="T20" fmla="*/ 319 w 406"/>
                      <a:gd name="T21" fmla="*/ 206 h 466"/>
                      <a:gd name="T22" fmla="*/ 359 w 406"/>
                      <a:gd name="T23" fmla="*/ 221 h 466"/>
                      <a:gd name="T24" fmla="*/ 374 w 406"/>
                      <a:gd name="T25" fmla="*/ 249 h 466"/>
                      <a:gd name="T26" fmla="*/ 328 w 406"/>
                      <a:gd name="T27" fmla="*/ 261 h 466"/>
                      <a:gd name="T28" fmla="*/ 273 w 406"/>
                      <a:gd name="T29" fmla="*/ 261 h 466"/>
                      <a:gd name="T30" fmla="*/ 264 w 406"/>
                      <a:gd name="T31" fmla="*/ 278 h 466"/>
                      <a:gd name="T32" fmla="*/ 309 w 406"/>
                      <a:gd name="T33" fmla="*/ 312 h 466"/>
                      <a:gd name="T34" fmla="*/ 279 w 406"/>
                      <a:gd name="T35" fmla="*/ 314 h 466"/>
                      <a:gd name="T36" fmla="*/ 216 w 406"/>
                      <a:gd name="T37" fmla="*/ 301 h 466"/>
                      <a:gd name="T38" fmla="*/ 186 w 406"/>
                      <a:gd name="T39" fmla="*/ 327 h 466"/>
                      <a:gd name="T40" fmla="*/ 194 w 406"/>
                      <a:gd name="T41" fmla="*/ 354 h 466"/>
                      <a:gd name="T42" fmla="*/ 142 w 406"/>
                      <a:gd name="T43" fmla="*/ 350 h 466"/>
                      <a:gd name="T44" fmla="*/ 121 w 406"/>
                      <a:gd name="T45" fmla="*/ 380 h 466"/>
                      <a:gd name="T46" fmla="*/ 171 w 406"/>
                      <a:gd name="T47" fmla="*/ 409 h 466"/>
                      <a:gd name="T48" fmla="*/ 216 w 406"/>
                      <a:gd name="T49" fmla="*/ 422 h 466"/>
                      <a:gd name="T50" fmla="*/ 224 w 406"/>
                      <a:gd name="T51" fmla="*/ 441 h 466"/>
                      <a:gd name="T52" fmla="*/ 186 w 406"/>
                      <a:gd name="T53" fmla="*/ 451 h 466"/>
                      <a:gd name="T54" fmla="*/ 133 w 406"/>
                      <a:gd name="T55" fmla="*/ 447 h 466"/>
                      <a:gd name="T56" fmla="*/ 83 w 406"/>
                      <a:gd name="T57" fmla="*/ 432 h 466"/>
                      <a:gd name="T58" fmla="*/ 42 w 406"/>
                      <a:gd name="T59" fmla="*/ 409 h 466"/>
                      <a:gd name="T60" fmla="*/ 28 w 406"/>
                      <a:gd name="T61" fmla="*/ 371 h 466"/>
                      <a:gd name="T62" fmla="*/ 61 w 406"/>
                      <a:gd name="T63" fmla="*/ 331 h 466"/>
                      <a:gd name="T64" fmla="*/ 23 w 406"/>
                      <a:gd name="T65" fmla="*/ 346 h 466"/>
                      <a:gd name="T66" fmla="*/ 0 w 406"/>
                      <a:gd name="T67" fmla="*/ 390 h 466"/>
                      <a:gd name="T68" fmla="*/ 28 w 406"/>
                      <a:gd name="T69" fmla="*/ 426 h 466"/>
                      <a:gd name="T70" fmla="*/ 80 w 406"/>
                      <a:gd name="T71" fmla="*/ 451 h 466"/>
                      <a:gd name="T72" fmla="*/ 135 w 406"/>
                      <a:gd name="T73" fmla="*/ 460 h 466"/>
                      <a:gd name="T74" fmla="*/ 186 w 406"/>
                      <a:gd name="T75" fmla="*/ 464 h 466"/>
                      <a:gd name="T76" fmla="*/ 226 w 406"/>
                      <a:gd name="T77" fmla="*/ 466 h 466"/>
                      <a:gd name="T78" fmla="*/ 228 w 406"/>
                      <a:gd name="T79" fmla="*/ 407 h 466"/>
                      <a:gd name="T80" fmla="*/ 190 w 406"/>
                      <a:gd name="T81" fmla="*/ 399 h 466"/>
                      <a:gd name="T82" fmla="*/ 161 w 406"/>
                      <a:gd name="T83" fmla="*/ 371 h 466"/>
                      <a:gd name="T84" fmla="*/ 207 w 406"/>
                      <a:gd name="T85" fmla="*/ 371 h 466"/>
                      <a:gd name="T86" fmla="*/ 209 w 406"/>
                      <a:gd name="T87" fmla="*/ 348 h 466"/>
                      <a:gd name="T88" fmla="*/ 237 w 406"/>
                      <a:gd name="T89" fmla="*/ 312 h 466"/>
                      <a:gd name="T90" fmla="*/ 289 w 406"/>
                      <a:gd name="T91" fmla="*/ 339 h 466"/>
                      <a:gd name="T92" fmla="*/ 332 w 406"/>
                      <a:gd name="T93" fmla="*/ 308 h 466"/>
                      <a:gd name="T94" fmla="*/ 285 w 406"/>
                      <a:gd name="T95" fmla="*/ 280 h 466"/>
                      <a:gd name="T96" fmla="*/ 323 w 406"/>
                      <a:gd name="T97" fmla="*/ 278 h 466"/>
                      <a:gd name="T98" fmla="*/ 382 w 406"/>
                      <a:gd name="T99" fmla="*/ 263 h 466"/>
                      <a:gd name="T100" fmla="*/ 399 w 406"/>
                      <a:gd name="T101" fmla="*/ 206 h 466"/>
                      <a:gd name="T102" fmla="*/ 344 w 406"/>
                      <a:gd name="T103" fmla="*/ 200 h 466"/>
                      <a:gd name="T104" fmla="*/ 317 w 406"/>
                      <a:gd name="T105" fmla="*/ 175 h 466"/>
                      <a:gd name="T106" fmla="*/ 361 w 406"/>
                      <a:gd name="T107" fmla="*/ 181 h 466"/>
                      <a:gd name="T108" fmla="*/ 319 w 406"/>
                      <a:gd name="T109" fmla="*/ 120 h 466"/>
                      <a:gd name="T110" fmla="*/ 271 w 406"/>
                      <a:gd name="T111" fmla="*/ 116 h 466"/>
                      <a:gd name="T112" fmla="*/ 290 w 406"/>
                      <a:gd name="T113" fmla="*/ 95 h 466"/>
                      <a:gd name="T114" fmla="*/ 344 w 406"/>
                      <a:gd name="T115" fmla="*/ 92 h 466"/>
                      <a:gd name="T116" fmla="*/ 304 w 406"/>
                      <a:gd name="T117" fmla="*/ 46 h 466"/>
                      <a:gd name="T118" fmla="*/ 260 w 406"/>
                      <a:gd name="T119" fmla="*/ 48 h 466"/>
                      <a:gd name="T120" fmla="*/ 218 w 406"/>
                      <a:gd name="T121" fmla="*/ 40 h 466"/>
                      <a:gd name="T122" fmla="*/ 197 w 406"/>
                      <a:gd name="T123" fmla="*/ 12 h 46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06"/>
                      <a:gd name="T187" fmla="*/ 0 h 466"/>
                      <a:gd name="T188" fmla="*/ 406 w 406"/>
                      <a:gd name="T189" fmla="*/ 466 h 46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06" h="466">
                        <a:moveTo>
                          <a:pt x="197" y="12"/>
                        </a:moveTo>
                        <a:lnTo>
                          <a:pt x="195" y="12"/>
                        </a:lnTo>
                        <a:lnTo>
                          <a:pt x="195" y="16"/>
                        </a:lnTo>
                        <a:lnTo>
                          <a:pt x="194" y="19"/>
                        </a:lnTo>
                        <a:lnTo>
                          <a:pt x="192" y="25"/>
                        </a:lnTo>
                        <a:lnTo>
                          <a:pt x="192" y="31"/>
                        </a:lnTo>
                        <a:lnTo>
                          <a:pt x="194" y="37"/>
                        </a:lnTo>
                        <a:lnTo>
                          <a:pt x="197" y="42"/>
                        </a:lnTo>
                        <a:lnTo>
                          <a:pt x="203" y="50"/>
                        </a:lnTo>
                        <a:lnTo>
                          <a:pt x="207" y="52"/>
                        </a:lnTo>
                        <a:lnTo>
                          <a:pt x="213" y="54"/>
                        </a:lnTo>
                        <a:lnTo>
                          <a:pt x="216" y="54"/>
                        </a:lnTo>
                        <a:lnTo>
                          <a:pt x="220" y="56"/>
                        </a:lnTo>
                        <a:lnTo>
                          <a:pt x="224" y="56"/>
                        </a:lnTo>
                        <a:lnTo>
                          <a:pt x="230" y="56"/>
                        </a:lnTo>
                        <a:lnTo>
                          <a:pt x="233" y="56"/>
                        </a:lnTo>
                        <a:lnTo>
                          <a:pt x="237" y="57"/>
                        </a:lnTo>
                        <a:lnTo>
                          <a:pt x="243" y="57"/>
                        </a:lnTo>
                        <a:lnTo>
                          <a:pt x="247" y="57"/>
                        </a:lnTo>
                        <a:lnTo>
                          <a:pt x="252" y="57"/>
                        </a:lnTo>
                        <a:lnTo>
                          <a:pt x="256" y="57"/>
                        </a:lnTo>
                        <a:lnTo>
                          <a:pt x="262" y="59"/>
                        </a:lnTo>
                        <a:lnTo>
                          <a:pt x="268" y="59"/>
                        </a:lnTo>
                        <a:lnTo>
                          <a:pt x="271" y="59"/>
                        </a:lnTo>
                        <a:lnTo>
                          <a:pt x="277" y="59"/>
                        </a:lnTo>
                        <a:lnTo>
                          <a:pt x="281" y="59"/>
                        </a:lnTo>
                        <a:lnTo>
                          <a:pt x="285" y="59"/>
                        </a:lnTo>
                        <a:lnTo>
                          <a:pt x="289" y="59"/>
                        </a:lnTo>
                        <a:lnTo>
                          <a:pt x="294" y="59"/>
                        </a:lnTo>
                        <a:lnTo>
                          <a:pt x="296" y="59"/>
                        </a:lnTo>
                        <a:lnTo>
                          <a:pt x="300" y="61"/>
                        </a:lnTo>
                        <a:lnTo>
                          <a:pt x="308" y="61"/>
                        </a:lnTo>
                        <a:lnTo>
                          <a:pt x="311" y="61"/>
                        </a:lnTo>
                        <a:lnTo>
                          <a:pt x="315" y="61"/>
                        </a:lnTo>
                        <a:lnTo>
                          <a:pt x="317" y="61"/>
                        </a:lnTo>
                        <a:lnTo>
                          <a:pt x="323" y="84"/>
                        </a:lnTo>
                        <a:lnTo>
                          <a:pt x="321" y="84"/>
                        </a:lnTo>
                        <a:lnTo>
                          <a:pt x="319" y="84"/>
                        </a:lnTo>
                        <a:lnTo>
                          <a:pt x="315" y="84"/>
                        </a:lnTo>
                        <a:lnTo>
                          <a:pt x="311" y="84"/>
                        </a:lnTo>
                        <a:lnTo>
                          <a:pt x="306" y="82"/>
                        </a:lnTo>
                        <a:lnTo>
                          <a:pt x="300" y="82"/>
                        </a:lnTo>
                        <a:lnTo>
                          <a:pt x="292" y="82"/>
                        </a:lnTo>
                        <a:lnTo>
                          <a:pt x="287" y="84"/>
                        </a:lnTo>
                        <a:lnTo>
                          <a:pt x="279" y="84"/>
                        </a:lnTo>
                        <a:lnTo>
                          <a:pt x="271" y="84"/>
                        </a:lnTo>
                        <a:lnTo>
                          <a:pt x="264" y="84"/>
                        </a:lnTo>
                        <a:lnTo>
                          <a:pt x="258" y="88"/>
                        </a:lnTo>
                        <a:lnTo>
                          <a:pt x="252" y="88"/>
                        </a:lnTo>
                        <a:lnTo>
                          <a:pt x="247" y="92"/>
                        </a:lnTo>
                        <a:lnTo>
                          <a:pt x="243" y="95"/>
                        </a:lnTo>
                        <a:lnTo>
                          <a:pt x="241" y="99"/>
                        </a:lnTo>
                        <a:lnTo>
                          <a:pt x="239" y="105"/>
                        </a:lnTo>
                        <a:lnTo>
                          <a:pt x="241" y="113"/>
                        </a:lnTo>
                        <a:lnTo>
                          <a:pt x="247" y="118"/>
                        </a:lnTo>
                        <a:lnTo>
                          <a:pt x="254" y="124"/>
                        </a:lnTo>
                        <a:lnTo>
                          <a:pt x="256" y="126"/>
                        </a:lnTo>
                        <a:lnTo>
                          <a:pt x="262" y="130"/>
                        </a:lnTo>
                        <a:lnTo>
                          <a:pt x="266" y="132"/>
                        </a:lnTo>
                        <a:lnTo>
                          <a:pt x="270" y="133"/>
                        </a:lnTo>
                        <a:lnTo>
                          <a:pt x="277" y="135"/>
                        </a:lnTo>
                        <a:lnTo>
                          <a:pt x="283" y="139"/>
                        </a:lnTo>
                        <a:lnTo>
                          <a:pt x="285" y="139"/>
                        </a:lnTo>
                        <a:lnTo>
                          <a:pt x="289" y="139"/>
                        </a:lnTo>
                        <a:lnTo>
                          <a:pt x="292" y="139"/>
                        </a:lnTo>
                        <a:lnTo>
                          <a:pt x="296" y="139"/>
                        </a:lnTo>
                        <a:lnTo>
                          <a:pt x="302" y="139"/>
                        </a:lnTo>
                        <a:lnTo>
                          <a:pt x="306" y="139"/>
                        </a:lnTo>
                        <a:lnTo>
                          <a:pt x="311" y="139"/>
                        </a:lnTo>
                        <a:lnTo>
                          <a:pt x="315" y="139"/>
                        </a:lnTo>
                        <a:lnTo>
                          <a:pt x="319" y="139"/>
                        </a:lnTo>
                        <a:lnTo>
                          <a:pt x="325" y="139"/>
                        </a:lnTo>
                        <a:lnTo>
                          <a:pt x="328" y="137"/>
                        </a:lnTo>
                        <a:lnTo>
                          <a:pt x="330" y="137"/>
                        </a:lnTo>
                        <a:lnTo>
                          <a:pt x="336" y="137"/>
                        </a:lnTo>
                        <a:lnTo>
                          <a:pt x="338" y="137"/>
                        </a:lnTo>
                        <a:lnTo>
                          <a:pt x="351" y="164"/>
                        </a:lnTo>
                        <a:lnTo>
                          <a:pt x="349" y="164"/>
                        </a:lnTo>
                        <a:lnTo>
                          <a:pt x="347" y="162"/>
                        </a:lnTo>
                        <a:lnTo>
                          <a:pt x="342" y="162"/>
                        </a:lnTo>
                        <a:lnTo>
                          <a:pt x="338" y="160"/>
                        </a:lnTo>
                        <a:lnTo>
                          <a:pt x="332" y="158"/>
                        </a:lnTo>
                        <a:lnTo>
                          <a:pt x="327" y="156"/>
                        </a:lnTo>
                        <a:lnTo>
                          <a:pt x="321" y="154"/>
                        </a:lnTo>
                        <a:lnTo>
                          <a:pt x="313" y="154"/>
                        </a:lnTo>
                        <a:lnTo>
                          <a:pt x="308" y="152"/>
                        </a:lnTo>
                        <a:lnTo>
                          <a:pt x="302" y="152"/>
                        </a:lnTo>
                        <a:lnTo>
                          <a:pt x="296" y="154"/>
                        </a:lnTo>
                        <a:lnTo>
                          <a:pt x="290" y="156"/>
                        </a:lnTo>
                        <a:lnTo>
                          <a:pt x="287" y="158"/>
                        </a:lnTo>
                        <a:lnTo>
                          <a:pt x="285" y="162"/>
                        </a:lnTo>
                        <a:lnTo>
                          <a:pt x="283" y="166"/>
                        </a:lnTo>
                        <a:lnTo>
                          <a:pt x="285" y="173"/>
                        </a:lnTo>
                        <a:lnTo>
                          <a:pt x="287" y="179"/>
                        </a:lnTo>
                        <a:lnTo>
                          <a:pt x="290" y="187"/>
                        </a:lnTo>
                        <a:lnTo>
                          <a:pt x="296" y="190"/>
                        </a:lnTo>
                        <a:lnTo>
                          <a:pt x="304" y="196"/>
                        </a:lnTo>
                        <a:lnTo>
                          <a:pt x="311" y="200"/>
                        </a:lnTo>
                        <a:lnTo>
                          <a:pt x="319" y="206"/>
                        </a:lnTo>
                        <a:lnTo>
                          <a:pt x="323" y="208"/>
                        </a:lnTo>
                        <a:lnTo>
                          <a:pt x="327" y="209"/>
                        </a:lnTo>
                        <a:lnTo>
                          <a:pt x="330" y="211"/>
                        </a:lnTo>
                        <a:lnTo>
                          <a:pt x="336" y="213"/>
                        </a:lnTo>
                        <a:lnTo>
                          <a:pt x="340" y="213"/>
                        </a:lnTo>
                        <a:lnTo>
                          <a:pt x="344" y="215"/>
                        </a:lnTo>
                        <a:lnTo>
                          <a:pt x="347" y="217"/>
                        </a:lnTo>
                        <a:lnTo>
                          <a:pt x="351" y="217"/>
                        </a:lnTo>
                        <a:lnTo>
                          <a:pt x="359" y="221"/>
                        </a:lnTo>
                        <a:lnTo>
                          <a:pt x="366" y="223"/>
                        </a:lnTo>
                        <a:lnTo>
                          <a:pt x="370" y="223"/>
                        </a:lnTo>
                        <a:lnTo>
                          <a:pt x="376" y="225"/>
                        </a:lnTo>
                        <a:lnTo>
                          <a:pt x="378" y="225"/>
                        </a:lnTo>
                        <a:lnTo>
                          <a:pt x="380" y="227"/>
                        </a:lnTo>
                        <a:lnTo>
                          <a:pt x="384" y="247"/>
                        </a:lnTo>
                        <a:lnTo>
                          <a:pt x="382" y="247"/>
                        </a:lnTo>
                        <a:lnTo>
                          <a:pt x="378" y="249"/>
                        </a:lnTo>
                        <a:lnTo>
                          <a:pt x="374" y="249"/>
                        </a:lnTo>
                        <a:lnTo>
                          <a:pt x="372" y="251"/>
                        </a:lnTo>
                        <a:lnTo>
                          <a:pt x="368" y="251"/>
                        </a:lnTo>
                        <a:lnTo>
                          <a:pt x="365" y="253"/>
                        </a:lnTo>
                        <a:lnTo>
                          <a:pt x="359" y="255"/>
                        </a:lnTo>
                        <a:lnTo>
                          <a:pt x="353" y="257"/>
                        </a:lnTo>
                        <a:lnTo>
                          <a:pt x="347" y="257"/>
                        </a:lnTo>
                        <a:lnTo>
                          <a:pt x="344" y="261"/>
                        </a:lnTo>
                        <a:lnTo>
                          <a:pt x="336" y="261"/>
                        </a:lnTo>
                        <a:lnTo>
                          <a:pt x="328" y="261"/>
                        </a:lnTo>
                        <a:lnTo>
                          <a:pt x="321" y="263"/>
                        </a:lnTo>
                        <a:lnTo>
                          <a:pt x="315" y="265"/>
                        </a:lnTo>
                        <a:lnTo>
                          <a:pt x="308" y="263"/>
                        </a:lnTo>
                        <a:lnTo>
                          <a:pt x="300" y="263"/>
                        </a:lnTo>
                        <a:lnTo>
                          <a:pt x="294" y="263"/>
                        </a:lnTo>
                        <a:lnTo>
                          <a:pt x="287" y="263"/>
                        </a:lnTo>
                        <a:lnTo>
                          <a:pt x="281" y="261"/>
                        </a:lnTo>
                        <a:lnTo>
                          <a:pt x="277" y="261"/>
                        </a:lnTo>
                        <a:lnTo>
                          <a:pt x="273" y="261"/>
                        </a:lnTo>
                        <a:lnTo>
                          <a:pt x="270" y="261"/>
                        </a:lnTo>
                        <a:lnTo>
                          <a:pt x="264" y="261"/>
                        </a:lnTo>
                        <a:lnTo>
                          <a:pt x="258" y="261"/>
                        </a:lnTo>
                        <a:lnTo>
                          <a:pt x="256" y="261"/>
                        </a:lnTo>
                        <a:lnTo>
                          <a:pt x="256" y="265"/>
                        </a:lnTo>
                        <a:lnTo>
                          <a:pt x="254" y="266"/>
                        </a:lnTo>
                        <a:lnTo>
                          <a:pt x="256" y="270"/>
                        </a:lnTo>
                        <a:lnTo>
                          <a:pt x="260" y="272"/>
                        </a:lnTo>
                        <a:lnTo>
                          <a:pt x="264" y="278"/>
                        </a:lnTo>
                        <a:lnTo>
                          <a:pt x="268" y="282"/>
                        </a:lnTo>
                        <a:lnTo>
                          <a:pt x="273" y="285"/>
                        </a:lnTo>
                        <a:lnTo>
                          <a:pt x="279" y="289"/>
                        </a:lnTo>
                        <a:lnTo>
                          <a:pt x="285" y="295"/>
                        </a:lnTo>
                        <a:lnTo>
                          <a:pt x="290" y="299"/>
                        </a:lnTo>
                        <a:lnTo>
                          <a:pt x="296" y="303"/>
                        </a:lnTo>
                        <a:lnTo>
                          <a:pt x="300" y="306"/>
                        </a:lnTo>
                        <a:lnTo>
                          <a:pt x="306" y="310"/>
                        </a:lnTo>
                        <a:lnTo>
                          <a:pt x="309" y="312"/>
                        </a:lnTo>
                        <a:lnTo>
                          <a:pt x="313" y="316"/>
                        </a:lnTo>
                        <a:lnTo>
                          <a:pt x="315" y="316"/>
                        </a:lnTo>
                        <a:lnTo>
                          <a:pt x="317" y="318"/>
                        </a:lnTo>
                        <a:lnTo>
                          <a:pt x="294" y="322"/>
                        </a:lnTo>
                        <a:lnTo>
                          <a:pt x="294" y="320"/>
                        </a:lnTo>
                        <a:lnTo>
                          <a:pt x="292" y="320"/>
                        </a:lnTo>
                        <a:lnTo>
                          <a:pt x="289" y="318"/>
                        </a:lnTo>
                        <a:lnTo>
                          <a:pt x="285" y="316"/>
                        </a:lnTo>
                        <a:lnTo>
                          <a:pt x="279" y="314"/>
                        </a:lnTo>
                        <a:lnTo>
                          <a:pt x="273" y="312"/>
                        </a:lnTo>
                        <a:lnTo>
                          <a:pt x="268" y="310"/>
                        </a:lnTo>
                        <a:lnTo>
                          <a:pt x="260" y="308"/>
                        </a:lnTo>
                        <a:lnTo>
                          <a:pt x="252" y="306"/>
                        </a:lnTo>
                        <a:lnTo>
                          <a:pt x="247" y="304"/>
                        </a:lnTo>
                        <a:lnTo>
                          <a:pt x="237" y="303"/>
                        </a:lnTo>
                        <a:lnTo>
                          <a:pt x="232" y="301"/>
                        </a:lnTo>
                        <a:lnTo>
                          <a:pt x="222" y="301"/>
                        </a:lnTo>
                        <a:lnTo>
                          <a:pt x="216" y="301"/>
                        </a:lnTo>
                        <a:lnTo>
                          <a:pt x="209" y="301"/>
                        </a:lnTo>
                        <a:lnTo>
                          <a:pt x="203" y="303"/>
                        </a:lnTo>
                        <a:lnTo>
                          <a:pt x="197" y="304"/>
                        </a:lnTo>
                        <a:lnTo>
                          <a:pt x="194" y="308"/>
                        </a:lnTo>
                        <a:lnTo>
                          <a:pt x="190" y="310"/>
                        </a:lnTo>
                        <a:lnTo>
                          <a:pt x="190" y="314"/>
                        </a:lnTo>
                        <a:lnTo>
                          <a:pt x="186" y="318"/>
                        </a:lnTo>
                        <a:lnTo>
                          <a:pt x="186" y="322"/>
                        </a:lnTo>
                        <a:lnTo>
                          <a:pt x="186" y="327"/>
                        </a:lnTo>
                        <a:lnTo>
                          <a:pt x="188" y="331"/>
                        </a:lnTo>
                        <a:lnTo>
                          <a:pt x="190" y="337"/>
                        </a:lnTo>
                        <a:lnTo>
                          <a:pt x="190" y="341"/>
                        </a:lnTo>
                        <a:lnTo>
                          <a:pt x="192" y="344"/>
                        </a:lnTo>
                        <a:lnTo>
                          <a:pt x="194" y="348"/>
                        </a:lnTo>
                        <a:lnTo>
                          <a:pt x="195" y="352"/>
                        </a:lnTo>
                        <a:lnTo>
                          <a:pt x="197" y="354"/>
                        </a:lnTo>
                        <a:lnTo>
                          <a:pt x="195" y="354"/>
                        </a:lnTo>
                        <a:lnTo>
                          <a:pt x="194" y="354"/>
                        </a:lnTo>
                        <a:lnTo>
                          <a:pt x="190" y="352"/>
                        </a:lnTo>
                        <a:lnTo>
                          <a:pt x="186" y="352"/>
                        </a:lnTo>
                        <a:lnTo>
                          <a:pt x="182" y="352"/>
                        </a:lnTo>
                        <a:lnTo>
                          <a:pt x="176" y="350"/>
                        </a:lnTo>
                        <a:lnTo>
                          <a:pt x="169" y="350"/>
                        </a:lnTo>
                        <a:lnTo>
                          <a:pt x="163" y="350"/>
                        </a:lnTo>
                        <a:lnTo>
                          <a:pt x="156" y="350"/>
                        </a:lnTo>
                        <a:lnTo>
                          <a:pt x="148" y="350"/>
                        </a:lnTo>
                        <a:lnTo>
                          <a:pt x="142" y="350"/>
                        </a:lnTo>
                        <a:lnTo>
                          <a:pt x="137" y="352"/>
                        </a:lnTo>
                        <a:lnTo>
                          <a:pt x="129" y="352"/>
                        </a:lnTo>
                        <a:lnTo>
                          <a:pt x="125" y="354"/>
                        </a:lnTo>
                        <a:lnTo>
                          <a:pt x="121" y="356"/>
                        </a:lnTo>
                        <a:lnTo>
                          <a:pt x="118" y="360"/>
                        </a:lnTo>
                        <a:lnTo>
                          <a:pt x="116" y="367"/>
                        </a:lnTo>
                        <a:lnTo>
                          <a:pt x="118" y="375"/>
                        </a:lnTo>
                        <a:lnTo>
                          <a:pt x="118" y="377"/>
                        </a:lnTo>
                        <a:lnTo>
                          <a:pt x="121" y="380"/>
                        </a:lnTo>
                        <a:lnTo>
                          <a:pt x="127" y="384"/>
                        </a:lnTo>
                        <a:lnTo>
                          <a:pt x="133" y="388"/>
                        </a:lnTo>
                        <a:lnTo>
                          <a:pt x="137" y="392"/>
                        </a:lnTo>
                        <a:lnTo>
                          <a:pt x="142" y="394"/>
                        </a:lnTo>
                        <a:lnTo>
                          <a:pt x="148" y="398"/>
                        </a:lnTo>
                        <a:lnTo>
                          <a:pt x="154" y="401"/>
                        </a:lnTo>
                        <a:lnTo>
                          <a:pt x="159" y="403"/>
                        </a:lnTo>
                        <a:lnTo>
                          <a:pt x="165" y="407"/>
                        </a:lnTo>
                        <a:lnTo>
                          <a:pt x="171" y="409"/>
                        </a:lnTo>
                        <a:lnTo>
                          <a:pt x="176" y="413"/>
                        </a:lnTo>
                        <a:lnTo>
                          <a:pt x="180" y="415"/>
                        </a:lnTo>
                        <a:lnTo>
                          <a:pt x="186" y="417"/>
                        </a:lnTo>
                        <a:lnTo>
                          <a:pt x="190" y="417"/>
                        </a:lnTo>
                        <a:lnTo>
                          <a:pt x="195" y="418"/>
                        </a:lnTo>
                        <a:lnTo>
                          <a:pt x="201" y="420"/>
                        </a:lnTo>
                        <a:lnTo>
                          <a:pt x="205" y="420"/>
                        </a:lnTo>
                        <a:lnTo>
                          <a:pt x="211" y="420"/>
                        </a:lnTo>
                        <a:lnTo>
                          <a:pt x="216" y="422"/>
                        </a:lnTo>
                        <a:lnTo>
                          <a:pt x="220" y="422"/>
                        </a:lnTo>
                        <a:lnTo>
                          <a:pt x="224" y="422"/>
                        </a:lnTo>
                        <a:lnTo>
                          <a:pt x="228" y="422"/>
                        </a:lnTo>
                        <a:lnTo>
                          <a:pt x="232" y="422"/>
                        </a:lnTo>
                        <a:lnTo>
                          <a:pt x="237" y="422"/>
                        </a:lnTo>
                        <a:lnTo>
                          <a:pt x="239" y="422"/>
                        </a:lnTo>
                        <a:lnTo>
                          <a:pt x="226" y="439"/>
                        </a:lnTo>
                        <a:lnTo>
                          <a:pt x="224" y="441"/>
                        </a:lnTo>
                        <a:lnTo>
                          <a:pt x="222" y="443"/>
                        </a:lnTo>
                        <a:lnTo>
                          <a:pt x="218" y="447"/>
                        </a:lnTo>
                        <a:lnTo>
                          <a:pt x="213" y="449"/>
                        </a:lnTo>
                        <a:lnTo>
                          <a:pt x="209" y="449"/>
                        </a:lnTo>
                        <a:lnTo>
                          <a:pt x="203" y="451"/>
                        </a:lnTo>
                        <a:lnTo>
                          <a:pt x="197" y="451"/>
                        </a:lnTo>
                        <a:lnTo>
                          <a:pt x="194" y="451"/>
                        </a:lnTo>
                        <a:lnTo>
                          <a:pt x="190" y="451"/>
                        </a:lnTo>
                        <a:lnTo>
                          <a:pt x="186" y="451"/>
                        </a:lnTo>
                        <a:lnTo>
                          <a:pt x="180" y="453"/>
                        </a:lnTo>
                        <a:lnTo>
                          <a:pt x="175" y="451"/>
                        </a:lnTo>
                        <a:lnTo>
                          <a:pt x="169" y="451"/>
                        </a:lnTo>
                        <a:lnTo>
                          <a:pt x="163" y="451"/>
                        </a:lnTo>
                        <a:lnTo>
                          <a:pt x="159" y="451"/>
                        </a:lnTo>
                        <a:lnTo>
                          <a:pt x="152" y="451"/>
                        </a:lnTo>
                        <a:lnTo>
                          <a:pt x="146" y="449"/>
                        </a:lnTo>
                        <a:lnTo>
                          <a:pt x="138" y="449"/>
                        </a:lnTo>
                        <a:lnTo>
                          <a:pt x="133" y="447"/>
                        </a:lnTo>
                        <a:lnTo>
                          <a:pt x="125" y="445"/>
                        </a:lnTo>
                        <a:lnTo>
                          <a:pt x="119" y="445"/>
                        </a:lnTo>
                        <a:lnTo>
                          <a:pt x="114" y="443"/>
                        </a:lnTo>
                        <a:lnTo>
                          <a:pt x="108" y="441"/>
                        </a:lnTo>
                        <a:lnTo>
                          <a:pt x="102" y="439"/>
                        </a:lnTo>
                        <a:lnTo>
                          <a:pt x="99" y="437"/>
                        </a:lnTo>
                        <a:lnTo>
                          <a:pt x="93" y="436"/>
                        </a:lnTo>
                        <a:lnTo>
                          <a:pt x="89" y="434"/>
                        </a:lnTo>
                        <a:lnTo>
                          <a:pt x="83" y="432"/>
                        </a:lnTo>
                        <a:lnTo>
                          <a:pt x="78" y="432"/>
                        </a:lnTo>
                        <a:lnTo>
                          <a:pt x="74" y="428"/>
                        </a:lnTo>
                        <a:lnTo>
                          <a:pt x="70" y="426"/>
                        </a:lnTo>
                        <a:lnTo>
                          <a:pt x="66" y="424"/>
                        </a:lnTo>
                        <a:lnTo>
                          <a:pt x="61" y="422"/>
                        </a:lnTo>
                        <a:lnTo>
                          <a:pt x="59" y="420"/>
                        </a:lnTo>
                        <a:lnTo>
                          <a:pt x="55" y="418"/>
                        </a:lnTo>
                        <a:lnTo>
                          <a:pt x="47" y="415"/>
                        </a:lnTo>
                        <a:lnTo>
                          <a:pt x="42" y="409"/>
                        </a:lnTo>
                        <a:lnTo>
                          <a:pt x="38" y="405"/>
                        </a:lnTo>
                        <a:lnTo>
                          <a:pt x="34" y="401"/>
                        </a:lnTo>
                        <a:lnTo>
                          <a:pt x="30" y="398"/>
                        </a:lnTo>
                        <a:lnTo>
                          <a:pt x="26" y="394"/>
                        </a:lnTo>
                        <a:lnTo>
                          <a:pt x="24" y="390"/>
                        </a:lnTo>
                        <a:lnTo>
                          <a:pt x="24" y="386"/>
                        </a:lnTo>
                        <a:lnTo>
                          <a:pt x="24" y="380"/>
                        </a:lnTo>
                        <a:lnTo>
                          <a:pt x="26" y="377"/>
                        </a:lnTo>
                        <a:lnTo>
                          <a:pt x="28" y="371"/>
                        </a:lnTo>
                        <a:lnTo>
                          <a:pt x="32" y="365"/>
                        </a:lnTo>
                        <a:lnTo>
                          <a:pt x="34" y="360"/>
                        </a:lnTo>
                        <a:lnTo>
                          <a:pt x="40" y="356"/>
                        </a:lnTo>
                        <a:lnTo>
                          <a:pt x="43" y="350"/>
                        </a:lnTo>
                        <a:lnTo>
                          <a:pt x="47" y="346"/>
                        </a:lnTo>
                        <a:lnTo>
                          <a:pt x="51" y="341"/>
                        </a:lnTo>
                        <a:lnTo>
                          <a:pt x="55" y="337"/>
                        </a:lnTo>
                        <a:lnTo>
                          <a:pt x="59" y="331"/>
                        </a:lnTo>
                        <a:lnTo>
                          <a:pt x="61" y="331"/>
                        </a:lnTo>
                        <a:lnTo>
                          <a:pt x="51" y="312"/>
                        </a:lnTo>
                        <a:lnTo>
                          <a:pt x="49" y="312"/>
                        </a:lnTo>
                        <a:lnTo>
                          <a:pt x="47" y="316"/>
                        </a:lnTo>
                        <a:lnTo>
                          <a:pt x="42" y="322"/>
                        </a:lnTo>
                        <a:lnTo>
                          <a:pt x="36" y="329"/>
                        </a:lnTo>
                        <a:lnTo>
                          <a:pt x="32" y="331"/>
                        </a:lnTo>
                        <a:lnTo>
                          <a:pt x="30" y="337"/>
                        </a:lnTo>
                        <a:lnTo>
                          <a:pt x="26" y="341"/>
                        </a:lnTo>
                        <a:lnTo>
                          <a:pt x="23" y="346"/>
                        </a:lnTo>
                        <a:lnTo>
                          <a:pt x="19" y="350"/>
                        </a:lnTo>
                        <a:lnTo>
                          <a:pt x="17" y="356"/>
                        </a:lnTo>
                        <a:lnTo>
                          <a:pt x="15" y="361"/>
                        </a:lnTo>
                        <a:lnTo>
                          <a:pt x="11" y="367"/>
                        </a:lnTo>
                        <a:lnTo>
                          <a:pt x="9" y="371"/>
                        </a:lnTo>
                        <a:lnTo>
                          <a:pt x="7" y="375"/>
                        </a:lnTo>
                        <a:lnTo>
                          <a:pt x="3" y="379"/>
                        </a:lnTo>
                        <a:lnTo>
                          <a:pt x="3" y="382"/>
                        </a:lnTo>
                        <a:lnTo>
                          <a:pt x="0" y="390"/>
                        </a:lnTo>
                        <a:lnTo>
                          <a:pt x="0" y="398"/>
                        </a:lnTo>
                        <a:lnTo>
                          <a:pt x="0" y="399"/>
                        </a:lnTo>
                        <a:lnTo>
                          <a:pt x="3" y="403"/>
                        </a:lnTo>
                        <a:lnTo>
                          <a:pt x="5" y="407"/>
                        </a:lnTo>
                        <a:lnTo>
                          <a:pt x="9" y="413"/>
                        </a:lnTo>
                        <a:lnTo>
                          <a:pt x="15" y="417"/>
                        </a:lnTo>
                        <a:lnTo>
                          <a:pt x="21" y="422"/>
                        </a:lnTo>
                        <a:lnTo>
                          <a:pt x="24" y="424"/>
                        </a:lnTo>
                        <a:lnTo>
                          <a:pt x="28" y="426"/>
                        </a:lnTo>
                        <a:lnTo>
                          <a:pt x="32" y="430"/>
                        </a:lnTo>
                        <a:lnTo>
                          <a:pt x="38" y="434"/>
                        </a:lnTo>
                        <a:lnTo>
                          <a:pt x="42" y="436"/>
                        </a:lnTo>
                        <a:lnTo>
                          <a:pt x="47" y="439"/>
                        </a:lnTo>
                        <a:lnTo>
                          <a:pt x="53" y="441"/>
                        </a:lnTo>
                        <a:lnTo>
                          <a:pt x="59" y="443"/>
                        </a:lnTo>
                        <a:lnTo>
                          <a:pt x="64" y="445"/>
                        </a:lnTo>
                        <a:lnTo>
                          <a:pt x="72" y="447"/>
                        </a:lnTo>
                        <a:lnTo>
                          <a:pt x="80" y="451"/>
                        </a:lnTo>
                        <a:lnTo>
                          <a:pt x="87" y="453"/>
                        </a:lnTo>
                        <a:lnTo>
                          <a:pt x="95" y="453"/>
                        </a:lnTo>
                        <a:lnTo>
                          <a:pt x="102" y="455"/>
                        </a:lnTo>
                        <a:lnTo>
                          <a:pt x="106" y="455"/>
                        </a:lnTo>
                        <a:lnTo>
                          <a:pt x="110" y="456"/>
                        </a:lnTo>
                        <a:lnTo>
                          <a:pt x="114" y="456"/>
                        </a:lnTo>
                        <a:lnTo>
                          <a:pt x="118" y="458"/>
                        </a:lnTo>
                        <a:lnTo>
                          <a:pt x="125" y="458"/>
                        </a:lnTo>
                        <a:lnTo>
                          <a:pt x="135" y="460"/>
                        </a:lnTo>
                        <a:lnTo>
                          <a:pt x="138" y="460"/>
                        </a:lnTo>
                        <a:lnTo>
                          <a:pt x="142" y="460"/>
                        </a:lnTo>
                        <a:lnTo>
                          <a:pt x="146" y="460"/>
                        </a:lnTo>
                        <a:lnTo>
                          <a:pt x="150" y="462"/>
                        </a:lnTo>
                        <a:lnTo>
                          <a:pt x="157" y="462"/>
                        </a:lnTo>
                        <a:lnTo>
                          <a:pt x="165" y="462"/>
                        </a:lnTo>
                        <a:lnTo>
                          <a:pt x="171" y="462"/>
                        </a:lnTo>
                        <a:lnTo>
                          <a:pt x="178" y="464"/>
                        </a:lnTo>
                        <a:lnTo>
                          <a:pt x="186" y="464"/>
                        </a:lnTo>
                        <a:lnTo>
                          <a:pt x="192" y="464"/>
                        </a:lnTo>
                        <a:lnTo>
                          <a:pt x="197" y="464"/>
                        </a:lnTo>
                        <a:lnTo>
                          <a:pt x="203" y="464"/>
                        </a:lnTo>
                        <a:lnTo>
                          <a:pt x="207" y="464"/>
                        </a:lnTo>
                        <a:lnTo>
                          <a:pt x="213" y="464"/>
                        </a:lnTo>
                        <a:lnTo>
                          <a:pt x="216" y="464"/>
                        </a:lnTo>
                        <a:lnTo>
                          <a:pt x="220" y="464"/>
                        </a:lnTo>
                        <a:lnTo>
                          <a:pt x="224" y="464"/>
                        </a:lnTo>
                        <a:lnTo>
                          <a:pt x="226" y="466"/>
                        </a:lnTo>
                        <a:lnTo>
                          <a:pt x="264" y="413"/>
                        </a:lnTo>
                        <a:lnTo>
                          <a:pt x="262" y="411"/>
                        </a:lnTo>
                        <a:lnTo>
                          <a:pt x="260" y="411"/>
                        </a:lnTo>
                        <a:lnTo>
                          <a:pt x="254" y="411"/>
                        </a:lnTo>
                        <a:lnTo>
                          <a:pt x="251" y="411"/>
                        </a:lnTo>
                        <a:lnTo>
                          <a:pt x="243" y="409"/>
                        </a:lnTo>
                        <a:lnTo>
                          <a:pt x="235" y="407"/>
                        </a:lnTo>
                        <a:lnTo>
                          <a:pt x="232" y="407"/>
                        </a:lnTo>
                        <a:lnTo>
                          <a:pt x="228" y="407"/>
                        </a:lnTo>
                        <a:lnTo>
                          <a:pt x="222" y="405"/>
                        </a:lnTo>
                        <a:lnTo>
                          <a:pt x="220" y="405"/>
                        </a:lnTo>
                        <a:lnTo>
                          <a:pt x="214" y="403"/>
                        </a:lnTo>
                        <a:lnTo>
                          <a:pt x="211" y="403"/>
                        </a:lnTo>
                        <a:lnTo>
                          <a:pt x="205" y="403"/>
                        </a:lnTo>
                        <a:lnTo>
                          <a:pt x="201" y="401"/>
                        </a:lnTo>
                        <a:lnTo>
                          <a:pt x="197" y="399"/>
                        </a:lnTo>
                        <a:lnTo>
                          <a:pt x="192" y="399"/>
                        </a:lnTo>
                        <a:lnTo>
                          <a:pt x="190" y="399"/>
                        </a:lnTo>
                        <a:lnTo>
                          <a:pt x="186" y="399"/>
                        </a:lnTo>
                        <a:lnTo>
                          <a:pt x="176" y="398"/>
                        </a:lnTo>
                        <a:lnTo>
                          <a:pt x="171" y="394"/>
                        </a:lnTo>
                        <a:lnTo>
                          <a:pt x="165" y="392"/>
                        </a:lnTo>
                        <a:lnTo>
                          <a:pt x="163" y="390"/>
                        </a:lnTo>
                        <a:lnTo>
                          <a:pt x="157" y="386"/>
                        </a:lnTo>
                        <a:lnTo>
                          <a:pt x="156" y="380"/>
                        </a:lnTo>
                        <a:lnTo>
                          <a:pt x="157" y="375"/>
                        </a:lnTo>
                        <a:lnTo>
                          <a:pt x="161" y="371"/>
                        </a:lnTo>
                        <a:lnTo>
                          <a:pt x="165" y="365"/>
                        </a:lnTo>
                        <a:lnTo>
                          <a:pt x="173" y="363"/>
                        </a:lnTo>
                        <a:lnTo>
                          <a:pt x="176" y="361"/>
                        </a:lnTo>
                        <a:lnTo>
                          <a:pt x="182" y="363"/>
                        </a:lnTo>
                        <a:lnTo>
                          <a:pt x="186" y="363"/>
                        </a:lnTo>
                        <a:lnTo>
                          <a:pt x="190" y="365"/>
                        </a:lnTo>
                        <a:lnTo>
                          <a:pt x="195" y="367"/>
                        </a:lnTo>
                        <a:lnTo>
                          <a:pt x="203" y="369"/>
                        </a:lnTo>
                        <a:lnTo>
                          <a:pt x="207" y="371"/>
                        </a:lnTo>
                        <a:lnTo>
                          <a:pt x="213" y="373"/>
                        </a:lnTo>
                        <a:lnTo>
                          <a:pt x="216" y="373"/>
                        </a:lnTo>
                        <a:lnTo>
                          <a:pt x="218" y="375"/>
                        </a:lnTo>
                        <a:lnTo>
                          <a:pt x="232" y="363"/>
                        </a:lnTo>
                        <a:lnTo>
                          <a:pt x="230" y="361"/>
                        </a:lnTo>
                        <a:lnTo>
                          <a:pt x="226" y="360"/>
                        </a:lnTo>
                        <a:lnTo>
                          <a:pt x="220" y="356"/>
                        </a:lnTo>
                        <a:lnTo>
                          <a:pt x="214" y="352"/>
                        </a:lnTo>
                        <a:lnTo>
                          <a:pt x="209" y="348"/>
                        </a:lnTo>
                        <a:lnTo>
                          <a:pt x="205" y="342"/>
                        </a:lnTo>
                        <a:lnTo>
                          <a:pt x="201" y="337"/>
                        </a:lnTo>
                        <a:lnTo>
                          <a:pt x="203" y="331"/>
                        </a:lnTo>
                        <a:lnTo>
                          <a:pt x="205" y="325"/>
                        </a:lnTo>
                        <a:lnTo>
                          <a:pt x="209" y="320"/>
                        </a:lnTo>
                        <a:lnTo>
                          <a:pt x="216" y="316"/>
                        </a:lnTo>
                        <a:lnTo>
                          <a:pt x="222" y="316"/>
                        </a:lnTo>
                        <a:lnTo>
                          <a:pt x="230" y="312"/>
                        </a:lnTo>
                        <a:lnTo>
                          <a:pt x="237" y="312"/>
                        </a:lnTo>
                        <a:lnTo>
                          <a:pt x="241" y="312"/>
                        </a:lnTo>
                        <a:lnTo>
                          <a:pt x="247" y="314"/>
                        </a:lnTo>
                        <a:lnTo>
                          <a:pt x="251" y="316"/>
                        </a:lnTo>
                        <a:lnTo>
                          <a:pt x="254" y="318"/>
                        </a:lnTo>
                        <a:lnTo>
                          <a:pt x="260" y="320"/>
                        </a:lnTo>
                        <a:lnTo>
                          <a:pt x="268" y="325"/>
                        </a:lnTo>
                        <a:lnTo>
                          <a:pt x="275" y="329"/>
                        </a:lnTo>
                        <a:lnTo>
                          <a:pt x="283" y="335"/>
                        </a:lnTo>
                        <a:lnTo>
                          <a:pt x="289" y="339"/>
                        </a:lnTo>
                        <a:lnTo>
                          <a:pt x="294" y="342"/>
                        </a:lnTo>
                        <a:lnTo>
                          <a:pt x="296" y="346"/>
                        </a:lnTo>
                        <a:lnTo>
                          <a:pt x="298" y="346"/>
                        </a:lnTo>
                        <a:lnTo>
                          <a:pt x="347" y="316"/>
                        </a:lnTo>
                        <a:lnTo>
                          <a:pt x="347" y="314"/>
                        </a:lnTo>
                        <a:lnTo>
                          <a:pt x="344" y="314"/>
                        </a:lnTo>
                        <a:lnTo>
                          <a:pt x="342" y="312"/>
                        </a:lnTo>
                        <a:lnTo>
                          <a:pt x="338" y="310"/>
                        </a:lnTo>
                        <a:lnTo>
                          <a:pt x="332" y="308"/>
                        </a:lnTo>
                        <a:lnTo>
                          <a:pt x="327" y="304"/>
                        </a:lnTo>
                        <a:lnTo>
                          <a:pt x="321" y="303"/>
                        </a:lnTo>
                        <a:lnTo>
                          <a:pt x="315" y="301"/>
                        </a:lnTo>
                        <a:lnTo>
                          <a:pt x="308" y="297"/>
                        </a:lnTo>
                        <a:lnTo>
                          <a:pt x="302" y="293"/>
                        </a:lnTo>
                        <a:lnTo>
                          <a:pt x="296" y="289"/>
                        </a:lnTo>
                        <a:lnTo>
                          <a:pt x="292" y="287"/>
                        </a:lnTo>
                        <a:lnTo>
                          <a:pt x="287" y="282"/>
                        </a:lnTo>
                        <a:lnTo>
                          <a:pt x="285" y="280"/>
                        </a:lnTo>
                        <a:lnTo>
                          <a:pt x="287" y="276"/>
                        </a:lnTo>
                        <a:lnTo>
                          <a:pt x="290" y="274"/>
                        </a:lnTo>
                        <a:lnTo>
                          <a:pt x="294" y="274"/>
                        </a:lnTo>
                        <a:lnTo>
                          <a:pt x="300" y="274"/>
                        </a:lnTo>
                        <a:lnTo>
                          <a:pt x="304" y="274"/>
                        </a:lnTo>
                        <a:lnTo>
                          <a:pt x="309" y="276"/>
                        </a:lnTo>
                        <a:lnTo>
                          <a:pt x="315" y="278"/>
                        </a:lnTo>
                        <a:lnTo>
                          <a:pt x="321" y="280"/>
                        </a:lnTo>
                        <a:lnTo>
                          <a:pt x="323" y="278"/>
                        </a:lnTo>
                        <a:lnTo>
                          <a:pt x="328" y="278"/>
                        </a:lnTo>
                        <a:lnTo>
                          <a:pt x="332" y="276"/>
                        </a:lnTo>
                        <a:lnTo>
                          <a:pt x="338" y="276"/>
                        </a:lnTo>
                        <a:lnTo>
                          <a:pt x="344" y="274"/>
                        </a:lnTo>
                        <a:lnTo>
                          <a:pt x="351" y="270"/>
                        </a:lnTo>
                        <a:lnTo>
                          <a:pt x="359" y="268"/>
                        </a:lnTo>
                        <a:lnTo>
                          <a:pt x="368" y="268"/>
                        </a:lnTo>
                        <a:lnTo>
                          <a:pt x="374" y="265"/>
                        </a:lnTo>
                        <a:lnTo>
                          <a:pt x="382" y="263"/>
                        </a:lnTo>
                        <a:lnTo>
                          <a:pt x="387" y="261"/>
                        </a:lnTo>
                        <a:lnTo>
                          <a:pt x="395" y="259"/>
                        </a:lnTo>
                        <a:lnTo>
                          <a:pt x="399" y="257"/>
                        </a:lnTo>
                        <a:lnTo>
                          <a:pt x="403" y="257"/>
                        </a:lnTo>
                        <a:lnTo>
                          <a:pt x="404" y="255"/>
                        </a:lnTo>
                        <a:lnTo>
                          <a:pt x="406" y="255"/>
                        </a:lnTo>
                        <a:lnTo>
                          <a:pt x="401" y="206"/>
                        </a:lnTo>
                        <a:lnTo>
                          <a:pt x="399" y="206"/>
                        </a:lnTo>
                        <a:lnTo>
                          <a:pt x="395" y="206"/>
                        </a:lnTo>
                        <a:lnTo>
                          <a:pt x="389" y="206"/>
                        </a:lnTo>
                        <a:lnTo>
                          <a:pt x="384" y="204"/>
                        </a:lnTo>
                        <a:lnTo>
                          <a:pt x="378" y="204"/>
                        </a:lnTo>
                        <a:lnTo>
                          <a:pt x="370" y="204"/>
                        </a:lnTo>
                        <a:lnTo>
                          <a:pt x="365" y="204"/>
                        </a:lnTo>
                        <a:lnTo>
                          <a:pt x="357" y="202"/>
                        </a:lnTo>
                        <a:lnTo>
                          <a:pt x="351" y="200"/>
                        </a:lnTo>
                        <a:lnTo>
                          <a:pt x="344" y="200"/>
                        </a:lnTo>
                        <a:lnTo>
                          <a:pt x="338" y="198"/>
                        </a:lnTo>
                        <a:lnTo>
                          <a:pt x="330" y="196"/>
                        </a:lnTo>
                        <a:lnTo>
                          <a:pt x="327" y="194"/>
                        </a:lnTo>
                        <a:lnTo>
                          <a:pt x="323" y="192"/>
                        </a:lnTo>
                        <a:lnTo>
                          <a:pt x="321" y="190"/>
                        </a:lnTo>
                        <a:lnTo>
                          <a:pt x="317" y="185"/>
                        </a:lnTo>
                        <a:lnTo>
                          <a:pt x="315" y="181"/>
                        </a:lnTo>
                        <a:lnTo>
                          <a:pt x="315" y="177"/>
                        </a:lnTo>
                        <a:lnTo>
                          <a:pt x="317" y="175"/>
                        </a:lnTo>
                        <a:lnTo>
                          <a:pt x="321" y="173"/>
                        </a:lnTo>
                        <a:lnTo>
                          <a:pt x="325" y="173"/>
                        </a:lnTo>
                        <a:lnTo>
                          <a:pt x="327" y="173"/>
                        </a:lnTo>
                        <a:lnTo>
                          <a:pt x="330" y="173"/>
                        </a:lnTo>
                        <a:lnTo>
                          <a:pt x="334" y="173"/>
                        </a:lnTo>
                        <a:lnTo>
                          <a:pt x="342" y="175"/>
                        </a:lnTo>
                        <a:lnTo>
                          <a:pt x="347" y="177"/>
                        </a:lnTo>
                        <a:lnTo>
                          <a:pt x="355" y="179"/>
                        </a:lnTo>
                        <a:lnTo>
                          <a:pt x="361" y="181"/>
                        </a:lnTo>
                        <a:lnTo>
                          <a:pt x="366" y="183"/>
                        </a:lnTo>
                        <a:lnTo>
                          <a:pt x="370" y="183"/>
                        </a:lnTo>
                        <a:lnTo>
                          <a:pt x="372" y="185"/>
                        </a:lnTo>
                        <a:lnTo>
                          <a:pt x="342" y="107"/>
                        </a:lnTo>
                        <a:lnTo>
                          <a:pt x="340" y="107"/>
                        </a:lnTo>
                        <a:lnTo>
                          <a:pt x="336" y="111"/>
                        </a:lnTo>
                        <a:lnTo>
                          <a:pt x="330" y="114"/>
                        </a:lnTo>
                        <a:lnTo>
                          <a:pt x="323" y="118"/>
                        </a:lnTo>
                        <a:lnTo>
                          <a:pt x="319" y="120"/>
                        </a:lnTo>
                        <a:lnTo>
                          <a:pt x="315" y="122"/>
                        </a:lnTo>
                        <a:lnTo>
                          <a:pt x="311" y="124"/>
                        </a:lnTo>
                        <a:lnTo>
                          <a:pt x="308" y="126"/>
                        </a:lnTo>
                        <a:lnTo>
                          <a:pt x="298" y="128"/>
                        </a:lnTo>
                        <a:lnTo>
                          <a:pt x="292" y="130"/>
                        </a:lnTo>
                        <a:lnTo>
                          <a:pt x="287" y="126"/>
                        </a:lnTo>
                        <a:lnTo>
                          <a:pt x="281" y="122"/>
                        </a:lnTo>
                        <a:lnTo>
                          <a:pt x="275" y="118"/>
                        </a:lnTo>
                        <a:lnTo>
                          <a:pt x="271" y="116"/>
                        </a:lnTo>
                        <a:lnTo>
                          <a:pt x="268" y="111"/>
                        </a:lnTo>
                        <a:lnTo>
                          <a:pt x="266" y="107"/>
                        </a:lnTo>
                        <a:lnTo>
                          <a:pt x="266" y="103"/>
                        </a:lnTo>
                        <a:lnTo>
                          <a:pt x="270" y="101"/>
                        </a:lnTo>
                        <a:lnTo>
                          <a:pt x="271" y="99"/>
                        </a:lnTo>
                        <a:lnTo>
                          <a:pt x="275" y="99"/>
                        </a:lnTo>
                        <a:lnTo>
                          <a:pt x="279" y="97"/>
                        </a:lnTo>
                        <a:lnTo>
                          <a:pt x="287" y="95"/>
                        </a:lnTo>
                        <a:lnTo>
                          <a:pt x="290" y="95"/>
                        </a:lnTo>
                        <a:lnTo>
                          <a:pt x="298" y="94"/>
                        </a:lnTo>
                        <a:lnTo>
                          <a:pt x="304" y="94"/>
                        </a:lnTo>
                        <a:lnTo>
                          <a:pt x="311" y="94"/>
                        </a:lnTo>
                        <a:lnTo>
                          <a:pt x="317" y="92"/>
                        </a:lnTo>
                        <a:lnTo>
                          <a:pt x="325" y="92"/>
                        </a:lnTo>
                        <a:lnTo>
                          <a:pt x="330" y="92"/>
                        </a:lnTo>
                        <a:lnTo>
                          <a:pt x="336" y="92"/>
                        </a:lnTo>
                        <a:lnTo>
                          <a:pt x="340" y="92"/>
                        </a:lnTo>
                        <a:lnTo>
                          <a:pt x="344" y="92"/>
                        </a:lnTo>
                        <a:lnTo>
                          <a:pt x="346" y="92"/>
                        </a:lnTo>
                        <a:lnTo>
                          <a:pt x="347" y="92"/>
                        </a:lnTo>
                        <a:lnTo>
                          <a:pt x="328" y="44"/>
                        </a:lnTo>
                        <a:lnTo>
                          <a:pt x="325" y="44"/>
                        </a:lnTo>
                        <a:lnTo>
                          <a:pt x="319" y="44"/>
                        </a:lnTo>
                        <a:lnTo>
                          <a:pt x="311" y="44"/>
                        </a:lnTo>
                        <a:lnTo>
                          <a:pt x="308" y="44"/>
                        </a:lnTo>
                        <a:lnTo>
                          <a:pt x="304" y="46"/>
                        </a:lnTo>
                        <a:lnTo>
                          <a:pt x="298" y="46"/>
                        </a:lnTo>
                        <a:lnTo>
                          <a:pt x="294" y="46"/>
                        </a:lnTo>
                        <a:lnTo>
                          <a:pt x="290" y="46"/>
                        </a:lnTo>
                        <a:lnTo>
                          <a:pt x="285" y="48"/>
                        </a:lnTo>
                        <a:lnTo>
                          <a:pt x="279" y="48"/>
                        </a:lnTo>
                        <a:lnTo>
                          <a:pt x="275" y="48"/>
                        </a:lnTo>
                        <a:lnTo>
                          <a:pt x="270" y="48"/>
                        </a:lnTo>
                        <a:lnTo>
                          <a:pt x="264" y="48"/>
                        </a:lnTo>
                        <a:lnTo>
                          <a:pt x="260" y="48"/>
                        </a:lnTo>
                        <a:lnTo>
                          <a:pt x="254" y="48"/>
                        </a:lnTo>
                        <a:lnTo>
                          <a:pt x="251" y="48"/>
                        </a:lnTo>
                        <a:lnTo>
                          <a:pt x="245" y="48"/>
                        </a:lnTo>
                        <a:lnTo>
                          <a:pt x="241" y="48"/>
                        </a:lnTo>
                        <a:lnTo>
                          <a:pt x="237" y="48"/>
                        </a:lnTo>
                        <a:lnTo>
                          <a:pt x="230" y="48"/>
                        </a:lnTo>
                        <a:lnTo>
                          <a:pt x="224" y="46"/>
                        </a:lnTo>
                        <a:lnTo>
                          <a:pt x="220" y="44"/>
                        </a:lnTo>
                        <a:lnTo>
                          <a:pt x="218" y="40"/>
                        </a:lnTo>
                        <a:lnTo>
                          <a:pt x="216" y="35"/>
                        </a:lnTo>
                        <a:lnTo>
                          <a:pt x="216" y="27"/>
                        </a:lnTo>
                        <a:lnTo>
                          <a:pt x="218" y="19"/>
                        </a:lnTo>
                        <a:lnTo>
                          <a:pt x="220" y="14"/>
                        </a:lnTo>
                        <a:lnTo>
                          <a:pt x="222" y="6"/>
                        </a:lnTo>
                        <a:lnTo>
                          <a:pt x="224" y="4"/>
                        </a:lnTo>
                        <a:lnTo>
                          <a:pt x="226" y="0"/>
                        </a:lnTo>
                        <a:lnTo>
                          <a:pt x="197" y="12"/>
                        </a:lnTo>
                        <a:close/>
                      </a:path>
                    </a:pathLst>
                  </a:custGeom>
                  <a:solidFill>
                    <a:srgbClr val="000000"/>
                  </a:solidFill>
                  <a:ln w="9525">
                    <a:noFill/>
                    <a:round/>
                    <a:headEnd/>
                    <a:tailEnd/>
                  </a:ln>
                </p:spPr>
                <p:txBody>
                  <a:bodyPr/>
                  <a:lstStyle/>
                  <a:p>
                    <a:endParaRPr lang="fr-FR">
                      <a:latin typeface="Calibri" pitchFamily="34" charset="0"/>
                    </a:endParaRPr>
                  </a:p>
                </p:txBody>
              </p:sp>
              <p:sp>
                <p:nvSpPr>
                  <p:cNvPr id="25707" name="Freeform 54"/>
                  <p:cNvSpPr>
                    <a:spLocks/>
                  </p:cNvSpPr>
                  <p:nvPr/>
                </p:nvSpPr>
                <p:spPr bwMode="auto">
                  <a:xfrm>
                    <a:off x="3886193" y="2244711"/>
                    <a:ext cx="266700" cy="228600"/>
                  </a:xfrm>
                  <a:custGeom>
                    <a:avLst/>
                    <a:gdLst>
                      <a:gd name="T0" fmla="*/ 84 w 337"/>
                      <a:gd name="T1" fmla="*/ 21 h 288"/>
                      <a:gd name="T2" fmla="*/ 80 w 337"/>
                      <a:gd name="T3" fmla="*/ 43 h 288"/>
                      <a:gd name="T4" fmla="*/ 78 w 337"/>
                      <a:gd name="T5" fmla="*/ 59 h 288"/>
                      <a:gd name="T6" fmla="*/ 73 w 337"/>
                      <a:gd name="T7" fmla="*/ 76 h 288"/>
                      <a:gd name="T8" fmla="*/ 61 w 337"/>
                      <a:gd name="T9" fmla="*/ 97 h 288"/>
                      <a:gd name="T10" fmla="*/ 44 w 337"/>
                      <a:gd name="T11" fmla="*/ 116 h 288"/>
                      <a:gd name="T12" fmla="*/ 65 w 337"/>
                      <a:gd name="T13" fmla="*/ 116 h 288"/>
                      <a:gd name="T14" fmla="*/ 86 w 337"/>
                      <a:gd name="T15" fmla="*/ 121 h 288"/>
                      <a:gd name="T16" fmla="*/ 107 w 337"/>
                      <a:gd name="T17" fmla="*/ 131 h 288"/>
                      <a:gd name="T18" fmla="*/ 111 w 337"/>
                      <a:gd name="T19" fmla="*/ 154 h 288"/>
                      <a:gd name="T20" fmla="*/ 103 w 337"/>
                      <a:gd name="T21" fmla="*/ 173 h 288"/>
                      <a:gd name="T22" fmla="*/ 95 w 337"/>
                      <a:gd name="T23" fmla="*/ 180 h 288"/>
                      <a:gd name="T24" fmla="*/ 114 w 337"/>
                      <a:gd name="T25" fmla="*/ 180 h 288"/>
                      <a:gd name="T26" fmla="*/ 133 w 337"/>
                      <a:gd name="T27" fmla="*/ 180 h 288"/>
                      <a:gd name="T28" fmla="*/ 150 w 337"/>
                      <a:gd name="T29" fmla="*/ 182 h 288"/>
                      <a:gd name="T30" fmla="*/ 168 w 337"/>
                      <a:gd name="T31" fmla="*/ 184 h 288"/>
                      <a:gd name="T32" fmla="*/ 192 w 337"/>
                      <a:gd name="T33" fmla="*/ 190 h 288"/>
                      <a:gd name="T34" fmla="*/ 204 w 337"/>
                      <a:gd name="T35" fmla="*/ 203 h 288"/>
                      <a:gd name="T36" fmla="*/ 206 w 337"/>
                      <a:gd name="T37" fmla="*/ 222 h 288"/>
                      <a:gd name="T38" fmla="*/ 204 w 337"/>
                      <a:gd name="T39" fmla="*/ 241 h 288"/>
                      <a:gd name="T40" fmla="*/ 202 w 337"/>
                      <a:gd name="T41" fmla="*/ 250 h 288"/>
                      <a:gd name="T42" fmla="*/ 215 w 337"/>
                      <a:gd name="T43" fmla="*/ 241 h 288"/>
                      <a:gd name="T44" fmla="*/ 234 w 337"/>
                      <a:gd name="T45" fmla="*/ 230 h 288"/>
                      <a:gd name="T46" fmla="*/ 251 w 337"/>
                      <a:gd name="T47" fmla="*/ 222 h 288"/>
                      <a:gd name="T48" fmla="*/ 270 w 337"/>
                      <a:gd name="T49" fmla="*/ 214 h 288"/>
                      <a:gd name="T50" fmla="*/ 291 w 337"/>
                      <a:gd name="T51" fmla="*/ 211 h 288"/>
                      <a:gd name="T52" fmla="*/ 314 w 337"/>
                      <a:gd name="T53" fmla="*/ 211 h 288"/>
                      <a:gd name="T54" fmla="*/ 327 w 337"/>
                      <a:gd name="T55" fmla="*/ 237 h 288"/>
                      <a:gd name="T56" fmla="*/ 306 w 337"/>
                      <a:gd name="T57" fmla="*/ 235 h 288"/>
                      <a:gd name="T58" fmla="*/ 282 w 337"/>
                      <a:gd name="T59" fmla="*/ 235 h 288"/>
                      <a:gd name="T60" fmla="*/ 259 w 337"/>
                      <a:gd name="T61" fmla="*/ 241 h 288"/>
                      <a:gd name="T62" fmla="*/ 236 w 337"/>
                      <a:gd name="T63" fmla="*/ 252 h 288"/>
                      <a:gd name="T64" fmla="*/ 215 w 337"/>
                      <a:gd name="T65" fmla="*/ 268 h 288"/>
                      <a:gd name="T66" fmla="*/ 198 w 337"/>
                      <a:gd name="T67" fmla="*/ 283 h 288"/>
                      <a:gd name="T68" fmla="*/ 166 w 337"/>
                      <a:gd name="T69" fmla="*/ 279 h 288"/>
                      <a:gd name="T70" fmla="*/ 171 w 337"/>
                      <a:gd name="T71" fmla="*/ 266 h 288"/>
                      <a:gd name="T72" fmla="*/ 181 w 337"/>
                      <a:gd name="T73" fmla="*/ 243 h 288"/>
                      <a:gd name="T74" fmla="*/ 187 w 337"/>
                      <a:gd name="T75" fmla="*/ 220 h 288"/>
                      <a:gd name="T76" fmla="*/ 181 w 337"/>
                      <a:gd name="T77" fmla="*/ 207 h 288"/>
                      <a:gd name="T78" fmla="*/ 158 w 337"/>
                      <a:gd name="T79" fmla="*/ 203 h 288"/>
                      <a:gd name="T80" fmla="*/ 141 w 337"/>
                      <a:gd name="T81" fmla="*/ 205 h 288"/>
                      <a:gd name="T82" fmla="*/ 122 w 337"/>
                      <a:gd name="T83" fmla="*/ 207 h 288"/>
                      <a:gd name="T84" fmla="*/ 103 w 337"/>
                      <a:gd name="T85" fmla="*/ 211 h 288"/>
                      <a:gd name="T86" fmla="*/ 86 w 337"/>
                      <a:gd name="T87" fmla="*/ 214 h 288"/>
                      <a:gd name="T88" fmla="*/ 57 w 337"/>
                      <a:gd name="T89" fmla="*/ 192 h 288"/>
                      <a:gd name="T90" fmla="*/ 71 w 337"/>
                      <a:gd name="T91" fmla="*/ 184 h 288"/>
                      <a:gd name="T92" fmla="*/ 93 w 337"/>
                      <a:gd name="T93" fmla="*/ 163 h 288"/>
                      <a:gd name="T94" fmla="*/ 95 w 337"/>
                      <a:gd name="T95" fmla="*/ 148 h 288"/>
                      <a:gd name="T96" fmla="*/ 78 w 337"/>
                      <a:gd name="T97" fmla="*/ 138 h 288"/>
                      <a:gd name="T98" fmla="*/ 52 w 337"/>
                      <a:gd name="T99" fmla="*/ 140 h 288"/>
                      <a:gd name="T100" fmla="*/ 29 w 337"/>
                      <a:gd name="T101" fmla="*/ 144 h 288"/>
                      <a:gd name="T102" fmla="*/ 19 w 337"/>
                      <a:gd name="T103" fmla="*/ 148 h 288"/>
                      <a:gd name="T104" fmla="*/ 6 w 337"/>
                      <a:gd name="T105" fmla="*/ 112 h 288"/>
                      <a:gd name="T106" fmla="*/ 23 w 337"/>
                      <a:gd name="T107" fmla="*/ 98 h 288"/>
                      <a:gd name="T108" fmla="*/ 46 w 337"/>
                      <a:gd name="T109" fmla="*/ 79 h 288"/>
                      <a:gd name="T110" fmla="*/ 63 w 337"/>
                      <a:gd name="T111" fmla="*/ 60 h 288"/>
                      <a:gd name="T112" fmla="*/ 67 w 337"/>
                      <a:gd name="T113" fmla="*/ 41 h 288"/>
                      <a:gd name="T114" fmla="*/ 67 w 337"/>
                      <a:gd name="T115" fmla="*/ 22 h 288"/>
                      <a:gd name="T116" fmla="*/ 67 w 337"/>
                      <a:gd name="T117" fmla="*/ 7 h 288"/>
                      <a:gd name="T118" fmla="*/ 84 w 337"/>
                      <a:gd name="T119" fmla="*/ 15 h 28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37"/>
                      <a:gd name="T181" fmla="*/ 0 h 288"/>
                      <a:gd name="T182" fmla="*/ 337 w 337"/>
                      <a:gd name="T183" fmla="*/ 288 h 28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37" h="288">
                        <a:moveTo>
                          <a:pt x="84" y="15"/>
                        </a:moveTo>
                        <a:lnTo>
                          <a:pt x="84" y="15"/>
                        </a:lnTo>
                        <a:lnTo>
                          <a:pt x="84" y="17"/>
                        </a:lnTo>
                        <a:lnTo>
                          <a:pt x="84" y="21"/>
                        </a:lnTo>
                        <a:lnTo>
                          <a:pt x="84" y="26"/>
                        </a:lnTo>
                        <a:lnTo>
                          <a:pt x="82" y="32"/>
                        </a:lnTo>
                        <a:lnTo>
                          <a:pt x="82" y="40"/>
                        </a:lnTo>
                        <a:lnTo>
                          <a:pt x="80" y="43"/>
                        </a:lnTo>
                        <a:lnTo>
                          <a:pt x="80" y="47"/>
                        </a:lnTo>
                        <a:lnTo>
                          <a:pt x="80" y="51"/>
                        </a:lnTo>
                        <a:lnTo>
                          <a:pt x="80" y="55"/>
                        </a:lnTo>
                        <a:lnTo>
                          <a:pt x="78" y="59"/>
                        </a:lnTo>
                        <a:lnTo>
                          <a:pt x="76" y="64"/>
                        </a:lnTo>
                        <a:lnTo>
                          <a:pt x="74" y="68"/>
                        </a:lnTo>
                        <a:lnTo>
                          <a:pt x="74" y="72"/>
                        </a:lnTo>
                        <a:lnTo>
                          <a:pt x="73" y="76"/>
                        </a:lnTo>
                        <a:lnTo>
                          <a:pt x="71" y="79"/>
                        </a:lnTo>
                        <a:lnTo>
                          <a:pt x="69" y="85"/>
                        </a:lnTo>
                        <a:lnTo>
                          <a:pt x="67" y="89"/>
                        </a:lnTo>
                        <a:lnTo>
                          <a:pt x="61" y="97"/>
                        </a:lnTo>
                        <a:lnTo>
                          <a:pt x="55" y="104"/>
                        </a:lnTo>
                        <a:lnTo>
                          <a:pt x="50" y="110"/>
                        </a:lnTo>
                        <a:lnTo>
                          <a:pt x="42" y="116"/>
                        </a:lnTo>
                        <a:lnTo>
                          <a:pt x="44" y="116"/>
                        </a:lnTo>
                        <a:lnTo>
                          <a:pt x="50" y="116"/>
                        </a:lnTo>
                        <a:lnTo>
                          <a:pt x="54" y="116"/>
                        </a:lnTo>
                        <a:lnTo>
                          <a:pt x="59" y="116"/>
                        </a:lnTo>
                        <a:lnTo>
                          <a:pt x="65" y="116"/>
                        </a:lnTo>
                        <a:lnTo>
                          <a:pt x="71" y="117"/>
                        </a:lnTo>
                        <a:lnTo>
                          <a:pt x="76" y="117"/>
                        </a:lnTo>
                        <a:lnTo>
                          <a:pt x="82" y="119"/>
                        </a:lnTo>
                        <a:lnTo>
                          <a:pt x="86" y="121"/>
                        </a:lnTo>
                        <a:lnTo>
                          <a:pt x="93" y="123"/>
                        </a:lnTo>
                        <a:lnTo>
                          <a:pt x="97" y="125"/>
                        </a:lnTo>
                        <a:lnTo>
                          <a:pt x="103" y="129"/>
                        </a:lnTo>
                        <a:lnTo>
                          <a:pt x="107" y="131"/>
                        </a:lnTo>
                        <a:lnTo>
                          <a:pt x="111" y="136"/>
                        </a:lnTo>
                        <a:lnTo>
                          <a:pt x="112" y="142"/>
                        </a:lnTo>
                        <a:lnTo>
                          <a:pt x="112" y="150"/>
                        </a:lnTo>
                        <a:lnTo>
                          <a:pt x="111" y="154"/>
                        </a:lnTo>
                        <a:lnTo>
                          <a:pt x="111" y="159"/>
                        </a:lnTo>
                        <a:lnTo>
                          <a:pt x="109" y="163"/>
                        </a:lnTo>
                        <a:lnTo>
                          <a:pt x="107" y="167"/>
                        </a:lnTo>
                        <a:lnTo>
                          <a:pt x="103" y="173"/>
                        </a:lnTo>
                        <a:lnTo>
                          <a:pt x="99" y="176"/>
                        </a:lnTo>
                        <a:lnTo>
                          <a:pt x="97" y="180"/>
                        </a:lnTo>
                        <a:lnTo>
                          <a:pt x="95" y="182"/>
                        </a:lnTo>
                        <a:lnTo>
                          <a:pt x="95" y="180"/>
                        </a:lnTo>
                        <a:lnTo>
                          <a:pt x="99" y="180"/>
                        </a:lnTo>
                        <a:lnTo>
                          <a:pt x="103" y="180"/>
                        </a:lnTo>
                        <a:lnTo>
                          <a:pt x="107" y="180"/>
                        </a:lnTo>
                        <a:lnTo>
                          <a:pt x="114" y="180"/>
                        </a:lnTo>
                        <a:lnTo>
                          <a:pt x="120" y="180"/>
                        </a:lnTo>
                        <a:lnTo>
                          <a:pt x="124" y="180"/>
                        </a:lnTo>
                        <a:lnTo>
                          <a:pt x="130" y="180"/>
                        </a:lnTo>
                        <a:lnTo>
                          <a:pt x="133" y="180"/>
                        </a:lnTo>
                        <a:lnTo>
                          <a:pt x="137" y="182"/>
                        </a:lnTo>
                        <a:lnTo>
                          <a:pt x="141" y="182"/>
                        </a:lnTo>
                        <a:lnTo>
                          <a:pt x="147" y="182"/>
                        </a:lnTo>
                        <a:lnTo>
                          <a:pt x="150" y="182"/>
                        </a:lnTo>
                        <a:lnTo>
                          <a:pt x="154" y="182"/>
                        </a:lnTo>
                        <a:lnTo>
                          <a:pt x="158" y="182"/>
                        </a:lnTo>
                        <a:lnTo>
                          <a:pt x="162" y="182"/>
                        </a:lnTo>
                        <a:lnTo>
                          <a:pt x="168" y="184"/>
                        </a:lnTo>
                        <a:lnTo>
                          <a:pt x="171" y="184"/>
                        </a:lnTo>
                        <a:lnTo>
                          <a:pt x="179" y="186"/>
                        </a:lnTo>
                        <a:lnTo>
                          <a:pt x="187" y="188"/>
                        </a:lnTo>
                        <a:lnTo>
                          <a:pt x="192" y="190"/>
                        </a:lnTo>
                        <a:lnTo>
                          <a:pt x="198" y="193"/>
                        </a:lnTo>
                        <a:lnTo>
                          <a:pt x="200" y="195"/>
                        </a:lnTo>
                        <a:lnTo>
                          <a:pt x="202" y="199"/>
                        </a:lnTo>
                        <a:lnTo>
                          <a:pt x="204" y="203"/>
                        </a:lnTo>
                        <a:lnTo>
                          <a:pt x="206" y="209"/>
                        </a:lnTo>
                        <a:lnTo>
                          <a:pt x="206" y="212"/>
                        </a:lnTo>
                        <a:lnTo>
                          <a:pt x="206" y="218"/>
                        </a:lnTo>
                        <a:lnTo>
                          <a:pt x="206" y="222"/>
                        </a:lnTo>
                        <a:lnTo>
                          <a:pt x="206" y="228"/>
                        </a:lnTo>
                        <a:lnTo>
                          <a:pt x="206" y="231"/>
                        </a:lnTo>
                        <a:lnTo>
                          <a:pt x="204" y="237"/>
                        </a:lnTo>
                        <a:lnTo>
                          <a:pt x="204" y="241"/>
                        </a:lnTo>
                        <a:lnTo>
                          <a:pt x="202" y="245"/>
                        </a:lnTo>
                        <a:lnTo>
                          <a:pt x="202" y="250"/>
                        </a:lnTo>
                        <a:lnTo>
                          <a:pt x="202" y="252"/>
                        </a:lnTo>
                        <a:lnTo>
                          <a:pt x="202" y="250"/>
                        </a:lnTo>
                        <a:lnTo>
                          <a:pt x="204" y="250"/>
                        </a:lnTo>
                        <a:lnTo>
                          <a:pt x="206" y="247"/>
                        </a:lnTo>
                        <a:lnTo>
                          <a:pt x="211" y="245"/>
                        </a:lnTo>
                        <a:lnTo>
                          <a:pt x="215" y="241"/>
                        </a:lnTo>
                        <a:lnTo>
                          <a:pt x="223" y="237"/>
                        </a:lnTo>
                        <a:lnTo>
                          <a:pt x="225" y="233"/>
                        </a:lnTo>
                        <a:lnTo>
                          <a:pt x="230" y="231"/>
                        </a:lnTo>
                        <a:lnTo>
                          <a:pt x="234" y="230"/>
                        </a:lnTo>
                        <a:lnTo>
                          <a:pt x="238" y="228"/>
                        </a:lnTo>
                        <a:lnTo>
                          <a:pt x="242" y="226"/>
                        </a:lnTo>
                        <a:lnTo>
                          <a:pt x="247" y="224"/>
                        </a:lnTo>
                        <a:lnTo>
                          <a:pt x="251" y="222"/>
                        </a:lnTo>
                        <a:lnTo>
                          <a:pt x="257" y="220"/>
                        </a:lnTo>
                        <a:lnTo>
                          <a:pt x="261" y="216"/>
                        </a:lnTo>
                        <a:lnTo>
                          <a:pt x="265" y="214"/>
                        </a:lnTo>
                        <a:lnTo>
                          <a:pt x="270" y="214"/>
                        </a:lnTo>
                        <a:lnTo>
                          <a:pt x="276" y="212"/>
                        </a:lnTo>
                        <a:lnTo>
                          <a:pt x="282" y="211"/>
                        </a:lnTo>
                        <a:lnTo>
                          <a:pt x="285" y="211"/>
                        </a:lnTo>
                        <a:lnTo>
                          <a:pt x="291" y="211"/>
                        </a:lnTo>
                        <a:lnTo>
                          <a:pt x="297" y="211"/>
                        </a:lnTo>
                        <a:lnTo>
                          <a:pt x="303" y="209"/>
                        </a:lnTo>
                        <a:lnTo>
                          <a:pt x="308" y="209"/>
                        </a:lnTo>
                        <a:lnTo>
                          <a:pt x="314" y="211"/>
                        </a:lnTo>
                        <a:lnTo>
                          <a:pt x="320" y="211"/>
                        </a:lnTo>
                        <a:lnTo>
                          <a:pt x="337" y="239"/>
                        </a:lnTo>
                        <a:lnTo>
                          <a:pt x="333" y="237"/>
                        </a:lnTo>
                        <a:lnTo>
                          <a:pt x="327" y="237"/>
                        </a:lnTo>
                        <a:lnTo>
                          <a:pt x="322" y="237"/>
                        </a:lnTo>
                        <a:lnTo>
                          <a:pt x="318" y="235"/>
                        </a:lnTo>
                        <a:lnTo>
                          <a:pt x="312" y="235"/>
                        </a:lnTo>
                        <a:lnTo>
                          <a:pt x="306" y="235"/>
                        </a:lnTo>
                        <a:lnTo>
                          <a:pt x="301" y="235"/>
                        </a:lnTo>
                        <a:lnTo>
                          <a:pt x="295" y="235"/>
                        </a:lnTo>
                        <a:lnTo>
                          <a:pt x="287" y="235"/>
                        </a:lnTo>
                        <a:lnTo>
                          <a:pt x="282" y="235"/>
                        </a:lnTo>
                        <a:lnTo>
                          <a:pt x="276" y="235"/>
                        </a:lnTo>
                        <a:lnTo>
                          <a:pt x="268" y="237"/>
                        </a:lnTo>
                        <a:lnTo>
                          <a:pt x="263" y="239"/>
                        </a:lnTo>
                        <a:lnTo>
                          <a:pt x="259" y="241"/>
                        </a:lnTo>
                        <a:lnTo>
                          <a:pt x="251" y="243"/>
                        </a:lnTo>
                        <a:lnTo>
                          <a:pt x="247" y="245"/>
                        </a:lnTo>
                        <a:lnTo>
                          <a:pt x="242" y="249"/>
                        </a:lnTo>
                        <a:lnTo>
                          <a:pt x="236" y="252"/>
                        </a:lnTo>
                        <a:lnTo>
                          <a:pt x="230" y="254"/>
                        </a:lnTo>
                        <a:lnTo>
                          <a:pt x="225" y="260"/>
                        </a:lnTo>
                        <a:lnTo>
                          <a:pt x="219" y="264"/>
                        </a:lnTo>
                        <a:lnTo>
                          <a:pt x="215" y="268"/>
                        </a:lnTo>
                        <a:lnTo>
                          <a:pt x="209" y="271"/>
                        </a:lnTo>
                        <a:lnTo>
                          <a:pt x="206" y="275"/>
                        </a:lnTo>
                        <a:lnTo>
                          <a:pt x="202" y="277"/>
                        </a:lnTo>
                        <a:lnTo>
                          <a:pt x="198" y="283"/>
                        </a:lnTo>
                        <a:lnTo>
                          <a:pt x="192" y="287"/>
                        </a:lnTo>
                        <a:lnTo>
                          <a:pt x="190" y="288"/>
                        </a:lnTo>
                        <a:lnTo>
                          <a:pt x="166" y="281"/>
                        </a:lnTo>
                        <a:lnTo>
                          <a:pt x="166" y="279"/>
                        </a:lnTo>
                        <a:lnTo>
                          <a:pt x="166" y="277"/>
                        </a:lnTo>
                        <a:lnTo>
                          <a:pt x="168" y="275"/>
                        </a:lnTo>
                        <a:lnTo>
                          <a:pt x="169" y="271"/>
                        </a:lnTo>
                        <a:lnTo>
                          <a:pt x="171" y="266"/>
                        </a:lnTo>
                        <a:lnTo>
                          <a:pt x="173" y="260"/>
                        </a:lnTo>
                        <a:lnTo>
                          <a:pt x="177" y="254"/>
                        </a:lnTo>
                        <a:lnTo>
                          <a:pt x="179" y="249"/>
                        </a:lnTo>
                        <a:lnTo>
                          <a:pt x="181" y="243"/>
                        </a:lnTo>
                        <a:lnTo>
                          <a:pt x="183" y="237"/>
                        </a:lnTo>
                        <a:lnTo>
                          <a:pt x="185" y="230"/>
                        </a:lnTo>
                        <a:lnTo>
                          <a:pt x="187" y="224"/>
                        </a:lnTo>
                        <a:lnTo>
                          <a:pt x="187" y="220"/>
                        </a:lnTo>
                        <a:lnTo>
                          <a:pt x="189" y="214"/>
                        </a:lnTo>
                        <a:lnTo>
                          <a:pt x="187" y="211"/>
                        </a:lnTo>
                        <a:lnTo>
                          <a:pt x="185" y="209"/>
                        </a:lnTo>
                        <a:lnTo>
                          <a:pt x="181" y="207"/>
                        </a:lnTo>
                        <a:lnTo>
                          <a:pt x="177" y="205"/>
                        </a:lnTo>
                        <a:lnTo>
                          <a:pt x="169" y="203"/>
                        </a:lnTo>
                        <a:lnTo>
                          <a:pt x="164" y="203"/>
                        </a:lnTo>
                        <a:lnTo>
                          <a:pt x="158" y="203"/>
                        </a:lnTo>
                        <a:lnTo>
                          <a:pt x="154" y="203"/>
                        </a:lnTo>
                        <a:lnTo>
                          <a:pt x="150" y="203"/>
                        </a:lnTo>
                        <a:lnTo>
                          <a:pt x="145" y="205"/>
                        </a:lnTo>
                        <a:lnTo>
                          <a:pt x="141" y="205"/>
                        </a:lnTo>
                        <a:lnTo>
                          <a:pt x="135" y="205"/>
                        </a:lnTo>
                        <a:lnTo>
                          <a:pt x="131" y="207"/>
                        </a:lnTo>
                        <a:lnTo>
                          <a:pt x="128" y="207"/>
                        </a:lnTo>
                        <a:lnTo>
                          <a:pt x="122" y="207"/>
                        </a:lnTo>
                        <a:lnTo>
                          <a:pt x="116" y="209"/>
                        </a:lnTo>
                        <a:lnTo>
                          <a:pt x="112" y="209"/>
                        </a:lnTo>
                        <a:lnTo>
                          <a:pt x="109" y="211"/>
                        </a:lnTo>
                        <a:lnTo>
                          <a:pt x="103" y="211"/>
                        </a:lnTo>
                        <a:lnTo>
                          <a:pt x="99" y="211"/>
                        </a:lnTo>
                        <a:lnTo>
                          <a:pt x="95" y="212"/>
                        </a:lnTo>
                        <a:lnTo>
                          <a:pt x="93" y="214"/>
                        </a:lnTo>
                        <a:lnTo>
                          <a:pt x="86" y="214"/>
                        </a:lnTo>
                        <a:lnTo>
                          <a:pt x="82" y="216"/>
                        </a:lnTo>
                        <a:lnTo>
                          <a:pt x="78" y="216"/>
                        </a:lnTo>
                        <a:lnTo>
                          <a:pt x="57" y="192"/>
                        </a:lnTo>
                        <a:lnTo>
                          <a:pt x="57" y="190"/>
                        </a:lnTo>
                        <a:lnTo>
                          <a:pt x="63" y="188"/>
                        </a:lnTo>
                        <a:lnTo>
                          <a:pt x="67" y="186"/>
                        </a:lnTo>
                        <a:lnTo>
                          <a:pt x="71" y="184"/>
                        </a:lnTo>
                        <a:lnTo>
                          <a:pt x="74" y="180"/>
                        </a:lnTo>
                        <a:lnTo>
                          <a:pt x="80" y="178"/>
                        </a:lnTo>
                        <a:lnTo>
                          <a:pt x="86" y="171"/>
                        </a:lnTo>
                        <a:lnTo>
                          <a:pt x="93" y="163"/>
                        </a:lnTo>
                        <a:lnTo>
                          <a:pt x="95" y="159"/>
                        </a:lnTo>
                        <a:lnTo>
                          <a:pt x="97" y="155"/>
                        </a:lnTo>
                        <a:lnTo>
                          <a:pt x="95" y="152"/>
                        </a:lnTo>
                        <a:lnTo>
                          <a:pt x="95" y="148"/>
                        </a:lnTo>
                        <a:lnTo>
                          <a:pt x="92" y="142"/>
                        </a:lnTo>
                        <a:lnTo>
                          <a:pt x="88" y="140"/>
                        </a:lnTo>
                        <a:lnTo>
                          <a:pt x="84" y="138"/>
                        </a:lnTo>
                        <a:lnTo>
                          <a:pt x="78" y="138"/>
                        </a:lnTo>
                        <a:lnTo>
                          <a:pt x="73" y="136"/>
                        </a:lnTo>
                        <a:lnTo>
                          <a:pt x="65" y="136"/>
                        </a:lnTo>
                        <a:lnTo>
                          <a:pt x="59" y="138"/>
                        </a:lnTo>
                        <a:lnTo>
                          <a:pt x="52" y="140"/>
                        </a:lnTo>
                        <a:lnTo>
                          <a:pt x="46" y="140"/>
                        </a:lnTo>
                        <a:lnTo>
                          <a:pt x="40" y="140"/>
                        </a:lnTo>
                        <a:lnTo>
                          <a:pt x="33" y="142"/>
                        </a:lnTo>
                        <a:lnTo>
                          <a:pt x="29" y="144"/>
                        </a:lnTo>
                        <a:lnTo>
                          <a:pt x="23" y="144"/>
                        </a:lnTo>
                        <a:lnTo>
                          <a:pt x="21" y="146"/>
                        </a:lnTo>
                        <a:lnTo>
                          <a:pt x="19" y="146"/>
                        </a:lnTo>
                        <a:lnTo>
                          <a:pt x="19" y="148"/>
                        </a:lnTo>
                        <a:lnTo>
                          <a:pt x="0" y="116"/>
                        </a:lnTo>
                        <a:lnTo>
                          <a:pt x="2" y="114"/>
                        </a:lnTo>
                        <a:lnTo>
                          <a:pt x="6" y="112"/>
                        </a:lnTo>
                        <a:lnTo>
                          <a:pt x="10" y="110"/>
                        </a:lnTo>
                        <a:lnTo>
                          <a:pt x="14" y="106"/>
                        </a:lnTo>
                        <a:lnTo>
                          <a:pt x="19" y="102"/>
                        </a:lnTo>
                        <a:lnTo>
                          <a:pt x="23" y="98"/>
                        </a:lnTo>
                        <a:lnTo>
                          <a:pt x="31" y="95"/>
                        </a:lnTo>
                        <a:lnTo>
                          <a:pt x="36" y="89"/>
                        </a:lnTo>
                        <a:lnTo>
                          <a:pt x="40" y="85"/>
                        </a:lnTo>
                        <a:lnTo>
                          <a:pt x="46" y="79"/>
                        </a:lnTo>
                        <a:lnTo>
                          <a:pt x="52" y="76"/>
                        </a:lnTo>
                        <a:lnTo>
                          <a:pt x="55" y="70"/>
                        </a:lnTo>
                        <a:lnTo>
                          <a:pt x="59" y="64"/>
                        </a:lnTo>
                        <a:lnTo>
                          <a:pt x="63" y="60"/>
                        </a:lnTo>
                        <a:lnTo>
                          <a:pt x="65" y="57"/>
                        </a:lnTo>
                        <a:lnTo>
                          <a:pt x="65" y="51"/>
                        </a:lnTo>
                        <a:lnTo>
                          <a:pt x="67" y="47"/>
                        </a:lnTo>
                        <a:lnTo>
                          <a:pt x="67" y="41"/>
                        </a:lnTo>
                        <a:lnTo>
                          <a:pt x="67" y="38"/>
                        </a:lnTo>
                        <a:lnTo>
                          <a:pt x="67" y="32"/>
                        </a:lnTo>
                        <a:lnTo>
                          <a:pt x="67" y="28"/>
                        </a:lnTo>
                        <a:lnTo>
                          <a:pt x="67" y="22"/>
                        </a:lnTo>
                        <a:lnTo>
                          <a:pt x="67" y="19"/>
                        </a:lnTo>
                        <a:lnTo>
                          <a:pt x="67" y="15"/>
                        </a:lnTo>
                        <a:lnTo>
                          <a:pt x="67" y="11"/>
                        </a:lnTo>
                        <a:lnTo>
                          <a:pt x="67" y="7"/>
                        </a:lnTo>
                        <a:lnTo>
                          <a:pt x="67" y="3"/>
                        </a:lnTo>
                        <a:lnTo>
                          <a:pt x="67" y="0"/>
                        </a:lnTo>
                        <a:lnTo>
                          <a:pt x="84" y="15"/>
                        </a:lnTo>
                        <a:close/>
                      </a:path>
                    </a:pathLst>
                  </a:custGeom>
                  <a:solidFill>
                    <a:srgbClr val="000000"/>
                  </a:solidFill>
                  <a:ln w="9525">
                    <a:noFill/>
                    <a:round/>
                    <a:headEnd/>
                    <a:tailEnd/>
                  </a:ln>
                </p:spPr>
                <p:txBody>
                  <a:bodyPr/>
                  <a:lstStyle/>
                  <a:p>
                    <a:endParaRPr lang="fr-FR">
                      <a:latin typeface="Calibri" pitchFamily="34" charset="0"/>
                    </a:endParaRPr>
                  </a:p>
                </p:txBody>
              </p:sp>
              <p:sp>
                <p:nvSpPr>
                  <p:cNvPr id="25708" name="Freeform 55"/>
                  <p:cNvSpPr>
                    <a:spLocks/>
                  </p:cNvSpPr>
                  <p:nvPr/>
                </p:nvSpPr>
                <p:spPr bwMode="auto">
                  <a:xfrm>
                    <a:off x="3949693" y="2254236"/>
                    <a:ext cx="234950" cy="171450"/>
                  </a:xfrm>
                  <a:custGeom>
                    <a:avLst/>
                    <a:gdLst>
                      <a:gd name="T0" fmla="*/ 4 w 297"/>
                      <a:gd name="T1" fmla="*/ 29 h 217"/>
                      <a:gd name="T2" fmla="*/ 19 w 297"/>
                      <a:gd name="T3" fmla="*/ 44 h 217"/>
                      <a:gd name="T4" fmla="*/ 34 w 297"/>
                      <a:gd name="T5" fmla="*/ 53 h 217"/>
                      <a:gd name="T6" fmla="*/ 51 w 297"/>
                      <a:gd name="T7" fmla="*/ 59 h 217"/>
                      <a:gd name="T8" fmla="*/ 70 w 297"/>
                      <a:gd name="T9" fmla="*/ 61 h 217"/>
                      <a:gd name="T10" fmla="*/ 91 w 297"/>
                      <a:gd name="T11" fmla="*/ 57 h 217"/>
                      <a:gd name="T12" fmla="*/ 110 w 297"/>
                      <a:gd name="T13" fmla="*/ 53 h 217"/>
                      <a:gd name="T14" fmla="*/ 126 w 297"/>
                      <a:gd name="T15" fmla="*/ 46 h 217"/>
                      <a:gd name="T16" fmla="*/ 139 w 297"/>
                      <a:gd name="T17" fmla="*/ 42 h 217"/>
                      <a:gd name="T18" fmla="*/ 129 w 297"/>
                      <a:gd name="T19" fmla="*/ 51 h 217"/>
                      <a:gd name="T20" fmla="*/ 122 w 297"/>
                      <a:gd name="T21" fmla="*/ 68 h 217"/>
                      <a:gd name="T22" fmla="*/ 120 w 297"/>
                      <a:gd name="T23" fmla="*/ 82 h 217"/>
                      <a:gd name="T24" fmla="*/ 128 w 297"/>
                      <a:gd name="T25" fmla="*/ 99 h 217"/>
                      <a:gd name="T26" fmla="*/ 141 w 297"/>
                      <a:gd name="T27" fmla="*/ 108 h 217"/>
                      <a:gd name="T28" fmla="*/ 160 w 297"/>
                      <a:gd name="T29" fmla="*/ 112 h 217"/>
                      <a:gd name="T30" fmla="*/ 179 w 297"/>
                      <a:gd name="T31" fmla="*/ 110 h 217"/>
                      <a:gd name="T32" fmla="*/ 196 w 297"/>
                      <a:gd name="T33" fmla="*/ 108 h 217"/>
                      <a:gd name="T34" fmla="*/ 205 w 297"/>
                      <a:gd name="T35" fmla="*/ 106 h 217"/>
                      <a:gd name="T36" fmla="*/ 204 w 297"/>
                      <a:gd name="T37" fmla="*/ 112 h 217"/>
                      <a:gd name="T38" fmla="*/ 198 w 297"/>
                      <a:gd name="T39" fmla="*/ 122 h 217"/>
                      <a:gd name="T40" fmla="*/ 196 w 297"/>
                      <a:gd name="T41" fmla="*/ 135 h 217"/>
                      <a:gd name="T42" fmla="*/ 196 w 297"/>
                      <a:gd name="T43" fmla="*/ 152 h 217"/>
                      <a:gd name="T44" fmla="*/ 204 w 297"/>
                      <a:gd name="T45" fmla="*/ 163 h 217"/>
                      <a:gd name="T46" fmla="*/ 219 w 297"/>
                      <a:gd name="T47" fmla="*/ 165 h 217"/>
                      <a:gd name="T48" fmla="*/ 238 w 297"/>
                      <a:gd name="T49" fmla="*/ 165 h 217"/>
                      <a:gd name="T50" fmla="*/ 253 w 297"/>
                      <a:gd name="T51" fmla="*/ 163 h 217"/>
                      <a:gd name="T52" fmla="*/ 264 w 297"/>
                      <a:gd name="T53" fmla="*/ 162 h 217"/>
                      <a:gd name="T54" fmla="*/ 274 w 297"/>
                      <a:gd name="T55" fmla="*/ 177 h 217"/>
                      <a:gd name="T56" fmla="*/ 259 w 297"/>
                      <a:gd name="T57" fmla="*/ 192 h 217"/>
                      <a:gd name="T58" fmla="*/ 280 w 297"/>
                      <a:gd name="T59" fmla="*/ 141 h 217"/>
                      <a:gd name="T60" fmla="*/ 272 w 297"/>
                      <a:gd name="T61" fmla="*/ 144 h 217"/>
                      <a:gd name="T62" fmla="*/ 257 w 297"/>
                      <a:gd name="T63" fmla="*/ 150 h 217"/>
                      <a:gd name="T64" fmla="*/ 242 w 297"/>
                      <a:gd name="T65" fmla="*/ 156 h 217"/>
                      <a:gd name="T66" fmla="*/ 226 w 297"/>
                      <a:gd name="T67" fmla="*/ 154 h 217"/>
                      <a:gd name="T68" fmla="*/ 223 w 297"/>
                      <a:gd name="T69" fmla="*/ 146 h 217"/>
                      <a:gd name="T70" fmla="*/ 223 w 297"/>
                      <a:gd name="T71" fmla="*/ 131 h 217"/>
                      <a:gd name="T72" fmla="*/ 230 w 297"/>
                      <a:gd name="T73" fmla="*/ 112 h 217"/>
                      <a:gd name="T74" fmla="*/ 240 w 297"/>
                      <a:gd name="T75" fmla="*/ 99 h 217"/>
                      <a:gd name="T76" fmla="*/ 202 w 297"/>
                      <a:gd name="T77" fmla="*/ 80 h 217"/>
                      <a:gd name="T78" fmla="*/ 192 w 297"/>
                      <a:gd name="T79" fmla="*/ 93 h 217"/>
                      <a:gd name="T80" fmla="*/ 177 w 297"/>
                      <a:gd name="T81" fmla="*/ 101 h 217"/>
                      <a:gd name="T82" fmla="*/ 166 w 297"/>
                      <a:gd name="T83" fmla="*/ 99 h 217"/>
                      <a:gd name="T84" fmla="*/ 154 w 297"/>
                      <a:gd name="T85" fmla="*/ 87 h 217"/>
                      <a:gd name="T86" fmla="*/ 156 w 297"/>
                      <a:gd name="T87" fmla="*/ 70 h 217"/>
                      <a:gd name="T88" fmla="*/ 162 w 297"/>
                      <a:gd name="T89" fmla="*/ 51 h 217"/>
                      <a:gd name="T90" fmla="*/ 171 w 297"/>
                      <a:gd name="T91" fmla="*/ 34 h 217"/>
                      <a:gd name="T92" fmla="*/ 177 w 297"/>
                      <a:gd name="T93" fmla="*/ 23 h 217"/>
                      <a:gd name="T94" fmla="*/ 139 w 297"/>
                      <a:gd name="T95" fmla="*/ 13 h 217"/>
                      <a:gd name="T96" fmla="*/ 131 w 297"/>
                      <a:gd name="T97" fmla="*/ 19 h 217"/>
                      <a:gd name="T98" fmla="*/ 114 w 297"/>
                      <a:gd name="T99" fmla="*/ 27 h 217"/>
                      <a:gd name="T100" fmla="*/ 95 w 297"/>
                      <a:gd name="T101" fmla="*/ 36 h 217"/>
                      <a:gd name="T102" fmla="*/ 76 w 297"/>
                      <a:gd name="T103" fmla="*/ 44 h 217"/>
                      <a:gd name="T104" fmla="*/ 65 w 297"/>
                      <a:gd name="T105" fmla="*/ 46 h 217"/>
                      <a:gd name="T106" fmla="*/ 53 w 297"/>
                      <a:gd name="T107" fmla="*/ 40 h 217"/>
                      <a:gd name="T108" fmla="*/ 38 w 297"/>
                      <a:gd name="T109" fmla="*/ 29 h 217"/>
                      <a:gd name="T110" fmla="*/ 23 w 297"/>
                      <a:gd name="T111" fmla="*/ 17 h 217"/>
                      <a:gd name="T112" fmla="*/ 10 w 297"/>
                      <a:gd name="T113" fmla="*/ 6 h 217"/>
                      <a:gd name="T114" fmla="*/ 0 w 297"/>
                      <a:gd name="T115" fmla="*/ 23 h 21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97"/>
                      <a:gd name="T175" fmla="*/ 0 h 217"/>
                      <a:gd name="T176" fmla="*/ 297 w 297"/>
                      <a:gd name="T177" fmla="*/ 217 h 21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97" h="217">
                        <a:moveTo>
                          <a:pt x="0" y="23"/>
                        </a:moveTo>
                        <a:lnTo>
                          <a:pt x="0" y="25"/>
                        </a:lnTo>
                        <a:lnTo>
                          <a:pt x="4" y="29"/>
                        </a:lnTo>
                        <a:lnTo>
                          <a:pt x="8" y="34"/>
                        </a:lnTo>
                        <a:lnTo>
                          <a:pt x="15" y="40"/>
                        </a:lnTo>
                        <a:lnTo>
                          <a:pt x="19" y="44"/>
                        </a:lnTo>
                        <a:lnTo>
                          <a:pt x="23" y="46"/>
                        </a:lnTo>
                        <a:lnTo>
                          <a:pt x="29" y="49"/>
                        </a:lnTo>
                        <a:lnTo>
                          <a:pt x="34" y="53"/>
                        </a:lnTo>
                        <a:lnTo>
                          <a:pt x="38" y="55"/>
                        </a:lnTo>
                        <a:lnTo>
                          <a:pt x="44" y="57"/>
                        </a:lnTo>
                        <a:lnTo>
                          <a:pt x="51" y="59"/>
                        </a:lnTo>
                        <a:lnTo>
                          <a:pt x="57" y="61"/>
                        </a:lnTo>
                        <a:lnTo>
                          <a:pt x="63" y="61"/>
                        </a:lnTo>
                        <a:lnTo>
                          <a:pt x="70" y="61"/>
                        </a:lnTo>
                        <a:lnTo>
                          <a:pt x="76" y="61"/>
                        </a:lnTo>
                        <a:lnTo>
                          <a:pt x="84" y="59"/>
                        </a:lnTo>
                        <a:lnTo>
                          <a:pt x="91" y="57"/>
                        </a:lnTo>
                        <a:lnTo>
                          <a:pt x="97" y="55"/>
                        </a:lnTo>
                        <a:lnTo>
                          <a:pt x="105" y="53"/>
                        </a:lnTo>
                        <a:lnTo>
                          <a:pt x="110" y="53"/>
                        </a:lnTo>
                        <a:lnTo>
                          <a:pt x="116" y="51"/>
                        </a:lnTo>
                        <a:lnTo>
                          <a:pt x="122" y="48"/>
                        </a:lnTo>
                        <a:lnTo>
                          <a:pt x="126" y="46"/>
                        </a:lnTo>
                        <a:lnTo>
                          <a:pt x="131" y="44"/>
                        </a:lnTo>
                        <a:lnTo>
                          <a:pt x="137" y="42"/>
                        </a:lnTo>
                        <a:lnTo>
                          <a:pt x="139" y="42"/>
                        </a:lnTo>
                        <a:lnTo>
                          <a:pt x="137" y="42"/>
                        </a:lnTo>
                        <a:lnTo>
                          <a:pt x="133" y="46"/>
                        </a:lnTo>
                        <a:lnTo>
                          <a:pt x="129" y="51"/>
                        </a:lnTo>
                        <a:lnTo>
                          <a:pt x="126" y="59"/>
                        </a:lnTo>
                        <a:lnTo>
                          <a:pt x="122" y="63"/>
                        </a:lnTo>
                        <a:lnTo>
                          <a:pt x="122" y="68"/>
                        </a:lnTo>
                        <a:lnTo>
                          <a:pt x="120" y="72"/>
                        </a:lnTo>
                        <a:lnTo>
                          <a:pt x="120" y="78"/>
                        </a:lnTo>
                        <a:lnTo>
                          <a:pt x="120" y="82"/>
                        </a:lnTo>
                        <a:lnTo>
                          <a:pt x="122" y="87"/>
                        </a:lnTo>
                        <a:lnTo>
                          <a:pt x="124" y="93"/>
                        </a:lnTo>
                        <a:lnTo>
                          <a:pt x="128" y="99"/>
                        </a:lnTo>
                        <a:lnTo>
                          <a:pt x="131" y="103"/>
                        </a:lnTo>
                        <a:lnTo>
                          <a:pt x="135" y="106"/>
                        </a:lnTo>
                        <a:lnTo>
                          <a:pt x="141" y="108"/>
                        </a:lnTo>
                        <a:lnTo>
                          <a:pt x="147" y="110"/>
                        </a:lnTo>
                        <a:lnTo>
                          <a:pt x="154" y="112"/>
                        </a:lnTo>
                        <a:lnTo>
                          <a:pt x="160" y="112"/>
                        </a:lnTo>
                        <a:lnTo>
                          <a:pt x="167" y="112"/>
                        </a:lnTo>
                        <a:lnTo>
                          <a:pt x="173" y="112"/>
                        </a:lnTo>
                        <a:lnTo>
                          <a:pt x="179" y="110"/>
                        </a:lnTo>
                        <a:lnTo>
                          <a:pt x="186" y="110"/>
                        </a:lnTo>
                        <a:lnTo>
                          <a:pt x="192" y="108"/>
                        </a:lnTo>
                        <a:lnTo>
                          <a:pt x="196" y="108"/>
                        </a:lnTo>
                        <a:lnTo>
                          <a:pt x="200" y="108"/>
                        </a:lnTo>
                        <a:lnTo>
                          <a:pt x="204" y="106"/>
                        </a:lnTo>
                        <a:lnTo>
                          <a:pt x="205" y="106"/>
                        </a:lnTo>
                        <a:lnTo>
                          <a:pt x="205" y="108"/>
                        </a:lnTo>
                        <a:lnTo>
                          <a:pt x="204" y="112"/>
                        </a:lnTo>
                        <a:lnTo>
                          <a:pt x="202" y="114"/>
                        </a:lnTo>
                        <a:lnTo>
                          <a:pt x="200" y="118"/>
                        </a:lnTo>
                        <a:lnTo>
                          <a:pt x="198" y="122"/>
                        </a:lnTo>
                        <a:lnTo>
                          <a:pt x="198" y="127"/>
                        </a:lnTo>
                        <a:lnTo>
                          <a:pt x="196" y="131"/>
                        </a:lnTo>
                        <a:lnTo>
                          <a:pt x="196" y="135"/>
                        </a:lnTo>
                        <a:lnTo>
                          <a:pt x="194" y="139"/>
                        </a:lnTo>
                        <a:lnTo>
                          <a:pt x="194" y="144"/>
                        </a:lnTo>
                        <a:lnTo>
                          <a:pt x="196" y="152"/>
                        </a:lnTo>
                        <a:lnTo>
                          <a:pt x="198" y="160"/>
                        </a:lnTo>
                        <a:lnTo>
                          <a:pt x="200" y="160"/>
                        </a:lnTo>
                        <a:lnTo>
                          <a:pt x="204" y="163"/>
                        </a:lnTo>
                        <a:lnTo>
                          <a:pt x="207" y="163"/>
                        </a:lnTo>
                        <a:lnTo>
                          <a:pt x="213" y="165"/>
                        </a:lnTo>
                        <a:lnTo>
                          <a:pt x="219" y="165"/>
                        </a:lnTo>
                        <a:lnTo>
                          <a:pt x="224" y="165"/>
                        </a:lnTo>
                        <a:lnTo>
                          <a:pt x="230" y="165"/>
                        </a:lnTo>
                        <a:lnTo>
                          <a:pt x="238" y="165"/>
                        </a:lnTo>
                        <a:lnTo>
                          <a:pt x="242" y="163"/>
                        </a:lnTo>
                        <a:lnTo>
                          <a:pt x="247" y="163"/>
                        </a:lnTo>
                        <a:lnTo>
                          <a:pt x="253" y="163"/>
                        </a:lnTo>
                        <a:lnTo>
                          <a:pt x="259" y="163"/>
                        </a:lnTo>
                        <a:lnTo>
                          <a:pt x="262" y="162"/>
                        </a:lnTo>
                        <a:lnTo>
                          <a:pt x="264" y="162"/>
                        </a:lnTo>
                        <a:lnTo>
                          <a:pt x="266" y="162"/>
                        </a:lnTo>
                        <a:lnTo>
                          <a:pt x="268" y="162"/>
                        </a:lnTo>
                        <a:lnTo>
                          <a:pt x="274" y="177"/>
                        </a:lnTo>
                        <a:lnTo>
                          <a:pt x="224" y="194"/>
                        </a:lnTo>
                        <a:lnTo>
                          <a:pt x="245" y="217"/>
                        </a:lnTo>
                        <a:lnTo>
                          <a:pt x="259" y="192"/>
                        </a:lnTo>
                        <a:lnTo>
                          <a:pt x="297" y="184"/>
                        </a:lnTo>
                        <a:lnTo>
                          <a:pt x="281" y="141"/>
                        </a:lnTo>
                        <a:lnTo>
                          <a:pt x="280" y="141"/>
                        </a:lnTo>
                        <a:lnTo>
                          <a:pt x="278" y="143"/>
                        </a:lnTo>
                        <a:lnTo>
                          <a:pt x="276" y="143"/>
                        </a:lnTo>
                        <a:lnTo>
                          <a:pt x="272" y="144"/>
                        </a:lnTo>
                        <a:lnTo>
                          <a:pt x="266" y="146"/>
                        </a:lnTo>
                        <a:lnTo>
                          <a:pt x="262" y="148"/>
                        </a:lnTo>
                        <a:lnTo>
                          <a:pt x="257" y="150"/>
                        </a:lnTo>
                        <a:lnTo>
                          <a:pt x="253" y="152"/>
                        </a:lnTo>
                        <a:lnTo>
                          <a:pt x="245" y="154"/>
                        </a:lnTo>
                        <a:lnTo>
                          <a:pt x="242" y="156"/>
                        </a:lnTo>
                        <a:lnTo>
                          <a:pt x="236" y="156"/>
                        </a:lnTo>
                        <a:lnTo>
                          <a:pt x="232" y="156"/>
                        </a:lnTo>
                        <a:lnTo>
                          <a:pt x="226" y="154"/>
                        </a:lnTo>
                        <a:lnTo>
                          <a:pt x="224" y="152"/>
                        </a:lnTo>
                        <a:lnTo>
                          <a:pt x="223" y="150"/>
                        </a:lnTo>
                        <a:lnTo>
                          <a:pt x="223" y="146"/>
                        </a:lnTo>
                        <a:lnTo>
                          <a:pt x="221" y="143"/>
                        </a:lnTo>
                        <a:lnTo>
                          <a:pt x="223" y="137"/>
                        </a:lnTo>
                        <a:lnTo>
                          <a:pt x="223" y="131"/>
                        </a:lnTo>
                        <a:lnTo>
                          <a:pt x="224" y="127"/>
                        </a:lnTo>
                        <a:lnTo>
                          <a:pt x="226" y="120"/>
                        </a:lnTo>
                        <a:lnTo>
                          <a:pt x="230" y="112"/>
                        </a:lnTo>
                        <a:lnTo>
                          <a:pt x="234" y="106"/>
                        </a:lnTo>
                        <a:lnTo>
                          <a:pt x="238" y="103"/>
                        </a:lnTo>
                        <a:lnTo>
                          <a:pt x="240" y="99"/>
                        </a:lnTo>
                        <a:lnTo>
                          <a:pt x="242" y="99"/>
                        </a:lnTo>
                        <a:lnTo>
                          <a:pt x="202" y="80"/>
                        </a:lnTo>
                        <a:lnTo>
                          <a:pt x="198" y="84"/>
                        </a:lnTo>
                        <a:lnTo>
                          <a:pt x="196" y="87"/>
                        </a:lnTo>
                        <a:lnTo>
                          <a:pt x="192" y="93"/>
                        </a:lnTo>
                        <a:lnTo>
                          <a:pt x="186" y="97"/>
                        </a:lnTo>
                        <a:lnTo>
                          <a:pt x="181" y="101"/>
                        </a:lnTo>
                        <a:lnTo>
                          <a:pt x="177" y="101"/>
                        </a:lnTo>
                        <a:lnTo>
                          <a:pt x="173" y="101"/>
                        </a:lnTo>
                        <a:lnTo>
                          <a:pt x="167" y="101"/>
                        </a:lnTo>
                        <a:lnTo>
                          <a:pt x="166" y="99"/>
                        </a:lnTo>
                        <a:lnTo>
                          <a:pt x="160" y="95"/>
                        </a:lnTo>
                        <a:lnTo>
                          <a:pt x="156" y="91"/>
                        </a:lnTo>
                        <a:lnTo>
                          <a:pt x="154" y="87"/>
                        </a:lnTo>
                        <a:lnTo>
                          <a:pt x="154" y="82"/>
                        </a:lnTo>
                        <a:lnTo>
                          <a:pt x="154" y="76"/>
                        </a:lnTo>
                        <a:lnTo>
                          <a:pt x="156" y="70"/>
                        </a:lnTo>
                        <a:lnTo>
                          <a:pt x="158" y="63"/>
                        </a:lnTo>
                        <a:lnTo>
                          <a:pt x="160" y="57"/>
                        </a:lnTo>
                        <a:lnTo>
                          <a:pt x="162" y="51"/>
                        </a:lnTo>
                        <a:lnTo>
                          <a:pt x="166" y="44"/>
                        </a:lnTo>
                        <a:lnTo>
                          <a:pt x="167" y="38"/>
                        </a:lnTo>
                        <a:lnTo>
                          <a:pt x="171" y="34"/>
                        </a:lnTo>
                        <a:lnTo>
                          <a:pt x="173" y="29"/>
                        </a:lnTo>
                        <a:lnTo>
                          <a:pt x="175" y="27"/>
                        </a:lnTo>
                        <a:lnTo>
                          <a:pt x="177" y="23"/>
                        </a:lnTo>
                        <a:lnTo>
                          <a:pt x="179" y="23"/>
                        </a:lnTo>
                        <a:lnTo>
                          <a:pt x="141" y="13"/>
                        </a:lnTo>
                        <a:lnTo>
                          <a:pt x="139" y="13"/>
                        </a:lnTo>
                        <a:lnTo>
                          <a:pt x="137" y="15"/>
                        </a:lnTo>
                        <a:lnTo>
                          <a:pt x="135" y="17"/>
                        </a:lnTo>
                        <a:lnTo>
                          <a:pt x="131" y="19"/>
                        </a:lnTo>
                        <a:lnTo>
                          <a:pt x="126" y="21"/>
                        </a:lnTo>
                        <a:lnTo>
                          <a:pt x="120" y="25"/>
                        </a:lnTo>
                        <a:lnTo>
                          <a:pt x="114" y="27"/>
                        </a:lnTo>
                        <a:lnTo>
                          <a:pt x="109" y="30"/>
                        </a:lnTo>
                        <a:lnTo>
                          <a:pt x="101" y="34"/>
                        </a:lnTo>
                        <a:lnTo>
                          <a:pt x="95" y="36"/>
                        </a:lnTo>
                        <a:lnTo>
                          <a:pt x="88" y="38"/>
                        </a:lnTo>
                        <a:lnTo>
                          <a:pt x="82" y="42"/>
                        </a:lnTo>
                        <a:lnTo>
                          <a:pt x="76" y="44"/>
                        </a:lnTo>
                        <a:lnTo>
                          <a:pt x="72" y="44"/>
                        </a:lnTo>
                        <a:lnTo>
                          <a:pt x="67" y="46"/>
                        </a:lnTo>
                        <a:lnTo>
                          <a:pt x="65" y="46"/>
                        </a:lnTo>
                        <a:lnTo>
                          <a:pt x="61" y="44"/>
                        </a:lnTo>
                        <a:lnTo>
                          <a:pt x="57" y="42"/>
                        </a:lnTo>
                        <a:lnTo>
                          <a:pt x="53" y="40"/>
                        </a:lnTo>
                        <a:lnTo>
                          <a:pt x="48" y="36"/>
                        </a:lnTo>
                        <a:lnTo>
                          <a:pt x="44" y="32"/>
                        </a:lnTo>
                        <a:lnTo>
                          <a:pt x="38" y="29"/>
                        </a:lnTo>
                        <a:lnTo>
                          <a:pt x="32" y="25"/>
                        </a:lnTo>
                        <a:lnTo>
                          <a:pt x="29" y="21"/>
                        </a:lnTo>
                        <a:lnTo>
                          <a:pt x="23" y="17"/>
                        </a:lnTo>
                        <a:lnTo>
                          <a:pt x="17" y="13"/>
                        </a:lnTo>
                        <a:lnTo>
                          <a:pt x="13" y="10"/>
                        </a:lnTo>
                        <a:lnTo>
                          <a:pt x="10" y="6"/>
                        </a:lnTo>
                        <a:lnTo>
                          <a:pt x="6" y="2"/>
                        </a:lnTo>
                        <a:lnTo>
                          <a:pt x="4" y="0"/>
                        </a:lnTo>
                        <a:lnTo>
                          <a:pt x="0" y="23"/>
                        </a:lnTo>
                        <a:close/>
                      </a:path>
                    </a:pathLst>
                  </a:custGeom>
                  <a:solidFill>
                    <a:srgbClr val="000000"/>
                  </a:solidFill>
                  <a:ln w="9525">
                    <a:noFill/>
                    <a:round/>
                    <a:headEnd/>
                    <a:tailEnd/>
                  </a:ln>
                </p:spPr>
                <p:txBody>
                  <a:bodyPr/>
                  <a:lstStyle/>
                  <a:p>
                    <a:endParaRPr lang="fr-FR">
                      <a:latin typeface="Calibri" pitchFamily="34" charset="0"/>
                    </a:endParaRPr>
                  </a:p>
                </p:txBody>
              </p:sp>
              <p:sp>
                <p:nvSpPr>
                  <p:cNvPr id="25709" name="Freeform 56"/>
                  <p:cNvSpPr>
                    <a:spLocks/>
                  </p:cNvSpPr>
                  <p:nvPr/>
                </p:nvSpPr>
                <p:spPr bwMode="auto">
                  <a:xfrm>
                    <a:off x="4133843" y="2416161"/>
                    <a:ext cx="66675" cy="66675"/>
                  </a:xfrm>
                  <a:custGeom>
                    <a:avLst/>
                    <a:gdLst>
                      <a:gd name="T0" fmla="*/ 0 w 84"/>
                      <a:gd name="T1" fmla="*/ 15 h 84"/>
                      <a:gd name="T2" fmla="*/ 0 w 84"/>
                      <a:gd name="T3" fmla="*/ 15 h 84"/>
                      <a:gd name="T4" fmla="*/ 4 w 84"/>
                      <a:gd name="T5" fmla="*/ 19 h 84"/>
                      <a:gd name="T6" fmla="*/ 10 w 84"/>
                      <a:gd name="T7" fmla="*/ 23 h 84"/>
                      <a:gd name="T8" fmla="*/ 15 w 84"/>
                      <a:gd name="T9" fmla="*/ 29 h 84"/>
                      <a:gd name="T10" fmla="*/ 21 w 84"/>
                      <a:gd name="T11" fmla="*/ 33 h 84"/>
                      <a:gd name="T12" fmla="*/ 27 w 84"/>
                      <a:gd name="T13" fmla="*/ 38 h 84"/>
                      <a:gd name="T14" fmla="*/ 30 w 84"/>
                      <a:gd name="T15" fmla="*/ 42 h 84"/>
                      <a:gd name="T16" fmla="*/ 34 w 84"/>
                      <a:gd name="T17" fmla="*/ 46 h 84"/>
                      <a:gd name="T18" fmla="*/ 34 w 84"/>
                      <a:gd name="T19" fmla="*/ 50 h 84"/>
                      <a:gd name="T20" fmla="*/ 38 w 84"/>
                      <a:gd name="T21" fmla="*/ 55 h 84"/>
                      <a:gd name="T22" fmla="*/ 40 w 84"/>
                      <a:gd name="T23" fmla="*/ 61 h 84"/>
                      <a:gd name="T24" fmla="*/ 46 w 84"/>
                      <a:gd name="T25" fmla="*/ 69 h 84"/>
                      <a:gd name="T26" fmla="*/ 48 w 84"/>
                      <a:gd name="T27" fmla="*/ 74 h 84"/>
                      <a:gd name="T28" fmla="*/ 51 w 84"/>
                      <a:gd name="T29" fmla="*/ 78 h 84"/>
                      <a:gd name="T30" fmla="*/ 53 w 84"/>
                      <a:gd name="T31" fmla="*/ 82 h 84"/>
                      <a:gd name="T32" fmla="*/ 55 w 84"/>
                      <a:gd name="T33" fmla="*/ 84 h 84"/>
                      <a:gd name="T34" fmla="*/ 55 w 84"/>
                      <a:gd name="T35" fmla="*/ 82 h 84"/>
                      <a:gd name="T36" fmla="*/ 59 w 84"/>
                      <a:gd name="T37" fmla="*/ 80 h 84"/>
                      <a:gd name="T38" fmla="*/ 65 w 84"/>
                      <a:gd name="T39" fmla="*/ 76 h 84"/>
                      <a:gd name="T40" fmla="*/ 70 w 84"/>
                      <a:gd name="T41" fmla="*/ 72 h 84"/>
                      <a:gd name="T42" fmla="*/ 74 w 84"/>
                      <a:gd name="T43" fmla="*/ 67 h 84"/>
                      <a:gd name="T44" fmla="*/ 80 w 84"/>
                      <a:gd name="T45" fmla="*/ 63 h 84"/>
                      <a:gd name="T46" fmla="*/ 82 w 84"/>
                      <a:gd name="T47" fmla="*/ 59 h 84"/>
                      <a:gd name="T48" fmla="*/ 84 w 84"/>
                      <a:gd name="T49" fmla="*/ 59 h 84"/>
                      <a:gd name="T50" fmla="*/ 80 w 84"/>
                      <a:gd name="T51" fmla="*/ 57 h 84"/>
                      <a:gd name="T52" fmla="*/ 74 w 84"/>
                      <a:gd name="T53" fmla="*/ 55 h 84"/>
                      <a:gd name="T54" fmla="*/ 68 w 84"/>
                      <a:gd name="T55" fmla="*/ 53 h 84"/>
                      <a:gd name="T56" fmla="*/ 65 w 84"/>
                      <a:gd name="T57" fmla="*/ 52 h 84"/>
                      <a:gd name="T58" fmla="*/ 57 w 84"/>
                      <a:gd name="T59" fmla="*/ 48 h 84"/>
                      <a:gd name="T60" fmla="*/ 53 w 84"/>
                      <a:gd name="T61" fmla="*/ 46 h 84"/>
                      <a:gd name="T62" fmla="*/ 49 w 84"/>
                      <a:gd name="T63" fmla="*/ 44 h 84"/>
                      <a:gd name="T64" fmla="*/ 48 w 84"/>
                      <a:gd name="T65" fmla="*/ 42 h 84"/>
                      <a:gd name="T66" fmla="*/ 44 w 84"/>
                      <a:gd name="T67" fmla="*/ 38 h 84"/>
                      <a:gd name="T68" fmla="*/ 40 w 84"/>
                      <a:gd name="T69" fmla="*/ 33 h 84"/>
                      <a:gd name="T70" fmla="*/ 34 w 84"/>
                      <a:gd name="T71" fmla="*/ 27 h 84"/>
                      <a:gd name="T72" fmla="*/ 27 w 84"/>
                      <a:gd name="T73" fmla="*/ 19 h 84"/>
                      <a:gd name="T74" fmla="*/ 21 w 84"/>
                      <a:gd name="T75" fmla="*/ 12 h 84"/>
                      <a:gd name="T76" fmla="*/ 17 w 84"/>
                      <a:gd name="T77" fmla="*/ 6 h 84"/>
                      <a:gd name="T78" fmla="*/ 13 w 84"/>
                      <a:gd name="T79" fmla="*/ 2 h 84"/>
                      <a:gd name="T80" fmla="*/ 11 w 84"/>
                      <a:gd name="T81" fmla="*/ 0 h 84"/>
                      <a:gd name="T82" fmla="*/ 0 w 84"/>
                      <a:gd name="T83" fmla="*/ 15 h 84"/>
                      <a:gd name="T84" fmla="*/ 0 w 84"/>
                      <a:gd name="T85" fmla="*/ 15 h 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4"/>
                      <a:gd name="T130" fmla="*/ 0 h 84"/>
                      <a:gd name="T131" fmla="*/ 84 w 84"/>
                      <a:gd name="T132" fmla="*/ 84 h 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4" h="84">
                        <a:moveTo>
                          <a:pt x="0" y="15"/>
                        </a:moveTo>
                        <a:lnTo>
                          <a:pt x="0" y="15"/>
                        </a:lnTo>
                        <a:lnTo>
                          <a:pt x="4" y="19"/>
                        </a:lnTo>
                        <a:lnTo>
                          <a:pt x="10" y="23"/>
                        </a:lnTo>
                        <a:lnTo>
                          <a:pt x="15" y="29"/>
                        </a:lnTo>
                        <a:lnTo>
                          <a:pt x="21" y="33"/>
                        </a:lnTo>
                        <a:lnTo>
                          <a:pt x="27" y="38"/>
                        </a:lnTo>
                        <a:lnTo>
                          <a:pt x="30" y="42"/>
                        </a:lnTo>
                        <a:lnTo>
                          <a:pt x="34" y="46"/>
                        </a:lnTo>
                        <a:lnTo>
                          <a:pt x="34" y="50"/>
                        </a:lnTo>
                        <a:lnTo>
                          <a:pt x="38" y="55"/>
                        </a:lnTo>
                        <a:lnTo>
                          <a:pt x="40" y="61"/>
                        </a:lnTo>
                        <a:lnTo>
                          <a:pt x="46" y="69"/>
                        </a:lnTo>
                        <a:lnTo>
                          <a:pt x="48" y="74"/>
                        </a:lnTo>
                        <a:lnTo>
                          <a:pt x="51" y="78"/>
                        </a:lnTo>
                        <a:lnTo>
                          <a:pt x="53" y="82"/>
                        </a:lnTo>
                        <a:lnTo>
                          <a:pt x="55" y="84"/>
                        </a:lnTo>
                        <a:lnTo>
                          <a:pt x="55" y="82"/>
                        </a:lnTo>
                        <a:lnTo>
                          <a:pt x="59" y="80"/>
                        </a:lnTo>
                        <a:lnTo>
                          <a:pt x="65" y="76"/>
                        </a:lnTo>
                        <a:lnTo>
                          <a:pt x="70" y="72"/>
                        </a:lnTo>
                        <a:lnTo>
                          <a:pt x="74" y="67"/>
                        </a:lnTo>
                        <a:lnTo>
                          <a:pt x="80" y="63"/>
                        </a:lnTo>
                        <a:lnTo>
                          <a:pt x="82" y="59"/>
                        </a:lnTo>
                        <a:lnTo>
                          <a:pt x="84" y="59"/>
                        </a:lnTo>
                        <a:lnTo>
                          <a:pt x="80" y="57"/>
                        </a:lnTo>
                        <a:lnTo>
                          <a:pt x="74" y="55"/>
                        </a:lnTo>
                        <a:lnTo>
                          <a:pt x="68" y="53"/>
                        </a:lnTo>
                        <a:lnTo>
                          <a:pt x="65" y="52"/>
                        </a:lnTo>
                        <a:lnTo>
                          <a:pt x="57" y="48"/>
                        </a:lnTo>
                        <a:lnTo>
                          <a:pt x="53" y="46"/>
                        </a:lnTo>
                        <a:lnTo>
                          <a:pt x="49" y="44"/>
                        </a:lnTo>
                        <a:lnTo>
                          <a:pt x="48" y="42"/>
                        </a:lnTo>
                        <a:lnTo>
                          <a:pt x="44" y="38"/>
                        </a:lnTo>
                        <a:lnTo>
                          <a:pt x="40" y="33"/>
                        </a:lnTo>
                        <a:lnTo>
                          <a:pt x="34" y="27"/>
                        </a:lnTo>
                        <a:lnTo>
                          <a:pt x="27" y="19"/>
                        </a:lnTo>
                        <a:lnTo>
                          <a:pt x="21" y="12"/>
                        </a:lnTo>
                        <a:lnTo>
                          <a:pt x="17" y="6"/>
                        </a:lnTo>
                        <a:lnTo>
                          <a:pt x="13" y="2"/>
                        </a:lnTo>
                        <a:lnTo>
                          <a:pt x="11" y="0"/>
                        </a:lnTo>
                        <a:lnTo>
                          <a:pt x="0" y="15"/>
                        </a:lnTo>
                        <a:close/>
                      </a:path>
                    </a:pathLst>
                  </a:custGeom>
                  <a:solidFill>
                    <a:srgbClr val="000000"/>
                  </a:solidFill>
                  <a:ln w="9525">
                    <a:noFill/>
                    <a:round/>
                    <a:headEnd/>
                    <a:tailEnd/>
                  </a:ln>
                </p:spPr>
                <p:txBody>
                  <a:bodyPr/>
                  <a:lstStyle/>
                  <a:p>
                    <a:endParaRPr lang="fr-FR">
                      <a:latin typeface="Calibri" pitchFamily="34" charset="0"/>
                    </a:endParaRPr>
                  </a:p>
                </p:txBody>
              </p:sp>
              <p:sp>
                <p:nvSpPr>
                  <p:cNvPr id="25710" name="Freeform 57"/>
                  <p:cNvSpPr>
                    <a:spLocks/>
                  </p:cNvSpPr>
                  <p:nvPr/>
                </p:nvSpPr>
                <p:spPr bwMode="auto">
                  <a:xfrm>
                    <a:off x="3659180" y="2366949"/>
                    <a:ext cx="185738" cy="185738"/>
                  </a:xfrm>
                  <a:custGeom>
                    <a:avLst/>
                    <a:gdLst>
                      <a:gd name="T0" fmla="*/ 223 w 234"/>
                      <a:gd name="T1" fmla="*/ 51 h 233"/>
                      <a:gd name="T2" fmla="*/ 202 w 234"/>
                      <a:gd name="T3" fmla="*/ 53 h 233"/>
                      <a:gd name="T4" fmla="*/ 175 w 234"/>
                      <a:gd name="T5" fmla="*/ 55 h 233"/>
                      <a:gd name="T6" fmla="*/ 151 w 234"/>
                      <a:gd name="T7" fmla="*/ 53 h 233"/>
                      <a:gd name="T8" fmla="*/ 130 w 234"/>
                      <a:gd name="T9" fmla="*/ 41 h 233"/>
                      <a:gd name="T10" fmla="*/ 103 w 234"/>
                      <a:gd name="T11" fmla="*/ 24 h 233"/>
                      <a:gd name="T12" fmla="*/ 78 w 234"/>
                      <a:gd name="T13" fmla="*/ 9 h 233"/>
                      <a:gd name="T14" fmla="*/ 52 w 234"/>
                      <a:gd name="T15" fmla="*/ 19 h 233"/>
                      <a:gd name="T16" fmla="*/ 56 w 234"/>
                      <a:gd name="T17" fmla="*/ 55 h 233"/>
                      <a:gd name="T18" fmla="*/ 38 w 234"/>
                      <a:gd name="T19" fmla="*/ 47 h 233"/>
                      <a:gd name="T20" fmla="*/ 18 w 234"/>
                      <a:gd name="T21" fmla="*/ 34 h 233"/>
                      <a:gd name="T22" fmla="*/ 0 w 234"/>
                      <a:gd name="T23" fmla="*/ 39 h 233"/>
                      <a:gd name="T24" fmla="*/ 4 w 234"/>
                      <a:gd name="T25" fmla="*/ 68 h 233"/>
                      <a:gd name="T26" fmla="*/ 16 w 234"/>
                      <a:gd name="T27" fmla="*/ 95 h 233"/>
                      <a:gd name="T28" fmla="*/ 35 w 234"/>
                      <a:gd name="T29" fmla="*/ 117 h 233"/>
                      <a:gd name="T30" fmla="*/ 31 w 234"/>
                      <a:gd name="T31" fmla="*/ 129 h 233"/>
                      <a:gd name="T32" fmla="*/ 29 w 234"/>
                      <a:gd name="T33" fmla="*/ 146 h 233"/>
                      <a:gd name="T34" fmla="*/ 38 w 234"/>
                      <a:gd name="T35" fmla="*/ 163 h 233"/>
                      <a:gd name="T36" fmla="*/ 57 w 234"/>
                      <a:gd name="T37" fmla="*/ 184 h 233"/>
                      <a:gd name="T38" fmla="*/ 78 w 234"/>
                      <a:gd name="T39" fmla="*/ 203 h 233"/>
                      <a:gd name="T40" fmla="*/ 101 w 234"/>
                      <a:gd name="T41" fmla="*/ 216 h 233"/>
                      <a:gd name="T42" fmla="*/ 124 w 234"/>
                      <a:gd name="T43" fmla="*/ 220 h 233"/>
                      <a:gd name="T44" fmla="*/ 143 w 234"/>
                      <a:gd name="T45" fmla="*/ 224 h 233"/>
                      <a:gd name="T46" fmla="*/ 164 w 234"/>
                      <a:gd name="T47" fmla="*/ 226 h 233"/>
                      <a:gd name="T48" fmla="*/ 185 w 234"/>
                      <a:gd name="T49" fmla="*/ 229 h 233"/>
                      <a:gd name="T50" fmla="*/ 202 w 234"/>
                      <a:gd name="T51" fmla="*/ 229 h 233"/>
                      <a:gd name="T52" fmla="*/ 223 w 234"/>
                      <a:gd name="T53" fmla="*/ 233 h 233"/>
                      <a:gd name="T54" fmla="*/ 230 w 234"/>
                      <a:gd name="T55" fmla="*/ 216 h 233"/>
                      <a:gd name="T56" fmla="*/ 211 w 234"/>
                      <a:gd name="T57" fmla="*/ 214 h 233"/>
                      <a:gd name="T58" fmla="*/ 185 w 234"/>
                      <a:gd name="T59" fmla="*/ 214 h 233"/>
                      <a:gd name="T60" fmla="*/ 166 w 234"/>
                      <a:gd name="T61" fmla="*/ 212 h 233"/>
                      <a:gd name="T62" fmla="*/ 149 w 234"/>
                      <a:gd name="T63" fmla="*/ 209 h 233"/>
                      <a:gd name="T64" fmla="*/ 126 w 234"/>
                      <a:gd name="T65" fmla="*/ 205 h 233"/>
                      <a:gd name="T66" fmla="*/ 99 w 234"/>
                      <a:gd name="T67" fmla="*/ 190 h 233"/>
                      <a:gd name="T68" fmla="*/ 78 w 234"/>
                      <a:gd name="T69" fmla="*/ 172 h 233"/>
                      <a:gd name="T70" fmla="*/ 63 w 234"/>
                      <a:gd name="T71" fmla="*/ 155 h 233"/>
                      <a:gd name="T72" fmla="*/ 107 w 234"/>
                      <a:gd name="T73" fmla="*/ 163 h 233"/>
                      <a:gd name="T74" fmla="*/ 94 w 234"/>
                      <a:gd name="T75" fmla="*/ 134 h 233"/>
                      <a:gd name="T76" fmla="*/ 73 w 234"/>
                      <a:gd name="T77" fmla="*/ 123 h 233"/>
                      <a:gd name="T78" fmla="*/ 44 w 234"/>
                      <a:gd name="T79" fmla="*/ 104 h 233"/>
                      <a:gd name="T80" fmla="*/ 21 w 234"/>
                      <a:gd name="T81" fmla="*/ 74 h 233"/>
                      <a:gd name="T82" fmla="*/ 116 w 234"/>
                      <a:gd name="T83" fmla="*/ 87 h 233"/>
                      <a:gd name="T84" fmla="*/ 101 w 234"/>
                      <a:gd name="T85" fmla="*/ 74 h 233"/>
                      <a:gd name="T86" fmla="*/ 86 w 234"/>
                      <a:gd name="T87" fmla="*/ 57 h 233"/>
                      <a:gd name="T88" fmla="*/ 73 w 234"/>
                      <a:gd name="T89" fmla="*/ 39 h 233"/>
                      <a:gd name="T90" fmla="*/ 78 w 234"/>
                      <a:gd name="T91" fmla="*/ 26 h 233"/>
                      <a:gd name="T92" fmla="*/ 90 w 234"/>
                      <a:gd name="T93" fmla="*/ 39 h 233"/>
                      <a:gd name="T94" fmla="*/ 111 w 234"/>
                      <a:gd name="T95" fmla="*/ 57 h 233"/>
                      <a:gd name="T96" fmla="*/ 128 w 234"/>
                      <a:gd name="T97" fmla="*/ 66 h 233"/>
                      <a:gd name="T98" fmla="*/ 145 w 234"/>
                      <a:gd name="T99" fmla="*/ 74 h 233"/>
                      <a:gd name="T100" fmla="*/ 162 w 234"/>
                      <a:gd name="T101" fmla="*/ 77 h 233"/>
                      <a:gd name="T102" fmla="*/ 177 w 234"/>
                      <a:gd name="T103" fmla="*/ 79 h 233"/>
                      <a:gd name="T104" fmla="*/ 204 w 234"/>
                      <a:gd name="T105" fmla="*/ 81 h 233"/>
                      <a:gd name="T106" fmla="*/ 223 w 234"/>
                      <a:gd name="T107" fmla="*/ 81 h 233"/>
                      <a:gd name="T108" fmla="*/ 230 w 234"/>
                      <a:gd name="T109" fmla="*/ 51 h 2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34"/>
                      <a:gd name="T166" fmla="*/ 0 h 233"/>
                      <a:gd name="T167" fmla="*/ 234 w 234"/>
                      <a:gd name="T168" fmla="*/ 233 h 2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34" h="233">
                        <a:moveTo>
                          <a:pt x="230" y="51"/>
                        </a:moveTo>
                        <a:lnTo>
                          <a:pt x="228" y="51"/>
                        </a:lnTo>
                        <a:lnTo>
                          <a:pt x="227" y="51"/>
                        </a:lnTo>
                        <a:lnTo>
                          <a:pt x="223" y="51"/>
                        </a:lnTo>
                        <a:lnTo>
                          <a:pt x="219" y="51"/>
                        </a:lnTo>
                        <a:lnTo>
                          <a:pt x="213" y="51"/>
                        </a:lnTo>
                        <a:lnTo>
                          <a:pt x="208" y="53"/>
                        </a:lnTo>
                        <a:lnTo>
                          <a:pt x="202" y="53"/>
                        </a:lnTo>
                        <a:lnTo>
                          <a:pt x="196" y="55"/>
                        </a:lnTo>
                        <a:lnTo>
                          <a:pt x="189" y="55"/>
                        </a:lnTo>
                        <a:lnTo>
                          <a:pt x="181" y="55"/>
                        </a:lnTo>
                        <a:lnTo>
                          <a:pt x="175" y="55"/>
                        </a:lnTo>
                        <a:lnTo>
                          <a:pt x="170" y="57"/>
                        </a:lnTo>
                        <a:lnTo>
                          <a:pt x="162" y="55"/>
                        </a:lnTo>
                        <a:lnTo>
                          <a:pt x="156" y="55"/>
                        </a:lnTo>
                        <a:lnTo>
                          <a:pt x="151" y="53"/>
                        </a:lnTo>
                        <a:lnTo>
                          <a:pt x="147" y="51"/>
                        </a:lnTo>
                        <a:lnTo>
                          <a:pt x="141" y="49"/>
                        </a:lnTo>
                        <a:lnTo>
                          <a:pt x="135" y="45"/>
                        </a:lnTo>
                        <a:lnTo>
                          <a:pt x="130" y="41"/>
                        </a:lnTo>
                        <a:lnTo>
                          <a:pt x="124" y="38"/>
                        </a:lnTo>
                        <a:lnTo>
                          <a:pt x="116" y="34"/>
                        </a:lnTo>
                        <a:lnTo>
                          <a:pt x="109" y="30"/>
                        </a:lnTo>
                        <a:lnTo>
                          <a:pt x="103" y="24"/>
                        </a:lnTo>
                        <a:lnTo>
                          <a:pt x="97" y="20"/>
                        </a:lnTo>
                        <a:lnTo>
                          <a:pt x="90" y="17"/>
                        </a:lnTo>
                        <a:lnTo>
                          <a:pt x="84" y="13"/>
                        </a:lnTo>
                        <a:lnTo>
                          <a:pt x="78" y="9"/>
                        </a:lnTo>
                        <a:lnTo>
                          <a:pt x="75" y="5"/>
                        </a:lnTo>
                        <a:lnTo>
                          <a:pt x="67" y="1"/>
                        </a:lnTo>
                        <a:lnTo>
                          <a:pt x="67" y="0"/>
                        </a:lnTo>
                        <a:lnTo>
                          <a:pt x="52" y="19"/>
                        </a:lnTo>
                        <a:lnTo>
                          <a:pt x="67" y="60"/>
                        </a:lnTo>
                        <a:lnTo>
                          <a:pt x="65" y="58"/>
                        </a:lnTo>
                        <a:lnTo>
                          <a:pt x="59" y="57"/>
                        </a:lnTo>
                        <a:lnTo>
                          <a:pt x="56" y="55"/>
                        </a:lnTo>
                        <a:lnTo>
                          <a:pt x="52" y="53"/>
                        </a:lnTo>
                        <a:lnTo>
                          <a:pt x="46" y="51"/>
                        </a:lnTo>
                        <a:lnTo>
                          <a:pt x="42" y="49"/>
                        </a:lnTo>
                        <a:lnTo>
                          <a:pt x="38" y="47"/>
                        </a:lnTo>
                        <a:lnTo>
                          <a:pt x="33" y="45"/>
                        </a:lnTo>
                        <a:lnTo>
                          <a:pt x="29" y="41"/>
                        </a:lnTo>
                        <a:lnTo>
                          <a:pt x="25" y="39"/>
                        </a:lnTo>
                        <a:lnTo>
                          <a:pt x="18" y="34"/>
                        </a:lnTo>
                        <a:lnTo>
                          <a:pt x="12" y="28"/>
                        </a:lnTo>
                        <a:lnTo>
                          <a:pt x="0" y="36"/>
                        </a:lnTo>
                        <a:lnTo>
                          <a:pt x="0" y="39"/>
                        </a:lnTo>
                        <a:lnTo>
                          <a:pt x="0" y="45"/>
                        </a:lnTo>
                        <a:lnTo>
                          <a:pt x="2" y="53"/>
                        </a:lnTo>
                        <a:lnTo>
                          <a:pt x="2" y="60"/>
                        </a:lnTo>
                        <a:lnTo>
                          <a:pt x="4" y="68"/>
                        </a:lnTo>
                        <a:lnTo>
                          <a:pt x="6" y="74"/>
                        </a:lnTo>
                        <a:lnTo>
                          <a:pt x="8" y="81"/>
                        </a:lnTo>
                        <a:lnTo>
                          <a:pt x="12" y="87"/>
                        </a:lnTo>
                        <a:lnTo>
                          <a:pt x="16" y="95"/>
                        </a:lnTo>
                        <a:lnTo>
                          <a:pt x="19" y="100"/>
                        </a:lnTo>
                        <a:lnTo>
                          <a:pt x="27" y="108"/>
                        </a:lnTo>
                        <a:lnTo>
                          <a:pt x="29" y="114"/>
                        </a:lnTo>
                        <a:lnTo>
                          <a:pt x="35" y="117"/>
                        </a:lnTo>
                        <a:lnTo>
                          <a:pt x="37" y="121"/>
                        </a:lnTo>
                        <a:lnTo>
                          <a:pt x="38" y="123"/>
                        </a:lnTo>
                        <a:lnTo>
                          <a:pt x="37" y="123"/>
                        </a:lnTo>
                        <a:lnTo>
                          <a:pt x="31" y="129"/>
                        </a:lnTo>
                        <a:lnTo>
                          <a:pt x="29" y="131"/>
                        </a:lnTo>
                        <a:lnTo>
                          <a:pt x="27" y="134"/>
                        </a:lnTo>
                        <a:lnTo>
                          <a:pt x="27" y="140"/>
                        </a:lnTo>
                        <a:lnTo>
                          <a:pt x="29" y="146"/>
                        </a:lnTo>
                        <a:lnTo>
                          <a:pt x="29" y="150"/>
                        </a:lnTo>
                        <a:lnTo>
                          <a:pt x="31" y="153"/>
                        </a:lnTo>
                        <a:lnTo>
                          <a:pt x="33" y="157"/>
                        </a:lnTo>
                        <a:lnTo>
                          <a:pt x="38" y="163"/>
                        </a:lnTo>
                        <a:lnTo>
                          <a:pt x="42" y="167"/>
                        </a:lnTo>
                        <a:lnTo>
                          <a:pt x="46" y="172"/>
                        </a:lnTo>
                        <a:lnTo>
                          <a:pt x="50" y="178"/>
                        </a:lnTo>
                        <a:lnTo>
                          <a:pt x="57" y="184"/>
                        </a:lnTo>
                        <a:lnTo>
                          <a:pt x="61" y="188"/>
                        </a:lnTo>
                        <a:lnTo>
                          <a:pt x="67" y="193"/>
                        </a:lnTo>
                        <a:lnTo>
                          <a:pt x="73" y="197"/>
                        </a:lnTo>
                        <a:lnTo>
                          <a:pt x="78" y="203"/>
                        </a:lnTo>
                        <a:lnTo>
                          <a:pt x="84" y="207"/>
                        </a:lnTo>
                        <a:lnTo>
                          <a:pt x="90" y="210"/>
                        </a:lnTo>
                        <a:lnTo>
                          <a:pt x="95" y="212"/>
                        </a:lnTo>
                        <a:lnTo>
                          <a:pt x="101" y="216"/>
                        </a:lnTo>
                        <a:lnTo>
                          <a:pt x="107" y="218"/>
                        </a:lnTo>
                        <a:lnTo>
                          <a:pt x="114" y="218"/>
                        </a:lnTo>
                        <a:lnTo>
                          <a:pt x="118" y="218"/>
                        </a:lnTo>
                        <a:lnTo>
                          <a:pt x="124" y="220"/>
                        </a:lnTo>
                        <a:lnTo>
                          <a:pt x="128" y="220"/>
                        </a:lnTo>
                        <a:lnTo>
                          <a:pt x="133" y="222"/>
                        </a:lnTo>
                        <a:lnTo>
                          <a:pt x="137" y="222"/>
                        </a:lnTo>
                        <a:lnTo>
                          <a:pt x="143" y="224"/>
                        </a:lnTo>
                        <a:lnTo>
                          <a:pt x="149" y="224"/>
                        </a:lnTo>
                        <a:lnTo>
                          <a:pt x="154" y="226"/>
                        </a:lnTo>
                        <a:lnTo>
                          <a:pt x="158" y="226"/>
                        </a:lnTo>
                        <a:lnTo>
                          <a:pt x="164" y="226"/>
                        </a:lnTo>
                        <a:lnTo>
                          <a:pt x="170" y="226"/>
                        </a:lnTo>
                        <a:lnTo>
                          <a:pt x="175" y="228"/>
                        </a:lnTo>
                        <a:lnTo>
                          <a:pt x="179" y="228"/>
                        </a:lnTo>
                        <a:lnTo>
                          <a:pt x="185" y="229"/>
                        </a:lnTo>
                        <a:lnTo>
                          <a:pt x="189" y="229"/>
                        </a:lnTo>
                        <a:lnTo>
                          <a:pt x="194" y="229"/>
                        </a:lnTo>
                        <a:lnTo>
                          <a:pt x="198" y="229"/>
                        </a:lnTo>
                        <a:lnTo>
                          <a:pt x="202" y="229"/>
                        </a:lnTo>
                        <a:lnTo>
                          <a:pt x="206" y="231"/>
                        </a:lnTo>
                        <a:lnTo>
                          <a:pt x="211" y="231"/>
                        </a:lnTo>
                        <a:lnTo>
                          <a:pt x="217" y="233"/>
                        </a:lnTo>
                        <a:lnTo>
                          <a:pt x="223" y="233"/>
                        </a:lnTo>
                        <a:lnTo>
                          <a:pt x="225" y="233"/>
                        </a:lnTo>
                        <a:lnTo>
                          <a:pt x="227" y="233"/>
                        </a:lnTo>
                        <a:lnTo>
                          <a:pt x="232" y="216"/>
                        </a:lnTo>
                        <a:lnTo>
                          <a:pt x="230" y="216"/>
                        </a:lnTo>
                        <a:lnTo>
                          <a:pt x="228" y="216"/>
                        </a:lnTo>
                        <a:lnTo>
                          <a:pt x="225" y="216"/>
                        </a:lnTo>
                        <a:lnTo>
                          <a:pt x="219" y="216"/>
                        </a:lnTo>
                        <a:lnTo>
                          <a:pt x="211" y="214"/>
                        </a:lnTo>
                        <a:lnTo>
                          <a:pt x="206" y="214"/>
                        </a:lnTo>
                        <a:lnTo>
                          <a:pt x="198" y="214"/>
                        </a:lnTo>
                        <a:lnTo>
                          <a:pt x="190" y="214"/>
                        </a:lnTo>
                        <a:lnTo>
                          <a:pt x="185" y="214"/>
                        </a:lnTo>
                        <a:lnTo>
                          <a:pt x="181" y="212"/>
                        </a:lnTo>
                        <a:lnTo>
                          <a:pt x="175" y="212"/>
                        </a:lnTo>
                        <a:lnTo>
                          <a:pt x="171" y="212"/>
                        </a:lnTo>
                        <a:lnTo>
                          <a:pt x="166" y="212"/>
                        </a:lnTo>
                        <a:lnTo>
                          <a:pt x="162" y="210"/>
                        </a:lnTo>
                        <a:lnTo>
                          <a:pt x="156" y="210"/>
                        </a:lnTo>
                        <a:lnTo>
                          <a:pt x="152" y="210"/>
                        </a:lnTo>
                        <a:lnTo>
                          <a:pt x="149" y="209"/>
                        </a:lnTo>
                        <a:lnTo>
                          <a:pt x="143" y="209"/>
                        </a:lnTo>
                        <a:lnTo>
                          <a:pt x="139" y="207"/>
                        </a:lnTo>
                        <a:lnTo>
                          <a:pt x="133" y="207"/>
                        </a:lnTo>
                        <a:lnTo>
                          <a:pt x="126" y="205"/>
                        </a:lnTo>
                        <a:lnTo>
                          <a:pt x="120" y="203"/>
                        </a:lnTo>
                        <a:lnTo>
                          <a:pt x="113" y="199"/>
                        </a:lnTo>
                        <a:lnTo>
                          <a:pt x="107" y="195"/>
                        </a:lnTo>
                        <a:lnTo>
                          <a:pt x="99" y="190"/>
                        </a:lnTo>
                        <a:lnTo>
                          <a:pt x="94" y="186"/>
                        </a:lnTo>
                        <a:lnTo>
                          <a:pt x="88" y="182"/>
                        </a:lnTo>
                        <a:lnTo>
                          <a:pt x="84" y="176"/>
                        </a:lnTo>
                        <a:lnTo>
                          <a:pt x="78" y="172"/>
                        </a:lnTo>
                        <a:lnTo>
                          <a:pt x="75" y="169"/>
                        </a:lnTo>
                        <a:lnTo>
                          <a:pt x="71" y="163"/>
                        </a:lnTo>
                        <a:lnTo>
                          <a:pt x="67" y="159"/>
                        </a:lnTo>
                        <a:lnTo>
                          <a:pt x="63" y="155"/>
                        </a:lnTo>
                        <a:lnTo>
                          <a:pt x="59" y="152"/>
                        </a:lnTo>
                        <a:lnTo>
                          <a:pt x="57" y="148"/>
                        </a:lnTo>
                        <a:lnTo>
                          <a:pt x="56" y="146"/>
                        </a:lnTo>
                        <a:lnTo>
                          <a:pt x="107" y="163"/>
                        </a:lnTo>
                        <a:lnTo>
                          <a:pt x="101" y="138"/>
                        </a:lnTo>
                        <a:lnTo>
                          <a:pt x="97" y="138"/>
                        </a:lnTo>
                        <a:lnTo>
                          <a:pt x="94" y="134"/>
                        </a:lnTo>
                        <a:lnTo>
                          <a:pt x="92" y="134"/>
                        </a:lnTo>
                        <a:lnTo>
                          <a:pt x="84" y="131"/>
                        </a:lnTo>
                        <a:lnTo>
                          <a:pt x="78" y="129"/>
                        </a:lnTo>
                        <a:lnTo>
                          <a:pt x="73" y="123"/>
                        </a:lnTo>
                        <a:lnTo>
                          <a:pt x="65" y="119"/>
                        </a:lnTo>
                        <a:lnTo>
                          <a:pt x="57" y="114"/>
                        </a:lnTo>
                        <a:lnTo>
                          <a:pt x="50" y="110"/>
                        </a:lnTo>
                        <a:lnTo>
                          <a:pt x="44" y="104"/>
                        </a:lnTo>
                        <a:lnTo>
                          <a:pt x="37" y="96"/>
                        </a:lnTo>
                        <a:lnTo>
                          <a:pt x="31" y="91"/>
                        </a:lnTo>
                        <a:lnTo>
                          <a:pt x="27" y="83"/>
                        </a:lnTo>
                        <a:lnTo>
                          <a:pt x="21" y="74"/>
                        </a:lnTo>
                        <a:lnTo>
                          <a:pt x="19" y="66"/>
                        </a:lnTo>
                        <a:lnTo>
                          <a:pt x="29" y="60"/>
                        </a:lnTo>
                        <a:lnTo>
                          <a:pt x="111" y="102"/>
                        </a:lnTo>
                        <a:lnTo>
                          <a:pt x="116" y="87"/>
                        </a:lnTo>
                        <a:lnTo>
                          <a:pt x="114" y="85"/>
                        </a:lnTo>
                        <a:lnTo>
                          <a:pt x="109" y="81"/>
                        </a:lnTo>
                        <a:lnTo>
                          <a:pt x="105" y="77"/>
                        </a:lnTo>
                        <a:lnTo>
                          <a:pt x="101" y="74"/>
                        </a:lnTo>
                        <a:lnTo>
                          <a:pt x="97" y="70"/>
                        </a:lnTo>
                        <a:lnTo>
                          <a:pt x="94" y="66"/>
                        </a:lnTo>
                        <a:lnTo>
                          <a:pt x="90" y="60"/>
                        </a:lnTo>
                        <a:lnTo>
                          <a:pt x="86" y="57"/>
                        </a:lnTo>
                        <a:lnTo>
                          <a:pt x="82" y="53"/>
                        </a:lnTo>
                        <a:lnTo>
                          <a:pt x="78" y="47"/>
                        </a:lnTo>
                        <a:lnTo>
                          <a:pt x="75" y="43"/>
                        </a:lnTo>
                        <a:lnTo>
                          <a:pt x="73" y="39"/>
                        </a:lnTo>
                        <a:lnTo>
                          <a:pt x="71" y="34"/>
                        </a:lnTo>
                        <a:lnTo>
                          <a:pt x="71" y="32"/>
                        </a:lnTo>
                        <a:lnTo>
                          <a:pt x="78" y="24"/>
                        </a:lnTo>
                        <a:lnTo>
                          <a:pt x="78" y="26"/>
                        </a:lnTo>
                        <a:lnTo>
                          <a:pt x="82" y="30"/>
                        </a:lnTo>
                        <a:lnTo>
                          <a:pt x="84" y="32"/>
                        </a:lnTo>
                        <a:lnTo>
                          <a:pt x="88" y="36"/>
                        </a:lnTo>
                        <a:lnTo>
                          <a:pt x="90" y="39"/>
                        </a:lnTo>
                        <a:lnTo>
                          <a:pt x="94" y="45"/>
                        </a:lnTo>
                        <a:lnTo>
                          <a:pt x="99" y="49"/>
                        </a:lnTo>
                        <a:lnTo>
                          <a:pt x="103" y="53"/>
                        </a:lnTo>
                        <a:lnTo>
                          <a:pt x="111" y="57"/>
                        </a:lnTo>
                        <a:lnTo>
                          <a:pt x="116" y="62"/>
                        </a:lnTo>
                        <a:lnTo>
                          <a:pt x="120" y="62"/>
                        </a:lnTo>
                        <a:lnTo>
                          <a:pt x="124" y="66"/>
                        </a:lnTo>
                        <a:lnTo>
                          <a:pt x="128" y="66"/>
                        </a:lnTo>
                        <a:lnTo>
                          <a:pt x="132" y="70"/>
                        </a:lnTo>
                        <a:lnTo>
                          <a:pt x="135" y="70"/>
                        </a:lnTo>
                        <a:lnTo>
                          <a:pt x="139" y="72"/>
                        </a:lnTo>
                        <a:lnTo>
                          <a:pt x="145" y="74"/>
                        </a:lnTo>
                        <a:lnTo>
                          <a:pt x="149" y="76"/>
                        </a:lnTo>
                        <a:lnTo>
                          <a:pt x="152" y="76"/>
                        </a:lnTo>
                        <a:lnTo>
                          <a:pt x="158" y="77"/>
                        </a:lnTo>
                        <a:lnTo>
                          <a:pt x="162" y="77"/>
                        </a:lnTo>
                        <a:lnTo>
                          <a:pt x="166" y="77"/>
                        </a:lnTo>
                        <a:lnTo>
                          <a:pt x="170" y="79"/>
                        </a:lnTo>
                        <a:lnTo>
                          <a:pt x="175" y="79"/>
                        </a:lnTo>
                        <a:lnTo>
                          <a:pt x="177" y="79"/>
                        </a:lnTo>
                        <a:lnTo>
                          <a:pt x="183" y="81"/>
                        </a:lnTo>
                        <a:lnTo>
                          <a:pt x="190" y="81"/>
                        </a:lnTo>
                        <a:lnTo>
                          <a:pt x="198" y="81"/>
                        </a:lnTo>
                        <a:lnTo>
                          <a:pt x="204" y="81"/>
                        </a:lnTo>
                        <a:lnTo>
                          <a:pt x="209" y="83"/>
                        </a:lnTo>
                        <a:lnTo>
                          <a:pt x="215" y="81"/>
                        </a:lnTo>
                        <a:lnTo>
                          <a:pt x="219" y="81"/>
                        </a:lnTo>
                        <a:lnTo>
                          <a:pt x="223" y="81"/>
                        </a:lnTo>
                        <a:lnTo>
                          <a:pt x="228" y="81"/>
                        </a:lnTo>
                        <a:lnTo>
                          <a:pt x="232" y="81"/>
                        </a:lnTo>
                        <a:lnTo>
                          <a:pt x="234" y="81"/>
                        </a:lnTo>
                        <a:lnTo>
                          <a:pt x="230" y="51"/>
                        </a:lnTo>
                        <a:close/>
                      </a:path>
                    </a:pathLst>
                  </a:custGeom>
                  <a:solidFill>
                    <a:srgbClr val="000000"/>
                  </a:solidFill>
                  <a:ln w="9525">
                    <a:noFill/>
                    <a:round/>
                    <a:headEnd/>
                    <a:tailEnd/>
                  </a:ln>
                </p:spPr>
                <p:txBody>
                  <a:bodyPr/>
                  <a:lstStyle/>
                  <a:p>
                    <a:endParaRPr lang="fr-FR">
                      <a:latin typeface="Calibri" pitchFamily="34" charset="0"/>
                    </a:endParaRPr>
                  </a:p>
                </p:txBody>
              </p:sp>
              <p:sp>
                <p:nvSpPr>
                  <p:cNvPr id="25711" name="Freeform 58"/>
                  <p:cNvSpPr>
                    <a:spLocks/>
                  </p:cNvSpPr>
                  <p:nvPr/>
                </p:nvSpPr>
                <p:spPr bwMode="auto">
                  <a:xfrm>
                    <a:off x="3602030" y="2532049"/>
                    <a:ext cx="679451" cy="133350"/>
                  </a:xfrm>
                  <a:custGeom>
                    <a:avLst/>
                    <a:gdLst>
                      <a:gd name="T0" fmla="*/ 143 w 857"/>
                      <a:gd name="T1" fmla="*/ 39 h 167"/>
                      <a:gd name="T2" fmla="*/ 109 w 857"/>
                      <a:gd name="T3" fmla="*/ 51 h 167"/>
                      <a:gd name="T4" fmla="*/ 78 w 857"/>
                      <a:gd name="T5" fmla="*/ 53 h 167"/>
                      <a:gd name="T6" fmla="*/ 42 w 857"/>
                      <a:gd name="T7" fmla="*/ 53 h 167"/>
                      <a:gd name="T8" fmla="*/ 4 w 857"/>
                      <a:gd name="T9" fmla="*/ 51 h 167"/>
                      <a:gd name="T10" fmla="*/ 19 w 857"/>
                      <a:gd name="T11" fmla="*/ 83 h 167"/>
                      <a:gd name="T12" fmla="*/ 63 w 857"/>
                      <a:gd name="T13" fmla="*/ 96 h 167"/>
                      <a:gd name="T14" fmla="*/ 91 w 857"/>
                      <a:gd name="T15" fmla="*/ 100 h 167"/>
                      <a:gd name="T16" fmla="*/ 122 w 857"/>
                      <a:gd name="T17" fmla="*/ 104 h 167"/>
                      <a:gd name="T18" fmla="*/ 164 w 857"/>
                      <a:gd name="T19" fmla="*/ 110 h 167"/>
                      <a:gd name="T20" fmla="*/ 137 w 857"/>
                      <a:gd name="T21" fmla="*/ 134 h 167"/>
                      <a:gd name="T22" fmla="*/ 171 w 857"/>
                      <a:gd name="T23" fmla="*/ 136 h 167"/>
                      <a:gd name="T24" fmla="*/ 200 w 857"/>
                      <a:gd name="T25" fmla="*/ 134 h 167"/>
                      <a:gd name="T26" fmla="*/ 230 w 857"/>
                      <a:gd name="T27" fmla="*/ 133 h 167"/>
                      <a:gd name="T28" fmla="*/ 344 w 857"/>
                      <a:gd name="T29" fmla="*/ 144 h 167"/>
                      <a:gd name="T30" fmla="*/ 485 w 857"/>
                      <a:gd name="T31" fmla="*/ 89 h 167"/>
                      <a:gd name="T32" fmla="*/ 489 w 857"/>
                      <a:gd name="T33" fmla="*/ 110 h 167"/>
                      <a:gd name="T34" fmla="*/ 515 w 857"/>
                      <a:gd name="T35" fmla="*/ 112 h 167"/>
                      <a:gd name="T36" fmla="*/ 548 w 857"/>
                      <a:gd name="T37" fmla="*/ 112 h 167"/>
                      <a:gd name="T38" fmla="*/ 576 w 857"/>
                      <a:gd name="T39" fmla="*/ 114 h 167"/>
                      <a:gd name="T40" fmla="*/ 530 w 857"/>
                      <a:gd name="T41" fmla="*/ 165 h 167"/>
                      <a:gd name="T42" fmla="*/ 561 w 857"/>
                      <a:gd name="T43" fmla="*/ 167 h 167"/>
                      <a:gd name="T44" fmla="*/ 603 w 857"/>
                      <a:gd name="T45" fmla="*/ 163 h 167"/>
                      <a:gd name="T46" fmla="*/ 641 w 857"/>
                      <a:gd name="T47" fmla="*/ 159 h 167"/>
                      <a:gd name="T48" fmla="*/ 690 w 857"/>
                      <a:gd name="T49" fmla="*/ 155 h 167"/>
                      <a:gd name="T50" fmla="*/ 738 w 857"/>
                      <a:gd name="T51" fmla="*/ 153 h 167"/>
                      <a:gd name="T52" fmla="*/ 768 w 857"/>
                      <a:gd name="T53" fmla="*/ 152 h 167"/>
                      <a:gd name="T54" fmla="*/ 823 w 857"/>
                      <a:gd name="T55" fmla="*/ 108 h 167"/>
                      <a:gd name="T56" fmla="*/ 793 w 857"/>
                      <a:gd name="T57" fmla="*/ 117 h 167"/>
                      <a:gd name="T58" fmla="*/ 758 w 857"/>
                      <a:gd name="T59" fmla="*/ 136 h 167"/>
                      <a:gd name="T60" fmla="*/ 726 w 857"/>
                      <a:gd name="T61" fmla="*/ 140 h 167"/>
                      <a:gd name="T62" fmla="*/ 684 w 857"/>
                      <a:gd name="T63" fmla="*/ 142 h 167"/>
                      <a:gd name="T64" fmla="*/ 648 w 857"/>
                      <a:gd name="T65" fmla="*/ 144 h 167"/>
                      <a:gd name="T66" fmla="*/ 601 w 857"/>
                      <a:gd name="T67" fmla="*/ 146 h 167"/>
                      <a:gd name="T68" fmla="*/ 565 w 857"/>
                      <a:gd name="T69" fmla="*/ 142 h 167"/>
                      <a:gd name="T70" fmla="*/ 652 w 857"/>
                      <a:gd name="T71" fmla="*/ 49 h 167"/>
                      <a:gd name="T72" fmla="*/ 624 w 857"/>
                      <a:gd name="T73" fmla="*/ 51 h 167"/>
                      <a:gd name="T74" fmla="*/ 593 w 857"/>
                      <a:gd name="T75" fmla="*/ 55 h 167"/>
                      <a:gd name="T76" fmla="*/ 559 w 857"/>
                      <a:gd name="T77" fmla="*/ 57 h 167"/>
                      <a:gd name="T78" fmla="*/ 528 w 857"/>
                      <a:gd name="T79" fmla="*/ 47 h 167"/>
                      <a:gd name="T80" fmla="*/ 496 w 857"/>
                      <a:gd name="T81" fmla="*/ 30 h 167"/>
                      <a:gd name="T82" fmla="*/ 462 w 857"/>
                      <a:gd name="T83" fmla="*/ 13 h 167"/>
                      <a:gd name="T84" fmla="*/ 435 w 857"/>
                      <a:gd name="T85" fmla="*/ 0 h 167"/>
                      <a:gd name="T86" fmla="*/ 331 w 857"/>
                      <a:gd name="T87" fmla="*/ 117 h 167"/>
                      <a:gd name="T88" fmla="*/ 293 w 857"/>
                      <a:gd name="T89" fmla="*/ 115 h 167"/>
                      <a:gd name="T90" fmla="*/ 249 w 857"/>
                      <a:gd name="T91" fmla="*/ 112 h 167"/>
                      <a:gd name="T92" fmla="*/ 224 w 857"/>
                      <a:gd name="T93" fmla="*/ 115 h 167"/>
                      <a:gd name="T94" fmla="*/ 188 w 857"/>
                      <a:gd name="T95" fmla="*/ 121 h 167"/>
                      <a:gd name="T96" fmla="*/ 202 w 857"/>
                      <a:gd name="T97" fmla="*/ 87 h 167"/>
                      <a:gd name="T98" fmla="*/ 166 w 857"/>
                      <a:gd name="T99" fmla="*/ 85 h 167"/>
                      <a:gd name="T100" fmla="*/ 128 w 857"/>
                      <a:gd name="T101" fmla="*/ 81 h 167"/>
                      <a:gd name="T102" fmla="*/ 86 w 857"/>
                      <a:gd name="T103" fmla="*/ 77 h 167"/>
                      <a:gd name="T104" fmla="*/ 80 w 857"/>
                      <a:gd name="T105" fmla="*/ 66 h 167"/>
                      <a:gd name="T106" fmla="*/ 109 w 857"/>
                      <a:gd name="T107" fmla="*/ 64 h 167"/>
                      <a:gd name="T108" fmla="*/ 147 w 857"/>
                      <a:gd name="T109" fmla="*/ 55 h 167"/>
                      <a:gd name="T110" fmla="*/ 185 w 857"/>
                      <a:gd name="T111" fmla="*/ 30 h 167"/>
                      <a:gd name="T112" fmla="*/ 167 w 857"/>
                      <a:gd name="T113" fmla="*/ 0 h 16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57"/>
                      <a:gd name="T172" fmla="*/ 0 h 167"/>
                      <a:gd name="T173" fmla="*/ 857 w 857"/>
                      <a:gd name="T174" fmla="*/ 167 h 16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57" h="167">
                        <a:moveTo>
                          <a:pt x="156" y="19"/>
                        </a:moveTo>
                        <a:lnTo>
                          <a:pt x="156" y="19"/>
                        </a:lnTo>
                        <a:lnTo>
                          <a:pt x="156" y="22"/>
                        </a:lnTo>
                        <a:lnTo>
                          <a:pt x="154" y="26"/>
                        </a:lnTo>
                        <a:lnTo>
                          <a:pt x="152" y="30"/>
                        </a:lnTo>
                        <a:lnTo>
                          <a:pt x="148" y="34"/>
                        </a:lnTo>
                        <a:lnTo>
                          <a:pt x="143" y="39"/>
                        </a:lnTo>
                        <a:lnTo>
                          <a:pt x="137" y="41"/>
                        </a:lnTo>
                        <a:lnTo>
                          <a:pt x="133" y="43"/>
                        </a:lnTo>
                        <a:lnTo>
                          <a:pt x="128" y="47"/>
                        </a:lnTo>
                        <a:lnTo>
                          <a:pt x="122" y="49"/>
                        </a:lnTo>
                        <a:lnTo>
                          <a:pt x="118" y="49"/>
                        </a:lnTo>
                        <a:lnTo>
                          <a:pt x="114" y="49"/>
                        </a:lnTo>
                        <a:lnTo>
                          <a:pt x="109" y="51"/>
                        </a:lnTo>
                        <a:lnTo>
                          <a:pt x="105" y="51"/>
                        </a:lnTo>
                        <a:lnTo>
                          <a:pt x="101" y="51"/>
                        </a:lnTo>
                        <a:lnTo>
                          <a:pt x="97" y="51"/>
                        </a:lnTo>
                        <a:lnTo>
                          <a:pt x="91" y="51"/>
                        </a:lnTo>
                        <a:lnTo>
                          <a:pt x="88" y="53"/>
                        </a:lnTo>
                        <a:lnTo>
                          <a:pt x="82" y="53"/>
                        </a:lnTo>
                        <a:lnTo>
                          <a:pt x="78" y="53"/>
                        </a:lnTo>
                        <a:lnTo>
                          <a:pt x="72" y="53"/>
                        </a:lnTo>
                        <a:lnTo>
                          <a:pt x="67" y="53"/>
                        </a:lnTo>
                        <a:lnTo>
                          <a:pt x="61" y="53"/>
                        </a:lnTo>
                        <a:lnTo>
                          <a:pt x="57" y="53"/>
                        </a:lnTo>
                        <a:lnTo>
                          <a:pt x="51" y="53"/>
                        </a:lnTo>
                        <a:lnTo>
                          <a:pt x="48" y="53"/>
                        </a:lnTo>
                        <a:lnTo>
                          <a:pt x="42" y="53"/>
                        </a:lnTo>
                        <a:lnTo>
                          <a:pt x="38" y="53"/>
                        </a:lnTo>
                        <a:lnTo>
                          <a:pt x="32" y="51"/>
                        </a:lnTo>
                        <a:lnTo>
                          <a:pt x="29" y="51"/>
                        </a:lnTo>
                        <a:lnTo>
                          <a:pt x="21" y="51"/>
                        </a:lnTo>
                        <a:lnTo>
                          <a:pt x="13" y="51"/>
                        </a:lnTo>
                        <a:lnTo>
                          <a:pt x="8" y="51"/>
                        </a:lnTo>
                        <a:lnTo>
                          <a:pt x="4" y="51"/>
                        </a:lnTo>
                        <a:lnTo>
                          <a:pt x="0" y="51"/>
                        </a:lnTo>
                        <a:lnTo>
                          <a:pt x="0" y="70"/>
                        </a:lnTo>
                        <a:lnTo>
                          <a:pt x="4" y="74"/>
                        </a:lnTo>
                        <a:lnTo>
                          <a:pt x="8" y="76"/>
                        </a:lnTo>
                        <a:lnTo>
                          <a:pt x="15" y="81"/>
                        </a:lnTo>
                        <a:lnTo>
                          <a:pt x="19" y="83"/>
                        </a:lnTo>
                        <a:lnTo>
                          <a:pt x="23" y="85"/>
                        </a:lnTo>
                        <a:lnTo>
                          <a:pt x="29" y="87"/>
                        </a:lnTo>
                        <a:lnTo>
                          <a:pt x="34" y="89"/>
                        </a:lnTo>
                        <a:lnTo>
                          <a:pt x="40" y="91"/>
                        </a:lnTo>
                        <a:lnTo>
                          <a:pt x="48" y="93"/>
                        </a:lnTo>
                        <a:lnTo>
                          <a:pt x="55" y="95"/>
                        </a:lnTo>
                        <a:lnTo>
                          <a:pt x="63" y="96"/>
                        </a:lnTo>
                        <a:lnTo>
                          <a:pt x="67" y="96"/>
                        </a:lnTo>
                        <a:lnTo>
                          <a:pt x="70" y="96"/>
                        </a:lnTo>
                        <a:lnTo>
                          <a:pt x="74" y="98"/>
                        </a:lnTo>
                        <a:lnTo>
                          <a:pt x="78" y="98"/>
                        </a:lnTo>
                        <a:lnTo>
                          <a:pt x="84" y="98"/>
                        </a:lnTo>
                        <a:lnTo>
                          <a:pt x="88" y="98"/>
                        </a:lnTo>
                        <a:lnTo>
                          <a:pt x="91" y="100"/>
                        </a:lnTo>
                        <a:lnTo>
                          <a:pt x="97" y="100"/>
                        </a:lnTo>
                        <a:lnTo>
                          <a:pt x="101" y="100"/>
                        </a:lnTo>
                        <a:lnTo>
                          <a:pt x="105" y="102"/>
                        </a:lnTo>
                        <a:lnTo>
                          <a:pt x="109" y="102"/>
                        </a:lnTo>
                        <a:lnTo>
                          <a:pt x="114" y="102"/>
                        </a:lnTo>
                        <a:lnTo>
                          <a:pt x="118" y="102"/>
                        </a:lnTo>
                        <a:lnTo>
                          <a:pt x="122" y="104"/>
                        </a:lnTo>
                        <a:lnTo>
                          <a:pt x="128" y="104"/>
                        </a:lnTo>
                        <a:lnTo>
                          <a:pt x="131" y="104"/>
                        </a:lnTo>
                        <a:lnTo>
                          <a:pt x="139" y="106"/>
                        </a:lnTo>
                        <a:lnTo>
                          <a:pt x="147" y="106"/>
                        </a:lnTo>
                        <a:lnTo>
                          <a:pt x="152" y="108"/>
                        </a:lnTo>
                        <a:lnTo>
                          <a:pt x="158" y="110"/>
                        </a:lnTo>
                        <a:lnTo>
                          <a:pt x="164" y="110"/>
                        </a:lnTo>
                        <a:lnTo>
                          <a:pt x="166" y="110"/>
                        </a:lnTo>
                        <a:lnTo>
                          <a:pt x="169" y="110"/>
                        </a:lnTo>
                        <a:lnTo>
                          <a:pt x="129" y="123"/>
                        </a:lnTo>
                        <a:lnTo>
                          <a:pt x="131" y="125"/>
                        </a:lnTo>
                        <a:lnTo>
                          <a:pt x="135" y="133"/>
                        </a:lnTo>
                        <a:lnTo>
                          <a:pt x="137" y="134"/>
                        </a:lnTo>
                        <a:lnTo>
                          <a:pt x="141" y="136"/>
                        </a:lnTo>
                        <a:lnTo>
                          <a:pt x="147" y="138"/>
                        </a:lnTo>
                        <a:lnTo>
                          <a:pt x="150" y="140"/>
                        </a:lnTo>
                        <a:lnTo>
                          <a:pt x="152" y="138"/>
                        </a:lnTo>
                        <a:lnTo>
                          <a:pt x="158" y="138"/>
                        </a:lnTo>
                        <a:lnTo>
                          <a:pt x="164" y="136"/>
                        </a:lnTo>
                        <a:lnTo>
                          <a:pt x="171" y="136"/>
                        </a:lnTo>
                        <a:lnTo>
                          <a:pt x="173" y="136"/>
                        </a:lnTo>
                        <a:lnTo>
                          <a:pt x="179" y="136"/>
                        </a:lnTo>
                        <a:lnTo>
                          <a:pt x="183" y="136"/>
                        </a:lnTo>
                        <a:lnTo>
                          <a:pt x="186" y="136"/>
                        </a:lnTo>
                        <a:lnTo>
                          <a:pt x="192" y="134"/>
                        </a:lnTo>
                        <a:lnTo>
                          <a:pt x="196" y="134"/>
                        </a:lnTo>
                        <a:lnTo>
                          <a:pt x="200" y="134"/>
                        </a:lnTo>
                        <a:lnTo>
                          <a:pt x="205" y="134"/>
                        </a:lnTo>
                        <a:lnTo>
                          <a:pt x="209" y="134"/>
                        </a:lnTo>
                        <a:lnTo>
                          <a:pt x="213" y="134"/>
                        </a:lnTo>
                        <a:lnTo>
                          <a:pt x="219" y="133"/>
                        </a:lnTo>
                        <a:lnTo>
                          <a:pt x="223" y="133"/>
                        </a:lnTo>
                        <a:lnTo>
                          <a:pt x="226" y="133"/>
                        </a:lnTo>
                        <a:lnTo>
                          <a:pt x="230" y="133"/>
                        </a:lnTo>
                        <a:lnTo>
                          <a:pt x="234" y="133"/>
                        </a:lnTo>
                        <a:lnTo>
                          <a:pt x="238" y="133"/>
                        </a:lnTo>
                        <a:lnTo>
                          <a:pt x="243" y="133"/>
                        </a:lnTo>
                        <a:lnTo>
                          <a:pt x="249" y="133"/>
                        </a:lnTo>
                        <a:lnTo>
                          <a:pt x="251" y="133"/>
                        </a:lnTo>
                        <a:lnTo>
                          <a:pt x="253" y="133"/>
                        </a:lnTo>
                        <a:lnTo>
                          <a:pt x="344" y="144"/>
                        </a:lnTo>
                        <a:lnTo>
                          <a:pt x="363" y="129"/>
                        </a:lnTo>
                        <a:lnTo>
                          <a:pt x="327" y="77"/>
                        </a:lnTo>
                        <a:lnTo>
                          <a:pt x="466" y="77"/>
                        </a:lnTo>
                        <a:lnTo>
                          <a:pt x="475" y="53"/>
                        </a:lnTo>
                        <a:lnTo>
                          <a:pt x="542" y="70"/>
                        </a:lnTo>
                        <a:lnTo>
                          <a:pt x="532" y="85"/>
                        </a:lnTo>
                        <a:lnTo>
                          <a:pt x="485" y="89"/>
                        </a:lnTo>
                        <a:lnTo>
                          <a:pt x="485" y="93"/>
                        </a:lnTo>
                        <a:lnTo>
                          <a:pt x="485" y="95"/>
                        </a:lnTo>
                        <a:lnTo>
                          <a:pt x="485" y="100"/>
                        </a:lnTo>
                        <a:lnTo>
                          <a:pt x="485" y="104"/>
                        </a:lnTo>
                        <a:lnTo>
                          <a:pt x="487" y="108"/>
                        </a:lnTo>
                        <a:lnTo>
                          <a:pt x="489" y="110"/>
                        </a:lnTo>
                        <a:lnTo>
                          <a:pt x="490" y="112"/>
                        </a:lnTo>
                        <a:lnTo>
                          <a:pt x="492" y="112"/>
                        </a:lnTo>
                        <a:lnTo>
                          <a:pt x="496" y="112"/>
                        </a:lnTo>
                        <a:lnTo>
                          <a:pt x="500" y="112"/>
                        </a:lnTo>
                        <a:lnTo>
                          <a:pt x="508" y="112"/>
                        </a:lnTo>
                        <a:lnTo>
                          <a:pt x="511" y="112"/>
                        </a:lnTo>
                        <a:lnTo>
                          <a:pt x="515" y="112"/>
                        </a:lnTo>
                        <a:lnTo>
                          <a:pt x="519" y="112"/>
                        </a:lnTo>
                        <a:lnTo>
                          <a:pt x="525" y="112"/>
                        </a:lnTo>
                        <a:lnTo>
                          <a:pt x="528" y="112"/>
                        </a:lnTo>
                        <a:lnTo>
                          <a:pt x="532" y="112"/>
                        </a:lnTo>
                        <a:lnTo>
                          <a:pt x="538" y="112"/>
                        </a:lnTo>
                        <a:lnTo>
                          <a:pt x="544" y="112"/>
                        </a:lnTo>
                        <a:lnTo>
                          <a:pt x="548" y="112"/>
                        </a:lnTo>
                        <a:lnTo>
                          <a:pt x="551" y="112"/>
                        </a:lnTo>
                        <a:lnTo>
                          <a:pt x="557" y="112"/>
                        </a:lnTo>
                        <a:lnTo>
                          <a:pt x="561" y="112"/>
                        </a:lnTo>
                        <a:lnTo>
                          <a:pt x="565" y="112"/>
                        </a:lnTo>
                        <a:lnTo>
                          <a:pt x="568" y="112"/>
                        </a:lnTo>
                        <a:lnTo>
                          <a:pt x="572" y="112"/>
                        </a:lnTo>
                        <a:lnTo>
                          <a:pt x="576" y="114"/>
                        </a:lnTo>
                        <a:lnTo>
                          <a:pt x="582" y="114"/>
                        </a:lnTo>
                        <a:lnTo>
                          <a:pt x="587" y="114"/>
                        </a:lnTo>
                        <a:lnTo>
                          <a:pt x="589" y="114"/>
                        </a:lnTo>
                        <a:lnTo>
                          <a:pt x="591" y="114"/>
                        </a:lnTo>
                        <a:lnTo>
                          <a:pt x="513" y="136"/>
                        </a:lnTo>
                        <a:lnTo>
                          <a:pt x="528" y="165"/>
                        </a:lnTo>
                        <a:lnTo>
                          <a:pt x="530" y="165"/>
                        </a:lnTo>
                        <a:lnTo>
                          <a:pt x="534" y="167"/>
                        </a:lnTo>
                        <a:lnTo>
                          <a:pt x="536" y="167"/>
                        </a:lnTo>
                        <a:lnTo>
                          <a:pt x="540" y="167"/>
                        </a:lnTo>
                        <a:lnTo>
                          <a:pt x="546" y="167"/>
                        </a:lnTo>
                        <a:lnTo>
                          <a:pt x="549" y="167"/>
                        </a:lnTo>
                        <a:lnTo>
                          <a:pt x="555" y="167"/>
                        </a:lnTo>
                        <a:lnTo>
                          <a:pt x="561" y="167"/>
                        </a:lnTo>
                        <a:lnTo>
                          <a:pt x="567" y="167"/>
                        </a:lnTo>
                        <a:lnTo>
                          <a:pt x="572" y="167"/>
                        </a:lnTo>
                        <a:lnTo>
                          <a:pt x="580" y="167"/>
                        </a:lnTo>
                        <a:lnTo>
                          <a:pt x="586" y="167"/>
                        </a:lnTo>
                        <a:lnTo>
                          <a:pt x="593" y="167"/>
                        </a:lnTo>
                        <a:lnTo>
                          <a:pt x="599" y="165"/>
                        </a:lnTo>
                        <a:lnTo>
                          <a:pt x="603" y="163"/>
                        </a:lnTo>
                        <a:lnTo>
                          <a:pt x="606" y="163"/>
                        </a:lnTo>
                        <a:lnTo>
                          <a:pt x="610" y="163"/>
                        </a:lnTo>
                        <a:lnTo>
                          <a:pt x="618" y="163"/>
                        </a:lnTo>
                        <a:lnTo>
                          <a:pt x="622" y="161"/>
                        </a:lnTo>
                        <a:lnTo>
                          <a:pt x="627" y="159"/>
                        </a:lnTo>
                        <a:lnTo>
                          <a:pt x="635" y="159"/>
                        </a:lnTo>
                        <a:lnTo>
                          <a:pt x="641" y="159"/>
                        </a:lnTo>
                        <a:lnTo>
                          <a:pt x="648" y="159"/>
                        </a:lnTo>
                        <a:lnTo>
                          <a:pt x="654" y="157"/>
                        </a:lnTo>
                        <a:lnTo>
                          <a:pt x="662" y="157"/>
                        </a:lnTo>
                        <a:lnTo>
                          <a:pt x="669" y="157"/>
                        </a:lnTo>
                        <a:lnTo>
                          <a:pt x="675" y="155"/>
                        </a:lnTo>
                        <a:lnTo>
                          <a:pt x="684" y="155"/>
                        </a:lnTo>
                        <a:lnTo>
                          <a:pt x="690" y="155"/>
                        </a:lnTo>
                        <a:lnTo>
                          <a:pt x="698" y="155"/>
                        </a:lnTo>
                        <a:lnTo>
                          <a:pt x="705" y="155"/>
                        </a:lnTo>
                        <a:lnTo>
                          <a:pt x="711" y="153"/>
                        </a:lnTo>
                        <a:lnTo>
                          <a:pt x="719" y="153"/>
                        </a:lnTo>
                        <a:lnTo>
                          <a:pt x="726" y="153"/>
                        </a:lnTo>
                        <a:lnTo>
                          <a:pt x="732" y="153"/>
                        </a:lnTo>
                        <a:lnTo>
                          <a:pt x="738" y="153"/>
                        </a:lnTo>
                        <a:lnTo>
                          <a:pt x="743" y="153"/>
                        </a:lnTo>
                        <a:lnTo>
                          <a:pt x="749" y="153"/>
                        </a:lnTo>
                        <a:lnTo>
                          <a:pt x="753" y="152"/>
                        </a:lnTo>
                        <a:lnTo>
                          <a:pt x="757" y="152"/>
                        </a:lnTo>
                        <a:lnTo>
                          <a:pt x="758" y="152"/>
                        </a:lnTo>
                        <a:lnTo>
                          <a:pt x="762" y="152"/>
                        </a:lnTo>
                        <a:lnTo>
                          <a:pt x="768" y="152"/>
                        </a:lnTo>
                        <a:lnTo>
                          <a:pt x="770" y="152"/>
                        </a:lnTo>
                        <a:lnTo>
                          <a:pt x="812" y="129"/>
                        </a:lnTo>
                        <a:lnTo>
                          <a:pt x="857" y="121"/>
                        </a:lnTo>
                        <a:lnTo>
                          <a:pt x="840" y="102"/>
                        </a:lnTo>
                        <a:lnTo>
                          <a:pt x="779" y="41"/>
                        </a:lnTo>
                        <a:lnTo>
                          <a:pt x="766" y="57"/>
                        </a:lnTo>
                        <a:lnTo>
                          <a:pt x="823" y="108"/>
                        </a:lnTo>
                        <a:lnTo>
                          <a:pt x="821" y="108"/>
                        </a:lnTo>
                        <a:lnTo>
                          <a:pt x="819" y="110"/>
                        </a:lnTo>
                        <a:lnTo>
                          <a:pt x="814" y="110"/>
                        </a:lnTo>
                        <a:lnTo>
                          <a:pt x="810" y="112"/>
                        </a:lnTo>
                        <a:lnTo>
                          <a:pt x="804" y="114"/>
                        </a:lnTo>
                        <a:lnTo>
                          <a:pt x="798" y="115"/>
                        </a:lnTo>
                        <a:lnTo>
                          <a:pt x="793" y="117"/>
                        </a:lnTo>
                        <a:lnTo>
                          <a:pt x="787" y="119"/>
                        </a:lnTo>
                        <a:lnTo>
                          <a:pt x="783" y="121"/>
                        </a:lnTo>
                        <a:lnTo>
                          <a:pt x="777" y="123"/>
                        </a:lnTo>
                        <a:lnTo>
                          <a:pt x="772" y="127"/>
                        </a:lnTo>
                        <a:lnTo>
                          <a:pt x="768" y="131"/>
                        </a:lnTo>
                        <a:lnTo>
                          <a:pt x="762" y="133"/>
                        </a:lnTo>
                        <a:lnTo>
                          <a:pt x="758" y="136"/>
                        </a:lnTo>
                        <a:lnTo>
                          <a:pt x="755" y="138"/>
                        </a:lnTo>
                        <a:lnTo>
                          <a:pt x="753" y="140"/>
                        </a:lnTo>
                        <a:lnTo>
                          <a:pt x="747" y="140"/>
                        </a:lnTo>
                        <a:lnTo>
                          <a:pt x="741" y="140"/>
                        </a:lnTo>
                        <a:lnTo>
                          <a:pt x="736" y="140"/>
                        </a:lnTo>
                        <a:lnTo>
                          <a:pt x="732" y="140"/>
                        </a:lnTo>
                        <a:lnTo>
                          <a:pt x="726" y="140"/>
                        </a:lnTo>
                        <a:lnTo>
                          <a:pt x="720" y="140"/>
                        </a:lnTo>
                        <a:lnTo>
                          <a:pt x="713" y="140"/>
                        </a:lnTo>
                        <a:lnTo>
                          <a:pt x="707" y="140"/>
                        </a:lnTo>
                        <a:lnTo>
                          <a:pt x="700" y="140"/>
                        </a:lnTo>
                        <a:lnTo>
                          <a:pt x="692" y="142"/>
                        </a:lnTo>
                        <a:lnTo>
                          <a:pt x="688" y="142"/>
                        </a:lnTo>
                        <a:lnTo>
                          <a:pt x="684" y="142"/>
                        </a:lnTo>
                        <a:lnTo>
                          <a:pt x="679" y="142"/>
                        </a:lnTo>
                        <a:lnTo>
                          <a:pt x="675" y="142"/>
                        </a:lnTo>
                        <a:lnTo>
                          <a:pt x="667" y="142"/>
                        </a:lnTo>
                        <a:lnTo>
                          <a:pt x="660" y="144"/>
                        </a:lnTo>
                        <a:lnTo>
                          <a:pt x="656" y="144"/>
                        </a:lnTo>
                        <a:lnTo>
                          <a:pt x="652" y="144"/>
                        </a:lnTo>
                        <a:lnTo>
                          <a:pt x="648" y="144"/>
                        </a:lnTo>
                        <a:lnTo>
                          <a:pt x="644" y="144"/>
                        </a:lnTo>
                        <a:lnTo>
                          <a:pt x="635" y="144"/>
                        </a:lnTo>
                        <a:lnTo>
                          <a:pt x="627" y="144"/>
                        </a:lnTo>
                        <a:lnTo>
                          <a:pt x="622" y="144"/>
                        </a:lnTo>
                        <a:lnTo>
                          <a:pt x="614" y="146"/>
                        </a:lnTo>
                        <a:lnTo>
                          <a:pt x="606" y="146"/>
                        </a:lnTo>
                        <a:lnTo>
                          <a:pt x="601" y="146"/>
                        </a:lnTo>
                        <a:lnTo>
                          <a:pt x="595" y="146"/>
                        </a:lnTo>
                        <a:lnTo>
                          <a:pt x="589" y="146"/>
                        </a:lnTo>
                        <a:lnTo>
                          <a:pt x="586" y="146"/>
                        </a:lnTo>
                        <a:lnTo>
                          <a:pt x="582" y="146"/>
                        </a:lnTo>
                        <a:lnTo>
                          <a:pt x="576" y="146"/>
                        </a:lnTo>
                        <a:lnTo>
                          <a:pt x="576" y="148"/>
                        </a:lnTo>
                        <a:lnTo>
                          <a:pt x="565" y="142"/>
                        </a:lnTo>
                        <a:lnTo>
                          <a:pt x="629" y="117"/>
                        </a:lnTo>
                        <a:lnTo>
                          <a:pt x="644" y="98"/>
                        </a:lnTo>
                        <a:lnTo>
                          <a:pt x="549" y="95"/>
                        </a:lnTo>
                        <a:lnTo>
                          <a:pt x="553" y="87"/>
                        </a:lnTo>
                        <a:lnTo>
                          <a:pt x="627" y="70"/>
                        </a:lnTo>
                        <a:lnTo>
                          <a:pt x="654" y="49"/>
                        </a:lnTo>
                        <a:lnTo>
                          <a:pt x="652" y="49"/>
                        </a:lnTo>
                        <a:lnTo>
                          <a:pt x="648" y="49"/>
                        </a:lnTo>
                        <a:lnTo>
                          <a:pt x="644" y="49"/>
                        </a:lnTo>
                        <a:lnTo>
                          <a:pt x="639" y="51"/>
                        </a:lnTo>
                        <a:lnTo>
                          <a:pt x="635" y="51"/>
                        </a:lnTo>
                        <a:lnTo>
                          <a:pt x="631" y="51"/>
                        </a:lnTo>
                        <a:lnTo>
                          <a:pt x="627" y="51"/>
                        </a:lnTo>
                        <a:lnTo>
                          <a:pt x="624" y="51"/>
                        </a:lnTo>
                        <a:lnTo>
                          <a:pt x="620" y="51"/>
                        </a:lnTo>
                        <a:lnTo>
                          <a:pt x="616" y="53"/>
                        </a:lnTo>
                        <a:lnTo>
                          <a:pt x="612" y="53"/>
                        </a:lnTo>
                        <a:lnTo>
                          <a:pt x="608" y="55"/>
                        </a:lnTo>
                        <a:lnTo>
                          <a:pt x="603" y="55"/>
                        </a:lnTo>
                        <a:lnTo>
                          <a:pt x="599" y="55"/>
                        </a:lnTo>
                        <a:lnTo>
                          <a:pt x="593" y="55"/>
                        </a:lnTo>
                        <a:lnTo>
                          <a:pt x="589" y="55"/>
                        </a:lnTo>
                        <a:lnTo>
                          <a:pt x="586" y="55"/>
                        </a:lnTo>
                        <a:lnTo>
                          <a:pt x="580" y="55"/>
                        </a:lnTo>
                        <a:lnTo>
                          <a:pt x="576" y="55"/>
                        </a:lnTo>
                        <a:lnTo>
                          <a:pt x="574" y="57"/>
                        </a:lnTo>
                        <a:lnTo>
                          <a:pt x="565" y="57"/>
                        </a:lnTo>
                        <a:lnTo>
                          <a:pt x="559" y="57"/>
                        </a:lnTo>
                        <a:lnTo>
                          <a:pt x="553" y="57"/>
                        </a:lnTo>
                        <a:lnTo>
                          <a:pt x="549" y="57"/>
                        </a:lnTo>
                        <a:lnTo>
                          <a:pt x="546" y="55"/>
                        </a:lnTo>
                        <a:lnTo>
                          <a:pt x="540" y="53"/>
                        </a:lnTo>
                        <a:lnTo>
                          <a:pt x="536" y="51"/>
                        </a:lnTo>
                        <a:lnTo>
                          <a:pt x="532" y="49"/>
                        </a:lnTo>
                        <a:lnTo>
                          <a:pt x="528" y="47"/>
                        </a:lnTo>
                        <a:lnTo>
                          <a:pt x="525" y="45"/>
                        </a:lnTo>
                        <a:lnTo>
                          <a:pt x="519" y="43"/>
                        </a:lnTo>
                        <a:lnTo>
                          <a:pt x="515" y="41"/>
                        </a:lnTo>
                        <a:lnTo>
                          <a:pt x="509" y="38"/>
                        </a:lnTo>
                        <a:lnTo>
                          <a:pt x="506" y="36"/>
                        </a:lnTo>
                        <a:lnTo>
                          <a:pt x="500" y="32"/>
                        </a:lnTo>
                        <a:lnTo>
                          <a:pt x="496" y="30"/>
                        </a:lnTo>
                        <a:lnTo>
                          <a:pt x="490" y="28"/>
                        </a:lnTo>
                        <a:lnTo>
                          <a:pt x="487" y="26"/>
                        </a:lnTo>
                        <a:lnTo>
                          <a:pt x="481" y="22"/>
                        </a:lnTo>
                        <a:lnTo>
                          <a:pt x="475" y="20"/>
                        </a:lnTo>
                        <a:lnTo>
                          <a:pt x="471" y="17"/>
                        </a:lnTo>
                        <a:lnTo>
                          <a:pt x="466" y="15"/>
                        </a:lnTo>
                        <a:lnTo>
                          <a:pt x="462" y="13"/>
                        </a:lnTo>
                        <a:lnTo>
                          <a:pt x="458" y="11"/>
                        </a:lnTo>
                        <a:lnTo>
                          <a:pt x="454" y="9"/>
                        </a:lnTo>
                        <a:lnTo>
                          <a:pt x="451" y="7"/>
                        </a:lnTo>
                        <a:lnTo>
                          <a:pt x="443" y="3"/>
                        </a:lnTo>
                        <a:lnTo>
                          <a:pt x="439" y="0"/>
                        </a:lnTo>
                        <a:lnTo>
                          <a:pt x="435" y="0"/>
                        </a:lnTo>
                        <a:lnTo>
                          <a:pt x="418" y="9"/>
                        </a:lnTo>
                        <a:lnTo>
                          <a:pt x="454" y="41"/>
                        </a:lnTo>
                        <a:lnTo>
                          <a:pt x="447" y="57"/>
                        </a:lnTo>
                        <a:lnTo>
                          <a:pt x="304" y="58"/>
                        </a:lnTo>
                        <a:lnTo>
                          <a:pt x="299" y="77"/>
                        </a:lnTo>
                        <a:lnTo>
                          <a:pt x="333" y="117"/>
                        </a:lnTo>
                        <a:lnTo>
                          <a:pt x="331" y="117"/>
                        </a:lnTo>
                        <a:lnTo>
                          <a:pt x="329" y="117"/>
                        </a:lnTo>
                        <a:lnTo>
                          <a:pt x="325" y="115"/>
                        </a:lnTo>
                        <a:lnTo>
                          <a:pt x="319" y="115"/>
                        </a:lnTo>
                        <a:lnTo>
                          <a:pt x="314" y="115"/>
                        </a:lnTo>
                        <a:lnTo>
                          <a:pt x="308" y="115"/>
                        </a:lnTo>
                        <a:lnTo>
                          <a:pt x="300" y="115"/>
                        </a:lnTo>
                        <a:lnTo>
                          <a:pt x="293" y="115"/>
                        </a:lnTo>
                        <a:lnTo>
                          <a:pt x="285" y="114"/>
                        </a:lnTo>
                        <a:lnTo>
                          <a:pt x="278" y="114"/>
                        </a:lnTo>
                        <a:lnTo>
                          <a:pt x="270" y="112"/>
                        </a:lnTo>
                        <a:lnTo>
                          <a:pt x="264" y="112"/>
                        </a:lnTo>
                        <a:lnTo>
                          <a:pt x="257" y="112"/>
                        </a:lnTo>
                        <a:lnTo>
                          <a:pt x="253" y="112"/>
                        </a:lnTo>
                        <a:lnTo>
                          <a:pt x="249" y="112"/>
                        </a:lnTo>
                        <a:lnTo>
                          <a:pt x="245" y="112"/>
                        </a:lnTo>
                        <a:lnTo>
                          <a:pt x="243" y="112"/>
                        </a:lnTo>
                        <a:lnTo>
                          <a:pt x="240" y="112"/>
                        </a:lnTo>
                        <a:lnTo>
                          <a:pt x="236" y="114"/>
                        </a:lnTo>
                        <a:lnTo>
                          <a:pt x="230" y="114"/>
                        </a:lnTo>
                        <a:lnTo>
                          <a:pt x="224" y="115"/>
                        </a:lnTo>
                        <a:lnTo>
                          <a:pt x="219" y="115"/>
                        </a:lnTo>
                        <a:lnTo>
                          <a:pt x="213" y="117"/>
                        </a:lnTo>
                        <a:lnTo>
                          <a:pt x="205" y="119"/>
                        </a:lnTo>
                        <a:lnTo>
                          <a:pt x="202" y="119"/>
                        </a:lnTo>
                        <a:lnTo>
                          <a:pt x="196" y="119"/>
                        </a:lnTo>
                        <a:lnTo>
                          <a:pt x="192" y="121"/>
                        </a:lnTo>
                        <a:lnTo>
                          <a:pt x="188" y="121"/>
                        </a:lnTo>
                        <a:lnTo>
                          <a:pt x="186" y="123"/>
                        </a:lnTo>
                        <a:lnTo>
                          <a:pt x="183" y="123"/>
                        </a:lnTo>
                        <a:lnTo>
                          <a:pt x="211" y="100"/>
                        </a:lnTo>
                        <a:lnTo>
                          <a:pt x="207" y="89"/>
                        </a:lnTo>
                        <a:lnTo>
                          <a:pt x="205" y="87"/>
                        </a:lnTo>
                        <a:lnTo>
                          <a:pt x="202" y="87"/>
                        </a:lnTo>
                        <a:lnTo>
                          <a:pt x="196" y="87"/>
                        </a:lnTo>
                        <a:lnTo>
                          <a:pt x="190" y="87"/>
                        </a:lnTo>
                        <a:lnTo>
                          <a:pt x="186" y="85"/>
                        </a:lnTo>
                        <a:lnTo>
                          <a:pt x="181" y="85"/>
                        </a:lnTo>
                        <a:lnTo>
                          <a:pt x="177" y="85"/>
                        </a:lnTo>
                        <a:lnTo>
                          <a:pt x="173" y="85"/>
                        </a:lnTo>
                        <a:lnTo>
                          <a:pt x="166" y="85"/>
                        </a:lnTo>
                        <a:lnTo>
                          <a:pt x="162" y="85"/>
                        </a:lnTo>
                        <a:lnTo>
                          <a:pt x="156" y="83"/>
                        </a:lnTo>
                        <a:lnTo>
                          <a:pt x="150" y="83"/>
                        </a:lnTo>
                        <a:lnTo>
                          <a:pt x="145" y="83"/>
                        </a:lnTo>
                        <a:lnTo>
                          <a:pt x="139" y="81"/>
                        </a:lnTo>
                        <a:lnTo>
                          <a:pt x="131" y="81"/>
                        </a:lnTo>
                        <a:lnTo>
                          <a:pt x="128" y="81"/>
                        </a:lnTo>
                        <a:lnTo>
                          <a:pt x="120" y="81"/>
                        </a:lnTo>
                        <a:lnTo>
                          <a:pt x="114" y="79"/>
                        </a:lnTo>
                        <a:lnTo>
                          <a:pt x="109" y="79"/>
                        </a:lnTo>
                        <a:lnTo>
                          <a:pt x="103" y="79"/>
                        </a:lnTo>
                        <a:lnTo>
                          <a:pt x="97" y="77"/>
                        </a:lnTo>
                        <a:lnTo>
                          <a:pt x="91" y="77"/>
                        </a:lnTo>
                        <a:lnTo>
                          <a:pt x="86" y="77"/>
                        </a:lnTo>
                        <a:lnTo>
                          <a:pt x="80" y="77"/>
                        </a:lnTo>
                        <a:lnTo>
                          <a:pt x="74" y="76"/>
                        </a:lnTo>
                        <a:lnTo>
                          <a:pt x="70" y="76"/>
                        </a:lnTo>
                        <a:lnTo>
                          <a:pt x="67" y="76"/>
                        </a:lnTo>
                        <a:lnTo>
                          <a:pt x="63" y="76"/>
                        </a:lnTo>
                        <a:lnTo>
                          <a:pt x="78" y="66"/>
                        </a:lnTo>
                        <a:lnTo>
                          <a:pt x="80" y="66"/>
                        </a:lnTo>
                        <a:lnTo>
                          <a:pt x="84" y="66"/>
                        </a:lnTo>
                        <a:lnTo>
                          <a:pt x="88" y="66"/>
                        </a:lnTo>
                        <a:lnTo>
                          <a:pt x="91" y="66"/>
                        </a:lnTo>
                        <a:lnTo>
                          <a:pt x="95" y="66"/>
                        </a:lnTo>
                        <a:lnTo>
                          <a:pt x="99" y="66"/>
                        </a:lnTo>
                        <a:lnTo>
                          <a:pt x="105" y="66"/>
                        </a:lnTo>
                        <a:lnTo>
                          <a:pt x="109" y="64"/>
                        </a:lnTo>
                        <a:lnTo>
                          <a:pt x="114" y="64"/>
                        </a:lnTo>
                        <a:lnTo>
                          <a:pt x="120" y="64"/>
                        </a:lnTo>
                        <a:lnTo>
                          <a:pt x="126" y="62"/>
                        </a:lnTo>
                        <a:lnTo>
                          <a:pt x="131" y="60"/>
                        </a:lnTo>
                        <a:lnTo>
                          <a:pt x="135" y="60"/>
                        </a:lnTo>
                        <a:lnTo>
                          <a:pt x="143" y="58"/>
                        </a:lnTo>
                        <a:lnTo>
                          <a:pt x="147" y="55"/>
                        </a:lnTo>
                        <a:lnTo>
                          <a:pt x="152" y="53"/>
                        </a:lnTo>
                        <a:lnTo>
                          <a:pt x="158" y="49"/>
                        </a:lnTo>
                        <a:lnTo>
                          <a:pt x="164" y="45"/>
                        </a:lnTo>
                        <a:lnTo>
                          <a:pt x="169" y="41"/>
                        </a:lnTo>
                        <a:lnTo>
                          <a:pt x="173" y="38"/>
                        </a:lnTo>
                        <a:lnTo>
                          <a:pt x="179" y="34"/>
                        </a:lnTo>
                        <a:lnTo>
                          <a:pt x="185" y="30"/>
                        </a:lnTo>
                        <a:lnTo>
                          <a:pt x="188" y="24"/>
                        </a:lnTo>
                        <a:lnTo>
                          <a:pt x="192" y="20"/>
                        </a:lnTo>
                        <a:lnTo>
                          <a:pt x="196" y="17"/>
                        </a:lnTo>
                        <a:lnTo>
                          <a:pt x="200" y="15"/>
                        </a:lnTo>
                        <a:lnTo>
                          <a:pt x="204" y="9"/>
                        </a:lnTo>
                        <a:lnTo>
                          <a:pt x="205" y="9"/>
                        </a:lnTo>
                        <a:lnTo>
                          <a:pt x="167" y="0"/>
                        </a:lnTo>
                        <a:lnTo>
                          <a:pt x="156" y="19"/>
                        </a:lnTo>
                        <a:close/>
                      </a:path>
                    </a:pathLst>
                  </a:custGeom>
                  <a:solidFill>
                    <a:srgbClr val="000000"/>
                  </a:solidFill>
                  <a:ln w="9525">
                    <a:noFill/>
                    <a:round/>
                    <a:headEnd/>
                    <a:tailEnd/>
                  </a:ln>
                </p:spPr>
                <p:txBody>
                  <a:bodyPr/>
                  <a:lstStyle/>
                  <a:p>
                    <a:endParaRPr lang="fr-FR">
                      <a:latin typeface="Calibri" pitchFamily="34" charset="0"/>
                    </a:endParaRPr>
                  </a:p>
                </p:txBody>
              </p:sp>
              <p:sp>
                <p:nvSpPr>
                  <p:cNvPr id="25712" name="Freeform 59"/>
                  <p:cNvSpPr>
                    <a:spLocks/>
                  </p:cNvSpPr>
                  <p:nvPr/>
                </p:nvSpPr>
                <p:spPr bwMode="auto">
                  <a:xfrm>
                    <a:off x="4237031" y="2538399"/>
                    <a:ext cx="155575" cy="76200"/>
                  </a:xfrm>
                  <a:custGeom>
                    <a:avLst/>
                    <a:gdLst>
                      <a:gd name="T0" fmla="*/ 0 w 198"/>
                      <a:gd name="T1" fmla="*/ 63 h 95"/>
                      <a:gd name="T2" fmla="*/ 114 w 198"/>
                      <a:gd name="T3" fmla="*/ 65 h 95"/>
                      <a:gd name="T4" fmla="*/ 69 w 198"/>
                      <a:gd name="T5" fmla="*/ 19 h 95"/>
                      <a:gd name="T6" fmla="*/ 76 w 198"/>
                      <a:gd name="T7" fmla="*/ 0 h 95"/>
                      <a:gd name="T8" fmla="*/ 198 w 198"/>
                      <a:gd name="T9" fmla="*/ 15 h 95"/>
                      <a:gd name="T10" fmla="*/ 188 w 198"/>
                      <a:gd name="T11" fmla="*/ 34 h 95"/>
                      <a:gd name="T12" fmla="*/ 107 w 198"/>
                      <a:gd name="T13" fmla="*/ 23 h 95"/>
                      <a:gd name="T14" fmla="*/ 145 w 198"/>
                      <a:gd name="T15" fmla="*/ 69 h 95"/>
                      <a:gd name="T16" fmla="*/ 137 w 198"/>
                      <a:gd name="T17" fmla="*/ 95 h 95"/>
                      <a:gd name="T18" fmla="*/ 21 w 198"/>
                      <a:gd name="T19" fmla="*/ 88 h 95"/>
                      <a:gd name="T20" fmla="*/ 0 w 198"/>
                      <a:gd name="T21" fmla="*/ 63 h 95"/>
                      <a:gd name="T22" fmla="*/ 0 w 198"/>
                      <a:gd name="T23" fmla="*/ 63 h 9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8"/>
                      <a:gd name="T37" fmla="*/ 0 h 95"/>
                      <a:gd name="T38" fmla="*/ 198 w 198"/>
                      <a:gd name="T39" fmla="*/ 95 h 9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8" h="95">
                        <a:moveTo>
                          <a:pt x="0" y="63"/>
                        </a:moveTo>
                        <a:lnTo>
                          <a:pt x="114" y="65"/>
                        </a:lnTo>
                        <a:lnTo>
                          <a:pt x="69" y="19"/>
                        </a:lnTo>
                        <a:lnTo>
                          <a:pt x="76" y="0"/>
                        </a:lnTo>
                        <a:lnTo>
                          <a:pt x="198" y="15"/>
                        </a:lnTo>
                        <a:lnTo>
                          <a:pt x="188" y="34"/>
                        </a:lnTo>
                        <a:lnTo>
                          <a:pt x="107" y="23"/>
                        </a:lnTo>
                        <a:lnTo>
                          <a:pt x="145" y="69"/>
                        </a:lnTo>
                        <a:lnTo>
                          <a:pt x="137" y="95"/>
                        </a:lnTo>
                        <a:lnTo>
                          <a:pt x="21" y="88"/>
                        </a:lnTo>
                        <a:lnTo>
                          <a:pt x="0" y="63"/>
                        </a:lnTo>
                        <a:close/>
                      </a:path>
                    </a:pathLst>
                  </a:custGeom>
                  <a:solidFill>
                    <a:srgbClr val="000000"/>
                  </a:solidFill>
                  <a:ln w="9525">
                    <a:noFill/>
                    <a:round/>
                    <a:headEnd/>
                    <a:tailEnd/>
                  </a:ln>
                </p:spPr>
                <p:txBody>
                  <a:bodyPr/>
                  <a:lstStyle/>
                  <a:p>
                    <a:endParaRPr lang="fr-FR">
                      <a:latin typeface="Calibri" pitchFamily="34" charset="0"/>
                    </a:endParaRPr>
                  </a:p>
                </p:txBody>
              </p:sp>
            </p:grpSp>
            <p:grpSp>
              <p:nvGrpSpPr>
                <p:cNvPr id="25622" name="Groupe 630"/>
                <p:cNvGrpSpPr>
                  <a:grpSpLocks/>
                </p:cNvGrpSpPr>
                <p:nvPr/>
              </p:nvGrpSpPr>
              <p:grpSpPr bwMode="auto">
                <a:xfrm rot="-8053255">
                  <a:off x="1531088" y="4387527"/>
                  <a:ext cx="1403353" cy="803277"/>
                  <a:chOff x="3428992" y="2004998"/>
                  <a:chExt cx="1260477" cy="660401"/>
                </a:xfrm>
              </p:grpSpPr>
              <p:sp>
                <p:nvSpPr>
                  <p:cNvPr id="25669" name="Freeform 10"/>
                  <p:cNvSpPr>
                    <a:spLocks/>
                  </p:cNvSpPr>
                  <p:nvPr/>
                </p:nvSpPr>
                <p:spPr bwMode="auto">
                  <a:xfrm>
                    <a:off x="3559167" y="2031986"/>
                    <a:ext cx="1120777" cy="609600"/>
                  </a:xfrm>
                  <a:custGeom>
                    <a:avLst/>
                    <a:gdLst>
                      <a:gd name="T0" fmla="*/ 317 w 1412"/>
                      <a:gd name="T1" fmla="*/ 156 h 767"/>
                      <a:gd name="T2" fmla="*/ 118 w 1412"/>
                      <a:gd name="T3" fmla="*/ 252 h 767"/>
                      <a:gd name="T4" fmla="*/ 171 w 1412"/>
                      <a:gd name="T5" fmla="*/ 344 h 767"/>
                      <a:gd name="T6" fmla="*/ 0 w 1412"/>
                      <a:gd name="T7" fmla="*/ 363 h 767"/>
                      <a:gd name="T8" fmla="*/ 53 w 1412"/>
                      <a:gd name="T9" fmla="*/ 441 h 767"/>
                      <a:gd name="T10" fmla="*/ 125 w 1412"/>
                      <a:gd name="T11" fmla="*/ 632 h 767"/>
                      <a:gd name="T12" fmla="*/ 74 w 1412"/>
                      <a:gd name="T13" fmla="*/ 699 h 767"/>
                      <a:gd name="T14" fmla="*/ 314 w 1412"/>
                      <a:gd name="T15" fmla="*/ 750 h 767"/>
                      <a:gd name="T16" fmla="*/ 509 w 1412"/>
                      <a:gd name="T17" fmla="*/ 695 h 767"/>
                      <a:gd name="T18" fmla="*/ 601 w 1412"/>
                      <a:gd name="T19" fmla="*/ 695 h 767"/>
                      <a:gd name="T20" fmla="*/ 614 w 1412"/>
                      <a:gd name="T21" fmla="*/ 695 h 767"/>
                      <a:gd name="T22" fmla="*/ 627 w 1412"/>
                      <a:gd name="T23" fmla="*/ 697 h 767"/>
                      <a:gd name="T24" fmla="*/ 639 w 1412"/>
                      <a:gd name="T25" fmla="*/ 699 h 767"/>
                      <a:gd name="T26" fmla="*/ 652 w 1412"/>
                      <a:gd name="T27" fmla="*/ 699 h 767"/>
                      <a:gd name="T28" fmla="*/ 665 w 1412"/>
                      <a:gd name="T29" fmla="*/ 701 h 767"/>
                      <a:gd name="T30" fmla="*/ 678 w 1412"/>
                      <a:gd name="T31" fmla="*/ 701 h 767"/>
                      <a:gd name="T32" fmla="*/ 690 w 1412"/>
                      <a:gd name="T33" fmla="*/ 703 h 767"/>
                      <a:gd name="T34" fmla="*/ 703 w 1412"/>
                      <a:gd name="T35" fmla="*/ 703 h 767"/>
                      <a:gd name="T36" fmla="*/ 716 w 1412"/>
                      <a:gd name="T37" fmla="*/ 705 h 767"/>
                      <a:gd name="T38" fmla="*/ 730 w 1412"/>
                      <a:gd name="T39" fmla="*/ 707 h 767"/>
                      <a:gd name="T40" fmla="*/ 743 w 1412"/>
                      <a:gd name="T41" fmla="*/ 707 h 767"/>
                      <a:gd name="T42" fmla="*/ 754 w 1412"/>
                      <a:gd name="T43" fmla="*/ 708 h 767"/>
                      <a:gd name="T44" fmla="*/ 768 w 1412"/>
                      <a:gd name="T45" fmla="*/ 708 h 767"/>
                      <a:gd name="T46" fmla="*/ 781 w 1412"/>
                      <a:gd name="T47" fmla="*/ 710 h 767"/>
                      <a:gd name="T48" fmla="*/ 794 w 1412"/>
                      <a:gd name="T49" fmla="*/ 712 h 767"/>
                      <a:gd name="T50" fmla="*/ 808 w 1412"/>
                      <a:gd name="T51" fmla="*/ 712 h 767"/>
                      <a:gd name="T52" fmla="*/ 821 w 1412"/>
                      <a:gd name="T53" fmla="*/ 714 h 767"/>
                      <a:gd name="T54" fmla="*/ 832 w 1412"/>
                      <a:gd name="T55" fmla="*/ 714 h 767"/>
                      <a:gd name="T56" fmla="*/ 846 w 1412"/>
                      <a:gd name="T57" fmla="*/ 716 h 767"/>
                      <a:gd name="T58" fmla="*/ 859 w 1412"/>
                      <a:gd name="T59" fmla="*/ 716 h 767"/>
                      <a:gd name="T60" fmla="*/ 872 w 1412"/>
                      <a:gd name="T61" fmla="*/ 720 h 767"/>
                      <a:gd name="T62" fmla="*/ 1043 w 1412"/>
                      <a:gd name="T63" fmla="*/ 665 h 767"/>
                      <a:gd name="T64" fmla="*/ 1237 w 1412"/>
                      <a:gd name="T65" fmla="*/ 767 h 767"/>
                      <a:gd name="T66" fmla="*/ 1144 w 1412"/>
                      <a:gd name="T67" fmla="*/ 678 h 767"/>
                      <a:gd name="T68" fmla="*/ 1209 w 1412"/>
                      <a:gd name="T69" fmla="*/ 634 h 767"/>
                      <a:gd name="T70" fmla="*/ 1321 w 1412"/>
                      <a:gd name="T71" fmla="*/ 642 h 767"/>
                      <a:gd name="T72" fmla="*/ 1307 w 1412"/>
                      <a:gd name="T73" fmla="*/ 579 h 767"/>
                      <a:gd name="T74" fmla="*/ 1408 w 1412"/>
                      <a:gd name="T75" fmla="*/ 526 h 767"/>
                      <a:gd name="T76" fmla="*/ 1345 w 1412"/>
                      <a:gd name="T77" fmla="*/ 475 h 767"/>
                      <a:gd name="T78" fmla="*/ 1313 w 1412"/>
                      <a:gd name="T79" fmla="*/ 444 h 767"/>
                      <a:gd name="T80" fmla="*/ 1349 w 1412"/>
                      <a:gd name="T81" fmla="*/ 397 h 767"/>
                      <a:gd name="T82" fmla="*/ 1222 w 1412"/>
                      <a:gd name="T83" fmla="*/ 347 h 767"/>
                      <a:gd name="T84" fmla="*/ 1085 w 1412"/>
                      <a:gd name="T85" fmla="*/ 252 h 767"/>
                      <a:gd name="T86" fmla="*/ 1167 w 1412"/>
                      <a:gd name="T87" fmla="*/ 180 h 767"/>
                      <a:gd name="T88" fmla="*/ 1070 w 1412"/>
                      <a:gd name="T89" fmla="*/ 78 h 767"/>
                      <a:gd name="T90" fmla="*/ 867 w 1412"/>
                      <a:gd name="T91" fmla="*/ 61 h 767"/>
                      <a:gd name="T92" fmla="*/ 701 w 1412"/>
                      <a:gd name="T93" fmla="*/ 49 h 767"/>
                      <a:gd name="T94" fmla="*/ 581 w 1412"/>
                      <a:gd name="T95" fmla="*/ 87 h 767"/>
                      <a:gd name="T96" fmla="*/ 538 w 1412"/>
                      <a:gd name="T97" fmla="*/ 135 h 767"/>
                      <a:gd name="T98" fmla="*/ 530 w 1412"/>
                      <a:gd name="T99" fmla="*/ 123 h 767"/>
                      <a:gd name="T100" fmla="*/ 523 w 1412"/>
                      <a:gd name="T101" fmla="*/ 110 h 767"/>
                      <a:gd name="T102" fmla="*/ 515 w 1412"/>
                      <a:gd name="T103" fmla="*/ 97 h 767"/>
                      <a:gd name="T104" fmla="*/ 509 w 1412"/>
                      <a:gd name="T105" fmla="*/ 83 h 767"/>
                      <a:gd name="T106" fmla="*/ 509 w 1412"/>
                      <a:gd name="T107" fmla="*/ 68 h 767"/>
                      <a:gd name="T108" fmla="*/ 515 w 1412"/>
                      <a:gd name="T109" fmla="*/ 53 h 767"/>
                      <a:gd name="T110" fmla="*/ 519 w 1412"/>
                      <a:gd name="T111" fmla="*/ 47 h 767"/>
                      <a:gd name="T112" fmla="*/ 219 w 1412"/>
                      <a:gd name="T113" fmla="*/ 116 h 76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412"/>
                      <a:gd name="T172" fmla="*/ 0 h 767"/>
                      <a:gd name="T173" fmla="*/ 1412 w 1412"/>
                      <a:gd name="T174" fmla="*/ 767 h 76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412" h="767">
                        <a:moveTo>
                          <a:pt x="219" y="116"/>
                        </a:moveTo>
                        <a:lnTo>
                          <a:pt x="241" y="156"/>
                        </a:lnTo>
                        <a:lnTo>
                          <a:pt x="317" y="156"/>
                        </a:lnTo>
                        <a:lnTo>
                          <a:pt x="291" y="195"/>
                        </a:lnTo>
                        <a:lnTo>
                          <a:pt x="224" y="237"/>
                        </a:lnTo>
                        <a:lnTo>
                          <a:pt x="118" y="252"/>
                        </a:lnTo>
                        <a:lnTo>
                          <a:pt x="118" y="273"/>
                        </a:lnTo>
                        <a:lnTo>
                          <a:pt x="175" y="309"/>
                        </a:lnTo>
                        <a:lnTo>
                          <a:pt x="171" y="344"/>
                        </a:lnTo>
                        <a:lnTo>
                          <a:pt x="133" y="376"/>
                        </a:lnTo>
                        <a:lnTo>
                          <a:pt x="80" y="378"/>
                        </a:lnTo>
                        <a:lnTo>
                          <a:pt x="0" y="363"/>
                        </a:lnTo>
                        <a:lnTo>
                          <a:pt x="23" y="410"/>
                        </a:lnTo>
                        <a:lnTo>
                          <a:pt x="68" y="425"/>
                        </a:lnTo>
                        <a:lnTo>
                          <a:pt x="53" y="441"/>
                        </a:lnTo>
                        <a:lnTo>
                          <a:pt x="25" y="444"/>
                        </a:lnTo>
                        <a:lnTo>
                          <a:pt x="76" y="583"/>
                        </a:lnTo>
                        <a:lnTo>
                          <a:pt x="125" y="632"/>
                        </a:lnTo>
                        <a:lnTo>
                          <a:pt x="224" y="655"/>
                        </a:lnTo>
                        <a:lnTo>
                          <a:pt x="192" y="686"/>
                        </a:lnTo>
                        <a:lnTo>
                          <a:pt x="74" y="699"/>
                        </a:lnTo>
                        <a:lnTo>
                          <a:pt x="236" y="733"/>
                        </a:lnTo>
                        <a:lnTo>
                          <a:pt x="219" y="760"/>
                        </a:lnTo>
                        <a:lnTo>
                          <a:pt x="314" y="750"/>
                        </a:lnTo>
                        <a:lnTo>
                          <a:pt x="397" y="756"/>
                        </a:lnTo>
                        <a:lnTo>
                          <a:pt x="367" y="699"/>
                        </a:lnTo>
                        <a:lnTo>
                          <a:pt x="509" y="695"/>
                        </a:lnTo>
                        <a:lnTo>
                          <a:pt x="523" y="665"/>
                        </a:lnTo>
                        <a:lnTo>
                          <a:pt x="597" y="695"/>
                        </a:lnTo>
                        <a:lnTo>
                          <a:pt x="601" y="695"/>
                        </a:lnTo>
                        <a:lnTo>
                          <a:pt x="606" y="695"/>
                        </a:lnTo>
                        <a:lnTo>
                          <a:pt x="610" y="695"/>
                        </a:lnTo>
                        <a:lnTo>
                          <a:pt x="614" y="695"/>
                        </a:lnTo>
                        <a:lnTo>
                          <a:pt x="618" y="695"/>
                        </a:lnTo>
                        <a:lnTo>
                          <a:pt x="621" y="697"/>
                        </a:lnTo>
                        <a:lnTo>
                          <a:pt x="627" y="697"/>
                        </a:lnTo>
                        <a:lnTo>
                          <a:pt x="631" y="697"/>
                        </a:lnTo>
                        <a:lnTo>
                          <a:pt x="635" y="697"/>
                        </a:lnTo>
                        <a:lnTo>
                          <a:pt x="639" y="699"/>
                        </a:lnTo>
                        <a:lnTo>
                          <a:pt x="642" y="699"/>
                        </a:lnTo>
                        <a:lnTo>
                          <a:pt x="648" y="699"/>
                        </a:lnTo>
                        <a:lnTo>
                          <a:pt x="652" y="699"/>
                        </a:lnTo>
                        <a:lnTo>
                          <a:pt x="658" y="699"/>
                        </a:lnTo>
                        <a:lnTo>
                          <a:pt x="661" y="701"/>
                        </a:lnTo>
                        <a:lnTo>
                          <a:pt x="665" y="701"/>
                        </a:lnTo>
                        <a:lnTo>
                          <a:pt x="669" y="701"/>
                        </a:lnTo>
                        <a:lnTo>
                          <a:pt x="675" y="701"/>
                        </a:lnTo>
                        <a:lnTo>
                          <a:pt x="678" y="701"/>
                        </a:lnTo>
                        <a:lnTo>
                          <a:pt x="682" y="703"/>
                        </a:lnTo>
                        <a:lnTo>
                          <a:pt x="686" y="703"/>
                        </a:lnTo>
                        <a:lnTo>
                          <a:pt x="690" y="703"/>
                        </a:lnTo>
                        <a:lnTo>
                          <a:pt x="696" y="703"/>
                        </a:lnTo>
                        <a:lnTo>
                          <a:pt x="699" y="703"/>
                        </a:lnTo>
                        <a:lnTo>
                          <a:pt x="703" y="703"/>
                        </a:lnTo>
                        <a:lnTo>
                          <a:pt x="707" y="705"/>
                        </a:lnTo>
                        <a:lnTo>
                          <a:pt x="713" y="705"/>
                        </a:lnTo>
                        <a:lnTo>
                          <a:pt x="716" y="705"/>
                        </a:lnTo>
                        <a:lnTo>
                          <a:pt x="720" y="705"/>
                        </a:lnTo>
                        <a:lnTo>
                          <a:pt x="726" y="707"/>
                        </a:lnTo>
                        <a:lnTo>
                          <a:pt x="730" y="707"/>
                        </a:lnTo>
                        <a:lnTo>
                          <a:pt x="734" y="707"/>
                        </a:lnTo>
                        <a:lnTo>
                          <a:pt x="737" y="707"/>
                        </a:lnTo>
                        <a:lnTo>
                          <a:pt x="743" y="707"/>
                        </a:lnTo>
                        <a:lnTo>
                          <a:pt x="747" y="707"/>
                        </a:lnTo>
                        <a:lnTo>
                          <a:pt x="751" y="708"/>
                        </a:lnTo>
                        <a:lnTo>
                          <a:pt x="754" y="708"/>
                        </a:lnTo>
                        <a:lnTo>
                          <a:pt x="760" y="708"/>
                        </a:lnTo>
                        <a:lnTo>
                          <a:pt x="764" y="708"/>
                        </a:lnTo>
                        <a:lnTo>
                          <a:pt x="768" y="708"/>
                        </a:lnTo>
                        <a:lnTo>
                          <a:pt x="772" y="708"/>
                        </a:lnTo>
                        <a:lnTo>
                          <a:pt x="777" y="710"/>
                        </a:lnTo>
                        <a:lnTo>
                          <a:pt x="781" y="710"/>
                        </a:lnTo>
                        <a:lnTo>
                          <a:pt x="785" y="710"/>
                        </a:lnTo>
                        <a:lnTo>
                          <a:pt x="791" y="710"/>
                        </a:lnTo>
                        <a:lnTo>
                          <a:pt x="794" y="712"/>
                        </a:lnTo>
                        <a:lnTo>
                          <a:pt x="798" y="712"/>
                        </a:lnTo>
                        <a:lnTo>
                          <a:pt x="804" y="712"/>
                        </a:lnTo>
                        <a:lnTo>
                          <a:pt x="808" y="712"/>
                        </a:lnTo>
                        <a:lnTo>
                          <a:pt x="811" y="712"/>
                        </a:lnTo>
                        <a:lnTo>
                          <a:pt x="815" y="712"/>
                        </a:lnTo>
                        <a:lnTo>
                          <a:pt x="821" y="714"/>
                        </a:lnTo>
                        <a:lnTo>
                          <a:pt x="825" y="714"/>
                        </a:lnTo>
                        <a:lnTo>
                          <a:pt x="829" y="714"/>
                        </a:lnTo>
                        <a:lnTo>
                          <a:pt x="832" y="714"/>
                        </a:lnTo>
                        <a:lnTo>
                          <a:pt x="838" y="716"/>
                        </a:lnTo>
                        <a:lnTo>
                          <a:pt x="842" y="716"/>
                        </a:lnTo>
                        <a:lnTo>
                          <a:pt x="846" y="716"/>
                        </a:lnTo>
                        <a:lnTo>
                          <a:pt x="849" y="716"/>
                        </a:lnTo>
                        <a:lnTo>
                          <a:pt x="855" y="716"/>
                        </a:lnTo>
                        <a:lnTo>
                          <a:pt x="859" y="716"/>
                        </a:lnTo>
                        <a:lnTo>
                          <a:pt x="863" y="718"/>
                        </a:lnTo>
                        <a:lnTo>
                          <a:pt x="868" y="718"/>
                        </a:lnTo>
                        <a:lnTo>
                          <a:pt x="872" y="720"/>
                        </a:lnTo>
                        <a:lnTo>
                          <a:pt x="977" y="716"/>
                        </a:lnTo>
                        <a:lnTo>
                          <a:pt x="941" y="648"/>
                        </a:lnTo>
                        <a:lnTo>
                          <a:pt x="1043" y="665"/>
                        </a:lnTo>
                        <a:lnTo>
                          <a:pt x="1032" y="712"/>
                        </a:lnTo>
                        <a:lnTo>
                          <a:pt x="1106" y="754"/>
                        </a:lnTo>
                        <a:lnTo>
                          <a:pt x="1237" y="767"/>
                        </a:lnTo>
                        <a:lnTo>
                          <a:pt x="1268" y="726"/>
                        </a:lnTo>
                        <a:lnTo>
                          <a:pt x="1195" y="716"/>
                        </a:lnTo>
                        <a:lnTo>
                          <a:pt x="1144" y="678"/>
                        </a:lnTo>
                        <a:lnTo>
                          <a:pt x="1176" y="663"/>
                        </a:lnTo>
                        <a:lnTo>
                          <a:pt x="1226" y="674"/>
                        </a:lnTo>
                        <a:lnTo>
                          <a:pt x="1209" y="634"/>
                        </a:lnTo>
                        <a:lnTo>
                          <a:pt x="1231" y="612"/>
                        </a:lnTo>
                        <a:lnTo>
                          <a:pt x="1279" y="621"/>
                        </a:lnTo>
                        <a:lnTo>
                          <a:pt x="1321" y="642"/>
                        </a:lnTo>
                        <a:lnTo>
                          <a:pt x="1345" y="627"/>
                        </a:lnTo>
                        <a:lnTo>
                          <a:pt x="1287" y="585"/>
                        </a:lnTo>
                        <a:lnTo>
                          <a:pt x="1307" y="579"/>
                        </a:lnTo>
                        <a:lnTo>
                          <a:pt x="1345" y="579"/>
                        </a:lnTo>
                        <a:lnTo>
                          <a:pt x="1412" y="558"/>
                        </a:lnTo>
                        <a:lnTo>
                          <a:pt x="1408" y="526"/>
                        </a:lnTo>
                        <a:lnTo>
                          <a:pt x="1344" y="511"/>
                        </a:lnTo>
                        <a:lnTo>
                          <a:pt x="1313" y="479"/>
                        </a:lnTo>
                        <a:lnTo>
                          <a:pt x="1345" y="475"/>
                        </a:lnTo>
                        <a:lnTo>
                          <a:pt x="1378" y="482"/>
                        </a:lnTo>
                        <a:lnTo>
                          <a:pt x="1359" y="431"/>
                        </a:lnTo>
                        <a:lnTo>
                          <a:pt x="1313" y="444"/>
                        </a:lnTo>
                        <a:lnTo>
                          <a:pt x="1268" y="425"/>
                        </a:lnTo>
                        <a:lnTo>
                          <a:pt x="1279" y="403"/>
                        </a:lnTo>
                        <a:lnTo>
                          <a:pt x="1349" y="397"/>
                        </a:lnTo>
                        <a:lnTo>
                          <a:pt x="1340" y="366"/>
                        </a:lnTo>
                        <a:lnTo>
                          <a:pt x="1239" y="361"/>
                        </a:lnTo>
                        <a:lnTo>
                          <a:pt x="1222" y="347"/>
                        </a:lnTo>
                        <a:lnTo>
                          <a:pt x="1235" y="283"/>
                        </a:lnTo>
                        <a:lnTo>
                          <a:pt x="1112" y="290"/>
                        </a:lnTo>
                        <a:lnTo>
                          <a:pt x="1085" y="252"/>
                        </a:lnTo>
                        <a:lnTo>
                          <a:pt x="1129" y="252"/>
                        </a:lnTo>
                        <a:lnTo>
                          <a:pt x="1186" y="228"/>
                        </a:lnTo>
                        <a:lnTo>
                          <a:pt x="1167" y="180"/>
                        </a:lnTo>
                        <a:lnTo>
                          <a:pt x="1114" y="186"/>
                        </a:lnTo>
                        <a:lnTo>
                          <a:pt x="1034" y="129"/>
                        </a:lnTo>
                        <a:lnTo>
                          <a:pt x="1070" y="78"/>
                        </a:lnTo>
                        <a:lnTo>
                          <a:pt x="946" y="76"/>
                        </a:lnTo>
                        <a:lnTo>
                          <a:pt x="929" y="38"/>
                        </a:lnTo>
                        <a:lnTo>
                          <a:pt x="867" y="61"/>
                        </a:lnTo>
                        <a:lnTo>
                          <a:pt x="779" y="0"/>
                        </a:lnTo>
                        <a:lnTo>
                          <a:pt x="770" y="55"/>
                        </a:lnTo>
                        <a:lnTo>
                          <a:pt x="701" y="49"/>
                        </a:lnTo>
                        <a:lnTo>
                          <a:pt x="640" y="23"/>
                        </a:lnTo>
                        <a:lnTo>
                          <a:pt x="669" y="83"/>
                        </a:lnTo>
                        <a:lnTo>
                          <a:pt x="581" y="87"/>
                        </a:lnTo>
                        <a:lnTo>
                          <a:pt x="604" y="137"/>
                        </a:lnTo>
                        <a:lnTo>
                          <a:pt x="540" y="137"/>
                        </a:lnTo>
                        <a:lnTo>
                          <a:pt x="538" y="135"/>
                        </a:lnTo>
                        <a:lnTo>
                          <a:pt x="534" y="129"/>
                        </a:lnTo>
                        <a:lnTo>
                          <a:pt x="532" y="127"/>
                        </a:lnTo>
                        <a:lnTo>
                          <a:pt x="530" y="123"/>
                        </a:lnTo>
                        <a:lnTo>
                          <a:pt x="526" y="119"/>
                        </a:lnTo>
                        <a:lnTo>
                          <a:pt x="524" y="116"/>
                        </a:lnTo>
                        <a:lnTo>
                          <a:pt x="523" y="110"/>
                        </a:lnTo>
                        <a:lnTo>
                          <a:pt x="519" y="106"/>
                        </a:lnTo>
                        <a:lnTo>
                          <a:pt x="517" y="100"/>
                        </a:lnTo>
                        <a:lnTo>
                          <a:pt x="515" y="97"/>
                        </a:lnTo>
                        <a:lnTo>
                          <a:pt x="511" y="93"/>
                        </a:lnTo>
                        <a:lnTo>
                          <a:pt x="511" y="87"/>
                        </a:lnTo>
                        <a:lnTo>
                          <a:pt x="509" y="83"/>
                        </a:lnTo>
                        <a:lnTo>
                          <a:pt x="509" y="81"/>
                        </a:lnTo>
                        <a:lnTo>
                          <a:pt x="509" y="74"/>
                        </a:lnTo>
                        <a:lnTo>
                          <a:pt x="509" y="68"/>
                        </a:lnTo>
                        <a:lnTo>
                          <a:pt x="511" y="62"/>
                        </a:lnTo>
                        <a:lnTo>
                          <a:pt x="513" y="59"/>
                        </a:lnTo>
                        <a:lnTo>
                          <a:pt x="515" y="53"/>
                        </a:lnTo>
                        <a:lnTo>
                          <a:pt x="515" y="51"/>
                        </a:lnTo>
                        <a:lnTo>
                          <a:pt x="517" y="47"/>
                        </a:lnTo>
                        <a:lnTo>
                          <a:pt x="519" y="47"/>
                        </a:lnTo>
                        <a:lnTo>
                          <a:pt x="507" y="38"/>
                        </a:lnTo>
                        <a:lnTo>
                          <a:pt x="314" y="102"/>
                        </a:lnTo>
                        <a:lnTo>
                          <a:pt x="219" y="116"/>
                        </a:lnTo>
                        <a:close/>
                      </a:path>
                    </a:pathLst>
                  </a:custGeom>
                  <a:solidFill>
                    <a:srgbClr val="E68033"/>
                  </a:solidFill>
                  <a:ln w="9525">
                    <a:noFill/>
                    <a:round/>
                    <a:headEnd/>
                    <a:tailEnd/>
                  </a:ln>
                </p:spPr>
                <p:txBody>
                  <a:bodyPr/>
                  <a:lstStyle/>
                  <a:p>
                    <a:endParaRPr lang="fr-FR">
                      <a:latin typeface="Calibri" pitchFamily="34" charset="0"/>
                    </a:endParaRPr>
                  </a:p>
                </p:txBody>
              </p:sp>
              <p:sp>
                <p:nvSpPr>
                  <p:cNvPr id="25670" name="Freeform 11"/>
                  <p:cNvSpPr>
                    <a:spLocks/>
                  </p:cNvSpPr>
                  <p:nvPr/>
                </p:nvSpPr>
                <p:spPr bwMode="auto">
                  <a:xfrm>
                    <a:off x="3435342" y="2362186"/>
                    <a:ext cx="215900" cy="155575"/>
                  </a:xfrm>
                  <a:custGeom>
                    <a:avLst/>
                    <a:gdLst>
                      <a:gd name="T0" fmla="*/ 190 w 272"/>
                      <a:gd name="T1" fmla="*/ 26 h 196"/>
                      <a:gd name="T2" fmla="*/ 264 w 272"/>
                      <a:gd name="T3" fmla="*/ 55 h 196"/>
                      <a:gd name="T4" fmla="*/ 247 w 272"/>
                      <a:gd name="T5" fmla="*/ 72 h 196"/>
                      <a:gd name="T6" fmla="*/ 247 w 272"/>
                      <a:gd name="T7" fmla="*/ 72 h 196"/>
                      <a:gd name="T8" fmla="*/ 243 w 272"/>
                      <a:gd name="T9" fmla="*/ 72 h 196"/>
                      <a:gd name="T10" fmla="*/ 240 w 272"/>
                      <a:gd name="T11" fmla="*/ 72 h 196"/>
                      <a:gd name="T12" fmla="*/ 236 w 272"/>
                      <a:gd name="T13" fmla="*/ 74 h 196"/>
                      <a:gd name="T14" fmla="*/ 230 w 272"/>
                      <a:gd name="T15" fmla="*/ 76 h 196"/>
                      <a:gd name="T16" fmla="*/ 228 w 272"/>
                      <a:gd name="T17" fmla="*/ 80 h 196"/>
                      <a:gd name="T18" fmla="*/ 228 w 272"/>
                      <a:gd name="T19" fmla="*/ 83 h 196"/>
                      <a:gd name="T20" fmla="*/ 230 w 272"/>
                      <a:gd name="T21" fmla="*/ 89 h 196"/>
                      <a:gd name="T22" fmla="*/ 234 w 272"/>
                      <a:gd name="T23" fmla="*/ 93 h 196"/>
                      <a:gd name="T24" fmla="*/ 238 w 272"/>
                      <a:gd name="T25" fmla="*/ 97 h 196"/>
                      <a:gd name="T26" fmla="*/ 243 w 272"/>
                      <a:gd name="T27" fmla="*/ 101 h 196"/>
                      <a:gd name="T28" fmla="*/ 251 w 272"/>
                      <a:gd name="T29" fmla="*/ 102 h 196"/>
                      <a:gd name="T30" fmla="*/ 255 w 272"/>
                      <a:gd name="T31" fmla="*/ 104 h 196"/>
                      <a:gd name="T32" fmla="*/ 260 w 272"/>
                      <a:gd name="T33" fmla="*/ 106 h 196"/>
                      <a:gd name="T34" fmla="*/ 262 w 272"/>
                      <a:gd name="T35" fmla="*/ 108 h 196"/>
                      <a:gd name="T36" fmla="*/ 264 w 272"/>
                      <a:gd name="T37" fmla="*/ 108 h 196"/>
                      <a:gd name="T38" fmla="*/ 262 w 272"/>
                      <a:gd name="T39" fmla="*/ 108 h 196"/>
                      <a:gd name="T40" fmla="*/ 259 w 272"/>
                      <a:gd name="T41" fmla="*/ 110 h 196"/>
                      <a:gd name="T42" fmla="*/ 251 w 272"/>
                      <a:gd name="T43" fmla="*/ 112 h 196"/>
                      <a:gd name="T44" fmla="*/ 245 w 272"/>
                      <a:gd name="T45" fmla="*/ 114 h 196"/>
                      <a:gd name="T46" fmla="*/ 240 w 272"/>
                      <a:gd name="T47" fmla="*/ 118 h 196"/>
                      <a:gd name="T48" fmla="*/ 234 w 272"/>
                      <a:gd name="T49" fmla="*/ 120 h 196"/>
                      <a:gd name="T50" fmla="*/ 230 w 272"/>
                      <a:gd name="T51" fmla="*/ 123 h 196"/>
                      <a:gd name="T52" fmla="*/ 230 w 272"/>
                      <a:gd name="T53" fmla="*/ 129 h 196"/>
                      <a:gd name="T54" fmla="*/ 232 w 272"/>
                      <a:gd name="T55" fmla="*/ 131 h 196"/>
                      <a:gd name="T56" fmla="*/ 238 w 272"/>
                      <a:gd name="T57" fmla="*/ 135 h 196"/>
                      <a:gd name="T58" fmla="*/ 243 w 272"/>
                      <a:gd name="T59" fmla="*/ 135 h 196"/>
                      <a:gd name="T60" fmla="*/ 253 w 272"/>
                      <a:gd name="T61" fmla="*/ 137 h 196"/>
                      <a:gd name="T62" fmla="*/ 259 w 272"/>
                      <a:gd name="T63" fmla="*/ 137 h 196"/>
                      <a:gd name="T64" fmla="*/ 264 w 272"/>
                      <a:gd name="T65" fmla="*/ 139 h 196"/>
                      <a:gd name="T66" fmla="*/ 270 w 272"/>
                      <a:gd name="T67" fmla="*/ 139 h 196"/>
                      <a:gd name="T68" fmla="*/ 272 w 272"/>
                      <a:gd name="T69" fmla="*/ 139 h 196"/>
                      <a:gd name="T70" fmla="*/ 234 w 272"/>
                      <a:gd name="T71" fmla="*/ 169 h 196"/>
                      <a:gd name="T72" fmla="*/ 141 w 272"/>
                      <a:gd name="T73" fmla="*/ 196 h 196"/>
                      <a:gd name="T74" fmla="*/ 86 w 272"/>
                      <a:gd name="T75" fmla="*/ 190 h 196"/>
                      <a:gd name="T76" fmla="*/ 25 w 272"/>
                      <a:gd name="T77" fmla="*/ 163 h 196"/>
                      <a:gd name="T78" fmla="*/ 103 w 272"/>
                      <a:gd name="T79" fmla="*/ 129 h 196"/>
                      <a:gd name="T80" fmla="*/ 29 w 272"/>
                      <a:gd name="T81" fmla="*/ 120 h 196"/>
                      <a:gd name="T82" fmla="*/ 0 w 272"/>
                      <a:gd name="T83" fmla="*/ 72 h 196"/>
                      <a:gd name="T84" fmla="*/ 120 w 272"/>
                      <a:gd name="T85" fmla="*/ 89 h 196"/>
                      <a:gd name="T86" fmla="*/ 156 w 272"/>
                      <a:gd name="T87" fmla="*/ 66 h 196"/>
                      <a:gd name="T88" fmla="*/ 103 w 272"/>
                      <a:gd name="T89" fmla="*/ 42 h 196"/>
                      <a:gd name="T90" fmla="*/ 108 w 272"/>
                      <a:gd name="T91" fmla="*/ 0 h 196"/>
                      <a:gd name="T92" fmla="*/ 190 w 272"/>
                      <a:gd name="T93" fmla="*/ 26 h 196"/>
                      <a:gd name="T94" fmla="*/ 190 w 272"/>
                      <a:gd name="T95" fmla="*/ 26 h 19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72"/>
                      <a:gd name="T145" fmla="*/ 0 h 196"/>
                      <a:gd name="T146" fmla="*/ 272 w 272"/>
                      <a:gd name="T147" fmla="*/ 196 h 19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72" h="196">
                        <a:moveTo>
                          <a:pt x="190" y="26"/>
                        </a:moveTo>
                        <a:lnTo>
                          <a:pt x="264" y="55"/>
                        </a:lnTo>
                        <a:lnTo>
                          <a:pt x="247" y="72"/>
                        </a:lnTo>
                        <a:lnTo>
                          <a:pt x="243" y="72"/>
                        </a:lnTo>
                        <a:lnTo>
                          <a:pt x="240" y="72"/>
                        </a:lnTo>
                        <a:lnTo>
                          <a:pt x="236" y="74"/>
                        </a:lnTo>
                        <a:lnTo>
                          <a:pt x="230" y="76"/>
                        </a:lnTo>
                        <a:lnTo>
                          <a:pt x="228" y="80"/>
                        </a:lnTo>
                        <a:lnTo>
                          <a:pt x="228" y="83"/>
                        </a:lnTo>
                        <a:lnTo>
                          <a:pt x="230" y="89"/>
                        </a:lnTo>
                        <a:lnTo>
                          <a:pt x="234" y="93"/>
                        </a:lnTo>
                        <a:lnTo>
                          <a:pt x="238" y="97"/>
                        </a:lnTo>
                        <a:lnTo>
                          <a:pt x="243" y="101"/>
                        </a:lnTo>
                        <a:lnTo>
                          <a:pt x="251" y="102"/>
                        </a:lnTo>
                        <a:lnTo>
                          <a:pt x="255" y="104"/>
                        </a:lnTo>
                        <a:lnTo>
                          <a:pt x="260" y="106"/>
                        </a:lnTo>
                        <a:lnTo>
                          <a:pt x="262" y="108"/>
                        </a:lnTo>
                        <a:lnTo>
                          <a:pt x="264" y="108"/>
                        </a:lnTo>
                        <a:lnTo>
                          <a:pt x="262" y="108"/>
                        </a:lnTo>
                        <a:lnTo>
                          <a:pt x="259" y="110"/>
                        </a:lnTo>
                        <a:lnTo>
                          <a:pt x="251" y="112"/>
                        </a:lnTo>
                        <a:lnTo>
                          <a:pt x="245" y="114"/>
                        </a:lnTo>
                        <a:lnTo>
                          <a:pt x="240" y="118"/>
                        </a:lnTo>
                        <a:lnTo>
                          <a:pt x="234" y="120"/>
                        </a:lnTo>
                        <a:lnTo>
                          <a:pt x="230" y="123"/>
                        </a:lnTo>
                        <a:lnTo>
                          <a:pt x="230" y="129"/>
                        </a:lnTo>
                        <a:lnTo>
                          <a:pt x="232" y="131"/>
                        </a:lnTo>
                        <a:lnTo>
                          <a:pt x="238" y="135"/>
                        </a:lnTo>
                        <a:lnTo>
                          <a:pt x="243" y="135"/>
                        </a:lnTo>
                        <a:lnTo>
                          <a:pt x="253" y="137"/>
                        </a:lnTo>
                        <a:lnTo>
                          <a:pt x="259" y="137"/>
                        </a:lnTo>
                        <a:lnTo>
                          <a:pt x="264" y="139"/>
                        </a:lnTo>
                        <a:lnTo>
                          <a:pt x="270" y="139"/>
                        </a:lnTo>
                        <a:lnTo>
                          <a:pt x="272" y="139"/>
                        </a:lnTo>
                        <a:lnTo>
                          <a:pt x="234" y="169"/>
                        </a:lnTo>
                        <a:lnTo>
                          <a:pt x="141" y="196"/>
                        </a:lnTo>
                        <a:lnTo>
                          <a:pt x="86" y="190"/>
                        </a:lnTo>
                        <a:lnTo>
                          <a:pt x="25" y="163"/>
                        </a:lnTo>
                        <a:lnTo>
                          <a:pt x="103" y="129"/>
                        </a:lnTo>
                        <a:lnTo>
                          <a:pt x="29" y="120"/>
                        </a:lnTo>
                        <a:lnTo>
                          <a:pt x="0" y="72"/>
                        </a:lnTo>
                        <a:lnTo>
                          <a:pt x="120" y="89"/>
                        </a:lnTo>
                        <a:lnTo>
                          <a:pt x="156" y="66"/>
                        </a:lnTo>
                        <a:lnTo>
                          <a:pt x="103" y="42"/>
                        </a:lnTo>
                        <a:lnTo>
                          <a:pt x="108" y="0"/>
                        </a:lnTo>
                        <a:lnTo>
                          <a:pt x="190" y="26"/>
                        </a:lnTo>
                        <a:close/>
                      </a:path>
                    </a:pathLst>
                  </a:custGeom>
                  <a:solidFill>
                    <a:srgbClr val="BF6633"/>
                  </a:solidFill>
                  <a:ln w="9525">
                    <a:noFill/>
                    <a:round/>
                    <a:headEnd/>
                    <a:tailEnd/>
                  </a:ln>
                </p:spPr>
                <p:txBody>
                  <a:bodyPr/>
                  <a:lstStyle/>
                  <a:p>
                    <a:endParaRPr lang="fr-FR">
                      <a:latin typeface="Calibri" pitchFamily="34" charset="0"/>
                    </a:endParaRPr>
                  </a:p>
                </p:txBody>
              </p:sp>
              <p:sp>
                <p:nvSpPr>
                  <p:cNvPr id="25671" name="Freeform 12"/>
                  <p:cNvSpPr>
                    <a:spLocks/>
                  </p:cNvSpPr>
                  <p:nvPr/>
                </p:nvSpPr>
                <p:spPr bwMode="auto">
                  <a:xfrm>
                    <a:off x="3906830" y="2260586"/>
                    <a:ext cx="265113" cy="192088"/>
                  </a:xfrm>
                  <a:custGeom>
                    <a:avLst/>
                    <a:gdLst>
                      <a:gd name="T0" fmla="*/ 0 w 335"/>
                      <a:gd name="T1" fmla="*/ 102 h 241"/>
                      <a:gd name="T2" fmla="*/ 44 w 335"/>
                      <a:gd name="T3" fmla="*/ 58 h 241"/>
                      <a:gd name="T4" fmla="*/ 51 w 335"/>
                      <a:gd name="T5" fmla="*/ 0 h 241"/>
                      <a:gd name="T6" fmla="*/ 108 w 335"/>
                      <a:gd name="T7" fmla="*/ 41 h 241"/>
                      <a:gd name="T8" fmla="*/ 207 w 335"/>
                      <a:gd name="T9" fmla="*/ 22 h 241"/>
                      <a:gd name="T10" fmla="*/ 190 w 335"/>
                      <a:gd name="T11" fmla="*/ 81 h 241"/>
                      <a:gd name="T12" fmla="*/ 209 w 335"/>
                      <a:gd name="T13" fmla="*/ 95 h 241"/>
                      <a:gd name="T14" fmla="*/ 268 w 335"/>
                      <a:gd name="T15" fmla="*/ 91 h 241"/>
                      <a:gd name="T16" fmla="*/ 259 w 335"/>
                      <a:gd name="T17" fmla="*/ 142 h 241"/>
                      <a:gd name="T18" fmla="*/ 276 w 335"/>
                      <a:gd name="T19" fmla="*/ 152 h 241"/>
                      <a:gd name="T20" fmla="*/ 329 w 335"/>
                      <a:gd name="T21" fmla="*/ 142 h 241"/>
                      <a:gd name="T22" fmla="*/ 335 w 335"/>
                      <a:gd name="T23" fmla="*/ 167 h 241"/>
                      <a:gd name="T24" fmla="*/ 274 w 335"/>
                      <a:gd name="T25" fmla="*/ 203 h 241"/>
                      <a:gd name="T26" fmla="*/ 162 w 335"/>
                      <a:gd name="T27" fmla="*/ 241 h 241"/>
                      <a:gd name="T28" fmla="*/ 173 w 335"/>
                      <a:gd name="T29" fmla="*/ 195 h 241"/>
                      <a:gd name="T30" fmla="*/ 164 w 335"/>
                      <a:gd name="T31" fmla="*/ 176 h 241"/>
                      <a:gd name="T32" fmla="*/ 55 w 335"/>
                      <a:gd name="T33" fmla="*/ 171 h 241"/>
                      <a:gd name="T34" fmla="*/ 76 w 335"/>
                      <a:gd name="T35" fmla="*/ 140 h 241"/>
                      <a:gd name="T36" fmla="*/ 70 w 335"/>
                      <a:gd name="T37" fmla="*/ 115 h 241"/>
                      <a:gd name="T38" fmla="*/ 0 w 335"/>
                      <a:gd name="T39" fmla="*/ 102 h 241"/>
                      <a:gd name="T40" fmla="*/ 0 w 335"/>
                      <a:gd name="T41" fmla="*/ 102 h 24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5"/>
                      <a:gd name="T64" fmla="*/ 0 h 241"/>
                      <a:gd name="T65" fmla="*/ 335 w 335"/>
                      <a:gd name="T66" fmla="*/ 241 h 24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5" h="241">
                        <a:moveTo>
                          <a:pt x="0" y="102"/>
                        </a:moveTo>
                        <a:lnTo>
                          <a:pt x="44" y="58"/>
                        </a:lnTo>
                        <a:lnTo>
                          <a:pt x="51" y="0"/>
                        </a:lnTo>
                        <a:lnTo>
                          <a:pt x="108" y="41"/>
                        </a:lnTo>
                        <a:lnTo>
                          <a:pt x="207" y="22"/>
                        </a:lnTo>
                        <a:lnTo>
                          <a:pt x="190" y="81"/>
                        </a:lnTo>
                        <a:lnTo>
                          <a:pt x="209" y="95"/>
                        </a:lnTo>
                        <a:lnTo>
                          <a:pt x="268" y="91"/>
                        </a:lnTo>
                        <a:lnTo>
                          <a:pt x="259" y="142"/>
                        </a:lnTo>
                        <a:lnTo>
                          <a:pt x="276" y="152"/>
                        </a:lnTo>
                        <a:lnTo>
                          <a:pt x="329" y="142"/>
                        </a:lnTo>
                        <a:lnTo>
                          <a:pt x="335" y="167"/>
                        </a:lnTo>
                        <a:lnTo>
                          <a:pt x="274" y="203"/>
                        </a:lnTo>
                        <a:lnTo>
                          <a:pt x="162" y="241"/>
                        </a:lnTo>
                        <a:lnTo>
                          <a:pt x="173" y="195"/>
                        </a:lnTo>
                        <a:lnTo>
                          <a:pt x="164" y="176"/>
                        </a:lnTo>
                        <a:lnTo>
                          <a:pt x="55" y="171"/>
                        </a:lnTo>
                        <a:lnTo>
                          <a:pt x="76" y="140"/>
                        </a:lnTo>
                        <a:lnTo>
                          <a:pt x="70" y="115"/>
                        </a:lnTo>
                        <a:lnTo>
                          <a:pt x="0" y="102"/>
                        </a:lnTo>
                        <a:close/>
                      </a:path>
                    </a:pathLst>
                  </a:custGeom>
                  <a:solidFill>
                    <a:srgbClr val="FF6600"/>
                  </a:solidFill>
                  <a:ln w="9525">
                    <a:noFill/>
                    <a:round/>
                    <a:headEnd/>
                    <a:tailEnd/>
                  </a:ln>
                </p:spPr>
                <p:txBody>
                  <a:bodyPr/>
                  <a:lstStyle/>
                  <a:p>
                    <a:endParaRPr lang="fr-FR">
                      <a:latin typeface="Calibri" pitchFamily="34" charset="0"/>
                    </a:endParaRPr>
                  </a:p>
                </p:txBody>
              </p:sp>
              <p:sp>
                <p:nvSpPr>
                  <p:cNvPr id="25672" name="Freeform 24"/>
                  <p:cNvSpPr>
                    <a:spLocks/>
                  </p:cNvSpPr>
                  <p:nvPr/>
                </p:nvSpPr>
                <p:spPr bwMode="auto">
                  <a:xfrm>
                    <a:off x="3663942" y="2376474"/>
                    <a:ext cx="212725" cy="165100"/>
                  </a:xfrm>
                  <a:custGeom>
                    <a:avLst/>
                    <a:gdLst>
                      <a:gd name="T0" fmla="*/ 224 w 270"/>
                      <a:gd name="T1" fmla="*/ 49 h 207"/>
                      <a:gd name="T2" fmla="*/ 224 w 270"/>
                      <a:gd name="T3" fmla="*/ 57 h 207"/>
                      <a:gd name="T4" fmla="*/ 226 w 270"/>
                      <a:gd name="T5" fmla="*/ 68 h 207"/>
                      <a:gd name="T6" fmla="*/ 230 w 270"/>
                      <a:gd name="T7" fmla="*/ 82 h 207"/>
                      <a:gd name="T8" fmla="*/ 236 w 270"/>
                      <a:gd name="T9" fmla="*/ 89 h 207"/>
                      <a:gd name="T10" fmla="*/ 247 w 270"/>
                      <a:gd name="T11" fmla="*/ 95 h 207"/>
                      <a:gd name="T12" fmla="*/ 259 w 270"/>
                      <a:gd name="T13" fmla="*/ 101 h 207"/>
                      <a:gd name="T14" fmla="*/ 268 w 270"/>
                      <a:gd name="T15" fmla="*/ 104 h 207"/>
                      <a:gd name="T16" fmla="*/ 268 w 270"/>
                      <a:gd name="T17" fmla="*/ 106 h 207"/>
                      <a:gd name="T18" fmla="*/ 259 w 270"/>
                      <a:gd name="T19" fmla="*/ 108 h 207"/>
                      <a:gd name="T20" fmla="*/ 249 w 270"/>
                      <a:gd name="T21" fmla="*/ 110 h 207"/>
                      <a:gd name="T22" fmla="*/ 240 w 270"/>
                      <a:gd name="T23" fmla="*/ 110 h 207"/>
                      <a:gd name="T24" fmla="*/ 226 w 270"/>
                      <a:gd name="T25" fmla="*/ 112 h 207"/>
                      <a:gd name="T26" fmla="*/ 215 w 270"/>
                      <a:gd name="T27" fmla="*/ 114 h 207"/>
                      <a:gd name="T28" fmla="*/ 209 w 270"/>
                      <a:gd name="T29" fmla="*/ 116 h 207"/>
                      <a:gd name="T30" fmla="*/ 217 w 270"/>
                      <a:gd name="T31" fmla="*/ 121 h 207"/>
                      <a:gd name="T32" fmla="*/ 222 w 270"/>
                      <a:gd name="T33" fmla="*/ 125 h 207"/>
                      <a:gd name="T34" fmla="*/ 230 w 270"/>
                      <a:gd name="T35" fmla="*/ 127 h 207"/>
                      <a:gd name="T36" fmla="*/ 241 w 270"/>
                      <a:gd name="T37" fmla="*/ 131 h 207"/>
                      <a:gd name="T38" fmla="*/ 255 w 270"/>
                      <a:gd name="T39" fmla="*/ 133 h 207"/>
                      <a:gd name="T40" fmla="*/ 247 w 270"/>
                      <a:gd name="T41" fmla="*/ 137 h 207"/>
                      <a:gd name="T42" fmla="*/ 240 w 270"/>
                      <a:gd name="T43" fmla="*/ 140 h 207"/>
                      <a:gd name="T44" fmla="*/ 228 w 270"/>
                      <a:gd name="T45" fmla="*/ 144 h 207"/>
                      <a:gd name="T46" fmla="*/ 215 w 270"/>
                      <a:gd name="T47" fmla="*/ 148 h 207"/>
                      <a:gd name="T48" fmla="*/ 200 w 270"/>
                      <a:gd name="T49" fmla="*/ 150 h 207"/>
                      <a:gd name="T50" fmla="*/ 190 w 270"/>
                      <a:gd name="T51" fmla="*/ 152 h 207"/>
                      <a:gd name="T52" fmla="*/ 183 w 270"/>
                      <a:gd name="T53" fmla="*/ 152 h 207"/>
                      <a:gd name="T54" fmla="*/ 171 w 270"/>
                      <a:gd name="T55" fmla="*/ 152 h 207"/>
                      <a:gd name="T56" fmla="*/ 164 w 270"/>
                      <a:gd name="T57" fmla="*/ 152 h 207"/>
                      <a:gd name="T58" fmla="*/ 167 w 270"/>
                      <a:gd name="T59" fmla="*/ 154 h 207"/>
                      <a:gd name="T60" fmla="*/ 179 w 270"/>
                      <a:gd name="T61" fmla="*/ 163 h 207"/>
                      <a:gd name="T62" fmla="*/ 192 w 270"/>
                      <a:gd name="T63" fmla="*/ 173 h 207"/>
                      <a:gd name="T64" fmla="*/ 202 w 270"/>
                      <a:gd name="T65" fmla="*/ 178 h 207"/>
                      <a:gd name="T66" fmla="*/ 211 w 270"/>
                      <a:gd name="T67" fmla="*/ 182 h 207"/>
                      <a:gd name="T68" fmla="*/ 219 w 270"/>
                      <a:gd name="T69" fmla="*/ 186 h 207"/>
                      <a:gd name="T70" fmla="*/ 226 w 270"/>
                      <a:gd name="T71" fmla="*/ 188 h 207"/>
                      <a:gd name="T72" fmla="*/ 240 w 270"/>
                      <a:gd name="T73" fmla="*/ 192 h 207"/>
                      <a:gd name="T74" fmla="*/ 247 w 270"/>
                      <a:gd name="T75" fmla="*/ 194 h 207"/>
                      <a:gd name="T76" fmla="*/ 249 w 270"/>
                      <a:gd name="T77" fmla="*/ 196 h 207"/>
                      <a:gd name="T78" fmla="*/ 101 w 270"/>
                      <a:gd name="T79" fmla="*/ 205 h 207"/>
                      <a:gd name="T80" fmla="*/ 46 w 270"/>
                      <a:gd name="T81" fmla="*/ 114 h 207"/>
                      <a:gd name="T82" fmla="*/ 6 w 270"/>
                      <a:gd name="T83" fmla="*/ 38 h 207"/>
                      <a:gd name="T84" fmla="*/ 51 w 270"/>
                      <a:gd name="T85" fmla="*/ 11 h 207"/>
                      <a:gd name="T86" fmla="*/ 127 w 270"/>
                      <a:gd name="T87" fmla="*/ 47 h 207"/>
                      <a:gd name="T88" fmla="*/ 224 w 270"/>
                      <a:gd name="T89" fmla="*/ 47 h 20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70"/>
                      <a:gd name="T136" fmla="*/ 0 h 207"/>
                      <a:gd name="T137" fmla="*/ 270 w 270"/>
                      <a:gd name="T138" fmla="*/ 207 h 20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70" h="207">
                        <a:moveTo>
                          <a:pt x="224" y="47"/>
                        </a:moveTo>
                        <a:lnTo>
                          <a:pt x="224" y="49"/>
                        </a:lnTo>
                        <a:lnTo>
                          <a:pt x="224" y="51"/>
                        </a:lnTo>
                        <a:lnTo>
                          <a:pt x="224" y="57"/>
                        </a:lnTo>
                        <a:lnTo>
                          <a:pt x="226" y="63"/>
                        </a:lnTo>
                        <a:lnTo>
                          <a:pt x="226" y="68"/>
                        </a:lnTo>
                        <a:lnTo>
                          <a:pt x="228" y="76"/>
                        </a:lnTo>
                        <a:lnTo>
                          <a:pt x="230" y="82"/>
                        </a:lnTo>
                        <a:lnTo>
                          <a:pt x="232" y="85"/>
                        </a:lnTo>
                        <a:lnTo>
                          <a:pt x="236" y="89"/>
                        </a:lnTo>
                        <a:lnTo>
                          <a:pt x="240" y="93"/>
                        </a:lnTo>
                        <a:lnTo>
                          <a:pt x="247" y="95"/>
                        </a:lnTo>
                        <a:lnTo>
                          <a:pt x="253" y="99"/>
                        </a:lnTo>
                        <a:lnTo>
                          <a:pt x="259" y="101"/>
                        </a:lnTo>
                        <a:lnTo>
                          <a:pt x="264" y="104"/>
                        </a:lnTo>
                        <a:lnTo>
                          <a:pt x="268" y="104"/>
                        </a:lnTo>
                        <a:lnTo>
                          <a:pt x="270" y="106"/>
                        </a:lnTo>
                        <a:lnTo>
                          <a:pt x="268" y="106"/>
                        </a:lnTo>
                        <a:lnTo>
                          <a:pt x="266" y="106"/>
                        </a:lnTo>
                        <a:lnTo>
                          <a:pt x="259" y="108"/>
                        </a:lnTo>
                        <a:lnTo>
                          <a:pt x="253" y="110"/>
                        </a:lnTo>
                        <a:lnTo>
                          <a:pt x="249" y="110"/>
                        </a:lnTo>
                        <a:lnTo>
                          <a:pt x="243" y="110"/>
                        </a:lnTo>
                        <a:lnTo>
                          <a:pt x="240" y="110"/>
                        </a:lnTo>
                        <a:lnTo>
                          <a:pt x="234" y="112"/>
                        </a:lnTo>
                        <a:lnTo>
                          <a:pt x="226" y="112"/>
                        </a:lnTo>
                        <a:lnTo>
                          <a:pt x="221" y="114"/>
                        </a:lnTo>
                        <a:lnTo>
                          <a:pt x="215" y="114"/>
                        </a:lnTo>
                        <a:lnTo>
                          <a:pt x="209" y="114"/>
                        </a:lnTo>
                        <a:lnTo>
                          <a:pt x="209" y="116"/>
                        </a:lnTo>
                        <a:lnTo>
                          <a:pt x="213" y="118"/>
                        </a:lnTo>
                        <a:lnTo>
                          <a:pt x="217" y="121"/>
                        </a:lnTo>
                        <a:lnTo>
                          <a:pt x="219" y="123"/>
                        </a:lnTo>
                        <a:lnTo>
                          <a:pt x="222" y="125"/>
                        </a:lnTo>
                        <a:lnTo>
                          <a:pt x="226" y="127"/>
                        </a:lnTo>
                        <a:lnTo>
                          <a:pt x="230" y="127"/>
                        </a:lnTo>
                        <a:lnTo>
                          <a:pt x="236" y="129"/>
                        </a:lnTo>
                        <a:lnTo>
                          <a:pt x="241" y="131"/>
                        </a:lnTo>
                        <a:lnTo>
                          <a:pt x="247" y="131"/>
                        </a:lnTo>
                        <a:lnTo>
                          <a:pt x="255" y="133"/>
                        </a:lnTo>
                        <a:lnTo>
                          <a:pt x="253" y="135"/>
                        </a:lnTo>
                        <a:lnTo>
                          <a:pt x="247" y="137"/>
                        </a:lnTo>
                        <a:lnTo>
                          <a:pt x="243" y="139"/>
                        </a:lnTo>
                        <a:lnTo>
                          <a:pt x="240" y="140"/>
                        </a:lnTo>
                        <a:lnTo>
                          <a:pt x="234" y="142"/>
                        </a:lnTo>
                        <a:lnTo>
                          <a:pt x="228" y="144"/>
                        </a:lnTo>
                        <a:lnTo>
                          <a:pt x="222" y="146"/>
                        </a:lnTo>
                        <a:lnTo>
                          <a:pt x="215" y="148"/>
                        </a:lnTo>
                        <a:lnTo>
                          <a:pt x="207" y="148"/>
                        </a:lnTo>
                        <a:lnTo>
                          <a:pt x="200" y="150"/>
                        </a:lnTo>
                        <a:lnTo>
                          <a:pt x="196" y="150"/>
                        </a:lnTo>
                        <a:lnTo>
                          <a:pt x="190" y="152"/>
                        </a:lnTo>
                        <a:lnTo>
                          <a:pt x="186" y="152"/>
                        </a:lnTo>
                        <a:lnTo>
                          <a:pt x="183" y="152"/>
                        </a:lnTo>
                        <a:lnTo>
                          <a:pt x="177" y="152"/>
                        </a:lnTo>
                        <a:lnTo>
                          <a:pt x="171" y="152"/>
                        </a:lnTo>
                        <a:lnTo>
                          <a:pt x="167" y="152"/>
                        </a:lnTo>
                        <a:lnTo>
                          <a:pt x="164" y="152"/>
                        </a:lnTo>
                        <a:lnTo>
                          <a:pt x="167" y="154"/>
                        </a:lnTo>
                        <a:lnTo>
                          <a:pt x="171" y="158"/>
                        </a:lnTo>
                        <a:lnTo>
                          <a:pt x="179" y="163"/>
                        </a:lnTo>
                        <a:lnTo>
                          <a:pt x="184" y="167"/>
                        </a:lnTo>
                        <a:lnTo>
                          <a:pt x="192" y="173"/>
                        </a:lnTo>
                        <a:lnTo>
                          <a:pt x="198" y="177"/>
                        </a:lnTo>
                        <a:lnTo>
                          <a:pt x="202" y="178"/>
                        </a:lnTo>
                        <a:lnTo>
                          <a:pt x="205" y="180"/>
                        </a:lnTo>
                        <a:lnTo>
                          <a:pt x="211" y="182"/>
                        </a:lnTo>
                        <a:lnTo>
                          <a:pt x="215" y="184"/>
                        </a:lnTo>
                        <a:lnTo>
                          <a:pt x="219" y="186"/>
                        </a:lnTo>
                        <a:lnTo>
                          <a:pt x="222" y="186"/>
                        </a:lnTo>
                        <a:lnTo>
                          <a:pt x="226" y="188"/>
                        </a:lnTo>
                        <a:lnTo>
                          <a:pt x="232" y="190"/>
                        </a:lnTo>
                        <a:lnTo>
                          <a:pt x="240" y="192"/>
                        </a:lnTo>
                        <a:lnTo>
                          <a:pt x="243" y="194"/>
                        </a:lnTo>
                        <a:lnTo>
                          <a:pt x="247" y="194"/>
                        </a:lnTo>
                        <a:lnTo>
                          <a:pt x="249" y="194"/>
                        </a:lnTo>
                        <a:lnTo>
                          <a:pt x="249" y="196"/>
                        </a:lnTo>
                        <a:lnTo>
                          <a:pt x="209" y="207"/>
                        </a:lnTo>
                        <a:lnTo>
                          <a:pt x="101" y="205"/>
                        </a:lnTo>
                        <a:lnTo>
                          <a:pt x="34" y="139"/>
                        </a:lnTo>
                        <a:lnTo>
                          <a:pt x="46" y="114"/>
                        </a:lnTo>
                        <a:lnTo>
                          <a:pt x="0" y="53"/>
                        </a:lnTo>
                        <a:lnTo>
                          <a:pt x="6" y="38"/>
                        </a:lnTo>
                        <a:lnTo>
                          <a:pt x="70" y="61"/>
                        </a:lnTo>
                        <a:lnTo>
                          <a:pt x="51" y="11"/>
                        </a:lnTo>
                        <a:lnTo>
                          <a:pt x="67" y="0"/>
                        </a:lnTo>
                        <a:lnTo>
                          <a:pt x="127" y="47"/>
                        </a:lnTo>
                        <a:lnTo>
                          <a:pt x="224" y="47"/>
                        </a:lnTo>
                        <a:close/>
                      </a:path>
                    </a:pathLst>
                  </a:custGeom>
                  <a:solidFill>
                    <a:srgbClr val="FFB300"/>
                  </a:solidFill>
                  <a:ln w="9525">
                    <a:noFill/>
                    <a:round/>
                    <a:headEnd/>
                    <a:tailEnd/>
                  </a:ln>
                </p:spPr>
                <p:txBody>
                  <a:bodyPr/>
                  <a:lstStyle/>
                  <a:p>
                    <a:endParaRPr lang="fr-FR">
                      <a:latin typeface="Calibri" pitchFamily="34" charset="0"/>
                    </a:endParaRPr>
                  </a:p>
                </p:txBody>
              </p:sp>
              <p:sp>
                <p:nvSpPr>
                  <p:cNvPr id="25673" name="Freeform 25"/>
                  <p:cNvSpPr>
                    <a:spLocks/>
                  </p:cNvSpPr>
                  <p:nvPr/>
                </p:nvSpPr>
                <p:spPr bwMode="auto">
                  <a:xfrm>
                    <a:off x="4254493" y="2316149"/>
                    <a:ext cx="303213" cy="155575"/>
                  </a:xfrm>
                  <a:custGeom>
                    <a:avLst/>
                    <a:gdLst>
                      <a:gd name="T0" fmla="*/ 51 w 382"/>
                      <a:gd name="T1" fmla="*/ 116 h 196"/>
                      <a:gd name="T2" fmla="*/ 70 w 382"/>
                      <a:gd name="T3" fmla="*/ 104 h 196"/>
                      <a:gd name="T4" fmla="*/ 87 w 382"/>
                      <a:gd name="T5" fmla="*/ 93 h 196"/>
                      <a:gd name="T6" fmla="*/ 97 w 382"/>
                      <a:gd name="T7" fmla="*/ 70 h 196"/>
                      <a:gd name="T8" fmla="*/ 101 w 382"/>
                      <a:gd name="T9" fmla="*/ 42 h 196"/>
                      <a:gd name="T10" fmla="*/ 101 w 382"/>
                      <a:gd name="T11" fmla="*/ 15 h 196"/>
                      <a:gd name="T12" fmla="*/ 101 w 382"/>
                      <a:gd name="T13" fmla="*/ 0 h 196"/>
                      <a:gd name="T14" fmla="*/ 116 w 382"/>
                      <a:gd name="T15" fmla="*/ 17 h 196"/>
                      <a:gd name="T16" fmla="*/ 137 w 382"/>
                      <a:gd name="T17" fmla="*/ 38 h 196"/>
                      <a:gd name="T18" fmla="*/ 162 w 382"/>
                      <a:gd name="T19" fmla="*/ 53 h 196"/>
                      <a:gd name="T20" fmla="*/ 184 w 382"/>
                      <a:gd name="T21" fmla="*/ 53 h 196"/>
                      <a:gd name="T22" fmla="*/ 205 w 382"/>
                      <a:gd name="T23" fmla="*/ 40 h 196"/>
                      <a:gd name="T24" fmla="*/ 222 w 382"/>
                      <a:gd name="T25" fmla="*/ 23 h 196"/>
                      <a:gd name="T26" fmla="*/ 232 w 382"/>
                      <a:gd name="T27" fmla="*/ 9 h 196"/>
                      <a:gd name="T28" fmla="*/ 232 w 382"/>
                      <a:gd name="T29" fmla="*/ 23 h 196"/>
                      <a:gd name="T30" fmla="*/ 238 w 382"/>
                      <a:gd name="T31" fmla="*/ 40 h 196"/>
                      <a:gd name="T32" fmla="*/ 249 w 382"/>
                      <a:gd name="T33" fmla="*/ 55 h 196"/>
                      <a:gd name="T34" fmla="*/ 268 w 382"/>
                      <a:gd name="T35" fmla="*/ 61 h 196"/>
                      <a:gd name="T36" fmla="*/ 287 w 382"/>
                      <a:gd name="T37" fmla="*/ 63 h 196"/>
                      <a:gd name="T38" fmla="*/ 306 w 382"/>
                      <a:gd name="T39" fmla="*/ 63 h 196"/>
                      <a:gd name="T40" fmla="*/ 310 w 382"/>
                      <a:gd name="T41" fmla="*/ 66 h 196"/>
                      <a:gd name="T42" fmla="*/ 310 w 382"/>
                      <a:gd name="T43" fmla="*/ 85 h 196"/>
                      <a:gd name="T44" fmla="*/ 327 w 382"/>
                      <a:gd name="T45" fmla="*/ 106 h 196"/>
                      <a:gd name="T46" fmla="*/ 348 w 382"/>
                      <a:gd name="T47" fmla="*/ 121 h 196"/>
                      <a:gd name="T48" fmla="*/ 367 w 382"/>
                      <a:gd name="T49" fmla="*/ 133 h 196"/>
                      <a:gd name="T50" fmla="*/ 382 w 382"/>
                      <a:gd name="T51" fmla="*/ 140 h 196"/>
                      <a:gd name="T52" fmla="*/ 371 w 382"/>
                      <a:gd name="T53" fmla="*/ 140 h 196"/>
                      <a:gd name="T54" fmla="*/ 344 w 382"/>
                      <a:gd name="T55" fmla="*/ 140 h 196"/>
                      <a:gd name="T56" fmla="*/ 316 w 382"/>
                      <a:gd name="T57" fmla="*/ 144 h 196"/>
                      <a:gd name="T58" fmla="*/ 300 w 382"/>
                      <a:gd name="T59" fmla="*/ 152 h 196"/>
                      <a:gd name="T60" fmla="*/ 283 w 382"/>
                      <a:gd name="T61" fmla="*/ 178 h 196"/>
                      <a:gd name="T62" fmla="*/ 278 w 382"/>
                      <a:gd name="T63" fmla="*/ 196 h 196"/>
                      <a:gd name="T64" fmla="*/ 270 w 382"/>
                      <a:gd name="T65" fmla="*/ 177 h 196"/>
                      <a:gd name="T66" fmla="*/ 257 w 382"/>
                      <a:gd name="T67" fmla="*/ 156 h 196"/>
                      <a:gd name="T68" fmla="*/ 228 w 382"/>
                      <a:gd name="T69" fmla="*/ 165 h 196"/>
                      <a:gd name="T70" fmla="*/ 211 w 382"/>
                      <a:gd name="T71" fmla="*/ 177 h 196"/>
                      <a:gd name="T72" fmla="*/ 202 w 382"/>
                      <a:gd name="T73" fmla="*/ 159 h 196"/>
                      <a:gd name="T74" fmla="*/ 183 w 382"/>
                      <a:gd name="T75" fmla="*/ 139 h 196"/>
                      <a:gd name="T76" fmla="*/ 167 w 382"/>
                      <a:gd name="T77" fmla="*/ 140 h 196"/>
                      <a:gd name="T78" fmla="*/ 150 w 382"/>
                      <a:gd name="T79" fmla="*/ 148 h 196"/>
                      <a:gd name="T80" fmla="*/ 133 w 382"/>
                      <a:gd name="T81" fmla="*/ 158 h 196"/>
                      <a:gd name="T82" fmla="*/ 124 w 382"/>
                      <a:gd name="T83" fmla="*/ 158 h 196"/>
                      <a:gd name="T84" fmla="*/ 106 w 382"/>
                      <a:gd name="T85" fmla="*/ 133 h 196"/>
                      <a:gd name="T86" fmla="*/ 93 w 382"/>
                      <a:gd name="T87" fmla="*/ 125 h 196"/>
                      <a:gd name="T88" fmla="*/ 78 w 382"/>
                      <a:gd name="T89" fmla="*/ 125 h 196"/>
                      <a:gd name="T90" fmla="*/ 61 w 382"/>
                      <a:gd name="T91" fmla="*/ 125 h 196"/>
                      <a:gd name="T92" fmla="*/ 46 w 382"/>
                      <a:gd name="T93" fmla="*/ 129 h 196"/>
                      <a:gd name="T94" fmla="*/ 40 w 382"/>
                      <a:gd name="T95" fmla="*/ 120 h 19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2"/>
                      <a:gd name="T145" fmla="*/ 0 h 196"/>
                      <a:gd name="T146" fmla="*/ 382 w 382"/>
                      <a:gd name="T147" fmla="*/ 196 h 19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2" h="196">
                        <a:moveTo>
                          <a:pt x="40" y="120"/>
                        </a:moveTo>
                        <a:lnTo>
                          <a:pt x="40" y="120"/>
                        </a:lnTo>
                        <a:lnTo>
                          <a:pt x="46" y="118"/>
                        </a:lnTo>
                        <a:lnTo>
                          <a:pt x="51" y="116"/>
                        </a:lnTo>
                        <a:lnTo>
                          <a:pt x="59" y="112"/>
                        </a:lnTo>
                        <a:lnTo>
                          <a:pt x="63" y="110"/>
                        </a:lnTo>
                        <a:lnTo>
                          <a:pt x="67" y="108"/>
                        </a:lnTo>
                        <a:lnTo>
                          <a:pt x="70" y="104"/>
                        </a:lnTo>
                        <a:lnTo>
                          <a:pt x="74" y="102"/>
                        </a:lnTo>
                        <a:lnTo>
                          <a:pt x="78" y="99"/>
                        </a:lnTo>
                        <a:lnTo>
                          <a:pt x="84" y="97"/>
                        </a:lnTo>
                        <a:lnTo>
                          <a:pt x="87" y="93"/>
                        </a:lnTo>
                        <a:lnTo>
                          <a:pt x="91" y="89"/>
                        </a:lnTo>
                        <a:lnTo>
                          <a:pt x="93" y="83"/>
                        </a:lnTo>
                        <a:lnTo>
                          <a:pt x="95" y="78"/>
                        </a:lnTo>
                        <a:lnTo>
                          <a:pt x="97" y="70"/>
                        </a:lnTo>
                        <a:lnTo>
                          <a:pt x="99" y="64"/>
                        </a:lnTo>
                        <a:lnTo>
                          <a:pt x="101" y="57"/>
                        </a:lnTo>
                        <a:lnTo>
                          <a:pt x="101" y="49"/>
                        </a:lnTo>
                        <a:lnTo>
                          <a:pt x="101" y="42"/>
                        </a:lnTo>
                        <a:lnTo>
                          <a:pt x="103" y="34"/>
                        </a:lnTo>
                        <a:lnTo>
                          <a:pt x="101" y="28"/>
                        </a:lnTo>
                        <a:lnTo>
                          <a:pt x="101" y="21"/>
                        </a:lnTo>
                        <a:lnTo>
                          <a:pt x="101" y="15"/>
                        </a:lnTo>
                        <a:lnTo>
                          <a:pt x="101" y="9"/>
                        </a:lnTo>
                        <a:lnTo>
                          <a:pt x="101" y="6"/>
                        </a:lnTo>
                        <a:lnTo>
                          <a:pt x="101" y="2"/>
                        </a:lnTo>
                        <a:lnTo>
                          <a:pt x="101" y="0"/>
                        </a:lnTo>
                        <a:lnTo>
                          <a:pt x="103" y="2"/>
                        </a:lnTo>
                        <a:lnTo>
                          <a:pt x="108" y="7"/>
                        </a:lnTo>
                        <a:lnTo>
                          <a:pt x="110" y="11"/>
                        </a:lnTo>
                        <a:lnTo>
                          <a:pt x="116" y="17"/>
                        </a:lnTo>
                        <a:lnTo>
                          <a:pt x="122" y="21"/>
                        </a:lnTo>
                        <a:lnTo>
                          <a:pt x="127" y="28"/>
                        </a:lnTo>
                        <a:lnTo>
                          <a:pt x="131" y="32"/>
                        </a:lnTo>
                        <a:lnTo>
                          <a:pt x="137" y="38"/>
                        </a:lnTo>
                        <a:lnTo>
                          <a:pt x="143" y="42"/>
                        </a:lnTo>
                        <a:lnTo>
                          <a:pt x="150" y="47"/>
                        </a:lnTo>
                        <a:lnTo>
                          <a:pt x="156" y="49"/>
                        </a:lnTo>
                        <a:lnTo>
                          <a:pt x="162" y="53"/>
                        </a:lnTo>
                        <a:lnTo>
                          <a:pt x="167" y="55"/>
                        </a:lnTo>
                        <a:lnTo>
                          <a:pt x="175" y="55"/>
                        </a:lnTo>
                        <a:lnTo>
                          <a:pt x="179" y="55"/>
                        </a:lnTo>
                        <a:lnTo>
                          <a:pt x="184" y="53"/>
                        </a:lnTo>
                        <a:lnTo>
                          <a:pt x="190" y="49"/>
                        </a:lnTo>
                        <a:lnTo>
                          <a:pt x="196" y="47"/>
                        </a:lnTo>
                        <a:lnTo>
                          <a:pt x="202" y="44"/>
                        </a:lnTo>
                        <a:lnTo>
                          <a:pt x="205" y="40"/>
                        </a:lnTo>
                        <a:lnTo>
                          <a:pt x="211" y="36"/>
                        </a:lnTo>
                        <a:lnTo>
                          <a:pt x="215" y="32"/>
                        </a:lnTo>
                        <a:lnTo>
                          <a:pt x="219" y="28"/>
                        </a:lnTo>
                        <a:lnTo>
                          <a:pt x="222" y="23"/>
                        </a:lnTo>
                        <a:lnTo>
                          <a:pt x="224" y="19"/>
                        </a:lnTo>
                        <a:lnTo>
                          <a:pt x="226" y="15"/>
                        </a:lnTo>
                        <a:lnTo>
                          <a:pt x="230" y="11"/>
                        </a:lnTo>
                        <a:lnTo>
                          <a:pt x="232" y="9"/>
                        </a:lnTo>
                        <a:lnTo>
                          <a:pt x="232" y="11"/>
                        </a:lnTo>
                        <a:lnTo>
                          <a:pt x="232" y="15"/>
                        </a:lnTo>
                        <a:lnTo>
                          <a:pt x="232" y="19"/>
                        </a:lnTo>
                        <a:lnTo>
                          <a:pt x="232" y="23"/>
                        </a:lnTo>
                        <a:lnTo>
                          <a:pt x="234" y="28"/>
                        </a:lnTo>
                        <a:lnTo>
                          <a:pt x="236" y="32"/>
                        </a:lnTo>
                        <a:lnTo>
                          <a:pt x="236" y="36"/>
                        </a:lnTo>
                        <a:lnTo>
                          <a:pt x="238" y="40"/>
                        </a:lnTo>
                        <a:lnTo>
                          <a:pt x="240" y="44"/>
                        </a:lnTo>
                        <a:lnTo>
                          <a:pt x="243" y="49"/>
                        </a:lnTo>
                        <a:lnTo>
                          <a:pt x="245" y="51"/>
                        </a:lnTo>
                        <a:lnTo>
                          <a:pt x="249" y="55"/>
                        </a:lnTo>
                        <a:lnTo>
                          <a:pt x="253" y="57"/>
                        </a:lnTo>
                        <a:lnTo>
                          <a:pt x="259" y="59"/>
                        </a:lnTo>
                        <a:lnTo>
                          <a:pt x="264" y="59"/>
                        </a:lnTo>
                        <a:lnTo>
                          <a:pt x="268" y="61"/>
                        </a:lnTo>
                        <a:lnTo>
                          <a:pt x="274" y="61"/>
                        </a:lnTo>
                        <a:lnTo>
                          <a:pt x="278" y="63"/>
                        </a:lnTo>
                        <a:lnTo>
                          <a:pt x="281" y="63"/>
                        </a:lnTo>
                        <a:lnTo>
                          <a:pt x="287" y="63"/>
                        </a:lnTo>
                        <a:lnTo>
                          <a:pt x="291" y="63"/>
                        </a:lnTo>
                        <a:lnTo>
                          <a:pt x="295" y="63"/>
                        </a:lnTo>
                        <a:lnTo>
                          <a:pt x="300" y="63"/>
                        </a:lnTo>
                        <a:lnTo>
                          <a:pt x="306" y="63"/>
                        </a:lnTo>
                        <a:lnTo>
                          <a:pt x="310" y="63"/>
                        </a:lnTo>
                        <a:lnTo>
                          <a:pt x="312" y="63"/>
                        </a:lnTo>
                        <a:lnTo>
                          <a:pt x="310" y="63"/>
                        </a:lnTo>
                        <a:lnTo>
                          <a:pt x="310" y="66"/>
                        </a:lnTo>
                        <a:lnTo>
                          <a:pt x="308" y="70"/>
                        </a:lnTo>
                        <a:lnTo>
                          <a:pt x="308" y="76"/>
                        </a:lnTo>
                        <a:lnTo>
                          <a:pt x="306" y="80"/>
                        </a:lnTo>
                        <a:lnTo>
                          <a:pt x="310" y="85"/>
                        </a:lnTo>
                        <a:lnTo>
                          <a:pt x="312" y="93"/>
                        </a:lnTo>
                        <a:lnTo>
                          <a:pt x="319" y="101"/>
                        </a:lnTo>
                        <a:lnTo>
                          <a:pt x="323" y="102"/>
                        </a:lnTo>
                        <a:lnTo>
                          <a:pt x="327" y="106"/>
                        </a:lnTo>
                        <a:lnTo>
                          <a:pt x="333" y="110"/>
                        </a:lnTo>
                        <a:lnTo>
                          <a:pt x="336" y="114"/>
                        </a:lnTo>
                        <a:lnTo>
                          <a:pt x="342" y="118"/>
                        </a:lnTo>
                        <a:lnTo>
                          <a:pt x="348" y="121"/>
                        </a:lnTo>
                        <a:lnTo>
                          <a:pt x="354" y="123"/>
                        </a:lnTo>
                        <a:lnTo>
                          <a:pt x="359" y="127"/>
                        </a:lnTo>
                        <a:lnTo>
                          <a:pt x="363" y="129"/>
                        </a:lnTo>
                        <a:lnTo>
                          <a:pt x="367" y="133"/>
                        </a:lnTo>
                        <a:lnTo>
                          <a:pt x="371" y="135"/>
                        </a:lnTo>
                        <a:lnTo>
                          <a:pt x="374" y="137"/>
                        </a:lnTo>
                        <a:lnTo>
                          <a:pt x="380" y="139"/>
                        </a:lnTo>
                        <a:lnTo>
                          <a:pt x="382" y="140"/>
                        </a:lnTo>
                        <a:lnTo>
                          <a:pt x="380" y="140"/>
                        </a:lnTo>
                        <a:lnTo>
                          <a:pt x="378" y="140"/>
                        </a:lnTo>
                        <a:lnTo>
                          <a:pt x="374" y="140"/>
                        </a:lnTo>
                        <a:lnTo>
                          <a:pt x="371" y="140"/>
                        </a:lnTo>
                        <a:lnTo>
                          <a:pt x="363" y="140"/>
                        </a:lnTo>
                        <a:lnTo>
                          <a:pt x="357" y="140"/>
                        </a:lnTo>
                        <a:lnTo>
                          <a:pt x="350" y="140"/>
                        </a:lnTo>
                        <a:lnTo>
                          <a:pt x="344" y="140"/>
                        </a:lnTo>
                        <a:lnTo>
                          <a:pt x="336" y="140"/>
                        </a:lnTo>
                        <a:lnTo>
                          <a:pt x="329" y="140"/>
                        </a:lnTo>
                        <a:lnTo>
                          <a:pt x="321" y="142"/>
                        </a:lnTo>
                        <a:lnTo>
                          <a:pt x="316" y="144"/>
                        </a:lnTo>
                        <a:lnTo>
                          <a:pt x="310" y="144"/>
                        </a:lnTo>
                        <a:lnTo>
                          <a:pt x="306" y="146"/>
                        </a:lnTo>
                        <a:lnTo>
                          <a:pt x="300" y="150"/>
                        </a:lnTo>
                        <a:lnTo>
                          <a:pt x="300" y="152"/>
                        </a:lnTo>
                        <a:lnTo>
                          <a:pt x="295" y="158"/>
                        </a:lnTo>
                        <a:lnTo>
                          <a:pt x="291" y="163"/>
                        </a:lnTo>
                        <a:lnTo>
                          <a:pt x="287" y="171"/>
                        </a:lnTo>
                        <a:lnTo>
                          <a:pt x="283" y="178"/>
                        </a:lnTo>
                        <a:lnTo>
                          <a:pt x="281" y="184"/>
                        </a:lnTo>
                        <a:lnTo>
                          <a:pt x="279" y="192"/>
                        </a:lnTo>
                        <a:lnTo>
                          <a:pt x="278" y="194"/>
                        </a:lnTo>
                        <a:lnTo>
                          <a:pt x="278" y="196"/>
                        </a:lnTo>
                        <a:lnTo>
                          <a:pt x="276" y="194"/>
                        </a:lnTo>
                        <a:lnTo>
                          <a:pt x="276" y="190"/>
                        </a:lnTo>
                        <a:lnTo>
                          <a:pt x="274" y="184"/>
                        </a:lnTo>
                        <a:lnTo>
                          <a:pt x="270" y="177"/>
                        </a:lnTo>
                        <a:lnTo>
                          <a:pt x="266" y="169"/>
                        </a:lnTo>
                        <a:lnTo>
                          <a:pt x="264" y="163"/>
                        </a:lnTo>
                        <a:lnTo>
                          <a:pt x="259" y="158"/>
                        </a:lnTo>
                        <a:lnTo>
                          <a:pt x="257" y="156"/>
                        </a:lnTo>
                        <a:lnTo>
                          <a:pt x="249" y="156"/>
                        </a:lnTo>
                        <a:lnTo>
                          <a:pt x="243" y="158"/>
                        </a:lnTo>
                        <a:lnTo>
                          <a:pt x="236" y="159"/>
                        </a:lnTo>
                        <a:lnTo>
                          <a:pt x="228" y="165"/>
                        </a:lnTo>
                        <a:lnTo>
                          <a:pt x="221" y="169"/>
                        </a:lnTo>
                        <a:lnTo>
                          <a:pt x="215" y="173"/>
                        </a:lnTo>
                        <a:lnTo>
                          <a:pt x="211" y="177"/>
                        </a:lnTo>
                        <a:lnTo>
                          <a:pt x="209" y="175"/>
                        </a:lnTo>
                        <a:lnTo>
                          <a:pt x="207" y="171"/>
                        </a:lnTo>
                        <a:lnTo>
                          <a:pt x="203" y="165"/>
                        </a:lnTo>
                        <a:lnTo>
                          <a:pt x="202" y="159"/>
                        </a:lnTo>
                        <a:lnTo>
                          <a:pt x="196" y="152"/>
                        </a:lnTo>
                        <a:lnTo>
                          <a:pt x="192" y="144"/>
                        </a:lnTo>
                        <a:lnTo>
                          <a:pt x="186" y="140"/>
                        </a:lnTo>
                        <a:lnTo>
                          <a:pt x="183" y="139"/>
                        </a:lnTo>
                        <a:lnTo>
                          <a:pt x="179" y="137"/>
                        </a:lnTo>
                        <a:lnTo>
                          <a:pt x="177" y="139"/>
                        </a:lnTo>
                        <a:lnTo>
                          <a:pt x="171" y="139"/>
                        </a:lnTo>
                        <a:lnTo>
                          <a:pt x="167" y="140"/>
                        </a:lnTo>
                        <a:lnTo>
                          <a:pt x="164" y="142"/>
                        </a:lnTo>
                        <a:lnTo>
                          <a:pt x="158" y="144"/>
                        </a:lnTo>
                        <a:lnTo>
                          <a:pt x="154" y="146"/>
                        </a:lnTo>
                        <a:lnTo>
                          <a:pt x="150" y="148"/>
                        </a:lnTo>
                        <a:lnTo>
                          <a:pt x="144" y="150"/>
                        </a:lnTo>
                        <a:lnTo>
                          <a:pt x="141" y="154"/>
                        </a:lnTo>
                        <a:lnTo>
                          <a:pt x="135" y="156"/>
                        </a:lnTo>
                        <a:lnTo>
                          <a:pt x="133" y="158"/>
                        </a:lnTo>
                        <a:lnTo>
                          <a:pt x="127" y="159"/>
                        </a:lnTo>
                        <a:lnTo>
                          <a:pt x="127" y="161"/>
                        </a:lnTo>
                        <a:lnTo>
                          <a:pt x="125" y="159"/>
                        </a:lnTo>
                        <a:lnTo>
                          <a:pt x="124" y="158"/>
                        </a:lnTo>
                        <a:lnTo>
                          <a:pt x="120" y="150"/>
                        </a:lnTo>
                        <a:lnTo>
                          <a:pt x="116" y="144"/>
                        </a:lnTo>
                        <a:lnTo>
                          <a:pt x="110" y="139"/>
                        </a:lnTo>
                        <a:lnTo>
                          <a:pt x="106" y="133"/>
                        </a:lnTo>
                        <a:lnTo>
                          <a:pt x="103" y="129"/>
                        </a:lnTo>
                        <a:lnTo>
                          <a:pt x="99" y="125"/>
                        </a:lnTo>
                        <a:lnTo>
                          <a:pt x="97" y="125"/>
                        </a:lnTo>
                        <a:lnTo>
                          <a:pt x="93" y="125"/>
                        </a:lnTo>
                        <a:lnTo>
                          <a:pt x="91" y="125"/>
                        </a:lnTo>
                        <a:lnTo>
                          <a:pt x="87" y="125"/>
                        </a:lnTo>
                        <a:lnTo>
                          <a:pt x="82" y="125"/>
                        </a:lnTo>
                        <a:lnTo>
                          <a:pt x="78" y="125"/>
                        </a:lnTo>
                        <a:lnTo>
                          <a:pt x="74" y="125"/>
                        </a:lnTo>
                        <a:lnTo>
                          <a:pt x="68" y="125"/>
                        </a:lnTo>
                        <a:lnTo>
                          <a:pt x="65" y="125"/>
                        </a:lnTo>
                        <a:lnTo>
                          <a:pt x="61" y="125"/>
                        </a:lnTo>
                        <a:lnTo>
                          <a:pt x="55" y="125"/>
                        </a:lnTo>
                        <a:lnTo>
                          <a:pt x="53" y="127"/>
                        </a:lnTo>
                        <a:lnTo>
                          <a:pt x="48" y="127"/>
                        </a:lnTo>
                        <a:lnTo>
                          <a:pt x="46" y="129"/>
                        </a:lnTo>
                        <a:lnTo>
                          <a:pt x="11" y="156"/>
                        </a:lnTo>
                        <a:lnTo>
                          <a:pt x="0" y="139"/>
                        </a:lnTo>
                        <a:lnTo>
                          <a:pt x="40" y="120"/>
                        </a:lnTo>
                        <a:close/>
                      </a:path>
                    </a:pathLst>
                  </a:custGeom>
                  <a:solidFill>
                    <a:srgbClr val="FFCC00"/>
                  </a:solidFill>
                  <a:ln w="9525">
                    <a:noFill/>
                    <a:round/>
                    <a:headEnd/>
                    <a:tailEnd/>
                  </a:ln>
                </p:spPr>
                <p:txBody>
                  <a:bodyPr/>
                  <a:lstStyle/>
                  <a:p>
                    <a:endParaRPr lang="fr-FR">
                      <a:latin typeface="Calibri" pitchFamily="34" charset="0"/>
                    </a:endParaRPr>
                  </a:p>
                </p:txBody>
              </p:sp>
              <p:sp>
                <p:nvSpPr>
                  <p:cNvPr id="25674" name="Freeform 26"/>
                  <p:cNvSpPr>
                    <a:spLocks/>
                  </p:cNvSpPr>
                  <p:nvPr/>
                </p:nvSpPr>
                <p:spPr bwMode="auto">
                  <a:xfrm>
                    <a:off x="4076693" y="2109774"/>
                    <a:ext cx="309563" cy="161925"/>
                  </a:xfrm>
                  <a:custGeom>
                    <a:avLst/>
                    <a:gdLst>
                      <a:gd name="T0" fmla="*/ 0 w 389"/>
                      <a:gd name="T1" fmla="*/ 76 h 203"/>
                      <a:gd name="T2" fmla="*/ 129 w 389"/>
                      <a:gd name="T3" fmla="*/ 102 h 203"/>
                      <a:gd name="T4" fmla="*/ 150 w 389"/>
                      <a:gd name="T5" fmla="*/ 93 h 203"/>
                      <a:gd name="T6" fmla="*/ 146 w 389"/>
                      <a:gd name="T7" fmla="*/ 41 h 203"/>
                      <a:gd name="T8" fmla="*/ 184 w 389"/>
                      <a:gd name="T9" fmla="*/ 64 h 203"/>
                      <a:gd name="T10" fmla="*/ 215 w 389"/>
                      <a:gd name="T11" fmla="*/ 68 h 203"/>
                      <a:gd name="T12" fmla="*/ 232 w 389"/>
                      <a:gd name="T13" fmla="*/ 45 h 203"/>
                      <a:gd name="T14" fmla="*/ 241 w 389"/>
                      <a:gd name="T15" fmla="*/ 0 h 203"/>
                      <a:gd name="T16" fmla="*/ 256 w 389"/>
                      <a:gd name="T17" fmla="*/ 0 h 203"/>
                      <a:gd name="T18" fmla="*/ 292 w 389"/>
                      <a:gd name="T19" fmla="*/ 26 h 203"/>
                      <a:gd name="T20" fmla="*/ 332 w 389"/>
                      <a:gd name="T21" fmla="*/ 36 h 203"/>
                      <a:gd name="T22" fmla="*/ 368 w 389"/>
                      <a:gd name="T23" fmla="*/ 30 h 203"/>
                      <a:gd name="T24" fmla="*/ 372 w 389"/>
                      <a:gd name="T25" fmla="*/ 79 h 203"/>
                      <a:gd name="T26" fmla="*/ 389 w 389"/>
                      <a:gd name="T27" fmla="*/ 115 h 203"/>
                      <a:gd name="T28" fmla="*/ 304 w 389"/>
                      <a:gd name="T29" fmla="*/ 125 h 203"/>
                      <a:gd name="T30" fmla="*/ 285 w 389"/>
                      <a:gd name="T31" fmla="*/ 178 h 203"/>
                      <a:gd name="T32" fmla="*/ 215 w 389"/>
                      <a:gd name="T33" fmla="*/ 148 h 203"/>
                      <a:gd name="T34" fmla="*/ 184 w 389"/>
                      <a:gd name="T35" fmla="*/ 153 h 203"/>
                      <a:gd name="T36" fmla="*/ 125 w 389"/>
                      <a:gd name="T37" fmla="*/ 203 h 203"/>
                      <a:gd name="T38" fmla="*/ 91 w 389"/>
                      <a:gd name="T39" fmla="*/ 148 h 203"/>
                      <a:gd name="T40" fmla="*/ 17 w 389"/>
                      <a:gd name="T41" fmla="*/ 140 h 203"/>
                      <a:gd name="T42" fmla="*/ 0 w 389"/>
                      <a:gd name="T43" fmla="*/ 76 h 203"/>
                      <a:gd name="T44" fmla="*/ 0 w 389"/>
                      <a:gd name="T45" fmla="*/ 76 h 20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89"/>
                      <a:gd name="T70" fmla="*/ 0 h 203"/>
                      <a:gd name="T71" fmla="*/ 389 w 389"/>
                      <a:gd name="T72" fmla="*/ 203 h 20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89" h="203">
                        <a:moveTo>
                          <a:pt x="0" y="76"/>
                        </a:moveTo>
                        <a:lnTo>
                          <a:pt x="129" y="102"/>
                        </a:lnTo>
                        <a:lnTo>
                          <a:pt x="150" y="93"/>
                        </a:lnTo>
                        <a:lnTo>
                          <a:pt x="146" y="41"/>
                        </a:lnTo>
                        <a:lnTo>
                          <a:pt x="184" y="64"/>
                        </a:lnTo>
                        <a:lnTo>
                          <a:pt x="215" y="68"/>
                        </a:lnTo>
                        <a:lnTo>
                          <a:pt x="232" y="45"/>
                        </a:lnTo>
                        <a:lnTo>
                          <a:pt x="241" y="0"/>
                        </a:lnTo>
                        <a:lnTo>
                          <a:pt x="256" y="0"/>
                        </a:lnTo>
                        <a:lnTo>
                          <a:pt x="292" y="26"/>
                        </a:lnTo>
                        <a:lnTo>
                          <a:pt x="332" y="36"/>
                        </a:lnTo>
                        <a:lnTo>
                          <a:pt x="368" y="30"/>
                        </a:lnTo>
                        <a:lnTo>
                          <a:pt x="372" y="79"/>
                        </a:lnTo>
                        <a:lnTo>
                          <a:pt x="389" y="115"/>
                        </a:lnTo>
                        <a:lnTo>
                          <a:pt x="304" y="125"/>
                        </a:lnTo>
                        <a:lnTo>
                          <a:pt x="285" y="178"/>
                        </a:lnTo>
                        <a:lnTo>
                          <a:pt x="215" y="148"/>
                        </a:lnTo>
                        <a:lnTo>
                          <a:pt x="184" y="153"/>
                        </a:lnTo>
                        <a:lnTo>
                          <a:pt x="125" y="203"/>
                        </a:lnTo>
                        <a:lnTo>
                          <a:pt x="91" y="148"/>
                        </a:lnTo>
                        <a:lnTo>
                          <a:pt x="17" y="140"/>
                        </a:lnTo>
                        <a:lnTo>
                          <a:pt x="0" y="76"/>
                        </a:lnTo>
                        <a:close/>
                      </a:path>
                    </a:pathLst>
                  </a:custGeom>
                  <a:solidFill>
                    <a:srgbClr val="FF6600"/>
                  </a:solidFill>
                  <a:ln w="9525">
                    <a:noFill/>
                    <a:round/>
                    <a:headEnd/>
                    <a:tailEnd/>
                  </a:ln>
                </p:spPr>
                <p:txBody>
                  <a:bodyPr/>
                  <a:lstStyle/>
                  <a:p>
                    <a:endParaRPr lang="fr-FR">
                      <a:latin typeface="Calibri" pitchFamily="34" charset="0"/>
                    </a:endParaRPr>
                  </a:p>
                </p:txBody>
              </p:sp>
              <p:sp>
                <p:nvSpPr>
                  <p:cNvPr id="25675" name="Freeform 27"/>
                  <p:cNvSpPr>
                    <a:spLocks/>
                  </p:cNvSpPr>
                  <p:nvPr/>
                </p:nvSpPr>
                <p:spPr bwMode="auto">
                  <a:xfrm>
                    <a:off x="3727442" y="2206611"/>
                    <a:ext cx="187325" cy="85725"/>
                  </a:xfrm>
                  <a:custGeom>
                    <a:avLst/>
                    <a:gdLst>
                      <a:gd name="T0" fmla="*/ 64 w 235"/>
                      <a:gd name="T1" fmla="*/ 6 h 108"/>
                      <a:gd name="T2" fmla="*/ 53 w 235"/>
                      <a:gd name="T3" fmla="*/ 15 h 108"/>
                      <a:gd name="T4" fmla="*/ 38 w 235"/>
                      <a:gd name="T5" fmla="*/ 25 h 108"/>
                      <a:gd name="T6" fmla="*/ 19 w 235"/>
                      <a:gd name="T7" fmla="*/ 36 h 108"/>
                      <a:gd name="T8" fmla="*/ 0 w 235"/>
                      <a:gd name="T9" fmla="*/ 44 h 108"/>
                      <a:gd name="T10" fmla="*/ 23 w 235"/>
                      <a:gd name="T11" fmla="*/ 70 h 108"/>
                      <a:gd name="T12" fmla="*/ 38 w 235"/>
                      <a:gd name="T13" fmla="*/ 67 h 108"/>
                      <a:gd name="T14" fmla="*/ 57 w 235"/>
                      <a:gd name="T15" fmla="*/ 67 h 108"/>
                      <a:gd name="T16" fmla="*/ 72 w 235"/>
                      <a:gd name="T17" fmla="*/ 67 h 108"/>
                      <a:gd name="T18" fmla="*/ 83 w 235"/>
                      <a:gd name="T19" fmla="*/ 69 h 108"/>
                      <a:gd name="T20" fmla="*/ 82 w 235"/>
                      <a:gd name="T21" fmla="*/ 80 h 108"/>
                      <a:gd name="T22" fmla="*/ 66 w 235"/>
                      <a:gd name="T23" fmla="*/ 93 h 108"/>
                      <a:gd name="T24" fmla="*/ 59 w 235"/>
                      <a:gd name="T25" fmla="*/ 101 h 108"/>
                      <a:gd name="T26" fmla="*/ 68 w 235"/>
                      <a:gd name="T27" fmla="*/ 97 h 108"/>
                      <a:gd name="T28" fmla="*/ 82 w 235"/>
                      <a:gd name="T29" fmla="*/ 93 h 108"/>
                      <a:gd name="T30" fmla="*/ 97 w 235"/>
                      <a:gd name="T31" fmla="*/ 89 h 108"/>
                      <a:gd name="T32" fmla="*/ 112 w 235"/>
                      <a:gd name="T33" fmla="*/ 88 h 108"/>
                      <a:gd name="T34" fmla="*/ 127 w 235"/>
                      <a:gd name="T35" fmla="*/ 89 h 108"/>
                      <a:gd name="T36" fmla="*/ 140 w 235"/>
                      <a:gd name="T37" fmla="*/ 99 h 108"/>
                      <a:gd name="T38" fmla="*/ 144 w 235"/>
                      <a:gd name="T39" fmla="*/ 107 h 108"/>
                      <a:gd name="T40" fmla="*/ 158 w 235"/>
                      <a:gd name="T41" fmla="*/ 101 h 108"/>
                      <a:gd name="T42" fmla="*/ 169 w 235"/>
                      <a:gd name="T43" fmla="*/ 95 h 108"/>
                      <a:gd name="T44" fmla="*/ 182 w 235"/>
                      <a:gd name="T45" fmla="*/ 91 h 108"/>
                      <a:gd name="T46" fmla="*/ 196 w 235"/>
                      <a:gd name="T47" fmla="*/ 89 h 108"/>
                      <a:gd name="T48" fmla="*/ 209 w 235"/>
                      <a:gd name="T49" fmla="*/ 89 h 108"/>
                      <a:gd name="T50" fmla="*/ 228 w 235"/>
                      <a:gd name="T51" fmla="*/ 89 h 108"/>
                      <a:gd name="T52" fmla="*/ 235 w 235"/>
                      <a:gd name="T53" fmla="*/ 89 h 108"/>
                      <a:gd name="T54" fmla="*/ 224 w 235"/>
                      <a:gd name="T55" fmla="*/ 84 h 108"/>
                      <a:gd name="T56" fmla="*/ 207 w 235"/>
                      <a:gd name="T57" fmla="*/ 76 h 108"/>
                      <a:gd name="T58" fmla="*/ 201 w 235"/>
                      <a:gd name="T59" fmla="*/ 61 h 108"/>
                      <a:gd name="T60" fmla="*/ 207 w 235"/>
                      <a:gd name="T61" fmla="*/ 50 h 108"/>
                      <a:gd name="T62" fmla="*/ 209 w 235"/>
                      <a:gd name="T63" fmla="*/ 42 h 108"/>
                      <a:gd name="T64" fmla="*/ 196 w 235"/>
                      <a:gd name="T65" fmla="*/ 48 h 108"/>
                      <a:gd name="T66" fmla="*/ 182 w 235"/>
                      <a:gd name="T67" fmla="*/ 51 h 108"/>
                      <a:gd name="T68" fmla="*/ 171 w 235"/>
                      <a:gd name="T69" fmla="*/ 55 h 108"/>
                      <a:gd name="T70" fmla="*/ 154 w 235"/>
                      <a:gd name="T71" fmla="*/ 50 h 108"/>
                      <a:gd name="T72" fmla="*/ 152 w 235"/>
                      <a:gd name="T73" fmla="*/ 38 h 108"/>
                      <a:gd name="T74" fmla="*/ 152 w 235"/>
                      <a:gd name="T75" fmla="*/ 29 h 108"/>
                      <a:gd name="T76" fmla="*/ 133 w 235"/>
                      <a:gd name="T77" fmla="*/ 34 h 108"/>
                      <a:gd name="T78" fmla="*/ 120 w 235"/>
                      <a:gd name="T79" fmla="*/ 36 h 108"/>
                      <a:gd name="T80" fmla="*/ 106 w 235"/>
                      <a:gd name="T81" fmla="*/ 34 h 108"/>
                      <a:gd name="T82" fmla="*/ 106 w 235"/>
                      <a:gd name="T83" fmla="*/ 25 h 108"/>
                      <a:gd name="T84" fmla="*/ 120 w 235"/>
                      <a:gd name="T85" fmla="*/ 12 h 108"/>
                      <a:gd name="T86" fmla="*/ 74 w 235"/>
                      <a:gd name="T87" fmla="*/ 0 h 10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5"/>
                      <a:gd name="T133" fmla="*/ 0 h 108"/>
                      <a:gd name="T134" fmla="*/ 235 w 235"/>
                      <a:gd name="T135" fmla="*/ 108 h 10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5" h="108">
                        <a:moveTo>
                          <a:pt x="74" y="0"/>
                        </a:moveTo>
                        <a:lnTo>
                          <a:pt x="70" y="0"/>
                        </a:lnTo>
                        <a:lnTo>
                          <a:pt x="64" y="6"/>
                        </a:lnTo>
                        <a:lnTo>
                          <a:pt x="61" y="8"/>
                        </a:lnTo>
                        <a:lnTo>
                          <a:pt x="57" y="12"/>
                        </a:lnTo>
                        <a:lnTo>
                          <a:pt x="53" y="15"/>
                        </a:lnTo>
                        <a:lnTo>
                          <a:pt x="49" y="19"/>
                        </a:lnTo>
                        <a:lnTo>
                          <a:pt x="44" y="21"/>
                        </a:lnTo>
                        <a:lnTo>
                          <a:pt x="38" y="25"/>
                        </a:lnTo>
                        <a:lnTo>
                          <a:pt x="32" y="29"/>
                        </a:lnTo>
                        <a:lnTo>
                          <a:pt x="26" y="32"/>
                        </a:lnTo>
                        <a:lnTo>
                          <a:pt x="19" y="36"/>
                        </a:lnTo>
                        <a:lnTo>
                          <a:pt x="13" y="38"/>
                        </a:lnTo>
                        <a:lnTo>
                          <a:pt x="6" y="42"/>
                        </a:lnTo>
                        <a:lnTo>
                          <a:pt x="0" y="44"/>
                        </a:lnTo>
                        <a:lnTo>
                          <a:pt x="57" y="50"/>
                        </a:lnTo>
                        <a:lnTo>
                          <a:pt x="19" y="70"/>
                        </a:lnTo>
                        <a:lnTo>
                          <a:pt x="23" y="70"/>
                        </a:lnTo>
                        <a:lnTo>
                          <a:pt x="28" y="69"/>
                        </a:lnTo>
                        <a:lnTo>
                          <a:pt x="32" y="69"/>
                        </a:lnTo>
                        <a:lnTo>
                          <a:pt x="38" y="67"/>
                        </a:lnTo>
                        <a:lnTo>
                          <a:pt x="44" y="67"/>
                        </a:lnTo>
                        <a:lnTo>
                          <a:pt x="51" y="67"/>
                        </a:lnTo>
                        <a:lnTo>
                          <a:pt x="57" y="67"/>
                        </a:lnTo>
                        <a:lnTo>
                          <a:pt x="63" y="65"/>
                        </a:lnTo>
                        <a:lnTo>
                          <a:pt x="66" y="65"/>
                        </a:lnTo>
                        <a:lnTo>
                          <a:pt x="72" y="67"/>
                        </a:lnTo>
                        <a:lnTo>
                          <a:pt x="76" y="67"/>
                        </a:lnTo>
                        <a:lnTo>
                          <a:pt x="80" y="67"/>
                        </a:lnTo>
                        <a:lnTo>
                          <a:pt x="83" y="69"/>
                        </a:lnTo>
                        <a:lnTo>
                          <a:pt x="85" y="70"/>
                        </a:lnTo>
                        <a:lnTo>
                          <a:pt x="83" y="74"/>
                        </a:lnTo>
                        <a:lnTo>
                          <a:pt x="82" y="80"/>
                        </a:lnTo>
                        <a:lnTo>
                          <a:pt x="78" y="84"/>
                        </a:lnTo>
                        <a:lnTo>
                          <a:pt x="74" y="89"/>
                        </a:lnTo>
                        <a:lnTo>
                          <a:pt x="66" y="93"/>
                        </a:lnTo>
                        <a:lnTo>
                          <a:pt x="63" y="97"/>
                        </a:lnTo>
                        <a:lnTo>
                          <a:pt x="61" y="99"/>
                        </a:lnTo>
                        <a:lnTo>
                          <a:pt x="59" y="101"/>
                        </a:lnTo>
                        <a:lnTo>
                          <a:pt x="61" y="99"/>
                        </a:lnTo>
                        <a:lnTo>
                          <a:pt x="66" y="99"/>
                        </a:lnTo>
                        <a:lnTo>
                          <a:pt x="68" y="97"/>
                        </a:lnTo>
                        <a:lnTo>
                          <a:pt x="72" y="95"/>
                        </a:lnTo>
                        <a:lnTo>
                          <a:pt x="78" y="95"/>
                        </a:lnTo>
                        <a:lnTo>
                          <a:pt x="82" y="93"/>
                        </a:lnTo>
                        <a:lnTo>
                          <a:pt x="87" y="93"/>
                        </a:lnTo>
                        <a:lnTo>
                          <a:pt x="91" y="91"/>
                        </a:lnTo>
                        <a:lnTo>
                          <a:pt x="97" y="89"/>
                        </a:lnTo>
                        <a:lnTo>
                          <a:pt x="102" y="89"/>
                        </a:lnTo>
                        <a:lnTo>
                          <a:pt x="106" y="89"/>
                        </a:lnTo>
                        <a:lnTo>
                          <a:pt x="112" y="88"/>
                        </a:lnTo>
                        <a:lnTo>
                          <a:pt x="116" y="88"/>
                        </a:lnTo>
                        <a:lnTo>
                          <a:pt x="120" y="89"/>
                        </a:lnTo>
                        <a:lnTo>
                          <a:pt x="127" y="89"/>
                        </a:lnTo>
                        <a:lnTo>
                          <a:pt x="133" y="93"/>
                        </a:lnTo>
                        <a:lnTo>
                          <a:pt x="137" y="95"/>
                        </a:lnTo>
                        <a:lnTo>
                          <a:pt x="140" y="99"/>
                        </a:lnTo>
                        <a:lnTo>
                          <a:pt x="142" y="107"/>
                        </a:lnTo>
                        <a:lnTo>
                          <a:pt x="142" y="108"/>
                        </a:lnTo>
                        <a:lnTo>
                          <a:pt x="144" y="107"/>
                        </a:lnTo>
                        <a:lnTo>
                          <a:pt x="146" y="107"/>
                        </a:lnTo>
                        <a:lnTo>
                          <a:pt x="150" y="103"/>
                        </a:lnTo>
                        <a:lnTo>
                          <a:pt x="158" y="101"/>
                        </a:lnTo>
                        <a:lnTo>
                          <a:pt x="161" y="99"/>
                        </a:lnTo>
                        <a:lnTo>
                          <a:pt x="165" y="97"/>
                        </a:lnTo>
                        <a:lnTo>
                          <a:pt x="169" y="95"/>
                        </a:lnTo>
                        <a:lnTo>
                          <a:pt x="175" y="93"/>
                        </a:lnTo>
                        <a:lnTo>
                          <a:pt x="177" y="93"/>
                        </a:lnTo>
                        <a:lnTo>
                          <a:pt x="182" y="91"/>
                        </a:lnTo>
                        <a:lnTo>
                          <a:pt x="186" y="91"/>
                        </a:lnTo>
                        <a:lnTo>
                          <a:pt x="192" y="91"/>
                        </a:lnTo>
                        <a:lnTo>
                          <a:pt x="196" y="89"/>
                        </a:lnTo>
                        <a:lnTo>
                          <a:pt x="199" y="89"/>
                        </a:lnTo>
                        <a:lnTo>
                          <a:pt x="203" y="89"/>
                        </a:lnTo>
                        <a:lnTo>
                          <a:pt x="209" y="89"/>
                        </a:lnTo>
                        <a:lnTo>
                          <a:pt x="215" y="89"/>
                        </a:lnTo>
                        <a:lnTo>
                          <a:pt x="222" y="89"/>
                        </a:lnTo>
                        <a:lnTo>
                          <a:pt x="228" y="89"/>
                        </a:lnTo>
                        <a:lnTo>
                          <a:pt x="232" y="89"/>
                        </a:lnTo>
                        <a:lnTo>
                          <a:pt x="234" y="89"/>
                        </a:lnTo>
                        <a:lnTo>
                          <a:pt x="235" y="89"/>
                        </a:lnTo>
                        <a:lnTo>
                          <a:pt x="234" y="88"/>
                        </a:lnTo>
                        <a:lnTo>
                          <a:pt x="230" y="86"/>
                        </a:lnTo>
                        <a:lnTo>
                          <a:pt x="224" y="84"/>
                        </a:lnTo>
                        <a:lnTo>
                          <a:pt x="218" y="82"/>
                        </a:lnTo>
                        <a:lnTo>
                          <a:pt x="211" y="78"/>
                        </a:lnTo>
                        <a:lnTo>
                          <a:pt x="207" y="76"/>
                        </a:lnTo>
                        <a:lnTo>
                          <a:pt x="203" y="70"/>
                        </a:lnTo>
                        <a:lnTo>
                          <a:pt x="201" y="67"/>
                        </a:lnTo>
                        <a:lnTo>
                          <a:pt x="201" y="61"/>
                        </a:lnTo>
                        <a:lnTo>
                          <a:pt x="203" y="57"/>
                        </a:lnTo>
                        <a:lnTo>
                          <a:pt x="205" y="53"/>
                        </a:lnTo>
                        <a:lnTo>
                          <a:pt x="207" y="50"/>
                        </a:lnTo>
                        <a:lnTo>
                          <a:pt x="209" y="42"/>
                        </a:lnTo>
                        <a:lnTo>
                          <a:pt x="211" y="42"/>
                        </a:lnTo>
                        <a:lnTo>
                          <a:pt x="209" y="42"/>
                        </a:lnTo>
                        <a:lnTo>
                          <a:pt x="205" y="44"/>
                        </a:lnTo>
                        <a:lnTo>
                          <a:pt x="199" y="46"/>
                        </a:lnTo>
                        <a:lnTo>
                          <a:pt x="196" y="48"/>
                        </a:lnTo>
                        <a:lnTo>
                          <a:pt x="192" y="50"/>
                        </a:lnTo>
                        <a:lnTo>
                          <a:pt x="188" y="51"/>
                        </a:lnTo>
                        <a:lnTo>
                          <a:pt x="182" y="51"/>
                        </a:lnTo>
                        <a:lnTo>
                          <a:pt x="178" y="53"/>
                        </a:lnTo>
                        <a:lnTo>
                          <a:pt x="175" y="55"/>
                        </a:lnTo>
                        <a:lnTo>
                          <a:pt x="171" y="55"/>
                        </a:lnTo>
                        <a:lnTo>
                          <a:pt x="163" y="55"/>
                        </a:lnTo>
                        <a:lnTo>
                          <a:pt x="158" y="53"/>
                        </a:lnTo>
                        <a:lnTo>
                          <a:pt x="154" y="50"/>
                        </a:lnTo>
                        <a:lnTo>
                          <a:pt x="154" y="46"/>
                        </a:lnTo>
                        <a:lnTo>
                          <a:pt x="152" y="40"/>
                        </a:lnTo>
                        <a:lnTo>
                          <a:pt x="152" y="38"/>
                        </a:lnTo>
                        <a:lnTo>
                          <a:pt x="154" y="31"/>
                        </a:lnTo>
                        <a:lnTo>
                          <a:pt x="154" y="29"/>
                        </a:lnTo>
                        <a:lnTo>
                          <a:pt x="152" y="29"/>
                        </a:lnTo>
                        <a:lnTo>
                          <a:pt x="148" y="31"/>
                        </a:lnTo>
                        <a:lnTo>
                          <a:pt x="140" y="32"/>
                        </a:lnTo>
                        <a:lnTo>
                          <a:pt x="133" y="34"/>
                        </a:lnTo>
                        <a:lnTo>
                          <a:pt x="129" y="34"/>
                        </a:lnTo>
                        <a:lnTo>
                          <a:pt x="123" y="34"/>
                        </a:lnTo>
                        <a:lnTo>
                          <a:pt x="120" y="36"/>
                        </a:lnTo>
                        <a:lnTo>
                          <a:pt x="118" y="36"/>
                        </a:lnTo>
                        <a:lnTo>
                          <a:pt x="110" y="36"/>
                        </a:lnTo>
                        <a:lnTo>
                          <a:pt x="106" y="34"/>
                        </a:lnTo>
                        <a:lnTo>
                          <a:pt x="104" y="32"/>
                        </a:lnTo>
                        <a:lnTo>
                          <a:pt x="106" y="29"/>
                        </a:lnTo>
                        <a:lnTo>
                          <a:pt x="106" y="25"/>
                        </a:lnTo>
                        <a:lnTo>
                          <a:pt x="110" y="21"/>
                        </a:lnTo>
                        <a:lnTo>
                          <a:pt x="116" y="13"/>
                        </a:lnTo>
                        <a:lnTo>
                          <a:pt x="120" y="12"/>
                        </a:lnTo>
                        <a:lnTo>
                          <a:pt x="83" y="17"/>
                        </a:lnTo>
                        <a:lnTo>
                          <a:pt x="74" y="0"/>
                        </a:lnTo>
                        <a:close/>
                      </a:path>
                    </a:pathLst>
                  </a:custGeom>
                  <a:solidFill>
                    <a:srgbClr val="FFCC00"/>
                  </a:solidFill>
                  <a:ln w="9525">
                    <a:noFill/>
                    <a:round/>
                    <a:headEnd/>
                    <a:tailEnd/>
                  </a:ln>
                </p:spPr>
                <p:txBody>
                  <a:bodyPr/>
                  <a:lstStyle/>
                  <a:p>
                    <a:endParaRPr lang="fr-FR">
                      <a:latin typeface="Calibri" pitchFamily="34" charset="0"/>
                    </a:endParaRPr>
                  </a:p>
                </p:txBody>
              </p:sp>
              <p:sp>
                <p:nvSpPr>
                  <p:cNvPr id="25676" name="Freeform 28"/>
                  <p:cNvSpPr>
                    <a:spLocks/>
                  </p:cNvSpPr>
                  <p:nvPr/>
                </p:nvSpPr>
                <p:spPr bwMode="auto">
                  <a:xfrm>
                    <a:off x="4029068" y="2536811"/>
                    <a:ext cx="234950" cy="122238"/>
                  </a:xfrm>
                  <a:custGeom>
                    <a:avLst/>
                    <a:gdLst>
                      <a:gd name="T0" fmla="*/ 0 w 294"/>
                      <a:gd name="T1" fmla="*/ 91 h 154"/>
                      <a:gd name="T2" fmla="*/ 13 w 294"/>
                      <a:gd name="T3" fmla="*/ 71 h 154"/>
                      <a:gd name="T4" fmla="*/ 104 w 294"/>
                      <a:gd name="T5" fmla="*/ 46 h 154"/>
                      <a:gd name="T6" fmla="*/ 55 w 294"/>
                      <a:gd name="T7" fmla="*/ 29 h 154"/>
                      <a:gd name="T8" fmla="*/ 57 w 294"/>
                      <a:gd name="T9" fmla="*/ 29 h 154"/>
                      <a:gd name="T10" fmla="*/ 61 w 294"/>
                      <a:gd name="T11" fmla="*/ 29 h 154"/>
                      <a:gd name="T12" fmla="*/ 65 w 294"/>
                      <a:gd name="T13" fmla="*/ 31 h 154"/>
                      <a:gd name="T14" fmla="*/ 68 w 294"/>
                      <a:gd name="T15" fmla="*/ 31 h 154"/>
                      <a:gd name="T16" fmla="*/ 74 w 294"/>
                      <a:gd name="T17" fmla="*/ 31 h 154"/>
                      <a:gd name="T18" fmla="*/ 80 w 294"/>
                      <a:gd name="T19" fmla="*/ 31 h 154"/>
                      <a:gd name="T20" fmla="*/ 87 w 294"/>
                      <a:gd name="T21" fmla="*/ 31 h 154"/>
                      <a:gd name="T22" fmla="*/ 93 w 294"/>
                      <a:gd name="T23" fmla="*/ 31 h 154"/>
                      <a:gd name="T24" fmla="*/ 99 w 294"/>
                      <a:gd name="T25" fmla="*/ 31 h 154"/>
                      <a:gd name="T26" fmla="*/ 104 w 294"/>
                      <a:gd name="T27" fmla="*/ 31 h 154"/>
                      <a:gd name="T28" fmla="*/ 112 w 294"/>
                      <a:gd name="T29" fmla="*/ 31 h 154"/>
                      <a:gd name="T30" fmla="*/ 118 w 294"/>
                      <a:gd name="T31" fmla="*/ 29 h 154"/>
                      <a:gd name="T32" fmla="*/ 123 w 294"/>
                      <a:gd name="T33" fmla="*/ 29 h 154"/>
                      <a:gd name="T34" fmla="*/ 127 w 294"/>
                      <a:gd name="T35" fmla="*/ 29 h 154"/>
                      <a:gd name="T36" fmla="*/ 133 w 294"/>
                      <a:gd name="T37" fmla="*/ 27 h 154"/>
                      <a:gd name="T38" fmla="*/ 139 w 294"/>
                      <a:gd name="T39" fmla="*/ 23 h 154"/>
                      <a:gd name="T40" fmla="*/ 146 w 294"/>
                      <a:gd name="T41" fmla="*/ 19 h 154"/>
                      <a:gd name="T42" fmla="*/ 152 w 294"/>
                      <a:gd name="T43" fmla="*/ 15 h 154"/>
                      <a:gd name="T44" fmla="*/ 156 w 294"/>
                      <a:gd name="T45" fmla="*/ 10 h 154"/>
                      <a:gd name="T46" fmla="*/ 160 w 294"/>
                      <a:gd name="T47" fmla="*/ 6 h 154"/>
                      <a:gd name="T48" fmla="*/ 161 w 294"/>
                      <a:gd name="T49" fmla="*/ 2 h 154"/>
                      <a:gd name="T50" fmla="*/ 163 w 294"/>
                      <a:gd name="T51" fmla="*/ 0 h 154"/>
                      <a:gd name="T52" fmla="*/ 165 w 294"/>
                      <a:gd name="T53" fmla="*/ 0 h 154"/>
                      <a:gd name="T54" fmla="*/ 165 w 294"/>
                      <a:gd name="T55" fmla="*/ 0 h 154"/>
                      <a:gd name="T56" fmla="*/ 165 w 294"/>
                      <a:gd name="T57" fmla="*/ 4 h 154"/>
                      <a:gd name="T58" fmla="*/ 169 w 294"/>
                      <a:gd name="T59" fmla="*/ 8 h 154"/>
                      <a:gd name="T60" fmla="*/ 173 w 294"/>
                      <a:gd name="T61" fmla="*/ 14 h 154"/>
                      <a:gd name="T62" fmla="*/ 177 w 294"/>
                      <a:gd name="T63" fmla="*/ 19 h 154"/>
                      <a:gd name="T64" fmla="*/ 182 w 294"/>
                      <a:gd name="T65" fmla="*/ 23 h 154"/>
                      <a:gd name="T66" fmla="*/ 188 w 294"/>
                      <a:gd name="T67" fmla="*/ 29 h 154"/>
                      <a:gd name="T68" fmla="*/ 196 w 294"/>
                      <a:gd name="T69" fmla="*/ 33 h 154"/>
                      <a:gd name="T70" fmla="*/ 203 w 294"/>
                      <a:gd name="T71" fmla="*/ 34 h 154"/>
                      <a:gd name="T72" fmla="*/ 209 w 294"/>
                      <a:gd name="T73" fmla="*/ 36 h 154"/>
                      <a:gd name="T74" fmla="*/ 217 w 294"/>
                      <a:gd name="T75" fmla="*/ 38 h 154"/>
                      <a:gd name="T76" fmla="*/ 224 w 294"/>
                      <a:gd name="T77" fmla="*/ 40 h 154"/>
                      <a:gd name="T78" fmla="*/ 230 w 294"/>
                      <a:gd name="T79" fmla="*/ 42 h 154"/>
                      <a:gd name="T80" fmla="*/ 234 w 294"/>
                      <a:gd name="T81" fmla="*/ 44 h 154"/>
                      <a:gd name="T82" fmla="*/ 236 w 294"/>
                      <a:gd name="T83" fmla="*/ 46 h 154"/>
                      <a:gd name="T84" fmla="*/ 237 w 294"/>
                      <a:gd name="T85" fmla="*/ 46 h 154"/>
                      <a:gd name="T86" fmla="*/ 294 w 294"/>
                      <a:gd name="T87" fmla="*/ 105 h 154"/>
                      <a:gd name="T88" fmla="*/ 230 w 294"/>
                      <a:gd name="T89" fmla="*/ 137 h 154"/>
                      <a:gd name="T90" fmla="*/ 23 w 294"/>
                      <a:gd name="T91" fmla="*/ 154 h 154"/>
                      <a:gd name="T92" fmla="*/ 8 w 294"/>
                      <a:gd name="T93" fmla="*/ 135 h 154"/>
                      <a:gd name="T94" fmla="*/ 76 w 294"/>
                      <a:gd name="T95" fmla="*/ 105 h 154"/>
                      <a:gd name="T96" fmla="*/ 0 w 294"/>
                      <a:gd name="T97" fmla="*/ 91 h 154"/>
                      <a:gd name="T98" fmla="*/ 0 w 294"/>
                      <a:gd name="T99" fmla="*/ 91 h 15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4"/>
                      <a:gd name="T151" fmla="*/ 0 h 154"/>
                      <a:gd name="T152" fmla="*/ 294 w 294"/>
                      <a:gd name="T153" fmla="*/ 154 h 15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4" h="154">
                        <a:moveTo>
                          <a:pt x="0" y="91"/>
                        </a:moveTo>
                        <a:lnTo>
                          <a:pt x="13" y="71"/>
                        </a:lnTo>
                        <a:lnTo>
                          <a:pt x="104" y="46"/>
                        </a:lnTo>
                        <a:lnTo>
                          <a:pt x="55" y="29"/>
                        </a:lnTo>
                        <a:lnTo>
                          <a:pt x="57" y="29"/>
                        </a:lnTo>
                        <a:lnTo>
                          <a:pt x="61" y="29"/>
                        </a:lnTo>
                        <a:lnTo>
                          <a:pt x="65" y="31"/>
                        </a:lnTo>
                        <a:lnTo>
                          <a:pt x="68" y="31"/>
                        </a:lnTo>
                        <a:lnTo>
                          <a:pt x="74" y="31"/>
                        </a:lnTo>
                        <a:lnTo>
                          <a:pt x="80" y="31"/>
                        </a:lnTo>
                        <a:lnTo>
                          <a:pt x="87" y="31"/>
                        </a:lnTo>
                        <a:lnTo>
                          <a:pt x="93" y="31"/>
                        </a:lnTo>
                        <a:lnTo>
                          <a:pt x="99" y="31"/>
                        </a:lnTo>
                        <a:lnTo>
                          <a:pt x="104" y="31"/>
                        </a:lnTo>
                        <a:lnTo>
                          <a:pt x="112" y="31"/>
                        </a:lnTo>
                        <a:lnTo>
                          <a:pt x="118" y="29"/>
                        </a:lnTo>
                        <a:lnTo>
                          <a:pt x="123" y="29"/>
                        </a:lnTo>
                        <a:lnTo>
                          <a:pt x="127" y="29"/>
                        </a:lnTo>
                        <a:lnTo>
                          <a:pt x="133" y="27"/>
                        </a:lnTo>
                        <a:lnTo>
                          <a:pt x="139" y="23"/>
                        </a:lnTo>
                        <a:lnTo>
                          <a:pt x="146" y="19"/>
                        </a:lnTo>
                        <a:lnTo>
                          <a:pt x="152" y="15"/>
                        </a:lnTo>
                        <a:lnTo>
                          <a:pt x="156" y="10"/>
                        </a:lnTo>
                        <a:lnTo>
                          <a:pt x="160" y="6"/>
                        </a:lnTo>
                        <a:lnTo>
                          <a:pt x="161" y="2"/>
                        </a:lnTo>
                        <a:lnTo>
                          <a:pt x="163" y="0"/>
                        </a:lnTo>
                        <a:lnTo>
                          <a:pt x="165" y="0"/>
                        </a:lnTo>
                        <a:lnTo>
                          <a:pt x="165" y="4"/>
                        </a:lnTo>
                        <a:lnTo>
                          <a:pt x="169" y="8"/>
                        </a:lnTo>
                        <a:lnTo>
                          <a:pt x="173" y="14"/>
                        </a:lnTo>
                        <a:lnTo>
                          <a:pt x="177" y="19"/>
                        </a:lnTo>
                        <a:lnTo>
                          <a:pt x="182" y="23"/>
                        </a:lnTo>
                        <a:lnTo>
                          <a:pt x="188" y="29"/>
                        </a:lnTo>
                        <a:lnTo>
                          <a:pt x="196" y="33"/>
                        </a:lnTo>
                        <a:lnTo>
                          <a:pt x="203" y="34"/>
                        </a:lnTo>
                        <a:lnTo>
                          <a:pt x="209" y="36"/>
                        </a:lnTo>
                        <a:lnTo>
                          <a:pt x="217" y="38"/>
                        </a:lnTo>
                        <a:lnTo>
                          <a:pt x="224" y="40"/>
                        </a:lnTo>
                        <a:lnTo>
                          <a:pt x="230" y="42"/>
                        </a:lnTo>
                        <a:lnTo>
                          <a:pt x="234" y="44"/>
                        </a:lnTo>
                        <a:lnTo>
                          <a:pt x="236" y="46"/>
                        </a:lnTo>
                        <a:lnTo>
                          <a:pt x="237" y="46"/>
                        </a:lnTo>
                        <a:lnTo>
                          <a:pt x="294" y="105"/>
                        </a:lnTo>
                        <a:lnTo>
                          <a:pt x="230" y="137"/>
                        </a:lnTo>
                        <a:lnTo>
                          <a:pt x="23" y="154"/>
                        </a:lnTo>
                        <a:lnTo>
                          <a:pt x="8" y="135"/>
                        </a:lnTo>
                        <a:lnTo>
                          <a:pt x="76" y="105"/>
                        </a:lnTo>
                        <a:lnTo>
                          <a:pt x="0" y="91"/>
                        </a:lnTo>
                        <a:close/>
                      </a:path>
                    </a:pathLst>
                  </a:custGeom>
                  <a:solidFill>
                    <a:srgbClr val="993366"/>
                  </a:solidFill>
                  <a:ln w="9525">
                    <a:noFill/>
                    <a:round/>
                    <a:headEnd/>
                    <a:tailEnd/>
                  </a:ln>
                </p:spPr>
                <p:txBody>
                  <a:bodyPr/>
                  <a:lstStyle/>
                  <a:p>
                    <a:endParaRPr lang="fr-FR">
                      <a:latin typeface="Calibri" pitchFamily="34" charset="0"/>
                    </a:endParaRPr>
                  </a:p>
                </p:txBody>
              </p:sp>
              <p:sp>
                <p:nvSpPr>
                  <p:cNvPr id="25677" name="Freeform 29"/>
                  <p:cNvSpPr>
                    <a:spLocks/>
                  </p:cNvSpPr>
                  <p:nvPr/>
                </p:nvSpPr>
                <p:spPr bwMode="auto">
                  <a:xfrm>
                    <a:off x="4067168" y="2392349"/>
                    <a:ext cx="301625" cy="155575"/>
                  </a:xfrm>
                  <a:custGeom>
                    <a:avLst/>
                    <a:gdLst>
                      <a:gd name="T0" fmla="*/ 46 w 380"/>
                      <a:gd name="T1" fmla="*/ 116 h 196"/>
                      <a:gd name="T2" fmla="*/ 61 w 380"/>
                      <a:gd name="T3" fmla="*/ 110 h 196"/>
                      <a:gd name="T4" fmla="*/ 76 w 380"/>
                      <a:gd name="T5" fmla="*/ 99 h 196"/>
                      <a:gd name="T6" fmla="*/ 92 w 380"/>
                      <a:gd name="T7" fmla="*/ 83 h 196"/>
                      <a:gd name="T8" fmla="*/ 99 w 380"/>
                      <a:gd name="T9" fmla="*/ 57 h 196"/>
                      <a:gd name="T10" fmla="*/ 101 w 380"/>
                      <a:gd name="T11" fmla="*/ 28 h 196"/>
                      <a:gd name="T12" fmla="*/ 99 w 380"/>
                      <a:gd name="T13" fmla="*/ 4 h 196"/>
                      <a:gd name="T14" fmla="*/ 107 w 380"/>
                      <a:gd name="T15" fmla="*/ 7 h 196"/>
                      <a:gd name="T16" fmla="*/ 124 w 380"/>
                      <a:gd name="T17" fmla="*/ 28 h 196"/>
                      <a:gd name="T18" fmla="*/ 149 w 380"/>
                      <a:gd name="T19" fmla="*/ 47 h 196"/>
                      <a:gd name="T20" fmla="*/ 175 w 380"/>
                      <a:gd name="T21" fmla="*/ 55 h 196"/>
                      <a:gd name="T22" fmla="*/ 196 w 380"/>
                      <a:gd name="T23" fmla="*/ 47 h 196"/>
                      <a:gd name="T24" fmla="*/ 213 w 380"/>
                      <a:gd name="T25" fmla="*/ 32 h 196"/>
                      <a:gd name="T26" fmla="*/ 227 w 380"/>
                      <a:gd name="T27" fmla="*/ 17 h 196"/>
                      <a:gd name="T28" fmla="*/ 230 w 380"/>
                      <a:gd name="T29" fmla="*/ 17 h 196"/>
                      <a:gd name="T30" fmla="*/ 232 w 380"/>
                      <a:gd name="T31" fmla="*/ 32 h 196"/>
                      <a:gd name="T32" fmla="*/ 242 w 380"/>
                      <a:gd name="T33" fmla="*/ 49 h 196"/>
                      <a:gd name="T34" fmla="*/ 259 w 380"/>
                      <a:gd name="T35" fmla="*/ 59 h 196"/>
                      <a:gd name="T36" fmla="*/ 276 w 380"/>
                      <a:gd name="T37" fmla="*/ 63 h 196"/>
                      <a:gd name="T38" fmla="*/ 293 w 380"/>
                      <a:gd name="T39" fmla="*/ 63 h 196"/>
                      <a:gd name="T40" fmla="*/ 310 w 380"/>
                      <a:gd name="T41" fmla="*/ 63 h 196"/>
                      <a:gd name="T42" fmla="*/ 306 w 380"/>
                      <a:gd name="T43" fmla="*/ 76 h 196"/>
                      <a:gd name="T44" fmla="*/ 312 w 380"/>
                      <a:gd name="T45" fmla="*/ 93 h 196"/>
                      <a:gd name="T46" fmla="*/ 327 w 380"/>
                      <a:gd name="T47" fmla="*/ 108 h 196"/>
                      <a:gd name="T48" fmla="*/ 346 w 380"/>
                      <a:gd name="T49" fmla="*/ 121 h 196"/>
                      <a:gd name="T50" fmla="*/ 365 w 380"/>
                      <a:gd name="T51" fmla="*/ 133 h 196"/>
                      <a:gd name="T52" fmla="*/ 380 w 380"/>
                      <a:gd name="T53" fmla="*/ 140 h 196"/>
                      <a:gd name="T54" fmla="*/ 369 w 380"/>
                      <a:gd name="T55" fmla="*/ 140 h 196"/>
                      <a:gd name="T56" fmla="*/ 342 w 380"/>
                      <a:gd name="T57" fmla="*/ 140 h 196"/>
                      <a:gd name="T58" fmla="*/ 314 w 380"/>
                      <a:gd name="T59" fmla="*/ 144 h 196"/>
                      <a:gd name="T60" fmla="*/ 297 w 380"/>
                      <a:gd name="T61" fmla="*/ 152 h 196"/>
                      <a:gd name="T62" fmla="*/ 284 w 380"/>
                      <a:gd name="T63" fmla="*/ 178 h 196"/>
                      <a:gd name="T64" fmla="*/ 278 w 380"/>
                      <a:gd name="T65" fmla="*/ 196 h 196"/>
                      <a:gd name="T66" fmla="*/ 270 w 380"/>
                      <a:gd name="T67" fmla="*/ 177 h 196"/>
                      <a:gd name="T68" fmla="*/ 255 w 380"/>
                      <a:gd name="T69" fmla="*/ 156 h 196"/>
                      <a:gd name="T70" fmla="*/ 228 w 380"/>
                      <a:gd name="T71" fmla="*/ 165 h 196"/>
                      <a:gd name="T72" fmla="*/ 209 w 380"/>
                      <a:gd name="T73" fmla="*/ 178 h 196"/>
                      <a:gd name="T74" fmla="*/ 200 w 380"/>
                      <a:gd name="T75" fmla="*/ 159 h 196"/>
                      <a:gd name="T76" fmla="*/ 183 w 380"/>
                      <a:gd name="T77" fmla="*/ 140 h 196"/>
                      <a:gd name="T78" fmla="*/ 168 w 380"/>
                      <a:gd name="T79" fmla="*/ 140 h 196"/>
                      <a:gd name="T80" fmla="*/ 149 w 380"/>
                      <a:gd name="T81" fmla="*/ 150 h 196"/>
                      <a:gd name="T82" fmla="*/ 132 w 380"/>
                      <a:gd name="T83" fmla="*/ 158 h 196"/>
                      <a:gd name="T84" fmla="*/ 122 w 380"/>
                      <a:gd name="T85" fmla="*/ 158 h 196"/>
                      <a:gd name="T86" fmla="*/ 107 w 380"/>
                      <a:gd name="T87" fmla="*/ 133 h 196"/>
                      <a:gd name="T88" fmla="*/ 94 w 380"/>
                      <a:gd name="T89" fmla="*/ 125 h 196"/>
                      <a:gd name="T90" fmla="*/ 78 w 380"/>
                      <a:gd name="T91" fmla="*/ 125 h 196"/>
                      <a:gd name="T92" fmla="*/ 61 w 380"/>
                      <a:gd name="T93" fmla="*/ 125 h 196"/>
                      <a:gd name="T94" fmla="*/ 46 w 380"/>
                      <a:gd name="T95" fmla="*/ 129 h 196"/>
                      <a:gd name="T96" fmla="*/ 38 w 380"/>
                      <a:gd name="T97" fmla="*/ 120 h 19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0"/>
                      <a:gd name="T148" fmla="*/ 0 h 196"/>
                      <a:gd name="T149" fmla="*/ 380 w 380"/>
                      <a:gd name="T150" fmla="*/ 196 h 19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0" h="196">
                        <a:moveTo>
                          <a:pt x="38" y="120"/>
                        </a:moveTo>
                        <a:lnTo>
                          <a:pt x="38" y="120"/>
                        </a:lnTo>
                        <a:lnTo>
                          <a:pt x="44" y="118"/>
                        </a:lnTo>
                        <a:lnTo>
                          <a:pt x="46" y="116"/>
                        </a:lnTo>
                        <a:lnTo>
                          <a:pt x="50" y="116"/>
                        </a:lnTo>
                        <a:lnTo>
                          <a:pt x="54" y="114"/>
                        </a:lnTo>
                        <a:lnTo>
                          <a:pt x="57" y="112"/>
                        </a:lnTo>
                        <a:lnTo>
                          <a:pt x="61" y="110"/>
                        </a:lnTo>
                        <a:lnTo>
                          <a:pt x="65" y="108"/>
                        </a:lnTo>
                        <a:lnTo>
                          <a:pt x="69" y="106"/>
                        </a:lnTo>
                        <a:lnTo>
                          <a:pt x="75" y="102"/>
                        </a:lnTo>
                        <a:lnTo>
                          <a:pt x="76" y="99"/>
                        </a:lnTo>
                        <a:lnTo>
                          <a:pt x="82" y="97"/>
                        </a:lnTo>
                        <a:lnTo>
                          <a:pt x="86" y="91"/>
                        </a:lnTo>
                        <a:lnTo>
                          <a:pt x="90" y="89"/>
                        </a:lnTo>
                        <a:lnTo>
                          <a:pt x="92" y="83"/>
                        </a:lnTo>
                        <a:lnTo>
                          <a:pt x="95" y="78"/>
                        </a:lnTo>
                        <a:lnTo>
                          <a:pt x="97" y="70"/>
                        </a:lnTo>
                        <a:lnTo>
                          <a:pt x="99" y="64"/>
                        </a:lnTo>
                        <a:lnTo>
                          <a:pt x="99" y="57"/>
                        </a:lnTo>
                        <a:lnTo>
                          <a:pt x="101" y="49"/>
                        </a:lnTo>
                        <a:lnTo>
                          <a:pt x="101" y="42"/>
                        </a:lnTo>
                        <a:lnTo>
                          <a:pt x="101" y="34"/>
                        </a:lnTo>
                        <a:lnTo>
                          <a:pt x="101" y="28"/>
                        </a:lnTo>
                        <a:lnTo>
                          <a:pt x="101" y="21"/>
                        </a:lnTo>
                        <a:lnTo>
                          <a:pt x="101" y="15"/>
                        </a:lnTo>
                        <a:lnTo>
                          <a:pt x="101" y="9"/>
                        </a:lnTo>
                        <a:lnTo>
                          <a:pt x="99" y="4"/>
                        </a:lnTo>
                        <a:lnTo>
                          <a:pt x="99" y="2"/>
                        </a:lnTo>
                        <a:lnTo>
                          <a:pt x="99" y="0"/>
                        </a:lnTo>
                        <a:lnTo>
                          <a:pt x="101" y="2"/>
                        </a:lnTo>
                        <a:lnTo>
                          <a:pt x="107" y="7"/>
                        </a:lnTo>
                        <a:lnTo>
                          <a:pt x="109" y="11"/>
                        </a:lnTo>
                        <a:lnTo>
                          <a:pt x="114" y="17"/>
                        </a:lnTo>
                        <a:lnTo>
                          <a:pt x="118" y="21"/>
                        </a:lnTo>
                        <a:lnTo>
                          <a:pt x="124" y="28"/>
                        </a:lnTo>
                        <a:lnTo>
                          <a:pt x="130" y="32"/>
                        </a:lnTo>
                        <a:lnTo>
                          <a:pt x="135" y="38"/>
                        </a:lnTo>
                        <a:lnTo>
                          <a:pt x="143" y="42"/>
                        </a:lnTo>
                        <a:lnTo>
                          <a:pt x="149" y="47"/>
                        </a:lnTo>
                        <a:lnTo>
                          <a:pt x="156" y="49"/>
                        </a:lnTo>
                        <a:lnTo>
                          <a:pt x="162" y="53"/>
                        </a:lnTo>
                        <a:lnTo>
                          <a:pt x="168" y="55"/>
                        </a:lnTo>
                        <a:lnTo>
                          <a:pt x="175" y="55"/>
                        </a:lnTo>
                        <a:lnTo>
                          <a:pt x="179" y="55"/>
                        </a:lnTo>
                        <a:lnTo>
                          <a:pt x="185" y="53"/>
                        </a:lnTo>
                        <a:lnTo>
                          <a:pt x="190" y="49"/>
                        </a:lnTo>
                        <a:lnTo>
                          <a:pt x="196" y="47"/>
                        </a:lnTo>
                        <a:lnTo>
                          <a:pt x="200" y="44"/>
                        </a:lnTo>
                        <a:lnTo>
                          <a:pt x="206" y="40"/>
                        </a:lnTo>
                        <a:lnTo>
                          <a:pt x="209" y="36"/>
                        </a:lnTo>
                        <a:lnTo>
                          <a:pt x="213" y="32"/>
                        </a:lnTo>
                        <a:lnTo>
                          <a:pt x="217" y="28"/>
                        </a:lnTo>
                        <a:lnTo>
                          <a:pt x="221" y="23"/>
                        </a:lnTo>
                        <a:lnTo>
                          <a:pt x="223" y="19"/>
                        </a:lnTo>
                        <a:lnTo>
                          <a:pt x="227" y="17"/>
                        </a:lnTo>
                        <a:lnTo>
                          <a:pt x="228" y="11"/>
                        </a:lnTo>
                        <a:lnTo>
                          <a:pt x="230" y="9"/>
                        </a:lnTo>
                        <a:lnTo>
                          <a:pt x="230" y="11"/>
                        </a:lnTo>
                        <a:lnTo>
                          <a:pt x="230" y="17"/>
                        </a:lnTo>
                        <a:lnTo>
                          <a:pt x="230" y="19"/>
                        </a:lnTo>
                        <a:lnTo>
                          <a:pt x="230" y="25"/>
                        </a:lnTo>
                        <a:lnTo>
                          <a:pt x="232" y="28"/>
                        </a:lnTo>
                        <a:lnTo>
                          <a:pt x="232" y="32"/>
                        </a:lnTo>
                        <a:lnTo>
                          <a:pt x="234" y="36"/>
                        </a:lnTo>
                        <a:lnTo>
                          <a:pt x="236" y="42"/>
                        </a:lnTo>
                        <a:lnTo>
                          <a:pt x="238" y="45"/>
                        </a:lnTo>
                        <a:lnTo>
                          <a:pt x="242" y="49"/>
                        </a:lnTo>
                        <a:lnTo>
                          <a:pt x="244" y="51"/>
                        </a:lnTo>
                        <a:lnTo>
                          <a:pt x="249" y="55"/>
                        </a:lnTo>
                        <a:lnTo>
                          <a:pt x="253" y="57"/>
                        </a:lnTo>
                        <a:lnTo>
                          <a:pt x="259" y="59"/>
                        </a:lnTo>
                        <a:lnTo>
                          <a:pt x="263" y="59"/>
                        </a:lnTo>
                        <a:lnTo>
                          <a:pt x="266" y="61"/>
                        </a:lnTo>
                        <a:lnTo>
                          <a:pt x="272" y="61"/>
                        </a:lnTo>
                        <a:lnTo>
                          <a:pt x="276" y="63"/>
                        </a:lnTo>
                        <a:lnTo>
                          <a:pt x="282" y="63"/>
                        </a:lnTo>
                        <a:lnTo>
                          <a:pt x="285" y="63"/>
                        </a:lnTo>
                        <a:lnTo>
                          <a:pt x="289" y="63"/>
                        </a:lnTo>
                        <a:lnTo>
                          <a:pt x="293" y="63"/>
                        </a:lnTo>
                        <a:lnTo>
                          <a:pt x="301" y="63"/>
                        </a:lnTo>
                        <a:lnTo>
                          <a:pt x="304" y="63"/>
                        </a:lnTo>
                        <a:lnTo>
                          <a:pt x="308" y="63"/>
                        </a:lnTo>
                        <a:lnTo>
                          <a:pt x="310" y="63"/>
                        </a:lnTo>
                        <a:lnTo>
                          <a:pt x="308" y="63"/>
                        </a:lnTo>
                        <a:lnTo>
                          <a:pt x="306" y="66"/>
                        </a:lnTo>
                        <a:lnTo>
                          <a:pt x="306" y="70"/>
                        </a:lnTo>
                        <a:lnTo>
                          <a:pt x="306" y="76"/>
                        </a:lnTo>
                        <a:lnTo>
                          <a:pt x="306" y="80"/>
                        </a:lnTo>
                        <a:lnTo>
                          <a:pt x="308" y="87"/>
                        </a:lnTo>
                        <a:lnTo>
                          <a:pt x="310" y="89"/>
                        </a:lnTo>
                        <a:lnTo>
                          <a:pt x="312" y="93"/>
                        </a:lnTo>
                        <a:lnTo>
                          <a:pt x="316" y="97"/>
                        </a:lnTo>
                        <a:lnTo>
                          <a:pt x="320" y="101"/>
                        </a:lnTo>
                        <a:lnTo>
                          <a:pt x="323" y="104"/>
                        </a:lnTo>
                        <a:lnTo>
                          <a:pt x="327" y="108"/>
                        </a:lnTo>
                        <a:lnTo>
                          <a:pt x="331" y="112"/>
                        </a:lnTo>
                        <a:lnTo>
                          <a:pt x="337" y="116"/>
                        </a:lnTo>
                        <a:lnTo>
                          <a:pt x="341" y="118"/>
                        </a:lnTo>
                        <a:lnTo>
                          <a:pt x="346" y="121"/>
                        </a:lnTo>
                        <a:lnTo>
                          <a:pt x="352" y="123"/>
                        </a:lnTo>
                        <a:lnTo>
                          <a:pt x="358" y="127"/>
                        </a:lnTo>
                        <a:lnTo>
                          <a:pt x="361" y="129"/>
                        </a:lnTo>
                        <a:lnTo>
                          <a:pt x="365" y="133"/>
                        </a:lnTo>
                        <a:lnTo>
                          <a:pt x="369" y="135"/>
                        </a:lnTo>
                        <a:lnTo>
                          <a:pt x="373" y="137"/>
                        </a:lnTo>
                        <a:lnTo>
                          <a:pt x="379" y="139"/>
                        </a:lnTo>
                        <a:lnTo>
                          <a:pt x="380" y="140"/>
                        </a:lnTo>
                        <a:lnTo>
                          <a:pt x="379" y="140"/>
                        </a:lnTo>
                        <a:lnTo>
                          <a:pt x="377" y="140"/>
                        </a:lnTo>
                        <a:lnTo>
                          <a:pt x="373" y="140"/>
                        </a:lnTo>
                        <a:lnTo>
                          <a:pt x="369" y="140"/>
                        </a:lnTo>
                        <a:lnTo>
                          <a:pt x="361" y="140"/>
                        </a:lnTo>
                        <a:lnTo>
                          <a:pt x="356" y="140"/>
                        </a:lnTo>
                        <a:lnTo>
                          <a:pt x="348" y="140"/>
                        </a:lnTo>
                        <a:lnTo>
                          <a:pt x="342" y="140"/>
                        </a:lnTo>
                        <a:lnTo>
                          <a:pt x="333" y="140"/>
                        </a:lnTo>
                        <a:lnTo>
                          <a:pt x="327" y="140"/>
                        </a:lnTo>
                        <a:lnTo>
                          <a:pt x="320" y="142"/>
                        </a:lnTo>
                        <a:lnTo>
                          <a:pt x="314" y="144"/>
                        </a:lnTo>
                        <a:lnTo>
                          <a:pt x="306" y="144"/>
                        </a:lnTo>
                        <a:lnTo>
                          <a:pt x="304" y="146"/>
                        </a:lnTo>
                        <a:lnTo>
                          <a:pt x="299" y="150"/>
                        </a:lnTo>
                        <a:lnTo>
                          <a:pt x="297" y="152"/>
                        </a:lnTo>
                        <a:lnTo>
                          <a:pt x="293" y="158"/>
                        </a:lnTo>
                        <a:lnTo>
                          <a:pt x="289" y="163"/>
                        </a:lnTo>
                        <a:lnTo>
                          <a:pt x="287" y="171"/>
                        </a:lnTo>
                        <a:lnTo>
                          <a:pt x="284" y="178"/>
                        </a:lnTo>
                        <a:lnTo>
                          <a:pt x="282" y="184"/>
                        </a:lnTo>
                        <a:lnTo>
                          <a:pt x="280" y="192"/>
                        </a:lnTo>
                        <a:lnTo>
                          <a:pt x="278" y="194"/>
                        </a:lnTo>
                        <a:lnTo>
                          <a:pt x="278" y="196"/>
                        </a:lnTo>
                        <a:lnTo>
                          <a:pt x="276" y="194"/>
                        </a:lnTo>
                        <a:lnTo>
                          <a:pt x="276" y="190"/>
                        </a:lnTo>
                        <a:lnTo>
                          <a:pt x="272" y="184"/>
                        </a:lnTo>
                        <a:lnTo>
                          <a:pt x="270" y="177"/>
                        </a:lnTo>
                        <a:lnTo>
                          <a:pt x="266" y="171"/>
                        </a:lnTo>
                        <a:lnTo>
                          <a:pt x="263" y="163"/>
                        </a:lnTo>
                        <a:lnTo>
                          <a:pt x="259" y="158"/>
                        </a:lnTo>
                        <a:lnTo>
                          <a:pt x="255" y="156"/>
                        </a:lnTo>
                        <a:lnTo>
                          <a:pt x="249" y="156"/>
                        </a:lnTo>
                        <a:lnTo>
                          <a:pt x="244" y="158"/>
                        </a:lnTo>
                        <a:lnTo>
                          <a:pt x="236" y="161"/>
                        </a:lnTo>
                        <a:lnTo>
                          <a:pt x="228" y="165"/>
                        </a:lnTo>
                        <a:lnTo>
                          <a:pt x="219" y="169"/>
                        </a:lnTo>
                        <a:lnTo>
                          <a:pt x="213" y="175"/>
                        </a:lnTo>
                        <a:lnTo>
                          <a:pt x="209" y="177"/>
                        </a:lnTo>
                        <a:lnTo>
                          <a:pt x="209" y="178"/>
                        </a:lnTo>
                        <a:lnTo>
                          <a:pt x="208" y="177"/>
                        </a:lnTo>
                        <a:lnTo>
                          <a:pt x="206" y="173"/>
                        </a:lnTo>
                        <a:lnTo>
                          <a:pt x="202" y="165"/>
                        </a:lnTo>
                        <a:lnTo>
                          <a:pt x="200" y="159"/>
                        </a:lnTo>
                        <a:lnTo>
                          <a:pt x="196" y="152"/>
                        </a:lnTo>
                        <a:lnTo>
                          <a:pt x="190" y="146"/>
                        </a:lnTo>
                        <a:lnTo>
                          <a:pt x="187" y="142"/>
                        </a:lnTo>
                        <a:lnTo>
                          <a:pt x="183" y="140"/>
                        </a:lnTo>
                        <a:lnTo>
                          <a:pt x="179" y="139"/>
                        </a:lnTo>
                        <a:lnTo>
                          <a:pt x="175" y="140"/>
                        </a:lnTo>
                        <a:lnTo>
                          <a:pt x="171" y="140"/>
                        </a:lnTo>
                        <a:lnTo>
                          <a:pt x="168" y="140"/>
                        </a:lnTo>
                        <a:lnTo>
                          <a:pt x="162" y="142"/>
                        </a:lnTo>
                        <a:lnTo>
                          <a:pt x="158" y="144"/>
                        </a:lnTo>
                        <a:lnTo>
                          <a:pt x="154" y="146"/>
                        </a:lnTo>
                        <a:lnTo>
                          <a:pt x="149" y="150"/>
                        </a:lnTo>
                        <a:lnTo>
                          <a:pt x="145" y="150"/>
                        </a:lnTo>
                        <a:lnTo>
                          <a:pt x="139" y="154"/>
                        </a:lnTo>
                        <a:lnTo>
                          <a:pt x="135" y="156"/>
                        </a:lnTo>
                        <a:lnTo>
                          <a:pt x="132" y="158"/>
                        </a:lnTo>
                        <a:lnTo>
                          <a:pt x="128" y="159"/>
                        </a:lnTo>
                        <a:lnTo>
                          <a:pt x="126" y="161"/>
                        </a:lnTo>
                        <a:lnTo>
                          <a:pt x="124" y="159"/>
                        </a:lnTo>
                        <a:lnTo>
                          <a:pt x="122" y="158"/>
                        </a:lnTo>
                        <a:lnTo>
                          <a:pt x="118" y="150"/>
                        </a:lnTo>
                        <a:lnTo>
                          <a:pt x="114" y="146"/>
                        </a:lnTo>
                        <a:lnTo>
                          <a:pt x="111" y="139"/>
                        </a:lnTo>
                        <a:lnTo>
                          <a:pt x="107" y="133"/>
                        </a:lnTo>
                        <a:lnTo>
                          <a:pt x="103" y="129"/>
                        </a:lnTo>
                        <a:lnTo>
                          <a:pt x="99" y="125"/>
                        </a:lnTo>
                        <a:lnTo>
                          <a:pt x="97" y="125"/>
                        </a:lnTo>
                        <a:lnTo>
                          <a:pt x="94" y="125"/>
                        </a:lnTo>
                        <a:lnTo>
                          <a:pt x="92" y="125"/>
                        </a:lnTo>
                        <a:lnTo>
                          <a:pt x="88" y="125"/>
                        </a:lnTo>
                        <a:lnTo>
                          <a:pt x="82" y="125"/>
                        </a:lnTo>
                        <a:lnTo>
                          <a:pt x="78" y="125"/>
                        </a:lnTo>
                        <a:lnTo>
                          <a:pt x="75" y="125"/>
                        </a:lnTo>
                        <a:lnTo>
                          <a:pt x="69" y="125"/>
                        </a:lnTo>
                        <a:lnTo>
                          <a:pt x="65" y="125"/>
                        </a:lnTo>
                        <a:lnTo>
                          <a:pt x="61" y="125"/>
                        </a:lnTo>
                        <a:lnTo>
                          <a:pt x="56" y="125"/>
                        </a:lnTo>
                        <a:lnTo>
                          <a:pt x="54" y="127"/>
                        </a:lnTo>
                        <a:lnTo>
                          <a:pt x="48" y="127"/>
                        </a:lnTo>
                        <a:lnTo>
                          <a:pt x="46" y="129"/>
                        </a:lnTo>
                        <a:lnTo>
                          <a:pt x="12" y="156"/>
                        </a:lnTo>
                        <a:lnTo>
                          <a:pt x="0" y="140"/>
                        </a:lnTo>
                        <a:lnTo>
                          <a:pt x="38" y="120"/>
                        </a:lnTo>
                        <a:close/>
                      </a:path>
                    </a:pathLst>
                  </a:custGeom>
                  <a:solidFill>
                    <a:srgbClr val="993366"/>
                  </a:solidFill>
                  <a:ln w="9525">
                    <a:noFill/>
                    <a:round/>
                    <a:headEnd/>
                    <a:tailEnd/>
                  </a:ln>
                </p:spPr>
                <p:txBody>
                  <a:bodyPr/>
                  <a:lstStyle/>
                  <a:p>
                    <a:endParaRPr lang="fr-FR">
                      <a:latin typeface="Calibri" pitchFamily="34" charset="0"/>
                    </a:endParaRPr>
                  </a:p>
                </p:txBody>
              </p:sp>
              <p:sp>
                <p:nvSpPr>
                  <p:cNvPr id="25678" name="Freeform 30"/>
                  <p:cNvSpPr>
                    <a:spLocks/>
                  </p:cNvSpPr>
                  <p:nvPr/>
                </p:nvSpPr>
                <p:spPr bwMode="auto">
                  <a:xfrm>
                    <a:off x="3663942" y="2266936"/>
                    <a:ext cx="303213" cy="158750"/>
                  </a:xfrm>
                  <a:custGeom>
                    <a:avLst/>
                    <a:gdLst>
                      <a:gd name="T0" fmla="*/ 331 w 382"/>
                      <a:gd name="T1" fmla="*/ 118 h 200"/>
                      <a:gd name="T2" fmla="*/ 310 w 382"/>
                      <a:gd name="T3" fmla="*/ 107 h 200"/>
                      <a:gd name="T4" fmla="*/ 295 w 382"/>
                      <a:gd name="T5" fmla="*/ 93 h 200"/>
                      <a:gd name="T6" fmla="*/ 283 w 382"/>
                      <a:gd name="T7" fmla="*/ 72 h 200"/>
                      <a:gd name="T8" fmla="*/ 279 w 382"/>
                      <a:gd name="T9" fmla="*/ 44 h 200"/>
                      <a:gd name="T10" fmla="*/ 279 w 382"/>
                      <a:gd name="T11" fmla="*/ 15 h 200"/>
                      <a:gd name="T12" fmla="*/ 281 w 382"/>
                      <a:gd name="T13" fmla="*/ 0 h 200"/>
                      <a:gd name="T14" fmla="*/ 270 w 382"/>
                      <a:gd name="T15" fmla="*/ 13 h 200"/>
                      <a:gd name="T16" fmla="*/ 249 w 382"/>
                      <a:gd name="T17" fmla="*/ 34 h 200"/>
                      <a:gd name="T18" fmla="*/ 226 w 382"/>
                      <a:gd name="T19" fmla="*/ 51 h 200"/>
                      <a:gd name="T20" fmla="*/ 202 w 382"/>
                      <a:gd name="T21" fmla="*/ 55 h 200"/>
                      <a:gd name="T22" fmla="*/ 181 w 382"/>
                      <a:gd name="T23" fmla="*/ 44 h 200"/>
                      <a:gd name="T24" fmla="*/ 164 w 382"/>
                      <a:gd name="T25" fmla="*/ 29 h 200"/>
                      <a:gd name="T26" fmla="*/ 152 w 382"/>
                      <a:gd name="T27" fmla="*/ 13 h 200"/>
                      <a:gd name="T28" fmla="*/ 150 w 382"/>
                      <a:gd name="T29" fmla="*/ 21 h 200"/>
                      <a:gd name="T30" fmla="*/ 145 w 382"/>
                      <a:gd name="T31" fmla="*/ 38 h 200"/>
                      <a:gd name="T32" fmla="*/ 137 w 382"/>
                      <a:gd name="T33" fmla="*/ 53 h 200"/>
                      <a:gd name="T34" fmla="*/ 120 w 382"/>
                      <a:gd name="T35" fmla="*/ 61 h 200"/>
                      <a:gd name="T36" fmla="*/ 101 w 382"/>
                      <a:gd name="T37" fmla="*/ 63 h 200"/>
                      <a:gd name="T38" fmla="*/ 82 w 382"/>
                      <a:gd name="T39" fmla="*/ 65 h 200"/>
                      <a:gd name="T40" fmla="*/ 74 w 382"/>
                      <a:gd name="T41" fmla="*/ 69 h 200"/>
                      <a:gd name="T42" fmla="*/ 72 w 382"/>
                      <a:gd name="T43" fmla="*/ 89 h 200"/>
                      <a:gd name="T44" fmla="*/ 53 w 382"/>
                      <a:gd name="T45" fmla="*/ 110 h 200"/>
                      <a:gd name="T46" fmla="*/ 34 w 382"/>
                      <a:gd name="T47" fmla="*/ 122 h 200"/>
                      <a:gd name="T48" fmla="*/ 13 w 382"/>
                      <a:gd name="T49" fmla="*/ 133 h 200"/>
                      <a:gd name="T50" fmla="*/ 0 w 382"/>
                      <a:gd name="T51" fmla="*/ 143 h 200"/>
                      <a:gd name="T52" fmla="*/ 12 w 382"/>
                      <a:gd name="T53" fmla="*/ 141 h 200"/>
                      <a:gd name="T54" fmla="*/ 38 w 382"/>
                      <a:gd name="T55" fmla="*/ 143 h 200"/>
                      <a:gd name="T56" fmla="*/ 67 w 382"/>
                      <a:gd name="T57" fmla="*/ 146 h 200"/>
                      <a:gd name="T58" fmla="*/ 84 w 382"/>
                      <a:gd name="T59" fmla="*/ 154 h 200"/>
                      <a:gd name="T60" fmla="*/ 97 w 382"/>
                      <a:gd name="T61" fmla="*/ 181 h 200"/>
                      <a:gd name="T62" fmla="*/ 105 w 382"/>
                      <a:gd name="T63" fmla="*/ 200 h 200"/>
                      <a:gd name="T64" fmla="*/ 112 w 382"/>
                      <a:gd name="T65" fmla="*/ 179 h 200"/>
                      <a:gd name="T66" fmla="*/ 127 w 382"/>
                      <a:gd name="T67" fmla="*/ 158 h 200"/>
                      <a:gd name="T68" fmla="*/ 148 w 382"/>
                      <a:gd name="T69" fmla="*/ 162 h 200"/>
                      <a:gd name="T70" fmla="*/ 169 w 382"/>
                      <a:gd name="T71" fmla="*/ 175 h 200"/>
                      <a:gd name="T72" fmla="*/ 177 w 382"/>
                      <a:gd name="T73" fmla="*/ 173 h 200"/>
                      <a:gd name="T74" fmla="*/ 190 w 382"/>
                      <a:gd name="T75" fmla="*/ 148 h 200"/>
                      <a:gd name="T76" fmla="*/ 205 w 382"/>
                      <a:gd name="T77" fmla="*/ 141 h 200"/>
                      <a:gd name="T78" fmla="*/ 222 w 382"/>
                      <a:gd name="T79" fmla="*/ 146 h 200"/>
                      <a:gd name="T80" fmla="*/ 241 w 382"/>
                      <a:gd name="T81" fmla="*/ 154 h 200"/>
                      <a:gd name="T82" fmla="*/ 257 w 382"/>
                      <a:gd name="T83" fmla="*/ 164 h 200"/>
                      <a:gd name="T84" fmla="*/ 266 w 382"/>
                      <a:gd name="T85" fmla="*/ 146 h 200"/>
                      <a:gd name="T86" fmla="*/ 283 w 382"/>
                      <a:gd name="T87" fmla="*/ 127 h 200"/>
                      <a:gd name="T88" fmla="*/ 304 w 382"/>
                      <a:gd name="T89" fmla="*/ 126 h 200"/>
                      <a:gd name="T90" fmla="*/ 321 w 382"/>
                      <a:gd name="T91" fmla="*/ 127 h 200"/>
                      <a:gd name="T92" fmla="*/ 338 w 382"/>
                      <a:gd name="T93" fmla="*/ 129 h 200"/>
                      <a:gd name="T94" fmla="*/ 344 w 382"/>
                      <a:gd name="T95" fmla="*/ 122 h 2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2"/>
                      <a:gd name="T145" fmla="*/ 0 h 200"/>
                      <a:gd name="T146" fmla="*/ 382 w 382"/>
                      <a:gd name="T147" fmla="*/ 200 h 2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2" h="200">
                        <a:moveTo>
                          <a:pt x="344" y="122"/>
                        </a:moveTo>
                        <a:lnTo>
                          <a:pt x="340" y="122"/>
                        </a:lnTo>
                        <a:lnTo>
                          <a:pt x="338" y="120"/>
                        </a:lnTo>
                        <a:lnTo>
                          <a:pt x="331" y="118"/>
                        </a:lnTo>
                        <a:lnTo>
                          <a:pt x="323" y="114"/>
                        </a:lnTo>
                        <a:lnTo>
                          <a:pt x="319" y="112"/>
                        </a:lnTo>
                        <a:lnTo>
                          <a:pt x="316" y="108"/>
                        </a:lnTo>
                        <a:lnTo>
                          <a:pt x="310" y="107"/>
                        </a:lnTo>
                        <a:lnTo>
                          <a:pt x="306" y="105"/>
                        </a:lnTo>
                        <a:lnTo>
                          <a:pt x="302" y="101"/>
                        </a:lnTo>
                        <a:lnTo>
                          <a:pt x="298" y="97"/>
                        </a:lnTo>
                        <a:lnTo>
                          <a:pt x="295" y="93"/>
                        </a:lnTo>
                        <a:lnTo>
                          <a:pt x="291" y="89"/>
                        </a:lnTo>
                        <a:lnTo>
                          <a:pt x="287" y="84"/>
                        </a:lnTo>
                        <a:lnTo>
                          <a:pt x="285" y="78"/>
                        </a:lnTo>
                        <a:lnTo>
                          <a:pt x="283" y="72"/>
                        </a:lnTo>
                        <a:lnTo>
                          <a:pt x="283" y="65"/>
                        </a:lnTo>
                        <a:lnTo>
                          <a:pt x="281" y="57"/>
                        </a:lnTo>
                        <a:lnTo>
                          <a:pt x="279" y="51"/>
                        </a:lnTo>
                        <a:lnTo>
                          <a:pt x="279" y="44"/>
                        </a:lnTo>
                        <a:lnTo>
                          <a:pt x="279" y="36"/>
                        </a:lnTo>
                        <a:lnTo>
                          <a:pt x="279" y="29"/>
                        </a:lnTo>
                        <a:lnTo>
                          <a:pt x="279" y="23"/>
                        </a:lnTo>
                        <a:lnTo>
                          <a:pt x="279" y="15"/>
                        </a:lnTo>
                        <a:lnTo>
                          <a:pt x="281" y="12"/>
                        </a:lnTo>
                        <a:lnTo>
                          <a:pt x="281" y="6"/>
                        </a:lnTo>
                        <a:lnTo>
                          <a:pt x="281" y="2"/>
                        </a:lnTo>
                        <a:lnTo>
                          <a:pt x="281" y="0"/>
                        </a:lnTo>
                        <a:lnTo>
                          <a:pt x="279" y="2"/>
                        </a:lnTo>
                        <a:lnTo>
                          <a:pt x="274" y="10"/>
                        </a:lnTo>
                        <a:lnTo>
                          <a:pt x="270" y="13"/>
                        </a:lnTo>
                        <a:lnTo>
                          <a:pt x="266" y="17"/>
                        </a:lnTo>
                        <a:lnTo>
                          <a:pt x="260" y="23"/>
                        </a:lnTo>
                        <a:lnTo>
                          <a:pt x="257" y="29"/>
                        </a:lnTo>
                        <a:lnTo>
                          <a:pt x="249" y="34"/>
                        </a:lnTo>
                        <a:lnTo>
                          <a:pt x="243" y="38"/>
                        </a:lnTo>
                        <a:lnTo>
                          <a:pt x="238" y="44"/>
                        </a:lnTo>
                        <a:lnTo>
                          <a:pt x="232" y="48"/>
                        </a:lnTo>
                        <a:lnTo>
                          <a:pt x="226" y="51"/>
                        </a:lnTo>
                        <a:lnTo>
                          <a:pt x="219" y="53"/>
                        </a:lnTo>
                        <a:lnTo>
                          <a:pt x="213" y="55"/>
                        </a:lnTo>
                        <a:lnTo>
                          <a:pt x="209" y="57"/>
                        </a:lnTo>
                        <a:lnTo>
                          <a:pt x="202" y="55"/>
                        </a:lnTo>
                        <a:lnTo>
                          <a:pt x="196" y="53"/>
                        </a:lnTo>
                        <a:lnTo>
                          <a:pt x="190" y="51"/>
                        </a:lnTo>
                        <a:lnTo>
                          <a:pt x="184" y="50"/>
                        </a:lnTo>
                        <a:lnTo>
                          <a:pt x="181" y="44"/>
                        </a:lnTo>
                        <a:lnTo>
                          <a:pt x="175" y="40"/>
                        </a:lnTo>
                        <a:lnTo>
                          <a:pt x="171" y="36"/>
                        </a:lnTo>
                        <a:lnTo>
                          <a:pt x="167" y="34"/>
                        </a:lnTo>
                        <a:lnTo>
                          <a:pt x="164" y="29"/>
                        </a:lnTo>
                        <a:lnTo>
                          <a:pt x="160" y="25"/>
                        </a:lnTo>
                        <a:lnTo>
                          <a:pt x="158" y="21"/>
                        </a:lnTo>
                        <a:lnTo>
                          <a:pt x="156" y="17"/>
                        </a:lnTo>
                        <a:lnTo>
                          <a:pt x="152" y="13"/>
                        </a:lnTo>
                        <a:lnTo>
                          <a:pt x="152" y="12"/>
                        </a:lnTo>
                        <a:lnTo>
                          <a:pt x="150" y="13"/>
                        </a:lnTo>
                        <a:lnTo>
                          <a:pt x="150" y="17"/>
                        </a:lnTo>
                        <a:lnTo>
                          <a:pt x="150" y="21"/>
                        </a:lnTo>
                        <a:lnTo>
                          <a:pt x="148" y="25"/>
                        </a:lnTo>
                        <a:lnTo>
                          <a:pt x="148" y="31"/>
                        </a:lnTo>
                        <a:lnTo>
                          <a:pt x="148" y="34"/>
                        </a:lnTo>
                        <a:lnTo>
                          <a:pt x="145" y="38"/>
                        </a:lnTo>
                        <a:lnTo>
                          <a:pt x="145" y="42"/>
                        </a:lnTo>
                        <a:lnTo>
                          <a:pt x="143" y="46"/>
                        </a:lnTo>
                        <a:lnTo>
                          <a:pt x="139" y="51"/>
                        </a:lnTo>
                        <a:lnTo>
                          <a:pt x="137" y="53"/>
                        </a:lnTo>
                        <a:lnTo>
                          <a:pt x="133" y="57"/>
                        </a:lnTo>
                        <a:lnTo>
                          <a:pt x="129" y="57"/>
                        </a:lnTo>
                        <a:lnTo>
                          <a:pt x="126" y="61"/>
                        </a:lnTo>
                        <a:lnTo>
                          <a:pt x="120" y="61"/>
                        </a:lnTo>
                        <a:lnTo>
                          <a:pt x="114" y="61"/>
                        </a:lnTo>
                        <a:lnTo>
                          <a:pt x="108" y="63"/>
                        </a:lnTo>
                        <a:lnTo>
                          <a:pt x="105" y="63"/>
                        </a:lnTo>
                        <a:lnTo>
                          <a:pt x="101" y="63"/>
                        </a:lnTo>
                        <a:lnTo>
                          <a:pt x="95" y="65"/>
                        </a:lnTo>
                        <a:lnTo>
                          <a:pt x="91" y="65"/>
                        </a:lnTo>
                        <a:lnTo>
                          <a:pt x="88" y="65"/>
                        </a:lnTo>
                        <a:lnTo>
                          <a:pt x="82" y="65"/>
                        </a:lnTo>
                        <a:lnTo>
                          <a:pt x="76" y="65"/>
                        </a:lnTo>
                        <a:lnTo>
                          <a:pt x="72" y="65"/>
                        </a:lnTo>
                        <a:lnTo>
                          <a:pt x="74" y="69"/>
                        </a:lnTo>
                        <a:lnTo>
                          <a:pt x="74" y="70"/>
                        </a:lnTo>
                        <a:lnTo>
                          <a:pt x="74" y="76"/>
                        </a:lnTo>
                        <a:lnTo>
                          <a:pt x="74" y="82"/>
                        </a:lnTo>
                        <a:lnTo>
                          <a:pt x="72" y="89"/>
                        </a:lnTo>
                        <a:lnTo>
                          <a:pt x="69" y="95"/>
                        </a:lnTo>
                        <a:lnTo>
                          <a:pt x="65" y="105"/>
                        </a:lnTo>
                        <a:lnTo>
                          <a:pt x="59" y="107"/>
                        </a:lnTo>
                        <a:lnTo>
                          <a:pt x="53" y="110"/>
                        </a:lnTo>
                        <a:lnTo>
                          <a:pt x="50" y="112"/>
                        </a:lnTo>
                        <a:lnTo>
                          <a:pt x="44" y="116"/>
                        </a:lnTo>
                        <a:lnTo>
                          <a:pt x="38" y="120"/>
                        </a:lnTo>
                        <a:lnTo>
                          <a:pt x="34" y="122"/>
                        </a:lnTo>
                        <a:lnTo>
                          <a:pt x="29" y="126"/>
                        </a:lnTo>
                        <a:lnTo>
                          <a:pt x="23" y="129"/>
                        </a:lnTo>
                        <a:lnTo>
                          <a:pt x="19" y="131"/>
                        </a:lnTo>
                        <a:lnTo>
                          <a:pt x="13" y="133"/>
                        </a:lnTo>
                        <a:lnTo>
                          <a:pt x="10" y="135"/>
                        </a:lnTo>
                        <a:lnTo>
                          <a:pt x="8" y="139"/>
                        </a:lnTo>
                        <a:lnTo>
                          <a:pt x="2" y="141"/>
                        </a:lnTo>
                        <a:lnTo>
                          <a:pt x="0" y="143"/>
                        </a:lnTo>
                        <a:lnTo>
                          <a:pt x="0" y="141"/>
                        </a:lnTo>
                        <a:lnTo>
                          <a:pt x="4" y="141"/>
                        </a:lnTo>
                        <a:lnTo>
                          <a:pt x="6" y="141"/>
                        </a:lnTo>
                        <a:lnTo>
                          <a:pt x="12" y="141"/>
                        </a:lnTo>
                        <a:lnTo>
                          <a:pt x="17" y="141"/>
                        </a:lnTo>
                        <a:lnTo>
                          <a:pt x="23" y="141"/>
                        </a:lnTo>
                        <a:lnTo>
                          <a:pt x="31" y="141"/>
                        </a:lnTo>
                        <a:lnTo>
                          <a:pt x="38" y="143"/>
                        </a:lnTo>
                        <a:lnTo>
                          <a:pt x="46" y="143"/>
                        </a:lnTo>
                        <a:lnTo>
                          <a:pt x="53" y="143"/>
                        </a:lnTo>
                        <a:lnTo>
                          <a:pt x="59" y="143"/>
                        </a:lnTo>
                        <a:lnTo>
                          <a:pt x="67" y="146"/>
                        </a:lnTo>
                        <a:lnTo>
                          <a:pt x="72" y="146"/>
                        </a:lnTo>
                        <a:lnTo>
                          <a:pt x="78" y="148"/>
                        </a:lnTo>
                        <a:lnTo>
                          <a:pt x="82" y="150"/>
                        </a:lnTo>
                        <a:lnTo>
                          <a:pt x="84" y="154"/>
                        </a:lnTo>
                        <a:lnTo>
                          <a:pt x="88" y="160"/>
                        </a:lnTo>
                        <a:lnTo>
                          <a:pt x="91" y="165"/>
                        </a:lnTo>
                        <a:lnTo>
                          <a:pt x="95" y="173"/>
                        </a:lnTo>
                        <a:lnTo>
                          <a:pt x="97" y="181"/>
                        </a:lnTo>
                        <a:lnTo>
                          <a:pt x="101" y="186"/>
                        </a:lnTo>
                        <a:lnTo>
                          <a:pt x="103" y="192"/>
                        </a:lnTo>
                        <a:lnTo>
                          <a:pt x="105" y="196"/>
                        </a:lnTo>
                        <a:lnTo>
                          <a:pt x="105" y="200"/>
                        </a:lnTo>
                        <a:lnTo>
                          <a:pt x="105" y="196"/>
                        </a:lnTo>
                        <a:lnTo>
                          <a:pt x="107" y="192"/>
                        </a:lnTo>
                        <a:lnTo>
                          <a:pt x="108" y="186"/>
                        </a:lnTo>
                        <a:lnTo>
                          <a:pt x="112" y="179"/>
                        </a:lnTo>
                        <a:lnTo>
                          <a:pt x="114" y="171"/>
                        </a:lnTo>
                        <a:lnTo>
                          <a:pt x="118" y="165"/>
                        </a:lnTo>
                        <a:lnTo>
                          <a:pt x="124" y="160"/>
                        </a:lnTo>
                        <a:lnTo>
                          <a:pt x="127" y="158"/>
                        </a:lnTo>
                        <a:lnTo>
                          <a:pt x="133" y="156"/>
                        </a:lnTo>
                        <a:lnTo>
                          <a:pt x="139" y="160"/>
                        </a:lnTo>
                        <a:lnTo>
                          <a:pt x="143" y="160"/>
                        </a:lnTo>
                        <a:lnTo>
                          <a:pt x="148" y="162"/>
                        </a:lnTo>
                        <a:lnTo>
                          <a:pt x="152" y="165"/>
                        </a:lnTo>
                        <a:lnTo>
                          <a:pt x="156" y="167"/>
                        </a:lnTo>
                        <a:lnTo>
                          <a:pt x="162" y="171"/>
                        </a:lnTo>
                        <a:lnTo>
                          <a:pt x="169" y="175"/>
                        </a:lnTo>
                        <a:lnTo>
                          <a:pt x="173" y="179"/>
                        </a:lnTo>
                        <a:lnTo>
                          <a:pt x="175" y="179"/>
                        </a:lnTo>
                        <a:lnTo>
                          <a:pt x="175" y="177"/>
                        </a:lnTo>
                        <a:lnTo>
                          <a:pt x="177" y="173"/>
                        </a:lnTo>
                        <a:lnTo>
                          <a:pt x="179" y="167"/>
                        </a:lnTo>
                        <a:lnTo>
                          <a:pt x="183" y="162"/>
                        </a:lnTo>
                        <a:lnTo>
                          <a:pt x="186" y="154"/>
                        </a:lnTo>
                        <a:lnTo>
                          <a:pt x="190" y="148"/>
                        </a:lnTo>
                        <a:lnTo>
                          <a:pt x="196" y="145"/>
                        </a:lnTo>
                        <a:lnTo>
                          <a:pt x="202" y="143"/>
                        </a:lnTo>
                        <a:lnTo>
                          <a:pt x="203" y="141"/>
                        </a:lnTo>
                        <a:lnTo>
                          <a:pt x="205" y="141"/>
                        </a:lnTo>
                        <a:lnTo>
                          <a:pt x="209" y="141"/>
                        </a:lnTo>
                        <a:lnTo>
                          <a:pt x="215" y="143"/>
                        </a:lnTo>
                        <a:lnTo>
                          <a:pt x="219" y="145"/>
                        </a:lnTo>
                        <a:lnTo>
                          <a:pt x="222" y="146"/>
                        </a:lnTo>
                        <a:lnTo>
                          <a:pt x="228" y="148"/>
                        </a:lnTo>
                        <a:lnTo>
                          <a:pt x="232" y="150"/>
                        </a:lnTo>
                        <a:lnTo>
                          <a:pt x="236" y="152"/>
                        </a:lnTo>
                        <a:lnTo>
                          <a:pt x="241" y="154"/>
                        </a:lnTo>
                        <a:lnTo>
                          <a:pt x="245" y="156"/>
                        </a:lnTo>
                        <a:lnTo>
                          <a:pt x="249" y="160"/>
                        </a:lnTo>
                        <a:lnTo>
                          <a:pt x="253" y="162"/>
                        </a:lnTo>
                        <a:lnTo>
                          <a:pt x="257" y="164"/>
                        </a:lnTo>
                        <a:lnTo>
                          <a:pt x="257" y="162"/>
                        </a:lnTo>
                        <a:lnTo>
                          <a:pt x="259" y="158"/>
                        </a:lnTo>
                        <a:lnTo>
                          <a:pt x="262" y="152"/>
                        </a:lnTo>
                        <a:lnTo>
                          <a:pt x="266" y="146"/>
                        </a:lnTo>
                        <a:lnTo>
                          <a:pt x="270" y="141"/>
                        </a:lnTo>
                        <a:lnTo>
                          <a:pt x="276" y="135"/>
                        </a:lnTo>
                        <a:lnTo>
                          <a:pt x="279" y="129"/>
                        </a:lnTo>
                        <a:lnTo>
                          <a:pt x="283" y="127"/>
                        </a:lnTo>
                        <a:lnTo>
                          <a:pt x="287" y="126"/>
                        </a:lnTo>
                        <a:lnTo>
                          <a:pt x="295" y="126"/>
                        </a:lnTo>
                        <a:lnTo>
                          <a:pt x="298" y="126"/>
                        </a:lnTo>
                        <a:lnTo>
                          <a:pt x="304" y="126"/>
                        </a:lnTo>
                        <a:lnTo>
                          <a:pt x="308" y="126"/>
                        </a:lnTo>
                        <a:lnTo>
                          <a:pt x="314" y="127"/>
                        </a:lnTo>
                        <a:lnTo>
                          <a:pt x="317" y="127"/>
                        </a:lnTo>
                        <a:lnTo>
                          <a:pt x="321" y="127"/>
                        </a:lnTo>
                        <a:lnTo>
                          <a:pt x="325" y="127"/>
                        </a:lnTo>
                        <a:lnTo>
                          <a:pt x="329" y="129"/>
                        </a:lnTo>
                        <a:lnTo>
                          <a:pt x="335" y="129"/>
                        </a:lnTo>
                        <a:lnTo>
                          <a:pt x="338" y="129"/>
                        </a:lnTo>
                        <a:lnTo>
                          <a:pt x="371" y="158"/>
                        </a:lnTo>
                        <a:lnTo>
                          <a:pt x="382" y="143"/>
                        </a:lnTo>
                        <a:lnTo>
                          <a:pt x="344" y="122"/>
                        </a:lnTo>
                        <a:close/>
                      </a:path>
                    </a:pathLst>
                  </a:custGeom>
                  <a:solidFill>
                    <a:srgbClr val="993366"/>
                  </a:solidFill>
                  <a:ln w="9525">
                    <a:noFill/>
                    <a:round/>
                    <a:headEnd/>
                    <a:tailEnd/>
                  </a:ln>
                </p:spPr>
                <p:txBody>
                  <a:bodyPr/>
                  <a:lstStyle/>
                  <a:p>
                    <a:endParaRPr lang="fr-FR">
                      <a:latin typeface="Calibri" pitchFamily="34" charset="0"/>
                    </a:endParaRPr>
                  </a:p>
                </p:txBody>
              </p:sp>
              <p:sp>
                <p:nvSpPr>
                  <p:cNvPr id="25679" name="Freeform 31"/>
                  <p:cNvSpPr>
                    <a:spLocks/>
                  </p:cNvSpPr>
                  <p:nvPr/>
                </p:nvSpPr>
                <p:spPr bwMode="auto">
                  <a:xfrm>
                    <a:off x="4154481" y="2236774"/>
                    <a:ext cx="304800" cy="157163"/>
                  </a:xfrm>
                  <a:custGeom>
                    <a:avLst/>
                    <a:gdLst>
                      <a:gd name="T0" fmla="*/ 47 w 384"/>
                      <a:gd name="T1" fmla="*/ 118 h 198"/>
                      <a:gd name="T2" fmla="*/ 62 w 384"/>
                      <a:gd name="T3" fmla="*/ 112 h 198"/>
                      <a:gd name="T4" fmla="*/ 79 w 384"/>
                      <a:gd name="T5" fmla="*/ 101 h 198"/>
                      <a:gd name="T6" fmla="*/ 95 w 384"/>
                      <a:gd name="T7" fmla="*/ 86 h 198"/>
                      <a:gd name="T8" fmla="*/ 100 w 384"/>
                      <a:gd name="T9" fmla="*/ 57 h 198"/>
                      <a:gd name="T10" fmla="*/ 102 w 384"/>
                      <a:gd name="T11" fmla="*/ 29 h 198"/>
                      <a:gd name="T12" fmla="*/ 102 w 384"/>
                      <a:gd name="T13" fmla="*/ 6 h 198"/>
                      <a:gd name="T14" fmla="*/ 108 w 384"/>
                      <a:gd name="T15" fmla="*/ 10 h 198"/>
                      <a:gd name="T16" fmla="*/ 127 w 384"/>
                      <a:gd name="T17" fmla="*/ 29 h 198"/>
                      <a:gd name="T18" fmla="*/ 150 w 384"/>
                      <a:gd name="T19" fmla="*/ 48 h 198"/>
                      <a:gd name="T20" fmla="*/ 174 w 384"/>
                      <a:gd name="T21" fmla="*/ 57 h 198"/>
                      <a:gd name="T22" fmla="*/ 197 w 384"/>
                      <a:gd name="T23" fmla="*/ 50 h 198"/>
                      <a:gd name="T24" fmla="*/ 216 w 384"/>
                      <a:gd name="T25" fmla="*/ 34 h 198"/>
                      <a:gd name="T26" fmla="*/ 228 w 384"/>
                      <a:gd name="T27" fmla="*/ 17 h 198"/>
                      <a:gd name="T28" fmla="*/ 233 w 384"/>
                      <a:gd name="T29" fmla="*/ 17 h 198"/>
                      <a:gd name="T30" fmla="*/ 235 w 384"/>
                      <a:gd name="T31" fmla="*/ 34 h 198"/>
                      <a:gd name="T32" fmla="*/ 243 w 384"/>
                      <a:gd name="T33" fmla="*/ 51 h 198"/>
                      <a:gd name="T34" fmla="*/ 258 w 384"/>
                      <a:gd name="T35" fmla="*/ 61 h 198"/>
                      <a:gd name="T36" fmla="*/ 277 w 384"/>
                      <a:gd name="T37" fmla="*/ 65 h 198"/>
                      <a:gd name="T38" fmla="*/ 294 w 384"/>
                      <a:gd name="T39" fmla="*/ 65 h 198"/>
                      <a:gd name="T40" fmla="*/ 311 w 384"/>
                      <a:gd name="T41" fmla="*/ 65 h 198"/>
                      <a:gd name="T42" fmla="*/ 308 w 384"/>
                      <a:gd name="T43" fmla="*/ 76 h 198"/>
                      <a:gd name="T44" fmla="*/ 319 w 384"/>
                      <a:gd name="T45" fmla="*/ 103 h 198"/>
                      <a:gd name="T46" fmla="*/ 338 w 384"/>
                      <a:gd name="T47" fmla="*/ 116 h 198"/>
                      <a:gd name="T48" fmla="*/ 359 w 384"/>
                      <a:gd name="T49" fmla="*/ 129 h 198"/>
                      <a:gd name="T50" fmla="*/ 376 w 384"/>
                      <a:gd name="T51" fmla="*/ 139 h 198"/>
                      <a:gd name="T52" fmla="*/ 380 w 384"/>
                      <a:gd name="T53" fmla="*/ 141 h 198"/>
                      <a:gd name="T54" fmla="*/ 357 w 384"/>
                      <a:gd name="T55" fmla="*/ 141 h 198"/>
                      <a:gd name="T56" fmla="*/ 328 w 384"/>
                      <a:gd name="T57" fmla="*/ 143 h 198"/>
                      <a:gd name="T58" fmla="*/ 304 w 384"/>
                      <a:gd name="T59" fmla="*/ 148 h 198"/>
                      <a:gd name="T60" fmla="*/ 290 w 384"/>
                      <a:gd name="T61" fmla="*/ 165 h 198"/>
                      <a:gd name="T62" fmla="*/ 279 w 384"/>
                      <a:gd name="T63" fmla="*/ 192 h 198"/>
                      <a:gd name="T64" fmla="*/ 275 w 384"/>
                      <a:gd name="T65" fmla="*/ 192 h 198"/>
                      <a:gd name="T66" fmla="*/ 264 w 384"/>
                      <a:gd name="T67" fmla="*/ 165 h 198"/>
                      <a:gd name="T68" fmla="*/ 243 w 384"/>
                      <a:gd name="T69" fmla="*/ 160 h 198"/>
                      <a:gd name="T70" fmla="*/ 214 w 384"/>
                      <a:gd name="T71" fmla="*/ 175 h 198"/>
                      <a:gd name="T72" fmla="*/ 207 w 384"/>
                      <a:gd name="T73" fmla="*/ 173 h 198"/>
                      <a:gd name="T74" fmla="*/ 192 w 384"/>
                      <a:gd name="T75" fmla="*/ 148 h 198"/>
                      <a:gd name="T76" fmla="*/ 176 w 384"/>
                      <a:gd name="T77" fmla="*/ 141 h 198"/>
                      <a:gd name="T78" fmla="*/ 159 w 384"/>
                      <a:gd name="T79" fmla="*/ 146 h 198"/>
                      <a:gd name="T80" fmla="*/ 140 w 384"/>
                      <a:gd name="T81" fmla="*/ 156 h 198"/>
                      <a:gd name="T82" fmla="*/ 127 w 384"/>
                      <a:gd name="T83" fmla="*/ 164 h 198"/>
                      <a:gd name="T84" fmla="*/ 116 w 384"/>
                      <a:gd name="T85" fmla="*/ 146 h 198"/>
                      <a:gd name="T86" fmla="*/ 100 w 384"/>
                      <a:gd name="T87" fmla="*/ 127 h 198"/>
                      <a:gd name="T88" fmla="*/ 87 w 384"/>
                      <a:gd name="T89" fmla="*/ 126 h 198"/>
                      <a:gd name="T90" fmla="*/ 70 w 384"/>
                      <a:gd name="T91" fmla="*/ 127 h 198"/>
                      <a:gd name="T92" fmla="*/ 53 w 384"/>
                      <a:gd name="T93" fmla="*/ 129 h 198"/>
                      <a:gd name="T94" fmla="*/ 0 w 384"/>
                      <a:gd name="T95" fmla="*/ 143 h 19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4"/>
                      <a:gd name="T145" fmla="*/ 0 h 198"/>
                      <a:gd name="T146" fmla="*/ 384 w 384"/>
                      <a:gd name="T147" fmla="*/ 198 h 19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4" h="198">
                        <a:moveTo>
                          <a:pt x="40" y="122"/>
                        </a:moveTo>
                        <a:lnTo>
                          <a:pt x="40" y="122"/>
                        </a:lnTo>
                        <a:lnTo>
                          <a:pt x="45" y="120"/>
                        </a:lnTo>
                        <a:lnTo>
                          <a:pt x="47" y="118"/>
                        </a:lnTo>
                        <a:lnTo>
                          <a:pt x="51" y="118"/>
                        </a:lnTo>
                        <a:lnTo>
                          <a:pt x="55" y="116"/>
                        </a:lnTo>
                        <a:lnTo>
                          <a:pt x="59" y="116"/>
                        </a:lnTo>
                        <a:lnTo>
                          <a:pt x="62" y="112"/>
                        </a:lnTo>
                        <a:lnTo>
                          <a:pt x="68" y="110"/>
                        </a:lnTo>
                        <a:lnTo>
                          <a:pt x="72" y="107"/>
                        </a:lnTo>
                        <a:lnTo>
                          <a:pt x="76" y="105"/>
                        </a:lnTo>
                        <a:lnTo>
                          <a:pt x="79" y="101"/>
                        </a:lnTo>
                        <a:lnTo>
                          <a:pt x="83" y="99"/>
                        </a:lnTo>
                        <a:lnTo>
                          <a:pt x="87" y="95"/>
                        </a:lnTo>
                        <a:lnTo>
                          <a:pt x="91" y="91"/>
                        </a:lnTo>
                        <a:lnTo>
                          <a:pt x="95" y="86"/>
                        </a:lnTo>
                        <a:lnTo>
                          <a:pt x="97" y="80"/>
                        </a:lnTo>
                        <a:lnTo>
                          <a:pt x="98" y="72"/>
                        </a:lnTo>
                        <a:lnTo>
                          <a:pt x="98" y="67"/>
                        </a:lnTo>
                        <a:lnTo>
                          <a:pt x="100" y="57"/>
                        </a:lnTo>
                        <a:lnTo>
                          <a:pt x="100" y="51"/>
                        </a:lnTo>
                        <a:lnTo>
                          <a:pt x="102" y="44"/>
                        </a:lnTo>
                        <a:lnTo>
                          <a:pt x="102" y="36"/>
                        </a:lnTo>
                        <a:lnTo>
                          <a:pt x="102" y="29"/>
                        </a:lnTo>
                        <a:lnTo>
                          <a:pt x="102" y="23"/>
                        </a:lnTo>
                        <a:lnTo>
                          <a:pt x="102" y="15"/>
                        </a:lnTo>
                        <a:lnTo>
                          <a:pt x="102" y="12"/>
                        </a:lnTo>
                        <a:lnTo>
                          <a:pt x="102" y="6"/>
                        </a:lnTo>
                        <a:lnTo>
                          <a:pt x="102" y="4"/>
                        </a:lnTo>
                        <a:lnTo>
                          <a:pt x="102" y="0"/>
                        </a:lnTo>
                        <a:lnTo>
                          <a:pt x="102" y="2"/>
                        </a:lnTo>
                        <a:lnTo>
                          <a:pt x="108" y="10"/>
                        </a:lnTo>
                        <a:lnTo>
                          <a:pt x="112" y="13"/>
                        </a:lnTo>
                        <a:lnTo>
                          <a:pt x="116" y="17"/>
                        </a:lnTo>
                        <a:lnTo>
                          <a:pt x="121" y="23"/>
                        </a:lnTo>
                        <a:lnTo>
                          <a:pt x="127" y="29"/>
                        </a:lnTo>
                        <a:lnTo>
                          <a:pt x="131" y="34"/>
                        </a:lnTo>
                        <a:lnTo>
                          <a:pt x="138" y="38"/>
                        </a:lnTo>
                        <a:lnTo>
                          <a:pt x="144" y="44"/>
                        </a:lnTo>
                        <a:lnTo>
                          <a:pt x="150" y="48"/>
                        </a:lnTo>
                        <a:lnTo>
                          <a:pt x="155" y="51"/>
                        </a:lnTo>
                        <a:lnTo>
                          <a:pt x="161" y="55"/>
                        </a:lnTo>
                        <a:lnTo>
                          <a:pt x="169" y="55"/>
                        </a:lnTo>
                        <a:lnTo>
                          <a:pt x="174" y="57"/>
                        </a:lnTo>
                        <a:lnTo>
                          <a:pt x="180" y="55"/>
                        </a:lnTo>
                        <a:lnTo>
                          <a:pt x="186" y="55"/>
                        </a:lnTo>
                        <a:lnTo>
                          <a:pt x="192" y="51"/>
                        </a:lnTo>
                        <a:lnTo>
                          <a:pt x="197" y="50"/>
                        </a:lnTo>
                        <a:lnTo>
                          <a:pt x="201" y="44"/>
                        </a:lnTo>
                        <a:lnTo>
                          <a:pt x="207" y="40"/>
                        </a:lnTo>
                        <a:lnTo>
                          <a:pt x="211" y="38"/>
                        </a:lnTo>
                        <a:lnTo>
                          <a:pt x="216" y="34"/>
                        </a:lnTo>
                        <a:lnTo>
                          <a:pt x="218" y="29"/>
                        </a:lnTo>
                        <a:lnTo>
                          <a:pt x="222" y="25"/>
                        </a:lnTo>
                        <a:lnTo>
                          <a:pt x="224" y="21"/>
                        </a:lnTo>
                        <a:lnTo>
                          <a:pt x="228" y="17"/>
                        </a:lnTo>
                        <a:lnTo>
                          <a:pt x="231" y="13"/>
                        </a:lnTo>
                        <a:lnTo>
                          <a:pt x="233" y="12"/>
                        </a:lnTo>
                        <a:lnTo>
                          <a:pt x="233" y="13"/>
                        </a:lnTo>
                        <a:lnTo>
                          <a:pt x="233" y="17"/>
                        </a:lnTo>
                        <a:lnTo>
                          <a:pt x="233" y="21"/>
                        </a:lnTo>
                        <a:lnTo>
                          <a:pt x="233" y="25"/>
                        </a:lnTo>
                        <a:lnTo>
                          <a:pt x="233" y="31"/>
                        </a:lnTo>
                        <a:lnTo>
                          <a:pt x="235" y="34"/>
                        </a:lnTo>
                        <a:lnTo>
                          <a:pt x="235" y="38"/>
                        </a:lnTo>
                        <a:lnTo>
                          <a:pt x="237" y="42"/>
                        </a:lnTo>
                        <a:lnTo>
                          <a:pt x="239" y="46"/>
                        </a:lnTo>
                        <a:lnTo>
                          <a:pt x="243" y="51"/>
                        </a:lnTo>
                        <a:lnTo>
                          <a:pt x="245" y="53"/>
                        </a:lnTo>
                        <a:lnTo>
                          <a:pt x="249" y="57"/>
                        </a:lnTo>
                        <a:lnTo>
                          <a:pt x="252" y="59"/>
                        </a:lnTo>
                        <a:lnTo>
                          <a:pt x="258" y="61"/>
                        </a:lnTo>
                        <a:lnTo>
                          <a:pt x="262" y="61"/>
                        </a:lnTo>
                        <a:lnTo>
                          <a:pt x="268" y="63"/>
                        </a:lnTo>
                        <a:lnTo>
                          <a:pt x="273" y="63"/>
                        </a:lnTo>
                        <a:lnTo>
                          <a:pt x="277" y="65"/>
                        </a:lnTo>
                        <a:lnTo>
                          <a:pt x="281" y="65"/>
                        </a:lnTo>
                        <a:lnTo>
                          <a:pt x="287" y="65"/>
                        </a:lnTo>
                        <a:lnTo>
                          <a:pt x="290" y="65"/>
                        </a:lnTo>
                        <a:lnTo>
                          <a:pt x="294" y="65"/>
                        </a:lnTo>
                        <a:lnTo>
                          <a:pt x="300" y="65"/>
                        </a:lnTo>
                        <a:lnTo>
                          <a:pt x="306" y="65"/>
                        </a:lnTo>
                        <a:lnTo>
                          <a:pt x="309" y="65"/>
                        </a:lnTo>
                        <a:lnTo>
                          <a:pt x="311" y="65"/>
                        </a:lnTo>
                        <a:lnTo>
                          <a:pt x="309" y="65"/>
                        </a:lnTo>
                        <a:lnTo>
                          <a:pt x="309" y="69"/>
                        </a:lnTo>
                        <a:lnTo>
                          <a:pt x="308" y="72"/>
                        </a:lnTo>
                        <a:lnTo>
                          <a:pt x="308" y="76"/>
                        </a:lnTo>
                        <a:lnTo>
                          <a:pt x="308" y="82"/>
                        </a:lnTo>
                        <a:lnTo>
                          <a:pt x="309" y="89"/>
                        </a:lnTo>
                        <a:lnTo>
                          <a:pt x="313" y="95"/>
                        </a:lnTo>
                        <a:lnTo>
                          <a:pt x="319" y="103"/>
                        </a:lnTo>
                        <a:lnTo>
                          <a:pt x="323" y="107"/>
                        </a:lnTo>
                        <a:lnTo>
                          <a:pt x="327" y="108"/>
                        </a:lnTo>
                        <a:lnTo>
                          <a:pt x="332" y="112"/>
                        </a:lnTo>
                        <a:lnTo>
                          <a:pt x="338" y="116"/>
                        </a:lnTo>
                        <a:lnTo>
                          <a:pt x="344" y="120"/>
                        </a:lnTo>
                        <a:lnTo>
                          <a:pt x="347" y="122"/>
                        </a:lnTo>
                        <a:lnTo>
                          <a:pt x="353" y="126"/>
                        </a:lnTo>
                        <a:lnTo>
                          <a:pt x="359" y="129"/>
                        </a:lnTo>
                        <a:lnTo>
                          <a:pt x="365" y="131"/>
                        </a:lnTo>
                        <a:lnTo>
                          <a:pt x="368" y="133"/>
                        </a:lnTo>
                        <a:lnTo>
                          <a:pt x="372" y="135"/>
                        </a:lnTo>
                        <a:lnTo>
                          <a:pt x="376" y="139"/>
                        </a:lnTo>
                        <a:lnTo>
                          <a:pt x="382" y="141"/>
                        </a:lnTo>
                        <a:lnTo>
                          <a:pt x="384" y="143"/>
                        </a:lnTo>
                        <a:lnTo>
                          <a:pt x="382" y="141"/>
                        </a:lnTo>
                        <a:lnTo>
                          <a:pt x="380" y="141"/>
                        </a:lnTo>
                        <a:lnTo>
                          <a:pt x="374" y="141"/>
                        </a:lnTo>
                        <a:lnTo>
                          <a:pt x="370" y="141"/>
                        </a:lnTo>
                        <a:lnTo>
                          <a:pt x="365" y="141"/>
                        </a:lnTo>
                        <a:lnTo>
                          <a:pt x="357" y="141"/>
                        </a:lnTo>
                        <a:lnTo>
                          <a:pt x="351" y="141"/>
                        </a:lnTo>
                        <a:lnTo>
                          <a:pt x="344" y="143"/>
                        </a:lnTo>
                        <a:lnTo>
                          <a:pt x="336" y="143"/>
                        </a:lnTo>
                        <a:lnTo>
                          <a:pt x="328" y="143"/>
                        </a:lnTo>
                        <a:lnTo>
                          <a:pt x="321" y="143"/>
                        </a:lnTo>
                        <a:lnTo>
                          <a:pt x="315" y="146"/>
                        </a:lnTo>
                        <a:lnTo>
                          <a:pt x="308" y="146"/>
                        </a:lnTo>
                        <a:lnTo>
                          <a:pt x="304" y="148"/>
                        </a:lnTo>
                        <a:lnTo>
                          <a:pt x="300" y="150"/>
                        </a:lnTo>
                        <a:lnTo>
                          <a:pt x="300" y="154"/>
                        </a:lnTo>
                        <a:lnTo>
                          <a:pt x="294" y="160"/>
                        </a:lnTo>
                        <a:lnTo>
                          <a:pt x="290" y="165"/>
                        </a:lnTo>
                        <a:lnTo>
                          <a:pt x="287" y="173"/>
                        </a:lnTo>
                        <a:lnTo>
                          <a:pt x="285" y="181"/>
                        </a:lnTo>
                        <a:lnTo>
                          <a:pt x="281" y="186"/>
                        </a:lnTo>
                        <a:lnTo>
                          <a:pt x="279" y="192"/>
                        </a:lnTo>
                        <a:lnTo>
                          <a:pt x="277" y="196"/>
                        </a:lnTo>
                        <a:lnTo>
                          <a:pt x="277" y="198"/>
                        </a:lnTo>
                        <a:lnTo>
                          <a:pt x="277" y="196"/>
                        </a:lnTo>
                        <a:lnTo>
                          <a:pt x="275" y="192"/>
                        </a:lnTo>
                        <a:lnTo>
                          <a:pt x="273" y="184"/>
                        </a:lnTo>
                        <a:lnTo>
                          <a:pt x="271" y="179"/>
                        </a:lnTo>
                        <a:lnTo>
                          <a:pt x="268" y="171"/>
                        </a:lnTo>
                        <a:lnTo>
                          <a:pt x="264" y="165"/>
                        </a:lnTo>
                        <a:lnTo>
                          <a:pt x="260" y="160"/>
                        </a:lnTo>
                        <a:lnTo>
                          <a:pt x="256" y="158"/>
                        </a:lnTo>
                        <a:lnTo>
                          <a:pt x="250" y="156"/>
                        </a:lnTo>
                        <a:lnTo>
                          <a:pt x="243" y="160"/>
                        </a:lnTo>
                        <a:lnTo>
                          <a:pt x="235" y="164"/>
                        </a:lnTo>
                        <a:lnTo>
                          <a:pt x="228" y="167"/>
                        </a:lnTo>
                        <a:lnTo>
                          <a:pt x="220" y="171"/>
                        </a:lnTo>
                        <a:lnTo>
                          <a:pt x="214" y="175"/>
                        </a:lnTo>
                        <a:lnTo>
                          <a:pt x="211" y="179"/>
                        </a:lnTo>
                        <a:lnTo>
                          <a:pt x="209" y="181"/>
                        </a:lnTo>
                        <a:lnTo>
                          <a:pt x="207" y="177"/>
                        </a:lnTo>
                        <a:lnTo>
                          <a:pt x="207" y="173"/>
                        </a:lnTo>
                        <a:lnTo>
                          <a:pt x="203" y="167"/>
                        </a:lnTo>
                        <a:lnTo>
                          <a:pt x="199" y="162"/>
                        </a:lnTo>
                        <a:lnTo>
                          <a:pt x="195" y="154"/>
                        </a:lnTo>
                        <a:lnTo>
                          <a:pt x="192" y="148"/>
                        </a:lnTo>
                        <a:lnTo>
                          <a:pt x="186" y="143"/>
                        </a:lnTo>
                        <a:lnTo>
                          <a:pt x="182" y="143"/>
                        </a:lnTo>
                        <a:lnTo>
                          <a:pt x="180" y="141"/>
                        </a:lnTo>
                        <a:lnTo>
                          <a:pt x="176" y="141"/>
                        </a:lnTo>
                        <a:lnTo>
                          <a:pt x="173" y="141"/>
                        </a:lnTo>
                        <a:lnTo>
                          <a:pt x="169" y="143"/>
                        </a:lnTo>
                        <a:lnTo>
                          <a:pt x="163" y="145"/>
                        </a:lnTo>
                        <a:lnTo>
                          <a:pt x="159" y="146"/>
                        </a:lnTo>
                        <a:lnTo>
                          <a:pt x="155" y="150"/>
                        </a:lnTo>
                        <a:lnTo>
                          <a:pt x="150" y="152"/>
                        </a:lnTo>
                        <a:lnTo>
                          <a:pt x="144" y="152"/>
                        </a:lnTo>
                        <a:lnTo>
                          <a:pt x="140" y="156"/>
                        </a:lnTo>
                        <a:lnTo>
                          <a:pt x="136" y="158"/>
                        </a:lnTo>
                        <a:lnTo>
                          <a:pt x="135" y="160"/>
                        </a:lnTo>
                        <a:lnTo>
                          <a:pt x="129" y="164"/>
                        </a:lnTo>
                        <a:lnTo>
                          <a:pt x="127" y="164"/>
                        </a:lnTo>
                        <a:lnTo>
                          <a:pt x="125" y="164"/>
                        </a:lnTo>
                        <a:lnTo>
                          <a:pt x="123" y="160"/>
                        </a:lnTo>
                        <a:lnTo>
                          <a:pt x="119" y="152"/>
                        </a:lnTo>
                        <a:lnTo>
                          <a:pt x="116" y="146"/>
                        </a:lnTo>
                        <a:lnTo>
                          <a:pt x="112" y="141"/>
                        </a:lnTo>
                        <a:lnTo>
                          <a:pt x="106" y="135"/>
                        </a:lnTo>
                        <a:lnTo>
                          <a:pt x="102" y="129"/>
                        </a:lnTo>
                        <a:lnTo>
                          <a:pt x="100" y="127"/>
                        </a:lnTo>
                        <a:lnTo>
                          <a:pt x="97" y="126"/>
                        </a:lnTo>
                        <a:lnTo>
                          <a:pt x="95" y="126"/>
                        </a:lnTo>
                        <a:lnTo>
                          <a:pt x="91" y="126"/>
                        </a:lnTo>
                        <a:lnTo>
                          <a:pt x="87" y="126"/>
                        </a:lnTo>
                        <a:lnTo>
                          <a:pt x="83" y="126"/>
                        </a:lnTo>
                        <a:lnTo>
                          <a:pt x="78" y="126"/>
                        </a:lnTo>
                        <a:lnTo>
                          <a:pt x="74" y="126"/>
                        </a:lnTo>
                        <a:lnTo>
                          <a:pt x="70" y="127"/>
                        </a:lnTo>
                        <a:lnTo>
                          <a:pt x="64" y="127"/>
                        </a:lnTo>
                        <a:lnTo>
                          <a:pt x="60" y="127"/>
                        </a:lnTo>
                        <a:lnTo>
                          <a:pt x="55" y="127"/>
                        </a:lnTo>
                        <a:lnTo>
                          <a:pt x="53" y="129"/>
                        </a:lnTo>
                        <a:lnTo>
                          <a:pt x="47" y="129"/>
                        </a:lnTo>
                        <a:lnTo>
                          <a:pt x="45" y="129"/>
                        </a:lnTo>
                        <a:lnTo>
                          <a:pt x="13" y="158"/>
                        </a:lnTo>
                        <a:lnTo>
                          <a:pt x="0" y="143"/>
                        </a:lnTo>
                        <a:lnTo>
                          <a:pt x="40" y="122"/>
                        </a:lnTo>
                        <a:close/>
                      </a:path>
                    </a:pathLst>
                  </a:custGeom>
                  <a:solidFill>
                    <a:srgbClr val="BF6633"/>
                  </a:solidFill>
                  <a:ln w="9525">
                    <a:noFill/>
                    <a:round/>
                    <a:headEnd/>
                    <a:tailEnd/>
                  </a:ln>
                </p:spPr>
                <p:txBody>
                  <a:bodyPr/>
                  <a:lstStyle/>
                  <a:p>
                    <a:endParaRPr lang="fr-FR">
                      <a:latin typeface="Calibri" pitchFamily="34" charset="0"/>
                    </a:endParaRPr>
                  </a:p>
                </p:txBody>
              </p:sp>
              <p:sp>
                <p:nvSpPr>
                  <p:cNvPr id="25680" name="Freeform 32"/>
                  <p:cNvSpPr>
                    <a:spLocks/>
                  </p:cNvSpPr>
                  <p:nvPr/>
                </p:nvSpPr>
                <p:spPr bwMode="auto">
                  <a:xfrm>
                    <a:off x="4371968" y="2520936"/>
                    <a:ext cx="190500" cy="122238"/>
                  </a:xfrm>
                  <a:custGeom>
                    <a:avLst/>
                    <a:gdLst>
                      <a:gd name="T0" fmla="*/ 46 w 240"/>
                      <a:gd name="T1" fmla="*/ 19 h 154"/>
                      <a:gd name="T2" fmla="*/ 84 w 240"/>
                      <a:gd name="T3" fmla="*/ 6 h 154"/>
                      <a:gd name="T4" fmla="*/ 82 w 240"/>
                      <a:gd name="T5" fmla="*/ 8 h 154"/>
                      <a:gd name="T6" fmla="*/ 80 w 240"/>
                      <a:gd name="T7" fmla="*/ 16 h 154"/>
                      <a:gd name="T8" fmla="*/ 78 w 240"/>
                      <a:gd name="T9" fmla="*/ 19 h 154"/>
                      <a:gd name="T10" fmla="*/ 78 w 240"/>
                      <a:gd name="T11" fmla="*/ 23 h 154"/>
                      <a:gd name="T12" fmla="*/ 80 w 240"/>
                      <a:gd name="T13" fmla="*/ 27 h 154"/>
                      <a:gd name="T14" fmla="*/ 84 w 240"/>
                      <a:gd name="T15" fmla="*/ 29 h 154"/>
                      <a:gd name="T16" fmla="*/ 88 w 240"/>
                      <a:gd name="T17" fmla="*/ 27 h 154"/>
                      <a:gd name="T18" fmla="*/ 95 w 240"/>
                      <a:gd name="T19" fmla="*/ 25 h 154"/>
                      <a:gd name="T20" fmla="*/ 99 w 240"/>
                      <a:gd name="T21" fmla="*/ 23 h 154"/>
                      <a:gd name="T22" fmla="*/ 103 w 240"/>
                      <a:gd name="T23" fmla="*/ 19 h 154"/>
                      <a:gd name="T24" fmla="*/ 107 w 240"/>
                      <a:gd name="T25" fmla="*/ 17 h 154"/>
                      <a:gd name="T26" fmla="*/ 111 w 240"/>
                      <a:gd name="T27" fmla="*/ 16 h 154"/>
                      <a:gd name="T28" fmla="*/ 118 w 240"/>
                      <a:gd name="T29" fmla="*/ 10 h 154"/>
                      <a:gd name="T30" fmla="*/ 126 w 240"/>
                      <a:gd name="T31" fmla="*/ 6 h 154"/>
                      <a:gd name="T32" fmla="*/ 130 w 240"/>
                      <a:gd name="T33" fmla="*/ 2 h 154"/>
                      <a:gd name="T34" fmla="*/ 131 w 240"/>
                      <a:gd name="T35" fmla="*/ 0 h 154"/>
                      <a:gd name="T36" fmla="*/ 130 w 240"/>
                      <a:gd name="T37" fmla="*/ 2 h 154"/>
                      <a:gd name="T38" fmla="*/ 126 w 240"/>
                      <a:gd name="T39" fmla="*/ 10 h 154"/>
                      <a:gd name="T40" fmla="*/ 126 w 240"/>
                      <a:gd name="T41" fmla="*/ 16 h 154"/>
                      <a:gd name="T42" fmla="*/ 130 w 240"/>
                      <a:gd name="T43" fmla="*/ 21 h 154"/>
                      <a:gd name="T44" fmla="*/ 131 w 240"/>
                      <a:gd name="T45" fmla="*/ 21 h 154"/>
                      <a:gd name="T46" fmla="*/ 135 w 240"/>
                      <a:gd name="T47" fmla="*/ 21 h 154"/>
                      <a:gd name="T48" fmla="*/ 139 w 240"/>
                      <a:gd name="T49" fmla="*/ 21 h 154"/>
                      <a:gd name="T50" fmla="*/ 143 w 240"/>
                      <a:gd name="T51" fmla="*/ 23 h 154"/>
                      <a:gd name="T52" fmla="*/ 147 w 240"/>
                      <a:gd name="T53" fmla="*/ 21 h 154"/>
                      <a:gd name="T54" fmla="*/ 150 w 240"/>
                      <a:gd name="T55" fmla="*/ 21 h 154"/>
                      <a:gd name="T56" fmla="*/ 156 w 240"/>
                      <a:gd name="T57" fmla="*/ 21 h 154"/>
                      <a:gd name="T58" fmla="*/ 162 w 240"/>
                      <a:gd name="T59" fmla="*/ 21 h 154"/>
                      <a:gd name="T60" fmla="*/ 166 w 240"/>
                      <a:gd name="T61" fmla="*/ 19 h 154"/>
                      <a:gd name="T62" fmla="*/ 169 w 240"/>
                      <a:gd name="T63" fmla="*/ 19 h 154"/>
                      <a:gd name="T64" fmla="*/ 173 w 240"/>
                      <a:gd name="T65" fmla="*/ 17 h 154"/>
                      <a:gd name="T66" fmla="*/ 177 w 240"/>
                      <a:gd name="T67" fmla="*/ 17 h 154"/>
                      <a:gd name="T68" fmla="*/ 183 w 240"/>
                      <a:gd name="T69" fmla="*/ 17 h 154"/>
                      <a:gd name="T70" fmla="*/ 185 w 240"/>
                      <a:gd name="T71" fmla="*/ 17 h 154"/>
                      <a:gd name="T72" fmla="*/ 196 w 240"/>
                      <a:gd name="T73" fmla="*/ 54 h 154"/>
                      <a:gd name="T74" fmla="*/ 149 w 240"/>
                      <a:gd name="T75" fmla="*/ 50 h 154"/>
                      <a:gd name="T76" fmla="*/ 126 w 240"/>
                      <a:gd name="T77" fmla="*/ 73 h 154"/>
                      <a:gd name="T78" fmla="*/ 149 w 240"/>
                      <a:gd name="T79" fmla="*/ 92 h 154"/>
                      <a:gd name="T80" fmla="*/ 240 w 240"/>
                      <a:gd name="T81" fmla="*/ 116 h 154"/>
                      <a:gd name="T82" fmla="*/ 217 w 240"/>
                      <a:gd name="T83" fmla="*/ 154 h 154"/>
                      <a:gd name="T84" fmla="*/ 78 w 240"/>
                      <a:gd name="T85" fmla="*/ 145 h 154"/>
                      <a:gd name="T86" fmla="*/ 0 w 240"/>
                      <a:gd name="T87" fmla="*/ 92 h 154"/>
                      <a:gd name="T88" fmla="*/ 17 w 240"/>
                      <a:gd name="T89" fmla="*/ 54 h 154"/>
                      <a:gd name="T90" fmla="*/ 46 w 240"/>
                      <a:gd name="T91" fmla="*/ 19 h 154"/>
                      <a:gd name="T92" fmla="*/ 46 w 240"/>
                      <a:gd name="T93" fmla="*/ 19 h 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40"/>
                      <a:gd name="T142" fmla="*/ 0 h 154"/>
                      <a:gd name="T143" fmla="*/ 240 w 240"/>
                      <a:gd name="T144" fmla="*/ 154 h 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40" h="154">
                        <a:moveTo>
                          <a:pt x="46" y="19"/>
                        </a:moveTo>
                        <a:lnTo>
                          <a:pt x="84" y="6"/>
                        </a:lnTo>
                        <a:lnTo>
                          <a:pt x="82" y="8"/>
                        </a:lnTo>
                        <a:lnTo>
                          <a:pt x="80" y="16"/>
                        </a:lnTo>
                        <a:lnTo>
                          <a:pt x="78" y="19"/>
                        </a:lnTo>
                        <a:lnTo>
                          <a:pt x="78" y="23"/>
                        </a:lnTo>
                        <a:lnTo>
                          <a:pt x="80" y="27"/>
                        </a:lnTo>
                        <a:lnTo>
                          <a:pt x="84" y="29"/>
                        </a:lnTo>
                        <a:lnTo>
                          <a:pt x="88" y="27"/>
                        </a:lnTo>
                        <a:lnTo>
                          <a:pt x="95" y="25"/>
                        </a:lnTo>
                        <a:lnTo>
                          <a:pt x="99" y="23"/>
                        </a:lnTo>
                        <a:lnTo>
                          <a:pt x="103" y="19"/>
                        </a:lnTo>
                        <a:lnTo>
                          <a:pt x="107" y="17"/>
                        </a:lnTo>
                        <a:lnTo>
                          <a:pt x="111" y="16"/>
                        </a:lnTo>
                        <a:lnTo>
                          <a:pt x="118" y="10"/>
                        </a:lnTo>
                        <a:lnTo>
                          <a:pt x="126" y="6"/>
                        </a:lnTo>
                        <a:lnTo>
                          <a:pt x="130" y="2"/>
                        </a:lnTo>
                        <a:lnTo>
                          <a:pt x="131" y="0"/>
                        </a:lnTo>
                        <a:lnTo>
                          <a:pt x="130" y="2"/>
                        </a:lnTo>
                        <a:lnTo>
                          <a:pt x="126" y="10"/>
                        </a:lnTo>
                        <a:lnTo>
                          <a:pt x="126" y="16"/>
                        </a:lnTo>
                        <a:lnTo>
                          <a:pt x="130" y="21"/>
                        </a:lnTo>
                        <a:lnTo>
                          <a:pt x="131" y="21"/>
                        </a:lnTo>
                        <a:lnTo>
                          <a:pt x="135" y="21"/>
                        </a:lnTo>
                        <a:lnTo>
                          <a:pt x="139" y="21"/>
                        </a:lnTo>
                        <a:lnTo>
                          <a:pt x="143" y="23"/>
                        </a:lnTo>
                        <a:lnTo>
                          <a:pt x="147" y="21"/>
                        </a:lnTo>
                        <a:lnTo>
                          <a:pt x="150" y="21"/>
                        </a:lnTo>
                        <a:lnTo>
                          <a:pt x="156" y="21"/>
                        </a:lnTo>
                        <a:lnTo>
                          <a:pt x="162" y="21"/>
                        </a:lnTo>
                        <a:lnTo>
                          <a:pt x="166" y="19"/>
                        </a:lnTo>
                        <a:lnTo>
                          <a:pt x="169" y="19"/>
                        </a:lnTo>
                        <a:lnTo>
                          <a:pt x="173" y="17"/>
                        </a:lnTo>
                        <a:lnTo>
                          <a:pt x="177" y="17"/>
                        </a:lnTo>
                        <a:lnTo>
                          <a:pt x="183" y="17"/>
                        </a:lnTo>
                        <a:lnTo>
                          <a:pt x="185" y="17"/>
                        </a:lnTo>
                        <a:lnTo>
                          <a:pt x="196" y="54"/>
                        </a:lnTo>
                        <a:lnTo>
                          <a:pt x="149" y="50"/>
                        </a:lnTo>
                        <a:lnTo>
                          <a:pt x="126" y="73"/>
                        </a:lnTo>
                        <a:lnTo>
                          <a:pt x="149" y="92"/>
                        </a:lnTo>
                        <a:lnTo>
                          <a:pt x="240" y="116"/>
                        </a:lnTo>
                        <a:lnTo>
                          <a:pt x="217" y="154"/>
                        </a:lnTo>
                        <a:lnTo>
                          <a:pt x="78" y="145"/>
                        </a:lnTo>
                        <a:lnTo>
                          <a:pt x="0" y="92"/>
                        </a:lnTo>
                        <a:lnTo>
                          <a:pt x="17" y="54"/>
                        </a:lnTo>
                        <a:lnTo>
                          <a:pt x="46" y="19"/>
                        </a:lnTo>
                        <a:close/>
                      </a:path>
                    </a:pathLst>
                  </a:custGeom>
                  <a:solidFill>
                    <a:srgbClr val="BF6633"/>
                  </a:solidFill>
                  <a:ln w="9525">
                    <a:noFill/>
                    <a:round/>
                    <a:headEnd/>
                    <a:tailEnd/>
                  </a:ln>
                </p:spPr>
                <p:txBody>
                  <a:bodyPr/>
                  <a:lstStyle/>
                  <a:p>
                    <a:endParaRPr lang="fr-FR">
                      <a:latin typeface="Calibri" pitchFamily="34" charset="0"/>
                    </a:endParaRPr>
                  </a:p>
                </p:txBody>
              </p:sp>
              <p:sp>
                <p:nvSpPr>
                  <p:cNvPr id="25681" name="Freeform 50"/>
                  <p:cNvSpPr>
                    <a:spLocks/>
                  </p:cNvSpPr>
                  <p:nvPr/>
                </p:nvSpPr>
                <p:spPr bwMode="auto">
                  <a:xfrm>
                    <a:off x="3428992" y="2060561"/>
                    <a:ext cx="536576" cy="495300"/>
                  </a:xfrm>
                  <a:custGeom>
                    <a:avLst/>
                    <a:gdLst>
                      <a:gd name="T0" fmla="*/ 611 w 674"/>
                      <a:gd name="T1" fmla="*/ 32 h 623"/>
                      <a:gd name="T2" fmla="*/ 547 w 674"/>
                      <a:gd name="T3" fmla="*/ 57 h 623"/>
                      <a:gd name="T4" fmla="*/ 471 w 674"/>
                      <a:gd name="T5" fmla="*/ 78 h 623"/>
                      <a:gd name="T6" fmla="*/ 399 w 674"/>
                      <a:gd name="T7" fmla="*/ 85 h 623"/>
                      <a:gd name="T8" fmla="*/ 446 w 674"/>
                      <a:gd name="T9" fmla="*/ 108 h 623"/>
                      <a:gd name="T10" fmla="*/ 497 w 674"/>
                      <a:gd name="T11" fmla="*/ 99 h 623"/>
                      <a:gd name="T12" fmla="*/ 467 w 674"/>
                      <a:gd name="T13" fmla="*/ 150 h 623"/>
                      <a:gd name="T14" fmla="*/ 397 w 674"/>
                      <a:gd name="T15" fmla="*/ 201 h 623"/>
                      <a:gd name="T16" fmla="*/ 330 w 674"/>
                      <a:gd name="T17" fmla="*/ 220 h 623"/>
                      <a:gd name="T18" fmla="*/ 313 w 674"/>
                      <a:gd name="T19" fmla="*/ 249 h 623"/>
                      <a:gd name="T20" fmla="*/ 366 w 674"/>
                      <a:gd name="T21" fmla="*/ 277 h 623"/>
                      <a:gd name="T22" fmla="*/ 325 w 674"/>
                      <a:gd name="T23" fmla="*/ 327 h 623"/>
                      <a:gd name="T24" fmla="*/ 252 w 674"/>
                      <a:gd name="T25" fmla="*/ 349 h 623"/>
                      <a:gd name="T26" fmla="*/ 191 w 674"/>
                      <a:gd name="T27" fmla="*/ 344 h 623"/>
                      <a:gd name="T28" fmla="*/ 210 w 674"/>
                      <a:gd name="T29" fmla="*/ 376 h 623"/>
                      <a:gd name="T30" fmla="*/ 214 w 674"/>
                      <a:gd name="T31" fmla="*/ 408 h 623"/>
                      <a:gd name="T32" fmla="*/ 133 w 674"/>
                      <a:gd name="T33" fmla="*/ 397 h 623"/>
                      <a:gd name="T34" fmla="*/ 142 w 674"/>
                      <a:gd name="T35" fmla="*/ 429 h 623"/>
                      <a:gd name="T36" fmla="*/ 146 w 674"/>
                      <a:gd name="T37" fmla="*/ 463 h 623"/>
                      <a:gd name="T38" fmla="*/ 85 w 674"/>
                      <a:gd name="T39" fmla="*/ 471 h 623"/>
                      <a:gd name="T40" fmla="*/ 24 w 674"/>
                      <a:gd name="T41" fmla="*/ 462 h 623"/>
                      <a:gd name="T42" fmla="*/ 72 w 674"/>
                      <a:gd name="T43" fmla="*/ 494 h 623"/>
                      <a:gd name="T44" fmla="*/ 125 w 674"/>
                      <a:gd name="T45" fmla="*/ 503 h 623"/>
                      <a:gd name="T46" fmla="*/ 72 w 674"/>
                      <a:gd name="T47" fmla="*/ 534 h 623"/>
                      <a:gd name="T48" fmla="*/ 85 w 674"/>
                      <a:gd name="T49" fmla="*/ 558 h 623"/>
                      <a:gd name="T50" fmla="*/ 155 w 674"/>
                      <a:gd name="T51" fmla="*/ 562 h 623"/>
                      <a:gd name="T52" fmla="*/ 220 w 674"/>
                      <a:gd name="T53" fmla="*/ 549 h 623"/>
                      <a:gd name="T54" fmla="*/ 264 w 674"/>
                      <a:gd name="T55" fmla="*/ 558 h 623"/>
                      <a:gd name="T56" fmla="*/ 326 w 674"/>
                      <a:gd name="T57" fmla="*/ 598 h 623"/>
                      <a:gd name="T58" fmla="*/ 387 w 674"/>
                      <a:gd name="T59" fmla="*/ 619 h 623"/>
                      <a:gd name="T60" fmla="*/ 325 w 674"/>
                      <a:gd name="T61" fmla="*/ 619 h 623"/>
                      <a:gd name="T62" fmla="*/ 254 w 674"/>
                      <a:gd name="T63" fmla="*/ 570 h 623"/>
                      <a:gd name="T64" fmla="*/ 207 w 674"/>
                      <a:gd name="T65" fmla="*/ 568 h 623"/>
                      <a:gd name="T66" fmla="*/ 144 w 674"/>
                      <a:gd name="T67" fmla="*/ 581 h 623"/>
                      <a:gd name="T68" fmla="*/ 87 w 674"/>
                      <a:gd name="T69" fmla="*/ 572 h 623"/>
                      <a:gd name="T70" fmla="*/ 22 w 674"/>
                      <a:gd name="T71" fmla="*/ 551 h 623"/>
                      <a:gd name="T72" fmla="*/ 66 w 674"/>
                      <a:gd name="T73" fmla="*/ 520 h 623"/>
                      <a:gd name="T74" fmla="*/ 70 w 674"/>
                      <a:gd name="T75" fmla="*/ 509 h 623"/>
                      <a:gd name="T76" fmla="*/ 11 w 674"/>
                      <a:gd name="T77" fmla="*/ 477 h 623"/>
                      <a:gd name="T78" fmla="*/ 15 w 674"/>
                      <a:gd name="T79" fmla="*/ 443 h 623"/>
                      <a:gd name="T80" fmla="*/ 85 w 674"/>
                      <a:gd name="T81" fmla="*/ 452 h 623"/>
                      <a:gd name="T82" fmla="*/ 133 w 674"/>
                      <a:gd name="T83" fmla="*/ 439 h 623"/>
                      <a:gd name="T84" fmla="*/ 110 w 674"/>
                      <a:gd name="T85" fmla="*/ 368 h 623"/>
                      <a:gd name="T86" fmla="*/ 190 w 674"/>
                      <a:gd name="T87" fmla="*/ 399 h 623"/>
                      <a:gd name="T88" fmla="*/ 197 w 674"/>
                      <a:gd name="T89" fmla="*/ 386 h 623"/>
                      <a:gd name="T90" fmla="*/ 155 w 674"/>
                      <a:gd name="T91" fmla="*/ 319 h 623"/>
                      <a:gd name="T92" fmla="*/ 228 w 674"/>
                      <a:gd name="T93" fmla="*/ 334 h 623"/>
                      <a:gd name="T94" fmla="*/ 296 w 674"/>
                      <a:gd name="T95" fmla="*/ 330 h 623"/>
                      <a:gd name="T96" fmla="*/ 317 w 674"/>
                      <a:gd name="T97" fmla="*/ 277 h 623"/>
                      <a:gd name="T98" fmla="*/ 262 w 674"/>
                      <a:gd name="T99" fmla="*/ 222 h 623"/>
                      <a:gd name="T100" fmla="*/ 313 w 674"/>
                      <a:gd name="T101" fmla="*/ 207 h 623"/>
                      <a:gd name="T102" fmla="*/ 399 w 674"/>
                      <a:gd name="T103" fmla="*/ 184 h 623"/>
                      <a:gd name="T104" fmla="*/ 469 w 674"/>
                      <a:gd name="T105" fmla="*/ 125 h 623"/>
                      <a:gd name="T106" fmla="*/ 406 w 674"/>
                      <a:gd name="T107" fmla="*/ 133 h 623"/>
                      <a:gd name="T108" fmla="*/ 363 w 674"/>
                      <a:gd name="T109" fmla="*/ 76 h 623"/>
                      <a:gd name="T110" fmla="*/ 408 w 674"/>
                      <a:gd name="T111" fmla="*/ 63 h 623"/>
                      <a:gd name="T112" fmla="*/ 475 w 674"/>
                      <a:gd name="T113" fmla="*/ 53 h 623"/>
                      <a:gd name="T114" fmla="*/ 530 w 674"/>
                      <a:gd name="T115" fmla="*/ 44 h 623"/>
                      <a:gd name="T116" fmla="*/ 606 w 674"/>
                      <a:gd name="T117" fmla="*/ 15 h 623"/>
                      <a:gd name="T118" fmla="*/ 665 w 674"/>
                      <a:gd name="T119" fmla="*/ 0 h 62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74"/>
                      <a:gd name="T181" fmla="*/ 0 h 623"/>
                      <a:gd name="T182" fmla="*/ 674 w 674"/>
                      <a:gd name="T183" fmla="*/ 623 h 62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74" h="623">
                        <a:moveTo>
                          <a:pt x="674" y="4"/>
                        </a:moveTo>
                        <a:lnTo>
                          <a:pt x="672" y="4"/>
                        </a:lnTo>
                        <a:lnTo>
                          <a:pt x="668" y="6"/>
                        </a:lnTo>
                        <a:lnTo>
                          <a:pt x="663" y="7"/>
                        </a:lnTo>
                        <a:lnTo>
                          <a:pt x="659" y="9"/>
                        </a:lnTo>
                        <a:lnTo>
                          <a:pt x="655" y="13"/>
                        </a:lnTo>
                        <a:lnTo>
                          <a:pt x="649" y="15"/>
                        </a:lnTo>
                        <a:lnTo>
                          <a:pt x="642" y="19"/>
                        </a:lnTo>
                        <a:lnTo>
                          <a:pt x="636" y="23"/>
                        </a:lnTo>
                        <a:lnTo>
                          <a:pt x="627" y="25"/>
                        </a:lnTo>
                        <a:lnTo>
                          <a:pt x="621" y="30"/>
                        </a:lnTo>
                        <a:lnTo>
                          <a:pt x="615" y="30"/>
                        </a:lnTo>
                        <a:lnTo>
                          <a:pt x="611" y="32"/>
                        </a:lnTo>
                        <a:lnTo>
                          <a:pt x="608" y="34"/>
                        </a:lnTo>
                        <a:lnTo>
                          <a:pt x="604" y="36"/>
                        </a:lnTo>
                        <a:lnTo>
                          <a:pt x="598" y="38"/>
                        </a:lnTo>
                        <a:lnTo>
                          <a:pt x="594" y="40"/>
                        </a:lnTo>
                        <a:lnTo>
                          <a:pt x="589" y="44"/>
                        </a:lnTo>
                        <a:lnTo>
                          <a:pt x="585" y="45"/>
                        </a:lnTo>
                        <a:lnTo>
                          <a:pt x="579" y="47"/>
                        </a:lnTo>
                        <a:lnTo>
                          <a:pt x="573" y="49"/>
                        </a:lnTo>
                        <a:lnTo>
                          <a:pt x="568" y="49"/>
                        </a:lnTo>
                        <a:lnTo>
                          <a:pt x="564" y="53"/>
                        </a:lnTo>
                        <a:lnTo>
                          <a:pt x="556" y="53"/>
                        </a:lnTo>
                        <a:lnTo>
                          <a:pt x="553" y="57"/>
                        </a:lnTo>
                        <a:lnTo>
                          <a:pt x="547" y="57"/>
                        </a:lnTo>
                        <a:lnTo>
                          <a:pt x="541" y="59"/>
                        </a:lnTo>
                        <a:lnTo>
                          <a:pt x="535" y="61"/>
                        </a:lnTo>
                        <a:lnTo>
                          <a:pt x="530" y="63"/>
                        </a:lnTo>
                        <a:lnTo>
                          <a:pt x="524" y="64"/>
                        </a:lnTo>
                        <a:lnTo>
                          <a:pt x="518" y="66"/>
                        </a:lnTo>
                        <a:lnTo>
                          <a:pt x="513" y="68"/>
                        </a:lnTo>
                        <a:lnTo>
                          <a:pt x="507" y="70"/>
                        </a:lnTo>
                        <a:lnTo>
                          <a:pt x="499" y="70"/>
                        </a:lnTo>
                        <a:lnTo>
                          <a:pt x="496" y="74"/>
                        </a:lnTo>
                        <a:lnTo>
                          <a:pt x="488" y="74"/>
                        </a:lnTo>
                        <a:lnTo>
                          <a:pt x="482" y="76"/>
                        </a:lnTo>
                        <a:lnTo>
                          <a:pt x="477" y="76"/>
                        </a:lnTo>
                        <a:lnTo>
                          <a:pt x="471" y="78"/>
                        </a:lnTo>
                        <a:lnTo>
                          <a:pt x="465" y="78"/>
                        </a:lnTo>
                        <a:lnTo>
                          <a:pt x="459" y="80"/>
                        </a:lnTo>
                        <a:lnTo>
                          <a:pt x="454" y="80"/>
                        </a:lnTo>
                        <a:lnTo>
                          <a:pt x="446" y="82"/>
                        </a:lnTo>
                        <a:lnTo>
                          <a:pt x="440" y="82"/>
                        </a:lnTo>
                        <a:lnTo>
                          <a:pt x="435" y="82"/>
                        </a:lnTo>
                        <a:lnTo>
                          <a:pt x="429" y="83"/>
                        </a:lnTo>
                        <a:lnTo>
                          <a:pt x="421" y="83"/>
                        </a:lnTo>
                        <a:lnTo>
                          <a:pt x="416" y="83"/>
                        </a:lnTo>
                        <a:lnTo>
                          <a:pt x="410" y="83"/>
                        </a:lnTo>
                        <a:lnTo>
                          <a:pt x="404" y="83"/>
                        </a:lnTo>
                        <a:lnTo>
                          <a:pt x="399" y="83"/>
                        </a:lnTo>
                        <a:lnTo>
                          <a:pt x="399" y="85"/>
                        </a:lnTo>
                        <a:lnTo>
                          <a:pt x="401" y="89"/>
                        </a:lnTo>
                        <a:lnTo>
                          <a:pt x="402" y="91"/>
                        </a:lnTo>
                        <a:lnTo>
                          <a:pt x="404" y="95"/>
                        </a:lnTo>
                        <a:lnTo>
                          <a:pt x="406" y="97"/>
                        </a:lnTo>
                        <a:lnTo>
                          <a:pt x="412" y="101"/>
                        </a:lnTo>
                        <a:lnTo>
                          <a:pt x="416" y="104"/>
                        </a:lnTo>
                        <a:lnTo>
                          <a:pt x="421" y="106"/>
                        </a:lnTo>
                        <a:lnTo>
                          <a:pt x="423" y="106"/>
                        </a:lnTo>
                        <a:lnTo>
                          <a:pt x="427" y="106"/>
                        </a:lnTo>
                        <a:lnTo>
                          <a:pt x="433" y="108"/>
                        </a:lnTo>
                        <a:lnTo>
                          <a:pt x="437" y="108"/>
                        </a:lnTo>
                        <a:lnTo>
                          <a:pt x="440" y="108"/>
                        </a:lnTo>
                        <a:lnTo>
                          <a:pt x="446" y="108"/>
                        </a:lnTo>
                        <a:lnTo>
                          <a:pt x="450" y="108"/>
                        </a:lnTo>
                        <a:lnTo>
                          <a:pt x="458" y="108"/>
                        </a:lnTo>
                        <a:lnTo>
                          <a:pt x="463" y="106"/>
                        </a:lnTo>
                        <a:lnTo>
                          <a:pt x="469" y="106"/>
                        </a:lnTo>
                        <a:lnTo>
                          <a:pt x="477" y="104"/>
                        </a:lnTo>
                        <a:lnTo>
                          <a:pt x="484" y="104"/>
                        </a:lnTo>
                        <a:lnTo>
                          <a:pt x="484" y="102"/>
                        </a:lnTo>
                        <a:lnTo>
                          <a:pt x="486" y="97"/>
                        </a:lnTo>
                        <a:lnTo>
                          <a:pt x="488" y="93"/>
                        </a:lnTo>
                        <a:lnTo>
                          <a:pt x="494" y="95"/>
                        </a:lnTo>
                        <a:lnTo>
                          <a:pt x="496" y="95"/>
                        </a:lnTo>
                        <a:lnTo>
                          <a:pt x="497" y="97"/>
                        </a:lnTo>
                        <a:lnTo>
                          <a:pt x="497" y="99"/>
                        </a:lnTo>
                        <a:lnTo>
                          <a:pt x="497" y="101"/>
                        </a:lnTo>
                        <a:lnTo>
                          <a:pt x="496" y="104"/>
                        </a:lnTo>
                        <a:lnTo>
                          <a:pt x="496" y="110"/>
                        </a:lnTo>
                        <a:lnTo>
                          <a:pt x="494" y="114"/>
                        </a:lnTo>
                        <a:lnTo>
                          <a:pt x="492" y="118"/>
                        </a:lnTo>
                        <a:lnTo>
                          <a:pt x="490" y="121"/>
                        </a:lnTo>
                        <a:lnTo>
                          <a:pt x="488" y="123"/>
                        </a:lnTo>
                        <a:lnTo>
                          <a:pt x="486" y="129"/>
                        </a:lnTo>
                        <a:lnTo>
                          <a:pt x="482" y="133"/>
                        </a:lnTo>
                        <a:lnTo>
                          <a:pt x="478" y="137"/>
                        </a:lnTo>
                        <a:lnTo>
                          <a:pt x="477" y="140"/>
                        </a:lnTo>
                        <a:lnTo>
                          <a:pt x="471" y="146"/>
                        </a:lnTo>
                        <a:lnTo>
                          <a:pt x="467" y="150"/>
                        </a:lnTo>
                        <a:lnTo>
                          <a:pt x="463" y="156"/>
                        </a:lnTo>
                        <a:lnTo>
                          <a:pt x="458" y="161"/>
                        </a:lnTo>
                        <a:lnTo>
                          <a:pt x="452" y="165"/>
                        </a:lnTo>
                        <a:lnTo>
                          <a:pt x="446" y="171"/>
                        </a:lnTo>
                        <a:lnTo>
                          <a:pt x="439" y="177"/>
                        </a:lnTo>
                        <a:lnTo>
                          <a:pt x="433" y="180"/>
                        </a:lnTo>
                        <a:lnTo>
                          <a:pt x="425" y="184"/>
                        </a:lnTo>
                        <a:lnTo>
                          <a:pt x="418" y="190"/>
                        </a:lnTo>
                        <a:lnTo>
                          <a:pt x="414" y="192"/>
                        </a:lnTo>
                        <a:lnTo>
                          <a:pt x="410" y="196"/>
                        </a:lnTo>
                        <a:lnTo>
                          <a:pt x="404" y="197"/>
                        </a:lnTo>
                        <a:lnTo>
                          <a:pt x="402" y="199"/>
                        </a:lnTo>
                        <a:lnTo>
                          <a:pt x="397" y="201"/>
                        </a:lnTo>
                        <a:lnTo>
                          <a:pt x="393" y="203"/>
                        </a:lnTo>
                        <a:lnTo>
                          <a:pt x="389" y="205"/>
                        </a:lnTo>
                        <a:lnTo>
                          <a:pt x="383" y="207"/>
                        </a:lnTo>
                        <a:lnTo>
                          <a:pt x="380" y="209"/>
                        </a:lnTo>
                        <a:lnTo>
                          <a:pt x="374" y="211"/>
                        </a:lnTo>
                        <a:lnTo>
                          <a:pt x="368" y="213"/>
                        </a:lnTo>
                        <a:lnTo>
                          <a:pt x="364" y="215"/>
                        </a:lnTo>
                        <a:lnTo>
                          <a:pt x="359" y="215"/>
                        </a:lnTo>
                        <a:lnTo>
                          <a:pt x="353" y="216"/>
                        </a:lnTo>
                        <a:lnTo>
                          <a:pt x="347" y="218"/>
                        </a:lnTo>
                        <a:lnTo>
                          <a:pt x="344" y="218"/>
                        </a:lnTo>
                        <a:lnTo>
                          <a:pt x="338" y="220"/>
                        </a:lnTo>
                        <a:lnTo>
                          <a:pt x="330" y="220"/>
                        </a:lnTo>
                        <a:lnTo>
                          <a:pt x="325" y="222"/>
                        </a:lnTo>
                        <a:lnTo>
                          <a:pt x="321" y="222"/>
                        </a:lnTo>
                        <a:lnTo>
                          <a:pt x="313" y="222"/>
                        </a:lnTo>
                        <a:lnTo>
                          <a:pt x="307" y="224"/>
                        </a:lnTo>
                        <a:lnTo>
                          <a:pt x="302" y="224"/>
                        </a:lnTo>
                        <a:lnTo>
                          <a:pt x="296" y="226"/>
                        </a:lnTo>
                        <a:lnTo>
                          <a:pt x="296" y="230"/>
                        </a:lnTo>
                        <a:lnTo>
                          <a:pt x="298" y="234"/>
                        </a:lnTo>
                        <a:lnTo>
                          <a:pt x="302" y="239"/>
                        </a:lnTo>
                        <a:lnTo>
                          <a:pt x="304" y="241"/>
                        </a:lnTo>
                        <a:lnTo>
                          <a:pt x="309" y="245"/>
                        </a:lnTo>
                        <a:lnTo>
                          <a:pt x="313" y="249"/>
                        </a:lnTo>
                        <a:lnTo>
                          <a:pt x="321" y="253"/>
                        </a:lnTo>
                        <a:lnTo>
                          <a:pt x="323" y="253"/>
                        </a:lnTo>
                        <a:lnTo>
                          <a:pt x="326" y="254"/>
                        </a:lnTo>
                        <a:lnTo>
                          <a:pt x="330" y="256"/>
                        </a:lnTo>
                        <a:lnTo>
                          <a:pt x="336" y="256"/>
                        </a:lnTo>
                        <a:lnTo>
                          <a:pt x="340" y="258"/>
                        </a:lnTo>
                        <a:lnTo>
                          <a:pt x="345" y="260"/>
                        </a:lnTo>
                        <a:lnTo>
                          <a:pt x="351" y="262"/>
                        </a:lnTo>
                        <a:lnTo>
                          <a:pt x="359" y="262"/>
                        </a:lnTo>
                        <a:lnTo>
                          <a:pt x="361" y="264"/>
                        </a:lnTo>
                        <a:lnTo>
                          <a:pt x="364" y="268"/>
                        </a:lnTo>
                        <a:lnTo>
                          <a:pt x="368" y="273"/>
                        </a:lnTo>
                        <a:lnTo>
                          <a:pt x="366" y="277"/>
                        </a:lnTo>
                        <a:lnTo>
                          <a:pt x="361" y="279"/>
                        </a:lnTo>
                        <a:lnTo>
                          <a:pt x="355" y="283"/>
                        </a:lnTo>
                        <a:lnTo>
                          <a:pt x="351" y="283"/>
                        </a:lnTo>
                        <a:lnTo>
                          <a:pt x="349" y="285"/>
                        </a:lnTo>
                        <a:lnTo>
                          <a:pt x="347" y="287"/>
                        </a:lnTo>
                        <a:lnTo>
                          <a:pt x="347" y="292"/>
                        </a:lnTo>
                        <a:lnTo>
                          <a:pt x="345" y="296"/>
                        </a:lnTo>
                        <a:lnTo>
                          <a:pt x="342" y="300"/>
                        </a:lnTo>
                        <a:lnTo>
                          <a:pt x="340" y="306"/>
                        </a:lnTo>
                        <a:lnTo>
                          <a:pt x="338" y="311"/>
                        </a:lnTo>
                        <a:lnTo>
                          <a:pt x="332" y="315"/>
                        </a:lnTo>
                        <a:lnTo>
                          <a:pt x="328" y="321"/>
                        </a:lnTo>
                        <a:lnTo>
                          <a:pt x="325" y="327"/>
                        </a:lnTo>
                        <a:lnTo>
                          <a:pt x="319" y="332"/>
                        </a:lnTo>
                        <a:lnTo>
                          <a:pt x="311" y="336"/>
                        </a:lnTo>
                        <a:lnTo>
                          <a:pt x="306" y="340"/>
                        </a:lnTo>
                        <a:lnTo>
                          <a:pt x="298" y="344"/>
                        </a:lnTo>
                        <a:lnTo>
                          <a:pt x="290" y="346"/>
                        </a:lnTo>
                        <a:lnTo>
                          <a:pt x="285" y="348"/>
                        </a:lnTo>
                        <a:lnTo>
                          <a:pt x="281" y="348"/>
                        </a:lnTo>
                        <a:lnTo>
                          <a:pt x="277" y="348"/>
                        </a:lnTo>
                        <a:lnTo>
                          <a:pt x="271" y="349"/>
                        </a:lnTo>
                        <a:lnTo>
                          <a:pt x="267" y="349"/>
                        </a:lnTo>
                        <a:lnTo>
                          <a:pt x="262" y="349"/>
                        </a:lnTo>
                        <a:lnTo>
                          <a:pt x="258" y="349"/>
                        </a:lnTo>
                        <a:lnTo>
                          <a:pt x="252" y="349"/>
                        </a:lnTo>
                        <a:lnTo>
                          <a:pt x="247" y="349"/>
                        </a:lnTo>
                        <a:lnTo>
                          <a:pt x="243" y="349"/>
                        </a:lnTo>
                        <a:lnTo>
                          <a:pt x="237" y="349"/>
                        </a:lnTo>
                        <a:lnTo>
                          <a:pt x="233" y="349"/>
                        </a:lnTo>
                        <a:lnTo>
                          <a:pt x="228" y="348"/>
                        </a:lnTo>
                        <a:lnTo>
                          <a:pt x="224" y="348"/>
                        </a:lnTo>
                        <a:lnTo>
                          <a:pt x="220" y="348"/>
                        </a:lnTo>
                        <a:lnTo>
                          <a:pt x="214" y="348"/>
                        </a:lnTo>
                        <a:lnTo>
                          <a:pt x="210" y="346"/>
                        </a:lnTo>
                        <a:lnTo>
                          <a:pt x="207" y="346"/>
                        </a:lnTo>
                        <a:lnTo>
                          <a:pt x="201" y="344"/>
                        </a:lnTo>
                        <a:lnTo>
                          <a:pt x="197" y="344"/>
                        </a:lnTo>
                        <a:lnTo>
                          <a:pt x="191" y="344"/>
                        </a:lnTo>
                        <a:lnTo>
                          <a:pt x="186" y="342"/>
                        </a:lnTo>
                        <a:lnTo>
                          <a:pt x="180" y="340"/>
                        </a:lnTo>
                        <a:lnTo>
                          <a:pt x="176" y="340"/>
                        </a:lnTo>
                        <a:lnTo>
                          <a:pt x="174" y="340"/>
                        </a:lnTo>
                        <a:lnTo>
                          <a:pt x="176" y="344"/>
                        </a:lnTo>
                        <a:lnTo>
                          <a:pt x="178" y="348"/>
                        </a:lnTo>
                        <a:lnTo>
                          <a:pt x="184" y="353"/>
                        </a:lnTo>
                        <a:lnTo>
                          <a:pt x="186" y="357"/>
                        </a:lnTo>
                        <a:lnTo>
                          <a:pt x="193" y="365"/>
                        </a:lnTo>
                        <a:lnTo>
                          <a:pt x="199" y="368"/>
                        </a:lnTo>
                        <a:lnTo>
                          <a:pt x="205" y="374"/>
                        </a:lnTo>
                        <a:lnTo>
                          <a:pt x="210" y="376"/>
                        </a:lnTo>
                        <a:lnTo>
                          <a:pt x="216" y="378"/>
                        </a:lnTo>
                        <a:lnTo>
                          <a:pt x="224" y="380"/>
                        </a:lnTo>
                        <a:lnTo>
                          <a:pt x="229" y="382"/>
                        </a:lnTo>
                        <a:lnTo>
                          <a:pt x="233" y="384"/>
                        </a:lnTo>
                        <a:lnTo>
                          <a:pt x="239" y="386"/>
                        </a:lnTo>
                        <a:lnTo>
                          <a:pt x="241" y="386"/>
                        </a:lnTo>
                        <a:lnTo>
                          <a:pt x="241" y="387"/>
                        </a:lnTo>
                        <a:lnTo>
                          <a:pt x="239" y="389"/>
                        </a:lnTo>
                        <a:lnTo>
                          <a:pt x="235" y="393"/>
                        </a:lnTo>
                        <a:lnTo>
                          <a:pt x="231" y="397"/>
                        </a:lnTo>
                        <a:lnTo>
                          <a:pt x="226" y="401"/>
                        </a:lnTo>
                        <a:lnTo>
                          <a:pt x="220" y="405"/>
                        </a:lnTo>
                        <a:lnTo>
                          <a:pt x="214" y="408"/>
                        </a:lnTo>
                        <a:lnTo>
                          <a:pt x="207" y="410"/>
                        </a:lnTo>
                        <a:lnTo>
                          <a:pt x="199" y="414"/>
                        </a:lnTo>
                        <a:lnTo>
                          <a:pt x="193" y="412"/>
                        </a:lnTo>
                        <a:lnTo>
                          <a:pt x="190" y="412"/>
                        </a:lnTo>
                        <a:lnTo>
                          <a:pt x="184" y="412"/>
                        </a:lnTo>
                        <a:lnTo>
                          <a:pt x="178" y="410"/>
                        </a:lnTo>
                        <a:lnTo>
                          <a:pt x="171" y="408"/>
                        </a:lnTo>
                        <a:lnTo>
                          <a:pt x="165" y="406"/>
                        </a:lnTo>
                        <a:lnTo>
                          <a:pt x="157" y="405"/>
                        </a:lnTo>
                        <a:lnTo>
                          <a:pt x="152" y="403"/>
                        </a:lnTo>
                        <a:lnTo>
                          <a:pt x="144" y="401"/>
                        </a:lnTo>
                        <a:lnTo>
                          <a:pt x="138" y="399"/>
                        </a:lnTo>
                        <a:lnTo>
                          <a:pt x="133" y="397"/>
                        </a:lnTo>
                        <a:lnTo>
                          <a:pt x="129" y="395"/>
                        </a:lnTo>
                        <a:lnTo>
                          <a:pt x="123" y="393"/>
                        </a:lnTo>
                        <a:lnTo>
                          <a:pt x="121" y="393"/>
                        </a:lnTo>
                        <a:lnTo>
                          <a:pt x="119" y="391"/>
                        </a:lnTo>
                        <a:lnTo>
                          <a:pt x="119" y="395"/>
                        </a:lnTo>
                        <a:lnTo>
                          <a:pt x="119" y="399"/>
                        </a:lnTo>
                        <a:lnTo>
                          <a:pt x="119" y="403"/>
                        </a:lnTo>
                        <a:lnTo>
                          <a:pt x="121" y="406"/>
                        </a:lnTo>
                        <a:lnTo>
                          <a:pt x="123" y="412"/>
                        </a:lnTo>
                        <a:lnTo>
                          <a:pt x="125" y="416"/>
                        </a:lnTo>
                        <a:lnTo>
                          <a:pt x="131" y="422"/>
                        </a:lnTo>
                        <a:lnTo>
                          <a:pt x="136" y="425"/>
                        </a:lnTo>
                        <a:lnTo>
                          <a:pt x="142" y="429"/>
                        </a:lnTo>
                        <a:lnTo>
                          <a:pt x="148" y="433"/>
                        </a:lnTo>
                        <a:lnTo>
                          <a:pt x="153" y="435"/>
                        </a:lnTo>
                        <a:lnTo>
                          <a:pt x="159" y="437"/>
                        </a:lnTo>
                        <a:lnTo>
                          <a:pt x="163" y="439"/>
                        </a:lnTo>
                        <a:lnTo>
                          <a:pt x="167" y="441"/>
                        </a:lnTo>
                        <a:lnTo>
                          <a:pt x="169" y="441"/>
                        </a:lnTo>
                        <a:lnTo>
                          <a:pt x="167" y="441"/>
                        </a:lnTo>
                        <a:lnTo>
                          <a:pt x="167" y="444"/>
                        </a:lnTo>
                        <a:lnTo>
                          <a:pt x="163" y="446"/>
                        </a:lnTo>
                        <a:lnTo>
                          <a:pt x="161" y="452"/>
                        </a:lnTo>
                        <a:lnTo>
                          <a:pt x="155" y="456"/>
                        </a:lnTo>
                        <a:lnTo>
                          <a:pt x="150" y="462"/>
                        </a:lnTo>
                        <a:lnTo>
                          <a:pt x="146" y="463"/>
                        </a:lnTo>
                        <a:lnTo>
                          <a:pt x="142" y="465"/>
                        </a:lnTo>
                        <a:lnTo>
                          <a:pt x="138" y="467"/>
                        </a:lnTo>
                        <a:lnTo>
                          <a:pt x="134" y="471"/>
                        </a:lnTo>
                        <a:lnTo>
                          <a:pt x="127" y="473"/>
                        </a:lnTo>
                        <a:lnTo>
                          <a:pt x="121" y="473"/>
                        </a:lnTo>
                        <a:lnTo>
                          <a:pt x="115" y="473"/>
                        </a:lnTo>
                        <a:lnTo>
                          <a:pt x="112" y="473"/>
                        </a:lnTo>
                        <a:lnTo>
                          <a:pt x="108" y="473"/>
                        </a:lnTo>
                        <a:lnTo>
                          <a:pt x="104" y="473"/>
                        </a:lnTo>
                        <a:lnTo>
                          <a:pt x="98" y="473"/>
                        </a:lnTo>
                        <a:lnTo>
                          <a:pt x="95" y="473"/>
                        </a:lnTo>
                        <a:lnTo>
                          <a:pt x="91" y="471"/>
                        </a:lnTo>
                        <a:lnTo>
                          <a:pt x="85" y="471"/>
                        </a:lnTo>
                        <a:lnTo>
                          <a:pt x="81" y="471"/>
                        </a:lnTo>
                        <a:lnTo>
                          <a:pt x="77" y="471"/>
                        </a:lnTo>
                        <a:lnTo>
                          <a:pt x="72" y="469"/>
                        </a:lnTo>
                        <a:lnTo>
                          <a:pt x="68" y="469"/>
                        </a:lnTo>
                        <a:lnTo>
                          <a:pt x="64" y="469"/>
                        </a:lnTo>
                        <a:lnTo>
                          <a:pt x="58" y="467"/>
                        </a:lnTo>
                        <a:lnTo>
                          <a:pt x="55" y="467"/>
                        </a:lnTo>
                        <a:lnTo>
                          <a:pt x="51" y="465"/>
                        </a:lnTo>
                        <a:lnTo>
                          <a:pt x="43" y="465"/>
                        </a:lnTo>
                        <a:lnTo>
                          <a:pt x="38" y="463"/>
                        </a:lnTo>
                        <a:lnTo>
                          <a:pt x="32" y="462"/>
                        </a:lnTo>
                        <a:lnTo>
                          <a:pt x="26" y="462"/>
                        </a:lnTo>
                        <a:lnTo>
                          <a:pt x="24" y="462"/>
                        </a:lnTo>
                        <a:lnTo>
                          <a:pt x="24" y="463"/>
                        </a:lnTo>
                        <a:lnTo>
                          <a:pt x="26" y="471"/>
                        </a:lnTo>
                        <a:lnTo>
                          <a:pt x="28" y="475"/>
                        </a:lnTo>
                        <a:lnTo>
                          <a:pt x="32" y="481"/>
                        </a:lnTo>
                        <a:lnTo>
                          <a:pt x="34" y="482"/>
                        </a:lnTo>
                        <a:lnTo>
                          <a:pt x="38" y="484"/>
                        </a:lnTo>
                        <a:lnTo>
                          <a:pt x="41" y="486"/>
                        </a:lnTo>
                        <a:lnTo>
                          <a:pt x="45" y="488"/>
                        </a:lnTo>
                        <a:lnTo>
                          <a:pt x="49" y="490"/>
                        </a:lnTo>
                        <a:lnTo>
                          <a:pt x="55" y="490"/>
                        </a:lnTo>
                        <a:lnTo>
                          <a:pt x="60" y="492"/>
                        </a:lnTo>
                        <a:lnTo>
                          <a:pt x="66" y="494"/>
                        </a:lnTo>
                        <a:lnTo>
                          <a:pt x="72" y="494"/>
                        </a:lnTo>
                        <a:lnTo>
                          <a:pt x="79" y="494"/>
                        </a:lnTo>
                        <a:lnTo>
                          <a:pt x="85" y="494"/>
                        </a:lnTo>
                        <a:lnTo>
                          <a:pt x="93" y="496"/>
                        </a:lnTo>
                        <a:lnTo>
                          <a:pt x="98" y="494"/>
                        </a:lnTo>
                        <a:lnTo>
                          <a:pt x="106" y="494"/>
                        </a:lnTo>
                        <a:lnTo>
                          <a:pt x="112" y="494"/>
                        </a:lnTo>
                        <a:lnTo>
                          <a:pt x="115" y="494"/>
                        </a:lnTo>
                        <a:lnTo>
                          <a:pt x="119" y="494"/>
                        </a:lnTo>
                        <a:lnTo>
                          <a:pt x="123" y="494"/>
                        </a:lnTo>
                        <a:lnTo>
                          <a:pt x="125" y="494"/>
                        </a:lnTo>
                        <a:lnTo>
                          <a:pt x="127" y="494"/>
                        </a:lnTo>
                        <a:lnTo>
                          <a:pt x="125" y="498"/>
                        </a:lnTo>
                        <a:lnTo>
                          <a:pt x="125" y="503"/>
                        </a:lnTo>
                        <a:lnTo>
                          <a:pt x="123" y="505"/>
                        </a:lnTo>
                        <a:lnTo>
                          <a:pt x="123" y="509"/>
                        </a:lnTo>
                        <a:lnTo>
                          <a:pt x="119" y="511"/>
                        </a:lnTo>
                        <a:lnTo>
                          <a:pt x="115" y="515"/>
                        </a:lnTo>
                        <a:lnTo>
                          <a:pt x="110" y="515"/>
                        </a:lnTo>
                        <a:lnTo>
                          <a:pt x="106" y="517"/>
                        </a:lnTo>
                        <a:lnTo>
                          <a:pt x="102" y="519"/>
                        </a:lnTo>
                        <a:lnTo>
                          <a:pt x="98" y="520"/>
                        </a:lnTo>
                        <a:lnTo>
                          <a:pt x="93" y="522"/>
                        </a:lnTo>
                        <a:lnTo>
                          <a:pt x="87" y="526"/>
                        </a:lnTo>
                        <a:lnTo>
                          <a:pt x="81" y="528"/>
                        </a:lnTo>
                        <a:lnTo>
                          <a:pt x="76" y="532"/>
                        </a:lnTo>
                        <a:lnTo>
                          <a:pt x="72" y="534"/>
                        </a:lnTo>
                        <a:lnTo>
                          <a:pt x="66" y="538"/>
                        </a:lnTo>
                        <a:lnTo>
                          <a:pt x="62" y="539"/>
                        </a:lnTo>
                        <a:lnTo>
                          <a:pt x="58" y="541"/>
                        </a:lnTo>
                        <a:lnTo>
                          <a:pt x="53" y="545"/>
                        </a:lnTo>
                        <a:lnTo>
                          <a:pt x="51" y="547"/>
                        </a:lnTo>
                        <a:lnTo>
                          <a:pt x="53" y="547"/>
                        </a:lnTo>
                        <a:lnTo>
                          <a:pt x="57" y="549"/>
                        </a:lnTo>
                        <a:lnTo>
                          <a:pt x="58" y="549"/>
                        </a:lnTo>
                        <a:lnTo>
                          <a:pt x="64" y="551"/>
                        </a:lnTo>
                        <a:lnTo>
                          <a:pt x="68" y="553"/>
                        </a:lnTo>
                        <a:lnTo>
                          <a:pt x="74" y="555"/>
                        </a:lnTo>
                        <a:lnTo>
                          <a:pt x="79" y="557"/>
                        </a:lnTo>
                        <a:lnTo>
                          <a:pt x="85" y="558"/>
                        </a:lnTo>
                        <a:lnTo>
                          <a:pt x="93" y="558"/>
                        </a:lnTo>
                        <a:lnTo>
                          <a:pt x="98" y="560"/>
                        </a:lnTo>
                        <a:lnTo>
                          <a:pt x="106" y="562"/>
                        </a:lnTo>
                        <a:lnTo>
                          <a:pt x="112" y="564"/>
                        </a:lnTo>
                        <a:lnTo>
                          <a:pt x="119" y="564"/>
                        </a:lnTo>
                        <a:lnTo>
                          <a:pt x="127" y="566"/>
                        </a:lnTo>
                        <a:lnTo>
                          <a:pt x="129" y="566"/>
                        </a:lnTo>
                        <a:lnTo>
                          <a:pt x="133" y="566"/>
                        </a:lnTo>
                        <a:lnTo>
                          <a:pt x="138" y="564"/>
                        </a:lnTo>
                        <a:lnTo>
                          <a:pt x="142" y="564"/>
                        </a:lnTo>
                        <a:lnTo>
                          <a:pt x="146" y="564"/>
                        </a:lnTo>
                        <a:lnTo>
                          <a:pt x="152" y="564"/>
                        </a:lnTo>
                        <a:lnTo>
                          <a:pt x="155" y="562"/>
                        </a:lnTo>
                        <a:lnTo>
                          <a:pt x="161" y="562"/>
                        </a:lnTo>
                        <a:lnTo>
                          <a:pt x="165" y="560"/>
                        </a:lnTo>
                        <a:lnTo>
                          <a:pt x="171" y="560"/>
                        </a:lnTo>
                        <a:lnTo>
                          <a:pt x="176" y="558"/>
                        </a:lnTo>
                        <a:lnTo>
                          <a:pt x="180" y="558"/>
                        </a:lnTo>
                        <a:lnTo>
                          <a:pt x="186" y="557"/>
                        </a:lnTo>
                        <a:lnTo>
                          <a:pt x="191" y="557"/>
                        </a:lnTo>
                        <a:lnTo>
                          <a:pt x="195" y="555"/>
                        </a:lnTo>
                        <a:lnTo>
                          <a:pt x="201" y="555"/>
                        </a:lnTo>
                        <a:lnTo>
                          <a:pt x="207" y="551"/>
                        </a:lnTo>
                        <a:lnTo>
                          <a:pt x="210" y="551"/>
                        </a:lnTo>
                        <a:lnTo>
                          <a:pt x="214" y="549"/>
                        </a:lnTo>
                        <a:lnTo>
                          <a:pt x="220" y="549"/>
                        </a:lnTo>
                        <a:lnTo>
                          <a:pt x="224" y="547"/>
                        </a:lnTo>
                        <a:lnTo>
                          <a:pt x="228" y="547"/>
                        </a:lnTo>
                        <a:lnTo>
                          <a:pt x="231" y="545"/>
                        </a:lnTo>
                        <a:lnTo>
                          <a:pt x="235" y="543"/>
                        </a:lnTo>
                        <a:lnTo>
                          <a:pt x="241" y="541"/>
                        </a:lnTo>
                        <a:lnTo>
                          <a:pt x="245" y="541"/>
                        </a:lnTo>
                        <a:lnTo>
                          <a:pt x="247" y="541"/>
                        </a:lnTo>
                        <a:lnTo>
                          <a:pt x="248" y="541"/>
                        </a:lnTo>
                        <a:lnTo>
                          <a:pt x="250" y="541"/>
                        </a:lnTo>
                        <a:lnTo>
                          <a:pt x="254" y="547"/>
                        </a:lnTo>
                        <a:lnTo>
                          <a:pt x="256" y="551"/>
                        </a:lnTo>
                        <a:lnTo>
                          <a:pt x="260" y="555"/>
                        </a:lnTo>
                        <a:lnTo>
                          <a:pt x="264" y="558"/>
                        </a:lnTo>
                        <a:lnTo>
                          <a:pt x="267" y="564"/>
                        </a:lnTo>
                        <a:lnTo>
                          <a:pt x="271" y="568"/>
                        </a:lnTo>
                        <a:lnTo>
                          <a:pt x="277" y="572"/>
                        </a:lnTo>
                        <a:lnTo>
                          <a:pt x="281" y="577"/>
                        </a:lnTo>
                        <a:lnTo>
                          <a:pt x="286" y="581"/>
                        </a:lnTo>
                        <a:lnTo>
                          <a:pt x="290" y="585"/>
                        </a:lnTo>
                        <a:lnTo>
                          <a:pt x="294" y="589"/>
                        </a:lnTo>
                        <a:lnTo>
                          <a:pt x="300" y="591"/>
                        </a:lnTo>
                        <a:lnTo>
                          <a:pt x="304" y="595"/>
                        </a:lnTo>
                        <a:lnTo>
                          <a:pt x="309" y="595"/>
                        </a:lnTo>
                        <a:lnTo>
                          <a:pt x="315" y="596"/>
                        </a:lnTo>
                        <a:lnTo>
                          <a:pt x="319" y="596"/>
                        </a:lnTo>
                        <a:lnTo>
                          <a:pt x="326" y="598"/>
                        </a:lnTo>
                        <a:lnTo>
                          <a:pt x="332" y="598"/>
                        </a:lnTo>
                        <a:lnTo>
                          <a:pt x="340" y="598"/>
                        </a:lnTo>
                        <a:lnTo>
                          <a:pt x="345" y="598"/>
                        </a:lnTo>
                        <a:lnTo>
                          <a:pt x="353" y="598"/>
                        </a:lnTo>
                        <a:lnTo>
                          <a:pt x="359" y="598"/>
                        </a:lnTo>
                        <a:lnTo>
                          <a:pt x="364" y="598"/>
                        </a:lnTo>
                        <a:lnTo>
                          <a:pt x="368" y="598"/>
                        </a:lnTo>
                        <a:lnTo>
                          <a:pt x="374" y="598"/>
                        </a:lnTo>
                        <a:lnTo>
                          <a:pt x="378" y="598"/>
                        </a:lnTo>
                        <a:lnTo>
                          <a:pt x="382" y="598"/>
                        </a:lnTo>
                        <a:lnTo>
                          <a:pt x="383" y="598"/>
                        </a:lnTo>
                        <a:lnTo>
                          <a:pt x="387" y="619"/>
                        </a:lnTo>
                        <a:lnTo>
                          <a:pt x="385" y="619"/>
                        </a:lnTo>
                        <a:lnTo>
                          <a:pt x="382" y="621"/>
                        </a:lnTo>
                        <a:lnTo>
                          <a:pt x="378" y="621"/>
                        </a:lnTo>
                        <a:lnTo>
                          <a:pt x="370" y="621"/>
                        </a:lnTo>
                        <a:lnTo>
                          <a:pt x="366" y="621"/>
                        </a:lnTo>
                        <a:lnTo>
                          <a:pt x="363" y="621"/>
                        </a:lnTo>
                        <a:lnTo>
                          <a:pt x="357" y="621"/>
                        </a:lnTo>
                        <a:lnTo>
                          <a:pt x="353" y="623"/>
                        </a:lnTo>
                        <a:lnTo>
                          <a:pt x="347" y="621"/>
                        </a:lnTo>
                        <a:lnTo>
                          <a:pt x="342" y="621"/>
                        </a:lnTo>
                        <a:lnTo>
                          <a:pt x="338" y="621"/>
                        </a:lnTo>
                        <a:lnTo>
                          <a:pt x="332" y="621"/>
                        </a:lnTo>
                        <a:lnTo>
                          <a:pt x="325" y="619"/>
                        </a:lnTo>
                        <a:lnTo>
                          <a:pt x="319" y="619"/>
                        </a:lnTo>
                        <a:lnTo>
                          <a:pt x="313" y="617"/>
                        </a:lnTo>
                        <a:lnTo>
                          <a:pt x="307" y="615"/>
                        </a:lnTo>
                        <a:lnTo>
                          <a:pt x="302" y="612"/>
                        </a:lnTo>
                        <a:lnTo>
                          <a:pt x="296" y="610"/>
                        </a:lnTo>
                        <a:lnTo>
                          <a:pt x="290" y="606"/>
                        </a:lnTo>
                        <a:lnTo>
                          <a:pt x="285" y="604"/>
                        </a:lnTo>
                        <a:lnTo>
                          <a:pt x="279" y="598"/>
                        </a:lnTo>
                        <a:lnTo>
                          <a:pt x="273" y="595"/>
                        </a:lnTo>
                        <a:lnTo>
                          <a:pt x="267" y="589"/>
                        </a:lnTo>
                        <a:lnTo>
                          <a:pt x="264" y="583"/>
                        </a:lnTo>
                        <a:lnTo>
                          <a:pt x="260" y="577"/>
                        </a:lnTo>
                        <a:lnTo>
                          <a:pt x="254" y="570"/>
                        </a:lnTo>
                        <a:lnTo>
                          <a:pt x="250" y="562"/>
                        </a:lnTo>
                        <a:lnTo>
                          <a:pt x="247" y="555"/>
                        </a:lnTo>
                        <a:lnTo>
                          <a:pt x="243" y="555"/>
                        </a:lnTo>
                        <a:lnTo>
                          <a:pt x="239" y="557"/>
                        </a:lnTo>
                        <a:lnTo>
                          <a:pt x="233" y="558"/>
                        </a:lnTo>
                        <a:lnTo>
                          <a:pt x="229" y="560"/>
                        </a:lnTo>
                        <a:lnTo>
                          <a:pt x="226" y="560"/>
                        </a:lnTo>
                        <a:lnTo>
                          <a:pt x="224" y="562"/>
                        </a:lnTo>
                        <a:lnTo>
                          <a:pt x="220" y="564"/>
                        </a:lnTo>
                        <a:lnTo>
                          <a:pt x="214" y="564"/>
                        </a:lnTo>
                        <a:lnTo>
                          <a:pt x="210" y="566"/>
                        </a:lnTo>
                        <a:lnTo>
                          <a:pt x="207" y="568"/>
                        </a:lnTo>
                        <a:lnTo>
                          <a:pt x="203" y="570"/>
                        </a:lnTo>
                        <a:lnTo>
                          <a:pt x="197" y="570"/>
                        </a:lnTo>
                        <a:lnTo>
                          <a:pt x="191" y="572"/>
                        </a:lnTo>
                        <a:lnTo>
                          <a:pt x="186" y="572"/>
                        </a:lnTo>
                        <a:lnTo>
                          <a:pt x="182" y="574"/>
                        </a:lnTo>
                        <a:lnTo>
                          <a:pt x="176" y="576"/>
                        </a:lnTo>
                        <a:lnTo>
                          <a:pt x="172" y="576"/>
                        </a:lnTo>
                        <a:lnTo>
                          <a:pt x="167" y="577"/>
                        </a:lnTo>
                        <a:lnTo>
                          <a:pt x="163" y="579"/>
                        </a:lnTo>
                        <a:lnTo>
                          <a:pt x="157" y="579"/>
                        </a:lnTo>
                        <a:lnTo>
                          <a:pt x="153" y="579"/>
                        </a:lnTo>
                        <a:lnTo>
                          <a:pt x="150" y="581"/>
                        </a:lnTo>
                        <a:lnTo>
                          <a:pt x="144" y="581"/>
                        </a:lnTo>
                        <a:lnTo>
                          <a:pt x="140" y="581"/>
                        </a:lnTo>
                        <a:lnTo>
                          <a:pt x="136" y="581"/>
                        </a:lnTo>
                        <a:lnTo>
                          <a:pt x="131" y="581"/>
                        </a:lnTo>
                        <a:lnTo>
                          <a:pt x="129" y="581"/>
                        </a:lnTo>
                        <a:lnTo>
                          <a:pt x="123" y="581"/>
                        </a:lnTo>
                        <a:lnTo>
                          <a:pt x="119" y="581"/>
                        </a:lnTo>
                        <a:lnTo>
                          <a:pt x="115" y="579"/>
                        </a:lnTo>
                        <a:lnTo>
                          <a:pt x="112" y="579"/>
                        </a:lnTo>
                        <a:lnTo>
                          <a:pt x="106" y="577"/>
                        </a:lnTo>
                        <a:lnTo>
                          <a:pt x="102" y="577"/>
                        </a:lnTo>
                        <a:lnTo>
                          <a:pt x="96" y="576"/>
                        </a:lnTo>
                        <a:lnTo>
                          <a:pt x="93" y="576"/>
                        </a:lnTo>
                        <a:lnTo>
                          <a:pt x="87" y="572"/>
                        </a:lnTo>
                        <a:lnTo>
                          <a:pt x="81" y="572"/>
                        </a:lnTo>
                        <a:lnTo>
                          <a:pt x="76" y="570"/>
                        </a:lnTo>
                        <a:lnTo>
                          <a:pt x="72" y="568"/>
                        </a:lnTo>
                        <a:lnTo>
                          <a:pt x="66" y="566"/>
                        </a:lnTo>
                        <a:lnTo>
                          <a:pt x="62" y="566"/>
                        </a:lnTo>
                        <a:lnTo>
                          <a:pt x="57" y="564"/>
                        </a:lnTo>
                        <a:lnTo>
                          <a:pt x="53" y="562"/>
                        </a:lnTo>
                        <a:lnTo>
                          <a:pt x="47" y="560"/>
                        </a:lnTo>
                        <a:lnTo>
                          <a:pt x="43" y="558"/>
                        </a:lnTo>
                        <a:lnTo>
                          <a:pt x="38" y="558"/>
                        </a:lnTo>
                        <a:lnTo>
                          <a:pt x="36" y="557"/>
                        </a:lnTo>
                        <a:lnTo>
                          <a:pt x="28" y="553"/>
                        </a:lnTo>
                        <a:lnTo>
                          <a:pt x="22" y="551"/>
                        </a:lnTo>
                        <a:lnTo>
                          <a:pt x="17" y="549"/>
                        </a:lnTo>
                        <a:lnTo>
                          <a:pt x="15" y="547"/>
                        </a:lnTo>
                        <a:lnTo>
                          <a:pt x="13" y="543"/>
                        </a:lnTo>
                        <a:lnTo>
                          <a:pt x="15" y="541"/>
                        </a:lnTo>
                        <a:lnTo>
                          <a:pt x="19" y="541"/>
                        </a:lnTo>
                        <a:lnTo>
                          <a:pt x="22" y="538"/>
                        </a:lnTo>
                        <a:lnTo>
                          <a:pt x="30" y="536"/>
                        </a:lnTo>
                        <a:lnTo>
                          <a:pt x="36" y="532"/>
                        </a:lnTo>
                        <a:lnTo>
                          <a:pt x="43" y="530"/>
                        </a:lnTo>
                        <a:lnTo>
                          <a:pt x="51" y="526"/>
                        </a:lnTo>
                        <a:lnTo>
                          <a:pt x="58" y="524"/>
                        </a:lnTo>
                        <a:lnTo>
                          <a:pt x="66" y="520"/>
                        </a:lnTo>
                        <a:lnTo>
                          <a:pt x="74" y="517"/>
                        </a:lnTo>
                        <a:lnTo>
                          <a:pt x="79" y="515"/>
                        </a:lnTo>
                        <a:lnTo>
                          <a:pt x="85" y="513"/>
                        </a:lnTo>
                        <a:lnTo>
                          <a:pt x="91" y="511"/>
                        </a:lnTo>
                        <a:lnTo>
                          <a:pt x="95" y="509"/>
                        </a:lnTo>
                        <a:lnTo>
                          <a:pt x="96" y="509"/>
                        </a:lnTo>
                        <a:lnTo>
                          <a:pt x="98" y="509"/>
                        </a:lnTo>
                        <a:lnTo>
                          <a:pt x="95" y="509"/>
                        </a:lnTo>
                        <a:lnTo>
                          <a:pt x="89" y="509"/>
                        </a:lnTo>
                        <a:lnTo>
                          <a:pt x="85" y="509"/>
                        </a:lnTo>
                        <a:lnTo>
                          <a:pt x="81" y="509"/>
                        </a:lnTo>
                        <a:lnTo>
                          <a:pt x="76" y="509"/>
                        </a:lnTo>
                        <a:lnTo>
                          <a:pt x="70" y="509"/>
                        </a:lnTo>
                        <a:lnTo>
                          <a:pt x="64" y="509"/>
                        </a:lnTo>
                        <a:lnTo>
                          <a:pt x="58" y="507"/>
                        </a:lnTo>
                        <a:lnTo>
                          <a:pt x="53" y="507"/>
                        </a:lnTo>
                        <a:lnTo>
                          <a:pt x="47" y="507"/>
                        </a:lnTo>
                        <a:lnTo>
                          <a:pt x="39" y="505"/>
                        </a:lnTo>
                        <a:lnTo>
                          <a:pt x="36" y="503"/>
                        </a:lnTo>
                        <a:lnTo>
                          <a:pt x="30" y="501"/>
                        </a:lnTo>
                        <a:lnTo>
                          <a:pt x="28" y="500"/>
                        </a:lnTo>
                        <a:lnTo>
                          <a:pt x="22" y="494"/>
                        </a:lnTo>
                        <a:lnTo>
                          <a:pt x="19" y="490"/>
                        </a:lnTo>
                        <a:lnTo>
                          <a:pt x="15" y="486"/>
                        </a:lnTo>
                        <a:lnTo>
                          <a:pt x="13" y="482"/>
                        </a:lnTo>
                        <a:lnTo>
                          <a:pt x="11" y="477"/>
                        </a:lnTo>
                        <a:lnTo>
                          <a:pt x="7" y="473"/>
                        </a:lnTo>
                        <a:lnTo>
                          <a:pt x="5" y="467"/>
                        </a:lnTo>
                        <a:lnTo>
                          <a:pt x="3" y="463"/>
                        </a:lnTo>
                        <a:lnTo>
                          <a:pt x="1" y="458"/>
                        </a:lnTo>
                        <a:lnTo>
                          <a:pt x="1" y="454"/>
                        </a:lnTo>
                        <a:lnTo>
                          <a:pt x="0" y="448"/>
                        </a:lnTo>
                        <a:lnTo>
                          <a:pt x="0" y="446"/>
                        </a:lnTo>
                        <a:lnTo>
                          <a:pt x="0" y="443"/>
                        </a:lnTo>
                        <a:lnTo>
                          <a:pt x="1" y="441"/>
                        </a:lnTo>
                        <a:lnTo>
                          <a:pt x="3" y="441"/>
                        </a:lnTo>
                        <a:lnTo>
                          <a:pt x="7" y="441"/>
                        </a:lnTo>
                        <a:lnTo>
                          <a:pt x="11" y="441"/>
                        </a:lnTo>
                        <a:lnTo>
                          <a:pt x="15" y="443"/>
                        </a:lnTo>
                        <a:lnTo>
                          <a:pt x="19" y="443"/>
                        </a:lnTo>
                        <a:lnTo>
                          <a:pt x="24" y="443"/>
                        </a:lnTo>
                        <a:lnTo>
                          <a:pt x="28" y="443"/>
                        </a:lnTo>
                        <a:lnTo>
                          <a:pt x="34" y="444"/>
                        </a:lnTo>
                        <a:lnTo>
                          <a:pt x="39" y="444"/>
                        </a:lnTo>
                        <a:lnTo>
                          <a:pt x="45" y="446"/>
                        </a:lnTo>
                        <a:lnTo>
                          <a:pt x="51" y="446"/>
                        </a:lnTo>
                        <a:lnTo>
                          <a:pt x="57" y="448"/>
                        </a:lnTo>
                        <a:lnTo>
                          <a:pt x="62" y="448"/>
                        </a:lnTo>
                        <a:lnTo>
                          <a:pt x="68" y="450"/>
                        </a:lnTo>
                        <a:lnTo>
                          <a:pt x="74" y="450"/>
                        </a:lnTo>
                        <a:lnTo>
                          <a:pt x="79" y="452"/>
                        </a:lnTo>
                        <a:lnTo>
                          <a:pt x="85" y="452"/>
                        </a:lnTo>
                        <a:lnTo>
                          <a:pt x="91" y="452"/>
                        </a:lnTo>
                        <a:lnTo>
                          <a:pt x="96" y="452"/>
                        </a:lnTo>
                        <a:lnTo>
                          <a:pt x="102" y="454"/>
                        </a:lnTo>
                        <a:lnTo>
                          <a:pt x="106" y="454"/>
                        </a:lnTo>
                        <a:lnTo>
                          <a:pt x="112" y="456"/>
                        </a:lnTo>
                        <a:lnTo>
                          <a:pt x="119" y="456"/>
                        </a:lnTo>
                        <a:lnTo>
                          <a:pt x="125" y="458"/>
                        </a:lnTo>
                        <a:lnTo>
                          <a:pt x="129" y="458"/>
                        </a:lnTo>
                        <a:lnTo>
                          <a:pt x="131" y="460"/>
                        </a:lnTo>
                        <a:lnTo>
                          <a:pt x="146" y="446"/>
                        </a:lnTo>
                        <a:lnTo>
                          <a:pt x="144" y="446"/>
                        </a:lnTo>
                        <a:lnTo>
                          <a:pt x="140" y="443"/>
                        </a:lnTo>
                        <a:lnTo>
                          <a:pt x="133" y="439"/>
                        </a:lnTo>
                        <a:lnTo>
                          <a:pt x="127" y="435"/>
                        </a:lnTo>
                        <a:lnTo>
                          <a:pt x="119" y="429"/>
                        </a:lnTo>
                        <a:lnTo>
                          <a:pt x="114" y="424"/>
                        </a:lnTo>
                        <a:lnTo>
                          <a:pt x="110" y="416"/>
                        </a:lnTo>
                        <a:lnTo>
                          <a:pt x="106" y="410"/>
                        </a:lnTo>
                        <a:lnTo>
                          <a:pt x="106" y="403"/>
                        </a:lnTo>
                        <a:lnTo>
                          <a:pt x="106" y="395"/>
                        </a:lnTo>
                        <a:lnTo>
                          <a:pt x="106" y="387"/>
                        </a:lnTo>
                        <a:lnTo>
                          <a:pt x="106" y="382"/>
                        </a:lnTo>
                        <a:lnTo>
                          <a:pt x="108" y="374"/>
                        </a:lnTo>
                        <a:lnTo>
                          <a:pt x="110" y="372"/>
                        </a:lnTo>
                        <a:lnTo>
                          <a:pt x="110" y="368"/>
                        </a:lnTo>
                        <a:lnTo>
                          <a:pt x="114" y="368"/>
                        </a:lnTo>
                        <a:lnTo>
                          <a:pt x="117" y="370"/>
                        </a:lnTo>
                        <a:lnTo>
                          <a:pt x="123" y="372"/>
                        </a:lnTo>
                        <a:lnTo>
                          <a:pt x="127" y="374"/>
                        </a:lnTo>
                        <a:lnTo>
                          <a:pt x="134" y="376"/>
                        </a:lnTo>
                        <a:lnTo>
                          <a:pt x="142" y="380"/>
                        </a:lnTo>
                        <a:lnTo>
                          <a:pt x="150" y="384"/>
                        </a:lnTo>
                        <a:lnTo>
                          <a:pt x="157" y="386"/>
                        </a:lnTo>
                        <a:lnTo>
                          <a:pt x="165" y="389"/>
                        </a:lnTo>
                        <a:lnTo>
                          <a:pt x="172" y="391"/>
                        </a:lnTo>
                        <a:lnTo>
                          <a:pt x="180" y="395"/>
                        </a:lnTo>
                        <a:lnTo>
                          <a:pt x="186" y="395"/>
                        </a:lnTo>
                        <a:lnTo>
                          <a:pt x="190" y="399"/>
                        </a:lnTo>
                        <a:lnTo>
                          <a:pt x="193" y="399"/>
                        </a:lnTo>
                        <a:lnTo>
                          <a:pt x="197" y="399"/>
                        </a:lnTo>
                        <a:lnTo>
                          <a:pt x="199" y="399"/>
                        </a:lnTo>
                        <a:lnTo>
                          <a:pt x="205" y="399"/>
                        </a:lnTo>
                        <a:lnTo>
                          <a:pt x="209" y="397"/>
                        </a:lnTo>
                        <a:lnTo>
                          <a:pt x="212" y="397"/>
                        </a:lnTo>
                        <a:lnTo>
                          <a:pt x="218" y="395"/>
                        </a:lnTo>
                        <a:lnTo>
                          <a:pt x="222" y="393"/>
                        </a:lnTo>
                        <a:lnTo>
                          <a:pt x="220" y="393"/>
                        </a:lnTo>
                        <a:lnTo>
                          <a:pt x="214" y="391"/>
                        </a:lnTo>
                        <a:lnTo>
                          <a:pt x="209" y="389"/>
                        </a:lnTo>
                        <a:lnTo>
                          <a:pt x="201" y="387"/>
                        </a:lnTo>
                        <a:lnTo>
                          <a:pt x="197" y="386"/>
                        </a:lnTo>
                        <a:lnTo>
                          <a:pt x="191" y="384"/>
                        </a:lnTo>
                        <a:lnTo>
                          <a:pt x="188" y="382"/>
                        </a:lnTo>
                        <a:lnTo>
                          <a:pt x="184" y="380"/>
                        </a:lnTo>
                        <a:lnTo>
                          <a:pt x="176" y="374"/>
                        </a:lnTo>
                        <a:lnTo>
                          <a:pt x="172" y="370"/>
                        </a:lnTo>
                        <a:lnTo>
                          <a:pt x="167" y="363"/>
                        </a:lnTo>
                        <a:lnTo>
                          <a:pt x="163" y="355"/>
                        </a:lnTo>
                        <a:lnTo>
                          <a:pt x="159" y="348"/>
                        </a:lnTo>
                        <a:lnTo>
                          <a:pt x="155" y="340"/>
                        </a:lnTo>
                        <a:lnTo>
                          <a:pt x="152" y="330"/>
                        </a:lnTo>
                        <a:lnTo>
                          <a:pt x="152" y="325"/>
                        </a:lnTo>
                        <a:lnTo>
                          <a:pt x="153" y="321"/>
                        </a:lnTo>
                        <a:lnTo>
                          <a:pt x="155" y="319"/>
                        </a:lnTo>
                        <a:lnTo>
                          <a:pt x="157" y="317"/>
                        </a:lnTo>
                        <a:lnTo>
                          <a:pt x="161" y="317"/>
                        </a:lnTo>
                        <a:lnTo>
                          <a:pt x="165" y="319"/>
                        </a:lnTo>
                        <a:lnTo>
                          <a:pt x="171" y="321"/>
                        </a:lnTo>
                        <a:lnTo>
                          <a:pt x="176" y="321"/>
                        </a:lnTo>
                        <a:lnTo>
                          <a:pt x="182" y="323"/>
                        </a:lnTo>
                        <a:lnTo>
                          <a:pt x="190" y="325"/>
                        </a:lnTo>
                        <a:lnTo>
                          <a:pt x="197" y="327"/>
                        </a:lnTo>
                        <a:lnTo>
                          <a:pt x="203" y="329"/>
                        </a:lnTo>
                        <a:lnTo>
                          <a:pt x="210" y="329"/>
                        </a:lnTo>
                        <a:lnTo>
                          <a:pt x="216" y="330"/>
                        </a:lnTo>
                        <a:lnTo>
                          <a:pt x="224" y="332"/>
                        </a:lnTo>
                        <a:lnTo>
                          <a:pt x="228" y="334"/>
                        </a:lnTo>
                        <a:lnTo>
                          <a:pt x="233" y="334"/>
                        </a:lnTo>
                        <a:lnTo>
                          <a:pt x="237" y="336"/>
                        </a:lnTo>
                        <a:lnTo>
                          <a:pt x="241" y="336"/>
                        </a:lnTo>
                        <a:lnTo>
                          <a:pt x="247" y="336"/>
                        </a:lnTo>
                        <a:lnTo>
                          <a:pt x="254" y="336"/>
                        </a:lnTo>
                        <a:lnTo>
                          <a:pt x="258" y="336"/>
                        </a:lnTo>
                        <a:lnTo>
                          <a:pt x="262" y="336"/>
                        </a:lnTo>
                        <a:lnTo>
                          <a:pt x="267" y="336"/>
                        </a:lnTo>
                        <a:lnTo>
                          <a:pt x="271" y="336"/>
                        </a:lnTo>
                        <a:lnTo>
                          <a:pt x="279" y="334"/>
                        </a:lnTo>
                        <a:lnTo>
                          <a:pt x="286" y="334"/>
                        </a:lnTo>
                        <a:lnTo>
                          <a:pt x="292" y="332"/>
                        </a:lnTo>
                        <a:lnTo>
                          <a:pt x="296" y="330"/>
                        </a:lnTo>
                        <a:lnTo>
                          <a:pt x="300" y="327"/>
                        </a:lnTo>
                        <a:lnTo>
                          <a:pt x="306" y="321"/>
                        </a:lnTo>
                        <a:lnTo>
                          <a:pt x="311" y="313"/>
                        </a:lnTo>
                        <a:lnTo>
                          <a:pt x="317" y="308"/>
                        </a:lnTo>
                        <a:lnTo>
                          <a:pt x="325" y="298"/>
                        </a:lnTo>
                        <a:lnTo>
                          <a:pt x="328" y="292"/>
                        </a:lnTo>
                        <a:lnTo>
                          <a:pt x="332" y="289"/>
                        </a:lnTo>
                        <a:lnTo>
                          <a:pt x="334" y="287"/>
                        </a:lnTo>
                        <a:lnTo>
                          <a:pt x="332" y="287"/>
                        </a:lnTo>
                        <a:lnTo>
                          <a:pt x="330" y="285"/>
                        </a:lnTo>
                        <a:lnTo>
                          <a:pt x="326" y="283"/>
                        </a:lnTo>
                        <a:lnTo>
                          <a:pt x="323" y="281"/>
                        </a:lnTo>
                        <a:lnTo>
                          <a:pt x="317" y="277"/>
                        </a:lnTo>
                        <a:lnTo>
                          <a:pt x="311" y="273"/>
                        </a:lnTo>
                        <a:lnTo>
                          <a:pt x="306" y="270"/>
                        </a:lnTo>
                        <a:lnTo>
                          <a:pt x="300" y="266"/>
                        </a:lnTo>
                        <a:lnTo>
                          <a:pt x="292" y="262"/>
                        </a:lnTo>
                        <a:lnTo>
                          <a:pt x="286" y="258"/>
                        </a:lnTo>
                        <a:lnTo>
                          <a:pt x="279" y="253"/>
                        </a:lnTo>
                        <a:lnTo>
                          <a:pt x="275" y="249"/>
                        </a:lnTo>
                        <a:lnTo>
                          <a:pt x="269" y="245"/>
                        </a:lnTo>
                        <a:lnTo>
                          <a:pt x="267" y="241"/>
                        </a:lnTo>
                        <a:lnTo>
                          <a:pt x="264" y="237"/>
                        </a:lnTo>
                        <a:lnTo>
                          <a:pt x="264" y="235"/>
                        </a:lnTo>
                        <a:lnTo>
                          <a:pt x="262" y="228"/>
                        </a:lnTo>
                        <a:lnTo>
                          <a:pt x="262" y="222"/>
                        </a:lnTo>
                        <a:lnTo>
                          <a:pt x="260" y="218"/>
                        </a:lnTo>
                        <a:lnTo>
                          <a:pt x="262" y="215"/>
                        </a:lnTo>
                        <a:lnTo>
                          <a:pt x="264" y="209"/>
                        </a:lnTo>
                        <a:lnTo>
                          <a:pt x="266" y="207"/>
                        </a:lnTo>
                        <a:lnTo>
                          <a:pt x="269" y="205"/>
                        </a:lnTo>
                        <a:lnTo>
                          <a:pt x="275" y="205"/>
                        </a:lnTo>
                        <a:lnTo>
                          <a:pt x="277" y="205"/>
                        </a:lnTo>
                        <a:lnTo>
                          <a:pt x="281" y="205"/>
                        </a:lnTo>
                        <a:lnTo>
                          <a:pt x="286" y="205"/>
                        </a:lnTo>
                        <a:lnTo>
                          <a:pt x="292" y="207"/>
                        </a:lnTo>
                        <a:lnTo>
                          <a:pt x="298" y="207"/>
                        </a:lnTo>
                        <a:lnTo>
                          <a:pt x="306" y="207"/>
                        </a:lnTo>
                        <a:lnTo>
                          <a:pt x="313" y="207"/>
                        </a:lnTo>
                        <a:lnTo>
                          <a:pt x="321" y="207"/>
                        </a:lnTo>
                        <a:lnTo>
                          <a:pt x="328" y="207"/>
                        </a:lnTo>
                        <a:lnTo>
                          <a:pt x="336" y="205"/>
                        </a:lnTo>
                        <a:lnTo>
                          <a:pt x="340" y="205"/>
                        </a:lnTo>
                        <a:lnTo>
                          <a:pt x="344" y="205"/>
                        </a:lnTo>
                        <a:lnTo>
                          <a:pt x="347" y="203"/>
                        </a:lnTo>
                        <a:lnTo>
                          <a:pt x="353" y="203"/>
                        </a:lnTo>
                        <a:lnTo>
                          <a:pt x="361" y="201"/>
                        </a:lnTo>
                        <a:lnTo>
                          <a:pt x="368" y="199"/>
                        </a:lnTo>
                        <a:lnTo>
                          <a:pt x="376" y="196"/>
                        </a:lnTo>
                        <a:lnTo>
                          <a:pt x="383" y="194"/>
                        </a:lnTo>
                        <a:lnTo>
                          <a:pt x="391" y="188"/>
                        </a:lnTo>
                        <a:lnTo>
                          <a:pt x="399" y="184"/>
                        </a:lnTo>
                        <a:lnTo>
                          <a:pt x="404" y="178"/>
                        </a:lnTo>
                        <a:lnTo>
                          <a:pt x="412" y="175"/>
                        </a:lnTo>
                        <a:lnTo>
                          <a:pt x="420" y="167"/>
                        </a:lnTo>
                        <a:lnTo>
                          <a:pt x="427" y="163"/>
                        </a:lnTo>
                        <a:lnTo>
                          <a:pt x="433" y="158"/>
                        </a:lnTo>
                        <a:lnTo>
                          <a:pt x="440" y="152"/>
                        </a:lnTo>
                        <a:lnTo>
                          <a:pt x="446" y="146"/>
                        </a:lnTo>
                        <a:lnTo>
                          <a:pt x="452" y="140"/>
                        </a:lnTo>
                        <a:lnTo>
                          <a:pt x="456" y="137"/>
                        </a:lnTo>
                        <a:lnTo>
                          <a:pt x="461" y="133"/>
                        </a:lnTo>
                        <a:lnTo>
                          <a:pt x="467" y="127"/>
                        </a:lnTo>
                        <a:lnTo>
                          <a:pt x="471" y="125"/>
                        </a:lnTo>
                        <a:lnTo>
                          <a:pt x="469" y="125"/>
                        </a:lnTo>
                        <a:lnTo>
                          <a:pt x="467" y="125"/>
                        </a:lnTo>
                        <a:lnTo>
                          <a:pt x="465" y="127"/>
                        </a:lnTo>
                        <a:lnTo>
                          <a:pt x="461" y="129"/>
                        </a:lnTo>
                        <a:lnTo>
                          <a:pt x="456" y="129"/>
                        </a:lnTo>
                        <a:lnTo>
                          <a:pt x="452" y="131"/>
                        </a:lnTo>
                        <a:lnTo>
                          <a:pt x="446" y="133"/>
                        </a:lnTo>
                        <a:lnTo>
                          <a:pt x="440" y="135"/>
                        </a:lnTo>
                        <a:lnTo>
                          <a:pt x="435" y="135"/>
                        </a:lnTo>
                        <a:lnTo>
                          <a:pt x="429" y="135"/>
                        </a:lnTo>
                        <a:lnTo>
                          <a:pt x="421" y="135"/>
                        </a:lnTo>
                        <a:lnTo>
                          <a:pt x="418" y="135"/>
                        </a:lnTo>
                        <a:lnTo>
                          <a:pt x="412" y="135"/>
                        </a:lnTo>
                        <a:lnTo>
                          <a:pt x="406" y="133"/>
                        </a:lnTo>
                        <a:lnTo>
                          <a:pt x="402" y="131"/>
                        </a:lnTo>
                        <a:lnTo>
                          <a:pt x="399" y="127"/>
                        </a:lnTo>
                        <a:lnTo>
                          <a:pt x="395" y="123"/>
                        </a:lnTo>
                        <a:lnTo>
                          <a:pt x="393" y="120"/>
                        </a:lnTo>
                        <a:lnTo>
                          <a:pt x="389" y="114"/>
                        </a:lnTo>
                        <a:lnTo>
                          <a:pt x="385" y="110"/>
                        </a:lnTo>
                        <a:lnTo>
                          <a:pt x="382" y="104"/>
                        </a:lnTo>
                        <a:lnTo>
                          <a:pt x="378" y="101"/>
                        </a:lnTo>
                        <a:lnTo>
                          <a:pt x="374" y="95"/>
                        </a:lnTo>
                        <a:lnTo>
                          <a:pt x="370" y="91"/>
                        </a:lnTo>
                        <a:lnTo>
                          <a:pt x="366" y="85"/>
                        </a:lnTo>
                        <a:lnTo>
                          <a:pt x="364" y="80"/>
                        </a:lnTo>
                        <a:lnTo>
                          <a:pt x="363" y="76"/>
                        </a:lnTo>
                        <a:lnTo>
                          <a:pt x="361" y="74"/>
                        </a:lnTo>
                        <a:lnTo>
                          <a:pt x="359" y="70"/>
                        </a:lnTo>
                        <a:lnTo>
                          <a:pt x="363" y="68"/>
                        </a:lnTo>
                        <a:lnTo>
                          <a:pt x="364" y="68"/>
                        </a:lnTo>
                        <a:lnTo>
                          <a:pt x="370" y="68"/>
                        </a:lnTo>
                        <a:lnTo>
                          <a:pt x="376" y="66"/>
                        </a:lnTo>
                        <a:lnTo>
                          <a:pt x="383" y="66"/>
                        </a:lnTo>
                        <a:lnTo>
                          <a:pt x="387" y="66"/>
                        </a:lnTo>
                        <a:lnTo>
                          <a:pt x="391" y="64"/>
                        </a:lnTo>
                        <a:lnTo>
                          <a:pt x="395" y="64"/>
                        </a:lnTo>
                        <a:lnTo>
                          <a:pt x="401" y="64"/>
                        </a:lnTo>
                        <a:lnTo>
                          <a:pt x="404" y="63"/>
                        </a:lnTo>
                        <a:lnTo>
                          <a:pt x="408" y="63"/>
                        </a:lnTo>
                        <a:lnTo>
                          <a:pt x="414" y="63"/>
                        </a:lnTo>
                        <a:lnTo>
                          <a:pt x="420" y="63"/>
                        </a:lnTo>
                        <a:lnTo>
                          <a:pt x="425" y="61"/>
                        </a:lnTo>
                        <a:lnTo>
                          <a:pt x="429" y="59"/>
                        </a:lnTo>
                        <a:lnTo>
                          <a:pt x="435" y="59"/>
                        </a:lnTo>
                        <a:lnTo>
                          <a:pt x="440" y="59"/>
                        </a:lnTo>
                        <a:lnTo>
                          <a:pt x="446" y="57"/>
                        </a:lnTo>
                        <a:lnTo>
                          <a:pt x="450" y="57"/>
                        </a:lnTo>
                        <a:lnTo>
                          <a:pt x="456" y="57"/>
                        </a:lnTo>
                        <a:lnTo>
                          <a:pt x="461" y="57"/>
                        </a:lnTo>
                        <a:lnTo>
                          <a:pt x="465" y="55"/>
                        </a:lnTo>
                        <a:lnTo>
                          <a:pt x="469" y="55"/>
                        </a:lnTo>
                        <a:lnTo>
                          <a:pt x="475" y="53"/>
                        </a:lnTo>
                        <a:lnTo>
                          <a:pt x="478" y="53"/>
                        </a:lnTo>
                        <a:lnTo>
                          <a:pt x="482" y="53"/>
                        </a:lnTo>
                        <a:lnTo>
                          <a:pt x="488" y="53"/>
                        </a:lnTo>
                        <a:lnTo>
                          <a:pt x="492" y="53"/>
                        </a:lnTo>
                        <a:lnTo>
                          <a:pt x="496" y="53"/>
                        </a:lnTo>
                        <a:lnTo>
                          <a:pt x="497" y="51"/>
                        </a:lnTo>
                        <a:lnTo>
                          <a:pt x="501" y="51"/>
                        </a:lnTo>
                        <a:lnTo>
                          <a:pt x="505" y="49"/>
                        </a:lnTo>
                        <a:lnTo>
                          <a:pt x="509" y="49"/>
                        </a:lnTo>
                        <a:lnTo>
                          <a:pt x="513" y="47"/>
                        </a:lnTo>
                        <a:lnTo>
                          <a:pt x="518" y="45"/>
                        </a:lnTo>
                        <a:lnTo>
                          <a:pt x="524" y="44"/>
                        </a:lnTo>
                        <a:lnTo>
                          <a:pt x="530" y="44"/>
                        </a:lnTo>
                        <a:lnTo>
                          <a:pt x="534" y="40"/>
                        </a:lnTo>
                        <a:lnTo>
                          <a:pt x="541" y="38"/>
                        </a:lnTo>
                        <a:lnTo>
                          <a:pt x="545" y="36"/>
                        </a:lnTo>
                        <a:lnTo>
                          <a:pt x="553" y="34"/>
                        </a:lnTo>
                        <a:lnTo>
                          <a:pt x="558" y="32"/>
                        </a:lnTo>
                        <a:lnTo>
                          <a:pt x="564" y="30"/>
                        </a:lnTo>
                        <a:lnTo>
                          <a:pt x="570" y="28"/>
                        </a:lnTo>
                        <a:lnTo>
                          <a:pt x="577" y="26"/>
                        </a:lnTo>
                        <a:lnTo>
                          <a:pt x="583" y="25"/>
                        </a:lnTo>
                        <a:lnTo>
                          <a:pt x="589" y="23"/>
                        </a:lnTo>
                        <a:lnTo>
                          <a:pt x="594" y="19"/>
                        </a:lnTo>
                        <a:lnTo>
                          <a:pt x="600" y="17"/>
                        </a:lnTo>
                        <a:lnTo>
                          <a:pt x="606" y="15"/>
                        </a:lnTo>
                        <a:lnTo>
                          <a:pt x="611" y="13"/>
                        </a:lnTo>
                        <a:lnTo>
                          <a:pt x="615" y="11"/>
                        </a:lnTo>
                        <a:lnTo>
                          <a:pt x="621" y="9"/>
                        </a:lnTo>
                        <a:lnTo>
                          <a:pt x="625" y="7"/>
                        </a:lnTo>
                        <a:lnTo>
                          <a:pt x="629" y="6"/>
                        </a:lnTo>
                        <a:lnTo>
                          <a:pt x="632" y="6"/>
                        </a:lnTo>
                        <a:lnTo>
                          <a:pt x="636" y="4"/>
                        </a:lnTo>
                        <a:lnTo>
                          <a:pt x="642" y="2"/>
                        </a:lnTo>
                        <a:lnTo>
                          <a:pt x="646" y="2"/>
                        </a:lnTo>
                        <a:lnTo>
                          <a:pt x="649" y="0"/>
                        </a:lnTo>
                        <a:lnTo>
                          <a:pt x="655" y="0"/>
                        </a:lnTo>
                        <a:lnTo>
                          <a:pt x="659" y="0"/>
                        </a:lnTo>
                        <a:lnTo>
                          <a:pt x="665" y="0"/>
                        </a:lnTo>
                        <a:lnTo>
                          <a:pt x="668" y="2"/>
                        </a:lnTo>
                        <a:lnTo>
                          <a:pt x="672" y="2"/>
                        </a:lnTo>
                        <a:lnTo>
                          <a:pt x="674" y="2"/>
                        </a:lnTo>
                        <a:lnTo>
                          <a:pt x="674" y="4"/>
                        </a:lnTo>
                        <a:close/>
                      </a:path>
                    </a:pathLst>
                  </a:custGeom>
                  <a:solidFill>
                    <a:srgbClr val="000000"/>
                  </a:solidFill>
                  <a:ln w="9525">
                    <a:noFill/>
                    <a:round/>
                    <a:headEnd/>
                    <a:tailEnd/>
                  </a:ln>
                </p:spPr>
                <p:txBody>
                  <a:bodyPr/>
                  <a:lstStyle/>
                  <a:p>
                    <a:endParaRPr lang="fr-FR">
                      <a:latin typeface="Calibri" pitchFamily="34" charset="0"/>
                    </a:endParaRPr>
                  </a:p>
                </p:txBody>
              </p:sp>
              <p:sp>
                <p:nvSpPr>
                  <p:cNvPr id="25682" name="Freeform 51"/>
                  <p:cNvSpPr>
                    <a:spLocks/>
                  </p:cNvSpPr>
                  <p:nvPr/>
                </p:nvSpPr>
                <p:spPr bwMode="auto">
                  <a:xfrm>
                    <a:off x="3856030" y="2004998"/>
                    <a:ext cx="566738" cy="279400"/>
                  </a:xfrm>
                  <a:custGeom>
                    <a:avLst/>
                    <a:gdLst>
                      <a:gd name="T0" fmla="*/ 67 w 715"/>
                      <a:gd name="T1" fmla="*/ 229 h 351"/>
                      <a:gd name="T2" fmla="*/ 128 w 715"/>
                      <a:gd name="T3" fmla="*/ 184 h 351"/>
                      <a:gd name="T4" fmla="*/ 152 w 715"/>
                      <a:gd name="T5" fmla="*/ 152 h 351"/>
                      <a:gd name="T6" fmla="*/ 171 w 715"/>
                      <a:gd name="T7" fmla="*/ 74 h 351"/>
                      <a:gd name="T8" fmla="*/ 234 w 715"/>
                      <a:gd name="T9" fmla="*/ 110 h 351"/>
                      <a:gd name="T10" fmla="*/ 272 w 715"/>
                      <a:gd name="T11" fmla="*/ 32 h 351"/>
                      <a:gd name="T12" fmla="*/ 342 w 715"/>
                      <a:gd name="T13" fmla="*/ 79 h 351"/>
                      <a:gd name="T14" fmla="*/ 390 w 715"/>
                      <a:gd name="T15" fmla="*/ 53 h 351"/>
                      <a:gd name="T16" fmla="*/ 417 w 715"/>
                      <a:gd name="T17" fmla="*/ 7 h 351"/>
                      <a:gd name="T18" fmla="*/ 472 w 715"/>
                      <a:gd name="T19" fmla="*/ 72 h 351"/>
                      <a:gd name="T20" fmla="*/ 536 w 715"/>
                      <a:gd name="T21" fmla="*/ 74 h 351"/>
                      <a:gd name="T22" fmla="*/ 563 w 715"/>
                      <a:gd name="T23" fmla="*/ 22 h 351"/>
                      <a:gd name="T24" fmla="*/ 572 w 715"/>
                      <a:gd name="T25" fmla="*/ 76 h 351"/>
                      <a:gd name="T26" fmla="*/ 639 w 715"/>
                      <a:gd name="T27" fmla="*/ 93 h 351"/>
                      <a:gd name="T28" fmla="*/ 704 w 715"/>
                      <a:gd name="T29" fmla="*/ 85 h 351"/>
                      <a:gd name="T30" fmla="*/ 686 w 715"/>
                      <a:gd name="T31" fmla="*/ 144 h 351"/>
                      <a:gd name="T32" fmla="*/ 627 w 715"/>
                      <a:gd name="T33" fmla="*/ 176 h 351"/>
                      <a:gd name="T34" fmla="*/ 538 w 715"/>
                      <a:gd name="T35" fmla="*/ 148 h 351"/>
                      <a:gd name="T36" fmla="*/ 512 w 715"/>
                      <a:gd name="T37" fmla="*/ 184 h 351"/>
                      <a:gd name="T38" fmla="*/ 451 w 715"/>
                      <a:gd name="T39" fmla="*/ 193 h 351"/>
                      <a:gd name="T40" fmla="*/ 434 w 715"/>
                      <a:gd name="T41" fmla="*/ 229 h 351"/>
                      <a:gd name="T42" fmla="*/ 367 w 715"/>
                      <a:gd name="T43" fmla="*/ 239 h 351"/>
                      <a:gd name="T44" fmla="*/ 304 w 715"/>
                      <a:gd name="T45" fmla="*/ 224 h 351"/>
                      <a:gd name="T46" fmla="*/ 331 w 715"/>
                      <a:gd name="T47" fmla="*/ 264 h 351"/>
                      <a:gd name="T48" fmla="*/ 388 w 715"/>
                      <a:gd name="T49" fmla="*/ 292 h 351"/>
                      <a:gd name="T50" fmla="*/ 432 w 715"/>
                      <a:gd name="T51" fmla="*/ 296 h 351"/>
                      <a:gd name="T52" fmla="*/ 519 w 715"/>
                      <a:gd name="T53" fmla="*/ 281 h 351"/>
                      <a:gd name="T54" fmla="*/ 555 w 715"/>
                      <a:gd name="T55" fmla="*/ 281 h 351"/>
                      <a:gd name="T56" fmla="*/ 607 w 715"/>
                      <a:gd name="T57" fmla="*/ 241 h 351"/>
                      <a:gd name="T58" fmla="*/ 685 w 715"/>
                      <a:gd name="T59" fmla="*/ 262 h 351"/>
                      <a:gd name="T60" fmla="*/ 608 w 715"/>
                      <a:gd name="T61" fmla="*/ 264 h 351"/>
                      <a:gd name="T62" fmla="*/ 576 w 715"/>
                      <a:gd name="T63" fmla="*/ 313 h 351"/>
                      <a:gd name="T64" fmla="*/ 521 w 715"/>
                      <a:gd name="T65" fmla="*/ 302 h 351"/>
                      <a:gd name="T66" fmla="*/ 436 w 715"/>
                      <a:gd name="T67" fmla="*/ 323 h 351"/>
                      <a:gd name="T68" fmla="*/ 386 w 715"/>
                      <a:gd name="T69" fmla="*/ 334 h 351"/>
                      <a:gd name="T70" fmla="*/ 342 w 715"/>
                      <a:gd name="T71" fmla="*/ 285 h 351"/>
                      <a:gd name="T72" fmla="*/ 268 w 715"/>
                      <a:gd name="T73" fmla="*/ 193 h 351"/>
                      <a:gd name="T74" fmla="*/ 333 w 715"/>
                      <a:gd name="T75" fmla="*/ 214 h 351"/>
                      <a:gd name="T76" fmla="*/ 405 w 715"/>
                      <a:gd name="T77" fmla="*/ 228 h 351"/>
                      <a:gd name="T78" fmla="*/ 417 w 715"/>
                      <a:gd name="T79" fmla="*/ 167 h 351"/>
                      <a:gd name="T80" fmla="*/ 470 w 715"/>
                      <a:gd name="T81" fmla="*/ 193 h 351"/>
                      <a:gd name="T82" fmla="*/ 508 w 715"/>
                      <a:gd name="T83" fmla="*/ 148 h 351"/>
                      <a:gd name="T84" fmla="*/ 561 w 715"/>
                      <a:gd name="T85" fmla="*/ 144 h 351"/>
                      <a:gd name="T86" fmla="*/ 646 w 715"/>
                      <a:gd name="T87" fmla="*/ 152 h 351"/>
                      <a:gd name="T88" fmla="*/ 666 w 715"/>
                      <a:gd name="T89" fmla="*/ 123 h 351"/>
                      <a:gd name="T90" fmla="*/ 605 w 715"/>
                      <a:gd name="T91" fmla="*/ 125 h 351"/>
                      <a:gd name="T92" fmla="*/ 555 w 715"/>
                      <a:gd name="T93" fmla="*/ 100 h 351"/>
                      <a:gd name="T94" fmla="*/ 513 w 715"/>
                      <a:gd name="T95" fmla="*/ 102 h 351"/>
                      <a:gd name="T96" fmla="*/ 436 w 715"/>
                      <a:gd name="T97" fmla="*/ 62 h 351"/>
                      <a:gd name="T98" fmla="*/ 415 w 715"/>
                      <a:gd name="T99" fmla="*/ 85 h 351"/>
                      <a:gd name="T100" fmla="*/ 354 w 715"/>
                      <a:gd name="T101" fmla="*/ 100 h 351"/>
                      <a:gd name="T102" fmla="*/ 295 w 715"/>
                      <a:gd name="T103" fmla="*/ 76 h 351"/>
                      <a:gd name="T104" fmla="*/ 312 w 715"/>
                      <a:gd name="T105" fmla="*/ 131 h 351"/>
                      <a:gd name="T106" fmla="*/ 232 w 715"/>
                      <a:gd name="T107" fmla="*/ 127 h 351"/>
                      <a:gd name="T108" fmla="*/ 240 w 715"/>
                      <a:gd name="T109" fmla="*/ 184 h 351"/>
                      <a:gd name="T110" fmla="*/ 175 w 715"/>
                      <a:gd name="T111" fmla="*/ 184 h 351"/>
                      <a:gd name="T112" fmla="*/ 133 w 715"/>
                      <a:gd name="T113" fmla="*/ 209 h 351"/>
                      <a:gd name="T114" fmla="*/ 74 w 715"/>
                      <a:gd name="T115" fmla="*/ 252 h 351"/>
                      <a:gd name="T116" fmla="*/ 141 w 715"/>
                      <a:gd name="T117" fmla="*/ 252 h 351"/>
                      <a:gd name="T118" fmla="*/ 171 w 715"/>
                      <a:gd name="T119" fmla="*/ 247 h 351"/>
                      <a:gd name="T120" fmla="*/ 116 w 715"/>
                      <a:gd name="T121" fmla="*/ 279 h 351"/>
                      <a:gd name="T122" fmla="*/ 35 w 715"/>
                      <a:gd name="T123" fmla="*/ 269 h 35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5"/>
                      <a:gd name="T187" fmla="*/ 0 h 351"/>
                      <a:gd name="T188" fmla="*/ 715 w 715"/>
                      <a:gd name="T189" fmla="*/ 351 h 35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5" h="351">
                        <a:moveTo>
                          <a:pt x="0" y="235"/>
                        </a:moveTo>
                        <a:lnTo>
                          <a:pt x="0" y="235"/>
                        </a:lnTo>
                        <a:lnTo>
                          <a:pt x="8" y="235"/>
                        </a:lnTo>
                        <a:lnTo>
                          <a:pt x="12" y="235"/>
                        </a:lnTo>
                        <a:lnTo>
                          <a:pt x="16" y="235"/>
                        </a:lnTo>
                        <a:lnTo>
                          <a:pt x="21" y="235"/>
                        </a:lnTo>
                        <a:lnTo>
                          <a:pt x="29" y="235"/>
                        </a:lnTo>
                        <a:lnTo>
                          <a:pt x="35" y="235"/>
                        </a:lnTo>
                        <a:lnTo>
                          <a:pt x="40" y="233"/>
                        </a:lnTo>
                        <a:lnTo>
                          <a:pt x="48" y="233"/>
                        </a:lnTo>
                        <a:lnTo>
                          <a:pt x="54" y="231"/>
                        </a:lnTo>
                        <a:lnTo>
                          <a:pt x="61" y="231"/>
                        </a:lnTo>
                        <a:lnTo>
                          <a:pt x="67" y="229"/>
                        </a:lnTo>
                        <a:lnTo>
                          <a:pt x="73" y="228"/>
                        </a:lnTo>
                        <a:lnTo>
                          <a:pt x="78" y="226"/>
                        </a:lnTo>
                        <a:lnTo>
                          <a:pt x="84" y="224"/>
                        </a:lnTo>
                        <a:lnTo>
                          <a:pt x="88" y="220"/>
                        </a:lnTo>
                        <a:lnTo>
                          <a:pt x="93" y="218"/>
                        </a:lnTo>
                        <a:lnTo>
                          <a:pt x="99" y="214"/>
                        </a:lnTo>
                        <a:lnTo>
                          <a:pt x="103" y="210"/>
                        </a:lnTo>
                        <a:lnTo>
                          <a:pt x="107" y="209"/>
                        </a:lnTo>
                        <a:lnTo>
                          <a:pt x="112" y="205"/>
                        </a:lnTo>
                        <a:lnTo>
                          <a:pt x="116" y="201"/>
                        </a:lnTo>
                        <a:lnTo>
                          <a:pt x="120" y="195"/>
                        </a:lnTo>
                        <a:lnTo>
                          <a:pt x="124" y="191"/>
                        </a:lnTo>
                        <a:lnTo>
                          <a:pt x="128" y="184"/>
                        </a:lnTo>
                        <a:lnTo>
                          <a:pt x="131" y="178"/>
                        </a:lnTo>
                        <a:lnTo>
                          <a:pt x="131" y="174"/>
                        </a:lnTo>
                        <a:lnTo>
                          <a:pt x="133" y="171"/>
                        </a:lnTo>
                        <a:lnTo>
                          <a:pt x="133" y="167"/>
                        </a:lnTo>
                        <a:lnTo>
                          <a:pt x="135" y="163"/>
                        </a:lnTo>
                        <a:lnTo>
                          <a:pt x="135" y="157"/>
                        </a:lnTo>
                        <a:lnTo>
                          <a:pt x="137" y="153"/>
                        </a:lnTo>
                        <a:lnTo>
                          <a:pt x="137" y="150"/>
                        </a:lnTo>
                        <a:lnTo>
                          <a:pt x="137" y="144"/>
                        </a:lnTo>
                        <a:lnTo>
                          <a:pt x="141" y="146"/>
                        </a:lnTo>
                        <a:lnTo>
                          <a:pt x="143" y="148"/>
                        </a:lnTo>
                        <a:lnTo>
                          <a:pt x="149" y="150"/>
                        </a:lnTo>
                        <a:lnTo>
                          <a:pt x="152" y="152"/>
                        </a:lnTo>
                        <a:lnTo>
                          <a:pt x="158" y="153"/>
                        </a:lnTo>
                        <a:lnTo>
                          <a:pt x="166" y="157"/>
                        </a:lnTo>
                        <a:lnTo>
                          <a:pt x="171" y="159"/>
                        </a:lnTo>
                        <a:lnTo>
                          <a:pt x="179" y="161"/>
                        </a:lnTo>
                        <a:lnTo>
                          <a:pt x="185" y="163"/>
                        </a:lnTo>
                        <a:lnTo>
                          <a:pt x="192" y="165"/>
                        </a:lnTo>
                        <a:lnTo>
                          <a:pt x="198" y="165"/>
                        </a:lnTo>
                        <a:lnTo>
                          <a:pt x="206" y="165"/>
                        </a:lnTo>
                        <a:lnTo>
                          <a:pt x="211" y="165"/>
                        </a:lnTo>
                        <a:lnTo>
                          <a:pt x="215" y="163"/>
                        </a:lnTo>
                        <a:lnTo>
                          <a:pt x="221" y="161"/>
                        </a:lnTo>
                        <a:lnTo>
                          <a:pt x="164" y="100"/>
                        </a:lnTo>
                        <a:lnTo>
                          <a:pt x="171" y="74"/>
                        </a:lnTo>
                        <a:lnTo>
                          <a:pt x="173" y="77"/>
                        </a:lnTo>
                        <a:lnTo>
                          <a:pt x="177" y="81"/>
                        </a:lnTo>
                        <a:lnTo>
                          <a:pt x="183" y="87"/>
                        </a:lnTo>
                        <a:lnTo>
                          <a:pt x="188" y="93"/>
                        </a:lnTo>
                        <a:lnTo>
                          <a:pt x="196" y="98"/>
                        </a:lnTo>
                        <a:lnTo>
                          <a:pt x="202" y="100"/>
                        </a:lnTo>
                        <a:lnTo>
                          <a:pt x="206" y="102"/>
                        </a:lnTo>
                        <a:lnTo>
                          <a:pt x="211" y="104"/>
                        </a:lnTo>
                        <a:lnTo>
                          <a:pt x="217" y="106"/>
                        </a:lnTo>
                        <a:lnTo>
                          <a:pt x="223" y="108"/>
                        </a:lnTo>
                        <a:lnTo>
                          <a:pt x="228" y="108"/>
                        </a:lnTo>
                        <a:lnTo>
                          <a:pt x="234" y="110"/>
                        </a:lnTo>
                        <a:lnTo>
                          <a:pt x="240" y="110"/>
                        </a:lnTo>
                        <a:lnTo>
                          <a:pt x="246" y="110"/>
                        </a:lnTo>
                        <a:lnTo>
                          <a:pt x="253" y="110"/>
                        </a:lnTo>
                        <a:lnTo>
                          <a:pt x="259" y="110"/>
                        </a:lnTo>
                        <a:lnTo>
                          <a:pt x="265" y="110"/>
                        </a:lnTo>
                        <a:lnTo>
                          <a:pt x="268" y="110"/>
                        </a:lnTo>
                        <a:lnTo>
                          <a:pt x="272" y="108"/>
                        </a:lnTo>
                        <a:lnTo>
                          <a:pt x="276" y="108"/>
                        </a:lnTo>
                        <a:lnTo>
                          <a:pt x="282" y="108"/>
                        </a:lnTo>
                        <a:lnTo>
                          <a:pt x="285" y="106"/>
                        </a:lnTo>
                        <a:lnTo>
                          <a:pt x="289" y="106"/>
                        </a:lnTo>
                        <a:lnTo>
                          <a:pt x="242" y="39"/>
                        </a:lnTo>
                        <a:lnTo>
                          <a:pt x="272" y="32"/>
                        </a:lnTo>
                        <a:lnTo>
                          <a:pt x="274" y="34"/>
                        </a:lnTo>
                        <a:lnTo>
                          <a:pt x="280" y="39"/>
                        </a:lnTo>
                        <a:lnTo>
                          <a:pt x="284" y="41"/>
                        </a:lnTo>
                        <a:lnTo>
                          <a:pt x="289" y="47"/>
                        </a:lnTo>
                        <a:lnTo>
                          <a:pt x="293" y="51"/>
                        </a:lnTo>
                        <a:lnTo>
                          <a:pt x="301" y="57"/>
                        </a:lnTo>
                        <a:lnTo>
                          <a:pt x="304" y="60"/>
                        </a:lnTo>
                        <a:lnTo>
                          <a:pt x="312" y="64"/>
                        </a:lnTo>
                        <a:lnTo>
                          <a:pt x="318" y="68"/>
                        </a:lnTo>
                        <a:lnTo>
                          <a:pt x="325" y="72"/>
                        </a:lnTo>
                        <a:lnTo>
                          <a:pt x="331" y="74"/>
                        </a:lnTo>
                        <a:lnTo>
                          <a:pt x="337" y="77"/>
                        </a:lnTo>
                        <a:lnTo>
                          <a:pt x="342" y="79"/>
                        </a:lnTo>
                        <a:lnTo>
                          <a:pt x="350" y="79"/>
                        </a:lnTo>
                        <a:lnTo>
                          <a:pt x="354" y="79"/>
                        </a:lnTo>
                        <a:lnTo>
                          <a:pt x="360" y="77"/>
                        </a:lnTo>
                        <a:lnTo>
                          <a:pt x="363" y="77"/>
                        </a:lnTo>
                        <a:lnTo>
                          <a:pt x="369" y="77"/>
                        </a:lnTo>
                        <a:lnTo>
                          <a:pt x="375" y="76"/>
                        </a:lnTo>
                        <a:lnTo>
                          <a:pt x="380" y="76"/>
                        </a:lnTo>
                        <a:lnTo>
                          <a:pt x="386" y="72"/>
                        </a:lnTo>
                        <a:lnTo>
                          <a:pt x="390" y="68"/>
                        </a:lnTo>
                        <a:lnTo>
                          <a:pt x="390" y="64"/>
                        </a:lnTo>
                        <a:lnTo>
                          <a:pt x="390" y="60"/>
                        </a:lnTo>
                        <a:lnTo>
                          <a:pt x="390" y="57"/>
                        </a:lnTo>
                        <a:lnTo>
                          <a:pt x="390" y="53"/>
                        </a:lnTo>
                        <a:lnTo>
                          <a:pt x="390" y="47"/>
                        </a:lnTo>
                        <a:lnTo>
                          <a:pt x="390" y="41"/>
                        </a:lnTo>
                        <a:lnTo>
                          <a:pt x="390" y="36"/>
                        </a:lnTo>
                        <a:lnTo>
                          <a:pt x="390" y="30"/>
                        </a:lnTo>
                        <a:lnTo>
                          <a:pt x="390" y="24"/>
                        </a:lnTo>
                        <a:lnTo>
                          <a:pt x="390" y="19"/>
                        </a:lnTo>
                        <a:lnTo>
                          <a:pt x="390" y="15"/>
                        </a:lnTo>
                        <a:lnTo>
                          <a:pt x="390" y="11"/>
                        </a:lnTo>
                        <a:lnTo>
                          <a:pt x="390" y="3"/>
                        </a:lnTo>
                        <a:lnTo>
                          <a:pt x="392" y="1"/>
                        </a:lnTo>
                        <a:lnTo>
                          <a:pt x="415" y="0"/>
                        </a:lnTo>
                        <a:lnTo>
                          <a:pt x="415" y="1"/>
                        </a:lnTo>
                        <a:lnTo>
                          <a:pt x="417" y="7"/>
                        </a:lnTo>
                        <a:lnTo>
                          <a:pt x="418" y="11"/>
                        </a:lnTo>
                        <a:lnTo>
                          <a:pt x="420" y="15"/>
                        </a:lnTo>
                        <a:lnTo>
                          <a:pt x="422" y="20"/>
                        </a:lnTo>
                        <a:lnTo>
                          <a:pt x="426" y="26"/>
                        </a:lnTo>
                        <a:lnTo>
                          <a:pt x="428" y="32"/>
                        </a:lnTo>
                        <a:lnTo>
                          <a:pt x="432" y="38"/>
                        </a:lnTo>
                        <a:lnTo>
                          <a:pt x="436" y="43"/>
                        </a:lnTo>
                        <a:lnTo>
                          <a:pt x="441" y="49"/>
                        </a:lnTo>
                        <a:lnTo>
                          <a:pt x="445" y="55"/>
                        </a:lnTo>
                        <a:lnTo>
                          <a:pt x="451" y="60"/>
                        </a:lnTo>
                        <a:lnTo>
                          <a:pt x="458" y="64"/>
                        </a:lnTo>
                        <a:lnTo>
                          <a:pt x="464" y="68"/>
                        </a:lnTo>
                        <a:lnTo>
                          <a:pt x="472" y="72"/>
                        </a:lnTo>
                        <a:lnTo>
                          <a:pt x="477" y="74"/>
                        </a:lnTo>
                        <a:lnTo>
                          <a:pt x="485" y="76"/>
                        </a:lnTo>
                        <a:lnTo>
                          <a:pt x="491" y="79"/>
                        </a:lnTo>
                        <a:lnTo>
                          <a:pt x="496" y="79"/>
                        </a:lnTo>
                        <a:lnTo>
                          <a:pt x="502" y="79"/>
                        </a:lnTo>
                        <a:lnTo>
                          <a:pt x="506" y="79"/>
                        </a:lnTo>
                        <a:lnTo>
                          <a:pt x="512" y="81"/>
                        </a:lnTo>
                        <a:lnTo>
                          <a:pt x="515" y="79"/>
                        </a:lnTo>
                        <a:lnTo>
                          <a:pt x="521" y="79"/>
                        </a:lnTo>
                        <a:lnTo>
                          <a:pt x="525" y="79"/>
                        </a:lnTo>
                        <a:lnTo>
                          <a:pt x="529" y="77"/>
                        </a:lnTo>
                        <a:lnTo>
                          <a:pt x="532" y="76"/>
                        </a:lnTo>
                        <a:lnTo>
                          <a:pt x="536" y="74"/>
                        </a:lnTo>
                        <a:lnTo>
                          <a:pt x="536" y="70"/>
                        </a:lnTo>
                        <a:lnTo>
                          <a:pt x="538" y="68"/>
                        </a:lnTo>
                        <a:lnTo>
                          <a:pt x="540" y="64"/>
                        </a:lnTo>
                        <a:lnTo>
                          <a:pt x="542" y="60"/>
                        </a:lnTo>
                        <a:lnTo>
                          <a:pt x="544" y="57"/>
                        </a:lnTo>
                        <a:lnTo>
                          <a:pt x="546" y="51"/>
                        </a:lnTo>
                        <a:lnTo>
                          <a:pt x="550" y="47"/>
                        </a:lnTo>
                        <a:lnTo>
                          <a:pt x="551" y="43"/>
                        </a:lnTo>
                        <a:lnTo>
                          <a:pt x="553" y="38"/>
                        </a:lnTo>
                        <a:lnTo>
                          <a:pt x="555" y="34"/>
                        </a:lnTo>
                        <a:lnTo>
                          <a:pt x="557" y="30"/>
                        </a:lnTo>
                        <a:lnTo>
                          <a:pt x="559" y="26"/>
                        </a:lnTo>
                        <a:lnTo>
                          <a:pt x="563" y="22"/>
                        </a:lnTo>
                        <a:lnTo>
                          <a:pt x="563" y="20"/>
                        </a:lnTo>
                        <a:lnTo>
                          <a:pt x="580" y="32"/>
                        </a:lnTo>
                        <a:lnTo>
                          <a:pt x="578" y="32"/>
                        </a:lnTo>
                        <a:lnTo>
                          <a:pt x="576" y="36"/>
                        </a:lnTo>
                        <a:lnTo>
                          <a:pt x="572" y="39"/>
                        </a:lnTo>
                        <a:lnTo>
                          <a:pt x="570" y="47"/>
                        </a:lnTo>
                        <a:lnTo>
                          <a:pt x="567" y="49"/>
                        </a:lnTo>
                        <a:lnTo>
                          <a:pt x="567" y="53"/>
                        </a:lnTo>
                        <a:lnTo>
                          <a:pt x="567" y="58"/>
                        </a:lnTo>
                        <a:lnTo>
                          <a:pt x="567" y="62"/>
                        </a:lnTo>
                        <a:lnTo>
                          <a:pt x="569" y="66"/>
                        </a:lnTo>
                        <a:lnTo>
                          <a:pt x="570" y="72"/>
                        </a:lnTo>
                        <a:lnTo>
                          <a:pt x="572" y="76"/>
                        </a:lnTo>
                        <a:lnTo>
                          <a:pt x="578" y="81"/>
                        </a:lnTo>
                        <a:lnTo>
                          <a:pt x="582" y="85"/>
                        </a:lnTo>
                        <a:lnTo>
                          <a:pt x="589" y="89"/>
                        </a:lnTo>
                        <a:lnTo>
                          <a:pt x="593" y="89"/>
                        </a:lnTo>
                        <a:lnTo>
                          <a:pt x="597" y="89"/>
                        </a:lnTo>
                        <a:lnTo>
                          <a:pt x="601" y="91"/>
                        </a:lnTo>
                        <a:lnTo>
                          <a:pt x="607" y="93"/>
                        </a:lnTo>
                        <a:lnTo>
                          <a:pt x="610" y="93"/>
                        </a:lnTo>
                        <a:lnTo>
                          <a:pt x="616" y="93"/>
                        </a:lnTo>
                        <a:lnTo>
                          <a:pt x="622" y="93"/>
                        </a:lnTo>
                        <a:lnTo>
                          <a:pt x="627" y="93"/>
                        </a:lnTo>
                        <a:lnTo>
                          <a:pt x="633" y="93"/>
                        </a:lnTo>
                        <a:lnTo>
                          <a:pt x="639" y="93"/>
                        </a:lnTo>
                        <a:lnTo>
                          <a:pt x="643" y="93"/>
                        </a:lnTo>
                        <a:lnTo>
                          <a:pt x="650" y="93"/>
                        </a:lnTo>
                        <a:lnTo>
                          <a:pt x="654" y="91"/>
                        </a:lnTo>
                        <a:lnTo>
                          <a:pt x="660" y="91"/>
                        </a:lnTo>
                        <a:lnTo>
                          <a:pt x="664" y="89"/>
                        </a:lnTo>
                        <a:lnTo>
                          <a:pt x="669" y="89"/>
                        </a:lnTo>
                        <a:lnTo>
                          <a:pt x="673" y="89"/>
                        </a:lnTo>
                        <a:lnTo>
                          <a:pt x="679" y="89"/>
                        </a:lnTo>
                        <a:lnTo>
                          <a:pt x="683" y="87"/>
                        </a:lnTo>
                        <a:lnTo>
                          <a:pt x="686" y="87"/>
                        </a:lnTo>
                        <a:lnTo>
                          <a:pt x="694" y="85"/>
                        </a:lnTo>
                        <a:lnTo>
                          <a:pt x="700" y="85"/>
                        </a:lnTo>
                        <a:lnTo>
                          <a:pt x="704" y="85"/>
                        </a:lnTo>
                        <a:lnTo>
                          <a:pt x="715" y="100"/>
                        </a:lnTo>
                        <a:lnTo>
                          <a:pt x="713" y="102"/>
                        </a:lnTo>
                        <a:lnTo>
                          <a:pt x="709" y="106"/>
                        </a:lnTo>
                        <a:lnTo>
                          <a:pt x="707" y="110"/>
                        </a:lnTo>
                        <a:lnTo>
                          <a:pt x="705" y="114"/>
                        </a:lnTo>
                        <a:lnTo>
                          <a:pt x="704" y="117"/>
                        </a:lnTo>
                        <a:lnTo>
                          <a:pt x="702" y="123"/>
                        </a:lnTo>
                        <a:lnTo>
                          <a:pt x="698" y="127"/>
                        </a:lnTo>
                        <a:lnTo>
                          <a:pt x="696" y="131"/>
                        </a:lnTo>
                        <a:lnTo>
                          <a:pt x="692" y="134"/>
                        </a:lnTo>
                        <a:lnTo>
                          <a:pt x="690" y="140"/>
                        </a:lnTo>
                        <a:lnTo>
                          <a:pt x="686" y="144"/>
                        </a:lnTo>
                        <a:lnTo>
                          <a:pt x="683" y="146"/>
                        </a:lnTo>
                        <a:lnTo>
                          <a:pt x="681" y="150"/>
                        </a:lnTo>
                        <a:lnTo>
                          <a:pt x="679" y="153"/>
                        </a:lnTo>
                        <a:lnTo>
                          <a:pt x="673" y="157"/>
                        </a:lnTo>
                        <a:lnTo>
                          <a:pt x="667" y="161"/>
                        </a:lnTo>
                        <a:lnTo>
                          <a:pt x="662" y="167"/>
                        </a:lnTo>
                        <a:lnTo>
                          <a:pt x="656" y="171"/>
                        </a:lnTo>
                        <a:lnTo>
                          <a:pt x="650" y="172"/>
                        </a:lnTo>
                        <a:lnTo>
                          <a:pt x="646" y="174"/>
                        </a:lnTo>
                        <a:lnTo>
                          <a:pt x="643" y="174"/>
                        </a:lnTo>
                        <a:lnTo>
                          <a:pt x="639" y="176"/>
                        </a:lnTo>
                        <a:lnTo>
                          <a:pt x="633" y="176"/>
                        </a:lnTo>
                        <a:lnTo>
                          <a:pt x="627" y="176"/>
                        </a:lnTo>
                        <a:lnTo>
                          <a:pt x="620" y="176"/>
                        </a:lnTo>
                        <a:lnTo>
                          <a:pt x="612" y="178"/>
                        </a:lnTo>
                        <a:lnTo>
                          <a:pt x="605" y="176"/>
                        </a:lnTo>
                        <a:lnTo>
                          <a:pt x="597" y="176"/>
                        </a:lnTo>
                        <a:lnTo>
                          <a:pt x="589" y="174"/>
                        </a:lnTo>
                        <a:lnTo>
                          <a:pt x="584" y="171"/>
                        </a:lnTo>
                        <a:lnTo>
                          <a:pt x="574" y="167"/>
                        </a:lnTo>
                        <a:lnTo>
                          <a:pt x="569" y="165"/>
                        </a:lnTo>
                        <a:lnTo>
                          <a:pt x="561" y="161"/>
                        </a:lnTo>
                        <a:lnTo>
                          <a:pt x="555" y="159"/>
                        </a:lnTo>
                        <a:lnTo>
                          <a:pt x="550" y="155"/>
                        </a:lnTo>
                        <a:lnTo>
                          <a:pt x="544" y="152"/>
                        </a:lnTo>
                        <a:lnTo>
                          <a:pt x="538" y="148"/>
                        </a:lnTo>
                        <a:lnTo>
                          <a:pt x="536" y="146"/>
                        </a:lnTo>
                        <a:lnTo>
                          <a:pt x="529" y="142"/>
                        </a:lnTo>
                        <a:lnTo>
                          <a:pt x="529" y="140"/>
                        </a:lnTo>
                        <a:lnTo>
                          <a:pt x="527" y="140"/>
                        </a:lnTo>
                        <a:lnTo>
                          <a:pt x="527" y="144"/>
                        </a:lnTo>
                        <a:lnTo>
                          <a:pt x="525" y="146"/>
                        </a:lnTo>
                        <a:lnTo>
                          <a:pt x="525" y="150"/>
                        </a:lnTo>
                        <a:lnTo>
                          <a:pt x="523" y="155"/>
                        </a:lnTo>
                        <a:lnTo>
                          <a:pt x="521" y="161"/>
                        </a:lnTo>
                        <a:lnTo>
                          <a:pt x="519" y="165"/>
                        </a:lnTo>
                        <a:lnTo>
                          <a:pt x="517" y="172"/>
                        </a:lnTo>
                        <a:lnTo>
                          <a:pt x="515" y="178"/>
                        </a:lnTo>
                        <a:lnTo>
                          <a:pt x="512" y="184"/>
                        </a:lnTo>
                        <a:lnTo>
                          <a:pt x="508" y="190"/>
                        </a:lnTo>
                        <a:lnTo>
                          <a:pt x="506" y="193"/>
                        </a:lnTo>
                        <a:lnTo>
                          <a:pt x="502" y="197"/>
                        </a:lnTo>
                        <a:lnTo>
                          <a:pt x="498" y="203"/>
                        </a:lnTo>
                        <a:lnTo>
                          <a:pt x="494" y="205"/>
                        </a:lnTo>
                        <a:lnTo>
                          <a:pt x="491" y="207"/>
                        </a:lnTo>
                        <a:lnTo>
                          <a:pt x="485" y="205"/>
                        </a:lnTo>
                        <a:lnTo>
                          <a:pt x="481" y="205"/>
                        </a:lnTo>
                        <a:lnTo>
                          <a:pt x="477" y="205"/>
                        </a:lnTo>
                        <a:lnTo>
                          <a:pt x="474" y="203"/>
                        </a:lnTo>
                        <a:lnTo>
                          <a:pt x="464" y="201"/>
                        </a:lnTo>
                        <a:lnTo>
                          <a:pt x="458" y="197"/>
                        </a:lnTo>
                        <a:lnTo>
                          <a:pt x="451" y="193"/>
                        </a:lnTo>
                        <a:lnTo>
                          <a:pt x="447" y="191"/>
                        </a:lnTo>
                        <a:lnTo>
                          <a:pt x="443" y="190"/>
                        </a:lnTo>
                        <a:lnTo>
                          <a:pt x="443" y="191"/>
                        </a:lnTo>
                        <a:lnTo>
                          <a:pt x="443" y="197"/>
                        </a:lnTo>
                        <a:lnTo>
                          <a:pt x="441" y="199"/>
                        </a:lnTo>
                        <a:lnTo>
                          <a:pt x="441" y="203"/>
                        </a:lnTo>
                        <a:lnTo>
                          <a:pt x="441" y="209"/>
                        </a:lnTo>
                        <a:lnTo>
                          <a:pt x="441" y="212"/>
                        </a:lnTo>
                        <a:lnTo>
                          <a:pt x="439" y="216"/>
                        </a:lnTo>
                        <a:lnTo>
                          <a:pt x="437" y="220"/>
                        </a:lnTo>
                        <a:lnTo>
                          <a:pt x="436" y="226"/>
                        </a:lnTo>
                        <a:lnTo>
                          <a:pt x="434" y="229"/>
                        </a:lnTo>
                        <a:lnTo>
                          <a:pt x="430" y="233"/>
                        </a:lnTo>
                        <a:lnTo>
                          <a:pt x="426" y="237"/>
                        </a:lnTo>
                        <a:lnTo>
                          <a:pt x="422" y="239"/>
                        </a:lnTo>
                        <a:lnTo>
                          <a:pt x="417" y="241"/>
                        </a:lnTo>
                        <a:lnTo>
                          <a:pt x="409" y="243"/>
                        </a:lnTo>
                        <a:lnTo>
                          <a:pt x="401" y="243"/>
                        </a:lnTo>
                        <a:lnTo>
                          <a:pt x="398" y="241"/>
                        </a:lnTo>
                        <a:lnTo>
                          <a:pt x="392" y="241"/>
                        </a:lnTo>
                        <a:lnTo>
                          <a:pt x="388" y="241"/>
                        </a:lnTo>
                        <a:lnTo>
                          <a:pt x="384" y="241"/>
                        </a:lnTo>
                        <a:lnTo>
                          <a:pt x="377" y="241"/>
                        </a:lnTo>
                        <a:lnTo>
                          <a:pt x="373" y="239"/>
                        </a:lnTo>
                        <a:lnTo>
                          <a:pt x="367" y="239"/>
                        </a:lnTo>
                        <a:lnTo>
                          <a:pt x="361" y="237"/>
                        </a:lnTo>
                        <a:lnTo>
                          <a:pt x="356" y="237"/>
                        </a:lnTo>
                        <a:lnTo>
                          <a:pt x="352" y="235"/>
                        </a:lnTo>
                        <a:lnTo>
                          <a:pt x="346" y="235"/>
                        </a:lnTo>
                        <a:lnTo>
                          <a:pt x="341" y="235"/>
                        </a:lnTo>
                        <a:lnTo>
                          <a:pt x="335" y="231"/>
                        </a:lnTo>
                        <a:lnTo>
                          <a:pt x="331" y="231"/>
                        </a:lnTo>
                        <a:lnTo>
                          <a:pt x="325" y="229"/>
                        </a:lnTo>
                        <a:lnTo>
                          <a:pt x="322" y="228"/>
                        </a:lnTo>
                        <a:lnTo>
                          <a:pt x="316" y="228"/>
                        </a:lnTo>
                        <a:lnTo>
                          <a:pt x="312" y="226"/>
                        </a:lnTo>
                        <a:lnTo>
                          <a:pt x="308" y="224"/>
                        </a:lnTo>
                        <a:lnTo>
                          <a:pt x="304" y="224"/>
                        </a:lnTo>
                        <a:lnTo>
                          <a:pt x="299" y="222"/>
                        </a:lnTo>
                        <a:lnTo>
                          <a:pt x="293" y="220"/>
                        </a:lnTo>
                        <a:lnTo>
                          <a:pt x="291" y="220"/>
                        </a:lnTo>
                        <a:lnTo>
                          <a:pt x="289" y="220"/>
                        </a:lnTo>
                        <a:lnTo>
                          <a:pt x="301" y="266"/>
                        </a:lnTo>
                        <a:lnTo>
                          <a:pt x="303" y="266"/>
                        </a:lnTo>
                        <a:lnTo>
                          <a:pt x="306" y="266"/>
                        </a:lnTo>
                        <a:lnTo>
                          <a:pt x="308" y="264"/>
                        </a:lnTo>
                        <a:lnTo>
                          <a:pt x="312" y="264"/>
                        </a:lnTo>
                        <a:lnTo>
                          <a:pt x="316" y="264"/>
                        </a:lnTo>
                        <a:lnTo>
                          <a:pt x="322" y="264"/>
                        </a:lnTo>
                        <a:lnTo>
                          <a:pt x="325" y="264"/>
                        </a:lnTo>
                        <a:lnTo>
                          <a:pt x="331" y="264"/>
                        </a:lnTo>
                        <a:lnTo>
                          <a:pt x="335" y="264"/>
                        </a:lnTo>
                        <a:lnTo>
                          <a:pt x="341" y="266"/>
                        </a:lnTo>
                        <a:lnTo>
                          <a:pt x="344" y="266"/>
                        </a:lnTo>
                        <a:lnTo>
                          <a:pt x="350" y="266"/>
                        </a:lnTo>
                        <a:lnTo>
                          <a:pt x="354" y="267"/>
                        </a:lnTo>
                        <a:lnTo>
                          <a:pt x="360" y="269"/>
                        </a:lnTo>
                        <a:lnTo>
                          <a:pt x="363" y="271"/>
                        </a:lnTo>
                        <a:lnTo>
                          <a:pt x="367" y="273"/>
                        </a:lnTo>
                        <a:lnTo>
                          <a:pt x="371" y="275"/>
                        </a:lnTo>
                        <a:lnTo>
                          <a:pt x="377" y="279"/>
                        </a:lnTo>
                        <a:lnTo>
                          <a:pt x="380" y="283"/>
                        </a:lnTo>
                        <a:lnTo>
                          <a:pt x="384" y="288"/>
                        </a:lnTo>
                        <a:lnTo>
                          <a:pt x="388" y="292"/>
                        </a:lnTo>
                        <a:lnTo>
                          <a:pt x="390" y="296"/>
                        </a:lnTo>
                        <a:lnTo>
                          <a:pt x="394" y="300"/>
                        </a:lnTo>
                        <a:lnTo>
                          <a:pt x="396" y="305"/>
                        </a:lnTo>
                        <a:lnTo>
                          <a:pt x="398" y="309"/>
                        </a:lnTo>
                        <a:lnTo>
                          <a:pt x="401" y="313"/>
                        </a:lnTo>
                        <a:lnTo>
                          <a:pt x="403" y="317"/>
                        </a:lnTo>
                        <a:lnTo>
                          <a:pt x="405" y="319"/>
                        </a:lnTo>
                        <a:lnTo>
                          <a:pt x="407" y="317"/>
                        </a:lnTo>
                        <a:lnTo>
                          <a:pt x="413" y="311"/>
                        </a:lnTo>
                        <a:lnTo>
                          <a:pt x="417" y="307"/>
                        </a:lnTo>
                        <a:lnTo>
                          <a:pt x="420" y="304"/>
                        </a:lnTo>
                        <a:lnTo>
                          <a:pt x="426" y="300"/>
                        </a:lnTo>
                        <a:lnTo>
                          <a:pt x="432" y="296"/>
                        </a:lnTo>
                        <a:lnTo>
                          <a:pt x="437" y="290"/>
                        </a:lnTo>
                        <a:lnTo>
                          <a:pt x="445" y="286"/>
                        </a:lnTo>
                        <a:lnTo>
                          <a:pt x="451" y="283"/>
                        </a:lnTo>
                        <a:lnTo>
                          <a:pt x="458" y="279"/>
                        </a:lnTo>
                        <a:lnTo>
                          <a:pt x="466" y="275"/>
                        </a:lnTo>
                        <a:lnTo>
                          <a:pt x="474" y="275"/>
                        </a:lnTo>
                        <a:lnTo>
                          <a:pt x="481" y="273"/>
                        </a:lnTo>
                        <a:lnTo>
                          <a:pt x="489" y="273"/>
                        </a:lnTo>
                        <a:lnTo>
                          <a:pt x="494" y="273"/>
                        </a:lnTo>
                        <a:lnTo>
                          <a:pt x="502" y="275"/>
                        </a:lnTo>
                        <a:lnTo>
                          <a:pt x="508" y="275"/>
                        </a:lnTo>
                        <a:lnTo>
                          <a:pt x="515" y="279"/>
                        </a:lnTo>
                        <a:lnTo>
                          <a:pt x="519" y="281"/>
                        </a:lnTo>
                        <a:lnTo>
                          <a:pt x="525" y="283"/>
                        </a:lnTo>
                        <a:lnTo>
                          <a:pt x="531" y="285"/>
                        </a:lnTo>
                        <a:lnTo>
                          <a:pt x="536" y="288"/>
                        </a:lnTo>
                        <a:lnTo>
                          <a:pt x="540" y="290"/>
                        </a:lnTo>
                        <a:lnTo>
                          <a:pt x="546" y="292"/>
                        </a:lnTo>
                        <a:lnTo>
                          <a:pt x="548" y="294"/>
                        </a:lnTo>
                        <a:lnTo>
                          <a:pt x="551" y="296"/>
                        </a:lnTo>
                        <a:lnTo>
                          <a:pt x="555" y="300"/>
                        </a:lnTo>
                        <a:lnTo>
                          <a:pt x="557" y="302"/>
                        </a:lnTo>
                        <a:lnTo>
                          <a:pt x="557" y="300"/>
                        </a:lnTo>
                        <a:lnTo>
                          <a:pt x="555" y="296"/>
                        </a:lnTo>
                        <a:lnTo>
                          <a:pt x="555" y="288"/>
                        </a:lnTo>
                        <a:lnTo>
                          <a:pt x="555" y="281"/>
                        </a:lnTo>
                        <a:lnTo>
                          <a:pt x="555" y="277"/>
                        </a:lnTo>
                        <a:lnTo>
                          <a:pt x="557" y="273"/>
                        </a:lnTo>
                        <a:lnTo>
                          <a:pt x="559" y="269"/>
                        </a:lnTo>
                        <a:lnTo>
                          <a:pt x="561" y="266"/>
                        </a:lnTo>
                        <a:lnTo>
                          <a:pt x="563" y="260"/>
                        </a:lnTo>
                        <a:lnTo>
                          <a:pt x="567" y="256"/>
                        </a:lnTo>
                        <a:lnTo>
                          <a:pt x="570" y="254"/>
                        </a:lnTo>
                        <a:lnTo>
                          <a:pt x="576" y="252"/>
                        </a:lnTo>
                        <a:lnTo>
                          <a:pt x="580" y="248"/>
                        </a:lnTo>
                        <a:lnTo>
                          <a:pt x="586" y="247"/>
                        </a:lnTo>
                        <a:lnTo>
                          <a:pt x="593" y="245"/>
                        </a:lnTo>
                        <a:lnTo>
                          <a:pt x="599" y="245"/>
                        </a:lnTo>
                        <a:lnTo>
                          <a:pt x="607" y="241"/>
                        </a:lnTo>
                        <a:lnTo>
                          <a:pt x="614" y="241"/>
                        </a:lnTo>
                        <a:lnTo>
                          <a:pt x="620" y="241"/>
                        </a:lnTo>
                        <a:lnTo>
                          <a:pt x="629" y="241"/>
                        </a:lnTo>
                        <a:lnTo>
                          <a:pt x="635" y="241"/>
                        </a:lnTo>
                        <a:lnTo>
                          <a:pt x="641" y="241"/>
                        </a:lnTo>
                        <a:lnTo>
                          <a:pt x="646" y="241"/>
                        </a:lnTo>
                        <a:lnTo>
                          <a:pt x="652" y="241"/>
                        </a:lnTo>
                        <a:lnTo>
                          <a:pt x="656" y="241"/>
                        </a:lnTo>
                        <a:lnTo>
                          <a:pt x="660" y="241"/>
                        </a:lnTo>
                        <a:lnTo>
                          <a:pt x="662" y="241"/>
                        </a:lnTo>
                        <a:lnTo>
                          <a:pt x="664" y="241"/>
                        </a:lnTo>
                        <a:lnTo>
                          <a:pt x="686" y="264"/>
                        </a:lnTo>
                        <a:lnTo>
                          <a:pt x="685" y="262"/>
                        </a:lnTo>
                        <a:lnTo>
                          <a:pt x="681" y="262"/>
                        </a:lnTo>
                        <a:lnTo>
                          <a:pt x="677" y="262"/>
                        </a:lnTo>
                        <a:lnTo>
                          <a:pt x="669" y="262"/>
                        </a:lnTo>
                        <a:lnTo>
                          <a:pt x="666" y="262"/>
                        </a:lnTo>
                        <a:lnTo>
                          <a:pt x="658" y="262"/>
                        </a:lnTo>
                        <a:lnTo>
                          <a:pt x="652" y="262"/>
                        </a:lnTo>
                        <a:lnTo>
                          <a:pt x="643" y="260"/>
                        </a:lnTo>
                        <a:lnTo>
                          <a:pt x="637" y="260"/>
                        </a:lnTo>
                        <a:lnTo>
                          <a:pt x="629" y="260"/>
                        </a:lnTo>
                        <a:lnTo>
                          <a:pt x="622" y="262"/>
                        </a:lnTo>
                        <a:lnTo>
                          <a:pt x="616" y="262"/>
                        </a:lnTo>
                        <a:lnTo>
                          <a:pt x="608" y="264"/>
                        </a:lnTo>
                        <a:lnTo>
                          <a:pt x="603" y="266"/>
                        </a:lnTo>
                        <a:lnTo>
                          <a:pt x="597" y="267"/>
                        </a:lnTo>
                        <a:lnTo>
                          <a:pt x="591" y="269"/>
                        </a:lnTo>
                        <a:lnTo>
                          <a:pt x="588" y="273"/>
                        </a:lnTo>
                        <a:lnTo>
                          <a:pt x="584" y="277"/>
                        </a:lnTo>
                        <a:lnTo>
                          <a:pt x="582" y="283"/>
                        </a:lnTo>
                        <a:lnTo>
                          <a:pt x="580" y="286"/>
                        </a:lnTo>
                        <a:lnTo>
                          <a:pt x="578" y="290"/>
                        </a:lnTo>
                        <a:lnTo>
                          <a:pt x="576" y="296"/>
                        </a:lnTo>
                        <a:lnTo>
                          <a:pt x="576" y="302"/>
                        </a:lnTo>
                        <a:lnTo>
                          <a:pt x="576" y="305"/>
                        </a:lnTo>
                        <a:lnTo>
                          <a:pt x="576" y="309"/>
                        </a:lnTo>
                        <a:lnTo>
                          <a:pt x="576" y="313"/>
                        </a:lnTo>
                        <a:lnTo>
                          <a:pt x="578" y="317"/>
                        </a:lnTo>
                        <a:lnTo>
                          <a:pt x="578" y="323"/>
                        </a:lnTo>
                        <a:lnTo>
                          <a:pt x="580" y="324"/>
                        </a:lnTo>
                        <a:lnTo>
                          <a:pt x="559" y="340"/>
                        </a:lnTo>
                        <a:lnTo>
                          <a:pt x="557" y="336"/>
                        </a:lnTo>
                        <a:lnTo>
                          <a:pt x="553" y="332"/>
                        </a:lnTo>
                        <a:lnTo>
                          <a:pt x="550" y="326"/>
                        </a:lnTo>
                        <a:lnTo>
                          <a:pt x="546" y="323"/>
                        </a:lnTo>
                        <a:lnTo>
                          <a:pt x="542" y="319"/>
                        </a:lnTo>
                        <a:lnTo>
                          <a:pt x="538" y="315"/>
                        </a:lnTo>
                        <a:lnTo>
                          <a:pt x="532" y="311"/>
                        </a:lnTo>
                        <a:lnTo>
                          <a:pt x="527" y="305"/>
                        </a:lnTo>
                        <a:lnTo>
                          <a:pt x="521" y="302"/>
                        </a:lnTo>
                        <a:lnTo>
                          <a:pt x="515" y="300"/>
                        </a:lnTo>
                        <a:lnTo>
                          <a:pt x="508" y="296"/>
                        </a:lnTo>
                        <a:lnTo>
                          <a:pt x="502" y="294"/>
                        </a:lnTo>
                        <a:lnTo>
                          <a:pt x="496" y="292"/>
                        </a:lnTo>
                        <a:lnTo>
                          <a:pt x="489" y="292"/>
                        </a:lnTo>
                        <a:lnTo>
                          <a:pt x="481" y="292"/>
                        </a:lnTo>
                        <a:lnTo>
                          <a:pt x="474" y="296"/>
                        </a:lnTo>
                        <a:lnTo>
                          <a:pt x="468" y="298"/>
                        </a:lnTo>
                        <a:lnTo>
                          <a:pt x="460" y="302"/>
                        </a:lnTo>
                        <a:lnTo>
                          <a:pt x="455" y="305"/>
                        </a:lnTo>
                        <a:lnTo>
                          <a:pt x="447" y="311"/>
                        </a:lnTo>
                        <a:lnTo>
                          <a:pt x="441" y="315"/>
                        </a:lnTo>
                        <a:lnTo>
                          <a:pt x="436" y="323"/>
                        </a:lnTo>
                        <a:lnTo>
                          <a:pt x="430" y="326"/>
                        </a:lnTo>
                        <a:lnTo>
                          <a:pt x="426" y="332"/>
                        </a:lnTo>
                        <a:lnTo>
                          <a:pt x="420" y="336"/>
                        </a:lnTo>
                        <a:lnTo>
                          <a:pt x="417" y="342"/>
                        </a:lnTo>
                        <a:lnTo>
                          <a:pt x="415" y="345"/>
                        </a:lnTo>
                        <a:lnTo>
                          <a:pt x="413" y="347"/>
                        </a:lnTo>
                        <a:lnTo>
                          <a:pt x="411" y="349"/>
                        </a:lnTo>
                        <a:lnTo>
                          <a:pt x="411" y="351"/>
                        </a:lnTo>
                        <a:lnTo>
                          <a:pt x="388" y="351"/>
                        </a:lnTo>
                        <a:lnTo>
                          <a:pt x="388" y="347"/>
                        </a:lnTo>
                        <a:lnTo>
                          <a:pt x="388" y="343"/>
                        </a:lnTo>
                        <a:lnTo>
                          <a:pt x="386" y="338"/>
                        </a:lnTo>
                        <a:lnTo>
                          <a:pt x="386" y="334"/>
                        </a:lnTo>
                        <a:lnTo>
                          <a:pt x="386" y="328"/>
                        </a:lnTo>
                        <a:lnTo>
                          <a:pt x="386" y="324"/>
                        </a:lnTo>
                        <a:lnTo>
                          <a:pt x="384" y="319"/>
                        </a:lnTo>
                        <a:lnTo>
                          <a:pt x="384" y="313"/>
                        </a:lnTo>
                        <a:lnTo>
                          <a:pt x="382" y="307"/>
                        </a:lnTo>
                        <a:lnTo>
                          <a:pt x="380" y="304"/>
                        </a:lnTo>
                        <a:lnTo>
                          <a:pt x="375" y="300"/>
                        </a:lnTo>
                        <a:lnTo>
                          <a:pt x="371" y="296"/>
                        </a:lnTo>
                        <a:lnTo>
                          <a:pt x="367" y="292"/>
                        </a:lnTo>
                        <a:lnTo>
                          <a:pt x="361" y="288"/>
                        </a:lnTo>
                        <a:lnTo>
                          <a:pt x="356" y="286"/>
                        </a:lnTo>
                        <a:lnTo>
                          <a:pt x="348" y="286"/>
                        </a:lnTo>
                        <a:lnTo>
                          <a:pt x="342" y="285"/>
                        </a:lnTo>
                        <a:lnTo>
                          <a:pt x="337" y="285"/>
                        </a:lnTo>
                        <a:lnTo>
                          <a:pt x="329" y="283"/>
                        </a:lnTo>
                        <a:lnTo>
                          <a:pt x="323" y="283"/>
                        </a:lnTo>
                        <a:lnTo>
                          <a:pt x="316" y="283"/>
                        </a:lnTo>
                        <a:lnTo>
                          <a:pt x="312" y="283"/>
                        </a:lnTo>
                        <a:lnTo>
                          <a:pt x="306" y="283"/>
                        </a:lnTo>
                        <a:lnTo>
                          <a:pt x="303" y="283"/>
                        </a:lnTo>
                        <a:lnTo>
                          <a:pt x="297" y="283"/>
                        </a:lnTo>
                        <a:lnTo>
                          <a:pt x="295" y="285"/>
                        </a:lnTo>
                        <a:lnTo>
                          <a:pt x="289" y="285"/>
                        </a:lnTo>
                        <a:lnTo>
                          <a:pt x="289" y="286"/>
                        </a:lnTo>
                        <a:lnTo>
                          <a:pt x="268" y="193"/>
                        </a:lnTo>
                        <a:lnTo>
                          <a:pt x="274" y="195"/>
                        </a:lnTo>
                        <a:lnTo>
                          <a:pt x="276" y="195"/>
                        </a:lnTo>
                        <a:lnTo>
                          <a:pt x="280" y="197"/>
                        </a:lnTo>
                        <a:lnTo>
                          <a:pt x="284" y="199"/>
                        </a:lnTo>
                        <a:lnTo>
                          <a:pt x="287" y="201"/>
                        </a:lnTo>
                        <a:lnTo>
                          <a:pt x="293" y="201"/>
                        </a:lnTo>
                        <a:lnTo>
                          <a:pt x="297" y="203"/>
                        </a:lnTo>
                        <a:lnTo>
                          <a:pt x="303" y="205"/>
                        </a:lnTo>
                        <a:lnTo>
                          <a:pt x="308" y="207"/>
                        </a:lnTo>
                        <a:lnTo>
                          <a:pt x="314" y="209"/>
                        </a:lnTo>
                        <a:lnTo>
                          <a:pt x="320" y="210"/>
                        </a:lnTo>
                        <a:lnTo>
                          <a:pt x="327" y="212"/>
                        </a:lnTo>
                        <a:lnTo>
                          <a:pt x="333" y="214"/>
                        </a:lnTo>
                        <a:lnTo>
                          <a:pt x="339" y="216"/>
                        </a:lnTo>
                        <a:lnTo>
                          <a:pt x="346" y="218"/>
                        </a:lnTo>
                        <a:lnTo>
                          <a:pt x="352" y="220"/>
                        </a:lnTo>
                        <a:lnTo>
                          <a:pt x="358" y="220"/>
                        </a:lnTo>
                        <a:lnTo>
                          <a:pt x="363" y="222"/>
                        </a:lnTo>
                        <a:lnTo>
                          <a:pt x="369" y="224"/>
                        </a:lnTo>
                        <a:lnTo>
                          <a:pt x="375" y="226"/>
                        </a:lnTo>
                        <a:lnTo>
                          <a:pt x="380" y="228"/>
                        </a:lnTo>
                        <a:lnTo>
                          <a:pt x="386" y="228"/>
                        </a:lnTo>
                        <a:lnTo>
                          <a:pt x="390" y="228"/>
                        </a:lnTo>
                        <a:lnTo>
                          <a:pt x="394" y="228"/>
                        </a:lnTo>
                        <a:lnTo>
                          <a:pt x="398" y="229"/>
                        </a:lnTo>
                        <a:lnTo>
                          <a:pt x="405" y="228"/>
                        </a:lnTo>
                        <a:lnTo>
                          <a:pt x="409" y="228"/>
                        </a:lnTo>
                        <a:lnTo>
                          <a:pt x="411" y="224"/>
                        </a:lnTo>
                        <a:lnTo>
                          <a:pt x="413" y="220"/>
                        </a:lnTo>
                        <a:lnTo>
                          <a:pt x="415" y="216"/>
                        </a:lnTo>
                        <a:lnTo>
                          <a:pt x="415" y="210"/>
                        </a:lnTo>
                        <a:lnTo>
                          <a:pt x="415" y="205"/>
                        </a:lnTo>
                        <a:lnTo>
                          <a:pt x="417" y="199"/>
                        </a:lnTo>
                        <a:lnTo>
                          <a:pt x="417" y="193"/>
                        </a:lnTo>
                        <a:lnTo>
                          <a:pt x="417" y="188"/>
                        </a:lnTo>
                        <a:lnTo>
                          <a:pt x="417" y="182"/>
                        </a:lnTo>
                        <a:lnTo>
                          <a:pt x="417" y="176"/>
                        </a:lnTo>
                        <a:lnTo>
                          <a:pt x="417" y="171"/>
                        </a:lnTo>
                        <a:lnTo>
                          <a:pt x="417" y="167"/>
                        </a:lnTo>
                        <a:lnTo>
                          <a:pt x="415" y="163"/>
                        </a:lnTo>
                        <a:lnTo>
                          <a:pt x="415" y="161"/>
                        </a:lnTo>
                        <a:lnTo>
                          <a:pt x="415" y="159"/>
                        </a:lnTo>
                        <a:lnTo>
                          <a:pt x="441" y="159"/>
                        </a:lnTo>
                        <a:lnTo>
                          <a:pt x="441" y="161"/>
                        </a:lnTo>
                        <a:lnTo>
                          <a:pt x="445" y="167"/>
                        </a:lnTo>
                        <a:lnTo>
                          <a:pt x="447" y="171"/>
                        </a:lnTo>
                        <a:lnTo>
                          <a:pt x="451" y="174"/>
                        </a:lnTo>
                        <a:lnTo>
                          <a:pt x="453" y="180"/>
                        </a:lnTo>
                        <a:lnTo>
                          <a:pt x="458" y="184"/>
                        </a:lnTo>
                        <a:lnTo>
                          <a:pt x="462" y="188"/>
                        </a:lnTo>
                        <a:lnTo>
                          <a:pt x="464" y="191"/>
                        </a:lnTo>
                        <a:lnTo>
                          <a:pt x="470" y="193"/>
                        </a:lnTo>
                        <a:lnTo>
                          <a:pt x="474" y="195"/>
                        </a:lnTo>
                        <a:lnTo>
                          <a:pt x="477" y="195"/>
                        </a:lnTo>
                        <a:lnTo>
                          <a:pt x="481" y="195"/>
                        </a:lnTo>
                        <a:lnTo>
                          <a:pt x="485" y="193"/>
                        </a:lnTo>
                        <a:lnTo>
                          <a:pt x="491" y="190"/>
                        </a:lnTo>
                        <a:lnTo>
                          <a:pt x="493" y="184"/>
                        </a:lnTo>
                        <a:lnTo>
                          <a:pt x="496" y="180"/>
                        </a:lnTo>
                        <a:lnTo>
                          <a:pt x="498" y="174"/>
                        </a:lnTo>
                        <a:lnTo>
                          <a:pt x="502" y="169"/>
                        </a:lnTo>
                        <a:lnTo>
                          <a:pt x="504" y="163"/>
                        </a:lnTo>
                        <a:lnTo>
                          <a:pt x="506" y="159"/>
                        </a:lnTo>
                        <a:lnTo>
                          <a:pt x="506" y="153"/>
                        </a:lnTo>
                        <a:lnTo>
                          <a:pt x="508" y="148"/>
                        </a:lnTo>
                        <a:lnTo>
                          <a:pt x="508" y="144"/>
                        </a:lnTo>
                        <a:lnTo>
                          <a:pt x="508" y="138"/>
                        </a:lnTo>
                        <a:lnTo>
                          <a:pt x="508" y="134"/>
                        </a:lnTo>
                        <a:lnTo>
                          <a:pt x="508" y="131"/>
                        </a:lnTo>
                        <a:lnTo>
                          <a:pt x="508" y="127"/>
                        </a:lnTo>
                        <a:lnTo>
                          <a:pt x="508" y="125"/>
                        </a:lnTo>
                        <a:lnTo>
                          <a:pt x="532" y="121"/>
                        </a:lnTo>
                        <a:lnTo>
                          <a:pt x="532" y="123"/>
                        </a:lnTo>
                        <a:lnTo>
                          <a:pt x="538" y="127"/>
                        </a:lnTo>
                        <a:lnTo>
                          <a:pt x="542" y="131"/>
                        </a:lnTo>
                        <a:lnTo>
                          <a:pt x="548" y="134"/>
                        </a:lnTo>
                        <a:lnTo>
                          <a:pt x="553" y="140"/>
                        </a:lnTo>
                        <a:lnTo>
                          <a:pt x="561" y="144"/>
                        </a:lnTo>
                        <a:lnTo>
                          <a:pt x="567" y="148"/>
                        </a:lnTo>
                        <a:lnTo>
                          <a:pt x="572" y="152"/>
                        </a:lnTo>
                        <a:lnTo>
                          <a:pt x="580" y="155"/>
                        </a:lnTo>
                        <a:lnTo>
                          <a:pt x="588" y="159"/>
                        </a:lnTo>
                        <a:lnTo>
                          <a:pt x="595" y="161"/>
                        </a:lnTo>
                        <a:lnTo>
                          <a:pt x="603" y="163"/>
                        </a:lnTo>
                        <a:lnTo>
                          <a:pt x="610" y="163"/>
                        </a:lnTo>
                        <a:lnTo>
                          <a:pt x="616" y="165"/>
                        </a:lnTo>
                        <a:lnTo>
                          <a:pt x="624" y="163"/>
                        </a:lnTo>
                        <a:lnTo>
                          <a:pt x="629" y="161"/>
                        </a:lnTo>
                        <a:lnTo>
                          <a:pt x="635" y="157"/>
                        </a:lnTo>
                        <a:lnTo>
                          <a:pt x="643" y="155"/>
                        </a:lnTo>
                        <a:lnTo>
                          <a:pt x="646" y="152"/>
                        </a:lnTo>
                        <a:lnTo>
                          <a:pt x="652" y="148"/>
                        </a:lnTo>
                        <a:lnTo>
                          <a:pt x="658" y="144"/>
                        </a:lnTo>
                        <a:lnTo>
                          <a:pt x="664" y="142"/>
                        </a:lnTo>
                        <a:lnTo>
                          <a:pt x="667" y="136"/>
                        </a:lnTo>
                        <a:lnTo>
                          <a:pt x="669" y="134"/>
                        </a:lnTo>
                        <a:lnTo>
                          <a:pt x="673" y="131"/>
                        </a:lnTo>
                        <a:lnTo>
                          <a:pt x="677" y="129"/>
                        </a:lnTo>
                        <a:lnTo>
                          <a:pt x="681" y="125"/>
                        </a:lnTo>
                        <a:lnTo>
                          <a:pt x="683" y="123"/>
                        </a:lnTo>
                        <a:lnTo>
                          <a:pt x="681" y="123"/>
                        </a:lnTo>
                        <a:lnTo>
                          <a:pt x="677" y="123"/>
                        </a:lnTo>
                        <a:lnTo>
                          <a:pt x="671" y="123"/>
                        </a:lnTo>
                        <a:lnTo>
                          <a:pt x="666" y="123"/>
                        </a:lnTo>
                        <a:lnTo>
                          <a:pt x="662" y="123"/>
                        </a:lnTo>
                        <a:lnTo>
                          <a:pt x="658" y="123"/>
                        </a:lnTo>
                        <a:lnTo>
                          <a:pt x="654" y="123"/>
                        </a:lnTo>
                        <a:lnTo>
                          <a:pt x="648" y="123"/>
                        </a:lnTo>
                        <a:lnTo>
                          <a:pt x="643" y="123"/>
                        </a:lnTo>
                        <a:lnTo>
                          <a:pt x="639" y="125"/>
                        </a:lnTo>
                        <a:lnTo>
                          <a:pt x="635" y="125"/>
                        </a:lnTo>
                        <a:lnTo>
                          <a:pt x="629" y="125"/>
                        </a:lnTo>
                        <a:lnTo>
                          <a:pt x="624" y="125"/>
                        </a:lnTo>
                        <a:lnTo>
                          <a:pt x="620" y="125"/>
                        </a:lnTo>
                        <a:lnTo>
                          <a:pt x="614" y="125"/>
                        </a:lnTo>
                        <a:lnTo>
                          <a:pt x="610" y="125"/>
                        </a:lnTo>
                        <a:lnTo>
                          <a:pt x="605" y="125"/>
                        </a:lnTo>
                        <a:lnTo>
                          <a:pt x="601" y="125"/>
                        </a:lnTo>
                        <a:lnTo>
                          <a:pt x="595" y="125"/>
                        </a:lnTo>
                        <a:lnTo>
                          <a:pt x="593" y="125"/>
                        </a:lnTo>
                        <a:lnTo>
                          <a:pt x="588" y="123"/>
                        </a:lnTo>
                        <a:lnTo>
                          <a:pt x="584" y="123"/>
                        </a:lnTo>
                        <a:lnTo>
                          <a:pt x="580" y="123"/>
                        </a:lnTo>
                        <a:lnTo>
                          <a:pt x="578" y="123"/>
                        </a:lnTo>
                        <a:lnTo>
                          <a:pt x="574" y="121"/>
                        </a:lnTo>
                        <a:lnTo>
                          <a:pt x="572" y="121"/>
                        </a:lnTo>
                        <a:lnTo>
                          <a:pt x="567" y="115"/>
                        </a:lnTo>
                        <a:lnTo>
                          <a:pt x="563" y="110"/>
                        </a:lnTo>
                        <a:lnTo>
                          <a:pt x="559" y="104"/>
                        </a:lnTo>
                        <a:lnTo>
                          <a:pt x="555" y="100"/>
                        </a:lnTo>
                        <a:lnTo>
                          <a:pt x="553" y="93"/>
                        </a:lnTo>
                        <a:lnTo>
                          <a:pt x="551" y="89"/>
                        </a:lnTo>
                        <a:lnTo>
                          <a:pt x="550" y="85"/>
                        </a:lnTo>
                        <a:lnTo>
                          <a:pt x="548" y="85"/>
                        </a:lnTo>
                        <a:lnTo>
                          <a:pt x="546" y="89"/>
                        </a:lnTo>
                        <a:lnTo>
                          <a:pt x="540" y="91"/>
                        </a:lnTo>
                        <a:lnTo>
                          <a:pt x="534" y="95"/>
                        </a:lnTo>
                        <a:lnTo>
                          <a:pt x="531" y="96"/>
                        </a:lnTo>
                        <a:lnTo>
                          <a:pt x="527" y="98"/>
                        </a:lnTo>
                        <a:lnTo>
                          <a:pt x="521" y="100"/>
                        </a:lnTo>
                        <a:lnTo>
                          <a:pt x="519" y="100"/>
                        </a:lnTo>
                        <a:lnTo>
                          <a:pt x="513" y="102"/>
                        </a:lnTo>
                        <a:lnTo>
                          <a:pt x="508" y="102"/>
                        </a:lnTo>
                        <a:lnTo>
                          <a:pt x="504" y="102"/>
                        </a:lnTo>
                        <a:lnTo>
                          <a:pt x="498" y="102"/>
                        </a:lnTo>
                        <a:lnTo>
                          <a:pt x="493" y="100"/>
                        </a:lnTo>
                        <a:lnTo>
                          <a:pt x="485" y="98"/>
                        </a:lnTo>
                        <a:lnTo>
                          <a:pt x="479" y="95"/>
                        </a:lnTo>
                        <a:lnTo>
                          <a:pt x="474" y="91"/>
                        </a:lnTo>
                        <a:lnTo>
                          <a:pt x="466" y="87"/>
                        </a:lnTo>
                        <a:lnTo>
                          <a:pt x="460" y="83"/>
                        </a:lnTo>
                        <a:lnTo>
                          <a:pt x="453" y="77"/>
                        </a:lnTo>
                        <a:lnTo>
                          <a:pt x="447" y="72"/>
                        </a:lnTo>
                        <a:lnTo>
                          <a:pt x="441" y="68"/>
                        </a:lnTo>
                        <a:lnTo>
                          <a:pt x="436" y="62"/>
                        </a:lnTo>
                        <a:lnTo>
                          <a:pt x="430" y="58"/>
                        </a:lnTo>
                        <a:lnTo>
                          <a:pt x="426" y="55"/>
                        </a:lnTo>
                        <a:lnTo>
                          <a:pt x="420" y="49"/>
                        </a:lnTo>
                        <a:lnTo>
                          <a:pt x="418" y="47"/>
                        </a:lnTo>
                        <a:lnTo>
                          <a:pt x="418" y="49"/>
                        </a:lnTo>
                        <a:lnTo>
                          <a:pt x="418" y="55"/>
                        </a:lnTo>
                        <a:lnTo>
                          <a:pt x="418" y="58"/>
                        </a:lnTo>
                        <a:lnTo>
                          <a:pt x="418" y="62"/>
                        </a:lnTo>
                        <a:lnTo>
                          <a:pt x="418" y="66"/>
                        </a:lnTo>
                        <a:lnTo>
                          <a:pt x="418" y="72"/>
                        </a:lnTo>
                        <a:lnTo>
                          <a:pt x="417" y="76"/>
                        </a:lnTo>
                        <a:lnTo>
                          <a:pt x="417" y="81"/>
                        </a:lnTo>
                        <a:lnTo>
                          <a:pt x="415" y="85"/>
                        </a:lnTo>
                        <a:lnTo>
                          <a:pt x="413" y="91"/>
                        </a:lnTo>
                        <a:lnTo>
                          <a:pt x="411" y="95"/>
                        </a:lnTo>
                        <a:lnTo>
                          <a:pt x="407" y="100"/>
                        </a:lnTo>
                        <a:lnTo>
                          <a:pt x="403" y="102"/>
                        </a:lnTo>
                        <a:lnTo>
                          <a:pt x="399" y="106"/>
                        </a:lnTo>
                        <a:lnTo>
                          <a:pt x="394" y="106"/>
                        </a:lnTo>
                        <a:lnTo>
                          <a:pt x="386" y="106"/>
                        </a:lnTo>
                        <a:lnTo>
                          <a:pt x="379" y="106"/>
                        </a:lnTo>
                        <a:lnTo>
                          <a:pt x="371" y="104"/>
                        </a:lnTo>
                        <a:lnTo>
                          <a:pt x="367" y="102"/>
                        </a:lnTo>
                        <a:lnTo>
                          <a:pt x="363" y="102"/>
                        </a:lnTo>
                        <a:lnTo>
                          <a:pt x="358" y="100"/>
                        </a:lnTo>
                        <a:lnTo>
                          <a:pt x="354" y="100"/>
                        </a:lnTo>
                        <a:lnTo>
                          <a:pt x="350" y="96"/>
                        </a:lnTo>
                        <a:lnTo>
                          <a:pt x="344" y="96"/>
                        </a:lnTo>
                        <a:lnTo>
                          <a:pt x="341" y="95"/>
                        </a:lnTo>
                        <a:lnTo>
                          <a:pt x="337" y="93"/>
                        </a:lnTo>
                        <a:lnTo>
                          <a:pt x="333" y="91"/>
                        </a:lnTo>
                        <a:lnTo>
                          <a:pt x="327" y="89"/>
                        </a:lnTo>
                        <a:lnTo>
                          <a:pt x="323" y="89"/>
                        </a:lnTo>
                        <a:lnTo>
                          <a:pt x="320" y="87"/>
                        </a:lnTo>
                        <a:lnTo>
                          <a:pt x="312" y="83"/>
                        </a:lnTo>
                        <a:lnTo>
                          <a:pt x="306" y="81"/>
                        </a:lnTo>
                        <a:lnTo>
                          <a:pt x="301" y="79"/>
                        </a:lnTo>
                        <a:lnTo>
                          <a:pt x="297" y="77"/>
                        </a:lnTo>
                        <a:lnTo>
                          <a:pt x="295" y="76"/>
                        </a:lnTo>
                        <a:lnTo>
                          <a:pt x="297" y="77"/>
                        </a:lnTo>
                        <a:lnTo>
                          <a:pt x="301" y="83"/>
                        </a:lnTo>
                        <a:lnTo>
                          <a:pt x="303" y="85"/>
                        </a:lnTo>
                        <a:lnTo>
                          <a:pt x="304" y="91"/>
                        </a:lnTo>
                        <a:lnTo>
                          <a:pt x="306" y="95"/>
                        </a:lnTo>
                        <a:lnTo>
                          <a:pt x="310" y="100"/>
                        </a:lnTo>
                        <a:lnTo>
                          <a:pt x="314" y="104"/>
                        </a:lnTo>
                        <a:lnTo>
                          <a:pt x="316" y="110"/>
                        </a:lnTo>
                        <a:lnTo>
                          <a:pt x="316" y="114"/>
                        </a:lnTo>
                        <a:lnTo>
                          <a:pt x="320" y="119"/>
                        </a:lnTo>
                        <a:lnTo>
                          <a:pt x="320" y="125"/>
                        </a:lnTo>
                        <a:lnTo>
                          <a:pt x="316" y="131"/>
                        </a:lnTo>
                        <a:lnTo>
                          <a:pt x="312" y="131"/>
                        </a:lnTo>
                        <a:lnTo>
                          <a:pt x="306" y="133"/>
                        </a:lnTo>
                        <a:lnTo>
                          <a:pt x="301" y="133"/>
                        </a:lnTo>
                        <a:lnTo>
                          <a:pt x="295" y="133"/>
                        </a:lnTo>
                        <a:lnTo>
                          <a:pt x="287" y="133"/>
                        </a:lnTo>
                        <a:lnTo>
                          <a:pt x="280" y="133"/>
                        </a:lnTo>
                        <a:lnTo>
                          <a:pt x="272" y="131"/>
                        </a:lnTo>
                        <a:lnTo>
                          <a:pt x="266" y="131"/>
                        </a:lnTo>
                        <a:lnTo>
                          <a:pt x="259" y="129"/>
                        </a:lnTo>
                        <a:lnTo>
                          <a:pt x="253" y="129"/>
                        </a:lnTo>
                        <a:lnTo>
                          <a:pt x="246" y="129"/>
                        </a:lnTo>
                        <a:lnTo>
                          <a:pt x="240" y="129"/>
                        </a:lnTo>
                        <a:lnTo>
                          <a:pt x="236" y="127"/>
                        </a:lnTo>
                        <a:lnTo>
                          <a:pt x="232" y="127"/>
                        </a:lnTo>
                        <a:lnTo>
                          <a:pt x="228" y="127"/>
                        </a:lnTo>
                        <a:lnTo>
                          <a:pt x="230" y="127"/>
                        </a:lnTo>
                        <a:lnTo>
                          <a:pt x="234" y="131"/>
                        </a:lnTo>
                        <a:lnTo>
                          <a:pt x="240" y="134"/>
                        </a:lnTo>
                        <a:lnTo>
                          <a:pt x="246" y="142"/>
                        </a:lnTo>
                        <a:lnTo>
                          <a:pt x="251" y="148"/>
                        </a:lnTo>
                        <a:lnTo>
                          <a:pt x="255" y="155"/>
                        </a:lnTo>
                        <a:lnTo>
                          <a:pt x="257" y="161"/>
                        </a:lnTo>
                        <a:lnTo>
                          <a:pt x="257" y="169"/>
                        </a:lnTo>
                        <a:lnTo>
                          <a:pt x="253" y="172"/>
                        </a:lnTo>
                        <a:lnTo>
                          <a:pt x="249" y="176"/>
                        </a:lnTo>
                        <a:lnTo>
                          <a:pt x="244" y="180"/>
                        </a:lnTo>
                        <a:lnTo>
                          <a:pt x="240" y="184"/>
                        </a:lnTo>
                        <a:lnTo>
                          <a:pt x="236" y="184"/>
                        </a:lnTo>
                        <a:lnTo>
                          <a:pt x="228" y="186"/>
                        </a:lnTo>
                        <a:lnTo>
                          <a:pt x="225" y="186"/>
                        </a:lnTo>
                        <a:lnTo>
                          <a:pt x="221" y="188"/>
                        </a:lnTo>
                        <a:lnTo>
                          <a:pt x="217" y="188"/>
                        </a:lnTo>
                        <a:lnTo>
                          <a:pt x="213" y="188"/>
                        </a:lnTo>
                        <a:lnTo>
                          <a:pt x="207" y="188"/>
                        </a:lnTo>
                        <a:lnTo>
                          <a:pt x="202" y="188"/>
                        </a:lnTo>
                        <a:lnTo>
                          <a:pt x="196" y="188"/>
                        </a:lnTo>
                        <a:lnTo>
                          <a:pt x="190" y="188"/>
                        </a:lnTo>
                        <a:lnTo>
                          <a:pt x="185" y="186"/>
                        </a:lnTo>
                        <a:lnTo>
                          <a:pt x="181" y="184"/>
                        </a:lnTo>
                        <a:lnTo>
                          <a:pt x="175" y="184"/>
                        </a:lnTo>
                        <a:lnTo>
                          <a:pt x="171" y="182"/>
                        </a:lnTo>
                        <a:lnTo>
                          <a:pt x="168" y="180"/>
                        </a:lnTo>
                        <a:lnTo>
                          <a:pt x="162" y="180"/>
                        </a:lnTo>
                        <a:lnTo>
                          <a:pt x="158" y="178"/>
                        </a:lnTo>
                        <a:lnTo>
                          <a:pt x="156" y="178"/>
                        </a:lnTo>
                        <a:lnTo>
                          <a:pt x="152" y="176"/>
                        </a:lnTo>
                        <a:lnTo>
                          <a:pt x="150" y="178"/>
                        </a:lnTo>
                        <a:lnTo>
                          <a:pt x="147" y="186"/>
                        </a:lnTo>
                        <a:lnTo>
                          <a:pt x="143" y="190"/>
                        </a:lnTo>
                        <a:lnTo>
                          <a:pt x="141" y="195"/>
                        </a:lnTo>
                        <a:lnTo>
                          <a:pt x="137" y="201"/>
                        </a:lnTo>
                        <a:lnTo>
                          <a:pt x="133" y="209"/>
                        </a:lnTo>
                        <a:lnTo>
                          <a:pt x="128" y="214"/>
                        </a:lnTo>
                        <a:lnTo>
                          <a:pt x="122" y="220"/>
                        </a:lnTo>
                        <a:lnTo>
                          <a:pt x="114" y="226"/>
                        </a:lnTo>
                        <a:lnTo>
                          <a:pt x="109" y="233"/>
                        </a:lnTo>
                        <a:lnTo>
                          <a:pt x="105" y="235"/>
                        </a:lnTo>
                        <a:lnTo>
                          <a:pt x="99" y="237"/>
                        </a:lnTo>
                        <a:lnTo>
                          <a:pt x="95" y="241"/>
                        </a:lnTo>
                        <a:lnTo>
                          <a:pt x="92" y="243"/>
                        </a:lnTo>
                        <a:lnTo>
                          <a:pt x="86" y="245"/>
                        </a:lnTo>
                        <a:lnTo>
                          <a:pt x="82" y="247"/>
                        </a:lnTo>
                        <a:lnTo>
                          <a:pt x="76" y="248"/>
                        </a:lnTo>
                        <a:lnTo>
                          <a:pt x="73" y="252"/>
                        </a:lnTo>
                        <a:lnTo>
                          <a:pt x="74" y="252"/>
                        </a:lnTo>
                        <a:lnTo>
                          <a:pt x="80" y="252"/>
                        </a:lnTo>
                        <a:lnTo>
                          <a:pt x="82" y="252"/>
                        </a:lnTo>
                        <a:lnTo>
                          <a:pt x="88" y="252"/>
                        </a:lnTo>
                        <a:lnTo>
                          <a:pt x="92" y="252"/>
                        </a:lnTo>
                        <a:lnTo>
                          <a:pt x="97" y="254"/>
                        </a:lnTo>
                        <a:lnTo>
                          <a:pt x="103" y="254"/>
                        </a:lnTo>
                        <a:lnTo>
                          <a:pt x="109" y="254"/>
                        </a:lnTo>
                        <a:lnTo>
                          <a:pt x="114" y="254"/>
                        </a:lnTo>
                        <a:lnTo>
                          <a:pt x="120" y="254"/>
                        </a:lnTo>
                        <a:lnTo>
                          <a:pt x="126" y="252"/>
                        </a:lnTo>
                        <a:lnTo>
                          <a:pt x="131" y="252"/>
                        </a:lnTo>
                        <a:lnTo>
                          <a:pt x="137" y="252"/>
                        </a:lnTo>
                        <a:lnTo>
                          <a:pt x="141" y="252"/>
                        </a:lnTo>
                        <a:lnTo>
                          <a:pt x="149" y="248"/>
                        </a:lnTo>
                        <a:lnTo>
                          <a:pt x="156" y="245"/>
                        </a:lnTo>
                        <a:lnTo>
                          <a:pt x="162" y="241"/>
                        </a:lnTo>
                        <a:lnTo>
                          <a:pt x="168" y="237"/>
                        </a:lnTo>
                        <a:lnTo>
                          <a:pt x="171" y="231"/>
                        </a:lnTo>
                        <a:lnTo>
                          <a:pt x="175" y="229"/>
                        </a:lnTo>
                        <a:lnTo>
                          <a:pt x="175" y="228"/>
                        </a:lnTo>
                        <a:lnTo>
                          <a:pt x="177" y="228"/>
                        </a:lnTo>
                        <a:lnTo>
                          <a:pt x="175" y="231"/>
                        </a:lnTo>
                        <a:lnTo>
                          <a:pt x="175" y="235"/>
                        </a:lnTo>
                        <a:lnTo>
                          <a:pt x="175" y="241"/>
                        </a:lnTo>
                        <a:lnTo>
                          <a:pt x="171" y="247"/>
                        </a:lnTo>
                        <a:lnTo>
                          <a:pt x="169" y="252"/>
                        </a:lnTo>
                        <a:lnTo>
                          <a:pt x="168" y="258"/>
                        </a:lnTo>
                        <a:lnTo>
                          <a:pt x="166" y="264"/>
                        </a:lnTo>
                        <a:lnTo>
                          <a:pt x="162" y="264"/>
                        </a:lnTo>
                        <a:lnTo>
                          <a:pt x="160" y="266"/>
                        </a:lnTo>
                        <a:lnTo>
                          <a:pt x="156" y="267"/>
                        </a:lnTo>
                        <a:lnTo>
                          <a:pt x="152" y="269"/>
                        </a:lnTo>
                        <a:lnTo>
                          <a:pt x="147" y="271"/>
                        </a:lnTo>
                        <a:lnTo>
                          <a:pt x="141" y="273"/>
                        </a:lnTo>
                        <a:lnTo>
                          <a:pt x="135" y="275"/>
                        </a:lnTo>
                        <a:lnTo>
                          <a:pt x="130" y="277"/>
                        </a:lnTo>
                        <a:lnTo>
                          <a:pt x="124" y="277"/>
                        </a:lnTo>
                        <a:lnTo>
                          <a:pt x="116" y="279"/>
                        </a:lnTo>
                        <a:lnTo>
                          <a:pt x="111" y="281"/>
                        </a:lnTo>
                        <a:lnTo>
                          <a:pt x="103" y="283"/>
                        </a:lnTo>
                        <a:lnTo>
                          <a:pt x="97" y="283"/>
                        </a:lnTo>
                        <a:lnTo>
                          <a:pt x="90" y="283"/>
                        </a:lnTo>
                        <a:lnTo>
                          <a:pt x="84" y="283"/>
                        </a:lnTo>
                        <a:lnTo>
                          <a:pt x="78" y="283"/>
                        </a:lnTo>
                        <a:lnTo>
                          <a:pt x="73" y="283"/>
                        </a:lnTo>
                        <a:lnTo>
                          <a:pt x="67" y="281"/>
                        </a:lnTo>
                        <a:lnTo>
                          <a:pt x="59" y="279"/>
                        </a:lnTo>
                        <a:lnTo>
                          <a:pt x="54" y="277"/>
                        </a:lnTo>
                        <a:lnTo>
                          <a:pt x="48" y="275"/>
                        </a:lnTo>
                        <a:lnTo>
                          <a:pt x="40" y="271"/>
                        </a:lnTo>
                        <a:lnTo>
                          <a:pt x="35" y="269"/>
                        </a:lnTo>
                        <a:lnTo>
                          <a:pt x="29" y="269"/>
                        </a:lnTo>
                        <a:lnTo>
                          <a:pt x="23" y="266"/>
                        </a:lnTo>
                        <a:lnTo>
                          <a:pt x="19" y="264"/>
                        </a:lnTo>
                        <a:lnTo>
                          <a:pt x="14" y="262"/>
                        </a:lnTo>
                        <a:lnTo>
                          <a:pt x="10" y="260"/>
                        </a:lnTo>
                        <a:lnTo>
                          <a:pt x="4" y="258"/>
                        </a:lnTo>
                        <a:lnTo>
                          <a:pt x="0" y="235"/>
                        </a:lnTo>
                        <a:close/>
                      </a:path>
                    </a:pathLst>
                  </a:custGeom>
                  <a:solidFill>
                    <a:srgbClr val="000000"/>
                  </a:solidFill>
                  <a:ln w="9525">
                    <a:noFill/>
                    <a:round/>
                    <a:headEnd/>
                    <a:tailEnd/>
                  </a:ln>
                </p:spPr>
                <p:txBody>
                  <a:bodyPr/>
                  <a:lstStyle/>
                  <a:p>
                    <a:endParaRPr lang="fr-FR">
                      <a:latin typeface="Calibri" pitchFamily="34" charset="0"/>
                    </a:endParaRPr>
                  </a:p>
                </p:txBody>
              </p:sp>
              <p:sp>
                <p:nvSpPr>
                  <p:cNvPr id="25683" name="Freeform 52"/>
                  <p:cNvSpPr>
                    <a:spLocks/>
                  </p:cNvSpPr>
                  <p:nvPr/>
                </p:nvSpPr>
                <p:spPr bwMode="auto">
                  <a:xfrm>
                    <a:off x="4360856" y="2143111"/>
                    <a:ext cx="212725" cy="155575"/>
                  </a:xfrm>
                  <a:custGeom>
                    <a:avLst/>
                    <a:gdLst>
                      <a:gd name="T0" fmla="*/ 53 w 266"/>
                      <a:gd name="T1" fmla="*/ 17 h 196"/>
                      <a:gd name="T2" fmla="*/ 70 w 266"/>
                      <a:gd name="T3" fmla="*/ 31 h 196"/>
                      <a:gd name="T4" fmla="*/ 89 w 266"/>
                      <a:gd name="T5" fmla="*/ 44 h 196"/>
                      <a:gd name="T6" fmla="*/ 106 w 266"/>
                      <a:gd name="T7" fmla="*/ 50 h 196"/>
                      <a:gd name="T8" fmla="*/ 129 w 266"/>
                      <a:gd name="T9" fmla="*/ 54 h 196"/>
                      <a:gd name="T10" fmla="*/ 148 w 266"/>
                      <a:gd name="T11" fmla="*/ 55 h 196"/>
                      <a:gd name="T12" fmla="*/ 162 w 266"/>
                      <a:gd name="T13" fmla="*/ 74 h 196"/>
                      <a:gd name="T14" fmla="*/ 152 w 266"/>
                      <a:gd name="T15" fmla="*/ 84 h 196"/>
                      <a:gd name="T16" fmla="*/ 133 w 266"/>
                      <a:gd name="T17" fmla="*/ 101 h 196"/>
                      <a:gd name="T18" fmla="*/ 114 w 266"/>
                      <a:gd name="T19" fmla="*/ 109 h 196"/>
                      <a:gd name="T20" fmla="*/ 93 w 266"/>
                      <a:gd name="T21" fmla="*/ 109 h 196"/>
                      <a:gd name="T22" fmla="*/ 72 w 266"/>
                      <a:gd name="T23" fmla="*/ 103 h 196"/>
                      <a:gd name="T24" fmla="*/ 0 w 266"/>
                      <a:gd name="T25" fmla="*/ 40 h 196"/>
                      <a:gd name="T26" fmla="*/ 9 w 266"/>
                      <a:gd name="T27" fmla="*/ 55 h 196"/>
                      <a:gd name="T28" fmla="*/ 21 w 266"/>
                      <a:gd name="T29" fmla="*/ 73 h 196"/>
                      <a:gd name="T30" fmla="*/ 36 w 266"/>
                      <a:gd name="T31" fmla="*/ 92 h 196"/>
                      <a:gd name="T32" fmla="*/ 49 w 266"/>
                      <a:gd name="T33" fmla="*/ 112 h 196"/>
                      <a:gd name="T34" fmla="*/ 65 w 266"/>
                      <a:gd name="T35" fmla="*/ 130 h 196"/>
                      <a:gd name="T36" fmla="*/ 89 w 266"/>
                      <a:gd name="T37" fmla="*/ 150 h 196"/>
                      <a:gd name="T38" fmla="*/ 108 w 266"/>
                      <a:gd name="T39" fmla="*/ 154 h 196"/>
                      <a:gd name="T40" fmla="*/ 125 w 266"/>
                      <a:gd name="T41" fmla="*/ 156 h 196"/>
                      <a:gd name="T42" fmla="*/ 146 w 266"/>
                      <a:gd name="T43" fmla="*/ 156 h 196"/>
                      <a:gd name="T44" fmla="*/ 165 w 266"/>
                      <a:gd name="T45" fmla="*/ 154 h 196"/>
                      <a:gd name="T46" fmla="*/ 184 w 266"/>
                      <a:gd name="T47" fmla="*/ 154 h 196"/>
                      <a:gd name="T48" fmla="*/ 203 w 266"/>
                      <a:gd name="T49" fmla="*/ 152 h 196"/>
                      <a:gd name="T50" fmla="*/ 192 w 266"/>
                      <a:gd name="T51" fmla="*/ 196 h 196"/>
                      <a:gd name="T52" fmla="*/ 257 w 266"/>
                      <a:gd name="T53" fmla="*/ 124 h 196"/>
                      <a:gd name="T54" fmla="*/ 243 w 266"/>
                      <a:gd name="T55" fmla="*/ 126 h 196"/>
                      <a:gd name="T56" fmla="*/ 222 w 266"/>
                      <a:gd name="T57" fmla="*/ 130 h 196"/>
                      <a:gd name="T58" fmla="*/ 198 w 266"/>
                      <a:gd name="T59" fmla="*/ 135 h 196"/>
                      <a:gd name="T60" fmla="*/ 171 w 266"/>
                      <a:gd name="T61" fmla="*/ 137 h 196"/>
                      <a:gd name="T62" fmla="*/ 148 w 266"/>
                      <a:gd name="T63" fmla="*/ 141 h 196"/>
                      <a:gd name="T64" fmla="*/ 127 w 266"/>
                      <a:gd name="T65" fmla="*/ 141 h 196"/>
                      <a:gd name="T66" fmla="*/ 108 w 266"/>
                      <a:gd name="T67" fmla="*/ 139 h 196"/>
                      <a:gd name="T68" fmla="*/ 95 w 266"/>
                      <a:gd name="T69" fmla="*/ 130 h 196"/>
                      <a:gd name="T70" fmla="*/ 95 w 266"/>
                      <a:gd name="T71" fmla="*/ 122 h 196"/>
                      <a:gd name="T72" fmla="*/ 110 w 266"/>
                      <a:gd name="T73" fmla="*/ 122 h 196"/>
                      <a:gd name="T74" fmla="*/ 131 w 266"/>
                      <a:gd name="T75" fmla="*/ 118 h 196"/>
                      <a:gd name="T76" fmla="*/ 150 w 266"/>
                      <a:gd name="T77" fmla="*/ 112 h 196"/>
                      <a:gd name="T78" fmla="*/ 165 w 266"/>
                      <a:gd name="T79" fmla="*/ 101 h 196"/>
                      <a:gd name="T80" fmla="*/ 186 w 266"/>
                      <a:gd name="T81" fmla="*/ 80 h 196"/>
                      <a:gd name="T82" fmla="*/ 160 w 266"/>
                      <a:gd name="T83" fmla="*/ 33 h 196"/>
                      <a:gd name="T84" fmla="*/ 144 w 266"/>
                      <a:gd name="T85" fmla="*/ 36 h 196"/>
                      <a:gd name="T86" fmla="*/ 127 w 266"/>
                      <a:gd name="T87" fmla="*/ 40 h 196"/>
                      <a:gd name="T88" fmla="*/ 110 w 266"/>
                      <a:gd name="T89" fmla="*/ 38 h 196"/>
                      <a:gd name="T90" fmla="*/ 95 w 266"/>
                      <a:gd name="T91" fmla="*/ 31 h 196"/>
                      <a:gd name="T92" fmla="*/ 76 w 266"/>
                      <a:gd name="T93" fmla="*/ 17 h 196"/>
                      <a:gd name="T94" fmla="*/ 59 w 266"/>
                      <a:gd name="T95" fmla="*/ 6 h 196"/>
                      <a:gd name="T96" fmla="*/ 44 w 266"/>
                      <a:gd name="T97" fmla="*/ 10 h 19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6"/>
                      <a:gd name="T148" fmla="*/ 0 h 196"/>
                      <a:gd name="T149" fmla="*/ 266 w 266"/>
                      <a:gd name="T150" fmla="*/ 196 h 19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6" h="196">
                        <a:moveTo>
                          <a:pt x="44" y="10"/>
                        </a:moveTo>
                        <a:lnTo>
                          <a:pt x="44" y="10"/>
                        </a:lnTo>
                        <a:lnTo>
                          <a:pt x="48" y="14"/>
                        </a:lnTo>
                        <a:lnTo>
                          <a:pt x="53" y="17"/>
                        </a:lnTo>
                        <a:lnTo>
                          <a:pt x="61" y="23"/>
                        </a:lnTo>
                        <a:lnTo>
                          <a:pt x="63" y="25"/>
                        </a:lnTo>
                        <a:lnTo>
                          <a:pt x="67" y="29"/>
                        </a:lnTo>
                        <a:lnTo>
                          <a:pt x="70" y="31"/>
                        </a:lnTo>
                        <a:lnTo>
                          <a:pt x="76" y="35"/>
                        </a:lnTo>
                        <a:lnTo>
                          <a:pt x="80" y="36"/>
                        </a:lnTo>
                        <a:lnTo>
                          <a:pt x="84" y="40"/>
                        </a:lnTo>
                        <a:lnTo>
                          <a:pt x="89" y="44"/>
                        </a:lnTo>
                        <a:lnTo>
                          <a:pt x="93" y="46"/>
                        </a:lnTo>
                        <a:lnTo>
                          <a:pt x="97" y="48"/>
                        </a:lnTo>
                        <a:lnTo>
                          <a:pt x="103" y="50"/>
                        </a:lnTo>
                        <a:lnTo>
                          <a:pt x="106" y="50"/>
                        </a:lnTo>
                        <a:lnTo>
                          <a:pt x="114" y="52"/>
                        </a:lnTo>
                        <a:lnTo>
                          <a:pt x="118" y="54"/>
                        </a:lnTo>
                        <a:lnTo>
                          <a:pt x="124" y="54"/>
                        </a:lnTo>
                        <a:lnTo>
                          <a:pt x="129" y="54"/>
                        </a:lnTo>
                        <a:lnTo>
                          <a:pt x="135" y="55"/>
                        </a:lnTo>
                        <a:lnTo>
                          <a:pt x="139" y="55"/>
                        </a:lnTo>
                        <a:lnTo>
                          <a:pt x="144" y="55"/>
                        </a:lnTo>
                        <a:lnTo>
                          <a:pt x="148" y="55"/>
                        </a:lnTo>
                        <a:lnTo>
                          <a:pt x="152" y="55"/>
                        </a:lnTo>
                        <a:lnTo>
                          <a:pt x="156" y="55"/>
                        </a:lnTo>
                        <a:lnTo>
                          <a:pt x="158" y="55"/>
                        </a:lnTo>
                        <a:lnTo>
                          <a:pt x="162" y="74"/>
                        </a:lnTo>
                        <a:lnTo>
                          <a:pt x="160" y="76"/>
                        </a:lnTo>
                        <a:lnTo>
                          <a:pt x="156" y="80"/>
                        </a:lnTo>
                        <a:lnTo>
                          <a:pt x="152" y="84"/>
                        </a:lnTo>
                        <a:lnTo>
                          <a:pt x="146" y="90"/>
                        </a:lnTo>
                        <a:lnTo>
                          <a:pt x="141" y="95"/>
                        </a:lnTo>
                        <a:lnTo>
                          <a:pt x="137" y="97"/>
                        </a:lnTo>
                        <a:lnTo>
                          <a:pt x="133" y="101"/>
                        </a:lnTo>
                        <a:lnTo>
                          <a:pt x="127" y="103"/>
                        </a:lnTo>
                        <a:lnTo>
                          <a:pt x="124" y="105"/>
                        </a:lnTo>
                        <a:lnTo>
                          <a:pt x="118" y="107"/>
                        </a:lnTo>
                        <a:lnTo>
                          <a:pt x="114" y="109"/>
                        </a:lnTo>
                        <a:lnTo>
                          <a:pt x="108" y="109"/>
                        </a:lnTo>
                        <a:lnTo>
                          <a:pt x="105" y="109"/>
                        </a:lnTo>
                        <a:lnTo>
                          <a:pt x="99" y="109"/>
                        </a:lnTo>
                        <a:lnTo>
                          <a:pt x="93" y="109"/>
                        </a:lnTo>
                        <a:lnTo>
                          <a:pt x="89" y="107"/>
                        </a:lnTo>
                        <a:lnTo>
                          <a:pt x="86" y="107"/>
                        </a:lnTo>
                        <a:lnTo>
                          <a:pt x="78" y="105"/>
                        </a:lnTo>
                        <a:lnTo>
                          <a:pt x="72" y="103"/>
                        </a:lnTo>
                        <a:lnTo>
                          <a:pt x="68" y="101"/>
                        </a:lnTo>
                        <a:lnTo>
                          <a:pt x="67" y="101"/>
                        </a:lnTo>
                        <a:lnTo>
                          <a:pt x="13" y="23"/>
                        </a:lnTo>
                        <a:lnTo>
                          <a:pt x="0" y="40"/>
                        </a:lnTo>
                        <a:lnTo>
                          <a:pt x="2" y="44"/>
                        </a:lnTo>
                        <a:lnTo>
                          <a:pt x="6" y="48"/>
                        </a:lnTo>
                        <a:lnTo>
                          <a:pt x="9" y="55"/>
                        </a:lnTo>
                        <a:lnTo>
                          <a:pt x="13" y="59"/>
                        </a:lnTo>
                        <a:lnTo>
                          <a:pt x="15" y="63"/>
                        </a:lnTo>
                        <a:lnTo>
                          <a:pt x="17" y="67"/>
                        </a:lnTo>
                        <a:lnTo>
                          <a:pt x="21" y="73"/>
                        </a:lnTo>
                        <a:lnTo>
                          <a:pt x="25" y="76"/>
                        </a:lnTo>
                        <a:lnTo>
                          <a:pt x="29" y="82"/>
                        </a:lnTo>
                        <a:lnTo>
                          <a:pt x="32" y="88"/>
                        </a:lnTo>
                        <a:lnTo>
                          <a:pt x="36" y="92"/>
                        </a:lnTo>
                        <a:lnTo>
                          <a:pt x="40" y="97"/>
                        </a:lnTo>
                        <a:lnTo>
                          <a:pt x="44" y="101"/>
                        </a:lnTo>
                        <a:lnTo>
                          <a:pt x="48" y="107"/>
                        </a:lnTo>
                        <a:lnTo>
                          <a:pt x="49" y="112"/>
                        </a:lnTo>
                        <a:lnTo>
                          <a:pt x="53" y="116"/>
                        </a:lnTo>
                        <a:lnTo>
                          <a:pt x="57" y="120"/>
                        </a:lnTo>
                        <a:lnTo>
                          <a:pt x="61" y="126"/>
                        </a:lnTo>
                        <a:lnTo>
                          <a:pt x="65" y="130"/>
                        </a:lnTo>
                        <a:lnTo>
                          <a:pt x="70" y="137"/>
                        </a:lnTo>
                        <a:lnTo>
                          <a:pt x="78" y="143"/>
                        </a:lnTo>
                        <a:lnTo>
                          <a:pt x="84" y="149"/>
                        </a:lnTo>
                        <a:lnTo>
                          <a:pt x="89" y="150"/>
                        </a:lnTo>
                        <a:lnTo>
                          <a:pt x="93" y="152"/>
                        </a:lnTo>
                        <a:lnTo>
                          <a:pt x="101" y="152"/>
                        </a:lnTo>
                        <a:lnTo>
                          <a:pt x="105" y="152"/>
                        </a:lnTo>
                        <a:lnTo>
                          <a:pt x="108" y="154"/>
                        </a:lnTo>
                        <a:lnTo>
                          <a:pt x="112" y="154"/>
                        </a:lnTo>
                        <a:lnTo>
                          <a:pt x="118" y="156"/>
                        </a:lnTo>
                        <a:lnTo>
                          <a:pt x="122" y="156"/>
                        </a:lnTo>
                        <a:lnTo>
                          <a:pt x="125" y="156"/>
                        </a:lnTo>
                        <a:lnTo>
                          <a:pt x="131" y="156"/>
                        </a:lnTo>
                        <a:lnTo>
                          <a:pt x="137" y="156"/>
                        </a:lnTo>
                        <a:lnTo>
                          <a:pt x="141" y="156"/>
                        </a:lnTo>
                        <a:lnTo>
                          <a:pt x="146" y="156"/>
                        </a:lnTo>
                        <a:lnTo>
                          <a:pt x="152" y="156"/>
                        </a:lnTo>
                        <a:lnTo>
                          <a:pt x="158" y="156"/>
                        </a:lnTo>
                        <a:lnTo>
                          <a:pt x="162" y="154"/>
                        </a:lnTo>
                        <a:lnTo>
                          <a:pt x="165" y="154"/>
                        </a:lnTo>
                        <a:lnTo>
                          <a:pt x="171" y="154"/>
                        </a:lnTo>
                        <a:lnTo>
                          <a:pt x="175" y="154"/>
                        </a:lnTo>
                        <a:lnTo>
                          <a:pt x="181" y="154"/>
                        </a:lnTo>
                        <a:lnTo>
                          <a:pt x="184" y="154"/>
                        </a:lnTo>
                        <a:lnTo>
                          <a:pt x="188" y="154"/>
                        </a:lnTo>
                        <a:lnTo>
                          <a:pt x="192" y="154"/>
                        </a:lnTo>
                        <a:lnTo>
                          <a:pt x="198" y="152"/>
                        </a:lnTo>
                        <a:lnTo>
                          <a:pt x="203" y="152"/>
                        </a:lnTo>
                        <a:lnTo>
                          <a:pt x="207" y="152"/>
                        </a:lnTo>
                        <a:lnTo>
                          <a:pt x="209" y="152"/>
                        </a:lnTo>
                        <a:lnTo>
                          <a:pt x="181" y="175"/>
                        </a:lnTo>
                        <a:lnTo>
                          <a:pt x="192" y="196"/>
                        </a:lnTo>
                        <a:lnTo>
                          <a:pt x="266" y="152"/>
                        </a:lnTo>
                        <a:lnTo>
                          <a:pt x="262" y="124"/>
                        </a:lnTo>
                        <a:lnTo>
                          <a:pt x="260" y="124"/>
                        </a:lnTo>
                        <a:lnTo>
                          <a:pt x="257" y="124"/>
                        </a:lnTo>
                        <a:lnTo>
                          <a:pt x="253" y="124"/>
                        </a:lnTo>
                        <a:lnTo>
                          <a:pt x="251" y="126"/>
                        </a:lnTo>
                        <a:lnTo>
                          <a:pt x="245" y="126"/>
                        </a:lnTo>
                        <a:lnTo>
                          <a:pt x="243" y="126"/>
                        </a:lnTo>
                        <a:lnTo>
                          <a:pt x="238" y="126"/>
                        </a:lnTo>
                        <a:lnTo>
                          <a:pt x="232" y="128"/>
                        </a:lnTo>
                        <a:lnTo>
                          <a:pt x="226" y="130"/>
                        </a:lnTo>
                        <a:lnTo>
                          <a:pt x="222" y="130"/>
                        </a:lnTo>
                        <a:lnTo>
                          <a:pt x="215" y="131"/>
                        </a:lnTo>
                        <a:lnTo>
                          <a:pt x="209" y="131"/>
                        </a:lnTo>
                        <a:lnTo>
                          <a:pt x="203" y="133"/>
                        </a:lnTo>
                        <a:lnTo>
                          <a:pt x="198" y="135"/>
                        </a:lnTo>
                        <a:lnTo>
                          <a:pt x="190" y="135"/>
                        </a:lnTo>
                        <a:lnTo>
                          <a:pt x="184" y="135"/>
                        </a:lnTo>
                        <a:lnTo>
                          <a:pt x="177" y="135"/>
                        </a:lnTo>
                        <a:lnTo>
                          <a:pt x="171" y="137"/>
                        </a:lnTo>
                        <a:lnTo>
                          <a:pt x="165" y="137"/>
                        </a:lnTo>
                        <a:lnTo>
                          <a:pt x="158" y="139"/>
                        </a:lnTo>
                        <a:lnTo>
                          <a:pt x="152" y="139"/>
                        </a:lnTo>
                        <a:lnTo>
                          <a:pt x="148" y="141"/>
                        </a:lnTo>
                        <a:lnTo>
                          <a:pt x="141" y="141"/>
                        </a:lnTo>
                        <a:lnTo>
                          <a:pt x="137" y="141"/>
                        </a:lnTo>
                        <a:lnTo>
                          <a:pt x="131" y="141"/>
                        </a:lnTo>
                        <a:lnTo>
                          <a:pt x="127" y="141"/>
                        </a:lnTo>
                        <a:lnTo>
                          <a:pt x="122" y="141"/>
                        </a:lnTo>
                        <a:lnTo>
                          <a:pt x="118" y="141"/>
                        </a:lnTo>
                        <a:lnTo>
                          <a:pt x="112" y="139"/>
                        </a:lnTo>
                        <a:lnTo>
                          <a:pt x="108" y="139"/>
                        </a:lnTo>
                        <a:lnTo>
                          <a:pt x="105" y="137"/>
                        </a:lnTo>
                        <a:lnTo>
                          <a:pt x="103" y="135"/>
                        </a:lnTo>
                        <a:lnTo>
                          <a:pt x="97" y="131"/>
                        </a:lnTo>
                        <a:lnTo>
                          <a:pt x="95" y="130"/>
                        </a:lnTo>
                        <a:lnTo>
                          <a:pt x="89" y="126"/>
                        </a:lnTo>
                        <a:lnTo>
                          <a:pt x="89" y="124"/>
                        </a:lnTo>
                        <a:lnTo>
                          <a:pt x="91" y="122"/>
                        </a:lnTo>
                        <a:lnTo>
                          <a:pt x="95" y="122"/>
                        </a:lnTo>
                        <a:lnTo>
                          <a:pt x="97" y="122"/>
                        </a:lnTo>
                        <a:lnTo>
                          <a:pt x="101" y="122"/>
                        </a:lnTo>
                        <a:lnTo>
                          <a:pt x="105" y="122"/>
                        </a:lnTo>
                        <a:lnTo>
                          <a:pt x="110" y="122"/>
                        </a:lnTo>
                        <a:lnTo>
                          <a:pt x="114" y="122"/>
                        </a:lnTo>
                        <a:lnTo>
                          <a:pt x="120" y="120"/>
                        </a:lnTo>
                        <a:lnTo>
                          <a:pt x="124" y="120"/>
                        </a:lnTo>
                        <a:lnTo>
                          <a:pt x="131" y="118"/>
                        </a:lnTo>
                        <a:lnTo>
                          <a:pt x="135" y="118"/>
                        </a:lnTo>
                        <a:lnTo>
                          <a:pt x="141" y="116"/>
                        </a:lnTo>
                        <a:lnTo>
                          <a:pt x="144" y="114"/>
                        </a:lnTo>
                        <a:lnTo>
                          <a:pt x="150" y="112"/>
                        </a:lnTo>
                        <a:lnTo>
                          <a:pt x="154" y="111"/>
                        </a:lnTo>
                        <a:lnTo>
                          <a:pt x="158" y="109"/>
                        </a:lnTo>
                        <a:lnTo>
                          <a:pt x="162" y="105"/>
                        </a:lnTo>
                        <a:lnTo>
                          <a:pt x="165" y="101"/>
                        </a:lnTo>
                        <a:lnTo>
                          <a:pt x="171" y="95"/>
                        </a:lnTo>
                        <a:lnTo>
                          <a:pt x="179" y="92"/>
                        </a:lnTo>
                        <a:lnTo>
                          <a:pt x="182" y="84"/>
                        </a:lnTo>
                        <a:lnTo>
                          <a:pt x="186" y="80"/>
                        </a:lnTo>
                        <a:lnTo>
                          <a:pt x="186" y="78"/>
                        </a:lnTo>
                        <a:lnTo>
                          <a:pt x="188" y="78"/>
                        </a:lnTo>
                        <a:lnTo>
                          <a:pt x="162" y="33"/>
                        </a:lnTo>
                        <a:lnTo>
                          <a:pt x="160" y="33"/>
                        </a:lnTo>
                        <a:lnTo>
                          <a:pt x="156" y="35"/>
                        </a:lnTo>
                        <a:lnTo>
                          <a:pt x="152" y="35"/>
                        </a:lnTo>
                        <a:lnTo>
                          <a:pt x="148" y="36"/>
                        </a:lnTo>
                        <a:lnTo>
                          <a:pt x="144" y="36"/>
                        </a:lnTo>
                        <a:lnTo>
                          <a:pt x="141" y="38"/>
                        </a:lnTo>
                        <a:lnTo>
                          <a:pt x="135" y="38"/>
                        </a:lnTo>
                        <a:lnTo>
                          <a:pt x="131" y="38"/>
                        </a:lnTo>
                        <a:lnTo>
                          <a:pt x="127" y="40"/>
                        </a:lnTo>
                        <a:lnTo>
                          <a:pt x="122" y="40"/>
                        </a:lnTo>
                        <a:lnTo>
                          <a:pt x="118" y="40"/>
                        </a:lnTo>
                        <a:lnTo>
                          <a:pt x="114" y="40"/>
                        </a:lnTo>
                        <a:lnTo>
                          <a:pt x="110" y="38"/>
                        </a:lnTo>
                        <a:lnTo>
                          <a:pt x="106" y="38"/>
                        </a:lnTo>
                        <a:lnTo>
                          <a:pt x="103" y="36"/>
                        </a:lnTo>
                        <a:lnTo>
                          <a:pt x="99" y="35"/>
                        </a:lnTo>
                        <a:lnTo>
                          <a:pt x="95" y="31"/>
                        </a:lnTo>
                        <a:lnTo>
                          <a:pt x="91" y="27"/>
                        </a:lnTo>
                        <a:lnTo>
                          <a:pt x="86" y="23"/>
                        </a:lnTo>
                        <a:lnTo>
                          <a:pt x="80" y="21"/>
                        </a:lnTo>
                        <a:lnTo>
                          <a:pt x="76" y="17"/>
                        </a:lnTo>
                        <a:lnTo>
                          <a:pt x="72" y="16"/>
                        </a:lnTo>
                        <a:lnTo>
                          <a:pt x="67" y="12"/>
                        </a:lnTo>
                        <a:lnTo>
                          <a:pt x="63" y="10"/>
                        </a:lnTo>
                        <a:lnTo>
                          <a:pt x="59" y="6"/>
                        </a:lnTo>
                        <a:lnTo>
                          <a:pt x="57" y="4"/>
                        </a:lnTo>
                        <a:lnTo>
                          <a:pt x="53" y="0"/>
                        </a:lnTo>
                        <a:lnTo>
                          <a:pt x="51" y="0"/>
                        </a:lnTo>
                        <a:lnTo>
                          <a:pt x="44" y="10"/>
                        </a:lnTo>
                        <a:close/>
                      </a:path>
                    </a:pathLst>
                  </a:custGeom>
                  <a:solidFill>
                    <a:srgbClr val="000000"/>
                  </a:solidFill>
                  <a:ln w="9525">
                    <a:noFill/>
                    <a:round/>
                    <a:headEnd/>
                    <a:tailEnd/>
                  </a:ln>
                </p:spPr>
                <p:txBody>
                  <a:bodyPr/>
                  <a:lstStyle/>
                  <a:p>
                    <a:endParaRPr lang="fr-FR">
                      <a:latin typeface="Calibri" pitchFamily="34" charset="0"/>
                    </a:endParaRPr>
                  </a:p>
                </p:txBody>
              </p:sp>
              <p:sp>
                <p:nvSpPr>
                  <p:cNvPr id="25684" name="Freeform 53"/>
                  <p:cNvSpPr>
                    <a:spLocks/>
                  </p:cNvSpPr>
                  <p:nvPr/>
                </p:nvSpPr>
                <p:spPr bwMode="auto">
                  <a:xfrm>
                    <a:off x="4365618" y="2278049"/>
                    <a:ext cx="323851" cy="368300"/>
                  </a:xfrm>
                  <a:custGeom>
                    <a:avLst/>
                    <a:gdLst>
                      <a:gd name="T0" fmla="*/ 203 w 406"/>
                      <a:gd name="T1" fmla="*/ 50 h 466"/>
                      <a:gd name="T2" fmla="*/ 243 w 406"/>
                      <a:gd name="T3" fmla="*/ 57 h 466"/>
                      <a:gd name="T4" fmla="*/ 285 w 406"/>
                      <a:gd name="T5" fmla="*/ 59 h 466"/>
                      <a:gd name="T6" fmla="*/ 323 w 406"/>
                      <a:gd name="T7" fmla="*/ 84 h 466"/>
                      <a:gd name="T8" fmla="*/ 279 w 406"/>
                      <a:gd name="T9" fmla="*/ 84 h 466"/>
                      <a:gd name="T10" fmla="*/ 241 w 406"/>
                      <a:gd name="T11" fmla="*/ 113 h 466"/>
                      <a:gd name="T12" fmla="*/ 285 w 406"/>
                      <a:gd name="T13" fmla="*/ 139 h 466"/>
                      <a:gd name="T14" fmla="*/ 325 w 406"/>
                      <a:gd name="T15" fmla="*/ 139 h 466"/>
                      <a:gd name="T16" fmla="*/ 338 w 406"/>
                      <a:gd name="T17" fmla="*/ 160 h 466"/>
                      <a:gd name="T18" fmla="*/ 287 w 406"/>
                      <a:gd name="T19" fmla="*/ 158 h 466"/>
                      <a:gd name="T20" fmla="*/ 319 w 406"/>
                      <a:gd name="T21" fmla="*/ 206 h 466"/>
                      <a:gd name="T22" fmla="*/ 359 w 406"/>
                      <a:gd name="T23" fmla="*/ 221 h 466"/>
                      <a:gd name="T24" fmla="*/ 374 w 406"/>
                      <a:gd name="T25" fmla="*/ 249 h 466"/>
                      <a:gd name="T26" fmla="*/ 328 w 406"/>
                      <a:gd name="T27" fmla="*/ 261 h 466"/>
                      <a:gd name="T28" fmla="*/ 273 w 406"/>
                      <a:gd name="T29" fmla="*/ 261 h 466"/>
                      <a:gd name="T30" fmla="*/ 264 w 406"/>
                      <a:gd name="T31" fmla="*/ 278 h 466"/>
                      <a:gd name="T32" fmla="*/ 309 w 406"/>
                      <a:gd name="T33" fmla="*/ 312 h 466"/>
                      <a:gd name="T34" fmla="*/ 279 w 406"/>
                      <a:gd name="T35" fmla="*/ 314 h 466"/>
                      <a:gd name="T36" fmla="*/ 216 w 406"/>
                      <a:gd name="T37" fmla="*/ 301 h 466"/>
                      <a:gd name="T38" fmla="*/ 186 w 406"/>
                      <a:gd name="T39" fmla="*/ 327 h 466"/>
                      <a:gd name="T40" fmla="*/ 194 w 406"/>
                      <a:gd name="T41" fmla="*/ 354 h 466"/>
                      <a:gd name="T42" fmla="*/ 142 w 406"/>
                      <a:gd name="T43" fmla="*/ 350 h 466"/>
                      <a:gd name="T44" fmla="*/ 121 w 406"/>
                      <a:gd name="T45" fmla="*/ 380 h 466"/>
                      <a:gd name="T46" fmla="*/ 171 w 406"/>
                      <a:gd name="T47" fmla="*/ 409 h 466"/>
                      <a:gd name="T48" fmla="*/ 216 w 406"/>
                      <a:gd name="T49" fmla="*/ 422 h 466"/>
                      <a:gd name="T50" fmla="*/ 224 w 406"/>
                      <a:gd name="T51" fmla="*/ 441 h 466"/>
                      <a:gd name="T52" fmla="*/ 186 w 406"/>
                      <a:gd name="T53" fmla="*/ 451 h 466"/>
                      <a:gd name="T54" fmla="*/ 133 w 406"/>
                      <a:gd name="T55" fmla="*/ 447 h 466"/>
                      <a:gd name="T56" fmla="*/ 83 w 406"/>
                      <a:gd name="T57" fmla="*/ 432 h 466"/>
                      <a:gd name="T58" fmla="*/ 42 w 406"/>
                      <a:gd name="T59" fmla="*/ 409 h 466"/>
                      <a:gd name="T60" fmla="*/ 28 w 406"/>
                      <a:gd name="T61" fmla="*/ 371 h 466"/>
                      <a:gd name="T62" fmla="*/ 61 w 406"/>
                      <a:gd name="T63" fmla="*/ 331 h 466"/>
                      <a:gd name="T64" fmla="*/ 23 w 406"/>
                      <a:gd name="T65" fmla="*/ 346 h 466"/>
                      <a:gd name="T66" fmla="*/ 0 w 406"/>
                      <a:gd name="T67" fmla="*/ 390 h 466"/>
                      <a:gd name="T68" fmla="*/ 28 w 406"/>
                      <a:gd name="T69" fmla="*/ 426 h 466"/>
                      <a:gd name="T70" fmla="*/ 80 w 406"/>
                      <a:gd name="T71" fmla="*/ 451 h 466"/>
                      <a:gd name="T72" fmla="*/ 135 w 406"/>
                      <a:gd name="T73" fmla="*/ 460 h 466"/>
                      <a:gd name="T74" fmla="*/ 186 w 406"/>
                      <a:gd name="T75" fmla="*/ 464 h 466"/>
                      <a:gd name="T76" fmla="*/ 226 w 406"/>
                      <a:gd name="T77" fmla="*/ 466 h 466"/>
                      <a:gd name="T78" fmla="*/ 228 w 406"/>
                      <a:gd name="T79" fmla="*/ 407 h 466"/>
                      <a:gd name="T80" fmla="*/ 190 w 406"/>
                      <a:gd name="T81" fmla="*/ 399 h 466"/>
                      <a:gd name="T82" fmla="*/ 161 w 406"/>
                      <a:gd name="T83" fmla="*/ 371 h 466"/>
                      <a:gd name="T84" fmla="*/ 207 w 406"/>
                      <a:gd name="T85" fmla="*/ 371 h 466"/>
                      <a:gd name="T86" fmla="*/ 209 w 406"/>
                      <a:gd name="T87" fmla="*/ 348 h 466"/>
                      <a:gd name="T88" fmla="*/ 237 w 406"/>
                      <a:gd name="T89" fmla="*/ 312 h 466"/>
                      <a:gd name="T90" fmla="*/ 289 w 406"/>
                      <a:gd name="T91" fmla="*/ 339 h 466"/>
                      <a:gd name="T92" fmla="*/ 332 w 406"/>
                      <a:gd name="T93" fmla="*/ 308 h 466"/>
                      <a:gd name="T94" fmla="*/ 285 w 406"/>
                      <a:gd name="T95" fmla="*/ 280 h 466"/>
                      <a:gd name="T96" fmla="*/ 323 w 406"/>
                      <a:gd name="T97" fmla="*/ 278 h 466"/>
                      <a:gd name="T98" fmla="*/ 382 w 406"/>
                      <a:gd name="T99" fmla="*/ 263 h 466"/>
                      <a:gd name="T100" fmla="*/ 399 w 406"/>
                      <a:gd name="T101" fmla="*/ 206 h 466"/>
                      <a:gd name="T102" fmla="*/ 344 w 406"/>
                      <a:gd name="T103" fmla="*/ 200 h 466"/>
                      <a:gd name="T104" fmla="*/ 317 w 406"/>
                      <a:gd name="T105" fmla="*/ 175 h 466"/>
                      <a:gd name="T106" fmla="*/ 361 w 406"/>
                      <a:gd name="T107" fmla="*/ 181 h 466"/>
                      <a:gd name="T108" fmla="*/ 319 w 406"/>
                      <a:gd name="T109" fmla="*/ 120 h 466"/>
                      <a:gd name="T110" fmla="*/ 271 w 406"/>
                      <a:gd name="T111" fmla="*/ 116 h 466"/>
                      <a:gd name="T112" fmla="*/ 290 w 406"/>
                      <a:gd name="T113" fmla="*/ 95 h 466"/>
                      <a:gd name="T114" fmla="*/ 344 w 406"/>
                      <a:gd name="T115" fmla="*/ 92 h 466"/>
                      <a:gd name="T116" fmla="*/ 304 w 406"/>
                      <a:gd name="T117" fmla="*/ 46 h 466"/>
                      <a:gd name="T118" fmla="*/ 260 w 406"/>
                      <a:gd name="T119" fmla="*/ 48 h 466"/>
                      <a:gd name="T120" fmla="*/ 218 w 406"/>
                      <a:gd name="T121" fmla="*/ 40 h 466"/>
                      <a:gd name="T122" fmla="*/ 197 w 406"/>
                      <a:gd name="T123" fmla="*/ 12 h 46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06"/>
                      <a:gd name="T187" fmla="*/ 0 h 466"/>
                      <a:gd name="T188" fmla="*/ 406 w 406"/>
                      <a:gd name="T189" fmla="*/ 466 h 46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06" h="466">
                        <a:moveTo>
                          <a:pt x="197" y="12"/>
                        </a:moveTo>
                        <a:lnTo>
                          <a:pt x="195" y="12"/>
                        </a:lnTo>
                        <a:lnTo>
                          <a:pt x="195" y="16"/>
                        </a:lnTo>
                        <a:lnTo>
                          <a:pt x="194" y="19"/>
                        </a:lnTo>
                        <a:lnTo>
                          <a:pt x="192" y="25"/>
                        </a:lnTo>
                        <a:lnTo>
                          <a:pt x="192" y="31"/>
                        </a:lnTo>
                        <a:lnTo>
                          <a:pt x="194" y="37"/>
                        </a:lnTo>
                        <a:lnTo>
                          <a:pt x="197" y="42"/>
                        </a:lnTo>
                        <a:lnTo>
                          <a:pt x="203" y="50"/>
                        </a:lnTo>
                        <a:lnTo>
                          <a:pt x="207" y="52"/>
                        </a:lnTo>
                        <a:lnTo>
                          <a:pt x="213" y="54"/>
                        </a:lnTo>
                        <a:lnTo>
                          <a:pt x="216" y="54"/>
                        </a:lnTo>
                        <a:lnTo>
                          <a:pt x="220" y="56"/>
                        </a:lnTo>
                        <a:lnTo>
                          <a:pt x="224" y="56"/>
                        </a:lnTo>
                        <a:lnTo>
                          <a:pt x="230" y="56"/>
                        </a:lnTo>
                        <a:lnTo>
                          <a:pt x="233" y="56"/>
                        </a:lnTo>
                        <a:lnTo>
                          <a:pt x="237" y="57"/>
                        </a:lnTo>
                        <a:lnTo>
                          <a:pt x="243" y="57"/>
                        </a:lnTo>
                        <a:lnTo>
                          <a:pt x="247" y="57"/>
                        </a:lnTo>
                        <a:lnTo>
                          <a:pt x="252" y="57"/>
                        </a:lnTo>
                        <a:lnTo>
                          <a:pt x="256" y="57"/>
                        </a:lnTo>
                        <a:lnTo>
                          <a:pt x="262" y="59"/>
                        </a:lnTo>
                        <a:lnTo>
                          <a:pt x="268" y="59"/>
                        </a:lnTo>
                        <a:lnTo>
                          <a:pt x="271" y="59"/>
                        </a:lnTo>
                        <a:lnTo>
                          <a:pt x="277" y="59"/>
                        </a:lnTo>
                        <a:lnTo>
                          <a:pt x="281" y="59"/>
                        </a:lnTo>
                        <a:lnTo>
                          <a:pt x="285" y="59"/>
                        </a:lnTo>
                        <a:lnTo>
                          <a:pt x="289" y="59"/>
                        </a:lnTo>
                        <a:lnTo>
                          <a:pt x="294" y="59"/>
                        </a:lnTo>
                        <a:lnTo>
                          <a:pt x="296" y="59"/>
                        </a:lnTo>
                        <a:lnTo>
                          <a:pt x="300" y="61"/>
                        </a:lnTo>
                        <a:lnTo>
                          <a:pt x="308" y="61"/>
                        </a:lnTo>
                        <a:lnTo>
                          <a:pt x="311" y="61"/>
                        </a:lnTo>
                        <a:lnTo>
                          <a:pt x="315" y="61"/>
                        </a:lnTo>
                        <a:lnTo>
                          <a:pt x="317" y="61"/>
                        </a:lnTo>
                        <a:lnTo>
                          <a:pt x="323" y="84"/>
                        </a:lnTo>
                        <a:lnTo>
                          <a:pt x="321" y="84"/>
                        </a:lnTo>
                        <a:lnTo>
                          <a:pt x="319" y="84"/>
                        </a:lnTo>
                        <a:lnTo>
                          <a:pt x="315" y="84"/>
                        </a:lnTo>
                        <a:lnTo>
                          <a:pt x="311" y="84"/>
                        </a:lnTo>
                        <a:lnTo>
                          <a:pt x="306" y="82"/>
                        </a:lnTo>
                        <a:lnTo>
                          <a:pt x="300" y="82"/>
                        </a:lnTo>
                        <a:lnTo>
                          <a:pt x="292" y="82"/>
                        </a:lnTo>
                        <a:lnTo>
                          <a:pt x="287" y="84"/>
                        </a:lnTo>
                        <a:lnTo>
                          <a:pt x="279" y="84"/>
                        </a:lnTo>
                        <a:lnTo>
                          <a:pt x="271" y="84"/>
                        </a:lnTo>
                        <a:lnTo>
                          <a:pt x="264" y="84"/>
                        </a:lnTo>
                        <a:lnTo>
                          <a:pt x="258" y="88"/>
                        </a:lnTo>
                        <a:lnTo>
                          <a:pt x="252" y="88"/>
                        </a:lnTo>
                        <a:lnTo>
                          <a:pt x="247" y="92"/>
                        </a:lnTo>
                        <a:lnTo>
                          <a:pt x="243" y="95"/>
                        </a:lnTo>
                        <a:lnTo>
                          <a:pt x="241" y="99"/>
                        </a:lnTo>
                        <a:lnTo>
                          <a:pt x="239" y="105"/>
                        </a:lnTo>
                        <a:lnTo>
                          <a:pt x="241" y="113"/>
                        </a:lnTo>
                        <a:lnTo>
                          <a:pt x="247" y="118"/>
                        </a:lnTo>
                        <a:lnTo>
                          <a:pt x="254" y="124"/>
                        </a:lnTo>
                        <a:lnTo>
                          <a:pt x="256" y="126"/>
                        </a:lnTo>
                        <a:lnTo>
                          <a:pt x="262" y="130"/>
                        </a:lnTo>
                        <a:lnTo>
                          <a:pt x="266" y="132"/>
                        </a:lnTo>
                        <a:lnTo>
                          <a:pt x="270" y="133"/>
                        </a:lnTo>
                        <a:lnTo>
                          <a:pt x="277" y="135"/>
                        </a:lnTo>
                        <a:lnTo>
                          <a:pt x="283" y="139"/>
                        </a:lnTo>
                        <a:lnTo>
                          <a:pt x="285" y="139"/>
                        </a:lnTo>
                        <a:lnTo>
                          <a:pt x="289" y="139"/>
                        </a:lnTo>
                        <a:lnTo>
                          <a:pt x="292" y="139"/>
                        </a:lnTo>
                        <a:lnTo>
                          <a:pt x="296" y="139"/>
                        </a:lnTo>
                        <a:lnTo>
                          <a:pt x="302" y="139"/>
                        </a:lnTo>
                        <a:lnTo>
                          <a:pt x="306" y="139"/>
                        </a:lnTo>
                        <a:lnTo>
                          <a:pt x="311" y="139"/>
                        </a:lnTo>
                        <a:lnTo>
                          <a:pt x="315" y="139"/>
                        </a:lnTo>
                        <a:lnTo>
                          <a:pt x="319" y="139"/>
                        </a:lnTo>
                        <a:lnTo>
                          <a:pt x="325" y="139"/>
                        </a:lnTo>
                        <a:lnTo>
                          <a:pt x="328" y="137"/>
                        </a:lnTo>
                        <a:lnTo>
                          <a:pt x="330" y="137"/>
                        </a:lnTo>
                        <a:lnTo>
                          <a:pt x="336" y="137"/>
                        </a:lnTo>
                        <a:lnTo>
                          <a:pt x="338" y="137"/>
                        </a:lnTo>
                        <a:lnTo>
                          <a:pt x="351" y="164"/>
                        </a:lnTo>
                        <a:lnTo>
                          <a:pt x="349" y="164"/>
                        </a:lnTo>
                        <a:lnTo>
                          <a:pt x="347" y="162"/>
                        </a:lnTo>
                        <a:lnTo>
                          <a:pt x="342" y="162"/>
                        </a:lnTo>
                        <a:lnTo>
                          <a:pt x="338" y="160"/>
                        </a:lnTo>
                        <a:lnTo>
                          <a:pt x="332" y="158"/>
                        </a:lnTo>
                        <a:lnTo>
                          <a:pt x="327" y="156"/>
                        </a:lnTo>
                        <a:lnTo>
                          <a:pt x="321" y="154"/>
                        </a:lnTo>
                        <a:lnTo>
                          <a:pt x="313" y="154"/>
                        </a:lnTo>
                        <a:lnTo>
                          <a:pt x="308" y="152"/>
                        </a:lnTo>
                        <a:lnTo>
                          <a:pt x="302" y="152"/>
                        </a:lnTo>
                        <a:lnTo>
                          <a:pt x="296" y="154"/>
                        </a:lnTo>
                        <a:lnTo>
                          <a:pt x="290" y="156"/>
                        </a:lnTo>
                        <a:lnTo>
                          <a:pt x="287" y="158"/>
                        </a:lnTo>
                        <a:lnTo>
                          <a:pt x="285" y="162"/>
                        </a:lnTo>
                        <a:lnTo>
                          <a:pt x="283" y="166"/>
                        </a:lnTo>
                        <a:lnTo>
                          <a:pt x="285" y="173"/>
                        </a:lnTo>
                        <a:lnTo>
                          <a:pt x="287" y="179"/>
                        </a:lnTo>
                        <a:lnTo>
                          <a:pt x="290" y="187"/>
                        </a:lnTo>
                        <a:lnTo>
                          <a:pt x="296" y="190"/>
                        </a:lnTo>
                        <a:lnTo>
                          <a:pt x="304" y="196"/>
                        </a:lnTo>
                        <a:lnTo>
                          <a:pt x="311" y="200"/>
                        </a:lnTo>
                        <a:lnTo>
                          <a:pt x="319" y="206"/>
                        </a:lnTo>
                        <a:lnTo>
                          <a:pt x="323" y="208"/>
                        </a:lnTo>
                        <a:lnTo>
                          <a:pt x="327" y="209"/>
                        </a:lnTo>
                        <a:lnTo>
                          <a:pt x="330" y="211"/>
                        </a:lnTo>
                        <a:lnTo>
                          <a:pt x="336" y="213"/>
                        </a:lnTo>
                        <a:lnTo>
                          <a:pt x="340" y="213"/>
                        </a:lnTo>
                        <a:lnTo>
                          <a:pt x="344" y="215"/>
                        </a:lnTo>
                        <a:lnTo>
                          <a:pt x="347" y="217"/>
                        </a:lnTo>
                        <a:lnTo>
                          <a:pt x="351" y="217"/>
                        </a:lnTo>
                        <a:lnTo>
                          <a:pt x="359" y="221"/>
                        </a:lnTo>
                        <a:lnTo>
                          <a:pt x="366" y="223"/>
                        </a:lnTo>
                        <a:lnTo>
                          <a:pt x="370" y="223"/>
                        </a:lnTo>
                        <a:lnTo>
                          <a:pt x="376" y="225"/>
                        </a:lnTo>
                        <a:lnTo>
                          <a:pt x="378" y="225"/>
                        </a:lnTo>
                        <a:lnTo>
                          <a:pt x="380" y="227"/>
                        </a:lnTo>
                        <a:lnTo>
                          <a:pt x="384" y="247"/>
                        </a:lnTo>
                        <a:lnTo>
                          <a:pt x="382" y="247"/>
                        </a:lnTo>
                        <a:lnTo>
                          <a:pt x="378" y="249"/>
                        </a:lnTo>
                        <a:lnTo>
                          <a:pt x="374" y="249"/>
                        </a:lnTo>
                        <a:lnTo>
                          <a:pt x="372" y="251"/>
                        </a:lnTo>
                        <a:lnTo>
                          <a:pt x="368" y="251"/>
                        </a:lnTo>
                        <a:lnTo>
                          <a:pt x="365" y="253"/>
                        </a:lnTo>
                        <a:lnTo>
                          <a:pt x="359" y="255"/>
                        </a:lnTo>
                        <a:lnTo>
                          <a:pt x="353" y="257"/>
                        </a:lnTo>
                        <a:lnTo>
                          <a:pt x="347" y="257"/>
                        </a:lnTo>
                        <a:lnTo>
                          <a:pt x="344" y="261"/>
                        </a:lnTo>
                        <a:lnTo>
                          <a:pt x="336" y="261"/>
                        </a:lnTo>
                        <a:lnTo>
                          <a:pt x="328" y="261"/>
                        </a:lnTo>
                        <a:lnTo>
                          <a:pt x="321" y="263"/>
                        </a:lnTo>
                        <a:lnTo>
                          <a:pt x="315" y="265"/>
                        </a:lnTo>
                        <a:lnTo>
                          <a:pt x="308" y="263"/>
                        </a:lnTo>
                        <a:lnTo>
                          <a:pt x="300" y="263"/>
                        </a:lnTo>
                        <a:lnTo>
                          <a:pt x="294" y="263"/>
                        </a:lnTo>
                        <a:lnTo>
                          <a:pt x="287" y="263"/>
                        </a:lnTo>
                        <a:lnTo>
                          <a:pt x="281" y="261"/>
                        </a:lnTo>
                        <a:lnTo>
                          <a:pt x="277" y="261"/>
                        </a:lnTo>
                        <a:lnTo>
                          <a:pt x="273" y="261"/>
                        </a:lnTo>
                        <a:lnTo>
                          <a:pt x="270" y="261"/>
                        </a:lnTo>
                        <a:lnTo>
                          <a:pt x="264" y="261"/>
                        </a:lnTo>
                        <a:lnTo>
                          <a:pt x="258" y="261"/>
                        </a:lnTo>
                        <a:lnTo>
                          <a:pt x="256" y="261"/>
                        </a:lnTo>
                        <a:lnTo>
                          <a:pt x="256" y="265"/>
                        </a:lnTo>
                        <a:lnTo>
                          <a:pt x="254" y="266"/>
                        </a:lnTo>
                        <a:lnTo>
                          <a:pt x="256" y="270"/>
                        </a:lnTo>
                        <a:lnTo>
                          <a:pt x="260" y="272"/>
                        </a:lnTo>
                        <a:lnTo>
                          <a:pt x="264" y="278"/>
                        </a:lnTo>
                        <a:lnTo>
                          <a:pt x="268" y="282"/>
                        </a:lnTo>
                        <a:lnTo>
                          <a:pt x="273" y="285"/>
                        </a:lnTo>
                        <a:lnTo>
                          <a:pt x="279" y="289"/>
                        </a:lnTo>
                        <a:lnTo>
                          <a:pt x="285" y="295"/>
                        </a:lnTo>
                        <a:lnTo>
                          <a:pt x="290" y="299"/>
                        </a:lnTo>
                        <a:lnTo>
                          <a:pt x="296" y="303"/>
                        </a:lnTo>
                        <a:lnTo>
                          <a:pt x="300" y="306"/>
                        </a:lnTo>
                        <a:lnTo>
                          <a:pt x="306" y="310"/>
                        </a:lnTo>
                        <a:lnTo>
                          <a:pt x="309" y="312"/>
                        </a:lnTo>
                        <a:lnTo>
                          <a:pt x="313" y="316"/>
                        </a:lnTo>
                        <a:lnTo>
                          <a:pt x="315" y="316"/>
                        </a:lnTo>
                        <a:lnTo>
                          <a:pt x="317" y="318"/>
                        </a:lnTo>
                        <a:lnTo>
                          <a:pt x="294" y="322"/>
                        </a:lnTo>
                        <a:lnTo>
                          <a:pt x="294" y="320"/>
                        </a:lnTo>
                        <a:lnTo>
                          <a:pt x="292" y="320"/>
                        </a:lnTo>
                        <a:lnTo>
                          <a:pt x="289" y="318"/>
                        </a:lnTo>
                        <a:lnTo>
                          <a:pt x="285" y="316"/>
                        </a:lnTo>
                        <a:lnTo>
                          <a:pt x="279" y="314"/>
                        </a:lnTo>
                        <a:lnTo>
                          <a:pt x="273" y="312"/>
                        </a:lnTo>
                        <a:lnTo>
                          <a:pt x="268" y="310"/>
                        </a:lnTo>
                        <a:lnTo>
                          <a:pt x="260" y="308"/>
                        </a:lnTo>
                        <a:lnTo>
                          <a:pt x="252" y="306"/>
                        </a:lnTo>
                        <a:lnTo>
                          <a:pt x="247" y="304"/>
                        </a:lnTo>
                        <a:lnTo>
                          <a:pt x="237" y="303"/>
                        </a:lnTo>
                        <a:lnTo>
                          <a:pt x="232" y="301"/>
                        </a:lnTo>
                        <a:lnTo>
                          <a:pt x="222" y="301"/>
                        </a:lnTo>
                        <a:lnTo>
                          <a:pt x="216" y="301"/>
                        </a:lnTo>
                        <a:lnTo>
                          <a:pt x="209" y="301"/>
                        </a:lnTo>
                        <a:lnTo>
                          <a:pt x="203" y="303"/>
                        </a:lnTo>
                        <a:lnTo>
                          <a:pt x="197" y="304"/>
                        </a:lnTo>
                        <a:lnTo>
                          <a:pt x="194" y="308"/>
                        </a:lnTo>
                        <a:lnTo>
                          <a:pt x="190" y="310"/>
                        </a:lnTo>
                        <a:lnTo>
                          <a:pt x="190" y="314"/>
                        </a:lnTo>
                        <a:lnTo>
                          <a:pt x="186" y="318"/>
                        </a:lnTo>
                        <a:lnTo>
                          <a:pt x="186" y="322"/>
                        </a:lnTo>
                        <a:lnTo>
                          <a:pt x="186" y="327"/>
                        </a:lnTo>
                        <a:lnTo>
                          <a:pt x="188" y="331"/>
                        </a:lnTo>
                        <a:lnTo>
                          <a:pt x="190" y="337"/>
                        </a:lnTo>
                        <a:lnTo>
                          <a:pt x="190" y="341"/>
                        </a:lnTo>
                        <a:lnTo>
                          <a:pt x="192" y="344"/>
                        </a:lnTo>
                        <a:lnTo>
                          <a:pt x="194" y="348"/>
                        </a:lnTo>
                        <a:lnTo>
                          <a:pt x="195" y="352"/>
                        </a:lnTo>
                        <a:lnTo>
                          <a:pt x="197" y="354"/>
                        </a:lnTo>
                        <a:lnTo>
                          <a:pt x="195" y="354"/>
                        </a:lnTo>
                        <a:lnTo>
                          <a:pt x="194" y="354"/>
                        </a:lnTo>
                        <a:lnTo>
                          <a:pt x="190" y="352"/>
                        </a:lnTo>
                        <a:lnTo>
                          <a:pt x="186" y="352"/>
                        </a:lnTo>
                        <a:lnTo>
                          <a:pt x="182" y="352"/>
                        </a:lnTo>
                        <a:lnTo>
                          <a:pt x="176" y="350"/>
                        </a:lnTo>
                        <a:lnTo>
                          <a:pt x="169" y="350"/>
                        </a:lnTo>
                        <a:lnTo>
                          <a:pt x="163" y="350"/>
                        </a:lnTo>
                        <a:lnTo>
                          <a:pt x="156" y="350"/>
                        </a:lnTo>
                        <a:lnTo>
                          <a:pt x="148" y="350"/>
                        </a:lnTo>
                        <a:lnTo>
                          <a:pt x="142" y="350"/>
                        </a:lnTo>
                        <a:lnTo>
                          <a:pt x="137" y="352"/>
                        </a:lnTo>
                        <a:lnTo>
                          <a:pt x="129" y="352"/>
                        </a:lnTo>
                        <a:lnTo>
                          <a:pt x="125" y="354"/>
                        </a:lnTo>
                        <a:lnTo>
                          <a:pt x="121" y="356"/>
                        </a:lnTo>
                        <a:lnTo>
                          <a:pt x="118" y="360"/>
                        </a:lnTo>
                        <a:lnTo>
                          <a:pt x="116" y="367"/>
                        </a:lnTo>
                        <a:lnTo>
                          <a:pt x="118" y="375"/>
                        </a:lnTo>
                        <a:lnTo>
                          <a:pt x="118" y="377"/>
                        </a:lnTo>
                        <a:lnTo>
                          <a:pt x="121" y="380"/>
                        </a:lnTo>
                        <a:lnTo>
                          <a:pt x="127" y="384"/>
                        </a:lnTo>
                        <a:lnTo>
                          <a:pt x="133" y="388"/>
                        </a:lnTo>
                        <a:lnTo>
                          <a:pt x="137" y="392"/>
                        </a:lnTo>
                        <a:lnTo>
                          <a:pt x="142" y="394"/>
                        </a:lnTo>
                        <a:lnTo>
                          <a:pt x="148" y="398"/>
                        </a:lnTo>
                        <a:lnTo>
                          <a:pt x="154" y="401"/>
                        </a:lnTo>
                        <a:lnTo>
                          <a:pt x="159" y="403"/>
                        </a:lnTo>
                        <a:lnTo>
                          <a:pt x="165" y="407"/>
                        </a:lnTo>
                        <a:lnTo>
                          <a:pt x="171" y="409"/>
                        </a:lnTo>
                        <a:lnTo>
                          <a:pt x="176" y="413"/>
                        </a:lnTo>
                        <a:lnTo>
                          <a:pt x="180" y="415"/>
                        </a:lnTo>
                        <a:lnTo>
                          <a:pt x="186" y="417"/>
                        </a:lnTo>
                        <a:lnTo>
                          <a:pt x="190" y="417"/>
                        </a:lnTo>
                        <a:lnTo>
                          <a:pt x="195" y="418"/>
                        </a:lnTo>
                        <a:lnTo>
                          <a:pt x="201" y="420"/>
                        </a:lnTo>
                        <a:lnTo>
                          <a:pt x="205" y="420"/>
                        </a:lnTo>
                        <a:lnTo>
                          <a:pt x="211" y="420"/>
                        </a:lnTo>
                        <a:lnTo>
                          <a:pt x="216" y="422"/>
                        </a:lnTo>
                        <a:lnTo>
                          <a:pt x="220" y="422"/>
                        </a:lnTo>
                        <a:lnTo>
                          <a:pt x="224" y="422"/>
                        </a:lnTo>
                        <a:lnTo>
                          <a:pt x="228" y="422"/>
                        </a:lnTo>
                        <a:lnTo>
                          <a:pt x="232" y="422"/>
                        </a:lnTo>
                        <a:lnTo>
                          <a:pt x="237" y="422"/>
                        </a:lnTo>
                        <a:lnTo>
                          <a:pt x="239" y="422"/>
                        </a:lnTo>
                        <a:lnTo>
                          <a:pt x="226" y="439"/>
                        </a:lnTo>
                        <a:lnTo>
                          <a:pt x="224" y="441"/>
                        </a:lnTo>
                        <a:lnTo>
                          <a:pt x="222" y="443"/>
                        </a:lnTo>
                        <a:lnTo>
                          <a:pt x="218" y="447"/>
                        </a:lnTo>
                        <a:lnTo>
                          <a:pt x="213" y="449"/>
                        </a:lnTo>
                        <a:lnTo>
                          <a:pt x="209" y="449"/>
                        </a:lnTo>
                        <a:lnTo>
                          <a:pt x="203" y="451"/>
                        </a:lnTo>
                        <a:lnTo>
                          <a:pt x="197" y="451"/>
                        </a:lnTo>
                        <a:lnTo>
                          <a:pt x="194" y="451"/>
                        </a:lnTo>
                        <a:lnTo>
                          <a:pt x="190" y="451"/>
                        </a:lnTo>
                        <a:lnTo>
                          <a:pt x="186" y="451"/>
                        </a:lnTo>
                        <a:lnTo>
                          <a:pt x="180" y="453"/>
                        </a:lnTo>
                        <a:lnTo>
                          <a:pt x="175" y="451"/>
                        </a:lnTo>
                        <a:lnTo>
                          <a:pt x="169" y="451"/>
                        </a:lnTo>
                        <a:lnTo>
                          <a:pt x="163" y="451"/>
                        </a:lnTo>
                        <a:lnTo>
                          <a:pt x="159" y="451"/>
                        </a:lnTo>
                        <a:lnTo>
                          <a:pt x="152" y="451"/>
                        </a:lnTo>
                        <a:lnTo>
                          <a:pt x="146" y="449"/>
                        </a:lnTo>
                        <a:lnTo>
                          <a:pt x="138" y="449"/>
                        </a:lnTo>
                        <a:lnTo>
                          <a:pt x="133" y="447"/>
                        </a:lnTo>
                        <a:lnTo>
                          <a:pt x="125" y="445"/>
                        </a:lnTo>
                        <a:lnTo>
                          <a:pt x="119" y="445"/>
                        </a:lnTo>
                        <a:lnTo>
                          <a:pt x="114" y="443"/>
                        </a:lnTo>
                        <a:lnTo>
                          <a:pt x="108" y="441"/>
                        </a:lnTo>
                        <a:lnTo>
                          <a:pt x="102" y="439"/>
                        </a:lnTo>
                        <a:lnTo>
                          <a:pt x="99" y="437"/>
                        </a:lnTo>
                        <a:lnTo>
                          <a:pt x="93" y="436"/>
                        </a:lnTo>
                        <a:lnTo>
                          <a:pt x="89" y="434"/>
                        </a:lnTo>
                        <a:lnTo>
                          <a:pt x="83" y="432"/>
                        </a:lnTo>
                        <a:lnTo>
                          <a:pt x="78" y="432"/>
                        </a:lnTo>
                        <a:lnTo>
                          <a:pt x="74" y="428"/>
                        </a:lnTo>
                        <a:lnTo>
                          <a:pt x="70" y="426"/>
                        </a:lnTo>
                        <a:lnTo>
                          <a:pt x="66" y="424"/>
                        </a:lnTo>
                        <a:lnTo>
                          <a:pt x="61" y="422"/>
                        </a:lnTo>
                        <a:lnTo>
                          <a:pt x="59" y="420"/>
                        </a:lnTo>
                        <a:lnTo>
                          <a:pt x="55" y="418"/>
                        </a:lnTo>
                        <a:lnTo>
                          <a:pt x="47" y="415"/>
                        </a:lnTo>
                        <a:lnTo>
                          <a:pt x="42" y="409"/>
                        </a:lnTo>
                        <a:lnTo>
                          <a:pt x="38" y="405"/>
                        </a:lnTo>
                        <a:lnTo>
                          <a:pt x="34" y="401"/>
                        </a:lnTo>
                        <a:lnTo>
                          <a:pt x="30" y="398"/>
                        </a:lnTo>
                        <a:lnTo>
                          <a:pt x="26" y="394"/>
                        </a:lnTo>
                        <a:lnTo>
                          <a:pt x="24" y="390"/>
                        </a:lnTo>
                        <a:lnTo>
                          <a:pt x="24" y="386"/>
                        </a:lnTo>
                        <a:lnTo>
                          <a:pt x="24" y="380"/>
                        </a:lnTo>
                        <a:lnTo>
                          <a:pt x="26" y="377"/>
                        </a:lnTo>
                        <a:lnTo>
                          <a:pt x="28" y="371"/>
                        </a:lnTo>
                        <a:lnTo>
                          <a:pt x="32" y="365"/>
                        </a:lnTo>
                        <a:lnTo>
                          <a:pt x="34" y="360"/>
                        </a:lnTo>
                        <a:lnTo>
                          <a:pt x="40" y="356"/>
                        </a:lnTo>
                        <a:lnTo>
                          <a:pt x="43" y="350"/>
                        </a:lnTo>
                        <a:lnTo>
                          <a:pt x="47" y="346"/>
                        </a:lnTo>
                        <a:lnTo>
                          <a:pt x="51" y="341"/>
                        </a:lnTo>
                        <a:lnTo>
                          <a:pt x="55" y="337"/>
                        </a:lnTo>
                        <a:lnTo>
                          <a:pt x="59" y="331"/>
                        </a:lnTo>
                        <a:lnTo>
                          <a:pt x="61" y="331"/>
                        </a:lnTo>
                        <a:lnTo>
                          <a:pt x="51" y="312"/>
                        </a:lnTo>
                        <a:lnTo>
                          <a:pt x="49" y="312"/>
                        </a:lnTo>
                        <a:lnTo>
                          <a:pt x="47" y="316"/>
                        </a:lnTo>
                        <a:lnTo>
                          <a:pt x="42" y="322"/>
                        </a:lnTo>
                        <a:lnTo>
                          <a:pt x="36" y="329"/>
                        </a:lnTo>
                        <a:lnTo>
                          <a:pt x="32" y="331"/>
                        </a:lnTo>
                        <a:lnTo>
                          <a:pt x="30" y="337"/>
                        </a:lnTo>
                        <a:lnTo>
                          <a:pt x="26" y="341"/>
                        </a:lnTo>
                        <a:lnTo>
                          <a:pt x="23" y="346"/>
                        </a:lnTo>
                        <a:lnTo>
                          <a:pt x="19" y="350"/>
                        </a:lnTo>
                        <a:lnTo>
                          <a:pt x="17" y="356"/>
                        </a:lnTo>
                        <a:lnTo>
                          <a:pt x="15" y="361"/>
                        </a:lnTo>
                        <a:lnTo>
                          <a:pt x="11" y="367"/>
                        </a:lnTo>
                        <a:lnTo>
                          <a:pt x="9" y="371"/>
                        </a:lnTo>
                        <a:lnTo>
                          <a:pt x="7" y="375"/>
                        </a:lnTo>
                        <a:lnTo>
                          <a:pt x="3" y="379"/>
                        </a:lnTo>
                        <a:lnTo>
                          <a:pt x="3" y="382"/>
                        </a:lnTo>
                        <a:lnTo>
                          <a:pt x="0" y="390"/>
                        </a:lnTo>
                        <a:lnTo>
                          <a:pt x="0" y="398"/>
                        </a:lnTo>
                        <a:lnTo>
                          <a:pt x="0" y="399"/>
                        </a:lnTo>
                        <a:lnTo>
                          <a:pt x="3" y="403"/>
                        </a:lnTo>
                        <a:lnTo>
                          <a:pt x="5" y="407"/>
                        </a:lnTo>
                        <a:lnTo>
                          <a:pt x="9" y="413"/>
                        </a:lnTo>
                        <a:lnTo>
                          <a:pt x="15" y="417"/>
                        </a:lnTo>
                        <a:lnTo>
                          <a:pt x="21" y="422"/>
                        </a:lnTo>
                        <a:lnTo>
                          <a:pt x="24" y="424"/>
                        </a:lnTo>
                        <a:lnTo>
                          <a:pt x="28" y="426"/>
                        </a:lnTo>
                        <a:lnTo>
                          <a:pt x="32" y="430"/>
                        </a:lnTo>
                        <a:lnTo>
                          <a:pt x="38" y="434"/>
                        </a:lnTo>
                        <a:lnTo>
                          <a:pt x="42" y="436"/>
                        </a:lnTo>
                        <a:lnTo>
                          <a:pt x="47" y="439"/>
                        </a:lnTo>
                        <a:lnTo>
                          <a:pt x="53" y="441"/>
                        </a:lnTo>
                        <a:lnTo>
                          <a:pt x="59" y="443"/>
                        </a:lnTo>
                        <a:lnTo>
                          <a:pt x="64" y="445"/>
                        </a:lnTo>
                        <a:lnTo>
                          <a:pt x="72" y="447"/>
                        </a:lnTo>
                        <a:lnTo>
                          <a:pt x="80" y="451"/>
                        </a:lnTo>
                        <a:lnTo>
                          <a:pt x="87" y="453"/>
                        </a:lnTo>
                        <a:lnTo>
                          <a:pt x="95" y="453"/>
                        </a:lnTo>
                        <a:lnTo>
                          <a:pt x="102" y="455"/>
                        </a:lnTo>
                        <a:lnTo>
                          <a:pt x="106" y="455"/>
                        </a:lnTo>
                        <a:lnTo>
                          <a:pt x="110" y="456"/>
                        </a:lnTo>
                        <a:lnTo>
                          <a:pt x="114" y="456"/>
                        </a:lnTo>
                        <a:lnTo>
                          <a:pt x="118" y="458"/>
                        </a:lnTo>
                        <a:lnTo>
                          <a:pt x="125" y="458"/>
                        </a:lnTo>
                        <a:lnTo>
                          <a:pt x="135" y="460"/>
                        </a:lnTo>
                        <a:lnTo>
                          <a:pt x="138" y="460"/>
                        </a:lnTo>
                        <a:lnTo>
                          <a:pt x="142" y="460"/>
                        </a:lnTo>
                        <a:lnTo>
                          <a:pt x="146" y="460"/>
                        </a:lnTo>
                        <a:lnTo>
                          <a:pt x="150" y="462"/>
                        </a:lnTo>
                        <a:lnTo>
                          <a:pt x="157" y="462"/>
                        </a:lnTo>
                        <a:lnTo>
                          <a:pt x="165" y="462"/>
                        </a:lnTo>
                        <a:lnTo>
                          <a:pt x="171" y="462"/>
                        </a:lnTo>
                        <a:lnTo>
                          <a:pt x="178" y="464"/>
                        </a:lnTo>
                        <a:lnTo>
                          <a:pt x="186" y="464"/>
                        </a:lnTo>
                        <a:lnTo>
                          <a:pt x="192" y="464"/>
                        </a:lnTo>
                        <a:lnTo>
                          <a:pt x="197" y="464"/>
                        </a:lnTo>
                        <a:lnTo>
                          <a:pt x="203" y="464"/>
                        </a:lnTo>
                        <a:lnTo>
                          <a:pt x="207" y="464"/>
                        </a:lnTo>
                        <a:lnTo>
                          <a:pt x="213" y="464"/>
                        </a:lnTo>
                        <a:lnTo>
                          <a:pt x="216" y="464"/>
                        </a:lnTo>
                        <a:lnTo>
                          <a:pt x="220" y="464"/>
                        </a:lnTo>
                        <a:lnTo>
                          <a:pt x="224" y="464"/>
                        </a:lnTo>
                        <a:lnTo>
                          <a:pt x="226" y="466"/>
                        </a:lnTo>
                        <a:lnTo>
                          <a:pt x="264" y="413"/>
                        </a:lnTo>
                        <a:lnTo>
                          <a:pt x="262" y="411"/>
                        </a:lnTo>
                        <a:lnTo>
                          <a:pt x="260" y="411"/>
                        </a:lnTo>
                        <a:lnTo>
                          <a:pt x="254" y="411"/>
                        </a:lnTo>
                        <a:lnTo>
                          <a:pt x="251" y="411"/>
                        </a:lnTo>
                        <a:lnTo>
                          <a:pt x="243" y="409"/>
                        </a:lnTo>
                        <a:lnTo>
                          <a:pt x="235" y="407"/>
                        </a:lnTo>
                        <a:lnTo>
                          <a:pt x="232" y="407"/>
                        </a:lnTo>
                        <a:lnTo>
                          <a:pt x="228" y="407"/>
                        </a:lnTo>
                        <a:lnTo>
                          <a:pt x="222" y="405"/>
                        </a:lnTo>
                        <a:lnTo>
                          <a:pt x="220" y="405"/>
                        </a:lnTo>
                        <a:lnTo>
                          <a:pt x="214" y="403"/>
                        </a:lnTo>
                        <a:lnTo>
                          <a:pt x="211" y="403"/>
                        </a:lnTo>
                        <a:lnTo>
                          <a:pt x="205" y="403"/>
                        </a:lnTo>
                        <a:lnTo>
                          <a:pt x="201" y="401"/>
                        </a:lnTo>
                        <a:lnTo>
                          <a:pt x="197" y="399"/>
                        </a:lnTo>
                        <a:lnTo>
                          <a:pt x="192" y="399"/>
                        </a:lnTo>
                        <a:lnTo>
                          <a:pt x="190" y="399"/>
                        </a:lnTo>
                        <a:lnTo>
                          <a:pt x="186" y="399"/>
                        </a:lnTo>
                        <a:lnTo>
                          <a:pt x="176" y="398"/>
                        </a:lnTo>
                        <a:lnTo>
                          <a:pt x="171" y="394"/>
                        </a:lnTo>
                        <a:lnTo>
                          <a:pt x="165" y="392"/>
                        </a:lnTo>
                        <a:lnTo>
                          <a:pt x="163" y="390"/>
                        </a:lnTo>
                        <a:lnTo>
                          <a:pt x="157" y="386"/>
                        </a:lnTo>
                        <a:lnTo>
                          <a:pt x="156" y="380"/>
                        </a:lnTo>
                        <a:lnTo>
                          <a:pt x="157" y="375"/>
                        </a:lnTo>
                        <a:lnTo>
                          <a:pt x="161" y="371"/>
                        </a:lnTo>
                        <a:lnTo>
                          <a:pt x="165" y="365"/>
                        </a:lnTo>
                        <a:lnTo>
                          <a:pt x="173" y="363"/>
                        </a:lnTo>
                        <a:lnTo>
                          <a:pt x="176" y="361"/>
                        </a:lnTo>
                        <a:lnTo>
                          <a:pt x="182" y="363"/>
                        </a:lnTo>
                        <a:lnTo>
                          <a:pt x="186" y="363"/>
                        </a:lnTo>
                        <a:lnTo>
                          <a:pt x="190" y="365"/>
                        </a:lnTo>
                        <a:lnTo>
                          <a:pt x="195" y="367"/>
                        </a:lnTo>
                        <a:lnTo>
                          <a:pt x="203" y="369"/>
                        </a:lnTo>
                        <a:lnTo>
                          <a:pt x="207" y="371"/>
                        </a:lnTo>
                        <a:lnTo>
                          <a:pt x="213" y="373"/>
                        </a:lnTo>
                        <a:lnTo>
                          <a:pt x="216" y="373"/>
                        </a:lnTo>
                        <a:lnTo>
                          <a:pt x="218" y="375"/>
                        </a:lnTo>
                        <a:lnTo>
                          <a:pt x="232" y="363"/>
                        </a:lnTo>
                        <a:lnTo>
                          <a:pt x="230" y="361"/>
                        </a:lnTo>
                        <a:lnTo>
                          <a:pt x="226" y="360"/>
                        </a:lnTo>
                        <a:lnTo>
                          <a:pt x="220" y="356"/>
                        </a:lnTo>
                        <a:lnTo>
                          <a:pt x="214" y="352"/>
                        </a:lnTo>
                        <a:lnTo>
                          <a:pt x="209" y="348"/>
                        </a:lnTo>
                        <a:lnTo>
                          <a:pt x="205" y="342"/>
                        </a:lnTo>
                        <a:lnTo>
                          <a:pt x="201" y="337"/>
                        </a:lnTo>
                        <a:lnTo>
                          <a:pt x="203" y="331"/>
                        </a:lnTo>
                        <a:lnTo>
                          <a:pt x="205" y="325"/>
                        </a:lnTo>
                        <a:lnTo>
                          <a:pt x="209" y="320"/>
                        </a:lnTo>
                        <a:lnTo>
                          <a:pt x="216" y="316"/>
                        </a:lnTo>
                        <a:lnTo>
                          <a:pt x="222" y="316"/>
                        </a:lnTo>
                        <a:lnTo>
                          <a:pt x="230" y="312"/>
                        </a:lnTo>
                        <a:lnTo>
                          <a:pt x="237" y="312"/>
                        </a:lnTo>
                        <a:lnTo>
                          <a:pt x="241" y="312"/>
                        </a:lnTo>
                        <a:lnTo>
                          <a:pt x="247" y="314"/>
                        </a:lnTo>
                        <a:lnTo>
                          <a:pt x="251" y="316"/>
                        </a:lnTo>
                        <a:lnTo>
                          <a:pt x="254" y="318"/>
                        </a:lnTo>
                        <a:lnTo>
                          <a:pt x="260" y="320"/>
                        </a:lnTo>
                        <a:lnTo>
                          <a:pt x="268" y="325"/>
                        </a:lnTo>
                        <a:lnTo>
                          <a:pt x="275" y="329"/>
                        </a:lnTo>
                        <a:lnTo>
                          <a:pt x="283" y="335"/>
                        </a:lnTo>
                        <a:lnTo>
                          <a:pt x="289" y="339"/>
                        </a:lnTo>
                        <a:lnTo>
                          <a:pt x="294" y="342"/>
                        </a:lnTo>
                        <a:lnTo>
                          <a:pt x="296" y="346"/>
                        </a:lnTo>
                        <a:lnTo>
                          <a:pt x="298" y="346"/>
                        </a:lnTo>
                        <a:lnTo>
                          <a:pt x="347" y="316"/>
                        </a:lnTo>
                        <a:lnTo>
                          <a:pt x="347" y="314"/>
                        </a:lnTo>
                        <a:lnTo>
                          <a:pt x="344" y="314"/>
                        </a:lnTo>
                        <a:lnTo>
                          <a:pt x="342" y="312"/>
                        </a:lnTo>
                        <a:lnTo>
                          <a:pt x="338" y="310"/>
                        </a:lnTo>
                        <a:lnTo>
                          <a:pt x="332" y="308"/>
                        </a:lnTo>
                        <a:lnTo>
                          <a:pt x="327" y="304"/>
                        </a:lnTo>
                        <a:lnTo>
                          <a:pt x="321" y="303"/>
                        </a:lnTo>
                        <a:lnTo>
                          <a:pt x="315" y="301"/>
                        </a:lnTo>
                        <a:lnTo>
                          <a:pt x="308" y="297"/>
                        </a:lnTo>
                        <a:lnTo>
                          <a:pt x="302" y="293"/>
                        </a:lnTo>
                        <a:lnTo>
                          <a:pt x="296" y="289"/>
                        </a:lnTo>
                        <a:lnTo>
                          <a:pt x="292" y="287"/>
                        </a:lnTo>
                        <a:lnTo>
                          <a:pt x="287" y="282"/>
                        </a:lnTo>
                        <a:lnTo>
                          <a:pt x="285" y="280"/>
                        </a:lnTo>
                        <a:lnTo>
                          <a:pt x="287" y="276"/>
                        </a:lnTo>
                        <a:lnTo>
                          <a:pt x="290" y="274"/>
                        </a:lnTo>
                        <a:lnTo>
                          <a:pt x="294" y="274"/>
                        </a:lnTo>
                        <a:lnTo>
                          <a:pt x="300" y="274"/>
                        </a:lnTo>
                        <a:lnTo>
                          <a:pt x="304" y="274"/>
                        </a:lnTo>
                        <a:lnTo>
                          <a:pt x="309" y="276"/>
                        </a:lnTo>
                        <a:lnTo>
                          <a:pt x="315" y="278"/>
                        </a:lnTo>
                        <a:lnTo>
                          <a:pt x="321" y="280"/>
                        </a:lnTo>
                        <a:lnTo>
                          <a:pt x="323" y="278"/>
                        </a:lnTo>
                        <a:lnTo>
                          <a:pt x="328" y="278"/>
                        </a:lnTo>
                        <a:lnTo>
                          <a:pt x="332" y="276"/>
                        </a:lnTo>
                        <a:lnTo>
                          <a:pt x="338" y="276"/>
                        </a:lnTo>
                        <a:lnTo>
                          <a:pt x="344" y="274"/>
                        </a:lnTo>
                        <a:lnTo>
                          <a:pt x="351" y="270"/>
                        </a:lnTo>
                        <a:lnTo>
                          <a:pt x="359" y="268"/>
                        </a:lnTo>
                        <a:lnTo>
                          <a:pt x="368" y="268"/>
                        </a:lnTo>
                        <a:lnTo>
                          <a:pt x="374" y="265"/>
                        </a:lnTo>
                        <a:lnTo>
                          <a:pt x="382" y="263"/>
                        </a:lnTo>
                        <a:lnTo>
                          <a:pt x="387" y="261"/>
                        </a:lnTo>
                        <a:lnTo>
                          <a:pt x="395" y="259"/>
                        </a:lnTo>
                        <a:lnTo>
                          <a:pt x="399" y="257"/>
                        </a:lnTo>
                        <a:lnTo>
                          <a:pt x="403" y="257"/>
                        </a:lnTo>
                        <a:lnTo>
                          <a:pt x="404" y="255"/>
                        </a:lnTo>
                        <a:lnTo>
                          <a:pt x="406" y="255"/>
                        </a:lnTo>
                        <a:lnTo>
                          <a:pt x="401" y="206"/>
                        </a:lnTo>
                        <a:lnTo>
                          <a:pt x="399" y="206"/>
                        </a:lnTo>
                        <a:lnTo>
                          <a:pt x="395" y="206"/>
                        </a:lnTo>
                        <a:lnTo>
                          <a:pt x="389" y="206"/>
                        </a:lnTo>
                        <a:lnTo>
                          <a:pt x="384" y="204"/>
                        </a:lnTo>
                        <a:lnTo>
                          <a:pt x="378" y="204"/>
                        </a:lnTo>
                        <a:lnTo>
                          <a:pt x="370" y="204"/>
                        </a:lnTo>
                        <a:lnTo>
                          <a:pt x="365" y="204"/>
                        </a:lnTo>
                        <a:lnTo>
                          <a:pt x="357" y="202"/>
                        </a:lnTo>
                        <a:lnTo>
                          <a:pt x="351" y="200"/>
                        </a:lnTo>
                        <a:lnTo>
                          <a:pt x="344" y="200"/>
                        </a:lnTo>
                        <a:lnTo>
                          <a:pt x="338" y="198"/>
                        </a:lnTo>
                        <a:lnTo>
                          <a:pt x="330" y="196"/>
                        </a:lnTo>
                        <a:lnTo>
                          <a:pt x="327" y="194"/>
                        </a:lnTo>
                        <a:lnTo>
                          <a:pt x="323" y="192"/>
                        </a:lnTo>
                        <a:lnTo>
                          <a:pt x="321" y="190"/>
                        </a:lnTo>
                        <a:lnTo>
                          <a:pt x="317" y="185"/>
                        </a:lnTo>
                        <a:lnTo>
                          <a:pt x="315" y="181"/>
                        </a:lnTo>
                        <a:lnTo>
                          <a:pt x="315" y="177"/>
                        </a:lnTo>
                        <a:lnTo>
                          <a:pt x="317" y="175"/>
                        </a:lnTo>
                        <a:lnTo>
                          <a:pt x="321" y="173"/>
                        </a:lnTo>
                        <a:lnTo>
                          <a:pt x="325" y="173"/>
                        </a:lnTo>
                        <a:lnTo>
                          <a:pt x="327" y="173"/>
                        </a:lnTo>
                        <a:lnTo>
                          <a:pt x="330" y="173"/>
                        </a:lnTo>
                        <a:lnTo>
                          <a:pt x="334" y="173"/>
                        </a:lnTo>
                        <a:lnTo>
                          <a:pt x="342" y="175"/>
                        </a:lnTo>
                        <a:lnTo>
                          <a:pt x="347" y="177"/>
                        </a:lnTo>
                        <a:lnTo>
                          <a:pt x="355" y="179"/>
                        </a:lnTo>
                        <a:lnTo>
                          <a:pt x="361" y="181"/>
                        </a:lnTo>
                        <a:lnTo>
                          <a:pt x="366" y="183"/>
                        </a:lnTo>
                        <a:lnTo>
                          <a:pt x="370" y="183"/>
                        </a:lnTo>
                        <a:lnTo>
                          <a:pt x="372" y="185"/>
                        </a:lnTo>
                        <a:lnTo>
                          <a:pt x="342" y="107"/>
                        </a:lnTo>
                        <a:lnTo>
                          <a:pt x="340" y="107"/>
                        </a:lnTo>
                        <a:lnTo>
                          <a:pt x="336" y="111"/>
                        </a:lnTo>
                        <a:lnTo>
                          <a:pt x="330" y="114"/>
                        </a:lnTo>
                        <a:lnTo>
                          <a:pt x="323" y="118"/>
                        </a:lnTo>
                        <a:lnTo>
                          <a:pt x="319" y="120"/>
                        </a:lnTo>
                        <a:lnTo>
                          <a:pt x="315" y="122"/>
                        </a:lnTo>
                        <a:lnTo>
                          <a:pt x="311" y="124"/>
                        </a:lnTo>
                        <a:lnTo>
                          <a:pt x="308" y="126"/>
                        </a:lnTo>
                        <a:lnTo>
                          <a:pt x="298" y="128"/>
                        </a:lnTo>
                        <a:lnTo>
                          <a:pt x="292" y="130"/>
                        </a:lnTo>
                        <a:lnTo>
                          <a:pt x="287" y="126"/>
                        </a:lnTo>
                        <a:lnTo>
                          <a:pt x="281" y="122"/>
                        </a:lnTo>
                        <a:lnTo>
                          <a:pt x="275" y="118"/>
                        </a:lnTo>
                        <a:lnTo>
                          <a:pt x="271" y="116"/>
                        </a:lnTo>
                        <a:lnTo>
                          <a:pt x="268" y="111"/>
                        </a:lnTo>
                        <a:lnTo>
                          <a:pt x="266" y="107"/>
                        </a:lnTo>
                        <a:lnTo>
                          <a:pt x="266" y="103"/>
                        </a:lnTo>
                        <a:lnTo>
                          <a:pt x="270" y="101"/>
                        </a:lnTo>
                        <a:lnTo>
                          <a:pt x="271" y="99"/>
                        </a:lnTo>
                        <a:lnTo>
                          <a:pt x="275" y="99"/>
                        </a:lnTo>
                        <a:lnTo>
                          <a:pt x="279" y="97"/>
                        </a:lnTo>
                        <a:lnTo>
                          <a:pt x="287" y="95"/>
                        </a:lnTo>
                        <a:lnTo>
                          <a:pt x="290" y="95"/>
                        </a:lnTo>
                        <a:lnTo>
                          <a:pt x="298" y="94"/>
                        </a:lnTo>
                        <a:lnTo>
                          <a:pt x="304" y="94"/>
                        </a:lnTo>
                        <a:lnTo>
                          <a:pt x="311" y="94"/>
                        </a:lnTo>
                        <a:lnTo>
                          <a:pt x="317" y="92"/>
                        </a:lnTo>
                        <a:lnTo>
                          <a:pt x="325" y="92"/>
                        </a:lnTo>
                        <a:lnTo>
                          <a:pt x="330" y="92"/>
                        </a:lnTo>
                        <a:lnTo>
                          <a:pt x="336" y="92"/>
                        </a:lnTo>
                        <a:lnTo>
                          <a:pt x="340" y="92"/>
                        </a:lnTo>
                        <a:lnTo>
                          <a:pt x="344" y="92"/>
                        </a:lnTo>
                        <a:lnTo>
                          <a:pt x="346" y="92"/>
                        </a:lnTo>
                        <a:lnTo>
                          <a:pt x="347" y="92"/>
                        </a:lnTo>
                        <a:lnTo>
                          <a:pt x="328" y="44"/>
                        </a:lnTo>
                        <a:lnTo>
                          <a:pt x="325" y="44"/>
                        </a:lnTo>
                        <a:lnTo>
                          <a:pt x="319" y="44"/>
                        </a:lnTo>
                        <a:lnTo>
                          <a:pt x="311" y="44"/>
                        </a:lnTo>
                        <a:lnTo>
                          <a:pt x="308" y="44"/>
                        </a:lnTo>
                        <a:lnTo>
                          <a:pt x="304" y="46"/>
                        </a:lnTo>
                        <a:lnTo>
                          <a:pt x="298" y="46"/>
                        </a:lnTo>
                        <a:lnTo>
                          <a:pt x="294" y="46"/>
                        </a:lnTo>
                        <a:lnTo>
                          <a:pt x="290" y="46"/>
                        </a:lnTo>
                        <a:lnTo>
                          <a:pt x="285" y="48"/>
                        </a:lnTo>
                        <a:lnTo>
                          <a:pt x="279" y="48"/>
                        </a:lnTo>
                        <a:lnTo>
                          <a:pt x="275" y="48"/>
                        </a:lnTo>
                        <a:lnTo>
                          <a:pt x="270" y="48"/>
                        </a:lnTo>
                        <a:lnTo>
                          <a:pt x="264" y="48"/>
                        </a:lnTo>
                        <a:lnTo>
                          <a:pt x="260" y="48"/>
                        </a:lnTo>
                        <a:lnTo>
                          <a:pt x="254" y="48"/>
                        </a:lnTo>
                        <a:lnTo>
                          <a:pt x="251" y="48"/>
                        </a:lnTo>
                        <a:lnTo>
                          <a:pt x="245" y="48"/>
                        </a:lnTo>
                        <a:lnTo>
                          <a:pt x="241" y="48"/>
                        </a:lnTo>
                        <a:lnTo>
                          <a:pt x="237" y="48"/>
                        </a:lnTo>
                        <a:lnTo>
                          <a:pt x="230" y="48"/>
                        </a:lnTo>
                        <a:lnTo>
                          <a:pt x="224" y="46"/>
                        </a:lnTo>
                        <a:lnTo>
                          <a:pt x="220" y="44"/>
                        </a:lnTo>
                        <a:lnTo>
                          <a:pt x="218" y="40"/>
                        </a:lnTo>
                        <a:lnTo>
                          <a:pt x="216" y="35"/>
                        </a:lnTo>
                        <a:lnTo>
                          <a:pt x="216" y="27"/>
                        </a:lnTo>
                        <a:lnTo>
                          <a:pt x="218" y="19"/>
                        </a:lnTo>
                        <a:lnTo>
                          <a:pt x="220" y="14"/>
                        </a:lnTo>
                        <a:lnTo>
                          <a:pt x="222" y="6"/>
                        </a:lnTo>
                        <a:lnTo>
                          <a:pt x="224" y="4"/>
                        </a:lnTo>
                        <a:lnTo>
                          <a:pt x="226" y="0"/>
                        </a:lnTo>
                        <a:lnTo>
                          <a:pt x="197" y="12"/>
                        </a:lnTo>
                        <a:close/>
                      </a:path>
                    </a:pathLst>
                  </a:custGeom>
                  <a:solidFill>
                    <a:srgbClr val="000000"/>
                  </a:solidFill>
                  <a:ln w="9525">
                    <a:noFill/>
                    <a:round/>
                    <a:headEnd/>
                    <a:tailEnd/>
                  </a:ln>
                </p:spPr>
                <p:txBody>
                  <a:bodyPr/>
                  <a:lstStyle/>
                  <a:p>
                    <a:endParaRPr lang="fr-FR">
                      <a:latin typeface="Calibri" pitchFamily="34" charset="0"/>
                    </a:endParaRPr>
                  </a:p>
                </p:txBody>
              </p:sp>
              <p:sp>
                <p:nvSpPr>
                  <p:cNvPr id="25685" name="Freeform 54"/>
                  <p:cNvSpPr>
                    <a:spLocks/>
                  </p:cNvSpPr>
                  <p:nvPr/>
                </p:nvSpPr>
                <p:spPr bwMode="auto">
                  <a:xfrm>
                    <a:off x="3886193" y="2244711"/>
                    <a:ext cx="266700" cy="228600"/>
                  </a:xfrm>
                  <a:custGeom>
                    <a:avLst/>
                    <a:gdLst>
                      <a:gd name="T0" fmla="*/ 84 w 337"/>
                      <a:gd name="T1" fmla="*/ 21 h 288"/>
                      <a:gd name="T2" fmla="*/ 80 w 337"/>
                      <a:gd name="T3" fmla="*/ 43 h 288"/>
                      <a:gd name="T4" fmla="*/ 78 w 337"/>
                      <a:gd name="T5" fmla="*/ 59 h 288"/>
                      <a:gd name="T6" fmla="*/ 73 w 337"/>
                      <a:gd name="T7" fmla="*/ 76 h 288"/>
                      <a:gd name="T8" fmla="*/ 61 w 337"/>
                      <a:gd name="T9" fmla="*/ 97 h 288"/>
                      <a:gd name="T10" fmla="*/ 44 w 337"/>
                      <a:gd name="T11" fmla="*/ 116 h 288"/>
                      <a:gd name="T12" fmla="*/ 65 w 337"/>
                      <a:gd name="T13" fmla="*/ 116 h 288"/>
                      <a:gd name="T14" fmla="*/ 86 w 337"/>
                      <a:gd name="T15" fmla="*/ 121 h 288"/>
                      <a:gd name="T16" fmla="*/ 107 w 337"/>
                      <a:gd name="T17" fmla="*/ 131 h 288"/>
                      <a:gd name="T18" fmla="*/ 111 w 337"/>
                      <a:gd name="T19" fmla="*/ 154 h 288"/>
                      <a:gd name="T20" fmla="*/ 103 w 337"/>
                      <a:gd name="T21" fmla="*/ 173 h 288"/>
                      <a:gd name="T22" fmla="*/ 95 w 337"/>
                      <a:gd name="T23" fmla="*/ 180 h 288"/>
                      <a:gd name="T24" fmla="*/ 114 w 337"/>
                      <a:gd name="T25" fmla="*/ 180 h 288"/>
                      <a:gd name="T26" fmla="*/ 133 w 337"/>
                      <a:gd name="T27" fmla="*/ 180 h 288"/>
                      <a:gd name="T28" fmla="*/ 150 w 337"/>
                      <a:gd name="T29" fmla="*/ 182 h 288"/>
                      <a:gd name="T30" fmla="*/ 168 w 337"/>
                      <a:gd name="T31" fmla="*/ 184 h 288"/>
                      <a:gd name="T32" fmla="*/ 192 w 337"/>
                      <a:gd name="T33" fmla="*/ 190 h 288"/>
                      <a:gd name="T34" fmla="*/ 204 w 337"/>
                      <a:gd name="T35" fmla="*/ 203 h 288"/>
                      <a:gd name="T36" fmla="*/ 206 w 337"/>
                      <a:gd name="T37" fmla="*/ 222 h 288"/>
                      <a:gd name="T38" fmla="*/ 204 w 337"/>
                      <a:gd name="T39" fmla="*/ 241 h 288"/>
                      <a:gd name="T40" fmla="*/ 202 w 337"/>
                      <a:gd name="T41" fmla="*/ 250 h 288"/>
                      <a:gd name="T42" fmla="*/ 215 w 337"/>
                      <a:gd name="T43" fmla="*/ 241 h 288"/>
                      <a:gd name="T44" fmla="*/ 234 w 337"/>
                      <a:gd name="T45" fmla="*/ 230 h 288"/>
                      <a:gd name="T46" fmla="*/ 251 w 337"/>
                      <a:gd name="T47" fmla="*/ 222 h 288"/>
                      <a:gd name="T48" fmla="*/ 270 w 337"/>
                      <a:gd name="T49" fmla="*/ 214 h 288"/>
                      <a:gd name="T50" fmla="*/ 291 w 337"/>
                      <a:gd name="T51" fmla="*/ 211 h 288"/>
                      <a:gd name="T52" fmla="*/ 314 w 337"/>
                      <a:gd name="T53" fmla="*/ 211 h 288"/>
                      <a:gd name="T54" fmla="*/ 327 w 337"/>
                      <a:gd name="T55" fmla="*/ 237 h 288"/>
                      <a:gd name="T56" fmla="*/ 306 w 337"/>
                      <a:gd name="T57" fmla="*/ 235 h 288"/>
                      <a:gd name="T58" fmla="*/ 282 w 337"/>
                      <a:gd name="T59" fmla="*/ 235 h 288"/>
                      <a:gd name="T60" fmla="*/ 259 w 337"/>
                      <a:gd name="T61" fmla="*/ 241 h 288"/>
                      <a:gd name="T62" fmla="*/ 236 w 337"/>
                      <a:gd name="T63" fmla="*/ 252 h 288"/>
                      <a:gd name="T64" fmla="*/ 215 w 337"/>
                      <a:gd name="T65" fmla="*/ 268 h 288"/>
                      <a:gd name="T66" fmla="*/ 198 w 337"/>
                      <a:gd name="T67" fmla="*/ 283 h 288"/>
                      <a:gd name="T68" fmla="*/ 166 w 337"/>
                      <a:gd name="T69" fmla="*/ 279 h 288"/>
                      <a:gd name="T70" fmla="*/ 171 w 337"/>
                      <a:gd name="T71" fmla="*/ 266 h 288"/>
                      <a:gd name="T72" fmla="*/ 181 w 337"/>
                      <a:gd name="T73" fmla="*/ 243 h 288"/>
                      <a:gd name="T74" fmla="*/ 187 w 337"/>
                      <a:gd name="T75" fmla="*/ 220 h 288"/>
                      <a:gd name="T76" fmla="*/ 181 w 337"/>
                      <a:gd name="T77" fmla="*/ 207 h 288"/>
                      <a:gd name="T78" fmla="*/ 158 w 337"/>
                      <a:gd name="T79" fmla="*/ 203 h 288"/>
                      <a:gd name="T80" fmla="*/ 141 w 337"/>
                      <a:gd name="T81" fmla="*/ 205 h 288"/>
                      <a:gd name="T82" fmla="*/ 122 w 337"/>
                      <a:gd name="T83" fmla="*/ 207 h 288"/>
                      <a:gd name="T84" fmla="*/ 103 w 337"/>
                      <a:gd name="T85" fmla="*/ 211 h 288"/>
                      <a:gd name="T86" fmla="*/ 86 w 337"/>
                      <a:gd name="T87" fmla="*/ 214 h 288"/>
                      <a:gd name="T88" fmla="*/ 57 w 337"/>
                      <a:gd name="T89" fmla="*/ 192 h 288"/>
                      <a:gd name="T90" fmla="*/ 71 w 337"/>
                      <a:gd name="T91" fmla="*/ 184 h 288"/>
                      <a:gd name="T92" fmla="*/ 93 w 337"/>
                      <a:gd name="T93" fmla="*/ 163 h 288"/>
                      <a:gd name="T94" fmla="*/ 95 w 337"/>
                      <a:gd name="T95" fmla="*/ 148 h 288"/>
                      <a:gd name="T96" fmla="*/ 78 w 337"/>
                      <a:gd name="T97" fmla="*/ 138 h 288"/>
                      <a:gd name="T98" fmla="*/ 52 w 337"/>
                      <a:gd name="T99" fmla="*/ 140 h 288"/>
                      <a:gd name="T100" fmla="*/ 29 w 337"/>
                      <a:gd name="T101" fmla="*/ 144 h 288"/>
                      <a:gd name="T102" fmla="*/ 19 w 337"/>
                      <a:gd name="T103" fmla="*/ 148 h 288"/>
                      <a:gd name="T104" fmla="*/ 6 w 337"/>
                      <a:gd name="T105" fmla="*/ 112 h 288"/>
                      <a:gd name="T106" fmla="*/ 23 w 337"/>
                      <a:gd name="T107" fmla="*/ 98 h 288"/>
                      <a:gd name="T108" fmla="*/ 46 w 337"/>
                      <a:gd name="T109" fmla="*/ 79 h 288"/>
                      <a:gd name="T110" fmla="*/ 63 w 337"/>
                      <a:gd name="T111" fmla="*/ 60 h 288"/>
                      <a:gd name="T112" fmla="*/ 67 w 337"/>
                      <a:gd name="T113" fmla="*/ 41 h 288"/>
                      <a:gd name="T114" fmla="*/ 67 w 337"/>
                      <a:gd name="T115" fmla="*/ 22 h 288"/>
                      <a:gd name="T116" fmla="*/ 67 w 337"/>
                      <a:gd name="T117" fmla="*/ 7 h 288"/>
                      <a:gd name="T118" fmla="*/ 84 w 337"/>
                      <a:gd name="T119" fmla="*/ 15 h 28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37"/>
                      <a:gd name="T181" fmla="*/ 0 h 288"/>
                      <a:gd name="T182" fmla="*/ 337 w 337"/>
                      <a:gd name="T183" fmla="*/ 288 h 28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37" h="288">
                        <a:moveTo>
                          <a:pt x="84" y="15"/>
                        </a:moveTo>
                        <a:lnTo>
                          <a:pt x="84" y="15"/>
                        </a:lnTo>
                        <a:lnTo>
                          <a:pt x="84" y="17"/>
                        </a:lnTo>
                        <a:lnTo>
                          <a:pt x="84" y="21"/>
                        </a:lnTo>
                        <a:lnTo>
                          <a:pt x="84" y="26"/>
                        </a:lnTo>
                        <a:lnTo>
                          <a:pt x="82" y="32"/>
                        </a:lnTo>
                        <a:lnTo>
                          <a:pt x="82" y="40"/>
                        </a:lnTo>
                        <a:lnTo>
                          <a:pt x="80" y="43"/>
                        </a:lnTo>
                        <a:lnTo>
                          <a:pt x="80" y="47"/>
                        </a:lnTo>
                        <a:lnTo>
                          <a:pt x="80" y="51"/>
                        </a:lnTo>
                        <a:lnTo>
                          <a:pt x="80" y="55"/>
                        </a:lnTo>
                        <a:lnTo>
                          <a:pt x="78" y="59"/>
                        </a:lnTo>
                        <a:lnTo>
                          <a:pt x="76" y="64"/>
                        </a:lnTo>
                        <a:lnTo>
                          <a:pt x="74" y="68"/>
                        </a:lnTo>
                        <a:lnTo>
                          <a:pt x="74" y="72"/>
                        </a:lnTo>
                        <a:lnTo>
                          <a:pt x="73" y="76"/>
                        </a:lnTo>
                        <a:lnTo>
                          <a:pt x="71" y="79"/>
                        </a:lnTo>
                        <a:lnTo>
                          <a:pt x="69" y="85"/>
                        </a:lnTo>
                        <a:lnTo>
                          <a:pt x="67" y="89"/>
                        </a:lnTo>
                        <a:lnTo>
                          <a:pt x="61" y="97"/>
                        </a:lnTo>
                        <a:lnTo>
                          <a:pt x="55" y="104"/>
                        </a:lnTo>
                        <a:lnTo>
                          <a:pt x="50" y="110"/>
                        </a:lnTo>
                        <a:lnTo>
                          <a:pt x="42" y="116"/>
                        </a:lnTo>
                        <a:lnTo>
                          <a:pt x="44" y="116"/>
                        </a:lnTo>
                        <a:lnTo>
                          <a:pt x="50" y="116"/>
                        </a:lnTo>
                        <a:lnTo>
                          <a:pt x="54" y="116"/>
                        </a:lnTo>
                        <a:lnTo>
                          <a:pt x="59" y="116"/>
                        </a:lnTo>
                        <a:lnTo>
                          <a:pt x="65" y="116"/>
                        </a:lnTo>
                        <a:lnTo>
                          <a:pt x="71" y="117"/>
                        </a:lnTo>
                        <a:lnTo>
                          <a:pt x="76" y="117"/>
                        </a:lnTo>
                        <a:lnTo>
                          <a:pt x="82" y="119"/>
                        </a:lnTo>
                        <a:lnTo>
                          <a:pt x="86" y="121"/>
                        </a:lnTo>
                        <a:lnTo>
                          <a:pt x="93" y="123"/>
                        </a:lnTo>
                        <a:lnTo>
                          <a:pt x="97" y="125"/>
                        </a:lnTo>
                        <a:lnTo>
                          <a:pt x="103" y="129"/>
                        </a:lnTo>
                        <a:lnTo>
                          <a:pt x="107" y="131"/>
                        </a:lnTo>
                        <a:lnTo>
                          <a:pt x="111" y="136"/>
                        </a:lnTo>
                        <a:lnTo>
                          <a:pt x="112" y="142"/>
                        </a:lnTo>
                        <a:lnTo>
                          <a:pt x="112" y="150"/>
                        </a:lnTo>
                        <a:lnTo>
                          <a:pt x="111" y="154"/>
                        </a:lnTo>
                        <a:lnTo>
                          <a:pt x="111" y="159"/>
                        </a:lnTo>
                        <a:lnTo>
                          <a:pt x="109" y="163"/>
                        </a:lnTo>
                        <a:lnTo>
                          <a:pt x="107" y="167"/>
                        </a:lnTo>
                        <a:lnTo>
                          <a:pt x="103" y="173"/>
                        </a:lnTo>
                        <a:lnTo>
                          <a:pt x="99" y="176"/>
                        </a:lnTo>
                        <a:lnTo>
                          <a:pt x="97" y="180"/>
                        </a:lnTo>
                        <a:lnTo>
                          <a:pt x="95" y="182"/>
                        </a:lnTo>
                        <a:lnTo>
                          <a:pt x="95" y="180"/>
                        </a:lnTo>
                        <a:lnTo>
                          <a:pt x="99" y="180"/>
                        </a:lnTo>
                        <a:lnTo>
                          <a:pt x="103" y="180"/>
                        </a:lnTo>
                        <a:lnTo>
                          <a:pt x="107" y="180"/>
                        </a:lnTo>
                        <a:lnTo>
                          <a:pt x="114" y="180"/>
                        </a:lnTo>
                        <a:lnTo>
                          <a:pt x="120" y="180"/>
                        </a:lnTo>
                        <a:lnTo>
                          <a:pt x="124" y="180"/>
                        </a:lnTo>
                        <a:lnTo>
                          <a:pt x="130" y="180"/>
                        </a:lnTo>
                        <a:lnTo>
                          <a:pt x="133" y="180"/>
                        </a:lnTo>
                        <a:lnTo>
                          <a:pt x="137" y="182"/>
                        </a:lnTo>
                        <a:lnTo>
                          <a:pt x="141" y="182"/>
                        </a:lnTo>
                        <a:lnTo>
                          <a:pt x="147" y="182"/>
                        </a:lnTo>
                        <a:lnTo>
                          <a:pt x="150" y="182"/>
                        </a:lnTo>
                        <a:lnTo>
                          <a:pt x="154" y="182"/>
                        </a:lnTo>
                        <a:lnTo>
                          <a:pt x="158" y="182"/>
                        </a:lnTo>
                        <a:lnTo>
                          <a:pt x="162" y="182"/>
                        </a:lnTo>
                        <a:lnTo>
                          <a:pt x="168" y="184"/>
                        </a:lnTo>
                        <a:lnTo>
                          <a:pt x="171" y="184"/>
                        </a:lnTo>
                        <a:lnTo>
                          <a:pt x="179" y="186"/>
                        </a:lnTo>
                        <a:lnTo>
                          <a:pt x="187" y="188"/>
                        </a:lnTo>
                        <a:lnTo>
                          <a:pt x="192" y="190"/>
                        </a:lnTo>
                        <a:lnTo>
                          <a:pt x="198" y="193"/>
                        </a:lnTo>
                        <a:lnTo>
                          <a:pt x="200" y="195"/>
                        </a:lnTo>
                        <a:lnTo>
                          <a:pt x="202" y="199"/>
                        </a:lnTo>
                        <a:lnTo>
                          <a:pt x="204" y="203"/>
                        </a:lnTo>
                        <a:lnTo>
                          <a:pt x="206" y="209"/>
                        </a:lnTo>
                        <a:lnTo>
                          <a:pt x="206" y="212"/>
                        </a:lnTo>
                        <a:lnTo>
                          <a:pt x="206" y="218"/>
                        </a:lnTo>
                        <a:lnTo>
                          <a:pt x="206" y="222"/>
                        </a:lnTo>
                        <a:lnTo>
                          <a:pt x="206" y="228"/>
                        </a:lnTo>
                        <a:lnTo>
                          <a:pt x="206" y="231"/>
                        </a:lnTo>
                        <a:lnTo>
                          <a:pt x="204" y="237"/>
                        </a:lnTo>
                        <a:lnTo>
                          <a:pt x="204" y="241"/>
                        </a:lnTo>
                        <a:lnTo>
                          <a:pt x="202" y="245"/>
                        </a:lnTo>
                        <a:lnTo>
                          <a:pt x="202" y="250"/>
                        </a:lnTo>
                        <a:lnTo>
                          <a:pt x="202" y="252"/>
                        </a:lnTo>
                        <a:lnTo>
                          <a:pt x="202" y="250"/>
                        </a:lnTo>
                        <a:lnTo>
                          <a:pt x="204" y="250"/>
                        </a:lnTo>
                        <a:lnTo>
                          <a:pt x="206" y="247"/>
                        </a:lnTo>
                        <a:lnTo>
                          <a:pt x="211" y="245"/>
                        </a:lnTo>
                        <a:lnTo>
                          <a:pt x="215" y="241"/>
                        </a:lnTo>
                        <a:lnTo>
                          <a:pt x="223" y="237"/>
                        </a:lnTo>
                        <a:lnTo>
                          <a:pt x="225" y="233"/>
                        </a:lnTo>
                        <a:lnTo>
                          <a:pt x="230" y="231"/>
                        </a:lnTo>
                        <a:lnTo>
                          <a:pt x="234" y="230"/>
                        </a:lnTo>
                        <a:lnTo>
                          <a:pt x="238" y="228"/>
                        </a:lnTo>
                        <a:lnTo>
                          <a:pt x="242" y="226"/>
                        </a:lnTo>
                        <a:lnTo>
                          <a:pt x="247" y="224"/>
                        </a:lnTo>
                        <a:lnTo>
                          <a:pt x="251" y="222"/>
                        </a:lnTo>
                        <a:lnTo>
                          <a:pt x="257" y="220"/>
                        </a:lnTo>
                        <a:lnTo>
                          <a:pt x="261" y="216"/>
                        </a:lnTo>
                        <a:lnTo>
                          <a:pt x="265" y="214"/>
                        </a:lnTo>
                        <a:lnTo>
                          <a:pt x="270" y="214"/>
                        </a:lnTo>
                        <a:lnTo>
                          <a:pt x="276" y="212"/>
                        </a:lnTo>
                        <a:lnTo>
                          <a:pt x="282" y="211"/>
                        </a:lnTo>
                        <a:lnTo>
                          <a:pt x="285" y="211"/>
                        </a:lnTo>
                        <a:lnTo>
                          <a:pt x="291" y="211"/>
                        </a:lnTo>
                        <a:lnTo>
                          <a:pt x="297" y="211"/>
                        </a:lnTo>
                        <a:lnTo>
                          <a:pt x="303" y="209"/>
                        </a:lnTo>
                        <a:lnTo>
                          <a:pt x="308" y="209"/>
                        </a:lnTo>
                        <a:lnTo>
                          <a:pt x="314" y="211"/>
                        </a:lnTo>
                        <a:lnTo>
                          <a:pt x="320" y="211"/>
                        </a:lnTo>
                        <a:lnTo>
                          <a:pt x="337" y="239"/>
                        </a:lnTo>
                        <a:lnTo>
                          <a:pt x="333" y="237"/>
                        </a:lnTo>
                        <a:lnTo>
                          <a:pt x="327" y="237"/>
                        </a:lnTo>
                        <a:lnTo>
                          <a:pt x="322" y="237"/>
                        </a:lnTo>
                        <a:lnTo>
                          <a:pt x="318" y="235"/>
                        </a:lnTo>
                        <a:lnTo>
                          <a:pt x="312" y="235"/>
                        </a:lnTo>
                        <a:lnTo>
                          <a:pt x="306" y="235"/>
                        </a:lnTo>
                        <a:lnTo>
                          <a:pt x="301" y="235"/>
                        </a:lnTo>
                        <a:lnTo>
                          <a:pt x="295" y="235"/>
                        </a:lnTo>
                        <a:lnTo>
                          <a:pt x="287" y="235"/>
                        </a:lnTo>
                        <a:lnTo>
                          <a:pt x="282" y="235"/>
                        </a:lnTo>
                        <a:lnTo>
                          <a:pt x="276" y="235"/>
                        </a:lnTo>
                        <a:lnTo>
                          <a:pt x="268" y="237"/>
                        </a:lnTo>
                        <a:lnTo>
                          <a:pt x="263" y="239"/>
                        </a:lnTo>
                        <a:lnTo>
                          <a:pt x="259" y="241"/>
                        </a:lnTo>
                        <a:lnTo>
                          <a:pt x="251" y="243"/>
                        </a:lnTo>
                        <a:lnTo>
                          <a:pt x="247" y="245"/>
                        </a:lnTo>
                        <a:lnTo>
                          <a:pt x="242" y="249"/>
                        </a:lnTo>
                        <a:lnTo>
                          <a:pt x="236" y="252"/>
                        </a:lnTo>
                        <a:lnTo>
                          <a:pt x="230" y="254"/>
                        </a:lnTo>
                        <a:lnTo>
                          <a:pt x="225" y="260"/>
                        </a:lnTo>
                        <a:lnTo>
                          <a:pt x="219" y="264"/>
                        </a:lnTo>
                        <a:lnTo>
                          <a:pt x="215" y="268"/>
                        </a:lnTo>
                        <a:lnTo>
                          <a:pt x="209" y="271"/>
                        </a:lnTo>
                        <a:lnTo>
                          <a:pt x="206" y="275"/>
                        </a:lnTo>
                        <a:lnTo>
                          <a:pt x="202" y="277"/>
                        </a:lnTo>
                        <a:lnTo>
                          <a:pt x="198" y="283"/>
                        </a:lnTo>
                        <a:lnTo>
                          <a:pt x="192" y="287"/>
                        </a:lnTo>
                        <a:lnTo>
                          <a:pt x="190" y="288"/>
                        </a:lnTo>
                        <a:lnTo>
                          <a:pt x="166" y="281"/>
                        </a:lnTo>
                        <a:lnTo>
                          <a:pt x="166" y="279"/>
                        </a:lnTo>
                        <a:lnTo>
                          <a:pt x="166" y="277"/>
                        </a:lnTo>
                        <a:lnTo>
                          <a:pt x="168" y="275"/>
                        </a:lnTo>
                        <a:lnTo>
                          <a:pt x="169" y="271"/>
                        </a:lnTo>
                        <a:lnTo>
                          <a:pt x="171" y="266"/>
                        </a:lnTo>
                        <a:lnTo>
                          <a:pt x="173" y="260"/>
                        </a:lnTo>
                        <a:lnTo>
                          <a:pt x="177" y="254"/>
                        </a:lnTo>
                        <a:lnTo>
                          <a:pt x="179" y="249"/>
                        </a:lnTo>
                        <a:lnTo>
                          <a:pt x="181" y="243"/>
                        </a:lnTo>
                        <a:lnTo>
                          <a:pt x="183" y="237"/>
                        </a:lnTo>
                        <a:lnTo>
                          <a:pt x="185" y="230"/>
                        </a:lnTo>
                        <a:lnTo>
                          <a:pt x="187" y="224"/>
                        </a:lnTo>
                        <a:lnTo>
                          <a:pt x="187" y="220"/>
                        </a:lnTo>
                        <a:lnTo>
                          <a:pt x="189" y="214"/>
                        </a:lnTo>
                        <a:lnTo>
                          <a:pt x="187" y="211"/>
                        </a:lnTo>
                        <a:lnTo>
                          <a:pt x="185" y="209"/>
                        </a:lnTo>
                        <a:lnTo>
                          <a:pt x="181" y="207"/>
                        </a:lnTo>
                        <a:lnTo>
                          <a:pt x="177" y="205"/>
                        </a:lnTo>
                        <a:lnTo>
                          <a:pt x="169" y="203"/>
                        </a:lnTo>
                        <a:lnTo>
                          <a:pt x="164" y="203"/>
                        </a:lnTo>
                        <a:lnTo>
                          <a:pt x="158" y="203"/>
                        </a:lnTo>
                        <a:lnTo>
                          <a:pt x="154" y="203"/>
                        </a:lnTo>
                        <a:lnTo>
                          <a:pt x="150" y="203"/>
                        </a:lnTo>
                        <a:lnTo>
                          <a:pt x="145" y="205"/>
                        </a:lnTo>
                        <a:lnTo>
                          <a:pt x="141" y="205"/>
                        </a:lnTo>
                        <a:lnTo>
                          <a:pt x="135" y="205"/>
                        </a:lnTo>
                        <a:lnTo>
                          <a:pt x="131" y="207"/>
                        </a:lnTo>
                        <a:lnTo>
                          <a:pt x="128" y="207"/>
                        </a:lnTo>
                        <a:lnTo>
                          <a:pt x="122" y="207"/>
                        </a:lnTo>
                        <a:lnTo>
                          <a:pt x="116" y="209"/>
                        </a:lnTo>
                        <a:lnTo>
                          <a:pt x="112" y="209"/>
                        </a:lnTo>
                        <a:lnTo>
                          <a:pt x="109" y="211"/>
                        </a:lnTo>
                        <a:lnTo>
                          <a:pt x="103" y="211"/>
                        </a:lnTo>
                        <a:lnTo>
                          <a:pt x="99" y="211"/>
                        </a:lnTo>
                        <a:lnTo>
                          <a:pt x="95" y="212"/>
                        </a:lnTo>
                        <a:lnTo>
                          <a:pt x="93" y="214"/>
                        </a:lnTo>
                        <a:lnTo>
                          <a:pt x="86" y="214"/>
                        </a:lnTo>
                        <a:lnTo>
                          <a:pt x="82" y="216"/>
                        </a:lnTo>
                        <a:lnTo>
                          <a:pt x="78" y="216"/>
                        </a:lnTo>
                        <a:lnTo>
                          <a:pt x="57" y="192"/>
                        </a:lnTo>
                        <a:lnTo>
                          <a:pt x="57" y="190"/>
                        </a:lnTo>
                        <a:lnTo>
                          <a:pt x="63" y="188"/>
                        </a:lnTo>
                        <a:lnTo>
                          <a:pt x="67" y="186"/>
                        </a:lnTo>
                        <a:lnTo>
                          <a:pt x="71" y="184"/>
                        </a:lnTo>
                        <a:lnTo>
                          <a:pt x="74" y="180"/>
                        </a:lnTo>
                        <a:lnTo>
                          <a:pt x="80" y="178"/>
                        </a:lnTo>
                        <a:lnTo>
                          <a:pt x="86" y="171"/>
                        </a:lnTo>
                        <a:lnTo>
                          <a:pt x="93" y="163"/>
                        </a:lnTo>
                        <a:lnTo>
                          <a:pt x="95" y="159"/>
                        </a:lnTo>
                        <a:lnTo>
                          <a:pt x="97" y="155"/>
                        </a:lnTo>
                        <a:lnTo>
                          <a:pt x="95" y="152"/>
                        </a:lnTo>
                        <a:lnTo>
                          <a:pt x="95" y="148"/>
                        </a:lnTo>
                        <a:lnTo>
                          <a:pt x="92" y="142"/>
                        </a:lnTo>
                        <a:lnTo>
                          <a:pt x="88" y="140"/>
                        </a:lnTo>
                        <a:lnTo>
                          <a:pt x="84" y="138"/>
                        </a:lnTo>
                        <a:lnTo>
                          <a:pt x="78" y="138"/>
                        </a:lnTo>
                        <a:lnTo>
                          <a:pt x="73" y="136"/>
                        </a:lnTo>
                        <a:lnTo>
                          <a:pt x="65" y="136"/>
                        </a:lnTo>
                        <a:lnTo>
                          <a:pt x="59" y="138"/>
                        </a:lnTo>
                        <a:lnTo>
                          <a:pt x="52" y="140"/>
                        </a:lnTo>
                        <a:lnTo>
                          <a:pt x="46" y="140"/>
                        </a:lnTo>
                        <a:lnTo>
                          <a:pt x="40" y="140"/>
                        </a:lnTo>
                        <a:lnTo>
                          <a:pt x="33" y="142"/>
                        </a:lnTo>
                        <a:lnTo>
                          <a:pt x="29" y="144"/>
                        </a:lnTo>
                        <a:lnTo>
                          <a:pt x="23" y="144"/>
                        </a:lnTo>
                        <a:lnTo>
                          <a:pt x="21" y="146"/>
                        </a:lnTo>
                        <a:lnTo>
                          <a:pt x="19" y="146"/>
                        </a:lnTo>
                        <a:lnTo>
                          <a:pt x="19" y="148"/>
                        </a:lnTo>
                        <a:lnTo>
                          <a:pt x="0" y="116"/>
                        </a:lnTo>
                        <a:lnTo>
                          <a:pt x="2" y="114"/>
                        </a:lnTo>
                        <a:lnTo>
                          <a:pt x="6" y="112"/>
                        </a:lnTo>
                        <a:lnTo>
                          <a:pt x="10" y="110"/>
                        </a:lnTo>
                        <a:lnTo>
                          <a:pt x="14" y="106"/>
                        </a:lnTo>
                        <a:lnTo>
                          <a:pt x="19" y="102"/>
                        </a:lnTo>
                        <a:lnTo>
                          <a:pt x="23" y="98"/>
                        </a:lnTo>
                        <a:lnTo>
                          <a:pt x="31" y="95"/>
                        </a:lnTo>
                        <a:lnTo>
                          <a:pt x="36" y="89"/>
                        </a:lnTo>
                        <a:lnTo>
                          <a:pt x="40" y="85"/>
                        </a:lnTo>
                        <a:lnTo>
                          <a:pt x="46" y="79"/>
                        </a:lnTo>
                        <a:lnTo>
                          <a:pt x="52" y="76"/>
                        </a:lnTo>
                        <a:lnTo>
                          <a:pt x="55" y="70"/>
                        </a:lnTo>
                        <a:lnTo>
                          <a:pt x="59" y="64"/>
                        </a:lnTo>
                        <a:lnTo>
                          <a:pt x="63" y="60"/>
                        </a:lnTo>
                        <a:lnTo>
                          <a:pt x="65" y="57"/>
                        </a:lnTo>
                        <a:lnTo>
                          <a:pt x="65" y="51"/>
                        </a:lnTo>
                        <a:lnTo>
                          <a:pt x="67" y="47"/>
                        </a:lnTo>
                        <a:lnTo>
                          <a:pt x="67" y="41"/>
                        </a:lnTo>
                        <a:lnTo>
                          <a:pt x="67" y="38"/>
                        </a:lnTo>
                        <a:lnTo>
                          <a:pt x="67" y="32"/>
                        </a:lnTo>
                        <a:lnTo>
                          <a:pt x="67" y="28"/>
                        </a:lnTo>
                        <a:lnTo>
                          <a:pt x="67" y="22"/>
                        </a:lnTo>
                        <a:lnTo>
                          <a:pt x="67" y="19"/>
                        </a:lnTo>
                        <a:lnTo>
                          <a:pt x="67" y="15"/>
                        </a:lnTo>
                        <a:lnTo>
                          <a:pt x="67" y="11"/>
                        </a:lnTo>
                        <a:lnTo>
                          <a:pt x="67" y="7"/>
                        </a:lnTo>
                        <a:lnTo>
                          <a:pt x="67" y="3"/>
                        </a:lnTo>
                        <a:lnTo>
                          <a:pt x="67" y="0"/>
                        </a:lnTo>
                        <a:lnTo>
                          <a:pt x="84" y="15"/>
                        </a:lnTo>
                        <a:close/>
                      </a:path>
                    </a:pathLst>
                  </a:custGeom>
                  <a:solidFill>
                    <a:srgbClr val="000000"/>
                  </a:solidFill>
                  <a:ln w="9525">
                    <a:noFill/>
                    <a:round/>
                    <a:headEnd/>
                    <a:tailEnd/>
                  </a:ln>
                </p:spPr>
                <p:txBody>
                  <a:bodyPr/>
                  <a:lstStyle/>
                  <a:p>
                    <a:endParaRPr lang="fr-FR">
                      <a:latin typeface="Calibri" pitchFamily="34" charset="0"/>
                    </a:endParaRPr>
                  </a:p>
                </p:txBody>
              </p:sp>
              <p:sp>
                <p:nvSpPr>
                  <p:cNvPr id="25686" name="Freeform 55"/>
                  <p:cNvSpPr>
                    <a:spLocks/>
                  </p:cNvSpPr>
                  <p:nvPr/>
                </p:nvSpPr>
                <p:spPr bwMode="auto">
                  <a:xfrm>
                    <a:off x="3949693" y="2254236"/>
                    <a:ext cx="234950" cy="171450"/>
                  </a:xfrm>
                  <a:custGeom>
                    <a:avLst/>
                    <a:gdLst>
                      <a:gd name="T0" fmla="*/ 4 w 297"/>
                      <a:gd name="T1" fmla="*/ 29 h 217"/>
                      <a:gd name="T2" fmla="*/ 19 w 297"/>
                      <a:gd name="T3" fmla="*/ 44 h 217"/>
                      <a:gd name="T4" fmla="*/ 34 w 297"/>
                      <a:gd name="T5" fmla="*/ 53 h 217"/>
                      <a:gd name="T6" fmla="*/ 51 w 297"/>
                      <a:gd name="T7" fmla="*/ 59 h 217"/>
                      <a:gd name="T8" fmla="*/ 70 w 297"/>
                      <a:gd name="T9" fmla="*/ 61 h 217"/>
                      <a:gd name="T10" fmla="*/ 91 w 297"/>
                      <a:gd name="T11" fmla="*/ 57 h 217"/>
                      <a:gd name="T12" fmla="*/ 110 w 297"/>
                      <a:gd name="T13" fmla="*/ 53 h 217"/>
                      <a:gd name="T14" fmla="*/ 126 w 297"/>
                      <a:gd name="T15" fmla="*/ 46 h 217"/>
                      <a:gd name="T16" fmla="*/ 139 w 297"/>
                      <a:gd name="T17" fmla="*/ 42 h 217"/>
                      <a:gd name="T18" fmla="*/ 129 w 297"/>
                      <a:gd name="T19" fmla="*/ 51 h 217"/>
                      <a:gd name="T20" fmla="*/ 122 w 297"/>
                      <a:gd name="T21" fmla="*/ 68 h 217"/>
                      <a:gd name="T22" fmla="*/ 120 w 297"/>
                      <a:gd name="T23" fmla="*/ 82 h 217"/>
                      <a:gd name="T24" fmla="*/ 128 w 297"/>
                      <a:gd name="T25" fmla="*/ 99 h 217"/>
                      <a:gd name="T26" fmla="*/ 141 w 297"/>
                      <a:gd name="T27" fmla="*/ 108 h 217"/>
                      <a:gd name="T28" fmla="*/ 160 w 297"/>
                      <a:gd name="T29" fmla="*/ 112 h 217"/>
                      <a:gd name="T30" fmla="*/ 179 w 297"/>
                      <a:gd name="T31" fmla="*/ 110 h 217"/>
                      <a:gd name="T32" fmla="*/ 196 w 297"/>
                      <a:gd name="T33" fmla="*/ 108 h 217"/>
                      <a:gd name="T34" fmla="*/ 205 w 297"/>
                      <a:gd name="T35" fmla="*/ 106 h 217"/>
                      <a:gd name="T36" fmla="*/ 204 w 297"/>
                      <a:gd name="T37" fmla="*/ 112 h 217"/>
                      <a:gd name="T38" fmla="*/ 198 w 297"/>
                      <a:gd name="T39" fmla="*/ 122 h 217"/>
                      <a:gd name="T40" fmla="*/ 196 w 297"/>
                      <a:gd name="T41" fmla="*/ 135 h 217"/>
                      <a:gd name="T42" fmla="*/ 196 w 297"/>
                      <a:gd name="T43" fmla="*/ 152 h 217"/>
                      <a:gd name="T44" fmla="*/ 204 w 297"/>
                      <a:gd name="T45" fmla="*/ 163 h 217"/>
                      <a:gd name="T46" fmla="*/ 219 w 297"/>
                      <a:gd name="T47" fmla="*/ 165 h 217"/>
                      <a:gd name="T48" fmla="*/ 238 w 297"/>
                      <a:gd name="T49" fmla="*/ 165 h 217"/>
                      <a:gd name="T50" fmla="*/ 253 w 297"/>
                      <a:gd name="T51" fmla="*/ 163 h 217"/>
                      <a:gd name="T52" fmla="*/ 264 w 297"/>
                      <a:gd name="T53" fmla="*/ 162 h 217"/>
                      <a:gd name="T54" fmla="*/ 274 w 297"/>
                      <a:gd name="T55" fmla="*/ 177 h 217"/>
                      <a:gd name="T56" fmla="*/ 259 w 297"/>
                      <a:gd name="T57" fmla="*/ 192 h 217"/>
                      <a:gd name="T58" fmla="*/ 280 w 297"/>
                      <a:gd name="T59" fmla="*/ 141 h 217"/>
                      <a:gd name="T60" fmla="*/ 272 w 297"/>
                      <a:gd name="T61" fmla="*/ 144 h 217"/>
                      <a:gd name="T62" fmla="*/ 257 w 297"/>
                      <a:gd name="T63" fmla="*/ 150 h 217"/>
                      <a:gd name="T64" fmla="*/ 242 w 297"/>
                      <a:gd name="T65" fmla="*/ 156 h 217"/>
                      <a:gd name="T66" fmla="*/ 226 w 297"/>
                      <a:gd name="T67" fmla="*/ 154 h 217"/>
                      <a:gd name="T68" fmla="*/ 223 w 297"/>
                      <a:gd name="T69" fmla="*/ 146 h 217"/>
                      <a:gd name="T70" fmla="*/ 223 w 297"/>
                      <a:gd name="T71" fmla="*/ 131 h 217"/>
                      <a:gd name="T72" fmla="*/ 230 w 297"/>
                      <a:gd name="T73" fmla="*/ 112 h 217"/>
                      <a:gd name="T74" fmla="*/ 240 w 297"/>
                      <a:gd name="T75" fmla="*/ 99 h 217"/>
                      <a:gd name="T76" fmla="*/ 202 w 297"/>
                      <a:gd name="T77" fmla="*/ 80 h 217"/>
                      <a:gd name="T78" fmla="*/ 192 w 297"/>
                      <a:gd name="T79" fmla="*/ 93 h 217"/>
                      <a:gd name="T80" fmla="*/ 177 w 297"/>
                      <a:gd name="T81" fmla="*/ 101 h 217"/>
                      <a:gd name="T82" fmla="*/ 166 w 297"/>
                      <a:gd name="T83" fmla="*/ 99 h 217"/>
                      <a:gd name="T84" fmla="*/ 154 w 297"/>
                      <a:gd name="T85" fmla="*/ 87 h 217"/>
                      <a:gd name="T86" fmla="*/ 156 w 297"/>
                      <a:gd name="T87" fmla="*/ 70 h 217"/>
                      <a:gd name="T88" fmla="*/ 162 w 297"/>
                      <a:gd name="T89" fmla="*/ 51 h 217"/>
                      <a:gd name="T90" fmla="*/ 171 w 297"/>
                      <a:gd name="T91" fmla="*/ 34 h 217"/>
                      <a:gd name="T92" fmla="*/ 177 w 297"/>
                      <a:gd name="T93" fmla="*/ 23 h 217"/>
                      <a:gd name="T94" fmla="*/ 139 w 297"/>
                      <a:gd name="T95" fmla="*/ 13 h 217"/>
                      <a:gd name="T96" fmla="*/ 131 w 297"/>
                      <a:gd name="T97" fmla="*/ 19 h 217"/>
                      <a:gd name="T98" fmla="*/ 114 w 297"/>
                      <a:gd name="T99" fmla="*/ 27 h 217"/>
                      <a:gd name="T100" fmla="*/ 95 w 297"/>
                      <a:gd name="T101" fmla="*/ 36 h 217"/>
                      <a:gd name="T102" fmla="*/ 76 w 297"/>
                      <a:gd name="T103" fmla="*/ 44 h 217"/>
                      <a:gd name="T104" fmla="*/ 65 w 297"/>
                      <a:gd name="T105" fmla="*/ 46 h 217"/>
                      <a:gd name="T106" fmla="*/ 53 w 297"/>
                      <a:gd name="T107" fmla="*/ 40 h 217"/>
                      <a:gd name="T108" fmla="*/ 38 w 297"/>
                      <a:gd name="T109" fmla="*/ 29 h 217"/>
                      <a:gd name="T110" fmla="*/ 23 w 297"/>
                      <a:gd name="T111" fmla="*/ 17 h 217"/>
                      <a:gd name="T112" fmla="*/ 10 w 297"/>
                      <a:gd name="T113" fmla="*/ 6 h 217"/>
                      <a:gd name="T114" fmla="*/ 0 w 297"/>
                      <a:gd name="T115" fmla="*/ 23 h 21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97"/>
                      <a:gd name="T175" fmla="*/ 0 h 217"/>
                      <a:gd name="T176" fmla="*/ 297 w 297"/>
                      <a:gd name="T177" fmla="*/ 217 h 21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97" h="217">
                        <a:moveTo>
                          <a:pt x="0" y="23"/>
                        </a:moveTo>
                        <a:lnTo>
                          <a:pt x="0" y="25"/>
                        </a:lnTo>
                        <a:lnTo>
                          <a:pt x="4" y="29"/>
                        </a:lnTo>
                        <a:lnTo>
                          <a:pt x="8" y="34"/>
                        </a:lnTo>
                        <a:lnTo>
                          <a:pt x="15" y="40"/>
                        </a:lnTo>
                        <a:lnTo>
                          <a:pt x="19" y="44"/>
                        </a:lnTo>
                        <a:lnTo>
                          <a:pt x="23" y="46"/>
                        </a:lnTo>
                        <a:lnTo>
                          <a:pt x="29" y="49"/>
                        </a:lnTo>
                        <a:lnTo>
                          <a:pt x="34" y="53"/>
                        </a:lnTo>
                        <a:lnTo>
                          <a:pt x="38" y="55"/>
                        </a:lnTo>
                        <a:lnTo>
                          <a:pt x="44" y="57"/>
                        </a:lnTo>
                        <a:lnTo>
                          <a:pt x="51" y="59"/>
                        </a:lnTo>
                        <a:lnTo>
                          <a:pt x="57" y="61"/>
                        </a:lnTo>
                        <a:lnTo>
                          <a:pt x="63" y="61"/>
                        </a:lnTo>
                        <a:lnTo>
                          <a:pt x="70" y="61"/>
                        </a:lnTo>
                        <a:lnTo>
                          <a:pt x="76" y="61"/>
                        </a:lnTo>
                        <a:lnTo>
                          <a:pt x="84" y="59"/>
                        </a:lnTo>
                        <a:lnTo>
                          <a:pt x="91" y="57"/>
                        </a:lnTo>
                        <a:lnTo>
                          <a:pt x="97" y="55"/>
                        </a:lnTo>
                        <a:lnTo>
                          <a:pt x="105" y="53"/>
                        </a:lnTo>
                        <a:lnTo>
                          <a:pt x="110" y="53"/>
                        </a:lnTo>
                        <a:lnTo>
                          <a:pt x="116" y="51"/>
                        </a:lnTo>
                        <a:lnTo>
                          <a:pt x="122" y="48"/>
                        </a:lnTo>
                        <a:lnTo>
                          <a:pt x="126" y="46"/>
                        </a:lnTo>
                        <a:lnTo>
                          <a:pt x="131" y="44"/>
                        </a:lnTo>
                        <a:lnTo>
                          <a:pt x="137" y="42"/>
                        </a:lnTo>
                        <a:lnTo>
                          <a:pt x="139" y="42"/>
                        </a:lnTo>
                        <a:lnTo>
                          <a:pt x="137" y="42"/>
                        </a:lnTo>
                        <a:lnTo>
                          <a:pt x="133" y="46"/>
                        </a:lnTo>
                        <a:lnTo>
                          <a:pt x="129" y="51"/>
                        </a:lnTo>
                        <a:lnTo>
                          <a:pt x="126" y="59"/>
                        </a:lnTo>
                        <a:lnTo>
                          <a:pt x="122" y="63"/>
                        </a:lnTo>
                        <a:lnTo>
                          <a:pt x="122" y="68"/>
                        </a:lnTo>
                        <a:lnTo>
                          <a:pt x="120" y="72"/>
                        </a:lnTo>
                        <a:lnTo>
                          <a:pt x="120" y="78"/>
                        </a:lnTo>
                        <a:lnTo>
                          <a:pt x="120" y="82"/>
                        </a:lnTo>
                        <a:lnTo>
                          <a:pt x="122" y="87"/>
                        </a:lnTo>
                        <a:lnTo>
                          <a:pt x="124" y="93"/>
                        </a:lnTo>
                        <a:lnTo>
                          <a:pt x="128" y="99"/>
                        </a:lnTo>
                        <a:lnTo>
                          <a:pt x="131" y="103"/>
                        </a:lnTo>
                        <a:lnTo>
                          <a:pt x="135" y="106"/>
                        </a:lnTo>
                        <a:lnTo>
                          <a:pt x="141" y="108"/>
                        </a:lnTo>
                        <a:lnTo>
                          <a:pt x="147" y="110"/>
                        </a:lnTo>
                        <a:lnTo>
                          <a:pt x="154" y="112"/>
                        </a:lnTo>
                        <a:lnTo>
                          <a:pt x="160" y="112"/>
                        </a:lnTo>
                        <a:lnTo>
                          <a:pt x="167" y="112"/>
                        </a:lnTo>
                        <a:lnTo>
                          <a:pt x="173" y="112"/>
                        </a:lnTo>
                        <a:lnTo>
                          <a:pt x="179" y="110"/>
                        </a:lnTo>
                        <a:lnTo>
                          <a:pt x="186" y="110"/>
                        </a:lnTo>
                        <a:lnTo>
                          <a:pt x="192" y="108"/>
                        </a:lnTo>
                        <a:lnTo>
                          <a:pt x="196" y="108"/>
                        </a:lnTo>
                        <a:lnTo>
                          <a:pt x="200" y="108"/>
                        </a:lnTo>
                        <a:lnTo>
                          <a:pt x="204" y="106"/>
                        </a:lnTo>
                        <a:lnTo>
                          <a:pt x="205" y="106"/>
                        </a:lnTo>
                        <a:lnTo>
                          <a:pt x="205" y="108"/>
                        </a:lnTo>
                        <a:lnTo>
                          <a:pt x="204" y="112"/>
                        </a:lnTo>
                        <a:lnTo>
                          <a:pt x="202" y="114"/>
                        </a:lnTo>
                        <a:lnTo>
                          <a:pt x="200" y="118"/>
                        </a:lnTo>
                        <a:lnTo>
                          <a:pt x="198" y="122"/>
                        </a:lnTo>
                        <a:lnTo>
                          <a:pt x="198" y="127"/>
                        </a:lnTo>
                        <a:lnTo>
                          <a:pt x="196" y="131"/>
                        </a:lnTo>
                        <a:lnTo>
                          <a:pt x="196" y="135"/>
                        </a:lnTo>
                        <a:lnTo>
                          <a:pt x="194" y="139"/>
                        </a:lnTo>
                        <a:lnTo>
                          <a:pt x="194" y="144"/>
                        </a:lnTo>
                        <a:lnTo>
                          <a:pt x="196" y="152"/>
                        </a:lnTo>
                        <a:lnTo>
                          <a:pt x="198" y="160"/>
                        </a:lnTo>
                        <a:lnTo>
                          <a:pt x="200" y="160"/>
                        </a:lnTo>
                        <a:lnTo>
                          <a:pt x="204" y="163"/>
                        </a:lnTo>
                        <a:lnTo>
                          <a:pt x="207" y="163"/>
                        </a:lnTo>
                        <a:lnTo>
                          <a:pt x="213" y="165"/>
                        </a:lnTo>
                        <a:lnTo>
                          <a:pt x="219" y="165"/>
                        </a:lnTo>
                        <a:lnTo>
                          <a:pt x="224" y="165"/>
                        </a:lnTo>
                        <a:lnTo>
                          <a:pt x="230" y="165"/>
                        </a:lnTo>
                        <a:lnTo>
                          <a:pt x="238" y="165"/>
                        </a:lnTo>
                        <a:lnTo>
                          <a:pt x="242" y="163"/>
                        </a:lnTo>
                        <a:lnTo>
                          <a:pt x="247" y="163"/>
                        </a:lnTo>
                        <a:lnTo>
                          <a:pt x="253" y="163"/>
                        </a:lnTo>
                        <a:lnTo>
                          <a:pt x="259" y="163"/>
                        </a:lnTo>
                        <a:lnTo>
                          <a:pt x="262" y="162"/>
                        </a:lnTo>
                        <a:lnTo>
                          <a:pt x="264" y="162"/>
                        </a:lnTo>
                        <a:lnTo>
                          <a:pt x="266" y="162"/>
                        </a:lnTo>
                        <a:lnTo>
                          <a:pt x="268" y="162"/>
                        </a:lnTo>
                        <a:lnTo>
                          <a:pt x="274" y="177"/>
                        </a:lnTo>
                        <a:lnTo>
                          <a:pt x="224" y="194"/>
                        </a:lnTo>
                        <a:lnTo>
                          <a:pt x="245" y="217"/>
                        </a:lnTo>
                        <a:lnTo>
                          <a:pt x="259" y="192"/>
                        </a:lnTo>
                        <a:lnTo>
                          <a:pt x="297" y="184"/>
                        </a:lnTo>
                        <a:lnTo>
                          <a:pt x="281" y="141"/>
                        </a:lnTo>
                        <a:lnTo>
                          <a:pt x="280" y="141"/>
                        </a:lnTo>
                        <a:lnTo>
                          <a:pt x="278" y="143"/>
                        </a:lnTo>
                        <a:lnTo>
                          <a:pt x="276" y="143"/>
                        </a:lnTo>
                        <a:lnTo>
                          <a:pt x="272" y="144"/>
                        </a:lnTo>
                        <a:lnTo>
                          <a:pt x="266" y="146"/>
                        </a:lnTo>
                        <a:lnTo>
                          <a:pt x="262" y="148"/>
                        </a:lnTo>
                        <a:lnTo>
                          <a:pt x="257" y="150"/>
                        </a:lnTo>
                        <a:lnTo>
                          <a:pt x="253" y="152"/>
                        </a:lnTo>
                        <a:lnTo>
                          <a:pt x="245" y="154"/>
                        </a:lnTo>
                        <a:lnTo>
                          <a:pt x="242" y="156"/>
                        </a:lnTo>
                        <a:lnTo>
                          <a:pt x="236" y="156"/>
                        </a:lnTo>
                        <a:lnTo>
                          <a:pt x="232" y="156"/>
                        </a:lnTo>
                        <a:lnTo>
                          <a:pt x="226" y="154"/>
                        </a:lnTo>
                        <a:lnTo>
                          <a:pt x="224" y="152"/>
                        </a:lnTo>
                        <a:lnTo>
                          <a:pt x="223" y="150"/>
                        </a:lnTo>
                        <a:lnTo>
                          <a:pt x="223" y="146"/>
                        </a:lnTo>
                        <a:lnTo>
                          <a:pt x="221" y="143"/>
                        </a:lnTo>
                        <a:lnTo>
                          <a:pt x="223" y="137"/>
                        </a:lnTo>
                        <a:lnTo>
                          <a:pt x="223" y="131"/>
                        </a:lnTo>
                        <a:lnTo>
                          <a:pt x="224" y="127"/>
                        </a:lnTo>
                        <a:lnTo>
                          <a:pt x="226" y="120"/>
                        </a:lnTo>
                        <a:lnTo>
                          <a:pt x="230" y="112"/>
                        </a:lnTo>
                        <a:lnTo>
                          <a:pt x="234" y="106"/>
                        </a:lnTo>
                        <a:lnTo>
                          <a:pt x="238" y="103"/>
                        </a:lnTo>
                        <a:lnTo>
                          <a:pt x="240" y="99"/>
                        </a:lnTo>
                        <a:lnTo>
                          <a:pt x="242" y="99"/>
                        </a:lnTo>
                        <a:lnTo>
                          <a:pt x="202" y="80"/>
                        </a:lnTo>
                        <a:lnTo>
                          <a:pt x="198" y="84"/>
                        </a:lnTo>
                        <a:lnTo>
                          <a:pt x="196" y="87"/>
                        </a:lnTo>
                        <a:lnTo>
                          <a:pt x="192" y="93"/>
                        </a:lnTo>
                        <a:lnTo>
                          <a:pt x="186" y="97"/>
                        </a:lnTo>
                        <a:lnTo>
                          <a:pt x="181" y="101"/>
                        </a:lnTo>
                        <a:lnTo>
                          <a:pt x="177" y="101"/>
                        </a:lnTo>
                        <a:lnTo>
                          <a:pt x="173" y="101"/>
                        </a:lnTo>
                        <a:lnTo>
                          <a:pt x="167" y="101"/>
                        </a:lnTo>
                        <a:lnTo>
                          <a:pt x="166" y="99"/>
                        </a:lnTo>
                        <a:lnTo>
                          <a:pt x="160" y="95"/>
                        </a:lnTo>
                        <a:lnTo>
                          <a:pt x="156" y="91"/>
                        </a:lnTo>
                        <a:lnTo>
                          <a:pt x="154" y="87"/>
                        </a:lnTo>
                        <a:lnTo>
                          <a:pt x="154" y="82"/>
                        </a:lnTo>
                        <a:lnTo>
                          <a:pt x="154" y="76"/>
                        </a:lnTo>
                        <a:lnTo>
                          <a:pt x="156" y="70"/>
                        </a:lnTo>
                        <a:lnTo>
                          <a:pt x="158" y="63"/>
                        </a:lnTo>
                        <a:lnTo>
                          <a:pt x="160" y="57"/>
                        </a:lnTo>
                        <a:lnTo>
                          <a:pt x="162" y="51"/>
                        </a:lnTo>
                        <a:lnTo>
                          <a:pt x="166" y="44"/>
                        </a:lnTo>
                        <a:lnTo>
                          <a:pt x="167" y="38"/>
                        </a:lnTo>
                        <a:lnTo>
                          <a:pt x="171" y="34"/>
                        </a:lnTo>
                        <a:lnTo>
                          <a:pt x="173" y="29"/>
                        </a:lnTo>
                        <a:lnTo>
                          <a:pt x="175" y="27"/>
                        </a:lnTo>
                        <a:lnTo>
                          <a:pt x="177" y="23"/>
                        </a:lnTo>
                        <a:lnTo>
                          <a:pt x="179" y="23"/>
                        </a:lnTo>
                        <a:lnTo>
                          <a:pt x="141" y="13"/>
                        </a:lnTo>
                        <a:lnTo>
                          <a:pt x="139" y="13"/>
                        </a:lnTo>
                        <a:lnTo>
                          <a:pt x="137" y="15"/>
                        </a:lnTo>
                        <a:lnTo>
                          <a:pt x="135" y="17"/>
                        </a:lnTo>
                        <a:lnTo>
                          <a:pt x="131" y="19"/>
                        </a:lnTo>
                        <a:lnTo>
                          <a:pt x="126" y="21"/>
                        </a:lnTo>
                        <a:lnTo>
                          <a:pt x="120" y="25"/>
                        </a:lnTo>
                        <a:lnTo>
                          <a:pt x="114" y="27"/>
                        </a:lnTo>
                        <a:lnTo>
                          <a:pt x="109" y="30"/>
                        </a:lnTo>
                        <a:lnTo>
                          <a:pt x="101" y="34"/>
                        </a:lnTo>
                        <a:lnTo>
                          <a:pt x="95" y="36"/>
                        </a:lnTo>
                        <a:lnTo>
                          <a:pt x="88" y="38"/>
                        </a:lnTo>
                        <a:lnTo>
                          <a:pt x="82" y="42"/>
                        </a:lnTo>
                        <a:lnTo>
                          <a:pt x="76" y="44"/>
                        </a:lnTo>
                        <a:lnTo>
                          <a:pt x="72" y="44"/>
                        </a:lnTo>
                        <a:lnTo>
                          <a:pt x="67" y="46"/>
                        </a:lnTo>
                        <a:lnTo>
                          <a:pt x="65" y="46"/>
                        </a:lnTo>
                        <a:lnTo>
                          <a:pt x="61" y="44"/>
                        </a:lnTo>
                        <a:lnTo>
                          <a:pt x="57" y="42"/>
                        </a:lnTo>
                        <a:lnTo>
                          <a:pt x="53" y="40"/>
                        </a:lnTo>
                        <a:lnTo>
                          <a:pt x="48" y="36"/>
                        </a:lnTo>
                        <a:lnTo>
                          <a:pt x="44" y="32"/>
                        </a:lnTo>
                        <a:lnTo>
                          <a:pt x="38" y="29"/>
                        </a:lnTo>
                        <a:lnTo>
                          <a:pt x="32" y="25"/>
                        </a:lnTo>
                        <a:lnTo>
                          <a:pt x="29" y="21"/>
                        </a:lnTo>
                        <a:lnTo>
                          <a:pt x="23" y="17"/>
                        </a:lnTo>
                        <a:lnTo>
                          <a:pt x="17" y="13"/>
                        </a:lnTo>
                        <a:lnTo>
                          <a:pt x="13" y="10"/>
                        </a:lnTo>
                        <a:lnTo>
                          <a:pt x="10" y="6"/>
                        </a:lnTo>
                        <a:lnTo>
                          <a:pt x="6" y="2"/>
                        </a:lnTo>
                        <a:lnTo>
                          <a:pt x="4" y="0"/>
                        </a:lnTo>
                        <a:lnTo>
                          <a:pt x="0" y="23"/>
                        </a:lnTo>
                        <a:close/>
                      </a:path>
                    </a:pathLst>
                  </a:custGeom>
                  <a:solidFill>
                    <a:srgbClr val="000000"/>
                  </a:solidFill>
                  <a:ln w="9525">
                    <a:noFill/>
                    <a:round/>
                    <a:headEnd/>
                    <a:tailEnd/>
                  </a:ln>
                </p:spPr>
                <p:txBody>
                  <a:bodyPr/>
                  <a:lstStyle/>
                  <a:p>
                    <a:endParaRPr lang="fr-FR">
                      <a:latin typeface="Calibri" pitchFamily="34" charset="0"/>
                    </a:endParaRPr>
                  </a:p>
                </p:txBody>
              </p:sp>
              <p:sp>
                <p:nvSpPr>
                  <p:cNvPr id="25687" name="Freeform 56"/>
                  <p:cNvSpPr>
                    <a:spLocks/>
                  </p:cNvSpPr>
                  <p:nvPr/>
                </p:nvSpPr>
                <p:spPr bwMode="auto">
                  <a:xfrm>
                    <a:off x="4133843" y="2416161"/>
                    <a:ext cx="66675" cy="66675"/>
                  </a:xfrm>
                  <a:custGeom>
                    <a:avLst/>
                    <a:gdLst>
                      <a:gd name="T0" fmla="*/ 0 w 84"/>
                      <a:gd name="T1" fmla="*/ 15 h 84"/>
                      <a:gd name="T2" fmla="*/ 0 w 84"/>
                      <a:gd name="T3" fmla="*/ 15 h 84"/>
                      <a:gd name="T4" fmla="*/ 4 w 84"/>
                      <a:gd name="T5" fmla="*/ 19 h 84"/>
                      <a:gd name="T6" fmla="*/ 10 w 84"/>
                      <a:gd name="T7" fmla="*/ 23 h 84"/>
                      <a:gd name="T8" fmla="*/ 15 w 84"/>
                      <a:gd name="T9" fmla="*/ 29 h 84"/>
                      <a:gd name="T10" fmla="*/ 21 w 84"/>
                      <a:gd name="T11" fmla="*/ 33 h 84"/>
                      <a:gd name="T12" fmla="*/ 27 w 84"/>
                      <a:gd name="T13" fmla="*/ 38 h 84"/>
                      <a:gd name="T14" fmla="*/ 30 w 84"/>
                      <a:gd name="T15" fmla="*/ 42 h 84"/>
                      <a:gd name="T16" fmla="*/ 34 w 84"/>
                      <a:gd name="T17" fmla="*/ 46 h 84"/>
                      <a:gd name="T18" fmla="*/ 34 w 84"/>
                      <a:gd name="T19" fmla="*/ 50 h 84"/>
                      <a:gd name="T20" fmla="*/ 38 w 84"/>
                      <a:gd name="T21" fmla="*/ 55 h 84"/>
                      <a:gd name="T22" fmla="*/ 40 w 84"/>
                      <a:gd name="T23" fmla="*/ 61 h 84"/>
                      <a:gd name="T24" fmla="*/ 46 w 84"/>
                      <a:gd name="T25" fmla="*/ 69 h 84"/>
                      <a:gd name="T26" fmla="*/ 48 w 84"/>
                      <a:gd name="T27" fmla="*/ 74 h 84"/>
                      <a:gd name="T28" fmla="*/ 51 w 84"/>
                      <a:gd name="T29" fmla="*/ 78 h 84"/>
                      <a:gd name="T30" fmla="*/ 53 w 84"/>
                      <a:gd name="T31" fmla="*/ 82 h 84"/>
                      <a:gd name="T32" fmla="*/ 55 w 84"/>
                      <a:gd name="T33" fmla="*/ 84 h 84"/>
                      <a:gd name="T34" fmla="*/ 55 w 84"/>
                      <a:gd name="T35" fmla="*/ 82 h 84"/>
                      <a:gd name="T36" fmla="*/ 59 w 84"/>
                      <a:gd name="T37" fmla="*/ 80 h 84"/>
                      <a:gd name="T38" fmla="*/ 65 w 84"/>
                      <a:gd name="T39" fmla="*/ 76 h 84"/>
                      <a:gd name="T40" fmla="*/ 70 w 84"/>
                      <a:gd name="T41" fmla="*/ 72 h 84"/>
                      <a:gd name="T42" fmla="*/ 74 w 84"/>
                      <a:gd name="T43" fmla="*/ 67 h 84"/>
                      <a:gd name="T44" fmla="*/ 80 w 84"/>
                      <a:gd name="T45" fmla="*/ 63 h 84"/>
                      <a:gd name="T46" fmla="*/ 82 w 84"/>
                      <a:gd name="T47" fmla="*/ 59 h 84"/>
                      <a:gd name="T48" fmla="*/ 84 w 84"/>
                      <a:gd name="T49" fmla="*/ 59 h 84"/>
                      <a:gd name="T50" fmla="*/ 80 w 84"/>
                      <a:gd name="T51" fmla="*/ 57 h 84"/>
                      <a:gd name="T52" fmla="*/ 74 w 84"/>
                      <a:gd name="T53" fmla="*/ 55 h 84"/>
                      <a:gd name="T54" fmla="*/ 68 w 84"/>
                      <a:gd name="T55" fmla="*/ 53 h 84"/>
                      <a:gd name="T56" fmla="*/ 65 w 84"/>
                      <a:gd name="T57" fmla="*/ 52 h 84"/>
                      <a:gd name="T58" fmla="*/ 57 w 84"/>
                      <a:gd name="T59" fmla="*/ 48 h 84"/>
                      <a:gd name="T60" fmla="*/ 53 w 84"/>
                      <a:gd name="T61" fmla="*/ 46 h 84"/>
                      <a:gd name="T62" fmla="*/ 49 w 84"/>
                      <a:gd name="T63" fmla="*/ 44 h 84"/>
                      <a:gd name="T64" fmla="*/ 48 w 84"/>
                      <a:gd name="T65" fmla="*/ 42 h 84"/>
                      <a:gd name="T66" fmla="*/ 44 w 84"/>
                      <a:gd name="T67" fmla="*/ 38 h 84"/>
                      <a:gd name="T68" fmla="*/ 40 w 84"/>
                      <a:gd name="T69" fmla="*/ 33 h 84"/>
                      <a:gd name="T70" fmla="*/ 34 w 84"/>
                      <a:gd name="T71" fmla="*/ 27 h 84"/>
                      <a:gd name="T72" fmla="*/ 27 w 84"/>
                      <a:gd name="T73" fmla="*/ 19 h 84"/>
                      <a:gd name="T74" fmla="*/ 21 w 84"/>
                      <a:gd name="T75" fmla="*/ 12 h 84"/>
                      <a:gd name="T76" fmla="*/ 17 w 84"/>
                      <a:gd name="T77" fmla="*/ 6 h 84"/>
                      <a:gd name="T78" fmla="*/ 13 w 84"/>
                      <a:gd name="T79" fmla="*/ 2 h 84"/>
                      <a:gd name="T80" fmla="*/ 11 w 84"/>
                      <a:gd name="T81" fmla="*/ 0 h 84"/>
                      <a:gd name="T82" fmla="*/ 0 w 84"/>
                      <a:gd name="T83" fmla="*/ 15 h 84"/>
                      <a:gd name="T84" fmla="*/ 0 w 84"/>
                      <a:gd name="T85" fmla="*/ 15 h 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4"/>
                      <a:gd name="T130" fmla="*/ 0 h 84"/>
                      <a:gd name="T131" fmla="*/ 84 w 84"/>
                      <a:gd name="T132" fmla="*/ 84 h 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4" h="84">
                        <a:moveTo>
                          <a:pt x="0" y="15"/>
                        </a:moveTo>
                        <a:lnTo>
                          <a:pt x="0" y="15"/>
                        </a:lnTo>
                        <a:lnTo>
                          <a:pt x="4" y="19"/>
                        </a:lnTo>
                        <a:lnTo>
                          <a:pt x="10" y="23"/>
                        </a:lnTo>
                        <a:lnTo>
                          <a:pt x="15" y="29"/>
                        </a:lnTo>
                        <a:lnTo>
                          <a:pt x="21" y="33"/>
                        </a:lnTo>
                        <a:lnTo>
                          <a:pt x="27" y="38"/>
                        </a:lnTo>
                        <a:lnTo>
                          <a:pt x="30" y="42"/>
                        </a:lnTo>
                        <a:lnTo>
                          <a:pt x="34" y="46"/>
                        </a:lnTo>
                        <a:lnTo>
                          <a:pt x="34" y="50"/>
                        </a:lnTo>
                        <a:lnTo>
                          <a:pt x="38" y="55"/>
                        </a:lnTo>
                        <a:lnTo>
                          <a:pt x="40" y="61"/>
                        </a:lnTo>
                        <a:lnTo>
                          <a:pt x="46" y="69"/>
                        </a:lnTo>
                        <a:lnTo>
                          <a:pt x="48" y="74"/>
                        </a:lnTo>
                        <a:lnTo>
                          <a:pt x="51" y="78"/>
                        </a:lnTo>
                        <a:lnTo>
                          <a:pt x="53" y="82"/>
                        </a:lnTo>
                        <a:lnTo>
                          <a:pt x="55" y="84"/>
                        </a:lnTo>
                        <a:lnTo>
                          <a:pt x="55" y="82"/>
                        </a:lnTo>
                        <a:lnTo>
                          <a:pt x="59" y="80"/>
                        </a:lnTo>
                        <a:lnTo>
                          <a:pt x="65" y="76"/>
                        </a:lnTo>
                        <a:lnTo>
                          <a:pt x="70" y="72"/>
                        </a:lnTo>
                        <a:lnTo>
                          <a:pt x="74" y="67"/>
                        </a:lnTo>
                        <a:lnTo>
                          <a:pt x="80" y="63"/>
                        </a:lnTo>
                        <a:lnTo>
                          <a:pt x="82" y="59"/>
                        </a:lnTo>
                        <a:lnTo>
                          <a:pt x="84" y="59"/>
                        </a:lnTo>
                        <a:lnTo>
                          <a:pt x="80" y="57"/>
                        </a:lnTo>
                        <a:lnTo>
                          <a:pt x="74" y="55"/>
                        </a:lnTo>
                        <a:lnTo>
                          <a:pt x="68" y="53"/>
                        </a:lnTo>
                        <a:lnTo>
                          <a:pt x="65" y="52"/>
                        </a:lnTo>
                        <a:lnTo>
                          <a:pt x="57" y="48"/>
                        </a:lnTo>
                        <a:lnTo>
                          <a:pt x="53" y="46"/>
                        </a:lnTo>
                        <a:lnTo>
                          <a:pt x="49" y="44"/>
                        </a:lnTo>
                        <a:lnTo>
                          <a:pt x="48" y="42"/>
                        </a:lnTo>
                        <a:lnTo>
                          <a:pt x="44" y="38"/>
                        </a:lnTo>
                        <a:lnTo>
                          <a:pt x="40" y="33"/>
                        </a:lnTo>
                        <a:lnTo>
                          <a:pt x="34" y="27"/>
                        </a:lnTo>
                        <a:lnTo>
                          <a:pt x="27" y="19"/>
                        </a:lnTo>
                        <a:lnTo>
                          <a:pt x="21" y="12"/>
                        </a:lnTo>
                        <a:lnTo>
                          <a:pt x="17" y="6"/>
                        </a:lnTo>
                        <a:lnTo>
                          <a:pt x="13" y="2"/>
                        </a:lnTo>
                        <a:lnTo>
                          <a:pt x="11" y="0"/>
                        </a:lnTo>
                        <a:lnTo>
                          <a:pt x="0" y="15"/>
                        </a:lnTo>
                        <a:close/>
                      </a:path>
                    </a:pathLst>
                  </a:custGeom>
                  <a:solidFill>
                    <a:srgbClr val="000000"/>
                  </a:solidFill>
                  <a:ln w="9525">
                    <a:noFill/>
                    <a:round/>
                    <a:headEnd/>
                    <a:tailEnd/>
                  </a:ln>
                </p:spPr>
                <p:txBody>
                  <a:bodyPr/>
                  <a:lstStyle/>
                  <a:p>
                    <a:endParaRPr lang="fr-FR">
                      <a:latin typeface="Calibri" pitchFamily="34" charset="0"/>
                    </a:endParaRPr>
                  </a:p>
                </p:txBody>
              </p:sp>
              <p:sp>
                <p:nvSpPr>
                  <p:cNvPr id="25688" name="Freeform 57"/>
                  <p:cNvSpPr>
                    <a:spLocks/>
                  </p:cNvSpPr>
                  <p:nvPr/>
                </p:nvSpPr>
                <p:spPr bwMode="auto">
                  <a:xfrm>
                    <a:off x="3659180" y="2366949"/>
                    <a:ext cx="185738" cy="185738"/>
                  </a:xfrm>
                  <a:custGeom>
                    <a:avLst/>
                    <a:gdLst>
                      <a:gd name="T0" fmla="*/ 223 w 234"/>
                      <a:gd name="T1" fmla="*/ 51 h 233"/>
                      <a:gd name="T2" fmla="*/ 202 w 234"/>
                      <a:gd name="T3" fmla="*/ 53 h 233"/>
                      <a:gd name="T4" fmla="*/ 175 w 234"/>
                      <a:gd name="T5" fmla="*/ 55 h 233"/>
                      <a:gd name="T6" fmla="*/ 151 w 234"/>
                      <a:gd name="T7" fmla="*/ 53 h 233"/>
                      <a:gd name="T8" fmla="*/ 130 w 234"/>
                      <a:gd name="T9" fmla="*/ 41 h 233"/>
                      <a:gd name="T10" fmla="*/ 103 w 234"/>
                      <a:gd name="T11" fmla="*/ 24 h 233"/>
                      <a:gd name="T12" fmla="*/ 78 w 234"/>
                      <a:gd name="T13" fmla="*/ 9 h 233"/>
                      <a:gd name="T14" fmla="*/ 52 w 234"/>
                      <a:gd name="T15" fmla="*/ 19 h 233"/>
                      <a:gd name="T16" fmla="*/ 56 w 234"/>
                      <a:gd name="T17" fmla="*/ 55 h 233"/>
                      <a:gd name="T18" fmla="*/ 38 w 234"/>
                      <a:gd name="T19" fmla="*/ 47 h 233"/>
                      <a:gd name="T20" fmla="*/ 18 w 234"/>
                      <a:gd name="T21" fmla="*/ 34 h 233"/>
                      <a:gd name="T22" fmla="*/ 0 w 234"/>
                      <a:gd name="T23" fmla="*/ 39 h 233"/>
                      <a:gd name="T24" fmla="*/ 4 w 234"/>
                      <a:gd name="T25" fmla="*/ 68 h 233"/>
                      <a:gd name="T26" fmla="*/ 16 w 234"/>
                      <a:gd name="T27" fmla="*/ 95 h 233"/>
                      <a:gd name="T28" fmla="*/ 35 w 234"/>
                      <a:gd name="T29" fmla="*/ 117 h 233"/>
                      <a:gd name="T30" fmla="*/ 31 w 234"/>
                      <a:gd name="T31" fmla="*/ 129 h 233"/>
                      <a:gd name="T32" fmla="*/ 29 w 234"/>
                      <a:gd name="T33" fmla="*/ 146 h 233"/>
                      <a:gd name="T34" fmla="*/ 38 w 234"/>
                      <a:gd name="T35" fmla="*/ 163 h 233"/>
                      <a:gd name="T36" fmla="*/ 57 w 234"/>
                      <a:gd name="T37" fmla="*/ 184 h 233"/>
                      <a:gd name="T38" fmla="*/ 78 w 234"/>
                      <a:gd name="T39" fmla="*/ 203 h 233"/>
                      <a:gd name="T40" fmla="*/ 101 w 234"/>
                      <a:gd name="T41" fmla="*/ 216 h 233"/>
                      <a:gd name="T42" fmla="*/ 124 w 234"/>
                      <a:gd name="T43" fmla="*/ 220 h 233"/>
                      <a:gd name="T44" fmla="*/ 143 w 234"/>
                      <a:gd name="T45" fmla="*/ 224 h 233"/>
                      <a:gd name="T46" fmla="*/ 164 w 234"/>
                      <a:gd name="T47" fmla="*/ 226 h 233"/>
                      <a:gd name="T48" fmla="*/ 185 w 234"/>
                      <a:gd name="T49" fmla="*/ 229 h 233"/>
                      <a:gd name="T50" fmla="*/ 202 w 234"/>
                      <a:gd name="T51" fmla="*/ 229 h 233"/>
                      <a:gd name="T52" fmla="*/ 223 w 234"/>
                      <a:gd name="T53" fmla="*/ 233 h 233"/>
                      <a:gd name="T54" fmla="*/ 230 w 234"/>
                      <a:gd name="T55" fmla="*/ 216 h 233"/>
                      <a:gd name="T56" fmla="*/ 211 w 234"/>
                      <a:gd name="T57" fmla="*/ 214 h 233"/>
                      <a:gd name="T58" fmla="*/ 185 w 234"/>
                      <a:gd name="T59" fmla="*/ 214 h 233"/>
                      <a:gd name="T60" fmla="*/ 166 w 234"/>
                      <a:gd name="T61" fmla="*/ 212 h 233"/>
                      <a:gd name="T62" fmla="*/ 149 w 234"/>
                      <a:gd name="T63" fmla="*/ 209 h 233"/>
                      <a:gd name="T64" fmla="*/ 126 w 234"/>
                      <a:gd name="T65" fmla="*/ 205 h 233"/>
                      <a:gd name="T66" fmla="*/ 99 w 234"/>
                      <a:gd name="T67" fmla="*/ 190 h 233"/>
                      <a:gd name="T68" fmla="*/ 78 w 234"/>
                      <a:gd name="T69" fmla="*/ 172 h 233"/>
                      <a:gd name="T70" fmla="*/ 63 w 234"/>
                      <a:gd name="T71" fmla="*/ 155 h 233"/>
                      <a:gd name="T72" fmla="*/ 107 w 234"/>
                      <a:gd name="T73" fmla="*/ 163 h 233"/>
                      <a:gd name="T74" fmla="*/ 94 w 234"/>
                      <a:gd name="T75" fmla="*/ 134 h 233"/>
                      <a:gd name="T76" fmla="*/ 73 w 234"/>
                      <a:gd name="T77" fmla="*/ 123 h 233"/>
                      <a:gd name="T78" fmla="*/ 44 w 234"/>
                      <a:gd name="T79" fmla="*/ 104 h 233"/>
                      <a:gd name="T80" fmla="*/ 21 w 234"/>
                      <a:gd name="T81" fmla="*/ 74 h 233"/>
                      <a:gd name="T82" fmla="*/ 116 w 234"/>
                      <a:gd name="T83" fmla="*/ 87 h 233"/>
                      <a:gd name="T84" fmla="*/ 101 w 234"/>
                      <a:gd name="T85" fmla="*/ 74 h 233"/>
                      <a:gd name="T86" fmla="*/ 86 w 234"/>
                      <a:gd name="T87" fmla="*/ 57 h 233"/>
                      <a:gd name="T88" fmla="*/ 73 w 234"/>
                      <a:gd name="T89" fmla="*/ 39 h 233"/>
                      <a:gd name="T90" fmla="*/ 78 w 234"/>
                      <a:gd name="T91" fmla="*/ 26 h 233"/>
                      <a:gd name="T92" fmla="*/ 90 w 234"/>
                      <a:gd name="T93" fmla="*/ 39 h 233"/>
                      <a:gd name="T94" fmla="*/ 111 w 234"/>
                      <a:gd name="T95" fmla="*/ 57 h 233"/>
                      <a:gd name="T96" fmla="*/ 128 w 234"/>
                      <a:gd name="T97" fmla="*/ 66 h 233"/>
                      <a:gd name="T98" fmla="*/ 145 w 234"/>
                      <a:gd name="T99" fmla="*/ 74 h 233"/>
                      <a:gd name="T100" fmla="*/ 162 w 234"/>
                      <a:gd name="T101" fmla="*/ 77 h 233"/>
                      <a:gd name="T102" fmla="*/ 177 w 234"/>
                      <a:gd name="T103" fmla="*/ 79 h 233"/>
                      <a:gd name="T104" fmla="*/ 204 w 234"/>
                      <a:gd name="T105" fmla="*/ 81 h 233"/>
                      <a:gd name="T106" fmla="*/ 223 w 234"/>
                      <a:gd name="T107" fmla="*/ 81 h 233"/>
                      <a:gd name="T108" fmla="*/ 230 w 234"/>
                      <a:gd name="T109" fmla="*/ 51 h 2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34"/>
                      <a:gd name="T166" fmla="*/ 0 h 233"/>
                      <a:gd name="T167" fmla="*/ 234 w 234"/>
                      <a:gd name="T168" fmla="*/ 233 h 2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34" h="233">
                        <a:moveTo>
                          <a:pt x="230" y="51"/>
                        </a:moveTo>
                        <a:lnTo>
                          <a:pt x="228" y="51"/>
                        </a:lnTo>
                        <a:lnTo>
                          <a:pt x="227" y="51"/>
                        </a:lnTo>
                        <a:lnTo>
                          <a:pt x="223" y="51"/>
                        </a:lnTo>
                        <a:lnTo>
                          <a:pt x="219" y="51"/>
                        </a:lnTo>
                        <a:lnTo>
                          <a:pt x="213" y="51"/>
                        </a:lnTo>
                        <a:lnTo>
                          <a:pt x="208" y="53"/>
                        </a:lnTo>
                        <a:lnTo>
                          <a:pt x="202" y="53"/>
                        </a:lnTo>
                        <a:lnTo>
                          <a:pt x="196" y="55"/>
                        </a:lnTo>
                        <a:lnTo>
                          <a:pt x="189" y="55"/>
                        </a:lnTo>
                        <a:lnTo>
                          <a:pt x="181" y="55"/>
                        </a:lnTo>
                        <a:lnTo>
                          <a:pt x="175" y="55"/>
                        </a:lnTo>
                        <a:lnTo>
                          <a:pt x="170" y="57"/>
                        </a:lnTo>
                        <a:lnTo>
                          <a:pt x="162" y="55"/>
                        </a:lnTo>
                        <a:lnTo>
                          <a:pt x="156" y="55"/>
                        </a:lnTo>
                        <a:lnTo>
                          <a:pt x="151" y="53"/>
                        </a:lnTo>
                        <a:lnTo>
                          <a:pt x="147" y="51"/>
                        </a:lnTo>
                        <a:lnTo>
                          <a:pt x="141" y="49"/>
                        </a:lnTo>
                        <a:lnTo>
                          <a:pt x="135" y="45"/>
                        </a:lnTo>
                        <a:lnTo>
                          <a:pt x="130" y="41"/>
                        </a:lnTo>
                        <a:lnTo>
                          <a:pt x="124" y="38"/>
                        </a:lnTo>
                        <a:lnTo>
                          <a:pt x="116" y="34"/>
                        </a:lnTo>
                        <a:lnTo>
                          <a:pt x="109" y="30"/>
                        </a:lnTo>
                        <a:lnTo>
                          <a:pt x="103" y="24"/>
                        </a:lnTo>
                        <a:lnTo>
                          <a:pt x="97" y="20"/>
                        </a:lnTo>
                        <a:lnTo>
                          <a:pt x="90" y="17"/>
                        </a:lnTo>
                        <a:lnTo>
                          <a:pt x="84" y="13"/>
                        </a:lnTo>
                        <a:lnTo>
                          <a:pt x="78" y="9"/>
                        </a:lnTo>
                        <a:lnTo>
                          <a:pt x="75" y="5"/>
                        </a:lnTo>
                        <a:lnTo>
                          <a:pt x="67" y="1"/>
                        </a:lnTo>
                        <a:lnTo>
                          <a:pt x="67" y="0"/>
                        </a:lnTo>
                        <a:lnTo>
                          <a:pt x="52" y="19"/>
                        </a:lnTo>
                        <a:lnTo>
                          <a:pt x="67" y="60"/>
                        </a:lnTo>
                        <a:lnTo>
                          <a:pt x="65" y="58"/>
                        </a:lnTo>
                        <a:lnTo>
                          <a:pt x="59" y="57"/>
                        </a:lnTo>
                        <a:lnTo>
                          <a:pt x="56" y="55"/>
                        </a:lnTo>
                        <a:lnTo>
                          <a:pt x="52" y="53"/>
                        </a:lnTo>
                        <a:lnTo>
                          <a:pt x="46" y="51"/>
                        </a:lnTo>
                        <a:lnTo>
                          <a:pt x="42" y="49"/>
                        </a:lnTo>
                        <a:lnTo>
                          <a:pt x="38" y="47"/>
                        </a:lnTo>
                        <a:lnTo>
                          <a:pt x="33" y="45"/>
                        </a:lnTo>
                        <a:lnTo>
                          <a:pt x="29" y="41"/>
                        </a:lnTo>
                        <a:lnTo>
                          <a:pt x="25" y="39"/>
                        </a:lnTo>
                        <a:lnTo>
                          <a:pt x="18" y="34"/>
                        </a:lnTo>
                        <a:lnTo>
                          <a:pt x="12" y="28"/>
                        </a:lnTo>
                        <a:lnTo>
                          <a:pt x="0" y="36"/>
                        </a:lnTo>
                        <a:lnTo>
                          <a:pt x="0" y="39"/>
                        </a:lnTo>
                        <a:lnTo>
                          <a:pt x="0" y="45"/>
                        </a:lnTo>
                        <a:lnTo>
                          <a:pt x="2" y="53"/>
                        </a:lnTo>
                        <a:lnTo>
                          <a:pt x="2" y="60"/>
                        </a:lnTo>
                        <a:lnTo>
                          <a:pt x="4" y="68"/>
                        </a:lnTo>
                        <a:lnTo>
                          <a:pt x="6" y="74"/>
                        </a:lnTo>
                        <a:lnTo>
                          <a:pt x="8" y="81"/>
                        </a:lnTo>
                        <a:lnTo>
                          <a:pt x="12" y="87"/>
                        </a:lnTo>
                        <a:lnTo>
                          <a:pt x="16" y="95"/>
                        </a:lnTo>
                        <a:lnTo>
                          <a:pt x="19" y="100"/>
                        </a:lnTo>
                        <a:lnTo>
                          <a:pt x="27" y="108"/>
                        </a:lnTo>
                        <a:lnTo>
                          <a:pt x="29" y="114"/>
                        </a:lnTo>
                        <a:lnTo>
                          <a:pt x="35" y="117"/>
                        </a:lnTo>
                        <a:lnTo>
                          <a:pt x="37" y="121"/>
                        </a:lnTo>
                        <a:lnTo>
                          <a:pt x="38" y="123"/>
                        </a:lnTo>
                        <a:lnTo>
                          <a:pt x="37" y="123"/>
                        </a:lnTo>
                        <a:lnTo>
                          <a:pt x="31" y="129"/>
                        </a:lnTo>
                        <a:lnTo>
                          <a:pt x="29" y="131"/>
                        </a:lnTo>
                        <a:lnTo>
                          <a:pt x="27" y="134"/>
                        </a:lnTo>
                        <a:lnTo>
                          <a:pt x="27" y="140"/>
                        </a:lnTo>
                        <a:lnTo>
                          <a:pt x="29" y="146"/>
                        </a:lnTo>
                        <a:lnTo>
                          <a:pt x="29" y="150"/>
                        </a:lnTo>
                        <a:lnTo>
                          <a:pt x="31" y="153"/>
                        </a:lnTo>
                        <a:lnTo>
                          <a:pt x="33" y="157"/>
                        </a:lnTo>
                        <a:lnTo>
                          <a:pt x="38" y="163"/>
                        </a:lnTo>
                        <a:lnTo>
                          <a:pt x="42" y="167"/>
                        </a:lnTo>
                        <a:lnTo>
                          <a:pt x="46" y="172"/>
                        </a:lnTo>
                        <a:lnTo>
                          <a:pt x="50" y="178"/>
                        </a:lnTo>
                        <a:lnTo>
                          <a:pt x="57" y="184"/>
                        </a:lnTo>
                        <a:lnTo>
                          <a:pt x="61" y="188"/>
                        </a:lnTo>
                        <a:lnTo>
                          <a:pt x="67" y="193"/>
                        </a:lnTo>
                        <a:lnTo>
                          <a:pt x="73" y="197"/>
                        </a:lnTo>
                        <a:lnTo>
                          <a:pt x="78" y="203"/>
                        </a:lnTo>
                        <a:lnTo>
                          <a:pt x="84" y="207"/>
                        </a:lnTo>
                        <a:lnTo>
                          <a:pt x="90" y="210"/>
                        </a:lnTo>
                        <a:lnTo>
                          <a:pt x="95" y="212"/>
                        </a:lnTo>
                        <a:lnTo>
                          <a:pt x="101" y="216"/>
                        </a:lnTo>
                        <a:lnTo>
                          <a:pt x="107" y="218"/>
                        </a:lnTo>
                        <a:lnTo>
                          <a:pt x="114" y="218"/>
                        </a:lnTo>
                        <a:lnTo>
                          <a:pt x="118" y="218"/>
                        </a:lnTo>
                        <a:lnTo>
                          <a:pt x="124" y="220"/>
                        </a:lnTo>
                        <a:lnTo>
                          <a:pt x="128" y="220"/>
                        </a:lnTo>
                        <a:lnTo>
                          <a:pt x="133" y="222"/>
                        </a:lnTo>
                        <a:lnTo>
                          <a:pt x="137" y="222"/>
                        </a:lnTo>
                        <a:lnTo>
                          <a:pt x="143" y="224"/>
                        </a:lnTo>
                        <a:lnTo>
                          <a:pt x="149" y="224"/>
                        </a:lnTo>
                        <a:lnTo>
                          <a:pt x="154" y="226"/>
                        </a:lnTo>
                        <a:lnTo>
                          <a:pt x="158" y="226"/>
                        </a:lnTo>
                        <a:lnTo>
                          <a:pt x="164" y="226"/>
                        </a:lnTo>
                        <a:lnTo>
                          <a:pt x="170" y="226"/>
                        </a:lnTo>
                        <a:lnTo>
                          <a:pt x="175" y="228"/>
                        </a:lnTo>
                        <a:lnTo>
                          <a:pt x="179" y="228"/>
                        </a:lnTo>
                        <a:lnTo>
                          <a:pt x="185" y="229"/>
                        </a:lnTo>
                        <a:lnTo>
                          <a:pt x="189" y="229"/>
                        </a:lnTo>
                        <a:lnTo>
                          <a:pt x="194" y="229"/>
                        </a:lnTo>
                        <a:lnTo>
                          <a:pt x="198" y="229"/>
                        </a:lnTo>
                        <a:lnTo>
                          <a:pt x="202" y="229"/>
                        </a:lnTo>
                        <a:lnTo>
                          <a:pt x="206" y="231"/>
                        </a:lnTo>
                        <a:lnTo>
                          <a:pt x="211" y="231"/>
                        </a:lnTo>
                        <a:lnTo>
                          <a:pt x="217" y="233"/>
                        </a:lnTo>
                        <a:lnTo>
                          <a:pt x="223" y="233"/>
                        </a:lnTo>
                        <a:lnTo>
                          <a:pt x="225" y="233"/>
                        </a:lnTo>
                        <a:lnTo>
                          <a:pt x="227" y="233"/>
                        </a:lnTo>
                        <a:lnTo>
                          <a:pt x="232" y="216"/>
                        </a:lnTo>
                        <a:lnTo>
                          <a:pt x="230" y="216"/>
                        </a:lnTo>
                        <a:lnTo>
                          <a:pt x="228" y="216"/>
                        </a:lnTo>
                        <a:lnTo>
                          <a:pt x="225" y="216"/>
                        </a:lnTo>
                        <a:lnTo>
                          <a:pt x="219" y="216"/>
                        </a:lnTo>
                        <a:lnTo>
                          <a:pt x="211" y="214"/>
                        </a:lnTo>
                        <a:lnTo>
                          <a:pt x="206" y="214"/>
                        </a:lnTo>
                        <a:lnTo>
                          <a:pt x="198" y="214"/>
                        </a:lnTo>
                        <a:lnTo>
                          <a:pt x="190" y="214"/>
                        </a:lnTo>
                        <a:lnTo>
                          <a:pt x="185" y="214"/>
                        </a:lnTo>
                        <a:lnTo>
                          <a:pt x="181" y="212"/>
                        </a:lnTo>
                        <a:lnTo>
                          <a:pt x="175" y="212"/>
                        </a:lnTo>
                        <a:lnTo>
                          <a:pt x="171" y="212"/>
                        </a:lnTo>
                        <a:lnTo>
                          <a:pt x="166" y="212"/>
                        </a:lnTo>
                        <a:lnTo>
                          <a:pt x="162" y="210"/>
                        </a:lnTo>
                        <a:lnTo>
                          <a:pt x="156" y="210"/>
                        </a:lnTo>
                        <a:lnTo>
                          <a:pt x="152" y="210"/>
                        </a:lnTo>
                        <a:lnTo>
                          <a:pt x="149" y="209"/>
                        </a:lnTo>
                        <a:lnTo>
                          <a:pt x="143" y="209"/>
                        </a:lnTo>
                        <a:lnTo>
                          <a:pt x="139" y="207"/>
                        </a:lnTo>
                        <a:lnTo>
                          <a:pt x="133" y="207"/>
                        </a:lnTo>
                        <a:lnTo>
                          <a:pt x="126" y="205"/>
                        </a:lnTo>
                        <a:lnTo>
                          <a:pt x="120" y="203"/>
                        </a:lnTo>
                        <a:lnTo>
                          <a:pt x="113" y="199"/>
                        </a:lnTo>
                        <a:lnTo>
                          <a:pt x="107" y="195"/>
                        </a:lnTo>
                        <a:lnTo>
                          <a:pt x="99" y="190"/>
                        </a:lnTo>
                        <a:lnTo>
                          <a:pt x="94" y="186"/>
                        </a:lnTo>
                        <a:lnTo>
                          <a:pt x="88" y="182"/>
                        </a:lnTo>
                        <a:lnTo>
                          <a:pt x="84" y="176"/>
                        </a:lnTo>
                        <a:lnTo>
                          <a:pt x="78" y="172"/>
                        </a:lnTo>
                        <a:lnTo>
                          <a:pt x="75" y="169"/>
                        </a:lnTo>
                        <a:lnTo>
                          <a:pt x="71" y="163"/>
                        </a:lnTo>
                        <a:lnTo>
                          <a:pt x="67" y="159"/>
                        </a:lnTo>
                        <a:lnTo>
                          <a:pt x="63" y="155"/>
                        </a:lnTo>
                        <a:lnTo>
                          <a:pt x="59" y="152"/>
                        </a:lnTo>
                        <a:lnTo>
                          <a:pt x="57" y="148"/>
                        </a:lnTo>
                        <a:lnTo>
                          <a:pt x="56" y="146"/>
                        </a:lnTo>
                        <a:lnTo>
                          <a:pt x="107" y="163"/>
                        </a:lnTo>
                        <a:lnTo>
                          <a:pt x="101" y="138"/>
                        </a:lnTo>
                        <a:lnTo>
                          <a:pt x="97" y="138"/>
                        </a:lnTo>
                        <a:lnTo>
                          <a:pt x="94" y="134"/>
                        </a:lnTo>
                        <a:lnTo>
                          <a:pt x="92" y="134"/>
                        </a:lnTo>
                        <a:lnTo>
                          <a:pt x="84" y="131"/>
                        </a:lnTo>
                        <a:lnTo>
                          <a:pt x="78" y="129"/>
                        </a:lnTo>
                        <a:lnTo>
                          <a:pt x="73" y="123"/>
                        </a:lnTo>
                        <a:lnTo>
                          <a:pt x="65" y="119"/>
                        </a:lnTo>
                        <a:lnTo>
                          <a:pt x="57" y="114"/>
                        </a:lnTo>
                        <a:lnTo>
                          <a:pt x="50" y="110"/>
                        </a:lnTo>
                        <a:lnTo>
                          <a:pt x="44" y="104"/>
                        </a:lnTo>
                        <a:lnTo>
                          <a:pt x="37" y="96"/>
                        </a:lnTo>
                        <a:lnTo>
                          <a:pt x="31" y="91"/>
                        </a:lnTo>
                        <a:lnTo>
                          <a:pt x="27" y="83"/>
                        </a:lnTo>
                        <a:lnTo>
                          <a:pt x="21" y="74"/>
                        </a:lnTo>
                        <a:lnTo>
                          <a:pt x="19" y="66"/>
                        </a:lnTo>
                        <a:lnTo>
                          <a:pt x="29" y="60"/>
                        </a:lnTo>
                        <a:lnTo>
                          <a:pt x="111" y="102"/>
                        </a:lnTo>
                        <a:lnTo>
                          <a:pt x="116" y="87"/>
                        </a:lnTo>
                        <a:lnTo>
                          <a:pt x="114" y="85"/>
                        </a:lnTo>
                        <a:lnTo>
                          <a:pt x="109" y="81"/>
                        </a:lnTo>
                        <a:lnTo>
                          <a:pt x="105" y="77"/>
                        </a:lnTo>
                        <a:lnTo>
                          <a:pt x="101" y="74"/>
                        </a:lnTo>
                        <a:lnTo>
                          <a:pt x="97" y="70"/>
                        </a:lnTo>
                        <a:lnTo>
                          <a:pt x="94" y="66"/>
                        </a:lnTo>
                        <a:lnTo>
                          <a:pt x="90" y="60"/>
                        </a:lnTo>
                        <a:lnTo>
                          <a:pt x="86" y="57"/>
                        </a:lnTo>
                        <a:lnTo>
                          <a:pt x="82" y="53"/>
                        </a:lnTo>
                        <a:lnTo>
                          <a:pt x="78" y="47"/>
                        </a:lnTo>
                        <a:lnTo>
                          <a:pt x="75" y="43"/>
                        </a:lnTo>
                        <a:lnTo>
                          <a:pt x="73" y="39"/>
                        </a:lnTo>
                        <a:lnTo>
                          <a:pt x="71" y="34"/>
                        </a:lnTo>
                        <a:lnTo>
                          <a:pt x="71" y="32"/>
                        </a:lnTo>
                        <a:lnTo>
                          <a:pt x="78" y="24"/>
                        </a:lnTo>
                        <a:lnTo>
                          <a:pt x="78" y="26"/>
                        </a:lnTo>
                        <a:lnTo>
                          <a:pt x="82" y="30"/>
                        </a:lnTo>
                        <a:lnTo>
                          <a:pt x="84" y="32"/>
                        </a:lnTo>
                        <a:lnTo>
                          <a:pt x="88" y="36"/>
                        </a:lnTo>
                        <a:lnTo>
                          <a:pt x="90" y="39"/>
                        </a:lnTo>
                        <a:lnTo>
                          <a:pt x="94" y="45"/>
                        </a:lnTo>
                        <a:lnTo>
                          <a:pt x="99" y="49"/>
                        </a:lnTo>
                        <a:lnTo>
                          <a:pt x="103" y="53"/>
                        </a:lnTo>
                        <a:lnTo>
                          <a:pt x="111" y="57"/>
                        </a:lnTo>
                        <a:lnTo>
                          <a:pt x="116" y="62"/>
                        </a:lnTo>
                        <a:lnTo>
                          <a:pt x="120" y="62"/>
                        </a:lnTo>
                        <a:lnTo>
                          <a:pt x="124" y="66"/>
                        </a:lnTo>
                        <a:lnTo>
                          <a:pt x="128" y="66"/>
                        </a:lnTo>
                        <a:lnTo>
                          <a:pt x="132" y="70"/>
                        </a:lnTo>
                        <a:lnTo>
                          <a:pt x="135" y="70"/>
                        </a:lnTo>
                        <a:lnTo>
                          <a:pt x="139" y="72"/>
                        </a:lnTo>
                        <a:lnTo>
                          <a:pt x="145" y="74"/>
                        </a:lnTo>
                        <a:lnTo>
                          <a:pt x="149" y="76"/>
                        </a:lnTo>
                        <a:lnTo>
                          <a:pt x="152" y="76"/>
                        </a:lnTo>
                        <a:lnTo>
                          <a:pt x="158" y="77"/>
                        </a:lnTo>
                        <a:lnTo>
                          <a:pt x="162" y="77"/>
                        </a:lnTo>
                        <a:lnTo>
                          <a:pt x="166" y="77"/>
                        </a:lnTo>
                        <a:lnTo>
                          <a:pt x="170" y="79"/>
                        </a:lnTo>
                        <a:lnTo>
                          <a:pt x="175" y="79"/>
                        </a:lnTo>
                        <a:lnTo>
                          <a:pt x="177" y="79"/>
                        </a:lnTo>
                        <a:lnTo>
                          <a:pt x="183" y="81"/>
                        </a:lnTo>
                        <a:lnTo>
                          <a:pt x="190" y="81"/>
                        </a:lnTo>
                        <a:lnTo>
                          <a:pt x="198" y="81"/>
                        </a:lnTo>
                        <a:lnTo>
                          <a:pt x="204" y="81"/>
                        </a:lnTo>
                        <a:lnTo>
                          <a:pt x="209" y="83"/>
                        </a:lnTo>
                        <a:lnTo>
                          <a:pt x="215" y="81"/>
                        </a:lnTo>
                        <a:lnTo>
                          <a:pt x="219" y="81"/>
                        </a:lnTo>
                        <a:lnTo>
                          <a:pt x="223" y="81"/>
                        </a:lnTo>
                        <a:lnTo>
                          <a:pt x="228" y="81"/>
                        </a:lnTo>
                        <a:lnTo>
                          <a:pt x="232" y="81"/>
                        </a:lnTo>
                        <a:lnTo>
                          <a:pt x="234" y="81"/>
                        </a:lnTo>
                        <a:lnTo>
                          <a:pt x="230" y="51"/>
                        </a:lnTo>
                        <a:close/>
                      </a:path>
                    </a:pathLst>
                  </a:custGeom>
                  <a:solidFill>
                    <a:srgbClr val="000000"/>
                  </a:solidFill>
                  <a:ln w="9525">
                    <a:noFill/>
                    <a:round/>
                    <a:headEnd/>
                    <a:tailEnd/>
                  </a:ln>
                </p:spPr>
                <p:txBody>
                  <a:bodyPr/>
                  <a:lstStyle/>
                  <a:p>
                    <a:endParaRPr lang="fr-FR">
                      <a:latin typeface="Calibri" pitchFamily="34" charset="0"/>
                    </a:endParaRPr>
                  </a:p>
                </p:txBody>
              </p:sp>
              <p:sp>
                <p:nvSpPr>
                  <p:cNvPr id="25689" name="Freeform 58"/>
                  <p:cNvSpPr>
                    <a:spLocks/>
                  </p:cNvSpPr>
                  <p:nvPr/>
                </p:nvSpPr>
                <p:spPr bwMode="auto">
                  <a:xfrm>
                    <a:off x="3602030" y="2532049"/>
                    <a:ext cx="679451" cy="133350"/>
                  </a:xfrm>
                  <a:custGeom>
                    <a:avLst/>
                    <a:gdLst>
                      <a:gd name="T0" fmla="*/ 143 w 857"/>
                      <a:gd name="T1" fmla="*/ 39 h 167"/>
                      <a:gd name="T2" fmla="*/ 109 w 857"/>
                      <a:gd name="T3" fmla="*/ 51 h 167"/>
                      <a:gd name="T4" fmla="*/ 78 w 857"/>
                      <a:gd name="T5" fmla="*/ 53 h 167"/>
                      <a:gd name="T6" fmla="*/ 42 w 857"/>
                      <a:gd name="T7" fmla="*/ 53 h 167"/>
                      <a:gd name="T8" fmla="*/ 4 w 857"/>
                      <a:gd name="T9" fmla="*/ 51 h 167"/>
                      <a:gd name="T10" fmla="*/ 19 w 857"/>
                      <a:gd name="T11" fmla="*/ 83 h 167"/>
                      <a:gd name="T12" fmla="*/ 63 w 857"/>
                      <a:gd name="T13" fmla="*/ 96 h 167"/>
                      <a:gd name="T14" fmla="*/ 91 w 857"/>
                      <a:gd name="T15" fmla="*/ 100 h 167"/>
                      <a:gd name="T16" fmla="*/ 122 w 857"/>
                      <a:gd name="T17" fmla="*/ 104 h 167"/>
                      <a:gd name="T18" fmla="*/ 164 w 857"/>
                      <a:gd name="T19" fmla="*/ 110 h 167"/>
                      <a:gd name="T20" fmla="*/ 137 w 857"/>
                      <a:gd name="T21" fmla="*/ 134 h 167"/>
                      <a:gd name="T22" fmla="*/ 171 w 857"/>
                      <a:gd name="T23" fmla="*/ 136 h 167"/>
                      <a:gd name="T24" fmla="*/ 200 w 857"/>
                      <a:gd name="T25" fmla="*/ 134 h 167"/>
                      <a:gd name="T26" fmla="*/ 230 w 857"/>
                      <a:gd name="T27" fmla="*/ 133 h 167"/>
                      <a:gd name="T28" fmla="*/ 344 w 857"/>
                      <a:gd name="T29" fmla="*/ 144 h 167"/>
                      <a:gd name="T30" fmla="*/ 485 w 857"/>
                      <a:gd name="T31" fmla="*/ 89 h 167"/>
                      <a:gd name="T32" fmla="*/ 489 w 857"/>
                      <a:gd name="T33" fmla="*/ 110 h 167"/>
                      <a:gd name="T34" fmla="*/ 515 w 857"/>
                      <a:gd name="T35" fmla="*/ 112 h 167"/>
                      <a:gd name="T36" fmla="*/ 548 w 857"/>
                      <a:gd name="T37" fmla="*/ 112 h 167"/>
                      <a:gd name="T38" fmla="*/ 576 w 857"/>
                      <a:gd name="T39" fmla="*/ 114 h 167"/>
                      <a:gd name="T40" fmla="*/ 530 w 857"/>
                      <a:gd name="T41" fmla="*/ 165 h 167"/>
                      <a:gd name="T42" fmla="*/ 561 w 857"/>
                      <a:gd name="T43" fmla="*/ 167 h 167"/>
                      <a:gd name="T44" fmla="*/ 603 w 857"/>
                      <a:gd name="T45" fmla="*/ 163 h 167"/>
                      <a:gd name="T46" fmla="*/ 641 w 857"/>
                      <a:gd name="T47" fmla="*/ 159 h 167"/>
                      <a:gd name="T48" fmla="*/ 690 w 857"/>
                      <a:gd name="T49" fmla="*/ 155 h 167"/>
                      <a:gd name="T50" fmla="*/ 738 w 857"/>
                      <a:gd name="T51" fmla="*/ 153 h 167"/>
                      <a:gd name="T52" fmla="*/ 768 w 857"/>
                      <a:gd name="T53" fmla="*/ 152 h 167"/>
                      <a:gd name="T54" fmla="*/ 823 w 857"/>
                      <a:gd name="T55" fmla="*/ 108 h 167"/>
                      <a:gd name="T56" fmla="*/ 793 w 857"/>
                      <a:gd name="T57" fmla="*/ 117 h 167"/>
                      <a:gd name="T58" fmla="*/ 758 w 857"/>
                      <a:gd name="T59" fmla="*/ 136 h 167"/>
                      <a:gd name="T60" fmla="*/ 726 w 857"/>
                      <a:gd name="T61" fmla="*/ 140 h 167"/>
                      <a:gd name="T62" fmla="*/ 684 w 857"/>
                      <a:gd name="T63" fmla="*/ 142 h 167"/>
                      <a:gd name="T64" fmla="*/ 648 w 857"/>
                      <a:gd name="T65" fmla="*/ 144 h 167"/>
                      <a:gd name="T66" fmla="*/ 601 w 857"/>
                      <a:gd name="T67" fmla="*/ 146 h 167"/>
                      <a:gd name="T68" fmla="*/ 565 w 857"/>
                      <a:gd name="T69" fmla="*/ 142 h 167"/>
                      <a:gd name="T70" fmla="*/ 652 w 857"/>
                      <a:gd name="T71" fmla="*/ 49 h 167"/>
                      <a:gd name="T72" fmla="*/ 624 w 857"/>
                      <a:gd name="T73" fmla="*/ 51 h 167"/>
                      <a:gd name="T74" fmla="*/ 593 w 857"/>
                      <a:gd name="T75" fmla="*/ 55 h 167"/>
                      <a:gd name="T76" fmla="*/ 559 w 857"/>
                      <a:gd name="T77" fmla="*/ 57 h 167"/>
                      <a:gd name="T78" fmla="*/ 528 w 857"/>
                      <a:gd name="T79" fmla="*/ 47 h 167"/>
                      <a:gd name="T80" fmla="*/ 496 w 857"/>
                      <a:gd name="T81" fmla="*/ 30 h 167"/>
                      <a:gd name="T82" fmla="*/ 462 w 857"/>
                      <a:gd name="T83" fmla="*/ 13 h 167"/>
                      <a:gd name="T84" fmla="*/ 435 w 857"/>
                      <a:gd name="T85" fmla="*/ 0 h 167"/>
                      <a:gd name="T86" fmla="*/ 331 w 857"/>
                      <a:gd name="T87" fmla="*/ 117 h 167"/>
                      <a:gd name="T88" fmla="*/ 293 w 857"/>
                      <a:gd name="T89" fmla="*/ 115 h 167"/>
                      <a:gd name="T90" fmla="*/ 249 w 857"/>
                      <a:gd name="T91" fmla="*/ 112 h 167"/>
                      <a:gd name="T92" fmla="*/ 224 w 857"/>
                      <a:gd name="T93" fmla="*/ 115 h 167"/>
                      <a:gd name="T94" fmla="*/ 188 w 857"/>
                      <a:gd name="T95" fmla="*/ 121 h 167"/>
                      <a:gd name="T96" fmla="*/ 202 w 857"/>
                      <a:gd name="T97" fmla="*/ 87 h 167"/>
                      <a:gd name="T98" fmla="*/ 166 w 857"/>
                      <a:gd name="T99" fmla="*/ 85 h 167"/>
                      <a:gd name="T100" fmla="*/ 128 w 857"/>
                      <a:gd name="T101" fmla="*/ 81 h 167"/>
                      <a:gd name="T102" fmla="*/ 86 w 857"/>
                      <a:gd name="T103" fmla="*/ 77 h 167"/>
                      <a:gd name="T104" fmla="*/ 80 w 857"/>
                      <a:gd name="T105" fmla="*/ 66 h 167"/>
                      <a:gd name="T106" fmla="*/ 109 w 857"/>
                      <a:gd name="T107" fmla="*/ 64 h 167"/>
                      <a:gd name="T108" fmla="*/ 147 w 857"/>
                      <a:gd name="T109" fmla="*/ 55 h 167"/>
                      <a:gd name="T110" fmla="*/ 185 w 857"/>
                      <a:gd name="T111" fmla="*/ 30 h 167"/>
                      <a:gd name="T112" fmla="*/ 167 w 857"/>
                      <a:gd name="T113" fmla="*/ 0 h 16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57"/>
                      <a:gd name="T172" fmla="*/ 0 h 167"/>
                      <a:gd name="T173" fmla="*/ 857 w 857"/>
                      <a:gd name="T174" fmla="*/ 167 h 16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57" h="167">
                        <a:moveTo>
                          <a:pt x="156" y="19"/>
                        </a:moveTo>
                        <a:lnTo>
                          <a:pt x="156" y="19"/>
                        </a:lnTo>
                        <a:lnTo>
                          <a:pt x="156" y="22"/>
                        </a:lnTo>
                        <a:lnTo>
                          <a:pt x="154" y="26"/>
                        </a:lnTo>
                        <a:lnTo>
                          <a:pt x="152" y="30"/>
                        </a:lnTo>
                        <a:lnTo>
                          <a:pt x="148" y="34"/>
                        </a:lnTo>
                        <a:lnTo>
                          <a:pt x="143" y="39"/>
                        </a:lnTo>
                        <a:lnTo>
                          <a:pt x="137" y="41"/>
                        </a:lnTo>
                        <a:lnTo>
                          <a:pt x="133" y="43"/>
                        </a:lnTo>
                        <a:lnTo>
                          <a:pt x="128" y="47"/>
                        </a:lnTo>
                        <a:lnTo>
                          <a:pt x="122" y="49"/>
                        </a:lnTo>
                        <a:lnTo>
                          <a:pt x="118" y="49"/>
                        </a:lnTo>
                        <a:lnTo>
                          <a:pt x="114" y="49"/>
                        </a:lnTo>
                        <a:lnTo>
                          <a:pt x="109" y="51"/>
                        </a:lnTo>
                        <a:lnTo>
                          <a:pt x="105" y="51"/>
                        </a:lnTo>
                        <a:lnTo>
                          <a:pt x="101" y="51"/>
                        </a:lnTo>
                        <a:lnTo>
                          <a:pt x="97" y="51"/>
                        </a:lnTo>
                        <a:lnTo>
                          <a:pt x="91" y="51"/>
                        </a:lnTo>
                        <a:lnTo>
                          <a:pt x="88" y="53"/>
                        </a:lnTo>
                        <a:lnTo>
                          <a:pt x="82" y="53"/>
                        </a:lnTo>
                        <a:lnTo>
                          <a:pt x="78" y="53"/>
                        </a:lnTo>
                        <a:lnTo>
                          <a:pt x="72" y="53"/>
                        </a:lnTo>
                        <a:lnTo>
                          <a:pt x="67" y="53"/>
                        </a:lnTo>
                        <a:lnTo>
                          <a:pt x="61" y="53"/>
                        </a:lnTo>
                        <a:lnTo>
                          <a:pt x="57" y="53"/>
                        </a:lnTo>
                        <a:lnTo>
                          <a:pt x="51" y="53"/>
                        </a:lnTo>
                        <a:lnTo>
                          <a:pt x="48" y="53"/>
                        </a:lnTo>
                        <a:lnTo>
                          <a:pt x="42" y="53"/>
                        </a:lnTo>
                        <a:lnTo>
                          <a:pt x="38" y="53"/>
                        </a:lnTo>
                        <a:lnTo>
                          <a:pt x="32" y="51"/>
                        </a:lnTo>
                        <a:lnTo>
                          <a:pt x="29" y="51"/>
                        </a:lnTo>
                        <a:lnTo>
                          <a:pt x="21" y="51"/>
                        </a:lnTo>
                        <a:lnTo>
                          <a:pt x="13" y="51"/>
                        </a:lnTo>
                        <a:lnTo>
                          <a:pt x="8" y="51"/>
                        </a:lnTo>
                        <a:lnTo>
                          <a:pt x="4" y="51"/>
                        </a:lnTo>
                        <a:lnTo>
                          <a:pt x="0" y="51"/>
                        </a:lnTo>
                        <a:lnTo>
                          <a:pt x="0" y="70"/>
                        </a:lnTo>
                        <a:lnTo>
                          <a:pt x="4" y="74"/>
                        </a:lnTo>
                        <a:lnTo>
                          <a:pt x="8" y="76"/>
                        </a:lnTo>
                        <a:lnTo>
                          <a:pt x="15" y="81"/>
                        </a:lnTo>
                        <a:lnTo>
                          <a:pt x="19" y="83"/>
                        </a:lnTo>
                        <a:lnTo>
                          <a:pt x="23" y="85"/>
                        </a:lnTo>
                        <a:lnTo>
                          <a:pt x="29" y="87"/>
                        </a:lnTo>
                        <a:lnTo>
                          <a:pt x="34" y="89"/>
                        </a:lnTo>
                        <a:lnTo>
                          <a:pt x="40" y="91"/>
                        </a:lnTo>
                        <a:lnTo>
                          <a:pt x="48" y="93"/>
                        </a:lnTo>
                        <a:lnTo>
                          <a:pt x="55" y="95"/>
                        </a:lnTo>
                        <a:lnTo>
                          <a:pt x="63" y="96"/>
                        </a:lnTo>
                        <a:lnTo>
                          <a:pt x="67" y="96"/>
                        </a:lnTo>
                        <a:lnTo>
                          <a:pt x="70" y="96"/>
                        </a:lnTo>
                        <a:lnTo>
                          <a:pt x="74" y="98"/>
                        </a:lnTo>
                        <a:lnTo>
                          <a:pt x="78" y="98"/>
                        </a:lnTo>
                        <a:lnTo>
                          <a:pt x="84" y="98"/>
                        </a:lnTo>
                        <a:lnTo>
                          <a:pt x="88" y="98"/>
                        </a:lnTo>
                        <a:lnTo>
                          <a:pt x="91" y="100"/>
                        </a:lnTo>
                        <a:lnTo>
                          <a:pt x="97" y="100"/>
                        </a:lnTo>
                        <a:lnTo>
                          <a:pt x="101" y="100"/>
                        </a:lnTo>
                        <a:lnTo>
                          <a:pt x="105" y="102"/>
                        </a:lnTo>
                        <a:lnTo>
                          <a:pt x="109" y="102"/>
                        </a:lnTo>
                        <a:lnTo>
                          <a:pt x="114" y="102"/>
                        </a:lnTo>
                        <a:lnTo>
                          <a:pt x="118" y="102"/>
                        </a:lnTo>
                        <a:lnTo>
                          <a:pt x="122" y="104"/>
                        </a:lnTo>
                        <a:lnTo>
                          <a:pt x="128" y="104"/>
                        </a:lnTo>
                        <a:lnTo>
                          <a:pt x="131" y="104"/>
                        </a:lnTo>
                        <a:lnTo>
                          <a:pt x="139" y="106"/>
                        </a:lnTo>
                        <a:lnTo>
                          <a:pt x="147" y="106"/>
                        </a:lnTo>
                        <a:lnTo>
                          <a:pt x="152" y="108"/>
                        </a:lnTo>
                        <a:lnTo>
                          <a:pt x="158" y="110"/>
                        </a:lnTo>
                        <a:lnTo>
                          <a:pt x="164" y="110"/>
                        </a:lnTo>
                        <a:lnTo>
                          <a:pt x="166" y="110"/>
                        </a:lnTo>
                        <a:lnTo>
                          <a:pt x="169" y="110"/>
                        </a:lnTo>
                        <a:lnTo>
                          <a:pt x="129" y="123"/>
                        </a:lnTo>
                        <a:lnTo>
                          <a:pt x="131" y="125"/>
                        </a:lnTo>
                        <a:lnTo>
                          <a:pt x="135" y="133"/>
                        </a:lnTo>
                        <a:lnTo>
                          <a:pt x="137" y="134"/>
                        </a:lnTo>
                        <a:lnTo>
                          <a:pt x="141" y="136"/>
                        </a:lnTo>
                        <a:lnTo>
                          <a:pt x="147" y="138"/>
                        </a:lnTo>
                        <a:lnTo>
                          <a:pt x="150" y="140"/>
                        </a:lnTo>
                        <a:lnTo>
                          <a:pt x="152" y="138"/>
                        </a:lnTo>
                        <a:lnTo>
                          <a:pt x="158" y="138"/>
                        </a:lnTo>
                        <a:lnTo>
                          <a:pt x="164" y="136"/>
                        </a:lnTo>
                        <a:lnTo>
                          <a:pt x="171" y="136"/>
                        </a:lnTo>
                        <a:lnTo>
                          <a:pt x="173" y="136"/>
                        </a:lnTo>
                        <a:lnTo>
                          <a:pt x="179" y="136"/>
                        </a:lnTo>
                        <a:lnTo>
                          <a:pt x="183" y="136"/>
                        </a:lnTo>
                        <a:lnTo>
                          <a:pt x="186" y="136"/>
                        </a:lnTo>
                        <a:lnTo>
                          <a:pt x="192" y="134"/>
                        </a:lnTo>
                        <a:lnTo>
                          <a:pt x="196" y="134"/>
                        </a:lnTo>
                        <a:lnTo>
                          <a:pt x="200" y="134"/>
                        </a:lnTo>
                        <a:lnTo>
                          <a:pt x="205" y="134"/>
                        </a:lnTo>
                        <a:lnTo>
                          <a:pt x="209" y="134"/>
                        </a:lnTo>
                        <a:lnTo>
                          <a:pt x="213" y="134"/>
                        </a:lnTo>
                        <a:lnTo>
                          <a:pt x="219" y="133"/>
                        </a:lnTo>
                        <a:lnTo>
                          <a:pt x="223" y="133"/>
                        </a:lnTo>
                        <a:lnTo>
                          <a:pt x="226" y="133"/>
                        </a:lnTo>
                        <a:lnTo>
                          <a:pt x="230" y="133"/>
                        </a:lnTo>
                        <a:lnTo>
                          <a:pt x="234" y="133"/>
                        </a:lnTo>
                        <a:lnTo>
                          <a:pt x="238" y="133"/>
                        </a:lnTo>
                        <a:lnTo>
                          <a:pt x="243" y="133"/>
                        </a:lnTo>
                        <a:lnTo>
                          <a:pt x="249" y="133"/>
                        </a:lnTo>
                        <a:lnTo>
                          <a:pt x="251" y="133"/>
                        </a:lnTo>
                        <a:lnTo>
                          <a:pt x="253" y="133"/>
                        </a:lnTo>
                        <a:lnTo>
                          <a:pt x="344" y="144"/>
                        </a:lnTo>
                        <a:lnTo>
                          <a:pt x="363" y="129"/>
                        </a:lnTo>
                        <a:lnTo>
                          <a:pt x="327" y="77"/>
                        </a:lnTo>
                        <a:lnTo>
                          <a:pt x="466" y="77"/>
                        </a:lnTo>
                        <a:lnTo>
                          <a:pt x="475" y="53"/>
                        </a:lnTo>
                        <a:lnTo>
                          <a:pt x="542" y="70"/>
                        </a:lnTo>
                        <a:lnTo>
                          <a:pt x="532" y="85"/>
                        </a:lnTo>
                        <a:lnTo>
                          <a:pt x="485" y="89"/>
                        </a:lnTo>
                        <a:lnTo>
                          <a:pt x="485" y="93"/>
                        </a:lnTo>
                        <a:lnTo>
                          <a:pt x="485" y="95"/>
                        </a:lnTo>
                        <a:lnTo>
                          <a:pt x="485" y="100"/>
                        </a:lnTo>
                        <a:lnTo>
                          <a:pt x="485" y="104"/>
                        </a:lnTo>
                        <a:lnTo>
                          <a:pt x="487" y="108"/>
                        </a:lnTo>
                        <a:lnTo>
                          <a:pt x="489" y="110"/>
                        </a:lnTo>
                        <a:lnTo>
                          <a:pt x="490" y="112"/>
                        </a:lnTo>
                        <a:lnTo>
                          <a:pt x="492" y="112"/>
                        </a:lnTo>
                        <a:lnTo>
                          <a:pt x="496" y="112"/>
                        </a:lnTo>
                        <a:lnTo>
                          <a:pt x="500" y="112"/>
                        </a:lnTo>
                        <a:lnTo>
                          <a:pt x="508" y="112"/>
                        </a:lnTo>
                        <a:lnTo>
                          <a:pt x="511" y="112"/>
                        </a:lnTo>
                        <a:lnTo>
                          <a:pt x="515" y="112"/>
                        </a:lnTo>
                        <a:lnTo>
                          <a:pt x="519" y="112"/>
                        </a:lnTo>
                        <a:lnTo>
                          <a:pt x="525" y="112"/>
                        </a:lnTo>
                        <a:lnTo>
                          <a:pt x="528" y="112"/>
                        </a:lnTo>
                        <a:lnTo>
                          <a:pt x="532" y="112"/>
                        </a:lnTo>
                        <a:lnTo>
                          <a:pt x="538" y="112"/>
                        </a:lnTo>
                        <a:lnTo>
                          <a:pt x="544" y="112"/>
                        </a:lnTo>
                        <a:lnTo>
                          <a:pt x="548" y="112"/>
                        </a:lnTo>
                        <a:lnTo>
                          <a:pt x="551" y="112"/>
                        </a:lnTo>
                        <a:lnTo>
                          <a:pt x="557" y="112"/>
                        </a:lnTo>
                        <a:lnTo>
                          <a:pt x="561" y="112"/>
                        </a:lnTo>
                        <a:lnTo>
                          <a:pt x="565" y="112"/>
                        </a:lnTo>
                        <a:lnTo>
                          <a:pt x="568" y="112"/>
                        </a:lnTo>
                        <a:lnTo>
                          <a:pt x="572" y="112"/>
                        </a:lnTo>
                        <a:lnTo>
                          <a:pt x="576" y="114"/>
                        </a:lnTo>
                        <a:lnTo>
                          <a:pt x="582" y="114"/>
                        </a:lnTo>
                        <a:lnTo>
                          <a:pt x="587" y="114"/>
                        </a:lnTo>
                        <a:lnTo>
                          <a:pt x="589" y="114"/>
                        </a:lnTo>
                        <a:lnTo>
                          <a:pt x="591" y="114"/>
                        </a:lnTo>
                        <a:lnTo>
                          <a:pt x="513" y="136"/>
                        </a:lnTo>
                        <a:lnTo>
                          <a:pt x="528" y="165"/>
                        </a:lnTo>
                        <a:lnTo>
                          <a:pt x="530" y="165"/>
                        </a:lnTo>
                        <a:lnTo>
                          <a:pt x="534" y="167"/>
                        </a:lnTo>
                        <a:lnTo>
                          <a:pt x="536" y="167"/>
                        </a:lnTo>
                        <a:lnTo>
                          <a:pt x="540" y="167"/>
                        </a:lnTo>
                        <a:lnTo>
                          <a:pt x="546" y="167"/>
                        </a:lnTo>
                        <a:lnTo>
                          <a:pt x="549" y="167"/>
                        </a:lnTo>
                        <a:lnTo>
                          <a:pt x="555" y="167"/>
                        </a:lnTo>
                        <a:lnTo>
                          <a:pt x="561" y="167"/>
                        </a:lnTo>
                        <a:lnTo>
                          <a:pt x="567" y="167"/>
                        </a:lnTo>
                        <a:lnTo>
                          <a:pt x="572" y="167"/>
                        </a:lnTo>
                        <a:lnTo>
                          <a:pt x="580" y="167"/>
                        </a:lnTo>
                        <a:lnTo>
                          <a:pt x="586" y="167"/>
                        </a:lnTo>
                        <a:lnTo>
                          <a:pt x="593" y="167"/>
                        </a:lnTo>
                        <a:lnTo>
                          <a:pt x="599" y="165"/>
                        </a:lnTo>
                        <a:lnTo>
                          <a:pt x="603" y="163"/>
                        </a:lnTo>
                        <a:lnTo>
                          <a:pt x="606" y="163"/>
                        </a:lnTo>
                        <a:lnTo>
                          <a:pt x="610" y="163"/>
                        </a:lnTo>
                        <a:lnTo>
                          <a:pt x="618" y="163"/>
                        </a:lnTo>
                        <a:lnTo>
                          <a:pt x="622" y="161"/>
                        </a:lnTo>
                        <a:lnTo>
                          <a:pt x="627" y="159"/>
                        </a:lnTo>
                        <a:lnTo>
                          <a:pt x="635" y="159"/>
                        </a:lnTo>
                        <a:lnTo>
                          <a:pt x="641" y="159"/>
                        </a:lnTo>
                        <a:lnTo>
                          <a:pt x="648" y="159"/>
                        </a:lnTo>
                        <a:lnTo>
                          <a:pt x="654" y="157"/>
                        </a:lnTo>
                        <a:lnTo>
                          <a:pt x="662" y="157"/>
                        </a:lnTo>
                        <a:lnTo>
                          <a:pt x="669" y="157"/>
                        </a:lnTo>
                        <a:lnTo>
                          <a:pt x="675" y="155"/>
                        </a:lnTo>
                        <a:lnTo>
                          <a:pt x="684" y="155"/>
                        </a:lnTo>
                        <a:lnTo>
                          <a:pt x="690" y="155"/>
                        </a:lnTo>
                        <a:lnTo>
                          <a:pt x="698" y="155"/>
                        </a:lnTo>
                        <a:lnTo>
                          <a:pt x="705" y="155"/>
                        </a:lnTo>
                        <a:lnTo>
                          <a:pt x="711" y="153"/>
                        </a:lnTo>
                        <a:lnTo>
                          <a:pt x="719" y="153"/>
                        </a:lnTo>
                        <a:lnTo>
                          <a:pt x="726" y="153"/>
                        </a:lnTo>
                        <a:lnTo>
                          <a:pt x="732" y="153"/>
                        </a:lnTo>
                        <a:lnTo>
                          <a:pt x="738" y="153"/>
                        </a:lnTo>
                        <a:lnTo>
                          <a:pt x="743" y="153"/>
                        </a:lnTo>
                        <a:lnTo>
                          <a:pt x="749" y="153"/>
                        </a:lnTo>
                        <a:lnTo>
                          <a:pt x="753" y="152"/>
                        </a:lnTo>
                        <a:lnTo>
                          <a:pt x="757" y="152"/>
                        </a:lnTo>
                        <a:lnTo>
                          <a:pt x="758" y="152"/>
                        </a:lnTo>
                        <a:lnTo>
                          <a:pt x="762" y="152"/>
                        </a:lnTo>
                        <a:lnTo>
                          <a:pt x="768" y="152"/>
                        </a:lnTo>
                        <a:lnTo>
                          <a:pt x="770" y="152"/>
                        </a:lnTo>
                        <a:lnTo>
                          <a:pt x="812" y="129"/>
                        </a:lnTo>
                        <a:lnTo>
                          <a:pt x="857" y="121"/>
                        </a:lnTo>
                        <a:lnTo>
                          <a:pt x="840" y="102"/>
                        </a:lnTo>
                        <a:lnTo>
                          <a:pt x="779" y="41"/>
                        </a:lnTo>
                        <a:lnTo>
                          <a:pt x="766" y="57"/>
                        </a:lnTo>
                        <a:lnTo>
                          <a:pt x="823" y="108"/>
                        </a:lnTo>
                        <a:lnTo>
                          <a:pt x="821" y="108"/>
                        </a:lnTo>
                        <a:lnTo>
                          <a:pt x="819" y="110"/>
                        </a:lnTo>
                        <a:lnTo>
                          <a:pt x="814" y="110"/>
                        </a:lnTo>
                        <a:lnTo>
                          <a:pt x="810" y="112"/>
                        </a:lnTo>
                        <a:lnTo>
                          <a:pt x="804" y="114"/>
                        </a:lnTo>
                        <a:lnTo>
                          <a:pt x="798" y="115"/>
                        </a:lnTo>
                        <a:lnTo>
                          <a:pt x="793" y="117"/>
                        </a:lnTo>
                        <a:lnTo>
                          <a:pt x="787" y="119"/>
                        </a:lnTo>
                        <a:lnTo>
                          <a:pt x="783" y="121"/>
                        </a:lnTo>
                        <a:lnTo>
                          <a:pt x="777" y="123"/>
                        </a:lnTo>
                        <a:lnTo>
                          <a:pt x="772" y="127"/>
                        </a:lnTo>
                        <a:lnTo>
                          <a:pt x="768" y="131"/>
                        </a:lnTo>
                        <a:lnTo>
                          <a:pt x="762" y="133"/>
                        </a:lnTo>
                        <a:lnTo>
                          <a:pt x="758" y="136"/>
                        </a:lnTo>
                        <a:lnTo>
                          <a:pt x="755" y="138"/>
                        </a:lnTo>
                        <a:lnTo>
                          <a:pt x="753" y="140"/>
                        </a:lnTo>
                        <a:lnTo>
                          <a:pt x="747" y="140"/>
                        </a:lnTo>
                        <a:lnTo>
                          <a:pt x="741" y="140"/>
                        </a:lnTo>
                        <a:lnTo>
                          <a:pt x="736" y="140"/>
                        </a:lnTo>
                        <a:lnTo>
                          <a:pt x="732" y="140"/>
                        </a:lnTo>
                        <a:lnTo>
                          <a:pt x="726" y="140"/>
                        </a:lnTo>
                        <a:lnTo>
                          <a:pt x="720" y="140"/>
                        </a:lnTo>
                        <a:lnTo>
                          <a:pt x="713" y="140"/>
                        </a:lnTo>
                        <a:lnTo>
                          <a:pt x="707" y="140"/>
                        </a:lnTo>
                        <a:lnTo>
                          <a:pt x="700" y="140"/>
                        </a:lnTo>
                        <a:lnTo>
                          <a:pt x="692" y="142"/>
                        </a:lnTo>
                        <a:lnTo>
                          <a:pt x="688" y="142"/>
                        </a:lnTo>
                        <a:lnTo>
                          <a:pt x="684" y="142"/>
                        </a:lnTo>
                        <a:lnTo>
                          <a:pt x="679" y="142"/>
                        </a:lnTo>
                        <a:lnTo>
                          <a:pt x="675" y="142"/>
                        </a:lnTo>
                        <a:lnTo>
                          <a:pt x="667" y="142"/>
                        </a:lnTo>
                        <a:lnTo>
                          <a:pt x="660" y="144"/>
                        </a:lnTo>
                        <a:lnTo>
                          <a:pt x="656" y="144"/>
                        </a:lnTo>
                        <a:lnTo>
                          <a:pt x="652" y="144"/>
                        </a:lnTo>
                        <a:lnTo>
                          <a:pt x="648" y="144"/>
                        </a:lnTo>
                        <a:lnTo>
                          <a:pt x="644" y="144"/>
                        </a:lnTo>
                        <a:lnTo>
                          <a:pt x="635" y="144"/>
                        </a:lnTo>
                        <a:lnTo>
                          <a:pt x="627" y="144"/>
                        </a:lnTo>
                        <a:lnTo>
                          <a:pt x="622" y="144"/>
                        </a:lnTo>
                        <a:lnTo>
                          <a:pt x="614" y="146"/>
                        </a:lnTo>
                        <a:lnTo>
                          <a:pt x="606" y="146"/>
                        </a:lnTo>
                        <a:lnTo>
                          <a:pt x="601" y="146"/>
                        </a:lnTo>
                        <a:lnTo>
                          <a:pt x="595" y="146"/>
                        </a:lnTo>
                        <a:lnTo>
                          <a:pt x="589" y="146"/>
                        </a:lnTo>
                        <a:lnTo>
                          <a:pt x="586" y="146"/>
                        </a:lnTo>
                        <a:lnTo>
                          <a:pt x="582" y="146"/>
                        </a:lnTo>
                        <a:lnTo>
                          <a:pt x="576" y="146"/>
                        </a:lnTo>
                        <a:lnTo>
                          <a:pt x="576" y="148"/>
                        </a:lnTo>
                        <a:lnTo>
                          <a:pt x="565" y="142"/>
                        </a:lnTo>
                        <a:lnTo>
                          <a:pt x="629" y="117"/>
                        </a:lnTo>
                        <a:lnTo>
                          <a:pt x="644" y="98"/>
                        </a:lnTo>
                        <a:lnTo>
                          <a:pt x="549" y="95"/>
                        </a:lnTo>
                        <a:lnTo>
                          <a:pt x="553" y="87"/>
                        </a:lnTo>
                        <a:lnTo>
                          <a:pt x="627" y="70"/>
                        </a:lnTo>
                        <a:lnTo>
                          <a:pt x="654" y="49"/>
                        </a:lnTo>
                        <a:lnTo>
                          <a:pt x="652" y="49"/>
                        </a:lnTo>
                        <a:lnTo>
                          <a:pt x="648" y="49"/>
                        </a:lnTo>
                        <a:lnTo>
                          <a:pt x="644" y="49"/>
                        </a:lnTo>
                        <a:lnTo>
                          <a:pt x="639" y="51"/>
                        </a:lnTo>
                        <a:lnTo>
                          <a:pt x="635" y="51"/>
                        </a:lnTo>
                        <a:lnTo>
                          <a:pt x="631" y="51"/>
                        </a:lnTo>
                        <a:lnTo>
                          <a:pt x="627" y="51"/>
                        </a:lnTo>
                        <a:lnTo>
                          <a:pt x="624" y="51"/>
                        </a:lnTo>
                        <a:lnTo>
                          <a:pt x="620" y="51"/>
                        </a:lnTo>
                        <a:lnTo>
                          <a:pt x="616" y="53"/>
                        </a:lnTo>
                        <a:lnTo>
                          <a:pt x="612" y="53"/>
                        </a:lnTo>
                        <a:lnTo>
                          <a:pt x="608" y="55"/>
                        </a:lnTo>
                        <a:lnTo>
                          <a:pt x="603" y="55"/>
                        </a:lnTo>
                        <a:lnTo>
                          <a:pt x="599" y="55"/>
                        </a:lnTo>
                        <a:lnTo>
                          <a:pt x="593" y="55"/>
                        </a:lnTo>
                        <a:lnTo>
                          <a:pt x="589" y="55"/>
                        </a:lnTo>
                        <a:lnTo>
                          <a:pt x="586" y="55"/>
                        </a:lnTo>
                        <a:lnTo>
                          <a:pt x="580" y="55"/>
                        </a:lnTo>
                        <a:lnTo>
                          <a:pt x="576" y="55"/>
                        </a:lnTo>
                        <a:lnTo>
                          <a:pt x="574" y="57"/>
                        </a:lnTo>
                        <a:lnTo>
                          <a:pt x="565" y="57"/>
                        </a:lnTo>
                        <a:lnTo>
                          <a:pt x="559" y="57"/>
                        </a:lnTo>
                        <a:lnTo>
                          <a:pt x="553" y="57"/>
                        </a:lnTo>
                        <a:lnTo>
                          <a:pt x="549" y="57"/>
                        </a:lnTo>
                        <a:lnTo>
                          <a:pt x="546" y="55"/>
                        </a:lnTo>
                        <a:lnTo>
                          <a:pt x="540" y="53"/>
                        </a:lnTo>
                        <a:lnTo>
                          <a:pt x="536" y="51"/>
                        </a:lnTo>
                        <a:lnTo>
                          <a:pt x="532" y="49"/>
                        </a:lnTo>
                        <a:lnTo>
                          <a:pt x="528" y="47"/>
                        </a:lnTo>
                        <a:lnTo>
                          <a:pt x="525" y="45"/>
                        </a:lnTo>
                        <a:lnTo>
                          <a:pt x="519" y="43"/>
                        </a:lnTo>
                        <a:lnTo>
                          <a:pt x="515" y="41"/>
                        </a:lnTo>
                        <a:lnTo>
                          <a:pt x="509" y="38"/>
                        </a:lnTo>
                        <a:lnTo>
                          <a:pt x="506" y="36"/>
                        </a:lnTo>
                        <a:lnTo>
                          <a:pt x="500" y="32"/>
                        </a:lnTo>
                        <a:lnTo>
                          <a:pt x="496" y="30"/>
                        </a:lnTo>
                        <a:lnTo>
                          <a:pt x="490" y="28"/>
                        </a:lnTo>
                        <a:lnTo>
                          <a:pt x="487" y="26"/>
                        </a:lnTo>
                        <a:lnTo>
                          <a:pt x="481" y="22"/>
                        </a:lnTo>
                        <a:lnTo>
                          <a:pt x="475" y="20"/>
                        </a:lnTo>
                        <a:lnTo>
                          <a:pt x="471" y="17"/>
                        </a:lnTo>
                        <a:lnTo>
                          <a:pt x="466" y="15"/>
                        </a:lnTo>
                        <a:lnTo>
                          <a:pt x="462" y="13"/>
                        </a:lnTo>
                        <a:lnTo>
                          <a:pt x="458" y="11"/>
                        </a:lnTo>
                        <a:lnTo>
                          <a:pt x="454" y="9"/>
                        </a:lnTo>
                        <a:lnTo>
                          <a:pt x="451" y="7"/>
                        </a:lnTo>
                        <a:lnTo>
                          <a:pt x="443" y="3"/>
                        </a:lnTo>
                        <a:lnTo>
                          <a:pt x="439" y="0"/>
                        </a:lnTo>
                        <a:lnTo>
                          <a:pt x="435" y="0"/>
                        </a:lnTo>
                        <a:lnTo>
                          <a:pt x="418" y="9"/>
                        </a:lnTo>
                        <a:lnTo>
                          <a:pt x="454" y="41"/>
                        </a:lnTo>
                        <a:lnTo>
                          <a:pt x="447" y="57"/>
                        </a:lnTo>
                        <a:lnTo>
                          <a:pt x="304" y="58"/>
                        </a:lnTo>
                        <a:lnTo>
                          <a:pt x="299" y="77"/>
                        </a:lnTo>
                        <a:lnTo>
                          <a:pt x="333" y="117"/>
                        </a:lnTo>
                        <a:lnTo>
                          <a:pt x="331" y="117"/>
                        </a:lnTo>
                        <a:lnTo>
                          <a:pt x="329" y="117"/>
                        </a:lnTo>
                        <a:lnTo>
                          <a:pt x="325" y="115"/>
                        </a:lnTo>
                        <a:lnTo>
                          <a:pt x="319" y="115"/>
                        </a:lnTo>
                        <a:lnTo>
                          <a:pt x="314" y="115"/>
                        </a:lnTo>
                        <a:lnTo>
                          <a:pt x="308" y="115"/>
                        </a:lnTo>
                        <a:lnTo>
                          <a:pt x="300" y="115"/>
                        </a:lnTo>
                        <a:lnTo>
                          <a:pt x="293" y="115"/>
                        </a:lnTo>
                        <a:lnTo>
                          <a:pt x="285" y="114"/>
                        </a:lnTo>
                        <a:lnTo>
                          <a:pt x="278" y="114"/>
                        </a:lnTo>
                        <a:lnTo>
                          <a:pt x="270" y="112"/>
                        </a:lnTo>
                        <a:lnTo>
                          <a:pt x="264" y="112"/>
                        </a:lnTo>
                        <a:lnTo>
                          <a:pt x="257" y="112"/>
                        </a:lnTo>
                        <a:lnTo>
                          <a:pt x="253" y="112"/>
                        </a:lnTo>
                        <a:lnTo>
                          <a:pt x="249" y="112"/>
                        </a:lnTo>
                        <a:lnTo>
                          <a:pt x="245" y="112"/>
                        </a:lnTo>
                        <a:lnTo>
                          <a:pt x="243" y="112"/>
                        </a:lnTo>
                        <a:lnTo>
                          <a:pt x="240" y="112"/>
                        </a:lnTo>
                        <a:lnTo>
                          <a:pt x="236" y="114"/>
                        </a:lnTo>
                        <a:lnTo>
                          <a:pt x="230" y="114"/>
                        </a:lnTo>
                        <a:lnTo>
                          <a:pt x="224" y="115"/>
                        </a:lnTo>
                        <a:lnTo>
                          <a:pt x="219" y="115"/>
                        </a:lnTo>
                        <a:lnTo>
                          <a:pt x="213" y="117"/>
                        </a:lnTo>
                        <a:lnTo>
                          <a:pt x="205" y="119"/>
                        </a:lnTo>
                        <a:lnTo>
                          <a:pt x="202" y="119"/>
                        </a:lnTo>
                        <a:lnTo>
                          <a:pt x="196" y="119"/>
                        </a:lnTo>
                        <a:lnTo>
                          <a:pt x="192" y="121"/>
                        </a:lnTo>
                        <a:lnTo>
                          <a:pt x="188" y="121"/>
                        </a:lnTo>
                        <a:lnTo>
                          <a:pt x="186" y="123"/>
                        </a:lnTo>
                        <a:lnTo>
                          <a:pt x="183" y="123"/>
                        </a:lnTo>
                        <a:lnTo>
                          <a:pt x="211" y="100"/>
                        </a:lnTo>
                        <a:lnTo>
                          <a:pt x="207" y="89"/>
                        </a:lnTo>
                        <a:lnTo>
                          <a:pt x="205" y="87"/>
                        </a:lnTo>
                        <a:lnTo>
                          <a:pt x="202" y="87"/>
                        </a:lnTo>
                        <a:lnTo>
                          <a:pt x="196" y="87"/>
                        </a:lnTo>
                        <a:lnTo>
                          <a:pt x="190" y="87"/>
                        </a:lnTo>
                        <a:lnTo>
                          <a:pt x="186" y="85"/>
                        </a:lnTo>
                        <a:lnTo>
                          <a:pt x="181" y="85"/>
                        </a:lnTo>
                        <a:lnTo>
                          <a:pt x="177" y="85"/>
                        </a:lnTo>
                        <a:lnTo>
                          <a:pt x="173" y="85"/>
                        </a:lnTo>
                        <a:lnTo>
                          <a:pt x="166" y="85"/>
                        </a:lnTo>
                        <a:lnTo>
                          <a:pt x="162" y="85"/>
                        </a:lnTo>
                        <a:lnTo>
                          <a:pt x="156" y="83"/>
                        </a:lnTo>
                        <a:lnTo>
                          <a:pt x="150" y="83"/>
                        </a:lnTo>
                        <a:lnTo>
                          <a:pt x="145" y="83"/>
                        </a:lnTo>
                        <a:lnTo>
                          <a:pt x="139" y="81"/>
                        </a:lnTo>
                        <a:lnTo>
                          <a:pt x="131" y="81"/>
                        </a:lnTo>
                        <a:lnTo>
                          <a:pt x="128" y="81"/>
                        </a:lnTo>
                        <a:lnTo>
                          <a:pt x="120" y="81"/>
                        </a:lnTo>
                        <a:lnTo>
                          <a:pt x="114" y="79"/>
                        </a:lnTo>
                        <a:lnTo>
                          <a:pt x="109" y="79"/>
                        </a:lnTo>
                        <a:lnTo>
                          <a:pt x="103" y="79"/>
                        </a:lnTo>
                        <a:lnTo>
                          <a:pt x="97" y="77"/>
                        </a:lnTo>
                        <a:lnTo>
                          <a:pt x="91" y="77"/>
                        </a:lnTo>
                        <a:lnTo>
                          <a:pt x="86" y="77"/>
                        </a:lnTo>
                        <a:lnTo>
                          <a:pt x="80" y="77"/>
                        </a:lnTo>
                        <a:lnTo>
                          <a:pt x="74" y="76"/>
                        </a:lnTo>
                        <a:lnTo>
                          <a:pt x="70" y="76"/>
                        </a:lnTo>
                        <a:lnTo>
                          <a:pt x="67" y="76"/>
                        </a:lnTo>
                        <a:lnTo>
                          <a:pt x="63" y="76"/>
                        </a:lnTo>
                        <a:lnTo>
                          <a:pt x="78" y="66"/>
                        </a:lnTo>
                        <a:lnTo>
                          <a:pt x="80" y="66"/>
                        </a:lnTo>
                        <a:lnTo>
                          <a:pt x="84" y="66"/>
                        </a:lnTo>
                        <a:lnTo>
                          <a:pt x="88" y="66"/>
                        </a:lnTo>
                        <a:lnTo>
                          <a:pt x="91" y="66"/>
                        </a:lnTo>
                        <a:lnTo>
                          <a:pt x="95" y="66"/>
                        </a:lnTo>
                        <a:lnTo>
                          <a:pt x="99" y="66"/>
                        </a:lnTo>
                        <a:lnTo>
                          <a:pt x="105" y="66"/>
                        </a:lnTo>
                        <a:lnTo>
                          <a:pt x="109" y="64"/>
                        </a:lnTo>
                        <a:lnTo>
                          <a:pt x="114" y="64"/>
                        </a:lnTo>
                        <a:lnTo>
                          <a:pt x="120" y="64"/>
                        </a:lnTo>
                        <a:lnTo>
                          <a:pt x="126" y="62"/>
                        </a:lnTo>
                        <a:lnTo>
                          <a:pt x="131" y="60"/>
                        </a:lnTo>
                        <a:lnTo>
                          <a:pt x="135" y="60"/>
                        </a:lnTo>
                        <a:lnTo>
                          <a:pt x="143" y="58"/>
                        </a:lnTo>
                        <a:lnTo>
                          <a:pt x="147" y="55"/>
                        </a:lnTo>
                        <a:lnTo>
                          <a:pt x="152" y="53"/>
                        </a:lnTo>
                        <a:lnTo>
                          <a:pt x="158" y="49"/>
                        </a:lnTo>
                        <a:lnTo>
                          <a:pt x="164" y="45"/>
                        </a:lnTo>
                        <a:lnTo>
                          <a:pt x="169" y="41"/>
                        </a:lnTo>
                        <a:lnTo>
                          <a:pt x="173" y="38"/>
                        </a:lnTo>
                        <a:lnTo>
                          <a:pt x="179" y="34"/>
                        </a:lnTo>
                        <a:lnTo>
                          <a:pt x="185" y="30"/>
                        </a:lnTo>
                        <a:lnTo>
                          <a:pt x="188" y="24"/>
                        </a:lnTo>
                        <a:lnTo>
                          <a:pt x="192" y="20"/>
                        </a:lnTo>
                        <a:lnTo>
                          <a:pt x="196" y="17"/>
                        </a:lnTo>
                        <a:lnTo>
                          <a:pt x="200" y="15"/>
                        </a:lnTo>
                        <a:lnTo>
                          <a:pt x="204" y="9"/>
                        </a:lnTo>
                        <a:lnTo>
                          <a:pt x="205" y="9"/>
                        </a:lnTo>
                        <a:lnTo>
                          <a:pt x="167" y="0"/>
                        </a:lnTo>
                        <a:lnTo>
                          <a:pt x="156" y="19"/>
                        </a:lnTo>
                        <a:close/>
                      </a:path>
                    </a:pathLst>
                  </a:custGeom>
                  <a:solidFill>
                    <a:srgbClr val="000000"/>
                  </a:solidFill>
                  <a:ln w="9525">
                    <a:noFill/>
                    <a:round/>
                    <a:headEnd/>
                    <a:tailEnd/>
                  </a:ln>
                </p:spPr>
                <p:txBody>
                  <a:bodyPr/>
                  <a:lstStyle/>
                  <a:p>
                    <a:endParaRPr lang="fr-FR">
                      <a:latin typeface="Calibri" pitchFamily="34" charset="0"/>
                    </a:endParaRPr>
                  </a:p>
                </p:txBody>
              </p:sp>
              <p:sp>
                <p:nvSpPr>
                  <p:cNvPr id="25690" name="Freeform 59"/>
                  <p:cNvSpPr>
                    <a:spLocks/>
                  </p:cNvSpPr>
                  <p:nvPr/>
                </p:nvSpPr>
                <p:spPr bwMode="auto">
                  <a:xfrm>
                    <a:off x="4237031" y="2538399"/>
                    <a:ext cx="155575" cy="76200"/>
                  </a:xfrm>
                  <a:custGeom>
                    <a:avLst/>
                    <a:gdLst>
                      <a:gd name="T0" fmla="*/ 0 w 198"/>
                      <a:gd name="T1" fmla="*/ 63 h 95"/>
                      <a:gd name="T2" fmla="*/ 114 w 198"/>
                      <a:gd name="T3" fmla="*/ 65 h 95"/>
                      <a:gd name="T4" fmla="*/ 69 w 198"/>
                      <a:gd name="T5" fmla="*/ 19 h 95"/>
                      <a:gd name="T6" fmla="*/ 76 w 198"/>
                      <a:gd name="T7" fmla="*/ 0 h 95"/>
                      <a:gd name="T8" fmla="*/ 198 w 198"/>
                      <a:gd name="T9" fmla="*/ 15 h 95"/>
                      <a:gd name="T10" fmla="*/ 188 w 198"/>
                      <a:gd name="T11" fmla="*/ 34 h 95"/>
                      <a:gd name="T12" fmla="*/ 107 w 198"/>
                      <a:gd name="T13" fmla="*/ 23 h 95"/>
                      <a:gd name="T14" fmla="*/ 145 w 198"/>
                      <a:gd name="T15" fmla="*/ 69 h 95"/>
                      <a:gd name="T16" fmla="*/ 137 w 198"/>
                      <a:gd name="T17" fmla="*/ 95 h 95"/>
                      <a:gd name="T18" fmla="*/ 21 w 198"/>
                      <a:gd name="T19" fmla="*/ 88 h 95"/>
                      <a:gd name="T20" fmla="*/ 0 w 198"/>
                      <a:gd name="T21" fmla="*/ 63 h 95"/>
                      <a:gd name="T22" fmla="*/ 0 w 198"/>
                      <a:gd name="T23" fmla="*/ 63 h 9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8"/>
                      <a:gd name="T37" fmla="*/ 0 h 95"/>
                      <a:gd name="T38" fmla="*/ 198 w 198"/>
                      <a:gd name="T39" fmla="*/ 95 h 9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8" h="95">
                        <a:moveTo>
                          <a:pt x="0" y="63"/>
                        </a:moveTo>
                        <a:lnTo>
                          <a:pt x="114" y="65"/>
                        </a:lnTo>
                        <a:lnTo>
                          <a:pt x="69" y="19"/>
                        </a:lnTo>
                        <a:lnTo>
                          <a:pt x="76" y="0"/>
                        </a:lnTo>
                        <a:lnTo>
                          <a:pt x="198" y="15"/>
                        </a:lnTo>
                        <a:lnTo>
                          <a:pt x="188" y="34"/>
                        </a:lnTo>
                        <a:lnTo>
                          <a:pt x="107" y="23"/>
                        </a:lnTo>
                        <a:lnTo>
                          <a:pt x="145" y="69"/>
                        </a:lnTo>
                        <a:lnTo>
                          <a:pt x="137" y="95"/>
                        </a:lnTo>
                        <a:lnTo>
                          <a:pt x="21" y="88"/>
                        </a:lnTo>
                        <a:lnTo>
                          <a:pt x="0" y="63"/>
                        </a:lnTo>
                        <a:close/>
                      </a:path>
                    </a:pathLst>
                  </a:custGeom>
                  <a:solidFill>
                    <a:srgbClr val="000000"/>
                  </a:solidFill>
                  <a:ln w="9525">
                    <a:noFill/>
                    <a:round/>
                    <a:headEnd/>
                    <a:tailEnd/>
                  </a:ln>
                </p:spPr>
                <p:txBody>
                  <a:bodyPr/>
                  <a:lstStyle/>
                  <a:p>
                    <a:endParaRPr lang="fr-FR">
                      <a:latin typeface="Calibri" pitchFamily="34" charset="0"/>
                    </a:endParaRPr>
                  </a:p>
                </p:txBody>
              </p:sp>
            </p:grpSp>
            <p:grpSp>
              <p:nvGrpSpPr>
                <p:cNvPr id="25623" name="Groupe 653"/>
                <p:cNvGrpSpPr>
                  <a:grpSpLocks/>
                </p:cNvGrpSpPr>
                <p:nvPr/>
              </p:nvGrpSpPr>
              <p:grpSpPr bwMode="auto">
                <a:xfrm rot="-1548582">
                  <a:off x="747782" y="4032606"/>
                  <a:ext cx="1403353" cy="803277"/>
                  <a:chOff x="3428992" y="2004998"/>
                  <a:chExt cx="1260477" cy="660401"/>
                </a:xfrm>
              </p:grpSpPr>
              <p:sp>
                <p:nvSpPr>
                  <p:cNvPr id="25647" name="Freeform 10"/>
                  <p:cNvSpPr>
                    <a:spLocks/>
                  </p:cNvSpPr>
                  <p:nvPr/>
                </p:nvSpPr>
                <p:spPr bwMode="auto">
                  <a:xfrm>
                    <a:off x="3559167" y="2031986"/>
                    <a:ext cx="1120777" cy="609600"/>
                  </a:xfrm>
                  <a:custGeom>
                    <a:avLst/>
                    <a:gdLst>
                      <a:gd name="T0" fmla="*/ 317 w 1412"/>
                      <a:gd name="T1" fmla="*/ 156 h 767"/>
                      <a:gd name="T2" fmla="*/ 118 w 1412"/>
                      <a:gd name="T3" fmla="*/ 252 h 767"/>
                      <a:gd name="T4" fmla="*/ 171 w 1412"/>
                      <a:gd name="T5" fmla="*/ 344 h 767"/>
                      <a:gd name="T6" fmla="*/ 0 w 1412"/>
                      <a:gd name="T7" fmla="*/ 363 h 767"/>
                      <a:gd name="T8" fmla="*/ 53 w 1412"/>
                      <a:gd name="T9" fmla="*/ 441 h 767"/>
                      <a:gd name="T10" fmla="*/ 125 w 1412"/>
                      <a:gd name="T11" fmla="*/ 632 h 767"/>
                      <a:gd name="T12" fmla="*/ 74 w 1412"/>
                      <a:gd name="T13" fmla="*/ 699 h 767"/>
                      <a:gd name="T14" fmla="*/ 314 w 1412"/>
                      <a:gd name="T15" fmla="*/ 750 h 767"/>
                      <a:gd name="T16" fmla="*/ 509 w 1412"/>
                      <a:gd name="T17" fmla="*/ 695 h 767"/>
                      <a:gd name="T18" fmla="*/ 601 w 1412"/>
                      <a:gd name="T19" fmla="*/ 695 h 767"/>
                      <a:gd name="T20" fmla="*/ 614 w 1412"/>
                      <a:gd name="T21" fmla="*/ 695 h 767"/>
                      <a:gd name="T22" fmla="*/ 627 w 1412"/>
                      <a:gd name="T23" fmla="*/ 697 h 767"/>
                      <a:gd name="T24" fmla="*/ 639 w 1412"/>
                      <a:gd name="T25" fmla="*/ 699 h 767"/>
                      <a:gd name="T26" fmla="*/ 652 w 1412"/>
                      <a:gd name="T27" fmla="*/ 699 h 767"/>
                      <a:gd name="T28" fmla="*/ 665 w 1412"/>
                      <a:gd name="T29" fmla="*/ 701 h 767"/>
                      <a:gd name="T30" fmla="*/ 678 w 1412"/>
                      <a:gd name="T31" fmla="*/ 701 h 767"/>
                      <a:gd name="T32" fmla="*/ 690 w 1412"/>
                      <a:gd name="T33" fmla="*/ 703 h 767"/>
                      <a:gd name="T34" fmla="*/ 703 w 1412"/>
                      <a:gd name="T35" fmla="*/ 703 h 767"/>
                      <a:gd name="T36" fmla="*/ 716 w 1412"/>
                      <a:gd name="T37" fmla="*/ 705 h 767"/>
                      <a:gd name="T38" fmla="*/ 730 w 1412"/>
                      <a:gd name="T39" fmla="*/ 707 h 767"/>
                      <a:gd name="T40" fmla="*/ 743 w 1412"/>
                      <a:gd name="T41" fmla="*/ 707 h 767"/>
                      <a:gd name="T42" fmla="*/ 754 w 1412"/>
                      <a:gd name="T43" fmla="*/ 708 h 767"/>
                      <a:gd name="T44" fmla="*/ 768 w 1412"/>
                      <a:gd name="T45" fmla="*/ 708 h 767"/>
                      <a:gd name="T46" fmla="*/ 781 w 1412"/>
                      <a:gd name="T47" fmla="*/ 710 h 767"/>
                      <a:gd name="T48" fmla="*/ 794 w 1412"/>
                      <a:gd name="T49" fmla="*/ 712 h 767"/>
                      <a:gd name="T50" fmla="*/ 808 w 1412"/>
                      <a:gd name="T51" fmla="*/ 712 h 767"/>
                      <a:gd name="T52" fmla="*/ 821 w 1412"/>
                      <a:gd name="T53" fmla="*/ 714 h 767"/>
                      <a:gd name="T54" fmla="*/ 832 w 1412"/>
                      <a:gd name="T55" fmla="*/ 714 h 767"/>
                      <a:gd name="T56" fmla="*/ 846 w 1412"/>
                      <a:gd name="T57" fmla="*/ 716 h 767"/>
                      <a:gd name="T58" fmla="*/ 859 w 1412"/>
                      <a:gd name="T59" fmla="*/ 716 h 767"/>
                      <a:gd name="T60" fmla="*/ 872 w 1412"/>
                      <a:gd name="T61" fmla="*/ 720 h 767"/>
                      <a:gd name="T62" fmla="*/ 1043 w 1412"/>
                      <a:gd name="T63" fmla="*/ 665 h 767"/>
                      <a:gd name="T64" fmla="*/ 1237 w 1412"/>
                      <a:gd name="T65" fmla="*/ 767 h 767"/>
                      <a:gd name="T66" fmla="*/ 1144 w 1412"/>
                      <a:gd name="T67" fmla="*/ 678 h 767"/>
                      <a:gd name="T68" fmla="*/ 1209 w 1412"/>
                      <a:gd name="T69" fmla="*/ 634 h 767"/>
                      <a:gd name="T70" fmla="*/ 1321 w 1412"/>
                      <a:gd name="T71" fmla="*/ 642 h 767"/>
                      <a:gd name="T72" fmla="*/ 1307 w 1412"/>
                      <a:gd name="T73" fmla="*/ 579 h 767"/>
                      <a:gd name="T74" fmla="*/ 1408 w 1412"/>
                      <a:gd name="T75" fmla="*/ 526 h 767"/>
                      <a:gd name="T76" fmla="*/ 1345 w 1412"/>
                      <a:gd name="T77" fmla="*/ 475 h 767"/>
                      <a:gd name="T78" fmla="*/ 1313 w 1412"/>
                      <a:gd name="T79" fmla="*/ 444 h 767"/>
                      <a:gd name="T80" fmla="*/ 1349 w 1412"/>
                      <a:gd name="T81" fmla="*/ 397 h 767"/>
                      <a:gd name="T82" fmla="*/ 1222 w 1412"/>
                      <a:gd name="T83" fmla="*/ 347 h 767"/>
                      <a:gd name="T84" fmla="*/ 1085 w 1412"/>
                      <a:gd name="T85" fmla="*/ 252 h 767"/>
                      <a:gd name="T86" fmla="*/ 1167 w 1412"/>
                      <a:gd name="T87" fmla="*/ 180 h 767"/>
                      <a:gd name="T88" fmla="*/ 1070 w 1412"/>
                      <a:gd name="T89" fmla="*/ 78 h 767"/>
                      <a:gd name="T90" fmla="*/ 867 w 1412"/>
                      <a:gd name="T91" fmla="*/ 61 h 767"/>
                      <a:gd name="T92" fmla="*/ 701 w 1412"/>
                      <a:gd name="T93" fmla="*/ 49 h 767"/>
                      <a:gd name="T94" fmla="*/ 581 w 1412"/>
                      <a:gd name="T95" fmla="*/ 87 h 767"/>
                      <a:gd name="T96" fmla="*/ 538 w 1412"/>
                      <a:gd name="T97" fmla="*/ 135 h 767"/>
                      <a:gd name="T98" fmla="*/ 530 w 1412"/>
                      <a:gd name="T99" fmla="*/ 123 h 767"/>
                      <a:gd name="T100" fmla="*/ 523 w 1412"/>
                      <a:gd name="T101" fmla="*/ 110 h 767"/>
                      <a:gd name="T102" fmla="*/ 515 w 1412"/>
                      <a:gd name="T103" fmla="*/ 97 h 767"/>
                      <a:gd name="T104" fmla="*/ 509 w 1412"/>
                      <a:gd name="T105" fmla="*/ 83 h 767"/>
                      <a:gd name="T106" fmla="*/ 509 w 1412"/>
                      <a:gd name="T107" fmla="*/ 68 h 767"/>
                      <a:gd name="T108" fmla="*/ 515 w 1412"/>
                      <a:gd name="T109" fmla="*/ 53 h 767"/>
                      <a:gd name="T110" fmla="*/ 519 w 1412"/>
                      <a:gd name="T111" fmla="*/ 47 h 767"/>
                      <a:gd name="T112" fmla="*/ 219 w 1412"/>
                      <a:gd name="T113" fmla="*/ 116 h 76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412"/>
                      <a:gd name="T172" fmla="*/ 0 h 767"/>
                      <a:gd name="T173" fmla="*/ 1412 w 1412"/>
                      <a:gd name="T174" fmla="*/ 767 h 76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412" h="767">
                        <a:moveTo>
                          <a:pt x="219" y="116"/>
                        </a:moveTo>
                        <a:lnTo>
                          <a:pt x="241" y="156"/>
                        </a:lnTo>
                        <a:lnTo>
                          <a:pt x="317" y="156"/>
                        </a:lnTo>
                        <a:lnTo>
                          <a:pt x="291" y="195"/>
                        </a:lnTo>
                        <a:lnTo>
                          <a:pt x="224" y="237"/>
                        </a:lnTo>
                        <a:lnTo>
                          <a:pt x="118" y="252"/>
                        </a:lnTo>
                        <a:lnTo>
                          <a:pt x="118" y="273"/>
                        </a:lnTo>
                        <a:lnTo>
                          <a:pt x="175" y="309"/>
                        </a:lnTo>
                        <a:lnTo>
                          <a:pt x="171" y="344"/>
                        </a:lnTo>
                        <a:lnTo>
                          <a:pt x="133" y="376"/>
                        </a:lnTo>
                        <a:lnTo>
                          <a:pt x="80" y="378"/>
                        </a:lnTo>
                        <a:lnTo>
                          <a:pt x="0" y="363"/>
                        </a:lnTo>
                        <a:lnTo>
                          <a:pt x="23" y="410"/>
                        </a:lnTo>
                        <a:lnTo>
                          <a:pt x="68" y="425"/>
                        </a:lnTo>
                        <a:lnTo>
                          <a:pt x="53" y="441"/>
                        </a:lnTo>
                        <a:lnTo>
                          <a:pt x="25" y="444"/>
                        </a:lnTo>
                        <a:lnTo>
                          <a:pt x="76" y="583"/>
                        </a:lnTo>
                        <a:lnTo>
                          <a:pt x="125" y="632"/>
                        </a:lnTo>
                        <a:lnTo>
                          <a:pt x="224" y="655"/>
                        </a:lnTo>
                        <a:lnTo>
                          <a:pt x="192" y="686"/>
                        </a:lnTo>
                        <a:lnTo>
                          <a:pt x="74" y="699"/>
                        </a:lnTo>
                        <a:lnTo>
                          <a:pt x="236" y="733"/>
                        </a:lnTo>
                        <a:lnTo>
                          <a:pt x="219" y="760"/>
                        </a:lnTo>
                        <a:lnTo>
                          <a:pt x="314" y="750"/>
                        </a:lnTo>
                        <a:lnTo>
                          <a:pt x="397" y="756"/>
                        </a:lnTo>
                        <a:lnTo>
                          <a:pt x="367" y="699"/>
                        </a:lnTo>
                        <a:lnTo>
                          <a:pt x="509" y="695"/>
                        </a:lnTo>
                        <a:lnTo>
                          <a:pt x="523" y="665"/>
                        </a:lnTo>
                        <a:lnTo>
                          <a:pt x="597" y="695"/>
                        </a:lnTo>
                        <a:lnTo>
                          <a:pt x="601" y="695"/>
                        </a:lnTo>
                        <a:lnTo>
                          <a:pt x="606" y="695"/>
                        </a:lnTo>
                        <a:lnTo>
                          <a:pt x="610" y="695"/>
                        </a:lnTo>
                        <a:lnTo>
                          <a:pt x="614" y="695"/>
                        </a:lnTo>
                        <a:lnTo>
                          <a:pt x="618" y="695"/>
                        </a:lnTo>
                        <a:lnTo>
                          <a:pt x="621" y="697"/>
                        </a:lnTo>
                        <a:lnTo>
                          <a:pt x="627" y="697"/>
                        </a:lnTo>
                        <a:lnTo>
                          <a:pt x="631" y="697"/>
                        </a:lnTo>
                        <a:lnTo>
                          <a:pt x="635" y="697"/>
                        </a:lnTo>
                        <a:lnTo>
                          <a:pt x="639" y="699"/>
                        </a:lnTo>
                        <a:lnTo>
                          <a:pt x="642" y="699"/>
                        </a:lnTo>
                        <a:lnTo>
                          <a:pt x="648" y="699"/>
                        </a:lnTo>
                        <a:lnTo>
                          <a:pt x="652" y="699"/>
                        </a:lnTo>
                        <a:lnTo>
                          <a:pt x="658" y="699"/>
                        </a:lnTo>
                        <a:lnTo>
                          <a:pt x="661" y="701"/>
                        </a:lnTo>
                        <a:lnTo>
                          <a:pt x="665" y="701"/>
                        </a:lnTo>
                        <a:lnTo>
                          <a:pt x="669" y="701"/>
                        </a:lnTo>
                        <a:lnTo>
                          <a:pt x="675" y="701"/>
                        </a:lnTo>
                        <a:lnTo>
                          <a:pt x="678" y="701"/>
                        </a:lnTo>
                        <a:lnTo>
                          <a:pt x="682" y="703"/>
                        </a:lnTo>
                        <a:lnTo>
                          <a:pt x="686" y="703"/>
                        </a:lnTo>
                        <a:lnTo>
                          <a:pt x="690" y="703"/>
                        </a:lnTo>
                        <a:lnTo>
                          <a:pt x="696" y="703"/>
                        </a:lnTo>
                        <a:lnTo>
                          <a:pt x="699" y="703"/>
                        </a:lnTo>
                        <a:lnTo>
                          <a:pt x="703" y="703"/>
                        </a:lnTo>
                        <a:lnTo>
                          <a:pt x="707" y="705"/>
                        </a:lnTo>
                        <a:lnTo>
                          <a:pt x="713" y="705"/>
                        </a:lnTo>
                        <a:lnTo>
                          <a:pt x="716" y="705"/>
                        </a:lnTo>
                        <a:lnTo>
                          <a:pt x="720" y="705"/>
                        </a:lnTo>
                        <a:lnTo>
                          <a:pt x="726" y="707"/>
                        </a:lnTo>
                        <a:lnTo>
                          <a:pt x="730" y="707"/>
                        </a:lnTo>
                        <a:lnTo>
                          <a:pt x="734" y="707"/>
                        </a:lnTo>
                        <a:lnTo>
                          <a:pt x="737" y="707"/>
                        </a:lnTo>
                        <a:lnTo>
                          <a:pt x="743" y="707"/>
                        </a:lnTo>
                        <a:lnTo>
                          <a:pt x="747" y="707"/>
                        </a:lnTo>
                        <a:lnTo>
                          <a:pt x="751" y="708"/>
                        </a:lnTo>
                        <a:lnTo>
                          <a:pt x="754" y="708"/>
                        </a:lnTo>
                        <a:lnTo>
                          <a:pt x="760" y="708"/>
                        </a:lnTo>
                        <a:lnTo>
                          <a:pt x="764" y="708"/>
                        </a:lnTo>
                        <a:lnTo>
                          <a:pt x="768" y="708"/>
                        </a:lnTo>
                        <a:lnTo>
                          <a:pt x="772" y="708"/>
                        </a:lnTo>
                        <a:lnTo>
                          <a:pt x="777" y="710"/>
                        </a:lnTo>
                        <a:lnTo>
                          <a:pt x="781" y="710"/>
                        </a:lnTo>
                        <a:lnTo>
                          <a:pt x="785" y="710"/>
                        </a:lnTo>
                        <a:lnTo>
                          <a:pt x="791" y="710"/>
                        </a:lnTo>
                        <a:lnTo>
                          <a:pt x="794" y="712"/>
                        </a:lnTo>
                        <a:lnTo>
                          <a:pt x="798" y="712"/>
                        </a:lnTo>
                        <a:lnTo>
                          <a:pt x="804" y="712"/>
                        </a:lnTo>
                        <a:lnTo>
                          <a:pt x="808" y="712"/>
                        </a:lnTo>
                        <a:lnTo>
                          <a:pt x="811" y="712"/>
                        </a:lnTo>
                        <a:lnTo>
                          <a:pt x="815" y="712"/>
                        </a:lnTo>
                        <a:lnTo>
                          <a:pt x="821" y="714"/>
                        </a:lnTo>
                        <a:lnTo>
                          <a:pt x="825" y="714"/>
                        </a:lnTo>
                        <a:lnTo>
                          <a:pt x="829" y="714"/>
                        </a:lnTo>
                        <a:lnTo>
                          <a:pt x="832" y="714"/>
                        </a:lnTo>
                        <a:lnTo>
                          <a:pt x="838" y="716"/>
                        </a:lnTo>
                        <a:lnTo>
                          <a:pt x="842" y="716"/>
                        </a:lnTo>
                        <a:lnTo>
                          <a:pt x="846" y="716"/>
                        </a:lnTo>
                        <a:lnTo>
                          <a:pt x="849" y="716"/>
                        </a:lnTo>
                        <a:lnTo>
                          <a:pt x="855" y="716"/>
                        </a:lnTo>
                        <a:lnTo>
                          <a:pt x="859" y="716"/>
                        </a:lnTo>
                        <a:lnTo>
                          <a:pt x="863" y="718"/>
                        </a:lnTo>
                        <a:lnTo>
                          <a:pt x="868" y="718"/>
                        </a:lnTo>
                        <a:lnTo>
                          <a:pt x="872" y="720"/>
                        </a:lnTo>
                        <a:lnTo>
                          <a:pt x="977" y="716"/>
                        </a:lnTo>
                        <a:lnTo>
                          <a:pt x="941" y="648"/>
                        </a:lnTo>
                        <a:lnTo>
                          <a:pt x="1043" y="665"/>
                        </a:lnTo>
                        <a:lnTo>
                          <a:pt x="1032" y="712"/>
                        </a:lnTo>
                        <a:lnTo>
                          <a:pt x="1106" y="754"/>
                        </a:lnTo>
                        <a:lnTo>
                          <a:pt x="1237" y="767"/>
                        </a:lnTo>
                        <a:lnTo>
                          <a:pt x="1268" y="726"/>
                        </a:lnTo>
                        <a:lnTo>
                          <a:pt x="1195" y="716"/>
                        </a:lnTo>
                        <a:lnTo>
                          <a:pt x="1144" y="678"/>
                        </a:lnTo>
                        <a:lnTo>
                          <a:pt x="1176" y="663"/>
                        </a:lnTo>
                        <a:lnTo>
                          <a:pt x="1226" y="674"/>
                        </a:lnTo>
                        <a:lnTo>
                          <a:pt x="1209" y="634"/>
                        </a:lnTo>
                        <a:lnTo>
                          <a:pt x="1231" y="612"/>
                        </a:lnTo>
                        <a:lnTo>
                          <a:pt x="1279" y="621"/>
                        </a:lnTo>
                        <a:lnTo>
                          <a:pt x="1321" y="642"/>
                        </a:lnTo>
                        <a:lnTo>
                          <a:pt x="1345" y="627"/>
                        </a:lnTo>
                        <a:lnTo>
                          <a:pt x="1287" y="585"/>
                        </a:lnTo>
                        <a:lnTo>
                          <a:pt x="1307" y="579"/>
                        </a:lnTo>
                        <a:lnTo>
                          <a:pt x="1345" y="579"/>
                        </a:lnTo>
                        <a:lnTo>
                          <a:pt x="1412" y="558"/>
                        </a:lnTo>
                        <a:lnTo>
                          <a:pt x="1408" y="526"/>
                        </a:lnTo>
                        <a:lnTo>
                          <a:pt x="1344" y="511"/>
                        </a:lnTo>
                        <a:lnTo>
                          <a:pt x="1313" y="479"/>
                        </a:lnTo>
                        <a:lnTo>
                          <a:pt x="1345" y="475"/>
                        </a:lnTo>
                        <a:lnTo>
                          <a:pt x="1378" y="482"/>
                        </a:lnTo>
                        <a:lnTo>
                          <a:pt x="1359" y="431"/>
                        </a:lnTo>
                        <a:lnTo>
                          <a:pt x="1313" y="444"/>
                        </a:lnTo>
                        <a:lnTo>
                          <a:pt x="1268" y="425"/>
                        </a:lnTo>
                        <a:lnTo>
                          <a:pt x="1279" y="403"/>
                        </a:lnTo>
                        <a:lnTo>
                          <a:pt x="1349" y="397"/>
                        </a:lnTo>
                        <a:lnTo>
                          <a:pt x="1340" y="366"/>
                        </a:lnTo>
                        <a:lnTo>
                          <a:pt x="1239" y="361"/>
                        </a:lnTo>
                        <a:lnTo>
                          <a:pt x="1222" y="347"/>
                        </a:lnTo>
                        <a:lnTo>
                          <a:pt x="1235" y="283"/>
                        </a:lnTo>
                        <a:lnTo>
                          <a:pt x="1112" y="290"/>
                        </a:lnTo>
                        <a:lnTo>
                          <a:pt x="1085" y="252"/>
                        </a:lnTo>
                        <a:lnTo>
                          <a:pt x="1129" y="252"/>
                        </a:lnTo>
                        <a:lnTo>
                          <a:pt x="1186" y="228"/>
                        </a:lnTo>
                        <a:lnTo>
                          <a:pt x="1167" y="180"/>
                        </a:lnTo>
                        <a:lnTo>
                          <a:pt x="1114" y="186"/>
                        </a:lnTo>
                        <a:lnTo>
                          <a:pt x="1034" y="129"/>
                        </a:lnTo>
                        <a:lnTo>
                          <a:pt x="1070" y="78"/>
                        </a:lnTo>
                        <a:lnTo>
                          <a:pt x="946" y="76"/>
                        </a:lnTo>
                        <a:lnTo>
                          <a:pt x="929" y="38"/>
                        </a:lnTo>
                        <a:lnTo>
                          <a:pt x="867" y="61"/>
                        </a:lnTo>
                        <a:lnTo>
                          <a:pt x="779" y="0"/>
                        </a:lnTo>
                        <a:lnTo>
                          <a:pt x="770" y="55"/>
                        </a:lnTo>
                        <a:lnTo>
                          <a:pt x="701" y="49"/>
                        </a:lnTo>
                        <a:lnTo>
                          <a:pt x="640" y="23"/>
                        </a:lnTo>
                        <a:lnTo>
                          <a:pt x="669" y="83"/>
                        </a:lnTo>
                        <a:lnTo>
                          <a:pt x="581" y="87"/>
                        </a:lnTo>
                        <a:lnTo>
                          <a:pt x="604" y="137"/>
                        </a:lnTo>
                        <a:lnTo>
                          <a:pt x="540" y="137"/>
                        </a:lnTo>
                        <a:lnTo>
                          <a:pt x="538" y="135"/>
                        </a:lnTo>
                        <a:lnTo>
                          <a:pt x="534" y="129"/>
                        </a:lnTo>
                        <a:lnTo>
                          <a:pt x="532" y="127"/>
                        </a:lnTo>
                        <a:lnTo>
                          <a:pt x="530" y="123"/>
                        </a:lnTo>
                        <a:lnTo>
                          <a:pt x="526" y="119"/>
                        </a:lnTo>
                        <a:lnTo>
                          <a:pt x="524" y="116"/>
                        </a:lnTo>
                        <a:lnTo>
                          <a:pt x="523" y="110"/>
                        </a:lnTo>
                        <a:lnTo>
                          <a:pt x="519" y="106"/>
                        </a:lnTo>
                        <a:lnTo>
                          <a:pt x="517" y="100"/>
                        </a:lnTo>
                        <a:lnTo>
                          <a:pt x="515" y="97"/>
                        </a:lnTo>
                        <a:lnTo>
                          <a:pt x="511" y="93"/>
                        </a:lnTo>
                        <a:lnTo>
                          <a:pt x="511" y="87"/>
                        </a:lnTo>
                        <a:lnTo>
                          <a:pt x="509" y="83"/>
                        </a:lnTo>
                        <a:lnTo>
                          <a:pt x="509" y="81"/>
                        </a:lnTo>
                        <a:lnTo>
                          <a:pt x="509" y="74"/>
                        </a:lnTo>
                        <a:lnTo>
                          <a:pt x="509" y="68"/>
                        </a:lnTo>
                        <a:lnTo>
                          <a:pt x="511" y="62"/>
                        </a:lnTo>
                        <a:lnTo>
                          <a:pt x="513" y="59"/>
                        </a:lnTo>
                        <a:lnTo>
                          <a:pt x="515" y="53"/>
                        </a:lnTo>
                        <a:lnTo>
                          <a:pt x="515" y="51"/>
                        </a:lnTo>
                        <a:lnTo>
                          <a:pt x="517" y="47"/>
                        </a:lnTo>
                        <a:lnTo>
                          <a:pt x="519" y="47"/>
                        </a:lnTo>
                        <a:lnTo>
                          <a:pt x="507" y="38"/>
                        </a:lnTo>
                        <a:lnTo>
                          <a:pt x="314" y="102"/>
                        </a:lnTo>
                        <a:lnTo>
                          <a:pt x="219" y="116"/>
                        </a:lnTo>
                        <a:close/>
                      </a:path>
                    </a:pathLst>
                  </a:custGeom>
                  <a:solidFill>
                    <a:srgbClr val="E68033"/>
                  </a:solidFill>
                  <a:ln w="9525">
                    <a:noFill/>
                    <a:round/>
                    <a:headEnd/>
                    <a:tailEnd/>
                  </a:ln>
                </p:spPr>
                <p:txBody>
                  <a:bodyPr/>
                  <a:lstStyle/>
                  <a:p>
                    <a:endParaRPr lang="fr-FR">
                      <a:latin typeface="Calibri" pitchFamily="34" charset="0"/>
                    </a:endParaRPr>
                  </a:p>
                </p:txBody>
              </p:sp>
              <p:sp>
                <p:nvSpPr>
                  <p:cNvPr id="25648" name="Freeform 11"/>
                  <p:cNvSpPr>
                    <a:spLocks/>
                  </p:cNvSpPr>
                  <p:nvPr/>
                </p:nvSpPr>
                <p:spPr bwMode="auto">
                  <a:xfrm>
                    <a:off x="3435342" y="2362186"/>
                    <a:ext cx="215900" cy="155575"/>
                  </a:xfrm>
                  <a:custGeom>
                    <a:avLst/>
                    <a:gdLst>
                      <a:gd name="T0" fmla="*/ 190 w 272"/>
                      <a:gd name="T1" fmla="*/ 26 h 196"/>
                      <a:gd name="T2" fmla="*/ 264 w 272"/>
                      <a:gd name="T3" fmla="*/ 55 h 196"/>
                      <a:gd name="T4" fmla="*/ 247 w 272"/>
                      <a:gd name="T5" fmla="*/ 72 h 196"/>
                      <a:gd name="T6" fmla="*/ 247 w 272"/>
                      <a:gd name="T7" fmla="*/ 72 h 196"/>
                      <a:gd name="T8" fmla="*/ 243 w 272"/>
                      <a:gd name="T9" fmla="*/ 72 h 196"/>
                      <a:gd name="T10" fmla="*/ 240 w 272"/>
                      <a:gd name="T11" fmla="*/ 72 h 196"/>
                      <a:gd name="T12" fmla="*/ 236 w 272"/>
                      <a:gd name="T13" fmla="*/ 74 h 196"/>
                      <a:gd name="T14" fmla="*/ 230 w 272"/>
                      <a:gd name="T15" fmla="*/ 76 h 196"/>
                      <a:gd name="T16" fmla="*/ 228 w 272"/>
                      <a:gd name="T17" fmla="*/ 80 h 196"/>
                      <a:gd name="T18" fmla="*/ 228 w 272"/>
                      <a:gd name="T19" fmla="*/ 83 h 196"/>
                      <a:gd name="T20" fmla="*/ 230 w 272"/>
                      <a:gd name="T21" fmla="*/ 89 h 196"/>
                      <a:gd name="T22" fmla="*/ 234 w 272"/>
                      <a:gd name="T23" fmla="*/ 93 h 196"/>
                      <a:gd name="T24" fmla="*/ 238 w 272"/>
                      <a:gd name="T25" fmla="*/ 97 h 196"/>
                      <a:gd name="T26" fmla="*/ 243 w 272"/>
                      <a:gd name="T27" fmla="*/ 101 h 196"/>
                      <a:gd name="T28" fmla="*/ 251 w 272"/>
                      <a:gd name="T29" fmla="*/ 102 h 196"/>
                      <a:gd name="T30" fmla="*/ 255 w 272"/>
                      <a:gd name="T31" fmla="*/ 104 h 196"/>
                      <a:gd name="T32" fmla="*/ 260 w 272"/>
                      <a:gd name="T33" fmla="*/ 106 h 196"/>
                      <a:gd name="T34" fmla="*/ 262 w 272"/>
                      <a:gd name="T35" fmla="*/ 108 h 196"/>
                      <a:gd name="T36" fmla="*/ 264 w 272"/>
                      <a:gd name="T37" fmla="*/ 108 h 196"/>
                      <a:gd name="T38" fmla="*/ 262 w 272"/>
                      <a:gd name="T39" fmla="*/ 108 h 196"/>
                      <a:gd name="T40" fmla="*/ 259 w 272"/>
                      <a:gd name="T41" fmla="*/ 110 h 196"/>
                      <a:gd name="T42" fmla="*/ 251 w 272"/>
                      <a:gd name="T43" fmla="*/ 112 h 196"/>
                      <a:gd name="T44" fmla="*/ 245 w 272"/>
                      <a:gd name="T45" fmla="*/ 114 h 196"/>
                      <a:gd name="T46" fmla="*/ 240 w 272"/>
                      <a:gd name="T47" fmla="*/ 118 h 196"/>
                      <a:gd name="T48" fmla="*/ 234 w 272"/>
                      <a:gd name="T49" fmla="*/ 120 h 196"/>
                      <a:gd name="T50" fmla="*/ 230 w 272"/>
                      <a:gd name="T51" fmla="*/ 123 h 196"/>
                      <a:gd name="T52" fmla="*/ 230 w 272"/>
                      <a:gd name="T53" fmla="*/ 129 h 196"/>
                      <a:gd name="T54" fmla="*/ 232 w 272"/>
                      <a:gd name="T55" fmla="*/ 131 h 196"/>
                      <a:gd name="T56" fmla="*/ 238 w 272"/>
                      <a:gd name="T57" fmla="*/ 135 h 196"/>
                      <a:gd name="T58" fmla="*/ 243 w 272"/>
                      <a:gd name="T59" fmla="*/ 135 h 196"/>
                      <a:gd name="T60" fmla="*/ 253 w 272"/>
                      <a:gd name="T61" fmla="*/ 137 h 196"/>
                      <a:gd name="T62" fmla="*/ 259 w 272"/>
                      <a:gd name="T63" fmla="*/ 137 h 196"/>
                      <a:gd name="T64" fmla="*/ 264 w 272"/>
                      <a:gd name="T65" fmla="*/ 139 h 196"/>
                      <a:gd name="T66" fmla="*/ 270 w 272"/>
                      <a:gd name="T67" fmla="*/ 139 h 196"/>
                      <a:gd name="T68" fmla="*/ 272 w 272"/>
                      <a:gd name="T69" fmla="*/ 139 h 196"/>
                      <a:gd name="T70" fmla="*/ 234 w 272"/>
                      <a:gd name="T71" fmla="*/ 169 h 196"/>
                      <a:gd name="T72" fmla="*/ 141 w 272"/>
                      <a:gd name="T73" fmla="*/ 196 h 196"/>
                      <a:gd name="T74" fmla="*/ 86 w 272"/>
                      <a:gd name="T75" fmla="*/ 190 h 196"/>
                      <a:gd name="T76" fmla="*/ 25 w 272"/>
                      <a:gd name="T77" fmla="*/ 163 h 196"/>
                      <a:gd name="T78" fmla="*/ 103 w 272"/>
                      <a:gd name="T79" fmla="*/ 129 h 196"/>
                      <a:gd name="T80" fmla="*/ 29 w 272"/>
                      <a:gd name="T81" fmla="*/ 120 h 196"/>
                      <a:gd name="T82" fmla="*/ 0 w 272"/>
                      <a:gd name="T83" fmla="*/ 72 h 196"/>
                      <a:gd name="T84" fmla="*/ 120 w 272"/>
                      <a:gd name="T85" fmla="*/ 89 h 196"/>
                      <a:gd name="T86" fmla="*/ 156 w 272"/>
                      <a:gd name="T87" fmla="*/ 66 h 196"/>
                      <a:gd name="T88" fmla="*/ 103 w 272"/>
                      <a:gd name="T89" fmla="*/ 42 h 196"/>
                      <a:gd name="T90" fmla="*/ 108 w 272"/>
                      <a:gd name="T91" fmla="*/ 0 h 196"/>
                      <a:gd name="T92" fmla="*/ 190 w 272"/>
                      <a:gd name="T93" fmla="*/ 26 h 196"/>
                      <a:gd name="T94" fmla="*/ 190 w 272"/>
                      <a:gd name="T95" fmla="*/ 26 h 19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72"/>
                      <a:gd name="T145" fmla="*/ 0 h 196"/>
                      <a:gd name="T146" fmla="*/ 272 w 272"/>
                      <a:gd name="T147" fmla="*/ 196 h 19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72" h="196">
                        <a:moveTo>
                          <a:pt x="190" y="26"/>
                        </a:moveTo>
                        <a:lnTo>
                          <a:pt x="264" y="55"/>
                        </a:lnTo>
                        <a:lnTo>
                          <a:pt x="247" y="72"/>
                        </a:lnTo>
                        <a:lnTo>
                          <a:pt x="243" y="72"/>
                        </a:lnTo>
                        <a:lnTo>
                          <a:pt x="240" y="72"/>
                        </a:lnTo>
                        <a:lnTo>
                          <a:pt x="236" y="74"/>
                        </a:lnTo>
                        <a:lnTo>
                          <a:pt x="230" y="76"/>
                        </a:lnTo>
                        <a:lnTo>
                          <a:pt x="228" y="80"/>
                        </a:lnTo>
                        <a:lnTo>
                          <a:pt x="228" y="83"/>
                        </a:lnTo>
                        <a:lnTo>
                          <a:pt x="230" y="89"/>
                        </a:lnTo>
                        <a:lnTo>
                          <a:pt x="234" y="93"/>
                        </a:lnTo>
                        <a:lnTo>
                          <a:pt x="238" y="97"/>
                        </a:lnTo>
                        <a:lnTo>
                          <a:pt x="243" y="101"/>
                        </a:lnTo>
                        <a:lnTo>
                          <a:pt x="251" y="102"/>
                        </a:lnTo>
                        <a:lnTo>
                          <a:pt x="255" y="104"/>
                        </a:lnTo>
                        <a:lnTo>
                          <a:pt x="260" y="106"/>
                        </a:lnTo>
                        <a:lnTo>
                          <a:pt x="262" y="108"/>
                        </a:lnTo>
                        <a:lnTo>
                          <a:pt x="264" y="108"/>
                        </a:lnTo>
                        <a:lnTo>
                          <a:pt x="262" y="108"/>
                        </a:lnTo>
                        <a:lnTo>
                          <a:pt x="259" y="110"/>
                        </a:lnTo>
                        <a:lnTo>
                          <a:pt x="251" y="112"/>
                        </a:lnTo>
                        <a:lnTo>
                          <a:pt x="245" y="114"/>
                        </a:lnTo>
                        <a:lnTo>
                          <a:pt x="240" y="118"/>
                        </a:lnTo>
                        <a:lnTo>
                          <a:pt x="234" y="120"/>
                        </a:lnTo>
                        <a:lnTo>
                          <a:pt x="230" y="123"/>
                        </a:lnTo>
                        <a:lnTo>
                          <a:pt x="230" y="129"/>
                        </a:lnTo>
                        <a:lnTo>
                          <a:pt x="232" y="131"/>
                        </a:lnTo>
                        <a:lnTo>
                          <a:pt x="238" y="135"/>
                        </a:lnTo>
                        <a:lnTo>
                          <a:pt x="243" y="135"/>
                        </a:lnTo>
                        <a:lnTo>
                          <a:pt x="253" y="137"/>
                        </a:lnTo>
                        <a:lnTo>
                          <a:pt x="259" y="137"/>
                        </a:lnTo>
                        <a:lnTo>
                          <a:pt x="264" y="139"/>
                        </a:lnTo>
                        <a:lnTo>
                          <a:pt x="270" y="139"/>
                        </a:lnTo>
                        <a:lnTo>
                          <a:pt x="272" y="139"/>
                        </a:lnTo>
                        <a:lnTo>
                          <a:pt x="234" y="169"/>
                        </a:lnTo>
                        <a:lnTo>
                          <a:pt x="141" y="196"/>
                        </a:lnTo>
                        <a:lnTo>
                          <a:pt x="86" y="190"/>
                        </a:lnTo>
                        <a:lnTo>
                          <a:pt x="25" y="163"/>
                        </a:lnTo>
                        <a:lnTo>
                          <a:pt x="103" y="129"/>
                        </a:lnTo>
                        <a:lnTo>
                          <a:pt x="29" y="120"/>
                        </a:lnTo>
                        <a:lnTo>
                          <a:pt x="0" y="72"/>
                        </a:lnTo>
                        <a:lnTo>
                          <a:pt x="120" y="89"/>
                        </a:lnTo>
                        <a:lnTo>
                          <a:pt x="156" y="66"/>
                        </a:lnTo>
                        <a:lnTo>
                          <a:pt x="103" y="42"/>
                        </a:lnTo>
                        <a:lnTo>
                          <a:pt x="108" y="0"/>
                        </a:lnTo>
                        <a:lnTo>
                          <a:pt x="190" y="26"/>
                        </a:lnTo>
                        <a:close/>
                      </a:path>
                    </a:pathLst>
                  </a:custGeom>
                  <a:solidFill>
                    <a:srgbClr val="BF6633"/>
                  </a:solidFill>
                  <a:ln w="9525">
                    <a:noFill/>
                    <a:round/>
                    <a:headEnd/>
                    <a:tailEnd/>
                  </a:ln>
                </p:spPr>
                <p:txBody>
                  <a:bodyPr/>
                  <a:lstStyle/>
                  <a:p>
                    <a:endParaRPr lang="fr-FR">
                      <a:latin typeface="Calibri" pitchFamily="34" charset="0"/>
                    </a:endParaRPr>
                  </a:p>
                </p:txBody>
              </p:sp>
              <p:sp>
                <p:nvSpPr>
                  <p:cNvPr id="25649" name="Freeform 12"/>
                  <p:cNvSpPr>
                    <a:spLocks/>
                  </p:cNvSpPr>
                  <p:nvPr/>
                </p:nvSpPr>
                <p:spPr bwMode="auto">
                  <a:xfrm>
                    <a:off x="3906830" y="2260586"/>
                    <a:ext cx="265113" cy="192088"/>
                  </a:xfrm>
                  <a:custGeom>
                    <a:avLst/>
                    <a:gdLst>
                      <a:gd name="T0" fmla="*/ 0 w 335"/>
                      <a:gd name="T1" fmla="*/ 102 h 241"/>
                      <a:gd name="T2" fmla="*/ 44 w 335"/>
                      <a:gd name="T3" fmla="*/ 58 h 241"/>
                      <a:gd name="T4" fmla="*/ 51 w 335"/>
                      <a:gd name="T5" fmla="*/ 0 h 241"/>
                      <a:gd name="T6" fmla="*/ 108 w 335"/>
                      <a:gd name="T7" fmla="*/ 41 h 241"/>
                      <a:gd name="T8" fmla="*/ 207 w 335"/>
                      <a:gd name="T9" fmla="*/ 22 h 241"/>
                      <a:gd name="T10" fmla="*/ 190 w 335"/>
                      <a:gd name="T11" fmla="*/ 81 h 241"/>
                      <a:gd name="T12" fmla="*/ 209 w 335"/>
                      <a:gd name="T13" fmla="*/ 95 h 241"/>
                      <a:gd name="T14" fmla="*/ 268 w 335"/>
                      <a:gd name="T15" fmla="*/ 91 h 241"/>
                      <a:gd name="T16" fmla="*/ 259 w 335"/>
                      <a:gd name="T17" fmla="*/ 142 h 241"/>
                      <a:gd name="T18" fmla="*/ 276 w 335"/>
                      <a:gd name="T19" fmla="*/ 152 h 241"/>
                      <a:gd name="T20" fmla="*/ 329 w 335"/>
                      <a:gd name="T21" fmla="*/ 142 h 241"/>
                      <a:gd name="T22" fmla="*/ 335 w 335"/>
                      <a:gd name="T23" fmla="*/ 167 h 241"/>
                      <a:gd name="T24" fmla="*/ 274 w 335"/>
                      <a:gd name="T25" fmla="*/ 203 h 241"/>
                      <a:gd name="T26" fmla="*/ 162 w 335"/>
                      <a:gd name="T27" fmla="*/ 241 h 241"/>
                      <a:gd name="T28" fmla="*/ 173 w 335"/>
                      <a:gd name="T29" fmla="*/ 195 h 241"/>
                      <a:gd name="T30" fmla="*/ 164 w 335"/>
                      <a:gd name="T31" fmla="*/ 176 h 241"/>
                      <a:gd name="T32" fmla="*/ 55 w 335"/>
                      <a:gd name="T33" fmla="*/ 171 h 241"/>
                      <a:gd name="T34" fmla="*/ 76 w 335"/>
                      <a:gd name="T35" fmla="*/ 140 h 241"/>
                      <a:gd name="T36" fmla="*/ 70 w 335"/>
                      <a:gd name="T37" fmla="*/ 115 h 241"/>
                      <a:gd name="T38" fmla="*/ 0 w 335"/>
                      <a:gd name="T39" fmla="*/ 102 h 241"/>
                      <a:gd name="T40" fmla="*/ 0 w 335"/>
                      <a:gd name="T41" fmla="*/ 102 h 24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5"/>
                      <a:gd name="T64" fmla="*/ 0 h 241"/>
                      <a:gd name="T65" fmla="*/ 335 w 335"/>
                      <a:gd name="T66" fmla="*/ 241 h 24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5" h="241">
                        <a:moveTo>
                          <a:pt x="0" y="102"/>
                        </a:moveTo>
                        <a:lnTo>
                          <a:pt x="44" y="58"/>
                        </a:lnTo>
                        <a:lnTo>
                          <a:pt x="51" y="0"/>
                        </a:lnTo>
                        <a:lnTo>
                          <a:pt x="108" y="41"/>
                        </a:lnTo>
                        <a:lnTo>
                          <a:pt x="207" y="22"/>
                        </a:lnTo>
                        <a:lnTo>
                          <a:pt x="190" y="81"/>
                        </a:lnTo>
                        <a:lnTo>
                          <a:pt x="209" y="95"/>
                        </a:lnTo>
                        <a:lnTo>
                          <a:pt x="268" y="91"/>
                        </a:lnTo>
                        <a:lnTo>
                          <a:pt x="259" y="142"/>
                        </a:lnTo>
                        <a:lnTo>
                          <a:pt x="276" y="152"/>
                        </a:lnTo>
                        <a:lnTo>
                          <a:pt x="329" y="142"/>
                        </a:lnTo>
                        <a:lnTo>
                          <a:pt x="335" y="167"/>
                        </a:lnTo>
                        <a:lnTo>
                          <a:pt x="274" y="203"/>
                        </a:lnTo>
                        <a:lnTo>
                          <a:pt x="162" y="241"/>
                        </a:lnTo>
                        <a:lnTo>
                          <a:pt x="173" y="195"/>
                        </a:lnTo>
                        <a:lnTo>
                          <a:pt x="164" y="176"/>
                        </a:lnTo>
                        <a:lnTo>
                          <a:pt x="55" y="171"/>
                        </a:lnTo>
                        <a:lnTo>
                          <a:pt x="76" y="140"/>
                        </a:lnTo>
                        <a:lnTo>
                          <a:pt x="70" y="115"/>
                        </a:lnTo>
                        <a:lnTo>
                          <a:pt x="0" y="102"/>
                        </a:lnTo>
                        <a:close/>
                      </a:path>
                    </a:pathLst>
                  </a:custGeom>
                  <a:solidFill>
                    <a:srgbClr val="FF6600"/>
                  </a:solidFill>
                  <a:ln w="9525">
                    <a:noFill/>
                    <a:round/>
                    <a:headEnd/>
                    <a:tailEnd/>
                  </a:ln>
                </p:spPr>
                <p:txBody>
                  <a:bodyPr/>
                  <a:lstStyle/>
                  <a:p>
                    <a:endParaRPr lang="fr-FR">
                      <a:latin typeface="Calibri" pitchFamily="34" charset="0"/>
                    </a:endParaRPr>
                  </a:p>
                </p:txBody>
              </p:sp>
              <p:sp>
                <p:nvSpPr>
                  <p:cNvPr id="25650" name="Freeform 24"/>
                  <p:cNvSpPr>
                    <a:spLocks/>
                  </p:cNvSpPr>
                  <p:nvPr/>
                </p:nvSpPr>
                <p:spPr bwMode="auto">
                  <a:xfrm>
                    <a:off x="3663942" y="2376474"/>
                    <a:ext cx="212725" cy="165100"/>
                  </a:xfrm>
                  <a:custGeom>
                    <a:avLst/>
                    <a:gdLst>
                      <a:gd name="T0" fmla="*/ 224 w 270"/>
                      <a:gd name="T1" fmla="*/ 49 h 207"/>
                      <a:gd name="T2" fmla="*/ 224 w 270"/>
                      <a:gd name="T3" fmla="*/ 57 h 207"/>
                      <a:gd name="T4" fmla="*/ 226 w 270"/>
                      <a:gd name="T5" fmla="*/ 68 h 207"/>
                      <a:gd name="T6" fmla="*/ 230 w 270"/>
                      <a:gd name="T7" fmla="*/ 82 h 207"/>
                      <a:gd name="T8" fmla="*/ 236 w 270"/>
                      <a:gd name="T9" fmla="*/ 89 h 207"/>
                      <a:gd name="T10" fmla="*/ 247 w 270"/>
                      <a:gd name="T11" fmla="*/ 95 h 207"/>
                      <a:gd name="T12" fmla="*/ 259 w 270"/>
                      <a:gd name="T13" fmla="*/ 101 h 207"/>
                      <a:gd name="T14" fmla="*/ 268 w 270"/>
                      <a:gd name="T15" fmla="*/ 104 h 207"/>
                      <a:gd name="T16" fmla="*/ 268 w 270"/>
                      <a:gd name="T17" fmla="*/ 106 h 207"/>
                      <a:gd name="T18" fmla="*/ 259 w 270"/>
                      <a:gd name="T19" fmla="*/ 108 h 207"/>
                      <a:gd name="T20" fmla="*/ 249 w 270"/>
                      <a:gd name="T21" fmla="*/ 110 h 207"/>
                      <a:gd name="T22" fmla="*/ 240 w 270"/>
                      <a:gd name="T23" fmla="*/ 110 h 207"/>
                      <a:gd name="T24" fmla="*/ 226 w 270"/>
                      <a:gd name="T25" fmla="*/ 112 h 207"/>
                      <a:gd name="T26" fmla="*/ 215 w 270"/>
                      <a:gd name="T27" fmla="*/ 114 h 207"/>
                      <a:gd name="T28" fmla="*/ 209 w 270"/>
                      <a:gd name="T29" fmla="*/ 116 h 207"/>
                      <a:gd name="T30" fmla="*/ 217 w 270"/>
                      <a:gd name="T31" fmla="*/ 121 h 207"/>
                      <a:gd name="T32" fmla="*/ 222 w 270"/>
                      <a:gd name="T33" fmla="*/ 125 h 207"/>
                      <a:gd name="T34" fmla="*/ 230 w 270"/>
                      <a:gd name="T35" fmla="*/ 127 h 207"/>
                      <a:gd name="T36" fmla="*/ 241 w 270"/>
                      <a:gd name="T37" fmla="*/ 131 h 207"/>
                      <a:gd name="T38" fmla="*/ 255 w 270"/>
                      <a:gd name="T39" fmla="*/ 133 h 207"/>
                      <a:gd name="T40" fmla="*/ 247 w 270"/>
                      <a:gd name="T41" fmla="*/ 137 h 207"/>
                      <a:gd name="T42" fmla="*/ 240 w 270"/>
                      <a:gd name="T43" fmla="*/ 140 h 207"/>
                      <a:gd name="T44" fmla="*/ 228 w 270"/>
                      <a:gd name="T45" fmla="*/ 144 h 207"/>
                      <a:gd name="T46" fmla="*/ 215 w 270"/>
                      <a:gd name="T47" fmla="*/ 148 h 207"/>
                      <a:gd name="T48" fmla="*/ 200 w 270"/>
                      <a:gd name="T49" fmla="*/ 150 h 207"/>
                      <a:gd name="T50" fmla="*/ 190 w 270"/>
                      <a:gd name="T51" fmla="*/ 152 h 207"/>
                      <a:gd name="T52" fmla="*/ 183 w 270"/>
                      <a:gd name="T53" fmla="*/ 152 h 207"/>
                      <a:gd name="T54" fmla="*/ 171 w 270"/>
                      <a:gd name="T55" fmla="*/ 152 h 207"/>
                      <a:gd name="T56" fmla="*/ 164 w 270"/>
                      <a:gd name="T57" fmla="*/ 152 h 207"/>
                      <a:gd name="T58" fmla="*/ 167 w 270"/>
                      <a:gd name="T59" fmla="*/ 154 h 207"/>
                      <a:gd name="T60" fmla="*/ 179 w 270"/>
                      <a:gd name="T61" fmla="*/ 163 h 207"/>
                      <a:gd name="T62" fmla="*/ 192 w 270"/>
                      <a:gd name="T63" fmla="*/ 173 h 207"/>
                      <a:gd name="T64" fmla="*/ 202 w 270"/>
                      <a:gd name="T65" fmla="*/ 178 h 207"/>
                      <a:gd name="T66" fmla="*/ 211 w 270"/>
                      <a:gd name="T67" fmla="*/ 182 h 207"/>
                      <a:gd name="T68" fmla="*/ 219 w 270"/>
                      <a:gd name="T69" fmla="*/ 186 h 207"/>
                      <a:gd name="T70" fmla="*/ 226 w 270"/>
                      <a:gd name="T71" fmla="*/ 188 h 207"/>
                      <a:gd name="T72" fmla="*/ 240 w 270"/>
                      <a:gd name="T73" fmla="*/ 192 h 207"/>
                      <a:gd name="T74" fmla="*/ 247 w 270"/>
                      <a:gd name="T75" fmla="*/ 194 h 207"/>
                      <a:gd name="T76" fmla="*/ 249 w 270"/>
                      <a:gd name="T77" fmla="*/ 196 h 207"/>
                      <a:gd name="T78" fmla="*/ 101 w 270"/>
                      <a:gd name="T79" fmla="*/ 205 h 207"/>
                      <a:gd name="T80" fmla="*/ 46 w 270"/>
                      <a:gd name="T81" fmla="*/ 114 h 207"/>
                      <a:gd name="T82" fmla="*/ 6 w 270"/>
                      <a:gd name="T83" fmla="*/ 38 h 207"/>
                      <a:gd name="T84" fmla="*/ 51 w 270"/>
                      <a:gd name="T85" fmla="*/ 11 h 207"/>
                      <a:gd name="T86" fmla="*/ 127 w 270"/>
                      <a:gd name="T87" fmla="*/ 47 h 207"/>
                      <a:gd name="T88" fmla="*/ 224 w 270"/>
                      <a:gd name="T89" fmla="*/ 47 h 20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70"/>
                      <a:gd name="T136" fmla="*/ 0 h 207"/>
                      <a:gd name="T137" fmla="*/ 270 w 270"/>
                      <a:gd name="T138" fmla="*/ 207 h 20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70" h="207">
                        <a:moveTo>
                          <a:pt x="224" y="47"/>
                        </a:moveTo>
                        <a:lnTo>
                          <a:pt x="224" y="49"/>
                        </a:lnTo>
                        <a:lnTo>
                          <a:pt x="224" y="51"/>
                        </a:lnTo>
                        <a:lnTo>
                          <a:pt x="224" y="57"/>
                        </a:lnTo>
                        <a:lnTo>
                          <a:pt x="226" y="63"/>
                        </a:lnTo>
                        <a:lnTo>
                          <a:pt x="226" y="68"/>
                        </a:lnTo>
                        <a:lnTo>
                          <a:pt x="228" y="76"/>
                        </a:lnTo>
                        <a:lnTo>
                          <a:pt x="230" y="82"/>
                        </a:lnTo>
                        <a:lnTo>
                          <a:pt x="232" y="85"/>
                        </a:lnTo>
                        <a:lnTo>
                          <a:pt x="236" y="89"/>
                        </a:lnTo>
                        <a:lnTo>
                          <a:pt x="240" y="93"/>
                        </a:lnTo>
                        <a:lnTo>
                          <a:pt x="247" y="95"/>
                        </a:lnTo>
                        <a:lnTo>
                          <a:pt x="253" y="99"/>
                        </a:lnTo>
                        <a:lnTo>
                          <a:pt x="259" y="101"/>
                        </a:lnTo>
                        <a:lnTo>
                          <a:pt x="264" y="104"/>
                        </a:lnTo>
                        <a:lnTo>
                          <a:pt x="268" y="104"/>
                        </a:lnTo>
                        <a:lnTo>
                          <a:pt x="270" y="106"/>
                        </a:lnTo>
                        <a:lnTo>
                          <a:pt x="268" y="106"/>
                        </a:lnTo>
                        <a:lnTo>
                          <a:pt x="266" y="106"/>
                        </a:lnTo>
                        <a:lnTo>
                          <a:pt x="259" y="108"/>
                        </a:lnTo>
                        <a:lnTo>
                          <a:pt x="253" y="110"/>
                        </a:lnTo>
                        <a:lnTo>
                          <a:pt x="249" y="110"/>
                        </a:lnTo>
                        <a:lnTo>
                          <a:pt x="243" y="110"/>
                        </a:lnTo>
                        <a:lnTo>
                          <a:pt x="240" y="110"/>
                        </a:lnTo>
                        <a:lnTo>
                          <a:pt x="234" y="112"/>
                        </a:lnTo>
                        <a:lnTo>
                          <a:pt x="226" y="112"/>
                        </a:lnTo>
                        <a:lnTo>
                          <a:pt x="221" y="114"/>
                        </a:lnTo>
                        <a:lnTo>
                          <a:pt x="215" y="114"/>
                        </a:lnTo>
                        <a:lnTo>
                          <a:pt x="209" y="114"/>
                        </a:lnTo>
                        <a:lnTo>
                          <a:pt x="209" y="116"/>
                        </a:lnTo>
                        <a:lnTo>
                          <a:pt x="213" y="118"/>
                        </a:lnTo>
                        <a:lnTo>
                          <a:pt x="217" y="121"/>
                        </a:lnTo>
                        <a:lnTo>
                          <a:pt x="219" y="123"/>
                        </a:lnTo>
                        <a:lnTo>
                          <a:pt x="222" y="125"/>
                        </a:lnTo>
                        <a:lnTo>
                          <a:pt x="226" y="127"/>
                        </a:lnTo>
                        <a:lnTo>
                          <a:pt x="230" y="127"/>
                        </a:lnTo>
                        <a:lnTo>
                          <a:pt x="236" y="129"/>
                        </a:lnTo>
                        <a:lnTo>
                          <a:pt x="241" y="131"/>
                        </a:lnTo>
                        <a:lnTo>
                          <a:pt x="247" y="131"/>
                        </a:lnTo>
                        <a:lnTo>
                          <a:pt x="255" y="133"/>
                        </a:lnTo>
                        <a:lnTo>
                          <a:pt x="253" y="135"/>
                        </a:lnTo>
                        <a:lnTo>
                          <a:pt x="247" y="137"/>
                        </a:lnTo>
                        <a:lnTo>
                          <a:pt x="243" y="139"/>
                        </a:lnTo>
                        <a:lnTo>
                          <a:pt x="240" y="140"/>
                        </a:lnTo>
                        <a:lnTo>
                          <a:pt x="234" y="142"/>
                        </a:lnTo>
                        <a:lnTo>
                          <a:pt x="228" y="144"/>
                        </a:lnTo>
                        <a:lnTo>
                          <a:pt x="222" y="146"/>
                        </a:lnTo>
                        <a:lnTo>
                          <a:pt x="215" y="148"/>
                        </a:lnTo>
                        <a:lnTo>
                          <a:pt x="207" y="148"/>
                        </a:lnTo>
                        <a:lnTo>
                          <a:pt x="200" y="150"/>
                        </a:lnTo>
                        <a:lnTo>
                          <a:pt x="196" y="150"/>
                        </a:lnTo>
                        <a:lnTo>
                          <a:pt x="190" y="152"/>
                        </a:lnTo>
                        <a:lnTo>
                          <a:pt x="186" y="152"/>
                        </a:lnTo>
                        <a:lnTo>
                          <a:pt x="183" y="152"/>
                        </a:lnTo>
                        <a:lnTo>
                          <a:pt x="177" y="152"/>
                        </a:lnTo>
                        <a:lnTo>
                          <a:pt x="171" y="152"/>
                        </a:lnTo>
                        <a:lnTo>
                          <a:pt x="167" y="152"/>
                        </a:lnTo>
                        <a:lnTo>
                          <a:pt x="164" y="152"/>
                        </a:lnTo>
                        <a:lnTo>
                          <a:pt x="167" y="154"/>
                        </a:lnTo>
                        <a:lnTo>
                          <a:pt x="171" y="158"/>
                        </a:lnTo>
                        <a:lnTo>
                          <a:pt x="179" y="163"/>
                        </a:lnTo>
                        <a:lnTo>
                          <a:pt x="184" y="167"/>
                        </a:lnTo>
                        <a:lnTo>
                          <a:pt x="192" y="173"/>
                        </a:lnTo>
                        <a:lnTo>
                          <a:pt x="198" y="177"/>
                        </a:lnTo>
                        <a:lnTo>
                          <a:pt x="202" y="178"/>
                        </a:lnTo>
                        <a:lnTo>
                          <a:pt x="205" y="180"/>
                        </a:lnTo>
                        <a:lnTo>
                          <a:pt x="211" y="182"/>
                        </a:lnTo>
                        <a:lnTo>
                          <a:pt x="215" y="184"/>
                        </a:lnTo>
                        <a:lnTo>
                          <a:pt x="219" y="186"/>
                        </a:lnTo>
                        <a:lnTo>
                          <a:pt x="222" y="186"/>
                        </a:lnTo>
                        <a:lnTo>
                          <a:pt x="226" y="188"/>
                        </a:lnTo>
                        <a:lnTo>
                          <a:pt x="232" y="190"/>
                        </a:lnTo>
                        <a:lnTo>
                          <a:pt x="240" y="192"/>
                        </a:lnTo>
                        <a:lnTo>
                          <a:pt x="243" y="194"/>
                        </a:lnTo>
                        <a:lnTo>
                          <a:pt x="247" y="194"/>
                        </a:lnTo>
                        <a:lnTo>
                          <a:pt x="249" y="194"/>
                        </a:lnTo>
                        <a:lnTo>
                          <a:pt x="249" y="196"/>
                        </a:lnTo>
                        <a:lnTo>
                          <a:pt x="209" y="207"/>
                        </a:lnTo>
                        <a:lnTo>
                          <a:pt x="101" y="205"/>
                        </a:lnTo>
                        <a:lnTo>
                          <a:pt x="34" y="139"/>
                        </a:lnTo>
                        <a:lnTo>
                          <a:pt x="46" y="114"/>
                        </a:lnTo>
                        <a:lnTo>
                          <a:pt x="0" y="53"/>
                        </a:lnTo>
                        <a:lnTo>
                          <a:pt x="6" y="38"/>
                        </a:lnTo>
                        <a:lnTo>
                          <a:pt x="70" y="61"/>
                        </a:lnTo>
                        <a:lnTo>
                          <a:pt x="51" y="11"/>
                        </a:lnTo>
                        <a:lnTo>
                          <a:pt x="67" y="0"/>
                        </a:lnTo>
                        <a:lnTo>
                          <a:pt x="127" y="47"/>
                        </a:lnTo>
                        <a:lnTo>
                          <a:pt x="224" y="47"/>
                        </a:lnTo>
                        <a:close/>
                      </a:path>
                    </a:pathLst>
                  </a:custGeom>
                  <a:solidFill>
                    <a:srgbClr val="FFB300"/>
                  </a:solidFill>
                  <a:ln w="9525">
                    <a:noFill/>
                    <a:round/>
                    <a:headEnd/>
                    <a:tailEnd/>
                  </a:ln>
                </p:spPr>
                <p:txBody>
                  <a:bodyPr/>
                  <a:lstStyle/>
                  <a:p>
                    <a:endParaRPr lang="fr-FR">
                      <a:latin typeface="Calibri" pitchFamily="34" charset="0"/>
                    </a:endParaRPr>
                  </a:p>
                </p:txBody>
              </p:sp>
              <p:sp>
                <p:nvSpPr>
                  <p:cNvPr id="25651" name="Freeform 25"/>
                  <p:cNvSpPr>
                    <a:spLocks/>
                  </p:cNvSpPr>
                  <p:nvPr/>
                </p:nvSpPr>
                <p:spPr bwMode="auto">
                  <a:xfrm>
                    <a:off x="4254493" y="2316149"/>
                    <a:ext cx="303213" cy="155575"/>
                  </a:xfrm>
                  <a:custGeom>
                    <a:avLst/>
                    <a:gdLst>
                      <a:gd name="T0" fmla="*/ 51 w 382"/>
                      <a:gd name="T1" fmla="*/ 116 h 196"/>
                      <a:gd name="T2" fmla="*/ 70 w 382"/>
                      <a:gd name="T3" fmla="*/ 104 h 196"/>
                      <a:gd name="T4" fmla="*/ 87 w 382"/>
                      <a:gd name="T5" fmla="*/ 93 h 196"/>
                      <a:gd name="T6" fmla="*/ 97 w 382"/>
                      <a:gd name="T7" fmla="*/ 70 h 196"/>
                      <a:gd name="T8" fmla="*/ 101 w 382"/>
                      <a:gd name="T9" fmla="*/ 42 h 196"/>
                      <a:gd name="T10" fmla="*/ 101 w 382"/>
                      <a:gd name="T11" fmla="*/ 15 h 196"/>
                      <a:gd name="T12" fmla="*/ 101 w 382"/>
                      <a:gd name="T13" fmla="*/ 0 h 196"/>
                      <a:gd name="T14" fmla="*/ 116 w 382"/>
                      <a:gd name="T15" fmla="*/ 17 h 196"/>
                      <a:gd name="T16" fmla="*/ 137 w 382"/>
                      <a:gd name="T17" fmla="*/ 38 h 196"/>
                      <a:gd name="T18" fmla="*/ 162 w 382"/>
                      <a:gd name="T19" fmla="*/ 53 h 196"/>
                      <a:gd name="T20" fmla="*/ 184 w 382"/>
                      <a:gd name="T21" fmla="*/ 53 h 196"/>
                      <a:gd name="T22" fmla="*/ 205 w 382"/>
                      <a:gd name="T23" fmla="*/ 40 h 196"/>
                      <a:gd name="T24" fmla="*/ 222 w 382"/>
                      <a:gd name="T25" fmla="*/ 23 h 196"/>
                      <a:gd name="T26" fmla="*/ 232 w 382"/>
                      <a:gd name="T27" fmla="*/ 9 h 196"/>
                      <a:gd name="T28" fmla="*/ 232 w 382"/>
                      <a:gd name="T29" fmla="*/ 23 h 196"/>
                      <a:gd name="T30" fmla="*/ 238 w 382"/>
                      <a:gd name="T31" fmla="*/ 40 h 196"/>
                      <a:gd name="T32" fmla="*/ 249 w 382"/>
                      <a:gd name="T33" fmla="*/ 55 h 196"/>
                      <a:gd name="T34" fmla="*/ 268 w 382"/>
                      <a:gd name="T35" fmla="*/ 61 h 196"/>
                      <a:gd name="T36" fmla="*/ 287 w 382"/>
                      <a:gd name="T37" fmla="*/ 63 h 196"/>
                      <a:gd name="T38" fmla="*/ 306 w 382"/>
                      <a:gd name="T39" fmla="*/ 63 h 196"/>
                      <a:gd name="T40" fmla="*/ 310 w 382"/>
                      <a:gd name="T41" fmla="*/ 66 h 196"/>
                      <a:gd name="T42" fmla="*/ 310 w 382"/>
                      <a:gd name="T43" fmla="*/ 85 h 196"/>
                      <a:gd name="T44" fmla="*/ 327 w 382"/>
                      <a:gd name="T45" fmla="*/ 106 h 196"/>
                      <a:gd name="T46" fmla="*/ 348 w 382"/>
                      <a:gd name="T47" fmla="*/ 121 h 196"/>
                      <a:gd name="T48" fmla="*/ 367 w 382"/>
                      <a:gd name="T49" fmla="*/ 133 h 196"/>
                      <a:gd name="T50" fmla="*/ 382 w 382"/>
                      <a:gd name="T51" fmla="*/ 140 h 196"/>
                      <a:gd name="T52" fmla="*/ 371 w 382"/>
                      <a:gd name="T53" fmla="*/ 140 h 196"/>
                      <a:gd name="T54" fmla="*/ 344 w 382"/>
                      <a:gd name="T55" fmla="*/ 140 h 196"/>
                      <a:gd name="T56" fmla="*/ 316 w 382"/>
                      <a:gd name="T57" fmla="*/ 144 h 196"/>
                      <a:gd name="T58" fmla="*/ 300 w 382"/>
                      <a:gd name="T59" fmla="*/ 152 h 196"/>
                      <a:gd name="T60" fmla="*/ 283 w 382"/>
                      <a:gd name="T61" fmla="*/ 178 h 196"/>
                      <a:gd name="T62" fmla="*/ 278 w 382"/>
                      <a:gd name="T63" fmla="*/ 196 h 196"/>
                      <a:gd name="T64" fmla="*/ 270 w 382"/>
                      <a:gd name="T65" fmla="*/ 177 h 196"/>
                      <a:gd name="T66" fmla="*/ 257 w 382"/>
                      <a:gd name="T67" fmla="*/ 156 h 196"/>
                      <a:gd name="T68" fmla="*/ 228 w 382"/>
                      <a:gd name="T69" fmla="*/ 165 h 196"/>
                      <a:gd name="T70" fmla="*/ 211 w 382"/>
                      <a:gd name="T71" fmla="*/ 177 h 196"/>
                      <a:gd name="T72" fmla="*/ 202 w 382"/>
                      <a:gd name="T73" fmla="*/ 159 h 196"/>
                      <a:gd name="T74" fmla="*/ 183 w 382"/>
                      <a:gd name="T75" fmla="*/ 139 h 196"/>
                      <a:gd name="T76" fmla="*/ 167 w 382"/>
                      <a:gd name="T77" fmla="*/ 140 h 196"/>
                      <a:gd name="T78" fmla="*/ 150 w 382"/>
                      <a:gd name="T79" fmla="*/ 148 h 196"/>
                      <a:gd name="T80" fmla="*/ 133 w 382"/>
                      <a:gd name="T81" fmla="*/ 158 h 196"/>
                      <a:gd name="T82" fmla="*/ 124 w 382"/>
                      <a:gd name="T83" fmla="*/ 158 h 196"/>
                      <a:gd name="T84" fmla="*/ 106 w 382"/>
                      <a:gd name="T85" fmla="*/ 133 h 196"/>
                      <a:gd name="T86" fmla="*/ 93 w 382"/>
                      <a:gd name="T87" fmla="*/ 125 h 196"/>
                      <a:gd name="T88" fmla="*/ 78 w 382"/>
                      <a:gd name="T89" fmla="*/ 125 h 196"/>
                      <a:gd name="T90" fmla="*/ 61 w 382"/>
                      <a:gd name="T91" fmla="*/ 125 h 196"/>
                      <a:gd name="T92" fmla="*/ 46 w 382"/>
                      <a:gd name="T93" fmla="*/ 129 h 196"/>
                      <a:gd name="T94" fmla="*/ 40 w 382"/>
                      <a:gd name="T95" fmla="*/ 120 h 19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2"/>
                      <a:gd name="T145" fmla="*/ 0 h 196"/>
                      <a:gd name="T146" fmla="*/ 382 w 382"/>
                      <a:gd name="T147" fmla="*/ 196 h 19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2" h="196">
                        <a:moveTo>
                          <a:pt x="40" y="120"/>
                        </a:moveTo>
                        <a:lnTo>
                          <a:pt x="40" y="120"/>
                        </a:lnTo>
                        <a:lnTo>
                          <a:pt x="46" y="118"/>
                        </a:lnTo>
                        <a:lnTo>
                          <a:pt x="51" y="116"/>
                        </a:lnTo>
                        <a:lnTo>
                          <a:pt x="59" y="112"/>
                        </a:lnTo>
                        <a:lnTo>
                          <a:pt x="63" y="110"/>
                        </a:lnTo>
                        <a:lnTo>
                          <a:pt x="67" y="108"/>
                        </a:lnTo>
                        <a:lnTo>
                          <a:pt x="70" y="104"/>
                        </a:lnTo>
                        <a:lnTo>
                          <a:pt x="74" y="102"/>
                        </a:lnTo>
                        <a:lnTo>
                          <a:pt x="78" y="99"/>
                        </a:lnTo>
                        <a:lnTo>
                          <a:pt x="84" y="97"/>
                        </a:lnTo>
                        <a:lnTo>
                          <a:pt x="87" y="93"/>
                        </a:lnTo>
                        <a:lnTo>
                          <a:pt x="91" y="89"/>
                        </a:lnTo>
                        <a:lnTo>
                          <a:pt x="93" y="83"/>
                        </a:lnTo>
                        <a:lnTo>
                          <a:pt x="95" y="78"/>
                        </a:lnTo>
                        <a:lnTo>
                          <a:pt x="97" y="70"/>
                        </a:lnTo>
                        <a:lnTo>
                          <a:pt x="99" y="64"/>
                        </a:lnTo>
                        <a:lnTo>
                          <a:pt x="101" y="57"/>
                        </a:lnTo>
                        <a:lnTo>
                          <a:pt x="101" y="49"/>
                        </a:lnTo>
                        <a:lnTo>
                          <a:pt x="101" y="42"/>
                        </a:lnTo>
                        <a:lnTo>
                          <a:pt x="103" y="34"/>
                        </a:lnTo>
                        <a:lnTo>
                          <a:pt x="101" y="28"/>
                        </a:lnTo>
                        <a:lnTo>
                          <a:pt x="101" y="21"/>
                        </a:lnTo>
                        <a:lnTo>
                          <a:pt x="101" y="15"/>
                        </a:lnTo>
                        <a:lnTo>
                          <a:pt x="101" y="9"/>
                        </a:lnTo>
                        <a:lnTo>
                          <a:pt x="101" y="6"/>
                        </a:lnTo>
                        <a:lnTo>
                          <a:pt x="101" y="2"/>
                        </a:lnTo>
                        <a:lnTo>
                          <a:pt x="101" y="0"/>
                        </a:lnTo>
                        <a:lnTo>
                          <a:pt x="103" y="2"/>
                        </a:lnTo>
                        <a:lnTo>
                          <a:pt x="108" y="7"/>
                        </a:lnTo>
                        <a:lnTo>
                          <a:pt x="110" y="11"/>
                        </a:lnTo>
                        <a:lnTo>
                          <a:pt x="116" y="17"/>
                        </a:lnTo>
                        <a:lnTo>
                          <a:pt x="122" y="21"/>
                        </a:lnTo>
                        <a:lnTo>
                          <a:pt x="127" y="28"/>
                        </a:lnTo>
                        <a:lnTo>
                          <a:pt x="131" y="32"/>
                        </a:lnTo>
                        <a:lnTo>
                          <a:pt x="137" y="38"/>
                        </a:lnTo>
                        <a:lnTo>
                          <a:pt x="143" y="42"/>
                        </a:lnTo>
                        <a:lnTo>
                          <a:pt x="150" y="47"/>
                        </a:lnTo>
                        <a:lnTo>
                          <a:pt x="156" y="49"/>
                        </a:lnTo>
                        <a:lnTo>
                          <a:pt x="162" y="53"/>
                        </a:lnTo>
                        <a:lnTo>
                          <a:pt x="167" y="55"/>
                        </a:lnTo>
                        <a:lnTo>
                          <a:pt x="175" y="55"/>
                        </a:lnTo>
                        <a:lnTo>
                          <a:pt x="179" y="55"/>
                        </a:lnTo>
                        <a:lnTo>
                          <a:pt x="184" y="53"/>
                        </a:lnTo>
                        <a:lnTo>
                          <a:pt x="190" y="49"/>
                        </a:lnTo>
                        <a:lnTo>
                          <a:pt x="196" y="47"/>
                        </a:lnTo>
                        <a:lnTo>
                          <a:pt x="202" y="44"/>
                        </a:lnTo>
                        <a:lnTo>
                          <a:pt x="205" y="40"/>
                        </a:lnTo>
                        <a:lnTo>
                          <a:pt x="211" y="36"/>
                        </a:lnTo>
                        <a:lnTo>
                          <a:pt x="215" y="32"/>
                        </a:lnTo>
                        <a:lnTo>
                          <a:pt x="219" y="28"/>
                        </a:lnTo>
                        <a:lnTo>
                          <a:pt x="222" y="23"/>
                        </a:lnTo>
                        <a:lnTo>
                          <a:pt x="224" y="19"/>
                        </a:lnTo>
                        <a:lnTo>
                          <a:pt x="226" y="15"/>
                        </a:lnTo>
                        <a:lnTo>
                          <a:pt x="230" y="11"/>
                        </a:lnTo>
                        <a:lnTo>
                          <a:pt x="232" y="9"/>
                        </a:lnTo>
                        <a:lnTo>
                          <a:pt x="232" y="11"/>
                        </a:lnTo>
                        <a:lnTo>
                          <a:pt x="232" y="15"/>
                        </a:lnTo>
                        <a:lnTo>
                          <a:pt x="232" y="19"/>
                        </a:lnTo>
                        <a:lnTo>
                          <a:pt x="232" y="23"/>
                        </a:lnTo>
                        <a:lnTo>
                          <a:pt x="234" y="28"/>
                        </a:lnTo>
                        <a:lnTo>
                          <a:pt x="236" y="32"/>
                        </a:lnTo>
                        <a:lnTo>
                          <a:pt x="236" y="36"/>
                        </a:lnTo>
                        <a:lnTo>
                          <a:pt x="238" y="40"/>
                        </a:lnTo>
                        <a:lnTo>
                          <a:pt x="240" y="44"/>
                        </a:lnTo>
                        <a:lnTo>
                          <a:pt x="243" y="49"/>
                        </a:lnTo>
                        <a:lnTo>
                          <a:pt x="245" y="51"/>
                        </a:lnTo>
                        <a:lnTo>
                          <a:pt x="249" y="55"/>
                        </a:lnTo>
                        <a:lnTo>
                          <a:pt x="253" y="57"/>
                        </a:lnTo>
                        <a:lnTo>
                          <a:pt x="259" y="59"/>
                        </a:lnTo>
                        <a:lnTo>
                          <a:pt x="264" y="59"/>
                        </a:lnTo>
                        <a:lnTo>
                          <a:pt x="268" y="61"/>
                        </a:lnTo>
                        <a:lnTo>
                          <a:pt x="274" y="61"/>
                        </a:lnTo>
                        <a:lnTo>
                          <a:pt x="278" y="63"/>
                        </a:lnTo>
                        <a:lnTo>
                          <a:pt x="281" y="63"/>
                        </a:lnTo>
                        <a:lnTo>
                          <a:pt x="287" y="63"/>
                        </a:lnTo>
                        <a:lnTo>
                          <a:pt x="291" y="63"/>
                        </a:lnTo>
                        <a:lnTo>
                          <a:pt x="295" y="63"/>
                        </a:lnTo>
                        <a:lnTo>
                          <a:pt x="300" y="63"/>
                        </a:lnTo>
                        <a:lnTo>
                          <a:pt x="306" y="63"/>
                        </a:lnTo>
                        <a:lnTo>
                          <a:pt x="310" y="63"/>
                        </a:lnTo>
                        <a:lnTo>
                          <a:pt x="312" y="63"/>
                        </a:lnTo>
                        <a:lnTo>
                          <a:pt x="310" y="63"/>
                        </a:lnTo>
                        <a:lnTo>
                          <a:pt x="310" y="66"/>
                        </a:lnTo>
                        <a:lnTo>
                          <a:pt x="308" y="70"/>
                        </a:lnTo>
                        <a:lnTo>
                          <a:pt x="308" y="76"/>
                        </a:lnTo>
                        <a:lnTo>
                          <a:pt x="306" y="80"/>
                        </a:lnTo>
                        <a:lnTo>
                          <a:pt x="310" y="85"/>
                        </a:lnTo>
                        <a:lnTo>
                          <a:pt x="312" y="93"/>
                        </a:lnTo>
                        <a:lnTo>
                          <a:pt x="319" y="101"/>
                        </a:lnTo>
                        <a:lnTo>
                          <a:pt x="323" y="102"/>
                        </a:lnTo>
                        <a:lnTo>
                          <a:pt x="327" y="106"/>
                        </a:lnTo>
                        <a:lnTo>
                          <a:pt x="333" y="110"/>
                        </a:lnTo>
                        <a:lnTo>
                          <a:pt x="336" y="114"/>
                        </a:lnTo>
                        <a:lnTo>
                          <a:pt x="342" y="118"/>
                        </a:lnTo>
                        <a:lnTo>
                          <a:pt x="348" y="121"/>
                        </a:lnTo>
                        <a:lnTo>
                          <a:pt x="354" y="123"/>
                        </a:lnTo>
                        <a:lnTo>
                          <a:pt x="359" y="127"/>
                        </a:lnTo>
                        <a:lnTo>
                          <a:pt x="363" y="129"/>
                        </a:lnTo>
                        <a:lnTo>
                          <a:pt x="367" y="133"/>
                        </a:lnTo>
                        <a:lnTo>
                          <a:pt x="371" y="135"/>
                        </a:lnTo>
                        <a:lnTo>
                          <a:pt x="374" y="137"/>
                        </a:lnTo>
                        <a:lnTo>
                          <a:pt x="380" y="139"/>
                        </a:lnTo>
                        <a:lnTo>
                          <a:pt x="382" y="140"/>
                        </a:lnTo>
                        <a:lnTo>
                          <a:pt x="380" y="140"/>
                        </a:lnTo>
                        <a:lnTo>
                          <a:pt x="378" y="140"/>
                        </a:lnTo>
                        <a:lnTo>
                          <a:pt x="374" y="140"/>
                        </a:lnTo>
                        <a:lnTo>
                          <a:pt x="371" y="140"/>
                        </a:lnTo>
                        <a:lnTo>
                          <a:pt x="363" y="140"/>
                        </a:lnTo>
                        <a:lnTo>
                          <a:pt x="357" y="140"/>
                        </a:lnTo>
                        <a:lnTo>
                          <a:pt x="350" y="140"/>
                        </a:lnTo>
                        <a:lnTo>
                          <a:pt x="344" y="140"/>
                        </a:lnTo>
                        <a:lnTo>
                          <a:pt x="336" y="140"/>
                        </a:lnTo>
                        <a:lnTo>
                          <a:pt x="329" y="140"/>
                        </a:lnTo>
                        <a:lnTo>
                          <a:pt x="321" y="142"/>
                        </a:lnTo>
                        <a:lnTo>
                          <a:pt x="316" y="144"/>
                        </a:lnTo>
                        <a:lnTo>
                          <a:pt x="310" y="144"/>
                        </a:lnTo>
                        <a:lnTo>
                          <a:pt x="306" y="146"/>
                        </a:lnTo>
                        <a:lnTo>
                          <a:pt x="300" y="150"/>
                        </a:lnTo>
                        <a:lnTo>
                          <a:pt x="300" y="152"/>
                        </a:lnTo>
                        <a:lnTo>
                          <a:pt x="295" y="158"/>
                        </a:lnTo>
                        <a:lnTo>
                          <a:pt x="291" y="163"/>
                        </a:lnTo>
                        <a:lnTo>
                          <a:pt x="287" y="171"/>
                        </a:lnTo>
                        <a:lnTo>
                          <a:pt x="283" y="178"/>
                        </a:lnTo>
                        <a:lnTo>
                          <a:pt x="281" y="184"/>
                        </a:lnTo>
                        <a:lnTo>
                          <a:pt x="279" y="192"/>
                        </a:lnTo>
                        <a:lnTo>
                          <a:pt x="278" y="194"/>
                        </a:lnTo>
                        <a:lnTo>
                          <a:pt x="278" y="196"/>
                        </a:lnTo>
                        <a:lnTo>
                          <a:pt x="276" y="194"/>
                        </a:lnTo>
                        <a:lnTo>
                          <a:pt x="276" y="190"/>
                        </a:lnTo>
                        <a:lnTo>
                          <a:pt x="274" y="184"/>
                        </a:lnTo>
                        <a:lnTo>
                          <a:pt x="270" y="177"/>
                        </a:lnTo>
                        <a:lnTo>
                          <a:pt x="266" y="169"/>
                        </a:lnTo>
                        <a:lnTo>
                          <a:pt x="264" y="163"/>
                        </a:lnTo>
                        <a:lnTo>
                          <a:pt x="259" y="158"/>
                        </a:lnTo>
                        <a:lnTo>
                          <a:pt x="257" y="156"/>
                        </a:lnTo>
                        <a:lnTo>
                          <a:pt x="249" y="156"/>
                        </a:lnTo>
                        <a:lnTo>
                          <a:pt x="243" y="158"/>
                        </a:lnTo>
                        <a:lnTo>
                          <a:pt x="236" y="159"/>
                        </a:lnTo>
                        <a:lnTo>
                          <a:pt x="228" y="165"/>
                        </a:lnTo>
                        <a:lnTo>
                          <a:pt x="221" y="169"/>
                        </a:lnTo>
                        <a:lnTo>
                          <a:pt x="215" y="173"/>
                        </a:lnTo>
                        <a:lnTo>
                          <a:pt x="211" y="177"/>
                        </a:lnTo>
                        <a:lnTo>
                          <a:pt x="209" y="175"/>
                        </a:lnTo>
                        <a:lnTo>
                          <a:pt x="207" y="171"/>
                        </a:lnTo>
                        <a:lnTo>
                          <a:pt x="203" y="165"/>
                        </a:lnTo>
                        <a:lnTo>
                          <a:pt x="202" y="159"/>
                        </a:lnTo>
                        <a:lnTo>
                          <a:pt x="196" y="152"/>
                        </a:lnTo>
                        <a:lnTo>
                          <a:pt x="192" y="144"/>
                        </a:lnTo>
                        <a:lnTo>
                          <a:pt x="186" y="140"/>
                        </a:lnTo>
                        <a:lnTo>
                          <a:pt x="183" y="139"/>
                        </a:lnTo>
                        <a:lnTo>
                          <a:pt x="179" y="137"/>
                        </a:lnTo>
                        <a:lnTo>
                          <a:pt x="177" y="139"/>
                        </a:lnTo>
                        <a:lnTo>
                          <a:pt x="171" y="139"/>
                        </a:lnTo>
                        <a:lnTo>
                          <a:pt x="167" y="140"/>
                        </a:lnTo>
                        <a:lnTo>
                          <a:pt x="164" y="142"/>
                        </a:lnTo>
                        <a:lnTo>
                          <a:pt x="158" y="144"/>
                        </a:lnTo>
                        <a:lnTo>
                          <a:pt x="154" y="146"/>
                        </a:lnTo>
                        <a:lnTo>
                          <a:pt x="150" y="148"/>
                        </a:lnTo>
                        <a:lnTo>
                          <a:pt x="144" y="150"/>
                        </a:lnTo>
                        <a:lnTo>
                          <a:pt x="141" y="154"/>
                        </a:lnTo>
                        <a:lnTo>
                          <a:pt x="135" y="156"/>
                        </a:lnTo>
                        <a:lnTo>
                          <a:pt x="133" y="158"/>
                        </a:lnTo>
                        <a:lnTo>
                          <a:pt x="127" y="159"/>
                        </a:lnTo>
                        <a:lnTo>
                          <a:pt x="127" y="161"/>
                        </a:lnTo>
                        <a:lnTo>
                          <a:pt x="125" y="159"/>
                        </a:lnTo>
                        <a:lnTo>
                          <a:pt x="124" y="158"/>
                        </a:lnTo>
                        <a:lnTo>
                          <a:pt x="120" y="150"/>
                        </a:lnTo>
                        <a:lnTo>
                          <a:pt x="116" y="144"/>
                        </a:lnTo>
                        <a:lnTo>
                          <a:pt x="110" y="139"/>
                        </a:lnTo>
                        <a:lnTo>
                          <a:pt x="106" y="133"/>
                        </a:lnTo>
                        <a:lnTo>
                          <a:pt x="103" y="129"/>
                        </a:lnTo>
                        <a:lnTo>
                          <a:pt x="99" y="125"/>
                        </a:lnTo>
                        <a:lnTo>
                          <a:pt x="97" y="125"/>
                        </a:lnTo>
                        <a:lnTo>
                          <a:pt x="93" y="125"/>
                        </a:lnTo>
                        <a:lnTo>
                          <a:pt x="91" y="125"/>
                        </a:lnTo>
                        <a:lnTo>
                          <a:pt x="87" y="125"/>
                        </a:lnTo>
                        <a:lnTo>
                          <a:pt x="82" y="125"/>
                        </a:lnTo>
                        <a:lnTo>
                          <a:pt x="78" y="125"/>
                        </a:lnTo>
                        <a:lnTo>
                          <a:pt x="74" y="125"/>
                        </a:lnTo>
                        <a:lnTo>
                          <a:pt x="68" y="125"/>
                        </a:lnTo>
                        <a:lnTo>
                          <a:pt x="65" y="125"/>
                        </a:lnTo>
                        <a:lnTo>
                          <a:pt x="61" y="125"/>
                        </a:lnTo>
                        <a:lnTo>
                          <a:pt x="55" y="125"/>
                        </a:lnTo>
                        <a:lnTo>
                          <a:pt x="53" y="127"/>
                        </a:lnTo>
                        <a:lnTo>
                          <a:pt x="48" y="127"/>
                        </a:lnTo>
                        <a:lnTo>
                          <a:pt x="46" y="129"/>
                        </a:lnTo>
                        <a:lnTo>
                          <a:pt x="11" y="156"/>
                        </a:lnTo>
                        <a:lnTo>
                          <a:pt x="0" y="139"/>
                        </a:lnTo>
                        <a:lnTo>
                          <a:pt x="40" y="120"/>
                        </a:lnTo>
                        <a:close/>
                      </a:path>
                    </a:pathLst>
                  </a:custGeom>
                  <a:solidFill>
                    <a:srgbClr val="FFCC00"/>
                  </a:solidFill>
                  <a:ln w="9525">
                    <a:noFill/>
                    <a:round/>
                    <a:headEnd/>
                    <a:tailEnd/>
                  </a:ln>
                </p:spPr>
                <p:txBody>
                  <a:bodyPr/>
                  <a:lstStyle/>
                  <a:p>
                    <a:endParaRPr lang="fr-FR">
                      <a:latin typeface="Calibri" pitchFamily="34" charset="0"/>
                    </a:endParaRPr>
                  </a:p>
                </p:txBody>
              </p:sp>
              <p:sp>
                <p:nvSpPr>
                  <p:cNvPr id="25652" name="Freeform 26"/>
                  <p:cNvSpPr>
                    <a:spLocks/>
                  </p:cNvSpPr>
                  <p:nvPr/>
                </p:nvSpPr>
                <p:spPr bwMode="auto">
                  <a:xfrm>
                    <a:off x="4076693" y="2109774"/>
                    <a:ext cx="309563" cy="161925"/>
                  </a:xfrm>
                  <a:custGeom>
                    <a:avLst/>
                    <a:gdLst>
                      <a:gd name="T0" fmla="*/ 0 w 389"/>
                      <a:gd name="T1" fmla="*/ 76 h 203"/>
                      <a:gd name="T2" fmla="*/ 129 w 389"/>
                      <a:gd name="T3" fmla="*/ 102 h 203"/>
                      <a:gd name="T4" fmla="*/ 150 w 389"/>
                      <a:gd name="T5" fmla="*/ 93 h 203"/>
                      <a:gd name="T6" fmla="*/ 146 w 389"/>
                      <a:gd name="T7" fmla="*/ 41 h 203"/>
                      <a:gd name="T8" fmla="*/ 184 w 389"/>
                      <a:gd name="T9" fmla="*/ 64 h 203"/>
                      <a:gd name="T10" fmla="*/ 215 w 389"/>
                      <a:gd name="T11" fmla="*/ 68 h 203"/>
                      <a:gd name="T12" fmla="*/ 232 w 389"/>
                      <a:gd name="T13" fmla="*/ 45 h 203"/>
                      <a:gd name="T14" fmla="*/ 241 w 389"/>
                      <a:gd name="T15" fmla="*/ 0 h 203"/>
                      <a:gd name="T16" fmla="*/ 256 w 389"/>
                      <a:gd name="T17" fmla="*/ 0 h 203"/>
                      <a:gd name="T18" fmla="*/ 292 w 389"/>
                      <a:gd name="T19" fmla="*/ 26 h 203"/>
                      <a:gd name="T20" fmla="*/ 332 w 389"/>
                      <a:gd name="T21" fmla="*/ 36 h 203"/>
                      <a:gd name="T22" fmla="*/ 368 w 389"/>
                      <a:gd name="T23" fmla="*/ 30 h 203"/>
                      <a:gd name="T24" fmla="*/ 372 w 389"/>
                      <a:gd name="T25" fmla="*/ 79 h 203"/>
                      <a:gd name="T26" fmla="*/ 389 w 389"/>
                      <a:gd name="T27" fmla="*/ 115 h 203"/>
                      <a:gd name="T28" fmla="*/ 304 w 389"/>
                      <a:gd name="T29" fmla="*/ 125 h 203"/>
                      <a:gd name="T30" fmla="*/ 285 w 389"/>
                      <a:gd name="T31" fmla="*/ 178 h 203"/>
                      <a:gd name="T32" fmla="*/ 215 w 389"/>
                      <a:gd name="T33" fmla="*/ 148 h 203"/>
                      <a:gd name="T34" fmla="*/ 184 w 389"/>
                      <a:gd name="T35" fmla="*/ 153 h 203"/>
                      <a:gd name="T36" fmla="*/ 125 w 389"/>
                      <a:gd name="T37" fmla="*/ 203 h 203"/>
                      <a:gd name="T38" fmla="*/ 91 w 389"/>
                      <a:gd name="T39" fmla="*/ 148 h 203"/>
                      <a:gd name="T40" fmla="*/ 17 w 389"/>
                      <a:gd name="T41" fmla="*/ 140 h 203"/>
                      <a:gd name="T42" fmla="*/ 0 w 389"/>
                      <a:gd name="T43" fmla="*/ 76 h 203"/>
                      <a:gd name="T44" fmla="*/ 0 w 389"/>
                      <a:gd name="T45" fmla="*/ 76 h 20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89"/>
                      <a:gd name="T70" fmla="*/ 0 h 203"/>
                      <a:gd name="T71" fmla="*/ 389 w 389"/>
                      <a:gd name="T72" fmla="*/ 203 h 20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89" h="203">
                        <a:moveTo>
                          <a:pt x="0" y="76"/>
                        </a:moveTo>
                        <a:lnTo>
                          <a:pt x="129" y="102"/>
                        </a:lnTo>
                        <a:lnTo>
                          <a:pt x="150" y="93"/>
                        </a:lnTo>
                        <a:lnTo>
                          <a:pt x="146" y="41"/>
                        </a:lnTo>
                        <a:lnTo>
                          <a:pt x="184" y="64"/>
                        </a:lnTo>
                        <a:lnTo>
                          <a:pt x="215" y="68"/>
                        </a:lnTo>
                        <a:lnTo>
                          <a:pt x="232" y="45"/>
                        </a:lnTo>
                        <a:lnTo>
                          <a:pt x="241" y="0"/>
                        </a:lnTo>
                        <a:lnTo>
                          <a:pt x="256" y="0"/>
                        </a:lnTo>
                        <a:lnTo>
                          <a:pt x="292" y="26"/>
                        </a:lnTo>
                        <a:lnTo>
                          <a:pt x="332" y="36"/>
                        </a:lnTo>
                        <a:lnTo>
                          <a:pt x="368" y="30"/>
                        </a:lnTo>
                        <a:lnTo>
                          <a:pt x="372" y="79"/>
                        </a:lnTo>
                        <a:lnTo>
                          <a:pt x="389" y="115"/>
                        </a:lnTo>
                        <a:lnTo>
                          <a:pt x="304" y="125"/>
                        </a:lnTo>
                        <a:lnTo>
                          <a:pt x="285" y="178"/>
                        </a:lnTo>
                        <a:lnTo>
                          <a:pt x="215" y="148"/>
                        </a:lnTo>
                        <a:lnTo>
                          <a:pt x="184" y="153"/>
                        </a:lnTo>
                        <a:lnTo>
                          <a:pt x="125" y="203"/>
                        </a:lnTo>
                        <a:lnTo>
                          <a:pt x="91" y="148"/>
                        </a:lnTo>
                        <a:lnTo>
                          <a:pt x="17" y="140"/>
                        </a:lnTo>
                        <a:lnTo>
                          <a:pt x="0" y="76"/>
                        </a:lnTo>
                        <a:close/>
                      </a:path>
                    </a:pathLst>
                  </a:custGeom>
                  <a:solidFill>
                    <a:srgbClr val="FF6600"/>
                  </a:solidFill>
                  <a:ln w="9525">
                    <a:noFill/>
                    <a:round/>
                    <a:headEnd/>
                    <a:tailEnd/>
                  </a:ln>
                </p:spPr>
                <p:txBody>
                  <a:bodyPr/>
                  <a:lstStyle/>
                  <a:p>
                    <a:endParaRPr lang="fr-FR">
                      <a:latin typeface="Calibri" pitchFamily="34" charset="0"/>
                    </a:endParaRPr>
                  </a:p>
                </p:txBody>
              </p:sp>
              <p:sp>
                <p:nvSpPr>
                  <p:cNvPr id="25653" name="Freeform 27"/>
                  <p:cNvSpPr>
                    <a:spLocks/>
                  </p:cNvSpPr>
                  <p:nvPr/>
                </p:nvSpPr>
                <p:spPr bwMode="auto">
                  <a:xfrm>
                    <a:off x="3727442" y="2206611"/>
                    <a:ext cx="187325" cy="85725"/>
                  </a:xfrm>
                  <a:custGeom>
                    <a:avLst/>
                    <a:gdLst>
                      <a:gd name="T0" fmla="*/ 64 w 235"/>
                      <a:gd name="T1" fmla="*/ 6 h 108"/>
                      <a:gd name="T2" fmla="*/ 53 w 235"/>
                      <a:gd name="T3" fmla="*/ 15 h 108"/>
                      <a:gd name="T4" fmla="*/ 38 w 235"/>
                      <a:gd name="T5" fmla="*/ 25 h 108"/>
                      <a:gd name="T6" fmla="*/ 19 w 235"/>
                      <a:gd name="T7" fmla="*/ 36 h 108"/>
                      <a:gd name="T8" fmla="*/ 0 w 235"/>
                      <a:gd name="T9" fmla="*/ 44 h 108"/>
                      <a:gd name="T10" fmla="*/ 23 w 235"/>
                      <a:gd name="T11" fmla="*/ 70 h 108"/>
                      <a:gd name="T12" fmla="*/ 38 w 235"/>
                      <a:gd name="T13" fmla="*/ 67 h 108"/>
                      <a:gd name="T14" fmla="*/ 57 w 235"/>
                      <a:gd name="T15" fmla="*/ 67 h 108"/>
                      <a:gd name="T16" fmla="*/ 72 w 235"/>
                      <a:gd name="T17" fmla="*/ 67 h 108"/>
                      <a:gd name="T18" fmla="*/ 83 w 235"/>
                      <a:gd name="T19" fmla="*/ 69 h 108"/>
                      <a:gd name="T20" fmla="*/ 82 w 235"/>
                      <a:gd name="T21" fmla="*/ 80 h 108"/>
                      <a:gd name="T22" fmla="*/ 66 w 235"/>
                      <a:gd name="T23" fmla="*/ 93 h 108"/>
                      <a:gd name="T24" fmla="*/ 59 w 235"/>
                      <a:gd name="T25" fmla="*/ 101 h 108"/>
                      <a:gd name="T26" fmla="*/ 68 w 235"/>
                      <a:gd name="T27" fmla="*/ 97 h 108"/>
                      <a:gd name="T28" fmla="*/ 82 w 235"/>
                      <a:gd name="T29" fmla="*/ 93 h 108"/>
                      <a:gd name="T30" fmla="*/ 97 w 235"/>
                      <a:gd name="T31" fmla="*/ 89 h 108"/>
                      <a:gd name="T32" fmla="*/ 112 w 235"/>
                      <a:gd name="T33" fmla="*/ 88 h 108"/>
                      <a:gd name="T34" fmla="*/ 127 w 235"/>
                      <a:gd name="T35" fmla="*/ 89 h 108"/>
                      <a:gd name="T36" fmla="*/ 140 w 235"/>
                      <a:gd name="T37" fmla="*/ 99 h 108"/>
                      <a:gd name="T38" fmla="*/ 144 w 235"/>
                      <a:gd name="T39" fmla="*/ 107 h 108"/>
                      <a:gd name="T40" fmla="*/ 158 w 235"/>
                      <a:gd name="T41" fmla="*/ 101 h 108"/>
                      <a:gd name="T42" fmla="*/ 169 w 235"/>
                      <a:gd name="T43" fmla="*/ 95 h 108"/>
                      <a:gd name="T44" fmla="*/ 182 w 235"/>
                      <a:gd name="T45" fmla="*/ 91 h 108"/>
                      <a:gd name="T46" fmla="*/ 196 w 235"/>
                      <a:gd name="T47" fmla="*/ 89 h 108"/>
                      <a:gd name="T48" fmla="*/ 209 w 235"/>
                      <a:gd name="T49" fmla="*/ 89 h 108"/>
                      <a:gd name="T50" fmla="*/ 228 w 235"/>
                      <a:gd name="T51" fmla="*/ 89 h 108"/>
                      <a:gd name="T52" fmla="*/ 235 w 235"/>
                      <a:gd name="T53" fmla="*/ 89 h 108"/>
                      <a:gd name="T54" fmla="*/ 224 w 235"/>
                      <a:gd name="T55" fmla="*/ 84 h 108"/>
                      <a:gd name="T56" fmla="*/ 207 w 235"/>
                      <a:gd name="T57" fmla="*/ 76 h 108"/>
                      <a:gd name="T58" fmla="*/ 201 w 235"/>
                      <a:gd name="T59" fmla="*/ 61 h 108"/>
                      <a:gd name="T60" fmla="*/ 207 w 235"/>
                      <a:gd name="T61" fmla="*/ 50 h 108"/>
                      <a:gd name="T62" fmla="*/ 209 w 235"/>
                      <a:gd name="T63" fmla="*/ 42 h 108"/>
                      <a:gd name="T64" fmla="*/ 196 w 235"/>
                      <a:gd name="T65" fmla="*/ 48 h 108"/>
                      <a:gd name="T66" fmla="*/ 182 w 235"/>
                      <a:gd name="T67" fmla="*/ 51 h 108"/>
                      <a:gd name="T68" fmla="*/ 171 w 235"/>
                      <a:gd name="T69" fmla="*/ 55 h 108"/>
                      <a:gd name="T70" fmla="*/ 154 w 235"/>
                      <a:gd name="T71" fmla="*/ 50 h 108"/>
                      <a:gd name="T72" fmla="*/ 152 w 235"/>
                      <a:gd name="T73" fmla="*/ 38 h 108"/>
                      <a:gd name="T74" fmla="*/ 152 w 235"/>
                      <a:gd name="T75" fmla="*/ 29 h 108"/>
                      <a:gd name="T76" fmla="*/ 133 w 235"/>
                      <a:gd name="T77" fmla="*/ 34 h 108"/>
                      <a:gd name="T78" fmla="*/ 120 w 235"/>
                      <a:gd name="T79" fmla="*/ 36 h 108"/>
                      <a:gd name="T80" fmla="*/ 106 w 235"/>
                      <a:gd name="T81" fmla="*/ 34 h 108"/>
                      <a:gd name="T82" fmla="*/ 106 w 235"/>
                      <a:gd name="T83" fmla="*/ 25 h 108"/>
                      <a:gd name="T84" fmla="*/ 120 w 235"/>
                      <a:gd name="T85" fmla="*/ 12 h 108"/>
                      <a:gd name="T86" fmla="*/ 74 w 235"/>
                      <a:gd name="T87" fmla="*/ 0 h 10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5"/>
                      <a:gd name="T133" fmla="*/ 0 h 108"/>
                      <a:gd name="T134" fmla="*/ 235 w 235"/>
                      <a:gd name="T135" fmla="*/ 108 h 10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5" h="108">
                        <a:moveTo>
                          <a:pt x="74" y="0"/>
                        </a:moveTo>
                        <a:lnTo>
                          <a:pt x="70" y="0"/>
                        </a:lnTo>
                        <a:lnTo>
                          <a:pt x="64" y="6"/>
                        </a:lnTo>
                        <a:lnTo>
                          <a:pt x="61" y="8"/>
                        </a:lnTo>
                        <a:lnTo>
                          <a:pt x="57" y="12"/>
                        </a:lnTo>
                        <a:lnTo>
                          <a:pt x="53" y="15"/>
                        </a:lnTo>
                        <a:lnTo>
                          <a:pt x="49" y="19"/>
                        </a:lnTo>
                        <a:lnTo>
                          <a:pt x="44" y="21"/>
                        </a:lnTo>
                        <a:lnTo>
                          <a:pt x="38" y="25"/>
                        </a:lnTo>
                        <a:lnTo>
                          <a:pt x="32" y="29"/>
                        </a:lnTo>
                        <a:lnTo>
                          <a:pt x="26" y="32"/>
                        </a:lnTo>
                        <a:lnTo>
                          <a:pt x="19" y="36"/>
                        </a:lnTo>
                        <a:lnTo>
                          <a:pt x="13" y="38"/>
                        </a:lnTo>
                        <a:lnTo>
                          <a:pt x="6" y="42"/>
                        </a:lnTo>
                        <a:lnTo>
                          <a:pt x="0" y="44"/>
                        </a:lnTo>
                        <a:lnTo>
                          <a:pt x="57" y="50"/>
                        </a:lnTo>
                        <a:lnTo>
                          <a:pt x="19" y="70"/>
                        </a:lnTo>
                        <a:lnTo>
                          <a:pt x="23" y="70"/>
                        </a:lnTo>
                        <a:lnTo>
                          <a:pt x="28" y="69"/>
                        </a:lnTo>
                        <a:lnTo>
                          <a:pt x="32" y="69"/>
                        </a:lnTo>
                        <a:lnTo>
                          <a:pt x="38" y="67"/>
                        </a:lnTo>
                        <a:lnTo>
                          <a:pt x="44" y="67"/>
                        </a:lnTo>
                        <a:lnTo>
                          <a:pt x="51" y="67"/>
                        </a:lnTo>
                        <a:lnTo>
                          <a:pt x="57" y="67"/>
                        </a:lnTo>
                        <a:lnTo>
                          <a:pt x="63" y="65"/>
                        </a:lnTo>
                        <a:lnTo>
                          <a:pt x="66" y="65"/>
                        </a:lnTo>
                        <a:lnTo>
                          <a:pt x="72" y="67"/>
                        </a:lnTo>
                        <a:lnTo>
                          <a:pt x="76" y="67"/>
                        </a:lnTo>
                        <a:lnTo>
                          <a:pt x="80" y="67"/>
                        </a:lnTo>
                        <a:lnTo>
                          <a:pt x="83" y="69"/>
                        </a:lnTo>
                        <a:lnTo>
                          <a:pt x="85" y="70"/>
                        </a:lnTo>
                        <a:lnTo>
                          <a:pt x="83" y="74"/>
                        </a:lnTo>
                        <a:lnTo>
                          <a:pt x="82" y="80"/>
                        </a:lnTo>
                        <a:lnTo>
                          <a:pt x="78" y="84"/>
                        </a:lnTo>
                        <a:lnTo>
                          <a:pt x="74" y="89"/>
                        </a:lnTo>
                        <a:lnTo>
                          <a:pt x="66" y="93"/>
                        </a:lnTo>
                        <a:lnTo>
                          <a:pt x="63" y="97"/>
                        </a:lnTo>
                        <a:lnTo>
                          <a:pt x="61" y="99"/>
                        </a:lnTo>
                        <a:lnTo>
                          <a:pt x="59" y="101"/>
                        </a:lnTo>
                        <a:lnTo>
                          <a:pt x="61" y="99"/>
                        </a:lnTo>
                        <a:lnTo>
                          <a:pt x="66" y="99"/>
                        </a:lnTo>
                        <a:lnTo>
                          <a:pt x="68" y="97"/>
                        </a:lnTo>
                        <a:lnTo>
                          <a:pt x="72" y="95"/>
                        </a:lnTo>
                        <a:lnTo>
                          <a:pt x="78" y="95"/>
                        </a:lnTo>
                        <a:lnTo>
                          <a:pt x="82" y="93"/>
                        </a:lnTo>
                        <a:lnTo>
                          <a:pt x="87" y="93"/>
                        </a:lnTo>
                        <a:lnTo>
                          <a:pt x="91" y="91"/>
                        </a:lnTo>
                        <a:lnTo>
                          <a:pt x="97" y="89"/>
                        </a:lnTo>
                        <a:lnTo>
                          <a:pt x="102" y="89"/>
                        </a:lnTo>
                        <a:lnTo>
                          <a:pt x="106" y="89"/>
                        </a:lnTo>
                        <a:lnTo>
                          <a:pt x="112" y="88"/>
                        </a:lnTo>
                        <a:lnTo>
                          <a:pt x="116" y="88"/>
                        </a:lnTo>
                        <a:lnTo>
                          <a:pt x="120" y="89"/>
                        </a:lnTo>
                        <a:lnTo>
                          <a:pt x="127" y="89"/>
                        </a:lnTo>
                        <a:lnTo>
                          <a:pt x="133" y="93"/>
                        </a:lnTo>
                        <a:lnTo>
                          <a:pt x="137" y="95"/>
                        </a:lnTo>
                        <a:lnTo>
                          <a:pt x="140" y="99"/>
                        </a:lnTo>
                        <a:lnTo>
                          <a:pt x="142" y="107"/>
                        </a:lnTo>
                        <a:lnTo>
                          <a:pt x="142" y="108"/>
                        </a:lnTo>
                        <a:lnTo>
                          <a:pt x="144" y="107"/>
                        </a:lnTo>
                        <a:lnTo>
                          <a:pt x="146" y="107"/>
                        </a:lnTo>
                        <a:lnTo>
                          <a:pt x="150" y="103"/>
                        </a:lnTo>
                        <a:lnTo>
                          <a:pt x="158" y="101"/>
                        </a:lnTo>
                        <a:lnTo>
                          <a:pt x="161" y="99"/>
                        </a:lnTo>
                        <a:lnTo>
                          <a:pt x="165" y="97"/>
                        </a:lnTo>
                        <a:lnTo>
                          <a:pt x="169" y="95"/>
                        </a:lnTo>
                        <a:lnTo>
                          <a:pt x="175" y="93"/>
                        </a:lnTo>
                        <a:lnTo>
                          <a:pt x="177" y="93"/>
                        </a:lnTo>
                        <a:lnTo>
                          <a:pt x="182" y="91"/>
                        </a:lnTo>
                        <a:lnTo>
                          <a:pt x="186" y="91"/>
                        </a:lnTo>
                        <a:lnTo>
                          <a:pt x="192" y="91"/>
                        </a:lnTo>
                        <a:lnTo>
                          <a:pt x="196" y="89"/>
                        </a:lnTo>
                        <a:lnTo>
                          <a:pt x="199" y="89"/>
                        </a:lnTo>
                        <a:lnTo>
                          <a:pt x="203" y="89"/>
                        </a:lnTo>
                        <a:lnTo>
                          <a:pt x="209" y="89"/>
                        </a:lnTo>
                        <a:lnTo>
                          <a:pt x="215" y="89"/>
                        </a:lnTo>
                        <a:lnTo>
                          <a:pt x="222" y="89"/>
                        </a:lnTo>
                        <a:lnTo>
                          <a:pt x="228" y="89"/>
                        </a:lnTo>
                        <a:lnTo>
                          <a:pt x="232" y="89"/>
                        </a:lnTo>
                        <a:lnTo>
                          <a:pt x="234" y="89"/>
                        </a:lnTo>
                        <a:lnTo>
                          <a:pt x="235" y="89"/>
                        </a:lnTo>
                        <a:lnTo>
                          <a:pt x="234" y="88"/>
                        </a:lnTo>
                        <a:lnTo>
                          <a:pt x="230" y="86"/>
                        </a:lnTo>
                        <a:lnTo>
                          <a:pt x="224" y="84"/>
                        </a:lnTo>
                        <a:lnTo>
                          <a:pt x="218" y="82"/>
                        </a:lnTo>
                        <a:lnTo>
                          <a:pt x="211" y="78"/>
                        </a:lnTo>
                        <a:lnTo>
                          <a:pt x="207" y="76"/>
                        </a:lnTo>
                        <a:lnTo>
                          <a:pt x="203" y="70"/>
                        </a:lnTo>
                        <a:lnTo>
                          <a:pt x="201" y="67"/>
                        </a:lnTo>
                        <a:lnTo>
                          <a:pt x="201" y="61"/>
                        </a:lnTo>
                        <a:lnTo>
                          <a:pt x="203" y="57"/>
                        </a:lnTo>
                        <a:lnTo>
                          <a:pt x="205" y="53"/>
                        </a:lnTo>
                        <a:lnTo>
                          <a:pt x="207" y="50"/>
                        </a:lnTo>
                        <a:lnTo>
                          <a:pt x="209" y="42"/>
                        </a:lnTo>
                        <a:lnTo>
                          <a:pt x="211" y="42"/>
                        </a:lnTo>
                        <a:lnTo>
                          <a:pt x="209" y="42"/>
                        </a:lnTo>
                        <a:lnTo>
                          <a:pt x="205" y="44"/>
                        </a:lnTo>
                        <a:lnTo>
                          <a:pt x="199" y="46"/>
                        </a:lnTo>
                        <a:lnTo>
                          <a:pt x="196" y="48"/>
                        </a:lnTo>
                        <a:lnTo>
                          <a:pt x="192" y="50"/>
                        </a:lnTo>
                        <a:lnTo>
                          <a:pt x="188" y="51"/>
                        </a:lnTo>
                        <a:lnTo>
                          <a:pt x="182" y="51"/>
                        </a:lnTo>
                        <a:lnTo>
                          <a:pt x="178" y="53"/>
                        </a:lnTo>
                        <a:lnTo>
                          <a:pt x="175" y="55"/>
                        </a:lnTo>
                        <a:lnTo>
                          <a:pt x="171" y="55"/>
                        </a:lnTo>
                        <a:lnTo>
                          <a:pt x="163" y="55"/>
                        </a:lnTo>
                        <a:lnTo>
                          <a:pt x="158" y="53"/>
                        </a:lnTo>
                        <a:lnTo>
                          <a:pt x="154" y="50"/>
                        </a:lnTo>
                        <a:lnTo>
                          <a:pt x="154" y="46"/>
                        </a:lnTo>
                        <a:lnTo>
                          <a:pt x="152" y="40"/>
                        </a:lnTo>
                        <a:lnTo>
                          <a:pt x="152" y="38"/>
                        </a:lnTo>
                        <a:lnTo>
                          <a:pt x="154" y="31"/>
                        </a:lnTo>
                        <a:lnTo>
                          <a:pt x="154" y="29"/>
                        </a:lnTo>
                        <a:lnTo>
                          <a:pt x="152" y="29"/>
                        </a:lnTo>
                        <a:lnTo>
                          <a:pt x="148" y="31"/>
                        </a:lnTo>
                        <a:lnTo>
                          <a:pt x="140" y="32"/>
                        </a:lnTo>
                        <a:lnTo>
                          <a:pt x="133" y="34"/>
                        </a:lnTo>
                        <a:lnTo>
                          <a:pt x="129" y="34"/>
                        </a:lnTo>
                        <a:lnTo>
                          <a:pt x="123" y="34"/>
                        </a:lnTo>
                        <a:lnTo>
                          <a:pt x="120" y="36"/>
                        </a:lnTo>
                        <a:lnTo>
                          <a:pt x="118" y="36"/>
                        </a:lnTo>
                        <a:lnTo>
                          <a:pt x="110" y="36"/>
                        </a:lnTo>
                        <a:lnTo>
                          <a:pt x="106" y="34"/>
                        </a:lnTo>
                        <a:lnTo>
                          <a:pt x="104" y="32"/>
                        </a:lnTo>
                        <a:lnTo>
                          <a:pt x="106" y="29"/>
                        </a:lnTo>
                        <a:lnTo>
                          <a:pt x="106" y="25"/>
                        </a:lnTo>
                        <a:lnTo>
                          <a:pt x="110" y="21"/>
                        </a:lnTo>
                        <a:lnTo>
                          <a:pt x="116" y="13"/>
                        </a:lnTo>
                        <a:lnTo>
                          <a:pt x="120" y="12"/>
                        </a:lnTo>
                        <a:lnTo>
                          <a:pt x="83" y="17"/>
                        </a:lnTo>
                        <a:lnTo>
                          <a:pt x="74" y="0"/>
                        </a:lnTo>
                        <a:close/>
                      </a:path>
                    </a:pathLst>
                  </a:custGeom>
                  <a:solidFill>
                    <a:srgbClr val="FFCC00"/>
                  </a:solidFill>
                  <a:ln w="9525">
                    <a:noFill/>
                    <a:round/>
                    <a:headEnd/>
                    <a:tailEnd/>
                  </a:ln>
                </p:spPr>
                <p:txBody>
                  <a:bodyPr/>
                  <a:lstStyle/>
                  <a:p>
                    <a:endParaRPr lang="fr-FR">
                      <a:latin typeface="Calibri" pitchFamily="34" charset="0"/>
                    </a:endParaRPr>
                  </a:p>
                </p:txBody>
              </p:sp>
              <p:sp>
                <p:nvSpPr>
                  <p:cNvPr id="25654" name="Freeform 28"/>
                  <p:cNvSpPr>
                    <a:spLocks/>
                  </p:cNvSpPr>
                  <p:nvPr/>
                </p:nvSpPr>
                <p:spPr bwMode="auto">
                  <a:xfrm>
                    <a:off x="4029068" y="2536811"/>
                    <a:ext cx="234950" cy="122238"/>
                  </a:xfrm>
                  <a:custGeom>
                    <a:avLst/>
                    <a:gdLst>
                      <a:gd name="T0" fmla="*/ 0 w 294"/>
                      <a:gd name="T1" fmla="*/ 91 h 154"/>
                      <a:gd name="T2" fmla="*/ 13 w 294"/>
                      <a:gd name="T3" fmla="*/ 71 h 154"/>
                      <a:gd name="T4" fmla="*/ 104 w 294"/>
                      <a:gd name="T5" fmla="*/ 46 h 154"/>
                      <a:gd name="T6" fmla="*/ 55 w 294"/>
                      <a:gd name="T7" fmla="*/ 29 h 154"/>
                      <a:gd name="T8" fmla="*/ 57 w 294"/>
                      <a:gd name="T9" fmla="*/ 29 h 154"/>
                      <a:gd name="T10" fmla="*/ 61 w 294"/>
                      <a:gd name="T11" fmla="*/ 29 h 154"/>
                      <a:gd name="T12" fmla="*/ 65 w 294"/>
                      <a:gd name="T13" fmla="*/ 31 h 154"/>
                      <a:gd name="T14" fmla="*/ 68 w 294"/>
                      <a:gd name="T15" fmla="*/ 31 h 154"/>
                      <a:gd name="T16" fmla="*/ 74 w 294"/>
                      <a:gd name="T17" fmla="*/ 31 h 154"/>
                      <a:gd name="T18" fmla="*/ 80 w 294"/>
                      <a:gd name="T19" fmla="*/ 31 h 154"/>
                      <a:gd name="T20" fmla="*/ 87 w 294"/>
                      <a:gd name="T21" fmla="*/ 31 h 154"/>
                      <a:gd name="T22" fmla="*/ 93 w 294"/>
                      <a:gd name="T23" fmla="*/ 31 h 154"/>
                      <a:gd name="T24" fmla="*/ 99 w 294"/>
                      <a:gd name="T25" fmla="*/ 31 h 154"/>
                      <a:gd name="T26" fmla="*/ 104 w 294"/>
                      <a:gd name="T27" fmla="*/ 31 h 154"/>
                      <a:gd name="T28" fmla="*/ 112 w 294"/>
                      <a:gd name="T29" fmla="*/ 31 h 154"/>
                      <a:gd name="T30" fmla="*/ 118 w 294"/>
                      <a:gd name="T31" fmla="*/ 29 h 154"/>
                      <a:gd name="T32" fmla="*/ 123 w 294"/>
                      <a:gd name="T33" fmla="*/ 29 h 154"/>
                      <a:gd name="T34" fmla="*/ 127 w 294"/>
                      <a:gd name="T35" fmla="*/ 29 h 154"/>
                      <a:gd name="T36" fmla="*/ 133 w 294"/>
                      <a:gd name="T37" fmla="*/ 27 h 154"/>
                      <a:gd name="T38" fmla="*/ 139 w 294"/>
                      <a:gd name="T39" fmla="*/ 23 h 154"/>
                      <a:gd name="T40" fmla="*/ 146 w 294"/>
                      <a:gd name="T41" fmla="*/ 19 h 154"/>
                      <a:gd name="T42" fmla="*/ 152 w 294"/>
                      <a:gd name="T43" fmla="*/ 15 h 154"/>
                      <a:gd name="T44" fmla="*/ 156 w 294"/>
                      <a:gd name="T45" fmla="*/ 10 h 154"/>
                      <a:gd name="T46" fmla="*/ 160 w 294"/>
                      <a:gd name="T47" fmla="*/ 6 h 154"/>
                      <a:gd name="T48" fmla="*/ 161 w 294"/>
                      <a:gd name="T49" fmla="*/ 2 h 154"/>
                      <a:gd name="T50" fmla="*/ 163 w 294"/>
                      <a:gd name="T51" fmla="*/ 0 h 154"/>
                      <a:gd name="T52" fmla="*/ 165 w 294"/>
                      <a:gd name="T53" fmla="*/ 0 h 154"/>
                      <a:gd name="T54" fmla="*/ 165 w 294"/>
                      <a:gd name="T55" fmla="*/ 0 h 154"/>
                      <a:gd name="T56" fmla="*/ 165 w 294"/>
                      <a:gd name="T57" fmla="*/ 4 h 154"/>
                      <a:gd name="T58" fmla="*/ 169 w 294"/>
                      <a:gd name="T59" fmla="*/ 8 h 154"/>
                      <a:gd name="T60" fmla="*/ 173 w 294"/>
                      <a:gd name="T61" fmla="*/ 14 h 154"/>
                      <a:gd name="T62" fmla="*/ 177 w 294"/>
                      <a:gd name="T63" fmla="*/ 19 h 154"/>
                      <a:gd name="T64" fmla="*/ 182 w 294"/>
                      <a:gd name="T65" fmla="*/ 23 h 154"/>
                      <a:gd name="T66" fmla="*/ 188 w 294"/>
                      <a:gd name="T67" fmla="*/ 29 h 154"/>
                      <a:gd name="T68" fmla="*/ 196 w 294"/>
                      <a:gd name="T69" fmla="*/ 33 h 154"/>
                      <a:gd name="T70" fmla="*/ 203 w 294"/>
                      <a:gd name="T71" fmla="*/ 34 h 154"/>
                      <a:gd name="T72" fmla="*/ 209 w 294"/>
                      <a:gd name="T73" fmla="*/ 36 h 154"/>
                      <a:gd name="T74" fmla="*/ 217 w 294"/>
                      <a:gd name="T75" fmla="*/ 38 h 154"/>
                      <a:gd name="T76" fmla="*/ 224 w 294"/>
                      <a:gd name="T77" fmla="*/ 40 h 154"/>
                      <a:gd name="T78" fmla="*/ 230 w 294"/>
                      <a:gd name="T79" fmla="*/ 42 h 154"/>
                      <a:gd name="T80" fmla="*/ 234 w 294"/>
                      <a:gd name="T81" fmla="*/ 44 h 154"/>
                      <a:gd name="T82" fmla="*/ 236 w 294"/>
                      <a:gd name="T83" fmla="*/ 46 h 154"/>
                      <a:gd name="T84" fmla="*/ 237 w 294"/>
                      <a:gd name="T85" fmla="*/ 46 h 154"/>
                      <a:gd name="T86" fmla="*/ 294 w 294"/>
                      <a:gd name="T87" fmla="*/ 105 h 154"/>
                      <a:gd name="T88" fmla="*/ 230 w 294"/>
                      <a:gd name="T89" fmla="*/ 137 h 154"/>
                      <a:gd name="T90" fmla="*/ 23 w 294"/>
                      <a:gd name="T91" fmla="*/ 154 h 154"/>
                      <a:gd name="T92" fmla="*/ 8 w 294"/>
                      <a:gd name="T93" fmla="*/ 135 h 154"/>
                      <a:gd name="T94" fmla="*/ 76 w 294"/>
                      <a:gd name="T95" fmla="*/ 105 h 154"/>
                      <a:gd name="T96" fmla="*/ 0 w 294"/>
                      <a:gd name="T97" fmla="*/ 91 h 154"/>
                      <a:gd name="T98" fmla="*/ 0 w 294"/>
                      <a:gd name="T99" fmla="*/ 91 h 15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4"/>
                      <a:gd name="T151" fmla="*/ 0 h 154"/>
                      <a:gd name="T152" fmla="*/ 294 w 294"/>
                      <a:gd name="T153" fmla="*/ 154 h 15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4" h="154">
                        <a:moveTo>
                          <a:pt x="0" y="91"/>
                        </a:moveTo>
                        <a:lnTo>
                          <a:pt x="13" y="71"/>
                        </a:lnTo>
                        <a:lnTo>
                          <a:pt x="104" y="46"/>
                        </a:lnTo>
                        <a:lnTo>
                          <a:pt x="55" y="29"/>
                        </a:lnTo>
                        <a:lnTo>
                          <a:pt x="57" y="29"/>
                        </a:lnTo>
                        <a:lnTo>
                          <a:pt x="61" y="29"/>
                        </a:lnTo>
                        <a:lnTo>
                          <a:pt x="65" y="31"/>
                        </a:lnTo>
                        <a:lnTo>
                          <a:pt x="68" y="31"/>
                        </a:lnTo>
                        <a:lnTo>
                          <a:pt x="74" y="31"/>
                        </a:lnTo>
                        <a:lnTo>
                          <a:pt x="80" y="31"/>
                        </a:lnTo>
                        <a:lnTo>
                          <a:pt x="87" y="31"/>
                        </a:lnTo>
                        <a:lnTo>
                          <a:pt x="93" y="31"/>
                        </a:lnTo>
                        <a:lnTo>
                          <a:pt x="99" y="31"/>
                        </a:lnTo>
                        <a:lnTo>
                          <a:pt x="104" y="31"/>
                        </a:lnTo>
                        <a:lnTo>
                          <a:pt x="112" y="31"/>
                        </a:lnTo>
                        <a:lnTo>
                          <a:pt x="118" y="29"/>
                        </a:lnTo>
                        <a:lnTo>
                          <a:pt x="123" y="29"/>
                        </a:lnTo>
                        <a:lnTo>
                          <a:pt x="127" y="29"/>
                        </a:lnTo>
                        <a:lnTo>
                          <a:pt x="133" y="27"/>
                        </a:lnTo>
                        <a:lnTo>
                          <a:pt x="139" y="23"/>
                        </a:lnTo>
                        <a:lnTo>
                          <a:pt x="146" y="19"/>
                        </a:lnTo>
                        <a:lnTo>
                          <a:pt x="152" y="15"/>
                        </a:lnTo>
                        <a:lnTo>
                          <a:pt x="156" y="10"/>
                        </a:lnTo>
                        <a:lnTo>
                          <a:pt x="160" y="6"/>
                        </a:lnTo>
                        <a:lnTo>
                          <a:pt x="161" y="2"/>
                        </a:lnTo>
                        <a:lnTo>
                          <a:pt x="163" y="0"/>
                        </a:lnTo>
                        <a:lnTo>
                          <a:pt x="165" y="0"/>
                        </a:lnTo>
                        <a:lnTo>
                          <a:pt x="165" y="4"/>
                        </a:lnTo>
                        <a:lnTo>
                          <a:pt x="169" y="8"/>
                        </a:lnTo>
                        <a:lnTo>
                          <a:pt x="173" y="14"/>
                        </a:lnTo>
                        <a:lnTo>
                          <a:pt x="177" y="19"/>
                        </a:lnTo>
                        <a:lnTo>
                          <a:pt x="182" y="23"/>
                        </a:lnTo>
                        <a:lnTo>
                          <a:pt x="188" y="29"/>
                        </a:lnTo>
                        <a:lnTo>
                          <a:pt x="196" y="33"/>
                        </a:lnTo>
                        <a:lnTo>
                          <a:pt x="203" y="34"/>
                        </a:lnTo>
                        <a:lnTo>
                          <a:pt x="209" y="36"/>
                        </a:lnTo>
                        <a:lnTo>
                          <a:pt x="217" y="38"/>
                        </a:lnTo>
                        <a:lnTo>
                          <a:pt x="224" y="40"/>
                        </a:lnTo>
                        <a:lnTo>
                          <a:pt x="230" y="42"/>
                        </a:lnTo>
                        <a:lnTo>
                          <a:pt x="234" y="44"/>
                        </a:lnTo>
                        <a:lnTo>
                          <a:pt x="236" y="46"/>
                        </a:lnTo>
                        <a:lnTo>
                          <a:pt x="237" y="46"/>
                        </a:lnTo>
                        <a:lnTo>
                          <a:pt x="294" y="105"/>
                        </a:lnTo>
                        <a:lnTo>
                          <a:pt x="230" y="137"/>
                        </a:lnTo>
                        <a:lnTo>
                          <a:pt x="23" y="154"/>
                        </a:lnTo>
                        <a:lnTo>
                          <a:pt x="8" y="135"/>
                        </a:lnTo>
                        <a:lnTo>
                          <a:pt x="76" y="105"/>
                        </a:lnTo>
                        <a:lnTo>
                          <a:pt x="0" y="91"/>
                        </a:lnTo>
                        <a:close/>
                      </a:path>
                    </a:pathLst>
                  </a:custGeom>
                  <a:solidFill>
                    <a:srgbClr val="993366"/>
                  </a:solidFill>
                  <a:ln w="9525">
                    <a:noFill/>
                    <a:round/>
                    <a:headEnd/>
                    <a:tailEnd/>
                  </a:ln>
                </p:spPr>
                <p:txBody>
                  <a:bodyPr/>
                  <a:lstStyle/>
                  <a:p>
                    <a:endParaRPr lang="fr-FR">
                      <a:latin typeface="Calibri" pitchFamily="34" charset="0"/>
                    </a:endParaRPr>
                  </a:p>
                </p:txBody>
              </p:sp>
              <p:sp>
                <p:nvSpPr>
                  <p:cNvPr id="25655" name="Freeform 29"/>
                  <p:cNvSpPr>
                    <a:spLocks/>
                  </p:cNvSpPr>
                  <p:nvPr/>
                </p:nvSpPr>
                <p:spPr bwMode="auto">
                  <a:xfrm>
                    <a:off x="4067168" y="2392349"/>
                    <a:ext cx="301625" cy="155575"/>
                  </a:xfrm>
                  <a:custGeom>
                    <a:avLst/>
                    <a:gdLst>
                      <a:gd name="T0" fmla="*/ 46 w 380"/>
                      <a:gd name="T1" fmla="*/ 116 h 196"/>
                      <a:gd name="T2" fmla="*/ 61 w 380"/>
                      <a:gd name="T3" fmla="*/ 110 h 196"/>
                      <a:gd name="T4" fmla="*/ 76 w 380"/>
                      <a:gd name="T5" fmla="*/ 99 h 196"/>
                      <a:gd name="T6" fmla="*/ 92 w 380"/>
                      <a:gd name="T7" fmla="*/ 83 h 196"/>
                      <a:gd name="T8" fmla="*/ 99 w 380"/>
                      <a:gd name="T9" fmla="*/ 57 h 196"/>
                      <a:gd name="T10" fmla="*/ 101 w 380"/>
                      <a:gd name="T11" fmla="*/ 28 h 196"/>
                      <a:gd name="T12" fmla="*/ 99 w 380"/>
                      <a:gd name="T13" fmla="*/ 4 h 196"/>
                      <a:gd name="T14" fmla="*/ 107 w 380"/>
                      <a:gd name="T15" fmla="*/ 7 h 196"/>
                      <a:gd name="T16" fmla="*/ 124 w 380"/>
                      <a:gd name="T17" fmla="*/ 28 h 196"/>
                      <a:gd name="T18" fmla="*/ 149 w 380"/>
                      <a:gd name="T19" fmla="*/ 47 h 196"/>
                      <a:gd name="T20" fmla="*/ 175 w 380"/>
                      <a:gd name="T21" fmla="*/ 55 h 196"/>
                      <a:gd name="T22" fmla="*/ 196 w 380"/>
                      <a:gd name="T23" fmla="*/ 47 h 196"/>
                      <a:gd name="T24" fmla="*/ 213 w 380"/>
                      <a:gd name="T25" fmla="*/ 32 h 196"/>
                      <a:gd name="T26" fmla="*/ 227 w 380"/>
                      <a:gd name="T27" fmla="*/ 17 h 196"/>
                      <a:gd name="T28" fmla="*/ 230 w 380"/>
                      <a:gd name="T29" fmla="*/ 17 h 196"/>
                      <a:gd name="T30" fmla="*/ 232 w 380"/>
                      <a:gd name="T31" fmla="*/ 32 h 196"/>
                      <a:gd name="T32" fmla="*/ 242 w 380"/>
                      <a:gd name="T33" fmla="*/ 49 h 196"/>
                      <a:gd name="T34" fmla="*/ 259 w 380"/>
                      <a:gd name="T35" fmla="*/ 59 h 196"/>
                      <a:gd name="T36" fmla="*/ 276 w 380"/>
                      <a:gd name="T37" fmla="*/ 63 h 196"/>
                      <a:gd name="T38" fmla="*/ 293 w 380"/>
                      <a:gd name="T39" fmla="*/ 63 h 196"/>
                      <a:gd name="T40" fmla="*/ 310 w 380"/>
                      <a:gd name="T41" fmla="*/ 63 h 196"/>
                      <a:gd name="T42" fmla="*/ 306 w 380"/>
                      <a:gd name="T43" fmla="*/ 76 h 196"/>
                      <a:gd name="T44" fmla="*/ 312 w 380"/>
                      <a:gd name="T45" fmla="*/ 93 h 196"/>
                      <a:gd name="T46" fmla="*/ 327 w 380"/>
                      <a:gd name="T47" fmla="*/ 108 h 196"/>
                      <a:gd name="T48" fmla="*/ 346 w 380"/>
                      <a:gd name="T49" fmla="*/ 121 h 196"/>
                      <a:gd name="T50" fmla="*/ 365 w 380"/>
                      <a:gd name="T51" fmla="*/ 133 h 196"/>
                      <a:gd name="T52" fmla="*/ 380 w 380"/>
                      <a:gd name="T53" fmla="*/ 140 h 196"/>
                      <a:gd name="T54" fmla="*/ 369 w 380"/>
                      <a:gd name="T55" fmla="*/ 140 h 196"/>
                      <a:gd name="T56" fmla="*/ 342 w 380"/>
                      <a:gd name="T57" fmla="*/ 140 h 196"/>
                      <a:gd name="T58" fmla="*/ 314 w 380"/>
                      <a:gd name="T59" fmla="*/ 144 h 196"/>
                      <a:gd name="T60" fmla="*/ 297 w 380"/>
                      <a:gd name="T61" fmla="*/ 152 h 196"/>
                      <a:gd name="T62" fmla="*/ 284 w 380"/>
                      <a:gd name="T63" fmla="*/ 178 h 196"/>
                      <a:gd name="T64" fmla="*/ 278 w 380"/>
                      <a:gd name="T65" fmla="*/ 196 h 196"/>
                      <a:gd name="T66" fmla="*/ 270 w 380"/>
                      <a:gd name="T67" fmla="*/ 177 h 196"/>
                      <a:gd name="T68" fmla="*/ 255 w 380"/>
                      <a:gd name="T69" fmla="*/ 156 h 196"/>
                      <a:gd name="T70" fmla="*/ 228 w 380"/>
                      <a:gd name="T71" fmla="*/ 165 h 196"/>
                      <a:gd name="T72" fmla="*/ 209 w 380"/>
                      <a:gd name="T73" fmla="*/ 178 h 196"/>
                      <a:gd name="T74" fmla="*/ 200 w 380"/>
                      <a:gd name="T75" fmla="*/ 159 h 196"/>
                      <a:gd name="T76" fmla="*/ 183 w 380"/>
                      <a:gd name="T77" fmla="*/ 140 h 196"/>
                      <a:gd name="T78" fmla="*/ 168 w 380"/>
                      <a:gd name="T79" fmla="*/ 140 h 196"/>
                      <a:gd name="T80" fmla="*/ 149 w 380"/>
                      <a:gd name="T81" fmla="*/ 150 h 196"/>
                      <a:gd name="T82" fmla="*/ 132 w 380"/>
                      <a:gd name="T83" fmla="*/ 158 h 196"/>
                      <a:gd name="T84" fmla="*/ 122 w 380"/>
                      <a:gd name="T85" fmla="*/ 158 h 196"/>
                      <a:gd name="T86" fmla="*/ 107 w 380"/>
                      <a:gd name="T87" fmla="*/ 133 h 196"/>
                      <a:gd name="T88" fmla="*/ 94 w 380"/>
                      <a:gd name="T89" fmla="*/ 125 h 196"/>
                      <a:gd name="T90" fmla="*/ 78 w 380"/>
                      <a:gd name="T91" fmla="*/ 125 h 196"/>
                      <a:gd name="T92" fmla="*/ 61 w 380"/>
                      <a:gd name="T93" fmla="*/ 125 h 196"/>
                      <a:gd name="T94" fmla="*/ 46 w 380"/>
                      <a:gd name="T95" fmla="*/ 129 h 196"/>
                      <a:gd name="T96" fmla="*/ 38 w 380"/>
                      <a:gd name="T97" fmla="*/ 120 h 19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0"/>
                      <a:gd name="T148" fmla="*/ 0 h 196"/>
                      <a:gd name="T149" fmla="*/ 380 w 380"/>
                      <a:gd name="T150" fmla="*/ 196 h 19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0" h="196">
                        <a:moveTo>
                          <a:pt x="38" y="120"/>
                        </a:moveTo>
                        <a:lnTo>
                          <a:pt x="38" y="120"/>
                        </a:lnTo>
                        <a:lnTo>
                          <a:pt x="44" y="118"/>
                        </a:lnTo>
                        <a:lnTo>
                          <a:pt x="46" y="116"/>
                        </a:lnTo>
                        <a:lnTo>
                          <a:pt x="50" y="116"/>
                        </a:lnTo>
                        <a:lnTo>
                          <a:pt x="54" y="114"/>
                        </a:lnTo>
                        <a:lnTo>
                          <a:pt x="57" y="112"/>
                        </a:lnTo>
                        <a:lnTo>
                          <a:pt x="61" y="110"/>
                        </a:lnTo>
                        <a:lnTo>
                          <a:pt x="65" y="108"/>
                        </a:lnTo>
                        <a:lnTo>
                          <a:pt x="69" y="106"/>
                        </a:lnTo>
                        <a:lnTo>
                          <a:pt x="75" y="102"/>
                        </a:lnTo>
                        <a:lnTo>
                          <a:pt x="76" y="99"/>
                        </a:lnTo>
                        <a:lnTo>
                          <a:pt x="82" y="97"/>
                        </a:lnTo>
                        <a:lnTo>
                          <a:pt x="86" y="91"/>
                        </a:lnTo>
                        <a:lnTo>
                          <a:pt x="90" y="89"/>
                        </a:lnTo>
                        <a:lnTo>
                          <a:pt x="92" y="83"/>
                        </a:lnTo>
                        <a:lnTo>
                          <a:pt x="95" y="78"/>
                        </a:lnTo>
                        <a:lnTo>
                          <a:pt x="97" y="70"/>
                        </a:lnTo>
                        <a:lnTo>
                          <a:pt x="99" y="64"/>
                        </a:lnTo>
                        <a:lnTo>
                          <a:pt x="99" y="57"/>
                        </a:lnTo>
                        <a:lnTo>
                          <a:pt x="101" y="49"/>
                        </a:lnTo>
                        <a:lnTo>
                          <a:pt x="101" y="42"/>
                        </a:lnTo>
                        <a:lnTo>
                          <a:pt x="101" y="34"/>
                        </a:lnTo>
                        <a:lnTo>
                          <a:pt x="101" y="28"/>
                        </a:lnTo>
                        <a:lnTo>
                          <a:pt x="101" y="21"/>
                        </a:lnTo>
                        <a:lnTo>
                          <a:pt x="101" y="15"/>
                        </a:lnTo>
                        <a:lnTo>
                          <a:pt x="101" y="9"/>
                        </a:lnTo>
                        <a:lnTo>
                          <a:pt x="99" y="4"/>
                        </a:lnTo>
                        <a:lnTo>
                          <a:pt x="99" y="2"/>
                        </a:lnTo>
                        <a:lnTo>
                          <a:pt x="99" y="0"/>
                        </a:lnTo>
                        <a:lnTo>
                          <a:pt x="101" y="2"/>
                        </a:lnTo>
                        <a:lnTo>
                          <a:pt x="107" y="7"/>
                        </a:lnTo>
                        <a:lnTo>
                          <a:pt x="109" y="11"/>
                        </a:lnTo>
                        <a:lnTo>
                          <a:pt x="114" y="17"/>
                        </a:lnTo>
                        <a:lnTo>
                          <a:pt x="118" y="21"/>
                        </a:lnTo>
                        <a:lnTo>
                          <a:pt x="124" y="28"/>
                        </a:lnTo>
                        <a:lnTo>
                          <a:pt x="130" y="32"/>
                        </a:lnTo>
                        <a:lnTo>
                          <a:pt x="135" y="38"/>
                        </a:lnTo>
                        <a:lnTo>
                          <a:pt x="143" y="42"/>
                        </a:lnTo>
                        <a:lnTo>
                          <a:pt x="149" y="47"/>
                        </a:lnTo>
                        <a:lnTo>
                          <a:pt x="156" y="49"/>
                        </a:lnTo>
                        <a:lnTo>
                          <a:pt x="162" y="53"/>
                        </a:lnTo>
                        <a:lnTo>
                          <a:pt x="168" y="55"/>
                        </a:lnTo>
                        <a:lnTo>
                          <a:pt x="175" y="55"/>
                        </a:lnTo>
                        <a:lnTo>
                          <a:pt x="179" y="55"/>
                        </a:lnTo>
                        <a:lnTo>
                          <a:pt x="185" y="53"/>
                        </a:lnTo>
                        <a:lnTo>
                          <a:pt x="190" y="49"/>
                        </a:lnTo>
                        <a:lnTo>
                          <a:pt x="196" y="47"/>
                        </a:lnTo>
                        <a:lnTo>
                          <a:pt x="200" y="44"/>
                        </a:lnTo>
                        <a:lnTo>
                          <a:pt x="206" y="40"/>
                        </a:lnTo>
                        <a:lnTo>
                          <a:pt x="209" y="36"/>
                        </a:lnTo>
                        <a:lnTo>
                          <a:pt x="213" y="32"/>
                        </a:lnTo>
                        <a:lnTo>
                          <a:pt x="217" y="28"/>
                        </a:lnTo>
                        <a:lnTo>
                          <a:pt x="221" y="23"/>
                        </a:lnTo>
                        <a:lnTo>
                          <a:pt x="223" y="19"/>
                        </a:lnTo>
                        <a:lnTo>
                          <a:pt x="227" y="17"/>
                        </a:lnTo>
                        <a:lnTo>
                          <a:pt x="228" y="11"/>
                        </a:lnTo>
                        <a:lnTo>
                          <a:pt x="230" y="9"/>
                        </a:lnTo>
                        <a:lnTo>
                          <a:pt x="230" y="11"/>
                        </a:lnTo>
                        <a:lnTo>
                          <a:pt x="230" y="17"/>
                        </a:lnTo>
                        <a:lnTo>
                          <a:pt x="230" y="19"/>
                        </a:lnTo>
                        <a:lnTo>
                          <a:pt x="230" y="25"/>
                        </a:lnTo>
                        <a:lnTo>
                          <a:pt x="232" y="28"/>
                        </a:lnTo>
                        <a:lnTo>
                          <a:pt x="232" y="32"/>
                        </a:lnTo>
                        <a:lnTo>
                          <a:pt x="234" y="36"/>
                        </a:lnTo>
                        <a:lnTo>
                          <a:pt x="236" y="42"/>
                        </a:lnTo>
                        <a:lnTo>
                          <a:pt x="238" y="45"/>
                        </a:lnTo>
                        <a:lnTo>
                          <a:pt x="242" y="49"/>
                        </a:lnTo>
                        <a:lnTo>
                          <a:pt x="244" y="51"/>
                        </a:lnTo>
                        <a:lnTo>
                          <a:pt x="249" y="55"/>
                        </a:lnTo>
                        <a:lnTo>
                          <a:pt x="253" y="57"/>
                        </a:lnTo>
                        <a:lnTo>
                          <a:pt x="259" y="59"/>
                        </a:lnTo>
                        <a:lnTo>
                          <a:pt x="263" y="59"/>
                        </a:lnTo>
                        <a:lnTo>
                          <a:pt x="266" y="61"/>
                        </a:lnTo>
                        <a:lnTo>
                          <a:pt x="272" y="61"/>
                        </a:lnTo>
                        <a:lnTo>
                          <a:pt x="276" y="63"/>
                        </a:lnTo>
                        <a:lnTo>
                          <a:pt x="282" y="63"/>
                        </a:lnTo>
                        <a:lnTo>
                          <a:pt x="285" y="63"/>
                        </a:lnTo>
                        <a:lnTo>
                          <a:pt x="289" y="63"/>
                        </a:lnTo>
                        <a:lnTo>
                          <a:pt x="293" y="63"/>
                        </a:lnTo>
                        <a:lnTo>
                          <a:pt x="301" y="63"/>
                        </a:lnTo>
                        <a:lnTo>
                          <a:pt x="304" y="63"/>
                        </a:lnTo>
                        <a:lnTo>
                          <a:pt x="308" y="63"/>
                        </a:lnTo>
                        <a:lnTo>
                          <a:pt x="310" y="63"/>
                        </a:lnTo>
                        <a:lnTo>
                          <a:pt x="308" y="63"/>
                        </a:lnTo>
                        <a:lnTo>
                          <a:pt x="306" y="66"/>
                        </a:lnTo>
                        <a:lnTo>
                          <a:pt x="306" y="70"/>
                        </a:lnTo>
                        <a:lnTo>
                          <a:pt x="306" y="76"/>
                        </a:lnTo>
                        <a:lnTo>
                          <a:pt x="306" y="80"/>
                        </a:lnTo>
                        <a:lnTo>
                          <a:pt x="308" y="87"/>
                        </a:lnTo>
                        <a:lnTo>
                          <a:pt x="310" y="89"/>
                        </a:lnTo>
                        <a:lnTo>
                          <a:pt x="312" y="93"/>
                        </a:lnTo>
                        <a:lnTo>
                          <a:pt x="316" y="97"/>
                        </a:lnTo>
                        <a:lnTo>
                          <a:pt x="320" y="101"/>
                        </a:lnTo>
                        <a:lnTo>
                          <a:pt x="323" y="104"/>
                        </a:lnTo>
                        <a:lnTo>
                          <a:pt x="327" y="108"/>
                        </a:lnTo>
                        <a:lnTo>
                          <a:pt x="331" y="112"/>
                        </a:lnTo>
                        <a:lnTo>
                          <a:pt x="337" y="116"/>
                        </a:lnTo>
                        <a:lnTo>
                          <a:pt x="341" y="118"/>
                        </a:lnTo>
                        <a:lnTo>
                          <a:pt x="346" y="121"/>
                        </a:lnTo>
                        <a:lnTo>
                          <a:pt x="352" y="123"/>
                        </a:lnTo>
                        <a:lnTo>
                          <a:pt x="358" y="127"/>
                        </a:lnTo>
                        <a:lnTo>
                          <a:pt x="361" y="129"/>
                        </a:lnTo>
                        <a:lnTo>
                          <a:pt x="365" y="133"/>
                        </a:lnTo>
                        <a:lnTo>
                          <a:pt x="369" y="135"/>
                        </a:lnTo>
                        <a:lnTo>
                          <a:pt x="373" y="137"/>
                        </a:lnTo>
                        <a:lnTo>
                          <a:pt x="379" y="139"/>
                        </a:lnTo>
                        <a:lnTo>
                          <a:pt x="380" y="140"/>
                        </a:lnTo>
                        <a:lnTo>
                          <a:pt x="379" y="140"/>
                        </a:lnTo>
                        <a:lnTo>
                          <a:pt x="377" y="140"/>
                        </a:lnTo>
                        <a:lnTo>
                          <a:pt x="373" y="140"/>
                        </a:lnTo>
                        <a:lnTo>
                          <a:pt x="369" y="140"/>
                        </a:lnTo>
                        <a:lnTo>
                          <a:pt x="361" y="140"/>
                        </a:lnTo>
                        <a:lnTo>
                          <a:pt x="356" y="140"/>
                        </a:lnTo>
                        <a:lnTo>
                          <a:pt x="348" y="140"/>
                        </a:lnTo>
                        <a:lnTo>
                          <a:pt x="342" y="140"/>
                        </a:lnTo>
                        <a:lnTo>
                          <a:pt x="333" y="140"/>
                        </a:lnTo>
                        <a:lnTo>
                          <a:pt x="327" y="140"/>
                        </a:lnTo>
                        <a:lnTo>
                          <a:pt x="320" y="142"/>
                        </a:lnTo>
                        <a:lnTo>
                          <a:pt x="314" y="144"/>
                        </a:lnTo>
                        <a:lnTo>
                          <a:pt x="306" y="144"/>
                        </a:lnTo>
                        <a:lnTo>
                          <a:pt x="304" y="146"/>
                        </a:lnTo>
                        <a:lnTo>
                          <a:pt x="299" y="150"/>
                        </a:lnTo>
                        <a:lnTo>
                          <a:pt x="297" y="152"/>
                        </a:lnTo>
                        <a:lnTo>
                          <a:pt x="293" y="158"/>
                        </a:lnTo>
                        <a:lnTo>
                          <a:pt x="289" y="163"/>
                        </a:lnTo>
                        <a:lnTo>
                          <a:pt x="287" y="171"/>
                        </a:lnTo>
                        <a:lnTo>
                          <a:pt x="284" y="178"/>
                        </a:lnTo>
                        <a:lnTo>
                          <a:pt x="282" y="184"/>
                        </a:lnTo>
                        <a:lnTo>
                          <a:pt x="280" y="192"/>
                        </a:lnTo>
                        <a:lnTo>
                          <a:pt x="278" y="194"/>
                        </a:lnTo>
                        <a:lnTo>
                          <a:pt x="278" y="196"/>
                        </a:lnTo>
                        <a:lnTo>
                          <a:pt x="276" y="194"/>
                        </a:lnTo>
                        <a:lnTo>
                          <a:pt x="276" y="190"/>
                        </a:lnTo>
                        <a:lnTo>
                          <a:pt x="272" y="184"/>
                        </a:lnTo>
                        <a:lnTo>
                          <a:pt x="270" y="177"/>
                        </a:lnTo>
                        <a:lnTo>
                          <a:pt x="266" y="171"/>
                        </a:lnTo>
                        <a:lnTo>
                          <a:pt x="263" y="163"/>
                        </a:lnTo>
                        <a:lnTo>
                          <a:pt x="259" y="158"/>
                        </a:lnTo>
                        <a:lnTo>
                          <a:pt x="255" y="156"/>
                        </a:lnTo>
                        <a:lnTo>
                          <a:pt x="249" y="156"/>
                        </a:lnTo>
                        <a:lnTo>
                          <a:pt x="244" y="158"/>
                        </a:lnTo>
                        <a:lnTo>
                          <a:pt x="236" y="161"/>
                        </a:lnTo>
                        <a:lnTo>
                          <a:pt x="228" y="165"/>
                        </a:lnTo>
                        <a:lnTo>
                          <a:pt x="219" y="169"/>
                        </a:lnTo>
                        <a:lnTo>
                          <a:pt x="213" y="175"/>
                        </a:lnTo>
                        <a:lnTo>
                          <a:pt x="209" y="177"/>
                        </a:lnTo>
                        <a:lnTo>
                          <a:pt x="209" y="178"/>
                        </a:lnTo>
                        <a:lnTo>
                          <a:pt x="208" y="177"/>
                        </a:lnTo>
                        <a:lnTo>
                          <a:pt x="206" y="173"/>
                        </a:lnTo>
                        <a:lnTo>
                          <a:pt x="202" y="165"/>
                        </a:lnTo>
                        <a:lnTo>
                          <a:pt x="200" y="159"/>
                        </a:lnTo>
                        <a:lnTo>
                          <a:pt x="196" y="152"/>
                        </a:lnTo>
                        <a:lnTo>
                          <a:pt x="190" y="146"/>
                        </a:lnTo>
                        <a:lnTo>
                          <a:pt x="187" y="142"/>
                        </a:lnTo>
                        <a:lnTo>
                          <a:pt x="183" y="140"/>
                        </a:lnTo>
                        <a:lnTo>
                          <a:pt x="179" y="139"/>
                        </a:lnTo>
                        <a:lnTo>
                          <a:pt x="175" y="140"/>
                        </a:lnTo>
                        <a:lnTo>
                          <a:pt x="171" y="140"/>
                        </a:lnTo>
                        <a:lnTo>
                          <a:pt x="168" y="140"/>
                        </a:lnTo>
                        <a:lnTo>
                          <a:pt x="162" y="142"/>
                        </a:lnTo>
                        <a:lnTo>
                          <a:pt x="158" y="144"/>
                        </a:lnTo>
                        <a:lnTo>
                          <a:pt x="154" y="146"/>
                        </a:lnTo>
                        <a:lnTo>
                          <a:pt x="149" y="150"/>
                        </a:lnTo>
                        <a:lnTo>
                          <a:pt x="145" y="150"/>
                        </a:lnTo>
                        <a:lnTo>
                          <a:pt x="139" y="154"/>
                        </a:lnTo>
                        <a:lnTo>
                          <a:pt x="135" y="156"/>
                        </a:lnTo>
                        <a:lnTo>
                          <a:pt x="132" y="158"/>
                        </a:lnTo>
                        <a:lnTo>
                          <a:pt x="128" y="159"/>
                        </a:lnTo>
                        <a:lnTo>
                          <a:pt x="126" y="161"/>
                        </a:lnTo>
                        <a:lnTo>
                          <a:pt x="124" y="159"/>
                        </a:lnTo>
                        <a:lnTo>
                          <a:pt x="122" y="158"/>
                        </a:lnTo>
                        <a:lnTo>
                          <a:pt x="118" y="150"/>
                        </a:lnTo>
                        <a:lnTo>
                          <a:pt x="114" y="146"/>
                        </a:lnTo>
                        <a:lnTo>
                          <a:pt x="111" y="139"/>
                        </a:lnTo>
                        <a:lnTo>
                          <a:pt x="107" y="133"/>
                        </a:lnTo>
                        <a:lnTo>
                          <a:pt x="103" y="129"/>
                        </a:lnTo>
                        <a:lnTo>
                          <a:pt x="99" y="125"/>
                        </a:lnTo>
                        <a:lnTo>
                          <a:pt x="97" y="125"/>
                        </a:lnTo>
                        <a:lnTo>
                          <a:pt x="94" y="125"/>
                        </a:lnTo>
                        <a:lnTo>
                          <a:pt x="92" y="125"/>
                        </a:lnTo>
                        <a:lnTo>
                          <a:pt x="88" y="125"/>
                        </a:lnTo>
                        <a:lnTo>
                          <a:pt x="82" y="125"/>
                        </a:lnTo>
                        <a:lnTo>
                          <a:pt x="78" y="125"/>
                        </a:lnTo>
                        <a:lnTo>
                          <a:pt x="75" y="125"/>
                        </a:lnTo>
                        <a:lnTo>
                          <a:pt x="69" y="125"/>
                        </a:lnTo>
                        <a:lnTo>
                          <a:pt x="65" y="125"/>
                        </a:lnTo>
                        <a:lnTo>
                          <a:pt x="61" y="125"/>
                        </a:lnTo>
                        <a:lnTo>
                          <a:pt x="56" y="125"/>
                        </a:lnTo>
                        <a:lnTo>
                          <a:pt x="54" y="127"/>
                        </a:lnTo>
                        <a:lnTo>
                          <a:pt x="48" y="127"/>
                        </a:lnTo>
                        <a:lnTo>
                          <a:pt x="46" y="129"/>
                        </a:lnTo>
                        <a:lnTo>
                          <a:pt x="12" y="156"/>
                        </a:lnTo>
                        <a:lnTo>
                          <a:pt x="0" y="140"/>
                        </a:lnTo>
                        <a:lnTo>
                          <a:pt x="38" y="120"/>
                        </a:lnTo>
                        <a:close/>
                      </a:path>
                    </a:pathLst>
                  </a:custGeom>
                  <a:solidFill>
                    <a:srgbClr val="993366"/>
                  </a:solidFill>
                  <a:ln w="9525">
                    <a:noFill/>
                    <a:round/>
                    <a:headEnd/>
                    <a:tailEnd/>
                  </a:ln>
                </p:spPr>
                <p:txBody>
                  <a:bodyPr/>
                  <a:lstStyle/>
                  <a:p>
                    <a:endParaRPr lang="fr-FR">
                      <a:latin typeface="Calibri" pitchFamily="34" charset="0"/>
                    </a:endParaRPr>
                  </a:p>
                </p:txBody>
              </p:sp>
              <p:sp>
                <p:nvSpPr>
                  <p:cNvPr id="25656" name="Freeform 30"/>
                  <p:cNvSpPr>
                    <a:spLocks/>
                  </p:cNvSpPr>
                  <p:nvPr/>
                </p:nvSpPr>
                <p:spPr bwMode="auto">
                  <a:xfrm>
                    <a:off x="3663942" y="2266936"/>
                    <a:ext cx="303213" cy="158750"/>
                  </a:xfrm>
                  <a:custGeom>
                    <a:avLst/>
                    <a:gdLst>
                      <a:gd name="T0" fmla="*/ 331 w 382"/>
                      <a:gd name="T1" fmla="*/ 118 h 200"/>
                      <a:gd name="T2" fmla="*/ 310 w 382"/>
                      <a:gd name="T3" fmla="*/ 107 h 200"/>
                      <a:gd name="T4" fmla="*/ 295 w 382"/>
                      <a:gd name="T5" fmla="*/ 93 h 200"/>
                      <a:gd name="T6" fmla="*/ 283 w 382"/>
                      <a:gd name="T7" fmla="*/ 72 h 200"/>
                      <a:gd name="T8" fmla="*/ 279 w 382"/>
                      <a:gd name="T9" fmla="*/ 44 h 200"/>
                      <a:gd name="T10" fmla="*/ 279 w 382"/>
                      <a:gd name="T11" fmla="*/ 15 h 200"/>
                      <a:gd name="T12" fmla="*/ 281 w 382"/>
                      <a:gd name="T13" fmla="*/ 0 h 200"/>
                      <a:gd name="T14" fmla="*/ 270 w 382"/>
                      <a:gd name="T15" fmla="*/ 13 h 200"/>
                      <a:gd name="T16" fmla="*/ 249 w 382"/>
                      <a:gd name="T17" fmla="*/ 34 h 200"/>
                      <a:gd name="T18" fmla="*/ 226 w 382"/>
                      <a:gd name="T19" fmla="*/ 51 h 200"/>
                      <a:gd name="T20" fmla="*/ 202 w 382"/>
                      <a:gd name="T21" fmla="*/ 55 h 200"/>
                      <a:gd name="T22" fmla="*/ 181 w 382"/>
                      <a:gd name="T23" fmla="*/ 44 h 200"/>
                      <a:gd name="T24" fmla="*/ 164 w 382"/>
                      <a:gd name="T25" fmla="*/ 29 h 200"/>
                      <a:gd name="T26" fmla="*/ 152 w 382"/>
                      <a:gd name="T27" fmla="*/ 13 h 200"/>
                      <a:gd name="T28" fmla="*/ 150 w 382"/>
                      <a:gd name="T29" fmla="*/ 21 h 200"/>
                      <a:gd name="T30" fmla="*/ 145 w 382"/>
                      <a:gd name="T31" fmla="*/ 38 h 200"/>
                      <a:gd name="T32" fmla="*/ 137 w 382"/>
                      <a:gd name="T33" fmla="*/ 53 h 200"/>
                      <a:gd name="T34" fmla="*/ 120 w 382"/>
                      <a:gd name="T35" fmla="*/ 61 h 200"/>
                      <a:gd name="T36" fmla="*/ 101 w 382"/>
                      <a:gd name="T37" fmla="*/ 63 h 200"/>
                      <a:gd name="T38" fmla="*/ 82 w 382"/>
                      <a:gd name="T39" fmla="*/ 65 h 200"/>
                      <a:gd name="T40" fmla="*/ 74 w 382"/>
                      <a:gd name="T41" fmla="*/ 69 h 200"/>
                      <a:gd name="T42" fmla="*/ 72 w 382"/>
                      <a:gd name="T43" fmla="*/ 89 h 200"/>
                      <a:gd name="T44" fmla="*/ 53 w 382"/>
                      <a:gd name="T45" fmla="*/ 110 h 200"/>
                      <a:gd name="T46" fmla="*/ 34 w 382"/>
                      <a:gd name="T47" fmla="*/ 122 h 200"/>
                      <a:gd name="T48" fmla="*/ 13 w 382"/>
                      <a:gd name="T49" fmla="*/ 133 h 200"/>
                      <a:gd name="T50" fmla="*/ 0 w 382"/>
                      <a:gd name="T51" fmla="*/ 143 h 200"/>
                      <a:gd name="T52" fmla="*/ 12 w 382"/>
                      <a:gd name="T53" fmla="*/ 141 h 200"/>
                      <a:gd name="T54" fmla="*/ 38 w 382"/>
                      <a:gd name="T55" fmla="*/ 143 h 200"/>
                      <a:gd name="T56" fmla="*/ 67 w 382"/>
                      <a:gd name="T57" fmla="*/ 146 h 200"/>
                      <a:gd name="T58" fmla="*/ 84 w 382"/>
                      <a:gd name="T59" fmla="*/ 154 h 200"/>
                      <a:gd name="T60" fmla="*/ 97 w 382"/>
                      <a:gd name="T61" fmla="*/ 181 h 200"/>
                      <a:gd name="T62" fmla="*/ 105 w 382"/>
                      <a:gd name="T63" fmla="*/ 200 h 200"/>
                      <a:gd name="T64" fmla="*/ 112 w 382"/>
                      <a:gd name="T65" fmla="*/ 179 h 200"/>
                      <a:gd name="T66" fmla="*/ 127 w 382"/>
                      <a:gd name="T67" fmla="*/ 158 h 200"/>
                      <a:gd name="T68" fmla="*/ 148 w 382"/>
                      <a:gd name="T69" fmla="*/ 162 h 200"/>
                      <a:gd name="T70" fmla="*/ 169 w 382"/>
                      <a:gd name="T71" fmla="*/ 175 h 200"/>
                      <a:gd name="T72" fmla="*/ 177 w 382"/>
                      <a:gd name="T73" fmla="*/ 173 h 200"/>
                      <a:gd name="T74" fmla="*/ 190 w 382"/>
                      <a:gd name="T75" fmla="*/ 148 h 200"/>
                      <a:gd name="T76" fmla="*/ 205 w 382"/>
                      <a:gd name="T77" fmla="*/ 141 h 200"/>
                      <a:gd name="T78" fmla="*/ 222 w 382"/>
                      <a:gd name="T79" fmla="*/ 146 h 200"/>
                      <a:gd name="T80" fmla="*/ 241 w 382"/>
                      <a:gd name="T81" fmla="*/ 154 h 200"/>
                      <a:gd name="T82" fmla="*/ 257 w 382"/>
                      <a:gd name="T83" fmla="*/ 164 h 200"/>
                      <a:gd name="T84" fmla="*/ 266 w 382"/>
                      <a:gd name="T85" fmla="*/ 146 h 200"/>
                      <a:gd name="T86" fmla="*/ 283 w 382"/>
                      <a:gd name="T87" fmla="*/ 127 h 200"/>
                      <a:gd name="T88" fmla="*/ 304 w 382"/>
                      <a:gd name="T89" fmla="*/ 126 h 200"/>
                      <a:gd name="T90" fmla="*/ 321 w 382"/>
                      <a:gd name="T91" fmla="*/ 127 h 200"/>
                      <a:gd name="T92" fmla="*/ 338 w 382"/>
                      <a:gd name="T93" fmla="*/ 129 h 200"/>
                      <a:gd name="T94" fmla="*/ 344 w 382"/>
                      <a:gd name="T95" fmla="*/ 122 h 2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2"/>
                      <a:gd name="T145" fmla="*/ 0 h 200"/>
                      <a:gd name="T146" fmla="*/ 382 w 382"/>
                      <a:gd name="T147" fmla="*/ 200 h 2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2" h="200">
                        <a:moveTo>
                          <a:pt x="344" y="122"/>
                        </a:moveTo>
                        <a:lnTo>
                          <a:pt x="340" y="122"/>
                        </a:lnTo>
                        <a:lnTo>
                          <a:pt x="338" y="120"/>
                        </a:lnTo>
                        <a:lnTo>
                          <a:pt x="331" y="118"/>
                        </a:lnTo>
                        <a:lnTo>
                          <a:pt x="323" y="114"/>
                        </a:lnTo>
                        <a:lnTo>
                          <a:pt x="319" y="112"/>
                        </a:lnTo>
                        <a:lnTo>
                          <a:pt x="316" y="108"/>
                        </a:lnTo>
                        <a:lnTo>
                          <a:pt x="310" y="107"/>
                        </a:lnTo>
                        <a:lnTo>
                          <a:pt x="306" y="105"/>
                        </a:lnTo>
                        <a:lnTo>
                          <a:pt x="302" y="101"/>
                        </a:lnTo>
                        <a:lnTo>
                          <a:pt x="298" y="97"/>
                        </a:lnTo>
                        <a:lnTo>
                          <a:pt x="295" y="93"/>
                        </a:lnTo>
                        <a:lnTo>
                          <a:pt x="291" y="89"/>
                        </a:lnTo>
                        <a:lnTo>
                          <a:pt x="287" y="84"/>
                        </a:lnTo>
                        <a:lnTo>
                          <a:pt x="285" y="78"/>
                        </a:lnTo>
                        <a:lnTo>
                          <a:pt x="283" y="72"/>
                        </a:lnTo>
                        <a:lnTo>
                          <a:pt x="283" y="65"/>
                        </a:lnTo>
                        <a:lnTo>
                          <a:pt x="281" y="57"/>
                        </a:lnTo>
                        <a:lnTo>
                          <a:pt x="279" y="51"/>
                        </a:lnTo>
                        <a:lnTo>
                          <a:pt x="279" y="44"/>
                        </a:lnTo>
                        <a:lnTo>
                          <a:pt x="279" y="36"/>
                        </a:lnTo>
                        <a:lnTo>
                          <a:pt x="279" y="29"/>
                        </a:lnTo>
                        <a:lnTo>
                          <a:pt x="279" y="23"/>
                        </a:lnTo>
                        <a:lnTo>
                          <a:pt x="279" y="15"/>
                        </a:lnTo>
                        <a:lnTo>
                          <a:pt x="281" y="12"/>
                        </a:lnTo>
                        <a:lnTo>
                          <a:pt x="281" y="6"/>
                        </a:lnTo>
                        <a:lnTo>
                          <a:pt x="281" y="2"/>
                        </a:lnTo>
                        <a:lnTo>
                          <a:pt x="281" y="0"/>
                        </a:lnTo>
                        <a:lnTo>
                          <a:pt x="279" y="2"/>
                        </a:lnTo>
                        <a:lnTo>
                          <a:pt x="274" y="10"/>
                        </a:lnTo>
                        <a:lnTo>
                          <a:pt x="270" y="13"/>
                        </a:lnTo>
                        <a:lnTo>
                          <a:pt x="266" y="17"/>
                        </a:lnTo>
                        <a:lnTo>
                          <a:pt x="260" y="23"/>
                        </a:lnTo>
                        <a:lnTo>
                          <a:pt x="257" y="29"/>
                        </a:lnTo>
                        <a:lnTo>
                          <a:pt x="249" y="34"/>
                        </a:lnTo>
                        <a:lnTo>
                          <a:pt x="243" y="38"/>
                        </a:lnTo>
                        <a:lnTo>
                          <a:pt x="238" y="44"/>
                        </a:lnTo>
                        <a:lnTo>
                          <a:pt x="232" y="48"/>
                        </a:lnTo>
                        <a:lnTo>
                          <a:pt x="226" y="51"/>
                        </a:lnTo>
                        <a:lnTo>
                          <a:pt x="219" y="53"/>
                        </a:lnTo>
                        <a:lnTo>
                          <a:pt x="213" y="55"/>
                        </a:lnTo>
                        <a:lnTo>
                          <a:pt x="209" y="57"/>
                        </a:lnTo>
                        <a:lnTo>
                          <a:pt x="202" y="55"/>
                        </a:lnTo>
                        <a:lnTo>
                          <a:pt x="196" y="53"/>
                        </a:lnTo>
                        <a:lnTo>
                          <a:pt x="190" y="51"/>
                        </a:lnTo>
                        <a:lnTo>
                          <a:pt x="184" y="50"/>
                        </a:lnTo>
                        <a:lnTo>
                          <a:pt x="181" y="44"/>
                        </a:lnTo>
                        <a:lnTo>
                          <a:pt x="175" y="40"/>
                        </a:lnTo>
                        <a:lnTo>
                          <a:pt x="171" y="36"/>
                        </a:lnTo>
                        <a:lnTo>
                          <a:pt x="167" y="34"/>
                        </a:lnTo>
                        <a:lnTo>
                          <a:pt x="164" y="29"/>
                        </a:lnTo>
                        <a:lnTo>
                          <a:pt x="160" y="25"/>
                        </a:lnTo>
                        <a:lnTo>
                          <a:pt x="158" y="21"/>
                        </a:lnTo>
                        <a:lnTo>
                          <a:pt x="156" y="17"/>
                        </a:lnTo>
                        <a:lnTo>
                          <a:pt x="152" y="13"/>
                        </a:lnTo>
                        <a:lnTo>
                          <a:pt x="152" y="12"/>
                        </a:lnTo>
                        <a:lnTo>
                          <a:pt x="150" y="13"/>
                        </a:lnTo>
                        <a:lnTo>
                          <a:pt x="150" y="17"/>
                        </a:lnTo>
                        <a:lnTo>
                          <a:pt x="150" y="21"/>
                        </a:lnTo>
                        <a:lnTo>
                          <a:pt x="148" y="25"/>
                        </a:lnTo>
                        <a:lnTo>
                          <a:pt x="148" y="31"/>
                        </a:lnTo>
                        <a:lnTo>
                          <a:pt x="148" y="34"/>
                        </a:lnTo>
                        <a:lnTo>
                          <a:pt x="145" y="38"/>
                        </a:lnTo>
                        <a:lnTo>
                          <a:pt x="145" y="42"/>
                        </a:lnTo>
                        <a:lnTo>
                          <a:pt x="143" y="46"/>
                        </a:lnTo>
                        <a:lnTo>
                          <a:pt x="139" y="51"/>
                        </a:lnTo>
                        <a:lnTo>
                          <a:pt x="137" y="53"/>
                        </a:lnTo>
                        <a:lnTo>
                          <a:pt x="133" y="57"/>
                        </a:lnTo>
                        <a:lnTo>
                          <a:pt x="129" y="57"/>
                        </a:lnTo>
                        <a:lnTo>
                          <a:pt x="126" y="61"/>
                        </a:lnTo>
                        <a:lnTo>
                          <a:pt x="120" y="61"/>
                        </a:lnTo>
                        <a:lnTo>
                          <a:pt x="114" y="61"/>
                        </a:lnTo>
                        <a:lnTo>
                          <a:pt x="108" y="63"/>
                        </a:lnTo>
                        <a:lnTo>
                          <a:pt x="105" y="63"/>
                        </a:lnTo>
                        <a:lnTo>
                          <a:pt x="101" y="63"/>
                        </a:lnTo>
                        <a:lnTo>
                          <a:pt x="95" y="65"/>
                        </a:lnTo>
                        <a:lnTo>
                          <a:pt x="91" y="65"/>
                        </a:lnTo>
                        <a:lnTo>
                          <a:pt x="88" y="65"/>
                        </a:lnTo>
                        <a:lnTo>
                          <a:pt x="82" y="65"/>
                        </a:lnTo>
                        <a:lnTo>
                          <a:pt x="76" y="65"/>
                        </a:lnTo>
                        <a:lnTo>
                          <a:pt x="72" y="65"/>
                        </a:lnTo>
                        <a:lnTo>
                          <a:pt x="74" y="69"/>
                        </a:lnTo>
                        <a:lnTo>
                          <a:pt x="74" y="70"/>
                        </a:lnTo>
                        <a:lnTo>
                          <a:pt x="74" y="76"/>
                        </a:lnTo>
                        <a:lnTo>
                          <a:pt x="74" y="82"/>
                        </a:lnTo>
                        <a:lnTo>
                          <a:pt x="72" y="89"/>
                        </a:lnTo>
                        <a:lnTo>
                          <a:pt x="69" y="95"/>
                        </a:lnTo>
                        <a:lnTo>
                          <a:pt x="65" y="105"/>
                        </a:lnTo>
                        <a:lnTo>
                          <a:pt x="59" y="107"/>
                        </a:lnTo>
                        <a:lnTo>
                          <a:pt x="53" y="110"/>
                        </a:lnTo>
                        <a:lnTo>
                          <a:pt x="50" y="112"/>
                        </a:lnTo>
                        <a:lnTo>
                          <a:pt x="44" y="116"/>
                        </a:lnTo>
                        <a:lnTo>
                          <a:pt x="38" y="120"/>
                        </a:lnTo>
                        <a:lnTo>
                          <a:pt x="34" y="122"/>
                        </a:lnTo>
                        <a:lnTo>
                          <a:pt x="29" y="126"/>
                        </a:lnTo>
                        <a:lnTo>
                          <a:pt x="23" y="129"/>
                        </a:lnTo>
                        <a:lnTo>
                          <a:pt x="19" y="131"/>
                        </a:lnTo>
                        <a:lnTo>
                          <a:pt x="13" y="133"/>
                        </a:lnTo>
                        <a:lnTo>
                          <a:pt x="10" y="135"/>
                        </a:lnTo>
                        <a:lnTo>
                          <a:pt x="8" y="139"/>
                        </a:lnTo>
                        <a:lnTo>
                          <a:pt x="2" y="141"/>
                        </a:lnTo>
                        <a:lnTo>
                          <a:pt x="0" y="143"/>
                        </a:lnTo>
                        <a:lnTo>
                          <a:pt x="0" y="141"/>
                        </a:lnTo>
                        <a:lnTo>
                          <a:pt x="4" y="141"/>
                        </a:lnTo>
                        <a:lnTo>
                          <a:pt x="6" y="141"/>
                        </a:lnTo>
                        <a:lnTo>
                          <a:pt x="12" y="141"/>
                        </a:lnTo>
                        <a:lnTo>
                          <a:pt x="17" y="141"/>
                        </a:lnTo>
                        <a:lnTo>
                          <a:pt x="23" y="141"/>
                        </a:lnTo>
                        <a:lnTo>
                          <a:pt x="31" y="141"/>
                        </a:lnTo>
                        <a:lnTo>
                          <a:pt x="38" y="143"/>
                        </a:lnTo>
                        <a:lnTo>
                          <a:pt x="46" y="143"/>
                        </a:lnTo>
                        <a:lnTo>
                          <a:pt x="53" y="143"/>
                        </a:lnTo>
                        <a:lnTo>
                          <a:pt x="59" y="143"/>
                        </a:lnTo>
                        <a:lnTo>
                          <a:pt x="67" y="146"/>
                        </a:lnTo>
                        <a:lnTo>
                          <a:pt x="72" y="146"/>
                        </a:lnTo>
                        <a:lnTo>
                          <a:pt x="78" y="148"/>
                        </a:lnTo>
                        <a:lnTo>
                          <a:pt x="82" y="150"/>
                        </a:lnTo>
                        <a:lnTo>
                          <a:pt x="84" y="154"/>
                        </a:lnTo>
                        <a:lnTo>
                          <a:pt x="88" y="160"/>
                        </a:lnTo>
                        <a:lnTo>
                          <a:pt x="91" y="165"/>
                        </a:lnTo>
                        <a:lnTo>
                          <a:pt x="95" y="173"/>
                        </a:lnTo>
                        <a:lnTo>
                          <a:pt x="97" y="181"/>
                        </a:lnTo>
                        <a:lnTo>
                          <a:pt x="101" y="186"/>
                        </a:lnTo>
                        <a:lnTo>
                          <a:pt x="103" y="192"/>
                        </a:lnTo>
                        <a:lnTo>
                          <a:pt x="105" y="196"/>
                        </a:lnTo>
                        <a:lnTo>
                          <a:pt x="105" y="200"/>
                        </a:lnTo>
                        <a:lnTo>
                          <a:pt x="105" y="196"/>
                        </a:lnTo>
                        <a:lnTo>
                          <a:pt x="107" y="192"/>
                        </a:lnTo>
                        <a:lnTo>
                          <a:pt x="108" y="186"/>
                        </a:lnTo>
                        <a:lnTo>
                          <a:pt x="112" y="179"/>
                        </a:lnTo>
                        <a:lnTo>
                          <a:pt x="114" y="171"/>
                        </a:lnTo>
                        <a:lnTo>
                          <a:pt x="118" y="165"/>
                        </a:lnTo>
                        <a:lnTo>
                          <a:pt x="124" y="160"/>
                        </a:lnTo>
                        <a:lnTo>
                          <a:pt x="127" y="158"/>
                        </a:lnTo>
                        <a:lnTo>
                          <a:pt x="133" y="156"/>
                        </a:lnTo>
                        <a:lnTo>
                          <a:pt x="139" y="160"/>
                        </a:lnTo>
                        <a:lnTo>
                          <a:pt x="143" y="160"/>
                        </a:lnTo>
                        <a:lnTo>
                          <a:pt x="148" y="162"/>
                        </a:lnTo>
                        <a:lnTo>
                          <a:pt x="152" y="165"/>
                        </a:lnTo>
                        <a:lnTo>
                          <a:pt x="156" y="167"/>
                        </a:lnTo>
                        <a:lnTo>
                          <a:pt x="162" y="171"/>
                        </a:lnTo>
                        <a:lnTo>
                          <a:pt x="169" y="175"/>
                        </a:lnTo>
                        <a:lnTo>
                          <a:pt x="173" y="179"/>
                        </a:lnTo>
                        <a:lnTo>
                          <a:pt x="175" y="179"/>
                        </a:lnTo>
                        <a:lnTo>
                          <a:pt x="175" y="177"/>
                        </a:lnTo>
                        <a:lnTo>
                          <a:pt x="177" y="173"/>
                        </a:lnTo>
                        <a:lnTo>
                          <a:pt x="179" y="167"/>
                        </a:lnTo>
                        <a:lnTo>
                          <a:pt x="183" y="162"/>
                        </a:lnTo>
                        <a:lnTo>
                          <a:pt x="186" y="154"/>
                        </a:lnTo>
                        <a:lnTo>
                          <a:pt x="190" y="148"/>
                        </a:lnTo>
                        <a:lnTo>
                          <a:pt x="196" y="145"/>
                        </a:lnTo>
                        <a:lnTo>
                          <a:pt x="202" y="143"/>
                        </a:lnTo>
                        <a:lnTo>
                          <a:pt x="203" y="141"/>
                        </a:lnTo>
                        <a:lnTo>
                          <a:pt x="205" y="141"/>
                        </a:lnTo>
                        <a:lnTo>
                          <a:pt x="209" y="141"/>
                        </a:lnTo>
                        <a:lnTo>
                          <a:pt x="215" y="143"/>
                        </a:lnTo>
                        <a:lnTo>
                          <a:pt x="219" y="145"/>
                        </a:lnTo>
                        <a:lnTo>
                          <a:pt x="222" y="146"/>
                        </a:lnTo>
                        <a:lnTo>
                          <a:pt x="228" y="148"/>
                        </a:lnTo>
                        <a:lnTo>
                          <a:pt x="232" y="150"/>
                        </a:lnTo>
                        <a:lnTo>
                          <a:pt x="236" y="152"/>
                        </a:lnTo>
                        <a:lnTo>
                          <a:pt x="241" y="154"/>
                        </a:lnTo>
                        <a:lnTo>
                          <a:pt x="245" y="156"/>
                        </a:lnTo>
                        <a:lnTo>
                          <a:pt x="249" y="160"/>
                        </a:lnTo>
                        <a:lnTo>
                          <a:pt x="253" y="162"/>
                        </a:lnTo>
                        <a:lnTo>
                          <a:pt x="257" y="164"/>
                        </a:lnTo>
                        <a:lnTo>
                          <a:pt x="257" y="162"/>
                        </a:lnTo>
                        <a:lnTo>
                          <a:pt x="259" y="158"/>
                        </a:lnTo>
                        <a:lnTo>
                          <a:pt x="262" y="152"/>
                        </a:lnTo>
                        <a:lnTo>
                          <a:pt x="266" y="146"/>
                        </a:lnTo>
                        <a:lnTo>
                          <a:pt x="270" y="141"/>
                        </a:lnTo>
                        <a:lnTo>
                          <a:pt x="276" y="135"/>
                        </a:lnTo>
                        <a:lnTo>
                          <a:pt x="279" y="129"/>
                        </a:lnTo>
                        <a:lnTo>
                          <a:pt x="283" y="127"/>
                        </a:lnTo>
                        <a:lnTo>
                          <a:pt x="287" y="126"/>
                        </a:lnTo>
                        <a:lnTo>
                          <a:pt x="295" y="126"/>
                        </a:lnTo>
                        <a:lnTo>
                          <a:pt x="298" y="126"/>
                        </a:lnTo>
                        <a:lnTo>
                          <a:pt x="304" y="126"/>
                        </a:lnTo>
                        <a:lnTo>
                          <a:pt x="308" y="126"/>
                        </a:lnTo>
                        <a:lnTo>
                          <a:pt x="314" y="127"/>
                        </a:lnTo>
                        <a:lnTo>
                          <a:pt x="317" y="127"/>
                        </a:lnTo>
                        <a:lnTo>
                          <a:pt x="321" y="127"/>
                        </a:lnTo>
                        <a:lnTo>
                          <a:pt x="325" y="127"/>
                        </a:lnTo>
                        <a:lnTo>
                          <a:pt x="329" y="129"/>
                        </a:lnTo>
                        <a:lnTo>
                          <a:pt x="335" y="129"/>
                        </a:lnTo>
                        <a:lnTo>
                          <a:pt x="338" y="129"/>
                        </a:lnTo>
                        <a:lnTo>
                          <a:pt x="371" y="158"/>
                        </a:lnTo>
                        <a:lnTo>
                          <a:pt x="382" y="143"/>
                        </a:lnTo>
                        <a:lnTo>
                          <a:pt x="344" y="122"/>
                        </a:lnTo>
                        <a:close/>
                      </a:path>
                    </a:pathLst>
                  </a:custGeom>
                  <a:solidFill>
                    <a:srgbClr val="993366"/>
                  </a:solidFill>
                  <a:ln w="9525">
                    <a:noFill/>
                    <a:round/>
                    <a:headEnd/>
                    <a:tailEnd/>
                  </a:ln>
                </p:spPr>
                <p:txBody>
                  <a:bodyPr/>
                  <a:lstStyle/>
                  <a:p>
                    <a:endParaRPr lang="fr-FR">
                      <a:latin typeface="Calibri" pitchFamily="34" charset="0"/>
                    </a:endParaRPr>
                  </a:p>
                </p:txBody>
              </p:sp>
              <p:sp>
                <p:nvSpPr>
                  <p:cNvPr id="25657" name="Freeform 31"/>
                  <p:cNvSpPr>
                    <a:spLocks/>
                  </p:cNvSpPr>
                  <p:nvPr/>
                </p:nvSpPr>
                <p:spPr bwMode="auto">
                  <a:xfrm>
                    <a:off x="4154481" y="2236774"/>
                    <a:ext cx="304800" cy="157163"/>
                  </a:xfrm>
                  <a:custGeom>
                    <a:avLst/>
                    <a:gdLst>
                      <a:gd name="T0" fmla="*/ 47 w 384"/>
                      <a:gd name="T1" fmla="*/ 118 h 198"/>
                      <a:gd name="T2" fmla="*/ 62 w 384"/>
                      <a:gd name="T3" fmla="*/ 112 h 198"/>
                      <a:gd name="T4" fmla="*/ 79 w 384"/>
                      <a:gd name="T5" fmla="*/ 101 h 198"/>
                      <a:gd name="T6" fmla="*/ 95 w 384"/>
                      <a:gd name="T7" fmla="*/ 86 h 198"/>
                      <a:gd name="T8" fmla="*/ 100 w 384"/>
                      <a:gd name="T9" fmla="*/ 57 h 198"/>
                      <a:gd name="T10" fmla="*/ 102 w 384"/>
                      <a:gd name="T11" fmla="*/ 29 h 198"/>
                      <a:gd name="T12" fmla="*/ 102 w 384"/>
                      <a:gd name="T13" fmla="*/ 6 h 198"/>
                      <a:gd name="T14" fmla="*/ 108 w 384"/>
                      <a:gd name="T15" fmla="*/ 10 h 198"/>
                      <a:gd name="T16" fmla="*/ 127 w 384"/>
                      <a:gd name="T17" fmla="*/ 29 h 198"/>
                      <a:gd name="T18" fmla="*/ 150 w 384"/>
                      <a:gd name="T19" fmla="*/ 48 h 198"/>
                      <a:gd name="T20" fmla="*/ 174 w 384"/>
                      <a:gd name="T21" fmla="*/ 57 h 198"/>
                      <a:gd name="T22" fmla="*/ 197 w 384"/>
                      <a:gd name="T23" fmla="*/ 50 h 198"/>
                      <a:gd name="T24" fmla="*/ 216 w 384"/>
                      <a:gd name="T25" fmla="*/ 34 h 198"/>
                      <a:gd name="T26" fmla="*/ 228 w 384"/>
                      <a:gd name="T27" fmla="*/ 17 h 198"/>
                      <a:gd name="T28" fmla="*/ 233 w 384"/>
                      <a:gd name="T29" fmla="*/ 17 h 198"/>
                      <a:gd name="T30" fmla="*/ 235 w 384"/>
                      <a:gd name="T31" fmla="*/ 34 h 198"/>
                      <a:gd name="T32" fmla="*/ 243 w 384"/>
                      <a:gd name="T33" fmla="*/ 51 h 198"/>
                      <a:gd name="T34" fmla="*/ 258 w 384"/>
                      <a:gd name="T35" fmla="*/ 61 h 198"/>
                      <a:gd name="T36" fmla="*/ 277 w 384"/>
                      <a:gd name="T37" fmla="*/ 65 h 198"/>
                      <a:gd name="T38" fmla="*/ 294 w 384"/>
                      <a:gd name="T39" fmla="*/ 65 h 198"/>
                      <a:gd name="T40" fmla="*/ 311 w 384"/>
                      <a:gd name="T41" fmla="*/ 65 h 198"/>
                      <a:gd name="T42" fmla="*/ 308 w 384"/>
                      <a:gd name="T43" fmla="*/ 76 h 198"/>
                      <a:gd name="T44" fmla="*/ 319 w 384"/>
                      <a:gd name="T45" fmla="*/ 103 h 198"/>
                      <a:gd name="T46" fmla="*/ 338 w 384"/>
                      <a:gd name="T47" fmla="*/ 116 h 198"/>
                      <a:gd name="T48" fmla="*/ 359 w 384"/>
                      <a:gd name="T49" fmla="*/ 129 h 198"/>
                      <a:gd name="T50" fmla="*/ 376 w 384"/>
                      <a:gd name="T51" fmla="*/ 139 h 198"/>
                      <a:gd name="T52" fmla="*/ 380 w 384"/>
                      <a:gd name="T53" fmla="*/ 141 h 198"/>
                      <a:gd name="T54" fmla="*/ 357 w 384"/>
                      <a:gd name="T55" fmla="*/ 141 h 198"/>
                      <a:gd name="T56" fmla="*/ 328 w 384"/>
                      <a:gd name="T57" fmla="*/ 143 h 198"/>
                      <a:gd name="T58" fmla="*/ 304 w 384"/>
                      <a:gd name="T59" fmla="*/ 148 h 198"/>
                      <a:gd name="T60" fmla="*/ 290 w 384"/>
                      <a:gd name="T61" fmla="*/ 165 h 198"/>
                      <a:gd name="T62" fmla="*/ 279 w 384"/>
                      <a:gd name="T63" fmla="*/ 192 h 198"/>
                      <a:gd name="T64" fmla="*/ 275 w 384"/>
                      <a:gd name="T65" fmla="*/ 192 h 198"/>
                      <a:gd name="T66" fmla="*/ 264 w 384"/>
                      <a:gd name="T67" fmla="*/ 165 h 198"/>
                      <a:gd name="T68" fmla="*/ 243 w 384"/>
                      <a:gd name="T69" fmla="*/ 160 h 198"/>
                      <a:gd name="T70" fmla="*/ 214 w 384"/>
                      <a:gd name="T71" fmla="*/ 175 h 198"/>
                      <a:gd name="T72" fmla="*/ 207 w 384"/>
                      <a:gd name="T73" fmla="*/ 173 h 198"/>
                      <a:gd name="T74" fmla="*/ 192 w 384"/>
                      <a:gd name="T75" fmla="*/ 148 h 198"/>
                      <a:gd name="T76" fmla="*/ 176 w 384"/>
                      <a:gd name="T77" fmla="*/ 141 h 198"/>
                      <a:gd name="T78" fmla="*/ 159 w 384"/>
                      <a:gd name="T79" fmla="*/ 146 h 198"/>
                      <a:gd name="T80" fmla="*/ 140 w 384"/>
                      <a:gd name="T81" fmla="*/ 156 h 198"/>
                      <a:gd name="T82" fmla="*/ 127 w 384"/>
                      <a:gd name="T83" fmla="*/ 164 h 198"/>
                      <a:gd name="T84" fmla="*/ 116 w 384"/>
                      <a:gd name="T85" fmla="*/ 146 h 198"/>
                      <a:gd name="T86" fmla="*/ 100 w 384"/>
                      <a:gd name="T87" fmla="*/ 127 h 198"/>
                      <a:gd name="T88" fmla="*/ 87 w 384"/>
                      <a:gd name="T89" fmla="*/ 126 h 198"/>
                      <a:gd name="T90" fmla="*/ 70 w 384"/>
                      <a:gd name="T91" fmla="*/ 127 h 198"/>
                      <a:gd name="T92" fmla="*/ 53 w 384"/>
                      <a:gd name="T93" fmla="*/ 129 h 198"/>
                      <a:gd name="T94" fmla="*/ 0 w 384"/>
                      <a:gd name="T95" fmla="*/ 143 h 19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4"/>
                      <a:gd name="T145" fmla="*/ 0 h 198"/>
                      <a:gd name="T146" fmla="*/ 384 w 384"/>
                      <a:gd name="T147" fmla="*/ 198 h 19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4" h="198">
                        <a:moveTo>
                          <a:pt x="40" y="122"/>
                        </a:moveTo>
                        <a:lnTo>
                          <a:pt x="40" y="122"/>
                        </a:lnTo>
                        <a:lnTo>
                          <a:pt x="45" y="120"/>
                        </a:lnTo>
                        <a:lnTo>
                          <a:pt x="47" y="118"/>
                        </a:lnTo>
                        <a:lnTo>
                          <a:pt x="51" y="118"/>
                        </a:lnTo>
                        <a:lnTo>
                          <a:pt x="55" y="116"/>
                        </a:lnTo>
                        <a:lnTo>
                          <a:pt x="59" y="116"/>
                        </a:lnTo>
                        <a:lnTo>
                          <a:pt x="62" y="112"/>
                        </a:lnTo>
                        <a:lnTo>
                          <a:pt x="68" y="110"/>
                        </a:lnTo>
                        <a:lnTo>
                          <a:pt x="72" y="107"/>
                        </a:lnTo>
                        <a:lnTo>
                          <a:pt x="76" y="105"/>
                        </a:lnTo>
                        <a:lnTo>
                          <a:pt x="79" y="101"/>
                        </a:lnTo>
                        <a:lnTo>
                          <a:pt x="83" y="99"/>
                        </a:lnTo>
                        <a:lnTo>
                          <a:pt x="87" y="95"/>
                        </a:lnTo>
                        <a:lnTo>
                          <a:pt x="91" y="91"/>
                        </a:lnTo>
                        <a:lnTo>
                          <a:pt x="95" y="86"/>
                        </a:lnTo>
                        <a:lnTo>
                          <a:pt x="97" y="80"/>
                        </a:lnTo>
                        <a:lnTo>
                          <a:pt x="98" y="72"/>
                        </a:lnTo>
                        <a:lnTo>
                          <a:pt x="98" y="67"/>
                        </a:lnTo>
                        <a:lnTo>
                          <a:pt x="100" y="57"/>
                        </a:lnTo>
                        <a:lnTo>
                          <a:pt x="100" y="51"/>
                        </a:lnTo>
                        <a:lnTo>
                          <a:pt x="102" y="44"/>
                        </a:lnTo>
                        <a:lnTo>
                          <a:pt x="102" y="36"/>
                        </a:lnTo>
                        <a:lnTo>
                          <a:pt x="102" y="29"/>
                        </a:lnTo>
                        <a:lnTo>
                          <a:pt x="102" y="23"/>
                        </a:lnTo>
                        <a:lnTo>
                          <a:pt x="102" y="15"/>
                        </a:lnTo>
                        <a:lnTo>
                          <a:pt x="102" y="12"/>
                        </a:lnTo>
                        <a:lnTo>
                          <a:pt x="102" y="6"/>
                        </a:lnTo>
                        <a:lnTo>
                          <a:pt x="102" y="4"/>
                        </a:lnTo>
                        <a:lnTo>
                          <a:pt x="102" y="0"/>
                        </a:lnTo>
                        <a:lnTo>
                          <a:pt x="102" y="2"/>
                        </a:lnTo>
                        <a:lnTo>
                          <a:pt x="108" y="10"/>
                        </a:lnTo>
                        <a:lnTo>
                          <a:pt x="112" y="13"/>
                        </a:lnTo>
                        <a:lnTo>
                          <a:pt x="116" y="17"/>
                        </a:lnTo>
                        <a:lnTo>
                          <a:pt x="121" y="23"/>
                        </a:lnTo>
                        <a:lnTo>
                          <a:pt x="127" y="29"/>
                        </a:lnTo>
                        <a:lnTo>
                          <a:pt x="131" y="34"/>
                        </a:lnTo>
                        <a:lnTo>
                          <a:pt x="138" y="38"/>
                        </a:lnTo>
                        <a:lnTo>
                          <a:pt x="144" y="44"/>
                        </a:lnTo>
                        <a:lnTo>
                          <a:pt x="150" y="48"/>
                        </a:lnTo>
                        <a:lnTo>
                          <a:pt x="155" y="51"/>
                        </a:lnTo>
                        <a:lnTo>
                          <a:pt x="161" y="55"/>
                        </a:lnTo>
                        <a:lnTo>
                          <a:pt x="169" y="55"/>
                        </a:lnTo>
                        <a:lnTo>
                          <a:pt x="174" y="57"/>
                        </a:lnTo>
                        <a:lnTo>
                          <a:pt x="180" y="55"/>
                        </a:lnTo>
                        <a:lnTo>
                          <a:pt x="186" y="55"/>
                        </a:lnTo>
                        <a:lnTo>
                          <a:pt x="192" y="51"/>
                        </a:lnTo>
                        <a:lnTo>
                          <a:pt x="197" y="50"/>
                        </a:lnTo>
                        <a:lnTo>
                          <a:pt x="201" y="44"/>
                        </a:lnTo>
                        <a:lnTo>
                          <a:pt x="207" y="40"/>
                        </a:lnTo>
                        <a:lnTo>
                          <a:pt x="211" y="38"/>
                        </a:lnTo>
                        <a:lnTo>
                          <a:pt x="216" y="34"/>
                        </a:lnTo>
                        <a:lnTo>
                          <a:pt x="218" y="29"/>
                        </a:lnTo>
                        <a:lnTo>
                          <a:pt x="222" y="25"/>
                        </a:lnTo>
                        <a:lnTo>
                          <a:pt x="224" y="21"/>
                        </a:lnTo>
                        <a:lnTo>
                          <a:pt x="228" y="17"/>
                        </a:lnTo>
                        <a:lnTo>
                          <a:pt x="231" y="13"/>
                        </a:lnTo>
                        <a:lnTo>
                          <a:pt x="233" y="12"/>
                        </a:lnTo>
                        <a:lnTo>
                          <a:pt x="233" y="13"/>
                        </a:lnTo>
                        <a:lnTo>
                          <a:pt x="233" y="17"/>
                        </a:lnTo>
                        <a:lnTo>
                          <a:pt x="233" y="21"/>
                        </a:lnTo>
                        <a:lnTo>
                          <a:pt x="233" y="25"/>
                        </a:lnTo>
                        <a:lnTo>
                          <a:pt x="233" y="31"/>
                        </a:lnTo>
                        <a:lnTo>
                          <a:pt x="235" y="34"/>
                        </a:lnTo>
                        <a:lnTo>
                          <a:pt x="235" y="38"/>
                        </a:lnTo>
                        <a:lnTo>
                          <a:pt x="237" y="42"/>
                        </a:lnTo>
                        <a:lnTo>
                          <a:pt x="239" y="46"/>
                        </a:lnTo>
                        <a:lnTo>
                          <a:pt x="243" y="51"/>
                        </a:lnTo>
                        <a:lnTo>
                          <a:pt x="245" y="53"/>
                        </a:lnTo>
                        <a:lnTo>
                          <a:pt x="249" y="57"/>
                        </a:lnTo>
                        <a:lnTo>
                          <a:pt x="252" y="59"/>
                        </a:lnTo>
                        <a:lnTo>
                          <a:pt x="258" y="61"/>
                        </a:lnTo>
                        <a:lnTo>
                          <a:pt x="262" y="61"/>
                        </a:lnTo>
                        <a:lnTo>
                          <a:pt x="268" y="63"/>
                        </a:lnTo>
                        <a:lnTo>
                          <a:pt x="273" y="63"/>
                        </a:lnTo>
                        <a:lnTo>
                          <a:pt x="277" y="65"/>
                        </a:lnTo>
                        <a:lnTo>
                          <a:pt x="281" y="65"/>
                        </a:lnTo>
                        <a:lnTo>
                          <a:pt x="287" y="65"/>
                        </a:lnTo>
                        <a:lnTo>
                          <a:pt x="290" y="65"/>
                        </a:lnTo>
                        <a:lnTo>
                          <a:pt x="294" y="65"/>
                        </a:lnTo>
                        <a:lnTo>
                          <a:pt x="300" y="65"/>
                        </a:lnTo>
                        <a:lnTo>
                          <a:pt x="306" y="65"/>
                        </a:lnTo>
                        <a:lnTo>
                          <a:pt x="309" y="65"/>
                        </a:lnTo>
                        <a:lnTo>
                          <a:pt x="311" y="65"/>
                        </a:lnTo>
                        <a:lnTo>
                          <a:pt x="309" y="65"/>
                        </a:lnTo>
                        <a:lnTo>
                          <a:pt x="309" y="69"/>
                        </a:lnTo>
                        <a:lnTo>
                          <a:pt x="308" y="72"/>
                        </a:lnTo>
                        <a:lnTo>
                          <a:pt x="308" y="76"/>
                        </a:lnTo>
                        <a:lnTo>
                          <a:pt x="308" y="82"/>
                        </a:lnTo>
                        <a:lnTo>
                          <a:pt x="309" y="89"/>
                        </a:lnTo>
                        <a:lnTo>
                          <a:pt x="313" y="95"/>
                        </a:lnTo>
                        <a:lnTo>
                          <a:pt x="319" y="103"/>
                        </a:lnTo>
                        <a:lnTo>
                          <a:pt x="323" y="107"/>
                        </a:lnTo>
                        <a:lnTo>
                          <a:pt x="327" y="108"/>
                        </a:lnTo>
                        <a:lnTo>
                          <a:pt x="332" y="112"/>
                        </a:lnTo>
                        <a:lnTo>
                          <a:pt x="338" y="116"/>
                        </a:lnTo>
                        <a:lnTo>
                          <a:pt x="344" y="120"/>
                        </a:lnTo>
                        <a:lnTo>
                          <a:pt x="347" y="122"/>
                        </a:lnTo>
                        <a:lnTo>
                          <a:pt x="353" y="126"/>
                        </a:lnTo>
                        <a:lnTo>
                          <a:pt x="359" y="129"/>
                        </a:lnTo>
                        <a:lnTo>
                          <a:pt x="365" y="131"/>
                        </a:lnTo>
                        <a:lnTo>
                          <a:pt x="368" y="133"/>
                        </a:lnTo>
                        <a:lnTo>
                          <a:pt x="372" y="135"/>
                        </a:lnTo>
                        <a:lnTo>
                          <a:pt x="376" y="139"/>
                        </a:lnTo>
                        <a:lnTo>
                          <a:pt x="382" y="141"/>
                        </a:lnTo>
                        <a:lnTo>
                          <a:pt x="384" y="143"/>
                        </a:lnTo>
                        <a:lnTo>
                          <a:pt x="382" y="141"/>
                        </a:lnTo>
                        <a:lnTo>
                          <a:pt x="380" y="141"/>
                        </a:lnTo>
                        <a:lnTo>
                          <a:pt x="374" y="141"/>
                        </a:lnTo>
                        <a:lnTo>
                          <a:pt x="370" y="141"/>
                        </a:lnTo>
                        <a:lnTo>
                          <a:pt x="365" y="141"/>
                        </a:lnTo>
                        <a:lnTo>
                          <a:pt x="357" y="141"/>
                        </a:lnTo>
                        <a:lnTo>
                          <a:pt x="351" y="141"/>
                        </a:lnTo>
                        <a:lnTo>
                          <a:pt x="344" y="143"/>
                        </a:lnTo>
                        <a:lnTo>
                          <a:pt x="336" y="143"/>
                        </a:lnTo>
                        <a:lnTo>
                          <a:pt x="328" y="143"/>
                        </a:lnTo>
                        <a:lnTo>
                          <a:pt x="321" y="143"/>
                        </a:lnTo>
                        <a:lnTo>
                          <a:pt x="315" y="146"/>
                        </a:lnTo>
                        <a:lnTo>
                          <a:pt x="308" y="146"/>
                        </a:lnTo>
                        <a:lnTo>
                          <a:pt x="304" y="148"/>
                        </a:lnTo>
                        <a:lnTo>
                          <a:pt x="300" y="150"/>
                        </a:lnTo>
                        <a:lnTo>
                          <a:pt x="300" y="154"/>
                        </a:lnTo>
                        <a:lnTo>
                          <a:pt x="294" y="160"/>
                        </a:lnTo>
                        <a:lnTo>
                          <a:pt x="290" y="165"/>
                        </a:lnTo>
                        <a:lnTo>
                          <a:pt x="287" y="173"/>
                        </a:lnTo>
                        <a:lnTo>
                          <a:pt x="285" y="181"/>
                        </a:lnTo>
                        <a:lnTo>
                          <a:pt x="281" y="186"/>
                        </a:lnTo>
                        <a:lnTo>
                          <a:pt x="279" y="192"/>
                        </a:lnTo>
                        <a:lnTo>
                          <a:pt x="277" y="196"/>
                        </a:lnTo>
                        <a:lnTo>
                          <a:pt x="277" y="198"/>
                        </a:lnTo>
                        <a:lnTo>
                          <a:pt x="277" y="196"/>
                        </a:lnTo>
                        <a:lnTo>
                          <a:pt x="275" y="192"/>
                        </a:lnTo>
                        <a:lnTo>
                          <a:pt x="273" y="184"/>
                        </a:lnTo>
                        <a:lnTo>
                          <a:pt x="271" y="179"/>
                        </a:lnTo>
                        <a:lnTo>
                          <a:pt x="268" y="171"/>
                        </a:lnTo>
                        <a:lnTo>
                          <a:pt x="264" y="165"/>
                        </a:lnTo>
                        <a:lnTo>
                          <a:pt x="260" y="160"/>
                        </a:lnTo>
                        <a:lnTo>
                          <a:pt x="256" y="158"/>
                        </a:lnTo>
                        <a:lnTo>
                          <a:pt x="250" y="156"/>
                        </a:lnTo>
                        <a:lnTo>
                          <a:pt x="243" y="160"/>
                        </a:lnTo>
                        <a:lnTo>
                          <a:pt x="235" y="164"/>
                        </a:lnTo>
                        <a:lnTo>
                          <a:pt x="228" y="167"/>
                        </a:lnTo>
                        <a:lnTo>
                          <a:pt x="220" y="171"/>
                        </a:lnTo>
                        <a:lnTo>
                          <a:pt x="214" y="175"/>
                        </a:lnTo>
                        <a:lnTo>
                          <a:pt x="211" y="179"/>
                        </a:lnTo>
                        <a:lnTo>
                          <a:pt x="209" y="181"/>
                        </a:lnTo>
                        <a:lnTo>
                          <a:pt x="207" y="177"/>
                        </a:lnTo>
                        <a:lnTo>
                          <a:pt x="207" y="173"/>
                        </a:lnTo>
                        <a:lnTo>
                          <a:pt x="203" y="167"/>
                        </a:lnTo>
                        <a:lnTo>
                          <a:pt x="199" y="162"/>
                        </a:lnTo>
                        <a:lnTo>
                          <a:pt x="195" y="154"/>
                        </a:lnTo>
                        <a:lnTo>
                          <a:pt x="192" y="148"/>
                        </a:lnTo>
                        <a:lnTo>
                          <a:pt x="186" y="143"/>
                        </a:lnTo>
                        <a:lnTo>
                          <a:pt x="182" y="143"/>
                        </a:lnTo>
                        <a:lnTo>
                          <a:pt x="180" y="141"/>
                        </a:lnTo>
                        <a:lnTo>
                          <a:pt x="176" y="141"/>
                        </a:lnTo>
                        <a:lnTo>
                          <a:pt x="173" y="141"/>
                        </a:lnTo>
                        <a:lnTo>
                          <a:pt x="169" y="143"/>
                        </a:lnTo>
                        <a:lnTo>
                          <a:pt x="163" y="145"/>
                        </a:lnTo>
                        <a:lnTo>
                          <a:pt x="159" y="146"/>
                        </a:lnTo>
                        <a:lnTo>
                          <a:pt x="155" y="150"/>
                        </a:lnTo>
                        <a:lnTo>
                          <a:pt x="150" y="152"/>
                        </a:lnTo>
                        <a:lnTo>
                          <a:pt x="144" y="152"/>
                        </a:lnTo>
                        <a:lnTo>
                          <a:pt x="140" y="156"/>
                        </a:lnTo>
                        <a:lnTo>
                          <a:pt x="136" y="158"/>
                        </a:lnTo>
                        <a:lnTo>
                          <a:pt x="135" y="160"/>
                        </a:lnTo>
                        <a:lnTo>
                          <a:pt x="129" y="164"/>
                        </a:lnTo>
                        <a:lnTo>
                          <a:pt x="127" y="164"/>
                        </a:lnTo>
                        <a:lnTo>
                          <a:pt x="125" y="164"/>
                        </a:lnTo>
                        <a:lnTo>
                          <a:pt x="123" y="160"/>
                        </a:lnTo>
                        <a:lnTo>
                          <a:pt x="119" y="152"/>
                        </a:lnTo>
                        <a:lnTo>
                          <a:pt x="116" y="146"/>
                        </a:lnTo>
                        <a:lnTo>
                          <a:pt x="112" y="141"/>
                        </a:lnTo>
                        <a:lnTo>
                          <a:pt x="106" y="135"/>
                        </a:lnTo>
                        <a:lnTo>
                          <a:pt x="102" y="129"/>
                        </a:lnTo>
                        <a:lnTo>
                          <a:pt x="100" y="127"/>
                        </a:lnTo>
                        <a:lnTo>
                          <a:pt x="97" y="126"/>
                        </a:lnTo>
                        <a:lnTo>
                          <a:pt x="95" y="126"/>
                        </a:lnTo>
                        <a:lnTo>
                          <a:pt x="91" y="126"/>
                        </a:lnTo>
                        <a:lnTo>
                          <a:pt x="87" y="126"/>
                        </a:lnTo>
                        <a:lnTo>
                          <a:pt x="83" y="126"/>
                        </a:lnTo>
                        <a:lnTo>
                          <a:pt x="78" y="126"/>
                        </a:lnTo>
                        <a:lnTo>
                          <a:pt x="74" y="126"/>
                        </a:lnTo>
                        <a:lnTo>
                          <a:pt x="70" y="127"/>
                        </a:lnTo>
                        <a:lnTo>
                          <a:pt x="64" y="127"/>
                        </a:lnTo>
                        <a:lnTo>
                          <a:pt x="60" y="127"/>
                        </a:lnTo>
                        <a:lnTo>
                          <a:pt x="55" y="127"/>
                        </a:lnTo>
                        <a:lnTo>
                          <a:pt x="53" y="129"/>
                        </a:lnTo>
                        <a:lnTo>
                          <a:pt x="47" y="129"/>
                        </a:lnTo>
                        <a:lnTo>
                          <a:pt x="45" y="129"/>
                        </a:lnTo>
                        <a:lnTo>
                          <a:pt x="13" y="158"/>
                        </a:lnTo>
                        <a:lnTo>
                          <a:pt x="0" y="143"/>
                        </a:lnTo>
                        <a:lnTo>
                          <a:pt x="40" y="122"/>
                        </a:lnTo>
                        <a:close/>
                      </a:path>
                    </a:pathLst>
                  </a:custGeom>
                  <a:solidFill>
                    <a:srgbClr val="BF6633"/>
                  </a:solidFill>
                  <a:ln w="9525">
                    <a:noFill/>
                    <a:round/>
                    <a:headEnd/>
                    <a:tailEnd/>
                  </a:ln>
                </p:spPr>
                <p:txBody>
                  <a:bodyPr/>
                  <a:lstStyle/>
                  <a:p>
                    <a:endParaRPr lang="fr-FR">
                      <a:latin typeface="Calibri" pitchFamily="34" charset="0"/>
                    </a:endParaRPr>
                  </a:p>
                </p:txBody>
              </p:sp>
              <p:sp>
                <p:nvSpPr>
                  <p:cNvPr id="25658" name="Freeform 32"/>
                  <p:cNvSpPr>
                    <a:spLocks/>
                  </p:cNvSpPr>
                  <p:nvPr/>
                </p:nvSpPr>
                <p:spPr bwMode="auto">
                  <a:xfrm>
                    <a:off x="4371968" y="2520936"/>
                    <a:ext cx="190500" cy="122238"/>
                  </a:xfrm>
                  <a:custGeom>
                    <a:avLst/>
                    <a:gdLst>
                      <a:gd name="T0" fmla="*/ 46 w 240"/>
                      <a:gd name="T1" fmla="*/ 19 h 154"/>
                      <a:gd name="T2" fmla="*/ 84 w 240"/>
                      <a:gd name="T3" fmla="*/ 6 h 154"/>
                      <a:gd name="T4" fmla="*/ 82 w 240"/>
                      <a:gd name="T5" fmla="*/ 8 h 154"/>
                      <a:gd name="T6" fmla="*/ 80 w 240"/>
                      <a:gd name="T7" fmla="*/ 16 h 154"/>
                      <a:gd name="T8" fmla="*/ 78 w 240"/>
                      <a:gd name="T9" fmla="*/ 19 h 154"/>
                      <a:gd name="T10" fmla="*/ 78 w 240"/>
                      <a:gd name="T11" fmla="*/ 23 h 154"/>
                      <a:gd name="T12" fmla="*/ 80 w 240"/>
                      <a:gd name="T13" fmla="*/ 27 h 154"/>
                      <a:gd name="T14" fmla="*/ 84 w 240"/>
                      <a:gd name="T15" fmla="*/ 29 h 154"/>
                      <a:gd name="T16" fmla="*/ 88 w 240"/>
                      <a:gd name="T17" fmla="*/ 27 h 154"/>
                      <a:gd name="T18" fmla="*/ 95 w 240"/>
                      <a:gd name="T19" fmla="*/ 25 h 154"/>
                      <a:gd name="T20" fmla="*/ 99 w 240"/>
                      <a:gd name="T21" fmla="*/ 23 h 154"/>
                      <a:gd name="T22" fmla="*/ 103 w 240"/>
                      <a:gd name="T23" fmla="*/ 19 h 154"/>
                      <a:gd name="T24" fmla="*/ 107 w 240"/>
                      <a:gd name="T25" fmla="*/ 17 h 154"/>
                      <a:gd name="T26" fmla="*/ 111 w 240"/>
                      <a:gd name="T27" fmla="*/ 16 h 154"/>
                      <a:gd name="T28" fmla="*/ 118 w 240"/>
                      <a:gd name="T29" fmla="*/ 10 h 154"/>
                      <a:gd name="T30" fmla="*/ 126 w 240"/>
                      <a:gd name="T31" fmla="*/ 6 h 154"/>
                      <a:gd name="T32" fmla="*/ 130 w 240"/>
                      <a:gd name="T33" fmla="*/ 2 h 154"/>
                      <a:gd name="T34" fmla="*/ 131 w 240"/>
                      <a:gd name="T35" fmla="*/ 0 h 154"/>
                      <a:gd name="T36" fmla="*/ 130 w 240"/>
                      <a:gd name="T37" fmla="*/ 2 h 154"/>
                      <a:gd name="T38" fmla="*/ 126 w 240"/>
                      <a:gd name="T39" fmla="*/ 10 h 154"/>
                      <a:gd name="T40" fmla="*/ 126 w 240"/>
                      <a:gd name="T41" fmla="*/ 16 h 154"/>
                      <a:gd name="T42" fmla="*/ 130 w 240"/>
                      <a:gd name="T43" fmla="*/ 21 h 154"/>
                      <a:gd name="T44" fmla="*/ 131 w 240"/>
                      <a:gd name="T45" fmla="*/ 21 h 154"/>
                      <a:gd name="T46" fmla="*/ 135 w 240"/>
                      <a:gd name="T47" fmla="*/ 21 h 154"/>
                      <a:gd name="T48" fmla="*/ 139 w 240"/>
                      <a:gd name="T49" fmla="*/ 21 h 154"/>
                      <a:gd name="T50" fmla="*/ 143 w 240"/>
                      <a:gd name="T51" fmla="*/ 23 h 154"/>
                      <a:gd name="T52" fmla="*/ 147 w 240"/>
                      <a:gd name="T53" fmla="*/ 21 h 154"/>
                      <a:gd name="T54" fmla="*/ 150 w 240"/>
                      <a:gd name="T55" fmla="*/ 21 h 154"/>
                      <a:gd name="T56" fmla="*/ 156 w 240"/>
                      <a:gd name="T57" fmla="*/ 21 h 154"/>
                      <a:gd name="T58" fmla="*/ 162 w 240"/>
                      <a:gd name="T59" fmla="*/ 21 h 154"/>
                      <a:gd name="T60" fmla="*/ 166 w 240"/>
                      <a:gd name="T61" fmla="*/ 19 h 154"/>
                      <a:gd name="T62" fmla="*/ 169 w 240"/>
                      <a:gd name="T63" fmla="*/ 19 h 154"/>
                      <a:gd name="T64" fmla="*/ 173 w 240"/>
                      <a:gd name="T65" fmla="*/ 17 h 154"/>
                      <a:gd name="T66" fmla="*/ 177 w 240"/>
                      <a:gd name="T67" fmla="*/ 17 h 154"/>
                      <a:gd name="T68" fmla="*/ 183 w 240"/>
                      <a:gd name="T69" fmla="*/ 17 h 154"/>
                      <a:gd name="T70" fmla="*/ 185 w 240"/>
                      <a:gd name="T71" fmla="*/ 17 h 154"/>
                      <a:gd name="T72" fmla="*/ 196 w 240"/>
                      <a:gd name="T73" fmla="*/ 54 h 154"/>
                      <a:gd name="T74" fmla="*/ 149 w 240"/>
                      <a:gd name="T75" fmla="*/ 50 h 154"/>
                      <a:gd name="T76" fmla="*/ 126 w 240"/>
                      <a:gd name="T77" fmla="*/ 73 h 154"/>
                      <a:gd name="T78" fmla="*/ 149 w 240"/>
                      <a:gd name="T79" fmla="*/ 92 h 154"/>
                      <a:gd name="T80" fmla="*/ 240 w 240"/>
                      <a:gd name="T81" fmla="*/ 116 h 154"/>
                      <a:gd name="T82" fmla="*/ 217 w 240"/>
                      <a:gd name="T83" fmla="*/ 154 h 154"/>
                      <a:gd name="T84" fmla="*/ 78 w 240"/>
                      <a:gd name="T85" fmla="*/ 145 h 154"/>
                      <a:gd name="T86" fmla="*/ 0 w 240"/>
                      <a:gd name="T87" fmla="*/ 92 h 154"/>
                      <a:gd name="T88" fmla="*/ 17 w 240"/>
                      <a:gd name="T89" fmla="*/ 54 h 154"/>
                      <a:gd name="T90" fmla="*/ 46 w 240"/>
                      <a:gd name="T91" fmla="*/ 19 h 154"/>
                      <a:gd name="T92" fmla="*/ 46 w 240"/>
                      <a:gd name="T93" fmla="*/ 19 h 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40"/>
                      <a:gd name="T142" fmla="*/ 0 h 154"/>
                      <a:gd name="T143" fmla="*/ 240 w 240"/>
                      <a:gd name="T144" fmla="*/ 154 h 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40" h="154">
                        <a:moveTo>
                          <a:pt x="46" y="19"/>
                        </a:moveTo>
                        <a:lnTo>
                          <a:pt x="84" y="6"/>
                        </a:lnTo>
                        <a:lnTo>
                          <a:pt x="82" y="8"/>
                        </a:lnTo>
                        <a:lnTo>
                          <a:pt x="80" y="16"/>
                        </a:lnTo>
                        <a:lnTo>
                          <a:pt x="78" y="19"/>
                        </a:lnTo>
                        <a:lnTo>
                          <a:pt x="78" y="23"/>
                        </a:lnTo>
                        <a:lnTo>
                          <a:pt x="80" y="27"/>
                        </a:lnTo>
                        <a:lnTo>
                          <a:pt x="84" y="29"/>
                        </a:lnTo>
                        <a:lnTo>
                          <a:pt x="88" y="27"/>
                        </a:lnTo>
                        <a:lnTo>
                          <a:pt x="95" y="25"/>
                        </a:lnTo>
                        <a:lnTo>
                          <a:pt x="99" y="23"/>
                        </a:lnTo>
                        <a:lnTo>
                          <a:pt x="103" y="19"/>
                        </a:lnTo>
                        <a:lnTo>
                          <a:pt x="107" y="17"/>
                        </a:lnTo>
                        <a:lnTo>
                          <a:pt x="111" y="16"/>
                        </a:lnTo>
                        <a:lnTo>
                          <a:pt x="118" y="10"/>
                        </a:lnTo>
                        <a:lnTo>
                          <a:pt x="126" y="6"/>
                        </a:lnTo>
                        <a:lnTo>
                          <a:pt x="130" y="2"/>
                        </a:lnTo>
                        <a:lnTo>
                          <a:pt x="131" y="0"/>
                        </a:lnTo>
                        <a:lnTo>
                          <a:pt x="130" y="2"/>
                        </a:lnTo>
                        <a:lnTo>
                          <a:pt x="126" y="10"/>
                        </a:lnTo>
                        <a:lnTo>
                          <a:pt x="126" y="16"/>
                        </a:lnTo>
                        <a:lnTo>
                          <a:pt x="130" y="21"/>
                        </a:lnTo>
                        <a:lnTo>
                          <a:pt x="131" y="21"/>
                        </a:lnTo>
                        <a:lnTo>
                          <a:pt x="135" y="21"/>
                        </a:lnTo>
                        <a:lnTo>
                          <a:pt x="139" y="21"/>
                        </a:lnTo>
                        <a:lnTo>
                          <a:pt x="143" y="23"/>
                        </a:lnTo>
                        <a:lnTo>
                          <a:pt x="147" y="21"/>
                        </a:lnTo>
                        <a:lnTo>
                          <a:pt x="150" y="21"/>
                        </a:lnTo>
                        <a:lnTo>
                          <a:pt x="156" y="21"/>
                        </a:lnTo>
                        <a:lnTo>
                          <a:pt x="162" y="21"/>
                        </a:lnTo>
                        <a:lnTo>
                          <a:pt x="166" y="19"/>
                        </a:lnTo>
                        <a:lnTo>
                          <a:pt x="169" y="19"/>
                        </a:lnTo>
                        <a:lnTo>
                          <a:pt x="173" y="17"/>
                        </a:lnTo>
                        <a:lnTo>
                          <a:pt x="177" y="17"/>
                        </a:lnTo>
                        <a:lnTo>
                          <a:pt x="183" y="17"/>
                        </a:lnTo>
                        <a:lnTo>
                          <a:pt x="185" y="17"/>
                        </a:lnTo>
                        <a:lnTo>
                          <a:pt x="196" y="54"/>
                        </a:lnTo>
                        <a:lnTo>
                          <a:pt x="149" y="50"/>
                        </a:lnTo>
                        <a:lnTo>
                          <a:pt x="126" y="73"/>
                        </a:lnTo>
                        <a:lnTo>
                          <a:pt x="149" y="92"/>
                        </a:lnTo>
                        <a:lnTo>
                          <a:pt x="240" y="116"/>
                        </a:lnTo>
                        <a:lnTo>
                          <a:pt x="217" y="154"/>
                        </a:lnTo>
                        <a:lnTo>
                          <a:pt x="78" y="145"/>
                        </a:lnTo>
                        <a:lnTo>
                          <a:pt x="0" y="92"/>
                        </a:lnTo>
                        <a:lnTo>
                          <a:pt x="17" y="54"/>
                        </a:lnTo>
                        <a:lnTo>
                          <a:pt x="46" y="19"/>
                        </a:lnTo>
                        <a:close/>
                      </a:path>
                    </a:pathLst>
                  </a:custGeom>
                  <a:solidFill>
                    <a:srgbClr val="BF6633"/>
                  </a:solidFill>
                  <a:ln w="9525">
                    <a:noFill/>
                    <a:round/>
                    <a:headEnd/>
                    <a:tailEnd/>
                  </a:ln>
                </p:spPr>
                <p:txBody>
                  <a:bodyPr/>
                  <a:lstStyle/>
                  <a:p>
                    <a:endParaRPr lang="fr-FR">
                      <a:latin typeface="Calibri" pitchFamily="34" charset="0"/>
                    </a:endParaRPr>
                  </a:p>
                </p:txBody>
              </p:sp>
              <p:sp>
                <p:nvSpPr>
                  <p:cNvPr id="25659" name="Freeform 50"/>
                  <p:cNvSpPr>
                    <a:spLocks/>
                  </p:cNvSpPr>
                  <p:nvPr/>
                </p:nvSpPr>
                <p:spPr bwMode="auto">
                  <a:xfrm>
                    <a:off x="3428992" y="2060561"/>
                    <a:ext cx="536576" cy="495300"/>
                  </a:xfrm>
                  <a:custGeom>
                    <a:avLst/>
                    <a:gdLst>
                      <a:gd name="T0" fmla="*/ 611 w 674"/>
                      <a:gd name="T1" fmla="*/ 32 h 623"/>
                      <a:gd name="T2" fmla="*/ 547 w 674"/>
                      <a:gd name="T3" fmla="*/ 57 h 623"/>
                      <a:gd name="T4" fmla="*/ 471 w 674"/>
                      <a:gd name="T5" fmla="*/ 78 h 623"/>
                      <a:gd name="T6" fmla="*/ 399 w 674"/>
                      <a:gd name="T7" fmla="*/ 85 h 623"/>
                      <a:gd name="T8" fmla="*/ 446 w 674"/>
                      <a:gd name="T9" fmla="*/ 108 h 623"/>
                      <a:gd name="T10" fmla="*/ 497 w 674"/>
                      <a:gd name="T11" fmla="*/ 99 h 623"/>
                      <a:gd name="T12" fmla="*/ 467 w 674"/>
                      <a:gd name="T13" fmla="*/ 150 h 623"/>
                      <a:gd name="T14" fmla="*/ 397 w 674"/>
                      <a:gd name="T15" fmla="*/ 201 h 623"/>
                      <a:gd name="T16" fmla="*/ 330 w 674"/>
                      <a:gd name="T17" fmla="*/ 220 h 623"/>
                      <a:gd name="T18" fmla="*/ 313 w 674"/>
                      <a:gd name="T19" fmla="*/ 249 h 623"/>
                      <a:gd name="T20" fmla="*/ 366 w 674"/>
                      <a:gd name="T21" fmla="*/ 277 h 623"/>
                      <a:gd name="T22" fmla="*/ 325 w 674"/>
                      <a:gd name="T23" fmla="*/ 327 h 623"/>
                      <a:gd name="T24" fmla="*/ 252 w 674"/>
                      <a:gd name="T25" fmla="*/ 349 h 623"/>
                      <a:gd name="T26" fmla="*/ 191 w 674"/>
                      <a:gd name="T27" fmla="*/ 344 h 623"/>
                      <a:gd name="T28" fmla="*/ 210 w 674"/>
                      <a:gd name="T29" fmla="*/ 376 h 623"/>
                      <a:gd name="T30" fmla="*/ 214 w 674"/>
                      <a:gd name="T31" fmla="*/ 408 h 623"/>
                      <a:gd name="T32" fmla="*/ 133 w 674"/>
                      <a:gd name="T33" fmla="*/ 397 h 623"/>
                      <a:gd name="T34" fmla="*/ 142 w 674"/>
                      <a:gd name="T35" fmla="*/ 429 h 623"/>
                      <a:gd name="T36" fmla="*/ 146 w 674"/>
                      <a:gd name="T37" fmla="*/ 463 h 623"/>
                      <a:gd name="T38" fmla="*/ 85 w 674"/>
                      <a:gd name="T39" fmla="*/ 471 h 623"/>
                      <a:gd name="T40" fmla="*/ 24 w 674"/>
                      <a:gd name="T41" fmla="*/ 462 h 623"/>
                      <a:gd name="T42" fmla="*/ 72 w 674"/>
                      <a:gd name="T43" fmla="*/ 494 h 623"/>
                      <a:gd name="T44" fmla="*/ 125 w 674"/>
                      <a:gd name="T45" fmla="*/ 503 h 623"/>
                      <a:gd name="T46" fmla="*/ 72 w 674"/>
                      <a:gd name="T47" fmla="*/ 534 h 623"/>
                      <a:gd name="T48" fmla="*/ 85 w 674"/>
                      <a:gd name="T49" fmla="*/ 558 h 623"/>
                      <a:gd name="T50" fmla="*/ 155 w 674"/>
                      <a:gd name="T51" fmla="*/ 562 h 623"/>
                      <a:gd name="T52" fmla="*/ 220 w 674"/>
                      <a:gd name="T53" fmla="*/ 549 h 623"/>
                      <a:gd name="T54" fmla="*/ 264 w 674"/>
                      <a:gd name="T55" fmla="*/ 558 h 623"/>
                      <a:gd name="T56" fmla="*/ 326 w 674"/>
                      <a:gd name="T57" fmla="*/ 598 h 623"/>
                      <a:gd name="T58" fmla="*/ 387 w 674"/>
                      <a:gd name="T59" fmla="*/ 619 h 623"/>
                      <a:gd name="T60" fmla="*/ 325 w 674"/>
                      <a:gd name="T61" fmla="*/ 619 h 623"/>
                      <a:gd name="T62" fmla="*/ 254 w 674"/>
                      <a:gd name="T63" fmla="*/ 570 h 623"/>
                      <a:gd name="T64" fmla="*/ 207 w 674"/>
                      <a:gd name="T65" fmla="*/ 568 h 623"/>
                      <a:gd name="T66" fmla="*/ 144 w 674"/>
                      <a:gd name="T67" fmla="*/ 581 h 623"/>
                      <a:gd name="T68" fmla="*/ 87 w 674"/>
                      <a:gd name="T69" fmla="*/ 572 h 623"/>
                      <a:gd name="T70" fmla="*/ 22 w 674"/>
                      <a:gd name="T71" fmla="*/ 551 h 623"/>
                      <a:gd name="T72" fmla="*/ 66 w 674"/>
                      <a:gd name="T73" fmla="*/ 520 h 623"/>
                      <a:gd name="T74" fmla="*/ 70 w 674"/>
                      <a:gd name="T75" fmla="*/ 509 h 623"/>
                      <a:gd name="T76" fmla="*/ 11 w 674"/>
                      <a:gd name="T77" fmla="*/ 477 h 623"/>
                      <a:gd name="T78" fmla="*/ 15 w 674"/>
                      <a:gd name="T79" fmla="*/ 443 h 623"/>
                      <a:gd name="T80" fmla="*/ 85 w 674"/>
                      <a:gd name="T81" fmla="*/ 452 h 623"/>
                      <a:gd name="T82" fmla="*/ 133 w 674"/>
                      <a:gd name="T83" fmla="*/ 439 h 623"/>
                      <a:gd name="T84" fmla="*/ 110 w 674"/>
                      <a:gd name="T85" fmla="*/ 368 h 623"/>
                      <a:gd name="T86" fmla="*/ 190 w 674"/>
                      <a:gd name="T87" fmla="*/ 399 h 623"/>
                      <a:gd name="T88" fmla="*/ 197 w 674"/>
                      <a:gd name="T89" fmla="*/ 386 h 623"/>
                      <a:gd name="T90" fmla="*/ 155 w 674"/>
                      <a:gd name="T91" fmla="*/ 319 h 623"/>
                      <a:gd name="T92" fmla="*/ 228 w 674"/>
                      <a:gd name="T93" fmla="*/ 334 h 623"/>
                      <a:gd name="T94" fmla="*/ 296 w 674"/>
                      <a:gd name="T95" fmla="*/ 330 h 623"/>
                      <a:gd name="T96" fmla="*/ 317 w 674"/>
                      <a:gd name="T97" fmla="*/ 277 h 623"/>
                      <a:gd name="T98" fmla="*/ 262 w 674"/>
                      <a:gd name="T99" fmla="*/ 222 h 623"/>
                      <a:gd name="T100" fmla="*/ 313 w 674"/>
                      <a:gd name="T101" fmla="*/ 207 h 623"/>
                      <a:gd name="T102" fmla="*/ 399 w 674"/>
                      <a:gd name="T103" fmla="*/ 184 h 623"/>
                      <a:gd name="T104" fmla="*/ 469 w 674"/>
                      <a:gd name="T105" fmla="*/ 125 h 623"/>
                      <a:gd name="T106" fmla="*/ 406 w 674"/>
                      <a:gd name="T107" fmla="*/ 133 h 623"/>
                      <a:gd name="T108" fmla="*/ 363 w 674"/>
                      <a:gd name="T109" fmla="*/ 76 h 623"/>
                      <a:gd name="T110" fmla="*/ 408 w 674"/>
                      <a:gd name="T111" fmla="*/ 63 h 623"/>
                      <a:gd name="T112" fmla="*/ 475 w 674"/>
                      <a:gd name="T113" fmla="*/ 53 h 623"/>
                      <a:gd name="T114" fmla="*/ 530 w 674"/>
                      <a:gd name="T115" fmla="*/ 44 h 623"/>
                      <a:gd name="T116" fmla="*/ 606 w 674"/>
                      <a:gd name="T117" fmla="*/ 15 h 623"/>
                      <a:gd name="T118" fmla="*/ 665 w 674"/>
                      <a:gd name="T119" fmla="*/ 0 h 62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74"/>
                      <a:gd name="T181" fmla="*/ 0 h 623"/>
                      <a:gd name="T182" fmla="*/ 674 w 674"/>
                      <a:gd name="T183" fmla="*/ 623 h 62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74" h="623">
                        <a:moveTo>
                          <a:pt x="674" y="4"/>
                        </a:moveTo>
                        <a:lnTo>
                          <a:pt x="672" y="4"/>
                        </a:lnTo>
                        <a:lnTo>
                          <a:pt x="668" y="6"/>
                        </a:lnTo>
                        <a:lnTo>
                          <a:pt x="663" y="7"/>
                        </a:lnTo>
                        <a:lnTo>
                          <a:pt x="659" y="9"/>
                        </a:lnTo>
                        <a:lnTo>
                          <a:pt x="655" y="13"/>
                        </a:lnTo>
                        <a:lnTo>
                          <a:pt x="649" y="15"/>
                        </a:lnTo>
                        <a:lnTo>
                          <a:pt x="642" y="19"/>
                        </a:lnTo>
                        <a:lnTo>
                          <a:pt x="636" y="23"/>
                        </a:lnTo>
                        <a:lnTo>
                          <a:pt x="627" y="25"/>
                        </a:lnTo>
                        <a:lnTo>
                          <a:pt x="621" y="30"/>
                        </a:lnTo>
                        <a:lnTo>
                          <a:pt x="615" y="30"/>
                        </a:lnTo>
                        <a:lnTo>
                          <a:pt x="611" y="32"/>
                        </a:lnTo>
                        <a:lnTo>
                          <a:pt x="608" y="34"/>
                        </a:lnTo>
                        <a:lnTo>
                          <a:pt x="604" y="36"/>
                        </a:lnTo>
                        <a:lnTo>
                          <a:pt x="598" y="38"/>
                        </a:lnTo>
                        <a:lnTo>
                          <a:pt x="594" y="40"/>
                        </a:lnTo>
                        <a:lnTo>
                          <a:pt x="589" y="44"/>
                        </a:lnTo>
                        <a:lnTo>
                          <a:pt x="585" y="45"/>
                        </a:lnTo>
                        <a:lnTo>
                          <a:pt x="579" y="47"/>
                        </a:lnTo>
                        <a:lnTo>
                          <a:pt x="573" y="49"/>
                        </a:lnTo>
                        <a:lnTo>
                          <a:pt x="568" y="49"/>
                        </a:lnTo>
                        <a:lnTo>
                          <a:pt x="564" y="53"/>
                        </a:lnTo>
                        <a:lnTo>
                          <a:pt x="556" y="53"/>
                        </a:lnTo>
                        <a:lnTo>
                          <a:pt x="553" y="57"/>
                        </a:lnTo>
                        <a:lnTo>
                          <a:pt x="547" y="57"/>
                        </a:lnTo>
                        <a:lnTo>
                          <a:pt x="541" y="59"/>
                        </a:lnTo>
                        <a:lnTo>
                          <a:pt x="535" y="61"/>
                        </a:lnTo>
                        <a:lnTo>
                          <a:pt x="530" y="63"/>
                        </a:lnTo>
                        <a:lnTo>
                          <a:pt x="524" y="64"/>
                        </a:lnTo>
                        <a:lnTo>
                          <a:pt x="518" y="66"/>
                        </a:lnTo>
                        <a:lnTo>
                          <a:pt x="513" y="68"/>
                        </a:lnTo>
                        <a:lnTo>
                          <a:pt x="507" y="70"/>
                        </a:lnTo>
                        <a:lnTo>
                          <a:pt x="499" y="70"/>
                        </a:lnTo>
                        <a:lnTo>
                          <a:pt x="496" y="74"/>
                        </a:lnTo>
                        <a:lnTo>
                          <a:pt x="488" y="74"/>
                        </a:lnTo>
                        <a:lnTo>
                          <a:pt x="482" y="76"/>
                        </a:lnTo>
                        <a:lnTo>
                          <a:pt x="477" y="76"/>
                        </a:lnTo>
                        <a:lnTo>
                          <a:pt x="471" y="78"/>
                        </a:lnTo>
                        <a:lnTo>
                          <a:pt x="465" y="78"/>
                        </a:lnTo>
                        <a:lnTo>
                          <a:pt x="459" y="80"/>
                        </a:lnTo>
                        <a:lnTo>
                          <a:pt x="454" y="80"/>
                        </a:lnTo>
                        <a:lnTo>
                          <a:pt x="446" y="82"/>
                        </a:lnTo>
                        <a:lnTo>
                          <a:pt x="440" y="82"/>
                        </a:lnTo>
                        <a:lnTo>
                          <a:pt x="435" y="82"/>
                        </a:lnTo>
                        <a:lnTo>
                          <a:pt x="429" y="83"/>
                        </a:lnTo>
                        <a:lnTo>
                          <a:pt x="421" y="83"/>
                        </a:lnTo>
                        <a:lnTo>
                          <a:pt x="416" y="83"/>
                        </a:lnTo>
                        <a:lnTo>
                          <a:pt x="410" y="83"/>
                        </a:lnTo>
                        <a:lnTo>
                          <a:pt x="404" y="83"/>
                        </a:lnTo>
                        <a:lnTo>
                          <a:pt x="399" y="83"/>
                        </a:lnTo>
                        <a:lnTo>
                          <a:pt x="399" y="85"/>
                        </a:lnTo>
                        <a:lnTo>
                          <a:pt x="401" y="89"/>
                        </a:lnTo>
                        <a:lnTo>
                          <a:pt x="402" y="91"/>
                        </a:lnTo>
                        <a:lnTo>
                          <a:pt x="404" y="95"/>
                        </a:lnTo>
                        <a:lnTo>
                          <a:pt x="406" y="97"/>
                        </a:lnTo>
                        <a:lnTo>
                          <a:pt x="412" y="101"/>
                        </a:lnTo>
                        <a:lnTo>
                          <a:pt x="416" y="104"/>
                        </a:lnTo>
                        <a:lnTo>
                          <a:pt x="421" y="106"/>
                        </a:lnTo>
                        <a:lnTo>
                          <a:pt x="423" y="106"/>
                        </a:lnTo>
                        <a:lnTo>
                          <a:pt x="427" y="106"/>
                        </a:lnTo>
                        <a:lnTo>
                          <a:pt x="433" y="108"/>
                        </a:lnTo>
                        <a:lnTo>
                          <a:pt x="437" y="108"/>
                        </a:lnTo>
                        <a:lnTo>
                          <a:pt x="440" y="108"/>
                        </a:lnTo>
                        <a:lnTo>
                          <a:pt x="446" y="108"/>
                        </a:lnTo>
                        <a:lnTo>
                          <a:pt x="450" y="108"/>
                        </a:lnTo>
                        <a:lnTo>
                          <a:pt x="458" y="108"/>
                        </a:lnTo>
                        <a:lnTo>
                          <a:pt x="463" y="106"/>
                        </a:lnTo>
                        <a:lnTo>
                          <a:pt x="469" y="106"/>
                        </a:lnTo>
                        <a:lnTo>
                          <a:pt x="477" y="104"/>
                        </a:lnTo>
                        <a:lnTo>
                          <a:pt x="484" y="104"/>
                        </a:lnTo>
                        <a:lnTo>
                          <a:pt x="484" y="102"/>
                        </a:lnTo>
                        <a:lnTo>
                          <a:pt x="486" y="97"/>
                        </a:lnTo>
                        <a:lnTo>
                          <a:pt x="488" y="93"/>
                        </a:lnTo>
                        <a:lnTo>
                          <a:pt x="494" y="95"/>
                        </a:lnTo>
                        <a:lnTo>
                          <a:pt x="496" y="95"/>
                        </a:lnTo>
                        <a:lnTo>
                          <a:pt x="497" y="97"/>
                        </a:lnTo>
                        <a:lnTo>
                          <a:pt x="497" y="99"/>
                        </a:lnTo>
                        <a:lnTo>
                          <a:pt x="497" y="101"/>
                        </a:lnTo>
                        <a:lnTo>
                          <a:pt x="496" y="104"/>
                        </a:lnTo>
                        <a:lnTo>
                          <a:pt x="496" y="110"/>
                        </a:lnTo>
                        <a:lnTo>
                          <a:pt x="494" y="114"/>
                        </a:lnTo>
                        <a:lnTo>
                          <a:pt x="492" y="118"/>
                        </a:lnTo>
                        <a:lnTo>
                          <a:pt x="490" y="121"/>
                        </a:lnTo>
                        <a:lnTo>
                          <a:pt x="488" y="123"/>
                        </a:lnTo>
                        <a:lnTo>
                          <a:pt x="486" y="129"/>
                        </a:lnTo>
                        <a:lnTo>
                          <a:pt x="482" y="133"/>
                        </a:lnTo>
                        <a:lnTo>
                          <a:pt x="478" y="137"/>
                        </a:lnTo>
                        <a:lnTo>
                          <a:pt x="477" y="140"/>
                        </a:lnTo>
                        <a:lnTo>
                          <a:pt x="471" y="146"/>
                        </a:lnTo>
                        <a:lnTo>
                          <a:pt x="467" y="150"/>
                        </a:lnTo>
                        <a:lnTo>
                          <a:pt x="463" y="156"/>
                        </a:lnTo>
                        <a:lnTo>
                          <a:pt x="458" y="161"/>
                        </a:lnTo>
                        <a:lnTo>
                          <a:pt x="452" y="165"/>
                        </a:lnTo>
                        <a:lnTo>
                          <a:pt x="446" y="171"/>
                        </a:lnTo>
                        <a:lnTo>
                          <a:pt x="439" y="177"/>
                        </a:lnTo>
                        <a:lnTo>
                          <a:pt x="433" y="180"/>
                        </a:lnTo>
                        <a:lnTo>
                          <a:pt x="425" y="184"/>
                        </a:lnTo>
                        <a:lnTo>
                          <a:pt x="418" y="190"/>
                        </a:lnTo>
                        <a:lnTo>
                          <a:pt x="414" y="192"/>
                        </a:lnTo>
                        <a:lnTo>
                          <a:pt x="410" y="196"/>
                        </a:lnTo>
                        <a:lnTo>
                          <a:pt x="404" y="197"/>
                        </a:lnTo>
                        <a:lnTo>
                          <a:pt x="402" y="199"/>
                        </a:lnTo>
                        <a:lnTo>
                          <a:pt x="397" y="201"/>
                        </a:lnTo>
                        <a:lnTo>
                          <a:pt x="393" y="203"/>
                        </a:lnTo>
                        <a:lnTo>
                          <a:pt x="389" y="205"/>
                        </a:lnTo>
                        <a:lnTo>
                          <a:pt x="383" y="207"/>
                        </a:lnTo>
                        <a:lnTo>
                          <a:pt x="380" y="209"/>
                        </a:lnTo>
                        <a:lnTo>
                          <a:pt x="374" y="211"/>
                        </a:lnTo>
                        <a:lnTo>
                          <a:pt x="368" y="213"/>
                        </a:lnTo>
                        <a:lnTo>
                          <a:pt x="364" y="215"/>
                        </a:lnTo>
                        <a:lnTo>
                          <a:pt x="359" y="215"/>
                        </a:lnTo>
                        <a:lnTo>
                          <a:pt x="353" y="216"/>
                        </a:lnTo>
                        <a:lnTo>
                          <a:pt x="347" y="218"/>
                        </a:lnTo>
                        <a:lnTo>
                          <a:pt x="344" y="218"/>
                        </a:lnTo>
                        <a:lnTo>
                          <a:pt x="338" y="220"/>
                        </a:lnTo>
                        <a:lnTo>
                          <a:pt x="330" y="220"/>
                        </a:lnTo>
                        <a:lnTo>
                          <a:pt x="325" y="222"/>
                        </a:lnTo>
                        <a:lnTo>
                          <a:pt x="321" y="222"/>
                        </a:lnTo>
                        <a:lnTo>
                          <a:pt x="313" y="222"/>
                        </a:lnTo>
                        <a:lnTo>
                          <a:pt x="307" y="224"/>
                        </a:lnTo>
                        <a:lnTo>
                          <a:pt x="302" y="224"/>
                        </a:lnTo>
                        <a:lnTo>
                          <a:pt x="296" y="226"/>
                        </a:lnTo>
                        <a:lnTo>
                          <a:pt x="296" y="230"/>
                        </a:lnTo>
                        <a:lnTo>
                          <a:pt x="298" y="234"/>
                        </a:lnTo>
                        <a:lnTo>
                          <a:pt x="302" y="239"/>
                        </a:lnTo>
                        <a:lnTo>
                          <a:pt x="304" y="241"/>
                        </a:lnTo>
                        <a:lnTo>
                          <a:pt x="309" y="245"/>
                        </a:lnTo>
                        <a:lnTo>
                          <a:pt x="313" y="249"/>
                        </a:lnTo>
                        <a:lnTo>
                          <a:pt x="321" y="253"/>
                        </a:lnTo>
                        <a:lnTo>
                          <a:pt x="323" y="253"/>
                        </a:lnTo>
                        <a:lnTo>
                          <a:pt x="326" y="254"/>
                        </a:lnTo>
                        <a:lnTo>
                          <a:pt x="330" y="256"/>
                        </a:lnTo>
                        <a:lnTo>
                          <a:pt x="336" y="256"/>
                        </a:lnTo>
                        <a:lnTo>
                          <a:pt x="340" y="258"/>
                        </a:lnTo>
                        <a:lnTo>
                          <a:pt x="345" y="260"/>
                        </a:lnTo>
                        <a:lnTo>
                          <a:pt x="351" y="262"/>
                        </a:lnTo>
                        <a:lnTo>
                          <a:pt x="359" y="262"/>
                        </a:lnTo>
                        <a:lnTo>
                          <a:pt x="361" y="264"/>
                        </a:lnTo>
                        <a:lnTo>
                          <a:pt x="364" y="268"/>
                        </a:lnTo>
                        <a:lnTo>
                          <a:pt x="368" y="273"/>
                        </a:lnTo>
                        <a:lnTo>
                          <a:pt x="366" y="277"/>
                        </a:lnTo>
                        <a:lnTo>
                          <a:pt x="361" y="279"/>
                        </a:lnTo>
                        <a:lnTo>
                          <a:pt x="355" y="283"/>
                        </a:lnTo>
                        <a:lnTo>
                          <a:pt x="351" y="283"/>
                        </a:lnTo>
                        <a:lnTo>
                          <a:pt x="349" y="285"/>
                        </a:lnTo>
                        <a:lnTo>
                          <a:pt x="347" y="287"/>
                        </a:lnTo>
                        <a:lnTo>
                          <a:pt x="347" y="292"/>
                        </a:lnTo>
                        <a:lnTo>
                          <a:pt x="345" y="296"/>
                        </a:lnTo>
                        <a:lnTo>
                          <a:pt x="342" y="300"/>
                        </a:lnTo>
                        <a:lnTo>
                          <a:pt x="340" y="306"/>
                        </a:lnTo>
                        <a:lnTo>
                          <a:pt x="338" y="311"/>
                        </a:lnTo>
                        <a:lnTo>
                          <a:pt x="332" y="315"/>
                        </a:lnTo>
                        <a:lnTo>
                          <a:pt x="328" y="321"/>
                        </a:lnTo>
                        <a:lnTo>
                          <a:pt x="325" y="327"/>
                        </a:lnTo>
                        <a:lnTo>
                          <a:pt x="319" y="332"/>
                        </a:lnTo>
                        <a:lnTo>
                          <a:pt x="311" y="336"/>
                        </a:lnTo>
                        <a:lnTo>
                          <a:pt x="306" y="340"/>
                        </a:lnTo>
                        <a:lnTo>
                          <a:pt x="298" y="344"/>
                        </a:lnTo>
                        <a:lnTo>
                          <a:pt x="290" y="346"/>
                        </a:lnTo>
                        <a:lnTo>
                          <a:pt x="285" y="348"/>
                        </a:lnTo>
                        <a:lnTo>
                          <a:pt x="281" y="348"/>
                        </a:lnTo>
                        <a:lnTo>
                          <a:pt x="277" y="348"/>
                        </a:lnTo>
                        <a:lnTo>
                          <a:pt x="271" y="349"/>
                        </a:lnTo>
                        <a:lnTo>
                          <a:pt x="267" y="349"/>
                        </a:lnTo>
                        <a:lnTo>
                          <a:pt x="262" y="349"/>
                        </a:lnTo>
                        <a:lnTo>
                          <a:pt x="258" y="349"/>
                        </a:lnTo>
                        <a:lnTo>
                          <a:pt x="252" y="349"/>
                        </a:lnTo>
                        <a:lnTo>
                          <a:pt x="247" y="349"/>
                        </a:lnTo>
                        <a:lnTo>
                          <a:pt x="243" y="349"/>
                        </a:lnTo>
                        <a:lnTo>
                          <a:pt x="237" y="349"/>
                        </a:lnTo>
                        <a:lnTo>
                          <a:pt x="233" y="349"/>
                        </a:lnTo>
                        <a:lnTo>
                          <a:pt x="228" y="348"/>
                        </a:lnTo>
                        <a:lnTo>
                          <a:pt x="224" y="348"/>
                        </a:lnTo>
                        <a:lnTo>
                          <a:pt x="220" y="348"/>
                        </a:lnTo>
                        <a:lnTo>
                          <a:pt x="214" y="348"/>
                        </a:lnTo>
                        <a:lnTo>
                          <a:pt x="210" y="346"/>
                        </a:lnTo>
                        <a:lnTo>
                          <a:pt x="207" y="346"/>
                        </a:lnTo>
                        <a:lnTo>
                          <a:pt x="201" y="344"/>
                        </a:lnTo>
                        <a:lnTo>
                          <a:pt x="197" y="344"/>
                        </a:lnTo>
                        <a:lnTo>
                          <a:pt x="191" y="344"/>
                        </a:lnTo>
                        <a:lnTo>
                          <a:pt x="186" y="342"/>
                        </a:lnTo>
                        <a:lnTo>
                          <a:pt x="180" y="340"/>
                        </a:lnTo>
                        <a:lnTo>
                          <a:pt x="176" y="340"/>
                        </a:lnTo>
                        <a:lnTo>
                          <a:pt x="174" y="340"/>
                        </a:lnTo>
                        <a:lnTo>
                          <a:pt x="176" y="344"/>
                        </a:lnTo>
                        <a:lnTo>
                          <a:pt x="178" y="348"/>
                        </a:lnTo>
                        <a:lnTo>
                          <a:pt x="184" y="353"/>
                        </a:lnTo>
                        <a:lnTo>
                          <a:pt x="186" y="357"/>
                        </a:lnTo>
                        <a:lnTo>
                          <a:pt x="193" y="365"/>
                        </a:lnTo>
                        <a:lnTo>
                          <a:pt x="199" y="368"/>
                        </a:lnTo>
                        <a:lnTo>
                          <a:pt x="205" y="374"/>
                        </a:lnTo>
                        <a:lnTo>
                          <a:pt x="210" y="376"/>
                        </a:lnTo>
                        <a:lnTo>
                          <a:pt x="216" y="378"/>
                        </a:lnTo>
                        <a:lnTo>
                          <a:pt x="224" y="380"/>
                        </a:lnTo>
                        <a:lnTo>
                          <a:pt x="229" y="382"/>
                        </a:lnTo>
                        <a:lnTo>
                          <a:pt x="233" y="384"/>
                        </a:lnTo>
                        <a:lnTo>
                          <a:pt x="239" y="386"/>
                        </a:lnTo>
                        <a:lnTo>
                          <a:pt x="241" y="386"/>
                        </a:lnTo>
                        <a:lnTo>
                          <a:pt x="241" y="387"/>
                        </a:lnTo>
                        <a:lnTo>
                          <a:pt x="239" y="389"/>
                        </a:lnTo>
                        <a:lnTo>
                          <a:pt x="235" y="393"/>
                        </a:lnTo>
                        <a:lnTo>
                          <a:pt x="231" y="397"/>
                        </a:lnTo>
                        <a:lnTo>
                          <a:pt x="226" y="401"/>
                        </a:lnTo>
                        <a:lnTo>
                          <a:pt x="220" y="405"/>
                        </a:lnTo>
                        <a:lnTo>
                          <a:pt x="214" y="408"/>
                        </a:lnTo>
                        <a:lnTo>
                          <a:pt x="207" y="410"/>
                        </a:lnTo>
                        <a:lnTo>
                          <a:pt x="199" y="414"/>
                        </a:lnTo>
                        <a:lnTo>
                          <a:pt x="193" y="412"/>
                        </a:lnTo>
                        <a:lnTo>
                          <a:pt x="190" y="412"/>
                        </a:lnTo>
                        <a:lnTo>
                          <a:pt x="184" y="412"/>
                        </a:lnTo>
                        <a:lnTo>
                          <a:pt x="178" y="410"/>
                        </a:lnTo>
                        <a:lnTo>
                          <a:pt x="171" y="408"/>
                        </a:lnTo>
                        <a:lnTo>
                          <a:pt x="165" y="406"/>
                        </a:lnTo>
                        <a:lnTo>
                          <a:pt x="157" y="405"/>
                        </a:lnTo>
                        <a:lnTo>
                          <a:pt x="152" y="403"/>
                        </a:lnTo>
                        <a:lnTo>
                          <a:pt x="144" y="401"/>
                        </a:lnTo>
                        <a:lnTo>
                          <a:pt x="138" y="399"/>
                        </a:lnTo>
                        <a:lnTo>
                          <a:pt x="133" y="397"/>
                        </a:lnTo>
                        <a:lnTo>
                          <a:pt x="129" y="395"/>
                        </a:lnTo>
                        <a:lnTo>
                          <a:pt x="123" y="393"/>
                        </a:lnTo>
                        <a:lnTo>
                          <a:pt x="121" y="393"/>
                        </a:lnTo>
                        <a:lnTo>
                          <a:pt x="119" y="391"/>
                        </a:lnTo>
                        <a:lnTo>
                          <a:pt x="119" y="395"/>
                        </a:lnTo>
                        <a:lnTo>
                          <a:pt x="119" y="399"/>
                        </a:lnTo>
                        <a:lnTo>
                          <a:pt x="119" y="403"/>
                        </a:lnTo>
                        <a:lnTo>
                          <a:pt x="121" y="406"/>
                        </a:lnTo>
                        <a:lnTo>
                          <a:pt x="123" y="412"/>
                        </a:lnTo>
                        <a:lnTo>
                          <a:pt x="125" y="416"/>
                        </a:lnTo>
                        <a:lnTo>
                          <a:pt x="131" y="422"/>
                        </a:lnTo>
                        <a:lnTo>
                          <a:pt x="136" y="425"/>
                        </a:lnTo>
                        <a:lnTo>
                          <a:pt x="142" y="429"/>
                        </a:lnTo>
                        <a:lnTo>
                          <a:pt x="148" y="433"/>
                        </a:lnTo>
                        <a:lnTo>
                          <a:pt x="153" y="435"/>
                        </a:lnTo>
                        <a:lnTo>
                          <a:pt x="159" y="437"/>
                        </a:lnTo>
                        <a:lnTo>
                          <a:pt x="163" y="439"/>
                        </a:lnTo>
                        <a:lnTo>
                          <a:pt x="167" y="441"/>
                        </a:lnTo>
                        <a:lnTo>
                          <a:pt x="169" y="441"/>
                        </a:lnTo>
                        <a:lnTo>
                          <a:pt x="167" y="441"/>
                        </a:lnTo>
                        <a:lnTo>
                          <a:pt x="167" y="444"/>
                        </a:lnTo>
                        <a:lnTo>
                          <a:pt x="163" y="446"/>
                        </a:lnTo>
                        <a:lnTo>
                          <a:pt x="161" y="452"/>
                        </a:lnTo>
                        <a:lnTo>
                          <a:pt x="155" y="456"/>
                        </a:lnTo>
                        <a:lnTo>
                          <a:pt x="150" y="462"/>
                        </a:lnTo>
                        <a:lnTo>
                          <a:pt x="146" y="463"/>
                        </a:lnTo>
                        <a:lnTo>
                          <a:pt x="142" y="465"/>
                        </a:lnTo>
                        <a:lnTo>
                          <a:pt x="138" y="467"/>
                        </a:lnTo>
                        <a:lnTo>
                          <a:pt x="134" y="471"/>
                        </a:lnTo>
                        <a:lnTo>
                          <a:pt x="127" y="473"/>
                        </a:lnTo>
                        <a:lnTo>
                          <a:pt x="121" y="473"/>
                        </a:lnTo>
                        <a:lnTo>
                          <a:pt x="115" y="473"/>
                        </a:lnTo>
                        <a:lnTo>
                          <a:pt x="112" y="473"/>
                        </a:lnTo>
                        <a:lnTo>
                          <a:pt x="108" y="473"/>
                        </a:lnTo>
                        <a:lnTo>
                          <a:pt x="104" y="473"/>
                        </a:lnTo>
                        <a:lnTo>
                          <a:pt x="98" y="473"/>
                        </a:lnTo>
                        <a:lnTo>
                          <a:pt x="95" y="473"/>
                        </a:lnTo>
                        <a:lnTo>
                          <a:pt x="91" y="471"/>
                        </a:lnTo>
                        <a:lnTo>
                          <a:pt x="85" y="471"/>
                        </a:lnTo>
                        <a:lnTo>
                          <a:pt x="81" y="471"/>
                        </a:lnTo>
                        <a:lnTo>
                          <a:pt x="77" y="471"/>
                        </a:lnTo>
                        <a:lnTo>
                          <a:pt x="72" y="469"/>
                        </a:lnTo>
                        <a:lnTo>
                          <a:pt x="68" y="469"/>
                        </a:lnTo>
                        <a:lnTo>
                          <a:pt x="64" y="469"/>
                        </a:lnTo>
                        <a:lnTo>
                          <a:pt x="58" y="467"/>
                        </a:lnTo>
                        <a:lnTo>
                          <a:pt x="55" y="467"/>
                        </a:lnTo>
                        <a:lnTo>
                          <a:pt x="51" y="465"/>
                        </a:lnTo>
                        <a:lnTo>
                          <a:pt x="43" y="465"/>
                        </a:lnTo>
                        <a:lnTo>
                          <a:pt x="38" y="463"/>
                        </a:lnTo>
                        <a:lnTo>
                          <a:pt x="32" y="462"/>
                        </a:lnTo>
                        <a:lnTo>
                          <a:pt x="26" y="462"/>
                        </a:lnTo>
                        <a:lnTo>
                          <a:pt x="24" y="462"/>
                        </a:lnTo>
                        <a:lnTo>
                          <a:pt x="24" y="463"/>
                        </a:lnTo>
                        <a:lnTo>
                          <a:pt x="26" y="471"/>
                        </a:lnTo>
                        <a:lnTo>
                          <a:pt x="28" y="475"/>
                        </a:lnTo>
                        <a:lnTo>
                          <a:pt x="32" y="481"/>
                        </a:lnTo>
                        <a:lnTo>
                          <a:pt x="34" y="482"/>
                        </a:lnTo>
                        <a:lnTo>
                          <a:pt x="38" y="484"/>
                        </a:lnTo>
                        <a:lnTo>
                          <a:pt x="41" y="486"/>
                        </a:lnTo>
                        <a:lnTo>
                          <a:pt x="45" y="488"/>
                        </a:lnTo>
                        <a:lnTo>
                          <a:pt x="49" y="490"/>
                        </a:lnTo>
                        <a:lnTo>
                          <a:pt x="55" y="490"/>
                        </a:lnTo>
                        <a:lnTo>
                          <a:pt x="60" y="492"/>
                        </a:lnTo>
                        <a:lnTo>
                          <a:pt x="66" y="494"/>
                        </a:lnTo>
                        <a:lnTo>
                          <a:pt x="72" y="494"/>
                        </a:lnTo>
                        <a:lnTo>
                          <a:pt x="79" y="494"/>
                        </a:lnTo>
                        <a:lnTo>
                          <a:pt x="85" y="494"/>
                        </a:lnTo>
                        <a:lnTo>
                          <a:pt x="93" y="496"/>
                        </a:lnTo>
                        <a:lnTo>
                          <a:pt x="98" y="494"/>
                        </a:lnTo>
                        <a:lnTo>
                          <a:pt x="106" y="494"/>
                        </a:lnTo>
                        <a:lnTo>
                          <a:pt x="112" y="494"/>
                        </a:lnTo>
                        <a:lnTo>
                          <a:pt x="115" y="494"/>
                        </a:lnTo>
                        <a:lnTo>
                          <a:pt x="119" y="494"/>
                        </a:lnTo>
                        <a:lnTo>
                          <a:pt x="123" y="494"/>
                        </a:lnTo>
                        <a:lnTo>
                          <a:pt x="125" y="494"/>
                        </a:lnTo>
                        <a:lnTo>
                          <a:pt x="127" y="494"/>
                        </a:lnTo>
                        <a:lnTo>
                          <a:pt x="125" y="498"/>
                        </a:lnTo>
                        <a:lnTo>
                          <a:pt x="125" y="503"/>
                        </a:lnTo>
                        <a:lnTo>
                          <a:pt x="123" y="505"/>
                        </a:lnTo>
                        <a:lnTo>
                          <a:pt x="123" y="509"/>
                        </a:lnTo>
                        <a:lnTo>
                          <a:pt x="119" y="511"/>
                        </a:lnTo>
                        <a:lnTo>
                          <a:pt x="115" y="515"/>
                        </a:lnTo>
                        <a:lnTo>
                          <a:pt x="110" y="515"/>
                        </a:lnTo>
                        <a:lnTo>
                          <a:pt x="106" y="517"/>
                        </a:lnTo>
                        <a:lnTo>
                          <a:pt x="102" y="519"/>
                        </a:lnTo>
                        <a:lnTo>
                          <a:pt x="98" y="520"/>
                        </a:lnTo>
                        <a:lnTo>
                          <a:pt x="93" y="522"/>
                        </a:lnTo>
                        <a:lnTo>
                          <a:pt x="87" y="526"/>
                        </a:lnTo>
                        <a:lnTo>
                          <a:pt x="81" y="528"/>
                        </a:lnTo>
                        <a:lnTo>
                          <a:pt x="76" y="532"/>
                        </a:lnTo>
                        <a:lnTo>
                          <a:pt x="72" y="534"/>
                        </a:lnTo>
                        <a:lnTo>
                          <a:pt x="66" y="538"/>
                        </a:lnTo>
                        <a:lnTo>
                          <a:pt x="62" y="539"/>
                        </a:lnTo>
                        <a:lnTo>
                          <a:pt x="58" y="541"/>
                        </a:lnTo>
                        <a:lnTo>
                          <a:pt x="53" y="545"/>
                        </a:lnTo>
                        <a:lnTo>
                          <a:pt x="51" y="547"/>
                        </a:lnTo>
                        <a:lnTo>
                          <a:pt x="53" y="547"/>
                        </a:lnTo>
                        <a:lnTo>
                          <a:pt x="57" y="549"/>
                        </a:lnTo>
                        <a:lnTo>
                          <a:pt x="58" y="549"/>
                        </a:lnTo>
                        <a:lnTo>
                          <a:pt x="64" y="551"/>
                        </a:lnTo>
                        <a:lnTo>
                          <a:pt x="68" y="553"/>
                        </a:lnTo>
                        <a:lnTo>
                          <a:pt x="74" y="555"/>
                        </a:lnTo>
                        <a:lnTo>
                          <a:pt x="79" y="557"/>
                        </a:lnTo>
                        <a:lnTo>
                          <a:pt x="85" y="558"/>
                        </a:lnTo>
                        <a:lnTo>
                          <a:pt x="93" y="558"/>
                        </a:lnTo>
                        <a:lnTo>
                          <a:pt x="98" y="560"/>
                        </a:lnTo>
                        <a:lnTo>
                          <a:pt x="106" y="562"/>
                        </a:lnTo>
                        <a:lnTo>
                          <a:pt x="112" y="564"/>
                        </a:lnTo>
                        <a:lnTo>
                          <a:pt x="119" y="564"/>
                        </a:lnTo>
                        <a:lnTo>
                          <a:pt x="127" y="566"/>
                        </a:lnTo>
                        <a:lnTo>
                          <a:pt x="129" y="566"/>
                        </a:lnTo>
                        <a:lnTo>
                          <a:pt x="133" y="566"/>
                        </a:lnTo>
                        <a:lnTo>
                          <a:pt x="138" y="564"/>
                        </a:lnTo>
                        <a:lnTo>
                          <a:pt x="142" y="564"/>
                        </a:lnTo>
                        <a:lnTo>
                          <a:pt x="146" y="564"/>
                        </a:lnTo>
                        <a:lnTo>
                          <a:pt x="152" y="564"/>
                        </a:lnTo>
                        <a:lnTo>
                          <a:pt x="155" y="562"/>
                        </a:lnTo>
                        <a:lnTo>
                          <a:pt x="161" y="562"/>
                        </a:lnTo>
                        <a:lnTo>
                          <a:pt x="165" y="560"/>
                        </a:lnTo>
                        <a:lnTo>
                          <a:pt x="171" y="560"/>
                        </a:lnTo>
                        <a:lnTo>
                          <a:pt x="176" y="558"/>
                        </a:lnTo>
                        <a:lnTo>
                          <a:pt x="180" y="558"/>
                        </a:lnTo>
                        <a:lnTo>
                          <a:pt x="186" y="557"/>
                        </a:lnTo>
                        <a:lnTo>
                          <a:pt x="191" y="557"/>
                        </a:lnTo>
                        <a:lnTo>
                          <a:pt x="195" y="555"/>
                        </a:lnTo>
                        <a:lnTo>
                          <a:pt x="201" y="555"/>
                        </a:lnTo>
                        <a:lnTo>
                          <a:pt x="207" y="551"/>
                        </a:lnTo>
                        <a:lnTo>
                          <a:pt x="210" y="551"/>
                        </a:lnTo>
                        <a:lnTo>
                          <a:pt x="214" y="549"/>
                        </a:lnTo>
                        <a:lnTo>
                          <a:pt x="220" y="549"/>
                        </a:lnTo>
                        <a:lnTo>
                          <a:pt x="224" y="547"/>
                        </a:lnTo>
                        <a:lnTo>
                          <a:pt x="228" y="547"/>
                        </a:lnTo>
                        <a:lnTo>
                          <a:pt x="231" y="545"/>
                        </a:lnTo>
                        <a:lnTo>
                          <a:pt x="235" y="543"/>
                        </a:lnTo>
                        <a:lnTo>
                          <a:pt x="241" y="541"/>
                        </a:lnTo>
                        <a:lnTo>
                          <a:pt x="245" y="541"/>
                        </a:lnTo>
                        <a:lnTo>
                          <a:pt x="247" y="541"/>
                        </a:lnTo>
                        <a:lnTo>
                          <a:pt x="248" y="541"/>
                        </a:lnTo>
                        <a:lnTo>
                          <a:pt x="250" y="541"/>
                        </a:lnTo>
                        <a:lnTo>
                          <a:pt x="254" y="547"/>
                        </a:lnTo>
                        <a:lnTo>
                          <a:pt x="256" y="551"/>
                        </a:lnTo>
                        <a:lnTo>
                          <a:pt x="260" y="555"/>
                        </a:lnTo>
                        <a:lnTo>
                          <a:pt x="264" y="558"/>
                        </a:lnTo>
                        <a:lnTo>
                          <a:pt x="267" y="564"/>
                        </a:lnTo>
                        <a:lnTo>
                          <a:pt x="271" y="568"/>
                        </a:lnTo>
                        <a:lnTo>
                          <a:pt x="277" y="572"/>
                        </a:lnTo>
                        <a:lnTo>
                          <a:pt x="281" y="577"/>
                        </a:lnTo>
                        <a:lnTo>
                          <a:pt x="286" y="581"/>
                        </a:lnTo>
                        <a:lnTo>
                          <a:pt x="290" y="585"/>
                        </a:lnTo>
                        <a:lnTo>
                          <a:pt x="294" y="589"/>
                        </a:lnTo>
                        <a:lnTo>
                          <a:pt x="300" y="591"/>
                        </a:lnTo>
                        <a:lnTo>
                          <a:pt x="304" y="595"/>
                        </a:lnTo>
                        <a:lnTo>
                          <a:pt x="309" y="595"/>
                        </a:lnTo>
                        <a:lnTo>
                          <a:pt x="315" y="596"/>
                        </a:lnTo>
                        <a:lnTo>
                          <a:pt x="319" y="596"/>
                        </a:lnTo>
                        <a:lnTo>
                          <a:pt x="326" y="598"/>
                        </a:lnTo>
                        <a:lnTo>
                          <a:pt x="332" y="598"/>
                        </a:lnTo>
                        <a:lnTo>
                          <a:pt x="340" y="598"/>
                        </a:lnTo>
                        <a:lnTo>
                          <a:pt x="345" y="598"/>
                        </a:lnTo>
                        <a:lnTo>
                          <a:pt x="353" y="598"/>
                        </a:lnTo>
                        <a:lnTo>
                          <a:pt x="359" y="598"/>
                        </a:lnTo>
                        <a:lnTo>
                          <a:pt x="364" y="598"/>
                        </a:lnTo>
                        <a:lnTo>
                          <a:pt x="368" y="598"/>
                        </a:lnTo>
                        <a:lnTo>
                          <a:pt x="374" y="598"/>
                        </a:lnTo>
                        <a:lnTo>
                          <a:pt x="378" y="598"/>
                        </a:lnTo>
                        <a:lnTo>
                          <a:pt x="382" y="598"/>
                        </a:lnTo>
                        <a:lnTo>
                          <a:pt x="383" y="598"/>
                        </a:lnTo>
                        <a:lnTo>
                          <a:pt x="387" y="619"/>
                        </a:lnTo>
                        <a:lnTo>
                          <a:pt x="385" y="619"/>
                        </a:lnTo>
                        <a:lnTo>
                          <a:pt x="382" y="621"/>
                        </a:lnTo>
                        <a:lnTo>
                          <a:pt x="378" y="621"/>
                        </a:lnTo>
                        <a:lnTo>
                          <a:pt x="370" y="621"/>
                        </a:lnTo>
                        <a:lnTo>
                          <a:pt x="366" y="621"/>
                        </a:lnTo>
                        <a:lnTo>
                          <a:pt x="363" y="621"/>
                        </a:lnTo>
                        <a:lnTo>
                          <a:pt x="357" y="621"/>
                        </a:lnTo>
                        <a:lnTo>
                          <a:pt x="353" y="623"/>
                        </a:lnTo>
                        <a:lnTo>
                          <a:pt x="347" y="621"/>
                        </a:lnTo>
                        <a:lnTo>
                          <a:pt x="342" y="621"/>
                        </a:lnTo>
                        <a:lnTo>
                          <a:pt x="338" y="621"/>
                        </a:lnTo>
                        <a:lnTo>
                          <a:pt x="332" y="621"/>
                        </a:lnTo>
                        <a:lnTo>
                          <a:pt x="325" y="619"/>
                        </a:lnTo>
                        <a:lnTo>
                          <a:pt x="319" y="619"/>
                        </a:lnTo>
                        <a:lnTo>
                          <a:pt x="313" y="617"/>
                        </a:lnTo>
                        <a:lnTo>
                          <a:pt x="307" y="615"/>
                        </a:lnTo>
                        <a:lnTo>
                          <a:pt x="302" y="612"/>
                        </a:lnTo>
                        <a:lnTo>
                          <a:pt x="296" y="610"/>
                        </a:lnTo>
                        <a:lnTo>
                          <a:pt x="290" y="606"/>
                        </a:lnTo>
                        <a:lnTo>
                          <a:pt x="285" y="604"/>
                        </a:lnTo>
                        <a:lnTo>
                          <a:pt x="279" y="598"/>
                        </a:lnTo>
                        <a:lnTo>
                          <a:pt x="273" y="595"/>
                        </a:lnTo>
                        <a:lnTo>
                          <a:pt x="267" y="589"/>
                        </a:lnTo>
                        <a:lnTo>
                          <a:pt x="264" y="583"/>
                        </a:lnTo>
                        <a:lnTo>
                          <a:pt x="260" y="577"/>
                        </a:lnTo>
                        <a:lnTo>
                          <a:pt x="254" y="570"/>
                        </a:lnTo>
                        <a:lnTo>
                          <a:pt x="250" y="562"/>
                        </a:lnTo>
                        <a:lnTo>
                          <a:pt x="247" y="555"/>
                        </a:lnTo>
                        <a:lnTo>
                          <a:pt x="243" y="555"/>
                        </a:lnTo>
                        <a:lnTo>
                          <a:pt x="239" y="557"/>
                        </a:lnTo>
                        <a:lnTo>
                          <a:pt x="233" y="558"/>
                        </a:lnTo>
                        <a:lnTo>
                          <a:pt x="229" y="560"/>
                        </a:lnTo>
                        <a:lnTo>
                          <a:pt x="226" y="560"/>
                        </a:lnTo>
                        <a:lnTo>
                          <a:pt x="224" y="562"/>
                        </a:lnTo>
                        <a:lnTo>
                          <a:pt x="220" y="564"/>
                        </a:lnTo>
                        <a:lnTo>
                          <a:pt x="214" y="564"/>
                        </a:lnTo>
                        <a:lnTo>
                          <a:pt x="210" y="566"/>
                        </a:lnTo>
                        <a:lnTo>
                          <a:pt x="207" y="568"/>
                        </a:lnTo>
                        <a:lnTo>
                          <a:pt x="203" y="570"/>
                        </a:lnTo>
                        <a:lnTo>
                          <a:pt x="197" y="570"/>
                        </a:lnTo>
                        <a:lnTo>
                          <a:pt x="191" y="572"/>
                        </a:lnTo>
                        <a:lnTo>
                          <a:pt x="186" y="572"/>
                        </a:lnTo>
                        <a:lnTo>
                          <a:pt x="182" y="574"/>
                        </a:lnTo>
                        <a:lnTo>
                          <a:pt x="176" y="576"/>
                        </a:lnTo>
                        <a:lnTo>
                          <a:pt x="172" y="576"/>
                        </a:lnTo>
                        <a:lnTo>
                          <a:pt x="167" y="577"/>
                        </a:lnTo>
                        <a:lnTo>
                          <a:pt x="163" y="579"/>
                        </a:lnTo>
                        <a:lnTo>
                          <a:pt x="157" y="579"/>
                        </a:lnTo>
                        <a:lnTo>
                          <a:pt x="153" y="579"/>
                        </a:lnTo>
                        <a:lnTo>
                          <a:pt x="150" y="581"/>
                        </a:lnTo>
                        <a:lnTo>
                          <a:pt x="144" y="581"/>
                        </a:lnTo>
                        <a:lnTo>
                          <a:pt x="140" y="581"/>
                        </a:lnTo>
                        <a:lnTo>
                          <a:pt x="136" y="581"/>
                        </a:lnTo>
                        <a:lnTo>
                          <a:pt x="131" y="581"/>
                        </a:lnTo>
                        <a:lnTo>
                          <a:pt x="129" y="581"/>
                        </a:lnTo>
                        <a:lnTo>
                          <a:pt x="123" y="581"/>
                        </a:lnTo>
                        <a:lnTo>
                          <a:pt x="119" y="581"/>
                        </a:lnTo>
                        <a:lnTo>
                          <a:pt x="115" y="579"/>
                        </a:lnTo>
                        <a:lnTo>
                          <a:pt x="112" y="579"/>
                        </a:lnTo>
                        <a:lnTo>
                          <a:pt x="106" y="577"/>
                        </a:lnTo>
                        <a:lnTo>
                          <a:pt x="102" y="577"/>
                        </a:lnTo>
                        <a:lnTo>
                          <a:pt x="96" y="576"/>
                        </a:lnTo>
                        <a:lnTo>
                          <a:pt x="93" y="576"/>
                        </a:lnTo>
                        <a:lnTo>
                          <a:pt x="87" y="572"/>
                        </a:lnTo>
                        <a:lnTo>
                          <a:pt x="81" y="572"/>
                        </a:lnTo>
                        <a:lnTo>
                          <a:pt x="76" y="570"/>
                        </a:lnTo>
                        <a:lnTo>
                          <a:pt x="72" y="568"/>
                        </a:lnTo>
                        <a:lnTo>
                          <a:pt x="66" y="566"/>
                        </a:lnTo>
                        <a:lnTo>
                          <a:pt x="62" y="566"/>
                        </a:lnTo>
                        <a:lnTo>
                          <a:pt x="57" y="564"/>
                        </a:lnTo>
                        <a:lnTo>
                          <a:pt x="53" y="562"/>
                        </a:lnTo>
                        <a:lnTo>
                          <a:pt x="47" y="560"/>
                        </a:lnTo>
                        <a:lnTo>
                          <a:pt x="43" y="558"/>
                        </a:lnTo>
                        <a:lnTo>
                          <a:pt x="38" y="558"/>
                        </a:lnTo>
                        <a:lnTo>
                          <a:pt x="36" y="557"/>
                        </a:lnTo>
                        <a:lnTo>
                          <a:pt x="28" y="553"/>
                        </a:lnTo>
                        <a:lnTo>
                          <a:pt x="22" y="551"/>
                        </a:lnTo>
                        <a:lnTo>
                          <a:pt x="17" y="549"/>
                        </a:lnTo>
                        <a:lnTo>
                          <a:pt x="15" y="547"/>
                        </a:lnTo>
                        <a:lnTo>
                          <a:pt x="13" y="543"/>
                        </a:lnTo>
                        <a:lnTo>
                          <a:pt x="15" y="541"/>
                        </a:lnTo>
                        <a:lnTo>
                          <a:pt x="19" y="541"/>
                        </a:lnTo>
                        <a:lnTo>
                          <a:pt x="22" y="538"/>
                        </a:lnTo>
                        <a:lnTo>
                          <a:pt x="30" y="536"/>
                        </a:lnTo>
                        <a:lnTo>
                          <a:pt x="36" y="532"/>
                        </a:lnTo>
                        <a:lnTo>
                          <a:pt x="43" y="530"/>
                        </a:lnTo>
                        <a:lnTo>
                          <a:pt x="51" y="526"/>
                        </a:lnTo>
                        <a:lnTo>
                          <a:pt x="58" y="524"/>
                        </a:lnTo>
                        <a:lnTo>
                          <a:pt x="66" y="520"/>
                        </a:lnTo>
                        <a:lnTo>
                          <a:pt x="74" y="517"/>
                        </a:lnTo>
                        <a:lnTo>
                          <a:pt x="79" y="515"/>
                        </a:lnTo>
                        <a:lnTo>
                          <a:pt x="85" y="513"/>
                        </a:lnTo>
                        <a:lnTo>
                          <a:pt x="91" y="511"/>
                        </a:lnTo>
                        <a:lnTo>
                          <a:pt x="95" y="509"/>
                        </a:lnTo>
                        <a:lnTo>
                          <a:pt x="96" y="509"/>
                        </a:lnTo>
                        <a:lnTo>
                          <a:pt x="98" y="509"/>
                        </a:lnTo>
                        <a:lnTo>
                          <a:pt x="95" y="509"/>
                        </a:lnTo>
                        <a:lnTo>
                          <a:pt x="89" y="509"/>
                        </a:lnTo>
                        <a:lnTo>
                          <a:pt x="85" y="509"/>
                        </a:lnTo>
                        <a:lnTo>
                          <a:pt x="81" y="509"/>
                        </a:lnTo>
                        <a:lnTo>
                          <a:pt x="76" y="509"/>
                        </a:lnTo>
                        <a:lnTo>
                          <a:pt x="70" y="509"/>
                        </a:lnTo>
                        <a:lnTo>
                          <a:pt x="64" y="509"/>
                        </a:lnTo>
                        <a:lnTo>
                          <a:pt x="58" y="507"/>
                        </a:lnTo>
                        <a:lnTo>
                          <a:pt x="53" y="507"/>
                        </a:lnTo>
                        <a:lnTo>
                          <a:pt x="47" y="507"/>
                        </a:lnTo>
                        <a:lnTo>
                          <a:pt x="39" y="505"/>
                        </a:lnTo>
                        <a:lnTo>
                          <a:pt x="36" y="503"/>
                        </a:lnTo>
                        <a:lnTo>
                          <a:pt x="30" y="501"/>
                        </a:lnTo>
                        <a:lnTo>
                          <a:pt x="28" y="500"/>
                        </a:lnTo>
                        <a:lnTo>
                          <a:pt x="22" y="494"/>
                        </a:lnTo>
                        <a:lnTo>
                          <a:pt x="19" y="490"/>
                        </a:lnTo>
                        <a:lnTo>
                          <a:pt x="15" y="486"/>
                        </a:lnTo>
                        <a:lnTo>
                          <a:pt x="13" y="482"/>
                        </a:lnTo>
                        <a:lnTo>
                          <a:pt x="11" y="477"/>
                        </a:lnTo>
                        <a:lnTo>
                          <a:pt x="7" y="473"/>
                        </a:lnTo>
                        <a:lnTo>
                          <a:pt x="5" y="467"/>
                        </a:lnTo>
                        <a:lnTo>
                          <a:pt x="3" y="463"/>
                        </a:lnTo>
                        <a:lnTo>
                          <a:pt x="1" y="458"/>
                        </a:lnTo>
                        <a:lnTo>
                          <a:pt x="1" y="454"/>
                        </a:lnTo>
                        <a:lnTo>
                          <a:pt x="0" y="448"/>
                        </a:lnTo>
                        <a:lnTo>
                          <a:pt x="0" y="446"/>
                        </a:lnTo>
                        <a:lnTo>
                          <a:pt x="0" y="443"/>
                        </a:lnTo>
                        <a:lnTo>
                          <a:pt x="1" y="441"/>
                        </a:lnTo>
                        <a:lnTo>
                          <a:pt x="3" y="441"/>
                        </a:lnTo>
                        <a:lnTo>
                          <a:pt x="7" y="441"/>
                        </a:lnTo>
                        <a:lnTo>
                          <a:pt x="11" y="441"/>
                        </a:lnTo>
                        <a:lnTo>
                          <a:pt x="15" y="443"/>
                        </a:lnTo>
                        <a:lnTo>
                          <a:pt x="19" y="443"/>
                        </a:lnTo>
                        <a:lnTo>
                          <a:pt x="24" y="443"/>
                        </a:lnTo>
                        <a:lnTo>
                          <a:pt x="28" y="443"/>
                        </a:lnTo>
                        <a:lnTo>
                          <a:pt x="34" y="444"/>
                        </a:lnTo>
                        <a:lnTo>
                          <a:pt x="39" y="444"/>
                        </a:lnTo>
                        <a:lnTo>
                          <a:pt x="45" y="446"/>
                        </a:lnTo>
                        <a:lnTo>
                          <a:pt x="51" y="446"/>
                        </a:lnTo>
                        <a:lnTo>
                          <a:pt x="57" y="448"/>
                        </a:lnTo>
                        <a:lnTo>
                          <a:pt x="62" y="448"/>
                        </a:lnTo>
                        <a:lnTo>
                          <a:pt x="68" y="450"/>
                        </a:lnTo>
                        <a:lnTo>
                          <a:pt x="74" y="450"/>
                        </a:lnTo>
                        <a:lnTo>
                          <a:pt x="79" y="452"/>
                        </a:lnTo>
                        <a:lnTo>
                          <a:pt x="85" y="452"/>
                        </a:lnTo>
                        <a:lnTo>
                          <a:pt x="91" y="452"/>
                        </a:lnTo>
                        <a:lnTo>
                          <a:pt x="96" y="452"/>
                        </a:lnTo>
                        <a:lnTo>
                          <a:pt x="102" y="454"/>
                        </a:lnTo>
                        <a:lnTo>
                          <a:pt x="106" y="454"/>
                        </a:lnTo>
                        <a:lnTo>
                          <a:pt x="112" y="456"/>
                        </a:lnTo>
                        <a:lnTo>
                          <a:pt x="119" y="456"/>
                        </a:lnTo>
                        <a:lnTo>
                          <a:pt x="125" y="458"/>
                        </a:lnTo>
                        <a:lnTo>
                          <a:pt x="129" y="458"/>
                        </a:lnTo>
                        <a:lnTo>
                          <a:pt x="131" y="460"/>
                        </a:lnTo>
                        <a:lnTo>
                          <a:pt x="146" y="446"/>
                        </a:lnTo>
                        <a:lnTo>
                          <a:pt x="144" y="446"/>
                        </a:lnTo>
                        <a:lnTo>
                          <a:pt x="140" y="443"/>
                        </a:lnTo>
                        <a:lnTo>
                          <a:pt x="133" y="439"/>
                        </a:lnTo>
                        <a:lnTo>
                          <a:pt x="127" y="435"/>
                        </a:lnTo>
                        <a:lnTo>
                          <a:pt x="119" y="429"/>
                        </a:lnTo>
                        <a:lnTo>
                          <a:pt x="114" y="424"/>
                        </a:lnTo>
                        <a:lnTo>
                          <a:pt x="110" y="416"/>
                        </a:lnTo>
                        <a:lnTo>
                          <a:pt x="106" y="410"/>
                        </a:lnTo>
                        <a:lnTo>
                          <a:pt x="106" y="403"/>
                        </a:lnTo>
                        <a:lnTo>
                          <a:pt x="106" y="395"/>
                        </a:lnTo>
                        <a:lnTo>
                          <a:pt x="106" y="387"/>
                        </a:lnTo>
                        <a:lnTo>
                          <a:pt x="106" y="382"/>
                        </a:lnTo>
                        <a:lnTo>
                          <a:pt x="108" y="374"/>
                        </a:lnTo>
                        <a:lnTo>
                          <a:pt x="110" y="372"/>
                        </a:lnTo>
                        <a:lnTo>
                          <a:pt x="110" y="368"/>
                        </a:lnTo>
                        <a:lnTo>
                          <a:pt x="114" y="368"/>
                        </a:lnTo>
                        <a:lnTo>
                          <a:pt x="117" y="370"/>
                        </a:lnTo>
                        <a:lnTo>
                          <a:pt x="123" y="372"/>
                        </a:lnTo>
                        <a:lnTo>
                          <a:pt x="127" y="374"/>
                        </a:lnTo>
                        <a:lnTo>
                          <a:pt x="134" y="376"/>
                        </a:lnTo>
                        <a:lnTo>
                          <a:pt x="142" y="380"/>
                        </a:lnTo>
                        <a:lnTo>
                          <a:pt x="150" y="384"/>
                        </a:lnTo>
                        <a:lnTo>
                          <a:pt x="157" y="386"/>
                        </a:lnTo>
                        <a:lnTo>
                          <a:pt x="165" y="389"/>
                        </a:lnTo>
                        <a:lnTo>
                          <a:pt x="172" y="391"/>
                        </a:lnTo>
                        <a:lnTo>
                          <a:pt x="180" y="395"/>
                        </a:lnTo>
                        <a:lnTo>
                          <a:pt x="186" y="395"/>
                        </a:lnTo>
                        <a:lnTo>
                          <a:pt x="190" y="399"/>
                        </a:lnTo>
                        <a:lnTo>
                          <a:pt x="193" y="399"/>
                        </a:lnTo>
                        <a:lnTo>
                          <a:pt x="197" y="399"/>
                        </a:lnTo>
                        <a:lnTo>
                          <a:pt x="199" y="399"/>
                        </a:lnTo>
                        <a:lnTo>
                          <a:pt x="205" y="399"/>
                        </a:lnTo>
                        <a:lnTo>
                          <a:pt x="209" y="397"/>
                        </a:lnTo>
                        <a:lnTo>
                          <a:pt x="212" y="397"/>
                        </a:lnTo>
                        <a:lnTo>
                          <a:pt x="218" y="395"/>
                        </a:lnTo>
                        <a:lnTo>
                          <a:pt x="222" y="393"/>
                        </a:lnTo>
                        <a:lnTo>
                          <a:pt x="220" y="393"/>
                        </a:lnTo>
                        <a:lnTo>
                          <a:pt x="214" y="391"/>
                        </a:lnTo>
                        <a:lnTo>
                          <a:pt x="209" y="389"/>
                        </a:lnTo>
                        <a:lnTo>
                          <a:pt x="201" y="387"/>
                        </a:lnTo>
                        <a:lnTo>
                          <a:pt x="197" y="386"/>
                        </a:lnTo>
                        <a:lnTo>
                          <a:pt x="191" y="384"/>
                        </a:lnTo>
                        <a:lnTo>
                          <a:pt x="188" y="382"/>
                        </a:lnTo>
                        <a:lnTo>
                          <a:pt x="184" y="380"/>
                        </a:lnTo>
                        <a:lnTo>
                          <a:pt x="176" y="374"/>
                        </a:lnTo>
                        <a:lnTo>
                          <a:pt x="172" y="370"/>
                        </a:lnTo>
                        <a:lnTo>
                          <a:pt x="167" y="363"/>
                        </a:lnTo>
                        <a:lnTo>
                          <a:pt x="163" y="355"/>
                        </a:lnTo>
                        <a:lnTo>
                          <a:pt x="159" y="348"/>
                        </a:lnTo>
                        <a:lnTo>
                          <a:pt x="155" y="340"/>
                        </a:lnTo>
                        <a:lnTo>
                          <a:pt x="152" y="330"/>
                        </a:lnTo>
                        <a:lnTo>
                          <a:pt x="152" y="325"/>
                        </a:lnTo>
                        <a:lnTo>
                          <a:pt x="153" y="321"/>
                        </a:lnTo>
                        <a:lnTo>
                          <a:pt x="155" y="319"/>
                        </a:lnTo>
                        <a:lnTo>
                          <a:pt x="157" y="317"/>
                        </a:lnTo>
                        <a:lnTo>
                          <a:pt x="161" y="317"/>
                        </a:lnTo>
                        <a:lnTo>
                          <a:pt x="165" y="319"/>
                        </a:lnTo>
                        <a:lnTo>
                          <a:pt x="171" y="321"/>
                        </a:lnTo>
                        <a:lnTo>
                          <a:pt x="176" y="321"/>
                        </a:lnTo>
                        <a:lnTo>
                          <a:pt x="182" y="323"/>
                        </a:lnTo>
                        <a:lnTo>
                          <a:pt x="190" y="325"/>
                        </a:lnTo>
                        <a:lnTo>
                          <a:pt x="197" y="327"/>
                        </a:lnTo>
                        <a:lnTo>
                          <a:pt x="203" y="329"/>
                        </a:lnTo>
                        <a:lnTo>
                          <a:pt x="210" y="329"/>
                        </a:lnTo>
                        <a:lnTo>
                          <a:pt x="216" y="330"/>
                        </a:lnTo>
                        <a:lnTo>
                          <a:pt x="224" y="332"/>
                        </a:lnTo>
                        <a:lnTo>
                          <a:pt x="228" y="334"/>
                        </a:lnTo>
                        <a:lnTo>
                          <a:pt x="233" y="334"/>
                        </a:lnTo>
                        <a:lnTo>
                          <a:pt x="237" y="336"/>
                        </a:lnTo>
                        <a:lnTo>
                          <a:pt x="241" y="336"/>
                        </a:lnTo>
                        <a:lnTo>
                          <a:pt x="247" y="336"/>
                        </a:lnTo>
                        <a:lnTo>
                          <a:pt x="254" y="336"/>
                        </a:lnTo>
                        <a:lnTo>
                          <a:pt x="258" y="336"/>
                        </a:lnTo>
                        <a:lnTo>
                          <a:pt x="262" y="336"/>
                        </a:lnTo>
                        <a:lnTo>
                          <a:pt x="267" y="336"/>
                        </a:lnTo>
                        <a:lnTo>
                          <a:pt x="271" y="336"/>
                        </a:lnTo>
                        <a:lnTo>
                          <a:pt x="279" y="334"/>
                        </a:lnTo>
                        <a:lnTo>
                          <a:pt x="286" y="334"/>
                        </a:lnTo>
                        <a:lnTo>
                          <a:pt x="292" y="332"/>
                        </a:lnTo>
                        <a:lnTo>
                          <a:pt x="296" y="330"/>
                        </a:lnTo>
                        <a:lnTo>
                          <a:pt x="300" y="327"/>
                        </a:lnTo>
                        <a:lnTo>
                          <a:pt x="306" y="321"/>
                        </a:lnTo>
                        <a:lnTo>
                          <a:pt x="311" y="313"/>
                        </a:lnTo>
                        <a:lnTo>
                          <a:pt x="317" y="308"/>
                        </a:lnTo>
                        <a:lnTo>
                          <a:pt x="325" y="298"/>
                        </a:lnTo>
                        <a:lnTo>
                          <a:pt x="328" y="292"/>
                        </a:lnTo>
                        <a:lnTo>
                          <a:pt x="332" y="289"/>
                        </a:lnTo>
                        <a:lnTo>
                          <a:pt x="334" y="287"/>
                        </a:lnTo>
                        <a:lnTo>
                          <a:pt x="332" y="287"/>
                        </a:lnTo>
                        <a:lnTo>
                          <a:pt x="330" y="285"/>
                        </a:lnTo>
                        <a:lnTo>
                          <a:pt x="326" y="283"/>
                        </a:lnTo>
                        <a:lnTo>
                          <a:pt x="323" y="281"/>
                        </a:lnTo>
                        <a:lnTo>
                          <a:pt x="317" y="277"/>
                        </a:lnTo>
                        <a:lnTo>
                          <a:pt x="311" y="273"/>
                        </a:lnTo>
                        <a:lnTo>
                          <a:pt x="306" y="270"/>
                        </a:lnTo>
                        <a:lnTo>
                          <a:pt x="300" y="266"/>
                        </a:lnTo>
                        <a:lnTo>
                          <a:pt x="292" y="262"/>
                        </a:lnTo>
                        <a:lnTo>
                          <a:pt x="286" y="258"/>
                        </a:lnTo>
                        <a:lnTo>
                          <a:pt x="279" y="253"/>
                        </a:lnTo>
                        <a:lnTo>
                          <a:pt x="275" y="249"/>
                        </a:lnTo>
                        <a:lnTo>
                          <a:pt x="269" y="245"/>
                        </a:lnTo>
                        <a:lnTo>
                          <a:pt x="267" y="241"/>
                        </a:lnTo>
                        <a:lnTo>
                          <a:pt x="264" y="237"/>
                        </a:lnTo>
                        <a:lnTo>
                          <a:pt x="264" y="235"/>
                        </a:lnTo>
                        <a:lnTo>
                          <a:pt x="262" y="228"/>
                        </a:lnTo>
                        <a:lnTo>
                          <a:pt x="262" y="222"/>
                        </a:lnTo>
                        <a:lnTo>
                          <a:pt x="260" y="218"/>
                        </a:lnTo>
                        <a:lnTo>
                          <a:pt x="262" y="215"/>
                        </a:lnTo>
                        <a:lnTo>
                          <a:pt x="264" y="209"/>
                        </a:lnTo>
                        <a:lnTo>
                          <a:pt x="266" y="207"/>
                        </a:lnTo>
                        <a:lnTo>
                          <a:pt x="269" y="205"/>
                        </a:lnTo>
                        <a:lnTo>
                          <a:pt x="275" y="205"/>
                        </a:lnTo>
                        <a:lnTo>
                          <a:pt x="277" y="205"/>
                        </a:lnTo>
                        <a:lnTo>
                          <a:pt x="281" y="205"/>
                        </a:lnTo>
                        <a:lnTo>
                          <a:pt x="286" y="205"/>
                        </a:lnTo>
                        <a:lnTo>
                          <a:pt x="292" y="207"/>
                        </a:lnTo>
                        <a:lnTo>
                          <a:pt x="298" y="207"/>
                        </a:lnTo>
                        <a:lnTo>
                          <a:pt x="306" y="207"/>
                        </a:lnTo>
                        <a:lnTo>
                          <a:pt x="313" y="207"/>
                        </a:lnTo>
                        <a:lnTo>
                          <a:pt x="321" y="207"/>
                        </a:lnTo>
                        <a:lnTo>
                          <a:pt x="328" y="207"/>
                        </a:lnTo>
                        <a:lnTo>
                          <a:pt x="336" y="205"/>
                        </a:lnTo>
                        <a:lnTo>
                          <a:pt x="340" y="205"/>
                        </a:lnTo>
                        <a:lnTo>
                          <a:pt x="344" y="205"/>
                        </a:lnTo>
                        <a:lnTo>
                          <a:pt x="347" y="203"/>
                        </a:lnTo>
                        <a:lnTo>
                          <a:pt x="353" y="203"/>
                        </a:lnTo>
                        <a:lnTo>
                          <a:pt x="361" y="201"/>
                        </a:lnTo>
                        <a:lnTo>
                          <a:pt x="368" y="199"/>
                        </a:lnTo>
                        <a:lnTo>
                          <a:pt x="376" y="196"/>
                        </a:lnTo>
                        <a:lnTo>
                          <a:pt x="383" y="194"/>
                        </a:lnTo>
                        <a:lnTo>
                          <a:pt x="391" y="188"/>
                        </a:lnTo>
                        <a:lnTo>
                          <a:pt x="399" y="184"/>
                        </a:lnTo>
                        <a:lnTo>
                          <a:pt x="404" y="178"/>
                        </a:lnTo>
                        <a:lnTo>
                          <a:pt x="412" y="175"/>
                        </a:lnTo>
                        <a:lnTo>
                          <a:pt x="420" y="167"/>
                        </a:lnTo>
                        <a:lnTo>
                          <a:pt x="427" y="163"/>
                        </a:lnTo>
                        <a:lnTo>
                          <a:pt x="433" y="158"/>
                        </a:lnTo>
                        <a:lnTo>
                          <a:pt x="440" y="152"/>
                        </a:lnTo>
                        <a:lnTo>
                          <a:pt x="446" y="146"/>
                        </a:lnTo>
                        <a:lnTo>
                          <a:pt x="452" y="140"/>
                        </a:lnTo>
                        <a:lnTo>
                          <a:pt x="456" y="137"/>
                        </a:lnTo>
                        <a:lnTo>
                          <a:pt x="461" y="133"/>
                        </a:lnTo>
                        <a:lnTo>
                          <a:pt x="467" y="127"/>
                        </a:lnTo>
                        <a:lnTo>
                          <a:pt x="471" y="125"/>
                        </a:lnTo>
                        <a:lnTo>
                          <a:pt x="469" y="125"/>
                        </a:lnTo>
                        <a:lnTo>
                          <a:pt x="467" y="125"/>
                        </a:lnTo>
                        <a:lnTo>
                          <a:pt x="465" y="127"/>
                        </a:lnTo>
                        <a:lnTo>
                          <a:pt x="461" y="129"/>
                        </a:lnTo>
                        <a:lnTo>
                          <a:pt x="456" y="129"/>
                        </a:lnTo>
                        <a:lnTo>
                          <a:pt x="452" y="131"/>
                        </a:lnTo>
                        <a:lnTo>
                          <a:pt x="446" y="133"/>
                        </a:lnTo>
                        <a:lnTo>
                          <a:pt x="440" y="135"/>
                        </a:lnTo>
                        <a:lnTo>
                          <a:pt x="435" y="135"/>
                        </a:lnTo>
                        <a:lnTo>
                          <a:pt x="429" y="135"/>
                        </a:lnTo>
                        <a:lnTo>
                          <a:pt x="421" y="135"/>
                        </a:lnTo>
                        <a:lnTo>
                          <a:pt x="418" y="135"/>
                        </a:lnTo>
                        <a:lnTo>
                          <a:pt x="412" y="135"/>
                        </a:lnTo>
                        <a:lnTo>
                          <a:pt x="406" y="133"/>
                        </a:lnTo>
                        <a:lnTo>
                          <a:pt x="402" y="131"/>
                        </a:lnTo>
                        <a:lnTo>
                          <a:pt x="399" y="127"/>
                        </a:lnTo>
                        <a:lnTo>
                          <a:pt x="395" y="123"/>
                        </a:lnTo>
                        <a:lnTo>
                          <a:pt x="393" y="120"/>
                        </a:lnTo>
                        <a:lnTo>
                          <a:pt x="389" y="114"/>
                        </a:lnTo>
                        <a:lnTo>
                          <a:pt x="385" y="110"/>
                        </a:lnTo>
                        <a:lnTo>
                          <a:pt x="382" y="104"/>
                        </a:lnTo>
                        <a:lnTo>
                          <a:pt x="378" y="101"/>
                        </a:lnTo>
                        <a:lnTo>
                          <a:pt x="374" y="95"/>
                        </a:lnTo>
                        <a:lnTo>
                          <a:pt x="370" y="91"/>
                        </a:lnTo>
                        <a:lnTo>
                          <a:pt x="366" y="85"/>
                        </a:lnTo>
                        <a:lnTo>
                          <a:pt x="364" y="80"/>
                        </a:lnTo>
                        <a:lnTo>
                          <a:pt x="363" y="76"/>
                        </a:lnTo>
                        <a:lnTo>
                          <a:pt x="361" y="74"/>
                        </a:lnTo>
                        <a:lnTo>
                          <a:pt x="359" y="70"/>
                        </a:lnTo>
                        <a:lnTo>
                          <a:pt x="363" y="68"/>
                        </a:lnTo>
                        <a:lnTo>
                          <a:pt x="364" y="68"/>
                        </a:lnTo>
                        <a:lnTo>
                          <a:pt x="370" y="68"/>
                        </a:lnTo>
                        <a:lnTo>
                          <a:pt x="376" y="66"/>
                        </a:lnTo>
                        <a:lnTo>
                          <a:pt x="383" y="66"/>
                        </a:lnTo>
                        <a:lnTo>
                          <a:pt x="387" y="66"/>
                        </a:lnTo>
                        <a:lnTo>
                          <a:pt x="391" y="64"/>
                        </a:lnTo>
                        <a:lnTo>
                          <a:pt x="395" y="64"/>
                        </a:lnTo>
                        <a:lnTo>
                          <a:pt x="401" y="64"/>
                        </a:lnTo>
                        <a:lnTo>
                          <a:pt x="404" y="63"/>
                        </a:lnTo>
                        <a:lnTo>
                          <a:pt x="408" y="63"/>
                        </a:lnTo>
                        <a:lnTo>
                          <a:pt x="414" y="63"/>
                        </a:lnTo>
                        <a:lnTo>
                          <a:pt x="420" y="63"/>
                        </a:lnTo>
                        <a:lnTo>
                          <a:pt x="425" y="61"/>
                        </a:lnTo>
                        <a:lnTo>
                          <a:pt x="429" y="59"/>
                        </a:lnTo>
                        <a:lnTo>
                          <a:pt x="435" y="59"/>
                        </a:lnTo>
                        <a:lnTo>
                          <a:pt x="440" y="59"/>
                        </a:lnTo>
                        <a:lnTo>
                          <a:pt x="446" y="57"/>
                        </a:lnTo>
                        <a:lnTo>
                          <a:pt x="450" y="57"/>
                        </a:lnTo>
                        <a:lnTo>
                          <a:pt x="456" y="57"/>
                        </a:lnTo>
                        <a:lnTo>
                          <a:pt x="461" y="57"/>
                        </a:lnTo>
                        <a:lnTo>
                          <a:pt x="465" y="55"/>
                        </a:lnTo>
                        <a:lnTo>
                          <a:pt x="469" y="55"/>
                        </a:lnTo>
                        <a:lnTo>
                          <a:pt x="475" y="53"/>
                        </a:lnTo>
                        <a:lnTo>
                          <a:pt x="478" y="53"/>
                        </a:lnTo>
                        <a:lnTo>
                          <a:pt x="482" y="53"/>
                        </a:lnTo>
                        <a:lnTo>
                          <a:pt x="488" y="53"/>
                        </a:lnTo>
                        <a:lnTo>
                          <a:pt x="492" y="53"/>
                        </a:lnTo>
                        <a:lnTo>
                          <a:pt x="496" y="53"/>
                        </a:lnTo>
                        <a:lnTo>
                          <a:pt x="497" y="51"/>
                        </a:lnTo>
                        <a:lnTo>
                          <a:pt x="501" y="51"/>
                        </a:lnTo>
                        <a:lnTo>
                          <a:pt x="505" y="49"/>
                        </a:lnTo>
                        <a:lnTo>
                          <a:pt x="509" y="49"/>
                        </a:lnTo>
                        <a:lnTo>
                          <a:pt x="513" y="47"/>
                        </a:lnTo>
                        <a:lnTo>
                          <a:pt x="518" y="45"/>
                        </a:lnTo>
                        <a:lnTo>
                          <a:pt x="524" y="44"/>
                        </a:lnTo>
                        <a:lnTo>
                          <a:pt x="530" y="44"/>
                        </a:lnTo>
                        <a:lnTo>
                          <a:pt x="534" y="40"/>
                        </a:lnTo>
                        <a:lnTo>
                          <a:pt x="541" y="38"/>
                        </a:lnTo>
                        <a:lnTo>
                          <a:pt x="545" y="36"/>
                        </a:lnTo>
                        <a:lnTo>
                          <a:pt x="553" y="34"/>
                        </a:lnTo>
                        <a:lnTo>
                          <a:pt x="558" y="32"/>
                        </a:lnTo>
                        <a:lnTo>
                          <a:pt x="564" y="30"/>
                        </a:lnTo>
                        <a:lnTo>
                          <a:pt x="570" y="28"/>
                        </a:lnTo>
                        <a:lnTo>
                          <a:pt x="577" y="26"/>
                        </a:lnTo>
                        <a:lnTo>
                          <a:pt x="583" y="25"/>
                        </a:lnTo>
                        <a:lnTo>
                          <a:pt x="589" y="23"/>
                        </a:lnTo>
                        <a:lnTo>
                          <a:pt x="594" y="19"/>
                        </a:lnTo>
                        <a:lnTo>
                          <a:pt x="600" y="17"/>
                        </a:lnTo>
                        <a:lnTo>
                          <a:pt x="606" y="15"/>
                        </a:lnTo>
                        <a:lnTo>
                          <a:pt x="611" y="13"/>
                        </a:lnTo>
                        <a:lnTo>
                          <a:pt x="615" y="11"/>
                        </a:lnTo>
                        <a:lnTo>
                          <a:pt x="621" y="9"/>
                        </a:lnTo>
                        <a:lnTo>
                          <a:pt x="625" y="7"/>
                        </a:lnTo>
                        <a:lnTo>
                          <a:pt x="629" y="6"/>
                        </a:lnTo>
                        <a:lnTo>
                          <a:pt x="632" y="6"/>
                        </a:lnTo>
                        <a:lnTo>
                          <a:pt x="636" y="4"/>
                        </a:lnTo>
                        <a:lnTo>
                          <a:pt x="642" y="2"/>
                        </a:lnTo>
                        <a:lnTo>
                          <a:pt x="646" y="2"/>
                        </a:lnTo>
                        <a:lnTo>
                          <a:pt x="649" y="0"/>
                        </a:lnTo>
                        <a:lnTo>
                          <a:pt x="655" y="0"/>
                        </a:lnTo>
                        <a:lnTo>
                          <a:pt x="659" y="0"/>
                        </a:lnTo>
                        <a:lnTo>
                          <a:pt x="665" y="0"/>
                        </a:lnTo>
                        <a:lnTo>
                          <a:pt x="668" y="2"/>
                        </a:lnTo>
                        <a:lnTo>
                          <a:pt x="672" y="2"/>
                        </a:lnTo>
                        <a:lnTo>
                          <a:pt x="674" y="2"/>
                        </a:lnTo>
                        <a:lnTo>
                          <a:pt x="674" y="4"/>
                        </a:lnTo>
                        <a:close/>
                      </a:path>
                    </a:pathLst>
                  </a:custGeom>
                  <a:solidFill>
                    <a:srgbClr val="000000"/>
                  </a:solidFill>
                  <a:ln w="9525">
                    <a:noFill/>
                    <a:round/>
                    <a:headEnd/>
                    <a:tailEnd/>
                  </a:ln>
                </p:spPr>
                <p:txBody>
                  <a:bodyPr/>
                  <a:lstStyle/>
                  <a:p>
                    <a:endParaRPr lang="fr-FR">
                      <a:latin typeface="Calibri" pitchFamily="34" charset="0"/>
                    </a:endParaRPr>
                  </a:p>
                </p:txBody>
              </p:sp>
              <p:sp>
                <p:nvSpPr>
                  <p:cNvPr id="25660" name="Freeform 51"/>
                  <p:cNvSpPr>
                    <a:spLocks/>
                  </p:cNvSpPr>
                  <p:nvPr/>
                </p:nvSpPr>
                <p:spPr bwMode="auto">
                  <a:xfrm>
                    <a:off x="3856030" y="2004998"/>
                    <a:ext cx="566738" cy="279400"/>
                  </a:xfrm>
                  <a:custGeom>
                    <a:avLst/>
                    <a:gdLst>
                      <a:gd name="T0" fmla="*/ 67 w 715"/>
                      <a:gd name="T1" fmla="*/ 229 h 351"/>
                      <a:gd name="T2" fmla="*/ 128 w 715"/>
                      <a:gd name="T3" fmla="*/ 184 h 351"/>
                      <a:gd name="T4" fmla="*/ 152 w 715"/>
                      <a:gd name="T5" fmla="*/ 152 h 351"/>
                      <a:gd name="T6" fmla="*/ 171 w 715"/>
                      <a:gd name="T7" fmla="*/ 74 h 351"/>
                      <a:gd name="T8" fmla="*/ 234 w 715"/>
                      <a:gd name="T9" fmla="*/ 110 h 351"/>
                      <a:gd name="T10" fmla="*/ 272 w 715"/>
                      <a:gd name="T11" fmla="*/ 32 h 351"/>
                      <a:gd name="T12" fmla="*/ 342 w 715"/>
                      <a:gd name="T13" fmla="*/ 79 h 351"/>
                      <a:gd name="T14" fmla="*/ 390 w 715"/>
                      <a:gd name="T15" fmla="*/ 53 h 351"/>
                      <a:gd name="T16" fmla="*/ 417 w 715"/>
                      <a:gd name="T17" fmla="*/ 7 h 351"/>
                      <a:gd name="T18" fmla="*/ 472 w 715"/>
                      <a:gd name="T19" fmla="*/ 72 h 351"/>
                      <a:gd name="T20" fmla="*/ 536 w 715"/>
                      <a:gd name="T21" fmla="*/ 74 h 351"/>
                      <a:gd name="T22" fmla="*/ 563 w 715"/>
                      <a:gd name="T23" fmla="*/ 22 h 351"/>
                      <a:gd name="T24" fmla="*/ 572 w 715"/>
                      <a:gd name="T25" fmla="*/ 76 h 351"/>
                      <a:gd name="T26" fmla="*/ 639 w 715"/>
                      <a:gd name="T27" fmla="*/ 93 h 351"/>
                      <a:gd name="T28" fmla="*/ 704 w 715"/>
                      <a:gd name="T29" fmla="*/ 85 h 351"/>
                      <a:gd name="T30" fmla="*/ 686 w 715"/>
                      <a:gd name="T31" fmla="*/ 144 h 351"/>
                      <a:gd name="T32" fmla="*/ 627 w 715"/>
                      <a:gd name="T33" fmla="*/ 176 h 351"/>
                      <a:gd name="T34" fmla="*/ 538 w 715"/>
                      <a:gd name="T35" fmla="*/ 148 h 351"/>
                      <a:gd name="T36" fmla="*/ 512 w 715"/>
                      <a:gd name="T37" fmla="*/ 184 h 351"/>
                      <a:gd name="T38" fmla="*/ 451 w 715"/>
                      <a:gd name="T39" fmla="*/ 193 h 351"/>
                      <a:gd name="T40" fmla="*/ 434 w 715"/>
                      <a:gd name="T41" fmla="*/ 229 h 351"/>
                      <a:gd name="T42" fmla="*/ 367 w 715"/>
                      <a:gd name="T43" fmla="*/ 239 h 351"/>
                      <a:gd name="T44" fmla="*/ 304 w 715"/>
                      <a:gd name="T45" fmla="*/ 224 h 351"/>
                      <a:gd name="T46" fmla="*/ 331 w 715"/>
                      <a:gd name="T47" fmla="*/ 264 h 351"/>
                      <a:gd name="T48" fmla="*/ 388 w 715"/>
                      <a:gd name="T49" fmla="*/ 292 h 351"/>
                      <a:gd name="T50" fmla="*/ 432 w 715"/>
                      <a:gd name="T51" fmla="*/ 296 h 351"/>
                      <a:gd name="T52" fmla="*/ 519 w 715"/>
                      <a:gd name="T53" fmla="*/ 281 h 351"/>
                      <a:gd name="T54" fmla="*/ 555 w 715"/>
                      <a:gd name="T55" fmla="*/ 281 h 351"/>
                      <a:gd name="T56" fmla="*/ 607 w 715"/>
                      <a:gd name="T57" fmla="*/ 241 h 351"/>
                      <a:gd name="T58" fmla="*/ 685 w 715"/>
                      <a:gd name="T59" fmla="*/ 262 h 351"/>
                      <a:gd name="T60" fmla="*/ 608 w 715"/>
                      <a:gd name="T61" fmla="*/ 264 h 351"/>
                      <a:gd name="T62" fmla="*/ 576 w 715"/>
                      <a:gd name="T63" fmla="*/ 313 h 351"/>
                      <a:gd name="T64" fmla="*/ 521 w 715"/>
                      <a:gd name="T65" fmla="*/ 302 h 351"/>
                      <a:gd name="T66" fmla="*/ 436 w 715"/>
                      <a:gd name="T67" fmla="*/ 323 h 351"/>
                      <a:gd name="T68" fmla="*/ 386 w 715"/>
                      <a:gd name="T69" fmla="*/ 334 h 351"/>
                      <a:gd name="T70" fmla="*/ 342 w 715"/>
                      <a:gd name="T71" fmla="*/ 285 h 351"/>
                      <a:gd name="T72" fmla="*/ 268 w 715"/>
                      <a:gd name="T73" fmla="*/ 193 h 351"/>
                      <a:gd name="T74" fmla="*/ 333 w 715"/>
                      <a:gd name="T75" fmla="*/ 214 h 351"/>
                      <a:gd name="T76" fmla="*/ 405 w 715"/>
                      <a:gd name="T77" fmla="*/ 228 h 351"/>
                      <a:gd name="T78" fmla="*/ 417 w 715"/>
                      <a:gd name="T79" fmla="*/ 167 h 351"/>
                      <a:gd name="T80" fmla="*/ 470 w 715"/>
                      <a:gd name="T81" fmla="*/ 193 h 351"/>
                      <a:gd name="T82" fmla="*/ 508 w 715"/>
                      <a:gd name="T83" fmla="*/ 148 h 351"/>
                      <a:gd name="T84" fmla="*/ 561 w 715"/>
                      <a:gd name="T85" fmla="*/ 144 h 351"/>
                      <a:gd name="T86" fmla="*/ 646 w 715"/>
                      <a:gd name="T87" fmla="*/ 152 h 351"/>
                      <a:gd name="T88" fmla="*/ 666 w 715"/>
                      <a:gd name="T89" fmla="*/ 123 h 351"/>
                      <a:gd name="T90" fmla="*/ 605 w 715"/>
                      <a:gd name="T91" fmla="*/ 125 h 351"/>
                      <a:gd name="T92" fmla="*/ 555 w 715"/>
                      <a:gd name="T93" fmla="*/ 100 h 351"/>
                      <a:gd name="T94" fmla="*/ 513 w 715"/>
                      <a:gd name="T95" fmla="*/ 102 h 351"/>
                      <a:gd name="T96" fmla="*/ 436 w 715"/>
                      <a:gd name="T97" fmla="*/ 62 h 351"/>
                      <a:gd name="T98" fmla="*/ 415 w 715"/>
                      <a:gd name="T99" fmla="*/ 85 h 351"/>
                      <a:gd name="T100" fmla="*/ 354 w 715"/>
                      <a:gd name="T101" fmla="*/ 100 h 351"/>
                      <a:gd name="T102" fmla="*/ 295 w 715"/>
                      <a:gd name="T103" fmla="*/ 76 h 351"/>
                      <a:gd name="T104" fmla="*/ 312 w 715"/>
                      <a:gd name="T105" fmla="*/ 131 h 351"/>
                      <a:gd name="T106" fmla="*/ 232 w 715"/>
                      <a:gd name="T107" fmla="*/ 127 h 351"/>
                      <a:gd name="T108" fmla="*/ 240 w 715"/>
                      <a:gd name="T109" fmla="*/ 184 h 351"/>
                      <a:gd name="T110" fmla="*/ 175 w 715"/>
                      <a:gd name="T111" fmla="*/ 184 h 351"/>
                      <a:gd name="T112" fmla="*/ 133 w 715"/>
                      <a:gd name="T113" fmla="*/ 209 h 351"/>
                      <a:gd name="T114" fmla="*/ 74 w 715"/>
                      <a:gd name="T115" fmla="*/ 252 h 351"/>
                      <a:gd name="T116" fmla="*/ 141 w 715"/>
                      <a:gd name="T117" fmla="*/ 252 h 351"/>
                      <a:gd name="T118" fmla="*/ 171 w 715"/>
                      <a:gd name="T119" fmla="*/ 247 h 351"/>
                      <a:gd name="T120" fmla="*/ 116 w 715"/>
                      <a:gd name="T121" fmla="*/ 279 h 351"/>
                      <a:gd name="T122" fmla="*/ 35 w 715"/>
                      <a:gd name="T123" fmla="*/ 269 h 35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5"/>
                      <a:gd name="T187" fmla="*/ 0 h 351"/>
                      <a:gd name="T188" fmla="*/ 715 w 715"/>
                      <a:gd name="T189" fmla="*/ 351 h 35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5" h="351">
                        <a:moveTo>
                          <a:pt x="0" y="235"/>
                        </a:moveTo>
                        <a:lnTo>
                          <a:pt x="0" y="235"/>
                        </a:lnTo>
                        <a:lnTo>
                          <a:pt x="8" y="235"/>
                        </a:lnTo>
                        <a:lnTo>
                          <a:pt x="12" y="235"/>
                        </a:lnTo>
                        <a:lnTo>
                          <a:pt x="16" y="235"/>
                        </a:lnTo>
                        <a:lnTo>
                          <a:pt x="21" y="235"/>
                        </a:lnTo>
                        <a:lnTo>
                          <a:pt x="29" y="235"/>
                        </a:lnTo>
                        <a:lnTo>
                          <a:pt x="35" y="235"/>
                        </a:lnTo>
                        <a:lnTo>
                          <a:pt x="40" y="233"/>
                        </a:lnTo>
                        <a:lnTo>
                          <a:pt x="48" y="233"/>
                        </a:lnTo>
                        <a:lnTo>
                          <a:pt x="54" y="231"/>
                        </a:lnTo>
                        <a:lnTo>
                          <a:pt x="61" y="231"/>
                        </a:lnTo>
                        <a:lnTo>
                          <a:pt x="67" y="229"/>
                        </a:lnTo>
                        <a:lnTo>
                          <a:pt x="73" y="228"/>
                        </a:lnTo>
                        <a:lnTo>
                          <a:pt x="78" y="226"/>
                        </a:lnTo>
                        <a:lnTo>
                          <a:pt x="84" y="224"/>
                        </a:lnTo>
                        <a:lnTo>
                          <a:pt x="88" y="220"/>
                        </a:lnTo>
                        <a:lnTo>
                          <a:pt x="93" y="218"/>
                        </a:lnTo>
                        <a:lnTo>
                          <a:pt x="99" y="214"/>
                        </a:lnTo>
                        <a:lnTo>
                          <a:pt x="103" y="210"/>
                        </a:lnTo>
                        <a:lnTo>
                          <a:pt x="107" y="209"/>
                        </a:lnTo>
                        <a:lnTo>
                          <a:pt x="112" y="205"/>
                        </a:lnTo>
                        <a:lnTo>
                          <a:pt x="116" y="201"/>
                        </a:lnTo>
                        <a:lnTo>
                          <a:pt x="120" y="195"/>
                        </a:lnTo>
                        <a:lnTo>
                          <a:pt x="124" y="191"/>
                        </a:lnTo>
                        <a:lnTo>
                          <a:pt x="128" y="184"/>
                        </a:lnTo>
                        <a:lnTo>
                          <a:pt x="131" y="178"/>
                        </a:lnTo>
                        <a:lnTo>
                          <a:pt x="131" y="174"/>
                        </a:lnTo>
                        <a:lnTo>
                          <a:pt x="133" y="171"/>
                        </a:lnTo>
                        <a:lnTo>
                          <a:pt x="133" y="167"/>
                        </a:lnTo>
                        <a:lnTo>
                          <a:pt x="135" y="163"/>
                        </a:lnTo>
                        <a:lnTo>
                          <a:pt x="135" y="157"/>
                        </a:lnTo>
                        <a:lnTo>
                          <a:pt x="137" y="153"/>
                        </a:lnTo>
                        <a:lnTo>
                          <a:pt x="137" y="150"/>
                        </a:lnTo>
                        <a:lnTo>
                          <a:pt x="137" y="144"/>
                        </a:lnTo>
                        <a:lnTo>
                          <a:pt x="141" y="146"/>
                        </a:lnTo>
                        <a:lnTo>
                          <a:pt x="143" y="148"/>
                        </a:lnTo>
                        <a:lnTo>
                          <a:pt x="149" y="150"/>
                        </a:lnTo>
                        <a:lnTo>
                          <a:pt x="152" y="152"/>
                        </a:lnTo>
                        <a:lnTo>
                          <a:pt x="158" y="153"/>
                        </a:lnTo>
                        <a:lnTo>
                          <a:pt x="166" y="157"/>
                        </a:lnTo>
                        <a:lnTo>
                          <a:pt x="171" y="159"/>
                        </a:lnTo>
                        <a:lnTo>
                          <a:pt x="179" y="161"/>
                        </a:lnTo>
                        <a:lnTo>
                          <a:pt x="185" y="163"/>
                        </a:lnTo>
                        <a:lnTo>
                          <a:pt x="192" y="165"/>
                        </a:lnTo>
                        <a:lnTo>
                          <a:pt x="198" y="165"/>
                        </a:lnTo>
                        <a:lnTo>
                          <a:pt x="206" y="165"/>
                        </a:lnTo>
                        <a:lnTo>
                          <a:pt x="211" y="165"/>
                        </a:lnTo>
                        <a:lnTo>
                          <a:pt x="215" y="163"/>
                        </a:lnTo>
                        <a:lnTo>
                          <a:pt x="221" y="161"/>
                        </a:lnTo>
                        <a:lnTo>
                          <a:pt x="164" y="100"/>
                        </a:lnTo>
                        <a:lnTo>
                          <a:pt x="171" y="74"/>
                        </a:lnTo>
                        <a:lnTo>
                          <a:pt x="173" y="77"/>
                        </a:lnTo>
                        <a:lnTo>
                          <a:pt x="177" y="81"/>
                        </a:lnTo>
                        <a:lnTo>
                          <a:pt x="183" y="87"/>
                        </a:lnTo>
                        <a:lnTo>
                          <a:pt x="188" y="93"/>
                        </a:lnTo>
                        <a:lnTo>
                          <a:pt x="196" y="98"/>
                        </a:lnTo>
                        <a:lnTo>
                          <a:pt x="202" y="100"/>
                        </a:lnTo>
                        <a:lnTo>
                          <a:pt x="206" y="102"/>
                        </a:lnTo>
                        <a:lnTo>
                          <a:pt x="211" y="104"/>
                        </a:lnTo>
                        <a:lnTo>
                          <a:pt x="217" y="106"/>
                        </a:lnTo>
                        <a:lnTo>
                          <a:pt x="223" y="108"/>
                        </a:lnTo>
                        <a:lnTo>
                          <a:pt x="228" y="108"/>
                        </a:lnTo>
                        <a:lnTo>
                          <a:pt x="234" y="110"/>
                        </a:lnTo>
                        <a:lnTo>
                          <a:pt x="240" y="110"/>
                        </a:lnTo>
                        <a:lnTo>
                          <a:pt x="246" y="110"/>
                        </a:lnTo>
                        <a:lnTo>
                          <a:pt x="253" y="110"/>
                        </a:lnTo>
                        <a:lnTo>
                          <a:pt x="259" y="110"/>
                        </a:lnTo>
                        <a:lnTo>
                          <a:pt x="265" y="110"/>
                        </a:lnTo>
                        <a:lnTo>
                          <a:pt x="268" y="110"/>
                        </a:lnTo>
                        <a:lnTo>
                          <a:pt x="272" y="108"/>
                        </a:lnTo>
                        <a:lnTo>
                          <a:pt x="276" y="108"/>
                        </a:lnTo>
                        <a:lnTo>
                          <a:pt x="282" y="108"/>
                        </a:lnTo>
                        <a:lnTo>
                          <a:pt x="285" y="106"/>
                        </a:lnTo>
                        <a:lnTo>
                          <a:pt x="289" y="106"/>
                        </a:lnTo>
                        <a:lnTo>
                          <a:pt x="242" y="39"/>
                        </a:lnTo>
                        <a:lnTo>
                          <a:pt x="272" y="32"/>
                        </a:lnTo>
                        <a:lnTo>
                          <a:pt x="274" y="34"/>
                        </a:lnTo>
                        <a:lnTo>
                          <a:pt x="280" y="39"/>
                        </a:lnTo>
                        <a:lnTo>
                          <a:pt x="284" y="41"/>
                        </a:lnTo>
                        <a:lnTo>
                          <a:pt x="289" y="47"/>
                        </a:lnTo>
                        <a:lnTo>
                          <a:pt x="293" y="51"/>
                        </a:lnTo>
                        <a:lnTo>
                          <a:pt x="301" y="57"/>
                        </a:lnTo>
                        <a:lnTo>
                          <a:pt x="304" y="60"/>
                        </a:lnTo>
                        <a:lnTo>
                          <a:pt x="312" y="64"/>
                        </a:lnTo>
                        <a:lnTo>
                          <a:pt x="318" y="68"/>
                        </a:lnTo>
                        <a:lnTo>
                          <a:pt x="325" y="72"/>
                        </a:lnTo>
                        <a:lnTo>
                          <a:pt x="331" y="74"/>
                        </a:lnTo>
                        <a:lnTo>
                          <a:pt x="337" y="77"/>
                        </a:lnTo>
                        <a:lnTo>
                          <a:pt x="342" y="79"/>
                        </a:lnTo>
                        <a:lnTo>
                          <a:pt x="350" y="79"/>
                        </a:lnTo>
                        <a:lnTo>
                          <a:pt x="354" y="79"/>
                        </a:lnTo>
                        <a:lnTo>
                          <a:pt x="360" y="77"/>
                        </a:lnTo>
                        <a:lnTo>
                          <a:pt x="363" y="77"/>
                        </a:lnTo>
                        <a:lnTo>
                          <a:pt x="369" y="77"/>
                        </a:lnTo>
                        <a:lnTo>
                          <a:pt x="375" y="76"/>
                        </a:lnTo>
                        <a:lnTo>
                          <a:pt x="380" y="76"/>
                        </a:lnTo>
                        <a:lnTo>
                          <a:pt x="386" y="72"/>
                        </a:lnTo>
                        <a:lnTo>
                          <a:pt x="390" y="68"/>
                        </a:lnTo>
                        <a:lnTo>
                          <a:pt x="390" y="64"/>
                        </a:lnTo>
                        <a:lnTo>
                          <a:pt x="390" y="60"/>
                        </a:lnTo>
                        <a:lnTo>
                          <a:pt x="390" y="57"/>
                        </a:lnTo>
                        <a:lnTo>
                          <a:pt x="390" y="53"/>
                        </a:lnTo>
                        <a:lnTo>
                          <a:pt x="390" y="47"/>
                        </a:lnTo>
                        <a:lnTo>
                          <a:pt x="390" y="41"/>
                        </a:lnTo>
                        <a:lnTo>
                          <a:pt x="390" y="36"/>
                        </a:lnTo>
                        <a:lnTo>
                          <a:pt x="390" y="30"/>
                        </a:lnTo>
                        <a:lnTo>
                          <a:pt x="390" y="24"/>
                        </a:lnTo>
                        <a:lnTo>
                          <a:pt x="390" y="19"/>
                        </a:lnTo>
                        <a:lnTo>
                          <a:pt x="390" y="15"/>
                        </a:lnTo>
                        <a:lnTo>
                          <a:pt x="390" y="11"/>
                        </a:lnTo>
                        <a:lnTo>
                          <a:pt x="390" y="3"/>
                        </a:lnTo>
                        <a:lnTo>
                          <a:pt x="392" y="1"/>
                        </a:lnTo>
                        <a:lnTo>
                          <a:pt x="415" y="0"/>
                        </a:lnTo>
                        <a:lnTo>
                          <a:pt x="415" y="1"/>
                        </a:lnTo>
                        <a:lnTo>
                          <a:pt x="417" y="7"/>
                        </a:lnTo>
                        <a:lnTo>
                          <a:pt x="418" y="11"/>
                        </a:lnTo>
                        <a:lnTo>
                          <a:pt x="420" y="15"/>
                        </a:lnTo>
                        <a:lnTo>
                          <a:pt x="422" y="20"/>
                        </a:lnTo>
                        <a:lnTo>
                          <a:pt x="426" y="26"/>
                        </a:lnTo>
                        <a:lnTo>
                          <a:pt x="428" y="32"/>
                        </a:lnTo>
                        <a:lnTo>
                          <a:pt x="432" y="38"/>
                        </a:lnTo>
                        <a:lnTo>
                          <a:pt x="436" y="43"/>
                        </a:lnTo>
                        <a:lnTo>
                          <a:pt x="441" y="49"/>
                        </a:lnTo>
                        <a:lnTo>
                          <a:pt x="445" y="55"/>
                        </a:lnTo>
                        <a:lnTo>
                          <a:pt x="451" y="60"/>
                        </a:lnTo>
                        <a:lnTo>
                          <a:pt x="458" y="64"/>
                        </a:lnTo>
                        <a:lnTo>
                          <a:pt x="464" y="68"/>
                        </a:lnTo>
                        <a:lnTo>
                          <a:pt x="472" y="72"/>
                        </a:lnTo>
                        <a:lnTo>
                          <a:pt x="477" y="74"/>
                        </a:lnTo>
                        <a:lnTo>
                          <a:pt x="485" y="76"/>
                        </a:lnTo>
                        <a:lnTo>
                          <a:pt x="491" y="79"/>
                        </a:lnTo>
                        <a:lnTo>
                          <a:pt x="496" y="79"/>
                        </a:lnTo>
                        <a:lnTo>
                          <a:pt x="502" y="79"/>
                        </a:lnTo>
                        <a:lnTo>
                          <a:pt x="506" y="79"/>
                        </a:lnTo>
                        <a:lnTo>
                          <a:pt x="512" y="81"/>
                        </a:lnTo>
                        <a:lnTo>
                          <a:pt x="515" y="79"/>
                        </a:lnTo>
                        <a:lnTo>
                          <a:pt x="521" y="79"/>
                        </a:lnTo>
                        <a:lnTo>
                          <a:pt x="525" y="79"/>
                        </a:lnTo>
                        <a:lnTo>
                          <a:pt x="529" y="77"/>
                        </a:lnTo>
                        <a:lnTo>
                          <a:pt x="532" y="76"/>
                        </a:lnTo>
                        <a:lnTo>
                          <a:pt x="536" y="74"/>
                        </a:lnTo>
                        <a:lnTo>
                          <a:pt x="536" y="70"/>
                        </a:lnTo>
                        <a:lnTo>
                          <a:pt x="538" y="68"/>
                        </a:lnTo>
                        <a:lnTo>
                          <a:pt x="540" y="64"/>
                        </a:lnTo>
                        <a:lnTo>
                          <a:pt x="542" y="60"/>
                        </a:lnTo>
                        <a:lnTo>
                          <a:pt x="544" y="57"/>
                        </a:lnTo>
                        <a:lnTo>
                          <a:pt x="546" y="51"/>
                        </a:lnTo>
                        <a:lnTo>
                          <a:pt x="550" y="47"/>
                        </a:lnTo>
                        <a:lnTo>
                          <a:pt x="551" y="43"/>
                        </a:lnTo>
                        <a:lnTo>
                          <a:pt x="553" y="38"/>
                        </a:lnTo>
                        <a:lnTo>
                          <a:pt x="555" y="34"/>
                        </a:lnTo>
                        <a:lnTo>
                          <a:pt x="557" y="30"/>
                        </a:lnTo>
                        <a:lnTo>
                          <a:pt x="559" y="26"/>
                        </a:lnTo>
                        <a:lnTo>
                          <a:pt x="563" y="22"/>
                        </a:lnTo>
                        <a:lnTo>
                          <a:pt x="563" y="20"/>
                        </a:lnTo>
                        <a:lnTo>
                          <a:pt x="580" y="32"/>
                        </a:lnTo>
                        <a:lnTo>
                          <a:pt x="578" y="32"/>
                        </a:lnTo>
                        <a:lnTo>
                          <a:pt x="576" y="36"/>
                        </a:lnTo>
                        <a:lnTo>
                          <a:pt x="572" y="39"/>
                        </a:lnTo>
                        <a:lnTo>
                          <a:pt x="570" y="47"/>
                        </a:lnTo>
                        <a:lnTo>
                          <a:pt x="567" y="49"/>
                        </a:lnTo>
                        <a:lnTo>
                          <a:pt x="567" y="53"/>
                        </a:lnTo>
                        <a:lnTo>
                          <a:pt x="567" y="58"/>
                        </a:lnTo>
                        <a:lnTo>
                          <a:pt x="567" y="62"/>
                        </a:lnTo>
                        <a:lnTo>
                          <a:pt x="569" y="66"/>
                        </a:lnTo>
                        <a:lnTo>
                          <a:pt x="570" y="72"/>
                        </a:lnTo>
                        <a:lnTo>
                          <a:pt x="572" y="76"/>
                        </a:lnTo>
                        <a:lnTo>
                          <a:pt x="578" y="81"/>
                        </a:lnTo>
                        <a:lnTo>
                          <a:pt x="582" y="85"/>
                        </a:lnTo>
                        <a:lnTo>
                          <a:pt x="589" y="89"/>
                        </a:lnTo>
                        <a:lnTo>
                          <a:pt x="593" y="89"/>
                        </a:lnTo>
                        <a:lnTo>
                          <a:pt x="597" y="89"/>
                        </a:lnTo>
                        <a:lnTo>
                          <a:pt x="601" y="91"/>
                        </a:lnTo>
                        <a:lnTo>
                          <a:pt x="607" y="93"/>
                        </a:lnTo>
                        <a:lnTo>
                          <a:pt x="610" y="93"/>
                        </a:lnTo>
                        <a:lnTo>
                          <a:pt x="616" y="93"/>
                        </a:lnTo>
                        <a:lnTo>
                          <a:pt x="622" y="93"/>
                        </a:lnTo>
                        <a:lnTo>
                          <a:pt x="627" y="93"/>
                        </a:lnTo>
                        <a:lnTo>
                          <a:pt x="633" y="93"/>
                        </a:lnTo>
                        <a:lnTo>
                          <a:pt x="639" y="93"/>
                        </a:lnTo>
                        <a:lnTo>
                          <a:pt x="643" y="93"/>
                        </a:lnTo>
                        <a:lnTo>
                          <a:pt x="650" y="93"/>
                        </a:lnTo>
                        <a:lnTo>
                          <a:pt x="654" y="91"/>
                        </a:lnTo>
                        <a:lnTo>
                          <a:pt x="660" y="91"/>
                        </a:lnTo>
                        <a:lnTo>
                          <a:pt x="664" y="89"/>
                        </a:lnTo>
                        <a:lnTo>
                          <a:pt x="669" y="89"/>
                        </a:lnTo>
                        <a:lnTo>
                          <a:pt x="673" y="89"/>
                        </a:lnTo>
                        <a:lnTo>
                          <a:pt x="679" y="89"/>
                        </a:lnTo>
                        <a:lnTo>
                          <a:pt x="683" y="87"/>
                        </a:lnTo>
                        <a:lnTo>
                          <a:pt x="686" y="87"/>
                        </a:lnTo>
                        <a:lnTo>
                          <a:pt x="694" y="85"/>
                        </a:lnTo>
                        <a:lnTo>
                          <a:pt x="700" y="85"/>
                        </a:lnTo>
                        <a:lnTo>
                          <a:pt x="704" y="85"/>
                        </a:lnTo>
                        <a:lnTo>
                          <a:pt x="715" y="100"/>
                        </a:lnTo>
                        <a:lnTo>
                          <a:pt x="713" y="102"/>
                        </a:lnTo>
                        <a:lnTo>
                          <a:pt x="709" y="106"/>
                        </a:lnTo>
                        <a:lnTo>
                          <a:pt x="707" y="110"/>
                        </a:lnTo>
                        <a:lnTo>
                          <a:pt x="705" y="114"/>
                        </a:lnTo>
                        <a:lnTo>
                          <a:pt x="704" y="117"/>
                        </a:lnTo>
                        <a:lnTo>
                          <a:pt x="702" y="123"/>
                        </a:lnTo>
                        <a:lnTo>
                          <a:pt x="698" y="127"/>
                        </a:lnTo>
                        <a:lnTo>
                          <a:pt x="696" y="131"/>
                        </a:lnTo>
                        <a:lnTo>
                          <a:pt x="692" y="134"/>
                        </a:lnTo>
                        <a:lnTo>
                          <a:pt x="690" y="140"/>
                        </a:lnTo>
                        <a:lnTo>
                          <a:pt x="686" y="144"/>
                        </a:lnTo>
                        <a:lnTo>
                          <a:pt x="683" y="146"/>
                        </a:lnTo>
                        <a:lnTo>
                          <a:pt x="681" y="150"/>
                        </a:lnTo>
                        <a:lnTo>
                          <a:pt x="679" y="153"/>
                        </a:lnTo>
                        <a:lnTo>
                          <a:pt x="673" y="157"/>
                        </a:lnTo>
                        <a:lnTo>
                          <a:pt x="667" y="161"/>
                        </a:lnTo>
                        <a:lnTo>
                          <a:pt x="662" y="167"/>
                        </a:lnTo>
                        <a:lnTo>
                          <a:pt x="656" y="171"/>
                        </a:lnTo>
                        <a:lnTo>
                          <a:pt x="650" y="172"/>
                        </a:lnTo>
                        <a:lnTo>
                          <a:pt x="646" y="174"/>
                        </a:lnTo>
                        <a:lnTo>
                          <a:pt x="643" y="174"/>
                        </a:lnTo>
                        <a:lnTo>
                          <a:pt x="639" y="176"/>
                        </a:lnTo>
                        <a:lnTo>
                          <a:pt x="633" y="176"/>
                        </a:lnTo>
                        <a:lnTo>
                          <a:pt x="627" y="176"/>
                        </a:lnTo>
                        <a:lnTo>
                          <a:pt x="620" y="176"/>
                        </a:lnTo>
                        <a:lnTo>
                          <a:pt x="612" y="178"/>
                        </a:lnTo>
                        <a:lnTo>
                          <a:pt x="605" y="176"/>
                        </a:lnTo>
                        <a:lnTo>
                          <a:pt x="597" y="176"/>
                        </a:lnTo>
                        <a:lnTo>
                          <a:pt x="589" y="174"/>
                        </a:lnTo>
                        <a:lnTo>
                          <a:pt x="584" y="171"/>
                        </a:lnTo>
                        <a:lnTo>
                          <a:pt x="574" y="167"/>
                        </a:lnTo>
                        <a:lnTo>
                          <a:pt x="569" y="165"/>
                        </a:lnTo>
                        <a:lnTo>
                          <a:pt x="561" y="161"/>
                        </a:lnTo>
                        <a:lnTo>
                          <a:pt x="555" y="159"/>
                        </a:lnTo>
                        <a:lnTo>
                          <a:pt x="550" y="155"/>
                        </a:lnTo>
                        <a:lnTo>
                          <a:pt x="544" y="152"/>
                        </a:lnTo>
                        <a:lnTo>
                          <a:pt x="538" y="148"/>
                        </a:lnTo>
                        <a:lnTo>
                          <a:pt x="536" y="146"/>
                        </a:lnTo>
                        <a:lnTo>
                          <a:pt x="529" y="142"/>
                        </a:lnTo>
                        <a:lnTo>
                          <a:pt x="529" y="140"/>
                        </a:lnTo>
                        <a:lnTo>
                          <a:pt x="527" y="140"/>
                        </a:lnTo>
                        <a:lnTo>
                          <a:pt x="527" y="144"/>
                        </a:lnTo>
                        <a:lnTo>
                          <a:pt x="525" y="146"/>
                        </a:lnTo>
                        <a:lnTo>
                          <a:pt x="525" y="150"/>
                        </a:lnTo>
                        <a:lnTo>
                          <a:pt x="523" y="155"/>
                        </a:lnTo>
                        <a:lnTo>
                          <a:pt x="521" y="161"/>
                        </a:lnTo>
                        <a:lnTo>
                          <a:pt x="519" y="165"/>
                        </a:lnTo>
                        <a:lnTo>
                          <a:pt x="517" y="172"/>
                        </a:lnTo>
                        <a:lnTo>
                          <a:pt x="515" y="178"/>
                        </a:lnTo>
                        <a:lnTo>
                          <a:pt x="512" y="184"/>
                        </a:lnTo>
                        <a:lnTo>
                          <a:pt x="508" y="190"/>
                        </a:lnTo>
                        <a:lnTo>
                          <a:pt x="506" y="193"/>
                        </a:lnTo>
                        <a:lnTo>
                          <a:pt x="502" y="197"/>
                        </a:lnTo>
                        <a:lnTo>
                          <a:pt x="498" y="203"/>
                        </a:lnTo>
                        <a:lnTo>
                          <a:pt x="494" y="205"/>
                        </a:lnTo>
                        <a:lnTo>
                          <a:pt x="491" y="207"/>
                        </a:lnTo>
                        <a:lnTo>
                          <a:pt x="485" y="205"/>
                        </a:lnTo>
                        <a:lnTo>
                          <a:pt x="481" y="205"/>
                        </a:lnTo>
                        <a:lnTo>
                          <a:pt x="477" y="205"/>
                        </a:lnTo>
                        <a:lnTo>
                          <a:pt x="474" y="203"/>
                        </a:lnTo>
                        <a:lnTo>
                          <a:pt x="464" y="201"/>
                        </a:lnTo>
                        <a:lnTo>
                          <a:pt x="458" y="197"/>
                        </a:lnTo>
                        <a:lnTo>
                          <a:pt x="451" y="193"/>
                        </a:lnTo>
                        <a:lnTo>
                          <a:pt x="447" y="191"/>
                        </a:lnTo>
                        <a:lnTo>
                          <a:pt x="443" y="190"/>
                        </a:lnTo>
                        <a:lnTo>
                          <a:pt x="443" y="191"/>
                        </a:lnTo>
                        <a:lnTo>
                          <a:pt x="443" y="197"/>
                        </a:lnTo>
                        <a:lnTo>
                          <a:pt x="441" y="199"/>
                        </a:lnTo>
                        <a:lnTo>
                          <a:pt x="441" y="203"/>
                        </a:lnTo>
                        <a:lnTo>
                          <a:pt x="441" y="209"/>
                        </a:lnTo>
                        <a:lnTo>
                          <a:pt x="441" y="212"/>
                        </a:lnTo>
                        <a:lnTo>
                          <a:pt x="439" y="216"/>
                        </a:lnTo>
                        <a:lnTo>
                          <a:pt x="437" y="220"/>
                        </a:lnTo>
                        <a:lnTo>
                          <a:pt x="436" y="226"/>
                        </a:lnTo>
                        <a:lnTo>
                          <a:pt x="434" y="229"/>
                        </a:lnTo>
                        <a:lnTo>
                          <a:pt x="430" y="233"/>
                        </a:lnTo>
                        <a:lnTo>
                          <a:pt x="426" y="237"/>
                        </a:lnTo>
                        <a:lnTo>
                          <a:pt x="422" y="239"/>
                        </a:lnTo>
                        <a:lnTo>
                          <a:pt x="417" y="241"/>
                        </a:lnTo>
                        <a:lnTo>
                          <a:pt x="409" y="243"/>
                        </a:lnTo>
                        <a:lnTo>
                          <a:pt x="401" y="243"/>
                        </a:lnTo>
                        <a:lnTo>
                          <a:pt x="398" y="241"/>
                        </a:lnTo>
                        <a:lnTo>
                          <a:pt x="392" y="241"/>
                        </a:lnTo>
                        <a:lnTo>
                          <a:pt x="388" y="241"/>
                        </a:lnTo>
                        <a:lnTo>
                          <a:pt x="384" y="241"/>
                        </a:lnTo>
                        <a:lnTo>
                          <a:pt x="377" y="241"/>
                        </a:lnTo>
                        <a:lnTo>
                          <a:pt x="373" y="239"/>
                        </a:lnTo>
                        <a:lnTo>
                          <a:pt x="367" y="239"/>
                        </a:lnTo>
                        <a:lnTo>
                          <a:pt x="361" y="237"/>
                        </a:lnTo>
                        <a:lnTo>
                          <a:pt x="356" y="237"/>
                        </a:lnTo>
                        <a:lnTo>
                          <a:pt x="352" y="235"/>
                        </a:lnTo>
                        <a:lnTo>
                          <a:pt x="346" y="235"/>
                        </a:lnTo>
                        <a:lnTo>
                          <a:pt x="341" y="235"/>
                        </a:lnTo>
                        <a:lnTo>
                          <a:pt x="335" y="231"/>
                        </a:lnTo>
                        <a:lnTo>
                          <a:pt x="331" y="231"/>
                        </a:lnTo>
                        <a:lnTo>
                          <a:pt x="325" y="229"/>
                        </a:lnTo>
                        <a:lnTo>
                          <a:pt x="322" y="228"/>
                        </a:lnTo>
                        <a:lnTo>
                          <a:pt x="316" y="228"/>
                        </a:lnTo>
                        <a:lnTo>
                          <a:pt x="312" y="226"/>
                        </a:lnTo>
                        <a:lnTo>
                          <a:pt x="308" y="224"/>
                        </a:lnTo>
                        <a:lnTo>
                          <a:pt x="304" y="224"/>
                        </a:lnTo>
                        <a:lnTo>
                          <a:pt x="299" y="222"/>
                        </a:lnTo>
                        <a:lnTo>
                          <a:pt x="293" y="220"/>
                        </a:lnTo>
                        <a:lnTo>
                          <a:pt x="291" y="220"/>
                        </a:lnTo>
                        <a:lnTo>
                          <a:pt x="289" y="220"/>
                        </a:lnTo>
                        <a:lnTo>
                          <a:pt x="301" y="266"/>
                        </a:lnTo>
                        <a:lnTo>
                          <a:pt x="303" y="266"/>
                        </a:lnTo>
                        <a:lnTo>
                          <a:pt x="306" y="266"/>
                        </a:lnTo>
                        <a:lnTo>
                          <a:pt x="308" y="264"/>
                        </a:lnTo>
                        <a:lnTo>
                          <a:pt x="312" y="264"/>
                        </a:lnTo>
                        <a:lnTo>
                          <a:pt x="316" y="264"/>
                        </a:lnTo>
                        <a:lnTo>
                          <a:pt x="322" y="264"/>
                        </a:lnTo>
                        <a:lnTo>
                          <a:pt x="325" y="264"/>
                        </a:lnTo>
                        <a:lnTo>
                          <a:pt x="331" y="264"/>
                        </a:lnTo>
                        <a:lnTo>
                          <a:pt x="335" y="264"/>
                        </a:lnTo>
                        <a:lnTo>
                          <a:pt x="341" y="266"/>
                        </a:lnTo>
                        <a:lnTo>
                          <a:pt x="344" y="266"/>
                        </a:lnTo>
                        <a:lnTo>
                          <a:pt x="350" y="266"/>
                        </a:lnTo>
                        <a:lnTo>
                          <a:pt x="354" y="267"/>
                        </a:lnTo>
                        <a:lnTo>
                          <a:pt x="360" y="269"/>
                        </a:lnTo>
                        <a:lnTo>
                          <a:pt x="363" y="271"/>
                        </a:lnTo>
                        <a:lnTo>
                          <a:pt x="367" y="273"/>
                        </a:lnTo>
                        <a:lnTo>
                          <a:pt x="371" y="275"/>
                        </a:lnTo>
                        <a:lnTo>
                          <a:pt x="377" y="279"/>
                        </a:lnTo>
                        <a:lnTo>
                          <a:pt x="380" y="283"/>
                        </a:lnTo>
                        <a:lnTo>
                          <a:pt x="384" y="288"/>
                        </a:lnTo>
                        <a:lnTo>
                          <a:pt x="388" y="292"/>
                        </a:lnTo>
                        <a:lnTo>
                          <a:pt x="390" y="296"/>
                        </a:lnTo>
                        <a:lnTo>
                          <a:pt x="394" y="300"/>
                        </a:lnTo>
                        <a:lnTo>
                          <a:pt x="396" y="305"/>
                        </a:lnTo>
                        <a:lnTo>
                          <a:pt x="398" y="309"/>
                        </a:lnTo>
                        <a:lnTo>
                          <a:pt x="401" y="313"/>
                        </a:lnTo>
                        <a:lnTo>
                          <a:pt x="403" y="317"/>
                        </a:lnTo>
                        <a:lnTo>
                          <a:pt x="405" y="319"/>
                        </a:lnTo>
                        <a:lnTo>
                          <a:pt x="407" y="317"/>
                        </a:lnTo>
                        <a:lnTo>
                          <a:pt x="413" y="311"/>
                        </a:lnTo>
                        <a:lnTo>
                          <a:pt x="417" y="307"/>
                        </a:lnTo>
                        <a:lnTo>
                          <a:pt x="420" y="304"/>
                        </a:lnTo>
                        <a:lnTo>
                          <a:pt x="426" y="300"/>
                        </a:lnTo>
                        <a:lnTo>
                          <a:pt x="432" y="296"/>
                        </a:lnTo>
                        <a:lnTo>
                          <a:pt x="437" y="290"/>
                        </a:lnTo>
                        <a:lnTo>
                          <a:pt x="445" y="286"/>
                        </a:lnTo>
                        <a:lnTo>
                          <a:pt x="451" y="283"/>
                        </a:lnTo>
                        <a:lnTo>
                          <a:pt x="458" y="279"/>
                        </a:lnTo>
                        <a:lnTo>
                          <a:pt x="466" y="275"/>
                        </a:lnTo>
                        <a:lnTo>
                          <a:pt x="474" y="275"/>
                        </a:lnTo>
                        <a:lnTo>
                          <a:pt x="481" y="273"/>
                        </a:lnTo>
                        <a:lnTo>
                          <a:pt x="489" y="273"/>
                        </a:lnTo>
                        <a:lnTo>
                          <a:pt x="494" y="273"/>
                        </a:lnTo>
                        <a:lnTo>
                          <a:pt x="502" y="275"/>
                        </a:lnTo>
                        <a:lnTo>
                          <a:pt x="508" y="275"/>
                        </a:lnTo>
                        <a:lnTo>
                          <a:pt x="515" y="279"/>
                        </a:lnTo>
                        <a:lnTo>
                          <a:pt x="519" y="281"/>
                        </a:lnTo>
                        <a:lnTo>
                          <a:pt x="525" y="283"/>
                        </a:lnTo>
                        <a:lnTo>
                          <a:pt x="531" y="285"/>
                        </a:lnTo>
                        <a:lnTo>
                          <a:pt x="536" y="288"/>
                        </a:lnTo>
                        <a:lnTo>
                          <a:pt x="540" y="290"/>
                        </a:lnTo>
                        <a:lnTo>
                          <a:pt x="546" y="292"/>
                        </a:lnTo>
                        <a:lnTo>
                          <a:pt x="548" y="294"/>
                        </a:lnTo>
                        <a:lnTo>
                          <a:pt x="551" y="296"/>
                        </a:lnTo>
                        <a:lnTo>
                          <a:pt x="555" y="300"/>
                        </a:lnTo>
                        <a:lnTo>
                          <a:pt x="557" y="302"/>
                        </a:lnTo>
                        <a:lnTo>
                          <a:pt x="557" y="300"/>
                        </a:lnTo>
                        <a:lnTo>
                          <a:pt x="555" y="296"/>
                        </a:lnTo>
                        <a:lnTo>
                          <a:pt x="555" y="288"/>
                        </a:lnTo>
                        <a:lnTo>
                          <a:pt x="555" y="281"/>
                        </a:lnTo>
                        <a:lnTo>
                          <a:pt x="555" y="277"/>
                        </a:lnTo>
                        <a:lnTo>
                          <a:pt x="557" y="273"/>
                        </a:lnTo>
                        <a:lnTo>
                          <a:pt x="559" y="269"/>
                        </a:lnTo>
                        <a:lnTo>
                          <a:pt x="561" y="266"/>
                        </a:lnTo>
                        <a:lnTo>
                          <a:pt x="563" y="260"/>
                        </a:lnTo>
                        <a:lnTo>
                          <a:pt x="567" y="256"/>
                        </a:lnTo>
                        <a:lnTo>
                          <a:pt x="570" y="254"/>
                        </a:lnTo>
                        <a:lnTo>
                          <a:pt x="576" y="252"/>
                        </a:lnTo>
                        <a:lnTo>
                          <a:pt x="580" y="248"/>
                        </a:lnTo>
                        <a:lnTo>
                          <a:pt x="586" y="247"/>
                        </a:lnTo>
                        <a:lnTo>
                          <a:pt x="593" y="245"/>
                        </a:lnTo>
                        <a:lnTo>
                          <a:pt x="599" y="245"/>
                        </a:lnTo>
                        <a:lnTo>
                          <a:pt x="607" y="241"/>
                        </a:lnTo>
                        <a:lnTo>
                          <a:pt x="614" y="241"/>
                        </a:lnTo>
                        <a:lnTo>
                          <a:pt x="620" y="241"/>
                        </a:lnTo>
                        <a:lnTo>
                          <a:pt x="629" y="241"/>
                        </a:lnTo>
                        <a:lnTo>
                          <a:pt x="635" y="241"/>
                        </a:lnTo>
                        <a:lnTo>
                          <a:pt x="641" y="241"/>
                        </a:lnTo>
                        <a:lnTo>
                          <a:pt x="646" y="241"/>
                        </a:lnTo>
                        <a:lnTo>
                          <a:pt x="652" y="241"/>
                        </a:lnTo>
                        <a:lnTo>
                          <a:pt x="656" y="241"/>
                        </a:lnTo>
                        <a:lnTo>
                          <a:pt x="660" y="241"/>
                        </a:lnTo>
                        <a:lnTo>
                          <a:pt x="662" y="241"/>
                        </a:lnTo>
                        <a:lnTo>
                          <a:pt x="664" y="241"/>
                        </a:lnTo>
                        <a:lnTo>
                          <a:pt x="686" y="264"/>
                        </a:lnTo>
                        <a:lnTo>
                          <a:pt x="685" y="262"/>
                        </a:lnTo>
                        <a:lnTo>
                          <a:pt x="681" y="262"/>
                        </a:lnTo>
                        <a:lnTo>
                          <a:pt x="677" y="262"/>
                        </a:lnTo>
                        <a:lnTo>
                          <a:pt x="669" y="262"/>
                        </a:lnTo>
                        <a:lnTo>
                          <a:pt x="666" y="262"/>
                        </a:lnTo>
                        <a:lnTo>
                          <a:pt x="658" y="262"/>
                        </a:lnTo>
                        <a:lnTo>
                          <a:pt x="652" y="262"/>
                        </a:lnTo>
                        <a:lnTo>
                          <a:pt x="643" y="260"/>
                        </a:lnTo>
                        <a:lnTo>
                          <a:pt x="637" y="260"/>
                        </a:lnTo>
                        <a:lnTo>
                          <a:pt x="629" y="260"/>
                        </a:lnTo>
                        <a:lnTo>
                          <a:pt x="622" y="262"/>
                        </a:lnTo>
                        <a:lnTo>
                          <a:pt x="616" y="262"/>
                        </a:lnTo>
                        <a:lnTo>
                          <a:pt x="608" y="264"/>
                        </a:lnTo>
                        <a:lnTo>
                          <a:pt x="603" y="266"/>
                        </a:lnTo>
                        <a:lnTo>
                          <a:pt x="597" y="267"/>
                        </a:lnTo>
                        <a:lnTo>
                          <a:pt x="591" y="269"/>
                        </a:lnTo>
                        <a:lnTo>
                          <a:pt x="588" y="273"/>
                        </a:lnTo>
                        <a:lnTo>
                          <a:pt x="584" y="277"/>
                        </a:lnTo>
                        <a:lnTo>
                          <a:pt x="582" y="283"/>
                        </a:lnTo>
                        <a:lnTo>
                          <a:pt x="580" y="286"/>
                        </a:lnTo>
                        <a:lnTo>
                          <a:pt x="578" y="290"/>
                        </a:lnTo>
                        <a:lnTo>
                          <a:pt x="576" y="296"/>
                        </a:lnTo>
                        <a:lnTo>
                          <a:pt x="576" y="302"/>
                        </a:lnTo>
                        <a:lnTo>
                          <a:pt x="576" y="305"/>
                        </a:lnTo>
                        <a:lnTo>
                          <a:pt x="576" y="309"/>
                        </a:lnTo>
                        <a:lnTo>
                          <a:pt x="576" y="313"/>
                        </a:lnTo>
                        <a:lnTo>
                          <a:pt x="578" y="317"/>
                        </a:lnTo>
                        <a:lnTo>
                          <a:pt x="578" y="323"/>
                        </a:lnTo>
                        <a:lnTo>
                          <a:pt x="580" y="324"/>
                        </a:lnTo>
                        <a:lnTo>
                          <a:pt x="559" y="340"/>
                        </a:lnTo>
                        <a:lnTo>
                          <a:pt x="557" y="336"/>
                        </a:lnTo>
                        <a:lnTo>
                          <a:pt x="553" y="332"/>
                        </a:lnTo>
                        <a:lnTo>
                          <a:pt x="550" y="326"/>
                        </a:lnTo>
                        <a:lnTo>
                          <a:pt x="546" y="323"/>
                        </a:lnTo>
                        <a:lnTo>
                          <a:pt x="542" y="319"/>
                        </a:lnTo>
                        <a:lnTo>
                          <a:pt x="538" y="315"/>
                        </a:lnTo>
                        <a:lnTo>
                          <a:pt x="532" y="311"/>
                        </a:lnTo>
                        <a:lnTo>
                          <a:pt x="527" y="305"/>
                        </a:lnTo>
                        <a:lnTo>
                          <a:pt x="521" y="302"/>
                        </a:lnTo>
                        <a:lnTo>
                          <a:pt x="515" y="300"/>
                        </a:lnTo>
                        <a:lnTo>
                          <a:pt x="508" y="296"/>
                        </a:lnTo>
                        <a:lnTo>
                          <a:pt x="502" y="294"/>
                        </a:lnTo>
                        <a:lnTo>
                          <a:pt x="496" y="292"/>
                        </a:lnTo>
                        <a:lnTo>
                          <a:pt x="489" y="292"/>
                        </a:lnTo>
                        <a:lnTo>
                          <a:pt x="481" y="292"/>
                        </a:lnTo>
                        <a:lnTo>
                          <a:pt x="474" y="296"/>
                        </a:lnTo>
                        <a:lnTo>
                          <a:pt x="468" y="298"/>
                        </a:lnTo>
                        <a:lnTo>
                          <a:pt x="460" y="302"/>
                        </a:lnTo>
                        <a:lnTo>
                          <a:pt x="455" y="305"/>
                        </a:lnTo>
                        <a:lnTo>
                          <a:pt x="447" y="311"/>
                        </a:lnTo>
                        <a:lnTo>
                          <a:pt x="441" y="315"/>
                        </a:lnTo>
                        <a:lnTo>
                          <a:pt x="436" y="323"/>
                        </a:lnTo>
                        <a:lnTo>
                          <a:pt x="430" y="326"/>
                        </a:lnTo>
                        <a:lnTo>
                          <a:pt x="426" y="332"/>
                        </a:lnTo>
                        <a:lnTo>
                          <a:pt x="420" y="336"/>
                        </a:lnTo>
                        <a:lnTo>
                          <a:pt x="417" y="342"/>
                        </a:lnTo>
                        <a:lnTo>
                          <a:pt x="415" y="345"/>
                        </a:lnTo>
                        <a:lnTo>
                          <a:pt x="413" y="347"/>
                        </a:lnTo>
                        <a:lnTo>
                          <a:pt x="411" y="349"/>
                        </a:lnTo>
                        <a:lnTo>
                          <a:pt x="411" y="351"/>
                        </a:lnTo>
                        <a:lnTo>
                          <a:pt x="388" y="351"/>
                        </a:lnTo>
                        <a:lnTo>
                          <a:pt x="388" y="347"/>
                        </a:lnTo>
                        <a:lnTo>
                          <a:pt x="388" y="343"/>
                        </a:lnTo>
                        <a:lnTo>
                          <a:pt x="386" y="338"/>
                        </a:lnTo>
                        <a:lnTo>
                          <a:pt x="386" y="334"/>
                        </a:lnTo>
                        <a:lnTo>
                          <a:pt x="386" y="328"/>
                        </a:lnTo>
                        <a:lnTo>
                          <a:pt x="386" y="324"/>
                        </a:lnTo>
                        <a:lnTo>
                          <a:pt x="384" y="319"/>
                        </a:lnTo>
                        <a:lnTo>
                          <a:pt x="384" y="313"/>
                        </a:lnTo>
                        <a:lnTo>
                          <a:pt x="382" y="307"/>
                        </a:lnTo>
                        <a:lnTo>
                          <a:pt x="380" y="304"/>
                        </a:lnTo>
                        <a:lnTo>
                          <a:pt x="375" y="300"/>
                        </a:lnTo>
                        <a:lnTo>
                          <a:pt x="371" y="296"/>
                        </a:lnTo>
                        <a:lnTo>
                          <a:pt x="367" y="292"/>
                        </a:lnTo>
                        <a:lnTo>
                          <a:pt x="361" y="288"/>
                        </a:lnTo>
                        <a:lnTo>
                          <a:pt x="356" y="286"/>
                        </a:lnTo>
                        <a:lnTo>
                          <a:pt x="348" y="286"/>
                        </a:lnTo>
                        <a:lnTo>
                          <a:pt x="342" y="285"/>
                        </a:lnTo>
                        <a:lnTo>
                          <a:pt x="337" y="285"/>
                        </a:lnTo>
                        <a:lnTo>
                          <a:pt x="329" y="283"/>
                        </a:lnTo>
                        <a:lnTo>
                          <a:pt x="323" y="283"/>
                        </a:lnTo>
                        <a:lnTo>
                          <a:pt x="316" y="283"/>
                        </a:lnTo>
                        <a:lnTo>
                          <a:pt x="312" y="283"/>
                        </a:lnTo>
                        <a:lnTo>
                          <a:pt x="306" y="283"/>
                        </a:lnTo>
                        <a:lnTo>
                          <a:pt x="303" y="283"/>
                        </a:lnTo>
                        <a:lnTo>
                          <a:pt x="297" y="283"/>
                        </a:lnTo>
                        <a:lnTo>
                          <a:pt x="295" y="285"/>
                        </a:lnTo>
                        <a:lnTo>
                          <a:pt x="289" y="285"/>
                        </a:lnTo>
                        <a:lnTo>
                          <a:pt x="289" y="286"/>
                        </a:lnTo>
                        <a:lnTo>
                          <a:pt x="268" y="193"/>
                        </a:lnTo>
                        <a:lnTo>
                          <a:pt x="274" y="195"/>
                        </a:lnTo>
                        <a:lnTo>
                          <a:pt x="276" y="195"/>
                        </a:lnTo>
                        <a:lnTo>
                          <a:pt x="280" y="197"/>
                        </a:lnTo>
                        <a:lnTo>
                          <a:pt x="284" y="199"/>
                        </a:lnTo>
                        <a:lnTo>
                          <a:pt x="287" y="201"/>
                        </a:lnTo>
                        <a:lnTo>
                          <a:pt x="293" y="201"/>
                        </a:lnTo>
                        <a:lnTo>
                          <a:pt x="297" y="203"/>
                        </a:lnTo>
                        <a:lnTo>
                          <a:pt x="303" y="205"/>
                        </a:lnTo>
                        <a:lnTo>
                          <a:pt x="308" y="207"/>
                        </a:lnTo>
                        <a:lnTo>
                          <a:pt x="314" y="209"/>
                        </a:lnTo>
                        <a:lnTo>
                          <a:pt x="320" y="210"/>
                        </a:lnTo>
                        <a:lnTo>
                          <a:pt x="327" y="212"/>
                        </a:lnTo>
                        <a:lnTo>
                          <a:pt x="333" y="214"/>
                        </a:lnTo>
                        <a:lnTo>
                          <a:pt x="339" y="216"/>
                        </a:lnTo>
                        <a:lnTo>
                          <a:pt x="346" y="218"/>
                        </a:lnTo>
                        <a:lnTo>
                          <a:pt x="352" y="220"/>
                        </a:lnTo>
                        <a:lnTo>
                          <a:pt x="358" y="220"/>
                        </a:lnTo>
                        <a:lnTo>
                          <a:pt x="363" y="222"/>
                        </a:lnTo>
                        <a:lnTo>
                          <a:pt x="369" y="224"/>
                        </a:lnTo>
                        <a:lnTo>
                          <a:pt x="375" y="226"/>
                        </a:lnTo>
                        <a:lnTo>
                          <a:pt x="380" y="228"/>
                        </a:lnTo>
                        <a:lnTo>
                          <a:pt x="386" y="228"/>
                        </a:lnTo>
                        <a:lnTo>
                          <a:pt x="390" y="228"/>
                        </a:lnTo>
                        <a:lnTo>
                          <a:pt x="394" y="228"/>
                        </a:lnTo>
                        <a:lnTo>
                          <a:pt x="398" y="229"/>
                        </a:lnTo>
                        <a:lnTo>
                          <a:pt x="405" y="228"/>
                        </a:lnTo>
                        <a:lnTo>
                          <a:pt x="409" y="228"/>
                        </a:lnTo>
                        <a:lnTo>
                          <a:pt x="411" y="224"/>
                        </a:lnTo>
                        <a:lnTo>
                          <a:pt x="413" y="220"/>
                        </a:lnTo>
                        <a:lnTo>
                          <a:pt x="415" y="216"/>
                        </a:lnTo>
                        <a:lnTo>
                          <a:pt x="415" y="210"/>
                        </a:lnTo>
                        <a:lnTo>
                          <a:pt x="415" y="205"/>
                        </a:lnTo>
                        <a:lnTo>
                          <a:pt x="417" y="199"/>
                        </a:lnTo>
                        <a:lnTo>
                          <a:pt x="417" y="193"/>
                        </a:lnTo>
                        <a:lnTo>
                          <a:pt x="417" y="188"/>
                        </a:lnTo>
                        <a:lnTo>
                          <a:pt x="417" y="182"/>
                        </a:lnTo>
                        <a:lnTo>
                          <a:pt x="417" y="176"/>
                        </a:lnTo>
                        <a:lnTo>
                          <a:pt x="417" y="171"/>
                        </a:lnTo>
                        <a:lnTo>
                          <a:pt x="417" y="167"/>
                        </a:lnTo>
                        <a:lnTo>
                          <a:pt x="415" y="163"/>
                        </a:lnTo>
                        <a:lnTo>
                          <a:pt x="415" y="161"/>
                        </a:lnTo>
                        <a:lnTo>
                          <a:pt x="415" y="159"/>
                        </a:lnTo>
                        <a:lnTo>
                          <a:pt x="441" y="159"/>
                        </a:lnTo>
                        <a:lnTo>
                          <a:pt x="441" y="161"/>
                        </a:lnTo>
                        <a:lnTo>
                          <a:pt x="445" y="167"/>
                        </a:lnTo>
                        <a:lnTo>
                          <a:pt x="447" y="171"/>
                        </a:lnTo>
                        <a:lnTo>
                          <a:pt x="451" y="174"/>
                        </a:lnTo>
                        <a:lnTo>
                          <a:pt x="453" y="180"/>
                        </a:lnTo>
                        <a:lnTo>
                          <a:pt x="458" y="184"/>
                        </a:lnTo>
                        <a:lnTo>
                          <a:pt x="462" y="188"/>
                        </a:lnTo>
                        <a:lnTo>
                          <a:pt x="464" y="191"/>
                        </a:lnTo>
                        <a:lnTo>
                          <a:pt x="470" y="193"/>
                        </a:lnTo>
                        <a:lnTo>
                          <a:pt x="474" y="195"/>
                        </a:lnTo>
                        <a:lnTo>
                          <a:pt x="477" y="195"/>
                        </a:lnTo>
                        <a:lnTo>
                          <a:pt x="481" y="195"/>
                        </a:lnTo>
                        <a:lnTo>
                          <a:pt x="485" y="193"/>
                        </a:lnTo>
                        <a:lnTo>
                          <a:pt x="491" y="190"/>
                        </a:lnTo>
                        <a:lnTo>
                          <a:pt x="493" y="184"/>
                        </a:lnTo>
                        <a:lnTo>
                          <a:pt x="496" y="180"/>
                        </a:lnTo>
                        <a:lnTo>
                          <a:pt x="498" y="174"/>
                        </a:lnTo>
                        <a:lnTo>
                          <a:pt x="502" y="169"/>
                        </a:lnTo>
                        <a:lnTo>
                          <a:pt x="504" y="163"/>
                        </a:lnTo>
                        <a:lnTo>
                          <a:pt x="506" y="159"/>
                        </a:lnTo>
                        <a:lnTo>
                          <a:pt x="506" y="153"/>
                        </a:lnTo>
                        <a:lnTo>
                          <a:pt x="508" y="148"/>
                        </a:lnTo>
                        <a:lnTo>
                          <a:pt x="508" y="144"/>
                        </a:lnTo>
                        <a:lnTo>
                          <a:pt x="508" y="138"/>
                        </a:lnTo>
                        <a:lnTo>
                          <a:pt x="508" y="134"/>
                        </a:lnTo>
                        <a:lnTo>
                          <a:pt x="508" y="131"/>
                        </a:lnTo>
                        <a:lnTo>
                          <a:pt x="508" y="127"/>
                        </a:lnTo>
                        <a:lnTo>
                          <a:pt x="508" y="125"/>
                        </a:lnTo>
                        <a:lnTo>
                          <a:pt x="532" y="121"/>
                        </a:lnTo>
                        <a:lnTo>
                          <a:pt x="532" y="123"/>
                        </a:lnTo>
                        <a:lnTo>
                          <a:pt x="538" y="127"/>
                        </a:lnTo>
                        <a:lnTo>
                          <a:pt x="542" y="131"/>
                        </a:lnTo>
                        <a:lnTo>
                          <a:pt x="548" y="134"/>
                        </a:lnTo>
                        <a:lnTo>
                          <a:pt x="553" y="140"/>
                        </a:lnTo>
                        <a:lnTo>
                          <a:pt x="561" y="144"/>
                        </a:lnTo>
                        <a:lnTo>
                          <a:pt x="567" y="148"/>
                        </a:lnTo>
                        <a:lnTo>
                          <a:pt x="572" y="152"/>
                        </a:lnTo>
                        <a:lnTo>
                          <a:pt x="580" y="155"/>
                        </a:lnTo>
                        <a:lnTo>
                          <a:pt x="588" y="159"/>
                        </a:lnTo>
                        <a:lnTo>
                          <a:pt x="595" y="161"/>
                        </a:lnTo>
                        <a:lnTo>
                          <a:pt x="603" y="163"/>
                        </a:lnTo>
                        <a:lnTo>
                          <a:pt x="610" y="163"/>
                        </a:lnTo>
                        <a:lnTo>
                          <a:pt x="616" y="165"/>
                        </a:lnTo>
                        <a:lnTo>
                          <a:pt x="624" y="163"/>
                        </a:lnTo>
                        <a:lnTo>
                          <a:pt x="629" y="161"/>
                        </a:lnTo>
                        <a:lnTo>
                          <a:pt x="635" y="157"/>
                        </a:lnTo>
                        <a:lnTo>
                          <a:pt x="643" y="155"/>
                        </a:lnTo>
                        <a:lnTo>
                          <a:pt x="646" y="152"/>
                        </a:lnTo>
                        <a:lnTo>
                          <a:pt x="652" y="148"/>
                        </a:lnTo>
                        <a:lnTo>
                          <a:pt x="658" y="144"/>
                        </a:lnTo>
                        <a:lnTo>
                          <a:pt x="664" y="142"/>
                        </a:lnTo>
                        <a:lnTo>
                          <a:pt x="667" y="136"/>
                        </a:lnTo>
                        <a:lnTo>
                          <a:pt x="669" y="134"/>
                        </a:lnTo>
                        <a:lnTo>
                          <a:pt x="673" y="131"/>
                        </a:lnTo>
                        <a:lnTo>
                          <a:pt x="677" y="129"/>
                        </a:lnTo>
                        <a:lnTo>
                          <a:pt x="681" y="125"/>
                        </a:lnTo>
                        <a:lnTo>
                          <a:pt x="683" y="123"/>
                        </a:lnTo>
                        <a:lnTo>
                          <a:pt x="681" y="123"/>
                        </a:lnTo>
                        <a:lnTo>
                          <a:pt x="677" y="123"/>
                        </a:lnTo>
                        <a:lnTo>
                          <a:pt x="671" y="123"/>
                        </a:lnTo>
                        <a:lnTo>
                          <a:pt x="666" y="123"/>
                        </a:lnTo>
                        <a:lnTo>
                          <a:pt x="662" y="123"/>
                        </a:lnTo>
                        <a:lnTo>
                          <a:pt x="658" y="123"/>
                        </a:lnTo>
                        <a:lnTo>
                          <a:pt x="654" y="123"/>
                        </a:lnTo>
                        <a:lnTo>
                          <a:pt x="648" y="123"/>
                        </a:lnTo>
                        <a:lnTo>
                          <a:pt x="643" y="123"/>
                        </a:lnTo>
                        <a:lnTo>
                          <a:pt x="639" y="125"/>
                        </a:lnTo>
                        <a:lnTo>
                          <a:pt x="635" y="125"/>
                        </a:lnTo>
                        <a:lnTo>
                          <a:pt x="629" y="125"/>
                        </a:lnTo>
                        <a:lnTo>
                          <a:pt x="624" y="125"/>
                        </a:lnTo>
                        <a:lnTo>
                          <a:pt x="620" y="125"/>
                        </a:lnTo>
                        <a:lnTo>
                          <a:pt x="614" y="125"/>
                        </a:lnTo>
                        <a:lnTo>
                          <a:pt x="610" y="125"/>
                        </a:lnTo>
                        <a:lnTo>
                          <a:pt x="605" y="125"/>
                        </a:lnTo>
                        <a:lnTo>
                          <a:pt x="601" y="125"/>
                        </a:lnTo>
                        <a:lnTo>
                          <a:pt x="595" y="125"/>
                        </a:lnTo>
                        <a:lnTo>
                          <a:pt x="593" y="125"/>
                        </a:lnTo>
                        <a:lnTo>
                          <a:pt x="588" y="123"/>
                        </a:lnTo>
                        <a:lnTo>
                          <a:pt x="584" y="123"/>
                        </a:lnTo>
                        <a:lnTo>
                          <a:pt x="580" y="123"/>
                        </a:lnTo>
                        <a:lnTo>
                          <a:pt x="578" y="123"/>
                        </a:lnTo>
                        <a:lnTo>
                          <a:pt x="574" y="121"/>
                        </a:lnTo>
                        <a:lnTo>
                          <a:pt x="572" y="121"/>
                        </a:lnTo>
                        <a:lnTo>
                          <a:pt x="567" y="115"/>
                        </a:lnTo>
                        <a:lnTo>
                          <a:pt x="563" y="110"/>
                        </a:lnTo>
                        <a:lnTo>
                          <a:pt x="559" y="104"/>
                        </a:lnTo>
                        <a:lnTo>
                          <a:pt x="555" y="100"/>
                        </a:lnTo>
                        <a:lnTo>
                          <a:pt x="553" y="93"/>
                        </a:lnTo>
                        <a:lnTo>
                          <a:pt x="551" y="89"/>
                        </a:lnTo>
                        <a:lnTo>
                          <a:pt x="550" y="85"/>
                        </a:lnTo>
                        <a:lnTo>
                          <a:pt x="548" y="85"/>
                        </a:lnTo>
                        <a:lnTo>
                          <a:pt x="546" y="89"/>
                        </a:lnTo>
                        <a:lnTo>
                          <a:pt x="540" y="91"/>
                        </a:lnTo>
                        <a:lnTo>
                          <a:pt x="534" y="95"/>
                        </a:lnTo>
                        <a:lnTo>
                          <a:pt x="531" y="96"/>
                        </a:lnTo>
                        <a:lnTo>
                          <a:pt x="527" y="98"/>
                        </a:lnTo>
                        <a:lnTo>
                          <a:pt x="521" y="100"/>
                        </a:lnTo>
                        <a:lnTo>
                          <a:pt x="519" y="100"/>
                        </a:lnTo>
                        <a:lnTo>
                          <a:pt x="513" y="102"/>
                        </a:lnTo>
                        <a:lnTo>
                          <a:pt x="508" y="102"/>
                        </a:lnTo>
                        <a:lnTo>
                          <a:pt x="504" y="102"/>
                        </a:lnTo>
                        <a:lnTo>
                          <a:pt x="498" y="102"/>
                        </a:lnTo>
                        <a:lnTo>
                          <a:pt x="493" y="100"/>
                        </a:lnTo>
                        <a:lnTo>
                          <a:pt x="485" y="98"/>
                        </a:lnTo>
                        <a:lnTo>
                          <a:pt x="479" y="95"/>
                        </a:lnTo>
                        <a:lnTo>
                          <a:pt x="474" y="91"/>
                        </a:lnTo>
                        <a:lnTo>
                          <a:pt x="466" y="87"/>
                        </a:lnTo>
                        <a:lnTo>
                          <a:pt x="460" y="83"/>
                        </a:lnTo>
                        <a:lnTo>
                          <a:pt x="453" y="77"/>
                        </a:lnTo>
                        <a:lnTo>
                          <a:pt x="447" y="72"/>
                        </a:lnTo>
                        <a:lnTo>
                          <a:pt x="441" y="68"/>
                        </a:lnTo>
                        <a:lnTo>
                          <a:pt x="436" y="62"/>
                        </a:lnTo>
                        <a:lnTo>
                          <a:pt x="430" y="58"/>
                        </a:lnTo>
                        <a:lnTo>
                          <a:pt x="426" y="55"/>
                        </a:lnTo>
                        <a:lnTo>
                          <a:pt x="420" y="49"/>
                        </a:lnTo>
                        <a:lnTo>
                          <a:pt x="418" y="47"/>
                        </a:lnTo>
                        <a:lnTo>
                          <a:pt x="418" y="49"/>
                        </a:lnTo>
                        <a:lnTo>
                          <a:pt x="418" y="55"/>
                        </a:lnTo>
                        <a:lnTo>
                          <a:pt x="418" y="58"/>
                        </a:lnTo>
                        <a:lnTo>
                          <a:pt x="418" y="62"/>
                        </a:lnTo>
                        <a:lnTo>
                          <a:pt x="418" y="66"/>
                        </a:lnTo>
                        <a:lnTo>
                          <a:pt x="418" y="72"/>
                        </a:lnTo>
                        <a:lnTo>
                          <a:pt x="417" y="76"/>
                        </a:lnTo>
                        <a:lnTo>
                          <a:pt x="417" y="81"/>
                        </a:lnTo>
                        <a:lnTo>
                          <a:pt x="415" y="85"/>
                        </a:lnTo>
                        <a:lnTo>
                          <a:pt x="413" y="91"/>
                        </a:lnTo>
                        <a:lnTo>
                          <a:pt x="411" y="95"/>
                        </a:lnTo>
                        <a:lnTo>
                          <a:pt x="407" y="100"/>
                        </a:lnTo>
                        <a:lnTo>
                          <a:pt x="403" y="102"/>
                        </a:lnTo>
                        <a:lnTo>
                          <a:pt x="399" y="106"/>
                        </a:lnTo>
                        <a:lnTo>
                          <a:pt x="394" y="106"/>
                        </a:lnTo>
                        <a:lnTo>
                          <a:pt x="386" y="106"/>
                        </a:lnTo>
                        <a:lnTo>
                          <a:pt x="379" y="106"/>
                        </a:lnTo>
                        <a:lnTo>
                          <a:pt x="371" y="104"/>
                        </a:lnTo>
                        <a:lnTo>
                          <a:pt x="367" y="102"/>
                        </a:lnTo>
                        <a:lnTo>
                          <a:pt x="363" y="102"/>
                        </a:lnTo>
                        <a:lnTo>
                          <a:pt x="358" y="100"/>
                        </a:lnTo>
                        <a:lnTo>
                          <a:pt x="354" y="100"/>
                        </a:lnTo>
                        <a:lnTo>
                          <a:pt x="350" y="96"/>
                        </a:lnTo>
                        <a:lnTo>
                          <a:pt x="344" y="96"/>
                        </a:lnTo>
                        <a:lnTo>
                          <a:pt x="341" y="95"/>
                        </a:lnTo>
                        <a:lnTo>
                          <a:pt x="337" y="93"/>
                        </a:lnTo>
                        <a:lnTo>
                          <a:pt x="333" y="91"/>
                        </a:lnTo>
                        <a:lnTo>
                          <a:pt x="327" y="89"/>
                        </a:lnTo>
                        <a:lnTo>
                          <a:pt x="323" y="89"/>
                        </a:lnTo>
                        <a:lnTo>
                          <a:pt x="320" y="87"/>
                        </a:lnTo>
                        <a:lnTo>
                          <a:pt x="312" y="83"/>
                        </a:lnTo>
                        <a:lnTo>
                          <a:pt x="306" y="81"/>
                        </a:lnTo>
                        <a:lnTo>
                          <a:pt x="301" y="79"/>
                        </a:lnTo>
                        <a:lnTo>
                          <a:pt x="297" y="77"/>
                        </a:lnTo>
                        <a:lnTo>
                          <a:pt x="295" y="76"/>
                        </a:lnTo>
                        <a:lnTo>
                          <a:pt x="297" y="77"/>
                        </a:lnTo>
                        <a:lnTo>
                          <a:pt x="301" y="83"/>
                        </a:lnTo>
                        <a:lnTo>
                          <a:pt x="303" y="85"/>
                        </a:lnTo>
                        <a:lnTo>
                          <a:pt x="304" y="91"/>
                        </a:lnTo>
                        <a:lnTo>
                          <a:pt x="306" y="95"/>
                        </a:lnTo>
                        <a:lnTo>
                          <a:pt x="310" y="100"/>
                        </a:lnTo>
                        <a:lnTo>
                          <a:pt x="314" y="104"/>
                        </a:lnTo>
                        <a:lnTo>
                          <a:pt x="316" y="110"/>
                        </a:lnTo>
                        <a:lnTo>
                          <a:pt x="316" y="114"/>
                        </a:lnTo>
                        <a:lnTo>
                          <a:pt x="320" y="119"/>
                        </a:lnTo>
                        <a:lnTo>
                          <a:pt x="320" y="125"/>
                        </a:lnTo>
                        <a:lnTo>
                          <a:pt x="316" y="131"/>
                        </a:lnTo>
                        <a:lnTo>
                          <a:pt x="312" y="131"/>
                        </a:lnTo>
                        <a:lnTo>
                          <a:pt x="306" y="133"/>
                        </a:lnTo>
                        <a:lnTo>
                          <a:pt x="301" y="133"/>
                        </a:lnTo>
                        <a:lnTo>
                          <a:pt x="295" y="133"/>
                        </a:lnTo>
                        <a:lnTo>
                          <a:pt x="287" y="133"/>
                        </a:lnTo>
                        <a:lnTo>
                          <a:pt x="280" y="133"/>
                        </a:lnTo>
                        <a:lnTo>
                          <a:pt x="272" y="131"/>
                        </a:lnTo>
                        <a:lnTo>
                          <a:pt x="266" y="131"/>
                        </a:lnTo>
                        <a:lnTo>
                          <a:pt x="259" y="129"/>
                        </a:lnTo>
                        <a:lnTo>
                          <a:pt x="253" y="129"/>
                        </a:lnTo>
                        <a:lnTo>
                          <a:pt x="246" y="129"/>
                        </a:lnTo>
                        <a:lnTo>
                          <a:pt x="240" y="129"/>
                        </a:lnTo>
                        <a:lnTo>
                          <a:pt x="236" y="127"/>
                        </a:lnTo>
                        <a:lnTo>
                          <a:pt x="232" y="127"/>
                        </a:lnTo>
                        <a:lnTo>
                          <a:pt x="228" y="127"/>
                        </a:lnTo>
                        <a:lnTo>
                          <a:pt x="230" y="127"/>
                        </a:lnTo>
                        <a:lnTo>
                          <a:pt x="234" y="131"/>
                        </a:lnTo>
                        <a:lnTo>
                          <a:pt x="240" y="134"/>
                        </a:lnTo>
                        <a:lnTo>
                          <a:pt x="246" y="142"/>
                        </a:lnTo>
                        <a:lnTo>
                          <a:pt x="251" y="148"/>
                        </a:lnTo>
                        <a:lnTo>
                          <a:pt x="255" y="155"/>
                        </a:lnTo>
                        <a:lnTo>
                          <a:pt x="257" y="161"/>
                        </a:lnTo>
                        <a:lnTo>
                          <a:pt x="257" y="169"/>
                        </a:lnTo>
                        <a:lnTo>
                          <a:pt x="253" y="172"/>
                        </a:lnTo>
                        <a:lnTo>
                          <a:pt x="249" y="176"/>
                        </a:lnTo>
                        <a:lnTo>
                          <a:pt x="244" y="180"/>
                        </a:lnTo>
                        <a:lnTo>
                          <a:pt x="240" y="184"/>
                        </a:lnTo>
                        <a:lnTo>
                          <a:pt x="236" y="184"/>
                        </a:lnTo>
                        <a:lnTo>
                          <a:pt x="228" y="186"/>
                        </a:lnTo>
                        <a:lnTo>
                          <a:pt x="225" y="186"/>
                        </a:lnTo>
                        <a:lnTo>
                          <a:pt x="221" y="188"/>
                        </a:lnTo>
                        <a:lnTo>
                          <a:pt x="217" y="188"/>
                        </a:lnTo>
                        <a:lnTo>
                          <a:pt x="213" y="188"/>
                        </a:lnTo>
                        <a:lnTo>
                          <a:pt x="207" y="188"/>
                        </a:lnTo>
                        <a:lnTo>
                          <a:pt x="202" y="188"/>
                        </a:lnTo>
                        <a:lnTo>
                          <a:pt x="196" y="188"/>
                        </a:lnTo>
                        <a:lnTo>
                          <a:pt x="190" y="188"/>
                        </a:lnTo>
                        <a:lnTo>
                          <a:pt x="185" y="186"/>
                        </a:lnTo>
                        <a:lnTo>
                          <a:pt x="181" y="184"/>
                        </a:lnTo>
                        <a:lnTo>
                          <a:pt x="175" y="184"/>
                        </a:lnTo>
                        <a:lnTo>
                          <a:pt x="171" y="182"/>
                        </a:lnTo>
                        <a:lnTo>
                          <a:pt x="168" y="180"/>
                        </a:lnTo>
                        <a:lnTo>
                          <a:pt x="162" y="180"/>
                        </a:lnTo>
                        <a:lnTo>
                          <a:pt x="158" y="178"/>
                        </a:lnTo>
                        <a:lnTo>
                          <a:pt x="156" y="178"/>
                        </a:lnTo>
                        <a:lnTo>
                          <a:pt x="152" y="176"/>
                        </a:lnTo>
                        <a:lnTo>
                          <a:pt x="150" y="178"/>
                        </a:lnTo>
                        <a:lnTo>
                          <a:pt x="147" y="186"/>
                        </a:lnTo>
                        <a:lnTo>
                          <a:pt x="143" y="190"/>
                        </a:lnTo>
                        <a:lnTo>
                          <a:pt x="141" y="195"/>
                        </a:lnTo>
                        <a:lnTo>
                          <a:pt x="137" y="201"/>
                        </a:lnTo>
                        <a:lnTo>
                          <a:pt x="133" y="209"/>
                        </a:lnTo>
                        <a:lnTo>
                          <a:pt x="128" y="214"/>
                        </a:lnTo>
                        <a:lnTo>
                          <a:pt x="122" y="220"/>
                        </a:lnTo>
                        <a:lnTo>
                          <a:pt x="114" y="226"/>
                        </a:lnTo>
                        <a:lnTo>
                          <a:pt x="109" y="233"/>
                        </a:lnTo>
                        <a:lnTo>
                          <a:pt x="105" y="235"/>
                        </a:lnTo>
                        <a:lnTo>
                          <a:pt x="99" y="237"/>
                        </a:lnTo>
                        <a:lnTo>
                          <a:pt x="95" y="241"/>
                        </a:lnTo>
                        <a:lnTo>
                          <a:pt x="92" y="243"/>
                        </a:lnTo>
                        <a:lnTo>
                          <a:pt x="86" y="245"/>
                        </a:lnTo>
                        <a:lnTo>
                          <a:pt x="82" y="247"/>
                        </a:lnTo>
                        <a:lnTo>
                          <a:pt x="76" y="248"/>
                        </a:lnTo>
                        <a:lnTo>
                          <a:pt x="73" y="252"/>
                        </a:lnTo>
                        <a:lnTo>
                          <a:pt x="74" y="252"/>
                        </a:lnTo>
                        <a:lnTo>
                          <a:pt x="80" y="252"/>
                        </a:lnTo>
                        <a:lnTo>
                          <a:pt x="82" y="252"/>
                        </a:lnTo>
                        <a:lnTo>
                          <a:pt x="88" y="252"/>
                        </a:lnTo>
                        <a:lnTo>
                          <a:pt x="92" y="252"/>
                        </a:lnTo>
                        <a:lnTo>
                          <a:pt x="97" y="254"/>
                        </a:lnTo>
                        <a:lnTo>
                          <a:pt x="103" y="254"/>
                        </a:lnTo>
                        <a:lnTo>
                          <a:pt x="109" y="254"/>
                        </a:lnTo>
                        <a:lnTo>
                          <a:pt x="114" y="254"/>
                        </a:lnTo>
                        <a:lnTo>
                          <a:pt x="120" y="254"/>
                        </a:lnTo>
                        <a:lnTo>
                          <a:pt x="126" y="252"/>
                        </a:lnTo>
                        <a:lnTo>
                          <a:pt x="131" y="252"/>
                        </a:lnTo>
                        <a:lnTo>
                          <a:pt x="137" y="252"/>
                        </a:lnTo>
                        <a:lnTo>
                          <a:pt x="141" y="252"/>
                        </a:lnTo>
                        <a:lnTo>
                          <a:pt x="149" y="248"/>
                        </a:lnTo>
                        <a:lnTo>
                          <a:pt x="156" y="245"/>
                        </a:lnTo>
                        <a:lnTo>
                          <a:pt x="162" y="241"/>
                        </a:lnTo>
                        <a:lnTo>
                          <a:pt x="168" y="237"/>
                        </a:lnTo>
                        <a:lnTo>
                          <a:pt x="171" y="231"/>
                        </a:lnTo>
                        <a:lnTo>
                          <a:pt x="175" y="229"/>
                        </a:lnTo>
                        <a:lnTo>
                          <a:pt x="175" y="228"/>
                        </a:lnTo>
                        <a:lnTo>
                          <a:pt x="177" y="228"/>
                        </a:lnTo>
                        <a:lnTo>
                          <a:pt x="175" y="231"/>
                        </a:lnTo>
                        <a:lnTo>
                          <a:pt x="175" y="235"/>
                        </a:lnTo>
                        <a:lnTo>
                          <a:pt x="175" y="241"/>
                        </a:lnTo>
                        <a:lnTo>
                          <a:pt x="171" y="247"/>
                        </a:lnTo>
                        <a:lnTo>
                          <a:pt x="169" y="252"/>
                        </a:lnTo>
                        <a:lnTo>
                          <a:pt x="168" y="258"/>
                        </a:lnTo>
                        <a:lnTo>
                          <a:pt x="166" y="264"/>
                        </a:lnTo>
                        <a:lnTo>
                          <a:pt x="162" y="264"/>
                        </a:lnTo>
                        <a:lnTo>
                          <a:pt x="160" y="266"/>
                        </a:lnTo>
                        <a:lnTo>
                          <a:pt x="156" y="267"/>
                        </a:lnTo>
                        <a:lnTo>
                          <a:pt x="152" y="269"/>
                        </a:lnTo>
                        <a:lnTo>
                          <a:pt x="147" y="271"/>
                        </a:lnTo>
                        <a:lnTo>
                          <a:pt x="141" y="273"/>
                        </a:lnTo>
                        <a:lnTo>
                          <a:pt x="135" y="275"/>
                        </a:lnTo>
                        <a:lnTo>
                          <a:pt x="130" y="277"/>
                        </a:lnTo>
                        <a:lnTo>
                          <a:pt x="124" y="277"/>
                        </a:lnTo>
                        <a:lnTo>
                          <a:pt x="116" y="279"/>
                        </a:lnTo>
                        <a:lnTo>
                          <a:pt x="111" y="281"/>
                        </a:lnTo>
                        <a:lnTo>
                          <a:pt x="103" y="283"/>
                        </a:lnTo>
                        <a:lnTo>
                          <a:pt x="97" y="283"/>
                        </a:lnTo>
                        <a:lnTo>
                          <a:pt x="90" y="283"/>
                        </a:lnTo>
                        <a:lnTo>
                          <a:pt x="84" y="283"/>
                        </a:lnTo>
                        <a:lnTo>
                          <a:pt x="78" y="283"/>
                        </a:lnTo>
                        <a:lnTo>
                          <a:pt x="73" y="283"/>
                        </a:lnTo>
                        <a:lnTo>
                          <a:pt x="67" y="281"/>
                        </a:lnTo>
                        <a:lnTo>
                          <a:pt x="59" y="279"/>
                        </a:lnTo>
                        <a:lnTo>
                          <a:pt x="54" y="277"/>
                        </a:lnTo>
                        <a:lnTo>
                          <a:pt x="48" y="275"/>
                        </a:lnTo>
                        <a:lnTo>
                          <a:pt x="40" y="271"/>
                        </a:lnTo>
                        <a:lnTo>
                          <a:pt x="35" y="269"/>
                        </a:lnTo>
                        <a:lnTo>
                          <a:pt x="29" y="269"/>
                        </a:lnTo>
                        <a:lnTo>
                          <a:pt x="23" y="266"/>
                        </a:lnTo>
                        <a:lnTo>
                          <a:pt x="19" y="264"/>
                        </a:lnTo>
                        <a:lnTo>
                          <a:pt x="14" y="262"/>
                        </a:lnTo>
                        <a:lnTo>
                          <a:pt x="10" y="260"/>
                        </a:lnTo>
                        <a:lnTo>
                          <a:pt x="4" y="258"/>
                        </a:lnTo>
                        <a:lnTo>
                          <a:pt x="0" y="235"/>
                        </a:lnTo>
                        <a:close/>
                      </a:path>
                    </a:pathLst>
                  </a:custGeom>
                  <a:solidFill>
                    <a:srgbClr val="000000"/>
                  </a:solidFill>
                  <a:ln w="9525">
                    <a:noFill/>
                    <a:round/>
                    <a:headEnd/>
                    <a:tailEnd/>
                  </a:ln>
                </p:spPr>
                <p:txBody>
                  <a:bodyPr/>
                  <a:lstStyle/>
                  <a:p>
                    <a:endParaRPr lang="fr-FR">
                      <a:latin typeface="Calibri" pitchFamily="34" charset="0"/>
                    </a:endParaRPr>
                  </a:p>
                </p:txBody>
              </p:sp>
              <p:sp>
                <p:nvSpPr>
                  <p:cNvPr id="25661" name="Freeform 52"/>
                  <p:cNvSpPr>
                    <a:spLocks/>
                  </p:cNvSpPr>
                  <p:nvPr/>
                </p:nvSpPr>
                <p:spPr bwMode="auto">
                  <a:xfrm>
                    <a:off x="4360856" y="2143111"/>
                    <a:ext cx="212725" cy="155575"/>
                  </a:xfrm>
                  <a:custGeom>
                    <a:avLst/>
                    <a:gdLst>
                      <a:gd name="T0" fmla="*/ 53 w 266"/>
                      <a:gd name="T1" fmla="*/ 17 h 196"/>
                      <a:gd name="T2" fmla="*/ 70 w 266"/>
                      <a:gd name="T3" fmla="*/ 31 h 196"/>
                      <a:gd name="T4" fmla="*/ 89 w 266"/>
                      <a:gd name="T5" fmla="*/ 44 h 196"/>
                      <a:gd name="T6" fmla="*/ 106 w 266"/>
                      <a:gd name="T7" fmla="*/ 50 h 196"/>
                      <a:gd name="T8" fmla="*/ 129 w 266"/>
                      <a:gd name="T9" fmla="*/ 54 h 196"/>
                      <a:gd name="T10" fmla="*/ 148 w 266"/>
                      <a:gd name="T11" fmla="*/ 55 h 196"/>
                      <a:gd name="T12" fmla="*/ 162 w 266"/>
                      <a:gd name="T13" fmla="*/ 74 h 196"/>
                      <a:gd name="T14" fmla="*/ 152 w 266"/>
                      <a:gd name="T15" fmla="*/ 84 h 196"/>
                      <a:gd name="T16" fmla="*/ 133 w 266"/>
                      <a:gd name="T17" fmla="*/ 101 h 196"/>
                      <a:gd name="T18" fmla="*/ 114 w 266"/>
                      <a:gd name="T19" fmla="*/ 109 h 196"/>
                      <a:gd name="T20" fmla="*/ 93 w 266"/>
                      <a:gd name="T21" fmla="*/ 109 h 196"/>
                      <a:gd name="T22" fmla="*/ 72 w 266"/>
                      <a:gd name="T23" fmla="*/ 103 h 196"/>
                      <a:gd name="T24" fmla="*/ 0 w 266"/>
                      <a:gd name="T25" fmla="*/ 40 h 196"/>
                      <a:gd name="T26" fmla="*/ 9 w 266"/>
                      <a:gd name="T27" fmla="*/ 55 h 196"/>
                      <a:gd name="T28" fmla="*/ 21 w 266"/>
                      <a:gd name="T29" fmla="*/ 73 h 196"/>
                      <a:gd name="T30" fmla="*/ 36 w 266"/>
                      <a:gd name="T31" fmla="*/ 92 h 196"/>
                      <a:gd name="T32" fmla="*/ 49 w 266"/>
                      <a:gd name="T33" fmla="*/ 112 h 196"/>
                      <a:gd name="T34" fmla="*/ 65 w 266"/>
                      <a:gd name="T35" fmla="*/ 130 h 196"/>
                      <a:gd name="T36" fmla="*/ 89 w 266"/>
                      <a:gd name="T37" fmla="*/ 150 h 196"/>
                      <a:gd name="T38" fmla="*/ 108 w 266"/>
                      <a:gd name="T39" fmla="*/ 154 h 196"/>
                      <a:gd name="T40" fmla="*/ 125 w 266"/>
                      <a:gd name="T41" fmla="*/ 156 h 196"/>
                      <a:gd name="T42" fmla="*/ 146 w 266"/>
                      <a:gd name="T43" fmla="*/ 156 h 196"/>
                      <a:gd name="T44" fmla="*/ 165 w 266"/>
                      <a:gd name="T45" fmla="*/ 154 h 196"/>
                      <a:gd name="T46" fmla="*/ 184 w 266"/>
                      <a:gd name="T47" fmla="*/ 154 h 196"/>
                      <a:gd name="T48" fmla="*/ 203 w 266"/>
                      <a:gd name="T49" fmla="*/ 152 h 196"/>
                      <a:gd name="T50" fmla="*/ 192 w 266"/>
                      <a:gd name="T51" fmla="*/ 196 h 196"/>
                      <a:gd name="T52" fmla="*/ 257 w 266"/>
                      <a:gd name="T53" fmla="*/ 124 h 196"/>
                      <a:gd name="T54" fmla="*/ 243 w 266"/>
                      <a:gd name="T55" fmla="*/ 126 h 196"/>
                      <a:gd name="T56" fmla="*/ 222 w 266"/>
                      <a:gd name="T57" fmla="*/ 130 h 196"/>
                      <a:gd name="T58" fmla="*/ 198 w 266"/>
                      <a:gd name="T59" fmla="*/ 135 h 196"/>
                      <a:gd name="T60" fmla="*/ 171 w 266"/>
                      <a:gd name="T61" fmla="*/ 137 h 196"/>
                      <a:gd name="T62" fmla="*/ 148 w 266"/>
                      <a:gd name="T63" fmla="*/ 141 h 196"/>
                      <a:gd name="T64" fmla="*/ 127 w 266"/>
                      <a:gd name="T65" fmla="*/ 141 h 196"/>
                      <a:gd name="T66" fmla="*/ 108 w 266"/>
                      <a:gd name="T67" fmla="*/ 139 h 196"/>
                      <a:gd name="T68" fmla="*/ 95 w 266"/>
                      <a:gd name="T69" fmla="*/ 130 h 196"/>
                      <a:gd name="T70" fmla="*/ 95 w 266"/>
                      <a:gd name="T71" fmla="*/ 122 h 196"/>
                      <a:gd name="T72" fmla="*/ 110 w 266"/>
                      <a:gd name="T73" fmla="*/ 122 h 196"/>
                      <a:gd name="T74" fmla="*/ 131 w 266"/>
                      <a:gd name="T75" fmla="*/ 118 h 196"/>
                      <a:gd name="T76" fmla="*/ 150 w 266"/>
                      <a:gd name="T77" fmla="*/ 112 h 196"/>
                      <a:gd name="T78" fmla="*/ 165 w 266"/>
                      <a:gd name="T79" fmla="*/ 101 h 196"/>
                      <a:gd name="T80" fmla="*/ 186 w 266"/>
                      <a:gd name="T81" fmla="*/ 80 h 196"/>
                      <a:gd name="T82" fmla="*/ 160 w 266"/>
                      <a:gd name="T83" fmla="*/ 33 h 196"/>
                      <a:gd name="T84" fmla="*/ 144 w 266"/>
                      <a:gd name="T85" fmla="*/ 36 h 196"/>
                      <a:gd name="T86" fmla="*/ 127 w 266"/>
                      <a:gd name="T87" fmla="*/ 40 h 196"/>
                      <a:gd name="T88" fmla="*/ 110 w 266"/>
                      <a:gd name="T89" fmla="*/ 38 h 196"/>
                      <a:gd name="T90" fmla="*/ 95 w 266"/>
                      <a:gd name="T91" fmla="*/ 31 h 196"/>
                      <a:gd name="T92" fmla="*/ 76 w 266"/>
                      <a:gd name="T93" fmla="*/ 17 h 196"/>
                      <a:gd name="T94" fmla="*/ 59 w 266"/>
                      <a:gd name="T95" fmla="*/ 6 h 196"/>
                      <a:gd name="T96" fmla="*/ 44 w 266"/>
                      <a:gd name="T97" fmla="*/ 10 h 19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6"/>
                      <a:gd name="T148" fmla="*/ 0 h 196"/>
                      <a:gd name="T149" fmla="*/ 266 w 266"/>
                      <a:gd name="T150" fmla="*/ 196 h 19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6" h="196">
                        <a:moveTo>
                          <a:pt x="44" y="10"/>
                        </a:moveTo>
                        <a:lnTo>
                          <a:pt x="44" y="10"/>
                        </a:lnTo>
                        <a:lnTo>
                          <a:pt x="48" y="14"/>
                        </a:lnTo>
                        <a:lnTo>
                          <a:pt x="53" y="17"/>
                        </a:lnTo>
                        <a:lnTo>
                          <a:pt x="61" y="23"/>
                        </a:lnTo>
                        <a:lnTo>
                          <a:pt x="63" y="25"/>
                        </a:lnTo>
                        <a:lnTo>
                          <a:pt x="67" y="29"/>
                        </a:lnTo>
                        <a:lnTo>
                          <a:pt x="70" y="31"/>
                        </a:lnTo>
                        <a:lnTo>
                          <a:pt x="76" y="35"/>
                        </a:lnTo>
                        <a:lnTo>
                          <a:pt x="80" y="36"/>
                        </a:lnTo>
                        <a:lnTo>
                          <a:pt x="84" y="40"/>
                        </a:lnTo>
                        <a:lnTo>
                          <a:pt x="89" y="44"/>
                        </a:lnTo>
                        <a:lnTo>
                          <a:pt x="93" y="46"/>
                        </a:lnTo>
                        <a:lnTo>
                          <a:pt x="97" y="48"/>
                        </a:lnTo>
                        <a:lnTo>
                          <a:pt x="103" y="50"/>
                        </a:lnTo>
                        <a:lnTo>
                          <a:pt x="106" y="50"/>
                        </a:lnTo>
                        <a:lnTo>
                          <a:pt x="114" y="52"/>
                        </a:lnTo>
                        <a:lnTo>
                          <a:pt x="118" y="54"/>
                        </a:lnTo>
                        <a:lnTo>
                          <a:pt x="124" y="54"/>
                        </a:lnTo>
                        <a:lnTo>
                          <a:pt x="129" y="54"/>
                        </a:lnTo>
                        <a:lnTo>
                          <a:pt x="135" y="55"/>
                        </a:lnTo>
                        <a:lnTo>
                          <a:pt x="139" y="55"/>
                        </a:lnTo>
                        <a:lnTo>
                          <a:pt x="144" y="55"/>
                        </a:lnTo>
                        <a:lnTo>
                          <a:pt x="148" y="55"/>
                        </a:lnTo>
                        <a:lnTo>
                          <a:pt x="152" y="55"/>
                        </a:lnTo>
                        <a:lnTo>
                          <a:pt x="156" y="55"/>
                        </a:lnTo>
                        <a:lnTo>
                          <a:pt x="158" y="55"/>
                        </a:lnTo>
                        <a:lnTo>
                          <a:pt x="162" y="74"/>
                        </a:lnTo>
                        <a:lnTo>
                          <a:pt x="160" y="76"/>
                        </a:lnTo>
                        <a:lnTo>
                          <a:pt x="156" y="80"/>
                        </a:lnTo>
                        <a:lnTo>
                          <a:pt x="152" y="84"/>
                        </a:lnTo>
                        <a:lnTo>
                          <a:pt x="146" y="90"/>
                        </a:lnTo>
                        <a:lnTo>
                          <a:pt x="141" y="95"/>
                        </a:lnTo>
                        <a:lnTo>
                          <a:pt x="137" y="97"/>
                        </a:lnTo>
                        <a:lnTo>
                          <a:pt x="133" y="101"/>
                        </a:lnTo>
                        <a:lnTo>
                          <a:pt x="127" y="103"/>
                        </a:lnTo>
                        <a:lnTo>
                          <a:pt x="124" y="105"/>
                        </a:lnTo>
                        <a:lnTo>
                          <a:pt x="118" y="107"/>
                        </a:lnTo>
                        <a:lnTo>
                          <a:pt x="114" y="109"/>
                        </a:lnTo>
                        <a:lnTo>
                          <a:pt x="108" y="109"/>
                        </a:lnTo>
                        <a:lnTo>
                          <a:pt x="105" y="109"/>
                        </a:lnTo>
                        <a:lnTo>
                          <a:pt x="99" y="109"/>
                        </a:lnTo>
                        <a:lnTo>
                          <a:pt x="93" y="109"/>
                        </a:lnTo>
                        <a:lnTo>
                          <a:pt x="89" y="107"/>
                        </a:lnTo>
                        <a:lnTo>
                          <a:pt x="86" y="107"/>
                        </a:lnTo>
                        <a:lnTo>
                          <a:pt x="78" y="105"/>
                        </a:lnTo>
                        <a:lnTo>
                          <a:pt x="72" y="103"/>
                        </a:lnTo>
                        <a:lnTo>
                          <a:pt x="68" y="101"/>
                        </a:lnTo>
                        <a:lnTo>
                          <a:pt x="67" y="101"/>
                        </a:lnTo>
                        <a:lnTo>
                          <a:pt x="13" y="23"/>
                        </a:lnTo>
                        <a:lnTo>
                          <a:pt x="0" y="40"/>
                        </a:lnTo>
                        <a:lnTo>
                          <a:pt x="2" y="44"/>
                        </a:lnTo>
                        <a:lnTo>
                          <a:pt x="6" y="48"/>
                        </a:lnTo>
                        <a:lnTo>
                          <a:pt x="9" y="55"/>
                        </a:lnTo>
                        <a:lnTo>
                          <a:pt x="13" y="59"/>
                        </a:lnTo>
                        <a:lnTo>
                          <a:pt x="15" y="63"/>
                        </a:lnTo>
                        <a:lnTo>
                          <a:pt x="17" y="67"/>
                        </a:lnTo>
                        <a:lnTo>
                          <a:pt x="21" y="73"/>
                        </a:lnTo>
                        <a:lnTo>
                          <a:pt x="25" y="76"/>
                        </a:lnTo>
                        <a:lnTo>
                          <a:pt x="29" y="82"/>
                        </a:lnTo>
                        <a:lnTo>
                          <a:pt x="32" y="88"/>
                        </a:lnTo>
                        <a:lnTo>
                          <a:pt x="36" y="92"/>
                        </a:lnTo>
                        <a:lnTo>
                          <a:pt x="40" y="97"/>
                        </a:lnTo>
                        <a:lnTo>
                          <a:pt x="44" y="101"/>
                        </a:lnTo>
                        <a:lnTo>
                          <a:pt x="48" y="107"/>
                        </a:lnTo>
                        <a:lnTo>
                          <a:pt x="49" y="112"/>
                        </a:lnTo>
                        <a:lnTo>
                          <a:pt x="53" y="116"/>
                        </a:lnTo>
                        <a:lnTo>
                          <a:pt x="57" y="120"/>
                        </a:lnTo>
                        <a:lnTo>
                          <a:pt x="61" y="126"/>
                        </a:lnTo>
                        <a:lnTo>
                          <a:pt x="65" y="130"/>
                        </a:lnTo>
                        <a:lnTo>
                          <a:pt x="70" y="137"/>
                        </a:lnTo>
                        <a:lnTo>
                          <a:pt x="78" y="143"/>
                        </a:lnTo>
                        <a:lnTo>
                          <a:pt x="84" y="149"/>
                        </a:lnTo>
                        <a:lnTo>
                          <a:pt x="89" y="150"/>
                        </a:lnTo>
                        <a:lnTo>
                          <a:pt x="93" y="152"/>
                        </a:lnTo>
                        <a:lnTo>
                          <a:pt x="101" y="152"/>
                        </a:lnTo>
                        <a:lnTo>
                          <a:pt x="105" y="152"/>
                        </a:lnTo>
                        <a:lnTo>
                          <a:pt x="108" y="154"/>
                        </a:lnTo>
                        <a:lnTo>
                          <a:pt x="112" y="154"/>
                        </a:lnTo>
                        <a:lnTo>
                          <a:pt x="118" y="156"/>
                        </a:lnTo>
                        <a:lnTo>
                          <a:pt x="122" y="156"/>
                        </a:lnTo>
                        <a:lnTo>
                          <a:pt x="125" y="156"/>
                        </a:lnTo>
                        <a:lnTo>
                          <a:pt x="131" y="156"/>
                        </a:lnTo>
                        <a:lnTo>
                          <a:pt x="137" y="156"/>
                        </a:lnTo>
                        <a:lnTo>
                          <a:pt x="141" y="156"/>
                        </a:lnTo>
                        <a:lnTo>
                          <a:pt x="146" y="156"/>
                        </a:lnTo>
                        <a:lnTo>
                          <a:pt x="152" y="156"/>
                        </a:lnTo>
                        <a:lnTo>
                          <a:pt x="158" y="156"/>
                        </a:lnTo>
                        <a:lnTo>
                          <a:pt x="162" y="154"/>
                        </a:lnTo>
                        <a:lnTo>
                          <a:pt x="165" y="154"/>
                        </a:lnTo>
                        <a:lnTo>
                          <a:pt x="171" y="154"/>
                        </a:lnTo>
                        <a:lnTo>
                          <a:pt x="175" y="154"/>
                        </a:lnTo>
                        <a:lnTo>
                          <a:pt x="181" y="154"/>
                        </a:lnTo>
                        <a:lnTo>
                          <a:pt x="184" y="154"/>
                        </a:lnTo>
                        <a:lnTo>
                          <a:pt x="188" y="154"/>
                        </a:lnTo>
                        <a:lnTo>
                          <a:pt x="192" y="154"/>
                        </a:lnTo>
                        <a:lnTo>
                          <a:pt x="198" y="152"/>
                        </a:lnTo>
                        <a:lnTo>
                          <a:pt x="203" y="152"/>
                        </a:lnTo>
                        <a:lnTo>
                          <a:pt x="207" y="152"/>
                        </a:lnTo>
                        <a:lnTo>
                          <a:pt x="209" y="152"/>
                        </a:lnTo>
                        <a:lnTo>
                          <a:pt x="181" y="175"/>
                        </a:lnTo>
                        <a:lnTo>
                          <a:pt x="192" y="196"/>
                        </a:lnTo>
                        <a:lnTo>
                          <a:pt x="266" y="152"/>
                        </a:lnTo>
                        <a:lnTo>
                          <a:pt x="262" y="124"/>
                        </a:lnTo>
                        <a:lnTo>
                          <a:pt x="260" y="124"/>
                        </a:lnTo>
                        <a:lnTo>
                          <a:pt x="257" y="124"/>
                        </a:lnTo>
                        <a:lnTo>
                          <a:pt x="253" y="124"/>
                        </a:lnTo>
                        <a:lnTo>
                          <a:pt x="251" y="126"/>
                        </a:lnTo>
                        <a:lnTo>
                          <a:pt x="245" y="126"/>
                        </a:lnTo>
                        <a:lnTo>
                          <a:pt x="243" y="126"/>
                        </a:lnTo>
                        <a:lnTo>
                          <a:pt x="238" y="126"/>
                        </a:lnTo>
                        <a:lnTo>
                          <a:pt x="232" y="128"/>
                        </a:lnTo>
                        <a:lnTo>
                          <a:pt x="226" y="130"/>
                        </a:lnTo>
                        <a:lnTo>
                          <a:pt x="222" y="130"/>
                        </a:lnTo>
                        <a:lnTo>
                          <a:pt x="215" y="131"/>
                        </a:lnTo>
                        <a:lnTo>
                          <a:pt x="209" y="131"/>
                        </a:lnTo>
                        <a:lnTo>
                          <a:pt x="203" y="133"/>
                        </a:lnTo>
                        <a:lnTo>
                          <a:pt x="198" y="135"/>
                        </a:lnTo>
                        <a:lnTo>
                          <a:pt x="190" y="135"/>
                        </a:lnTo>
                        <a:lnTo>
                          <a:pt x="184" y="135"/>
                        </a:lnTo>
                        <a:lnTo>
                          <a:pt x="177" y="135"/>
                        </a:lnTo>
                        <a:lnTo>
                          <a:pt x="171" y="137"/>
                        </a:lnTo>
                        <a:lnTo>
                          <a:pt x="165" y="137"/>
                        </a:lnTo>
                        <a:lnTo>
                          <a:pt x="158" y="139"/>
                        </a:lnTo>
                        <a:lnTo>
                          <a:pt x="152" y="139"/>
                        </a:lnTo>
                        <a:lnTo>
                          <a:pt x="148" y="141"/>
                        </a:lnTo>
                        <a:lnTo>
                          <a:pt x="141" y="141"/>
                        </a:lnTo>
                        <a:lnTo>
                          <a:pt x="137" y="141"/>
                        </a:lnTo>
                        <a:lnTo>
                          <a:pt x="131" y="141"/>
                        </a:lnTo>
                        <a:lnTo>
                          <a:pt x="127" y="141"/>
                        </a:lnTo>
                        <a:lnTo>
                          <a:pt x="122" y="141"/>
                        </a:lnTo>
                        <a:lnTo>
                          <a:pt x="118" y="141"/>
                        </a:lnTo>
                        <a:lnTo>
                          <a:pt x="112" y="139"/>
                        </a:lnTo>
                        <a:lnTo>
                          <a:pt x="108" y="139"/>
                        </a:lnTo>
                        <a:lnTo>
                          <a:pt x="105" y="137"/>
                        </a:lnTo>
                        <a:lnTo>
                          <a:pt x="103" y="135"/>
                        </a:lnTo>
                        <a:lnTo>
                          <a:pt x="97" y="131"/>
                        </a:lnTo>
                        <a:lnTo>
                          <a:pt x="95" y="130"/>
                        </a:lnTo>
                        <a:lnTo>
                          <a:pt x="89" y="126"/>
                        </a:lnTo>
                        <a:lnTo>
                          <a:pt x="89" y="124"/>
                        </a:lnTo>
                        <a:lnTo>
                          <a:pt x="91" y="122"/>
                        </a:lnTo>
                        <a:lnTo>
                          <a:pt x="95" y="122"/>
                        </a:lnTo>
                        <a:lnTo>
                          <a:pt x="97" y="122"/>
                        </a:lnTo>
                        <a:lnTo>
                          <a:pt x="101" y="122"/>
                        </a:lnTo>
                        <a:lnTo>
                          <a:pt x="105" y="122"/>
                        </a:lnTo>
                        <a:lnTo>
                          <a:pt x="110" y="122"/>
                        </a:lnTo>
                        <a:lnTo>
                          <a:pt x="114" y="122"/>
                        </a:lnTo>
                        <a:lnTo>
                          <a:pt x="120" y="120"/>
                        </a:lnTo>
                        <a:lnTo>
                          <a:pt x="124" y="120"/>
                        </a:lnTo>
                        <a:lnTo>
                          <a:pt x="131" y="118"/>
                        </a:lnTo>
                        <a:lnTo>
                          <a:pt x="135" y="118"/>
                        </a:lnTo>
                        <a:lnTo>
                          <a:pt x="141" y="116"/>
                        </a:lnTo>
                        <a:lnTo>
                          <a:pt x="144" y="114"/>
                        </a:lnTo>
                        <a:lnTo>
                          <a:pt x="150" y="112"/>
                        </a:lnTo>
                        <a:lnTo>
                          <a:pt x="154" y="111"/>
                        </a:lnTo>
                        <a:lnTo>
                          <a:pt x="158" y="109"/>
                        </a:lnTo>
                        <a:lnTo>
                          <a:pt x="162" y="105"/>
                        </a:lnTo>
                        <a:lnTo>
                          <a:pt x="165" y="101"/>
                        </a:lnTo>
                        <a:lnTo>
                          <a:pt x="171" y="95"/>
                        </a:lnTo>
                        <a:lnTo>
                          <a:pt x="179" y="92"/>
                        </a:lnTo>
                        <a:lnTo>
                          <a:pt x="182" y="84"/>
                        </a:lnTo>
                        <a:lnTo>
                          <a:pt x="186" y="80"/>
                        </a:lnTo>
                        <a:lnTo>
                          <a:pt x="186" y="78"/>
                        </a:lnTo>
                        <a:lnTo>
                          <a:pt x="188" y="78"/>
                        </a:lnTo>
                        <a:lnTo>
                          <a:pt x="162" y="33"/>
                        </a:lnTo>
                        <a:lnTo>
                          <a:pt x="160" y="33"/>
                        </a:lnTo>
                        <a:lnTo>
                          <a:pt x="156" y="35"/>
                        </a:lnTo>
                        <a:lnTo>
                          <a:pt x="152" y="35"/>
                        </a:lnTo>
                        <a:lnTo>
                          <a:pt x="148" y="36"/>
                        </a:lnTo>
                        <a:lnTo>
                          <a:pt x="144" y="36"/>
                        </a:lnTo>
                        <a:lnTo>
                          <a:pt x="141" y="38"/>
                        </a:lnTo>
                        <a:lnTo>
                          <a:pt x="135" y="38"/>
                        </a:lnTo>
                        <a:lnTo>
                          <a:pt x="131" y="38"/>
                        </a:lnTo>
                        <a:lnTo>
                          <a:pt x="127" y="40"/>
                        </a:lnTo>
                        <a:lnTo>
                          <a:pt x="122" y="40"/>
                        </a:lnTo>
                        <a:lnTo>
                          <a:pt x="118" y="40"/>
                        </a:lnTo>
                        <a:lnTo>
                          <a:pt x="114" y="40"/>
                        </a:lnTo>
                        <a:lnTo>
                          <a:pt x="110" y="38"/>
                        </a:lnTo>
                        <a:lnTo>
                          <a:pt x="106" y="38"/>
                        </a:lnTo>
                        <a:lnTo>
                          <a:pt x="103" y="36"/>
                        </a:lnTo>
                        <a:lnTo>
                          <a:pt x="99" y="35"/>
                        </a:lnTo>
                        <a:lnTo>
                          <a:pt x="95" y="31"/>
                        </a:lnTo>
                        <a:lnTo>
                          <a:pt x="91" y="27"/>
                        </a:lnTo>
                        <a:lnTo>
                          <a:pt x="86" y="23"/>
                        </a:lnTo>
                        <a:lnTo>
                          <a:pt x="80" y="21"/>
                        </a:lnTo>
                        <a:lnTo>
                          <a:pt x="76" y="17"/>
                        </a:lnTo>
                        <a:lnTo>
                          <a:pt x="72" y="16"/>
                        </a:lnTo>
                        <a:lnTo>
                          <a:pt x="67" y="12"/>
                        </a:lnTo>
                        <a:lnTo>
                          <a:pt x="63" y="10"/>
                        </a:lnTo>
                        <a:lnTo>
                          <a:pt x="59" y="6"/>
                        </a:lnTo>
                        <a:lnTo>
                          <a:pt x="57" y="4"/>
                        </a:lnTo>
                        <a:lnTo>
                          <a:pt x="53" y="0"/>
                        </a:lnTo>
                        <a:lnTo>
                          <a:pt x="51" y="0"/>
                        </a:lnTo>
                        <a:lnTo>
                          <a:pt x="44" y="10"/>
                        </a:lnTo>
                        <a:close/>
                      </a:path>
                    </a:pathLst>
                  </a:custGeom>
                  <a:solidFill>
                    <a:srgbClr val="000000"/>
                  </a:solidFill>
                  <a:ln w="9525">
                    <a:noFill/>
                    <a:round/>
                    <a:headEnd/>
                    <a:tailEnd/>
                  </a:ln>
                </p:spPr>
                <p:txBody>
                  <a:bodyPr/>
                  <a:lstStyle/>
                  <a:p>
                    <a:endParaRPr lang="fr-FR">
                      <a:latin typeface="Calibri" pitchFamily="34" charset="0"/>
                    </a:endParaRPr>
                  </a:p>
                </p:txBody>
              </p:sp>
              <p:sp>
                <p:nvSpPr>
                  <p:cNvPr id="25662" name="Freeform 53"/>
                  <p:cNvSpPr>
                    <a:spLocks/>
                  </p:cNvSpPr>
                  <p:nvPr/>
                </p:nvSpPr>
                <p:spPr bwMode="auto">
                  <a:xfrm>
                    <a:off x="4365618" y="2278049"/>
                    <a:ext cx="323851" cy="368300"/>
                  </a:xfrm>
                  <a:custGeom>
                    <a:avLst/>
                    <a:gdLst>
                      <a:gd name="T0" fmla="*/ 203 w 406"/>
                      <a:gd name="T1" fmla="*/ 50 h 466"/>
                      <a:gd name="T2" fmla="*/ 243 w 406"/>
                      <a:gd name="T3" fmla="*/ 57 h 466"/>
                      <a:gd name="T4" fmla="*/ 285 w 406"/>
                      <a:gd name="T5" fmla="*/ 59 h 466"/>
                      <a:gd name="T6" fmla="*/ 323 w 406"/>
                      <a:gd name="T7" fmla="*/ 84 h 466"/>
                      <a:gd name="T8" fmla="*/ 279 w 406"/>
                      <a:gd name="T9" fmla="*/ 84 h 466"/>
                      <a:gd name="T10" fmla="*/ 241 w 406"/>
                      <a:gd name="T11" fmla="*/ 113 h 466"/>
                      <a:gd name="T12" fmla="*/ 285 w 406"/>
                      <a:gd name="T13" fmla="*/ 139 h 466"/>
                      <a:gd name="T14" fmla="*/ 325 w 406"/>
                      <a:gd name="T15" fmla="*/ 139 h 466"/>
                      <a:gd name="T16" fmla="*/ 338 w 406"/>
                      <a:gd name="T17" fmla="*/ 160 h 466"/>
                      <a:gd name="T18" fmla="*/ 287 w 406"/>
                      <a:gd name="T19" fmla="*/ 158 h 466"/>
                      <a:gd name="T20" fmla="*/ 319 w 406"/>
                      <a:gd name="T21" fmla="*/ 206 h 466"/>
                      <a:gd name="T22" fmla="*/ 359 w 406"/>
                      <a:gd name="T23" fmla="*/ 221 h 466"/>
                      <a:gd name="T24" fmla="*/ 374 w 406"/>
                      <a:gd name="T25" fmla="*/ 249 h 466"/>
                      <a:gd name="T26" fmla="*/ 328 w 406"/>
                      <a:gd name="T27" fmla="*/ 261 h 466"/>
                      <a:gd name="T28" fmla="*/ 273 w 406"/>
                      <a:gd name="T29" fmla="*/ 261 h 466"/>
                      <a:gd name="T30" fmla="*/ 264 w 406"/>
                      <a:gd name="T31" fmla="*/ 278 h 466"/>
                      <a:gd name="T32" fmla="*/ 309 w 406"/>
                      <a:gd name="T33" fmla="*/ 312 h 466"/>
                      <a:gd name="T34" fmla="*/ 279 w 406"/>
                      <a:gd name="T35" fmla="*/ 314 h 466"/>
                      <a:gd name="T36" fmla="*/ 216 w 406"/>
                      <a:gd name="T37" fmla="*/ 301 h 466"/>
                      <a:gd name="T38" fmla="*/ 186 w 406"/>
                      <a:gd name="T39" fmla="*/ 327 h 466"/>
                      <a:gd name="T40" fmla="*/ 194 w 406"/>
                      <a:gd name="T41" fmla="*/ 354 h 466"/>
                      <a:gd name="T42" fmla="*/ 142 w 406"/>
                      <a:gd name="T43" fmla="*/ 350 h 466"/>
                      <a:gd name="T44" fmla="*/ 121 w 406"/>
                      <a:gd name="T45" fmla="*/ 380 h 466"/>
                      <a:gd name="T46" fmla="*/ 171 w 406"/>
                      <a:gd name="T47" fmla="*/ 409 h 466"/>
                      <a:gd name="T48" fmla="*/ 216 w 406"/>
                      <a:gd name="T49" fmla="*/ 422 h 466"/>
                      <a:gd name="T50" fmla="*/ 224 w 406"/>
                      <a:gd name="T51" fmla="*/ 441 h 466"/>
                      <a:gd name="T52" fmla="*/ 186 w 406"/>
                      <a:gd name="T53" fmla="*/ 451 h 466"/>
                      <a:gd name="T54" fmla="*/ 133 w 406"/>
                      <a:gd name="T55" fmla="*/ 447 h 466"/>
                      <a:gd name="T56" fmla="*/ 83 w 406"/>
                      <a:gd name="T57" fmla="*/ 432 h 466"/>
                      <a:gd name="T58" fmla="*/ 42 w 406"/>
                      <a:gd name="T59" fmla="*/ 409 h 466"/>
                      <a:gd name="T60" fmla="*/ 28 w 406"/>
                      <a:gd name="T61" fmla="*/ 371 h 466"/>
                      <a:gd name="T62" fmla="*/ 61 w 406"/>
                      <a:gd name="T63" fmla="*/ 331 h 466"/>
                      <a:gd name="T64" fmla="*/ 23 w 406"/>
                      <a:gd name="T65" fmla="*/ 346 h 466"/>
                      <a:gd name="T66" fmla="*/ 0 w 406"/>
                      <a:gd name="T67" fmla="*/ 390 h 466"/>
                      <a:gd name="T68" fmla="*/ 28 w 406"/>
                      <a:gd name="T69" fmla="*/ 426 h 466"/>
                      <a:gd name="T70" fmla="*/ 80 w 406"/>
                      <a:gd name="T71" fmla="*/ 451 h 466"/>
                      <a:gd name="T72" fmla="*/ 135 w 406"/>
                      <a:gd name="T73" fmla="*/ 460 h 466"/>
                      <a:gd name="T74" fmla="*/ 186 w 406"/>
                      <a:gd name="T75" fmla="*/ 464 h 466"/>
                      <a:gd name="T76" fmla="*/ 226 w 406"/>
                      <a:gd name="T77" fmla="*/ 466 h 466"/>
                      <a:gd name="T78" fmla="*/ 228 w 406"/>
                      <a:gd name="T79" fmla="*/ 407 h 466"/>
                      <a:gd name="T80" fmla="*/ 190 w 406"/>
                      <a:gd name="T81" fmla="*/ 399 h 466"/>
                      <a:gd name="T82" fmla="*/ 161 w 406"/>
                      <a:gd name="T83" fmla="*/ 371 h 466"/>
                      <a:gd name="T84" fmla="*/ 207 w 406"/>
                      <a:gd name="T85" fmla="*/ 371 h 466"/>
                      <a:gd name="T86" fmla="*/ 209 w 406"/>
                      <a:gd name="T87" fmla="*/ 348 h 466"/>
                      <a:gd name="T88" fmla="*/ 237 w 406"/>
                      <a:gd name="T89" fmla="*/ 312 h 466"/>
                      <a:gd name="T90" fmla="*/ 289 w 406"/>
                      <a:gd name="T91" fmla="*/ 339 h 466"/>
                      <a:gd name="T92" fmla="*/ 332 w 406"/>
                      <a:gd name="T93" fmla="*/ 308 h 466"/>
                      <a:gd name="T94" fmla="*/ 285 w 406"/>
                      <a:gd name="T95" fmla="*/ 280 h 466"/>
                      <a:gd name="T96" fmla="*/ 323 w 406"/>
                      <a:gd name="T97" fmla="*/ 278 h 466"/>
                      <a:gd name="T98" fmla="*/ 382 w 406"/>
                      <a:gd name="T99" fmla="*/ 263 h 466"/>
                      <a:gd name="T100" fmla="*/ 399 w 406"/>
                      <a:gd name="T101" fmla="*/ 206 h 466"/>
                      <a:gd name="T102" fmla="*/ 344 w 406"/>
                      <a:gd name="T103" fmla="*/ 200 h 466"/>
                      <a:gd name="T104" fmla="*/ 317 w 406"/>
                      <a:gd name="T105" fmla="*/ 175 h 466"/>
                      <a:gd name="T106" fmla="*/ 361 w 406"/>
                      <a:gd name="T107" fmla="*/ 181 h 466"/>
                      <a:gd name="T108" fmla="*/ 319 w 406"/>
                      <a:gd name="T109" fmla="*/ 120 h 466"/>
                      <a:gd name="T110" fmla="*/ 271 w 406"/>
                      <a:gd name="T111" fmla="*/ 116 h 466"/>
                      <a:gd name="T112" fmla="*/ 290 w 406"/>
                      <a:gd name="T113" fmla="*/ 95 h 466"/>
                      <a:gd name="T114" fmla="*/ 344 w 406"/>
                      <a:gd name="T115" fmla="*/ 92 h 466"/>
                      <a:gd name="T116" fmla="*/ 304 w 406"/>
                      <a:gd name="T117" fmla="*/ 46 h 466"/>
                      <a:gd name="T118" fmla="*/ 260 w 406"/>
                      <a:gd name="T119" fmla="*/ 48 h 466"/>
                      <a:gd name="T120" fmla="*/ 218 w 406"/>
                      <a:gd name="T121" fmla="*/ 40 h 466"/>
                      <a:gd name="T122" fmla="*/ 197 w 406"/>
                      <a:gd name="T123" fmla="*/ 12 h 46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06"/>
                      <a:gd name="T187" fmla="*/ 0 h 466"/>
                      <a:gd name="T188" fmla="*/ 406 w 406"/>
                      <a:gd name="T189" fmla="*/ 466 h 46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06" h="466">
                        <a:moveTo>
                          <a:pt x="197" y="12"/>
                        </a:moveTo>
                        <a:lnTo>
                          <a:pt x="195" y="12"/>
                        </a:lnTo>
                        <a:lnTo>
                          <a:pt x="195" y="16"/>
                        </a:lnTo>
                        <a:lnTo>
                          <a:pt x="194" y="19"/>
                        </a:lnTo>
                        <a:lnTo>
                          <a:pt x="192" y="25"/>
                        </a:lnTo>
                        <a:lnTo>
                          <a:pt x="192" y="31"/>
                        </a:lnTo>
                        <a:lnTo>
                          <a:pt x="194" y="37"/>
                        </a:lnTo>
                        <a:lnTo>
                          <a:pt x="197" y="42"/>
                        </a:lnTo>
                        <a:lnTo>
                          <a:pt x="203" y="50"/>
                        </a:lnTo>
                        <a:lnTo>
                          <a:pt x="207" y="52"/>
                        </a:lnTo>
                        <a:lnTo>
                          <a:pt x="213" y="54"/>
                        </a:lnTo>
                        <a:lnTo>
                          <a:pt x="216" y="54"/>
                        </a:lnTo>
                        <a:lnTo>
                          <a:pt x="220" y="56"/>
                        </a:lnTo>
                        <a:lnTo>
                          <a:pt x="224" y="56"/>
                        </a:lnTo>
                        <a:lnTo>
                          <a:pt x="230" y="56"/>
                        </a:lnTo>
                        <a:lnTo>
                          <a:pt x="233" y="56"/>
                        </a:lnTo>
                        <a:lnTo>
                          <a:pt x="237" y="57"/>
                        </a:lnTo>
                        <a:lnTo>
                          <a:pt x="243" y="57"/>
                        </a:lnTo>
                        <a:lnTo>
                          <a:pt x="247" y="57"/>
                        </a:lnTo>
                        <a:lnTo>
                          <a:pt x="252" y="57"/>
                        </a:lnTo>
                        <a:lnTo>
                          <a:pt x="256" y="57"/>
                        </a:lnTo>
                        <a:lnTo>
                          <a:pt x="262" y="59"/>
                        </a:lnTo>
                        <a:lnTo>
                          <a:pt x="268" y="59"/>
                        </a:lnTo>
                        <a:lnTo>
                          <a:pt x="271" y="59"/>
                        </a:lnTo>
                        <a:lnTo>
                          <a:pt x="277" y="59"/>
                        </a:lnTo>
                        <a:lnTo>
                          <a:pt x="281" y="59"/>
                        </a:lnTo>
                        <a:lnTo>
                          <a:pt x="285" y="59"/>
                        </a:lnTo>
                        <a:lnTo>
                          <a:pt x="289" y="59"/>
                        </a:lnTo>
                        <a:lnTo>
                          <a:pt x="294" y="59"/>
                        </a:lnTo>
                        <a:lnTo>
                          <a:pt x="296" y="59"/>
                        </a:lnTo>
                        <a:lnTo>
                          <a:pt x="300" y="61"/>
                        </a:lnTo>
                        <a:lnTo>
                          <a:pt x="308" y="61"/>
                        </a:lnTo>
                        <a:lnTo>
                          <a:pt x="311" y="61"/>
                        </a:lnTo>
                        <a:lnTo>
                          <a:pt x="315" y="61"/>
                        </a:lnTo>
                        <a:lnTo>
                          <a:pt x="317" y="61"/>
                        </a:lnTo>
                        <a:lnTo>
                          <a:pt x="323" y="84"/>
                        </a:lnTo>
                        <a:lnTo>
                          <a:pt x="321" y="84"/>
                        </a:lnTo>
                        <a:lnTo>
                          <a:pt x="319" y="84"/>
                        </a:lnTo>
                        <a:lnTo>
                          <a:pt x="315" y="84"/>
                        </a:lnTo>
                        <a:lnTo>
                          <a:pt x="311" y="84"/>
                        </a:lnTo>
                        <a:lnTo>
                          <a:pt x="306" y="82"/>
                        </a:lnTo>
                        <a:lnTo>
                          <a:pt x="300" y="82"/>
                        </a:lnTo>
                        <a:lnTo>
                          <a:pt x="292" y="82"/>
                        </a:lnTo>
                        <a:lnTo>
                          <a:pt x="287" y="84"/>
                        </a:lnTo>
                        <a:lnTo>
                          <a:pt x="279" y="84"/>
                        </a:lnTo>
                        <a:lnTo>
                          <a:pt x="271" y="84"/>
                        </a:lnTo>
                        <a:lnTo>
                          <a:pt x="264" y="84"/>
                        </a:lnTo>
                        <a:lnTo>
                          <a:pt x="258" y="88"/>
                        </a:lnTo>
                        <a:lnTo>
                          <a:pt x="252" y="88"/>
                        </a:lnTo>
                        <a:lnTo>
                          <a:pt x="247" y="92"/>
                        </a:lnTo>
                        <a:lnTo>
                          <a:pt x="243" y="95"/>
                        </a:lnTo>
                        <a:lnTo>
                          <a:pt x="241" y="99"/>
                        </a:lnTo>
                        <a:lnTo>
                          <a:pt x="239" y="105"/>
                        </a:lnTo>
                        <a:lnTo>
                          <a:pt x="241" y="113"/>
                        </a:lnTo>
                        <a:lnTo>
                          <a:pt x="247" y="118"/>
                        </a:lnTo>
                        <a:lnTo>
                          <a:pt x="254" y="124"/>
                        </a:lnTo>
                        <a:lnTo>
                          <a:pt x="256" y="126"/>
                        </a:lnTo>
                        <a:lnTo>
                          <a:pt x="262" y="130"/>
                        </a:lnTo>
                        <a:lnTo>
                          <a:pt x="266" y="132"/>
                        </a:lnTo>
                        <a:lnTo>
                          <a:pt x="270" y="133"/>
                        </a:lnTo>
                        <a:lnTo>
                          <a:pt x="277" y="135"/>
                        </a:lnTo>
                        <a:lnTo>
                          <a:pt x="283" y="139"/>
                        </a:lnTo>
                        <a:lnTo>
                          <a:pt x="285" y="139"/>
                        </a:lnTo>
                        <a:lnTo>
                          <a:pt x="289" y="139"/>
                        </a:lnTo>
                        <a:lnTo>
                          <a:pt x="292" y="139"/>
                        </a:lnTo>
                        <a:lnTo>
                          <a:pt x="296" y="139"/>
                        </a:lnTo>
                        <a:lnTo>
                          <a:pt x="302" y="139"/>
                        </a:lnTo>
                        <a:lnTo>
                          <a:pt x="306" y="139"/>
                        </a:lnTo>
                        <a:lnTo>
                          <a:pt x="311" y="139"/>
                        </a:lnTo>
                        <a:lnTo>
                          <a:pt x="315" y="139"/>
                        </a:lnTo>
                        <a:lnTo>
                          <a:pt x="319" y="139"/>
                        </a:lnTo>
                        <a:lnTo>
                          <a:pt x="325" y="139"/>
                        </a:lnTo>
                        <a:lnTo>
                          <a:pt x="328" y="137"/>
                        </a:lnTo>
                        <a:lnTo>
                          <a:pt x="330" y="137"/>
                        </a:lnTo>
                        <a:lnTo>
                          <a:pt x="336" y="137"/>
                        </a:lnTo>
                        <a:lnTo>
                          <a:pt x="338" y="137"/>
                        </a:lnTo>
                        <a:lnTo>
                          <a:pt x="351" y="164"/>
                        </a:lnTo>
                        <a:lnTo>
                          <a:pt x="349" y="164"/>
                        </a:lnTo>
                        <a:lnTo>
                          <a:pt x="347" y="162"/>
                        </a:lnTo>
                        <a:lnTo>
                          <a:pt x="342" y="162"/>
                        </a:lnTo>
                        <a:lnTo>
                          <a:pt x="338" y="160"/>
                        </a:lnTo>
                        <a:lnTo>
                          <a:pt x="332" y="158"/>
                        </a:lnTo>
                        <a:lnTo>
                          <a:pt x="327" y="156"/>
                        </a:lnTo>
                        <a:lnTo>
                          <a:pt x="321" y="154"/>
                        </a:lnTo>
                        <a:lnTo>
                          <a:pt x="313" y="154"/>
                        </a:lnTo>
                        <a:lnTo>
                          <a:pt x="308" y="152"/>
                        </a:lnTo>
                        <a:lnTo>
                          <a:pt x="302" y="152"/>
                        </a:lnTo>
                        <a:lnTo>
                          <a:pt x="296" y="154"/>
                        </a:lnTo>
                        <a:lnTo>
                          <a:pt x="290" y="156"/>
                        </a:lnTo>
                        <a:lnTo>
                          <a:pt x="287" y="158"/>
                        </a:lnTo>
                        <a:lnTo>
                          <a:pt x="285" y="162"/>
                        </a:lnTo>
                        <a:lnTo>
                          <a:pt x="283" y="166"/>
                        </a:lnTo>
                        <a:lnTo>
                          <a:pt x="285" y="173"/>
                        </a:lnTo>
                        <a:lnTo>
                          <a:pt x="287" y="179"/>
                        </a:lnTo>
                        <a:lnTo>
                          <a:pt x="290" y="187"/>
                        </a:lnTo>
                        <a:lnTo>
                          <a:pt x="296" y="190"/>
                        </a:lnTo>
                        <a:lnTo>
                          <a:pt x="304" y="196"/>
                        </a:lnTo>
                        <a:lnTo>
                          <a:pt x="311" y="200"/>
                        </a:lnTo>
                        <a:lnTo>
                          <a:pt x="319" y="206"/>
                        </a:lnTo>
                        <a:lnTo>
                          <a:pt x="323" y="208"/>
                        </a:lnTo>
                        <a:lnTo>
                          <a:pt x="327" y="209"/>
                        </a:lnTo>
                        <a:lnTo>
                          <a:pt x="330" y="211"/>
                        </a:lnTo>
                        <a:lnTo>
                          <a:pt x="336" y="213"/>
                        </a:lnTo>
                        <a:lnTo>
                          <a:pt x="340" y="213"/>
                        </a:lnTo>
                        <a:lnTo>
                          <a:pt x="344" y="215"/>
                        </a:lnTo>
                        <a:lnTo>
                          <a:pt x="347" y="217"/>
                        </a:lnTo>
                        <a:lnTo>
                          <a:pt x="351" y="217"/>
                        </a:lnTo>
                        <a:lnTo>
                          <a:pt x="359" y="221"/>
                        </a:lnTo>
                        <a:lnTo>
                          <a:pt x="366" y="223"/>
                        </a:lnTo>
                        <a:lnTo>
                          <a:pt x="370" y="223"/>
                        </a:lnTo>
                        <a:lnTo>
                          <a:pt x="376" y="225"/>
                        </a:lnTo>
                        <a:lnTo>
                          <a:pt x="378" y="225"/>
                        </a:lnTo>
                        <a:lnTo>
                          <a:pt x="380" y="227"/>
                        </a:lnTo>
                        <a:lnTo>
                          <a:pt x="384" y="247"/>
                        </a:lnTo>
                        <a:lnTo>
                          <a:pt x="382" y="247"/>
                        </a:lnTo>
                        <a:lnTo>
                          <a:pt x="378" y="249"/>
                        </a:lnTo>
                        <a:lnTo>
                          <a:pt x="374" y="249"/>
                        </a:lnTo>
                        <a:lnTo>
                          <a:pt x="372" y="251"/>
                        </a:lnTo>
                        <a:lnTo>
                          <a:pt x="368" y="251"/>
                        </a:lnTo>
                        <a:lnTo>
                          <a:pt x="365" y="253"/>
                        </a:lnTo>
                        <a:lnTo>
                          <a:pt x="359" y="255"/>
                        </a:lnTo>
                        <a:lnTo>
                          <a:pt x="353" y="257"/>
                        </a:lnTo>
                        <a:lnTo>
                          <a:pt x="347" y="257"/>
                        </a:lnTo>
                        <a:lnTo>
                          <a:pt x="344" y="261"/>
                        </a:lnTo>
                        <a:lnTo>
                          <a:pt x="336" y="261"/>
                        </a:lnTo>
                        <a:lnTo>
                          <a:pt x="328" y="261"/>
                        </a:lnTo>
                        <a:lnTo>
                          <a:pt x="321" y="263"/>
                        </a:lnTo>
                        <a:lnTo>
                          <a:pt x="315" y="265"/>
                        </a:lnTo>
                        <a:lnTo>
                          <a:pt x="308" y="263"/>
                        </a:lnTo>
                        <a:lnTo>
                          <a:pt x="300" y="263"/>
                        </a:lnTo>
                        <a:lnTo>
                          <a:pt x="294" y="263"/>
                        </a:lnTo>
                        <a:lnTo>
                          <a:pt x="287" y="263"/>
                        </a:lnTo>
                        <a:lnTo>
                          <a:pt x="281" y="261"/>
                        </a:lnTo>
                        <a:lnTo>
                          <a:pt x="277" y="261"/>
                        </a:lnTo>
                        <a:lnTo>
                          <a:pt x="273" y="261"/>
                        </a:lnTo>
                        <a:lnTo>
                          <a:pt x="270" y="261"/>
                        </a:lnTo>
                        <a:lnTo>
                          <a:pt x="264" y="261"/>
                        </a:lnTo>
                        <a:lnTo>
                          <a:pt x="258" y="261"/>
                        </a:lnTo>
                        <a:lnTo>
                          <a:pt x="256" y="261"/>
                        </a:lnTo>
                        <a:lnTo>
                          <a:pt x="256" y="265"/>
                        </a:lnTo>
                        <a:lnTo>
                          <a:pt x="254" y="266"/>
                        </a:lnTo>
                        <a:lnTo>
                          <a:pt x="256" y="270"/>
                        </a:lnTo>
                        <a:lnTo>
                          <a:pt x="260" y="272"/>
                        </a:lnTo>
                        <a:lnTo>
                          <a:pt x="264" y="278"/>
                        </a:lnTo>
                        <a:lnTo>
                          <a:pt x="268" y="282"/>
                        </a:lnTo>
                        <a:lnTo>
                          <a:pt x="273" y="285"/>
                        </a:lnTo>
                        <a:lnTo>
                          <a:pt x="279" y="289"/>
                        </a:lnTo>
                        <a:lnTo>
                          <a:pt x="285" y="295"/>
                        </a:lnTo>
                        <a:lnTo>
                          <a:pt x="290" y="299"/>
                        </a:lnTo>
                        <a:lnTo>
                          <a:pt x="296" y="303"/>
                        </a:lnTo>
                        <a:lnTo>
                          <a:pt x="300" y="306"/>
                        </a:lnTo>
                        <a:lnTo>
                          <a:pt x="306" y="310"/>
                        </a:lnTo>
                        <a:lnTo>
                          <a:pt x="309" y="312"/>
                        </a:lnTo>
                        <a:lnTo>
                          <a:pt x="313" y="316"/>
                        </a:lnTo>
                        <a:lnTo>
                          <a:pt x="315" y="316"/>
                        </a:lnTo>
                        <a:lnTo>
                          <a:pt x="317" y="318"/>
                        </a:lnTo>
                        <a:lnTo>
                          <a:pt x="294" y="322"/>
                        </a:lnTo>
                        <a:lnTo>
                          <a:pt x="294" y="320"/>
                        </a:lnTo>
                        <a:lnTo>
                          <a:pt x="292" y="320"/>
                        </a:lnTo>
                        <a:lnTo>
                          <a:pt x="289" y="318"/>
                        </a:lnTo>
                        <a:lnTo>
                          <a:pt x="285" y="316"/>
                        </a:lnTo>
                        <a:lnTo>
                          <a:pt x="279" y="314"/>
                        </a:lnTo>
                        <a:lnTo>
                          <a:pt x="273" y="312"/>
                        </a:lnTo>
                        <a:lnTo>
                          <a:pt x="268" y="310"/>
                        </a:lnTo>
                        <a:lnTo>
                          <a:pt x="260" y="308"/>
                        </a:lnTo>
                        <a:lnTo>
                          <a:pt x="252" y="306"/>
                        </a:lnTo>
                        <a:lnTo>
                          <a:pt x="247" y="304"/>
                        </a:lnTo>
                        <a:lnTo>
                          <a:pt x="237" y="303"/>
                        </a:lnTo>
                        <a:lnTo>
                          <a:pt x="232" y="301"/>
                        </a:lnTo>
                        <a:lnTo>
                          <a:pt x="222" y="301"/>
                        </a:lnTo>
                        <a:lnTo>
                          <a:pt x="216" y="301"/>
                        </a:lnTo>
                        <a:lnTo>
                          <a:pt x="209" y="301"/>
                        </a:lnTo>
                        <a:lnTo>
                          <a:pt x="203" y="303"/>
                        </a:lnTo>
                        <a:lnTo>
                          <a:pt x="197" y="304"/>
                        </a:lnTo>
                        <a:lnTo>
                          <a:pt x="194" y="308"/>
                        </a:lnTo>
                        <a:lnTo>
                          <a:pt x="190" y="310"/>
                        </a:lnTo>
                        <a:lnTo>
                          <a:pt x="190" y="314"/>
                        </a:lnTo>
                        <a:lnTo>
                          <a:pt x="186" y="318"/>
                        </a:lnTo>
                        <a:lnTo>
                          <a:pt x="186" y="322"/>
                        </a:lnTo>
                        <a:lnTo>
                          <a:pt x="186" y="327"/>
                        </a:lnTo>
                        <a:lnTo>
                          <a:pt x="188" y="331"/>
                        </a:lnTo>
                        <a:lnTo>
                          <a:pt x="190" y="337"/>
                        </a:lnTo>
                        <a:lnTo>
                          <a:pt x="190" y="341"/>
                        </a:lnTo>
                        <a:lnTo>
                          <a:pt x="192" y="344"/>
                        </a:lnTo>
                        <a:lnTo>
                          <a:pt x="194" y="348"/>
                        </a:lnTo>
                        <a:lnTo>
                          <a:pt x="195" y="352"/>
                        </a:lnTo>
                        <a:lnTo>
                          <a:pt x="197" y="354"/>
                        </a:lnTo>
                        <a:lnTo>
                          <a:pt x="195" y="354"/>
                        </a:lnTo>
                        <a:lnTo>
                          <a:pt x="194" y="354"/>
                        </a:lnTo>
                        <a:lnTo>
                          <a:pt x="190" y="352"/>
                        </a:lnTo>
                        <a:lnTo>
                          <a:pt x="186" y="352"/>
                        </a:lnTo>
                        <a:lnTo>
                          <a:pt x="182" y="352"/>
                        </a:lnTo>
                        <a:lnTo>
                          <a:pt x="176" y="350"/>
                        </a:lnTo>
                        <a:lnTo>
                          <a:pt x="169" y="350"/>
                        </a:lnTo>
                        <a:lnTo>
                          <a:pt x="163" y="350"/>
                        </a:lnTo>
                        <a:lnTo>
                          <a:pt x="156" y="350"/>
                        </a:lnTo>
                        <a:lnTo>
                          <a:pt x="148" y="350"/>
                        </a:lnTo>
                        <a:lnTo>
                          <a:pt x="142" y="350"/>
                        </a:lnTo>
                        <a:lnTo>
                          <a:pt x="137" y="352"/>
                        </a:lnTo>
                        <a:lnTo>
                          <a:pt x="129" y="352"/>
                        </a:lnTo>
                        <a:lnTo>
                          <a:pt x="125" y="354"/>
                        </a:lnTo>
                        <a:lnTo>
                          <a:pt x="121" y="356"/>
                        </a:lnTo>
                        <a:lnTo>
                          <a:pt x="118" y="360"/>
                        </a:lnTo>
                        <a:lnTo>
                          <a:pt x="116" y="367"/>
                        </a:lnTo>
                        <a:lnTo>
                          <a:pt x="118" y="375"/>
                        </a:lnTo>
                        <a:lnTo>
                          <a:pt x="118" y="377"/>
                        </a:lnTo>
                        <a:lnTo>
                          <a:pt x="121" y="380"/>
                        </a:lnTo>
                        <a:lnTo>
                          <a:pt x="127" y="384"/>
                        </a:lnTo>
                        <a:lnTo>
                          <a:pt x="133" y="388"/>
                        </a:lnTo>
                        <a:lnTo>
                          <a:pt x="137" y="392"/>
                        </a:lnTo>
                        <a:lnTo>
                          <a:pt x="142" y="394"/>
                        </a:lnTo>
                        <a:lnTo>
                          <a:pt x="148" y="398"/>
                        </a:lnTo>
                        <a:lnTo>
                          <a:pt x="154" y="401"/>
                        </a:lnTo>
                        <a:lnTo>
                          <a:pt x="159" y="403"/>
                        </a:lnTo>
                        <a:lnTo>
                          <a:pt x="165" y="407"/>
                        </a:lnTo>
                        <a:lnTo>
                          <a:pt x="171" y="409"/>
                        </a:lnTo>
                        <a:lnTo>
                          <a:pt x="176" y="413"/>
                        </a:lnTo>
                        <a:lnTo>
                          <a:pt x="180" y="415"/>
                        </a:lnTo>
                        <a:lnTo>
                          <a:pt x="186" y="417"/>
                        </a:lnTo>
                        <a:lnTo>
                          <a:pt x="190" y="417"/>
                        </a:lnTo>
                        <a:lnTo>
                          <a:pt x="195" y="418"/>
                        </a:lnTo>
                        <a:lnTo>
                          <a:pt x="201" y="420"/>
                        </a:lnTo>
                        <a:lnTo>
                          <a:pt x="205" y="420"/>
                        </a:lnTo>
                        <a:lnTo>
                          <a:pt x="211" y="420"/>
                        </a:lnTo>
                        <a:lnTo>
                          <a:pt x="216" y="422"/>
                        </a:lnTo>
                        <a:lnTo>
                          <a:pt x="220" y="422"/>
                        </a:lnTo>
                        <a:lnTo>
                          <a:pt x="224" y="422"/>
                        </a:lnTo>
                        <a:lnTo>
                          <a:pt x="228" y="422"/>
                        </a:lnTo>
                        <a:lnTo>
                          <a:pt x="232" y="422"/>
                        </a:lnTo>
                        <a:lnTo>
                          <a:pt x="237" y="422"/>
                        </a:lnTo>
                        <a:lnTo>
                          <a:pt x="239" y="422"/>
                        </a:lnTo>
                        <a:lnTo>
                          <a:pt x="226" y="439"/>
                        </a:lnTo>
                        <a:lnTo>
                          <a:pt x="224" y="441"/>
                        </a:lnTo>
                        <a:lnTo>
                          <a:pt x="222" y="443"/>
                        </a:lnTo>
                        <a:lnTo>
                          <a:pt x="218" y="447"/>
                        </a:lnTo>
                        <a:lnTo>
                          <a:pt x="213" y="449"/>
                        </a:lnTo>
                        <a:lnTo>
                          <a:pt x="209" y="449"/>
                        </a:lnTo>
                        <a:lnTo>
                          <a:pt x="203" y="451"/>
                        </a:lnTo>
                        <a:lnTo>
                          <a:pt x="197" y="451"/>
                        </a:lnTo>
                        <a:lnTo>
                          <a:pt x="194" y="451"/>
                        </a:lnTo>
                        <a:lnTo>
                          <a:pt x="190" y="451"/>
                        </a:lnTo>
                        <a:lnTo>
                          <a:pt x="186" y="451"/>
                        </a:lnTo>
                        <a:lnTo>
                          <a:pt x="180" y="453"/>
                        </a:lnTo>
                        <a:lnTo>
                          <a:pt x="175" y="451"/>
                        </a:lnTo>
                        <a:lnTo>
                          <a:pt x="169" y="451"/>
                        </a:lnTo>
                        <a:lnTo>
                          <a:pt x="163" y="451"/>
                        </a:lnTo>
                        <a:lnTo>
                          <a:pt x="159" y="451"/>
                        </a:lnTo>
                        <a:lnTo>
                          <a:pt x="152" y="451"/>
                        </a:lnTo>
                        <a:lnTo>
                          <a:pt x="146" y="449"/>
                        </a:lnTo>
                        <a:lnTo>
                          <a:pt x="138" y="449"/>
                        </a:lnTo>
                        <a:lnTo>
                          <a:pt x="133" y="447"/>
                        </a:lnTo>
                        <a:lnTo>
                          <a:pt x="125" y="445"/>
                        </a:lnTo>
                        <a:lnTo>
                          <a:pt x="119" y="445"/>
                        </a:lnTo>
                        <a:lnTo>
                          <a:pt x="114" y="443"/>
                        </a:lnTo>
                        <a:lnTo>
                          <a:pt x="108" y="441"/>
                        </a:lnTo>
                        <a:lnTo>
                          <a:pt x="102" y="439"/>
                        </a:lnTo>
                        <a:lnTo>
                          <a:pt x="99" y="437"/>
                        </a:lnTo>
                        <a:lnTo>
                          <a:pt x="93" y="436"/>
                        </a:lnTo>
                        <a:lnTo>
                          <a:pt x="89" y="434"/>
                        </a:lnTo>
                        <a:lnTo>
                          <a:pt x="83" y="432"/>
                        </a:lnTo>
                        <a:lnTo>
                          <a:pt x="78" y="432"/>
                        </a:lnTo>
                        <a:lnTo>
                          <a:pt x="74" y="428"/>
                        </a:lnTo>
                        <a:lnTo>
                          <a:pt x="70" y="426"/>
                        </a:lnTo>
                        <a:lnTo>
                          <a:pt x="66" y="424"/>
                        </a:lnTo>
                        <a:lnTo>
                          <a:pt x="61" y="422"/>
                        </a:lnTo>
                        <a:lnTo>
                          <a:pt x="59" y="420"/>
                        </a:lnTo>
                        <a:lnTo>
                          <a:pt x="55" y="418"/>
                        </a:lnTo>
                        <a:lnTo>
                          <a:pt x="47" y="415"/>
                        </a:lnTo>
                        <a:lnTo>
                          <a:pt x="42" y="409"/>
                        </a:lnTo>
                        <a:lnTo>
                          <a:pt x="38" y="405"/>
                        </a:lnTo>
                        <a:lnTo>
                          <a:pt x="34" y="401"/>
                        </a:lnTo>
                        <a:lnTo>
                          <a:pt x="30" y="398"/>
                        </a:lnTo>
                        <a:lnTo>
                          <a:pt x="26" y="394"/>
                        </a:lnTo>
                        <a:lnTo>
                          <a:pt x="24" y="390"/>
                        </a:lnTo>
                        <a:lnTo>
                          <a:pt x="24" y="386"/>
                        </a:lnTo>
                        <a:lnTo>
                          <a:pt x="24" y="380"/>
                        </a:lnTo>
                        <a:lnTo>
                          <a:pt x="26" y="377"/>
                        </a:lnTo>
                        <a:lnTo>
                          <a:pt x="28" y="371"/>
                        </a:lnTo>
                        <a:lnTo>
                          <a:pt x="32" y="365"/>
                        </a:lnTo>
                        <a:lnTo>
                          <a:pt x="34" y="360"/>
                        </a:lnTo>
                        <a:lnTo>
                          <a:pt x="40" y="356"/>
                        </a:lnTo>
                        <a:lnTo>
                          <a:pt x="43" y="350"/>
                        </a:lnTo>
                        <a:lnTo>
                          <a:pt x="47" y="346"/>
                        </a:lnTo>
                        <a:lnTo>
                          <a:pt x="51" y="341"/>
                        </a:lnTo>
                        <a:lnTo>
                          <a:pt x="55" y="337"/>
                        </a:lnTo>
                        <a:lnTo>
                          <a:pt x="59" y="331"/>
                        </a:lnTo>
                        <a:lnTo>
                          <a:pt x="61" y="331"/>
                        </a:lnTo>
                        <a:lnTo>
                          <a:pt x="51" y="312"/>
                        </a:lnTo>
                        <a:lnTo>
                          <a:pt x="49" y="312"/>
                        </a:lnTo>
                        <a:lnTo>
                          <a:pt x="47" y="316"/>
                        </a:lnTo>
                        <a:lnTo>
                          <a:pt x="42" y="322"/>
                        </a:lnTo>
                        <a:lnTo>
                          <a:pt x="36" y="329"/>
                        </a:lnTo>
                        <a:lnTo>
                          <a:pt x="32" y="331"/>
                        </a:lnTo>
                        <a:lnTo>
                          <a:pt x="30" y="337"/>
                        </a:lnTo>
                        <a:lnTo>
                          <a:pt x="26" y="341"/>
                        </a:lnTo>
                        <a:lnTo>
                          <a:pt x="23" y="346"/>
                        </a:lnTo>
                        <a:lnTo>
                          <a:pt x="19" y="350"/>
                        </a:lnTo>
                        <a:lnTo>
                          <a:pt x="17" y="356"/>
                        </a:lnTo>
                        <a:lnTo>
                          <a:pt x="15" y="361"/>
                        </a:lnTo>
                        <a:lnTo>
                          <a:pt x="11" y="367"/>
                        </a:lnTo>
                        <a:lnTo>
                          <a:pt x="9" y="371"/>
                        </a:lnTo>
                        <a:lnTo>
                          <a:pt x="7" y="375"/>
                        </a:lnTo>
                        <a:lnTo>
                          <a:pt x="3" y="379"/>
                        </a:lnTo>
                        <a:lnTo>
                          <a:pt x="3" y="382"/>
                        </a:lnTo>
                        <a:lnTo>
                          <a:pt x="0" y="390"/>
                        </a:lnTo>
                        <a:lnTo>
                          <a:pt x="0" y="398"/>
                        </a:lnTo>
                        <a:lnTo>
                          <a:pt x="0" y="399"/>
                        </a:lnTo>
                        <a:lnTo>
                          <a:pt x="3" y="403"/>
                        </a:lnTo>
                        <a:lnTo>
                          <a:pt x="5" y="407"/>
                        </a:lnTo>
                        <a:lnTo>
                          <a:pt x="9" y="413"/>
                        </a:lnTo>
                        <a:lnTo>
                          <a:pt x="15" y="417"/>
                        </a:lnTo>
                        <a:lnTo>
                          <a:pt x="21" y="422"/>
                        </a:lnTo>
                        <a:lnTo>
                          <a:pt x="24" y="424"/>
                        </a:lnTo>
                        <a:lnTo>
                          <a:pt x="28" y="426"/>
                        </a:lnTo>
                        <a:lnTo>
                          <a:pt x="32" y="430"/>
                        </a:lnTo>
                        <a:lnTo>
                          <a:pt x="38" y="434"/>
                        </a:lnTo>
                        <a:lnTo>
                          <a:pt x="42" y="436"/>
                        </a:lnTo>
                        <a:lnTo>
                          <a:pt x="47" y="439"/>
                        </a:lnTo>
                        <a:lnTo>
                          <a:pt x="53" y="441"/>
                        </a:lnTo>
                        <a:lnTo>
                          <a:pt x="59" y="443"/>
                        </a:lnTo>
                        <a:lnTo>
                          <a:pt x="64" y="445"/>
                        </a:lnTo>
                        <a:lnTo>
                          <a:pt x="72" y="447"/>
                        </a:lnTo>
                        <a:lnTo>
                          <a:pt x="80" y="451"/>
                        </a:lnTo>
                        <a:lnTo>
                          <a:pt x="87" y="453"/>
                        </a:lnTo>
                        <a:lnTo>
                          <a:pt x="95" y="453"/>
                        </a:lnTo>
                        <a:lnTo>
                          <a:pt x="102" y="455"/>
                        </a:lnTo>
                        <a:lnTo>
                          <a:pt x="106" y="455"/>
                        </a:lnTo>
                        <a:lnTo>
                          <a:pt x="110" y="456"/>
                        </a:lnTo>
                        <a:lnTo>
                          <a:pt x="114" y="456"/>
                        </a:lnTo>
                        <a:lnTo>
                          <a:pt x="118" y="458"/>
                        </a:lnTo>
                        <a:lnTo>
                          <a:pt x="125" y="458"/>
                        </a:lnTo>
                        <a:lnTo>
                          <a:pt x="135" y="460"/>
                        </a:lnTo>
                        <a:lnTo>
                          <a:pt x="138" y="460"/>
                        </a:lnTo>
                        <a:lnTo>
                          <a:pt x="142" y="460"/>
                        </a:lnTo>
                        <a:lnTo>
                          <a:pt x="146" y="460"/>
                        </a:lnTo>
                        <a:lnTo>
                          <a:pt x="150" y="462"/>
                        </a:lnTo>
                        <a:lnTo>
                          <a:pt x="157" y="462"/>
                        </a:lnTo>
                        <a:lnTo>
                          <a:pt x="165" y="462"/>
                        </a:lnTo>
                        <a:lnTo>
                          <a:pt x="171" y="462"/>
                        </a:lnTo>
                        <a:lnTo>
                          <a:pt x="178" y="464"/>
                        </a:lnTo>
                        <a:lnTo>
                          <a:pt x="186" y="464"/>
                        </a:lnTo>
                        <a:lnTo>
                          <a:pt x="192" y="464"/>
                        </a:lnTo>
                        <a:lnTo>
                          <a:pt x="197" y="464"/>
                        </a:lnTo>
                        <a:lnTo>
                          <a:pt x="203" y="464"/>
                        </a:lnTo>
                        <a:lnTo>
                          <a:pt x="207" y="464"/>
                        </a:lnTo>
                        <a:lnTo>
                          <a:pt x="213" y="464"/>
                        </a:lnTo>
                        <a:lnTo>
                          <a:pt x="216" y="464"/>
                        </a:lnTo>
                        <a:lnTo>
                          <a:pt x="220" y="464"/>
                        </a:lnTo>
                        <a:lnTo>
                          <a:pt x="224" y="464"/>
                        </a:lnTo>
                        <a:lnTo>
                          <a:pt x="226" y="466"/>
                        </a:lnTo>
                        <a:lnTo>
                          <a:pt x="264" y="413"/>
                        </a:lnTo>
                        <a:lnTo>
                          <a:pt x="262" y="411"/>
                        </a:lnTo>
                        <a:lnTo>
                          <a:pt x="260" y="411"/>
                        </a:lnTo>
                        <a:lnTo>
                          <a:pt x="254" y="411"/>
                        </a:lnTo>
                        <a:lnTo>
                          <a:pt x="251" y="411"/>
                        </a:lnTo>
                        <a:lnTo>
                          <a:pt x="243" y="409"/>
                        </a:lnTo>
                        <a:lnTo>
                          <a:pt x="235" y="407"/>
                        </a:lnTo>
                        <a:lnTo>
                          <a:pt x="232" y="407"/>
                        </a:lnTo>
                        <a:lnTo>
                          <a:pt x="228" y="407"/>
                        </a:lnTo>
                        <a:lnTo>
                          <a:pt x="222" y="405"/>
                        </a:lnTo>
                        <a:lnTo>
                          <a:pt x="220" y="405"/>
                        </a:lnTo>
                        <a:lnTo>
                          <a:pt x="214" y="403"/>
                        </a:lnTo>
                        <a:lnTo>
                          <a:pt x="211" y="403"/>
                        </a:lnTo>
                        <a:lnTo>
                          <a:pt x="205" y="403"/>
                        </a:lnTo>
                        <a:lnTo>
                          <a:pt x="201" y="401"/>
                        </a:lnTo>
                        <a:lnTo>
                          <a:pt x="197" y="399"/>
                        </a:lnTo>
                        <a:lnTo>
                          <a:pt x="192" y="399"/>
                        </a:lnTo>
                        <a:lnTo>
                          <a:pt x="190" y="399"/>
                        </a:lnTo>
                        <a:lnTo>
                          <a:pt x="186" y="399"/>
                        </a:lnTo>
                        <a:lnTo>
                          <a:pt x="176" y="398"/>
                        </a:lnTo>
                        <a:lnTo>
                          <a:pt x="171" y="394"/>
                        </a:lnTo>
                        <a:lnTo>
                          <a:pt x="165" y="392"/>
                        </a:lnTo>
                        <a:lnTo>
                          <a:pt x="163" y="390"/>
                        </a:lnTo>
                        <a:lnTo>
                          <a:pt x="157" y="386"/>
                        </a:lnTo>
                        <a:lnTo>
                          <a:pt x="156" y="380"/>
                        </a:lnTo>
                        <a:lnTo>
                          <a:pt x="157" y="375"/>
                        </a:lnTo>
                        <a:lnTo>
                          <a:pt x="161" y="371"/>
                        </a:lnTo>
                        <a:lnTo>
                          <a:pt x="165" y="365"/>
                        </a:lnTo>
                        <a:lnTo>
                          <a:pt x="173" y="363"/>
                        </a:lnTo>
                        <a:lnTo>
                          <a:pt x="176" y="361"/>
                        </a:lnTo>
                        <a:lnTo>
                          <a:pt x="182" y="363"/>
                        </a:lnTo>
                        <a:lnTo>
                          <a:pt x="186" y="363"/>
                        </a:lnTo>
                        <a:lnTo>
                          <a:pt x="190" y="365"/>
                        </a:lnTo>
                        <a:lnTo>
                          <a:pt x="195" y="367"/>
                        </a:lnTo>
                        <a:lnTo>
                          <a:pt x="203" y="369"/>
                        </a:lnTo>
                        <a:lnTo>
                          <a:pt x="207" y="371"/>
                        </a:lnTo>
                        <a:lnTo>
                          <a:pt x="213" y="373"/>
                        </a:lnTo>
                        <a:lnTo>
                          <a:pt x="216" y="373"/>
                        </a:lnTo>
                        <a:lnTo>
                          <a:pt x="218" y="375"/>
                        </a:lnTo>
                        <a:lnTo>
                          <a:pt x="232" y="363"/>
                        </a:lnTo>
                        <a:lnTo>
                          <a:pt x="230" y="361"/>
                        </a:lnTo>
                        <a:lnTo>
                          <a:pt x="226" y="360"/>
                        </a:lnTo>
                        <a:lnTo>
                          <a:pt x="220" y="356"/>
                        </a:lnTo>
                        <a:lnTo>
                          <a:pt x="214" y="352"/>
                        </a:lnTo>
                        <a:lnTo>
                          <a:pt x="209" y="348"/>
                        </a:lnTo>
                        <a:lnTo>
                          <a:pt x="205" y="342"/>
                        </a:lnTo>
                        <a:lnTo>
                          <a:pt x="201" y="337"/>
                        </a:lnTo>
                        <a:lnTo>
                          <a:pt x="203" y="331"/>
                        </a:lnTo>
                        <a:lnTo>
                          <a:pt x="205" y="325"/>
                        </a:lnTo>
                        <a:lnTo>
                          <a:pt x="209" y="320"/>
                        </a:lnTo>
                        <a:lnTo>
                          <a:pt x="216" y="316"/>
                        </a:lnTo>
                        <a:lnTo>
                          <a:pt x="222" y="316"/>
                        </a:lnTo>
                        <a:lnTo>
                          <a:pt x="230" y="312"/>
                        </a:lnTo>
                        <a:lnTo>
                          <a:pt x="237" y="312"/>
                        </a:lnTo>
                        <a:lnTo>
                          <a:pt x="241" y="312"/>
                        </a:lnTo>
                        <a:lnTo>
                          <a:pt x="247" y="314"/>
                        </a:lnTo>
                        <a:lnTo>
                          <a:pt x="251" y="316"/>
                        </a:lnTo>
                        <a:lnTo>
                          <a:pt x="254" y="318"/>
                        </a:lnTo>
                        <a:lnTo>
                          <a:pt x="260" y="320"/>
                        </a:lnTo>
                        <a:lnTo>
                          <a:pt x="268" y="325"/>
                        </a:lnTo>
                        <a:lnTo>
                          <a:pt x="275" y="329"/>
                        </a:lnTo>
                        <a:lnTo>
                          <a:pt x="283" y="335"/>
                        </a:lnTo>
                        <a:lnTo>
                          <a:pt x="289" y="339"/>
                        </a:lnTo>
                        <a:lnTo>
                          <a:pt x="294" y="342"/>
                        </a:lnTo>
                        <a:lnTo>
                          <a:pt x="296" y="346"/>
                        </a:lnTo>
                        <a:lnTo>
                          <a:pt x="298" y="346"/>
                        </a:lnTo>
                        <a:lnTo>
                          <a:pt x="347" y="316"/>
                        </a:lnTo>
                        <a:lnTo>
                          <a:pt x="347" y="314"/>
                        </a:lnTo>
                        <a:lnTo>
                          <a:pt x="344" y="314"/>
                        </a:lnTo>
                        <a:lnTo>
                          <a:pt x="342" y="312"/>
                        </a:lnTo>
                        <a:lnTo>
                          <a:pt x="338" y="310"/>
                        </a:lnTo>
                        <a:lnTo>
                          <a:pt x="332" y="308"/>
                        </a:lnTo>
                        <a:lnTo>
                          <a:pt x="327" y="304"/>
                        </a:lnTo>
                        <a:lnTo>
                          <a:pt x="321" y="303"/>
                        </a:lnTo>
                        <a:lnTo>
                          <a:pt x="315" y="301"/>
                        </a:lnTo>
                        <a:lnTo>
                          <a:pt x="308" y="297"/>
                        </a:lnTo>
                        <a:lnTo>
                          <a:pt x="302" y="293"/>
                        </a:lnTo>
                        <a:lnTo>
                          <a:pt x="296" y="289"/>
                        </a:lnTo>
                        <a:lnTo>
                          <a:pt x="292" y="287"/>
                        </a:lnTo>
                        <a:lnTo>
                          <a:pt x="287" y="282"/>
                        </a:lnTo>
                        <a:lnTo>
                          <a:pt x="285" y="280"/>
                        </a:lnTo>
                        <a:lnTo>
                          <a:pt x="287" y="276"/>
                        </a:lnTo>
                        <a:lnTo>
                          <a:pt x="290" y="274"/>
                        </a:lnTo>
                        <a:lnTo>
                          <a:pt x="294" y="274"/>
                        </a:lnTo>
                        <a:lnTo>
                          <a:pt x="300" y="274"/>
                        </a:lnTo>
                        <a:lnTo>
                          <a:pt x="304" y="274"/>
                        </a:lnTo>
                        <a:lnTo>
                          <a:pt x="309" y="276"/>
                        </a:lnTo>
                        <a:lnTo>
                          <a:pt x="315" y="278"/>
                        </a:lnTo>
                        <a:lnTo>
                          <a:pt x="321" y="280"/>
                        </a:lnTo>
                        <a:lnTo>
                          <a:pt x="323" y="278"/>
                        </a:lnTo>
                        <a:lnTo>
                          <a:pt x="328" y="278"/>
                        </a:lnTo>
                        <a:lnTo>
                          <a:pt x="332" y="276"/>
                        </a:lnTo>
                        <a:lnTo>
                          <a:pt x="338" y="276"/>
                        </a:lnTo>
                        <a:lnTo>
                          <a:pt x="344" y="274"/>
                        </a:lnTo>
                        <a:lnTo>
                          <a:pt x="351" y="270"/>
                        </a:lnTo>
                        <a:lnTo>
                          <a:pt x="359" y="268"/>
                        </a:lnTo>
                        <a:lnTo>
                          <a:pt x="368" y="268"/>
                        </a:lnTo>
                        <a:lnTo>
                          <a:pt x="374" y="265"/>
                        </a:lnTo>
                        <a:lnTo>
                          <a:pt x="382" y="263"/>
                        </a:lnTo>
                        <a:lnTo>
                          <a:pt x="387" y="261"/>
                        </a:lnTo>
                        <a:lnTo>
                          <a:pt x="395" y="259"/>
                        </a:lnTo>
                        <a:lnTo>
                          <a:pt x="399" y="257"/>
                        </a:lnTo>
                        <a:lnTo>
                          <a:pt x="403" y="257"/>
                        </a:lnTo>
                        <a:lnTo>
                          <a:pt x="404" y="255"/>
                        </a:lnTo>
                        <a:lnTo>
                          <a:pt x="406" y="255"/>
                        </a:lnTo>
                        <a:lnTo>
                          <a:pt x="401" y="206"/>
                        </a:lnTo>
                        <a:lnTo>
                          <a:pt x="399" y="206"/>
                        </a:lnTo>
                        <a:lnTo>
                          <a:pt x="395" y="206"/>
                        </a:lnTo>
                        <a:lnTo>
                          <a:pt x="389" y="206"/>
                        </a:lnTo>
                        <a:lnTo>
                          <a:pt x="384" y="204"/>
                        </a:lnTo>
                        <a:lnTo>
                          <a:pt x="378" y="204"/>
                        </a:lnTo>
                        <a:lnTo>
                          <a:pt x="370" y="204"/>
                        </a:lnTo>
                        <a:lnTo>
                          <a:pt x="365" y="204"/>
                        </a:lnTo>
                        <a:lnTo>
                          <a:pt x="357" y="202"/>
                        </a:lnTo>
                        <a:lnTo>
                          <a:pt x="351" y="200"/>
                        </a:lnTo>
                        <a:lnTo>
                          <a:pt x="344" y="200"/>
                        </a:lnTo>
                        <a:lnTo>
                          <a:pt x="338" y="198"/>
                        </a:lnTo>
                        <a:lnTo>
                          <a:pt x="330" y="196"/>
                        </a:lnTo>
                        <a:lnTo>
                          <a:pt x="327" y="194"/>
                        </a:lnTo>
                        <a:lnTo>
                          <a:pt x="323" y="192"/>
                        </a:lnTo>
                        <a:lnTo>
                          <a:pt x="321" y="190"/>
                        </a:lnTo>
                        <a:lnTo>
                          <a:pt x="317" y="185"/>
                        </a:lnTo>
                        <a:lnTo>
                          <a:pt x="315" y="181"/>
                        </a:lnTo>
                        <a:lnTo>
                          <a:pt x="315" y="177"/>
                        </a:lnTo>
                        <a:lnTo>
                          <a:pt x="317" y="175"/>
                        </a:lnTo>
                        <a:lnTo>
                          <a:pt x="321" y="173"/>
                        </a:lnTo>
                        <a:lnTo>
                          <a:pt x="325" y="173"/>
                        </a:lnTo>
                        <a:lnTo>
                          <a:pt x="327" y="173"/>
                        </a:lnTo>
                        <a:lnTo>
                          <a:pt x="330" y="173"/>
                        </a:lnTo>
                        <a:lnTo>
                          <a:pt x="334" y="173"/>
                        </a:lnTo>
                        <a:lnTo>
                          <a:pt x="342" y="175"/>
                        </a:lnTo>
                        <a:lnTo>
                          <a:pt x="347" y="177"/>
                        </a:lnTo>
                        <a:lnTo>
                          <a:pt x="355" y="179"/>
                        </a:lnTo>
                        <a:lnTo>
                          <a:pt x="361" y="181"/>
                        </a:lnTo>
                        <a:lnTo>
                          <a:pt x="366" y="183"/>
                        </a:lnTo>
                        <a:lnTo>
                          <a:pt x="370" y="183"/>
                        </a:lnTo>
                        <a:lnTo>
                          <a:pt x="372" y="185"/>
                        </a:lnTo>
                        <a:lnTo>
                          <a:pt x="342" y="107"/>
                        </a:lnTo>
                        <a:lnTo>
                          <a:pt x="340" y="107"/>
                        </a:lnTo>
                        <a:lnTo>
                          <a:pt x="336" y="111"/>
                        </a:lnTo>
                        <a:lnTo>
                          <a:pt x="330" y="114"/>
                        </a:lnTo>
                        <a:lnTo>
                          <a:pt x="323" y="118"/>
                        </a:lnTo>
                        <a:lnTo>
                          <a:pt x="319" y="120"/>
                        </a:lnTo>
                        <a:lnTo>
                          <a:pt x="315" y="122"/>
                        </a:lnTo>
                        <a:lnTo>
                          <a:pt x="311" y="124"/>
                        </a:lnTo>
                        <a:lnTo>
                          <a:pt x="308" y="126"/>
                        </a:lnTo>
                        <a:lnTo>
                          <a:pt x="298" y="128"/>
                        </a:lnTo>
                        <a:lnTo>
                          <a:pt x="292" y="130"/>
                        </a:lnTo>
                        <a:lnTo>
                          <a:pt x="287" y="126"/>
                        </a:lnTo>
                        <a:lnTo>
                          <a:pt x="281" y="122"/>
                        </a:lnTo>
                        <a:lnTo>
                          <a:pt x="275" y="118"/>
                        </a:lnTo>
                        <a:lnTo>
                          <a:pt x="271" y="116"/>
                        </a:lnTo>
                        <a:lnTo>
                          <a:pt x="268" y="111"/>
                        </a:lnTo>
                        <a:lnTo>
                          <a:pt x="266" y="107"/>
                        </a:lnTo>
                        <a:lnTo>
                          <a:pt x="266" y="103"/>
                        </a:lnTo>
                        <a:lnTo>
                          <a:pt x="270" y="101"/>
                        </a:lnTo>
                        <a:lnTo>
                          <a:pt x="271" y="99"/>
                        </a:lnTo>
                        <a:lnTo>
                          <a:pt x="275" y="99"/>
                        </a:lnTo>
                        <a:lnTo>
                          <a:pt x="279" y="97"/>
                        </a:lnTo>
                        <a:lnTo>
                          <a:pt x="287" y="95"/>
                        </a:lnTo>
                        <a:lnTo>
                          <a:pt x="290" y="95"/>
                        </a:lnTo>
                        <a:lnTo>
                          <a:pt x="298" y="94"/>
                        </a:lnTo>
                        <a:lnTo>
                          <a:pt x="304" y="94"/>
                        </a:lnTo>
                        <a:lnTo>
                          <a:pt x="311" y="94"/>
                        </a:lnTo>
                        <a:lnTo>
                          <a:pt x="317" y="92"/>
                        </a:lnTo>
                        <a:lnTo>
                          <a:pt x="325" y="92"/>
                        </a:lnTo>
                        <a:lnTo>
                          <a:pt x="330" y="92"/>
                        </a:lnTo>
                        <a:lnTo>
                          <a:pt x="336" y="92"/>
                        </a:lnTo>
                        <a:lnTo>
                          <a:pt x="340" y="92"/>
                        </a:lnTo>
                        <a:lnTo>
                          <a:pt x="344" y="92"/>
                        </a:lnTo>
                        <a:lnTo>
                          <a:pt x="346" y="92"/>
                        </a:lnTo>
                        <a:lnTo>
                          <a:pt x="347" y="92"/>
                        </a:lnTo>
                        <a:lnTo>
                          <a:pt x="328" y="44"/>
                        </a:lnTo>
                        <a:lnTo>
                          <a:pt x="325" y="44"/>
                        </a:lnTo>
                        <a:lnTo>
                          <a:pt x="319" y="44"/>
                        </a:lnTo>
                        <a:lnTo>
                          <a:pt x="311" y="44"/>
                        </a:lnTo>
                        <a:lnTo>
                          <a:pt x="308" y="44"/>
                        </a:lnTo>
                        <a:lnTo>
                          <a:pt x="304" y="46"/>
                        </a:lnTo>
                        <a:lnTo>
                          <a:pt x="298" y="46"/>
                        </a:lnTo>
                        <a:lnTo>
                          <a:pt x="294" y="46"/>
                        </a:lnTo>
                        <a:lnTo>
                          <a:pt x="290" y="46"/>
                        </a:lnTo>
                        <a:lnTo>
                          <a:pt x="285" y="48"/>
                        </a:lnTo>
                        <a:lnTo>
                          <a:pt x="279" y="48"/>
                        </a:lnTo>
                        <a:lnTo>
                          <a:pt x="275" y="48"/>
                        </a:lnTo>
                        <a:lnTo>
                          <a:pt x="270" y="48"/>
                        </a:lnTo>
                        <a:lnTo>
                          <a:pt x="264" y="48"/>
                        </a:lnTo>
                        <a:lnTo>
                          <a:pt x="260" y="48"/>
                        </a:lnTo>
                        <a:lnTo>
                          <a:pt x="254" y="48"/>
                        </a:lnTo>
                        <a:lnTo>
                          <a:pt x="251" y="48"/>
                        </a:lnTo>
                        <a:lnTo>
                          <a:pt x="245" y="48"/>
                        </a:lnTo>
                        <a:lnTo>
                          <a:pt x="241" y="48"/>
                        </a:lnTo>
                        <a:lnTo>
                          <a:pt x="237" y="48"/>
                        </a:lnTo>
                        <a:lnTo>
                          <a:pt x="230" y="48"/>
                        </a:lnTo>
                        <a:lnTo>
                          <a:pt x="224" y="46"/>
                        </a:lnTo>
                        <a:lnTo>
                          <a:pt x="220" y="44"/>
                        </a:lnTo>
                        <a:lnTo>
                          <a:pt x="218" y="40"/>
                        </a:lnTo>
                        <a:lnTo>
                          <a:pt x="216" y="35"/>
                        </a:lnTo>
                        <a:lnTo>
                          <a:pt x="216" y="27"/>
                        </a:lnTo>
                        <a:lnTo>
                          <a:pt x="218" y="19"/>
                        </a:lnTo>
                        <a:lnTo>
                          <a:pt x="220" y="14"/>
                        </a:lnTo>
                        <a:lnTo>
                          <a:pt x="222" y="6"/>
                        </a:lnTo>
                        <a:lnTo>
                          <a:pt x="224" y="4"/>
                        </a:lnTo>
                        <a:lnTo>
                          <a:pt x="226" y="0"/>
                        </a:lnTo>
                        <a:lnTo>
                          <a:pt x="197" y="12"/>
                        </a:lnTo>
                        <a:close/>
                      </a:path>
                    </a:pathLst>
                  </a:custGeom>
                  <a:solidFill>
                    <a:srgbClr val="000000"/>
                  </a:solidFill>
                  <a:ln w="9525">
                    <a:noFill/>
                    <a:round/>
                    <a:headEnd/>
                    <a:tailEnd/>
                  </a:ln>
                </p:spPr>
                <p:txBody>
                  <a:bodyPr/>
                  <a:lstStyle/>
                  <a:p>
                    <a:endParaRPr lang="fr-FR">
                      <a:latin typeface="Calibri" pitchFamily="34" charset="0"/>
                    </a:endParaRPr>
                  </a:p>
                </p:txBody>
              </p:sp>
              <p:sp>
                <p:nvSpPr>
                  <p:cNvPr id="25663" name="Freeform 54"/>
                  <p:cNvSpPr>
                    <a:spLocks/>
                  </p:cNvSpPr>
                  <p:nvPr/>
                </p:nvSpPr>
                <p:spPr bwMode="auto">
                  <a:xfrm>
                    <a:off x="3886193" y="2244711"/>
                    <a:ext cx="266700" cy="228600"/>
                  </a:xfrm>
                  <a:custGeom>
                    <a:avLst/>
                    <a:gdLst>
                      <a:gd name="T0" fmla="*/ 84 w 337"/>
                      <a:gd name="T1" fmla="*/ 21 h 288"/>
                      <a:gd name="T2" fmla="*/ 80 w 337"/>
                      <a:gd name="T3" fmla="*/ 43 h 288"/>
                      <a:gd name="T4" fmla="*/ 78 w 337"/>
                      <a:gd name="T5" fmla="*/ 59 h 288"/>
                      <a:gd name="T6" fmla="*/ 73 w 337"/>
                      <a:gd name="T7" fmla="*/ 76 h 288"/>
                      <a:gd name="T8" fmla="*/ 61 w 337"/>
                      <a:gd name="T9" fmla="*/ 97 h 288"/>
                      <a:gd name="T10" fmla="*/ 44 w 337"/>
                      <a:gd name="T11" fmla="*/ 116 h 288"/>
                      <a:gd name="T12" fmla="*/ 65 w 337"/>
                      <a:gd name="T13" fmla="*/ 116 h 288"/>
                      <a:gd name="T14" fmla="*/ 86 w 337"/>
                      <a:gd name="T15" fmla="*/ 121 h 288"/>
                      <a:gd name="T16" fmla="*/ 107 w 337"/>
                      <a:gd name="T17" fmla="*/ 131 h 288"/>
                      <a:gd name="T18" fmla="*/ 111 w 337"/>
                      <a:gd name="T19" fmla="*/ 154 h 288"/>
                      <a:gd name="T20" fmla="*/ 103 w 337"/>
                      <a:gd name="T21" fmla="*/ 173 h 288"/>
                      <a:gd name="T22" fmla="*/ 95 w 337"/>
                      <a:gd name="T23" fmla="*/ 180 h 288"/>
                      <a:gd name="T24" fmla="*/ 114 w 337"/>
                      <a:gd name="T25" fmla="*/ 180 h 288"/>
                      <a:gd name="T26" fmla="*/ 133 w 337"/>
                      <a:gd name="T27" fmla="*/ 180 h 288"/>
                      <a:gd name="T28" fmla="*/ 150 w 337"/>
                      <a:gd name="T29" fmla="*/ 182 h 288"/>
                      <a:gd name="T30" fmla="*/ 168 w 337"/>
                      <a:gd name="T31" fmla="*/ 184 h 288"/>
                      <a:gd name="T32" fmla="*/ 192 w 337"/>
                      <a:gd name="T33" fmla="*/ 190 h 288"/>
                      <a:gd name="T34" fmla="*/ 204 w 337"/>
                      <a:gd name="T35" fmla="*/ 203 h 288"/>
                      <a:gd name="T36" fmla="*/ 206 w 337"/>
                      <a:gd name="T37" fmla="*/ 222 h 288"/>
                      <a:gd name="T38" fmla="*/ 204 w 337"/>
                      <a:gd name="T39" fmla="*/ 241 h 288"/>
                      <a:gd name="T40" fmla="*/ 202 w 337"/>
                      <a:gd name="T41" fmla="*/ 250 h 288"/>
                      <a:gd name="T42" fmla="*/ 215 w 337"/>
                      <a:gd name="T43" fmla="*/ 241 h 288"/>
                      <a:gd name="T44" fmla="*/ 234 w 337"/>
                      <a:gd name="T45" fmla="*/ 230 h 288"/>
                      <a:gd name="T46" fmla="*/ 251 w 337"/>
                      <a:gd name="T47" fmla="*/ 222 h 288"/>
                      <a:gd name="T48" fmla="*/ 270 w 337"/>
                      <a:gd name="T49" fmla="*/ 214 h 288"/>
                      <a:gd name="T50" fmla="*/ 291 w 337"/>
                      <a:gd name="T51" fmla="*/ 211 h 288"/>
                      <a:gd name="T52" fmla="*/ 314 w 337"/>
                      <a:gd name="T53" fmla="*/ 211 h 288"/>
                      <a:gd name="T54" fmla="*/ 327 w 337"/>
                      <a:gd name="T55" fmla="*/ 237 h 288"/>
                      <a:gd name="T56" fmla="*/ 306 w 337"/>
                      <a:gd name="T57" fmla="*/ 235 h 288"/>
                      <a:gd name="T58" fmla="*/ 282 w 337"/>
                      <a:gd name="T59" fmla="*/ 235 h 288"/>
                      <a:gd name="T60" fmla="*/ 259 w 337"/>
                      <a:gd name="T61" fmla="*/ 241 h 288"/>
                      <a:gd name="T62" fmla="*/ 236 w 337"/>
                      <a:gd name="T63" fmla="*/ 252 h 288"/>
                      <a:gd name="T64" fmla="*/ 215 w 337"/>
                      <a:gd name="T65" fmla="*/ 268 h 288"/>
                      <a:gd name="T66" fmla="*/ 198 w 337"/>
                      <a:gd name="T67" fmla="*/ 283 h 288"/>
                      <a:gd name="T68" fmla="*/ 166 w 337"/>
                      <a:gd name="T69" fmla="*/ 279 h 288"/>
                      <a:gd name="T70" fmla="*/ 171 w 337"/>
                      <a:gd name="T71" fmla="*/ 266 h 288"/>
                      <a:gd name="T72" fmla="*/ 181 w 337"/>
                      <a:gd name="T73" fmla="*/ 243 h 288"/>
                      <a:gd name="T74" fmla="*/ 187 w 337"/>
                      <a:gd name="T75" fmla="*/ 220 h 288"/>
                      <a:gd name="T76" fmla="*/ 181 w 337"/>
                      <a:gd name="T77" fmla="*/ 207 h 288"/>
                      <a:gd name="T78" fmla="*/ 158 w 337"/>
                      <a:gd name="T79" fmla="*/ 203 h 288"/>
                      <a:gd name="T80" fmla="*/ 141 w 337"/>
                      <a:gd name="T81" fmla="*/ 205 h 288"/>
                      <a:gd name="T82" fmla="*/ 122 w 337"/>
                      <a:gd name="T83" fmla="*/ 207 h 288"/>
                      <a:gd name="T84" fmla="*/ 103 w 337"/>
                      <a:gd name="T85" fmla="*/ 211 h 288"/>
                      <a:gd name="T86" fmla="*/ 86 w 337"/>
                      <a:gd name="T87" fmla="*/ 214 h 288"/>
                      <a:gd name="T88" fmla="*/ 57 w 337"/>
                      <a:gd name="T89" fmla="*/ 192 h 288"/>
                      <a:gd name="T90" fmla="*/ 71 w 337"/>
                      <a:gd name="T91" fmla="*/ 184 h 288"/>
                      <a:gd name="T92" fmla="*/ 93 w 337"/>
                      <a:gd name="T93" fmla="*/ 163 h 288"/>
                      <a:gd name="T94" fmla="*/ 95 w 337"/>
                      <a:gd name="T95" fmla="*/ 148 h 288"/>
                      <a:gd name="T96" fmla="*/ 78 w 337"/>
                      <a:gd name="T97" fmla="*/ 138 h 288"/>
                      <a:gd name="T98" fmla="*/ 52 w 337"/>
                      <a:gd name="T99" fmla="*/ 140 h 288"/>
                      <a:gd name="T100" fmla="*/ 29 w 337"/>
                      <a:gd name="T101" fmla="*/ 144 h 288"/>
                      <a:gd name="T102" fmla="*/ 19 w 337"/>
                      <a:gd name="T103" fmla="*/ 148 h 288"/>
                      <a:gd name="T104" fmla="*/ 6 w 337"/>
                      <a:gd name="T105" fmla="*/ 112 h 288"/>
                      <a:gd name="T106" fmla="*/ 23 w 337"/>
                      <a:gd name="T107" fmla="*/ 98 h 288"/>
                      <a:gd name="T108" fmla="*/ 46 w 337"/>
                      <a:gd name="T109" fmla="*/ 79 h 288"/>
                      <a:gd name="T110" fmla="*/ 63 w 337"/>
                      <a:gd name="T111" fmla="*/ 60 h 288"/>
                      <a:gd name="T112" fmla="*/ 67 w 337"/>
                      <a:gd name="T113" fmla="*/ 41 h 288"/>
                      <a:gd name="T114" fmla="*/ 67 w 337"/>
                      <a:gd name="T115" fmla="*/ 22 h 288"/>
                      <a:gd name="T116" fmla="*/ 67 w 337"/>
                      <a:gd name="T117" fmla="*/ 7 h 288"/>
                      <a:gd name="T118" fmla="*/ 84 w 337"/>
                      <a:gd name="T119" fmla="*/ 15 h 28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37"/>
                      <a:gd name="T181" fmla="*/ 0 h 288"/>
                      <a:gd name="T182" fmla="*/ 337 w 337"/>
                      <a:gd name="T183" fmla="*/ 288 h 28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37" h="288">
                        <a:moveTo>
                          <a:pt x="84" y="15"/>
                        </a:moveTo>
                        <a:lnTo>
                          <a:pt x="84" y="15"/>
                        </a:lnTo>
                        <a:lnTo>
                          <a:pt x="84" y="17"/>
                        </a:lnTo>
                        <a:lnTo>
                          <a:pt x="84" y="21"/>
                        </a:lnTo>
                        <a:lnTo>
                          <a:pt x="84" y="26"/>
                        </a:lnTo>
                        <a:lnTo>
                          <a:pt x="82" y="32"/>
                        </a:lnTo>
                        <a:lnTo>
                          <a:pt x="82" y="40"/>
                        </a:lnTo>
                        <a:lnTo>
                          <a:pt x="80" y="43"/>
                        </a:lnTo>
                        <a:lnTo>
                          <a:pt x="80" y="47"/>
                        </a:lnTo>
                        <a:lnTo>
                          <a:pt x="80" y="51"/>
                        </a:lnTo>
                        <a:lnTo>
                          <a:pt x="80" y="55"/>
                        </a:lnTo>
                        <a:lnTo>
                          <a:pt x="78" y="59"/>
                        </a:lnTo>
                        <a:lnTo>
                          <a:pt x="76" y="64"/>
                        </a:lnTo>
                        <a:lnTo>
                          <a:pt x="74" y="68"/>
                        </a:lnTo>
                        <a:lnTo>
                          <a:pt x="74" y="72"/>
                        </a:lnTo>
                        <a:lnTo>
                          <a:pt x="73" y="76"/>
                        </a:lnTo>
                        <a:lnTo>
                          <a:pt x="71" y="79"/>
                        </a:lnTo>
                        <a:lnTo>
                          <a:pt x="69" y="85"/>
                        </a:lnTo>
                        <a:lnTo>
                          <a:pt x="67" y="89"/>
                        </a:lnTo>
                        <a:lnTo>
                          <a:pt x="61" y="97"/>
                        </a:lnTo>
                        <a:lnTo>
                          <a:pt x="55" y="104"/>
                        </a:lnTo>
                        <a:lnTo>
                          <a:pt x="50" y="110"/>
                        </a:lnTo>
                        <a:lnTo>
                          <a:pt x="42" y="116"/>
                        </a:lnTo>
                        <a:lnTo>
                          <a:pt x="44" y="116"/>
                        </a:lnTo>
                        <a:lnTo>
                          <a:pt x="50" y="116"/>
                        </a:lnTo>
                        <a:lnTo>
                          <a:pt x="54" y="116"/>
                        </a:lnTo>
                        <a:lnTo>
                          <a:pt x="59" y="116"/>
                        </a:lnTo>
                        <a:lnTo>
                          <a:pt x="65" y="116"/>
                        </a:lnTo>
                        <a:lnTo>
                          <a:pt x="71" y="117"/>
                        </a:lnTo>
                        <a:lnTo>
                          <a:pt x="76" y="117"/>
                        </a:lnTo>
                        <a:lnTo>
                          <a:pt x="82" y="119"/>
                        </a:lnTo>
                        <a:lnTo>
                          <a:pt x="86" y="121"/>
                        </a:lnTo>
                        <a:lnTo>
                          <a:pt x="93" y="123"/>
                        </a:lnTo>
                        <a:lnTo>
                          <a:pt x="97" y="125"/>
                        </a:lnTo>
                        <a:lnTo>
                          <a:pt x="103" y="129"/>
                        </a:lnTo>
                        <a:lnTo>
                          <a:pt x="107" y="131"/>
                        </a:lnTo>
                        <a:lnTo>
                          <a:pt x="111" y="136"/>
                        </a:lnTo>
                        <a:lnTo>
                          <a:pt x="112" y="142"/>
                        </a:lnTo>
                        <a:lnTo>
                          <a:pt x="112" y="150"/>
                        </a:lnTo>
                        <a:lnTo>
                          <a:pt x="111" y="154"/>
                        </a:lnTo>
                        <a:lnTo>
                          <a:pt x="111" y="159"/>
                        </a:lnTo>
                        <a:lnTo>
                          <a:pt x="109" y="163"/>
                        </a:lnTo>
                        <a:lnTo>
                          <a:pt x="107" y="167"/>
                        </a:lnTo>
                        <a:lnTo>
                          <a:pt x="103" y="173"/>
                        </a:lnTo>
                        <a:lnTo>
                          <a:pt x="99" y="176"/>
                        </a:lnTo>
                        <a:lnTo>
                          <a:pt x="97" y="180"/>
                        </a:lnTo>
                        <a:lnTo>
                          <a:pt x="95" y="182"/>
                        </a:lnTo>
                        <a:lnTo>
                          <a:pt x="95" y="180"/>
                        </a:lnTo>
                        <a:lnTo>
                          <a:pt x="99" y="180"/>
                        </a:lnTo>
                        <a:lnTo>
                          <a:pt x="103" y="180"/>
                        </a:lnTo>
                        <a:lnTo>
                          <a:pt x="107" y="180"/>
                        </a:lnTo>
                        <a:lnTo>
                          <a:pt x="114" y="180"/>
                        </a:lnTo>
                        <a:lnTo>
                          <a:pt x="120" y="180"/>
                        </a:lnTo>
                        <a:lnTo>
                          <a:pt x="124" y="180"/>
                        </a:lnTo>
                        <a:lnTo>
                          <a:pt x="130" y="180"/>
                        </a:lnTo>
                        <a:lnTo>
                          <a:pt x="133" y="180"/>
                        </a:lnTo>
                        <a:lnTo>
                          <a:pt x="137" y="182"/>
                        </a:lnTo>
                        <a:lnTo>
                          <a:pt x="141" y="182"/>
                        </a:lnTo>
                        <a:lnTo>
                          <a:pt x="147" y="182"/>
                        </a:lnTo>
                        <a:lnTo>
                          <a:pt x="150" y="182"/>
                        </a:lnTo>
                        <a:lnTo>
                          <a:pt x="154" y="182"/>
                        </a:lnTo>
                        <a:lnTo>
                          <a:pt x="158" y="182"/>
                        </a:lnTo>
                        <a:lnTo>
                          <a:pt x="162" y="182"/>
                        </a:lnTo>
                        <a:lnTo>
                          <a:pt x="168" y="184"/>
                        </a:lnTo>
                        <a:lnTo>
                          <a:pt x="171" y="184"/>
                        </a:lnTo>
                        <a:lnTo>
                          <a:pt x="179" y="186"/>
                        </a:lnTo>
                        <a:lnTo>
                          <a:pt x="187" y="188"/>
                        </a:lnTo>
                        <a:lnTo>
                          <a:pt x="192" y="190"/>
                        </a:lnTo>
                        <a:lnTo>
                          <a:pt x="198" y="193"/>
                        </a:lnTo>
                        <a:lnTo>
                          <a:pt x="200" y="195"/>
                        </a:lnTo>
                        <a:lnTo>
                          <a:pt x="202" y="199"/>
                        </a:lnTo>
                        <a:lnTo>
                          <a:pt x="204" y="203"/>
                        </a:lnTo>
                        <a:lnTo>
                          <a:pt x="206" y="209"/>
                        </a:lnTo>
                        <a:lnTo>
                          <a:pt x="206" y="212"/>
                        </a:lnTo>
                        <a:lnTo>
                          <a:pt x="206" y="218"/>
                        </a:lnTo>
                        <a:lnTo>
                          <a:pt x="206" y="222"/>
                        </a:lnTo>
                        <a:lnTo>
                          <a:pt x="206" y="228"/>
                        </a:lnTo>
                        <a:lnTo>
                          <a:pt x="206" y="231"/>
                        </a:lnTo>
                        <a:lnTo>
                          <a:pt x="204" y="237"/>
                        </a:lnTo>
                        <a:lnTo>
                          <a:pt x="204" y="241"/>
                        </a:lnTo>
                        <a:lnTo>
                          <a:pt x="202" y="245"/>
                        </a:lnTo>
                        <a:lnTo>
                          <a:pt x="202" y="250"/>
                        </a:lnTo>
                        <a:lnTo>
                          <a:pt x="202" y="252"/>
                        </a:lnTo>
                        <a:lnTo>
                          <a:pt x="202" y="250"/>
                        </a:lnTo>
                        <a:lnTo>
                          <a:pt x="204" y="250"/>
                        </a:lnTo>
                        <a:lnTo>
                          <a:pt x="206" y="247"/>
                        </a:lnTo>
                        <a:lnTo>
                          <a:pt x="211" y="245"/>
                        </a:lnTo>
                        <a:lnTo>
                          <a:pt x="215" y="241"/>
                        </a:lnTo>
                        <a:lnTo>
                          <a:pt x="223" y="237"/>
                        </a:lnTo>
                        <a:lnTo>
                          <a:pt x="225" y="233"/>
                        </a:lnTo>
                        <a:lnTo>
                          <a:pt x="230" y="231"/>
                        </a:lnTo>
                        <a:lnTo>
                          <a:pt x="234" y="230"/>
                        </a:lnTo>
                        <a:lnTo>
                          <a:pt x="238" y="228"/>
                        </a:lnTo>
                        <a:lnTo>
                          <a:pt x="242" y="226"/>
                        </a:lnTo>
                        <a:lnTo>
                          <a:pt x="247" y="224"/>
                        </a:lnTo>
                        <a:lnTo>
                          <a:pt x="251" y="222"/>
                        </a:lnTo>
                        <a:lnTo>
                          <a:pt x="257" y="220"/>
                        </a:lnTo>
                        <a:lnTo>
                          <a:pt x="261" y="216"/>
                        </a:lnTo>
                        <a:lnTo>
                          <a:pt x="265" y="214"/>
                        </a:lnTo>
                        <a:lnTo>
                          <a:pt x="270" y="214"/>
                        </a:lnTo>
                        <a:lnTo>
                          <a:pt x="276" y="212"/>
                        </a:lnTo>
                        <a:lnTo>
                          <a:pt x="282" y="211"/>
                        </a:lnTo>
                        <a:lnTo>
                          <a:pt x="285" y="211"/>
                        </a:lnTo>
                        <a:lnTo>
                          <a:pt x="291" y="211"/>
                        </a:lnTo>
                        <a:lnTo>
                          <a:pt x="297" y="211"/>
                        </a:lnTo>
                        <a:lnTo>
                          <a:pt x="303" y="209"/>
                        </a:lnTo>
                        <a:lnTo>
                          <a:pt x="308" y="209"/>
                        </a:lnTo>
                        <a:lnTo>
                          <a:pt x="314" y="211"/>
                        </a:lnTo>
                        <a:lnTo>
                          <a:pt x="320" y="211"/>
                        </a:lnTo>
                        <a:lnTo>
                          <a:pt x="337" y="239"/>
                        </a:lnTo>
                        <a:lnTo>
                          <a:pt x="333" y="237"/>
                        </a:lnTo>
                        <a:lnTo>
                          <a:pt x="327" y="237"/>
                        </a:lnTo>
                        <a:lnTo>
                          <a:pt x="322" y="237"/>
                        </a:lnTo>
                        <a:lnTo>
                          <a:pt x="318" y="235"/>
                        </a:lnTo>
                        <a:lnTo>
                          <a:pt x="312" y="235"/>
                        </a:lnTo>
                        <a:lnTo>
                          <a:pt x="306" y="235"/>
                        </a:lnTo>
                        <a:lnTo>
                          <a:pt x="301" y="235"/>
                        </a:lnTo>
                        <a:lnTo>
                          <a:pt x="295" y="235"/>
                        </a:lnTo>
                        <a:lnTo>
                          <a:pt x="287" y="235"/>
                        </a:lnTo>
                        <a:lnTo>
                          <a:pt x="282" y="235"/>
                        </a:lnTo>
                        <a:lnTo>
                          <a:pt x="276" y="235"/>
                        </a:lnTo>
                        <a:lnTo>
                          <a:pt x="268" y="237"/>
                        </a:lnTo>
                        <a:lnTo>
                          <a:pt x="263" y="239"/>
                        </a:lnTo>
                        <a:lnTo>
                          <a:pt x="259" y="241"/>
                        </a:lnTo>
                        <a:lnTo>
                          <a:pt x="251" y="243"/>
                        </a:lnTo>
                        <a:lnTo>
                          <a:pt x="247" y="245"/>
                        </a:lnTo>
                        <a:lnTo>
                          <a:pt x="242" y="249"/>
                        </a:lnTo>
                        <a:lnTo>
                          <a:pt x="236" y="252"/>
                        </a:lnTo>
                        <a:lnTo>
                          <a:pt x="230" y="254"/>
                        </a:lnTo>
                        <a:lnTo>
                          <a:pt x="225" y="260"/>
                        </a:lnTo>
                        <a:lnTo>
                          <a:pt x="219" y="264"/>
                        </a:lnTo>
                        <a:lnTo>
                          <a:pt x="215" y="268"/>
                        </a:lnTo>
                        <a:lnTo>
                          <a:pt x="209" y="271"/>
                        </a:lnTo>
                        <a:lnTo>
                          <a:pt x="206" y="275"/>
                        </a:lnTo>
                        <a:lnTo>
                          <a:pt x="202" y="277"/>
                        </a:lnTo>
                        <a:lnTo>
                          <a:pt x="198" y="283"/>
                        </a:lnTo>
                        <a:lnTo>
                          <a:pt x="192" y="287"/>
                        </a:lnTo>
                        <a:lnTo>
                          <a:pt x="190" y="288"/>
                        </a:lnTo>
                        <a:lnTo>
                          <a:pt x="166" y="281"/>
                        </a:lnTo>
                        <a:lnTo>
                          <a:pt x="166" y="279"/>
                        </a:lnTo>
                        <a:lnTo>
                          <a:pt x="166" y="277"/>
                        </a:lnTo>
                        <a:lnTo>
                          <a:pt x="168" y="275"/>
                        </a:lnTo>
                        <a:lnTo>
                          <a:pt x="169" y="271"/>
                        </a:lnTo>
                        <a:lnTo>
                          <a:pt x="171" y="266"/>
                        </a:lnTo>
                        <a:lnTo>
                          <a:pt x="173" y="260"/>
                        </a:lnTo>
                        <a:lnTo>
                          <a:pt x="177" y="254"/>
                        </a:lnTo>
                        <a:lnTo>
                          <a:pt x="179" y="249"/>
                        </a:lnTo>
                        <a:lnTo>
                          <a:pt x="181" y="243"/>
                        </a:lnTo>
                        <a:lnTo>
                          <a:pt x="183" y="237"/>
                        </a:lnTo>
                        <a:lnTo>
                          <a:pt x="185" y="230"/>
                        </a:lnTo>
                        <a:lnTo>
                          <a:pt x="187" y="224"/>
                        </a:lnTo>
                        <a:lnTo>
                          <a:pt x="187" y="220"/>
                        </a:lnTo>
                        <a:lnTo>
                          <a:pt x="189" y="214"/>
                        </a:lnTo>
                        <a:lnTo>
                          <a:pt x="187" y="211"/>
                        </a:lnTo>
                        <a:lnTo>
                          <a:pt x="185" y="209"/>
                        </a:lnTo>
                        <a:lnTo>
                          <a:pt x="181" y="207"/>
                        </a:lnTo>
                        <a:lnTo>
                          <a:pt x="177" y="205"/>
                        </a:lnTo>
                        <a:lnTo>
                          <a:pt x="169" y="203"/>
                        </a:lnTo>
                        <a:lnTo>
                          <a:pt x="164" y="203"/>
                        </a:lnTo>
                        <a:lnTo>
                          <a:pt x="158" y="203"/>
                        </a:lnTo>
                        <a:lnTo>
                          <a:pt x="154" y="203"/>
                        </a:lnTo>
                        <a:lnTo>
                          <a:pt x="150" y="203"/>
                        </a:lnTo>
                        <a:lnTo>
                          <a:pt x="145" y="205"/>
                        </a:lnTo>
                        <a:lnTo>
                          <a:pt x="141" y="205"/>
                        </a:lnTo>
                        <a:lnTo>
                          <a:pt x="135" y="205"/>
                        </a:lnTo>
                        <a:lnTo>
                          <a:pt x="131" y="207"/>
                        </a:lnTo>
                        <a:lnTo>
                          <a:pt x="128" y="207"/>
                        </a:lnTo>
                        <a:lnTo>
                          <a:pt x="122" y="207"/>
                        </a:lnTo>
                        <a:lnTo>
                          <a:pt x="116" y="209"/>
                        </a:lnTo>
                        <a:lnTo>
                          <a:pt x="112" y="209"/>
                        </a:lnTo>
                        <a:lnTo>
                          <a:pt x="109" y="211"/>
                        </a:lnTo>
                        <a:lnTo>
                          <a:pt x="103" y="211"/>
                        </a:lnTo>
                        <a:lnTo>
                          <a:pt x="99" y="211"/>
                        </a:lnTo>
                        <a:lnTo>
                          <a:pt x="95" y="212"/>
                        </a:lnTo>
                        <a:lnTo>
                          <a:pt x="93" y="214"/>
                        </a:lnTo>
                        <a:lnTo>
                          <a:pt x="86" y="214"/>
                        </a:lnTo>
                        <a:lnTo>
                          <a:pt x="82" y="216"/>
                        </a:lnTo>
                        <a:lnTo>
                          <a:pt x="78" y="216"/>
                        </a:lnTo>
                        <a:lnTo>
                          <a:pt x="57" y="192"/>
                        </a:lnTo>
                        <a:lnTo>
                          <a:pt x="57" y="190"/>
                        </a:lnTo>
                        <a:lnTo>
                          <a:pt x="63" y="188"/>
                        </a:lnTo>
                        <a:lnTo>
                          <a:pt x="67" y="186"/>
                        </a:lnTo>
                        <a:lnTo>
                          <a:pt x="71" y="184"/>
                        </a:lnTo>
                        <a:lnTo>
                          <a:pt x="74" y="180"/>
                        </a:lnTo>
                        <a:lnTo>
                          <a:pt x="80" y="178"/>
                        </a:lnTo>
                        <a:lnTo>
                          <a:pt x="86" y="171"/>
                        </a:lnTo>
                        <a:lnTo>
                          <a:pt x="93" y="163"/>
                        </a:lnTo>
                        <a:lnTo>
                          <a:pt x="95" y="159"/>
                        </a:lnTo>
                        <a:lnTo>
                          <a:pt x="97" y="155"/>
                        </a:lnTo>
                        <a:lnTo>
                          <a:pt x="95" y="152"/>
                        </a:lnTo>
                        <a:lnTo>
                          <a:pt x="95" y="148"/>
                        </a:lnTo>
                        <a:lnTo>
                          <a:pt x="92" y="142"/>
                        </a:lnTo>
                        <a:lnTo>
                          <a:pt x="88" y="140"/>
                        </a:lnTo>
                        <a:lnTo>
                          <a:pt x="84" y="138"/>
                        </a:lnTo>
                        <a:lnTo>
                          <a:pt x="78" y="138"/>
                        </a:lnTo>
                        <a:lnTo>
                          <a:pt x="73" y="136"/>
                        </a:lnTo>
                        <a:lnTo>
                          <a:pt x="65" y="136"/>
                        </a:lnTo>
                        <a:lnTo>
                          <a:pt x="59" y="138"/>
                        </a:lnTo>
                        <a:lnTo>
                          <a:pt x="52" y="140"/>
                        </a:lnTo>
                        <a:lnTo>
                          <a:pt x="46" y="140"/>
                        </a:lnTo>
                        <a:lnTo>
                          <a:pt x="40" y="140"/>
                        </a:lnTo>
                        <a:lnTo>
                          <a:pt x="33" y="142"/>
                        </a:lnTo>
                        <a:lnTo>
                          <a:pt x="29" y="144"/>
                        </a:lnTo>
                        <a:lnTo>
                          <a:pt x="23" y="144"/>
                        </a:lnTo>
                        <a:lnTo>
                          <a:pt x="21" y="146"/>
                        </a:lnTo>
                        <a:lnTo>
                          <a:pt x="19" y="146"/>
                        </a:lnTo>
                        <a:lnTo>
                          <a:pt x="19" y="148"/>
                        </a:lnTo>
                        <a:lnTo>
                          <a:pt x="0" y="116"/>
                        </a:lnTo>
                        <a:lnTo>
                          <a:pt x="2" y="114"/>
                        </a:lnTo>
                        <a:lnTo>
                          <a:pt x="6" y="112"/>
                        </a:lnTo>
                        <a:lnTo>
                          <a:pt x="10" y="110"/>
                        </a:lnTo>
                        <a:lnTo>
                          <a:pt x="14" y="106"/>
                        </a:lnTo>
                        <a:lnTo>
                          <a:pt x="19" y="102"/>
                        </a:lnTo>
                        <a:lnTo>
                          <a:pt x="23" y="98"/>
                        </a:lnTo>
                        <a:lnTo>
                          <a:pt x="31" y="95"/>
                        </a:lnTo>
                        <a:lnTo>
                          <a:pt x="36" y="89"/>
                        </a:lnTo>
                        <a:lnTo>
                          <a:pt x="40" y="85"/>
                        </a:lnTo>
                        <a:lnTo>
                          <a:pt x="46" y="79"/>
                        </a:lnTo>
                        <a:lnTo>
                          <a:pt x="52" y="76"/>
                        </a:lnTo>
                        <a:lnTo>
                          <a:pt x="55" y="70"/>
                        </a:lnTo>
                        <a:lnTo>
                          <a:pt x="59" y="64"/>
                        </a:lnTo>
                        <a:lnTo>
                          <a:pt x="63" y="60"/>
                        </a:lnTo>
                        <a:lnTo>
                          <a:pt x="65" y="57"/>
                        </a:lnTo>
                        <a:lnTo>
                          <a:pt x="65" y="51"/>
                        </a:lnTo>
                        <a:lnTo>
                          <a:pt x="67" y="47"/>
                        </a:lnTo>
                        <a:lnTo>
                          <a:pt x="67" y="41"/>
                        </a:lnTo>
                        <a:lnTo>
                          <a:pt x="67" y="38"/>
                        </a:lnTo>
                        <a:lnTo>
                          <a:pt x="67" y="32"/>
                        </a:lnTo>
                        <a:lnTo>
                          <a:pt x="67" y="28"/>
                        </a:lnTo>
                        <a:lnTo>
                          <a:pt x="67" y="22"/>
                        </a:lnTo>
                        <a:lnTo>
                          <a:pt x="67" y="19"/>
                        </a:lnTo>
                        <a:lnTo>
                          <a:pt x="67" y="15"/>
                        </a:lnTo>
                        <a:lnTo>
                          <a:pt x="67" y="11"/>
                        </a:lnTo>
                        <a:lnTo>
                          <a:pt x="67" y="7"/>
                        </a:lnTo>
                        <a:lnTo>
                          <a:pt x="67" y="3"/>
                        </a:lnTo>
                        <a:lnTo>
                          <a:pt x="67" y="0"/>
                        </a:lnTo>
                        <a:lnTo>
                          <a:pt x="84" y="15"/>
                        </a:lnTo>
                        <a:close/>
                      </a:path>
                    </a:pathLst>
                  </a:custGeom>
                  <a:solidFill>
                    <a:srgbClr val="000000"/>
                  </a:solidFill>
                  <a:ln w="9525">
                    <a:noFill/>
                    <a:round/>
                    <a:headEnd/>
                    <a:tailEnd/>
                  </a:ln>
                </p:spPr>
                <p:txBody>
                  <a:bodyPr/>
                  <a:lstStyle/>
                  <a:p>
                    <a:endParaRPr lang="fr-FR">
                      <a:latin typeface="Calibri" pitchFamily="34" charset="0"/>
                    </a:endParaRPr>
                  </a:p>
                </p:txBody>
              </p:sp>
              <p:sp>
                <p:nvSpPr>
                  <p:cNvPr id="25664" name="Freeform 55"/>
                  <p:cNvSpPr>
                    <a:spLocks/>
                  </p:cNvSpPr>
                  <p:nvPr/>
                </p:nvSpPr>
                <p:spPr bwMode="auto">
                  <a:xfrm>
                    <a:off x="3949693" y="2254236"/>
                    <a:ext cx="234950" cy="171450"/>
                  </a:xfrm>
                  <a:custGeom>
                    <a:avLst/>
                    <a:gdLst>
                      <a:gd name="T0" fmla="*/ 4 w 297"/>
                      <a:gd name="T1" fmla="*/ 29 h 217"/>
                      <a:gd name="T2" fmla="*/ 19 w 297"/>
                      <a:gd name="T3" fmla="*/ 44 h 217"/>
                      <a:gd name="T4" fmla="*/ 34 w 297"/>
                      <a:gd name="T5" fmla="*/ 53 h 217"/>
                      <a:gd name="T6" fmla="*/ 51 w 297"/>
                      <a:gd name="T7" fmla="*/ 59 h 217"/>
                      <a:gd name="T8" fmla="*/ 70 w 297"/>
                      <a:gd name="T9" fmla="*/ 61 h 217"/>
                      <a:gd name="T10" fmla="*/ 91 w 297"/>
                      <a:gd name="T11" fmla="*/ 57 h 217"/>
                      <a:gd name="T12" fmla="*/ 110 w 297"/>
                      <a:gd name="T13" fmla="*/ 53 h 217"/>
                      <a:gd name="T14" fmla="*/ 126 w 297"/>
                      <a:gd name="T15" fmla="*/ 46 h 217"/>
                      <a:gd name="T16" fmla="*/ 139 w 297"/>
                      <a:gd name="T17" fmla="*/ 42 h 217"/>
                      <a:gd name="T18" fmla="*/ 129 w 297"/>
                      <a:gd name="T19" fmla="*/ 51 h 217"/>
                      <a:gd name="T20" fmla="*/ 122 w 297"/>
                      <a:gd name="T21" fmla="*/ 68 h 217"/>
                      <a:gd name="T22" fmla="*/ 120 w 297"/>
                      <a:gd name="T23" fmla="*/ 82 h 217"/>
                      <a:gd name="T24" fmla="*/ 128 w 297"/>
                      <a:gd name="T25" fmla="*/ 99 h 217"/>
                      <a:gd name="T26" fmla="*/ 141 w 297"/>
                      <a:gd name="T27" fmla="*/ 108 h 217"/>
                      <a:gd name="T28" fmla="*/ 160 w 297"/>
                      <a:gd name="T29" fmla="*/ 112 h 217"/>
                      <a:gd name="T30" fmla="*/ 179 w 297"/>
                      <a:gd name="T31" fmla="*/ 110 h 217"/>
                      <a:gd name="T32" fmla="*/ 196 w 297"/>
                      <a:gd name="T33" fmla="*/ 108 h 217"/>
                      <a:gd name="T34" fmla="*/ 205 w 297"/>
                      <a:gd name="T35" fmla="*/ 106 h 217"/>
                      <a:gd name="T36" fmla="*/ 204 w 297"/>
                      <a:gd name="T37" fmla="*/ 112 h 217"/>
                      <a:gd name="T38" fmla="*/ 198 w 297"/>
                      <a:gd name="T39" fmla="*/ 122 h 217"/>
                      <a:gd name="T40" fmla="*/ 196 w 297"/>
                      <a:gd name="T41" fmla="*/ 135 h 217"/>
                      <a:gd name="T42" fmla="*/ 196 w 297"/>
                      <a:gd name="T43" fmla="*/ 152 h 217"/>
                      <a:gd name="T44" fmla="*/ 204 w 297"/>
                      <a:gd name="T45" fmla="*/ 163 h 217"/>
                      <a:gd name="T46" fmla="*/ 219 w 297"/>
                      <a:gd name="T47" fmla="*/ 165 h 217"/>
                      <a:gd name="T48" fmla="*/ 238 w 297"/>
                      <a:gd name="T49" fmla="*/ 165 h 217"/>
                      <a:gd name="T50" fmla="*/ 253 w 297"/>
                      <a:gd name="T51" fmla="*/ 163 h 217"/>
                      <a:gd name="T52" fmla="*/ 264 w 297"/>
                      <a:gd name="T53" fmla="*/ 162 h 217"/>
                      <a:gd name="T54" fmla="*/ 274 w 297"/>
                      <a:gd name="T55" fmla="*/ 177 h 217"/>
                      <a:gd name="T56" fmla="*/ 259 w 297"/>
                      <a:gd name="T57" fmla="*/ 192 h 217"/>
                      <a:gd name="T58" fmla="*/ 280 w 297"/>
                      <a:gd name="T59" fmla="*/ 141 h 217"/>
                      <a:gd name="T60" fmla="*/ 272 w 297"/>
                      <a:gd name="T61" fmla="*/ 144 h 217"/>
                      <a:gd name="T62" fmla="*/ 257 w 297"/>
                      <a:gd name="T63" fmla="*/ 150 h 217"/>
                      <a:gd name="T64" fmla="*/ 242 w 297"/>
                      <a:gd name="T65" fmla="*/ 156 h 217"/>
                      <a:gd name="T66" fmla="*/ 226 w 297"/>
                      <a:gd name="T67" fmla="*/ 154 h 217"/>
                      <a:gd name="T68" fmla="*/ 223 w 297"/>
                      <a:gd name="T69" fmla="*/ 146 h 217"/>
                      <a:gd name="T70" fmla="*/ 223 w 297"/>
                      <a:gd name="T71" fmla="*/ 131 h 217"/>
                      <a:gd name="T72" fmla="*/ 230 w 297"/>
                      <a:gd name="T73" fmla="*/ 112 h 217"/>
                      <a:gd name="T74" fmla="*/ 240 w 297"/>
                      <a:gd name="T75" fmla="*/ 99 h 217"/>
                      <a:gd name="T76" fmla="*/ 202 w 297"/>
                      <a:gd name="T77" fmla="*/ 80 h 217"/>
                      <a:gd name="T78" fmla="*/ 192 w 297"/>
                      <a:gd name="T79" fmla="*/ 93 h 217"/>
                      <a:gd name="T80" fmla="*/ 177 w 297"/>
                      <a:gd name="T81" fmla="*/ 101 h 217"/>
                      <a:gd name="T82" fmla="*/ 166 w 297"/>
                      <a:gd name="T83" fmla="*/ 99 h 217"/>
                      <a:gd name="T84" fmla="*/ 154 w 297"/>
                      <a:gd name="T85" fmla="*/ 87 h 217"/>
                      <a:gd name="T86" fmla="*/ 156 w 297"/>
                      <a:gd name="T87" fmla="*/ 70 h 217"/>
                      <a:gd name="T88" fmla="*/ 162 w 297"/>
                      <a:gd name="T89" fmla="*/ 51 h 217"/>
                      <a:gd name="T90" fmla="*/ 171 w 297"/>
                      <a:gd name="T91" fmla="*/ 34 h 217"/>
                      <a:gd name="T92" fmla="*/ 177 w 297"/>
                      <a:gd name="T93" fmla="*/ 23 h 217"/>
                      <a:gd name="T94" fmla="*/ 139 w 297"/>
                      <a:gd name="T95" fmla="*/ 13 h 217"/>
                      <a:gd name="T96" fmla="*/ 131 w 297"/>
                      <a:gd name="T97" fmla="*/ 19 h 217"/>
                      <a:gd name="T98" fmla="*/ 114 w 297"/>
                      <a:gd name="T99" fmla="*/ 27 h 217"/>
                      <a:gd name="T100" fmla="*/ 95 w 297"/>
                      <a:gd name="T101" fmla="*/ 36 h 217"/>
                      <a:gd name="T102" fmla="*/ 76 w 297"/>
                      <a:gd name="T103" fmla="*/ 44 h 217"/>
                      <a:gd name="T104" fmla="*/ 65 w 297"/>
                      <a:gd name="T105" fmla="*/ 46 h 217"/>
                      <a:gd name="T106" fmla="*/ 53 w 297"/>
                      <a:gd name="T107" fmla="*/ 40 h 217"/>
                      <a:gd name="T108" fmla="*/ 38 w 297"/>
                      <a:gd name="T109" fmla="*/ 29 h 217"/>
                      <a:gd name="T110" fmla="*/ 23 w 297"/>
                      <a:gd name="T111" fmla="*/ 17 h 217"/>
                      <a:gd name="T112" fmla="*/ 10 w 297"/>
                      <a:gd name="T113" fmla="*/ 6 h 217"/>
                      <a:gd name="T114" fmla="*/ 0 w 297"/>
                      <a:gd name="T115" fmla="*/ 23 h 21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97"/>
                      <a:gd name="T175" fmla="*/ 0 h 217"/>
                      <a:gd name="T176" fmla="*/ 297 w 297"/>
                      <a:gd name="T177" fmla="*/ 217 h 21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97" h="217">
                        <a:moveTo>
                          <a:pt x="0" y="23"/>
                        </a:moveTo>
                        <a:lnTo>
                          <a:pt x="0" y="25"/>
                        </a:lnTo>
                        <a:lnTo>
                          <a:pt x="4" y="29"/>
                        </a:lnTo>
                        <a:lnTo>
                          <a:pt x="8" y="34"/>
                        </a:lnTo>
                        <a:lnTo>
                          <a:pt x="15" y="40"/>
                        </a:lnTo>
                        <a:lnTo>
                          <a:pt x="19" y="44"/>
                        </a:lnTo>
                        <a:lnTo>
                          <a:pt x="23" y="46"/>
                        </a:lnTo>
                        <a:lnTo>
                          <a:pt x="29" y="49"/>
                        </a:lnTo>
                        <a:lnTo>
                          <a:pt x="34" y="53"/>
                        </a:lnTo>
                        <a:lnTo>
                          <a:pt x="38" y="55"/>
                        </a:lnTo>
                        <a:lnTo>
                          <a:pt x="44" y="57"/>
                        </a:lnTo>
                        <a:lnTo>
                          <a:pt x="51" y="59"/>
                        </a:lnTo>
                        <a:lnTo>
                          <a:pt x="57" y="61"/>
                        </a:lnTo>
                        <a:lnTo>
                          <a:pt x="63" y="61"/>
                        </a:lnTo>
                        <a:lnTo>
                          <a:pt x="70" y="61"/>
                        </a:lnTo>
                        <a:lnTo>
                          <a:pt x="76" y="61"/>
                        </a:lnTo>
                        <a:lnTo>
                          <a:pt x="84" y="59"/>
                        </a:lnTo>
                        <a:lnTo>
                          <a:pt x="91" y="57"/>
                        </a:lnTo>
                        <a:lnTo>
                          <a:pt x="97" y="55"/>
                        </a:lnTo>
                        <a:lnTo>
                          <a:pt x="105" y="53"/>
                        </a:lnTo>
                        <a:lnTo>
                          <a:pt x="110" y="53"/>
                        </a:lnTo>
                        <a:lnTo>
                          <a:pt x="116" y="51"/>
                        </a:lnTo>
                        <a:lnTo>
                          <a:pt x="122" y="48"/>
                        </a:lnTo>
                        <a:lnTo>
                          <a:pt x="126" y="46"/>
                        </a:lnTo>
                        <a:lnTo>
                          <a:pt x="131" y="44"/>
                        </a:lnTo>
                        <a:lnTo>
                          <a:pt x="137" y="42"/>
                        </a:lnTo>
                        <a:lnTo>
                          <a:pt x="139" y="42"/>
                        </a:lnTo>
                        <a:lnTo>
                          <a:pt x="137" y="42"/>
                        </a:lnTo>
                        <a:lnTo>
                          <a:pt x="133" y="46"/>
                        </a:lnTo>
                        <a:lnTo>
                          <a:pt x="129" y="51"/>
                        </a:lnTo>
                        <a:lnTo>
                          <a:pt x="126" y="59"/>
                        </a:lnTo>
                        <a:lnTo>
                          <a:pt x="122" y="63"/>
                        </a:lnTo>
                        <a:lnTo>
                          <a:pt x="122" y="68"/>
                        </a:lnTo>
                        <a:lnTo>
                          <a:pt x="120" y="72"/>
                        </a:lnTo>
                        <a:lnTo>
                          <a:pt x="120" y="78"/>
                        </a:lnTo>
                        <a:lnTo>
                          <a:pt x="120" y="82"/>
                        </a:lnTo>
                        <a:lnTo>
                          <a:pt x="122" y="87"/>
                        </a:lnTo>
                        <a:lnTo>
                          <a:pt x="124" y="93"/>
                        </a:lnTo>
                        <a:lnTo>
                          <a:pt x="128" y="99"/>
                        </a:lnTo>
                        <a:lnTo>
                          <a:pt x="131" y="103"/>
                        </a:lnTo>
                        <a:lnTo>
                          <a:pt x="135" y="106"/>
                        </a:lnTo>
                        <a:lnTo>
                          <a:pt x="141" y="108"/>
                        </a:lnTo>
                        <a:lnTo>
                          <a:pt x="147" y="110"/>
                        </a:lnTo>
                        <a:lnTo>
                          <a:pt x="154" y="112"/>
                        </a:lnTo>
                        <a:lnTo>
                          <a:pt x="160" y="112"/>
                        </a:lnTo>
                        <a:lnTo>
                          <a:pt x="167" y="112"/>
                        </a:lnTo>
                        <a:lnTo>
                          <a:pt x="173" y="112"/>
                        </a:lnTo>
                        <a:lnTo>
                          <a:pt x="179" y="110"/>
                        </a:lnTo>
                        <a:lnTo>
                          <a:pt x="186" y="110"/>
                        </a:lnTo>
                        <a:lnTo>
                          <a:pt x="192" y="108"/>
                        </a:lnTo>
                        <a:lnTo>
                          <a:pt x="196" y="108"/>
                        </a:lnTo>
                        <a:lnTo>
                          <a:pt x="200" y="108"/>
                        </a:lnTo>
                        <a:lnTo>
                          <a:pt x="204" y="106"/>
                        </a:lnTo>
                        <a:lnTo>
                          <a:pt x="205" y="106"/>
                        </a:lnTo>
                        <a:lnTo>
                          <a:pt x="205" y="108"/>
                        </a:lnTo>
                        <a:lnTo>
                          <a:pt x="204" y="112"/>
                        </a:lnTo>
                        <a:lnTo>
                          <a:pt x="202" y="114"/>
                        </a:lnTo>
                        <a:lnTo>
                          <a:pt x="200" y="118"/>
                        </a:lnTo>
                        <a:lnTo>
                          <a:pt x="198" y="122"/>
                        </a:lnTo>
                        <a:lnTo>
                          <a:pt x="198" y="127"/>
                        </a:lnTo>
                        <a:lnTo>
                          <a:pt x="196" y="131"/>
                        </a:lnTo>
                        <a:lnTo>
                          <a:pt x="196" y="135"/>
                        </a:lnTo>
                        <a:lnTo>
                          <a:pt x="194" y="139"/>
                        </a:lnTo>
                        <a:lnTo>
                          <a:pt x="194" y="144"/>
                        </a:lnTo>
                        <a:lnTo>
                          <a:pt x="196" y="152"/>
                        </a:lnTo>
                        <a:lnTo>
                          <a:pt x="198" y="160"/>
                        </a:lnTo>
                        <a:lnTo>
                          <a:pt x="200" y="160"/>
                        </a:lnTo>
                        <a:lnTo>
                          <a:pt x="204" y="163"/>
                        </a:lnTo>
                        <a:lnTo>
                          <a:pt x="207" y="163"/>
                        </a:lnTo>
                        <a:lnTo>
                          <a:pt x="213" y="165"/>
                        </a:lnTo>
                        <a:lnTo>
                          <a:pt x="219" y="165"/>
                        </a:lnTo>
                        <a:lnTo>
                          <a:pt x="224" y="165"/>
                        </a:lnTo>
                        <a:lnTo>
                          <a:pt x="230" y="165"/>
                        </a:lnTo>
                        <a:lnTo>
                          <a:pt x="238" y="165"/>
                        </a:lnTo>
                        <a:lnTo>
                          <a:pt x="242" y="163"/>
                        </a:lnTo>
                        <a:lnTo>
                          <a:pt x="247" y="163"/>
                        </a:lnTo>
                        <a:lnTo>
                          <a:pt x="253" y="163"/>
                        </a:lnTo>
                        <a:lnTo>
                          <a:pt x="259" y="163"/>
                        </a:lnTo>
                        <a:lnTo>
                          <a:pt x="262" y="162"/>
                        </a:lnTo>
                        <a:lnTo>
                          <a:pt x="264" y="162"/>
                        </a:lnTo>
                        <a:lnTo>
                          <a:pt x="266" y="162"/>
                        </a:lnTo>
                        <a:lnTo>
                          <a:pt x="268" y="162"/>
                        </a:lnTo>
                        <a:lnTo>
                          <a:pt x="274" y="177"/>
                        </a:lnTo>
                        <a:lnTo>
                          <a:pt x="224" y="194"/>
                        </a:lnTo>
                        <a:lnTo>
                          <a:pt x="245" y="217"/>
                        </a:lnTo>
                        <a:lnTo>
                          <a:pt x="259" y="192"/>
                        </a:lnTo>
                        <a:lnTo>
                          <a:pt x="297" y="184"/>
                        </a:lnTo>
                        <a:lnTo>
                          <a:pt x="281" y="141"/>
                        </a:lnTo>
                        <a:lnTo>
                          <a:pt x="280" y="141"/>
                        </a:lnTo>
                        <a:lnTo>
                          <a:pt x="278" y="143"/>
                        </a:lnTo>
                        <a:lnTo>
                          <a:pt x="276" y="143"/>
                        </a:lnTo>
                        <a:lnTo>
                          <a:pt x="272" y="144"/>
                        </a:lnTo>
                        <a:lnTo>
                          <a:pt x="266" y="146"/>
                        </a:lnTo>
                        <a:lnTo>
                          <a:pt x="262" y="148"/>
                        </a:lnTo>
                        <a:lnTo>
                          <a:pt x="257" y="150"/>
                        </a:lnTo>
                        <a:lnTo>
                          <a:pt x="253" y="152"/>
                        </a:lnTo>
                        <a:lnTo>
                          <a:pt x="245" y="154"/>
                        </a:lnTo>
                        <a:lnTo>
                          <a:pt x="242" y="156"/>
                        </a:lnTo>
                        <a:lnTo>
                          <a:pt x="236" y="156"/>
                        </a:lnTo>
                        <a:lnTo>
                          <a:pt x="232" y="156"/>
                        </a:lnTo>
                        <a:lnTo>
                          <a:pt x="226" y="154"/>
                        </a:lnTo>
                        <a:lnTo>
                          <a:pt x="224" y="152"/>
                        </a:lnTo>
                        <a:lnTo>
                          <a:pt x="223" y="150"/>
                        </a:lnTo>
                        <a:lnTo>
                          <a:pt x="223" y="146"/>
                        </a:lnTo>
                        <a:lnTo>
                          <a:pt x="221" y="143"/>
                        </a:lnTo>
                        <a:lnTo>
                          <a:pt x="223" y="137"/>
                        </a:lnTo>
                        <a:lnTo>
                          <a:pt x="223" y="131"/>
                        </a:lnTo>
                        <a:lnTo>
                          <a:pt x="224" y="127"/>
                        </a:lnTo>
                        <a:lnTo>
                          <a:pt x="226" y="120"/>
                        </a:lnTo>
                        <a:lnTo>
                          <a:pt x="230" y="112"/>
                        </a:lnTo>
                        <a:lnTo>
                          <a:pt x="234" y="106"/>
                        </a:lnTo>
                        <a:lnTo>
                          <a:pt x="238" y="103"/>
                        </a:lnTo>
                        <a:lnTo>
                          <a:pt x="240" y="99"/>
                        </a:lnTo>
                        <a:lnTo>
                          <a:pt x="242" y="99"/>
                        </a:lnTo>
                        <a:lnTo>
                          <a:pt x="202" y="80"/>
                        </a:lnTo>
                        <a:lnTo>
                          <a:pt x="198" y="84"/>
                        </a:lnTo>
                        <a:lnTo>
                          <a:pt x="196" y="87"/>
                        </a:lnTo>
                        <a:lnTo>
                          <a:pt x="192" y="93"/>
                        </a:lnTo>
                        <a:lnTo>
                          <a:pt x="186" y="97"/>
                        </a:lnTo>
                        <a:lnTo>
                          <a:pt x="181" y="101"/>
                        </a:lnTo>
                        <a:lnTo>
                          <a:pt x="177" y="101"/>
                        </a:lnTo>
                        <a:lnTo>
                          <a:pt x="173" y="101"/>
                        </a:lnTo>
                        <a:lnTo>
                          <a:pt x="167" y="101"/>
                        </a:lnTo>
                        <a:lnTo>
                          <a:pt x="166" y="99"/>
                        </a:lnTo>
                        <a:lnTo>
                          <a:pt x="160" y="95"/>
                        </a:lnTo>
                        <a:lnTo>
                          <a:pt x="156" y="91"/>
                        </a:lnTo>
                        <a:lnTo>
                          <a:pt x="154" y="87"/>
                        </a:lnTo>
                        <a:lnTo>
                          <a:pt x="154" y="82"/>
                        </a:lnTo>
                        <a:lnTo>
                          <a:pt x="154" y="76"/>
                        </a:lnTo>
                        <a:lnTo>
                          <a:pt x="156" y="70"/>
                        </a:lnTo>
                        <a:lnTo>
                          <a:pt x="158" y="63"/>
                        </a:lnTo>
                        <a:lnTo>
                          <a:pt x="160" y="57"/>
                        </a:lnTo>
                        <a:lnTo>
                          <a:pt x="162" y="51"/>
                        </a:lnTo>
                        <a:lnTo>
                          <a:pt x="166" y="44"/>
                        </a:lnTo>
                        <a:lnTo>
                          <a:pt x="167" y="38"/>
                        </a:lnTo>
                        <a:lnTo>
                          <a:pt x="171" y="34"/>
                        </a:lnTo>
                        <a:lnTo>
                          <a:pt x="173" y="29"/>
                        </a:lnTo>
                        <a:lnTo>
                          <a:pt x="175" y="27"/>
                        </a:lnTo>
                        <a:lnTo>
                          <a:pt x="177" y="23"/>
                        </a:lnTo>
                        <a:lnTo>
                          <a:pt x="179" y="23"/>
                        </a:lnTo>
                        <a:lnTo>
                          <a:pt x="141" y="13"/>
                        </a:lnTo>
                        <a:lnTo>
                          <a:pt x="139" y="13"/>
                        </a:lnTo>
                        <a:lnTo>
                          <a:pt x="137" y="15"/>
                        </a:lnTo>
                        <a:lnTo>
                          <a:pt x="135" y="17"/>
                        </a:lnTo>
                        <a:lnTo>
                          <a:pt x="131" y="19"/>
                        </a:lnTo>
                        <a:lnTo>
                          <a:pt x="126" y="21"/>
                        </a:lnTo>
                        <a:lnTo>
                          <a:pt x="120" y="25"/>
                        </a:lnTo>
                        <a:lnTo>
                          <a:pt x="114" y="27"/>
                        </a:lnTo>
                        <a:lnTo>
                          <a:pt x="109" y="30"/>
                        </a:lnTo>
                        <a:lnTo>
                          <a:pt x="101" y="34"/>
                        </a:lnTo>
                        <a:lnTo>
                          <a:pt x="95" y="36"/>
                        </a:lnTo>
                        <a:lnTo>
                          <a:pt x="88" y="38"/>
                        </a:lnTo>
                        <a:lnTo>
                          <a:pt x="82" y="42"/>
                        </a:lnTo>
                        <a:lnTo>
                          <a:pt x="76" y="44"/>
                        </a:lnTo>
                        <a:lnTo>
                          <a:pt x="72" y="44"/>
                        </a:lnTo>
                        <a:lnTo>
                          <a:pt x="67" y="46"/>
                        </a:lnTo>
                        <a:lnTo>
                          <a:pt x="65" y="46"/>
                        </a:lnTo>
                        <a:lnTo>
                          <a:pt x="61" y="44"/>
                        </a:lnTo>
                        <a:lnTo>
                          <a:pt x="57" y="42"/>
                        </a:lnTo>
                        <a:lnTo>
                          <a:pt x="53" y="40"/>
                        </a:lnTo>
                        <a:lnTo>
                          <a:pt x="48" y="36"/>
                        </a:lnTo>
                        <a:lnTo>
                          <a:pt x="44" y="32"/>
                        </a:lnTo>
                        <a:lnTo>
                          <a:pt x="38" y="29"/>
                        </a:lnTo>
                        <a:lnTo>
                          <a:pt x="32" y="25"/>
                        </a:lnTo>
                        <a:lnTo>
                          <a:pt x="29" y="21"/>
                        </a:lnTo>
                        <a:lnTo>
                          <a:pt x="23" y="17"/>
                        </a:lnTo>
                        <a:lnTo>
                          <a:pt x="17" y="13"/>
                        </a:lnTo>
                        <a:lnTo>
                          <a:pt x="13" y="10"/>
                        </a:lnTo>
                        <a:lnTo>
                          <a:pt x="10" y="6"/>
                        </a:lnTo>
                        <a:lnTo>
                          <a:pt x="6" y="2"/>
                        </a:lnTo>
                        <a:lnTo>
                          <a:pt x="4" y="0"/>
                        </a:lnTo>
                        <a:lnTo>
                          <a:pt x="0" y="23"/>
                        </a:lnTo>
                        <a:close/>
                      </a:path>
                    </a:pathLst>
                  </a:custGeom>
                  <a:solidFill>
                    <a:srgbClr val="000000"/>
                  </a:solidFill>
                  <a:ln w="9525">
                    <a:noFill/>
                    <a:round/>
                    <a:headEnd/>
                    <a:tailEnd/>
                  </a:ln>
                </p:spPr>
                <p:txBody>
                  <a:bodyPr/>
                  <a:lstStyle/>
                  <a:p>
                    <a:endParaRPr lang="fr-FR">
                      <a:latin typeface="Calibri" pitchFamily="34" charset="0"/>
                    </a:endParaRPr>
                  </a:p>
                </p:txBody>
              </p:sp>
              <p:sp>
                <p:nvSpPr>
                  <p:cNvPr id="25665" name="Freeform 56"/>
                  <p:cNvSpPr>
                    <a:spLocks/>
                  </p:cNvSpPr>
                  <p:nvPr/>
                </p:nvSpPr>
                <p:spPr bwMode="auto">
                  <a:xfrm>
                    <a:off x="4133843" y="2416161"/>
                    <a:ext cx="66675" cy="66675"/>
                  </a:xfrm>
                  <a:custGeom>
                    <a:avLst/>
                    <a:gdLst>
                      <a:gd name="T0" fmla="*/ 0 w 84"/>
                      <a:gd name="T1" fmla="*/ 15 h 84"/>
                      <a:gd name="T2" fmla="*/ 0 w 84"/>
                      <a:gd name="T3" fmla="*/ 15 h 84"/>
                      <a:gd name="T4" fmla="*/ 4 w 84"/>
                      <a:gd name="T5" fmla="*/ 19 h 84"/>
                      <a:gd name="T6" fmla="*/ 10 w 84"/>
                      <a:gd name="T7" fmla="*/ 23 h 84"/>
                      <a:gd name="T8" fmla="*/ 15 w 84"/>
                      <a:gd name="T9" fmla="*/ 29 h 84"/>
                      <a:gd name="T10" fmla="*/ 21 w 84"/>
                      <a:gd name="T11" fmla="*/ 33 h 84"/>
                      <a:gd name="T12" fmla="*/ 27 w 84"/>
                      <a:gd name="T13" fmla="*/ 38 h 84"/>
                      <a:gd name="T14" fmla="*/ 30 w 84"/>
                      <a:gd name="T15" fmla="*/ 42 h 84"/>
                      <a:gd name="T16" fmla="*/ 34 w 84"/>
                      <a:gd name="T17" fmla="*/ 46 h 84"/>
                      <a:gd name="T18" fmla="*/ 34 w 84"/>
                      <a:gd name="T19" fmla="*/ 50 h 84"/>
                      <a:gd name="T20" fmla="*/ 38 w 84"/>
                      <a:gd name="T21" fmla="*/ 55 h 84"/>
                      <a:gd name="T22" fmla="*/ 40 w 84"/>
                      <a:gd name="T23" fmla="*/ 61 h 84"/>
                      <a:gd name="T24" fmla="*/ 46 w 84"/>
                      <a:gd name="T25" fmla="*/ 69 h 84"/>
                      <a:gd name="T26" fmla="*/ 48 w 84"/>
                      <a:gd name="T27" fmla="*/ 74 h 84"/>
                      <a:gd name="T28" fmla="*/ 51 w 84"/>
                      <a:gd name="T29" fmla="*/ 78 h 84"/>
                      <a:gd name="T30" fmla="*/ 53 w 84"/>
                      <a:gd name="T31" fmla="*/ 82 h 84"/>
                      <a:gd name="T32" fmla="*/ 55 w 84"/>
                      <a:gd name="T33" fmla="*/ 84 h 84"/>
                      <a:gd name="T34" fmla="*/ 55 w 84"/>
                      <a:gd name="T35" fmla="*/ 82 h 84"/>
                      <a:gd name="T36" fmla="*/ 59 w 84"/>
                      <a:gd name="T37" fmla="*/ 80 h 84"/>
                      <a:gd name="T38" fmla="*/ 65 w 84"/>
                      <a:gd name="T39" fmla="*/ 76 h 84"/>
                      <a:gd name="T40" fmla="*/ 70 w 84"/>
                      <a:gd name="T41" fmla="*/ 72 h 84"/>
                      <a:gd name="T42" fmla="*/ 74 w 84"/>
                      <a:gd name="T43" fmla="*/ 67 h 84"/>
                      <a:gd name="T44" fmla="*/ 80 w 84"/>
                      <a:gd name="T45" fmla="*/ 63 h 84"/>
                      <a:gd name="T46" fmla="*/ 82 w 84"/>
                      <a:gd name="T47" fmla="*/ 59 h 84"/>
                      <a:gd name="T48" fmla="*/ 84 w 84"/>
                      <a:gd name="T49" fmla="*/ 59 h 84"/>
                      <a:gd name="T50" fmla="*/ 80 w 84"/>
                      <a:gd name="T51" fmla="*/ 57 h 84"/>
                      <a:gd name="T52" fmla="*/ 74 w 84"/>
                      <a:gd name="T53" fmla="*/ 55 h 84"/>
                      <a:gd name="T54" fmla="*/ 68 w 84"/>
                      <a:gd name="T55" fmla="*/ 53 h 84"/>
                      <a:gd name="T56" fmla="*/ 65 w 84"/>
                      <a:gd name="T57" fmla="*/ 52 h 84"/>
                      <a:gd name="T58" fmla="*/ 57 w 84"/>
                      <a:gd name="T59" fmla="*/ 48 h 84"/>
                      <a:gd name="T60" fmla="*/ 53 w 84"/>
                      <a:gd name="T61" fmla="*/ 46 h 84"/>
                      <a:gd name="T62" fmla="*/ 49 w 84"/>
                      <a:gd name="T63" fmla="*/ 44 h 84"/>
                      <a:gd name="T64" fmla="*/ 48 w 84"/>
                      <a:gd name="T65" fmla="*/ 42 h 84"/>
                      <a:gd name="T66" fmla="*/ 44 w 84"/>
                      <a:gd name="T67" fmla="*/ 38 h 84"/>
                      <a:gd name="T68" fmla="*/ 40 w 84"/>
                      <a:gd name="T69" fmla="*/ 33 h 84"/>
                      <a:gd name="T70" fmla="*/ 34 w 84"/>
                      <a:gd name="T71" fmla="*/ 27 h 84"/>
                      <a:gd name="T72" fmla="*/ 27 w 84"/>
                      <a:gd name="T73" fmla="*/ 19 h 84"/>
                      <a:gd name="T74" fmla="*/ 21 w 84"/>
                      <a:gd name="T75" fmla="*/ 12 h 84"/>
                      <a:gd name="T76" fmla="*/ 17 w 84"/>
                      <a:gd name="T77" fmla="*/ 6 h 84"/>
                      <a:gd name="T78" fmla="*/ 13 w 84"/>
                      <a:gd name="T79" fmla="*/ 2 h 84"/>
                      <a:gd name="T80" fmla="*/ 11 w 84"/>
                      <a:gd name="T81" fmla="*/ 0 h 84"/>
                      <a:gd name="T82" fmla="*/ 0 w 84"/>
                      <a:gd name="T83" fmla="*/ 15 h 84"/>
                      <a:gd name="T84" fmla="*/ 0 w 84"/>
                      <a:gd name="T85" fmla="*/ 15 h 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4"/>
                      <a:gd name="T130" fmla="*/ 0 h 84"/>
                      <a:gd name="T131" fmla="*/ 84 w 84"/>
                      <a:gd name="T132" fmla="*/ 84 h 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4" h="84">
                        <a:moveTo>
                          <a:pt x="0" y="15"/>
                        </a:moveTo>
                        <a:lnTo>
                          <a:pt x="0" y="15"/>
                        </a:lnTo>
                        <a:lnTo>
                          <a:pt x="4" y="19"/>
                        </a:lnTo>
                        <a:lnTo>
                          <a:pt x="10" y="23"/>
                        </a:lnTo>
                        <a:lnTo>
                          <a:pt x="15" y="29"/>
                        </a:lnTo>
                        <a:lnTo>
                          <a:pt x="21" y="33"/>
                        </a:lnTo>
                        <a:lnTo>
                          <a:pt x="27" y="38"/>
                        </a:lnTo>
                        <a:lnTo>
                          <a:pt x="30" y="42"/>
                        </a:lnTo>
                        <a:lnTo>
                          <a:pt x="34" y="46"/>
                        </a:lnTo>
                        <a:lnTo>
                          <a:pt x="34" y="50"/>
                        </a:lnTo>
                        <a:lnTo>
                          <a:pt x="38" y="55"/>
                        </a:lnTo>
                        <a:lnTo>
                          <a:pt x="40" y="61"/>
                        </a:lnTo>
                        <a:lnTo>
                          <a:pt x="46" y="69"/>
                        </a:lnTo>
                        <a:lnTo>
                          <a:pt x="48" y="74"/>
                        </a:lnTo>
                        <a:lnTo>
                          <a:pt x="51" y="78"/>
                        </a:lnTo>
                        <a:lnTo>
                          <a:pt x="53" y="82"/>
                        </a:lnTo>
                        <a:lnTo>
                          <a:pt x="55" y="84"/>
                        </a:lnTo>
                        <a:lnTo>
                          <a:pt x="55" y="82"/>
                        </a:lnTo>
                        <a:lnTo>
                          <a:pt x="59" y="80"/>
                        </a:lnTo>
                        <a:lnTo>
                          <a:pt x="65" y="76"/>
                        </a:lnTo>
                        <a:lnTo>
                          <a:pt x="70" y="72"/>
                        </a:lnTo>
                        <a:lnTo>
                          <a:pt x="74" y="67"/>
                        </a:lnTo>
                        <a:lnTo>
                          <a:pt x="80" y="63"/>
                        </a:lnTo>
                        <a:lnTo>
                          <a:pt x="82" y="59"/>
                        </a:lnTo>
                        <a:lnTo>
                          <a:pt x="84" y="59"/>
                        </a:lnTo>
                        <a:lnTo>
                          <a:pt x="80" y="57"/>
                        </a:lnTo>
                        <a:lnTo>
                          <a:pt x="74" y="55"/>
                        </a:lnTo>
                        <a:lnTo>
                          <a:pt x="68" y="53"/>
                        </a:lnTo>
                        <a:lnTo>
                          <a:pt x="65" y="52"/>
                        </a:lnTo>
                        <a:lnTo>
                          <a:pt x="57" y="48"/>
                        </a:lnTo>
                        <a:lnTo>
                          <a:pt x="53" y="46"/>
                        </a:lnTo>
                        <a:lnTo>
                          <a:pt x="49" y="44"/>
                        </a:lnTo>
                        <a:lnTo>
                          <a:pt x="48" y="42"/>
                        </a:lnTo>
                        <a:lnTo>
                          <a:pt x="44" y="38"/>
                        </a:lnTo>
                        <a:lnTo>
                          <a:pt x="40" y="33"/>
                        </a:lnTo>
                        <a:lnTo>
                          <a:pt x="34" y="27"/>
                        </a:lnTo>
                        <a:lnTo>
                          <a:pt x="27" y="19"/>
                        </a:lnTo>
                        <a:lnTo>
                          <a:pt x="21" y="12"/>
                        </a:lnTo>
                        <a:lnTo>
                          <a:pt x="17" y="6"/>
                        </a:lnTo>
                        <a:lnTo>
                          <a:pt x="13" y="2"/>
                        </a:lnTo>
                        <a:lnTo>
                          <a:pt x="11" y="0"/>
                        </a:lnTo>
                        <a:lnTo>
                          <a:pt x="0" y="15"/>
                        </a:lnTo>
                        <a:close/>
                      </a:path>
                    </a:pathLst>
                  </a:custGeom>
                  <a:solidFill>
                    <a:srgbClr val="000000"/>
                  </a:solidFill>
                  <a:ln w="9525">
                    <a:noFill/>
                    <a:round/>
                    <a:headEnd/>
                    <a:tailEnd/>
                  </a:ln>
                </p:spPr>
                <p:txBody>
                  <a:bodyPr/>
                  <a:lstStyle/>
                  <a:p>
                    <a:endParaRPr lang="fr-FR">
                      <a:latin typeface="Calibri" pitchFamily="34" charset="0"/>
                    </a:endParaRPr>
                  </a:p>
                </p:txBody>
              </p:sp>
              <p:sp>
                <p:nvSpPr>
                  <p:cNvPr id="25666" name="Freeform 57"/>
                  <p:cNvSpPr>
                    <a:spLocks/>
                  </p:cNvSpPr>
                  <p:nvPr/>
                </p:nvSpPr>
                <p:spPr bwMode="auto">
                  <a:xfrm>
                    <a:off x="3659180" y="2366949"/>
                    <a:ext cx="185738" cy="185738"/>
                  </a:xfrm>
                  <a:custGeom>
                    <a:avLst/>
                    <a:gdLst>
                      <a:gd name="T0" fmla="*/ 223 w 234"/>
                      <a:gd name="T1" fmla="*/ 51 h 233"/>
                      <a:gd name="T2" fmla="*/ 202 w 234"/>
                      <a:gd name="T3" fmla="*/ 53 h 233"/>
                      <a:gd name="T4" fmla="*/ 175 w 234"/>
                      <a:gd name="T5" fmla="*/ 55 h 233"/>
                      <a:gd name="T6" fmla="*/ 151 w 234"/>
                      <a:gd name="T7" fmla="*/ 53 h 233"/>
                      <a:gd name="T8" fmla="*/ 130 w 234"/>
                      <a:gd name="T9" fmla="*/ 41 h 233"/>
                      <a:gd name="T10" fmla="*/ 103 w 234"/>
                      <a:gd name="T11" fmla="*/ 24 h 233"/>
                      <a:gd name="T12" fmla="*/ 78 w 234"/>
                      <a:gd name="T13" fmla="*/ 9 h 233"/>
                      <a:gd name="T14" fmla="*/ 52 w 234"/>
                      <a:gd name="T15" fmla="*/ 19 h 233"/>
                      <a:gd name="T16" fmla="*/ 56 w 234"/>
                      <a:gd name="T17" fmla="*/ 55 h 233"/>
                      <a:gd name="T18" fmla="*/ 38 w 234"/>
                      <a:gd name="T19" fmla="*/ 47 h 233"/>
                      <a:gd name="T20" fmla="*/ 18 w 234"/>
                      <a:gd name="T21" fmla="*/ 34 h 233"/>
                      <a:gd name="T22" fmla="*/ 0 w 234"/>
                      <a:gd name="T23" fmla="*/ 39 h 233"/>
                      <a:gd name="T24" fmla="*/ 4 w 234"/>
                      <a:gd name="T25" fmla="*/ 68 h 233"/>
                      <a:gd name="T26" fmla="*/ 16 w 234"/>
                      <a:gd name="T27" fmla="*/ 95 h 233"/>
                      <a:gd name="T28" fmla="*/ 35 w 234"/>
                      <a:gd name="T29" fmla="*/ 117 h 233"/>
                      <a:gd name="T30" fmla="*/ 31 w 234"/>
                      <a:gd name="T31" fmla="*/ 129 h 233"/>
                      <a:gd name="T32" fmla="*/ 29 w 234"/>
                      <a:gd name="T33" fmla="*/ 146 h 233"/>
                      <a:gd name="T34" fmla="*/ 38 w 234"/>
                      <a:gd name="T35" fmla="*/ 163 h 233"/>
                      <a:gd name="T36" fmla="*/ 57 w 234"/>
                      <a:gd name="T37" fmla="*/ 184 h 233"/>
                      <a:gd name="T38" fmla="*/ 78 w 234"/>
                      <a:gd name="T39" fmla="*/ 203 h 233"/>
                      <a:gd name="T40" fmla="*/ 101 w 234"/>
                      <a:gd name="T41" fmla="*/ 216 h 233"/>
                      <a:gd name="T42" fmla="*/ 124 w 234"/>
                      <a:gd name="T43" fmla="*/ 220 h 233"/>
                      <a:gd name="T44" fmla="*/ 143 w 234"/>
                      <a:gd name="T45" fmla="*/ 224 h 233"/>
                      <a:gd name="T46" fmla="*/ 164 w 234"/>
                      <a:gd name="T47" fmla="*/ 226 h 233"/>
                      <a:gd name="T48" fmla="*/ 185 w 234"/>
                      <a:gd name="T49" fmla="*/ 229 h 233"/>
                      <a:gd name="T50" fmla="*/ 202 w 234"/>
                      <a:gd name="T51" fmla="*/ 229 h 233"/>
                      <a:gd name="T52" fmla="*/ 223 w 234"/>
                      <a:gd name="T53" fmla="*/ 233 h 233"/>
                      <a:gd name="T54" fmla="*/ 230 w 234"/>
                      <a:gd name="T55" fmla="*/ 216 h 233"/>
                      <a:gd name="T56" fmla="*/ 211 w 234"/>
                      <a:gd name="T57" fmla="*/ 214 h 233"/>
                      <a:gd name="T58" fmla="*/ 185 w 234"/>
                      <a:gd name="T59" fmla="*/ 214 h 233"/>
                      <a:gd name="T60" fmla="*/ 166 w 234"/>
                      <a:gd name="T61" fmla="*/ 212 h 233"/>
                      <a:gd name="T62" fmla="*/ 149 w 234"/>
                      <a:gd name="T63" fmla="*/ 209 h 233"/>
                      <a:gd name="T64" fmla="*/ 126 w 234"/>
                      <a:gd name="T65" fmla="*/ 205 h 233"/>
                      <a:gd name="T66" fmla="*/ 99 w 234"/>
                      <a:gd name="T67" fmla="*/ 190 h 233"/>
                      <a:gd name="T68" fmla="*/ 78 w 234"/>
                      <a:gd name="T69" fmla="*/ 172 h 233"/>
                      <a:gd name="T70" fmla="*/ 63 w 234"/>
                      <a:gd name="T71" fmla="*/ 155 h 233"/>
                      <a:gd name="T72" fmla="*/ 107 w 234"/>
                      <a:gd name="T73" fmla="*/ 163 h 233"/>
                      <a:gd name="T74" fmla="*/ 94 w 234"/>
                      <a:gd name="T75" fmla="*/ 134 h 233"/>
                      <a:gd name="T76" fmla="*/ 73 w 234"/>
                      <a:gd name="T77" fmla="*/ 123 h 233"/>
                      <a:gd name="T78" fmla="*/ 44 w 234"/>
                      <a:gd name="T79" fmla="*/ 104 h 233"/>
                      <a:gd name="T80" fmla="*/ 21 w 234"/>
                      <a:gd name="T81" fmla="*/ 74 h 233"/>
                      <a:gd name="T82" fmla="*/ 116 w 234"/>
                      <a:gd name="T83" fmla="*/ 87 h 233"/>
                      <a:gd name="T84" fmla="*/ 101 w 234"/>
                      <a:gd name="T85" fmla="*/ 74 h 233"/>
                      <a:gd name="T86" fmla="*/ 86 w 234"/>
                      <a:gd name="T87" fmla="*/ 57 h 233"/>
                      <a:gd name="T88" fmla="*/ 73 w 234"/>
                      <a:gd name="T89" fmla="*/ 39 h 233"/>
                      <a:gd name="T90" fmla="*/ 78 w 234"/>
                      <a:gd name="T91" fmla="*/ 26 h 233"/>
                      <a:gd name="T92" fmla="*/ 90 w 234"/>
                      <a:gd name="T93" fmla="*/ 39 h 233"/>
                      <a:gd name="T94" fmla="*/ 111 w 234"/>
                      <a:gd name="T95" fmla="*/ 57 h 233"/>
                      <a:gd name="T96" fmla="*/ 128 w 234"/>
                      <a:gd name="T97" fmla="*/ 66 h 233"/>
                      <a:gd name="T98" fmla="*/ 145 w 234"/>
                      <a:gd name="T99" fmla="*/ 74 h 233"/>
                      <a:gd name="T100" fmla="*/ 162 w 234"/>
                      <a:gd name="T101" fmla="*/ 77 h 233"/>
                      <a:gd name="T102" fmla="*/ 177 w 234"/>
                      <a:gd name="T103" fmla="*/ 79 h 233"/>
                      <a:gd name="T104" fmla="*/ 204 w 234"/>
                      <a:gd name="T105" fmla="*/ 81 h 233"/>
                      <a:gd name="T106" fmla="*/ 223 w 234"/>
                      <a:gd name="T107" fmla="*/ 81 h 233"/>
                      <a:gd name="T108" fmla="*/ 230 w 234"/>
                      <a:gd name="T109" fmla="*/ 51 h 2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34"/>
                      <a:gd name="T166" fmla="*/ 0 h 233"/>
                      <a:gd name="T167" fmla="*/ 234 w 234"/>
                      <a:gd name="T168" fmla="*/ 233 h 2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34" h="233">
                        <a:moveTo>
                          <a:pt x="230" y="51"/>
                        </a:moveTo>
                        <a:lnTo>
                          <a:pt x="228" y="51"/>
                        </a:lnTo>
                        <a:lnTo>
                          <a:pt x="227" y="51"/>
                        </a:lnTo>
                        <a:lnTo>
                          <a:pt x="223" y="51"/>
                        </a:lnTo>
                        <a:lnTo>
                          <a:pt x="219" y="51"/>
                        </a:lnTo>
                        <a:lnTo>
                          <a:pt x="213" y="51"/>
                        </a:lnTo>
                        <a:lnTo>
                          <a:pt x="208" y="53"/>
                        </a:lnTo>
                        <a:lnTo>
                          <a:pt x="202" y="53"/>
                        </a:lnTo>
                        <a:lnTo>
                          <a:pt x="196" y="55"/>
                        </a:lnTo>
                        <a:lnTo>
                          <a:pt x="189" y="55"/>
                        </a:lnTo>
                        <a:lnTo>
                          <a:pt x="181" y="55"/>
                        </a:lnTo>
                        <a:lnTo>
                          <a:pt x="175" y="55"/>
                        </a:lnTo>
                        <a:lnTo>
                          <a:pt x="170" y="57"/>
                        </a:lnTo>
                        <a:lnTo>
                          <a:pt x="162" y="55"/>
                        </a:lnTo>
                        <a:lnTo>
                          <a:pt x="156" y="55"/>
                        </a:lnTo>
                        <a:lnTo>
                          <a:pt x="151" y="53"/>
                        </a:lnTo>
                        <a:lnTo>
                          <a:pt x="147" y="51"/>
                        </a:lnTo>
                        <a:lnTo>
                          <a:pt x="141" y="49"/>
                        </a:lnTo>
                        <a:lnTo>
                          <a:pt x="135" y="45"/>
                        </a:lnTo>
                        <a:lnTo>
                          <a:pt x="130" y="41"/>
                        </a:lnTo>
                        <a:lnTo>
                          <a:pt x="124" y="38"/>
                        </a:lnTo>
                        <a:lnTo>
                          <a:pt x="116" y="34"/>
                        </a:lnTo>
                        <a:lnTo>
                          <a:pt x="109" y="30"/>
                        </a:lnTo>
                        <a:lnTo>
                          <a:pt x="103" y="24"/>
                        </a:lnTo>
                        <a:lnTo>
                          <a:pt x="97" y="20"/>
                        </a:lnTo>
                        <a:lnTo>
                          <a:pt x="90" y="17"/>
                        </a:lnTo>
                        <a:lnTo>
                          <a:pt x="84" y="13"/>
                        </a:lnTo>
                        <a:lnTo>
                          <a:pt x="78" y="9"/>
                        </a:lnTo>
                        <a:lnTo>
                          <a:pt x="75" y="5"/>
                        </a:lnTo>
                        <a:lnTo>
                          <a:pt x="67" y="1"/>
                        </a:lnTo>
                        <a:lnTo>
                          <a:pt x="67" y="0"/>
                        </a:lnTo>
                        <a:lnTo>
                          <a:pt x="52" y="19"/>
                        </a:lnTo>
                        <a:lnTo>
                          <a:pt x="67" y="60"/>
                        </a:lnTo>
                        <a:lnTo>
                          <a:pt x="65" y="58"/>
                        </a:lnTo>
                        <a:lnTo>
                          <a:pt x="59" y="57"/>
                        </a:lnTo>
                        <a:lnTo>
                          <a:pt x="56" y="55"/>
                        </a:lnTo>
                        <a:lnTo>
                          <a:pt x="52" y="53"/>
                        </a:lnTo>
                        <a:lnTo>
                          <a:pt x="46" y="51"/>
                        </a:lnTo>
                        <a:lnTo>
                          <a:pt x="42" y="49"/>
                        </a:lnTo>
                        <a:lnTo>
                          <a:pt x="38" y="47"/>
                        </a:lnTo>
                        <a:lnTo>
                          <a:pt x="33" y="45"/>
                        </a:lnTo>
                        <a:lnTo>
                          <a:pt x="29" y="41"/>
                        </a:lnTo>
                        <a:lnTo>
                          <a:pt x="25" y="39"/>
                        </a:lnTo>
                        <a:lnTo>
                          <a:pt x="18" y="34"/>
                        </a:lnTo>
                        <a:lnTo>
                          <a:pt x="12" y="28"/>
                        </a:lnTo>
                        <a:lnTo>
                          <a:pt x="0" y="36"/>
                        </a:lnTo>
                        <a:lnTo>
                          <a:pt x="0" y="39"/>
                        </a:lnTo>
                        <a:lnTo>
                          <a:pt x="0" y="45"/>
                        </a:lnTo>
                        <a:lnTo>
                          <a:pt x="2" y="53"/>
                        </a:lnTo>
                        <a:lnTo>
                          <a:pt x="2" y="60"/>
                        </a:lnTo>
                        <a:lnTo>
                          <a:pt x="4" y="68"/>
                        </a:lnTo>
                        <a:lnTo>
                          <a:pt x="6" y="74"/>
                        </a:lnTo>
                        <a:lnTo>
                          <a:pt x="8" y="81"/>
                        </a:lnTo>
                        <a:lnTo>
                          <a:pt x="12" y="87"/>
                        </a:lnTo>
                        <a:lnTo>
                          <a:pt x="16" y="95"/>
                        </a:lnTo>
                        <a:lnTo>
                          <a:pt x="19" y="100"/>
                        </a:lnTo>
                        <a:lnTo>
                          <a:pt x="27" y="108"/>
                        </a:lnTo>
                        <a:lnTo>
                          <a:pt x="29" y="114"/>
                        </a:lnTo>
                        <a:lnTo>
                          <a:pt x="35" y="117"/>
                        </a:lnTo>
                        <a:lnTo>
                          <a:pt x="37" y="121"/>
                        </a:lnTo>
                        <a:lnTo>
                          <a:pt x="38" y="123"/>
                        </a:lnTo>
                        <a:lnTo>
                          <a:pt x="37" y="123"/>
                        </a:lnTo>
                        <a:lnTo>
                          <a:pt x="31" y="129"/>
                        </a:lnTo>
                        <a:lnTo>
                          <a:pt x="29" y="131"/>
                        </a:lnTo>
                        <a:lnTo>
                          <a:pt x="27" y="134"/>
                        </a:lnTo>
                        <a:lnTo>
                          <a:pt x="27" y="140"/>
                        </a:lnTo>
                        <a:lnTo>
                          <a:pt x="29" y="146"/>
                        </a:lnTo>
                        <a:lnTo>
                          <a:pt x="29" y="150"/>
                        </a:lnTo>
                        <a:lnTo>
                          <a:pt x="31" y="153"/>
                        </a:lnTo>
                        <a:lnTo>
                          <a:pt x="33" y="157"/>
                        </a:lnTo>
                        <a:lnTo>
                          <a:pt x="38" y="163"/>
                        </a:lnTo>
                        <a:lnTo>
                          <a:pt x="42" y="167"/>
                        </a:lnTo>
                        <a:lnTo>
                          <a:pt x="46" y="172"/>
                        </a:lnTo>
                        <a:lnTo>
                          <a:pt x="50" y="178"/>
                        </a:lnTo>
                        <a:lnTo>
                          <a:pt x="57" y="184"/>
                        </a:lnTo>
                        <a:lnTo>
                          <a:pt x="61" y="188"/>
                        </a:lnTo>
                        <a:lnTo>
                          <a:pt x="67" y="193"/>
                        </a:lnTo>
                        <a:lnTo>
                          <a:pt x="73" y="197"/>
                        </a:lnTo>
                        <a:lnTo>
                          <a:pt x="78" y="203"/>
                        </a:lnTo>
                        <a:lnTo>
                          <a:pt x="84" y="207"/>
                        </a:lnTo>
                        <a:lnTo>
                          <a:pt x="90" y="210"/>
                        </a:lnTo>
                        <a:lnTo>
                          <a:pt x="95" y="212"/>
                        </a:lnTo>
                        <a:lnTo>
                          <a:pt x="101" y="216"/>
                        </a:lnTo>
                        <a:lnTo>
                          <a:pt x="107" y="218"/>
                        </a:lnTo>
                        <a:lnTo>
                          <a:pt x="114" y="218"/>
                        </a:lnTo>
                        <a:lnTo>
                          <a:pt x="118" y="218"/>
                        </a:lnTo>
                        <a:lnTo>
                          <a:pt x="124" y="220"/>
                        </a:lnTo>
                        <a:lnTo>
                          <a:pt x="128" y="220"/>
                        </a:lnTo>
                        <a:lnTo>
                          <a:pt x="133" y="222"/>
                        </a:lnTo>
                        <a:lnTo>
                          <a:pt x="137" y="222"/>
                        </a:lnTo>
                        <a:lnTo>
                          <a:pt x="143" y="224"/>
                        </a:lnTo>
                        <a:lnTo>
                          <a:pt x="149" y="224"/>
                        </a:lnTo>
                        <a:lnTo>
                          <a:pt x="154" y="226"/>
                        </a:lnTo>
                        <a:lnTo>
                          <a:pt x="158" y="226"/>
                        </a:lnTo>
                        <a:lnTo>
                          <a:pt x="164" y="226"/>
                        </a:lnTo>
                        <a:lnTo>
                          <a:pt x="170" y="226"/>
                        </a:lnTo>
                        <a:lnTo>
                          <a:pt x="175" y="228"/>
                        </a:lnTo>
                        <a:lnTo>
                          <a:pt x="179" y="228"/>
                        </a:lnTo>
                        <a:lnTo>
                          <a:pt x="185" y="229"/>
                        </a:lnTo>
                        <a:lnTo>
                          <a:pt x="189" y="229"/>
                        </a:lnTo>
                        <a:lnTo>
                          <a:pt x="194" y="229"/>
                        </a:lnTo>
                        <a:lnTo>
                          <a:pt x="198" y="229"/>
                        </a:lnTo>
                        <a:lnTo>
                          <a:pt x="202" y="229"/>
                        </a:lnTo>
                        <a:lnTo>
                          <a:pt x="206" y="231"/>
                        </a:lnTo>
                        <a:lnTo>
                          <a:pt x="211" y="231"/>
                        </a:lnTo>
                        <a:lnTo>
                          <a:pt x="217" y="233"/>
                        </a:lnTo>
                        <a:lnTo>
                          <a:pt x="223" y="233"/>
                        </a:lnTo>
                        <a:lnTo>
                          <a:pt x="225" y="233"/>
                        </a:lnTo>
                        <a:lnTo>
                          <a:pt x="227" y="233"/>
                        </a:lnTo>
                        <a:lnTo>
                          <a:pt x="232" y="216"/>
                        </a:lnTo>
                        <a:lnTo>
                          <a:pt x="230" y="216"/>
                        </a:lnTo>
                        <a:lnTo>
                          <a:pt x="228" y="216"/>
                        </a:lnTo>
                        <a:lnTo>
                          <a:pt x="225" y="216"/>
                        </a:lnTo>
                        <a:lnTo>
                          <a:pt x="219" y="216"/>
                        </a:lnTo>
                        <a:lnTo>
                          <a:pt x="211" y="214"/>
                        </a:lnTo>
                        <a:lnTo>
                          <a:pt x="206" y="214"/>
                        </a:lnTo>
                        <a:lnTo>
                          <a:pt x="198" y="214"/>
                        </a:lnTo>
                        <a:lnTo>
                          <a:pt x="190" y="214"/>
                        </a:lnTo>
                        <a:lnTo>
                          <a:pt x="185" y="214"/>
                        </a:lnTo>
                        <a:lnTo>
                          <a:pt x="181" y="212"/>
                        </a:lnTo>
                        <a:lnTo>
                          <a:pt x="175" y="212"/>
                        </a:lnTo>
                        <a:lnTo>
                          <a:pt x="171" y="212"/>
                        </a:lnTo>
                        <a:lnTo>
                          <a:pt x="166" y="212"/>
                        </a:lnTo>
                        <a:lnTo>
                          <a:pt x="162" y="210"/>
                        </a:lnTo>
                        <a:lnTo>
                          <a:pt x="156" y="210"/>
                        </a:lnTo>
                        <a:lnTo>
                          <a:pt x="152" y="210"/>
                        </a:lnTo>
                        <a:lnTo>
                          <a:pt x="149" y="209"/>
                        </a:lnTo>
                        <a:lnTo>
                          <a:pt x="143" y="209"/>
                        </a:lnTo>
                        <a:lnTo>
                          <a:pt x="139" y="207"/>
                        </a:lnTo>
                        <a:lnTo>
                          <a:pt x="133" y="207"/>
                        </a:lnTo>
                        <a:lnTo>
                          <a:pt x="126" y="205"/>
                        </a:lnTo>
                        <a:lnTo>
                          <a:pt x="120" y="203"/>
                        </a:lnTo>
                        <a:lnTo>
                          <a:pt x="113" y="199"/>
                        </a:lnTo>
                        <a:lnTo>
                          <a:pt x="107" y="195"/>
                        </a:lnTo>
                        <a:lnTo>
                          <a:pt x="99" y="190"/>
                        </a:lnTo>
                        <a:lnTo>
                          <a:pt x="94" y="186"/>
                        </a:lnTo>
                        <a:lnTo>
                          <a:pt x="88" y="182"/>
                        </a:lnTo>
                        <a:lnTo>
                          <a:pt x="84" y="176"/>
                        </a:lnTo>
                        <a:lnTo>
                          <a:pt x="78" y="172"/>
                        </a:lnTo>
                        <a:lnTo>
                          <a:pt x="75" y="169"/>
                        </a:lnTo>
                        <a:lnTo>
                          <a:pt x="71" y="163"/>
                        </a:lnTo>
                        <a:lnTo>
                          <a:pt x="67" y="159"/>
                        </a:lnTo>
                        <a:lnTo>
                          <a:pt x="63" y="155"/>
                        </a:lnTo>
                        <a:lnTo>
                          <a:pt x="59" y="152"/>
                        </a:lnTo>
                        <a:lnTo>
                          <a:pt x="57" y="148"/>
                        </a:lnTo>
                        <a:lnTo>
                          <a:pt x="56" y="146"/>
                        </a:lnTo>
                        <a:lnTo>
                          <a:pt x="107" y="163"/>
                        </a:lnTo>
                        <a:lnTo>
                          <a:pt x="101" y="138"/>
                        </a:lnTo>
                        <a:lnTo>
                          <a:pt x="97" y="138"/>
                        </a:lnTo>
                        <a:lnTo>
                          <a:pt x="94" y="134"/>
                        </a:lnTo>
                        <a:lnTo>
                          <a:pt x="92" y="134"/>
                        </a:lnTo>
                        <a:lnTo>
                          <a:pt x="84" y="131"/>
                        </a:lnTo>
                        <a:lnTo>
                          <a:pt x="78" y="129"/>
                        </a:lnTo>
                        <a:lnTo>
                          <a:pt x="73" y="123"/>
                        </a:lnTo>
                        <a:lnTo>
                          <a:pt x="65" y="119"/>
                        </a:lnTo>
                        <a:lnTo>
                          <a:pt x="57" y="114"/>
                        </a:lnTo>
                        <a:lnTo>
                          <a:pt x="50" y="110"/>
                        </a:lnTo>
                        <a:lnTo>
                          <a:pt x="44" y="104"/>
                        </a:lnTo>
                        <a:lnTo>
                          <a:pt x="37" y="96"/>
                        </a:lnTo>
                        <a:lnTo>
                          <a:pt x="31" y="91"/>
                        </a:lnTo>
                        <a:lnTo>
                          <a:pt x="27" y="83"/>
                        </a:lnTo>
                        <a:lnTo>
                          <a:pt x="21" y="74"/>
                        </a:lnTo>
                        <a:lnTo>
                          <a:pt x="19" y="66"/>
                        </a:lnTo>
                        <a:lnTo>
                          <a:pt x="29" y="60"/>
                        </a:lnTo>
                        <a:lnTo>
                          <a:pt x="111" y="102"/>
                        </a:lnTo>
                        <a:lnTo>
                          <a:pt x="116" y="87"/>
                        </a:lnTo>
                        <a:lnTo>
                          <a:pt x="114" y="85"/>
                        </a:lnTo>
                        <a:lnTo>
                          <a:pt x="109" y="81"/>
                        </a:lnTo>
                        <a:lnTo>
                          <a:pt x="105" y="77"/>
                        </a:lnTo>
                        <a:lnTo>
                          <a:pt x="101" y="74"/>
                        </a:lnTo>
                        <a:lnTo>
                          <a:pt x="97" y="70"/>
                        </a:lnTo>
                        <a:lnTo>
                          <a:pt x="94" y="66"/>
                        </a:lnTo>
                        <a:lnTo>
                          <a:pt x="90" y="60"/>
                        </a:lnTo>
                        <a:lnTo>
                          <a:pt x="86" y="57"/>
                        </a:lnTo>
                        <a:lnTo>
                          <a:pt x="82" y="53"/>
                        </a:lnTo>
                        <a:lnTo>
                          <a:pt x="78" y="47"/>
                        </a:lnTo>
                        <a:lnTo>
                          <a:pt x="75" y="43"/>
                        </a:lnTo>
                        <a:lnTo>
                          <a:pt x="73" y="39"/>
                        </a:lnTo>
                        <a:lnTo>
                          <a:pt x="71" y="34"/>
                        </a:lnTo>
                        <a:lnTo>
                          <a:pt x="71" y="32"/>
                        </a:lnTo>
                        <a:lnTo>
                          <a:pt x="78" y="24"/>
                        </a:lnTo>
                        <a:lnTo>
                          <a:pt x="78" y="26"/>
                        </a:lnTo>
                        <a:lnTo>
                          <a:pt x="82" y="30"/>
                        </a:lnTo>
                        <a:lnTo>
                          <a:pt x="84" y="32"/>
                        </a:lnTo>
                        <a:lnTo>
                          <a:pt x="88" y="36"/>
                        </a:lnTo>
                        <a:lnTo>
                          <a:pt x="90" y="39"/>
                        </a:lnTo>
                        <a:lnTo>
                          <a:pt x="94" y="45"/>
                        </a:lnTo>
                        <a:lnTo>
                          <a:pt x="99" y="49"/>
                        </a:lnTo>
                        <a:lnTo>
                          <a:pt x="103" y="53"/>
                        </a:lnTo>
                        <a:lnTo>
                          <a:pt x="111" y="57"/>
                        </a:lnTo>
                        <a:lnTo>
                          <a:pt x="116" y="62"/>
                        </a:lnTo>
                        <a:lnTo>
                          <a:pt x="120" y="62"/>
                        </a:lnTo>
                        <a:lnTo>
                          <a:pt x="124" y="66"/>
                        </a:lnTo>
                        <a:lnTo>
                          <a:pt x="128" y="66"/>
                        </a:lnTo>
                        <a:lnTo>
                          <a:pt x="132" y="70"/>
                        </a:lnTo>
                        <a:lnTo>
                          <a:pt x="135" y="70"/>
                        </a:lnTo>
                        <a:lnTo>
                          <a:pt x="139" y="72"/>
                        </a:lnTo>
                        <a:lnTo>
                          <a:pt x="145" y="74"/>
                        </a:lnTo>
                        <a:lnTo>
                          <a:pt x="149" y="76"/>
                        </a:lnTo>
                        <a:lnTo>
                          <a:pt x="152" y="76"/>
                        </a:lnTo>
                        <a:lnTo>
                          <a:pt x="158" y="77"/>
                        </a:lnTo>
                        <a:lnTo>
                          <a:pt x="162" y="77"/>
                        </a:lnTo>
                        <a:lnTo>
                          <a:pt x="166" y="77"/>
                        </a:lnTo>
                        <a:lnTo>
                          <a:pt x="170" y="79"/>
                        </a:lnTo>
                        <a:lnTo>
                          <a:pt x="175" y="79"/>
                        </a:lnTo>
                        <a:lnTo>
                          <a:pt x="177" y="79"/>
                        </a:lnTo>
                        <a:lnTo>
                          <a:pt x="183" y="81"/>
                        </a:lnTo>
                        <a:lnTo>
                          <a:pt x="190" y="81"/>
                        </a:lnTo>
                        <a:lnTo>
                          <a:pt x="198" y="81"/>
                        </a:lnTo>
                        <a:lnTo>
                          <a:pt x="204" y="81"/>
                        </a:lnTo>
                        <a:lnTo>
                          <a:pt x="209" y="83"/>
                        </a:lnTo>
                        <a:lnTo>
                          <a:pt x="215" y="81"/>
                        </a:lnTo>
                        <a:lnTo>
                          <a:pt x="219" y="81"/>
                        </a:lnTo>
                        <a:lnTo>
                          <a:pt x="223" y="81"/>
                        </a:lnTo>
                        <a:lnTo>
                          <a:pt x="228" y="81"/>
                        </a:lnTo>
                        <a:lnTo>
                          <a:pt x="232" y="81"/>
                        </a:lnTo>
                        <a:lnTo>
                          <a:pt x="234" y="81"/>
                        </a:lnTo>
                        <a:lnTo>
                          <a:pt x="230" y="51"/>
                        </a:lnTo>
                        <a:close/>
                      </a:path>
                    </a:pathLst>
                  </a:custGeom>
                  <a:solidFill>
                    <a:srgbClr val="000000"/>
                  </a:solidFill>
                  <a:ln w="9525">
                    <a:noFill/>
                    <a:round/>
                    <a:headEnd/>
                    <a:tailEnd/>
                  </a:ln>
                </p:spPr>
                <p:txBody>
                  <a:bodyPr/>
                  <a:lstStyle/>
                  <a:p>
                    <a:endParaRPr lang="fr-FR">
                      <a:latin typeface="Calibri" pitchFamily="34" charset="0"/>
                    </a:endParaRPr>
                  </a:p>
                </p:txBody>
              </p:sp>
              <p:sp>
                <p:nvSpPr>
                  <p:cNvPr id="25667" name="Freeform 58"/>
                  <p:cNvSpPr>
                    <a:spLocks/>
                  </p:cNvSpPr>
                  <p:nvPr/>
                </p:nvSpPr>
                <p:spPr bwMode="auto">
                  <a:xfrm>
                    <a:off x="3602030" y="2532049"/>
                    <a:ext cx="679451" cy="133350"/>
                  </a:xfrm>
                  <a:custGeom>
                    <a:avLst/>
                    <a:gdLst>
                      <a:gd name="T0" fmla="*/ 143 w 857"/>
                      <a:gd name="T1" fmla="*/ 39 h 167"/>
                      <a:gd name="T2" fmla="*/ 109 w 857"/>
                      <a:gd name="T3" fmla="*/ 51 h 167"/>
                      <a:gd name="T4" fmla="*/ 78 w 857"/>
                      <a:gd name="T5" fmla="*/ 53 h 167"/>
                      <a:gd name="T6" fmla="*/ 42 w 857"/>
                      <a:gd name="T7" fmla="*/ 53 h 167"/>
                      <a:gd name="T8" fmla="*/ 4 w 857"/>
                      <a:gd name="T9" fmla="*/ 51 h 167"/>
                      <a:gd name="T10" fmla="*/ 19 w 857"/>
                      <a:gd name="T11" fmla="*/ 83 h 167"/>
                      <a:gd name="T12" fmla="*/ 63 w 857"/>
                      <a:gd name="T13" fmla="*/ 96 h 167"/>
                      <a:gd name="T14" fmla="*/ 91 w 857"/>
                      <a:gd name="T15" fmla="*/ 100 h 167"/>
                      <a:gd name="T16" fmla="*/ 122 w 857"/>
                      <a:gd name="T17" fmla="*/ 104 h 167"/>
                      <a:gd name="T18" fmla="*/ 164 w 857"/>
                      <a:gd name="T19" fmla="*/ 110 h 167"/>
                      <a:gd name="T20" fmla="*/ 137 w 857"/>
                      <a:gd name="T21" fmla="*/ 134 h 167"/>
                      <a:gd name="T22" fmla="*/ 171 w 857"/>
                      <a:gd name="T23" fmla="*/ 136 h 167"/>
                      <a:gd name="T24" fmla="*/ 200 w 857"/>
                      <a:gd name="T25" fmla="*/ 134 h 167"/>
                      <a:gd name="T26" fmla="*/ 230 w 857"/>
                      <a:gd name="T27" fmla="*/ 133 h 167"/>
                      <a:gd name="T28" fmla="*/ 344 w 857"/>
                      <a:gd name="T29" fmla="*/ 144 h 167"/>
                      <a:gd name="T30" fmla="*/ 485 w 857"/>
                      <a:gd name="T31" fmla="*/ 89 h 167"/>
                      <a:gd name="T32" fmla="*/ 489 w 857"/>
                      <a:gd name="T33" fmla="*/ 110 h 167"/>
                      <a:gd name="T34" fmla="*/ 515 w 857"/>
                      <a:gd name="T35" fmla="*/ 112 h 167"/>
                      <a:gd name="T36" fmla="*/ 548 w 857"/>
                      <a:gd name="T37" fmla="*/ 112 h 167"/>
                      <a:gd name="T38" fmla="*/ 576 w 857"/>
                      <a:gd name="T39" fmla="*/ 114 h 167"/>
                      <a:gd name="T40" fmla="*/ 530 w 857"/>
                      <a:gd name="T41" fmla="*/ 165 h 167"/>
                      <a:gd name="T42" fmla="*/ 561 w 857"/>
                      <a:gd name="T43" fmla="*/ 167 h 167"/>
                      <a:gd name="T44" fmla="*/ 603 w 857"/>
                      <a:gd name="T45" fmla="*/ 163 h 167"/>
                      <a:gd name="T46" fmla="*/ 641 w 857"/>
                      <a:gd name="T47" fmla="*/ 159 h 167"/>
                      <a:gd name="T48" fmla="*/ 690 w 857"/>
                      <a:gd name="T49" fmla="*/ 155 h 167"/>
                      <a:gd name="T50" fmla="*/ 738 w 857"/>
                      <a:gd name="T51" fmla="*/ 153 h 167"/>
                      <a:gd name="T52" fmla="*/ 768 w 857"/>
                      <a:gd name="T53" fmla="*/ 152 h 167"/>
                      <a:gd name="T54" fmla="*/ 823 w 857"/>
                      <a:gd name="T55" fmla="*/ 108 h 167"/>
                      <a:gd name="T56" fmla="*/ 793 w 857"/>
                      <a:gd name="T57" fmla="*/ 117 h 167"/>
                      <a:gd name="T58" fmla="*/ 758 w 857"/>
                      <a:gd name="T59" fmla="*/ 136 h 167"/>
                      <a:gd name="T60" fmla="*/ 726 w 857"/>
                      <a:gd name="T61" fmla="*/ 140 h 167"/>
                      <a:gd name="T62" fmla="*/ 684 w 857"/>
                      <a:gd name="T63" fmla="*/ 142 h 167"/>
                      <a:gd name="T64" fmla="*/ 648 w 857"/>
                      <a:gd name="T65" fmla="*/ 144 h 167"/>
                      <a:gd name="T66" fmla="*/ 601 w 857"/>
                      <a:gd name="T67" fmla="*/ 146 h 167"/>
                      <a:gd name="T68" fmla="*/ 565 w 857"/>
                      <a:gd name="T69" fmla="*/ 142 h 167"/>
                      <a:gd name="T70" fmla="*/ 652 w 857"/>
                      <a:gd name="T71" fmla="*/ 49 h 167"/>
                      <a:gd name="T72" fmla="*/ 624 w 857"/>
                      <a:gd name="T73" fmla="*/ 51 h 167"/>
                      <a:gd name="T74" fmla="*/ 593 w 857"/>
                      <a:gd name="T75" fmla="*/ 55 h 167"/>
                      <a:gd name="T76" fmla="*/ 559 w 857"/>
                      <a:gd name="T77" fmla="*/ 57 h 167"/>
                      <a:gd name="T78" fmla="*/ 528 w 857"/>
                      <a:gd name="T79" fmla="*/ 47 h 167"/>
                      <a:gd name="T80" fmla="*/ 496 w 857"/>
                      <a:gd name="T81" fmla="*/ 30 h 167"/>
                      <a:gd name="T82" fmla="*/ 462 w 857"/>
                      <a:gd name="T83" fmla="*/ 13 h 167"/>
                      <a:gd name="T84" fmla="*/ 435 w 857"/>
                      <a:gd name="T85" fmla="*/ 0 h 167"/>
                      <a:gd name="T86" fmla="*/ 331 w 857"/>
                      <a:gd name="T87" fmla="*/ 117 h 167"/>
                      <a:gd name="T88" fmla="*/ 293 w 857"/>
                      <a:gd name="T89" fmla="*/ 115 h 167"/>
                      <a:gd name="T90" fmla="*/ 249 w 857"/>
                      <a:gd name="T91" fmla="*/ 112 h 167"/>
                      <a:gd name="T92" fmla="*/ 224 w 857"/>
                      <a:gd name="T93" fmla="*/ 115 h 167"/>
                      <a:gd name="T94" fmla="*/ 188 w 857"/>
                      <a:gd name="T95" fmla="*/ 121 h 167"/>
                      <a:gd name="T96" fmla="*/ 202 w 857"/>
                      <a:gd name="T97" fmla="*/ 87 h 167"/>
                      <a:gd name="T98" fmla="*/ 166 w 857"/>
                      <a:gd name="T99" fmla="*/ 85 h 167"/>
                      <a:gd name="T100" fmla="*/ 128 w 857"/>
                      <a:gd name="T101" fmla="*/ 81 h 167"/>
                      <a:gd name="T102" fmla="*/ 86 w 857"/>
                      <a:gd name="T103" fmla="*/ 77 h 167"/>
                      <a:gd name="T104" fmla="*/ 80 w 857"/>
                      <a:gd name="T105" fmla="*/ 66 h 167"/>
                      <a:gd name="T106" fmla="*/ 109 w 857"/>
                      <a:gd name="T107" fmla="*/ 64 h 167"/>
                      <a:gd name="T108" fmla="*/ 147 w 857"/>
                      <a:gd name="T109" fmla="*/ 55 h 167"/>
                      <a:gd name="T110" fmla="*/ 185 w 857"/>
                      <a:gd name="T111" fmla="*/ 30 h 167"/>
                      <a:gd name="T112" fmla="*/ 167 w 857"/>
                      <a:gd name="T113" fmla="*/ 0 h 16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57"/>
                      <a:gd name="T172" fmla="*/ 0 h 167"/>
                      <a:gd name="T173" fmla="*/ 857 w 857"/>
                      <a:gd name="T174" fmla="*/ 167 h 16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57" h="167">
                        <a:moveTo>
                          <a:pt x="156" y="19"/>
                        </a:moveTo>
                        <a:lnTo>
                          <a:pt x="156" y="19"/>
                        </a:lnTo>
                        <a:lnTo>
                          <a:pt x="156" y="22"/>
                        </a:lnTo>
                        <a:lnTo>
                          <a:pt x="154" y="26"/>
                        </a:lnTo>
                        <a:lnTo>
                          <a:pt x="152" y="30"/>
                        </a:lnTo>
                        <a:lnTo>
                          <a:pt x="148" y="34"/>
                        </a:lnTo>
                        <a:lnTo>
                          <a:pt x="143" y="39"/>
                        </a:lnTo>
                        <a:lnTo>
                          <a:pt x="137" y="41"/>
                        </a:lnTo>
                        <a:lnTo>
                          <a:pt x="133" y="43"/>
                        </a:lnTo>
                        <a:lnTo>
                          <a:pt x="128" y="47"/>
                        </a:lnTo>
                        <a:lnTo>
                          <a:pt x="122" y="49"/>
                        </a:lnTo>
                        <a:lnTo>
                          <a:pt x="118" y="49"/>
                        </a:lnTo>
                        <a:lnTo>
                          <a:pt x="114" y="49"/>
                        </a:lnTo>
                        <a:lnTo>
                          <a:pt x="109" y="51"/>
                        </a:lnTo>
                        <a:lnTo>
                          <a:pt x="105" y="51"/>
                        </a:lnTo>
                        <a:lnTo>
                          <a:pt x="101" y="51"/>
                        </a:lnTo>
                        <a:lnTo>
                          <a:pt x="97" y="51"/>
                        </a:lnTo>
                        <a:lnTo>
                          <a:pt x="91" y="51"/>
                        </a:lnTo>
                        <a:lnTo>
                          <a:pt x="88" y="53"/>
                        </a:lnTo>
                        <a:lnTo>
                          <a:pt x="82" y="53"/>
                        </a:lnTo>
                        <a:lnTo>
                          <a:pt x="78" y="53"/>
                        </a:lnTo>
                        <a:lnTo>
                          <a:pt x="72" y="53"/>
                        </a:lnTo>
                        <a:lnTo>
                          <a:pt x="67" y="53"/>
                        </a:lnTo>
                        <a:lnTo>
                          <a:pt x="61" y="53"/>
                        </a:lnTo>
                        <a:lnTo>
                          <a:pt x="57" y="53"/>
                        </a:lnTo>
                        <a:lnTo>
                          <a:pt x="51" y="53"/>
                        </a:lnTo>
                        <a:lnTo>
                          <a:pt x="48" y="53"/>
                        </a:lnTo>
                        <a:lnTo>
                          <a:pt x="42" y="53"/>
                        </a:lnTo>
                        <a:lnTo>
                          <a:pt x="38" y="53"/>
                        </a:lnTo>
                        <a:lnTo>
                          <a:pt x="32" y="51"/>
                        </a:lnTo>
                        <a:lnTo>
                          <a:pt x="29" y="51"/>
                        </a:lnTo>
                        <a:lnTo>
                          <a:pt x="21" y="51"/>
                        </a:lnTo>
                        <a:lnTo>
                          <a:pt x="13" y="51"/>
                        </a:lnTo>
                        <a:lnTo>
                          <a:pt x="8" y="51"/>
                        </a:lnTo>
                        <a:lnTo>
                          <a:pt x="4" y="51"/>
                        </a:lnTo>
                        <a:lnTo>
                          <a:pt x="0" y="51"/>
                        </a:lnTo>
                        <a:lnTo>
                          <a:pt x="0" y="70"/>
                        </a:lnTo>
                        <a:lnTo>
                          <a:pt x="4" y="74"/>
                        </a:lnTo>
                        <a:lnTo>
                          <a:pt x="8" y="76"/>
                        </a:lnTo>
                        <a:lnTo>
                          <a:pt x="15" y="81"/>
                        </a:lnTo>
                        <a:lnTo>
                          <a:pt x="19" y="83"/>
                        </a:lnTo>
                        <a:lnTo>
                          <a:pt x="23" y="85"/>
                        </a:lnTo>
                        <a:lnTo>
                          <a:pt x="29" y="87"/>
                        </a:lnTo>
                        <a:lnTo>
                          <a:pt x="34" y="89"/>
                        </a:lnTo>
                        <a:lnTo>
                          <a:pt x="40" y="91"/>
                        </a:lnTo>
                        <a:lnTo>
                          <a:pt x="48" y="93"/>
                        </a:lnTo>
                        <a:lnTo>
                          <a:pt x="55" y="95"/>
                        </a:lnTo>
                        <a:lnTo>
                          <a:pt x="63" y="96"/>
                        </a:lnTo>
                        <a:lnTo>
                          <a:pt x="67" y="96"/>
                        </a:lnTo>
                        <a:lnTo>
                          <a:pt x="70" y="96"/>
                        </a:lnTo>
                        <a:lnTo>
                          <a:pt x="74" y="98"/>
                        </a:lnTo>
                        <a:lnTo>
                          <a:pt x="78" y="98"/>
                        </a:lnTo>
                        <a:lnTo>
                          <a:pt x="84" y="98"/>
                        </a:lnTo>
                        <a:lnTo>
                          <a:pt x="88" y="98"/>
                        </a:lnTo>
                        <a:lnTo>
                          <a:pt x="91" y="100"/>
                        </a:lnTo>
                        <a:lnTo>
                          <a:pt x="97" y="100"/>
                        </a:lnTo>
                        <a:lnTo>
                          <a:pt x="101" y="100"/>
                        </a:lnTo>
                        <a:lnTo>
                          <a:pt x="105" y="102"/>
                        </a:lnTo>
                        <a:lnTo>
                          <a:pt x="109" y="102"/>
                        </a:lnTo>
                        <a:lnTo>
                          <a:pt x="114" y="102"/>
                        </a:lnTo>
                        <a:lnTo>
                          <a:pt x="118" y="102"/>
                        </a:lnTo>
                        <a:lnTo>
                          <a:pt x="122" y="104"/>
                        </a:lnTo>
                        <a:lnTo>
                          <a:pt x="128" y="104"/>
                        </a:lnTo>
                        <a:lnTo>
                          <a:pt x="131" y="104"/>
                        </a:lnTo>
                        <a:lnTo>
                          <a:pt x="139" y="106"/>
                        </a:lnTo>
                        <a:lnTo>
                          <a:pt x="147" y="106"/>
                        </a:lnTo>
                        <a:lnTo>
                          <a:pt x="152" y="108"/>
                        </a:lnTo>
                        <a:lnTo>
                          <a:pt x="158" y="110"/>
                        </a:lnTo>
                        <a:lnTo>
                          <a:pt x="164" y="110"/>
                        </a:lnTo>
                        <a:lnTo>
                          <a:pt x="166" y="110"/>
                        </a:lnTo>
                        <a:lnTo>
                          <a:pt x="169" y="110"/>
                        </a:lnTo>
                        <a:lnTo>
                          <a:pt x="129" y="123"/>
                        </a:lnTo>
                        <a:lnTo>
                          <a:pt x="131" y="125"/>
                        </a:lnTo>
                        <a:lnTo>
                          <a:pt x="135" y="133"/>
                        </a:lnTo>
                        <a:lnTo>
                          <a:pt x="137" y="134"/>
                        </a:lnTo>
                        <a:lnTo>
                          <a:pt x="141" y="136"/>
                        </a:lnTo>
                        <a:lnTo>
                          <a:pt x="147" y="138"/>
                        </a:lnTo>
                        <a:lnTo>
                          <a:pt x="150" y="140"/>
                        </a:lnTo>
                        <a:lnTo>
                          <a:pt x="152" y="138"/>
                        </a:lnTo>
                        <a:lnTo>
                          <a:pt x="158" y="138"/>
                        </a:lnTo>
                        <a:lnTo>
                          <a:pt x="164" y="136"/>
                        </a:lnTo>
                        <a:lnTo>
                          <a:pt x="171" y="136"/>
                        </a:lnTo>
                        <a:lnTo>
                          <a:pt x="173" y="136"/>
                        </a:lnTo>
                        <a:lnTo>
                          <a:pt x="179" y="136"/>
                        </a:lnTo>
                        <a:lnTo>
                          <a:pt x="183" y="136"/>
                        </a:lnTo>
                        <a:lnTo>
                          <a:pt x="186" y="136"/>
                        </a:lnTo>
                        <a:lnTo>
                          <a:pt x="192" y="134"/>
                        </a:lnTo>
                        <a:lnTo>
                          <a:pt x="196" y="134"/>
                        </a:lnTo>
                        <a:lnTo>
                          <a:pt x="200" y="134"/>
                        </a:lnTo>
                        <a:lnTo>
                          <a:pt x="205" y="134"/>
                        </a:lnTo>
                        <a:lnTo>
                          <a:pt x="209" y="134"/>
                        </a:lnTo>
                        <a:lnTo>
                          <a:pt x="213" y="134"/>
                        </a:lnTo>
                        <a:lnTo>
                          <a:pt x="219" y="133"/>
                        </a:lnTo>
                        <a:lnTo>
                          <a:pt x="223" y="133"/>
                        </a:lnTo>
                        <a:lnTo>
                          <a:pt x="226" y="133"/>
                        </a:lnTo>
                        <a:lnTo>
                          <a:pt x="230" y="133"/>
                        </a:lnTo>
                        <a:lnTo>
                          <a:pt x="234" y="133"/>
                        </a:lnTo>
                        <a:lnTo>
                          <a:pt x="238" y="133"/>
                        </a:lnTo>
                        <a:lnTo>
                          <a:pt x="243" y="133"/>
                        </a:lnTo>
                        <a:lnTo>
                          <a:pt x="249" y="133"/>
                        </a:lnTo>
                        <a:lnTo>
                          <a:pt x="251" y="133"/>
                        </a:lnTo>
                        <a:lnTo>
                          <a:pt x="253" y="133"/>
                        </a:lnTo>
                        <a:lnTo>
                          <a:pt x="344" y="144"/>
                        </a:lnTo>
                        <a:lnTo>
                          <a:pt x="363" y="129"/>
                        </a:lnTo>
                        <a:lnTo>
                          <a:pt x="327" y="77"/>
                        </a:lnTo>
                        <a:lnTo>
                          <a:pt x="466" y="77"/>
                        </a:lnTo>
                        <a:lnTo>
                          <a:pt x="475" y="53"/>
                        </a:lnTo>
                        <a:lnTo>
                          <a:pt x="542" y="70"/>
                        </a:lnTo>
                        <a:lnTo>
                          <a:pt x="532" y="85"/>
                        </a:lnTo>
                        <a:lnTo>
                          <a:pt x="485" y="89"/>
                        </a:lnTo>
                        <a:lnTo>
                          <a:pt x="485" y="93"/>
                        </a:lnTo>
                        <a:lnTo>
                          <a:pt x="485" y="95"/>
                        </a:lnTo>
                        <a:lnTo>
                          <a:pt x="485" y="100"/>
                        </a:lnTo>
                        <a:lnTo>
                          <a:pt x="485" y="104"/>
                        </a:lnTo>
                        <a:lnTo>
                          <a:pt x="487" y="108"/>
                        </a:lnTo>
                        <a:lnTo>
                          <a:pt x="489" y="110"/>
                        </a:lnTo>
                        <a:lnTo>
                          <a:pt x="490" y="112"/>
                        </a:lnTo>
                        <a:lnTo>
                          <a:pt x="492" y="112"/>
                        </a:lnTo>
                        <a:lnTo>
                          <a:pt x="496" y="112"/>
                        </a:lnTo>
                        <a:lnTo>
                          <a:pt x="500" y="112"/>
                        </a:lnTo>
                        <a:lnTo>
                          <a:pt x="508" y="112"/>
                        </a:lnTo>
                        <a:lnTo>
                          <a:pt x="511" y="112"/>
                        </a:lnTo>
                        <a:lnTo>
                          <a:pt x="515" y="112"/>
                        </a:lnTo>
                        <a:lnTo>
                          <a:pt x="519" y="112"/>
                        </a:lnTo>
                        <a:lnTo>
                          <a:pt x="525" y="112"/>
                        </a:lnTo>
                        <a:lnTo>
                          <a:pt x="528" y="112"/>
                        </a:lnTo>
                        <a:lnTo>
                          <a:pt x="532" y="112"/>
                        </a:lnTo>
                        <a:lnTo>
                          <a:pt x="538" y="112"/>
                        </a:lnTo>
                        <a:lnTo>
                          <a:pt x="544" y="112"/>
                        </a:lnTo>
                        <a:lnTo>
                          <a:pt x="548" y="112"/>
                        </a:lnTo>
                        <a:lnTo>
                          <a:pt x="551" y="112"/>
                        </a:lnTo>
                        <a:lnTo>
                          <a:pt x="557" y="112"/>
                        </a:lnTo>
                        <a:lnTo>
                          <a:pt x="561" y="112"/>
                        </a:lnTo>
                        <a:lnTo>
                          <a:pt x="565" y="112"/>
                        </a:lnTo>
                        <a:lnTo>
                          <a:pt x="568" y="112"/>
                        </a:lnTo>
                        <a:lnTo>
                          <a:pt x="572" y="112"/>
                        </a:lnTo>
                        <a:lnTo>
                          <a:pt x="576" y="114"/>
                        </a:lnTo>
                        <a:lnTo>
                          <a:pt x="582" y="114"/>
                        </a:lnTo>
                        <a:lnTo>
                          <a:pt x="587" y="114"/>
                        </a:lnTo>
                        <a:lnTo>
                          <a:pt x="589" y="114"/>
                        </a:lnTo>
                        <a:lnTo>
                          <a:pt x="591" y="114"/>
                        </a:lnTo>
                        <a:lnTo>
                          <a:pt x="513" y="136"/>
                        </a:lnTo>
                        <a:lnTo>
                          <a:pt x="528" y="165"/>
                        </a:lnTo>
                        <a:lnTo>
                          <a:pt x="530" y="165"/>
                        </a:lnTo>
                        <a:lnTo>
                          <a:pt x="534" y="167"/>
                        </a:lnTo>
                        <a:lnTo>
                          <a:pt x="536" y="167"/>
                        </a:lnTo>
                        <a:lnTo>
                          <a:pt x="540" y="167"/>
                        </a:lnTo>
                        <a:lnTo>
                          <a:pt x="546" y="167"/>
                        </a:lnTo>
                        <a:lnTo>
                          <a:pt x="549" y="167"/>
                        </a:lnTo>
                        <a:lnTo>
                          <a:pt x="555" y="167"/>
                        </a:lnTo>
                        <a:lnTo>
                          <a:pt x="561" y="167"/>
                        </a:lnTo>
                        <a:lnTo>
                          <a:pt x="567" y="167"/>
                        </a:lnTo>
                        <a:lnTo>
                          <a:pt x="572" y="167"/>
                        </a:lnTo>
                        <a:lnTo>
                          <a:pt x="580" y="167"/>
                        </a:lnTo>
                        <a:lnTo>
                          <a:pt x="586" y="167"/>
                        </a:lnTo>
                        <a:lnTo>
                          <a:pt x="593" y="167"/>
                        </a:lnTo>
                        <a:lnTo>
                          <a:pt x="599" y="165"/>
                        </a:lnTo>
                        <a:lnTo>
                          <a:pt x="603" y="163"/>
                        </a:lnTo>
                        <a:lnTo>
                          <a:pt x="606" y="163"/>
                        </a:lnTo>
                        <a:lnTo>
                          <a:pt x="610" y="163"/>
                        </a:lnTo>
                        <a:lnTo>
                          <a:pt x="618" y="163"/>
                        </a:lnTo>
                        <a:lnTo>
                          <a:pt x="622" y="161"/>
                        </a:lnTo>
                        <a:lnTo>
                          <a:pt x="627" y="159"/>
                        </a:lnTo>
                        <a:lnTo>
                          <a:pt x="635" y="159"/>
                        </a:lnTo>
                        <a:lnTo>
                          <a:pt x="641" y="159"/>
                        </a:lnTo>
                        <a:lnTo>
                          <a:pt x="648" y="159"/>
                        </a:lnTo>
                        <a:lnTo>
                          <a:pt x="654" y="157"/>
                        </a:lnTo>
                        <a:lnTo>
                          <a:pt x="662" y="157"/>
                        </a:lnTo>
                        <a:lnTo>
                          <a:pt x="669" y="157"/>
                        </a:lnTo>
                        <a:lnTo>
                          <a:pt x="675" y="155"/>
                        </a:lnTo>
                        <a:lnTo>
                          <a:pt x="684" y="155"/>
                        </a:lnTo>
                        <a:lnTo>
                          <a:pt x="690" y="155"/>
                        </a:lnTo>
                        <a:lnTo>
                          <a:pt x="698" y="155"/>
                        </a:lnTo>
                        <a:lnTo>
                          <a:pt x="705" y="155"/>
                        </a:lnTo>
                        <a:lnTo>
                          <a:pt x="711" y="153"/>
                        </a:lnTo>
                        <a:lnTo>
                          <a:pt x="719" y="153"/>
                        </a:lnTo>
                        <a:lnTo>
                          <a:pt x="726" y="153"/>
                        </a:lnTo>
                        <a:lnTo>
                          <a:pt x="732" y="153"/>
                        </a:lnTo>
                        <a:lnTo>
                          <a:pt x="738" y="153"/>
                        </a:lnTo>
                        <a:lnTo>
                          <a:pt x="743" y="153"/>
                        </a:lnTo>
                        <a:lnTo>
                          <a:pt x="749" y="153"/>
                        </a:lnTo>
                        <a:lnTo>
                          <a:pt x="753" y="152"/>
                        </a:lnTo>
                        <a:lnTo>
                          <a:pt x="757" y="152"/>
                        </a:lnTo>
                        <a:lnTo>
                          <a:pt x="758" y="152"/>
                        </a:lnTo>
                        <a:lnTo>
                          <a:pt x="762" y="152"/>
                        </a:lnTo>
                        <a:lnTo>
                          <a:pt x="768" y="152"/>
                        </a:lnTo>
                        <a:lnTo>
                          <a:pt x="770" y="152"/>
                        </a:lnTo>
                        <a:lnTo>
                          <a:pt x="812" y="129"/>
                        </a:lnTo>
                        <a:lnTo>
                          <a:pt x="857" y="121"/>
                        </a:lnTo>
                        <a:lnTo>
                          <a:pt x="840" y="102"/>
                        </a:lnTo>
                        <a:lnTo>
                          <a:pt x="779" y="41"/>
                        </a:lnTo>
                        <a:lnTo>
                          <a:pt x="766" y="57"/>
                        </a:lnTo>
                        <a:lnTo>
                          <a:pt x="823" y="108"/>
                        </a:lnTo>
                        <a:lnTo>
                          <a:pt x="821" y="108"/>
                        </a:lnTo>
                        <a:lnTo>
                          <a:pt x="819" y="110"/>
                        </a:lnTo>
                        <a:lnTo>
                          <a:pt x="814" y="110"/>
                        </a:lnTo>
                        <a:lnTo>
                          <a:pt x="810" y="112"/>
                        </a:lnTo>
                        <a:lnTo>
                          <a:pt x="804" y="114"/>
                        </a:lnTo>
                        <a:lnTo>
                          <a:pt x="798" y="115"/>
                        </a:lnTo>
                        <a:lnTo>
                          <a:pt x="793" y="117"/>
                        </a:lnTo>
                        <a:lnTo>
                          <a:pt x="787" y="119"/>
                        </a:lnTo>
                        <a:lnTo>
                          <a:pt x="783" y="121"/>
                        </a:lnTo>
                        <a:lnTo>
                          <a:pt x="777" y="123"/>
                        </a:lnTo>
                        <a:lnTo>
                          <a:pt x="772" y="127"/>
                        </a:lnTo>
                        <a:lnTo>
                          <a:pt x="768" y="131"/>
                        </a:lnTo>
                        <a:lnTo>
                          <a:pt x="762" y="133"/>
                        </a:lnTo>
                        <a:lnTo>
                          <a:pt x="758" y="136"/>
                        </a:lnTo>
                        <a:lnTo>
                          <a:pt x="755" y="138"/>
                        </a:lnTo>
                        <a:lnTo>
                          <a:pt x="753" y="140"/>
                        </a:lnTo>
                        <a:lnTo>
                          <a:pt x="747" y="140"/>
                        </a:lnTo>
                        <a:lnTo>
                          <a:pt x="741" y="140"/>
                        </a:lnTo>
                        <a:lnTo>
                          <a:pt x="736" y="140"/>
                        </a:lnTo>
                        <a:lnTo>
                          <a:pt x="732" y="140"/>
                        </a:lnTo>
                        <a:lnTo>
                          <a:pt x="726" y="140"/>
                        </a:lnTo>
                        <a:lnTo>
                          <a:pt x="720" y="140"/>
                        </a:lnTo>
                        <a:lnTo>
                          <a:pt x="713" y="140"/>
                        </a:lnTo>
                        <a:lnTo>
                          <a:pt x="707" y="140"/>
                        </a:lnTo>
                        <a:lnTo>
                          <a:pt x="700" y="140"/>
                        </a:lnTo>
                        <a:lnTo>
                          <a:pt x="692" y="142"/>
                        </a:lnTo>
                        <a:lnTo>
                          <a:pt x="688" y="142"/>
                        </a:lnTo>
                        <a:lnTo>
                          <a:pt x="684" y="142"/>
                        </a:lnTo>
                        <a:lnTo>
                          <a:pt x="679" y="142"/>
                        </a:lnTo>
                        <a:lnTo>
                          <a:pt x="675" y="142"/>
                        </a:lnTo>
                        <a:lnTo>
                          <a:pt x="667" y="142"/>
                        </a:lnTo>
                        <a:lnTo>
                          <a:pt x="660" y="144"/>
                        </a:lnTo>
                        <a:lnTo>
                          <a:pt x="656" y="144"/>
                        </a:lnTo>
                        <a:lnTo>
                          <a:pt x="652" y="144"/>
                        </a:lnTo>
                        <a:lnTo>
                          <a:pt x="648" y="144"/>
                        </a:lnTo>
                        <a:lnTo>
                          <a:pt x="644" y="144"/>
                        </a:lnTo>
                        <a:lnTo>
                          <a:pt x="635" y="144"/>
                        </a:lnTo>
                        <a:lnTo>
                          <a:pt x="627" y="144"/>
                        </a:lnTo>
                        <a:lnTo>
                          <a:pt x="622" y="144"/>
                        </a:lnTo>
                        <a:lnTo>
                          <a:pt x="614" y="146"/>
                        </a:lnTo>
                        <a:lnTo>
                          <a:pt x="606" y="146"/>
                        </a:lnTo>
                        <a:lnTo>
                          <a:pt x="601" y="146"/>
                        </a:lnTo>
                        <a:lnTo>
                          <a:pt x="595" y="146"/>
                        </a:lnTo>
                        <a:lnTo>
                          <a:pt x="589" y="146"/>
                        </a:lnTo>
                        <a:lnTo>
                          <a:pt x="586" y="146"/>
                        </a:lnTo>
                        <a:lnTo>
                          <a:pt x="582" y="146"/>
                        </a:lnTo>
                        <a:lnTo>
                          <a:pt x="576" y="146"/>
                        </a:lnTo>
                        <a:lnTo>
                          <a:pt x="576" y="148"/>
                        </a:lnTo>
                        <a:lnTo>
                          <a:pt x="565" y="142"/>
                        </a:lnTo>
                        <a:lnTo>
                          <a:pt x="629" y="117"/>
                        </a:lnTo>
                        <a:lnTo>
                          <a:pt x="644" y="98"/>
                        </a:lnTo>
                        <a:lnTo>
                          <a:pt x="549" y="95"/>
                        </a:lnTo>
                        <a:lnTo>
                          <a:pt x="553" y="87"/>
                        </a:lnTo>
                        <a:lnTo>
                          <a:pt x="627" y="70"/>
                        </a:lnTo>
                        <a:lnTo>
                          <a:pt x="654" y="49"/>
                        </a:lnTo>
                        <a:lnTo>
                          <a:pt x="652" y="49"/>
                        </a:lnTo>
                        <a:lnTo>
                          <a:pt x="648" y="49"/>
                        </a:lnTo>
                        <a:lnTo>
                          <a:pt x="644" y="49"/>
                        </a:lnTo>
                        <a:lnTo>
                          <a:pt x="639" y="51"/>
                        </a:lnTo>
                        <a:lnTo>
                          <a:pt x="635" y="51"/>
                        </a:lnTo>
                        <a:lnTo>
                          <a:pt x="631" y="51"/>
                        </a:lnTo>
                        <a:lnTo>
                          <a:pt x="627" y="51"/>
                        </a:lnTo>
                        <a:lnTo>
                          <a:pt x="624" y="51"/>
                        </a:lnTo>
                        <a:lnTo>
                          <a:pt x="620" y="51"/>
                        </a:lnTo>
                        <a:lnTo>
                          <a:pt x="616" y="53"/>
                        </a:lnTo>
                        <a:lnTo>
                          <a:pt x="612" y="53"/>
                        </a:lnTo>
                        <a:lnTo>
                          <a:pt x="608" y="55"/>
                        </a:lnTo>
                        <a:lnTo>
                          <a:pt x="603" y="55"/>
                        </a:lnTo>
                        <a:lnTo>
                          <a:pt x="599" y="55"/>
                        </a:lnTo>
                        <a:lnTo>
                          <a:pt x="593" y="55"/>
                        </a:lnTo>
                        <a:lnTo>
                          <a:pt x="589" y="55"/>
                        </a:lnTo>
                        <a:lnTo>
                          <a:pt x="586" y="55"/>
                        </a:lnTo>
                        <a:lnTo>
                          <a:pt x="580" y="55"/>
                        </a:lnTo>
                        <a:lnTo>
                          <a:pt x="576" y="55"/>
                        </a:lnTo>
                        <a:lnTo>
                          <a:pt x="574" y="57"/>
                        </a:lnTo>
                        <a:lnTo>
                          <a:pt x="565" y="57"/>
                        </a:lnTo>
                        <a:lnTo>
                          <a:pt x="559" y="57"/>
                        </a:lnTo>
                        <a:lnTo>
                          <a:pt x="553" y="57"/>
                        </a:lnTo>
                        <a:lnTo>
                          <a:pt x="549" y="57"/>
                        </a:lnTo>
                        <a:lnTo>
                          <a:pt x="546" y="55"/>
                        </a:lnTo>
                        <a:lnTo>
                          <a:pt x="540" y="53"/>
                        </a:lnTo>
                        <a:lnTo>
                          <a:pt x="536" y="51"/>
                        </a:lnTo>
                        <a:lnTo>
                          <a:pt x="532" y="49"/>
                        </a:lnTo>
                        <a:lnTo>
                          <a:pt x="528" y="47"/>
                        </a:lnTo>
                        <a:lnTo>
                          <a:pt x="525" y="45"/>
                        </a:lnTo>
                        <a:lnTo>
                          <a:pt x="519" y="43"/>
                        </a:lnTo>
                        <a:lnTo>
                          <a:pt x="515" y="41"/>
                        </a:lnTo>
                        <a:lnTo>
                          <a:pt x="509" y="38"/>
                        </a:lnTo>
                        <a:lnTo>
                          <a:pt x="506" y="36"/>
                        </a:lnTo>
                        <a:lnTo>
                          <a:pt x="500" y="32"/>
                        </a:lnTo>
                        <a:lnTo>
                          <a:pt x="496" y="30"/>
                        </a:lnTo>
                        <a:lnTo>
                          <a:pt x="490" y="28"/>
                        </a:lnTo>
                        <a:lnTo>
                          <a:pt x="487" y="26"/>
                        </a:lnTo>
                        <a:lnTo>
                          <a:pt x="481" y="22"/>
                        </a:lnTo>
                        <a:lnTo>
                          <a:pt x="475" y="20"/>
                        </a:lnTo>
                        <a:lnTo>
                          <a:pt x="471" y="17"/>
                        </a:lnTo>
                        <a:lnTo>
                          <a:pt x="466" y="15"/>
                        </a:lnTo>
                        <a:lnTo>
                          <a:pt x="462" y="13"/>
                        </a:lnTo>
                        <a:lnTo>
                          <a:pt x="458" y="11"/>
                        </a:lnTo>
                        <a:lnTo>
                          <a:pt x="454" y="9"/>
                        </a:lnTo>
                        <a:lnTo>
                          <a:pt x="451" y="7"/>
                        </a:lnTo>
                        <a:lnTo>
                          <a:pt x="443" y="3"/>
                        </a:lnTo>
                        <a:lnTo>
                          <a:pt x="439" y="0"/>
                        </a:lnTo>
                        <a:lnTo>
                          <a:pt x="435" y="0"/>
                        </a:lnTo>
                        <a:lnTo>
                          <a:pt x="418" y="9"/>
                        </a:lnTo>
                        <a:lnTo>
                          <a:pt x="454" y="41"/>
                        </a:lnTo>
                        <a:lnTo>
                          <a:pt x="447" y="57"/>
                        </a:lnTo>
                        <a:lnTo>
                          <a:pt x="304" y="58"/>
                        </a:lnTo>
                        <a:lnTo>
                          <a:pt x="299" y="77"/>
                        </a:lnTo>
                        <a:lnTo>
                          <a:pt x="333" y="117"/>
                        </a:lnTo>
                        <a:lnTo>
                          <a:pt x="331" y="117"/>
                        </a:lnTo>
                        <a:lnTo>
                          <a:pt x="329" y="117"/>
                        </a:lnTo>
                        <a:lnTo>
                          <a:pt x="325" y="115"/>
                        </a:lnTo>
                        <a:lnTo>
                          <a:pt x="319" y="115"/>
                        </a:lnTo>
                        <a:lnTo>
                          <a:pt x="314" y="115"/>
                        </a:lnTo>
                        <a:lnTo>
                          <a:pt x="308" y="115"/>
                        </a:lnTo>
                        <a:lnTo>
                          <a:pt x="300" y="115"/>
                        </a:lnTo>
                        <a:lnTo>
                          <a:pt x="293" y="115"/>
                        </a:lnTo>
                        <a:lnTo>
                          <a:pt x="285" y="114"/>
                        </a:lnTo>
                        <a:lnTo>
                          <a:pt x="278" y="114"/>
                        </a:lnTo>
                        <a:lnTo>
                          <a:pt x="270" y="112"/>
                        </a:lnTo>
                        <a:lnTo>
                          <a:pt x="264" y="112"/>
                        </a:lnTo>
                        <a:lnTo>
                          <a:pt x="257" y="112"/>
                        </a:lnTo>
                        <a:lnTo>
                          <a:pt x="253" y="112"/>
                        </a:lnTo>
                        <a:lnTo>
                          <a:pt x="249" y="112"/>
                        </a:lnTo>
                        <a:lnTo>
                          <a:pt x="245" y="112"/>
                        </a:lnTo>
                        <a:lnTo>
                          <a:pt x="243" y="112"/>
                        </a:lnTo>
                        <a:lnTo>
                          <a:pt x="240" y="112"/>
                        </a:lnTo>
                        <a:lnTo>
                          <a:pt x="236" y="114"/>
                        </a:lnTo>
                        <a:lnTo>
                          <a:pt x="230" y="114"/>
                        </a:lnTo>
                        <a:lnTo>
                          <a:pt x="224" y="115"/>
                        </a:lnTo>
                        <a:lnTo>
                          <a:pt x="219" y="115"/>
                        </a:lnTo>
                        <a:lnTo>
                          <a:pt x="213" y="117"/>
                        </a:lnTo>
                        <a:lnTo>
                          <a:pt x="205" y="119"/>
                        </a:lnTo>
                        <a:lnTo>
                          <a:pt x="202" y="119"/>
                        </a:lnTo>
                        <a:lnTo>
                          <a:pt x="196" y="119"/>
                        </a:lnTo>
                        <a:lnTo>
                          <a:pt x="192" y="121"/>
                        </a:lnTo>
                        <a:lnTo>
                          <a:pt x="188" y="121"/>
                        </a:lnTo>
                        <a:lnTo>
                          <a:pt x="186" y="123"/>
                        </a:lnTo>
                        <a:lnTo>
                          <a:pt x="183" y="123"/>
                        </a:lnTo>
                        <a:lnTo>
                          <a:pt x="211" y="100"/>
                        </a:lnTo>
                        <a:lnTo>
                          <a:pt x="207" y="89"/>
                        </a:lnTo>
                        <a:lnTo>
                          <a:pt x="205" y="87"/>
                        </a:lnTo>
                        <a:lnTo>
                          <a:pt x="202" y="87"/>
                        </a:lnTo>
                        <a:lnTo>
                          <a:pt x="196" y="87"/>
                        </a:lnTo>
                        <a:lnTo>
                          <a:pt x="190" y="87"/>
                        </a:lnTo>
                        <a:lnTo>
                          <a:pt x="186" y="85"/>
                        </a:lnTo>
                        <a:lnTo>
                          <a:pt x="181" y="85"/>
                        </a:lnTo>
                        <a:lnTo>
                          <a:pt x="177" y="85"/>
                        </a:lnTo>
                        <a:lnTo>
                          <a:pt x="173" y="85"/>
                        </a:lnTo>
                        <a:lnTo>
                          <a:pt x="166" y="85"/>
                        </a:lnTo>
                        <a:lnTo>
                          <a:pt x="162" y="85"/>
                        </a:lnTo>
                        <a:lnTo>
                          <a:pt x="156" y="83"/>
                        </a:lnTo>
                        <a:lnTo>
                          <a:pt x="150" y="83"/>
                        </a:lnTo>
                        <a:lnTo>
                          <a:pt x="145" y="83"/>
                        </a:lnTo>
                        <a:lnTo>
                          <a:pt x="139" y="81"/>
                        </a:lnTo>
                        <a:lnTo>
                          <a:pt x="131" y="81"/>
                        </a:lnTo>
                        <a:lnTo>
                          <a:pt x="128" y="81"/>
                        </a:lnTo>
                        <a:lnTo>
                          <a:pt x="120" y="81"/>
                        </a:lnTo>
                        <a:lnTo>
                          <a:pt x="114" y="79"/>
                        </a:lnTo>
                        <a:lnTo>
                          <a:pt x="109" y="79"/>
                        </a:lnTo>
                        <a:lnTo>
                          <a:pt x="103" y="79"/>
                        </a:lnTo>
                        <a:lnTo>
                          <a:pt x="97" y="77"/>
                        </a:lnTo>
                        <a:lnTo>
                          <a:pt x="91" y="77"/>
                        </a:lnTo>
                        <a:lnTo>
                          <a:pt x="86" y="77"/>
                        </a:lnTo>
                        <a:lnTo>
                          <a:pt x="80" y="77"/>
                        </a:lnTo>
                        <a:lnTo>
                          <a:pt x="74" y="76"/>
                        </a:lnTo>
                        <a:lnTo>
                          <a:pt x="70" y="76"/>
                        </a:lnTo>
                        <a:lnTo>
                          <a:pt x="67" y="76"/>
                        </a:lnTo>
                        <a:lnTo>
                          <a:pt x="63" y="76"/>
                        </a:lnTo>
                        <a:lnTo>
                          <a:pt x="78" y="66"/>
                        </a:lnTo>
                        <a:lnTo>
                          <a:pt x="80" y="66"/>
                        </a:lnTo>
                        <a:lnTo>
                          <a:pt x="84" y="66"/>
                        </a:lnTo>
                        <a:lnTo>
                          <a:pt x="88" y="66"/>
                        </a:lnTo>
                        <a:lnTo>
                          <a:pt x="91" y="66"/>
                        </a:lnTo>
                        <a:lnTo>
                          <a:pt x="95" y="66"/>
                        </a:lnTo>
                        <a:lnTo>
                          <a:pt x="99" y="66"/>
                        </a:lnTo>
                        <a:lnTo>
                          <a:pt x="105" y="66"/>
                        </a:lnTo>
                        <a:lnTo>
                          <a:pt x="109" y="64"/>
                        </a:lnTo>
                        <a:lnTo>
                          <a:pt x="114" y="64"/>
                        </a:lnTo>
                        <a:lnTo>
                          <a:pt x="120" y="64"/>
                        </a:lnTo>
                        <a:lnTo>
                          <a:pt x="126" y="62"/>
                        </a:lnTo>
                        <a:lnTo>
                          <a:pt x="131" y="60"/>
                        </a:lnTo>
                        <a:lnTo>
                          <a:pt x="135" y="60"/>
                        </a:lnTo>
                        <a:lnTo>
                          <a:pt x="143" y="58"/>
                        </a:lnTo>
                        <a:lnTo>
                          <a:pt x="147" y="55"/>
                        </a:lnTo>
                        <a:lnTo>
                          <a:pt x="152" y="53"/>
                        </a:lnTo>
                        <a:lnTo>
                          <a:pt x="158" y="49"/>
                        </a:lnTo>
                        <a:lnTo>
                          <a:pt x="164" y="45"/>
                        </a:lnTo>
                        <a:lnTo>
                          <a:pt x="169" y="41"/>
                        </a:lnTo>
                        <a:lnTo>
                          <a:pt x="173" y="38"/>
                        </a:lnTo>
                        <a:lnTo>
                          <a:pt x="179" y="34"/>
                        </a:lnTo>
                        <a:lnTo>
                          <a:pt x="185" y="30"/>
                        </a:lnTo>
                        <a:lnTo>
                          <a:pt x="188" y="24"/>
                        </a:lnTo>
                        <a:lnTo>
                          <a:pt x="192" y="20"/>
                        </a:lnTo>
                        <a:lnTo>
                          <a:pt x="196" y="17"/>
                        </a:lnTo>
                        <a:lnTo>
                          <a:pt x="200" y="15"/>
                        </a:lnTo>
                        <a:lnTo>
                          <a:pt x="204" y="9"/>
                        </a:lnTo>
                        <a:lnTo>
                          <a:pt x="205" y="9"/>
                        </a:lnTo>
                        <a:lnTo>
                          <a:pt x="167" y="0"/>
                        </a:lnTo>
                        <a:lnTo>
                          <a:pt x="156" y="19"/>
                        </a:lnTo>
                        <a:close/>
                      </a:path>
                    </a:pathLst>
                  </a:custGeom>
                  <a:solidFill>
                    <a:srgbClr val="000000"/>
                  </a:solidFill>
                  <a:ln w="9525">
                    <a:noFill/>
                    <a:round/>
                    <a:headEnd/>
                    <a:tailEnd/>
                  </a:ln>
                </p:spPr>
                <p:txBody>
                  <a:bodyPr/>
                  <a:lstStyle/>
                  <a:p>
                    <a:endParaRPr lang="fr-FR">
                      <a:latin typeface="Calibri" pitchFamily="34" charset="0"/>
                    </a:endParaRPr>
                  </a:p>
                </p:txBody>
              </p:sp>
              <p:sp>
                <p:nvSpPr>
                  <p:cNvPr id="25668" name="Freeform 59"/>
                  <p:cNvSpPr>
                    <a:spLocks/>
                  </p:cNvSpPr>
                  <p:nvPr/>
                </p:nvSpPr>
                <p:spPr bwMode="auto">
                  <a:xfrm>
                    <a:off x="4237031" y="2538399"/>
                    <a:ext cx="155575" cy="76200"/>
                  </a:xfrm>
                  <a:custGeom>
                    <a:avLst/>
                    <a:gdLst>
                      <a:gd name="T0" fmla="*/ 0 w 198"/>
                      <a:gd name="T1" fmla="*/ 63 h 95"/>
                      <a:gd name="T2" fmla="*/ 114 w 198"/>
                      <a:gd name="T3" fmla="*/ 65 h 95"/>
                      <a:gd name="T4" fmla="*/ 69 w 198"/>
                      <a:gd name="T5" fmla="*/ 19 h 95"/>
                      <a:gd name="T6" fmla="*/ 76 w 198"/>
                      <a:gd name="T7" fmla="*/ 0 h 95"/>
                      <a:gd name="T8" fmla="*/ 198 w 198"/>
                      <a:gd name="T9" fmla="*/ 15 h 95"/>
                      <a:gd name="T10" fmla="*/ 188 w 198"/>
                      <a:gd name="T11" fmla="*/ 34 h 95"/>
                      <a:gd name="T12" fmla="*/ 107 w 198"/>
                      <a:gd name="T13" fmla="*/ 23 h 95"/>
                      <a:gd name="T14" fmla="*/ 145 w 198"/>
                      <a:gd name="T15" fmla="*/ 69 h 95"/>
                      <a:gd name="T16" fmla="*/ 137 w 198"/>
                      <a:gd name="T17" fmla="*/ 95 h 95"/>
                      <a:gd name="T18" fmla="*/ 21 w 198"/>
                      <a:gd name="T19" fmla="*/ 88 h 95"/>
                      <a:gd name="T20" fmla="*/ 0 w 198"/>
                      <a:gd name="T21" fmla="*/ 63 h 95"/>
                      <a:gd name="T22" fmla="*/ 0 w 198"/>
                      <a:gd name="T23" fmla="*/ 63 h 9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8"/>
                      <a:gd name="T37" fmla="*/ 0 h 95"/>
                      <a:gd name="T38" fmla="*/ 198 w 198"/>
                      <a:gd name="T39" fmla="*/ 95 h 9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8" h="95">
                        <a:moveTo>
                          <a:pt x="0" y="63"/>
                        </a:moveTo>
                        <a:lnTo>
                          <a:pt x="114" y="65"/>
                        </a:lnTo>
                        <a:lnTo>
                          <a:pt x="69" y="19"/>
                        </a:lnTo>
                        <a:lnTo>
                          <a:pt x="76" y="0"/>
                        </a:lnTo>
                        <a:lnTo>
                          <a:pt x="198" y="15"/>
                        </a:lnTo>
                        <a:lnTo>
                          <a:pt x="188" y="34"/>
                        </a:lnTo>
                        <a:lnTo>
                          <a:pt x="107" y="23"/>
                        </a:lnTo>
                        <a:lnTo>
                          <a:pt x="145" y="69"/>
                        </a:lnTo>
                        <a:lnTo>
                          <a:pt x="137" y="95"/>
                        </a:lnTo>
                        <a:lnTo>
                          <a:pt x="21" y="88"/>
                        </a:lnTo>
                        <a:lnTo>
                          <a:pt x="0" y="63"/>
                        </a:lnTo>
                        <a:close/>
                      </a:path>
                    </a:pathLst>
                  </a:custGeom>
                  <a:solidFill>
                    <a:srgbClr val="000000"/>
                  </a:solidFill>
                  <a:ln w="9525">
                    <a:noFill/>
                    <a:round/>
                    <a:headEnd/>
                    <a:tailEnd/>
                  </a:ln>
                </p:spPr>
                <p:txBody>
                  <a:bodyPr/>
                  <a:lstStyle/>
                  <a:p>
                    <a:endParaRPr lang="fr-FR">
                      <a:latin typeface="Calibri" pitchFamily="34" charset="0"/>
                    </a:endParaRPr>
                  </a:p>
                </p:txBody>
              </p:sp>
            </p:grpSp>
            <p:grpSp>
              <p:nvGrpSpPr>
                <p:cNvPr id="25624" name="Groupe 676"/>
                <p:cNvGrpSpPr>
                  <a:grpSpLocks/>
                </p:cNvGrpSpPr>
                <p:nvPr/>
              </p:nvGrpSpPr>
              <p:grpSpPr bwMode="auto">
                <a:xfrm rot="1096397">
                  <a:off x="1376401" y="3843070"/>
                  <a:ext cx="1403353" cy="803277"/>
                  <a:chOff x="3428992" y="2004998"/>
                  <a:chExt cx="1260477" cy="660401"/>
                </a:xfrm>
              </p:grpSpPr>
              <p:sp>
                <p:nvSpPr>
                  <p:cNvPr id="25625" name="Freeform 10"/>
                  <p:cNvSpPr>
                    <a:spLocks/>
                  </p:cNvSpPr>
                  <p:nvPr/>
                </p:nvSpPr>
                <p:spPr bwMode="auto">
                  <a:xfrm>
                    <a:off x="3559167" y="2031986"/>
                    <a:ext cx="1120777" cy="609600"/>
                  </a:xfrm>
                  <a:custGeom>
                    <a:avLst/>
                    <a:gdLst>
                      <a:gd name="T0" fmla="*/ 317 w 1412"/>
                      <a:gd name="T1" fmla="*/ 156 h 767"/>
                      <a:gd name="T2" fmla="*/ 118 w 1412"/>
                      <a:gd name="T3" fmla="*/ 252 h 767"/>
                      <a:gd name="T4" fmla="*/ 171 w 1412"/>
                      <a:gd name="T5" fmla="*/ 344 h 767"/>
                      <a:gd name="T6" fmla="*/ 0 w 1412"/>
                      <a:gd name="T7" fmla="*/ 363 h 767"/>
                      <a:gd name="T8" fmla="*/ 53 w 1412"/>
                      <a:gd name="T9" fmla="*/ 441 h 767"/>
                      <a:gd name="T10" fmla="*/ 125 w 1412"/>
                      <a:gd name="T11" fmla="*/ 632 h 767"/>
                      <a:gd name="T12" fmla="*/ 74 w 1412"/>
                      <a:gd name="T13" fmla="*/ 699 h 767"/>
                      <a:gd name="T14" fmla="*/ 314 w 1412"/>
                      <a:gd name="T15" fmla="*/ 750 h 767"/>
                      <a:gd name="T16" fmla="*/ 509 w 1412"/>
                      <a:gd name="T17" fmla="*/ 695 h 767"/>
                      <a:gd name="T18" fmla="*/ 601 w 1412"/>
                      <a:gd name="T19" fmla="*/ 695 h 767"/>
                      <a:gd name="T20" fmla="*/ 614 w 1412"/>
                      <a:gd name="T21" fmla="*/ 695 h 767"/>
                      <a:gd name="T22" fmla="*/ 627 w 1412"/>
                      <a:gd name="T23" fmla="*/ 697 h 767"/>
                      <a:gd name="T24" fmla="*/ 639 w 1412"/>
                      <a:gd name="T25" fmla="*/ 699 h 767"/>
                      <a:gd name="T26" fmla="*/ 652 w 1412"/>
                      <a:gd name="T27" fmla="*/ 699 h 767"/>
                      <a:gd name="T28" fmla="*/ 665 w 1412"/>
                      <a:gd name="T29" fmla="*/ 701 h 767"/>
                      <a:gd name="T30" fmla="*/ 678 w 1412"/>
                      <a:gd name="T31" fmla="*/ 701 h 767"/>
                      <a:gd name="T32" fmla="*/ 690 w 1412"/>
                      <a:gd name="T33" fmla="*/ 703 h 767"/>
                      <a:gd name="T34" fmla="*/ 703 w 1412"/>
                      <a:gd name="T35" fmla="*/ 703 h 767"/>
                      <a:gd name="T36" fmla="*/ 716 w 1412"/>
                      <a:gd name="T37" fmla="*/ 705 h 767"/>
                      <a:gd name="T38" fmla="*/ 730 w 1412"/>
                      <a:gd name="T39" fmla="*/ 707 h 767"/>
                      <a:gd name="T40" fmla="*/ 743 w 1412"/>
                      <a:gd name="T41" fmla="*/ 707 h 767"/>
                      <a:gd name="T42" fmla="*/ 754 w 1412"/>
                      <a:gd name="T43" fmla="*/ 708 h 767"/>
                      <a:gd name="T44" fmla="*/ 768 w 1412"/>
                      <a:gd name="T45" fmla="*/ 708 h 767"/>
                      <a:gd name="T46" fmla="*/ 781 w 1412"/>
                      <a:gd name="T47" fmla="*/ 710 h 767"/>
                      <a:gd name="T48" fmla="*/ 794 w 1412"/>
                      <a:gd name="T49" fmla="*/ 712 h 767"/>
                      <a:gd name="T50" fmla="*/ 808 w 1412"/>
                      <a:gd name="T51" fmla="*/ 712 h 767"/>
                      <a:gd name="T52" fmla="*/ 821 w 1412"/>
                      <a:gd name="T53" fmla="*/ 714 h 767"/>
                      <a:gd name="T54" fmla="*/ 832 w 1412"/>
                      <a:gd name="T55" fmla="*/ 714 h 767"/>
                      <a:gd name="T56" fmla="*/ 846 w 1412"/>
                      <a:gd name="T57" fmla="*/ 716 h 767"/>
                      <a:gd name="T58" fmla="*/ 859 w 1412"/>
                      <a:gd name="T59" fmla="*/ 716 h 767"/>
                      <a:gd name="T60" fmla="*/ 872 w 1412"/>
                      <a:gd name="T61" fmla="*/ 720 h 767"/>
                      <a:gd name="T62" fmla="*/ 1043 w 1412"/>
                      <a:gd name="T63" fmla="*/ 665 h 767"/>
                      <a:gd name="T64" fmla="*/ 1237 w 1412"/>
                      <a:gd name="T65" fmla="*/ 767 h 767"/>
                      <a:gd name="T66" fmla="*/ 1144 w 1412"/>
                      <a:gd name="T67" fmla="*/ 678 h 767"/>
                      <a:gd name="T68" fmla="*/ 1209 w 1412"/>
                      <a:gd name="T69" fmla="*/ 634 h 767"/>
                      <a:gd name="T70" fmla="*/ 1321 w 1412"/>
                      <a:gd name="T71" fmla="*/ 642 h 767"/>
                      <a:gd name="T72" fmla="*/ 1307 w 1412"/>
                      <a:gd name="T73" fmla="*/ 579 h 767"/>
                      <a:gd name="T74" fmla="*/ 1408 w 1412"/>
                      <a:gd name="T75" fmla="*/ 526 h 767"/>
                      <a:gd name="T76" fmla="*/ 1345 w 1412"/>
                      <a:gd name="T77" fmla="*/ 475 h 767"/>
                      <a:gd name="T78" fmla="*/ 1313 w 1412"/>
                      <a:gd name="T79" fmla="*/ 444 h 767"/>
                      <a:gd name="T80" fmla="*/ 1349 w 1412"/>
                      <a:gd name="T81" fmla="*/ 397 h 767"/>
                      <a:gd name="T82" fmla="*/ 1222 w 1412"/>
                      <a:gd name="T83" fmla="*/ 347 h 767"/>
                      <a:gd name="T84" fmla="*/ 1085 w 1412"/>
                      <a:gd name="T85" fmla="*/ 252 h 767"/>
                      <a:gd name="T86" fmla="*/ 1167 w 1412"/>
                      <a:gd name="T87" fmla="*/ 180 h 767"/>
                      <a:gd name="T88" fmla="*/ 1070 w 1412"/>
                      <a:gd name="T89" fmla="*/ 78 h 767"/>
                      <a:gd name="T90" fmla="*/ 867 w 1412"/>
                      <a:gd name="T91" fmla="*/ 61 h 767"/>
                      <a:gd name="T92" fmla="*/ 701 w 1412"/>
                      <a:gd name="T93" fmla="*/ 49 h 767"/>
                      <a:gd name="T94" fmla="*/ 581 w 1412"/>
                      <a:gd name="T95" fmla="*/ 87 h 767"/>
                      <a:gd name="T96" fmla="*/ 538 w 1412"/>
                      <a:gd name="T97" fmla="*/ 135 h 767"/>
                      <a:gd name="T98" fmla="*/ 530 w 1412"/>
                      <a:gd name="T99" fmla="*/ 123 h 767"/>
                      <a:gd name="T100" fmla="*/ 523 w 1412"/>
                      <a:gd name="T101" fmla="*/ 110 h 767"/>
                      <a:gd name="T102" fmla="*/ 515 w 1412"/>
                      <a:gd name="T103" fmla="*/ 97 h 767"/>
                      <a:gd name="T104" fmla="*/ 509 w 1412"/>
                      <a:gd name="T105" fmla="*/ 83 h 767"/>
                      <a:gd name="T106" fmla="*/ 509 w 1412"/>
                      <a:gd name="T107" fmla="*/ 68 h 767"/>
                      <a:gd name="T108" fmla="*/ 515 w 1412"/>
                      <a:gd name="T109" fmla="*/ 53 h 767"/>
                      <a:gd name="T110" fmla="*/ 519 w 1412"/>
                      <a:gd name="T111" fmla="*/ 47 h 767"/>
                      <a:gd name="T112" fmla="*/ 219 w 1412"/>
                      <a:gd name="T113" fmla="*/ 116 h 76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412"/>
                      <a:gd name="T172" fmla="*/ 0 h 767"/>
                      <a:gd name="T173" fmla="*/ 1412 w 1412"/>
                      <a:gd name="T174" fmla="*/ 767 h 76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412" h="767">
                        <a:moveTo>
                          <a:pt x="219" y="116"/>
                        </a:moveTo>
                        <a:lnTo>
                          <a:pt x="241" y="156"/>
                        </a:lnTo>
                        <a:lnTo>
                          <a:pt x="317" y="156"/>
                        </a:lnTo>
                        <a:lnTo>
                          <a:pt x="291" y="195"/>
                        </a:lnTo>
                        <a:lnTo>
                          <a:pt x="224" y="237"/>
                        </a:lnTo>
                        <a:lnTo>
                          <a:pt x="118" y="252"/>
                        </a:lnTo>
                        <a:lnTo>
                          <a:pt x="118" y="273"/>
                        </a:lnTo>
                        <a:lnTo>
                          <a:pt x="175" y="309"/>
                        </a:lnTo>
                        <a:lnTo>
                          <a:pt x="171" y="344"/>
                        </a:lnTo>
                        <a:lnTo>
                          <a:pt x="133" y="376"/>
                        </a:lnTo>
                        <a:lnTo>
                          <a:pt x="80" y="378"/>
                        </a:lnTo>
                        <a:lnTo>
                          <a:pt x="0" y="363"/>
                        </a:lnTo>
                        <a:lnTo>
                          <a:pt x="23" y="410"/>
                        </a:lnTo>
                        <a:lnTo>
                          <a:pt x="68" y="425"/>
                        </a:lnTo>
                        <a:lnTo>
                          <a:pt x="53" y="441"/>
                        </a:lnTo>
                        <a:lnTo>
                          <a:pt x="25" y="444"/>
                        </a:lnTo>
                        <a:lnTo>
                          <a:pt x="76" y="583"/>
                        </a:lnTo>
                        <a:lnTo>
                          <a:pt x="125" y="632"/>
                        </a:lnTo>
                        <a:lnTo>
                          <a:pt x="224" y="655"/>
                        </a:lnTo>
                        <a:lnTo>
                          <a:pt x="192" y="686"/>
                        </a:lnTo>
                        <a:lnTo>
                          <a:pt x="74" y="699"/>
                        </a:lnTo>
                        <a:lnTo>
                          <a:pt x="236" y="733"/>
                        </a:lnTo>
                        <a:lnTo>
                          <a:pt x="219" y="760"/>
                        </a:lnTo>
                        <a:lnTo>
                          <a:pt x="314" y="750"/>
                        </a:lnTo>
                        <a:lnTo>
                          <a:pt x="397" y="756"/>
                        </a:lnTo>
                        <a:lnTo>
                          <a:pt x="367" y="699"/>
                        </a:lnTo>
                        <a:lnTo>
                          <a:pt x="509" y="695"/>
                        </a:lnTo>
                        <a:lnTo>
                          <a:pt x="523" y="665"/>
                        </a:lnTo>
                        <a:lnTo>
                          <a:pt x="597" y="695"/>
                        </a:lnTo>
                        <a:lnTo>
                          <a:pt x="601" y="695"/>
                        </a:lnTo>
                        <a:lnTo>
                          <a:pt x="606" y="695"/>
                        </a:lnTo>
                        <a:lnTo>
                          <a:pt x="610" y="695"/>
                        </a:lnTo>
                        <a:lnTo>
                          <a:pt x="614" y="695"/>
                        </a:lnTo>
                        <a:lnTo>
                          <a:pt x="618" y="695"/>
                        </a:lnTo>
                        <a:lnTo>
                          <a:pt x="621" y="697"/>
                        </a:lnTo>
                        <a:lnTo>
                          <a:pt x="627" y="697"/>
                        </a:lnTo>
                        <a:lnTo>
                          <a:pt x="631" y="697"/>
                        </a:lnTo>
                        <a:lnTo>
                          <a:pt x="635" y="697"/>
                        </a:lnTo>
                        <a:lnTo>
                          <a:pt x="639" y="699"/>
                        </a:lnTo>
                        <a:lnTo>
                          <a:pt x="642" y="699"/>
                        </a:lnTo>
                        <a:lnTo>
                          <a:pt x="648" y="699"/>
                        </a:lnTo>
                        <a:lnTo>
                          <a:pt x="652" y="699"/>
                        </a:lnTo>
                        <a:lnTo>
                          <a:pt x="658" y="699"/>
                        </a:lnTo>
                        <a:lnTo>
                          <a:pt x="661" y="701"/>
                        </a:lnTo>
                        <a:lnTo>
                          <a:pt x="665" y="701"/>
                        </a:lnTo>
                        <a:lnTo>
                          <a:pt x="669" y="701"/>
                        </a:lnTo>
                        <a:lnTo>
                          <a:pt x="675" y="701"/>
                        </a:lnTo>
                        <a:lnTo>
                          <a:pt x="678" y="701"/>
                        </a:lnTo>
                        <a:lnTo>
                          <a:pt x="682" y="703"/>
                        </a:lnTo>
                        <a:lnTo>
                          <a:pt x="686" y="703"/>
                        </a:lnTo>
                        <a:lnTo>
                          <a:pt x="690" y="703"/>
                        </a:lnTo>
                        <a:lnTo>
                          <a:pt x="696" y="703"/>
                        </a:lnTo>
                        <a:lnTo>
                          <a:pt x="699" y="703"/>
                        </a:lnTo>
                        <a:lnTo>
                          <a:pt x="703" y="703"/>
                        </a:lnTo>
                        <a:lnTo>
                          <a:pt x="707" y="705"/>
                        </a:lnTo>
                        <a:lnTo>
                          <a:pt x="713" y="705"/>
                        </a:lnTo>
                        <a:lnTo>
                          <a:pt x="716" y="705"/>
                        </a:lnTo>
                        <a:lnTo>
                          <a:pt x="720" y="705"/>
                        </a:lnTo>
                        <a:lnTo>
                          <a:pt x="726" y="707"/>
                        </a:lnTo>
                        <a:lnTo>
                          <a:pt x="730" y="707"/>
                        </a:lnTo>
                        <a:lnTo>
                          <a:pt x="734" y="707"/>
                        </a:lnTo>
                        <a:lnTo>
                          <a:pt x="737" y="707"/>
                        </a:lnTo>
                        <a:lnTo>
                          <a:pt x="743" y="707"/>
                        </a:lnTo>
                        <a:lnTo>
                          <a:pt x="747" y="707"/>
                        </a:lnTo>
                        <a:lnTo>
                          <a:pt x="751" y="708"/>
                        </a:lnTo>
                        <a:lnTo>
                          <a:pt x="754" y="708"/>
                        </a:lnTo>
                        <a:lnTo>
                          <a:pt x="760" y="708"/>
                        </a:lnTo>
                        <a:lnTo>
                          <a:pt x="764" y="708"/>
                        </a:lnTo>
                        <a:lnTo>
                          <a:pt x="768" y="708"/>
                        </a:lnTo>
                        <a:lnTo>
                          <a:pt x="772" y="708"/>
                        </a:lnTo>
                        <a:lnTo>
                          <a:pt x="777" y="710"/>
                        </a:lnTo>
                        <a:lnTo>
                          <a:pt x="781" y="710"/>
                        </a:lnTo>
                        <a:lnTo>
                          <a:pt x="785" y="710"/>
                        </a:lnTo>
                        <a:lnTo>
                          <a:pt x="791" y="710"/>
                        </a:lnTo>
                        <a:lnTo>
                          <a:pt x="794" y="712"/>
                        </a:lnTo>
                        <a:lnTo>
                          <a:pt x="798" y="712"/>
                        </a:lnTo>
                        <a:lnTo>
                          <a:pt x="804" y="712"/>
                        </a:lnTo>
                        <a:lnTo>
                          <a:pt x="808" y="712"/>
                        </a:lnTo>
                        <a:lnTo>
                          <a:pt x="811" y="712"/>
                        </a:lnTo>
                        <a:lnTo>
                          <a:pt x="815" y="712"/>
                        </a:lnTo>
                        <a:lnTo>
                          <a:pt x="821" y="714"/>
                        </a:lnTo>
                        <a:lnTo>
                          <a:pt x="825" y="714"/>
                        </a:lnTo>
                        <a:lnTo>
                          <a:pt x="829" y="714"/>
                        </a:lnTo>
                        <a:lnTo>
                          <a:pt x="832" y="714"/>
                        </a:lnTo>
                        <a:lnTo>
                          <a:pt x="838" y="716"/>
                        </a:lnTo>
                        <a:lnTo>
                          <a:pt x="842" y="716"/>
                        </a:lnTo>
                        <a:lnTo>
                          <a:pt x="846" y="716"/>
                        </a:lnTo>
                        <a:lnTo>
                          <a:pt x="849" y="716"/>
                        </a:lnTo>
                        <a:lnTo>
                          <a:pt x="855" y="716"/>
                        </a:lnTo>
                        <a:lnTo>
                          <a:pt x="859" y="716"/>
                        </a:lnTo>
                        <a:lnTo>
                          <a:pt x="863" y="718"/>
                        </a:lnTo>
                        <a:lnTo>
                          <a:pt x="868" y="718"/>
                        </a:lnTo>
                        <a:lnTo>
                          <a:pt x="872" y="720"/>
                        </a:lnTo>
                        <a:lnTo>
                          <a:pt x="977" y="716"/>
                        </a:lnTo>
                        <a:lnTo>
                          <a:pt x="941" y="648"/>
                        </a:lnTo>
                        <a:lnTo>
                          <a:pt x="1043" y="665"/>
                        </a:lnTo>
                        <a:lnTo>
                          <a:pt x="1032" y="712"/>
                        </a:lnTo>
                        <a:lnTo>
                          <a:pt x="1106" y="754"/>
                        </a:lnTo>
                        <a:lnTo>
                          <a:pt x="1237" y="767"/>
                        </a:lnTo>
                        <a:lnTo>
                          <a:pt x="1268" y="726"/>
                        </a:lnTo>
                        <a:lnTo>
                          <a:pt x="1195" y="716"/>
                        </a:lnTo>
                        <a:lnTo>
                          <a:pt x="1144" y="678"/>
                        </a:lnTo>
                        <a:lnTo>
                          <a:pt x="1176" y="663"/>
                        </a:lnTo>
                        <a:lnTo>
                          <a:pt x="1226" y="674"/>
                        </a:lnTo>
                        <a:lnTo>
                          <a:pt x="1209" y="634"/>
                        </a:lnTo>
                        <a:lnTo>
                          <a:pt x="1231" y="612"/>
                        </a:lnTo>
                        <a:lnTo>
                          <a:pt x="1279" y="621"/>
                        </a:lnTo>
                        <a:lnTo>
                          <a:pt x="1321" y="642"/>
                        </a:lnTo>
                        <a:lnTo>
                          <a:pt x="1345" y="627"/>
                        </a:lnTo>
                        <a:lnTo>
                          <a:pt x="1287" y="585"/>
                        </a:lnTo>
                        <a:lnTo>
                          <a:pt x="1307" y="579"/>
                        </a:lnTo>
                        <a:lnTo>
                          <a:pt x="1345" y="579"/>
                        </a:lnTo>
                        <a:lnTo>
                          <a:pt x="1412" y="558"/>
                        </a:lnTo>
                        <a:lnTo>
                          <a:pt x="1408" y="526"/>
                        </a:lnTo>
                        <a:lnTo>
                          <a:pt x="1344" y="511"/>
                        </a:lnTo>
                        <a:lnTo>
                          <a:pt x="1313" y="479"/>
                        </a:lnTo>
                        <a:lnTo>
                          <a:pt x="1345" y="475"/>
                        </a:lnTo>
                        <a:lnTo>
                          <a:pt x="1378" y="482"/>
                        </a:lnTo>
                        <a:lnTo>
                          <a:pt x="1359" y="431"/>
                        </a:lnTo>
                        <a:lnTo>
                          <a:pt x="1313" y="444"/>
                        </a:lnTo>
                        <a:lnTo>
                          <a:pt x="1268" y="425"/>
                        </a:lnTo>
                        <a:lnTo>
                          <a:pt x="1279" y="403"/>
                        </a:lnTo>
                        <a:lnTo>
                          <a:pt x="1349" y="397"/>
                        </a:lnTo>
                        <a:lnTo>
                          <a:pt x="1340" y="366"/>
                        </a:lnTo>
                        <a:lnTo>
                          <a:pt x="1239" y="361"/>
                        </a:lnTo>
                        <a:lnTo>
                          <a:pt x="1222" y="347"/>
                        </a:lnTo>
                        <a:lnTo>
                          <a:pt x="1235" y="283"/>
                        </a:lnTo>
                        <a:lnTo>
                          <a:pt x="1112" y="290"/>
                        </a:lnTo>
                        <a:lnTo>
                          <a:pt x="1085" y="252"/>
                        </a:lnTo>
                        <a:lnTo>
                          <a:pt x="1129" y="252"/>
                        </a:lnTo>
                        <a:lnTo>
                          <a:pt x="1186" y="228"/>
                        </a:lnTo>
                        <a:lnTo>
                          <a:pt x="1167" y="180"/>
                        </a:lnTo>
                        <a:lnTo>
                          <a:pt x="1114" y="186"/>
                        </a:lnTo>
                        <a:lnTo>
                          <a:pt x="1034" y="129"/>
                        </a:lnTo>
                        <a:lnTo>
                          <a:pt x="1070" y="78"/>
                        </a:lnTo>
                        <a:lnTo>
                          <a:pt x="946" y="76"/>
                        </a:lnTo>
                        <a:lnTo>
                          <a:pt x="929" y="38"/>
                        </a:lnTo>
                        <a:lnTo>
                          <a:pt x="867" y="61"/>
                        </a:lnTo>
                        <a:lnTo>
                          <a:pt x="779" y="0"/>
                        </a:lnTo>
                        <a:lnTo>
                          <a:pt x="770" y="55"/>
                        </a:lnTo>
                        <a:lnTo>
                          <a:pt x="701" y="49"/>
                        </a:lnTo>
                        <a:lnTo>
                          <a:pt x="640" y="23"/>
                        </a:lnTo>
                        <a:lnTo>
                          <a:pt x="669" y="83"/>
                        </a:lnTo>
                        <a:lnTo>
                          <a:pt x="581" y="87"/>
                        </a:lnTo>
                        <a:lnTo>
                          <a:pt x="604" y="137"/>
                        </a:lnTo>
                        <a:lnTo>
                          <a:pt x="540" y="137"/>
                        </a:lnTo>
                        <a:lnTo>
                          <a:pt x="538" y="135"/>
                        </a:lnTo>
                        <a:lnTo>
                          <a:pt x="534" y="129"/>
                        </a:lnTo>
                        <a:lnTo>
                          <a:pt x="532" y="127"/>
                        </a:lnTo>
                        <a:lnTo>
                          <a:pt x="530" y="123"/>
                        </a:lnTo>
                        <a:lnTo>
                          <a:pt x="526" y="119"/>
                        </a:lnTo>
                        <a:lnTo>
                          <a:pt x="524" y="116"/>
                        </a:lnTo>
                        <a:lnTo>
                          <a:pt x="523" y="110"/>
                        </a:lnTo>
                        <a:lnTo>
                          <a:pt x="519" y="106"/>
                        </a:lnTo>
                        <a:lnTo>
                          <a:pt x="517" y="100"/>
                        </a:lnTo>
                        <a:lnTo>
                          <a:pt x="515" y="97"/>
                        </a:lnTo>
                        <a:lnTo>
                          <a:pt x="511" y="93"/>
                        </a:lnTo>
                        <a:lnTo>
                          <a:pt x="511" y="87"/>
                        </a:lnTo>
                        <a:lnTo>
                          <a:pt x="509" y="83"/>
                        </a:lnTo>
                        <a:lnTo>
                          <a:pt x="509" y="81"/>
                        </a:lnTo>
                        <a:lnTo>
                          <a:pt x="509" y="74"/>
                        </a:lnTo>
                        <a:lnTo>
                          <a:pt x="509" y="68"/>
                        </a:lnTo>
                        <a:lnTo>
                          <a:pt x="511" y="62"/>
                        </a:lnTo>
                        <a:lnTo>
                          <a:pt x="513" y="59"/>
                        </a:lnTo>
                        <a:lnTo>
                          <a:pt x="515" y="53"/>
                        </a:lnTo>
                        <a:lnTo>
                          <a:pt x="515" y="51"/>
                        </a:lnTo>
                        <a:lnTo>
                          <a:pt x="517" y="47"/>
                        </a:lnTo>
                        <a:lnTo>
                          <a:pt x="519" y="47"/>
                        </a:lnTo>
                        <a:lnTo>
                          <a:pt x="507" y="38"/>
                        </a:lnTo>
                        <a:lnTo>
                          <a:pt x="314" y="102"/>
                        </a:lnTo>
                        <a:lnTo>
                          <a:pt x="219" y="116"/>
                        </a:lnTo>
                        <a:close/>
                      </a:path>
                    </a:pathLst>
                  </a:custGeom>
                  <a:solidFill>
                    <a:srgbClr val="E68033"/>
                  </a:solidFill>
                  <a:ln w="9525">
                    <a:noFill/>
                    <a:round/>
                    <a:headEnd/>
                    <a:tailEnd/>
                  </a:ln>
                </p:spPr>
                <p:txBody>
                  <a:bodyPr/>
                  <a:lstStyle/>
                  <a:p>
                    <a:endParaRPr lang="fr-FR">
                      <a:latin typeface="Calibri" pitchFamily="34" charset="0"/>
                    </a:endParaRPr>
                  </a:p>
                </p:txBody>
              </p:sp>
              <p:sp>
                <p:nvSpPr>
                  <p:cNvPr id="25626" name="Freeform 11"/>
                  <p:cNvSpPr>
                    <a:spLocks/>
                  </p:cNvSpPr>
                  <p:nvPr/>
                </p:nvSpPr>
                <p:spPr bwMode="auto">
                  <a:xfrm>
                    <a:off x="3435342" y="2362186"/>
                    <a:ext cx="215900" cy="155575"/>
                  </a:xfrm>
                  <a:custGeom>
                    <a:avLst/>
                    <a:gdLst>
                      <a:gd name="T0" fmla="*/ 190 w 272"/>
                      <a:gd name="T1" fmla="*/ 26 h 196"/>
                      <a:gd name="T2" fmla="*/ 264 w 272"/>
                      <a:gd name="T3" fmla="*/ 55 h 196"/>
                      <a:gd name="T4" fmla="*/ 247 w 272"/>
                      <a:gd name="T5" fmla="*/ 72 h 196"/>
                      <a:gd name="T6" fmla="*/ 247 w 272"/>
                      <a:gd name="T7" fmla="*/ 72 h 196"/>
                      <a:gd name="T8" fmla="*/ 243 w 272"/>
                      <a:gd name="T9" fmla="*/ 72 h 196"/>
                      <a:gd name="T10" fmla="*/ 240 w 272"/>
                      <a:gd name="T11" fmla="*/ 72 h 196"/>
                      <a:gd name="T12" fmla="*/ 236 w 272"/>
                      <a:gd name="T13" fmla="*/ 74 h 196"/>
                      <a:gd name="T14" fmla="*/ 230 w 272"/>
                      <a:gd name="T15" fmla="*/ 76 h 196"/>
                      <a:gd name="T16" fmla="*/ 228 w 272"/>
                      <a:gd name="T17" fmla="*/ 80 h 196"/>
                      <a:gd name="T18" fmla="*/ 228 w 272"/>
                      <a:gd name="T19" fmla="*/ 83 h 196"/>
                      <a:gd name="T20" fmla="*/ 230 w 272"/>
                      <a:gd name="T21" fmla="*/ 89 h 196"/>
                      <a:gd name="T22" fmla="*/ 234 w 272"/>
                      <a:gd name="T23" fmla="*/ 93 h 196"/>
                      <a:gd name="T24" fmla="*/ 238 w 272"/>
                      <a:gd name="T25" fmla="*/ 97 h 196"/>
                      <a:gd name="T26" fmla="*/ 243 w 272"/>
                      <a:gd name="T27" fmla="*/ 101 h 196"/>
                      <a:gd name="T28" fmla="*/ 251 w 272"/>
                      <a:gd name="T29" fmla="*/ 102 h 196"/>
                      <a:gd name="T30" fmla="*/ 255 w 272"/>
                      <a:gd name="T31" fmla="*/ 104 h 196"/>
                      <a:gd name="T32" fmla="*/ 260 w 272"/>
                      <a:gd name="T33" fmla="*/ 106 h 196"/>
                      <a:gd name="T34" fmla="*/ 262 w 272"/>
                      <a:gd name="T35" fmla="*/ 108 h 196"/>
                      <a:gd name="T36" fmla="*/ 264 w 272"/>
                      <a:gd name="T37" fmla="*/ 108 h 196"/>
                      <a:gd name="T38" fmla="*/ 262 w 272"/>
                      <a:gd name="T39" fmla="*/ 108 h 196"/>
                      <a:gd name="T40" fmla="*/ 259 w 272"/>
                      <a:gd name="T41" fmla="*/ 110 h 196"/>
                      <a:gd name="T42" fmla="*/ 251 w 272"/>
                      <a:gd name="T43" fmla="*/ 112 h 196"/>
                      <a:gd name="T44" fmla="*/ 245 w 272"/>
                      <a:gd name="T45" fmla="*/ 114 h 196"/>
                      <a:gd name="T46" fmla="*/ 240 w 272"/>
                      <a:gd name="T47" fmla="*/ 118 h 196"/>
                      <a:gd name="T48" fmla="*/ 234 w 272"/>
                      <a:gd name="T49" fmla="*/ 120 h 196"/>
                      <a:gd name="T50" fmla="*/ 230 w 272"/>
                      <a:gd name="T51" fmla="*/ 123 h 196"/>
                      <a:gd name="T52" fmla="*/ 230 w 272"/>
                      <a:gd name="T53" fmla="*/ 129 h 196"/>
                      <a:gd name="T54" fmla="*/ 232 w 272"/>
                      <a:gd name="T55" fmla="*/ 131 h 196"/>
                      <a:gd name="T56" fmla="*/ 238 w 272"/>
                      <a:gd name="T57" fmla="*/ 135 h 196"/>
                      <a:gd name="T58" fmla="*/ 243 w 272"/>
                      <a:gd name="T59" fmla="*/ 135 h 196"/>
                      <a:gd name="T60" fmla="*/ 253 w 272"/>
                      <a:gd name="T61" fmla="*/ 137 h 196"/>
                      <a:gd name="T62" fmla="*/ 259 w 272"/>
                      <a:gd name="T63" fmla="*/ 137 h 196"/>
                      <a:gd name="T64" fmla="*/ 264 w 272"/>
                      <a:gd name="T65" fmla="*/ 139 h 196"/>
                      <a:gd name="T66" fmla="*/ 270 w 272"/>
                      <a:gd name="T67" fmla="*/ 139 h 196"/>
                      <a:gd name="T68" fmla="*/ 272 w 272"/>
                      <a:gd name="T69" fmla="*/ 139 h 196"/>
                      <a:gd name="T70" fmla="*/ 234 w 272"/>
                      <a:gd name="T71" fmla="*/ 169 h 196"/>
                      <a:gd name="T72" fmla="*/ 141 w 272"/>
                      <a:gd name="T73" fmla="*/ 196 h 196"/>
                      <a:gd name="T74" fmla="*/ 86 w 272"/>
                      <a:gd name="T75" fmla="*/ 190 h 196"/>
                      <a:gd name="T76" fmla="*/ 25 w 272"/>
                      <a:gd name="T77" fmla="*/ 163 h 196"/>
                      <a:gd name="T78" fmla="*/ 103 w 272"/>
                      <a:gd name="T79" fmla="*/ 129 h 196"/>
                      <a:gd name="T80" fmla="*/ 29 w 272"/>
                      <a:gd name="T81" fmla="*/ 120 h 196"/>
                      <a:gd name="T82" fmla="*/ 0 w 272"/>
                      <a:gd name="T83" fmla="*/ 72 h 196"/>
                      <a:gd name="T84" fmla="*/ 120 w 272"/>
                      <a:gd name="T85" fmla="*/ 89 h 196"/>
                      <a:gd name="T86" fmla="*/ 156 w 272"/>
                      <a:gd name="T87" fmla="*/ 66 h 196"/>
                      <a:gd name="T88" fmla="*/ 103 w 272"/>
                      <a:gd name="T89" fmla="*/ 42 h 196"/>
                      <a:gd name="T90" fmla="*/ 108 w 272"/>
                      <a:gd name="T91" fmla="*/ 0 h 196"/>
                      <a:gd name="T92" fmla="*/ 190 w 272"/>
                      <a:gd name="T93" fmla="*/ 26 h 196"/>
                      <a:gd name="T94" fmla="*/ 190 w 272"/>
                      <a:gd name="T95" fmla="*/ 26 h 19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72"/>
                      <a:gd name="T145" fmla="*/ 0 h 196"/>
                      <a:gd name="T146" fmla="*/ 272 w 272"/>
                      <a:gd name="T147" fmla="*/ 196 h 19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72" h="196">
                        <a:moveTo>
                          <a:pt x="190" y="26"/>
                        </a:moveTo>
                        <a:lnTo>
                          <a:pt x="264" y="55"/>
                        </a:lnTo>
                        <a:lnTo>
                          <a:pt x="247" y="72"/>
                        </a:lnTo>
                        <a:lnTo>
                          <a:pt x="243" y="72"/>
                        </a:lnTo>
                        <a:lnTo>
                          <a:pt x="240" y="72"/>
                        </a:lnTo>
                        <a:lnTo>
                          <a:pt x="236" y="74"/>
                        </a:lnTo>
                        <a:lnTo>
                          <a:pt x="230" y="76"/>
                        </a:lnTo>
                        <a:lnTo>
                          <a:pt x="228" y="80"/>
                        </a:lnTo>
                        <a:lnTo>
                          <a:pt x="228" y="83"/>
                        </a:lnTo>
                        <a:lnTo>
                          <a:pt x="230" y="89"/>
                        </a:lnTo>
                        <a:lnTo>
                          <a:pt x="234" y="93"/>
                        </a:lnTo>
                        <a:lnTo>
                          <a:pt x="238" y="97"/>
                        </a:lnTo>
                        <a:lnTo>
                          <a:pt x="243" y="101"/>
                        </a:lnTo>
                        <a:lnTo>
                          <a:pt x="251" y="102"/>
                        </a:lnTo>
                        <a:lnTo>
                          <a:pt x="255" y="104"/>
                        </a:lnTo>
                        <a:lnTo>
                          <a:pt x="260" y="106"/>
                        </a:lnTo>
                        <a:lnTo>
                          <a:pt x="262" y="108"/>
                        </a:lnTo>
                        <a:lnTo>
                          <a:pt x="264" y="108"/>
                        </a:lnTo>
                        <a:lnTo>
                          <a:pt x="262" y="108"/>
                        </a:lnTo>
                        <a:lnTo>
                          <a:pt x="259" y="110"/>
                        </a:lnTo>
                        <a:lnTo>
                          <a:pt x="251" y="112"/>
                        </a:lnTo>
                        <a:lnTo>
                          <a:pt x="245" y="114"/>
                        </a:lnTo>
                        <a:lnTo>
                          <a:pt x="240" y="118"/>
                        </a:lnTo>
                        <a:lnTo>
                          <a:pt x="234" y="120"/>
                        </a:lnTo>
                        <a:lnTo>
                          <a:pt x="230" y="123"/>
                        </a:lnTo>
                        <a:lnTo>
                          <a:pt x="230" y="129"/>
                        </a:lnTo>
                        <a:lnTo>
                          <a:pt x="232" y="131"/>
                        </a:lnTo>
                        <a:lnTo>
                          <a:pt x="238" y="135"/>
                        </a:lnTo>
                        <a:lnTo>
                          <a:pt x="243" y="135"/>
                        </a:lnTo>
                        <a:lnTo>
                          <a:pt x="253" y="137"/>
                        </a:lnTo>
                        <a:lnTo>
                          <a:pt x="259" y="137"/>
                        </a:lnTo>
                        <a:lnTo>
                          <a:pt x="264" y="139"/>
                        </a:lnTo>
                        <a:lnTo>
                          <a:pt x="270" y="139"/>
                        </a:lnTo>
                        <a:lnTo>
                          <a:pt x="272" y="139"/>
                        </a:lnTo>
                        <a:lnTo>
                          <a:pt x="234" y="169"/>
                        </a:lnTo>
                        <a:lnTo>
                          <a:pt x="141" y="196"/>
                        </a:lnTo>
                        <a:lnTo>
                          <a:pt x="86" y="190"/>
                        </a:lnTo>
                        <a:lnTo>
                          <a:pt x="25" y="163"/>
                        </a:lnTo>
                        <a:lnTo>
                          <a:pt x="103" y="129"/>
                        </a:lnTo>
                        <a:lnTo>
                          <a:pt x="29" y="120"/>
                        </a:lnTo>
                        <a:lnTo>
                          <a:pt x="0" y="72"/>
                        </a:lnTo>
                        <a:lnTo>
                          <a:pt x="120" y="89"/>
                        </a:lnTo>
                        <a:lnTo>
                          <a:pt x="156" y="66"/>
                        </a:lnTo>
                        <a:lnTo>
                          <a:pt x="103" y="42"/>
                        </a:lnTo>
                        <a:lnTo>
                          <a:pt x="108" y="0"/>
                        </a:lnTo>
                        <a:lnTo>
                          <a:pt x="190" y="26"/>
                        </a:lnTo>
                        <a:close/>
                      </a:path>
                    </a:pathLst>
                  </a:custGeom>
                  <a:solidFill>
                    <a:srgbClr val="BF6633"/>
                  </a:solidFill>
                  <a:ln w="9525">
                    <a:noFill/>
                    <a:round/>
                    <a:headEnd/>
                    <a:tailEnd/>
                  </a:ln>
                </p:spPr>
                <p:txBody>
                  <a:bodyPr/>
                  <a:lstStyle/>
                  <a:p>
                    <a:endParaRPr lang="fr-FR">
                      <a:latin typeface="Calibri" pitchFamily="34" charset="0"/>
                    </a:endParaRPr>
                  </a:p>
                </p:txBody>
              </p:sp>
              <p:sp>
                <p:nvSpPr>
                  <p:cNvPr id="25627" name="Freeform 12"/>
                  <p:cNvSpPr>
                    <a:spLocks/>
                  </p:cNvSpPr>
                  <p:nvPr/>
                </p:nvSpPr>
                <p:spPr bwMode="auto">
                  <a:xfrm>
                    <a:off x="3906830" y="2260586"/>
                    <a:ext cx="265113" cy="192088"/>
                  </a:xfrm>
                  <a:custGeom>
                    <a:avLst/>
                    <a:gdLst>
                      <a:gd name="T0" fmla="*/ 0 w 335"/>
                      <a:gd name="T1" fmla="*/ 102 h 241"/>
                      <a:gd name="T2" fmla="*/ 44 w 335"/>
                      <a:gd name="T3" fmla="*/ 58 h 241"/>
                      <a:gd name="T4" fmla="*/ 51 w 335"/>
                      <a:gd name="T5" fmla="*/ 0 h 241"/>
                      <a:gd name="T6" fmla="*/ 108 w 335"/>
                      <a:gd name="T7" fmla="*/ 41 h 241"/>
                      <a:gd name="T8" fmla="*/ 207 w 335"/>
                      <a:gd name="T9" fmla="*/ 22 h 241"/>
                      <a:gd name="T10" fmla="*/ 190 w 335"/>
                      <a:gd name="T11" fmla="*/ 81 h 241"/>
                      <a:gd name="T12" fmla="*/ 209 w 335"/>
                      <a:gd name="T13" fmla="*/ 95 h 241"/>
                      <a:gd name="T14" fmla="*/ 268 w 335"/>
                      <a:gd name="T15" fmla="*/ 91 h 241"/>
                      <a:gd name="T16" fmla="*/ 259 w 335"/>
                      <a:gd name="T17" fmla="*/ 142 h 241"/>
                      <a:gd name="T18" fmla="*/ 276 w 335"/>
                      <a:gd name="T19" fmla="*/ 152 h 241"/>
                      <a:gd name="T20" fmla="*/ 329 w 335"/>
                      <a:gd name="T21" fmla="*/ 142 h 241"/>
                      <a:gd name="T22" fmla="*/ 335 w 335"/>
                      <a:gd name="T23" fmla="*/ 167 h 241"/>
                      <a:gd name="T24" fmla="*/ 274 w 335"/>
                      <a:gd name="T25" fmla="*/ 203 h 241"/>
                      <a:gd name="T26" fmla="*/ 162 w 335"/>
                      <a:gd name="T27" fmla="*/ 241 h 241"/>
                      <a:gd name="T28" fmla="*/ 173 w 335"/>
                      <a:gd name="T29" fmla="*/ 195 h 241"/>
                      <a:gd name="T30" fmla="*/ 164 w 335"/>
                      <a:gd name="T31" fmla="*/ 176 h 241"/>
                      <a:gd name="T32" fmla="*/ 55 w 335"/>
                      <a:gd name="T33" fmla="*/ 171 h 241"/>
                      <a:gd name="T34" fmla="*/ 76 w 335"/>
                      <a:gd name="T35" fmla="*/ 140 h 241"/>
                      <a:gd name="T36" fmla="*/ 70 w 335"/>
                      <a:gd name="T37" fmla="*/ 115 h 241"/>
                      <a:gd name="T38" fmla="*/ 0 w 335"/>
                      <a:gd name="T39" fmla="*/ 102 h 241"/>
                      <a:gd name="T40" fmla="*/ 0 w 335"/>
                      <a:gd name="T41" fmla="*/ 102 h 24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5"/>
                      <a:gd name="T64" fmla="*/ 0 h 241"/>
                      <a:gd name="T65" fmla="*/ 335 w 335"/>
                      <a:gd name="T66" fmla="*/ 241 h 24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5" h="241">
                        <a:moveTo>
                          <a:pt x="0" y="102"/>
                        </a:moveTo>
                        <a:lnTo>
                          <a:pt x="44" y="58"/>
                        </a:lnTo>
                        <a:lnTo>
                          <a:pt x="51" y="0"/>
                        </a:lnTo>
                        <a:lnTo>
                          <a:pt x="108" y="41"/>
                        </a:lnTo>
                        <a:lnTo>
                          <a:pt x="207" y="22"/>
                        </a:lnTo>
                        <a:lnTo>
                          <a:pt x="190" y="81"/>
                        </a:lnTo>
                        <a:lnTo>
                          <a:pt x="209" y="95"/>
                        </a:lnTo>
                        <a:lnTo>
                          <a:pt x="268" y="91"/>
                        </a:lnTo>
                        <a:lnTo>
                          <a:pt x="259" y="142"/>
                        </a:lnTo>
                        <a:lnTo>
                          <a:pt x="276" y="152"/>
                        </a:lnTo>
                        <a:lnTo>
                          <a:pt x="329" y="142"/>
                        </a:lnTo>
                        <a:lnTo>
                          <a:pt x="335" y="167"/>
                        </a:lnTo>
                        <a:lnTo>
                          <a:pt x="274" y="203"/>
                        </a:lnTo>
                        <a:lnTo>
                          <a:pt x="162" y="241"/>
                        </a:lnTo>
                        <a:lnTo>
                          <a:pt x="173" y="195"/>
                        </a:lnTo>
                        <a:lnTo>
                          <a:pt x="164" y="176"/>
                        </a:lnTo>
                        <a:lnTo>
                          <a:pt x="55" y="171"/>
                        </a:lnTo>
                        <a:lnTo>
                          <a:pt x="76" y="140"/>
                        </a:lnTo>
                        <a:lnTo>
                          <a:pt x="70" y="115"/>
                        </a:lnTo>
                        <a:lnTo>
                          <a:pt x="0" y="102"/>
                        </a:lnTo>
                        <a:close/>
                      </a:path>
                    </a:pathLst>
                  </a:custGeom>
                  <a:solidFill>
                    <a:srgbClr val="FF6600"/>
                  </a:solidFill>
                  <a:ln w="9525">
                    <a:noFill/>
                    <a:round/>
                    <a:headEnd/>
                    <a:tailEnd/>
                  </a:ln>
                </p:spPr>
                <p:txBody>
                  <a:bodyPr/>
                  <a:lstStyle/>
                  <a:p>
                    <a:endParaRPr lang="fr-FR">
                      <a:latin typeface="Calibri" pitchFamily="34" charset="0"/>
                    </a:endParaRPr>
                  </a:p>
                </p:txBody>
              </p:sp>
              <p:sp>
                <p:nvSpPr>
                  <p:cNvPr id="25628" name="Freeform 24"/>
                  <p:cNvSpPr>
                    <a:spLocks/>
                  </p:cNvSpPr>
                  <p:nvPr/>
                </p:nvSpPr>
                <p:spPr bwMode="auto">
                  <a:xfrm>
                    <a:off x="3663942" y="2376474"/>
                    <a:ext cx="212725" cy="165100"/>
                  </a:xfrm>
                  <a:custGeom>
                    <a:avLst/>
                    <a:gdLst>
                      <a:gd name="T0" fmla="*/ 224 w 270"/>
                      <a:gd name="T1" fmla="*/ 49 h 207"/>
                      <a:gd name="T2" fmla="*/ 224 w 270"/>
                      <a:gd name="T3" fmla="*/ 57 h 207"/>
                      <a:gd name="T4" fmla="*/ 226 w 270"/>
                      <a:gd name="T5" fmla="*/ 68 h 207"/>
                      <a:gd name="T6" fmla="*/ 230 w 270"/>
                      <a:gd name="T7" fmla="*/ 82 h 207"/>
                      <a:gd name="T8" fmla="*/ 236 w 270"/>
                      <a:gd name="T9" fmla="*/ 89 h 207"/>
                      <a:gd name="T10" fmla="*/ 247 w 270"/>
                      <a:gd name="T11" fmla="*/ 95 h 207"/>
                      <a:gd name="T12" fmla="*/ 259 w 270"/>
                      <a:gd name="T13" fmla="*/ 101 h 207"/>
                      <a:gd name="T14" fmla="*/ 268 w 270"/>
                      <a:gd name="T15" fmla="*/ 104 h 207"/>
                      <a:gd name="T16" fmla="*/ 268 w 270"/>
                      <a:gd name="T17" fmla="*/ 106 h 207"/>
                      <a:gd name="T18" fmla="*/ 259 w 270"/>
                      <a:gd name="T19" fmla="*/ 108 h 207"/>
                      <a:gd name="T20" fmla="*/ 249 w 270"/>
                      <a:gd name="T21" fmla="*/ 110 h 207"/>
                      <a:gd name="T22" fmla="*/ 240 w 270"/>
                      <a:gd name="T23" fmla="*/ 110 h 207"/>
                      <a:gd name="T24" fmla="*/ 226 w 270"/>
                      <a:gd name="T25" fmla="*/ 112 h 207"/>
                      <a:gd name="T26" fmla="*/ 215 w 270"/>
                      <a:gd name="T27" fmla="*/ 114 h 207"/>
                      <a:gd name="T28" fmla="*/ 209 w 270"/>
                      <a:gd name="T29" fmla="*/ 116 h 207"/>
                      <a:gd name="T30" fmla="*/ 217 w 270"/>
                      <a:gd name="T31" fmla="*/ 121 h 207"/>
                      <a:gd name="T32" fmla="*/ 222 w 270"/>
                      <a:gd name="T33" fmla="*/ 125 h 207"/>
                      <a:gd name="T34" fmla="*/ 230 w 270"/>
                      <a:gd name="T35" fmla="*/ 127 h 207"/>
                      <a:gd name="T36" fmla="*/ 241 w 270"/>
                      <a:gd name="T37" fmla="*/ 131 h 207"/>
                      <a:gd name="T38" fmla="*/ 255 w 270"/>
                      <a:gd name="T39" fmla="*/ 133 h 207"/>
                      <a:gd name="T40" fmla="*/ 247 w 270"/>
                      <a:gd name="T41" fmla="*/ 137 h 207"/>
                      <a:gd name="T42" fmla="*/ 240 w 270"/>
                      <a:gd name="T43" fmla="*/ 140 h 207"/>
                      <a:gd name="T44" fmla="*/ 228 w 270"/>
                      <a:gd name="T45" fmla="*/ 144 h 207"/>
                      <a:gd name="T46" fmla="*/ 215 w 270"/>
                      <a:gd name="T47" fmla="*/ 148 h 207"/>
                      <a:gd name="T48" fmla="*/ 200 w 270"/>
                      <a:gd name="T49" fmla="*/ 150 h 207"/>
                      <a:gd name="T50" fmla="*/ 190 w 270"/>
                      <a:gd name="T51" fmla="*/ 152 h 207"/>
                      <a:gd name="T52" fmla="*/ 183 w 270"/>
                      <a:gd name="T53" fmla="*/ 152 h 207"/>
                      <a:gd name="T54" fmla="*/ 171 w 270"/>
                      <a:gd name="T55" fmla="*/ 152 h 207"/>
                      <a:gd name="T56" fmla="*/ 164 w 270"/>
                      <a:gd name="T57" fmla="*/ 152 h 207"/>
                      <a:gd name="T58" fmla="*/ 167 w 270"/>
                      <a:gd name="T59" fmla="*/ 154 h 207"/>
                      <a:gd name="T60" fmla="*/ 179 w 270"/>
                      <a:gd name="T61" fmla="*/ 163 h 207"/>
                      <a:gd name="T62" fmla="*/ 192 w 270"/>
                      <a:gd name="T63" fmla="*/ 173 h 207"/>
                      <a:gd name="T64" fmla="*/ 202 w 270"/>
                      <a:gd name="T65" fmla="*/ 178 h 207"/>
                      <a:gd name="T66" fmla="*/ 211 w 270"/>
                      <a:gd name="T67" fmla="*/ 182 h 207"/>
                      <a:gd name="T68" fmla="*/ 219 w 270"/>
                      <a:gd name="T69" fmla="*/ 186 h 207"/>
                      <a:gd name="T70" fmla="*/ 226 w 270"/>
                      <a:gd name="T71" fmla="*/ 188 h 207"/>
                      <a:gd name="T72" fmla="*/ 240 w 270"/>
                      <a:gd name="T73" fmla="*/ 192 h 207"/>
                      <a:gd name="T74" fmla="*/ 247 w 270"/>
                      <a:gd name="T75" fmla="*/ 194 h 207"/>
                      <a:gd name="T76" fmla="*/ 249 w 270"/>
                      <a:gd name="T77" fmla="*/ 196 h 207"/>
                      <a:gd name="T78" fmla="*/ 101 w 270"/>
                      <a:gd name="T79" fmla="*/ 205 h 207"/>
                      <a:gd name="T80" fmla="*/ 46 w 270"/>
                      <a:gd name="T81" fmla="*/ 114 h 207"/>
                      <a:gd name="T82" fmla="*/ 6 w 270"/>
                      <a:gd name="T83" fmla="*/ 38 h 207"/>
                      <a:gd name="T84" fmla="*/ 51 w 270"/>
                      <a:gd name="T85" fmla="*/ 11 h 207"/>
                      <a:gd name="T86" fmla="*/ 127 w 270"/>
                      <a:gd name="T87" fmla="*/ 47 h 207"/>
                      <a:gd name="T88" fmla="*/ 224 w 270"/>
                      <a:gd name="T89" fmla="*/ 47 h 20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70"/>
                      <a:gd name="T136" fmla="*/ 0 h 207"/>
                      <a:gd name="T137" fmla="*/ 270 w 270"/>
                      <a:gd name="T138" fmla="*/ 207 h 20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70" h="207">
                        <a:moveTo>
                          <a:pt x="224" y="47"/>
                        </a:moveTo>
                        <a:lnTo>
                          <a:pt x="224" y="49"/>
                        </a:lnTo>
                        <a:lnTo>
                          <a:pt x="224" y="51"/>
                        </a:lnTo>
                        <a:lnTo>
                          <a:pt x="224" y="57"/>
                        </a:lnTo>
                        <a:lnTo>
                          <a:pt x="226" y="63"/>
                        </a:lnTo>
                        <a:lnTo>
                          <a:pt x="226" y="68"/>
                        </a:lnTo>
                        <a:lnTo>
                          <a:pt x="228" y="76"/>
                        </a:lnTo>
                        <a:lnTo>
                          <a:pt x="230" y="82"/>
                        </a:lnTo>
                        <a:lnTo>
                          <a:pt x="232" y="85"/>
                        </a:lnTo>
                        <a:lnTo>
                          <a:pt x="236" y="89"/>
                        </a:lnTo>
                        <a:lnTo>
                          <a:pt x="240" y="93"/>
                        </a:lnTo>
                        <a:lnTo>
                          <a:pt x="247" y="95"/>
                        </a:lnTo>
                        <a:lnTo>
                          <a:pt x="253" y="99"/>
                        </a:lnTo>
                        <a:lnTo>
                          <a:pt x="259" y="101"/>
                        </a:lnTo>
                        <a:lnTo>
                          <a:pt x="264" y="104"/>
                        </a:lnTo>
                        <a:lnTo>
                          <a:pt x="268" y="104"/>
                        </a:lnTo>
                        <a:lnTo>
                          <a:pt x="270" y="106"/>
                        </a:lnTo>
                        <a:lnTo>
                          <a:pt x="268" y="106"/>
                        </a:lnTo>
                        <a:lnTo>
                          <a:pt x="266" y="106"/>
                        </a:lnTo>
                        <a:lnTo>
                          <a:pt x="259" y="108"/>
                        </a:lnTo>
                        <a:lnTo>
                          <a:pt x="253" y="110"/>
                        </a:lnTo>
                        <a:lnTo>
                          <a:pt x="249" y="110"/>
                        </a:lnTo>
                        <a:lnTo>
                          <a:pt x="243" y="110"/>
                        </a:lnTo>
                        <a:lnTo>
                          <a:pt x="240" y="110"/>
                        </a:lnTo>
                        <a:lnTo>
                          <a:pt x="234" y="112"/>
                        </a:lnTo>
                        <a:lnTo>
                          <a:pt x="226" y="112"/>
                        </a:lnTo>
                        <a:lnTo>
                          <a:pt x="221" y="114"/>
                        </a:lnTo>
                        <a:lnTo>
                          <a:pt x="215" y="114"/>
                        </a:lnTo>
                        <a:lnTo>
                          <a:pt x="209" y="114"/>
                        </a:lnTo>
                        <a:lnTo>
                          <a:pt x="209" y="116"/>
                        </a:lnTo>
                        <a:lnTo>
                          <a:pt x="213" y="118"/>
                        </a:lnTo>
                        <a:lnTo>
                          <a:pt x="217" y="121"/>
                        </a:lnTo>
                        <a:lnTo>
                          <a:pt x="219" y="123"/>
                        </a:lnTo>
                        <a:lnTo>
                          <a:pt x="222" y="125"/>
                        </a:lnTo>
                        <a:lnTo>
                          <a:pt x="226" y="127"/>
                        </a:lnTo>
                        <a:lnTo>
                          <a:pt x="230" y="127"/>
                        </a:lnTo>
                        <a:lnTo>
                          <a:pt x="236" y="129"/>
                        </a:lnTo>
                        <a:lnTo>
                          <a:pt x="241" y="131"/>
                        </a:lnTo>
                        <a:lnTo>
                          <a:pt x="247" y="131"/>
                        </a:lnTo>
                        <a:lnTo>
                          <a:pt x="255" y="133"/>
                        </a:lnTo>
                        <a:lnTo>
                          <a:pt x="253" y="135"/>
                        </a:lnTo>
                        <a:lnTo>
                          <a:pt x="247" y="137"/>
                        </a:lnTo>
                        <a:lnTo>
                          <a:pt x="243" y="139"/>
                        </a:lnTo>
                        <a:lnTo>
                          <a:pt x="240" y="140"/>
                        </a:lnTo>
                        <a:lnTo>
                          <a:pt x="234" y="142"/>
                        </a:lnTo>
                        <a:lnTo>
                          <a:pt x="228" y="144"/>
                        </a:lnTo>
                        <a:lnTo>
                          <a:pt x="222" y="146"/>
                        </a:lnTo>
                        <a:lnTo>
                          <a:pt x="215" y="148"/>
                        </a:lnTo>
                        <a:lnTo>
                          <a:pt x="207" y="148"/>
                        </a:lnTo>
                        <a:lnTo>
                          <a:pt x="200" y="150"/>
                        </a:lnTo>
                        <a:lnTo>
                          <a:pt x="196" y="150"/>
                        </a:lnTo>
                        <a:lnTo>
                          <a:pt x="190" y="152"/>
                        </a:lnTo>
                        <a:lnTo>
                          <a:pt x="186" y="152"/>
                        </a:lnTo>
                        <a:lnTo>
                          <a:pt x="183" y="152"/>
                        </a:lnTo>
                        <a:lnTo>
                          <a:pt x="177" y="152"/>
                        </a:lnTo>
                        <a:lnTo>
                          <a:pt x="171" y="152"/>
                        </a:lnTo>
                        <a:lnTo>
                          <a:pt x="167" y="152"/>
                        </a:lnTo>
                        <a:lnTo>
                          <a:pt x="164" y="152"/>
                        </a:lnTo>
                        <a:lnTo>
                          <a:pt x="167" y="154"/>
                        </a:lnTo>
                        <a:lnTo>
                          <a:pt x="171" y="158"/>
                        </a:lnTo>
                        <a:lnTo>
                          <a:pt x="179" y="163"/>
                        </a:lnTo>
                        <a:lnTo>
                          <a:pt x="184" y="167"/>
                        </a:lnTo>
                        <a:lnTo>
                          <a:pt x="192" y="173"/>
                        </a:lnTo>
                        <a:lnTo>
                          <a:pt x="198" y="177"/>
                        </a:lnTo>
                        <a:lnTo>
                          <a:pt x="202" y="178"/>
                        </a:lnTo>
                        <a:lnTo>
                          <a:pt x="205" y="180"/>
                        </a:lnTo>
                        <a:lnTo>
                          <a:pt x="211" y="182"/>
                        </a:lnTo>
                        <a:lnTo>
                          <a:pt x="215" y="184"/>
                        </a:lnTo>
                        <a:lnTo>
                          <a:pt x="219" y="186"/>
                        </a:lnTo>
                        <a:lnTo>
                          <a:pt x="222" y="186"/>
                        </a:lnTo>
                        <a:lnTo>
                          <a:pt x="226" y="188"/>
                        </a:lnTo>
                        <a:lnTo>
                          <a:pt x="232" y="190"/>
                        </a:lnTo>
                        <a:lnTo>
                          <a:pt x="240" y="192"/>
                        </a:lnTo>
                        <a:lnTo>
                          <a:pt x="243" y="194"/>
                        </a:lnTo>
                        <a:lnTo>
                          <a:pt x="247" y="194"/>
                        </a:lnTo>
                        <a:lnTo>
                          <a:pt x="249" y="194"/>
                        </a:lnTo>
                        <a:lnTo>
                          <a:pt x="249" y="196"/>
                        </a:lnTo>
                        <a:lnTo>
                          <a:pt x="209" y="207"/>
                        </a:lnTo>
                        <a:lnTo>
                          <a:pt x="101" y="205"/>
                        </a:lnTo>
                        <a:lnTo>
                          <a:pt x="34" y="139"/>
                        </a:lnTo>
                        <a:lnTo>
                          <a:pt x="46" y="114"/>
                        </a:lnTo>
                        <a:lnTo>
                          <a:pt x="0" y="53"/>
                        </a:lnTo>
                        <a:lnTo>
                          <a:pt x="6" y="38"/>
                        </a:lnTo>
                        <a:lnTo>
                          <a:pt x="70" y="61"/>
                        </a:lnTo>
                        <a:lnTo>
                          <a:pt x="51" y="11"/>
                        </a:lnTo>
                        <a:lnTo>
                          <a:pt x="67" y="0"/>
                        </a:lnTo>
                        <a:lnTo>
                          <a:pt x="127" y="47"/>
                        </a:lnTo>
                        <a:lnTo>
                          <a:pt x="224" y="47"/>
                        </a:lnTo>
                        <a:close/>
                      </a:path>
                    </a:pathLst>
                  </a:custGeom>
                  <a:solidFill>
                    <a:srgbClr val="FFB300"/>
                  </a:solidFill>
                  <a:ln w="9525">
                    <a:noFill/>
                    <a:round/>
                    <a:headEnd/>
                    <a:tailEnd/>
                  </a:ln>
                </p:spPr>
                <p:txBody>
                  <a:bodyPr/>
                  <a:lstStyle/>
                  <a:p>
                    <a:endParaRPr lang="fr-FR">
                      <a:latin typeface="Calibri" pitchFamily="34" charset="0"/>
                    </a:endParaRPr>
                  </a:p>
                </p:txBody>
              </p:sp>
              <p:sp>
                <p:nvSpPr>
                  <p:cNvPr id="25629" name="Freeform 25"/>
                  <p:cNvSpPr>
                    <a:spLocks/>
                  </p:cNvSpPr>
                  <p:nvPr/>
                </p:nvSpPr>
                <p:spPr bwMode="auto">
                  <a:xfrm>
                    <a:off x="4254493" y="2316149"/>
                    <a:ext cx="303213" cy="155575"/>
                  </a:xfrm>
                  <a:custGeom>
                    <a:avLst/>
                    <a:gdLst>
                      <a:gd name="T0" fmla="*/ 51 w 382"/>
                      <a:gd name="T1" fmla="*/ 116 h 196"/>
                      <a:gd name="T2" fmla="*/ 70 w 382"/>
                      <a:gd name="T3" fmla="*/ 104 h 196"/>
                      <a:gd name="T4" fmla="*/ 87 w 382"/>
                      <a:gd name="T5" fmla="*/ 93 h 196"/>
                      <a:gd name="T6" fmla="*/ 97 w 382"/>
                      <a:gd name="T7" fmla="*/ 70 h 196"/>
                      <a:gd name="T8" fmla="*/ 101 w 382"/>
                      <a:gd name="T9" fmla="*/ 42 h 196"/>
                      <a:gd name="T10" fmla="*/ 101 w 382"/>
                      <a:gd name="T11" fmla="*/ 15 h 196"/>
                      <a:gd name="T12" fmla="*/ 101 w 382"/>
                      <a:gd name="T13" fmla="*/ 0 h 196"/>
                      <a:gd name="T14" fmla="*/ 116 w 382"/>
                      <a:gd name="T15" fmla="*/ 17 h 196"/>
                      <a:gd name="T16" fmla="*/ 137 w 382"/>
                      <a:gd name="T17" fmla="*/ 38 h 196"/>
                      <a:gd name="T18" fmla="*/ 162 w 382"/>
                      <a:gd name="T19" fmla="*/ 53 h 196"/>
                      <a:gd name="T20" fmla="*/ 184 w 382"/>
                      <a:gd name="T21" fmla="*/ 53 h 196"/>
                      <a:gd name="T22" fmla="*/ 205 w 382"/>
                      <a:gd name="T23" fmla="*/ 40 h 196"/>
                      <a:gd name="T24" fmla="*/ 222 w 382"/>
                      <a:gd name="T25" fmla="*/ 23 h 196"/>
                      <a:gd name="T26" fmla="*/ 232 w 382"/>
                      <a:gd name="T27" fmla="*/ 9 h 196"/>
                      <a:gd name="T28" fmla="*/ 232 w 382"/>
                      <a:gd name="T29" fmla="*/ 23 h 196"/>
                      <a:gd name="T30" fmla="*/ 238 w 382"/>
                      <a:gd name="T31" fmla="*/ 40 h 196"/>
                      <a:gd name="T32" fmla="*/ 249 w 382"/>
                      <a:gd name="T33" fmla="*/ 55 h 196"/>
                      <a:gd name="T34" fmla="*/ 268 w 382"/>
                      <a:gd name="T35" fmla="*/ 61 h 196"/>
                      <a:gd name="T36" fmla="*/ 287 w 382"/>
                      <a:gd name="T37" fmla="*/ 63 h 196"/>
                      <a:gd name="T38" fmla="*/ 306 w 382"/>
                      <a:gd name="T39" fmla="*/ 63 h 196"/>
                      <a:gd name="T40" fmla="*/ 310 w 382"/>
                      <a:gd name="T41" fmla="*/ 66 h 196"/>
                      <a:gd name="T42" fmla="*/ 310 w 382"/>
                      <a:gd name="T43" fmla="*/ 85 h 196"/>
                      <a:gd name="T44" fmla="*/ 327 w 382"/>
                      <a:gd name="T45" fmla="*/ 106 h 196"/>
                      <a:gd name="T46" fmla="*/ 348 w 382"/>
                      <a:gd name="T47" fmla="*/ 121 h 196"/>
                      <a:gd name="T48" fmla="*/ 367 w 382"/>
                      <a:gd name="T49" fmla="*/ 133 h 196"/>
                      <a:gd name="T50" fmla="*/ 382 w 382"/>
                      <a:gd name="T51" fmla="*/ 140 h 196"/>
                      <a:gd name="T52" fmla="*/ 371 w 382"/>
                      <a:gd name="T53" fmla="*/ 140 h 196"/>
                      <a:gd name="T54" fmla="*/ 344 w 382"/>
                      <a:gd name="T55" fmla="*/ 140 h 196"/>
                      <a:gd name="T56" fmla="*/ 316 w 382"/>
                      <a:gd name="T57" fmla="*/ 144 h 196"/>
                      <a:gd name="T58" fmla="*/ 300 w 382"/>
                      <a:gd name="T59" fmla="*/ 152 h 196"/>
                      <a:gd name="T60" fmla="*/ 283 w 382"/>
                      <a:gd name="T61" fmla="*/ 178 h 196"/>
                      <a:gd name="T62" fmla="*/ 278 w 382"/>
                      <a:gd name="T63" fmla="*/ 196 h 196"/>
                      <a:gd name="T64" fmla="*/ 270 w 382"/>
                      <a:gd name="T65" fmla="*/ 177 h 196"/>
                      <a:gd name="T66" fmla="*/ 257 w 382"/>
                      <a:gd name="T67" fmla="*/ 156 h 196"/>
                      <a:gd name="T68" fmla="*/ 228 w 382"/>
                      <a:gd name="T69" fmla="*/ 165 h 196"/>
                      <a:gd name="T70" fmla="*/ 211 w 382"/>
                      <a:gd name="T71" fmla="*/ 177 h 196"/>
                      <a:gd name="T72" fmla="*/ 202 w 382"/>
                      <a:gd name="T73" fmla="*/ 159 h 196"/>
                      <a:gd name="T74" fmla="*/ 183 w 382"/>
                      <a:gd name="T75" fmla="*/ 139 h 196"/>
                      <a:gd name="T76" fmla="*/ 167 w 382"/>
                      <a:gd name="T77" fmla="*/ 140 h 196"/>
                      <a:gd name="T78" fmla="*/ 150 w 382"/>
                      <a:gd name="T79" fmla="*/ 148 h 196"/>
                      <a:gd name="T80" fmla="*/ 133 w 382"/>
                      <a:gd name="T81" fmla="*/ 158 h 196"/>
                      <a:gd name="T82" fmla="*/ 124 w 382"/>
                      <a:gd name="T83" fmla="*/ 158 h 196"/>
                      <a:gd name="T84" fmla="*/ 106 w 382"/>
                      <a:gd name="T85" fmla="*/ 133 h 196"/>
                      <a:gd name="T86" fmla="*/ 93 w 382"/>
                      <a:gd name="T87" fmla="*/ 125 h 196"/>
                      <a:gd name="T88" fmla="*/ 78 w 382"/>
                      <a:gd name="T89" fmla="*/ 125 h 196"/>
                      <a:gd name="T90" fmla="*/ 61 w 382"/>
                      <a:gd name="T91" fmla="*/ 125 h 196"/>
                      <a:gd name="T92" fmla="*/ 46 w 382"/>
                      <a:gd name="T93" fmla="*/ 129 h 196"/>
                      <a:gd name="T94" fmla="*/ 40 w 382"/>
                      <a:gd name="T95" fmla="*/ 120 h 19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2"/>
                      <a:gd name="T145" fmla="*/ 0 h 196"/>
                      <a:gd name="T146" fmla="*/ 382 w 382"/>
                      <a:gd name="T147" fmla="*/ 196 h 19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2" h="196">
                        <a:moveTo>
                          <a:pt x="40" y="120"/>
                        </a:moveTo>
                        <a:lnTo>
                          <a:pt x="40" y="120"/>
                        </a:lnTo>
                        <a:lnTo>
                          <a:pt x="46" y="118"/>
                        </a:lnTo>
                        <a:lnTo>
                          <a:pt x="51" y="116"/>
                        </a:lnTo>
                        <a:lnTo>
                          <a:pt x="59" y="112"/>
                        </a:lnTo>
                        <a:lnTo>
                          <a:pt x="63" y="110"/>
                        </a:lnTo>
                        <a:lnTo>
                          <a:pt x="67" y="108"/>
                        </a:lnTo>
                        <a:lnTo>
                          <a:pt x="70" y="104"/>
                        </a:lnTo>
                        <a:lnTo>
                          <a:pt x="74" y="102"/>
                        </a:lnTo>
                        <a:lnTo>
                          <a:pt x="78" y="99"/>
                        </a:lnTo>
                        <a:lnTo>
                          <a:pt x="84" y="97"/>
                        </a:lnTo>
                        <a:lnTo>
                          <a:pt x="87" y="93"/>
                        </a:lnTo>
                        <a:lnTo>
                          <a:pt x="91" y="89"/>
                        </a:lnTo>
                        <a:lnTo>
                          <a:pt x="93" y="83"/>
                        </a:lnTo>
                        <a:lnTo>
                          <a:pt x="95" y="78"/>
                        </a:lnTo>
                        <a:lnTo>
                          <a:pt x="97" y="70"/>
                        </a:lnTo>
                        <a:lnTo>
                          <a:pt x="99" y="64"/>
                        </a:lnTo>
                        <a:lnTo>
                          <a:pt x="101" y="57"/>
                        </a:lnTo>
                        <a:lnTo>
                          <a:pt x="101" y="49"/>
                        </a:lnTo>
                        <a:lnTo>
                          <a:pt x="101" y="42"/>
                        </a:lnTo>
                        <a:lnTo>
                          <a:pt x="103" y="34"/>
                        </a:lnTo>
                        <a:lnTo>
                          <a:pt x="101" y="28"/>
                        </a:lnTo>
                        <a:lnTo>
                          <a:pt x="101" y="21"/>
                        </a:lnTo>
                        <a:lnTo>
                          <a:pt x="101" y="15"/>
                        </a:lnTo>
                        <a:lnTo>
                          <a:pt x="101" y="9"/>
                        </a:lnTo>
                        <a:lnTo>
                          <a:pt x="101" y="6"/>
                        </a:lnTo>
                        <a:lnTo>
                          <a:pt x="101" y="2"/>
                        </a:lnTo>
                        <a:lnTo>
                          <a:pt x="101" y="0"/>
                        </a:lnTo>
                        <a:lnTo>
                          <a:pt x="103" y="2"/>
                        </a:lnTo>
                        <a:lnTo>
                          <a:pt x="108" y="7"/>
                        </a:lnTo>
                        <a:lnTo>
                          <a:pt x="110" y="11"/>
                        </a:lnTo>
                        <a:lnTo>
                          <a:pt x="116" y="17"/>
                        </a:lnTo>
                        <a:lnTo>
                          <a:pt x="122" y="21"/>
                        </a:lnTo>
                        <a:lnTo>
                          <a:pt x="127" y="28"/>
                        </a:lnTo>
                        <a:lnTo>
                          <a:pt x="131" y="32"/>
                        </a:lnTo>
                        <a:lnTo>
                          <a:pt x="137" y="38"/>
                        </a:lnTo>
                        <a:lnTo>
                          <a:pt x="143" y="42"/>
                        </a:lnTo>
                        <a:lnTo>
                          <a:pt x="150" y="47"/>
                        </a:lnTo>
                        <a:lnTo>
                          <a:pt x="156" y="49"/>
                        </a:lnTo>
                        <a:lnTo>
                          <a:pt x="162" y="53"/>
                        </a:lnTo>
                        <a:lnTo>
                          <a:pt x="167" y="55"/>
                        </a:lnTo>
                        <a:lnTo>
                          <a:pt x="175" y="55"/>
                        </a:lnTo>
                        <a:lnTo>
                          <a:pt x="179" y="55"/>
                        </a:lnTo>
                        <a:lnTo>
                          <a:pt x="184" y="53"/>
                        </a:lnTo>
                        <a:lnTo>
                          <a:pt x="190" y="49"/>
                        </a:lnTo>
                        <a:lnTo>
                          <a:pt x="196" y="47"/>
                        </a:lnTo>
                        <a:lnTo>
                          <a:pt x="202" y="44"/>
                        </a:lnTo>
                        <a:lnTo>
                          <a:pt x="205" y="40"/>
                        </a:lnTo>
                        <a:lnTo>
                          <a:pt x="211" y="36"/>
                        </a:lnTo>
                        <a:lnTo>
                          <a:pt x="215" y="32"/>
                        </a:lnTo>
                        <a:lnTo>
                          <a:pt x="219" y="28"/>
                        </a:lnTo>
                        <a:lnTo>
                          <a:pt x="222" y="23"/>
                        </a:lnTo>
                        <a:lnTo>
                          <a:pt x="224" y="19"/>
                        </a:lnTo>
                        <a:lnTo>
                          <a:pt x="226" y="15"/>
                        </a:lnTo>
                        <a:lnTo>
                          <a:pt x="230" y="11"/>
                        </a:lnTo>
                        <a:lnTo>
                          <a:pt x="232" y="9"/>
                        </a:lnTo>
                        <a:lnTo>
                          <a:pt x="232" y="11"/>
                        </a:lnTo>
                        <a:lnTo>
                          <a:pt x="232" y="15"/>
                        </a:lnTo>
                        <a:lnTo>
                          <a:pt x="232" y="19"/>
                        </a:lnTo>
                        <a:lnTo>
                          <a:pt x="232" y="23"/>
                        </a:lnTo>
                        <a:lnTo>
                          <a:pt x="234" y="28"/>
                        </a:lnTo>
                        <a:lnTo>
                          <a:pt x="236" y="32"/>
                        </a:lnTo>
                        <a:lnTo>
                          <a:pt x="236" y="36"/>
                        </a:lnTo>
                        <a:lnTo>
                          <a:pt x="238" y="40"/>
                        </a:lnTo>
                        <a:lnTo>
                          <a:pt x="240" y="44"/>
                        </a:lnTo>
                        <a:lnTo>
                          <a:pt x="243" y="49"/>
                        </a:lnTo>
                        <a:lnTo>
                          <a:pt x="245" y="51"/>
                        </a:lnTo>
                        <a:lnTo>
                          <a:pt x="249" y="55"/>
                        </a:lnTo>
                        <a:lnTo>
                          <a:pt x="253" y="57"/>
                        </a:lnTo>
                        <a:lnTo>
                          <a:pt x="259" y="59"/>
                        </a:lnTo>
                        <a:lnTo>
                          <a:pt x="264" y="59"/>
                        </a:lnTo>
                        <a:lnTo>
                          <a:pt x="268" y="61"/>
                        </a:lnTo>
                        <a:lnTo>
                          <a:pt x="274" y="61"/>
                        </a:lnTo>
                        <a:lnTo>
                          <a:pt x="278" y="63"/>
                        </a:lnTo>
                        <a:lnTo>
                          <a:pt x="281" y="63"/>
                        </a:lnTo>
                        <a:lnTo>
                          <a:pt x="287" y="63"/>
                        </a:lnTo>
                        <a:lnTo>
                          <a:pt x="291" y="63"/>
                        </a:lnTo>
                        <a:lnTo>
                          <a:pt x="295" y="63"/>
                        </a:lnTo>
                        <a:lnTo>
                          <a:pt x="300" y="63"/>
                        </a:lnTo>
                        <a:lnTo>
                          <a:pt x="306" y="63"/>
                        </a:lnTo>
                        <a:lnTo>
                          <a:pt x="310" y="63"/>
                        </a:lnTo>
                        <a:lnTo>
                          <a:pt x="312" y="63"/>
                        </a:lnTo>
                        <a:lnTo>
                          <a:pt x="310" y="63"/>
                        </a:lnTo>
                        <a:lnTo>
                          <a:pt x="310" y="66"/>
                        </a:lnTo>
                        <a:lnTo>
                          <a:pt x="308" y="70"/>
                        </a:lnTo>
                        <a:lnTo>
                          <a:pt x="308" y="76"/>
                        </a:lnTo>
                        <a:lnTo>
                          <a:pt x="306" y="80"/>
                        </a:lnTo>
                        <a:lnTo>
                          <a:pt x="310" y="85"/>
                        </a:lnTo>
                        <a:lnTo>
                          <a:pt x="312" y="93"/>
                        </a:lnTo>
                        <a:lnTo>
                          <a:pt x="319" y="101"/>
                        </a:lnTo>
                        <a:lnTo>
                          <a:pt x="323" y="102"/>
                        </a:lnTo>
                        <a:lnTo>
                          <a:pt x="327" y="106"/>
                        </a:lnTo>
                        <a:lnTo>
                          <a:pt x="333" y="110"/>
                        </a:lnTo>
                        <a:lnTo>
                          <a:pt x="336" y="114"/>
                        </a:lnTo>
                        <a:lnTo>
                          <a:pt x="342" y="118"/>
                        </a:lnTo>
                        <a:lnTo>
                          <a:pt x="348" y="121"/>
                        </a:lnTo>
                        <a:lnTo>
                          <a:pt x="354" y="123"/>
                        </a:lnTo>
                        <a:lnTo>
                          <a:pt x="359" y="127"/>
                        </a:lnTo>
                        <a:lnTo>
                          <a:pt x="363" y="129"/>
                        </a:lnTo>
                        <a:lnTo>
                          <a:pt x="367" y="133"/>
                        </a:lnTo>
                        <a:lnTo>
                          <a:pt x="371" y="135"/>
                        </a:lnTo>
                        <a:lnTo>
                          <a:pt x="374" y="137"/>
                        </a:lnTo>
                        <a:lnTo>
                          <a:pt x="380" y="139"/>
                        </a:lnTo>
                        <a:lnTo>
                          <a:pt x="382" y="140"/>
                        </a:lnTo>
                        <a:lnTo>
                          <a:pt x="380" y="140"/>
                        </a:lnTo>
                        <a:lnTo>
                          <a:pt x="378" y="140"/>
                        </a:lnTo>
                        <a:lnTo>
                          <a:pt x="374" y="140"/>
                        </a:lnTo>
                        <a:lnTo>
                          <a:pt x="371" y="140"/>
                        </a:lnTo>
                        <a:lnTo>
                          <a:pt x="363" y="140"/>
                        </a:lnTo>
                        <a:lnTo>
                          <a:pt x="357" y="140"/>
                        </a:lnTo>
                        <a:lnTo>
                          <a:pt x="350" y="140"/>
                        </a:lnTo>
                        <a:lnTo>
                          <a:pt x="344" y="140"/>
                        </a:lnTo>
                        <a:lnTo>
                          <a:pt x="336" y="140"/>
                        </a:lnTo>
                        <a:lnTo>
                          <a:pt x="329" y="140"/>
                        </a:lnTo>
                        <a:lnTo>
                          <a:pt x="321" y="142"/>
                        </a:lnTo>
                        <a:lnTo>
                          <a:pt x="316" y="144"/>
                        </a:lnTo>
                        <a:lnTo>
                          <a:pt x="310" y="144"/>
                        </a:lnTo>
                        <a:lnTo>
                          <a:pt x="306" y="146"/>
                        </a:lnTo>
                        <a:lnTo>
                          <a:pt x="300" y="150"/>
                        </a:lnTo>
                        <a:lnTo>
                          <a:pt x="300" y="152"/>
                        </a:lnTo>
                        <a:lnTo>
                          <a:pt x="295" y="158"/>
                        </a:lnTo>
                        <a:lnTo>
                          <a:pt x="291" y="163"/>
                        </a:lnTo>
                        <a:lnTo>
                          <a:pt x="287" y="171"/>
                        </a:lnTo>
                        <a:lnTo>
                          <a:pt x="283" y="178"/>
                        </a:lnTo>
                        <a:lnTo>
                          <a:pt x="281" y="184"/>
                        </a:lnTo>
                        <a:lnTo>
                          <a:pt x="279" y="192"/>
                        </a:lnTo>
                        <a:lnTo>
                          <a:pt x="278" y="194"/>
                        </a:lnTo>
                        <a:lnTo>
                          <a:pt x="278" y="196"/>
                        </a:lnTo>
                        <a:lnTo>
                          <a:pt x="276" y="194"/>
                        </a:lnTo>
                        <a:lnTo>
                          <a:pt x="276" y="190"/>
                        </a:lnTo>
                        <a:lnTo>
                          <a:pt x="274" y="184"/>
                        </a:lnTo>
                        <a:lnTo>
                          <a:pt x="270" y="177"/>
                        </a:lnTo>
                        <a:lnTo>
                          <a:pt x="266" y="169"/>
                        </a:lnTo>
                        <a:lnTo>
                          <a:pt x="264" y="163"/>
                        </a:lnTo>
                        <a:lnTo>
                          <a:pt x="259" y="158"/>
                        </a:lnTo>
                        <a:lnTo>
                          <a:pt x="257" y="156"/>
                        </a:lnTo>
                        <a:lnTo>
                          <a:pt x="249" y="156"/>
                        </a:lnTo>
                        <a:lnTo>
                          <a:pt x="243" y="158"/>
                        </a:lnTo>
                        <a:lnTo>
                          <a:pt x="236" y="159"/>
                        </a:lnTo>
                        <a:lnTo>
                          <a:pt x="228" y="165"/>
                        </a:lnTo>
                        <a:lnTo>
                          <a:pt x="221" y="169"/>
                        </a:lnTo>
                        <a:lnTo>
                          <a:pt x="215" y="173"/>
                        </a:lnTo>
                        <a:lnTo>
                          <a:pt x="211" y="177"/>
                        </a:lnTo>
                        <a:lnTo>
                          <a:pt x="209" y="175"/>
                        </a:lnTo>
                        <a:lnTo>
                          <a:pt x="207" y="171"/>
                        </a:lnTo>
                        <a:lnTo>
                          <a:pt x="203" y="165"/>
                        </a:lnTo>
                        <a:lnTo>
                          <a:pt x="202" y="159"/>
                        </a:lnTo>
                        <a:lnTo>
                          <a:pt x="196" y="152"/>
                        </a:lnTo>
                        <a:lnTo>
                          <a:pt x="192" y="144"/>
                        </a:lnTo>
                        <a:lnTo>
                          <a:pt x="186" y="140"/>
                        </a:lnTo>
                        <a:lnTo>
                          <a:pt x="183" y="139"/>
                        </a:lnTo>
                        <a:lnTo>
                          <a:pt x="179" y="137"/>
                        </a:lnTo>
                        <a:lnTo>
                          <a:pt x="177" y="139"/>
                        </a:lnTo>
                        <a:lnTo>
                          <a:pt x="171" y="139"/>
                        </a:lnTo>
                        <a:lnTo>
                          <a:pt x="167" y="140"/>
                        </a:lnTo>
                        <a:lnTo>
                          <a:pt x="164" y="142"/>
                        </a:lnTo>
                        <a:lnTo>
                          <a:pt x="158" y="144"/>
                        </a:lnTo>
                        <a:lnTo>
                          <a:pt x="154" y="146"/>
                        </a:lnTo>
                        <a:lnTo>
                          <a:pt x="150" y="148"/>
                        </a:lnTo>
                        <a:lnTo>
                          <a:pt x="144" y="150"/>
                        </a:lnTo>
                        <a:lnTo>
                          <a:pt x="141" y="154"/>
                        </a:lnTo>
                        <a:lnTo>
                          <a:pt x="135" y="156"/>
                        </a:lnTo>
                        <a:lnTo>
                          <a:pt x="133" y="158"/>
                        </a:lnTo>
                        <a:lnTo>
                          <a:pt x="127" y="159"/>
                        </a:lnTo>
                        <a:lnTo>
                          <a:pt x="127" y="161"/>
                        </a:lnTo>
                        <a:lnTo>
                          <a:pt x="125" y="159"/>
                        </a:lnTo>
                        <a:lnTo>
                          <a:pt x="124" y="158"/>
                        </a:lnTo>
                        <a:lnTo>
                          <a:pt x="120" y="150"/>
                        </a:lnTo>
                        <a:lnTo>
                          <a:pt x="116" y="144"/>
                        </a:lnTo>
                        <a:lnTo>
                          <a:pt x="110" y="139"/>
                        </a:lnTo>
                        <a:lnTo>
                          <a:pt x="106" y="133"/>
                        </a:lnTo>
                        <a:lnTo>
                          <a:pt x="103" y="129"/>
                        </a:lnTo>
                        <a:lnTo>
                          <a:pt x="99" y="125"/>
                        </a:lnTo>
                        <a:lnTo>
                          <a:pt x="97" y="125"/>
                        </a:lnTo>
                        <a:lnTo>
                          <a:pt x="93" y="125"/>
                        </a:lnTo>
                        <a:lnTo>
                          <a:pt x="91" y="125"/>
                        </a:lnTo>
                        <a:lnTo>
                          <a:pt x="87" y="125"/>
                        </a:lnTo>
                        <a:lnTo>
                          <a:pt x="82" y="125"/>
                        </a:lnTo>
                        <a:lnTo>
                          <a:pt x="78" y="125"/>
                        </a:lnTo>
                        <a:lnTo>
                          <a:pt x="74" y="125"/>
                        </a:lnTo>
                        <a:lnTo>
                          <a:pt x="68" y="125"/>
                        </a:lnTo>
                        <a:lnTo>
                          <a:pt x="65" y="125"/>
                        </a:lnTo>
                        <a:lnTo>
                          <a:pt x="61" y="125"/>
                        </a:lnTo>
                        <a:lnTo>
                          <a:pt x="55" y="125"/>
                        </a:lnTo>
                        <a:lnTo>
                          <a:pt x="53" y="127"/>
                        </a:lnTo>
                        <a:lnTo>
                          <a:pt x="48" y="127"/>
                        </a:lnTo>
                        <a:lnTo>
                          <a:pt x="46" y="129"/>
                        </a:lnTo>
                        <a:lnTo>
                          <a:pt x="11" y="156"/>
                        </a:lnTo>
                        <a:lnTo>
                          <a:pt x="0" y="139"/>
                        </a:lnTo>
                        <a:lnTo>
                          <a:pt x="40" y="120"/>
                        </a:lnTo>
                        <a:close/>
                      </a:path>
                    </a:pathLst>
                  </a:custGeom>
                  <a:solidFill>
                    <a:srgbClr val="FFCC00"/>
                  </a:solidFill>
                  <a:ln w="9525">
                    <a:noFill/>
                    <a:round/>
                    <a:headEnd/>
                    <a:tailEnd/>
                  </a:ln>
                </p:spPr>
                <p:txBody>
                  <a:bodyPr/>
                  <a:lstStyle/>
                  <a:p>
                    <a:endParaRPr lang="fr-FR">
                      <a:latin typeface="Calibri" pitchFamily="34" charset="0"/>
                    </a:endParaRPr>
                  </a:p>
                </p:txBody>
              </p:sp>
              <p:sp>
                <p:nvSpPr>
                  <p:cNvPr id="25630" name="Freeform 26"/>
                  <p:cNvSpPr>
                    <a:spLocks/>
                  </p:cNvSpPr>
                  <p:nvPr/>
                </p:nvSpPr>
                <p:spPr bwMode="auto">
                  <a:xfrm>
                    <a:off x="4076693" y="2109774"/>
                    <a:ext cx="309563" cy="161925"/>
                  </a:xfrm>
                  <a:custGeom>
                    <a:avLst/>
                    <a:gdLst>
                      <a:gd name="T0" fmla="*/ 0 w 389"/>
                      <a:gd name="T1" fmla="*/ 76 h 203"/>
                      <a:gd name="T2" fmla="*/ 129 w 389"/>
                      <a:gd name="T3" fmla="*/ 102 h 203"/>
                      <a:gd name="T4" fmla="*/ 150 w 389"/>
                      <a:gd name="T5" fmla="*/ 93 h 203"/>
                      <a:gd name="T6" fmla="*/ 146 w 389"/>
                      <a:gd name="T7" fmla="*/ 41 h 203"/>
                      <a:gd name="T8" fmla="*/ 184 w 389"/>
                      <a:gd name="T9" fmla="*/ 64 h 203"/>
                      <a:gd name="T10" fmla="*/ 215 w 389"/>
                      <a:gd name="T11" fmla="*/ 68 h 203"/>
                      <a:gd name="T12" fmla="*/ 232 w 389"/>
                      <a:gd name="T13" fmla="*/ 45 h 203"/>
                      <a:gd name="T14" fmla="*/ 241 w 389"/>
                      <a:gd name="T15" fmla="*/ 0 h 203"/>
                      <a:gd name="T16" fmla="*/ 256 w 389"/>
                      <a:gd name="T17" fmla="*/ 0 h 203"/>
                      <a:gd name="T18" fmla="*/ 292 w 389"/>
                      <a:gd name="T19" fmla="*/ 26 h 203"/>
                      <a:gd name="T20" fmla="*/ 332 w 389"/>
                      <a:gd name="T21" fmla="*/ 36 h 203"/>
                      <a:gd name="T22" fmla="*/ 368 w 389"/>
                      <a:gd name="T23" fmla="*/ 30 h 203"/>
                      <a:gd name="T24" fmla="*/ 372 w 389"/>
                      <a:gd name="T25" fmla="*/ 79 h 203"/>
                      <a:gd name="T26" fmla="*/ 389 w 389"/>
                      <a:gd name="T27" fmla="*/ 115 h 203"/>
                      <a:gd name="T28" fmla="*/ 304 w 389"/>
                      <a:gd name="T29" fmla="*/ 125 h 203"/>
                      <a:gd name="T30" fmla="*/ 285 w 389"/>
                      <a:gd name="T31" fmla="*/ 178 h 203"/>
                      <a:gd name="T32" fmla="*/ 215 w 389"/>
                      <a:gd name="T33" fmla="*/ 148 h 203"/>
                      <a:gd name="T34" fmla="*/ 184 w 389"/>
                      <a:gd name="T35" fmla="*/ 153 h 203"/>
                      <a:gd name="T36" fmla="*/ 125 w 389"/>
                      <a:gd name="T37" fmla="*/ 203 h 203"/>
                      <a:gd name="T38" fmla="*/ 91 w 389"/>
                      <a:gd name="T39" fmla="*/ 148 h 203"/>
                      <a:gd name="T40" fmla="*/ 17 w 389"/>
                      <a:gd name="T41" fmla="*/ 140 h 203"/>
                      <a:gd name="T42" fmla="*/ 0 w 389"/>
                      <a:gd name="T43" fmla="*/ 76 h 203"/>
                      <a:gd name="T44" fmla="*/ 0 w 389"/>
                      <a:gd name="T45" fmla="*/ 76 h 20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89"/>
                      <a:gd name="T70" fmla="*/ 0 h 203"/>
                      <a:gd name="T71" fmla="*/ 389 w 389"/>
                      <a:gd name="T72" fmla="*/ 203 h 20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89" h="203">
                        <a:moveTo>
                          <a:pt x="0" y="76"/>
                        </a:moveTo>
                        <a:lnTo>
                          <a:pt x="129" y="102"/>
                        </a:lnTo>
                        <a:lnTo>
                          <a:pt x="150" y="93"/>
                        </a:lnTo>
                        <a:lnTo>
                          <a:pt x="146" y="41"/>
                        </a:lnTo>
                        <a:lnTo>
                          <a:pt x="184" y="64"/>
                        </a:lnTo>
                        <a:lnTo>
                          <a:pt x="215" y="68"/>
                        </a:lnTo>
                        <a:lnTo>
                          <a:pt x="232" y="45"/>
                        </a:lnTo>
                        <a:lnTo>
                          <a:pt x="241" y="0"/>
                        </a:lnTo>
                        <a:lnTo>
                          <a:pt x="256" y="0"/>
                        </a:lnTo>
                        <a:lnTo>
                          <a:pt x="292" y="26"/>
                        </a:lnTo>
                        <a:lnTo>
                          <a:pt x="332" y="36"/>
                        </a:lnTo>
                        <a:lnTo>
                          <a:pt x="368" y="30"/>
                        </a:lnTo>
                        <a:lnTo>
                          <a:pt x="372" y="79"/>
                        </a:lnTo>
                        <a:lnTo>
                          <a:pt x="389" y="115"/>
                        </a:lnTo>
                        <a:lnTo>
                          <a:pt x="304" y="125"/>
                        </a:lnTo>
                        <a:lnTo>
                          <a:pt x="285" y="178"/>
                        </a:lnTo>
                        <a:lnTo>
                          <a:pt x="215" y="148"/>
                        </a:lnTo>
                        <a:lnTo>
                          <a:pt x="184" y="153"/>
                        </a:lnTo>
                        <a:lnTo>
                          <a:pt x="125" y="203"/>
                        </a:lnTo>
                        <a:lnTo>
                          <a:pt x="91" y="148"/>
                        </a:lnTo>
                        <a:lnTo>
                          <a:pt x="17" y="140"/>
                        </a:lnTo>
                        <a:lnTo>
                          <a:pt x="0" y="76"/>
                        </a:lnTo>
                        <a:close/>
                      </a:path>
                    </a:pathLst>
                  </a:custGeom>
                  <a:solidFill>
                    <a:srgbClr val="FF6600"/>
                  </a:solidFill>
                  <a:ln w="9525">
                    <a:noFill/>
                    <a:round/>
                    <a:headEnd/>
                    <a:tailEnd/>
                  </a:ln>
                </p:spPr>
                <p:txBody>
                  <a:bodyPr/>
                  <a:lstStyle/>
                  <a:p>
                    <a:endParaRPr lang="fr-FR">
                      <a:latin typeface="Calibri" pitchFamily="34" charset="0"/>
                    </a:endParaRPr>
                  </a:p>
                </p:txBody>
              </p:sp>
              <p:sp>
                <p:nvSpPr>
                  <p:cNvPr id="25631" name="Freeform 27"/>
                  <p:cNvSpPr>
                    <a:spLocks/>
                  </p:cNvSpPr>
                  <p:nvPr/>
                </p:nvSpPr>
                <p:spPr bwMode="auto">
                  <a:xfrm>
                    <a:off x="3727442" y="2206611"/>
                    <a:ext cx="187325" cy="85725"/>
                  </a:xfrm>
                  <a:custGeom>
                    <a:avLst/>
                    <a:gdLst>
                      <a:gd name="T0" fmla="*/ 64 w 235"/>
                      <a:gd name="T1" fmla="*/ 6 h 108"/>
                      <a:gd name="T2" fmla="*/ 53 w 235"/>
                      <a:gd name="T3" fmla="*/ 15 h 108"/>
                      <a:gd name="T4" fmla="*/ 38 w 235"/>
                      <a:gd name="T5" fmla="*/ 25 h 108"/>
                      <a:gd name="T6" fmla="*/ 19 w 235"/>
                      <a:gd name="T7" fmla="*/ 36 h 108"/>
                      <a:gd name="T8" fmla="*/ 0 w 235"/>
                      <a:gd name="T9" fmla="*/ 44 h 108"/>
                      <a:gd name="T10" fmla="*/ 23 w 235"/>
                      <a:gd name="T11" fmla="*/ 70 h 108"/>
                      <a:gd name="T12" fmla="*/ 38 w 235"/>
                      <a:gd name="T13" fmla="*/ 67 h 108"/>
                      <a:gd name="T14" fmla="*/ 57 w 235"/>
                      <a:gd name="T15" fmla="*/ 67 h 108"/>
                      <a:gd name="T16" fmla="*/ 72 w 235"/>
                      <a:gd name="T17" fmla="*/ 67 h 108"/>
                      <a:gd name="T18" fmla="*/ 83 w 235"/>
                      <a:gd name="T19" fmla="*/ 69 h 108"/>
                      <a:gd name="T20" fmla="*/ 82 w 235"/>
                      <a:gd name="T21" fmla="*/ 80 h 108"/>
                      <a:gd name="T22" fmla="*/ 66 w 235"/>
                      <a:gd name="T23" fmla="*/ 93 h 108"/>
                      <a:gd name="T24" fmla="*/ 59 w 235"/>
                      <a:gd name="T25" fmla="*/ 101 h 108"/>
                      <a:gd name="T26" fmla="*/ 68 w 235"/>
                      <a:gd name="T27" fmla="*/ 97 h 108"/>
                      <a:gd name="T28" fmla="*/ 82 w 235"/>
                      <a:gd name="T29" fmla="*/ 93 h 108"/>
                      <a:gd name="T30" fmla="*/ 97 w 235"/>
                      <a:gd name="T31" fmla="*/ 89 h 108"/>
                      <a:gd name="T32" fmla="*/ 112 w 235"/>
                      <a:gd name="T33" fmla="*/ 88 h 108"/>
                      <a:gd name="T34" fmla="*/ 127 w 235"/>
                      <a:gd name="T35" fmla="*/ 89 h 108"/>
                      <a:gd name="T36" fmla="*/ 140 w 235"/>
                      <a:gd name="T37" fmla="*/ 99 h 108"/>
                      <a:gd name="T38" fmla="*/ 144 w 235"/>
                      <a:gd name="T39" fmla="*/ 107 h 108"/>
                      <a:gd name="T40" fmla="*/ 158 w 235"/>
                      <a:gd name="T41" fmla="*/ 101 h 108"/>
                      <a:gd name="T42" fmla="*/ 169 w 235"/>
                      <a:gd name="T43" fmla="*/ 95 h 108"/>
                      <a:gd name="T44" fmla="*/ 182 w 235"/>
                      <a:gd name="T45" fmla="*/ 91 h 108"/>
                      <a:gd name="T46" fmla="*/ 196 w 235"/>
                      <a:gd name="T47" fmla="*/ 89 h 108"/>
                      <a:gd name="T48" fmla="*/ 209 w 235"/>
                      <a:gd name="T49" fmla="*/ 89 h 108"/>
                      <a:gd name="T50" fmla="*/ 228 w 235"/>
                      <a:gd name="T51" fmla="*/ 89 h 108"/>
                      <a:gd name="T52" fmla="*/ 235 w 235"/>
                      <a:gd name="T53" fmla="*/ 89 h 108"/>
                      <a:gd name="T54" fmla="*/ 224 w 235"/>
                      <a:gd name="T55" fmla="*/ 84 h 108"/>
                      <a:gd name="T56" fmla="*/ 207 w 235"/>
                      <a:gd name="T57" fmla="*/ 76 h 108"/>
                      <a:gd name="T58" fmla="*/ 201 w 235"/>
                      <a:gd name="T59" fmla="*/ 61 h 108"/>
                      <a:gd name="T60" fmla="*/ 207 w 235"/>
                      <a:gd name="T61" fmla="*/ 50 h 108"/>
                      <a:gd name="T62" fmla="*/ 209 w 235"/>
                      <a:gd name="T63" fmla="*/ 42 h 108"/>
                      <a:gd name="T64" fmla="*/ 196 w 235"/>
                      <a:gd name="T65" fmla="*/ 48 h 108"/>
                      <a:gd name="T66" fmla="*/ 182 w 235"/>
                      <a:gd name="T67" fmla="*/ 51 h 108"/>
                      <a:gd name="T68" fmla="*/ 171 w 235"/>
                      <a:gd name="T69" fmla="*/ 55 h 108"/>
                      <a:gd name="T70" fmla="*/ 154 w 235"/>
                      <a:gd name="T71" fmla="*/ 50 h 108"/>
                      <a:gd name="T72" fmla="*/ 152 w 235"/>
                      <a:gd name="T73" fmla="*/ 38 h 108"/>
                      <a:gd name="T74" fmla="*/ 152 w 235"/>
                      <a:gd name="T75" fmla="*/ 29 h 108"/>
                      <a:gd name="T76" fmla="*/ 133 w 235"/>
                      <a:gd name="T77" fmla="*/ 34 h 108"/>
                      <a:gd name="T78" fmla="*/ 120 w 235"/>
                      <a:gd name="T79" fmla="*/ 36 h 108"/>
                      <a:gd name="T80" fmla="*/ 106 w 235"/>
                      <a:gd name="T81" fmla="*/ 34 h 108"/>
                      <a:gd name="T82" fmla="*/ 106 w 235"/>
                      <a:gd name="T83" fmla="*/ 25 h 108"/>
                      <a:gd name="T84" fmla="*/ 120 w 235"/>
                      <a:gd name="T85" fmla="*/ 12 h 108"/>
                      <a:gd name="T86" fmla="*/ 74 w 235"/>
                      <a:gd name="T87" fmla="*/ 0 h 10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5"/>
                      <a:gd name="T133" fmla="*/ 0 h 108"/>
                      <a:gd name="T134" fmla="*/ 235 w 235"/>
                      <a:gd name="T135" fmla="*/ 108 h 10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5" h="108">
                        <a:moveTo>
                          <a:pt x="74" y="0"/>
                        </a:moveTo>
                        <a:lnTo>
                          <a:pt x="70" y="0"/>
                        </a:lnTo>
                        <a:lnTo>
                          <a:pt x="64" y="6"/>
                        </a:lnTo>
                        <a:lnTo>
                          <a:pt x="61" y="8"/>
                        </a:lnTo>
                        <a:lnTo>
                          <a:pt x="57" y="12"/>
                        </a:lnTo>
                        <a:lnTo>
                          <a:pt x="53" y="15"/>
                        </a:lnTo>
                        <a:lnTo>
                          <a:pt x="49" y="19"/>
                        </a:lnTo>
                        <a:lnTo>
                          <a:pt x="44" y="21"/>
                        </a:lnTo>
                        <a:lnTo>
                          <a:pt x="38" y="25"/>
                        </a:lnTo>
                        <a:lnTo>
                          <a:pt x="32" y="29"/>
                        </a:lnTo>
                        <a:lnTo>
                          <a:pt x="26" y="32"/>
                        </a:lnTo>
                        <a:lnTo>
                          <a:pt x="19" y="36"/>
                        </a:lnTo>
                        <a:lnTo>
                          <a:pt x="13" y="38"/>
                        </a:lnTo>
                        <a:lnTo>
                          <a:pt x="6" y="42"/>
                        </a:lnTo>
                        <a:lnTo>
                          <a:pt x="0" y="44"/>
                        </a:lnTo>
                        <a:lnTo>
                          <a:pt x="57" y="50"/>
                        </a:lnTo>
                        <a:lnTo>
                          <a:pt x="19" y="70"/>
                        </a:lnTo>
                        <a:lnTo>
                          <a:pt x="23" y="70"/>
                        </a:lnTo>
                        <a:lnTo>
                          <a:pt x="28" y="69"/>
                        </a:lnTo>
                        <a:lnTo>
                          <a:pt x="32" y="69"/>
                        </a:lnTo>
                        <a:lnTo>
                          <a:pt x="38" y="67"/>
                        </a:lnTo>
                        <a:lnTo>
                          <a:pt x="44" y="67"/>
                        </a:lnTo>
                        <a:lnTo>
                          <a:pt x="51" y="67"/>
                        </a:lnTo>
                        <a:lnTo>
                          <a:pt x="57" y="67"/>
                        </a:lnTo>
                        <a:lnTo>
                          <a:pt x="63" y="65"/>
                        </a:lnTo>
                        <a:lnTo>
                          <a:pt x="66" y="65"/>
                        </a:lnTo>
                        <a:lnTo>
                          <a:pt x="72" y="67"/>
                        </a:lnTo>
                        <a:lnTo>
                          <a:pt x="76" y="67"/>
                        </a:lnTo>
                        <a:lnTo>
                          <a:pt x="80" y="67"/>
                        </a:lnTo>
                        <a:lnTo>
                          <a:pt x="83" y="69"/>
                        </a:lnTo>
                        <a:lnTo>
                          <a:pt x="85" y="70"/>
                        </a:lnTo>
                        <a:lnTo>
                          <a:pt x="83" y="74"/>
                        </a:lnTo>
                        <a:lnTo>
                          <a:pt x="82" y="80"/>
                        </a:lnTo>
                        <a:lnTo>
                          <a:pt x="78" y="84"/>
                        </a:lnTo>
                        <a:lnTo>
                          <a:pt x="74" y="89"/>
                        </a:lnTo>
                        <a:lnTo>
                          <a:pt x="66" y="93"/>
                        </a:lnTo>
                        <a:lnTo>
                          <a:pt x="63" y="97"/>
                        </a:lnTo>
                        <a:lnTo>
                          <a:pt x="61" y="99"/>
                        </a:lnTo>
                        <a:lnTo>
                          <a:pt x="59" y="101"/>
                        </a:lnTo>
                        <a:lnTo>
                          <a:pt x="61" y="99"/>
                        </a:lnTo>
                        <a:lnTo>
                          <a:pt x="66" y="99"/>
                        </a:lnTo>
                        <a:lnTo>
                          <a:pt x="68" y="97"/>
                        </a:lnTo>
                        <a:lnTo>
                          <a:pt x="72" y="95"/>
                        </a:lnTo>
                        <a:lnTo>
                          <a:pt x="78" y="95"/>
                        </a:lnTo>
                        <a:lnTo>
                          <a:pt x="82" y="93"/>
                        </a:lnTo>
                        <a:lnTo>
                          <a:pt x="87" y="93"/>
                        </a:lnTo>
                        <a:lnTo>
                          <a:pt x="91" y="91"/>
                        </a:lnTo>
                        <a:lnTo>
                          <a:pt x="97" y="89"/>
                        </a:lnTo>
                        <a:lnTo>
                          <a:pt x="102" y="89"/>
                        </a:lnTo>
                        <a:lnTo>
                          <a:pt x="106" y="89"/>
                        </a:lnTo>
                        <a:lnTo>
                          <a:pt x="112" y="88"/>
                        </a:lnTo>
                        <a:lnTo>
                          <a:pt x="116" y="88"/>
                        </a:lnTo>
                        <a:lnTo>
                          <a:pt x="120" y="89"/>
                        </a:lnTo>
                        <a:lnTo>
                          <a:pt x="127" y="89"/>
                        </a:lnTo>
                        <a:lnTo>
                          <a:pt x="133" y="93"/>
                        </a:lnTo>
                        <a:lnTo>
                          <a:pt x="137" y="95"/>
                        </a:lnTo>
                        <a:lnTo>
                          <a:pt x="140" y="99"/>
                        </a:lnTo>
                        <a:lnTo>
                          <a:pt x="142" y="107"/>
                        </a:lnTo>
                        <a:lnTo>
                          <a:pt x="142" y="108"/>
                        </a:lnTo>
                        <a:lnTo>
                          <a:pt x="144" y="107"/>
                        </a:lnTo>
                        <a:lnTo>
                          <a:pt x="146" y="107"/>
                        </a:lnTo>
                        <a:lnTo>
                          <a:pt x="150" y="103"/>
                        </a:lnTo>
                        <a:lnTo>
                          <a:pt x="158" y="101"/>
                        </a:lnTo>
                        <a:lnTo>
                          <a:pt x="161" y="99"/>
                        </a:lnTo>
                        <a:lnTo>
                          <a:pt x="165" y="97"/>
                        </a:lnTo>
                        <a:lnTo>
                          <a:pt x="169" y="95"/>
                        </a:lnTo>
                        <a:lnTo>
                          <a:pt x="175" y="93"/>
                        </a:lnTo>
                        <a:lnTo>
                          <a:pt x="177" y="93"/>
                        </a:lnTo>
                        <a:lnTo>
                          <a:pt x="182" y="91"/>
                        </a:lnTo>
                        <a:lnTo>
                          <a:pt x="186" y="91"/>
                        </a:lnTo>
                        <a:lnTo>
                          <a:pt x="192" y="91"/>
                        </a:lnTo>
                        <a:lnTo>
                          <a:pt x="196" y="89"/>
                        </a:lnTo>
                        <a:lnTo>
                          <a:pt x="199" y="89"/>
                        </a:lnTo>
                        <a:lnTo>
                          <a:pt x="203" y="89"/>
                        </a:lnTo>
                        <a:lnTo>
                          <a:pt x="209" y="89"/>
                        </a:lnTo>
                        <a:lnTo>
                          <a:pt x="215" y="89"/>
                        </a:lnTo>
                        <a:lnTo>
                          <a:pt x="222" y="89"/>
                        </a:lnTo>
                        <a:lnTo>
                          <a:pt x="228" y="89"/>
                        </a:lnTo>
                        <a:lnTo>
                          <a:pt x="232" y="89"/>
                        </a:lnTo>
                        <a:lnTo>
                          <a:pt x="234" y="89"/>
                        </a:lnTo>
                        <a:lnTo>
                          <a:pt x="235" y="89"/>
                        </a:lnTo>
                        <a:lnTo>
                          <a:pt x="234" y="88"/>
                        </a:lnTo>
                        <a:lnTo>
                          <a:pt x="230" y="86"/>
                        </a:lnTo>
                        <a:lnTo>
                          <a:pt x="224" y="84"/>
                        </a:lnTo>
                        <a:lnTo>
                          <a:pt x="218" y="82"/>
                        </a:lnTo>
                        <a:lnTo>
                          <a:pt x="211" y="78"/>
                        </a:lnTo>
                        <a:lnTo>
                          <a:pt x="207" y="76"/>
                        </a:lnTo>
                        <a:lnTo>
                          <a:pt x="203" y="70"/>
                        </a:lnTo>
                        <a:lnTo>
                          <a:pt x="201" y="67"/>
                        </a:lnTo>
                        <a:lnTo>
                          <a:pt x="201" y="61"/>
                        </a:lnTo>
                        <a:lnTo>
                          <a:pt x="203" y="57"/>
                        </a:lnTo>
                        <a:lnTo>
                          <a:pt x="205" y="53"/>
                        </a:lnTo>
                        <a:lnTo>
                          <a:pt x="207" y="50"/>
                        </a:lnTo>
                        <a:lnTo>
                          <a:pt x="209" y="42"/>
                        </a:lnTo>
                        <a:lnTo>
                          <a:pt x="211" y="42"/>
                        </a:lnTo>
                        <a:lnTo>
                          <a:pt x="209" y="42"/>
                        </a:lnTo>
                        <a:lnTo>
                          <a:pt x="205" y="44"/>
                        </a:lnTo>
                        <a:lnTo>
                          <a:pt x="199" y="46"/>
                        </a:lnTo>
                        <a:lnTo>
                          <a:pt x="196" y="48"/>
                        </a:lnTo>
                        <a:lnTo>
                          <a:pt x="192" y="50"/>
                        </a:lnTo>
                        <a:lnTo>
                          <a:pt x="188" y="51"/>
                        </a:lnTo>
                        <a:lnTo>
                          <a:pt x="182" y="51"/>
                        </a:lnTo>
                        <a:lnTo>
                          <a:pt x="178" y="53"/>
                        </a:lnTo>
                        <a:lnTo>
                          <a:pt x="175" y="55"/>
                        </a:lnTo>
                        <a:lnTo>
                          <a:pt x="171" y="55"/>
                        </a:lnTo>
                        <a:lnTo>
                          <a:pt x="163" y="55"/>
                        </a:lnTo>
                        <a:lnTo>
                          <a:pt x="158" y="53"/>
                        </a:lnTo>
                        <a:lnTo>
                          <a:pt x="154" y="50"/>
                        </a:lnTo>
                        <a:lnTo>
                          <a:pt x="154" y="46"/>
                        </a:lnTo>
                        <a:lnTo>
                          <a:pt x="152" y="40"/>
                        </a:lnTo>
                        <a:lnTo>
                          <a:pt x="152" y="38"/>
                        </a:lnTo>
                        <a:lnTo>
                          <a:pt x="154" y="31"/>
                        </a:lnTo>
                        <a:lnTo>
                          <a:pt x="154" y="29"/>
                        </a:lnTo>
                        <a:lnTo>
                          <a:pt x="152" y="29"/>
                        </a:lnTo>
                        <a:lnTo>
                          <a:pt x="148" y="31"/>
                        </a:lnTo>
                        <a:lnTo>
                          <a:pt x="140" y="32"/>
                        </a:lnTo>
                        <a:lnTo>
                          <a:pt x="133" y="34"/>
                        </a:lnTo>
                        <a:lnTo>
                          <a:pt x="129" y="34"/>
                        </a:lnTo>
                        <a:lnTo>
                          <a:pt x="123" y="34"/>
                        </a:lnTo>
                        <a:lnTo>
                          <a:pt x="120" y="36"/>
                        </a:lnTo>
                        <a:lnTo>
                          <a:pt x="118" y="36"/>
                        </a:lnTo>
                        <a:lnTo>
                          <a:pt x="110" y="36"/>
                        </a:lnTo>
                        <a:lnTo>
                          <a:pt x="106" y="34"/>
                        </a:lnTo>
                        <a:lnTo>
                          <a:pt x="104" y="32"/>
                        </a:lnTo>
                        <a:lnTo>
                          <a:pt x="106" y="29"/>
                        </a:lnTo>
                        <a:lnTo>
                          <a:pt x="106" y="25"/>
                        </a:lnTo>
                        <a:lnTo>
                          <a:pt x="110" y="21"/>
                        </a:lnTo>
                        <a:lnTo>
                          <a:pt x="116" y="13"/>
                        </a:lnTo>
                        <a:lnTo>
                          <a:pt x="120" y="12"/>
                        </a:lnTo>
                        <a:lnTo>
                          <a:pt x="83" y="17"/>
                        </a:lnTo>
                        <a:lnTo>
                          <a:pt x="74" y="0"/>
                        </a:lnTo>
                        <a:close/>
                      </a:path>
                    </a:pathLst>
                  </a:custGeom>
                  <a:solidFill>
                    <a:srgbClr val="FFCC00"/>
                  </a:solidFill>
                  <a:ln w="9525">
                    <a:noFill/>
                    <a:round/>
                    <a:headEnd/>
                    <a:tailEnd/>
                  </a:ln>
                </p:spPr>
                <p:txBody>
                  <a:bodyPr/>
                  <a:lstStyle/>
                  <a:p>
                    <a:endParaRPr lang="fr-FR">
                      <a:latin typeface="Calibri" pitchFamily="34" charset="0"/>
                    </a:endParaRPr>
                  </a:p>
                </p:txBody>
              </p:sp>
              <p:sp>
                <p:nvSpPr>
                  <p:cNvPr id="25632" name="Freeform 28"/>
                  <p:cNvSpPr>
                    <a:spLocks/>
                  </p:cNvSpPr>
                  <p:nvPr/>
                </p:nvSpPr>
                <p:spPr bwMode="auto">
                  <a:xfrm>
                    <a:off x="4029068" y="2536811"/>
                    <a:ext cx="234950" cy="122238"/>
                  </a:xfrm>
                  <a:custGeom>
                    <a:avLst/>
                    <a:gdLst>
                      <a:gd name="T0" fmla="*/ 0 w 294"/>
                      <a:gd name="T1" fmla="*/ 91 h 154"/>
                      <a:gd name="T2" fmla="*/ 13 w 294"/>
                      <a:gd name="T3" fmla="*/ 71 h 154"/>
                      <a:gd name="T4" fmla="*/ 104 w 294"/>
                      <a:gd name="T5" fmla="*/ 46 h 154"/>
                      <a:gd name="T6" fmla="*/ 55 w 294"/>
                      <a:gd name="T7" fmla="*/ 29 h 154"/>
                      <a:gd name="T8" fmla="*/ 57 w 294"/>
                      <a:gd name="T9" fmla="*/ 29 h 154"/>
                      <a:gd name="T10" fmla="*/ 61 w 294"/>
                      <a:gd name="T11" fmla="*/ 29 h 154"/>
                      <a:gd name="T12" fmla="*/ 65 w 294"/>
                      <a:gd name="T13" fmla="*/ 31 h 154"/>
                      <a:gd name="T14" fmla="*/ 68 w 294"/>
                      <a:gd name="T15" fmla="*/ 31 h 154"/>
                      <a:gd name="T16" fmla="*/ 74 w 294"/>
                      <a:gd name="T17" fmla="*/ 31 h 154"/>
                      <a:gd name="T18" fmla="*/ 80 w 294"/>
                      <a:gd name="T19" fmla="*/ 31 h 154"/>
                      <a:gd name="T20" fmla="*/ 87 w 294"/>
                      <a:gd name="T21" fmla="*/ 31 h 154"/>
                      <a:gd name="T22" fmla="*/ 93 w 294"/>
                      <a:gd name="T23" fmla="*/ 31 h 154"/>
                      <a:gd name="T24" fmla="*/ 99 w 294"/>
                      <a:gd name="T25" fmla="*/ 31 h 154"/>
                      <a:gd name="T26" fmla="*/ 104 w 294"/>
                      <a:gd name="T27" fmla="*/ 31 h 154"/>
                      <a:gd name="T28" fmla="*/ 112 w 294"/>
                      <a:gd name="T29" fmla="*/ 31 h 154"/>
                      <a:gd name="T30" fmla="*/ 118 w 294"/>
                      <a:gd name="T31" fmla="*/ 29 h 154"/>
                      <a:gd name="T32" fmla="*/ 123 w 294"/>
                      <a:gd name="T33" fmla="*/ 29 h 154"/>
                      <a:gd name="T34" fmla="*/ 127 w 294"/>
                      <a:gd name="T35" fmla="*/ 29 h 154"/>
                      <a:gd name="T36" fmla="*/ 133 w 294"/>
                      <a:gd name="T37" fmla="*/ 27 h 154"/>
                      <a:gd name="T38" fmla="*/ 139 w 294"/>
                      <a:gd name="T39" fmla="*/ 23 h 154"/>
                      <a:gd name="T40" fmla="*/ 146 w 294"/>
                      <a:gd name="T41" fmla="*/ 19 h 154"/>
                      <a:gd name="T42" fmla="*/ 152 w 294"/>
                      <a:gd name="T43" fmla="*/ 15 h 154"/>
                      <a:gd name="T44" fmla="*/ 156 w 294"/>
                      <a:gd name="T45" fmla="*/ 10 h 154"/>
                      <a:gd name="T46" fmla="*/ 160 w 294"/>
                      <a:gd name="T47" fmla="*/ 6 h 154"/>
                      <a:gd name="T48" fmla="*/ 161 w 294"/>
                      <a:gd name="T49" fmla="*/ 2 h 154"/>
                      <a:gd name="T50" fmla="*/ 163 w 294"/>
                      <a:gd name="T51" fmla="*/ 0 h 154"/>
                      <a:gd name="T52" fmla="*/ 165 w 294"/>
                      <a:gd name="T53" fmla="*/ 0 h 154"/>
                      <a:gd name="T54" fmla="*/ 165 w 294"/>
                      <a:gd name="T55" fmla="*/ 0 h 154"/>
                      <a:gd name="T56" fmla="*/ 165 w 294"/>
                      <a:gd name="T57" fmla="*/ 4 h 154"/>
                      <a:gd name="T58" fmla="*/ 169 w 294"/>
                      <a:gd name="T59" fmla="*/ 8 h 154"/>
                      <a:gd name="T60" fmla="*/ 173 w 294"/>
                      <a:gd name="T61" fmla="*/ 14 h 154"/>
                      <a:gd name="T62" fmla="*/ 177 w 294"/>
                      <a:gd name="T63" fmla="*/ 19 h 154"/>
                      <a:gd name="T64" fmla="*/ 182 w 294"/>
                      <a:gd name="T65" fmla="*/ 23 h 154"/>
                      <a:gd name="T66" fmla="*/ 188 w 294"/>
                      <a:gd name="T67" fmla="*/ 29 h 154"/>
                      <a:gd name="T68" fmla="*/ 196 w 294"/>
                      <a:gd name="T69" fmla="*/ 33 h 154"/>
                      <a:gd name="T70" fmla="*/ 203 w 294"/>
                      <a:gd name="T71" fmla="*/ 34 h 154"/>
                      <a:gd name="T72" fmla="*/ 209 w 294"/>
                      <a:gd name="T73" fmla="*/ 36 h 154"/>
                      <a:gd name="T74" fmla="*/ 217 w 294"/>
                      <a:gd name="T75" fmla="*/ 38 h 154"/>
                      <a:gd name="T76" fmla="*/ 224 w 294"/>
                      <a:gd name="T77" fmla="*/ 40 h 154"/>
                      <a:gd name="T78" fmla="*/ 230 w 294"/>
                      <a:gd name="T79" fmla="*/ 42 h 154"/>
                      <a:gd name="T80" fmla="*/ 234 w 294"/>
                      <a:gd name="T81" fmla="*/ 44 h 154"/>
                      <a:gd name="T82" fmla="*/ 236 w 294"/>
                      <a:gd name="T83" fmla="*/ 46 h 154"/>
                      <a:gd name="T84" fmla="*/ 237 w 294"/>
                      <a:gd name="T85" fmla="*/ 46 h 154"/>
                      <a:gd name="T86" fmla="*/ 294 w 294"/>
                      <a:gd name="T87" fmla="*/ 105 h 154"/>
                      <a:gd name="T88" fmla="*/ 230 w 294"/>
                      <a:gd name="T89" fmla="*/ 137 h 154"/>
                      <a:gd name="T90" fmla="*/ 23 w 294"/>
                      <a:gd name="T91" fmla="*/ 154 h 154"/>
                      <a:gd name="T92" fmla="*/ 8 w 294"/>
                      <a:gd name="T93" fmla="*/ 135 h 154"/>
                      <a:gd name="T94" fmla="*/ 76 w 294"/>
                      <a:gd name="T95" fmla="*/ 105 h 154"/>
                      <a:gd name="T96" fmla="*/ 0 w 294"/>
                      <a:gd name="T97" fmla="*/ 91 h 154"/>
                      <a:gd name="T98" fmla="*/ 0 w 294"/>
                      <a:gd name="T99" fmla="*/ 91 h 15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94"/>
                      <a:gd name="T151" fmla="*/ 0 h 154"/>
                      <a:gd name="T152" fmla="*/ 294 w 294"/>
                      <a:gd name="T153" fmla="*/ 154 h 15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94" h="154">
                        <a:moveTo>
                          <a:pt x="0" y="91"/>
                        </a:moveTo>
                        <a:lnTo>
                          <a:pt x="13" y="71"/>
                        </a:lnTo>
                        <a:lnTo>
                          <a:pt x="104" y="46"/>
                        </a:lnTo>
                        <a:lnTo>
                          <a:pt x="55" y="29"/>
                        </a:lnTo>
                        <a:lnTo>
                          <a:pt x="57" y="29"/>
                        </a:lnTo>
                        <a:lnTo>
                          <a:pt x="61" y="29"/>
                        </a:lnTo>
                        <a:lnTo>
                          <a:pt x="65" y="31"/>
                        </a:lnTo>
                        <a:lnTo>
                          <a:pt x="68" y="31"/>
                        </a:lnTo>
                        <a:lnTo>
                          <a:pt x="74" y="31"/>
                        </a:lnTo>
                        <a:lnTo>
                          <a:pt x="80" y="31"/>
                        </a:lnTo>
                        <a:lnTo>
                          <a:pt x="87" y="31"/>
                        </a:lnTo>
                        <a:lnTo>
                          <a:pt x="93" y="31"/>
                        </a:lnTo>
                        <a:lnTo>
                          <a:pt x="99" y="31"/>
                        </a:lnTo>
                        <a:lnTo>
                          <a:pt x="104" y="31"/>
                        </a:lnTo>
                        <a:lnTo>
                          <a:pt x="112" y="31"/>
                        </a:lnTo>
                        <a:lnTo>
                          <a:pt x="118" y="29"/>
                        </a:lnTo>
                        <a:lnTo>
                          <a:pt x="123" y="29"/>
                        </a:lnTo>
                        <a:lnTo>
                          <a:pt x="127" y="29"/>
                        </a:lnTo>
                        <a:lnTo>
                          <a:pt x="133" y="27"/>
                        </a:lnTo>
                        <a:lnTo>
                          <a:pt x="139" y="23"/>
                        </a:lnTo>
                        <a:lnTo>
                          <a:pt x="146" y="19"/>
                        </a:lnTo>
                        <a:lnTo>
                          <a:pt x="152" y="15"/>
                        </a:lnTo>
                        <a:lnTo>
                          <a:pt x="156" y="10"/>
                        </a:lnTo>
                        <a:lnTo>
                          <a:pt x="160" y="6"/>
                        </a:lnTo>
                        <a:lnTo>
                          <a:pt x="161" y="2"/>
                        </a:lnTo>
                        <a:lnTo>
                          <a:pt x="163" y="0"/>
                        </a:lnTo>
                        <a:lnTo>
                          <a:pt x="165" y="0"/>
                        </a:lnTo>
                        <a:lnTo>
                          <a:pt x="165" y="4"/>
                        </a:lnTo>
                        <a:lnTo>
                          <a:pt x="169" y="8"/>
                        </a:lnTo>
                        <a:lnTo>
                          <a:pt x="173" y="14"/>
                        </a:lnTo>
                        <a:lnTo>
                          <a:pt x="177" y="19"/>
                        </a:lnTo>
                        <a:lnTo>
                          <a:pt x="182" y="23"/>
                        </a:lnTo>
                        <a:lnTo>
                          <a:pt x="188" y="29"/>
                        </a:lnTo>
                        <a:lnTo>
                          <a:pt x="196" y="33"/>
                        </a:lnTo>
                        <a:lnTo>
                          <a:pt x="203" y="34"/>
                        </a:lnTo>
                        <a:lnTo>
                          <a:pt x="209" y="36"/>
                        </a:lnTo>
                        <a:lnTo>
                          <a:pt x="217" y="38"/>
                        </a:lnTo>
                        <a:lnTo>
                          <a:pt x="224" y="40"/>
                        </a:lnTo>
                        <a:lnTo>
                          <a:pt x="230" y="42"/>
                        </a:lnTo>
                        <a:lnTo>
                          <a:pt x="234" y="44"/>
                        </a:lnTo>
                        <a:lnTo>
                          <a:pt x="236" y="46"/>
                        </a:lnTo>
                        <a:lnTo>
                          <a:pt x="237" y="46"/>
                        </a:lnTo>
                        <a:lnTo>
                          <a:pt x="294" y="105"/>
                        </a:lnTo>
                        <a:lnTo>
                          <a:pt x="230" y="137"/>
                        </a:lnTo>
                        <a:lnTo>
                          <a:pt x="23" y="154"/>
                        </a:lnTo>
                        <a:lnTo>
                          <a:pt x="8" y="135"/>
                        </a:lnTo>
                        <a:lnTo>
                          <a:pt x="76" y="105"/>
                        </a:lnTo>
                        <a:lnTo>
                          <a:pt x="0" y="91"/>
                        </a:lnTo>
                        <a:close/>
                      </a:path>
                    </a:pathLst>
                  </a:custGeom>
                  <a:solidFill>
                    <a:srgbClr val="993366"/>
                  </a:solidFill>
                  <a:ln w="9525">
                    <a:noFill/>
                    <a:round/>
                    <a:headEnd/>
                    <a:tailEnd/>
                  </a:ln>
                </p:spPr>
                <p:txBody>
                  <a:bodyPr/>
                  <a:lstStyle/>
                  <a:p>
                    <a:endParaRPr lang="fr-FR">
                      <a:latin typeface="Calibri" pitchFamily="34" charset="0"/>
                    </a:endParaRPr>
                  </a:p>
                </p:txBody>
              </p:sp>
              <p:sp>
                <p:nvSpPr>
                  <p:cNvPr id="25633" name="Freeform 29"/>
                  <p:cNvSpPr>
                    <a:spLocks/>
                  </p:cNvSpPr>
                  <p:nvPr/>
                </p:nvSpPr>
                <p:spPr bwMode="auto">
                  <a:xfrm>
                    <a:off x="4067168" y="2392349"/>
                    <a:ext cx="301625" cy="155575"/>
                  </a:xfrm>
                  <a:custGeom>
                    <a:avLst/>
                    <a:gdLst>
                      <a:gd name="T0" fmla="*/ 46 w 380"/>
                      <a:gd name="T1" fmla="*/ 116 h 196"/>
                      <a:gd name="T2" fmla="*/ 61 w 380"/>
                      <a:gd name="T3" fmla="*/ 110 h 196"/>
                      <a:gd name="T4" fmla="*/ 76 w 380"/>
                      <a:gd name="T5" fmla="*/ 99 h 196"/>
                      <a:gd name="T6" fmla="*/ 92 w 380"/>
                      <a:gd name="T7" fmla="*/ 83 h 196"/>
                      <a:gd name="T8" fmla="*/ 99 w 380"/>
                      <a:gd name="T9" fmla="*/ 57 h 196"/>
                      <a:gd name="T10" fmla="*/ 101 w 380"/>
                      <a:gd name="T11" fmla="*/ 28 h 196"/>
                      <a:gd name="T12" fmla="*/ 99 w 380"/>
                      <a:gd name="T13" fmla="*/ 4 h 196"/>
                      <a:gd name="T14" fmla="*/ 107 w 380"/>
                      <a:gd name="T15" fmla="*/ 7 h 196"/>
                      <a:gd name="T16" fmla="*/ 124 w 380"/>
                      <a:gd name="T17" fmla="*/ 28 h 196"/>
                      <a:gd name="T18" fmla="*/ 149 w 380"/>
                      <a:gd name="T19" fmla="*/ 47 h 196"/>
                      <a:gd name="T20" fmla="*/ 175 w 380"/>
                      <a:gd name="T21" fmla="*/ 55 h 196"/>
                      <a:gd name="T22" fmla="*/ 196 w 380"/>
                      <a:gd name="T23" fmla="*/ 47 h 196"/>
                      <a:gd name="T24" fmla="*/ 213 w 380"/>
                      <a:gd name="T25" fmla="*/ 32 h 196"/>
                      <a:gd name="T26" fmla="*/ 227 w 380"/>
                      <a:gd name="T27" fmla="*/ 17 h 196"/>
                      <a:gd name="T28" fmla="*/ 230 w 380"/>
                      <a:gd name="T29" fmla="*/ 17 h 196"/>
                      <a:gd name="T30" fmla="*/ 232 w 380"/>
                      <a:gd name="T31" fmla="*/ 32 h 196"/>
                      <a:gd name="T32" fmla="*/ 242 w 380"/>
                      <a:gd name="T33" fmla="*/ 49 h 196"/>
                      <a:gd name="T34" fmla="*/ 259 w 380"/>
                      <a:gd name="T35" fmla="*/ 59 h 196"/>
                      <a:gd name="T36" fmla="*/ 276 w 380"/>
                      <a:gd name="T37" fmla="*/ 63 h 196"/>
                      <a:gd name="T38" fmla="*/ 293 w 380"/>
                      <a:gd name="T39" fmla="*/ 63 h 196"/>
                      <a:gd name="T40" fmla="*/ 310 w 380"/>
                      <a:gd name="T41" fmla="*/ 63 h 196"/>
                      <a:gd name="T42" fmla="*/ 306 w 380"/>
                      <a:gd name="T43" fmla="*/ 76 h 196"/>
                      <a:gd name="T44" fmla="*/ 312 w 380"/>
                      <a:gd name="T45" fmla="*/ 93 h 196"/>
                      <a:gd name="T46" fmla="*/ 327 w 380"/>
                      <a:gd name="T47" fmla="*/ 108 h 196"/>
                      <a:gd name="T48" fmla="*/ 346 w 380"/>
                      <a:gd name="T49" fmla="*/ 121 h 196"/>
                      <a:gd name="T50" fmla="*/ 365 w 380"/>
                      <a:gd name="T51" fmla="*/ 133 h 196"/>
                      <a:gd name="T52" fmla="*/ 380 w 380"/>
                      <a:gd name="T53" fmla="*/ 140 h 196"/>
                      <a:gd name="T54" fmla="*/ 369 w 380"/>
                      <a:gd name="T55" fmla="*/ 140 h 196"/>
                      <a:gd name="T56" fmla="*/ 342 w 380"/>
                      <a:gd name="T57" fmla="*/ 140 h 196"/>
                      <a:gd name="T58" fmla="*/ 314 w 380"/>
                      <a:gd name="T59" fmla="*/ 144 h 196"/>
                      <a:gd name="T60" fmla="*/ 297 w 380"/>
                      <a:gd name="T61" fmla="*/ 152 h 196"/>
                      <a:gd name="T62" fmla="*/ 284 w 380"/>
                      <a:gd name="T63" fmla="*/ 178 h 196"/>
                      <a:gd name="T64" fmla="*/ 278 w 380"/>
                      <a:gd name="T65" fmla="*/ 196 h 196"/>
                      <a:gd name="T66" fmla="*/ 270 w 380"/>
                      <a:gd name="T67" fmla="*/ 177 h 196"/>
                      <a:gd name="T68" fmla="*/ 255 w 380"/>
                      <a:gd name="T69" fmla="*/ 156 h 196"/>
                      <a:gd name="T70" fmla="*/ 228 w 380"/>
                      <a:gd name="T71" fmla="*/ 165 h 196"/>
                      <a:gd name="T72" fmla="*/ 209 w 380"/>
                      <a:gd name="T73" fmla="*/ 178 h 196"/>
                      <a:gd name="T74" fmla="*/ 200 w 380"/>
                      <a:gd name="T75" fmla="*/ 159 h 196"/>
                      <a:gd name="T76" fmla="*/ 183 w 380"/>
                      <a:gd name="T77" fmla="*/ 140 h 196"/>
                      <a:gd name="T78" fmla="*/ 168 w 380"/>
                      <a:gd name="T79" fmla="*/ 140 h 196"/>
                      <a:gd name="T80" fmla="*/ 149 w 380"/>
                      <a:gd name="T81" fmla="*/ 150 h 196"/>
                      <a:gd name="T82" fmla="*/ 132 w 380"/>
                      <a:gd name="T83" fmla="*/ 158 h 196"/>
                      <a:gd name="T84" fmla="*/ 122 w 380"/>
                      <a:gd name="T85" fmla="*/ 158 h 196"/>
                      <a:gd name="T86" fmla="*/ 107 w 380"/>
                      <a:gd name="T87" fmla="*/ 133 h 196"/>
                      <a:gd name="T88" fmla="*/ 94 w 380"/>
                      <a:gd name="T89" fmla="*/ 125 h 196"/>
                      <a:gd name="T90" fmla="*/ 78 w 380"/>
                      <a:gd name="T91" fmla="*/ 125 h 196"/>
                      <a:gd name="T92" fmla="*/ 61 w 380"/>
                      <a:gd name="T93" fmla="*/ 125 h 196"/>
                      <a:gd name="T94" fmla="*/ 46 w 380"/>
                      <a:gd name="T95" fmla="*/ 129 h 196"/>
                      <a:gd name="T96" fmla="*/ 38 w 380"/>
                      <a:gd name="T97" fmla="*/ 120 h 19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80"/>
                      <a:gd name="T148" fmla="*/ 0 h 196"/>
                      <a:gd name="T149" fmla="*/ 380 w 380"/>
                      <a:gd name="T150" fmla="*/ 196 h 19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80" h="196">
                        <a:moveTo>
                          <a:pt x="38" y="120"/>
                        </a:moveTo>
                        <a:lnTo>
                          <a:pt x="38" y="120"/>
                        </a:lnTo>
                        <a:lnTo>
                          <a:pt x="44" y="118"/>
                        </a:lnTo>
                        <a:lnTo>
                          <a:pt x="46" y="116"/>
                        </a:lnTo>
                        <a:lnTo>
                          <a:pt x="50" y="116"/>
                        </a:lnTo>
                        <a:lnTo>
                          <a:pt x="54" y="114"/>
                        </a:lnTo>
                        <a:lnTo>
                          <a:pt x="57" y="112"/>
                        </a:lnTo>
                        <a:lnTo>
                          <a:pt x="61" y="110"/>
                        </a:lnTo>
                        <a:lnTo>
                          <a:pt x="65" y="108"/>
                        </a:lnTo>
                        <a:lnTo>
                          <a:pt x="69" y="106"/>
                        </a:lnTo>
                        <a:lnTo>
                          <a:pt x="75" y="102"/>
                        </a:lnTo>
                        <a:lnTo>
                          <a:pt x="76" y="99"/>
                        </a:lnTo>
                        <a:lnTo>
                          <a:pt x="82" y="97"/>
                        </a:lnTo>
                        <a:lnTo>
                          <a:pt x="86" y="91"/>
                        </a:lnTo>
                        <a:lnTo>
                          <a:pt x="90" y="89"/>
                        </a:lnTo>
                        <a:lnTo>
                          <a:pt x="92" y="83"/>
                        </a:lnTo>
                        <a:lnTo>
                          <a:pt x="95" y="78"/>
                        </a:lnTo>
                        <a:lnTo>
                          <a:pt x="97" y="70"/>
                        </a:lnTo>
                        <a:lnTo>
                          <a:pt x="99" y="64"/>
                        </a:lnTo>
                        <a:lnTo>
                          <a:pt x="99" y="57"/>
                        </a:lnTo>
                        <a:lnTo>
                          <a:pt x="101" y="49"/>
                        </a:lnTo>
                        <a:lnTo>
                          <a:pt x="101" y="42"/>
                        </a:lnTo>
                        <a:lnTo>
                          <a:pt x="101" y="34"/>
                        </a:lnTo>
                        <a:lnTo>
                          <a:pt x="101" y="28"/>
                        </a:lnTo>
                        <a:lnTo>
                          <a:pt x="101" y="21"/>
                        </a:lnTo>
                        <a:lnTo>
                          <a:pt x="101" y="15"/>
                        </a:lnTo>
                        <a:lnTo>
                          <a:pt x="101" y="9"/>
                        </a:lnTo>
                        <a:lnTo>
                          <a:pt x="99" y="4"/>
                        </a:lnTo>
                        <a:lnTo>
                          <a:pt x="99" y="2"/>
                        </a:lnTo>
                        <a:lnTo>
                          <a:pt x="99" y="0"/>
                        </a:lnTo>
                        <a:lnTo>
                          <a:pt x="101" y="2"/>
                        </a:lnTo>
                        <a:lnTo>
                          <a:pt x="107" y="7"/>
                        </a:lnTo>
                        <a:lnTo>
                          <a:pt x="109" y="11"/>
                        </a:lnTo>
                        <a:lnTo>
                          <a:pt x="114" y="17"/>
                        </a:lnTo>
                        <a:lnTo>
                          <a:pt x="118" y="21"/>
                        </a:lnTo>
                        <a:lnTo>
                          <a:pt x="124" y="28"/>
                        </a:lnTo>
                        <a:lnTo>
                          <a:pt x="130" y="32"/>
                        </a:lnTo>
                        <a:lnTo>
                          <a:pt x="135" y="38"/>
                        </a:lnTo>
                        <a:lnTo>
                          <a:pt x="143" y="42"/>
                        </a:lnTo>
                        <a:lnTo>
                          <a:pt x="149" y="47"/>
                        </a:lnTo>
                        <a:lnTo>
                          <a:pt x="156" y="49"/>
                        </a:lnTo>
                        <a:lnTo>
                          <a:pt x="162" y="53"/>
                        </a:lnTo>
                        <a:lnTo>
                          <a:pt x="168" y="55"/>
                        </a:lnTo>
                        <a:lnTo>
                          <a:pt x="175" y="55"/>
                        </a:lnTo>
                        <a:lnTo>
                          <a:pt x="179" y="55"/>
                        </a:lnTo>
                        <a:lnTo>
                          <a:pt x="185" y="53"/>
                        </a:lnTo>
                        <a:lnTo>
                          <a:pt x="190" y="49"/>
                        </a:lnTo>
                        <a:lnTo>
                          <a:pt x="196" y="47"/>
                        </a:lnTo>
                        <a:lnTo>
                          <a:pt x="200" y="44"/>
                        </a:lnTo>
                        <a:lnTo>
                          <a:pt x="206" y="40"/>
                        </a:lnTo>
                        <a:lnTo>
                          <a:pt x="209" y="36"/>
                        </a:lnTo>
                        <a:lnTo>
                          <a:pt x="213" y="32"/>
                        </a:lnTo>
                        <a:lnTo>
                          <a:pt x="217" y="28"/>
                        </a:lnTo>
                        <a:lnTo>
                          <a:pt x="221" y="23"/>
                        </a:lnTo>
                        <a:lnTo>
                          <a:pt x="223" y="19"/>
                        </a:lnTo>
                        <a:lnTo>
                          <a:pt x="227" y="17"/>
                        </a:lnTo>
                        <a:lnTo>
                          <a:pt x="228" y="11"/>
                        </a:lnTo>
                        <a:lnTo>
                          <a:pt x="230" y="9"/>
                        </a:lnTo>
                        <a:lnTo>
                          <a:pt x="230" y="11"/>
                        </a:lnTo>
                        <a:lnTo>
                          <a:pt x="230" y="17"/>
                        </a:lnTo>
                        <a:lnTo>
                          <a:pt x="230" y="19"/>
                        </a:lnTo>
                        <a:lnTo>
                          <a:pt x="230" y="25"/>
                        </a:lnTo>
                        <a:lnTo>
                          <a:pt x="232" y="28"/>
                        </a:lnTo>
                        <a:lnTo>
                          <a:pt x="232" y="32"/>
                        </a:lnTo>
                        <a:lnTo>
                          <a:pt x="234" y="36"/>
                        </a:lnTo>
                        <a:lnTo>
                          <a:pt x="236" y="42"/>
                        </a:lnTo>
                        <a:lnTo>
                          <a:pt x="238" y="45"/>
                        </a:lnTo>
                        <a:lnTo>
                          <a:pt x="242" y="49"/>
                        </a:lnTo>
                        <a:lnTo>
                          <a:pt x="244" y="51"/>
                        </a:lnTo>
                        <a:lnTo>
                          <a:pt x="249" y="55"/>
                        </a:lnTo>
                        <a:lnTo>
                          <a:pt x="253" y="57"/>
                        </a:lnTo>
                        <a:lnTo>
                          <a:pt x="259" y="59"/>
                        </a:lnTo>
                        <a:lnTo>
                          <a:pt x="263" y="59"/>
                        </a:lnTo>
                        <a:lnTo>
                          <a:pt x="266" y="61"/>
                        </a:lnTo>
                        <a:lnTo>
                          <a:pt x="272" y="61"/>
                        </a:lnTo>
                        <a:lnTo>
                          <a:pt x="276" y="63"/>
                        </a:lnTo>
                        <a:lnTo>
                          <a:pt x="282" y="63"/>
                        </a:lnTo>
                        <a:lnTo>
                          <a:pt x="285" y="63"/>
                        </a:lnTo>
                        <a:lnTo>
                          <a:pt x="289" y="63"/>
                        </a:lnTo>
                        <a:lnTo>
                          <a:pt x="293" y="63"/>
                        </a:lnTo>
                        <a:lnTo>
                          <a:pt x="301" y="63"/>
                        </a:lnTo>
                        <a:lnTo>
                          <a:pt x="304" y="63"/>
                        </a:lnTo>
                        <a:lnTo>
                          <a:pt x="308" y="63"/>
                        </a:lnTo>
                        <a:lnTo>
                          <a:pt x="310" y="63"/>
                        </a:lnTo>
                        <a:lnTo>
                          <a:pt x="308" y="63"/>
                        </a:lnTo>
                        <a:lnTo>
                          <a:pt x="306" y="66"/>
                        </a:lnTo>
                        <a:lnTo>
                          <a:pt x="306" y="70"/>
                        </a:lnTo>
                        <a:lnTo>
                          <a:pt x="306" y="76"/>
                        </a:lnTo>
                        <a:lnTo>
                          <a:pt x="306" y="80"/>
                        </a:lnTo>
                        <a:lnTo>
                          <a:pt x="308" y="87"/>
                        </a:lnTo>
                        <a:lnTo>
                          <a:pt x="310" y="89"/>
                        </a:lnTo>
                        <a:lnTo>
                          <a:pt x="312" y="93"/>
                        </a:lnTo>
                        <a:lnTo>
                          <a:pt x="316" y="97"/>
                        </a:lnTo>
                        <a:lnTo>
                          <a:pt x="320" y="101"/>
                        </a:lnTo>
                        <a:lnTo>
                          <a:pt x="323" y="104"/>
                        </a:lnTo>
                        <a:lnTo>
                          <a:pt x="327" y="108"/>
                        </a:lnTo>
                        <a:lnTo>
                          <a:pt x="331" y="112"/>
                        </a:lnTo>
                        <a:lnTo>
                          <a:pt x="337" y="116"/>
                        </a:lnTo>
                        <a:lnTo>
                          <a:pt x="341" y="118"/>
                        </a:lnTo>
                        <a:lnTo>
                          <a:pt x="346" y="121"/>
                        </a:lnTo>
                        <a:lnTo>
                          <a:pt x="352" y="123"/>
                        </a:lnTo>
                        <a:lnTo>
                          <a:pt x="358" y="127"/>
                        </a:lnTo>
                        <a:lnTo>
                          <a:pt x="361" y="129"/>
                        </a:lnTo>
                        <a:lnTo>
                          <a:pt x="365" y="133"/>
                        </a:lnTo>
                        <a:lnTo>
                          <a:pt x="369" y="135"/>
                        </a:lnTo>
                        <a:lnTo>
                          <a:pt x="373" y="137"/>
                        </a:lnTo>
                        <a:lnTo>
                          <a:pt x="379" y="139"/>
                        </a:lnTo>
                        <a:lnTo>
                          <a:pt x="380" y="140"/>
                        </a:lnTo>
                        <a:lnTo>
                          <a:pt x="379" y="140"/>
                        </a:lnTo>
                        <a:lnTo>
                          <a:pt x="377" y="140"/>
                        </a:lnTo>
                        <a:lnTo>
                          <a:pt x="373" y="140"/>
                        </a:lnTo>
                        <a:lnTo>
                          <a:pt x="369" y="140"/>
                        </a:lnTo>
                        <a:lnTo>
                          <a:pt x="361" y="140"/>
                        </a:lnTo>
                        <a:lnTo>
                          <a:pt x="356" y="140"/>
                        </a:lnTo>
                        <a:lnTo>
                          <a:pt x="348" y="140"/>
                        </a:lnTo>
                        <a:lnTo>
                          <a:pt x="342" y="140"/>
                        </a:lnTo>
                        <a:lnTo>
                          <a:pt x="333" y="140"/>
                        </a:lnTo>
                        <a:lnTo>
                          <a:pt x="327" y="140"/>
                        </a:lnTo>
                        <a:lnTo>
                          <a:pt x="320" y="142"/>
                        </a:lnTo>
                        <a:lnTo>
                          <a:pt x="314" y="144"/>
                        </a:lnTo>
                        <a:lnTo>
                          <a:pt x="306" y="144"/>
                        </a:lnTo>
                        <a:lnTo>
                          <a:pt x="304" y="146"/>
                        </a:lnTo>
                        <a:lnTo>
                          <a:pt x="299" y="150"/>
                        </a:lnTo>
                        <a:lnTo>
                          <a:pt x="297" y="152"/>
                        </a:lnTo>
                        <a:lnTo>
                          <a:pt x="293" y="158"/>
                        </a:lnTo>
                        <a:lnTo>
                          <a:pt x="289" y="163"/>
                        </a:lnTo>
                        <a:lnTo>
                          <a:pt x="287" y="171"/>
                        </a:lnTo>
                        <a:lnTo>
                          <a:pt x="284" y="178"/>
                        </a:lnTo>
                        <a:lnTo>
                          <a:pt x="282" y="184"/>
                        </a:lnTo>
                        <a:lnTo>
                          <a:pt x="280" y="192"/>
                        </a:lnTo>
                        <a:lnTo>
                          <a:pt x="278" y="194"/>
                        </a:lnTo>
                        <a:lnTo>
                          <a:pt x="278" y="196"/>
                        </a:lnTo>
                        <a:lnTo>
                          <a:pt x="276" y="194"/>
                        </a:lnTo>
                        <a:lnTo>
                          <a:pt x="276" y="190"/>
                        </a:lnTo>
                        <a:lnTo>
                          <a:pt x="272" y="184"/>
                        </a:lnTo>
                        <a:lnTo>
                          <a:pt x="270" y="177"/>
                        </a:lnTo>
                        <a:lnTo>
                          <a:pt x="266" y="171"/>
                        </a:lnTo>
                        <a:lnTo>
                          <a:pt x="263" y="163"/>
                        </a:lnTo>
                        <a:lnTo>
                          <a:pt x="259" y="158"/>
                        </a:lnTo>
                        <a:lnTo>
                          <a:pt x="255" y="156"/>
                        </a:lnTo>
                        <a:lnTo>
                          <a:pt x="249" y="156"/>
                        </a:lnTo>
                        <a:lnTo>
                          <a:pt x="244" y="158"/>
                        </a:lnTo>
                        <a:lnTo>
                          <a:pt x="236" y="161"/>
                        </a:lnTo>
                        <a:lnTo>
                          <a:pt x="228" y="165"/>
                        </a:lnTo>
                        <a:lnTo>
                          <a:pt x="219" y="169"/>
                        </a:lnTo>
                        <a:lnTo>
                          <a:pt x="213" y="175"/>
                        </a:lnTo>
                        <a:lnTo>
                          <a:pt x="209" y="177"/>
                        </a:lnTo>
                        <a:lnTo>
                          <a:pt x="209" y="178"/>
                        </a:lnTo>
                        <a:lnTo>
                          <a:pt x="208" y="177"/>
                        </a:lnTo>
                        <a:lnTo>
                          <a:pt x="206" y="173"/>
                        </a:lnTo>
                        <a:lnTo>
                          <a:pt x="202" y="165"/>
                        </a:lnTo>
                        <a:lnTo>
                          <a:pt x="200" y="159"/>
                        </a:lnTo>
                        <a:lnTo>
                          <a:pt x="196" y="152"/>
                        </a:lnTo>
                        <a:lnTo>
                          <a:pt x="190" y="146"/>
                        </a:lnTo>
                        <a:lnTo>
                          <a:pt x="187" y="142"/>
                        </a:lnTo>
                        <a:lnTo>
                          <a:pt x="183" y="140"/>
                        </a:lnTo>
                        <a:lnTo>
                          <a:pt x="179" y="139"/>
                        </a:lnTo>
                        <a:lnTo>
                          <a:pt x="175" y="140"/>
                        </a:lnTo>
                        <a:lnTo>
                          <a:pt x="171" y="140"/>
                        </a:lnTo>
                        <a:lnTo>
                          <a:pt x="168" y="140"/>
                        </a:lnTo>
                        <a:lnTo>
                          <a:pt x="162" y="142"/>
                        </a:lnTo>
                        <a:lnTo>
                          <a:pt x="158" y="144"/>
                        </a:lnTo>
                        <a:lnTo>
                          <a:pt x="154" y="146"/>
                        </a:lnTo>
                        <a:lnTo>
                          <a:pt x="149" y="150"/>
                        </a:lnTo>
                        <a:lnTo>
                          <a:pt x="145" y="150"/>
                        </a:lnTo>
                        <a:lnTo>
                          <a:pt x="139" y="154"/>
                        </a:lnTo>
                        <a:lnTo>
                          <a:pt x="135" y="156"/>
                        </a:lnTo>
                        <a:lnTo>
                          <a:pt x="132" y="158"/>
                        </a:lnTo>
                        <a:lnTo>
                          <a:pt x="128" y="159"/>
                        </a:lnTo>
                        <a:lnTo>
                          <a:pt x="126" y="161"/>
                        </a:lnTo>
                        <a:lnTo>
                          <a:pt x="124" y="159"/>
                        </a:lnTo>
                        <a:lnTo>
                          <a:pt x="122" y="158"/>
                        </a:lnTo>
                        <a:lnTo>
                          <a:pt x="118" y="150"/>
                        </a:lnTo>
                        <a:lnTo>
                          <a:pt x="114" y="146"/>
                        </a:lnTo>
                        <a:lnTo>
                          <a:pt x="111" y="139"/>
                        </a:lnTo>
                        <a:lnTo>
                          <a:pt x="107" y="133"/>
                        </a:lnTo>
                        <a:lnTo>
                          <a:pt x="103" y="129"/>
                        </a:lnTo>
                        <a:lnTo>
                          <a:pt x="99" y="125"/>
                        </a:lnTo>
                        <a:lnTo>
                          <a:pt x="97" y="125"/>
                        </a:lnTo>
                        <a:lnTo>
                          <a:pt x="94" y="125"/>
                        </a:lnTo>
                        <a:lnTo>
                          <a:pt x="92" y="125"/>
                        </a:lnTo>
                        <a:lnTo>
                          <a:pt x="88" y="125"/>
                        </a:lnTo>
                        <a:lnTo>
                          <a:pt x="82" y="125"/>
                        </a:lnTo>
                        <a:lnTo>
                          <a:pt x="78" y="125"/>
                        </a:lnTo>
                        <a:lnTo>
                          <a:pt x="75" y="125"/>
                        </a:lnTo>
                        <a:lnTo>
                          <a:pt x="69" y="125"/>
                        </a:lnTo>
                        <a:lnTo>
                          <a:pt x="65" y="125"/>
                        </a:lnTo>
                        <a:lnTo>
                          <a:pt x="61" y="125"/>
                        </a:lnTo>
                        <a:lnTo>
                          <a:pt x="56" y="125"/>
                        </a:lnTo>
                        <a:lnTo>
                          <a:pt x="54" y="127"/>
                        </a:lnTo>
                        <a:lnTo>
                          <a:pt x="48" y="127"/>
                        </a:lnTo>
                        <a:lnTo>
                          <a:pt x="46" y="129"/>
                        </a:lnTo>
                        <a:lnTo>
                          <a:pt x="12" y="156"/>
                        </a:lnTo>
                        <a:lnTo>
                          <a:pt x="0" y="140"/>
                        </a:lnTo>
                        <a:lnTo>
                          <a:pt x="38" y="120"/>
                        </a:lnTo>
                        <a:close/>
                      </a:path>
                    </a:pathLst>
                  </a:custGeom>
                  <a:solidFill>
                    <a:srgbClr val="993366"/>
                  </a:solidFill>
                  <a:ln w="9525">
                    <a:noFill/>
                    <a:round/>
                    <a:headEnd/>
                    <a:tailEnd/>
                  </a:ln>
                </p:spPr>
                <p:txBody>
                  <a:bodyPr/>
                  <a:lstStyle/>
                  <a:p>
                    <a:endParaRPr lang="fr-FR">
                      <a:latin typeface="Calibri" pitchFamily="34" charset="0"/>
                    </a:endParaRPr>
                  </a:p>
                </p:txBody>
              </p:sp>
              <p:sp>
                <p:nvSpPr>
                  <p:cNvPr id="25634" name="Freeform 30"/>
                  <p:cNvSpPr>
                    <a:spLocks/>
                  </p:cNvSpPr>
                  <p:nvPr/>
                </p:nvSpPr>
                <p:spPr bwMode="auto">
                  <a:xfrm>
                    <a:off x="3663942" y="2266936"/>
                    <a:ext cx="303213" cy="158750"/>
                  </a:xfrm>
                  <a:custGeom>
                    <a:avLst/>
                    <a:gdLst>
                      <a:gd name="T0" fmla="*/ 331 w 382"/>
                      <a:gd name="T1" fmla="*/ 118 h 200"/>
                      <a:gd name="T2" fmla="*/ 310 w 382"/>
                      <a:gd name="T3" fmla="*/ 107 h 200"/>
                      <a:gd name="T4" fmla="*/ 295 w 382"/>
                      <a:gd name="T5" fmla="*/ 93 h 200"/>
                      <a:gd name="T6" fmla="*/ 283 w 382"/>
                      <a:gd name="T7" fmla="*/ 72 h 200"/>
                      <a:gd name="T8" fmla="*/ 279 w 382"/>
                      <a:gd name="T9" fmla="*/ 44 h 200"/>
                      <a:gd name="T10" fmla="*/ 279 w 382"/>
                      <a:gd name="T11" fmla="*/ 15 h 200"/>
                      <a:gd name="T12" fmla="*/ 281 w 382"/>
                      <a:gd name="T13" fmla="*/ 0 h 200"/>
                      <a:gd name="T14" fmla="*/ 270 w 382"/>
                      <a:gd name="T15" fmla="*/ 13 h 200"/>
                      <a:gd name="T16" fmla="*/ 249 w 382"/>
                      <a:gd name="T17" fmla="*/ 34 h 200"/>
                      <a:gd name="T18" fmla="*/ 226 w 382"/>
                      <a:gd name="T19" fmla="*/ 51 h 200"/>
                      <a:gd name="T20" fmla="*/ 202 w 382"/>
                      <a:gd name="T21" fmla="*/ 55 h 200"/>
                      <a:gd name="T22" fmla="*/ 181 w 382"/>
                      <a:gd name="T23" fmla="*/ 44 h 200"/>
                      <a:gd name="T24" fmla="*/ 164 w 382"/>
                      <a:gd name="T25" fmla="*/ 29 h 200"/>
                      <a:gd name="T26" fmla="*/ 152 w 382"/>
                      <a:gd name="T27" fmla="*/ 13 h 200"/>
                      <a:gd name="T28" fmla="*/ 150 w 382"/>
                      <a:gd name="T29" fmla="*/ 21 h 200"/>
                      <a:gd name="T30" fmla="*/ 145 w 382"/>
                      <a:gd name="T31" fmla="*/ 38 h 200"/>
                      <a:gd name="T32" fmla="*/ 137 w 382"/>
                      <a:gd name="T33" fmla="*/ 53 h 200"/>
                      <a:gd name="T34" fmla="*/ 120 w 382"/>
                      <a:gd name="T35" fmla="*/ 61 h 200"/>
                      <a:gd name="T36" fmla="*/ 101 w 382"/>
                      <a:gd name="T37" fmla="*/ 63 h 200"/>
                      <a:gd name="T38" fmla="*/ 82 w 382"/>
                      <a:gd name="T39" fmla="*/ 65 h 200"/>
                      <a:gd name="T40" fmla="*/ 74 w 382"/>
                      <a:gd name="T41" fmla="*/ 69 h 200"/>
                      <a:gd name="T42" fmla="*/ 72 w 382"/>
                      <a:gd name="T43" fmla="*/ 89 h 200"/>
                      <a:gd name="T44" fmla="*/ 53 w 382"/>
                      <a:gd name="T45" fmla="*/ 110 h 200"/>
                      <a:gd name="T46" fmla="*/ 34 w 382"/>
                      <a:gd name="T47" fmla="*/ 122 h 200"/>
                      <a:gd name="T48" fmla="*/ 13 w 382"/>
                      <a:gd name="T49" fmla="*/ 133 h 200"/>
                      <a:gd name="T50" fmla="*/ 0 w 382"/>
                      <a:gd name="T51" fmla="*/ 143 h 200"/>
                      <a:gd name="T52" fmla="*/ 12 w 382"/>
                      <a:gd name="T53" fmla="*/ 141 h 200"/>
                      <a:gd name="T54" fmla="*/ 38 w 382"/>
                      <a:gd name="T55" fmla="*/ 143 h 200"/>
                      <a:gd name="T56" fmla="*/ 67 w 382"/>
                      <a:gd name="T57" fmla="*/ 146 h 200"/>
                      <a:gd name="T58" fmla="*/ 84 w 382"/>
                      <a:gd name="T59" fmla="*/ 154 h 200"/>
                      <a:gd name="T60" fmla="*/ 97 w 382"/>
                      <a:gd name="T61" fmla="*/ 181 h 200"/>
                      <a:gd name="T62" fmla="*/ 105 w 382"/>
                      <a:gd name="T63" fmla="*/ 200 h 200"/>
                      <a:gd name="T64" fmla="*/ 112 w 382"/>
                      <a:gd name="T65" fmla="*/ 179 h 200"/>
                      <a:gd name="T66" fmla="*/ 127 w 382"/>
                      <a:gd name="T67" fmla="*/ 158 h 200"/>
                      <a:gd name="T68" fmla="*/ 148 w 382"/>
                      <a:gd name="T69" fmla="*/ 162 h 200"/>
                      <a:gd name="T70" fmla="*/ 169 w 382"/>
                      <a:gd name="T71" fmla="*/ 175 h 200"/>
                      <a:gd name="T72" fmla="*/ 177 w 382"/>
                      <a:gd name="T73" fmla="*/ 173 h 200"/>
                      <a:gd name="T74" fmla="*/ 190 w 382"/>
                      <a:gd name="T75" fmla="*/ 148 h 200"/>
                      <a:gd name="T76" fmla="*/ 205 w 382"/>
                      <a:gd name="T77" fmla="*/ 141 h 200"/>
                      <a:gd name="T78" fmla="*/ 222 w 382"/>
                      <a:gd name="T79" fmla="*/ 146 h 200"/>
                      <a:gd name="T80" fmla="*/ 241 w 382"/>
                      <a:gd name="T81" fmla="*/ 154 h 200"/>
                      <a:gd name="T82" fmla="*/ 257 w 382"/>
                      <a:gd name="T83" fmla="*/ 164 h 200"/>
                      <a:gd name="T84" fmla="*/ 266 w 382"/>
                      <a:gd name="T85" fmla="*/ 146 h 200"/>
                      <a:gd name="T86" fmla="*/ 283 w 382"/>
                      <a:gd name="T87" fmla="*/ 127 h 200"/>
                      <a:gd name="T88" fmla="*/ 304 w 382"/>
                      <a:gd name="T89" fmla="*/ 126 h 200"/>
                      <a:gd name="T90" fmla="*/ 321 w 382"/>
                      <a:gd name="T91" fmla="*/ 127 h 200"/>
                      <a:gd name="T92" fmla="*/ 338 w 382"/>
                      <a:gd name="T93" fmla="*/ 129 h 200"/>
                      <a:gd name="T94" fmla="*/ 344 w 382"/>
                      <a:gd name="T95" fmla="*/ 122 h 2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2"/>
                      <a:gd name="T145" fmla="*/ 0 h 200"/>
                      <a:gd name="T146" fmla="*/ 382 w 382"/>
                      <a:gd name="T147" fmla="*/ 200 h 20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2" h="200">
                        <a:moveTo>
                          <a:pt x="344" y="122"/>
                        </a:moveTo>
                        <a:lnTo>
                          <a:pt x="340" y="122"/>
                        </a:lnTo>
                        <a:lnTo>
                          <a:pt x="338" y="120"/>
                        </a:lnTo>
                        <a:lnTo>
                          <a:pt x="331" y="118"/>
                        </a:lnTo>
                        <a:lnTo>
                          <a:pt x="323" y="114"/>
                        </a:lnTo>
                        <a:lnTo>
                          <a:pt x="319" y="112"/>
                        </a:lnTo>
                        <a:lnTo>
                          <a:pt x="316" y="108"/>
                        </a:lnTo>
                        <a:lnTo>
                          <a:pt x="310" y="107"/>
                        </a:lnTo>
                        <a:lnTo>
                          <a:pt x="306" y="105"/>
                        </a:lnTo>
                        <a:lnTo>
                          <a:pt x="302" y="101"/>
                        </a:lnTo>
                        <a:lnTo>
                          <a:pt x="298" y="97"/>
                        </a:lnTo>
                        <a:lnTo>
                          <a:pt x="295" y="93"/>
                        </a:lnTo>
                        <a:lnTo>
                          <a:pt x="291" y="89"/>
                        </a:lnTo>
                        <a:lnTo>
                          <a:pt x="287" y="84"/>
                        </a:lnTo>
                        <a:lnTo>
                          <a:pt x="285" y="78"/>
                        </a:lnTo>
                        <a:lnTo>
                          <a:pt x="283" y="72"/>
                        </a:lnTo>
                        <a:lnTo>
                          <a:pt x="283" y="65"/>
                        </a:lnTo>
                        <a:lnTo>
                          <a:pt x="281" y="57"/>
                        </a:lnTo>
                        <a:lnTo>
                          <a:pt x="279" y="51"/>
                        </a:lnTo>
                        <a:lnTo>
                          <a:pt x="279" y="44"/>
                        </a:lnTo>
                        <a:lnTo>
                          <a:pt x="279" y="36"/>
                        </a:lnTo>
                        <a:lnTo>
                          <a:pt x="279" y="29"/>
                        </a:lnTo>
                        <a:lnTo>
                          <a:pt x="279" y="23"/>
                        </a:lnTo>
                        <a:lnTo>
                          <a:pt x="279" y="15"/>
                        </a:lnTo>
                        <a:lnTo>
                          <a:pt x="281" y="12"/>
                        </a:lnTo>
                        <a:lnTo>
                          <a:pt x="281" y="6"/>
                        </a:lnTo>
                        <a:lnTo>
                          <a:pt x="281" y="2"/>
                        </a:lnTo>
                        <a:lnTo>
                          <a:pt x="281" y="0"/>
                        </a:lnTo>
                        <a:lnTo>
                          <a:pt x="279" y="2"/>
                        </a:lnTo>
                        <a:lnTo>
                          <a:pt x="274" y="10"/>
                        </a:lnTo>
                        <a:lnTo>
                          <a:pt x="270" y="13"/>
                        </a:lnTo>
                        <a:lnTo>
                          <a:pt x="266" y="17"/>
                        </a:lnTo>
                        <a:lnTo>
                          <a:pt x="260" y="23"/>
                        </a:lnTo>
                        <a:lnTo>
                          <a:pt x="257" y="29"/>
                        </a:lnTo>
                        <a:lnTo>
                          <a:pt x="249" y="34"/>
                        </a:lnTo>
                        <a:lnTo>
                          <a:pt x="243" y="38"/>
                        </a:lnTo>
                        <a:lnTo>
                          <a:pt x="238" y="44"/>
                        </a:lnTo>
                        <a:lnTo>
                          <a:pt x="232" y="48"/>
                        </a:lnTo>
                        <a:lnTo>
                          <a:pt x="226" y="51"/>
                        </a:lnTo>
                        <a:lnTo>
                          <a:pt x="219" y="53"/>
                        </a:lnTo>
                        <a:lnTo>
                          <a:pt x="213" y="55"/>
                        </a:lnTo>
                        <a:lnTo>
                          <a:pt x="209" y="57"/>
                        </a:lnTo>
                        <a:lnTo>
                          <a:pt x="202" y="55"/>
                        </a:lnTo>
                        <a:lnTo>
                          <a:pt x="196" y="53"/>
                        </a:lnTo>
                        <a:lnTo>
                          <a:pt x="190" y="51"/>
                        </a:lnTo>
                        <a:lnTo>
                          <a:pt x="184" y="50"/>
                        </a:lnTo>
                        <a:lnTo>
                          <a:pt x="181" y="44"/>
                        </a:lnTo>
                        <a:lnTo>
                          <a:pt x="175" y="40"/>
                        </a:lnTo>
                        <a:lnTo>
                          <a:pt x="171" y="36"/>
                        </a:lnTo>
                        <a:lnTo>
                          <a:pt x="167" y="34"/>
                        </a:lnTo>
                        <a:lnTo>
                          <a:pt x="164" y="29"/>
                        </a:lnTo>
                        <a:lnTo>
                          <a:pt x="160" y="25"/>
                        </a:lnTo>
                        <a:lnTo>
                          <a:pt x="158" y="21"/>
                        </a:lnTo>
                        <a:lnTo>
                          <a:pt x="156" y="17"/>
                        </a:lnTo>
                        <a:lnTo>
                          <a:pt x="152" y="13"/>
                        </a:lnTo>
                        <a:lnTo>
                          <a:pt x="152" y="12"/>
                        </a:lnTo>
                        <a:lnTo>
                          <a:pt x="150" y="13"/>
                        </a:lnTo>
                        <a:lnTo>
                          <a:pt x="150" y="17"/>
                        </a:lnTo>
                        <a:lnTo>
                          <a:pt x="150" y="21"/>
                        </a:lnTo>
                        <a:lnTo>
                          <a:pt x="148" y="25"/>
                        </a:lnTo>
                        <a:lnTo>
                          <a:pt x="148" y="31"/>
                        </a:lnTo>
                        <a:lnTo>
                          <a:pt x="148" y="34"/>
                        </a:lnTo>
                        <a:lnTo>
                          <a:pt x="145" y="38"/>
                        </a:lnTo>
                        <a:lnTo>
                          <a:pt x="145" y="42"/>
                        </a:lnTo>
                        <a:lnTo>
                          <a:pt x="143" y="46"/>
                        </a:lnTo>
                        <a:lnTo>
                          <a:pt x="139" y="51"/>
                        </a:lnTo>
                        <a:lnTo>
                          <a:pt x="137" y="53"/>
                        </a:lnTo>
                        <a:lnTo>
                          <a:pt x="133" y="57"/>
                        </a:lnTo>
                        <a:lnTo>
                          <a:pt x="129" y="57"/>
                        </a:lnTo>
                        <a:lnTo>
                          <a:pt x="126" y="61"/>
                        </a:lnTo>
                        <a:lnTo>
                          <a:pt x="120" y="61"/>
                        </a:lnTo>
                        <a:lnTo>
                          <a:pt x="114" y="61"/>
                        </a:lnTo>
                        <a:lnTo>
                          <a:pt x="108" y="63"/>
                        </a:lnTo>
                        <a:lnTo>
                          <a:pt x="105" y="63"/>
                        </a:lnTo>
                        <a:lnTo>
                          <a:pt x="101" y="63"/>
                        </a:lnTo>
                        <a:lnTo>
                          <a:pt x="95" y="65"/>
                        </a:lnTo>
                        <a:lnTo>
                          <a:pt x="91" y="65"/>
                        </a:lnTo>
                        <a:lnTo>
                          <a:pt x="88" y="65"/>
                        </a:lnTo>
                        <a:lnTo>
                          <a:pt x="82" y="65"/>
                        </a:lnTo>
                        <a:lnTo>
                          <a:pt x="76" y="65"/>
                        </a:lnTo>
                        <a:lnTo>
                          <a:pt x="72" y="65"/>
                        </a:lnTo>
                        <a:lnTo>
                          <a:pt x="74" y="69"/>
                        </a:lnTo>
                        <a:lnTo>
                          <a:pt x="74" y="70"/>
                        </a:lnTo>
                        <a:lnTo>
                          <a:pt x="74" y="76"/>
                        </a:lnTo>
                        <a:lnTo>
                          <a:pt x="74" y="82"/>
                        </a:lnTo>
                        <a:lnTo>
                          <a:pt x="72" y="89"/>
                        </a:lnTo>
                        <a:lnTo>
                          <a:pt x="69" y="95"/>
                        </a:lnTo>
                        <a:lnTo>
                          <a:pt x="65" y="105"/>
                        </a:lnTo>
                        <a:lnTo>
                          <a:pt x="59" y="107"/>
                        </a:lnTo>
                        <a:lnTo>
                          <a:pt x="53" y="110"/>
                        </a:lnTo>
                        <a:lnTo>
                          <a:pt x="50" y="112"/>
                        </a:lnTo>
                        <a:lnTo>
                          <a:pt x="44" y="116"/>
                        </a:lnTo>
                        <a:lnTo>
                          <a:pt x="38" y="120"/>
                        </a:lnTo>
                        <a:lnTo>
                          <a:pt x="34" y="122"/>
                        </a:lnTo>
                        <a:lnTo>
                          <a:pt x="29" y="126"/>
                        </a:lnTo>
                        <a:lnTo>
                          <a:pt x="23" y="129"/>
                        </a:lnTo>
                        <a:lnTo>
                          <a:pt x="19" y="131"/>
                        </a:lnTo>
                        <a:lnTo>
                          <a:pt x="13" y="133"/>
                        </a:lnTo>
                        <a:lnTo>
                          <a:pt x="10" y="135"/>
                        </a:lnTo>
                        <a:lnTo>
                          <a:pt x="8" y="139"/>
                        </a:lnTo>
                        <a:lnTo>
                          <a:pt x="2" y="141"/>
                        </a:lnTo>
                        <a:lnTo>
                          <a:pt x="0" y="143"/>
                        </a:lnTo>
                        <a:lnTo>
                          <a:pt x="0" y="141"/>
                        </a:lnTo>
                        <a:lnTo>
                          <a:pt x="4" y="141"/>
                        </a:lnTo>
                        <a:lnTo>
                          <a:pt x="6" y="141"/>
                        </a:lnTo>
                        <a:lnTo>
                          <a:pt x="12" y="141"/>
                        </a:lnTo>
                        <a:lnTo>
                          <a:pt x="17" y="141"/>
                        </a:lnTo>
                        <a:lnTo>
                          <a:pt x="23" y="141"/>
                        </a:lnTo>
                        <a:lnTo>
                          <a:pt x="31" y="141"/>
                        </a:lnTo>
                        <a:lnTo>
                          <a:pt x="38" y="143"/>
                        </a:lnTo>
                        <a:lnTo>
                          <a:pt x="46" y="143"/>
                        </a:lnTo>
                        <a:lnTo>
                          <a:pt x="53" y="143"/>
                        </a:lnTo>
                        <a:lnTo>
                          <a:pt x="59" y="143"/>
                        </a:lnTo>
                        <a:lnTo>
                          <a:pt x="67" y="146"/>
                        </a:lnTo>
                        <a:lnTo>
                          <a:pt x="72" y="146"/>
                        </a:lnTo>
                        <a:lnTo>
                          <a:pt x="78" y="148"/>
                        </a:lnTo>
                        <a:lnTo>
                          <a:pt x="82" y="150"/>
                        </a:lnTo>
                        <a:lnTo>
                          <a:pt x="84" y="154"/>
                        </a:lnTo>
                        <a:lnTo>
                          <a:pt x="88" y="160"/>
                        </a:lnTo>
                        <a:lnTo>
                          <a:pt x="91" y="165"/>
                        </a:lnTo>
                        <a:lnTo>
                          <a:pt x="95" y="173"/>
                        </a:lnTo>
                        <a:lnTo>
                          <a:pt x="97" y="181"/>
                        </a:lnTo>
                        <a:lnTo>
                          <a:pt x="101" y="186"/>
                        </a:lnTo>
                        <a:lnTo>
                          <a:pt x="103" y="192"/>
                        </a:lnTo>
                        <a:lnTo>
                          <a:pt x="105" y="196"/>
                        </a:lnTo>
                        <a:lnTo>
                          <a:pt x="105" y="200"/>
                        </a:lnTo>
                        <a:lnTo>
                          <a:pt x="105" y="196"/>
                        </a:lnTo>
                        <a:lnTo>
                          <a:pt x="107" y="192"/>
                        </a:lnTo>
                        <a:lnTo>
                          <a:pt x="108" y="186"/>
                        </a:lnTo>
                        <a:lnTo>
                          <a:pt x="112" y="179"/>
                        </a:lnTo>
                        <a:lnTo>
                          <a:pt x="114" y="171"/>
                        </a:lnTo>
                        <a:lnTo>
                          <a:pt x="118" y="165"/>
                        </a:lnTo>
                        <a:lnTo>
                          <a:pt x="124" y="160"/>
                        </a:lnTo>
                        <a:lnTo>
                          <a:pt x="127" y="158"/>
                        </a:lnTo>
                        <a:lnTo>
                          <a:pt x="133" y="156"/>
                        </a:lnTo>
                        <a:lnTo>
                          <a:pt x="139" y="160"/>
                        </a:lnTo>
                        <a:lnTo>
                          <a:pt x="143" y="160"/>
                        </a:lnTo>
                        <a:lnTo>
                          <a:pt x="148" y="162"/>
                        </a:lnTo>
                        <a:lnTo>
                          <a:pt x="152" y="165"/>
                        </a:lnTo>
                        <a:lnTo>
                          <a:pt x="156" y="167"/>
                        </a:lnTo>
                        <a:lnTo>
                          <a:pt x="162" y="171"/>
                        </a:lnTo>
                        <a:lnTo>
                          <a:pt x="169" y="175"/>
                        </a:lnTo>
                        <a:lnTo>
                          <a:pt x="173" y="179"/>
                        </a:lnTo>
                        <a:lnTo>
                          <a:pt x="175" y="179"/>
                        </a:lnTo>
                        <a:lnTo>
                          <a:pt x="175" y="177"/>
                        </a:lnTo>
                        <a:lnTo>
                          <a:pt x="177" y="173"/>
                        </a:lnTo>
                        <a:lnTo>
                          <a:pt x="179" y="167"/>
                        </a:lnTo>
                        <a:lnTo>
                          <a:pt x="183" y="162"/>
                        </a:lnTo>
                        <a:lnTo>
                          <a:pt x="186" y="154"/>
                        </a:lnTo>
                        <a:lnTo>
                          <a:pt x="190" y="148"/>
                        </a:lnTo>
                        <a:lnTo>
                          <a:pt x="196" y="145"/>
                        </a:lnTo>
                        <a:lnTo>
                          <a:pt x="202" y="143"/>
                        </a:lnTo>
                        <a:lnTo>
                          <a:pt x="203" y="141"/>
                        </a:lnTo>
                        <a:lnTo>
                          <a:pt x="205" y="141"/>
                        </a:lnTo>
                        <a:lnTo>
                          <a:pt x="209" y="141"/>
                        </a:lnTo>
                        <a:lnTo>
                          <a:pt x="215" y="143"/>
                        </a:lnTo>
                        <a:lnTo>
                          <a:pt x="219" y="145"/>
                        </a:lnTo>
                        <a:lnTo>
                          <a:pt x="222" y="146"/>
                        </a:lnTo>
                        <a:lnTo>
                          <a:pt x="228" y="148"/>
                        </a:lnTo>
                        <a:lnTo>
                          <a:pt x="232" y="150"/>
                        </a:lnTo>
                        <a:lnTo>
                          <a:pt x="236" y="152"/>
                        </a:lnTo>
                        <a:lnTo>
                          <a:pt x="241" y="154"/>
                        </a:lnTo>
                        <a:lnTo>
                          <a:pt x="245" y="156"/>
                        </a:lnTo>
                        <a:lnTo>
                          <a:pt x="249" y="160"/>
                        </a:lnTo>
                        <a:lnTo>
                          <a:pt x="253" y="162"/>
                        </a:lnTo>
                        <a:lnTo>
                          <a:pt x="257" y="164"/>
                        </a:lnTo>
                        <a:lnTo>
                          <a:pt x="257" y="162"/>
                        </a:lnTo>
                        <a:lnTo>
                          <a:pt x="259" y="158"/>
                        </a:lnTo>
                        <a:lnTo>
                          <a:pt x="262" y="152"/>
                        </a:lnTo>
                        <a:lnTo>
                          <a:pt x="266" y="146"/>
                        </a:lnTo>
                        <a:lnTo>
                          <a:pt x="270" y="141"/>
                        </a:lnTo>
                        <a:lnTo>
                          <a:pt x="276" y="135"/>
                        </a:lnTo>
                        <a:lnTo>
                          <a:pt x="279" y="129"/>
                        </a:lnTo>
                        <a:lnTo>
                          <a:pt x="283" y="127"/>
                        </a:lnTo>
                        <a:lnTo>
                          <a:pt x="287" y="126"/>
                        </a:lnTo>
                        <a:lnTo>
                          <a:pt x="295" y="126"/>
                        </a:lnTo>
                        <a:lnTo>
                          <a:pt x="298" y="126"/>
                        </a:lnTo>
                        <a:lnTo>
                          <a:pt x="304" y="126"/>
                        </a:lnTo>
                        <a:lnTo>
                          <a:pt x="308" y="126"/>
                        </a:lnTo>
                        <a:lnTo>
                          <a:pt x="314" y="127"/>
                        </a:lnTo>
                        <a:lnTo>
                          <a:pt x="317" y="127"/>
                        </a:lnTo>
                        <a:lnTo>
                          <a:pt x="321" y="127"/>
                        </a:lnTo>
                        <a:lnTo>
                          <a:pt x="325" y="127"/>
                        </a:lnTo>
                        <a:lnTo>
                          <a:pt x="329" y="129"/>
                        </a:lnTo>
                        <a:lnTo>
                          <a:pt x="335" y="129"/>
                        </a:lnTo>
                        <a:lnTo>
                          <a:pt x="338" y="129"/>
                        </a:lnTo>
                        <a:lnTo>
                          <a:pt x="371" y="158"/>
                        </a:lnTo>
                        <a:lnTo>
                          <a:pt x="382" y="143"/>
                        </a:lnTo>
                        <a:lnTo>
                          <a:pt x="344" y="122"/>
                        </a:lnTo>
                        <a:close/>
                      </a:path>
                    </a:pathLst>
                  </a:custGeom>
                  <a:solidFill>
                    <a:srgbClr val="993366"/>
                  </a:solidFill>
                  <a:ln w="9525">
                    <a:noFill/>
                    <a:round/>
                    <a:headEnd/>
                    <a:tailEnd/>
                  </a:ln>
                </p:spPr>
                <p:txBody>
                  <a:bodyPr/>
                  <a:lstStyle/>
                  <a:p>
                    <a:endParaRPr lang="fr-FR">
                      <a:latin typeface="Calibri" pitchFamily="34" charset="0"/>
                    </a:endParaRPr>
                  </a:p>
                </p:txBody>
              </p:sp>
              <p:sp>
                <p:nvSpPr>
                  <p:cNvPr id="25635" name="Freeform 31"/>
                  <p:cNvSpPr>
                    <a:spLocks/>
                  </p:cNvSpPr>
                  <p:nvPr/>
                </p:nvSpPr>
                <p:spPr bwMode="auto">
                  <a:xfrm>
                    <a:off x="4154481" y="2236774"/>
                    <a:ext cx="304800" cy="157163"/>
                  </a:xfrm>
                  <a:custGeom>
                    <a:avLst/>
                    <a:gdLst>
                      <a:gd name="T0" fmla="*/ 47 w 384"/>
                      <a:gd name="T1" fmla="*/ 118 h 198"/>
                      <a:gd name="T2" fmla="*/ 62 w 384"/>
                      <a:gd name="T3" fmla="*/ 112 h 198"/>
                      <a:gd name="T4" fmla="*/ 79 w 384"/>
                      <a:gd name="T5" fmla="*/ 101 h 198"/>
                      <a:gd name="T6" fmla="*/ 95 w 384"/>
                      <a:gd name="T7" fmla="*/ 86 h 198"/>
                      <a:gd name="T8" fmla="*/ 100 w 384"/>
                      <a:gd name="T9" fmla="*/ 57 h 198"/>
                      <a:gd name="T10" fmla="*/ 102 w 384"/>
                      <a:gd name="T11" fmla="*/ 29 h 198"/>
                      <a:gd name="T12" fmla="*/ 102 w 384"/>
                      <a:gd name="T13" fmla="*/ 6 h 198"/>
                      <a:gd name="T14" fmla="*/ 108 w 384"/>
                      <a:gd name="T15" fmla="*/ 10 h 198"/>
                      <a:gd name="T16" fmla="*/ 127 w 384"/>
                      <a:gd name="T17" fmla="*/ 29 h 198"/>
                      <a:gd name="T18" fmla="*/ 150 w 384"/>
                      <a:gd name="T19" fmla="*/ 48 h 198"/>
                      <a:gd name="T20" fmla="*/ 174 w 384"/>
                      <a:gd name="T21" fmla="*/ 57 h 198"/>
                      <a:gd name="T22" fmla="*/ 197 w 384"/>
                      <a:gd name="T23" fmla="*/ 50 h 198"/>
                      <a:gd name="T24" fmla="*/ 216 w 384"/>
                      <a:gd name="T25" fmla="*/ 34 h 198"/>
                      <a:gd name="T26" fmla="*/ 228 w 384"/>
                      <a:gd name="T27" fmla="*/ 17 h 198"/>
                      <a:gd name="T28" fmla="*/ 233 w 384"/>
                      <a:gd name="T29" fmla="*/ 17 h 198"/>
                      <a:gd name="T30" fmla="*/ 235 w 384"/>
                      <a:gd name="T31" fmla="*/ 34 h 198"/>
                      <a:gd name="T32" fmla="*/ 243 w 384"/>
                      <a:gd name="T33" fmla="*/ 51 h 198"/>
                      <a:gd name="T34" fmla="*/ 258 w 384"/>
                      <a:gd name="T35" fmla="*/ 61 h 198"/>
                      <a:gd name="T36" fmla="*/ 277 w 384"/>
                      <a:gd name="T37" fmla="*/ 65 h 198"/>
                      <a:gd name="T38" fmla="*/ 294 w 384"/>
                      <a:gd name="T39" fmla="*/ 65 h 198"/>
                      <a:gd name="T40" fmla="*/ 311 w 384"/>
                      <a:gd name="T41" fmla="*/ 65 h 198"/>
                      <a:gd name="T42" fmla="*/ 308 w 384"/>
                      <a:gd name="T43" fmla="*/ 76 h 198"/>
                      <a:gd name="T44" fmla="*/ 319 w 384"/>
                      <a:gd name="T45" fmla="*/ 103 h 198"/>
                      <a:gd name="T46" fmla="*/ 338 w 384"/>
                      <a:gd name="T47" fmla="*/ 116 h 198"/>
                      <a:gd name="T48" fmla="*/ 359 w 384"/>
                      <a:gd name="T49" fmla="*/ 129 h 198"/>
                      <a:gd name="T50" fmla="*/ 376 w 384"/>
                      <a:gd name="T51" fmla="*/ 139 h 198"/>
                      <a:gd name="T52" fmla="*/ 380 w 384"/>
                      <a:gd name="T53" fmla="*/ 141 h 198"/>
                      <a:gd name="T54" fmla="*/ 357 w 384"/>
                      <a:gd name="T55" fmla="*/ 141 h 198"/>
                      <a:gd name="T56" fmla="*/ 328 w 384"/>
                      <a:gd name="T57" fmla="*/ 143 h 198"/>
                      <a:gd name="T58" fmla="*/ 304 w 384"/>
                      <a:gd name="T59" fmla="*/ 148 h 198"/>
                      <a:gd name="T60" fmla="*/ 290 w 384"/>
                      <a:gd name="T61" fmla="*/ 165 h 198"/>
                      <a:gd name="T62" fmla="*/ 279 w 384"/>
                      <a:gd name="T63" fmla="*/ 192 h 198"/>
                      <a:gd name="T64" fmla="*/ 275 w 384"/>
                      <a:gd name="T65" fmla="*/ 192 h 198"/>
                      <a:gd name="T66" fmla="*/ 264 w 384"/>
                      <a:gd name="T67" fmla="*/ 165 h 198"/>
                      <a:gd name="T68" fmla="*/ 243 w 384"/>
                      <a:gd name="T69" fmla="*/ 160 h 198"/>
                      <a:gd name="T70" fmla="*/ 214 w 384"/>
                      <a:gd name="T71" fmla="*/ 175 h 198"/>
                      <a:gd name="T72" fmla="*/ 207 w 384"/>
                      <a:gd name="T73" fmla="*/ 173 h 198"/>
                      <a:gd name="T74" fmla="*/ 192 w 384"/>
                      <a:gd name="T75" fmla="*/ 148 h 198"/>
                      <a:gd name="T76" fmla="*/ 176 w 384"/>
                      <a:gd name="T77" fmla="*/ 141 h 198"/>
                      <a:gd name="T78" fmla="*/ 159 w 384"/>
                      <a:gd name="T79" fmla="*/ 146 h 198"/>
                      <a:gd name="T80" fmla="*/ 140 w 384"/>
                      <a:gd name="T81" fmla="*/ 156 h 198"/>
                      <a:gd name="T82" fmla="*/ 127 w 384"/>
                      <a:gd name="T83" fmla="*/ 164 h 198"/>
                      <a:gd name="T84" fmla="*/ 116 w 384"/>
                      <a:gd name="T85" fmla="*/ 146 h 198"/>
                      <a:gd name="T86" fmla="*/ 100 w 384"/>
                      <a:gd name="T87" fmla="*/ 127 h 198"/>
                      <a:gd name="T88" fmla="*/ 87 w 384"/>
                      <a:gd name="T89" fmla="*/ 126 h 198"/>
                      <a:gd name="T90" fmla="*/ 70 w 384"/>
                      <a:gd name="T91" fmla="*/ 127 h 198"/>
                      <a:gd name="T92" fmla="*/ 53 w 384"/>
                      <a:gd name="T93" fmla="*/ 129 h 198"/>
                      <a:gd name="T94" fmla="*/ 0 w 384"/>
                      <a:gd name="T95" fmla="*/ 143 h 19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4"/>
                      <a:gd name="T145" fmla="*/ 0 h 198"/>
                      <a:gd name="T146" fmla="*/ 384 w 384"/>
                      <a:gd name="T147" fmla="*/ 198 h 19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4" h="198">
                        <a:moveTo>
                          <a:pt x="40" y="122"/>
                        </a:moveTo>
                        <a:lnTo>
                          <a:pt x="40" y="122"/>
                        </a:lnTo>
                        <a:lnTo>
                          <a:pt x="45" y="120"/>
                        </a:lnTo>
                        <a:lnTo>
                          <a:pt x="47" y="118"/>
                        </a:lnTo>
                        <a:lnTo>
                          <a:pt x="51" y="118"/>
                        </a:lnTo>
                        <a:lnTo>
                          <a:pt x="55" y="116"/>
                        </a:lnTo>
                        <a:lnTo>
                          <a:pt x="59" y="116"/>
                        </a:lnTo>
                        <a:lnTo>
                          <a:pt x="62" y="112"/>
                        </a:lnTo>
                        <a:lnTo>
                          <a:pt x="68" y="110"/>
                        </a:lnTo>
                        <a:lnTo>
                          <a:pt x="72" y="107"/>
                        </a:lnTo>
                        <a:lnTo>
                          <a:pt x="76" y="105"/>
                        </a:lnTo>
                        <a:lnTo>
                          <a:pt x="79" y="101"/>
                        </a:lnTo>
                        <a:lnTo>
                          <a:pt x="83" y="99"/>
                        </a:lnTo>
                        <a:lnTo>
                          <a:pt x="87" y="95"/>
                        </a:lnTo>
                        <a:lnTo>
                          <a:pt x="91" y="91"/>
                        </a:lnTo>
                        <a:lnTo>
                          <a:pt x="95" y="86"/>
                        </a:lnTo>
                        <a:lnTo>
                          <a:pt x="97" y="80"/>
                        </a:lnTo>
                        <a:lnTo>
                          <a:pt x="98" y="72"/>
                        </a:lnTo>
                        <a:lnTo>
                          <a:pt x="98" y="67"/>
                        </a:lnTo>
                        <a:lnTo>
                          <a:pt x="100" y="57"/>
                        </a:lnTo>
                        <a:lnTo>
                          <a:pt x="100" y="51"/>
                        </a:lnTo>
                        <a:lnTo>
                          <a:pt x="102" y="44"/>
                        </a:lnTo>
                        <a:lnTo>
                          <a:pt x="102" y="36"/>
                        </a:lnTo>
                        <a:lnTo>
                          <a:pt x="102" y="29"/>
                        </a:lnTo>
                        <a:lnTo>
                          <a:pt x="102" y="23"/>
                        </a:lnTo>
                        <a:lnTo>
                          <a:pt x="102" y="15"/>
                        </a:lnTo>
                        <a:lnTo>
                          <a:pt x="102" y="12"/>
                        </a:lnTo>
                        <a:lnTo>
                          <a:pt x="102" y="6"/>
                        </a:lnTo>
                        <a:lnTo>
                          <a:pt x="102" y="4"/>
                        </a:lnTo>
                        <a:lnTo>
                          <a:pt x="102" y="0"/>
                        </a:lnTo>
                        <a:lnTo>
                          <a:pt x="102" y="2"/>
                        </a:lnTo>
                        <a:lnTo>
                          <a:pt x="108" y="10"/>
                        </a:lnTo>
                        <a:lnTo>
                          <a:pt x="112" y="13"/>
                        </a:lnTo>
                        <a:lnTo>
                          <a:pt x="116" y="17"/>
                        </a:lnTo>
                        <a:lnTo>
                          <a:pt x="121" y="23"/>
                        </a:lnTo>
                        <a:lnTo>
                          <a:pt x="127" y="29"/>
                        </a:lnTo>
                        <a:lnTo>
                          <a:pt x="131" y="34"/>
                        </a:lnTo>
                        <a:lnTo>
                          <a:pt x="138" y="38"/>
                        </a:lnTo>
                        <a:lnTo>
                          <a:pt x="144" y="44"/>
                        </a:lnTo>
                        <a:lnTo>
                          <a:pt x="150" y="48"/>
                        </a:lnTo>
                        <a:lnTo>
                          <a:pt x="155" y="51"/>
                        </a:lnTo>
                        <a:lnTo>
                          <a:pt x="161" y="55"/>
                        </a:lnTo>
                        <a:lnTo>
                          <a:pt x="169" y="55"/>
                        </a:lnTo>
                        <a:lnTo>
                          <a:pt x="174" y="57"/>
                        </a:lnTo>
                        <a:lnTo>
                          <a:pt x="180" y="55"/>
                        </a:lnTo>
                        <a:lnTo>
                          <a:pt x="186" y="55"/>
                        </a:lnTo>
                        <a:lnTo>
                          <a:pt x="192" y="51"/>
                        </a:lnTo>
                        <a:lnTo>
                          <a:pt x="197" y="50"/>
                        </a:lnTo>
                        <a:lnTo>
                          <a:pt x="201" y="44"/>
                        </a:lnTo>
                        <a:lnTo>
                          <a:pt x="207" y="40"/>
                        </a:lnTo>
                        <a:lnTo>
                          <a:pt x="211" y="38"/>
                        </a:lnTo>
                        <a:lnTo>
                          <a:pt x="216" y="34"/>
                        </a:lnTo>
                        <a:lnTo>
                          <a:pt x="218" y="29"/>
                        </a:lnTo>
                        <a:lnTo>
                          <a:pt x="222" y="25"/>
                        </a:lnTo>
                        <a:lnTo>
                          <a:pt x="224" y="21"/>
                        </a:lnTo>
                        <a:lnTo>
                          <a:pt x="228" y="17"/>
                        </a:lnTo>
                        <a:lnTo>
                          <a:pt x="231" y="13"/>
                        </a:lnTo>
                        <a:lnTo>
                          <a:pt x="233" y="12"/>
                        </a:lnTo>
                        <a:lnTo>
                          <a:pt x="233" y="13"/>
                        </a:lnTo>
                        <a:lnTo>
                          <a:pt x="233" y="17"/>
                        </a:lnTo>
                        <a:lnTo>
                          <a:pt x="233" y="21"/>
                        </a:lnTo>
                        <a:lnTo>
                          <a:pt x="233" y="25"/>
                        </a:lnTo>
                        <a:lnTo>
                          <a:pt x="233" y="31"/>
                        </a:lnTo>
                        <a:lnTo>
                          <a:pt x="235" y="34"/>
                        </a:lnTo>
                        <a:lnTo>
                          <a:pt x="235" y="38"/>
                        </a:lnTo>
                        <a:lnTo>
                          <a:pt x="237" y="42"/>
                        </a:lnTo>
                        <a:lnTo>
                          <a:pt x="239" y="46"/>
                        </a:lnTo>
                        <a:lnTo>
                          <a:pt x="243" y="51"/>
                        </a:lnTo>
                        <a:lnTo>
                          <a:pt x="245" y="53"/>
                        </a:lnTo>
                        <a:lnTo>
                          <a:pt x="249" y="57"/>
                        </a:lnTo>
                        <a:lnTo>
                          <a:pt x="252" y="59"/>
                        </a:lnTo>
                        <a:lnTo>
                          <a:pt x="258" y="61"/>
                        </a:lnTo>
                        <a:lnTo>
                          <a:pt x="262" y="61"/>
                        </a:lnTo>
                        <a:lnTo>
                          <a:pt x="268" y="63"/>
                        </a:lnTo>
                        <a:lnTo>
                          <a:pt x="273" y="63"/>
                        </a:lnTo>
                        <a:lnTo>
                          <a:pt x="277" y="65"/>
                        </a:lnTo>
                        <a:lnTo>
                          <a:pt x="281" y="65"/>
                        </a:lnTo>
                        <a:lnTo>
                          <a:pt x="287" y="65"/>
                        </a:lnTo>
                        <a:lnTo>
                          <a:pt x="290" y="65"/>
                        </a:lnTo>
                        <a:lnTo>
                          <a:pt x="294" y="65"/>
                        </a:lnTo>
                        <a:lnTo>
                          <a:pt x="300" y="65"/>
                        </a:lnTo>
                        <a:lnTo>
                          <a:pt x="306" y="65"/>
                        </a:lnTo>
                        <a:lnTo>
                          <a:pt x="309" y="65"/>
                        </a:lnTo>
                        <a:lnTo>
                          <a:pt x="311" y="65"/>
                        </a:lnTo>
                        <a:lnTo>
                          <a:pt x="309" y="65"/>
                        </a:lnTo>
                        <a:lnTo>
                          <a:pt x="309" y="69"/>
                        </a:lnTo>
                        <a:lnTo>
                          <a:pt x="308" y="72"/>
                        </a:lnTo>
                        <a:lnTo>
                          <a:pt x="308" y="76"/>
                        </a:lnTo>
                        <a:lnTo>
                          <a:pt x="308" y="82"/>
                        </a:lnTo>
                        <a:lnTo>
                          <a:pt x="309" y="89"/>
                        </a:lnTo>
                        <a:lnTo>
                          <a:pt x="313" y="95"/>
                        </a:lnTo>
                        <a:lnTo>
                          <a:pt x="319" y="103"/>
                        </a:lnTo>
                        <a:lnTo>
                          <a:pt x="323" y="107"/>
                        </a:lnTo>
                        <a:lnTo>
                          <a:pt x="327" y="108"/>
                        </a:lnTo>
                        <a:lnTo>
                          <a:pt x="332" y="112"/>
                        </a:lnTo>
                        <a:lnTo>
                          <a:pt x="338" y="116"/>
                        </a:lnTo>
                        <a:lnTo>
                          <a:pt x="344" y="120"/>
                        </a:lnTo>
                        <a:lnTo>
                          <a:pt x="347" y="122"/>
                        </a:lnTo>
                        <a:lnTo>
                          <a:pt x="353" y="126"/>
                        </a:lnTo>
                        <a:lnTo>
                          <a:pt x="359" y="129"/>
                        </a:lnTo>
                        <a:lnTo>
                          <a:pt x="365" y="131"/>
                        </a:lnTo>
                        <a:lnTo>
                          <a:pt x="368" y="133"/>
                        </a:lnTo>
                        <a:lnTo>
                          <a:pt x="372" y="135"/>
                        </a:lnTo>
                        <a:lnTo>
                          <a:pt x="376" y="139"/>
                        </a:lnTo>
                        <a:lnTo>
                          <a:pt x="382" y="141"/>
                        </a:lnTo>
                        <a:lnTo>
                          <a:pt x="384" y="143"/>
                        </a:lnTo>
                        <a:lnTo>
                          <a:pt x="382" y="141"/>
                        </a:lnTo>
                        <a:lnTo>
                          <a:pt x="380" y="141"/>
                        </a:lnTo>
                        <a:lnTo>
                          <a:pt x="374" y="141"/>
                        </a:lnTo>
                        <a:lnTo>
                          <a:pt x="370" y="141"/>
                        </a:lnTo>
                        <a:lnTo>
                          <a:pt x="365" y="141"/>
                        </a:lnTo>
                        <a:lnTo>
                          <a:pt x="357" y="141"/>
                        </a:lnTo>
                        <a:lnTo>
                          <a:pt x="351" y="141"/>
                        </a:lnTo>
                        <a:lnTo>
                          <a:pt x="344" y="143"/>
                        </a:lnTo>
                        <a:lnTo>
                          <a:pt x="336" y="143"/>
                        </a:lnTo>
                        <a:lnTo>
                          <a:pt x="328" y="143"/>
                        </a:lnTo>
                        <a:lnTo>
                          <a:pt x="321" y="143"/>
                        </a:lnTo>
                        <a:lnTo>
                          <a:pt x="315" y="146"/>
                        </a:lnTo>
                        <a:lnTo>
                          <a:pt x="308" y="146"/>
                        </a:lnTo>
                        <a:lnTo>
                          <a:pt x="304" y="148"/>
                        </a:lnTo>
                        <a:lnTo>
                          <a:pt x="300" y="150"/>
                        </a:lnTo>
                        <a:lnTo>
                          <a:pt x="300" y="154"/>
                        </a:lnTo>
                        <a:lnTo>
                          <a:pt x="294" y="160"/>
                        </a:lnTo>
                        <a:lnTo>
                          <a:pt x="290" y="165"/>
                        </a:lnTo>
                        <a:lnTo>
                          <a:pt x="287" y="173"/>
                        </a:lnTo>
                        <a:lnTo>
                          <a:pt x="285" y="181"/>
                        </a:lnTo>
                        <a:lnTo>
                          <a:pt x="281" y="186"/>
                        </a:lnTo>
                        <a:lnTo>
                          <a:pt x="279" y="192"/>
                        </a:lnTo>
                        <a:lnTo>
                          <a:pt x="277" y="196"/>
                        </a:lnTo>
                        <a:lnTo>
                          <a:pt x="277" y="198"/>
                        </a:lnTo>
                        <a:lnTo>
                          <a:pt x="277" y="196"/>
                        </a:lnTo>
                        <a:lnTo>
                          <a:pt x="275" y="192"/>
                        </a:lnTo>
                        <a:lnTo>
                          <a:pt x="273" y="184"/>
                        </a:lnTo>
                        <a:lnTo>
                          <a:pt x="271" y="179"/>
                        </a:lnTo>
                        <a:lnTo>
                          <a:pt x="268" y="171"/>
                        </a:lnTo>
                        <a:lnTo>
                          <a:pt x="264" y="165"/>
                        </a:lnTo>
                        <a:lnTo>
                          <a:pt x="260" y="160"/>
                        </a:lnTo>
                        <a:lnTo>
                          <a:pt x="256" y="158"/>
                        </a:lnTo>
                        <a:lnTo>
                          <a:pt x="250" y="156"/>
                        </a:lnTo>
                        <a:lnTo>
                          <a:pt x="243" y="160"/>
                        </a:lnTo>
                        <a:lnTo>
                          <a:pt x="235" y="164"/>
                        </a:lnTo>
                        <a:lnTo>
                          <a:pt x="228" y="167"/>
                        </a:lnTo>
                        <a:lnTo>
                          <a:pt x="220" y="171"/>
                        </a:lnTo>
                        <a:lnTo>
                          <a:pt x="214" y="175"/>
                        </a:lnTo>
                        <a:lnTo>
                          <a:pt x="211" y="179"/>
                        </a:lnTo>
                        <a:lnTo>
                          <a:pt x="209" y="181"/>
                        </a:lnTo>
                        <a:lnTo>
                          <a:pt x="207" y="177"/>
                        </a:lnTo>
                        <a:lnTo>
                          <a:pt x="207" y="173"/>
                        </a:lnTo>
                        <a:lnTo>
                          <a:pt x="203" y="167"/>
                        </a:lnTo>
                        <a:lnTo>
                          <a:pt x="199" y="162"/>
                        </a:lnTo>
                        <a:lnTo>
                          <a:pt x="195" y="154"/>
                        </a:lnTo>
                        <a:lnTo>
                          <a:pt x="192" y="148"/>
                        </a:lnTo>
                        <a:lnTo>
                          <a:pt x="186" y="143"/>
                        </a:lnTo>
                        <a:lnTo>
                          <a:pt x="182" y="143"/>
                        </a:lnTo>
                        <a:lnTo>
                          <a:pt x="180" y="141"/>
                        </a:lnTo>
                        <a:lnTo>
                          <a:pt x="176" y="141"/>
                        </a:lnTo>
                        <a:lnTo>
                          <a:pt x="173" y="141"/>
                        </a:lnTo>
                        <a:lnTo>
                          <a:pt x="169" y="143"/>
                        </a:lnTo>
                        <a:lnTo>
                          <a:pt x="163" y="145"/>
                        </a:lnTo>
                        <a:lnTo>
                          <a:pt x="159" y="146"/>
                        </a:lnTo>
                        <a:lnTo>
                          <a:pt x="155" y="150"/>
                        </a:lnTo>
                        <a:lnTo>
                          <a:pt x="150" y="152"/>
                        </a:lnTo>
                        <a:lnTo>
                          <a:pt x="144" y="152"/>
                        </a:lnTo>
                        <a:lnTo>
                          <a:pt x="140" y="156"/>
                        </a:lnTo>
                        <a:lnTo>
                          <a:pt x="136" y="158"/>
                        </a:lnTo>
                        <a:lnTo>
                          <a:pt x="135" y="160"/>
                        </a:lnTo>
                        <a:lnTo>
                          <a:pt x="129" y="164"/>
                        </a:lnTo>
                        <a:lnTo>
                          <a:pt x="127" y="164"/>
                        </a:lnTo>
                        <a:lnTo>
                          <a:pt x="125" y="164"/>
                        </a:lnTo>
                        <a:lnTo>
                          <a:pt x="123" y="160"/>
                        </a:lnTo>
                        <a:lnTo>
                          <a:pt x="119" y="152"/>
                        </a:lnTo>
                        <a:lnTo>
                          <a:pt x="116" y="146"/>
                        </a:lnTo>
                        <a:lnTo>
                          <a:pt x="112" y="141"/>
                        </a:lnTo>
                        <a:lnTo>
                          <a:pt x="106" y="135"/>
                        </a:lnTo>
                        <a:lnTo>
                          <a:pt x="102" y="129"/>
                        </a:lnTo>
                        <a:lnTo>
                          <a:pt x="100" y="127"/>
                        </a:lnTo>
                        <a:lnTo>
                          <a:pt x="97" y="126"/>
                        </a:lnTo>
                        <a:lnTo>
                          <a:pt x="95" y="126"/>
                        </a:lnTo>
                        <a:lnTo>
                          <a:pt x="91" y="126"/>
                        </a:lnTo>
                        <a:lnTo>
                          <a:pt x="87" y="126"/>
                        </a:lnTo>
                        <a:lnTo>
                          <a:pt x="83" y="126"/>
                        </a:lnTo>
                        <a:lnTo>
                          <a:pt x="78" y="126"/>
                        </a:lnTo>
                        <a:lnTo>
                          <a:pt x="74" y="126"/>
                        </a:lnTo>
                        <a:lnTo>
                          <a:pt x="70" y="127"/>
                        </a:lnTo>
                        <a:lnTo>
                          <a:pt x="64" y="127"/>
                        </a:lnTo>
                        <a:lnTo>
                          <a:pt x="60" y="127"/>
                        </a:lnTo>
                        <a:lnTo>
                          <a:pt x="55" y="127"/>
                        </a:lnTo>
                        <a:lnTo>
                          <a:pt x="53" y="129"/>
                        </a:lnTo>
                        <a:lnTo>
                          <a:pt x="47" y="129"/>
                        </a:lnTo>
                        <a:lnTo>
                          <a:pt x="45" y="129"/>
                        </a:lnTo>
                        <a:lnTo>
                          <a:pt x="13" y="158"/>
                        </a:lnTo>
                        <a:lnTo>
                          <a:pt x="0" y="143"/>
                        </a:lnTo>
                        <a:lnTo>
                          <a:pt x="40" y="122"/>
                        </a:lnTo>
                        <a:close/>
                      </a:path>
                    </a:pathLst>
                  </a:custGeom>
                  <a:solidFill>
                    <a:srgbClr val="BF6633"/>
                  </a:solidFill>
                  <a:ln w="9525">
                    <a:noFill/>
                    <a:round/>
                    <a:headEnd/>
                    <a:tailEnd/>
                  </a:ln>
                </p:spPr>
                <p:txBody>
                  <a:bodyPr/>
                  <a:lstStyle/>
                  <a:p>
                    <a:endParaRPr lang="fr-FR">
                      <a:latin typeface="Calibri" pitchFamily="34" charset="0"/>
                    </a:endParaRPr>
                  </a:p>
                </p:txBody>
              </p:sp>
              <p:sp>
                <p:nvSpPr>
                  <p:cNvPr id="25636" name="Freeform 32"/>
                  <p:cNvSpPr>
                    <a:spLocks/>
                  </p:cNvSpPr>
                  <p:nvPr/>
                </p:nvSpPr>
                <p:spPr bwMode="auto">
                  <a:xfrm>
                    <a:off x="4371968" y="2520936"/>
                    <a:ext cx="190500" cy="122238"/>
                  </a:xfrm>
                  <a:custGeom>
                    <a:avLst/>
                    <a:gdLst>
                      <a:gd name="T0" fmla="*/ 46 w 240"/>
                      <a:gd name="T1" fmla="*/ 19 h 154"/>
                      <a:gd name="T2" fmla="*/ 84 w 240"/>
                      <a:gd name="T3" fmla="*/ 6 h 154"/>
                      <a:gd name="T4" fmla="*/ 82 w 240"/>
                      <a:gd name="T5" fmla="*/ 8 h 154"/>
                      <a:gd name="T6" fmla="*/ 80 w 240"/>
                      <a:gd name="T7" fmla="*/ 16 h 154"/>
                      <a:gd name="T8" fmla="*/ 78 w 240"/>
                      <a:gd name="T9" fmla="*/ 19 h 154"/>
                      <a:gd name="T10" fmla="*/ 78 w 240"/>
                      <a:gd name="T11" fmla="*/ 23 h 154"/>
                      <a:gd name="T12" fmla="*/ 80 w 240"/>
                      <a:gd name="T13" fmla="*/ 27 h 154"/>
                      <a:gd name="T14" fmla="*/ 84 w 240"/>
                      <a:gd name="T15" fmla="*/ 29 h 154"/>
                      <a:gd name="T16" fmla="*/ 88 w 240"/>
                      <a:gd name="T17" fmla="*/ 27 h 154"/>
                      <a:gd name="T18" fmla="*/ 95 w 240"/>
                      <a:gd name="T19" fmla="*/ 25 h 154"/>
                      <a:gd name="T20" fmla="*/ 99 w 240"/>
                      <a:gd name="T21" fmla="*/ 23 h 154"/>
                      <a:gd name="T22" fmla="*/ 103 w 240"/>
                      <a:gd name="T23" fmla="*/ 19 h 154"/>
                      <a:gd name="T24" fmla="*/ 107 w 240"/>
                      <a:gd name="T25" fmla="*/ 17 h 154"/>
                      <a:gd name="T26" fmla="*/ 111 w 240"/>
                      <a:gd name="T27" fmla="*/ 16 h 154"/>
                      <a:gd name="T28" fmla="*/ 118 w 240"/>
                      <a:gd name="T29" fmla="*/ 10 h 154"/>
                      <a:gd name="T30" fmla="*/ 126 w 240"/>
                      <a:gd name="T31" fmla="*/ 6 h 154"/>
                      <a:gd name="T32" fmla="*/ 130 w 240"/>
                      <a:gd name="T33" fmla="*/ 2 h 154"/>
                      <a:gd name="T34" fmla="*/ 131 w 240"/>
                      <a:gd name="T35" fmla="*/ 0 h 154"/>
                      <a:gd name="T36" fmla="*/ 130 w 240"/>
                      <a:gd name="T37" fmla="*/ 2 h 154"/>
                      <a:gd name="T38" fmla="*/ 126 w 240"/>
                      <a:gd name="T39" fmla="*/ 10 h 154"/>
                      <a:gd name="T40" fmla="*/ 126 w 240"/>
                      <a:gd name="T41" fmla="*/ 16 h 154"/>
                      <a:gd name="T42" fmla="*/ 130 w 240"/>
                      <a:gd name="T43" fmla="*/ 21 h 154"/>
                      <a:gd name="T44" fmla="*/ 131 w 240"/>
                      <a:gd name="T45" fmla="*/ 21 h 154"/>
                      <a:gd name="T46" fmla="*/ 135 w 240"/>
                      <a:gd name="T47" fmla="*/ 21 h 154"/>
                      <a:gd name="T48" fmla="*/ 139 w 240"/>
                      <a:gd name="T49" fmla="*/ 21 h 154"/>
                      <a:gd name="T50" fmla="*/ 143 w 240"/>
                      <a:gd name="T51" fmla="*/ 23 h 154"/>
                      <a:gd name="T52" fmla="*/ 147 w 240"/>
                      <a:gd name="T53" fmla="*/ 21 h 154"/>
                      <a:gd name="T54" fmla="*/ 150 w 240"/>
                      <a:gd name="T55" fmla="*/ 21 h 154"/>
                      <a:gd name="T56" fmla="*/ 156 w 240"/>
                      <a:gd name="T57" fmla="*/ 21 h 154"/>
                      <a:gd name="T58" fmla="*/ 162 w 240"/>
                      <a:gd name="T59" fmla="*/ 21 h 154"/>
                      <a:gd name="T60" fmla="*/ 166 w 240"/>
                      <a:gd name="T61" fmla="*/ 19 h 154"/>
                      <a:gd name="T62" fmla="*/ 169 w 240"/>
                      <a:gd name="T63" fmla="*/ 19 h 154"/>
                      <a:gd name="T64" fmla="*/ 173 w 240"/>
                      <a:gd name="T65" fmla="*/ 17 h 154"/>
                      <a:gd name="T66" fmla="*/ 177 w 240"/>
                      <a:gd name="T67" fmla="*/ 17 h 154"/>
                      <a:gd name="T68" fmla="*/ 183 w 240"/>
                      <a:gd name="T69" fmla="*/ 17 h 154"/>
                      <a:gd name="T70" fmla="*/ 185 w 240"/>
                      <a:gd name="T71" fmla="*/ 17 h 154"/>
                      <a:gd name="T72" fmla="*/ 196 w 240"/>
                      <a:gd name="T73" fmla="*/ 54 h 154"/>
                      <a:gd name="T74" fmla="*/ 149 w 240"/>
                      <a:gd name="T75" fmla="*/ 50 h 154"/>
                      <a:gd name="T76" fmla="*/ 126 w 240"/>
                      <a:gd name="T77" fmla="*/ 73 h 154"/>
                      <a:gd name="T78" fmla="*/ 149 w 240"/>
                      <a:gd name="T79" fmla="*/ 92 h 154"/>
                      <a:gd name="T80" fmla="*/ 240 w 240"/>
                      <a:gd name="T81" fmla="*/ 116 h 154"/>
                      <a:gd name="T82" fmla="*/ 217 w 240"/>
                      <a:gd name="T83" fmla="*/ 154 h 154"/>
                      <a:gd name="T84" fmla="*/ 78 w 240"/>
                      <a:gd name="T85" fmla="*/ 145 h 154"/>
                      <a:gd name="T86" fmla="*/ 0 w 240"/>
                      <a:gd name="T87" fmla="*/ 92 h 154"/>
                      <a:gd name="T88" fmla="*/ 17 w 240"/>
                      <a:gd name="T89" fmla="*/ 54 h 154"/>
                      <a:gd name="T90" fmla="*/ 46 w 240"/>
                      <a:gd name="T91" fmla="*/ 19 h 154"/>
                      <a:gd name="T92" fmla="*/ 46 w 240"/>
                      <a:gd name="T93" fmla="*/ 19 h 1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40"/>
                      <a:gd name="T142" fmla="*/ 0 h 154"/>
                      <a:gd name="T143" fmla="*/ 240 w 240"/>
                      <a:gd name="T144" fmla="*/ 154 h 1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40" h="154">
                        <a:moveTo>
                          <a:pt x="46" y="19"/>
                        </a:moveTo>
                        <a:lnTo>
                          <a:pt x="84" y="6"/>
                        </a:lnTo>
                        <a:lnTo>
                          <a:pt x="82" y="8"/>
                        </a:lnTo>
                        <a:lnTo>
                          <a:pt x="80" y="16"/>
                        </a:lnTo>
                        <a:lnTo>
                          <a:pt x="78" y="19"/>
                        </a:lnTo>
                        <a:lnTo>
                          <a:pt x="78" y="23"/>
                        </a:lnTo>
                        <a:lnTo>
                          <a:pt x="80" y="27"/>
                        </a:lnTo>
                        <a:lnTo>
                          <a:pt x="84" y="29"/>
                        </a:lnTo>
                        <a:lnTo>
                          <a:pt x="88" y="27"/>
                        </a:lnTo>
                        <a:lnTo>
                          <a:pt x="95" y="25"/>
                        </a:lnTo>
                        <a:lnTo>
                          <a:pt x="99" y="23"/>
                        </a:lnTo>
                        <a:lnTo>
                          <a:pt x="103" y="19"/>
                        </a:lnTo>
                        <a:lnTo>
                          <a:pt x="107" y="17"/>
                        </a:lnTo>
                        <a:lnTo>
                          <a:pt x="111" y="16"/>
                        </a:lnTo>
                        <a:lnTo>
                          <a:pt x="118" y="10"/>
                        </a:lnTo>
                        <a:lnTo>
                          <a:pt x="126" y="6"/>
                        </a:lnTo>
                        <a:lnTo>
                          <a:pt x="130" y="2"/>
                        </a:lnTo>
                        <a:lnTo>
                          <a:pt x="131" y="0"/>
                        </a:lnTo>
                        <a:lnTo>
                          <a:pt x="130" y="2"/>
                        </a:lnTo>
                        <a:lnTo>
                          <a:pt x="126" y="10"/>
                        </a:lnTo>
                        <a:lnTo>
                          <a:pt x="126" y="16"/>
                        </a:lnTo>
                        <a:lnTo>
                          <a:pt x="130" y="21"/>
                        </a:lnTo>
                        <a:lnTo>
                          <a:pt x="131" y="21"/>
                        </a:lnTo>
                        <a:lnTo>
                          <a:pt x="135" y="21"/>
                        </a:lnTo>
                        <a:lnTo>
                          <a:pt x="139" y="21"/>
                        </a:lnTo>
                        <a:lnTo>
                          <a:pt x="143" y="23"/>
                        </a:lnTo>
                        <a:lnTo>
                          <a:pt x="147" y="21"/>
                        </a:lnTo>
                        <a:lnTo>
                          <a:pt x="150" y="21"/>
                        </a:lnTo>
                        <a:lnTo>
                          <a:pt x="156" y="21"/>
                        </a:lnTo>
                        <a:lnTo>
                          <a:pt x="162" y="21"/>
                        </a:lnTo>
                        <a:lnTo>
                          <a:pt x="166" y="19"/>
                        </a:lnTo>
                        <a:lnTo>
                          <a:pt x="169" y="19"/>
                        </a:lnTo>
                        <a:lnTo>
                          <a:pt x="173" y="17"/>
                        </a:lnTo>
                        <a:lnTo>
                          <a:pt x="177" y="17"/>
                        </a:lnTo>
                        <a:lnTo>
                          <a:pt x="183" y="17"/>
                        </a:lnTo>
                        <a:lnTo>
                          <a:pt x="185" y="17"/>
                        </a:lnTo>
                        <a:lnTo>
                          <a:pt x="196" y="54"/>
                        </a:lnTo>
                        <a:lnTo>
                          <a:pt x="149" y="50"/>
                        </a:lnTo>
                        <a:lnTo>
                          <a:pt x="126" y="73"/>
                        </a:lnTo>
                        <a:lnTo>
                          <a:pt x="149" y="92"/>
                        </a:lnTo>
                        <a:lnTo>
                          <a:pt x="240" y="116"/>
                        </a:lnTo>
                        <a:lnTo>
                          <a:pt x="217" y="154"/>
                        </a:lnTo>
                        <a:lnTo>
                          <a:pt x="78" y="145"/>
                        </a:lnTo>
                        <a:lnTo>
                          <a:pt x="0" y="92"/>
                        </a:lnTo>
                        <a:lnTo>
                          <a:pt x="17" y="54"/>
                        </a:lnTo>
                        <a:lnTo>
                          <a:pt x="46" y="19"/>
                        </a:lnTo>
                        <a:close/>
                      </a:path>
                    </a:pathLst>
                  </a:custGeom>
                  <a:solidFill>
                    <a:srgbClr val="BF6633"/>
                  </a:solidFill>
                  <a:ln w="9525">
                    <a:noFill/>
                    <a:round/>
                    <a:headEnd/>
                    <a:tailEnd/>
                  </a:ln>
                </p:spPr>
                <p:txBody>
                  <a:bodyPr/>
                  <a:lstStyle/>
                  <a:p>
                    <a:endParaRPr lang="fr-FR">
                      <a:latin typeface="Calibri" pitchFamily="34" charset="0"/>
                    </a:endParaRPr>
                  </a:p>
                </p:txBody>
              </p:sp>
              <p:sp>
                <p:nvSpPr>
                  <p:cNvPr id="25637" name="Freeform 50"/>
                  <p:cNvSpPr>
                    <a:spLocks/>
                  </p:cNvSpPr>
                  <p:nvPr/>
                </p:nvSpPr>
                <p:spPr bwMode="auto">
                  <a:xfrm>
                    <a:off x="3428992" y="2060561"/>
                    <a:ext cx="536576" cy="495300"/>
                  </a:xfrm>
                  <a:custGeom>
                    <a:avLst/>
                    <a:gdLst>
                      <a:gd name="T0" fmla="*/ 611 w 674"/>
                      <a:gd name="T1" fmla="*/ 32 h 623"/>
                      <a:gd name="T2" fmla="*/ 547 w 674"/>
                      <a:gd name="T3" fmla="*/ 57 h 623"/>
                      <a:gd name="T4" fmla="*/ 471 w 674"/>
                      <a:gd name="T5" fmla="*/ 78 h 623"/>
                      <a:gd name="T6" fmla="*/ 399 w 674"/>
                      <a:gd name="T7" fmla="*/ 85 h 623"/>
                      <a:gd name="T8" fmla="*/ 446 w 674"/>
                      <a:gd name="T9" fmla="*/ 108 h 623"/>
                      <a:gd name="T10" fmla="*/ 497 w 674"/>
                      <a:gd name="T11" fmla="*/ 99 h 623"/>
                      <a:gd name="T12" fmla="*/ 467 w 674"/>
                      <a:gd name="T13" fmla="*/ 150 h 623"/>
                      <a:gd name="T14" fmla="*/ 397 w 674"/>
                      <a:gd name="T15" fmla="*/ 201 h 623"/>
                      <a:gd name="T16" fmla="*/ 330 w 674"/>
                      <a:gd name="T17" fmla="*/ 220 h 623"/>
                      <a:gd name="T18" fmla="*/ 313 w 674"/>
                      <a:gd name="T19" fmla="*/ 249 h 623"/>
                      <a:gd name="T20" fmla="*/ 366 w 674"/>
                      <a:gd name="T21" fmla="*/ 277 h 623"/>
                      <a:gd name="T22" fmla="*/ 325 w 674"/>
                      <a:gd name="T23" fmla="*/ 327 h 623"/>
                      <a:gd name="T24" fmla="*/ 252 w 674"/>
                      <a:gd name="T25" fmla="*/ 349 h 623"/>
                      <a:gd name="T26" fmla="*/ 191 w 674"/>
                      <a:gd name="T27" fmla="*/ 344 h 623"/>
                      <a:gd name="T28" fmla="*/ 210 w 674"/>
                      <a:gd name="T29" fmla="*/ 376 h 623"/>
                      <a:gd name="T30" fmla="*/ 214 w 674"/>
                      <a:gd name="T31" fmla="*/ 408 h 623"/>
                      <a:gd name="T32" fmla="*/ 133 w 674"/>
                      <a:gd name="T33" fmla="*/ 397 h 623"/>
                      <a:gd name="T34" fmla="*/ 142 w 674"/>
                      <a:gd name="T35" fmla="*/ 429 h 623"/>
                      <a:gd name="T36" fmla="*/ 146 w 674"/>
                      <a:gd name="T37" fmla="*/ 463 h 623"/>
                      <a:gd name="T38" fmla="*/ 85 w 674"/>
                      <a:gd name="T39" fmla="*/ 471 h 623"/>
                      <a:gd name="T40" fmla="*/ 24 w 674"/>
                      <a:gd name="T41" fmla="*/ 462 h 623"/>
                      <a:gd name="T42" fmla="*/ 72 w 674"/>
                      <a:gd name="T43" fmla="*/ 494 h 623"/>
                      <a:gd name="T44" fmla="*/ 125 w 674"/>
                      <a:gd name="T45" fmla="*/ 503 h 623"/>
                      <a:gd name="T46" fmla="*/ 72 w 674"/>
                      <a:gd name="T47" fmla="*/ 534 h 623"/>
                      <a:gd name="T48" fmla="*/ 85 w 674"/>
                      <a:gd name="T49" fmla="*/ 558 h 623"/>
                      <a:gd name="T50" fmla="*/ 155 w 674"/>
                      <a:gd name="T51" fmla="*/ 562 h 623"/>
                      <a:gd name="T52" fmla="*/ 220 w 674"/>
                      <a:gd name="T53" fmla="*/ 549 h 623"/>
                      <a:gd name="T54" fmla="*/ 264 w 674"/>
                      <a:gd name="T55" fmla="*/ 558 h 623"/>
                      <a:gd name="T56" fmla="*/ 326 w 674"/>
                      <a:gd name="T57" fmla="*/ 598 h 623"/>
                      <a:gd name="T58" fmla="*/ 387 w 674"/>
                      <a:gd name="T59" fmla="*/ 619 h 623"/>
                      <a:gd name="T60" fmla="*/ 325 w 674"/>
                      <a:gd name="T61" fmla="*/ 619 h 623"/>
                      <a:gd name="T62" fmla="*/ 254 w 674"/>
                      <a:gd name="T63" fmla="*/ 570 h 623"/>
                      <a:gd name="T64" fmla="*/ 207 w 674"/>
                      <a:gd name="T65" fmla="*/ 568 h 623"/>
                      <a:gd name="T66" fmla="*/ 144 w 674"/>
                      <a:gd name="T67" fmla="*/ 581 h 623"/>
                      <a:gd name="T68" fmla="*/ 87 w 674"/>
                      <a:gd name="T69" fmla="*/ 572 h 623"/>
                      <a:gd name="T70" fmla="*/ 22 w 674"/>
                      <a:gd name="T71" fmla="*/ 551 h 623"/>
                      <a:gd name="T72" fmla="*/ 66 w 674"/>
                      <a:gd name="T73" fmla="*/ 520 h 623"/>
                      <a:gd name="T74" fmla="*/ 70 w 674"/>
                      <a:gd name="T75" fmla="*/ 509 h 623"/>
                      <a:gd name="T76" fmla="*/ 11 w 674"/>
                      <a:gd name="T77" fmla="*/ 477 h 623"/>
                      <a:gd name="T78" fmla="*/ 15 w 674"/>
                      <a:gd name="T79" fmla="*/ 443 h 623"/>
                      <a:gd name="T80" fmla="*/ 85 w 674"/>
                      <a:gd name="T81" fmla="*/ 452 h 623"/>
                      <a:gd name="T82" fmla="*/ 133 w 674"/>
                      <a:gd name="T83" fmla="*/ 439 h 623"/>
                      <a:gd name="T84" fmla="*/ 110 w 674"/>
                      <a:gd name="T85" fmla="*/ 368 h 623"/>
                      <a:gd name="T86" fmla="*/ 190 w 674"/>
                      <a:gd name="T87" fmla="*/ 399 h 623"/>
                      <a:gd name="T88" fmla="*/ 197 w 674"/>
                      <a:gd name="T89" fmla="*/ 386 h 623"/>
                      <a:gd name="T90" fmla="*/ 155 w 674"/>
                      <a:gd name="T91" fmla="*/ 319 h 623"/>
                      <a:gd name="T92" fmla="*/ 228 w 674"/>
                      <a:gd name="T93" fmla="*/ 334 h 623"/>
                      <a:gd name="T94" fmla="*/ 296 w 674"/>
                      <a:gd name="T95" fmla="*/ 330 h 623"/>
                      <a:gd name="T96" fmla="*/ 317 w 674"/>
                      <a:gd name="T97" fmla="*/ 277 h 623"/>
                      <a:gd name="T98" fmla="*/ 262 w 674"/>
                      <a:gd name="T99" fmla="*/ 222 h 623"/>
                      <a:gd name="T100" fmla="*/ 313 w 674"/>
                      <a:gd name="T101" fmla="*/ 207 h 623"/>
                      <a:gd name="T102" fmla="*/ 399 w 674"/>
                      <a:gd name="T103" fmla="*/ 184 h 623"/>
                      <a:gd name="T104" fmla="*/ 469 w 674"/>
                      <a:gd name="T105" fmla="*/ 125 h 623"/>
                      <a:gd name="T106" fmla="*/ 406 w 674"/>
                      <a:gd name="T107" fmla="*/ 133 h 623"/>
                      <a:gd name="T108" fmla="*/ 363 w 674"/>
                      <a:gd name="T109" fmla="*/ 76 h 623"/>
                      <a:gd name="T110" fmla="*/ 408 w 674"/>
                      <a:gd name="T111" fmla="*/ 63 h 623"/>
                      <a:gd name="T112" fmla="*/ 475 w 674"/>
                      <a:gd name="T113" fmla="*/ 53 h 623"/>
                      <a:gd name="T114" fmla="*/ 530 w 674"/>
                      <a:gd name="T115" fmla="*/ 44 h 623"/>
                      <a:gd name="T116" fmla="*/ 606 w 674"/>
                      <a:gd name="T117" fmla="*/ 15 h 623"/>
                      <a:gd name="T118" fmla="*/ 665 w 674"/>
                      <a:gd name="T119" fmla="*/ 0 h 62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74"/>
                      <a:gd name="T181" fmla="*/ 0 h 623"/>
                      <a:gd name="T182" fmla="*/ 674 w 674"/>
                      <a:gd name="T183" fmla="*/ 623 h 62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74" h="623">
                        <a:moveTo>
                          <a:pt x="674" y="4"/>
                        </a:moveTo>
                        <a:lnTo>
                          <a:pt x="672" y="4"/>
                        </a:lnTo>
                        <a:lnTo>
                          <a:pt x="668" y="6"/>
                        </a:lnTo>
                        <a:lnTo>
                          <a:pt x="663" y="7"/>
                        </a:lnTo>
                        <a:lnTo>
                          <a:pt x="659" y="9"/>
                        </a:lnTo>
                        <a:lnTo>
                          <a:pt x="655" y="13"/>
                        </a:lnTo>
                        <a:lnTo>
                          <a:pt x="649" y="15"/>
                        </a:lnTo>
                        <a:lnTo>
                          <a:pt x="642" y="19"/>
                        </a:lnTo>
                        <a:lnTo>
                          <a:pt x="636" y="23"/>
                        </a:lnTo>
                        <a:lnTo>
                          <a:pt x="627" y="25"/>
                        </a:lnTo>
                        <a:lnTo>
                          <a:pt x="621" y="30"/>
                        </a:lnTo>
                        <a:lnTo>
                          <a:pt x="615" y="30"/>
                        </a:lnTo>
                        <a:lnTo>
                          <a:pt x="611" y="32"/>
                        </a:lnTo>
                        <a:lnTo>
                          <a:pt x="608" y="34"/>
                        </a:lnTo>
                        <a:lnTo>
                          <a:pt x="604" y="36"/>
                        </a:lnTo>
                        <a:lnTo>
                          <a:pt x="598" y="38"/>
                        </a:lnTo>
                        <a:lnTo>
                          <a:pt x="594" y="40"/>
                        </a:lnTo>
                        <a:lnTo>
                          <a:pt x="589" y="44"/>
                        </a:lnTo>
                        <a:lnTo>
                          <a:pt x="585" y="45"/>
                        </a:lnTo>
                        <a:lnTo>
                          <a:pt x="579" y="47"/>
                        </a:lnTo>
                        <a:lnTo>
                          <a:pt x="573" y="49"/>
                        </a:lnTo>
                        <a:lnTo>
                          <a:pt x="568" y="49"/>
                        </a:lnTo>
                        <a:lnTo>
                          <a:pt x="564" y="53"/>
                        </a:lnTo>
                        <a:lnTo>
                          <a:pt x="556" y="53"/>
                        </a:lnTo>
                        <a:lnTo>
                          <a:pt x="553" y="57"/>
                        </a:lnTo>
                        <a:lnTo>
                          <a:pt x="547" y="57"/>
                        </a:lnTo>
                        <a:lnTo>
                          <a:pt x="541" y="59"/>
                        </a:lnTo>
                        <a:lnTo>
                          <a:pt x="535" y="61"/>
                        </a:lnTo>
                        <a:lnTo>
                          <a:pt x="530" y="63"/>
                        </a:lnTo>
                        <a:lnTo>
                          <a:pt x="524" y="64"/>
                        </a:lnTo>
                        <a:lnTo>
                          <a:pt x="518" y="66"/>
                        </a:lnTo>
                        <a:lnTo>
                          <a:pt x="513" y="68"/>
                        </a:lnTo>
                        <a:lnTo>
                          <a:pt x="507" y="70"/>
                        </a:lnTo>
                        <a:lnTo>
                          <a:pt x="499" y="70"/>
                        </a:lnTo>
                        <a:lnTo>
                          <a:pt x="496" y="74"/>
                        </a:lnTo>
                        <a:lnTo>
                          <a:pt x="488" y="74"/>
                        </a:lnTo>
                        <a:lnTo>
                          <a:pt x="482" y="76"/>
                        </a:lnTo>
                        <a:lnTo>
                          <a:pt x="477" y="76"/>
                        </a:lnTo>
                        <a:lnTo>
                          <a:pt x="471" y="78"/>
                        </a:lnTo>
                        <a:lnTo>
                          <a:pt x="465" y="78"/>
                        </a:lnTo>
                        <a:lnTo>
                          <a:pt x="459" y="80"/>
                        </a:lnTo>
                        <a:lnTo>
                          <a:pt x="454" y="80"/>
                        </a:lnTo>
                        <a:lnTo>
                          <a:pt x="446" y="82"/>
                        </a:lnTo>
                        <a:lnTo>
                          <a:pt x="440" y="82"/>
                        </a:lnTo>
                        <a:lnTo>
                          <a:pt x="435" y="82"/>
                        </a:lnTo>
                        <a:lnTo>
                          <a:pt x="429" y="83"/>
                        </a:lnTo>
                        <a:lnTo>
                          <a:pt x="421" y="83"/>
                        </a:lnTo>
                        <a:lnTo>
                          <a:pt x="416" y="83"/>
                        </a:lnTo>
                        <a:lnTo>
                          <a:pt x="410" y="83"/>
                        </a:lnTo>
                        <a:lnTo>
                          <a:pt x="404" y="83"/>
                        </a:lnTo>
                        <a:lnTo>
                          <a:pt x="399" y="83"/>
                        </a:lnTo>
                        <a:lnTo>
                          <a:pt x="399" y="85"/>
                        </a:lnTo>
                        <a:lnTo>
                          <a:pt x="401" y="89"/>
                        </a:lnTo>
                        <a:lnTo>
                          <a:pt x="402" y="91"/>
                        </a:lnTo>
                        <a:lnTo>
                          <a:pt x="404" y="95"/>
                        </a:lnTo>
                        <a:lnTo>
                          <a:pt x="406" y="97"/>
                        </a:lnTo>
                        <a:lnTo>
                          <a:pt x="412" y="101"/>
                        </a:lnTo>
                        <a:lnTo>
                          <a:pt x="416" y="104"/>
                        </a:lnTo>
                        <a:lnTo>
                          <a:pt x="421" y="106"/>
                        </a:lnTo>
                        <a:lnTo>
                          <a:pt x="423" y="106"/>
                        </a:lnTo>
                        <a:lnTo>
                          <a:pt x="427" y="106"/>
                        </a:lnTo>
                        <a:lnTo>
                          <a:pt x="433" y="108"/>
                        </a:lnTo>
                        <a:lnTo>
                          <a:pt x="437" y="108"/>
                        </a:lnTo>
                        <a:lnTo>
                          <a:pt x="440" y="108"/>
                        </a:lnTo>
                        <a:lnTo>
                          <a:pt x="446" y="108"/>
                        </a:lnTo>
                        <a:lnTo>
                          <a:pt x="450" y="108"/>
                        </a:lnTo>
                        <a:lnTo>
                          <a:pt x="458" y="108"/>
                        </a:lnTo>
                        <a:lnTo>
                          <a:pt x="463" y="106"/>
                        </a:lnTo>
                        <a:lnTo>
                          <a:pt x="469" y="106"/>
                        </a:lnTo>
                        <a:lnTo>
                          <a:pt x="477" y="104"/>
                        </a:lnTo>
                        <a:lnTo>
                          <a:pt x="484" y="104"/>
                        </a:lnTo>
                        <a:lnTo>
                          <a:pt x="484" y="102"/>
                        </a:lnTo>
                        <a:lnTo>
                          <a:pt x="486" y="97"/>
                        </a:lnTo>
                        <a:lnTo>
                          <a:pt x="488" y="93"/>
                        </a:lnTo>
                        <a:lnTo>
                          <a:pt x="494" y="95"/>
                        </a:lnTo>
                        <a:lnTo>
                          <a:pt x="496" y="95"/>
                        </a:lnTo>
                        <a:lnTo>
                          <a:pt x="497" y="97"/>
                        </a:lnTo>
                        <a:lnTo>
                          <a:pt x="497" y="99"/>
                        </a:lnTo>
                        <a:lnTo>
                          <a:pt x="497" y="101"/>
                        </a:lnTo>
                        <a:lnTo>
                          <a:pt x="496" y="104"/>
                        </a:lnTo>
                        <a:lnTo>
                          <a:pt x="496" y="110"/>
                        </a:lnTo>
                        <a:lnTo>
                          <a:pt x="494" y="114"/>
                        </a:lnTo>
                        <a:lnTo>
                          <a:pt x="492" y="118"/>
                        </a:lnTo>
                        <a:lnTo>
                          <a:pt x="490" y="121"/>
                        </a:lnTo>
                        <a:lnTo>
                          <a:pt x="488" y="123"/>
                        </a:lnTo>
                        <a:lnTo>
                          <a:pt x="486" y="129"/>
                        </a:lnTo>
                        <a:lnTo>
                          <a:pt x="482" y="133"/>
                        </a:lnTo>
                        <a:lnTo>
                          <a:pt x="478" y="137"/>
                        </a:lnTo>
                        <a:lnTo>
                          <a:pt x="477" y="140"/>
                        </a:lnTo>
                        <a:lnTo>
                          <a:pt x="471" y="146"/>
                        </a:lnTo>
                        <a:lnTo>
                          <a:pt x="467" y="150"/>
                        </a:lnTo>
                        <a:lnTo>
                          <a:pt x="463" y="156"/>
                        </a:lnTo>
                        <a:lnTo>
                          <a:pt x="458" y="161"/>
                        </a:lnTo>
                        <a:lnTo>
                          <a:pt x="452" y="165"/>
                        </a:lnTo>
                        <a:lnTo>
                          <a:pt x="446" y="171"/>
                        </a:lnTo>
                        <a:lnTo>
                          <a:pt x="439" y="177"/>
                        </a:lnTo>
                        <a:lnTo>
                          <a:pt x="433" y="180"/>
                        </a:lnTo>
                        <a:lnTo>
                          <a:pt x="425" y="184"/>
                        </a:lnTo>
                        <a:lnTo>
                          <a:pt x="418" y="190"/>
                        </a:lnTo>
                        <a:lnTo>
                          <a:pt x="414" y="192"/>
                        </a:lnTo>
                        <a:lnTo>
                          <a:pt x="410" y="196"/>
                        </a:lnTo>
                        <a:lnTo>
                          <a:pt x="404" y="197"/>
                        </a:lnTo>
                        <a:lnTo>
                          <a:pt x="402" y="199"/>
                        </a:lnTo>
                        <a:lnTo>
                          <a:pt x="397" y="201"/>
                        </a:lnTo>
                        <a:lnTo>
                          <a:pt x="393" y="203"/>
                        </a:lnTo>
                        <a:lnTo>
                          <a:pt x="389" y="205"/>
                        </a:lnTo>
                        <a:lnTo>
                          <a:pt x="383" y="207"/>
                        </a:lnTo>
                        <a:lnTo>
                          <a:pt x="380" y="209"/>
                        </a:lnTo>
                        <a:lnTo>
                          <a:pt x="374" y="211"/>
                        </a:lnTo>
                        <a:lnTo>
                          <a:pt x="368" y="213"/>
                        </a:lnTo>
                        <a:lnTo>
                          <a:pt x="364" y="215"/>
                        </a:lnTo>
                        <a:lnTo>
                          <a:pt x="359" y="215"/>
                        </a:lnTo>
                        <a:lnTo>
                          <a:pt x="353" y="216"/>
                        </a:lnTo>
                        <a:lnTo>
                          <a:pt x="347" y="218"/>
                        </a:lnTo>
                        <a:lnTo>
                          <a:pt x="344" y="218"/>
                        </a:lnTo>
                        <a:lnTo>
                          <a:pt x="338" y="220"/>
                        </a:lnTo>
                        <a:lnTo>
                          <a:pt x="330" y="220"/>
                        </a:lnTo>
                        <a:lnTo>
                          <a:pt x="325" y="222"/>
                        </a:lnTo>
                        <a:lnTo>
                          <a:pt x="321" y="222"/>
                        </a:lnTo>
                        <a:lnTo>
                          <a:pt x="313" y="222"/>
                        </a:lnTo>
                        <a:lnTo>
                          <a:pt x="307" y="224"/>
                        </a:lnTo>
                        <a:lnTo>
                          <a:pt x="302" y="224"/>
                        </a:lnTo>
                        <a:lnTo>
                          <a:pt x="296" y="226"/>
                        </a:lnTo>
                        <a:lnTo>
                          <a:pt x="296" y="230"/>
                        </a:lnTo>
                        <a:lnTo>
                          <a:pt x="298" y="234"/>
                        </a:lnTo>
                        <a:lnTo>
                          <a:pt x="302" y="239"/>
                        </a:lnTo>
                        <a:lnTo>
                          <a:pt x="304" y="241"/>
                        </a:lnTo>
                        <a:lnTo>
                          <a:pt x="309" y="245"/>
                        </a:lnTo>
                        <a:lnTo>
                          <a:pt x="313" y="249"/>
                        </a:lnTo>
                        <a:lnTo>
                          <a:pt x="321" y="253"/>
                        </a:lnTo>
                        <a:lnTo>
                          <a:pt x="323" y="253"/>
                        </a:lnTo>
                        <a:lnTo>
                          <a:pt x="326" y="254"/>
                        </a:lnTo>
                        <a:lnTo>
                          <a:pt x="330" y="256"/>
                        </a:lnTo>
                        <a:lnTo>
                          <a:pt x="336" y="256"/>
                        </a:lnTo>
                        <a:lnTo>
                          <a:pt x="340" y="258"/>
                        </a:lnTo>
                        <a:lnTo>
                          <a:pt x="345" y="260"/>
                        </a:lnTo>
                        <a:lnTo>
                          <a:pt x="351" y="262"/>
                        </a:lnTo>
                        <a:lnTo>
                          <a:pt x="359" y="262"/>
                        </a:lnTo>
                        <a:lnTo>
                          <a:pt x="361" y="264"/>
                        </a:lnTo>
                        <a:lnTo>
                          <a:pt x="364" y="268"/>
                        </a:lnTo>
                        <a:lnTo>
                          <a:pt x="368" y="273"/>
                        </a:lnTo>
                        <a:lnTo>
                          <a:pt x="366" y="277"/>
                        </a:lnTo>
                        <a:lnTo>
                          <a:pt x="361" y="279"/>
                        </a:lnTo>
                        <a:lnTo>
                          <a:pt x="355" y="283"/>
                        </a:lnTo>
                        <a:lnTo>
                          <a:pt x="351" y="283"/>
                        </a:lnTo>
                        <a:lnTo>
                          <a:pt x="349" y="285"/>
                        </a:lnTo>
                        <a:lnTo>
                          <a:pt x="347" y="287"/>
                        </a:lnTo>
                        <a:lnTo>
                          <a:pt x="347" y="292"/>
                        </a:lnTo>
                        <a:lnTo>
                          <a:pt x="345" y="296"/>
                        </a:lnTo>
                        <a:lnTo>
                          <a:pt x="342" y="300"/>
                        </a:lnTo>
                        <a:lnTo>
                          <a:pt x="340" y="306"/>
                        </a:lnTo>
                        <a:lnTo>
                          <a:pt x="338" y="311"/>
                        </a:lnTo>
                        <a:lnTo>
                          <a:pt x="332" y="315"/>
                        </a:lnTo>
                        <a:lnTo>
                          <a:pt x="328" y="321"/>
                        </a:lnTo>
                        <a:lnTo>
                          <a:pt x="325" y="327"/>
                        </a:lnTo>
                        <a:lnTo>
                          <a:pt x="319" y="332"/>
                        </a:lnTo>
                        <a:lnTo>
                          <a:pt x="311" y="336"/>
                        </a:lnTo>
                        <a:lnTo>
                          <a:pt x="306" y="340"/>
                        </a:lnTo>
                        <a:lnTo>
                          <a:pt x="298" y="344"/>
                        </a:lnTo>
                        <a:lnTo>
                          <a:pt x="290" y="346"/>
                        </a:lnTo>
                        <a:lnTo>
                          <a:pt x="285" y="348"/>
                        </a:lnTo>
                        <a:lnTo>
                          <a:pt x="281" y="348"/>
                        </a:lnTo>
                        <a:lnTo>
                          <a:pt x="277" y="348"/>
                        </a:lnTo>
                        <a:lnTo>
                          <a:pt x="271" y="349"/>
                        </a:lnTo>
                        <a:lnTo>
                          <a:pt x="267" y="349"/>
                        </a:lnTo>
                        <a:lnTo>
                          <a:pt x="262" y="349"/>
                        </a:lnTo>
                        <a:lnTo>
                          <a:pt x="258" y="349"/>
                        </a:lnTo>
                        <a:lnTo>
                          <a:pt x="252" y="349"/>
                        </a:lnTo>
                        <a:lnTo>
                          <a:pt x="247" y="349"/>
                        </a:lnTo>
                        <a:lnTo>
                          <a:pt x="243" y="349"/>
                        </a:lnTo>
                        <a:lnTo>
                          <a:pt x="237" y="349"/>
                        </a:lnTo>
                        <a:lnTo>
                          <a:pt x="233" y="349"/>
                        </a:lnTo>
                        <a:lnTo>
                          <a:pt x="228" y="348"/>
                        </a:lnTo>
                        <a:lnTo>
                          <a:pt x="224" y="348"/>
                        </a:lnTo>
                        <a:lnTo>
                          <a:pt x="220" y="348"/>
                        </a:lnTo>
                        <a:lnTo>
                          <a:pt x="214" y="348"/>
                        </a:lnTo>
                        <a:lnTo>
                          <a:pt x="210" y="346"/>
                        </a:lnTo>
                        <a:lnTo>
                          <a:pt x="207" y="346"/>
                        </a:lnTo>
                        <a:lnTo>
                          <a:pt x="201" y="344"/>
                        </a:lnTo>
                        <a:lnTo>
                          <a:pt x="197" y="344"/>
                        </a:lnTo>
                        <a:lnTo>
                          <a:pt x="191" y="344"/>
                        </a:lnTo>
                        <a:lnTo>
                          <a:pt x="186" y="342"/>
                        </a:lnTo>
                        <a:lnTo>
                          <a:pt x="180" y="340"/>
                        </a:lnTo>
                        <a:lnTo>
                          <a:pt x="176" y="340"/>
                        </a:lnTo>
                        <a:lnTo>
                          <a:pt x="174" y="340"/>
                        </a:lnTo>
                        <a:lnTo>
                          <a:pt x="176" y="344"/>
                        </a:lnTo>
                        <a:lnTo>
                          <a:pt x="178" y="348"/>
                        </a:lnTo>
                        <a:lnTo>
                          <a:pt x="184" y="353"/>
                        </a:lnTo>
                        <a:lnTo>
                          <a:pt x="186" y="357"/>
                        </a:lnTo>
                        <a:lnTo>
                          <a:pt x="193" y="365"/>
                        </a:lnTo>
                        <a:lnTo>
                          <a:pt x="199" y="368"/>
                        </a:lnTo>
                        <a:lnTo>
                          <a:pt x="205" y="374"/>
                        </a:lnTo>
                        <a:lnTo>
                          <a:pt x="210" y="376"/>
                        </a:lnTo>
                        <a:lnTo>
                          <a:pt x="216" y="378"/>
                        </a:lnTo>
                        <a:lnTo>
                          <a:pt x="224" y="380"/>
                        </a:lnTo>
                        <a:lnTo>
                          <a:pt x="229" y="382"/>
                        </a:lnTo>
                        <a:lnTo>
                          <a:pt x="233" y="384"/>
                        </a:lnTo>
                        <a:lnTo>
                          <a:pt x="239" y="386"/>
                        </a:lnTo>
                        <a:lnTo>
                          <a:pt x="241" y="386"/>
                        </a:lnTo>
                        <a:lnTo>
                          <a:pt x="241" y="387"/>
                        </a:lnTo>
                        <a:lnTo>
                          <a:pt x="239" y="389"/>
                        </a:lnTo>
                        <a:lnTo>
                          <a:pt x="235" y="393"/>
                        </a:lnTo>
                        <a:lnTo>
                          <a:pt x="231" y="397"/>
                        </a:lnTo>
                        <a:lnTo>
                          <a:pt x="226" y="401"/>
                        </a:lnTo>
                        <a:lnTo>
                          <a:pt x="220" y="405"/>
                        </a:lnTo>
                        <a:lnTo>
                          <a:pt x="214" y="408"/>
                        </a:lnTo>
                        <a:lnTo>
                          <a:pt x="207" y="410"/>
                        </a:lnTo>
                        <a:lnTo>
                          <a:pt x="199" y="414"/>
                        </a:lnTo>
                        <a:lnTo>
                          <a:pt x="193" y="412"/>
                        </a:lnTo>
                        <a:lnTo>
                          <a:pt x="190" y="412"/>
                        </a:lnTo>
                        <a:lnTo>
                          <a:pt x="184" y="412"/>
                        </a:lnTo>
                        <a:lnTo>
                          <a:pt x="178" y="410"/>
                        </a:lnTo>
                        <a:lnTo>
                          <a:pt x="171" y="408"/>
                        </a:lnTo>
                        <a:lnTo>
                          <a:pt x="165" y="406"/>
                        </a:lnTo>
                        <a:lnTo>
                          <a:pt x="157" y="405"/>
                        </a:lnTo>
                        <a:lnTo>
                          <a:pt x="152" y="403"/>
                        </a:lnTo>
                        <a:lnTo>
                          <a:pt x="144" y="401"/>
                        </a:lnTo>
                        <a:lnTo>
                          <a:pt x="138" y="399"/>
                        </a:lnTo>
                        <a:lnTo>
                          <a:pt x="133" y="397"/>
                        </a:lnTo>
                        <a:lnTo>
                          <a:pt x="129" y="395"/>
                        </a:lnTo>
                        <a:lnTo>
                          <a:pt x="123" y="393"/>
                        </a:lnTo>
                        <a:lnTo>
                          <a:pt x="121" y="393"/>
                        </a:lnTo>
                        <a:lnTo>
                          <a:pt x="119" y="391"/>
                        </a:lnTo>
                        <a:lnTo>
                          <a:pt x="119" y="395"/>
                        </a:lnTo>
                        <a:lnTo>
                          <a:pt x="119" y="399"/>
                        </a:lnTo>
                        <a:lnTo>
                          <a:pt x="119" y="403"/>
                        </a:lnTo>
                        <a:lnTo>
                          <a:pt x="121" y="406"/>
                        </a:lnTo>
                        <a:lnTo>
                          <a:pt x="123" y="412"/>
                        </a:lnTo>
                        <a:lnTo>
                          <a:pt x="125" y="416"/>
                        </a:lnTo>
                        <a:lnTo>
                          <a:pt x="131" y="422"/>
                        </a:lnTo>
                        <a:lnTo>
                          <a:pt x="136" y="425"/>
                        </a:lnTo>
                        <a:lnTo>
                          <a:pt x="142" y="429"/>
                        </a:lnTo>
                        <a:lnTo>
                          <a:pt x="148" y="433"/>
                        </a:lnTo>
                        <a:lnTo>
                          <a:pt x="153" y="435"/>
                        </a:lnTo>
                        <a:lnTo>
                          <a:pt x="159" y="437"/>
                        </a:lnTo>
                        <a:lnTo>
                          <a:pt x="163" y="439"/>
                        </a:lnTo>
                        <a:lnTo>
                          <a:pt x="167" y="441"/>
                        </a:lnTo>
                        <a:lnTo>
                          <a:pt x="169" y="441"/>
                        </a:lnTo>
                        <a:lnTo>
                          <a:pt x="167" y="441"/>
                        </a:lnTo>
                        <a:lnTo>
                          <a:pt x="167" y="444"/>
                        </a:lnTo>
                        <a:lnTo>
                          <a:pt x="163" y="446"/>
                        </a:lnTo>
                        <a:lnTo>
                          <a:pt x="161" y="452"/>
                        </a:lnTo>
                        <a:lnTo>
                          <a:pt x="155" y="456"/>
                        </a:lnTo>
                        <a:lnTo>
                          <a:pt x="150" y="462"/>
                        </a:lnTo>
                        <a:lnTo>
                          <a:pt x="146" y="463"/>
                        </a:lnTo>
                        <a:lnTo>
                          <a:pt x="142" y="465"/>
                        </a:lnTo>
                        <a:lnTo>
                          <a:pt x="138" y="467"/>
                        </a:lnTo>
                        <a:lnTo>
                          <a:pt x="134" y="471"/>
                        </a:lnTo>
                        <a:lnTo>
                          <a:pt x="127" y="473"/>
                        </a:lnTo>
                        <a:lnTo>
                          <a:pt x="121" y="473"/>
                        </a:lnTo>
                        <a:lnTo>
                          <a:pt x="115" y="473"/>
                        </a:lnTo>
                        <a:lnTo>
                          <a:pt x="112" y="473"/>
                        </a:lnTo>
                        <a:lnTo>
                          <a:pt x="108" y="473"/>
                        </a:lnTo>
                        <a:lnTo>
                          <a:pt x="104" y="473"/>
                        </a:lnTo>
                        <a:lnTo>
                          <a:pt x="98" y="473"/>
                        </a:lnTo>
                        <a:lnTo>
                          <a:pt x="95" y="473"/>
                        </a:lnTo>
                        <a:lnTo>
                          <a:pt x="91" y="471"/>
                        </a:lnTo>
                        <a:lnTo>
                          <a:pt x="85" y="471"/>
                        </a:lnTo>
                        <a:lnTo>
                          <a:pt x="81" y="471"/>
                        </a:lnTo>
                        <a:lnTo>
                          <a:pt x="77" y="471"/>
                        </a:lnTo>
                        <a:lnTo>
                          <a:pt x="72" y="469"/>
                        </a:lnTo>
                        <a:lnTo>
                          <a:pt x="68" y="469"/>
                        </a:lnTo>
                        <a:lnTo>
                          <a:pt x="64" y="469"/>
                        </a:lnTo>
                        <a:lnTo>
                          <a:pt x="58" y="467"/>
                        </a:lnTo>
                        <a:lnTo>
                          <a:pt x="55" y="467"/>
                        </a:lnTo>
                        <a:lnTo>
                          <a:pt x="51" y="465"/>
                        </a:lnTo>
                        <a:lnTo>
                          <a:pt x="43" y="465"/>
                        </a:lnTo>
                        <a:lnTo>
                          <a:pt x="38" y="463"/>
                        </a:lnTo>
                        <a:lnTo>
                          <a:pt x="32" y="462"/>
                        </a:lnTo>
                        <a:lnTo>
                          <a:pt x="26" y="462"/>
                        </a:lnTo>
                        <a:lnTo>
                          <a:pt x="24" y="462"/>
                        </a:lnTo>
                        <a:lnTo>
                          <a:pt x="24" y="463"/>
                        </a:lnTo>
                        <a:lnTo>
                          <a:pt x="26" y="471"/>
                        </a:lnTo>
                        <a:lnTo>
                          <a:pt x="28" y="475"/>
                        </a:lnTo>
                        <a:lnTo>
                          <a:pt x="32" y="481"/>
                        </a:lnTo>
                        <a:lnTo>
                          <a:pt x="34" y="482"/>
                        </a:lnTo>
                        <a:lnTo>
                          <a:pt x="38" y="484"/>
                        </a:lnTo>
                        <a:lnTo>
                          <a:pt x="41" y="486"/>
                        </a:lnTo>
                        <a:lnTo>
                          <a:pt x="45" y="488"/>
                        </a:lnTo>
                        <a:lnTo>
                          <a:pt x="49" y="490"/>
                        </a:lnTo>
                        <a:lnTo>
                          <a:pt x="55" y="490"/>
                        </a:lnTo>
                        <a:lnTo>
                          <a:pt x="60" y="492"/>
                        </a:lnTo>
                        <a:lnTo>
                          <a:pt x="66" y="494"/>
                        </a:lnTo>
                        <a:lnTo>
                          <a:pt x="72" y="494"/>
                        </a:lnTo>
                        <a:lnTo>
                          <a:pt x="79" y="494"/>
                        </a:lnTo>
                        <a:lnTo>
                          <a:pt x="85" y="494"/>
                        </a:lnTo>
                        <a:lnTo>
                          <a:pt x="93" y="496"/>
                        </a:lnTo>
                        <a:lnTo>
                          <a:pt x="98" y="494"/>
                        </a:lnTo>
                        <a:lnTo>
                          <a:pt x="106" y="494"/>
                        </a:lnTo>
                        <a:lnTo>
                          <a:pt x="112" y="494"/>
                        </a:lnTo>
                        <a:lnTo>
                          <a:pt x="115" y="494"/>
                        </a:lnTo>
                        <a:lnTo>
                          <a:pt x="119" y="494"/>
                        </a:lnTo>
                        <a:lnTo>
                          <a:pt x="123" y="494"/>
                        </a:lnTo>
                        <a:lnTo>
                          <a:pt x="125" y="494"/>
                        </a:lnTo>
                        <a:lnTo>
                          <a:pt x="127" y="494"/>
                        </a:lnTo>
                        <a:lnTo>
                          <a:pt x="125" y="498"/>
                        </a:lnTo>
                        <a:lnTo>
                          <a:pt x="125" y="503"/>
                        </a:lnTo>
                        <a:lnTo>
                          <a:pt x="123" y="505"/>
                        </a:lnTo>
                        <a:lnTo>
                          <a:pt x="123" y="509"/>
                        </a:lnTo>
                        <a:lnTo>
                          <a:pt x="119" y="511"/>
                        </a:lnTo>
                        <a:lnTo>
                          <a:pt x="115" y="515"/>
                        </a:lnTo>
                        <a:lnTo>
                          <a:pt x="110" y="515"/>
                        </a:lnTo>
                        <a:lnTo>
                          <a:pt x="106" y="517"/>
                        </a:lnTo>
                        <a:lnTo>
                          <a:pt x="102" y="519"/>
                        </a:lnTo>
                        <a:lnTo>
                          <a:pt x="98" y="520"/>
                        </a:lnTo>
                        <a:lnTo>
                          <a:pt x="93" y="522"/>
                        </a:lnTo>
                        <a:lnTo>
                          <a:pt x="87" y="526"/>
                        </a:lnTo>
                        <a:lnTo>
                          <a:pt x="81" y="528"/>
                        </a:lnTo>
                        <a:lnTo>
                          <a:pt x="76" y="532"/>
                        </a:lnTo>
                        <a:lnTo>
                          <a:pt x="72" y="534"/>
                        </a:lnTo>
                        <a:lnTo>
                          <a:pt x="66" y="538"/>
                        </a:lnTo>
                        <a:lnTo>
                          <a:pt x="62" y="539"/>
                        </a:lnTo>
                        <a:lnTo>
                          <a:pt x="58" y="541"/>
                        </a:lnTo>
                        <a:lnTo>
                          <a:pt x="53" y="545"/>
                        </a:lnTo>
                        <a:lnTo>
                          <a:pt x="51" y="547"/>
                        </a:lnTo>
                        <a:lnTo>
                          <a:pt x="53" y="547"/>
                        </a:lnTo>
                        <a:lnTo>
                          <a:pt x="57" y="549"/>
                        </a:lnTo>
                        <a:lnTo>
                          <a:pt x="58" y="549"/>
                        </a:lnTo>
                        <a:lnTo>
                          <a:pt x="64" y="551"/>
                        </a:lnTo>
                        <a:lnTo>
                          <a:pt x="68" y="553"/>
                        </a:lnTo>
                        <a:lnTo>
                          <a:pt x="74" y="555"/>
                        </a:lnTo>
                        <a:lnTo>
                          <a:pt x="79" y="557"/>
                        </a:lnTo>
                        <a:lnTo>
                          <a:pt x="85" y="558"/>
                        </a:lnTo>
                        <a:lnTo>
                          <a:pt x="93" y="558"/>
                        </a:lnTo>
                        <a:lnTo>
                          <a:pt x="98" y="560"/>
                        </a:lnTo>
                        <a:lnTo>
                          <a:pt x="106" y="562"/>
                        </a:lnTo>
                        <a:lnTo>
                          <a:pt x="112" y="564"/>
                        </a:lnTo>
                        <a:lnTo>
                          <a:pt x="119" y="564"/>
                        </a:lnTo>
                        <a:lnTo>
                          <a:pt x="127" y="566"/>
                        </a:lnTo>
                        <a:lnTo>
                          <a:pt x="129" y="566"/>
                        </a:lnTo>
                        <a:lnTo>
                          <a:pt x="133" y="566"/>
                        </a:lnTo>
                        <a:lnTo>
                          <a:pt x="138" y="564"/>
                        </a:lnTo>
                        <a:lnTo>
                          <a:pt x="142" y="564"/>
                        </a:lnTo>
                        <a:lnTo>
                          <a:pt x="146" y="564"/>
                        </a:lnTo>
                        <a:lnTo>
                          <a:pt x="152" y="564"/>
                        </a:lnTo>
                        <a:lnTo>
                          <a:pt x="155" y="562"/>
                        </a:lnTo>
                        <a:lnTo>
                          <a:pt x="161" y="562"/>
                        </a:lnTo>
                        <a:lnTo>
                          <a:pt x="165" y="560"/>
                        </a:lnTo>
                        <a:lnTo>
                          <a:pt x="171" y="560"/>
                        </a:lnTo>
                        <a:lnTo>
                          <a:pt x="176" y="558"/>
                        </a:lnTo>
                        <a:lnTo>
                          <a:pt x="180" y="558"/>
                        </a:lnTo>
                        <a:lnTo>
                          <a:pt x="186" y="557"/>
                        </a:lnTo>
                        <a:lnTo>
                          <a:pt x="191" y="557"/>
                        </a:lnTo>
                        <a:lnTo>
                          <a:pt x="195" y="555"/>
                        </a:lnTo>
                        <a:lnTo>
                          <a:pt x="201" y="555"/>
                        </a:lnTo>
                        <a:lnTo>
                          <a:pt x="207" y="551"/>
                        </a:lnTo>
                        <a:lnTo>
                          <a:pt x="210" y="551"/>
                        </a:lnTo>
                        <a:lnTo>
                          <a:pt x="214" y="549"/>
                        </a:lnTo>
                        <a:lnTo>
                          <a:pt x="220" y="549"/>
                        </a:lnTo>
                        <a:lnTo>
                          <a:pt x="224" y="547"/>
                        </a:lnTo>
                        <a:lnTo>
                          <a:pt x="228" y="547"/>
                        </a:lnTo>
                        <a:lnTo>
                          <a:pt x="231" y="545"/>
                        </a:lnTo>
                        <a:lnTo>
                          <a:pt x="235" y="543"/>
                        </a:lnTo>
                        <a:lnTo>
                          <a:pt x="241" y="541"/>
                        </a:lnTo>
                        <a:lnTo>
                          <a:pt x="245" y="541"/>
                        </a:lnTo>
                        <a:lnTo>
                          <a:pt x="247" y="541"/>
                        </a:lnTo>
                        <a:lnTo>
                          <a:pt x="248" y="541"/>
                        </a:lnTo>
                        <a:lnTo>
                          <a:pt x="250" y="541"/>
                        </a:lnTo>
                        <a:lnTo>
                          <a:pt x="254" y="547"/>
                        </a:lnTo>
                        <a:lnTo>
                          <a:pt x="256" y="551"/>
                        </a:lnTo>
                        <a:lnTo>
                          <a:pt x="260" y="555"/>
                        </a:lnTo>
                        <a:lnTo>
                          <a:pt x="264" y="558"/>
                        </a:lnTo>
                        <a:lnTo>
                          <a:pt x="267" y="564"/>
                        </a:lnTo>
                        <a:lnTo>
                          <a:pt x="271" y="568"/>
                        </a:lnTo>
                        <a:lnTo>
                          <a:pt x="277" y="572"/>
                        </a:lnTo>
                        <a:lnTo>
                          <a:pt x="281" y="577"/>
                        </a:lnTo>
                        <a:lnTo>
                          <a:pt x="286" y="581"/>
                        </a:lnTo>
                        <a:lnTo>
                          <a:pt x="290" y="585"/>
                        </a:lnTo>
                        <a:lnTo>
                          <a:pt x="294" y="589"/>
                        </a:lnTo>
                        <a:lnTo>
                          <a:pt x="300" y="591"/>
                        </a:lnTo>
                        <a:lnTo>
                          <a:pt x="304" y="595"/>
                        </a:lnTo>
                        <a:lnTo>
                          <a:pt x="309" y="595"/>
                        </a:lnTo>
                        <a:lnTo>
                          <a:pt x="315" y="596"/>
                        </a:lnTo>
                        <a:lnTo>
                          <a:pt x="319" y="596"/>
                        </a:lnTo>
                        <a:lnTo>
                          <a:pt x="326" y="598"/>
                        </a:lnTo>
                        <a:lnTo>
                          <a:pt x="332" y="598"/>
                        </a:lnTo>
                        <a:lnTo>
                          <a:pt x="340" y="598"/>
                        </a:lnTo>
                        <a:lnTo>
                          <a:pt x="345" y="598"/>
                        </a:lnTo>
                        <a:lnTo>
                          <a:pt x="353" y="598"/>
                        </a:lnTo>
                        <a:lnTo>
                          <a:pt x="359" y="598"/>
                        </a:lnTo>
                        <a:lnTo>
                          <a:pt x="364" y="598"/>
                        </a:lnTo>
                        <a:lnTo>
                          <a:pt x="368" y="598"/>
                        </a:lnTo>
                        <a:lnTo>
                          <a:pt x="374" y="598"/>
                        </a:lnTo>
                        <a:lnTo>
                          <a:pt x="378" y="598"/>
                        </a:lnTo>
                        <a:lnTo>
                          <a:pt x="382" y="598"/>
                        </a:lnTo>
                        <a:lnTo>
                          <a:pt x="383" y="598"/>
                        </a:lnTo>
                        <a:lnTo>
                          <a:pt x="387" y="619"/>
                        </a:lnTo>
                        <a:lnTo>
                          <a:pt x="385" y="619"/>
                        </a:lnTo>
                        <a:lnTo>
                          <a:pt x="382" y="621"/>
                        </a:lnTo>
                        <a:lnTo>
                          <a:pt x="378" y="621"/>
                        </a:lnTo>
                        <a:lnTo>
                          <a:pt x="370" y="621"/>
                        </a:lnTo>
                        <a:lnTo>
                          <a:pt x="366" y="621"/>
                        </a:lnTo>
                        <a:lnTo>
                          <a:pt x="363" y="621"/>
                        </a:lnTo>
                        <a:lnTo>
                          <a:pt x="357" y="621"/>
                        </a:lnTo>
                        <a:lnTo>
                          <a:pt x="353" y="623"/>
                        </a:lnTo>
                        <a:lnTo>
                          <a:pt x="347" y="621"/>
                        </a:lnTo>
                        <a:lnTo>
                          <a:pt x="342" y="621"/>
                        </a:lnTo>
                        <a:lnTo>
                          <a:pt x="338" y="621"/>
                        </a:lnTo>
                        <a:lnTo>
                          <a:pt x="332" y="621"/>
                        </a:lnTo>
                        <a:lnTo>
                          <a:pt x="325" y="619"/>
                        </a:lnTo>
                        <a:lnTo>
                          <a:pt x="319" y="619"/>
                        </a:lnTo>
                        <a:lnTo>
                          <a:pt x="313" y="617"/>
                        </a:lnTo>
                        <a:lnTo>
                          <a:pt x="307" y="615"/>
                        </a:lnTo>
                        <a:lnTo>
                          <a:pt x="302" y="612"/>
                        </a:lnTo>
                        <a:lnTo>
                          <a:pt x="296" y="610"/>
                        </a:lnTo>
                        <a:lnTo>
                          <a:pt x="290" y="606"/>
                        </a:lnTo>
                        <a:lnTo>
                          <a:pt x="285" y="604"/>
                        </a:lnTo>
                        <a:lnTo>
                          <a:pt x="279" y="598"/>
                        </a:lnTo>
                        <a:lnTo>
                          <a:pt x="273" y="595"/>
                        </a:lnTo>
                        <a:lnTo>
                          <a:pt x="267" y="589"/>
                        </a:lnTo>
                        <a:lnTo>
                          <a:pt x="264" y="583"/>
                        </a:lnTo>
                        <a:lnTo>
                          <a:pt x="260" y="577"/>
                        </a:lnTo>
                        <a:lnTo>
                          <a:pt x="254" y="570"/>
                        </a:lnTo>
                        <a:lnTo>
                          <a:pt x="250" y="562"/>
                        </a:lnTo>
                        <a:lnTo>
                          <a:pt x="247" y="555"/>
                        </a:lnTo>
                        <a:lnTo>
                          <a:pt x="243" y="555"/>
                        </a:lnTo>
                        <a:lnTo>
                          <a:pt x="239" y="557"/>
                        </a:lnTo>
                        <a:lnTo>
                          <a:pt x="233" y="558"/>
                        </a:lnTo>
                        <a:lnTo>
                          <a:pt x="229" y="560"/>
                        </a:lnTo>
                        <a:lnTo>
                          <a:pt x="226" y="560"/>
                        </a:lnTo>
                        <a:lnTo>
                          <a:pt x="224" y="562"/>
                        </a:lnTo>
                        <a:lnTo>
                          <a:pt x="220" y="564"/>
                        </a:lnTo>
                        <a:lnTo>
                          <a:pt x="214" y="564"/>
                        </a:lnTo>
                        <a:lnTo>
                          <a:pt x="210" y="566"/>
                        </a:lnTo>
                        <a:lnTo>
                          <a:pt x="207" y="568"/>
                        </a:lnTo>
                        <a:lnTo>
                          <a:pt x="203" y="570"/>
                        </a:lnTo>
                        <a:lnTo>
                          <a:pt x="197" y="570"/>
                        </a:lnTo>
                        <a:lnTo>
                          <a:pt x="191" y="572"/>
                        </a:lnTo>
                        <a:lnTo>
                          <a:pt x="186" y="572"/>
                        </a:lnTo>
                        <a:lnTo>
                          <a:pt x="182" y="574"/>
                        </a:lnTo>
                        <a:lnTo>
                          <a:pt x="176" y="576"/>
                        </a:lnTo>
                        <a:lnTo>
                          <a:pt x="172" y="576"/>
                        </a:lnTo>
                        <a:lnTo>
                          <a:pt x="167" y="577"/>
                        </a:lnTo>
                        <a:lnTo>
                          <a:pt x="163" y="579"/>
                        </a:lnTo>
                        <a:lnTo>
                          <a:pt x="157" y="579"/>
                        </a:lnTo>
                        <a:lnTo>
                          <a:pt x="153" y="579"/>
                        </a:lnTo>
                        <a:lnTo>
                          <a:pt x="150" y="581"/>
                        </a:lnTo>
                        <a:lnTo>
                          <a:pt x="144" y="581"/>
                        </a:lnTo>
                        <a:lnTo>
                          <a:pt x="140" y="581"/>
                        </a:lnTo>
                        <a:lnTo>
                          <a:pt x="136" y="581"/>
                        </a:lnTo>
                        <a:lnTo>
                          <a:pt x="131" y="581"/>
                        </a:lnTo>
                        <a:lnTo>
                          <a:pt x="129" y="581"/>
                        </a:lnTo>
                        <a:lnTo>
                          <a:pt x="123" y="581"/>
                        </a:lnTo>
                        <a:lnTo>
                          <a:pt x="119" y="581"/>
                        </a:lnTo>
                        <a:lnTo>
                          <a:pt x="115" y="579"/>
                        </a:lnTo>
                        <a:lnTo>
                          <a:pt x="112" y="579"/>
                        </a:lnTo>
                        <a:lnTo>
                          <a:pt x="106" y="577"/>
                        </a:lnTo>
                        <a:lnTo>
                          <a:pt x="102" y="577"/>
                        </a:lnTo>
                        <a:lnTo>
                          <a:pt x="96" y="576"/>
                        </a:lnTo>
                        <a:lnTo>
                          <a:pt x="93" y="576"/>
                        </a:lnTo>
                        <a:lnTo>
                          <a:pt x="87" y="572"/>
                        </a:lnTo>
                        <a:lnTo>
                          <a:pt x="81" y="572"/>
                        </a:lnTo>
                        <a:lnTo>
                          <a:pt x="76" y="570"/>
                        </a:lnTo>
                        <a:lnTo>
                          <a:pt x="72" y="568"/>
                        </a:lnTo>
                        <a:lnTo>
                          <a:pt x="66" y="566"/>
                        </a:lnTo>
                        <a:lnTo>
                          <a:pt x="62" y="566"/>
                        </a:lnTo>
                        <a:lnTo>
                          <a:pt x="57" y="564"/>
                        </a:lnTo>
                        <a:lnTo>
                          <a:pt x="53" y="562"/>
                        </a:lnTo>
                        <a:lnTo>
                          <a:pt x="47" y="560"/>
                        </a:lnTo>
                        <a:lnTo>
                          <a:pt x="43" y="558"/>
                        </a:lnTo>
                        <a:lnTo>
                          <a:pt x="38" y="558"/>
                        </a:lnTo>
                        <a:lnTo>
                          <a:pt x="36" y="557"/>
                        </a:lnTo>
                        <a:lnTo>
                          <a:pt x="28" y="553"/>
                        </a:lnTo>
                        <a:lnTo>
                          <a:pt x="22" y="551"/>
                        </a:lnTo>
                        <a:lnTo>
                          <a:pt x="17" y="549"/>
                        </a:lnTo>
                        <a:lnTo>
                          <a:pt x="15" y="547"/>
                        </a:lnTo>
                        <a:lnTo>
                          <a:pt x="13" y="543"/>
                        </a:lnTo>
                        <a:lnTo>
                          <a:pt x="15" y="541"/>
                        </a:lnTo>
                        <a:lnTo>
                          <a:pt x="19" y="541"/>
                        </a:lnTo>
                        <a:lnTo>
                          <a:pt x="22" y="538"/>
                        </a:lnTo>
                        <a:lnTo>
                          <a:pt x="30" y="536"/>
                        </a:lnTo>
                        <a:lnTo>
                          <a:pt x="36" y="532"/>
                        </a:lnTo>
                        <a:lnTo>
                          <a:pt x="43" y="530"/>
                        </a:lnTo>
                        <a:lnTo>
                          <a:pt x="51" y="526"/>
                        </a:lnTo>
                        <a:lnTo>
                          <a:pt x="58" y="524"/>
                        </a:lnTo>
                        <a:lnTo>
                          <a:pt x="66" y="520"/>
                        </a:lnTo>
                        <a:lnTo>
                          <a:pt x="74" y="517"/>
                        </a:lnTo>
                        <a:lnTo>
                          <a:pt x="79" y="515"/>
                        </a:lnTo>
                        <a:lnTo>
                          <a:pt x="85" y="513"/>
                        </a:lnTo>
                        <a:lnTo>
                          <a:pt x="91" y="511"/>
                        </a:lnTo>
                        <a:lnTo>
                          <a:pt x="95" y="509"/>
                        </a:lnTo>
                        <a:lnTo>
                          <a:pt x="96" y="509"/>
                        </a:lnTo>
                        <a:lnTo>
                          <a:pt x="98" y="509"/>
                        </a:lnTo>
                        <a:lnTo>
                          <a:pt x="95" y="509"/>
                        </a:lnTo>
                        <a:lnTo>
                          <a:pt x="89" y="509"/>
                        </a:lnTo>
                        <a:lnTo>
                          <a:pt x="85" y="509"/>
                        </a:lnTo>
                        <a:lnTo>
                          <a:pt x="81" y="509"/>
                        </a:lnTo>
                        <a:lnTo>
                          <a:pt x="76" y="509"/>
                        </a:lnTo>
                        <a:lnTo>
                          <a:pt x="70" y="509"/>
                        </a:lnTo>
                        <a:lnTo>
                          <a:pt x="64" y="509"/>
                        </a:lnTo>
                        <a:lnTo>
                          <a:pt x="58" y="507"/>
                        </a:lnTo>
                        <a:lnTo>
                          <a:pt x="53" y="507"/>
                        </a:lnTo>
                        <a:lnTo>
                          <a:pt x="47" y="507"/>
                        </a:lnTo>
                        <a:lnTo>
                          <a:pt x="39" y="505"/>
                        </a:lnTo>
                        <a:lnTo>
                          <a:pt x="36" y="503"/>
                        </a:lnTo>
                        <a:lnTo>
                          <a:pt x="30" y="501"/>
                        </a:lnTo>
                        <a:lnTo>
                          <a:pt x="28" y="500"/>
                        </a:lnTo>
                        <a:lnTo>
                          <a:pt x="22" y="494"/>
                        </a:lnTo>
                        <a:lnTo>
                          <a:pt x="19" y="490"/>
                        </a:lnTo>
                        <a:lnTo>
                          <a:pt x="15" y="486"/>
                        </a:lnTo>
                        <a:lnTo>
                          <a:pt x="13" y="482"/>
                        </a:lnTo>
                        <a:lnTo>
                          <a:pt x="11" y="477"/>
                        </a:lnTo>
                        <a:lnTo>
                          <a:pt x="7" y="473"/>
                        </a:lnTo>
                        <a:lnTo>
                          <a:pt x="5" y="467"/>
                        </a:lnTo>
                        <a:lnTo>
                          <a:pt x="3" y="463"/>
                        </a:lnTo>
                        <a:lnTo>
                          <a:pt x="1" y="458"/>
                        </a:lnTo>
                        <a:lnTo>
                          <a:pt x="1" y="454"/>
                        </a:lnTo>
                        <a:lnTo>
                          <a:pt x="0" y="448"/>
                        </a:lnTo>
                        <a:lnTo>
                          <a:pt x="0" y="446"/>
                        </a:lnTo>
                        <a:lnTo>
                          <a:pt x="0" y="443"/>
                        </a:lnTo>
                        <a:lnTo>
                          <a:pt x="1" y="441"/>
                        </a:lnTo>
                        <a:lnTo>
                          <a:pt x="3" y="441"/>
                        </a:lnTo>
                        <a:lnTo>
                          <a:pt x="7" y="441"/>
                        </a:lnTo>
                        <a:lnTo>
                          <a:pt x="11" y="441"/>
                        </a:lnTo>
                        <a:lnTo>
                          <a:pt x="15" y="443"/>
                        </a:lnTo>
                        <a:lnTo>
                          <a:pt x="19" y="443"/>
                        </a:lnTo>
                        <a:lnTo>
                          <a:pt x="24" y="443"/>
                        </a:lnTo>
                        <a:lnTo>
                          <a:pt x="28" y="443"/>
                        </a:lnTo>
                        <a:lnTo>
                          <a:pt x="34" y="444"/>
                        </a:lnTo>
                        <a:lnTo>
                          <a:pt x="39" y="444"/>
                        </a:lnTo>
                        <a:lnTo>
                          <a:pt x="45" y="446"/>
                        </a:lnTo>
                        <a:lnTo>
                          <a:pt x="51" y="446"/>
                        </a:lnTo>
                        <a:lnTo>
                          <a:pt x="57" y="448"/>
                        </a:lnTo>
                        <a:lnTo>
                          <a:pt x="62" y="448"/>
                        </a:lnTo>
                        <a:lnTo>
                          <a:pt x="68" y="450"/>
                        </a:lnTo>
                        <a:lnTo>
                          <a:pt x="74" y="450"/>
                        </a:lnTo>
                        <a:lnTo>
                          <a:pt x="79" y="452"/>
                        </a:lnTo>
                        <a:lnTo>
                          <a:pt x="85" y="452"/>
                        </a:lnTo>
                        <a:lnTo>
                          <a:pt x="91" y="452"/>
                        </a:lnTo>
                        <a:lnTo>
                          <a:pt x="96" y="452"/>
                        </a:lnTo>
                        <a:lnTo>
                          <a:pt x="102" y="454"/>
                        </a:lnTo>
                        <a:lnTo>
                          <a:pt x="106" y="454"/>
                        </a:lnTo>
                        <a:lnTo>
                          <a:pt x="112" y="456"/>
                        </a:lnTo>
                        <a:lnTo>
                          <a:pt x="119" y="456"/>
                        </a:lnTo>
                        <a:lnTo>
                          <a:pt x="125" y="458"/>
                        </a:lnTo>
                        <a:lnTo>
                          <a:pt x="129" y="458"/>
                        </a:lnTo>
                        <a:lnTo>
                          <a:pt x="131" y="460"/>
                        </a:lnTo>
                        <a:lnTo>
                          <a:pt x="146" y="446"/>
                        </a:lnTo>
                        <a:lnTo>
                          <a:pt x="144" y="446"/>
                        </a:lnTo>
                        <a:lnTo>
                          <a:pt x="140" y="443"/>
                        </a:lnTo>
                        <a:lnTo>
                          <a:pt x="133" y="439"/>
                        </a:lnTo>
                        <a:lnTo>
                          <a:pt x="127" y="435"/>
                        </a:lnTo>
                        <a:lnTo>
                          <a:pt x="119" y="429"/>
                        </a:lnTo>
                        <a:lnTo>
                          <a:pt x="114" y="424"/>
                        </a:lnTo>
                        <a:lnTo>
                          <a:pt x="110" y="416"/>
                        </a:lnTo>
                        <a:lnTo>
                          <a:pt x="106" y="410"/>
                        </a:lnTo>
                        <a:lnTo>
                          <a:pt x="106" y="403"/>
                        </a:lnTo>
                        <a:lnTo>
                          <a:pt x="106" y="395"/>
                        </a:lnTo>
                        <a:lnTo>
                          <a:pt x="106" y="387"/>
                        </a:lnTo>
                        <a:lnTo>
                          <a:pt x="106" y="382"/>
                        </a:lnTo>
                        <a:lnTo>
                          <a:pt x="108" y="374"/>
                        </a:lnTo>
                        <a:lnTo>
                          <a:pt x="110" y="372"/>
                        </a:lnTo>
                        <a:lnTo>
                          <a:pt x="110" y="368"/>
                        </a:lnTo>
                        <a:lnTo>
                          <a:pt x="114" y="368"/>
                        </a:lnTo>
                        <a:lnTo>
                          <a:pt x="117" y="370"/>
                        </a:lnTo>
                        <a:lnTo>
                          <a:pt x="123" y="372"/>
                        </a:lnTo>
                        <a:lnTo>
                          <a:pt x="127" y="374"/>
                        </a:lnTo>
                        <a:lnTo>
                          <a:pt x="134" y="376"/>
                        </a:lnTo>
                        <a:lnTo>
                          <a:pt x="142" y="380"/>
                        </a:lnTo>
                        <a:lnTo>
                          <a:pt x="150" y="384"/>
                        </a:lnTo>
                        <a:lnTo>
                          <a:pt x="157" y="386"/>
                        </a:lnTo>
                        <a:lnTo>
                          <a:pt x="165" y="389"/>
                        </a:lnTo>
                        <a:lnTo>
                          <a:pt x="172" y="391"/>
                        </a:lnTo>
                        <a:lnTo>
                          <a:pt x="180" y="395"/>
                        </a:lnTo>
                        <a:lnTo>
                          <a:pt x="186" y="395"/>
                        </a:lnTo>
                        <a:lnTo>
                          <a:pt x="190" y="399"/>
                        </a:lnTo>
                        <a:lnTo>
                          <a:pt x="193" y="399"/>
                        </a:lnTo>
                        <a:lnTo>
                          <a:pt x="197" y="399"/>
                        </a:lnTo>
                        <a:lnTo>
                          <a:pt x="199" y="399"/>
                        </a:lnTo>
                        <a:lnTo>
                          <a:pt x="205" y="399"/>
                        </a:lnTo>
                        <a:lnTo>
                          <a:pt x="209" y="397"/>
                        </a:lnTo>
                        <a:lnTo>
                          <a:pt x="212" y="397"/>
                        </a:lnTo>
                        <a:lnTo>
                          <a:pt x="218" y="395"/>
                        </a:lnTo>
                        <a:lnTo>
                          <a:pt x="222" y="393"/>
                        </a:lnTo>
                        <a:lnTo>
                          <a:pt x="220" y="393"/>
                        </a:lnTo>
                        <a:lnTo>
                          <a:pt x="214" y="391"/>
                        </a:lnTo>
                        <a:lnTo>
                          <a:pt x="209" y="389"/>
                        </a:lnTo>
                        <a:lnTo>
                          <a:pt x="201" y="387"/>
                        </a:lnTo>
                        <a:lnTo>
                          <a:pt x="197" y="386"/>
                        </a:lnTo>
                        <a:lnTo>
                          <a:pt x="191" y="384"/>
                        </a:lnTo>
                        <a:lnTo>
                          <a:pt x="188" y="382"/>
                        </a:lnTo>
                        <a:lnTo>
                          <a:pt x="184" y="380"/>
                        </a:lnTo>
                        <a:lnTo>
                          <a:pt x="176" y="374"/>
                        </a:lnTo>
                        <a:lnTo>
                          <a:pt x="172" y="370"/>
                        </a:lnTo>
                        <a:lnTo>
                          <a:pt x="167" y="363"/>
                        </a:lnTo>
                        <a:lnTo>
                          <a:pt x="163" y="355"/>
                        </a:lnTo>
                        <a:lnTo>
                          <a:pt x="159" y="348"/>
                        </a:lnTo>
                        <a:lnTo>
                          <a:pt x="155" y="340"/>
                        </a:lnTo>
                        <a:lnTo>
                          <a:pt x="152" y="330"/>
                        </a:lnTo>
                        <a:lnTo>
                          <a:pt x="152" y="325"/>
                        </a:lnTo>
                        <a:lnTo>
                          <a:pt x="153" y="321"/>
                        </a:lnTo>
                        <a:lnTo>
                          <a:pt x="155" y="319"/>
                        </a:lnTo>
                        <a:lnTo>
                          <a:pt x="157" y="317"/>
                        </a:lnTo>
                        <a:lnTo>
                          <a:pt x="161" y="317"/>
                        </a:lnTo>
                        <a:lnTo>
                          <a:pt x="165" y="319"/>
                        </a:lnTo>
                        <a:lnTo>
                          <a:pt x="171" y="321"/>
                        </a:lnTo>
                        <a:lnTo>
                          <a:pt x="176" y="321"/>
                        </a:lnTo>
                        <a:lnTo>
                          <a:pt x="182" y="323"/>
                        </a:lnTo>
                        <a:lnTo>
                          <a:pt x="190" y="325"/>
                        </a:lnTo>
                        <a:lnTo>
                          <a:pt x="197" y="327"/>
                        </a:lnTo>
                        <a:lnTo>
                          <a:pt x="203" y="329"/>
                        </a:lnTo>
                        <a:lnTo>
                          <a:pt x="210" y="329"/>
                        </a:lnTo>
                        <a:lnTo>
                          <a:pt x="216" y="330"/>
                        </a:lnTo>
                        <a:lnTo>
                          <a:pt x="224" y="332"/>
                        </a:lnTo>
                        <a:lnTo>
                          <a:pt x="228" y="334"/>
                        </a:lnTo>
                        <a:lnTo>
                          <a:pt x="233" y="334"/>
                        </a:lnTo>
                        <a:lnTo>
                          <a:pt x="237" y="336"/>
                        </a:lnTo>
                        <a:lnTo>
                          <a:pt x="241" y="336"/>
                        </a:lnTo>
                        <a:lnTo>
                          <a:pt x="247" y="336"/>
                        </a:lnTo>
                        <a:lnTo>
                          <a:pt x="254" y="336"/>
                        </a:lnTo>
                        <a:lnTo>
                          <a:pt x="258" y="336"/>
                        </a:lnTo>
                        <a:lnTo>
                          <a:pt x="262" y="336"/>
                        </a:lnTo>
                        <a:lnTo>
                          <a:pt x="267" y="336"/>
                        </a:lnTo>
                        <a:lnTo>
                          <a:pt x="271" y="336"/>
                        </a:lnTo>
                        <a:lnTo>
                          <a:pt x="279" y="334"/>
                        </a:lnTo>
                        <a:lnTo>
                          <a:pt x="286" y="334"/>
                        </a:lnTo>
                        <a:lnTo>
                          <a:pt x="292" y="332"/>
                        </a:lnTo>
                        <a:lnTo>
                          <a:pt x="296" y="330"/>
                        </a:lnTo>
                        <a:lnTo>
                          <a:pt x="300" y="327"/>
                        </a:lnTo>
                        <a:lnTo>
                          <a:pt x="306" y="321"/>
                        </a:lnTo>
                        <a:lnTo>
                          <a:pt x="311" y="313"/>
                        </a:lnTo>
                        <a:lnTo>
                          <a:pt x="317" y="308"/>
                        </a:lnTo>
                        <a:lnTo>
                          <a:pt x="325" y="298"/>
                        </a:lnTo>
                        <a:lnTo>
                          <a:pt x="328" y="292"/>
                        </a:lnTo>
                        <a:lnTo>
                          <a:pt x="332" y="289"/>
                        </a:lnTo>
                        <a:lnTo>
                          <a:pt x="334" y="287"/>
                        </a:lnTo>
                        <a:lnTo>
                          <a:pt x="332" y="287"/>
                        </a:lnTo>
                        <a:lnTo>
                          <a:pt x="330" y="285"/>
                        </a:lnTo>
                        <a:lnTo>
                          <a:pt x="326" y="283"/>
                        </a:lnTo>
                        <a:lnTo>
                          <a:pt x="323" y="281"/>
                        </a:lnTo>
                        <a:lnTo>
                          <a:pt x="317" y="277"/>
                        </a:lnTo>
                        <a:lnTo>
                          <a:pt x="311" y="273"/>
                        </a:lnTo>
                        <a:lnTo>
                          <a:pt x="306" y="270"/>
                        </a:lnTo>
                        <a:lnTo>
                          <a:pt x="300" y="266"/>
                        </a:lnTo>
                        <a:lnTo>
                          <a:pt x="292" y="262"/>
                        </a:lnTo>
                        <a:lnTo>
                          <a:pt x="286" y="258"/>
                        </a:lnTo>
                        <a:lnTo>
                          <a:pt x="279" y="253"/>
                        </a:lnTo>
                        <a:lnTo>
                          <a:pt x="275" y="249"/>
                        </a:lnTo>
                        <a:lnTo>
                          <a:pt x="269" y="245"/>
                        </a:lnTo>
                        <a:lnTo>
                          <a:pt x="267" y="241"/>
                        </a:lnTo>
                        <a:lnTo>
                          <a:pt x="264" y="237"/>
                        </a:lnTo>
                        <a:lnTo>
                          <a:pt x="264" y="235"/>
                        </a:lnTo>
                        <a:lnTo>
                          <a:pt x="262" y="228"/>
                        </a:lnTo>
                        <a:lnTo>
                          <a:pt x="262" y="222"/>
                        </a:lnTo>
                        <a:lnTo>
                          <a:pt x="260" y="218"/>
                        </a:lnTo>
                        <a:lnTo>
                          <a:pt x="262" y="215"/>
                        </a:lnTo>
                        <a:lnTo>
                          <a:pt x="264" y="209"/>
                        </a:lnTo>
                        <a:lnTo>
                          <a:pt x="266" y="207"/>
                        </a:lnTo>
                        <a:lnTo>
                          <a:pt x="269" y="205"/>
                        </a:lnTo>
                        <a:lnTo>
                          <a:pt x="275" y="205"/>
                        </a:lnTo>
                        <a:lnTo>
                          <a:pt x="277" y="205"/>
                        </a:lnTo>
                        <a:lnTo>
                          <a:pt x="281" y="205"/>
                        </a:lnTo>
                        <a:lnTo>
                          <a:pt x="286" y="205"/>
                        </a:lnTo>
                        <a:lnTo>
                          <a:pt x="292" y="207"/>
                        </a:lnTo>
                        <a:lnTo>
                          <a:pt x="298" y="207"/>
                        </a:lnTo>
                        <a:lnTo>
                          <a:pt x="306" y="207"/>
                        </a:lnTo>
                        <a:lnTo>
                          <a:pt x="313" y="207"/>
                        </a:lnTo>
                        <a:lnTo>
                          <a:pt x="321" y="207"/>
                        </a:lnTo>
                        <a:lnTo>
                          <a:pt x="328" y="207"/>
                        </a:lnTo>
                        <a:lnTo>
                          <a:pt x="336" y="205"/>
                        </a:lnTo>
                        <a:lnTo>
                          <a:pt x="340" y="205"/>
                        </a:lnTo>
                        <a:lnTo>
                          <a:pt x="344" y="205"/>
                        </a:lnTo>
                        <a:lnTo>
                          <a:pt x="347" y="203"/>
                        </a:lnTo>
                        <a:lnTo>
                          <a:pt x="353" y="203"/>
                        </a:lnTo>
                        <a:lnTo>
                          <a:pt x="361" y="201"/>
                        </a:lnTo>
                        <a:lnTo>
                          <a:pt x="368" y="199"/>
                        </a:lnTo>
                        <a:lnTo>
                          <a:pt x="376" y="196"/>
                        </a:lnTo>
                        <a:lnTo>
                          <a:pt x="383" y="194"/>
                        </a:lnTo>
                        <a:lnTo>
                          <a:pt x="391" y="188"/>
                        </a:lnTo>
                        <a:lnTo>
                          <a:pt x="399" y="184"/>
                        </a:lnTo>
                        <a:lnTo>
                          <a:pt x="404" y="178"/>
                        </a:lnTo>
                        <a:lnTo>
                          <a:pt x="412" y="175"/>
                        </a:lnTo>
                        <a:lnTo>
                          <a:pt x="420" y="167"/>
                        </a:lnTo>
                        <a:lnTo>
                          <a:pt x="427" y="163"/>
                        </a:lnTo>
                        <a:lnTo>
                          <a:pt x="433" y="158"/>
                        </a:lnTo>
                        <a:lnTo>
                          <a:pt x="440" y="152"/>
                        </a:lnTo>
                        <a:lnTo>
                          <a:pt x="446" y="146"/>
                        </a:lnTo>
                        <a:lnTo>
                          <a:pt x="452" y="140"/>
                        </a:lnTo>
                        <a:lnTo>
                          <a:pt x="456" y="137"/>
                        </a:lnTo>
                        <a:lnTo>
                          <a:pt x="461" y="133"/>
                        </a:lnTo>
                        <a:lnTo>
                          <a:pt x="467" y="127"/>
                        </a:lnTo>
                        <a:lnTo>
                          <a:pt x="471" y="125"/>
                        </a:lnTo>
                        <a:lnTo>
                          <a:pt x="469" y="125"/>
                        </a:lnTo>
                        <a:lnTo>
                          <a:pt x="467" y="125"/>
                        </a:lnTo>
                        <a:lnTo>
                          <a:pt x="465" y="127"/>
                        </a:lnTo>
                        <a:lnTo>
                          <a:pt x="461" y="129"/>
                        </a:lnTo>
                        <a:lnTo>
                          <a:pt x="456" y="129"/>
                        </a:lnTo>
                        <a:lnTo>
                          <a:pt x="452" y="131"/>
                        </a:lnTo>
                        <a:lnTo>
                          <a:pt x="446" y="133"/>
                        </a:lnTo>
                        <a:lnTo>
                          <a:pt x="440" y="135"/>
                        </a:lnTo>
                        <a:lnTo>
                          <a:pt x="435" y="135"/>
                        </a:lnTo>
                        <a:lnTo>
                          <a:pt x="429" y="135"/>
                        </a:lnTo>
                        <a:lnTo>
                          <a:pt x="421" y="135"/>
                        </a:lnTo>
                        <a:lnTo>
                          <a:pt x="418" y="135"/>
                        </a:lnTo>
                        <a:lnTo>
                          <a:pt x="412" y="135"/>
                        </a:lnTo>
                        <a:lnTo>
                          <a:pt x="406" y="133"/>
                        </a:lnTo>
                        <a:lnTo>
                          <a:pt x="402" y="131"/>
                        </a:lnTo>
                        <a:lnTo>
                          <a:pt x="399" y="127"/>
                        </a:lnTo>
                        <a:lnTo>
                          <a:pt x="395" y="123"/>
                        </a:lnTo>
                        <a:lnTo>
                          <a:pt x="393" y="120"/>
                        </a:lnTo>
                        <a:lnTo>
                          <a:pt x="389" y="114"/>
                        </a:lnTo>
                        <a:lnTo>
                          <a:pt x="385" y="110"/>
                        </a:lnTo>
                        <a:lnTo>
                          <a:pt x="382" y="104"/>
                        </a:lnTo>
                        <a:lnTo>
                          <a:pt x="378" y="101"/>
                        </a:lnTo>
                        <a:lnTo>
                          <a:pt x="374" y="95"/>
                        </a:lnTo>
                        <a:lnTo>
                          <a:pt x="370" y="91"/>
                        </a:lnTo>
                        <a:lnTo>
                          <a:pt x="366" y="85"/>
                        </a:lnTo>
                        <a:lnTo>
                          <a:pt x="364" y="80"/>
                        </a:lnTo>
                        <a:lnTo>
                          <a:pt x="363" y="76"/>
                        </a:lnTo>
                        <a:lnTo>
                          <a:pt x="361" y="74"/>
                        </a:lnTo>
                        <a:lnTo>
                          <a:pt x="359" y="70"/>
                        </a:lnTo>
                        <a:lnTo>
                          <a:pt x="363" y="68"/>
                        </a:lnTo>
                        <a:lnTo>
                          <a:pt x="364" y="68"/>
                        </a:lnTo>
                        <a:lnTo>
                          <a:pt x="370" y="68"/>
                        </a:lnTo>
                        <a:lnTo>
                          <a:pt x="376" y="66"/>
                        </a:lnTo>
                        <a:lnTo>
                          <a:pt x="383" y="66"/>
                        </a:lnTo>
                        <a:lnTo>
                          <a:pt x="387" y="66"/>
                        </a:lnTo>
                        <a:lnTo>
                          <a:pt x="391" y="64"/>
                        </a:lnTo>
                        <a:lnTo>
                          <a:pt x="395" y="64"/>
                        </a:lnTo>
                        <a:lnTo>
                          <a:pt x="401" y="64"/>
                        </a:lnTo>
                        <a:lnTo>
                          <a:pt x="404" y="63"/>
                        </a:lnTo>
                        <a:lnTo>
                          <a:pt x="408" y="63"/>
                        </a:lnTo>
                        <a:lnTo>
                          <a:pt x="414" y="63"/>
                        </a:lnTo>
                        <a:lnTo>
                          <a:pt x="420" y="63"/>
                        </a:lnTo>
                        <a:lnTo>
                          <a:pt x="425" y="61"/>
                        </a:lnTo>
                        <a:lnTo>
                          <a:pt x="429" y="59"/>
                        </a:lnTo>
                        <a:lnTo>
                          <a:pt x="435" y="59"/>
                        </a:lnTo>
                        <a:lnTo>
                          <a:pt x="440" y="59"/>
                        </a:lnTo>
                        <a:lnTo>
                          <a:pt x="446" y="57"/>
                        </a:lnTo>
                        <a:lnTo>
                          <a:pt x="450" y="57"/>
                        </a:lnTo>
                        <a:lnTo>
                          <a:pt x="456" y="57"/>
                        </a:lnTo>
                        <a:lnTo>
                          <a:pt x="461" y="57"/>
                        </a:lnTo>
                        <a:lnTo>
                          <a:pt x="465" y="55"/>
                        </a:lnTo>
                        <a:lnTo>
                          <a:pt x="469" y="55"/>
                        </a:lnTo>
                        <a:lnTo>
                          <a:pt x="475" y="53"/>
                        </a:lnTo>
                        <a:lnTo>
                          <a:pt x="478" y="53"/>
                        </a:lnTo>
                        <a:lnTo>
                          <a:pt x="482" y="53"/>
                        </a:lnTo>
                        <a:lnTo>
                          <a:pt x="488" y="53"/>
                        </a:lnTo>
                        <a:lnTo>
                          <a:pt x="492" y="53"/>
                        </a:lnTo>
                        <a:lnTo>
                          <a:pt x="496" y="53"/>
                        </a:lnTo>
                        <a:lnTo>
                          <a:pt x="497" y="51"/>
                        </a:lnTo>
                        <a:lnTo>
                          <a:pt x="501" y="51"/>
                        </a:lnTo>
                        <a:lnTo>
                          <a:pt x="505" y="49"/>
                        </a:lnTo>
                        <a:lnTo>
                          <a:pt x="509" y="49"/>
                        </a:lnTo>
                        <a:lnTo>
                          <a:pt x="513" y="47"/>
                        </a:lnTo>
                        <a:lnTo>
                          <a:pt x="518" y="45"/>
                        </a:lnTo>
                        <a:lnTo>
                          <a:pt x="524" y="44"/>
                        </a:lnTo>
                        <a:lnTo>
                          <a:pt x="530" y="44"/>
                        </a:lnTo>
                        <a:lnTo>
                          <a:pt x="534" y="40"/>
                        </a:lnTo>
                        <a:lnTo>
                          <a:pt x="541" y="38"/>
                        </a:lnTo>
                        <a:lnTo>
                          <a:pt x="545" y="36"/>
                        </a:lnTo>
                        <a:lnTo>
                          <a:pt x="553" y="34"/>
                        </a:lnTo>
                        <a:lnTo>
                          <a:pt x="558" y="32"/>
                        </a:lnTo>
                        <a:lnTo>
                          <a:pt x="564" y="30"/>
                        </a:lnTo>
                        <a:lnTo>
                          <a:pt x="570" y="28"/>
                        </a:lnTo>
                        <a:lnTo>
                          <a:pt x="577" y="26"/>
                        </a:lnTo>
                        <a:lnTo>
                          <a:pt x="583" y="25"/>
                        </a:lnTo>
                        <a:lnTo>
                          <a:pt x="589" y="23"/>
                        </a:lnTo>
                        <a:lnTo>
                          <a:pt x="594" y="19"/>
                        </a:lnTo>
                        <a:lnTo>
                          <a:pt x="600" y="17"/>
                        </a:lnTo>
                        <a:lnTo>
                          <a:pt x="606" y="15"/>
                        </a:lnTo>
                        <a:lnTo>
                          <a:pt x="611" y="13"/>
                        </a:lnTo>
                        <a:lnTo>
                          <a:pt x="615" y="11"/>
                        </a:lnTo>
                        <a:lnTo>
                          <a:pt x="621" y="9"/>
                        </a:lnTo>
                        <a:lnTo>
                          <a:pt x="625" y="7"/>
                        </a:lnTo>
                        <a:lnTo>
                          <a:pt x="629" y="6"/>
                        </a:lnTo>
                        <a:lnTo>
                          <a:pt x="632" y="6"/>
                        </a:lnTo>
                        <a:lnTo>
                          <a:pt x="636" y="4"/>
                        </a:lnTo>
                        <a:lnTo>
                          <a:pt x="642" y="2"/>
                        </a:lnTo>
                        <a:lnTo>
                          <a:pt x="646" y="2"/>
                        </a:lnTo>
                        <a:lnTo>
                          <a:pt x="649" y="0"/>
                        </a:lnTo>
                        <a:lnTo>
                          <a:pt x="655" y="0"/>
                        </a:lnTo>
                        <a:lnTo>
                          <a:pt x="659" y="0"/>
                        </a:lnTo>
                        <a:lnTo>
                          <a:pt x="665" y="0"/>
                        </a:lnTo>
                        <a:lnTo>
                          <a:pt x="668" y="2"/>
                        </a:lnTo>
                        <a:lnTo>
                          <a:pt x="672" y="2"/>
                        </a:lnTo>
                        <a:lnTo>
                          <a:pt x="674" y="2"/>
                        </a:lnTo>
                        <a:lnTo>
                          <a:pt x="674" y="4"/>
                        </a:lnTo>
                        <a:close/>
                      </a:path>
                    </a:pathLst>
                  </a:custGeom>
                  <a:solidFill>
                    <a:srgbClr val="000000"/>
                  </a:solidFill>
                  <a:ln w="9525">
                    <a:noFill/>
                    <a:round/>
                    <a:headEnd/>
                    <a:tailEnd/>
                  </a:ln>
                </p:spPr>
                <p:txBody>
                  <a:bodyPr/>
                  <a:lstStyle/>
                  <a:p>
                    <a:endParaRPr lang="fr-FR">
                      <a:latin typeface="Calibri" pitchFamily="34" charset="0"/>
                    </a:endParaRPr>
                  </a:p>
                </p:txBody>
              </p:sp>
              <p:sp>
                <p:nvSpPr>
                  <p:cNvPr id="25638" name="Freeform 51"/>
                  <p:cNvSpPr>
                    <a:spLocks/>
                  </p:cNvSpPr>
                  <p:nvPr/>
                </p:nvSpPr>
                <p:spPr bwMode="auto">
                  <a:xfrm>
                    <a:off x="3856030" y="2004998"/>
                    <a:ext cx="566738" cy="279400"/>
                  </a:xfrm>
                  <a:custGeom>
                    <a:avLst/>
                    <a:gdLst>
                      <a:gd name="T0" fmla="*/ 67 w 715"/>
                      <a:gd name="T1" fmla="*/ 229 h 351"/>
                      <a:gd name="T2" fmla="*/ 128 w 715"/>
                      <a:gd name="T3" fmla="*/ 184 h 351"/>
                      <a:gd name="T4" fmla="*/ 152 w 715"/>
                      <a:gd name="T5" fmla="*/ 152 h 351"/>
                      <a:gd name="T6" fmla="*/ 171 w 715"/>
                      <a:gd name="T7" fmla="*/ 74 h 351"/>
                      <a:gd name="T8" fmla="*/ 234 w 715"/>
                      <a:gd name="T9" fmla="*/ 110 h 351"/>
                      <a:gd name="T10" fmla="*/ 272 w 715"/>
                      <a:gd name="T11" fmla="*/ 32 h 351"/>
                      <a:gd name="T12" fmla="*/ 342 w 715"/>
                      <a:gd name="T13" fmla="*/ 79 h 351"/>
                      <a:gd name="T14" fmla="*/ 390 w 715"/>
                      <a:gd name="T15" fmla="*/ 53 h 351"/>
                      <a:gd name="T16" fmla="*/ 417 w 715"/>
                      <a:gd name="T17" fmla="*/ 7 h 351"/>
                      <a:gd name="T18" fmla="*/ 472 w 715"/>
                      <a:gd name="T19" fmla="*/ 72 h 351"/>
                      <a:gd name="T20" fmla="*/ 536 w 715"/>
                      <a:gd name="T21" fmla="*/ 74 h 351"/>
                      <a:gd name="T22" fmla="*/ 563 w 715"/>
                      <a:gd name="T23" fmla="*/ 22 h 351"/>
                      <a:gd name="T24" fmla="*/ 572 w 715"/>
                      <a:gd name="T25" fmla="*/ 76 h 351"/>
                      <a:gd name="T26" fmla="*/ 639 w 715"/>
                      <a:gd name="T27" fmla="*/ 93 h 351"/>
                      <a:gd name="T28" fmla="*/ 704 w 715"/>
                      <a:gd name="T29" fmla="*/ 85 h 351"/>
                      <a:gd name="T30" fmla="*/ 686 w 715"/>
                      <a:gd name="T31" fmla="*/ 144 h 351"/>
                      <a:gd name="T32" fmla="*/ 627 w 715"/>
                      <a:gd name="T33" fmla="*/ 176 h 351"/>
                      <a:gd name="T34" fmla="*/ 538 w 715"/>
                      <a:gd name="T35" fmla="*/ 148 h 351"/>
                      <a:gd name="T36" fmla="*/ 512 w 715"/>
                      <a:gd name="T37" fmla="*/ 184 h 351"/>
                      <a:gd name="T38" fmla="*/ 451 w 715"/>
                      <a:gd name="T39" fmla="*/ 193 h 351"/>
                      <a:gd name="T40" fmla="*/ 434 w 715"/>
                      <a:gd name="T41" fmla="*/ 229 h 351"/>
                      <a:gd name="T42" fmla="*/ 367 w 715"/>
                      <a:gd name="T43" fmla="*/ 239 h 351"/>
                      <a:gd name="T44" fmla="*/ 304 w 715"/>
                      <a:gd name="T45" fmla="*/ 224 h 351"/>
                      <a:gd name="T46" fmla="*/ 331 w 715"/>
                      <a:gd name="T47" fmla="*/ 264 h 351"/>
                      <a:gd name="T48" fmla="*/ 388 w 715"/>
                      <a:gd name="T49" fmla="*/ 292 h 351"/>
                      <a:gd name="T50" fmla="*/ 432 w 715"/>
                      <a:gd name="T51" fmla="*/ 296 h 351"/>
                      <a:gd name="T52" fmla="*/ 519 w 715"/>
                      <a:gd name="T53" fmla="*/ 281 h 351"/>
                      <a:gd name="T54" fmla="*/ 555 w 715"/>
                      <a:gd name="T55" fmla="*/ 281 h 351"/>
                      <a:gd name="T56" fmla="*/ 607 w 715"/>
                      <a:gd name="T57" fmla="*/ 241 h 351"/>
                      <a:gd name="T58" fmla="*/ 685 w 715"/>
                      <a:gd name="T59" fmla="*/ 262 h 351"/>
                      <a:gd name="T60" fmla="*/ 608 w 715"/>
                      <a:gd name="T61" fmla="*/ 264 h 351"/>
                      <a:gd name="T62" fmla="*/ 576 w 715"/>
                      <a:gd name="T63" fmla="*/ 313 h 351"/>
                      <a:gd name="T64" fmla="*/ 521 w 715"/>
                      <a:gd name="T65" fmla="*/ 302 h 351"/>
                      <a:gd name="T66" fmla="*/ 436 w 715"/>
                      <a:gd name="T67" fmla="*/ 323 h 351"/>
                      <a:gd name="T68" fmla="*/ 386 w 715"/>
                      <a:gd name="T69" fmla="*/ 334 h 351"/>
                      <a:gd name="T70" fmla="*/ 342 w 715"/>
                      <a:gd name="T71" fmla="*/ 285 h 351"/>
                      <a:gd name="T72" fmla="*/ 268 w 715"/>
                      <a:gd name="T73" fmla="*/ 193 h 351"/>
                      <a:gd name="T74" fmla="*/ 333 w 715"/>
                      <a:gd name="T75" fmla="*/ 214 h 351"/>
                      <a:gd name="T76" fmla="*/ 405 w 715"/>
                      <a:gd name="T77" fmla="*/ 228 h 351"/>
                      <a:gd name="T78" fmla="*/ 417 w 715"/>
                      <a:gd name="T79" fmla="*/ 167 h 351"/>
                      <a:gd name="T80" fmla="*/ 470 w 715"/>
                      <a:gd name="T81" fmla="*/ 193 h 351"/>
                      <a:gd name="T82" fmla="*/ 508 w 715"/>
                      <a:gd name="T83" fmla="*/ 148 h 351"/>
                      <a:gd name="T84" fmla="*/ 561 w 715"/>
                      <a:gd name="T85" fmla="*/ 144 h 351"/>
                      <a:gd name="T86" fmla="*/ 646 w 715"/>
                      <a:gd name="T87" fmla="*/ 152 h 351"/>
                      <a:gd name="T88" fmla="*/ 666 w 715"/>
                      <a:gd name="T89" fmla="*/ 123 h 351"/>
                      <a:gd name="T90" fmla="*/ 605 w 715"/>
                      <a:gd name="T91" fmla="*/ 125 h 351"/>
                      <a:gd name="T92" fmla="*/ 555 w 715"/>
                      <a:gd name="T93" fmla="*/ 100 h 351"/>
                      <a:gd name="T94" fmla="*/ 513 w 715"/>
                      <a:gd name="T95" fmla="*/ 102 h 351"/>
                      <a:gd name="T96" fmla="*/ 436 w 715"/>
                      <a:gd name="T97" fmla="*/ 62 h 351"/>
                      <a:gd name="T98" fmla="*/ 415 w 715"/>
                      <a:gd name="T99" fmla="*/ 85 h 351"/>
                      <a:gd name="T100" fmla="*/ 354 w 715"/>
                      <a:gd name="T101" fmla="*/ 100 h 351"/>
                      <a:gd name="T102" fmla="*/ 295 w 715"/>
                      <a:gd name="T103" fmla="*/ 76 h 351"/>
                      <a:gd name="T104" fmla="*/ 312 w 715"/>
                      <a:gd name="T105" fmla="*/ 131 h 351"/>
                      <a:gd name="T106" fmla="*/ 232 w 715"/>
                      <a:gd name="T107" fmla="*/ 127 h 351"/>
                      <a:gd name="T108" fmla="*/ 240 w 715"/>
                      <a:gd name="T109" fmla="*/ 184 h 351"/>
                      <a:gd name="T110" fmla="*/ 175 w 715"/>
                      <a:gd name="T111" fmla="*/ 184 h 351"/>
                      <a:gd name="T112" fmla="*/ 133 w 715"/>
                      <a:gd name="T113" fmla="*/ 209 h 351"/>
                      <a:gd name="T114" fmla="*/ 74 w 715"/>
                      <a:gd name="T115" fmla="*/ 252 h 351"/>
                      <a:gd name="T116" fmla="*/ 141 w 715"/>
                      <a:gd name="T117" fmla="*/ 252 h 351"/>
                      <a:gd name="T118" fmla="*/ 171 w 715"/>
                      <a:gd name="T119" fmla="*/ 247 h 351"/>
                      <a:gd name="T120" fmla="*/ 116 w 715"/>
                      <a:gd name="T121" fmla="*/ 279 h 351"/>
                      <a:gd name="T122" fmla="*/ 35 w 715"/>
                      <a:gd name="T123" fmla="*/ 269 h 35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5"/>
                      <a:gd name="T187" fmla="*/ 0 h 351"/>
                      <a:gd name="T188" fmla="*/ 715 w 715"/>
                      <a:gd name="T189" fmla="*/ 351 h 35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5" h="351">
                        <a:moveTo>
                          <a:pt x="0" y="235"/>
                        </a:moveTo>
                        <a:lnTo>
                          <a:pt x="0" y="235"/>
                        </a:lnTo>
                        <a:lnTo>
                          <a:pt x="8" y="235"/>
                        </a:lnTo>
                        <a:lnTo>
                          <a:pt x="12" y="235"/>
                        </a:lnTo>
                        <a:lnTo>
                          <a:pt x="16" y="235"/>
                        </a:lnTo>
                        <a:lnTo>
                          <a:pt x="21" y="235"/>
                        </a:lnTo>
                        <a:lnTo>
                          <a:pt x="29" y="235"/>
                        </a:lnTo>
                        <a:lnTo>
                          <a:pt x="35" y="235"/>
                        </a:lnTo>
                        <a:lnTo>
                          <a:pt x="40" y="233"/>
                        </a:lnTo>
                        <a:lnTo>
                          <a:pt x="48" y="233"/>
                        </a:lnTo>
                        <a:lnTo>
                          <a:pt x="54" y="231"/>
                        </a:lnTo>
                        <a:lnTo>
                          <a:pt x="61" y="231"/>
                        </a:lnTo>
                        <a:lnTo>
                          <a:pt x="67" y="229"/>
                        </a:lnTo>
                        <a:lnTo>
                          <a:pt x="73" y="228"/>
                        </a:lnTo>
                        <a:lnTo>
                          <a:pt x="78" y="226"/>
                        </a:lnTo>
                        <a:lnTo>
                          <a:pt x="84" y="224"/>
                        </a:lnTo>
                        <a:lnTo>
                          <a:pt x="88" y="220"/>
                        </a:lnTo>
                        <a:lnTo>
                          <a:pt x="93" y="218"/>
                        </a:lnTo>
                        <a:lnTo>
                          <a:pt x="99" y="214"/>
                        </a:lnTo>
                        <a:lnTo>
                          <a:pt x="103" y="210"/>
                        </a:lnTo>
                        <a:lnTo>
                          <a:pt x="107" y="209"/>
                        </a:lnTo>
                        <a:lnTo>
                          <a:pt x="112" y="205"/>
                        </a:lnTo>
                        <a:lnTo>
                          <a:pt x="116" y="201"/>
                        </a:lnTo>
                        <a:lnTo>
                          <a:pt x="120" y="195"/>
                        </a:lnTo>
                        <a:lnTo>
                          <a:pt x="124" y="191"/>
                        </a:lnTo>
                        <a:lnTo>
                          <a:pt x="128" y="184"/>
                        </a:lnTo>
                        <a:lnTo>
                          <a:pt x="131" y="178"/>
                        </a:lnTo>
                        <a:lnTo>
                          <a:pt x="131" y="174"/>
                        </a:lnTo>
                        <a:lnTo>
                          <a:pt x="133" y="171"/>
                        </a:lnTo>
                        <a:lnTo>
                          <a:pt x="133" y="167"/>
                        </a:lnTo>
                        <a:lnTo>
                          <a:pt x="135" y="163"/>
                        </a:lnTo>
                        <a:lnTo>
                          <a:pt x="135" y="157"/>
                        </a:lnTo>
                        <a:lnTo>
                          <a:pt x="137" y="153"/>
                        </a:lnTo>
                        <a:lnTo>
                          <a:pt x="137" y="150"/>
                        </a:lnTo>
                        <a:lnTo>
                          <a:pt x="137" y="144"/>
                        </a:lnTo>
                        <a:lnTo>
                          <a:pt x="141" y="146"/>
                        </a:lnTo>
                        <a:lnTo>
                          <a:pt x="143" y="148"/>
                        </a:lnTo>
                        <a:lnTo>
                          <a:pt x="149" y="150"/>
                        </a:lnTo>
                        <a:lnTo>
                          <a:pt x="152" y="152"/>
                        </a:lnTo>
                        <a:lnTo>
                          <a:pt x="158" y="153"/>
                        </a:lnTo>
                        <a:lnTo>
                          <a:pt x="166" y="157"/>
                        </a:lnTo>
                        <a:lnTo>
                          <a:pt x="171" y="159"/>
                        </a:lnTo>
                        <a:lnTo>
                          <a:pt x="179" y="161"/>
                        </a:lnTo>
                        <a:lnTo>
                          <a:pt x="185" y="163"/>
                        </a:lnTo>
                        <a:lnTo>
                          <a:pt x="192" y="165"/>
                        </a:lnTo>
                        <a:lnTo>
                          <a:pt x="198" y="165"/>
                        </a:lnTo>
                        <a:lnTo>
                          <a:pt x="206" y="165"/>
                        </a:lnTo>
                        <a:lnTo>
                          <a:pt x="211" y="165"/>
                        </a:lnTo>
                        <a:lnTo>
                          <a:pt x="215" y="163"/>
                        </a:lnTo>
                        <a:lnTo>
                          <a:pt x="221" y="161"/>
                        </a:lnTo>
                        <a:lnTo>
                          <a:pt x="164" y="100"/>
                        </a:lnTo>
                        <a:lnTo>
                          <a:pt x="171" y="74"/>
                        </a:lnTo>
                        <a:lnTo>
                          <a:pt x="173" y="77"/>
                        </a:lnTo>
                        <a:lnTo>
                          <a:pt x="177" y="81"/>
                        </a:lnTo>
                        <a:lnTo>
                          <a:pt x="183" y="87"/>
                        </a:lnTo>
                        <a:lnTo>
                          <a:pt x="188" y="93"/>
                        </a:lnTo>
                        <a:lnTo>
                          <a:pt x="196" y="98"/>
                        </a:lnTo>
                        <a:lnTo>
                          <a:pt x="202" y="100"/>
                        </a:lnTo>
                        <a:lnTo>
                          <a:pt x="206" y="102"/>
                        </a:lnTo>
                        <a:lnTo>
                          <a:pt x="211" y="104"/>
                        </a:lnTo>
                        <a:lnTo>
                          <a:pt x="217" y="106"/>
                        </a:lnTo>
                        <a:lnTo>
                          <a:pt x="223" y="108"/>
                        </a:lnTo>
                        <a:lnTo>
                          <a:pt x="228" y="108"/>
                        </a:lnTo>
                        <a:lnTo>
                          <a:pt x="234" y="110"/>
                        </a:lnTo>
                        <a:lnTo>
                          <a:pt x="240" y="110"/>
                        </a:lnTo>
                        <a:lnTo>
                          <a:pt x="246" y="110"/>
                        </a:lnTo>
                        <a:lnTo>
                          <a:pt x="253" y="110"/>
                        </a:lnTo>
                        <a:lnTo>
                          <a:pt x="259" y="110"/>
                        </a:lnTo>
                        <a:lnTo>
                          <a:pt x="265" y="110"/>
                        </a:lnTo>
                        <a:lnTo>
                          <a:pt x="268" y="110"/>
                        </a:lnTo>
                        <a:lnTo>
                          <a:pt x="272" y="108"/>
                        </a:lnTo>
                        <a:lnTo>
                          <a:pt x="276" y="108"/>
                        </a:lnTo>
                        <a:lnTo>
                          <a:pt x="282" y="108"/>
                        </a:lnTo>
                        <a:lnTo>
                          <a:pt x="285" y="106"/>
                        </a:lnTo>
                        <a:lnTo>
                          <a:pt x="289" y="106"/>
                        </a:lnTo>
                        <a:lnTo>
                          <a:pt x="242" y="39"/>
                        </a:lnTo>
                        <a:lnTo>
                          <a:pt x="272" y="32"/>
                        </a:lnTo>
                        <a:lnTo>
                          <a:pt x="274" y="34"/>
                        </a:lnTo>
                        <a:lnTo>
                          <a:pt x="280" y="39"/>
                        </a:lnTo>
                        <a:lnTo>
                          <a:pt x="284" y="41"/>
                        </a:lnTo>
                        <a:lnTo>
                          <a:pt x="289" y="47"/>
                        </a:lnTo>
                        <a:lnTo>
                          <a:pt x="293" y="51"/>
                        </a:lnTo>
                        <a:lnTo>
                          <a:pt x="301" y="57"/>
                        </a:lnTo>
                        <a:lnTo>
                          <a:pt x="304" y="60"/>
                        </a:lnTo>
                        <a:lnTo>
                          <a:pt x="312" y="64"/>
                        </a:lnTo>
                        <a:lnTo>
                          <a:pt x="318" y="68"/>
                        </a:lnTo>
                        <a:lnTo>
                          <a:pt x="325" y="72"/>
                        </a:lnTo>
                        <a:lnTo>
                          <a:pt x="331" y="74"/>
                        </a:lnTo>
                        <a:lnTo>
                          <a:pt x="337" y="77"/>
                        </a:lnTo>
                        <a:lnTo>
                          <a:pt x="342" y="79"/>
                        </a:lnTo>
                        <a:lnTo>
                          <a:pt x="350" y="79"/>
                        </a:lnTo>
                        <a:lnTo>
                          <a:pt x="354" y="79"/>
                        </a:lnTo>
                        <a:lnTo>
                          <a:pt x="360" y="77"/>
                        </a:lnTo>
                        <a:lnTo>
                          <a:pt x="363" y="77"/>
                        </a:lnTo>
                        <a:lnTo>
                          <a:pt x="369" y="77"/>
                        </a:lnTo>
                        <a:lnTo>
                          <a:pt x="375" y="76"/>
                        </a:lnTo>
                        <a:lnTo>
                          <a:pt x="380" y="76"/>
                        </a:lnTo>
                        <a:lnTo>
                          <a:pt x="386" y="72"/>
                        </a:lnTo>
                        <a:lnTo>
                          <a:pt x="390" y="68"/>
                        </a:lnTo>
                        <a:lnTo>
                          <a:pt x="390" y="64"/>
                        </a:lnTo>
                        <a:lnTo>
                          <a:pt x="390" y="60"/>
                        </a:lnTo>
                        <a:lnTo>
                          <a:pt x="390" y="57"/>
                        </a:lnTo>
                        <a:lnTo>
                          <a:pt x="390" y="53"/>
                        </a:lnTo>
                        <a:lnTo>
                          <a:pt x="390" y="47"/>
                        </a:lnTo>
                        <a:lnTo>
                          <a:pt x="390" y="41"/>
                        </a:lnTo>
                        <a:lnTo>
                          <a:pt x="390" y="36"/>
                        </a:lnTo>
                        <a:lnTo>
                          <a:pt x="390" y="30"/>
                        </a:lnTo>
                        <a:lnTo>
                          <a:pt x="390" y="24"/>
                        </a:lnTo>
                        <a:lnTo>
                          <a:pt x="390" y="19"/>
                        </a:lnTo>
                        <a:lnTo>
                          <a:pt x="390" y="15"/>
                        </a:lnTo>
                        <a:lnTo>
                          <a:pt x="390" y="11"/>
                        </a:lnTo>
                        <a:lnTo>
                          <a:pt x="390" y="3"/>
                        </a:lnTo>
                        <a:lnTo>
                          <a:pt x="392" y="1"/>
                        </a:lnTo>
                        <a:lnTo>
                          <a:pt x="415" y="0"/>
                        </a:lnTo>
                        <a:lnTo>
                          <a:pt x="415" y="1"/>
                        </a:lnTo>
                        <a:lnTo>
                          <a:pt x="417" y="7"/>
                        </a:lnTo>
                        <a:lnTo>
                          <a:pt x="418" y="11"/>
                        </a:lnTo>
                        <a:lnTo>
                          <a:pt x="420" y="15"/>
                        </a:lnTo>
                        <a:lnTo>
                          <a:pt x="422" y="20"/>
                        </a:lnTo>
                        <a:lnTo>
                          <a:pt x="426" y="26"/>
                        </a:lnTo>
                        <a:lnTo>
                          <a:pt x="428" y="32"/>
                        </a:lnTo>
                        <a:lnTo>
                          <a:pt x="432" y="38"/>
                        </a:lnTo>
                        <a:lnTo>
                          <a:pt x="436" y="43"/>
                        </a:lnTo>
                        <a:lnTo>
                          <a:pt x="441" y="49"/>
                        </a:lnTo>
                        <a:lnTo>
                          <a:pt x="445" y="55"/>
                        </a:lnTo>
                        <a:lnTo>
                          <a:pt x="451" y="60"/>
                        </a:lnTo>
                        <a:lnTo>
                          <a:pt x="458" y="64"/>
                        </a:lnTo>
                        <a:lnTo>
                          <a:pt x="464" y="68"/>
                        </a:lnTo>
                        <a:lnTo>
                          <a:pt x="472" y="72"/>
                        </a:lnTo>
                        <a:lnTo>
                          <a:pt x="477" y="74"/>
                        </a:lnTo>
                        <a:lnTo>
                          <a:pt x="485" y="76"/>
                        </a:lnTo>
                        <a:lnTo>
                          <a:pt x="491" y="79"/>
                        </a:lnTo>
                        <a:lnTo>
                          <a:pt x="496" y="79"/>
                        </a:lnTo>
                        <a:lnTo>
                          <a:pt x="502" y="79"/>
                        </a:lnTo>
                        <a:lnTo>
                          <a:pt x="506" y="79"/>
                        </a:lnTo>
                        <a:lnTo>
                          <a:pt x="512" y="81"/>
                        </a:lnTo>
                        <a:lnTo>
                          <a:pt x="515" y="79"/>
                        </a:lnTo>
                        <a:lnTo>
                          <a:pt x="521" y="79"/>
                        </a:lnTo>
                        <a:lnTo>
                          <a:pt x="525" y="79"/>
                        </a:lnTo>
                        <a:lnTo>
                          <a:pt x="529" y="77"/>
                        </a:lnTo>
                        <a:lnTo>
                          <a:pt x="532" y="76"/>
                        </a:lnTo>
                        <a:lnTo>
                          <a:pt x="536" y="74"/>
                        </a:lnTo>
                        <a:lnTo>
                          <a:pt x="536" y="70"/>
                        </a:lnTo>
                        <a:lnTo>
                          <a:pt x="538" y="68"/>
                        </a:lnTo>
                        <a:lnTo>
                          <a:pt x="540" y="64"/>
                        </a:lnTo>
                        <a:lnTo>
                          <a:pt x="542" y="60"/>
                        </a:lnTo>
                        <a:lnTo>
                          <a:pt x="544" y="57"/>
                        </a:lnTo>
                        <a:lnTo>
                          <a:pt x="546" y="51"/>
                        </a:lnTo>
                        <a:lnTo>
                          <a:pt x="550" y="47"/>
                        </a:lnTo>
                        <a:lnTo>
                          <a:pt x="551" y="43"/>
                        </a:lnTo>
                        <a:lnTo>
                          <a:pt x="553" y="38"/>
                        </a:lnTo>
                        <a:lnTo>
                          <a:pt x="555" y="34"/>
                        </a:lnTo>
                        <a:lnTo>
                          <a:pt x="557" y="30"/>
                        </a:lnTo>
                        <a:lnTo>
                          <a:pt x="559" y="26"/>
                        </a:lnTo>
                        <a:lnTo>
                          <a:pt x="563" y="22"/>
                        </a:lnTo>
                        <a:lnTo>
                          <a:pt x="563" y="20"/>
                        </a:lnTo>
                        <a:lnTo>
                          <a:pt x="580" y="32"/>
                        </a:lnTo>
                        <a:lnTo>
                          <a:pt x="578" y="32"/>
                        </a:lnTo>
                        <a:lnTo>
                          <a:pt x="576" y="36"/>
                        </a:lnTo>
                        <a:lnTo>
                          <a:pt x="572" y="39"/>
                        </a:lnTo>
                        <a:lnTo>
                          <a:pt x="570" y="47"/>
                        </a:lnTo>
                        <a:lnTo>
                          <a:pt x="567" y="49"/>
                        </a:lnTo>
                        <a:lnTo>
                          <a:pt x="567" y="53"/>
                        </a:lnTo>
                        <a:lnTo>
                          <a:pt x="567" y="58"/>
                        </a:lnTo>
                        <a:lnTo>
                          <a:pt x="567" y="62"/>
                        </a:lnTo>
                        <a:lnTo>
                          <a:pt x="569" y="66"/>
                        </a:lnTo>
                        <a:lnTo>
                          <a:pt x="570" y="72"/>
                        </a:lnTo>
                        <a:lnTo>
                          <a:pt x="572" y="76"/>
                        </a:lnTo>
                        <a:lnTo>
                          <a:pt x="578" y="81"/>
                        </a:lnTo>
                        <a:lnTo>
                          <a:pt x="582" y="85"/>
                        </a:lnTo>
                        <a:lnTo>
                          <a:pt x="589" y="89"/>
                        </a:lnTo>
                        <a:lnTo>
                          <a:pt x="593" y="89"/>
                        </a:lnTo>
                        <a:lnTo>
                          <a:pt x="597" y="89"/>
                        </a:lnTo>
                        <a:lnTo>
                          <a:pt x="601" y="91"/>
                        </a:lnTo>
                        <a:lnTo>
                          <a:pt x="607" y="93"/>
                        </a:lnTo>
                        <a:lnTo>
                          <a:pt x="610" y="93"/>
                        </a:lnTo>
                        <a:lnTo>
                          <a:pt x="616" y="93"/>
                        </a:lnTo>
                        <a:lnTo>
                          <a:pt x="622" y="93"/>
                        </a:lnTo>
                        <a:lnTo>
                          <a:pt x="627" y="93"/>
                        </a:lnTo>
                        <a:lnTo>
                          <a:pt x="633" y="93"/>
                        </a:lnTo>
                        <a:lnTo>
                          <a:pt x="639" y="93"/>
                        </a:lnTo>
                        <a:lnTo>
                          <a:pt x="643" y="93"/>
                        </a:lnTo>
                        <a:lnTo>
                          <a:pt x="650" y="93"/>
                        </a:lnTo>
                        <a:lnTo>
                          <a:pt x="654" y="91"/>
                        </a:lnTo>
                        <a:lnTo>
                          <a:pt x="660" y="91"/>
                        </a:lnTo>
                        <a:lnTo>
                          <a:pt x="664" y="89"/>
                        </a:lnTo>
                        <a:lnTo>
                          <a:pt x="669" y="89"/>
                        </a:lnTo>
                        <a:lnTo>
                          <a:pt x="673" y="89"/>
                        </a:lnTo>
                        <a:lnTo>
                          <a:pt x="679" y="89"/>
                        </a:lnTo>
                        <a:lnTo>
                          <a:pt x="683" y="87"/>
                        </a:lnTo>
                        <a:lnTo>
                          <a:pt x="686" y="87"/>
                        </a:lnTo>
                        <a:lnTo>
                          <a:pt x="694" y="85"/>
                        </a:lnTo>
                        <a:lnTo>
                          <a:pt x="700" y="85"/>
                        </a:lnTo>
                        <a:lnTo>
                          <a:pt x="704" y="85"/>
                        </a:lnTo>
                        <a:lnTo>
                          <a:pt x="715" y="100"/>
                        </a:lnTo>
                        <a:lnTo>
                          <a:pt x="713" y="102"/>
                        </a:lnTo>
                        <a:lnTo>
                          <a:pt x="709" y="106"/>
                        </a:lnTo>
                        <a:lnTo>
                          <a:pt x="707" y="110"/>
                        </a:lnTo>
                        <a:lnTo>
                          <a:pt x="705" y="114"/>
                        </a:lnTo>
                        <a:lnTo>
                          <a:pt x="704" y="117"/>
                        </a:lnTo>
                        <a:lnTo>
                          <a:pt x="702" y="123"/>
                        </a:lnTo>
                        <a:lnTo>
                          <a:pt x="698" y="127"/>
                        </a:lnTo>
                        <a:lnTo>
                          <a:pt x="696" y="131"/>
                        </a:lnTo>
                        <a:lnTo>
                          <a:pt x="692" y="134"/>
                        </a:lnTo>
                        <a:lnTo>
                          <a:pt x="690" y="140"/>
                        </a:lnTo>
                        <a:lnTo>
                          <a:pt x="686" y="144"/>
                        </a:lnTo>
                        <a:lnTo>
                          <a:pt x="683" y="146"/>
                        </a:lnTo>
                        <a:lnTo>
                          <a:pt x="681" y="150"/>
                        </a:lnTo>
                        <a:lnTo>
                          <a:pt x="679" y="153"/>
                        </a:lnTo>
                        <a:lnTo>
                          <a:pt x="673" y="157"/>
                        </a:lnTo>
                        <a:lnTo>
                          <a:pt x="667" y="161"/>
                        </a:lnTo>
                        <a:lnTo>
                          <a:pt x="662" y="167"/>
                        </a:lnTo>
                        <a:lnTo>
                          <a:pt x="656" y="171"/>
                        </a:lnTo>
                        <a:lnTo>
                          <a:pt x="650" y="172"/>
                        </a:lnTo>
                        <a:lnTo>
                          <a:pt x="646" y="174"/>
                        </a:lnTo>
                        <a:lnTo>
                          <a:pt x="643" y="174"/>
                        </a:lnTo>
                        <a:lnTo>
                          <a:pt x="639" y="176"/>
                        </a:lnTo>
                        <a:lnTo>
                          <a:pt x="633" y="176"/>
                        </a:lnTo>
                        <a:lnTo>
                          <a:pt x="627" y="176"/>
                        </a:lnTo>
                        <a:lnTo>
                          <a:pt x="620" y="176"/>
                        </a:lnTo>
                        <a:lnTo>
                          <a:pt x="612" y="178"/>
                        </a:lnTo>
                        <a:lnTo>
                          <a:pt x="605" y="176"/>
                        </a:lnTo>
                        <a:lnTo>
                          <a:pt x="597" y="176"/>
                        </a:lnTo>
                        <a:lnTo>
                          <a:pt x="589" y="174"/>
                        </a:lnTo>
                        <a:lnTo>
                          <a:pt x="584" y="171"/>
                        </a:lnTo>
                        <a:lnTo>
                          <a:pt x="574" y="167"/>
                        </a:lnTo>
                        <a:lnTo>
                          <a:pt x="569" y="165"/>
                        </a:lnTo>
                        <a:lnTo>
                          <a:pt x="561" y="161"/>
                        </a:lnTo>
                        <a:lnTo>
                          <a:pt x="555" y="159"/>
                        </a:lnTo>
                        <a:lnTo>
                          <a:pt x="550" y="155"/>
                        </a:lnTo>
                        <a:lnTo>
                          <a:pt x="544" y="152"/>
                        </a:lnTo>
                        <a:lnTo>
                          <a:pt x="538" y="148"/>
                        </a:lnTo>
                        <a:lnTo>
                          <a:pt x="536" y="146"/>
                        </a:lnTo>
                        <a:lnTo>
                          <a:pt x="529" y="142"/>
                        </a:lnTo>
                        <a:lnTo>
                          <a:pt x="529" y="140"/>
                        </a:lnTo>
                        <a:lnTo>
                          <a:pt x="527" y="140"/>
                        </a:lnTo>
                        <a:lnTo>
                          <a:pt x="527" y="144"/>
                        </a:lnTo>
                        <a:lnTo>
                          <a:pt x="525" y="146"/>
                        </a:lnTo>
                        <a:lnTo>
                          <a:pt x="525" y="150"/>
                        </a:lnTo>
                        <a:lnTo>
                          <a:pt x="523" y="155"/>
                        </a:lnTo>
                        <a:lnTo>
                          <a:pt x="521" y="161"/>
                        </a:lnTo>
                        <a:lnTo>
                          <a:pt x="519" y="165"/>
                        </a:lnTo>
                        <a:lnTo>
                          <a:pt x="517" y="172"/>
                        </a:lnTo>
                        <a:lnTo>
                          <a:pt x="515" y="178"/>
                        </a:lnTo>
                        <a:lnTo>
                          <a:pt x="512" y="184"/>
                        </a:lnTo>
                        <a:lnTo>
                          <a:pt x="508" y="190"/>
                        </a:lnTo>
                        <a:lnTo>
                          <a:pt x="506" y="193"/>
                        </a:lnTo>
                        <a:lnTo>
                          <a:pt x="502" y="197"/>
                        </a:lnTo>
                        <a:lnTo>
                          <a:pt x="498" y="203"/>
                        </a:lnTo>
                        <a:lnTo>
                          <a:pt x="494" y="205"/>
                        </a:lnTo>
                        <a:lnTo>
                          <a:pt x="491" y="207"/>
                        </a:lnTo>
                        <a:lnTo>
                          <a:pt x="485" y="205"/>
                        </a:lnTo>
                        <a:lnTo>
                          <a:pt x="481" y="205"/>
                        </a:lnTo>
                        <a:lnTo>
                          <a:pt x="477" y="205"/>
                        </a:lnTo>
                        <a:lnTo>
                          <a:pt x="474" y="203"/>
                        </a:lnTo>
                        <a:lnTo>
                          <a:pt x="464" y="201"/>
                        </a:lnTo>
                        <a:lnTo>
                          <a:pt x="458" y="197"/>
                        </a:lnTo>
                        <a:lnTo>
                          <a:pt x="451" y="193"/>
                        </a:lnTo>
                        <a:lnTo>
                          <a:pt x="447" y="191"/>
                        </a:lnTo>
                        <a:lnTo>
                          <a:pt x="443" y="190"/>
                        </a:lnTo>
                        <a:lnTo>
                          <a:pt x="443" y="191"/>
                        </a:lnTo>
                        <a:lnTo>
                          <a:pt x="443" y="197"/>
                        </a:lnTo>
                        <a:lnTo>
                          <a:pt x="441" y="199"/>
                        </a:lnTo>
                        <a:lnTo>
                          <a:pt x="441" y="203"/>
                        </a:lnTo>
                        <a:lnTo>
                          <a:pt x="441" y="209"/>
                        </a:lnTo>
                        <a:lnTo>
                          <a:pt x="441" y="212"/>
                        </a:lnTo>
                        <a:lnTo>
                          <a:pt x="439" y="216"/>
                        </a:lnTo>
                        <a:lnTo>
                          <a:pt x="437" y="220"/>
                        </a:lnTo>
                        <a:lnTo>
                          <a:pt x="436" y="226"/>
                        </a:lnTo>
                        <a:lnTo>
                          <a:pt x="434" y="229"/>
                        </a:lnTo>
                        <a:lnTo>
                          <a:pt x="430" y="233"/>
                        </a:lnTo>
                        <a:lnTo>
                          <a:pt x="426" y="237"/>
                        </a:lnTo>
                        <a:lnTo>
                          <a:pt x="422" y="239"/>
                        </a:lnTo>
                        <a:lnTo>
                          <a:pt x="417" y="241"/>
                        </a:lnTo>
                        <a:lnTo>
                          <a:pt x="409" y="243"/>
                        </a:lnTo>
                        <a:lnTo>
                          <a:pt x="401" y="243"/>
                        </a:lnTo>
                        <a:lnTo>
                          <a:pt x="398" y="241"/>
                        </a:lnTo>
                        <a:lnTo>
                          <a:pt x="392" y="241"/>
                        </a:lnTo>
                        <a:lnTo>
                          <a:pt x="388" y="241"/>
                        </a:lnTo>
                        <a:lnTo>
                          <a:pt x="384" y="241"/>
                        </a:lnTo>
                        <a:lnTo>
                          <a:pt x="377" y="241"/>
                        </a:lnTo>
                        <a:lnTo>
                          <a:pt x="373" y="239"/>
                        </a:lnTo>
                        <a:lnTo>
                          <a:pt x="367" y="239"/>
                        </a:lnTo>
                        <a:lnTo>
                          <a:pt x="361" y="237"/>
                        </a:lnTo>
                        <a:lnTo>
                          <a:pt x="356" y="237"/>
                        </a:lnTo>
                        <a:lnTo>
                          <a:pt x="352" y="235"/>
                        </a:lnTo>
                        <a:lnTo>
                          <a:pt x="346" y="235"/>
                        </a:lnTo>
                        <a:lnTo>
                          <a:pt x="341" y="235"/>
                        </a:lnTo>
                        <a:lnTo>
                          <a:pt x="335" y="231"/>
                        </a:lnTo>
                        <a:lnTo>
                          <a:pt x="331" y="231"/>
                        </a:lnTo>
                        <a:lnTo>
                          <a:pt x="325" y="229"/>
                        </a:lnTo>
                        <a:lnTo>
                          <a:pt x="322" y="228"/>
                        </a:lnTo>
                        <a:lnTo>
                          <a:pt x="316" y="228"/>
                        </a:lnTo>
                        <a:lnTo>
                          <a:pt x="312" y="226"/>
                        </a:lnTo>
                        <a:lnTo>
                          <a:pt x="308" y="224"/>
                        </a:lnTo>
                        <a:lnTo>
                          <a:pt x="304" y="224"/>
                        </a:lnTo>
                        <a:lnTo>
                          <a:pt x="299" y="222"/>
                        </a:lnTo>
                        <a:lnTo>
                          <a:pt x="293" y="220"/>
                        </a:lnTo>
                        <a:lnTo>
                          <a:pt x="291" y="220"/>
                        </a:lnTo>
                        <a:lnTo>
                          <a:pt x="289" y="220"/>
                        </a:lnTo>
                        <a:lnTo>
                          <a:pt x="301" y="266"/>
                        </a:lnTo>
                        <a:lnTo>
                          <a:pt x="303" y="266"/>
                        </a:lnTo>
                        <a:lnTo>
                          <a:pt x="306" y="266"/>
                        </a:lnTo>
                        <a:lnTo>
                          <a:pt x="308" y="264"/>
                        </a:lnTo>
                        <a:lnTo>
                          <a:pt x="312" y="264"/>
                        </a:lnTo>
                        <a:lnTo>
                          <a:pt x="316" y="264"/>
                        </a:lnTo>
                        <a:lnTo>
                          <a:pt x="322" y="264"/>
                        </a:lnTo>
                        <a:lnTo>
                          <a:pt x="325" y="264"/>
                        </a:lnTo>
                        <a:lnTo>
                          <a:pt x="331" y="264"/>
                        </a:lnTo>
                        <a:lnTo>
                          <a:pt x="335" y="264"/>
                        </a:lnTo>
                        <a:lnTo>
                          <a:pt x="341" y="266"/>
                        </a:lnTo>
                        <a:lnTo>
                          <a:pt x="344" y="266"/>
                        </a:lnTo>
                        <a:lnTo>
                          <a:pt x="350" y="266"/>
                        </a:lnTo>
                        <a:lnTo>
                          <a:pt x="354" y="267"/>
                        </a:lnTo>
                        <a:lnTo>
                          <a:pt x="360" y="269"/>
                        </a:lnTo>
                        <a:lnTo>
                          <a:pt x="363" y="271"/>
                        </a:lnTo>
                        <a:lnTo>
                          <a:pt x="367" y="273"/>
                        </a:lnTo>
                        <a:lnTo>
                          <a:pt x="371" y="275"/>
                        </a:lnTo>
                        <a:lnTo>
                          <a:pt x="377" y="279"/>
                        </a:lnTo>
                        <a:lnTo>
                          <a:pt x="380" y="283"/>
                        </a:lnTo>
                        <a:lnTo>
                          <a:pt x="384" y="288"/>
                        </a:lnTo>
                        <a:lnTo>
                          <a:pt x="388" y="292"/>
                        </a:lnTo>
                        <a:lnTo>
                          <a:pt x="390" y="296"/>
                        </a:lnTo>
                        <a:lnTo>
                          <a:pt x="394" y="300"/>
                        </a:lnTo>
                        <a:lnTo>
                          <a:pt x="396" y="305"/>
                        </a:lnTo>
                        <a:lnTo>
                          <a:pt x="398" y="309"/>
                        </a:lnTo>
                        <a:lnTo>
                          <a:pt x="401" y="313"/>
                        </a:lnTo>
                        <a:lnTo>
                          <a:pt x="403" y="317"/>
                        </a:lnTo>
                        <a:lnTo>
                          <a:pt x="405" y="319"/>
                        </a:lnTo>
                        <a:lnTo>
                          <a:pt x="407" y="317"/>
                        </a:lnTo>
                        <a:lnTo>
                          <a:pt x="413" y="311"/>
                        </a:lnTo>
                        <a:lnTo>
                          <a:pt x="417" y="307"/>
                        </a:lnTo>
                        <a:lnTo>
                          <a:pt x="420" y="304"/>
                        </a:lnTo>
                        <a:lnTo>
                          <a:pt x="426" y="300"/>
                        </a:lnTo>
                        <a:lnTo>
                          <a:pt x="432" y="296"/>
                        </a:lnTo>
                        <a:lnTo>
                          <a:pt x="437" y="290"/>
                        </a:lnTo>
                        <a:lnTo>
                          <a:pt x="445" y="286"/>
                        </a:lnTo>
                        <a:lnTo>
                          <a:pt x="451" y="283"/>
                        </a:lnTo>
                        <a:lnTo>
                          <a:pt x="458" y="279"/>
                        </a:lnTo>
                        <a:lnTo>
                          <a:pt x="466" y="275"/>
                        </a:lnTo>
                        <a:lnTo>
                          <a:pt x="474" y="275"/>
                        </a:lnTo>
                        <a:lnTo>
                          <a:pt x="481" y="273"/>
                        </a:lnTo>
                        <a:lnTo>
                          <a:pt x="489" y="273"/>
                        </a:lnTo>
                        <a:lnTo>
                          <a:pt x="494" y="273"/>
                        </a:lnTo>
                        <a:lnTo>
                          <a:pt x="502" y="275"/>
                        </a:lnTo>
                        <a:lnTo>
                          <a:pt x="508" y="275"/>
                        </a:lnTo>
                        <a:lnTo>
                          <a:pt x="515" y="279"/>
                        </a:lnTo>
                        <a:lnTo>
                          <a:pt x="519" y="281"/>
                        </a:lnTo>
                        <a:lnTo>
                          <a:pt x="525" y="283"/>
                        </a:lnTo>
                        <a:lnTo>
                          <a:pt x="531" y="285"/>
                        </a:lnTo>
                        <a:lnTo>
                          <a:pt x="536" y="288"/>
                        </a:lnTo>
                        <a:lnTo>
                          <a:pt x="540" y="290"/>
                        </a:lnTo>
                        <a:lnTo>
                          <a:pt x="546" y="292"/>
                        </a:lnTo>
                        <a:lnTo>
                          <a:pt x="548" y="294"/>
                        </a:lnTo>
                        <a:lnTo>
                          <a:pt x="551" y="296"/>
                        </a:lnTo>
                        <a:lnTo>
                          <a:pt x="555" y="300"/>
                        </a:lnTo>
                        <a:lnTo>
                          <a:pt x="557" y="302"/>
                        </a:lnTo>
                        <a:lnTo>
                          <a:pt x="557" y="300"/>
                        </a:lnTo>
                        <a:lnTo>
                          <a:pt x="555" y="296"/>
                        </a:lnTo>
                        <a:lnTo>
                          <a:pt x="555" y="288"/>
                        </a:lnTo>
                        <a:lnTo>
                          <a:pt x="555" y="281"/>
                        </a:lnTo>
                        <a:lnTo>
                          <a:pt x="555" y="277"/>
                        </a:lnTo>
                        <a:lnTo>
                          <a:pt x="557" y="273"/>
                        </a:lnTo>
                        <a:lnTo>
                          <a:pt x="559" y="269"/>
                        </a:lnTo>
                        <a:lnTo>
                          <a:pt x="561" y="266"/>
                        </a:lnTo>
                        <a:lnTo>
                          <a:pt x="563" y="260"/>
                        </a:lnTo>
                        <a:lnTo>
                          <a:pt x="567" y="256"/>
                        </a:lnTo>
                        <a:lnTo>
                          <a:pt x="570" y="254"/>
                        </a:lnTo>
                        <a:lnTo>
                          <a:pt x="576" y="252"/>
                        </a:lnTo>
                        <a:lnTo>
                          <a:pt x="580" y="248"/>
                        </a:lnTo>
                        <a:lnTo>
                          <a:pt x="586" y="247"/>
                        </a:lnTo>
                        <a:lnTo>
                          <a:pt x="593" y="245"/>
                        </a:lnTo>
                        <a:lnTo>
                          <a:pt x="599" y="245"/>
                        </a:lnTo>
                        <a:lnTo>
                          <a:pt x="607" y="241"/>
                        </a:lnTo>
                        <a:lnTo>
                          <a:pt x="614" y="241"/>
                        </a:lnTo>
                        <a:lnTo>
                          <a:pt x="620" y="241"/>
                        </a:lnTo>
                        <a:lnTo>
                          <a:pt x="629" y="241"/>
                        </a:lnTo>
                        <a:lnTo>
                          <a:pt x="635" y="241"/>
                        </a:lnTo>
                        <a:lnTo>
                          <a:pt x="641" y="241"/>
                        </a:lnTo>
                        <a:lnTo>
                          <a:pt x="646" y="241"/>
                        </a:lnTo>
                        <a:lnTo>
                          <a:pt x="652" y="241"/>
                        </a:lnTo>
                        <a:lnTo>
                          <a:pt x="656" y="241"/>
                        </a:lnTo>
                        <a:lnTo>
                          <a:pt x="660" y="241"/>
                        </a:lnTo>
                        <a:lnTo>
                          <a:pt x="662" y="241"/>
                        </a:lnTo>
                        <a:lnTo>
                          <a:pt x="664" y="241"/>
                        </a:lnTo>
                        <a:lnTo>
                          <a:pt x="686" y="264"/>
                        </a:lnTo>
                        <a:lnTo>
                          <a:pt x="685" y="262"/>
                        </a:lnTo>
                        <a:lnTo>
                          <a:pt x="681" y="262"/>
                        </a:lnTo>
                        <a:lnTo>
                          <a:pt x="677" y="262"/>
                        </a:lnTo>
                        <a:lnTo>
                          <a:pt x="669" y="262"/>
                        </a:lnTo>
                        <a:lnTo>
                          <a:pt x="666" y="262"/>
                        </a:lnTo>
                        <a:lnTo>
                          <a:pt x="658" y="262"/>
                        </a:lnTo>
                        <a:lnTo>
                          <a:pt x="652" y="262"/>
                        </a:lnTo>
                        <a:lnTo>
                          <a:pt x="643" y="260"/>
                        </a:lnTo>
                        <a:lnTo>
                          <a:pt x="637" y="260"/>
                        </a:lnTo>
                        <a:lnTo>
                          <a:pt x="629" y="260"/>
                        </a:lnTo>
                        <a:lnTo>
                          <a:pt x="622" y="262"/>
                        </a:lnTo>
                        <a:lnTo>
                          <a:pt x="616" y="262"/>
                        </a:lnTo>
                        <a:lnTo>
                          <a:pt x="608" y="264"/>
                        </a:lnTo>
                        <a:lnTo>
                          <a:pt x="603" y="266"/>
                        </a:lnTo>
                        <a:lnTo>
                          <a:pt x="597" y="267"/>
                        </a:lnTo>
                        <a:lnTo>
                          <a:pt x="591" y="269"/>
                        </a:lnTo>
                        <a:lnTo>
                          <a:pt x="588" y="273"/>
                        </a:lnTo>
                        <a:lnTo>
                          <a:pt x="584" y="277"/>
                        </a:lnTo>
                        <a:lnTo>
                          <a:pt x="582" y="283"/>
                        </a:lnTo>
                        <a:lnTo>
                          <a:pt x="580" y="286"/>
                        </a:lnTo>
                        <a:lnTo>
                          <a:pt x="578" y="290"/>
                        </a:lnTo>
                        <a:lnTo>
                          <a:pt x="576" y="296"/>
                        </a:lnTo>
                        <a:lnTo>
                          <a:pt x="576" y="302"/>
                        </a:lnTo>
                        <a:lnTo>
                          <a:pt x="576" y="305"/>
                        </a:lnTo>
                        <a:lnTo>
                          <a:pt x="576" y="309"/>
                        </a:lnTo>
                        <a:lnTo>
                          <a:pt x="576" y="313"/>
                        </a:lnTo>
                        <a:lnTo>
                          <a:pt x="578" y="317"/>
                        </a:lnTo>
                        <a:lnTo>
                          <a:pt x="578" y="323"/>
                        </a:lnTo>
                        <a:lnTo>
                          <a:pt x="580" y="324"/>
                        </a:lnTo>
                        <a:lnTo>
                          <a:pt x="559" y="340"/>
                        </a:lnTo>
                        <a:lnTo>
                          <a:pt x="557" y="336"/>
                        </a:lnTo>
                        <a:lnTo>
                          <a:pt x="553" y="332"/>
                        </a:lnTo>
                        <a:lnTo>
                          <a:pt x="550" y="326"/>
                        </a:lnTo>
                        <a:lnTo>
                          <a:pt x="546" y="323"/>
                        </a:lnTo>
                        <a:lnTo>
                          <a:pt x="542" y="319"/>
                        </a:lnTo>
                        <a:lnTo>
                          <a:pt x="538" y="315"/>
                        </a:lnTo>
                        <a:lnTo>
                          <a:pt x="532" y="311"/>
                        </a:lnTo>
                        <a:lnTo>
                          <a:pt x="527" y="305"/>
                        </a:lnTo>
                        <a:lnTo>
                          <a:pt x="521" y="302"/>
                        </a:lnTo>
                        <a:lnTo>
                          <a:pt x="515" y="300"/>
                        </a:lnTo>
                        <a:lnTo>
                          <a:pt x="508" y="296"/>
                        </a:lnTo>
                        <a:lnTo>
                          <a:pt x="502" y="294"/>
                        </a:lnTo>
                        <a:lnTo>
                          <a:pt x="496" y="292"/>
                        </a:lnTo>
                        <a:lnTo>
                          <a:pt x="489" y="292"/>
                        </a:lnTo>
                        <a:lnTo>
                          <a:pt x="481" y="292"/>
                        </a:lnTo>
                        <a:lnTo>
                          <a:pt x="474" y="296"/>
                        </a:lnTo>
                        <a:lnTo>
                          <a:pt x="468" y="298"/>
                        </a:lnTo>
                        <a:lnTo>
                          <a:pt x="460" y="302"/>
                        </a:lnTo>
                        <a:lnTo>
                          <a:pt x="455" y="305"/>
                        </a:lnTo>
                        <a:lnTo>
                          <a:pt x="447" y="311"/>
                        </a:lnTo>
                        <a:lnTo>
                          <a:pt x="441" y="315"/>
                        </a:lnTo>
                        <a:lnTo>
                          <a:pt x="436" y="323"/>
                        </a:lnTo>
                        <a:lnTo>
                          <a:pt x="430" y="326"/>
                        </a:lnTo>
                        <a:lnTo>
                          <a:pt x="426" y="332"/>
                        </a:lnTo>
                        <a:lnTo>
                          <a:pt x="420" y="336"/>
                        </a:lnTo>
                        <a:lnTo>
                          <a:pt x="417" y="342"/>
                        </a:lnTo>
                        <a:lnTo>
                          <a:pt x="415" y="345"/>
                        </a:lnTo>
                        <a:lnTo>
                          <a:pt x="413" y="347"/>
                        </a:lnTo>
                        <a:lnTo>
                          <a:pt x="411" y="349"/>
                        </a:lnTo>
                        <a:lnTo>
                          <a:pt x="411" y="351"/>
                        </a:lnTo>
                        <a:lnTo>
                          <a:pt x="388" y="351"/>
                        </a:lnTo>
                        <a:lnTo>
                          <a:pt x="388" y="347"/>
                        </a:lnTo>
                        <a:lnTo>
                          <a:pt x="388" y="343"/>
                        </a:lnTo>
                        <a:lnTo>
                          <a:pt x="386" y="338"/>
                        </a:lnTo>
                        <a:lnTo>
                          <a:pt x="386" y="334"/>
                        </a:lnTo>
                        <a:lnTo>
                          <a:pt x="386" y="328"/>
                        </a:lnTo>
                        <a:lnTo>
                          <a:pt x="386" y="324"/>
                        </a:lnTo>
                        <a:lnTo>
                          <a:pt x="384" y="319"/>
                        </a:lnTo>
                        <a:lnTo>
                          <a:pt x="384" y="313"/>
                        </a:lnTo>
                        <a:lnTo>
                          <a:pt x="382" y="307"/>
                        </a:lnTo>
                        <a:lnTo>
                          <a:pt x="380" y="304"/>
                        </a:lnTo>
                        <a:lnTo>
                          <a:pt x="375" y="300"/>
                        </a:lnTo>
                        <a:lnTo>
                          <a:pt x="371" y="296"/>
                        </a:lnTo>
                        <a:lnTo>
                          <a:pt x="367" y="292"/>
                        </a:lnTo>
                        <a:lnTo>
                          <a:pt x="361" y="288"/>
                        </a:lnTo>
                        <a:lnTo>
                          <a:pt x="356" y="286"/>
                        </a:lnTo>
                        <a:lnTo>
                          <a:pt x="348" y="286"/>
                        </a:lnTo>
                        <a:lnTo>
                          <a:pt x="342" y="285"/>
                        </a:lnTo>
                        <a:lnTo>
                          <a:pt x="337" y="285"/>
                        </a:lnTo>
                        <a:lnTo>
                          <a:pt x="329" y="283"/>
                        </a:lnTo>
                        <a:lnTo>
                          <a:pt x="323" y="283"/>
                        </a:lnTo>
                        <a:lnTo>
                          <a:pt x="316" y="283"/>
                        </a:lnTo>
                        <a:lnTo>
                          <a:pt x="312" y="283"/>
                        </a:lnTo>
                        <a:lnTo>
                          <a:pt x="306" y="283"/>
                        </a:lnTo>
                        <a:lnTo>
                          <a:pt x="303" y="283"/>
                        </a:lnTo>
                        <a:lnTo>
                          <a:pt x="297" y="283"/>
                        </a:lnTo>
                        <a:lnTo>
                          <a:pt x="295" y="285"/>
                        </a:lnTo>
                        <a:lnTo>
                          <a:pt x="289" y="285"/>
                        </a:lnTo>
                        <a:lnTo>
                          <a:pt x="289" y="286"/>
                        </a:lnTo>
                        <a:lnTo>
                          <a:pt x="268" y="193"/>
                        </a:lnTo>
                        <a:lnTo>
                          <a:pt x="274" y="195"/>
                        </a:lnTo>
                        <a:lnTo>
                          <a:pt x="276" y="195"/>
                        </a:lnTo>
                        <a:lnTo>
                          <a:pt x="280" y="197"/>
                        </a:lnTo>
                        <a:lnTo>
                          <a:pt x="284" y="199"/>
                        </a:lnTo>
                        <a:lnTo>
                          <a:pt x="287" y="201"/>
                        </a:lnTo>
                        <a:lnTo>
                          <a:pt x="293" y="201"/>
                        </a:lnTo>
                        <a:lnTo>
                          <a:pt x="297" y="203"/>
                        </a:lnTo>
                        <a:lnTo>
                          <a:pt x="303" y="205"/>
                        </a:lnTo>
                        <a:lnTo>
                          <a:pt x="308" y="207"/>
                        </a:lnTo>
                        <a:lnTo>
                          <a:pt x="314" y="209"/>
                        </a:lnTo>
                        <a:lnTo>
                          <a:pt x="320" y="210"/>
                        </a:lnTo>
                        <a:lnTo>
                          <a:pt x="327" y="212"/>
                        </a:lnTo>
                        <a:lnTo>
                          <a:pt x="333" y="214"/>
                        </a:lnTo>
                        <a:lnTo>
                          <a:pt x="339" y="216"/>
                        </a:lnTo>
                        <a:lnTo>
                          <a:pt x="346" y="218"/>
                        </a:lnTo>
                        <a:lnTo>
                          <a:pt x="352" y="220"/>
                        </a:lnTo>
                        <a:lnTo>
                          <a:pt x="358" y="220"/>
                        </a:lnTo>
                        <a:lnTo>
                          <a:pt x="363" y="222"/>
                        </a:lnTo>
                        <a:lnTo>
                          <a:pt x="369" y="224"/>
                        </a:lnTo>
                        <a:lnTo>
                          <a:pt x="375" y="226"/>
                        </a:lnTo>
                        <a:lnTo>
                          <a:pt x="380" y="228"/>
                        </a:lnTo>
                        <a:lnTo>
                          <a:pt x="386" y="228"/>
                        </a:lnTo>
                        <a:lnTo>
                          <a:pt x="390" y="228"/>
                        </a:lnTo>
                        <a:lnTo>
                          <a:pt x="394" y="228"/>
                        </a:lnTo>
                        <a:lnTo>
                          <a:pt x="398" y="229"/>
                        </a:lnTo>
                        <a:lnTo>
                          <a:pt x="405" y="228"/>
                        </a:lnTo>
                        <a:lnTo>
                          <a:pt x="409" y="228"/>
                        </a:lnTo>
                        <a:lnTo>
                          <a:pt x="411" y="224"/>
                        </a:lnTo>
                        <a:lnTo>
                          <a:pt x="413" y="220"/>
                        </a:lnTo>
                        <a:lnTo>
                          <a:pt x="415" y="216"/>
                        </a:lnTo>
                        <a:lnTo>
                          <a:pt x="415" y="210"/>
                        </a:lnTo>
                        <a:lnTo>
                          <a:pt x="415" y="205"/>
                        </a:lnTo>
                        <a:lnTo>
                          <a:pt x="417" y="199"/>
                        </a:lnTo>
                        <a:lnTo>
                          <a:pt x="417" y="193"/>
                        </a:lnTo>
                        <a:lnTo>
                          <a:pt x="417" y="188"/>
                        </a:lnTo>
                        <a:lnTo>
                          <a:pt x="417" y="182"/>
                        </a:lnTo>
                        <a:lnTo>
                          <a:pt x="417" y="176"/>
                        </a:lnTo>
                        <a:lnTo>
                          <a:pt x="417" y="171"/>
                        </a:lnTo>
                        <a:lnTo>
                          <a:pt x="417" y="167"/>
                        </a:lnTo>
                        <a:lnTo>
                          <a:pt x="415" y="163"/>
                        </a:lnTo>
                        <a:lnTo>
                          <a:pt x="415" y="161"/>
                        </a:lnTo>
                        <a:lnTo>
                          <a:pt x="415" y="159"/>
                        </a:lnTo>
                        <a:lnTo>
                          <a:pt x="441" y="159"/>
                        </a:lnTo>
                        <a:lnTo>
                          <a:pt x="441" y="161"/>
                        </a:lnTo>
                        <a:lnTo>
                          <a:pt x="445" y="167"/>
                        </a:lnTo>
                        <a:lnTo>
                          <a:pt x="447" y="171"/>
                        </a:lnTo>
                        <a:lnTo>
                          <a:pt x="451" y="174"/>
                        </a:lnTo>
                        <a:lnTo>
                          <a:pt x="453" y="180"/>
                        </a:lnTo>
                        <a:lnTo>
                          <a:pt x="458" y="184"/>
                        </a:lnTo>
                        <a:lnTo>
                          <a:pt x="462" y="188"/>
                        </a:lnTo>
                        <a:lnTo>
                          <a:pt x="464" y="191"/>
                        </a:lnTo>
                        <a:lnTo>
                          <a:pt x="470" y="193"/>
                        </a:lnTo>
                        <a:lnTo>
                          <a:pt x="474" y="195"/>
                        </a:lnTo>
                        <a:lnTo>
                          <a:pt x="477" y="195"/>
                        </a:lnTo>
                        <a:lnTo>
                          <a:pt x="481" y="195"/>
                        </a:lnTo>
                        <a:lnTo>
                          <a:pt x="485" y="193"/>
                        </a:lnTo>
                        <a:lnTo>
                          <a:pt x="491" y="190"/>
                        </a:lnTo>
                        <a:lnTo>
                          <a:pt x="493" y="184"/>
                        </a:lnTo>
                        <a:lnTo>
                          <a:pt x="496" y="180"/>
                        </a:lnTo>
                        <a:lnTo>
                          <a:pt x="498" y="174"/>
                        </a:lnTo>
                        <a:lnTo>
                          <a:pt x="502" y="169"/>
                        </a:lnTo>
                        <a:lnTo>
                          <a:pt x="504" y="163"/>
                        </a:lnTo>
                        <a:lnTo>
                          <a:pt x="506" y="159"/>
                        </a:lnTo>
                        <a:lnTo>
                          <a:pt x="506" y="153"/>
                        </a:lnTo>
                        <a:lnTo>
                          <a:pt x="508" y="148"/>
                        </a:lnTo>
                        <a:lnTo>
                          <a:pt x="508" y="144"/>
                        </a:lnTo>
                        <a:lnTo>
                          <a:pt x="508" y="138"/>
                        </a:lnTo>
                        <a:lnTo>
                          <a:pt x="508" y="134"/>
                        </a:lnTo>
                        <a:lnTo>
                          <a:pt x="508" y="131"/>
                        </a:lnTo>
                        <a:lnTo>
                          <a:pt x="508" y="127"/>
                        </a:lnTo>
                        <a:lnTo>
                          <a:pt x="508" y="125"/>
                        </a:lnTo>
                        <a:lnTo>
                          <a:pt x="532" y="121"/>
                        </a:lnTo>
                        <a:lnTo>
                          <a:pt x="532" y="123"/>
                        </a:lnTo>
                        <a:lnTo>
                          <a:pt x="538" y="127"/>
                        </a:lnTo>
                        <a:lnTo>
                          <a:pt x="542" y="131"/>
                        </a:lnTo>
                        <a:lnTo>
                          <a:pt x="548" y="134"/>
                        </a:lnTo>
                        <a:lnTo>
                          <a:pt x="553" y="140"/>
                        </a:lnTo>
                        <a:lnTo>
                          <a:pt x="561" y="144"/>
                        </a:lnTo>
                        <a:lnTo>
                          <a:pt x="567" y="148"/>
                        </a:lnTo>
                        <a:lnTo>
                          <a:pt x="572" y="152"/>
                        </a:lnTo>
                        <a:lnTo>
                          <a:pt x="580" y="155"/>
                        </a:lnTo>
                        <a:lnTo>
                          <a:pt x="588" y="159"/>
                        </a:lnTo>
                        <a:lnTo>
                          <a:pt x="595" y="161"/>
                        </a:lnTo>
                        <a:lnTo>
                          <a:pt x="603" y="163"/>
                        </a:lnTo>
                        <a:lnTo>
                          <a:pt x="610" y="163"/>
                        </a:lnTo>
                        <a:lnTo>
                          <a:pt x="616" y="165"/>
                        </a:lnTo>
                        <a:lnTo>
                          <a:pt x="624" y="163"/>
                        </a:lnTo>
                        <a:lnTo>
                          <a:pt x="629" y="161"/>
                        </a:lnTo>
                        <a:lnTo>
                          <a:pt x="635" y="157"/>
                        </a:lnTo>
                        <a:lnTo>
                          <a:pt x="643" y="155"/>
                        </a:lnTo>
                        <a:lnTo>
                          <a:pt x="646" y="152"/>
                        </a:lnTo>
                        <a:lnTo>
                          <a:pt x="652" y="148"/>
                        </a:lnTo>
                        <a:lnTo>
                          <a:pt x="658" y="144"/>
                        </a:lnTo>
                        <a:lnTo>
                          <a:pt x="664" y="142"/>
                        </a:lnTo>
                        <a:lnTo>
                          <a:pt x="667" y="136"/>
                        </a:lnTo>
                        <a:lnTo>
                          <a:pt x="669" y="134"/>
                        </a:lnTo>
                        <a:lnTo>
                          <a:pt x="673" y="131"/>
                        </a:lnTo>
                        <a:lnTo>
                          <a:pt x="677" y="129"/>
                        </a:lnTo>
                        <a:lnTo>
                          <a:pt x="681" y="125"/>
                        </a:lnTo>
                        <a:lnTo>
                          <a:pt x="683" y="123"/>
                        </a:lnTo>
                        <a:lnTo>
                          <a:pt x="681" y="123"/>
                        </a:lnTo>
                        <a:lnTo>
                          <a:pt x="677" y="123"/>
                        </a:lnTo>
                        <a:lnTo>
                          <a:pt x="671" y="123"/>
                        </a:lnTo>
                        <a:lnTo>
                          <a:pt x="666" y="123"/>
                        </a:lnTo>
                        <a:lnTo>
                          <a:pt x="662" y="123"/>
                        </a:lnTo>
                        <a:lnTo>
                          <a:pt x="658" y="123"/>
                        </a:lnTo>
                        <a:lnTo>
                          <a:pt x="654" y="123"/>
                        </a:lnTo>
                        <a:lnTo>
                          <a:pt x="648" y="123"/>
                        </a:lnTo>
                        <a:lnTo>
                          <a:pt x="643" y="123"/>
                        </a:lnTo>
                        <a:lnTo>
                          <a:pt x="639" y="125"/>
                        </a:lnTo>
                        <a:lnTo>
                          <a:pt x="635" y="125"/>
                        </a:lnTo>
                        <a:lnTo>
                          <a:pt x="629" y="125"/>
                        </a:lnTo>
                        <a:lnTo>
                          <a:pt x="624" y="125"/>
                        </a:lnTo>
                        <a:lnTo>
                          <a:pt x="620" y="125"/>
                        </a:lnTo>
                        <a:lnTo>
                          <a:pt x="614" y="125"/>
                        </a:lnTo>
                        <a:lnTo>
                          <a:pt x="610" y="125"/>
                        </a:lnTo>
                        <a:lnTo>
                          <a:pt x="605" y="125"/>
                        </a:lnTo>
                        <a:lnTo>
                          <a:pt x="601" y="125"/>
                        </a:lnTo>
                        <a:lnTo>
                          <a:pt x="595" y="125"/>
                        </a:lnTo>
                        <a:lnTo>
                          <a:pt x="593" y="125"/>
                        </a:lnTo>
                        <a:lnTo>
                          <a:pt x="588" y="123"/>
                        </a:lnTo>
                        <a:lnTo>
                          <a:pt x="584" y="123"/>
                        </a:lnTo>
                        <a:lnTo>
                          <a:pt x="580" y="123"/>
                        </a:lnTo>
                        <a:lnTo>
                          <a:pt x="578" y="123"/>
                        </a:lnTo>
                        <a:lnTo>
                          <a:pt x="574" y="121"/>
                        </a:lnTo>
                        <a:lnTo>
                          <a:pt x="572" y="121"/>
                        </a:lnTo>
                        <a:lnTo>
                          <a:pt x="567" y="115"/>
                        </a:lnTo>
                        <a:lnTo>
                          <a:pt x="563" y="110"/>
                        </a:lnTo>
                        <a:lnTo>
                          <a:pt x="559" y="104"/>
                        </a:lnTo>
                        <a:lnTo>
                          <a:pt x="555" y="100"/>
                        </a:lnTo>
                        <a:lnTo>
                          <a:pt x="553" y="93"/>
                        </a:lnTo>
                        <a:lnTo>
                          <a:pt x="551" y="89"/>
                        </a:lnTo>
                        <a:lnTo>
                          <a:pt x="550" y="85"/>
                        </a:lnTo>
                        <a:lnTo>
                          <a:pt x="548" y="85"/>
                        </a:lnTo>
                        <a:lnTo>
                          <a:pt x="546" y="89"/>
                        </a:lnTo>
                        <a:lnTo>
                          <a:pt x="540" y="91"/>
                        </a:lnTo>
                        <a:lnTo>
                          <a:pt x="534" y="95"/>
                        </a:lnTo>
                        <a:lnTo>
                          <a:pt x="531" y="96"/>
                        </a:lnTo>
                        <a:lnTo>
                          <a:pt x="527" y="98"/>
                        </a:lnTo>
                        <a:lnTo>
                          <a:pt x="521" y="100"/>
                        </a:lnTo>
                        <a:lnTo>
                          <a:pt x="519" y="100"/>
                        </a:lnTo>
                        <a:lnTo>
                          <a:pt x="513" y="102"/>
                        </a:lnTo>
                        <a:lnTo>
                          <a:pt x="508" y="102"/>
                        </a:lnTo>
                        <a:lnTo>
                          <a:pt x="504" y="102"/>
                        </a:lnTo>
                        <a:lnTo>
                          <a:pt x="498" y="102"/>
                        </a:lnTo>
                        <a:lnTo>
                          <a:pt x="493" y="100"/>
                        </a:lnTo>
                        <a:lnTo>
                          <a:pt x="485" y="98"/>
                        </a:lnTo>
                        <a:lnTo>
                          <a:pt x="479" y="95"/>
                        </a:lnTo>
                        <a:lnTo>
                          <a:pt x="474" y="91"/>
                        </a:lnTo>
                        <a:lnTo>
                          <a:pt x="466" y="87"/>
                        </a:lnTo>
                        <a:lnTo>
                          <a:pt x="460" y="83"/>
                        </a:lnTo>
                        <a:lnTo>
                          <a:pt x="453" y="77"/>
                        </a:lnTo>
                        <a:lnTo>
                          <a:pt x="447" y="72"/>
                        </a:lnTo>
                        <a:lnTo>
                          <a:pt x="441" y="68"/>
                        </a:lnTo>
                        <a:lnTo>
                          <a:pt x="436" y="62"/>
                        </a:lnTo>
                        <a:lnTo>
                          <a:pt x="430" y="58"/>
                        </a:lnTo>
                        <a:lnTo>
                          <a:pt x="426" y="55"/>
                        </a:lnTo>
                        <a:lnTo>
                          <a:pt x="420" y="49"/>
                        </a:lnTo>
                        <a:lnTo>
                          <a:pt x="418" y="47"/>
                        </a:lnTo>
                        <a:lnTo>
                          <a:pt x="418" y="49"/>
                        </a:lnTo>
                        <a:lnTo>
                          <a:pt x="418" y="55"/>
                        </a:lnTo>
                        <a:lnTo>
                          <a:pt x="418" y="58"/>
                        </a:lnTo>
                        <a:lnTo>
                          <a:pt x="418" y="62"/>
                        </a:lnTo>
                        <a:lnTo>
                          <a:pt x="418" y="66"/>
                        </a:lnTo>
                        <a:lnTo>
                          <a:pt x="418" y="72"/>
                        </a:lnTo>
                        <a:lnTo>
                          <a:pt x="417" y="76"/>
                        </a:lnTo>
                        <a:lnTo>
                          <a:pt x="417" y="81"/>
                        </a:lnTo>
                        <a:lnTo>
                          <a:pt x="415" y="85"/>
                        </a:lnTo>
                        <a:lnTo>
                          <a:pt x="413" y="91"/>
                        </a:lnTo>
                        <a:lnTo>
                          <a:pt x="411" y="95"/>
                        </a:lnTo>
                        <a:lnTo>
                          <a:pt x="407" y="100"/>
                        </a:lnTo>
                        <a:lnTo>
                          <a:pt x="403" y="102"/>
                        </a:lnTo>
                        <a:lnTo>
                          <a:pt x="399" y="106"/>
                        </a:lnTo>
                        <a:lnTo>
                          <a:pt x="394" y="106"/>
                        </a:lnTo>
                        <a:lnTo>
                          <a:pt x="386" y="106"/>
                        </a:lnTo>
                        <a:lnTo>
                          <a:pt x="379" y="106"/>
                        </a:lnTo>
                        <a:lnTo>
                          <a:pt x="371" y="104"/>
                        </a:lnTo>
                        <a:lnTo>
                          <a:pt x="367" y="102"/>
                        </a:lnTo>
                        <a:lnTo>
                          <a:pt x="363" y="102"/>
                        </a:lnTo>
                        <a:lnTo>
                          <a:pt x="358" y="100"/>
                        </a:lnTo>
                        <a:lnTo>
                          <a:pt x="354" y="100"/>
                        </a:lnTo>
                        <a:lnTo>
                          <a:pt x="350" y="96"/>
                        </a:lnTo>
                        <a:lnTo>
                          <a:pt x="344" y="96"/>
                        </a:lnTo>
                        <a:lnTo>
                          <a:pt x="341" y="95"/>
                        </a:lnTo>
                        <a:lnTo>
                          <a:pt x="337" y="93"/>
                        </a:lnTo>
                        <a:lnTo>
                          <a:pt x="333" y="91"/>
                        </a:lnTo>
                        <a:lnTo>
                          <a:pt x="327" y="89"/>
                        </a:lnTo>
                        <a:lnTo>
                          <a:pt x="323" y="89"/>
                        </a:lnTo>
                        <a:lnTo>
                          <a:pt x="320" y="87"/>
                        </a:lnTo>
                        <a:lnTo>
                          <a:pt x="312" y="83"/>
                        </a:lnTo>
                        <a:lnTo>
                          <a:pt x="306" y="81"/>
                        </a:lnTo>
                        <a:lnTo>
                          <a:pt x="301" y="79"/>
                        </a:lnTo>
                        <a:lnTo>
                          <a:pt x="297" y="77"/>
                        </a:lnTo>
                        <a:lnTo>
                          <a:pt x="295" y="76"/>
                        </a:lnTo>
                        <a:lnTo>
                          <a:pt x="297" y="77"/>
                        </a:lnTo>
                        <a:lnTo>
                          <a:pt x="301" y="83"/>
                        </a:lnTo>
                        <a:lnTo>
                          <a:pt x="303" y="85"/>
                        </a:lnTo>
                        <a:lnTo>
                          <a:pt x="304" y="91"/>
                        </a:lnTo>
                        <a:lnTo>
                          <a:pt x="306" y="95"/>
                        </a:lnTo>
                        <a:lnTo>
                          <a:pt x="310" y="100"/>
                        </a:lnTo>
                        <a:lnTo>
                          <a:pt x="314" y="104"/>
                        </a:lnTo>
                        <a:lnTo>
                          <a:pt x="316" y="110"/>
                        </a:lnTo>
                        <a:lnTo>
                          <a:pt x="316" y="114"/>
                        </a:lnTo>
                        <a:lnTo>
                          <a:pt x="320" y="119"/>
                        </a:lnTo>
                        <a:lnTo>
                          <a:pt x="320" y="125"/>
                        </a:lnTo>
                        <a:lnTo>
                          <a:pt x="316" y="131"/>
                        </a:lnTo>
                        <a:lnTo>
                          <a:pt x="312" y="131"/>
                        </a:lnTo>
                        <a:lnTo>
                          <a:pt x="306" y="133"/>
                        </a:lnTo>
                        <a:lnTo>
                          <a:pt x="301" y="133"/>
                        </a:lnTo>
                        <a:lnTo>
                          <a:pt x="295" y="133"/>
                        </a:lnTo>
                        <a:lnTo>
                          <a:pt x="287" y="133"/>
                        </a:lnTo>
                        <a:lnTo>
                          <a:pt x="280" y="133"/>
                        </a:lnTo>
                        <a:lnTo>
                          <a:pt x="272" y="131"/>
                        </a:lnTo>
                        <a:lnTo>
                          <a:pt x="266" y="131"/>
                        </a:lnTo>
                        <a:lnTo>
                          <a:pt x="259" y="129"/>
                        </a:lnTo>
                        <a:lnTo>
                          <a:pt x="253" y="129"/>
                        </a:lnTo>
                        <a:lnTo>
                          <a:pt x="246" y="129"/>
                        </a:lnTo>
                        <a:lnTo>
                          <a:pt x="240" y="129"/>
                        </a:lnTo>
                        <a:lnTo>
                          <a:pt x="236" y="127"/>
                        </a:lnTo>
                        <a:lnTo>
                          <a:pt x="232" y="127"/>
                        </a:lnTo>
                        <a:lnTo>
                          <a:pt x="228" y="127"/>
                        </a:lnTo>
                        <a:lnTo>
                          <a:pt x="230" y="127"/>
                        </a:lnTo>
                        <a:lnTo>
                          <a:pt x="234" y="131"/>
                        </a:lnTo>
                        <a:lnTo>
                          <a:pt x="240" y="134"/>
                        </a:lnTo>
                        <a:lnTo>
                          <a:pt x="246" y="142"/>
                        </a:lnTo>
                        <a:lnTo>
                          <a:pt x="251" y="148"/>
                        </a:lnTo>
                        <a:lnTo>
                          <a:pt x="255" y="155"/>
                        </a:lnTo>
                        <a:lnTo>
                          <a:pt x="257" y="161"/>
                        </a:lnTo>
                        <a:lnTo>
                          <a:pt x="257" y="169"/>
                        </a:lnTo>
                        <a:lnTo>
                          <a:pt x="253" y="172"/>
                        </a:lnTo>
                        <a:lnTo>
                          <a:pt x="249" y="176"/>
                        </a:lnTo>
                        <a:lnTo>
                          <a:pt x="244" y="180"/>
                        </a:lnTo>
                        <a:lnTo>
                          <a:pt x="240" y="184"/>
                        </a:lnTo>
                        <a:lnTo>
                          <a:pt x="236" y="184"/>
                        </a:lnTo>
                        <a:lnTo>
                          <a:pt x="228" y="186"/>
                        </a:lnTo>
                        <a:lnTo>
                          <a:pt x="225" y="186"/>
                        </a:lnTo>
                        <a:lnTo>
                          <a:pt x="221" y="188"/>
                        </a:lnTo>
                        <a:lnTo>
                          <a:pt x="217" y="188"/>
                        </a:lnTo>
                        <a:lnTo>
                          <a:pt x="213" y="188"/>
                        </a:lnTo>
                        <a:lnTo>
                          <a:pt x="207" y="188"/>
                        </a:lnTo>
                        <a:lnTo>
                          <a:pt x="202" y="188"/>
                        </a:lnTo>
                        <a:lnTo>
                          <a:pt x="196" y="188"/>
                        </a:lnTo>
                        <a:lnTo>
                          <a:pt x="190" y="188"/>
                        </a:lnTo>
                        <a:lnTo>
                          <a:pt x="185" y="186"/>
                        </a:lnTo>
                        <a:lnTo>
                          <a:pt x="181" y="184"/>
                        </a:lnTo>
                        <a:lnTo>
                          <a:pt x="175" y="184"/>
                        </a:lnTo>
                        <a:lnTo>
                          <a:pt x="171" y="182"/>
                        </a:lnTo>
                        <a:lnTo>
                          <a:pt x="168" y="180"/>
                        </a:lnTo>
                        <a:lnTo>
                          <a:pt x="162" y="180"/>
                        </a:lnTo>
                        <a:lnTo>
                          <a:pt x="158" y="178"/>
                        </a:lnTo>
                        <a:lnTo>
                          <a:pt x="156" y="178"/>
                        </a:lnTo>
                        <a:lnTo>
                          <a:pt x="152" y="176"/>
                        </a:lnTo>
                        <a:lnTo>
                          <a:pt x="150" y="178"/>
                        </a:lnTo>
                        <a:lnTo>
                          <a:pt x="147" y="186"/>
                        </a:lnTo>
                        <a:lnTo>
                          <a:pt x="143" y="190"/>
                        </a:lnTo>
                        <a:lnTo>
                          <a:pt x="141" y="195"/>
                        </a:lnTo>
                        <a:lnTo>
                          <a:pt x="137" y="201"/>
                        </a:lnTo>
                        <a:lnTo>
                          <a:pt x="133" y="209"/>
                        </a:lnTo>
                        <a:lnTo>
                          <a:pt x="128" y="214"/>
                        </a:lnTo>
                        <a:lnTo>
                          <a:pt x="122" y="220"/>
                        </a:lnTo>
                        <a:lnTo>
                          <a:pt x="114" y="226"/>
                        </a:lnTo>
                        <a:lnTo>
                          <a:pt x="109" y="233"/>
                        </a:lnTo>
                        <a:lnTo>
                          <a:pt x="105" y="235"/>
                        </a:lnTo>
                        <a:lnTo>
                          <a:pt x="99" y="237"/>
                        </a:lnTo>
                        <a:lnTo>
                          <a:pt x="95" y="241"/>
                        </a:lnTo>
                        <a:lnTo>
                          <a:pt x="92" y="243"/>
                        </a:lnTo>
                        <a:lnTo>
                          <a:pt x="86" y="245"/>
                        </a:lnTo>
                        <a:lnTo>
                          <a:pt x="82" y="247"/>
                        </a:lnTo>
                        <a:lnTo>
                          <a:pt x="76" y="248"/>
                        </a:lnTo>
                        <a:lnTo>
                          <a:pt x="73" y="252"/>
                        </a:lnTo>
                        <a:lnTo>
                          <a:pt x="74" y="252"/>
                        </a:lnTo>
                        <a:lnTo>
                          <a:pt x="80" y="252"/>
                        </a:lnTo>
                        <a:lnTo>
                          <a:pt x="82" y="252"/>
                        </a:lnTo>
                        <a:lnTo>
                          <a:pt x="88" y="252"/>
                        </a:lnTo>
                        <a:lnTo>
                          <a:pt x="92" y="252"/>
                        </a:lnTo>
                        <a:lnTo>
                          <a:pt x="97" y="254"/>
                        </a:lnTo>
                        <a:lnTo>
                          <a:pt x="103" y="254"/>
                        </a:lnTo>
                        <a:lnTo>
                          <a:pt x="109" y="254"/>
                        </a:lnTo>
                        <a:lnTo>
                          <a:pt x="114" y="254"/>
                        </a:lnTo>
                        <a:lnTo>
                          <a:pt x="120" y="254"/>
                        </a:lnTo>
                        <a:lnTo>
                          <a:pt x="126" y="252"/>
                        </a:lnTo>
                        <a:lnTo>
                          <a:pt x="131" y="252"/>
                        </a:lnTo>
                        <a:lnTo>
                          <a:pt x="137" y="252"/>
                        </a:lnTo>
                        <a:lnTo>
                          <a:pt x="141" y="252"/>
                        </a:lnTo>
                        <a:lnTo>
                          <a:pt x="149" y="248"/>
                        </a:lnTo>
                        <a:lnTo>
                          <a:pt x="156" y="245"/>
                        </a:lnTo>
                        <a:lnTo>
                          <a:pt x="162" y="241"/>
                        </a:lnTo>
                        <a:lnTo>
                          <a:pt x="168" y="237"/>
                        </a:lnTo>
                        <a:lnTo>
                          <a:pt x="171" y="231"/>
                        </a:lnTo>
                        <a:lnTo>
                          <a:pt x="175" y="229"/>
                        </a:lnTo>
                        <a:lnTo>
                          <a:pt x="175" y="228"/>
                        </a:lnTo>
                        <a:lnTo>
                          <a:pt x="177" y="228"/>
                        </a:lnTo>
                        <a:lnTo>
                          <a:pt x="175" y="231"/>
                        </a:lnTo>
                        <a:lnTo>
                          <a:pt x="175" y="235"/>
                        </a:lnTo>
                        <a:lnTo>
                          <a:pt x="175" y="241"/>
                        </a:lnTo>
                        <a:lnTo>
                          <a:pt x="171" y="247"/>
                        </a:lnTo>
                        <a:lnTo>
                          <a:pt x="169" y="252"/>
                        </a:lnTo>
                        <a:lnTo>
                          <a:pt x="168" y="258"/>
                        </a:lnTo>
                        <a:lnTo>
                          <a:pt x="166" y="264"/>
                        </a:lnTo>
                        <a:lnTo>
                          <a:pt x="162" y="264"/>
                        </a:lnTo>
                        <a:lnTo>
                          <a:pt x="160" y="266"/>
                        </a:lnTo>
                        <a:lnTo>
                          <a:pt x="156" y="267"/>
                        </a:lnTo>
                        <a:lnTo>
                          <a:pt x="152" y="269"/>
                        </a:lnTo>
                        <a:lnTo>
                          <a:pt x="147" y="271"/>
                        </a:lnTo>
                        <a:lnTo>
                          <a:pt x="141" y="273"/>
                        </a:lnTo>
                        <a:lnTo>
                          <a:pt x="135" y="275"/>
                        </a:lnTo>
                        <a:lnTo>
                          <a:pt x="130" y="277"/>
                        </a:lnTo>
                        <a:lnTo>
                          <a:pt x="124" y="277"/>
                        </a:lnTo>
                        <a:lnTo>
                          <a:pt x="116" y="279"/>
                        </a:lnTo>
                        <a:lnTo>
                          <a:pt x="111" y="281"/>
                        </a:lnTo>
                        <a:lnTo>
                          <a:pt x="103" y="283"/>
                        </a:lnTo>
                        <a:lnTo>
                          <a:pt x="97" y="283"/>
                        </a:lnTo>
                        <a:lnTo>
                          <a:pt x="90" y="283"/>
                        </a:lnTo>
                        <a:lnTo>
                          <a:pt x="84" y="283"/>
                        </a:lnTo>
                        <a:lnTo>
                          <a:pt x="78" y="283"/>
                        </a:lnTo>
                        <a:lnTo>
                          <a:pt x="73" y="283"/>
                        </a:lnTo>
                        <a:lnTo>
                          <a:pt x="67" y="281"/>
                        </a:lnTo>
                        <a:lnTo>
                          <a:pt x="59" y="279"/>
                        </a:lnTo>
                        <a:lnTo>
                          <a:pt x="54" y="277"/>
                        </a:lnTo>
                        <a:lnTo>
                          <a:pt x="48" y="275"/>
                        </a:lnTo>
                        <a:lnTo>
                          <a:pt x="40" y="271"/>
                        </a:lnTo>
                        <a:lnTo>
                          <a:pt x="35" y="269"/>
                        </a:lnTo>
                        <a:lnTo>
                          <a:pt x="29" y="269"/>
                        </a:lnTo>
                        <a:lnTo>
                          <a:pt x="23" y="266"/>
                        </a:lnTo>
                        <a:lnTo>
                          <a:pt x="19" y="264"/>
                        </a:lnTo>
                        <a:lnTo>
                          <a:pt x="14" y="262"/>
                        </a:lnTo>
                        <a:lnTo>
                          <a:pt x="10" y="260"/>
                        </a:lnTo>
                        <a:lnTo>
                          <a:pt x="4" y="258"/>
                        </a:lnTo>
                        <a:lnTo>
                          <a:pt x="0" y="235"/>
                        </a:lnTo>
                        <a:close/>
                      </a:path>
                    </a:pathLst>
                  </a:custGeom>
                  <a:solidFill>
                    <a:srgbClr val="000000"/>
                  </a:solidFill>
                  <a:ln w="9525">
                    <a:noFill/>
                    <a:round/>
                    <a:headEnd/>
                    <a:tailEnd/>
                  </a:ln>
                </p:spPr>
                <p:txBody>
                  <a:bodyPr/>
                  <a:lstStyle/>
                  <a:p>
                    <a:endParaRPr lang="fr-FR">
                      <a:latin typeface="Calibri" pitchFamily="34" charset="0"/>
                    </a:endParaRPr>
                  </a:p>
                </p:txBody>
              </p:sp>
              <p:sp>
                <p:nvSpPr>
                  <p:cNvPr id="25639" name="Freeform 52"/>
                  <p:cNvSpPr>
                    <a:spLocks/>
                  </p:cNvSpPr>
                  <p:nvPr/>
                </p:nvSpPr>
                <p:spPr bwMode="auto">
                  <a:xfrm>
                    <a:off x="4360856" y="2143111"/>
                    <a:ext cx="212725" cy="155575"/>
                  </a:xfrm>
                  <a:custGeom>
                    <a:avLst/>
                    <a:gdLst>
                      <a:gd name="T0" fmla="*/ 53 w 266"/>
                      <a:gd name="T1" fmla="*/ 17 h 196"/>
                      <a:gd name="T2" fmla="*/ 70 w 266"/>
                      <a:gd name="T3" fmla="*/ 31 h 196"/>
                      <a:gd name="T4" fmla="*/ 89 w 266"/>
                      <a:gd name="T5" fmla="*/ 44 h 196"/>
                      <a:gd name="T6" fmla="*/ 106 w 266"/>
                      <a:gd name="T7" fmla="*/ 50 h 196"/>
                      <a:gd name="T8" fmla="*/ 129 w 266"/>
                      <a:gd name="T9" fmla="*/ 54 h 196"/>
                      <a:gd name="T10" fmla="*/ 148 w 266"/>
                      <a:gd name="T11" fmla="*/ 55 h 196"/>
                      <a:gd name="T12" fmla="*/ 162 w 266"/>
                      <a:gd name="T13" fmla="*/ 74 h 196"/>
                      <a:gd name="T14" fmla="*/ 152 w 266"/>
                      <a:gd name="T15" fmla="*/ 84 h 196"/>
                      <a:gd name="T16" fmla="*/ 133 w 266"/>
                      <a:gd name="T17" fmla="*/ 101 h 196"/>
                      <a:gd name="T18" fmla="*/ 114 w 266"/>
                      <a:gd name="T19" fmla="*/ 109 h 196"/>
                      <a:gd name="T20" fmla="*/ 93 w 266"/>
                      <a:gd name="T21" fmla="*/ 109 h 196"/>
                      <a:gd name="T22" fmla="*/ 72 w 266"/>
                      <a:gd name="T23" fmla="*/ 103 h 196"/>
                      <a:gd name="T24" fmla="*/ 0 w 266"/>
                      <a:gd name="T25" fmla="*/ 40 h 196"/>
                      <a:gd name="T26" fmla="*/ 9 w 266"/>
                      <a:gd name="T27" fmla="*/ 55 h 196"/>
                      <a:gd name="T28" fmla="*/ 21 w 266"/>
                      <a:gd name="T29" fmla="*/ 73 h 196"/>
                      <a:gd name="T30" fmla="*/ 36 w 266"/>
                      <a:gd name="T31" fmla="*/ 92 h 196"/>
                      <a:gd name="T32" fmla="*/ 49 w 266"/>
                      <a:gd name="T33" fmla="*/ 112 h 196"/>
                      <a:gd name="T34" fmla="*/ 65 w 266"/>
                      <a:gd name="T35" fmla="*/ 130 h 196"/>
                      <a:gd name="T36" fmla="*/ 89 w 266"/>
                      <a:gd name="T37" fmla="*/ 150 h 196"/>
                      <a:gd name="T38" fmla="*/ 108 w 266"/>
                      <a:gd name="T39" fmla="*/ 154 h 196"/>
                      <a:gd name="T40" fmla="*/ 125 w 266"/>
                      <a:gd name="T41" fmla="*/ 156 h 196"/>
                      <a:gd name="T42" fmla="*/ 146 w 266"/>
                      <a:gd name="T43" fmla="*/ 156 h 196"/>
                      <a:gd name="T44" fmla="*/ 165 w 266"/>
                      <a:gd name="T45" fmla="*/ 154 h 196"/>
                      <a:gd name="T46" fmla="*/ 184 w 266"/>
                      <a:gd name="T47" fmla="*/ 154 h 196"/>
                      <a:gd name="T48" fmla="*/ 203 w 266"/>
                      <a:gd name="T49" fmla="*/ 152 h 196"/>
                      <a:gd name="T50" fmla="*/ 192 w 266"/>
                      <a:gd name="T51" fmla="*/ 196 h 196"/>
                      <a:gd name="T52" fmla="*/ 257 w 266"/>
                      <a:gd name="T53" fmla="*/ 124 h 196"/>
                      <a:gd name="T54" fmla="*/ 243 w 266"/>
                      <a:gd name="T55" fmla="*/ 126 h 196"/>
                      <a:gd name="T56" fmla="*/ 222 w 266"/>
                      <a:gd name="T57" fmla="*/ 130 h 196"/>
                      <a:gd name="T58" fmla="*/ 198 w 266"/>
                      <a:gd name="T59" fmla="*/ 135 h 196"/>
                      <a:gd name="T60" fmla="*/ 171 w 266"/>
                      <a:gd name="T61" fmla="*/ 137 h 196"/>
                      <a:gd name="T62" fmla="*/ 148 w 266"/>
                      <a:gd name="T63" fmla="*/ 141 h 196"/>
                      <a:gd name="T64" fmla="*/ 127 w 266"/>
                      <a:gd name="T65" fmla="*/ 141 h 196"/>
                      <a:gd name="T66" fmla="*/ 108 w 266"/>
                      <a:gd name="T67" fmla="*/ 139 h 196"/>
                      <a:gd name="T68" fmla="*/ 95 w 266"/>
                      <a:gd name="T69" fmla="*/ 130 h 196"/>
                      <a:gd name="T70" fmla="*/ 95 w 266"/>
                      <a:gd name="T71" fmla="*/ 122 h 196"/>
                      <a:gd name="T72" fmla="*/ 110 w 266"/>
                      <a:gd name="T73" fmla="*/ 122 h 196"/>
                      <a:gd name="T74" fmla="*/ 131 w 266"/>
                      <a:gd name="T75" fmla="*/ 118 h 196"/>
                      <a:gd name="T76" fmla="*/ 150 w 266"/>
                      <a:gd name="T77" fmla="*/ 112 h 196"/>
                      <a:gd name="T78" fmla="*/ 165 w 266"/>
                      <a:gd name="T79" fmla="*/ 101 h 196"/>
                      <a:gd name="T80" fmla="*/ 186 w 266"/>
                      <a:gd name="T81" fmla="*/ 80 h 196"/>
                      <a:gd name="T82" fmla="*/ 160 w 266"/>
                      <a:gd name="T83" fmla="*/ 33 h 196"/>
                      <a:gd name="T84" fmla="*/ 144 w 266"/>
                      <a:gd name="T85" fmla="*/ 36 h 196"/>
                      <a:gd name="T86" fmla="*/ 127 w 266"/>
                      <a:gd name="T87" fmla="*/ 40 h 196"/>
                      <a:gd name="T88" fmla="*/ 110 w 266"/>
                      <a:gd name="T89" fmla="*/ 38 h 196"/>
                      <a:gd name="T90" fmla="*/ 95 w 266"/>
                      <a:gd name="T91" fmla="*/ 31 h 196"/>
                      <a:gd name="T92" fmla="*/ 76 w 266"/>
                      <a:gd name="T93" fmla="*/ 17 h 196"/>
                      <a:gd name="T94" fmla="*/ 59 w 266"/>
                      <a:gd name="T95" fmla="*/ 6 h 196"/>
                      <a:gd name="T96" fmla="*/ 44 w 266"/>
                      <a:gd name="T97" fmla="*/ 10 h 19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6"/>
                      <a:gd name="T148" fmla="*/ 0 h 196"/>
                      <a:gd name="T149" fmla="*/ 266 w 266"/>
                      <a:gd name="T150" fmla="*/ 196 h 19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6" h="196">
                        <a:moveTo>
                          <a:pt x="44" y="10"/>
                        </a:moveTo>
                        <a:lnTo>
                          <a:pt x="44" y="10"/>
                        </a:lnTo>
                        <a:lnTo>
                          <a:pt x="48" y="14"/>
                        </a:lnTo>
                        <a:lnTo>
                          <a:pt x="53" y="17"/>
                        </a:lnTo>
                        <a:lnTo>
                          <a:pt x="61" y="23"/>
                        </a:lnTo>
                        <a:lnTo>
                          <a:pt x="63" y="25"/>
                        </a:lnTo>
                        <a:lnTo>
                          <a:pt x="67" y="29"/>
                        </a:lnTo>
                        <a:lnTo>
                          <a:pt x="70" y="31"/>
                        </a:lnTo>
                        <a:lnTo>
                          <a:pt x="76" y="35"/>
                        </a:lnTo>
                        <a:lnTo>
                          <a:pt x="80" y="36"/>
                        </a:lnTo>
                        <a:lnTo>
                          <a:pt x="84" y="40"/>
                        </a:lnTo>
                        <a:lnTo>
                          <a:pt x="89" y="44"/>
                        </a:lnTo>
                        <a:lnTo>
                          <a:pt x="93" y="46"/>
                        </a:lnTo>
                        <a:lnTo>
                          <a:pt x="97" y="48"/>
                        </a:lnTo>
                        <a:lnTo>
                          <a:pt x="103" y="50"/>
                        </a:lnTo>
                        <a:lnTo>
                          <a:pt x="106" y="50"/>
                        </a:lnTo>
                        <a:lnTo>
                          <a:pt x="114" y="52"/>
                        </a:lnTo>
                        <a:lnTo>
                          <a:pt x="118" y="54"/>
                        </a:lnTo>
                        <a:lnTo>
                          <a:pt x="124" y="54"/>
                        </a:lnTo>
                        <a:lnTo>
                          <a:pt x="129" y="54"/>
                        </a:lnTo>
                        <a:lnTo>
                          <a:pt x="135" y="55"/>
                        </a:lnTo>
                        <a:lnTo>
                          <a:pt x="139" y="55"/>
                        </a:lnTo>
                        <a:lnTo>
                          <a:pt x="144" y="55"/>
                        </a:lnTo>
                        <a:lnTo>
                          <a:pt x="148" y="55"/>
                        </a:lnTo>
                        <a:lnTo>
                          <a:pt x="152" y="55"/>
                        </a:lnTo>
                        <a:lnTo>
                          <a:pt x="156" y="55"/>
                        </a:lnTo>
                        <a:lnTo>
                          <a:pt x="158" y="55"/>
                        </a:lnTo>
                        <a:lnTo>
                          <a:pt x="162" y="74"/>
                        </a:lnTo>
                        <a:lnTo>
                          <a:pt x="160" y="76"/>
                        </a:lnTo>
                        <a:lnTo>
                          <a:pt x="156" y="80"/>
                        </a:lnTo>
                        <a:lnTo>
                          <a:pt x="152" y="84"/>
                        </a:lnTo>
                        <a:lnTo>
                          <a:pt x="146" y="90"/>
                        </a:lnTo>
                        <a:lnTo>
                          <a:pt x="141" y="95"/>
                        </a:lnTo>
                        <a:lnTo>
                          <a:pt x="137" y="97"/>
                        </a:lnTo>
                        <a:lnTo>
                          <a:pt x="133" y="101"/>
                        </a:lnTo>
                        <a:lnTo>
                          <a:pt x="127" y="103"/>
                        </a:lnTo>
                        <a:lnTo>
                          <a:pt x="124" y="105"/>
                        </a:lnTo>
                        <a:lnTo>
                          <a:pt x="118" y="107"/>
                        </a:lnTo>
                        <a:lnTo>
                          <a:pt x="114" y="109"/>
                        </a:lnTo>
                        <a:lnTo>
                          <a:pt x="108" y="109"/>
                        </a:lnTo>
                        <a:lnTo>
                          <a:pt x="105" y="109"/>
                        </a:lnTo>
                        <a:lnTo>
                          <a:pt x="99" y="109"/>
                        </a:lnTo>
                        <a:lnTo>
                          <a:pt x="93" y="109"/>
                        </a:lnTo>
                        <a:lnTo>
                          <a:pt x="89" y="107"/>
                        </a:lnTo>
                        <a:lnTo>
                          <a:pt x="86" y="107"/>
                        </a:lnTo>
                        <a:lnTo>
                          <a:pt x="78" y="105"/>
                        </a:lnTo>
                        <a:lnTo>
                          <a:pt x="72" y="103"/>
                        </a:lnTo>
                        <a:lnTo>
                          <a:pt x="68" y="101"/>
                        </a:lnTo>
                        <a:lnTo>
                          <a:pt x="67" y="101"/>
                        </a:lnTo>
                        <a:lnTo>
                          <a:pt x="13" y="23"/>
                        </a:lnTo>
                        <a:lnTo>
                          <a:pt x="0" y="40"/>
                        </a:lnTo>
                        <a:lnTo>
                          <a:pt x="2" y="44"/>
                        </a:lnTo>
                        <a:lnTo>
                          <a:pt x="6" y="48"/>
                        </a:lnTo>
                        <a:lnTo>
                          <a:pt x="9" y="55"/>
                        </a:lnTo>
                        <a:lnTo>
                          <a:pt x="13" y="59"/>
                        </a:lnTo>
                        <a:lnTo>
                          <a:pt x="15" y="63"/>
                        </a:lnTo>
                        <a:lnTo>
                          <a:pt x="17" y="67"/>
                        </a:lnTo>
                        <a:lnTo>
                          <a:pt x="21" y="73"/>
                        </a:lnTo>
                        <a:lnTo>
                          <a:pt x="25" y="76"/>
                        </a:lnTo>
                        <a:lnTo>
                          <a:pt x="29" y="82"/>
                        </a:lnTo>
                        <a:lnTo>
                          <a:pt x="32" y="88"/>
                        </a:lnTo>
                        <a:lnTo>
                          <a:pt x="36" y="92"/>
                        </a:lnTo>
                        <a:lnTo>
                          <a:pt x="40" y="97"/>
                        </a:lnTo>
                        <a:lnTo>
                          <a:pt x="44" y="101"/>
                        </a:lnTo>
                        <a:lnTo>
                          <a:pt x="48" y="107"/>
                        </a:lnTo>
                        <a:lnTo>
                          <a:pt x="49" y="112"/>
                        </a:lnTo>
                        <a:lnTo>
                          <a:pt x="53" y="116"/>
                        </a:lnTo>
                        <a:lnTo>
                          <a:pt x="57" y="120"/>
                        </a:lnTo>
                        <a:lnTo>
                          <a:pt x="61" y="126"/>
                        </a:lnTo>
                        <a:lnTo>
                          <a:pt x="65" y="130"/>
                        </a:lnTo>
                        <a:lnTo>
                          <a:pt x="70" y="137"/>
                        </a:lnTo>
                        <a:lnTo>
                          <a:pt x="78" y="143"/>
                        </a:lnTo>
                        <a:lnTo>
                          <a:pt x="84" y="149"/>
                        </a:lnTo>
                        <a:lnTo>
                          <a:pt x="89" y="150"/>
                        </a:lnTo>
                        <a:lnTo>
                          <a:pt x="93" y="152"/>
                        </a:lnTo>
                        <a:lnTo>
                          <a:pt x="101" y="152"/>
                        </a:lnTo>
                        <a:lnTo>
                          <a:pt x="105" y="152"/>
                        </a:lnTo>
                        <a:lnTo>
                          <a:pt x="108" y="154"/>
                        </a:lnTo>
                        <a:lnTo>
                          <a:pt x="112" y="154"/>
                        </a:lnTo>
                        <a:lnTo>
                          <a:pt x="118" y="156"/>
                        </a:lnTo>
                        <a:lnTo>
                          <a:pt x="122" y="156"/>
                        </a:lnTo>
                        <a:lnTo>
                          <a:pt x="125" y="156"/>
                        </a:lnTo>
                        <a:lnTo>
                          <a:pt x="131" y="156"/>
                        </a:lnTo>
                        <a:lnTo>
                          <a:pt x="137" y="156"/>
                        </a:lnTo>
                        <a:lnTo>
                          <a:pt x="141" y="156"/>
                        </a:lnTo>
                        <a:lnTo>
                          <a:pt x="146" y="156"/>
                        </a:lnTo>
                        <a:lnTo>
                          <a:pt x="152" y="156"/>
                        </a:lnTo>
                        <a:lnTo>
                          <a:pt x="158" y="156"/>
                        </a:lnTo>
                        <a:lnTo>
                          <a:pt x="162" y="154"/>
                        </a:lnTo>
                        <a:lnTo>
                          <a:pt x="165" y="154"/>
                        </a:lnTo>
                        <a:lnTo>
                          <a:pt x="171" y="154"/>
                        </a:lnTo>
                        <a:lnTo>
                          <a:pt x="175" y="154"/>
                        </a:lnTo>
                        <a:lnTo>
                          <a:pt x="181" y="154"/>
                        </a:lnTo>
                        <a:lnTo>
                          <a:pt x="184" y="154"/>
                        </a:lnTo>
                        <a:lnTo>
                          <a:pt x="188" y="154"/>
                        </a:lnTo>
                        <a:lnTo>
                          <a:pt x="192" y="154"/>
                        </a:lnTo>
                        <a:lnTo>
                          <a:pt x="198" y="152"/>
                        </a:lnTo>
                        <a:lnTo>
                          <a:pt x="203" y="152"/>
                        </a:lnTo>
                        <a:lnTo>
                          <a:pt x="207" y="152"/>
                        </a:lnTo>
                        <a:lnTo>
                          <a:pt x="209" y="152"/>
                        </a:lnTo>
                        <a:lnTo>
                          <a:pt x="181" y="175"/>
                        </a:lnTo>
                        <a:lnTo>
                          <a:pt x="192" y="196"/>
                        </a:lnTo>
                        <a:lnTo>
                          <a:pt x="266" y="152"/>
                        </a:lnTo>
                        <a:lnTo>
                          <a:pt x="262" y="124"/>
                        </a:lnTo>
                        <a:lnTo>
                          <a:pt x="260" y="124"/>
                        </a:lnTo>
                        <a:lnTo>
                          <a:pt x="257" y="124"/>
                        </a:lnTo>
                        <a:lnTo>
                          <a:pt x="253" y="124"/>
                        </a:lnTo>
                        <a:lnTo>
                          <a:pt x="251" y="126"/>
                        </a:lnTo>
                        <a:lnTo>
                          <a:pt x="245" y="126"/>
                        </a:lnTo>
                        <a:lnTo>
                          <a:pt x="243" y="126"/>
                        </a:lnTo>
                        <a:lnTo>
                          <a:pt x="238" y="126"/>
                        </a:lnTo>
                        <a:lnTo>
                          <a:pt x="232" y="128"/>
                        </a:lnTo>
                        <a:lnTo>
                          <a:pt x="226" y="130"/>
                        </a:lnTo>
                        <a:lnTo>
                          <a:pt x="222" y="130"/>
                        </a:lnTo>
                        <a:lnTo>
                          <a:pt x="215" y="131"/>
                        </a:lnTo>
                        <a:lnTo>
                          <a:pt x="209" y="131"/>
                        </a:lnTo>
                        <a:lnTo>
                          <a:pt x="203" y="133"/>
                        </a:lnTo>
                        <a:lnTo>
                          <a:pt x="198" y="135"/>
                        </a:lnTo>
                        <a:lnTo>
                          <a:pt x="190" y="135"/>
                        </a:lnTo>
                        <a:lnTo>
                          <a:pt x="184" y="135"/>
                        </a:lnTo>
                        <a:lnTo>
                          <a:pt x="177" y="135"/>
                        </a:lnTo>
                        <a:lnTo>
                          <a:pt x="171" y="137"/>
                        </a:lnTo>
                        <a:lnTo>
                          <a:pt x="165" y="137"/>
                        </a:lnTo>
                        <a:lnTo>
                          <a:pt x="158" y="139"/>
                        </a:lnTo>
                        <a:lnTo>
                          <a:pt x="152" y="139"/>
                        </a:lnTo>
                        <a:lnTo>
                          <a:pt x="148" y="141"/>
                        </a:lnTo>
                        <a:lnTo>
                          <a:pt x="141" y="141"/>
                        </a:lnTo>
                        <a:lnTo>
                          <a:pt x="137" y="141"/>
                        </a:lnTo>
                        <a:lnTo>
                          <a:pt x="131" y="141"/>
                        </a:lnTo>
                        <a:lnTo>
                          <a:pt x="127" y="141"/>
                        </a:lnTo>
                        <a:lnTo>
                          <a:pt x="122" y="141"/>
                        </a:lnTo>
                        <a:lnTo>
                          <a:pt x="118" y="141"/>
                        </a:lnTo>
                        <a:lnTo>
                          <a:pt x="112" y="139"/>
                        </a:lnTo>
                        <a:lnTo>
                          <a:pt x="108" y="139"/>
                        </a:lnTo>
                        <a:lnTo>
                          <a:pt x="105" y="137"/>
                        </a:lnTo>
                        <a:lnTo>
                          <a:pt x="103" y="135"/>
                        </a:lnTo>
                        <a:lnTo>
                          <a:pt x="97" y="131"/>
                        </a:lnTo>
                        <a:lnTo>
                          <a:pt x="95" y="130"/>
                        </a:lnTo>
                        <a:lnTo>
                          <a:pt x="89" y="126"/>
                        </a:lnTo>
                        <a:lnTo>
                          <a:pt x="89" y="124"/>
                        </a:lnTo>
                        <a:lnTo>
                          <a:pt x="91" y="122"/>
                        </a:lnTo>
                        <a:lnTo>
                          <a:pt x="95" y="122"/>
                        </a:lnTo>
                        <a:lnTo>
                          <a:pt x="97" y="122"/>
                        </a:lnTo>
                        <a:lnTo>
                          <a:pt x="101" y="122"/>
                        </a:lnTo>
                        <a:lnTo>
                          <a:pt x="105" y="122"/>
                        </a:lnTo>
                        <a:lnTo>
                          <a:pt x="110" y="122"/>
                        </a:lnTo>
                        <a:lnTo>
                          <a:pt x="114" y="122"/>
                        </a:lnTo>
                        <a:lnTo>
                          <a:pt x="120" y="120"/>
                        </a:lnTo>
                        <a:lnTo>
                          <a:pt x="124" y="120"/>
                        </a:lnTo>
                        <a:lnTo>
                          <a:pt x="131" y="118"/>
                        </a:lnTo>
                        <a:lnTo>
                          <a:pt x="135" y="118"/>
                        </a:lnTo>
                        <a:lnTo>
                          <a:pt x="141" y="116"/>
                        </a:lnTo>
                        <a:lnTo>
                          <a:pt x="144" y="114"/>
                        </a:lnTo>
                        <a:lnTo>
                          <a:pt x="150" y="112"/>
                        </a:lnTo>
                        <a:lnTo>
                          <a:pt x="154" y="111"/>
                        </a:lnTo>
                        <a:lnTo>
                          <a:pt x="158" y="109"/>
                        </a:lnTo>
                        <a:lnTo>
                          <a:pt x="162" y="105"/>
                        </a:lnTo>
                        <a:lnTo>
                          <a:pt x="165" y="101"/>
                        </a:lnTo>
                        <a:lnTo>
                          <a:pt x="171" y="95"/>
                        </a:lnTo>
                        <a:lnTo>
                          <a:pt x="179" y="92"/>
                        </a:lnTo>
                        <a:lnTo>
                          <a:pt x="182" y="84"/>
                        </a:lnTo>
                        <a:lnTo>
                          <a:pt x="186" y="80"/>
                        </a:lnTo>
                        <a:lnTo>
                          <a:pt x="186" y="78"/>
                        </a:lnTo>
                        <a:lnTo>
                          <a:pt x="188" y="78"/>
                        </a:lnTo>
                        <a:lnTo>
                          <a:pt x="162" y="33"/>
                        </a:lnTo>
                        <a:lnTo>
                          <a:pt x="160" y="33"/>
                        </a:lnTo>
                        <a:lnTo>
                          <a:pt x="156" y="35"/>
                        </a:lnTo>
                        <a:lnTo>
                          <a:pt x="152" y="35"/>
                        </a:lnTo>
                        <a:lnTo>
                          <a:pt x="148" y="36"/>
                        </a:lnTo>
                        <a:lnTo>
                          <a:pt x="144" y="36"/>
                        </a:lnTo>
                        <a:lnTo>
                          <a:pt x="141" y="38"/>
                        </a:lnTo>
                        <a:lnTo>
                          <a:pt x="135" y="38"/>
                        </a:lnTo>
                        <a:lnTo>
                          <a:pt x="131" y="38"/>
                        </a:lnTo>
                        <a:lnTo>
                          <a:pt x="127" y="40"/>
                        </a:lnTo>
                        <a:lnTo>
                          <a:pt x="122" y="40"/>
                        </a:lnTo>
                        <a:lnTo>
                          <a:pt x="118" y="40"/>
                        </a:lnTo>
                        <a:lnTo>
                          <a:pt x="114" y="40"/>
                        </a:lnTo>
                        <a:lnTo>
                          <a:pt x="110" y="38"/>
                        </a:lnTo>
                        <a:lnTo>
                          <a:pt x="106" y="38"/>
                        </a:lnTo>
                        <a:lnTo>
                          <a:pt x="103" y="36"/>
                        </a:lnTo>
                        <a:lnTo>
                          <a:pt x="99" y="35"/>
                        </a:lnTo>
                        <a:lnTo>
                          <a:pt x="95" y="31"/>
                        </a:lnTo>
                        <a:lnTo>
                          <a:pt x="91" y="27"/>
                        </a:lnTo>
                        <a:lnTo>
                          <a:pt x="86" y="23"/>
                        </a:lnTo>
                        <a:lnTo>
                          <a:pt x="80" y="21"/>
                        </a:lnTo>
                        <a:lnTo>
                          <a:pt x="76" y="17"/>
                        </a:lnTo>
                        <a:lnTo>
                          <a:pt x="72" y="16"/>
                        </a:lnTo>
                        <a:lnTo>
                          <a:pt x="67" y="12"/>
                        </a:lnTo>
                        <a:lnTo>
                          <a:pt x="63" y="10"/>
                        </a:lnTo>
                        <a:lnTo>
                          <a:pt x="59" y="6"/>
                        </a:lnTo>
                        <a:lnTo>
                          <a:pt x="57" y="4"/>
                        </a:lnTo>
                        <a:lnTo>
                          <a:pt x="53" y="0"/>
                        </a:lnTo>
                        <a:lnTo>
                          <a:pt x="51" y="0"/>
                        </a:lnTo>
                        <a:lnTo>
                          <a:pt x="44" y="10"/>
                        </a:lnTo>
                        <a:close/>
                      </a:path>
                    </a:pathLst>
                  </a:custGeom>
                  <a:solidFill>
                    <a:srgbClr val="000000"/>
                  </a:solidFill>
                  <a:ln w="9525">
                    <a:noFill/>
                    <a:round/>
                    <a:headEnd/>
                    <a:tailEnd/>
                  </a:ln>
                </p:spPr>
                <p:txBody>
                  <a:bodyPr/>
                  <a:lstStyle/>
                  <a:p>
                    <a:endParaRPr lang="fr-FR">
                      <a:latin typeface="Calibri" pitchFamily="34" charset="0"/>
                    </a:endParaRPr>
                  </a:p>
                </p:txBody>
              </p:sp>
              <p:sp>
                <p:nvSpPr>
                  <p:cNvPr id="25640" name="Freeform 53"/>
                  <p:cNvSpPr>
                    <a:spLocks/>
                  </p:cNvSpPr>
                  <p:nvPr/>
                </p:nvSpPr>
                <p:spPr bwMode="auto">
                  <a:xfrm>
                    <a:off x="4365618" y="2278049"/>
                    <a:ext cx="323851" cy="368300"/>
                  </a:xfrm>
                  <a:custGeom>
                    <a:avLst/>
                    <a:gdLst>
                      <a:gd name="T0" fmla="*/ 203 w 406"/>
                      <a:gd name="T1" fmla="*/ 50 h 466"/>
                      <a:gd name="T2" fmla="*/ 243 w 406"/>
                      <a:gd name="T3" fmla="*/ 57 h 466"/>
                      <a:gd name="T4" fmla="*/ 285 w 406"/>
                      <a:gd name="T5" fmla="*/ 59 h 466"/>
                      <a:gd name="T6" fmla="*/ 323 w 406"/>
                      <a:gd name="T7" fmla="*/ 84 h 466"/>
                      <a:gd name="T8" fmla="*/ 279 w 406"/>
                      <a:gd name="T9" fmla="*/ 84 h 466"/>
                      <a:gd name="T10" fmla="*/ 241 w 406"/>
                      <a:gd name="T11" fmla="*/ 113 h 466"/>
                      <a:gd name="T12" fmla="*/ 285 w 406"/>
                      <a:gd name="T13" fmla="*/ 139 h 466"/>
                      <a:gd name="T14" fmla="*/ 325 w 406"/>
                      <a:gd name="T15" fmla="*/ 139 h 466"/>
                      <a:gd name="T16" fmla="*/ 338 w 406"/>
                      <a:gd name="T17" fmla="*/ 160 h 466"/>
                      <a:gd name="T18" fmla="*/ 287 w 406"/>
                      <a:gd name="T19" fmla="*/ 158 h 466"/>
                      <a:gd name="T20" fmla="*/ 319 w 406"/>
                      <a:gd name="T21" fmla="*/ 206 h 466"/>
                      <a:gd name="T22" fmla="*/ 359 w 406"/>
                      <a:gd name="T23" fmla="*/ 221 h 466"/>
                      <a:gd name="T24" fmla="*/ 374 w 406"/>
                      <a:gd name="T25" fmla="*/ 249 h 466"/>
                      <a:gd name="T26" fmla="*/ 328 w 406"/>
                      <a:gd name="T27" fmla="*/ 261 h 466"/>
                      <a:gd name="T28" fmla="*/ 273 w 406"/>
                      <a:gd name="T29" fmla="*/ 261 h 466"/>
                      <a:gd name="T30" fmla="*/ 264 w 406"/>
                      <a:gd name="T31" fmla="*/ 278 h 466"/>
                      <a:gd name="T32" fmla="*/ 309 w 406"/>
                      <a:gd name="T33" fmla="*/ 312 h 466"/>
                      <a:gd name="T34" fmla="*/ 279 w 406"/>
                      <a:gd name="T35" fmla="*/ 314 h 466"/>
                      <a:gd name="T36" fmla="*/ 216 w 406"/>
                      <a:gd name="T37" fmla="*/ 301 h 466"/>
                      <a:gd name="T38" fmla="*/ 186 w 406"/>
                      <a:gd name="T39" fmla="*/ 327 h 466"/>
                      <a:gd name="T40" fmla="*/ 194 w 406"/>
                      <a:gd name="T41" fmla="*/ 354 h 466"/>
                      <a:gd name="T42" fmla="*/ 142 w 406"/>
                      <a:gd name="T43" fmla="*/ 350 h 466"/>
                      <a:gd name="T44" fmla="*/ 121 w 406"/>
                      <a:gd name="T45" fmla="*/ 380 h 466"/>
                      <a:gd name="T46" fmla="*/ 171 w 406"/>
                      <a:gd name="T47" fmla="*/ 409 h 466"/>
                      <a:gd name="T48" fmla="*/ 216 w 406"/>
                      <a:gd name="T49" fmla="*/ 422 h 466"/>
                      <a:gd name="T50" fmla="*/ 224 w 406"/>
                      <a:gd name="T51" fmla="*/ 441 h 466"/>
                      <a:gd name="T52" fmla="*/ 186 w 406"/>
                      <a:gd name="T53" fmla="*/ 451 h 466"/>
                      <a:gd name="T54" fmla="*/ 133 w 406"/>
                      <a:gd name="T55" fmla="*/ 447 h 466"/>
                      <a:gd name="T56" fmla="*/ 83 w 406"/>
                      <a:gd name="T57" fmla="*/ 432 h 466"/>
                      <a:gd name="T58" fmla="*/ 42 w 406"/>
                      <a:gd name="T59" fmla="*/ 409 h 466"/>
                      <a:gd name="T60" fmla="*/ 28 w 406"/>
                      <a:gd name="T61" fmla="*/ 371 h 466"/>
                      <a:gd name="T62" fmla="*/ 61 w 406"/>
                      <a:gd name="T63" fmla="*/ 331 h 466"/>
                      <a:gd name="T64" fmla="*/ 23 w 406"/>
                      <a:gd name="T65" fmla="*/ 346 h 466"/>
                      <a:gd name="T66" fmla="*/ 0 w 406"/>
                      <a:gd name="T67" fmla="*/ 390 h 466"/>
                      <a:gd name="T68" fmla="*/ 28 w 406"/>
                      <a:gd name="T69" fmla="*/ 426 h 466"/>
                      <a:gd name="T70" fmla="*/ 80 w 406"/>
                      <a:gd name="T71" fmla="*/ 451 h 466"/>
                      <a:gd name="T72" fmla="*/ 135 w 406"/>
                      <a:gd name="T73" fmla="*/ 460 h 466"/>
                      <a:gd name="T74" fmla="*/ 186 w 406"/>
                      <a:gd name="T75" fmla="*/ 464 h 466"/>
                      <a:gd name="T76" fmla="*/ 226 w 406"/>
                      <a:gd name="T77" fmla="*/ 466 h 466"/>
                      <a:gd name="T78" fmla="*/ 228 w 406"/>
                      <a:gd name="T79" fmla="*/ 407 h 466"/>
                      <a:gd name="T80" fmla="*/ 190 w 406"/>
                      <a:gd name="T81" fmla="*/ 399 h 466"/>
                      <a:gd name="T82" fmla="*/ 161 w 406"/>
                      <a:gd name="T83" fmla="*/ 371 h 466"/>
                      <a:gd name="T84" fmla="*/ 207 w 406"/>
                      <a:gd name="T85" fmla="*/ 371 h 466"/>
                      <a:gd name="T86" fmla="*/ 209 w 406"/>
                      <a:gd name="T87" fmla="*/ 348 h 466"/>
                      <a:gd name="T88" fmla="*/ 237 w 406"/>
                      <a:gd name="T89" fmla="*/ 312 h 466"/>
                      <a:gd name="T90" fmla="*/ 289 w 406"/>
                      <a:gd name="T91" fmla="*/ 339 h 466"/>
                      <a:gd name="T92" fmla="*/ 332 w 406"/>
                      <a:gd name="T93" fmla="*/ 308 h 466"/>
                      <a:gd name="T94" fmla="*/ 285 w 406"/>
                      <a:gd name="T95" fmla="*/ 280 h 466"/>
                      <a:gd name="T96" fmla="*/ 323 w 406"/>
                      <a:gd name="T97" fmla="*/ 278 h 466"/>
                      <a:gd name="T98" fmla="*/ 382 w 406"/>
                      <a:gd name="T99" fmla="*/ 263 h 466"/>
                      <a:gd name="T100" fmla="*/ 399 w 406"/>
                      <a:gd name="T101" fmla="*/ 206 h 466"/>
                      <a:gd name="T102" fmla="*/ 344 w 406"/>
                      <a:gd name="T103" fmla="*/ 200 h 466"/>
                      <a:gd name="T104" fmla="*/ 317 w 406"/>
                      <a:gd name="T105" fmla="*/ 175 h 466"/>
                      <a:gd name="T106" fmla="*/ 361 w 406"/>
                      <a:gd name="T107" fmla="*/ 181 h 466"/>
                      <a:gd name="T108" fmla="*/ 319 w 406"/>
                      <a:gd name="T109" fmla="*/ 120 h 466"/>
                      <a:gd name="T110" fmla="*/ 271 w 406"/>
                      <a:gd name="T111" fmla="*/ 116 h 466"/>
                      <a:gd name="T112" fmla="*/ 290 w 406"/>
                      <a:gd name="T113" fmla="*/ 95 h 466"/>
                      <a:gd name="T114" fmla="*/ 344 w 406"/>
                      <a:gd name="T115" fmla="*/ 92 h 466"/>
                      <a:gd name="T116" fmla="*/ 304 w 406"/>
                      <a:gd name="T117" fmla="*/ 46 h 466"/>
                      <a:gd name="T118" fmla="*/ 260 w 406"/>
                      <a:gd name="T119" fmla="*/ 48 h 466"/>
                      <a:gd name="T120" fmla="*/ 218 w 406"/>
                      <a:gd name="T121" fmla="*/ 40 h 466"/>
                      <a:gd name="T122" fmla="*/ 197 w 406"/>
                      <a:gd name="T123" fmla="*/ 12 h 46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06"/>
                      <a:gd name="T187" fmla="*/ 0 h 466"/>
                      <a:gd name="T188" fmla="*/ 406 w 406"/>
                      <a:gd name="T189" fmla="*/ 466 h 46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06" h="466">
                        <a:moveTo>
                          <a:pt x="197" y="12"/>
                        </a:moveTo>
                        <a:lnTo>
                          <a:pt x="195" y="12"/>
                        </a:lnTo>
                        <a:lnTo>
                          <a:pt x="195" y="16"/>
                        </a:lnTo>
                        <a:lnTo>
                          <a:pt x="194" y="19"/>
                        </a:lnTo>
                        <a:lnTo>
                          <a:pt x="192" y="25"/>
                        </a:lnTo>
                        <a:lnTo>
                          <a:pt x="192" y="31"/>
                        </a:lnTo>
                        <a:lnTo>
                          <a:pt x="194" y="37"/>
                        </a:lnTo>
                        <a:lnTo>
                          <a:pt x="197" y="42"/>
                        </a:lnTo>
                        <a:lnTo>
                          <a:pt x="203" y="50"/>
                        </a:lnTo>
                        <a:lnTo>
                          <a:pt x="207" y="52"/>
                        </a:lnTo>
                        <a:lnTo>
                          <a:pt x="213" y="54"/>
                        </a:lnTo>
                        <a:lnTo>
                          <a:pt x="216" y="54"/>
                        </a:lnTo>
                        <a:lnTo>
                          <a:pt x="220" y="56"/>
                        </a:lnTo>
                        <a:lnTo>
                          <a:pt x="224" y="56"/>
                        </a:lnTo>
                        <a:lnTo>
                          <a:pt x="230" y="56"/>
                        </a:lnTo>
                        <a:lnTo>
                          <a:pt x="233" y="56"/>
                        </a:lnTo>
                        <a:lnTo>
                          <a:pt x="237" y="57"/>
                        </a:lnTo>
                        <a:lnTo>
                          <a:pt x="243" y="57"/>
                        </a:lnTo>
                        <a:lnTo>
                          <a:pt x="247" y="57"/>
                        </a:lnTo>
                        <a:lnTo>
                          <a:pt x="252" y="57"/>
                        </a:lnTo>
                        <a:lnTo>
                          <a:pt x="256" y="57"/>
                        </a:lnTo>
                        <a:lnTo>
                          <a:pt x="262" y="59"/>
                        </a:lnTo>
                        <a:lnTo>
                          <a:pt x="268" y="59"/>
                        </a:lnTo>
                        <a:lnTo>
                          <a:pt x="271" y="59"/>
                        </a:lnTo>
                        <a:lnTo>
                          <a:pt x="277" y="59"/>
                        </a:lnTo>
                        <a:lnTo>
                          <a:pt x="281" y="59"/>
                        </a:lnTo>
                        <a:lnTo>
                          <a:pt x="285" y="59"/>
                        </a:lnTo>
                        <a:lnTo>
                          <a:pt x="289" y="59"/>
                        </a:lnTo>
                        <a:lnTo>
                          <a:pt x="294" y="59"/>
                        </a:lnTo>
                        <a:lnTo>
                          <a:pt x="296" y="59"/>
                        </a:lnTo>
                        <a:lnTo>
                          <a:pt x="300" y="61"/>
                        </a:lnTo>
                        <a:lnTo>
                          <a:pt x="308" y="61"/>
                        </a:lnTo>
                        <a:lnTo>
                          <a:pt x="311" y="61"/>
                        </a:lnTo>
                        <a:lnTo>
                          <a:pt x="315" y="61"/>
                        </a:lnTo>
                        <a:lnTo>
                          <a:pt x="317" y="61"/>
                        </a:lnTo>
                        <a:lnTo>
                          <a:pt x="323" y="84"/>
                        </a:lnTo>
                        <a:lnTo>
                          <a:pt x="321" y="84"/>
                        </a:lnTo>
                        <a:lnTo>
                          <a:pt x="319" y="84"/>
                        </a:lnTo>
                        <a:lnTo>
                          <a:pt x="315" y="84"/>
                        </a:lnTo>
                        <a:lnTo>
                          <a:pt x="311" y="84"/>
                        </a:lnTo>
                        <a:lnTo>
                          <a:pt x="306" y="82"/>
                        </a:lnTo>
                        <a:lnTo>
                          <a:pt x="300" y="82"/>
                        </a:lnTo>
                        <a:lnTo>
                          <a:pt x="292" y="82"/>
                        </a:lnTo>
                        <a:lnTo>
                          <a:pt x="287" y="84"/>
                        </a:lnTo>
                        <a:lnTo>
                          <a:pt x="279" y="84"/>
                        </a:lnTo>
                        <a:lnTo>
                          <a:pt x="271" y="84"/>
                        </a:lnTo>
                        <a:lnTo>
                          <a:pt x="264" y="84"/>
                        </a:lnTo>
                        <a:lnTo>
                          <a:pt x="258" y="88"/>
                        </a:lnTo>
                        <a:lnTo>
                          <a:pt x="252" y="88"/>
                        </a:lnTo>
                        <a:lnTo>
                          <a:pt x="247" y="92"/>
                        </a:lnTo>
                        <a:lnTo>
                          <a:pt x="243" y="95"/>
                        </a:lnTo>
                        <a:lnTo>
                          <a:pt x="241" y="99"/>
                        </a:lnTo>
                        <a:lnTo>
                          <a:pt x="239" y="105"/>
                        </a:lnTo>
                        <a:lnTo>
                          <a:pt x="241" y="113"/>
                        </a:lnTo>
                        <a:lnTo>
                          <a:pt x="247" y="118"/>
                        </a:lnTo>
                        <a:lnTo>
                          <a:pt x="254" y="124"/>
                        </a:lnTo>
                        <a:lnTo>
                          <a:pt x="256" y="126"/>
                        </a:lnTo>
                        <a:lnTo>
                          <a:pt x="262" y="130"/>
                        </a:lnTo>
                        <a:lnTo>
                          <a:pt x="266" y="132"/>
                        </a:lnTo>
                        <a:lnTo>
                          <a:pt x="270" y="133"/>
                        </a:lnTo>
                        <a:lnTo>
                          <a:pt x="277" y="135"/>
                        </a:lnTo>
                        <a:lnTo>
                          <a:pt x="283" y="139"/>
                        </a:lnTo>
                        <a:lnTo>
                          <a:pt x="285" y="139"/>
                        </a:lnTo>
                        <a:lnTo>
                          <a:pt x="289" y="139"/>
                        </a:lnTo>
                        <a:lnTo>
                          <a:pt x="292" y="139"/>
                        </a:lnTo>
                        <a:lnTo>
                          <a:pt x="296" y="139"/>
                        </a:lnTo>
                        <a:lnTo>
                          <a:pt x="302" y="139"/>
                        </a:lnTo>
                        <a:lnTo>
                          <a:pt x="306" y="139"/>
                        </a:lnTo>
                        <a:lnTo>
                          <a:pt x="311" y="139"/>
                        </a:lnTo>
                        <a:lnTo>
                          <a:pt x="315" y="139"/>
                        </a:lnTo>
                        <a:lnTo>
                          <a:pt x="319" y="139"/>
                        </a:lnTo>
                        <a:lnTo>
                          <a:pt x="325" y="139"/>
                        </a:lnTo>
                        <a:lnTo>
                          <a:pt x="328" y="137"/>
                        </a:lnTo>
                        <a:lnTo>
                          <a:pt x="330" y="137"/>
                        </a:lnTo>
                        <a:lnTo>
                          <a:pt x="336" y="137"/>
                        </a:lnTo>
                        <a:lnTo>
                          <a:pt x="338" y="137"/>
                        </a:lnTo>
                        <a:lnTo>
                          <a:pt x="351" y="164"/>
                        </a:lnTo>
                        <a:lnTo>
                          <a:pt x="349" y="164"/>
                        </a:lnTo>
                        <a:lnTo>
                          <a:pt x="347" y="162"/>
                        </a:lnTo>
                        <a:lnTo>
                          <a:pt x="342" y="162"/>
                        </a:lnTo>
                        <a:lnTo>
                          <a:pt x="338" y="160"/>
                        </a:lnTo>
                        <a:lnTo>
                          <a:pt x="332" y="158"/>
                        </a:lnTo>
                        <a:lnTo>
                          <a:pt x="327" y="156"/>
                        </a:lnTo>
                        <a:lnTo>
                          <a:pt x="321" y="154"/>
                        </a:lnTo>
                        <a:lnTo>
                          <a:pt x="313" y="154"/>
                        </a:lnTo>
                        <a:lnTo>
                          <a:pt x="308" y="152"/>
                        </a:lnTo>
                        <a:lnTo>
                          <a:pt x="302" y="152"/>
                        </a:lnTo>
                        <a:lnTo>
                          <a:pt x="296" y="154"/>
                        </a:lnTo>
                        <a:lnTo>
                          <a:pt x="290" y="156"/>
                        </a:lnTo>
                        <a:lnTo>
                          <a:pt x="287" y="158"/>
                        </a:lnTo>
                        <a:lnTo>
                          <a:pt x="285" y="162"/>
                        </a:lnTo>
                        <a:lnTo>
                          <a:pt x="283" y="166"/>
                        </a:lnTo>
                        <a:lnTo>
                          <a:pt x="285" y="173"/>
                        </a:lnTo>
                        <a:lnTo>
                          <a:pt x="287" y="179"/>
                        </a:lnTo>
                        <a:lnTo>
                          <a:pt x="290" y="187"/>
                        </a:lnTo>
                        <a:lnTo>
                          <a:pt x="296" y="190"/>
                        </a:lnTo>
                        <a:lnTo>
                          <a:pt x="304" y="196"/>
                        </a:lnTo>
                        <a:lnTo>
                          <a:pt x="311" y="200"/>
                        </a:lnTo>
                        <a:lnTo>
                          <a:pt x="319" y="206"/>
                        </a:lnTo>
                        <a:lnTo>
                          <a:pt x="323" y="208"/>
                        </a:lnTo>
                        <a:lnTo>
                          <a:pt x="327" y="209"/>
                        </a:lnTo>
                        <a:lnTo>
                          <a:pt x="330" y="211"/>
                        </a:lnTo>
                        <a:lnTo>
                          <a:pt x="336" y="213"/>
                        </a:lnTo>
                        <a:lnTo>
                          <a:pt x="340" y="213"/>
                        </a:lnTo>
                        <a:lnTo>
                          <a:pt x="344" y="215"/>
                        </a:lnTo>
                        <a:lnTo>
                          <a:pt x="347" y="217"/>
                        </a:lnTo>
                        <a:lnTo>
                          <a:pt x="351" y="217"/>
                        </a:lnTo>
                        <a:lnTo>
                          <a:pt x="359" y="221"/>
                        </a:lnTo>
                        <a:lnTo>
                          <a:pt x="366" y="223"/>
                        </a:lnTo>
                        <a:lnTo>
                          <a:pt x="370" y="223"/>
                        </a:lnTo>
                        <a:lnTo>
                          <a:pt x="376" y="225"/>
                        </a:lnTo>
                        <a:lnTo>
                          <a:pt x="378" y="225"/>
                        </a:lnTo>
                        <a:lnTo>
                          <a:pt x="380" y="227"/>
                        </a:lnTo>
                        <a:lnTo>
                          <a:pt x="384" y="247"/>
                        </a:lnTo>
                        <a:lnTo>
                          <a:pt x="382" y="247"/>
                        </a:lnTo>
                        <a:lnTo>
                          <a:pt x="378" y="249"/>
                        </a:lnTo>
                        <a:lnTo>
                          <a:pt x="374" y="249"/>
                        </a:lnTo>
                        <a:lnTo>
                          <a:pt x="372" y="251"/>
                        </a:lnTo>
                        <a:lnTo>
                          <a:pt x="368" y="251"/>
                        </a:lnTo>
                        <a:lnTo>
                          <a:pt x="365" y="253"/>
                        </a:lnTo>
                        <a:lnTo>
                          <a:pt x="359" y="255"/>
                        </a:lnTo>
                        <a:lnTo>
                          <a:pt x="353" y="257"/>
                        </a:lnTo>
                        <a:lnTo>
                          <a:pt x="347" y="257"/>
                        </a:lnTo>
                        <a:lnTo>
                          <a:pt x="344" y="261"/>
                        </a:lnTo>
                        <a:lnTo>
                          <a:pt x="336" y="261"/>
                        </a:lnTo>
                        <a:lnTo>
                          <a:pt x="328" y="261"/>
                        </a:lnTo>
                        <a:lnTo>
                          <a:pt x="321" y="263"/>
                        </a:lnTo>
                        <a:lnTo>
                          <a:pt x="315" y="265"/>
                        </a:lnTo>
                        <a:lnTo>
                          <a:pt x="308" y="263"/>
                        </a:lnTo>
                        <a:lnTo>
                          <a:pt x="300" y="263"/>
                        </a:lnTo>
                        <a:lnTo>
                          <a:pt x="294" y="263"/>
                        </a:lnTo>
                        <a:lnTo>
                          <a:pt x="287" y="263"/>
                        </a:lnTo>
                        <a:lnTo>
                          <a:pt x="281" y="261"/>
                        </a:lnTo>
                        <a:lnTo>
                          <a:pt x="277" y="261"/>
                        </a:lnTo>
                        <a:lnTo>
                          <a:pt x="273" y="261"/>
                        </a:lnTo>
                        <a:lnTo>
                          <a:pt x="270" y="261"/>
                        </a:lnTo>
                        <a:lnTo>
                          <a:pt x="264" y="261"/>
                        </a:lnTo>
                        <a:lnTo>
                          <a:pt x="258" y="261"/>
                        </a:lnTo>
                        <a:lnTo>
                          <a:pt x="256" y="261"/>
                        </a:lnTo>
                        <a:lnTo>
                          <a:pt x="256" y="265"/>
                        </a:lnTo>
                        <a:lnTo>
                          <a:pt x="254" y="266"/>
                        </a:lnTo>
                        <a:lnTo>
                          <a:pt x="256" y="270"/>
                        </a:lnTo>
                        <a:lnTo>
                          <a:pt x="260" y="272"/>
                        </a:lnTo>
                        <a:lnTo>
                          <a:pt x="264" y="278"/>
                        </a:lnTo>
                        <a:lnTo>
                          <a:pt x="268" y="282"/>
                        </a:lnTo>
                        <a:lnTo>
                          <a:pt x="273" y="285"/>
                        </a:lnTo>
                        <a:lnTo>
                          <a:pt x="279" y="289"/>
                        </a:lnTo>
                        <a:lnTo>
                          <a:pt x="285" y="295"/>
                        </a:lnTo>
                        <a:lnTo>
                          <a:pt x="290" y="299"/>
                        </a:lnTo>
                        <a:lnTo>
                          <a:pt x="296" y="303"/>
                        </a:lnTo>
                        <a:lnTo>
                          <a:pt x="300" y="306"/>
                        </a:lnTo>
                        <a:lnTo>
                          <a:pt x="306" y="310"/>
                        </a:lnTo>
                        <a:lnTo>
                          <a:pt x="309" y="312"/>
                        </a:lnTo>
                        <a:lnTo>
                          <a:pt x="313" y="316"/>
                        </a:lnTo>
                        <a:lnTo>
                          <a:pt x="315" y="316"/>
                        </a:lnTo>
                        <a:lnTo>
                          <a:pt x="317" y="318"/>
                        </a:lnTo>
                        <a:lnTo>
                          <a:pt x="294" y="322"/>
                        </a:lnTo>
                        <a:lnTo>
                          <a:pt x="294" y="320"/>
                        </a:lnTo>
                        <a:lnTo>
                          <a:pt x="292" y="320"/>
                        </a:lnTo>
                        <a:lnTo>
                          <a:pt x="289" y="318"/>
                        </a:lnTo>
                        <a:lnTo>
                          <a:pt x="285" y="316"/>
                        </a:lnTo>
                        <a:lnTo>
                          <a:pt x="279" y="314"/>
                        </a:lnTo>
                        <a:lnTo>
                          <a:pt x="273" y="312"/>
                        </a:lnTo>
                        <a:lnTo>
                          <a:pt x="268" y="310"/>
                        </a:lnTo>
                        <a:lnTo>
                          <a:pt x="260" y="308"/>
                        </a:lnTo>
                        <a:lnTo>
                          <a:pt x="252" y="306"/>
                        </a:lnTo>
                        <a:lnTo>
                          <a:pt x="247" y="304"/>
                        </a:lnTo>
                        <a:lnTo>
                          <a:pt x="237" y="303"/>
                        </a:lnTo>
                        <a:lnTo>
                          <a:pt x="232" y="301"/>
                        </a:lnTo>
                        <a:lnTo>
                          <a:pt x="222" y="301"/>
                        </a:lnTo>
                        <a:lnTo>
                          <a:pt x="216" y="301"/>
                        </a:lnTo>
                        <a:lnTo>
                          <a:pt x="209" y="301"/>
                        </a:lnTo>
                        <a:lnTo>
                          <a:pt x="203" y="303"/>
                        </a:lnTo>
                        <a:lnTo>
                          <a:pt x="197" y="304"/>
                        </a:lnTo>
                        <a:lnTo>
                          <a:pt x="194" y="308"/>
                        </a:lnTo>
                        <a:lnTo>
                          <a:pt x="190" y="310"/>
                        </a:lnTo>
                        <a:lnTo>
                          <a:pt x="190" y="314"/>
                        </a:lnTo>
                        <a:lnTo>
                          <a:pt x="186" y="318"/>
                        </a:lnTo>
                        <a:lnTo>
                          <a:pt x="186" y="322"/>
                        </a:lnTo>
                        <a:lnTo>
                          <a:pt x="186" y="327"/>
                        </a:lnTo>
                        <a:lnTo>
                          <a:pt x="188" y="331"/>
                        </a:lnTo>
                        <a:lnTo>
                          <a:pt x="190" y="337"/>
                        </a:lnTo>
                        <a:lnTo>
                          <a:pt x="190" y="341"/>
                        </a:lnTo>
                        <a:lnTo>
                          <a:pt x="192" y="344"/>
                        </a:lnTo>
                        <a:lnTo>
                          <a:pt x="194" y="348"/>
                        </a:lnTo>
                        <a:lnTo>
                          <a:pt x="195" y="352"/>
                        </a:lnTo>
                        <a:lnTo>
                          <a:pt x="197" y="354"/>
                        </a:lnTo>
                        <a:lnTo>
                          <a:pt x="195" y="354"/>
                        </a:lnTo>
                        <a:lnTo>
                          <a:pt x="194" y="354"/>
                        </a:lnTo>
                        <a:lnTo>
                          <a:pt x="190" y="352"/>
                        </a:lnTo>
                        <a:lnTo>
                          <a:pt x="186" y="352"/>
                        </a:lnTo>
                        <a:lnTo>
                          <a:pt x="182" y="352"/>
                        </a:lnTo>
                        <a:lnTo>
                          <a:pt x="176" y="350"/>
                        </a:lnTo>
                        <a:lnTo>
                          <a:pt x="169" y="350"/>
                        </a:lnTo>
                        <a:lnTo>
                          <a:pt x="163" y="350"/>
                        </a:lnTo>
                        <a:lnTo>
                          <a:pt x="156" y="350"/>
                        </a:lnTo>
                        <a:lnTo>
                          <a:pt x="148" y="350"/>
                        </a:lnTo>
                        <a:lnTo>
                          <a:pt x="142" y="350"/>
                        </a:lnTo>
                        <a:lnTo>
                          <a:pt x="137" y="352"/>
                        </a:lnTo>
                        <a:lnTo>
                          <a:pt x="129" y="352"/>
                        </a:lnTo>
                        <a:lnTo>
                          <a:pt x="125" y="354"/>
                        </a:lnTo>
                        <a:lnTo>
                          <a:pt x="121" y="356"/>
                        </a:lnTo>
                        <a:lnTo>
                          <a:pt x="118" y="360"/>
                        </a:lnTo>
                        <a:lnTo>
                          <a:pt x="116" y="367"/>
                        </a:lnTo>
                        <a:lnTo>
                          <a:pt x="118" y="375"/>
                        </a:lnTo>
                        <a:lnTo>
                          <a:pt x="118" y="377"/>
                        </a:lnTo>
                        <a:lnTo>
                          <a:pt x="121" y="380"/>
                        </a:lnTo>
                        <a:lnTo>
                          <a:pt x="127" y="384"/>
                        </a:lnTo>
                        <a:lnTo>
                          <a:pt x="133" y="388"/>
                        </a:lnTo>
                        <a:lnTo>
                          <a:pt x="137" y="392"/>
                        </a:lnTo>
                        <a:lnTo>
                          <a:pt x="142" y="394"/>
                        </a:lnTo>
                        <a:lnTo>
                          <a:pt x="148" y="398"/>
                        </a:lnTo>
                        <a:lnTo>
                          <a:pt x="154" y="401"/>
                        </a:lnTo>
                        <a:lnTo>
                          <a:pt x="159" y="403"/>
                        </a:lnTo>
                        <a:lnTo>
                          <a:pt x="165" y="407"/>
                        </a:lnTo>
                        <a:lnTo>
                          <a:pt x="171" y="409"/>
                        </a:lnTo>
                        <a:lnTo>
                          <a:pt x="176" y="413"/>
                        </a:lnTo>
                        <a:lnTo>
                          <a:pt x="180" y="415"/>
                        </a:lnTo>
                        <a:lnTo>
                          <a:pt x="186" y="417"/>
                        </a:lnTo>
                        <a:lnTo>
                          <a:pt x="190" y="417"/>
                        </a:lnTo>
                        <a:lnTo>
                          <a:pt x="195" y="418"/>
                        </a:lnTo>
                        <a:lnTo>
                          <a:pt x="201" y="420"/>
                        </a:lnTo>
                        <a:lnTo>
                          <a:pt x="205" y="420"/>
                        </a:lnTo>
                        <a:lnTo>
                          <a:pt x="211" y="420"/>
                        </a:lnTo>
                        <a:lnTo>
                          <a:pt x="216" y="422"/>
                        </a:lnTo>
                        <a:lnTo>
                          <a:pt x="220" y="422"/>
                        </a:lnTo>
                        <a:lnTo>
                          <a:pt x="224" y="422"/>
                        </a:lnTo>
                        <a:lnTo>
                          <a:pt x="228" y="422"/>
                        </a:lnTo>
                        <a:lnTo>
                          <a:pt x="232" y="422"/>
                        </a:lnTo>
                        <a:lnTo>
                          <a:pt x="237" y="422"/>
                        </a:lnTo>
                        <a:lnTo>
                          <a:pt x="239" y="422"/>
                        </a:lnTo>
                        <a:lnTo>
                          <a:pt x="226" y="439"/>
                        </a:lnTo>
                        <a:lnTo>
                          <a:pt x="224" y="441"/>
                        </a:lnTo>
                        <a:lnTo>
                          <a:pt x="222" y="443"/>
                        </a:lnTo>
                        <a:lnTo>
                          <a:pt x="218" y="447"/>
                        </a:lnTo>
                        <a:lnTo>
                          <a:pt x="213" y="449"/>
                        </a:lnTo>
                        <a:lnTo>
                          <a:pt x="209" y="449"/>
                        </a:lnTo>
                        <a:lnTo>
                          <a:pt x="203" y="451"/>
                        </a:lnTo>
                        <a:lnTo>
                          <a:pt x="197" y="451"/>
                        </a:lnTo>
                        <a:lnTo>
                          <a:pt x="194" y="451"/>
                        </a:lnTo>
                        <a:lnTo>
                          <a:pt x="190" y="451"/>
                        </a:lnTo>
                        <a:lnTo>
                          <a:pt x="186" y="451"/>
                        </a:lnTo>
                        <a:lnTo>
                          <a:pt x="180" y="453"/>
                        </a:lnTo>
                        <a:lnTo>
                          <a:pt x="175" y="451"/>
                        </a:lnTo>
                        <a:lnTo>
                          <a:pt x="169" y="451"/>
                        </a:lnTo>
                        <a:lnTo>
                          <a:pt x="163" y="451"/>
                        </a:lnTo>
                        <a:lnTo>
                          <a:pt x="159" y="451"/>
                        </a:lnTo>
                        <a:lnTo>
                          <a:pt x="152" y="451"/>
                        </a:lnTo>
                        <a:lnTo>
                          <a:pt x="146" y="449"/>
                        </a:lnTo>
                        <a:lnTo>
                          <a:pt x="138" y="449"/>
                        </a:lnTo>
                        <a:lnTo>
                          <a:pt x="133" y="447"/>
                        </a:lnTo>
                        <a:lnTo>
                          <a:pt x="125" y="445"/>
                        </a:lnTo>
                        <a:lnTo>
                          <a:pt x="119" y="445"/>
                        </a:lnTo>
                        <a:lnTo>
                          <a:pt x="114" y="443"/>
                        </a:lnTo>
                        <a:lnTo>
                          <a:pt x="108" y="441"/>
                        </a:lnTo>
                        <a:lnTo>
                          <a:pt x="102" y="439"/>
                        </a:lnTo>
                        <a:lnTo>
                          <a:pt x="99" y="437"/>
                        </a:lnTo>
                        <a:lnTo>
                          <a:pt x="93" y="436"/>
                        </a:lnTo>
                        <a:lnTo>
                          <a:pt x="89" y="434"/>
                        </a:lnTo>
                        <a:lnTo>
                          <a:pt x="83" y="432"/>
                        </a:lnTo>
                        <a:lnTo>
                          <a:pt x="78" y="432"/>
                        </a:lnTo>
                        <a:lnTo>
                          <a:pt x="74" y="428"/>
                        </a:lnTo>
                        <a:lnTo>
                          <a:pt x="70" y="426"/>
                        </a:lnTo>
                        <a:lnTo>
                          <a:pt x="66" y="424"/>
                        </a:lnTo>
                        <a:lnTo>
                          <a:pt x="61" y="422"/>
                        </a:lnTo>
                        <a:lnTo>
                          <a:pt x="59" y="420"/>
                        </a:lnTo>
                        <a:lnTo>
                          <a:pt x="55" y="418"/>
                        </a:lnTo>
                        <a:lnTo>
                          <a:pt x="47" y="415"/>
                        </a:lnTo>
                        <a:lnTo>
                          <a:pt x="42" y="409"/>
                        </a:lnTo>
                        <a:lnTo>
                          <a:pt x="38" y="405"/>
                        </a:lnTo>
                        <a:lnTo>
                          <a:pt x="34" y="401"/>
                        </a:lnTo>
                        <a:lnTo>
                          <a:pt x="30" y="398"/>
                        </a:lnTo>
                        <a:lnTo>
                          <a:pt x="26" y="394"/>
                        </a:lnTo>
                        <a:lnTo>
                          <a:pt x="24" y="390"/>
                        </a:lnTo>
                        <a:lnTo>
                          <a:pt x="24" y="386"/>
                        </a:lnTo>
                        <a:lnTo>
                          <a:pt x="24" y="380"/>
                        </a:lnTo>
                        <a:lnTo>
                          <a:pt x="26" y="377"/>
                        </a:lnTo>
                        <a:lnTo>
                          <a:pt x="28" y="371"/>
                        </a:lnTo>
                        <a:lnTo>
                          <a:pt x="32" y="365"/>
                        </a:lnTo>
                        <a:lnTo>
                          <a:pt x="34" y="360"/>
                        </a:lnTo>
                        <a:lnTo>
                          <a:pt x="40" y="356"/>
                        </a:lnTo>
                        <a:lnTo>
                          <a:pt x="43" y="350"/>
                        </a:lnTo>
                        <a:lnTo>
                          <a:pt x="47" y="346"/>
                        </a:lnTo>
                        <a:lnTo>
                          <a:pt x="51" y="341"/>
                        </a:lnTo>
                        <a:lnTo>
                          <a:pt x="55" y="337"/>
                        </a:lnTo>
                        <a:lnTo>
                          <a:pt x="59" y="331"/>
                        </a:lnTo>
                        <a:lnTo>
                          <a:pt x="61" y="331"/>
                        </a:lnTo>
                        <a:lnTo>
                          <a:pt x="51" y="312"/>
                        </a:lnTo>
                        <a:lnTo>
                          <a:pt x="49" y="312"/>
                        </a:lnTo>
                        <a:lnTo>
                          <a:pt x="47" y="316"/>
                        </a:lnTo>
                        <a:lnTo>
                          <a:pt x="42" y="322"/>
                        </a:lnTo>
                        <a:lnTo>
                          <a:pt x="36" y="329"/>
                        </a:lnTo>
                        <a:lnTo>
                          <a:pt x="32" y="331"/>
                        </a:lnTo>
                        <a:lnTo>
                          <a:pt x="30" y="337"/>
                        </a:lnTo>
                        <a:lnTo>
                          <a:pt x="26" y="341"/>
                        </a:lnTo>
                        <a:lnTo>
                          <a:pt x="23" y="346"/>
                        </a:lnTo>
                        <a:lnTo>
                          <a:pt x="19" y="350"/>
                        </a:lnTo>
                        <a:lnTo>
                          <a:pt x="17" y="356"/>
                        </a:lnTo>
                        <a:lnTo>
                          <a:pt x="15" y="361"/>
                        </a:lnTo>
                        <a:lnTo>
                          <a:pt x="11" y="367"/>
                        </a:lnTo>
                        <a:lnTo>
                          <a:pt x="9" y="371"/>
                        </a:lnTo>
                        <a:lnTo>
                          <a:pt x="7" y="375"/>
                        </a:lnTo>
                        <a:lnTo>
                          <a:pt x="3" y="379"/>
                        </a:lnTo>
                        <a:lnTo>
                          <a:pt x="3" y="382"/>
                        </a:lnTo>
                        <a:lnTo>
                          <a:pt x="0" y="390"/>
                        </a:lnTo>
                        <a:lnTo>
                          <a:pt x="0" y="398"/>
                        </a:lnTo>
                        <a:lnTo>
                          <a:pt x="0" y="399"/>
                        </a:lnTo>
                        <a:lnTo>
                          <a:pt x="3" y="403"/>
                        </a:lnTo>
                        <a:lnTo>
                          <a:pt x="5" y="407"/>
                        </a:lnTo>
                        <a:lnTo>
                          <a:pt x="9" y="413"/>
                        </a:lnTo>
                        <a:lnTo>
                          <a:pt x="15" y="417"/>
                        </a:lnTo>
                        <a:lnTo>
                          <a:pt x="21" y="422"/>
                        </a:lnTo>
                        <a:lnTo>
                          <a:pt x="24" y="424"/>
                        </a:lnTo>
                        <a:lnTo>
                          <a:pt x="28" y="426"/>
                        </a:lnTo>
                        <a:lnTo>
                          <a:pt x="32" y="430"/>
                        </a:lnTo>
                        <a:lnTo>
                          <a:pt x="38" y="434"/>
                        </a:lnTo>
                        <a:lnTo>
                          <a:pt x="42" y="436"/>
                        </a:lnTo>
                        <a:lnTo>
                          <a:pt x="47" y="439"/>
                        </a:lnTo>
                        <a:lnTo>
                          <a:pt x="53" y="441"/>
                        </a:lnTo>
                        <a:lnTo>
                          <a:pt x="59" y="443"/>
                        </a:lnTo>
                        <a:lnTo>
                          <a:pt x="64" y="445"/>
                        </a:lnTo>
                        <a:lnTo>
                          <a:pt x="72" y="447"/>
                        </a:lnTo>
                        <a:lnTo>
                          <a:pt x="80" y="451"/>
                        </a:lnTo>
                        <a:lnTo>
                          <a:pt x="87" y="453"/>
                        </a:lnTo>
                        <a:lnTo>
                          <a:pt x="95" y="453"/>
                        </a:lnTo>
                        <a:lnTo>
                          <a:pt x="102" y="455"/>
                        </a:lnTo>
                        <a:lnTo>
                          <a:pt x="106" y="455"/>
                        </a:lnTo>
                        <a:lnTo>
                          <a:pt x="110" y="456"/>
                        </a:lnTo>
                        <a:lnTo>
                          <a:pt x="114" y="456"/>
                        </a:lnTo>
                        <a:lnTo>
                          <a:pt x="118" y="458"/>
                        </a:lnTo>
                        <a:lnTo>
                          <a:pt x="125" y="458"/>
                        </a:lnTo>
                        <a:lnTo>
                          <a:pt x="135" y="460"/>
                        </a:lnTo>
                        <a:lnTo>
                          <a:pt x="138" y="460"/>
                        </a:lnTo>
                        <a:lnTo>
                          <a:pt x="142" y="460"/>
                        </a:lnTo>
                        <a:lnTo>
                          <a:pt x="146" y="460"/>
                        </a:lnTo>
                        <a:lnTo>
                          <a:pt x="150" y="462"/>
                        </a:lnTo>
                        <a:lnTo>
                          <a:pt x="157" y="462"/>
                        </a:lnTo>
                        <a:lnTo>
                          <a:pt x="165" y="462"/>
                        </a:lnTo>
                        <a:lnTo>
                          <a:pt x="171" y="462"/>
                        </a:lnTo>
                        <a:lnTo>
                          <a:pt x="178" y="464"/>
                        </a:lnTo>
                        <a:lnTo>
                          <a:pt x="186" y="464"/>
                        </a:lnTo>
                        <a:lnTo>
                          <a:pt x="192" y="464"/>
                        </a:lnTo>
                        <a:lnTo>
                          <a:pt x="197" y="464"/>
                        </a:lnTo>
                        <a:lnTo>
                          <a:pt x="203" y="464"/>
                        </a:lnTo>
                        <a:lnTo>
                          <a:pt x="207" y="464"/>
                        </a:lnTo>
                        <a:lnTo>
                          <a:pt x="213" y="464"/>
                        </a:lnTo>
                        <a:lnTo>
                          <a:pt x="216" y="464"/>
                        </a:lnTo>
                        <a:lnTo>
                          <a:pt x="220" y="464"/>
                        </a:lnTo>
                        <a:lnTo>
                          <a:pt x="224" y="464"/>
                        </a:lnTo>
                        <a:lnTo>
                          <a:pt x="226" y="466"/>
                        </a:lnTo>
                        <a:lnTo>
                          <a:pt x="264" y="413"/>
                        </a:lnTo>
                        <a:lnTo>
                          <a:pt x="262" y="411"/>
                        </a:lnTo>
                        <a:lnTo>
                          <a:pt x="260" y="411"/>
                        </a:lnTo>
                        <a:lnTo>
                          <a:pt x="254" y="411"/>
                        </a:lnTo>
                        <a:lnTo>
                          <a:pt x="251" y="411"/>
                        </a:lnTo>
                        <a:lnTo>
                          <a:pt x="243" y="409"/>
                        </a:lnTo>
                        <a:lnTo>
                          <a:pt x="235" y="407"/>
                        </a:lnTo>
                        <a:lnTo>
                          <a:pt x="232" y="407"/>
                        </a:lnTo>
                        <a:lnTo>
                          <a:pt x="228" y="407"/>
                        </a:lnTo>
                        <a:lnTo>
                          <a:pt x="222" y="405"/>
                        </a:lnTo>
                        <a:lnTo>
                          <a:pt x="220" y="405"/>
                        </a:lnTo>
                        <a:lnTo>
                          <a:pt x="214" y="403"/>
                        </a:lnTo>
                        <a:lnTo>
                          <a:pt x="211" y="403"/>
                        </a:lnTo>
                        <a:lnTo>
                          <a:pt x="205" y="403"/>
                        </a:lnTo>
                        <a:lnTo>
                          <a:pt x="201" y="401"/>
                        </a:lnTo>
                        <a:lnTo>
                          <a:pt x="197" y="399"/>
                        </a:lnTo>
                        <a:lnTo>
                          <a:pt x="192" y="399"/>
                        </a:lnTo>
                        <a:lnTo>
                          <a:pt x="190" y="399"/>
                        </a:lnTo>
                        <a:lnTo>
                          <a:pt x="186" y="399"/>
                        </a:lnTo>
                        <a:lnTo>
                          <a:pt x="176" y="398"/>
                        </a:lnTo>
                        <a:lnTo>
                          <a:pt x="171" y="394"/>
                        </a:lnTo>
                        <a:lnTo>
                          <a:pt x="165" y="392"/>
                        </a:lnTo>
                        <a:lnTo>
                          <a:pt x="163" y="390"/>
                        </a:lnTo>
                        <a:lnTo>
                          <a:pt x="157" y="386"/>
                        </a:lnTo>
                        <a:lnTo>
                          <a:pt x="156" y="380"/>
                        </a:lnTo>
                        <a:lnTo>
                          <a:pt x="157" y="375"/>
                        </a:lnTo>
                        <a:lnTo>
                          <a:pt x="161" y="371"/>
                        </a:lnTo>
                        <a:lnTo>
                          <a:pt x="165" y="365"/>
                        </a:lnTo>
                        <a:lnTo>
                          <a:pt x="173" y="363"/>
                        </a:lnTo>
                        <a:lnTo>
                          <a:pt x="176" y="361"/>
                        </a:lnTo>
                        <a:lnTo>
                          <a:pt x="182" y="363"/>
                        </a:lnTo>
                        <a:lnTo>
                          <a:pt x="186" y="363"/>
                        </a:lnTo>
                        <a:lnTo>
                          <a:pt x="190" y="365"/>
                        </a:lnTo>
                        <a:lnTo>
                          <a:pt x="195" y="367"/>
                        </a:lnTo>
                        <a:lnTo>
                          <a:pt x="203" y="369"/>
                        </a:lnTo>
                        <a:lnTo>
                          <a:pt x="207" y="371"/>
                        </a:lnTo>
                        <a:lnTo>
                          <a:pt x="213" y="373"/>
                        </a:lnTo>
                        <a:lnTo>
                          <a:pt x="216" y="373"/>
                        </a:lnTo>
                        <a:lnTo>
                          <a:pt x="218" y="375"/>
                        </a:lnTo>
                        <a:lnTo>
                          <a:pt x="232" y="363"/>
                        </a:lnTo>
                        <a:lnTo>
                          <a:pt x="230" y="361"/>
                        </a:lnTo>
                        <a:lnTo>
                          <a:pt x="226" y="360"/>
                        </a:lnTo>
                        <a:lnTo>
                          <a:pt x="220" y="356"/>
                        </a:lnTo>
                        <a:lnTo>
                          <a:pt x="214" y="352"/>
                        </a:lnTo>
                        <a:lnTo>
                          <a:pt x="209" y="348"/>
                        </a:lnTo>
                        <a:lnTo>
                          <a:pt x="205" y="342"/>
                        </a:lnTo>
                        <a:lnTo>
                          <a:pt x="201" y="337"/>
                        </a:lnTo>
                        <a:lnTo>
                          <a:pt x="203" y="331"/>
                        </a:lnTo>
                        <a:lnTo>
                          <a:pt x="205" y="325"/>
                        </a:lnTo>
                        <a:lnTo>
                          <a:pt x="209" y="320"/>
                        </a:lnTo>
                        <a:lnTo>
                          <a:pt x="216" y="316"/>
                        </a:lnTo>
                        <a:lnTo>
                          <a:pt x="222" y="316"/>
                        </a:lnTo>
                        <a:lnTo>
                          <a:pt x="230" y="312"/>
                        </a:lnTo>
                        <a:lnTo>
                          <a:pt x="237" y="312"/>
                        </a:lnTo>
                        <a:lnTo>
                          <a:pt x="241" y="312"/>
                        </a:lnTo>
                        <a:lnTo>
                          <a:pt x="247" y="314"/>
                        </a:lnTo>
                        <a:lnTo>
                          <a:pt x="251" y="316"/>
                        </a:lnTo>
                        <a:lnTo>
                          <a:pt x="254" y="318"/>
                        </a:lnTo>
                        <a:lnTo>
                          <a:pt x="260" y="320"/>
                        </a:lnTo>
                        <a:lnTo>
                          <a:pt x="268" y="325"/>
                        </a:lnTo>
                        <a:lnTo>
                          <a:pt x="275" y="329"/>
                        </a:lnTo>
                        <a:lnTo>
                          <a:pt x="283" y="335"/>
                        </a:lnTo>
                        <a:lnTo>
                          <a:pt x="289" y="339"/>
                        </a:lnTo>
                        <a:lnTo>
                          <a:pt x="294" y="342"/>
                        </a:lnTo>
                        <a:lnTo>
                          <a:pt x="296" y="346"/>
                        </a:lnTo>
                        <a:lnTo>
                          <a:pt x="298" y="346"/>
                        </a:lnTo>
                        <a:lnTo>
                          <a:pt x="347" y="316"/>
                        </a:lnTo>
                        <a:lnTo>
                          <a:pt x="347" y="314"/>
                        </a:lnTo>
                        <a:lnTo>
                          <a:pt x="344" y="314"/>
                        </a:lnTo>
                        <a:lnTo>
                          <a:pt x="342" y="312"/>
                        </a:lnTo>
                        <a:lnTo>
                          <a:pt x="338" y="310"/>
                        </a:lnTo>
                        <a:lnTo>
                          <a:pt x="332" y="308"/>
                        </a:lnTo>
                        <a:lnTo>
                          <a:pt x="327" y="304"/>
                        </a:lnTo>
                        <a:lnTo>
                          <a:pt x="321" y="303"/>
                        </a:lnTo>
                        <a:lnTo>
                          <a:pt x="315" y="301"/>
                        </a:lnTo>
                        <a:lnTo>
                          <a:pt x="308" y="297"/>
                        </a:lnTo>
                        <a:lnTo>
                          <a:pt x="302" y="293"/>
                        </a:lnTo>
                        <a:lnTo>
                          <a:pt x="296" y="289"/>
                        </a:lnTo>
                        <a:lnTo>
                          <a:pt x="292" y="287"/>
                        </a:lnTo>
                        <a:lnTo>
                          <a:pt x="287" y="282"/>
                        </a:lnTo>
                        <a:lnTo>
                          <a:pt x="285" y="280"/>
                        </a:lnTo>
                        <a:lnTo>
                          <a:pt x="287" y="276"/>
                        </a:lnTo>
                        <a:lnTo>
                          <a:pt x="290" y="274"/>
                        </a:lnTo>
                        <a:lnTo>
                          <a:pt x="294" y="274"/>
                        </a:lnTo>
                        <a:lnTo>
                          <a:pt x="300" y="274"/>
                        </a:lnTo>
                        <a:lnTo>
                          <a:pt x="304" y="274"/>
                        </a:lnTo>
                        <a:lnTo>
                          <a:pt x="309" y="276"/>
                        </a:lnTo>
                        <a:lnTo>
                          <a:pt x="315" y="278"/>
                        </a:lnTo>
                        <a:lnTo>
                          <a:pt x="321" y="280"/>
                        </a:lnTo>
                        <a:lnTo>
                          <a:pt x="323" y="278"/>
                        </a:lnTo>
                        <a:lnTo>
                          <a:pt x="328" y="278"/>
                        </a:lnTo>
                        <a:lnTo>
                          <a:pt x="332" y="276"/>
                        </a:lnTo>
                        <a:lnTo>
                          <a:pt x="338" y="276"/>
                        </a:lnTo>
                        <a:lnTo>
                          <a:pt x="344" y="274"/>
                        </a:lnTo>
                        <a:lnTo>
                          <a:pt x="351" y="270"/>
                        </a:lnTo>
                        <a:lnTo>
                          <a:pt x="359" y="268"/>
                        </a:lnTo>
                        <a:lnTo>
                          <a:pt x="368" y="268"/>
                        </a:lnTo>
                        <a:lnTo>
                          <a:pt x="374" y="265"/>
                        </a:lnTo>
                        <a:lnTo>
                          <a:pt x="382" y="263"/>
                        </a:lnTo>
                        <a:lnTo>
                          <a:pt x="387" y="261"/>
                        </a:lnTo>
                        <a:lnTo>
                          <a:pt x="395" y="259"/>
                        </a:lnTo>
                        <a:lnTo>
                          <a:pt x="399" y="257"/>
                        </a:lnTo>
                        <a:lnTo>
                          <a:pt x="403" y="257"/>
                        </a:lnTo>
                        <a:lnTo>
                          <a:pt x="404" y="255"/>
                        </a:lnTo>
                        <a:lnTo>
                          <a:pt x="406" y="255"/>
                        </a:lnTo>
                        <a:lnTo>
                          <a:pt x="401" y="206"/>
                        </a:lnTo>
                        <a:lnTo>
                          <a:pt x="399" y="206"/>
                        </a:lnTo>
                        <a:lnTo>
                          <a:pt x="395" y="206"/>
                        </a:lnTo>
                        <a:lnTo>
                          <a:pt x="389" y="206"/>
                        </a:lnTo>
                        <a:lnTo>
                          <a:pt x="384" y="204"/>
                        </a:lnTo>
                        <a:lnTo>
                          <a:pt x="378" y="204"/>
                        </a:lnTo>
                        <a:lnTo>
                          <a:pt x="370" y="204"/>
                        </a:lnTo>
                        <a:lnTo>
                          <a:pt x="365" y="204"/>
                        </a:lnTo>
                        <a:lnTo>
                          <a:pt x="357" y="202"/>
                        </a:lnTo>
                        <a:lnTo>
                          <a:pt x="351" y="200"/>
                        </a:lnTo>
                        <a:lnTo>
                          <a:pt x="344" y="200"/>
                        </a:lnTo>
                        <a:lnTo>
                          <a:pt x="338" y="198"/>
                        </a:lnTo>
                        <a:lnTo>
                          <a:pt x="330" y="196"/>
                        </a:lnTo>
                        <a:lnTo>
                          <a:pt x="327" y="194"/>
                        </a:lnTo>
                        <a:lnTo>
                          <a:pt x="323" y="192"/>
                        </a:lnTo>
                        <a:lnTo>
                          <a:pt x="321" y="190"/>
                        </a:lnTo>
                        <a:lnTo>
                          <a:pt x="317" y="185"/>
                        </a:lnTo>
                        <a:lnTo>
                          <a:pt x="315" y="181"/>
                        </a:lnTo>
                        <a:lnTo>
                          <a:pt x="315" y="177"/>
                        </a:lnTo>
                        <a:lnTo>
                          <a:pt x="317" y="175"/>
                        </a:lnTo>
                        <a:lnTo>
                          <a:pt x="321" y="173"/>
                        </a:lnTo>
                        <a:lnTo>
                          <a:pt x="325" y="173"/>
                        </a:lnTo>
                        <a:lnTo>
                          <a:pt x="327" y="173"/>
                        </a:lnTo>
                        <a:lnTo>
                          <a:pt x="330" y="173"/>
                        </a:lnTo>
                        <a:lnTo>
                          <a:pt x="334" y="173"/>
                        </a:lnTo>
                        <a:lnTo>
                          <a:pt x="342" y="175"/>
                        </a:lnTo>
                        <a:lnTo>
                          <a:pt x="347" y="177"/>
                        </a:lnTo>
                        <a:lnTo>
                          <a:pt x="355" y="179"/>
                        </a:lnTo>
                        <a:lnTo>
                          <a:pt x="361" y="181"/>
                        </a:lnTo>
                        <a:lnTo>
                          <a:pt x="366" y="183"/>
                        </a:lnTo>
                        <a:lnTo>
                          <a:pt x="370" y="183"/>
                        </a:lnTo>
                        <a:lnTo>
                          <a:pt x="372" y="185"/>
                        </a:lnTo>
                        <a:lnTo>
                          <a:pt x="342" y="107"/>
                        </a:lnTo>
                        <a:lnTo>
                          <a:pt x="340" y="107"/>
                        </a:lnTo>
                        <a:lnTo>
                          <a:pt x="336" y="111"/>
                        </a:lnTo>
                        <a:lnTo>
                          <a:pt x="330" y="114"/>
                        </a:lnTo>
                        <a:lnTo>
                          <a:pt x="323" y="118"/>
                        </a:lnTo>
                        <a:lnTo>
                          <a:pt x="319" y="120"/>
                        </a:lnTo>
                        <a:lnTo>
                          <a:pt x="315" y="122"/>
                        </a:lnTo>
                        <a:lnTo>
                          <a:pt x="311" y="124"/>
                        </a:lnTo>
                        <a:lnTo>
                          <a:pt x="308" y="126"/>
                        </a:lnTo>
                        <a:lnTo>
                          <a:pt x="298" y="128"/>
                        </a:lnTo>
                        <a:lnTo>
                          <a:pt x="292" y="130"/>
                        </a:lnTo>
                        <a:lnTo>
                          <a:pt x="287" y="126"/>
                        </a:lnTo>
                        <a:lnTo>
                          <a:pt x="281" y="122"/>
                        </a:lnTo>
                        <a:lnTo>
                          <a:pt x="275" y="118"/>
                        </a:lnTo>
                        <a:lnTo>
                          <a:pt x="271" y="116"/>
                        </a:lnTo>
                        <a:lnTo>
                          <a:pt x="268" y="111"/>
                        </a:lnTo>
                        <a:lnTo>
                          <a:pt x="266" y="107"/>
                        </a:lnTo>
                        <a:lnTo>
                          <a:pt x="266" y="103"/>
                        </a:lnTo>
                        <a:lnTo>
                          <a:pt x="270" y="101"/>
                        </a:lnTo>
                        <a:lnTo>
                          <a:pt x="271" y="99"/>
                        </a:lnTo>
                        <a:lnTo>
                          <a:pt x="275" y="99"/>
                        </a:lnTo>
                        <a:lnTo>
                          <a:pt x="279" y="97"/>
                        </a:lnTo>
                        <a:lnTo>
                          <a:pt x="287" y="95"/>
                        </a:lnTo>
                        <a:lnTo>
                          <a:pt x="290" y="95"/>
                        </a:lnTo>
                        <a:lnTo>
                          <a:pt x="298" y="94"/>
                        </a:lnTo>
                        <a:lnTo>
                          <a:pt x="304" y="94"/>
                        </a:lnTo>
                        <a:lnTo>
                          <a:pt x="311" y="94"/>
                        </a:lnTo>
                        <a:lnTo>
                          <a:pt x="317" y="92"/>
                        </a:lnTo>
                        <a:lnTo>
                          <a:pt x="325" y="92"/>
                        </a:lnTo>
                        <a:lnTo>
                          <a:pt x="330" y="92"/>
                        </a:lnTo>
                        <a:lnTo>
                          <a:pt x="336" y="92"/>
                        </a:lnTo>
                        <a:lnTo>
                          <a:pt x="340" y="92"/>
                        </a:lnTo>
                        <a:lnTo>
                          <a:pt x="344" y="92"/>
                        </a:lnTo>
                        <a:lnTo>
                          <a:pt x="346" y="92"/>
                        </a:lnTo>
                        <a:lnTo>
                          <a:pt x="347" y="92"/>
                        </a:lnTo>
                        <a:lnTo>
                          <a:pt x="328" y="44"/>
                        </a:lnTo>
                        <a:lnTo>
                          <a:pt x="325" y="44"/>
                        </a:lnTo>
                        <a:lnTo>
                          <a:pt x="319" y="44"/>
                        </a:lnTo>
                        <a:lnTo>
                          <a:pt x="311" y="44"/>
                        </a:lnTo>
                        <a:lnTo>
                          <a:pt x="308" y="44"/>
                        </a:lnTo>
                        <a:lnTo>
                          <a:pt x="304" y="46"/>
                        </a:lnTo>
                        <a:lnTo>
                          <a:pt x="298" y="46"/>
                        </a:lnTo>
                        <a:lnTo>
                          <a:pt x="294" y="46"/>
                        </a:lnTo>
                        <a:lnTo>
                          <a:pt x="290" y="46"/>
                        </a:lnTo>
                        <a:lnTo>
                          <a:pt x="285" y="48"/>
                        </a:lnTo>
                        <a:lnTo>
                          <a:pt x="279" y="48"/>
                        </a:lnTo>
                        <a:lnTo>
                          <a:pt x="275" y="48"/>
                        </a:lnTo>
                        <a:lnTo>
                          <a:pt x="270" y="48"/>
                        </a:lnTo>
                        <a:lnTo>
                          <a:pt x="264" y="48"/>
                        </a:lnTo>
                        <a:lnTo>
                          <a:pt x="260" y="48"/>
                        </a:lnTo>
                        <a:lnTo>
                          <a:pt x="254" y="48"/>
                        </a:lnTo>
                        <a:lnTo>
                          <a:pt x="251" y="48"/>
                        </a:lnTo>
                        <a:lnTo>
                          <a:pt x="245" y="48"/>
                        </a:lnTo>
                        <a:lnTo>
                          <a:pt x="241" y="48"/>
                        </a:lnTo>
                        <a:lnTo>
                          <a:pt x="237" y="48"/>
                        </a:lnTo>
                        <a:lnTo>
                          <a:pt x="230" y="48"/>
                        </a:lnTo>
                        <a:lnTo>
                          <a:pt x="224" y="46"/>
                        </a:lnTo>
                        <a:lnTo>
                          <a:pt x="220" y="44"/>
                        </a:lnTo>
                        <a:lnTo>
                          <a:pt x="218" y="40"/>
                        </a:lnTo>
                        <a:lnTo>
                          <a:pt x="216" y="35"/>
                        </a:lnTo>
                        <a:lnTo>
                          <a:pt x="216" y="27"/>
                        </a:lnTo>
                        <a:lnTo>
                          <a:pt x="218" y="19"/>
                        </a:lnTo>
                        <a:lnTo>
                          <a:pt x="220" y="14"/>
                        </a:lnTo>
                        <a:lnTo>
                          <a:pt x="222" y="6"/>
                        </a:lnTo>
                        <a:lnTo>
                          <a:pt x="224" y="4"/>
                        </a:lnTo>
                        <a:lnTo>
                          <a:pt x="226" y="0"/>
                        </a:lnTo>
                        <a:lnTo>
                          <a:pt x="197" y="12"/>
                        </a:lnTo>
                        <a:close/>
                      </a:path>
                    </a:pathLst>
                  </a:custGeom>
                  <a:solidFill>
                    <a:srgbClr val="000000"/>
                  </a:solidFill>
                  <a:ln w="9525">
                    <a:noFill/>
                    <a:round/>
                    <a:headEnd/>
                    <a:tailEnd/>
                  </a:ln>
                </p:spPr>
                <p:txBody>
                  <a:bodyPr/>
                  <a:lstStyle/>
                  <a:p>
                    <a:endParaRPr lang="fr-FR">
                      <a:latin typeface="Calibri" pitchFamily="34" charset="0"/>
                    </a:endParaRPr>
                  </a:p>
                </p:txBody>
              </p:sp>
              <p:sp>
                <p:nvSpPr>
                  <p:cNvPr id="25641" name="Freeform 54"/>
                  <p:cNvSpPr>
                    <a:spLocks/>
                  </p:cNvSpPr>
                  <p:nvPr/>
                </p:nvSpPr>
                <p:spPr bwMode="auto">
                  <a:xfrm>
                    <a:off x="3886193" y="2244711"/>
                    <a:ext cx="266700" cy="228600"/>
                  </a:xfrm>
                  <a:custGeom>
                    <a:avLst/>
                    <a:gdLst>
                      <a:gd name="T0" fmla="*/ 84 w 337"/>
                      <a:gd name="T1" fmla="*/ 21 h 288"/>
                      <a:gd name="T2" fmla="*/ 80 w 337"/>
                      <a:gd name="T3" fmla="*/ 43 h 288"/>
                      <a:gd name="T4" fmla="*/ 78 w 337"/>
                      <a:gd name="T5" fmla="*/ 59 h 288"/>
                      <a:gd name="T6" fmla="*/ 73 w 337"/>
                      <a:gd name="T7" fmla="*/ 76 h 288"/>
                      <a:gd name="T8" fmla="*/ 61 w 337"/>
                      <a:gd name="T9" fmla="*/ 97 h 288"/>
                      <a:gd name="T10" fmla="*/ 44 w 337"/>
                      <a:gd name="T11" fmla="*/ 116 h 288"/>
                      <a:gd name="T12" fmla="*/ 65 w 337"/>
                      <a:gd name="T13" fmla="*/ 116 h 288"/>
                      <a:gd name="T14" fmla="*/ 86 w 337"/>
                      <a:gd name="T15" fmla="*/ 121 h 288"/>
                      <a:gd name="T16" fmla="*/ 107 w 337"/>
                      <a:gd name="T17" fmla="*/ 131 h 288"/>
                      <a:gd name="T18" fmla="*/ 111 w 337"/>
                      <a:gd name="T19" fmla="*/ 154 h 288"/>
                      <a:gd name="T20" fmla="*/ 103 w 337"/>
                      <a:gd name="T21" fmla="*/ 173 h 288"/>
                      <a:gd name="T22" fmla="*/ 95 w 337"/>
                      <a:gd name="T23" fmla="*/ 180 h 288"/>
                      <a:gd name="T24" fmla="*/ 114 w 337"/>
                      <a:gd name="T25" fmla="*/ 180 h 288"/>
                      <a:gd name="T26" fmla="*/ 133 w 337"/>
                      <a:gd name="T27" fmla="*/ 180 h 288"/>
                      <a:gd name="T28" fmla="*/ 150 w 337"/>
                      <a:gd name="T29" fmla="*/ 182 h 288"/>
                      <a:gd name="T30" fmla="*/ 168 w 337"/>
                      <a:gd name="T31" fmla="*/ 184 h 288"/>
                      <a:gd name="T32" fmla="*/ 192 w 337"/>
                      <a:gd name="T33" fmla="*/ 190 h 288"/>
                      <a:gd name="T34" fmla="*/ 204 w 337"/>
                      <a:gd name="T35" fmla="*/ 203 h 288"/>
                      <a:gd name="T36" fmla="*/ 206 w 337"/>
                      <a:gd name="T37" fmla="*/ 222 h 288"/>
                      <a:gd name="T38" fmla="*/ 204 w 337"/>
                      <a:gd name="T39" fmla="*/ 241 h 288"/>
                      <a:gd name="T40" fmla="*/ 202 w 337"/>
                      <a:gd name="T41" fmla="*/ 250 h 288"/>
                      <a:gd name="T42" fmla="*/ 215 w 337"/>
                      <a:gd name="T43" fmla="*/ 241 h 288"/>
                      <a:gd name="T44" fmla="*/ 234 w 337"/>
                      <a:gd name="T45" fmla="*/ 230 h 288"/>
                      <a:gd name="T46" fmla="*/ 251 w 337"/>
                      <a:gd name="T47" fmla="*/ 222 h 288"/>
                      <a:gd name="T48" fmla="*/ 270 w 337"/>
                      <a:gd name="T49" fmla="*/ 214 h 288"/>
                      <a:gd name="T50" fmla="*/ 291 w 337"/>
                      <a:gd name="T51" fmla="*/ 211 h 288"/>
                      <a:gd name="T52" fmla="*/ 314 w 337"/>
                      <a:gd name="T53" fmla="*/ 211 h 288"/>
                      <a:gd name="T54" fmla="*/ 327 w 337"/>
                      <a:gd name="T55" fmla="*/ 237 h 288"/>
                      <a:gd name="T56" fmla="*/ 306 w 337"/>
                      <a:gd name="T57" fmla="*/ 235 h 288"/>
                      <a:gd name="T58" fmla="*/ 282 w 337"/>
                      <a:gd name="T59" fmla="*/ 235 h 288"/>
                      <a:gd name="T60" fmla="*/ 259 w 337"/>
                      <a:gd name="T61" fmla="*/ 241 h 288"/>
                      <a:gd name="T62" fmla="*/ 236 w 337"/>
                      <a:gd name="T63" fmla="*/ 252 h 288"/>
                      <a:gd name="T64" fmla="*/ 215 w 337"/>
                      <a:gd name="T65" fmla="*/ 268 h 288"/>
                      <a:gd name="T66" fmla="*/ 198 w 337"/>
                      <a:gd name="T67" fmla="*/ 283 h 288"/>
                      <a:gd name="T68" fmla="*/ 166 w 337"/>
                      <a:gd name="T69" fmla="*/ 279 h 288"/>
                      <a:gd name="T70" fmla="*/ 171 w 337"/>
                      <a:gd name="T71" fmla="*/ 266 h 288"/>
                      <a:gd name="T72" fmla="*/ 181 w 337"/>
                      <a:gd name="T73" fmla="*/ 243 h 288"/>
                      <a:gd name="T74" fmla="*/ 187 w 337"/>
                      <a:gd name="T75" fmla="*/ 220 h 288"/>
                      <a:gd name="T76" fmla="*/ 181 w 337"/>
                      <a:gd name="T77" fmla="*/ 207 h 288"/>
                      <a:gd name="T78" fmla="*/ 158 w 337"/>
                      <a:gd name="T79" fmla="*/ 203 h 288"/>
                      <a:gd name="T80" fmla="*/ 141 w 337"/>
                      <a:gd name="T81" fmla="*/ 205 h 288"/>
                      <a:gd name="T82" fmla="*/ 122 w 337"/>
                      <a:gd name="T83" fmla="*/ 207 h 288"/>
                      <a:gd name="T84" fmla="*/ 103 w 337"/>
                      <a:gd name="T85" fmla="*/ 211 h 288"/>
                      <a:gd name="T86" fmla="*/ 86 w 337"/>
                      <a:gd name="T87" fmla="*/ 214 h 288"/>
                      <a:gd name="T88" fmla="*/ 57 w 337"/>
                      <a:gd name="T89" fmla="*/ 192 h 288"/>
                      <a:gd name="T90" fmla="*/ 71 w 337"/>
                      <a:gd name="T91" fmla="*/ 184 h 288"/>
                      <a:gd name="T92" fmla="*/ 93 w 337"/>
                      <a:gd name="T93" fmla="*/ 163 h 288"/>
                      <a:gd name="T94" fmla="*/ 95 w 337"/>
                      <a:gd name="T95" fmla="*/ 148 h 288"/>
                      <a:gd name="T96" fmla="*/ 78 w 337"/>
                      <a:gd name="T97" fmla="*/ 138 h 288"/>
                      <a:gd name="T98" fmla="*/ 52 w 337"/>
                      <a:gd name="T99" fmla="*/ 140 h 288"/>
                      <a:gd name="T100" fmla="*/ 29 w 337"/>
                      <a:gd name="T101" fmla="*/ 144 h 288"/>
                      <a:gd name="T102" fmla="*/ 19 w 337"/>
                      <a:gd name="T103" fmla="*/ 148 h 288"/>
                      <a:gd name="T104" fmla="*/ 6 w 337"/>
                      <a:gd name="T105" fmla="*/ 112 h 288"/>
                      <a:gd name="T106" fmla="*/ 23 w 337"/>
                      <a:gd name="T107" fmla="*/ 98 h 288"/>
                      <a:gd name="T108" fmla="*/ 46 w 337"/>
                      <a:gd name="T109" fmla="*/ 79 h 288"/>
                      <a:gd name="T110" fmla="*/ 63 w 337"/>
                      <a:gd name="T111" fmla="*/ 60 h 288"/>
                      <a:gd name="T112" fmla="*/ 67 w 337"/>
                      <a:gd name="T113" fmla="*/ 41 h 288"/>
                      <a:gd name="T114" fmla="*/ 67 w 337"/>
                      <a:gd name="T115" fmla="*/ 22 h 288"/>
                      <a:gd name="T116" fmla="*/ 67 w 337"/>
                      <a:gd name="T117" fmla="*/ 7 h 288"/>
                      <a:gd name="T118" fmla="*/ 84 w 337"/>
                      <a:gd name="T119" fmla="*/ 15 h 28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37"/>
                      <a:gd name="T181" fmla="*/ 0 h 288"/>
                      <a:gd name="T182" fmla="*/ 337 w 337"/>
                      <a:gd name="T183" fmla="*/ 288 h 28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37" h="288">
                        <a:moveTo>
                          <a:pt x="84" y="15"/>
                        </a:moveTo>
                        <a:lnTo>
                          <a:pt x="84" y="15"/>
                        </a:lnTo>
                        <a:lnTo>
                          <a:pt x="84" y="17"/>
                        </a:lnTo>
                        <a:lnTo>
                          <a:pt x="84" y="21"/>
                        </a:lnTo>
                        <a:lnTo>
                          <a:pt x="84" y="26"/>
                        </a:lnTo>
                        <a:lnTo>
                          <a:pt x="82" y="32"/>
                        </a:lnTo>
                        <a:lnTo>
                          <a:pt x="82" y="40"/>
                        </a:lnTo>
                        <a:lnTo>
                          <a:pt x="80" y="43"/>
                        </a:lnTo>
                        <a:lnTo>
                          <a:pt x="80" y="47"/>
                        </a:lnTo>
                        <a:lnTo>
                          <a:pt x="80" y="51"/>
                        </a:lnTo>
                        <a:lnTo>
                          <a:pt x="80" y="55"/>
                        </a:lnTo>
                        <a:lnTo>
                          <a:pt x="78" y="59"/>
                        </a:lnTo>
                        <a:lnTo>
                          <a:pt x="76" y="64"/>
                        </a:lnTo>
                        <a:lnTo>
                          <a:pt x="74" y="68"/>
                        </a:lnTo>
                        <a:lnTo>
                          <a:pt x="74" y="72"/>
                        </a:lnTo>
                        <a:lnTo>
                          <a:pt x="73" y="76"/>
                        </a:lnTo>
                        <a:lnTo>
                          <a:pt x="71" y="79"/>
                        </a:lnTo>
                        <a:lnTo>
                          <a:pt x="69" y="85"/>
                        </a:lnTo>
                        <a:lnTo>
                          <a:pt x="67" y="89"/>
                        </a:lnTo>
                        <a:lnTo>
                          <a:pt x="61" y="97"/>
                        </a:lnTo>
                        <a:lnTo>
                          <a:pt x="55" y="104"/>
                        </a:lnTo>
                        <a:lnTo>
                          <a:pt x="50" y="110"/>
                        </a:lnTo>
                        <a:lnTo>
                          <a:pt x="42" y="116"/>
                        </a:lnTo>
                        <a:lnTo>
                          <a:pt x="44" y="116"/>
                        </a:lnTo>
                        <a:lnTo>
                          <a:pt x="50" y="116"/>
                        </a:lnTo>
                        <a:lnTo>
                          <a:pt x="54" y="116"/>
                        </a:lnTo>
                        <a:lnTo>
                          <a:pt x="59" y="116"/>
                        </a:lnTo>
                        <a:lnTo>
                          <a:pt x="65" y="116"/>
                        </a:lnTo>
                        <a:lnTo>
                          <a:pt x="71" y="117"/>
                        </a:lnTo>
                        <a:lnTo>
                          <a:pt x="76" y="117"/>
                        </a:lnTo>
                        <a:lnTo>
                          <a:pt x="82" y="119"/>
                        </a:lnTo>
                        <a:lnTo>
                          <a:pt x="86" y="121"/>
                        </a:lnTo>
                        <a:lnTo>
                          <a:pt x="93" y="123"/>
                        </a:lnTo>
                        <a:lnTo>
                          <a:pt x="97" y="125"/>
                        </a:lnTo>
                        <a:lnTo>
                          <a:pt x="103" y="129"/>
                        </a:lnTo>
                        <a:lnTo>
                          <a:pt x="107" y="131"/>
                        </a:lnTo>
                        <a:lnTo>
                          <a:pt x="111" y="136"/>
                        </a:lnTo>
                        <a:lnTo>
                          <a:pt x="112" y="142"/>
                        </a:lnTo>
                        <a:lnTo>
                          <a:pt x="112" y="150"/>
                        </a:lnTo>
                        <a:lnTo>
                          <a:pt x="111" y="154"/>
                        </a:lnTo>
                        <a:lnTo>
                          <a:pt x="111" y="159"/>
                        </a:lnTo>
                        <a:lnTo>
                          <a:pt x="109" y="163"/>
                        </a:lnTo>
                        <a:lnTo>
                          <a:pt x="107" y="167"/>
                        </a:lnTo>
                        <a:lnTo>
                          <a:pt x="103" y="173"/>
                        </a:lnTo>
                        <a:lnTo>
                          <a:pt x="99" y="176"/>
                        </a:lnTo>
                        <a:lnTo>
                          <a:pt x="97" y="180"/>
                        </a:lnTo>
                        <a:lnTo>
                          <a:pt x="95" y="182"/>
                        </a:lnTo>
                        <a:lnTo>
                          <a:pt x="95" y="180"/>
                        </a:lnTo>
                        <a:lnTo>
                          <a:pt x="99" y="180"/>
                        </a:lnTo>
                        <a:lnTo>
                          <a:pt x="103" y="180"/>
                        </a:lnTo>
                        <a:lnTo>
                          <a:pt x="107" y="180"/>
                        </a:lnTo>
                        <a:lnTo>
                          <a:pt x="114" y="180"/>
                        </a:lnTo>
                        <a:lnTo>
                          <a:pt x="120" y="180"/>
                        </a:lnTo>
                        <a:lnTo>
                          <a:pt x="124" y="180"/>
                        </a:lnTo>
                        <a:lnTo>
                          <a:pt x="130" y="180"/>
                        </a:lnTo>
                        <a:lnTo>
                          <a:pt x="133" y="180"/>
                        </a:lnTo>
                        <a:lnTo>
                          <a:pt x="137" y="182"/>
                        </a:lnTo>
                        <a:lnTo>
                          <a:pt x="141" y="182"/>
                        </a:lnTo>
                        <a:lnTo>
                          <a:pt x="147" y="182"/>
                        </a:lnTo>
                        <a:lnTo>
                          <a:pt x="150" y="182"/>
                        </a:lnTo>
                        <a:lnTo>
                          <a:pt x="154" y="182"/>
                        </a:lnTo>
                        <a:lnTo>
                          <a:pt x="158" y="182"/>
                        </a:lnTo>
                        <a:lnTo>
                          <a:pt x="162" y="182"/>
                        </a:lnTo>
                        <a:lnTo>
                          <a:pt x="168" y="184"/>
                        </a:lnTo>
                        <a:lnTo>
                          <a:pt x="171" y="184"/>
                        </a:lnTo>
                        <a:lnTo>
                          <a:pt x="179" y="186"/>
                        </a:lnTo>
                        <a:lnTo>
                          <a:pt x="187" y="188"/>
                        </a:lnTo>
                        <a:lnTo>
                          <a:pt x="192" y="190"/>
                        </a:lnTo>
                        <a:lnTo>
                          <a:pt x="198" y="193"/>
                        </a:lnTo>
                        <a:lnTo>
                          <a:pt x="200" y="195"/>
                        </a:lnTo>
                        <a:lnTo>
                          <a:pt x="202" y="199"/>
                        </a:lnTo>
                        <a:lnTo>
                          <a:pt x="204" y="203"/>
                        </a:lnTo>
                        <a:lnTo>
                          <a:pt x="206" y="209"/>
                        </a:lnTo>
                        <a:lnTo>
                          <a:pt x="206" y="212"/>
                        </a:lnTo>
                        <a:lnTo>
                          <a:pt x="206" y="218"/>
                        </a:lnTo>
                        <a:lnTo>
                          <a:pt x="206" y="222"/>
                        </a:lnTo>
                        <a:lnTo>
                          <a:pt x="206" y="228"/>
                        </a:lnTo>
                        <a:lnTo>
                          <a:pt x="206" y="231"/>
                        </a:lnTo>
                        <a:lnTo>
                          <a:pt x="204" y="237"/>
                        </a:lnTo>
                        <a:lnTo>
                          <a:pt x="204" y="241"/>
                        </a:lnTo>
                        <a:lnTo>
                          <a:pt x="202" y="245"/>
                        </a:lnTo>
                        <a:lnTo>
                          <a:pt x="202" y="250"/>
                        </a:lnTo>
                        <a:lnTo>
                          <a:pt x="202" y="252"/>
                        </a:lnTo>
                        <a:lnTo>
                          <a:pt x="202" y="250"/>
                        </a:lnTo>
                        <a:lnTo>
                          <a:pt x="204" y="250"/>
                        </a:lnTo>
                        <a:lnTo>
                          <a:pt x="206" y="247"/>
                        </a:lnTo>
                        <a:lnTo>
                          <a:pt x="211" y="245"/>
                        </a:lnTo>
                        <a:lnTo>
                          <a:pt x="215" y="241"/>
                        </a:lnTo>
                        <a:lnTo>
                          <a:pt x="223" y="237"/>
                        </a:lnTo>
                        <a:lnTo>
                          <a:pt x="225" y="233"/>
                        </a:lnTo>
                        <a:lnTo>
                          <a:pt x="230" y="231"/>
                        </a:lnTo>
                        <a:lnTo>
                          <a:pt x="234" y="230"/>
                        </a:lnTo>
                        <a:lnTo>
                          <a:pt x="238" y="228"/>
                        </a:lnTo>
                        <a:lnTo>
                          <a:pt x="242" y="226"/>
                        </a:lnTo>
                        <a:lnTo>
                          <a:pt x="247" y="224"/>
                        </a:lnTo>
                        <a:lnTo>
                          <a:pt x="251" y="222"/>
                        </a:lnTo>
                        <a:lnTo>
                          <a:pt x="257" y="220"/>
                        </a:lnTo>
                        <a:lnTo>
                          <a:pt x="261" y="216"/>
                        </a:lnTo>
                        <a:lnTo>
                          <a:pt x="265" y="214"/>
                        </a:lnTo>
                        <a:lnTo>
                          <a:pt x="270" y="214"/>
                        </a:lnTo>
                        <a:lnTo>
                          <a:pt x="276" y="212"/>
                        </a:lnTo>
                        <a:lnTo>
                          <a:pt x="282" y="211"/>
                        </a:lnTo>
                        <a:lnTo>
                          <a:pt x="285" y="211"/>
                        </a:lnTo>
                        <a:lnTo>
                          <a:pt x="291" y="211"/>
                        </a:lnTo>
                        <a:lnTo>
                          <a:pt x="297" y="211"/>
                        </a:lnTo>
                        <a:lnTo>
                          <a:pt x="303" y="209"/>
                        </a:lnTo>
                        <a:lnTo>
                          <a:pt x="308" y="209"/>
                        </a:lnTo>
                        <a:lnTo>
                          <a:pt x="314" y="211"/>
                        </a:lnTo>
                        <a:lnTo>
                          <a:pt x="320" y="211"/>
                        </a:lnTo>
                        <a:lnTo>
                          <a:pt x="337" y="239"/>
                        </a:lnTo>
                        <a:lnTo>
                          <a:pt x="333" y="237"/>
                        </a:lnTo>
                        <a:lnTo>
                          <a:pt x="327" y="237"/>
                        </a:lnTo>
                        <a:lnTo>
                          <a:pt x="322" y="237"/>
                        </a:lnTo>
                        <a:lnTo>
                          <a:pt x="318" y="235"/>
                        </a:lnTo>
                        <a:lnTo>
                          <a:pt x="312" y="235"/>
                        </a:lnTo>
                        <a:lnTo>
                          <a:pt x="306" y="235"/>
                        </a:lnTo>
                        <a:lnTo>
                          <a:pt x="301" y="235"/>
                        </a:lnTo>
                        <a:lnTo>
                          <a:pt x="295" y="235"/>
                        </a:lnTo>
                        <a:lnTo>
                          <a:pt x="287" y="235"/>
                        </a:lnTo>
                        <a:lnTo>
                          <a:pt x="282" y="235"/>
                        </a:lnTo>
                        <a:lnTo>
                          <a:pt x="276" y="235"/>
                        </a:lnTo>
                        <a:lnTo>
                          <a:pt x="268" y="237"/>
                        </a:lnTo>
                        <a:lnTo>
                          <a:pt x="263" y="239"/>
                        </a:lnTo>
                        <a:lnTo>
                          <a:pt x="259" y="241"/>
                        </a:lnTo>
                        <a:lnTo>
                          <a:pt x="251" y="243"/>
                        </a:lnTo>
                        <a:lnTo>
                          <a:pt x="247" y="245"/>
                        </a:lnTo>
                        <a:lnTo>
                          <a:pt x="242" y="249"/>
                        </a:lnTo>
                        <a:lnTo>
                          <a:pt x="236" y="252"/>
                        </a:lnTo>
                        <a:lnTo>
                          <a:pt x="230" y="254"/>
                        </a:lnTo>
                        <a:lnTo>
                          <a:pt x="225" y="260"/>
                        </a:lnTo>
                        <a:lnTo>
                          <a:pt x="219" y="264"/>
                        </a:lnTo>
                        <a:lnTo>
                          <a:pt x="215" y="268"/>
                        </a:lnTo>
                        <a:lnTo>
                          <a:pt x="209" y="271"/>
                        </a:lnTo>
                        <a:lnTo>
                          <a:pt x="206" y="275"/>
                        </a:lnTo>
                        <a:lnTo>
                          <a:pt x="202" y="277"/>
                        </a:lnTo>
                        <a:lnTo>
                          <a:pt x="198" y="283"/>
                        </a:lnTo>
                        <a:lnTo>
                          <a:pt x="192" y="287"/>
                        </a:lnTo>
                        <a:lnTo>
                          <a:pt x="190" y="288"/>
                        </a:lnTo>
                        <a:lnTo>
                          <a:pt x="166" y="281"/>
                        </a:lnTo>
                        <a:lnTo>
                          <a:pt x="166" y="279"/>
                        </a:lnTo>
                        <a:lnTo>
                          <a:pt x="166" y="277"/>
                        </a:lnTo>
                        <a:lnTo>
                          <a:pt x="168" y="275"/>
                        </a:lnTo>
                        <a:lnTo>
                          <a:pt x="169" y="271"/>
                        </a:lnTo>
                        <a:lnTo>
                          <a:pt x="171" y="266"/>
                        </a:lnTo>
                        <a:lnTo>
                          <a:pt x="173" y="260"/>
                        </a:lnTo>
                        <a:lnTo>
                          <a:pt x="177" y="254"/>
                        </a:lnTo>
                        <a:lnTo>
                          <a:pt x="179" y="249"/>
                        </a:lnTo>
                        <a:lnTo>
                          <a:pt x="181" y="243"/>
                        </a:lnTo>
                        <a:lnTo>
                          <a:pt x="183" y="237"/>
                        </a:lnTo>
                        <a:lnTo>
                          <a:pt x="185" y="230"/>
                        </a:lnTo>
                        <a:lnTo>
                          <a:pt x="187" y="224"/>
                        </a:lnTo>
                        <a:lnTo>
                          <a:pt x="187" y="220"/>
                        </a:lnTo>
                        <a:lnTo>
                          <a:pt x="189" y="214"/>
                        </a:lnTo>
                        <a:lnTo>
                          <a:pt x="187" y="211"/>
                        </a:lnTo>
                        <a:lnTo>
                          <a:pt x="185" y="209"/>
                        </a:lnTo>
                        <a:lnTo>
                          <a:pt x="181" y="207"/>
                        </a:lnTo>
                        <a:lnTo>
                          <a:pt x="177" y="205"/>
                        </a:lnTo>
                        <a:lnTo>
                          <a:pt x="169" y="203"/>
                        </a:lnTo>
                        <a:lnTo>
                          <a:pt x="164" y="203"/>
                        </a:lnTo>
                        <a:lnTo>
                          <a:pt x="158" y="203"/>
                        </a:lnTo>
                        <a:lnTo>
                          <a:pt x="154" y="203"/>
                        </a:lnTo>
                        <a:lnTo>
                          <a:pt x="150" y="203"/>
                        </a:lnTo>
                        <a:lnTo>
                          <a:pt x="145" y="205"/>
                        </a:lnTo>
                        <a:lnTo>
                          <a:pt x="141" y="205"/>
                        </a:lnTo>
                        <a:lnTo>
                          <a:pt x="135" y="205"/>
                        </a:lnTo>
                        <a:lnTo>
                          <a:pt x="131" y="207"/>
                        </a:lnTo>
                        <a:lnTo>
                          <a:pt x="128" y="207"/>
                        </a:lnTo>
                        <a:lnTo>
                          <a:pt x="122" y="207"/>
                        </a:lnTo>
                        <a:lnTo>
                          <a:pt x="116" y="209"/>
                        </a:lnTo>
                        <a:lnTo>
                          <a:pt x="112" y="209"/>
                        </a:lnTo>
                        <a:lnTo>
                          <a:pt x="109" y="211"/>
                        </a:lnTo>
                        <a:lnTo>
                          <a:pt x="103" y="211"/>
                        </a:lnTo>
                        <a:lnTo>
                          <a:pt x="99" y="211"/>
                        </a:lnTo>
                        <a:lnTo>
                          <a:pt x="95" y="212"/>
                        </a:lnTo>
                        <a:lnTo>
                          <a:pt x="93" y="214"/>
                        </a:lnTo>
                        <a:lnTo>
                          <a:pt x="86" y="214"/>
                        </a:lnTo>
                        <a:lnTo>
                          <a:pt x="82" y="216"/>
                        </a:lnTo>
                        <a:lnTo>
                          <a:pt x="78" y="216"/>
                        </a:lnTo>
                        <a:lnTo>
                          <a:pt x="57" y="192"/>
                        </a:lnTo>
                        <a:lnTo>
                          <a:pt x="57" y="190"/>
                        </a:lnTo>
                        <a:lnTo>
                          <a:pt x="63" y="188"/>
                        </a:lnTo>
                        <a:lnTo>
                          <a:pt x="67" y="186"/>
                        </a:lnTo>
                        <a:lnTo>
                          <a:pt x="71" y="184"/>
                        </a:lnTo>
                        <a:lnTo>
                          <a:pt x="74" y="180"/>
                        </a:lnTo>
                        <a:lnTo>
                          <a:pt x="80" y="178"/>
                        </a:lnTo>
                        <a:lnTo>
                          <a:pt x="86" y="171"/>
                        </a:lnTo>
                        <a:lnTo>
                          <a:pt x="93" y="163"/>
                        </a:lnTo>
                        <a:lnTo>
                          <a:pt x="95" y="159"/>
                        </a:lnTo>
                        <a:lnTo>
                          <a:pt x="97" y="155"/>
                        </a:lnTo>
                        <a:lnTo>
                          <a:pt x="95" y="152"/>
                        </a:lnTo>
                        <a:lnTo>
                          <a:pt x="95" y="148"/>
                        </a:lnTo>
                        <a:lnTo>
                          <a:pt x="92" y="142"/>
                        </a:lnTo>
                        <a:lnTo>
                          <a:pt x="88" y="140"/>
                        </a:lnTo>
                        <a:lnTo>
                          <a:pt x="84" y="138"/>
                        </a:lnTo>
                        <a:lnTo>
                          <a:pt x="78" y="138"/>
                        </a:lnTo>
                        <a:lnTo>
                          <a:pt x="73" y="136"/>
                        </a:lnTo>
                        <a:lnTo>
                          <a:pt x="65" y="136"/>
                        </a:lnTo>
                        <a:lnTo>
                          <a:pt x="59" y="138"/>
                        </a:lnTo>
                        <a:lnTo>
                          <a:pt x="52" y="140"/>
                        </a:lnTo>
                        <a:lnTo>
                          <a:pt x="46" y="140"/>
                        </a:lnTo>
                        <a:lnTo>
                          <a:pt x="40" y="140"/>
                        </a:lnTo>
                        <a:lnTo>
                          <a:pt x="33" y="142"/>
                        </a:lnTo>
                        <a:lnTo>
                          <a:pt x="29" y="144"/>
                        </a:lnTo>
                        <a:lnTo>
                          <a:pt x="23" y="144"/>
                        </a:lnTo>
                        <a:lnTo>
                          <a:pt x="21" y="146"/>
                        </a:lnTo>
                        <a:lnTo>
                          <a:pt x="19" y="146"/>
                        </a:lnTo>
                        <a:lnTo>
                          <a:pt x="19" y="148"/>
                        </a:lnTo>
                        <a:lnTo>
                          <a:pt x="0" y="116"/>
                        </a:lnTo>
                        <a:lnTo>
                          <a:pt x="2" y="114"/>
                        </a:lnTo>
                        <a:lnTo>
                          <a:pt x="6" y="112"/>
                        </a:lnTo>
                        <a:lnTo>
                          <a:pt x="10" y="110"/>
                        </a:lnTo>
                        <a:lnTo>
                          <a:pt x="14" y="106"/>
                        </a:lnTo>
                        <a:lnTo>
                          <a:pt x="19" y="102"/>
                        </a:lnTo>
                        <a:lnTo>
                          <a:pt x="23" y="98"/>
                        </a:lnTo>
                        <a:lnTo>
                          <a:pt x="31" y="95"/>
                        </a:lnTo>
                        <a:lnTo>
                          <a:pt x="36" y="89"/>
                        </a:lnTo>
                        <a:lnTo>
                          <a:pt x="40" y="85"/>
                        </a:lnTo>
                        <a:lnTo>
                          <a:pt x="46" y="79"/>
                        </a:lnTo>
                        <a:lnTo>
                          <a:pt x="52" y="76"/>
                        </a:lnTo>
                        <a:lnTo>
                          <a:pt x="55" y="70"/>
                        </a:lnTo>
                        <a:lnTo>
                          <a:pt x="59" y="64"/>
                        </a:lnTo>
                        <a:lnTo>
                          <a:pt x="63" y="60"/>
                        </a:lnTo>
                        <a:lnTo>
                          <a:pt x="65" y="57"/>
                        </a:lnTo>
                        <a:lnTo>
                          <a:pt x="65" y="51"/>
                        </a:lnTo>
                        <a:lnTo>
                          <a:pt x="67" y="47"/>
                        </a:lnTo>
                        <a:lnTo>
                          <a:pt x="67" y="41"/>
                        </a:lnTo>
                        <a:lnTo>
                          <a:pt x="67" y="38"/>
                        </a:lnTo>
                        <a:lnTo>
                          <a:pt x="67" y="32"/>
                        </a:lnTo>
                        <a:lnTo>
                          <a:pt x="67" y="28"/>
                        </a:lnTo>
                        <a:lnTo>
                          <a:pt x="67" y="22"/>
                        </a:lnTo>
                        <a:lnTo>
                          <a:pt x="67" y="19"/>
                        </a:lnTo>
                        <a:lnTo>
                          <a:pt x="67" y="15"/>
                        </a:lnTo>
                        <a:lnTo>
                          <a:pt x="67" y="11"/>
                        </a:lnTo>
                        <a:lnTo>
                          <a:pt x="67" y="7"/>
                        </a:lnTo>
                        <a:lnTo>
                          <a:pt x="67" y="3"/>
                        </a:lnTo>
                        <a:lnTo>
                          <a:pt x="67" y="0"/>
                        </a:lnTo>
                        <a:lnTo>
                          <a:pt x="84" y="15"/>
                        </a:lnTo>
                        <a:close/>
                      </a:path>
                    </a:pathLst>
                  </a:custGeom>
                  <a:solidFill>
                    <a:srgbClr val="000000"/>
                  </a:solidFill>
                  <a:ln w="9525">
                    <a:noFill/>
                    <a:round/>
                    <a:headEnd/>
                    <a:tailEnd/>
                  </a:ln>
                </p:spPr>
                <p:txBody>
                  <a:bodyPr/>
                  <a:lstStyle/>
                  <a:p>
                    <a:endParaRPr lang="fr-FR">
                      <a:latin typeface="Calibri" pitchFamily="34" charset="0"/>
                    </a:endParaRPr>
                  </a:p>
                </p:txBody>
              </p:sp>
              <p:sp>
                <p:nvSpPr>
                  <p:cNvPr id="25642" name="Freeform 55"/>
                  <p:cNvSpPr>
                    <a:spLocks/>
                  </p:cNvSpPr>
                  <p:nvPr/>
                </p:nvSpPr>
                <p:spPr bwMode="auto">
                  <a:xfrm>
                    <a:off x="3949693" y="2254236"/>
                    <a:ext cx="234950" cy="171450"/>
                  </a:xfrm>
                  <a:custGeom>
                    <a:avLst/>
                    <a:gdLst>
                      <a:gd name="T0" fmla="*/ 4 w 297"/>
                      <a:gd name="T1" fmla="*/ 29 h 217"/>
                      <a:gd name="T2" fmla="*/ 19 w 297"/>
                      <a:gd name="T3" fmla="*/ 44 h 217"/>
                      <a:gd name="T4" fmla="*/ 34 w 297"/>
                      <a:gd name="T5" fmla="*/ 53 h 217"/>
                      <a:gd name="T6" fmla="*/ 51 w 297"/>
                      <a:gd name="T7" fmla="*/ 59 h 217"/>
                      <a:gd name="T8" fmla="*/ 70 w 297"/>
                      <a:gd name="T9" fmla="*/ 61 h 217"/>
                      <a:gd name="T10" fmla="*/ 91 w 297"/>
                      <a:gd name="T11" fmla="*/ 57 h 217"/>
                      <a:gd name="T12" fmla="*/ 110 w 297"/>
                      <a:gd name="T13" fmla="*/ 53 h 217"/>
                      <a:gd name="T14" fmla="*/ 126 w 297"/>
                      <a:gd name="T15" fmla="*/ 46 h 217"/>
                      <a:gd name="T16" fmla="*/ 139 w 297"/>
                      <a:gd name="T17" fmla="*/ 42 h 217"/>
                      <a:gd name="T18" fmla="*/ 129 w 297"/>
                      <a:gd name="T19" fmla="*/ 51 h 217"/>
                      <a:gd name="T20" fmla="*/ 122 w 297"/>
                      <a:gd name="T21" fmla="*/ 68 h 217"/>
                      <a:gd name="T22" fmla="*/ 120 w 297"/>
                      <a:gd name="T23" fmla="*/ 82 h 217"/>
                      <a:gd name="T24" fmla="*/ 128 w 297"/>
                      <a:gd name="T25" fmla="*/ 99 h 217"/>
                      <a:gd name="T26" fmla="*/ 141 w 297"/>
                      <a:gd name="T27" fmla="*/ 108 h 217"/>
                      <a:gd name="T28" fmla="*/ 160 w 297"/>
                      <a:gd name="T29" fmla="*/ 112 h 217"/>
                      <a:gd name="T30" fmla="*/ 179 w 297"/>
                      <a:gd name="T31" fmla="*/ 110 h 217"/>
                      <a:gd name="T32" fmla="*/ 196 w 297"/>
                      <a:gd name="T33" fmla="*/ 108 h 217"/>
                      <a:gd name="T34" fmla="*/ 205 w 297"/>
                      <a:gd name="T35" fmla="*/ 106 h 217"/>
                      <a:gd name="T36" fmla="*/ 204 w 297"/>
                      <a:gd name="T37" fmla="*/ 112 h 217"/>
                      <a:gd name="T38" fmla="*/ 198 w 297"/>
                      <a:gd name="T39" fmla="*/ 122 h 217"/>
                      <a:gd name="T40" fmla="*/ 196 w 297"/>
                      <a:gd name="T41" fmla="*/ 135 h 217"/>
                      <a:gd name="T42" fmla="*/ 196 w 297"/>
                      <a:gd name="T43" fmla="*/ 152 h 217"/>
                      <a:gd name="T44" fmla="*/ 204 w 297"/>
                      <a:gd name="T45" fmla="*/ 163 h 217"/>
                      <a:gd name="T46" fmla="*/ 219 w 297"/>
                      <a:gd name="T47" fmla="*/ 165 h 217"/>
                      <a:gd name="T48" fmla="*/ 238 w 297"/>
                      <a:gd name="T49" fmla="*/ 165 h 217"/>
                      <a:gd name="T50" fmla="*/ 253 w 297"/>
                      <a:gd name="T51" fmla="*/ 163 h 217"/>
                      <a:gd name="T52" fmla="*/ 264 w 297"/>
                      <a:gd name="T53" fmla="*/ 162 h 217"/>
                      <a:gd name="T54" fmla="*/ 274 w 297"/>
                      <a:gd name="T55" fmla="*/ 177 h 217"/>
                      <a:gd name="T56" fmla="*/ 259 w 297"/>
                      <a:gd name="T57" fmla="*/ 192 h 217"/>
                      <a:gd name="T58" fmla="*/ 280 w 297"/>
                      <a:gd name="T59" fmla="*/ 141 h 217"/>
                      <a:gd name="T60" fmla="*/ 272 w 297"/>
                      <a:gd name="T61" fmla="*/ 144 h 217"/>
                      <a:gd name="T62" fmla="*/ 257 w 297"/>
                      <a:gd name="T63" fmla="*/ 150 h 217"/>
                      <a:gd name="T64" fmla="*/ 242 w 297"/>
                      <a:gd name="T65" fmla="*/ 156 h 217"/>
                      <a:gd name="T66" fmla="*/ 226 w 297"/>
                      <a:gd name="T67" fmla="*/ 154 h 217"/>
                      <a:gd name="T68" fmla="*/ 223 w 297"/>
                      <a:gd name="T69" fmla="*/ 146 h 217"/>
                      <a:gd name="T70" fmla="*/ 223 w 297"/>
                      <a:gd name="T71" fmla="*/ 131 h 217"/>
                      <a:gd name="T72" fmla="*/ 230 w 297"/>
                      <a:gd name="T73" fmla="*/ 112 h 217"/>
                      <a:gd name="T74" fmla="*/ 240 w 297"/>
                      <a:gd name="T75" fmla="*/ 99 h 217"/>
                      <a:gd name="T76" fmla="*/ 202 w 297"/>
                      <a:gd name="T77" fmla="*/ 80 h 217"/>
                      <a:gd name="T78" fmla="*/ 192 w 297"/>
                      <a:gd name="T79" fmla="*/ 93 h 217"/>
                      <a:gd name="T80" fmla="*/ 177 w 297"/>
                      <a:gd name="T81" fmla="*/ 101 h 217"/>
                      <a:gd name="T82" fmla="*/ 166 w 297"/>
                      <a:gd name="T83" fmla="*/ 99 h 217"/>
                      <a:gd name="T84" fmla="*/ 154 w 297"/>
                      <a:gd name="T85" fmla="*/ 87 h 217"/>
                      <a:gd name="T86" fmla="*/ 156 w 297"/>
                      <a:gd name="T87" fmla="*/ 70 h 217"/>
                      <a:gd name="T88" fmla="*/ 162 w 297"/>
                      <a:gd name="T89" fmla="*/ 51 h 217"/>
                      <a:gd name="T90" fmla="*/ 171 w 297"/>
                      <a:gd name="T91" fmla="*/ 34 h 217"/>
                      <a:gd name="T92" fmla="*/ 177 w 297"/>
                      <a:gd name="T93" fmla="*/ 23 h 217"/>
                      <a:gd name="T94" fmla="*/ 139 w 297"/>
                      <a:gd name="T95" fmla="*/ 13 h 217"/>
                      <a:gd name="T96" fmla="*/ 131 w 297"/>
                      <a:gd name="T97" fmla="*/ 19 h 217"/>
                      <a:gd name="T98" fmla="*/ 114 w 297"/>
                      <a:gd name="T99" fmla="*/ 27 h 217"/>
                      <a:gd name="T100" fmla="*/ 95 w 297"/>
                      <a:gd name="T101" fmla="*/ 36 h 217"/>
                      <a:gd name="T102" fmla="*/ 76 w 297"/>
                      <a:gd name="T103" fmla="*/ 44 h 217"/>
                      <a:gd name="T104" fmla="*/ 65 w 297"/>
                      <a:gd name="T105" fmla="*/ 46 h 217"/>
                      <a:gd name="T106" fmla="*/ 53 w 297"/>
                      <a:gd name="T107" fmla="*/ 40 h 217"/>
                      <a:gd name="T108" fmla="*/ 38 w 297"/>
                      <a:gd name="T109" fmla="*/ 29 h 217"/>
                      <a:gd name="T110" fmla="*/ 23 w 297"/>
                      <a:gd name="T111" fmla="*/ 17 h 217"/>
                      <a:gd name="T112" fmla="*/ 10 w 297"/>
                      <a:gd name="T113" fmla="*/ 6 h 217"/>
                      <a:gd name="T114" fmla="*/ 0 w 297"/>
                      <a:gd name="T115" fmla="*/ 23 h 21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97"/>
                      <a:gd name="T175" fmla="*/ 0 h 217"/>
                      <a:gd name="T176" fmla="*/ 297 w 297"/>
                      <a:gd name="T177" fmla="*/ 217 h 21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97" h="217">
                        <a:moveTo>
                          <a:pt x="0" y="23"/>
                        </a:moveTo>
                        <a:lnTo>
                          <a:pt x="0" y="25"/>
                        </a:lnTo>
                        <a:lnTo>
                          <a:pt x="4" y="29"/>
                        </a:lnTo>
                        <a:lnTo>
                          <a:pt x="8" y="34"/>
                        </a:lnTo>
                        <a:lnTo>
                          <a:pt x="15" y="40"/>
                        </a:lnTo>
                        <a:lnTo>
                          <a:pt x="19" y="44"/>
                        </a:lnTo>
                        <a:lnTo>
                          <a:pt x="23" y="46"/>
                        </a:lnTo>
                        <a:lnTo>
                          <a:pt x="29" y="49"/>
                        </a:lnTo>
                        <a:lnTo>
                          <a:pt x="34" y="53"/>
                        </a:lnTo>
                        <a:lnTo>
                          <a:pt x="38" y="55"/>
                        </a:lnTo>
                        <a:lnTo>
                          <a:pt x="44" y="57"/>
                        </a:lnTo>
                        <a:lnTo>
                          <a:pt x="51" y="59"/>
                        </a:lnTo>
                        <a:lnTo>
                          <a:pt x="57" y="61"/>
                        </a:lnTo>
                        <a:lnTo>
                          <a:pt x="63" y="61"/>
                        </a:lnTo>
                        <a:lnTo>
                          <a:pt x="70" y="61"/>
                        </a:lnTo>
                        <a:lnTo>
                          <a:pt x="76" y="61"/>
                        </a:lnTo>
                        <a:lnTo>
                          <a:pt x="84" y="59"/>
                        </a:lnTo>
                        <a:lnTo>
                          <a:pt x="91" y="57"/>
                        </a:lnTo>
                        <a:lnTo>
                          <a:pt x="97" y="55"/>
                        </a:lnTo>
                        <a:lnTo>
                          <a:pt x="105" y="53"/>
                        </a:lnTo>
                        <a:lnTo>
                          <a:pt x="110" y="53"/>
                        </a:lnTo>
                        <a:lnTo>
                          <a:pt x="116" y="51"/>
                        </a:lnTo>
                        <a:lnTo>
                          <a:pt x="122" y="48"/>
                        </a:lnTo>
                        <a:lnTo>
                          <a:pt x="126" y="46"/>
                        </a:lnTo>
                        <a:lnTo>
                          <a:pt x="131" y="44"/>
                        </a:lnTo>
                        <a:lnTo>
                          <a:pt x="137" y="42"/>
                        </a:lnTo>
                        <a:lnTo>
                          <a:pt x="139" y="42"/>
                        </a:lnTo>
                        <a:lnTo>
                          <a:pt x="137" y="42"/>
                        </a:lnTo>
                        <a:lnTo>
                          <a:pt x="133" y="46"/>
                        </a:lnTo>
                        <a:lnTo>
                          <a:pt x="129" y="51"/>
                        </a:lnTo>
                        <a:lnTo>
                          <a:pt x="126" y="59"/>
                        </a:lnTo>
                        <a:lnTo>
                          <a:pt x="122" y="63"/>
                        </a:lnTo>
                        <a:lnTo>
                          <a:pt x="122" y="68"/>
                        </a:lnTo>
                        <a:lnTo>
                          <a:pt x="120" y="72"/>
                        </a:lnTo>
                        <a:lnTo>
                          <a:pt x="120" y="78"/>
                        </a:lnTo>
                        <a:lnTo>
                          <a:pt x="120" y="82"/>
                        </a:lnTo>
                        <a:lnTo>
                          <a:pt x="122" y="87"/>
                        </a:lnTo>
                        <a:lnTo>
                          <a:pt x="124" y="93"/>
                        </a:lnTo>
                        <a:lnTo>
                          <a:pt x="128" y="99"/>
                        </a:lnTo>
                        <a:lnTo>
                          <a:pt x="131" y="103"/>
                        </a:lnTo>
                        <a:lnTo>
                          <a:pt x="135" y="106"/>
                        </a:lnTo>
                        <a:lnTo>
                          <a:pt x="141" y="108"/>
                        </a:lnTo>
                        <a:lnTo>
                          <a:pt x="147" y="110"/>
                        </a:lnTo>
                        <a:lnTo>
                          <a:pt x="154" y="112"/>
                        </a:lnTo>
                        <a:lnTo>
                          <a:pt x="160" y="112"/>
                        </a:lnTo>
                        <a:lnTo>
                          <a:pt x="167" y="112"/>
                        </a:lnTo>
                        <a:lnTo>
                          <a:pt x="173" y="112"/>
                        </a:lnTo>
                        <a:lnTo>
                          <a:pt x="179" y="110"/>
                        </a:lnTo>
                        <a:lnTo>
                          <a:pt x="186" y="110"/>
                        </a:lnTo>
                        <a:lnTo>
                          <a:pt x="192" y="108"/>
                        </a:lnTo>
                        <a:lnTo>
                          <a:pt x="196" y="108"/>
                        </a:lnTo>
                        <a:lnTo>
                          <a:pt x="200" y="108"/>
                        </a:lnTo>
                        <a:lnTo>
                          <a:pt x="204" y="106"/>
                        </a:lnTo>
                        <a:lnTo>
                          <a:pt x="205" y="106"/>
                        </a:lnTo>
                        <a:lnTo>
                          <a:pt x="205" y="108"/>
                        </a:lnTo>
                        <a:lnTo>
                          <a:pt x="204" y="112"/>
                        </a:lnTo>
                        <a:lnTo>
                          <a:pt x="202" y="114"/>
                        </a:lnTo>
                        <a:lnTo>
                          <a:pt x="200" y="118"/>
                        </a:lnTo>
                        <a:lnTo>
                          <a:pt x="198" y="122"/>
                        </a:lnTo>
                        <a:lnTo>
                          <a:pt x="198" y="127"/>
                        </a:lnTo>
                        <a:lnTo>
                          <a:pt x="196" y="131"/>
                        </a:lnTo>
                        <a:lnTo>
                          <a:pt x="196" y="135"/>
                        </a:lnTo>
                        <a:lnTo>
                          <a:pt x="194" y="139"/>
                        </a:lnTo>
                        <a:lnTo>
                          <a:pt x="194" y="144"/>
                        </a:lnTo>
                        <a:lnTo>
                          <a:pt x="196" y="152"/>
                        </a:lnTo>
                        <a:lnTo>
                          <a:pt x="198" y="160"/>
                        </a:lnTo>
                        <a:lnTo>
                          <a:pt x="200" y="160"/>
                        </a:lnTo>
                        <a:lnTo>
                          <a:pt x="204" y="163"/>
                        </a:lnTo>
                        <a:lnTo>
                          <a:pt x="207" y="163"/>
                        </a:lnTo>
                        <a:lnTo>
                          <a:pt x="213" y="165"/>
                        </a:lnTo>
                        <a:lnTo>
                          <a:pt x="219" y="165"/>
                        </a:lnTo>
                        <a:lnTo>
                          <a:pt x="224" y="165"/>
                        </a:lnTo>
                        <a:lnTo>
                          <a:pt x="230" y="165"/>
                        </a:lnTo>
                        <a:lnTo>
                          <a:pt x="238" y="165"/>
                        </a:lnTo>
                        <a:lnTo>
                          <a:pt x="242" y="163"/>
                        </a:lnTo>
                        <a:lnTo>
                          <a:pt x="247" y="163"/>
                        </a:lnTo>
                        <a:lnTo>
                          <a:pt x="253" y="163"/>
                        </a:lnTo>
                        <a:lnTo>
                          <a:pt x="259" y="163"/>
                        </a:lnTo>
                        <a:lnTo>
                          <a:pt x="262" y="162"/>
                        </a:lnTo>
                        <a:lnTo>
                          <a:pt x="264" y="162"/>
                        </a:lnTo>
                        <a:lnTo>
                          <a:pt x="266" y="162"/>
                        </a:lnTo>
                        <a:lnTo>
                          <a:pt x="268" y="162"/>
                        </a:lnTo>
                        <a:lnTo>
                          <a:pt x="274" y="177"/>
                        </a:lnTo>
                        <a:lnTo>
                          <a:pt x="224" y="194"/>
                        </a:lnTo>
                        <a:lnTo>
                          <a:pt x="245" y="217"/>
                        </a:lnTo>
                        <a:lnTo>
                          <a:pt x="259" y="192"/>
                        </a:lnTo>
                        <a:lnTo>
                          <a:pt x="297" y="184"/>
                        </a:lnTo>
                        <a:lnTo>
                          <a:pt x="281" y="141"/>
                        </a:lnTo>
                        <a:lnTo>
                          <a:pt x="280" y="141"/>
                        </a:lnTo>
                        <a:lnTo>
                          <a:pt x="278" y="143"/>
                        </a:lnTo>
                        <a:lnTo>
                          <a:pt x="276" y="143"/>
                        </a:lnTo>
                        <a:lnTo>
                          <a:pt x="272" y="144"/>
                        </a:lnTo>
                        <a:lnTo>
                          <a:pt x="266" y="146"/>
                        </a:lnTo>
                        <a:lnTo>
                          <a:pt x="262" y="148"/>
                        </a:lnTo>
                        <a:lnTo>
                          <a:pt x="257" y="150"/>
                        </a:lnTo>
                        <a:lnTo>
                          <a:pt x="253" y="152"/>
                        </a:lnTo>
                        <a:lnTo>
                          <a:pt x="245" y="154"/>
                        </a:lnTo>
                        <a:lnTo>
                          <a:pt x="242" y="156"/>
                        </a:lnTo>
                        <a:lnTo>
                          <a:pt x="236" y="156"/>
                        </a:lnTo>
                        <a:lnTo>
                          <a:pt x="232" y="156"/>
                        </a:lnTo>
                        <a:lnTo>
                          <a:pt x="226" y="154"/>
                        </a:lnTo>
                        <a:lnTo>
                          <a:pt x="224" y="152"/>
                        </a:lnTo>
                        <a:lnTo>
                          <a:pt x="223" y="150"/>
                        </a:lnTo>
                        <a:lnTo>
                          <a:pt x="223" y="146"/>
                        </a:lnTo>
                        <a:lnTo>
                          <a:pt x="221" y="143"/>
                        </a:lnTo>
                        <a:lnTo>
                          <a:pt x="223" y="137"/>
                        </a:lnTo>
                        <a:lnTo>
                          <a:pt x="223" y="131"/>
                        </a:lnTo>
                        <a:lnTo>
                          <a:pt x="224" y="127"/>
                        </a:lnTo>
                        <a:lnTo>
                          <a:pt x="226" y="120"/>
                        </a:lnTo>
                        <a:lnTo>
                          <a:pt x="230" y="112"/>
                        </a:lnTo>
                        <a:lnTo>
                          <a:pt x="234" y="106"/>
                        </a:lnTo>
                        <a:lnTo>
                          <a:pt x="238" y="103"/>
                        </a:lnTo>
                        <a:lnTo>
                          <a:pt x="240" y="99"/>
                        </a:lnTo>
                        <a:lnTo>
                          <a:pt x="242" y="99"/>
                        </a:lnTo>
                        <a:lnTo>
                          <a:pt x="202" y="80"/>
                        </a:lnTo>
                        <a:lnTo>
                          <a:pt x="198" y="84"/>
                        </a:lnTo>
                        <a:lnTo>
                          <a:pt x="196" y="87"/>
                        </a:lnTo>
                        <a:lnTo>
                          <a:pt x="192" y="93"/>
                        </a:lnTo>
                        <a:lnTo>
                          <a:pt x="186" y="97"/>
                        </a:lnTo>
                        <a:lnTo>
                          <a:pt x="181" y="101"/>
                        </a:lnTo>
                        <a:lnTo>
                          <a:pt x="177" y="101"/>
                        </a:lnTo>
                        <a:lnTo>
                          <a:pt x="173" y="101"/>
                        </a:lnTo>
                        <a:lnTo>
                          <a:pt x="167" y="101"/>
                        </a:lnTo>
                        <a:lnTo>
                          <a:pt x="166" y="99"/>
                        </a:lnTo>
                        <a:lnTo>
                          <a:pt x="160" y="95"/>
                        </a:lnTo>
                        <a:lnTo>
                          <a:pt x="156" y="91"/>
                        </a:lnTo>
                        <a:lnTo>
                          <a:pt x="154" y="87"/>
                        </a:lnTo>
                        <a:lnTo>
                          <a:pt x="154" y="82"/>
                        </a:lnTo>
                        <a:lnTo>
                          <a:pt x="154" y="76"/>
                        </a:lnTo>
                        <a:lnTo>
                          <a:pt x="156" y="70"/>
                        </a:lnTo>
                        <a:lnTo>
                          <a:pt x="158" y="63"/>
                        </a:lnTo>
                        <a:lnTo>
                          <a:pt x="160" y="57"/>
                        </a:lnTo>
                        <a:lnTo>
                          <a:pt x="162" y="51"/>
                        </a:lnTo>
                        <a:lnTo>
                          <a:pt x="166" y="44"/>
                        </a:lnTo>
                        <a:lnTo>
                          <a:pt x="167" y="38"/>
                        </a:lnTo>
                        <a:lnTo>
                          <a:pt x="171" y="34"/>
                        </a:lnTo>
                        <a:lnTo>
                          <a:pt x="173" y="29"/>
                        </a:lnTo>
                        <a:lnTo>
                          <a:pt x="175" y="27"/>
                        </a:lnTo>
                        <a:lnTo>
                          <a:pt x="177" y="23"/>
                        </a:lnTo>
                        <a:lnTo>
                          <a:pt x="179" y="23"/>
                        </a:lnTo>
                        <a:lnTo>
                          <a:pt x="141" y="13"/>
                        </a:lnTo>
                        <a:lnTo>
                          <a:pt x="139" y="13"/>
                        </a:lnTo>
                        <a:lnTo>
                          <a:pt x="137" y="15"/>
                        </a:lnTo>
                        <a:lnTo>
                          <a:pt x="135" y="17"/>
                        </a:lnTo>
                        <a:lnTo>
                          <a:pt x="131" y="19"/>
                        </a:lnTo>
                        <a:lnTo>
                          <a:pt x="126" y="21"/>
                        </a:lnTo>
                        <a:lnTo>
                          <a:pt x="120" y="25"/>
                        </a:lnTo>
                        <a:lnTo>
                          <a:pt x="114" y="27"/>
                        </a:lnTo>
                        <a:lnTo>
                          <a:pt x="109" y="30"/>
                        </a:lnTo>
                        <a:lnTo>
                          <a:pt x="101" y="34"/>
                        </a:lnTo>
                        <a:lnTo>
                          <a:pt x="95" y="36"/>
                        </a:lnTo>
                        <a:lnTo>
                          <a:pt x="88" y="38"/>
                        </a:lnTo>
                        <a:lnTo>
                          <a:pt x="82" y="42"/>
                        </a:lnTo>
                        <a:lnTo>
                          <a:pt x="76" y="44"/>
                        </a:lnTo>
                        <a:lnTo>
                          <a:pt x="72" y="44"/>
                        </a:lnTo>
                        <a:lnTo>
                          <a:pt x="67" y="46"/>
                        </a:lnTo>
                        <a:lnTo>
                          <a:pt x="65" y="46"/>
                        </a:lnTo>
                        <a:lnTo>
                          <a:pt x="61" y="44"/>
                        </a:lnTo>
                        <a:lnTo>
                          <a:pt x="57" y="42"/>
                        </a:lnTo>
                        <a:lnTo>
                          <a:pt x="53" y="40"/>
                        </a:lnTo>
                        <a:lnTo>
                          <a:pt x="48" y="36"/>
                        </a:lnTo>
                        <a:lnTo>
                          <a:pt x="44" y="32"/>
                        </a:lnTo>
                        <a:lnTo>
                          <a:pt x="38" y="29"/>
                        </a:lnTo>
                        <a:lnTo>
                          <a:pt x="32" y="25"/>
                        </a:lnTo>
                        <a:lnTo>
                          <a:pt x="29" y="21"/>
                        </a:lnTo>
                        <a:lnTo>
                          <a:pt x="23" y="17"/>
                        </a:lnTo>
                        <a:lnTo>
                          <a:pt x="17" y="13"/>
                        </a:lnTo>
                        <a:lnTo>
                          <a:pt x="13" y="10"/>
                        </a:lnTo>
                        <a:lnTo>
                          <a:pt x="10" y="6"/>
                        </a:lnTo>
                        <a:lnTo>
                          <a:pt x="6" y="2"/>
                        </a:lnTo>
                        <a:lnTo>
                          <a:pt x="4" y="0"/>
                        </a:lnTo>
                        <a:lnTo>
                          <a:pt x="0" y="23"/>
                        </a:lnTo>
                        <a:close/>
                      </a:path>
                    </a:pathLst>
                  </a:custGeom>
                  <a:solidFill>
                    <a:srgbClr val="000000"/>
                  </a:solidFill>
                  <a:ln w="9525">
                    <a:noFill/>
                    <a:round/>
                    <a:headEnd/>
                    <a:tailEnd/>
                  </a:ln>
                </p:spPr>
                <p:txBody>
                  <a:bodyPr/>
                  <a:lstStyle/>
                  <a:p>
                    <a:endParaRPr lang="fr-FR">
                      <a:latin typeface="Calibri" pitchFamily="34" charset="0"/>
                    </a:endParaRPr>
                  </a:p>
                </p:txBody>
              </p:sp>
              <p:sp>
                <p:nvSpPr>
                  <p:cNvPr id="25643" name="Freeform 56"/>
                  <p:cNvSpPr>
                    <a:spLocks/>
                  </p:cNvSpPr>
                  <p:nvPr/>
                </p:nvSpPr>
                <p:spPr bwMode="auto">
                  <a:xfrm>
                    <a:off x="4133843" y="2416161"/>
                    <a:ext cx="66675" cy="66675"/>
                  </a:xfrm>
                  <a:custGeom>
                    <a:avLst/>
                    <a:gdLst>
                      <a:gd name="T0" fmla="*/ 0 w 84"/>
                      <a:gd name="T1" fmla="*/ 15 h 84"/>
                      <a:gd name="T2" fmla="*/ 0 w 84"/>
                      <a:gd name="T3" fmla="*/ 15 h 84"/>
                      <a:gd name="T4" fmla="*/ 4 w 84"/>
                      <a:gd name="T5" fmla="*/ 19 h 84"/>
                      <a:gd name="T6" fmla="*/ 10 w 84"/>
                      <a:gd name="T7" fmla="*/ 23 h 84"/>
                      <a:gd name="T8" fmla="*/ 15 w 84"/>
                      <a:gd name="T9" fmla="*/ 29 h 84"/>
                      <a:gd name="T10" fmla="*/ 21 w 84"/>
                      <a:gd name="T11" fmla="*/ 33 h 84"/>
                      <a:gd name="T12" fmla="*/ 27 w 84"/>
                      <a:gd name="T13" fmla="*/ 38 h 84"/>
                      <a:gd name="T14" fmla="*/ 30 w 84"/>
                      <a:gd name="T15" fmla="*/ 42 h 84"/>
                      <a:gd name="T16" fmla="*/ 34 w 84"/>
                      <a:gd name="T17" fmla="*/ 46 h 84"/>
                      <a:gd name="T18" fmla="*/ 34 w 84"/>
                      <a:gd name="T19" fmla="*/ 50 h 84"/>
                      <a:gd name="T20" fmla="*/ 38 w 84"/>
                      <a:gd name="T21" fmla="*/ 55 h 84"/>
                      <a:gd name="T22" fmla="*/ 40 w 84"/>
                      <a:gd name="T23" fmla="*/ 61 h 84"/>
                      <a:gd name="T24" fmla="*/ 46 w 84"/>
                      <a:gd name="T25" fmla="*/ 69 h 84"/>
                      <a:gd name="T26" fmla="*/ 48 w 84"/>
                      <a:gd name="T27" fmla="*/ 74 h 84"/>
                      <a:gd name="T28" fmla="*/ 51 w 84"/>
                      <a:gd name="T29" fmla="*/ 78 h 84"/>
                      <a:gd name="T30" fmla="*/ 53 w 84"/>
                      <a:gd name="T31" fmla="*/ 82 h 84"/>
                      <a:gd name="T32" fmla="*/ 55 w 84"/>
                      <a:gd name="T33" fmla="*/ 84 h 84"/>
                      <a:gd name="T34" fmla="*/ 55 w 84"/>
                      <a:gd name="T35" fmla="*/ 82 h 84"/>
                      <a:gd name="T36" fmla="*/ 59 w 84"/>
                      <a:gd name="T37" fmla="*/ 80 h 84"/>
                      <a:gd name="T38" fmla="*/ 65 w 84"/>
                      <a:gd name="T39" fmla="*/ 76 h 84"/>
                      <a:gd name="T40" fmla="*/ 70 w 84"/>
                      <a:gd name="T41" fmla="*/ 72 h 84"/>
                      <a:gd name="T42" fmla="*/ 74 w 84"/>
                      <a:gd name="T43" fmla="*/ 67 h 84"/>
                      <a:gd name="T44" fmla="*/ 80 w 84"/>
                      <a:gd name="T45" fmla="*/ 63 h 84"/>
                      <a:gd name="T46" fmla="*/ 82 w 84"/>
                      <a:gd name="T47" fmla="*/ 59 h 84"/>
                      <a:gd name="T48" fmla="*/ 84 w 84"/>
                      <a:gd name="T49" fmla="*/ 59 h 84"/>
                      <a:gd name="T50" fmla="*/ 80 w 84"/>
                      <a:gd name="T51" fmla="*/ 57 h 84"/>
                      <a:gd name="T52" fmla="*/ 74 w 84"/>
                      <a:gd name="T53" fmla="*/ 55 h 84"/>
                      <a:gd name="T54" fmla="*/ 68 w 84"/>
                      <a:gd name="T55" fmla="*/ 53 h 84"/>
                      <a:gd name="T56" fmla="*/ 65 w 84"/>
                      <a:gd name="T57" fmla="*/ 52 h 84"/>
                      <a:gd name="T58" fmla="*/ 57 w 84"/>
                      <a:gd name="T59" fmla="*/ 48 h 84"/>
                      <a:gd name="T60" fmla="*/ 53 w 84"/>
                      <a:gd name="T61" fmla="*/ 46 h 84"/>
                      <a:gd name="T62" fmla="*/ 49 w 84"/>
                      <a:gd name="T63" fmla="*/ 44 h 84"/>
                      <a:gd name="T64" fmla="*/ 48 w 84"/>
                      <a:gd name="T65" fmla="*/ 42 h 84"/>
                      <a:gd name="T66" fmla="*/ 44 w 84"/>
                      <a:gd name="T67" fmla="*/ 38 h 84"/>
                      <a:gd name="T68" fmla="*/ 40 w 84"/>
                      <a:gd name="T69" fmla="*/ 33 h 84"/>
                      <a:gd name="T70" fmla="*/ 34 w 84"/>
                      <a:gd name="T71" fmla="*/ 27 h 84"/>
                      <a:gd name="T72" fmla="*/ 27 w 84"/>
                      <a:gd name="T73" fmla="*/ 19 h 84"/>
                      <a:gd name="T74" fmla="*/ 21 w 84"/>
                      <a:gd name="T75" fmla="*/ 12 h 84"/>
                      <a:gd name="T76" fmla="*/ 17 w 84"/>
                      <a:gd name="T77" fmla="*/ 6 h 84"/>
                      <a:gd name="T78" fmla="*/ 13 w 84"/>
                      <a:gd name="T79" fmla="*/ 2 h 84"/>
                      <a:gd name="T80" fmla="*/ 11 w 84"/>
                      <a:gd name="T81" fmla="*/ 0 h 84"/>
                      <a:gd name="T82" fmla="*/ 0 w 84"/>
                      <a:gd name="T83" fmla="*/ 15 h 84"/>
                      <a:gd name="T84" fmla="*/ 0 w 84"/>
                      <a:gd name="T85" fmla="*/ 15 h 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4"/>
                      <a:gd name="T130" fmla="*/ 0 h 84"/>
                      <a:gd name="T131" fmla="*/ 84 w 84"/>
                      <a:gd name="T132" fmla="*/ 84 h 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4" h="84">
                        <a:moveTo>
                          <a:pt x="0" y="15"/>
                        </a:moveTo>
                        <a:lnTo>
                          <a:pt x="0" y="15"/>
                        </a:lnTo>
                        <a:lnTo>
                          <a:pt x="4" y="19"/>
                        </a:lnTo>
                        <a:lnTo>
                          <a:pt x="10" y="23"/>
                        </a:lnTo>
                        <a:lnTo>
                          <a:pt x="15" y="29"/>
                        </a:lnTo>
                        <a:lnTo>
                          <a:pt x="21" y="33"/>
                        </a:lnTo>
                        <a:lnTo>
                          <a:pt x="27" y="38"/>
                        </a:lnTo>
                        <a:lnTo>
                          <a:pt x="30" y="42"/>
                        </a:lnTo>
                        <a:lnTo>
                          <a:pt x="34" y="46"/>
                        </a:lnTo>
                        <a:lnTo>
                          <a:pt x="34" y="50"/>
                        </a:lnTo>
                        <a:lnTo>
                          <a:pt x="38" y="55"/>
                        </a:lnTo>
                        <a:lnTo>
                          <a:pt x="40" y="61"/>
                        </a:lnTo>
                        <a:lnTo>
                          <a:pt x="46" y="69"/>
                        </a:lnTo>
                        <a:lnTo>
                          <a:pt x="48" y="74"/>
                        </a:lnTo>
                        <a:lnTo>
                          <a:pt x="51" y="78"/>
                        </a:lnTo>
                        <a:lnTo>
                          <a:pt x="53" y="82"/>
                        </a:lnTo>
                        <a:lnTo>
                          <a:pt x="55" y="84"/>
                        </a:lnTo>
                        <a:lnTo>
                          <a:pt x="55" y="82"/>
                        </a:lnTo>
                        <a:lnTo>
                          <a:pt x="59" y="80"/>
                        </a:lnTo>
                        <a:lnTo>
                          <a:pt x="65" y="76"/>
                        </a:lnTo>
                        <a:lnTo>
                          <a:pt x="70" y="72"/>
                        </a:lnTo>
                        <a:lnTo>
                          <a:pt x="74" y="67"/>
                        </a:lnTo>
                        <a:lnTo>
                          <a:pt x="80" y="63"/>
                        </a:lnTo>
                        <a:lnTo>
                          <a:pt x="82" y="59"/>
                        </a:lnTo>
                        <a:lnTo>
                          <a:pt x="84" y="59"/>
                        </a:lnTo>
                        <a:lnTo>
                          <a:pt x="80" y="57"/>
                        </a:lnTo>
                        <a:lnTo>
                          <a:pt x="74" y="55"/>
                        </a:lnTo>
                        <a:lnTo>
                          <a:pt x="68" y="53"/>
                        </a:lnTo>
                        <a:lnTo>
                          <a:pt x="65" y="52"/>
                        </a:lnTo>
                        <a:lnTo>
                          <a:pt x="57" y="48"/>
                        </a:lnTo>
                        <a:lnTo>
                          <a:pt x="53" y="46"/>
                        </a:lnTo>
                        <a:lnTo>
                          <a:pt x="49" y="44"/>
                        </a:lnTo>
                        <a:lnTo>
                          <a:pt x="48" y="42"/>
                        </a:lnTo>
                        <a:lnTo>
                          <a:pt x="44" y="38"/>
                        </a:lnTo>
                        <a:lnTo>
                          <a:pt x="40" y="33"/>
                        </a:lnTo>
                        <a:lnTo>
                          <a:pt x="34" y="27"/>
                        </a:lnTo>
                        <a:lnTo>
                          <a:pt x="27" y="19"/>
                        </a:lnTo>
                        <a:lnTo>
                          <a:pt x="21" y="12"/>
                        </a:lnTo>
                        <a:lnTo>
                          <a:pt x="17" y="6"/>
                        </a:lnTo>
                        <a:lnTo>
                          <a:pt x="13" y="2"/>
                        </a:lnTo>
                        <a:lnTo>
                          <a:pt x="11" y="0"/>
                        </a:lnTo>
                        <a:lnTo>
                          <a:pt x="0" y="15"/>
                        </a:lnTo>
                        <a:close/>
                      </a:path>
                    </a:pathLst>
                  </a:custGeom>
                  <a:solidFill>
                    <a:srgbClr val="000000"/>
                  </a:solidFill>
                  <a:ln w="9525">
                    <a:noFill/>
                    <a:round/>
                    <a:headEnd/>
                    <a:tailEnd/>
                  </a:ln>
                </p:spPr>
                <p:txBody>
                  <a:bodyPr/>
                  <a:lstStyle/>
                  <a:p>
                    <a:endParaRPr lang="fr-FR">
                      <a:latin typeface="Calibri" pitchFamily="34" charset="0"/>
                    </a:endParaRPr>
                  </a:p>
                </p:txBody>
              </p:sp>
              <p:sp>
                <p:nvSpPr>
                  <p:cNvPr id="25644" name="Freeform 57"/>
                  <p:cNvSpPr>
                    <a:spLocks/>
                  </p:cNvSpPr>
                  <p:nvPr/>
                </p:nvSpPr>
                <p:spPr bwMode="auto">
                  <a:xfrm>
                    <a:off x="3659180" y="2366949"/>
                    <a:ext cx="185738" cy="185738"/>
                  </a:xfrm>
                  <a:custGeom>
                    <a:avLst/>
                    <a:gdLst>
                      <a:gd name="T0" fmla="*/ 223 w 234"/>
                      <a:gd name="T1" fmla="*/ 51 h 233"/>
                      <a:gd name="T2" fmla="*/ 202 w 234"/>
                      <a:gd name="T3" fmla="*/ 53 h 233"/>
                      <a:gd name="T4" fmla="*/ 175 w 234"/>
                      <a:gd name="T5" fmla="*/ 55 h 233"/>
                      <a:gd name="T6" fmla="*/ 151 w 234"/>
                      <a:gd name="T7" fmla="*/ 53 h 233"/>
                      <a:gd name="T8" fmla="*/ 130 w 234"/>
                      <a:gd name="T9" fmla="*/ 41 h 233"/>
                      <a:gd name="T10" fmla="*/ 103 w 234"/>
                      <a:gd name="T11" fmla="*/ 24 h 233"/>
                      <a:gd name="T12" fmla="*/ 78 w 234"/>
                      <a:gd name="T13" fmla="*/ 9 h 233"/>
                      <a:gd name="T14" fmla="*/ 52 w 234"/>
                      <a:gd name="T15" fmla="*/ 19 h 233"/>
                      <a:gd name="T16" fmla="*/ 56 w 234"/>
                      <a:gd name="T17" fmla="*/ 55 h 233"/>
                      <a:gd name="T18" fmla="*/ 38 w 234"/>
                      <a:gd name="T19" fmla="*/ 47 h 233"/>
                      <a:gd name="T20" fmla="*/ 18 w 234"/>
                      <a:gd name="T21" fmla="*/ 34 h 233"/>
                      <a:gd name="T22" fmla="*/ 0 w 234"/>
                      <a:gd name="T23" fmla="*/ 39 h 233"/>
                      <a:gd name="T24" fmla="*/ 4 w 234"/>
                      <a:gd name="T25" fmla="*/ 68 h 233"/>
                      <a:gd name="T26" fmla="*/ 16 w 234"/>
                      <a:gd name="T27" fmla="*/ 95 h 233"/>
                      <a:gd name="T28" fmla="*/ 35 w 234"/>
                      <a:gd name="T29" fmla="*/ 117 h 233"/>
                      <a:gd name="T30" fmla="*/ 31 w 234"/>
                      <a:gd name="T31" fmla="*/ 129 h 233"/>
                      <a:gd name="T32" fmla="*/ 29 w 234"/>
                      <a:gd name="T33" fmla="*/ 146 h 233"/>
                      <a:gd name="T34" fmla="*/ 38 w 234"/>
                      <a:gd name="T35" fmla="*/ 163 h 233"/>
                      <a:gd name="T36" fmla="*/ 57 w 234"/>
                      <a:gd name="T37" fmla="*/ 184 h 233"/>
                      <a:gd name="T38" fmla="*/ 78 w 234"/>
                      <a:gd name="T39" fmla="*/ 203 h 233"/>
                      <a:gd name="T40" fmla="*/ 101 w 234"/>
                      <a:gd name="T41" fmla="*/ 216 h 233"/>
                      <a:gd name="T42" fmla="*/ 124 w 234"/>
                      <a:gd name="T43" fmla="*/ 220 h 233"/>
                      <a:gd name="T44" fmla="*/ 143 w 234"/>
                      <a:gd name="T45" fmla="*/ 224 h 233"/>
                      <a:gd name="T46" fmla="*/ 164 w 234"/>
                      <a:gd name="T47" fmla="*/ 226 h 233"/>
                      <a:gd name="T48" fmla="*/ 185 w 234"/>
                      <a:gd name="T49" fmla="*/ 229 h 233"/>
                      <a:gd name="T50" fmla="*/ 202 w 234"/>
                      <a:gd name="T51" fmla="*/ 229 h 233"/>
                      <a:gd name="T52" fmla="*/ 223 w 234"/>
                      <a:gd name="T53" fmla="*/ 233 h 233"/>
                      <a:gd name="T54" fmla="*/ 230 w 234"/>
                      <a:gd name="T55" fmla="*/ 216 h 233"/>
                      <a:gd name="T56" fmla="*/ 211 w 234"/>
                      <a:gd name="T57" fmla="*/ 214 h 233"/>
                      <a:gd name="T58" fmla="*/ 185 w 234"/>
                      <a:gd name="T59" fmla="*/ 214 h 233"/>
                      <a:gd name="T60" fmla="*/ 166 w 234"/>
                      <a:gd name="T61" fmla="*/ 212 h 233"/>
                      <a:gd name="T62" fmla="*/ 149 w 234"/>
                      <a:gd name="T63" fmla="*/ 209 h 233"/>
                      <a:gd name="T64" fmla="*/ 126 w 234"/>
                      <a:gd name="T65" fmla="*/ 205 h 233"/>
                      <a:gd name="T66" fmla="*/ 99 w 234"/>
                      <a:gd name="T67" fmla="*/ 190 h 233"/>
                      <a:gd name="T68" fmla="*/ 78 w 234"/>
                      <a:gd name="T69" fmla="*/ 172 h 233"/>
                      <a:gd name="T70" fmla="*/ 63 w 234"/>
                      <a:gd name="T71" fmla="*/ 155 h 233"/>
                      <a:gd name="T72" fmla="*/ 107 w 234"/>
                      <a:gd name="T73" fmla="*/ 163 h 233"/>
                      <a:gd name="T74" fmla="*/ 94 w 234"/>
                      <a:gd name="T75" fmla="*/ 134 h 233"/>
                      <a:gd name="T76" fmla="*/ 73 w 234"/>
                      <a:gd name="T77" fmla="*/ 123 h 233"/>
                      <a:gd name="T78" fmla="*/ 44 w 234"/>
                      <a:gd name="T79" fmla="*/ 104 h 233"/>
                      <a:gd name="T80" fmla="*/ 21 w 234"/>
                      <a:gd name="T81" fmla="*/ 74 h 233"/>
                      <a:gd name="T82" fmla="*/ 116 w 234"/>
                      <a:gd name="T83" fmla="*/ 87 h 233"/>
                      <a:gd name="T84" fmla="*/ 101 w 234"/>
                      <a:gd name="T85" fmla="*/ 74 h 233"/>
                      <a:gd name="T86" fmla="*/ 86 w 234"/>
                      <a:gd name="T87" fmla="*/ 57 h 233"/>
                      <a:gd name="T88" fmla="*/ 73 w 234"/>
                      <a:gd name="T89" fmla="*/ 39 h 233"/>
                      <a:gd name="T90" fmla="*/ 78 w 234"/>
                      <a:gd name="T91" fmla="*/ 26 h 233"/>
                      <a:gd name="T92" fmla="*/ 90 w 234"/>
                      <a:gd name="T93" fmla="*/ 39 h 233"/>
                      <a:gd name="T94" fmla="*/ 111 w 234"/>
                      <a:gd name="T95" fmla="*/ 57 h 233"/>
                      <a:gd name="T96" fmla="*/ 128 w 234"/>
                      <a:gd name="T97" fmla="*/ 66 h 233"/>
                      <a:gd name="T98" fmla="*/ 145 w 234"/>
                      <a:gd name="T99" fmla="*/ 74 h 233"/>
                      <a:gd name="T100" fmla="*/ 162 w 234"/>
                      <a:gd name="T101" fmla="*/ 77 h 233"/>
                      <a:gd name="T102" fmla="*/ 177 w 234"/>
                      <a:gd name="T103" fmla="*/ 79 h 233"/>
                      <a:gd name="T104" fmla="*/ 204 w 234"/>
                      <a:gd name="T105" fmla="*/ 81 h 233"/>
                      <a:gd name="T106" fmla="*/ 223 w 234"/>
                      <a:gd name="T107" fmla="*/ 81 h 233"/>
                      <a:gd name="T108" fmla="*/ 230 w 234"/>
                      <a:gd name="T109" fmla="*/ 51 h 2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34"/>
                      <a:gd name="T166" fmla="*/ 0 h 233"/>
                      <a:gd name="T167" fmla="*/ 234 w 234"/>
                      <a:gd name="T168" fmla="*/ 233 h 2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34" h="233">
                        <a:moveTo>
                          <a:pt x="230" y="51"/>
                        </a:moveTo>
                        <a:lnTo>
                          <a:pt x="228" y="51"/>
                        </a:lnTo>
                        <a:lnTo>
                          <a:pt x="227" y="51"/>
                        </a:lnTo>
                        <a:lnTo>
                          <a:pt x="223" y="51"/>
                        </a:lnTo>
                        <a:lnTo>
                          <a:pt x="219" y="51"/>
                        </a:lnTo>
                        <a:lnTo>
                          <a:pt x="213" y="51"/>
                        </a:lnTo>
                        <a:lnTo>
                          <a:pt x="208" y="53"/>
                        </a:lnTo>
                        <a:lnTo>
                          <a:pt x="202" y="53"/>
                        </a:lnTo>
                        <a:lnTo>
                          <a:pt x="196" y="55"/>
                        </a:lnTo>
                        <a:lnTo>
                          <a:pt x="189" y="55"/>
                        </a:lnTo>
                        <a:lnTo>
                          <a:pt x="181" y="55"/>
                        </a:lnTo>
                        <a:lnTo>
                          <a:pt x="175" y="55"/>
                        </a:lnTo>
                        <a:lnTo>
                          <a:pt x="170" y="57"/>
                        </a:lnTo>
                        <a:lnTo>
                          <a:pt x="162" y="55"/>
                        </a:lnTo>
                        <a:lnTo>
                          <a:pt x="156" y="55"/>
                        </a:lnTo>
                        <a:lnTo>
                          <a:pt x="151" y="53"/>
                        </a:lnTo>
                        <a:lnTo>
                          <a:pt x="147" y="51"/>
                        </a:lnTo>
                        <a:lnTo>
                          <a:pt x="141" y="49"/>
                        </a:lnTo>
                        <a:lnTo>
                          <a:pt x="135" y="45"/>
                        </a:lnTo>
                        <a:lnTo>
                          <a:pt x="130" y="41"/>
                        </a:lnTo>
                        <a:lnTo>
                          <a:pt x="124" y="38"/>
                        </a:lnTo>
                        <a:lnTo>
                          <a:pt x="116" y="34"/>
                        </a:lnTo>
                        <a:lnTo>
                          <a:pt x="109" y="30"/>
                        </a:lnTo>
                        <a:lnTo>
                          <a:pt x="103" y="24"/>
                        </a:lnTo>
                        <a:lnTo>
                          <a:pt x="97" y="20"/>
                        </a:lnTo>
                        <a:lnTo>
                          <a:pt x="90" y="17"/>
                        </a:lnTo>
                        <a:lnTo>
                          <a:pt x="84" y="13"/>
                        </a:lnTo>
                        <a:lnTo>
                          <a:pt x="78" y="9"/>
                        </a:lnTo>
                        <a:lnTo>
                          <a:pt x="75" y="5"/>
                        </a:lnTo>
                        <a:lnTo>
                          <a:pt x="67" y="1"/>
                        </a:lnTo>
                        <a:lnTo>
                          <a:pt x="67" y="0"/>
                        </a:lnTo>
                        <a:lnTo>
                          <a:pt x="52" y="19"/>
                        </a:lnTo>
                        <a:lnTo>
                          <a:pt x="67" y="60"/>
                        </a:lnTo>
                        <a:lnTo>
                          <a:pt x="65" y="58"/>
                        </a:lnTo>
                        <a:lnTo>
                          <a:pt x="59" y="57"/>
                        </a:lnTo>
                        <a:lnTo>
                          <a:pt x="56" y="55"/>
                        </a:lnTo>
                        <a:lnTo>
                          <a:pt x="52" y="53"/>
                        </a:lnTo>
                        <a:lnTo>
                          <a:pt x="46" y="51"/>
                        </a:lnTo>
                        <a:lnTo>
                          <a:pt x="42" y="49"/>
                        </a:lnTo>
                        <a:lnTo>
                          <a:pt x="38" y="47"/>
                        </a:lnTo>
                        <a:lnTo>
                          <a:pt x="33" y="45"/>
                        </a:lnTo>
                        <a:lnTo>
                          <a:pt x="29" y="41"/>
                        </a:lnTo>
                        <a:lnTo>
                          <a:pt x="25" y="39"/>
                        </a:lnTo>
                        <a:lnTo>
                          <a:pt x="18" y="34"/>
                        </a:lnTo>
                        <a:lnTo>
                          <a:pt x="12" y="28"/>
                        </a:lnTo>
                        <a:lnTo>
                          <a:pt x="0" y="36"/>
                        </a:lnTo>
                        <a:lnTo>
                          <a:pt x="0" y="39"/>
                        </a:lnTo>
                        <a:lnTo>
                          <a:pt x="0" y="45"/>
                        </a:lnTo>
                        <a:lnTo>
                          <a:pt x="2" y="53"/>
                        </a:lnTo>
                        <a:lnTo>
                          <a:pt x="2" y="60"/>
                        </a:lnTo>
                        <a:lnTo>
                          <a:pt x="4" y="68"/>
                        </a:lnTo>
                        <a:lnTo>
                          <a:pt x="6" y="74"/>
                        </a:lnTo>
                        <a:lnTo>
                          <a:pt x="8" y="81"/>
                        </a:lnTo>
                        <a:lnTo>
                          <a:pt x="12" y="87"/>
                        </a:lnTo>
                        <a:lnTo>
                          <a:pt x="16" y="95"/>
                        </a:lnTo>
                        <a:lnTo>
                          <a:pt x="19" y="100"/>
                        </a:lnTo>
                        <a:lnTo>
                          <a:pt x="27" y="108"/>
                        </a:lnTo>
                        <a:lnTo>
                          <a:pt x="29" y="114"/>
                        </a:lnTo>
                        <a:lnTo>
                          <a:pt x="35" y="117"/>
                        </a:lnTo>
                        <a:lnTo>
                          <a:pt x="37" y="121"/>
                        </a:lnTo>
                        <a:lnTo>
                          <a:pt x="38" y="123"/>
                        </a:lnTo>
                        <a:lnTo>
                          <a:pt x="37" y="123"/>
                        </a:lnTo>
                        <a:lnTo>
                          <a:pt x="31" y="129"/>
                        </a:lnTo>
                        <a:lnTo>
                          <a:pt x="29" y="131"/>
                        </a:lnTo>
                        <a:lnTo>
                          <a:pt x="27" y="134"/>
                        </a:lnTo>
                        <a:lnTo>
                          <a:pt x="27" y="140"/>
                        </a:lnTo>
                        <a:lnTo>
                          <a:pt x="29" y="146"/>
                        </a:lnTo>
                        <a:lnTo>
                          <a:pt x="29" y="150"/>
                        </a:lnTo>
                        <a:lnTo>
                          <a:pt x="31" y="153"/>
                        </a:lnTo>
                        <a:lnTo>
                          <a:pt x="33" y="157"/>
                        </a:lnTo>
                        <a:lnTo>
                          <a:pt x="38" y="163"/>
                        </a:lnTo>
                        <a:lnTo>
                          <a:pt x="42" y="167"/>
                        </a:lnTo>
                        <a:lnTo>
                          <a:pt x="46" y="172"/>
                        </a:lnTo>
                        <a:lnTo>
                          <a:pt x="50" y="178"/>
                        </a:lnTo>
                        <a:lnTo>
                          <a:pt x="57" y="184"/>
                        </a:lnTo>
                        <a:lnTo>
                          <a:pt x="61" y="188"/>
                        </a:lnTo>
                        <a:lnTo>
                          <a:pt x="67" y="193"/>
                        </a:lnTo>
                        <a:lnTo>
                          <a:pt x="73" y="197"/>
                        </a:lnTo>
                        <a:lnTo>
                          <a:pt x="78" y="203"/>
                        </a:lnTo>
                        <a:lnTo>
                          <a:pt x="84" y="207"/>
                        </a:lnTo>
                        <a:lnTo>
                          <a:pt x="90" y="210"/>
                        </a:lnTo>
                        <a:lnTo>
                          <a:pt x="95" y="212"/>
                        </a:lnTo>
                        <a:lnTo>
                          <a:pt x="101" y="216"/>
                        </a:lnTo>
                        <a:lnTo>
                          <a:pt x="107" y="218"/>
                        </a:lnTo>
                        <a:lnTo>
                          <a:pt x="114" y="218"/>
                        </a:lnTo>
                        <a:lnTo>
                          <a:pt x="118" y="218"/>
                        </a:lnTo>
                        <a:lnTo>
                          <a:pt x="124" y="220"/>
                        </a:lnTo>
                        <a:lnTo>
                          <a:pt x="128" y="220"/>
                        </a:lnTo>
                        <a:lnTo>
                          <a:pt x="133" y="222"/>
                        </a:lnTo>
                        <a:lnTo>
                          <a:pt x="137" y="222"/>
                        </a:lnTo>
                        <a:lnTo>
                          <a:pt x="143" y="224"/>
                        </a:lnTo>
                        <a:lnTo>
                          <a:pt x="149" y="224"/>
                        </a:lnTo>
                        <a:lnTo>
                          <a:pt x="154" y="226"/>
                        </a:lnTo>
                        <a:lnTo>
                          <a:pt x="158" y="226"/>
                        </a:lnTo>
                        <a:lnTo>
                          <a:pt x="164" y="226"/>
                        </a:lnTo>
                        <a:lnTo>
                          <a:pt x="170" y="226"/>
                        </a:lnTo>
                        <a:lnTo>
                          <a:pt x="175" y="228"/>
                        </a:lnTo>
                        <a:lnTo>
                          <a:pt x="179" y="228"/>
                        </a:lnTo>
                        <a:lnTo>
                          <a:pt x="185" y="229"/>
                        </a:lnTo>
                        <a:lnTo>
                          <a:pt x="189" y="229"/>
                        </a:lnTo>
                        <a:lnTo>
                          <a:pt x="194" y="229"/>
                        </a:lnTo>
                        <a:lnTo>
                          <a:pt x="198" y="229"/>
                        </a:lnTo>
                        <a:lnTo>
                          <a:pt x="202" y="229"/>
                        </a:lnTo>
                        <a:lnTo>
                          <a:pt x="206" y="231"/>
                        </a:lnTo>
                        <a:lnTo>
                          <a:pt x="211" y="231"/>
                        </a:lnTo>
                        <a:lnTo>
                          <a:pt x="217" y="233"/>
                        </a:lnTo>
                        <a:lnTo>
                          <a:pt x="223" y="233"/>
                        </a:lnTo>
                        <a:lnTo>
                          <a:pt x="225" y="233"/>
                        </a:lnTo>
                        <a:lnTo>
                          <a:pt x="227" y="233"/>
                        </a:lnTo>
                        <a:lnTo>
                          <a:pt x="232" y="216"/>
                        </a:lnTo>
                        <a:lnTo>
                          <a:pt x="230" y="216"/>
                        </a:lnTo>
                        <a:lnTo>
                          <a:pt x="228" y="216"/>
                        </a:lnTo>
                        <a:lnTo>
                          <a:pt x="225" y="216"/>
                        </a:lnTo>
                        <a:lnTo>
                          <a:pt x="219" y="216"/>
                        </a:lnTo>
                        <a:lnTo>
                          <a:pt x="211" y="214"/>
                        </a:lnTo>
                        <a:lnTo>
                          <a:pt x="206" y="214"/>
                        </a:lnTo>
                        <a:lnTo>
                          <a:pt x="198" y="214"/>
                        </a:lnTo>
                        <a:lnTo>
                          <a:pt x="190" y="214"/>
                        </a:lnTo>
                        <a:lnTo>
                          <a:pt x="185" y="214"/>
                        </a:lnTo>
                        <a:lnTo>
                          <a:pt x="181" y="212"/>
                        </a:lnTo>
                        <a:lnTo>
                          <a:pt x="175" y="212"/>
                        </a:lnTo>
                        <a:lnTo>
                          <a:pt x="171" y="212"/>
                        </a:lnTo>
                        <a:lnTo>
                          <a:pt x="166" y="212"/>
                        </a:lnTo>
                        <a:lnTo>
                          <a:pt x="162" y="210"/>
                        </a:lnTo>
                        <a:lnTo>
                          <a:pt x="156" y="210"/>
                        </a:lnTo>
                        <a:lnTo>
                          <a:pt x="152" y="210"/>
                        </a:lnTo>
                        <a:lnTo>
                          <a:pt x="149" y="209"/>
                        </a:lnTo>
                        <a:lnTo>
                          <a:pt x="143" y="209"/>
                        </a:lnTo>
                        <a:lnTo>
                          <a:pt x="139" y="207"/>
                        </a:lnTo>
                        <a:lnTo>
                          <a:pt x="133" y="207"/>
                        </a:lnTo>
                        <a:lnTo>
                          <a:pt x="126" y="205"/>
                        </a:lnTo>
                        <a:lnTo>
                          <a:pt x="120" y="203"/>
                        </a:lnTo>
                        <a:lnTo>
                          <a:pt x="113" y="199"/>
                        </a:lnTo>
                        <a:lnTo>
                          <a:pt x="107" y="195"/>
                        </a:lnTo>
                        <a:lnTo>
                          <a:pt x="99" y="190"/>
                        </a:lnTo>
                        <a:lnTo>
                          <a:pt x="94" y="186"/>
                        </a:lnTo>
                        <a:lnTo>
                          <a:pt x="88" y="182"/>
                        </a:lnTo>
                        <a:lnTo>
                          <a:pt x="84" y="176"/>
                        </a:lnTo>
                        <a:lnTo>
                          <a:pt x="78" y="172"/>
                        </a:lnTo>
                        <a:lnTo>
                          <a:pt x="75" y="169"/>
                        </a:lnTo>
                        <a:lnTo>
                          <a:pt x="71" y="163"/>
                        </a:lnTo>
                        <a:lnTo>
                          <a:pt x="67" y="159"/>
                        </a:lnTo>
                        <a:lnTo>
                          <a:pt x="63" y="155"/>
                        </a:lnTo>
                        <a:lnTo>
                          <a:pt x="59" y="152"/>
                        </a:lnTo>
                        <a:lnTo>
                          <a:pt x="57" y="148"/>
                        </a:lnTo>
                        <a:lnTo>
                          <a:pt x="56" y="146"/>
                        </a:lnTo>
                        <a:lnTo>
                          <a:pt x="107" y="163"/>
                        </a:lnTo>
                        <a:lnTo>
                          <a:pt x="101" y="138"/>
                        </a:lnTo>
                        <a:lnTo>
                          <a:pt x="97" y="138"/>
                        </a:lnTo>
                        <a:lnTo>
                          <a:pt x="94" y="134"/>
                        </a:lnTo>
                        <a:lnTo>
                          <a:pt x="92" y="134"/>
                        </a:lnTo>
                        <a:lnTo>
                          <a:pt x="84" y="131"/>
                        </a:lnTo>
                        <a:lnTo>
                          <a:pt x="78" y="129"/>
                        </a:lnTo>
                        <a:lnTo>
                          <a:pt x="73" y="123"/>
                        </a:lnTo>
                        <a:lnTo>
                          <a:pt x="65" y="119"/>
                        </a:lnTo>
                        <a:lnTo>
                          <a:pt x="57" y="114"/>
                        </a:lnTo>
                        <a:lnTo>
                          <a:pt x="50" y="110"/>
                        </a:lnTo>
                        <a:lnTo>
                          <a:pt x="44" y="104"/>
                        </a:lnTo>
                        <a:lnTo>
                          <a:pt x="37" y="96"/>
                        </a:lnTo>
                        <a:lnTo>
                          <a:pt x="31" y="91"/>
                        </a:lnTo>
                        <a:lnTo>
                          <a:pt x="27" y="83"/>
                        </a:lnTo>
                        <a:lnTo>
                          <a:pt x="21" y="74"/>
                        </a:lnTo>
                        <a:lnTo>
                          <a:pt x="19" y="66"/>
                        </a:lnTo>
                        <a:lnTo>
                          <a:pt x="29" y="60"/>
                        </a:lnTo>
                        <a:lnTo>
                          <a:pt x="111" y="102"/>
                        </a:lnTo>
                        <a:lnTo>
                          <a:pt x="116" y="87"/>
                        </a:lnTo>
                        <a:lnTo>
                          <a:pt x="114" y="85"/>
                        </a:lnTo>
                        <a:lnTo>
                          <a:pt x="109" y="81"/>
                        </a:lnTo>
                        <a:lnTo>
                          <a:pt x="105" y="77"/>
                        </a:lnTo>
                        <a:lnTo>
                          <a:pt x="101" y="74"/>
                        </a:lnTo>
                        <a:lnTo>
                          <a:pt x="97" y="70"/>
                        </a:lnTo>
                        <a:lnTo>
                          <a:pt x="94" y="66"/>
                        </a:lnTo>
                        <a:lnTo>
                          <a:pt x="90" y="60"/>
                        </a:lnTo>
                        <a:lnTo>
                          <a:pt x="86" y="57"/>
                        </a:lnTo>
                        <a:lnTo>
                          <a:pt x="82" y="53"/>
                        </a:lnTo>
                        <a:lnTo>
                          <a:pt x="78" y="47"/>
                        </a:lnTo>
                        <a:lnTo>
                          <a:pt x="75" y="43"/>
                        </a:lnTo>
                        <a:lnTo>
                          <a:pt x="73" y="39"/>
                        </a:lnTo>
                        <a:lnTo>
                          <a:pt x="71" y="34"/>
                        </a:lnTo>
                        <a:lnTo>
                          <a:pt x="71" y="32"/>
                        </a:lnTo>
                        <a:lnTo>
                          <a:pt x="78" y="24"/>
                        </a:lnTo>
                        <a:lnTo>
                          <a:pt x="78" y="26"/>
                        </a:lnTo>
                        <a:lnTo>
                          <a:pt x="82" y="30"/>
                        </a:lnTo>
                        <a:lnTo>
                          <a:pt x="84" y="32"/>
                        </a:lnTo>
                        <a:lnTo>
                          <a:pt x="88" y="36"/>
                        </a:lnTo>
                        <a:lnTo>
                          <a:pt x="90" y="39"/>
                        </a:lnTo>
                        <a:lnTo>
                          <a:pt x="94" y="45"/>
                        </a:lnTo>
                        <a:lnTo>
                          <a:pt x="99" y="49"/>
                        </a:lnTo>
                        <a:lnTo>
                          <a:pt x="103" y="53"/>
                        </a:lnTo>
                        <a:lnTo>
                          <a:pt x="111" y="57"/>
                        </a:lnTo>
                        <a:lnTo>
                          <a:pt x="116" y="62"/>
                        </a:lnTo>
                        <a:lnTo>
                          <a:pt x="120" y="62"/>
                        </a:lnTo>
                        <a:lnTo>
                          <a:pt x="124" y="66"/>
                        </a:lnTo>
                        <a:lnTo>
                          <a:pt x="128" y="66"/>
                        </a:lnTo>
                        <a:lnTo>
                          <a:pt x="132" y="70"/>
                        </a:lnTo>
                        <a:lnTo>
                          <a:pt x="135" y="70"/>
                        </a:lnTo>
                        <a:lnTo>
                          <a:pt x="139" y="72"/>
                        </a:lnTo>
                        <a:lnTo>
                          <a:pt x="145" y="74"/>
                        </a:lnTo>
                        <a:lnTo>
                          <a:pt x="149" y="76"/>
                        </a:lnTo>
                        <a:lnTo>
                          <a:pt x="152" y="76"/>
                        </a:lnTo>
                        <a:lnTo>
                          <a:pt x="158" y="77"/>
                        </a:lnTo>
                        <a:lnTo>
                          <a:pt x="162" y="77"/>
                        </a:lnTo>
                        <a:lnTo>
                          <a:pt x="166" y="77"/>
                        </a:lnTo>
                        <a:lnTo>
                          <a:pt x="170" y="79"/>
                        </a:lnTo>
                        <a:lnTo>
                          <a:pt x="175" y="79"/>
                        </a:lnTo>
                        <a:lnTo>
                          <a:pt x="177" y="79"/>
                        </a:lnTo>
                        <a:lnTo>
                          <a:pt x="183" y="81"/>
                        </a:lnTo>
                        <a:lnTo>
                          <a:pt x="190" y="81"/>
                        </a:lnTo>
                        <a:lnTo>
                          <a:pt x="198" y="81"/>
                        </a:lnTo>
                        <a:lnTo>
                          <a:pt x="204" y="81"/>
                        </a:lnTo>
                        <a:lnTo>
                          <a:pt x="209" y="83"/>
                        </a:lnTo>
                        <a:lnTo>
                          <a:pt x="215" y="81"/>
                        </a:lnTo>
                        <a:lnTo>
                          <a:pt x="219" y="81"/>
                        </a:lnTo>
                        <a:lnTo>
                          <a:pt x="223" y="81"/>
                        </a:lnTo>
                        <a:lnTo>
                          <a:pt x="228" y="81"/>
                        </a:lnTo>
                        <a:lnTo>
                          <a:pt x="232" y="81"/>
                        </a:lnTo>
                        <a:lnTo>
                          <a:pt x="234" y="81"/>
                        </a:lnTo>
                        <a:lnTo>
                          <a:pt x="230" y="51"/>
                        </a:lnTo>
                        <a:close/>
                      </a:path>
                    </a:pathLst>
                  </a:custGeom>
                  <a:solidFill>
                    <a:srgbClr val="000000"/>
                  </a:solidFill>
                  <a:ln w="9525">
                    <a:noFill/>
                    <a:round/>
                    <a:headEnd/>
                    <a:tailEnd/>
                  </a:ln>
                </p:spPr>
                <p:txBody>
                  <a:bodyPr/>
                  <a:lstStyle/>
                  <a:p>
                    <a:endParaRPr lang="fr-FR">
                      <a:latin typeface="Calibri" pitchFamily="34" charset="0"/>
                    </a:endParaRPr>
                  </a:p>
                </p:txBody>
              </p:sp>
              <p:sp>
                <p:nvSpPr>
                  <p:cNvPr id="25645" name="Freeform 58"/>
                  <p:cNvSpPr>
                    <a:spLocks/>
                  </p:cNvSpPr>
                  <p:nvPr/>
                </p:nvSpPr>
                <p:spPr bwMode="auto">
                  <a:xfrm>
                    <a:off x="3602030" y="2532049"/>
                    <a:ext cx="679451" cy="133350"/>
                  </a:xfrm>
                  <a:custGeom>
                    <a:avLst/>
                    <a:gdLst>
                      <a:gd name="T0" fmla="*/ 143 w 857"/>
                      <a:gd name="T1" fmla="*/ 39 h 167"/>
                      <a:gd name="T2" fmla="*/ 109 w 857"/>
                      <a:gd name="T3" fmla="*/ 51 h 167"/>
                      <a:gd name="T4" fmla="*/ 78 w 857"/>
                      <a:gd name="T5" fmla="*/ 53 h 167"/>
                      <a:gd name="T6" fmla="*/ 42 w 857"/>
                      <a:gd name="T7" fmla="*/ 53 h 167"/>
                      <a:gd name="T8" fmla="*/ 4 w 857"/>
                      <a:gd name="T9" fmla="*/ 51 h 167"/>
                      <a:gd name="T10" fmla="*/ 19 w 857"/>
                      <a:gd name="T11" fmla="*/ 83 h 167"/>
                      <a:gd name="T12" fmla="*/ 63 w 857"/>
                      <a:gd name="T13" fmla="*/ 96 h 167"/>
                      <a:gd name="T14" fmla="*/ 91 w 857"/>
                      <a:gd name="T15" fmla="*/ 100 h 167"/>
                      <a:gd name="T16" fmla="*/ 122 w 857"/>
                      <a:gd name="T17" fmla="*/ 104 h 167"/>
                      <a:gd name="T18" fmla="*/ 164 w 857"/>
                      <a:gd name="T19" fmla="*/ 110 h 167"/>
                      <a:gd name="T20" fmla="*/ 137 w 857"/>
                      <a:gd name="T21" fmla="*/ 134 h 167"/>
                      <a:gd name="T22" fmla="*/ 171 w 857"/>
                      <a:gd name="T23" fmla="*/ 136 h 167"/>
                      <a:gd name="T24" fmla="*/ 200 w 857"/>
                      <a:gd name="T25" fmla="*/ 134 h 167"/>
                      <a:gd name="T26" fmla="*/ 230 w 857"/>
                      <a:gd name="T27" fmla="*/ 133 h 167"/>
                      <a:gd name="T28" fmla="*/ 344 w 857"/>
                      <a:gd name="T29" fmla="*/ 144 h 167"/>
                      <a:gd name="T30" fmla="*/ 485 w 857"/>
                      <a:gd name="T31" fmla="*/ 89 h 167"/>
                      <a:gd name="T32" fmla="*/ 489 w 857"/>
                      <a:gd name="T33" fmla="*/ 110 h 167"/>
                      <a:gd name="T34" fmla="*/ 515 w 857"/>
                      <a:gd name="T35" fmla="*/ 112 h 167"/>
                      <a:gd name="T36" fmla="*/ 548 w 857"/>
                      <a:gd name="T37" fmla="*/ 112 h 167"/>
                      <a:gd name="T38" fmla="*/ 576 w 857"/>
                      <a:gd name="T39" fmla="*/ 114 h 167"/>
                      <a:gd name="T40" fmla="*/ 530 w 857"/>
                      <a:gd name="T41" fmla="*/ 165 h 167"/>
                      <a:gd name="T42" fmla="*/ 561 w 857"/>
                      <a:gd name="T43" fmla="*/ 167 h 167"/>
                      <a:gd name="T44" fmla="*/ 603 w 857"/>
                      <a:gd name="T45" fmla="*/ 163 h 167"/>
                      <a:gd name="T46" fmla="*/ 641 w 857"/>
                      <a:gd name="T47" fmla="*/ 159 h 167"/>
                      <a:gd name="T48" fmla="*/ 690 w 857"/>
                      <a:gd name="T49" fmla="*/ 155 h 167"/>
                      <a:gd name="T50" fmla="*/ 738 w 857"/>
                      <a:gd name="T51" fmla="*/ 153 h 167"/>
                      <a:gd name="T52" fmla="*/ 768 w 857"/>
                      <a:gd name="T53" fmla="*/ 152 h 167"/>
                      <a:gd name="T54" fmla="*/ 823 w 857"/>
                      <a:gd name="T55" fmla="*/ 108 h 167"/>
                      <a:gd name="T56" fmla="*/ 793 w 857"/>
                      <a:gd name="T57" fmla="*/ 117 h 167"/>
                      <a:gd name="T58" fmla="*/ 758 w 857"/>
                      <a:gd name="T59" fmla="*/ 136 h 167"/>
                      <a:gd name="T60" fmla="*/ 726 w 857"/>
                      <a:gd name="T61" fmla="*/ 140 h 167"/>
                      <a:gd name="T62" fmla="*/ 684 w 857"/>
                      <a:gd name="T63" fmla="*/ 142 h 167"/>
                      <a:gd name="T64" fmla="*/ 648 w 857"/>
                      <a:gd name="T65" fmla="*/ 144 h 167"/>
                      <a:gd name="T66" fmla="*/ 601 w 857"/>
                      <a:gd name="T67" fmla="*/ 146 h 167"/>
                      <a:gd name="T68" fmla="*/ 565 w 857"/>
                      <a:gd name="T69" fmla="*/ 142 h 167"/>
                      <a:gd name="T70" fmla="*/ 652 w 857"/>
                      <a:gd name="T71" fmla="*/ 49 h 167"/>
                      <a:gd name="T72" fmla="*/ 624 w 857"/>
                      <a:gd name="T73" fmla="*/ 51 h 167"/>
                      <a:gd name="T74" fmla="*/ 593 w 857"/>
                      <a:gd name="T75" fmla="*/ 55 h 167"/>
                      <a:gd name="T76" fmla="*/ 559 w 857"/>
                      <a:gd name="T77" fmla="*/ 57 h 167"/>
                      <a:gd name="T78" fmla="*/ 528 w 857"/>
                      <a:gd name="T79" fmla="*/ 47 h 167"/>
                      <a:gd name="T80" fmla="*/ 496 w 857"/>
                      <a:gd name="T81" fmla="*/ 30 h 167"/>
                      <a:gd name="T82" fmla="*/ 462 w 857"/>
                      <a:gd name="T83" fmla="*/ 13 h 167"/>
                      <a:gd name="T84" fmla="*/ 435 w 857"/>
                      <a:gd name="T85" fmla="*/ 0 h 167"/>
                      <a:gd name="T86" fmla="*/ 331 w 857"/>
                      <a:gd name="T87" fmla="*/ 117 h 167"/>
                      <a:gd name="T88" fmla="*/ 293 w 857"/>
                      <a:gd name="T89" fmla="*/ 115 h 167"/>
                      <a:gd name="T90" fmla="*/ 249 w 857"/>
                      <a:gd name="T91" fmla="*/ 112 h 167"/>
                      <a:gd name="T92" fmla="*/ 224 w 857"/>
                      <a:gd name="T93" fmla="*/ 115 h 167"/>
                      <a:gd name="T94" fmla="*/ 188 w 857"/>
                      <a:gd name="T95" fmla="*/ 121 h 167"/>
                      <a:gd name="T96" fmla="*/ 202 w 857"/>
                      <a:gd name="T97" fmla="*/ 87 h 167"/>
                      <a:gd name="T98" fmla="*/ 166 w 857"/>
                      <a:gd name="T99" fmla="*/ 85 h 167"/>
                      <a:gd name="T100" fmla="*/ 128 w 857"/>
                      <a:gd name="T101" fmla="*/ 81 h 167"/>
                      <a:gd name="T102" fmla="*/ 86 w 857"/>
                      <a:gd name="T103" fmla="*/ 77 h 167"/>
                      <a:gd name="T104" fmla="*/ 80 w 857"/>
                      <a:gd name="T105" fmla="*/ 66 h 167"/>
                      <a:gd name="T106" fmla="*/ 109 w 857"/>
                      <a:gd name="T107" fmla="*/ 64 h 167"/>
                      <a:gd name="T108" fmla="*/ 147 w 857"/>
                      <a:gd name="T109" fmla="*/ 55 h 167"/>
                      <a:gd name="T110" fmla="*/ 185 w 857"/>
                      <a:gd name="T111" fmla="*/ 30 h 167"/>
                      <a:gd name="T112" fmla="*/ 167 w 857"/>
                      <a:gd name="T113" fmla="*/ 0 h 16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57"/>
                      <a:gd name="T172" fmla="*/ 0 h 167"/>
                      <a:gd name="T173" fmla="*/ 857 w 857"/>
                      <a:gd name="T174" fmla="*/ 167 h 16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57" h="167">
                        <a:moveTo>
                          <a:pt x="156" y="19"/>
                        </a:moveTo>
                        <a:lnTo>
                          <a:pt x="156" y="19"/>
                        </a:lnTo>
                        <a:lnTo>
                          <a:pt x="156" y="22"/>
                        </a:lnTo>
                        <a:lnTo>
                          <a:pt x="154" y="26"/>
                        </a:lnTo>
                        <a:lnTo>
                          <a:pt x="152" y="30"/>
                        </a:lnTo>
                        <a:lnTo>
                          <a:pt x="148" y="34"/>
                        </a:lnTo>
                        <a:lnTo>
                          <a:pt x="143" y="39"/>
                        </a:lnTo>
                        <a:lnTo>
                          <a:pt x="137" y="41"/>
                        </a:lnTo>
                        <a:lnTo>
                          <a:pt x="133" y="43"/>
                        </a:lnTo>
                        <a:lnTo>
                          <a:pt x="128" y="47"/>
                        </a:lnTo>
                        <a:lnTo>
                          <a:pt x="122" y="49"/>
                        </a:lnTo>
                        <a:lnTo>
                          <a:pt x="118" y="49"/>
                        </a:lnTo>
                        <a:lnTo>
                          <a:pt x="114" y="49"/>
                        </a:lnTo>
                        <a:lnTo>
                          <a:pt x="109" y="51"/>
                        </a:lnTo>
                        <a:lnTo>
                          <a:pt x="105" y="51"/>
                        </a:lnTo>
                        <a:lnTo>
                          <a:pt x="101" y="51"/>
                        </a:lnTo>
                        <a:lnTo>
                          <a:pt x="97" y="51"/>
                        </a:lnTo>
                        <a:lnTo>
                          <a:pt x="91" y="51"/>
                        </a:lnTo>
                        <a:lnTo>
                          <a:pt x="88" y="53"/>
                        </a:lnTo>
                        <a:lnTo>
                          <a:pt x="82" y="53"/>
                        </a:lnTo>
                        <a:lnTo>
                          <a:pt x="78" y="53"/>
                        </a:lnTo>
                        <a:lnTo>
                          <a:pt x="72" y="53"/>
                        </a:lnTo>
                        <a:lnTo>
                          <a:pt x="67" y="53"/>
                        </a:lnTo>
                        <a:lnTo>
                          <a:pt x="61" y="53"/>
                        </a:lnTo>
                        <a:lnTo>
                          <a:pt x="57" y="53"/>
                        </a:lnTo>
                        <a:lnTo>
                          <a:pt x="51" y="53"/>
                        </a:lnTo>
                        <a:lnTo>
                          <a:pt x="48" y="53"/>
                        </a:lnTo>
                        <a:lnTo>
                          <a:pt x="42" y="53"/>
                        </a:lnTo>
                        <a:lnTo>
                          <a:pt x="38" y="53"/>
                        </a:lnTo>
                        <a:lnTo>
                          <a:pt x="32" y="51"/>
                        </a:lnTo>
                        <a:lnTo>
                          <a:pt x="29" y="51"/>
                        </a:lnTo>
                        <a:lnTo>
                          <a:pt x="21" y="51"/>
                        </a:lnTo>
                        <a:lnTo>
                          <a:pt x="13" y="51"/>
                        </a:lnTo>
                        <a:lnTo>
                          <a:pt x="8" y="51"/>
                        </a:lnTo>
                        <a:lnTo>
                          <a:pt x="4" y="51"/>
                        </a:lnTo>
                        <a:lnTo>
                          <a:pt x="0" y="51"/>
                        </a:lnTo>
                        <a:lnTo>
                          <a:pt x="0" y="70"/>
                        </a:lnTo>
                        <a:lnTo>
                          <a:pt x="4" y="74"/>
                        </a:lnTo>
                        <a:lnTo>
                          <a:pt x="8" y="76"/>
                        </a:lnTo>
                        <a:lnTo>
                          <a:pt x="15" y="81"/>
                        </a:lnTo>
                        <a:lnTo>
                          <a:pt x="19" y="83"/>
                        </a:lnTo>
                        <a:lnTo>
                          <a:pt x="23" y="85"/>
                        </a:lnTo>
                        <a:lnTo>
                          <a:pt x="29" y="87"/>
                        </a:lnTo>
                        <a:lnTo>
                          <a:pt x="34" y="89"/>
                        </a:lnTo>
                        <a:lnTo>
                          <a:pt x="40" y="91"/>
                        </a:lnTo>
                        <a:lnTo>
                          <a:pt x="48" y="93"/>
                        </a:lnTo>
                        <a:lnTo>
                          <a:pt x="55" y="95"/>
                        </a:lnTo>
                        <a:lnTo>
                          <a:pt x="63" y="96"/>
                        </a:lnTo>
                        <a:lnTo>
                          <a:pt x="67" y="96"/>
                        </a:lnTo>
                        <a:lnTo>
                          <a:pt x="70" y="96"/>
                        </a:lnTo>
                        <a:lnTo>
                          <a:pt x="74" y="98"/>
                        </a:lnTo>
                        <a:lnTo>
                          <a:pt x="78" y="98"/>
                        </a:lnTo>
                        <a:lnTo>
                          <a:pt x="84" y="98"/>
                        </a:lnTo>
                        <a:lnTo>
                          <a:pt x="88" y="98"/>
                        </a:lnTo>
                        <a:lnTo>
                          <a:pt x="91" y="100"/>
                        </a:lnTo>
                        <a:lnTo>
                          <a:pt x="97" y="100"/>
                        </a:lnTo>
                        <a:lnTo>
                          <a:pt x="101" y="100"/>
                        </a:lnTo>
                        <a:lnTo>
                          <a:pt x="105" y="102"/>
                        </a:lnTo>
                        <a:lnTo>
                          <a:pt x="109" y="102"/>
                        </a:lnTo>
                        <a:lnTo>
                          <a:pt x="114" y="102"/>
                        </a:lnTo>
                        <a:lnTo>
                          <a:pt x="118" y="102"/>
                        </a:lnTo>
                        <a:lnTo>
                          <a:pt x="122" y="104"/>
                        </a:lnTo>
                        <a:lnTo>
                          <a:pt x="128" y="104"/>
                        </a:lnTo>
                        <a:lnTo>
                          <a:pt x="131" y="104"/>
                        </a:lnTo>
                        <a:lnTo>
                          <a:pt x="139" y="106"/>
                        </a:lnTo>
                        <a:lnTo>
                          <a:pt x="147" y="106"/>
                        </a:lnTo>
                        <a:lnTo>
                          <a:pt x="152" y="108"/>
                        </a:lnTo>
                        <a:lnTo>
                          <a:pt x="158" y="110"/>
                        </a:lnTo>
                        <a:lnTo>
                          <a:pt x="164" y="110"/>
                        </a:lnTo>
                        <a:lnTo>
                          <a:pt x="166" y="110"/>
                        </a:lnTo>
                        <a:lnTo>
                          <a:pt x="169" y="110"/>
                        </a:lnTo>
                        <a:lnTo>
                          <a:pt x="129" y="123"/>
                        </a:lnTo>
                        <a:lnTo>
                          <a:pt x="131" y="125"/>
                        </a:lnTo>
                        <a:lnTo>
                          <a:pt x="135" y="133"/>
                        </a:lnTo>
                        <a:lnTo>
                          <a:pt x="137" y="134"/>
                        </a:lnTo>
                        <a:lnTo>
                          <a:pt x="141" y="136"/>
                        </a:lnTo>
                        <a:lnTo>
                          <a:pt x="147" y="138"/>
                        </a:lnTo>
                        <a:lnTo>
                          <a:pt x="150" y="140"/>
                        </a:lnTo>
                        <a:lnTo>
                          <a:pt x="152" y="138"/>
                        </a:lnTo>
                        <a:lnTo>
                          <a:pt x="158" y="138"/>
                        </a:lnTo>
                        <a:lnTo>
                          <a:pt x="164" y="136"/>
                        </a:lnTo>
                        <a:lnTo>
                          <a:pt x="171" y="136"/>
                        </a:lnTo>
                        <a:lnTo>
                          <a:pt x="173" y="136"/>
                        </a:lnTo>
                        <a:lnTo>
                          <a:pt x="179" y="136"/>
                        </a:lnTo>
                        <a:lnTo>
                          <a:pt x="183" y="136"/>
                        </a:lnTo>
                        <a:lnTo>
                          <a:pt x="186" y="136"/>
                        </a:lnTo>
                        <a:lnTo>
                          <a:pt x="192" y="134"/>
                        </a:lnTo>
                        <a:lnTo>
                          <a:pt x="196" y="134"/>
                        </a:lnTo>
                        <a:lnTo>
                          <a:pt x="200" y="134"/>
                        </a:lnTo>
                        <a:lnTo>
                          <a:pt x="205" y="134"/>
                        </a:lnTo>
                        <a:lnTo>
                          <a:pt x="209" y="134"/>
                        </a:lnTo>
                        <a:lnTo>
                          <a:pt x="213" y="134"/>
                        </a:lnTo>
                        <a:lnTo>
                          <a:pt x="219" y="133"/>
                        </a:lnTo>
                        <a:lnTo>
                          <a:pt x="223" y="133"/>
                        </a:lnTo>
                        <a:lnTo>
                          <a:pt x="226" y="133"/>
                        </a:lnTo>
                        <a:lnTo>
                          <a:pt x="230" y="133"/>
                        </a:lnTo>
                        <a:lnTo>
                          <a:pt x="234" y="133"/>
                        </a:lnTo>
                        <a:lnTo>
                          <a:pt x="238" y="133"/>
                        </a:lnTo>
                        <a:lnTo>
                          <a:pt x="243" y="133"/>
                        </a:lnTo>
                        <a:lnTo>
                          <a:pt x="249" y="133"/>
                        </a:lnTo>
                        <a:lnTo>
                          <a:pt x="251" y="133"/>
                        </a:lnTo>
                        <a:lnTo>
                          <a:pt x="253" y="133"/>
                        </a:lnTo>
                        <a:lnTo>
                          <a:pt x="344" y="144"/>
                        </a:lnTo>
                        <a:lnTo>
                          <a:pt x="363" y="129"/>
                        </a:lnTo>
                        <a:lnTo>
                          <a:pt x="327" y="77"/>
                        </a:lnTo>
                        <a:lnTo>
                          <a:pt x="466" y="77"/>
                        </a:lnTo>
                        <a:lnTo>
                          <a:pt x="475" y="53"/>
                        </a:lnTo>
                        <a:lnTo>
                          <a:pt x="542" y="70"/>
                        </a:lnTo>
                        <a:lnTo>
                          <a:pt x="532" y="85"/>
                        </a:lnTo>
                        <a:lnTo>
                          <a:pt x="485" y="89"/>
                        </a:lnTo>
                        <a:lnTo>
                          <a:pt x="485" y="93"/>
                        </a:lnTo>
                        <a:lnTo>
                          <a:pt x="485" y="95"/>
                        </a:lnTo>
                        <a:lnTo>
                          <a:pt x="485" y="100"/>
                        </a:lnTo>
                        <a:lnTo>
                          <a:pt x="485" y="104"/>
                        </a:lnTo>
                        <a:lnTo>
                          <a:pt x="487" y="108"/>
                        </a:lnTo>
                        <a:lnTo>
                          <a:pt x="489" y="110"/>
                        </a:lnTo>
                        <a:lnTo>
                          <a:pt x="490" y="112"/>
                        </a:lnTo>
                        <a:lnTo>
                          <a:pt x="492" y="112"/>
                        </a:lnTo>
                        <a:lnTo>
                          <a:pt x="496" y="112"/>
                        </a:lnTo>
                        <a:lnTo>
                          <a:pt x="500" y="112"/>
                        </a:lnTo>
                        <a:lnTo>
                          <a:pt x="508" y="112"/>
                        </a:lnTo>
                        <a:lnTo>
                          <a:pt x="511" y="112"/>
                        </a:lnTo>
                        <a:lnTo>
                          <a:pt x="515" y="112"/>
                        </a:lnTo>
                        <a:lnTo>
                          <a:pt x="519" y="112"/>
                        </a:lnTo>
                        <a:lnTo>
                          <a:pt x="525" y="112"/>
                        </a:lnTo>
                        <a:lnTo>
                          <a:pt x="528" y="112"/>
                        </a:lnTo>
                        <a:lnTo>
                          <a:pt x="532" y="112"/>
                        </a:lnTo>
                        <a:lnTo>
                          <a:pt x="538" y="112"/>
                        </a:lnTo>
                        <a:lnTo>
                          <a:pt x="544" y="112"/>
                        </a:lnTo>
                        <a:lnTo>
                          <a:pt x="548" y="112"/>
                        </a:lnTo>
                        <a:lnTo>
                          <a:pt x="551" y="112"/>
                        </a:lnTo>
                        <a:lnTo>
                          <a:pt x="557" y="112"/>
                        </a:lnTo>
                        <a:lnTo>
                          <a:pt x="561" y="112"/>
                        </a:lnTo>
                        <a:lnTo>
                          <a:pt x="565" y="112"/>
                        </a:lnTo>
                        <a:lnTo>
                          <a:pt x="568" y="112"/>
                        </a:lnTo>
                        <a:lnTo>
                          <a:pt x="572" y="112"/>
                        </a:lnTo>
                        <a:lnTo>
                          <a:pt x="576" y="114"/>
                        </a:lnTo>
                        <a:lnTo>
                          <a:pt x="582" y="114"/>
                        </a:lnTo>
                        <a:lnTo>
                          <a:pt x="587" y="114"/>
                        </a:lnTo>
                        <a:lnTo>
                          <a:pt x="589" y="114"/>
                        </a:lnTo>
                        <a:lnTo>
                          <a:pt x="591" y="114"/>
                        </a:lnTo>
                        <a:lnTo>
                          <a:pt x="513" y="136"/>
                        </a:lnTo>
                        <a:lnTo>
                          <a:pt x="528" y="165"/>
                        </a:lnTo>
                        <a:lnTo>
                          <a:pt x="530" y="165"/>
                        </a:lnTo>
                        <a:lnTo>
                          <a:pt x="534" y="167"/>
                        </a:lnTo>
                        <a:lnTo>
                          <a:pt x="536" y="167"/>
                        </a:lnTo>
                        <a:lnTo>
                          <a:pt x="540" y="167"/>
                        </a:lnTo>
                        <a:lnTo>
                          <a:pt x="546" y="167"/>
                        </a:lnTo>
                        <a:lnTo>
                          <a:pt x="549" y="167"/>
                        </a:lnTo>
                        <a:lnTo>
                          <a:pt x="555" y="167"/>
                        </a:lnTo>
                        <a:lnTo>
                          <a:pt x="561" y="167"/>
                        </a:lnTo>
                        <a:lnTo>
                          <a:pt x="567" y="167"/>
                        </a:lnTo>
                        <a:lnTo>
                          <a:pt x="572" y="167"/>
                        </a:lnTo>
                        <a:lnTo>
                          <a:pt x="580" y="167"/>
                        </a:lnTo>
                        <a:lnTo>
                          <a:pt x="586" y="167"/>
                        </a:lnTo>
                        <a:lnTo>
                          <a:pt x="593" y="167"/>
                        </a:lnTo>
                        <a:lnTo>
                          <a:pt x="599" y="165"/>
                        </a:lnTo>
                        <a:lnTo>
                          <a:pt x="603" y="163"/>
                        </a:lnTo>
                        <a:lnTo>
                          <a:pt x="606" y="163"/>
                        </a:lnTo>
                        <a:lnTo>
                          <a:pt x="610" y="163"/>
                        </a:lnTo>
                        <a:lnTo>
                          <a:pt x="618" y="163"/>
                        </a:lnTo>
                        <a:lnTo>
                          <a:pt x="622" y="161"/>
                        </a:lnTo>
                        <a:lnTo>
                          <a:pt x="627" y="159"/>
                        </a:lnTo>
                        <a:lnTo>
                          <a:pt x="635" y="159"/>
                        </a:lnTo>
                        <a:lnTo>
                          <a:pt x="641" y="159"/>
                        </a:lnTo>
                        <a:lnTo>
                          <a:pt x="648" y="159"/>
                        </a:lnTo>
                        <a:lnTo>
                          <a:pt x="654" y="157"/>
                        </a:lnTo>
                        <a:lnTo>
                          <a:pt x="662" y="157"/>
                        </a:lnTo>
                        <a:lnTo>
                          <a:pt x="669" y="157"/>
                        </a:lnTo>
                        <a:lnTo>
                          <a:pt x="675" y="155"/>
                        </a:lnTo>
                        <a:lnTo>
                          <a:pt x="684" y="155"/>
                        </a:lnTo>
                        <a:lnTo>
                          <a:pt x="690" y="155"/>
                        </a:lnTo>
                        <a:lnTo>
                          <a:pt x="698" y="155"/>
                        </a:lnTo>
                        <a:lnTo>
                          <a:pt x="705" y="155"/>
                        </a:lnTo>
                        <a:lnTo>
                          <a:pt x="711" y="153"/>
                        </a:lnTo>
                        <a:lnTo>
                          <a:pt x="719" y="153"/>
                        </a:lnTo>
                        <a:lnTo>
                          <a:pt x="726" y="153"/>
                        </a:lnTo>
                        <a:lnTo>
                          <a:pt x="732" y="153"/>
                        </a:lnTo>
                        <a:lnTo>
                          <a:pt x="738" y="153"/>
                        </a:lnTo>
                        <a:lnTo>
                          <a:pt x="743" y="153"/>
                        </a:lnTo>
                        <a:lnTo>
                          <a:pt x="749" y="153"/>
                        </a:lnTo>
                        <a:lnTo>
                          <a:pt x="753" y="152"/>
                        </a:lnTo>
                        <a:lnTo>
                          <a:pt x="757" y="152"/>
                        </a:lnTo>
                        <a:lnTo>
                          <a:pt x="758" y="152"/>
                        </a:lnTo>
                        <a:lnTo>
                          <a:pt x="762" y="152"/>
                        </a:lnTo>
                        <a:lnTo>
                          <a:pt x="768" y="152"/>
                        </a:lnTo>
                        <a:lnTo>
                          <a:pt x="770" y="152"/>
                        </a:lnTo>
                        <a:lnTo>
                          <a:pt x="812" y="129"/>
                        </a:lnTo>
                        <a:lnTo>
                          <a:pt x="857" y="121"/>
                        </a:lnTo>
                        <a:lnTo>
                          <a:pt x="840" y="102"/>
                        </a:lnTo>
                        <a:lnTo>
                          <a:pt x="779" y="41"/>
                        </a:lnTo>
                        <a:lnTo>
                          <a:pt x="766" y="57"/>
                        </a:lnTo>
                        <a:lnTo>
                          <a:pt x="823" y="108"/>
                        </a:lnTo>
                        <a:lnTo>
                          <a:pt x="821" y="108"/>
                        </a:lnTo>
                        <a:lnTo>
                          <a:pt x="819" y="110"/>
                        </a:lnTo>
                        <a:lnTo>
                          <a:pt x="814" y="110"/>
                        </a:lnTo>
                        <a:lnTo>
                          <a:pt x="810" y="112"/>
                        </a:lnTo>
                        <a:lnTo>
                          <a:pt x="804" y="114"/>
                        </a:lnTo>
                        <a:lnTo>
                          <a:pt x="798" y="115"/>
                        </a:lnTo>
                        <a:lnTo>
                          <a:pt x="793" y="117"/>
                        </a:lnTo>
                        <a:lnTo>
                          <a:pt x="787" y="119"/>
                        </a:lnTo>
                        <a:lnTo>
                          <a:pt x="783" y="121"/>
                        </a:lnTo>
                        <a:lnTo>
                          <a:pt x="777" y="123"/>
                        </a:lnTo>
                        <a:lnTo>
                          <a:pt x="772" y="127"/>
                        </a:lnTo>
                        <a:lnTo>
                          <a:pt x="768" y="131"/>
                        </a:lnTo>
                        <a:lnTo>
                          <a:pt x="762" y="133"/>
                        </a:lnTo>
                        <a:lnTo>
                          <a:pt x="758" y="136"/>
                        </a:lnTo>
                        <a:lnTo>
                          <a:pt x="755" y="138"/>
                        </a:lnTo>
                        <a:lnTo>
                          <a:pt x="753" y="140"/>
                        </a:lnTo>
                        <a:lnTo>
                          <a:pt x="747" y="140"/>
                        </a:lnTo>
                        <a:lnTo>
                          <a:pt x="741" y="140"/>
                        </a:lnTo>
                        <a:lnTo>
                          <a:pt x="736" y="140"/>
                        </a:lnTo>
                        <a:lnTo>
                          <a:pt x="732" y="140"/>
                        </a:lnTo>
                        <a:lnTo>
                          <a:pt x="726" y="140"/>
                        </a:lnTo>
                        <a:lnTo>
                          <a:pt x="720" y="140"/>
                        </a:lnTo>
                        <a:lnTo>
                          <a:pt x="713" y="140"/>
                        </a:lnTo>
                        <a:lnTo>
                          <a:pt x="707" y="140"/>
                        </a:lnTo>
                        <a:lnTo>
                          <a:pt x="700" y="140"/>
                        </a:lnTo>
                        <a:lnTo>
                          <a:pt x="692" y="142"/>
                        </a:lnTo>
                        <a:lnTo>
                          <a:pt x="688" y="142"/>
                        </a:lnTo>
                        <a:lnTo>
                          <a:pt x="684" y="142"/>
                        </a:lnTo>
                        <a:lnTo>
                          <a:pt x="679" y="142"/>
                        </a:lnTo>
                        <a:lnTo>
                          <a:pt x="675" y="142"/>
                        </a:lnTo>
                        <a:lnTo>
                          <a:pt x="667" y="142"/>
                        </a:lnTo>
                        <a:lnTo>
                          <a:pt x="660" y="144"/>
                        </a:lnTo>
                        <a:lnTo>
                          <a:pt x="656" y="144"/>
                        </a:lnTo>
                        <a:lnTo>
                          <a:pt x="652" y="144"/>
                        </a:lnTo>
                        <a:lnTo>
                          <a:pt x="648" y="144"/>
                        </a:lnTo>
                        <a:lnTo>
                          <a:pt x="644" y="144"/>
                        </a:lnTo>
                        <a:lnTo>
                          <a:pt x="635" y="144"/>
                        </a:lnTo>
                        <a:lnTo>
                          <a:pt x="627" y="144"/>
                        </a:lnTo>
                        <a:lnTo>
                          <a:pt x="622" y="144"/>
                        </a:lnTo>
                        <a:lnTo>
                          <a:pt x="614" y="146"/>
                        </a:lnTo>
                        <a:lnTo>
                          <a:pt x="606" y="146"/>
                        </a:lnTo>
                        <a:lnTo>
                          <a:pt x="601" y="146"/>
                        </a:lnTo>
                        <a:lnTo>
                          <a:pt x="595" y="146"/>
                        </a:lnTo>
                        <a:lnTo>
                          <a:pt x="589" y="146"/>
                        </a:lnTo>
                        <a:lnTo>
                          <a:pt x="586" y="146"/>
                        </a:lnTo>
                        <a:lnTo>
                          <a:pt x="582" y="146"/>
                        </a:lnTo>
                        <a:lnTo>
                          <a:pt x="576" y="146"/>
                        </a:lnTo>
                        <a:lnTo>
                          <a:pt x="576" y="148"/>
                        </a:lnTo>
                        <a:lnTo>
                          <a:pt x="565" y="142"/>
                        </a:lnTo>
                        <a:lnTo>
                          <a:pt x="629" y="117"/>
                        </a:lnTo>
                        <a:lnTo>
                          <a:pt x="644" y="98"/>
                        </a:lnTo>
                        <a:lnTo>
                          <a:pt x="549" y="95"/>
                        </a:lnTo>
                        <a:lnTo>
                          <a:pt x="553" y="87"/>
                        </a:lnTo>
                        <a:lnTo>
                          <a:pt x="627" y="70"/>
                        </a:lnTo>
                        <a:lnTo>
                          <a:pt x="654" y="49"/>
                        </a:lnTo>
                        <a:lnTo>
                          <a:pt x="652" y="49"/>
                        </a:lnTo>
                        <a:lnTo>
                          <a:pt x="648" y="49"/>
                        </a:lnTo>
                        <a:lnTo>
                          <a:pt x="644" y="49"/>
                        </a:lnTo>
                        <a:lnTo>
                          <a:pt x="639" y="51"/>
                        </a:lnTo>
                        <a:lnTo>
                          <a:pt x="635" y="51"/>
                        </a:lnTo>
                        <a:lnTo>
                          <a:pt x="631" y="51"/>
                        </a:lnTo>
                        <a:lnTo>
                          <a:pt x="627" y="51"/>
                        </a:lnTo>
                        <a:lnTo>
                          <a:pt x="624" y="51"/>
                        </a:lnTo>
                        <a:lnTo>
                          <a:pt x="620" y="51"/>
                        </a:lnTo>
                        <a:lnTo>
                          <a:pt x="616" y="53"/>
                        </a:lnTo>
                        <a:lnTo>
                          <a:pt x="612" y="53"/>
                        </a:lnTo>
                        <a:lnTo>
                          <a:pt x="608" y="55"/>
                        </a:lnTo>
                        <a:lnTo>
                          <a:pt x="603" y="55"/>
                        </a:lnTo>
                        <a:lnTo>
                          <a:pt x="599" y="55"/>
                        </a:lnTo>
                        <a:lnTo>
                          <a:pt x="593" y="55"/>
                        </a:lnTo>
                        <a:lnTo>
                          <a:pt x="589" y="55"/>
                        </a:lnTo>
                        <a:lnTo>
                          <a:pt x="586" y="55"/>
                        </a:lnTo>
                        <a:lnTo>
                          <a:pt x="580" y="55"/>
                        </a:lnTo>
                        <a:lnTo>
                          <a:pt x="576" y="55"/>
                        </a:lnTo>
                        <a:lnTo>
                          <a:pt x="574" y="57"/>
                        </a:lnTo>
                        <a:lnTo>
                          <a:pt x="565" y="57"/>
                        </a:lnTo>
                        <a:lnTo>
                          <a:pt x="559" y="57"/>
                        </a:lnTo>
                        <a:lnTo>
                          <a:pt x="553" y="57"/>
                        </a:lnTo>
                        <a:lnTo>
                          <a:pt x="549" y="57"/>
                        </a:lnTo>
                        <a:lnTo>
                          <a:pt x="546" y="55"/>
                        </a:lnTo>
                        <a:lnTo>
                          <a:pt x="540" y="53"/>
                        </a:lnTo>
                        <a:lnTo>
                          <a:pt x="536" y="51"/>
                        </a:lnTo>
                        <a:lnTo>
                          <a:pt x="532" y="49"/>
                        </a:lnTo>
                        <a:lnTo>
                          <a:pt x="528" y="47"/>
                        </a:lnTo>
                        <a:lnTo>
                          <a:pt x="525" y="45"/>
                        </a:lnTo>
                        <a:lnTo>
                          <a:pt x="519" y="43"/>
                        </a:lnTo>
                        <a:lnTo>
                          <a:pt x="515" y="41"/>
                        </a:lnTo>
                        <a:lnTo>
                          <a:pt x="509" y="38"/>
                        </a:lnTo>
                        <a:lnTo>
                          <a:pt x="506" y="36"/>
                        </a:lnTo>
                        <a:lnTo>
                          <a:pt x="500" y="32"/>
                        </a:lnTo>
                        <a:lnTo>
                          <a:pt x="496" y="30"/>
                        </a:lnTo>
                        <a:lnTo>
                          <a:pt x="490" y="28"/>
                        </a:lnTo>
                        <a:lnTo>
                          <a:pt x="487" y="26"/>
                        </a:lnTo>
                        <a:lnTo>
                          <a:pt x="481" y="22"/>
                        </a:lnTo>
                        <a:lnTo>
                          <a:pt x="475" y="20"/>
                        </a:lnTo>
                        <a:lnTo>
                          <a:pt x="471" y="17"/>
                        </a:lnTo>
                        <a:lnTo>
                          <a:pt x="466" y="15"/>
                        </a:lnTo>
                        <a:lnTo>
                          <a:pt x="462" y="13"/>
                        </a:lnTo>
                        <a:lnTo>
                          <a:pt x="458" y="11"/>
                        </a:lnTo>
                        <a:lnTo>
                          <a:pt x="454" y="9"/>
                        </a:lnTo>
                        <a:lnTo>
                          <a:pt x="451" y="7"/>
                        </a:lnTo>
                        <a:lnTo>
                          <a:pt x="443" y="3"/>
                        </a:lnTo>
                        <a:lnTo>
                          <a:pt x="439" y="0"/>
                        </a:lnTo>
                        <a:lnTo>
                          <a:pt x="435" y="0"/>
                        </a:lnTo>
                        <a:lnTo>
                          <a:pt x="418" y="9"/>
                        </a:lnTo>
                        <a:lnTo>
                          <a:pt x="454" y="41"/>
                        </a:lnTo>
                        <a:lnTo>
                          <a:pt x="447" y="57"/>
                        </a:lnTo>
                        <a:lnTo>
                          <a:pt x="304" y="58"/>
                        </a:lnTo>
                        <a:lnTo>
                          <a:pt x="299" y="77"/>
                        </a:lnTo>
                        <a:lnTo>
                          <a:pt x="333" y="117"/>
                        </a:lnTo>
                        <a:lnTo>
                          <a:pt x="331" y="117"/>
                        </a:lnTo>
                        <a:lnTo>
                          <a:pt x="329" y="117"/>
                        </a:lnTo>
                        <a:lnTo>
                          <a:pt x="325" y="115"/>
                        </a:lnTo>
                        <a:lnTo>
                          <a:pt x="319" y="115"/>
                        </a:lnTo>
                        <a:lnTo>
                          <a:pt x="314" y="115"/>
                        </a:lnTo>
                        <a:lnTo>
                          <a:pt x="308" y="115"/>
                        </a:lnTo>
                        <a:lnTo>
                          <a:pt x="300" y="115"/>
                        </a:lnTo>
                        <a:lnTo>
                          <a:pt x="293" y="115"/>
                        </a:lnTo>
                        <a:lnTo>
                          <a:pt x="285" y="114"/>
                        </a:lnTo>
                        <a:lnTo>
                          <a:pt x="278" y="114"/>
                        </a:lnTo>
                        <a:lnTo>
                          <a:pt x="270" y="112"/>
                        </a:lnTo>
                        <a:lnTo>
                          <a:pt x="264" y="112"/>
                        </a:lnTo>
                        <a:lnTo>
                          <a:pt x="257" y="112"/>
                        </a:lnTo>
                        <a:lnTo>
                          <a:pt x="253" y="112"/>
                        </a:lnTo>
                        <a:lnTo>
                          <a:pt x="249" y="112"/>
                        </a:lnTo>
                        <a:lnTo>
                          <a:pt x="245" y="112"/>
                        </a:lnTo>
                        <a:lnTo>
                          <a:pt x="243" y="112"/>
                        </a:lnTo>
                        <a:lnTo>
                          <a:pt x="240" y="112"/>
                        </a:lnTo>
                        <a:lnTo>
                          <a:pt x="236" y="114"/>
                        </a:lnTo>
                        <a:lnTo>
                          <a:pt x="230" y="114"/>
                        </a:lnTo>
                        <a:lnTo>
                          <a:pt x="224" y="115"/>
                        </a:lnTo>
                        <a:lnTo>
                          <a:pt x="219" y="115"/>
                        </a:lnTo>
                        <a:lnTo>
                          <a:pt x="213" y="117"/>
                        </a:lnTo>
                        <a:lnTo>
                          <a:pt x="205" y="119"/>
                        </a:lnTo>
                        <a:lnTo>
                          <a:pt x="202" y="119"/>
                        </a:lnTo>
                        <a:lnTo>
                          <a:pt x="196" y="119"/>
                        </a:lnTo>
                        <a:lnTo>
                          <a:pt x="192" y="121"/>
                        </a:lnTo>
                        <a:lnTo>
                          <a:pt x="188" y="121"/>
                        </a:lnTo>
                        <a:lnTo>
                          <a:pt x="186" y="123"/>
                        </a:lnTo>
                        <a:lnTo>
                          <a:pt x="183" y="123"/>
                        </a:lnTo>
                        <a:lnTo>
                          <a:pt x="211" y="100"/>
                        </a:lnTo>
                        <a:lnTo>
                          <a:pt x="207" y="89"/>
                        </a:lnTo>
                        <a:lnTo>
                          <a:pt x="205" y="87"/>
                        </a:lnTo>
                        <a:lnTo>
                          <a:pt x="202" y="87"/>
                        </a:lnTo>
                        <a:lnTo>
                          <a:pt x="196" y="87"/>
                        </a:lnTo>
                        <a:lnTo>
                          <a:pt x="190" y="87"/>
                        </a:lnTo>
                        <a:lnTo>
                          <a:pt x="186" y="85"/>
                        </a:lnTo>
                        <a:lnTo>
                          <a:pt x="181" y="85"/>
                        </a:lnTo>
                        <a:lnTo>
                          <a:pt x="177" y="85"/>
                        </a:lnTo>
                        <a:lnTo>
                          <a:pt x="173" y="85"/>
                        </a:lnTo>
                        <a:lnTo>
                          <a:pt x="166" y="85"/>
                        </a:lnTo>
                        <a:lnTo>
                          <a:pt x="162" y="85"/>
                        </a:lnTo>
                        <a:lnTo>
                          <a:pt x="156" y="83"/>
                        </a:lnTo>
                        <a:lnTo>
                          <a:pt x="150" y="83"/>
                        </a:lnTo>
                        <a:lnTo>
                          <a:pt x="145" y="83"/>
                        </a:lnTo>
                        <a:lnTo>
                          <a:pt x="139" y="81"/>
                        </a:lnTo>
                        <a:lnTo>
                          <a:pt x="131" y="81"/>
                        </a:lnTo>
                        <a:lnTo>
                          <a:pt x="128" y="81"/>
                        </a:lnTo>
                        <a:lnTo>
                          <a:pt x="120" y="81"/>
                        </a:lnTo>
                        <a:lnTo>
                          <a:pt x="114" y="79"/>
                        </a:lnTo>
                        <a:lnTo>
                          <a:pt x="109" y="79"/>
                        </a:lnTo>
                        <a:lnTo>
                          <a:pt x="103" y="79"/>
                        </a:lnTo>
                        <a:lnTo>
                          <a:pt x="97" y="77"/>
                        </a:lnTo>
                        <a:lnTo>
                          <a:pt x="91" y="77"/>
                        </a:lnTo>
                        <a:lnTo>
                          <a:pt x="86" y="77"/>
                        </a:lnTo>
                        <a:lnTo>
                          <a:pt x="80" y="77"/>
                        </a:lnTo>
                        <a:lnTo>
                          <a:pt x="74" y="76"/>
                        </a:lnTo>
                        <a:lnTo>
                          <a:pt x="70" y="76"/>
                        </a:lnTo>
                        <a:lnTo>
                          <a:pt x="67" y="76"/>
                        </a:lnTo>
                        <a:lnTo>
                          <a:pt x="63" y="76"/>
                        </a:lnTo>
                        <a:lnTo>
                          <a:pt x="78" y="66"/>
                        </a:lnTo>
                        <a:lnTo>
                          <a:pt x="80" y="66"/>
                        </a:lnTo>
                        <a:lnTo>
                          <a:pt x="84" y="66"/>
                        </a:lnTo>
                        <a:lnTo>
                          <a:pt x="88" y="66"/>
                        </a:lnTo>
                        <a:lnTo>
                          <a:pt x="91" y="66"/>
                        </a:lnTo>
                        <a:lnTo>
                          <a:pt x="95" y="66"/>
                        </a:lnTo>
                        <a:lnTo>
                          <a:pt x="99" y="66"/>
                        </a:lnTo>
                        <a:lnTo>
                          <a:pt x="105" y="66"/>
                        </a:lnTo>
                        <a:lnTo>
                          <a:pt x="109" y="64"/>
                        </a:lnTo>
                        <a:lnTo>
                          <a:pt x="114" y="64"/>
                        </a:lnTo>
                        <a:lnTo>
                          <a:pt x="120" y="64"/>
                        </a:lnTo>
                        <a:lnTo>
                          <a:pt x="126" y="62"/>
                        </a:lnTo>
                        <a:lnTo>
                          <a:pt x="131" y="60"/>
                        </a:lnTo>
                        <a:lnTo>
                          <a:pt x="135" y="60"/>
                        </a:lnTo>
                        <a:lnTo>
                          <a:pt x="143" y="58"/>
                        </a:lnTo>
                        <a:lnTo>
                          <a:pt x="147" y="55"/>
                        </a:lnTo>
                        <a:lnTo>
                          <a:pt x="152" y="53"/>
                        </a:lnTo>
                        <a:lnTo>
                          <a:pt x="158" y="49"/>
                        </a:lnTo>
                        <a:lnTo>
                          <a:pt x="164" y="45"/>
                        </a:lnTo>
                        <a:lnTo>
                          <a:pt x="169" y="41"/>
                        </a:lnTo>
                        <a:lnTo>
                          <a:pt x="173" y="38"/>
                        </a:lnTo>
                        <a:lnTo>
                          <a:pt x="179" y="34"/>
                        </a:lnTo>
                        <a:lnTo>
                          <a:pt x="185" y="30"/>
                        </a:lnTo>
                        <a:lnTo>
                          <a:pt x="188" y="24"/>
                        </a:lnTo>
                        <a:lnTo>
                          <a:pt x="192" y="20"/>
                        </a:lnTo>
                        <a:lnTo>
                          <a:pt x="196" y="17"/>
                        </a:lnTo>
                        <a:lnTo>
                          <a:pt x="200" y="15"/>
                        </a:lnTo>
                        <a:lnTo>
                          <a:pt x="204" y="9"/>
                        </a:lnTo>
                        <a:lnTo>
                          <a:pt x="205" y="9"/>
                        </a:lnTo>
                        <a:lnTo>
                          <a:pt x="167" y="0"/>
                        </a:lnTo>
                        <a:lnTo>
                          <a:pt x="156" y="19"/>
                        </a:lnTo>
                        <a:close/>
                      </a:path>
                    </a:pathLst>
                  </a:custGeom>
                  <a:solidFill>
                    <a:srgbClr val="000000"/>
                  </a:solidFill>
                  <a:ln w="9525">
                    <a:noFill/>
                    <a:round/>
                    <a:headEnd/>
                    <a:tailEnd/>
                  </a:ln>
                </p:spPr>
                <p:txBody>
                  <a:bodyPr/>
                  <a:lstStyle/>
                  <a:p>
                    <a:endParaRPr lang="fr-FR">
                      <a:latin typeface="Calibri" pitchFamily="34" charset="0"/>
                    </a:endParaRPr>
                  </a:p>
                </p:txBody>
              </p:sp>
              <p:sp>
                <p:nvSpPr>
                  <p:cNvPr id="25646" name="Freeform 59"/>
                  <p:cNvSpPr>
                    <a:spLocks/>
                  </p:cNvSpPr>
                  <p:nvPr/>
                </p:nvSpPr>
                <p:spPr bwMode="auto">
                  <a:xfrm>
                    <a:off x="4237031" y="2538399"/>
                    <a:ext cx="155575" cy="76200"/>
                  </a:xfrm>
                  <a:custGeom>
                    <a:avLst/>
                    <a:gdLst>
                      <a:gd name="T0" fmla="*/ 0 w 198"/>
                      <a:gd name="T1" fmla="*/ 63 h 95"/>
                      <a:gd name="T2" fmla="*/ 114 w 198"/>
                      <a:gd name="T3" fmla="*/ 65 h 95"/>
                      <a:gd name="T4" fmla="*/ 69 w 198"/>
                      <a:gd name="T5" fmla="*/ 19 h 95"/>
                      <a:gd name="T6" fmla="*/ 76 w 198"/>
                      <a:gd name="T7" fmla="*/ 0 h 95"/>
                      <a:gd name="T8" fmla="*/ 198 w 198"/>
                      <a:gd name="T9" fmla="*/ 15 h 95"/>
                      <a:gd name="T10" fmla="*/ 188 w 198"/>
                      <a:gd name="T11" fmla="*/ 34 h 95"/>
                      <a:gd name="T12" fmla="*/ 107 w 198"/>
                      <a:gd name="T13" fmla="*/ 23 h 95"/>
                      <a:gd name="T14" fmla="*/ 145 w 198"/>
                      <a:gd name="T15" fmla="*/ 69 h 95"/>
                      <a:gd name="T16" fmla="*/ 137 w 198"/>
                      <a:gd name="T17" fmla="*/ 95 h 95"/>
                      <a:gd name="T18" fmla="*/ 21 w 198"/>
                      <a:gd name="T19" fmla="*/ 88 h 95"/>
                      <a:gd name="T20" fmla="*/ 0 w 198"/>
                      <a:gd name="T21" fmla="*/ 63 h 95"/>
                      <a:gd name="T22" fmla="*/ 0 w 198"/>
                      <a:gd name="T23" fmla="*/ 63 h 9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8"/>
                      <a:gd name="T37" fmla="*/ 0 h 95"/>
                      <a:gd name="T38" fmla="*/ 198 w 198"/>
                      <a:gd name="T39" fmla="*/ 95 h 9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8" h="95">
                        <a:moveTo>
                          <a:pt x="0" y="63"/>
                        </a:moveTo>
                        <a:lnTo>
                          <a:pt x="114" y="65"/>
                        </a:lnTo>
                        <a:lnTo>
                          <a:pt x="69" y="19"/>
                        </a:lnTo>
                        <a:lnTo>
                          <a:pt x="76" y="0"/>
                        </a:lnTo>
                        <a:lnTo>
                          <a:pt x="198" y="15"/>
                        </a:lnTo>
                        <a:lnTo>
                          <a:pt x="188" y="34"/>
                        </a:lnTo>
                        <a:lnTo>
                          <a:pt x="107" y="23"/>
                        </a:lnTo>
                        <a:lnTo>
                          <a:pt x="145" y="69"/>
                        </a:lnTo>
                        <a:lnTo>
                          <a:pt x="137" y="95"/>
                        </a:lnTo>
                        <a:lnTo>
                          <a:pt x="21" y="88"/>
                        </a:lnTo>
                        <a:lnTo>
                          <a:pt x="0" y="63"/>
                        </a:lnTo>
                        <a:close/>
                      </a:path>
                    </a:pathLst>
                  </a:custGeom>
                  <a:solidFill>
                    <a:srgbClr val="000000"/>
                  </a:solidFill>
                  <a:ln w="9525">
                    <a:noFill/>
                    <a:round/>
                    <a:headEnd/>
                    <a:tailEnd/>
                  </a:ln>
                </p:spPr>
                <p:txBody>
                  <a:bodyPr/>
                  <a:lstStyle/>
                  <a:p>
                    <a:endParaRPr lang="fr-FR">
                      <a:latin typeface="Calibri" pitchFamily="34" charset="0"/>
                    </a:endParaRPr>
                  </a:p>
                </p:txBody>
              </p:sp>
            </p:grpSp>
          </p:grpSp>
          <p:pic>
            <p:nvPicPr>
              <p:cNvPr id="25612" name="Picture 58" descr="C:\Users\FOURCHES-M\AppData\Local\Microsoft\Windows\Temporary Internet Files\Content.IE5\T4RAGIBW\MC900340380[1].wmf"/>
              <p:cNvPicPr>
                <a:picLocks noChangeAspect="1" noChangeArrowheads="1"/>
              </p:cNvPicPr>
              <p:nvPr/>
            </p:nvPicPr>
            <p:blipFill>
              <a:blip r:embed="rId8" cstate="print"/>
              <a:srcRect/>
              <a:stretch>
                <a:fillRect/>
              </a:stretch>
            </p:blipFill>
            <p:spPr bwMode="auto">
              <a:xfrm rot="3074587">
                <a:off x="1601401" y="4987683"/>
                <a:ext cx="584745" cy="906512"/>
              </a:xfrm>
              <a:prstGeom prst="rect">
                <a:avLst/>
              </a:prstGeom>
              <a:noFill/>
              <a:ln w="9525">
                <a:noFill/>
                <a:miter lim="800000"/>
                <a:headEnd/>
                <a:tailEnd/>
              </a:ln>
            </p:spPr>
          </p:pic>
          <p:grpSp>
            <p:nvGrpSpPr>
              <p:cNvPr id="25613" name="Group 75"/>
              <p:cNvGrpSpPr>
                <a:grpSpLocks/>
              </p:cNvGrpSpPr>
              <p:nvPr/>
            </p:nvGrpSpPr>
            <p:grpSpPr bwMode="auto">
              <a:xfrm>
                <a:off x="2214546" y="4000504"/>
                <a:ext cx="785818" cy="1176333"/>
                <a:chOff x="2952" y="2250"/>
                <a:chExt cx="723" cy="1146"/>
              </a:xfrm>
            </p:grpSpPr>
            <p:sp>
              <p:nvSpPr>
                <p:cNvPr id="25614" name="Freeform 69"/>
                <p:cNvSpPr>
                  <a:spLocks/>
                </p:cNvSpPr>
                <p:nvPr/>
              </p:nvSpPr>
              <p:spPr bwMode="auto">
                <a:xfrm>
                  <a:off x="3201" y="2528"/>
                  <a:ext cx="264" cy="385"/>
                </a:xfrm>
                <a:custGeom>
                  <a:avLst/>
                  <a:gdLst>
                    <a:gd name="T0" fmla="*/ 36 w 264"/>
                    <a:gd name="T1" fmla="*/ 185 h 385"/>
                    <a:gd name="T2" fmla="*/ 57 w 264"/>
                    <a:gd name="T3" fmla="*/ 118 h 385"/>
                    <a:gd name="T4" fmla="*/ 80 w 264"/>
                    <a:gd name="T5" fmla="*/ 62 h 385"/>
                    <a:gd name="T6" fmla="*/ 103 w 264"/>
                    <a:gd name="T7" fmla="*/ 17 h 385"/>
                    <a:gd name="T8" fmla="*/ 143 w 264"/>
                    <a:gd name="T9" fmla="*/ 0 h 385"/>
                    <a:gd name="T10" fmla="*/ 191 w 264"/>
                    <a:gd name="T11" fmla="*/ 0 h 385"/>
                    <a:gd name="T12" fmla="*/ 230 w 264"/>
                    <a:gd name="T13" fmla="*/ 17 h 385"/>
                    <a:gd name="T14" fmla="*/ 254 w 264"/>
                    <a:gd name="T15" fmla="*/ 53 h 385"/>
                    <a:gd name="T16" fmla="*/ 258 w 264"/>
                    <a:gd name="T17" fmla="*/ 119 h 385"/>
                    <a:gd name="T18" fmla="*/ 264 w 264"/>
                    <a:gd name="T19" fmla="*/ 203 h 385"/>
                    <a:gd name="T20" fmla="*/ 254 w 264"/>
                    <a:gd name="T21" fmla="*/ 281 h 385"/>
                    <a:gd name="T22" fmla="*/ 247 w 264"/>
                    <a:gd name="T23" fmla="*/ 320 h 385"/>
                    <a:gd name="T24" fmla="*/ 231 w 264"/>
                    <a:gd name="T25" fmla="*/ 352 h 385"/>
                    <a:gd name="T26" fmla="*/ 207 w 264"/>
                    <a:gd name="T27" fmla="*/ 363 h 385"/>
                    <a:gd name="T28" fmla="*/ 138 w 264"/>
                    <a:gd name="T29" fmla="*/ 382 h 385"/>
                    <a:gd name="T30" fmla="*/ 94 w 264"/>
                    <a:gd name="T31" fmla="*/ 385 h 385"/>
                    <a:gd name="T32" fmla="*/ 25 w 264"/>
                    <a:gd name="T33" fmla="*/ 369 h 385"/>
                    <a:gd name="T34" fmla="*/ 0 w 264"/>
                    <a:gd name="T35" fmla="*/ 318 h 385"/>
                    <a:gd name="T36" fmla="*/ 6 w 264"/>
                    <a:gd name="T37" fmla="*/ 270 h 385"/>
                    <a:gd name="T38" fmla="*/ 31 w 264"/>
                    <a:gd name="T39" fmla="*/ 201 h 385"/>
                    <a:gd name="T40" fmla="*/ 36 w 264"/>
                    <a:gd name="T41" fmla="*/ 185 h 38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64"/>
                    <a:gd name="T64" fmla="*/ 0 h 385"/>
                    <a:gd name="T65" fmla="*/ 264 w 264"/>
                    <a:gd name="T66" fmla="*/ 385 h 38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64" h="385">
                      <a:moveTo>
                        <a:pt x="36" y="185"/>
                      </a:moveTo>
                      <a:lnTo>
                        <a:pt x="57" y="118"/>
                      </a:lnTo>
                      <a:lnTo>
                        <a:pt x="80" y="62"/>
                      </a:lnTo>
                      <a:lnTo>
                        <a:pt x="103" y="17"/>
                      </a:lnTo>
                      <a:lnTo>
                        <a:pt x="143" y="0"/>
                      </a:lnTo>
                      <a:lnTo>
                        <a:pt x="191" y="0"/>
                      </a:lnTo>
                      <a:lnTo>
                        <a:pt x="230" y="17"/>
                      </a:lnTo>
                      <a:lnTo>
                        <a:pt x="254" y="53"/>
                      </a:lnTo>
                      <a:lnTo>
                        <a:pt x="258" y="119"/>
                      </a:lnTo>
                      <a:lnTo>
                        <a:pt x="264" y="203"/>
                      </a:lnTo>
                      <a:lnTo>
                        <a:pt x="254" y="281"/>
                      </a:lnTo>
                      <a:lnTo>
                        <a:pt x="247" y="320"/>
                      </a:lnTo>
                      <a:lnTo>
                        <a:pt x="231" y="352"/>
                      </a:lnTo>
                      <a:lnTo>
                        <a:pt x="207" y="363"/>
                      </a:lnTo>
                      <a:lnTo>
                        <a:pt x="138" y="382"/>
                      </a:lnTo>
                      <a:lnTo>
                        <a:pt x="94" y="385"/>
                      </a:lnTo>
                      <a:lnTo>
                        <a:pt x="25" y="369"/>
                      </a:lnTo>
                      <a:lnTo>
                        <a:pt x="0" y="318"/>
                      </a:lnTo>
                      <a:lnTo>
                        <a:pt x="6" y="270"/>
                      </a:lnTo>
                      <a:lnTo>
                        <a:pt x="31" y="201"/>
                      </a:lnTo>
                      <a:lnTo>
                        <a:pt x="36" y="185"/>
                      </a:lnTo>
                      <a:close/>
                    </a:path>
                  </a:pathLst>
                </a:custGeom>
                <a:solidFill>
                  <a:srgbClr val="000000"/>
                </a:solidFill>
                <a:ln w="9525">
                  <a:noFill/>
                  <a:round/>
                  <a:headEnd/>
                  <a:tailEnd/>
                </a:ln>
              </p:spPr>
              <p:txBody>
                <a:bodyPr/>
                <a:lstStyle/>
                <a:p>
                  <a:endParaRPr lang="fr-FR">
                    <a:latin typeface="Calibri" pitchFamily="34" charset="0"/>
                  </a:endParaRPr>
                </a:p>
              </p:txBody>
            </p:sp>
            <p:sp>
              <p:nvSpPr>
                <p:cNvPr id="25615" name="Freeform 70"/>
                <p:cNvSpPr>
                  <a:spLocks/>
                </p:cNvSpPr>
                <p:nvPr/>
              </p:nvSpPr>
              <p:spPr bwMode="auto">
                <a:xfrm>
                  <a:off x="3420" y="2554"/>
                  <a:ext cx="255" cy="489"/>
                </a:xfrm>
                <a:custGeom>
                  <a:avLst/>
                  <a:gdLst>
                    <a:gd name="T0" fmla="*/ 12 w 255"/>
                    <a:gd name="T1" fmla="*/ 6 h 489"/>
                    <a:gd name="T2" fmla="*/ 41 w 255"/>
                    <a:gd name="T3" fmla="*/ 0 h 489"/>
                    <a:gd name="T4" fmla="*/ 81 w 255"/>
                    <a:gd name="T5" fmla="*/ 23 h 489"/>
                    <a:gd name="T6" fmla="*/ 117 w 255"/>
                    <a:gd name="T7" fmla="*/ 73 h 489"/>
                    <a:gd name="T8" fmla="*/ 162 w 255"/>
                    <a:gd name="T9" fmla="*/ 142 h 489"/>
                    <a:gd name="T10" fmla="*/ 179 w 255"/>
                    <a:gd name="T11" fmla="*/ 208 h 489"/>
                    <a:gd name="T12" fmla="*/ 185 w 255"/>
                    <a:gd name="T13" fmla="*/ 288 h 489"/>
                    <a:gd name="T14" fmla="*/ 181 w 255"/>
                    <a:gd name="T15" fmla="*/ 336 h 489"/>
                    <a:gd name="T16" fmla="*/ 181 w 255"/>
                    <a:gd name="T17" fmla="*/ 364 h 489"/>
                    <a:gd name="T18" fmla="*/ 221 w 255"/>
                    <a:gd name="T19" fmla="*/ 394 h 489"/>
                    <a:gd name="T20" fmla="*/ 242 w 255"/>
                    <a:gd name="T21" fmla="*/ 434 h 489"/>
                    <a:gd name="T22" fmla="*/ 255 w 255"/>
                    <a:gd name="T23" fmla="*/ 467 h 489"/>
                    <a:gd name="T24" fmla="*/ 244 w 255"/>
                    <a:gd name="T25" fmla="*/ 489 h 489"/>
                    <a:gd name="T26" fmla="*/ 221 w 255"/>
                    <a:gd name="T27" fmla="*/ 489 h 489"/>
                    <a:gd name="T28" fmla="*/ 196 w 255"/>
                    <a:gd name="T29" fmla="*/ 473 h 489"/>
                    <a:gd name="T30" fmla="*/ 192 w 255"/>
                    <a:gd name="T31" fmla="*/ 443 h 489"/>
                    <a:gd name="T32" fmla="*/ 179 w 255"/>
                    <a:gd name="T33" fmla="*/ 406 h 489"/>
                    <a:gd name="T34" fmla="*/ 156 w 255"/>
                    <a:gd name="T35" fmla="*/ 383 h 489"/>
                    <a:gd name="T36" fmla="*/ 133 w 255"/>
                    <a:gd name="T37" fmla="*/ 376 h 489"/>
                    <a:gd name="T38" fmla="*/ 110 w 255"/>
                    <a:gd name="T39" fmla="*/ 376 h 489"/>
                    <a:gd name="T40" fmla="*/ 106 w 255"/>
                    <a:gd name="T41" fmla="*/ 359 h 489"/>
                    <a:gd name="T42" fmla="*/ 129 w 255"/>
                    <a:gd name="T43" fmla="*/ 353 h 489"/>
                    <a:gd name="T44" fmla="*/ 152 w 255"/>
                    <a:gd name="T45" fmla="*/ 350 h 489"/>
                    <a:gd name="T46" fmla="*/ 162 w 255"/>
                    <a:gd name="T47" fmla="*/ 314 h 489"/>
                    <a:gd name="T48" fmla="*/ 163 w 255"/>
                    <a:gd name="T49" fmla="*/ 258 h 489"/>
                    <a:gd name="T50" fmla="*/ 156 w 255"/>
                    <a:gd name="T51" fmla="*/ 196 h 489"/>
                    <a:gd name="T52" fmla="*/ 135 w 255"/>
                    <a:gd name="T53" fmla="*/ 148 h 489"/>
                    <a:gd name="T54" fmla="*/ 112 w 255"/>
                    <a:gd name="T55" fmla="*/ 107 h 489"/>
                    <a:gd name="T56" fmla="*/ 89 w 255"/>
                    <a:gd name="T57" fmla="*/ 86 h 489"/>
                    <a:gd name="T58" fmla="*/ 58 w 255"/>
                    <a:gd name="T59" fmla="*/ 70 h 489"/>
                    <a:gd name="T60" fmla="*/ 25 w 255"/>
                    <a:gd name="T61" fmla="*/ 53 h 489"/>
                    <a:gd name="T62" fmla="*/ 2 w 255"/>
                    <a:gd name="T63" fmla="*/ 42 h 489"/>
                    <a:gd name="T64" fmla="*/ 0 w 255"/>
                    <a:gd name="T65" fmla="*/ 19 h 489"/>
                    <a:gd name="T66" fmla="*/ 12 w 255"/>
                    <a:gd name="T67" fmla="*/ 6 h 48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5"/>
                    <a:gd name="T103" fmla="*/ 0 h 489"/>
                    <a:gd name="T104" fmla="*/ 255 w 255"/>
                    <a:gd name="T105" fmla="*/ 489 h 48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5" h="489">
                      <a:moveTo>
                        <a:pt x="12" y="6"/>
                      </a:moveTo>
                      <a:lnTo>
                        <a:pt x="41" y="0"/>
                      </a:lnTo>
                      <a:lnTo>
                        <a:pt x="81" y="23"/>
                      </a:lnTo>
                      <a:lnTo>
                        <a:pt x="117" y="73"/>
                      </a:lnTo>
                      <a:lnTo>
                        <a:pt x="162" y="142"/>
                      </a:lnTo>
                      <a:lnTo>
                        <a:pt x="179" y="208"/>
                      </a:lnTo>
                      <a:lnTo>
                        <a:pt x="185" y="288"/>
                      </a:lnTo>
                      <a:lnTo>
                        <a:pt x="181" y="336"/>
                      </a:lnTo>
                      <a:lnTo>
                        <a:pt x="181" y="364"/>
                      </a:lnTo>
                      <a:lnTo>
                        <a:pt x="221" y="394"/>
                      </a:lnTo>
                      <a:lnTo>
                        <a:pt x="242" y="434"/>
                      </a:lnTo>
                      <a:lnTo>
                        <a:pt x="255" y="467"/>
                      </a:lnTo>
                      <a:lnTo>
                        <a:pt x="244" y="489"/>
                      </a:lnTo>
                      <a:lnTo>
                        <a:pt x="221" y="489"/>
                      </a:lnTo>
                      <a:lnTo>
                        <a:pt x="196" y="473"/>
                      </a:lnTo>
                      <a:lnTo>
                        <a:pt x="192" y="443"/>
                      </a:lnTo>
                      <a:lnTo>
                        <a:pt x="179" y="406"/>
                      </a:lnTo>
                      <a:lnTo>
                        <a:pt x="156" y="383"/>
                      </a:lnTo>
                      <a:lnTo>
                        <a:pt x="133" y="376"/>
                      </a:lnTo>
                      <a:lnTo>
                        <a:pt x="110" y="376"/>
                      </a:lnTo>
                      <a:lnTo>
                        <a:pt x="106" y="359"/>
                      </a:lnTo>
                      <a:lnTo>
                        <a:pt x="129" y="353"/>
                      </a:lnTo>
                      <a:lnTo>
                        <a:pt x="152" y="350"/>
                      </a:lnTo>
                      <a:lnTo>
                        <a:pt x="162" y="314"/>
                      </a:lnTo>
                      <a:lnTo>
                        <a:pt x="163" y="258"/>
                      </a:lnTo>
                      <a:lnTo>
                        <a:pt x="156" y="196"/>
                      </a:lnTo>
                      <a:lnTo>
                        <a:pt x="135" y="148"/>
                      </a:lnTo>
                      <a:lnTo>
                        <a:pt x="112" y="107"/>
                      </a:lnTo>
                      <a:lnTo>
                        <a:pt x="89" y="86"/>
                      </a:lnTo>
                      <a:lnTo>
                        <a:pt x="58" y="70"/>
                      </a:lnTo>
                      <a:lnTo>
                        <a:pt x="25" y="53"/>
                      </a:lnTo>
                      <a:lnTo>
                        <a:pt x="2" y="42"/>
                      </a:lnTo>
                      <a:lnTo>
                        <a:pt x="0" y="19"/>
                      </a:lnTo>
                      <a:lnTo>
                        <a:pt x="12" y="6"/>
                      </a:lnTo>
                      <a:close/>
                    </a:path>
                  </a:pathLst>
                </a:custGeom>
                <a:solidFill>
                  <a:srgbClr val="000000"/>
                </a:solidFill>
                <a:ln w="9525">
                  <a:noFill/>
                  <a:round/>
                  <a:headEnd/>
                  <a:tailEnd/>
                </a:ln>
              </p:spPr>
              <p:txBody>
                <a:bodyPr/>
                <a:lstStyle/>
                <a:p>
                  <a:endParaRPr lang="fr-FR">
                    <a:latin typeface="Calibri" pitchFamily="34" charset="0"/>
                  </a:endParaRPr>
                </a:p>
              </p:txBody>
            </p:sp>
            <p:sp>
              <p:nvSpPr>
                <p:cNvPr id="25616" name="Freeform 71"/>
                <p:cNvSpPr>
                  <a:spLocks/>
                </p:cNvSpPr>
                <p:nvPr/>
              </p:nvSpPr>
              <p:spPr bwMode="auto">
                <a:xfrm>
                  <a:off x="2952" y="2540"/>
                  <a:ext cx="393" cy="476"/>
                </a:xfrm>
                <a:custGeom>
                  <a:avLst/>
                  <a:gdLst>
                    <a:gd name="T0" fmla="*/ 192 w 393"/>
                    <a:gd name="T1" fmla="*/ 95 h 476"/>
                    <a:gd name="T2" fmla="*/ 250 w 393"/>
                    <a:gd name="T3" fmla="*/ 50 h 476"/>
                    <a:gd name="T4" fmla="*/ 311 w 393"/>
                    <a:gd name="T5" fmla="*/ 11 h 476"/>
                    <a:gd name="T6" fmla="*/ 347 w 393"/>
                    <a:gd name="T7" fmla="*/ 0 h 476"/>
                    <a:gd name="T8" fmla="*/ 392 w 393"/>
                    <a:gd name="T9" fmla="*/ 7 h 476"/>
                    <a:gd name="T10" fmla="*/ 393 w 393"/>
                    <a:gd name="T11" fmla="*/ 39 h 476"/>
                    <a:gd name="T12" fmla="*/ 370 w 393"/>
                    <a:gd name="T13" fmla="*/ 75 h 476"/>
                    <a:gd name="T14" fmla="*/ 347 w 393"/>
                    <a:gd name="T15" fmla="*/ 69 h 476"/>
                    <a:gd name="T16" fmla="*/ 323 w 393"/>
                    <a:gd name="T17" fmla="*/ 56 h 476"/>
                    <a:gd name="T18" fmla="*/ 290 w 393"/>
                    <a:gd name="T19" fmla="*/ 56 h 476"/>
                    <a:gd name="T20" fmla="*/ 244 w 393"/>
                    <a:gd name="T21" fmla="*/ 84 h 476"/>
                    <a:gd name="T22" fmla="*/ 209 w 393"/>
                    <a:gd name="T23" fmla="*/ 118 h 476"/>
                    <a:gd name="T24" fmla="*/ 150 w 393"/>
                    <a:gd name="T25" fmla="*/ 179 h 476"/>
                    <a:gd name="T26" fmla="*/ 117 w 393"/>
                    <a:gd name="T27" fmla="*/ 248 h 476"/>
                    <a:gd name="T28" fmla="*/ 94 w 393"/>
                    <a:gd name="T29" fmla="*/ 297 h 476"/>
                    <a:gd name="T30" fmla="*/ 83 w 393"/>
                    <a:gd name="T31" fmla="*/ 343 h 476"/>
                    <a:gd name="T32" fmla="*/ 92 w 393"/>
                    <a:gd name="T33" fmla="*/ 349 h 476"/>
                    <a:gd name="T34" fmla="*/ 121 w 393"/>
                    <a:gd name="T35" fmla="*/ 349 h 476"/>
                    <a:gd name="T36" fmla="*/ 152 w 393"/>
                    <a:gd name="T37" fmla="*/ 355 h 476"/>
                    <a:gd name="T38" fmla="*/ 156 w 393"/>
                    <a:gd name="T39" fmla="*/ 370 h 476"/>
                    <a:gd name="T40" fmla="*/ 135 w 393"/>
                    <a:gd name="T41" fmla="*/ 383 h 476"/>
                    <a:gd name="T42" fmla="*/ 104 w 393"/>
                    <a:gd name="T43" fmla="*/ 388 h 476"/>
                    <a:gd name="T44" fmla="*/ 66 w 393"/>
                    <a:gd name="T45" fmla="*/ 409 h 476"/>
                    <a:gd name="T46" fmla="*/ 43 w 393"/>
                    <a:gd name="T47" fmla="*/ 439 h 476"/>
                    <a:gd name="T48" fmla="*/ 37 w 393"/>
                    <a:gd name="T49" fmla="*/ 472 h 476"/>
                    <a:gd name="T50" fmla="*/ 20 w 393"/>
                    <a:gd name="T51" fmla="*/ 476 h 476"/>
                    <a:gd name="T52" fmla="*/ 2 w 393"/>
                    <a:gd name="T53" fmla="*/ 459 h 476"/>
                    <a:gd name="T54" fmla="*/ 0 w 393"/>
                    <a:gd name="T55" fmla="*/ 427 h 476"/>
                    <a:gd name="T56" fmla="*/ 18 w 393"/>
                    <a:gd name="T57" fmla="*/ 399 h 476"/>
                    <a:gd name="T58" fmla="*/ 54 w 393"/>
                    <a:gd name="T59" fmla="*/ 358 h 476"/>
                    <a:gd name="T60" fmla="*/ 69 w 393"/>
                    <a:gd name="T61" fmla="*/ 314 h 476"/>
                    <a:gd name="T62" fmla="*/ 87 w 393"/>
                    <a:gd name="T63" fmla="*/ 263 h 476"/>
                    <a:gd name="T64" fmla="*/ 110 w 393"/>
                    <a:gd name="T65" fmla="*/ 203 h 476"/>
                    <a:gd name="T66" fmla="*/ 138 w 393"/>
                    <a:gd name="T67" fmla="*/ 153 h 476"/>
                    <a:gd name="T68" fmla="*/ 169 w 393"/>
                    <a:gd name="T69" fmla="*/ 114 h 476"/>
                    <a:gd name="T70" fmla="*/ 192 w 393"/>
                    <a:gd name="T71" fmla="*/ 95 h 47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93"/>
                    <a:gd name="T109" fmla="*/ 0 h 476"/>
                    <a:gd name="T110" fmla="*/ 393 w 393"/>
                    <a:gd name="T111" fmla="*/ 476 h 47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93" h="476">
                      <a:moveTo>
                        <a:pt x="192" y="95"/>
                      </a:moveTo>
                      <a:lnTo>
                        <a:pt x="250" y="50"/>
                      </a:lnTo>
                      <a:lnTo>
                        <a:pt x="311" y="11"/>
                      </a:lnTo>
                      <a:lnTo>
                        <a:pt x="347" y="0"/>
                      </a:lnTo>
                      <a:lnTo>
                        <a:pt x="392" y="7"/>
                      </a:lnTo>
                      <a:lnTo>
                        <a:pt x="393" y="39"/>
                      </a:lnTo>
                      <a:lnTo>
                        <a:pt x="370" y="75"/>
                      </a:lnTo>
                      <a:lnTo>
                        <a:pt x="347" y="69"/>
                      </a:lnTo>
                      <a:lnTo>
                        <a:pt x="323" y="56"/>
                      </a:lnTo>
                      <a:lnTo>
                        <a:pt x="290" y="56"/>
                      </a:lnTo>
                      <a:lnTo>
                        <a:pt x="244" y="84"/>
                      </a:lnTo>
                      <a:lnTo>
                        <a:pt x="209" y="118"/>
                      </a:lnTo>
                      <a:lnTo>
                        <a:pt x="150" y="179"/>
                      </a:lnTo>
                      <a:lnTo>
                        <a:pt x="117" y="248"/>
                      </a:lnTo>
                      <a:lnTo>
                        <a:pt x="94" y="297"/>
                      </a:lnTo>
                      <a:lnTo>
                        <a:pt x="83" y="343"/>
                      </a:lnTo>
                      <a:lnTo>
                        <a:pt x="92" y="349"/>
                      </a:lnTo>
                      <a:lnTo>
                        <a:pt x="121" y="349"/>
                      </a:lnTo>
                      <a:lnTo>
                        <a:pt x="152" y="355"/>
                      </a:lnTo>
                      <a:lnTo>
                        <a:pt x="156" y="370"/>
                      </a:lnTo>
                      <a:lnTo>
                        <a:pt x="135" y="383"/>
                      </a:lnTo>
                      <a:lnTo>
                        <a:pt x="104" y="388"/>
                      </a:lnTo>
                      <a:lnTo>
                        <a:pt x="66" y="409"/>
                      </a:lnTo>
                      <a:lnTo>
                        <a:pt x="43" y="439"/>
                      </a:lnTo>
                      <a:lnTo>
                        <a:pt x="37" y="472"/>
                      </a:lnTo>
                      <a:lnTo>
                        <a:pt x="20" y="476"/>
                      </a:lnTo>
                      <a:lnTo>
                        <a:pt x="2" y="459"/>
                      </a:lnTo>
                      <a:lnTo>
                        <a:pt x="0" y="427"/>
                      </a:lnTo>
                      <a:lnTo>
                        <a:pt x="18" y="399"/>
                      </a:lnTo>
                      <a:lnTo>
                        <a:pt x="54" y="358"/>
                      </a:lnTo>
                      <a:lnTo>
                        <a:pt x="69" y="314"/>
                      </a:lnTo>
                      <a:lnTo>
                        <a:pt x="87" y="263"/>
                      </a:lnTo>
                      <a:lnTo>
                        <a:pt x="110" y="203"/>
                      </a:lnTo>
                      <a:lnTo>
                        <a:pt x="138" y="153"/>
                      </a:lnTo>
                      <a:lnTo>
                        <a:pt x="169" y="114"/>
                      </a:lnTo>
                      <a:lnTo>
                        <a:pt x="192" y="95"/>
                      </a:lnTo>
                      <a:close/>
                    </a:path>
                  </a:pathLst>
                </a:custGeom>
                <a:solidFill>
                  <a:srgbClr val="000000"/>
                </a:solidFill>
                <a:ln w="9525">
                  <a:noFill/>
                  <a:round/>
                  <a:headEnd/>
                  <a:tailEnd/>
                </a:ln>
              </p:spPr>
              <p:txBody>
                <a:bodyPr/>
                <a:lstStyle/>
                <a:p>
                  <a:endParaRPr lang="fr-FR">
                    <a:latin typeface="Calibri" pitchFamily="34" charset="0"/>
                  </a:endParaRPr>
                </a:p>
              </p:txBody>
            </p:sp>
            <p:sp>
              <p:nvSpPr>
                <p:cNvPr id="25617" name="Freeform 72"/>
                <p:cNvSpPr>
                  <a:spLocks/>
                </p:cNvSpPr>
                <p:nvPr/>
              </p:nvSpPr>
              <p:spPr bwMode="auto">
                <a:xfrm>
                  <a:off x="3309" y="2834"/>
                  <a:ext cx="187" cy="546"/>
                </a:xfrm>
                <a:custGeom>
                  <a:avLst/>
                  <a:gdLst>
                    <a:gd name="T0" fmla="*/ 76 w 187"/>
                    <a:gd name="T1" fmla="*/ 187 h 546"/>
                    <a:gd name="T2" fmla="*/ 87 w 187"/>
                    <a:gd name="T3" fmla="*/ 136 h 546"/>
                    <a:gd name="T4" fmla="*/ 87 w 187"/>
                    <a:gd name="T5" fmla="*/ 114 h 546"/>
                    <a:gd name="T6" fmla="*/ 66 w 187"/>
                    <a:gd name="T7" fmla="*/ 90 h 546"/>
                    <a:gd name="T8" fmla="*/ 20 w 187"/>
                    <a:gd name="T9" fmla="*/ 73 h 546"/>
                    <a:gd name="T10" fmla="*/ 20 w 187"/>
                    <a:gd name="T11" fmla="*/ 47 h 546"/>
                    <a:gd name="T12" fmla="*/ 49 w 187"/>
                    <a:gd name="T13" fmla="*/ 13 h 546"/>
                    <a:gd name="T14" fmla="*/ 76 w 187"/>
                    <a:gd name="T15" fmla="*/ 0 h 546"/>
                    <a:gd name="T16" fmla="*/ 112 w 187"/>
                    <a:gd name="T17" fmla="*/ 2 h 546"/>
                    <a:gd name="T18" fmla="*/ 128 w 187"/>
                    <a:gd name="T19" fmla="*/ 13 h 546"/>
                    <a:gd name="T20" fmla="*/ 145 w 187"/>
                    <a:gd name="T21" fmla="*/ 45 h 546"/>
                    <a:gd name="T22" fmla="*/ 170 w 187"/>
                    <a:gd name="T23" fmla="*/ 79 h 546"/>
                    <a:gd name="T24" fmla="*/ 186 w 187"/>
                    <a:gd name="T25" fmla="*/ 114 h 546"/>
                    <a:gd name="T26" fmla="*/ 187 w 187"/>
                    <a:gd name="T27" fmla="*/ 131 h 546"/>
                    <a:gd name="T28" fmla="*/ 180 w 187"/>
                    <a:gd name="T29" fmla="*/ 151 h 546"/>
                    <a:gd name="T30" fmla="*/ 159 w 187"/>
                    <a:gd name="T31" fmla="*/ 193 h 546"/>
                    <a:gd name="T32" fmla="*/ 133 w 187"/>
                    <a:gd name="T33" fmla="*/ 243 h 546"/>
                    <a:gd name="T34" fmla="*/ 101 w 187"/>
                    <a:gd name="T35" fmla="*/ 303 h 546"/>
                    <a:gd name="T36" fmla="*/ 81 w 187"/>
                    <a:gd name="T37" fmla="*/ 333 h 546"/>
                    <a:gd name="T38" fmla="*/ 53 w 187"/>
                    <a:gd name="T39" fmla="*/ 355 h 546"/>
                    <a:gd name="T40" fmla="*/ 54 w 187"/>
                    <a:gd name="T41" fmla="*/ 370 h 546"/>
                    <a:gd name="T42" fmla="*/ 78 w 187"/>
                    <a:gd name="T43" fmla="*/ 383 h 546"/>
                    <a:gd name="T44" fmla="*/ 106 w 187"/>
                    <a:gd name="T45" fmla="*/ 406 h 546"/>
                    <a:gd name="T46" fmla="*/ 133 w 187"/>
                    <a:gd name="T47" fmla="*/ 438 h 546"/>
                    <a:gd name="T48" fmla="*/ 145 w 187"/>
                    <a:gd name="T49" fmla="*/ 473 h 546"/>
                    <a:gd name="T50" fmla="*/ 153 w 187"/>
                    <a:gd name="T51" fmla="*/ 527 h 546"/>
                    <a:gd name="T52" fmla="*/ 147 w 187"/>
                    <a:gd name="T53" fmla="*/ 546 h 546"/>
                    <a:gd name="T54" fmla="*/ 130 w 187"/>
                    <a:gd name="T55" fmla="*/ 546 h 546"/>
                    <a:gd name="T56" fmla="*/ 99 w 187"/>
                    <a:gd name="T57" fmla="*/ 529 h 546"/>
                    <a:gd name="T58" fmla="*/ 89 w 187"/>
                    <a:gd name="T59" fmla="*/ 518 h 546"/>
                    <a:gd name="T60" fmla="*/ 89 w 187"/>
                    <a:gd name="T61" fmla="*/ 499 h 546"/>
                    <a:gd name="T62" fmla="*/ 93 w 187"/>
                    <a:gd name="T63" fmla="*/ 467 h 546"/>
                    <a:gd name="T64" fmla="*/ 81 w 187"/>
                    <a:gd name="T65" fmla="*/ 434 h 546"/>
                    <a:gd name="T66" fmla="*/ 58 w 187"/>
                    <a:gd name="T67" fmla="*/ 411 h 546"/>
                    <a:gd name="T68" fmla="*/ 37 w 187"/>
                    <a:gd name="T69" fmla="*/ 395 h 546"/>
                    <a:gd name="T70" fmla="*/ 14 w 187"/>
                    <a:gd name="T71" fmla="*/ 395 h 546"/>
                    <a:gd name="T72" fmla="*/ 0 w 187"/>
                    <a:gd name="T73" fmla="*/ 378 h 546"/>
                    <a:gd name="T74" fmla="*/ 2 w 187"/>
                    <a:gd name="T75" fmla="*/ 359 h 546"/>
                    <a:gd name="T76" fmla="*/ 24 w 187"/>
                    <a:gd name="T77" fmla="*/ 337 h 546"/>
                    <a:gd name="T78" fmla="*/ 49 w 187"/>
                    <a:gd name="T79" fmla="*/ 288 h 546"/>
                    <a:gd name="T80" fmla="*/ 58 w 187"/>
                    <a:gd name="T81" fmla="*/ 264 h 546"/>
                    <a:gd name="T82" fmla="*/ 66 w 187"/>
                    <a:gd name="T83" fmla="*/ 230 h 546"/>
                    <a:gd name="T84" fmla="*/ 76 w 187"/>
                    <a:gd name="T85" fmla="*/ 198 h 546"/>
                    <a:gd name="T86" fmla="*/ 76 w 187"/>
                    <a:gd name="T87" fmla="*/ 187 h 5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7"/>
                    <a:gd name="T133" fmla="*/ 0 h 546"/>
                    <a:gd name="T134" fmla="*/ 187 w 187"/>
                    <a:gd name="T135" fmla="*/ 546 h 54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7" h="546">
                      <a:moveTo>
                        <a:pt x="76" y="187"/>
                      </a:moveTo>
                      <a:lnTo>
                        <a:pt x="87" y="136"/>
                      </a:lnTo>
                      <a:lnTo>
                        <a:pt x="87" y="114"/>
                      </a:lnTo>
                      <a:lnTo>
                        <a:pt x="66" y="90"/>
                      </a:lnTo>
                      <a:lnTo>
                        <a:pt x="20" y="73"/>
                      </a:lnTo>
                      <a:lnTo>
                        <a:pt x="20" y="47"/>
                      </a:lnTo>
                      <a:lnTo>
                        <a:pt x="49" y="13"/>
                      </a:lnTo>
                      <a:lnTo>
                        <a:pt x="76" y="0"/>
                      </a:lnTo>
                      <a:lnTo>
                        <a:pt x="112" y="2"/>
                      </a:lnTo>
                      <a:lnTo>
                        <a:pt x="128" y="13"/>
                      </a:lnTo>
                      <a:lnTo>
                        <a:pt x="145" y="45"/>
                      </a:lnTo>
                      <a:lnTo>
                        <a:pt x="170" y="79"/>
                      </a:lnTo>
                      <a:lnTo>
                        <a:pt x="186" y="114"/>
                      </a:lnTo>
                      <a:lnTo>
                        <a:pt x="187" y="131"/>
                      </a:lnTo>
                      <a:lnTo>
                        <a:pt x="180" y="151"/>
                      </a:lnTo>
                      <a:lnTo>
                        <a:pt x="159" y="193"/>
                      </a:lnTo>
                      <a:lnTo>
                        <a:pt x="133" y="243"/>
                      </a:lnTo>
                      <a:lnTo>
                        <a:pt x="101" y="303"/>
                      </a:lnTo>
                      <a:lnTo>
                        <a:pt x="81" y="333"/>
                      </a:lnTo>
                      <a:lnTo>
                        <a:pt x="53" y="355"/>
                      </a:lnTo>
                      <a:lnTo>
                        <a:pt x="54" y="370"/>
                      </a:lnTo>
                      <a:lnTo>
                        <a:pt x="78" y="383"/>
                      </a:lnTo>
                      <a:lnTo>
                        <a:pt x="106" y="406"/>
                      </a:lnTo>
                      <a:lnTo>
                        <a:pt x="133" y="438"/>
                      </a:lnTo>
                      <a:lnTo>
                        <a:pt x="145" y="473"/>
                      </a:lnTo>
                      <a:lnTo>
                        <a:pt x="153" y="527"/>
                      </a:lnTo>
                      <a:lnTo>
                        <a:pt x="147" y="546"/>
                      </a:lnTo>
                      <a:lnTo>
                        <a:pt x="130" y="546"/>
                      </a:lnTo>
                      <a:lnTo>
                        <a:pt x="99" y="529"/>
                      </a:lnTo>
                      <a:lnTo>
                        <a:pt x="89" y="518"/>
                      </a:lnTo>
                      <a:lnTo>
                        <a:pt x="89" y="499"/>
                      </a:lnTo>
                      <a:lnTo>
                        <a:pt x="93" y="467"/>
                      </a:lnTo>
                      <a:lnTo>
                        <a:pt x="81" y="434"/>
                      </a:lnTo>
                      <a:lnTo>
                        <a:pt x="58" y="411"/>
                      </a:lnTo>
                      <a:lnTo>
                        <a:pt x="37" y="395"/>
                      </a:lnTo>
                      <a:lnTo>
                        <a:pt x="14" y="395"/>
                      </a:lnTo>
                      <a:lnTo>
                        <a:pt x="0" y="378"/>
                      </a:lnTo>
                      <a:lnTo>
                        <a:pt x="2" y="359"/>
                      </a:lnTo>
                      <a:lnTo>
                        <a:pt x="24" y="337"/>
                      </a:lnTo>
                      <a:lnTo>
                        <a:pt x="49" y="288"/>
                      </a:lnTo>
                      <a:lnTo>
                        <a:pt x="58" y="264"/>
                      </a:lnTo>
                      <a:lnTo>
                        <a:pt x="66" y="230"/>
                      </a:lnTo>
                      <a:lnTo>
                        <a:pt x="76" y="198"/>
                      </a:lnTo>
                      <a:lnTo>
                        <a:pt x="76" y="187"/>
                      </a:lnTo>
                      <a:close/>
                    </a:path>
                  </a:pathLst>
                </a:custGeom>
                <a:solidFill>
                  <a:srgbClr val="000000"/>
                </a:solidFill>
                <a:ln w="9525">
                  <a:noFill/>
                  <a:round/>
                  <a:headEnd/>
                  <a:tailEnd/>
                </a:ln>
              </p:spPr>
              <p:txBody>
                <a:bodyPr/>
                <a:lstStyle/>
                <a:p>
                  <a:endParaRPr lang="fr-FR">
                    <a:latin typeface="Calibri" pitchFamily="34" charset="0"/>
                  </a:endParaRPr>
                </a:p>
              </p:txBody>
            </p:sp>
            <p:sp>
              <p:nvSpPr>
                <p:cNvPr id="25618" name="Freeform 73"/>
                <p:cNvSpPr>
                  <a:spLocks/>
                </p:cNvSpPr>
                <p:nvPr/>
              </p:nvSpPr>
              <p:spPr bwMode="auto">
                <a:xfrm>
                  <a:off x="3097" y="2832"/>
                  <a:ext cx="223" cy="564"/>
                </a:xfrm>
                <a:custGeom>
                  <a:avLst/>
                  <a:gdLst>
                    <a:gd name="T0" fmla="*/ 60 w 223"/>
                    <a:gd name="T1" fmla="*/ 101 h 564"/>
                    <a:gd name="T2" fmla="*/ 86 w 223"/>
                    <a:gd name="T3" fmla="*/ 50 h 564"/>
                    <a:gd name="T4" fmla="*/ 111 w 223"/>
                    <a:gd name="T5" fmla="*/ 21 h 564"/>
                    <a:gd name="T6" fmla="*/ 155 w 223"/>
                    <a:gd name="T7" fmla="*/ 0 h 564"/>
                    <a:gd name="T8" fmla="*/ 201 w 223"/>
                    <a:gd name="T9" fmla="*/ 0 h 564"/>
                    <a:gd name="T10" fmla="*/ 223 w 223"/>
                    <a:gd name="T11" fmla="*/ 21 h 564"/>
                    <a:gd name="T12" fmla="*/ 223 w 223"/>
                    <a:gd name="T13" fmla="*/ 43 h 564"/>
                    <a:gd name="T14" fmla="*/ 195 w 223"/>
                    <a:gd name="T15" fmla="*/ 67 h 564"/>
                    <a:gd name="T16" fmla="*/ 162 w 223"/>
                    <a:gd name="T17" fmla="*/ 84 h 564"/>
                    <a:gd name="T18" fmla="*/ 138 w 223"/>
                    <a:gd name="T19" fmla="*/ 105 h 564"/>
                    <a:gd name="T20" fmla="*/ 126 w 223"/>
                    <a:gd name="T21" fmla="*/ 133 h 564"/>
                    <a:gd name="T22" fmla="*/ 126 w 223"/>
                    <a:gd name="T23" fmla="*/ 179 h 564"/>
                    <a:gd name="T24" fmla="*/ 138 w 223"/>
                    <a:gd name="T25" fmla="*/ 224 h 564"/>
                    <a:gd name="T26" fmla="*/ 140 w 223"/>
                    <a:gd name="T27" fmla="*/ 286 h 564"/>
                    <a:gd name="T28" fmla="*/ 149 w 223"/>
                    <a:gd name="T29" fmla="*/ 329 h 564"/>
                    <a:gd name="T30" fmla="*/ 155 w 223"/>
                    <a:gd name="T31" fmla="*/ 370 h 564"/>
                    <a:gd name="T32" fmla="*/ 155 w 223"/>
                    <a:gd name="T33" fmla="*/ 402 h 564"/>
                    <a:gd name="T34" fmla="*/ 140 w 223"/>
                    <a:gd name="T35" fmla="*/ 413 h 564"/>
                    <a:gd name="T36" fmla="*/ 121 w 223"/>
                    <a:gd name="T37" fmla="*/ 409 h 564"/>
                    <a:gd name="T38" fmla="*/ 92 w 223"/>
                    <a:gd name="T39" fmla="*/ 415 h 564"/>
                    <a:gd name="T40" fmla="*/ 65 w 223"/>
                    <a:gd name="T41" fmla="*/ 443 h 564"/>
                    <a:gd name="T42" fmla="*/ 52 w 223"/>
                    <a:gd name="T43" fmla="*/ 486 h 564"/>
                    <a:gd name="T44" fmla="*/ 48 w 223"/>
                    <a:gd name="T45" fmla="*/ 542 h 564"/>
                    <a:gd name="T46" fmla="*/ 52 w 223"/>
                    <a:gd name="T47" fmla="*/ 560 h 564"/>
                    <a:gd name="T48" fmla="*/ 29 w 223"/>
                    <a:gd name="T49" fmla="*/ 564 h 564"/>
                    <a:gd name="T50" fmla="*/ 14 w 223"/>
                    <a:gd name="T51" fmla="*/ 555 h 564"/>
                    <a:gd name="T52" fmla="*/ 0 w 223"/>
                    <a:gd name="T53" fmla="*/ 525 h 564"/>
                    <a:gd name="T54" fmla="*/ 2 w 223"/>
                    <a:gd name="T55" fmla="*/ 497 h 564"/>
                    <a:gd name="T56" fmla="*/ 20 w 223"/>
                    <a:gd name="T57" fmla="*/ 443 h 564"/>
                    <a:gd name="T58" fmla="*/ 46 w 223"/>
                    <a:gd name="T59" fmla="*/ 415 h 564"/>
                    <a:gd name="T60" fmla="*/ 75 w 223"/>
                    <a:gd name="T61" fmla="*/ 387 h 564"/>
                    <a:gd name="T62" fmla="*/ 98 w 223"/>
                    <a:gd name="T63" fmla="*/ 374 h 564"/>
                    <a:gd name="T64" fmla="*/ 121 w 223"/>
                    <a:gd name="T65" fmla="*/ 368 h 564"/>
                    <a:gd name="T66" fmla="*/ 122 w 223"/>
                    <a:gd name="T67" fmla="*/ 351 h 564"/>
                    <a:gd name="T68" fmla="*/ 105 w 223"/>
                    <a:gd name="T69" fmla="*/ 301 h 564"/>
                    <a:gd name="T70" fmla="*/ 88 w 223"/>
                    <a:gd name="T71" fmla="*/ 247 h 564"/>
                    <a:gd name="T72" fmla="*/ 71 w 223"/>
                    <a:gd name="T73" fmla="*/ 207 h 564"/>
                    <a:gd name="T74" fmla="*/ 60 w 223"/>
                    <a:gd name="T75" fmla="*/ 162 h 564"/>
                    <a:gd name="T76" fmla="*/ 52 w 223"/>
                    <a:gd name="T77" fmla="*/ 134 h 564"/>
                    <a:gd name="T78" fmla="*/ 60 w 223"/>
                    <a:gd name="T79" fmla="*/ 101 h 56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3"/>
                    <a:gd name="T121" fmla="*/ 0 h 564"/>
                    <a:gd name="T122" fmla="*/ 223 w 223"/>
                    <a:gd name="T123" fmla="*/ 564 h 56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3" h="564">
                      <a:moveTo>
                        <a:pt x="60" y="101"/>
                      </a:moveTo>
                      <a:lnTo>
                        <a:pt x="86" y="50"/>
                      </a:lnTo>
                      <a:lnTo>
                        <a:pt x="111" y="21"/>
                      </a:lnTo>
                      <a:lnTo>
                        <a:pt x="155" y="0"/>
                      </a:lnTo>
                      <a:lnTo>
                        <a:pt x="201" y="0"/>
                      </a:lnTo>
                      <a:lnTo>
                        <a:pt x="223" y="21"/>
                      </a:lnTo>
                      <a:lnTo>
                        <a:pt x="223" y="43"/>
                      </a:lnTo>
                      <a:lnTo>
                        <a:pt x="195" y="67"/>
                      </a:lnTo>
                      <a:lnTo>
                        <a:pt x="162" y="84"/>
                      </a:lnTo>
                      <a:lnTo>
                        <a:pt x="138" y="105"/>
                      </a:lnTo>
                      <a:lnTo>
                        <a:pt x="126" y="133"/>
                      </a:lnTo>
                      <a:lnTo>
                        <a:pt x="126" y="179"/>
                      </a:lnTo>
                      <a:lnTo>
                        <a:pt x="138" y="224"/>
                      </a:lnTo>
                      <a:lnTo>
                        <a:pt x="140" y="286"/>
                      </a:lnTo>
                      <a:lnTo>
                        <a:pt x="149" y="329"/>
                      </a:lnTo>
                      <a:lnTo>
                        <a:pt x="155" y="370"/>
                      </a:lnTo>
                      <a:lnTo>
                        <a:pt x="155" y="402"/>
                      </a:lnTo>
                      <a:lnTo>
                        <a:pt x="140" y="413"/>
                      </a:lnTo>
                      <a:lnTo>
                        <a:pt x="121" y="409"/>
                      </a:lnTo>
                      <a:lnTo>
                        <a:pt x="92" y="415"/>
                      </a:lnTo>
                      <a:lnTo>
                        <a:pt x="65" y="443"/>
                      </a:lnTo>
                      <a:lnTo>
                        <a:pt x="52" y="486"/>
                      </a:lnTo>
                      <a:lnTo>
                        <a:pt x="48" y="542"/>
                      </a:lnTo>
                      <a:lnTo>
                        <a:pt x="52" y="560"/>
                      </a:lnTo>
                      <a:lnTo>
                        <a:pt x="29" y="564"/>
                      </a:lnTo>
                      <a:lnTo>
                        <a:pt x="14" y="555"/>
                      </a:lnTo>
                      <a:lnTo>
                        <a:pt x="0" y="525"/>
                      </a:lnTo>
                      <a:lnTo>
                        <a:pt x="2" y="497"/>
                      </a:lnTo>
                      <a:lnTo>
                        <a:pt x="20" y="443"/>
                      </a:lnTo>
                      <a:lnTo>
                        <a:pt x="46" y="415"/>
                      </a:lnTo>
                      <a:lnTo>
                        <a:pt x="75" y="387"/>
                      </a:lnTo>
                      <a:lnTo>
                        <a:pt x="98" y="374"/>
                      </a:lnTo>
                      <a:lnTo>
                        <a:pt x="121" y="368"/>
                      </a:lnTo>
                      <a:lnTo>
                        <a:pt x="122" y="351"/>
                      </a:lnTo>
                      <a:lnTo>
                        <a:pt x="105" y="301"/>
                      </a:lnTo>
                      <a:lnTo>
                        <a:pt x="88" y="247"/>
                      </a:lnTo>
                      <a:lnTo>
                        <a:pt x="71" y="207"/>
                      </a:lnTo>
                      <a:lnTo>
                        <a:pt x="60" y="162"/>
                      </a:lnTo>
                      <a:lnTo>
                        <a:pt x="52" y="134"/>
                      </a:lnTo>
                      <a:lnTo>
                        <a:pt x="60" y="101"/>
                      </a:lnTo>
                      <a:close/>
                    </a:path>
                  </a:pathLst>
                </a:custGeom>
                <a:solidFill>
                  <a:srgbClr val="000000"/>
                </a:solidFill>
                <a:ln w="9525">
                  <a:noFill/>
                  <a:round/>
                  <a:headEnd/>
                  <a:tailEnd/>
                </a:ln>
              </p:spPr>
              <p:txBody>
                <a:bodyPr/>
                <a:lstStyle/>
                <a:p>
                  <a:endParaRPr lang="fr-FR">
                    <a:latin typeface="Calibri" pitchFamily="34" charset="0"/>
                  </a:endParaRPr>
                </a:p>
              </p:txBody>
            </p:sp>
            <p:sp>
              <p:nvSpPr>
                <p:cNvPr id="25619" name="Freeform 74"/>
                <p:cNvSpPr>
                  <a:spLocks/>
                </p:cNvSpPr>
                <p:nvPr/>
              </p:nvSpPr>
              <p:spPr bwMode="auto">
                <a:xfrm>
                  <a:off x="3337" y="2250"/>
                  <a:ext cx="228" cy="275"/>
                </a:xfrm>
                <a:custGeom>
                  <a:avLst/>
                  <a:gdLst>
                    <a:gd name="T0" fmla="*/ 80 w 228"/>
                    <a:gd name="T1" fmla="*/ 270 h 275"/>
                    <a:gd name="T2" fmla="*/ 40 w 228"/>
                    <a:gd name="T3" fmla="*/ 270 h 275"/>
                    <a:gd name="T4" fmla="*/ 6 w 228"/>
                    <a:gd name="T5" fmla="*/ 240 h 275"/>
                    <a:gd name="T6" fmla="*/ 0 w 228"/>
                    <a:gd name="T7" fmla="*/ 219 h 275"/>
                    <a:gd name="T8" fmla="*/ 0 w 228"/>
                    <a:gd name="T9" fmla="*/ 191 h 275"/>
                    <a:gd name="T10" fmla="*/ 11 w 228"/>
                    <a:gd name="T11" fmla="*/ 135 h 275"/>
                    <a:gd name="T12" fmla="*/ 34 w 228"/>
                    <a:gd name="T13" fmla="*/ 96 h 275"/>
                    <a:gd name="T14" fmla="*/ 79 w 228"/>
                    <a:gd name="T15" fmla="*/ 34 h 275"/>
                    <a:gd name="T16" fmla="*/ 109 w 228"/>
                    <a:gd name="T17" fmla="*/ 12 h 275"/>
                    <a:gd name="T18" fmla="*/ 153 w 228"/>
                    <a:gd name="T19" fmla="*/ 0 h 275"/>
                    <a:gd name="T20" fmla="*/ 195 w 228"/>
                    <a:gd name="T21" fmla="*/ 15 h 275"/>
                    <a:gd name="T22" fmla="*/ 216 w 228"/>
                    <a:gd name="T23" fmla="*/ 40 h 275"/>
                    <a:gd name="T24" fmla="*/ 222 w 228"/>
                    <a:gd name="T25" fmla="*/ 68 h 275"/>
                    <a:gd name="T26" fmla="*/ 222 w 228"/>
                    <a:gd name="T27" fmla="*/ 105 h 275"/>
                    <a:gd name="T28" fmla="*/ 207 w 228"/>
                    <a:gd name="T29" fmla="*/ 152 h 275"/>
                    <a:gd name="T30" fmla="*/ 195 w 228"/>
                    <a:gd name="T31" fmla="*/ 180 h 275"/>
                    <a:gd name="T32" fmla="*/ 199 w 228"/>
                    <a:gd name="T33" fmla="*/ 208 h 275"/>
                    <a:gd name="T34" fmla="*/ 228 w 228"/>
                    <a:gd name="T35" fmla="*/ 257 h 275"/>
                    <a:gd name="T36" fmla="*/ 228 w 228"/>
                    <a:gd name="T37" fmla="*/ 268 h 275"/>
                    <a:gd name="T38" fmla="*/ 213 w 228"/>
                    <a:gd name="T39" fmla="*/ 275 h 275"/>
                    <a:gd name="T40" fmla="*/ 176 w 228"/>
                    <a:gd name="T41" fmla="*/ 214 h 275"/>
                    <a:gd name="T42" fmla="*/ 147 w 228"/>
                    <a:gd name="T43" fmla="*/ 236 h 275"/>
                    <a:gd name="T44" fmla="*/ 115 w 228"/>
                    <a:gd name="T45" fmla="*/ 257 h 275"/>
                    <a:gd name="T46" fmla="*/ 98 w 228"/>
                    <a:gd name="T47" fmla="*/ 262 h 275"/>
                    <a:gd name="T48" fmla="*/ 80 w 228"/>
                    <a:gd name="T49" fmla="*/ 270 h 27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28"/>
                    <a:gd name="T76" fmla="*/ 0 h 275"/>
                    <a:gd name="T77" fmla="*/ 228 w 228"/>
                    <a:gd name="T78" fmla="*/ 275 h 27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28" h="275">
                      <a:moveTo>
                        <a:pt x="80" y="270"/>
                      </a:moveTo>
                      <a:lnTo>
                        <a:pt x="40" y="270"/>
                      </a:lnTo>
                      <a:lnTo>
                        <a:pt x="6" y="240"/>
                      </a:lnTo>
                      <a:lnTo>
                        <a:pt x="0" y="219"/>
                      </a:lnTo>
                      <a:lnTo>
                        <a:pt x="0" y="191"/>
                      </a:lnTo>
                      <a:lnTo>
                        <a:pt x="11" y="135"/>
                      </a:lnTo>
                      <a:lnTo>
                        <a:pt x="34" y="96"/>
                      </a:lnTo>
                      <a:lnTo>
                        <a:pt x="79" y="34"/>
                      </a:lnTo>
                      <a:lnTo>
                        <a:pt x="109" y="12"/>
                      </a:lnTo>
                      <a:lnTo>
                        <a:pt x="153" y="0"/>
                      </a:lnTo>
                      <a:lnTo>
                        <a:pt x="195" y="15"/>
                      </a:lnTo>
                      <a:lnTo>
                        <a:pt x="216" y="40"/>
                      </a:lnTo>
                      <a:lnTo>
                        <a:pt x="222" y="68"/>
                      </a:lnTo>
                      <a:lnTo>
                        <a:pt x="222" y="105"/>
                      </a:lnTo>
                      <a:lnTo>
                        <a:pt x="207" y="152"/>
                      </a:lnTo>
                      <a:lnTo>
                        <a:pt x="195" y="180"/>
                      </a:lnTo>
                      <a:lnTo>
                        <a:pt x="199" y="208"/>
                      </a:lnTo>
                      <a:lnTo>
                        <a:pt x="228" y="257"/>
                      </a:lnTo>
                      <a:lnTo>
                        <a:pt x="228" y="268"/>
                      </a:lnTo>
                      <a:lnTo>
                        <a:pt x="213" y="275"/>
                      </a:lnTo>
                      <a:lnTo>
                        <a:pt x="176" y="214"/>
                      </a:lnTo>
                      <a:lnTo>
                        <a:pt x="147" y="236"/>
                      </a:lnTo>
                      <a:lnTo>
                        <a:pt x="115" y="257"/>
                      </a:lnTo>
                      <a:lnTo>
                        <a:pt x="98" y="262"/>
                      </a:lnTo>
                      <a:lnTo>
                        <a:pt x="80" y="270"/>
                      </a:lnTo>
                      <a:close/>
                    </a:path>
                  </a:pathLst>
                </a:custGeom>
                <a:solidFill>
                  <a:srgbClr val="000000"/>
                </a:solidFill>
                <a:ln w="9525">
                  <a:noFill/>
                  <a:round/>
                  <a:headEnd/>
                  <a:tailEnd/>
                </a:ln>
              </p:spPr>
              <p:txBody>
                <a:bodyPr/>
                <a:lstStyle/>
                <a:p>
                  <a:endParaRPr lang="fr-FR">
                    <a:latin typeface="Calibri" pitchFamily="34" charset="0"/>
                  </a:endParaRPr>
                </a:p>
              </p:txBody>
            </p:sp>
          </p:grpSp>
        </p:grpSp>
      </p:grpSp>
      <p:sp>
        <p:nvSpPr>
          <p:cNvPr id="681" name="Espace réservé du numéro de diapositive 680"/>
          <p:cNvSpPr>
            <a:spLocks noGrp="1"/>
          </p:cNvSpPr>
          <p:nvPr>
            <p:ph type="sldNum" sz="quarter" idx="12"/>
          </p:nvPr>
        </p:nvSpPr>
        <p:spPr/>
        <p:txBody>
          <a:bodyPr/>
          <a:lstStyle/>
          <a:p>
            <a:pPr>
              <a:defRPr/>
            </a:pPr>
            <a:fld id="{37375A0F-3D76-46FF-8FFF-041BEE054A93}" type="slidenum">
              <a:rPr lang="fr-FR" smtClean="0"/>
              <a:pPr>
                <a:defRPr/>
              </a:pPr>
              <a:t>30</a:t>
            </a:fld>
            <a:endParaRPr lang="fr-FR"/>
          </a:p>
        </p:txBody>
      </p:sp>
    </p:spTree>
    <p:extLst>
      <p:ext uri="{BB962C8B-B14F-4D97-AF65-F5344CB8AC3E}">
        <p14:creationId xmlns:p14="http://schemas.microsoft.com/office/powerpoint/2010/main" val="34130816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par>
                                <p:cTn id="8" presetID="10" presetClass="entr" presetSubtype="0" fill="hold"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fade">
                                      <p:cBhvr>
                                        <p:cTn id="10" dur="2000"/>
                                        <p:tgtEl>
                                          <p:spTgt spid="13"/>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7234"/>
                                        </p:tgtEl>
                                        <p:attrNameLst>
                                          <p:attrName>style.visibility</p:attrName>
                                        </p:attrNameLst>
                                      </p:cBhvr>
                                      <p:to>
                                        <p:strVal val="visible"/>
                                      </p:to>
                                    </p:set>
                                    <p:animEffect transition="in" filter="fade">
                                      <p:cBhvr>
                                        <p:cTn id="15" dur="1000"/>
                                        <p:tgtEl>
                                          <p:spTgt spid="7234"/>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fade">
                                      <p:cBhvr>
                                        <p:cTn id="20" dur="1000"/>
                                        <p:tgtEl>
                                          <p:spTgt spid="9"/>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nodeType="clickEffect">
                                  <p:stCondLst>
                                    <p:cond delay="0"/>
                                  </p:stCondLst>
                                  <p:childTnLst>
                                    <p:set>
                                      <p:cBhvr>
                                        <p:cTn id="24" dur="1" fill="hold">
                                          <p:stCondLst>
                                            <p:cond delay="0"/>
                                          </p:stCondLst>
                                        </p:cTn>
                                        <p:tgtEl>
                                          <p:spTgt spid="16"/>
                                        </p:tgtEl>
                                        <p:attrNameLst>
                                          <p:attrName>style.visibility</p:attrName>
                                        </p:attrNameLst>
                                      </p:cBhvr>
                                      <p:to>
                                        <p:strVal val="visible"/>
                                      </p:to>
                                    </p:set>
                                    <p:animEffect transition="in" filter="fade">
                                      <p:cBhvr>
                                        <p:cTn id="25" dur="1000"/>
                                        <p:tgtEl>
                                          <p:spTgt spid="16"/>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fade">
                                      <p:cBhvr>
                                        <p:cTn id="30" dur="1000"/>
                                        <p:tgtEl>
                                          <p:spTgt spid="20"/>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nodeType="clickEffect">
                                  <p:stCondLst>
                                    <p:cond delay="0"/>
                                  </p:stCondLst>
                                  <p:childTnLst>
                                    <p:set>
                                      <p:cBhvr>
                                        <p:cTn id="34" dur="1" fill="hold">
                                          <p:stCondLst>
                                            <p:cond delay="0"/>
                                          </p:stCondLst>
                                        </p:cTn>
                                        <p:tgtEl>
                                          <p:spTgt spid="585"/>
                                        </p:tgtEl>
                                        <p:attrNameLst>
                                          <p:attrName>style.visibility</p:attrName>
                                        </p:attrNameLst>
                                      </p:cBhvr>
                                      <p:to>
                                        <p:strVal val="visible"/>
                                      </p:to>
                                    </p:set>
                                    <p:animEffect transition="in" filter="fade">
                                      <p:cBhvr>
                                        <p:cTn id="35" dur="1000"/>
                                        <p:tgtEl>
                                          <p:spTgt spid="5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Espace réservé du contenu 3"/>
          <p:cNvPicPr>
            <a:picLocks noChangeAspect="1"/>
          </p:cNvPicPr>
          <p:nvPr/>
        </p:nvPicPr>
        <p:blipFill rotWithShape="1">
          <a:blip r:embed="rId2">
            <a:extLst>
              <a:ext uri="{28A0092B-C50C-407E-A947-70E740481C1C}">
                <a14:useLocalDpi xmlns:a14="http://schemas.microsoft.com/office/drawing/2010/main" val="0"/>
              </a:ext>
            </a:extLst>
          </a:blip>
          <a:srcRect t="10571"/>
          <a:stretch/>
        </p:blipFill>
        <p:spPr bwMode="auto">
          <a:xfrm>
            <a:off x="0" y="0"/>
            <a:ext cx="9199101"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ZoneTexte 1"/>
          <p:cNvSpPr txBox="1"/>
          <p:nvPr/>
        </p:nvSpPr>
        <p:spPr>
          <a:xfrm>
            <a:off x="1072412" y="1306250"/>
            <a:ext cx="7818835" cy="2954655"/>
          </a:xfrm>
          <a:prstGeom prst="rect">
            <a:avLst/>
          </a:prstGeom>
          <a:noFill/>
        </p:spPr>
        <p:txBody>
          <a:bodyPr>
            <a:spAutoFit/>
          </a:bodyPr>
          <a:lstStyle/>
          <a:p>
            <a:pPr>
              <a:defRPr/>
            </a:pPr>
            <a:endParaRPr lang="fr-FR" sz="1350" dirty="0"/>
          </a:p>
          <a:p>
            <a:pPr>
              <a:defRPr/>
            </a:pPr>
            <a:endParaRPr lang="fr-FR" sz="1350" dirty="0"/>
          </a:p>
          <a:p>
            <a:pPr>
              <a:defRPr/>
            </a:pPr>
            <a:r>
              <a:rPr lang="fr-FR" b="1" u="sng" dirty="0"/>
              <a:t>Compostage sous toutes ses formes </a:t>
            </a:r>
            <a:r>
              <a:rPr lang="fr-FR" sz="1400" u="sng" dirty="0"/>
              <a:t>dès qu’il y a un espace vert</a:t>
            </a:r>
            <a:r>
              <a:rPr lang="fr-FR" b="1" u="sng" dirty="0"/>
              <a:t> ! </a:t>
            </a:r>
          </a:p>
          <a:p>
            <a:pPr>
              <a:defRPr/>
            </a:pPr>
            <a:r>
              <a:rPr lang="fr-FR" b="1" dirty="0"/>
              <a:t>Pour le particulier avec jardin, en immeuble, dans le quartier ou chez les professionnels</a:t>
            </a:r>
          </a:p>
          <a:p>
            <a:pPr>
              <a:defRPr/>
            </a:pPr>
            <a:endParaRPr lang="fr-FR" sz="1350" b="1" u="sng" dirty="0"/>
          </a:p>
          <a:p>
            <a:pPr>
              <a:defRPr/>
            </a:pPr>
            <a:r>
              <a:rPr lang="fr-FR" dirty="0"/>
              <a:t>Mise à disposition gratuite d’un </a:t>
            </a:r>
            <a:r>
              <a:rPr lang="fr-FR" dirty="0" err="1"/>
              <a:t>bioseau</a:t>
            </a:r>
            <a:r>
              <a:rPr lang="fr-FR" dirty="0"/>
              <a:t> et d’un composteur de volume adapté </a:t>
            </a:r>
            <a:r>
              <a:rPr lang="fr-FR" sz="1200" dirty="0"/>
              <a:t>(sous conditions)</a:t>
            </a:r>
          </a:p>
          <a:p>
            <a:pPr>
              <a:defRPr/>
            </a:pPr>
            <a:endParaRPr lang="fr-FR" sz="1200" dirty="0"/>
          </a:p>
          <a:p>
            <a:pPr>
              <a:defRPr/>
            </a:pPr>
            <a:r>
              <a:rPr lang="fr-FR" dirty="0"/>
              <a:t>Suivi du composteur par Limoges Métropole en pied d’immeuble et chez les professionnels</a:t>
            </a:r>
          </a:p>
          <a:p>
            <a:pPr>
              <a:defRPr/>
            </a:pPr>
            <a:endParaRPr lang="fr-FR" sz="1350" dirty="0"/>
          </a:p>
        </p:txBody>
      </p:sp>
      <p:sp>
        <p:nvSpPr>
          <p:cNvPr id="49156" name="Rectangle 7"/>
          <p:cNvSpPr>
            <a:spLocks noChangeArrowheads="1"/>
          </p:cNvSpPr>
          <p:nvPr/>
        </p:nvSpPr>
        <p:spPr bwMode="auto">
          <a:xfrm>
            <a:off x="879872" y="2252663"/>
            <a:ext cx="8072438"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 typeface="Symbol" panose="05050102010706020507" pitchFamily="18" charset="2"/>
              <a:buChar char="Þ"/>
            </a:pPr>
            <a:endParaRPr lang="fr-FR" altLang="fr-FR" sz="1350" b="1"/>
          </a:p>
          <a:p>
            <a:pPr eaLnBrk="1" hangingPunct="1">
              <a:lnSpc>
                <a:spcPct val="100000"/>
              </a:lnSpc>
              <a:spcBef>
                <a:spcPct val="0"/>
              </a:spcBef>
              <a:buFont typeface="Symbol" panose="05050102010706020507" pitchFamily="18" charset="2"/>
              <a:buChar char="Þ"/>
            </a:pPr>
            <a:endParaRPr lang="fr-FR" altLang="fr-FR" sz="1350" b="1"/>
          </a:p>
        </p:txBody>
      </p:sp>
      <p:pic>
        <p:nvPicPr>
          <p:cNvPr id="8" name="Image 7"/>
          <p:cNvPicPr>
            <a:picLocks noChangeAspect="1"/>
          </p:cNvPicPr>
          <p:nvPr/>
        </p:nvPicPr>
        <p:blipFill rotWithShape="1">
          <a:blip r:embed="rId3" cstate="print">
            <a:extLst>
              <a:ext uri="{28A0092B-C50C-407E-A947-70E740481C1C}">
                <a14:useLocalDpi xmlns:a14="http://schemas.microsoft.com/office/drawing/2010/main" val="0"/>
              </a:ext>
            </a:extLst>
          </a:blip>
          <a:srcRect t="35659" r="43256" b="23256"/>
          <a:stretch/>
        </p:blipFill>
        <p:spPr>
          <a:xfrm>
            <a:off x="7082288" y="859750"/>
            <a:ext cx="2048070" cy="1112169"/>
          </a:xfrm>
          <a:prstGeom prst="rect">
            <a:avLst/>
          </a:prstGeom>
          <a:ln>
            <a:noFill/>
          </a:ln>
          <a:effectLst>
            <a:softEdge rad="112500"/>
          </a:effectLst>
        </p:spPr>
      </p:pic>
      <p:pic>
        <p:nvPicPr>
          <p:cNvPr id="9" name="Image 8" descr="IMG_0360.JPG"/>
          <p:cNvPicPr>
            <a:picLocks noChangeAspect="1"/>
          </p:cNvPicPr>
          <p:nvPr/>
        </p:nvPicPr>
        <p:blipFill>
          <a:blip r:embed="rId4" cstate="print"/>
          <a:stretch>
            <a:fillRect/>
          </a:stretch>
        </p:blipFill>
        <p:spPr>
          <a:xfrm rot="407158">
            <a:off x="3012695" y="4175147"/>
            <a:ext cx="1929011" cy="1446758"/>
          </a:xfrm>
          <a:prstGeom prst="rect">
            <a:avLst/>
          </a:prstGeom>
          <a:ln>
            <a:noFill/>
          </a:ln>
          <a:effectLst>
            <a:softEdge rad="112500"/>
          </a:effectLst>
        </p:spPr>
      </p:pic>
      <p:pic>
        <p:nvPicPr>
          <p:cNvPr id="10" name="Image 9" descr="20121213_150915.jpg"/>
          <p:cNvPicPr>
            <a:picLocks noChangeAspect="1"/>
          </p:cNvPicPr>
          <p:nvPr/>
        </p:nvPicPr>
        <p:blipFill>
          <a:blip r:embed="rId5" cstate="print"/>
          <a:stretch>
            <a:fillRect/>
          </a:stretch>
        </p:blipFill>
        <p:spPr>
          <a:xfrm rot="21188607">
            <a:off x="702579" y="4005578"/>
            <a:ext cx="2143116" cy="1607338"/>
          </a:xfrm>
          <a:prstGeom prst="rect">
            <a:avLst/>
          </a:prstGeom>
          <a:ln>
            <a:noFill/>
          </a:ln>
          <a:effectLst>
            <a:softEdge rad="112500"/>
          </a:effectLst>
        </p:spPr>
      </p:pic>
      <p:sp>
        <p:nvSpPr>
          <p:cNvPr id="12" name="Rectangle 2"/>
          <p:cNvSpPr>
            <a:spLocks noChangeArrowheads="1"/>
          </p:cNvSpPr>
          <p:nvPr/>
        </p:nvSpPr>
        <p:spPr bwMode="auto">
          <a:xfrm>
            <a:off x="1072412" y="457180"/>
            <a:ext cx="7572375" cy="568325"/>
          </a:xfrm>
          <a:prstGeom prst="rect">
            <a:avLst/>
          </a:prstGeom>
          <a:noFill/>
          <a:ln w="9525">
            <a:noFill/>
            <a:miter lim="800000"/>
            <a:headEnd/>
            <a:tailEnd/>
          </a:ln>
        </p:spPr>
        <p:txBody>
          <a:bodyPr lIns="91410" tIns="45706" rIns="91410" bIns="45706" anchor="ctr"/>
          <a:lstStyle/>
          <a:p>
            <a:pPr algn="ctr">
              <a:spcBef>
                <a:spcPct val="50000"/>
              </a:spcBef>
            </a:pPr>
            <a:r>
              <a:rPr lang="fr-FR" sz="3200" b="1" dirty="0">
                <a:ln>
                  <a:solidFill>
                    <a:sysClr val="windowText" lastClr="000000"/>
                  </a:solidFill>
                </a:ln>
                <a:solidFill>
                  <a:srgbClr val="C00000"/>
                </a:solidFill>
                <a:latin typeface="Segoe Print" pitchFamily="2" charset="0"/>
              </a:rPr>
              <a:t>Les actions de Limoges Métropole</a:t>
            </a:r>
            <a:endParaRPr lang="fr-FR" b="1" dirty="0">
              <a:ln>
                <a:solidFill>
                  <a:sysClr val="windowText" lastClr="000000"/>
                </a:solidFill>
              </a:ln>
              <a:solidFill>
                <a:srgbClr val="C00000"/>
              </a:solidFill>
              <a:latin typeface="Segoe Print" pitchFamily="2" charset="0"/>
            </a:endParaRPr>
          </a:p>
        </p:txBody>
      </p:sp>
      <p:pic>
        <p:nvPicPr>
          <p:cNvPr id="13" name="Picture 5" descr="Composteur Vivant - Le lombricomposteur Can-O-Worms"/>
          <p:cNvPicPr>
            <a:picLocks noChangeAspect="1" noChangeArrowheads="1"/>
          </p:cNvPicPr>
          <p:nvPr/>
        </p:nvPicPr>
        <p:blipFill>
          <a:blip r:embed="rId6" cstate="print"/>
          <a:srcRect r="62125"/>
          <a:stretch>
            <a:fillRect/>
          </a:stretch>
        </p:blipFill>
        <p:spPr>
          <a:xfrm>
            <a:off x="7985424" y="3833660"/>
            <a:ext cx="1082354" cy="2857732"/>
          </a:xfrm>
          <a:prstGeom prst="rect">
            <a:avLst/>
          </a:prstGeom>
          <a:ln>
            <a:noFill/>
          </a:ln>
          <a:effectLst>
            <a:softEdge rad="112500"/>
          </a:effectLst>
        </p:spPr>
      </p:pic>
      <p:sp>
        <p:nvSpPr>
          <p:cNvPr id="4" name="ZoneTexte 3"/>
          <p:cNvSpPr txBox="1"/>
          <p:nvPr/>
        </p:nvSpPr>
        <p:spPr>
          <a:xfrm>
            <a:off x="5990907" y="6519027"/>
            <a:ext cx="2535694" cy="369332"/>
          </a:xfrm>
          <a:prstGeom prst="rect">
            <a:avLst/>
          </a:prstGeom>
          <a:noFill/>
        </p:spPr>
        <p:txBody>
          <a:bodyPr wrap="none" rtlCol="0">
            <a:spAutoFit/>
          </a:bodyPr>
          <a:lstStyle/>
          <a:p>
            <a:r>
              <a:rPr lang="fr-FR" dirty="0" err="1"/>
              <a:t>Lombricomposteur</a:t>
            </a:r>
            <a:r>
              <a:rPr lang="fr-FR" dirty="0"/>
              <a:t> à 45€</a:t>
            </a:r>
          </a:p>
        </p:txBody>
      </p:sp>
      <p:pic>
        <p:nvPicPr>
          <p:cNvPr id="3" name="Image 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21181755">
            <a:off x="5103286" y="3999857"/>
            <a:ext cx="2518913" cy="1678865"/>
          </a:xfrm>
          <a:prstGeom prst="rect">
            <a:avLst/>
          </a:prstGeom>
          <a:ln>
            <a:noFill/>
          </a:ln>
          <a:effectLst>
            <a:softEdge rad="112500"/>
          </a:effectLst>
        </p:spPr>
      </p:pic>
      <p:sp>
        <p:nvSpPr>
          <p:cNvPr id="15" name="ZoneTexte 14"/>
          <p:cNvSpPr txBox="1"/>
          <p:nvPr/>
        </p:nvSpPr>
        <p:spPr>
          <a:xfrm rot="21192816">
            <a:off x="5528914" y="5478893"/>
            <a:ext cx="1939249" cy="523220"/>
          </a:xfrm>
          <a:prstGeom prst="rect">
            <a:avLst/>
          </a:prstGeom>
          <a:noFill/>
        </p:spPr>
        <p:txBody>
          <a:bodyPr wrap="none" rtlCol="0">
            <a:spAutoFit/>
          </a:bodyPr>
          <a:lstStyle/>
          <a:p>
            <a:r>
              <a:rPr lang="fr-FR" sz="1400" dirty="0"/>
              <a:t>Composteur de quartier</a:t>
            </a:r>
          </a:p>
          <a:p>
            <a:r>
              <a:rPr lang="fr-FR" sz="1400" dirty="0"/>
              <a:t>(Champ de Juillet)</a:t>
            </a:r>
          </a:p>
        </p:txBody>
      </p:sp>
    </p:spTree>
    <p:extLst>
      <p:ext uri="{BB962C8B-B14F-4D97-AF65-F5344CB8AC3E}">
        <p14:creationId xmlns:p14="http://schemas.microsoft.com/office/powerpoint/2010/main" val="70596303"/>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Espace réservé du contenu 3"/>
          <p:cNvPicPr>
            <a:picLocks noChangeAspect="1"/>
          </p:cNvPicPr>
          <p:nvPr/>
        </p:nvPicPr>
        <p:blipFill rotWithShape="1">
          <a:blip r:embed="rId2">
            <a:extLst>
              <a:ext uri="{28A0092B-C50C-407E-A947-70E740481C1C}">
                <a14:useLocalDpi xmlns:a14="http://schemas.microsoft.com/office/drawing/2010/main" val="0"/>
              </a:ext>
            </a:extLst>
          </a:blip>
          <a:srcRect t="10571"/>
          <a:stretch/>
        </p:blipFill>
        <p:spPr bwMode="auto">
          <a:xfrm>
            <a:off x="0" y="0"/>
            <a:ext cx="9199101"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ZoneTexte 1"/>
          <p:cNvSpPr txBox="1"/>
          <p:nvPr/>
        </p:nvSpPr>
        <p:spPr>
          <a:xfrm>
            <a:off x="813362" y="2906449"/>
            <a:ext cx="7818835" cy="2300630"/>
          </a:xfrm>
          <a:prstGeom prst="rect">
            <a:avLst/>
          </a:prstGeom>
          <a:noFill/>
        </p:spPr>
        <p:txBody>
          <a:bodyPr>
            <a:spAutoFit/>
          </a:bodyPr>
          <a:lstStyle/>
          <a:p>
            <a:pPr>
              <a:defRPr/>
            </a:pPr>
            <a:r>
              <a:rPr lang="fr-FR" b="1" u="sng" dirty="0"/>
              <a:t>Pour éviter aux particuliers d’aller en déchèteries, Limoges Métropole propose :</a:t>
            </a:r>
          </a:p>
          <a:p>
            <a:pPr>
              <a:defRPr/>
            </a:pPr>
            <a:endParaRPr lang="fr-FR" sz="1350" dirty="0"/>
          </a:p>
          <a:p>
            <a:pPr>
              <a:defRPr/>
            </a:pPr>
            <a:r>
              <a:rPr lang="fr-FR" dirty="0"/>
              <a:t>Mise à disposition gratuite des broyeurs électriques</a:t>
            </a:r>
          </a:p>
          <a:p>
            <a:pPr>
              <a:defRPr/>
            </a:pPr>
            <a:endParaRPr lang="fr-FR" dirty="0"/>
          </a:p>
          <a:p>
            <a:pPr>
              <a:defRPr/>
            </a:pPr>
            <a:r>
              <a:rPr lang="fr-FR" dirty="0"/>
              <a:t>Prestation de broyage avec un agent de LM à domicile à 15€ de l’heure</a:t>
            </a:r>
          </a:p>
          <a:p>
            <a:pPr>
              <a:defRPr/>
            </a:pPr>
            <a:endParaRPr lang="fr-FR" dirty="0"/>
          </a:p>
          <a:p>
            <a:pPr>
              <a:defRPr/>
            </a:pPr>
            <a:r>
              <a:rPr lang="fr-FR" sz="2000" b="1" dirty="0"/>
              <a:t>Le particulier s’engage ensuite à utiliser le broyat obtenu en paillage ou dans le tas de compost</a:t>
            </a:r>
            <a:endParaRPr lang="fr-FR" sz="1350" dirty="0"/>
          </a:p>
        </p:txBody>
      </p:sp>
      <p:sp>
        <p:nvSpPr>
          <p:cNvPr id="53252" name="Rectangle 7"/>
          <p:cNvSpPr>
            <a:spLocks noChangeArrowheads="1"/>
          </p:cNvSpPr>
          <p:nvPr/>
        </p:nvSpPr>
        <p:spPr bwMode="auto">
          <a:xfrm>
            <a:off x="879872" y="2252663"/>
            <a:ext cx="8072438"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 typeface="Symbol" panose="05050102010706020507" pitchFamily="18" charset="2"/>
              <a:buChar char="Þ"/>
            </a:pPr>
            <a:endParaRPr lang="fr-FR" altLang="fr-FR" sz="1350" b="1"/>
          </a:p>
          <a:p>
            <a:pPr eaLnBrk="1" hangingPunct="1">
              <a:lnSpc>
                <a:spcPct val="100000"/>
              </a:lnSpc>
              <a:spcBef>
                <a:spcPct val="0"/>
              </a:spcBef>
              <a:buFont typeface="Symbol" panose="05050102010706020507" pitchFamily="18" charset="2"/>
              <a:buChar char="Þ"/>
            </a:pPr>
            <a:endParaRPr lang="fr-FR" altLang="fr-FR" sz="1350" b="1"/>
          </a:p>
        </p:txBody>
      </p:sp>
      <p:pic>
        <p:nvPicPr>
          <p:cNvPr id="9" name="Image 8" descr="20130220_152319.jpg"/>
          <p:cNvPicPr>
            <a:picLocks noChangeAspect="1"/>
          </p:cNvPicPr>
          <p:nvPr/>
        </p:nvPicPr>
        <p:blipFill>
          <a:blip r:embed="rId3" cstate="print"/>
          <a:srcRect t="16027" b="10045"/>
          <a:stretch>
            <a:fillRect/>
          </a:stretch>
        </p:blipFill>
        <p:spPr>
          <a:xfrm rot="370408">
            <a:off x="5617973" y="1193058"/>
            <a:ext cx="1806745" cy="1780924"/>
          </a:xfrm>
          <a:prstGeom prst="rect">
            <a:avLst/>
          </a:prstGeom>
          <a:ln>
            <a:noFill/>
          </a:ln>
          <a:effectLst>
            <a:softEdge rad="112500"/>
          </a:effectLst>
        </p:spPr>
      </p:pic>
      <p:pic>
        <p:nvPicPr>
          <p:cNvPr id="10" name="Espace réservé du contenu 3" descr="Petit broyeur.jpg"/>
          <p:cNvPicPr>
            <a:picLocks noChangeAspect="1"/>
          </p:cNvPicPr>
          <p:nvPr/>
        </p:nvPicPr>
        <p:blipFill>
          <a:blip r:embed="rId4" cstate="print"/>
          <a:srcRect t="16599"/>
          <a:stretch>
            <a:fillRect/>
          </a:stretch>
        </p:blipFill>
        <p:spPr bwMode="auto">
          <a:xfrm rot="21076704">
            <a:off x="1127287" y="1184988"/>
            <a:ext cx="1223366" cy="1528645"/>
          </a:xfrm>
          <a:prstGeom prst="rect">
            <a:avLst/>
          </a:prstGeom>
          <a:ln>
            <a:noFill/>
          </a:ln>
          <a:effectLst>
            <a:softEdge rad="112500"/>
          </a:effectLst>
        </p:spPr>
      </p:pic>
      <p:pic>
        <p:nvPicPr>
          <p:cNvPr id="3" name="Image 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776637" y="5261530"/>
            <a:ext cx="2056026" cy="1542019"/>
          </a:xfrm>
          <a:prstGeom prst="rect">
            <a:avLst/>
          </a:prstGeom>
          <a:ln>
            <a:noFill/>
          </a:ln>
          <a:effectLst>
            <a:softEdge rad="112500"/>
          </a:effectLst>
        </p:spPr>
      </p:pic>
      <p:sp>
        <p:nvSpPr>
          <p:cNvPr id="12" name="Rectangle 2"/>
          <p:cNvSpPr>
            <a:spLocks noChangeArrowheads="1"/>
          </p:cNvSpPr>
          <p:nvPr/>
        </p:nvSpPr>
        <p:spPr bwMode="auto">
          <a:xfrm>
            <a:off x="1072412" y="224268"/>
            <a:ext cx="7572375" cy="568325"/>
          </a:xfrm>
          <a:prstGeom prst="rect">
            <a:avLst/>
          </a:prstGeom>
          <a:noFill/>
          <a:ln w="9525">
            <a:noFill/>
            <a:miter lim="800000"/>
            <a:headEnd/>
            <a:tailEnd/>
          </a:ln>
        </p:spPr>
        <p:txBody>
          <a:bodyPr lIns="91410" tIns="45706" rIns="91410" bIns="45706" anchor="ctr"/>
          <a:lstStyle/>
          <a:p>
            <a:pPr algn="ctr">
              <a:spcBef>
                <a:spcPct val="50000"/>
              </a:spcBef>
            </a:pPr>
            <a:r>
              <a:rPr lang="fr-FR" sz="3200" b="1" dirty="0">
                <a:ln>
                  <a:solidFill>
                    <a:sysClr val="windowText" lastClr="000000"/>
                  </a:solidFill>
                </a:ln>
                <a:solidFill>
                  <a:srgbClr val="C00000"/>
                </a:solidFill>
                <a:latin typeface="Segoe Print" pitchFamily="2" charset="0"/>
              </a:rPr>
              <a:t>Les actions de Limoges Métropole</a:t>
            </a:r>
            <a:endParaRPr lang="fr-FR" b="1" dirty="0">
              <a:ln>
                <a:solidFill>
                  <a:sysClr val="windowText" lastClr="000000"/>
                </a:solidFill>
              </a:ln>
              <a:solidFill>
                <a:srgbClr val="C00000"/>
              </a:solidFill>
              <a:latin typeface="Segoe Print" pitchFamily="2" charset="0"/>
            </a:endParaRPr>
          </a:p>
        </p:txBody>
      </p:sp>
    </p:spTree>
    <p:extLst>
      <p:ext uri="{BB962C8B-B14F-4D97-AF65-F5344CB8AC3E}">
        <p14:creationId xmlns:p14="http://schemas.microsoft.com/office/powerpoint/2010/main" val="2665339951"/>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e 11"/>
          <p:cNvGrpSpPr>
            <a:grpSpLocks/>
          </p:cNvGrpSpPr>
          <p:nvPr/>
        </p:nvGrpSpPr>
        <p:grpSpPr bwMode="auto">
          <a:xfrm>
            <a:off x="0" y="0"/>
            <a:ext cx="1247775" cy="6944497"/>
            <a:chOff x="0" y="0"/>
            <a:chExt cx="1247775" cy="6944498"/>
          </a:xfrm>
        </p:grpSpPr>
        <p:sp>
          <p:nvSpPr>
            <p:cNvPr id="39" name="Rectangle 38"/>
            <p:cNvSpPr/>
            <p:nvPr/>
          </p:nvSpPr>
          <p:spPr>
            <a:xfrm>
              <a:off x="0" y="0"/>
              <a:ext cx="923925" cy="6858001"/>
            </a:xfrm>
            <a:prstGeom prst="rect">
              <a:avLst/>
            </a:prstGeom>
            <a:solidFill>
              <a:srgbClr val="D967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a:p>
          </p:txBody>
        </p:sp>
        <p:sp>
          <p:nvSpPr>
            <p:cNvPr id="40" name="Ellipse 39"/>
            <p:cNvSpPr/>
            <p:nvPr/>
          </p:nvSpPr>
          <p:spPr>
            <a:xfrm>
              <a:off x="600075" y="86497"/>
              <a:ext cx="647700" cy="685800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grpSp>
      <p:sp>
        <p:nvSpPr>
          <p:cNvPr id="2" name="ZoneTexte 1"/>
          <p:cNvSpPr txBox="1">
            <a:spLocks noChangeArrowheads="1"/>
          </p:cNvSpPr>
          <p:nvPr/>
        </p:nvSpPr>
        <p:spPr bwMode="auto">
          <a:xfrm>
            <a:off x="428625" y="142875"/>
            <a:ext cx="8358188" cy="584200"/>
          </a:xfrm>
          <a:prstGeom prst="rect">
            <a:avLst/>
          </a:prstGeom>
          <a:noFill/>
          <a:ln w="9525">
            <a:noFill/>
            <a:miter lim="800000"/>
            <a:headEnd/>
            <a:tailEnd/>
          </a:ln>
        </p:spPr>
        <p:txBody>
          <a:bodyPr>
            <a:spAutoFit/>
          </a:bodyPr>
          <a:lstStyle/>
          <a:p>
            <a:pPr algn="ctr"/>
            <a:r>
              <a:rPr lang="fr-FR" sz="3200" b="1" dirty="0">
                <a:ln>
                  <a:solidFill>
                    <a:sysClr val="windowText" lastClr="000000"/>
                  </a:solidFill>
                </a:ln>
                <a:solidFill>
                  <a:srgbClr val="C00000"/>
                </a:solidFill>
                <a:latin typeface="Segoe Print" pitchFamily="2" charset="0"/>
              </a:rPr>
              <a:t>Et quand on n’a pas de jardin ?</a:t>
            </a:r>
          </a:p>
        </p:txBody>
      </p:sp>
      <p:sp>
        <p:nvSpPr>
          <p:cNvPr id="3" name="ZoneTexte 2"/>
          <p:cNvSpPr txBox="1"/>
          <p:nvPr/>
        </p:nvSpPr>
        <p:spPr>
          <a:xfrm>
            <a:off x="357188" y="642938"/>
            <a:ext cx="8358187" cy="461962"/>
          </a:xfrm>
          <a:prstGeom prst="rect">
            <a:avLst/>
          </a:prstGeom>
          <a:noFill/>
        </p:spPr>
        <p:txBody>
          <a:bodyPr>
            <a:spAutoFit/>
          </a:bodyPr>
          <a:lstStyle/>
          <a:p>
            <a:pPr algn="ctr" fontAlgn="auto">
              <a:spcBef>
                <a:spcPts val="0"/>
              </a:spcBef>
              <a:spcAft>
                <a:spcPts val="0"/>
              </a:spcAft>
              <a:defRPr/>
            </a:pPr>
            <a:r>
              <a:rPr lang="fr-FR" sz="2400" dirty="0">
                <a:ln>
                  <a:solidFill>
                    <a:sysClr val="windowText" lastClr="000000"/>
                  </a:solidFill>
                </a:ln>
                <a:solidFill>
                  <a:schemeClr val="accent6">
                    <a:lumMod val="75000"/>
                  </a:schemeClr>
                </a:solidFill>
                <a:latin typeface="Segoe Print" pitchFamily="2" charset="0"/>
                <a:cs typeface="+mn-cs"/>
              </a:rPr>
              <a:t>Faisons du lombricompostage !</a:t>
            </a:r>
          </a:p>
        </p:txBody>
      </p:sp>
      <p:pic>
        <p:nvPicPr>
          <p:cNvPr id="4" name="Picture 5" descr="Composteur Vivant - Le lombricomposteur Can-O-Worms"/>
          <p:cNvPicPr>
            <a:picLocks noChangeAspect="1" noChangeArrowheads="1"/>
          </p:cNvPicPr>
          <p:nvPr/>
        </p:nvPicPr>
        <p:blipFill>
          <a:blip r:embed="rId3" cstate="print"/>
          <a:srcRect r="62125"/>
          <a:stretch>
            <a:fillRect/>
          </a:stretch>
        </p:blipFill>
        <p:spPr>
          <a:xfrm>
            <a:off x="3571868" y="1357298"/>
            <a:ext cx="2083368" cy="5500702"/>
          </a:xfrm>
          <a:prstGeom prst="rect">
            <a:avLst/>
          </a:prstGeom>
          <a:ln>
            <a:noFill/>
          </a:ln>
          <a:effectLst>
            <a:softEdge rad="112500"/>
          </a:effectLst>
        </p:spPr>
      </p:pic>
      <p:grpSp>
        <p:nvGrpSpPr>
          <p:cNvPr id="27653" name="Groupe 5"/>
          <p:cNvGrpSpPr>
            <a:grpSpLocks/>
          </p:cNvGrpSpPr>
          <p:nvPr/>
        </p:nvGrpSpPr>
        <p:grpSpPr bwMode="auto">
          <a:xfrm>
            <a:off x="5357813" y="2786063"/>
            <a:ext cx="1785937" cy="1714500"/>
            <a:chOff x="4860032" y="4509120"/>
            <a:chExt cx="1512168" cy="1417386"/>
          </a:xfrm>
        </p:grpSpPr>
        <p:sp>
          <p:nvSpPr>
            <p:cNvPr id="27656" name="Freeform 51"/>
            <p:cNvSpPr>
              <a:spLocks/>
            </p:cNvSpPr>
            <p:nvPr/>
          </p:nvSpPr>
          <p:spPr bwMode="auto">
            <a:xfrm flipH="1">
              <a:off x="5587237" y="4509120"/>
              <a:ext cx="335633" cy="274531"/>
            </a:xfrm>
            <a:custGeom>
              <a:avLst/>
              <a:gdLst>
                <a:gd name="T0" fmla="*/ 2147483647 w 369"/>
                <a:gd name="T1" fmla="*/ 2147483647 h 313"/>
                <a:gd name="T2" fmla="*/ 2147483647 w 369"/>
                <a:gd name="T3" fmla="*/ 2147483647 h 313"/>
                <a:gd name="T4" fmla="*/ 2147483647 w 369"/>
                <a:gd name="T5" fmla="*/ 2147483647 h 313"/>
                <a:gd name="T6" fmla="*/ 2147483647 w 369"/>
                <a:gd name="T7" fmla="*/ 2147483647 h 313"/>
                <a:gd name="T8" fmla="*/ 2147483647 w 369"/>
                <a:gd name="T9" fmla="*/ 2147483647 h 313"/>
                <a:gd name="T10" fmla="*/ 2147483647 w 369"/>
                <a:gd name="T11" fmla="*/ 0 h 313"/>
                <a:gd name="T12" fmla="*/ 2147483647 w 369"/>
                <a:gd name="T13" fmla="*/ 0 h 313"/>
                <a:gd name="T14" fmla="*/ 2147483647 w 369"/>
                <a:gd name="T15" fmla="*/ 2147483647 h 313"/>
                <a:gd name="T16" fmla="*/ 2147483647 w 369"/>
                <a:gd name="T17" fmla="*/ 2147483647 h 313"/>
                <a:gd name="T18" fmla="*/ 2147483647 w 369"/>
                <a:gd name="T19" fmla="*/ 2147483647 h 313"/>
                <a:gd name="T20" fmla="*/ 0 w 369"/>
                <a:gd name="T21" fmla="*/ 2147483647 h 313"/>
                <a:gd name="T22" fmla="*/ 2147483647 w 369"/>
                <a:gd name="T23" fmla="*/ 2147483647 h 313"/>
                <a:gd name="T24" fmla="*/ 2147483647 w 369"/>
                <a:gd name="T25" fmla="*/ 2147483647 h 313"/>
                <a:gd name="T26" fmla="*/ 2147483647 w 369"/>
                <a:gd name="T27" fmla="*/ 2147483647 h 313"/>
                <a:gd name="T28" fmla="*/ 2147483647 w 369"/>
                <a:gd name="T29" fmla="*/ 2147483647 h 313"/>
                <a:gd name="T30" fmla="*/ 2147483647 w 369"/>
                <a:gd name="T31" fmla="*/ 2147483647 h 313"/>
                <a:gd name="T32" fmla="*/ 2147483647 w 369"/>
                <a:gd name="T33" fmla="*/ 2147483647 h 313"/>
                <a:gd name="T34" fmla="*/ 2147483647 w 369"/>
                <a:gd name="T35" fmla="*/ 2147483647 h 313"/>
                <a:gd name="T36" fmla="*/ 2147483647 w 369"/>
                <a:gd name="T37" fmla="*/ 2147483647 h 313"/>
                <a:gd name="T38" fmla="*/ 2147483647 w 369"/>
                <a:gd name="T39" fmla="*/ 2147483647 h 313"/>
                <a:gd name="T40" fmla="*/ 2147483647 w 369"/>
                <a:gd name="T41" fmla="*/ 2147483647 h 313"/>
                <a:gd name="T42" fmla="*/ 2147483647 w 369"/>
                <a:gd name="T43" fmla="*/ 2147483647 h 313"/>
                <a:gd name="T44" fmla="*/ 2147483647 w 369"/>
                <a:gd name="T45" fmla="*/ 2147483647 h 313"/>
                <a:gd name="T46" fmla="*/ 2147483647 w 369"/>
                <a:gd name="T47" fmla="*/ 2147483647 h 313"/>
                <a:gd name="T48" fmla="*/ 2147483647 w 369"/>
                <a:gd name="T49" fmla="*/ 2147483647 h 31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69"/>
                <a:gd name="T76" fmla="*/ 0 h 313"/>
                <a:gd name="T77" fmla="*/ 369 w 369"/>
                <a:gd name="T78" fmla="*/ 313 h 31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69" h="313">
                  <a:moveTo>
                    <a:pt x="255" y="183"/>
                  </a:moveTo>
                  <a:lnTo>
                    <a:pt x="286" y="130"/>
                  </a:lnTo>
                  <a:lnTo>
                    <a:pt x="301" y="78"/>
                  </a:lnTo>
                  <a:lnTo>
                    <a:pt x="291" y="42"/>
                  </a:lnTo>
                  <a:lnTo>
                    <a:pt x="275" y="16"/>
                  </a:lnTo>
                  <a:lnTo>
                    <a:pt x="234" y="0"/>
                  </a:lnTo>
                  <a:lnTo>
                    <a:pt x="187" y="0"/>
                  </a:lnTo>
                  <a:lnTo>
                    <a:pt x="120" y="21"/>
                  </a:lnTo>
                  <a:lnTo>
                    <a:pt x="52" y="83"/>
                  </a:lnTo>
                  <a:lnTo>
                    <a:pt x="10" y="151"/>
                  </a:lnTo>
                  <a:lnTo>
                    <a:pt x="0" y="224"/>
                  </a:lnTo>
                  <a:lnTo>
                    <a:pt x="16" y="266"/>
                  </a:lnTo>
                  <a:lnTo>
                    <a:pt x="52" y="297"/>
                  </a:lnTo>
                  <a:lnTo>
                    <a:pt x="99" y="313"/>
                  </a:lnTo>
                  <a:lnTo>
                    <a:pt x="151" y="303"/>
                  </a:lnTo>
                  <a:lnTo>
                    <a:pt x="208" y="266"/>
                  </a:lnTo>
                  <a:lnTo>
                    <a:pt x="239" y="230"/>
                  </a:lnTo>
                  <a:lnTo>
                    <a:pt x="301" y="261"/>
                  </a:lnTo>
                  <a:lnTo>
                    <a:pt x="343" y="287"/>
                  </a:lnTo>
                  <a:lnTo>
                    <a:pt x="359" y="287"/>
                  </a:lnTo>
                  <a:lnTo>
                    <a:pt x="369" y="256"/>
                  </a:lnTo>
                  <a:lnTo>
                    <a:pt x="353" y="235"/>
                  </a:lnTo>
                  <a:lnTo>
                    <a:pt x="312" y="240"/>
                  </a:lnTo>
                  <a:lnTo>
                    <a:pt x="281" y="224"/>
                  </a:lnTo>
                  <a:lnTo>
                    <a:pt x="255" y="183"/>
                  </a:lnTo>
                  <a:close/>
                </a:path>
              </a:pathLst>
            </a:custGeom>
            <a:solidFill>
              <a:srgbClr val="000000"/>
            </a:solidFill>
            <a:ln w="9525">
              <a:noFill/>
              <a:round/>
              <a:headEnd/>
              <a:tailEnd/>
            </a:ln>
          </p:spPr>
          <p:txBody>
            <a:bodyPr/>
            <a:lstStyle/>
            <a:p>
              <a:endParaRPr lang="fr-FR">
                <a:latin typeface="Calibri" pitchFamily="34" charset="0"/>
              </a:endParaRPr>
            </a:p>
          </p:txBody>
        </p:sp>
        <p:sp>
          <p:nvSpPr>
            <p:cNvPr id="27657" name="Freeform 52"/>
            <p:cNvSpPr>
              <a:spLocks/>
            </p:cNvSpPr>
            <p:nvPr/>
          </p:nvSpPr>
          <p:spPr bwMode="auto">
            <a:xfrm flipH="1">
              <a:off x="5869205" y="4790668"/>
              <a:ext cx="327447" cy="453458"/>
            </a:xfrm>
            <a:custGeom>
              <a:avLst/>
              <a:gdLst>
                <a:gd name="T0" fmla="*/ 2147483647 w 360"/>
                <a:gd name="T1" fmla="*/ 2147483647 h 517"/>
                <a:gd name="T2" fmla="*/ 2147483647 w 360"/>
                <a:gd name="T3" fmla="*/ 2147483647 h 517"/>
                <a:gd name="T4" fmla="*/ 2147483647 w 360"/>
                <a:gd name="T5" fmla="*/ 0 h 517"/>
                <a:gd name="T6" fmla="*/ 2147483647 w 360"/>
                <a:gd name="T7" fmla="*/ 0 h 517"/>
                <a:gd name="T8" fmla="*/ 2147483647 w 360"/>
                <a:gd name="T9" fmla="*/ 2147483647 h 517"/>
                <a:gd name="T10" fmla="*/ 2147483647 w 360"/>
                <a:gd name="T11" fmla="*/ 2147483647 h 517"/>
                <a:gd name="T12" fmla="*/ 2147483647 w 360"/>
                <a:gd name="T13" fmla="*/ 2147483647 h 517"/>
                <a:gd name="T14" fmla="*/ 2147483647 w 360"/>
                <a:gd name="T15" fmla="*/ 2147483647 h 517"/>
                <a:gd name="T16" fmla="*/ 2147483647 w 360"/>
                <a:gd name="T17" fmla="*/ 2147483647 h 517"/>
                <a:gd name="T18" fmla="*/ 2147483647 w 360"/>
                <a:gd name="T19" fmla="*/ 2147483647 h 517"/>
                <a:gd name="T20" fmla="*/ 2147483647 w 360"/>
                <a:gd name="T21" fmla="*/ 2147483647 h 517"/>
                <a:gd name="T22" fmla="*/ 2147483647 w 360"/>
                <a:gd name="T23" fmla="*/ 2147483647 h 517"/>
                <a:gd name="T24" fmla="*/ 2147483647 w 360"/>
                <a:gd name="T25" fmla="*/ 2147483647 h 517"/>
                <a:gd name="T26" fmla="*/ 2147483647 w 360"/>
                <a:gd name="T27" fmla="*/ 2147483647 h 517"/>
                <a:gd name="T28" fmla="*/ 2147483647 w 360"/>
                <a:gd name="T29" fmla="*/ 2147483647 h 517"/>
                <a:gd name="T30" fmla="*/ 2147483647 w 360"/>
                <a:gd name="T31" fmla="*/ 2147483647 h 517"/>
                <a:gd name="T32" fmla="*/ 2147483647 w 360"/>
                <a:gd name="T33" fmla="*/ 2147483647 h 517"/>
                <a:gd name="T34" fmla="*/ 2147483647 w 360"/>
                <a:gd name="T35" fmla="*/ 2147483647 h 517"/>
                <a:gd name="T36" fmla="*/ 0 w 360"/>
                <a:gd name="T37" fmla="*/ 2147483647 h 517"/>
                <a:gd name="T38" fmla="*/ 0 w 360"/>
                <a:gd name="T39" fmla="*/ 2147483647 h 517"/>
                <a:gd name="T40" fmla="*/ 2147483647 w 360"/>
                <a:gd name="T41" fmla="*/ 2147483647 h 517"/>
                <a:gd name="T42" fmla="*/ 2147483647 w 360"/>
                <a:gd name="T43" fmla="*/ 2147483647 h 517"/>
                <a:gd name="T44" fmla="*/ 2147483647 w 360"/>
                <a:gd name="T45" fmla="*/ 2147483647 h 517"/>
                <a:gd name="T46" fmla="*/ 2147483647 w 360"/>
                <a:gd name="T47" fmla="*/ 2147483647 h 51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60"/>
                <a:gd name="T73" fmla="*/ 0 h 517"/>
                <a:gd name="T74" fmla="*/ 360 w 360"/>
                <a:gd name="T75" fmla="*/ 517 h 51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60" h="517">
                  <a:moveTo>
                    <a:pt x="130" y="78"/>
                  </a:moveTo>
                  <a:lnTo>
                    <a:pt x="209" y="21"/>
                  </a:lnTo>
                  <a:lnTo>
                    <a:pt x="266" y="0"/>
                  </a:lnTo>
                  <a:lnTo>
                    <a:pt x="303" y="0"/>
                  </a:lnTo>
                  <a:lnTo>
                    <a:pt x="334" y="16"/>
                  </a:lnTo>
                  <a:lnTo>
                    <a:pt x="360" y="57"/>
                  </a:lnTo>
                  <a:lnTo>
                    <a:pt x="360" y="93"/>
                  </a:lnTo>
                  <a:lnTo>
                    <a:pt x="329" y="160"/>
                  </a:lnTo>
                  <a:lnTo>
                    <a:pt x="271" y="202"/>
                  </a:lnTo>
                  <a:lnTo>
                    <a:pt x="235" y="248"/>
                  </a:lnTo>
                  <a:lnTo>
                    <a:pt x="209" y="305"/>
                  </a:lnTo>
                  <a:lnTo>
                    <a:pt x="198" y="377"/>
                  </a:lnTo>
                  <a:lnTo>
                    <a:pt x="214" y="434"/>
                  </a:lnTo>
                  <a:lnTo>
                    <a:pt x="209" y="476"/>
                  </a:lnTo>
                  <a:lnTo>
                    <a:pt x="183" y="501"/>
                  </a:lnTo>
                  <a:lnTo>
                    <a:pt x="136" y="517"/>
                  </a:lnTo>
                  <a:lnTo>
                    <a:pt x="73" y="491"/>
                  </a:lnTo>
                  <a:lnTo>
                    <a:pt x="26" y="445"/>
                  </a:lnTo>
                  <a:lnTo>
                    <a:pt x="0" y="357"/>
                  </a:lnTo>
                  <a:lnTo>
                    <a:pt x="0" y="284"/>
                  </a:lnTo>
                  <a:lnTo>
                    <a:pt x="21" y="207"/>
                  </a:lnTo>
                  <a:lnTo>
                    <a:pt x="57" y="150"/>
                  </a:lnTo>
                  <a:lnTo>
                    <a:pt x="89" y="109"/>
                  </a:lnTo>
                  <a:lnTo>
                    <a:pt x="130" y="78"/>
                  </a:lnTo>
                  <a:close/>
                </a:path>
              </a:pathLst>
            </a:custGeom>
            <a:solidFill>
              <a:srgbClr val="000000"/>
            </a:solidFill>
            <a:ln w="9525">
              <a:noFill/>
              <a:round/>
              <a:headEnd/>
              <a:tailEnd/>
            </a:ln>
          </p:spPr>
          <p:txBody>
            <a:bodyPr/>
            <a:lstStyle/>
            <a:p>
              <a:endParaRPr lang="fr-FR">
                <a:latin typeface="Calibri" pitchFamily="34" charset="0"/>
              </a:endParaRPr>
            </a:p>
          </p:txBody>
        </p:sp>
        <p:sp>
          <p:nvSpPr>
            <p:cNvPr id="27658" name="Freeform 53"/>
            <p:cNvSpPr>
              <a:spLocks/>
            </p:cNvSpPr>
            <p:nvPr/>
          </p:nvSpPr>
          <p:spPr bwMode="auto">
            <a:xfrm flipH="1">
              <a:off x="5930147" y="4776634"/>
              <a:ext cx="442053" cy="426268"/>
            </a:xfrm>
            <a:custGeom>
              <a:avLst/>
              <a:gdLst>
                <a:gd name="T0" fmla="*/ 2147483647 w 486"/>
                <a:gd name="T1" fmla="*/ 0 h 486"/>
                <a:gd name="T2" fmla="*/ 2147483647 w 486"/>
                <a:gd name="T3" fmla="*/ 2147483647 h 486"/>
                <a:gd name="T4" fmla="*/ 2147483647 w 486"/>
                <a:gd name="T5" fmla="*/ 2147483647 h 486"/>
                <a:gd name="T6" fmla="*/ 2147483647 w 486"/>
                <a:gd name="T7" fmla="*/ 2147483647 h 486"/>
                <a:gd name="T8" fmla="*/ 2147483647 w 486"/>
                <a:gd name="T9" fmla="*/ 2147483647 h 486"/>
                <a:gd name="T10" fmla="*/ 2147483647 w 486"/>
                <a:gd name="T11" fmla="*/ 2147483647 h 486"/>
                <a:gd name="T12" fmla="*/ 2147483647 w 486"/>
                <a:gd name="T13" fmla="*/ 2147483647 h 486"/>
                <a:gd name="T14" fmla="*/ 2147483647 w 486"/>
                <a:gd name="T15" fmla="*/ 2147483647 h 486"/>
                <a:gd name="T16" fmla="*/ 2147483647 w 486"/>
                <a:gd name="T17" fmla="*/ 2147483647 h 486"/>
                <a:gd name="T18" fmla="*/ 2147483647 w 486"/>
                <a:gd name="T19" fmla="*/ 2147483647 h 486"/>
                <a:gd name="T20" fmla="*/ 2147483647 w 486"/>
                <a:gd name="T21" fmla="*/ 2147483647 h 486"/>
                <a:gd name="T22" fmla="*/ 2147483647 w 486"/>
                <a:gd name="T23" fmla="*/ 2147483647 h 486"/>
                <a:gd name="T24" fmla="*/ 2147483647 w 486"/>
                <a:gd name="T25" fmla="*/ 2147483647 h 486"/>
                <a:gd name="T26" fmla="*/ 2147483647 w 486"/>
                <a:gd name="T27" fmla="*/ 2147483647 h 486"/>
                <a:gd name="T28" fmla="*/ 2147483647 w 486"/>
                <a:gd name="T29" fmla="*/ 2147483647 h 486"/>
                <a:gd name="T30" fmla="*/ 2147483647 w 486"/>
                <a:gd name="T31" fmla="*/ 2147483647 h 486"/>
                <a:gd name="T32" fmla="*/ 2147483647 w 486"/>
                <a:gd name="T33" fmla="*/ 2147483647 h 486"/>
                <a:gd name="T34" fmla="*/ 2147483647 w 486"/>
                <a:gd name="T35" fmla="*/ 2147483647 h 486"/>
                <a:gd name="T36" fmla="*/ 2147483647 w 486"/>
                <a:gd name="T37" fmla="*/ 2147483647 h 486"/>
                <a:gd name="T38" fmla="*/ 2147483647 w 486"/>
                <a:gd name="T39" fmla="*/ 2147483647 h 486"/>
                <a:gd name="T40" fmla="*/ 2147483647 w 486"/>
                <a:gd name="T41" fmla="*/ 2147483647 h 486"/>
                <a:gd name="T42" fmla="*/ 2147483647 w 486"/>
                <a:gd name="T43" fmla="*/ 2147483647 h 486"/>
                <a:gd name="T44" fmla="*/ 2147483647 w 486"/>
                <a:gd name="T45" fmla="*/ 2147483647 h 486"/>
                <a:gd name="T46" fmla="*/ 2147483647 w 486"/>
                <a:gd name="T47" fmla="*/ 2147483647 h 486"/>
                <a:gd name="T48" fmla="*/ 2147483647 w 486"/>
                <a:gd name="T49" fmla="*/ 2147483647 h 486"/>
                <a:gd name="T50" fmla="*/ 2147483647 w 486"/>
                <a:gd name="T51" fmla="*/ 2147483647 h 486"/>
                <a:gd name="T52" fmla="*/ 0 w 486"/>
                <a:gd name="T53" fmla="*/ 2147483647 h 486"/>
                <a:gd name="T54" fmla="*/ 2147483647 w 486"/>
                <a:gd name="T55" fmla="*/ 2147483647 h 486"/>
                <a:gd name="T56" fmla="*/ 2147483647 w 486"/>
                <a:gd name="T57" fmla="*/ 2147483647 h 486"/>
                <a:gd name="T58" fmla="*/ 2147483647 w 486"/>
                <a:gd name="T59" fmla="*/ 2147483647 h 486"/>
                <a:gd name="T60" fmla="*/ 2147483647 w 486"/>
                <a:gd name="T61" fmla="*/ 2147483647 h 486"/>
                <a:gd name="T62" fmla="*/ 2147483647 w 486"/>
                <a:gd name="T63" fmla="*/ 0 h 4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86"/>
                <a:gd name="T97" fmla="*/ 0 h 486"/>
                <a:gd name="T98" fmla="*/ 486 w 486"/>
                <a:gd name="T99" fmla="*/ 486 h 4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86" h="486">
                  <a:moveTo>
                    <a:pt x="398" y="0"/>
                  </a:moveTo>
                  <a:lnTo>
                    <a:pt x="486" y="16"/>
                  </a:lnTo>
                  <a:lnTo>
                    <a:pt x="476" y="52"/>
                  </a:lnTo>
                  <a:lnTo>
                    <a:pt x="424" y="62"/>
                  </a:lnTo>
                  <a:lnTo>
                    <a:pt x="367" y="52"/>
                  </a:lnTo>
                  <a:lnTo>
                    <a:pt x="284" y="57"/>
                  </a:lnTo>
                  <a:lnTo>
                    <a:pt x="186" y="83"/>
                  </a:lnTo>
                  <a:lnTo>
                    <a:pt x="98" y="109"/>
                  </a:lnTo>
                  <a:lnTo>
                    <a:pt x="67" y="140"/>
                  </a:lnTo>
                  <a:lnTo>
                    <a:pt x="72" y="160"/>
                  </a:lnTo>
                  <a:lnTo>
                    <a:pt x="114" y="233"/>
                  </a:lnTo>
                  <a:lnTo>
                    <a:pt x="150" y="300"/>
                  </a:lnTo>
                  <a:lnTo>
                    <a:pt x="191" y="346"/>
                  </a:lnTo>
                  <a:lnTo>
                    <a:pt x="212" y="362"/>
                  </a:lnTo>
                  <a:lnTo>
                    <a:pt x="207" y="398"/>
                  </a:lnTo>
                  <a:lnTo>
                    <a:pt x="160" y="424"/>
                  </a:lnTo>
                  <a:lnTo>
                    <a:pt x="124" y="455"/>
                  </a:lnTo>
                  <a:lnTo>
                    <a:pt x="109" y="486"/>
                  </a:lnTo>
                  <a:lnTo>
                    <a:pt x="78" y="486"/>
                  </a:lnTo>
                  <a:lnTo>
                    <a:pt x="72" y="450"/>
                  </a:lnTo>
                  <a:lnTo>
                    <a:pt x="109" y="408"/>
                  </a:lnTo>
                  <a:lnTo>
                    <a:pt x="155" y="372"/>
                  </a:lnTo>
                  <a:lnTo>
                    <a:pt x="150" y="357"/>
                  </a:lnTo>
                  <a:lnTo>
                    <a:pt x="109" y="300"/>
                  </a:lnTo>
                  <a:lnTo>
                    <a:pt x="62" y="233"/>
                  </a:lnTo>
                  <a:lnTo>
                    <a:pt x="21" y="160"/>
                  </a:lnTo>
                  <a:lnTo>
                    <a:pt x="0" y="119"/>
                  </a:lnTo>
                  <a:lnTo>
                    <a:pt x="31" y="88"/>
                  </a:lnTo>
                  <a:lnTo>
                    <a:pt x="98" y="57"/>
                  </a:lnTo>
                  <a:lnTo>
                    <a:pt x="217" y="16"/>
                  </a:lnTo>
                  <a:lnTo>
                    <a:pt x="326" y="5"/>
                  </a:lnTo>
                  <a:lnTo>
                    <a:pt x="398"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27659" name="Freeform 55"/>
            <p:cNvSpPr>
              <a:spLocks/>
            </p:cNvSpPr>
            <p:nvPr/>
          </p:nvSpPr>
          <p:spPr bwMode="auto">
            <a:xfrm flipH="1">
              <a:off x="5855562" y="5151154"/>
              <a:ext cx="229213" cy="695537"/>
            </a:xfrm>
            <a:custGeom>
              <a:avLst/>
              <a:gdLst>
                <a:gd name="T0" fmla="*/ 2147483647 w 252"/>
                <a:gd name="T1" fmla="*/ 0 h 793"/>
                <a:gd name="T2" fmla="*/ 0 w 252"/>
                <a:gd name="T3" fmla="*/ 2147483647 h 793"/>
                <a:gd name="T4" fmla="*/ 2147483647 w 252"/>
                <a:gd name="T5" fmla="*/ 2147483647 h 793"/>
                <a:gd name="T6" fmla="*/ 2147483647 w 252"/>
                <a:gd name="T7" fmla="*/ 2147483647 h 793"/>
                <a:gd name="T8" fmla="*/ 2147483647 w 252"/>
                <a:gd name="T9" fmla="*/ 2147483647 h 793"/>
                <a:gd name="T10" fmla="*/ 2147483647 w 252"/>
                <a:gd name="T11" fmla="*/ 2147483647 h 793"/>
                <a:gd name="T12" fmla="*/ 2147483647 w 252"/>
                <a:gd name="T13" fmla="*/ 2147483647 h 793"/>
                <a:gd name="T14" fmla="*/ 2147483647 w 252"/>
                <a:gd name="T15" fmla="*/ 2147483647 h 793"/>
                <a:gd name="T16" fmla="*/ 2147483647 w 252"/>
                <a:gd name="T17" fmla="*/ 2147483647 h 793"/>
                <a:gd name="T18" fmla="*/ 2147483647 w 252"/>
                <a:gd name="T19" fmla="*/ 2147483647 h 793"/>
                <a:gd name="T20" fmla="*/ 2147483647 w 252"/>
                <a:gd name="T21" fmla="*/ 2147483647 h 793"/>
                <a:gd name="T22" fmla="*/ 2147483647 w 252"/>
                <a:gd name="T23" fmla="*/ 2147483647 h 793"/>
                <a:gd name="T24" fmla="*/ 2147483647 w 252"/>
                <a:gd name="T25" fmla="*/ 2147483647 h 793"/>
                <a:gd name="T26" fmla="*/ 2147483647 w 252"/>
                <a:gd name="T27" fmla="*/ 2147483647 h 793"/>
                <a:gd name="T28" fmla="*/ 2147483647 w 252"/>
                <a:gd name="T29" fmla="*/ 2147483647 h 793"/>
                <a:gd name="T30" fmla="*/ 2147483647 w 252"/>
                <a:gd name="T31" fmla="*/ 2147483647 h 793"/>
                <a:gd name="T32" fmla="*/ 2147483647 w 252"/>
                <a:gd name="T33" fmla="*/ 2147483647 h 793"/>
                <a:gd name="T34" fmla="*/ 2147483647 w 252"/>
                <a:gd name="T35" fmla="*/ 2147483647 h 793"/>
                <a:gd name="T36" fmla="*/ 2147483647 w 252"/>
                <a:gd name="T37" fmla="*/ 2147483647 h 793"/>
                <a:gd name="T38" fmla="*/ 2147483647 w 252"/>
                <a:gd name="T39" fmla="*/ 2147483647 h 793"/>
                <a:gd name="T40" fmla="*/ 2147483647 w 252"/>
                <a:gd name="T41" fmla="*/ 2147483647 h 793"/>
                <a:gd name="T42" fmla="*/ 2147483647 w 252"/>
                <a:gd name="T43" fmla="*/ 2147483647 h 793"/>
                <a:gd name="T44" fmla="*/ 2147483647 w 252"/>
                <a:gd name="T45" fmla="*/ 2147483647 h 793"/>
                <a:gd name="T46" fmla="*/ 2147483647 w 252"/>
                <a:gd name="T47" fmla="*/ 2147483647 h 793"/>
                <a:gd name="T48" fmla="*/ 2147483647 w 252"/>
                <a:gd name="T49" fmla="*/ 2147483647 h 793"/>
                <a:gd name="T50" fmla="*/ 2147483647 w 252"/>
                <a:gd name="T51" fmla="*/ 2147483647 h 793"/>
                <a:gd name="T52" fmla="*/ 2147483647 w 252"/>
                <a:gd name="T53" fmla="*/ 2147483647 h 793"/>
                <a:gd name="T54" fmla="*/ 2147483647 w 252"/>
                <a:gd name="T55" fmla="*/ 0 h 79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52"/>
                <a:gd name="T85" fmla="*/ 0 h 793"/>
                <a:gd name="T86" fmla="*/ 252 w 252"/>
                <a:gd name="T87" fmla="*/ 793 h 79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52" h="793">
                  <a:moveTo>
                    <a:pt x="37" y="0"/>
                  </a:moveTo>
                  <a:lnTo>
                    <a:pt x="0" y="15"/>
                  </a:lnTo>
                  <a:lnTo>
                    <a:pt x="5" y="57"/>
                  </a:lnTo>
                  <a:lnTo>
                    <a:pt x="21" y="82"/>
                  </a:lnTo>
                  <a:lnTo>
                    <a:pt x="63" y="165"/>
                  </a:lnTo>
                  <a:lnTo>
                    <a:pt x="105" y="314"/>
                  </a:lnTo>
                  <a:lnTo>
                    <a:pt x="116" y="402"/>
                  </a:lnTo>
                  <a:lnTo>
                    <a:pt x="79" y="530"/>
                  </a:lnTo>
                  <a:lnTo>
                    <a:pt x="37" y="633"/>
                  </a:lnTo>
                  <a:lnTo>
                    <a:pt x="21" y="721"/>
                  </a:lnTo>
                  <a:lnTo>
                    <a:pt x="37" y="742"/>
                  </a:lnTo>
                  <a:lnTo>
                    <a:pt x="79" y="752"/>
                  </a:lnTo>
                  <a:lnTo>
                    <a:pt x="173" y="788"/>
                  </a:lnTo>
                  <a:lnTo>
                    <a:pt x="210" y="793"/>
                  </a:lnTo>
                  <a:lnTo>
                    <a:pt x="252" y="757"/>
                  </a:lnTo>
                  <a:lnTo>
                    <a:pt x="189" y="736"/>
                  </a:lnTo>
                  <a:lnTo>
                    <a:pt x="100" y="721"/>
                  </a:lnTo>
                  <a:lnTo>
                    <a:pt x="68" y="695"/>
                  </a:lnTo>
                  <a:lnTo>
                    <a:pt x="63" y="659"/>
                  </a:lnTo>
                  <a:lnTo>
                    <a:pt x="100" y="592"/>
                  </a:lnTo>
                  <a:lnTo>
                    <a:pt x="131" y="499"/>
                  </a:lnTo>
                  <a:lnTo>
                    <a:pt x="163" y="386"/>
                  </a:lnTo>
                  <a:lnTo>
                    <a:pt x="158" y="335"/>
                  </a:lnTo>
                  <a:lnTo>
                    <a:pt x="152" y="257"/>
                  </a:lnTo>
                  <a:lnTo>
                    <a:pt x="126" y="165"/>
                  </a:lnTo>
                  <a:lnTo>
                    <a:pt x="105" y="82"/>
                  </a:lnTo>
                  <a:lnTo>
                    <a:pt x="74" y="21"/>
                  </a:lnTo>
                  <a:lnTo>
                    <a:pt x="37"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27660" name="Freeform 56"/>
            <p:cNvSpPr>
              <a:spLocks/>
            </p:cNvSpPr>
            <p:nvPr/>
          </p:nvSpPr>
          <p:spPr bwMode="auto">
            <a:xfrm flipH="1">
              <a:off x="6008370" y="5143260"/>
              <a:ext cx="169181" cy="783246"/>
            </a:xfrm>
            <a:custGeom>
              <a:avLst/>
              <a:gdLst>
                <a:gd name="T0" fmla="*/ 2147483647 w 186"/>
                <a:gd name="T1" fmla="*/ 2147483647 h 893"/>
                <a:gd name="T2" fmla="*/ 2147483647 w 186"/>
                <a:gd name="T3" fmla="*/ 0 h 893"/>
                <a:gd name="T4" fmla="*/ 2147483647 w 186"/>
                <a:gd name="T5" fmla="*/ 2147483647 h 893"/>
                <a:gd name="T6" fmla="*/ 2147483647 w 186"/>
                <a:gd name="T7" fmla="*/ 2147483647 h 893"/>
                <a:gd name="T8" fmla="*/ 2147483647 w 186"/>
                <a:gd name="T9" fmla="*/ 2147483647 h 893"/>
                <a:gd name="T10" fmla="*/ 2147483647 w 186"/>
                <a:gd name="T11" fmla="*/ 2147483647 h 893"/>
                <a:gd name="T12" fmla="*/ 2147483647 w 186"/>
                <a:gd name="T13" fmla="*/ 2147483647 h 893"/>
                <a:gd name="T14" fmla="*/ 2147483647 w 186"/>
                <a:gd name="T15" fmla="*/ 2147483647 h 893"/>
                <a:gd name="T16" fmla="*/ 2147483647 w 186"/>
                <a:gd name="T17" fmla="*/ 2147483647 h 893"/>
                <a:gd name="T18" fmla="*/ 2147483647 w 186"/>
                <a:gd name="T19" fmla="*/ 2147483647 h 893"/>
                <a:gd name="T20" fmla="*/ 2147483647 w 186"/>
                <a:gd name="T21" fmla="*/ 2147483647 h 893"/>
                <a:gd name="T22" fmla="*/ 2147483647 w 186"/>
                <a:gd name="T23" fmla="*/ 2147483647 h 893"/>
                <a:gd name="T24" fmla="*/ 2147483647 w 186"/>
                <a:gd name="T25" fmla="*/ 2147483647 h 893"/>
                <a:gd name="T26" fmla="*/ 2147483647 w 186"/>
                <a:gd name="T27" fmla="*/ 2147483647 h 893"/>
                <a:gd name="T28" fmla="*/ 2147483647 w 186"/>
                <a:gd name="T29" fmla="*/ 2147483647 h 893"/>
                <a:gd name="T30" fmla="*/ 2147483647 w 186"/>
                <a:gd name="T31" fmla="*/ 2147483647 h 893"/>
                <a:gd name="T32" fmla="*/ 2147483647 w 186"/>
                <a:gd name="T33" fmla="*/ 2147483647 h 893"/>
                <a:gd name="T34" fmla="*/ 2147483647 w 186"/>
                <a:gd name="T35" fmla="*/ 2147483647 h 893"/>
                <a:gd name="T36" fmla="*/ 0 w 186"/>
                <a:gd name="T37" fmla="*/ 2147483647 h 893"/>
                <a:gd name="T38" fmla="*/ 2147483647 w 186"/>
                <a:gd name="T39" fmla="*/ 2147483647 h 893"/>
                <a:gd name="T40" fmla="*/ 2147483647 w 186"/>
                <a:gd name="T41" fmla="*/ 2147483647 h 893"/>
                <a:gd name="T42" fmla="*/ 2147483647 w 186"/>
                <a:gd name="T43" fmla="*/ 2147483647 h 893"/>
                <a:gd name="T44" fmla="*/ 2147483647 w 186"/>
                <a:gd name="T45" fmla="*/ 2147483647 h 893"/>
                <a:gd name="T46" fmla="*/ 2147483647 w 186"/>
                <a:gd name="T47" fmla="*/ 2147483647 h 893"/>
                <a:gd name="T48" fmla="*/ 2147483647 w 186"/>
                <a:gd name="T49" fmla="*/ 2147483647 h 893"/>
                <a:gd name="T50" fmla="*/ 2147483647 w 186"/>
                <a:gd name="T51" fmla="*/ 2147483647 h 893"/>
                <a:gd name="T52" fmla="*/ 2147483647 w 186"/>
                <a:gd name="T53" fmla="*/ 2147483647 h 89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86"/>
                <a:gd name="T82" fmla="*/ 0 h 893"/>
                <a:gd name="T83" fmla="*/ 186 w 186"/>
                <a:gd name="T84" fmla="*/ 893 h 89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86" h="893">
                  <a:moveTo>
                    <a:pt x="43" y="36"/>
                  </a:moveTo>
                  <a:lnTo>
                    <a:pt x="74" y="0"/>
                  </a:lnTo>
                  <a:lnTo>
                    <a:pt x="117" y="10"/>
                  </a:lnTo>
                  <a:lnTo>
                    <a:pt x="128" y="51"/>
                  </a:lnTo>
                  <a:lnTo>
                    <a:pt x="143" y="221"/>
                  </a:lnTo>
                  <a:lnTo>
                    <a:pt x="138" y="359"/>
                  </a:lnTo>
                  <a:lnTo>
                    <a:pt x="128" y="457"/>
                  </a:lnTo>
                  <a:lnTo>
                    <a:pt x="90" y="647"/>
                  </a:lnTo>
                  <a:lnTo>
                    <a:pt x="64" y="739"/>
                  </a:lnTo>
                  <a:lnTo>
                    <a:pt x="74" y="770"/>
                  </a:lnTo>
                  <a:lnTo>
                    <a:pt x="143" y="816"/>
                  </a:lnTo>
                  <a:lnTo>
                    <a:pt x="186" y="872"/>
                  </a:lnTo>
                  <a:lnTo>
                    <a:pt x="175" y="888"/>
                  </a:lnTo>
                  <a:lnTo>
                    <a:pt x="122" y="893"/>
                  </a:lnTo>
                  <a:lnTo>
                    <a:pt x="90" y="883"/>
                  </a:lnTo>
                  <a:lnTo>
                    <a:pt x="80" y="852"/>
                  </a:lnTo>
                  <a:lnTo>
                    <a:pt x="74" y="821"/>
                  </a:lnTo>
                  <a:lnTo>
                    <a:pt x="32" y="775"/>
                  </a:lnTo>
                  <a:lnTo>
                    <a:pt x="0" y="744"/>
                  </a:lnTo>
                  <a:lnTo>
                    <a:pt x="11" y="698"/>
                  </a:lnTo>
                  <a:lnTo>
                    <a:pt x="48" y="652"/>
                  </a:lnTo>
                  <a:lnTo>
                    <a:pt x="74" y="539"/>
                  </a:lnTo>
                  <a:lnTo>
                    <a:pt x="85" y="416"/>
                  </a:lnTo>
                  <a:lnTo>
                    <a:pt x="80" y="287"/>
                  </a:lnTo>
                  <a:lnTo>
                    <a:pt x="58" y="159"/>
                  </a:lnTo>
                  <a:lnTo>
                    <a:pt x="32" y="67"/>
                  </a:lnTo>
                  <a:lnTo>
                    <a:pt x="43" y="36"/>
                  </a:lnTo>
                  <a:close/>
                </a:path>
              </a:pathLst>
            </a:custGeom>
            <a:solidFill>
              <a:srgbClr val="000000"/>
            </a:solidFill>
            <a:ln w="9525">
              <a:noFill/>
              <a:round/>
              <a:headEnd/>
              <a:tailEnd/>
            </a:ln>
          </p:spPr>
          <p:txBody>
            <a:bodyPr/>
            <a:lstStyle/>
            <a:p>
              <a:endParaRPr lang="fr-FR">
                <a:latin typeface="Calibri" pitchFamily="34" charset="0"/>
              </a:endParaRPr>
            </a:p>
          </p:txBody>
        </p:sp>
        <p:grpSp>
          <p:nvGrpSpPr>
            <p:cNvPr id="27661" name="Group 7"/>
            <p:cNvGrpSpPr>
              <a:grpSpLocks noChangeAspect="1"/>
            </p:cNvGrpSpPr>
            <p:nvPr/>
          </p:nvGrpSpPr>
          <p:grpSpPr bwMode="auto">
            <a:xfrm>
              <a:off x="4859926" y="4653059"/>
              <a:ext cx="897444" cy="774084"/>
              <a:chOff x="2293" y="1689"/>
              <a:chExt cx="1164" cy="1004"/>
            </a:xfrm>
          </p:grpSpPr>
          <p:sp>
            <p:nvSpPr>
              <p:cNvPr id="27663" name="Freeform 8"/>
              <p:cNvSpPr>
                <a:spLocks/>
              </p:cNvSpPr>
              <p:nvPr/>
            </p:nvSpPr>
            <p:spPr bwMode="auto">
              <a:xfrm>
                <a:off x="3416" y="26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60000 65536"/>
                  <a:gd name="T15" fmla="*/ 0 60000 65536"/>
                  <a:gd name="T16" fmla="*/ 0 60000 65536"/>
                  <a:gd name="T17" fmla="*/ 0 60000 65536"/>
                  <a:gd name="T18" fmla="*/ 0 60000 65536"/>
                  <a:gd name="T19" fmla="*/ 0 60000 65536"/>
                  <a:gd name="T20" fmla="*/ 0 60000 65536"/>
                  <a:gd name="T21" fmla="*/ 0 w 1"/>
                  <a:gd name="T22" fmla="*/ 0 h 1"/>
                  <a:gd name="T23" fmla="*/ 1 w 1"/>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 h="1">
                    <a:moveTo>
                      <a:pt x="0" y="0"/>
                    </a:moveTo>
                    <a:lnTo>
                      <a:pt x="0" y="0"/>
                    </a:lnTo>
                    <a:close/>
                  </a:path>
                </a:pathLst>
              </a:custGeom>
              <a:solidFill>
                <a:srgbClr val="ADE2E5"/>
              </a:solidFill>
              <a:ln w="9525">
                <a:noFill/>
                <a:round/>
                <a:headEnd/>
                <a:tailEnd/>
              </a:ln>
            </p:spPr>
            <p:txBody>
              <a:bodyPr/>
              <a:lstStyle/>
              <a:p>
                <a:endParaRPr lang="fr-FR">
                  <a:latin typeface="Calibri" pitchFamily="34" charset="0"/>
                </a:endParaRPr>
              </a:p>
            </p:txBody>
          </p:sp>
          <p:sp>
            <p:nvSpPr>
              <p:cNvPr id="27664" name="Freeform 9"/>
              <p:cNvSpPr>
                <a:spLocks/>
              </p:cNvSpPr>
              <p:nvPr/>
            </p:nvSpPr>
            <p:spPr bwMode="auto">
              <a:xfrm>
                <a:off x="2293" y="1689"/>
                <a:ext cx="1164" cy="1004"/>
              </a:xfrm>
              <a:custGeom>
                <a:avLst/>
                <a:gdLst>
                  <a:gd name="T0" fmla="*/ 578 w 2329"/>
                  <a:gd name="T1" fmla="*/ 451 h 2009"/>
                  <a:gd name="T2" fmla="*/ 581 w 2329"/>
                  <a:gd name="T3" fmla="*/ 420 h 2009"/>
                  <a:gd name="T4" fmla="*/ 566 w 2329"/>
                  <a:gd name="T5" fmla="*/ 393 h 2009"/>
                  <a:gd name="T6" fmla="*/ 566 w 2329"/>
                  <a:gd name="T7" fmla="*/ 393 h 2009"/>
                  <a:gd name="T8" fmla="*/ 564 w 2329"/>
                  <a:gd name="T9" fmla="*/ 392 h 2009"/>
                  <a:gd name="T10" fmla="*/ 561 w 2329"/>
                  <a:gd name="T11" fmla="*/ 389 h 2009"/>
                  <a:gd name="T12" fmla="*/ 553 w 2329"/>
                  <a:gd name="T13" fmla="*/ 385 h 2009"/>
                  <a:gd name="T14" fmla="*/ 542 w 2329"/>
                  <a:gd name="T15" fmla="*/ 377 h 2009"/>
                  <a:gd name="T16" fmla="*/ 524 w 2329"/>
                  <a:gd name="T17" fmla="*/ 366 h 2009"/>
                  <a:gd name="T18" fmla="*/ 500 w 2329"/>
                  <a:gd name="T19" fmla="*/ 350 h 2009"/>
                  <a:gd name="T20" fmla="*/ 467 w 2329"/>
                  <a:gd name="T21" fmla="*/ 330 h 2009"/>
                  <a:gd name="T22" fmla="*/ 425 w 2329"/>
                  <a:gd name="T23" fmla="*/ 303 h 2009"/>
                  <a:gd name="T24" fmla="*/ 373 w 2329"/>
                  <a:gd name="T25" fmla="*/ 270 h 2009"/>
                  <a:gd name="T26" fmla="*/ 334 w 2329"/>
                  <a:gd name="T27" fmla="*/ 241 h 2009"/>
                  <a:gd name="T28" fmla="*/ 340 w 2329"/>
                  <a:gd name="T29" fmla="*/ 230 h 2009"/>
                  <a:gd name="T30" fmla="*/ 345 w 2329"/>
                  <a:gd name="T31" fmla="*/ 212 h 2009"/>
                  <a:gd name="T32" fmla="*/ 346 w 2329"/>
                  <a:gd name="T33" fmla="*/ 192 h 2009"/>
                  <a:gd name="T34" fmla="*/ 343 w 2329"/>
                  <a:gd name="T35" fmla="*/ 168 h 2009"/>
                  <a:gd name="T36" fmla="*/ 334 w 2329"/>
                  <a:gd name="T37" fmla="*/ 142 h 2009"/>
                  <a:gd name="T38" fmla="*/ 319 w 2329"/>
                  <a:gd name="T39" fmla="*/ 117 h 2009"/>
                  <a:gd name="T40" fmla="*/ 300 w 2329"/>
                  <a:gd name="T41" fmla="*/ 92 h 2009"/>
                  <a:gd name="T42" fmla="*/ 278 w 2329"/>
                  <a:gd name="T43" fmla="*/ 68 h 2009"/>
                  <a:gd name="T44" fmla="*/ 254 w 2329"/>
                  <a:gd name="T45" fmla="*/ 47 h 2009"/>
                  <a:gd name="T46" fmla="*/ 231 w 2329"/>
                  <a:gd name="T47" fmla="*/ 32 h 2009"/>
                  <a:gd name="T48" fmla="*/ 209 w 2329"/>
                  <a:gd name="T49" fmla="*/ 20 h 2009"/>
                  <a:gd name="T50" fmla="*/ 187 w 2329"/>
                  <a:gd name="T51" fmla="*/ 11 h 2009"/>
                  <a:gd name="T52" fmla="*/ 165 w 2329"/>
                  <a:gd name="T53" fmla="*/ 4 h 2009"/>
                  <a:gd name="T54" fmla="*/ 144 w 2329"/>
                  <a:gd name="T55" fmla="*/ 0 h 2009"/>
                  <a:gd name="T56" fmla="*/ 124 w 2329"/>
                  <a:gd name="T57" fmla="*/ 0 h 2009"/>
                  <a:gd name="T58" fmla="*/ 105 w 2329"/>
                  <a:gd name="T59" fmla="*/ 1 h 2009"/>
                  <a:gd name="T60" fmla="*/ 88 w 2329"/>
                  <a:gd name="T61" fmla="*/ 6 h 2009"/>
                  <a:gd name="T62" fmla="*/ 73 w 2329"/>
                  <a:gd name="T63" fmla="*/ 14 h 2009"/>
                  <a:gd name="T64" fmla="*/ 61 w 2329"/>
                  <a:gd name="T65" fmla="*/ 25 h 2009"/>
                  <a:gd name="T66" fmla="*/ 11 w 2329"/>
                  <a:gd name="T67" fmla="*/ 88 h 2009"/>
                  <a:gd name="T68" fmla="*/ 2 w 2329"/>
                  <a:gd name="T69" fmla="*/ 109 h 2009"/>
                  <a:gd name="T70" fmla="*/ 0 w 2329"/>
                  <a:gd name="T71" fmla="*/ 134 h 2009"/>
                  <a:gd name="T72" fmla="*/ 3 w 2329"/>
                  <a:gd name="T73" fmla="*/ 160 h 2009"/>
                  <a:gd name="T74" fmla="*/ 13 w 2329"/>
                  <a:gd name="T75" fmla="*/ 185 h 2009"/>
                  <a:gd name="T76" fmla="*/ 27 w 2329"/>
                  <a:gd name="T77" fmla="*/ 211 h 2009"/>
                  <a:gd name="T78" fmla="*/ 46 w 2329"/>
                  <a:gd name="T79" fmla="*/ 236 h 2009"/>
                  <a:gd name="T80" fmla="*/ 69 w 2329"/>
                  <a:gd name="T81" fmla="*/ 260 h 2009"/>
                  <a:gd name="T82" fmla="*/ 95 w 2329"/>
                  <a:gd name="T83" fmla="*/ 281 h 2009"/>
                  <a:gd name="T84" fmla="*/ 123 w 2329"/>
                  <a:gd name="T85" fmla="*/ 299 h 2009"/>
                  <a:gd name="T86" fmla="*/ 152 w 2329"/>
                  <a:gd name="T87" fmla="*/ 313 h 2009"/>
                  <a:gd name="T88" fmla="*/ 180 w 2329"/>
                  <a:gd name="T89" fmla="*/ 323 h 2009"/>
                  <a:gd name="T90" fmla="*/ 208 w 2329"/>
                  <a:gd name="T91" fmla="*/ 327 h 2009"/>
                  <a:gd name="T92" fmla="*/ 234 w 2329"/>
                  <a:gd name="T93" fmla="*/ 327 h 2009"/>
                  <a:gd name="T94" fmla="*/ 244 w 2329"/>
                  <a:gd name="T95" fmla="*/ 325 h 2009"/>
                  <a:gd name="T96" fmla="*/ 254 w 2329"/>
                  <a:gd name="T97" fmla="*/ 323 h 2009"/>
                  <a:gd name="T98" fmla="*/ 263 w 2329"/>
                  <a:gd name="T99" fmla="*/ 319 h 2009"/>
                  <a:gd name="T100" fmla="*/ 272 w 2329"/>
                  <a:gd name="T101" fmla="*/ 314 h 2009"/>
                  <a:gd name="T102" fmla="*/ 279 w 2329"/>
                  <a:gd name="T103" fmla="*/ 308 h 2009"/>
                  <a:gd name="T104" fmla="*/ 487 w 2329"/>
                  <a:gd name="T105" fmla="*/ 494 h 2009"/>
                  <a:gd name="T106" fmla="*/ 494 w 2329"/>
                  <a:gd name="T107" fmla="*/ 498 h 2009"/>
                  <a:gd name="T108" fmla="*/ 505 w 2329"/>
                  <a:gd name="T109" fmla="*/ 501 h 2009"/>
                  <a:gd name="T110" fmla="*/ 517 w 2329"/>
                  <a:gd name="T111" fmla="*/ 501 h 2009"/>
                  <a:gd name="T112" fmla="*/ 535 w 2329"/>
                  <a:gd name="T113" fmla="*/ 496 h 2009"/>
                  <a:gd name="T114" fmla="*/ 550 w 2329"/>
                  <a:gd name="T115" fmla="*/ 486 h 2009"/>
                  <a:gd name="T116" fmla="*/ 565 w 2329"/>
                  <a:gd name="T117" fmla="*/ 473 h 2009"/>
                  <a:gd name="T118" fmla="*/ 570 w 2329"/>
                  <a:gd name="T119" fmla="*/ 469 h 2009"/>
                  <a:gd name="T120" fmla="*/ 569 w 2329"/>
                  <a:gd name="T121" fmla="*/ 468 h 200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29"/>
                  <a:gd name="T184" fmla="*/ 0 h 2009"/>
                  <a:gd name="T185" fmla="*/ 2329 w 2329"/>
                  <a:gd name="T186" fmla="*/ 2009 h 200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29" h="2009">
                    <a:moveTo>
                      <a:pt x="2277" y="1875"/>
                    </a:moveTo>
                    <a:lnTo>
                      <a:pt x="2298" y="1843"/>
                    </a:lnTo>
                    <a:lnTo>
                      <a:pt x="2313" y="1804"/>
                    </a:lnTo>
                    <a:lnTo>
                      <a:pt x="2324" y="1764"/>
                    </a:lnTo>
                    <a:lnTo>
                      <a:pt x="2329" y="1721"/>
                    </a:lnTo>
                    <a:lnTo>
                      <a:pt x="2326" y="1680"/>
                    </a:lnTo>
                    <a:lnTo>
                      <a:pt x="2315" y="1640"/>
                    </a:lnTo>
                    <a:lnTo>
                      <a:pt x="2296" y="1604"/>
                    </a:lnTo>
                    <a:lnTo>
                      <a:pt x="2266" y="1573"/>
                    </a:lnTo>
                    <a:lnTo>
                      <a:pt x="2265" y="1572"/>
                    </a:lnTo>
                    <a:lnTo>
                      <a:pt x="2263" y="1572"/>
                    </a:lnTo>
                    <a:lnTo>
                      <a:pt x="2261" y="1570"/>
                    </a:lnTo>
                    <a:lnTo>
                      <a:pt x="2259" y="1568"/>
                    </a:lnTo>
                    <a:lnTo>
                      <a:pt x="2255" y="1566"/>
                    </a:lnTo>
                    <a:lnTo>
                      <a:pt x="2250" y="1562"/>
                    </a:lnTo>
                    <a:lnTo>
                      <a:pt x="2244" y="1559"/>
                    </a:lnTo>
                    <a:lnTo>
                      <a:pt x="2236" y="1553"/>
                    </a:lnTo>
                    <a:lnTo>
                      <a:pt x="2227" y="1547"/>
                    </a:lnTo>
                    <a:lnTo>
                      <a:pt x="2215" y="1540"/>
                    </a:lnTo>
                    <a:lnTo>
                      <a:pt x="2201" y="1531"/>
                    </a:lnTo>
                    <a:lnTo>
                      <a:pt x="2186" y="1522"/>
                    </a:lnTo>
                    <a:lnTo>
                      <a:pt x="2168" y="1510"/>
                    </a:lnTo>
                    <a:lnTo>
                      <a:pt x="2147" y="1497"/>
                    </a:lnTo>
                    <a:lnTo>
                      <a:pt x="2124" y="1482"/>
                    </a:lnTo>
                    <a:lnTo>
                      <a:pt x="2098" y="1465"/>
                    </a:lnTo>
                    <a:lnTo>
                      <a:pt x="2068" y="1447"/>
                    </a:lnTo>
                    <a:lnTo>
                      <a:pt x="2036" y="1426"/>
                    </a:lnTo>
                    <a:lnTo>
                      <a:pt x="2000" y="1403"/>
                    </a:lnTo>
                    <a:lnTo>
                      <a:pt x="1961" y="1378"/>
                    </a:lnTo>
                    <a:lnTo>
                      <a:pt x="1917" y="1350"/>
                    </a:lnTo>
                    <a:lnTo>
                      <a:pt x="1870" y="1320"/>
                    </a:lnTo>
                    <a:lnTo>
                      <a:pt x="1818" y="1288"/>
                    </a:lnTo>
                    <a:lnTo>
                      <a:pt x="1763" y="1252"/>
                    </a:lnTo>
                    <a:lnTo>
                      <a:pt x="1703" y="1214"/>
                    </a:lnTo>
                    <a:lnTo>
                      <a:pt x="1638" y="1173"/>
                    </a:lnTo>
                    <a:lnTo>
                      <a:pt x="1569" y="1129"/>
                    </a:lnTo>
                    <a:lnTo>
                      <a:pt x="1494" y="1082"/>
                    </a:lnTo>
                    <a:lnTo>
                      <a:pt x="1416" y="1031"/>
                    </a:lnTo>
                    <a:lnTo>
                      <a:pt x="1331" y="977"/>
                    </a:lnTo>
                    <a:lnTo>
                      <a:pt x="1339" y="966"/>
                    </a:lnTo>
                    <a:lnTo>
                      <a:pt x="1354" y="947"/>
                    </a:lnTo>
                    <a:lnTo>
                      <a:pt x="1349" y="944"/>
                    </a:lnTo>
                    <a:lnTo>
                      <a:pt x="1361" y="921"/>
                    </a:lnTo>
                    <a:lnTo>
                      <a:pt x="1370" y="898"/>
                    </a:lnTo>
                    <a:lnTo>
                      <a:pt x="1377" y="874"/>
                    </a:lnTo>
                    <a:lnTo>
                      <a:pt x="1383" y="849"/>
                    </a:lnTo>
                    <a:lnTo>
                      <a:pt x="1386" y="823"/>
                    </a:lnTo>
                    <a:lnTo>
                      <a:pt x="1387" y="796"/>
                    </a:lnTo>
                    <a:lnTo>
                      <a:pt x="1387" y="768"/>
                    </a:lnTo>
                    <a:lnTo>
                      <a:pt x="1385" y="740"/>
                    </a:lnTo>
                    <a:lnTo>
                      <a:pt x="1380" y="707"/>
                    </a:lnTo>
                    <a:lnTo>
                      <a:pt x="1372" y="673"/>
                    </a:lnTo>
                    <a:lnTo>
                      <a:pt x="1362" y="640"/>
                    </a:lnTo>
                    <a:lnTo>
                      <a:pt x="1349" y="605"/>
                    </a:lnTo>
                    <a:lnTo>
                      <a:pt x="1336" y="571"/>
                    </a:lnTo>
                    <a:lnTo>
                      <a:pt x="1318" y="537"/>
                    </a:lnTo>
                    <a:lnTo>
                      <a:pt x="1299" y="503"/>
                    </a:lnTo>
                    <a:lnTo>
                      <a:pt x="1278" y="468"/>
                    </a:lnTo>
                    <a:lnTo>
                      <a:pt x="1255" y="435"/>
                    </a:lnTo>
                    <a:lnTo>
                      <a:pt x="1230" y="400"/>
                    </a:lnTo>
                    <a:lnTo>
                      <a:pt x="1203" y="368"/>
                    </a:lnTo>
                    <a:lnTo>
                      <a:pt x="1174" y="334"/>
                    </a:lnTo>
                    <a:lnTo>
                      <a:pt x="1144" y="303"/>
                    </a:lnTo>
                    <a:lnTo>
                      <a:pt x="1112" y="272"/>
                    </a:lnTo>
                    <a:lnTo>
                      <a:pt x="1079" y="242"/>
                    </a:lnTo>
                    <a:lnTo>
                      <a:pt x="1044" y="213"/>
                    </a:lnTo>
                    <a:lnTo>
                      <a:pt x="1016" y="191"/>
                    </a:lnTo>
                    <a:lnTo>
                      <a:pt x="986" y="169"/>
                    </a:lnTo>
                    <a:lnTo>
                      <a:pt x="957" y="150"/>
                    </a:lnTo>
                    <a:lnTo>
                      <a:pt x="927" y="131"/>
                    </a:lnTo>
                    <a:lnTo>
                      <a:pt x="897" y="114"/>
                    </a:lnTo>
                    <a:lnTo>
                      <a:pt x="868" y="98"/>
                    </a:lnTo>
                    <a:lnTo>
                      <a:pt x="838" y="83"/>
                    </a:lnTo>
                    <a:lnTo>
                      <a:pt x="808" y="69"/>
                    </a:lnTo>
                    <a:lnTo>
                      <a:pt x="778" y="56"/>
                    </a:lnTo>
                    <a:lnTo>
                      <a:pt x="750" y="45"/>
                    </a:lnTo>
                    <a:lnTo>
                      <a:pt x="720" y="35"/>
                    </a:lnTo>
                    <a:lnTo>
                      <a:pt x="691" y="27"/>
                    </a:lnTo>
                    <a:lnTo>
                      <a:pt x="662" y="18"/>
                    </a:lnTo>
                    <a:lnTo>
                      <a:pt x="633" y="13"/>
                    </a:lnTo>
                    <a:lnTo>
                      <a:pt x="606" y="7"/>
                    </a:lnTo>
                    <a:lnTo>
                      <a:pt x="578" y="3"/>
                    </a:lnTo>
                    <a:lnTo>
                      <a:pt x="550" y="1"/>
                    </a:lnTo>
                    <a:lnTo>
                      <a:pt x="524" y="0"/>
                    </a:lnTo>
                    <a:lnTo>
                      <a:pt x="498" y="0"/>
                    </a:lnTo>
                    <a:lnTo>
                      <a:pt x="472" y="1"/>
                    </a:lnTo>
                    <a:lnTo>
                      <a:pt x="447" y="3"/>
                    </a:lnTo>
                    <a:lnTo>
                      <a:pt x="423" y="7"/>
                    </a:lnTo>
                    <a:lnTo>
                      <a:pt x="400" y="13"/>
                    </a:lnTo>
                    <a:lnTo>
                      <a:pt x="377" y="20"/>
                    </a:lnTo>
                    <a:lnTo>
                      <a:pt x="355" y="27"/>
                    </a:lnTo>
                    <a:lnTo>
                      <a:pt x="334" y="36"/>
                    </a:lnTo>
                    <a:lnTo>
                      <a:pt x="313" y="46"/>
                    </a:lnTo>
                    <a:lnTo>
                      <a:pt x="295" y="58"/>
                    </a:lnTo>
                    <a:lnTo>
                      <a:pt x="276" y="71"/>
                    </a:lnTo>
                    <a:lnTo>
                      <a:pt x="259" y="85"/>
                    </a:lnTo>
                    <a:lnTo>
                      <a:pt x="244" y="101"/>
                    </a:lnTo>
                    <a:lnTo>
                      <a:pt x="229" y="119"/>
                    </a:lnTo>
                    <a:lnTo>
                      <a:pt x="64" y="329"/>
                    </a:lnTo>
                    <a:lnTo>
                      <a:pt x="46" y="354"/>
                    </a:lnTo>
                    <a:lnTo>
                      <a:pt x="31" y="380"/>
                    </a:lnTo>
                    <a:lnTo>
                      <a:pt x="19" y="409"/>
                    </a:lnTo>
                    <a:lnTo>
                      <a:pt x="9" y="439"/>
                    </a:lnTo>
                    <a:lnTo>
                      <a:pt x="4" y="472"/>
                    </a:lnTo>
                    <a:lnTo>
                      <a:pt x="0" y="504"/>
                    </a:lnTo>
                    <a:lnTo>
                      <a:pt x="0" y="538"/>
                    </a:lnTo>
                    <a:lnTo>
                      <a:pt x="3" y="573"/>
                    </a:lnTo>
                    <a:lnTo>
                      <a:pt x="7" y="606"/>
                    </a:lnTo>
                    <a:lnTo>
                      <a:pt x="15" y="640"/>
                    </a:lnTo>
                    <a:lnTo>
                      <a:pt x="26" y="673"/>
                    </a:lnTo>
                    <a:lnTo>
                      <a:pt x="38" y="708"/>
                    </a:lnTo>
                    <a:lnTo>
                      <a:pt x="53" y="741"/>
                    </a:lnTo>
                    <a:lnTo>
                      <a:pt x="69" y="776"/>
                    </a:lnTo>
                    <a:lnTo>
                      <a:pt x="89" y="811"/>
                    </a:lnTo>
                    <a:lnTo>
                      <a:pt x="110" y="845"/>
                    </a:lnTo>
                    <a:lnTo>
                      <a:pt x="133" y="879"/>
                    </a:lnTo>
                    <a:lnTo>
                      <a:pt x="158" y="912"/>
                    </a:lnTo>
                    <a:lnTo>
                      <a:pt x="186" y="945"/>
                    </a:lnTo>
                    <a:lnTo>
                      <a:pt x="214" y="978"/>
                    </a:lnTo>
                    <a:lnTo>
                      <a:pt x="244" y="1010"/>
                    </a:lnTo>
                    <a:lnTo>
                      <a:pt x="276" y="1040"/>
                    </a:lnTo>
                    <a:lnTo>
                      <a:pt x="310" y="1070"/>
                    </a:lnTo>
                    <a:lnTo>
                      <a:pt x="344" y="1099"/>
                    </a:lnTo>
                    <a:lnTo>
                      <a:pt x="380" y="1126"/>
                    </a:lnTo>
                    <a:lnTo>
                      <a:pt x="418" y="1152"/>
                    </a:lnTo>
                    <a:lnTo>
                      <a:pt x="455" y="1176"/>
                    </a:lnTo>
                    <a:lnTo>
                      <a:pt x="493" y="1198"/>
                    </a:lnTo>
                    <a:lnTo>
                      <a:pt x="531" y="1219"/>
                    </a:lnTo>
                    <a:lnTo>
                      <a:pt x="570" y="1237"/>
                    </a:lnTo>
                    <a:lnTo>
                      <a:pt x="608" y="1254"/>
                    </a:lnTo>
                    <a:lnTo>
                      <a:pt x="647" y="1268"/>
                    </a:lnTo>
                    <a:lnTo>
                      <a:pt x="685" y="1281"/>
                    </a:lnTo>
                    <a:lnTo>
                      <a:pt x="723" y="1293"/>
                    </a:lnTo>
                    <a:lnTo>
                      <a:pt x="760" y="1301"/>
                    </a:lnTo>
                    <a:lnTo>
                      <a:pt x="797" y="1306"/>
                    </a:lnTo>
                    <a:lnTo>
                      <a:pt x="834" y="1311"/>
                    </a:lnTo>
                    <a:lnTo>
                      <a:pt x="868" y="1313"/>
                    </a:lnTo>
                    <a:lnTo>
                      <a:pt x="903" y="1312"/>
                    </a:lnTo>
                    <a:lnTo>
                      <a:pt x="936" y="1310"/>
                    </a:lnTo>
                    <a:lnTo>
                      <a:pt x="950" y="1308"/>
                    </a:lnTo>
                    <a:lnTo>
                      <a:pt x="965" y="1306"/>
                    </a:lnTo>
                    <a:lnTo>
                      <a:pt x="979" y="1303"/>
                    </a:lnTo>
                    <a:lnTo>
                      <a:pt x="991" y="1299"/>
                    </a:lnTo>
                    <a:lnTo>
                      <a:pt x="1005" y="1296"/>
                    </a:lnTo>
                    <a:lnTo>
                      <a:pt x="1018" y="1293"/>
                    </a:lnTo>
                    <a:lnTo>
                      <a:pt x="1031" y="1288"/>
                    </a:lnTo>
                    <a:lnTo>
                      <a:pt x="1043" y="1282"/>
                    </a:lnTo>
                    <a:lnTo>
                      <a:pt x="1055" y="1278"/>
                    </a:lnTo>
                    <a:lnTo>
                      <a:pt x="1066" y="1272"/>
                    </a:lnTo>
                    <a:lnTo>
                      <a:pt x="1078" y="1265"/>
                    </a:lnTo>
                    <a:lnTo>
                      <a:pt x="1088" y="1258"/>
                    </a:lnTo>
                    <a:lnTo>
                      <a:pt x="1098" y="1251"/>
                    </a:lnTo>
                    <a:lnTo>
                      <a:pt x="1109" y="1243"/>
                    </a:lnTo>
                    <a:lnTo>
                      <a:pt x="1119" y="1235"/>
                    </a:lnTo>
                    <a:lnTo>
                      <a:pt x="1128" y="1227"/>
                    </a:lnTo>
                    <a:lnTo>
                      <a:pt x="1945" y="1972"/>
                    </a:lnTo>
                    <a:lnTo>
                      <a:pt x="1951" y="1977"/>
                    </a:lnTo>
                    <a:lnTo>
                      <a:pt x="1953" y="1977"/>
                    </a:lnTo>
                    <a:lnTo>
                      <a:pt x="1965" y="1985"/>
                    </a:lnTo>
                    <a:lnTo>
                      <a:pt x="1978" y="1992"/>
                    </a:lnTo>
                    <a:lnTo>
                      <a:pt x="1992" y="1999"/>
                    </a:lnTo>
                    <a:lnTo>
                      <a:pt x="2007" y="2003"/>
                    </a:lnTo>
                    <a:lnTo>
                      <a:pt x="2022" y="2006"/>
                    </a:lnTo>
                    <a:lnTo>
                      <a:pt x="2037" y="2009"/>
                    </a:lnTo>
                    <a:lnTo>
                      <a:pt x="2053" y="2009"/>
                    </a:lnTo>
                    <a:lnTo>
                      <a:pt x="2069" y="2007"/>
                    </a:lnTo>
                    <a:lnTo>
                      <a:pt x="2094" y="2003"/>
                    </a:lnTo>
                    <a:lnTo>
                      <a:pt x="2118" y="1995"/>
                    </a:lnTo>
                    <a:lnTo>
                      <a:pt x="2143" y="1985"/>
                    </a:lnTo>
                    <a:lnTo>
                      <a:pt x="2164" y="1974"/>
                    </a:lnTo>
                    <a:lnTo>
                      <a:pt x="2184" y="1960"/>
                    </a:lnTo>
                    <a:lnTo>
                      <a:pt x="2202" y="1946"/>
                    </a:lnTo>
                    <a:lnTo>
                      <a:pt x="2220" y="1931"/>
                    </a:lnTo>
                    <a:lnTo>
                      <a:pt x="2234" y="1916"/>
                    </a:lnTo>
                    <a:lnTo>
                      <a:pt x="2261" y="1893"/>
                    </a:lnTo>
                    <a:lnTo>
                      <a:pt x="2262" y="1892"/>
                    </a:lnTo>
                    <a:lnTo>
                      <a:pt x="2282" y="1879"/>
                    </a:lnTo>
                    <a:lnTo>
                      <a:pt x="2281" y="1878"/>
                    </a:lnTo>
                    <a:lnTo>
                      <a:pt x="2278" y="1876"/>
                    </a:lnTo>
                    <a:lnTo>
                      <a:pt x="2277" y="1875"/>
                    </a:lnTo>
                    <a:close/>
                  </a:path>
                </a:pathLst>
              </a:custGeom>
              <a:solidFill>
                <a:srgbClr val="ADE2E5"/>
              </a:solidFill>
              <a:ln w="9525">
                <a:noFill/>
                <a:round/>
                <a:headEnd/>
                <a:tailEnd/>
              </a:ln>
            </p:spPr>
            <p:txBody>
              <a:bodyPr/>
              <a:lstStyle/>
              <a:p>
                <a:endParaRPr lang="fr-FR">
                  <a:latin typeface="Calibri" pitchFamily="34" charset="0"/>
                </a:endParaRPr>
              </a:p>
            </p:txBody>
          </p:sp>
          <p:sp>
            <p:nvSpPr>
              <p:cNvPr id="27665" name="Freeform 10"/>
              <p:cNvSpPr>
                <a:spLocks/>
              </p:cNvSpPr>
              <p:nvPr/>
            </p:nvSpPr>
            <p:spPr bwMode="auto">
              <a:xfrm>
                <a:off x="2317" y="1713"/>
                <a:ext cx="1115" cy="956"/>
              </a:xfrm>
              <a:custGeom>
                <a:avLst/>
                <a:gdLst>
                  <a:gd name="T0" fmla="*/ 546 w 2231"/>
                  <a:gd name="T1" fmla="*/ 391 h 1912"/>
                  <a:gd name="T2" fmla="*/ 309 w 2231"/>
                  <a:gd name="T3" fmla="*/ 227 h 1912"/>
                  <a:gd name="T4" fmla="*/ 316 w 2231"/>
                  <a:gd name="T5" fmla="*/ 216 h 1912"/>
                  <a:gd name="T6" fmla="*/ 322 w 2231"/>
                  <a:gd name="T7" fmla="*/ 197 h 1912"/>
                  <a:gd name="T8" fmla="*/ 322 w 2231"/>
                  <a:gd name="T9" fmla="*/ 175 h 1912"/>
                  <a:gd name="T10" fmla="*/ 316 w 2231"/>
                  <a:gd name="T11" fmla="*/ 152 h 1912"/>
                  <a:gd name="T12" fmla="*/ 306 w 2231"/>
                  <a:gd name="T13" fmla="*/ 127 h 1912"/>
                  <a:gd name="T14" fmla="*/ 291 w 2231"/>
                  <a:gd name="T15" fmla="*/ 103 h 1912"/>
                  <a:gd name="T16" fmla="*/ 272 w 2231"/>
                  <a:gd name="T17" fmla="*/ 80 h 1912"/>
                  <a:gd name="T18" fmla="*/ 249 w 2231"/>
                  <a:gd name="T19" fmla="*/ 58 h 1912"/>
                  <a:gd name="T20" fmla="*/ 224 w 2231"/>
                  <a:gd name="T21" fmla="*/ 39 h 1912"/>
                  <a:gd name="T22" fmla="*/ 197 w 2231"/>
                  <a:gd name="T23" fmla="*/ 23 h 1912"/>
                  <a:gd name="T24" fmla="*/ 170 w 2231"/>
                  <a:gd name="T25" fmla="*/ 11 h 1912"/>
                  <a:gd name="T26" fmla="*/ 143 w 2231"/>
                  <a:gd name="T27" fmla="*/ 3 h 1912"/>
                  <a:gd name="T28" fmla="*/ 118 w 2231"/>
                  <a:gd name="T29" fmla="*/ 0 h 1912"/>
                  <a:gd name="T30" fmla="*/ 98 w 2231"/>
                  <a:gd name="T31" fmla="*/ 2 h 1912"/>
                  <a:gd name="T32" fmla="*/ 87 w 2231"/>
                  <a:gd name="T33" fmla="*/ 4 h 1912"/>
                  <a:gd name="T34" fmla="*/ 77 w 2231"/>
                  <a:gd name="T35" fmla="*/ 7 h 1912"/>
                  <a:gd name="T36" fmla="*/ 69 w 2231"/>
                  <a:gd name="T37" fmla="*/ 13 h 1912"/>
                  <a:gd name="T38" fmla="*/ 61 w 2231"/>
                  <a:gd name="T39" fmla="*/ 18 h 1912"/>
                  <a:gd name="T40" fmla="*/ 54 w 2231"/>
                  <a:gd name="T41" fmla="*/ 25 h 1912"/>
                  <a:gd name="T42" fmla="*/ 6 w 2231"/>
                  <a:gd name="T43" fmla="*/ 89 h 1912"/>
                  <a:gd name="T44" fmla="*/ 0 w 2231"/>
                  <a:gd name="T45" fmla="*/ 108 h 1912"/>
                  <a:gd name="T46" fmla="*/ 0 w 2231"/>
                  <a:gd name="T47" fmla="*/ 130 h 1912"/>
                  <a:gd name="T48" fmla="*/ 5 w 2231"/>
                  <a:gd name="T49" fmla="*/ 154 h 1912"/>
                  <a:gd name="T50" fmla="*/ 16 w 2231"/>
                  <a:gd name="T51" fmla="*/ 178 h 1912"/>
                  <a:gd name="T52" fmla="*/ 31 w 2231"/>
                  <a:gd name="T53" fmla="*/ 202 h 1912"/>
                  <a:gd name="T54" fmla="*/ 50 w 2231"/>
                  <a:gd name="T55" fmla="*/ 225 h 1912"/>
                  <a:gd name="T56" fmla="*/ 73 w 2231"/>
                  <a:gd name="T57" fmla="*/ 246 h 1912"/>
                  <a:gd name="T58" fmla="*/ 98 w 2231"/>
                  <a:gd name="T59" fmla="*/ 266 h 1912"/>
                  <a:gd name="T60" fmla="*/ 125 w 2231"/>
                  <a:gd name="T61" fmla="*/ 282 h 1912"/>
                  <a:gd name="T62" fmla="*/ 152 w 2231"/>
                  <a:gd name="T63" fmla="*/ 294 h 1912"/>
                  <a:gd name="T64" fmla="*/ 179 w 2231"/>
                  <a:gd name="T65" fmla="*/ 302 h 1912"/>
                  <a:gd name="T66" fmla="*/ 204 w 2231"/>
                  <a:gd name="T67" fmla="*/ 305 h 1912"/>
                  <a:gd name="T68" fmla="*/ 224 w 2231"/>
                  <a:gd name="T69" fmla="*/ 303 h 1912"/>
                  <a:gd name="T70" fmla="*/ 235 w 2231"/>
                  <a:gd name="T71" fmla="*/ 301 h 1912"/>
                  <a:gd name="T72" fmla="*/ 244 w 2231"/>
                  <a:gd name="T73" fmla="*/ 297 h 1912"/>
                  <a:gd name="T74" fmla="*/ 253 w 2231"/>
                  <a:gd name="T75" fmla="*/ 292 h 1912"/>
                  <a:gd name="T76" fmla="*/ 261 w 2231"/>
                  <a:gd name="T77" fmla="*/ 287 h 1912"/>
                  <a:gd name="T78" fmla="*/ 268 w 2231"/>
                  <a:gd name="T79" fmla="*/ 280 h 1912"/>
                  <a:gd name="T80" fmla="*/ 269 w 2231"/>
                  <a:gd name="T81" fmla="*/ 279 h 1912"/>
                  <a:gd name="T82" fmla="*/ 484 w 2231"/>
                  <a:gd name="T83" fmla="*/ 474 h 1912"/>
                  <a:gd name="T84" fmla="*/ 492 w 2231"/>
                  <a:gd name="T85" fmla="*/ 478 h 1912"/>
                  <a:gd name="T86" fmla="*/ 500 w 2231"/>
                  <a:gd name="T87" fmla="*/ 478 h 1912"/>
                  <a:gd name="T88" fmla="*/ 513 w 2231"/>
                  <a:gd name="T89" fmla="*/ 476 h 1912"/>
                  <a:gd name="T90" fmla="*/ 527 w 2231"/>
                  <a:gd name="T91" fmla="*/ 468 h 1912"/>
                  <a:gd name="T92" fmla="*/ 537 w 2231"/>
                  <a:gd name="T93" fmla="*/ 459 h 1912"/>
                  <a:gd name="T94" fmla="*/ 546 w 2231"/>
                  <a:gd name="T95" fmla="*/ 452 h 1912"/>
                  <a:gd name="T96" fmla="*/ 546 w 2231"/>
                  <a:gd name="T97" fmla="*/ 452 h 1912"/>
                  <a:gd name="T98" fmla="*/ 546 w 2231"/>
                  <a:gd name="T99" fmla="*/ 451 h 1912"/>
                  <a:gd name="T100" fmla="*/ 554 w 2231"/>
                  <a:gd name="T101" fmla="*/ 437 h 1912"/>
                  <a:gd name="T102" fmla="*/ 557 w 2231"/>
                  <a:gd name="T103" fmla="*/ 412 h 1912"/>
                  <a:gd name="T104" fmla="*/ 546 w 2231"/>
                  <a:gd name="T105" fmla="*/ 391 h 19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31"/>
                  <a:gd name="T160" fmla="*/ 0 h 1912"/>
                  <a:gd name="T161" fmla="*/ 2231 w 2231"/>
                  <a:gd name="T162" fmla="*/ 1912 h 19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31" h="1912">
                    <a:moveTo>
                      <a:pt x="2187" y="1563"/>
                    </a:moveTo>
                    <a:lnTo>
                      <a:pt x="2186" y="1562"/>
                    </a:lnTo>
                    <a:lnTo>
                      <a:pt x="1212" y="940"/>
                    </a:lnTo>
                    <a:lnTo>
                      <a:pt x="1228" y="919"/>
                    </a:lnTo>
                    <a:lnTo>
                      <a:pt x="1237" y="907"/>
                    </a:lnTo>
                    <a:lnTo>
                      <a:pt x="1252" y="886"/>
                    </a:lnTo>
                    <a:lnTo>
                      <a:pt x="1265" y="863"/>
                    </a:lnTo>
                    <a:lnTo>
                      <a:pt x="1275" y="839"/>
                    </a:lnTo>
                    <a:lnTo>
                      <a:pt x="1283" y="812"/>
                    </a:lnTo>
                    <a:lnTo>
                      <a:pt x="1288" y="786"/>
                    </a:lnTo>
                    <a:lnTo>
                      <a:pt x="1291" y="758"/>
                    </a:lnTo>
                    <a:lnTo>
                      <a:pt x="1291" y="728"/>
                    </a:lnTo>
                    <a:lnTo>
                      <a:pt x="1289" y="698"/>
                    </a:lnTo>
                    <a:lnTo>
                      <a:pt x="1284" y="667"/>
                    </a:lnTo>
                    <a:lnTo>
                      <a:pt x="1276" y="636"/>
                    </a:lnTo>
                    <a:lnTo>
                      <a:pt x="1267" y="605"/>
                    </a:lnTo>
                    <a:lnTo>
                      <a:pt x="1256" y="572"/>
                    </a:lnTo>
                    <a:lnTo>
                      <a:pt x="1242" y="540"/>
                    </a:lnTo>
                    <a:lnTo>
                      <a:pt x="1226" y="508"/>
                    </a:lnTo>
                    <a:lnTo>
                      <a:pt x="1207" y="475"/>
                    </a:lnTo>
                    <a:lnTo>
                      <a:pt x="1188" y="443"/>
                    </a:lnTo>
                    <a:lnTo>
                      <a:pt x="1166" y="412"/>
                    </a:lnTo>
                    <a:lnTo>
                      <a:pt x="1142" y="380"/>
                    </a:lnTo>
                    <a:lnTo>
                      <a:pt x="1116" y="349"/>
                    </a:lnTo>
                    <a:lnTo>
                      <a:pt x="1090" y="319"/>
                    </a:lnTo>
                    <a:lnTo>
                      <a:pt x="1061" y="289"/>
                    </a:lnTo>
                    <a:lnTo>
                      <a:pt x="1030" y="259"/>
                    </a:lnTo>
                    <a:lnTo>
                      <a:pt x="999" y="231"/>
                    </a:lnTo>
                    <a:lnTo>
                      <a:pt x="965" y="203"/>
                    </a:lnTo>
                    <a:lnTo>
                      <a:pt x="931" y="177"/>
                    </a:lnTo>
                    <a:lnTo>
                      <a:pt x="896" y="153"/>
                    </a:lnTo>
                    <a:lnTo>
                      <a:pt x="861" y="131"/>
                    </a:lnTo>
                    <a:lnTo>
                      <a:pt x="825" y="109"/>
                    </a:lnTo>
                    <a:lnTo>
                      <a:pt x="789" y="89"/>
                    </a:lnTo>
                    <a:lnTo>
                      <a:pt x="752" y="72"/>
                    </a:lnTo>
                    <a:lnTo>
                      <a:pt x="717" y="57"/>
                    </a:lnTo>
                    <a:lnTo>
                      <a:pt x="680" y="42"/>
                    </a:lnTo>
                    <a:lnTo>
                      <a:pt x="644" y="30"/>
                    </a:lnTo>
                    <a:lnTo>
                      <a:pt x="609" y="20"/>
                    </a:lnTo>
                    <a:lnTo>
                      <a:pt x="574" y="12"/>
                    </a:lnTo>
                    <a:lnTo>
                      <a:pt x="538" y="6"/>
                    </a:lnTo>
                    <a:lnTo>
                      <a:pt x="505" y="2"/>
                    </a:lnTo>
                    <a:lnTo>
                      <a:pt x="472" y="0"/>
                    </a:lnTo>
                    <a:lnTo>
                      <a:pt x="439" y="0"/>
                    </a:lnTo>
                    <a:lnTo>
                      <a:pt x="408" y="3"/>
                    </a:lnTo>
                    <a:lnTo>
                      <a:pt x="393" y="5"/>
                    </a:lnTo>
                    <a:lnTo>
                      <a:pt x="378" y="7"/>
                    </a:lnTo>
                    <a:lnTo>
                      <a:pt x="364" y="11"/>
                    </a:lnTo>
                    <a:lnTo>
                      <a:pt x="350" y="14"/>
                    </a:lnTo>
                    <a:lnTo>
                      <a:pt x="337" y="19"/>
                    </a:lnTo>
                    <a:lnTo>
                      <a:pt x="323" y="23"/>
                    </a:lnTo>
                    <a:lnTo>
                      <a:pt x="310" y="29"/>
                    </a:lnTo>
                    <a:lnTo>
                      <a:pt x="299" y="35"/>
                    </a:lnTo>
                    <a:lnTo>
                      <a:pt x="287" y="42"/>
                    </a:lnTo>
                    <a:lnTo>
                      <a:pt x="276" y="49"/>
                    </a:lnTo>
                    <a:lnTo>
                      <a:pt x="264" y="56"/>
                    </a:lnTo>
                    <a:lnTo>
                      <a:pt x="254" y="64"/>
                    </a:lnTo>
                    <a:lnTo>
                      <a:pt x="245" y="72"/>
                    </a:lnTo>
                    <a:lnTo>
                      <a:pt x="236" y="81"/>
                    </a:lnTo>
                    <a:lnTo>
                      <a:pt x="226" y="90"/>
                    </a:lnTo>
                    <a:lnTo>
                      <a:pt x="218" y="100"/>
                    </a:lnTo>
                    <a:lnTo>
                      <a:pt x="53" y="311"/>
                    </a:lnTo>
                    <a:lnTo>
                      <a:pt x="38" y="331"/>
                    </a:lnTo>
                    <a:lnTo>
                      <a:pt x="25" y="354"/>
                    </a:lnTo>
                    <a:lnTo>
                      <a:pt x="15" y="379"/>
                    </a:lnTo>
                    <a:lnTo>
                      <a:pt x="8" y="404"/>
                    </a:lnTo>
                    <a:lnTo>
                      <a:pt x="2" y="432"/>
                    </a:lnTo>
                    <a:lnTo>
                      <a:pt x="0" y="459"/>
                    </a:lnTo>
                    <a:lnTo>
                      <a:pt x="0" y="489"/>
                    </a:lnTo>
                    <a:lnTo>
                      <a:pt x="2" y="519"/>
                    </a:lnTo>
                    <a:lnTo>
                      <a:pt x="6" y="550"/>
                    </a:lnTo>
                    <a:lnTo>
                      <a:pt x="13" y="582"/>
                    </a:lnTo>
                    <a:lnTo>
                      <a:pt x="23" y="613"/>
                    </a:lnTo>
                    <a:lnTo>
                      <a:pt x="35" y="645"/>
                    </a:lnTo>
                    <a:lnTo>
                      <a:pt x="49" y="677"/>
                    </a:lnTo>
                    <a:lnTo>
                      <a:pt x="65" y="710"/>
                    </a:lnTo>
                    <a:lnTo>
                      <a:pt x="82" y="742"/>
                    </a:lnTo>
                    <a:lnTo>
                      <a:pt x="103" y="774"/>
                    </a:lnTo>
                    <a:lnTo>
                      <a:pt x="125" y="805"/>
                    </a:lnTo>
                    <a:lnTo>
                      <a:pt x="148" y="838"/>
                    </a:lnTo>
                    <a:lnTo>
                      <a:pt x="173" y="869"/>
                    </a:lnTo>
                    <a:lnTo>
                      <a:pt x="201" y="899"/>
                    </a:lnTo>
                    <a:lnTo>
                      <a:pt x="230" y="929"/>
                    </a:lnTo>
                    <a:lnTo>
                      <a:pt x="261" y="957"/>
                    </a:lnTo>
                    <a:lnTo>
                      <a:pt x="292" y="985"/>
                    </a:lnTo>
                    <a:lnTo>
                      <a:pt x="325" y="1013"/>
                    </a:lnTo>
                    <a:lnTo>
                      <a:pt x="360" y="1039"/>
                    </a:lnTo>
                    <a:lnTo>
                      <a:pt x="394" y="1063"/>
                    </a:lnTo>
                    <a:lnTo>
                      <a:pt x="430" y="1087"/>
                    </a:lnTo>
                    <a:lnTo>
                      <a:pt x="466" y="1107"/>
                    </a:lnTo>
                    <a:lnTo>
                      <a:pt x="503" y="1127"/>
                    </a:lnTo>
                    <a:lnTo>
                      <a:pt x="538" y="1145"/>
                    </a:lnTo>
                    <a:lnTo>
                      <a:pt x="575" y="1162"/>
                    </a:lnTo>
                    <a:lnTo>
                      <a:pt x="611" y="1175"/>
                    </a:lnTo>
                    <a:lnTo>
                      <a:pt x="647" y="1187"/>
                    </a:lnTo>
                    <a:lnTo>
                      <a:pt x="682" y="1197"/>
                    </a:lnTo>
                    <a:lnTo>
                      <a:pt x="718" y="1205"/>
                    </a:lnTo>
                    <a:lnTo>
                      <a:pt x="752" y="1211"/>
                    </a:lnTo>
                    <a:lnTo>
                      <a:pt x="786" y="1216"/>
                    </a:lnTo>
                    <a:lnTo>
                      <a:pt x="819" y="1217"/>
                    </a:lnTo>
                    <a:lnTo>
                      <a:pt x="850" y="1217"/>
                    </a:lnTo>
                    <a:lnTo>
                      <a:pt x="881" y="1215"/>
                    </a:lnTo>
                    <a:lnTo>
                      <a:pt x="896" y="1212"/>
                    </a:lnTo>
                    <a:lnTo>
                      <a:pt x="911" y="1210"/>
                    </a:lnTo>
                    <a:lnTo>
                      <a:pt x="926" y="1206"/>
                    </a:lnTo>
                    <a:lnTo>
                      <a:pt x="940" y="1203"/>
                    </a:lnTo>
                    <a:lnTo>
                      <a:pt x="954" y="1198"/>
                    </a:lnTo>
                    <a:lnTo>
                      <a:pt x="967" y="1194"/>
                    </a:lnTo>
                    <a:lnTo>
                      <a:pt x="979" y="1188"/>
                    </a:lnTo>
                    <a:lnTo>
                      <a:pt x="992" y="1182"/>
                    </a:lnTo>
                    <a:lnTo>
                      <a:pt x="1003" y="1176"/>
                    </a:lnTo>
                    <a:lnTo>
                      <a:pt x="1015" y="1168"/>
                    </a:lnTo>
                    <a:lnTo>
                      <a:pt x="1025" y="1162"/>
                    </a:lnTo>
                    <a:lnTo>
                      <a:pt x="1036" y="1153"/>
                    </a:lnTo>
                    <a:lnTo>
                      <a:pt x="1046" y="1145"/>
                    </a:lnTo>
                    <a:lnTo>
                      <a:pt x="1055" y="1136"/>
                    </a:lnTo>
                    <a:lnTo>
                      <a:pt x="1064" y="1127"/>
                    </a:lnTo>
                    <a:lnTo>
                      <a:pt x="1072" y="1117"/>
                    </a:lnTo>
                    <a:lnTo>
                      <a:pt x="1074" y="1115"/>
                    </a:lnTo>
                    <a:lnTo>
                      <a:pt x="1076" y="1113"/>
                    </a:lnTo>
                    <a:lnTo>
                      <a:pt x="1077" y="1111"/>
                    </a:lnTo>
                    <a:lnTo>
                      <a:pt x="1928" y="1888"/>
                    </a:lnTo>
                    <a:lnTo>
                      <a:pt x="1937" y="1895"/>
                    </a:lnTo>
                    <a:lnTo>
                      <a:pt x="1947" y="1901"/>
                    </a:lnTo>
                    <a:lnTo>
                      <a:pt x="1957" y="1905"/>
                    </a:lnTo>
                    <a:lnTo>
                      <a:pt x="1968" y="1909"/>
                    </a:lnTo>
                    <a:lnTo>
                      <a:pt x="1978" y="1911"/>
                    </a:lnTo>
                    <a:lnTo>
                      <a:pt x="1990" y="1912"/>
                    </a:lnTo>
                    <a:lnTo>
                      <a:pt x="2001" y="1912"/>
                    </a:lnTo>
                    <a:lnTo>
                      <a:pt x="2014" y="1911"/>
                    </a:lnTo>
                    <a:lnTo>
                      <a:pt x="2035" y="1908"/>
                    </a:lnTo>
                    <a:lnTo>
                      <a:pt x="2054" y="1902"/>
                    </a:lnTo>
                    <a:lnTo>
                      <a:pt x="2074" y="1894"/>
                    </a:lnTo>
                    <a:lnTo>
                      <a:pt x="2092" y="1883"/>
                    </a:lnTo>
                    <a:lnTo>
                      <a:pt x="2110" y="1872"/>
                    </a:lnTo>
                    <a:lnTo>
                      <a:pt x="2126" y="1859"/>
                    </a:lnTo>
                    <a:lnTo>
                      <a:pt x="2140" y="1846"/>
                    </a:lnTo>
                    <a:lnTo>
                      <a:pt x="2151" y="1834"/>
                    </a:lnTo>
                    <a:lnTo>
                      <a:pt x="2182" y="1807"/>
                    </a:lnTo>
                    <a:lnTo>
                      <a:pt x="2183" y="1806"/>
                    </a:lnTo>
                    <a:lnTo>
                      <a:pt x="2185" y="1806"/>
                    </a:lnTo>
                    <a:lnTo>
                      <a:pt x="2185" y="1805"/>
                    </a:lnTo>
                    <a:lnTo>
                      <a:pt x="2186" y="1805"/>
                    </a:lnTo>
                    <a:lnTo>
                      <a:pt x="2186" y="1804"/>
                    </a:lnTo>
                    <a:lnTo>
                      <a:pt x="2187" y="1804"/>
                    </a:lnTo>
                    <a:lnTo>
                      <a:pt x="2187" y="1803"/>
                    </a:lnTo>
                    <a:lnTo>
                      <a:pt x="2203" y="1777"/>
                    </a:lnTo>
                    <a:lnTo>
                      <a:pt x="2216" y="1748"/>
                    </a:lnTo>
                    <a:lnTo>
                      <a:pt x="2226" y="1715"/>
                    </a:lnTo>
                    <a:lnTo>
                      <a:pt x="2231" y="1682"/>
                    </a:lnTo>
                    <a:lnTo>
                      <a:pt x="2229" y="1647"/>
                    </a:lnTo>
                    <a:lnTo>
                      <a:pt x="2223" y="1616"/>
                    </a:lnTo>
                    <a:lnTo>
                      <a:pt x="2209" y="1587"/>
                    </a:lnTo>
                    <a:lnTo>
                      <a:pt x="2187" y="1563"/>
                    </a:lnTo>
                    <a:close/>
                  </a:path>
                </a:pathLst>
              </a:custGeom>
              <a:solidFill>
                <a:srgbClr val="000000"/>
              </a:solidFill>
              <a:ln w="9525">
                <a:noFill/>
                <a:round/>
                <a:headEnd/>
                <a:tailEnd/>
              </a:ln>
            </p:spPr>
            <p:txBody>
              <a:bodyPr/>
              <a:lstStyle/>
              <a:p>
                <a:endParaRPr lang="fr-FR">
                  <a:latin typeface="Calibri" pitchFamily="34" charset="0"/>
                </a:endParaRPr>
              </a:p>
            </p:txBody>
          </p:sp>
          <p:sp>
            <p:nvSpPr>
              <p:cNvPr id="27666" name="Freeform 11"/>
              <p:cNvSpPr>
                <a:spLocks/>
              </p:cNvSpPr>
              <p:nvPr/>
            </p:nvSpPr>
            <p:spPr bwMode="auto">
              <a:xfrm>
                <a:off x="2432" y="1822"/>
                <a:ext cx="439" cy="363"/>
              </a:xfrm>
              <a:custGeom>
                <a:avLst/>
                <a:gdLst>
                  <a:gd name="T0" fmla="*/ 9 w 876"/>
                  <a:gd name="T1" fmla="*/ 1 h 727"/>
                  <a:gd name="T2" fmla="*/ 24 w 876"/>
                  <a:gd name="T3" fmla="*/ 0 h 727"/>
                  <a:gd name="T4" fmla="*/ 41 w 876"/>
                  <a:gd name="T5" fmla="*/ 0 h 727"/>
                  <a:gd name="T6" fmla="*/ 59 w 876"/>
                  <a:gd name="T7" fmla="*/ 4 h 727"/>
                  <a:gd name="T8" fmla="*/ 77 w 876"/>
                  <a:gd name="T9" fmla="*/ 9 h 727"/>
                  <a:gd name="T10" fmla="*/ 96 w 876"/>
                  <a:gd name="T11" fmla="*/ 18 h 727"/>
                  <a:gd name="T12" fmla="*/ 116 w 876"/>
                  <a:gd name="T13" fmla="*/ 28 h 727"/>
                  <a:gd name="T14" fmla="*/ 135 w 876"/>
                  <a:gd name="T15" fmla="*/ 40 h 727"/>
                  <a:gd name="T16" fmla="*/ 153 w 876"/>
                  <a:gd name="T17" fmla="*/ 55 h 727"/>
                  <a:gd name="T18" fmla="*/ 170 w 876"/>
                  <a:gd name="T19" fmla="*/ 70 h 727"/>
                  <a:gd name="T20" fmla="*/ 184 w 876"/>
                  <a:gd name="T21" fmla="*/ 87 h 727"/>
                  <a:gd name="T22" fmla="*/ 197 w 876"/>
                  <a:gd name="T23" fmla="*/ 104 h 727"/>
                  <a:gd name="T24" fmla="*/ 206 w 876"/>
                  <a:gd name="T25" fmla="*/ 121 h 727"/>
                  <a:gd name="T26" fmla="*/ 214 w 876"/>
                  <a:gd name="T27" fmla="*/ 138 h 727"/>
                  <a:gd name="T28" fmla="*/ 218 w 876"/>
                  <a:gd name="T29" fmla="*/ 154 h 727"/>
                  <a:gd name="T30" fmla="*/ 220 w 876"/>
                  <a:gd name="T31" fmla="*/ 170 h 727"/>
                  <a:gd name="T32" fmla="*/ 212 w 876"/>
                  <a:gd name="T33" fmla="*/ 179 h 727"/>
                  <a:gd name="T34" fmla="*/ 197 w 876"/>
                  <a:gd name="T35" fmla="*/ 181 h 727"/>
                  <a:gd name="T36" fmla="*/ 181 w 876"/>
                  <a:gd name="T37" fmla="*/ 181 h 727"/>
                  <a:gd name="T38" fmla="*/ 163 w 876"/>
                  <a:gd name="T39" fmla="*/ 178 h 727"/>
                  <a:gd name="T40" fmla="*/ 144 w 876"/>
                  <a:gd name="T41" fmla="*/ 172 h 727"/>
                  <a:gd name="T42" fmla="*/ 125 w 876"/>
                  <a:gd name="T43" fmla="*/ 164 h 727"/>
                  <a:gd name="T44" fmla="*/ 105 w 876"/>
                  <a:gd name="T45" fmla="*/ 154 h 727"/>
                  <a:gd name="T46" fmla="*/ 85 w 876"/>
                  <a:gd name="T47" fmla="*/ 141 h 727"/>
                  <a:gd name="T48" fmla="*/ 68 w 876"/>
                  <a:gd name="T49" fmla="*/ 127 h 727"/>
                  <a:gd name="T50" fmla="*/ 53 w 876"/>
                  <a:gd name="T51" fmla="*/ 114 h 727"/>
                  <a:gd name="T52" fmla="*/ 40 w 876"/>
                  <a:gd name="T53" fmla="*/ 100 h 727"/>
                  <a:gd name="T54" fmla="*/ 29 w 876"/>
                  <a:gd name="T55" fmla="*/ 86 h 727"/>
                  <a:gd name="T56" fmla="*/ 19 w 876"/>
                  <a:gd name="T57" fmla="*/ 71 h 727"/>
                  <a:gd name="T58" fmla="*/ 11 w 876"/>
                  <a:gd name="T59" fmla="*/ 56 h 727"/>
                  <a:gd name="T60" fmla="*/ 5 w 876"/>
                  <a:gd name="T61" fmla="*/ 42 h 727"/>
                  <a:gd name="T62" fmla="*/ 2 w 876"/>
                  <a:gd name="T63" fmla="*/ 28 h 727"/>
                  <a:gd name="T64" fmla="*/ 0 w 876"/>
                  <a:gd name="T65" fmla="*/ 15 h 727"/>
                  <a:gd name="T66" fmla="*/ 2 w 876"/>
                  <a:gd name="T67" fmla="*/ 5 h 72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76"/>
                  <a:gd name="T103" fmla="*/ 0 h 727"/>
                  <a:gd name="T104" fmla="*/ 876 w 876"/>
                  <a:gd name="T105" fmla="*/ 727 h 72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76" h="727">
                    <a:moveTo>
                      <a:pt x="6" y="15"/>
                    </a:moveTo>
                    <a:lnTo>
                      <a:pt x="33" y="7"/>
                    </a:lnTo>
                    <a:lnTo>
                      <a:pt x="63" y="2"/>
                    </a:lnTo>
                    <a:lnTo>
                      <a:pt x="94" y="0"/>
                    </a:lnTo>
                    <a:lnTo>
                      <a:pt x="128" y="0"/>
                    </a:lnTo>
                    <a:lnTo>
                      <a:pt x="162" y="2"/>
                    </a:lnTo>
                    <a:lnTo>
                      <a:pt x="197" y="8"/>
                    </a:lnTo>
                    <a:lnTo>
                      <a:pt x="234" y="16"/>
                    </a:lnTo>
                    <a:lnTo>
                      <a:pt x="270" y="27"/>
                    </a:lnTo>
                    <a:lnTo>
                      <a:pt x="308" y="39"/>
                    </a:lnTo>
                    <a:lnTo>
                      <a:pt x="346" y="54"/>
                    </a:lnTo>
                    <a:lnTo>
                      <a:pt x="384" y="72"/>
                    </a:lnTo>
                    <a:lnTo>
                      <a:pt x="422" y="91"/>
                    </a:lnTo>
                    <a:lnTo>
                      <a:pt x="460" y="113"/>
                    </a:lnTo>
                    <a:lnTo>
                      <a:pt x="498" y="136"/>
                    </a:lnTo>
                    <a:lnTo>
                      <a:pt x="536" y="163"/>
                    </a:lnTo>
                    <a:lnTo>
                      <a:pt x="573" y="190"/>
                    </a:lnTo>
                    <a:lnTo>
                      <a:pt x="609" y="220"/>
                    </a:lnTo>
                    <a:lnTo>
                      <a:pt x="643" y="252"/>
                    </a:lnTo>
                    <a:lnTo>
                      <a:pt x="676" y="283"/>
                    </a:lnTo>
                    <a:lnTo>
                      <a:pt x="707" y="316"/>
                    </a:lnTo>
                    <a:lnTo>
                      <a:pt x="734" y="350"/>
                    </a:lnTo>
                    <a:lnTo>
                      <a:pt x="761" y="383"/>
                    </a:lnTo>
                    <a:lnTo>
                      <a:pt x="784" y="418"/>
                    </a:lnTo>
                    <a:lnTo>
                      <a:pt x="805" y="451"/>
                    </a:lnTo>
                    <a:lnTo>
                      <a:pt x="823" y="486"/>
                    </a:lnTo>
                    <a:lnTo>
                      <a:pt x="839" y="520"/>
                    </a:lnTo>
                    <a:lnTo>
                      <a:pt x="853" y="554"/>
                    </a:lnTo>
                    <a:lnTo>
                      <a:pt x="863" y="586"/>
                    </a:lnTo>
                    <a:lnTo>
                      <a:pt x="870" y="618"/>
                    </a:lnTo>
                    <a:lnTo>
                      <a:pt x="875" y="650"/>
                    </a:lnTo>
                    <a:lnTo>
                      <a:pt x="876" y="680"/>
                    </a:lnTo>
                    <a:lnTo>
                      <a:pt x="874" y="709"/>
                    </a:lnTo>
                    <a:lnTo>
                      <a:pt x="847" y="717"/>
                    </a:lnTo>
                    <a:lnTo>
                      <a:pt x="817" y="723"/>
                    </a:lnTo>
                    <a:lnTo>
                      <a:pt x="787" y="727"/>
                    </a:lnTo>
                    <a:lnTo>
                      <a:pt x="754" y="727"/>
                    </a:lnTo>
                    <a:lnTo>
                      <a:pt x="721" y="724"/>
                    </a:lnTo>
                    <a:lnTo>
                      <a:pt x="685" y="720"/>
                    </a:lnTo>
                    <a:lnTo>
                      <a:pt x="649" y="713"/>
                    </a:lnTo>
                    <a:lnTo>
                      <a:pt x="611" y="702"/>
                    </a:lnTo>
                    <a:lnTo>
                      <a:pt x="573" y="691"/>
                    </a:lnTo>
                    <a:lnTo>
                      <a:pt x="535" y="676"/>
                    </a:lnTo>
                    <a:lnTo>
                      <a:pt x="496" y="659"/>
                    </a:lnTo>
                    <a:lnTo>
                      <a:pt x="457" y="639"/>
                    </a:lnTo>
                    <a:lnTo>
                      <a:pt x="417" y="617"/>
                    </a:lnTo>
                    <a:lnTo>
                      <a:pt x="378" y="592"/>
                    </a:lnTo>
                    <a:lnTo>
                      <a:pt x="338" y="565"/>
                    </a:lnTo>
                    <a:lnTo>
                      <a:pt x="300" y="536"/>
                    </a:lnTo>
                    <a:lnTo>
                      <a:pt x="269" y="511"/>
                    </a:lnTo>
                    <a:lnTo>
                      <a:pt x="239" y="484"/>
                    </a:lnTo>
                    <a:lnTo>
                      <a:pt x="212" y="458"/>
                    </a:lnTo>
                    <a:lnTo>
                      <a:pt x="185" y="430"/>
                    </a:lnTo>
                    <a:lnTo>
                      <a:pt x="160" y="403"/>
                    </a:lnTo>
                    <a:lnTo>
                      <a:pt x="136" y="374"/>
                    </a:lnTo>
                    <a:lnTo>
                      <a:pt x="114" y="345"/>
                    </a:lnTo>
                    <a:lnTo>
                      <a:pt x="93" y="315"/>
                    </a:lnTo>
                    <a:lnTo>
                      <a:pt x="75" y="286"/>
                    </a:lnTo>
                    <a:lnTo>
                      <a:pt x="59" y="257"/>
                    </a:lnTo>
                    <a:lnTo>
                      <a:pt x="44" y="227"/>
                    </a:lnTo>
                    <a:lnTo>
                      <a:pt x="31" y="198"/>
                    </a:lnTo>
                    <a:lnTo>
                      <a:pt x="20" y="169"/>
                    </a:lnTo>
                    <a:lnTo>
                      <a:pt x="11" y="141"/>
                    </a:lnTo>
                    <a:lnTo>
                      <a:pt x="5" y="112"/>
                    </a:lnTo>
                    <a:lnTo>
                      <a:pt x="0" y="84"/>
                    </a:lnTo>
                    <a:lnTo>
                      <a:pt x="0" y="61"/>
                    </a:lnTo>
                    <a:lnTo>
                      <a:pt x="1" y="39"/>
                    </a:lnTo>
                    <a:lnTo>
                      <a:pt x="5" y="22"/>
                    </a:lnTo>
                    <a:lnTo>
                      <a:pt x="6" y="15"/>
                    </a:lnTo>
                    <a:close/>
                  </a:path>
                </a:pathLst>
              </a:custGeom>
              <a:solidFill>
                <a:srgbClr val="C6F7FF"/>
              </a:solidFill>
              <a:ln w="9525">
                <a:noFill/>
                <a:round/>
                <a:headEnd/>
                <a:tailEnd/>
              </a:ln>
            </p:spPr>
            <p:txBody>
              <a:bodyPr/>
              <a:lstStyle/>
              <a:p>
                <a:endParaRPr lang="fr-FR">
                  <a:latin typeface="Calibri" pitchFamily="34" charset="0"/>
                </a:endParaRPr>
              </a:p>
            </p:txBody>
          </p:sp>
          <p:sp>
            <p:nvSpPr>
              <p:cNvPr id="27667" name="Freeform 12"/>
              <p:cNvSpPr>
                <a:spLocks/>
              </p:cNvSpPr>
              <p:nvPr/>
            </p:nvSpPr>
            <p:spPr bwMode="auto">
              <a:xfrm>
                <a:off x="2438" y="1744"/>
                <a:ext cx="492" cy="422"/>
              </a:xfrm>
              <a:custGeom>
                <a:avLst/>
                <a:gdLst>
                  <a:gd name="T0" fmla="*/ 178 w 986"/>
                  <a:gd name="T1" fmla="*/ 54 h 844"/>
                  <a:gd name="T2" fmla="*/ 193 w 986"/>
                  <a:gd name="T3" fmla="*/ 68 h 844"/>
                  <a:gd name="T4" fmla="*/ 206 w 986"/>
                  <a:gd name="T5" fmla="*/ 82 h 844"/>
                  <a:gd name="T6" fmla="*/ 217 w 986"/>
                  <a:gd name="T7" fmla="*/ 96 h 844"/>
                  <a:gd name="T8" fmla="*/ 227 w 986"/>
                  <a:gd name="T9" fmla="*/ 110 h 844"/>
                  <a:gd name="T10" fmla="*/ 235 w 986"/>
                  <a:gd name="T11" fmla="*/ 125 h 844"/>
                  <a:gd name="T12" fmla="*/ 241 w 986"/>
                  <a:gd name="T13" fmla="*/ 140 h 844"/>
                  <a:gd name="T14" fmla="*/ 244 w 986"/>
                  <a:gd name="T15" fmla="*/ 154 h 844"/>
                  <a:gd name="T16" fmla="*/ 246 w 986"/>
                  <a:gd name="T17" fmla="*/ 167 h 844"/>
                  <a:gd name="T18" fmla="*/ 246 w 986"/>
                  <a:gd name="T19" fmla="*/ 178 h 844"/>
                  <a:gd name="T20" fmla="*/ 243 w 986"/>
                  <a:gd name="T21" fmla="*/ 189 h 844"/>
                  <a:gd name="T22" fmla="*/ 239 w 986"/>
                  <a:gd name="T23" fmla="*/ 198 h 844"/>
                  <a:gd name="T24" fmla="*/ 235 w 986"/>
                  <a:gd name="T25" fmla="*/ 203 h 844"/>
                  <a:gd name="T26" fmla="*/ 233 w 986"/>
                  <a:gd name="T27" fmla="*/ 206 h 844"/>
                  <a:gd name="T28" fmla="*/ 230 w 986"/>
                  <a:gd name="T29" fmla="*/ 208 h 844"/>
                  <a:gd name="T30" fmla="*/ 227 w 986"/>
                  <a:gd name="T31" fmla="*/ 210 h 844"/>
                  <a:gd name="T32" fmla="*/ 226 w 986"/>
                  <a:gd name="T33" fmla="*/ 203 h 844"/>
                  <a:gd name="T34" fmla="*/ 223 w 986"/>
                  <a:gd name="T35" fmla="*/ 187 h 844"/>
                  <a:gd name="T36" fmla="*/ 218 w 986"/>
                  <a:gd name="T37" fmla="*/ 170 h 844"/>
                  <a:gd name="T38" fmla="*/ 210 w 986"/>
                  <a:gd name="T39" fmla="*/ 153 h 844"/>
                  <a:gd name="T40" fmla="*/ 200 w 986"/>
                  <a:gd name="T41" fmla="*/ 136 h 844"/>
                  <a:gd name="T42" fmla="*/ 187 w 986"/>
                  <a:gd name="T43" fmla="*/ 118 h 844"/>
                  <a:gd name="T44" fmla="*/ 173 w 986"/>
                  <a:gd name="T45" fmla="*/ 102 h 844"/>
                  <a:gd name="T46" fmla="*/ 156 w 986"/>
                  <a:gd name="T47" fmla="*/ 86 h 844"/>
                  <a:gd name="T48" fmla="*/ 137 w 986"/>
                  <a:gd name="T49" fmla="*/ 71 h 844"/>
                  <a:gd name="T50" fmla="*/ 118 w 986"/>
                  <a:gd name="T51" fmla="*/ 58 h 844"/>
                  <a:gd name="T52" fmla="*/ 99 w 986"/>
                  <a:gd name="T53" fmla="*/ 48 h 844"/>
                  <a:gd name="T54" fmla="*/ 79 w 986"/>
                  <a:gd name="T55" fmla="*/ 40 h 844"/>
                  <a:gd name="T56" fmla="*/ 60 w 986"/>
                  <a:gd name="T57" fmla="*/ 34 h 844"/>
                  <a:gd name="T58" fmla="*/ 41 w 986"/>
                  <a:gd name="T59" fmla="*/ 29 h 844"/>
                  <a:gd name="T60" fmla="*/ 24 w 986"/>
                  <a:gd name="T61" fmla="*/ 28 h 844"/>
                  <a:gd name="T62" fmla="*/ 7 w 986"/>
                  <a:gd name="T63" fmla="*/ 30 h 844"/>
                  <a:gd name="T64" fmla="*/ 1 w 986"/>
                  <a:gd name="T65" fmla="*/ 28 h 844"/>
                  <a:gd name="T66" fmla="*/ 5 w 986"/>
                  <a:gd name="T67" fmla="*/ 23 h 844"/>
                  <a:gd name="T68" fmla="*/ 12 w 986"/>
                  <a:gd name="T69" fmla="*/ 13 h 844"/>
                  <a:gd name="T70" fmla="*/ 26 w 986"/>
                  <a:gd name="T71" fmla="*/ 5 h 844"/>
                  <a:gd name="T72" fmla="*/ 44 w 986"/>
                  <a:gd name="T73" fmla="*/ 1 h 844"/>
                  <a:gd name="T74" fmla="*/ 64 w 986"/>
                  <a:gd name="T75" fmla="*/ 1 h 844"/>
                  <a:gd name="T76" fmla="*/ 86 w 986"/>
                  <a:gd name="T77" fmla="*/ 5 h 844"/>
                  <a:gd name="T78" fmla="*/ 110 w 986"/>
                  <a:gd name="T79" fmla="*/ 12 h 844"/>
                  <a:gd name="T80" fmla="*/ 134 w 986"/>
                  <a:gd name="T81" fmla="*/ 24 h 844"/>
                  <a:gd name="T82" fmla="*/ 158 w 986"/>
                  <a:gd name="T83" fmla="*/ 39 h 8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86"/>
                  <a:gd name="T127" fmla="*/ 0 h 844"/>
                  <a:gd name="T128" fmla="*/ 986 w 986"/>
                  <a:gd name="T129" fmla="*/ 844 h 84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86" h="844">
                    <a:moveTo>
                      <a:pt x="684" y="191"/>
                    </a:moveTo>
                    <a:lnTo>
                      <a:pt x="715" y="216"/>
                    </a:lnTo>
                    <a:lnTo>
                      <a:pt x="745" y="243"/>
                    </a:lnTo>
                    <a:lnTo>
                      <a:pt x="773" y="269"/>
                    </a:lnTo>
                    <a:lnTo>
                      <a:pt x="800" y="297"/>
                    </a:lnTo>
                    <a:lnTo>
                      <a:pt x="826" y="326"/>
                    </a:lnTo>
                    <a:lnTo>
                      <a:pt x="849" y="355"/>
                    </a:lnTo>
                    <a:lnTo>
                      <a:pt x="872" y="383"/>
                    </a:lnTo>
                    <a:lnTo>
                      <a:pt x="891" y="412"/>
                    </a:lnTo>
                    <a:lnTo>
                      <a:pt x="911" y="442"/>
                    </a:lnTo>
                    <a:lnTo>
                      <a:pt x="927" y="471"/>
                    </a:lnTo>
                    <a:lnTo>
                      <a:pt x="942" y="501"/>
                    </a:lnTo>
                    <a:lnTo>
                      <a:pt x="955" y="530"/>
                    </a:lnTo>
                    <a:lnTo>
                      <a:pt x="965" y="559"/>
                    </a:lnTo>
                    <a:lnTo>
                      <a:pt x="974" y="588"/>
                    </a:lnTo>
                    <a:lnTo>
                      <a:pt x="980" y="615"/>
                    </a:lnTo>
                    <a:lnTo>
                      <a:pt x="985" y="643"/>
                    </a:lnTo>
                    <a:lnTo>
                      <a:pt x="986" y="667"/>
                    </a:lnTo>
                    <a:lnTo>
                      <a:pt x="986" y="690"/>
                    </a:lnTo>
                    <a:lnTo>
                      <a:pt x="985" y="712"/>
                    </a:lnTo>
                    <a:lnTo>
                      <a:pt x="980" y="733"/>
                    </a:lnTo>
                    <a:lnTo>
                      <a:pt x="975" y="754"/>
                    </a:lnTo>
                    <a:lnTo>
                      <a:pt x="967" y="772"/>
                    </a:lnTo>
                    <a:lnTo>
                      <a:pt x="958" y="789"/>
                    </a:lnTo>
                    <a:lnTo>
                      <a:pt x="948" y="805"/>
                    </a:lnTo>
                    <a:lnTo>
                      <a:pt x="943" y="811"/>
                    </a:lnTo>
                    <a:lnTo>
                      <a:pt x="939" y="816"/>
                    </a:lnTo>
                    <a:lnTo>
                      <a:pt x="934" y="822"/>
                    </a:lnTo>
                    <a:lnTo>
                      <a:pt x="928" y="826"/>
                    </a:lnTo>
                    <a:lnTo>
                      <a:pt x="922" y="831"/>
                    </a:lnTo>
                    <a:lnTo>
                      <a:pt x="918" y="835"/>
                    </a:lnTo>
                    <a:lnTo>
                      <a:pt x="912" y="840"/>
                    </a:lnTo>
                    <a:lnTo>
                      <a:pt x="906" y="844"/>
                    </a:lnTo>
                    <a:lnTo>
                      <a:pt x="906" y="812"/>
                    </a:lnTo>
                    <a:lnTo>
                      <a:pt x="903" y="780"/>
                    </a:lnTo>
                    <a:lnTo>
                      <a:pt x="896" y="748"/>
                    </a:lnTo>
                    <a:lnTo>
                      <a:pt x="887" y="714"/>
                    </a:lnTo>
                    <a:lnTo>
                      <a:pt x="875" y="680"/>
                    </a:lnTo>
                    <a:lnTo>
                      <a:pt x="861" y="645"/>
                    </a:lnTo>
                    <a:lnTo>
                      <a:pt x="844" y="612"/>
                    </a:lnTo>
                    <a:lnTo>
                      <a:pt x="825" y="576"/>
                    </a:lnTo>
                    <a:lnTo>
                      <a:pt x="803" y="543"/>
                    </a:lnTo>
                    <a:lnTo>
                      <a:pt x="779" y="508"/>
                    </a:lnTo>
                    <a:lnTo>
                      <a:pt x="752" y="473"/>
                    </a:lnTo>
                    <a:lnTo>
                      <a:pt x="723" y="440"/>
                    </a:lnTo>
                    <a:lnTo>
                      <a:pt x="693" y="408"/>
                    </a:lnTo>
                    <a:lnTo>
                      <a:pt x="660" y="375"/>
                    </a:lnTo>
                    <a:lnTo>
                      <a:pt x="625" y="343"/>
                    </a:lnTo>
                    <a:lnTo>
                      <a:pt x="589" y="313"/>
                    </a:lnTo>
                    <a:lnTo>
                      <a:pt x="551" y="284"/>
                    </a:lnTo>
                    <a:lnTo>
                      <a:pt x="513" y="258"/>
                    </a:lnTo>
                    <a:lnTo>
                      <a:pt x="475" y="234"/>
                    </a:lnTo>
                    <a:lnTo>
                      <a:pt x="435" y="212"/>
                    </a:lnTo>
                    <a:lnTo>
                      <a:pt x="396" y="192"/>
                    </a:lnTo>
                    <a:lnTo>
                      <a:pt x="357" y="174"/>
                    </a:lnTo>
                    <a:lnTo>
                      <a:pt x="318" y="159"/>
                    </a:lnTo>
                    <a:lnTo>
                      <a:pt x="279" y="145"/>
                    </a:lnTo>
                    <a:lnTo>
                      <a:pt x="241" y="134"/>
                    </a:lnTo>
                    <a:lnTo>
                      <a:pt x="204" y="125"/>
                    </a:lnTo>
                    <a:lnTo>
                      <a:pt x="167" y="119"/>
                    </a:lnTo>
                    <a:lnTo>
                      <a:pt x="130" y="116"/>
                    </a:lnTo>
                    <a:lnTo>
                      <a:pt x="96" y="115"/>
                    </a:lnTo>
                    <a:lnTo>
                      <a:pt x="62" y="116"/>
                    </a:lnTo>
                    <a:lnTo>
                      <a:pt x="30" y="121"/>
                    </a:lnTo>
                    <a:lnTo>
                      <a:pt x="0" y="128"/>
                    </a:lnTo>
                    <a:lnTo>
                      <a:pt x="6" y="114"/>
                    </a:lnTo>
                    <a:lnTo>
                      <a:pt x="13" y="101"/>
                    </a:lnTo>
                    <a:lnTo>
                      <a:pt x="20" y="89"/>
                    </a:lnTo>
                    <a:lnTo>
                      <a:pt x="28" y="78"/>
                    </a:lnTo>
                    <a:lnTo>
                      <a:pt x="50" y="54"/>
                    </a:lnTo>
                    <a:lnTo>
                      <a:pt x="76" y="35"/>
                    </a:lnTo>
                    <a:lnTo>
                      <a:pt x="107" y="20"/>
                    </a:lnTo>
                    <a:lnTo>
                      <a:pt x="141" y="9"/>
                    </a:lnTo>
                    <a:lnTo>
                      <a:pt x="178" y="3"/>
                    </a:lnTo>
                    <a:lnTo>
                      <a:pt x="217" y="0"/>
                    </a:lnTo>
                    <a:lnTo>
                      <a:pt x="258" y="2"/>
                    </a:lnTo>
                    <a:lnTo>
                      <a:pt x="302" y="8"/>
                    </a:lnTo>
                    <a:lnTo>
                      <a:pt x="347" y="17"/>
                    </a:lnTo>
                    <a:lnTo>
                      <a:pt x="394" y="31"/>
                    </a:lnTo>
                    <a:lnTo>
                      <a:pt x="441" y="48"/>
                    </a:lnTo>
                    <a:lnTo>
                      <a:pt x="490" y="69"/>
                    </a:lnTo>
                    <a:lnTo>
                      <a:pt x="539" y="94"/>
                    </a:lnTo>
                    <a:lnTo>
                      <a:pt x="587" y="123"/>
                    </a:lnTo>
                    <a:lnTo>
                      <a:pt x="636" y="155"/>
                    </a:lnTo>
                    <a:lnTo>
                      <a:pt x="684" y="191"/>
                    </a:lnTo>
                    <a:close/>
                  </a:path>
                </a:pathLst>
              </a:custGeom>
              <a:solidFill>
                <a:srgbClr val="497575"/>
              </a:solidFill>
              <a:ln w="9525">
                <a:noFill/>
                <a:round/>
                <a:headEnd/>
                <a:tailEnd/>
              </a:ln>
            </p:spPr>
            <p:txBody>
              <a:bodyPr/>
              <a:lstStyle/>
              <a:p>
                <a:endParaRPr lang="fr-FR">
                  <a:latin typeface="Calibri" pitchFamily="34" charset="0"/>
                </a:endParaRPr>
              </a:p>
            </p:txBody>
          </p:sp>
          <p:sp>
            <p:nvSpPr>
              <p:cNvPr id="27668" name="Freeform 13"/>
              <p:cNvSpPr>
                <a:spLocks/>
              </p:cNvSpPr>
              <p:nvPr/>
            </p:nvSpPr>
            <p:spPr bwMode="auto">
              <a:xfrm>
                <a:off x="2464" y="1744"/>
                <a:ext cx="466" cy="421"/>
              </a:xfrm>
              <a:custGeom>
                <a:avLst/>
                <a:gdLst>
                  <a:gd name="T0" fmla="*/ 231 w 934"/>
                  <a:gd name="T1" fmla="*/ 154 h 841"/>
                  <a:gd name="T2" fmla="*/ 228 w 934"/>
                  <a:gd name="T3" fmla="*/ 140 h 841"/>
                  <a:gd name="T4" fmla="*/ 222 w 934"/>
                  <a:gd name="T5" fmla="*/ 125 h 841"/>
                  <a:gd name="T6" fmla="*/ 214 w 934"/>
                  <a:gd name="T7" fmla="*/ 111 h 841"/>
                  <a:gd name="T8" fmla="*/ 204 w 934"/>
                  <a:gd name="T9" fmla="*/ 96 h 841"/>
                  <a:gd name="T10" fmla="*/ 193 w 934"/>
                  <a:gd name="T11" fmla="*/ 82 h 841"/>
                  <a:gd name="T12" fmla="*/ 180 w 934"/>
                  <a:gd name="T13" fmla="*/ 67 h 841"/>
                  <a:gd name="T14" fmla="*/ 165 w 934"/>
                  <a:gd name="T15" fmla="*/ 54 h 841"/>
                  <a:gd name="T16" fmla="*/ 146 w 934"/>
                  <a:gd name="T17" fmla="*/ 39 h 841"/>
                  <a:gd name="T18" fmla="*/ 123 w 934"/>
                  <a:gd name="T19" fmla="*/ 25 h 841"/>
                  <a:gd name="T20" fmla="*/ 101 w 934"/>
                  <a:gd name="T21" fmla="*/ 14 h 841"/>
                  <a:gd name="T22" fmla="*/ 79 w 934"/>
                  <a:gd name="T23" fmla="*/ 6 h 841"/>
                  <a:gd name="T24" fmla="*/ 58 w 934"/>
                  <a:gd name="T25" fmla="*/ 1 h 841"/>
                  <a:gd name="T26" fmla="*/ 38 w 934"/>
                  <a:gd name="T27" fmla="*/ 0 h 841"/>
                  <a:gd name="T28" fmla="*/ 21 w 934"/>
                  <a:gd name="T29" fmla="*/ 3 h 841"/>
                  <a:gd name="T30" fmla="*/ 6 w 934"/>
                  <a:gd name="T31" fmla="*/ 9 h 841"/>
                  <a:gd name="T32" fmla="*/ 6 w 934"/>
                  <a:gd name="T33" fmla="*/ 10 h 841"/>
                  <a:gd name="T34" fmla="*/ 21 w 934"/>
                  <a:gd name="T35" fmla="*/ 5 h 841"/>
                  <a:gd name="T36" fmla="*/ 39 w 934"/>
                  <a:gd name="T37" fmla="*/ 3 h 841"/>
                  <a:gd name="T38" fmla="*/ 58 w 934"/>
                  <a:gd name="T39" fmla="*/ 5 h 841"/>
                  <a:gd name="T40" fmla="*/ 78 w 934"/>
                  <a:gd name="T41" fmla="*/ 10 h 841"/>
                  <a:gd name="T42" fmla="*/ 100 w 934"/>
                  <a:gd name="T43" fmla="*/ 18 h 841"/>
                  <a:gd name="T44" fmla="*/ 121 w 934"/>
                  <a:gd name="T45" fmla="*/ 29 h 841"/>
                  <a:gd name="T46" fmla="*/ 143 w 934"/>
                  <a:gd name="T47" fmla="*/ 43 h 841"/>
                  <a:gd name="T48" fmla="*/ 161 w 934"/>
                  <a:gd name="T49" fmla="*/ 57 h 841"/>
                  <a:gd name="T50" fmla="*/ 176 w 934"/>
                  <a:gd name="T51" fmla="*/ 70 h 841"/>
                  <a:gd name="T52" fmla="*/ 189 w 934"/>
                  <a:gd name="T53" fmla="*/ 84 h 841"/>
                  <a:gd name="T54" fmla="*/ 201 w 934"/>
                  <a:gd name="T55" fmla="*/ 99 h 841"/>
                  <a:gd name="T56" fmla="*/ 210 w 934"/>
                  <a:gd name="T57" fmla="*/ 114 h 841"/>
                  <a:gd name="T58" fmla="*/ 218 w 934"/>
                  <a:gd name="T59" fmla="*/ 128 h 841"/>
                  <a:gd name="T60" fmla="*/ 224 w 934"/>
                  <a:gd name="T61" fmla="*/ 143 h 841"/>
                  <a:gd name="T62" fmla="*/ 228 w 934"/>
                  <a:gd name="T63" fmla="*/ 157 h 841"/>
                  <a:gd name="T64" fmla="*/ 229 w 934"/>
                  <a:gd name="T65" fmla="*/ 170 h 841"/>
                  <a:gd name="T66" fmla="*/ 229 w 934"/>
                  <a:gd name="T67" fmla="*/ 181 h 841"/>
                  <a:gd name="T68" fmla="*/ 226 w 934"/>
                  <a:gd name="T69" fmla="*/ 191 h 841"/>
                  <a:gd name="T70" fmla="*/ 222 w 934"/>
                  <a:gd name="T71" fmla="*/ 200 h 841"/>
                  <a:gd name="T72" fmla="*/ 218 w 934"/>
                  <a:gd name="T73" fmla="*/ 206 h 841"/>
                  <a:gd name="T74" fmla="*/ 215 w 934"/>
                  <a:gd name="T75" fmla="*/ 209 h 841"/>
                  <a:gd name="T76" fmla="*/ 215 w 934"/>
                  <a:gd name="T77" fmla="*/ 210 h 841"/>
                  <a:gd name="T78" fmla="*/ 217 w 934"/>
                  <a:gd name="T79" fmla="*/ 208 h 841"/>
                  <a:gd name="T80" fmla="*/ 220 w 934"/>
                  <a:gd name="T81" fmla="*/ 205 h 841"/>
                  <a:gd name="T82" fmla="*/ 222 w 934"/>
                  <a:gd name="T83" fmla="*/ 203 h 841"/>
                  <a:gd name="T84" fmla="*/ 226 w 934"/>
                  <a:gd name="T85" fmla="*/ 197 h 841"/>
                  <a:gd name="T86" fmla="*/ 230 w 934"/>
                  <a:gd name="T87" fmla="*/ 189 h 841"/>
                  <a:gd name="T88" fmla="*/ 233 w 934"/>
                  <a:gd name="T89" fmla="*/ 178 h 841"/>
                  <a:gd name="T90" fmla="*/ 233 w 934"/>
                  <a:gd name="T91" fmla="*/ 167 h 84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34"/>
                  <a:gd name="T139" fmla="*/ 0 h 841"/>
                  <a:gd name="T140" fmla="*/ 934 w 934"/>
                  <a:gd name="T141" fmla="*/ 841 h 84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34" h="841">
                    <a:moveTo>
                      <a:pt x="933" y="642"/>
                    </a:moveTo>
                    <a:lnTo>
                      <a:pt x="928" y="614"/>
                    </a:lnTo>
                    <a:lnTo>
                      <a:pt x="922" y="587"/>
                    </a:lnTo>
                    <a:lnTo>
                      <a:pt x="913" y="558"/>
                    </a:lnTo>
                    <a:lnTo>
                      <a:pt x="903" y="529"/>
                    </a:lnTo>
                    <a:lnTo>
                      <a:pt x="890" y="500"/>
                    </a:lnTo>
                    <a:lnTo>
                      <a:pt x="875" y="470"/>
                    </a:lnTo>
                    <a:lnTo>
                      <a:pt x="859" y="441"/>
                    </a:lnTo>
                    <a:lnTo>
                      <a:pt x="839" y="411"/>
                    </a:lnTo>
                    <a:lnTo>
                      <a:pt x="820" y="382"/>
                    </a:lnTo>
                    <a:lnTo>
                      <a:pt x="797" y="354"/>
                    </a:lnTo>
                    <a:lnTo>
                      <a:pt x="774" y="325"/>
                    </a:lnTo>
                    <a:lnTo>
                      <a:pt x="748" y="296"/>
                    </a:lnTo>
                    <a:lnTo>
                      <a:pt x="721" y="268"/>
                    </a:lnTo>
                    <a:lnTo>
                      <a:pt x="693" y="242"/>
                    </a:lnTo>
                    <a:lnTo>
                      <a:pt x="663" y="215"/>
                    </a:lnTo>
                    <a:lnTo>
                      <a:pt x="632" y="190"/>
                    </a:lnTo>
                    <a:lnTo>
                      <a:pt x="587" y="156"/>
                    </a:lnTo>
                    <a:lnTo>
                      <a:pt x="542" y="127"/>
                    </a:lnTo>
                    <a:lnTo>
                      <a:pt x="496" y="99"/>
                    </a:lnTo>
                    <a:lnTo>
                      <a:pt x="451" y="75"/>
                    </a:lnTo>
                    <a:lnTo>
                      <a:pt x="406" y="54"/>
                    </a:lnTo>
                    <a:lnTo>
                      <a:pt x="362" y="37"/>
                    </a:lnTo>
                    <a:lnTo>
                      <a:pt x="317" y="23"/>
                    </a:lnTo>
                    <a:lnTo>
                      <a:pt x="274" y="11"/>
                    </a:lnTo>
                    <a:lnTo>
                      <a:pt x="233" y="4"/>
                    </a:lnTo>
                    <a:lnTo>
                      <a:pt x="192" y="0"/>
                    </a:lnTo>
                    <a:lnTo>
                      <a:pt x="154" y="0"/>
                    </a:lnTo>
                    <a:lnTo>
                      <a:pt x="119" y="3"/>
                    </a:lnTo>
                    <a:lnTo>
                      <a:pt x="84" y="9"/>
                    </a:lnTo>
                    <a:lnTo>
                      <a:pt x="53" y="19"/>
                    </a:lnTo>
                    <a:lnTo>
                      <a:pt x="25" y="34"/>
                    </a:lnTo>
                    <a:lnTo>
                      <a:pt x="0" y="52"/>
                    </a:lnTo>
                    <a:lnTo>
                      <a:pt x="25" y="37"/>
                    </a:lnTo>
                    <a:lnTo>
                      <a:pt x="54" y="25"/>
                    </a:lnTo>
                    <a:lnTo>
                      <a:pt x="86" y="17"/>
                    </a:lnTo>
                    <a:lnTo>
                      <a:pt x="120" y="12"/>
                    </a:lnTo>
                    <a:lnTo>
                      <a:pt x="156" y="11"/>
                    </a:lnTo>
                    <a:lnTo>
                      <a:pt x="192" y="12"/>
                    </a:lnTo>
                    <a:lnTo>
                      <a:pt x="232" y="18"/>
                    </a:lnTo>
                    <a:lnTo>
                      <a:pt x="273" y="26"/>
                    </a:lnTo>
                    <a:lnTo>
                      <a:pt x="314" y="37"/>
                    </a:lnTo>
                    <a:lnTo>
                      <a:pt x="357" y="52"/>
                    </a:lnTo>
                    <a:lnTo>
                      <a:pt x="400" y="69"/>
                    </a:lnTo>
                    <a:lnTo>
                      <a:pt x="443" y="90"/>
                    </a:lnTo>
                    <a:lnTo>
                      <a:pt x="487" y="113"/>
                    </a:lnTo>
                    <a:lnTo>
                      <a:pt x="531" y="139"/>
                    </a:lnTo>
                    <a:lnTo>
                      <a:pt x="575" y="169"/>
                    </a:lnTo>
                    <a:lnTo>
                      <a:pt x="617" y="201"/>
                    </a:lnTo>
                    <a:lnTo>
                      <a:pt x="648" y="227"/>
                    </a:lnTo>
                    <a:lnTo>
                      <a:pt x="678" y="253"/>
                    </a:lnTo>
                    <a:lnTo>
                      <a:pt x="706" y="280"/>
                    </a:lnTo>
                    <a:lnTo>
                      <a:pt x="733" y="308"/>
                    </a:lnTo>
                    <a:lnTo>
                      <a:pt x="759" y="336"/>
                    </a:lnTo>
                    <a:lnTo>
                      <a:pt x="782" y="365"/>
                    </a:lnTo>
                    <a:lnTo>
                      <a:pt x="805" y="394"/>
                    </a:lnTo>
                    <a:lnTo>
                      <a:pt x="824" y="423"/>
                    </a:lnTo>
                    <a:lnTo>
                      <a:pt x="844" y="453"/>
                    </a:lnTo>
                    <a:lnTo>
                      <a:pt x="860" y="482"/>
                    </a:lnTo>
                    <a:lnTo>
                      <a:pt x="875" y="512"/>
                    </a:lnTo>
                    <a:lnTo>
                      <a:pt x="888" y="540"/>
                    </a:lnTo>
                    <a:lnTo>
                      <a:pt x="898" y="569"/>
                    </a:lnTo>
                    <a:lnTo>
                      <a:pt x="907" y="598"/>
                    </a:lnTo>
                    <a:lnTo>
                      <a:pt x="913" y="626"/>
                    </a:lnTo>
                    <a:lnTo>
                      <a:pt x="918" y="653"/>
                    </a:lnTo>
                    <a:lnTo>
                      <a:pt x="919" y="678"/>
                    </a:lnTo>
                    <a:lnTo>
                      <a:pt x="919" y="701"/>
                    </a:lnTo>
                    <a:lnTo>
                      <a:pt x="918" y="723"/>
                    </a:lnTo>
                    <a:lnTo>
                      <a:pt x="914" y="743"/>
                    </a:lnTo>
                    <a:lnTo>
                      <a:pt x="908" y="764"/>
                    </a:lnTo>
                    <a:lnTo>
                      <a:pt x="901" y="783"/>
                    </a:lnTo>
                    <a:lnTo>
                      <a:pt x="892" y="800"/>
                    </a:lnTo>
                    <a:lnTo>
                      <a:pt x="881" y="816"/>
                    </a:lnTo>
                    <a:lnTo>
                      <a:pt x="875" y="823"/>
                    </a:lnTo>
                    <a:lnTo>
                      <a:pt x="868" y="830"/>
                    </a:lnTo>
                    <a:lnTo>
                      <a:pt x="862" y="836"/>
                    </a:lnTo>
                    <a:lnTo>
                      <a:pt x="855" y="841"/>
                    </a:lnTo>
                    <a:lnTo>
                      <a:pt x="861" y="838"/>
                    </a:lnTo>
                    <a:lnTo>
                      <a:pt x="867" y="833"/>
                    </a:lnTo>
                    <a:lnTo>
                      <a:pt x="872" y="829"/>
                    </a:lnTo>
                    <a:lnTo>
                      <a:pt x="877" y="824"/>
                    </a:lnTo>
                    <a:lnTo>
                      <a:pt x="882" y="819"/>
                    </a:lnTo>
                    <a:lnTo>
                      <a:pt x="887" y="815"/>
                    </a:lnTo>
                    <a:lnTo>
                      <a:pt x="891" y="810"/>
                    </a:lnTo>
                    <a:lnTo>
                      <a:pt x="896" y="804"/>
                    </a:lnTo>
                    <a:lnTo>
                      <a:pt x="906" y="788"/>
                    </a:lnTo>
                    <a:lnTo>
                      <a:pt x="915" y="771"/>
                    </a:lnTo>
                    <a:lnTo>
                      <a:pt x="923" y="753"/>
                    </a:lnTo>
                    <a:lnTo>
                      <a:pt x="928" y="732"/>
                    </a:lnTo>
                    <a:lnTo>
                      <a:pt x="933" y="711"/>
                    </a:lnTo>
                    <a:lnTo>
                      <a:pt x="934" y="689"/>
                    </a:lnTo>
                    <a:lnTo>
                      <a:pt x="934" y="666"/>
                    </a:lnTo>
                    <a:lnTo>
                      <a:pt x="933" y="642"/>
                    </a:lnTo>
                    <a:close/>
                  </a:path>
                </a:pathLst>
              </a:custGeom>
              <a:solidFill>
                <a:srgbClr val="759696"/>
              </a:solidFill>
              <a:ln w="9525">
                <a:noFill/>
                <a:round/>
                <a:headEnd/>
                <a:tailEnd/>
              </a:ln>
            </p:spPr>
            <p:txBody>
              <a:bodyPr/>
              <a:lstStyle/>
              <a:p>
                <a:endParaRPr lang="fr-FR">
                  <a:latin typeface="Calibri" pitchFamily="34" charset="0"/>
                </a:endParaRPr>
              </a:p>
            </p:txBody>
          </p:sp>
          <p:sp>
            <p:nvSpPr>
              <p:cNvPr id="27669" name="Freeform 14"/>
              <p:cNvSpPr>
                <a:spLocks/>
              </p:cNvSpPr>
              <p:nvPr/>
            </p:nvSpPr>
            <p:spPr bwMode="auto">
              <a:xfrm>
                <a:off x="2348" y="1833"/>
                <a:ext cx="524" cy="457"/>
              </a:xfrm>
              <a:custGeom>
                <a:avLst/>
                <a:gdLst>
                  <a:gd name="T0" fmla="*/ 237 w 1047"/>
                  <a:gd name="T1" fmla="*/ 213 h 914"/>
                  <a:gd name="T2" fmla="*/ 229 w 1047"/>
                  <a:gd name="T3" fmla="*/ 220 h 914"/>
                  <a:gd name="T4" fmla="*/ 220 w 1047"/>
                  <a:gd name="T5" fmla="*/ 224 h 914"/>
                  <a:gd name="T6" fmla="*/ 209 w 1047"/>
                  <a:gd name="T7" fmla="*/ 228 h 914"/>
                  <a:gd name="T8" fmla="*/ 196 w 1047"/>
                  <a:gd name="T9" fmla="*/ 229 h 914"/>
                  <a:gd name="T10" fmla="*/ 181 w 1047"/>
                  <a:gd name="T11" fmla="*/ 228 h 914"/>
                  <a:gd name="T12" fmla="*/ 166 w 1047"/>
                  <a:gd name="T13" fmla="*/ 226 h 914"/>
                  <a:gd name="T14" fmla="*/ 150 w 1047"/>
                  <a:gd name="T15" fmla="*/ 222 h 914"/>
                  <a:gd name="T16" fmla="*/ 133 w 1047"/>
                  <a:gd name="T17" fmla="*/ 216 h 914"/>
                  <a:gd name="T18" fmla="*/ 117 w 1047"/>
                  <a:gd name="T19" fmla="*/ 208 h 914"/>
                  <a:gd name="T20" fmla="*/ 100 w 1047"/>
                  <a:gd name="T21" fmla="*/ 198 h 914"/>
                  <a:gd name="T22" fmla="*/ 84 w 1047"/>
                  <a:gd name="T23" fmla="*/ 187 h 914"/>
                  <a:gd name="T24" fmla="*/ 68 w 1047"/>
                  <a:gd name="T25" fmla="*/ 175 h 914"/>
                  <a:gd name="T26" fmla="*/ 54 w 1047"/>
                  <a:gd name="T27" fmla="*/ 162 h 914"/>
                  <a:gd name="T28" fmla="*/ 41 w 1047"/>
                  <a:gd name="T29" fmla="*/ 148 h 914"/>
                  <a:gd name="T30" fmla="*/ 29 w 1047"/>
                  <a:gd name="T31" fmla="*/ 134 h 914"/>
                  <a:gd name="T32" fmla="*/ 20 w 1047"/>
                  <a:gd name="T33" fmla="*/ 118 h 914"/>
                  <a:gd name="T34" fmla="*/ 12 w 1047"/>
                  <a:gd name="T35" fmla="*/ 104 h 914"/>
                  <a:gd name="T36" fmla="*/ 6 w 1047"/>
                  <a:gd name="T37" fmla="*/ 90 h 914"/>
                  <a:gd name="T38" fmla="*/ 2 w 1047"/>
                  <a:gd name="T39" fmla="*/ 76 h 914"/>
                  <a:gd name="T40" fmla="*/ 0 w 1047"/>
                  <a:gd name="T41" fmla="*/ 62 h 914"/>
                  <a:gd name="T42" fmla="*/ 1 w 1047"/>
                  <a:gd name="T43" fmla="*/ 51 h 914"/>
                  <a:gd name="T44" fmla="*/ 3 w 1047"/>
                  <a:gd name="T45" fmla="*/ 41 h 914"/>
                  <a:gd name="T46" fmla="*/ 8 w 1047"/>
                  <a:gd name="T47" fmla="*/ 31 h 914"/>
                  <a:gd name="T48" fmla="*/ 32 w 1047"/>
                  <a:gd name="T49" fmla="*/ 0 h 914"/>
                  <a:gd name="T50" fmla="*/ 32 w 1047"/>
                  <a:gd name="T51" fmla="*/ 9 h 914"/>
                  <a:gd name="T52" fmla="*/ 32 w 1047"/>
                  <a:gd name="T53" fmla="*/ 17 h 914"/>
                  <a:gd name="T54" fmla="*/ 35 w 1047"/>
                  <a:gd name="T55" fmla="*/ 31 h 914"/>
                  <a:gd name="T56" fmla="*/ 40 w 1047"/>
                  <a:gd name="T57" fmla="*/ 47 h 914"/>
                  <a:gd name="T58" fmla="*/ 48 w 1047"/>
                  <a:gd name="T59" fmla="*/ 62 h 914"/>
                  <a:gd name="T60" fmla="*/ 57 w 1047"/>
                  <a:gd name="T61" fmla="*/ 79 h 914"/>
                  <a:gd name="T62" fmla="*/ 68 w 1047"/>
                  <a:gd name="T63" fmla="*/ 94 h 914"/>
                  <a:gd name="T64" fmla="*/ 81 w 1047"/>
                  <a:gd name="T65" fmla="*/ 109 h 914"/>
                  <a:gd name="T66" fmla="*/ 95 w 1047"/>
                  <a:gd name="T67" fmla="*/ 123 h 914"/>
                  <a:gd name="T68" fmla="*/ 111 w 1047"/>
                  <a:gd name="T69" fmla="*/ 137 h 914"/>
                  <a:gd name="T70" fmla="*/ 131 w 1047"/>
                  <a:gd name="T71" fmla="*/ 151 h 914"/>
                  <a:gd name="T72" fmla="*/ 151 w 1047"/>
                  <a:gd name="T73" fmla="*/ 163 h 914"/>
                  <a:gd name="T74" fmla="*/ 172 w 1047"/>
                  <a:gd name="T75" fmla="*/ 173 h 914"/>
                  <a:gd name="T76" fmla="*/ 192 w 1047"/>
                  <a:gd name="T77" fmla="*/ 180 h 914"/>
                  <a:gd name="T78" fmla="*/ 211 w 1047"/>
                  <a:gd name="T79" fmla="*/ 184 h 914"/>
                  <a:gd name="T80" fmla="*/ 230 w 1047"/>
                  <a:gd name="T81" fmla="*/ 186 h 914"/>
                  <a:gd name="T82" fmla="*/ 247 w 1047"/>
                  <a:gd name="T83" fmla="*/ 185 h 914"/>
                  <a:gd name="T84" fmla="*/ 262 w 1047"/>
                  <a:gd name="T85" fmla="*/ 182 h 9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47"/>
                  <a:gd name="T130" fmla="*/ 0 h 914"/>
                  <a:gd name="T131" fmla="*/ 1047 w 1047"/>
                  <a:gd name="T132" fmla="*/ 914 h 9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47" h="914">
                    <a:moveTo>
                      <a:pt x="960" y="837"/>
                    </a:moveTo>
                    <a:lnTo>
                      <a:pt x="946" y="852"/>
                    </a:lnTo>
                    <a:lnTo>
                      <a:pt x="931" y="865"/>
                    </a:lnTo>
                    <a:lnTo>
                      <a:pt x="915" y="878"/>
                    </a:lnTo>
                    <a:lnTo>
                      <a:pt x="898" y="887"/>
                    </a:lnTo>
                    <a:lnTo>
                      <a:pt x="878" y="896"/>
                    </a:lnTo>
                    <a:lnTo>
                      <a:pt x="856" y="903"/>
                    </a:lnTo>
                    <a:lnTo>
                      <a:pt x="834" y="909"/>
                    </a:lnTo>
                    <a:lnTo>
                      <a:pt x="810" y="912"/>
                    </a:lnTo>
                    <a:lnTo>
                      <a:pt x="783" y="914"/>
                    </a:lnTo>
                    <a:lnTo>
                      <a:pt x="754" y="914"/>
                    </a:lnTo>
                    <a:lnTo>
                      <a:pt x="724" y="912"/>
                    </a:lnTo>
                    <a:lnTo>
                      <a:pt x="693" y="909"/>
                    </a:lnTo>
                    <a:lnTo>
                      <a:pt x="662" y="903"/>
                    </a:lnTo>
                    <a:lnTo>
                      <a:pt x="631" y="895"/>
                    </a:lnTo>
                    <a:lnTo>
                      <a:pt x="597" y="886"/>
                    </a:lnTo>
                    <a:lnTo>
                      <a:pt x="565" y="874"/>
                    </a:lnTo>
                    <a:lnTo>
                      <a:pt x="532" y="861"/>
                    </a:lnTo>
                    <a:lnTo>
                      <a:pt x="498" y="846"/>
                    </a:lnTo>
                    <a:lnTo>
                      <a:pt x="466" y="830"/>
                    </a:lnTo>
                    <a:lnTo>
                      <a:pt x="433" y="812"/>
                    </a:lnTo>
                    <a:lnTo>
                      <a:pt x="399" y="792"/>
                    </a:lnTo>
                    <a:lnTo>
                      <a:pt x="367" y="771"/>
                    </a:lnTo>
                    <a:lnTo>
                      <a:pt x="335" y="748"/>
                    </a:lnTo>
                    <a:lnTo>
                      <a:pt x="303" y="724"/>
                    </a:lnTo>
                    <a:lnTo>
                      <a:pt x="272" y="699"/>
                    </a:lnTo>
                    <a:lnTo>
                      <a:pt x="242" y="672"/>
                    </a:lnTo>
                    <a:lnTo>
                      <a:pt x="214" y="646"/>
                    </a:lnTo>
                    <a:lnTo>
                      <a:pt x="188" y="618"/>
                    </a:lnTo>
                    <a:lnTo>
                      <a:pt x="162" y="590"/>
                    </a:lnTo>
                    <a:lnTo>
                      <a:pt x="138" y="562"/>
                    </a:lnTo>
                    <a:lnTo>
                      <a:pt x="116" y="533"/>
                    </a:lnTo>
                    <a:lnTo>
                      <a:pt x="95" y="504"/>
                    </a:lnTo>
                    <a:lnTo>
                      <a:pt x="77" y="474"/>
                    </a:lnTo>
                    <a:lnTo>
                      <a:pt x="60" y="445"/>
                    </a:lnTo>
                    <a:lnTo>
                      <a:pt x="45" y="415"/>
                    </a:lnTo>
                    <a:lnTo>
                      <a:pt x="32" y="386"/>
                    </a:lnTo>
                    <a:lnTo>
                      <a:pt x="22" y="358"/>
                    </a:lnTo>
                    <a:lnTo>
                      <a:pt x="13" y="329"/>
                    </a:lnTo>
                    <a:lnTo>
                      <a:pt x="7" y="301"/>
                    </a:lnTo>
                    <a:lnTo>
                      <a:pt x="2" y="273"/>
                    </a:lnTo>
                    <a:lnTo>
                      <a:pt x="0" y="249"/>
                    </a:lnTo>
                    <a:lnTo>
                      <a:pt x="0" y="226"/>
                    </a:lnTo>
                    <a:lnTo>
                      <a:pt x="2" y="204"/>
                    </a:lnTo>
                    <a:lnTo>
                      <a:pt x="6" y="183"/>
                    </a:lnTo>
                    <a:lnTo>
                      <a:pt x="11" y="163"/>
                    </a:lnTo>
                    <a:lnTo>
                      <a:pt x="19" y="144"/>
                    </a:lnTo>
                    <a:lnTo>
                      <a:pt x="29" y="127"/>
                    </a:lnTo>
                    <a:lnTo>
                      <a:pt x="40" y="111"/>
                    </a:lnTo>
                    <a:lnTo>
                      <a:pt x="128" y="0"/>
                    </a:lnTo>
                    <a:lnTo>
                      <a:pt x="127" y="16"/>
                    </a:lnTo>
                    <a:lnTo>
                      <a:pt x="127" y="34"/>
                    </a:lnTo>
                    <a:lnTo>
                      <a:pt x="127" y="50"/>
                    </a:lnTo>
                    <a:lnTo>
                      <a:pt x="128" y="67"/>
                    </a:lnTo>
                    <a:lnTo>
                      <a:pt x="132" y="97"/>
                    </a:lnTo>
                    <a:lnTo>
                      <a:pt x="139" y="127"/>
                    </a:lnTo>
                    <a:lnTo>
                      <a:pt x="148" y="157"/>
                    </a:lnTo>
                    <a:lnTo>
                      <a:pt x="160" y="188"/>
                    </a:lnTo>
                    <a:lnTo>
                      <a:pt x="174" y="219"/>
                    </a:lnTo>
                    <a:lnTo>
                      <a:pt x="189" y="250"/>
                    </a:lnTo>
                    <a:lnTo>
                      <a:pt x="207" y="281"/>
                    </a:lnTo>
                    <a:lnTo>
                      <a:pt x="227" y="313"/>
                    </a:lnTo>
                    <a:lnTo>
                      <a:pt x="247" y="344"/>
                    </a:lnTo>
                    <a:lnTo>
                      <a:pt x="270" y="375"/>
                    </a:lnTo>
                    <a:lnTo>
                      <a:pt x="296" y="405"/>
                    </a:lnTo>
                    <a:lnTo>
                      <a:pt x="322" y="435"/>
                    </a:lnTo>
                    <a:lnTo>
                      <a:pt x="350" y="464"/>
                    </a:lnTo>
                    <a:lnTo>
                      <a:pt x="380" y="492"/>
                    </a:lnTo>
                    <a:lnTo>
                      <a:pt x="411" y="520"/>
                    </a:lnTo>
                    <a:lnTo>
                      <a:pt x="443" y="547"/>
                    </a:lnTo>
                    <a:lnTo>
                      <a:pt x="483" y="577"/>
                    </a:lnTo>
                    <a:lnTo>
                      <a:pt x="524" y="604"/>
                    </a:lnTo>
                    <a:lnTo>
                      <a:pt x="564" y="630"/>
                    </a:lnTo>
                    <a:lnTo>
                      <a:pt x="604" y="652"/>
                    </a:lnTo>
                    <a:lnTo>
                      <a:pt x="646" y="672"/>
                    </a:lnTo>
                    <a:lnTo>
                      <a:pt x="686" y="690"/>
                    </a:lnTo>
                    <a:lnTo>
                      <a:pt x="726" y="705"/>
                    </a:lnTo>
                    <a:lnTo>
                      <a:pt x="767" y="717"/>
                    </a:lnTo>
                    <a:lnTo>
                      <a:pt x="806" y="728"/>
                    </a:lnTo>
                    <a:lnTo>
                      <a:pt x="844" y="736"/>
                    </a:lnTo>
                    <a:lnTo>
                      <a:pt x="882" y="740"/>
                    </a:lnTo>
                    <a:lnTo>
                      <a:pt x="917" y="743"/>
                    </a:lnTo>
                    <a:lnTo>
                      <a:pt x="952" y="743"/>
                    </a:lnTo>
                    <a:lnTo>
                      <a:pt x="985" y="740"/>
                    </a:lnTo>
                    <a:lnTo>
                      <a:pt x="1018" y="735"/>
                    </a:lnTo>
                    <a:lnTo>
                      <a:pt x="1047" y="726"/>
                    </a:lnTo>
                    <a:lnTo>
                      <a:pt x="960" y="837"/>
                    </a:lnTo>
                    <a:close/>
                  </a:path>
                </a:pathLst>
              </a:custGeom>
              <a:solidFill>
                <a:srgbClr val="7AA5A5"/>
              </a:solidFill>
              <a:ln w="9525">
                <a:noFill/>
                <a:round/>
                <a:headEnd/>
                <a:tailEnd/>
              </a:ln>
            </p:spPr>
            <p:txBody>
              <a:bodyPr/>
              <a:lstStyle/>
              <a:p>
                <a:endParaRPr lang="fr-FR">
                  <a:latin typeface="Calibri" pitchFamily="34" charset="0"/>
                </a:endParaRPr>
              </a:p>
            </p:txBody>
          </p:sp>
          <p:sp>
            <p:nvSpPr>
              <p:cNvPr id="27670" name="Freeform 15"/>
              <p:cNvSpPr>
                <a:spLocks/>
              </p:cNvSpPr>
              <p:nvPr/>
            </p:nvSpPr>
            <p:spPr bwMode="auto">
              <a:xfrm>
                <a:off x="2866" y="2202"/>
                <a:ext cx="535" cy="435"/>
              </a:xfrm>
              <a:custGeom>
                <a:avLst/>
                <a:gdLst>
                  <a:gd name="T0" fmla="*/ 260 w 1068"/>
                  <a:gd name="T1" fmla="*/ 195 h 872"/>
                  <a:gd name="T2" fmla="*/ 253 w 1068"/>
                  <a:gd name="T3" fmla="*/ 202 h 872"/>
                  <a:gd name="T4" fmla="*/ 252 w 1068"/>
                  <a:gd name="T5" fmla="*/ 202 h 872"/>
                  <a:gd name="T6" fmla="*/ 252 w 1068"/>
                  <a:gd name="T7" fmla="*/ 203 h 872"/>
                  <a:gd name="T8" fmla="*/ 250 w 1068"/>
                  <a:gd name="T9" fmla="*/ 205 h 872"/>
                  <a:gd name="T10" fmla="*/ 248 w 1068"/>
                  <a:gd name="T11" fmla="*/ 207 h 872"/>
                  <a:gd name="T12" fmla="*/ 245 w 1068"/>
                  <a:gd name="T13" fmla="*/ 210 h 872"/>
                  <a:gd name="T14" fmla="*/ 241 w 1068"/>
                  <a:gd name="T15" fmla="*/ 212 h 872"/>
                  <a:gd name="T16" fmla="*/ 238 w 1068"/>
                  <a:gd name="T17" fmla="*/ 214 h 872"/>
                  <a:gd name="T18" fmla="*/ 235 w 1068"/>
                  <a:gd name="T19" fmla="*/ 215 h 872"/>
                  <a:gd name="T20" fmla="*/ 231 w 1068"/>
                  <a:gd name="T21" fmla="*/ 216 h 872"/>
                  <a:gd name="T22" fmla="*/ 227 w 1068"/>
                  <a:gd name="T23" fmla="*/ 217 h 872"/>
                  <a:gd name="T24" fmla="*/ 226 w 1068"/>
                  <a:gd name="T25" fmla="*/ 217 h 872"/>
                  <a:gd name="T26" fmla="*/ 225 w 1068"/>
                  <a:gd name="T27" fmla="*/ 217 h 872"/>
                  <a:gd name="T28" fmla="*/ 223 w 1068"/>
                  <a:gd name="T29" fmla="*/ 217 h 872"/>
                  <a:gd name="T30" fmla="*/ 222 w 1068"/>
                  <a:gd name="T31" fmla="*/ 217 h 872"/>
                  <a:gd name="T32" fmla="*/ 221 w 1068"/>
                  <a:gd name="T33" fmla="*/ 216 h 872"/>
                  <a:gd name="T34" fmla="*/ 220 w 1068"/>
                  <a:gd name="T35" fmla="*/ 216 h 872"/>
                  <a:gd name="T36" fmla="*/ 219 w 1068"/>
                  <a:gd name="T37" fmla="*/ 216 h 872"/>
                  <a:gd name="T38" fmla="*/ 218 w 1068"/>
                  <a:gd name="T39" fmla="*/ 215 h 872"/>
                  <a:gd name="T40" fmla="*/ 218 w 1068"/>
                  <a:gd name="T41" fmla="*/ 214 h 872"/>
                  <a:gd name="T42" fmla="*/ 216 w 1068"/>
                  <a:gd name="T43" fmla="*/ 213 h 872"/>
                  <a:gd name="T44" fmla="*/ 214 w 1068"/>
                  <a:gd name="T45" fmla="*/ 211 h 872"/>
                  <a:gd name="T46" fmla="*/ 210 w 1068"/>
                  <a:gd name="T47" fmla="*/ 207 h 872"/>
                  <a:gd name="T48" fmla="*/ 206 w 1068"/>
                  <a:gd name="T49" fmla="*/ 203 h 872"/>
                  <a:gd name="T50" fmla="*/ 200 w 1068"/>
                  <a:gd name="T51" fmla="*/ 199 h 872"/>
                  <a:gd name="T52" fmla="*/ 194 w 1068"/>
                  <a:gd name="T53" fmla="*/ 193 h 872"/>
                  <a:gd name="T54" fmla="*/ 188 w 1068"/>
                  <a:gd name="T55" fmla="*/ 187 h 872"/>
                  <a:gd name="T56" fmla="*/ 181 w 1068"/>
                  <a:gd name="T57" fmla="*/ 181 h 872"/>
                  <a:gd name="T58" fmla="*/ 173 w 1068"/>
                  <a:gd name="T59" fmla="*/ 174 h 872"/>
                  <a:gd name="T60" fmla="*/ 165 w 1068"/>
                  <a:gd name="T61" fmla="*/ 166 h 872"/>
                  <a:gd name="T62" fmla="*/ 156 w 1068"/>
                  <a:gd name="T63" fmla="*/ 158 h 872"/>
                  <a:gd name="T64" fmla="*/ 147 w 1068"/>
                  <a:gd name="T65" fmla="*/ 150 h 872"/>
                  <a:gd name="T66" fmla="*/ 138 w 1068"/>
                  <a:gd name="T67" fmla="*/ 142 h 872"/>
                  <a:gd name="T68" fmla="*/ 128 w 1068"/>
                  <a:gd name="T69" fmla="*/ 133 h 872"/>
                  <a:gd name="T70" fmla="*/ 119 w 1068"/>
                  <a:gd name="T71" fmla="*/ 124 h 872"/>
                  <a:gd name="T72" fmla="*/ 109 w 1068"/>
                  <a:gd name="T73" fmla="*/ 116 h 872"/>
                  <a:gd name="T74" fmla="*/ 99 w 1068"/>
                  <a:gd name="T75" fmla="*/ 107 h 872"/>
                  <a:gd name="T76" fmla="*/ 90 w 1068"/>
                  <a:gd name="T77" fmla="*/ 98 h 872"/>
                  <a:gd name="T78" fmla="*/ 80 w 1068"/>
                  <a:gd name="T79" fmla="*/ 90 h 872"/>
                  <a:gd name="T80" fmla="*/ 71 w 1068"/>
                  <a:gd name="T81" fmla="*/ 81 h 872"/>
                  <a:gd name="T82" fmla="*/ 62 w 1068"/>
                  <a:gd name="T83" fmla="*/ 73 h 872"/>
                  <a:gd name="T84" fmla="*/ 53 w 1068"/>
                  <a:gd name="T85" fmla="*/ 65 h 872"/>
                  <a:gd name="T86" fmla="*/ 45 w 1068"/>
                  <a:gd name="T87" fmla="*/ 57 h 872"/>
                  <a:gd name="T88" fmla="*/ 37 w 1068"/>
                  <a:gd name="T89" fmla="*/ 50 h 872"/>
                  <a:gd name="T90" fmla="*/ 30 w 1068"/>
                  <a:gd name="T91" fmla="*/ 43 h 872"/>
                  <a:gd name="T92" fmla="*/ 23 w 1068"/>
                  <a:gd name="T93" fmla="*/ 37 h 872"/>
                  <a:gd name="T94" fmla="*/ 17 w 1068"/>
                  <a:gd name="T95" fmla="*/ 32 h 872"/>
                  <a:gd name="T96" fmla="*/ 12 w 1068"/>
                  <a:gd name="T97" fmla="*/ 27 h 872"/>
                  <a:gd name="T98" fmla="*/ 7 w 1068"/>
                  <a:gd name="T99" fmla="*/ 23 h 872"/>
                  <a:gd name="T100" fmla="*/ 3 w 1068"/>
                  <a:gd name="T101" fmla="*/ 19 h 872"/>
                  <a:gd name="T102" fmla="*/ 0 w 1068"/>
                  <a:gd name="T103" fmla="*/ 17 h 872"/>
                  <a:gd name="T104" fmla="*/ 14 w 1068"/>
                  <a:gd name="T105" fmla="*/ 0 h 872"/>
                  <a:gd name="T106" fmla="*/ 263 w 1068"/>
                  <a:gd name="T107" fmla="*/ 158 h 872"/>
                  <a:gd name="T108" fmla="*/ 265 w 1068"/>
                  <a:gd name="T109" fmla="*/ 162 h 872"/>
                  <a:gd name="T110" fmla="*/ 268 w 1068"/>
                  <a:gd name="T111" fmla="*/ 166 h 872"/>
                  <a:gd name="T112" fmla="*/ 268 w 1068"/>
                  <a:gd name="T113" fmla="*/ 170 h 872"/>
                  <a:gd name="T114" fmla="*/ 268 w 1068"/>
                  <a:gd name="T115" fmla="*/ 176 h 872"/>
                  <a:gd name="T116" fmla="*/ 267 w 1068"/>
                  <a:gd name="T117" fmla="*/ 181 h 872"/>
                  <a:gd name="T118" fmla="*/ 265 w 1068"/>
                  <a:gd name="T119" fmla="*/ 186 h 872"/>
                  <a:gd name="T120" fmla="*/ 263 w 1068"/>
                  <a:gd name="T121" fmla="*/ 191 h 872"/>
                  <a:gd name="T122" fmla="*/ 260 w 1068"/>
                  <a:gd name="T123" fmla="*/ 195 h 87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68"/>
                  <a:gd name="T187" fmla="*/ 0 h 872"/>
                  <a:gd name="T188" fmla="*/ 1068 w 1068"/>
                  <a:gd name="T189" fmla="*/ 872 h 87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68" h="872">
                    <a:moveTo>
                      <a:pt x="1038" y="784"/>
                    </a:moveTo>
                    <a:lnTo>
                      <a:pt x="1010" y="809"/>
                    </a:lnTo>
                    <a:lnTo>
                      <a:pt x="1007" y="811"/>
                    </a:lnTo>
                    <a:lnTo>
                      <a:pt x="1006" y="813"/>
                    </a:lnTo>
                    <a:lnTo>
                      <a:pt x="998" y="822"/>
                    </a:lnTo>
                    <a:lnTo>
                      <a:pt x="988" y="831"/>
                    </a:lnTo>
                    <a:lnTo>
                      <a:pt x="976" y="841"/>
                    </a:lnTo>
                    <a:lnTo>
                      <a:pt x="963" y="849"/>
                    </a:lnTo>
                    <a:lnTo>
                      <a:pt x="950" y="857"/>
                    </a:lnTo>
                    <a:lnTo>
                      <a:pt x="936" y="862"/>
                    </a:lnTo>
                    <a:lnTo>
                      <a:pt x="921" y="868"/>
                    </a:lnTo>
                    <a:lnTo>
                      <a:pt x="907" y="871"/>
                    </a:lnTo>
                    <a:lnTo>
                      <a:pt x="901" y="872"/>
                    </a:lnTo>
                    <a:lnTo>
                      <a:pt x="897" y="872"/>
                    </a:lnTo>
                    <a:lnTo>
                      <a:pt x="891" y="871"/>
                    </a:lnTo>
                    <a:lnTo>
                      <a:pt x="886" y="869"/>
                    </a:lnTo>
                    <a:lnTo>
                      <a:pt x="882" y="868"/>
                    </a:lnTo>
                    <a:lnTo>
                      <a:pt x="878" y="867"/>
                    </a:lnTo>
                    <a:lnTo>
                      <a:pt x="874" y="865"/>
                    </a:lnTo>
                    <a:lnTo>
                      <a:pt x="870" y="862"/>
                    </a:lnTo>
                    <a:lnTo>
                      <a:pt x="868" y="860"/>
                    </a:lnTo>
                    <a:lnTo>
                      <a:pt x="862" y="854"/>
                    </a:lnTo>
                    <a:lnTo>
                      <a:pt x="852" y="845"/>
                    </a:lnTo>
                    <a:lnTo>
                      <a:pt x="837" y="832"/>
                    </a:lnTo>
                    <a:lnTo>
                      <a:pt x="820" y="816"/>
                    </a:lnTo>
                    <a:lnTo>
                      <a:pt x="799" y="798"/>
                    </a:lnTo>
                    <a:lnTo>
                      <a:pt x="775" y="776"/>
                    </a:lnTo>
                    <a:lnTo>
                      <a:pt x="749" y="752"/>
                    </a:lnTo>
                    <a:lnTo>
                      <a:pt x="721" y="725"/>
                    </a:lnTo>
                    <a:lnTo>
                      <a:pt x="690" y="698"/>
                    </a:lnTo>
                    <a:lnTo>
                      <a:pt x="656" y="668"/>
                    </a:lnTo>
                    <a:lnTo>
                      <a:pt x="622" y="635"/>
                    </a:lnTo>
                    <a:lnTo>
                      <a:pt x="586" y="603"/>
                    </a:lnTo>
                    <a:lnTo>
                      <a:pt x="549" y="570"/>
                    </a:lnTo>
                    <a:lnTo>
                      <a:pt x="511" y="535"/>
                    </a:lnTo>
                    <a:lnTo>
                      <a:pt x="473" y="499"/>
                    </a:lnTo>
                    <a:lnTo>
                      <a:pt x="434" y="465"/>
                    </a:lnTo>
                    <a:lnTo>
                      <a:pt x="396" y="429"/>
                    </a:lnTo>
                    <a:lnTo>
                      <a:pt x="358" y="394"/>
                    </a:lnTo>
                    <a:lnTo>
                      <a:pt x="320" y="360"/>
                    </a:lnTo>
                    <a:lnTo>
                      <a:pt x="282" y="326"/>
                    </a:lnTo>
                    <a:lnTo>
                      <a:pt x="246" y="293"/>
                    </a:lnTo>
                    <a:lnTo>
                      <a:pt x="212" y="261"/>
                    </a:lnTo>
                    <a:lnTo>
                      <a:pt x="178" y="231"/>
                    </a:lnTo>
                    <a:lnTo>
                      <a:pt x="147" y="202"/>
                    </a:lnTo>
                    <a:lnTo>
                      <a:pt x="117" y="175"/>
                    </a:lnTo>
                    <a:lnTo>
                      <a:pt x="91" y="151"/>
                    </a:lnTo>
                    <a:lnTo>
                      <a:pt x="67" y="128"/>
                    </a:lnTo>
                    <a:lnTo>
                      <a:pt x="45" y="108"/>
                    </a:lnTo>
                    <a:lnTo>
                      <a:pt x="26" y="92"/>
                    </a:lnTo>
                    <a:lnTo>
                      <a:pt x="11" y="78"/>
                    </a:lnTo>
                    <a:lnTo>
                      <a:pt x="0" y="68"/>
                    </a:lnTo>
                    <a:lnTo>
                      <a:pt x="53" y="0"/>
                    </a:lnTo>
                    <a:lnTo>
                      <a:pt x="1050" y="636"/>
                    </a:lnTo>
                    <a:lnTo>
                      <a:pt x="1059" y="649"/>
                    </a:lnTo>
                    <a:lnTo>
                      <a:pt x="1066" y="665"/>
                    </a:lnTo>
                    <a:lnTo>
                      <a:pt x="1068" y="684"/>
                    </a:lnTo>
                    <a:lnTo>
                      <a:pt x="1067" y="705"/>
                    </a:lnTo>
                    <a:lnTo>
                      <a:pt x="1064" y="726"/>
                    </a:lnTo>
                    <a:lnTo>
                      <a:pt x="1058" y="747"/>
                    </a:lnTo>
                    <a:lnTo>
                      <a:pt x="1049" y="767"/>
                    </a:lnTo>
                    <a:lnTo>
                      <a:pt x="1038" y="784"/>
                    </a:lnTo>
                    <a:close/>
                  </a:path>
                </a:pathLst>
              </a:custGeom>
              <a:solidFill>
                <a:srgbClr val="7AA5A5"/>
              </a:solidFill>
              <a:ln w="9525">
                <a:noFill/>
                <a:round/>
                <a:headEnd/>
                <a:tailEnd/>
              </a:ln>
            </p:spPr>
            <p:txBody>
              <a:bodyPr/>
              <a:lstStyle/>
              <a:p>
                <a:endParaRPr lang="fr-FR">
                  <a:latin typeface="Calibri" pitchFamily="34" charset="0"/>
                </a:endParaRPr>
              </a:p>
            </p:txBody>
          </p:sp>
          <p:sp>
            <p:nvSpPr>
              <p:cNvPr id="27671" name="Freeform 16"/>
              <p:cNvSpPr>
                <a:spLocks/>
              </p:cNvSpPr>
              <p:nvPr/>
            </p:nvSpPr>
            <p:spPr bwMode="auto">
              <a:xfrm>
                <a:off x="2872" y="2227"/>
                <a:ext cx="492" cy="406"/>
              </a:xfrm>
              <a:custGeom>
                <a:avLst/>
                <a:gdLst>
                  <a:gd name="T0" fmla="*/ 246 w 985"/>
                  <a:gd name="T1" fmla="*/ 194 h 810"/>
                  <a:gd name="T2" fmla="*/ 0 w 985"/>
                  <a:gd name="T3" fmla="*/ 0 h 810"/>
                  <a:gd name="T4" fmla="*/ 0 w 985"/>
                  <a:gd name="T5" fmla="*/ 0 h 810"/>
                  <a:gd name="T6" fmla="*/ 231 w 985"/>
                  <a:gd name="T7" fmla="*/ 204 h 810"/>
                  <a:gd name="T8" fmla="*/ 233 w 985"/>
                  <a:gd name="T9" fmla="*/ 202 h 810"/>
                  <a:gd name="T10" fmla="*/ 235 w 985"/>
                  <a:gd name="T11" fmla="*/ 202 h 810"/>
                  <a:gd name="T12" fmla="*/ 237 w 985"/>
                  <a:gd name="T13" fmla="*/ 200 h 810"/>
                  <a:gd name="T14" fmla="*/ 239 w 985"/>
                  <a:gd name="T15" fmla="*/ 199 h 810"/>
                  <a:gd name="T16" fmla="*/ 241 w 985"/>
                  <a:gd name="T17" fmla="*/ 198 h 810"/>
                  <a:gd name="T18" fmla="*/ 243 w 985"/>
                  <a:gd name="T19" fmla="*/ 197 h 810"/>
                  <a:gd name="T20" fmla="*/ 244 w 985"/>
                  <a:gd name="T21" fmla="*/ 195 h 810"/>
                  <a:gd name="T22" fmla="*/ 246 w 985"/>
                  <a:gd name="T23" fmla="*/ 194 h 8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85"/>
                  <a:gd name="T37" fmla="*/ 0 h 810"/>
                  <a:gd name="T38" fmla="*/ 985 w 985"/>
                  <a:gd name="T39" fmla="*/ 810 h 8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85" h="810">
                    <a:moveTo>
                      <a:pt x="985" y="772"/>
                    </a:moveTo>
                    <a:lnTo>
                      <a:pt x="2" y="0"/>
                    </a:lnTo>
                    <a:lnTo>
                      <a:pt x="0" y="0"/>
                    </a:lnTo>
                    <a:lnTo>
                      <a:pt x="926" y="810"/>
                    </a:lnTo>
                    <a:lnTo>
                      <a:pt x="934" y="807"/>
                    </a:lnTo>
                    <a:lnTo>
                      <a:pt x="942" y="804"/>
                    </a:lnTo>
                    <a:lnTo>
                      <a:pt x="950" y="799"/>
                    </a:lnTo>
                    <a:lnTo>
                      <a:pt x="958" y="794"/>
                    </a:lnTo>
                    <a:lnTo>
                      <a:pt x="965" y="789"/>
                    </a:lnTo>
                    <a:lnTo>
                      <a:pt x="972" y="784"/>
                    </a:lnTo>
                    <a:lnTo>
                      <a:pt x="979" y="778"/>
                    </a:lnTo>
                    <a:lnTo>
                      <a:pt x="985" y="772"/>
                    </a:lnTo>
                    <a:close/>
                  </a:path>
                </a:pathLst>
              </a:custGeom>
              <a:solidFill>
                <a:srgbClr val="497575"/>
              </a:solidFill>
              <a:ln w="9525">
                <a:noFill/>
                <a:round/>
                <a:headEnd/>
                <a:tailEnd/>
              </a:ln>
            </p:spPr>
            <p:txBody>
              <a:bodyPr/>
              <a:lstStyle/>
              <a:p>
                <a:endParaRPr lang="fr-FR">
                  <a:latin typeface="Calibri" pitchFamily="34" charset="0"/>
                </a:endParaRPr>
              </a:p>
            </p:txBody>
          </p:sp>
          <p:sp>
            <p:nvSpPr>
              <p:cNvPr id="27672" name="Freeform 17"/>
              <p:cNvSpPr>
                <a:spLocks/>
              </p:cNvSpPr>
              <p:nvPr/>
            </p:nvSpPr>
            <p:spPr bwMode="auto">
              <a:xfrm>
                <a:off x="2886" y="2202"/>
                <a:ext cx="515" cy="428"/>
              </a:xfrm>
              <a:custGeom>
                <a:avLst/>
                <a:gdLst>
                  <a:gd name="T0" fmla="*/ 253 w 1029"/>
                  <a:gd name="T1" fmla="*/ 158 h 858"/>
                  <a:gd name="T2" fmla="*/ 4 w 1029"/>
                  <a:gd name="T3" fmla="*/ 0 h 858"/>
                  <a:gd name="T4" fmla="*/ 0 w 1029"/>
                  <a:gd name="T5" fmla="*/ 4 h 858"/>
                  <a:gd name="T6" fmla="*/ 247 w 1029"/>
                  <a:gd name="T7" fmla="*/ 162 h 858"/>
                  <a:gd name="T8" fmla="*/ 250 w 1029"/>
                  <a:gd name="T9" fmla="*/ 165 h 858"/>
                  <a:gd name="T10" fmla="*/ 251 w 1029"/>
                  <a:gd name="T11" fmla="*/ 169 h 858"/>
                  <a:gd name="T12" fmla="*/ 252 w 1029"/>
                  <a:gd name="T13" fmla="*/ 174 h 858"/>
                  <a:gd name="T14" fmla="*/ 252 w 1029"/>
                  <a:gd name="T15" fmla="*/ 179 h 858"/>
                  <a:gd name="T16" fmla="*/ 251 w 1029"/>
                  <a:gd name="T17" fmla="*/ 184 h 858"/>
                  <a:gd name="T18" fmla="*/ 250 w 1029"/>
                  <a:gd name="T19" fmla="*/ 190 h 858"/>
                  <a:gd name="T20" fmla="*/ 247 w 1029"/>
                  <a:gd name="T21" fmla="*/ 195 h 858"/>
                  <a:gd name="T22" fmla="*/ 245 w 1029"/>
                  <a:gd name="T23" fmla="*/ 199 h 858"/>
                  <a:gd name="T24" fmla="*/ 238 w 1029"/>
                  <a:gd name="T25" fmla="*/ 205 h 858"/>
                  <a:gd name="T26" fmla="*/ 237 w 1029"/>
                  <a:gd name="T27" fmla="*/ 205 h 858"/>
                  <a:gd name="T28" fmla="*/ 237 w 1029"/>
                  <a:gd name="T29" fmla="*/ 206 h 858"/>
                  <a:gd name="T30" fmla="*/ 236 w 1029"/>
                  <a:gd name="T31" fmla="*/ 207 h 858"/>
                  <a:gd name="T32" fmla="*/ 235 w 1029"/>
                  <a:gd name="T33" fmla="*/ 208 h 858"/>
                  <a:gd name="T34" fmla="*/ 234 w 1029"/>
                  <a:gd name="T35" fmla="*/ 209 h 858"/>
                  <a:gd name="T36" fmla="*/ 233 w 1029"/>
                  <a:gd name="T37" fmla="*/ 210 h 858"/>
                  <a:gd name="T38" fmla="*/ 232 w 1029"/>
                  <a:gd name="T39" fmla="*/ 211 h 858"/>
                  <a:gd name="T40" fmla="*/ 230 w 1029"/>
                  <a:gd name="T41" fmla="*/ 212 h 858"/>
                  <a:gd name="T42" fmla="*/ 229 w 1029"/>
                  <a:gd name="T43" fmla="*/ 213 h 858"/>
                  <a:gd name="T44" fmla="*/ 228 w 1029"/>
                  <a:gd name="T45" fmla="*/ 214 h 858"/>
                  <a:gd name="T46" fmla="*/ 230 w 1029"/>
                  <a:gd name="T47" fmla="*/ 213 h 858"/>
                  <a:gd name="T48" fmla="*/ 232 w 1029"/>
                  <a:gd name="T49" fmla="*/ 211 h 858"/>
                  <a:gd name="T50" fmla="*/ 234 w 1029"/>
                  <a:gd name="T51" fmla="*/ 210 h 858"/>
                  <a:gd name="T52" fmla="*/ 236 w 1029"/>
                  <a:gd name="T53" fmla="*/ 208 h 858"/>
                  <a:gd name="T54" fmla="*/ 238 w 1029"/>
                  <a:gd name="T55" fmla="*/ 207 h 858"/>
                  <a:gd name="T56" fmla="*/ 240 w 1029"/>
                  <a:gd name="T57" fmla="*/ 205 h 858"/>
                  <a:gd name="T58" fmla="*/ 241 w 1029"/>
                  <a:gd name="T59" fmla="*/ 204 h 858"/>
                  <a:gd name="T60" fmla="*/ 242 w 1029"/>
                  <a:gd name="T61" fmla="*/ 203 h 858"/>
                  <a:gd name="T62" fmla="*/ 242 w 1029"/>
                  <a:gd name="T63" fmla="*/ 202 h 858"/>
                  <a:gd name="T64" fmla="*/ 243 w 1029"/>
                  <a:gd name="T65" fmla="*/ 202 h 858"/>
                  <a:gd name="T66" fmla="*/ 250 w 1029"/>
                  <a:gd name="T67" fmla="*/ 195 h 858"/>
                  <a:gd name="T68" fmla="*/ 253 w 1029"/>
                  <a:gd name="T69" fmla="*/ 191 h 858"/>
                  <a:gd name="T70" fmla="*/ 255 w 1029"/>
                  <a:gd name="T71" fmla="*/ 186 h 858"/>
                  <a:gd name="T72" fmla="*/ 257 w 1029"/>
                  <a:gd name="T73" fmla="*/ 181 h 858"/>
                  <a:gd name="T74" fmla="*/ 257 w 1029"/>
                  <a:gd name="T75" fmla="*/ 176 h 858"/>
                  <a:gd name="T76" fmla="*/ 258 w 1029"/>
                  <a:gd name="T77" fmla="*/ 170 h 858"/>
                  <a:gd name="T78" fmla="*/ 257 w 1029"/>
                  <a:gd name="T79" fmla="*/ 166 h 858"/>
                  <a:gd name="T80" fmla="*/ 255 w 1029"/>
                  <a:gd name="T81" fmla="*/ 162 h 858"/>
                  <a:gd name="T82" fmla="*/ 253 w 1029"/>
                  <a:gd name="T83" fmla="*/ 158 h 85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29"/>
                  <a:gd name="T127" fmla="*/ 0 h 858"/>
                  <a:gd name="T128" fmla="*/ 1029 w 1029"/>
                  <a:gd name="T129" fmla="*/ 858 h 85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29" h="858">
                    <a:moveTo>
                      <a:pt x="1011" y="636"/>
                    </a:moveTo>
                    <a:lnTo>
                      <a:pt x="14" y="0"/>
                    </a:lnTo>
                    <a:lnTo>
                      <a:pt x="0" y="18"/>
                    </a:lnTo>
                    <a:lnTo>
                      <a:pt x="988" y="650"/>
                    </a:lnTo>
                    <a:lnTo>
                      <a:pt x="998" y="662"/>
                    </a:lnTo>
                    <a:lnTo>
                      <a:pt x="1004" y="678"/>
                    </a:lnTo>
                    <a:lnTo>
                      <a:pt x="1007" y="698"/>
                    </a:lnTo>
                    <a:lnTo>
                      <a:pt x="1006" y="718"/>
                    </a:lnTo>
                    <a:lnTo>
                      <a:pt x="1003" y="739"/>
                    </a:lnTo>
                    <a:lnTo>
                      <a:pt x="997" y="761"/>
                    </a:lnTo>
                    <a:lnTo>
                      <a:pt x="988" y="781"/>
                    </a:lnTo>
                    <a:lnTo>
                      <a:pt x="977" y="798"/>
                    </a:lnTo>
                    <a:lnTo>
                      <a:pt x="949" y="822"/>
                    </a:lnTo>
                    <a:lnTo>
                      <a:pt x="946" y="824"/>
                    </a:lnTo>
                    <a:lnTo>
                      <a:pt x="945" y="826"/>
                    </a:lnTo>
                    <a:lnTo>
                      <a:pt x="942" y="829"/>
                    </a:lnTo>
                    <a:lnTo>
                      <a:pt x="938" y="834"/>
                    </a:lnTo>
                    <a:lnTo>
                      <a:pt x="935" y="837"/>
                    </a:lnTo>
                    <a:lnTo>
                      <a:pt x="930" y="842"/>
                    </a:lnTo>
                    <a:lnTo>
                      <a:pt x="926" y="846"/>
                    </a:lnTo>
                    <a:lnTo>
                      <a:pt x="920" y="850"/>
                    </a:lnTo>
                    <a:lnTo>
                      <a:pt x="915" y="854"/>
                    </a:lnTo>
                    <a:lnTo>
                      <a:pt x="910" y="858"/>
                    </a:lnTo>
                    <a:lnTo>
                      <a:pt x="919" y="853"/>
                    </a:lnTo>
                    <a:lnTo>
                      <a:pt x="927" y="847"/>
                    </a:lnTo>
                    <a:lnTo>
                      <a:pt x="935" y="842"/>
                    </a:lnTo>
                    <a:lnTo>
                      <a:pt x="943" y="836"/>
                    </a:lnTo>
                    <a:lnTo>
                      <a:pt x="950" y="830"/>
                    </a:lnTo>
                    <a:lnTo>
                      <a:pt x="957" y="824"/>
                    </a:lnTo>
                    <a:lnTo>
                      <a:pt x="962" y="819"/>
                    </a:lnTo>
                    <a:lnTo>
                      <a:pt x="967" y="813"/>
                    </a:lnTo>
                    <a:lnTo>
                      <a:pt x="968" y="811"/>
                    </a:lnTo>
                    <a:lnTo>
                      <a:pt x="971" y="809"/>
                    </a:lnTo>
                    <a:lnTo>
                      <a:pt x="999" y="784"/>
                    </a:lnTo>
                    <a:lnTo>
                      <a:pt x="1010" y="767"/>
                    </a:lnTo>
                    <a:lnTo>
                      <a:pt x="1019" y="747"/>
                    </a:lnTo>
                    <a:lnTo>
                      <a:pt x="1025" y="726"/>
                    </a:lnTo>
                    <a:lnTo>
                      <a:pt x="1028" y="705"/>
                    </a:lnTo>
                    <a:lnTo>
                      <a:pt x="1029" y="684"/>
                    </a:lnTo>
                    <a:lnTo>
                      <a:pt x="1027" y="665"/>
                    </a:lnTo>
                    <a:lnTo>
                      <a:pt x="1020" y="649"/>
                    </a:lnTo>
                    <a:lnTo>
                      <a:pt x="1011" y="636"/>
                    </a:lnTo>
                    <a:close/>
                  </a:path>
                </a:pathLst>
              </a:custGeom>
              <a:solidFill>
                <a:srgbClr val="C1D6D6"/>
              </a:solidFill>
              <a:ln w="9525">
                <a:noFill/>
                <a:round/>
                <a:headEnd/>
                <a:tailEnd/>
              </a:ln>
            </p:spPr>
            <p:txBody>
              <a:bodyPr/>
              <a:lstStyle/>
              <a:p>
                <a:endParaRPr lang="fr-FR">
                  <a:latin typeface="Calibri" pitchFamily="34" charset="0"/>
                </a:endParaRPr>
              </a:p>
            </p:txBody>
          </p:sp>
          <p:sp>
            <p:nvSpPr>
              <p:cNvPr id="27673" name="Freeform 21"/>
              <p:cNvSpPr>
                <a:spLocks/>
              </p:cNvSpPr>
              <p:nvPr/>
            </p:nvSpPr>
            <p:spPr bwMode="auto">
              <a:xfrm>
                <a:off x="2454" y="1840"/>
                <a:ext cx="141" cy="44"/>
              </a:xfrm>
              <a:custGeom>
                <a:avLst/>
                <a:gdLst>
                  <a:gd name="T0" fmla="*/ 71 w 282"/>
                  <a:gd name="T1" fmla="*/ 15 h 89"/>
                  <a:gd name="T2" fmla="*/ 63 w 282"/>
                  <a:gd name="T3" fmla="*/ 12 h 89"/>
                  <a:gd name="T4" fmla="*/ 56 w 282"/>
                  <a:gd name="T5" fmla="*/ 10 h 89"/>
                  <a:gd name="T6" fmla="*/ 49 w 282"/>
                  <a:gd name="T7" fmla="*/ 8 h 89"/>
                  <a:gd name="T8" fmla="*/ 42 w 282"/>
                  <a:gd name="T9" fmla="*/ 6 h 89"/>
                  <a:gd name="T10" fmla="*/ 36 w 282"/>
                  <a:gd name="T11" fmla="*/ 5 h 89"/>
                  <a:gd name="T12" fmla="*/ 31 w 282"/>
                  <a:gd name="T13" fmla="*/ 3 h 89"/>
                  <a:gd name="T14" fmla="*/ 25 w 282"/>
                  <a:gd name="T15" fmla="*/ 3 h 89"/>
                  <a:gd name="T16" fmla="*/ 20 w 282"/>
                  <a:gd name="T17" fmla="*/ 2 h 89"/>
                  <a:gd name="T18" fmla="*/ 16 w 282"/>
                  <a:gd name="T19" fmla="*/ 1 h 89"/>
                  <a:gd name="T20" fmla="*/ 12 w 282"/>
                  <a:gd name="T21" fmla="*/ 1 h 89"/>
                  <a:gd name="T22" fmla="*/ 9 w 282"/>
                  <a:gd name="T23" fmla="*/ 0 h 89"/>
                  <a:gd name="T24" fmla="*/ 5 w 282"/>
                  <a:gd name="T25" fmla="*/ 0 h 89"/>
                  <a:gd name="T26" fmla="*/ 3 w 282"/>
                  <a:gd name="T27" fmla="*/ 0 h 89"/>
                  <a:gd name="T28" fmla="*/ 1 w 282"/>
                  <a:gd name="T29" fmla="*/ 0 h 89"/>
                  <a:gd name="T30" fmla="*/ 1 w 282"/>
                  <a:gd name="T31" fmla="*/ 0 h 89"/>
                  <a:gd name="T32" fmla="*/ 0 w 282"/>
                  <a:gd name="T33" fmla="*/ 0 h 89"/>
                  <a:gd name="T34" fmla="*/ 4 w 282"/>
                  <a:gd name="T35" fmla="*/ 1 h 89"/>
                  <a:gd name="T36" fmla="*/ 8 w 282"/>
                  <a:gd name="T37" fmla="*/ 2 h 89"/>
                  <a:gd name="T38" fmla="*/ 12 w 282"/>
                  <a:gd name="T39" fmla="*/ 3 h 89"/>
                  <a:gd name="T40" fmla="*/ 16 w 282"/>
                  <a:gd name="T41" fmla="*/ 4 h 89"/>
                  <a:gd name="T42" fmla="*/ 19 w 282"/>
                  <a:gd name="T43" fmla="*/ 5 h 89"/>
                  <a:gd name="T44" fmla="*/ 23 w 282"/>
                  <a:gd name="T45" fmla="*/ 7 h 89"/>
                  <a:gd name="T46" fmla="*/ 27 w 282"/>
                  <a:gd name="T47" fmla="*/ 8 h 89"/>
                  <a:gd name="T48" fmla="*/ 31 w 282"/>
                  <a:gd name="T49" fmla="*/ 9 h 89"/>
                  <a:gd name="T50" fmla="*/ 35 w 282"/>
                  <a:gd name="T51" fmla="*/ 11 h 89"/>
                  <a:gd name="T52" fmla="*/ 38 w 282"/>
                  <a:gd name="T53" fmla="*/ 12 h 89"/>
                  <a:gd name="T54" fmla="*/ 42 w 282"/>
                  <a:gd name="T55" fmla="*/ 14 h 89"/>
                  <a:gd name="T56" fmla="*/ 45 w 282"/>
                  <a:gd name="T57" fmla="*/ 15 h 89"/>
                  <a:gd name="T58" fmla="*/ 49 w 282"/>
                  <a:gd name="T59" fmla="*/ 17 h 89"/>
                  <a:gd name="T60" fmla="*/ 52 w 282"/>
                  <a:gd name="T61" fmla="*/ 19 h 89"/>
                  <a:gd name="T62" fmla="*/ 56 w 282"/>
                  <a:gd name="T63" fmla="*/ 20 h 89"/>
                  <a:gd name="T64" fmla="*/ 59 w 282"/>
                  <a:gd name="T65" fmla="*/ 22 h 89"/>
                  <a:gd name="T66" fmla="*/ 71 w 282"/>
                  <a:gd name="T67" fmla="*/ 15 h 8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2"/>
                  <a:gd name="T103" fmla="*/ 0 h 89"/>
                  <a:gd name="T104" fmla="*/ 282 w 282"/>
                  <a:gd name="T105" fmla="*/ 89 h 8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2" h="89">
                    <a:moveTo>
                      <a:pt x="282" y="62"/>
                    </a:moveTo>
                    <a:lnTo>
                      <a:pt x="253" y="51"/>
                    </a:lnTo>
                    <a:lnTo>
                      <a:pt x="224" y="42"/>
                    </a:lnTo>
                    <a:lnTo>
                      <a:pt x="198" y="34"/>
                    </a:lnTo>
                    <a:lnTo>
                      <a:pt x="171" y="27"/>
                    </a:lnTo>
                    <a:lnTo>
                      <a:pt x="147" y="21"/>
                    </a:lnTo>
                    <a:lnTo>
                      <a:pt x="124" y="15"/>
                    </a:lnTo>
                    <a:lnTo>
                      <a:pt x="102" y="12"/>
                    </a:lnTo>
                    <a:lnTo>
                      <a:pt x="83" y="8"/>
                    </a:lnTo>
                    <a:lnTo>
                      <a:pt x="64" y="6"/>
                    </a:lnTo>
                    <a:lnTo>
                      <a:pt x="48" y="4"/>
                    </a:lnTo>
                    <a:lnTo>
                      <a:pt x="33" y="2"/>
                    </a:lnTo>
                    <a:lnTo>
                      <a:pt x="22" y="1"/>
                    </a:lnTo>
                    <a:lnTo>
                      <a:pt x="12" y="0"/>
                    </a:lnTo>
                    <a:lnTo>
                      <a:pt x="5" y="0"/>
                    </a:lnTo>
                    <a:lnTo>
                      <a:pt x="1" y="0"/>
                    </a:lnTo>
                    <a:lnTo>
                      <a:pt x="0" y="0"/>
                    </a:lnTo>
                    <a:lnTo>
                      <a:pt x="16" y="5"/>
                    </a:lnTo>
                    <a:lnTo>
                      <a:pt x="32" y="9"/>
                    </a:lnTo>
                    <a:lnTo>
                      <a:pt x="48" y="14"/>
                    </a:lnTo>
                    <a:lnTo>
                      <a:pt x="64" y="19"/>
                    </a:lnTo>
                    <a:lnTo>
                      <a:pt x="79" y="23"/>
                    </a:lnTo>
                    <a:lnTo>
                      <a:pt x="95" y="29"/>
                    </a:lnTo>
                    <a:lnTo>
                      <a:pt x="110" y="35"/>
                    </a:lnTo>
                    <a:lnTo>
                      <a:pt x="125" y="39"/>
                    </a:lnTo>
                    <a:lnTo>
                      <a:pt x="140" y="45"/>
                    </a:lnTo>
                    <a:lnTo>
                      <a:pt x="154" y="51"/>
                    </a:lnTo>
                    <a:lnTo>
                      <a:pt x="169" y="57"/>
                    </a:lnTo>
                    <a:lnTo>
                      <a:pt x="183" y="63"/>
                    </a:lnTo>
                    <a:lnTo>
                      <a:pt x="197" y="69"/>
                    </a:lnTo>
                    <a:lnTo>
                      <a:pt x="210" y="76"/>
                    </a:lnTo>
                    <a:lnTo>
                      <a:pt x="224" y="82"/>
                    </a:lnTo>
                    <a:lnTo>
                      <a:pt x="238" y="89"/>
                    </a:lnTo>
                    <a:lnTo>
                      <a:pt x="282" y="62"/>
                    </a:lnTo>
                    <a:close/>
                  </a:path>
                </a:pathLst>
              </a:custGeom>
              <a:solidFill>
                <a:srgbClr val="FFFFFF"/>
              </a:solidFill>
              <a:ln w="9525">
                <a:noFill/>
                <a:round/>
                <a:headEnd/>
                <a:tailEnd/>
              </a:ln>
            </p:spPr>
            <p:txBody>
              <a:bodyPr/>
              <a:lstStyle/>
              <a:p>
                <a:endParaRPr lang="fr-FR">
                  <a:latin typeface="Calibri" pitchFamily="34" charset="0"/>
                </a:endParaRPr>
              </a:p>
            </p:txBody>
          </p:sp>
          <p:sp>
            <p:nvSpPr>
              <p:cNvPr id="27674" name="Freeform 22"/>
              <p:cNvSpPr>
                <a:spLocks/>
              </p:cNvSpPr>
              <p:nvPr/>
            </p:nvSpPr>
            <p:spPr bwMode="auto">
              <a:xfrm>
                <a:off x="2611" y="1891"/>
                <a:ext cx="241" cy="269"/>
              </a:xfrm>
              <a:custGeom>
                <a:avLst/>
                <a:gdLst>
                  <a:gd name="T0" fmla="*/ 14 w 480"/>
                  <a:gd name="T1" fmla="*/ 0 h 538"/>
                  <a:gd name="T2" fmla="*/ 0 w 480"/>
                  <a:gd name="T3" fmla="*/ 7 h 538"/>
                  <a:gd name="T4" fmla="*/ 16 w 480"/>
                  <a:gd name="T5" fmla="*/ 17 h 538"/>
                  <a:gd name="T6" fmla="*/ 30 w 480"/>
                  <a:gd name="T7" fmla="*/ 27 h 538"/>
                  <a:gd name="T8" fmla="*/ 44 w 480"/>
                  <a:gd name="T9" fmla="*/ 37 h 538"/>
                  <a:gd name="T10" fmla="*/ 56 w 480"/>
                  <a:gd name="T11" fmla="*/ 48 h 538"/>
                  <a:gd name="T12" fmla="*/ 67 w 480"/>
                  <a:gd name="T13" fmla="*/ 59 h 538"/>
                  <a:gd name="T14" fmla="*/ 77 w 480"/>
                  <a:gd name="T15" fmla="*/ 69 h 538"/>
                  <a:gd name="T16" fmla="*/ 85 w 480"/>
                  <a:gd name="T17" fmla="*/ 79 h 538"/>
                  <a:gd name="T18" fmla="*/ 93 w 480"/>
                  <a:gd name="T19" fmla="*/ 89 h 538"/>
                  <a:gd name="T20" fmla="*/ 100 w 480"/>
                  <a:gd name="T21" fmla="*/ 99 h 538"/>
                  <a:gd name="T22" fmla="*/ 105 w 480"/>
                  <a:gd name="T23" fmla="*/ 107 h 538"/>
                  <a:gd name="T24" fmla="*/ 110 w 480"/>
                  <a:gd name="T25" fmla="*/ 115 h 538"/>
                  <a:gd name="T26" fmla="*/ 114 w 480"/>
                  <a:gd name="T27" fmla="*/ 121 h 538"/>
                  <a:gd name="T28" fmla="*/ 117 w 480"/>
                  <a:gd name="T29" fmla="*/ 127 h 538"/>
                  <a:gd name="T30" fmla="*/ 119 w 480"/>
                  <a:gd name="T31" fmla="*/ 131 h 538"/>
                  <a:gd name="T32" fmla="*/ 121 w 480"/>
                  <a:gd name="T33" fmla="*/ 134 h 538"/>
                  <a:gd name="T34" fmla="*/ 121 w 480"/>
                  <a:gd name="T35" fmla="*/ 135 h 538"/>
                  <a:gd name="T36" fmla="*/ 116 w 480"/>
                  <a:gd name="T37" fmla="*/ 121 h 538"/>
                  <a:gd name="T38" fmla="*/ 111 w 480"/>
                  <a:gd name="T39" fmla="*/ 108 h 538"/>
                  <a:gd name="T40" fmla="*/ 106 w 480"/>
                  <a:gd name="T41" fmla="*/ 96 h 538"/>
                  <a:gd name="T42" fmla="*/ 100 w 480"/>
                  <a:gd name="T43" fmla="*/ 85 h 538"/>
                  <a:gd name="T44" fmla="*/ 94 w 480"/>
                  <a:gd name="T45" fmla="*/ 75 h 538"/>
                  <a:gd name="T46" fmla="*/ 88 w 480"/>
                  <a:gd name="T47" fmla="*/ 66 h 538"/>
                  <a:gd name="T48" fmla="*/ 81 w 480"/>
                  <a:gd name="T49" fmla="*/ 56 h 538"/>
                  <a:gd name="T50" fmla="*/ 74 w 480"/>
                  <a:gd name="T51" fmla="*/ 47 h 538"/>
                  <a:gd name="T52" fmla="*/ 67 w 480"/>
                  <a:gd name="T53" fmla="*/ 40 h 538"/>
                  <a:gd name="T54" fmla="*/ 59 w 480"/>
                  <a:gd name="T55" fmla="*/ 33 h 538"/>
                  <a:gd name="T56" fmla="*/ 52 w 480"/>
                  <a:gd name="T57" fmla="*/ 25 h 538"/>
                  <a:gd name="T58" fmla="*/ 44 w 480"/>
                  <a:gd name="T59" fmla="*/ 19 h 538"/>
                  <a:gd name="T60" fmla="*/ 37 w 480"/>
                  <a:gd name="T61" fmla="*/ 14 h 538"/>
                  <a:gd name="T62" fmla="*/ 29 w 480"/>
                  <a:gd name="T63" fmla="*/ 8 h 538"/>
                  <a:gd name="T64" fmla="*/ 21 w 480"/>
                  <a:gd name="T65" fmla="*/ 4 h 538"/>
                  <a:gd name="T66" fmla="*/ 14 w 480"/>
                  <a:gd name="T67" fmla="*/ 0 h 5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80"/>
                  <a:gd name="T103" fmla="*/ 0 h 538"/>
                  <a:gd name="T104" fmla="*/ 480 w 480"/>
                  <a:gd name="T105" fmla="*/ 538 h 5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80" h="538">
                    <a:moveTo>
                      <a:pt x="53" y="0"/>
                    </a:moveTo>
                    <a:lnTo>
                      <a:pt x="0" y="28"/>
                    </a:lnTo>
                    <a:lnTo>
                      <a:pt x="62" y="68"/>
                    </a:lnTo>
                    <a:lnTo>
                      <a:pt x="120" y="108"/>
                    </a:lnTo>
                    <a:lnTo>
                      <a:pt x="173" y="151"/>
                    </a:lnTo>
                    <a:lnTo>
                      <a:pt x="221" y="193"/>
                    </a:lnTo>
                    <a:lnTo>
                      <a:pt x="265" y="236"/>
                    </a:lnTo>
                    <a:lnTo>
                      <a:pt x="304" y="279"/>
                    </a:lnTo>
                    <a:lnTo>
                      <a:pt x="338" y="319"/>
                    </a:lnTo>
                    <a:lnTo>
                      <a:pt x="370" y="359"/>
                    </a:lnTo>
                    <a:lnTo>
                      <a:pt x="396" y="396"/>
                    </a:lnTo>
                    <a:lnTo>
                      <a:pt x="419" y="430"/>
                    </a:lnTo>
                    <a:lnTo>
                      <a:pt x="439" y="461"/>
                    </a:lnTo>
                    <a:lnTo>
                      <a:pt x="454" y="487"/>
                    </a:lnTo>
                    <a:lnTo>
                      <a:pt x="465" y="508"/>
                    </a:lnTo>
                    <a:lnTo>
                      <a:pt x="473" y="524"/>
                    </a:lnTo>
                    <a:lnTo>
                      <a:pt x="479" y="535"/>
                    </a:lnTo>
                    <a:lnTo>
                      <a:pt x="480" y="538"/>
                    </a:lnTo>
                    <a:lnTo>
                      <a:pt x="463" y="485"/>
                    </a:lnTo>
                    <a:lnTo>
                      <a:pt x="442" y="434"/>
                    </a:lnTo>
                    <a:lnTo>
                      <a:pt x="421" y="387"/>
                    </a:lnTo>
                    <a:lnTo>
                      <a:pt x="398" y="342"/>
                    </a:lnTo>
                    <a:lnTo>
                      <a:pt x="374" y="300"/>
                    </a:lnTo>
                    <a:lnTo>
                      <a:pt x="349" y="261"/>
                    </a:lnTo>
                    <a:lnTo>
                      <a:pt x="321" y="226"/>
                    </a:lnTo>
                    <a:lnTo>
                      <a:pt x="294" y="191"/>
                    </a:lnTo>
                    <a:lnTo>
                      <a:pt x="265" y="160"/>
                    </a:lnTo>
                    <a:lnTo>
                      <a:pt x="236" y="131"/>
                    </a:lnTo>
                    <a:lnTo>
                      <a:pt x="206" y="103"/>
                    </a:lnTo>
                    <a:lnTo>
                      <a:pt x="175" y="79"/>
                    </a:lnTo>
                    <a:lnTo>
                      <a:pt x="145" y="56"/>
                    </a:lnTo>
                    <a:lnTo>
                      <a:pt x="114" y="35"/>
                    </a:lnTo>
                    <a:lnTo>
                      <a:pt x="84" y="17"/>
                    </a:lnTo>
                    <a:lnTo>
                      <a:pt x="53" y="0"/>
                    </a:lnTo>
                    <a:close/>
                  </a:path>
                </a:pathLst>
              </a:custGeom>
              <a:solidFill>
                <a:srgbClr val="FFFFFF"/>
              </a:solidFill>
              <a:ln w="9525">
                <a:noFill/>
                <a:round/>
                <a:headEnd/>
                <a:tailEnd/>
              </a:ln>
            </p:spPr>
            <p:txBody>
              <a:bodyPr/>
              <a:lstStyle/>
              <a:p>
                <a:endParaRPr lang="fr-FR">
                  <a:latin typeface="Calibri" pitchFamily="34" charset="0"/>
                </a:endParaRPr>
              </a:p>
            </p:txBody>
          </p:sp>
          <p:sp>
            <p:nvSpPr>
              <p:cNvPr id="27675" name="Freeform 23"/>
              <p:cNvSpPr>
                <a:spLocks/>
              </p:cNvSpPr>
              <p:nvPr/>
            </p:nvSpPr>
            <p:spPr bwMode="auto">
              <a:xfrm>
                <a:off x="2458" y="2066"/>
                <a:ext cx="130" cy="144"/>
              </a:xfrm>
              <a:custGeom>
                <a:avLst/>
                <a:gdLst>
                  <a:gd name="T0" fmla="*/ 56 w 261"/>
                  <a:gd name="T1" fmla="*/ 20 h 288"/>
                  <a:gd name="T2" fmla="*/ 53 w 261"/>
                  <a:gd name="T3" fmla="*/ 18 h 288"/>
                  <a:gd name="T4" fmla="*/ 50 w 261"/>
                  <a:gd name="T5" fmla="*/ 15 h 288"/>
                  <a:gd name="T6" fmla="*/ 47 w 261"/>
                  <a:gd name="T7" fmla="*/ 12 h 288"/>
                  <a:gd name="T8" fmla="*/ 44 w 261"/>
                  <a:gd name="T9" fmla="*/ 10 h 288"/>
                  <a:gd name="T10" fmla="*/ 42 w 261"/>
                  <a:gd name="T11" fmla="*/ 7 h 288"/>
                  <a:gd name="T12" fmla="*/ 39 w 261"/>
                  <a:gd name="T13" fmla="*/ 5 h 288"/>
                  <a:gd name="T14" fmla="*/ 36 w 261"/>
                  <a:gd name="T15" fmla="*/ 2 h 288"/>
                  <a:gd name="T16" fmla="*/ 33 w 261"/>
                  <a:gd name="T17" fmla="*/ 0 h 288"/>
                  <a:gd name="T18" fmla="*/ 0 w 261"/>
                  <a:gd name="T19" fmla="*/ 45 h 288"/>
                  <a:gd name="T20" fmla="*/ 2 w 261"/>
                  <a:gd name="T21" fmla="*/ 48 h 288"/>
                  <a:gd name="T22" fmla="*/ 4 w 261"/>
                  <a:gd name="T23" fmla="*/ 50 h 288"/>
                  <a:gd name="T24" fmla="*/ 7 w 261"/>
                  <a:gd name="T25" fmla="*/ 53 h 288"/>
                  <a:gd name="T26" fmla="*/ 10 w 261"/>
                  <a:gd name="T27" fmla="*/ 55 h 288"/>
                  <a:gd name="T28" fmla="*/ 12 w 261"/>
                  <a:gd name="T29" fmla="*/ 57 h 288"/>
                  <a:gd name="T30" fmla="*/ 15 w 261"/>
                  <a:gd name="T31" fmla="*/ 60 h 288"/>
                  <a:gd name="T32" fmla="*/ 18 w 261"/>
                  <a:gd name="T33" fmla="*/ 62 h 288"/>
                  <a:gd name="T34" fmla="*/ 21 w 261"/>
                  <a:gd name="T35" fmla="*/ 65 h 288"/>
                  <a:gd name="T36" fmla="*/ 22 w 261"/>
                  <a:gd name="T37" fmla="*/ 66 h 288"/>
                  <a:gd name="T38" fmla="*/ 23 w 261"/>
                  <a:gd name="T39" fmla="*/ 67 h 288"/>
                  <a:gd name="T40" fmla="*/ 25 w 261"/>
                  <a:gd name="T41" fmla="*/ 68 h 288"/>
                  <a:gd name="T42" fmla="*/ 26 w 261"/>
                  <a:gd name="T43" fmla="*/ 68 h 288"/>
                  <a:gd name="T44" fmla="*/ 27 w 261"/>
                  <a:gd name="T45" fmla="*/ 70 h 288"/>
                  <a:gd name="T46" fmla="*/ 28 w 261"/>
                  <a:gd name="T47" fmla="*/ 70 h 288"/>
                  <a:gd name="T48" fmla="*/ 30 w 261"/>
                  <a:gd name="T49" fmla="*/ 72 h 288"/>
                  <a:gd name="T50" fmla="*/ 31 w 261"/>
                  <a:gd name="T51" fmla="*/ 72 h 288"/>
                  <a:gd name="T52" fmla="*/ 65 w 261"/>
                  <a:gd name="T53" fmla="*/ 26 h 288"/>
                  <a:gd name="T54" fmla="*/ 64 w 261"/>
                  <a:gd name="T55" fmla="*/ 26 h 288"/>
                  <a:gd name="T56" fmla="*/ 63 w 261"/>
                  <a:gd name="T57" fmla="*/ 25 h 288"/>
                  <a:gd name="T58" fmla="*/ 61 w 261"/>
                  <a:gd name="T59" fmla="*/ 24 h 288"/>
                  <a:gd name="T60" fmla="*/ 60 w 261"/>
                  <a:gd name="T61" fmla="*/ 23 h 288"/>
                  <a:gd name="T62" fmla="*/ 59 w 261"/>
                  <a:gd name="T63" fmla="*/ 22 h 288"/>
                  <a:gd name="T64" fmla="*/ 58 w 261"/>
                  <a:gd name="T65" fmla="*/ 21 h 288"/>
                  <a:gd name="T66" fmla="*/ 57 w 261"/>
                  <a:gd name="T67" fmla="*/ 20 h 288"/>
                  <a:gd name="T68" fmla="*/ 56 w 261"/>
                  <a:gd name="T69" fmla="*/ 20 h 28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61"/>
                  <a:gd name="T106" fmla="*/ 0 h 288"/>
                  <a:gd name="T107" fmla="*/ 261 w 261"/>
                  <a:gd name="T108" fmla="*/ 288 h 28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61" h="288">
                    <a:moveTo>
                      <a:pt x="224" y="80"/>
                    </a:moveTo>
                    <a:lnTo>
                      <a:pt x="213" y="70"/>
                    </a:lnTo>
                    <a:lnTo>
                      <a:pt x="201" y="60"/>
                    </a:lnTo>
                    <a:lnTo>
                      <a:pt x="190" y="51"/>
                    </a:lnTo>
                    <a:lnTo>
                      <a:pt x="178" y="40"/>
                    </a:lnTo>
                    <a:lnTo>
                      <a:pt x="168" y="31"/>
                    </a:lnTo>
                    <a:lnTo>
                      <a:pt x="156" y="21"/>
                    </a:lnTo>
                    <a:lnTo>
                      <a:pt x="146" y="10"/>
                    </a:lnTo>
                    <a:lnTo>
                      <a:pt x="135" y="0"/>
                    </a:lnTo>
                    <a:lnTo>
                      <a:pt x="0" y="183"/>
                    </a:lnTo>
                    <a:lnTo>
                      <a:pt x="9" y="194"/>
                    </a:lnTo>
                    <a:lnTo>
                      <a:pt x="19" y="203"/>
                    </a:lnTo>
                    <a:lnTo>
                      <a:pt x="30" y="212"/>
                    </a:lnTo>
                    <a:lnTo>
                      <a:pt x="40" y="221"/>
                    </a:lnTo>
                    <a:lnTo>
                      <a:pt x="50" y="231"/>
                    </a:lnTo>
                    <a:lnTo>
                      <a:pt x="62" y="240"/>
                    </a:lnTo>
                    <a:lnTo>
                      <a:pt x="72" y="248"/>
                    </a:lnTo>
                    <a:lnTo>
                      <a:pt x="84" y="257"/>
                    </a:lnTo>
                    <a:lnTo>
                      <a:pt x="89" y="261"/>
                    </a:lnTo>
                    <a:lnTo>
                      <a:pt x="94" y="265"/>
                    </a:lnTo>
                    <a:lnTo>
                      <a:pt x="100" y="269"/>
                    </a:lnTo>
                    <a:lnTo>
                      <a:pt x="104" y="272"/>
                    </a:lnTo>
                    <a:lnTo>
                      <a:pt x="110" y="277"/>
                    </a:lnTo>
                    <a:lnTo>
                      <a:pt x="115" y="280"/>
                    </a:lnTo>
                    <a:lnTo>
                      <a:pt x="120" y="285"/>
                    </a:lnTo>
                    <a:lnTo>
                      <a:pt x="125" y="288"/>
                    </a:lnTo>
                    <a:lnTo>
                      <a:pt x="261" y="107"/>
                    </a:lnTo>
                    <a:lnTo>
                      <a:pt x="256" y="104"/>
                    </a:lnTo>
                    <a:lnTo>
                      <a:pt x="252" y="100"/>
                    </a:lnTo>
                    <a:lnTo>
                      <a:pt x="247" y="97"/>
                    </a:lnTo>
                    <a:lnTo>
                      <a:pt x="243" y="93"/>
                    </a:lnTo>
                    <a:lnTo>
                      <a:pt x="238" y="90"/>
                    </a:lnTo>
                    <a:lnTo>
                      <a:pt x="233" y="87"/>
                    </a:lnTo>
                    <a:lnTo>
                      <a:pt x="229" y="83"/>
                    </a:lnTo>
                    <a:lnTo>
                      <a:pt x="224" y="80"/>
                    </a:lnTo>
                    <a:close/>
                  </a:path>
                </a:pathLst>
              </a:custGeom>
              <a:solidFill>
                <a:srgbClr val="AFC9C9"/>
              </a:solidFill>
              <a:ln w="9525">
                <a:noFill/>
                <a:round/>
                <a:headEnd/>
                <a:tailEnd/>
              </a:ln>
            </p:spPr>
            <p:txBody>
              <a:bodyPr/>
              <a:lstStyle/>
              <a:p>
                <a:endParaRPr lang="fr-FR">
                  <a:latin typeface="Calibri" pitchFamily="34" charset="0"/>
                </a:endParaRPr>
              </a:p>
            </p:txBody>
          </p:sp>
          <p:sp>
            <p:nvSpPr>
              <p:cNvPr id="27676" name="Freeform 24"/>
              <p:cNvSpPr>
                <a:spLocks/>
              </p:cNvSpPr>
              <p:nvPr/>
            </p:nvSpPr>
            <p:spPr bwMode="auto">
              <a:xfrm>
                <a:off x="2534" y="2128"/>
                <a:ext cx="103" cy="113"/>
              </a:xfrm>
              <a:custGeom>
                <a:avLst/>
                <a:gdLst>
                  <a:gd name="T0" fmla="*/ 33 w 207"/>
                  <a:gd name="T1" fmla="*/ 0 h 226"/>
                  <a:gd name="T2" fmla="*/ 0 w 207"/>
                  <a:gd name="T3" fmla="*/ 46 h 226"/>
                  <a:gd name="T4" fmla="*/ 2 w 207"/>
                  <a:gd name="T5" fmla="*/ 47 h 226"/>
                  <a:gd name="T6" fmla="*/ 4 w 207"/>
                  <a:gd name="T7" fmla="*/ 49 h 226"/>
                  <a:gd name="T8" fmla="*/ 6 w 207"/>
                  <a:gd name="T9" fmla="*/ 50 h 226"/>
                  <a:gd name="T10" fmla="*/ 8 w 207"/>
                  <a:gd name="T11" fmla="*/ 51 h 226"/>
                  <a:gd name="T12" fmla="*/ 10 w 207"/>
                  <a:gd name="T13" fmla="*/ 53 h 226"/>
                  <a:gd name="T14" fmla="*/ 13 w 207"/>
                  <a:gd name="T15" fmla="*/ 54 h 226"/>
                  <a:gd name="T16" fmla="*/ 15 w 207"/>
                  <a:gd name="T17" fmla="*/ 55 h 226"/>
                  <a:gd name="T18" fmla="*/ 17 w 207"/>
                  <a:gd name="T19" fmla="*/ 57 h 226"/>
                  <a:gd name="T20" fmla="*/ 51 w 207"/>
                  <a:gd name="T21" fmla="*/ 12 h 226"/>
                  <a:gd name="T22" fmla="*/ 49 w 207"/>
                  <a:gd name="T23" fmla="*/ 10 h 226"/>
                  <a:gd name="T24" fmla="*/ 47 w 207"/>
                  <a:gd name="T25" fmla="*/ 9 h 226"/>
                  <a:gd name="T26" fmla="*/ 45 w 207"/>
                  <a:gd name="T27" fmla="*/ 7 h 226"/>
                  <a:gd name="T28" fmla="*/ 42 w 207"/>
                  <a:gd name="T29" fmla="*/ 6 h 226"/>
                  <a:gd name="T30" fmla="*/ 40 w 207"/>
                  <a:gd name="T31" fmla="*/ 5 h 226"/>
                  <a:gd name="T32" fmla="*/ 38 w 207"/>
                  <a:gd name="T33" fmla="*/ 3 h 226"/>
                  <a:gd name="T34" fmla="*/ 36 w 207"/>
                  <a:gd name="T35" fmla="*/ 2 h 226"/>
                  <a:gd name="T36" fmla="*/ 33 w 207"/>
                  <a:gd name="T37" fmla="*/ 0 h 2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7"/>
                  <a:gd name="T58" fmla="*/ 0 h 226"/>
                  <a:gd name="T59" fmla="*/ 207 w 207"/>
                  <a:gd name="T60" fmla="*/ 226 h 2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7" h="226">
                    <a:moveTo>
                      <a:pt x="135" y="0"/>
                    </a:moveTo>
                    <a:lnTo>
                      <a:pt x="0" y="182"/>
                    </a:lnTo>
                    <a:lnTo>
                      <a:pt x="9" y="188"/>
                    </a:lnTo>
                    <a:lnTo>
                      <a:pt x="17" y="193"/>
                    </a:lnTo>
                    <a:lnTo>
                      <a:pt x="26" y="199"/>
                    </a:lnTo>
                    <a:lnTo>
                      <a:pt x="35" y="204"/>
                    </a:lnTo>
                    <a:lnTo>
                      <a:pt x="43" y="209"/>
                    </a:lnTo>
                    <a:lnTo>
                      <a:pt x="53" y="215"/>
                    </a:lnTo>
                    <a:lnTo>
                      <a:pt x="62" y="220"/>
                    </a:lnTo>
                    <a:lnTo>
                      <a:pt x="71" y="226"/>
                    </a:lnTo>
                    <a:lnTo>
                      <a:pt x="207" y="45"/>
                    </a:lnTo>
                    <a:lnTo>
                      <a:pt x="198" y="39"/>
                    </a:lnTo>
                    <a:lnTo>
                      <a:pt x="188" y="34"/>
                    </a:lnTo>
                    <a:lnTo>
                      <a:pt x="180" y="28"/>
                    </a:lnTo>
                    <a:lnTo>
                      <a:pt x="171" y="23"/>
                    </a:lnTo>
                    <a:lnTo>
                      <a:pt x="162" y="17"/>
                    </a:lnTo>
                    <a:lnTo>
                      <a:pt x="154" y="11"/>
                    </a:lnTo>
                    <a:lnTo>
                      <a:pt x="145" y="5"/>
                    </a:lnTo>
                    <a:lnTo>
                      <a:pt x="135" y="0"/>
                    </a:lnTo>
                    <a:close/>
                  </a:path>
                </a:pathLst>
              </a:custGeom>
              <a:solidFill>
                <a:srgbClr val="AFC9C9"/>
              </a:solidFill>
              <a:ln w="9525">
                <a:noFill/>
                <a:round/>
                <a:headEnd/>
                <a:tailEnd/>
              </a:ln>
            </p:spPr>
            <p:txBody>
              <a:bodyPr/>
              <a:lstStyle/>
              <a:p>
                <a:endParaRPr lang="fr-FR">
                  <a:latin typeface="Calibri" pitchFamily="34" charset="0"/>
                </a:endParaRPr>
              </a:p>
            </p:txBody>
          </p:sp>
          <p:sp>
            <p:nvSpPr>
              <p:cNvPr id="27677" name="Freeform 25"/>
              <p:cNvSpPr>
                <a:spLocks/>
              </p:cNvSpPr>
              <p:nvPr/>
            </p:nvSpPr>
            <p:spPr bwMode="auto">
              <a:xfrm>
                <a:off x="2432" y="2040"/>
                <a:ext cx="80" cy="103"/>
              </a:xfrm>
              <a:custGeom>
                <a:avLst/>
                <a:gdLst>
                  <a:gd name="T0" fmla="*/ 35 w 159"/>
                  <a:gd name="T1" fmla="*/ 0 h 208"/>
                  <a:gd name="T2" fmla="*/ 0 w 159"/>
                  <a:gd name="T3" fmla="*/ 45 h 208"/>
                  <a:gd name="T4" fmla="*/ 2 w 159"/>
                  <a:gd name="T5" fmla="*/ 47 h 208"/>
                  <a:gd name="T6" fmla="*/ 3 w 159"/>
                  <a:gd name="T7" fmla="*/ 48 h 208"/>
                  <a:gd name="T8" fmla="*/ 4 w 159"/>
                  <a:gd name="T9" fmla="*/ 50 h 208"/>
                  <a:gd name="T10" fmla="*/ 6 w 159"/>
                  <a:gd name="T11" fmla="*/ 51 h 208"/>
                  <a:gd name="T12" fmla="*/ 40 w 159"/>
                  <a:gd name="T13" fmla="*/ 6 h 208"/>
                  <a:gd name="T14" fmla="*/ 39 w 159"/>
                  <a:gd name="T15" fmla="*/ 4 h 208"/>
                  <a:gd name="T16" fmla="*/ 37 w 159"/>
                  <a:gd name="T17" fmla="*/ 3 h 208"/>
                  <a:gd name="T18" fmla="*/ 36 w 159"/>
                  <a:gd name="T19" fmla="*/ 1 h 208"/>
                  <a:gd name="T20" fmla="*/ 35 w 159"/>
                  <a:gd name="T21" fmla="*/ 0 h 2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9"/>
                  <a:gd name="T34" fmla="*/ 0 h 208"/>
                  <a:gd name="T35" fmla="*/ 159 w 159"/>
                  <a:gd name="T36" fmla="*/ 208 h 20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9" h="208">
                    <a:moveTo>
                      <a:pt x="137" y="0"/>
                    </a:moveTo>
                    <a:lnTo>
                      <a:pt x="0" y="183"/>
                    </a:lnTo>
                    <a:lnTo>
                      <a:pt x="6" y="189"/>
                    </a:lnTo>
                    <a:lnTo>
                      <a:pt x="10" y="195"/>
                    </a:lnTo>
                    <a:lnTo>
                      <a:pt x="16" y="202"/>
                    </a:lnTo>
                    <a:lnTo>
                      <a:pt x="22" y="208"/>
                    </a:lnTo>
                    <a:lnTo>
                      <a:pt x="159" y="24"/>
                    </a:lnTo>
                    <a:lnTo>
                      <a:pt x="153" y="18"/>
                    </a:lnTo>
                    <a:lnTo>
                      <a:pt x="147" y="12"/>
                    </a:lnTo>
                    <a:lnTo>
                      <a:pt x="143" y="6"/>
                    </a:lnTo>
                    <a:lnTo>
                      <a:pt x="137" y="0"/>
                    </a:lnTo>
                    <a:close/>
                  </a:path>
                </a:pathLst>
              </a:custGeom>
              <a:solidFill>
                <a:srgbClr val="AFC9C9"/>
              </a:solidFill>
              <a:ln w="9525">
                <a:noFill/>
                <a:round/>
                <a:headEnd/>
                <a:tailEnd/>
              </a:ln>
            </p:spPr>
            <p:txBody>
              <a:bodyPr/>
              <a:lstStyle/>
              <a:p>
                <a:endParaRPr lang="fr-FR">
                  <a:latin typeface="Calibri" pitchFamily="34" charset="0"/>
                </a:endParaRPr>
              </a:p>
            </p:txBody>
          </p:sp>
          <p:sp>
            <p:nvSpPr>
              <p:cNvPr id="27678" name="Freeform 26"/>
              <p:cNvSpPr>
                <a:spLocks/>
              </p:cNvSpPr>
              <p:nvPr/>
            </p:nvSpPr>
            <p:spPr bwMode="auto">
              <a:xfrm>
                <a:off x="2678" y="2195"/>
                <a:ext cx="139" cy="95"/>
              </a:xfrm>
              <a:custGeom>
                <a:avLst/>
                <a:gdLst>
                  <a:gd name="T0" fmla="*/ 34 w 279"/>
                  <a:gd name="T1" fmla="*/ 0 h 190"/>
                  <a:gd name="T2" fmla="*/ 0 w 279"/>
                  <a:gd name="T3" fmla="*/ 45 h 190"/>
                  <a:gd name="T4" fmla="*/ 5 w 279"/>
                  <a:gd name="T5" fmla="*/ 46 h 190"/>
                  <a:gd name="T6" fmla="*/ 9 w 279"/>
                  <a:gd name="T7" fmla="*/ 47 h 190"/>
                  <a:gd name="T8" fmla="*/ 14 w 279"/>
                  <a:gd name="T9" fmla="*/ 47 h 190"/>
                  <a:gd name="T10" fmla="*/ 19 w 279"/>
                  <a:gd name="T11" fmla="*/ 48 h 190"/>
                  <a:gd name="T12" fmla="*/ 24 w 279"/>
                  <a:gd name="T13" fmla="*/ 48 h 190"/>
                  <a:gd name="T14" fmla="*/ 28 w 279"/>
                  <a:gd name="T15" fmla="*/ 48 h 190"/>
                  <a:gd name="T16" fmla="*/ 33 w 279"/>
                  <a:gd name="T17" fmla="*/ 48 h 190"/>
                  <a:gd name="T18" fmla="*/ 37 w 279"/>
                  <a:gd name="T19" fmla="*/ 47 h 190"/>
                  <a:gd name="T20" fmla="*/ 69 w 279"/>
                  <a:gd name="T21" fmla="*/ 5 h 190"/>
                  <a:gd name="T22" fmla="*/ 65 w 279"/>
                  <a:gd name="T23" fmla="*/ 5 h 190"/>
                  <a:gd name="T24" fmla="*/ 61 w 279"/>
                  <a:gd name="T25" fmla="*/ 5 h 190"/>
                  <a:gd name="T26" fmla="*/ 56 w 279"/>
                  <a:gd name="T27" fmla="*/ 4 h 190"/>
                  <a:gd name="T28" fmla="*/ 52 w 279"/>
                  <a:gd name="T29" fmla="*/ 3 h 190"/>
                  <a:gd name="T30" fmla="*/ 47 w 279"/>
                  <a:gd name="T31" fmla="*/ 3 h 190"/>
                  <a:gd name="T32" fmla="*/ 43 w 279"/>
                  <a:gd name="T33" fmla="*/ 2 h 190"/>
                  <a:gd name="T34" fmla="*/ 38 w 279"/>
                  <a:gd name="T35" fmla="*/ 1 h 190"/>
                  <a:gd name="T36" fmla="*/ 34 w 279"/>
                  <a:gd name="T37" fmla="*/ 0 h 19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9"/>
                  <a:gd name="T58" fmla="*/ 0 h 190"/>
                  <a:gd name="T59" fmla="*/ 279 w 279"/>
                  <a:gd name="T60" fmla="*/ 190 h 19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9" h="190">
                    <a:moveTo>
                      <a:pt x="136" y="0"/>
                    </a:moveTo>
                    <a:lnTo>
                      <a:pt x="0" y="178"/>
                    </a:lnTo>
                    <a:lnTo>
                      <a:pt x="20" y="181"/>
                    </a:lnTo>
                    <a:lnTo>
                      <a:pt x="39" y="185"/>
                    </a:lnTo>
                    <a:lnTo>
                      <a:pt x="58" y="187"/>
                    </a:lnTo>
                    <a:lnTo>
                      <a:pt x="77" y="189"/>
                    </a:lnTo>
                    <a:lnTo>
                      <a:pt x="96" y="190"/>
                    </a:lnTo>
                    <a:lnTo>
                      <a:pt x="113" y="190"/>
                    </a:lnTo>
                    <a:lnTo>
                      <a:pt x="132" y="189"/>
                    </a:lnTo>
                    <a:lnTo>
                      <a:pt x="149" y="188"/>
                    </a:lnTo>
                    <a:lnTo>
                      <a:pt x="279" y="19"/>
                    </a:lnTo>
                    <a:lnTo>
                      <a:pt x="262" y="19"/>
                    </a:lnTo>
                    <a:lnTo>
                      <a:pt x="244" y="17"/>
                    </a:lnTo>
                    <a:lnTo>
                      <a:pt x="227" y="16"/>
                    </a:lnTo>
                    <a:lnTo>
                      <a:pt x="210" y="14"/>
                    </a:lnTo>
                    <a:lnTo>
                      <a:pt x="191" y="12"/>
                    </a:lnTo>
                    <a:lnTo>
                      <a:pt x="173" y="8"/>
                    </a:lnTo>
                    <a:lnTo>
                      <a:pt x="155" y="5"/>
                    </a:lnTo>
                    <a:lnTo>
                      <a:pt x="136" y="0"/>
                    </a:lnTo>
                    <a:close/>
                  </a:path>
                </a:pathLst>
              </a:custGeom>
              <a:solidFill>
                <a:srgbClr val="497575"/>
              </a:solidFill>
              <a:ln w="9525">
                <a:noFill/>
                <a:round/>
                <a:headEnd/>
                <a:tailEnd/>
              </a:ln>
            </p:spPr>
            <p:txBody>
              <a:bodyPr/>
              <a:lstStyle/>
              <a:p>
                <a:endParaRPr lang="fr-FR">
                  <a:latin typeface="Calibri" pitchFamily="34" charset="0"/>
                </a:endParaRPr>
              </a:p>
            </p:txBody>
          </p:sp>
          <p:sp>
            <p:nvSpPr>
              <p:cNvPr id="27679" name="Freeform 27"/>
              <p:cNvSpPr>
                <a:spLocks/>
              </p:cNvSpPr>
              <p:nvPr/>
            </p:nvSpPr>
            <p:spPr bwMode="auto">
              <a:xfrm>
                <a:off x="2635" y="2182"/>
                <a:ext cx="94" cy="97"/>
              </a:xfrm>
              <a:custGeom>
                <a:avLst/>
                <a:gdLst>
                  <a:gd name="T0" fmla="*/ 34 w 189"/>
                  <a:gd name="T1" fmla="*/ 0 h 195"/>
                  <a:gd name="T2" fmla="*/ 0 w 189"/>
                  <a:gd name="T3" fmla="*/ 44 h 195"/>
                  <a:gd name="T4" fmla="*/ 1 w 189"/>
                  <a:gd name="T5" fmla="*/ 45 h 195"/>
                  <a:gd name="T6" fmla="*/ 3 w 189"/>
                  <a:gd name="T7" fmla="*/ 45 h 195"/>
                  <a:gd name="T8" fmla="*/ 5 w 189"/>
                  <a:gd name="T9" fmla="*/ 46 h 195"/>
                  <a:gd name="T10" fmla="*/ 6 w 189"/>
                  <a:gd name="T11" fmla="*/ 46 h 195"/>
                  <a:gd name="T12" fmla="*/ 8 w 189"/>
                  <a:gd name="T13" fmla="*/ 47 h 195"/>
                  <a:gd name="T14" fmla="*/ 10 w 189"/>
                  <a:gd name="T15" fmla="*/ 47 h 195"/>
                  <a:gd name="T16" fmla="*/ 11 w 189"/>
                  <a:gd name="T17" fmla="*/ 48 h 195"/>
                  <a:gd name="T18" fmla="*/ 13 w 189"/>
                  <a:gd name="T19" fmla="*/ 48 h 195"/>
                  <a:gd name="T20" fmla="*/ 47 w 189"/>
                  <a:gd name="T21" fmla="*/ 4 h 195"/>
                  <a:gd name="T22" fmla="*/ 45 w 189"/>
                  <a:gd name="T23" fmla="*/ 3 h 195"/>
                  <a:gd name="T24" fmla="*/ 44 w 189"/>
                  <a:gd name="T25" fmla="*/ 3 h 195"/>
                  <a:gd name="T26" fmla="*/ 42 w 189"/>
                  <a:gd name="T27" fmla="*/ 2 h 195"/>
                  <a:gd name="T28" fmla="*/ 40 w 189"/>
                  <a:gd name="T29" fmla="*/ 2 h 195"/>
                  <a:gd name="T30" fmla="*/ 39 w 189"/>
                  <a:gd name="T31" fmla="*/ 1 h 195"/>
                  <a:gd name="T32" fmla="*/ 37 w 189"/>
                  <a:gd name="T33" fmla="*/ 1 h 195"/>
                  <a:gd name="T34" fmla="*/ 36 w 189"/>
                  <a:gd name="T35" fmla="*/ 0 h 195"/>
                  <a:gd name="T36" fmla="*/ 34 w 189"/>
                  <a:gd name="T37" fmla="*/ 0 h 19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9"/>
                  <a:gd name="T58" fmla="*/ 0 h 195"/>
                  <a:gd name="T59" fmla="*/ 189 w 189"/>
                  <a:gd name="T60" fmla="*/ 195 h 19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9" h="195">
                    <a:moveTo>
                      <a:pt x="137" y="0"/>
                    </a:moveTo>
                    <a:lnTo>
                      <a:pt x="0" y="177"/>
                    </a:lnTo>
                    <a:lnTo>
                      <a:pt x="7" y="180"/>
                    </a:lnTo>
                    <a:lnTo>
                      <a:pt x="13" y="182"/>
                    </a:lnTo>
                    <a:lnTo>
                      <a:pt x="20" y="184"/>
                    </a:lnTo>
                    <a:lnTo>
                      <a:pt x="26" y="187"/>
                    </a:lnTo>
                    <a:lnTo>
                      <a:pt x="33" y="189"/>
                    </a:lnTo>
                    <a:lnTo>
                      <a:pt x="40" y="191"/>
                    </a:lnTo>
                    <a:lnTo>
                      <a:pt x="46" y="192"/>
                    </a:lnTo>
                    <a:lnTo>
                      <a:pt x="53" y="195"/>
                    </a:lnTo>
                    <a:lnTo>
                      <a:pt x="189" y="17"/>
                    </a:lnTo>
                    <a:lnTo>
                      <a:pt x="183" y="15"/>
                    </a:lnTo>
                    <a:lnTo>
                      <a:pt x="176" y="14"/>
                    </a:lnTo>
                    <a:lnTo>
                      <a:pt x="170" y="11"/>
                    </a:lnTo>
                    <a:lnTo>
                      <a:pt x="163" y="9"/>
                    </a:lnTo>
                    <a:lnTo>
                      <a:pt x="158" y="7"/>
                    </a:lnTo>
                    <a:lnTo>
                      <a:pt x="151" y="4"/>
                    </a:lnTo>
                    <a:lnTo>
                      <a:pt x="144" y="2"/>
                    </a:lnTo>
                    <a:lnTo>
                      <a:pt x="137" y="0"/>
                    </a:lnTo>
                    <a:close/>
                  </a:path>
                </a:pathLst>
              </a:custGeom>
              <a:solidFill>
                <a:srgbClr val="497575"/>
              </a:solidFill>
              <a:ln w="9525">
                <a:noFill/>
                <a:round/>
                <a:headEnd/>
                <a:tailEnd/>
              </a:ln>
            </p:spPr>
            <p:txBody>
              <a:bodyPr/>
              <a:lstStyle/>
              <a:p>
                <a:endParaRPr lang="fr-FR">
                  <a:latin typeface="Calibri" pitchFamily="34" charset="0"/>
                </a:endParaRPr>
              </a:p>
            </p:txBody>
          </p:sp>
          <p:sp>
            <p:nvSpPr>
              <p:cNvPr id="27680" name="Freeform 28"/>
              <p:cNvSpPr>
                <a:spLocks/>
              </p:cNvSpPr>
              <p:nvPr/>
            </p:nvSpPr>
            <p:spPr bwMode="auto">
              <a:xfrm>
                <a:off x="2349" y="1879"/>
                <a:ext cx="77" cy="130"/>
              </a:xfrm>
              <a:custGeom>
                <a:avLst/>
                <a:gdLst>
                  <a:gd name="T0" fmla="*/ 33 w 153"/>
                  <a:gd name="T1" fmla="*/ 0 h 261"/>
                  <a:gd name="T2" fmla="*/ 0 w 153"/>
                  <a:gd name="T3" fmla="*/ 44 h 261"/>
                  <a:gd name="T4" fmla="*/ 1 w 153"/>
                  <a:gd name="T5" fmla="*/ 44 h 261"/>
                  <a:gd name="T6" fmla="*/ 1 w 153"/>
                  <a:gd name="T7" fmla="*/ 44 h 261"/>
                  <a:gd name="T8" fmla="*/ 1 w 153"/>
                  <a:gd name="T9" fmla="*/ 45 h 261"/>
                  <a:gd name="T10" fmla="*/ 1 w 153"/>
                  <a:gd name="T11" fmla="*/ 45 h 261"/>
                  <a:gd name="T12" fmla="*/ 1 w 153"/>
                  <a:gd name="T13" fmla="*/ 50 h 261"/>
                  <a:gd name="T14" fmla="*/ 2 w 153"/>
                  <a:gd name="T15" fmla="*/ 55 h 261"/>
                  <a:gd name="T16" fmla="*/ 4 w 153"/>
                  <a:gd name="T17" fmla="*/ 60 h 261"/>
                  <a:gd name="T18" fmla="*/ 5 w 153"/>
                  <a:gd name="T19" fmla="*/ 65 h 261"/>
                  <a:gd name="T20" fmla="*/ 39 w 153"/>
                  <a:gd name="T21" fmla="*/ 19 h 261"/>
                  <a:gd name="T22" fmla="*/ 37 w 153"/>
                  <a:gd name="T23" fmla="*/ 14 h 261"/>
                  <a:gd name="T24" fmla="*/ 35 w 153"/>
                  <a:gd name="T25" fmla="*/ 10 h 261"/>
                  <a:gd name="T26" fmla="*/ 34 w 153"/>
                  <a:gd name="T27" fmla="*/ 5 h 261"/>
                  <a:gd name="T28" fmla="*/ 33 w 153"/>
                  <a:gd name="T29" fmla="*/ 0 h 26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53"/>
                  <a:gd name="T46" fmla="*/ 0 h 261"/>
                  <a:gd name="T47" fmla="*/ 153 w 153"/>
                  <a:gd name="T48" fmla="*/ 261 h 26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53" h="261">
                    <a:moveTo>
                      <a:pt x="131" y="0"/>
                    </a:moveTo>
                    <a:lnTo>
                      <a:pt x="0" y="178"/>
                    </a:lnTo>
                    <a:lnTo>
                      <a:pt x="1" y="179"/>
                    </a:lnTo>
                    <a:lnTo>
                      <a:pt x="1" y="180"/>
                    </a:lnTo>
                    <a:lnTo>
                      <a:pt x="1" y="181"/>
                    </a:lnTo>
                    <a:lnTo>
                      <a:pt x="3" y="201"/>
                    </a:lnTo>
                    <a:lnTo>
                      <a:pt x="8" y="221"/>
                    </a:lnTo>
                    <a:lnTo>
                      <a:pt x="13" y="241"/>
                    </a:lnTo>
                    <a:lnTo>
                      <a:pt x="20" y="261"/>
                    </a:lnTo>
                    <a:lnTo>
                      <a:pt x="153" y="79"/>
                    </a:lnTo>
                    <a:lnTo>
                      <a:pt x="146" y="59"/>
                    </a:lnTo>
                    <a:lnTo>
                      <a:pt x="140" y="40"/>
                    </a:lnTo>
                    <a:lnTo>
                      <a:pt x="135" y="20"/>
                    </a:lnTo>
                    <a:lnTo>
                      <a:pt x="131" y="0"/>
                    </a:lnTo>
                    <a:close/>
                  </a:path>
                </a:pathLst>
              </a:custGeom>
              <a:solidFill>
                <a:srgbClr val="497575"/>
              </a:solidFill>
              <a:ln w="9525">
                <a:noFill/>
                <a:round/>
                <a:headEnd/>
                <a:tailEnd/>
              </a:ln>
            </p:spPr>
            <p:txBody>
              <a:bodyPr/>
              <a:lstStyle/>
              <a:p>
                <a:endParaRPr lang="fr-FR">
                  <a:latin typeface="Calibri" pitchFamily="34" charset="0"/>
                </a:endParaRPr>
              </a:p>
            </p:txBody>
          </p:sp>
          <p:sp>
            <p:nvSpPr>
              <p:cNvPr id="27681" name="Freeform 29"/>
              <p:cNvSpPr>
                <a:spLocks/>
              </p:cNvSpPr>
              <p:nvPr/>
            </p:nvSpPr>
            <p:spPr bwMode="auto">
              <a:xfrm>
                <a:off x="2366" y="1937"/>
                <a:ext cx="75" cy="109"/>
              </a:xfrm>
              <a:custGeom>
                <a:avLst/>
                <a:gdLst>
                  <a:gd name="T0" fmla="*/ 34 w 149"/>
                  <a:gd name="T1" fmla="*/ 0 h 217"/>
                  <a:gd name="T2" fmla="*/ 0 w 149"/>
                  <a:gd name="T3" fmla="*/ 46 h 217"/>
                  <a:gd name="T4" fmla="*/ 1 w 149"/>
                  <a:gd name="T5" fmla="*/ 48 h 217"/>
                  <a:gd name="T6" fmla="*/ 2 w 149"/>
                  <a:gd name="T7" fmla="*/ 50 h 217"/>
                  <a:gd name="T8" fmla="*/ 3 w 149"/>
                  <a:gd name="T9" fmla="*/ 53 h 217"/>
                  <a:gd name="T10" fmla="*/ 4 w 149"/>
                  <a:gd name="T11" fmla="*/ 55 h 217"/>
                  <a:gd name="T12" fmla="*/ 38 w 149"/>
                  <a:gd name="T13" fmla="*/ 8 h 217"/>
                  <a:gd name="T14" fmla="*/ 37 w 149"/>
                  <a:gd name="T15" fmla="*/ 6 h 217"/>
                  <a:gd name="T16" fmla="*/ 36 w 149"/>
                  <a:gd name="T17" fmla="*/ 4 h 217"/>
                  <a:gd name="T18" fmla="*/ 35 w 149"/>
                  <a:gd name="T19" fmla="*/ 2 h 217"/>
                  <a:gd name="T20" fmla="*/ 34 w 149"/>
                  <a:gd name="T21" fmla="*/ 0 h 2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9"/>
                  <a:gd name="T34" fmla="*/ 0 h 217"/>
                  <a:gd name="T35" fmla="*/ 149 w 149"/>
                  <a:gd name="T36" fmla="*/ 217 h 2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9" h="217">
                    <a:moveTo>
                      <a:pt x="133" y="0"/>
                    </a:moveTo>
                    <a:lnTo>
                      <a:pt x="0" y="183"/>
                    </a:lnTo>
                    <a:lnTo>
                      <a:pt x="3" y="191"/>
                    </a:lnTo>
                    <a:lnTo>
                      <a:pt x="6" y="199"/>
                    </a:lnTo>
                    <a:lnTo>
                      <a:pt x="10" y="209"/>
                    </a:lnTo>
                    <a:lnTo>
                      <a:pt x="15" y="217"/>
                    </a:lnTo>
                    <a:lnTo>
                      <a:pt x="149" y="32"/>
                    </a:lnTo>
                    <a:lnTo>
                      <a:pt x="145" y="24"/>
                    </a:lnTo>
                    <a:lnTo>
                      <a:pt x="141" y="16"/>
                    </a:lnTo>
                    <a:lnTo>
                      <a:pt x="138" y="8"/>
                    </a:lnTo>
                    <a:lnTo>
                      <a:pt x="133" y="0"/>
                    </a:lnTo>
                    <a:close/>
                  </a:path>
                </a:pathLst>
              </a:custGeom>
              <a:solidFill>
                <a:srgbClr val="497575"/>
              </a:solidFill>
              <a:ln w="9525">
                <a:noFill/>
                <a:round/>
                <a:headEnd/>
                <a:tailEnd/>
              </a:ln>
            </p:spPr>
            <p:txBody>
              <a:bodyPr/>
              <a:lstStyle/>
              <a:p>
                <a:endParaRPr lang="fr-FR">
                  <a:latin typeface="Calibri" pitchFamily="34" charset="0"/>
                </a:endParaRPr>
              </a:p>
            </p:txBody>
          </p:sp>
          <p:sp>
            <p:nvSpPr>
              <p:cNvPr id="27682" name="Freeform 30"/>
              <p:cNvSpPr>
                <a:spLocks/>
              </p:cNvSpPr>
              <p:nvPr/>
            </p:nvSpPr>
            <p:spPr bwMode="auto">
              <a:xfrm>
                <a:off x="3253" y="2490"/>
                <a:ext cx="110" cy="127"/>
              </a:xfrm>
              <a:custGeom>
                <a:avLst/>
                <a:gdLst>
                  <a:gd name="T0" fmla="*/ 47 w 218"/>
                  <a:gd name="T1" fmla="*/ 1 h 252"/>
                  <a:gd name="T2" fmla="*/ 47 w 218"/>
                  <a:gd name="T3" fmla="*/ 1 h 252"/>
                  <a:gd name="T4" fmla="*/ 47 w 218"/>
                  <a:gd name="T5" fmla="*/ 2 h 252"/>
                  <a:gd name="T6" fmla="*/ 47 w 218"/>
                  <a:gd name="T7" fmla="*/ 4 h 252"/>
                  <a:gd name="T8" fmla="*/ 47 w 218"/>
                  <a:gd name="T9" fmla="*/ 6 h 252"/>
                  <a:gd name="T10" fmla="*/ 47 w 218"/>
                  <a:gd name="T11" fmla="*/ 9 h 252"/>
                  <a:gd name="T12" fmla="*/ 47 w 218"/>
                  <a:gd name="T13" fmla="*/ 13 h 252"/>
                  <a:gd name="T14" fmla="*/ 46 w 218"/>
                  <a:gd name="T15" fmla="*/ 17 h 252"/>
                  <a:gd name="T16" fmla="*/ 45 w 218"/>
                  <a:gd name="T17" fmla="*/ 21 h 252"/>
                  <a:gd name="T18" fmla="*/ 43 w 218"/>
                  <a:gd name="T19" fmla="*/ 26 h 252"/>
                  <a:gd name="T20" fmla="*/ 41 w 218"/>
                  <a:gd name="T21" fmla="*/ 31 h 252"/>
                  <a:gd name="T22" fmla="*/ 38 w 218"/>
                  <a:gd name="T23" fmla="*/ 35 h 252"/>
                  <a:gd name="T24" fmla="*/ 34 w 218"/>
                  <a:gd name="T25" fmla="*/ 40 h 252"/>
                  <a:gd name="T26" fmla="*/ 29 w 218"/>
                  <a:gd name="T27" fmla="*/ 44 h 252"/>
                  <a:gd name="T28" fmla="*/ 24 w 218"/>
                  <a:gd name="T29" fmla="*/ 48 h 252"/>
                  <a:gd name="T30" fmla="*/ 17 w 218"/>
                  <a:gd name="T31" fmla="*/ 51 h 252"/>
                  <a:gd name="T32" fmla="*/ 9 w 218"/>
                  <a:gd name="T33" fmla="*/ 54 h 252"/>
                  <a:gd name="T34" fmla="*/ 0 w 218"/>
                  <a:gd name="T35" fmla="*/ 56 h 252"/>
                  <a:gd name="T36" fmla="*/ 2 w 218"/>
                  <a:gd name="T37" fmla="*/ 64 h 252"/>
                  <a:gd name="T38" fmla="*/ 12 w 218"/>
                  <a:gd name="T39" fmla="*/ 61 h 252"/>
                  <a:gd name="T40" fmla="*/ 21 w 218"/>
                  <a:gd name="T41" fmla="*/ 58 h 252"/>
                  <a:gd name="T42" fmla="*/ 29 w 218"/>
                  <a:gd name="T43" fmla="*/ 54 h 252"/>
                  <a:gd name="T44" fmla="*/ 35 w 218"/>
                  <a:gd name="T45" fmla="*/ 50 h 252"/>
                  <a:gd name="T46" fmla="*/ 41 w 218"/>
                  <a:gd name="T47" fmla="*/ 45 h 252"/>
                  <a:gd name="T48" fmla="*/ 45 w 218"/>
                  <a:gd name="T49" fmla="*/ 39 h 252"/>
                  <a:gd name="T50" fmla="*/ 48 w 218"/>
                  <a:gd name="T51" fmla="*/ 34 h 252"/>
                  <a:gd name="T52" fmla="*/ 51 w 218"/>
                  <a:gd name="T53" fmla="*/ 28 h 252"/>
                  <a:gd name="T54" fmla="*/ 52 w 218"/>
                  <a:gd name="T55" fmla="*/ 23 h 252"/>
                  <a:gd name="T56" fmla="*/ 54 w 218"/>
                  <a:gd name="T57" fmla="*/ 18 h 252"/>
                  <a:gd name="T58" fmla="*/ 55 w 218"/>
                  <a:gd name="T59" fmla="*/ 13 h 252"/>
                  <a:gd name="T60" fmla="*/ 55 w 218"/>
                  <a:gd name="T61" fmla="*/ 9 h 252"/>
                  <a:gd name="T62" fmla="*/ 56 w 218"/>
                  <a:gd name="T63" fmla="*/ 5 h 252"/>
                  <a:gd name="T64" fmla="*/ 56 w 218"/>
                  <a:gd name="T65" fmla="*/ 3 h 252"/>
                  <a:gd name="T66" fmla="*/ 55 w 218"/>
                  <a:gd name="T67" fmla="*/ 1 h 252"/>
                  <a:gd name="T68" fmla="*/ 55 w 218"/>
                  <a:gd name="T69" fmla="*/ 0 h 252"/>
                  <a:gd name="T70" fmla="*/ 47 w 218"/>
                  <a:gd name="T71" fmla="*/ 1 h 2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18"/>
                  <a:gd name="T109" fmla="*/ 0 h 252"/>
                  <a:gd name="T110" fmla="*/ 218 w 218"/>
                  <a:gd name="T111" fmla="*/ 252 h 25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18" h="252">
                    <a:moveTo>
                      <a:pt x="185" y="3"/>
                    </a:moveTo>
                    <a:lnTo>
                      <a:pt x="185" y="3"/>
                    </a:lnTo>
                    <a:lnTo>
                      <a:pt x="185" y="7"/>
                    </a:lnTo>
                    <a:lnTo>
                      <a:pt x="186" y="14"/>
                    </a:lnTo>
                    <a:lnTo>
                      <a:pt x="186" y="23"/>
                    </a:lnTo>
                    <a:lnTo>
                      <a:pt x="185" y="35"/>
                    </a:lnTo>
                    <a:lnTo>
                      <a:pt x="184" y="50"/>
                    </a:lnTo>
                    <a:lnTo>
                      <a:pt x="180" y="67"/>
                    </a:lnTo>
                    <a:lnTo>
                      <a:pt x="176" y="84"/>
                    </a:lnTo>
                    <a:lnTo>
                      <a:pt x="170" y="102"/>
                    </a:lnTo>
                    <a:lnTo>
                      <a:pt x="161" y="121"/>
                    </a:lnTo>
                    <a:lnTo>
                      <a:pt x="148" y="139"/>
                    </a:lnTo>
                    <a:lnTo>
                      <a:pt x="133" y="156"/>
                    </a:lnTo>
                    <a:lnTo>
                      <a:pt x="115" y="174"/>
                    </a:lnTo>
                    <a:lnTo>
                      <a:pt x="93" y="189"/>
                    </a:lnTo>
                    <a:lnTo>
                      <a:pt x="66" y="203"/>
                    </a:lnTo>
                    <a:lnTo>
                      <a:pt x="35" y="213"/>
                    </a:lnTo>
                    <a:lnTo>
                      <a:pt x="0" y="221"/>
                    </a:lnTo>
                    <a:lnTo>
                      <a:pt x="5" y="252"/>
                    </a:lnTo>
                    <a:lnTo>
                      <a:pt x="47" y="243"/>
                    </a:lnTo>
                    <a:lnTo>
                      <a:pt x="82" y="230"/>
                    </a:lnTo>
                    <a:lnTo>
                      <a:pt x="112" y="214"/>
                    </a:lnTo>
                    <a:lnTo>
                      <a:pt x="138" y="197"/>
                    </a:lnTo>
                    <a:lnTo>
                      <a:pt x="160" y="177"/>
                    </a:lnTo>
                    <a:lnTo>
                      <a:pt x="176" y="155"/>
                    </a:lnTo>
                    <a:lnTo>
                      <a:pt x="189" y="133"/>
                    </a:lnTo>
                    <a:lnTo>
                      <a:pt x="200" y="112"/>
                    </a:lnTo>
                    <a:lnTo>
                      <a:pt x="207" y="91"/>
                    </a:lnTo>
                    <a:lnTo>
                      <a:pt x="213" y="70"/>
                    </a:lnTo>
                    <a:lnTo>
                      <a:pt x="216" y="52"/>
                    </a:lnTo>
                    <a:lnTo>
                      <a:pt x="217" y="34"/>
                    </a:lnTo>
                    <a:lnTo>
                      <a:pt x="218" y="20"/>
                    </a:lnTo>
                    <a:lnTo>
                      <a:pt x="218" y="10"/>
                    </a:lnTo>
                    <a:lnTo>
                      <a:pt x="217" y="2"/>
                    </a:lnTo>
                    <a:lnTo>
                      <a:pt x="217" y="0"/>
                    </a:lnTo>
                    <a:lnTo>
                      <a:pt x="185" y="3"/>
                    </a:lnTo>
                    <a:close/>
                  </a:path>
                </a:pathLst>
              </a:custGeom>
              <a:solidFill>
                <a:srgbClr val="000000"/>
              </a:solidFill>
              <a:ln w="9525">
                <a:noFill/>
                <a:round/>
                <a:headEnd/>
                <a:tailEnd/>
              </a:ln>
            </p:spPr>
            <p:txBody>
              <a:bodyPr/>
              <a:lstStyle/>
              <a:p>
                <a:endParaRPr lang="fr-FR">
                  <a:latin typeface="Calibri" pitchFamily="34" charset="0"/>
                </a:endParaRPr>
              </a:p>
            </p:txBody>
          </p:sp>
          <p:sp>
            <p:nvSpPr>
              <p:cNvPr id="27683" name="Freeform 31"/>
              <p:cNvSpPr>
                <a:spLocks/>
              </p:cNvSpPr>
              <p:nvPr/>
            </p:nvSpPr>
            <p:spPr bwMode="auto">
              <a:xfrm>
                <a:off x="2441" y="1829"/>
                <a:ext cx="424" cy="348"/>
              </a:xfrm>
              <a:custGeom>
                <a:avLst/>
                <a:gdLst>
                  <a:gd name="T0" fmla="*/ 2 w 848"/>
                  <a:gd name="T1" fmla="*/ 21 h 696"/>
                  <a:gd name="T2" fmla="*/ 6 w 848"/>
                  <a:gd name="T3" fmla="*/ 35 h 696"/>
                  <a:gd name="T4" fmla="*/ 11 w 848"/>
                  <a:gd name="T5" fmla="*/ 49 h 696"/>
                  <a:gd name="T6" fmla="*/ 19 w 848"/>
                  <a:gd name="T7" fmla="*/ 63 h 696"/>
                  <a:gd name="T8" fmla="*/ 28 w 848"/>
                  <a:gd name="T9" fmla="*/ 79 h 696"/>
                  <a:gd name="T10" fmla="*/ 40 w 848"/>
                  <a:gd name="T11" fmla="*/ 92 h 696"/>
                  <a:gd name="T12" fmla="*/ 53 w 848"/>
                  <a:gd name="T13" fmla="*/ 107 h 696"/>
                  <a:gd name="T14" fmla="*/ 68 w 848"/>
                  <a:gd name="T15" fmla="*/ 120 h 696"/>
                  <a:gd name="T16" fmla="*/ 85 w 848"/>
                  <a:gd name="T17" fmla="*/ 134 h 696"/>
                  <a:gd name="T18" fmla="*/ 103 w 848"/>
                  <a:gd name="T19" fmla="*/ 146 h 696"/>
                  <a:gd name="T20" fmla="*/ 121 w 848"/>
                  <a:gd name="T21" fmla="*/ 156 h 696"/>
                  <a:gd name="T22" fmla="*/ 140 w 848"/>
                  <a:gd name="T23" fmla="*/ 164 h 696"/>
                  <a:gd name="T24" fmla="*/ 158 w 848"/>
                  <a:gd name="T25" fmla="*/ 170 h 696"/>
                  <a:gd name="T26" fmla="*/ 175 w 848"/>
                  <a:gd name="T27" fmla="*/ 173 h 696"/>
                  <a:gd name="T28" fmla="*/ 191 w 848"/>
                  <a:gd name="T29" fmla="*/ 174 h 696"/>
                  <a:gd name="T30" fmla="*/ 206 w 848"/>
                  <a:gd name="T31" fmla="*/ 174 h 696"/>
                  <a:gd name="T32" fmla="*/ 212 w 848"/>
                  <a:gd name="T33" fmla="*/ 171 h 696"/>
                  <a:gd name="T34" fmla="*/ 212 w 848"/>
                  <a:gd name="T35" fmla="*/ 168 h 696"/>
                  <a:gd name="T36" fmla="*/ 206 w 848"/>
                  <a:gd name="T37" fmla="*/ 168 h 696"/>
                  <a:gd name="T38" fmla="*/ 191 w 848"/>
                  <a:gd name="T39" fmla="*/ 168 h 696"/>
                  <a:gd name="T40" fmla="*/ 176 w 848"/>
                  <a:gd name="T41" fmla="*/ 166 h 696"/>
                  <a:gd name="T42" fmla="*/ 160 w 848"/>
                  <a:gd name="T43" fmla="*/ 162 h 696"/>
                  <a:gd name="T44" fmla="*/ 143 w 848"/>
                  <a:gd name="T45" fmla="*/ 155 h 696"/>
                  <a:gd name="T46" fmla="*/ 126 w 848"/>
                  <a:gd name="T47" fmla="*/ 148 h 696"/>
                  <a:gd name="T48" fmla="*/ 109 w 848"/>
                  <a:gd name="T49" fmla="*/ 138 h 696"/>
                  <a:gd name="T50" fmla="*/ 92 w 848"/>
                  <a:gd name="T51" fmla="*/ 126 h 696"/>
                  <a:gd name="T52" fmla="*/ 76 w 848"/>
                  <a:gd name="T53" fmla="*/ 113 h 696"/>
                  <a:gd name="T54" fmla="*/ 61 w 848"/>
                  <a:gd name="T55" fmla="*/ 100 h 696"/>
                  <a:gd name="T56" fmla="*/ 49 w 848"/>
                  <a:gd name="T57" fmla="*/ 87 h 696"/>
                  <a:gd name="T58" fmla="*/ 38 w 848"/>
                  <a:gd name="T59" fmla="*/ 72 h 696"/>
                  <a:gd name="T60" fmla="*/ 27 w 848"/>
                  <a:gd name="T61" fmla="*/ 57 h 696"/>
                  <a:gd name="T62" fmla="*/ 20 w 848"/>
                  <a:gd name="T63" fmla="*/ 43 h 696"/>
                  <a:gd name="T64" fmla="*/ 13 w 848"/>
                  <a:gd name="T65" fmla="*/ 28 h 696"/>
                  <a:gd name="T66" fmla="*/ 10 w 848"/>
                  <a:gd name="T67" fmla="*/ 13 h 696"/>
                  <a:gd name="T68" fmla="*/ 9 w 848"/>
                  <a:gd name="T69" fmla="*/ 5 h 696"/>
                  <a:gd name="T70" fmla="*/ 9 w 848"/>
                  <a:gd name="T71" fmla="*/ 1 h 696"/>
                  <a:gd name="T72" fmla="*/ 7 w 848"/>
                  <a:gd name="T73" fmla="*/ 1 h 696"/>
                  <a:gd name="T74" fmla="*/ 3 w 848"/>
                  <a:gd name="T75" fmla="*/ 1 h 696"/>
                  <a:gd name="T76" fmla="*/ 1 w 848"/>
                  <a:gd name="T77" fmla="*/ 5 h 696"/>
                  <a:gd name="T78" fmla="*/ 0 w 848"/>
                  <a:gd name="T79" fmla="*/ 11 h 69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48"/>
                  <a:gd name="T121" fmla="*/ 0 h 696"/>
                  <a:gd name="T122" fmla="*/ 848 w 848"/>
                  <a:gd name="T123" fmla="*/ 696 h 69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48" h="696">
                    <a:moveTo>
                      <a:pt x="1" y="54"/>
                    </a:moveTo>
                    <a:lnTo>
                      <a:pt x="6" y="82"/>
                    </a:lnTo>
                    <a:lnTo>
                      <a:pt x="12" y="110"/>
                    </a:lnTo>
                    <a:lnTo>
                      <a:pt x="21" y="138"/>
                    </a:lnTo>
                    <a:lnTo>
                      <a:pt x="31" y="167"/>
                    </a:lnTo>
                    <a:lnTo>
                      <a:pt x="44" y="196"/>
                    </a:lnTo>
                    <a:lnTo>
                      <a:pt x="59" y="226"/>
                    </a:lnTo>
                    <a:lnTo>
                      <a:pt x="75" y="255"/>
                    </a:lnTo>
                    <a:lnTo>
                      <a:pt x="94" y="285"/>
                    </a:lnTo>
                    <a:lnTo>
                      <a:pt x="114" y="314"/>
                    </a:lnTo>
                    <a:lnTo>
                      <a:pt x="137" y="342"/>
                    </a:lnTo>
                    <a:lnTo>
                      <a:pt x="160" y="371"/>
                    </a:lnTo>
                    <a:lnTo>
                      <a:pt x="185" y="400"/>
                    </a:lnTo>
                    <a:lnTo>
                      <a:pt x="213" y="428"/>
                    </a:lnTo>
                    <a:lnTo>
                      <a:pt x="241" y="454"/>
                    </a:lnTo>
                    <a:lnTo>
                      <a:pt x="271" y="481"/>
                    </a:lnTo>
                    <a:lnTo>
                      <a:pt x="302" y="506"/>
                    </a:lnTo>
                    <a:lnTo>
                      <a:pt x="337" y="534"/>
                    </a:lnTo>
                    <a:lnTo>
                      <a:pt x="374" y="559"/>
                    </a:lnTo>
                    <a:lnTo>
                      <a:pt x="411" y="582"/>
                    </a:lnTo>
                    <a:lnTo>
                      <a:pt x="448" y="603"/>
                    </a:lnTo>
                    <a:lnTo>
                      <a:pt x="485" y="623"/>
                    </a:lnTo>
                    <a:lnTo>
                      <a:pt x="522" y="639"/>
                    </a:lnTo>
                    <a:lnTo>
                      <a:pt x="557" y="654"/>
                    </a:lnTo>
                    <a:lnTo>
                      <a:pt x="594" y="666"/>
                    </a:lnTo>
                    <a:lnTo>
                      <a:pt x="629" y="677"/>
                    </a:lnTo>
                    <a:lnTo>
                      <a:pt x="663" y="685"/>
                    </a:lnTo>
                    <a:lnTo>
                      <a:pt x="698" y="692"/>
                    </a:lnTo>
                    <a:lnTo>
                      <a:pt x="730" y="695"/>
                    </a:lnTo>
                    <a:lnTo>
                      <a:pt x="762" y="696"/>
                    </a:lnTo>
                    <a:lnTo>
                      <a:pt x="792" y="696"/>
                    </a:lnTo>
                    <a:lnTo>
                      <a:pt x="821" y="693"/>
                    </a:lnTo>
                    <a:lnTo>
                      <a:pt x="848" y="687"/>
                    </a:lnTo>
                    <a:lnTo>
                      <a:pt x="848" y="683"/>
                    </a:lnTo>
                    <a:lnTo>
                      <a:pt x="848" y="678"/>
                    </a:lnTo>
                    <a:lnTo>
                      <a:pt x="848" y="672"/>
                    </a:lnTo>
                    <a:lnTo>
                      <a:pt x="848" y="668"/>
                    </a:lnTo>
                    <a:lnTo>
                      <a:pt x="822" y="670"/>
                    </a:lnTo>
                    <a:lnTo>
                      <a:pt x="793" y="671"/>
                    </a:lnTo>
                    <a:lnTo>
                      <a:pt x="764" y="670"/>
                    </a:lnTo>
                    <a:lnTo>
                      <a:pt x="735" y="666"/>
                    </a:lnTo>
                    <a:lnTo>
                      <a:pt x="703" y="661"/>
                    </a:lnTo>
                    <a:lnTo>
                      <a:pt x="671" y="654"/>
                    </a:lnTo>
                    <a:lnTo>
                      <a:pt x="639" y="645"/>
                    </a:lnTo>
                    <a:lnTo>
                      <a:pt x="606" y="634"/>
                    </a:lnTo>
                    <a:lnTo>
                      <a:pt x="572" y="620"/>
                    </a:lnTo>
                    <a:lnTo>
                      <a:pt x="539" y="607"/>
                    </a:lnTo>
                    <a:lnTo>
                      <a:pt x="504" y="589"/>
                    </a:lnTo>
                    <a:lnTo>
                      <a:pt x="471" y="571"/>
                    </a:lnTo>
                    <a:lnTo>
                      <a:pt x="436" y="551"/>
                    </a:lnTo>
                    <a:lnTo>
                      <a:pt x="402" y="529"/>
                    </a:lnTo>
                    <a:lnTo>
                      <a:pt x="368" y="505"/>
                    </a:lnTo>
                    <a:lnTo>
                      <a:pt x="335" y="480"/>
                    </a:lnTo>
                    <a:lnTo>
                      <a:pt x="304" y="454"/>
                    </a:lnTo>
                    <a:lnTo>
                      <a:pt x="274" y="428"/>
                    </a:lnTo>
                    <a:lnTo>
                      <a:pt x="246" y="401"/>
                    </a:lnTo>
                    <a:lnTo>
                      <a:pt x="220" y="374"/>
                    </a:lnTo>
                    <a:lnTo>
                      <a:pt x="195" y="346"/>
                    </a:lnTo>
                    <a:lnTo>
                      <a:pt x="170" y="317"/>
                    </a:lnTo>
                    <a:lnTo>
                      <a:pt x="149" y="288"/>
                    </a:lnTo>
                    <a:lnTo>
                      <a:pt x="128" y="258"/>
                    </a:lnTo>
                    <a:lnTo>
                      <a:pt x="109" y="229"/>
                    </a:lnTo>
                    <a:lnTo>
                      <a:pt x="93" y="201"/>
                    </a:lnTo>
                    <a:lnTo>
                      <a:pt x="78" y="171"/>
                    </a:lnTo>
                    <a:lnTo>
                      <a:pt x="66" y="142"/>
                    </a:lnTo>
                    <a:lnTo>
                      <a:pt x="54" y="112"/>
                    </a:lnTo>
                    <a:lnTo>
                      <a:pt x="46" y="84"/>
                    </a:lnTo>
                    <a:lnTo>
                      <a:pt x="39" y="55"/>
                    </a:lnTo>
                    <a:lnTo>
                      <a:pt x="35" y="28"/>
                    </a:lnTo>
                    <a:lnTo>
                      <a:pt x="33" y="21"/>
                    </a:lnTo>
                    <a:lnTo>
                      <a:pt x="33" y="14"/>
                    </a:lnTo>
                    <a:lnTo>
                      <a:pt x="33" y="7"/>
                    </a:lnTo>
                    <a:lnTo>
                      <a:pt x="35" y="0"/>
                    </a:lnTo>
                    <a:lnTo>
                      <a:pt x="27" y="1"/>
                    </a:lnTo>
                    <a:lnTo>
                      <a:pt x="18" y="2"/>
                    </a:lnTo>
                    <a:lnTo>
                      <a:pt x="10" y="5"/>
                    </a:lnTo>
                    <a:lnTo>
                      <a:pt x="2" y="6"/>
                    </a:lnTo>
                    <a:lnTo>
                      <a:pt x="1" y="17"/>
                    </a:lnTo>
                    <a:lnTo>
                      <a:pt x="0" y="29"/>
                    </a:lnTo>
                    <a:lnTo>
                      <a:pt x="0" y="42"/>
                    </a:lnTo>
                    <a:lnTo>
                      <a:pt x="1" y="54"/>
                    </a:lnTo>
                    <a:close/>
                  </a:path>
                </a:pathLst>
              </a:custGeom>
              <a:solidFill>
                <a:srgbClr val="91C4ED"/>
              </a:solidFill>
              <a:ln w="9525">
                <a:noFill/>
                <a:round/>
                <a:headEnd/>
                <a:tailEnd/>
              </a:ln>
            </p:spPr>
            <p:txBody>
              <a:bodyPr/>
              <a:lstStyle/>
              <a:p>
                <a:endParaRPr lang="fr-FR">
                  <a:latin typeface="Calibri" pitchFamily="34" charset="0"/>
                </a:endParaRPr>
              </a:p>
            </p:txBody>
          </p:sp>
        </p:grpSp>
        <p:sp>
          <p:nvSpPr>
            <p:cNvPr id="27662" name="Freeform 54"/>
            <p:cNvSpPr>
              <a:spLocks/>
            </p:cNvSpPr>
            <p:nvPr/>
          </p:nvSpPr>
          <p:spPr bwMode="auto">
            <a:xfrm flipH="1">
              <a:off x="5508104" y="4830137"/>
              <a:ext cx="419314" cy="427145"/>
            </a:xfrm>
            <a:custGeom>
              <a:avLst/>
              <a:gdLst>
                <a:gd name="T0" fmla="*/ 2147483647 w 461"/>
                <a:gd name="T1" fmla="*/ 0 h 487"/>
                <a:gd name="T2" fmla="*/ 0 w 461"/>
                <a:gd name="T3" fmla="*/ 2147483647 h 487"/>
                <a:gd name="T4" fmla="*/ 0 w 461"/>
                <a:gd name="T5" fmla="*/ 2147483647 h 487"/>
                <a:gd name="T6" fmla="*/ 2147483647 w 461"/>
                <a:gd name="T7" fmla="*/ 2147483647 h 487"/>
                <a:gd name="T8" fmla="*/ 2147483647 w 461"/>
                <a:gd name="T9" fmla="*/ 2147483647 h 487"/>
                <a:gd name="T10" fmla="*/ 2147483647 w 461"/>
                <a:gd name="T11" fmla="*/ 2147483647 h 487"/>
                <a:gd name="T12" fmla="*/ 2147483647 w 461"/>
                <a:gd name="T13" fmla="*/ 2147483647 h 487"/>
                <a:gd name="T14" fmla="*/ 2147483647 w 461"/>
                <a:gd name="T15" fmla="*/ 2147483647 h 487"/>
                <a:gd name="T16" fmla="*/ 2147483647 w 461"/>
                <a:gd name="T17" fmla="*/ 2147483647 h 487"/>
                <a:gd name="T18" fmla="*/ 2147483647 w 461"/>
                <a:gd name="T19" fmla="*/ 2147483647 h 487"/>
                <a:gd name="T20" fmla="*/ 2147483647 w 461"/>
                <a:gd name="T21" fmla="*/ 2147483647 h 487"/>
                <a:gd name="T22" fmla="*/ 2147483647 w 461"/>
                <a:gd name="T23" fmla="*/ 2147483647 h 487"/>
                <a:gd name="T24" fmla="*/ 2147483647 w 461"/>
                <a:gd name="T25" fmla="*/ 2147483647 h 487"/>
                <a:gd name="T26" fmla="*/ 2147483647 w 461"/>
                <a:gd name="T27" fmla="*/ 2147483647 h 487"/>
                <a:gd name="T28" fmla="*/ 2147483647 w 461"/>
                <a:gd name="T29" fmla="*/ 2147483647 h 487"/>
                <a:gd name="T30" fmla="*/ 2147483647 w 461"/>
                <a:gd name="T31" fmla="*/ 2147483647 h 487"/>
                <a:gd name="T32" fmla="*/ 2147483647 w 461"/>
                <a:gd name="T33" fmla="*/ 2147483647 h 487"/>
                <a:gd name="T34" fmla="*/ 2147483647 w 461"/>
                <a:gd name="T35" fmla="*/ 2147483647 h 487"/>
                <a:gd name="T36" fmla="*/ 2147483647 w 461"/>
                <a:gd name="T37" fmla="*/ 2147483647 h 487"/>
                <a:gd name="T38" fmla="*/ 2147483647 w 461"/>
                <a:gd name="T39" fmla="*/ 0 h 48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61"/>
                <a:gd name="T61" fmla="*/ 0 h 487"/>
                <a:gd name="T62" fmla="*/ 461 w 461"/>
                <a:gd name="T63" fmla="*/ 487 h 48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61" h="487">
                  <a:moveTo>
                    <a:pt x="52" y="0"/>
                  </a:moveTo>
                  <a:lnTo>
                    <a:pt x="0" y="16"/>
                  </a:lnTo>
                  <a:lnTo>
                    <a:pt x="0" y="52"/>
                  </a:lnTo>
                  <a:lnTo>
                    <a:pt x="26" y="78"/>
                  </a:lnTo>
                  <a:lnTo>
                    <a:pt x="88" y="114"/>
                  </a:lnTo>
                  <a:lnTo>
                    <a:pt x="202" y="187"/>
                  </a:lnTo>
                  <a:lnTo>
                    <a:pt x="269" y="233"/>
                  </a:lnTo>
                  <a:lnTo>
                    <a:pt x="311" y="300"/>
                  </a:lnTo>
                  <a:lnTo>
                    <a:pt x="363" y="389"/>
                  </a:lnTo>
                  <a:lnTo>
                    <a:pt x="368" y="461"/>
                  </a:lnTo>
                  <a:lnTo>
                    <a:pt x="399" y="487"/>
                  </a:lnTo>
                  <a:lnTo>
                    <a:pt x="461" y="430"/>
                  </a:lnTo>
                  <a:lnTo>
                    <a:pt x="414" y="404"/>
                  </a:lnTo>
                  <a:lnTo>
                    <a:pt x="368" y="326"/>
                  </a:lnTo>
                  <a:lnTo>
                    <a:pt x="326" y="254"/>
                  </a:lnTo>
                  <a:lnTo>
                    <a:pt x="311" y="212"/>
                  </a:lnTo>
                  <a:lnTo>
                    <a:pt x="275" y="166"/>
                  </a:lnTo>
                  <a:lnTo>
                    <a:pt x="207" y="114"/>
                  </a:lnTo>
                  <a:lnTo>
                    <a:pt x="129" y="62"/>
                  </a:lnTo>
                  <a:lnTo>
                    <a:pt x="52" y="0"/>
                  </a:lnTo>
                  <a:close/>
                </a:path>
              </a:pathLst>
            </a:custGeom>
            <a:solidFill>
              <a:srgbClr val="000000"/>
            </a:solidFill>
            <a:ln w="9525">
              <a:noFill/>
              <a:round/>
              <a:headEnd/>
              <a:tailEnd/>
            </a:ln>
          </p:spPr>
          <p:txBody>
            <a:bodyPr/>
            <a:lstStyle/>
            <a:p>
              <a:endParaRPr lang="fr-FR">
                <a:latin typeface="Calibri" pitchFamily="34" charset="0"/>
              </a:endParaRPr>
            </a:p>
          </p:txBody>
        </p:sp>
      </p:grpSp>
      <p:sp>
        <p:nvSpPr>
          <p:cNvPr id="34" name="ZoneTexte 33"/>
          <p:cNvSpPr txBox="1">
            <a:spLocks noChangeArrowheads="1"/>
          </p:cNvSpPr>
          <p:nvPr/>
        </p:nvSpPr>
        <p:spPr bwMode="auto">
          <a:xfrm rot="-988043">
            <a:off x="337040" y="4729328"/>
            <a:ext cx="3246438" cy="831850"/>
          </a:xfrm>
          <a:prstGeom prst="rect">
            <a:avLst/>
          </a:prstGeom>
          <a:noFill/>
          <a:ln w="9525">
            <a:noFill/>
            <a:miter lim="800000"/>
            <a:headEnd/>
            <a:tailEnd/>
          </a:ln>
        </p:spPr>
        <p:txBody>
          <a:bodyPr>
            <a:spAutoFit/>
          </a:bodyPr>
          <a:lstStyle/>
          <a:p>
            <a:pPr algn="ctr"/>
            <a:r>
              <a:rPr lang="fr-FR" sz="1600" b="1" dirty="0">
                <a:latin typeface="Comic Sans MS" pitchFamily="66" charset="0"/>
              </a:rPr>
              <a:t>On y met nos déchets de cuisine et des vers qui vont manger nos </a:t>
            </a:r>
            <a:r>
              <a:rPr lang="fr-FR" sz="1600" b="1" dirty="0" err="1">
                <a:latin typeface="Comic Sans MS" pitchFamily="66" charset="0"/>
              </a:rPr>
              <a:t>biodéchets</a:t>
            </a:r>
            <a:r>
              <a:rPr lang="fr-FR" sz="1600" b="1" dirty="0">
                <a:latin typeface="Comic Sans MS" pitchFamily="66" charset="0"/>
              </a:rPr>
              <a:t>.</a:t>
            </a:r>
          </a:p>
        </p:txBody>
      </p:sp>
      <p:sp>
        <p:nvSpPr>
          <p:cNvPr id="35" name="ZoneTexte 34"/>
          <p:cNvSpPr txBox="1">
            <a:spLocks noChangeArrowheads="1"/>
          </p:cNvSpPr>
          <p:nvPr/>
        </p:nvSpPr>
        <p:spPr bwMode="auto">
          <a:xfrm rot="906651">
            <a:off x="5624513" y="5194300"/>
            <a:ext cx="3246437" cy="831850"/>
          </a:xfrm>
          <a:prstGeom prst="rect">
            <a:avLst/>
          </a:prstGeom>
          <a:noFill/>
          <a:ln w="9525">
            <a:noFill/>
            <a:miter lim="800000"/>
            <a:headEnd/>
            <a:tailEnd/>
          </a:ln>
        </p:spPr>
        <p:txBody>
          <a:bodyPr>
            <a:spAutoFit/>
          </a:bodyPr>
          <a:lstStyle/>
          <a:p>
            <a:pPr algn="ctr"/>
            <a:r>
              <a:rPr lang="fr-FR" sz="1600" b="1">
                <a:latin typeface="Comic Sans MS" pitchFamily="66" charset="0"/>
              </a:rPr>
              <a:t>On obtient du compost et du « thé » de compost, excellents pour nos plantes !</a:t>
            </a:r>
          </a:p>
        </p:txBody>
      </p:sp>
      <p:sp>
        <p:nvSpPr>
          <p:cNvPr id="36" name="Espace réservé du numéro de diapositive 35"/>
          <p:cNvSpPr>
            <a:spLocks noGrp="1"/>
          </p:cNvSpPr>
          <p:nvPr>
            <p:ph type="sldNum" sz="quarter" idx="12"/>
          </p:nvPr>
        </p:nvSpPr>
        <p:spPr/>
        <p:txBody>
          <a:bodyPr/>
          <a:lstStyle/>
          <a:p>
            <a:pPr>
              <a:defRPr/>
            </a:pPr>
            <a:fld id="{37375A0F-3D76-46FF-8FFF-041BEE054A93}" type="slidenum">
              <a:rPr lang="fr-FR" smtClean="0"/>
              <a:pPr>
                <a:defRPr/>
              </a:pPr>
              <a:t>33</a:t>
            </a:fld>
            <a:endParaRPr lang="fr-FR"/>
          </a:p>
        </p:txBody>
      </p:sp>
      <p:sp>
        <p:nvSpPr>
          <p:cNvPr id="37" name="ZoneTexte 36"/>
          <p:cNvSpPr txBox="1">
            <a:spLocks noChangeArrowheads="1"/>
          </p:cNvSpPr>
          <p:nvPr/>
        </p:nvSpPr>
        <p:spPr bwMode="auto">
          <a:xfrm>
            <a:off x="51321" y="2157561"/>
            <a:ext cx="3246438" cy="1200329"/>
          </a:xfrm>
          <a:prstGeom prst="rect">
            <a:avLst/>
          </a:prstGeom>
          <a:noFill/>
          <a:ln w="9525">
            <a:noFill/>
            <a:miter lim="800000"/>
            <a:headEnd/>
            <a:tailEnd/>
          </a:ln>
        </p:spPr>
        <p:txBody>
          <a:bodyPr>
            <a:spAutoFit/>
          </a:bodyPr>
          <a:lstStyle/>
          <a:p>
            <a:pPr algn="ctr"/>
            <a:r>
              <a:rPr lang="fr-FR" sz="2400" b="1" dirty="0">
                <a:latin typeface="Comic Sans MS" pitchFamily="66" charset="0"/>
              </a:rPr>
              <a:t>Limoges Métropole en propose au tarif de 45€ !</a:t>
            </a:r>
          </a:p>
        </p:txBody>
      </p:sp>
    </p:spTree>
    <p:extLst>
      <p:ext uri="{BB962C8B-B14F-4D97-AF65-F5344CB8AC3E}">
        <p14:creationId xmlns:p14="http://schemas.microsoft.com/office/powerpoint/2010/main" val="9061948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1000"/>
                                        <p:tgtEl>
                                          <p:spTgt spid="3"/>
                                        </p:tgtEl>
                                      </p:cBhvr>
                                    </p:animEffect>
                                  </p:childTnLst>
                                </p:cTn>
                              </p:par>
                              <p:par>
                                <p:cTn id="11" presetID="10" presetClass="entr" presetSubtype="0" fill="hold" nodeType="with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2000"/>
                                        <p:tgtEl>
                                          <p:spTgt spid="4"/>
                                        </p:tgtEl>
                                      </p:cBhvr>
                                    </p:animEffect>
                                  </p:childTnLst>
                                </p:cTn>
                              </p:par>
                              <p:par>
                                <p:cTn id="14" presetID="10" presetClass="entr" presetSubtype="0" fill="hold" nodeType="withEffect">
                                  <p:stCondLst>
                                    <p:cond delay="0"/>
                                  </p:stCondLst>
                                  <p:childTnLst>
                                    <p:set>
                                      <p:cBhvr>
                                        <p:cTn id="15" dur="1" fill="hold">
                                          <p:stCondLst>
                                            <p:cond delay="0"/>
                                          </p:stCondLst>
                                        </p:cTn>
                                        <p:tgtEl>
                                          <p:spTgt spid="27653"/>
                                        </p:tgtEl>
                                        <p:attrNameLst>
                                          <p:attrName>style.visibility</p:attrName>
                                        </p:attrNameLst>
                                      </p:cBhvr>
                                      <p:to>
                                        <p:strVal val="visible"/>
                                      </p:to>
                                    </p:set>
                                    <p:animEffect transition="in" filter="fade">
                                      <p:cBhvr>
                                        <p:cTn id="16" dur="2000"/>
                                        <p:tgtEl>
                                          <p:spTgt spid="27653"/>
                                        </p:tgtEl>
                                      </p:cBhvr>
                                    </p:animEffect>
                                  </p:childTnLst>
                                </p:cTn>
                              </p:par>
                            </p:childTnLst>
                          </p:cTn>
                        </p:par>
                        <p:par>
                          <p:cTn id="17" fill="hold">
                            <p:stCondLst>
                              <p:cond delay="2000"/>
                            </p:stCondLst>
                            <p:childTnLst>
                              <p:par>
                                <p:cTn id="18" presetID="10" presetClass="entr" presetSubtype="0" fill="hold" grpId="0" nodeType="afterEffect">
                                  <p:stCondLst>
                                    <p:cond delay="0"/>
                                  </p:stCondLst>
                                  <p:childTnLst>
                                    <p:set>
                                      <p:cBhvr>
                                        <p:cTn id="19" dur="1" fill="hold">
                                          <p:stCondLst>
                                            <p:cond delay="0"/>
                                          </p:stCondLst>
                                        </p:cTn>
                                        <p:tgtEl>
                                          <p:spTgt spid="34"/>
                                        </p:tgtEl>
                                        <p:attrNameLst>
                                          <p:attrName>style.visibility</p:attrName>
                                        </p:attrNameLst>
                                      </p:cBhvr>
                                      <p:to>
                                        <p:strVal val="visible"/>
                                      </p:to>
                                    </p:set>
                                    <p:animEffect transition="in" filter="fade">
                                      <p:cBhvr>
                                        <p:cTn id="20" dur="1000"/>
                                        <p:tgtEl>
                                          <p:spTgt spid="34"/>
                                        </p:tgtEl>
                                      </p:cBhvr>
                                    </p:animEffect>
                                  </p:childTnLst>
                                </p:cTn>
                              </p:par>
                            </p:childTnLst>
                          </p:cTn>
                        </p:par>
                        <p:par>
                          <p:cTn id="21" fill="hold">
                            <p:stCondLst>
                              <p:cond delay="3000"/>
                            </p:stCondLst>
                            <p:childTnLst>
                              <p:par>
                                <p:cTn id="22" presetID="10" presetClass="entr" presetSubtype="0" fill="hold" grpId="0" nodeType="afterEffect">
                                  <p:stCondLst>
                                    <p:cond delay="0"/>
                                  </p:stCondLst>
                                  <p:childTnLst>
                                    <p:set>
                                      <p:cBhvr>
                                        <p:cTn id="23" dur="1" fill="hold">
                                          <p:stCondLst>
                                            <p:cond delay="0"/>
                                          </p:stCondLst>
                                        </p:cTn>
                                        <p:tgtEl>
                                          <p:spTgt spid="35"/>
                                        </p:tgtEl>
                                        <p:attrNameLst>
                                          <p:attrName>style.visibility</p:attrName>
                                        </p:attrNameLst>
                                      </p:cBhvr>
                                      <p:to>
                                        <p:strVal val="visible"/>
                                      </p:to>
                                    </p:set>
                                    <p:animEffect transition="in" filter="fade">
                                      <p:cBhvr>
                                        <p:cTn id="24" dur="1000"/>
                                        <p:tgtEl>
                                          <p:spTgt spid="35"/>
                                        </p:tgtEl>
                                      </p:cBhvr>
                                    </p:animEffect>
                                  </p:childTnLst>
                                </p:cTn>
                              </p:par>
                            </p:childTnLst>
                          </p:cTn>
                        </p:par>
                        <p:par>
                          <p:cTn id="25" fill="hold">
                            <p:stCondLst>
                              <p:cond delay="4000"/>
                            </p:stCondLst>
                            <p:childTnLst>
                              <p:par>
                                <p:cTn id="26" presetID="10" presetClass="entr" presetSubtype="0" fill="hold" grpId="0" nodeType="after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fade">
                                      <p:cBhvr>
                                        <p:cTn id="28" dur="10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34" grpId="0"/>
      <p:bldP spid="35" grpId="0"/>
      <p:bldP spid="37"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Groupe 11"/>
          <p:cNvGrpSpPr>
            <a:grpSpLocks/>
          </p:cNvGrpSpPr>
          <p:nvPr/>
        </p:nvGrpSpPr>
        <p:grpSpPr bwMode="auto">
          <a:xfrm>
            <a:off x="0" y="0"/>
            <a:ext cx="1247775" cy="6944497"/>
            <a:chOff x="0" y="0"/>
            <a:chExt cx="1247775" cy="6944498"/>
          </a:xfrm>
        </p:grpSpPr>
        <p:sp>
          <p:nvSpPr>
            <p:cNvPr id="29" name="Rectangle 28"/>
            <p:cNvSpPr/>
            <p:nvPr/>
          </p:nvSpPr>
          <p:spPr>
            <a:xfrm>
              <a:off x="0" y="0"/>
              <a:ext cx="923925" cy="6858001"/>
            </a:xfrm>
            <a:prstGeom prst="rect">
              <a:avLst/>
            </a:prstGeom>
            <a:solidFill>
              <a:srgbClr val="D967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a:p>
          </p:txBody>
        </p:sp>
        <p:sp>
          <p:nvSpPr>
            <p:cNvPr id="30" name="Ellipse 29"/>
            <p:cNvSpPr/>
            <p:nvPr/>
          </p:nvSpPr>
          <p:spPr>
            <a:xfrm>
              <a:off x="600075" y="86497"/>
              <a:ext cx="647700" cy="685800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grpSp>
      <p:sp>
        <p:nvSpPr>
          <p:cNvPr id="2" name="ZoneTexte 1"/>
          <p:cNvSpPr txBox="1">
            <a:spLocks noChangeArrowheads="1"/>
          </p:cNvSpPr>
          <p:nvPr/>
        </p:nvSpPr>
        <p:spPr bwMode="auto">
          <a:xfrm>
            <a:off x="428625" y="142875"/>
            <a:ext cx="8358188" cy="584200"/>
          </a:xfrm>
          <a:prstGeom prst="rect">
            <a:avLst/>
          </a:prstGeom>
          <a:noFill/>
          <a:ln w="9525">
            <a:noFill/>
            <a:miter lim="800000"/>
            <a:headEnd/>
            <a:tailEnd/>
          </a:ln>
        </p:spPr>
        <p:txBody>
          <a:bodyPr>
            <a:spAutoFit/>
          </a:bodyPr>
          <a:lstStyle/>
          <a:p>
            <a:pPr algn="ctr"/>
            <a:r>
              <a:rPr lang="fr-FR" sz="3200" b="1" dirty="0">
                <a:ln>
                  <a:solidFill>
                    <a:sysClr val="windowText" lastClr="000000"/>
                  </a:solidFill>
                </a:ln>
                <a:solidFill>
                  <a:srgbClr val="C00000"/>
                </a:solidFill>
                <a:latin typeface="Segoe Print" pitchFamily="2" charset="0"/>
              </a:rPr>
              <a:t>Et quand on n’a pas de jardin ?</a:t>
            </a:r>
          </a:p>
        </p:txBody>
      </p:sp>
      <p:sp>
        <p:nvSpPr>
          <p:cNvPr id="3" name="ZoneTexte 2"/>
          <p:cNvSpPr txBox="1"/>
          <p:nvPr/>
        </p:nvSpPr>
        <p:spPr>
          <a:xfrm>
            <a:off x="357188" y="642938"/>
            <a:ext cx="8358187" cy="461962"/>
          </a:xfrm>
          <a:prstGeom prst="rect">
            <a:avLst/>
          </a:prstGeom>
          <a:noFill/>
        </p:spPr>
        <p:txBody>
          <a:bodyPr>
            <a:spAutoFit/>
          </a:bodyPr>
          <a:lstStyle/>
          <a:p>
            <a:pPr algn="ctr" fontAlgn="auto">
              <a:spcBef>
                <a:spcPts val="0"/>
              </a:spcBef>
              <a:spcAft>
                <a:spcPts val="0"/>
              </a:spcAft>
              <a:defRPr/>
            </a:pPr>
            <a:r>
              <a:rPr lang="fr-FR" sz="2400" dirty="0">
                <a:ln>
                  <a:solidFill>
                    <a:sysClr val="windowText" lastClr="000000"/>
                  </a:solidFill>
                </a:ln>
                <a:solidFill>
                  <a:schemeClr val="accent6">
                    <a:lumMod val="75000"/>
                  </a:schemeClr>
                </a:solidFill>
                <a:latin typeface="Segoe Print" pitchFamily="2" charset="0"/>
                <a:cs typeface="+mn-cs"/>
              </a:rPr>
              <a:t>Fabriquer son lombricomposteur</a:t>
            </a:r>
          </a:p>
        </p:txBody>
      </p:sp>
      <p:sp>
        <p:nvSpPr>
          <p:cNvPr id="37" name="ZoneTexte 36"/>
          <p:cNvSpPr txBox="1"/>
          <p:nvPr/>
        </p:nvSpPr>
        <p:spPr>
          <a:xfrm>
            <a:off x="571500" y="3286125"/>
            <a:ext cx="5357813" cy="3292475"/>
          </a:xfrm>
          <a:prstGeom prst="rect">
            <a:avLst/>
          </a:prstGeom>
          <a:noFill/>
        </p:spPr>
        <p:txBody>
          <a:bodyPr>
            <a:spAutoFit/>
          </a:bodyPr>
          <a:lstStyle/>
          <a:p>
            <a:pPr fontAlgn="auto">
              <a:spcBef>
                <a:spcPts val="0"/>
              </a:spcBef>
              <a:spcAft>
                <a:spcPts val="0"/>
              </a:spcAft>
              <a:buFont typeface="Zapf Dingbats" pitchFamily="82" charset="2"/>
              <a:buChar char="ü"/>
              <a:defRPr/>
            </a:pPr>
            <a:r>
              <a:rPr lang="fr-FR" sz="1400" dirty="0">
                <a:solidFill>
                  <a:schemeClr val="accent3">
                    <a:lumMod val="50000"/>
                  </a:schemeClr>
                </a:solidFill>
                <a:latin typeface="Comic Sans MS" pitchFamily="66" charset="0"/>
                <a:cs typeface="+mn-cs"/>
              </a:rPr>
              <a:t>On peut commencer à </a:t>
            </a:r>
            <a:r>
              <a:rPr lang="fr-FR" sz="1400" b="1" dirty="0">
                <a:solidFill>
                  <a:schemeClr val="accent3">
                    <a:lumMod val="50000"/>
                  </a:schemeClr>
                </a:solidFill>
                <a:latin typeface="Comic Sans MS" pitchFamily="66" charset="0"/>
                <a:cs typeface="+mn-cs"/>
              </a:rPr>
              <a:t>remplir un des étages </a:t>
            </a:r>
            <a:r>
              <a:rPr lang="fr-FR" sz="1400" dirty="0">
                <a:solidFill>
                  <a:schemeClr val="accent3">
                    <a:lumMod val="50000"/>
                  </a:schemeClr>
                </a:solidFill>
                <a:latin typeface="Comic Sans MS" pitchFamily="66" charset="0"/>
                <a:cs typeface="+mn-cs"/>
              </a:rPr>
              <a:t>avec nos déchets en prenant soin de </a:t>
            </a:r>
            <a:r>
              <a:rPr lang="fr-FR" sz="1400" b="1" dirty="0">
                <a:solidFill>
                  <a:schemeClr val="accent3">
                    <a:lumMod val="50000"/>
                  </a:schemeClr>
                </a:solidFill>
                <a:latin typeface="Comic Sans MS" pitchFamily="66" charset="0"/>
                <a:cs typeface="+mn-cs"/>
              </a:rPr>
              <a:t>les fragmenter au maximum</a:t>
            </a:r>
            <a:r>
              <a:rPr lang="fr-FR" sz="1400" dirty="0">
                <a:solidFill>
                  <a:schemeClr val="accent3">
                    <a:lumMod val="50000"/>
                  </a:schemeClr>
                </a:solidFill>
                <a:latin typeface="Comic Sans MS" pitchFamily="66" charset="0"/>
                <a:cs typeface="+mn-cs"/>
              </a:rPr>
              <a:t>. </a:t>
            </a:r>
          </a:p>
          <a:p>
            <a:pPr fontAlgn="auto">
              <a:spcBef>
                <a:spcPts val="0"/>
              </a:spcBef>
              <a:spcAft>
                <a:spcPts val="0"/>
              </a:spcAft>
              <a:defRPr/>
            </a:pPr>
            <a:r>
              <a:rPr lang="fr-FR" sz="1400" i="1" dirty="0">
                <a:solidFill>
                  <a:schemeClr val="accent3">
                    <a:lumMod val="50000"/>
                  </a:schemeClr>
                </a:solidFill>
                <a:latin typeface="Comic Sans MS" pitchFamily="66" charset="0"/>
                <a:cs typeface="+mn-cs"/>
              </a:rPr>
              <a:t>Attention, au début les vers ont besoin de s’adapter à leur nouvel habitat.</a:t>
            </a:r>
          </a:p>
          <a:p>
            <a:pPr fontAlgn="auto">
              <a:spcBef>
                <a:spcPts val="1200"/>
              </a:spcBef>
              <a:spcAft>
                <a:spcPts val="0"/>
              </a:spcAft>
              <a:buFont typeface="Zapf Dingbats" pitchFamily="82" charset="2"/>
              <a:buChar char="ü"/>
              <a:defRPr/>
            </a:pPr>
            <a:r>
              <a:rPr lang="fr-FR" sz="1400" dirty="0">
                <a:solidFill>
                  <a:schemeClr val="accent3">
                    <a:lumMod val="50000"/>
                  </a:schemeClr>
                </a:solidFill>
                <a:latin typeface="Comic Sans MS" pitchFamily="66" charset="0"/>
                <a:cs typeface="+mn-cs"/>
              </a:rPr>
              <a:t> On ferme cet étage avec le couvercle troué pour l’aération et on le pose sur l’étage qui récupère le thé de compost. </a:t>
            </a:r>
          </a:p>
          <a:p>
            <a:pPr fontAlgn="auto">
              <a:spcBef>
                <a:spcPts val="1200"/>
              </a:spcBef>
              <a:spcAft>
                <a:spcPts val="0"/>
              </a:spcAft>
              <a:buFont typeface="Zapf Dingbats" pitchFamily="82" charset="2"/>
              <a:buChar char="ü"/>
              <a:defRPr/>
            </a:pPr>
            <a:r>
              <a:rPr lang="fr-FR" sz="1400" dirty="0">
                <a:solidFill>
                  <a:schemeClr val="accent3">
                    <a:lumMod val="50000"/>
                  </a:schemeClr>
                </a:solidFill>
                <a:latin typeface="Comic Sans MS" pitchFamily="66" charset="0"/>
                <a:cs typeface="+mn-cs"/>
              </a:rPr>
              <a:t>Une fois que notre étage est complet, on peut commencer à remplir celui du dessus. Les vers passeront tout seuls à l’étage suivant quand il n’y aura plus de matières à dégrader plus bas.</a:t>
            </a:r>
          </a:p>
          <a:p>
            <a:pPr fontAlgn="auto">
              <a:spcBef>
                <a:spcPts val="1200"/>
              </a:spcBef>
              <a:spcAft>
                <a:spcPts val="0"/>
              </a:spcAft>
              <a:buFont typeface="Zapf Dingbats" pitchFamily="82" charset="2"/>
              <a:buChar char="ü"/>
              <a:defRPr/>
            </a:pPr>
            <a:r>
              <a:rPr lang="fr-FR" sz="1400" b="1" dirty="0">
                <a:solidFill>
                  <a:schemeClr val="accent3">
                    <a:lumMod val="50000"/>
                  </a:schemeClr>
                </a:solidFill>
                <a:latin typeface="Comic Sans MS" pitchFamily="66" charset="0"/>
                <a:cs typeface="+mn-cs"/>
              </a:rPr>
              <a:t>3 à 6 mois </a:t>
            </a:r>
            <a:r>
              <a:rPr lang="fr-FR" sz="1400" dirty="0">
                <a:solidFill>
                  <a:schemeClr val="accent3">
                    <a:lumMod val="50000"/>
                  </a:schemeClr>
                </a:solidFill>
                <a:latin typeface="Comic Sans MS" pitchFamily="66" charset="0"/>
                <a:cs typeface="+mn-cs"/>
              </a:rPr>
              <a:t>plus tard, le compost est prêt! </a:t>
            </a:r>
          </a:p>
          <a:p>
            <a:pPr fontAlgn="auto">
              <a:spcBef>
                <a:spcPts val="1200"/>
              </a:spcBef>
              <a:spcAft>
                <a:spcPts val="0"/>
              </a:spcAft>
              <a:buFont typeface="Zapf Dingbats" pitchFamily="82" charset="2"/>
              <a:buChar char="ü"/>
              <a:defRPr/>
            </a:pPr>
            <a:r>
              <a:rPr lang="fr-FR" sz="1400" dirty="0">
                <a:solidFill>
                  <a:schemeClr val="accent3">
                    <a:lumMod val="50000"/>
                  </a:schemeClr>
                </a:solidFill>
                <a:latin typeface="Comic Sans MS" pitchFamily="66" charset="0"/>
                <a:cs typeface="+mn-cs"/>
              </a:rPr>
              <a:t>Pour utiliser le thé de compost, </a:t>
            </a:r>
            <a:r>
              <a:rPr lang="fr-FR" sz="1400" b="1" dirty="0">
                <a:solidFill>
                  <a:schemeClr val="accent3">
                    <a:lumMod val="50000"/>
                  </a:schemeClr>
                </a:solidFill>
                <a:latin typeface="Comic Sans MS" pitchFamily="66" charset="0"/>
                <a:cs typeface="+mn-cs"/>
              </a:rPr>
              <a:t>diluez le dans 10 fois son volume</a:t>
            </a:r>
            <a:r>
              <a:rPr lang="fr-FR" sz="1400" dirty="0">
                <a:solidFill>
                  <a:schemeClr val="accent3">
                    <a:lumMod val="50000"/>
                  </a:schemeClr>
                </a:solidFill>
                <a:latin typeface="Comic Sans MS" pitchFamily="66" charset="0"/>
                <a:cs typeface="+mn-cs"/>
              </a:rPr>
              <a:t> puis arroser vos plantes avec.</a:t>
            </a:r>
          </a:p>
        </p:txBody>
      </p:sp>
      <p:pic>
        <p:nvPicPr>
          <p:cNvPr id="41" name="Image 23" descr="P1010518.JPG"/>
          <p:cNvPicPr>
            <a:picLocks noChangeAspect="1"/>
          </p:cNvPicPr>
          <p:nvPr/>
        </p:nvPicPr>
        <p:blipFill>
          <a:blip r:embed="rId3" cstate="print"/>
          <a:srcRect l="24455" t="6522" r="25000" b="6522"/>
          <a:stretch>
            <a:fillRect/>
          </a:stretch>
        </p:blipFill>
        <p:spPr bwMode="auto">
          <a:xfrm>
            <a:off x="5929322" y="3286124"/>
            <a:ext cx="2490459" cy="3214689"/>
          </a:xfrm>
          <a:prstGeom prst="rect">
            <a:avLst/>
          </a:prstGeom>
          <a:noFill/>
          <a:ln w="9525">
            <a:noFill/>
            <a:miter lim="800000"/>
            <a:headEnd/>
            <a:tailEnd/>
          </a:ln>
          <a:effectLst>
            <a:softEdge rad="63500"/>
          </a:effectLst>
        </p:spPr>
      </p:pic>
      <p:pic>
        <p:nvPicPr>
          <p:cNvPr id="42" name="Image 24" descr="HPIM0897.JPG"/>
          <p:cNvPicPr>
            <a:picLocks noChangeAspect="1"/>
          </p:cNvPicPr>
          <p:nvPr/>
        </p:nvPicPr>
        <p:blipFill>
          <a:blip r:embed="rId4" cstate="print"/>
          <a:srcRect l="20589" t="15688" r="23529" b="19608"/>
          <a:stretch>
            <a:fillRect/>
          </a:stretch>
        </p:blipFill>
        <p:spPr bwMode="auto">
          <a:xfrm>
            <a:off x="785786" y="1244829"/>
            <a:ext cx="2103444" cy="1826981"/>
          </a:xfrm>
          <a:prstGeom prst="rect">
            <a:avLst/>
          </a:prstGeom>
          <a:noFill/>
          <a:ln w="9525">
            <a:noFill/>
            <a:miter lim="800000"/>
            <a:headEnd/>
            <a:tailEnd/>
          </a:ln>
          <a:effectLst>
            <a:softEdge rad="63500"/>
          </a:effectLst>
        </p:spPr>
      </p:pic>
      <p:sp>
        <p:nvSpPr>
          <p:cNvPr id="43" name="ZoneTexte 42"/>
          <p:cNvSpPr txBox="1"/>
          <p:nvPr/>
        </p:nvSpPr>
        <p:spPr>
          <a:xfrm>
            <a:off x="3286125" y="1571625"/>
            <a:ext cx="4500563" cy="1323975"/>
          </a:xfrm>
          <a:prstGeom prst="rect">
            <a:avLst/>
          </a:prstGeom>
          <a:noFill/>
        </p:spPr>
        <p:txBody>
          <a:bodyPr>
            <a:spAutoFit/>
          </a:bodyPr>
          <a:lstStyle/>
          <a:p>
            <a:pPr fontAlgn="auto">
              <a:spcBef>
                <a:spcPts val="0"/>
              </a:spcBef>
              <a:spcAft>
                <a:spcPts val="0"/>
              </a:spcAft>
              <a:buFont typeface="Zapf Dingbats" pitchFamily="82" charset="2"/>
              <a:buChar char="ü"/>
              <a:defRPr/>
            </a:pPr>
            <a:r>
              <a:rPr lang="fr-FR" sz="1400" dirty="0">
                <a:solidFill>
                  <a:schemeClr val="accent3">
                    <a:lumMod val="50000"/>
                  </a:schemeClr>
                </a:solidFill>
                <a:latin typeface="Comic Sans MS" pitchFamily="66" charset="0"/>
                <a:cs typeface="+mn-cs"/>
              </a:rPr>
              <a:t>On perce des </a:t>
            </a:r>
            <a:r>
              <a:rPr lang="fr-FR" sz="1400" b="1" dirty="0">
                <a:solidFill>
                  <a:schemeClr val="accent3">
                    <a:lumMod val="50000"/>
                  </a:schemeClr>
                </a:solidFill>
                <a:latin typeface="Comic Sans MS" pitchFamily="66" charset="0"/>
                <a:cs typeface="+mn-cs"/>
              </a:rPr>
              <a:t>trous de 6 mm au fond </a:t>
            </a:r>
            <a:r>
              <a:rPr lang="fr-FR" sz="1400" dirty="0">
                <a:solidFill>
                  <a:schemeClr val="accent3">
                    <a:lumMod val="50000"/>
                  </a:schemeClr>
                </a:solidFill>
                <a:latin typeface="Comic Sans MS" pitchFamily="66" charset="0"/>
                <a:cs typeface="+mn-cs"/>
              </a:rPr>
              <a:t>de plusieurs boites superposables sauf pour la boîte du fond qui récoltera le thé de compost. </a:t>
            </a:r>
          </a:p>
          <a:p>
            <a:pPr fontAlgn="auto">
              <a:spcBef>
                <a:spcPts val="1200"/>
              </a:spcBef>
              <a:spcAft>
                <a:spcPts val="0"/>
              </a:spcAft>
              <a:buFont typeface="Zapf Dingbats" pitchFamily="82" charset="2"/>
              <a:buChar char="ü"/>
              <a:defRPr/>
            </a:pPr>
            <a:r>
              <a:rPr lang="fr-FR" sz="1400" dirty="0">
                <a:solidFill>
                  <a:schemeClr val="accent3">
                    <a:lumMod val="50000"/>
                  </a:schemeClr>
                </a:solidFill>
                <a:latin typeface="Comic Sans MS" pitchFamily="66" charset="0"/>
                <a:cs typeface="+mn-cs"/>
              </a:rPr>
              <a:t>On fait un maximum d’</a:t>
            </a:r>
            <a:r>
              <a:rPr lang="fr-FR" sz="1400" b="1" dirty="0">
                <a:solidFill>
                  <a:schemeClr val="accent3">
                    <a:lumMod val="50000"/>
                  </a:schemeClr>
                </a:solidFill>
                <a:latin typeface="Comic Sans MS" pitchFamily="66" charset="0"/>
                <a:cs typeface="+mn-cs"/>
              </a:rPr>
              <a:t>aérations sur un couvercle </a:t>
            </a:r>
            <a:r>
              <a:rPr lang="fr-FR" sz="1400" dirty="0">
                <a:solidFill>
                  <a:schemeClr val="accent3">
                    <a:lumMod val="50000"/>
                  </a:schemeClr>
                </a:solidFill>
                <a:latin typeface="Comic Sans MS" pitchFamily="66" charset="0"/>
                <a:cs typeface="+mn-cs"/>
              </a:rPr>
              <a:t>en choisissant le plus petit forêt.</a:t>
            </a:r>
          </a:p>
        </p:txBody>
      </p:sp>
      <p:grpSp>
        <p:nvGrpSpPr>
          <p:cNvPr id="4" name="Group 5"/>
          <p:cNvGrpSpPr>
            <a:grpSpLocks noChangeAspect="1"/>
          </p:cNvGrpSpPr>
          <p:nvPr/>
        </p:nvGrpSpPr>
        <p:grpSpPr bwMode="auto">
          <a:xfrm flipH="1">
            <a:off x="500063" y="2357438"/>
            <a:ext cx="733425" cy="793750"/>
            <a:chOff x="2619" y="1754"/>
            <a:chExt cx="1004" cy="1086"/>
          </a:xfrm>
        </p:grpSpPr>
        <p:sp>
          <p:nvSpPr>
            <p:cNvPr id="28681" name="Freeform 6"/>
            <p:cNvSpPr>
              <a:spLocks/>
            </p:cNvSpPr>
            <p:nvPr/>
          </p:nvSpPr>
          <p:spPr bwMode="auto">
            <a:xfrm>
              <a:off x="2619" y="1754"/>
              <a:ext cx="194" cy="135"/>
            </a:xfrm>
            <a:custGeom>
              <a:avLst/>
              <a:gdLst>
                <a:gd name="T0" fmla="*/ 194 w 194"/>
                <a:gd name="T1" fmla="*/ 114 h 135"/>
                <a:gd name="T2" fmla="*/ 21 w 194"/>
                <a:gd name="T3" fmla="*/ 0 h 135"/>
                <a:gd name="T4" fmla="*/ 0 w 194"/>
                <a:gd name="T5" fmla="*/ 1 h 135"/>
                <a:gd name="T6" fmla="*/ 6 w 194"/>
                <a:gd name="T7" fmla="*/ 21 h 135"/>
                <a:gd name="T8" fmla="*/ 181 w 194"/>
                <a:gd name="T9" fmla="*/ 135 h 135"/>
                <a:gd name="T10" fmla="*/ 194 w 194"/>
                <a:gd name="T11" fmla="*/ 114 h 135"/>
                <a:gd name="T12" fmla="*/ 0 60000 65536"/>
                <a:gd name="T13" fmla="*/ 0 60000 65536"/>
                <a:gd name="T14" fmla="*/ 0 60000 65536"/>
                <a:gd name="T15" fmla="*/ 0 60000 65536"/>
                <a:gd name="T16" fmla="*/ 0 60000 65536"/>
                <a:gd name="T17" fmla="*/ 0 60000 65536"/>
                <a:gd name="T18" fmla="*/ 0 w 194"/>
                <a:gd name="T19" fmla="*/ 0 h 135"/>
                <a:gd name="T20" fmla="*/ 194 w 194"/>
                <a:gd name="T21" fmla="*/ 135 h 135"/>
              </a:gdLst>
              <a:ahLst/>
              <a:cxnLst>
                <a:cxn ang="T12">
                  <a:pos x="T0" y="T1"/>
                </a:cxn>
                <a:cxn ang="T13">
                  <a:pos x="T2" y="T3"/>
                </a:cxn>
                <a:cxn ang="T14">
                  <a:pos x="T4" y="T5"/>
                </a:cxn>
                <a:cxn ang="T15">
                  <a:pos x="T6" y="T7"/>
                </a:cxn>
                <a:cxn ang="T16">
                  <a:pos x="T8" y="T9"/>
                </a:cxn>
                <a:cxn ang="T17">
                  <a:pos x="T10" y="T11"/>
                </a:cxn>
              </a:cxnLst>
              <a:rect l="T18" t="T19" r="T20" b="T21"/>
              <a:pathLst>
                <a:path w="194" h="135">
                  <a:moveTo>
                    <a:pt x="194" y="114"/>
                  </a:moveTo>
                  <a:lnTo>
                    <a:pt x="21" y="0"/>
                  </a:lnTo>
                  <a:lnTo>
                    <a:pt x="0" y="1"/>
                  </a:lnTo>
                  <a:lnTo>
                    <a:pt x="6" y="21"/>
                  </a:lnTo>
                  <a:lnTo>
                    <a:pt x="181" y="135"/>
                  </a:lnTo>
                  <a:lnTo>
                    <a:pt x="194" y="114"/>
                  </a:lnTo>
                  <a:close/>
                </a:path>
              </a:pathLst>
            </a:custGeom>
            <a:solidFill>
              <a:srgbClr val="000000"/>
            </a:solidFill>
            <a:ln w="9525">
              <a:noFill/>
              <a:round/>
              <a:headEnd/>
              <a:tailEnd/>
            </a:ln>
          </p:spPr>
          <p:txBody>
            <a:bodyPr/>
            <a:lstStyle/>
            <a:p>
              <a:endParaRPr lang="fr-FR">
                <a:latin typeface="Calibri" pitchFamily="34" charset="0"/>
              </a:endParaRPr>
            </a:p>
          </p:txBody>
        </p:sp>
        <p:sp>
          <p:nvSpPr>
            <p:cNvPr id="28682" name="Freeform 7"/>
            <p:cNvSpPr>
              <a:spLocks/>
            </p:cNvSpPr>
            <p:nvPr/>
          </p:nvSpPr>
          <p:spPr bwMode="auto">
            <a:xfrm>
              <a:off x="2792" y="1851"/>
              <a:ext cx="831" cy="989"/>
            </a:xfrm>
            <a:custGeom>
              <a:avLst/>
              <a:gdLst>
                <a:gd name="T0" fmla="*/ 399 w 831"/>
                <a:gd name="T1" fmla="*/ 973 h 989"/>
                <a:gd name="T2" fmla="*/ 435 w 831"/>
                <a:gd name="T3" fmla="*/ 988 h 989"/>
                <a:gd name="T4" fmla="*/ 494 w 831"/>
                <a:gd name="T5" fmla="*/ 980 h 989"/>
                <a:gd name="T6" fmla="*/ 514 w 831"/>
                <a:gd name="T7" fmla="*/ 970 h 989"/>
                <a:gd name="T8" fmla="*/ 564 w 831"/>
                <a:gd name="T9" fmla="*/ 909 h 989"/>
                <a:gd name="T10" fmla="*/ 603 w 831"/>
                <a:gd name="T11" fmla="*/ 816 h 989"/>
                <a:gd name="T12" fmla="*/ 614 w 831"/>
                <a:gd name="T13" fmla="*/ 777 h 989"/>
                <a:gd name="T14" fmla="*/ 629 w 831"/>
                <a:gd name="T15" fmla="*/ 732 h 989"/>
                <a:gd name="T16" fmla="*/ 674 w 831"/>
                <a:gd name="T17" fmla="*/ 645 h 989"/>
                <a:gd name="T18" fmla="*/ 685 w 831"/>
                <a:gd name="T19" fmla="*/ 628 h 989"/>
                <a:gd name="T20" fmla="*/ 724 w 831"/>
                <a:gd name="T21" fmla="*/ 598 h 989"/>
                <a:gd name="T22" fmla="*/ 744 w 831"/>
                <a:gd name="T23" fmla="*/ 587 h 989"/>
                <a:gd name="T24" fmla="*/ 809 w 831"/>
                <a:gd name="T25" fmla="*/ 528 h 989"/>
                <a:gd name="T26" fmla="*/ 831 w 831"/>
                <a:gd name="T27" fmla="*/ 449 h 989"/>
                <a:gd name="T28" fmla="*/ 829 w 831"/>
                <a:gd name="T29" fmla="*/ 430 h 989"/>
                <a:gd name="T30" fmla="*/ 813 w 831"/>
                <a:gd name="T31" fmla="*/ 385 h 989"/>
                <a:gd name="T32" fmla="*/ 777 w 831"/>
                <a:gd name="T33" fmla="*/ 339 h 989"/>
                <a:gd name="T34" fmla="*/ 757 w 831"/>
                <a:gd name="T35" fmla="*/ 315 h 989"/>
                <a:gd name="T36" fmla="*/ 720 w 831"/>
                <a:gd name="T37" fmla="*/ 275 h 989"/>
                <a:gd name="T38" fmla="*/ 698 w 831"/>
                <a:gd name="T39" fmla="*/ 255 h 989"/>
                <a:gd name="T40" fmla="*/ 606 w 831"/>
                <a:gd name="T41" fmla="*/ 197 h 989"/>
                <a:gd name="T42" fmla="*/ 484 w 831"/>
                <a:gd name="T43" fmla="*/ 124 h 989"/>
                <a:gd name="T44" fmla="*/ 383 w 831"/>
                <a:gd name="T45" fmla="*/ 83 h 989"/>
                <a:gd name="T46" fmla="*/ 338 w 831"/>
                <a:gd name="T47" fmla="*/ 81 h 989"/>
                <a:gd name="T48" fmla="*/ 302 w 831"/>
                <a:gd name="T49" fmla="*/ 94 h 989"/>
                <a:gd name="T50" fmla="*/ 260 w 831"/>
                <a:gd name="T51" fmla="*/ 84 h 989"/>
                <a:gd name="T52" fmla="*/ 227 w 831"/>
                <a:gd name="T53" fmla="*/ 65 h 989"/>
                <a:gd name="T54" fmla="*/ 227 w 831"/>
                <a:gd name="T55" fmla="*/ 56 h 989"/>
                <a:gd name="T56" fmla="*/ 205 w 831"/>
                <a:gd name="T57" fmla="*/ 41 h 989"/>
                <a:gd name="T58" fmla="*/ 158 w 831"/>
                <a:gd name="T59" fmla="*/ 11 h 989"/>
                <a:gd name="T60" fmla="*/ 143 w 831"/>
                <a:gd name="T61" fmla="*/ 22 h 989"/>
                <a:gd name="T62" fmla="*/ 90 w 831"/>
                <a:gd name="T63" fmla="*/ 1 h 989"/>
                <a:gd name="T64" fmla="*/ 23 w 831"/>
                <a:gd name="T65" fmla="*/ 5 h 989"/>
                <a:gd name="T66" fmla="*/ 2 w 831"/>
                <a:gd name="T67" fmla="*/ 38 h 989"/>
                <a:gd name="T68" fmla="*/ 4 w 831"/>
                <a:gd name="T69" fmla="*/ 49 h 989"/>
                <a:gd name="T70" fmla="*/ 37 w 831"/>
                <a:gd name="T71" fmla="*/ 106 h 989"/>
                <a:gd name="T72" fmla="*/ 52 w 831"/>
                <a:gd name="T73" fmla="*/ 113 h 989"/>
                <a:gd name="T74" fmla="*/ 72 w 831"/>
                <a:gd name="T75" fmla="*/ 132 h 989"/>
                <a:gd name="T76" fmla="*/ 71 w 831"/>
                <a:gd name="T77" fmla="*/ 140 h 989"/>
                <a:gd name="T78" fmla="*/ 128 w 831"/>
                <a:gd name="T79" fmla="*/ 175 h 989"/>
                <a:gd name="T80" fmla="*/ 154 w 831"/>
                <a:gd name="T81" fmla="*/ 181 h 989"/>
                <a:gd name="T82" fmla="*/ 181 w 831"/>
                <a:gd name="T83" fmla="*/ 212 h 989"/>
                <a:gd name="T84" fmla="*/ 205 w 831"/>
                <a:gd name="T85" fmla="*/ 252 h 989"/>
                <a:gd name="T86" fmla="*/ 216 w 831"/>
                <a:gd name="T87" fmla="*/ 314 h 989"/>
                <a:gd name="T88" fmla="*/ 250 w 831"/>
                <a:gd name="T89" fmla="*/ 372 h 989"/>
                <a:gd name="T90" fmla="*/ 285 w 831"/>
                <a:gd name="T91" fmla="*/ 414 h 989"/>
                <a:gd name="T92" fmla="*/ 330 w 831"/>
                <a:gd name="T93" fmla="*/ 454 h 989"/>
                <a:gd name="T94" fmla="*/ 386 w 831"/>
                <a:gd name="T95" fmla="*/ 492 h 989"/>
                <a:gd name="T96" fmla="*/ 410 w 831"/>
                <a:gd name="T97" fmla="*/ 507 h 989"/>
                <a:gd name="T98" fmla="*/ 398 w 831"/>
                <a:gd name="T99" fmla="*/ 591 h 989"/>
                <a:gd name="T100" fmla="*/ 413 w 831"/>
                <a:gd name="T101" fmla="*/ 613 h 989"/>
                <a:gd name="T102" fmla="*/ 448 w 831"/>
                <a:gd name="T103" fmla="*/ 622 h 989"/>
                <a:gd name="T104" fmla="*/ 436 w 831"/>
                <a:gd name="T105" fmla="*/ 677 h 989"/>
                <a:gd name="T106" fmla="*/ 365 w 831"/>
                <a:gd name="T107" fmla="*/ 765 h 989"/>
                <a:gd name="T108" fmla="*/ 303 w 831"/>
                <a:gd name="T109" fmla="*/ 859 h 989"/>
                <a:gd name="T110" fmla="*/ 350 w 831"/>
                <a:gd name="T111" fmla="*/ 946 h 9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31"/>
                <a:gd name="T169" fmla="*/ 0 h 989"/>
                <a:gd name="T170" fmla="*/ 831 w 831"/>
                <a:gd name="T171" fmla="*/ 989 h 9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31" h="989">
                  <a:moveTo>
                    <a:pt x="350" y="946"/>
                  </a:moveTo>
                  <a:lnTo>
                    <a:pt x="382" y="967"/>
                  </a:lnTo>
                  <a:lnTo>
                    <a:pt x="397" y="973"/>
                  </a:lnTo>
                  <a:lnTo>
                    <a:pt x="398" y="973"/>
                  </a:lnTo>
                  <a:lnTo>
                    <a:pt x="399" y="973"/>
                  </a:lnTo>
                  <a:lnTo>
                    <a:pt x="400" y="973"/>
                  </a:lnTo>
                  <a:lnTo>
                    <a:pt x="400" y="975"/>
                  </a:lnTo>
                  <a:lnTo>
                    <a:pt x="407" y="978"/>
                  </a:lnTo>
                  <a:lnTo>
                    <a:pt x="414" y="981"/>
                  </a:lnTo>
                  <a:lnTo>
                    <a:pt x="420" y="984"/>
                  </a:lnTo>
                  <a:lnTo>
                    <a:pt x="427" y="986"/>
                  </a:lnTo>
                  <a:lnTo>
                    <a:pt x="435" y="988"/>
                  </a:lnTo>
                  <a:lnTo>
                    <a:pt x="442" y="989"/>
                  </a:lnTo>
                  <a:lnTo>
                    <a:pt x="450" y="989"/>
                  </a:lnTo>
                  <a:lnTo>
                    <a:pt x="456" y="989"/>
                  </a:lnTo>
                  <a:lnTo>
                    <a:pt x="461" y="989"/>
                  </a:lnTo>
                  <a:lnTo>
                    <a:pt x="466" y="989"/>
                  </a:lnTo>
                  <a:lnTo>
                    <a:pt x="469" y="988"/>
                  </a:lnTo>
                  <a:lnTo>
                    <a:pt x="474" y="987"/>
                  </a:lnTo>
                  <a:lnTo>
                    <a:pt x="494" y="980"/>
                  </a:lnTo>
                  <a:lnTo>
                    <a:pt x="499" y="978"/>
                  </a:lnTo>
                  <a:lnTo>
                    <a:pt x="503" y="976"/>
                  </a:lnTo>
                  <a:lnTo>
                    <a:pt x="507" y="973"/>
                  </a:lnTo>
                  <a:lnTo>
                    <a:pt x="511" y="971"/>
                  </a:lnTo>
                  <a:lnTo>
                    <a:pt x="512" y="970"/>
                  </a:lnTo>
                  <a:lnTo>
                    <a:pt x="514" y="970"/>
                  </a:lnTo>
                  <a:lnTo>
                    <a:pt x="519" y="964"/>
                  </a:lnTo>
                  <a:lnTo>
                    <a:pt x="525" y="959"/>
                  </a:lnTo>
                  <a:lnTo>
                    <a:pt x="531" y="954"/>
                  </a:lnTo>
                  <a:lnTo>
                    <a:pt x="536" y="948"/>
                  </a:lnTo>
                  <a:lnTo>
                    <a:pt x="543" y="938"/>
                  </a:lnTo>
                  <a:lnTo>
                    <a:pt x="550" y="928"/>
                  </a:lnTo>
                  <a:lnTo>
                    <a:pt x="558" y="919"/>
                  </a:lnTo>
                  <a:lnTo>
                    <a:pt x="564" y="909"/>
                  </a:lnTo>
                  <a:lnTo>
                    <a:pt x="573" y="892"/>
                  </a:lnTo>
                  <a:lnTo>
                    <a:pt x="581" y="875"/>
                  </a:lnTo>
                  <a:lnTo>
                    <a:pt x="589" y="858"/>
                  </a:lnTo>
                  <a:lnTo>
                    <a:pt x="596" y="839"/>
                  </a:lnTo>
                  <a:lnTo>
                    <a:pt x="597" y="833"/>
                  </a:lnTo>
                  <a:lnTo>
                    <a:pt x="600" y="827"/>
                  </a:lnTo>
                  <a:lnTo>
                    <a:pt x="602" y="822"/>
                  </a:lnTo>
                  <a:lnTo>
                    <a:pt x="603" y="816"/>
                  </a:lnTo>
                  <a:lnTo>
                    <a:pt x="605" y="810"/>
                  </a:lnTo>
                  <a:lnTo>
                    <a:pt x="607" y="804"/>
                  </a:lnTo>
                  <a:lnTo>
                    <a:pt x="608" y="799"/>
                  </a:lnTo>
                  <a:lnTo>
                    <a:pt x="610" y="793"/>
                  </a:lnTo>
                  <a:lnTo>
                    <a:pt x="611" y="789"/>
                  </a:lnTo>
                  <a:lnTo>
                    <a:pt x="612" y="784"/>
                  </a:lnTo>
                  <a:lnTo>
                    <a:pt x="613" y="780"/>
                  </a:lnTo>
                  <a:lnTo>
                    <a:pt x="614" y="777"/>
                  </a:lnTo>
                  <a:lnTo>
                    <a:pt x="617" y="770"/>
                  </a:lnTo>
                  <a:lnTo>
                    <a:pt x="618" y="765"/>
                  </a:lnTo>
                  <a:lnTo>
                    <a:pt x="621" y="759"/>
                  </a:lnTo>
                  <a:lnTo>
                    <a:pt x="622" y="754"/>
                  </a:lnTo>
                  <a:lnTo>
                    <a:pt x="623" y="748"/>
                  </a:lnTo>
                  <a:lnTo>
                    <a:pt x="626" y="743"/>
                  </a:lnTo>
                  <a:lnTo>
                    <a:pt x="628" y="737"/>
                  </a:lnTo>
                  <a:lnTo>
                    <a:pt x="629" y="732"/>
                  </a:lnTo>
                  <a:lnTo>
                    <a:pt x="634" y="720"/>
                  </a:lnTo>
                  <a:lnTo>
                    <a:pt x="639" y="709"/>
                  </a:lnTo>
                  <a:lnTo>
                    <a:pt x="644" y="698"/>
                  </a:lnTo>
                  <a:lnTo>
                    <a:pt x="650" y="687"/>
                  </a:lnTo>
                  <a:lnTo>
                    <a:pt x="656" y="676"/>
                  </a:lnTo>
                  <a:lnTo>
                    <a:pt x="661" y="666"/>
                  </a:lnTo>
                  <a:lnTo>
                    <a:pt x="667" y="655"/>
                  </a:lnTo>
                  <a:lnTo>
                    <a:pt x="674" y="645"/>
                  </a:lnTo>
                  <a:lnTo>
                    <a:pt x="675" y="642"/>
                  </a:lnTo>
                  <a:lnTo>
                    <a:pt x="677" y="640"/>
                  </a:lnTo>
                  <a:lnTo>
                    <a:pt x="678" y="639"/>
                  </a:lnTo>
                  <a:lnTo>
                    <a:pt x="680" y="636"/>
                  </a:lnTo>
                  <a:lnTo>
                    <a:pt x="681" y="634"/>
                  </a:lnTo>
                  <a:lnTo>
                    <a:pt x="682" y="631"/>
                  </a:lnTo>
                  <a:lnTo>
                    <a:pt x="685" y="630"/>
                  </a:lnTo>
                  <a:lnTo>
                    <a:pt x="685" y="628"/>
                  </a:lnTo>
                  <a:lnTo>
                    <a:pt x="688" y="623"/>
                  </a:lnTo>
                  <a:lnTo>
                    <a:pt x="693" y="618"/>
                  </a:lnTo>
                  <a:lnTo>
                    <a:pt x="697" y="613"/>
                  </a:lnTo>
                  <a:lnTo>
                    <a:pt x="702" y="608"/>
                  </a:lnTo>
                  <a:lnTo>
                    <a:pt x="708" y="606"/>
                  </a:lnTo>
                  <a:lnTo>
                    <a:pt x="713" y="604"/>
                  </a:lnTo>
                  <a:lnTo>
                    <a:pt x="719" y="602"/>
                  </a:lnTo>
                  <a:lnTo>
                    <a:pt x="724" y="598"/>
                  </a:lnTo>
                  <a:lnTo>
                    <a:pt x="728" y="596"/>
                  </a:lnTo>
                  <a:lnTo>
                    <a:pt x="731" y="594"/>
                  </a:lnTo>
                  <a:lnTo>
                    <a:pt x="734" y="592"/>
                  </a:lnTo>
                  <a:lnTo>
                    <a:pt x="738" y="591"/>
                  </a:lnTo>
                  <a:lnTo>
                    <a:pt x="739" y="590"/>
                  </a:lnTo>
                  <a:lnTo>
                    <a:pt x="741" y="588"/>
                  </a:lnTo>
                  <a:lnTo>
                    <a:pt x="742" y="587"/>
                  </a:lnTo>
                  <a:lnTo>
                    <a:pt x="744" y="587"/>
                  </a:lnTo>
                  <a:lnTo>
                    <a:pt x="750" y="582"/>
                  </a:lnTo>
                  <a:lnTo>
                    <a:pt x="757" y="577"/>
                  </a:lnTo>
                  <a:lnTo>
                    <a:pt x="763" y="574"/>
                  </a:lnTo>
                  <a:lnTo>
                    <a:pt x="770" y="569"/>
                  </a:lnTo>
                  <a:lnTo>
                    <a:pt x="781" y="559"/>
                  </a:lnTo>
                  <a:lnTo>
                    <a:pt x="790" y="549"/>
                  </a:lnTo>
                  <a:lnTo>
                    <a:pt x="800" y="539"/>
                  </a:lnTo>
                  <a:lnTo>
                    <a:pt x="809" y="528"/>
                  </a:lnTo>
                  <a:lnTo>
                    <a:pt x="816" y="517"/>
                  </a:lnTo>
                  <a:lnTo>
                    <a:pt x="822" y="505"/>
                  </a:lnTo>
                  <a:lnTo>
                    <a:pt x="827" y="491"/>
                  </a:lnTo>
                  <a:lnTo>
                    <a:pt x="830" y="478"/>
                  </a:lnTo>
                  <a:lnTo>
                    <a:pt x="830" y="470"/>
                  </a:lnTo>
                  <a:lnTo>
                    <a:pt x="830" y="463"/>
                  </a:lnTo>
                  <a:lnTo>
                    <a:pt x="830" y="457"/>
                  </a:lnTo>
                  <a:lnTo>
                    <a:pt x="831" y="449"/>
                  </a:lnTo>
                  <a:lnTo>
                    <a:pt x="831" y="448"/>
                  </a:lnTo>
                  <a:lnTo>
                    <a:pt x="831" y="447"/>
                  </a:lnTo>
                  <a:lnTo>
                    <a:pt x="831" y="446"/>
                  </a:lnTo>
                  <a:lnTo>
                    <a:pt x="831" y="442"/>
                  </a:lnTo>
                  <a:lnTo>
                    <a:pt x="831" y="437"/>
                  </a:lnTo>
                  <a:lnTo>
                    <a:pt x="830" y="433"/>
                  </a:lnTo>
                  <a:lnTo>
                    <a:pt x="829" y="430"/>
                  </a:lnTo>
                  <a:lnTo>
                    <a:pt x="825" y="420"/>
                  </a:lnTo>
                  <a:lnTo>
                    <a:pt x="822" y="411"/>
                  </a:lnTo>
                  <a:lnTo>
                    <a:pt x="819" y="401"/>
                  </a:lnTo>
                  <a:lnTo>
                    <a:pt x="815" y="393"/>
                  </a:lnTo>
                  <a:lnTo>
                    <a:pt x="814" y="390"/>
                  </a:lnTo>
                  <a:lnTo>
                    <a:pt x="813" y="389"/>
                  </a:lnTo>
                  <a:lnTo>
                    <a:pt x="813" y="387"/>
                  </a:lnTo>
                  <a:lnTo>
                    <a:pt x="813" y="385"/>
                  </a:lnTo>
                  <a:lnTo>
                    <a:pt x="809" y="380"/>
                  </a:lnTo>
                  <a:lnTo>
                    <a:pt x="805" y="374"/>
                  </a:lnTo>
                  <a:lnTo>
                    <a:pt x="802" y="369"/>
                  </a:lnTo>
                  <a:lnTo>
                    <a:pt x="798" y="364"/>
                  </a:lnTo>
                  <a:lnTo>
                    <a:pt x="793" y="358"/>
                  </a:lnTo>
                  <a:lnTo>
                    <a:pt x="788" y="351"/>
                  </a:lnTo>
                  <a:lnTo>
                    <a:pt x="783" y="345"/>
                  </a:lnTo>
                  <a:lnTo>
                    <a:pt x="777" y="339"/>
                  </a:lnTo>
                  <a:lnTo>
                    <a:pt x="774" y="335"/>
                  </a:lnTo>
                  <a:lnTo>
                    <a:pt x="772" y="331"/>
                  </a:lnTo>
                  <a:lnTo>
                    <a:pt x="768" y="327"/>
                  </a:lnTo>
                  <a:lnTo>
                    <a:pt x="766" y="324"/>
                  </a:lnTo>
                  <a:lnTo>
                    <a:pt x="763" y="321"/>
                  </a:lnTo>
                  <a:lnTo>
                    <a:pt x="761" y="319"/>
                  </a:lnTo>
                  <a:lnTo>
                    <a:pt x="760" y="318"/>
                  </a:lnTo>
                  <a:lnTo>
                    <a:pt x="757" y="315"/>
                  </a:lnTo>
                  <a:lnTo>
                    <a:pt x="754" y="309"/>
                  </a:lnTo>
                  <a:lnTo>
                    <a:pt x="749" y="304"/>
                  </a:lnTo>
                  <a:lnTo>
                    <a:pt x="744" y="299"/>
                  </a:lnTo>
                  <a:lnTo>
                    <a:pt x="740" y="294"/>
                  </a:lnTo>
                  <a:lnTo>
                    <a:pt x="735" y="289"/>
                  </a:lnTo>
                  <a:lnTo>
                    <a:pt x="730" y="284"/>
                  </a:lnTo>
                  <a:lnTo>
                    <a:pt x="725" y="279"/>
                  </a:lnTo>
                  <a:lnTo>
                    <a:pt x="720" y="275"/>
                  </a:lnTo>
                  <a:lnTo>
                    <a:pt x="714" y="270"/>
                  </a:lnTo>
                  <a:lnTo>
                    <a:pt x="709" y="266"/>
                  </a:lnTo>
                  <a:lnTo>
                    <a:pt x="704" y="261"/>
                  </a:lnTo>
                  <a:lnTo>
                    <a:pt x="699" y="256"/>
                  </a:lnTo>
                  <a:lnTo>
                    <a:pt x="698" y="256"/>
                  </a:lnTo>
                  <a:lnTo>
                    <a:pt x="698" y="255"/>
                  </a:lnTo>
                  <a:lnTo>
                    <a:pt x="687" y="247"/>
                  </a:lnTo>
                  <a:lnTo>
                    <a:pt x="676" y="240"/>
                  </a:lnTo>
                  <a:lnTo>
                    <a:pt x="665" y="233"/>
                  </a:lnTo>
                  <a:lnTo>
                    <a:pt x="654" y="224"/>
                  </a:lnTo>
                  <a:lnTo>
                    <a:pt x="642" y="217"/>
                  </a:lnTo>
                  <a:lnTo>
                    <a:pt x="630" y="211"/>
                  </a:lnTo>
                  <a:lnTo>
                    <a:pt x="618" y="203"/>
                  </a:lnTo>
                  <a:lnTo>
                    <a:pt x="606" y="197"/>
                  </a:lnTo>
                  <a:lnTo>
                    <a:pt x="591" y="187"/>
                  </a:lnTo>
                  <a:lnTo>
                    <a:pt x="576" y="177"/>
                  </a:lnTo>
                  <a:lnTo>
                    <a:pt x="562" y="168"/>
                  </a:lnTo>
                  <a:lnTo>
                    <a:pt x="547" y="159"/>
                  </a:lnTo>
                  <a:lnTo>
                    <a:pt x="531" y="149"/>
                  </a:lnTo>
                  <a:lnTo>
                    <a:pt x="515" y="140"/>
                  </a:lnTo>
                  <a:lnTo>
                    <a:pt x="500" y="133"/>
                  </a:lnTo>
                  <a:lnTo>
                    <a:pt x="484" y="124"/>
                  </a:lnTo>
                  <a:lnTo>
                    <a:pt x="473" y="117"/>
                  </a:lnTo>
                  <a:lnTo>
                    <a:pt x="461" y="111"/>
                  </a:lnTo>
                  <a:lnTo>
                    <a:pt x="448" y="105"/>
                  </a:lnTo>
                  <a:lnTo>
                    <a:pt x="436" y="100"/>
                  </a:lnTo>
                  <a:lnTo>
                    <a:pt x="424" y="94"/>
                  </a:lnTo>
                  <a:lnTo>
                    <a:pt x="410" y="90"/>
                  </a:lnTo>
                  <a:lnTo>
                    <a:pt x="397" y="86"/>
                  </a:lnTo>
                  <a:lnTo>
                    <a:pt x="383" y="83"/>
                  </a:lnTo>
                  <a:lnTo>
                    <a:pt x="363" y="81"/>
                  </a:lnTo>
                  <a:lnTo>
                    <a:pt x="362" y="81"/>
                  </a:lnTo>
                  <a:lnTo>
                    <a:pt x="361" y="81"/>
                  </a:lnTo>
                  <a:lnTo>
                    <a:pt x="350" y="80"/>
                  </a:lnTo>
                  <a:lnTo>
                    <a:pt x="344" y="80"/>
                  </a:lnTo>
                  <a:lnTo>
                    <a:pt x="338" y="81"/>
                  </a:lnTo>
                  <a:lnTo>
                    <a:pt x="331" y="83"/>
                  </a:lnTo>
                  <a:lnTo>
                    <a:pt x="327" y="84"/>
                  </a:lnTo>
                  <a:lnTo>
                    <a:pt x="320" y="85"/>
                  </a:lnTo>
                  <a:lnTo>
                    <a:pt x="315" y="88"/>
                  </a:lnTo>
                  <a:lnTo>
                    <a:pt x="309" y="90"/>
                  </a:lnTo>
                  <a:lnTo>
                    <a:pt x="304" y="92"/>
                  </a:lnTo>
                  <a:lnTo>
                    <a:pt x="303" y="94"/>
                  </a:lnTo>
                  <a:lnTo>
                    <a:pt x="302" y="94"/>
                  </a:lnTo>
                  <a:lnTo>
                    <a:pt x="301" y="95"/>
                  </a:lnTo>
                  <a:lnTo>
                    <a:pt x="299" y="95"/>
                  </a:lnTo>
                  <a:lnTo>
                    <a:pt x="271" y="76"/>
                  </a:lnTo>
                  <a:lnTo>
                    <a:pt x="265" y="76"/>
                  </a:lnTo>
                  <a:lnTo>
                    <a:pt x="264" y="78"/>
                  </a:lnTo>
                  <a:lnTo>
                    <a:pt x="263" y="79"/>
                  </a:lnTo>
                  <a:lnTo>
                    <a:pt x="261" y="81"/>
                  </a:lnTo>
                  <a:lnTo>
                    <a:pt x="260" y="84"/>
                  </a:lnTo>
                  <a:lnTo>
                    <a:pt x="256" y="86"/>
                  </a:lnTo>
                  <a:lnTo>
                    <a:pt x="249" y="83"/>
                  </a:lnTo>
                  <a:lnTo>
                    <a:pt x="244" y="78"/>
                  </a:lnTo>
                  <a:lnTo>
                    <a:pt x="238" y="74"/>
                  </a:lnTo>
                  <a:lnTo>
                    <a:pt x="231" y="70"/>
                  </a:lnTo>
                  <a:lnTo>
                    <a:pt x="229" y="69"/>
                  </a:lnTo>
                  <a:lnTo>
                    <a:pt x="228" y="67"/>
                  </a:lnTo>
                  <a:lnTo>
                    <a:pt x="227" y="65"/>
                  </a:lnTo>
                  <a:lnTo>
                    <a:pt x="226" y="63"/>
                  </a:lnTo>
                  <a:lnTo>
                    <a:pt x="227" y="63"/>
                  </a:lnTo>
                  <a:lnTo>
                    <a:pt x="227" y="62"/>
                  </a:lnTo>
                  <a:lnTo>
                    <a:pt x="228" y="62"/>
                  </a:lnTo>
                  <a:lnTo>
                    <a:pt x="228" y="59"/>
                  </a:lnTo>
                  <a:lnTo>
                    <a:pt x="228" y="58"/>
                  </a:lnTo>
                  <a:lnTo>
                    <a:pt x="227" y="56"/>
                  </a:lnTo>
                  <a:lnTo>
                    <a:pt x="227" y="54"/>
                  </a:lnTo>
                  <a:lnTo>
                    <a:pt x="226" y="54"/>
                  </a:lnTo>
                  <a:lnTo>
                    <a:pt x="224" y="54"/>
                  </a:lnTo>
                  <a:lnTo>
                    <a:pt x="218" y="49"/>
                  </a:lnTo>
                  <a:lnTo>
                    <a:pt x="211" y="44"/>
                  </a:lnTo>
                  <a:lnTo>
                    <a:pt x="205" y="41"/>
                  </a:lnTo>
                  <a:lnTo>
                    <a:pt x="197" y="36"/>
                  </a:lnTo>
                  <a:lnTo>
                    <a:pt x="190" y="32"/>
                  </a:lnTo>
                  <a:lnTo>
                    <a:pt x="183" y="28"/>
                  </a:lnTo>
                  <a:lnTo>
                    <a:pt x="176" y="24"/>
                  </a:lnTo>
                  <a:lnTo>
                    <a:pt x="169" y="20"/>
                  </a:lnTo>
                  <a:lnTo>
                    <a:pt x="165" y="17"/>
                  </a:lnTo>
                  <a:lnTo>
                    <a:pt x="162" y="15"/>
                  </a:lnTo>
                  <a:lnTo>
                    <a:pt x="158" y="11"/>
                  </a:lnTo>
                  <a:lnTo>
                    <a:pt x="156" y="9"/>
                  </a:lnTo>
                  <a:lnTo>
                    <a:pt x="152" y="11"/>
                  </a:lnTo>
                  <a:lnTo>
                    <a:pt x="148" y="14"/>
                  </a:lnTo>
                  <a:lnTo>
                    <a:pt x="147" y="17"/>
                  </a:lnTo>
                  <a:lnTo>
                    <a:pt x="144" y="21"/>
                  </a:lnTo>
                  <a:lnTo>
                    <a:pt x="144" y="22"/>
                  </a:lnTo>
                  <a:lnTo>
                    <a:pt x="143" y="22"/>
                  </a:lnTo>
                  <a:lnTo>
                    <a:pt x="142" y="22"/>
                  </a:lnTo>
                  <a:lnTo>
                    <a:pt x="135" y="19"/>
                  </a:lnTo>
                  <a:lnTo>
                    <a:pt x="127" y="14"/>
                  </a:lnTo>
                  <a:lnTo>
                    <a:pt x="120" y="10"/>
                  </a:lnTo>
                  <a:lnTo>
                    <a:pt x="112" y="4"/>
                  </a:lnTo>
                  <a:lnTo>
                    <a:pt x="109" y="0"/>
                  </a:lnTo>
                  <a:lnTo>
                    <a:pt x="105" y="0"/>
                  </a:lnTo>
                  <a:lnTo>
                    <a:pt x="90" y="1"/>
                  </a:lnTo>
                  <a:lnTo>
                    <a:pt x="46" y="4"/>
                  </a:lnTo>
                  <a:lnTo>
                    <a:pt x="45" y="4"/>
                  </a:lnTo>
                  <a:lnTo>
                    <a:pt x="44" y="4"/>
                  </a:lnTo>
                  <a:lnTo>
                    <a:pt x="42" y="5"/>
                  </a:lnTo>
                  <a:lnTo>
                    <a:pt x="36" y="5"/>
                  </a:lnTo>
                  <a:lnTo>
                    <a:pt x="30" y="5"/>
                  </a:lnTo>
                  <a:lnTo>
                    <a:pt x="23" y="5"/>
                  </a:lnTo>
                  <a:lnTo>
                    <a:pt x="16" y="9"/>
                  </a:lnTo>
                  <a:lnTo>
                    <a:pt x="14" y="14"/>
                  </a:lnTo>
                  <a:lnTo>
                    <a:pt x="13" y="19"/>
                  </a:lnTo>
                  <a:lnTo>
                    <a:pt x="10" y="24"/>
                  </a:lnTo>
                  <a:lnTo>
                    <a:pt x="8" y="28"/>
                  </a:lnTo>
                  <a:lnTo>
                    <a:pt x="5" y="31"/>
                  </a:lnTo>
                  <a:lnTo>
                    <a:pt x="3" y="35"/>
                  </a:lnTo>
                  <a:lnTo>
                    <a:pt x="2" y="38"/>
                  </a:lnTo>
                  <a:lnTo>
                    <a:pt x="0" y="41"/>
                  </a:lnTo>
                  <a:lnTo>
                    <a:pt x="0" y="44"/>
                  </a:lnTo>
                  <a:lnTo>
                    <a:pt x="2" y="46"/>
                  </a:lnTo>
                  <a:lnTo>
                    <a:pt x="3" y="47"/>
                  </a:lnTo>
                  <a:lnTo>
                    <a:pt x="3" y="48"/>
                  </a:lnTo>
                  <a:lnTo>
                    <a:pt x="3" y="49"/>
                  </a:lnTo>
                  <a:lnTo>
                    <a:pt x="4" y="49"/>
                  </a:lnTo>
                  <a:lnTo>
                    <a:pt x="4" y="51"/>
                  </a:lnTo>
                  <a:lnTo>
                    <a:pt x="5" y="51"/>
                  </a:lnTo>
                  <a:lnTo>
                    <a:pt x="9" y="58"/>
                  </a:lnTo>
                  <a:lnTo>
                    <a:pt x="18" y="69"/>
                  </a:lnTo>
                  <a:lnTo>
                    <a:pt x="25" y="80"/>
                  </a:lnTo>
                  <a:lnTo>
                    <a:pt x="31" y="92"/>
                  </a:lnTo>
                  <a:lnTo>
                    <a:pt x="37" y="104"/>
                  </a:lnTo>
                  <a:lnTo>
                    <a:pt x="37" y="106"/>
                  </a:lnTo>
                  <a:lnTo>
                    <a:pt x="39" y="108"/>
                  </a:lnTo>
                  <a:lnTo>
                    <a:pt x="39" y="110"/>
                  </a:lnTo>
                  <a:lnTo>
                    <a:pt x="41" y="111"/>
                  </a:lnTo>
                  <a:lnTo>
                    <a:pt x="42" y="112"/>
                  </a:lnTo>
                  <a:lnTo>
                    <a:pt x="44" y="112"/>
                  </a:lnTo>
                  <a:lnTo>
                    <a:pt x="52" y="113"/>
                  </a:lnTo>
                  <a:lnTo>
                    <a:pt x="60" y="117"/>
                  </a:lnTo>
                  <a:lnTo>
                    <a:pt x="67" y="122"/>
                  </a:lnTo>
                  <a:lnTo>
                    <a:pt x="73" y="127"/>
                  </a:lnTo>
                  <a:lnTo>
                    <a:pt x="73" y="128"/>
                  </a:lnTo>
                  <a:lnTo>
                    <a:pt x="73" y="129"/>
                  </a:lnTo>
                  <a:lnTo>
                    <a:pt x="73" y="131"/>
                  </a:lnTo>
                  <a:lnTo>
                    <a:pt x="72" y="132"/>
                  </a:lnTo>
                  <a:lnTo>
                    <a:pt x="69" y="134"/>
                  </a:lnTo>
                  <a:lnTo>
                    <a:pt x="68" y="136"/>
                  </a:lnTo>
                  <a:lnTo>
                    <a:pt x="68" y="138"/>
                  </a:lnTo>
                  <a:lnTo>
                    <a:pt x="69" y="139"/>
                  </a:lnTo>
                  <a:lnTo>
                    <a:pt x="69" y="140"/>
                  </a:lnTo>
                  <a:lnTo>
                    <a:pt x="71" y="140"/>
                  </a:lnTo>
                  <a:lnTo>
                    <a:pt x="72" y="140"/>
                  </a:lnTo>
                  <a:lnTo>
                    <a:pt x="72" y="142"/>
                  </a:lnTo>
                  <a:lnTo>
                    <a:pt x="73" y="142"/>
                  </a:lnTo>
                  <a:lnTo>
                    <a:pt x="127" y="174"/>
                  </a:lnTo>
                  <a:lnTo>
                    <a:pt x="127" y="175"/>
                  </a:lnTo>
                  <a:lnTo>
                    <a:pt x="128" y="175"/>
                  </a:lnTo>
                  <a:lnTo>
                    <a:pt x="130" y="175"/>
                  </a:lnTo>
                  <a:lnTo>
                    <a:pt x="130" y="176"/>
                  </a:lnTo>
                  <a:lnTo>
                    <a:pt x="147" y="187"/>
                  </a:lnTo>
                  <a:lnTo>
                    <a:pt x="149" y="187"/>
                  </a:lnTo>
                  <a:lnTo>
                    <a:pt x="152" y="185"/>
                  </a:lnTo>
                  <a:lnTo>
                    <a:pt x="154" y="181"/>
                  </a:lnTo>
                  <a:lnTo>
                    <a:pt x="158" y="180"/>
                  </a:lnTo>
                  <a:lnTo>
                    <a:pt x="181" y="191"/>
                  </a:lnTo>
                  <a:lnTo>
                    <a:pt x="183" y="192"/>
                  </a:lnTo>
                  <a:lnTo>
                    <a:pt x="183" y="195"/>
                  </a:lnTo>
                  <a:lnTo>
                    <a:pt x="183" y="197"/>
                  </a:lnTo>
                  <a:lnTo>
                    <a:pt x="183" y="200"/>
                  </a:lnTo>
                  <a:lnTo>
                    <a:pt x="181" y="209"/>
                  </a:lnTo>
                  <a:lnTo>
                    <a:pt x="181" y="212"/>
                  </a:lnTo>
                  <a:lnTo>
                    <a:pt x="183" y="213"/>
                  </a:lnTo>
                  <a:lnTo>
                    <a:pt x="184" y="214"/>
                  </a:lnTo>
                  <a:lnTo>
                    <a:pt x="185" y="216"/>
                  </a:lnTo>
                  <a:lnTo>
                    <a:pt x="192" y="219"/>
                  </a:lnTo>
                  <a:lnTo>
                    <a:pt x="199" y="223"/>
                  </a:lnTo>
                  <a:lnTo>
                    <a:pt x="205" y="228"/>
                  </a:lnTo>
                  <a:lnTo>
                    <a:pt x="211" y="233"/>
                  </a:lnTo>
                  <a:lnTo>
                    <a:pt x="205" y="252"/>
                  </a:lnTo>
                  <a:lnTo>
                    <a:pt x="205" y="261"/>
                  </a:lnTo>
                  <a:lnTo>
                    <a:pt x="204" y="270"/>
                  </a:lnTo>
                  <a:lnTo>
                    <a:pt x="202" y="278"/>
                  </a:lnTo>
                  <a:lnTo>
                    <a:pt x="204" y="286"/>
                  </a:lnTo>
                  <a:lnTo>
                    <a:pt x="206" y="293"/>
                  </a:lnTo>
                  <a:lnTo>
                    <a:pt x="208" y="300"/>
                  </a:lnTo>
                  <a:lnTo>
                    <a:pt x="212" y="307"/>
                  </a:lnTo>
                  <a:lnTo>
                    <a:pt x="216" y="314"/>
                  </a:lnTo>
                  <a:lnTo>
                    <a:pt x="218" y="319"/>
                  </a:lnTo>
                  <a:lnTo>
                    <a:pt x="222" y="324"/>
                  </a:lnTo>
                  <a:lnTo>
                    <a:pt x="224" y="329"/>
                  </a:lnTo>
                  <a:lnTo>
                    <a:pt x="227" y="335"/>
                  </a:lnTo>
                  <a:lnTo>
                    <a:pt x="233" y="345"/>
                  </a:lnTo>
                  <a:lnTo>
                    <a:pt x="239" y="353"/>
                  </a:lnTo>
                  <a:lnTo>
                    <a:pt x="244" y="363"/>
                  </a:lnTo>
                  <a:lnTo>
                    <a:pt x="250" y="372"/>
                  </a:lnTo>
                  <a:lnTo>
                    <a:pt x="271" y="400"/>
                  </a:lnTo>
                  <a:lnTo>
                    <a:pt x="272" y="401"/>
                  </a:lnTo>
                  <a:lnTo>
                    <a:pt x="274" y="401"/>
                  </a:lnTo>
                  <a:lnTo>
                    <a:pt x="277" y="406"/>
                  </a:lnTo>
                  <a:lnTo>
                    <a:pt x="281" y="410"/>
                  </a:lnTo>
                  <a:lnTo>
                    <a:pt x="285" y="414"/>
                  </a:lnTo>
                  <a:lnTo>
                    <a:pt x="288" y="419"/>
                  </a:lnTo>
                  <a:lnTo>
                    <a:pt x="295" y="423"/>
                  </a:lnTo>
                  <a:lnTo>
                    <a:pt x="299" y="430"/>
                  </a:lnTo>
                  <a:lnTo>
                    <a:pt x="306" y="435"/>
                  </a:lnTo>
                  <a:lnTo>
                    <a:pt x="312" y="439"/>
                  </a:lnTo>
                  <a:lnTo>
                    <a:pt x="318" y="444"/>
                  </a:lnTo>
                  <a:lnTo>
                    <a:pt x="324" y="449"/>
                  </a:lnTo>
                  <a:lnTo>
                    <a:pt x="330" y="454"/>
                  </a:lnTo>
                  <a:lnTo>
                    <a:pt x="336" y="458"/>
                  </a:lnTo>
                  <a:lnTo>
                    <a:pt x="345" y="464"/>
                  </a:lnTo>
                  <a:lnTo>
                    <a:pt x="355" y="471"/>
                  </a:lnTo>
                  <a:lnTo>
                    <a:pt x="363" y="478"/>
                  </a:lnTo>
                  <a:lnTo>
                    <a:pt x="372" y="482"/>
                  </a:lnTo>
                  <a:lnTo>
                    <a:pt x="377" y="486"/>
                  </a:lnTo>
                  <a:lnTo>
                    <a:pt x="382" y="489"/>
                  </a:lnTo>
                  <a:lnTo>
                    <a:pt x="386" y="492"/>
                  </a:lnTo>
                  <a:lnTo>
                    <a:pt x="391" y="495"/>
                  </a:lnTo>
                  <a:lnTo>
                    <a:pt x="395" y="498"/>
                  </a:lnTo>
                  <a:lnTo>
                    <a:pt x="399" y="501"/>
                  </a:lnTo>
                  <a:lnTo>
                    <a:pt x="404" y="503"/>
                  </a:lnTo>
                  <a:lnTo>
                    <a:pt x="409" y="506"/>
                  </a:lnTo>
                  <a:lnTo>
                    <a:pt x="410" y="507"/>
                  </a:lnTo>
                  <a:lnTo>
                    <a:pt x="410" y="508"/>
                  </a:lnTo>
                  <a:lnTo>
                    <a:pt x="437" y="528"/>
                  </a:lnTo>
                  <a:lnTo>
                    <a:pt x="431" y="542"/>
                  </a:lnTo>
                  <a:lnTo>
                    <a:pt x="423" y="554"/>
                  </a:lnTo>
                  <a:lnTo>
                    <a:pt x="413" y="566"/>
                  </a:lnTo>
                  <a:lnTo>
                    <a:pt x="403" y="577"/>
                  </a:lnTo>
                  <a:lnTo>
                    <a:pt x="398" y="586"/>
                  </a:lnTo>
                  <a:lnTo>
                    <a:pt x="398" y="591"/>
                  </a:lnTo>
                  <a:lnTo>
                    <a:pt x="399" y="594"/>
                  </a:lnTo>
                  <a:lnTo>
                    <a:pt x="400" y="598"/>
                  </a:lnTo>
                  <a:lnTo>
                    <a:pt x="402" y="602"/>
                  </a:lnTo>
                  <a:lnTo>
                    <a:pt x="404" y="604"/>
                  </a:lnTo>
                  <a:lnTo>
                    <a:pt x="407" y="607"/>
                  </a:lnTo>
                  <a:lnTo>
                    <a:pt x="409" y="609"/>
                  </a:lnTo>
                  <a:lnTo>
                    <a:pt x="411" y="613"/>
                  </a:lnTo>
                  <a:lnTo>
                    <a:pt x="413" y="613"/>
                  </a:lnTo>
                  <a:lnTo>
                    <a:pt x="414" y="613"/>
                  </a:lnTo>
                  <a:lnTo>
                    <a:pt x="414" y="614"/>
                  </a:lnTo>
                  <a:lnTo>
                    <a:pt x="415" y="614"/>
                  </a:lnTo>
                  <a:lnTo>
                    <a:pt x="423" y="617"/>
                  </a:lnTo>
                  <a:lnTo>
                    <a:pt x="431" y="617"/>
                  </a:lnTo>
                  <a:lnTo>
                    <a:pt x="439" y="618"/>
                  </a:lnTo>
                  <a:lnTo>
                    <a:pt x="447" y="620"/>
                  </a:lnTo>
                  <a:lnTo>
                    <a:pt x="448" y="622"/>
                  </a:lnTo>
                  <a:lnTo>
                    <a:pt x="451" y="623"/>
                  </a:lnTo>
                  <a:lnTo>
                    <a:pt x="452" y="624"/>
                  </a:lnTo>
                  <a:lnTo>
                    <a:pt x="453" y="625"/>
                  </a:lnTo>
                  <a:lnTo>
                    <a:pt x="453" y="636"/>
                  </a:lnTo>
                  <a:lnTo>
                    <a:pt x="451" y="646"/>
                  </a:lnTo>
                  <a:lnTo>
                    <a:pt x="446" y="656"/>
                  </a:lnTo>
                  <a:lnTo>
                    <a:pt x="441" y="667"/>
                  </a:lnTo>
                  <a:lnTo>
                    <a:pt x="436" y="677"/>
                  </a:lnTo>
                  <a:lnTo>
                    <a:pt x="430" y="687"/>
                  </a:lnTo>
                  <a:lnTo>
                    <a:pt x="424" y="695"/>
                  </a:lnTo>
                  <a:lnTo>
                    <a:pt x="418" y="705"/>
                  </a:lnTo>
                  <a:lnTo>
                    <a:pt x="408" y="717"/>
                  </a:lnTo>
                  <a:lnTo>
                    <a:pt x="398" y="730"/>
                  </a:lnTo>
                  <a:lnTo>
                    <a:pt x="387" y="742"/>
                  </a:lnTo>
                  <a:lnTo>
                    <a:pt x="376" y="754"/>
                  </a:lnTo>
                  <a:lnTo>
                    <a:pt x="365" y="765"/>
                  </a:lnTo>
                  <a:lnTo>
                    <a:pt x="352" y="777"/>
                  </a:lnTo>
                  <a:lnTo>
                    <a:pt x="340" y="786"/>
                  </a:lnTo>
                  <a:lnTo>
                    <a:pt x="329" y="796"/>
                  </a:lnTo>
                  <a:lnTo>
                    <a:pt x="319" y="807"/>
                  </a:lnTo>
                  <a:lnTo>
                    <a:pt x="312" y="821"/>
                  </a:lnTo>
                  <a:lnTo>
                    <a:pt x="308" y="834"/>
                  </a:lnTo>
                  <a:lnTo>
                    <a:pt x="304" y="848"/>
                  </a:lnTo>
                  <a:lnTo>
                    <a:pt x="303" y="859"/>
                  </a:lnTo>
                  <a:lnTo>
                    <a:pt x="303" y="870"/>
                  </a:lnTo>
                  <a:lnTo>
                    <a:pt x="303" y="880"/>
                  </a:lnTo>
                  <a:lnTo>
                    <a:pt x="306" y="890"/>
                  </a:lnTo>
                  <a:lnTo>
                    <a:pt x="308" y="900"/>
                  </a:lnTo>
                  <a:lnTo>
                    <a:pt x="313" y="907"/>
                  </a:lnTo>
                  <a:lnTo>
                    <a:pt x="318" y="916"/>
                  </a:lnTo>
                  <a:lnTo>
                    <a:pt x="323" y="923"/>
                  </a:lnTo>
                  <a:lnTo>
                    <a:pt x="350" y="946"/>
                  </a:lnTo>
                  <a:close/>
                </a:path>
              </a:pathLst>
            </a:custGeom>
            <a:solidFill>
              <a:srgbClr val="000000"/>
            </a:solidFill>
            <a:ln w="9525">
              <a:noFill/>
              <a:round/>
              <a:headEnd/>
              <a:tailEnd/>
            </a:ln>
          </p:spPr>
          <p:txBody>
            <a:bodyPr/>
            <a:lstStyle/>
            <a:p>
              <a:endParaRPr lang="fr-FR">
                <a:latin typeface="Calibri" pitchFamily="34" charset="0"/>
              </a:endParaRPr>
            </a:p>
          </p:txBody>
        </p:sp>
        <p:sp>
          <p:nvSpPr>
            <p:cNvPr id="28683" name="Freeform 8"/>
            <p:cNvSpPr>
              <a:spLocks/>
            </p:cNvSpPr>
            <p:nvPr/>
          </p:nvSpPr>
          <p:spPr bwMode="auto">
            <a:xfrm>
              <a:off x="3109" y="2413"/>
              <a:ext cx="348" cy="409"/>
            </a:xfrm>
            <a:custGeom>
              <a:avLst/>
              <a:gdLst>
                <a:gd name="T0" fmla="*/ 59 w 348"/>
                <a:gd name="T1" fmla="*/ 376 h 409"/>
                <a:gd name="T2" fmla="*/ 76 w 348"/>
                <a:gd name="T3" fmla="*/ 386 h 409"/>
                <a:gd name="T4" fmla="*/ 93 w 348"/>
                <a:gd name="T5" fmla="*/ 395 h 409"/>
                <a:gd name="T6" fmla="*/ 112 w 348"/>
                <a:gd name="T7" fmla="*/ 403 h 409"/>
                <a:gd name="T8" fmla="*/ 125 w 348"/>
                <a:gd name="T9" fmla="*/ 406 h 409"/>
                <a:gd name="T10" fmla="*/ 134 w 348"/>
                <a:gd name="T11" fmla="*/ 409 h 409"/>
                <a:gd name="T12" fmla="*/ 145 w 348"/>
                <a:gd name="T13" fmla="*/ 409 h 409"/>
                <a:gd name="T14" fmla="*/ 161 w 348"/>
                <a:gd name="T15" fmla="*/ 406 h 409"/>
                <a:gd name="T16" fmla="*/ 176 w 348"/>
                <a:gd name="T17" fmla="*/ 402 h 409"/>
                <a:gd name="T18" fmla="*/ 188 w 348"/>
                <a:gd name="T19" fmla="*/ 394 h 409"/>
                <a:gd name="T20" fmla="*/ 200 w 348"/>
                <a:gd name="T21" fmla="*/ 383 h 409"/>
                <a:gd name="T22" fmla="*/ 210 w 348"/>
                <a:gd name="T23" fmla="*/ 374 h 409"/>
                <a:gd name="T24" fmla="*/ 231 w 348"/>
                <a:gd name="T25" fmla="*/ 347 h 409"/>
                <a:gd name="T26" fmla="*/ 257 w 348"/>
                <a:gd name="T27" fmla="*/ 299 h 409"/>
                <a:gd name="T28" fmla="*/ 275 w 348"/>
                <a:gd name="T29" fmla="*/ 247 h 409"/>
                <a:gd name="T30" fmla="*/ 291 w 348"/>
                <a:gd name="T31" fmla="*/ 194 h 409"/>
                <a:gd name="T32" fmla="*/ 305 w 348"/>
                <a:gd name="T33" fmla="*/ 153 h 409"/>
                <a:gd name="T34" fmla="*/ 316 w 348"/>
                <a:gd name="T35" fmla="*/ 126 h 409"/>
                <a:gd name="T36" fmla="*/ 328 w 348"/>
                <a:gd name="T37" fmla="*/ 99 h 409"/>
                <a:gd name="T38" fmla="*/ 341 w 348"/>
                <a:gd name="T39" fmla="*/ 72 h 409"/>
                <a:gd name="T40" fmla="*/ 347 w 348"/>
                <a:gd name="T41" fmla="*/ 61 h 409"/>
                <a:gd name="T42" fmla="*/ 343 w 348"/>
                <a:gd name="T43" fmla="*/ 61 h 409"/>
                <a:gd name="T44" fmla="*/ 336 w 348"/>
                <a:gd name="T45" fmla="*/ 61 h 409"/>
                <a:gd name="T46" fmla="*/ 322 w 348"/>
                <a:gd name="T47" fmla="*/ 61 h 409"/>
                <a:gd name="T48" fmla="*/ 313 w 348"/>
                <a:gd name="T49" fmla="*/ 57 h 409"/>
                <a:gd name="T50" fmla="*/ 312 w 348"/>
                <a:gd name="T51" fmla="*/ 57 h 409"/>
                <a:gd name="T52" fmla="*/ 294 w 348"/>
                <a:gd name="T53" fmla="*/ 51 h 409"/>
                <a:gd name="T54" fmla="*/ 269 w 348"/>
                <a:gd name="T55" fmla="*/ 40 h 409"/>
                <a:gd name="T56" fmla="*/ 267 w 348"/>
                <a:gd name="T57" fmla="*/ 39 h 409"/>
                <a:gd name="T58" fmla="*/ 263 w 348"/>
                <a:gd name="T59" fmla="*/ 37 h 409"/>
                <a:gd name="T60" fmla="*/ 243 w 348"/>
                <a:gd name="T61" fmla="*/ 29 h 409"/>
                <a:gd name="T62" fmla="*/ 225 w 348"/>
                <a:gd name="T63" fmla="*/ 16 h 409"/>
                <a:gd name="T64" fmla="*/ 205 w 348"/>
                <a:gd name="T65" fmla="*/ 7 h 409"/>
                <a:gd name="T66" fmla="*/ 186 w 348"/>
                <a:gd name="T67" fmla="*/ 0 h 409"/>
                <a:gd name="T68" fmla="*/ 184 w 348"/>
                <a:gd name="T69" fmla="*/ 0 h 409"/>
                <a:gd name="T70" fmla="*/ 184 w 348"/>
                <a:gd name="T71" fmla="*/ 0 h 409"/>
                <a:gd name="T72" fmla="*/ 174 w 348"/>
                <a:gd name="T73" fmla="*/ 13 h 409"/>
                <a:gd name="T74" fmla="*/ 167 w 348"/>
                <a:gd name="T75" fmla="*/ 25 h 409"/>
                <a:gd name="T76" fmla="*/ 158 w 348"/>
                <a:gd name="T77" fmla="*/ 36 h 409"/>
                <a:gd name="T78" fmla="*/ 150 w 348"/>
                <a:gd name="T79" fmla="*/ 48 h 409"/>
                <a:gd name="T80" fmla="*/ 149 w 348"/>
                <a:gd name="T81" fmla="*/ 71 h 409"/>
                <a:gd name="T82" fmla="*/ 135 w 348"/>
                <a:gd name="T83" fmla="*/ 103 h 409"/>
                <a:gd name="T84" fmla="*/ 124 w 348"/>
                <a:gd name="T85" fmla="*/ 122 h 409"/>
                <a:gd name="T86" fmla="*/ 117 w 348"/>
                <a:gd name="T87" fmla="*/ 133 h 409"/>
                <a:gd name="T88" fmla="*/ 112 w 348"/>
                <a:gd name="T89" fmla="*/ 143 h 409"/>
                <a:gd name="T90" fmla="*/ 108 w 348"/>
                <a:gd name="T91" fmla="*/ 147 h 409"/>
                <a:gd name="T92" fmla="*/ 102 w 348"/>
                <a:gd name="T93" fmla="*/ 157 h 409"/>
                <a:gd name="T94" fmla="*/ 93 w 348"/>
                <a:gd name="T95" fmla="*/ 168 h 409"/>
                <a:gd name="T96" fmla="*/ 82 w 348"/>
                <a:gd name="T97" fmla="*/ 180 h 409"/>
                <a:gd name="T98" fmla="*/ 72 w 348"/>
                <a:gd name="T99" fmla="*/ 194 h 409"/>
                <a:gd name="T100" fmla="*/ 61 w 348"/>
                <a:gd name="T101" fmla="*/ 207 h 409"/>
                <a:gd name="T102" fmla="*/ 49 w 348"/>
                <a:gd name="T103" fmla="*/ 219 h 409"/>
                <a:gd name="T104" fmla="*/ 34 w 348"/>
                <a:gd name="T105" fmla="*/ 233 h 409"/>
                <a:gd name="T106" fmla="*/ 18 w 348"/>
                <a:gd name="T107" fmla="*/ 249 h 409"/>
                <a:gd name="T108" fmla="*/ 10 w 348"/>
                <a:gd name="T109" fmla="*/ 263 h 409"/>
                <a:gd name="T110" fmla="*/ 7 w 348"/>
                <a:gd name="T111" fmla="*/ 272 h 409"/>
                <a:gd name="T112" fmla="*/ 2 w 348"/>
                <a:gd name="T113" fmla="*/ 286 h 409"/>
                <a:gd name="T114" fmla="*/ 1 w 348"/>
                <a:gd name="T115" fmla="*/ 302 h 409"/>
                <a:gd name="T116" fmla="*/ 3 w 348"/>
                <a:gd name="T117" fmla="*/ 319 h 409"/>
                <a:gd name="T118" fmla="*/ 13 w 348"/>
                <a:gd name="T119" fmla="*/ 336 h 409"/>
                <a:gd name="T120" fmla="*/ 28 w 348"/>
                <a:gd name="T121" fmla="*/ 351 h 409"/>
                <a:gd name="T122" fmla="*/ 44 w 348"/>
                <a:gd name="T123" fmla="*/ 365 h 40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48"/>
                <a:gd name="T187" fmla="*/ 0 h 409"/>
                <a:gd name="T188" fmla="*/ 348 w 348"/>
                <a:gd name="T189" fmla="*/ 409 h 40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48" h="409">
                  <a:moveTo>
                    <a:pt x="51" y="371"/>
                  </a:moveTo>
                  <a:lnTo>
                    <a:pt x="59" y="376"/>
                  </a:lnTo>
                  <a:lnTo>
                    <a:pt x="67" y="381"/>
                  </a:lnTo>
                  <a:lnTo>
                    <a:pt x="76" y="386"/>
                  </a:lnTo>
                  <a:lnTo>
                    <a:pt x="85" y="390"/>
                  </a:lnTo>
                  <a:lnTo>
                    <a:pt x="93" y="395"/>
                  </a:lnTo>
                  <a:lnTo>
                    <a:pt x="103" y="399"/>
                  </a:lnTo>
                  <a:lnTo>
                    <a:pt x="112" y="403"/>
                  </a:lnTo>
                  <a:lnTo>
                    <a:pt x="122" y="406"/>
                  </a:lnTo>
                  <a:lnTo>
                    <a:pt x="125" y="406"/>
                  </a:lnTo>
                  <a:lnTo>
                    <a:pt x="130" y="408"/>
                  </a:lnTo>
                  <a:lnTo>
                    <a:pt x="134" y="409"/>
                  </a:lnTo>
                  <a:lnTo>
                    <a:pt x="138" y="409"/>
                  </a:lnTo>
                  <a:lnTo>
                    <a:pt x="145" y="409"/>
                  </a:lnTo>
                  <a:lnTo>
                    <a:pt x="154" y="409"/>
                  </a:lnTo>
                  <a:lnTo>
                    <a:pt x="161" y="406"/>
                  </a:lnTo>
                  <a:lnTo>
                    <a:pt x="168" y="405"/>
                  </a:lnTo>
                  <a:lnTo>
                    <a:pt x="176" y="402"/>
                  </a:lnTo>
                  <a:lnTo>
                    <a:pt x="182" y="398"/>
                  </a:lnTo>
                  <a:lnTo>
                    <a:pt x="188" y="394"/>
                  </a:lnTo>
                  <a:lnTo>
                    <a:pt x="194" y="388"/>
                  </a:lnTo>
                  <a:lnTo>
                    <a:pt x="200" y="383"/>
                  </a:lnTo>
                  <a:lnTo>
                    <a:pt x="205" y="379"/>
                  </a:lnTo>
                  <a:lnTo>
                    <a:pt x="210" y="374"/>
                  </a:lnTo>
                  <a:lnTo>
                    <a:pt x="215" y="370"/>
                  </a:lnTo>
                  <a:lnTo>
                    <a:pt x="231" y="347"/>
                  </a:lnTo>
                  <a:lnTo>
                    <a:pt x="245" y="324"/>
                  </a:lnTo>
                  <a:lnTo>
                    <a:pt x="257" y="299"/>
                  </a:lnTo>
                  <a:lnTo>
                    <a:pt x="267" y="274"/>
                  </a:lnTo>
                  <a:lnTo>
                    <a:pt x="275" y="247"/>
                  </a:lnTo>
                  <a:lnTo>
                    <a:pt x="284" y="221"/>
                  </a:lnTo>
                  <a:lnTo>
                    <a:pt x="291" y="194"/>
                  </a:lnTo>
                  <a:lnTo>
                    <a:pt x="300" y="168"/>
                  </a:lnTo>
                  <a:lnTo>
                    <a:pt x="305" y="153"/>
                  </a:lnTo>
                  <a:lnTo>
                    <a:pt x="310" y="139"/>
                  </a:lnTo>
                  <a:lnTo>
                    <a:pt x="316" y="126"/>
                  </a:lnTo>
                  <a:lnTo>
                    <a:pt x="322" y="111"/>
                  </a:lnTo>
                  <a:lnTo>
                    <a:pt x="328" y="99"/>
                  </a:lnTo>
                  <a:lnTo>
                    <a:pt x="334" y="85"/>
                  </a:lnTo>
                  <a:lnTo>
                    <a:pt x="341" y="72"/>
                  </a:lnTo>
                  <a:lnTo>
                    <a:pt x="348" y="60"/>
                  </a:lnTo>
                  <a:lnTo>
                    <a:pt x="347" y="61"/>
                  </a:lnTo>
                  <a:lnTo>
                    <a:pt x="345" y="61"/>
                  </a:lnTo>
                  <a:lnTo>
                    <a:pt x="343" y="61"/>
                  </a:lnTo>
                  <a:lnTo>
                    <a:pt x="342" y="60"/>
                  </a:lnTo>
                  <a:lnTo>
                    <a:pt x="336" y="61"/>
                  </a:lnTo>
                  <a:lnTo>
                    <a:pt x="329" y="61"/>
                  </a:lnTo>
                  <a:lnTo>
                    <a:pt x="322" y="61"/>
                  </a:lnTo>
                  <a:lnTo>
                    <a:pt x="315" y="58"/>
                  </a:lnTo>
                  <a:lnTo>
                    <a:pt x="313" y="57"/>
                  </a:lnTo>
                  <a:lnTo>
                    <a:pt x="312" y="57"/>
                  </a:lnTo>
                  <a:lnTo>
                    <a:pt x="294" y="51"/>
                  </a:lnTo>
                  <a:lnTo>
                    <a:pt x="290" y="51"/>
                  </a:lnTo>
                  <a:lnTo>
                    <a:pt x="269" y="40"/>
                  </a:lnTo>
                  <a:lnTo>
                    <a:pt x="268" y="40"/>
                  </a:lnTo>
                  <a:lnTo>
                    <a:pt x="267" y="39"/>
                  </a:lnTo>
                  <a:lnTo>
                    <a:pt x="264" y="39"/>
                  </a:lnTo>
                  <a:lnTo>
                    <a:pt x="263" y="37"/>
                  </a:lnTo>
                  <a:lnTo>
                    <a:pt x="253" y="34"/>
                  </a:lnTo>
                  <a:lnTo>
                    <a:pt x="243" y="29"/>
                  </a:lnTo>
                  <a:lnTo>
                    <a:pt x="235" y="23"/>
                  </a:lnTo>
                  <a:lnTo>
                    <a:pt x="225" y="16"/>
                  </a:lnTo>
                  <a:lnTo>
                    <a:pt x="215" y="12"/>
                  </a:lnTo>
                  <a:lnTo>
                    <a:pt x="205" y="7"/>
                  </a:lnTo>
                  <a:lnTo>
                    <a:pt x="195" y="3"/>
                  </a:lnTo>
                  <a:lnTo>
                    <a:pt x="186" y="0"/>
                  </a:lnTo>
                  <a:lnTo>
                    <a:pt x="184" y="0"/>
                  </a:lnTo>
                  <a:lnTo>
                    <a:pt x="179" y="8"/>
                  </a:lnTo>
                  <a:lnTo>
                    <a:pt x="174" y="13"/>
                  </a:lnTo>
                  <a:lnTo>
                    <a:pt x="171" y="19"/>
                  </a:lnTo>
                  <a:lnTo>
                    <a:pt x="167" y="25"/>
                  </a:lnTo>
                  <a:lnTo>
                    <a:pt x="162" y="30"/>
                  </a:lnTo>
                  <a:lnTo>
                    <a:pt x="158" y="36"/>
                  </a:lnTo>
                  <a:lnTo>
                    <a:pt x="155" y="42"/>
                  </a:lnTo>
                  <a:lnTo>
                    <a:pt x="150" y="48"/>
                  </a:lnTo>
                  <a:lnTo>
                    <a:pt x="146" y="55"/>
                  </a:lnTo>
                  <a:lnTo>
                    <a:pt x="149" y="71"/>
                  </a:lnTo>
                  <a:lnTo>
                    <a:pt x="144" y="87"/>
                  </a:lnTo>
                  <a:lnTo>
                    <a:pt x="135" y="103"/>
                  </a:lnTo>
                  <a:lnTo>
                    <a:pt x="128" y="117"/>
                  </a:lnTo>
                  <a:lnTo>
                    <a:pt x="124" y="122"/>
                  </a:lnTo>
                  <a:lnTo>
                    <a:pt x="120" y="128"/>
                  </a:lnTo>
                  <a:lnTo>
                    <a:pt x="117" y="133"/>
                  </a:lnTo>
                  <a:lnTo>
                    <a:pt x="113" y="139"/>
                  </a:lnTo>
                  <a:lnTo>
                    <a:pt x="112" y="143"/>
                  </a:lnTo>
                  <a:lnTo>
                    <a:pt x="109" y="144"/>
                  </a:lnTo>
                  <a:lnTo>
                    <a:pt x="108" y="147"/>
                  </a:lnTo>
                  <a:lnTo>
                    <a:pt x="106" y="151"/>
                  </a:lnTo>
                  <a:lnTo>
                    <a:pt x="102" y="157"/>
                  </a:lnTo>
                  <a:lnTo>
                    <a:pt x="97" y="163"/>
                  </a:lnTo>
                  <a:lnTo>
                    <a:pt x="93" y="168"/>
                  </a:lnTo>
                  <a:lnTo>
                    <a:pt x="88" y="174"/>
                  </a:lnTo>
                  <a:lnTo>
                    <a:pt x="82" y="180"/>
                  </a:lnTo>
                  <a:lnTo>
                    <a:pt x="77" y="186"/>
                  </a:lnTo>
                  <a:lnTo>
                    <a:pt x="72" y="194"/>
                  </a:lnTo>
                  <a:lnTo>
                    <a:pt x="66" y="201"/>
                  </a:lnTo>
                  <a:lnTo>
                    <a:pt x="61" y="207"/>
                  </a:lnTo>
                  <a:lnTo>
                    <a:pt x="55" y="213"/>
                  </a:lnTo>
                  <a:lnTo>
                    <a:pt x="49" y="219"/>
                  </a:lnTo>
                  <a:lnTo>
                    <a:pt x="43" y="224"/>
                  </a:lnTo>
                  <a:lnTo>
                    <a:pt x="34" y="233"/>
                  </a:lnTo>
                  <a:lnTo>
                    <a:pt x="26" y="240"/>
                  </a:lnTo>
                  <a:lnTo>
                    <a:pt x="18" y="249"/>
                  </a:lnTo>
                  <a:lnTo>
                    <a:pt x="12" y="258"/>
                  </a:lnTo>
                  <a:lnTo>
                    <a:pt x="10" y="263"/>
                  </a:lnTo>
                  <a:lnTo>
                    <a:pt x="8" y="267"/>
                  </a:lnTo>
                  <a:lnTo>
                    <a:pt x="7" y="272"/>
                  </a:lnTo>
                  <a:lnTo>
                    <a:pt x="5" y="277"/>
                  </a:lnTo>
                  <a:lnTo>
                    <a:pt x="2" y="286"/>
                  </a:lnTo>
                  <a:lnTo>
                    <a:pt x="2" y="293"/>
                  </a:lnTo>
                  <a:lnTo>
                    <a:pt x="1" y="302"/>
                  </a:lnTo>
                  <a:lnTo>
                    <a:pt x="0" y="309"/>
                  </a:lnTo>
                  <a:lnTo>
                    <a:pt x="3" y="319"/>
                  </a:lnTo>
                  <a:lnTo>
                    <a:pt x="7" y="328"/>
                  </a:lnTo>
                  <a:lnTo>
                    <a:pt x="13" y="336"/>
                  </a:lnTo>
                  <a:lnTo>
                    <a:pt x="21" y="344"/>
                  </a:lnTo>
                  <a:lnTo>
                    <a:pt x="28" y="351"/>
                  </a:lnTo>
                  <a:lnTo>
                    <a:pt x="35" y="358"/>
                  </a:lnTo>
                  <a:lnTo>
                    <a:pt x="44" y="365"/>
                  </a:lnTo>
                  <a:lnTo>
                    <a:pt x="51" y="371"/>
                  </a:lnTo>
                  <a:close/>
                </a:path>
              </a:pathLst>
            </a:custGeom>
            <a:solidFill>
              <a:srgbClr val="4C4C4C"/>
            </a:solidFill>
            <a:ln w="9525">
              <a:noFill/>
              <a:round/>
              <a:headEnd/>
              <a:tailEnd/>
            </a:ln>
          </p:spPr>
          <p:txBody>
            <a:bodyPr/>
            <a:lstStyle/>
            <a:p>
              <a:endParaRPr lang="fr-FR">
                <a:latin typeface="Calibri" pitchFamily="34" charset="0"/>
              </a:endParaRPr>
            </a:p>
          </p:txBody>
        </p:sp>
        <p:sp>
          <p:nvSpPr>
            <p:cNvPr id="28684" name="Freeform 9"/>
            <p:cNvSpPr>
              <a:spLocks/>
            </p:cNvSpPr>
            <p:nvPr/>
          </p:nvSpPr>
          <p:spPr bwMode="auto">
            <a:xfrm>
              <a:off x="3009" y="1942"/>
              <a:ext cx="597" cy="523"/>
            </a:xfrm>
            <a:custGeom>
              <a:avLst/>
              <a:gdLst>
                <a:gd name="T0" fmla="*/ 289 w 597"/>
                <a:gd name="T1" fmla="*/ 459 h 523"/>
                <a:gd name="T2" fmla="*/ 337 w 597"/>
                <a:gd name="T3" fmla="*/ 487 h 523"/>
                <a:gd name="T4" fmla="*/ 369 w 597"/>
                <a:gd name="T5" fmla="*/ 502 h 523"/>
                <a:gd name="T6" fmla="*/ 400 w 597"/>
                <a:gd name="T7" fmla="*/ 517 h 523"/>
                <a:gd name="T8" fmla="*/ 434 w 597"/>
                <a:gd name="T9" fmla="*/ 523 h 523"/>
                <a:gd name="T10" fmla="*/ 448 w 597"/>
                <a:gd name="T11" fmla="*/ 521 h 523"/>
                <a:gd name="T12" fmla="*/ 470 w 597"/>
                <a:gd name="T13" fmla="*/ 512 h 523"/>
                <a:gd name="T14" fmla="*/ 496 w 597"/>
                <a:gd name="T15" fmla="*/ 499 h 523"/>
                <a:gd name="T16" fmla="*/ 525 w 597"/>
                <a:gd name="T17" fmla="*/ 480 h 523"/>
                <a:gd name="T18" fmla="*/ 549 w 597"/>
                <a:gd name="T19" fmla="*/ 463 h 523"/>
                <a:gd name="T20" fmla="*/ 580 w 597"/>
                <a:gd name="T21" fmla="*/ 422 h 523"/>
                <a:gd name="T22" fmla="*/ 588 w 597"/>
                <a:gd name="T23" fmla="*/ 403 h 523"/>
                <a:gd name="T24" fmla="*/ 596 w 597"/>
                <a:gd name="T25" fmla="*/ 371 h 523"/>
                <a:gd name="T26" fmla="*/ 596 w 597"/>
                <a:gd name="T27" fmla="*/ 342 h 523"/>
                <a:gd name="T28" fmla="*/ 589 w 597"/>
                <a:gd name="T29" fmla="*/ 319 h 523"/>
                <a:gd name="T30" fmla="*/ 585 w 597"/>
                <a:gd name="T31" fmla="*/ 307 h 523"/>
                <a:gd name="T32" fmla="*/ 561 w 597"/>
                <a:gd name="T33" fmla="*/ 265 h 523"/>
                <a:gd name="T34" fmla="*/ 548 w 597"/>
                <a:gd name="T35" fmla="*/ 245 h 523"/>
                <a:gd name="T36" fmla="*/ 512 w 597"/>
                <a:gd name="T37" fmla="*/ 206 h 523"/>
                <a:gd name="T38" fmla="*/ 491 w 597"/>
                <a:gd name="T39" fmla="*/ 187 h 523"/>
                <a:gd name="T40" fmla="*/ 476 w 597"/>
                <a:gd name="T41" fmla="*/ 175 h 523"/>
                <a:gd name="T42" fmla="*/ 448 w 597"/>
                <a:gd name="T43" fmla="*/ 154 h 523"/>
                <a:gd name="T44" fmla="*/ 422 w 597"/>
                <a:gd name="T45" fmla="*/ 137 h 523"/>
                <a:gd name="T46" fmla="*/ 394 w 597"/>
                <a:gd name="T47" fmla="*/ 118 h 523"/>
                <a:gd name="T48" fmla="*/ 300 w 597"/>
                <a:gd name="T49" fmla="*/ 61 h 523"/>
                <a:gd name="T50" fmla="*/ 288 w 597"/>
                <a:gd name="T51" fmla="*/ 75 h 523"/>
                <a:gd name="T52" fmla="*/ 188 w 597"/>
                <a:gd name="T53" fmla="*/ 213 h 523"/>
                <a:gd name="T54" fmla="*/ 137 w 597"/>
                <a:gd name="T55" fmla="*/ 302 h 523"/>
                <a:gd name="T56" fmla="*/ 134 w 597"/>
                <a:gd name="T57" fmla="*/ 300 h 523"/>
                <a:gd name="T58" fmla="*/ 134 w 597"/>
                <a:gd name="T59" fmla="*/ 293 h 523"/>
                <a:gd name="T60" fmla="*/ 158 w 597"/>
                <a:gd name="T61" fmla="*/ 248 h 523"/>
                <a:gd name="T62" fmla="*/ 180 w 597"/>
                <a:gd name="T63" fmla="*/ 204 h 523"/>
                <a:gd name="T64" fmla="*/ 204 w 597"/>
                <a:gd name="T65" fmla="*/ 168 h 523"/>
                <a:gd name="T66" fmla="*/ 230 w 597"/>
                <a:gd name="T67" fmla="*/ 129 h 523"/>
                <a:gd name="T68" fmla="*/ 242 w 597"/>
                <a:gd name="T69" fmla="*/ 112 h 523"/>
                <a:gd name="T70" fmla="*/ 272 w 597"/>
                <a:gd name="T71" fmla="*/ 68 h 523"/>
                <a:gd name="T72" fmla="*/ 222 w 597"/>
                <a:gd name="T73" fmla="*/ 19 h 523"/>
                <a:gd name="T74" fmla="*/ 197 w 597"/>
                <a:gd name="T75" fmla="*/ 10 h 523"/>
                <a:gd name="T76" fmla="*/ 171 w 597"/>
                <a:gd name="T77" fmla="*/ 4 h 523"/>
                <a:gd name="T78" fmla="*/ 140 w 597"/>
                <a:gd name="T79" fmla="*/ 0 h 523"/>
                <a:gd name="T80" fmla="*/ 110 w 597"/>
                <a:gd name="T81" fmla="*/ 4 h 523"/>
                <a:gd name="T82" fmla="*/ 91 w 597"/>
                <a:gd name="T83" fmla="*/ 13 h 523"/>
                <a:gd name="T84" fmla="*/ 70 w 597"/>
                <a:gd name="T85" fmla="*/ 42 h 523"/>
                <a:gd name="T86" fmla="*/ 46 w 597"/>
                <a:gd name="T87" fmla="*/ 78 h 523"/>
                <a:gd name="T88" fmla="*/ 20 w 597"/>
                <a:gd name="T89" fmla="*/ 118 h 523"/>
                <a:gd name="T90" fmla="*/ 1 w 597"/>
                <a:gd name="T91" fmla="*/ 166 h 523"/>
                <a:gd name="T92" fmla="*/ 4 w 597"/>
                <a:gd name="T93" fmla="*/ 197 h 523"/>
                <a:gd name="T94" fmla="*/ 26 w 597"/>
                <a:gd name="T95" fmla="*/ 240 h 523"/>
                <a:gd name="T96" fmla="*/ 43 w 597"/>
                <a:gd name="T97" fmla="*/ 266 h 523"/>
                <a:gd name="T98" fmla="*/ 55 w 597"/>
                <a:gd name="T99" fmla="*/ 278 h 523"/>
                <a:gd name="T100" fmla="*/ 100 w 597"/>
                <a:gd name="T101" fmla="*/ 326 h 52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97"/>
                <a:gd name="T154" fmla="*/ 0 h 523"/>
                <a:gd name="T155" fmla="*/ 597 w 597"/>
                <a:gd name="T156" fmla="*/ 523 h 52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97" h="523">
                  <a:moveTo>
                    <a:pt x="178" y="389"/>
                  </a:moveTo>
                  <a:lnTo>
                    <a:pt x="238" y="425"/>
                  </a:lnTo>
                  <a:lnTo>
                    <a:pt x="240" y="428"/>
                  </a:lnTo>
                  <a:lnTo>
                    <a:pt x="288" y="459"/>
                  </a:lnTo>
                  <a:lnTo>
                    <a:pt x="289" y="459"/>
                  </a:lnTo>
                  <a:lnTo>
                    <a:pt x="290" y="459"/>
                  </a:lnTo>
                  <a:lnTo>
                    <a:pt x="331" y="485"/>
                  </a:lnTo>
                  <a:lnTo>
                    <a:pt x="337" y="487"/>
                  </a:lnTo>
                  <a:lnTo>
                    <a:pt x="343" y="490"/>
                  </a:lnTo>
                  <a:lnTo>
                    <a:pt x="349" y="494"/>
                  </a:lnTo>
                  <a:lnTo>
                    <a:pt x="356" y="496"/>
                  </a:lnTo>
                  <a:lnTo>
                    <a:pt x="362" y="500"/>
                  </a:lnTo>
                  <a:lnTo>
                    <a:pt x="369" y="502"/>
                  </a:lnTo>
                  <a:lnTo>
                    <a:pt x="375" y="505"/>
                  </a:lnTo>
                  <a:lnTo>
                    <a:pt x="381" y="507"/>
                  </a:lnTo>
                  <a:lnTo>
                    <a:pt x="388" y="511"/>
                  </a:lnTo>
                  <a:lnTo>
                    <a:pt x="394" y="515"/>
                  </a:lnTo>
                  <a:lnTo>
                    <a:pt x="400" y="517"/>
                  </a:lnTo>
                  <a:lnTo>
                    <a:pt x="406" y="518"/>
                  </a:lnTo>
                  <a:lnTo>
                    <a:pt x="413" y="519"/>
                  </a:lnTo>
                  <a:lnTo>
                    <a:pt x="421" y="521"/>
                  </a:lnTo>
                  <a:lnTo>
                    <a:pt x="427" y="522"/>
                  </a:lnTo>
                  <a:lnTo>
                    <a:pt x="434" y="523"/>
                  </a:lnTo>
                  <a:lnTo>
                    <a:pt x="437" y="523"/>
                  </a:lnTo>
                  <a:lnTo>
                    <a:pt x="439" y="522"/>
                  </a:lnTo>
                  <a:lnTo>
                    <a:pt x="442" y="522"/>
                  </a:lnTo>
                  <a:lnTo>
                    <a:pt x="444" y="522"/>
                  </a:lnTo>
                  <a:lnTo>
                    <a:pt x="448" y="521"/>
                  </a:lnTo>
                  <a:lnTo>
                    <a:pt x="453" y="519"/>
                  </a:lnTo>
                  <a:lnTo>
                    <a:pt x="457" y="518"/>
                  </a:lnTo>
                  <a:lnTo>
                    <a:pt x="460" y="516"/>
                  </a:lnTo>
                  <a:lnTo>
                    <a:pt x="465" y="513"/>
                  </a:lnTo>
                  <a:lnTo>
                    <a:pt x="470" y="512"/>
                  </a:lnTo>
                  <a:lnTo>
                    <a:pt x="474" y="510"/>
                  </a:lnTo>
                  <a:lnTo>
                    <a:pt x="479" y="507"/>
                  </a:lnTo>
                  <a:lnTo>
                    <a:pt x="485" y="505"/>
                  </a:lnTo>
                  <a:lnTo>
                    <a:pt x="491" y="502"/>
                  </a:lnTo>
                  <a:lnTo>
                    <a:pt x="496" y="499"/>
                  </a:lnTo>
                  <a:lnTo>
                    <a:pt x="502" y="496"/>
                  </a:lnTo>
                  <a:lnTo>
                    <a:pt x="508" y="492"/>
                  </a:lnTo>
                  <a:lnTo>
                    <a:pt x="513" y="487"/>
                  </a:lnTo>
                  <a:lnTo>
                    <a:pt x="519" y="483"/>
                  </a:lnTo>
                  <a:lnTo>
                    <a:pt x="525" y="480"/>
                  </a:lnTo>
                  <a:lnTo>
                    <a:pt x="529" y="478"/>
                  </a:lnTo>
                  <a:lnTo>
                    <a:pt x="533" y="475"/>
                  </a:lnTo>
                  <a:lnTo>
                    <a:pt x="537" y="473"/>
                  </a:lnTo>
                  <a:lnTo>
                    <a:pt x="541" y="470"/>
                  </a:lnTo>
                  <a:lnTo>
                    <a:pt x="549" y="463"/>
                  </a:lnTo>
                  <a:lnTo>
                    <a:pt x="555" y="455"/>
                  </a:lnTo>
                  <a:lnTo>
                    <a:pt x="562" y="447"/>
                  </a:lnTo>
                  <a:lnTo>
                    <a:pt x="569" y="439"/>
                  </a:lnTo>
                  <a:lnTo>
                    <a:pt x="573" y="431"/>
                  </a:lnTo>
                  <a:lnTo>
                    <a:pt x="580" y="422"/>
                  </a:lnTo>
                  <a:lnTo>
                    <a:pt x="585" y="414"/>
                  </a:lnTo>
                  <a:lnTo>
                    <a:pt x="588" y="404"/>
                  </a:lnTo>
                  <a:lnTo>
                    <a:pt x="588" y="403"/>
                  </a:lnTo>
                  <a:lnTo>
                    <a:pt x="588" y="401"/>
                  </a:lnTo>
                  <a:lnTo>
                    <a:pt x="592" y="394"/>
                  </a:lnTo>
                  <a:lnTo>
                    <a:pt x="594" y="387"/>
                  </a:lnTo>
                  <a:lnTo>
                    <a:pt x="594" y="379"/>
                  </a:lnTo>
                  <a:lnTo>
                    <a:pt x="596" y="371"/>
                  </a:lnTo>
                  <a:lnTo>
                    <a:pt x="596" y="366"/>
                  </a:lnTo>
                  <a:lnTo>
                    <a:pt x="596" y="359"/>
                  </a:lnTo>
                  <a:lnTo>
                    <a:pt x="596" y="355"/>
                  </a:lnTo>
                  <a:lnTo>
                    <a:pt x="597" y="350"/>
                  </a:lnTo>
                  <a:lnTo>
                    <a:pt x="596" y="342"/>
                  </a:lnTo>
                  <a:lnTo>
                    <a:pt x="594" y="336"/>
                  </a:lnTo>
                  <a:lnTo>
                    <a:pt x="593" y="329"/>
                  </a:lnTo>
                  <a:lnTo>
                    <a:pt x="591" y="323"/>
                  </a:lnTo>
                  <a:lnTo>
                    <a:pt x="591" y="320"/>
                  </a:lnTo>
                  <a:lnTo>
                    <a:pt x="589" y="319"/>
                  </a:lnTo>
                  <a:lnTo>
                    <a:pt x="588" y="316"/>
                  </a:lnTo>
                  <a:lnTo>
                    <a:pt x="587" y="314"/>
                  </a:lnTo>
                  <a:lnTo>
                    <a:pt x="587" y="312"/>
                  </a:lnTo>
                  <a:lnTo>
                    <a:pt x="586" y="309"/>
                  </a:lnTo>
                  <a:lnTo>
                    <a:pt x="585" y="307"/>
                  </a:lnTo>
                  <a:lnTo>
                    <a:pt x="585" y="305"/>
                  </a:lnTo>
                  <a:lnTo>
                    <a:pt x="583" y="303"/>
                  </a:lnTo>
                  <a:lnTo>
                    <a:pt x="576" y="291"/>
                  </a:lnTo>
                  <a:lnTo>
                    <a:pt x="569" y="277"/>
                  </a:lnTo>
                  <a:lnTo>
                    <a:pt x="561" y="265"/>
                  </a:lnTo>
                  <a:lnTo>
                    <a:pt x="554" y="252"/>
                  </a:lnTo>
                  <a:lnTo>
                    <a:pt x="553" y="250"/>
                  </a:lnTo>
                  <a:lnTo>
                    <a:pt x="550" y="249"/>
                  </a:lnTo>
                  <a:lnTo>
                    <a:pt x="549" y="246"/>
                  </a:lnTo>
                  <a:lnTo>
                    <a:pt x="548" y="245"/>
                  </a:lnTo>
                  <a:lnTo>
                    <a:pt x="528" y="223"/>
                  </a:lnTo>
                  <a:lnTo>
                    <a:pt x="524" y="218"/>
                  </a:lnTo>
                  <a:lnTo>
                    <a:pt x="521" y="214"/>
                  </a:lnTo>
                  <a:lnTo>
                    <a:pt x="516" y="211"/>
                  </a:lnTo>
                  <a:lnTo>
                    <a:pt x="512" y="206"/>
                  </a:lnTo>
                  <a:lnTo>
                    <a:pt x="507" y="201"/>
                  </a:lnTo>
                  <a:lnTo>
                    <a:pt x="502" y="196"/>
                  </a:lnTo>
                  <a:lnTo>
                    <a:pt x="496" y="192"/>
                  </a:lnTo>
                  <a:lnTo>
                    <a:pt x="491" y="187"/>
                  </a:lnTo>
                  <a:lnTo>
                    <a:pt x="491" y="186"/>
                  </a:lnTo>
                  <a:lnTo>
                    <a:pt x="490" y="186"/>
                  </a:lnTo>
                  <a:lnTo>
                    <a:pt x="484" y="181"/>
                  </a:lnTo>
                  <a:lnTo>
                    <a:pt x="476" y="175"/>
                  </a:lnTo>
                  <a:lnTo>
                    <a:pt x="469" y="170"/>
                  </a:lnTo>
                  <a:lnTo>
                    <a:pt x="463" y="164"/>
                  </a:lnTo>
                  <a:lnTo>
                    <a:pt x="458" y="160"/>
                  </a:lnTo>
                  <a:lnTo>
                    <a:pt x="453" y="156"/>
                  </a:lnTo>
                  <a:lnTo>
                    <a:pt x="448" y="154"/>
                  </a:lnTo>
                  <a:lnTo>
                    <a:pt x="443" y="150"/>
                  </a:lnTo>
                  <a:lnTo>
                    <a:pt x="437" y="147"/>
                  </a:lnTo>
                  <a:lnTo>
                    <a:pt x="432" y="144"/>
                  </a:lnTo>
                  <a:lnTo>
                    <a:pt x="427" y="140"/>
                  </a:lnTo>
                  <a:lnTo>
                    <a:pt x="422" y="137"/>
                  </a:lnTo>
                  <a:lnTo>
                    <a:pt x="416" y="132"/>
                  </a:lnTo>
                  <a:lnTo>
                    <a:pt x="409" y="127"/>
                  </a:lnTo>
                  <a:lnTo>
                    <a:pt x="401" y="123"/>
                  </a:lnTo>
                  <a:lnTo>
                    <a:pt x="394" y="120"/>
                  </a:lnTo>
                  <a:lnTo>
                    <a:pt x="394" y="118"/>
                  </a:lnTo>
                  <a:lnTo>
                    <a:pt x="393" y="118"/>
                  </a:lnTo>
                  <a:lnTo>
                    <a:pt x="393" y="117"/>
                  </a:lnTo>
                  <a:lnTo>
                    <a:pt x="374" y="105"/>
                  </a:lnTo>
                  <a:lnTo>
                    <a:pt x="300" y="61"/>
                  </a:lnTo>
                  <a:lnTo>
                    <a:pt x="300" y="62"/>
                  </a:lnTo>
                  <a:lnTo>
                    <a:pt x="299" y="62"/>
                  </a:lnTo>
                  <a:lnTo>
                    <a:pt x="288" y="75"/>
                  </a:lnTo>
                  <a:lnTo>
                    <a:pt x="266" y="101"/>
                  </a:lnTo>
                  <a:lnTo>
                    <a:pt x="246" y="128"/>
                  </a:lnTo>
                  <a:lnTo>
                    <a:pt x="226" y="156"/>
                  </a:lnTo>
                  <a:lnTo>
                    <a:pt x="207" y="184"/>
                  </a:lnTo>
                  <a:lnTo>
                    <a:pt x="188" y="213"/>
                  </a:lnTo>
                  <a:lnTo>
                    <a:pt x="171" y="241"/>
                  </a:lnTo>
                  <a:lnTo>
                    <a:pt x="154" y="271"/>
                  </a:lnTo>
                  <a:lnTo>
                    <a:pt x="138" y="300"/>
                  </a:lnTo>
                  <a:lnTo>
                    <a:pt x="137" y="302"/>
                  </a:lnTo>
                  <a:lnTo>
                    <a:pt x="135" y="302"/>
                  </a:lnTo>
                  <a:lnTo>
                    <a:pt x="134" y="302"/>
                  </a:lnTo>
                  <a:lnTo>
                    <a:pt x="134" y="300"/>
                  </a:lnTo>
                  <a:lnTo>
                    <a:pt x="133" y="300"/>
                  </a:lnTo>
                  <a:lnTo>
                    <a:pt x="133" y="298"/>
                  </a:lnTo>
                  <a:lnTo>
                    <a:pt x="133" y="297"/>
                  </a:lnTo>
                  <a:lnTo>
                    <a:pt x="133" y="294"/>
                  </a:lnTo>
                  <a:lnTo>
                    <a:pt x="134" y="293"/>
                  </a:lnTo>
                  <a:lnTo>
                    <a:pt x="139" y="284"/>
                  </a:lnTo>
                  <a:lnTo>
                    <a:pt x="144" y="275"/>
                  </a:lnTo>
                  <a:lnTo>
                    <a:pt x="149" y="266"/>
                  </a:lnTo>
                  <a:lnTo>
                    <a:pt x="154" y="256"/>
                  </a:lnTo>
                  <a:lnTo>
                    <a:pt x="158" y="248"/>
                  </a:lnTo>
                  <a:lnTo>
                    <a:pt x="162" y="238"/>
                  </a:lnTo>
                  <a:lnTo>
                    <a:pt x="167" y="229"/>
                  </a:lnTo>
                  <a:lnTo>
                    <a:pt x="172" y="220"/>
                  </a:lnTo>
                  <a:lnTo>
                    <a:pt x="176" y="212"/>
                  </a:lnTo>
                  <a:lnTo>
                    <a:pt x="180" y="204"/>
                  </a:lnTo>
                  <a:lnTo>
                    <a:pt x="185" y="198"/>
                  </a:lnTo>
                  <a:lnTo>
                    <a:pt x="188" y="191"/>
                  </a:lnTo>
                  <a:lnTo>
                    <a:pt x="194" y="184"/>
                  </a:lnTo>
                  <a:lnTo>
                    <a:pt x="199" y="176"/>
                  </a:lnTo>
                  <a:lnTo>
                    <a:pt x="204" y="168"/>
                  </a:lnTo>
                  <a:lnTo>
                    <a:pt x="209" y="160"/>
                  </a:lnTo>
                  <a:lnTo>
                    <a:pt x="214" y="152"/>
                  </a:lnTo>
                  <a:lnTo>
                    <a:pt x="219" y="144"/>
                  </a:lnTo>
                  <a:lnTo>
                    <a:pt x="224" y="137"/>
                  </a:lnTo>
                  <a:lnTo>
                    <a:pt x="230" y="129"/>
                  </a:lnTo>
                  <a:lnTo>
                    <a:pt x="231" y="126"/>
                  </a:lnTo>
                  <a:lnTo>
                    <a:pt x="234" y="125"/>
                  </a:lnTo>
                  <a:lnTo>
                    <a:pt x="235" y="122"/>
                  </a:lnTo>
                  <a:lnTo>
                    <a:pt x="236" y="121"/>
                  </a:lnTo>
                  <a:lnTo>
                    <a:pt x="242" y="112"/>
                  </a:lnTo>
                  <a:lnTo>
                    <a:pt x="249" y="104"/>
                  </a:lnTo>
                  <a:lnTo>
                    <a:pt x="255" y="95"/>
                  </a:lnTo>
                  <a:lnTo>
                    <a:pt x="260" y="85"/>
                  </a:lnTo>
                  <a:lnTo>
                    <a:pt x="266" y="77"/>
                  </a:lnTo>
                  <a:lnTo>
                    <a:pt x="272" y="68"/>
                  </a:lnTo>
                  <a:lnTo>
                    <a:pt x="277" y="59"/>
                  </a:lnTo>
                  <a:lnTo>
                    <a:pt x="283" y="51"/>
                  </a:lnTo>
                  <a:lnTo>
                    <a:pt x="260" y="36"/>
                  </a:lnTo>
                  <a:lnTo>
                    <a:pt x="233" y="25"/>
                  </a:lnTo>
                  <a:lnTo>
                    <a:pt x="222" y="19"/>
                  </a:lnTo>
                  <a:lnTo>
                    <a:pt x="217" y="17"/>
                  </a:lnTo>
                  <a:lnTo>
                    <a:pt x="212" y="16"/>
                  </a:lnTo>
                  <a:lnTo>
                    <a:pt x="207" y="14"/>
                  </a:lnTo>
                  <a:lnTo>
                    <a:pt x="202" y="13"/>
                  </a:lnTo>
                  <a:lnTo>
                    <a:pt x="197" y="10"/>
                  </a:lnTo>
                  <a:lnTo>
                    <a:pt x="193" y="9"/>
                  </a:lnTo>
                  <a:lnTo>
                    <a:pt x="188" y="8"/>
                  </a:lnTo>
                  <a:lnTo>
                    <a:pt x="183" y="6"/>
                  </a:lnTo>
                  <a:lnTo>
                    <a:pt x="177" y="5"/>
                  </a:lnTo>
                  <a:lnTo>
                    <a:pt x="171" y="4"/>
                  </a:lnTo>
                  <a:lnTo>
                    <a:pt x="165" y="3"/>
                  </a:lnTo>
                  <a:lnTo>
                    <a:pt x="159" y="3"/>
                  </a:lnTo>
                  <a:lnTo>
                    <a:pt x="153" y="1"/>
                  </a:lnTo>
                  <a:lnTo>
                    <a:pt x="146" y="1"/>
                  </a:lnTo>
                  <a:lnTo>
                    <a:pt x="140" y="0"/>
                  </a:lnTo>
                  <a:lnTo>
                    <a:pt x="134" y="0"/>
                  </a:lnTo>
                  <a:lnTo>
                    <a:pt x="128" y="0"/>
                  </a:lnTo>
                  <a:lnTo>
                    <a:pt x="122" y="1"/>
                  </a:lnTo>
                  <a:lnTo>
                    <a:pt x="116" y="3"/>
                  </a:lnTo>
                  <a:lnTo>
                    <a:pt x="110" y="4"/>
                  </a:lnTo>
                  <a:lnTo>
                    <a:pt x="106" y="6"/>
                  </a:lnTo>
                  <a:lnTo>
                    <a:pt x="92" y="13"/>
                  </a:lnTo>
                  <a:lnTo>
                    <a:pt x="91" y="13"/>
                  </a:lnTo>
                  <a:lnTo>
                    <a:pt x="86" y="20"/>
                  </a:lnTo>
                  <a:lnTo>
                    <a:pt x="81" y="27"/>
                  </a:lnTo>
                  <a:lnTo>
                    <a:pt x="75" y="35"/>
                  </a:lnTo>
                  <a:lnTo>
                    <a:pt x="70" y="42"/>
                  </a:lnTo>
                  <a:lnTo>
                    <a:pt x="64" y="49"/>
                  </a:lnTo>
                  <a:lnTo>
                    <a:pt x="59" y="57"/>
                  </a:lnTo>
                  <a:lnTo>
                    <a:pt x="54" y="64"/>
                  </a:lnTo>
                  <a:lnTo>
                    <a:pt x="49" y="73"/>
                  </a:lnTo>
                  <a:lnTo>
                    <a:pt x="46" y="78"/>
                  </a:lnTo>
                  <a:lnTo>
                    <a:pt x="42" y="83"/>
                  </a:lnTo>
                  <a:lnTo>
                    <a:pt x="38" y="89"/>
                  </a:lnTo>
                  <a:lnTo>
                    <a:pt x="34" y="94"/>
                  </a:lnTo>
                  <a:lnTo>
                    <a:pt x="27" y="106"/>
                  </a:lnTo>
                  <a:lnTo>
                    <a:pt x="20" y="118"/>
                  </a:lnTo>
                  <a:lnTo>
                    <a:pt x="12" y="131"/>
                  </a:lnTo>
                  <a:lnTo>
                    <a:pt x="7" y="144"/>
                  </a:lnTo>
                  <a:lnTo>
                    <a:pt x="4" y="150"/>
                  </a:lnTo>
                  <a:lnTo>
                    <a:pt x="1" y="158"/>
                  </a:lnTo>
                  <a:lnTo>
                    <a:pt x="1" y="166"/>
                  </a:lnTo>
                  <a:lnTo>
                    <a:pt x="0" y="174"/>
                  </a:lnTo>
                  <a:lnTo>
                    <a:pt x="0" y="180"/>
                  </a:lnTo>
                  <a:lnTo>
                    <a:pt x="0" y="186"/>
                  </a:lnTo>
                  <a:lnTo>
                    <a:pt x="0" y="192"/>
                  </a:lnTo>
                  <a:lnTo>
                    <a:pt x="4" y="197"/>
                  </a:lnTo>
                  <a:lnTo>
                    <a:pt x="4" y="198"/>
                  </a:lnTo>
                  <a:lnTo>
                    <a:pt x="4" y="200"/>
                  </a:lnTo>
                  <a:lnTo>
                    <a:pt x="26" y="240"/>
                  </a:lnTo>
                  <a:lnTo>
                    <a:pt x="28" y="245"/>
                  </a:lnTo>
                  <a:lnTo>
                    <a:pt x="32" y="251"/>
                  </a:lnTo>
                  <a:lnTo>
                    <a:pt x="36" y="256"/>
                  </a:lnTo>
                  <a:lnTo>
                    <a:pt x="41" y="262"/>
                  </a:lnTo>
                  <a:lnTo>
                    <a:pt x="43" y="266"/>
                  </a:lnTo>
                  <a:lnTo>
                    <a:pt x="47" y="270"/>
                  </a:lnTo>
                  <a:lnTo>
                    <a:pt x="49" y="273"/>
                  </a:lnTo>
                  <a:lnTo>
                    <a:pt x="53" y="276"/>
                  </a:lnTo>
                  <a:lnTo>
                    <a:pt x="54" y="277"/>
                  </a:lnTo>
                  <a:lnTo>
                    <a:pt x="55" y="278"/>
                  </a:lnTo>
                  <a:lnTo>
                    <a:pt x="57" y="280"/>
                  </a:lnTo>
                  <a:lnTo>
                    <a:pt x="58" y="281"/>
                  </a:lnTo>
                  <a:lnTo>
                    <a:pt x="71" y="297"/>
                  </a:lnTo>
                  <a:lnTo>
                    <a:pt x="81" y="305"/>
                  </a:lnTo>
                  <a:lnTo>
                    <a:pt x="100" y="326"/>
                  </a:lnTo>
                  <a:lnTo>
                    <a:pt x="162" y="375"/>
                  </a:lnTo>
                  <a:lnTo>
                    <a:pt x="178" y="389"/>
                  </a:lnTo>
                  <a:close/>
                </a:path>
              </a:pathLst>
            </a:custGeom>
            <a:solidFill>
              <a:srgbClr val="FF7C21"/>
            </a:solidFill>
            <a:ln w="9525">
              <a:noFill/>
              <a:round/>
              <a:headEnd/>
              <a:tailEnd/>
            </a:ln>
          </p:spPr>
          <p:txBody>
            <a:bodyPr/>
            <a:lstStyle/>
            <a:p>
              <a:endParaRPr lang="fr-FR">
                <a:latin typeface="Calibri" pitchFamily="34" charset="0"/>
              </a:endParaRPr>
            </a:p>
          </p:txBody>
        </p:sp>
        <p:sp>
          <p:nvSpPr>
            <p:cNvPr id="28685" name="Freeform 10"/>
            <p:cNvSpPr>
              <a:spLocks/>
            </p:cNvSpPr>
            <p:nvPr/>
          </p:nvSpPr>
          <p:spPr bwMode="auto">
            <a:xfrm>
              <a:off x="3253" y="2319"/>
              <a:ext cx="194" cy="128"/>
            </a:xfrm>
            <a:custGeom>
              <a:avLst/>
              <a:gdLst>
                <a:gd name="T0" fmla="*/ 163 w 194"/>
                <a:gd name="T1" fmla="*/ 126 h 128"/>
                <a:gd name="T2" fmla="*/ 165 w 194"/>
                <a:gd name="T3" fmla="*/ 126 h 128"/>
                <a:gd name="T4" fmla="*/ 166 w 194"/>
                <a:gd name="T5" fmla="*/ 125 h 128"/>
                <a:gd name="T6" fmla="*/ 168 w 194"/>
                <a:gd name="T7" fmla="*/ 126 h 128"/>
                <a:gd name="T8" fmla="*/ 169 w 194"/>
                <a:gd name="T9" fmla="*/ 128 h 128"/>
                <a:gd name="T10" fmla="*/ 181 w 194"/>
                <a:gd name="T11" fmla="*/ 126 h 128"/>
                <a:gd name="T12" fmla="*/ 189 w 194"/>
                <a:gd name="T13" fmla="*/ 122 h 128"/>
                <a:gd name="T14" fmla="*/ 190 w 194"/>
                <a:gd name="T15" fmla="*/ 119 h 128"/>
                <a:gd name="T16" fmla="*/ 190 w 194"/>
                <a:gd name="T17" fmla="*/ 118 h 128"/>
                <a:gd name="T18" fmla="*/ 192 w 194"/>
                <a:gd name="T19" fmla="*/ 118 h 128"/>
                <a:gd name="T20" fmla="*/ 192 w 194"/>
                <a:gd name="T21" fmla="*/ 117 h 128"/>
                <a:gd name="T22" fmla="*/ 194 w 194"/>
                <a:gd name="T23" fmla="*/ 104 h 128"/>
                <a:gd name="T24" fmla="*/ 190 w 194"/>
                <a:gd name="T25" fmla="*/ 98 h 128"/>
                <a:gd name="T26" fmla="*/ 188 w 194"/>
                <a:gd name="T27" fmla="*/ 94 h 128"/>
                <a:gd name="T28" fmla="*/ 188 w 194"/>
                <a:gd name="T29" fmla="*/ 93 h 128"/>
                <a:gd name="T30" fmla="*/ 179 w 194"/>
                <a:gd name="T31" fmla="*/ 90 h 128"/>
                <a:gd name="T32" fmla="*/ 161 w 194"/>
                <a:gd name="T33" fmla="*/ 80 h 128"/>
                <a:gd name="T34" fmla="*/ 146 w 194"/>
                <a:gd name="T35" fmla="*/ 72 h 128"/>
                <a:gd name="T36" fmla="*/ 134 w 194"/>
                <a:gd name="T37" fmla="*/ 65 h 128"/>
                <a:gd name="T38" fmla="*/ 121 w 194"/>
                <a:gd name="T39" fmla="*/ 58 h 128"/>
                <a:gd name="T40" fmla="*/ 110 w 194"/>
                <a:gd name="T41" fmla="*/ 51 h 128"/>
                <a:gd name="T42" fmla="*/ 99 w 194"/>
                <a:gd name="T43" fmla="*/ 44 h 128"/>
                <a:gd name="T44" fmla="*/ 88 w 194"/>
                <a:gd name="T45" fmla="*/ 37 h 128"/>
                <a:gd name="T46" fmla="*/ 77 w 194"/>
                <a:gd name="T47" fmla="*/ 30 h 128"/>
                <a:gd name="T48" fmla="*/ 67 w 194"/>
                <a:gd name="T49" fmla="*/ 23 h 128"/>
                <a:gd name="T50" fmla="*/ 55 w 194"/>
                <a:gd name="T51" fmla="*/ 16 h 128"/>
                <a:gd name="T52" fmla="*/ 42 w 194"/>
                <a:gd name="T53" fmla="*/ 8 h 128"/>
                <a:gd name="T54" fmla="*/ 22 w 194"/>
                <a:gd name="T55" fmla="*/ 0 h 128"/>
                <a:gd name="T56" fmla="*/ 8 w 194"/>
                <a:gd name="T57" fmla="*/ 5 h 128"/>
                <a:gd name="T58" fmla="*/ 0 w 194"/>
                <a:gd name="T59" fmla="*/ 14 h 128"/>
                <a:gd name="T60" fmla="*/ 0 w 194"/>
                <a:gd name="T61" fmla="*/ 18 h 128"/>
                <a:gd name="T62" fmla="*/ 0 w 194"/>
                <a:gd name="T63" fmla="*/ 19 h 128"/>
                <a:gd name="T64" fmla="*/ 6 w 194"/>
                <a:gd name="T65" fmla="*/ 32 h 128"/>
                <a:gd name="T66" fmla="*/ 16 w 194"/>
                <a:gd name="T67" fmla="*/ 42 h 1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4"/>
                <a:gd name="T103" fmla="*/ 0 h 128"/>
                <a:gd name="T104" fmla="*/ 194 w 194"/>
                <a:gd name="T105" fmla="*/ 128 h 1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4" h="128">
                  <a:moveTo>
                    <a:pt x="16" y="42"/>
                  </a:moveTo>
                  <a:lnTo>
                    <a:pt x="163" y="126"/>
                  </a:lnTo>
                  <a:lnTo>
                    <a:pt x="165" y="126"/>
                  </a:lnTo>
                  <a:lnTo>
                    <a:pt x="166" y="125"/>
                  </a:lnTo>
                  <a:lnTo>
                    <a:pt x="167" y="125"/>
                  </a:lnTo>
                  <a:lnTo>
                    <a:pt x="168" y="126"/>
                  </a:lnTo>
                  <a:lnTo>
                    <a:pt x="169" y="128"/>
                  </a:lnTo>
                  <a:lnTo>
                    <a:pt x="174" y="128"/>
                  </a:lnTo>
                  <a:lnTo>
                    <a:pt x="181" y="126"/>
                  </a:lnTo>
                  <a:lnTo>
                    <a:pt x="185" y="124"/>
                  </a:lnTo>
                  <a:lnTo>
                    <a:pt x="189" y="122"/>
                  </a:lnTo>
                  <a:lnTo>
                    <a:pt x="190" y="120"/>
                  </a:lnTo>
                  <a:lnTo>
                    <a:pt x="190" y="119"/>
                  </a:lnTo>
                  <a:lnTo>
                    <a:pt x="190" y="118"/>
                  </a:lnTo>
                  <a:lnTo>
                    <a:pt x="192" y="118"/>
                  </a:lnTo>
                  <a:lnTo>
                    <a:pt x="192" y="117"/>
                  </a:lnTo>
                  <a:lnTo>
                    <a:pt x="194" y="107"/>
                  </a:lnTo>
                  <a:lnTo>
                    <a:pt x="194" y="104"/>
                  </a:lnTo>
                  <a:lnTo>
                    <a:pt x="193" y="101"/>
                  </a:lnTo>
                  <a:lnTo>
                    <a:pt x="190" y="98"/>
                  </a:lnTo>
                  <a:lnTo>
                    <a:pt x="188" y="96"/>
                  </a:lnTo>
                  <a:lnTo>
                    <a:pt x="188" y="94"/>
                  </a:lnTo>
                  <a:lnTo>
                    <a:pt x="188" y="93"/>
                  </a:lnTo>
                  <a:lnTo>
                    <a:pt x="188" y="92"/>
                  </a:lnTo>
                  <a:lnTo>
                    <a:pt x="179" y="90"/>
                  </a:lnTo>
                  <a:lnTo>
                    <a:pt x="171" y="85"/>
                  </a:lnTo>
                  <a:lnTo>
                    <a:pt x="161" y="80"/>
                  </a:lnTo>
                  <a:lnTo>
                    <a:pt x="152" y="75"/>
                  </a:lnTo>
                  <a:lnTo>
                    <a:pt x="146" y="72"/>
                  </a:lnTo>
                  <a:lnTo>
                    <a:pt x="140" y="69"/>
                  </a:lnTo>
                  <a:lnTo>
                    <a:pt x="134" y="65"/>
                  </a:lnTo>
                  <a:lnTo>
                    <a:pt x="128" y="61"/>
                  </a:lnTo>
                  <a:lnTo>
                    <a:pt x="121" y="58"/>
                  </a:lnTo>
                  <a:lnTo>
                    <a:pt x="117" y="55"/>
                  </a:lnTo>
                  <a:lnTo>
                    <a:pt x="110" y="51"/>
                  </a:lnTo>
                  <a:lnTo>
                    <a:pt x="104" y="48"/>
                  </a:lnTo>
                  <a:lnTo>
                    <a:pt x="99" y="44"/>
                  </a:lnTo>
                  <a:lnTo>
                    <a:pt x="93" y="40"/>
                  </a:lnTo>
                  <a:lnTo>
                    <a:pt x="88" y="37"/>
                  </a:lnTo>
                  <a:lnTo>
                    <a:pt x="83" y="33"/>
                  </a:lnTo>
                  <a:lnTo>
                    <a:pt x="77" y="30"/>
                  </a:lnTo>
                  <a:lnTo>
                    <a:pt x="72" y="27"/>
                  </a:lnTo>
                  <a:lnTo>
                    <a:pt x="67" y="23"/>
                  </a:lnTo>
                  <a:lnTo>
                    <a:pt x="62" y="19"/>
                  </a:lnTo>
                  <a:lnTo>
                    <a:pt x="55" y="16"/>
                  </a:lnTo>
                  <a:lnTo>
                    <a:pt x="49" y="12"/>
                  </a:lnTo>
                  <a:lnTo>
                    <a:pt x="42" y="8"/>
                  </a:lnTo>
                  <a:lnTo>
                    <a:pt x="35" y="5"/>
                  </a:lnTo>
                  <a:lnTo>
                    <a:pt x="22" y="0"/>
                  </a:lnTo>
                  <a:lnTo>
                    <a:pt x="14" y="1"/>
                  </a:lnTo>
                  <a:lnTo>
                    <a:pt x="8" y="5"/>
                  </a:lnTo>
                  <a:lnTo>
                    <a:pt x="3" y="8"/>
                  </a:lnTo>
                  <a:lnTo>
                    <a:pt x="0" y="14"/>
                  </a:lnTo>
                  <a:lnTo>
                    <a:pt x="0" y="17"/>
                  </a:lnTo>
                  <a:lnTo>
                    <a:pt x="0" y="18"/>
                  </a:lnTo>
                  <a:lnTo>
                    <a:pt x="0" y="19"/>
                  </a:lnTo>
                  <a:lnTo>
                    <a:pt x="2" y="26"/>
                  </a:lnTo>
                  <a:lnTo>
                    <a:pt x="6" y="32"/>
                  </a:lnTo>
                  <a:lnTo>
                    <a:pt x="11" y="37"/>
                  </a:lnTo>
                  <a:lnTo>
                    <a:pt x="16" y="42"/>
                  </a:lnTo>
                  <a:close/>
                </a:path>
              </a:pathLst>
            </a:custGeom>
            <a:solidFill>
              <a:srgbClr val="000000"/>
            </a:solidFill>
            <a:ln w="9525">
              <a:noFill/>
              <a:round/>
              <a:headEnd/>
              <a:tailEnd/>
            </a:ln>
          </p:spPr>
          <p:txBody>
            <a:bodyPr/>
            <a:lstStyle/>
            <a:p>
              <a:endParaRPr lang="fr-FR">
                <a:latin typeface="Calibri" pitchFamily="34" charset="0"/>
              </a:endParaRPr>
            </a:p>
          </p:txBody>
        </p:sp>
        <p:sp>
          <p:nvSpPr>
            <p:cNvPr id="28686" name="Freeform 11"/>
            <p:cNvSpPr>
              <a:spLocks/>
            </p:cNvSpPr>
            <p:nvPr/>
          </p:nvSpPr>
          <p:spPr bwMode="auto">
            <a:xfrm>
              <a:off x="3308" y="2283"/>
              <a:ext cx="202" cy="134"/>
            </a:xfrm>
            <a:custGeom>
              <a:avLst/>
              <a:gdLst>
                <a:gd name="T0" fmla="*/ 43 w 202"/>
                <a:gd name="T1" fmla="*/ 53 h 134"/>
                <a:gd name="T2" fmla="*/ 60 w 202"/>
                <a:gd name="T3" fmla="*/ 62 h 134"/>
                <a:gd name="T4" fmla="*/ 78 w 202"/>
                <a:gd name="T5" fmla="*/ 73 h 134"/>
                <a:gd name="T6" fmla="*/ 95 w 202"/>
                <a:gd name="T7" fmla="*/ 84 h 134"/>
                <a:gd name="T8" fmla="*/ 112 w 202"/>
                <a:gd name="T9" fmla="*/ 95 h 134"/>
                <a:gd name="T10" fmla="*/ 114 w 202"/>
                <a:gd name="T11" fmla="*/ 95 h 134"/>
                <a:gd name="T12" fmla="*/ 116 w 202"/>
                <a:gd name="T13" fmla="*/ 96 h 134"/>
                <a:gd name="T14" fmla="*/ 150 w 202"/>
                <a:gd name="T15" fmla="*/ 118 h 134"/>
                <a:gd name="T16" fmla="*/ 150 w 202"/>
                <a:gd name="T17" fmla="*/ 119 h 134"/>
                <a:gd name="T18" fmla="*/ 169 w 202"/>
                <a:gd name="T19" fmla="*/ 133 h 134"/>
                <a:gd name="T20" fmla="*/ 170 w 202"/>
                <a:gd name="T21" fmla="*/ 133 h 134"/>
                <a:gd name="T22" fmla="*/ 171 w 202"/>
                <a:gd name="T23" fmla="*/ 133 h 134"/>
                <a:gd name="T24" fmla="*/ 172 w 202"/>
                <a:gd name="T25" fmla="*/ 133 h 134"/>
                <a:gd name="T26" fmla="*/ 172 w 202"/>
                <a:gd name="T27" fmla="*/ 134 h 134"/>
                <a:gd name="T28" fmla="*/ 188 w 202"/>
                <a:gd name="T29" fmla="*/ 133 h 134"/>
                <a:gd name="T30" fmla="*/ 198 w 202"/>
                <a:gd name="T31" fmla="*/ 124 h 134"/>
                <a:gd name="T32" fmla="*/ 202 w 202"/>
                <a:gd name="T33" fmla="*/ 117 h 134"/>
                <a:gd name="T34" fmla="*/ 201 w 202"/>
                <a:gd name="T35" fmla="*/ 116 h 134"/>
                <a:gd name="T36" fmla="*/ 202 w 202"/>
                <a:gd name="T37" fmla="*/ 112 h 134"/>
                <a:gd name="T38" fmla="*/ 201 w 202"/>
                <a:gd name="T39" fmla="*/ 107 h 134"/>
                <a:gd name="T40" fmla="*/ 199 w 202"/>
                <a:gd name="T41" fmla="*/ 105 h 134"/>
                <a:gd name="T42" fmla="*/ 198 w 202"/>
                <a:gd name="T43" fmla="*/ 105 h 134"/>
                <a:gd name="T44" fmla="*/ 197 w 202"/>
                <a:gd name="T45" fmla="*/ 103 h 134"/>
                <a:gd name="T46" fmla="*/ 197 w 202"/>
                <a:gd name="T47" fmla="*/ 102 h 134"/>
                <a:gd name="T48" fmla="*/ 187 w 202"/>
                <a:gd name="T49" fmla="*/ 97 h 134"/>
                <a:gd name="T50" fmla="*/ 169 w 202"/>
                <a:gd name="T51" fmla="*/ 89 h 134"/>
                <a:gd name="T52" fmla="*/ 151 w 202"/>
                <a:gd name="T53" fmla="*/ 80 h 134"/>
                <a:gd name="T54" fmla="*/ 135 w 202"/>
                <a:gd name="T55" fmla="*/ 70 h 134"/>
                <a:gd name="T56" fmla="*/ 126 w 202"/>
                <a:gd name="T57" fmla="*/ 64 h 134"/>
                <a:gd name="T58" fmla="*/ 123 w 202"/>
                <a:gd name="T59" fmla="*/ 63 h 134"/>
                <a:gd name="T60" fmla="*/ 87 w 202"/>
                <a:gd name="T61" fmla="*/ 38 h 134"/>
                <a:gd name="T62" fmla="*/ 32 w 202"/>
                <a:gd name="T63" fmla="*/ 4 h 134"/>
                <a:gd name="T64" fmla="*/ 18 w 202"/>
                <a:gd name="T65" fmla="*/ 0 h 134"/>
                <a:gd name="T66" fmla="*/ 9 w 202"/>
                <a:gd name="T67" fmla="*/ 3 h 134"/>
                <a:gd name="T68" fmla="*/ 3 w 202"/>
                <a:gd name="T69" fmla="*/ 10 h 134"/>
                <a:gd name="T70" fmla="*/ 1 w 202"/>
                <a:gd name="T71" fmla="*/ 18 h 134"/>
                <a:gd name="T72" fmla="*/ 5 w 202"/>
                <a:gd name="T73" fmla="*/ 30 h 13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2"/>
                <a:gd name="T112" fmla="*/ 0 h 134"/>
                <a:gd name="T113" fmla="*/ 202 w 202"/>
                <a:gd name="T114" fmla="*/ 134 h 13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2" h="134">
                  <a:moveTo>
                    <a:pt x="9" y="33"/>
                  </a:moveTo>
                  <a:lnTo>
                    <a:pt x="43" y="53"/>
                  </a:lnTo>
                  <a:lnTo>
                    <a:pt x="52" y="58"/>
                  </a:lnTo>
                  <a:lnTo>
                    <a:pt x="60" y="62"/>
                  </a:lnTo>
                  <a:lnTo>
                    <a:pt x="69" y="68"/>
                  </a:lnTo>
                  <a:lnTo>
                    <a:pt x="78" y="73"/>
                  </a:lnTo>
                  <a:lnTo>
                    <a:pt x="86" y="78"/>
                  </a:lnTo>
                  <a:lnTo>
                    <a:pt x="95" y="84"/>
                  </a:lnTo>
                  <a:lnTo>
                    <a:pt x="103" y="89"/>
                  </a:lnTo>
                  <a:lnTo>
                    <a:pt x="112" y="95"/>
                  </a:lnTo>
                  <a:lnTo>
                    <a:pt x="113" y="95"/>
                  </a:lnTo>
                  <a:lnTo>
                    <a:pt x="114" y="95"/>
                  </a:lnTo>
                  <a:lnTo>
                    <a:pt x="114" y="96"/>
                  </a:lnTo>
                  <a:lnTo>
                    <a:pt x="116" y="96"/>
                  </a:lnTo>
                  <a:lnTo>
                    <a:pt x="149" y="118"/>
                  </a:lnTo>
                  <a:lnTo>
                    <a:pt x="150" y="118"/>
                  </a:lnTo>
                  <a:lnTo>
                    <a:pt x="150" y="119"/>
                  </a:lnTo>
                  <a:lnTo>
                    <a:pt x="151" y="121"/>
                  </a:lnTo>
                  <a:lnTo>
                    <a:pt x="169" y="133"/>
                  </a:lnTo>
                  <a:lnTo>
                    <a:pt x="170" y="133"/>
                  </a:lnTo>
                  <a:lnTo>
                    <a:pt x="171" y="133"/>
                  </a:lnTo>
                  <a:lnTo>
                    <a:pt x="172" y="133"/>
                  </a:lnTo>
                  <a:lnTo>
                    <a:pt x="172" y="134"/>
                  </a:lnTo>
                  <a:lnTo>
                    <a:pt x="183" y="134"/>
                  </a:lnTo>
                  <a:lnTo>
                    <a:pt x="188" y="133"/>
                  </a:lnTo>
                  <a:lnTo>
                    <a:pt x="194" y="129"/>
                  </a:lnTo>
                  <a:lnTo>
                    <a:pt x="198" y="124"/>
                  </a:lnTo>
                  <a:lnTo>
                    <a:pt x="202" y="118"/>
                  </a:lnTo>
                  <a:lnTo>
                    <a:pt x="202" y="117"/>
                  </a:lnTo>
                  <a:lnTo>
                    <a:pt x="202" y="116"/>
                  </a:lnTo>
                  <a:lnTo>
                    <a:pt x="201" y="116"/>
                  </a:lnTo>
                  <a:lnTo>
                    <a:pt x="201" y="114"/>
                  </a:lnTo>
                  <a:lnTo>
                    <a:pt x="202" y="112"/>
                  </a:lnTo>
                  <a:lnTo>
                    <a:pt x="202" y="110"/>
                  </a:lnTo>
                  <a:lnTo>
                    <a:pt x="201" y="107"/>
                  </a:lnTo>
                  <a:lnTo>
                    <a:pt x="199" y="105"/>
                  </a:lnTo>
                  <a:lnTo>
                    <a:pt x="198" y="105"/>
                  </a:lnTo>
                  <a:lnTo>
                    <a:pt x="197" y="103"/>
                  </a:lnTo>
                  <a:lnTo>
                    <a:pt x="197" y="102"/>
                  </a:lnTo>
                  <a:lnTo>
                    <a:pt x="196" y="101"/>
                  </a:lnTo>
                  <a:lnTo>
                    <a:pt x="187" y="97"/>
                  </a:lnTo>
                  <a:lnTo>
                    <a:pt x="178" y="92"/>
                  </a:lnTo>
                  <a:lnTo>
                    <a:pt x="169" y="89"/>
                  </a:lnTo>
                  <a:lnTo>
                    <a:pt x="160" y="84"/>
                  </a:lnTo>
                  <a:lnTo>
                    <a:pt x="151" y="80"/>
                  </a:lnTo>
                  <a:lnTo>
                    <a:pt x="143" y="75"/>
                  </a:lnTo>
                  <a:lnTo>
                    <a:pt x="135" y="70"/>
                  </a:lnTo>
                  <a:lnTo>
                    <a:pt x="127" y="64"/>
                  </a:lnTo>
                  <a:lnTo>
                    <a:pt x="126" y="64"/>
                  </a:lnTo>
                  <a:lnTo>
                    <a:pt x="124" y="63"/>
                  </a:lnTo>
                  <a:lnTo>
                    <a:pt x="123" y="63"/>
                  </a:lnTo>
                  <a:lnTo>
                    <a:pt x="122" y="62"/>
                  </a:lnTo>
                  <a:lnTo>
                    <a:pt x="87" y="38"/>
                  </a:lnTo>
                  <a:lnTo>
                    <a:pt x="38" y="6"/>
                  </a:lnTo>
                  <a:lnTo>
                    <a:pt x="32" y="4"/>
                  </a:lnTo>
                  <a:lnTo>
                    <a:pt x="26" y="1"/>
                  </a:lnTo>
                  <a:lnTo>
                    <a:pt x="18" y="0"/>
                  </a:lnTo>
                  <a:lnTo>
                    <a:pt x="12" y="1"/>
                  </a:lnTo>
                  <a:lnTo>
                    <a:pt x="9" y="3"/>
                  </a:lnTo>
                  <a:lnTo>
                    <a:pt x="5" y="6"/>
                  </a:lnTo>
                  <a:lnTo>
                    <a:pt x="3" y="10"/>
                  </a:lnTo>
                  <a:lnTo>
                    <a:pt x="0" y="14"/>
                  </a:lnTo>
                  <a:lnTo>
                    <a:pt x="1" y="18"/>
                  </a:lnTo>
                  <a:lnTo>
                    <a:pt x="3" y="25"/>
                  </a:lnTo>
                  <a:lnTo>
                    <a:pt x="5" y="30"/>
                  </a:lnTo>
                  <a:lnTo>
                    <a:pt x="9" y="33"/>
                  </a:lnTo>
                  <a:close/>
                </a:path>
              </a:pathLst>
            </a:custGeom>
            <a:solidFill>
              <a:srgbClr val="000000"/>
            </a:solidFill>
            <a:ln w="9525">
              <a:noFill/>
              <a:round/>
              <a:headEnd/>
              <a:tailEnd/>
            </a:ln>
          </p:spPr>
          <p:txBody>
            <a:bodyPr/>
            <a:lstStyle/>
            <a:p>
              <a:endParaRPr lang="fr-FR">
                <a:latin typeface="Calibri" pitchFamily="34" charset="0"/>
              </a:endParaRPr>
            </a:p>
          </p:txBody>
        </p:sp>
        <p:sp>
          <p:nvSpPr>
            <p:cNvPr id="28687" name="Freeform 12"/>
            <p:cNvSpPr>
              <a:spLocks/>
            </p:cNvSpPr>
            <p:nvPr/>
          </p:nvSpPr>
          <p:spPr bwMode="auto">
            <a:xfrm>
              <a:off x="3208" y="2377"/>
              <a:ext cx="69" cy="77"/>
            </a:xfrm>
            <a:custGeom>
              <a:avLst/>
              <a:gdLst>
                <a:gd name="T0" fmla="*/ 8 w 69"/>
                <a:gd name="T1" fmla="*/ 73 h 77"/>
                <a:gd name="T2" fmla="*/ 29 w 69"/>
                <a:gd name="T3" fmla="*/ 77 h 77"/>
                <a:gd name="T4" fmla="*/ 34 w 69"/>
                <a:gd name="T5" fmla="*/ 71 h 77"/>
                <a:gd name="T6" fmla="*/ 40 w 69"/>
                <a:gd name="T7" fmla="*/ 65 h 77"/>
                <a:gd name="T8" fmla="*/ 43 w 69"/>
                <a:gd name="T9" fmla="*/ 59 h 77"/>
                <a:gd name="T10" fmla="*/ 48 w 69"/>
                <a:gd name="T11" fmla="*/ 52 h 77"/>
                <a:gd name="T12" fmla="*/ 53 w 69"/>
                <a:gd name="T13" fmla="*/ 45 h 77"/>
                <a:gd name="T14" fmla="*/ 58 w 69"/>
                <a:gd name="T15" fmla="*/ 38 h 77"/>
                <a:gd name="T16" fmla="*/ 62 w 69"/>
                <a:gd name="T17" fmla="*/ 32 h 77"/>
                <a:gd name="T18" fmla="*/ 67 w 69"/>
                <a:gd name="T19" fmla="*/ 24 h 77"/>
                <a:gd name="T20" fmla="*/ 67 w 69"/>
                <a:gd name="T21" fmla="*/ 23 h 77"/>
                <a:gd name="T22" fmla="*/ 68 w 69"/>
                <a:gd name="T23" fmla="*/ 22 h 77"/>
                <a:gd name="T24" fmla="*/ 68 w 69"/>
                <a:gd name="T25" fmla="*/ 22 h 77"/>
                <a:gd name="T26" fmla="*/ 69 w 69"/>
                <a:gd name="T27" fmla="*/ 20 h 77"/>
                <a:gd name="T28" fmla="*/ 66 w 69"/>
                <a:gd name="T29" fmla="*/ 17 h 77"/>
                <a:gd name="T30" fmla="*/ 61 w 69"/>
                <a:gd name="T31" fmla="*/ 13 h 77"/>
                <a:gd name="T32" fmla="*/ 56 w 69"/>
                <a:gd name="T33" fmla="*/ 11 h 77"/>
                <a:gd name="T34" fmla="*/ 50 w 69"/>
                <a:gd name="T35" fmla="*/ 7 h 77"/>
                <a:gd name="T36" fmla="*/ 47 w 69"/>
                <a:gd name="T37" fmla="*/ 7 h 77"/>
                <a:gd name="T38" fmla="*/ 45 w 69"/>
                <a:gd name="T39" fmla="*/ 4 h 77"/>
                <a:gd name="T40" fmla="*/ 43 w 69"/>
                <a:gd name="T41" fmla="*/ 3 h 77"/>
                <a:gd name="T42" fmla="*/ 41 w 69"/>
                <a:gd name="T43" fmla="*/ 2 h 77"/>
                <a:gd name="T44" fmla="*/ 39 w 69"/>
                <a:gd name="T45" fmla="*/ 0 h 77"/>
                <a:gd name="T46" fmla="*/ 29 w 69"/>
                <a:gd name="T47" fmla="*/ 11 h 77"/>
                <a:gd name="T48" fmla="*/ 21 w 69"/>
                <a:gd name="T49" fmla="*/ 24 h 77"/>
                <a:gd name="T50" fmla="*/ 14 w 69"/>
                <a:gd name="T51" fmla="*/ 38 h 77"/>
                <a:gd name="T52" fmla="*/ 4 w 69"/>
                <a:gd name="T53" fmla="*/ 49 h 77"/>
                <a:gd name="T54" fmla="*/ 3 w 69"/>
                <a:gd name="T55" fmla="*/ 51 h 77"/>
                <a:gd name="T56" fmla="*/ 2 w 69"/>
                <a:gd name="T57" fmla="*/ 54 h 77"/>
                <a:gd name="T58" fmla="*/ 0 w 69"/>
                <a:gd name="T59" fmla="*/ 56 h 77"/>
                <a:gd name="T60" fmla="*/ 0 w 69"/>
                <a:gd name="T61" fmla="*/ 59 h 77"/>
                <a:gd name="T62" fmla="*/ 0 w 69"/>
                <a:gd name="T63" fmla="*/ 60 h 77"/>
                <a:gd name="T64" fmla="*/ 2 w 69"/>
                <a:gd name="T65" fmla="*/ 60 h 77"/>
                <a:gd name="T66" fmla="*/ 2 w 69"/>
                <a:gd name="T67" fmla="*/ 61 h 77"/>
                <a:gd name="T68" fmla="*/ 2 w 69"/>
                <a:gd name="T69" fmla="*/ 62 h 77"/>
                <a:gd name="T70" fmla="*/ 2 w 69"/>
                <a:gd name="T71" fmla="*/ 62 h 77"/>
                <a:gd name="T72" fmla="*/ 2 w 69"/>
                <a:gd name="T73" fmla="*/ 64 h 77"/>
                <a:gd name="T74" fmla="*/ 2 w 69"/>
                <a:gd name="T75" fmla="*/ 64 h 77"/>
                <a:gd name="T76" fmla="*/ 2 w 69"/>
                <a:gd name="T77" fmla="*/ 65 h 77"/>
                <a:gd name="T78" fmla="*/ 8 w 69"/>
                <a:gd name="T79" fmla="*/ 73 h 77"/>
                <a:gd name="T80" fmla="*/ 8 w 69"/>
                <a:gd name="T81" fmla="*/ 73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9"/>
                <a:gd name="T124" fmla="*/ 0 h 77"/>
                <a:gd name="T125" fmla="*/ 69 w 69"/>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9" h="77">
                  <a:moveTo>
                    <a:pt x="8" y="73"/>
                  </a:moveTo>
                  <a:lnTo>
                    <a:pt x="29" y="77"/>
                  </a:lnTo>
                  <a:lnTo>
                    <a:pt x="34" y="71"/>
                  </a:lnTo>
                  <a:lnTo>
                    <a:pt x="40" y="65"/>
                  </a:lnTo>
                  <a:lnTo>
                    <a:pt x="43" y="59"/>
                  </a:lnTo>
                  <a:lnTo>
                    <a:pt x="48" y="52"/>
                  </a:lnTo>
                  <a:lnTo>
                    <a:pt x="53" y="45"/>
                  </a:lnTo>
                  <a:lnTo>
                    <a:pt x="58" y="38"/>
                  </a:lnTo>
                  <a:lnTo>
                    <a:pt x="62" y="32"/>
                  </a:lnTo>
                  <a:lnTo>
                    <a:pt x="67" y="24"/>
                  </a:lnTo>
                  <a:lnTo>
                    <a:pt x="67" y="23"/>
                  </a:lnTo>
                  <a:lnTo>
                    <a:pt x="68" y="22"/>
                  </a:lnTo>
                  <a:lnTo>
                    <a:pt x="69" y="20"/>
                  </a:lnTo>
                  <a:lnTo>
                    <a:pt x="66" y="17"/>
                  </a:lnTo>
                  <a:lnTo>
                    <a:pt x="61" y="13"/>
                  </a:lnTo>
                  <a:lnTo>
                    <a:pt x="56" y="11"/>
                  </a:lnTo>
                  <a:lnTo>
                    <a:pt x="50" y="7"/>
                  </a:lnTo>
                  <a:lnTo>
                    <a:pt x="47" y="7"/>
                  </a:lnTo>
                  <a:lnTo>
                    <a:pt x="45" y="4"/>
                  </a:lnTo>
                  <a:lnTo>
                    <a:pt x="43" y="3"/>
                  </a:lnTo>
                  <a:lnTo>
                    <a:pt x="41" y="2"/>
                  </a:lnTo>
                  <a:lnTo>
                    <a:pt x="39" y="0"/>
                  </a:lnTo>
                  <a:lnTo>
                    <a:pt x="29" y="11"/>
                  </a:lnTo>
                  <a:lnTo>
                    <a:pt x="21" y="24"/>
                  </a:lnTo>
                  <a:lnTo>
                    <a:pt x="14" y="38"/>
                  </a:lnTo>
                  <a:lnTo>
                    <a:pt x="4" y="49"/>
                  </a:lnTo>
                  <a:lnTo>
                    <a:pt x="3" y="51"/>
                  </a:lnTo>
                  <a:lnTo>
                    <a:pt x="2" y="54"/>
                  </a:lnTo>
                  <a:lnTo>
                    <a:pt x="0" y="56"/>
                  </a:lnTo>
                  <a:lnTo>
                    <a:pt x="0" y="59"/>
                  </a:lnTo>
                  <a:lnTo>
                    <a:pt x="0" y="60"/>
                  </a:lnTo>
                  <a:lnTo>
                    <a:pt x="2" y="60"/>
                  </a:lnTo>
                  <a:lnTo>
                    <a:pt x="2" y="61"/>
                  </a:lnTo>
                  <a:lnTo>
                    <a:pt x="2" y="62"/>
                  </a:lnTo>
                  <a:lnTo>
                    <a:pt x="2" y="64"/>
                  </a:lnTo>
                  <a:lnTo>
                    <a:pt x="2" y="65"/>
                  </a:lnTo>
                  <a:lnTo>
                    <a:pt x="8" y="73"/>
                  </a:lnTo>
                  <a:close/>
                </a:path>
              </a:pathLst>
            </a:custGeom>
            <a:solidFill>
              <a:srgbClr val="B5C4B5"/>
            </a:solidFill>
            <a:ln w="9525">
              <a:noFill/>
              <a:round/>
              <a:headEnd/>
              <a:tailEnd/>
            </a:ln>
          </p:spPr>
          <p:txBody>
            <a:bodyPr/>
            <a:lstStyle/>
            <a:p>
              <a:endParaRPr lang="fr-FR">
                <a:latin typeface="Calibri" pitchFamily="34" charset="0"/>
              </a:endParaRPr>
            </a:p>
          </p:txBody>
        </p:sp>
        <p:sp>
          <p:nvSpPr>
            <p:cNvPr id="28688" name="Freeform 13"/>
            <p:cNvSpPr>
              <a:spLocks/>
            </p:cNvSpPr>
            <p:nvPr/>
          </p:nvSpPr>
          <p:spPr bwMode="auto">
            <a:xfrm>
              <a:off x="3245" y="2401"/>
              <a:ext cx="45" cy="63"/>
            </a:xfrm>
            <a:custGeom>
              <a:avLst/>
              <a:gdLst>
                <a:gd name="T0" fmla="*/ 3 w 45"/>
                <a:gd name="T1" fmla="*/ 62 h 63"/>
                <a:gd name="T2" fmla="*/ 8 w 45"/>
                <a:gd name="T3" fmla="*/ 54 h 63"/>
                <a:gd name="T4" fmla="*/ 14 w 45"/>
                <a:gd name="T5" fmla="*/ 48 h 63"/>
                <a:gd name="T6" fmla="*/ 19 w 45"/>
                <a:gd name="T7" fmla="*/ 41 h 63"/>
                <a:gd name="T8" fmla="*/ 24 w 45"/>
                <a:gd name="T9" fmla="*/ 33 h 63"/>
                <a:gd name="T10" fmla="*/ 30 w 45"/>
                <a:gd name="T11" fmla="*/ 26 h 63"/>
                <a:gd name="T12" fmla="*/ 35 w 45"/>
                <a:gd name="T13" fmla="*/ 19 h 63"/>
                <a:gd name="T14" fmla="*/ 40 w 45"/>
                <a:gd name="T15" fmla="*/ 11 h 63"/>
                <a:gd name="T16" fmla="*/ 45 w 45"/>
                <a:gd name="T17" fmla="*/ 4 h 63"/>
                <a:gd name="T18" fmla="*/ 43 w 45"/>
                <a:gd name="T19" fmla="*/ 3 h 63"/>
                <a:gd name="T20" fmla="*/ 42 w 45"/>
                <a:gd name="T21" fmla="*/ 1 h 63"/>
                <a:gd name="T22" fmla="*/ 41 w 45"/>
                <a:gd name="T23" fmla="*/ 1 h 63"/>
                <a:gd name="T24" fmla="*/ 40 w 45"/>
                <a:gd name="T25" fmla="*/ 0 h 63"/>
                <a:gd name="T26" fmla="*/ 34 w 45"/>
                <a:gd name="T27" fmla="*/ 8 h 63"/>
                <a:gd name="T28" fmla="*/ 29 w 45"/>
                <a:gd name="T29" fmla="*/ 16 h 63"/>
                <a:gd name="T30" fmla="*/ 22 w 45"/>
                <a:gd name="T31" fmla="*/ 25 h 63"/>
                <a:gd name="T32" fmla="*/ 18 w 45"/>
                <a:gd name="T33" fmla="*/ 32 h 63"/>
                <a:gd name="T34" fmla="*/ 16 w 45"/>
                <a:gd name="T35" fmla="*/ 35 h 63"/>
                <a:gd name="T36" fmla="*/ 15 w 45"/>
                <a:gd name="T37" fmla="*/ 37 h 63"/>
                <a:gd name="T38" fmla="*/ 13 w 45"/>
                <a:gd name="T39" fmla="*/ 40 h 63"/>
                <a:gd name="T40" fmla="*/ 11 w 45"/>
                <a:gd name="T41" fmla="*/ 42 h 63"/>
                <a:gd name="T42" fmla="*/ 8 w 45"/>
                <a:gd name="T43" fmla="*/ 46 h 63"/>
                <a:gd name="T44" fmla="*/ 5 w 45"/>
                <a:gd name="T45" fmla="*/ 51 h 63"/>
                <a:gd name="T46" fmla="*/ 3 w 45"/>
                <a:gd name="T47" fmla="*/ 54 h 63"/>
                <a:gd name="T48" fmla="*/ 0 w 45"/>
                <a:gd name="T49" fmla="*/ 59 h 63"/>
                <a:gd name="T50" fmla="*/ 0 w 45"/>
                <a:gd name="T51" fmla="*/ 60 h 63"/>
                <a:gd name="T52" fmla="*/ 2 w 45"/>
                <a:gd name="T53" fmla="*/ 60 h 63"/>
                <a:gd name="T54" fmla="*/ 2 w 45"/>
                <a:gd name="T55" fmla="*/ 62 h 63"/>
                <a:gd name="T56" fmla="*/ 2 w 45"/>
                <a:gd name="T57" fmla="*/ 63 h 63"/>
                <a:gd name="T58" fmla="*/ 3 w 45"/>
                <a:gd name="T59" fmla="*/ 62 h 6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5"/>
                <a:gd name="T91" fmla="*/ 0 h 63"/>
                <a:gd name="T92" fmla="*/ 45 w 45"/>
                <a:gd name="T93" fmla="*/ 63 h 6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5" h="63">
                  <a:moveTo>
                    <a:pt x="3" y="62"/>
                  </a:moveTo>
                  <a:lnTo>
                    <a:pt x="8" y="54"/>
                  </a:lnTo>
                  <a:lnTo>
                    <a:pt x="14" y="48"/>
                  </a:lnTo>
                  <a:lnTo>
                    <a:pt x="19" y="41"/>
                  </a:lnTo>
                  <a:lnTo>
                    <a:pt x="24" y="33"/>
                  </a:lnTo>
                  <a:lnTo>
                    <a:pt x="30" y="26"/>
                  </a:lnTo>
                  <a:lnTo>
                    <a:pt x="35" y="19"/>
                  </a:lnTo>
                  <a:lnTo>
                    <a:pt x="40" y="11"/>
                  </a:lnTo>
                  <a:lnTo>
                    <a:pt x="45" y="4"/>
                  </a:lnTo>
                  <a:lnTo>
                    <a:pt x="43" y="3"/>
                  </a:lnTo>
                  <a:lnTo>
                    <a:pt x="42" y="1"/>
                  </a:lnTo>
                  <a:lnTo>
                    <a:pt x="41" y="1"/>
                  </a:lnTo>
                  <a:lnTo>
                    <a:pt x="40" y="0"/>
                  </a:lnTo>
                  <a:lnTo>
                    <a:pt x="34" y="8"/>
                  </a:lnTo>
                  <a:lnTo>
                    <a:pt x="29" y="16"/>
                  </a:lnTo>
                  <a:lnTo>
                    <a:pt x="22" y="25"/>
                  </a:lnTo>
                  <a:lnTo>
                    <a:pt x="18" y="32"/>
                  </a:lnTo>
                  <a:lnTo>
                    <a:pt x="16" y="35"/>
                  </a:lnTo>
                  <a:lnTo>
                    <a:pt x="15" y="37"/>
                  </a:lnTo>
                  <a:lnTo>
                    <a:pt x="13" y="40"/>
                  </a:lnTo>
                  <a:lnTo>
                    <a:pt x="11" y="42"/>
                  </a:lnTo>
                  <a:lnTo>
                    <a:pt x="8" y="46"/>
                  </a:lnTo>
                  <a:lnTo>
                    <a:pt x="5" y="51"/>
                  </a:lnTo>
                  <a:lnTo>
                    <a:pt x="3" y="54"/>
                  </a:lnTo>
                  <a:lnTo>
                    <a:pt x="0" y="59"/>
                  </a:lnTo>
                  <a:lnTo>
                    <a:pt x="0" y="60"/>
                  </a:lnTo>
                  <a:lnTo>
                    <a:pt x="2" y="60"/>
                  </a:lnTo>
                  <a:lnTo>
                    <a:pt x="2" y="62"/>
                  </a:lnTo>
                  <a:lnTo>
                    <a:pt x="2" y="63"/>
                  </a:lnTo>
                  <a:lnTo>
                    <a:pt x="3" y="62"/>
                  </a:lnTo>
                  <a:close/>
                </a:path>
              </a:pathLst>
            </a:custGeom>
            <a:solidFill>
              <a:srgbClr val="B5C4B5"/>
            </a:solidFill>
            <a:ln w="9525">
              <a:noFill/>
              <a:round/>
              <a:headEnd/>
              <a:tailEnd/>
            </a:ln>
          </p:spPr>
          <p:txBody>
            <a:bodyPr/>
            <a:lstStyle/>
            <a:p>
              <a:endParaRPr lang="fr-FR">
                <a:latin typeface="Calibri" pitchFamily="34" charset="0"/>
              </a:endParaRPr>
            </a:p>
          </p:txBody>
        </p:sp>
        <p:sp>
          <p:nvSpPr>
            <p:cNvPr id="28689" name="Freeform 14"/>
            <p:cNvSpPr>
              <a:spLocks/>
            </p:cNvSpPr>
            <p:nvPr/>
          </p:nvSpPr>
          <p:spPr bwMode="auto">
            <a:xfrm>
              <a:off x="2807" y="1860"/>
              <a:ext cx="281" cy="214"/>
            </a:xfrm>
            <a:custGeom>
              <a:avLst/>
              <a:gdLst>
                <a:gd name="T0" fmla="*/ 133 w 281"/>
                <a:gd name="T1" fmla="*/ 167 h 214"/>
                <a:gd name="T2" fmla="*/ 138 w 281"/>
                <a:gd name="T3" fmla="*/ 159 h 214"/>
                <a:gd name="T4" fmla="*/ 141 w 281"/>
                <a:gd name="T5" fmla="*/ 159 h 214"/>
                <a:gd name="T6" fmla="*/ 147 w 281"/>
                <a:gd name="T7" fmla="*/ 161 h 214"/>
                <a:gd name="T8" fmla="*/ 163 w 281"/>
                <a:gd name="T9" fmla="*/ 172 h 214"/>
                <a:gd name="T10" fmla="*/ 179 w 281"/>
                <a:gd name="T11" fmla="*/ 184 h 214"/>
                <a:gd name="T12" fmla="*/ 180 w 281"/>
                <a:gd name="T13" fmla="*/ 189 h 214"/>
                <a:gd name="T14" fmla="*/ 180 w 281"/>
                <a:gd name="T15" fmla="*/ 193 h 214"/>
                <a:gd name="T16" fmla="*/ 175 w 281"/>
                <a:gd name="T17" fmla="*/ 198 h 214"/>
                <a:gd name="T18" fmla="*/ 175 w 281"/>
                <a:gd name="T19" fmla="*/ 199 h 214"/>
                <a:gd name="T20" fmla="*/ 198 w 281"/>
                <a:gd name="T21" fmla="*/ 214 h 214"/>
                <a:gd name="T22" fmla="*/ 209 w 281"/>
                <a:gd name="T23" fmla="*/ 195 h 214"/>
                <a:gd name="T24" fmla="*/ 222 w 281"/>
                <a:gd name="T25" fmla="*/ 177 h 214"/>
                <a:gd name="T26" fmla="*/ 230 w 281"/>
                <a:gd name="T27" fmla="*/ 162 h 214"/>
                <a:gd name="T28" fmla="*/ 240 w 281"/>
                <a:gd name="T29" fmla="*/ 150 h 214"/>
                <a:gd name="T30" fmla="*/ 250 w 281"/>
                <a:gd name="T31" fmla="*/ 136 h 214"/>
                <a:gd name="T32" fmla="*/ 260 w 281"/>
                <a:gd name="T33" fmla="*/ 123 h 214"/>
                <a:gd name="T34" fmla="*/ 271 w 281"/>
                <a:gd name="T35" fmla="*/ 109 h 214"/>
                <a:gd name="T36" fmla="*/ 281 w 281"/>
                <a:gd name="T37" fmla="*/ 95 h 214"/>
                <a:gd name="T38" fmla="*/ 268 w 281"/>
                <a:gd name="T39" fmla="*/ 85 h 214"/>
                <a:gd name="T40" fmla="*/ 254 w 281"/>
                <a:gd name="T41" fmla="*/ 79 h 214"/>
                <a:gd name="T42" fmla="*/ 245 w 281"/>
                <a:gd name="T43" fmla="*/ 86 h 214"/>
                <a:gd name="T44" fmla="*/ 241 w 281"/>
                <a:gd name="T45" fmla="*/ 86 h 214"/>
                <a:gd name="T46" fmla="*/ 238 w 281"/>
                <a:gd name="T47" fmla="*/ 83 h 214"/>
                <a:gd name="T48" fmla="*/ 238 w 281"/>
                <a:gd name="T49" fmla="*/ 82 h 214"/>
                <a:gd name="T50" fmla="*/ 202 w 281"/>
                <a:gd name="T51" fmla="*/ 60 h 214"/>
                <a:gd name="T52" fmla="*/ 141 w 281"/>
                <a:gd name="T53" fmla="*/ 12 h 214"/>
                <a:gd name="T54" fmla="*/ 136 w 281"/>
                <a:gd name="T55" fmla="*/ 17 h 214"/>
                <a:gd name="T56" fmla="*/ 133 w 281"/>
                <a:gd name="T57" fmla="*/ 23 h 214"/>
                <a:gd name="T58" fmla="*/ 129 w 281"/>
                <a:gd name="T59" fmla="*/ 24 h 214"/>
                <a:gd name="T60" fmla="*/ 126 w 281"/>
                <a:gd name="T61" fmla="*/ 26 h 214"/>
                <a:gd name="T62" fmla="*/ 122 w 281"/>
                <a:gd name="T63" fmla="*/ 19 h 214"/>
                <a:gd name="T64" fmla="*/ 117 w 281"/>
                <a:gd name="T65" fmla="*/ 16 h 214"/>
                <a:gd name="T66" fmla="*/ 104 w 281"/>
                <a:gd name="T67" fmla="*/ 7 h 214"/>
                <a:gd name="T68" fmla="*/ 89 w 281"/>
                <a:gd name="T69" fmla="*/ 0 h 214"/>
                <a:gd name="T70" fmla="*/ 80 w 281"/>
                <a:gd name="T71" fmla="*/ 0 h 214"/>
                <a:gd name="T72" fmla="*/ 70 w 281"/>
                <a:gd name="T73" fmla="*/ 0 h 214"/>
                <a:gd name="T74" fmla="*/ 62 w 281"/>
                <a:gd name="T75" fmla="*/ 0 h 214"/>
                <a:gd name="T76" fmla="*/ 52 w 281"/>
                <a:gd name="T77" fmla="*/ 0 h 214"/>
                <a:gd name="T78" fmla="*/ 40 w 281"/>
                <a:gd name="T79" fmla="*/ 1 h 214"/>
                <a:gd name="T80" fmla="*/ 27 w 281"/>
                <a:gd name="T81" fmla="*/ 2 h 214"/>
                <a:gd name="T82" fmla="*/ 22 w 281"/>
                <a:gd name="T83" fmla="*/ 2 h 214"/>
                <a:gd name="T84" fmla="*/ 17 w 281"/>
                <a:gd name="T85" fmla="*/ 5 h 214"/>
                <a:gd name="T86" fmla="*/ 5 w 281"/>
                <a:gd name="T87" fmla="*/ 23 h 214"/>
                <a:gd name="T88" fmla="*/ 0 w 281"/>
                <a:gd name="T89" fmla="*/ 43 h 214"/>
                <a:gd name="T90" fmla="*/ 10 w 281"/>
                <a:gd name="T91" fmla="*/ 61 h 214"/>
                <a:gd name="T92" fmla="*/ 22 w 281"/>
                <a:gd name="T93" fmla="*/ 79 h 214"/>
                <a:gd name="T94" fmla="*/ 31 w 281"/>
                <a:gd name="T95" fmla="*/ 92 h 214"/>
                <a:gd name="T96" fmla="*/ 31 w 281"/>
                <a:gd name="T97" fmla="*/ 93 h 214"/>
                <a:gd name="T98" fmla="*/ 36 w 281"/>
                <a:gd name="T99" fmla="*/ 95 h 214"/>
                <a:gd name="T100" fmla="*/ 45 w 281"/>
                <a:gd name="T101" fmla="*/ 101 h 214"/>
                <a:gd name="T102" fmla="*/ 57 w 281"/>
                <a:gd name="T103" fmla="*/ 107 h 214"/>
                <a:gd name="T104" fmla="*/ 68 w 281"/>
                <a:gd name="T105" fmla="*/ 118 h 214"/>
                <a:gd name="T106" fmla="*/ 63 w 281"/>
                <a:gd name="T107" fmla="*/ 125 h 214"/>
                <a:gd name="T108" fmla="*/ 64 w 281"/>
                <a:gd name="T109" fmla="*/ 127 h 21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1"/>
                <a:gd name="T166" fmla="*/ 0 h 214"/>
                <a:gd name="T167" fmla="*/ 281 w 281"/>
                <a:gd name="T168" fmla="*/ 214 h 21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1" h="214">
                  <a:moveTo>
                    <a:pt x="65" y="127"/>
                  </a:moveTo>
                  <a:lnTo>
                    <a:pt x="133" y="167"/>
                  </a:lnTo>
                  <a:lnTo>
                    <a:pt x="138" y="160"/>
                  </a:lnTo>
                  <a:lnTo>
                    <a:pt x="138" y="159"/>
                  </a:lnTo>
                  <a:lnTo>
                    <a:pt x="139" y="159"/>
                  </a:lnTo>
                  <a:lnTo>
                    <a:pt x="141" y="159"/>
                  </a:lnTo>
                  <a:lnTo>
                    <a:pt x="142" y="159"/>
                  </a:lnTo>
                  <a:lnTo>
                    <a:pt x="147" y="161"/>
                  </a:lnTo>
                  <a:lnTo>
                    <a:pt x="154" y="167"/>
                  </a:lnTo>
                  <a:lnTo>
                    <a:pt x="163" y="172"/>
                  </a:lnTo>
                  <a:lnTo>
                    <a:pt x="171" y="177"/>
                  </a:lnTo>
                  <a:lnTo>
                    <a:pt x="179" y="184"/>
                  </a:lnTo>
                  <a:lnTo>
                    <a:pt x="179" y="187"/>
                  </a:lnTo>
                  <a:lnTo>
                    <a:pt x="180" y="189"/>
                  </a:lnTo>
                  <a:lnTo>
                    <a:pt x="180" y="191"/>
                  </a:lnTo>
                  <a:lnTo>
                    <a:pt x="180" y="193"/>
                  </a:lnTo>
                  <a:lnTo>
                    <a:pt x="175" y="198"/>
                  </a:lnTo>
                  <a:lnTo>
                    <a:pt x="175" y="199"/>
                  </a:lnTo>
                  <a:lnTo>
                    <a:pt x="198" y="214"/>
                  </a:lnTo>
                  <a:lnTo>
                    <a:pt x="203" y="204"/>
                  </a:lnTo>
                  <a:lnTo>
                    <a:pt x="209" y="195"/>
                  </a:lnTo>
                  <a:lnTo>
                    <a:pt x="216" y="186"/>
                  </a:lnTo>
                  <a:lnTo>
                    <a:pt x="222" y="177"/>
                  </a:lnTo>
                  <a:lnTo>
                    <a:pt x="227" y="170"/>
                  </a:lnTo>
                  <a:lnTo>
                    <a:pt x="230" y="162"/>
                  </a:lnTo>
                  <a:lnTo>
                    <a:pt x="235" y="156"/>
                  </a:lnTo>
                  <a:lnTo>
                    <a:pt x="240" y="150"/>
                  </a:lnTo>
                  <a:lnTo>
                    <a:pt x="245" y="143"/>
                  </a:lnTo>
                  <a:lnTo>
                    <a:pt x="250" y="136"/>
                  </a:lnTo>
                  <a:lnTo>
                    <a:pt x="255" y="130"/>
                  </a:lnTo>
                  <a:lnTo>
                    <a:pt x="260" y="123"/>
                  </a:lnTo>
                  <a:lnTo>
                    <a:pt x="265" y="115"/>
                  </a:lnTo>
                  <a:lnTo>
                    <a:pt x="271" y="109"/>
                  </a:lnTo>
                  <a:lnTo>
                    <a:pt x="277" y="103"/>
                  </a:lnTo>
                  <a:lnTo>
                    <a:pt x="281" y="95"/>
                  </a:lnTo>
                  <a:lnTo>
                    <a:pt x="275" y="88"/>
                  </a:lnTo>
                  <a:lnTo>
                    <a:pt x="268" y="85"/>
                  </a:lnTo>
                  <a:lnTo>
                    <a:pt x="261" y="81"/>
                  </a:lnTo>
                  <a:lnTo>
                    <a:pt x="254" y="79"/>
                  </a:lnTo>
                  <a:lnTo>
                    <a:pt x="246" y="86"/>
                  </a:lnTo>
                  <a:lnTo>
                    <a:pt x="245" y="86"/>
                  </a:lnTo>
                  <a:lnTo>
                    <a:pt x="243" y="86"/>
                  </a:lnTo>
                  <a:lnTo>
                    <a:pt x="241" y="86"/>
                  </a:lnTo>
                  <a:lnTo>
                    <a:pt x="239" y="85"/>
                  </a:lnTo>
                  <a:lnTo>
                    <a:pt x="238" y="83"/>
                  </a:lnTo>
                  <a:lnTo>
                    <a:pt x="238" y="82"/>
                  </a:lnTo>
                  <a:lnTo>
                    <a:pt x="236" y="81"/>
                  </a:lnTo>
                  <a:lnTo>
                    <a:pt x="202" y="60"/>
                  </a:lnTo>
                  <a:lnTo>
                    <a:pt x="203" y="51"/>
                  </a:lnTo>
                  <a:lnTo>
                    <a:pt x="141" y="12"/>
                  </a:lnTo>
                  <a:lnTo>
                    <a:pt x="138" y="13"/>
                  </a:lnTo>
                  <a:lnTo>
                    <a:pt x="136" y="17"/>
                  </a:lnTo>
                  <a:lnTo>
                    <a:pt x="134" y="19"/>
                  </a:lnTo>
                  <a:lnTo>
                    <a:pt x="133" y="23"/>
                  </a:lnTo>
                  <a:lnTo>
                    <a:pt x="132" y="24"/>
                  </a:lnTo>
                  <a:lnTo>
                    <a:pt x="129" y="24"/>
                  </a:lnTo>
                  <a:lnTo>
                    <a:pt x="128" y="26"/>
                  </a:lnTo>
                  <a:lnTo>
                    <a:pt x="126" y="26"/>
                  </a:lnTo>
                  <a:lnTo>
                    <a:pt x="125" y="23"/>
                  </a:lnTo>
                  <a:lnTo>
                    <a:pt x="122" y="19"/>
                  </a:lnTo>
                  <a:lnTo>
                    <a:pt x="121" y="17"/>
                  </a:lnTo>
                  <a:lnTo>
                    <a:pt x="117" y="16"/>
                  </a:lnTo>
                  <a:lnTo>
                    <a:pt x="110" y="11"/>
                  </a:lnTo>
                  <a:lnTo>
                    <a:pt x="104" y="7"/>
                  </a:lnTo>
                  <a:lnTo>
                    <a:pt x="96" y="5"/>
                  </a:lnTo>
                  <a:lnTo>
                    <a:pt x="89" y="0"/>
                  </a:lnTo>
                  <a:lnTo>
                    <a:pt x="84" y="0"/>
                  </a:lnTo>
                  <a:lnTo>
                    <a:pt x="80" y="0"/>
                  </a:lnTo>
                  <a:lnTo>
                    <a:pt x="75" y="0"/>
                  </a:lnTo>
                  <a:lnTo>
                    <a:pt x="70" y="0"/>
                  </a:lnTo>
                  <a:lnTo>
                    <a:pt x="67" y="0"/>
                  </a:lnTo>
                  <a:lnTo>
                    <a:pt x="62" y="0"/>
                  </a:lnTo>
                  <a:lnTo>
                    <a:pt x="57" y="0"/>
                  </a:lnTo>
                  <a:lnTo>
                    <a:pt x="52" y="0"/>
                  </a:lnTo>
                  <a:lnTo>
                    <a:pt x="46" y="1"/>
                  </a:lnTo>
                  <a:lnTo>
                    <a:pt x="40" y="1"/>
                  </a:lnTo>
                  <a:lnTo>
                    <a:pt x="33" y="2"/>
                  </a:lnTo>
                  <a:lnTo>
                    <a:pt x="27" y="2"/>
                  </a:lnTo>
                  <a:lnTo>
                    <a:pt x="25" y="2"/>
                  </a:lnTo>
                  <a:lnTo>
                    <a:pt x="22" y="2"/>
                  </a:lnTo>
                  <a:lnTo>
                    <a:pt x="20" y="3"/>
                  </a:lnTo>
                  <a:lnTo>
                    <a:pt x="17" y="5"/>
                  </a:lnTo>
                  <a:lnTo>
                    <a:pt x="11" y="13"/>
                  </a:lnTo>
                  <a:lnTo>
                    <a:pt x="5" y="23"/>
                  </a:lnTo>
                  <a:lnTo>
                    <a:pt x="1" y="33"/>
                  </a:lnTo>
                  <a:lnTo>
                    <a:pt x="0" y="43"/>
                  </a:lnTo>
                  <a:lnTo>
                    <a:pt x="5" y="51"/>
                  </a:lnTo>
                  <a:lnTo>
                    <a:pt x="10" y="61"/>
                  </a:lnTo>
                  <a:lnTo>
                    <a:pt x="15" y="70"/>
                  </a:lnTo>
                  <a:lnTo>
                    <a:pt x="22" y="79"/>
                  </a:lnTo>
                  <a:lnTo>
                    <a:pt x="31" y="92"/>
                  </a:lnTo>
                  <a:lnTo>
                    <a:pt x="31" y="93"/>
                  </a:lnTo>
                  <a:lnTo>
                    <a:pt x="32" y="93"/>
                  </a:lnTo>
                  <a:lnTo>
                    <a:pt x="36" y="95"/>
                  </a:lnTo>
                  <a:lnTo>
                    <a:pt x="38" y="98"/>
                  </a:lnTo>
                  <a:lnTo>
                    <a:pt x="45" y="101"/>
                  </a:lnTo>
                  <a:lnTo>
                    <a:pt x="51" y="104"/>
                  </a:lnTo>
                  <a:lnTo>
                    <a:pt x="57" y="107"/>
                  </a:lnTo>
                  <a:lnTo>
                    <a:pt x="63" y="108"/>
                  </a:lnTo>
                  <a:lnTo>
                    <a:pt x="68" y="118"/>
                  </a:lnTo>
                  <a:lnTo>
                    <a:pt x="63" y="125"/>
                  </a:lnTo>
                  <a:lnTo>
                    <a:pt x="63" y="127"/>
                  </a:lnTo>
                  <a:lnTo>
                    <a:pt x="64" y="127"/>
                  </a:lnTo>
                  <a:lnTo>
                    <a:pt x="65" y="127"/>
                  </a:lnTo>
                  <a:close/>
                </a:path>
              </a:pathLst>
            </a:custGeom>
            <a:solidFill>
              <a:srgbClr val="B5C4B5"/>
            </a:solidFill>
            <a:ln w="9525">
              <a:noFill/>
              <a:round/>
              <a:headEnd/>
              <a:tailEnd/>
            </a:ln>
          </p:spPr>
          <p:txBody>
            <a:bodyPr/>
            <a:lstStyle/>
            <a:p>
              <a:endParaRPr lang="fr-FR">
                <a:latin typeface="Calibri" pitchFamily="34" charset="0"/>
              </a:endParaRPr>
            </a:p>
          </p:txBody>
        </p:sp>
        <p:sp>
          <p:nvSpPr>
            <p:cNvPr id="28690" name="Freeform 15"/>
            <p:cNvSpPr>
              <a:spLocks/>
            </p:cNvSpPr>
            <p:nvPr/>
          </p:nvSpPr>
          <p:spPr bwMode="auto">
            <a:xfrm>
              <a:off x="2871" y="1941"/>
              <a:ext cx="20" cy="23"/>
            </a:xfrm>
            <a:custGeom>
              <a:avLst/>
              <a:gdLst>
                <a:gd name="T0" fmla="*/ 6 w 20"/>
                <a:gd name="T1" fmla="*/ 23 h 23"/>
                <a:gd name="T2" fmla="*/ 10 w 20"/>
                <a:gd name="T3" fmla="*/ 22 h 23"/>
                <a:gd name="T4" fmla="*/ 10 w 20"/>
                <a:gd name="T5" fmla="*/ 18 h 23"/>
                <a:gd name="T6" fmla="*/ 20 w 20"/>
                <a:gd name="T7" fmla="*/ 5 h 23"/>
                <a:gd name="T8" fmla="*/ 19 w 20"/>
                <a:gd name="T9" fmla="*/ 4 h 23"/>
                <a:gd name="T10" fmla="*/ 19 w 20"/>
                <a:gd name="T11" fmla="*/ 4 h 23"/>
                <a:gd name="T12" fmla="*/ 19 w 20"/>
                <a:gd name="T13" fmla="*/ 4 h 23"/>
                <a:gd name="T14" fmla="*/ 19 w 20"/>
                <a:gd name="T15" fmla="*/ 4 h 23"/>
                <a:gd name="T16" fmla="*/ 19 w 20"/>
                <a:gd name="T17" fmla="*/ 2 h 23"/>
                <a:gd name="T18" fmla="*/ 19 w 20"/>
                <a:gd name="T19" fmla="*/ 2 h 23"/>
                <a:gd name="T20" fmla="*/ 19 w 20"/>
                <a:gd name="T21" fmla="*/ 2 h 23"/>
                <a:gd name="T22" fmla="*/ 19 w 20"/>
                <a:gd name="T23" fmla="*/ 1 h 23"/>
                <a:gd name="T24" fmla="*/ 14 w 20"/>
                <a:gd name="T25" fmla="*/ 0 h 23"/>
                <a:gd name="T26" fmla="*/ 10 w 20"/>
                <a:gd name="T27" fmla="*/ 1 h 23"/>
                <a:gd name="T28" fmla="*/ 6 w 20"/>
                <a:gd name="T29" fmla="*/ 2 h 23"/>
                <a:gd name="T30" fmla="*/ 3 w 20"/>
                <a:gd name="T31" fmla="*/ 5 h 23"/>
                <a:gd name="T32" fmla="*/ 1 w 20"/>
                <a:gd name="T33" fmla="*/ 6 h 23"/>
                <a:gd name="T34" fmla="*/ 0 w 20"/>
                <a:gd name="T35" fmla="*/ 9 h 23"/>
                <a:gd name="T36" fmla="*/ 0 w 20"/>
                <a:gd name="T37" fmla="*/ 10 h 23"/>
                <a:gd name="T38" fmla="*/ 0 w 20"/>
                <a:gd name="T39" fmla="*/ 12 h 23"/>
                <a:gd name="T40" fmla="*/ 1 w 20"/>
                <a:gd name="T41" fmla="*/ 15 h 23"/>
                <a:gd name="T42" fmla="*/ 3 w 20"/>
                <a:gd name="T43" fmla="*/ 16 h 23"/>
                <a:gd name="T44" fmla="*/ 3 w 20"/>
                <a:gd name="T45" fmla="*/ 18 h 23"/>
                <a:gd name="T46" fmla="*/ 4 w 20"/>
                <a:gd name="T47" fmla="*/ 21 h 23"/>
                <a:gd name="T48" fmla="*/ 5 w 20"/>
                <a:gd name="T49" fmla="*/ 21 h 23"/>
                <a:gd name="T50" fmla="*/ 5 w 20"/>
                <a:gd name="T51" fmla="*/ 22 h 23"/>
                <a:gd name="T52" fmla="*/ 5 w 20"/>
                <a:gd name="T53" fmla="*/ 22 h 23"/>
                <a:gd name="T54" fmla="*/ 6 w 20"/>
                <a:gd name="T55" fmla="*/ 23 h 2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0"/>
                <a:gd name="T85" fmla="*/ 0 h 23"/>
                <a:gd name="T86" fmla="*/ 20 w 20"/>
                <a:gd name="T87" fmla="*/ 23 h 2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0" h="23">
                  <a:moveTo>
                    <a:pt x="6" y="23"/>
                  </a:moveTo>
                  <a:lnTo>
                    <a:pt x="10" y="22"/>
                  </a:lnTo>
                  <a:lnTo>
                    <a:pt x="10" y="18"/>
                  </a:lnTo>
                  <a:lnTo>
                    <a:pt x="20" y="5"/>
                  </a:lnTo>
                  <a:lnTo>
                    <a:pt x="19" y="4"/>
                  </a:lnTo>
                  <a:lnTo>
                    <a:pt x="19" y="2"/>
                  </a:lnTo>
                  <a:lnTo>
                    <a:pt x="19" y="1"/>
                  </a:lnTo>
                  <a:lnTo>
                    <a:pt x="14" y="0"/>
                  </a:lnTo>
                  <a:lnTo>
                    <a:pt x="10" y="1"/>
                  </a:lnTo>
                  <a:lnTo>
                    <a:pt x="6" y="2"/>
                  </a:lnTo>
                  <a:lnTo>
                    <a:pt x="3" y="5"/>
                  </a:lnTo>
                  <a:lnTo>
                    <a:pt x="1" y="6"/>
                  </a:lnTo>
                  <a:lnTo>
                    <a:pt x="0" y="9"/>
                  </a:lnTo>
                  <a:lnTo>
                    <a:pt x="0" y="10"/>
                  </a:lnTo>
                  <a:lnTo>
                    <a:pt x="0" y="12"/>
                  </a:lnTo>
                  <a:lnTo>
                    <a:pt x="1" y="15"/>
                  </a:lnTo>
                  <a:lnTo>
                    <a:pt x="3" y="16"/>
                  </a:lnTo>
                  <a:lnTo>
                    <a:pt x="3" y="18"/>
                  </a:lnTo>
                  <a:lnTo>
                    <a:pt x="4" y="21"/>
                  </a:lnTo>
                  <a:lnTo>
                    <a:pt x="5" y="21"/>
                  </a:lnTo>
                  <a:lnTo>
                    <a:pt x="5" y="22"/>
                  </a:lnTo>
                  <a:lnTo>
                    <a:pt x="6" y="23"/>
                  </a:lnTo>
                  <a:close/>
                </a:path>
              </a:pathLst>
            </a:custGeom>
            <a:solidFill>
              <a:srgbClr val="000000"/>
            </a:solidFill>
            <a:ln w="9525">
              <a:noFill/>
              <a:round/>
              <a:headEnd/>
              <a:tailEnd/>
            </a:ln>
          </p:spPr>
          <p:txBody>
            <a:bodyPr/>
            <a:lstStyle/>
            <a:p>
              <a:endParaRPr lang="fr-FR">
                <a:latin typeface="Calibri" pitchFamily="34" charset="0"/>
              </a:endParaRPr>
            </a:p>
          </p:txBody>
        </p:sp>
        <p:sp>
          <p:nvSpPr>
            <p:cNvPr id="28691" name="Freeform 16"/>
            <p:cNvSpPr>
              <a:spLocks/>
            </p:cNvSpPr>
            <p:nvPr/>
          </p:nvSpPr>
          <p:spPr bwMode="auto">
            <a:xfrm>
              <a:off x="3365" y="2247"/>
              <a:ext cx="199" cy="137"/>
            </a:xfrm>
            <a:custGeom>
              <a:avLst/>
              <a:gdLst>
                <a:gd name="T0" fmla="*/ 33 w 199"/>
                <a:gd name="T1" fmla="*/ 54 h 137"/>
                <a:gd name="T2" fmla="*/ 43 w 199"/>
                <a:gd name="T3" fmla="*/ 59 h 137"/>
                <a:gd name="T4" fmla="*/ 53 w 199"/>
                <a:gd name="T5" fmla="*/ 66 h 137"/>
                <a:gd name="T6" fmla="*/ 62 w 199"/>
                <a:gd name="T7" fmla="*/ 70 h 137"/>
                <a:gd name="T8" fmla="*/ 72 w 199"/>
                <a:gd name="T9" fmla="*/ 77 h 137"/>
                <a:gd name="T10" fmla="*/ 86 w 199"/>
                <a:gd name="T11" fmla="*/ 85 h 137"/>
                <a:gd name="T12" fmla="*/ 99 w 199"/>
                <a:gd name="T13" fmla="*/ 95 h 137"/>
                <a:gd name="T14" fmla="*/ 113 w 199"/>
                <a:gd name="T15" fmla="*/ 104 h 137"/>
                <a:gd name="T16" fmla="*/ 128 w 199"/>
                <a:gd name="T17" fmla="*/ 111 h 137"/>
                <a:gd name="T18" fmla="*/ 129 w 199"/>
                <a:gd name="T19" fmla="*/ 112 h 137"/>
                <a:gd name="T20" fmla="*/ 129 w 199"/>
                <a:gd name="T21" fmla="*/ 114 h 137"/>
                <a:gd name="T22" fmla="*/ 157 w 199"/>
                <a:gd name="T23" fmla="*/ 131 h 137"/>
                <a:gd name="T24" fmla="*/ 161 w 199"/>
                <a:gd name="T25" fmla="*/ 132 h 137"/>
                <a:gd name="T26" fmla="*/ 165 w 199"/>
                <a:gd name="T27" fmla="*/ 136 h 137"/>
                <a:gd name="T28" fmla="*/ 166 w 199"/>
                <a:gd name="T29" fmla="*/ 136 h 137"/>
                <a:gd name="T30" fmla="*/ 167 w 199"/>
                <a:gd name="T31" fmla="*/ 137 h 137"/>
                <a:gd name="T32" fmla="*/ 182 w 199"/>
                <a:gd name="T33" fmla="*/ 136 h 137"/>
                <a:gd name="T34" fmla="*/ 194 w 199"/>
                <a:gd name="T35" fmla="*/ 127 h 137"/>
                <a:gd name="T36" fmla="*/ 198 w 199"/>
                <a:gd name="T37" fmla="*/ 118 h 137"/>
                <a:gd name="T38" fmla="*/ 199 w 199"/>
                <a:gd name="T39" fmla="*/ 110 h 137"/>
                <a:gd name="T40" fmla="*/ 188 w 199"/>
                <a:gd name="T41" fmla="*/ 99 h 137"/>
                <a:gd name="T42" fmla="*/ 118 w 199"/>
                <a:gd name="T43" fmla="*/ 52 h 137"/>
                <a:gd name="T44" fmla="*/ 117 w 199"/>
                <a:gd name="T45" fmla="*/ 51 h 137"/>
                <a:gd name="T46" fmla="*/ 112 w 199"/>
                <a:gd name="T47" fmla="*/ 48 h 137"/>
                <a:gd name="T48" fmla="*/ 104 w 199"/>
                <a:gd name="T49" fmla="*/ 43 h 137"/>
                <a:gd name="T50" fmla="*/ 93 w 199"/>
                <a:gd name="T51" fmla="*/ 37 h 137"/>
                <a:gd name="T52" fmla="*/ 81 w 199"/>
                <a:gd name="T53" fmla="*/ 30 h 137"/>
                <a:gd name="T54" fmla="*/ 69 w 199"/>
                <a:gd name="T55" fmla="*/ 21 h 137"/>
                <a:gd name="T56" fmla="*/ 55 w 199"/>
                <a:gd name="T57" fmla="*/ 14 h 137"/>
                <a:gd name="T58" fmla="*/ 43 w 199"/>
                <a:gd name="T59" fmla="*/ 7 h 137"/>
                <a:gd name="T60" fmla="*/ 29 w 199"/>
                <a:gd name="T61" fmla="*/ 0 h 137"/>
                <a:gd name="T62" fmla="*/ 21 w 199"/>
                <a:gd name="T63" fmla="*/ 0 h 137"/>
                <a:gd name="T64" fmla="*/ 19 w 199"/>
                <a:gd name="T65" fmla="*/ 0 h 137"/>
                <a:gd name="T66" fmla="*/ 17 w 199"/>
                <a:gd name="T67" fmla="*/ 2 h 137"/>
                <a:gd name="T68" fmla="*/ 13 w 199"/>
                <a:gd name="T69" fmla="*/ 2 h 137"/>
                <a:gd name="T70" fmla="*/ 6 w 199"/>
                <a:gd name="T71" fmla="*/ 4 h 137"/>
                <a:gd name="T72" fmla="*/ 1 w 199"/>
                <a:gd name="T73" fmla="*/ 15 h 137"/>
                <a:gd name="T74" fmla="*/ 1 w 199"/>
                <a:gd name="T75" fmla="*/ 24 h 137"/>
                <a:gd name="T76" fmla="*/ 2 w 199"/>
                <a:gd name="T77" fmla="*/ 31 h 137"/>
                <a:gd name="T78" fmla="*/ 9 w 199"/>
                <a:gd name="T79" fmla="*/ 37 h 137"/>
                <a:gd name="T80" fmla="*/ 19 w 199"/>
                <a:gd name="T81" fmla="*/ 45 h 137"/>
                <a:gd name="T82" fmla="*/ 27 w 199"/>
                <a:gd name="T83" fmla="*/ 50 h 137"/>
                <a:gd name="T84" fmla="*/ 30 w 199"/>
                <a:gd name="T85" fmla="*/ 52 h 13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99"/>
                <a:gd name="T130" fmla="*/ 0 h 137"/>
                <a:gd name="T131" fmla="*/ 199 w 199"/>
                <a:gd name="T132" fmla="*/ 137 h 13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99" h="137">
                  <a:moveTo>
                    <a:pt x="32" y="53"/>
                  </a:moveTo>
                  <a:lnTo>
                    <a:pt x="33" y="54"/>
                  </a:lnTo>
                  <a:lnTo>
                    <a:pt x="38" y="57"/>
                  </a:lnTo>
                  <a:lnTo>
                    <a:pt x="43" y="59"/>
                  </a:lnTo>
                  <a:lnTo>
                    <a:pt x="48" y="62"/>
                  </a:lnTo>
                  <a:lnTo>
                    <a:pt x="53" y="66"/>
                  </a:lnTo>
                  <a:lnTo>
                    <a:pt x="57" y="68"/>
                  </a:lnTo>
                  <a:lnTo>
                    <a:pt x="62" y="70"/>
                  </a:lnTo>
                  <a:lnTo>
                    <a:pt x="67" y="74"/>
                  </a:lnTo>
                  <a:lnTo>
                    <a:pt x="72" y="77"/>
                  </a:lnTo>
                  <a:lnTo>
                    <a:pt x="80" y="82"/>
                  </a:lnTo>
                  <a:lnTo>
                    <a:pt x="86" y="85"/>
                  </a:lnTo>
                  <a:lnTo>
                    <a:pt x="93" y="90"/>
                  </a:lnTo>
                  <a:lnTo>
                    <a:pt x="99" y="95"/>
                  </a:lnTo>
                  <a:lnTo>
                    <a:pt x="107" y="99"/>
                  </a:lnTo>
                  <a:lnTo>
                    <a:pt x="113" y="104"/>
                  </a:lnTo>
                  <a:lnTo>
                    <a:pt x="120" y="107"/>
                  </a:lnTo>
                  <a:lnTo>
                    <a:pt x="128" y="111"/>
                  </a:lnTo>
                  <a:lnTo>
                    <a:pt x="129" y="112"/>
                  </a:lnTo>
                  <a:lnTo>
                    <a:pt x="129" y="114"/>
                  </a:lnTo>
                  <a:lnTo>
                    <a:pt x="156" y="131"/>
                  </a:lnTo>
                  <a:lnTo>
                    <a:pt x="157" y="131"/>
                  </a:lnTo>
                  <a:lnTo>
                    <a:pt x="160" y="132"/>
                  </a:lnTo>
                  <a:lnTo>
                    <a:pt x="161" y="132"/>
                  </a:lnTo>
                  <a:lnTo>
                    <a:pt x="162" y="134"/>
                  </a:lnTo>
                  <a:lnTo>
                    <a:pt x="165" y="136"/>
                  </a:lnTo>
                  <a:lnTo>
                    <a:pt x="166" y="136"/>
                  </a:lnTo>
                  <a:lnTo>
                    <a:pt x="166" y="137"/>
                  </a:lnTo>
                  <a:lnTo>
                    <a:pt x="167" y="137"/>
                  </a:lnTo>
                  <a:lnTo>
                    <a:pt x="174" y="137"/>
                  </a:lnTo>
                  <a:lnTo>
                    <a:pt x="182" y="136"/>
                  </a:lnTo>
                  <a:lnTo>
                    <a:pt x="189" y="133"/>
                  </a:lnTo>
                  <a:lnTo>
                    <a:pt x="194" y="127"/>
                  </a:lnTo>
                  <a:lnTo>
                    <a:pt x="195" y="122"/>
                  </a:lnTo>
                  <a:lnTo>
                    <a:pt x="198" y="118"/>
                  </a:lnTo>
                  <a:lnTo>
                    <a:pt x="199" y="114"/>
                  </a:lnTo>
                  <a:lnTo>
                    <a:pt x="199" y="110"/>
                  </a:lnTo>
                  <a:lnTo>
                    <a:pt x="194" y="100"/>
                  </a:lnTo>
                  <a:lnTo>
                    <a:pt x="188" y="99"/>
                  </a:lnTo>
                  <a:lnTo>
                    <a:pt x="118" y="52"/>
                  </a:lnTo>
                  <a:lnTo>
                    <a:pt x="117" y="51"/>
                  </a:lnTo>
                  <a:lnTo>
                    <a:pt x="115" y="51"/>
                  </a:lnTo>
                  <a:lnTo>
                    <a:pt x="112" y="48"/>
                  </a:lnTo>
                  <a:lnTo>
                    <a:pt x="108" y="46"/>
                  </a:lnTo>
                  <a:lnTo>
                    <a:pt x="104" y="43"/>
                  </a:lnTo>
                  <a:lnTo>
                    <a:pt x="99" y="41"/>
                  </a:lnTo>
                  <a:lnTo>
                    <a:pt x="93" y="37"/>
                  </a:lnTo>
                  <a:lnTo>
                    <a:pt x="87" y="34"/>
                  </a:lnTo>
                  <a:lnTo>
                    <a:pt x="81" y="30"/>
                  </a:lnTo>
                  <a:lnTo>
                    <a:pt x="75" y="25"/>
                  </a:lnTo>
                  <a:lnTo>
                    <a:pt x="69" y="21"/>
                  </a:lnTo>
                  <a:lnTo>
                    <a:pt x="61" y="18"/>
                  </a:lnTo>
                  <a:lnTo>
                    <a:pt x="55" y="14"/>
                  </a:lnTo>
                  <a:lnTo>
                    <a:pt x="49" y="10"/>
                  </a:lnTo>
                  <a:lnTo>
                    <a:pt x="43" y="7"/>
                  </a:lnTo>
                  <a:lnTo>
                    <a:pt x="35" y="3"/>
                  </a:lnTo>
                  <a:lnTo>
                    <a:pt x="29" y="0"/>
                  </a:lnTo>
                  <a:lnTo>
                    <a:pt x="22" y="0"/>
                  </a:lnTo>
                  <a:lnTo>
                    <a:pt x="21" y="0"/>
                  </a:lnTo>
                  <a:lnTo>
                    <a:pt x="19" y="0"/>
                  </a:lnTo>
                  <a:lnTo>
                    <a:pt x="18" y="0"/>
                  </a:lnTo>
                  <a:lnTo>
                    <a:pt x="17" y="2"/>
                  </a:lnTo>
                  <a:lnTo>
                    <a:pt x="14" y="2"/>
                  </a:lnTo>
                  <a:lnTo>
                    <a:pt x="13" y="2"/>
                  </a:lnTo>
                  <a:lnTo>
                    <a:pt x="11" y="2"/>
                  </a:lnTo>
                  <a:lnTo>
                    <a:pt x="6" y="4"/>
                  </a:lnTo>
                  <a:lnTo>
                    <a:pt x="3" y="9"/>
                  </a:lnTo>
                  <a:lnTo>
                    <a:pt x="1" y="15"/>
                  </a:lnTo>
                  <a:lnTo>
                    <a:pt x="0" y="20"/>
                  </a:lnTo>
                  <a:lnTo>
                    <a:pt x="1" y="24"/>
                  </a:lnTo>
                  <a:lnTo>
                    <a:pt x="1" y="27"/>
                  </a:lnTo>
                  <a:lnTo>
                    <a:pt x="2" y="31"/>
                  </a:lnTo>
                  <a:lnTo>
                    <a:pt x="5" y="34"/>
                  </a:lnTo>
                  <a:lnTo>
                    <a:pt x="9" y="37"/>
                  </a:lnTo>
                  <a:lnTo>
                    <a:pt x="14" y="41"/>
                  </a:lnTo>
                  <a:lnTo>
                    <a:pt x="19" y="45"/>
                  </a:lnTo>
                  <a:lnTo>
                    <a:pt x="24" y="47"/>
                  </a:lnTo>
                  <a:lnTo>
                    <a:pt x="27" y="50"/>
                  </a:lnTo>
                  <a:lnTo>
                    <a:pt x="29" y="51"/>
                  </a:lnTo>
                  <a:lnTo>
                    <a:pt x="30" y="52"/>
                  </a:lnTo>
                  <a:lnTo>
                    <a:pt x="32" y="53"/>
                  </a:lnTo>
                  <a:close/>
                </a:path>
              </a:pathLst>
            </a:custGeom>
            <a:solidFill>
              <a:srgbClr val="000000"/>
            </a:solidFill>
            <a:ln w="9525">
              <a:noFill/>
              <a:round/>
              <a:headEnd/>
              <a:tailEnd/>
            </a:ln>
          </p:spPr>
          <p:txBody>
            <a:bodyPr/>
            <a:lstStyle/>
            <a:p>
              <a:endParaRPr lang="fr-FR">
                <a:latin typeface="Calibri" pitchFamily="34" charset="0"/>
              </a:endParaRPr>
            </a:p>
          </p:txBody>
        </p:sp>
        <p:sp>
          <p:nvSpPr>
            <p:cNvPr id="28692" name="Freeform 17"/>
            <p:cNvSpPr>
              <a:spLocks/>
            </p:cNvSpPr>
            <p:nvPr/>
          </p:nvSpPr>
          <p:spPr bwMode="auto">
            <a:xfrm>
              <a:off x="2765" y="1861"/>
              <a:ext cx="35" cy="31"/>
            </a:xfrm>
            <a:custGeom>
              <a:avLst/>
              <a:gdLst>
                <a:gd name="T0" fmla="*/ 21 w 35"/>
                <a:gd name="T1" fmla="*/ 31 h 31"/>
                <a:gd name="T2" fmla="*/ 26 w 35"/>
                <a:gd name="T3" fmla="*/ 31 h 31"/>
                <a:gd name="T4" fmla="*/ 30 w 35"/>
                <a:gd name="T5" fmla="*/ 30 h 31"/>
                <a:gd name="T6" fmla="*/ 31 w 35"/>
                <a:gd name="T7" fmla="*/ 26 h 31"/>
                <a:gd name="T8" fmla="*/ 34 w 35"/>
                <a:gd name="T9" fmla="*/ 23 h 31"/>
                <a:gd name="T10" fmla="*/ 35 w 35"/>
                <a:gd name="T11" fmla="*/ 20 h 31"/>
                <a:gd name="T12" fmla="*/ 35 w 35"/>
                <a:gd name="T13" fmla="*/ 18 h 31"/>
                <a:gd name="T14" fmla="*/ 35 w 35"/>
                <a:gd name="T15" fmla="*/ 17 h 31"/>
                <a:gd name="T16" fmla="*/ 34 w 35"/>
                <a:gd name="T17" fmla="*/ 16 h 31"/>
                <a:gd name="T18" fmla="*/ 34 w 35"/>
                <a:gd name="T19" fmla="*/ 15 h 31"/>
                <a:gd name="T20" fmla="*/ 30 w 35"/>
                <a:gd name="T21" fmla="*/ 14 h 31"/>
                <a:gd name="T22" fmla="*/ 26 w 35"/>
                <a:gd name="T23" fmla="*/ 12 h 31"/>
                <a:gd name="T24" fmla="*/ 23 w 35"/>
                <a:gd name="T25" fmla="*/ 11 h 31"/>
                <a:gd name="T26" fmla="*/ 20 w 35"/>
                <a:gd name="T27" fmla="*/ 9 h 31"/>
                <a:gd name="T28" fmla="*/ 16 w 35"/>
                <a:gd name="T29" fmla="*/ 6 h 31"/>
                <a:gd name="T30" fmla="*/ 13 w 35"/>
                <a:gd name="T31" fmla="*/ 4 h 31"/>
                <a:gd name="T32" fmla="*/ 8 w 35"/>
                <a:gd name="T33" fmla="*/ 1 h 31"/>
                <a:gd name="T34" fmla="*/ 4 w 35"/>
                <a:gd name="T35" fmla="*/ 0 h 31"/>
                <a:gd name="T36" fmla="*/ 4 w 35"/>
                <a:gd name="T37" fmla="*/ 0 h 31"/>
                <a:gd name="T38" fmla="*/ 4 w 35"/>
                <a:gd name="T39" fmla="*/ 0 h 31"/>
                <a:gd name="T40" fmla="*/ 4 w 35"/>
                <a:gd name="T41" fmla="*/ 0 h 31"/>
                <a:gd name="T42" fmla="*/ 3 w 35"/>
                <a:gd name="T43" fmla="*/ 0 h 31"/>
                <a:gd name="T44" fmla="*/ 2 w 35"/>
                <a:gd name="T45" fmla="*/ 0 h 31"/>
                <a:gd name="T46" fmla="*/ 2 w 35"/>
                <a:gd name="T47" fmla="*/ 1 h 31"/>
                <a:gd name="T48" fmla="*/ 0 w 35"/>
                <a:gd name="T49" fmla="*/ 2 h 31"/>
                <a:gd name="T50" fmla="*/ 0 w 35"/>
                <a:gd name="T51" fmla="*/ 4 h 31"/>
                <a:gd name="T52" fmla="*/ 0 w 35"/>
                <a:gd name="T53" fmla="*/ 5 h 31"/>
                <a:gd name="T54" fmla="*/ 0 w 35"/>
                <a:gd name="T55" fmla="*/ 5 h 31"/>
                <a:gd name="T56" fmla="*/ 0 w 35"/>
                <a:gd name="T57" fmla="*/ 5 h 31"/>
                <a:gd name="T58" fmla="*/ 0 w 35"/>
                <a:gd name="T59" fmla="*/ 6 h 31"/>
                <a:gd name="T60" fmla="*/ 0 w 35"/>
                <a:gd name="T61" fmla="*/ 7 h 31"/>
                <a:gd name="T62" fmla="*/ 2 w 35"/>
                <a:gd name="T63" fmla="*/ 7 h 31"/>
                <a:gd name="T64" fmla="*/ 2 w 35"/>
                <a:gd name="T65" fmla="*/ 9 h 31"/>
                <a:gd name="T66" fmla="*/ 2 w 35"/>
                <a:gd name="T67" fmla="*/ 10 h 31"/>
                <a:gd name="T68" fmla="*/ 4 w 35"/>
                <a:gd name="T69" fmla="*/ 14 h 31"/>
                <a:gd name="T70" fmla="*/ 9 w 35"/>
                <a:gd name="T71" fmla="*/ 16 h 31"/>
                <a:gd name="T72" fmla="*/ 13 w 35"/>
                <a:gd name="T73" fmla="*/ 18 h 31"/>
                <a:gd name="T74" fmla="*/ 15 w 35"/>
                <a:gd name="T75" fmla="*/ 22 h 31"/>
                <a:gd name="T76" fmla="*/ 19 w 35"/>
                <a:gd name="T77" fmla="*/ 26 h 31"/>
                <a:gd name="T78" fmla="*/ 20 w 35"/>
                <a:gd name="T79" fmla="*/ 31 h 31"/>
                <a:gd name="T80" fmla="*/ 21 w 35"/>
                <a:gd name="T81" fmla="*/ 31 h 3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5"/>
                <a:gd name="T124" fmla="*/ 0 h 31"/>
                <a:gd name="T125" fmla="*/ 35 w 35"/>
                <a:gd name="T126" fmla="*/ 31 h 3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5" h="31">
                  <a:moveTo>
                    <a:pt x="21" y="31"/>
                  </a:moveTo>
                  <a:lnTo>
                    <a:pt x="26" y="31"/>
                  </a:lnTo>
                  <a:lnTo>
                    <a:pt x="30" y="30"/>
                  </a:lnTo>
                  <a:lnTo>
                    <a:pt x="31" y="26"/>
                  </a:lnTo>
                  <a:lnTo>
                    <a:pt x="34" y="23"/>
                  </a:lnTo>
                  <a:lnTo>
                    <a:pt x="35" y="20"/>
                  </a:lnTo>
                  <a:lnTo>
                    <a:pt x="35" y="18"/>
                  </a:lnTo>
                  <a:lnTo>
                    <a:pt x="35" y="17"/>
                  </a:lnTo>
                  <a:lnTo>
                    <a:pt x="34" y="16"/>
                  </a:lnTo>
                  <a:lnTo>
                    <a:pt x="34" y="15"/>
                  </a:lnTo>
                  <a:lnTo>
                    <a:pt x="30" y="14"/>
                  </a:lnTo>
                  <a:lnTo>
                    <a:pt x="26" y="12"/>
                  </a:lnTo>
                  <a:lnTo>
                    <a:pt x="23" y="11"/>
                  </a:lnTo>
                  <a:lnTo>
                    <a:pt x="20" y="9"/>
                  </a:lnTo>
                  <a:lnTo>
                    <a:pt x="16" y="6"/>
                  </a:lnTo>
                  <a:lnTo>
                    <a:pt x="13" y="4"/>
                  </a:lnTo>
                  <a:lnTo>
                    <a:pt x="8" y="1"/>
                  </a:lnTo>
                  <a:lnTo>
                    <a:pt x="4" y="0"/>
                  </a:lnTo>
                  <a:lnTo>
                    <a:pt x="3" y="0"/>
                  </a:lnTo>
                  <a:lnTo>
                    <a:pt x="2" y="0"/>
                  </a:lnTo>
                  <a:lnTo>
                    <a:pt x="2" y="1"/>
                  </a:lnTo>
                  <a:lnTo>
                    <a:pt x="0" y="2"/>
                  </a:lnTo>
                  <a:lnTo>
                    <a:pt x="0" y="4"/>
                  </a:lnTo>
                  <a:lnTo>
                    <a:pt x="0" y="5"/>
                  </a:lnTo>
                  <a:lnTo>
                    <a:pt x="0" y="6"/>
                  </a:lnTo>
                  <a:lnTo>
                    <a:pt x="0" y="7"/>
                  </a:lnTo>
                  <a:lnTo>
                    <a:pt x="2" y="7"/>
                  </a:lnTo>
                  <a:lnTo>
                    <a:pt x="2" y="9"/>
                  </a:lnTo>
                  <a:lnTo>
                    <a:pt x="2" y="10"/>
                  </a:lnTo>
                  <a:lnTo>
                    <a:pt x="4" y="14"/>
                  </a:lnTo>
                  <a:lnTo>
                    <a:pt x="9" y="16"/>
                  </a:lnTo>
                  <a:lnTo>
                    <a:pt x="13" y="18"/>
                  </a:lnTo>
                  <a:lnTo>
                    <a:pt x="15" y="22"/>
                  </a:lnTo>
                  <a:lnTo>
                    <a:pt x="19" y="26"/>
                  </a:lnTo>
                  <a:lnTo>
                    <a:pt x="20" y="31"/>
                  </a:lnTo>
                  <a:lnTo>
                    <a:pt x="21" y="31"/>
                  </a:lnTo>
                  <a:close/>
                </a:path>
              </a:pathLst>
            </a:custGeom>
            <a:solidFill>
              <a:srgbClr val="000000"/>
            </a:solidFill>
            <a:ln w="9525">
              <a:noFill/>
              <a:round/>
              <a:headEnd/>
              <a:tailEnd/>
            </a:ln>
          </p:spPr>
          <p:txBody>
            <a:bodyPr/>
            <a:lstStyle/>
            <a:p>
              <a:endParaRPr lang="fr-FR">
                <a:latin typeface="Calibri" pitchFamily="34" charset="0"/>
              </a:endParaRPr>
            </a:p>
          </p:txBody>
        </p:sp>
        <p:sp>
          <p:nvSpPr>
            <p:cNvPr id="28693" name="Freeform 18"/>
            <p:cNvSpPr>
              <a:spLocks/>
            </p:cNvSpPr>
            <p:nvPr/>
          </p:nvSpPr>
          <p:spPr bwMode="auto">
            <a:xfrm>
              <a:off x="3260" y="2327"/>
              <a:ext cx="178" cy="111"/>
            </a:xfrm>
            <a:custGeom>
              <a:avLst/>
              <a:gdLst>
                <a:gd name="T0" fmla="*/ 16 w 178"/>
                <a:gd name="T1" fmla="*/ 29 h 111"/>
                <a:gd name="T2" fmla="*/ 33 w 178"/>
                <a:gd name="T3" fmla="*/ 37 h 111"/>
                <a:gd name="T4" fmla="*/ 38 w 178"/>
                <a:gd name="T5" fmla="*/ 41 h 111"/>
                <a:gd name="T6" fmla="*/ 43 w 178"/>
                <a:gd name="T7" fmla="*/ 43 h 111"/>
                <a:gd name="T8" fmla="*/ 48 w 178"/>
                <a:gd name="T9" fmla="*/ 46 h 111"/>
                <a:gd name="T10" fmla="*/ 53 w 178"/>
                <a:gd name="T11" fmla="*/ 50 h 111"/>
                <a:gd name="T12" fmla="*/ 64 w 178"/>
                <a:gd name="T13" fmla="*/ 56 h 111"/>
                <a:gd name="T14" fmla="*/ 75 w 178"/>
                <a:gd name="T15" fmla="*/ 63 h 111"/>
                <a:gd name="T16" fmla="*/ 86 w 178"/>
                <a:gd name="T17" fmla="*/ 69 h 111"/>
                <a:gd name="T18" fmla="*/ 97 w 178"/>
                <a:gd name="T19" fmla="*/ 75 h 111"/>
                <a:gd name="T20" fmla="*/ 107 w 178"/>
                <a:gd name="T21" fmla="*/ 82 h 111"/>
                <a:gd name="T22" fmla="*/ 118 w 178"/>
                <a:gd name="T23" fmla="*/ 86 h 111"/>
                <a:gd name="T24" fmla="*/ 129 w 178"/>
                <a:gd name="T25" fmla="*/ 93 h 111"/>
                <a:gd name="T26" fmla="*/ 140 w 178"/>
                <a:gd name="T27" fmla="*/ 99 h 111"/>
                <a:gd name="T28" fmla="*/ 142 w 178"/>
                <a:gd name="T29" fmla="*/ 99 h 111"/>
                <a:gd name="T30" fmla="*/ 142 w 178"/>
                <a:gd name="T31" fmla="*/ 99 h 111"/>
                <a:gd name="T32" fmla="*/ 143 w 178"/>
                <a:gd name="T33" fmla="*/ 99 h 111"/>
                <a:gd name="T34" fmla="*/ 143 w 178"/>
                <a:gd name="T35" fmla="*/ 99 h 111"/>
                <a:gd name="T36" fmla="*/ 153 w 178"/>
                <a:gd name="T37" fmla="*/ 105 h 111"/>
                <a:gd name="T38" fmla="*/ 158 w 178"/>
                <a:gd name="T39" fmla="*/ 106 h 111"/>
                <a:gd name="T40" fmla="*/ 162 w 178"/>
                <a:gd name="T41" fmla="*/ 109 h 111"/>
                <a:gd name="T42" fmla="*/ 167 w 178"/>
                <a:gd name="T43" fmla="*/ 111 h 111"/>
                <a:gd name="T44" fmla="*/ 172 w 178"/>
                <a:gd name="T45" fmla="*/ 110 h 111"/>
                <a:gd name="T46" fmla="*/ 176 w 178"/>
                <a:gd name="T47" fmla="*/ 107 h 111"/>
                <a:gd name="T48" fmla="*/ 177 w 178"/>
                <a:gd name="T49" fmla="*/ 105 h 111"/>
                <a:gd name="T50" fmla="*/ 177 w 178"/>
                <a:gd name="T51" fmla="*/ 104 h 111"/>
                <a:gd name="T52" fmla="*/ 178 w 178"/>
                <a:gd name="T53" fmla="*/ 101 h 111"/>
                <a:gd name="T54" fmla="*/ 178 w 178"/>
                <a:gd name="T55" fmla="*/ 100 h 111"/>
                <a:gd name="T56" fmla="*/ 176 w 178"/>
                <a:gd name="T57" fmla="*/ 95 h 111"/>
                <a:gd name="T58" fmla="*/ 171 w 178"/>
                <a:gd name="T59" fmla="*/ 90 h 111"/>
                <a:gd name="T60" fmla="*/ 156 w 178"/>
                <a:gd name="T61" fmla="*/ 83 h 111"/>
                <a:gd name="T62" fmla="*/ 148 w 178"/>
                <a:gd name="T63" fmla="*/ 78 h 111"/>
                <a:gd name="T64" fmla="*/ 138 w 178"/>
                <a:gd name="T65" fmla="*/ 73 h 111"/>
                <a:gd name="T66" fmla="*/ 129 w 178"/>
                <a:gd name="T67" fmla="*/ 68 h 111"/>
                <a:gd name="T68" fmla="*/ 119 w 178"/>
                <a:gd name="T69" fmla="*/ 62 h 111"/>
                <a:gd name="T70" fmla="*/ 111 w 178"/>
                <a:gd name="T71" fmla="*/ 57 h 111"/>
                <a:gd name="T72" fmla="*/ 102 w 178"/>
                <a:gd name="T73" fmla="*/ 52 h 111"/>
                <a:gd name="T74" fmla="*/ 94 w 178"/>
                <a:gd name="T75" fmla="*/ 46 h 111"/>
                <a:gd name="T76" fmla="*/ 85 w 178"/>
                <a:gd name="T77" fmla="*/ 41 h 111"/>
                <a:gd name="T78" fmla="*/ 79 w 178"/>
                <a:gd name="T79" fmla="*/ 37 h 111"/>
                <a:gd name="T80" fmla="*/ 74 w 178"/>
                <a:gd name="T81" fmla="*/ 34 h 111"/>
                <a:gd name="T82" fmla="*/ 68 w 178"/>
                <a:gd name="T83" fmla="*/ 30 h 111"/>
                <a:gd name="T84" fmla="*/ 63 w 178"/>
                <a:gd name="T85" fmla="*/ 26 h 111"/>
                <a:gd name="T86" fmla="*/ 59 w 178"/>
                <a:gd name="T87" fmla="*/ 25 h 111"/>
                <a:gd name="T88" fmla="*/ 57 w 178"/>
                <a:gd name="T89" fmla="*/ 22 h 111"/>
                <a:gd name="T90" fmla="*/ 53 w 178"/>
                <a:gd name="T91" fmla="*/ 21 h 111"/>
                <a:gd name="T92" fmla="*/ 51 w 178"/>
                <a:gd name="T93" fmla="*/ 19 h 111"/>
                <a:gd name="T94" fmla="*/ 42 w 178"/>
                <a:gd name="T95" fmla="*/ 14 h 111"/>
                <a:gd name="T96" fmla="*/ 32 w 178"/>
                <a:gd name="T97" fmla="*/ 10 h 111"/>
                <a:gd name="T98" fmla="*/ 23 w 178"/>
                <a:gd name="T99" fmla="*/ 5 h 111"/>
                <a:gd name="T100" fmla="*/ 15 w 178"/>
                <a:gd name="T101" fmla="*/ 2 h 111"/>
                <a:gd name="T102" fmla="*/ 9 w 178"/>
                <a:gd name="T103" fmla="*/ 0 h 111"/>
                <a:gd name="T104" fmla="*/ 6 w 178"/>
                <a:gd name="T105" fmla="*/ 2 h 111"/>
                <a:gd name="T106" fmla="*/ 4 w 178"/>
                <a:gd name="T107" fmla="*/ 4 h 111"/>
                <a:gd name="T108" fmla="*/ 3 w 178"/>
                <a:gd name="T109" fmla="*/ 6 h 111"/>
                <a:gd name="T110" fmla="*/ 0 w 178"/>
                <a:gd name="T111" fmla="*/ 9 h 111"/>
                <a:gd name="T112" fmla="*/ 3 w 178"/>
                <a:gd name="T113" fmla="*/ 15 h 111"/>
                <a:gd name="T114" fmla="*/ 6 w 178"/>
                <a:gd name="T115" fmla="*/ 20 h 111"/>
                <a:gd name="T116" fmla="*/ 11 w 178"/>
                <a:gd name="T117" fmla="*/ 24 h 111"/>
                <a:gd name="T118" fmla="*/ 16 w 178"/>
                <a:gd name="T119" fmla="*/ 29 h 11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78"/>
                <a:gd name="T181" fmla="*/ 0 h 111"/>
                <a:gd name="T182" fmla="*/ 178 w 178"/>
                <a:gd name="T183" fmla="*/ 111 h 11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78" h="111">
                  <a:moveTo>
                    <a:pt x="16" y="29"/>
                  </a:moveTo>
                  <a:lnTo>
                    <a:pt x="33" y="37"/>
                  </a:lnTo>
                  <a:lnTo>
                    <a:pt x="38" y="41"/>
                  </a:lnTo>
                  <a:lnTo>
                    <a:pt x="43" y="43"/>
                  </a:lnTo>
                  <a:lnTo>
                    <a:pt x="48" y="46"/>
                  </a:lnTo>
                  <a:lnTo>
                    <a:pt x="53" y="50"/>
                  </a:lnTo>
                  <a:lnTo>
                    <a:pt x="64" y="56"/>
                  </a:lnTo>
                  <a:lnTo>
                    <a:pt x="75" y="63"/>
                  </a:lnTo>
                  <a:lnTo>
                    <a:pt x="86" y="69"/>
                  </a:lnTo>
                  <a:lnTo>
                    <a:pt x="97" y="75"/>
                  </a:lnTo>
                  <a:lnTo>
                    <a:pt x="107" y="82"/>
                  </a:lnTo>
                  <a:lnTo>
                    <a:pt x="118" y="86"/>
                  </a:lnTo>
                  <a:lnTo>
                    <a:pt x="129" y="93"/>
                  </a:lnTo>
                  <a:lnTo>
                    <a:pt x="140" y="99"/>
                  </a:lnTo>
                  <a:lnTo>
                    <a:pt x="142" y="99"/>
                  </a:lnTo>
                  <a:lnTo>
                    <a:pt x="143" y="99"/>
                  </a:lnTo>
                  <a:lnTo>
                    <a:pt x="153" y="105"/>
                  </a:lnTo>
                  <a:lnTo>
                    <a:pt x="158" y="106"/>
                  </a:lnTo>
                  <a:lnTo>
                    <a:pt x="162" y="109"/>
                  </a:lnTo>
                  <a:lnTo>
                    <a:pt x="167" y="111"/>
                  </a:lnTo>
                  <a:lnTo>
                    <a:pt x="172" y="110"/>
                  </a:lnTo>
                  <a:lnTo>
                    <a:pt x="176" y="107"/>
                  </a:lnTo>
                  <a:lnTo>
                    <a:pt x="177" y="105"/>
                  </a:lnTo>
                  <a:lnTo>
                    <a:pt x="177" y="104"/>
                  </a:lnTo>
                  <a:lnTo>
                    <a:pt x="178" y="101"/>
                  </a:lnTo>
                  <a:lnTo>
                    <a:pt x="178" y="100"/>
                  </a:lnTo>
                  <a:lnTo>
                    <a:pt x="176" y="95"/>
                  </a:lnTo>
                  <a:lnTo>
                    <a:pt x="171" y="90"/>
                  </a:lnTo>
                  <a:lnTo>
                    <a:pt x="156" y="83"/>
                  </a:lnTo>
                  <a:lnTo>
                    <a:pt x="148" y="78"/>
                  </a:lnTo>
                  <a:lnTo>
                    <a:pt x="138" y="73"/>
                  </a:lnTo>
                  <a:lnTo>
                    <a:pt x="129" y="68"/>
                  </a:lnTo>
                  <a:lnTo>
                    <a:pt x="119" y="62"/>
                  </a:lnTo>
                  <a:lnTo>
                    <a:pt x="111" y="57"/>
                  </a:lnTo>
                  <a:lnTo>
                    <a:pt x="102" y="52"/>
                  </a:lnTo>
                  <a:lnTo>
                    <a:pt x="94" y="46"/>
                  </a:lnTo>
                  <a:lnTo>
                    <a:pt x="85" y="41"/>
                  </a:lnTo>
                  <a:lnTo>
                    <a:pt x="79" y="37"/>
                  </a:lnTo>
                  <a:lnTo>
                    <a:pt x="74" y="34"/>
                  </a:lnTo>
                  <a:lnTo>
                    <a:pt x="68" y="30"/>
                  </a:lnTo>
                  <a:lnTo>
                    <a:pt x="63" y="26"/>
                  </a:lnTo>
                  <a:lnTo>
                    <a:pt x="59" y="25"/>
                  </a:lnTo>
                  <a:lnTo>
                    <a:pt x="57" y="22"/>
                  </a:lnTo>
                  <a:lnTo>
                    <a:pt x="53" y="21"/>
                  </a:lnTo>
                  <a:lnTo>
                    <a:pt x="51" y="19"/>
                  </a:lnTo>
                  <a:lnTo>
                    <a:pt x="42" y="14"/>
                  </a:lnTo>
                  <a:lnTo>
                    <a:pt x="32" y="10"/>
                  </a:lnTo>
                  <a:lnTo>
                    <a:pt x="23" y="5"/>
                  </a:lnTo>
                  <a:lnTo>
                    <a:pt x="15" y="2"/>
                  </a:lnTo>
                  <a:lnTo>
                    <a:pt x="9" y="0"/>
                  </a:lnTo>
                  <a:lnTo>
                    <a:pt x="6" y="2"/>
                  </a:lnTo>
                  <a:lnTo>
                    <a:pt x="4" y="4"/>
                  </a:lnTo>
                  <a:lnTo>
                    <a:pt x="3" y="6"/>
                  </a:lnTo>
                  <a:lnTo>
                    <a:pt x="0" y="9"/>
                  </a:lnTo>
                  <a:lnTo>
                    <a:pt x="3" y="15"/>
                  </a:lnTo>
                  <a:lnTo>
                    <a:pt x="6" y="20"/>
                  </a:lnTo>
                  <a:lnTo>
                    <a:pt x="11" y="24"/>
                  </a:lnTo>
                  <a:lnTo>
                    <a:pt x="16" y="29"/>
                  </a:lnTo>
                  <a:close/>
                </a:path>
              </a:pathLst>
            </a:custGeom>
            <a:solidFill>
              <a:srgbClr val="FF350F"/>
            </a:solidFill>
            <a:ln w="9525">
              <a:noFill/>
              <a:round/>
              <a:headEnd/>
              <a:tailEnd/>
            </a:ln>
          </p:spPr>
          <p:txBody>
            <a:bodyPr/>
            <a:lstStyle/>
            <a:p>
              <a:endParaRPr lang="fr-FR">
                <a:latin typeface="Calibri" pitchFamily="34" charset="0"/>
              </a:endParaRPr>
            </a:p>
          </p:txBody>
        </p:sp>
        <p:sp>
          <p:nvSpPr>
            <p:cNvPr id="28694" name="Freeform 19"/>
            <p:cNvSpPr>
              <a:spLocks/>
            </p:cNvSpPr>
            <p:nvPr/>
          </p:nvSpPr>
          <p:spPr bwMode="auto">
            <a:xfrm>
              <a:off x="3315" y="2290"/>
              <a:ext cx="186" cy="117"/>
            </a:xfrm>
            <a:custGeom>
              <a:avLst/>
              <a:gdLst>
                <a:gd name="T0" fmla="*/ 10 w 186"/>
                <a:gd name="T1" fmla="*/ 23 h 117"/>
                <a:gd name="T2" fmla="*/ 20 w 186"/>
                <a:gd name="T3" fmla="*/ 27 h 117"/>
                <a:gd name="T4" fmla="*/ 30 w 186"/>
                <a:gd name="T5" fmla="*/ 32 h 117"/>
                <a:gd name="T6" fmla="*/ 41 w 186"/>
                <a:gd name="T7" fmla="*/ 39 h 117"/>
                <a:gd name="T8" fmla="*/ 51 w 186"/>
                <a:gd name="T9" fmla="*/ 43 h 117"/>
                <a:gd name="T10" fmla="*/ 61 w 186"/>
                <a:gd name="T11" fmla="*/ 50 h 117"/>
                <a:gd name="T12" fmla="*/ 71 w 186"/>
                <a:gd name="T13" fmla="*/ 56 h 117"/>
                <a:gd name="T14" fmla="*/ 79 w 186"/>
                <a:gd name="T15" fmla="*/ 62 h 117"/>
                <a:gd name="T16" fmla="*/ 89 w 186"/>
                <a:gd name="T17" fmla="*/ 68 h 117"/>
                <a:gd name="T18" fmla="*/ 95 w 186"/>
                <a:gd name="T19" fmla="*/ 72 h 117"/>
                <a:gd name="T20" fmla="*/ 100 w 186"/>
                <a:gd name="T21" fmla="*/ 75 h 117"/>
                <a:gd name="T22" fmla="*/ 106 w 186"/>
                <a:gd name="T23" fmla="*/ 79 h 117"/>
                <a:gd name="T24" fmla="*/ 112 w 186"/>
                <a:gd name="T25" fmla="*/ 82 h 117"/>
                <a:gd name="T26" fmla="*/ 117 w 186"/>
                <a:gd name="T27" fmla="*/ 85 h 117"/>
                <a:gd name="T28" fmla="*/ 123 w 186"/>
                <a:gd name="T29" fmla="*/ 89 h 117"/>
                <a:gd name="T30" fmla="*/ 128 w 186"/>
                <a:gd name="T31" fmla="*/ 93 h 117"/>
                <a:gd name="T32" fmla="*/ 135 w 186"/>
                <a:gd name="T33" fmla="*/ 96 h 117"/>
                <a:gd name="T34" fmla="*/ 139 w 186"/>
                <a:gd name="T35" fmla="*/ 99 h 117"/>
                <a:gd name="T36" fmla="*/ 146 w 186"/>
                <a:gd name="T37" fmla="*/ 103 h 117"/>
                <a:gd name="T38" fmla="*/ 151 w 186"/>
                <a:gd name="T39" fmla="*/ 105 h 117"/>
                <a:gd name="T40" fmla="*/ 155 w 186"/>
                <a:gd name="T41" fmla="*/ 109 h 117"/>
                <a:gd name="T42" fmla="*/ 160 w 186"/>
                <a:gd name="T43" fmla="*/ 111 h 117"/>
                <a:gd name="T44" fmla="*/ 167 w 186"/>
                <a:gd name="T45" fmla="*/ 115 h 117"/>
                <a:gd name="T46" fmla="*/ 171 w 186"/>
                <a:gd name="T47" fmla="*/ 116 h 117"/>
                <a:gd name="T48" fmla="*/ 178 w 186"/>
                <a:gd name="T49" fmla="*/ 117 h 117"/>
                <a:gd name="T50" fmla="*/ 180 w 186"/>
                <a:gd name="T51" fmla="*/ 117 h 117"/>
                <a:gd name="T52" fmla="*/ 183 w 186"/>
                <a:gd name="T53" fmla="*/ 115 h 117"/>
                <a:gd name="T54" fmla="*/ 185 w 186"/>
                <a:gd name="T55" fmla="*/ 112 h 117"/>
                <a:gd name="T56" fmla="*/ 186 w 186"/>
                <a:gd name="T57" fmla="*/ 109 h 117"/>
                <a:gd name="T58" fmla="*/ 186 w 186"/>
                <a:gd name="T59" fmla="*/ 107 h 117"/>
                <a:gd name="T60" fmla="*/ 186 w 186"/>
                <a:gd name="T61" fmla="*/ 106 h 117"/>
                <a:gd name="T62" fmla="*/ 186 w 186"/>
                <a:gd name="T63" fmla="*/ 104 h 117"/>
                <a:gd name="T64" fmla="*/ 185 w 186"/>
                <a:gd name="T65" fmla="*/ 103 h 117"/>
                <a:gd name="T66" fmla="*/ 178 w 186"/>
                <a:gd name="T67" fmla="*/ 98 h 117"/>
                <a:gd name="T68" fmla="*/ 169 w 186"/>
                <a:gd name="T69" fmla="*/ 94 h 117"/>
                <a:gd name="T70" fmla="*/ 160 w 186"/>
                <a:gd name="T71" fmla="*/ 90 h 117"/>
                <a:gd name="T72" fmla="*/ 153 w 186"/>
                <a:gd name="T73" fmla="*/ 85 h 117"/>
                <a:gd name="T74" fmla="*/ 144 w 186"/>
                <a:gd name="T75" fmla="*/ 82 h 117"/>
                <a:gd name="T76" fmla="*/ 136 w 186"/>
                <a:gd name="T77" fmla="*/ 77 h 117"/>
                <a:gd name="T78" fmla="*/ 128 w 186"/>
                <a:gd name="T79" fmla="*/ 72 h 117"/>
                <a:gd name="T80" fmla="*/ 121 w 186"/>
                <a:gd name="T81" fmla="*/ 67 h 117"/>
                <a:gd name="T82" fmla="*/ 83 w 186"/>
                <a:gd name="T83" fmla="*/ 42 h 117"/>
                <a:gd name="T84" fmla="*/ 77 w 186"/>
                <a:gd name="T85" fmla="*/ 40 h 117"/>
                <a:gd name="T86" fmla="*/ 71 w 186"/>
                <a:gd name="T87" fmla="*/ 36 h 117"/>
                <a:gd name="T88" fmla="*/ 64 w 186"/>
                <a:gd name="T89" fmla="*/ 32 h 117"/>
                <a:gd name="T90" fmla="*/ 59 w 186"/>
                <a:gd name="T91" fmla="*/ 29 h 117"/>
                <a:gd name="T92" fmla="*/ 53 w 186"/>
                <a:gd name="T93" fmla="*/ 25 h 117"/>
                <a:gd name="T94" fmla="*/ 47 w 186"/>
                <a:gd name="T95" fmla="*/ 21 h 117"/>
                <a:gd name="T96" fmla="*/ 41 w 186"/>
                <a:gd name="T97" fmla="*/ 18 h 117"/>
                <a:gd name="T98" fmla="*/ 35 w 186"/>
                <a:gd name="T99" fmla="*/ 14 h 117"/>
                <a:gd name="T100" fmla="*/ 29 w 186"/>
                <a:gd name="T101" fmla="*/ 10 h 117"/>
                <a:gd name="T102" fmla="*/ 23 w 186"/>
                <a:gd name="T103" fmla="*/ 5 h 117"/>
                <a:gd name="T104" fmla="*/ 16 w 186"/>
                <a:gd name="T105" fmla="*/ 3 h 117"/>
                <a:gd name="T106" fmla="*/ 9 w 186"/>
                <a:gd name="T107" fmla="*/ 0 h 117"/>
                <a:gd name="T108" fmla="*/ 7 w 186"/>
                <a:gd name="T109" fmla="*/ 2 h 117"/>
                <a:gd name="T110" fmla="*/ 5 w 186"/>
                <a:gd name="T111" fmla="*/ 3 h 117"/>
                <a:gd name="T112" fmla="*/ 3 w 186"/>
                <a:gd name="T113" fmla="*/ 5 h 117"/>
                <a:gd name="T114" fmla="*/ 0 w 186"/>
                <a:gd name="T115" fmla="*/ 8 h 117"/>
                <a:gd name="T116" fmla="*/ 10 w 186"/>
                <a:gd name="T117" fmla="*/ 23 h 11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86"/>
                <a:gd name="T178" fmla="*/ 0 h 117"/>
                <a:gd name="T179" fmla="*/ 186 w 186"/>
                <a:gd name="T180" fmla="*/ 117 h 11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86" h="117">
                  <a:moveTo>
                    <a:pt x="10" y="23"/>
                  </a:moveTo>
                  <a:lnTo>
                    <a:pt x="20" y="27"/>
                  </a:lnTo>
                  <a:lnTo>
                    <a:pt x="30" y="32"/>
                  </a:lnTo>
                  <a:lnTo>
                    <a:pt x="41" y="39"/>
                  </a:lnTo>
                  <a:lnTo>
                    <a:pt x="51" y="43"/>
                  </a:lnTo>
                  <a:lnTo>
                    <a:pt x="61" y="50"/>
                  </a:lnTo>
                  <a:lnTo>
                    <a:pt x="71" y="56"/>
                  </a:lnTo>
                  <a:lnTo>
                    <a:pt x="79" y="62"/>
                  </a:lnTo>
                  <a:lnTo>
                    <a:pt x="89" y="68"/>
                  </a:lnTo>
                  <a:lnTo>
                    <a:pt x="95" y="72"/>
                  </a:lnTo>
                  <a:lnTo>
                    <a:pt x="100" y="75"/>
                  </a:lnTo>
                  <a:lnTo>
                    <a:pt x="106" y="79"/>
                  </a:lnTo>
                  <a:lnTo>
                    <a:pt x="112" y="82"/>
                  </a:lnTo>
                  <a:lnTo>
                    <a:pt x="117" y="85"/>
                  </a:lnTo>
                  <a:lnTo>
                    <a:pt x="123" y="89"/>
                  </a:lnTo>
                  <a:lnTo>
                    <a:pt x="128" y="93"/>
                  </a:lnTo>
                  <a:lnTo>
                    <a:pt x="135" y="96"/>
                  </a:lnTo>
                  <a:lnTo>
                    <a:pt x="139" y="99"/>
                  </a:lnTo>
                  <a:lnTo>
                    <a:pt x="146" y="103"/>
                  </a:lnTo>
                  <a:lnTo>
                    <a:pt x="151" y="105"/>
                  </a:lnTo>
                  <a:lnTo>
                    <a:pt x="155" y="109"/>
                  </a:lnTo>
                  <a:lnTo>
                    <a:pt x="160" y="111"/>
                  </a:lnTo>
                  <a:lnTo>
                    <a:pt x="167" y="115"/>
                  </a:lnTo>
                  <a:lnTo>
                    <a:pt x="171" y="116"/>
                  </a:lnTo>
                  <a:lnTo>
                    <a:pt x="178" y="117"/>
                  </a:lnTo>
                  <a:lnTo>
                    <a:pt x="180" y="117"/>
                  </a:lnTo>
                  <a:lnTo>
                    <a:pt x="183" y="115"/>
                  </a:lnTo>
                  <a:lnTo>
                    <a:pt x="185" y="112"/>
                  </a:lnTo>
                  <a:lnTo>
                    <a:pt x="186" y="109"/>
                  </a:lnTo>
                  <a:lnTo>
                    <a:pt x="186" y="107"/>
                  </a:lnTo>
                  <a:lnTo>
                    <a:pt x="186" y="106"/>
                  </a:lnTo>
                  <a:lnTo>
                    <a:pt x="186" y="104"/>
                  </a:lnTo>
                  <a:lnTo>
                    <a:pt x="185" y="103"/>
                  </a:lnTo>
                  <a:lnTo>
                    <a:pt x="178" y="98"/>
                  </a:lnTo>
                  <a:lnTo>
                    <a:pt x="169" y="94"/>
                  </a:lnTo>
                  <a:lnTo>
                    <a:pt x="160" y="90"/>
                  </a:lnTo>
                  <a:lnTo>
                    <a:pt x="153" y="85"/>
                  </a:lnTo>
                  <a:lnTo>
                    <a:pt x="144" y="82"/>
                  </a:lnTo>
                  <a:lnTo>
                    <a:pt x="136" y="77"/>
                  </a:lnTo>
                  <a:lnTo>
                    <a:pt x="128" y="72"/>
                  </a:lnTo>
                  <a:lnTo>
                    <a:pt x="121" y="67"/>
                  </a:lnTo>
                  <a:lnTo>
                    <a:pt x="83" y="42"/>
                  </a:lnTo>
                  <a:lnTo>
                    <a:pt x="77" y="40"/>
                  </a:lnTo>
                  <a:lnTo>
                    <a:pt x="71" y="36"/>
                  </a:lnTo>
                  <a:lnTo>
                    <a:pt x="64" y="32"/>
                  </a:lnTo>
                  <a:lnTo>
                    <a:pt x="59" y="29"/>
                  </a:lnTo>
                  <a:lnTo>
                    <a:pt x="53" y="25"/>
                  </a:lnTo>
                  <a:lnTo>
                    <a:pt x="47" y="21"/>
                  </a:lnTo>
                  <a:lnTo>
                    <a:pt x="41" y="18"/>
                  </a:lnTo>
                  <a:lnTo>
                    <a:pt x="35" y="14"/>
                  </a:lnTo>
                  <a:lnTo>
                    <a:pt x="29" y="10"/>
                  </a:lnTo>
                  <a:lnTo>
                    <a:pt x="23" y="5"/>
                  </a:lnTo>
                  <a:lnTo>
                    <a:pt x="16" y="3"/>
                  </a:lnTo>
                  <a:lnTo>
                    <a:pt x="9" y="0"/>
                  </a:lnTo>
                  <a:lnTo>
                    <a:pt x="7" y="2"/>
                  </a:lnTo>
                  <a:lnTo>
                    <a:pt x="5" y="3"/>
                  </a:lnTo>
                  <a:lnTo>
                    <a:pt x="3" y="5"/>
                  </a:lnTo>
                  <a:lnTo>
                    <a:pt x="0" y="8"/>
                  </a:lnTo>
                  <a:lnTo>
                    <a:pt x="10" y="23"/>
                  </a:lnTo>
                  <a:close/>
                </a:path>
              </a:pathLst>
            </a:custGeom>
            <a:solidFill>
              <a:srgbClr val="FF350F"/>
            </a:solidFill>
            <a:ln w="9525">
              <a:noFill/>
              <a:round/>
              <a:headEnd/>
              <a:tailEnd/>
            </a:ln>
          </p:spPr>
          <p:txBody>
            <a:bodyPr/>
            <a:lstStyle/>
            <a:p>
              <a:endParaRPr lang="fr-FR">
                <a:latin typeface="Calibri" pitchFamily="34" charset="0"/>
              </a:endParaRPr>
            </a:p>
          </p:txBody>
        </p:sp>
        <p:sp>
          <p:nvSpPr>
            <p:cNvPr id="28695" name="Freeform 20"/>
            <p:cNvSpPr>
              <a:spLocks/>
            </p:cNvSpPr>
            <p:nvPr/>
          </p:nvSpPr>
          <p:spPr bwMode="auto">
            <a:xfrm>
              <a:off x="3373" y="2255"/>
              <a:ext cx="182" cy="120"/>
            </a:xfrm>
            <a:custGeom>
              <a:avLst/>
              <a:gdLst>
                <a:gd name="T0" fmla="*/ 29 w 182"/>
                <a:gd name="T1" fmla="*/ 39 h 120"/>
                <a:gd name="T2" fmla="*/ 100 w 182"/>
                <a:gd name="T3" fmla="*/ 82 h 120"/>
                <a:gd name="T4" fmla="*/ 155 w 182"/>
                <a:gd name="T5" fmla="*/ 115 h 120"/>
                <a:gd name="T6" fmla="*/ 164 w 182"/>
                <a:gd name="T7" fmla="*/ 120 h 120"/>
                <a:gd name="T8" fmla="*/ 171 w 182"/>
                <a:gd name="T9" fmla="*/ 119 h 120"/>
                <a:gd name="T10" fmla="*/ 175 w 182"/>
                <a:gd name="T11" fmla="*/ 117 h 120"/>
                <a:gd name="T12" fmla="*/ 179 w 182"/>
                <a:gd name="T13" fmla="*/ 113 h 120"/>
                <a:gd name="T14" fmla="*/ 181 w 182"/>
                <a:gd name="T15" fmla="*/ 109 h 120"/>
                <a:gd name="T16" fmla="*/ 182 w 182"/>
                <a:gd name="T17" fmla="*/ 104 h 120"/>
                <a:gd name="T18" fmla="*/ 180 w 182"/>
                <a:gd name="T19" fmla="*/ 101 h 120"/>
                <a:gd name="T20" fmla="*/ 176 w 182"/>
                <a:gd name="T21" fmla="*/ 97 h 120"/>
                <a:gd name="T22" fmla="*/ 173 w 182"/>
                <a:gd name="T23" fmla="*/ 94 h 120"/>
                <a:gd name="T24" fmla="*/ 169 w 182"/>
                <a:gd name="T25" fmla="*/ 91 h 120"/>
                <a:gd name="T26" fmla="*/ 166 w 182"/>
                <a:gd name="T27" fmla="*/ 88 h 120"/>
                <a:gd name="T28" fmla="*/ 163 w 182"/>
                <a:gd name="T29" fmla="*/ 87 h 120"/>
                <a:gd name="T30" fmla="*/ 159 w 182"/>
                <a:gd name="T31" fmla="*/ 85 h 120"/>
                <a:gd name="T32" fmla="*/ 157 w 182"/>
                <a:gd name="T33" fmla="*/ 83 h 120"/>
                <a:gd name="T34" fmla="*/ 153 w 182"/>
                <a:gd name="T35" fmla="*/ 82 h 120"/>
                <a:gd name="T36" fmla="*/ 150 w 182"/>
                <a:gd name="T37" fmla="*/ 80 h 120"/>
                <a:gd name="T38" fmla="*/ 148 w 182"/>
                <a:gd name="T39" fmla="*/ 77 h 120"/>
                <a:gd name="T40" fmla="*/ 145 w 182"/>
                <a:gd name="T41" fmla="*/ 76 h 120"/>
                <a:gd name="T42" fmla="*/ 136 w 182"/>
                <a:gd name="T43" fmla="*/ 70 h 120"/>
                <a:gd name="T44" fmla="*/ 127 w 182"/>
                <a:gd name="T45" fmla="*/ 64 h 120"/>
                <a:gd name="T46" fmla="*/ 117 w 182"/>
                <a:gd name="T47" fmla="*/ 58 h 120"/>
                <a:gd name="T48" fmla="*/ 109 w 182"/>
                <a:gd name="T49" fmla="*/ 51 h 120"/>
                <a:gd name="T50" fmla="*/ 99 w 182"/>
                <a:gd name="T51" fmla="*/ 46 h 120"/>
                <a:gd name="T52" fmla="*/ 90 w 182"/>
                <a:gd name="T53" fmla="*/ 40 h 120"/>
                <a:gd name="T54" fmla="*/ 80 w 182"/>
                <a:gd name="T55" fmla="*/ 34 h 120"/>
                <a:gd name="T56" fmla="*/ 72 w 182"/>
                <a:gd name="T57" fmla="*/ 28 h 120"/>
                <a:gd name="T58" fmla="*/ 63 w 182"/>
                <a:gd name="T59" fmla="*/ 24 h 120"/>
                <a:gd name="T60" fmla="*/ 56 w 182"/>
                <a:gd name="T61" fmla="*/ 19 h 120"/>
                <a:gd name="T62" fmla="*/ 47 w 182"/>
                <a:gd name="T63" fmla="*/ 15 h 120"/>
                <a:gd name="T64" fmla="*/ 40 w 182"/>
                <a:gd name="T65" fmla="*/ 10 h 120"/>
                <a:gd name="T66" fmla="*/ 31 w 182"/>
                <a:gd name="T67" fmla="*/ 5 h 120"/>
                <a:gd name="T68" fmla="*/ 24 w 182"/>
                <a:gd name="T69" fmla="*/ 1 h 120"/>
                <a:gd name="T70" fmla="*/ 15 w 182"/>
                <a:gd name="T71" fmla="*/ 0 h 120"/>
                <a:gd name="T72" fmla="*/ 6 w 182"/>
                <a:gd name="T73" fmla="*/ 0 h 120"/>
                <a:gd name="T74" fmla="*/ 4 w 182"/>
                <a:gd name="T75" fmla="*/ 2 h 120"/>
                <a:gd name="T76" fmla="*/ 1 w 182"/>
                <a:gd name="T77" fmla="*/ 5 h 120"/>
                <a:gd name="T78" fmla="*/ 0 w 182"/>
                <a:gd name="T79" fmla="*/ 7 h 120"/>
                <a:gd name="T80" fmla="*/ 0 w 182"/>
                <a:gd name="T81" fmla="*/ 10 h 120"/>
                <a:gd name="T82" fmla="*/ 0 w 182"/>
                <a:gd name="T83" fmla="*/ 11 h 120"/>
                <a:gd name="T84" fmla="*/ 0 w 182"/>
                <a:gd name="T85" fmla="*/ 12 h 120"/>
                <a:gd name="T86" fmla="*/ 0 w 182"/>
                <a:gd name="T87" fmla="*/ 13 h 120"/>
                <a:gd name="T88" fmla="*/ 0 w 182"/>
                <a:gd name="T89" fmla="*/ 15 h 120"/>
                <a:gd name="T90" fmla="*/ 5 w 182"/>
                <a:gd name="T91" fmla="*/ 22 h 120"/>
                <a:gd name="T92" fmla="*/ 13 w 182"/>
                <a:gd name="T93" fmla="*/ 28 h 120"/>
                <a:gd name="T94" fmla="*/ 21 w 182"/>
                <a:gd name="T95" fmla="*/ 33 h 120"/>
                <a:gd name="T96" fmla="*/ 29 w 182"/>
                <a:gd name="T97" fmla="*/ 39 h 12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2"/>
                <a:gd name="T148" fmla="*/ 0 h 120"/>
                <a:gd name="T149" fmla="*/ 182 w 182"/>
                <a:gd name="T150" fmla="*/ 120 h 12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2" h="120">
                  <a:moveTo>
                    <a:pt x="29" y="39"/>
                  </a:moveTo>
                  <a:lnTo>
                    <a:pt x="100" y="82"/>
                  </a:lnTo>
                  <a:lnTo>
                    <a:pt x="155" y="115"/>
                  </a:lnTo>
                  <a:lnTo>
                    <a:pt x="164" y="120"/>
                  </a:lnTo>
                  <a:lnTo>
                    <a:pt x="171" y="119"/>
                  </a:lnTo>
                  <a:lnTo>
                    <a:pt x="175" y="117"/>
                  </a:lnTo>
                  <a:lnTo>
                    <a:pt x="179" y="113"/>
                  </a:lnTo>
                  <a:lnTo>
                    <a:pt x="181" y="109"/>
                  </a:lnTo>
                  <a:lnTo>
                    <a:pt x="182" y="104"/>
                  </a:lnTo>
                  <a:lnTo>
                    <a:pt x="180" y="101"/>
                  </a:lnTo>
                  <a:lnTo>
                    <a:pt x="176" y="97"/>
                  </a:lnTo>
                  <a:lnTo>
                    <a:pt x="173" y="94"/>
                  </a:lnTo>
                  <a:lnTo>
                    <a:pt x="169" y="91"/>
                  </a:lnTo>
                  <a:lnTo>
                    <a:pt x="166" y="88"/>
                  </a:lnTo>
                  <a:lnTo>
                    <a:pt x="163" y="87"/>
                  </a:lnTo>
                  <a:lnTo>
                    <a:pt x="159" y="85"/>
                  </a:lnTo>
                  <a:lnTo>
                    <a:pt x="157" y="83"/>
                  </a:lnTo>
                  <a:lnTo>
                    <a:pt x="153" y="82"/>
                  </a:lnTo>
                  <a:lnTo>
                    <a:pt x="150" y="80"/>
                  </a:lnTo>
                  <a:lnTo>
                    <a:pt x="148" y="77"/>
                  </a:lnTo>
                  <a:lnTo>
                    <a:pt x="145" y="76"/>
                  </a:lnTo>
                  <a:lnTo>
                    <a:pt x="136" y="70"/>
                  </a:lnTo>
                  <a:lnTo>
                    <a:pt x="127" y="64"/>
                  </a:lnTo>
                  <a:lnTo>
                    <a:pt x="117" y="58"/>
                  </a:lnTo>
                  <a:lnTo>
                    <a:pt x="109" y="51"/>
                  </a:lnTo>
                  <a:lnTo>
                    <a:pt x="99" y="46"/>
                  </a:lnTo>
                  <a:lnTo>
                    <a:pt x="90" y="40"/>
                  </a:lnTo>
                  <a:lnTo>
                    <a:pt x="80" y="34"/>
                  </a:lnTo>
                  <a:lnTo>
                    <a:pt x="72" y="28"/>
                  </a:lnTo>
                  <a:lnTo>
                    <a:pt x="63" y="24"/>
                  </a:lnTo>
                  <a:lnTo>
                    <a:pt x="56" y="19"/>
                  </a:lnTo>
                  <a:lnTo>
                    <a:pt x="47" y="15"/>
                  </a:lnTo>
                  <a:lnTo>
                    <a:pt x="40" y="10"/>
                  </a:lnTo>
                  <a:lnTo>
                    <a:pt x="31" y="5"/>
                  </a:lnTo>
                  <a:lnTo>
                    <a:pt x="24" y="1"/>
                  </a:lnTo>
                  <a:lnTo>
                    <a:pt x="15" y="0"/>
                  </a:lnTo>
                  <a:lnTo>
                    <a:pt x="6" y="0"/>
                  </a:lnTo>
                  <a:lnTo>
                    <a:pt x="4" y="2"/>
                  </a:lnTo>
                  <a:lnTo>
                    <a:pt x="1" y="5"/>
                  </a:lnTo>
                  <a:lnTo>
                    <a:pt x="0" y="7"/>
                  </a:lnTo>
                  <a:lnTo>
                    <a:pt x="0" y="10"/>
                  </a:lnTo>
                  <a:lnTo>
                    <a:pt x="0" y="11"/>
                  </a:lnTo>
                  <a:lnTo>
                    <a:pt x="0" y="12"/>
                  </a:lnTo>
                  <a:lnTo>
                    <a:pt x="0" y="13"/>
                  </a:lnTo>
                  <a:lnTo>
                    <a:pt x="0" y="15"/>
                  </a:lnTo>
                  <a:lnTo>
                    <a:pt x="5" y="22"/>
                  </a:lnTo>
                  <a:lnTo>
                    <a:pt x="13" y="28"/>
                  </a:lnTo>
                  <a:lnTo>
                    <a:pt x="21" y="33"/>
                  </a:lnTo>
                  <a:lnTo>
                    <a:pt x="29" y="39"/>
                  </a:lnTo>
                  <a:close/>
                </a:path>
              </a:pathLst>
            </a:custGeom>
            <a:solidFill>
              <a:srgbClr val="FF350F"/>
            </a:solidFill>
            <a:ln w="9525">
              <a:noFill/>
              <a:round/>
              <a:headEnd/>
              <a:tailEnd/>
            </a:ln>
          </p:spPr>
          <p:txBody>
            <a:bodyPr/>
            <a:lstStyle/>
            <a:p>
              <a:endParaRPr lang="fr-FR">
                <a:latin typeface="Calibri" pitchFamily="34" charset="0"/>
              </a:endParaRPr>
            </a:p>
          </p:txBody>
        </p:sp>
        <p:sp>
          <p:nvSpPr>
            <p:cNvPr id="28696" name="Freeform 21"/>
            <p:cNvSpPr>
              <a:spLocks/>
            </p:cNvSpPr>
            <p:nvPr/>
          </p:nvSpPr>
          <p:spPr bwMode="auto">
            <a:xfrm>
              <a:off x="2774" y="1845"/>
              <a:ext cx="38" cy="25"/>
            </a:xfrm>
            <a:custGeom>
              <a:avLst/>
              <a:gdLst>
                <a:gd name="T0" fmla="*/ 0 w 38"/>
                <a:gd name="T1" fmla="*/ 9 h 25"/>
                <a:gd name="T2" fmla="*/ 6 w 38"/>
                <a:gd name="T3" fmla="*/ 11 h 25"/>
                <a:gd name="T4" fmla="*/ 12 w 38"/>
                <a:gd name="T5" fmla="*/ 14 h 25"/>
                <a:gd name="T6" fmla="*/ 18 w 38"/>
                <a:gd name="T7" fmla="*/ 17 h 25"/>
                <a:gd name="T8" fmla="*/ 25 w 38"/>
                <a:gd name="T9" fmla="*/ 22 h 25"/>
                <a:gd name="T10" fmla="*/ 26 w 38"/>
                <a:gd name="T11" fmla="*/ 23 h 25"/>
                <a:gd name="T12" fmla="*/ 26 w 38"/>
                <a:gd name="T13" fmla="*/ 23 h 25"/>
                <a:gd name="T14" fmla="*/ 26 w 38"/>
                <a:gd name="T15" fmla="*/ 23 h 25"/>
                <a:gd name="T16" fmla="*/ 27 w 38"/>
                <a:gd name="T17" fmla="*/ 25 h 25"/>
                <a:gd name="T18" fmla="*/ 34 w 38"/>
                <a:gd name="T19" fmla="*/ 23 h 25"/>
                <a:gd name="T20" fmla="*/ 37 w 38"/>
                <a:gd name="T21" fmla="*/ 21 h 25"/>
                <a:gd name="T22" fmla="*/ 38 w 38"/>
                <a:gd name="T23" fmla="*/ 18 h 25"/>
                <a:gd name="T24" fmla="*/ 38 w 38"/>
                <a:gd name="T25" fmla="*/ 15 h 25"/>
                <a:gd name="T26" fmla="*/ 38 w 38"/>
                <a:gd name="T27" fmla="*/ 12 h 25"/>
                <a:gd name="T28" fmla="*/ 38 w 38"/>
                <a:gd name="T29" fmla="*/ 11 h 25"/>
                <a:gd name="T30" fmla="*/ 38 w 38"/>
                <a:gd name="T31" fmla="*/ 11 h 25"/>
                <a:gd name="T32" fmla="*/ 38 w 38"/>
                <a:gd name="T33" fmla="*/ 11 h 25"/>
                <a:gd name="T34" fmla="*/ 38 w 38"/>
                <a:gd name="T35" fmla="*/ 10 h 25"/>
                <a:gd name="T36" fmla="*/ 33 w 38"/>
                <a:gd name="T37" fmla="*/ 9 h 25"/>
                <a:gd name="T38" fmla="*/ 27 w 38"/>
                <a:gd name="T39" fmla="*/ 7 h 25"/>
                <a:gd name="T40" fmla="*/ 22 w 38"/>
                <a:gd name="T41" fmla="*/ 5 h 25"/>
                <a:gd name="T42" fmla="*/ 17 w 38"/>
                <a:gd name="T43" fmla="*/ 3 h 25"/>
                <a:gd name="T44" fmla="*/ 14 w 38"/>
                <a:gd name="T45" fmla="*/ 1 h 25"/>
                <a:gd name="T46" fmla="*/ 10 w 38"/>
                <a:gd name="T47" fmla="*/ 0 h 25"/>
                <a:gd name="T48" fmla="*/ 6 w 38"/>
                <a:gd name="T49" fmla="*/ 0 h 25"/>
                <a:gd name="T50" fmla="*/ 2 w 38"/>
                <a:gd name="T51" fmla="*/ 1 h 25"/>
                <a:gd name="T52" fmla="*/ 1 w 38"/>
                <a:gd name="T53" fmla="*/ 3 h 25"/>
                <a:gd name="T54" fmla="*/ 1 w 38"/>
                <a:gd name="T55" fmla="*/ 3 h 25"/>
                <a:gd name="T56" fmla="*/ 1 w 38"/>
                <a:gd name="T57" fmla="*/ 3 h 25"/>
                <a:gd name="T58" fmla="*/ 0 w 38"/>
                <a:gd name="T59" fmla="*/ 4 h 25"/>
                <a:gd name="T60" fmla="*/ 0 w 38"/>
                <a:gd name="T61" fmla="*/ 9 h 25"/>
                <a:gd name="T62" fmla="*/ 0 w 38"/>
                <a:gd name="T63" fmla="*/ 9 h 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
                <a:gd name="T97" fmla="*/ 0 h 25"/>
                <a:gd name="T98" fmla="*/ 38 w 38"/>
                <a:gd name="T99" fmla="*/ 25 h 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 h="25">
                  <a:moveTo>
                    <a:pt x="0" y="9"/>
                  </a:moveTo>
                  <a:lnTo>
                    <a:pt x="6" y="11"/>
                  </a:lnTo>
                  <a:lnTo>
                    <a:pt x="12" y="14"/>
                  </a:lnTo>
                  <a:lnTo>
                    <a:pt x="18" y="17"/>
                  </a:lnTo>
                  <a:lnTo>
                    <a:pt x="25" y="22"/>
                  </a:lnTo>
                  <a:lnTo>
                    <a:pt x="26" y="23"/>
                  </a:lnTo>
                  <a:lnTo>
                    <a:pt x="27" y="25"/>
                  </a:lnTo>
                  <a:lnTo>
                    <a:pt x="34" y="23"/>
                  </a:lnTo>
                  <a:lnTo>
                    <a:pt x="37" y="21"/>
                  </a:lnTo>
                  <a:lnTo>
                    <a:pt x="38" y="18"/>
                  </a:lnTo>
                  <a:lnTo>
                    <a:pt x="38" y="15"/>
                  </a:lnTo>
                  <a:lnTo>
                    <a:pt x="38" y="12"/>
                  </a:lnTo>
                  <a:lnTo>
                    <a:pt x="38" y="11"/>
                  </a:lnTo>
                  <a:lnTo>
                    <a:pt x="38" y="10"/>
                  </a:lnTo>
                  <a:lnTo>
                    <a:pt x="33" y="9"/>
                  </a:lnTo>
                  <a:lnTo>
                    <a:pt x="27" y="7"/>
                  </a:lnTo>
                  <a:lnTo>
                    <a:pt x="22" y="5"/>
                  </a:lnTo>
                  <a:lnTo>
                    <a:pt x="17" y="3"/>
                  </a:lnTo>
                  <a:lnTo>
                    <a:pt x="14" y="1"/>
                  </a:lnTo>
                  <a:lnTo>
                    <a:pt x="10" y="0"/>
                  </a:lnTo>
                  <a:lnTo>
                    <a:pt x="6" y="0"/>
                  </a:lnTo>
                  <a:lnTo>
                    <a:pt x="2" y="1"/>
                  </a:lnTo>
                  <a:lnTo>
                    <a:pt x="1" y="3"/>
                  </a:lnTo>
                  <a:lnTo>
                    <a:pt x="0" y="4"/>
                  </a:lnTo>
                  <a:lnTo>
                    <a:pt x="0" y="9"/>
                  </a:lnTo>
                  <a:close/>
                </a:path>
              </a:pathLst>
            </a:custGeom>
            <a:solidFill>
              <a:srgbClr val="000000"/>
            </a:solidFill>
            <a:ln w="9525">
              <a:noFill/>
              <a:round/>
              <a:headEnd/>
              <a:tailEnd/>
            </a:ln>
          </p:spPr>
          <p:txBody>
            <a:bodyPr/>
            <a:lstStyle/>
            <a:p>
              <a:endParaRPr lang="fr-FR">
                <a:latin typeface="Calibri" pitchFamily="34" charset="0"/>
              </a:endParaRPr>
            </a:p>
          </p:txBody>
        </p:sp>
        <p:sp>
          <p:nvSpPr>
            <p:cNvPr id="28697" name="Freeform 22"/>
            <p:cNvSpPr>
              <a:spLocks/>
            </p:cNvSpPr>
            <p:nvPr/>
          </p:nvSpPr>
          <p:spPr bwMode="auto">
            <a:xfrm>
              <a:off x="2888" y="1913"/>
              <a:ext cx="20" cy="21"/>
            </a:xfrm>
            <a:custGeom>
              <a:avLst/>
              <a:gdLst>
                <a:gd name="T0" fmla="*/ 3 w 20"/>
                <a:gd name="T1" fmla="*/ 19 h 21"/>
                <a:gd name="T2" fmla="*/ 4 w 20"/>
                <a:gd name="T3" fmla="*/ 19 h 21"/>
                <a:gd name="T4" fmla="*/ 4 w 20"/>
                <a:gd name="T5" fmla="*/ 19 h 21"/>
                <a:gd name="T6" fmla="*/ 4 w 20"/>
                <a:gd name="T7" fmla="*/ 19 h 21"/>
                <a:gd name="T8" fmla="*/ 5 w 20"/>
                <a:gd name="T9" fmla="*/ 21 h 21"/>
                <a:gd name="T10" fmla="*/ 7 w 20"/>
                <a:gd name="T11" fmla="*/ 21 h 21"/>
                <a:gd name="T12" fmla="*/ 9 w 20"/>
                <a:gd name="T13" fmla="*/ 19 h 21"/>
                <a:gd name="T14" fmla="*/ 10 w 20"/>
                <a:gd name="T15" fmla="*/ 17 h 21"/>
                <a:gd name="T16" fmla="*/ 12 w 20"/>
                <a:gd name="T17" fmla="*/ 16 h 21"/>
                <a:gd name="T18" fmla="*/ 14 w 20"/>
                <a:gd name="T19" fmla="*/ 12 h 21"/>
                <a:gd name="T20" fmla="*/ 15 w 20"/>
                <a:gd name="T21" fmla="*/ 10 h 21"/>
                <a:gd name="T22" fmla="*/ 18 w 20"/>
                <a:gd name="T23" fmla="*/ 8 h 21"/>
                <a:gd name="T24" fmla="*/ 19 w 20"/>
                <a:gd name="T25" fmla="*/ 6 h 21"/>
                <a:gd name="T26" fmla="*/ 20 w 20"/>
                <a:gd name="T27" fmla="*/ 6 h 21"/>
                <a:gd name="T28" fmla="*/ 20 w 20"/>
                <a:gd name="T29" fmla="*/ 5 h 21"/>
                <a:gd name="T30" fmla="*/ 20 w 20"/>
                <a:gd name="T31" fmla="*/ 5 h 21"/>
                <a:gd name="T32" fmla="*/ 20 w 20"/>
                <a:gd name="T33" fmla="*/ 3 h 21"/>
                <a:gd name="T34" fmla="*/ 19 w 20"/>
                <a:gd name="T35" fmla="*/ 2 h 21"/>
                <a:gd name="T36" fmla="*/ 19 w 20"/>
                <a:gd name="T37" fmla="*/ 1 h 21"/>
                <a:gd name="T38" fmla="*/ 19 w 20"/>
                <a:gd name="T39" fmla="*/ 1 h 21"/>
                <a:gd name="T40" fmla="*/ 18 w 20"/>
                <a:gd name="T41" fmla="*/ 0 h 21"/>
                <a:gd name="T42" fmla="*/ 13 w 20"/>
                <a:gd name="T43" fmla="*/ 1 h 21"/>
                <a:gd name="T44" fmla="*/ 8 w 20"/>
                <a:gd name="T45" fmla="*/ 2 h 21"/>
                <a:gd name="T46" fmla="*/ 4 w 20"/>
                <a:gd name="T47" fmla="*/ 5 h 21"/>
                <a:gd name="T48" fmla="*/ 0 w 20"/>
                <a:gd name="T49" fmla="*/ 7 h 21"/>
                <a:gd name="T50" fmla="*/ 0 w 20"/>
                <a:gd name="T51" fmla="*/ 8 h 21"/>
                <a:gd name="T52" fmla="*/ 0 w 20"/>
                <a:gd name="T53" fmla="*/ 10 h 21"/>
                <a:gd name="T54" fmla="*/ 0 w 20"/>
                <a:gd name="T55" fmla="*/ 11 h 21"/>
                <a:gd name="T56" fmla="*/ 0 w 20"/>
                <a:gd name="T57" fmla="*/ 12 h 21"/>
                <a:gd name="T58" fmla="*/ 3 w 20"/>
                <a:gd name="T59" fmla="*/ 19 h 2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0"/>
                <a:gd name="T91" fmla="*/ 0 h 21"/>
                <a:gd name="T92" fmla="*/ 20 w 20"/>
                <a:gd name="T93" fmla="*/ 21 h 2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0" h="21">
                  <a:moveTo>
                    <a:pt x="3" y="19"/>
                  </a:moveTo>
                  <a:lnTo>
                    <a:pt x="4" y="19"/>
                  </a:lnTo>
                  <a:lnTo>
                    <a:pt x="5" y="21"/>
                  </a:lnTo>
                  <a:lnTo>
                    <a:pt x="7" y="21"/>
                  </a:lnTo>
                  <a:lnTo>
                    <a:pt x="9" y="19"/>
                  </a:lnTo>
                  <a:lnTo>
                    <a:pt x="10" y="17"/>
                  </a:lnTo>
                  <a:lnTo>
                    <a:pt x="12" y="16"/>
                  </a:lnTo>
                  <a:lnTo>
                    <a:pt x="14" y="12"/>
                  </a:lnTo>
                  <a:lnTo>
                    <a:pt x="15" y="10"/>
                  </a:lnTo>
                  <a:lnTo>
                    <a:pt x="18" y="8"/>
                  </a:lnTo>
                  <a:lnTo>
                    <a:pt x="19" y="6"/>
                  </a:lnTo>
                  <a:lnTo>
                    <a:pt x="20" y="6"/>
                  </a:lnTo>
                  <a:lnTo>
                    <a:pt x="20" y="5"/>
                  </a:lnTo>
                  <a:lnTo>
                    <a:pt x="20" y="3"/>
                  </a:lnTo>
                  <a:lnTo>
                    <a:pt x="19" y="2"/>
                  </a:lnTo>
                  <a:lnTo>
                    <a:pt x="19" y="1"/>
                  </a:lnTo>
                  <a:lnTo>
                    <a:pt x="18" y="0"/>
                  </a:lnTo>
                  <a:lnTo>
                    <a:pt x="13" y="1"/>
                  </a:lnTo>
                  <a:lnTo>
                    <a:pt x="8" y="2"/>
                  </a:lnTo>
                  <a:lnTo>
                    <a:pt x="4" y="5"/>
                  </a:lnTo>
                  <a:lnTo>
                    <a:pt x="0" y="7"/>
                  </a:lnTo>
                  <a:lnTo>
                    <a:pt x="0" y="8"/>
                  </a:lnTo>
                  <a:lnTo>
                    <a:pt x="0" y="10"/>
                  </a:lnTo>
                  <a:lnTo>
                    <a:pt x="0" y="11"/>
                  </a:lnTo>
                  <a:lnTo>
                    <a:pt x="0" y="12"/>
                  </a:lnTo>
                  <a:lnTo>
                    <a:pt x="3" y="19"/>
                  </a:lnTo>
                  <a:close/>
                </a:path>
              </a:pathLst>
            </a:custGeom>
            <a:solidFill>
              <a:srgbClr val="000000"/>
            </a:solidFill>
            <a:ln w="9525">
              <a:noFill/>
              <a:round/>
              <a:headEnd/>
              <a:tailEnd/>
            </a:ln>
          </p:spPr>
          <p:txBody>
            <a:bodyPr/>
            <a:lstStyle/>
            <a:p>
              <a:endParaRPr lang="fr-FR">
                <a:latin typeface="Calibri" pitchFamily="34" charset="0"/>
              </a:endParaRPr>
            </a:p>
          </p:txBody>
        </p:sp>
        <p:sp>
          <p:nvSpPr>
            <p:cNvPr id="28698" name="Freeform 23"/>
            <p:cNvSpPr>
              <a:spLocks/>
            </p:cNvSpPr>
            <p:nvPr/>
          </p:nvSpPr>
          <p:spPr bwMode="auto">
            <a:xfrm>
              <a:off x="2907" y="1887"/>
              <a:ext cx="21" cy="21"/>
            </a:xfrm>
            <a:custGeom>
              <a:avLst/>
              <a:gdLst>
                <a:gd name="T0" fmla="*/ 4 w 21"/>
                <a:gd name="T1" fmla="*/ 20 h 21"/>
                <a:gd name="T2" fmla="*/ 7 w 21"/>
                <a:gd name="T3" fmla="*/ 21 h 21"/>
                <a:gd name="T4" fmla="*/ 7 w 21"/>
                <a:gd name="T5" fmla="*/ 21 h 21"/>
                <a:gd name="T6" fmla="*/ 9 w 21"/>
                <a:gd name="T7" fmla="*/ 21 h 21"/>
                <a:gd name="T8" fmla="*/ 9 w 21"/>
                <a:gd name="T9" fmla="*/ 21 h 21"/>
                <a:gd name="T10" fmla="*/ 10 w 21"/>
                <a:gd name="T11" fmla="*/ 20 h 21"/>
                <a:gd name="T12" fmla="*/ 11 w 21"/>
                <a:gd name="T13" fmla="*/ 17 h 21"/>
                <a:gd name="T14" fmla="*/ 12 w 21"/>
                <a:gd name="T15" fmla="*/ 15 h 21"/>
                <a:gd name="T16" fmla="*/ 13 w 21"/>
                <a:gd name="T17" fmla="*/ 12 h 21"/>
                <a:gd name="T18" fmla="*/ 15 w 21"/>
                <a:gd name="T19" fmla="*/ 10 h 21"/>
                <a:gd name="T20" fmla="*/ 16 w 21"/>
                <a:gd name="T21" fmla="*/ 8 h 21"/>
                <a:gd name="T22" fmla="*/ 18 w 21"/>
                <a:gd name="T23" fmla="*/ 7 h 21"/>
                <a:gd name="T24" fmla="*/ 20 w 21"/>
                <a:gd name="T25" fmla="*/ 7 h 21"/>
                <a:gd name="T26" fmla="*/ 20 w 21"/>
                <a:gd name="T27" fmla="*/ 6 h 21"/>
                <a:gd name="T28" fmla="*/ 21 w 21"/>
                <a:gd name="T29" fmla="*/ 6 h 21"/>
                <a:gd name="T30" fmla="*/ 21 w 21"/>
                <a:gd name="T31" fmla="*/ 6 h 21"/>
                <a:gd name="T32" fmla="*/ 21 w 21"/>
                <a:gd name="T33" fmla="*/ 6 h 21"/>
                <a:gd name="T34" fmla="*/ 21 w 21"/>
                <a:gd name="T35" fmla="*/ 5 h 21"/>
                <a:gd name="T36" fmla="*/ 21 w 21"/>
                <a:gd name="T37" fmla="*/ 0 h 21"/>
                <a:gd name="T38" fmla="*/ 18 w 21"/>
                <a:gd name="T39" fmla="*/ 0 h 21"/>
                <a:gd name="T40" fmla="*/ 13 w 21"/>
                <a:gd name="T41" fmla="*/ 0 h 21"/>
                <a:gd name="T42" fmla="*/ 7 w 21"/>
                <a:gd name="T43" fmla="*/ 2 h 21"/>
                <a:gd name="T44" fmla="*/ 2 w 21"/>
                <a:gd name="T45" fmla="*/ 5 h 21"/>
                <a:gd name="T46" fmla="*/ 0 w 21"/>
                <a:gd name="T47" fmla="*/ 10 h 21"/>
                <a:gd name="T48" fmla="*/ 0 w 21"/>
                <a:gd name="T49" fmla="*/ 12 h 21"/>
                <a:gd name="T50" fmla="*/ 1 w 21"/>
                <a:gd name="T51" fmla="*/ 15 h 21"/>
                <a:gd name="T52" fmla="*/ 2 w 21"/>
                <a:gd name="T53" fmla="*/ 16 h 21"/>
                <a:gd name="T54" fmla="*/ 4 w 21"/>
                <a:gd name="T55" fmla="*/ 18 h 21"/>
                <a:gd name="T56" fmla="*/ 4 w 21"/>
                <a:gd name="T57" fmla="*/ 20 h 2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1"/>
                <a:gd name="T88" fmla="*/ 0 h 21"/>
                <a:gd name="T89" fmla="*/ 21 w 21"/>
                <a:gd name="T90" fmla="*/ 21 h 2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1" h="21">
                  <a:moveTo>
                    <a:pt x="4" y="20"/>
                  </a:moveTo>
                  <a:lnTo>
                    <a:pt x="7" y="21"/>
                  </a:lnTo>
                  <a:lnTo>
                    <a:pt x="9" y="21"/>
                  </a:lnTo>
                  <a:lnTo>
                    <a:pt x="10" y="20"/>
                  </a:lnTo>
                  <a:lnTo>
                    <a:pt x="11" y="17"/>
                  </a:lnTo>
                  <a:lnTo>
                    <a:pt x="12" y="15"/>
                  </a:lnTo>
                  <a:lnTo>
                    <a:pt x="13" y="12"/>
                  </a:lnTo>
                  <a:lnTo>
                    <a:pt x="15" y="10"/>
                  </a:lnTo>
                  <a:lnTo>
                    <a:pt x="16" y="8"/>
                  </a:lnTo>
                  <a:lnTo>
                    <a:pt x="18" y="7"/>
                  </a:lnTo>
                  <a:lnTo>
                    <a:pt x="20" y="7"/>
                  </a:lnTo>
                  <a:lnTo>
                    <a:pt x="20" y="6"/>
                  </a:lnTo>
                  <a:lnTo>
                    <a:pt x="21" y="6"/>
                  </a:lnTo>
                  <a:lnTo>
                    <a:pt x="21" y="5"/>
                  </a:lnTo>
                  <a:lnTo>
                    <a:pt x="21" y="0"/>
                  </a:lnTo>
                  <a:lnTo>
                    <a:pt x="18" y="0"/>
                  </a:lnTo>
                  <a:lnTo>
                    <a:pt x="13" y="0"/>
                  </a:lnTo>
                  <a:lnTo>
                    <a:pt x="7" y="2"/>
                  </a:lnTo>
                  <a:lnTo>
                    <a:pt x="2" y="5"/>
                  </a:lnTo>
                  <a:lnTo>
                    <a:pt x="0" y="10"/>
                  </a:lnTo>
                  <a:lnTo>
                    <a:pt x="0" y="12"/>
                  </a:lnTo>
                  <a:lnTo>
                    <a:pt x="1" y="15"/>
                  </a:lnTo>
                  <a:lnTo>
                    <a:pt x="2" y="16"/>
                  </a:lnTo>
                  <a:lnTo>
                    <a:pt x="4" y="18"/>
                  </a:lnTo>
                  <a:lnTo>
                    <a:pt x="4" y="20"/>
                  </a:lnTo>
                  <a:close/>
                </a:path>
              </a:pathLst>
            </a:custGeom>
            <a:solidFill>
              <a:srgbClr val="000000"/>
            </a:solidFill>
            <a:ln w="9525">
              <a:noFill/>
              <a:round/>
              <a:headEnd/>
              <a:tailEnd/>
            </a:ln>
          </p:spPr>
          <p:txBody>
            <a:bodyPr/>
            <a:lstStyle/>
            <a:p>
              <a:endParaRPr lang="fr-FR">
                <a:latin typeface="Calibri" pitchFamily="34" charset="0"/>
              </a:endParaRPr>
            </a:p>
          </p:txBody>
        </p:sp>
      </p:grpSp>
      <p:sp>
        <p:nvSpPr>
          <p:cNvPr id="27" name="Espace réservé du numéro de diapositive 26"/>
          <p:cNvSpPr>
            <a:spLocks noGrp="1"/>
          </p:cNvSpPr>
          <p:nvPr>
            <p:ph type="sldNum" sz="quarter" idx="12"/>
          </p:nvPr>
        </p:nvSpPr>
        <p:spPr/>
        <p:txBody>
          <a:bodyPr/>
          <a:lstStyle/>
          <a:p>
            <a:pPr>
              <a:defRPr/>
            </a:pPr>
            <a:fld id="{37375A0F-3D76-46FF-8FFF-041BEE054A93}" type="slidenum">
              <a:rPr lang="fr-FR" smtClean="0"/>
              <a:pPr>
                <a:defRPr/>
              </a:pPr>
              <a:t>34</a:t>
            </a:fld>
            <a:endParaRPr lang="fr-FR"/>
          </a:p>
        </p:txBody>
      </p:sp>
    </p:spTree>
    <p:extLst>
      <p:ext uri="{BB962C8B-B14F-4D97-AF65-F5344CB8AC3E}">
        <p14:creationId xmlns:p14="http://schemas.microsoft.com/office/powerpoint/2010/main" val="4764421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1000"/>
                                        <p:tgtEl>
                                          <p:spTgt spid="3"/>
                                        </p:tgtEl>
                                      </p:cBhvr>
                                    </p:animEffect>
                                  </p:childTnLst>
                                </p:cTn>
                              </p:par>
                              <p:par>
                                <p:cTn id="11" presetID="10" presetClass="entr" presetSubtype="0" fill="hold" nodeType="withEffect">
                                  <p:stCondLst>
                                    <p:cond delay="0"/>
                                  </p:stCondLst>
                                  <p:childTnLst>
                                    <p:set>
                                      <p:cBhvr>
                                        <p:cTn id="12" dur="1" fill="hold">
                                          <p:stCondLst>
                                            <p:cond delay="0"/>
                                          </p:stCondLst>
                                        </p:cTn>
                                        <p:tgtEl>
                                          <p:spTgt spid="42"/>
                                        </p:tgtEl>
                                        <p:attrNameLst>
                                          <p:attrName>style.visibility</p:attrName>
                                        </p:attrNameLst>
                                      </p:cBhvr>
                                      <p:to>
                                        <p:strVal val="visible"/>
                                      </p:to>
                                    </p:set>
                                    <p:animEffect transition="in" filter="fade">
                                      <p:cBhvr>
                                        <p:cTn id="13" dur="1000"/>
                                        <p:tgtEl>
                                          <p:spTgt spid="42"/>
                                        </p:tgtEl>
                                      </p:cBhvr>
                                    </p:animEffect>
                                  </p:childTnLst>
                                </p:cTn>
                              </p:par>
                              <p:par>
                                <p:cTn id="14" presetID="10" presetClass="entr" presetSubtype="0" fill="hold" nodeType="with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1000"/>
                                        <p:tgtEl>
                                          <p:spTgt spid="4"/>
                                        </p:tgtEl>
                                      </p:cBhvr>
                                    </p:animEffect>
                                  </p:childTnLst>
                                </p:cTn>
                              </p:par>
                              <p:par>
                                <p:cTn id="17" presetID="10" presetClass="entr" presetSubtype="0" fill="hold" nodeType="withEffect">
                                  <p:stCondLst>
                                    <p:cond delay="0"/>
                                  </p:stCondLst>
                                  <p:childTnLst>
                                    <p:set>
                                      <p:cBhvr>
                                        <p:cTn id="18" dur="1" fill="hold">
                                          <p:stCondLst>
                                            <p:cond delay="0"/>
                                          </p:stCondLst>
                                        </p:cTn>
                                        <p:tgtEl>
                                          <p:spTgt spid="43">
                                            <p:txEl>
                                              <p:pRg st="0" end="0"/>
                                            </p:txEl>
                                          </p:spTgt>
                                        </p:tgtEl>
                                        <p:attrNameLst>
                                          <p:attrName>style.visibility</p:attrName>
                                        </p:attrNameLst>
                                      </p:cBhvr>
                                      <p:to>
                                        <p:strVal val="visible"/>
                                      </p:to>
                                    </p:set>
                                    <p:animEffect transition="in" filter="fade">
                                      <p:cBhvr>
                                        <p:cTn id="19" dur="1000"/>
                                        <p:tgtEl>
                                          <p:spTgt spid="43">
                                            <p:txEl>
                                              <p:pRg st="0" end="0"/>
                                            </p:txEl>
                                          </p:spTgt>
                                        </p:tgtEl>
                                      </p:cBhvr>
                                    </p:animEffect>
                                  </p:childTnLst>
                                </p:cTn>
                              </p:par>
                              <p:par>
                                <p:cTn id="20" presetID="10" presetClass="entr" presetSubtype="0" fill="hold" nodeType="withEffect">
                                  <p:stCondLst>
                                    <p:cond delay="0"/>
                                  </p:stCondLst>
                                  <p:childTnLst>
                                    <p:set>
                                      <p:cBhvr>
                                        <p:cTn id="21" dur="1" fill="hold">
                                          <p:stCondLst>
                                            <p:cond delay="0"/>
                                          </p:stCondLst>
                                        </p:cTn>
                                        <p:tgtEl>
                                          <p:spTgt spid="43">
                                            <p:txEl>
                                              <p:pRg st="1" end="1"/>
                                            </p:txEl>
                                          </p:spTgt>
                                        </p:tgtEl>
                                        <p:attrNameLst>
                                          <p:attrName>style.visibility</p:attrName>
                                        </p:attrNameLst>
                                      </p:cBhvr>
                                      <p:to>
                                        <p:strVal val="visible"/>
                                      </p:to>
                                    </p:set>
                                    <p:animEffect transition="in" filter="fade">
                                      <p:cBhvr>
                                        <p:cTn id="22" dur="1000"/>
                                        <p:tgtEl>
                                          <p:spTgt spid="43">
                                            <p:txEl>
                                              <p:pRg st="1" end="1"/>
                                            </p:txEl>
                                          </p:spTgt>
                                        </p:tgtEl>
                                      </p:cBhvr>
                                    </p:animEffect>
                                  </p:childTnLst>
                                </p:cTn>
                              </p:par>
                              <p:par>
                                <p:cTn id="23" presetID="10" presetClass="entr" presetSubtype="0" fill="hold" nodeType="withEffect">
                                  <p:stCondLst>
                                    <p:cond delay="0"/>
                                  </p:stCondLst>
                                  <p:childTnLst>
                                    <p:set>
                                      <p:cBhvr>
                                        <p:cTn id="24" dur="1" fill="hold">
                                          <p:stCondLst>
                                            <p:cond delay="0"/>
                                          </p:stCondLst>
                                        </p:cTn>
                                        <p:tgtEl>
                                          <p:spTgt spid="41"/>
                                        </p:tgtEl>
                                        <p:attrNameLst>
                                          <p:attrName>style.visibility</p:attrName>
                                        </p:attrNameLst>
                                      </p:cBhvr>
                                      <p:to>
                                        <p:strVal val="visible"/>
                                      </p:to>
                                    </p:set>
                                    <p:animEffect transition="in" filter="fade">
                                      <p:cBhvr>
                                        <p:cTn id="25" dur="1000"/>
                                        <p:tgtEl>
                                          <p:spTgt spid="41"/>
                                        </p:tgtEl>
                                      </p:cBhvr>
                                    </p:animEffect>
                                  </p:childTnLst>
                                </p:cTn>
                              </p:par>
                              <p:par>
                                <p:cTn id="26" presetID="10" presetClass="entr" presetSubtype="0" fill="hold" nodeType="withEffect">
                                  <p:stCondLst>
                                    <p:cond delay="0"/>
                                  </p:stCondLst>
                                  <p:childTnLst>
                                    <p:set>
                                      <p:cBhvr>
                                        <p:cTn id="27" dur="1" fill="hold">
                                          <p:stCondLst>
                                            <p:cond delay="0"/>
                                          </p:stCondLst>
                                        </p:cTn>
                                        <p:tgtEl>
                                          <p:spTgt spid="37">
                                            <p:txEl>
                                              <p:pRg st="0" end="0"/>
                                            </p:txEl>
                                          </p:spTgt>
                                        </p:tgtEl>
                                        <p:attrNameLst>
                                          <p:attrName>style.visibility</p:attrName>
                                        </p:attrNameLst>
                                      </p:cBhvr>
                                      <p:to>
                                        <p:strVal val="visible"/>
                                      </p:to>
                                    </p:set>
                                    <p:animEffect transition="in" filter="fade">
                                      <p:cBhvr>
                                        <p:cTn id="28" dur="1000"/>
                                        <p:tgtEl>
                                          <p:spTgt spid="37">
                                            <p:txEl>
                                              <p:pRg st="0" end="0"/>
                                            </p:txEl>
                                          </p:spTgt>
                                        </p:tgtEl>
                                      </p:cBhvr>
                                    </p:animEffect>
                                  </p:childTnLst>
                                </p:cTn>
                              </p:par>
                              <p:par>
                                <p:cTn id="29" presetID="10" presetClass="entr" presetSubtype="0" fill="hold" nodeType="withEffect">
                                  <p:stCondLst>
                                    <p:cond delay="0"/>
                                  </p:stCondLst>
                                  <p:childTnLst>
                                    <p:set>
                                      <p:cBhvr>
                                        <p:cTn id="30" dur="1" fill="hold">
                                          <p:stCondLst>
                                            <p:cond delay="0"/>
                                          </p:stCondLst>
                                        </p:cTn>
                                        <p:tgtEl>
                                          <p:spTgt spid="37">
                                            <p:txEl>
                                              <p:pRg st="1" end="1"/>
                                            </p:txEl>
                                          </p:spTgt>
                                        </p:tgtEl>
                                        <p:attrNameLst>
                                          <p:attrName>style.visibility</p:attrName>
                                        </p:attrNameLst>
                                      </p:cBhvr>
                                      <p:to>
                                        <p:strVal val="visible"/>
                                      </p:to>
                                    </p:set>
                                    <p:animEffect transition="in" filter="fade">
                                      <p:cBhvr>
                                        <p:cTn id="31" dur="1000"/>
                                        <p:tgtEl>
                                          <p:spTgt spid="37">
                                            <p:txEl>
                                              <p:pRg st="1" end="1"/>
                                            </p:txEl>
                                          </p:spTgt>
                                        </p:tgtEl>
                                      </p:cBhvr>
                                    </p:animEffect>
                                  </p:childTnLst>
                                </p:cTn>
                              </p:par>
                              <p:par>
                                <p:cTn id="32" presetID="10" presetClass="entr" presetSubtype="0" fill="hold" nodeType="withEffect">
                                  <p:stCondLst>
                                    <p:cond delay="0"/>
                                  </p:stCondLst>
                                  <p:childTnLst>
                                    <p:set>
                                      <p:cBhvr>
                                        <p:cTn id="33" dur="1" fill="hold">
                                          <p:stCondLst>
                                            <p:cond delay="0"/>
                                          </p:stCondLst>
                                        </p:cTn>
                                        <p:tgtEl>
                                          <p:spTgt spid="37">
                                            <p:txEl>
                                              <p:pRg st="2" end="2"/>
                                            </p:txEl>
                                          </p:spTgt>
                                        </p:tgtEl>
                                        <p:attrNameLst>
                                          <p:attrName>style.visibility</p:attrName>
                                        </p:attrNameLst>
                                      </p:cBhvr>
                                      <p:to>
                                        <p:strVal val="visible"/>
                                      </p:to>
                                    </p:set>
                                    <p:animEffect transition="in" filter="fade">
                                      <p:cBhvr>
                                        <p:cTn id="34" dur="1000"/>
                                        <p:tgtEl>
                                          <p:spTgt spid="37">
                                            <p:txEl>
                                              <p:pRg st="2" end="2"/>
                                            </p:txEl>
                                          </p:spTgt>
                                        </p:tgtEl>
                                      </p:cBhvr>
                                    </p:animEffect>
                                  </p:childTnLst>
                                </p:cTn>
                              </p:par>
                              <p:par>
                                <p:cTn id="35" presetID="10" presetClass="entr" presetSubtype="0" fill="hold" nodeType="withEffect">
                                  <p:stCondLst>
                                    <p:cond delay="0"/>
                                  </p:stCondLst>
                                  <p:childTnLst>
                                    <p:set>
                                      <p:cBhvr>
                                        <p:cTn id="36" dur="1" fill="hold">
                                          <p:stCondLst>
                                            <p:cond delay="0"/>
                                          </p:stCondLst>
                                        </p:cTn>
                                        <p:tgtEl>
                                          <p:spTgt spid="37">
                                            <p:txEl>
                                              <p:pRg st="3" end="3"/>
                                            </p:txEl>
                                          </p:spTgt>
                                        </p:tgtEl>
                                        <p:attrNameLst>
                                          <p:attrName>style.visibility</p:attrName>
                                        </p:attrNameLst>
                                      </p:cBhvr>
                                      <p:to>
                                        <p:strVal val="visible"/>
                                      </p:to>
                                    </p:set>
                                    <p:animEffect transition="in" filter="fade">
                                      <p:cBhvr>
                                        <p:cTn id="37" dur="1000"/>
                                        <p:tgtEl>
                                          <p:spTgt spid="37">
                                            <p:txEl>
                                              <p:pRg st="3" end="3"/>
                                            </p:txEl>
                                          </p:spTgt>
                                        </p:tgtEl>
                                      </p:cBhvr>
                                    </p:animEffect>
                                  </p:childTnLst>
                                </p:cTn>
                              </p:par>
                              <p:par>
                                <p:cTn id="38" presetID="10" presetClass="entr" presetSubtype="0" fill="hold" nodeType="withEffect">
                                  <p:stCondLst>
                                    <p:cond delay="0"/>
                                  </p:stCondLst>
                                  <p:childTnLst>
                                    <p:set>
                                      <p:cBhvr>
                                        <p:cTn id="39" dur="1" fill="hold">
                                          <p:stCondLst>
                                            <p:cond delay="0"/>
                                          </p:stCondLst>
                                        </p:cTn>
                                        <p:tgtEl>
                                          <p:spTgt spid="37">
                                            <p:txEl>
                                              <p:pRg st="4" end="4"/>
                                            </p:txEl>
                                          </p:spTgt>
                                        </p:tgtEl>
                                        <p:attrNameLst>
                                          <p:attrName>style.visibility</p:attrName>
                                        </p:attrNameLst>
                                      </p:cBhvr>
                                      <p:to>
                                        <p:strVal val="visible"/>
                                      </p:to>
                                    </p:set>
                                    <p:animEffect transition="in" filter="fade">
                                      <p:cBhvr>
                                        <p:cTn id="40" dur="1000"/>
                                        <p:tgtEl>
                                          <p:spTgt spid="37">
                                            <p:txEl>
                                              <p:pRg st="4" end="4"/>
                                            </p:txEl>
                                          </p:spTgt>
                                        </p:tgtEl>
                                      </p:cBhvr>
                                    </p:animEffect>
                                  </p:childTnLst>
                                </p:cTn>
                              </p:par>
                              <p:par>
                                <p:cTn id="41" presetID="10" presetClass="entr" presetSubtype="0" fill="hold" nodeType="withEffect">
                                  <p:stCondLst>
                                    <p:cond delay="0"/>
                                  </p:stCondLst>
                                  <p:childTnLst>
                                    <p:set>
                                      <p:cBhvr>
                                        <p:cTn id="42" dur="1" fill="hold">
                                          <p:stCondLst>
                                            <p:cond delay="0"/>
                                          </p:stCondLst>
                                        </p:cTn>
                                        <p:tgtEl>
                                          <p:spTgt spid="37">
                                            <p:txEl>
                                              <p:pRg st="5" end="5"/>
                                            </p:txEl>
                                          </p:spTgt>
                                        </p:tgtEl>
                                        <p:attrNameLst>
                                          <p:attrName>style.visibility</p:attrName>
                                        </p:attrNameLst>
                                      </p:cBhvr>
                                      <p:to>
                                        <p:strVal val="visible"/>
                                      </p:to>
                                    </p:set>
                                    <p:animEffect transition="in" filter="fade">
                                      <p:cBhvr>
                                        <p:cTn id="43" dur="1000"/>
                                        <p:tgtEl>
                                          <p:spTgt spid="37">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e 11"/>
          <p:cNvGrpSpPr>
            <a:grpSpLocks/>
          </p:cNvGrpSpPr>
          <p:nvPr/>
        </p:nvGrpSpPr>
        <p:grpSpPr bwMode="auto">
          <a:xfrm>
            <a:off x="0" y="0"/>
            <a:ext cx="1247775" cy="6944497"/>
            <a:chOff x="0" y="0"/>
            <a:chExt cx="1247775" cy="6944498"/>
          </a:xfrm>
        </p:grpSpPr>
        <p:sp>
          <p:nvSpPr>
            <p:cNvPr id="13" name="Rectangle 12"/>
            <p:cNvSpPr/>
            <p:nvPr/>
          </p:nvSpPr>
          <p:spPr>
            <a:xfrm>
              <a:off x="0" y="0"/>
              <a:ext cx="923925" cy="6858001"/>
            </a:xfrm>
            <a:prstGeom prst="rect">
              <a:avLst/>
            </a:prstGeom>
            <a:solidFill>
              <a:srgbClr val="D967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a:p>
          </p:txBody>
        </p:sp>
        <p:sp>
          <p:nvSpPr>
            <p:cNvPr id="14" name="Ellipse 13"/>
            <p:cNvSpPr/>
            <p:nvPr/>
          </p:nvSpPr>
          <p:spPr>
            <a:xfrm>
              <a:off x="600075" y="86497"/>
              <a:ext cx="647700" cy="685800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grpSp>
      <p:sp>
        <p:nvSpPr>
          <p:cNvPr id="2" name="ZoneTexte 1"/>
          <p:cNvSpPr txBox="1">
            <a:spLocks noChangeArrowheads="1"/>
          </p:cNvSpPr>
          <p:nvPr/>
        </p:nvSpPr>
        <p:spPr bwMode="auto">
          <a:xfrm>
            <a:off x="428625" y="142875"/>
            <a:ext cx="8358188" cy="584200"/>
          </a:xfrm>
          <a:prstGeom prst="rect">
            <a:avLst/>
          </a:prstGeom>
          <a:noFill/>
          <a:ln w="9525">
            <a:noFill/>
            <a:miter lim="800000"/>
            <a:headEnd/>
            <a:tailEnd/>
          </a:ln>
        </p:spPr>
        <p:txBody>
          <a:bodyPr>
            <a:spAutoFit/>
          </a:bodyPr>
          <a:lstStyle/>
          <a:p>
            <a:pPr algn="ctr"/>
            <a:r>
              <a:rPr lang="fr-FR" sz="3200" b="1" dirty="0">
                <a:ln>
                  <a:solidFill>
                    <a:sysClr val="windowText" lastClr="000000"/>
                  </a:solidFill>
                </a:ln>
                <a:solidFill>
                  <a:srgbClr val="C00000"/>
                </a:solidFill>
                <a:latin typeface="Segoe Print" pitchFamily="2" charset="0"/>
              </a:rPr>
              <a:t>Et quand on n’a pas de jardin ?</a:t>
            </a:r>
          </a:p>
        </p:txBody>
      </p:sp>
      <p:sp>
        <p:nvSpPr>
          <p:cNvPr id="3" name="ZoneTexte 2"/>
          <p:cNvSpPr txBox="1"/>
          <p:nvPr/>
        </p:nvSpPr>
        <p:spPr>
          <a:xfrm>
            <a:off x="357188" y="642938"/>
            <a:ext cx="8358187" cy="461962"/>
          </a:xfrm>
          <a:prstGeom prst="rect">
            <a:avLst/>
          </a:prstGeom>
          <a:noFill/>
        </p:spPr>
        <p:txBody>
          <a:bodyPr>
            <a:spAutoFit/>
          </a:bodyPr>
          <a:lstStyle/>
          <a:p>
            <a:pPr algn="ctr" fontAlgn="auto">
              <a:spcBef>
                <a:spcPts val="0"/>
              </a:spcBef>
              <a:spcAft>
                <a:spcPts val="0"/>
              </a:spcAft>
              <a:defRPr/>
            </a:pPr>
            <a:r>
              <a:rPr lang="fr-FR" sz="2400" dirty="0">
                <a:ln>
                  <a:solidFill>
                    <a:sysClr val="windowText" lastClr="000000"/>
                  </a:solidFill>
                </a:ln>
                <a:solidFill>
                  <a:schemeClr val="accent6">
                    <a:lumMod val="75000"/>
                  </a:schemeClr>
                </a:solidFill>
                <a:latin typeface="Segoe Print" pitchFamily="2" charset="0"/>
                <a:cs typeface="+mn-cs"/>
              </a:rPr>
              <a:t>Des vers mais pas n’importe lesquels!</a:t>
            </a:r>
          </a:p>
        </p:txBody>
      </p:sp>
      <p:pic>
        <p:nvPicPr>
          <p:cNvPr id="28" name="Image 27" descr="Cocon.png"/>
          <p:cNvPicPr>
            <a:picLocks noChangeAspect="1"/>
          </p:cNvPicPr>
          <p:nvPr/>
        </p:nvPicPr>
        <p:blipFill>
          <a:blip r:embed="rId3" cstate="print"/>
          <a:stretch>
            <a:fillRect/>
          </a:stretch>
        </p:blipFill>
        <p:spPr>
          <a:xfrm>
            <a:off x="2285984" y="2090744"/>
            <a:ext cx="4654667" cy="3500462"/>
          </a:xfrm>
          <a:prstGeom prst="rect">
            <a:avLst/>
          </a:prstGeom>
          <a:ln>
            <a:noFill/>
          </a:ln>
          <a:effectLst>
            <a:softEdge rad="112500"/>
          </a:effectLst>
        </p:spPr>
      </p:pic>
      <p:sp>
        <p:nvSpPr>
          <p:cNvPr id="29" name="ZoneTexte 28"/>
          <p:cNvSpPr txBox="1">
            <a:spLocks noChangeArrowheads="1"/>
          </p:cNvSpPr>
          <p:nvPr/>
        </p:nvSpPr>
        <p:spPr bwMode="auto">
          <a:xfrm>
            <a:off x="3000375" y="5537219"/>
            <a:ext cx="3246438" cy="554037"/>
          </a:xfrm>
          <a:prstGeom prst="rect">
            <a:avLst/>
          </a:prstGeom>
          <a:noFill/>
          <a:ln w="9525">
            <a:noFill/>
            <a:miter lim="800000"/>
            <a:headEnd/>
            <a:tailEnd/>
          </a:ln>
        </p:spPr>
        <p:txBody>
          <a:bodyPr>
            <a:spAutoFit/>
          </a:bodyPr>
          <a:lstStyle/>
          <a:p>
            <a:pPr algn="ctr"/>
            <a:r>
              <a:rPr lang="fr-FR" sz="1600" b="1" i="1">
                <a:latin typeface="Comic Sans MS" pitchFamily="66" charset="0"/>
              </a:rPr>
              <a:t>Eisenia foetida</a:t>
            </a:r>
          </a:p>
          <a:p>
            <a:pPr algn="ctr"/>
            <a:r>
              <a:rPr lang="fr-FR" sz="1400">
                <a:latin typeface="Comic Sans MS" pitchFamily="66" charset="0"/>
              </a:rPr>
              <a:t>Vers rouges de fumier</a:t>
            </a:r>
          </a:p>
        </p:txBody>
      </p:sp>
      <p:sp>
        <p:nvSpPr>
          <p:cNvPr id="30" name="ZoneTexte 29"/>
          <p:cNvSpPr txBox="1">
            <a:spLocks noChangeArrowheads="1"/>
          </p:cNvSpPr>
          <p:nvPr/>
        </p:nvSpPr>
        <p:spPr bwMode="auto">
          <a:xfrm rot="21221645">
            <a:off x="5738813" y="1830297"/>
            <a:ext cx="2840037" cy="646331"/>
          </a:xfrm>
          <a:prstGeom prst="rect">
            <a:avLst/>
          </a:prstGeom>
          <a:noFill/>
          <a:ln w="9525">
            <a:noFill/>
            <a:miter lim="800000"/>
            <a:headEnd/>
            <a:tailEnd/>
          </a:ln>
        </p:spPr>
        <p:txBody>
          <a:bodyPr>
            <a:spAutoFit/>
          </a:bodyPr>
          <a:lstStyle/>
          <a:p>
            <a:pPr algn="ctr" fontAlgn="auto">
              <a:spcBef>
                <a:spcPts val="0"/>
              </a:spcBef>
              <a:spcAft>
                <a:spcPts val="0"/>
              </a:spcAft>
              <a:defRPr/>
            </a:pPr>
            <a:r>
              <a:rPr lang="fr-FR" dirty="0">
                <a:solidFill>
                  <a:schemeClr val="accent3">
                    <a:lumMod val="75000"/>
                  </a:schemeClr>
                </a:solidFill>
                <a:latin typeface="Comic Sans MS" pitchFamily="66" charset="0"/>
                <a:cs typeface="+mn-cs"/>
              </a:rPr>
              <a:t>Il mange la moitié de son poids par jour.</a:t>
            </a:r>
          </a:p>
        </p:txBody>
      </p:sp>
      <p:sp>
        <p:nvSpPr>
          <p:cNvPr id="29703" name="ZoneTexte 30"/>
          <p:cNvSpPr txBox="1">
            <a:spLocks noChangeArrowheads="1"/>
          </p:cNvSpPr>
          <p:nvPr/>
        </p:nvSpPr>
        <p:spPr bwMode="auto">
          <a:xfrm>
            <a:off x="5000625" y="5805506"/>
            <a:ext cx="3246438" cy="338138"/>
          </a:xfrm>
          <a:prstGeom prst="rect">
            <a:avLst/>
          </a:prstGeom>
          <a:noFill/>
          <a:ln w="9525">
            <a:noFill/>
            <a:miter lim="800000"/>
            <a:headEnd/>
            <a:tailEnd/>
          </a:ln>
        </p:spPr>
        <p:txBody>
          <a:bodyPr>
            <a:spAutoFit/>
          </a:bodyPr>
          <a:lstStyle/>
          <a:p>
            <a:pPr algn="ctr"/>
            <a:endParaRPr lang="fr-FR" sz="1600">
              <a:latin typeface="Comic Sans MS" pitchFamily="66" charset="0"/>
            </a:endParaRPr>
          </a:p>
        </p:txBody>
      </p:sp>
      <p:sp>
        <p:nvSpPr>
          <p:cNvPr id="32" name="ZoneTexte 31"/>
          <p:cNvSpPr txBox="1">
            <a:spLocks noChangeArrowheads="1"/>
          </p:cNvSpPr>
          <p:nvPr/>
        </p:nvSpPr>
        <p:spPr bwMode="auto">
          <a:xfrm rot="21265814">
            <a:off x="597552" y="4686223"/>
            <a:ext cx="3246437" cy="923330"/>
          </a:xfrm>
          <a:prstGeom prst="rect">
            <a:avLst/>
          </a:prstGeom>
          <a:noFill/>
          <a:ln w="9525">
            <a:noFill/>
            <a:miter lim="800000"/>
            <a:headEnd/>
            <a:tailEnd/>
          </a:ln>
        </p:spPr>
        <p:txBody>
          <a:bodyPr>
            <a:spAutoFit/>
          </a:bodyPr>
          <a:lstStyle/>
          <a:p>
            <a:pPr algn="ctr" fontAlgn="auto">
              <a:spcBef>
                <a:spcPts val="0"/>
              </a:spcBef>
              <a:spcAft>
                <a:spcPts val="0"/>
              </a:spcAft>
              <a:defRPr/>
            </a:pPr>
            <a:r>
              <a:rPr lang="fr-FR" dirty="0">
                <a:solidFill>
                  <a:schemeClr val="accent3">
                    <a:lumMod val="75000"/>
                  </a:schemeClr>
                </a:solidFill>
                <a:latin typeface="Comic Sans MS" pitchFamily="66" charset="0"/>
                <a:cs typeface="+mn-cs"/>
              </a:rPr>
              <a:t>Il donne 2 cocons par semaine qui donneront chacun 3 vers.</a:t>
            </a:r>
          </a:p>
        </p:txBody>
      </p:sp>
      <p:sp>
        <p:nvSpPr>
          <p:cNvPr id="9" name="Espace réservé du numéro de diapositive 8"/>
          <p:cNvSpPr>
            <a:spLocks noGrp="1"/>
          </p:cNvSpPr>
          <p:nvPr>
            <p:ph type="sldNum" sz="quarter" idx="12"/>
          </p:nvPr>
        </p:nvSpPr>
        <p:spPr/>
        <p:txBody>
          <a:bodyPr/>
          <a:lstStyle/>
          <a:p>
            <a:pPr>
              <a:defRPr/>
            </a:pPr>
            <a:fld id="{37375A0F-3D76-46FF-8FFF-041BEE054A93}" type="slidenum">
              <a:rPr lang="fr-FR" smtClean="0"/>
              <a:pPr>
                <a:defRPr/>
              </a:pPr>
              <a:t>35</a:t>
            </a:fld>
            <a:endParaRPr lang="fr-FR"/>
          </a:p>
        </p:txBody>
      </p:sp>
      <p:sp>
        <p:nvSpPr>
          <p:cNvPr id="10" name="ZoneTexte 9"/>
          <p:cNvSpPr txBox="1">
            <a:spLocks noChangeArrowheads="1"/>
          </p:cNvSpPr>
          <p:nvPr/>
        </p:nvSpPr>
        <p:spPr bwMode="auto">
          <a:xfrm rot="570061">
            <a:off x="5891888" y="5341366"/>
            <a:ext cx="3246437" cy="369332"/>
          </a:xfrm>
          <a:prstGeom prst="rect">
            <a:avLst/>
          </a:prstGeom>
          <a:noFill/>
          <a:ln w="9525">
            <a:noFill/>
            <a:miter lim="800000"/>
            <a:headEnd/>
            <a:tailEnd/>
          </a:ln>
        </p:spPr>
        <p:txBody>
          <a:bodyPr>
            <a:spAutoFit/>
          </a:bodyPr>
          <a:lstStyle/>
          <a:p>
            <a:pPr algn="ctr" fontAlgn="auto">
              <a:spcBef>
                <a:spcPts val="0"/>
              </a:spcBef>
              <a:spcAft>
                <a:spcPts val="0"/>
              </a:spcAft>
              <a:defRPr/>
            </a:pPr>
            <a:r>
              <a:rPr lang="fr-FR" dirty="0">
                <a:solidFill>
                  <a:schemeClr val="accent3">
                    <a:lumMod val="75000"/>
                  </a:schemeClr>
                </a:solidFill>
                <a:latin typeface="Comic Sans MS" pitchFamily="66" charset="0"/>
                <a:cs typeface="+mn-cs"/>
              </a:rPr>
              <a:t>Il régule sa population.</a:t>
            </a:r>
          </a:p>
        </p:txBody>
      </p:sp>
      <p:sp>
        <p:nvSpPr>
          <p:cNvPr id="11" name="ZoneTexte 10"/>
          <p:cNvSpPr txBox="1">
            <a:spLocks noChangeArrowheads="1"/>
          </p:cNvSpPr>
          <p:nvPr/>
        </p:nvSpPr>
        <p:spPr bwMode="auto">
          <a:xfrm rot="570061">
            <a:off x="505710" y="1916719"/>
            <a:ext cx="3246437" cy="646331"/>
          </a:xfrm>
          <a:prstGeom prst="rect">
            <a:avLst/>
          </a:prstGeom>
          <a:noFill/>
          <a:ln w="9525">
            <a:noFill/>
            <a:miter lim="800000"/>
            <a:headEnd/>
            <a:tailEnd/>
          </a:ln>
        </p:spPr>
        <p:txBody>
          <a:bodyPr>
            <a:spAutoFit/>
          </a:bodyPr>
          <a:lstStyle/>
          <a:p>
            <a:pPr algn="ctr" fontAlgn="auto">
              <a:spcBef>
                <a:spcPts val="0"/>
              </a:spcBef>
              <a:spcAft>
                <a:spcPts val="0"/>
              </a:spcAft>
              <a:defRPr/>
            </a:pPr>
            <a:r>
              <a:rPr lang="fr-FR" dirty="0">
                <a:solidFill>
                  <a:schemeClr val="accent3">
                    <a:lumMod val="75000"/>
                  </a:schemeClr>
                </a:solidFill>
                <a:latin typeface="Comic Sans MS" pitchFamily="66" charset="0"/>
                <a:cs typeface="+mn-cs"/>
              </a:rPr>
              <a:t>Il est adapté au lombricompostage.</a:t>
            </a:r>
          </a:p>
        </p:txBody>
      </p:sp>
    </p:spTree>
    <p:extLst>
      <p:ext uri="{BB962C8B-B14F-4D97-AF65-F5344CB8AC3E}">
        <p14:creationId xmlns:p14="http://schemas.microsoft.com/office/powerpoint/2010/main" val="13832592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1000"/>
                                        <p:tgtEl>
                                          <p:spTgt spid="3"/>
                                        </p:tgtEl>
                                      </p:cBhvr>
                                    </p:animEffect>
                                  </p:childTnLst>
                                </p:cTn>
                              </p:par>
                              <p:par>
                                <p:cTn id="11" presetID="10" presetClass="entr" presetSubtype="0" fill="hold" nodeType="withEffect">
                                  <p:stCondLst>
                                    <p:cond delay="0"/>
                                  </p:stCondLst>
                                  <p:childTnLst>
                                    <p:set>
                                      <p:cBhvr>
                                        <p:cTn id="12" dur="1" fill="hold">
                                          <p:stCondLst>
                                            <p:cond delay="0"/>
                                          </p:stCondLst>
                                        </p:cTn>
                                        <p:tgtEl>
                                          <p:spTgt spid="28"/>
                                        </p:tgtEl>
                                        <p:attrNameLst>
                                          <p:attrName>style.visibility</p:attrName>
                                        </p:attrNameLst>
                                      </p:cBhvr>
                                      <p:to>
                                        <p:strVal val="visible"/>
                                      </p:to>
                                    </p:set>
                                    <p:animEffect transition="in" filter="fade">
                                      <p:cBhvr>
                                        <p:cTn id="13" dur="1000"/>
                                        <p:tgtEl>
                                          <p:spTgt spid="28"/>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9"/>
                                        </p:tgtEl>
                                        <p:attrNameLst>
                                          <p:attrName>style.visibility</p:attrName>
                                        </p:attrNameLst>
                                      </p:cBhvr>
                                      <p:to>
                                        <p:strVal val="visible"/>
                                      </p:to>
                                    </p:set>
                                    <p:animEffect transition="in" filter="fade">
                                      <p:cBhvr>
                                        <p:cTn id="16" dur="1000"/>
                                        <p:tgtEl>
                                          <p:spTgt spid="29"/>
                                        </p:tgtEl>
                                      </p:cBhvr>
                                    </p:animEffect>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30"/>
                                        </p:tgtEl>
                                        <p:attrNameLst>
                                          <p:attrName>style.visibility</p:attrName>
                                        </p:attrNameLst>
                                      </p:cBhvr>
                                      <p:to>
                                        <p:strVal val="visible"/>
                                      </p:to>
                                    </p:set>
                                    <p:animEffect transition="in" filter="fade">
                                      <p:cBhvr>
                                        <p:cTn id="20" dur="1000"/>
                                        <p:tgtEl>
                                          <p:spTgt spid="30"/>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32"/>
                                        </p:tgtEl>
                                        <p:attrNameLst>
                                          <p:attrName>style.visibility</p:attrName>
                                        </p:attrNameLst>
                                      </p:cBhvr>
                                      <p:to>
                                        <p:strVal val="visible"/>
                                      </p:to>
                                    </p:set>
                                    <p:animEffect transition="in" filter="fade">
                                      <p:cBhvr>
                                        <p:cTn id="24" dur="1000"/>
                                        <p:tgtEl>
                                          <p:spTgt spid="32"/>
                                        </p:tgtEl>
                                      </p:cBhvr>
                                    </p:animEffect>
                                  </p:childTnLst>
                                </p:cTn>
                              </p:par>
                            </p:childTnLst>
                          </p:cTn>
                        </p:par>
                        <p:par>
                          <p:cTn id="25" fill="hold">
                            <p:stCondLst>
                              <p:cond delay="3000"/>
                            </p:stCondLst>
                            <p:childTnLst>
                              <p:par>
                                <p:cTn id="26" presetID="10" presetClass="entr" presetSubtype="0" fill="hold" grpId="0" nodeType="afterEffect">
                                  <p:stCondLst>
                                    <p:cond delay="0"/>
                                  </p:stCondLst>
                                  <p:childTnLst>
                                    <p:set>
                                      <p:cBhvr>
                                        <p:cTn id="27" dur="1" fill="hold">
                                          <p:stCondLst>
                                            <p:cond delay="0"/>
                                          </p:stCondLst>
                                        </p:cTn>
                                        <p:tgtEl>
                                          <p:spTgt spid="10"/>
                                        </p:tgtEl>
                                        <p:attrNameLst>
                                          <p:attrName>style.visibility</p:attrName>
                                        </p:attrNameLst>
                                      </p:cBhvr>
                                      <p:to>
                                        <p:strVal val="visible"/>
                                      </p:to>
                                    </p:set>
                                    <p:animEffect transition="in" filter="fade">
                                      <p:cBhvr>
                                        <p:cTn id="28" dur="1000"/>
                                        <p:tgtEl>
                                          <p:spTgt spid="10"/>
                                        </p:tgtEl>
                                      </p:cBhvr>
                                    </p:animEffect>
                                  </p:childTnLst>
                                </p:cTn>
                              </p:par>
                            </p:childTnLst>
                          </p:cTn>
                        </p:par>
                        <p:par>
                          <p:cTn id="29" fill="hold">
                            <p:stCondLst>
                              <p:cond delay="4000"/>
                            </p:stCondLst>
                            <p:childTnLst>
                              <p:par>
                                <p:cTn id="30" presetID="10" presetClass="entr" presetSubtype="0" fill="hold" grpId="0" nodeType="after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fade">
                                      <p:cBhvr>
                                        <p:cTn id="32"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29" grpId="0"/>
      <p:bldP spid="30" grpId="0"/>
      <p:bldP spid="32" grpId="0"/>
      <p:bldP spid="10" grpId="0"/>
      <p:bldP spid="11"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6" name="Groupe 11"/>
          <p:cNvGrpSpPr>
            <a:grpSpLocks/>
          </p:cNvGrpSpPr>
          <p:nvPr/>
        </p:nvGrpSpPr>
        <p:grpSpPr bwMode="auto">
          <a:xfrm>
            <a:off x="0" y="0"/>
            <a:ext cx="1247775" cy="6944497"/>
            <a:chOff x="0" y="0"/>
            <a:chExt cx="1247775" cy="6944498"/>
          </a:xfrm>
        </p:grpSpPr>
        <p:sp>
          <p:nvSpPr>
            <p:cNvPr id="277" name="Rectangle 276"/>
            <p:cNvSpPr/>
            <p:nvPr/>
          </p:nvSpPr>
          <p:spPr>
            <a:xfrm>
              <a:off x="0" y="0"/>
              <a:ext cx="923925" cy="6858001"/>
            </a:xfrm>
            <a:prstGeom prst="rect">
              <a:avLst/>
            </a:prstGeom>
            <a:solidFill>
              <a:srgbClr val="D967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a:p>
          </p:txBody>
        </p:sp>
        <p:sp>
          <p:nvSpPr>
            <p:cNvPr id="278" name="Ellipse 277"/>
            <p:cNvSpPr/>
            <p:nvPr/>
          </p:nvSpPr>
          <p:spPr>
            <a:xfrm>
              <a:off x="600075" y="86497"/>
              <a:ext cx="647700" cy="685800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grpSp>
      <p:sp>
        <p:nvSpPr>
          <p:cNvPr id="2" name="Freeform 16"/>
          <p:cNvSpPr>
            <a:spLocks/>
          </p:cNvSpPr>
          <p:nvPr/>
        </p:nvSpPr>
        <p:spPr bwMode="auto">
          <a:xfrm rot="-4786776">
            <a:off x="4570412" y="1966913"/>
            <a:ext cx="346075" cy="431800"/>
          </a:xfrm>
          <a:custGeom>
            <a:avLst/>
            <a:gdLst>
              <a:gd name="T0" fmla="*/ 146266359 w 289"/>
              <a:gd name="T1" fmla="*/ 507789561 h 359"/>
              <a:gd name="T2" fmla="*/ 73133180 w 289"/>
              <a:gd name="T3" fmla="*/ 507789561 h 359"/>
              <a:gd name="T4" fmla="*/ 10037373 w 289"/>
              <a:gd name="T5" fmla="*/ 451368114 h 359"/>
              <a:gd name="T6" fmla="*/ 0 w 289"/>
              <a:gd name="T7" fmla="*/ 412307668 h 359"/>
              <a:gd name="T8" fmla="*/ 0 w 289"/>
              <a:gd name="T9" fmla="*/ 360227073 h 359"/>
              <a:gd name="T10" fmla="*/ 20075943 w 289"/>
              <a:gd name="T11" fmla="*/ 254617654 h 359"/>
              <a:gd name="T12" fmla="*/ 61661217 w 289"/>
              <a:gd name="T13" fmla="*/ 179389460 h 359"/>
              <a:gd name="T14" fmla="*/ 141964972 w 289"/>
              <a:gd name="T15" fmla="*/ 63655015 h 359"/>
              <a:gd name="T16" fmla="*/ 197890227 w 289"/>
              <a:gd name="T17" fmla="*/ 20253708 h 359"/>
              <a:gd name="T18" fmla="*/ 278192765 w 289"/>
              <a:gd name="T19" fmla="*/ 0 h 359"/>
              <a:gd name="T20" fmla="*/ 354193991 w 289"/>
              <a:gd name="T21" fmla="*/ 27487257 h 359"/>
              <a:gd name="T22" fmla="*/ 392912463 w 289"/>
              <a:gd name="T23" fmla="*/ 73781263 h 359"/>
              <a:gd name="T24" fmla="*/ 402949831 w 289"/>
              <a:gd name="T25" fmla="*/ 127308827 h 359"/>
              <a:gd name="T26" fmla="*/ 402949831 w 289"/>
              <a:gd name="T27" fmla="*/ 196750460 h 359"/>
              <a:gd name="T28" fmla="*/ 375704519 w 289"/>
              <a:gd name="T29" fmla="*/ 286445754 h 359"/>
              <a:gd name="T30" fmla="*/ 354193991 w 289"/>
              <a:gd name="T31" fmla="*/ 338526424 h 359"/>
              <a:gd name="T32" fmla="*/ 361364567 w 289"/>
              <a:gd name="T33" fmla="*/ 392053970 h 359"/>
              <a:gd name="T34" fmla="*/ 414421793 w 289"/>
              <a:gd name="T35" fmla="*/ 483195011 h 359"/>
              <a:gd name="T36" fmla="*/ 414421793 w 289"/>
              <a:gd name="T37" fmla="*/ 504895660 h 359"/>
              <a:gd name="T38" fmla="*/ 385741888 w 289"/>
              <a:gd name="T39" fmla="*/ 519362759 h 359"/>
              <a:gd name="T40" fmla="*/ 319779302 w 289"/>
              <a:gd name="T41" fmla="*/ 402180217 h 359"/>
              <a:gd name="T42" fmla="*/ 268155397 w 289"/>
              <a:gd name="T43" fmla="*/ 444134565 h 359"/>
              <a:gd name="T44" fmla="*/ 207927595 w 289"/>
              <a:gd name="T45" fmla="*/ 483195011 h 359"/>
              <a:gd name="T46" fmla="*/ 177814293 w 289"/>
              <a:gd name="T47" fmla="*/ 494769412 h 359"/>
              <a:gd name="T48" fmla="*/ 146266359 w 289"/>
              <a:gd name="T49" fmla="*/ 507789561 h 3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9"/>
              <a:gd name="T76" fmla="*/ 0 h 359"/>
              <a:gd name="T77" fmla="*/ 289 w 289"/>
              <a:gd name="T78" fmla="*/ 359 h 35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9" h="359">
                <a:moveTo>
                  <a:pt x="102" y="351"/>
                </a:moveTo>
                <a:lnTo>
                  <a:pt x="51" y="351"/>
                </a:lnTo>
                <a:lnTo>
                  <a:pt x="7" y="312"/>
                </a:lnTo>
                <a:lnTo>
                  <a:pt x="0" y="285"/>
                </a:lnTo>
                <a:lnTo>
                  <a:pt x="0" y="249"/>
                </a:lnTo>
                <a:lnTo>
                  <a:pt x="14" y="176"/>
                </a:lnTo>
                <a:lnTo>
                  <a:pt x="43" y="124"/>
                </a:lnTo>
                <a:lnTo>
                  <a:pt x="99" y="44"/>
                </a:lnTo>
                <a:lnTo>
                  <a:pt x="138" y="14"/>
                </a:lnTo>
                <a:lnTo>
                  <a:pt x="194" y="0"/>
                </a:lnTo>
                <a:lnTo>
                  <a:pt x="247" y="19"/>
                </a:lnTo>
                <a:lnTo>
                  <a:pt x="274" y="51"/>
                </a:lnTo>
                <a:lnTo>
                  <a:pt x="281" y="88"/>
                </a:lnTo>
                <a:lnTo>
                  <a:pt x="281" y="136"/>
                </a:lnTo>
                <a:lnTo>
                  <a:pt x="262" y="198"/>
                </a:lnTo>
                <a:lnTo>
                  <a:pt x="247" y="234"/>
                </a:lnTo>
                <a:lnTo>
                  <a:pt x="252" y="271"/>
                </a:lnTo>
                <a:lnTo>
                  <a:pt x="289" y="334"/>
                </a:lnTo>
                <a:lnTo>
                  <a:pt x="289" y="349"/>
                </a:lnTo>
                <a:lnTo>
                  <a:pt x="269" y="359"/>
                </a:lnTo>
                <a:lnTo>
                  <a:pt x="223" y="278"/>
                </a:lnTo>
                <a:lnTo>
                  <a:pt x="187" y="307"/>
                </a:lnTo>
                <a:lnTo>
                  <a:pt x="145" y="334"/>
                </a:lnTo>
                <a:lnTo>
                  <a:pt x="124" y="342"/>
                </a:lnTo>
                <a:lnTo>
                  <a:pt x="102" y="351"/>
                </a:lnTo>
                <a:close/>
              </a:path>
            </a:pathLst>
          </a:custGeom>
          <a:solidFill>
            <a:srgbClr val="000000"/>
          </a:solidFill>
          <a:ln w="9525">
            <a:noFill/>
            <a:round/>
            <a:headEnd/>
            <a:tailEnd/>
          </a:ln>
        </p:spPr>
        <p:txBody>
          <a:bodyPr/>
          <a:lstStyle/>
          <a:p>
            <a:endParaRPr lang="fr-FR">
              <a:latin typeface="Calibri" pitchFamily="34" charset="0"/>
            </a:endParaRPr>
          </a:p>
        </p:txBody>
      </p:sp>
      <p:sp>
        <p:nvSpPr>
          <p:cNvPr id="3" name="Freeform 16"/>
          <p:cNvSpPr>
            <a:spLocks/>
          </p:cNvSpPr>
          <p:nvPr/>
        </p:nvSpPr>
        <p:spPr bwMode="auto">
          <a:xfrm rot="-1958826">
            <a:off x="4660900" y="1916113"/>
            <a:ext cx="346075" cy="431800"/>
          </a:xfrm>
          <a:custGeom>
            <a:avLst/>
            <a:gdLst>
              <a:gd name="T0" fmla="*/ 146266359 w 289"/>
              <a:gd name="T1" fmla="*/ 507789561 h 359"/>
              <a:gd name="T2" fmla="*/ 73133180 w 289"/>
              <a:gd name="T3" fmla="*/ 507789561 h 359"/>
              <a:gd name="T4" fmla="*/ 10037373 w 289"/>
              <a:gd name="T5" fmla="*/ 451368114 h 359"/>
              <a:gd name="T6" fmla="*/ 0 w 289"/>
              <a:gd name="T7" fmla="*/ 412307668 h 359"/>
              <a:gd name="T8" fmla="*/ 0 w 289"/>
              <a:gd name="T9" fmla="*/ 360227073 h 359"/>
              <a:gd name="T10" fmla="*/ 20075943 w 289"/>
              <a:gd name="T11" fmla="*/ 254617654 h 359"/>
              <a:gd name="T12" fmla="*/ 61661217 w 289"/>
              <a:gd name="T13" fmla="*/ 179389460 h 359"/>
              <a:gd name="T14" fmla="*/ 141964972 w 289"/>
              <a:gd name="T15" fmla="*/ 63655015 h 359"/>
              <a:gd name="T16" fmla="*/ 197890227 w 289"/>
              <a:gd name="T17" fmla="*/ 20253708 h 359"/>
              <a:gd name="T18" fmla="*/ 278192765 w 289"/>
              <a:gd name="T19" fmla="*/ 0 h 359"/>
              <a:gd name="T20" fmla="*/ 354193991 w 289"/>
              <a:gd name="T21" fmla="*/ 27487257 h 359"/>
              <a:gd name="T22" fmla="*/ 392912463 w 289"/>
              <a:gd name="T23" fmla="*/ 73781263 h 359"/>
              <a:gd name="T24" fmla="*/ 402949831 w 289"/>
              <a:gd name="T25" fmla="*/ 127308827 h 359"/>
              <a:gd name="T26" fmla="*/ 402949831 w 289"/>
              <a:gd name="T27" fmla="*/ 196750460 h 359"/>
              <a:gd name="T28" fmla="*/ 375704519 w 289"/>
              <a:gd name="T29" fmla="*/ 286445754 h 359"/>
              <a:gd name="T30" fmla="*/ 354193991 w 289"/>
              <a:gd name="T31" fmla="*/ 338526424 h 359"/>
              <a:gd name="T32" fmla="*/ 361364567 w 289"/>
              <a:gd name="T33" fmla="*/ 392053970 h 359"/>
              <a:gd name="T34" fmla="*/ 414421793 w 289"/>
              <a:gd name="T35" fmla="*/ 483195011 h 359"/>
              <a:gd name="T36" fmla="*/ 414421793 w 289"/>
              <a:gd name="T37" fmla="*/ 504895660 h 359"/>
              <a:gd name="T38" fmla="*/ 385741888 w 289"/>
              <a:gd name="T39" fmla="*/ 519362759 h 359"/>
              <a:gd name="T40" fmla="*/ 319779302 w 289"/>
              <a:gd name="T41" fmla="*/ 402180217 h 359"/>
              <a:gd name="T42" fmla="*/ 268155397 w 289"/>
              <a:gd name="T43" fmla="*/ 444134565 h 359"/>
              <a:gd name="T44" fmla="*/ 207927595 w 289"/>
              <a:gd name="T45" fmla="*/ 483195011 h 359"/>
              <a:gd name="T46" fmla="*/ 177814293 w 289"/>
              <a:gd name="T47" fmla="*/ 494769412 h 359"/>
              <a:gd name="T48" fmla="*/ 146266359 w 289"/>
              <a:gd name="T49" fmla="*/ 507789561 h 3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9"/>
              <a:gd name="T76" fmla="*/ 0 h 359"/>
              <a:gd name="T77" fmla="*/ 289 w 289"/>
              <a:gd name="T78" fmla="*/ 359 h 35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9" h="359">
                <a:moveTo>
                  <a:pt x="102" y="351"/>
                </a:moveTo>
                <a:lnTo>
                  <a:pt x="51" y="351"/>
                </a:lnTo>
                <a:lnTo>
                  <a:pt x="7" y="312"/>
                </a:lnTo>
                <a:lnTo>
                  <a:pt x="0" y="285"/>
                </a:lnTo>
                <a:lnTo>
                  <a:pt x="0" y="249"/>
                </a:lnTo>
                <a:lnTo>
                  <a:pt x="14" y="176"/>
                </a:lnTo>
                <a:lnTo>
                  <a:pt x="43" y="124"/>
                </a:lnTo>
                <a:lnTo>
                  <a:pt x="99" y="44"/>
                </a:lnTo>
                <a:lnTo>
                  <a:pt x="138" y="14"/>
                </a:lnTo>
                <a:lnTo>
                  <a:pt x="194" y="0"/>
                </a:lnTo>
                <a:lnTo>
                  <a:pt x="247" y="19"/>
                </a:lnTo>
                <a:lnTo>
                  <a:pt x="274" y="51"/>
                </a:lnTo>
                <a:lnTo>
                  <a:pt x="281" y="88"/>
                </a:lnTo>
                <a:lnTo>
                  <a:pt x="281" y="136"/>
                </a:lnTo>
                <a:lnTo>
                  <a:pt x="262" y="198"/>
                </a:lnTo>
                <a:lnTo>
                  <a:pt x="247" y="234"/>
                </a:lnTo>
                <a:lnTo>
                  <a:pt x="252" y="271"/>
                </a:lnTo>
                <a:lnTo>
                  <a:pt x="289" y="334"/>
                </a:lnTo>
                <a:lnTo>
                  <a:pt x="289" y="349"/>
                </a:lnTo>
                <a:lnTo>
                  <a:pt x="269" y="359"/>
                </a:lnTo>
                <a:lnTo>
                  <a:pt x="223" y="278"/>
                </a:lnTo>
                <a:lnTo>
                  <a:pt x="187" y="307"/>
                </a:lnTo>
                <a:lnTo>
                  <a:pt x="145" y="334"/>
                </a:lnTo>
                <a:lnTo>
                  <a:pt x="124" y="342"/>
                </a:lnTo>
                <a:lnTo>
                  <a:pt x="102" y="351"/>
                </a:lnTo>
                <a:close/>
              </a:path>
            </a:pathLst>
          </a:custGeom>
          <a:solidFill>
            <a:srgbClr val="000000"/>
          </a:solidFill>
          <a:ln w="9525">
            <a:noFill/>
            <a:round/>
            <a:headEnd/>
            <a:tailEnd/>
          </a:ln>
        </p:spPr>
        <p:txBody>
          <a:bodyPr/>
          <a:lstStyle/>
          <a:p>
            <a:endParaRPr lang="fr-FR">
              <a:latin typeface="Calibri" pitchFamily="34" charset="0"/>
            </a:endParaRPr>
          </a:p>
        </p:txBody>
      </p:sp>
      <p:sp>
        <p:nvSpPr>
          <p:cNvPr id="4" name="Freeform 16"/>
          <p:cNvSpPr>
            <a:spLocks/>
          </p:cNvSpPr>
          <p:nvPr/>
        </p:nvSpPr>
        <p:spPr bwMode="auto">
          <a:xfrm rot="4776715" flipH="1">
            <a:off x="4786312" y="1968501"/>
            <a:ext cx="346075" cy="431800"/>
          </a:xfrm>
          <a:custGeom>
            <a:avLst/>
            <a:gdLst>
              <a:gd name="T0" fmla="*/ 146266359 w 289"/>
              <a:gd name="T1" fmla="*/ 507789561 h 359"/>
              <a:gd name="T2" fmla="*/ 73133180 w 289"/>
              <a:gd name="T3" fmla="*/ 507789561 h 359"/>
              <a:gd name="T4" fmla="*/ 10037373 w 289"/>
              <a:gd name="T5" fmla="*/ 451368114 h 359"/>
              <a:gd name="T6" fmla="*/ 0 w 289"/>
              <a:gd name="T7" fmla="*/ 412307668 h 359"/>
              <a:gd name="T8" fmla="*/ 0 w 289"/>
              <a:gd name="T9" fmla="*/ 360227073 h 359"/>
              <a:gd name="T10" fmla="*/ 20075943 w 289"/>
              <a:gd name="T11" fmla="*/ 254617654 h 359"/>
              <a:gd name="T12" fmla="*/ 61661217 w 289"/>
              <a:gd name="T13" fmla="*/ 179389460 h 359"/>
              <a:gd name="T14" fmla="*/ 141964972 w 289"/>
              <a:gd name="T15" fmla="*/ 63655015 h 359"/>
              <a:gd name="T16" fmla="*/ 197890227 w 289"/>
              <a:gd name="T17" fmla="*/ 20253708 h 359"/>
              <a:gd name="T18" fmla="*/ 278192765 w 289"/>
              <a:gd name="T19" fmla="*/ 0 h 359"/>
              <a:gd name="T20" fmla="*/ 354193991 w 289"/>
              <a:gd name="T21" fmla="*/ 27487257 h 359"/>
              <a:gd name="T22" fmla="*/ 392912463 w 289"/>
              <a:gd name="T23" fmla="*/ 73781263 h 359"/>
              <a:gd name="T24" fmla="*/ 402949831 w 289"/>
              <a:gd name="T25" fmla="*/ 127308827 h 359"/>
              <a:gd name="T26" fmla="*/ 402949831 w 289"/>
              <a:gd name="T27" fmla="*/ 196750460 h 359"/>
              <a:gd name="T28" fmla="*/ 375704519 w 289"/>
              <a:gd name="T29" fmla="*/ 286445754 h 359"/>
              <a:gd name="T30" fmla="*/ 354193991 w 289"/>
              <a:gd name="T31" fmla="*/ 338526424 h 359"/>
              <a:gd name="T32" fmla="*/ 361364567 w 289"/>
              <a:gd name="T33" fmla="*/ 392053970 h 359"/>
              <a:gd name="T34" fmla="*/ 414421793 w 289"/>
              <a:gd name="T35" fmla="*/ 483195011 h 359"/>
              <a:gd name="T36" fmla="*/ 414421793 w 289"/>
              <a:gd name="T37" fmla="*/ 504895660 h 359"/>
              <a:gd name="T38" fmla="*/ 385741888 w 289"/>
              <a:gd name="T39" fmla="*/ 519362759 h 359"/>
              <a:gd name="T40" fmla="*/ 319779302 w 289"/>
              <a:gd name="T41" fmla="*/ 402180217 h 359"/>
              <a:gd name="T42" fmla="*/ 268155397 w 289"/>
              <a:gd name="T43" fmla="*/ 444134565 h 359"/>
              <a:gd name="T44" fmla="*/ 207927595 w 289"/>
              <a:gd name="T45" fmla="*/ 483195011 h 359"/>
              <a:gd name="T46" fmla="*/ 177814293 w 289"/>
              <a:gd name="T47" fmla="*/ 494769412 h 359"/>
              <a:gd name="T48" fmla="*/ 146266359 w 289"/>
              <a:gd name="T49" fmla="*/ 507789561 h 3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9"/>
              <a:gd name="T76" fmla="*/ 0 h 359"/>
              <a:gd name="T77" fmla="*/ 289 w 289"/>
              <a:gd name="T78" fmla="*/ 359 h 35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9" h="359">
                <a:moveTo>
                  <a:pt x="102" y="351"/>
                </a:moveTo>
                <a:lnTo>
                  <a:pt x="51" y="351"/>
                </a:lnTo>
                <a:lnTo>
                  <a:pt x="7" y="312"/>
                </a:lnTo>
                <a:lnTo>
                  <a:pt x="0" y="285"/>
                </a:lnTo>
                <a:lnTo>
                  <a:pt x="0" y="249"/>
                </a:lnTo>
                <a:lnTo>
                  <a:pt x="14" y="176"/>
                </a:lnTo>
                <a:lnTo>
                  <a:pt x="43" y="124"/>
                </a:lnTo>
                <a:lnTo>
                  <a:pt x="99" y="44"/>
                </a:lnTo>
                <a:lnTo>
                  <a:pt x="138" y="14"/>
                </a:lnTo>
                <a:lnTo>
                  <a:pt x="194" y="0"/>
                </a:lnTo>
                <a:lnTo>
                  <a:pt x="247" y="19"/>
                </a:lnTo>
                <a:lnTo>
                  <a:pt x="274" y="51"/>
                </a:lnTo>
                <a:lnTo>
                  <a:pt x="281" y="88"/>
                </a:lnTo>
                <a:lnTo>
                  <a:pt x="281" y="136"/>
                </a:lnTo>
                <a:lnTo>
                  <a:pt x="262" y="198"/>
                </a:lnTo>
                <a:lnTo>
                  <a:pt x="247" y="234"/>
                </a:lnTo>
                <a:lnTo>
                  <a:pt x="252" y="271"/>
                </a:lnTo>
                <a:lnTo>
                  <a:pt x="289" y="334"/>
                </a:lnTo>
                <a:lnTo>
                  <a:pt x="289" y="349"/>
                </a:lnTo>
                <a:lnTo>
                  <a:pt x="269" y="359"/>
                </a:lnTo>
                <a:lnTo>
                  <a:pt x="223" y="278"/>
                </a:lnTo>
                <a:lnTo>
                  <a:pt x="187" y="307"/>
                </a:lnTo>
                <a:lnTo>
                  <a:pt x="145" y="334"/>
                </a:lnTo>
                <a:lnTo>
                  <a:pt x="124" y="342"/>
                </a:lnTo>
                <a:lnTo>
                  <a:pt x="102" y="351"/>
                </a:lnTo>
                <a:close/>
              </a:path>
            </a:pathLst>
          </a:custGeom>
          <a:solidFill>
            <a:srgbClr val="000000"/>
          </a:solidFill>
          <a:ln w="9525">
            <a:noFill/>
            <a:round/>
            <a:headEnd/>
            <a:tailEnd/>
          </a:ln>
        </p:spPr>
        <p:txBody>
          <a:bodyPr/>
          <a:lstStyle/>
          <a:p>
            <a:endParaRPr lang="fr-FR">
              <a:latin typeface="Calibri" pitchFamily="34" charset="0"/>
            </a:endParaRPr>
          </a:p>
        </p:txBody>
      </p:sp>
      <p:sp>
        <p:nvSpPr>
          <p:cNvPr id="5" name="Freeform 16"/>
          <p:cNvSpPr>
            <a:spLocks/>
          </p:cNvSpPr>
          <p:nvPr/>
        </p:nvSpPr>
        <p:spPr bwMode="auto">
          <a:xfrm>
            <a:off x="4716463" y="1974850"/>
            <a:ext cx="344487" cy="431800"/>
          </a:xfrm>
          <a:custGeom>
            <a:avLst/>
            <a:gdLst>
              <a:gd name="T0" fmla="*/ 144927683 w 289"/>
              <a:gd name="T1" fmla="*/ 507789561 h 359"/>
              <a:gd name="T2" fmla="*/ 72463842 w 289"/>
              <a:gd name="T3" fmla="*/ 507789561 h 359"/>
              <a:gd name="T4" fmla="*/ 9946020 w 289"/>
              <a:gd name="T5" fmla="*/ 451368114 h 359"/>
              <a:gd name="T6" fmla="*/ 0 w 289"/>
              <a:gd name="T7" fmla="*/ 412307668 h 359"/>
              <a:gd name="T8" fmla="*/ 0 w 289"/>
              <a:gd name="T9" fmla="*/ 360227073 h 359"/>
              <a:gd name="T10" fmla="*/ 19892039 w 289"/>
              <a:gd name="T11" fmla="*/ 254617654 h 359"/>
              <a:gd name="T12" fmla="*/ 61096967 w 289"/>
              <a:gd name="T13" fmla="*/ 179389460 h 359"/>
              <a:gd name="T14" fmla="*/ 140665106 w 289"/>
              <a:gd name="T15" fmla="*/ 63655015 h 359"/>
              <a:gd name="T16" fmla="*/ 196078654 w 289"/>
              <a:gd name="T17" fmla="*/ 20253708 h 359"/>
              <a:gd name="T18" fmla="*/ 275645582 w 289"/>
              <a:gd name="T19" fmla="*/ 0 h 359"/>
              <a:gd name="T20" fmla="*/ 350951198 w 289"/>
              <a:gd name="T21" fmla="*/ 27487257 h 359"/>
              <a:gd name="T22" fmla="*/ 389314398 w 289"/>
              <a:gd name="T23" fmla="*/ 73781263 h 359"/>
              <a:gd name="T24" fmla="*/ 399260413 w 289"/>
              <a:gd name="T25" fmla="*/ 127308827 h 359"/>
              <a:gd name="T26" fmla="*/ 399260413 w 289"/>
              <a:gd name="T27" fmla="*/ 196750460 h 359"/>
              <a:gd name="T28" fmla="*/ 372264087 w 289"/>
              <a:gd name="T29" fmla="*/ 286445754 h 359"/>
              <a:gd name="T30" fmla="*/ 350951198 w 289"/>
              <a:gd name="T31" fmla="*/ 338526424 h 359"/>
              <a:gd name="T32" fmla="*/ 358055494 w 289"/>
              <a:gd name="T33" fmla="*/ 392053970 h 359"/>
              <a:gd name="T34" fmla="*/ 410627288 w 289"/>
              <a:gd name="T35" fmla="*/ 483195011 h 359"/>
              <a:gd name="T36" fmla="*/ 410627288 w 289"/>
              <a:gd name="T37" fmla="*/ 504895660 h 359"/>
              <a:gd name="T38" fmla="*/ 382210102 w 289"/>
              <a:gd name="T39" fmla="*/ 519362759 h 359"/>
              <a:gd name="T40" fmla="*/ 316850575 w 289"/>
              <a:gd name="T41" fmla="*/ 402180217 h 359"/>
              <a:gd name="T42" fmla="*/ 265699567 w 289"/>
              <a:gd name="T43" fmla="*/ 444134565 h 359"/>
              <a:gd name="T44" fmla="*/ 206023477 w 289"/>
              <a:gd name="T45" fmla="*/ 483195011 h 359"/>
              <a:gd name="T46" fmla="*/ 176186625 w 289"/>
              <a:gd name="T47" fmla="*/ 494769412 h 359"/>
              <a:gd name="T48" fmla="*/ 144927683 w 289"/>
              <a:gd name="T49" fmla="*/ 507789561 h 3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9"/>
              <a:gd name="T76" fmla="*/ 0 h 359"/>
              <a:gd name="T77" fmla="*/ 289 w 289"/>
              <a:gd name="T78" fmla="*/ 359 h 35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9" h="359">
                <a:moveTo>
                  <a:pt x="102" y="351"/>
                </a:moveTo>
                <a:lnTo>
                  <a:pt x="51" y="351"/>
                </a:lnTo>
                <a:lnTo>
                  <a:pt x="7" y="312"/>
                </a:lnTo>
                <a:lnTo>
                  <a:pt x="0" y="285"/>
                </a:lnTo>
                <a:lnTo>
                  <a:pt x="0" y="249"/>
                </a:lnTo>
                <a:lnTo>
                  <a:pt x="14" y="176"/>
                </a:lnTo>
                <a:lnTo>
                  <a:pt x="43" y="124"/>
                </a:lnTo>
                <a:lnTo>
                  <a:pt x="99" y="44"/>
                </a:lnTo>
                <a:lnTo>
                  <a:pt x="138" y="14"/>
                </a:lnTo>
                <a:lnTo>
                  <a:pt x="194" y="0"/>
                </a:lnTo>
                <a:lnTo>
                  <a:pt x="247" y="19"/>
                </a:lnTo>
                <a:lnTo>
                  <a:pt x="274" y="51"/>
                </a:lnTo>
                <a:lnTo>
                  <a:pt x="281" y="88"/>
                </a:lnTo>
                <a:lnTo>
                  <a:pt x="281" y="136"/>
                </a:lnTo>
                <a:lnTo>
                  <a:pt x="262" y="198"/>
                </a:lnTo>
                <a:lnTo>
                  <a:pt x="247" y="234"/>
                </a:lnTo>
                <a:lnTo>
                  <a:pt x="252" y="271"/>
                </a:lnTo>
                <a:lnTo>
                  <a:pt x="289" y="334"/>
                </a:lnTo>
                <a:lnTo>
                  <a:pt x="289" y="349"/>
                </a:lnTo>
                <a:lnTo>
                  <a:pt x="269" y="359"/>
                </a:lnTo>
                <a:lnTo>
                  <a:pt x="223" y="278"/>
                </a:lnTo>
                <a:lnTo>
                  <a:pt x="187" y="307"/>
                </a:lnTo>
                <a:lnTo>
                  <a:pt x="145" y="334"/>
                </a:lnTo>
                <a:lnTo>
                  <a:pt x="124" y="342"/>
                </a:lnTo>
                <a:lnTo>
                  <a:pt x="102" y="351"/>
                </a:lnTo>
                <a:close/>
              </a:path>
            </a:pathLst>
          </a:custGeom>
          <a:solidFill>
            <a:srgbClr val="000000"/>
          </a:solidFill>
          <a:ln w="9525">
            <a:noFill/>
            <a:round/>
            <a:headEnd/>
            <a:tailEnd/>
          </a:ln>
        </p:spPr>
        <p:txBody>
          <a:bodyPr/>
          <a:lstStyle/>
          <a:p>
            <a:endParaRPr lang="fr-FR">
              <a:latin typeface="Calibri" pitchFamily="34" charset="0"/>
            </a:endParaRPr>
          </a:p>
        </p:txBody>
      </p:sp>
      <p:sp>
        <p:nvSpPr>
          <p:cNvPr id="6" name="Freeform 16"/>
          <p:cNvSpPr>
            <a:spLocks/>
          </p:cNvSpPr>
          <p:nvPr/>
        </p:nvSpPr>
        <p:spPr bwMode="auto">
          <a:xfrm flipH="1">
            <a:off x="4572000" y="1974850"/>
            <a:ext cx="344488" cy="431800"/>
          </a:xfrm>
          <a:custGeom>
            <a:avLst/>
            <a:gdLst>
              <a:gd name="T0" fmla="*/ 144928104 w 289"/>
              <a:gd name="T1" fmla="*/ 507789561 h 359"/>
              <a:gd name="T2" fmla="*/ 72464052 w 289"/>
              <a:gd name="T3" fmla="*/ 507789561 h 359"/>
              <a:gd name="T4" fmla="*/ 9946048 w 289"/>
              <a:gd name="T5" fmla="*/ 451368114 h 359"/>
              <a:gd name="T6" fmla="*/ 0 w 289"/>
              <a:gd name="T7" fmla="*/ 412307668 h 359"/>
              <a:gd name="T8" fmla="*/ 0 w 289"/>
              <a:gd name="T9" fmla="*/ 360227073 h 359"/>
              <a:gd name="T10" fmla="*/ 19892097 w 289"/>
              <a:gd name="T11" fmla="*/ 254617654 h 359"/>
              <a:gd name="T12" fmla="*/ 61097145 w 289"/>
              <a:gd name="T13" fmla="*/ 179389460 h 359"/>
              <a:gd name="T14" fmla="*/ 140665514 w 289"/>
              <a:gd name="T15" fmla="*/ 63655015 h 359"/>
              <a:gd name="T16" fmla="*/ 196079224 w 289"/>
              <a:gd name="T17" fmla="*/ 20253708 h 359"/>
              <a:gd name="T18" fmla="*/ 275647574 w 289"/>
              <a:gd name="T19" fmla="*/ 0 h 359"/>
              <a:gd name="T20" fmla="*/ 350953409 w 289"/>
              <a:gd name="T21" fmla="*/ 27487257 h 359"/>
              <a:gd name="T22" fmla="*/ 389316721 w 289"/>
              <a:gd name="T23" fmla="*/ 73781263 h 359"/>
              <a:gd name="T24" fmla="*/ 399262764 w 289"/>
              <a:gd name="T25" fmla="*/ 127308827 h 359"/>
              <a:gd name="T26" fmla="*/ 399262764 w 289"/>
              <a:gd name="T27" fmla="*/ 196750460 h 359"/>
              <a:gd name="T28" fmla="*/ 372266360 w 289"/>
              <a:gd name="T29" fmla="*/ 286445754 h 359"/>
              <a:gd name="T30" fmla="*/ 350953409 w 289"/>
              <a:gd name="T31" fmla="*/ 338526424 h 359"/>
              <a:gd name="T32" fmla="*/ 358057726 w 289"/>
              <a:gd name="T33" fmla="*/ 392053970 h 359"/>
              <a:gd name="T34" fmla="*/ 410629672 w 289"/>
              <a:gd name="T35" fmla="*/ 483195011 h 359"/>
              <a:gd name="T36" fmla="*/ 410629672 w 289"/>
              <a:gd name="T37" fmla="*/ 504895660 h 359"/>
              <a:gd name="T38" fmla="*/ 382212404 w 289"/>
              <a:gd name="T39" fmla="*/ 519362759 h 359"/>
              <a:gd name="T40" fmla="*/ 316852687 w 289"/>
              <a:gd name="T41" fmla="*/ 402180217 h 359"/>
              <a:gd name="T42" fmla="*/ 265701530 w 289"/>
              <a:gd name="T43" fmla="*/ 444134565 h 359"/>
              <a:gd name="T44" fmla="*/ 206025267 w 289"/>
              <a:gd name="T45" fmla="*/ 483195011 h 359"/>
              <a:gd name="T46" fmla="*/ 176187136 w 289"/>
              <a:gd name="T47" fmla="*/ 494769412 h 359"/>
              <a:gd name="T48" fmla="*/ 144928104 w 289"/>
              <a:gd name="T49" fmla="*/ 507789561 h 3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9"/>
              <a:gd name="T76" fmla="*/ 0 h 359"/>
              <a:gd name="T77" fmla="*/ 289 w 289"/>
              <a:gd name="T78" fmla="*/ 359 h 35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9" h="359">
                <a:moveTo>
                  <a:pt x="102" y="351"/>
                </a:moveTo>
                <a:lnTo>
                  <a:pt x="51" y="351"/>
                </a:lnTo>
                <a:lnTo>
                  <a:pt x="7" y="312"/>
                </a:lnTo>
                <a:lnTo>
                  <a:pt x="0" y="285"/>
                </a:lnTo>
                <a:lnTo>
                  <a:pt x="0" y="249"/>
                </a:lnTo>
                <a:lnTo>
                  <a:pt x="14" y="176"/>
                </a:lnTo>
                <a:lnTo>
                  <a:pt x="43" y="124"/>
                </a:lnTo>
                <a:lnTo>
                  <a:pt x="99" y="44"/>
                </a:lnTo>
                <a:lnTo>
                  <a:pt x="138" y="14"/>
                </a:lnTo>
                <a:lnTo>
                  <a:pt x="194" y="0"/>
                </a:lnTo>
                <a:lnTo>
                  <a:pt x="247" y="19"/>
                </a:lnTo>
                <a:lnTo>
                  <a:pt x="274" y="51"/>
                </a:lnTo>
                <a:lnTo>
                  <a:pt x="281" y="88"/>
                </a:lnTo>
                <a:lnTo>
                  <a:pt x="281" y="136"/>
                </a:lnTo>
                <a:lnTo>
                  <a:pt x="262" y="198"/>
                </a:lnTo>
                <a:lnTo>
                  <a:pt x="247" y="234"/>
                </a:lnTo>
                <a:lnTo>
                  <a:pt x="252" y="271"/>
                </a:lnTo>
                <a:lnTo>
                  <a:pt x="289" y="334"/>
                </a:lnTo>
                <a:lnTo>
                  <a:pt x="289" y="349"/>
                </a:lnTo>
                <a:lnTo>
                  <a:pt x="269" y="359"/>
                </a:lnTo>
                <a:lnTo>
                  <a:pt x="223" y="278"/>
                </a:lnTo>
                <a:lnTo>
                  <a:pt x="187" y="307"/>
                </a:lnTo>
                <a:lnTo>
                  <a:pt x="145" y="334"/>
                </a:lnTo>
                <a:lnTo>
                  <a:pt x="124" y="342"/>
                </a:lnTo>
                <a:lnTo>
                  <a:pt x="102" y="351"/>
                </a:lnTo>
                <a:close/>
              </a:path>
            </a:pathLst>
          </a:custGeom>
          <a:solidFill>
            <a:srgbClr val="000000"/>
          </a:solidFill>
          <a:ln w="9525">
            <a:noFill/>
            <a:round/>
            <a:headEnd/>
            <a:tailEnd/>
          </a:ln>
        </p:spPr>
        <p:txBody>
          <a:bodyPr/>
          <a:lstStyle/>
          <a:p>
            <a:endParaRPr lang="fr-FR">
              <a:latin typeface="Calibri" pitchFamily="34" charset="0"/>
            </a:endParaRPr>
          </a:p>
        </p:txBody>
      </p:sp>
      <p:sp>
        <p:nvSpPr>
          <p:cNvPr id="7" name="Freeform 16"/>
          <p:cNvSpPr>
            <a:spLocks/>
          </p:cNvSpPr>
          <p:nvPr/>
        </p:nvSpPr>
        <p:spPr bwMode="auto">
          <a:xfrm rot="1958826" flipH="1">
            <a:off x="4660900" y="1916113"/>
            <a:ext cx="346075" cy="431800"/>
          </a:xfrm>
          <a:custGeom>
            <a:avLst/>
            <a:gdLst>
              <a:gd name="T0" fmla="*/ 146266359 w 289"/>
              <a:gd name="T1" fmla="*/ 507789561 h 359"/>
              <a:gd name="T2" fmla="*/ 73133180 w 289"/>
              <a:gd name="T3" fmla="*/ 507789561 h 359"/>
              <a:gd name="T4" fmla="*/ 10037373 w 289"/>
              <a:gd name="T5" fmla="*/ 451368114 h 359"/>
              <a:gd name="T6" fmla="*/ 0 w 289"/>
              <a:gd name="T7" fmla="*/ 412307668 h 359"/>
              <a:gd name="T8" fmla="*/ 0 w 289"/>
              <a:gd name="T9" fmla="*/ 360227073 h 359"/>
              <a:gd name="T10" fmla="*/ 20075943 w 289"/>
              <a:gd name="T11" fmla="*/ 254617654 h 359"/>
              <a:gd name="T12" fmla="*/ 61661217 w 289"/>
              <a:gd name="T13" fmla="*/ 179389460 h 359"/>
              <a:gd name="T14" fmla="*/ 141964972 w 289"/>
              <a:gd name="T15" fmla="*/ 63655015 h 359"/>
              <a:gd name="T16" fmla="*/ 197890227 w 289"/>
              <a:gd name="T17" fmla="*/ 20253708 h 359"/>
              <a:gd name="T18" fmla="*/ 278192765 w 289"/>
              <a:gd name="T19" fmla="*/ 0 h 359"/>
              <a:gd name="T20" fmla="*/ 354193991 w 289"/>
              <a:gd name="T21" fmla="*/ 27487257 h 359"/>
              <a:gd name="T22" fmla="*/ 392912463 w 289"/>
              <a:gd name="T23" fmla="*/ 73781263 h 359"/>
              <a:gd name="T24" fmla="*/ 402949831 w 289"/>
              <a:gd name="T25" fmla="*/ 127308827 h 359"/>
              <a:gd name="T26" fmla="*/ 402949831 w 289"/>
              <a:gd name="T27" fmla="*/ 196750460 h 359"/>
              <a:gd name="T28" fmla="*/ 375704519 w 289"/>
              <a:gd name="T29" fmla="*/ 286445754 h 359"/>
              <a:gd name="T30" fmla="*/ 354193991 w 289"/>
              <a:gd name="T31" fmla="*/ 338526424 h 359"/>
              <a:gd name="T32" fmla="*/ 361364567 w 289"/>
              <a:gd name="T33" fmla="*/ 392053970 h 359"/>
              <a:gd name="T34" fmla="*/ 414421793 w 289"/>
              <a:gd name="T35" fmla="*/ 483195011 h 359"/>
              <a:gd name="T36" fmla="*/ 414421793 w 289"/>
              <a:gd name="T37" fmla="*/ 504895660 h 359"/>
              <a:gd name="T38" fmla="*/ 385741888 w 289"/>
              <a:gd name="T39" fmla="*/ 519362759 h 359"/>
              <a:gd name="T40" fmla="*/ 319779302 w 289"/>
              <a:gd name="T41" fmla="*/ 402180217 h 359"/>
              <a:gd name="T42" fmla="*/ 268155397 w 289"/>
              <a:gd name="T43" fmla="*/ 444134565 h 359"/>
              <a:gd name="T44" fmla="*/ 207927595 w 289"/>
              <a:gd name="T45" fmla="*/ 483195011 h 359"/>
              <a:gd name="T46" fmla="*/ 177814293 w 289"/>
              <a:gd name="T47" fmla="*/ 494769412 h 359"/>
              <a:gd name="T48" fmla="*/ 146266359 w 289"/>
              <a:gd name="T49" fmla="*/ 507789561 h 3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9"/>
              <a:gd name="T76" fmla="*/ 0 h 359"/>
              <a:gd name="T77" fmla="*/ 289 w 289"/>
              <a:gd name="T78" fmla="*/ 359 h 35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9" h="359">
                <a:moveTo>
                  <a:pt x="102" y="351"/>
                </a:moveTo>
                <a:lnTo>
                  <a:pt x="51" y="351"/>
                </a:lnTo>
                <a:lnTo>
                  <a:pt x="7" y="312"/>
                </a:lnTo>
                <a:lnTo>
                  <a:pt x="0" y="285"/>
                </a:lnTo>
                <a:lnTo>
                  <a:pt x="0" y="249"/>
                </a:lnTo>
                <a:lnTo>
                  <a:pt x="14" y="176"/>
                </a:lnTo>
                <a:lnTo>
                  <a:pt x="43" y="124"/>
                </a:lnTo>
                <a:lnTo>
                  <a:pt x="99" y="44"/>
                </a:lnTo>
                <a:lnTo>
                  <a:pt x="138" y="14"/>
                </a:lnTo>
                <a:lnTo>
                  <a:pt x="194" y="0"/>
                </a:lnTo>
                <a:lnTo>
                  <a:pt x="247" y="19"/>
                </a:lnTo>
                <a:lnTo>
                  <a:pt x="274" y="51"/>
                </a:lnTo>
                <a:lnTo>
                  <a:pt x="281" y="88"/>
                </a:lnTo>
                <a:lnTo>
                  <a:pt x="281" y="136"/>
                </a:lnTo>
                <a:lnTo>
                  <a:pt x="262" y="198"/>
                </a:lnTo>
                <a:lnTo>
                  <a:pt x="247" y="234"/>
                </a:lnTo>
                <a:lnTo>
                  <a:pt x="252" y="271"/>
                </a:lnTo>
                <a:lnTo>
                  <a:pt x="289" y="334"/>
                </a:lnTo>
                <a:lnTo>
                  <a:pt x="289" y="349"/>
                </a:lnTo>
                <a:lnTo>
                  <a:pt x="269" y="359"/>
                </a:lnTo>
                <a:lnTo>
                  <a:pt x="223" y="278"/>
                </a:lnTo>
                <a:lnTo>
                  <a:pt x="187" y="307"/>
                </a:lnTo>
                <a:lnTo>
                  <a:pt x="145" y="334"/>
                </a:lnTo>
                <a:lnTo>
                  <a:pt x="124" y="342"/>
                </a:lnTo>
                <a:lnTo>
                  <a:pt x="102" y="351"/>
                </a:lnTo>
                <a:close/>
              </a:path>
            </a:pathLst>
          </a:custGeom>
          <a:solidFill>
            <a:srgbClr val="000000"/>
          </a:solidFill>
          <a:ln w="9525">
            <a:noFill/>
            <a:round/>
            <a:headEnd/>
            <a:tailEnd/>
          </a:ln>
        </p:spPr>
        <p:txBody>
          <a:bodyPr/>
          <a:lstStyle/>
          <a:p>
            <a:endParaRPr lang="fr-FR">
              <a:latin typeface="Calibri" pitchFamily="34" charset="0"/>
            </a:endParaRPr>
          </a:p>
        </p:txBody>
      </p:sp>
      <p:pic>
        <p:nvPicPr>
          <p:cNvPr id="10" name="Image 9" descr="composteur2.gif"/>
          <p:cNvPicPr>
            <a:picLocks noChangeAspect="1"/>
          </p:cNvPicPr>
          <p:nvPr/>
        </p:nvPicPr>
        <p:blipFill>
          <a:blip r:embed="rId3" cstate="print"/>
          <a:srcRect/>
          <a:stretch>
            <a:fillRect/>
          </a:stretch>
        </p:blipFill>
        <p:spPr bwMode="auto">
          <a:xfrm>
            <a:off x="3492500" y="2293938"/>
            <a:ext cx="2289175" cy="2057400"/>
          </a:xfrm>
          <a:prstGeom prst="rect">
            <a:avLst/>
          </a:prstGeom>
          <a:noFill/>
          <a:ln w="9525">
            <a:noFill/>
            <a:miter lim="800000"/>
            <a:headEnd/>
            <a:tailEnd/>
          </a:ln>
        </p:spPr>
      </p:pic>
      <p:sp>
        <p:nvSpPr>
          <p:cNvPr id="11" name="ZoneTexte 10"/>
          <p:cNvSpPr txBox="1">
            <a:spLocks noChangeArrowheads="1"/>
          </p:cNvSpPr>
          <p:nvPr/>
        </p:nvSpPr>
        <p:spPr bwMode="auto">
          <a:xfrm>
            <a:off x="5643563" y="5072063"/>
            <a:ext cx="3257550" cy="646112"/>
          </a:xfrm>
          <a:prstGeom prst="rect">
            <a:avLst/>
          </a:prstGeom>
          <a:noFill/>
          <a:ln w="9525">
            <a:noFill/>
            <a:miter lim="800000"/>
            <a:headEnd/>
            <a:tailEnd/>
          </a:ln>
        </p:spPr>
        <p:txBody>
          <a:bodyPr>
            <a:spAutoFit/>
          </a:bodyPr>
          <a:lstStyle/>
          <a:p>
            <a:pPr algn="ctr"/>
            <a:r>
              <a:rPr lang="fr-FR">
                <a:solidFill>
                  <a:srgbClr val="FFC000"/>
                </a:solidFill>
                <a:latin typeface="Comic Sans MS" pitchFamily="66" charset="0"/>
              </a:rPr>
              <a:t>Geste éco-citoyen et prise de conscience</a:t>
            </a:r>
          </a:p>
        </p:txBody>
      </p:sp>
      <p:sp>
        <p:nvSpPr>
          <p:cNvPr id="12" name="ZoneTexte 11"/>
          <p:cNvSpPr txBox="1">
            <a:spLocks noChangeArrowheads="1"/>
          </p:cNvSpPr>
          <p:nvPr/>
        </p:nvSpPr>
        <p:spPr bwMode="auto">
          <a:xfrm>
            <a:off x="5357813" y="357188"/>
            <a:ext cx="3257550" cy="646112"/>
          </a:xfrm>
          <a:prstGeom prst="rect">
            <a:avLst/>
          </a:prstGeom>
          <a:noFill/>
          <a:ln w="9525">
            <a:noFill/>
            <a:miter lim="800000"/>
            <a:headEnd/>
            <a:tailEnd/>
          </a:ln>
        </p:spPr>
        <p:txBody>
          <a:bodyPr>
            <a:spAutoFit/>
          </a:bodyPr>
          <a:lstStyle/>
          <a:p>
            <a:pPr algn="ctr"/>
            <a:r>
              <a:rPr lang="fr-FR">
                <a:solidFill>
                  <a:srgbClr val="FFC000"/>
                </a:solidFill>
                <a:latin typeface="Comic Sans MS" pitchFamily="66" charset="0"/>
              </a:rPr>
              <a:t>Réduction des dépenses liées aux déchets</a:t>
            </a:r>
          </a:p>
        </p:txBody>
      </p:sp>
      <p:sp>
        <p:nvSpPr>
          <p:cNvPr id="13" name="ZoneTexte 12"/>
          <p:cNvSpPr txBox="1">
            <a:spLocks noChangeArrowheads="1"/>
          </p:cNvSpPr>
          <p:nvPr/>
        </p:nvSpPr>
        <p:spPr bwMode="auto">
          <a:xfrm>
            <a:off x="642938" y="500063"/>
            <a:ext cx="3257550" cy="646112"/>
          </a:xfrm>
          <a:prstGeom prst="rect">
            <a:avLst/>
          </a:prstGeom>
          <a:noFill/>
          <a:ln w="9525">
            <a:noFill/>
            <a:miter lim="800000"/>
            <a:headEnd/>
            <a:tailEnd/>
          </a:ln>
        </p:spPr>
        <p:txBody>
          <a:bodyPr>
            <a:spAutoFit/>
          </a:bodyPr>
          <a:lstStyle/>
          <a:p>
            <a:pPr algn="ctr"/>
            <a:r>
              <a:rPr lang="fr-FR">
                <a:solidFill>
                  <a:srgbClr val="FFC000"/>
                </a:solidFill>
                <a:latin typeface="Comic Sans MS" pitchFamily="66" charset="0"/>
              </a:rPr>
              <a:t>Production de compost bon pour le sol et gratuit</a:t>
            </a:r>
          </a:p>
        </p:txBody>
      </p:sp>
      <p:sp>
        <p:nvSpPr>
          <p:cNvPr id="14" name="ZoneTexte 13"/>
          <p:cNvSpPr txBox="1">
            <a:spLocks noChangeArrowheads="1"/>
          </p:cNvSpPr>
          <p:nvPr/>
        </p:nvSpPr>
        <p:spPr bwMode="auto">
          <a:xfrm>
            <a:off x="5857884" y="2571750"/>
            <a:ext cx="3143272" cy="1200150"/>
          </a:xfrm>
          <a:prstGeom prst="rect">
            <a:avLst/>
          </a:prstGeom>
          <a:noFill/>
          <a:ln w="9525">
            <a:noFill/>
            <a:miter lim="800000"/>
            <a:headEnd/>
            <a:tailEnd/>
          </a:ln>
        </p:spPr>
        <p:txBody>
          <a:bodyPr wrap="square">
            <a:spAutoFit/>
          </a:bodyPr>
          <a:lstStyle/>
          <a:p>
            <a:pPr algn="ctr"/>
            <a:r>
              <a:rPr lang="fr-FR" dirty="0">
                <a:solidFill>
                  <a:srgbClr val="FFC000"/>
                </a:solidFill>
                <a:latin typeface="Comic Sans MS" pitchFamily="66" charset="0"/>
              </a:rPr>
              <a:t>Diminution de la quantité de déchets envoyés à l’incinérateur et sur la plate-forme de compostage</a:t>
            </a:r>
          </a:p>
        </p:txBody>
      </p:sp>
      <p:sp>
        <p:nvSpPr>
          <p:cNvPr id="15" name="ZoneTexte 14"/>
          <p:cNvSpPr txBox="1">
            <a:spLocks noChangeArrowheads="1"/>
          </p:cNvSpPr>
          <p:nvPr/>
        </p:nvSpPr>
        <p:spPr bwMode="auto">
          <a:xfrm>
            <a:off x="500063" y="5000625"/>
            <a:ext cx="3643312" cy="923925"/>
          </a:xfrm>
          <a:prstGeom prst="rect">
            <a:avLst/>
          </a:prstGeom>
          <a:noFill/>
          <a:ln w="9525">
            <a:noFill/>
            <a:miter lim="800000"/>
            <a:headEnd/>
            <a:tailEnd/>
          </a:ln>
        </p:spPr>
        <p:txBody>
          <a:bodyPr>
            <a:spAutoFit/>
          </a:bodyPr>
          <a:lstStyle/>
          <a:p>
            <a:pPr algn="ctr"/>
            <a:r>
              <a:rPr lang="fr-FR">
                <a:solidFill>
                  <a:srgbClr val="FFC000"/>
                </a:solidFill>
                <a:latin typeface="Comic Sans MS" pitchFamily="66" charset="0"/>
              </a:rPr>
              <a:t>Protection des nappes phréatiques, de l’activité biologique et donc des sols</a:t>
            </a:r>
          </a:p>
        </p:txBody>
      </p:sp>
      <p:sp>
        <p:nvSpPr>
          <p:cNvPr id="16" name="ZoneTexte 15"/>
          <p:cNvSpPr txBox="1">
            <a:spLocks noChangeArrowheads="1"/>
          </p:cNvSpPr>
          <p:nvPr/>
        </p:nvSpPr>
        <p:spPr bwMode="auto">
          <a:xfrm>
            <a:off x="264279" y="2834613"/>
            <a:ext cx="3257550" cy="646113"/>
          </a:xfrm>
          <a:prstGeom prst="rect">
            <a:avLst/>
          </a:prstGeom>
          <a:noFill/>
          <a:ln w="9525">
            <a:noFill/>
            <a:miter lim="800000"/>
            <a:headEnd/>
            <a:tailEnd/>
          </a:ln>
        </p:spPr>
        <p:txBody>
          <a:bodyPr>
            <a:spAutoFit/>
          </a:bodyPr>
          <a:lstStyle/>
          <a:p>
            <a:pPr algn="ctr"/>
            <a:r>
              <a:rPr lang="fr-FR" dirty="0">
                <a:solidFill>
                  <a:srgbClr val="FFC000"/>
                </a:solidFill>
                <a:latin typeface="Comic Sans MS" pitchFamily="66" charset="0"/>
              </a:rPr>
              <a:t>Alternative aux engrais chimiques</a:t>
            </a:r>
          </a:p>
        </p:txBody>
      </p:sp>
      <p:grpSp>
        <p:nvGrpSpPr>
          <p:cNvPr id="8" name="Groupe 16"/>
          <p:cNvGrpSpPr>
            <a:grpSpLocks/>
          </p:cNvGrpSpPr>
          <p:nvPr/>
        </p:nvGrpSpPr>
        <p:grpSpPr bwMode="auto">
          <a:xfrm>
            <a:off x="4187825" y="2359025"/>
            <a:ext cx="1031875" cy="1411288"/>
            <a:chOff x="4188073" y="1801161"/>
            <a:chExt cx="1031999" cy="1410451"/>
          </a:xfrm>
        </p:grpSpPr>
        <p:sp>
          <p:nvSpPr>
            <p:cNvPr id="30992" name="Freeform 11"/>
            <p:cNvSpPr>
              <a:spLocks/>
            </p:cNvSpPr>
            <p:nvPr/>
          </p:nvSpPr>
          <p:spPr bwMode="auto">
            <a:xfrm>
              <a:off x="4563128" y="1848056"/>
              <a:ext cx="400139" cy="606025"/>
            </a:xfrm>
            <a:custGeom>
              <a:avLst/>
              <a:gdLst>
                <a:gd name="T0" fmla="*/ 65627569 w 335"/>
                <a:gd name="T1" fmla="*/ 348447607 h 504"/>
                <a:gd name="T2" fmla="*/ 104148417 w 335"/>
                <a:gd name="T3" fmla="*/ 222658897 h 504"/>
                <a:gd name="T4" fmla="*/ 145522775 w 335"/>
                <a:gd name="T5" fmla="*/ 117113138 h 504"/>
                <a:gd name="T6" fmla="*/ 188324531 w 335"/>
                <a:gd name="T7" fmla="*/ 31807897 h 504"/>
                <a:gd name="T8" fmla="*/ 261085302 w 335"/>
                <a:gd name="T9" fmla="*/ 0 h 504"/>
                <a:gd name="T10" fmla="*/ 346687619 w 335"/>
                <a:gd name="T11" fmla="*/ 0 h 504"/>
                <a:gd name="T12" fmla="*/ 415168697 w 335"/>
                <a:gd name="T13" fmla="*/ 31807897 h 504"/>
                <a:gd name="T14" fmla="*/ 460823943 w 335"/>
                <a:gd name="T15" fmla="*/ 98316748 h 504"/>
                <a:gd name="T16" fmla="*/ 467957164 w 335"/>
                <a:gd name="T17" fmla="*/ 225550742 h 504"/>
                <a:gd name="T18" fmla="*/ 477943913 w 335"/>
                <a:gd name="T19" fmla="*/ 384593863 h 504"/>
                <a:gd name="T20" fmla="*/ 460823943 w 335"/>
                <a:gd name="T21" fmla="*/ 532068328 h 504"/>
                <a:gd name="T22" fmla="*/ 446556305 w 335"/>
                <a:gd name="T23" fmla="*/ 605806161 h 504"/>
                <a:gd name="T24" fmla="*/ 419449585 w 335"/>
                <a:gd name="T25" fmla="*/ 665086124 h 504"/>
                <a:gd name="T26" fmla="*/ 373795534 w 335"/>
                <a:gd name="T27" fmla="*/ 686774358 h 504"/>
                <a:gd name="T28" fmla="*/ 249672386 w 335"/>
                <a:gd name="T29" fmla="*/ 721474091 h 504"/>
                <a:gd name="T30" fmla="*/ 171203365 w 335"/>
                <a:gd name="T31" fmla="*/ 728703102 h 504"/>
                <a:gd name="T32" fmla="*/ 44227904 w 335"/>
                <a:gd name="T33" fmla="*/ 696895214 h 504"/>
                <a:gd name="T34" fmla="*/ 0 w 335"/>
                <a:gd name="T35" fmla="*/ 602915519 h 504"/>
                <a:gd name="T36" fmla="*/ 9986754 w 335"/>
                <a:gd name="T37" fmla="*/ 510381295 h 504"/>
                <a:gd name="T38" fmla="*/ 55640819 w 335"/>
                <a:gd name="T39" fmla="*/ 380255495 h 504"/>
                <a:gd name="T40" fmla="*/ 65627569 w 335"/>
                <a:gd name="T41" fmla="*/ 348447607 h 50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5"/>
                <a:gd name="T64" fmla="*/ 0 h 504"/>
                <a:gd name="T65" fmla="*/ 335 w 335"/>
                <a:gd name="T66" fmla="*/ 504 h 50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5" h="504">
                  <a:moveTo>
                    <a:pt x="46" y="241"/>
                  </a:moveTo>
                  <a:lnTo>
                    <a:pt x="73" y="154"/>
                  </a:lnTo>
                  <a:lnTo>
                    <a:pt x="102" y="81"/>
                  </a:lnTo>
                  <a:lnTo>
                    <a:pt x="132" y="22"/>
                  </a:lnTo>
                  <a:lnTo>
                    <a:pt x="183" y="0"/>
                  </a:lnTo>
                  <a:lnTo>
                    <a:pt x="243" y="0"/>
                  </a:lnTo>
                  <a:lnTo>
                    <a:pt x="291" y="22"/>
                  </a:lnTo>
                  <a:lnTo>
                    <a:pt x="323" y="68"/>
                  </a:lnTo>
                  <a:lnTo>
                    <a:pt x="328" y="156"/>
                  </a:lnTo>
                  <a:lnTo>
                    <a:pt x="335" y="266"/>
                  </a:lnTo>
                  <a:lnTo>
                    <a:pt x="323" y="368"/>
                  </a:lnTo>
                  <a:lnTo>
                    <a:pt x="313" y="419"/>
                  </a:lnTo>
                  <a:lnTo>
                    <a:pt x="294" y="460"/>
                  </a:lnTo>
                  <a:lnTo>
                    <a:pt x="262" y="475"/>
                  </a:lnTo>
                  <a:lnTo>
                    <a:pt x="175" y="499"/>
                  </a:lnTo>
                  <a:lnTo>
                    <a:pt x="120" y="504"/>
                  </a:lnTo>
                  <a:lnTo>
                    <a:pt x="31" y="482"/>
                  </a:lnTo>
                  <a:lnTo>
                    <a:pt x="0" y="417"/>
                  </a:lnTo>
                  <a:lnTo>
                    <a:pt x="7" y="353"/>
                  </a:lnTo>
                  <a:lnTo>
                    <a:pt x="39" y="263"/>
                  </a:lnTo>
                  <a:lnTo>
                    <a:pt x="46" y="241"/>
                  </a:lnTo>
                  <a:close/>
                </a:path>
              </a:pathLst>
            </a:custGeom>
            <a:solidFill>
              <a:srgbClr val="000000"/>
            </a:solidFill>
            <a:ln w="9525">
              <a:noFill/>
              <a:round/>
              <a:headEnd/>
              <a:tailEnd/>
            </a:ln>
          </p:spPr>
          <p:txBody>
            <a:bodyPr/>
            <a:lstStyle/>
            <a:p>
              <a:endParaRPr lang="fr-FR">
                <a:latin typeface="Calibri" pitchFamily="34" charset="0"/>
              </a:endParaRPr>
            </a:p>
          </p:txBody>
        </p:sp>
        <p:sp>
          <p:nvSpPr>
            <p:cNvPr id="30993" name="Freeform 12"/>
            <p:cNvSpPr>
              <a:spLocks/>
            </p:cNvSpPr>
            <p:nvPr/>
          </p:nvSpPr>
          <p:spPr bwMode="auto">
            <a:xfrm rot="-656937">
              <a:off x="4834267" y="1801161"/>
              <a:ext cx="385805" cy="769556"/>
            </a:xfrm>
            <a:custGeom>
              <a:avLst/>
              <a:gdLst>
                <a:gd name="T0" fmla="*/ 19973473 w 323"/>
                <a:gd name="T1" fmla="*/ 11566186 h 640"/>
                <a:gd name="T2" fmla="*/ 72761859 w 323"/>
                <a:gd name="T3" fmla="*/ 0 h 640"/>
                <a:gd name="T4" fmla="*/ 145522523 w 323"/>
                <a:gd name="T5" fmla="*/ 43375305 h 640"/>
                <a:gd name="T6" fmla="*/ 211151191 w 323"/>
                <a:gd name="T7" fmla="*/ 138800231 h 640"/>
                <a:gd name="T8" fmla="*/ 291045046 w 323"/>
                <a:gd name="T9" fmla="*/ 268926126 h 640"/>
                <a:gd name="T10" fmla="*/ 322432674 w 323"/>
                <a:gd name="T11" fmla="*/ 391823046 h 640"/>
                <a:gd name="T12" fmla="*/ 332419406 w 323"/>
                <a:gd name="T13" fmla="*/ 543635945 h 640"/>
                <a:gd name="T14" fmla="*/ 325286197 w 323"/>
                <a:gd name="T15" fmla="*/ 636170359 h 640"/>
                <a:gd name="T16" fmla="*/ 325286197 w 323"/>
                <a:gd name="T17" fmla="*/ 688219981 h 640"/>
                <a:gd name="T18" fmla="*/ 398048037 w 323"/>
                <a:gd name="T19" fmla="*/ 744607973 h 640"/>
                <a:gd name="T20" fmla="*/ 436567606 w 323"/>
                <a:gd name="T21" fmla="*/ 818345839 h 640"/>
                <a:gd name="T22" fmla="*/ 460821950 w 323"/>
                <a:gd name="T23" fmla="*/ 881962845 h 640"/>
                <a:gd name="T24" fmla="*/ 439421128 w 323"/>
                <a:gd name="T25" fmla="*/ 925338131 h 640"/>
                <a:gd name="T26" fmla="*/ 398048037 w 323"/>
                <a:gd name="T27" fmla="*/ 925338131 h 640"/>
                <a:gd name="T28" fmla="*/ 352392870 w 323"/>
                <a:gd name="T29" fmla="*/ 893530229 h 640"/>
                <a:gd name="T30" fmla="*/ 346687019 w 323"/>
                <a:gd name="T31" fmla="*/ 837142237 h 640"/>
                <a:gd name="T32" fmla="*/ 322432674 w 323"/>
                <a:gd name="T33" fmla="*/ 766296217 h 640"/>
                <a:gd name="T34" fmla="*/ 279632150 w 323"/>
                <a:gd name="T35" fmla="*/ 722920931 h 640"/>
                <a:gd name="T36" fmla="*/ 238257864 w 323"/>
                <a:gd name="T37" fmla="*/ 709908225 h 640"/>
                <a:gd name="T38" fmla="*/ 196883578 w 323"/>
                <a:gd name="T39" fmla="*/ 709908225 h 640"/>
                <a:gd name="T40" fmla="*/ 189750369 w 323"/>
                <a:gd name="T41" fmla="*/ 678099121 h 640"/>
                <a:gd name="T42" fmla="*/ 231124654 w 323"/>
                <a:gd name="T43" fmla="*/ 666532939 h 640"/>
                <a:gd name="T44" fmla="*/ 273925104 w 323"/>
                <a:gd name="T45" fmla="*/ 660749247 h 640"/>
                <a:gd name="T46" fmla="*/ 291045046 w 323"/>
                <a:gd name="T47" fmla="*/ 592794923 h 640"/>
                <a:gd name="T48" fmla="*/ 293898568 w 323"/>
                <a:gd name="T49" fmla="*/ 487247953 h 640"/>
                <a:gd name="T50" fmla="*/ 279632150 w 323"/>
                <a:gd name="T51" fmla="*/ 371581326 h 640"/>
                <a:gd name="T52" fmla="*/ 242537550 w 323"/>
                <a:gd name="T53" fmla="*/ 279046986 h 640"/>
                <a:gd name="T54" fmla="*/ 201163265 w 323"/>
                <a:gd name="T55" fmla="*/ 202417275 h 640"/>
                <a:gd name="T56" fmla="*/ 158362815 w 323"/>
                <a:gd name="T57" fmla="*/ 163380359 h 640"/>
                <a:gd name="T58" fmla="*/ 104148237 w 323"/>
                <a:gd name="T59" fmla="*/ 131571217 h 640"/>
                <a:gd name="T60" fmla="*/ 44227827 w 323"/>
                <a:gd name="T61" fmla="*/ 99763315 h 640"/>
                <a:gd name="T62" fmla="*/ 2853524 w 323"/>
                <a:gd name="T63" fmla="*/ 78075052 h 640"/>
                <a:gd name="T64" fmla="*/ 0 w 323"/>
                <a:gd name="T65" fmla="*/ 36146281 h 640"/>
                <a:gd name="T66" fmla="*/ 19973473 w 323"/>
                <a:gd name="T67" fmla="*/ 11566186 h 6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3"/>
                <a:gd name="T103" fmla="*/ 0 h 640"/>
                <a:gd name="T104" fmla="*/ 323 w 323"/>
                <a:gd name="T105" fmla="*/ 640 h 6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3" h="640">
                  <a:moveTo>
                    <a:pt x="14" y="8"/>
                  </a:moveTo>
                  <a:lnTo>
                    <a:pt x="51" y="0"/>
                  </a:lnTo>
                  <a:lnTo>
                    <a:pt x="102" y="30"/>
                  </a:lnTo>
                  <a:lnTo>
                    <a:pt x="148" y="96"/>
                  </a:lnTo>
                  <a:lnTo>
                    <a:pt x="204" y="186"/>
                  </a:lnTo>
                  <a:lnTo>
                    <a:pt x="226" y="271"/>
                  </a:lnTo>
                  <a:lnTo>
                    <a:pt x="233" y="376"/>
                  </a:lnTo>
                  <a:lnTo>
                    <a:pt x="228" y="440"/>
                  </a:lnTo>
                  <a:lnTo>
                    <a:pt x="228" y="476"/>
                  </a:lnTo>
                  <a:lnTo>
                    <a:pt x="279" y="515"/>
                  </a:lnTo>
                  <a:lnTo>
                    <a:pt x="306" y="566"/>
                  </a:lnTo>
                  <a:lnTo>
                    <a:pt x="323" y="610"/>
                  </a:lnTo>
                  <a:lnTo>
                    <a:pt x="308" y="640"/>
                  </a:lnTo>
                  <a:lnTo>
                    <a:pt x="279" y="640"/>
                  </a:lnTo>
                  <a:lnTo>
                    <a:pt x="247" y="618"/>
                  </a:lnTo>
                  <a:lnTo>
                    <a:pt x="243" y="579"/>
                  </a:lnTo>
                  <a:lnTo>
                    <a:pt x="226" y="530"/>
                  </a:lnTo>
                  <a:lnTo>
                    <a:pt x="196" y="500"/>
                  </a:lnTo>
                  <a:lnTo>
                    <a:pt x="167" y="491"/>
                  </a:lnTo>
                  <a:lnTo>
                    <a:pt x="138" y="491"/>
                  </a:lnTo>
                  <a:lnTo>
                    <a:pt x="133" y="469"/>
                  </a:lnTo>
                  <a:lnTo>
                    <a:pt x="162" y="461"/>
                  </a:lnTo>
                  <a:lnTo>
                    <a:pt x="192" y="457"/>
                  </a:lnTo>
                  <a:lnTo>
                    <a:pt x="204" y="410"/>
                  </a:lnTo>
                  <a:lnTo>
                    <a:pt x="206" y="337"/>
                  </a:lnTo>
                  <a:lnTo>
                    <a:pt x="196" y="257"/>
                  </a:lnTo>
                  <a:lnTo>
                    <a:pt x="170" y="193"/>
                  </a:lnTo>
                  <a:lnTo>
                    <a:pt x="141" y="140"/>
                  </a:lnTo>
                  <a:lnTo>
                    <a:pt x="111" y="113"/>
                  </a:lnTo>
                  <a:lnTo>
                    <a:pt x="73" y="91"/>
                  </a:lnTo>
                  <a:lnTo>
                    <a:pt x="31" y="69"/>
                  </a:lnTo>
                  <a:lnTo>
                    <a:pt x="2" y="54"/>
                  </a:lnTo>
                  <a:lnTo>
                    <a:pt x="0" y="25"/>
                  </a:lnTo>
                  <a:lnTo>
                    <a:pt x="14" y="8"/>
                  </a:lnTo>
                  <a:close/>
                </a:path>
              </a:pathLst>
            </a:custGeom>
            <a:solidFill>
              <a:srgbClr val="000000"/>
            </a:solidFill>
            <a:ln w="9525">
              <a:noFill/>
              <a:round/>
              <a:headEnd/>
              <a:tailEnd/>
            </a:ln>
          </p:spPr>
          <p:txBody>
            <a:bodyPr/>
            <a:lstStyle/>
            <a:p>
              <a:endParaRPr lang="fr-FR">
                <a:latin typeface="Calibri" pitchFamily="34" charset="0"/>
              </a:endParaRPr>
            </a:p>
          </p:txBody>
        </p:sp>
        <p:sp>
          <p:nvSpPr>
            <p:cNvPr id="30994" name="Freeform 13"/>
            <p:cNvSpPr>
              <a:spLocks/>
            </p:cNvSpPr>
            <p:nvPr/>
          </p:nvSpPr>
          <p:spPr bwMode="auto">
            <a:xfrm>
              <a:off x="4188073" y="1921128"/>
              <a:ext cx="596027" cy="603896"/>
            </a:xfrm>
            <a:custGeom>
              <a:avLst/>
              <a:gdLst>
                <a:gd name="T0" fmla="*/ 346687112 w 499"/>
                <a:gd name="T1" fmla="*/ 117829608 h 622"/>
                <a:gd name="T2" fmla="*/ 450835340 w 499"/>
                <a:gd name="T3" fmla="*/ 62213900 h 622"/>
                <a:gd name="T4" fmla="*/ 562117973 w 499"/>
                <a:gd name="T5" fmla="*/ 14139126 h 622"/>
                <a:gd name="T6" fmla="*/ 629171740 w 499"/>
                <a:gd name="T7" fmla="*/ 0 h 622"/>
                <a:gd name="T8" fmla="*/ 709066811 w 499"/>
                <a:gd name="T9" fmla="*/ 9426409 h 622"/>
                <a:gd name="T10" fmla="*/ 711920334 w 499"/>
                <a:gd name="T11" fmla="*/ 48074778 h 622"/>
                <a:gd name="T12" fmla="*/ 670546037 w 499"/>
                <a:gd name="T13" fmla="*/ 92378606 h 622"/>
                <a:gd name="T14" fmla="*/ 629171740 w 499"/>
                <a:gd name="T15" fmla="*/ 84836705 h 622"/>
                <a:gd name="T16" fmla="*/ 582091442 w 499"/>
                <a:gd name="T17" fmla="*/ 68812108 h 622"/>
                <a:gd name="T18" fmla="*/ 523597199 w 499"/>
                <a:gd name="T19" fmla="*/ 68812108 h 622"/>
                <a:gd name="T20" fmla="*/ 440848605 w 499"/>
                <a:gd name="T21" fmla="*/ 103689515 h 622"/>
                <a:gd name="T22" fmla="*/ 378073480 w 499"/>
                <a:gd name="T23" fmla="*/ 145166116 h 622"/>
                <a:gd name="T24" fmla="*/ 271071655 w 499"/>
                <a:gd name="T25" fmla="*/ 220576386 h 622"/>
                <a:gd name="T26" fmla="*/ 211151247 w 499"/>
                <a:gd name="T27" fmla="*/ 306356830 h 622"/>
                <a:gd name="T28" fmla="*/ 169776950 w 499"/>
                <a:gd name="T29" fmla="*/ 365742503 h 622"/>
                <a:gd name="T30" fmla="*/ 149803444 w 499"/>
                <a:gd name="T31" fmla="*/ 423242700 h 622"/>
                <a:gd name="T32" fmla="*/ 166923427 w 499"/>
                <a:gd name="T33" fmla="*/ 429841863 h 622"/>
                <a:gd name="T34" fmla="*/ 218284459 w 499"/>
                <a:gd name="T35" fmla="*/ 429841863 h 622"/>
                <a:gd name="T36" fmla="*/ 273925178 w 499"/>
                <a:gd name="T37" fmla="*/ 437382793 h 622"/>
                <a:gd name="T38" fmla="*/ 281058389 w 499"/>
                <a:gd name="T39" fmla="*/ 455292866 h 622"/>
                <a:gd name="T40" fmla="*/ 242537615 w 499"/>
                <a:gd name="T41" fmla="*/ 471317463 h 622"/>
                <a:gd name="T42" fmla="*/ 186896896 w 499"/>
                <a:gd name="T43" fmla="*/ 478858393 h 622"/>
                <a:gd name="T44" fmla="*/ 118415882 w 499"/>
                <a:gd name="T45" fmla="*/ 503366658 h 622"/>
                <a:gd name="T46" fmla="*/ 77041566 w 499"/>
                <a:gd name="T47" fmla="*/ 540129662 h 622"/>
                <a:gd name="T48" fmla="*/ 65627473 w 499"/>
                <a:gd name="T49" fmla="*/ 581606232 h 622"/>
                <a:gd name="T50" fmla="*/ 35667260 w 499"/>
                <a:gd name="T51" fmla="*/ 586318950 h 622"/>
                <a:gd name="T52" fmla="*/ 4279689 w 499"/>
                <a:gd name="T53" fmla="*/ 565580664 h 622"/>
                <a:gd name="T54" fmla="*/ 0 w 499"/>
                <a:gd name="T55" fmla="*/ 526933277 h 622"/>
                <a:gd name="T56" fmla="*/ 31387572 w 499"/>
                <a:gd name="T57" fmla="*/ 492055748 h 622"/>
                <a:gd name="T58" fmla="*/ 97015054 w 499"/>
                <a:gd name="T59" fmla="*/ 442095510 h 622"/>
                <a:gd name="T60" fmla="*/ 125549093 w 499"/>
                <a:gd name="T61" fmla="*/ 386479817 h 622"/>
                <a:gd name="T62" fmla="*/ 156936693 w 499"/>
                <a:gd name="T63" fmla="*/ 324265932 h 622"/>
                <a:gd name="T64" fmla="*/ 198310990 w 499"/>
                <a:gd name="T65" fmla="*/ 250741077 h 622"/>
                <a:gd name="T66" fmla="*/ 249672021 w 499"/>
                <a:gd name="T67" fmla="*/ 188527191 h 622"/>
                <a:gd name="T68" fmla="*/ 305312740 w 499"/>
                <a:gd name="T69" fmla="*/ 140452428 h 622"/>
                <a:gd name="T70" fmla="*/ 346687112 w 499"/>
                <a:gd name="T71" fmla="*/ 117829608 h 62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99"/>
                <a:gd name="T109" fmla="*/ 0 h 622"/>
                <a:gd name="T110" fmla="*/ 499 w 499"/>
                <a:gd name="T111" fmla="*/ 622 h 62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99" h="622">
                  <a:moveTo>
                    <a:pt x="243" y="125"/>
                  </a:moveTo>
                  <a:lnTo>
                    <a:pt x="316" y="66"/>
                  </a:lnTo>
                  <a:lnTo>
                    <a:pt x="394" y="15"/>
                  </a:lnTo>
                  <a:lnTo>
                    <a:pt x="441" y="0"/>
                  </a:lnTo>
                  <a:lnTo>
                    <a:pt x="497" y="10"/>
                  </a:lnTo>
                  <a:lnTo>
                    <a:pt x="499" y="51"/>
                  </a:lnTo>
                  <a:lnTo>
                    <a:pt x="470" y="98"/>
                  </a:lnTo>
                  <a:lnTo>
                    <a:pt x="441" y="90"/>
                  </a:lnTo>
                  <a:lnTo>
                    <a:pt x="408" y="73"/>
                  </a:lnTo>
                  <a:lnTo>
                    <a:pt x="367" y="73"/>
                  </a:lnTo>
                  <a:lnTo>
                    <a:pt x="309" y="110"/>
                  </a:lnTo>
                  <a:lnTo>
                    <a:pt x="265" y="154"/>
                  </a:lnTo>
                  <a:lnTo>
                    <a:pt x="190" y="234"/>
                  </a:lnTo>
                  <a:lnTo>
                    <a:pt x="148" y="325"/>
                  </a:lnTo>
                  <a:lnTo>
                    <a:pt x="119" y="388"/>
                  </a:lnTo>
                  <a:lnTo>
                    <a:pt x="105" y="449"/>
                  </a:lnTo>
                  <a:lnTo>
                    <a:pt x="117" y="456"/>
                  </a:lnTo>
                  <a:lnTo>
                    <a:pt x="153" y="456"/>
                  </a:lnTo>
                  <a:lnTo>
                    <a:pt x="192" y="464"/>
                  </a:lnTo>
                  <a:lnTo>
                    <a:pt x="197" y="483"/>
                  </a:lnTo>
                  <a:lnTo>
                    <a:pt x="170" y="500"/>
                  </a:lnTo>
                  <a:lnTo>
                    <a:pt x="131" y="508"/>
                  </a:lnTo>
                  <a:lnTo>
                    <a:pt x="83" y="534"/>
                  </a:lnTo>
                  <a:lnTo>
                    <a:pt x="54" y="573"/>
                  </a:lnTo>
                  <a:lnTo>
                    <a:pt x="46" y="617"/>
                  </a:lnTo>
                  <a:lnTo>
                    <a:pt x="25" y="622"/>
                  </a:lnTo>
                  <a:lnTo>
                    <a:pt x="3" y="600"/>
                  </a:lnTo>
                  <a:lnTo>
                    <a:pt x="0" y="559"/>
                  </a:lnTo>
                  <a:lnTo>
                    <a:pt x="22" y="522"/>
                  </a:lnTo>
                  <a:lnTo>
                    <a:pt x="68" y="469"/>
                  </a:lnTo>
                  <a:lnTo>
                    <a:pt x="88" y="410"/>
                  </a:lnTo>
                  <a:lnTo>
                    <a:pt x="110" y="344"/>
                  </a:lnTo>
                  <a:lnTo>
                    <a:pt x="139" y="266"/>
                  </a:lnTo>
                  <a:lnTo>
                    <a:pt x="175" y="200"/>
                  </a:lnTo>
                  <a:lnTo>
                    <a:pt x="214" y="149"/>
                  </a:lnTo>
                  <a:lnTo>
                    <a:pt x="243" y="125"/>
                  </a:lnTo>
                  <a:close/>
                </a:path>
              </a:pathLst>
            </a:custGeom>
            <a:solidFill>
              <a:srgbClr val="000000"/>
            </a:solidFill>
            <a:ln w="9525">
              <a:noFill/>
              <a:round/>
              <a:headEnd/>
              <a:tailEnd/>
            </a:ln>
          </p:spPr>
          <p:txBody>
            <a:bodyPr/>
            <a:lstStyle/>
            <a:p>
              <a:endParaRPr lang="fr-FR">
                <a:latin typeface="Calibri" pitchFamily="34" charset="0"/>
              </a:endParaRPr>
            </a:p>
          </p:txBody>
        </p:sp>
        <p:sp>
          <p:nvSpPr>
            <p:cNvPr id="30995" name="Freeform 14"/>
            <p:cNvSpPr>
              <a:spLocks/>
            </p:cNvSpPr>
            <p:nvPr/>
          </p:nvSpPr>
          <p:spPr bwMode="auto">
            <a:xfrm>
              <a:off x="4729156" y="2327826"/>
              <a:ext cx="283083" cy="859738"/>
            </a:xfrm>
            <a:custGeom>
              <a:avLst/>
              <a:gdLst>
                <a:gd name="T0" fmla="*/ 135535843 w 237"/>
                <a:gd name="T1" fmla="*/ 354231324 h 715"/>
                <a:gd name="T2" fmla="*/ 156936711 w 237"/>
                <a:gd name="T3" fmla="*/ 258805173 h 715"/>
                <a:gd name="T4" fmla="*/ 156936711 w 237"/>
                <a:gd name="T5" fmla="*/ 215429903 h 715"/>
                <a:gd name="T6" fmla="*/ 118415895 w 237"/>
                <a:gd name="T7" fmla="*/ 170609311 h 715"/>
                <a:gd name="T8" fmla="*/ 34241099 w 237"/>
                <a:gd name="T9" fmla="*/ 138800181 h 715"/>
                <a:gd name="T10" fmla="*/ 34241099 w 237"/>
                <a:gd name="T11" fmla="*/ 89642423 h 715"/>
                <a:gd name="T12" fmla="*/ 87028329 w 237"/>
                <a:gd name="T13" fmla="*/ 26025412 h 715"/>
                <a:gd name="T14" fmla="*/ 135535843 w 237"/>
                <a:gd name="T15" fmla="*/ 0 h 715"/>
                <a:gd name="T16" fmla="*/ 201163342 w 237"/>
                <a:gd name="T17" fmla="*/ 4337167 h 715"/>
                <a:gd name="T18" fmla="*/ 229697384 w 237"/>
                <a:gd name="T19" fmla="*/ 26025412 h 715"/>
                <a:gd name="T20" fmla="*/ 261084950 w 237"/>
                <a:gd name="T21" fmla="*/ 85304055 h 715"/>
                <a:gd name="T22" fmla="*/ 306738940 w 237"/>
                <a:gd name="T23" fmla="*/ 148921037 h 715"/>
                <a:gd name="T24" fmla="*/ 333846892 w 237"/>
                <a:gd name="T25" fmla="*/ 215429903 h 715"/>
                <a:gd name="T26" fmla="*/ 338126581 w 237"/>
                <a:gd name="T27" fmla="*/ 247238996 h 715"/>
                <a:gd name="T28" fmla="*/ 323860157 w 237"/>
                <a:gd name="T29" fmla="*/ 286275897 h 715"/>
                <a:gd name="T30" fmla="*/ 285339304 w 237"/>
                <a:gd name="T31" fmla="*/ 364352181 h 715"/>
                <a:gd name="T32" fmla="*/ 239684120 w 237"/>
                <a:gd name="T33" fmla="*/ 459777054 h 715"/>
                <a:gd name="T34" fmla="*/ 181189870 w 237"/>
                <a:gd name="T35" fmla="*/ 572552997 h 715"/>
                <a:gd name="T36" fmla="*/ 145522578 w 237"/>
                <a:gd name="T37" fmla="*/ 628939766 h 715"/>
                <a:gd name="T38" fmla="*/ 94161541 w 237"/>
                <a:gd name="T39" fmla="*/ 670869866 h 715"/>
                <a:gd name="T40" fmla="*/ 97015065 w 237"/>
                <a:gd name="T41" fmla="*/ 701232435 h 715"/>
                <a:gd name="T42" fmla="*/ 138389367 w 237"/>
                <a:gd name="T43" fmla="*/ 725811314 h 715"/>
                <a:gd name="T44" fmla="*/ 191176606 w 237"/>
                <a:gd name="T45" fmla="*/ 767741263 h 715"/>
                <a:gd name="T46" fmla="*/ 239684120 w 237"/>
                <a:gd name="T47" fmla="*/ 828466401 h 715"/>
                <a:gd name="T48" fmla="*/ 261084950 w 237"/>
                <a:gd name="T49" fmla="*/ 894975229 h 715"/>
                <a:gd name="T50" fmla="*/ 275352568 w 237"/>
                <a:gd name="T51" fmla="*/ 997629113 h 715"/>
                <a:gd name="T52" fmla="*/ 263938474 w 237"/>
                <a:gd name="T53" fmla="*/ 1033775372 h 715"/>
                <a:gd name="T54" fmla="*/ 232550908 w 237"/>
                <a:gd name="T55" fmla="*/ 1033775372 h 715"/>
                <a:gd name="T56" fmla="*/ 176910182 w 237"/>
                <a:gd name="T57" fmla="*/ 1001967482 h 715"/>
                <a:gd name="T58" fmla="*/ 159790234 w 237"/>
                <a:gd name="T59" fmla="*/ 980279246 h 715"/>
                <a:gd name="T60" fmla="*/ 159790234 w 237"/>
                <a:gd name="T61" fmla="*/ 944132987 h 715"/>
                <a:gd name="T62" fmla="*/ 166923446 w 237"/>
                <a:gd name="T63" fmla="*/ 884854372 h 715"/>
                <a:gd name="T64" fmla="*/ 145522578 w 237"/>
                <a:gd name="T65" fmla="*/ 821237389 h 715"/>
                <a:gd name="T66" fmla="*/ 104148277 w 237"/>
                <a:gd name="T67" fmla="*/ 779307440 h 715"/>
                <a:gd name="T68" fmla="*/ 65627480 w 237"/>
                <a:gd name="T69" fmla="*/ 747499550 h 715"/>
                <a:gd name="T70" fmla="*/ 24254363 w 237"/>
                <a:gd name="T71" fmla="*/ 747499550 h 715"/>
                <a:gd name="T72" fmla="*/ 0 w 237"/>
                <a:gd name="T73" fmla="*/ 715690457 h 715"/>
                <a:gd name="T74" fmla="*/ 2853525 w 237"/>
                <a:gd name="T75" fmla="*/ 678098877 h 715"/>
                <a:gd name="T76" fmla="*/ 41374320 w 237"/>
                <a:gd name="T77" fmla="*/ 636170130 h 715"/>
                <a:gd name="T78" fmla="*/ 87028329 w 237"/>
                <a:gd name="T79" fmla="*/ 545081071 h 715"/>
                <a:gd name="T80" fmla="*/ 104148277 w 237"/>
                <a:gd name="T81" fmla="*/ 498815158 h 715"/>
                <a:gd name="T82" fmla="*/ 118415895 w 237"/>
                <a:gd name="T83" fmla="*/ 435198175 h 715"/>
                <a:gd name="T84" fmla="*/ 135535843 w 237"/>
                <a:gd name="T85" fmla="*/ 374473037 h 715"/>
                <a:gd name="T86" fmla="*/ 135535843 w 237"/>
                <a:gd name="T87" fmla="*/ 354231324 h 71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7"/>
                <a:gd name="T133" fmla="*/ 0 h 715"/>
                <a:gd name="T134" fmla="*/ 237 w 237"/>
                <a:gd name="T135" fmla="*/ 715 h 71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7" h="715">
                  <a:moveTo>
                    <a:pt x="95" y="245"/>
                  </a:moveTo>
                  <a:lnTo>
                    <a:pt x="110" y="179"/>
                  </a:lnTo>
                  <a:lnTo>
                    <a:pt x="110" y="149"/>
                  </a:lnTo>
                  <a:lnTo>
                    <a:pt x="83" y="118"/>
                  </a:lnTo>
                  <a:lnTo>
                    <a:pt x="24" y="96"/>
                  </a:lnTo>
                  <a:lnTo>
                    <a:pt x="24" y="62"/>
                  </a:lnTo>
                  <a:lnTo>
                    <a:pt x="61" y="18"/>
                  </a:lnTo>
                  <a:lnTo>
                    <a:pt x="95" y="0"/>
                  </a:lnTo>
                  <a:lnTo>
                    <a:pt x="141" y="3"/>
                  </a:lnTo>
                  <a:lnTo>
                    <a:pt x="161" y="18"/>
                  </a:lnTo>
                  <a:lnTo>
                    <a:pt x="183" y="59"/>
                  </a:lnTo>
                  <a:lnTo>
                    <a:pt x="215" y="103"/>
                  </a:lnTo>
                  <a:lnTo>
                    <a:pt x="234" y="149"/>
                  </a:lnTo>
                  <a:lnTo>
                    <a:pt x="237" y="171"/>
                  </a:lnTo>
                  <a:lnTo>
                    <a:pt x="227" y="198"/>
                  </a:lnTo>
                  <a:lnTo>
                    <a:pt x="200" y="252"/>
                  </a:lnTo>
                  <a:lnTo>
                    <a:pt x="168" y="318"/>
                  </a:lnTo>
                  <a:lnTo>
                    <a:pt x="127" y="396"/>
                  </a:lnTo>
                  <a:lnTo>
                    <a:pt x="102" y="435"/>
                  </a:lnTo>
                  <a:lnTo>
                    <a:pt x="66" y="464"/>
                  </a:lnTo>
                  <a:lnTo>
                    <a:pt x="68" y="485"/>
                  </a:lnTo>
                  <a:lnTo>
                    <a:pt x="97" y="502"/>
                  </a:lnTo>
                  <a:lnTo>
                    <a:pt x="134" y="531"/>
                  </a:lnTo>
                  <a:lnTo>
                    <a:pt x="168" y="573"/>
                  </a:lnTo>
                  <a:lnTo>
                    <a:pt x="183" y="619"/>
                  </a:lnTo>
                  <a:lnTo>
                    <a:pt x="193" y="690"/>
                  </a:lnTo>
                  <a:lnTo>
                    <a:pt x="185" y="715"/>
                  </a:lnTo>
                  <a:lnTo>
                    <a:pt x="163" y="715"/>
                  </a:lnTo>
                  <a:lnTo>
                    <a:pt x="124" y="693"/>
                  </a:lnTo>
                  <a:lnTo>
                    <a:pt x="112" y="678"/>
                  </a:lnTo>
                  <a:lnTo>
                    <a:pt x="112" y="653"/>
                  </a:lnTo>
                  <a:lnTo>
                    <a:pt x="117" y="612"/>
                  </a:lnTo>
                  <a:lnTo>
                    <a:pt x="102" y="568"/>
                  </a:lnTo>
                  <a:lnTo>
                    <a:pt x="73" y="539"/>
                  </a:lnTo>
                  <a:lnTo>
                    <a:pt x="46" y="517"/>
                  </a:lnTo>
                  <a:lnTo>
                    <a:pt x="17" y="517"/>
                  </a:lnTo>
                  <a:lnTo>
                    <a:pt x="0" y="495"/>
                  </a:lnTo>
                  <a:lnTo>
                    <a:pt x="2" y="469"/>
                  </a:lnTo>
                  <a:lnTo>
                    <a:pt x="29" y="440"/>
                  </a:lnTo>
                  <a:lnTo>
                    <a:pt x="61" y="377"/>
                  </a:lnTo>
                  <a:lnTo>
                    <a:pt x="73" y="345"/>
                  </a:lnTo>
                  <a:lnTo>
                    <a:pt x="83" y="301"/>
                  </a:lnTo>
                  <a:lnTo>
                    <a:pt x="95" y="259"/>
                  </a:lnTo>
                  <a:lnTo>
                    <a:pt x="95" y="245"/>
                  </a:lnTo>
                  <a:close/>
                </a:path>
              </a:pathLst>
            </a:custGeom>
            <a:solidFill>
              <a:srgbClr val="000000"/>
            </a:solidFill>
            <a:ln w="9525">
              <a:noFill/>
              <a:round/>
              <a:headEnd/>
              <a:tailEnd/>
            </a:ln>
          </p:spPr>
          <p:txBody>
            <a:bodyPr/>
            <a:lstStyle/>
            <a:p>
              <a:endParaRPr lang="fr-FR">
                <a:latin typeface="Calibri" pitchFamily="34" charset="0"/>
              </a:endParaRPr>
            </a:p>
          </p:txBody>
        </p:sp>
        <p:sp>
          <p:nvSpPr>
            <p:cNvPr id="30996" name="Freeform 15"/>
            <p:cNvSpPr>
              <a:spLocks/>
            </p:cNvSpPr>
            <p:nvPr/>
          </p:nvSpPr>
          <p:spPr bwMode="auto">
            <a:xfrm>
              <a:off x="4406656" y="2324218"/>
              <a:ext cx="339222" cy="887394"/>
            </a:xfrm>
            <a:custGeom>
              <a:avLst/>
              <a:gdLst>
                <a:gd name="T0" fmla="*/ 107001838 w 284"/>
                <a:gd name="T1" fmla="*/ 190851046 h 738"/>
                <a:gd name="T2" fmla="*/ 155509369 w 284"/>
                <a:gd name="T3" fmla="*/ 95424922 h 738"/>
                <a:gd name="T4" fmla="*/ 199737247 w 284"/>
                <a:gd name="T5" fmla="*/ 39038118 h 738"/>
                <a:gd name="T6" fmla="*/ 279632355 w 284"/>
                <a:gd name="T7" fmla="*/ 0 h 738"/>
                <a:gd name="T8" fmla="*/ 363807227 w 284"/>
                <a:gd name="T9" fmla="*/ 0 h 738"/>
                <a:gd name="T10" fmla="*/ 405181543 w 284"/>
                <a:gd name="T11" fmla="*/ 39038118 h 738"/>
                <a:gd name="T12" fmla="*/ 405181543 w 284"/>
                <a:gd name="T13" fmla="*/ 82413421 h 738"/>
                <a:gd name="T14" fmla="*/ 352394323 w 284"/>
                <a:gd name="T15" fmla="*/ 127234018 h 738"/>
                <a:gd name="T16" fmla="*/ 292472618 w 284"/>
                <a:gd name="T17" fmla="*/ 159041950 h 738"/>
                <a:gd name="T18" fmla="*/ 248244778 w 284"/>
                <a:gd name="T19" fmla="*/ 198080058 h 738"/>
                <a:gd name="T20" fmla="*/ 226845134 w 284"/>
                <a:gd name="T21" fmla="*/ 251576191 h 738"/>
                <a:gd name="T22" fmla="*/ 226845134 w 284"/>
                <a:gd name="T23" fmla="*/ 339772138 h 738"/>
                <a:gd name="T24" fmla="*/ 248244778 w 284"/>
                <a:gd name="T25" fmla="*/ 423630843 h 738"/>
                <a:gd name="T26" fmla="*/ 251098302 w 284"/>
                <a:gd name="T27" fmla="*/ 540743966 h 738"/>
                <a:gd name="T28" fmla="*/ 268218256 w 284"/>
                <a:gd name="T29" fmla="*/ 621710826 h 738"/>
                <a:gd name="T30" fmla="*/ 279632355 w 284"/>
                <a:gd name="T31" fmla="*/ 701232515 h 738"/>
                <a:gd name="T32" fmla="*/ 279632355 w 284"/>
                <a:gd name="T33" fmla="*/ 760512339 h 738"/>
                <a:gd name="T34" fmla="*/ 251098302 w 284"/>
                <a:gd name="T35" fmla="*/ 782199375 h 738"/>
                <a:gd name="T36" fmla="*/ 216857200 w 284"/>
                <a:gd name="T37" fmla="*/ 774970363 h 738"/>
                <a:gd name="T38" fmla="*/ 165496145 w 284"/>
                <a:gd name="T39" fmla="*/ 785091220 h 738"/>
                <a:gd name="T40" fmla="*/ 116988577 w 284"/>
                <a:gd name="T41" fmla="*/ 838587353 h 738"/>
                <a:gd name="T42" fmla="*/ 92735409 w 284"/>
                <a:gd name="T43" fmla="*/ 919554213 h 738"/>
                <a:gd name="T44" fmla="*/ 85602194 w 284"/>
                <a:gd name="T45" fmla="*/ 1025101157 h 738"/>
                <a:gd name="T46" fmla="*/ 92735409 w 284"/>
                <a:gd name="T47" fmla="*/ 1061246218 h 738"/>
                <a:gd name="T48" fmla="*/ 51361074 w 284"/>
                <a:gd name="T49" fmla="*/ 1067029909 h 738"/>
                <a:gd name="T50" fmla="*/ 24254372 w 284"/>
                <a:gd name="T51" fmla="*/ 1049680039 h 738"/>
                <a:gd name="T52" fmla="*/ 0 w 284"/>
                <a:gd name="T53" fmla="*/ 993292061 h 738"/>
                <a:gd name="T54" fmla="*/ 2853526 w 284"/>
                <a:gd name="T55" fmla="*/ 941242452 h 738"/>
                <a:gd name="T56" fmla="*/ 34241111 w 284"/>
                <a:gd name="T57" fmla="*/ 838587353 h 738"/>
                <a:gd name="T58" fmla="*/ 82748670 w 284"/>
                <a:gd name="T59" fmla="*/ 785091220 h 738"/>
                <a:gd name="T60" fmla="*/ 134109725 w 284"/>
                <a:gd name="T61" fmla="*/ 733040409 h 738"/>
                <a:gd name="T62" fmla="*/ 175484079 w 284"/>
                <a:gd name="T63" fmla="*/ 708461527 h 738"/>
                <a:gd name="T64" fmla="*/ 216857200 w 284"/>
                <a:gd name="T65" fmla="*/ 695448824 h 738"/>
                <a:gd name="T66" fmla="*/ 221138085 w 284"/>
                <a:gd name="T67" fmla="*/ 663640931 h 738"/>
                <a:gd name="T68" fmla="*/ 189750508 w 284"/>
                <a:gd name="T69" fmla="*/ 568214694 h 738"/>
                <a:gd name="T70" fmla="*/ 158362931 w 284"/>
                <a:gd name="T71" fmla="*/ 467006119 h 738"/>
                <a:gd name="T72" fmla="*/ 126975316 w 284"/>
                <a:gd name="T73" fmla="*/ 391822949 h 738"/>
                <a:gd name="T74" fmla="*/ 107001838 w 284"/>
                <a:gd name="T75" fmla="*/ 307964169 h 738"/>
                <a:gd name="T76" fmla="*/ 92735409 w 284"/>
                <a:gd name="T77" fmla="*/ 254468036 h 738"/>
                <a:gd name="T78" fmla="*/ 107001838 w 284"/>
                <a:gd name="T79" fmla="*/ 190851046 h 73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84"/>
                <a:gd name="T121" fmla="*/ 0 h 738"/>
                <a:gd name="T122" fmla="*/ 284 w 284"/>
                <a:gd name="T123" fmla="*/ 738 h 73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84" h="738">
                  <a:moveTo>
                    <a:pt x="75" y="132"/>
                  </a:moveTo>
                  <a:lnTo>
                    <a:pt x="109" y="66"/>
                  </a:lnTo>
                  <a:lnTo>
                    <a:pt x="140" y="27"/>
                  </a:lnTo>
                  <a:lnTo>
                    <a:pt x="196" y="0"/>
                  </a:lnTo>
                  <a:lnTo>
                    <a:pt x="255" y="0"/>
                  </a:lnTo>
                  <a:lnTo>
                    <a:pt x="284" y="27"/>
                  </a:lnTo>
                  <a:lnTo>
                    <a:pt x="284" y="57"/>
                  </a:lnTo>
                  <a:lnTo>
                    <a:pt x="247" y="88"/>
                  </a:lnTo>
                  <a:lnTo>
                    <a:pt x="205" y="110"/>
                  </a:lnTo>
                  <a:lnTo>
                    <a:pt x="174" y="137"/>
                  </a:lnTo>
                  <a:lnTo>
                    <a:pt x="159" y="174"/>
                  </a:lnTo>
                  <a:lnTo>
                    <a:pt x="159" y="235"/>
                  </a:lnTo>
                  <a:lnTo>
                    <a:pt x="174" y="293"/>
                  </a:lnTo>
                  <a:lnTo>
                    <a:pt x="176" y="374"/>
                  </a:lnTo>
                  <a:lnTo>
                    <a:pt x="188" y="430"/>
                  </a:lnTo>
                  <a:lnTo>
                    <a:pt x="196" y="485"/>
                  </a:lnTo>
                  <a:lnTo>
                    <a:pt x="196" y="526"/>
                  </a:lnTo>
                  <a:lnTo>
                    <a:pt x="176" y="541"/>
                  </a:lnTo>
                  <a:lnTo>
                    <a:pt x="152" y="536"/>
                  </a:lnTo>
                  <a:lnTo>
                    <a:pt x="116" y="543"/>
                  </a:lnTo>
                  <a:lnTo>
                    <a:pt x="82" y="580"/>
                  </a:lnTo>
                  <a:lnTo>
                    <a:pt x="65" y="636"/>
                  </a:lnTo>
                  <a:lnTo>
                    <a:pt x="60" y="709"/>
                  </a:lnTo>
                  <a:lnTo>
                    <a:pt x="65" y="734"/>
                  </a:lnTo>
                  <a:lnTo>
                    <a:pt x="36" y="738"/>
                  </a:lnTo>
                  <a:lnTo>
                    <a:pt x="17" y="726"/>
                  </a:lnTo>
                  <a:lnTo>
                    <a:pt x="0" y="687"/>
                  </a:lnTo>
                  <a:lnTo>
                    <a:pt x="2" y="651"/>
                  </a:lnTo>
                  <a:lnTo>
                    <a:pt x="24" y="580"/>
                  </a:lnTo>
                  <a:lnTo>
                    <a:pt x="58" y="543"/>
                  </a:lnTo>
                  <a:lnTo>
                    <a:pt x="94" y="507"/>
                  </a:lnTo>
                  <a:lnTo>
                    <a:pt x="123" y="490"/>
                  </a:lnTo>
                  <a:lnTo>
                    <a:pt x="152" y="481"/>
                  </a:lnTo>
                  <a:lnTo>
                    <a:pt x="155" y="459"/>
                  </a:lnTo>
                  <a:lnTo>
                    <a:pt x="133" y="393"/>
                  </a:lnTo>
                  <a:lnTo>
                    <a:pt x="111" y="323"/>
                  </a:lnTo>
                  <a:lnTo>
                    <a:pt x="89" y="271"/>
                  </a:lnTo>
                  <a:lnTo>
                    <a:pt x="75" y="213"/>
                  </a:lnTo>
                  <a:lnTo>
                    <a:pt x="65" y="176"/>
                  </a:lnTo>
                  <a:lnTo>
                    <a:pt x="75" y="132"/>
                  </a:lnTo>
                  <a:close/>
                </a:path>
              </a:pathLst>
            </a:custGeom>
            <a:solidFill>
              <a:srgbClr val="000000"/>
            </a:solidFill>
            <a:ln w="9525">
              <a:noFill/>
              <a:round/>
              <a:headEnd/>
              <a:tailEnd/>
            </a:ln>
          </p:spPr>
          <p:txBody>
            <a:bodyPr/>
            <a:lstStyle/>
            <a:p>
              <a:endParaRPr lang="fr-FR">
                <a:latin typeface="Calibri" pitchFamily="34" charset="0"/>
              </a:endParaRPr>
            </a:p>
          </p:txBody>
        </p:sp>
      </p:grpSp>
      <p:sp>
        <p:nvSpPr>
          <p:cNvPr id="23" name="ZoneTexte 22"/>
          <p:cNvSpPr txBox="1"/>
          <p:nvPr/>
        </p:nvSpPr>
        <p:spPr>
          <a:xfrm rot="21029520">
            <a:off x="2969494" y="3938556"/>
            <a:ext cx="3645683" cy="400110"/>
          </a:xfrm>
          <a:prstGeom prst="rect">
            <a:avLst/>
          </a:prstGeom>
          <a:noFill/>
        </p:spPr>
        <p:txBody>
          <a:bodyPr>
            <a:spAutoFit/>
          </a:bodyPr>
          <a:lstStyle/>
          <a:p>
            <a:pPr algn="ctr" fontAlgn="auto">
              <a:spcBef>
                <a:spcPts val="0"/>
              </a:spcBef>
              <a:spcAft>
                <a:spcPts val="0"/>
              </a:spcAft>
              <a:defRPr/>
            </a:pPr>
            <a:r>
              <a:rPr lang="fr-FR" sz="2000" b="1" dirty="0">
                <a:ln>
                  <a:solidFill>
                    <a:sysClr val="windowText" lastClr="000000"/>
                  </a:solidFill>
                </a:ln>
                <a:solidFill>
                  <a:srgbClr val="7EC234"/>
                </a:solidFill>
                <a:latin typeface="Comic Sans MS" pitchFamily="66" charset="0"/>
                <a:cs typeface="+mn-cs"/>
              </a:rPr>
              <a:t>POURQUOI COMPOSTER ?</a:t>
            </a:r>
          </a:p>
        </p:txBody>
      </p:sp>
      <p:pic>
        <p:nvPicPr>
          <p:cNvPr id="24" name="Image 23" descr="screen%20bean%20blomster.gif"/>
          <p:cNvPicPr>
            <a:picLocks noChangeAspect="1"/>
          </p:cNvPicPr>
          <p:nvPr/>
        </p:nvPicPr>
        <p:blipFill>
          <a:blip r:embed="rId4" cstate="print"/>
          <a:srcRect/>
          <a:stretch>
            <a:fillRect/>
          </a:stretch>
        </p:blipFill>
        <p:spPr bwMode="auto">
          <a:xfrm>
            <a:off x="6858000" y="5500688"/>
            <a:ext cx="1111250" cy="993775"/>
          </a:xfrm>
          <a:prstGeom prst="rect">
            <a:avLst/>
          </a:prstGeom>
          <a:noFill/>
          <a:ln w="9525">
            <a:noFill/>
            <a:miter lim="800000"/>
            <a:headEnd/>
            <a:tailEnd/>
          </a:ln>
        </p:spPr>
      </p:pic>
      <p:pic>
        <p:nvPicPr>
          <p:cNvPr id="25" name="Image 24" descr="screen%20bean%20jord.gif"/>
          <p:cNvPicPr>
            <a:picLocks noChangeAspect="1"/>
          </p:cNvPicPr>
          <p:nvPr/>
        </p:nvPicPr>
        <p:blipFill>
          <a:blip r:embed="rId5" cstate="print"/>
          <a:srcRect/>
          <a:stretch>
            <a:fillRect/>
          </a:stretch>
        </p:blipFill>
        <p:spPr bwMode="auto">
          <a:xfrm>
            <a:off x="1285875" y="5816600"/>
            <a:ext cx="1484313" cy="969963"/>
          </a:xfrm>
          <a:prstGeom prst="rect">
            <a:avLst/>
          </a:prstGeom>
          <a:noFill/>
          <a:ln w="9525">
            <a:noFill/>
            <a:miter lim="800000"/>
            <a:headEnd/>
            <a:tailEnd/>
          </a:ln>
        </p:spPr>
      </p:pic>
      <p:grpSp>
        <p:nvGrpSpPr>
          <p:cNvPr id="9" name="Groupe 25"/>
          <p:cNvGrpSpPr>
            <a:grpSpLocks noChangeAspect="1"/>
          </p:cNvGrpSpPr>
          <p:nvPr/>
        </p:nvGrpSpPr>
        <p:grpSpPr bwMode="auto">
          <a:xfrm>
            <a:off x="928688" y="3500438"/>
            <a:ext cx="1501775" cy="831850"/>
            <a:chOff x="755576" y="2420888"/>
            <a:chExt cx="2275854" cy="1260397"/>
          </a:xfrm>
        </p:grpSpPr>
        <p:sp>
          <p:nvSpPr>
            <p:cNvPr id="30904" name="AutoShape 269"/>
            <p:cNvSpPr>
              <a:spLocks noChangeAspect="1" noChangeArrowheads="1" noTextEdit="1"/>
            </p:cNvSpPr>
            <p:nvPr/>
          </p:nvSpPr>
          <p:spPr bwMode="auto">
            <a:xfrm flipH="1">
              <a:off x="1691680" y="2420888"/>
              <a:ext cx="1339750" cy="1257871"/>
            </a:xfrm>
            <a:prstGeom prst="rect">
              <a:avLst/>
            </a:prstGeom>
            <a:noFill/>
            <a:ln w="9525">
              <a:noFill/>
              <a:miter lim="800000"/>
              <a:headEnd/>
              <a:tailEnd/>
            </a:ln>
          </p:spPr>
          <p:txBody>
            <a:bodyPr/>
            <a:lstStyle/>
            <a:p>
              <a:endParaRPr lang="fr-FR"/>
            </a:p>
          </p:txBody>
        </p:sp>
        <p:sp>
          <p:nvSpPr>
            <p:cNvPr id="30905" name="Freeform 271"/>
            <p:cNvSpPr>
              <a:spLocks/>
            </p:cNvSpPr>
            <p:nvPr/>
          </p:nvSpPr>
          <p:spPr bwMode="auto">
            <a:xfrm flipH="1">
              <a:off x="2146754" y="2726515"/>
              <a:ext cx="437244" cy="351093"/>
            </a:xfrm>
            <a:custGeom>
              <a:avLst/>
              <a:gdLst>
                <a:gd name="T0" fmla="*/ 8649789 w 515"/>
                <a:gd name="T1" fmla="*/ 0 h 417"/>
                <a:gd name="T2" fmla="*/ 38204084 w 515"/>
                <a:gd name="T3" fmla="*/ 2835686 h 417"/>
                <a:gd name="T4" fmla="*/ 67037566 w 515"/>
                <a:gd name="T5" fmla="*/ 17722199 h 417"/>
                <a:gd name="T6" fmla="*/ 110287344 w 515"/>
                <a:gd name="T7" fmla="*/ 46077378 h 417"/>
                <a:gd name="T8" fmla="*/ 150653888 w 515"/>
                <a:gd name="T9" fmla="*/ 78685249 h 417"/>
                <a:gd name="T10" fmla="*/ 185974696 w 515"/>
                <a:gd name="T11" fmla="*/ 112711818 h 417"/>
                <a:gd name="T12" fmla="*/ 214086500 w 515"/>
                <a:gd name="T13" fmla="*/ 138231304 h 417"/>
                <a:gd name="T14" fmla="*/ 242920022 w 515"/>
                <a:gd name="T15" fmla="*/ 158789182 h 417"/>
                <a:gd name="T16" fmla="*/ 269590195 w 515"/>
                <a:gd name="T17" fmla="*/ 177219455 h 417"/>
                <a:gd name="T18" fmla="*/ 297702849 w 515"/>
                <a:gd name="T19" fmla="*/ 200613019 h 417"/>
                <a:gd name="T20" fmla="*/ 332302842 w 515"/>
                <a:gd name="T21" fmla="*/ 209828155 h 417"/>
                <a:gd name="T22" fmla="*/ 357532233 w 515"/>
                <a:gd name="T23" fmla="*/ 216208447 h 417"/>
                <a:gd name="T24" fmla="*/ 371227727 w 515"/>
                <a:gd name="T25" fmla="*/ 231095007 h 417"/>
                <a:gd name="T26" fmla="*/ 361857126 w 515"/>
                <a:gd name="T27" fmla="*/ 255905572 h 417"/>
                <a:gd name="T28" fmla="*/ 333023657 w 515"/>
                <a:gd name="T29" fmla="*/ 275044765 h 417"/>
                <a:gd name="T30" fmla="*/ 315724085 w 515"/>
                <a:gd name="T31" fmla="*/ 292766958 h 417"/>
                <a:gd name="T32" fmla="*/ 290494694 w 515"/>
                <a:gd name="T33" fmla="*/ 295602644 h 417"/>
                <a:gd name="T34" fmla="*/ 276078384 w 515"/>
                <a:gd name="T35" fmla="*/ 280716137 h 417"/>
                <a:gd name="T36" fmla="*/ 265265302 w 515"/>
                <a:gd name="T37" fmla="*/ 255905572 h 417"/>
                <a:gd name="T38" fmla="*/ 274636753 w 515"/>
                <a:gd name="T39" fmla="*/ 219043291 h 417"/>
                <a:gd name="T40" fmla="*/ 224898786 w 515"/>
                <a:gd name="T41" fmla="*/ 177219455 h 417"/>
                <a:gd name="T42" fmla="*/ 180207323 w 515"/>
                <a:gd name="T43" fmla="*/ 147447282 h 417"/>
                <a:gd name="T44" fmla="*/ 139840806 w 515"/>
                <a:gd name="T45" fmla="*/ 119092110 h 417"/>
                <a:gd name="T46" fmla="*/ 98753447 w 515"/>
                <a:gd name="T47" fmla="*/ 99243127 h 417"/>
                <a:gd name="T48" fmla="*/ 53341209 w 515"/>
                <a:gd name="T49" fmla="*/ 86483384 h 417"/>
                <a:gd name="T50" fmla="*/ 20904505 w 515"/>
                <a:gd name="T51" fmla="*/ 61672819 h 417"/>
                <a:gd name="T52" fmla="*/ 2883263 w 515"/>
                <a:gd name="T53" fmla="*/ 33317635 h 417"/>
                <a:gd name="T54" fmla="*/ 0 w 515"/>
                <a:gd name="T55" fmla="*/ 11341904 h 417"/>
                <a:gd name="T56" fmla="*/ 8649789 w 515"/>
                <a:gd name="T57" fmla="*/ 0 h 41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15"/>
                <a:gd name="T88" fmla="*/ 0 h 417"/>
                <a:gd name="T89" fmla="*/ 515 w 515"/>
                <a:gd name="T90" fmla="*/ 417 h 41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15" h="417">
                  <a:moveTo>
                    <a:pt x="12" y="0"/>
                  </a:moveTo>
                  <a:lnTo>
                    <a:pt x="53" y="4"/>
                  </a:lnTo>
                  <a:lnTo>
                    <a:pt x="93" y="25"/>
                  </a:lnTo>
                  <a:lnTo>
                    <a:pt x="153" y="65"/>
                  </a:lnTo>
                  <a:lnTo>
                    <a:pt x="209" y="111"/>
                  </a:lnTo>
                  <a:lnTo>
                    <a:pt x="258" y="159"/>
                  </a:lnTo>
                  <a:lnTo>
                    <a:pt x="297" y="195"/>
                  </a:lnTo>
                  <a:lnTo>
                    <a:pt x="337" y="224"/>
                  </a:lnTo>
                  <a:lnTo>
                    <a:pt x="374" y="250"/>
                  </a:lnTo>
                  <a:lnTo>
                    <a:pt x="413" y="283"/>
                  </a:lnTo>
                  <a:lnTo>
                    <a:pt x="461" y="296"/>
                  </a:lnTo>
                  <a:lnTo>
                    <a:pt x="496" y="305"/>
                  </a:lnTo>
                  <a:lnTo>
                    <a:pt x="515" y="326"/>
                  </a:lnTo>
                  <a:lnTo>
                    <a:pt x="502" y="361"/>
                  </a:lnTo>
                  <a:lnTo>
                    <a:pt x="462" y="388"/>
                  </a:lnTo>
                  <a:lnTo>
                    <a:pt x="438" y="413"/>
                  </a:lnTo>
                  <a:lnTo>
                    <a:pt x="403" y="417"/>
                  </a:lnTo>
                  <a:lnTo>
                    <a:pt x="383" y="396"/>
                  </a:lnTo>
                  <a:lnTo>
                    <a:pt x="368" y="361"/>
                  </a:lnTo>
                  <a:lnTo>
                    <a:pt x="381" y="309"/>
                  </a:lnTo>
                  <a:lnTo>
                    <a:pt x="312" y="250"/>
                  </a:lnTo>
                  <a:lnTo>
                    <a:pt x="250" y="208"/>
                  </a:lnTo>
                  <a:lnTo>
                    <a:pt x="194" y="168"/>
                  </a:lnTo>
                  <a:lnTo>
                    <a:pt x="137" y="140"/>
                  </a:lnTo>
                  <a:lnTo>
                    <a:pt x="74" y="122"/>
                  </a:lnTo>
                  <a:lnTo>
                    <a:pt x="29" y="87"/>
                  </a:lnTo>
                  <a:lnTo>
                    <a:pt x="4" y="47"/>
                  </a:lnTo>
                  <a:lnTo>
                    <a:pt x="0" y="16"/>
                  </a:lnTo>
                  <a:lnTo>
                    <a:pt x="12" y="0"/>
                  </a:lnTo>
                  <a:close/>
                </a:path>
              </a:pathLst>
            </a:custGeom>
            <a:solidFill>
              <a:srgbClr val="000000"/>
            </a:solidFill>
            <a:ln w="9525">
              <a:noFill/>
              <a:round/>
              <a:headEnd/>
              <a:tailEnd/>
            </a:ln>
          </p:spPr>
          <p:txBody>
            <a:bodyPr/>
            <a:lstStyle/>
            <a:p>
              <a:endParaRPr lang="fr-FR">
                <a:latin typeface="Calibri" pitchFamily="34" charset="0"/>
              </a:endParaRPr>
            </a:p>
          </p:txBody>
        </p:sp>
        <p:grpSp>
          <p:nvGrpSpPr>
            <p:cNvPr id="30906" name="Group 275"/>
            <p:cNvGrpSpPr>
              <a:grpSpLocks/>
            </p:cNvGrpSpPr>
            <p:nvPr/>
          </p:nvGrpSpPr>
          <p:grpSpPr bwMode="auto">
            <a:xfrm flipH="1">
              <a:off x="2332688" y="2722306"/>
              <a:ext cx="355738" cy="958979"/>
              <a:chOff x="2495" y="1771"/>
              <a:chExt cx="419" cy="1139"/>
            </a:xfrm>
          </p:grpSpPr>
          <p:sp>
            <p:nvSpPr>
              <p:cNvPr id="30989" name="Freeform 272"/>
              <p:cNvSpPr>
                <a:spLocks/>
              </p:cNvSpPr>
              <p:nvPr/>
            </p:nvSpPr>
            <p:spPr bwMode="auto">
              <a:xfrm>
                <a:off x="2531" y="1771"/>
                <a:ext cx="263" cy="545"/>
              </a:xfrm>
              <a:custGeom>
                <a:avLst/>
                <a:gdLst>
                  <a:gd name="T0" fmla="*/ 52 w 263"/>
                  <a:gd name="T1" fmla="*/ 7 h 545"/>
                  <a:gd name="T2" fmla="*/ 88 w 263"/>
                  <a:gd name="T3" fmla="*/ 0 h 545"/>
                  <a:gd name="T4" fmla="*/ 133 w 263"/>
                  <a:gd name="T5" fmla="*/ 13 h 545"/>
                  <a:gd name="T6" fmla="*/ 166 w 263"/>
                  <a:gd name="T7" fmla="*/ 35 h 545"/>
                  <a:gd name="T8" fmla="*/ 196 w 263"/>
                  <a:gd name="T9" fmla="*/ 79 h 545"/>
                  <a:gd name="T10" fmla="*/ 214 w 263"/>
                  <a:gd name="T11" fmla="*/ 126 h 545"/>
                  <a:gd name="T12" fmla="*/ 233 w 263"/>
                  <a:gd name="T13" fmla="*/ 181 h 545"/>
                  <a:gd name="T14" fmla="*/ 245 w 263"/>
                  <a:gd name="T15" fmla="*/ 229 h 545"/>
                  <a:gd name="T16" fmla="*/ 256 w 263"/>
                  <a:gd name="T17" fmla="*/ 289 h 545"/>
                  <a:gd name="T18" fmla="*/ 260 w 263"/>
                  <a:gd name="T19" fmla="*/ 333 h 545"/>
                  <a:gd name="T20" fmla="*/ 263 w 263"/>
                  <a:gd name="T21" fmla="*/ 389 h 545"/>
                  <a:gd name="T22" fmla="*/ 263 w 263"/>
                  <a:gd name="T23" fmla="*/ 442 h 545"/>
                  <a:gd name="T24" fmla="*/ 247 w 263"/>
                  <a:gd name="T25" fmla="*/ 482 h 545"/>
                  <a:gd name="T26" fmla="*/ 229 w 263"/>
                  <a:gd name="T27" fmla="*/ 519 h 545"/>
                  <a:gd name="T28" fmla="*/ 193 w 263"/>
                  <a:gd name="T29" fmla="*/ 539 h 545"/>
                  <a:gd name="T30" fmla="*/ 142 w 263"/>
                  <a:gd name="T31" fmla="*/ 545 h 545"/>
                  <a:gd name="T32" fmla="*/ 94 w 263"/>
                  <a:gd name="T33" fmla="*/ 536 h 545"/>
                  <a:gd name="T34" fmla="*/ 66 w 263"/>
                  <a:gd name="T35" fmla="*/ 517 h 545"/>
                  <a:gd name="T36" fmla="*/ 48 w 263"/>
                  <a:gd name="T37" fmla="*/ 488 h 545"/>
                  <a:gd name="T38" fmla="*/ 36 w 263"/>
                  <a:gd name="T39" fmla="*/ 429 h 545"/>
                  <a:gd name="T40" fmla="*/ 43 w 263"/>
                  <a:gd name="T41" fmla="*/ 378 h 545"/>
                  <a:gd name="T42" fmla="*/ 61 w 263"/>
                  <a:gd name="T43" fmla="*/ 326 h 545"/>
                  <a:gd name="T44" fmla="*/ 70 w 263"/>
                  <a:gd name="T45" fmla="*/ 281 h 545"/>
                  <a:gd name="T46" fmla="*/ 61 w 263"/>
                  <a:gd name="T47" fmla="*/ 245 h 545"/>
                  <a:gd name="T48" fmla="*/ 40 w 263"/>
                  <a:gd name="T49" fmla="*/ 198 h 545"/>
                  <a:gd name="T50" fmla="*/ 16 w 263"/>
                  <a:gd name="T51" fmla="*/ 163 h 545"/>
                  <a:gd name="T52" fmla="*/ 0 w 263"/>
                  <a:gd name="T53" fmla="*/ 109 h 545"/>
                  <a:gd name="T54" fmla="*/ 0 w 263"/>
                  <a:gd name="T55" fmla="*/ 66 h 545"/>
                  <a:gd name="T56" fmla="*/ 13 w 263"/>
                  <a:gd name="T57" fmla="*/ 34 h 545"/>
                  <a:gd name="T58" fmla="*/ 52 w 263"/>
                  <a:gd name="T59" fmla="*/ 7 h 5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63"/>
                  <a:gd name="T91" fmla="*/ 0 h 545"/>
                  <a:gd name="T92" fmla="*/ 263 w 263"/>
                  <a:gd name="T93" fmla="*/ 545 h 5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63" h="545">
                    <a:moveTo>
                      <a:pt x="52" y="7"/>
                    </a:moveTo>
                    <a:lnTo>
                      <a:pt x="88" y="0"/>
                    </a:lnTo>
                    <a:lnTo>
                      <a:pt x="133" y="13"/>
                    </a:lnTo>
                    <a:lnTo>
                      <a:pt x="166" y="35"/>
                    </a:lnTo>
                    <a:lnTo>
                      <a:pt x="196" y="79"/>
                    </a:lnTo>
                    <a:lnTo>
                      <a:pt x="214" y="126"/>
                    </a:lnTo>
                    <a:lnTo>
                      <a:pt x="233" y="181"/>
                    </a:lnTo>
                    <a:lnTo>
                      <a:pt x="245" y="229"/>
                    </a:lnTo>
                    <a:lnTo>
                      <a:pt x="256" y="289"/>
                    </a:lnTo>
                    <a:lnTo>
                      <a:pt x="260" y="333"/>
                    </a:lnTo>
                    <a:lnTo>
                      <a:pt x="263" y="389"/>
                    </a:lnTo>
                    <a:lnTo>
                      <a:pt x="263" y="442"/>
                    </a:lnTo>
                    <a:lnTo>
                      <a:pt x="247" y="482"/>
                    </a:lnTo>
                    <a:lnTo>
                      <a:pt x="229" y="519"/>
                    </a:lnTo>
                    <a:lnTo>
                      <a:pt x="193" y="539"/>
                    </a:lnTo>
                    <a:lnTo>
                      <a:pt x="142" y="545"/>
                    </a:lnTo>
                    <a:lnTo>
                      <a:pt x="94" y="536"/>
                    </a:lnTo>
                    <a:lnTo>
                      <a:pt x="66" y="517"/>
                    </a:lnTo>
                    <a:lnTo>
                      <a:pt x="48" y="488"/>
                    </a:lnTo>
                    <a:lnTo>
                      <a:pt x="36" y="429"/>
                    </a:lnTo>
                    <a:lnTo>
                      <a:pt x="43" y="378"/>
                    </a:lnTo>
                    <a:lnTo>
                      <a:pt x="61" y="326"/>
                    </a:lnTo>
                    <a:lnTo>
                      <a:pt x="70" y="281"/>
                    </a:lnTo>
                    <a:lnTo>
                      <a:pt x="61" y="245"/>
                    </a:lnTo>
                    <a:lnTo>
                      <a:pt x="40" y="198"/>
                    </a:lnTo>
                    <a:lnTo>
                      <a:pt x="16" y="163"/>
                    </a:lnTo>
                    <a:lnTo>
                      <a:pt x="0" y="109"/>
                    </a:lnTo>
                    <a:lnTo>
                      <a:pt x="0" y="66"/>
                    </a:lnTo>
                    <a:lnTo>
                      <a:pt x="13" y="34"/>
                    </a:lnTo>
                    <a:lnTo>
                      <a:pt x="52" y="7"/>
                    </a:lnTo>
                    <a:close/>
                  </a:path>
                </a:pathLst>
              </a:custGeom>
              <a:solidFill>
                <a:srgbClr val="000000"/>
              </a:solidFill>
              <a:ln w="9525">
                <a:noFill/>
                <a:round/>
                <a:headEnd/>
                <a:tailEnd/>
              </a:ln>
            </p:spPr>
            <p:txBody>
              <a:bodyPr/>
              <a:lstStyle/>
              <a:p>
                <a:endParaRPr lang="fr-FR">
                  <a:latin typeface="Calibri" pitchFamily="34" charset="0"/>
                </a:endParaRPr>
              </a:p>
            </p:txBody>
          </p:sp>
          <p:sp>
            <p:nvSpPr>
              <p:cNvPr id="30990" name="Freeform 273"/>
              <p:cNvSpPr>
                <a:spLocks/>
              </p:cNvSpPr>
              <p:nvPr/>
            </p:nvSpPr>
            <p:spPr bwMode="auto">
              <a:xfrm>
                <a:off x="2495" y="2221"/>
                <a:ext cx="205" cy="689"/>
              </a:xfrm>
              <a:custGeom>
                <a:avLst/>
                <a:gdLst>
                  <a:gd name="T0" fmla="*/ 104 w 205"/>
                  <a:gd name="T1" fmla="*/ 132 h 689"/>
                  <a:gd name="T2" fmla="*/ 106 w 205"/>
                  <a:gd name="T3" fmla="*/ 44 h 689"/>
                  <a:gd name="T4" fmla="*/ 128 w 205"/>
                  <a:gd name="T5" fmla="*/ 0 h 689"/>
                  <a:gd name="T6" fmla="*/ 178 w 205"/>
                  <a:gd name="T7" fmla="*/ 0 h 689"/>
                  <a:gd name="T8" fmla="*/ 205 w 205"/>
                  <a:gd name="T9" fmla="*/ 56 h 689"/>
                  <a:gd name="T10" fmla="*/ 205 w 205"/>
                  <a:gd name="T11" fmla="*/ 110 h 689"/>
                  <a:gd name="T12" fmla="*/ 187 w 205"/>
                  <a:gd name="T13" fmla="*/ 189 h 689"/>
                  <a:gd name="T14" fmla="*/ 160 w 205"/>
                  <a:gd name="T15" fmla="*/ 271 h 689"/>
                  <a:gd name="T16" fmla="*/ 145 w 205"/>
                  <a:gd name="T17" fmla="*/ 345 h 689"/>
                  <a:gd name="T18" fmla="*/ 146 w 205"/>
                  <a:gd name="T19" fmla="*/ 391 h 689"/>
                  <a:gd name="T20" fmla="*/ 155 w 205"/>
                  <a:gd name="T21" fmla="*/ 446 h 689"/>
                  <a:gd name="T22" fmla="*/ 154 w 205"/>
                  <a:gd name="T23" fmla="*/ 503 h 689"/>
                  <a:gd name="T24" fmla="*/ 154 w 205"/>
                  <a:gd name="T25" fmla="*/ 540 h 689"/>
                  <a:gd name="T26" fmla="*/ 167 w 205"/>
                  <a:gd name="T27" fmla="*/ 571 h 689"/>
                  <a:gd name="T28" fmla="*/ 158 w 205"/>
                  <a:gd name="T29" fmla="*/ 591 h 689"/>
                  <a:gd name="T30" fmla="*/ 137 w 205"/>
                  <a:gd name="T31" fmla="*/ 606 h 689"/>
                  <a:gd name="T32" fmla="*/ 101 w 205"/>
                  <a:gd name="T33" fmla="*/ 628 h 689"/>
                  <a:gd name="T34" fmla="*/ 74 w 205"/>
                  <a:gd name="T35" fmla="*/ 663 h 689"/>
                  <a:gd name="T36" fmla="*/ 65 w 205"/>
                  <a:gd name="T37" fmla="*/ 689 h 689"/>
                  <a:gd name="T38" fmla="*/ 50 w 205"/>
                  <a:gd name="T39" fmla="*/ 688 h 689"/>
                  <a:gd name="T40" fmla="*/ 29 w 205"/>
                  <a:gd name="T41" fmla="*/ 676 h 689"/>
                  <a:gd name="T42" fmla="*/ 0 w 205"/>
                  <a:gd name="T43" fmla="*/ 639 h 689"/>
                  <a:gd name="T44" fmla="*/ 9 w 205"/>
                  <a:gd name="T45" fmla="*/ 606 h 689"/>
                  <a:gd name="T46" fmla="*/ 54 w 205"/>
                  <a:gd name="T47" fmla="*/ 582 h 689"/>
                  <a:gd name="T48" fmla="*/ 95 w 205"/>
                  <a:gd name="T49" fmla="*/ 562 h 689"/>
                  <a:gd name="T50" fmla="*/ 118 w 205"/>
                  <a:gd name="T51" fmla="*/ 534 h 689"/>
                  <a:gd name="T52" fmla="*/ 119 w 205"/>
                  <a:gd name="T53" fmla="*/ 505 h 689"/>
                  <a:gd name="T54" fmla="*/ 109 w 205"/>
                  <a:gd name="T55" fmla="*/ 443 h 689"/>
                  <a:gd name="T56" fmla="*/ 101 w 205"/>
                  <a:gd name="T57" fmla="*/ 385 h 689"/>
                  <a:gd name="T58" fmla="*/ 99 w 205"/>
                  <a:gd name="T59" fmla="*/ 320 h 689"/>
                  <a:gd name="T60" fmla="*/ 96 w 205"/>
                  <a:gd name="T61" fmla="*/ 250 h 689"/>
                  <a:gd name="T62" fmla="*/ 101 w 205"/>
                  <a:gd name="T63" fmla="*/ 189 h 689"/>
                  <a:gd name="T64" fmla="*/ 104 w 205"/>
                  <a:gd name="T65" fmla="*/ 132 h 68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5"/>
                  <a:gd name="T100" fmla="*/ 0 h 689"/>
                  <a:gd name="T101" fmla="*/ 205 w 205"/>
                  <a:gd name="T102" fmla="*/ 689 h 68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5" h="689">
                    <a:moveTo>
                      <a:pt x="104" y="132"/>
                    </a:moveTo>
                    <a:lnTo>
                      <a:pt x="106" y="44"/>
                    </a:lnTo>
                    <a:lnTo>
                      <a:pt x="128" y="0"/>
                    </a:lnTo>
                    <a:lnTo>
                      <a:pt x="178" y="0"/>
                    </a:lnTo>
                    <a:lnTo>
                      <a:pt x="205" y="56"/>
                    </a:lnTo>
                    <a:lnTo>
                      <a:pt x="205" y="110"/>
                    </a:lnTo>
                    <a:lnTo>
                      <a:pt x="187" y="189"/>
                    </a:lnTo>
                    <a:lnTo>
                      <a:pt x="160" y="271"/>
                    </a:lnTo>
                    <a:lnTo>
                      <a:pt x="145" y="345"/>
                    </a:lnTo>
                    <a:lnTo>
                      <a:pt x="146" y="391"/>
                    </a:lnTo>
                    <a:lnTo>
                      <a:pt x="155" y="446"/>
                    </a:lnTo>
                    <a:lnTo>
                      <a:pt x="154" y="503"/>
                    </a:lnTo>
                    <a:lnTo>
                      <a:pt x="154" y="540"/>
                    </a:lnTo>
                    <a:lnTo>
                      <a:pt x="167" y="571"/>
                    </a:lnTo>
                    <a:lnTo>
                      <a:pt x="158" y="591"/>
                    </a:lnTo>
                    <a:lnTo>
                      <a:pt x="137" y="606"/>
                    </a:lnTo>
                    <a:lnTo>
                      <a:pt x="101" y="628"/>
                    </a:lnTo>
                    <a:lnTo>
                      <a:pt x="74" y="663"/>
                    </a:lnTo>
                    <a:lnTo>
                      <a:pt x="65" y="689"/>
                    </a:lnTo>
                    <a:lnTo>
                      <a:pt x="50" y="688"/>
                    </a:lnTo>
                    <a:lnTo>
                      <a:pt x="29" y="676"/>
                    </a:lnTo>
                    <a:lnTo>
                      <a:pt x="0" y="639"/>
                    </a:lnTo>
                    <a:lnTo>
                      <a:pt x="9" y="606"/>
                    </a:lnTo>
                    <a:lnTo>
                      <a:pt x="54" y="582"/>
                    </a:lnTo>
                    <a:lnTo>
                      <a:pt x="95" y="562"/>
                    </a:lnTo>
                    <a:lnTo>
                      <a:pt x="118" y="534"/>
                    </a:lnTo>
                    <a:lnTo>
                      <a:pt x="119" y="505"/>
                    </a:lnTo>
                    <a:lnTo>
                      <a:pt x="109" y="443"/>
                    </a:lnTo>
                    <a:lnTo>
                      <a:pt x="101" y="385"/>
                    </a:lnTo>
                    <a:lnTo>
                      <a:pt x="99" y="320"/>
                    </a:lnTo>
                    <a:lnTo>
                      <a:pt x="96" y="250"/>
                    </a:lnTo>
                    <a:lnTo>
                      <a:pt x="101" y="189"/>
                    </a:lnTo>
                    <a:lnTo>
                      <a:pt x="104" y="132"/>
                    </a:lnTo>
                    <a:close/>
                  </a:path>
                </a:pathLst>
              </a:custGeom>
              <a:solidFill>
                <a:srgbClr val="000000"/>
              </a:solidFill>
              <a:ln w="9525">
                <a:noFill/>
                <a:round/>
                <a:headEnd/>
                <a:tailEnd/>
              </a:ln>
            </p:spPr>
            <p:txBody>
              <a:bodyPr/>
              <a:lstStyle/>
              <a:p>
                <a:endParaRPr lang="fr-FR">
                  <a:latin typeface="Calibri" pitchFamily="34" charset="0"/>
                </a:endParaRPr>
              </a:p>
            </p:txBody>
          </p:sp>
          <p:sp>
            <p:nvSpPr>
              <p:cNvPr id="30991" name="Freeform 274"/>
              <p:cNvSpPr>
                <a:spLocks/>
              </p:cNvSpPr>
              <p:nvPr/>
            </p:nvSpPr>
            <p:spPr bwMode="auto">
              <a:xfrm>
                <a:off x="2682" y="2204"/>
                <a:ext cx="232" cy="584"/>
              </a:xfrm>
              <a:custGeom>
                <a:avLst/>
                <a:gdLst>
                  <a:gd name="T0" fmla="*/ 27 w 232"/>
                  <a:gd name="T1" fmla="*/ 9 h 584"/>
                  <a:gd name="T2" fmla="*/ 55 w 232"/>
                  <a:gd name="T3" fmla="*/ 0 h 584"/>
                  <a:gd name="T4" fmla="*/ 90 w 232"/>
                  <a:gd name="T5" fmla="*/ 22 h 584"/>
                  <a:gd name="T6" fmla="*/ 108 w 232"/>
                  <a:gd name="T7" fmla="*/ 70 h 584"/>
                  <a:gd name="T8" fmla="*/ 147 w 232"/>
                  <a:gd name="T9" fmla="*/ 145 h 584"/>
                  <a:gd name="T10" fmla="*/ 169 w 232"/>
                  <a:gd name="T11" fmla="*/ 215 h 584"/>
                  <a:gd name="T12" fmla="*/ 180 w 232"/>
                  <a:gd name="T13" fmla="*/ 262 h 584"/>
                  <a:gd name="T14" fmla="*/ 175 w 232"/>
                  <a:gd name="T15" fmla="*/ 302 h 584"/>
                  <a:gd name="T16" fmla="*/ 160 w 232"/>
                  <a:gd name="T17" fmla="*/ 341 h 584"/>
                  <a:gd name="T18" fmla="*/ 118 w 232"/>
                  <a:gd name="T19" fmla="*/ 400 h 584"/>
                  <a:gd name="T20" fmla="*/ 78 w 232"/>
                  <a:gd name="T21" fmla="*/ 457 h 584"/>
                  <a:gd name="T22" fmla="*/ 64 w 232"/>
                  <a:gd name="T23" fmla="*/ 501 h 584"/>
                  <a:gd name="T24" fmla="*/ 64 w 232"/>
                  <a:gd name="T25" fmla="*/ 521 h 584"/>
                  <a:gd name="T26" fmla="*/ 85 w 232"/>
                  <a:gd name="T27" fmla="*/ 536 h 584"/>
                  <a:gd name="T28" fmla="*/ 132 w 232"/>
                  <a:gd name="T29" fmla="*/ 531 h 584"/>
                  <a:gd name="T30" fmla="*/ 180 w 232"/>
                  <a:gd name="T31" fmla="*/ 521 h 584"/>
                  <a:gd name="T32" fmla="*/ 202 w 232"/>
                  <a:gd name="T33" fmla="*/ 523 h 584"/>
                  <a:gd name="T34" fmla="*/ 216 w 232"/>
                  <a:gd name="T35" fmla="*/ 536 h 584"/>
                  <a:gd name="T36" fmla="*/ 232 w 232"/>
                  <a:gd name="T37" fmla="*/ 553 h 584"/>
                  <a:gd name="T38" fmla="*/ 229 w 232"/>
                  <a:gd name="T39" fmla="*/ 574 h 584"/>
                  <a:gd name="T40" fmla="*/ 205 w 232"/>
                  <a:gd name="T41" fmla="*/ 580 h 584"/>
                  <a:gd name="T42" fmla="*/ 157 w 232"/>
                  <a:gd name="T43" fmla="*/ 571 h 584"/>
                  <a:gd name="T44" fmla="*/ 103 w 232"/>
                  <a:gd name="T45" fmla="*/ 571 h 584"/>
                  <a:gd name="T46" fmla="*/ 58 w 232"/>
                  <a:gd name="T47" fmla="*/ 580 h 584"/>
                  <a:gd name="T48" fmla="*/ 36 w 232"/>
                  <a:gd name="T49" fmla="*/ 584 h 584"/>
                  <a:gd name="T50" fmla="*/ 15 w 232"/>
                  <a:gd name="T51" fmla="*/ 569 h 584"/>
                  <a:gd name="T52" fmla="*/ 9 w 232"/>
                  <a:gd name="T53" fmla="*/ 552 h 584"/>
                  <a:gd name="T54" fmla="*/ 24 w 232"/>
                  <a:gd name="T55" fmla="*/ 514 h 584"/>
                  <a:gd name="T56" fmla="*/ 36 w 232"/>
                  <a:gd name="T57" fmla="*/ 470 h 584"/>
                  <a:gd name="T58" fmla="*/ 55 w 232"/>
                  <a:gd name="T59" fmla="*/ 413 h 584"/>
                  <a:gd name="T60" fmla="*/ 82 w 232"/>
                  <a:gd name="T61" fmla="*/ 372 h 584"/>
                  <a:gd name="T62" fmla="*/ 103 w 232"/>
                  <a:gd name="T63" fmla="*/ 321 h 584"/>
                  <a:gd name="T64" fmla="*/ 121 w 232"/>
                  <a:gd name="T65" fmla="*/ 293 h 584"/>
                  <a:gd name="T66" fmla="*/ 117 w 232"/>
                  <a:gd name="T67" fmla="*/ 266 h 584"/>
                  <a:gd name="T68" fmla="*/ 96 w 232"/>
                  <a:gd name="T69" fmla="*/ 220 h 584"/>
                  <a:gd name="T70" fmla="*/ 60 w 232"/>
                  <a:gd name="T71" fmla="*/ 167 h 584"/>
                  <a:gd name="T72" fmla="*/ 28 w 232"/>
                  <a:gd name="T73" fmla="*/ 127 h 584"/>
                  <a:gd name="T74" fmla="*/ 10 w 232"/>
                  <a:gd name="T75" fmla="*/ 92 h 584"/>
                  <a:gd name="T76" fmla="*/ 0 w 232"/>
                  <a:gd name="T77" fmla="*/ 60 h 584"/>
                  <a:gd name="T78" fmla="*/ 4 w 232"/>
                  <a:gd name="T79" fmla="*/ 20 h 584"/>
                  <a:gd name="T80" fmla="*/ 42 w 232"/>
                  <a:gd name="T81" fmla="*/ 3 h 584"/>
                  <a:gd name="T82" fmla="*/ 27 w 232"/>
                  <a:gd name="T83" fmla="*/ 9 h 5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32"/>
                  <a:gd name="T127" fmla="*/ 0 h 584"/>
                  <a:gd name="T128" fmla="*/ 232 w 232"/>
                  <a:gd name="T129" fmla="*/ 584 h 5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32" h="584">
                    <a:moveTo>
                      <a:pt x="27" y="9"/>
                    </a:moveTo>
                    <a:lnTo>
                      <a:pt x="55" y="0"/>
                    </a:lnTo>
                    <a:lnTo>
                      <a:pt x="90" y="22"/>
                    </a:lnTo>
                    <a:lnTo>
                      <a:pt x="108" y="70"/>
                    </a:lnTo>
                    <a:lnTo>
                      <a:pt x="147" y="145"/>
                    </a:lnTo>
                    <a:lnTo>
                      <a:pt x="169" y="215"/>
                    </a:lnTo>
                    <a:lnTo>
                      <a:pt x="180" y="262"/>
                    </a:lnTo>
                    <a:lnTo>
                      <a:pt x="175" y="302"/>
                    </a:lnTo>
                    <a:lnTo>
                      <a:pt x="160" y="341"/>
                    </a:lnTo>
                    <a:lnTo>
                      <a:pt x="118" y="400"/>
                    </a:lnTo>
                    <a:lnTo>
                      <a:pt x="78" y="457"/>
                    </a:lnTo>
                    <a:lnTo>
                      <a:pt x="64" y="501"/>
                    </a:lnTo>
                    <a:lnTo>
                      <a:pt x="64" y="521"/>
                    </a:lnTo>
                    <a:lnTo>
                      <a:pt x="85" y="536"/>
                    </a:lnTo>
                    <a:lnTo>
                      <a:pt x="132" y="531"/>
                    </a:lnTo>
                    <a:lnTo>
                      <a:pt x="180" y="521"/>
                    </a:lnTo>
                    <a:lnTo>
                      <a:pt x="202" y="523"/>
                    </a:lnTo>
                    <a:lnTo>
                      <a:pt x="216" y="536"/>
                    </a:lnTo>
                    <a:lnTo>
                      <a:pt x="232" y="553"/>
                    </a:lnTo>
                    <a:lnTo>
                      <a:pt x="229" y="574"/>
                    </a:lnTo>
                    <a:lnTo>
                      <a:pt x="205" y="580"/>
                    </a:lnTo>
                    <a:lnTo>
                      <a:pt x="157" y="571"/>
                    </a:lnTo>
                    <a:lnTo>
                      <a:pt x="103" y="571"/>
                    </a:lnTo>
                    <a:lnTo>
                      <a:pt x="58" y="580"/>
                    </a:lnTo>
                    <a:lnTo>
                      <a:pt x="36" y="584"/>
                    </a:lnTo>
                    <a:lnTo>
                      <a:pt x="15" y="569"/>
                    </a:lnTo>
                    <a:lnTo>
                      <a:pt x="9" y="552"/>
                    </a:lnTo>
                    <a:lnTo>
                      <a:pt x="24" y="514"/>
                    </a:lnTo>
                    <a:lnTo>
                      <a:pt x="36" y="470"/>
                    </a:lnTo>
                    <a:lnTo>
                      <a:pt x="55" y="413"/>
                    </a:lnTo>
                    <a:lnTo>
                      <a:pt x="82" y="372"/>
                    </a:lnTo>
                    <a:lnTo>
                      <a:pt x="103" y="321"/>
                    </a:lnTo>
                    <a:lnTo>
                      <a:pt x="121" y="293"/>
                    </a:lnTo>
                    <a:lnTo>
                      <a:pt x="117" y="266"/>
                    </a:lnTo>
                    <a:lnTo>
                      <a:pt x="96" y="220"/>
                    </a:lnTo>
                    <a:lnTo>
                      <a:pt x="60" y="167"/>
                    </a:lnTo>
                    <a:lnTo>
                      <a:pt x="28" y="127"/>
                    </a:lnTo>
                    <a:lnTo>
                      <a:pt x="10" y="92"/>
                    </a:lnTo>
                    <a:lnTo>
                      <a:pt x="0" y="60"/>
                    </a:lnTo>
                    <a:lnTo>
                      <a:pt x="4" y="20"/>
                    </a:lnTo>
                    <a:lnTo>
                      <a:pt x="42" y="3"/>
                    </a:lnTo>
                    <a:lnTo>
                      <a:pt x="27" y="9"/>
                    </a:lnTo>
                    <a:close/>
                  </a:path>
                </a:pathLst>
              </a:custGeom>
              <a:solidFill>
                <a:srgbClr val="000000"/>
              </a:solidFill>
              <a:ln w="9525">
                <a:noFill/>
                <a:round/>
                <a:headEnd/>
                <a:tailEnd/>
              </a:ln>
            </p:spPr>
            <p:txBody>
              <a:bodyPr/>
              <a:lstStyle/>
              <a:p>
                <a:endParaRPr lang="fr-FR">
                  <a:latin typeface="Calibri" pitchFamily="34" charset="0"/>
                </a:endParaRPr>
              </a:p>
            </p:txBody>
          </p:sp>
        </p:grpSp>
        <p:sp>
          <p:nvSpPr>
            <p:cNvPr id="30907" name="Freeform 276"/>
            <p:cNvSpPr>
              <a:spLocks/>
            </p:cNvSpPr>
            <p:nvPr/>
          </p:nvSpPr>
          <p:spPr bwMode="auto">
            <a:xfrm flipH="1">
              <a:off x="2158640" y="2886485"/>
              <a:ext cx="864300" cy="567473"/>
            </a:xfrm>
            <a:custGeom>
              <a:avLst/>
              <a:gdLst>
                <a:gd name="T0" fmla="*/ 680464797 w 1018"/>
                <a:gd name="T1" fmla="*/ 6380282 h 674"/>
                <a:gd name="T2" fmla="*/ 673977455 w 1018"/>
                <a:gd name="T3" fmla="*/ 0 h 674"/>
                <a:gd name="T4" fmla="*/ 609823147 w 1018"/>
                <a:gd name="T5" fmla="*/ 24810523 h 674"/>
                <a:gd name="T6" fmla="*/ 569456611 w 1018"/>
                <a:gd name="T7" fmla="*/ 41114848 h 674"/>
                <a:gd name="T8" fmla="*/ 447636187 w 1018"/>
                <a:gd name="T9" fmla="*/ 116964278 h 674"/>
                <a:gd name="T10" fmla="*/ 327257289 w 1018"/>
                <a:gd name="T11" fmla="*/ 191396671 h 674"/>
                <a:gd name="T12" fmla="*/ 220573945 w 1018"/>
                <a:gd name="T13" fmla="*/ 245980197 h 674"/>
                <a:gd name="T14" fmla="*/ 148491512 w 1018"/>
                <a:gd name="T15" fmla="*/ 282132592 h 674"/>
                <a:gd name="T16" fmla="*/ 59107774 w 1018"/>
                <a:gd name="T17" fmla="*/ 329627707 h 674"/>
                <a:gd name="T18" fmla="*/ 0 w 1018"/>
                <a:gd name="T19" fmla="*/ 362944422 h 674"/>
                <a:gd name="T20" fmla="*/ 6487344 w 1018"/>
                <a:gd name="T21" fmla="*/ 390590619 h 674"/>
                <a:gd name="T22" fmla="*/ 30275128 w 1018"/>
                <a:gd name="T23" fmla="*/ 435250055 h 674"/>
                <a:gd name="T24" fmla="*/ 53341234 w 1018"/>
                <a:gd name="T25" fmla="*/ 465023117 h 674"/>
                <a:gd name="T26" fmla="*/ 71362493 w 1018"/>
                <a:gd name="T27" fmla="*/ 477782835 h 674"/>
                <a:gd name="T28" fmla="*/ 192462127 w 1018"/>
                <a:gd name="T29" fmla="*/ 409730618 h 674"/>
                <a:gd name="T30" fmla="*/ 339511158 w 1018"/>
                <a:gd name="T31" fmla="*/ 326792027 h 674"/>
                <a:gd name="T32" fmla="*/ 431057317 w 1018"/>
                <a:gd name="T33" fmla="*/ 273626394 h 674"/>
                <a:gd name="T34" fmla="*/ 504581488 w 1018"/>
                <a:gd name="T35" fmla="*/ 228966958 h 674"/>
                <a:gd name="T36" fmla="*/ 619193753 w 1018"/>
                <a:gd name="T37" fmla="*/ 164459394 h 674"/>
                <a:gd name="T38" fmla="*/ 680464797 w 1018"/>
                <a:gd name="T39" fmla="*/ 130432917 h 674"/>
                <a:gd name="T40" fmla="*/ 711459879 w 1018"/>
                <a:gd name="T41" fmla="*/ 97116175 h 674"/>
                <a:gd name="T42" fmla="*/ 733806019 w 1018"/>
                <a:gd name="T43" fmla="*/ 62380778 h 674"/>
                <a:gd name="T44" fmla="*/ 710739063 w 1018"/>
                <a:gd name="T45" fmla="*/ 41114848 h 674"/>
                <a:gd name="T46" fmla="*/ 692718667 w 1018"/>
                <a:gd name="T47" fmla="*/ 22683763 h 674"/>
                <a:gd name="T48" fmla="*/ 682627245 w 1018"/>
                <a:gd name="T49" fmla="*/ 708920 h 674"/>
                <a:gd name="T50" fmla="*/ 680464797 w 1018"/>
                <a:gd name="T51" fmla="*/ 6380282 h 6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18"/>
                <a:gd name="T79" fmla="*/ 0 h 674"/>
                <a:gd name="T80" fmla="*/ 1018 w 1018"/>
                <a:gd name="T81" fmla="*/ 674 h 6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18" h="674">
                  <a:moveTo>
                    <a:pt x="944" y="9"/>
                  </a:moveTo>
                  <a:lnTo>
                    <a:pt x="935" y="0"/>
                  </a:lnTo>
                  <a:lnTo>
                    <a:pt x="846" y="35"/>
                  </a:lnTo>
                  <a:lnTo>
                    <a:pt x="790" y="58"/>
                  </a:lnTo>
                  <a:lnTo>
                    <a:pt x="621" y="165"/>
                  </a:lnTo>
                  <a:lnTo>
                    <a:pt x="454" y="270"/>
                  </a:lnTo>
                  <a:lnTo>
                    <a:pt x="306" y="347"/>
                  </a:lnTo>
                  <a:lnTo>
                    <a:pt x="206" y="398"/>
                  </a:lnTo>
                  <a:lnTo>
                    <a:pt x="82" y="465"/>
                  </a:lnTo>
                  <a:lnTo>
                    <a:pt x="0" y="512"/>
                  </a:lnTo>
                  <a:lnTo>
                    <a:pt x="9" y="551"/>
                  </a:lnTo>
                  <a:lnTo>
                    <a:pt x="42" y="614"/>
                  </a:lnTo>
                  <a:lnTo>
                    <a:pt x="74" y="656"/>
                  </a:lnTo>
                  <a:lnTo>
                    <a:pt x="99" y="674"/>
                  </a:lnTo>
                  <a:lnTo>
                    <a:pt x="267" y="578"/>
                  </a:lnTo>
                  <a:lnTo>
                    <a:pt x="471" y="461"/>
                  </a:lnTo>
                  <a:lnTo>
                    <a:pt x="598" y="386"/>
                  </a:lnTo>
                  <a:lnTo>
                    <a:pt x="700" y="323"/>
                  </a:lnTo>
                  <a:lnTo>
                    <a:pt x="859" y="232"/>
                  </a:lnTo>
                  <a:lnTo>
                    <a:pt x="944" y="184"/>
                  </a:lnTo>
                  <a:lnTo>
                    <a:pt x="987" y="137"/>
                  </a:lnTo>
                  <a:lnTo>
                    <a:pt x="1018" y="88"/>
                  </a:lnTo>
                  <a:lnTo>
                    <a:pt x="986" y="58"/>
                  </a:lnTo>
                  <a:lnTo>
                    <a:pt x="961" y="32"/>
                  </a:lnTo>
                  <a:lnTo>
                    <a:pt x="947" y="1"/>
                  </a:lnTo>
                  <a:lnTo>
                    <a:pt x="944" y="9"/>
                  </a:lnTo>
                  <a:close/>
                </a:path>
              </a:pathLst>
            </a:custGeom>
            <a:solidFill>
              <a:srgbClr val="B89941"/>
            </a:solidFill>
            <a:ln w="9525">
              <a:noFill/>
              <a:round/>
              <a:headEnd/>
              <a:tailEnd/>
            </a:ln>
          </p:spPr>
          <p:txBody>
            <a:bodyPr/>
            <a:lstStyle/>
            <a:p>
              <a:endParaRPr lang="fr-FR">
                <a:latin typeface="Calibri" pitchFamily="34" charset="0"/>
              </a:endParaRPr>
            </a:p>
          </p:txBody>
        </p:sp>
        <p:sp>
          <p:nvSpPr>
            <p:cNvPr id="30908" name="Freeform 277"/>
            <p:cNvSpPr>
              <a:spLocks/>
            </p:cNvSpPr>
            <p:nvPr/>
          </p:nvSpPr>
          <p:spPr bwMode="auto">
            <a:xfrm flipH="1">
              <a:off x="1701019" y="2430149"/>
              <a:ext cx="619783" cy="614622"/>
            </a:xfrm>
            <a:custGeom>
              <a:avLst/>
              <a:gdLst>
                <a:gd name="T0" fmla="*/ 441148763 w 730"/>
                <a:gd name="T1" fmla="*/ 304108234 h 730"/>
                <a:gd name="T2" fmla="*/ 338790361 w 730"/>
                <a:gd name="T3" fmla="*/ 164459374 h 730"/>
                <a:gd name="T4" fmla="*/ 320769964 w 730"/>
                <a:gd name="T5" fmla="*/ 155953176 h 730"/>
                <a:gd name="T6" fmla="*/ 297703007 w 730"/>
                <a:gd name="T7" fmla="*/ 148863977 h 730"/>
                <a:gd name="T8" fmla="*/ 281845058 w 730"/>
                <a:gd name="T9" fmla="*/ 117673184 h 730"/>
                <a:gd name="T10" fmla="*/ 230666281 w 730"/>
                <a:gd name="T11" fmla="*/ 80811847 h 730"/>
                <a:gd name="T12" fmla="*/ 171557628 w 730"/>
                <a:gd name="T13" fmla="*/ 47495123 h 730"/>
                <a:gd name="T14" fmla="*/ 118216404 w 730"/>
                <a:gd name="T15" fmla="*/ 19848923 h 730"/>
                <a:gd name="T16" fmla="*/ 61271074 w 730"/>
                <a:gd name="T17" fmla="*/ 0 h 730"/>
                <a:gd name="T18" fmla="*/ 54782869 w 730"/>
                <a:gd name="T19" fmla="*/ 9215120 h 730"/>
                <a:gd name="T20" fmla="*/ 168674365 w 730"/>
                <a:gd name="T21" fmla="*/ 99242923 h 730"/>
                <a:gd name="T22" fmla="*/ 149933152 w 730"/>
                <a:gd name="T23" fmla="*/ 94280484 h 730"/>
                <a:gd name="T24" fmla="*/ 15857956 w 730"/>
                <a:gd name="T25" fmla="*/ 44659443 h 730"/>
                <a:gd name="T26" fmla="*/ 0 w 730"/>
                <a:gd name="T27" fmla="*/ 58837013 h 730"/>
                <a:gd name="T28" fmla="*/ 79291471 w 730"/>
                <a:gd name="T29" fmla="*/ 103495601 h 730"/>
                <a:gd name="T30" fmla="*/ 140561696 w 730"/>
                <a:gd name="T31" fmla="*/ 148863977 h 730"/>
                <a:gd name="T32" fmla="*/ 173720076 w 730"/>
                <a:gd name="T33" fmla="*/ 173674491 h 730"/>
                <a:gd name="T34" fmla="*/ 183812347 w 730"/>
                <a:gd name="T35" fmla="*/ 204865284 h 730"/>
                <a:gd name="T36" fmla="*/ 237153624 w 730"/>
                <a:gd name="T37" fmla="*/ 252359604 h 730"/>
                <a:gd name="T38" fmla="*/ 237153624 w 730"/>
                <a:gd name="T39" fmla="*/ 292765515 h 730"/>
                <a:gd name="T40" fmla="*/ 118216404 w 730"/>
                <a:gd name="T41" fmla="*/ 367197898 h 730"/>
                <a:gd name="T42" fmla="*/ 86499630 w 730"/>
                <a:gd name="T43" fmla="*/ 382793294 h 730"/>
                <a:gd name="T44" fmla="*/ 75687392 w 730"/>
                <a:gd name="T45" fmla="*/ 416818925 h 730"/>
                <a:gd name="T46" fmla="*/ 92986973 w 730"/>
                <a:gd name="T47" fmla="*/ 438085681 h 730"/>
                <a:gd name="T48" fmla="*/ 120378852 w 730"/>
                <a:gd name="T49" fmla="*/ 445174144 h 730"/>
                <a:gd name="T50" fmla="*/ 143445809 w 730"/>
                <a:gd name="T51" fmla="*/ 448009824 h 730"/>
                <a:gd name="T52" fmla="*/ 159303758 w 730"/>
                <a:gd name="T53" fmla="*/ 416818925 h 730"/>
                <a:gd name="T54" fmla="*/ 291936480 w 730"/>
                <a:gd name="T55" fmla="*/ 351602501 h 730"/>
                <a:gd name="T56" fmla="*/ 323653228 w 730"/>
                <a:gd name="T57" fmla="*/ 384920054 h 730"/>
                <a:gd name="T58" fmla="*/ 341673624 w 730"/>
                <a:gd name="T59" fmla="*/ 392008412 h 730"/>
                <a:gd name="T60" fmla="*/ 361857318 w 730"/>
                <a:gd name="T61" fmla="*/ 397679771 h 730"/>
                <a:gd name="T62" fmla="*/ 376273636 w 730"/>
                <a:gd name="T63" fmla="*/ 409730568 h 730"/>
                <a:gd name="T64" fmla="*/ 385645091 w 730"/>
                <a:gd name="T65" fmla="*/ 434541082 h 730"/>
                <a:gd name="T66" fmla="*/ 382761828 w 730"/>
                <a:gd name="T67" fmla="*/ 454390103 h 730"/>
                <a:gd name="T68" fmla="*/ 369786293 w 730"/>
                <a:gd name="T69" fmla="*/ 478491697 h 730"/>
                <a:gd name="T70" fmla="*/ 395736513 w 730"/>
                <a:gd name="T71" fmla="*/ 517479767 h 730"/>
                <a:gd name="T72" fmla="*/ 444032026 w 730"/>
                <a:gd name="T73" fmla="*/ 515353008 h 730"/>
                <a:gd name="T74" fmla="*/ 471423985 w 730"/>
                <a:gd name="T75" fmla="*/ 504720051 h 730"/>
                <a:gd name="T76" fmla="*/ 506023996 w 730"/>
                <a:gd name="T77" fmla="*/ 474947097 h 730"/>
                <a:gd name="T78" fmla="*/ 519719498 w 730"/>
                <a:gd name="T79" fmla="*/ 450136584 h 730"/>
                <a:gd name="T80" fmla="*/ 526206841 w 730"/>
                <a:gd name="T81" fmla="*/ 420363525 h 730"/>
                <a:gd name="T82" fmla="*/ 498094172 w 730"/>
                <a:gd name="T83" fmla="*/ 379957615 h 730"/>
                <a:gd name="T84" fmla="*/ 469261537 w 730"/>
                <a:gd name="T85" fmla="*/ 379957615 h 730"/>
                <a:gd name="T86" fmla="*/ 444032026 w 730"/>
                <a:gd name="T87" fmla="*/ 367197898 h 730"/>
                <a:gd name="T88" fmla="*/ 433219788 w 730"/>
                <a:gd name="T89" fmla="*/ 361526538 h 730"/>
                <a:gd name="T90" fmla="*/ 425290813 w 730"/>
                <a:gd name="T91" fmla="*/ 339551704 h 730"/>
                <a:gd name="T92" fmla="*/ 433219788 w 730"/>
                <a:gd name="T93" fmla="*/ 317576870 h 730"/>
                <a:gd name="T94" fmla="*/ 441148763 w 730"/>
                <a:gd name="T95" fmla="*/ 304108234 h 73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0"/>
                <a:gd name="T145" fmla="*/ 0 h 730"/>
                <a:gd name="T146" fmla="*/ 730 w 730"/>
                <a:gd name="T147" fmla="*/ 730 h 73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0" h="730">
                  <a:moveTo>
                    <a:pt x="612" y="429"/>
                  </a:moveTo>
                  <a:lnTo>
                    <a:pt x="470" y="232"/>
                  </a:lnTo>
                  <a:lnTo>
                    <a:pt x="445" y="220"/>
                  </a:lnTo>
                  <a:lnTo>
                    <a:pt x="413" y="210"/>
                  </a:lnTo>
                  <a:lnTo>
                    <a:pt x="391" y="166"/>
                  </a:lnTo>
                  <a:lnTo>
                    <a:pt x="320" y="114"/>
                  </a:lnTo>
                  <a:lnTo>
                    <a:pt x="238" y="67"/>
                  </a:lnTo>
                  <a:lnTo>
                    <a:pt x="164" y="28"/>
                  </a:lnTo>
                  <a:lnTo>
                    <a:pt x="85" y="0"/>
                  </a:lnTo>
                  <a:lnTo>
                    <a:pt x="76" y="13"/>
                  </a:lnTo>
                  <a:lnTo>
                    <a:pt x="234" y="140"/>
                  </a:lnTo>
                  <a:lnTo>
                    <a:pt x="208" y="133"/>
                  </a:lnTo>
                  <a:lnTo>
                    <a:pt x="22" y="63"/>
                  </a:lnTo>
                  <a:lnTo>
                    <a:pt x="0" y="83"/>
                  </a:lnTo>
                  <a:lnTo>
                    <a:pt x="110" y="146"/>
                  </a:lnTo>
                  <a:lnTo>
                    <a:pt x="195" y="210"/>
                  </a:lnTo>
                  <a:lnTo>
                    <a:pt x="241" y="245"/>
                  </a:lnTo>
                  <a:lnTo>
                    <a:pt x="255" y="289"/>
                  </a:lnTo>
                  <a:lnTo>
                    <a:pt x="329" y="356"/>
                  </a:lnTo>
                  <a:lnTo>
                    <a:pt x="329" y="413"/>
                  </a:lnTo>
                  <a:lnTo>
                    <a:pt x="164" y="518"/>
                  </a:lnTo>
                  <a:lnTo>
                    <a:pt x="120" y="540"/>
                  </a:lnTo>
                  <a:lnTo>
                    <a:pt x="105" y="588"/>
                  </a:lnTo>
                  <a:lnTo>
                    <a:pt x="129" y="618"/>
                  </a:lnTo>
                  <a:lnTo>
                    <a:pt x="167" y="628"/>
                  </a:lnTo>
                  <a:lnTo>
                    <a:pt x="199" y="632"/>
                  </a:lnTo>
                  <a:lnTo>
                    <a:pt x="221" y="588"/>
                  </a:lnTo>
                  <a:lnTo>
                    <a:pt x="405" y="496"/>
                  </a:lnTo>
                  <a:lnTo>
                    <a:pt x="449" y="543"/>
                  </a:lnTo>
                  <a:lnTo>
                    <a:pt x="474" y="553"/>
                  </a:lnTo>
                  <a:lnTo>
                    <a:pt x="502" y="561"/>
                  </a:lnTo>
                  <a:lnTo>
                    <a:pt x="522" y="578"/>
                  </a:lnTo>
                  <a:lnTo>
                    <a:pt x="535" y="613"/>
                  </a:lnTo>
                  <a:lnTo>
                    <a:pt x="531" y="641"/>
                  </a:lnTo>
                  <a:lnTo>
                    <a:pt x="513" y="675"/>
                  </a:lnTo>
                  <a:lnTo>
                    <a:pt x="549" y="730"/>
                  </a:lnTo>
                  <a:lnTo>
                    <a:pt x="616" y="727"/>
                  </a:lnTo>
                  <a:lnTo>
                    <a:pt x="654" y="712"/>
                  </a:lnTo>
                  <a:lnTo>
                    <a:pt x="702" y="670"/>
                  </a:lnTo>
                  <a:lnTo>
                    <a:pt x="721" y="635"/>
                  </a:lnTo>
                  <a:lnTo>
                    <a:pt x="730" y="593"/>
                  </a:lnTo>
                  <a:lnTo>
                    <a:pt x="691" y="536"/>
                  </a:lnTo>
                  <a:lnTo>
                    <a:pt x="651" y="536"/>
                  </a:lnTo>
                  <a:lnTo>
                    <a:pt x="616" y="518"/>
                  </a:lnTo>
                  <a:lnTo>
                    <a:pt x="601" y="510"/>
                  </a:lnTo>
                  <a:lnTo>
                    <a:pt x="590" y="479"/>
                  </a:lnTo>
                  <a:lnTo>
                    <a:pt x="601" y="448"/>
                  </a:lnTo>
                  <a:lnTo>
                    <a:pt x="612" y="429"/>
                  </a:lnTo>
                  <a:close/>
                </a:path>
              </a:pathLst>
            </a:custGeom>
            <a:solidFill>
              <a:srgbClr val="CECECE"/>
            </a:solidFill>
            <a:ln w="9525">
              <a:noFill/>
              <a:round/>
              <a:headEnd/>
              <a:tailEnd/>
            </a:ln>
          </p:spPr>
          <p:txBody>
            <a:bodyPr/>
            <a:lstStyle/>
            <a:p>
              <a:endParaRPr lang="fr-FR">
                <a:latin typeface="Calibri" pitchFamily="34" charset="0"/>
              </a:endParaRPr>
            </a:p>
          </p:txBody>
        </p:sp>
        <p:sp>
          <p:nvSpPr>
            <p:cNvPr id="30909" name="Freeform 278"/>
            <p:cNvSpPr>
              <a:spLocks/>
            </p:cNvSpPr>
            <p:nvPr/>
          </p:nvSpPr>
          <p:spPr bwMode="auto">
            <a:xfrm flipH="1">
              <a:off x="2460890" y="2462985"/>
              <a:ext cx="274233" cy="239955"/>
            </a:xfrm>
            <a:custGeom>
              <a:avLst/>
              <a:gdLst>
                <a:gd name="T0" fmla="*/ 157141446 w 323"/>
                <a:gd name="T1" fmla="*/ 107749037 h 285"/>
                <a:gd name="T2" fmla="*/ 149212464 w 323"/>
                <a:gd name="T3" fmla="*/ 77976106 h 285"/>
                <a:gd name="T4" fmla="*/ 134795285 w 323"/>
                <a:gd name="T5" fmla="*/ 47494244 h 285"/>
                <a:gd name="T6" fmla="*/ 118216506 w 323"/>
                <a:gd name="T7" fmla="*/ 27646185 h 285"/>
                <a:gd name="T8" fmla="*/ 104520966 w 323"/>
                <a:gd name="T9" fmla="*/ 12759710 h 285"/>
                <a:gd name="T10" fmla="*/ 89382970 w 323"/>
                <a:gd name="T11" fmla="*/ 4962437 h 285"/>
                <a:gd name="T12" fmla="*/ 72804191 w 323"/>
                <a:gd name="T13" fmla="*/ 0 h 285"/>
                <a:gd name="T14" fmla="*/ 53341283 w 323"/>
                <a:gd name="T15" fmla="*/ 2126759 h 285"/>
                <a:gd name="T16" fmla="*/ 31716788 w 323"/>
                <a:gd name="T17" fmla="*/ 11341871 h 285"/>
                <a:gd name="T18" fmla="*/ 15137153 w 323"/>
                <a:gd name="T19" fmla="*/ 27646185 h 285"/>
                <a:gd name="T20" fmla="*/ 0 w 323"/>
                <a:gd name="T21" fmla="*/ 57419128 h 285"/>
                <a:gd name="T22" fmla="*/ 0 w 323"/>
                <a:gd name="T23" fmla="*/ 85774220 h 285"/>
                <a:gd name="T24" fmla="*/ 2162450 w 323"/>
                <a:gd name="T25" fmla="*/ 114129337 h 285"/>
                <a:gd name="T26" fmla="*/ 9370618 w 323"/>
                <a:gd name="T27" fmla="*/ 141774667 h 285"/>
                <a:gd name="T28" fmla="*/ 25950250 w 323"/>
                <a:gd name="T29" fmla="*/ 161623568 h 285"/>
                <a:gd name="T30" fmla="*/ 43970669 w 323"/>
                <a:gd name="T31" fmla="*/ 180054630 h 285"/>
                <a:gd name="T32" fmla="*/ 60550310 w 323"/>
                <a:gd name="T33" fmla="*/ 190687579 h 285"/>
                <a:gd name="T34" fmla="*/ 88662154 w 323"/>
                <a:gd name="T35" fmla="*/ 199193769 h 285"/>
                <a:gd name="T36" fmla="*/ 117495689 w 323"/>
                <a:gd name="T37" fmla="*/ 202029447 h 285"/>
                <a:gd name="T38" fmla="*/ 136958584 w 323"/>
                <a:gd name="T39" fmla="*/ 199193769 h 285"/>
                <a:gd name="T40" fmla="*/ 152816547 w 323"/>
                <a:gd name="T41" fmla="*/ 186434062 h 285"/>
                <a:gd name="T42" fmla="*/ 157141446 w 323"/>
                <a:gd name="T43" fmla="*/ 165168165 h 285"/>
                <a:gd name="T44" fmla="*/ 157141446 w 323"/>
                <a:gd name="T45" fmla="*/ 146028184 h 285"/>
                <a:gd name="T46" fmla="*/ 160024712 w 323"/>
                <a:gd name="T47" fmla="*/ 132559557 h 285"/>
                <a:gd name="T48" fmla="*/ 192462303 w 323"/>
                <a:gd name="T49" fmla="*/ 135395235 h 285"/>
                <a:gd name="T50" fmla="*/ 217691730 w 323"/>
                <a:gd name="T51" fmla="*/ 146028184 h 285"/>
                <a:gd name="T52" fmla="*/ 230666480 w 323"/>
                <a:gd name="T53" fmla="*/ 142483587 h 285"/>
                <a:gd name="T54" fmla="*/ 232828929 w 323"/>
                <a:gd name="T55" fmla="*/ 129014960 h 285"/>
                <a:gd name="T56" fmla="*/ 226341581 w 323"/>
                <a:gd name="T57" fmla="*/ 116255254 h 285"/>
                <a:gd name="T58" fmla="*/ 211203532 w 323"/>
                <a:gd name="T59" fmla="*/ 111293660 h 285"/>
                <a:gd name="T60" fmla="*/ 182370872 w 323"/>
                <a:gd name="T61" fmla="*/ 107749037 h 285"/>
                <a:gd name="T62" fmla="*/ 157141446 w 323"/>
                <a:gd name="T63" fmla="*/ 107749037 h 28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3"/>
                <a:gd name="T97" fmla="*/ 0 h 285"/>
                <a:gd name="T98" fmla="*/ 323 w 323"/>
                <a:gd name="T99" fmla="*/ 285 h 28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3" h="285">
                  <a:moveTo>
                    <a:pt x="218" y="152"/>
                  </a:moveTo>
                  <a:lnTo>
                    <a:pt x="207" y="110"/>
                  </a:lnTo>
                  <a:lnTo>
                    <a:pt x="187" y="67"/>
                  </a:lnTo>
                  <a:lnTo>
                    <a:pt x="164" y="39"/>
                  </a:lnTo>
                  <a:lnTo>
                    <a:pt x="145" y="18"/>
                  </a:lnTo>
                  <a:lnTo>
                    <a:pt x="124" y="7"/>
                  </a:lnTo>
                  <a:lnTo>
                    <a:pt x="101" y="0"/>
                  </a:lnTo>
                  <a:lnTo>
                    <a:pt x="74" y="3"/>
                  </a:lnTo>
                  <a:lnTo>
                    <a:pt x="44" y="16"/>
                  </a:lnTo>
                  <a:lnTo>
                    <a:pt x="21" y="39"/>
                  </a:lnTo>
                  <a:lnTo>
                    <a:pt x="0" y="81"/>
                  </a:lnTo>
                  <a:lnTo>
                    <a:pt x="0" y="121"/>
                  </a:lnTo>
                  <a:lnTo>
                    <a:pt x="3" y="161"/>
                  </a:lnTo>
                  <a:lnTo>
                    <a:pt x="13" y="200"/>
                  </a:lnTo>
                  <a:lnTo>
                    <a:pt x="36" y="228"/>
                  </a:lnTo>
                  <a:lnTo>
                    <a:pt x="61" y="254"/>
                  </a:lnTo>
                  <a:lnTo>
                    <a:pt x="84" y="269"/>
                  </a:lnTo>
                  <a:lnTo>
                    <a:pt x="123" y="281"/>
                  </a:lnTo>
                  <a:lnTo>
                    <a:pt x="163" y="285"/>
                  </a:lnTo>
                  <a:lnTo>
                    <a:pt x="190" y="281"/>
                  </a:lnTo>
                  <a:lnTo>
                    <a:pt x="212" y="263"/>
                  </a:lnTo>
                  <a:lnTo>
                    <a:pt x="218" y="233"/>
                  </a:lnTo>
                  <a:lnTo>
                    <a:pt x="218" y="206"/>
                  </a:lnTo>
                  <a:lnTo>
                    <a:pt x="222" y="187"/>
                  </a:lnTo>
                  <a:lnTo>
                    <a:pt x="267" y="191"/>
                  </a:lnTo>
                  <a:lnTo>
                    <a:pt x="302" y="206"/>
                  </a:lnTo>
                  <a:lnTo>
                    <a:pt x="320" y="201"/>
                  </a:lnTo>
                  <a:lnTo>
                    <a:pt x="323" y="182"/>
                  </a:lnTo>
                  <a:lnTo>
                    <a:pt x="314" y="164"/>
                  </a:lnTo>
                  <a:lnTo>
                    <a:pt x="293" y="157"/>
                  </a:lnTo>
                  <a:lnTo>
                    <a:pt x="253" y="152"/>
                  </a:lnTo>
                  <a:lnTo>
                    <a:pt x="218" y="152"/>
                  </a:lnTo>
                  <a:close/>
                </a:path>
              </a:pathLst>
            </a:custGeom>
            <a:solidFill>
              <a:srgbClr val="000000"/>
            </a:solidFill>
            <a:ln w="9525">
              <a:noFill/>
              <a:round/>
              <a:headEnd/>
              <a:tailEnd/>
            </a:ln>
          </p:spPr>
          <p:txBody>
            <a:bodyPr/>
            <a:lstStyle/>
            <a:p>
              <a:endParaRPr lang="fr-FR">
                <a:latin typeface="Calibri" pitchFamily="34" charset="0"/>
              </a:endParaRPr>
            </a:p>
          </p:txBody>
        </p:sp>
        <p:sp>
          <p:nvSpPr>
            <p:cNvPr id="30910" name="Freeform 279"/>
            <p:cNvSpPr>
              <a:spLocks/>
            </p:cNvSpPr>
            <p:nvPr/>
          </p:nvSpPr>
          <p:spPr bwMode="auto">
            <a:xfrm flipH="1">
              <a:off x="2566168" y="2763561"/>
              <a:ext cx="174049" cy="468123"/>
            </a:xfrm>
            <a:custGeom>
              <a:avLst/>
              <a:gdLst>
                <a:gd name="T0" fmla="*/ 51899712 w 205"/>
                <a:gd name="T1" fmla="*/ 77267230 h 556"/>
                <a:gd name="T2" fmla="*/ 58387930 w 205"/>
                <a:gd name="T3" fmla="*/ 39696995 h 556"/>
                <a:gd name="T4" fmla="*/ 66316921 w 205"/>
                <a:gd name="T5" fmla="*/ 14886480 h 556"/>
                <a:gd name="T6" fmla="*/ 87941441 w 205"/>
                <a:gd name="T7" fmla="*/ 0 h 556"/>
                <a:gd name="T8" fmla="*/ 102358637 w 205"/>
                <a:gd name="T9" fmla="*/ 12759717 h 556"/>
                <a:gd name="T10" fmla="*/ 115333376 w 205"/>
                <a:gd name="T11" fmla="*/ 40405914 h 556"/>
                <a:gd name="T12" fmla="*/ 100917003 w 205"/>
                <a:gd name="T13" fmla="*/ 67343195 h 556"/>
                <a:gd name="T14" fmla="*/ 91545528 w 205"/>
                <a:gd name="T15" fmla="*/ 84356427 h 556"/>
                <a:gd name="T16" fmla="*/ 74966729 w 205"/>
                <a:gd name="T17" fmla="*/ 109166936 h 556"/>
                <a:gd name="T18" fmla="*/ 58387930 w 205"/>
                <a:gd name="T19" fmla="*/ 149572863 h 556"/>
                <a:gd name="T20" fmla="*/ 40366634 w 205"/>
                <a:gd name="T21" fmla="*/ 182890408 h 556"/>
                <a:gd name="T22" fmla="*/ 36041730 w 205"/>
                <a:gd name="T23" fmla="*/ 211244673 h 556"/>
                <a:gd name="T24" fmla="*/ 42529086 w 205"/>
                <a:gd name="T25" fmla="*/ 247397950 h 556"/>
                <a:gd name="T26" fmla="*/ 58387930 w 205"/>
                <a:gd name="T27" fmla="*/ 276461977 h 556"/>
                <a:gd name="T28" fmla="*/ 79291633 w 205"/>
                <a:gd name="T29" fmla="*/ 297727886 h 556"/>
                <a:gd name="T30" fmla="*/ 92267195 w 205"/>
                <a:gd name="T31" fmla="*/ 303399245 h 556"/>
                <a:gd name="T32" fmla="*/ 115333376 w 205"/>
                <a:gd name="T33" fmla="*/ 292056528 h 556"/>
                <a:gd name="T34" fmla="*/ 131192207 w 205"/>
                <a:gd name="T35" fmla="*/ 275753057 h 556"/>
                <a:gd name="T36" fmla="*/ 147771006 w 205"/>
                <a:gd name="T37" fmla="*/ 282132493 h 556"/>
                <a:gd name="T38" fmla="*/ 147771006 w 205"/>
                <a:gd name="T39" fmla="*/ 301272485 h 556"/>
                <a:gd name="T40" fmla="*/ 126866454 w 205"/>
                <a:gd name="T41" fmla="*/ 314032199 h 556"/>
                <a:gd name="T42" fmla="*/ 102358637 w 205"/>
                <a:gd name="T43" fmla="*/ 318993796 h 556"/>
                <a:gd name="T44" fmla="*/ 95871281 w 205"/>
                <a:gd name="T45" fmla="*/ 328918672 h 556"/>
                <a:gd name="T46" fmla="*/ 98033733 w 205"/>
                <a:gd name="T47" fmla="*/ 353729181 h 556"/>
                <a:gd name="T48" fmla="*/ 105241907 w 205"/>
                <a:gd name="T49" fmla="*/ 369324574 h 556"/>
                <a:gd name="T50" fmla="*/ 117495828 w 205"/>
                <a:gd name="T51" fmla="*/ 382793207 h 556"/>
                <a:gd name="T52" fmla="*/ 108845994 w 205"/>
                <a:gd name="T53" fmla="*/ 394135082 h 556"/>
                <a:gd name="T54" fmla="*/ 82895720 w 205"/>
                <a:gd name="T55" fmla="*/ 394135082 h 556"/>
                <a:gd name="T56" fmla="*/ 78570816 w 205"/>
                <a:gd name="T57" fmla="*/ 365779975 h 556"/>
                <a:gd name="T58" fmla="*/ 74966729 w 205"/>
                <a:gd name="T59" fmla="*/ 334589189 h 556"/>
                <a:gd name="T60" fmla="*/ 66316921 w 205"/>
                <a:gd name="T61" fmla="*/ 328918672 h 556"/>
                <a:gd name="T62" fmla="*/ 53341346 w 205"/>
                <a:gd name="T63" fmla="*/ 342387306 h 556"/>
                <a:gd name="T64" fmla="*/ 46853990 w 205"/>
                <a:gd name="T65" fmla="*/ 372160253 h 556"/>
                <a:gd name="T66" fmla="*/ 29554374 w 205"/>
                <a:gd name="T67" fmla="*/ 369324574 h 556"/>
                <a:gd name="T68" fmla="*/ 23787828 w 205"/>
                <a:gd name="T69" fmla="*/ 345222985 h 556"/>
                <a:gd name="T70" fmla="*/ 36762547 w 205"/>
                <a:gd name="T71" fmla="*/ 323247314 h 556"/>
                <a:gd name="T72" fmla="*/ 45412355 w 205"/>
                <a:gd name="T73" fmla="*/ 313323279 h 556"/>
                <a:gd name="T74" fmla="*/ 46853990 w 205"/>
                <a:gd name="T75" fmla="*/ 298436806 h 556"/>
                <a:gd name="T76" fmla="*/ 29554374 w 205"/>
                <a:gd name="T77" fmla="*/ 276461977 h 556"/>
                <a:gd name="T78" fmla="*/ 14416354 w 205"/>
                <a:gd name="T79" fmla="*/ 248815790 h 556"/>
                <a:gd name="T80" fmla="*/ 0 w 205"/>
                <a:gd name="T81" fmla="*/ 213371433 h 556"/>
                <a:gd name="T82" fmla="*/ 0 w 205"/>
                <a:gd name="T83" fmla="*/ 187143085 h 556"/>
                <a:gd name="T84" fmla="*/ 16578806 w 205"/>
                <a:gd name="T85" fmla="*/ 160914737 h 556"/>
                <a:gd name="T86" fmla="*/ 30275191 w 205"/>
                <a:gd name="T87" fmla="*/ 126889114 h 556"/>
                <a:gd name="T88" fmla="*/ 40366634 w 205"/>
                <a:gd name="T89" fmla="*/ 98533981 h 556"/>
                <a:gd name="T90" fmla="*/ 51899712 w 205"/>
                <a:gd name="T91" fmla="*/ 77267230 h 55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5"/>
                <a:gd name="T139" fmla="*/ 0 h 556"/>
                <a:gd name="T140" fmla="*/ 205 w 205"/>
                <a:gd name="T141" fmla="*/ 556 h 55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5" h="556">
                  <a:moveTo>
                    <a:pt x="72" y="109"/>
                  </a:moveTo>
                  <a:lnTo>
                    <a:pt x="81" y="56"/>
                  </a:lnTo>
                  <a:lnTo>
                    <a:pt x="92" y="21"/>
                  </a:lnTo>
                  <a:lnTo>
                    <a:pt x="122" y="0"/>
                  </a:lnTo>
                  <a:lnTo>
                    <a:pt x="142" y="18"/>
                  </a:lnTo>
                  <a:lnTo>
                    <a:pt x="160" y="57"/>
                  </a:lnTo>
                  <a:lnTo>
                    <a:pt x="140" y="95"/>
                  </a:lnTo>
                  <a:lnTo>
                    <a:pt x="127" y="119"/>
                  </a:lnTo>
                  <a:lnTo>
                    <a:pt x="104" y="154"/>
                  </a:lnTo>
                  <a:lnTo>
                    <a:pt x="81" y="211"/>
                  </a:lnTo>
                  <a:lnTo>
                    <a:pt x="56" y="258"/>
                  </a:lnTo>
                  <a:lnTo>
                    <a:pt x="50" y="298"/>
                  </a:lnTo>
                  <a:lnTo>
                    <a:pt x="59" y="349"/>
                  </a:lnTo>
                  <a:lnTo>
                    <a:pt x="81" y="390"/>
                  </a:lnTo>
                  <a:lnTo>
                    <a:pt x="110" y="420"/>
                  </a:lnTo>
                  <a:lnTo>
                    <a:pt x="128" y="428"/>
                  </a:lnTo>
                  <a:lnTo>
                    <a:pt x="160" y="412"/>
                  </a:lnTo>
                  <a:lnTo>
                    <a:pt x="182" y="389"/>
                  </a:lnTo>
                  <a:lnTo>
                    <a:pt x="205" y="398"/>
                  </a:lnTo>
                  <a:lnTo>
                    <a:pt x="205" y="425"/>
                  </a:lnTo>
                  <a:lnTo>
                    <a:pt x="176" y="443"/>
                  </a:lnTo>
                  <a:lnTo>
                    <a:pt x="142" y="450"/>
                  </a:lnTo>
                  <a:lnTo>
                    <a:pt x="133" y="464"/>
                  </a:lnTo>
                  <a:lnTo>
                    <a:pt x="136" y="499"/>
                  </a:lnTo>
                  <a:lnTo>
                    <a:pt x="146" y="521"/>
                  </a:lnTo>
                  <a:lnTo>
                    <a:pt x="163" y="540"/>
                  </a:lnTo>
                  <a:lnTo>
                    <a:pt x="151" y="556"/>
                  </a:lnTo>
                  <a:lnTo>
                    <a:pt x="115" y="556"/>
                  </a:lnTo>
                  <a:lnTo>
                    <a:pt x="109" y="516"/>
                  </a:lnTo>
                  <a:lnTo>
                    <a:pt x="104" y="472"/>
                  </a:lnTo>
                  <a:lnTo>
                    <a:pt x="92" y="464"/>
                  </a:lnTo>
                  <a:lnTo>
                    <a:pt x="74" y="483"/>
                  </a:lnTo>
                  <a:lnTo>
                    <a:pt x="65" y="525"/>
                  </a:lnTo>
                  <a:lnTo>
                    <a:pt x="41" y="521"/>
                  </a:lnTo>
                  <a:lnTo>
                    <a:pt x="33" y="487"/>
                  </a:lnTo>
                  <a:lnTo>
                    <a:pt x="51" y="456"/>
                  </a:lnTo>
                  <a:lnTo>
                    <a:pt x="63" y="442"/>
                  </a:lnTo>
                  <a:lnTo>
                    <a:pt x="65" y="421"/>
                  </a:lnTo>
                  <a:lnTo>
                    <a:pt x="41" y="390"/>
                  </a:lnTo>
                  <a:lnTo>
                    <a:pt x="20" y="351"/>
                  </a:lnTo>
                  <a:lnTo>
                    <a:pt x="0" y="301"/>
                  </a:lnTo>
                  <a:lnTo>
                    <a:pt x="0" y="264"/>
                  </a:lnTo>
                  <a:lnTo>
                    <a:pt x="23" y="227"/>
                  </a:lnTo>
                  <a:lnTo>
                    <a:pt x="42" y="179"/>
                  </a:lnTo>
                  <a:lnTo>
                    <a:pt x="56" y="139"/>
                  </a:lnTo>
                  <a:lnTo>
                    <a:pt x="72" y="109"/>
                  </a:lnTo>
                  <a:close/>
                </a:path>
              </a:pathLst>
            </a:custGeom>
            <a:solidFill>
              <a:srgbClr val="000000"/>
            </a:solidFill>
            <a:ln w="9525">
              <a:noFill/>
              <a:round/>
              <a:headEnd/>
              <a:tailEnd/>
            </a:ln>
          </p:spPr>
          <p:txBody>
            <a:bodyPr/>
            <a:lstStyle/>
            <a:p>
              <a:endParaRPr lang="fr-FR">
                <a:latin typeface="Calibri" pitchFamily="34" charset="0"/>
              </a:endParaRPr>
            </a:p>
          </p:txBody>
        </p:sp>
        <p:grpSp>
          <p:nvGrpSpPr>
            <p:cNvPr id="30911" name="Groupe 97"/>
            <p:cNvGrpSpPr>
              <a:grpSpLocks/>
            </p:cNvGrpSpPr>
            <p:nvPr/>
          </p:nvGrpSpPr>
          <p:grpSpPr bwMode="auto">
            <a:xfrm>
              <a:off x="755574" y="2420887"/>
              <a:ext cx="2275858" cy="1181315"/>
              <a:chOff x="755574" y="2423413"/>
              <a:chExt cx="2275858" cy="1181315"/>
            </a:xfrm>
          </p:grpSpPr>
          <p:grpSp>
            <p:nvGrpSpPr>
              <p:cNvPr id="30912" name="Groupe 274"/>
              <p:cNvGrpSpPr>
                <a:grpSpLocks noChangeAspect="1"/>
              </p:cNvGrpSpPr>
              <p:nvPr/>
            </p:nvGrpSpPr>
            <p:grpSpPr bwMode="auto">
              <a:xfrm>
                <a:off x="755574" y="2708914"/>
                <a:ext cx="1220239" cy="895814"/>
                <a:chOff x="930275" y="3956720"/>
                <a:chExt cx="2125662" cy="1560512"/>
              </a:xfrm>
            </p:grpSpPr>
            <p:grpSp>
              <p:nvGrpSpPr>
                <p:cNvPr id="30919" name="Groupe 272"/>
                <p:cNvGrpSpPr>
                  <a:grpSpLocks/>
                </p:cNvGrpSpPr>
                <p:nvPr/>
              </p:nvGrpSpPr>
              <p:grpSpPr bwMode="auto">
                <a:xfrm>
                  <a:off x="942975" y="3956720"/>
                  <a:ext cx="2097087" cy="1560512"/>
                  <a:chOff x="942975" y="3965575"/>
                  <a:chExt cx="2097087" cy="1560512"/>
                </a:xfrm>
              </p:grpSpPr>
              <p:sp>
                <p:nvSpPr>
                  <p:cNvPr id="30946" name="Freeform 10"/>
                  <p:cNvSpPr>
                    <a:spLocks/>
                  </p:cNvSpPr>
                  <p:nvPr/>
                </p:nvSpPr>
                <p:spPr bwMode="auto">
                  <a:xfrm>
                    <a:off x="1323975" y="5327650"/>
                    <a:ext cx="415925" cy="188912"/>
                  </a:xfrm>
                  <a:custGeom>
                    <a:avLst/>
                    <a:gdLst>
                      <a:gd name="T0" fmla="*/ 0 w 525"/>
                      <a:gd name="T1" fmla="*/ 68044046 h 238"/>
                      <a:gd name="T2" fmla="*/ 53976766 w 525"/>
                      <a:gd name="T3" fmla="*/ 45362693 h 238"/>
                      <a:gd name="T4" fmla="*/ 115486127 w 525"/>
                      <a:gd name="T5" fmla="*/ 10710835 h 238"/>
                      <a:gd name="T6" fmla="*/ 198961840 w 525"/>
                      <a:gd name="T7" fmla="*/ 0 h 238"/>
                      <a:gd name="T8" fmla="*/ 328256671 w 525"/>
                      <a:gd name="T9" fmla="*/ 1259678 h 238"/>
                      <a:gd name="T10" fmla="*/ 329511576 w 525"/>
                      <a:gd name="T11" fmla="*/ 85054853 h 238"/>
                      <a:gd name="T12" fmla="*/ 287459597 w 525"/>
                      <a:gd name="T13" fmla="*/ 126007496 h 238"/>
                      <a:gd name="T14" fmla="*/ 164441666 w 525"/>
                      <a:gd name="T15" fmla="*/ 149948514 h 238"/>
                      <a:gd name="T16" fmla="*/ 42051991 w 525"/>
                      <a:gd name="T17" fmla="*/ 126636938 h 238"/>
                      <a:gd name="T18" fmla="*/ 3765507 w 525"/>
                      <a:gd name="T19" fmla="*/ 100805982 h 238"/>
                      <a:gd name="T20" fmla="*/ 0 w 525"/>
                      <a:gd name="T21" fmla="*/ 68044046 h 238"/>
                      <a:gd name="T22" fmla="*/ 0 w 525"/>
                      <a:gd name="T23" fmla="*/ 68044046 h 2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25"/>
                      <a:gd name="T37" fmla="*/ 0 h 238"/>
                      <a:gd name="T38" fmla="*/ 525 w 525"/>
                      <a:gd name="T39" fmla="*/ 238 h 23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25" h="238">
                        <a:moveTo>
                          <a:pt x="0" y="108"/>
                        </a:moveTo>
                        <a:lnTo>
                          <a:pt x="86" y="72"/>
                        </a:lnTo>
                        <a:lnTo>
                          <a:pt x="184" y="17"/>
                        </a:lnTo>
                        <a:lnTo>
                          <a:pt x="317" y="0"/>
                        </a:lnTo>
                        <a:lnTo>
                          <a:pt x="523" y="2"/>
                        </a:lnTo>
                        <a:lnTo>
                          <a:pt x="525" y="135"/>
                        </a:lnTo>
                        <a:lnTo>
                          <a:pt x="458" y="200"/>
                        </a:lnTo>
                        <a:lnTo>
                          <a:pt x="262" y="238"/>
                        </a:lnTo>
                        <a:lnTo>
                          <a:pt x="67" y="201"/>
                        </a:lnTo>
                        <a:lnTo>
                          <a:pt x="6" y="160"/>
                        </a:lnTo>
                        <a:lnTo>
                          <a:pt x="0" y="108"/>
                        </a:lnTo>
                        <a:close/>
                      </a:path>
                    </a:pathLst>
                  </a:custGeom>
                  <a:solidFill>
                    <a:srgbClr val="FF9900"/>
                  </a:solidFill>
                  <a:ln w="9525">
                    <a:noFill/>
                    <a:round/>
                    <a:headEnd/>
                    <a:tailEnd/>
                  </a:ln>
                </p:spPr>
                <p:txBody>
                  <a:bodyPr/>
                  <a:lstStyle/>
                  <a:p>
                    <a:endParaRPr lang="fr-FR">
                      <a:latin typeface="Calibri" pitchFamily="34" charset="0"/>
                    </a:endParaRPr>
                  </a:p>
                </p:txBody>
              </p:sp>
              <p:sp>
                <p:nvSpPr>
                  <p:cNvPr id="30947" name="Freeform 11"/>
                  <p:cNvSpPr>
                    <a:spLocks/>
                  </p:cNvSpPr>
                  <p:nvPr/>
                </p:nvSpPr>
                <p:spPr bwMode="auto">
                  <a:xfrm>
                    <a:off x="1314450" y="4286250"/>
                    <a:ext cx="415925" cy="1079500"/>
                  </a:xfrm>
                  <a:custGeom>
                    <a:avLst/>
                    <a:gdLst>
                      <a:gd name="T0" fmla="*/ 97771039 w 522"/>
                      <a:gd name="T1" fmla="*/ 0 h 1361"/>
                      <a:gd name="T2" fmla="*/ 146021528 w 522"/>
                      <a:gd name="T3" fmla="*/ 23906045 h 1361"/>
                      <a:gd name="T4" fmla="*/ 222841774 w 522"/>
                      <a:gd name="T5" fmla="*/ 3774681 h 1361"/>
                      <a:gd name="T6" fmla="*/ 278710356 w 522"/>
                      <a:gd name="T7" fmla="*/ 46554127 h 1361"/>
                      <a:gd name="T8" fmla="*/ 311089544 w 522"/>
                      <a:gd name="T9" fmla="*/ 100658406 h 1361"/>
                      <a:gd name="T10" fmla="*/ 331405319 w 522"/>
                      <a:gd name="T11" fmla="*/ 225222901 h 1361"/>
                      <a:gd name="T12" fmla="*/ 331405319 w 522"/>
                      <a:gd name="T13" fmla="*/ 447300103 h 1361"/>
                      <a:gd name="T14" fmla="*/ 331405319 w 522"/>
                      <a:gd name="T15" fmla="*/ 725997397 h 1361"/>
                      <a:gd name="T16" fmla="*/ 230459891 w 522"/>
                      <a:gd name="T17" fmla="*/ 717818264 h 1361"/>
                      <a:gd name="T18" fmla="*/ 184113707 w 522"/>
                      <a:gd name="T19" fmla="*/ 734804718 h 1361"/>
                      <a:gd name="T20" fmla="*/ 244427634 w 522"/>
                      <a:gd name="T21" fmla="*/ 742983058 h 1361"/>
                      <a:gd name="T22" fmla="*/ 306010003 w 522"/>
                      <a:gd name="T23" fmla="*/ 756194833 h 1361"/>
                      <a:gd name="T24" fmla="*/ 237443762 w 522"/>
                      <a:gd name="T25" fmla="*/ 787021249 h 1361"/>
                      <a:gd name="T26" fmla="*/ 179670004 w 522"/>
                      <a:gd name="T27" fmla="*/ 805265665 h 1361"/>
                      <a:gd name="T28" fmla="*/ 87612753 w 522"/>
                      <a:gd name="T29" fmla="*/ 815959929 h 1361"/>
                      <a:gd name="T30" fmla="*/ 6983875 w 522"/>
                      <a:gd name="T31" fmla="*/ 856223638 h 1361"/>
                      <a:gd name="T32" fmla="*/ 1270085 w 522"/>
                      <a:gd name="T33" fmla="*/ 594512600 h 1361"/>
                      <a:gd name="T34" fmla="*/ 0 w 522"/>
                      <a:gd name="T35" fmla="*/ 193766661 h 1361"/>
                      <a:gd name="T36" fmla="*/ 19046494 w 522"/>
                      <a:gd name="T37" fmla="*/ 75493613 h 1361"/>
                      <a:gd name="T38" fmla="*/ 57773733 w 522"/>
                      <a:gd name="T39" fmla="*/ 71718933 h 1361"/>
                      <a:gd name="T40" fmla="*/ 88882837 w 522"/>
                      <a:gd name="T41" fmla="*/ 54103498 h 1361"/>
                      <a:gd name="T42" fmla="*/ 78089509 w 522"/>
                      <a:gd name="T43" fmla="*/ 14469743 h 1361"/>
                      <a:gd name="T44" fmla="*/ 97771039 w 522"/>
                      <a:gd name="T45" fmla="*/ 0 h 1361"/>
                      <a:gd name="T46" fmla="*/ 97771039 w 522"/>
                      <a:gd name="T47" fmla="*/ 0 h 136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22"/>
                      <a:gd name="T73" fmla="*/ 0 h 1361"/>
                      <a:gd name="T74" fmla="*/ 522 w 522"/>
                      <a:gd name="T75" fmla="*/ 1361 h 136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22" h="1361">
                        <a:moveTo>
                          <a:pt x="154" y="0"/>
                        </a:moveTo>
                        <a:lnTo>
                          <a:pt x="230" y="38"/>
                        </a:lnTo>
                        <a:lnTo>
                          <a:pt x="351" y="6"/>
                        </a:lnTo>
                        <a:lnTo>
                          <a:pt x="439" y="74"/>
                        </a:lnTo>
                        <a:lnTo>
                          <a:pt x="490" y="160"/>
                        </a:lnTo>
                        <a:lnTo>
                          <a:pt x="522" y="358"/>
                        </a:lnTo>
                        <a:lnTo>
                          <a:pt x="522" y="711"/>
                        </a:lnTo>
                        <a:lnTo>
                          <a:pt x="522" y="1154"/>
                        </a:lnTo>
                        <a:lnTo>
                          <a:pt x="363" y="1141"/>
                        </a:lnTo>
                        <a:lnTo>
                          <a:pt x="290" y="1168"/>
                        </a:lnTo>
                        <a:lnTo>
                          <a:pt x="385" y="1181"/>
                        </a:lnTo>
                        <a:lnTo>
                          <a:pt x="482" y="1202"/>
                        </a:lnTo>
                        <a:lnTo>
                          <a:pt x="374" y="1251"/>
                        </a:lnTo>
                        <a:lnTo>
                          <a:pt x="283" y="1280"/>
                        </a:lnTo>
                        <a:lnTo>
                          <a:pt x="138" y="1297"/>
                        </a:lnTo>
                        <a:lnTo>
                          <a:pt x="11" y="1361"/>
                        </a:lnTo>
                        <a:lnTo>
                          <a:pt x="2" y="945"/>
                        </a:lnTo>
                        <a:lnTo>
                          <a:pt x="0" y="308"/>
                        </a:lnTo>
                        <a:lnTo>
                          <a:pt x="30" y="120"/>
                        </a:lnTo>
                        <a:lnTo>
                          <a:pt x="91" y="114"/>
                        </a:lnTo>
                        <a:lnTo>
                          <a:pt x="140" y="86"/>
                        </a:lnTo>
                        <a:lnTo>
                          <a:pt x="123" y="23"/>
                        </a:lnTo>
                        <a:lnTo>
                          <a:pt x="154" y="0"/>
                        </a:lnTo>
                        <a:close/>
                      </a:path>
                    </a:pathLst>
                  </a:custGeom>
                  <a:solidFill>
                    <a:srgbClr val="FF9900"/>
                  </a:solidFill>
                  <a:ln w="9525">
                    <a:noFill/>
                    <a:round/>
                    <a:headEnd/>
                    <a:tailEnd/>
                  </a:ln>
                </p:spPr>
                <p:txBody>
                  <a:bodyPr/>
                  <a:lstStyle/>
                  <a:p>
                    <a:endParaRPr lang="fr-FR">
                      <a:latin typeface="Calibri" pitchFamily="34" charset="0"/>
                    </a:endParaRPr>
                  </a:p>
                </p:txBody>
              </p:sp>
              <p:sp>
                <p:nvSpPr>
                  <p:cNvPr id="30948" name="Freeform 12"/>
                  <p:cNvSpPr>
                    <a:spLocks/>
                  </p:cNvSpPr>
                  <p:nvPr/>
                </p:nvSpPr>
                <p:spPr bwMode="auto">
                  <a:xfrm>
                    <a:off x="1331912" y="4289425"/>
                    <a:ext cx="412750" cy="1225550"/>
                  </a:xfrm>
                  <a:custGeom>
                    <a:avLst/>
                    <a:gdLst>
                      <a:gd name="T0" fmla="*/ 149319436 w 520"/>
                      <a:gd name="T1" fmla="*/ 25136457 h 1546"/>
                      <a:gd name="T2" fmla="*/ 167589965 w 520"/>
                      <a:gd name="T3" fmla="*/ 50272914 h 1546"/>
                      <a:gd name="T4" fmla="*/ 178300822 w 520"/>
                      <a:gd name="T5" fmla="*/ 79179567 h 1546"/>
                      <a:gd name="T6" fmla="*/ 180820977 w 520"/>
                      <a:gd name="T7" fmla="*/ 104944671 h 1546"/>
                      <a:gd name="T8" fmla="*/ 181451214 w 520"/>
                      <a:gd name="T9" fmla="*/ 133851312 h 1546"/>
                      <a:gd name="T10" fmla="*/ 148058961 w 520"/>
                      <a:gd name="T11" fmla="*/ 143277580 h 1546"/>
                      <a:gd name="T12" fmla="*/ 110886873 w 520"/>
                      <a:gd name="T13" fmla="*/ 145791305 h 1546"/>
                      <a:gd name="T14" fmla="*/ 109626398 w 520"/>
                      <a:gd name="T15" fmla="*/ 344368442 h 1546"/>
                      <a:gd name="T16" fmla="*/ 115927183 w 520"/>
                      <a:gd name="T17" fmla="*/ 676169055 h 1546"/>
                      <a:gd name="T18" fmla="*/ 125377566 w 520"/>
                      <a:gd name="T19" fmla="*/ 931931787 h 1546"/>
                      <a:gd name="T20" fmla="*/ 71824047 w 520"/>
                      <a:gd name="T21" fmla="*/ 928161596 h 1546"/>
                      <a:gd name="T22" fmla="*/ 0 w 520"/>
                      <a:gd name="T23" fmla="*/ 916221604 h 1546"/>
                      <a:gd name="T24" fmla="*/ 47882959 w 520"/>
                      <a:gd name="T25" fmla="*/ 955811771 h 1546"/>
                      <a:gd name="T26" fmla="*/ 139868259 w 520"/>
                      <a:gd name="T27" fmla="*/ 971521954 h 1546"/>
                      <a:gd name="T28" fmla="*/ 241934986 w 520"/>
                      <a:gd name="T29" fmla="*/ 960839220 h 1546"/>
                      <a:gd name="T30" fmla="*/ 327620258 w 520"/>
                      <a:gd name="T31" fmla="*/ 917478863 h 1546"/>
                      <a:gd name="T32" fmla="*/ 324469866 w 520"/>
                      <a:gd name="T33" fmla="*/ 825730501 h 1546"/>
                      <a:gd name="T34" fmla="*/ 315649720 w 520"/>
                      <a:gd name="T35" fmla="*/ 621497335 h 1546"/>
                      <a:gd name="T36" fmla="*/ 315649720 w 520"/>
                      <a:gd name="T37" fmla="*/ 312948077 h 1546"/>
                      <a:gd name="T38" fmla="*/ 303678388 w 520"/>
                      <a:gd name="T39" fmla="*/ 162757953 h 1546"/>
                      <a:gd name="T40" fmla="*/ 291707850 w 520"/>
                      <a:gd name="T41" fmla="*/ 86092111 h 1546"/>
                      <a:gd name="T42" fmla="*/ 265876062 w 520"/>
                      <a:gd name="T43" fmla="*/ 40846646 h 1546"/>
                      <a:gd name="T44" fmla="*/ 205392291 w 520"/>
                      <a:gd name="T45" fmla="*/ 0 h 1546"/>
                      <a:gd name="T46" fmla="*/ 163810129 w 520"/>
                      <a:gd name="T47" fmla="*/ 20109008 h 1546"/>
                      <a:gd name="T48" fmla="*/ 149319436 w 520"/>
                      <a:gd name="T49" fmla="*/ 25136457 h 1546"/>
                      <a:gd name="T50" fmla="*/ 149319436 w 520"/>
                      <a:gd name="T51" fmla="*/ 25136457 h 15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20"/>
                      <a:gd name="T79" fmla="*/ 0 h 1546"/>
                      <a:gd name="T80" fmla="*/ 520 w 520"/>
                      <a:gd name="T81" fmla="*/ 1546 h 15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20" h="1546">
                        <a:moveTo>
                          <a:pt x="237" y="40"/>
                        </a:moveTo>
                        <a:lnTo>
                          <a:pt x="266" y="80"/>
                        </a:lnTo>
                        <a:lnTo>
                          <a:pt x="283" y="126"/>
                        </a:lnTo>
                        <a:lnTo>
                          <a:pt x="287" y="167"/>
                        </a:lnTo>
                        <a:lnTo>
                          <a:pt x="288" y="213"/>
                        </a:lnTo>
                        <a:lnTo>
                          <a:pt x="235" y="228"/>
                        </a:lnTo>
                        <a:lnTo>
                          <a:pt x="176" y="232"/>
                        </a:lnTo>
                        <a:lnTo>
                          <a:pt x="174" y="548"/>
                        </a:lnTo>
                        <a:lnTo>
                          <a:pt x="184" y="1076"/>
                        </a:lnTo>
                        <a:lnTo>
                          <a:pt x="199" y="1483"/>
                        </a:lnTo>
                        <a:lnTo>
                          <a:pt x="114" y="1477"/>
                        </a:lnTo>
                        <a:lnTo>
                          <a:pt x="0" y="1458"/>
                        </a:lnTo>
                        <a:lnTo>
                          <a:pt x="76" y="1521"/>
                        </a:lnTo>
                        <a:lnTo>
                          <a:pt x="222" y="1546"/>
                        </a:lnTo>
                        <a:lnTo>
                          <a:pt x="384" y="1529"/>
                        </a:lnTo>
                        <a:lnTo>
                          <a:pt x="520" y="1460"/>
                        </a:lnTo>
                        <a:lnTo>
                          <a:pt x="515" y="1314"/>
                        </a:lnTo>
                        <a:lnTo>
                          <a:pt x="501" y="989"/>
                        </a:lnTo>
                        <a:lnTo>
                          <a:pt x="501" y="498"/>
                        </a:lnTo>
                        <a:lnTo>
                          <a:pt x="482" y="259"/>
                        </a:lnTo>
                        <a:lnTo>
                          <a:pt x="463" y="137"/>
                        </a:lnTo>
                        <a:lnTo>
                          <a:pt x="422" y="65"/>
                        </a:lnTo>
                        <a:lnTo>
                          <a:pt x="326" y="0"/>
                        </a:lnTo>
                        <a:lnTo>
                          <a:pt x="260" y="32"/>
                        </a:lnTo>
                        <a:lnTo>
                          <a:pt x="237" y="40"/>
                        </a:lnTo>
                        <a:close/>
                      </a:path>
                    </a:pathLst>
                  </a:custGeom>
                  <a:solidFill>
                    <a:srgbClr val="FF8000"/>
                  </a:solidFill>
                  <a:ln w="9525">
                    <a:noFill/>
                    <a:round/>
                    <a:headEnd/>
                    <a:tailEnd/>
                  </a:ln>
                </p:spPr>
                <p:txBody>
                  <a:bodyPr/>
                  <a:lstStyle/>
                  <a:p>
                    <a:endParaRPr lang="fr-FR">
                      <a:latin typeface="Calibri" pitchFamily="34" charset="0"/>
                    </a:endParaRPr>
                  </a:p>
                </p:txBody>
              </p:sp>
              <p:sp>
                <p:nvSpPr>
                  <p:cNvPr id="30949" name="Freeform 13"/>
                  <p:cNvSpPr>
                    <a:spLocks/>
                  </p:cNvSpPr>
                  <p:nvPr/>
                </p:nvSpPr>
                <p:spPr bwMode="auto">
                  <a:xfrm>
                    <a:off x="1528762" y="4324350"/>
                    <a:ext cx="179387" cy="1184275"/>
                  </a:xfrm>
                  <a:custGeom>
                    <a:avLst/>
                    <a:gdLst>
                      <a:gd name="T0" fmla="*/ 23941021 w 226"/>
                      <a:gd name="T1" fmla="*/ 10739546 h 1490"/>
                      <a:gd name="T2" fmla="*/ 37802241 w 226"/>
                      <a:gd name="T3" fmla="*/ 39167709 h 1490"/>
                      <a:gd name="T4" fmla="*/ 45362686 w 226"/>
                      <a:gd name="T5" fmla="*/ 80230258 h 1490"/>
                      <a:gd name="T6" fmla="*/ 45362686 w 226"/>
                      <a:gd name="T7" fmla="*/ 124451415 h 1490"/>
                      <a:gd name="T8" fmla="*/ 6930213 w 226"/>
                      <a:gd name="T9" fmla="*/ 135822041 h 1490"/>
                      <a:gd name="T10" fmla="*/ 0 w 226"/>
                      <a:gd name="T11" fmla="*/ 309548818 h 1490"/>
                      <a:gd name="T12" fmla="*/ 0 w 226"/>
                      <a:gd name="T13" fmla="*/ 620992475 h 1490"/>
                      <a:gd name="T14" fmla="*/ 12600746 w 226"/>
                      <a:gd name="T15" fmla="*/ 916010581 h 1490"/>
                      <a:gd name="T16" fmla="*/ 10710833 w 226"/>
                      <a:gd name="T17" fmla="*/ 941280140 h 1490"/>
                      <a:gd name="T18" fmla="*/ 57333206 w 226"/>
                      <a:gd name="T19" fmla="*/ 941280140 h 1490"/>
                      <a:gd name="T20" fmla="*/ 124116770 w 226"/>
                      <a:gd name="T21" fmla="*/ 917274337 h 1490"/>
                      <a:gd name="T22" fmla="*/ 142388046 w 226"/>
                      <a:gd name="T23" fmla="*/ 906534794 h 1490"/>
                      <a:gd name="T24" fmla="*/ 141128368 w 226"/>
                      <a:gd name="T25" fmla="*/ 803562315 h 1490"/>
                      <a:gd name="T26" fmla="*/ 130417538 w 226"/>
                      <a:gd name="T27" fmla="*/ 619728719 h 1490"/>
                      <a:gd name="T28" fmla="*/ 127897390 w 226"/>
                      <a:gd name="T29" fmla="*/ 403044516 h 1490"/>
                      <a:gd name="T30" fmla="*/ 121596622 w 226"/>
                      <a:gd name="T31" fmla="*/ 253324387 h 1490"/>
                      <a:gd name="T32" fmla="*/ 119706709 w 226"/>
                      <a:gd name="T33" fmla="*/ 154774409 h 1490"/>
                      <a:gd name="T34" fmla="*/ 107736201 w 226"/>
                      <a:gd name="T35" fmla="*/ 69490716 h 1490"/>
                      <a:gd name="T36" fmla="*/ 89464901 w 226"/>
                      <a:gd name="T37" fmla="*/ 36008319 h 1490"/>
                      <a:gd name="T38" fmla="*/ 66783564 w 226"/>
                      <a:gd name="T39" fmla="*/ 13266266 h 1490"/>
                      <a:gd name="T40" fmla="*/ 46622364 w 226"/>
                      <a:gd name="T41" fmla="*/ 0 h 1490"/>
                      <a:gd name="T42" fmla="*/ 23941021 w 226"/>
                      <a:gd name="T43" fmla="*/ 10739546 h 1490"/>
                      <a:gd name="T44" fmla="*/ 23941021 w 226"/>
                      <a:gd name="T45" fmla="*/ 10739546 h 149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26"/>
                      <a:gd name="T70" fmla="*/ 0 h 1490"/>
                      <a:gd name="T71" fmla="*/ 226 w 226"/>
                      <a:gd name="T72" fmla="*/ 1490 h 149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26" h="1490">
                        <a:moveTo>
                          <a:pt x="38" y="17"/>
                        </a:moveTo>
                        <a:lnTo>
                          <a:pt x="60" y="62"/>
                        </a:lnTo>
                        <a:lnTo>
                          <a:pt x="72" y="127"/>
                        </a:lnTo>
                        <a:lnTo>
                          <a:pt x="72" y="197"/>
                        </a:lnTo>
                        <a:lnTo>
                          <a:pt x="11" y="215"/>
                        </a:lnTo>
                        <a:lnTo>
                          <a:pt x="0" y="490"/>
                        </a:lnTo>
                        <a:lnTo>
                          <a:pt x="0" y="983"/>
                        </a:lnTo>
                        <a:lnTo>
                          <a:pt x="20" y="1450"/>
                        </a:lnTo>
                        <a:lnTo>
                          <a:pt x="17" y="1490"/>
                        </a:lnTo>
                        <a:lnTo>
                          <a:pt x="91" y="1490"/>
                        </a:lnTo>
                        <a:lnTo>
                          <a:pt x="197" y="1452"/>
                        </a:lnTo>
                        <a:lnTo>
                          <a:pt x="226" y="1435"/>
                        </a:lnTo>
                        <a:lnTo>
                          <a:pt x="224" y="1272"/>
                        </a:lnTo>
                        <a:lnTo>
                          <a:pt x="207" y="981"/>
                        </a:lnTo>
                        <a:lnTo>
                          <a:pt x="203" y="638"/>
                        </a:lnTo>
                        <a:lnTo>
                          <a:pt x="193" y="401"/>
                        </a:lnTo>
                        <a:lnTo>
                          <a:pt x="190" y="245"/>
                        </a:lnTo>
                        <a:lnTo>
                          <a:pt x="171" y="110"/>
                        </a:lnTo>
                        <a:lnTo>
                          <a:pt x="142" y="57"/>
                        </a:lnTo>
                        <a:lnTo>
                          <a:pt x="106" y="21"/>
                        </a:lnTo>
                        <a:lnTo>
                          <a:pt x="74" y="0"/>
                        </a:lnTo>
                        <a:lnTo>
                          <a:pt x="38" y="17"/>
                        </a:lnTo>
                        <a:close/>
                      </a:path>
                    </a:pathLst>
                  </a:custGeom>
                  <a:solidFill>
                    <a:srgbClr val="FF6600"/>
                  </a:solidFill>
                  <a:ln w="9525">
                    <a:noFill/>
                    <a:round/>
                    <a:headEnd/>
                    <a:tailEnd/>
                  </a:ln>
                </p:spPr>
                <p:txBody>
                  <a:bodyPr/>
                  <a:lstStyle/>
                  <a:p>
                    <a:endParaRPr lang="fr-FR">
                      <a:latin typeface="Calibri" pitchFamily="34" charset="0"/>
                    </a:endParaRPr>
                  </a:p>
                </p:txBody>
              </p:sp>
              <p:sp>
                <p:nvSpPr>
                  <p:cNvPr id="30950" name="Freeform 14"/>
                  <p:cNvSpPr>
                    <a:spLocks/>
                  </p:cNvSpPr>
                  <p:nvPr/>
                </p:nvSpPr>
                <p:spPr bwMode="auto">
                  <a:xfrm>
                    <a:off x="1582737" y="4503737"/>
                    <a:ext cx="80962" cy="952500"/>
                  </a:xfrm>
                  <a:custGeom>
                    <a:avLst/>
                    <a:gdLst>
                      <a:gd name="T0" fmla="*/ 2471306 w 103"/>
                      <a:gd name="T1" fmla="*/ 9450387 h 1200"/>
                      <a:gd name="T2" fmla="*/ 29657249 w 103"/>
                      <a:gd name="T3" fmla="*/ 5670549 h 1200"/>
                      <a:gd name="T4" fmla="*/ 49428478 w 103"/>
                      <a:gd name="T5" fmla="*/ 0 h 1200"/>
                      <a:gd name="T6" fmla="*/ 54371101 w 103"/>
                      <a:gd name="T7" fmla="*/ 122227181 h 1200"/>
                      <a:gd name="T8" fmla="*/ 54371101 w 103"/>
                      <a:gd name="T9" fmla="*/ 486390157 h 1200"/>
                      <a:gd name="T10" fmla="*/ 63639282 w 103"/>
                      <a:gd name="T11" fmla="*/ 735255287 h 1200"/>
                      <a:gd name="T12" fmla="*/ 44485867 w 103"/>
                      <a:gd name="T13" fmla="*/ 747226619 h 1200"/>
                      <a:gd name="T14" fmla="*/ 9268184 w 103"/>
                      <a:gd name="T15" fmla="*/ 756046766 h 1200"/>
                      <a:gd name="T16" fmla="*/ 1235653 w 103"/>
                      <a:gd name="T17" fmla="*/ 560734339 h 1200"/>
                      <a:gd name="T18" fmla="*/ 0 w 103"/>
                      <a:gd name="T19" fmla="*/ 200982230 h 1200"/>
                      <a:gd name="T20" fmla="*/ 2471306 w 103"/>
                      <a:gd name="T21" fmla="*/ 9450387 h 1200"/>
                      <a:gd name="T22" fmla="*/ 2471306 w 103"/>
                      <a:gd name="T23" fmla="*/ 9450387 h 120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3"/>
                      <a:gd name="T37" fmla="*/ 0 h 1200"/>
                      <a:gd name="T38" fmla="*/ 103 w 103"/>
                      <a:gd name="T39" fmla="*/ 1200 h 120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3" h="1200">
                        <a:moveTo>
                          <a:pt x="4" y="15"/>
                        </a:moveTo>
                        <a:lnTo>
                          <a:pt x="48" y="9"/>
                        </a:lnTo>
                        <a:lnTo>
                          <a:pt x="80" y="0"/>
                        </a:lnTo>
                        <a:lnTo>
                          <a:pt x="88" y="194"/>
                        </a:lnTo>
                        <a:lnTo>
                          <a:pt x="88" y="772"/>
                        </a:lnTo>
                        <a:lnTo>
                          <a:pt x="103" y="1167"/>
                        </a:lnTo>
                        <a:lnTo>
                          <a:pt x="72" y="1186"/>
                        </a:lnTo>
                        <a:lnTo>
                          <a:pt x="15" y="1200"/>
                        </a:lnTo>
                        <a:lnTo>
                          <a:pt x="2" y="890"/>
                        </a:lnTo>
                        <a:lnTo>
                          <a:pt x="0" y="319"/>
                        </a:lnTo>
                        <a:lnTo>
                          <a:pt x="4" y="15"/>
                        </a:lnTo>
                        <a:close/>
                      </a:path>
                    </a:pathLst>
                  </a:custGeom>
                  <a:solidFill>
                    <a:srgbClr val="FF4D00"/>
                  </a:solidFill>
                  <a:ln w="9525">
                    <a:noFill/>
                    <a:round/>
                    <a:headEnd/>
                    <a:tailEnd/>
                  </a:ln>
                </p:spPr>
                <p:txBody>
                  <a:bodyPr/>
                  <a:lstStyle/>
                  <a:p>
                    <a:endParaRPr lang="fr-FR">
                      <a:latin typeface="Calibri" pitchFamily="34" charset="0"/>
                    </a:endParaRPr>
                  </a:p>
                </p:txBody>
              </p:sp>
              <p:sp>
                <p:nvSpPr>
                  <p:cNvPr id="30951" name="Freeform 15"/>
                  <p:cNvSpPr>
                    <a:spLocks/>
                  </p:cNvSpPr>
                  <p:nvPr/>
                </p:nvSpPr>
                <p:spPr bwMode="auto">
                  <a:xfrm>
                    <a:off x="1357312" y="4324350"/>
                    <a:ext cx="160337" cy="1111250"/>
                  </a:xfrm>
                  <a:custGeom>
                    <a:avLst/>
                    <a:gdLst>
                      <a:gd name="T0" fmla="*/ 67450031 w 201"/>
                      <a:gd name="T1" fmla="*/ 0 h 1399"/>
                      <a:gd name="T2" fmla="*/ 94175249 w 201"/>
                      <a:gd name="T3" fmla="*/ 10725667 h 1399"/>
                      <a:gd name="T4" fmla="*/ 117082718 w 201"/>
                      <a:gd name="T5" fmla="*/ 10725667 h 1399"/>
                      <a:gd name="T6" fmla="*/ 124719065 w 201"/>
                      <a:gd name="T7" fmla="*/ 32177798 h 1399"/>
                      <a:gd name="T8" fmla="*/ 127900278 w 201"/>
                      <a:gd name="T9" fmla="*/ 81391314 h 1399"/>
                      <a:gd name="T10" fmla="*/ 102447360 w 201"/>
                      <a:gd name="T11" fmla="*/ 87700575 h 1399"/>
                      <a:gd name="T12" fmla="*/ 78267590 w 201"/>
                      <a:gd name="T13" fmla="*/ 86438405 h 1399"/>
                      <a:gd name="T14" fmla="*/ 79539916 w 201"/>
                      <a:gd name="T15" fmla="*/ 59939193 h 1399"/>
                      <a:gd name="T16" fmla="*/ 84630814 w 201"/>
                      <a:gd name="T17" fmla="*/ 38487058 h 1399"/>
                      <a:gd name="T18" fmla="*/ 71267806 w 201"/>
                      <a:gd name="T19" fmla="*/ 59939193 h 1399"/>
                      <a:gd name="T20" fmla="*/ 64268021 w 201"/>
                      <a:gd name="T21" fmla="*/ 101581266 h 1399"/>
                      <a:gd name="T22" fmla="*/ 57904798 w 201"/>
                      <a:gd name="T23" fmla="*/ 209471843 h 1399"/>
                      <a:gd name="T24" fmla="*/ 57904798 w 201"/>
                      <a:gd name="T25" fmla="*/ 475728620 h 1399"/>
                      <a:gd name="T26" fmla="*/ 53451259 w 201"/>
                      <a:gd name="T27" fmla="*/ 741354610 h 1399"/>
                      <a:gd name="T28" fmla="*/ 55360146 w 201"/>
                      <a:gd name="T29" fmla="*/ 878899551 h 1399"/>
                      <a:gd name="T30" fmla="*/ 31179567 w 201"/>
                      <a:gd name="T31" fmla="*/ 882685266 h 1399"/>
                      <a:gd name="T32" fmla="*/ 6999788 w 201"/>
                      <a:gd name="T33" fmla="*/ 878899551 h 1399"/>
                      <a:gd name="T34" fmla="*/ 2545450 w 201"/>
                      <a:gd name="T35" fmla="*/ 764068107 h 1399"/>
                      <a:gd name="T36" fmla="*/ 1272326 w 201"/>
                      <a:gd name="T37" fmla="*/ 545762764 h 1399"/>
                      <a:gd name="T38" fmla="*/ 0 w 201"/>
                      <a:gd name="T39" fmla="*/ 348910237 h 1399"/>
                      <a:gd name="T40" fmla="*/ 1272326 w 201"/>
                      <a:gd name="T41" fmla="*/ 201269675 h 1399"/>
                      <a:gd name="T42" fmla="*/ 6999788 w 201"/>
                      <a:gd name="T43" fmla="*/ 99688409 h 1399"/>
                      <a:gd name="T44" fmla="*/ 13363014 w 201"/>
                      <a:gd name="T45" fmla="*/ 73189196 h 1399"/>
                      <a:gd name="T46" fmla="*/ 26725231 w 201"/>
                      <a:gd name="T47" fmla="*/ 46689177 h 1399"/>
                      <a:gd name="T48" fmla="*/ 50905798 w 201"/>
                      <a:gd name="T49" fmla="*/ 32177798 h 1399"/>
                      <a:gd name="T50" fmla="*/ 52178124 w 201"/>
                      <a:gd name="T51" fmla="*/ 15142867 h 1399"/>
                      <a:gd name="T52" fmla="*/ 67450031 w 201"/>
                      <a:gd name="T53" fmla="*/ 0 h 1399"/>
                      <a:gd name="T54" fmla="*/ 67450031 w 201"/>
                      <a:gd name="T55" fmla="*/ 0 h 139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01"/>
                      <a:gd name="T85" fmla="*/ 0 h 1399"/>
                      <a:gd name="T86" fmla="*/ 201 w 201"/>
                      <a:gd name="T87" fmla="*/ 1399 h 139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01" h="1399">
                        <a:moveTo>
                          <a:pt x="106" y="0"/>
                        </a:moveTo>
                        <a:lnTo>
                          <a:pt x="148" y="17"/>
                        </a:lnTo>
                        <a:lnTo>
                          <a:pt x="184" y="17"/>
                        </a:lnTo>
                        <a:lnTo>
                          <a:pt x="196" y="51"/>
                        </a:lnTo>
                        <a:lnTo>
                          <a:pt x="201" y="129"/>
                        </a:lnTo>
                        <a:lnTo>
                          <a:pt x="161" y="139"/>
                        </a:lnTo>
                        <a:lnTo>
                          <a:pt x="123" y="137"/>
                        </a:lnTo>
                        <a:lnTo>
                          <a:pt x="125" y="95"/>
                        </a:lnTo>
                        <a:lnTo>
                          <a:pt x="133" y="61"/>
                        </a:lnTo>
                        <a:lnTo>
                          <a:pt x="112" y="95"/>
                        </a:lnTo>
                        <a:lnTo>
                          <a:pt x="101" y="161"/>
                        </a:lnTo>
                        <a:lnTo>
                          <a:pt x="91" y="332"/>
                        </a:lnTo>
                        <a:lnTo>
                          <a:pt x="91" y="754"/>
                        </a:lnTo>
                        <a:lnTo>
                          <a:pt x="84" y="1175"/>
                        </a:lnTo>
                        <a:lnTo>
                          <a:pt x="87" y="1393"/>
                        </a:lnTo>
                        <a:lnTo>
                          <a:pt x="49" y="1399"/>
                        </a:lnTo>
                        <a:lnTo>
                          <a:pt x="11" y="1393"/>
                        </a:lnTo>
                        <a:lnTo>
                          <a:pt x="4" y="1211"/>
                        </a:lnTo>
                        <a:lnTo>
                          <a:pt x="2" y="865"/>
                        </a:lnTo>
                        <a:lnTo>
                          <a:pt x="0" y="553"/>
                        </a:lnTo>
                        <a:lnTo>
                          <a:pt x="2" y="319"/>
                        </a:lnTo>
                        <a:lnTo>
                          <a:pt x="11" y="158"/>
                        </a:lnTo>
                        <a:lnTo>
                          <a:pt x="21" y="116"/>
                        </a:lnTo>
                        <a:lnTo>
                          <a:pt x="42" y="74"/>
                        </a:lnTo>
                        <a:lnTo>
                          <a:pt x="80" y="51"/>
                        </a:lnTo>
                        <a:lnTo>
                          <a:pt x="82" y="24"/>
                        </a:lnTo>
                        <a:lnTo>
                          <a:pt x="106" y="0"/>
                        </a:lnTo>
                        <a:close/>
                      </a:path>
                    </a:pathLst>
                  </a:custGeom>
                  <a:solidFill>
                    <a:srgbClr val="FFB300"/>
                  </a:solidFill>
                  <a:ln w="9525">
                    <a:noFill/>
                    <a:round/>
                    <a:headEnd/>
                    <a:tailEnd/>
                  </a:ln>
                </p:spPr>
                <p:txBody>
                  <a:bodyPr/>
                  <a:lstStyle/>
                  <a:p>
                    <a:endParaRPr lang="fr-FR">
                      <a:latin typeface="Calibri" pitchFamily="34" charset="0"/>
                    </a:endParaRPr>
                  </a:p>
                </p:txBody>
              </p:sp>
              <p:sp>
                <p:nvSpPr>
                  <p:cNvPr id="30952" name="Freeform 16"/>
                  <p:cNvSpPr>
                    <a:spLocks/>
                  </p:cNvSpPr>
                  <p:nvPr/>
                </p:nvSpPr>
                <p:spPr bwMode="auto">
                  <a:xfrm>
                    <a:off x="942975" y="4065587"/>
                    <a:ext cx="630237" cy="1352550"/>
                  </a:xfrm>
                  <a:custGeom>
                    <a:avLst/>
                    <a:gdLst>
                      <a:gd name="T0" fmla="*/ 494593396 w 795"/>
                      <a:gd name="T1" fmla="*/ 982122966 h 1703"/>
                      <a:gd name="T2" fmla="*/ 407238512 w 795"/>
                      <a:gd name="T3" fmla="*/ 984646190 h 1703"/>
                      <a:gd name="T4" fmla="*/ 324910559 w 795"/>
                      <a:gd name="T5" fmla="*/ 1020601136 h 1703"/>
                      <a:gd name="T6" fmla="*/ 277148122 w 795"/>
                      <a:gd name="T7" fmla="*/ 1037000900 h 1703"/>
                      <a:gd name="T8" fmla="*/ 236927123 w 795"/>
                      <a:gd name="T9" fmla="*/ 1032585854 h 1703"/>
                      <a:gd name="T10" fmla="*/ 187908126 w 795"/>
                      <a:gd name="T11" fmla="*/ 990323245 h 1703"/>
                      <a:gd name="T12" fmla="*/ 152713959 w 795"/>
                      <a:gd name="T13" fmla="*/ 936076713 h 1703"/>
                      <a:gd name="T14" fmla="*/ 148314985 w 795"/>
                      <a:gd name="T15" fmla="*/ 877414341 h 1703"/>
                      <a:gd name="T16" fmla="*/ 174710413 w 795"/>
                      <a:gd name="T17" fmla="*/ 814335931 h 1703"/>
                      <a:gd name="T18" fmla="*/ 211788998 w 795"/>
                      <a:gd name="T19" fmla="*/ 751889120 h 1703"/>
                      <a:gd name="T20" fmla="*/ 217445274 w 795"/>
                      <a:gd name="T21" fmla="*/ 690703524 h 1703"/>
                      <a:gd name="T22" fmla="*/ 208018676 w 795"/>
                      <a:gd name="T23" fmla="*/ 616271202 h 1703"/>
                      <a:gd name="T24" fmla="*/ 143287360 w 795"/>
                      <a:gd name="T25" fmla="*/ 508407952 h 1703"/>
                      <a:gd name="T26" fmla="*/ 79185514 w 795"/>
                      <a:gd name="T27" fmla="*/ 425776145 h 1703"/>
                      <a:gd name="T28" fmla="*/ 34564736 w 795"/>
                      <a:gd name="T29" fmla="*/ 310343124 h 1703"/>
                      <a:gd name="T30" fmla="*/ 33308226 w 795"/>
                      <a:gd name="T31" fmla="*/ 201218609 h 1703"/>
                      <a:gd name="T32" fmla="*/ 77928211 w 795"/>
                      <a:gd name="T33" fmla="*/ 111647739 h 1703"/>
                      <a:gd name="T34" fmla="*/ 143287360 w 795"/>
                      <a:gd name="T35" fmla="*/ 54877958 h 1703"/>
                      <a:gd name="T36" fmla="*/ 210532488 w 795"/>
                      <a:gd name="T37" fmla="*/ 39107996 h 1703"/>
                      <a:gd name="T38" fmla="*/ 273377800 w 795"/>
                      <a:gd name="T39" fmla="*/ 66862676 h 1703"/>
                      <a:gd name="T40" fmla="*/ 309199033 w 795"/>
                      <a:gd name="T41" fmla="*/ 113540355 h 1703"/>
                      <a:gd name="T42" fmla="*/ 326167862 w 795"/>
                      <a:gd name="T43" fmla="*/ 152017731 h 1703"/>
                      <a:gd name="T44" fmla="*/ 356333611 w 795"/>
                      <a:gd name="T45" fmla="*/ 152017731 h 1703"/>
                      <a:gd name="T46" fmla="*/ 331195487 w 795"/>
                      <a:gd name="T47" fmla="*/ 88308886 h 1703"/>
                      <a:gd name="T48" fmla="*/ 271491846 w 795"/>
                      <a:gd name="T49" fmla="*/ 17661779 h 1703"/>
                      <a:gd name="T50" fmla="*/ 181623199 w 795"/>
                      <a:gd name="T51" fmla="*/ 0 h 1703"/>
                      <a:gd name="T52" fmla="*/ 107465334 w 795"/>
                      <a:gd name="T53" fmla="*/ 26492671 h 1703"/>
                      <a:gd name="T54" fmla="*/ 57189060 w 795"/>
                      <a:gd name="T55" fmla="*/ 75693562 h 1703"/>
                      <a:gd name="T56" fmla="*/ 23881621 w 795"/>
                      <a:gd name="T57" fmla="*/ 124263858 h 1703"/>
                      <a:gd name="T58" fmla="*/ 0 w 795"/>
                      <a:gd name="T59" fmla="*/ 215726600 h 1703"/>
                      <a:gd name="T60" fmla="*/ 2513813 w 795"/>
                      <a:gd name="T61" fmla="*/ 330528120 h 1703"/>
                      <a:gd name="T62" fmla="*/ 31423065 w 795"/>
                      <a:gd name="T63" fmla="*/ 425776145 h 1703"/>
                      <a:gd name="T64" fmla="*/ 87354810 w 795"/>
                      <a:gd name="T65" fmla="*/ 504623513 h 1703"/>
                      <a:gd name="T66" fmla="*/ 155227771 w 795"/>
                      <a:gd name="T67" fmla="*/ 599240037 h 1703"/>
                      <a:gd name="T68" fmla="*/ 186650824 w 795"/>
                      <a:gd name="T69" fmla="*/ 679980022 h 1703"/>
                      <a:gd name="T70" fmla="*/ 181623199 w 795"/>
                      <a:gd name="T71" fmla="*/ 729180900 h 1703"/>
                      <a:gd name="T72" fmla="*/ 124434163 w 795"/>
                      <a:gd name="T73" fmla="*/ 821274200 h 1703"/>
                      <a:gd name="T74" fmla="*/ 113750262 w 795"/>
                      <a:gd name="T75" fmla="*/ 911475877 h 1703"/>
                      <a:gd name="T76" fmla="*/ 147058475 w 795"/>
                      <a:gd name="T77" fmla="*/ 999785533 h 1703"/>
                      <a:gd name="T78" fmla="*/ 193563610 w 795"/>
                      <a:gd name="T79" fmla="*/ 1051508841 h 1703"/>
                      <a:gd name="T80" fmla="*/ 267721523 w 795"/>
                      <a:gd name="T81" fmla="*/ 1074217061 h 1703"/>
                      <a:gd name="T82" fmla="*/ 334337950 w 795"/>
                      <a:gd name="T83" fmla="*/ 1063493558 h 1703"/>
                      <a:gd name="T84" fmla="*/ 397811121 w 795"/>
                      <a:gd name="T85" fmla="*/ 1023754967 h 1703"/>
                      <a:gd name="T86" fmla="*/ 499621021 w 795"/>
                      <a:gd name="T87" fmla="*/ 999785533 h 1703"/>
                      <a:gd name="T88" fmla="*/ 494593396 w 795"/>
                      <a:gd name="T89" fmla="*/ 982122966 h 1703"/>
                      <a:gd name="T90" fmla="*/ 494593396 w 795"/>
                      <a:gd name="T91" fmla="*/ 982122966 h 170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95"/>
                      <a:gd name="T139" fmla="*/ 0 h 1703"/>
                      <a:gd name="T140" fmla="*/ 795 w 795"/>
                      <a:gd name="T141" fmla="*/ 1703 h 170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95" h="1703">
                        <a:moveTo>
                          <a:pt x="787" y="1557"/>
                        </a:moveTo>
                        <a:lnTo>
                          <a:pt x="648" y="1561"/>
                        </a:lnTo>
                        <a:lnTo>
                          <a:pt x="517" y="1618"/>
                        </a:lnTo>
                        <a:lnTo>
                          <a:pt x="441" y="1644"/>
                        </a:lnTo>
                        <a:lnTo>
                          <a:pt x="377" y="1637"/>
                        </a:lnTo>
                        <a:lnTo>
                          <a:pt x="299" y="1570"/>
                        </a:lnTo>
                        <a:lnTo>
                          <a:pt x="243" y="1484"/>
                        </a:lnTo>
                        <a:lnTo>
                          <a:pt x="236" y="1391"/>
                        </a:lnTo>
                        <a:lnTo>
                          <a:pt x="278" y="1291"/>
                        </a:lnTo>
                        <a:lnTo>
                          <a:pt x="337" y="1192"/>
                        </a:lnTo>
                        <a:lnTo>
                          <a:pt x="346" y="1095"/>
                        </a:lnTo>
                        <a:lnTo>
                          <a:pt x="331" y="977"/>
                        </a:lnTo>
                        <a:lnTo>
                          <a:pt x="228" y="806"/>
                        </a:lnTo>
                        <a:lnTo>
                          <a:pt x="126" y="675"/>
                        </a:lnTo>
                        <a:lnTo>
                          <a:pt x="55" y="492"/>
                        </a:lnTo>
                        <a:lnTo>
                          <a:pt x="53" y="319"/>
                        </a:lnTo>
                        <a:lnTo>
                          <a:pt x="124" y="177"/>
                        </a:lnTo>
                        <a:lnTo>
                          <a:pt x="228" y="87"/>
                        </a:lnTo>
                        <a:lnTo>
                          <a:pt x="335" y="62"/>
                        </a:lnTo>
                        <a:lnTo>
                          <a:pt x="435" y="106"/>
                        </a:lnTo>
                        <a:lnTo>
                          <a:pt x="492" y="180"/>
                        </a:lnTo>
                        <a:lnTo>
                          <a:pt x="519" y="241"/>
                        </a:lnTo>
                        <a:lnTo>
                          <a:pt x="567" y="241"/>
                        </a:lnTo>
                        <a:lnTo>
                          <a:pt x="527" y="140"/>
                        </a:lnTo>
                        <a:lnTo>
                          <a:pt x="432" y="28"/>
                        </a:lnTo>
                        <a:lnTo>
                          <a:pt x="289" y="0"/>
                        </a:lnTo>
                        <a:lnTo>
                          <a:pt x="171" y="42"/>
                        </a:lnTo>
                        <a:lnTo>
                          <a:pt x="91" y="120"/>
                        </a:lnTo>
                        <a:lnTo>
                          <a:pt x="38" y="197"/>
                        </a:lnTo>
                        <a:lnTo>
                          <a:pt x="0" y="342"/>
                        </a:lnTo>
                        <a:lnTo>
                          <a:pt x="4" y="524"/>
                        </a:lnTo>
                        <a:lnTo>
                          <a:pt x="50" y="675"/>
                        </a:lnTo>
                        <a:lnTo>
                          <a:pt x="139" y="800"/>
                        </a:lnTo>
                        <a:lnTo>
                          <a:pt x="247" y="950"/>
                        </a:lnTo>
                        <a:lnTo>
                          <a:pt x="297" y="1078"/>
                        </a:lnTo>
                        <a:lnTo>
                          <a:pt x="289" y="1156"/>
                        </a:lnTo>
                        <a:lnTo>
                          <a:pt x="198" y="1302"/>
                        </a:lnTo>
                        <a:lnTo>
                          <a:pt x="181" y="1445"/>
                        </a:lnTo>
                        <a:lnTo>
                          <a:pt x="234" y="1585"/>
                        </a:lnTo>
                        <a:lnTo>
                          <a:pt x="308" y="1667"/>
                        </a:lnTo>
                        <a:lnTo>
                          <a:pt x="426" y="1703"/>
                        </a:lnTo>
                        <a:lnTo>
                          <a:pt x="532" y="1686"/>
                        </a:lnTo>
                        <a:lnTo>
                          <a:pt x="633" y="1623"/>
                        </a:lnTo>
                        <a:lnTo>
                          <a:pt x="795" y="1585"/>
                        </a:lnTo>
                        <a:lnTo>
                          <a:pt x="787" y="1557"/>
                        </a:lnTo>
                        <a:close/>
                      </a:path>
                    </a:pathLst>
                  </a:custGeom>
                  <a:solidFill>
                    <a:srgbClr val="FF8000"/>
                  </a:solidFill>
                  <a:ln w="9525">
                    <a:noFill/>
                    <a:round/>
                    <a:headEnd/>
                    <a:tailEnd/>
                  </a:ln>
                </p:spPr>
                <p:txBody>
                  <a:bodyPr/>
                  <a:lstStyle/>
                  <a:p>
                    <a:endParaRPr lang="fr-FR">
                      <a:latin typeface="Calibri" pitchFamily="34" charset="0"/>
                    </a:endParaRPr>
                  </a:p>
                </p:txBody>
              </p:sp>
              <p:sp>
                <p:nvSpPr>
                  <p:cNvPr id="30953" name="Freeform 17"/>
                  <p:cNvSpPr>
                    <a:spLocks/>
                  </p:cNvSpPr>
                  <p:nvPr/>
                </p:nvSpPr>
                <p:spPr bwMode="auto">
                  <a:xfrm>
                    <a:off x="960437" y="4090987"/>
                    <a:ext cx="357187" cy="1295400"/>
                  </a:xfrm>
                  <a:custGeom>
                    <a:avLst/>
                    <a:gdLst>
                      <a:gd name="T0" fmla="*/ 253905219 w 450"/>
                      <a:gd name="T1" fmla="*/ 22709608 h 1631"/>
                      <a:gd name="T2" fmla="*/ 235633918 w 450"/>
                      <a:gd name="T3" fmla="*/ 10723783 h 1631"/>
                      <a:gd name="T4" fmla="*/ 208542482 w 450"/>
                      <a:gd name="T5" fmla="*/ 2523290 h 1631"/>
                      <a:gd name="T6" fmla="*/ 182080439 w 450"/>
                      <a:gd name="T7" fmla="*/ 0 h 1631"/>
                      <a:gd name="T8" fmla="*/ 148689020 w 450"/>
                      <a:gd name="T9" fmla="*/ 3784538 h 1631"/>
                      <a:gd name="T10" fmla="*/ 122227027 w 450"/>
                      <a:gd name="T11" fmla="*/ 13247076 h 1631"/>
                      <a:gd name="T12" fmla="*/ 97025481 w 450"/>
                      <a:gd name="T13" fmla="*/ 26494151 h 1631"/>
                      <a:gd name="T14" fmla="*/ 70564282 w 450"/>
                      <a:gd name="T15" fmla="*/ 51726248 h 1631"/>
                      <a:gd name="T16" fmla="*/ 47882901 w 450"/>
                      <a:gd name="T17" fmla="*/ 76959152 h 1631"/>
                      <a:gd name="T18" fmla="*/ 28981364 w 450"/>
                      <a:gd name="T19" fmla="*/ 107868476 h 1631"/>
                      <a:gd name="T20" fmla="*/ 14490682 w 450"/>
                      <a:gd name="T21" fmla="*/ 140040611 h 1631"/>
                      <a:gd name="T22" fmla="*/ 3779833 w 450"/>
                      <a:gd name="T23" fmla="*/ 178519777 h 1631"/>
                      <a:gd name="T24" fmla="*/ 0 w 450"/>
                      <a:gd name="T25" fmla="*/ 218261035 h 1631"/>
                      <a:gd name="T26" fmla="*/ 0 w 450"/>
                      <a:gd name="T27" fmla="*/ 254216912 h 1631"/>
                      <a:gd name="T28" fmla="*/ 6930223 w 450"/>
                      <a:gd name="T29" fmla="*/ 312882392 h 1631"/>
                      <a:gd name="T30" fmla="*/ 21420902 w 450"/>
                      <a:gd name="T31" fmla="*/ 362086132 h 1631"/>
                      <a:gd name="T32" fmla="*/ 40952681 w 450"/>
                      <a:gd name="T33" fmla="*/ 403088588 h 1631"/>
                      <a:gd name="T34" fmla="*/ 73084434 w 450"/>
                      <a:gd name="T35" fmla="*/ 447245850 h 1631"/>
                      <a:gd name="T36" fmla="*/ 114037128 w 450"/>
                      <a:gd name="T37" fmla="*/ 497710838 h 1631"/>
                      <a:gd name="T38" fmla="*/ 149948699 w 450"/>
                      <a:gd name="T39" fmla="*/ 550699116 h 1631"/>
                      <a:gd name="T40" fmla="*/ 172630067 w 450"/>
                      <a:gd name="T41" fmla="*/ 598640815 h 1631"/>
                      <a:gd name="T42" fmla="*/ 185861064 w 450"/>
                      <a:gd name="T43" fmla="*/ 642797183 h 1631"/>
                      <a:gd name="T44" fmla="*/ 189011453 w 450"/>
                      <a:gd name="T45" fmla="*/ 685061680 h 1631"/>
                      <a:gd name="T46" fmla="*/ 182080439 w 450"/>
                      <a:gd name="T47" fmla="*/ 719756310 h 1631"/>
                      <a:gd name="T48" fmla="*/ 161920017 w 450"/>
                      <a:gd name="T49" fmla="*/ 758866895 h 1631"/>
                      <a:gd name="T50" fmla="*/ 135458023 w 450"/>
                      <a:gd name="T51" fmla="*/ 799869350 h 1631"/>
                      <a:gd name="T52" fmla="*/ 120967347 w 450"/>
                      <a:gd name="T53" fmla="*/ 834564179 h 1631"/>
                      <a:gd name="T54" fmla="*/ 117186723 w 450"/>
                      <a:gd name="T55" fmla="*/ 874305387 h 1631"/>
                      <a:gd name="T56" fmla="*/ 124747179 w 450"/>
                      <a:gd name="T57" fmla="*/ 915939260 h 1631"/>
                      <a:gd name="T58" fmla="*/ 137978175 w 450"/>
                      <a:gd name="T59" fmla="*/ 950002472 h 1631"/>
                      <a:gd name="T60" fmla="*/ 158139392 w 450"/>
                      <a:gd name="T61" fmla="*/ 982174607 h 1631"/>
                      <a:gd name="T62" fmla="*/ 185861064 w 450"/>
                      <a:gd name="T63" fmla="*/ 1004883415 h 1631"/>
                      <a:gd name="T64" fmla="*/ 209802161 w 450"/>
                      <a:gd name="T65" fmla="*/ 1019391732 h 1631"/>
                      <a:gd name="T66" fmla="*/ 231223850 w 450"/>
                      <a:gd name="T67" fmla="*/ 1026330975 h 1631"/>
                      <a:gd name="T68" fmla="*/ 246974999 w 450"/>
                      <a:gd name="T69" fmla="*/ 1028854264 h 1631"/>
                      <a:gd name="T70" fmla="*/ 263355590 w 450"/>
                      <a:gd name="T71" fmla="*/ 1027593017 h 1631"/>
                      <a:gd name="T72" fmla="*/ 283516807 w 450"/>
                      <a:gd name="T73" fmla="*/ 1018130484 h 1631"/>
                      <a:gd name="T74" fmla="*/ 227443225 w 450"/>
                      <a:gd name="T75" fmla="*/ 1014345948 h 1631"/>
                      <a:gd name="T76" fmla="*/ 178300608 w 450"/>
                      <a:gd name="T77" fmla="*/ 976496611 h 1631"/>
                      <a:gd name="T78" fmla="*/ 138608412 w 450"/>
                      <a:gd name="T79" fmla="*/ 907738769 h 1631"/>
                      <a:gd name="T80" fmla="*/ 135458023 w 450"/>
                      <a:gd name="T81" fmla="*/ 849073290 h 1631"/>
                      <a:gd name="T82" fmla="*/ 161920017 w 450"/>
                      <a:gd name="T83" fmla="*/ 792930901 h 1631"/>
                      <a:gd name="T84" fmla="*/ 192791284 w 450"/>
                      <a:gd name="T85" fmla="*/ 746250449 h 1631"/>
                      <a:gd name="T86" fmla="*/ 204761807 w 450"/>
                      <a:gd name="T87" fmla="*/ 689477635 h 1631"/>
                      <a:gd name="T88" fmla="*/ 202241655 w 450"/>
                      <a:gd name="T89" fmla="*/ 628288866 h 1631"/>
                      <a:gd name="T90" fmla="*/ 167589763 w 450"/>
                      <a:gd name="T91" fmla="*/ 545652537 h 1631"/>
                      <a:gd name="T92" fmla="*/ 78124738 w 450"/>
                      <a:gd name="T93" fmla="*/ 411289079 h 1631"/>
                      <a:gd name="T94" fmla="*/ 21420902 w 450"/>
                      <a:gd name="T95" fmla="*/ 305943942 h 1631"/>
                      <a:gd name="T96" fmla="*/ 21420902 w 450"/>
                      <a:gd name="T97" fmla="*/ 177258530 h 1631"/>
                      <a:gd name="T98" fmla="*/ 54182897 w 450"/>
                      <a:gd name="T99" fmla="*/ 93360134 h 1631"/>
                      <a:gd name="T100" fmla="*/ 106476672 w 450"/>
                      <a:gd name="T101" fmla="*/ 50465001 h 1631"/>
                      <a:gd name="T102" fmla="*/ 161920017 w 450"/>
                      <a:gd name="T103" fmla="*/ 22709608 h 1631"/>
                      <a:gd name="T104" fmla="*/ 219253327 w 450"/>
                      <a:gd name="T105" fmla="*/ 25232103 h 1631"/>
                      <a:gd name="T106" fmla="*/ 265875742 w 450"/>
                      <a:gd name="T107" fmla="*/ 47941712 h 1631"/>
                      <a:gd name="T108" fmla="*/ 282886570 w 450"/>
                      <a:gd name="T109" fmla="*/ 54249550 h 1631"/>
                      <a:gd name="T110" fmla="*/ 253905219 w 450"/>
                      <a:gd name="T111" fmla="*/ 22709608 h 1631"/>
                      <a:gd name="T112" fmla="*/ 253905219 w 450"/>
                      <a:gd name="T113" fmla="*/ 22709608 h 163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50"/>
                      <a:gd name="T172" fmla="*/ 0 h 1631"/>
                      <a:gd name="T173" fmla="*/ 450 w 450"/>
                      <a:gd name="T174" fmla="*/ 1631 h 163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50" h="1631">
                        <a:moveTo>
                          <a:pt x="403" y="36"/>
                        </a:moveTo>
                        <a:lnTo>
                          <a:pt x="374" y="17"/>
                        </a:lnTo>
                        <a:lnTo>
                          <a:pt x="331" y="4"/>
                        </a:lnTo>
                        <a:lnTo>
                          <a:pt x="289" y="0"/>
                        </a:lnTo>
                        <a:lnTo>
                          <a:pt x="236" y="6"/>
                        </a:lnTo>
                        <a:lnTo>
                          <a:pt x="194" y="21"/>
                        </a:lnTo>
                        <a:lnTo>
                          <a:pt x="154" y="42"/>
                        </a:lnTo>
                        <a:lnTo>
                          <a:pt x="112" y="82"/>
                        </a:lnTo>
                        <a:lnTo>
                          <a:pt x="76" y="122"/>
                        </a:lnTo>
                        <a:lnTo>
                          <a:pt x="46" y="171"/>
                        </a:lnTo>
                        <a:lnTo>
                          <a:pt x="23" y="222"/>
                        </a:lnTo>
                        <a:lnTo>
                          <a:pt x="6" y="283"/>
                        </a:lnTo>
                        <a:lnTo>
                          <a:pt x="0" y="346"/>
                        </a:lnTo>
                        <a:lnTo>
                          <a:pt x="0" y="403"/>
                        </a:lnTo>
                        <a:lnTo>
                          <a:pt x="11" y="496"/>
                        </a:lnTo>
                        <a:lnTo>
                          <a:pt x="34" y="574"/>
                        </a:lnTo>
                        <a:lnTo>
                          <a:pt x="65" y="639"/>
                        </a:lnTo>
                        <a:lnTo>
                          <a:pt x="116" y="709"/>
                        </a:lnTo>
                        <a:lnTo>
                          <a:pt x="181" y="789"/>
                        </a:lnTo>
                        <a:lnTo>
                          <a:pt x="238" y="873"/>
                        </a:lnTo>
                        <a:lnTo>
                          <a:pt x="274" y="949"/>
                        </a:lnTo>
                        <a:lnTo>
                          <a:pt x="295" y="1019"/>
                        </a:lnTo>
                        <a:lnTo>
                          <a:pt x="300" y="1086"/>
                        </a:lnTo>
                        <a:lnTo>
                          <a:pt x="289" y="1141"/>
                        </a:lnTo>
                        <a:lnTo>
                          <a:pt x="257" y="1203"/>
                        </a:lnTo>
                        <a:lnTo>
                          <a:pt x="215" y="1268"/>
                        </a:lnTo>
                        <a:lnTo>
                          <a:pt x="192" y="1323"/>
                        </a:lnTo>
                        <a:lnTo>
                          <a:pt x="186" y="1386"/>
                        </a:lnTo>
                        <a:lnTo>
                          <a:pt x="198" y="1452"/>
                        </a:lnTo>
                        <a:lnTo>
                          <a:pt x="219" y="1506"/>
                        </a:lnTo>
                        <a:lnTo>
                          <a:pt x="251" y="1557"/>
                        </a:lnTo>
                        <a:lnTo>
                          <a:pt x="295" y="1593"/>
                        </a:lnTo>
                        <a:lnTo>
                          <a:pt x="333" y="1616"/>
                        </a:lnTo>
                        <a:lnTo>
                          <a:pt x="367" y="1627"/>
                        </a:lnTo>
                        <a:lnTo>
                          <a:pt x="392" y="1631"/>
                        </a:lnTo>
                        <a:lnTo>
                          <a:pt x="418" y="1629"/>
                        </a:lnTo>
                        <a:lnTo>
                          <a:pt x="450" y="1614"/>
                        </a:lnTo>
                        <a:lnTo>
                          <a:pt x="361" y="1608"/>
                        </a:lnTo>
                        <a:lnTo>
                          <a:pt x="283" y="1548"/>
                        </a:lnTo>
                        <a:lnTo>
                          <a:pt x="220" y="1439"/>
                        </a:lnTo>
                        <a:lnTo>
                          <a:pt x="215" y="1346"/>
                        </a:lnTo>
                        <a:lnTo>
                          <a:pt x="257" y="1257"/>
                        </a:lnTo>
                        <a:lnTo>
                          <a:pt x="306" y="1183"/>
                        </a:lnTo>
                        <a:lnTo>
                          <a:pt x="325" y="1093"/>
                        </a:lnTo>
                        <a:lnTo>
                          <a:pt x="321" y="996"/>
                        </a:lnTo>
                        <a:lnTo>
                          <a:pt x="266" y="865"/>
                        </a:lnTo>
                        <a:lnTo>
                          <a:pt x="124" y="652"/>
                        </a:lnTo>
                        <a:lnTo>
                          <a:pt x="34" y="485"/>
                        </a:lnTo>
                        <a:lnTo>
                          <a:pt x="34" y="281"/>
                        </a:lnTo>
                        <a:lnTo>
                          <a:pt x="86" y="148"/>
                        </a:lnTo>
                        <a:lnTo>
                          <a:pt x="169" y="80"/>
                        </a:lnTo>
                        <a:lnTo>
                          <a:pt x="257" y="36"/>
                        </a:lnTo>
                        <a:lnTo>
                          <a:pt x="348" y="40"/>
                        </a:lnTo>
                        <a:lnTo>
                          <a:pt x="422" y="76"/>
                        </a:lnTo>
                        <a:lnTo>
                          <a:pt x="449" y="86"/>
                        </a:lnTo>
                        <a:lnTo>
                          <a:pt x="403" y="36"/>
                        </a:lnTo>
                        <a:close/>
                      </a:path>
                    </a:pathLst>
                  </a:custGeom>
                  <a:solidFill>
                    <a:srgbClr val="FF6600"/>
                  </a:solidFill>
                  <a:ln w="9525">
                    <a:noFill/>
                    <a:round/>
                    <a:headEnd/>
                    <a:tailEnd/>
                  </a:ln>
                </p:spPr>
                <p:txBody>
                  <a:bodyPr/>
                  <a:lstStyle/>
                  <a:p>
                    <a:endParaRPr lang="fr-FR">
                      <a:latin typeface="Calibri" pitchFamily="34" charset="0"/>
                    </a:endParaRPr>
                  </a:p>
                </p:txBody>
              </p:sp>
              <p:sp>
                <p:nvSpPr>
                  <p:cNvPr id="30954" name="Freeform 18"/>
                  <p:cNvSpPr>
                    <a:spLocks/>
                  </p:cNvSpPr>
                  <p:nvPr/>
                </p:nvSpPr>
                <p:spPr bwMode="auto">
                  <a:xfrm>
                    <a:off x="1998662" y="5175250"/>
                    <a:ext cx="930275" cy="127000"/>
                  </a:xfrm>
                  <a:custGeom>
                    <a:avLst/>
                    <a:gdLst>
                      <a:gd name="T0" fmla="*/ 0 w 1172"/>
                      <a:gd name="T1" fmla="*/ 69303898 h 160"/>
                      <a:gd name="T2" fmla="*/ 173260521 w 1172"/>
                      <a:gd name="T3" fmla="*/ 71824054 h 160"/>
                      <a:gd name="T4" fmla="*/ 368572996 w 1172"/>
                      <a:gd name="T5" fmla="*/ 68044218 h 160"/>
                      <a:gd name="T6" fmla="*/ 617438222 w 1172"/>
                      <a:gd name="T7" fmla="*/ 53553523 h 160"/>
                      <a:gd name="T8" fmla="*/ 708794047 w 1172"/>
                      <a:gd name="T9" fmla="*/ 0 h 160"/>
                      <a:gd name="T10" fmla="*/ 738405672 w 1172"/>
                      <a:gd name="T11" fmla="*/ 23941878 h 160"/>
                      <a:gd name="T12" fmla="*/ 633189391 w 1172"/>
                      <a:gd name="T13" fmla="*/ 81275231 h 160"/>
                      <a:gd name="T14" fmla="*/ 461818837 w 1172"/>
                      <a:gd name="T15" fmla="*/ 94506245 h 160"/>
                      <a:gd name="T16" fmla="*/ 172000840 w 1172"/>
                      <a:gd name="T17" fmla="*/ 98286081 h 160"/>
                      <a:gd name="T18" fmla="*/ 6930231 w 1172"/>
                      <a:gd name="T19" fmla="*/ 100806236 h 160"/>
                      <a:gd name="T20" fmla="*/ 0 w 1172"/>
                      <a:gd name="T21" fmla="*/ 69303898 h 160"/>
                      <a:gd name="T22" fmla="*/ 0 w 1172"/>
                      <a:gd name="T23" fmla="*/ 69303898 h 16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72"/>
                      <a:gd name="T37" fmla="*/ 0 h 160"/>
                      <a:gd name="T38" fmla="*/ 1172 w 1172"/>
                      <a:gd name="T39" fmla="*/ 160 h 16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72" h="160">
                        <a:moveTo>
                          <a:pt x="0" y="110"/>
                        </a:moveTo>
                        <a:lnTo>
                          <a:pt x="275" y="114"/>
                        </a:lnTo>
                        <a:lnTo>
                          <a:pt x="585" y="108"/>
                        </a:lnTo>
                        <a:lnTo>
                          <a:pt x="980" y="85"/>
                        </a:lnTo>
                        <a:lnTo>
                          <a:pt x="1125" y="0"/>
                        </a:lnTo>
                        <a:lnTo>
                          <a:pt x="1172" y="38"/>
                        </a:lnTo>
                        <a:lnTo>
                          <a:pt x="1005" y="129"/>
                        </a:lnTo>
                        <a:lnTo>
                          <a:pt x="733" y="150"/>
                        </a:lnTo>
                        <a:lnTo>
                          <a:pt x="273" y="156"/>
                        </a:lnTo>
                        <a:lnTo>
                          <a:pt x="11" y="160"/>
                        </a:lnTo>
                        <a:lnTo>
                          <a:pt x="0" y="110"/>
                        </a:lnTo>
                        <a:close/>
                      </a:path>
                    </a:pathLst>
                  </a:custGeom>
                  <a:solidFill>
                    <a:srgbClr val="D1D142"/>
                  </a:solidFill>
                  <a:ln w="9525">
                    <a:noFill/>
                    <a:round/>
                    <a:headEnd/>
                    <a:tailEnd/>
                  </a:ln>
                </p:spPr>
                <p:txBody>
                  <a:bodyPr/>
                  <a:lstStyle/>
                  <a:p>
                    <a:endParaRPr lang="fr-FR">
                      <a:latin typeface="Calibri" pitchFamily="34" charset="0"/>
                    </a:endParaRPr>
                  </a:p>
                </p:txBody>
              </p:sp>
              <p:sp>
                <p:nvSpPr>
                  <p:cNvPr id="30955" name="Freeform 19"/>
                  <p:cNvSpPr>
                    <a:spLocks/>
                  </p:cNvSpPr>
                  <p:nvPr/>
                </p:nvSpPr>
                <p:spPr bwMode="auto">
                  <a:xfrm>
                    <a:off x="2011362" y="5184775"/>
                    <a:ext cx="917575" cy="119062"/>
                  </a:xfrm>
                  <a:custGeom>
                    <a:avLst/>
                    <a:gdLst>
                      <a:gd name="T0" fmla="*/ 0 w 1155"/>
                      <a:gd name="T1" fmla="*/ 74606136 h 151"/>
                      <a:gd name="T2" fmla="*/ 85202587 w 1155"/>
                      <a:gd name="T3" fmla="*/ 75849584 h 151"/>
                      <a:gd name="T4" fmla="*/ 225313524 w 1155"/>
                      <a:gd name="T5" fmla="*/ 77093033 h 151"/>
                      <a:gd name="T6" fmla="*/ 339547989 w 1155"/>
                      <a:gd name="T7" fmla="*/ 75849584 h 151"/>
                      <a:gd name="T8" fmla="*/ 435480315 w 1155"/>
                      <a:gd name="T9" fmla="*/ 72119239 h 151"/>
                      <a:gd name="T10" fmla="*/ 559812867 w 1155"/>
                      <a:gd name="T11" fmla="*/ 65279879 h 151"/>
                      <a:gd name="T12" fmla="*/ 614089590 w 1155"/>
                      <a:gd name="T13" fmla="*/ 59063426 h 151"/>
                      <a:gd name="T14" fmla="*/ 652588796 w 1155"/>
                      <a:gd name="T15" fmla="*/ 40411689 h 151"/>
                      <a:gd name="T16" fmla="*/ 703079233 w 1155"/>
                      <a:gd name="T17" fmla="*/ 10568920 h 151"/>
                      <a:gd name="T18" fmla="*/ 718226761 w 1155"/>
                      <a:gd name="T19" fmla="*/ 0 h 151"/>
                      <a:gd name="T20" fmla="*/ 728955631 w 1155"/>
                      <a:gd name="T21" fmla="*/ 15542716 h 151"/>
                      <a:gd name="T22" fmla="*/ 668997890 w 1155"/>
                      <a:gd name="T23" fmla="*/ 50980605 h 151"/>
                      <a:gd name="T24" fmla="*/ 616614310 w 1155"/>
                      <a:gd name="T25" fmla="*/ 78336481 h 151"/>
                      <a:gd name="T26" fmla="*/ 528887027 w 1155"/>
                      <a:gd name="T27" fmla="*/ 82688156 h 151"/>
                      <a:gd name="T28" fmla="*/ 389407643 w 1155"/>
                      <a:gd name="T29" fmla="*/ 90148846 h 151"/>
                      <a:gd name="T30" fmla="*/ 316827094 w 1155"/>
                      <a:gd name="T31" fmla="*/ 90148846 h 151"/>
                      <a:gd name="T32" fmla="*/ 123701818 w 1155"/>
                      <a:gd name="T33" fmla="*/ 90148846 h 151"/>
                      <a:gd name="T34" fmla="*/ 1262361 w 1155"/>
                      <a:gd name="T35" fmla="*/ 93879191 h 151"/>
                      <a:gd name="T36" fmla="*/ 0 w 1155"/>
                      <a:gd name="T37" fmla="*/ 74606136 h 151"/>
                      <a:gd name="T38" fmla="*/ 0 w 1155"/>
                      <a:gd name="T39" fmla="*/ 74606136 h 15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155"/>
                      <a:gd name="T61" fmla="*/ 0 h 151"/>
                      <a:gd name="T62" fmla="*/ 1155 w 1155"/>
                      <a:gd name="T63" fmla="*/ 151 h 15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155" h="151">
                        <a:moveTo>
                          <a:pt x="0" y="120"/>
                        </a:moveTo>
                        <a:lnTo>
                          <a:pt x="135" y="122"/>
                        </a:lnTo>
                        <a:lnTo>
                          <a:pt x="357" y="124"/>
                        </a:lnTo>
                        <a:lnTo>
                          <a:pt x="538" y="122"/>
                        </a:lnTo>
                        <a:lnTo>
                          <a:pt x="690" y="116"/>
                        </a:lnTo>
                        <a:lnTo>
                          <a:pt x="887" y="105"/>
                        </a:lnTo>
                        <a:lnTo>
                          <a:pt x="973" y="95"/>
                        </a:lnTo>
                        <a:lnTo>
                          <a:pt x="1034" y="65"/>
                        </a:lnTo>
                        <a:lnTo>
                          <a:pt x="1114" y="17"/>
                        </a:lnTo>
                        <a:lnTo>
                          <a:pt x="1138" y="0"/>
                        </a:lnTo>
                        <a:lnTo>
                          <a:pt x="1155" y="25"/>
                        </a:lnTo>
                        <a:lnTo>
                          <a:pt x="1060" y="82"/>
                        </a:lnTo>
                        <a:lnTo>
                          <a:pt x="977" y="126"/>
                        </a:lnTo>
                        <a:lnTo>
                          <a:pt x="838" y="133"/>
                        </a:lnTo>
                        <a:lnTo>
                          <a:pt x="617" y="145"/>
                        </a:lnTo>
                        <a:lnTo>
                          <a:pt x="502" y="145"/>
                        </a:lnTo>
                        <a:lnTo>
                          <a:pt x="196" y="145"/>
                        </a:lnTo>
                        <a:lnTo>
                          <a:pt x="2" y="151"/>
                        </a:lnTo>
                        <a:lnTo>
                          <a:pt x="0" y="120"/>
                        </a:lnTo>
                        <a:close/>
                      </a:path>
                    </a:pathLst>
                  </a:custGeom>
                  <a:solidFill>
                    <a:srgbClr val="B3B02B"/>
                  </a:solidFill>
                  <a:ln w="9525">
                    <a:noFill/>
                    <a:round/>
                    <a:headEnd/>
                    <a:tailEnd/>
                  </a:ln>
                </p:spPr>
                <p:txBody>
                  <a:bodyPr/>
                  <a:lstStyle/>
                  <a:p>
                    <a:endParaRPr lang="fr-FR">
                      <a:latin typeface="Calibri" pitchFamily="34" charset="0"/>
                    </a:endParaRPr>
                  </a:p>
                </p:txBody>
              </p:sp>
              <p:sp>
                <p:nvSpPr>
                  <p:cNvPr id="30956" name="Freeform 57"/>
                  <p:cNvSpPr>
                    <a:spLocks/>
                  </p:cNvSpPr>
                  <p:nvPr/>
                </p:nvSpPr>
                <p:spPr bwMode="auto">
                  <a:xfrm>
                    <a:off x="1457325" y="4016375"/>
                    <a:ext cx="115887" cy="52387"/>
                  </a:xfrm>
                  <a:custGeom>
                    <a:avLst/>
                    <a:gdLst>
                      <a:gd name="T0" fmla="*/ 91359148 w 147"/>
                      <a:gd name="T1" fmla="*/ 24454559 h 67"/>
                      <a:gd name="T2" fmla="*/ 50961891 w 147"/>
                      <a:gd name="T3" fmla="*/ 22008791 h 67"/>
                      <a:gd name="T4" fmla="*/ 24859728 w 147"/>
                      <a:gd name="T5" fmla="*/ 22008791 h 67"/>
                      <a:gd name="T6" fmla="*/ 19266409 w 147"/>
                      <a:gd name="T7" fmla="*/ 28122436 h 67"/>
                      <a:gd name="T8" fmla="*/ 18023186 w 147"/>
                      <a:gd name="T9" fmla="*/ 40961154 h 67"/>
                      <a:gd name="T10" fmla="*/ 1243223 w 147"/>
                      <a:gd name="T11" fmla="*/ 39738270 h 67"/>
                      <a:gd name="T12" fmla="*/ 0 w 147"/>
                      <a:gd name="T13" fmla="*/ 20785907 h 67"/>
                      <a:gd name="T14" fmla="*/ 9944207 w 147"/>
                      <a:gd name="T15" fmla="*/ 1222884 h 67"/>
                      <a:gd name="T16" fmla="*/ 64013769 w 147"/>
                      <a:gd name="T17" fmla="*/ 0 h 67"/>
                      <a:gd name="T18" fmla="*/ 91359148 w 147"/>
                      <a:gd name="T19" fmla="*/ 6113640 h 67"/>
                      <a:gd name="T20" fmla="*/ 91359148 w 147"/>
                      <a:gd name="T21" fmla="*/ 24454559 h 67"/>
                      <a:gd name="T22" fmla="*/ 91359148 w 147"/>
                      <a:gd name="T23" fmla="*/ 24454559 h 6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7"/>
                      <a:gd name="T37" fmla="*/ 0 h 67"/>
                      <a:gd name="T38" fmla="*/ 147 w 147"/>
                      <a:gd name="T39" fmla="*/ 67 h 6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7" h="67">
                        <a:moveTo>
                          <a:pt x="147" y="40"/>
                        </a:moveTo>
                        <a:lnTo>
                          <a:pt x="82" y="36"/>
                        </a:lnTo>
                        <a:lnTo>
                          <a:pt x="40" y="36"/>
                        </a:lnTo>
                        <a:lnTo>
                          <a:pt x="31" y="46"/>
                        </a:lnTo>
                        <a:lnTo>
                          <a:pt x="29" y="67"/>
                        </a:lnTo>
                        <a:lnTo>
                          <a:pt x="2" y="65"/>
                        </a:lnTo>
                        <a:lnTo>
                          <a:pt x="0" y="34"/>
                        </a:lnTo>
                        <a:lnTo>
                          <a:pt x="16" y="2"/>
                        </a:lnTo>
                        <a:lnTo>
                          <a:pt x="103" y="0"/>
                        </a:lnTo>
                        <a:lnTo>
                          <a:pt x="147" y="10"/>
                        </a:lnTo>
                        <a:lnTo>
                          <a:pt x="147" y="40"/>
                        </a:lnTo>
                        <a:close/>
                      </a:path>
                    </a:pathLst>
                  </a:custGeom>
                  <a:solidFill>
                    <a:srgbClr val="4766C7"/>
                  </a:solidFill>
                  <a:ln w="9525">
                    <a:noFill/>
                    <a:round/>
                    <a:headEnd/>
                    <a:tailEnd/>
                  </a:ln>
                </p:spPr>
                <p:txBody>
                  <a:bodyPr/>
                  <a:lstStyle/>
                  <a:p>
                    <a:endParaRPr lang="fr-FR">
                      <a:latin typeface="Calibri" pitchFamily="34" charset="0"/>
                    </a:endParaRPr>
                  </a:p>
                </p:txBody>
              </p:sp>
              <p:sp>
                <p:nvSpPr>
                  <p:cNvPr id="30957" name="Freeform 58"/>
                  <p:cNvSpPr>
                    <a:spLocks/>
                  </p:cNvSpPr>
                  <p:nvPr/>
                </p:nvSpPr>
                <p:spPr bwMode="auto">
                  <a:xfrm>
                    <a:off x="1411287" y="4098925"/>
                    <a:ext cx="73025" cy="42862"/>
                  </a:xfrm>
                  <a:custGeom>
                    <a:avLst/>
                    <a:gdLst>
                      <a:gd name="T0" fmla="*/ 0 w 92"/>
                      <a:gd name="T1" fmla="*/ 0 h 55"/>
                      <a:gd name="T2" fmla="*/ 5040312 w 92"/>
                      <a:gd name="T3" fmla="*/ 14575420 h 55"/>
                      <a:gd name="T4" fmla="*/ 17010857 w 92"/>
                      <a:gd name="T5" fmla="*/ 23685541 h 55"/>
                      <a:gd name="T6" fmla="*/ 34651951 w 92"/>
                      <a:gd name="T7" fmla="*/ 30973643 h 55"/>
                      <a:gd name="T8" fmla="*/ 57963599 w 92"/>
                      <a:gd name="T9" fmla="*/ 33402749 h 55"/>
                      <a:gd name="T10" fmla="*/ 57963599 w 92"/>
                      <a:gd name="T11" fmla="*/ 3036967 h 55"/>
                      <a:gd name="T12" fmla="*/ 11970543 w 92"/>
                      <a:gd name="T13" fmla="*/ 3036967 h 55"/>
                      <a:gd name="T14" fmla="*/ 0 w 92"/>
                      <a:gd name="T15" fmla="*/ 0 h 55"/>
                      <a:gd name="T16" fmla="*/ 0 w 92"/>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2"/>
                      <a:gd name="T28" fmla="*/ 0 h 55"/>
                      <a:gd name="T29" fmla="*/ 92 w 92"/>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2" h="55">
                        <a:moveTo>
                          <a:pt x="0" y="0"/>
                        </a:moveTo>
                        <a:lnTo>
                          <a:pt x="8" y="24"/>
                        </a:lnTo>
                        <a:lnTo>
                          <a:pt x="27" y="39"/>
                        </a:lnTo>
                        <a:lnTo>
                          <a:pt x="55" y="51"/>
                        </a:lnTo>
                        <a:lnTo>
                          <a:pt x="92" y="55"/>
                        </a:lnTo>
                        <a:lnTo>
                          <a:pt x="92" y="5"/>
                        </a:lnTo>
                        <a:lnTo>
                          <a:pt x="19" y="5"/>
                        </a:lnTo>
                        <a:lnTo>
                          <a:pt x="0" y="0"/>
                        </a:lnTo>
                        <a:close/>
                      </a:path>
                    </a:pathLst>
                  </a:custGeom>
                  <a:solidFill>
                    <a:srgbClr val="4766C7"/>
                  </a:solidFill>
                  <a:ln w="9525">
                    <a:noFill/>
                    <a:round/>
                    <a:headEnd/>
                    <a:tailEnd/>
                  </a:ln>
                </p:spPr>
                <p:txBody>
                  <a:bodyPr/>
                  <a:lstStyle/>
                  <a:p>
                    <a:endParaRPr lang="fr-FR">
                      <a:latin typeface="Calibri" pitchFamily="34" charset="0"/>
                    </a:endParaRPr>
                  </a:p>
                </p:txBody>
              </p:sp>
              <p:sp>
                <p:nvSpPr>
                  <p:cNvPr id="30958" name="Freeform 66"/>
                  <p:cNvSpPr>
                    <a:spLocks/>
                  </p:cNvSpPr>
                  <p:nvPr/>
                </p:nvSpPr>
                <p:spPr bwMode="auto">
                  <a:xfrm>
                    <a:off x="2979737" y="5113337"/>
                    <a:ext cx="60325" cy="49212"/>
                  </a:xfrm>
                  <a:custGeom>
                    <a:avLst/>
                    <a:gdLst>
                      <a:gd name="T0" fmla="*/ 0 w 74"/>
                      <a:gd name="T1" fmla="*/ 15254941 h 63"/>
                      <a:gd name="T2" fmla="*/ 18607816 w 74"/>
                      <a:gd name="T3" fmla="*/ 38441605 h 63"/>
                      <a:gd name="T4" fmla="*/ 49177095 w 74"/>
                      <a:gd name="T5" fmla="*/ 0 h 63"/>
                      <a:gd name="T6" fmla="*/ 5981141 w 74"/>
                      <a:gd name="T7" fmla="*/ 6712362 h 63"/>
                      <a:gd name="T8" fmla="*/ 0 w 74"/>
                      <a:gd name="T9" fmla="*/ 15254941 h 63"/>
                      <a:gd name="T10" fmla="*/ 0 w 74"/>
                      <a:gd name="T11" fmla="*/ 15254941 h 63"/>
                      <a:gd name="T12" fmla="*/ 0 60000 65536"/>
                      <a:gd name="T13" fmla="*/ 0 60000 65536"/>
                      <a:gd name="T14" fmla="*/ 0 60000 65536"/>
                      <a:gd name="T15" fmla="*/ 0 60000 65536"/>
                      <a:gd name="T16" fmla="*/ 0 60000 65536"/>
                      <a:gd name="T17" fmla="*/ 0 60000 65536"/>
                      <a:gd name="T18" fmla="*/ 0 w 74"/>
                      <a:gd name="T19" fmla="*/ 0 h 63"/>
                      <a:gd name="T20" fmla="*/ 74 w 74"/>
                      <a:gd name="T21" fmla="*/ 63 h 63"/>
                    </a:gdLst>
                    <a:ahLst/>
                    <a:cxnLst>
                      <a:cxn ang="T12">
                        <a:pos x="T0" y="T1"/>
                      </a:cxn>
                      <a:cxn ang="T13">
                        <a:pos x="T2" y="T3"/>
                      </a:cxn>
                      <a:cxn ang="T14">
                        <a:pos x="T4" y="T5"/>
                      </a:cxn>
                      <a:cxn ang="T15">
                        <a:pos x="T6" y="T7"/>
                      </a:cxn>
                      <a:cxn ang="T16">
                        <a:pos x="T8" y="T9"/>
                      </a:cxn>
                      <a:cxn ang="T17">
                        <a:pos x="T10" y="T11"/>
                      </a:cxn>
                    </a:cxnLst>
                    <a:rect l="T18" t="T19" r="T20" b="T21"/>
                    <a:pathLst>
                      <a:path w="74" h="63">
                        <a:moveTo>
                          <a:pt x="0" y="25"/>
                        </a:moveTo>
                        <a:lnTo>
                          <a:pt x="28" y="63"/>
                        </a:lnTo>
                        <a:lnTo>
                          <a:pt x="74" y="0"/>
                        </a:lnTo>
                        <a:lnTo>
                          <a:pt x="9" y="11"/>
                        </a:lnTo>
                        <a:lnTo>
                          <a:pt x="0" y="25"/>
                        </a:lnTo>
                        <a:close/>
                      </a:path>
                    </a:pathLst>
                  </a:custGeom>
                  <a:solidFill>
                    <a:srgbClr val="D1D142"/>
                  </a:solidFill>
                  <a:ln w="9525">
                    <a:noFill/>
                    <a:round/>
                    <a:headEnd/>
                    <a:tailEnd/>
                  </a:ln>
                </p:spPr>
                <p:txBody>
                  <a:bodyPr/>
                  <a:lstStyle/>
                  <a:p>
                    <a:endParaRPr lang="fr-FR">
                      <a:latin typeface="Calibri" pitchFamily="34" charset="0"/>
                    </a:endParaRPr>
                  </a:p>
                </p:txBody>
              </p:sp>
              <p:sp>
                <p:nvSpPr>
                  <p:cNvPr id="30959" name="Freeform 67"/>
                  <p:cNvSpPr>
                    <a:spLocks/>
                  </p:cNvSpPr>
                  <p:nvPr/>
                </p:nvSpPr>
                <p:spPr bwMode="auto">
                  <a:xfrm>
                    <a:off x="2889250" y="5119687"/>
                    <a:ext cx="111125" cy="101600"/>
                  </a:xfrm>
                  <a:custGeom>
                    <a:avLst/>
                    <a:gdLst>
                      <a:gd name="T0" fmla="*/ 0 w 139"/>
                      <a:gd name="T1" fmla="*/ 39680003 h 127"/>
                      <a:gd name="T2" fmla="*/ 37708946 w 139"/>
                      <a:gd name="T3" fmla="*/ 81280005 h 127"/>
                      <a:gd name="T4" fmla="*/ 88840026 w 139"/>
                      <a:gd name="T5" fmla="*/ 51840000 h 127"/>
                      <a:gd name="T6" fmla="*/ 78614133 w 139"/>
                      <a:gd name="T7" fmla="*/ 19200002 h 127"/>
                      <a:gd name="T8" fmla="*/ 51131081 w 139"/>
                      <a:gd name="T9" fmla="*/ 0 h 127"/>
                      <a:gd name="T10" fmla="*/ 0 w 139"/>
                      <a:gd name="T11" fmla="*/ 39680003 h 127"/>
                      <a:gd name="T12" fmla="*/ 0 w 139"/>
                      <a:gd name="T13" fmla="*/ 39680003 h 127"/>
                      <a:gd name="T14" fmla="*/ 0 60000 65536"/>
                      <a:gd name="T15" fmla="*/ 0 60000 65536"/>
                      <a:gd name="T16" fmla="*/ 0 60000 65536"/>
                      <a:gd name="T17" fmla="*/ 0 60000 65536"/>
                      <a:gd name="T18" fmla="*/ 0 60000 65536"/>
                      <a:gd name="T19" fmla="*/ 0 60000 65536"/>
                      <a:gd name="T20" fmla="*/ 0 60000 65536"/>
                      <a:gd name="T21" fmla="*/ 0 w 139"/>
                      <a:gd name="T22" fmla="*/ 0 h 127"/>
                      <a:gd name="T23" fmla="*/ 139 w 139"/>
                      <a:gd name="T24" fmla="*/ 127 h 1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9" h="127">
                        <a:moveTo>
                          <a:pt x="0" y="62"/>
                        </a:moveTo>
                        <a:lnTo>
                          <a:pt x="59" y="127"/>
                        </a:lnTo>
                        <a:lnTo>
                          <a:pt x="139" y="81"/>
                        </a:lnTo>
                        <a:lnTo>
                          <a:pt x="123" y="30"/>
                        </a:lnTo>
                        <a:lnTo>
                          <a:pt x="80" y="0"/>
                        </a:lnTo>
                        <a:lnTo>
                          <a:pt x="0" y="62"/>
                        </a:lnTo>
                        <a:close/>
                      </a:path>
                    </a:pathLst>
                  </a:custGeom>
                  <a:solidFill>
                    <a:srgbClr val="B3B02B"/>
                  </a:solidFill>
                  <a:ln w="9525">
                    <a:noFill/>
                    <a:round/>
                    <a:headEnd/>
                    <a:tailEnd/>
                  </a:ln>
                </p:spPr>
                <p:txBody>
                  <a:bodyPr/>
                  <a:lstStyle/>
                  <a:p>
                    <a:endParaRPr lang="fr-FR">
                      <a:latin typeface="Calibri" pitchFamily="34" charset="0"/>
                    </a:endParaRPr>
                  </a:p>
                </p:txBody>
              </p:sp>
              <p:sp>
                <p:nvSpPr>
                  <p:cNvPr id="30960" name="Freeform 68"/>
                  <p:cNvSpPr>
                    <a:spLocks/>
                  </p:cNvSpPr>
                  <p:nvPr/>
                </p:nvSpPr>
                <p:spPr bwMode="auto">
                  <a:xfrm>
                    <a:off x="1547812" y="5194300"/>
                    <a:ext cx="461962" cy="134937"/>
                  </a:xfrm>
                  <a:custGeom>
                    <a:avLst/>
                    <a:gdLst>
                      <a:gd name="T0" fmla="*/ 19397656 w 584"/>
                      <a:gd name="T1" fmla="*/ 79080969 h 171"/>
                      <a:gd name="T2" fmla="*/ 22526181 w 584"/>
                      <a:gd name="T3" fmla="*/ 103989093 h 171"/>
                      <a:gd name="T4" fmla="*/ 167695349 w 584"/>
                      <a:gd name="T5" fmla="*/ 106479508 h 171"/>
                      <a:gd name="T6" fmla="*/ 354788349 w 584"/>
                      <a:gd name="T7" fmla="*/ 102743071 h 171"/>
                      <a:gd name="T8" fmla="*/ 365426127 w 584"/>
                      <a:gd name="T9" fmla="*/ 80326966 h 171"/>
                      <a:gd name="T10" fmla="*/ 357291960 w 584"/>
                      <a:gd name="T11" fmla="*/ 51683232 h 171"/>
                      <a:gd name="T12" fmla="*/ 229642579 w 584"/>
                      <a:gd name="T13" fmla="*/ 19925696 h 171"/>
                      <a:gd name="T14" fmla="*/ 96362568 w 584"/>
                      <a:gd name="T15" fmla="*/ 2490416 h 171"/>
                      <a:gd name="T16" fmla="*/ 23777592 w 584"/>
                      <a:gd name="T17" fmla="*/ 0 h 171"/>
                      <a:gd name="T18" fmla="*/ 0 w 584"/>
                      <a:gd name="T19" fmla="*/ 17435281 h 171"/>
                      <a:gd name="T20" fmla="*/ 68204256 w 584"/>
                      <a:gd name="T21" fmla="*/ 22416900 h 171"/>
                      <a:gd name="T22" fmla="*/ 121391589 w 584"/>
                      <a:gd name="T23" fmla="*/ 37983581 h 171"/>
                      <a:gd name="T24" fmla="*/ 55064448 w 584"/>
                      <a:gd name="T25" fmla="*/ 61645695 h 171"/>
                      <a:gd name="T26" fmla="*/ 19397656 w 584"/>
                      <a:gd name="T27" fmla="*/ 79080969 h 171"/>
                      <a:gd name="T28" fmla="*/ 19397656 w 584"/>
                      <a:gd name="T29" fmla="*/ 79080969 h 17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84"/>
                      <a:gd name="T46" fmla="*/ 0 h 171"/>
                      <a:gd name="T47" fmla="*/ 584 w 584"/>
                      <a:gd name="T48" fmla="*/ 171 h 17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84" h="171">
                        <a:moveTo>
                          <a:pt x="31" y="127"/>
                        </a:moveTo>
                        <a:lnTo>
                          <a:pt x="36" y="167"/>
                        </a:lnTo>
                        <a:lnTo>
                          <a:pt x="268" y="171"/>
                        </a:lnTo>
                        <a:lnTo>
                          <a:pt x="567" y="165"/>
                        </a:lnTo>
                        <a:lnTo>
                          <a:pt x="584" y="129"/>
                        </a:lnTo>
                        <a:lnTo>
                          <a:pt x="571" y="83"/>
                        </a:lnTo>
                        <a:lnTo>
                          <a:pt x="367" y="32"/>
                        </a:lnTo>
                        <a:lnTo>
                          <a:pt x="154" y="4"/>
                        </a:lnTo>
                        <a:lnTo>
                          <a:pt x="38" y="0"/>
                        </a:lnTo>
                        <a:lnTo>
                          <a:pt x="0" y="28"/>
                        </a:lnTo>
                        <a:lnTo>
                          <a:pt x="109" y="36"/>
                        </a:lnTo>
                        <a:lnTo>
                          <a:pt x="194" y="61"/>
                        </a:lnTo>
                        <a:lnTo>
                          <a:pt x="88" y="99"/>
                        </a:lnTo>
                        <a:lnTo>
                          <a:pt x="31" y="127"/>
                        </a:lnTo>
                        <a:close/>
                      </a:path>
                    </a:pathLst>
                  </a:custGeom>
                  <a:solidFill>
                    <a:srgbClr val="949114"/>
                  </a:solidFill>
                  <a:ln w="9525">
                    <a:noFill/>
                    <a:round/>
                    <a:headEnd/>
                    <a:tailEnd/>
                  </a:ln>
                </p:spPr>
                <p:txBody>
                  <a:bodyPr/>
                  <a:lstStyle/>
                  <a:p>
                    <a:endParaRPr lang="fr-FR">
                      <a:latin typeface="Calibri" pitchFamily="34" charset="0"/>
                    </a:endParaRPr>
                  </a:p>
                </p:txBody>
              </p:sp>
              <p:sp>
                <p:nvSpPr>
                  <p:cNvPr id="30961" name="Freeform 69"/>
                  <p:cNvSpPr>
                    <a:spLocks/>
                  </p:cNvSpPr>
                  <p:nvPr/>
                </p:nvSpPr>
                <p:spPr bwMode="auto">
                  <a:xfrm>
                    <a:off x="1333500" y="4248150"/>
                    <a:ext cx="85725" cy="128587"/>
                  </a:xfrm>
                  <a:custGeom>
                    <a:avLst/>
                    <a:gdLst>
                      <a:gd name="T0" fmla="*/ 48245871 w 109"/>
                      <a:gd name="T1" fmla="*/ 0 h 161"/>
                      <a:gd name="T2" fmla="*/ 67419966 w 109"/>
                      <a:gd name="T3" fmla="*/ 83563174 h 161"/>
                      <a:gd name="T4" fmla="*/ 48245871 w 109"/>
                      <a:gd name="T5" fmla="*/ 100785838 h 161"/>
                      <a:gd name="T6" fmla="*/ 12989306 w 109"/>
                      <a:gd name="T7" fmla="*/ 102699468 h 161"/>
                      <a:gd name="T8" fmla="*/ 0 w 109"/>
                      <a:gd name="T9" fmla="*/ 9568150 h 161"/>
                      <a:gd name="T10" fmla="*/ 30926280 w 109"/>
                      <a:gd name="T11" fmla="*/ 10844436 h 161"/>
                      <a:gd name="T12" fmla="*/ 48245871 w 109"/>
                      <a:gd name="T13" fmla="*/ 0 h 161"/>
                      <a:gd name="T14" fmla="*/ 48245871 w 109"/>
                      <a:gd name="T15" fmla="*/ 0 h 161"/>
                      <a:gd name="T16" fmla="*/ 0 60000 65536"/>
                      <a:gd name="T17" fmla="*/ 0 60000 65536"/>
                      <a:gd name="T18" fmla="*/ 0 60000 65536"/>
                      <a:gd name="T19" fmla="*/ 0 60000 65536"/>
                      <a:gd name="T20" fmla="*/ 0 60000 65536"/>
                      <a:gd name="T21" fmla="*/ 0 60000 65536"/>
                      <a:gd name="T22" fmla="*/ 0 60000 65536"/>
                      <a:gd name="T23" fmla="*/ 0 60000 65536"/>
                      <a:gd name="T24" fmla="*/ 0 w 109"/>
                      <a:gd name="T25" fmla="*/ 0 h 161"/>
                      <a:gd name="T26" fmla="*/ 109 w 109"/>
                      <a:gd name="T27" fmla="*/ 161 h 16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9" h="161">
                        <a:moveTo>
                          <a:pt x="78" y="0"/>
                        </a:moveTo>
                        <a:lnTo>
                          <a:pt x="109" y="131"/>
                        </a:lnTo>
                        <a:lnTo>
                          <a:pt x="78" y="158"/>
                        </a:lnTo>
                        <a:lnTo>
                          <a:pt x="21" y="161"/>
                        </a:lnTo>
                        <a:lnTo>
                          <a:pt x="0" y="15"/>
                        </a:lnTo>
                        <a:lnTo>
                          <a:pt x="50" y="17"/>
                        </a:lnTo>
                        <a:lnTo>
                          <a:pt x="78" y="0"/>
                        </a:lnTo>
                        <a:close/>
                      </a:path>
                    </a:pathLst>
                  </a:custGeom>
                  <a:solidFill>
                    <a:srgbClr val="D1D142"/>
                  </a:solidFill>
                  <a:ln w="9525">
                    <a:noFill/>
                    <a:round/>
                    <a:headEnd/>
                    <a:tailEnd/>
                  </a:ln>
                </p:spPr>
                <p:txBody>
                  <a:bodyPr/>
                  <a:lstStyle/>
                  <a:p>
                    <a:endParaRPr lang="fr-FR">
                      <a:latin typeface="Calibri" pitchFamily="34" charset="0"/>
                    </a:endParaRPr>
                  </a:p>
                </p:txBody>
              </p:sp>
              <p:sp>
                <p:nvSpPr>
                  <p:cNvPr id="30962" name="Freeform 70"/>
                  <p:cNvSpPr>
                    <a:spLocks/>
                  </p:cNvSpPr>
                  <p:nvPr/>
                </p:nvSpPr>
                <p:spPr bwMode="auto">
                  <a:xfrm>
                    <a:off x="1431925" y="4183062"/>
                    <a:ext cx="165100" cy="133350"/>
                  </a:xfrm>
                  <a:custGeom>
                    <a:avLst/>
                    <a:gdLst>
                      <a:gd name="T0" fmla="*/ 5089387 w 207"/>
                      <a:gd name="T1" fmla="*/ 3825628 h 167"/>
                      <a:gd name="T2" fmla="*/ 37531937 w 207"/>
                      <a:gd name="T3" fmla="*/ 17215724 h 167"/>
                      <a:gd name="T4" fmla="*/ 106235887 w 207"/>
                      <a:gd name="T5" fmla="*/ 13390098 h 167"/>
                      <a:gd name="T6" fmla="*/ 131681219 w 207"/>
                      <a:gd name="T7" fmla="*/ 0 h 167"/>
                      <a:gd name="T8" fmla="*/ 131681219 w 207"/>
                      <a:gd name="T9" fmla="*/ 83526602 h 167"/>
                      <a:gd name="T10" fmla="*/ 62978079 w 207"/>
                      <a:gd name="T11" fmla="*/ 106480385 h 167"/>
                      <a:gd name="T12" fmla="*/ 0 w 207"/>
                      <a:gd name="T13" fmla="*/ 83526602 h 167"/>
                      <a:gd name="T14" fmla="*/ 5089387 w 207"/>
                      <a:gd name="T15" fmla="*/ 3825628 h 167"/>
                      <a:gd name="T16" fmla="*/ 5089387 w 207"/>
                      <a:gd name="T17" fmla="*/ 3825628 h 1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7"/>
                      <a:gd name="T28" fmla="*/ 0 h 167"/>
                      <a:gd name="T29" fmla="*/ 207 w 207"/>
                      <a:gd name="T30" fmla="*/ 167 h 1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7" h="167">
                        <a:moveTo>
                          <a:pt x="8" y="6"/>
                        </a:moveTo>
                        <a:lnTo>
                          <a:pt x="59" y="27"/>
                        </a:lnTo>
                        <a:lnTo>
                          <a:pt x="167" y="21"/>
                        </a:lnTo>
                        <a:lnTo>
                          <a:pt x="207" y="0"/>
                        </a:lnTo>
                        <a:lnTo>
                          <a:pt x="207" y="131"/>
                        </a:lnTo>
                        <a:lnTo>
                          <a:pt x="99" y="167"/>
                        </a:lnTo>
                        <a:lnTo>
                          <a:pt x="0" y="131"/>
                        </a:lnTo>
                        <a:lnTo>
                          <a:pt x="8" y="6"/>
                        </a:lnTo>
                        <a:close/>
                      </a:path>
                    </a:pathLst>
                  </a:custGeom>
                  <a:solidFill>
                    <a:srgbClr val="D1D142"/>
                  </a:solidFill>
                  <a:ln w="9525">
                    <a:noFill/>
                    <a:round/>
                    <a:headEnd/>
                    <a:tailEnd/>
                  </a:ln>
                </p:spPr>
                <p:txBody>
                  <a:bodyPr/>
                  <a:lstStyle/>
                  <a:p>
                    <a:endParaRPr lang="fr-FR">
                      <a:latin typeface="Calibri" pitchFamily="34" charset="0"/>
                    </a:endParaRPr>
                  </a:p>
                </p:txBody>
              </p:sp>
              <p:sp>
                <p:nvSpPr>
                  <p:cNvPr id="30963" name="Freeform 71"/>
                  <p:cNvSpPr>
                    <a:spLocks/>
                  </p:cNvSpPr>
                  <p:nvPr/>
                </p:nvSpPr>
                <p:spPr bwMode="auto">
                  <a:xfrm>
                    <a:off x="1471612" y="3978275"/>
                    <a:ext cx="141287" cy="157162"/>
                  </a:xfrm>
                  <a:custGeom>
                    <a:avLst/>
                    <a:gdLst>
                      <a:gd name="T0" fmla="*/ 18478264 w 177"/>
                      <a:gd name="T1" fmla="*/ 73084301 h 198"/>
                      <a:gd name="T2" fmla="*/ 77734988 w 177"/>
                      <a:gd name="T3" fmla="*/ 72454066 h 198"/>
                      <a:gd name="T4" fmla="*/ 81558516 w 177"/>
                      <a:gd name="T5" fmla="*/ 35282077 h 198"/>
                      <a:gd name="T6" fmla="*/ 3822732 w 177"/>
                      <a:gd name="T7" fmla="*/ 30241782 h 198"/>
                      <a:gd name="T8" fmla="*/ 0 w 177"/>
                      <a:gd name="T9" fmla="*/ 0 h 198"/>
                      <a:gd name="T10" fmla="*/ 56070989 w 177"/>
                      <a:gd name="T11" fmla="*/ 0 h 198"/>
                      <a:gd name="T12" fmla="*/ 103222515 w 177"/>
                      <a:gd name="T13" fmla="*/ 6299973 h 198"/>
                      <a:gd name="T14" fmla="*/ 112779764 w 177"/>
                      <a:gd name="T15" fmla="*/ 50402962 h 198"/>
                      <a:gd name="T16" fmla="*/ 108957034 w 177"/>
                      <a:gd name="T17" fmla="*/ 96395070 h 198"/>
                      <a:gd name="T18" fmla="*/ 66902988 w 177"/>
                      <a:gd name="T19" fmla="*/ 107105920 h 198"/>
                      <a:gd name="T20" fmla="*/ 54797012 w 177"/>
                      <a:gd name="T21" fmla="*/ 108366390 h 198"/>
                      <a:gd name="T22" fmla="*/ 54797012 w 177"/>
                      <a:gd name="T23" fmla="*/ 124746952 h 198"/>
                      <a:gd name="T24" fmla="*/ 18478264 w 177"/>
                      <a:gd name="T25" fmla="*/ 73084301 h 198"/>
                      <a:gd name="T26" fmla="*/ 18478264 w 177"/>
                      <a:gd name="T27" fmla="*/ 73084301 h 19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77"/>
                      <a:gd name="T43" fmla="*/ 0 h 198"/>
                      <a:gd name="T44" fmla="*/ 177 w 177"/>
                      <a:gd name="T45" fmla="*/ 198 h 19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77" h="198">
                        <a:moveTo>
                          <a:pt x="29" y="116"/>
                        </a:moveTo>
                        <a:lnTo>
                          <a:pt x="122" y="115"/>
                        </a:lnTo>
                        <a:lnTo>
                          <a:pt x="128" y="56"/>
                        </a:lnTo>
                        <a:lnTo>
                          <a:pt x="6" y="48"/>
                        </a:lnTo>
                        <a:lnTo>
                          <a:pt x="0" y="0"/>
                        </a:lnTo>
                        <a:lnTo>
                          <a:pt x="88" y="0"/>
                        </a:lnTo>
                        <a:lnTo>
                          <a:pt x="162" y="10"/>
                        </a:lnTo>
                        <a:lnTo>
                          <a:pt x="177" y="80"/>
                        </a:lnTo>
                        <a:lnTo>
                          <a:pt x="171" y="153"/>
                        </a:lnTo>
                        <a:lnTo>
                          <a:pt x="105" y="170"/>
                        </a:lnTo>
                        <a:lnTo>
                          <a:pt x="86" y="172"/>
                        </a:lnTo>
                        <a:lnTo>
                          <a:pt x="86" y="198"/>
                        </a:lnTo>
                        <a:lnTo>
                          <a:pt x="29" y="116"/>
                        </a:lnTo>
                        <a:close/>
                      </a:path>
                    </a:pathLst>
                  </a:custGeom>
                  <a:solidFill>
                    <a:srgbClr val="D1D142"/>
                  </a:solidFill>
                  <a:ln w="9525">
                    <a:noFill/>
                    <a:round/>
                    <a:headEnd/>
                    <a:tailEnd/>
                  </a:ln>
                </p:spPr>
                <p:txBody>
                  <a:bodyPr/>
                  <a:lstStyle/>
                  <a:p>
                    <a:endParaRPr lang="fr-FR">
                      <a:latin typeface="Calibri" pitchFamily="34" charset="0"/>
                    </a:endParaRPr>
                  </a:p>
                </p:txBody>
              </p:sp>
              <p:sp>
                <p:nvSpPr>
                  <p:cNvPr id="30964" name="Freeform 72"/>
                  <p:cNvSpPr>
                    <a:spLocks/>
                  </p:cNvSpPr>
                  <p:nvPr/>
                </p:nvSpPr>
                <p:spPr bwMode="auto">
                  <a:xfrm>
                    <a:off x="1404937" y="3979862"/>
                    <a:ext cx="185737" cy="225425"/>
                  </a:xfrm>
                  <a:custGeom>
                    <a:avLst/>
                    <a:gdLst>
                      <a:gd name="T0" fmla="*/ 24147404 w 233"/>
                      <a:gd name="T1" fmla="*/ 154693554 h 286"/>
                      <a:gd name="T2" fmla="*/ 61639184 w 233"/>
                      <a:gd name="T3" fmla="*/ 127979127 h 286"/>
                      <a:gd name="T4" fmla="*/ 60368520 w 233"/>
                      <a:gd name="T5" fmla="*/ 101886564 h 286"/>
                      <a:gd name="T6" fmla="*/ 13344369 w 233"/>
                      <a:gd name="T7" fmla="*/ 99401372 h 286"/>
                      <a:gd name="T8" fmla="*/ 0 w 233"/>
                      <a:gd name="T9" fmla="*/ 53428091 h 286"/>
                      <a:gd name="T10" fmla="*/ 6990249 w 233"/>
                      <a:gd name="T11" fmla="*/ 14289265 h 286"/>
                      <a:gd name="T12" fmla="*/ 17792490 w 233"/>
                      <a:gd name="T13" fmla="*/ 3727394 h 286"/>
                      <a:gd name="T14" fmla="*/ 72442219 w 233"/>
                      <a:gd name="T15" fmla="*/ 0 h 286"/>
                      <a:gd name="T16" fmla="*/ 73712883 w 233"/>
                      <a:gd name="T17" fmla="*/ 29820732 h 286"/>
                      <a:gd name="T18" fmla="*/ 38762437 w 233"/>
                      <a:gd name="T19" fmla="*/ 31062933 h 286"/>
                      <a:gd name="T20" fmla="*/ 39398566 w 233"/>
                      <a:gd name="T21" fmla="*/ 66474361 h 286"/>
                      <a:gd name="T22" fmla="*/ 84515918 w 233"/>
                      <a:gd name="T23" fmla="*/ 70202542 h 286"/>
                      <a:gd name="T24" fmla="*/ 111840001 w 233"/>
                      <a:gd name="T25" fmla="*/ 103128765 h 286"/>
                      <a:gd name="T26" fmla="*/ 108662544 w 233"/>
                      <a:gd name="T27" fmla="*/ 126736925 h 286"/>
                      <a:gd name="T28" fmla="*/ 148061098 w 233"/>
                      <a:gd name="T29" fmla="*/ 151587262 h 286"/>
                      <a:gd name="T30" fmla="*/ 137258063 w 233"/>
                      <a:gd name="T31" fmla="*/ 171467217 h 286"/>
                      <a:gd name="T32" fmla="*/ 73712883 w 233"/>
                      <a:gd name="T33" fmla="*/ 177679801 h 286"/>
                      <a:gd name="T34" fmla="*/ 31137656 w 233"/>
                      <a:gd name="T35" fmla="*/ 170225015 h 286"/>
                      <a:gd name="T36" fmla="*/ 24147404 w 233"/>
                      <a:gd name="T37" fmla="*/ 154693554 h 286"/>
                      <a:gd name="T38" fmla="*/ 24147404 w 233"/>
                      <a:gd name="T39" fmla="*/ 154693554 h 28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33"/>
                      <a:gd name="T61" fmla="*/ 0 h 286"/>
                      <a:gd name="T62" fmla="*/ 233 w 233"/>
                      <a:gd name="T63" fmla="*/ 286 h 28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33" h="286">
                        <a:moveTo>
                          <a:pt x="38" y="249"/>
                        </a:moveTo>
                        <a:lnTo>
                          <a:pt x="97" y="206"/>
                        </a:lnTo>
                        <a:lnTo>
                          <a:pt x="95" y="164"/>
                        </a:lnTo>
                        <a:lnTo>
                          <a:pt x="21" y="160"/>
                        </a:lnTo>
                        <a:lnTo>
                          <a:pt x="0" y="86"/>
                        </a:lnTo>
                        <a:lnTo>
                          <a:pt x="11" y="23"/>
                        </a:lnTo>
                        <a:lnTo>
                          <a:pt x="28" y="6"/>
                        </a:lnTo>
                        <a:lnTo>
                          <a:pt x="114" y="0"/>
                        </a:lnTo>
                        <a:lnTo>
                          <a:pt x="116" y="48"/>
                        </a:lnTo>
                        <a:lnTo>
                          <a:pt x="61" y="50"/>
                        </a:lnTo>
                        <a:lnTo>
                          <a:pt x="62" y="107"/>
                        </a:lnTo>
                        <a:lnTo>
                          <a:pt x="133" y="113"/>
                        </a:lnTo>
                        <a:lnTo>
                          <a:pt x="176" y="166"/>
                        </a:lnTo>
                        <a:lnTo>
                          <a:pt x="171" y="204"/>
                        </a:lnTo>
                        <a:lnTo>
                          <a:pt x="233" y="244"/>
                        </a:lnTo>
                        <a:lnTo>
                          <a:pt x="216" y="276"/>
                        </a:lnTo>
                        <a:lnTo>
                          <a:pt x="116" y="286"/>
                        </a:lnTo>
                        <a:lnTo>
                          <a:pt x="49" y="274"/>
                        </a:lnTo>
                        <a:lnTo>
                          <a:pt x="38" y="249"/>
                        </a:lnTo>
                        <a:close/>
                      </a:path>
                    </a:pathLst>
                  </a:custGeom>
                  <a:solidFill>
                    <a:srgbClr val="D1D142"/>
                  </a:solidFill>
                  <a:ln w="9525">
                    <a:noFill/>
                    <a:round/>
                    <a:headEnd/>
                    <a:tailEnd/>
                  </a:ln>
                </p:spPr>
                <p:txBody>
                  <a:bodyPr/>
                  <a:lstStyle/>
                  <a:p>
                    <a:endParaRPr lang="fr-FR">
                      <a:latin typeface="Calibri" pitchFamily="34" charset="0"/>
                    </a:endParaRPr>
                  </a:p>
                </p:txBody>
              </p:sp>
              <p:sp>
                <p:nvSpPr>
                  <p:cNvPr id="30965" name="Freeform 77"/>
                  <p:cNvSpPr>
                    <a:spLocks/>
                  </p:cNvSpPr>
                  <p:nvPr/>
                </p:nvSpPr>
                <p:spPr bwMode="auto">
                  <a:xfrm>
                    <a:off x="2000250" y="5168900"/>
                    <a:ext cx="906462" cy="104775"/>
                  </a:xfrm>
                  <a:custGeom>
                    <a:avLst/>
                    <a:gdLst>
                      <a:gd name="T0" fmla="*/ 8190701 w 1142"/>
                      <a:gd name="T1" fmla="*/ 61748439 h 134"/>
                      <a:gd name="T2" fmla="*/ 36541845 w 1142"/>
                      <a:gd name="T3" fmla="*/ 61748439 h 134"/>
                      <a:gd name="T4" fmla="*/ 57333325 w 1142"/>
                      <a:gd name="T5" fmla="*/ 61748439 h 134"/>
                      <a:gd name="T6" fmla="*/ 81275183 w 1142"/>
                      <a:gd name="T7" fmla="*/ 61748439 h 134"/>
                      <a:gd name="T8" fmla="*/ 109626342 w 1142"/>
                      <a:gd name="T9" fmla="*/ 61748439 h 134"/>
                      <a:gd name="T10" fmla="*/ 142388341 w 1142"/>
                      <a:gd name="T11" fmla="*/ 61748439 h 134"/>
                      <a:gd name="T12" fmla="*/ 175780577 w 1142"/>
                      <a:gd name="T13" fmla="*/ 61748439 h 134"/>
                      <a:gd name="T14" fmla="*/ 212952697 w 1142"/>
                      <a:gd name="T15" fmla="*/ 61748439 h 134"/>
                      <a:gd name="T16" fmla="*/ 234374401 w 1142"/>
                      <a:gd name="T17" fmla="*/ 61748439 h 134"/>
                      <a:gd name="T18" fmla="*/ 254535631 w 1142"/>
                      <a:gd name="T19" fmla="*/ 60525543 h 134"/>
                      <a:gd name="T20" fmla="*/ 275327098 w 1142"/>
                      <a:gd name="T21" fmla="*/ 60525543 h 134"/>
                      <a:gd name="T22" fmla="*/ 296748009 w 1142"/>
                      <a:gd name="T23" fmla="*/ 60525543 h 134"/>
                      <a:gd name="T24" fmla="*/ 318168919 w 1142"/>
                      <a:gd name="T25" fmla="*/ 59303429 h 134"/>
                      <a:gd name="T26" fmla="*/ 339590623 w 1142"/>
                      <a:gd name="T27" fmla="*/ 59303429 h 134"/>
                      <a:gd name="T28" fmla="*/ 362272007 w 1142"/>
                      <a:gd name="T29" fmla="*/ 58080534 h 134"/>
                      <a:gd name="T30" fmla="*/ 384323154 w 1142"/>
                      <a:gd name="T31" fmla="*/ 58080534 h 134"/>
                      <a:gd name="T32" fmla="*/ 405744858 w 1142"/>
                      <a:gd name="T33" fmla="*/ 58080534 h 134"/>
                      <a:gd name="T34" fmla="*/ 427165868 w 1142"/>
                      <a:gd name="T35" fmla="*/ 57469086 h 134"/>
                      <a:gd name="T36" fmla="*/ 447327098 w 1142"/>
                      <a:gd name="T37" fmla="*/ 57469086 h 134"/>
                      <a:gd name="T38" fmla="*/ 469378245 w 1142"/>
                      <a:gd name="T39" fmla="*/ 57469086 h 134"/>
                      <a:gd name="T40" fmla="*/ 505290635 w 1142"/>
                      <a:gd name="T41" fmla="*/ 55023294 h 134"/>
                      <a:gd name="T42" fmla="*/ 538682871 w 1142"/>
                      <a:gd name="T43" fmla="*/ 53800399 h 134"/>
                      <a:gd name="T44" fmla="*/ 565144089 w 1142"/>
                      <a:gd name="T45" fmla="*/ 52578285 h 134"/>
                      <a:gd name="T46" fmla="*/ 586565793 w 1142"/>
                      <a:gd name="T47" fmla="*/ 51355389 h 134"/>
                      <a:gd name="T48" fmla="*/ 602946396 w 1142"/>
                      <a:gd name="T49" fmla="*/ 48909585 h 134"/>
                      <a:gd name="T50" fmla="*/ 621217709 w 1142"/>
                      <a:gd name="T51" fmla="*/ 42184441 h 134"/>
                      <a:gd name="T52" fmla="*/ 645159567 w 1142"/>
                      <a:gd name="T53" fmla="*/ 28123486 h 134"/>
                      <a:gd name="T54" fmla="*/ 671620785 w 1142"/>
                      <a:gd name="T55" fmla="*/ 14061743 h 134"/>
                      <a:gd name="T56" fmla="*/ 695562642 w 1142"/>
                      <a:gd name="T57" fmla="*/ 1222896 h 134"/>
                      <a:gd name="T58" fmla="*/ 714463399 w 1142"/>
                      <a:gd name="T59" fmla="*/ 9781605 h 134"/>
                      <a:gd name="T60" fmla="*/ 691782015 w 1142"/>
                      <a:gd name="T61" fmla="*/ 24454793 h 134"/>
                      <a:gd name="T62" fmla="*/ 667840951 w 1142"/>
                      <a:gd name="T63" fmla="*/ 39739431 h 134"/>
                      <a:gd name="T64" fmla="*/ 645159567 w 1142"/>
                      <a:gd name="T65" fmla="*/ 53800399 h 134"/>
                      <a:gd name="T66" fmla="*/ 626888253 w 1142"/>
                      <a:gd name="T67" fmla="*/ 61748439 h 134"/>
                      <a:gd name="T68" fmla="*/ 604206869 w 1142"/>
                      <a:gd name="T69" fmla="*/ 64194230 h 134"/>
                      <a:gd name="T70" fmla="*/ 579005331 w 1142"/>
                      <a:gd name="T71" fmla="*/ 66639240 h 134"/>
                      <a:gd name="T72" fmla="*/ 545613095 w 1142"/>
                      <a:gd name="T73" fmla="*/ 69085031 h 134"/>
                      <a:gd name="T74" fmla="*/ 513481333 w 1142"/>
                      <a:gd name="T75" fmla="*/ 70919375 h 134"/>
                      <a:gd name="T76" fmla="*/ 492059629 w 1142"/>
                      <a:gd name="T77" fmla="*/ 72142270 h 134"/>
                      <a:gd name="T78" fmla="*/ 470008482 w 1142"/>
                      <a:gd name="T79" fmla="*/ 73364384 h 134"/>
                      <a:gd name="T80" fmla="*/ 448587572 w 1142"/>
                      <a:gd name="T81" fmla="*/ 74587280 h 134"/>
                      <a:gd name="T82" fmla="*/ 424645714 w 1142"/>
                      <a:gd name="T83" fmla="*/ 75810176 h 134"/>
                      <a:gd name="T84" fmla="*/ 403224704 w 1142"/>
                      <a:gd name="T85" fmla="*/ 77033071 h 134"/>
                      <a:gd name="T86" fmla="*/ 380543320 w 1142"/>
                      <a:gd name="T87" fmla="*/ 77033071 h 134"/>
                      <a:gd name="T88" fmla="*/ 359121616 w 1142"/>
                      <a:gd name="T89" fmla="*/ 78255967 h 134"/>
                      <a:gd name="T90" fmla="*/ 338330943 w 1142"/>
                      <a:gd name="T91" fmla="*/ 79478081 h 134"/>
                      <a:gd name="T92" fmla="*/ 316909239 w 1142"/>
                      <a:gd name="T93" fmla="*/ 79478081 h 134"/>
                      <a:gd name="T94" fmla="*/ 280996849 w 1142"/>
                      <a:gd name="T95" fmla="*/ 80700977 h 134"/>
                      <a:gd name="T96" fmla="*/ 253275157 w 1142"/>
                      <a:gd name="T97" fmla="*/ 81923872 h 134"/>
                      <a:gd name="T98" fmla="*/ 224924023 w 1142"/>
                      <a:gd name="T99" fmla="*/ 80700977 h 134"/>
                      <a:gd name="T100" fmla="*/ 194682128 w 1142"/>
                      <a:gd name="T101" fmla="*/ 80700977 h 134"/>
                      <a:gd name="T102" fmla="*/ 163810045 w 1142"/>
                      <a:gd name="T103" fmla="*/ 80700977 h 134"/>
                      <a:gd name="T104" fmla="*/ 132937963 w 1142"/>
                      <a:gd name="T105" fmla="*/ 80700977 h 134"/>
                      <a:gd name="T106" fmla="*/ 101436413 w 1142"/>
                      <a:gd name="T107" fmla="*/ 80700977 h 134"/>
                      <a:gd name="T108" fmla="*/ 71824011 w 1142"/>
                      <a:gd name="T109" fmla="*/ 80700977 h 134"/>
                      <a:gd name="T110" fmla="*/ 46622461 w 1142"/>
                      <a:gd name="T111" fmla="*/ 80700977 h 134"/>
                      <a:gd name="T112" fmla="*/ 25831781 w 1142"/>
                      <a:gd name="T113" fmla="*/ 80700977 h 134"/>
                      <a:gd name="T114" fmla="*/ 630237 w 1142"/>
                      <a:gd name="T115" fmla="*/ 80700977 h 134"/>
                      <a:gd name="T116" fmla="*/ 0 w 1142"/>
                      <a:gd name="T117" fmla="*/ 61748439 h 13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42"/>
                      <a:gd name="T178" fmla="*/ 0 h 134"/>
                      <a:gd name="T179" fmla="*/ 1142 w 1142"/>
                      <a:gd name="T180" fmla="*/ 134 h 13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42" h="134">
                        <a:moveTo>
                          <a:pt x="0" y="101"/>
                        </a:moveTo>
                        <a:lnTo>
                          <a:pt x="5" y="101"/>
                        </a:lnTo>
                        <a:lnTo>
                          <a:pt x="13" y="101"/>
                        </a:lnTo>
                        <a:lnTo>
                          <a:pt x="26" y="101"/>
                        </a:lnTo>
                        <a:lnTo>
                          <a:pt x="39" y="101"/>
                        </a:lnTo>
                        <a:lnTo>
                          <a:pt x="58" y="101"/>
                        </a:lnTo>
                        <a:lnTo>
                          <a:pt x="68" y="101"/>
                        </a:lnTo>
                        <a:lnTo>
                          <a:pt x="79" y="101"/>
                        </a:lnTo>
                        <a:lnTo>
                          <a:pt x="91" y="101"/>
                        </a:lnTo>
                        <a:lnTo>
                          <a:pt x="104" y="101"/>
                        </a:lnTo>
                        <a:lnTo>
                          <a:pt x="115" y="101"/>
                        </a:lnTo>
                        <a:lnTo>
                          <a:pt x="129" y="101"/>
                        </a:lnTo>
                        <a:lnTo>
                          <a:pt x="142" y="101"/>
                        </a:lnTo>
                        <a:lnTo>
                          <a:pt x="159" y="101"/>
                        </a:lnTo>
                        <a:lnTo>
                          <a:pt x="174" y="101"/>
                        </a:lnTo>
                        <a:lnTo>
                          <a:pt x="190" y="101"/>
                        </a:lnTo>
                        <a:lnTo>
                          <a:pt x="207" y="101"/>
                        </a:lnTo>
                        <a:lnTo>
                          <a:pt x="226" y="101"/>
                        </a:lnTo>
                        <a:lnTo>
                          <a:pt x="243" y="101"/>
                        </a:lnTo>
                        <a:lnTo>
                          <a:pt x="260" y="101"/>
                        </a:lnTo>
                        <a:lnTo>
                          <a:pt x="279" y="101"/>
                        </a:lnTo>
                        <a:lnTo>
                          <a:pt x="298" y="101"/>
                        </a:lnTo>
                        <a:lnTo>
                          <a:pt x="317" y="101"/>
                        </a:lnTo>
                        <a:lnTo>
                          <a:pt x="338" y="101"/>
                        </a:lnTo>
                        <a:lnTo>
                          <a:pt x="349" y="101"/>
                        </a:lnTo>
                        <a:lnTo>
                          <a:pt x="361" y="101"/>
                        </a:lnTo>
                        <a:lnTo>
                          <a:pt x="372" y="101"/>
                        </a:lnTo>
                        <a:lnTo>
                          <a:pt x="383" y="101"/>
                        </a:lnTo>
                        <a:lnTo>
                          <a:pt x="393" y="99"/>
                        </a:lnTo>
                        <a:lnTo>
                          <a:pt x="404" y="99"/>
                        </a:lnTo>
                        <a:lnTo>
                          <a:pt x="414" y="99"/>
                        </a:lnTo>
                        <a:lnTo>
                          <a:pt x="425" y="99"/>
                        </a:lnTo>
                        <a:lnTo>
                          <a:pt x="437" y="99"/>
                        </a:lnTo>
                        <a:lnTo>
                          <a:pt x="448" y="99"/>
                        </a:lnTo>
                        <a:lnTo>
                          <a:pt x="460" y="99"/>
                        </a:lnTo>
                        <a:lnTo>
                          <a:pt x="471" y="99"/>
                        </a:lnTo>
                        <a:lnTo>
                          <a:pt x="482" y="97"/>
                        </a:lnTo>
                        <a:lnTo>
                          <a:pt x="494" y="97"/>
                        </a:lnTo>
                        <a:lnTo>
                          <a:pt x="505" y="97"/>
                        </a:lnTo>
                        <a:lnTo>
                          <a:pt x="517" y="97"/>
                        </a:lnTo>
                        <a:lnTo>
                          <a:pt x="528" y="97"/>
                        </a:lnTo>
                        <a:lnTo>
                          <a:pt x="539" y="97"/>
                        </a:lnTo>
                        <a:lnTo>
                          <a:pt x="551" y="97"/>
                        </a:lnTo>
                        <a:lnTo>
                          <a:pt x="564" y="97"/>
                        </a:lnTo>
                        <a:lnTo>
                          <a:pt x="575" y="95"/>
                        </a:lnTo>
                        <a:lnTo>
                          <a:pt x="587" y="95"/>
                        </a:lnTo>
                        <a:lnTo>
                          <a:pt x="598" y="95"/>
                        </a:lnTo>
                        <a:lnTo>
                          <a:pt x="610" y="95"/>
                        </a:lnTo>
                        <a:lnTo>
                          <a:pt x="621" y="95"/>
                        </a:lnTo>
                        <a:lnTo>
                          <a:pt x="632" y="95"/>
                        </a:lnTo>
                        <a:lnTo>
                          <a:pt x="644" y="95"/>
                        </a:lnTo>
                        <a:lnTo>
                          <a:pt x="657" y="95"/>
                        </a:lnTo>
                        <a:lnTo>
                          <a:pt x="667" y="94"/>
                        </a:lnTo>
                        <a:lnTo>
                          <a:pt x="678" y="94"/>
                        </a:lnTo>
                        <a:lnTo>
                          <a:pt x="689" y="94"/>
                        </a:lnTo>
                        <a:lnTo>
                          <a:pt x="701" y="94"/>
                        </a:lnTo>
                        <a:lnTo>
                          <a:pt x="710" y="94"/>
                        </a:lnTo>
                        <a:lnTo>
                          <a:pt x="722" y="94"/>
                        </a:lnTo>
                        <a:lnTo>
                          <a:pt x="733" y="94"/>
                        </a:lnTo>
                        <a:lnTo>
                          <a:pt x="745" y="94"/>
                        </a:lnTo>
                        <a:lnTo>
                          <a:pt x="764" y="92"/>
                        </a:lnTo>
                        <a:lnTo>
                          <a:pt x="783" y="92"/>
                        </a:lnTo>
                        <a:lnTo>
                          <a:pt x="802" y="90"/>
                        </a:lnTo>
                        <a:lnTo>
                          <a:pt x="821" y="90"/>
                        </a:lnTo>
                        <a:lnTo>
                          <a:pt x="838" y="88"/>
                        </a:lnTo>
                        <a:lnTo>
                          <a:pt x="855" y="88"/>
                        </a:lnTo>
                        <a:lnTo>
                          <a:pt x="870" y="88"/>
                        </a:lnTo>
                        <a:lnTo>
                          <a:pt x="885" y="88"/>
                        </a:lnTo>
                        <a:lnTo>
                          <a:pt x="897" y="86"/>
                        </a:lnTo>
                        <a:lnTo>
                          <a:pt x="910" y="86"/>
                        </a:lnTo>
                        <a:lnTo>
                          <a:pt x="919" y="84"/>
                        </a:lnTo>
                        <a:lnTo>
                          <a:pt x="931" y="84"/>
                        </a:lnTo>
                        <a:lnTo>
                          <a:pt x="942" y="84"/>
                        </a:lnTo>
                        <a:lnTo>
                          <a:pt x="952" y="84"/>
                        </a:lnTo>
                        <a:lnTo>
                          <a:pt x="957" y="80"/>
                        </a:lnTo>
                        <a:lnTo>
                          <a:pt x="965" y="78"/>
                        </a:lnTo>
                        <a:lnTo>
                          <a:pt x="975" y="73"/>
                        </a:lnTo>
                        <a:lnTo>
                          <a:pt x="986" y="69"/>
                        </a:lnTo>
                        <a:lnTo>
                          <a:pt x="995" y="61"/>
                        </a:lnTo>
                        <a:lnTo>
                          <a:pt x="1011" y="54"/>
                        </a:lnTo>
                        <a:lnTo>
                          <a:pt x="1024" y="46"/>
                        </a:lnTo>
                        <a:lnTo>
                          <a:pt x="1039" y="40"/>
                        </a:lnTo>
                        <a:lnTo>
                          <a:pt x="1051" y="31"/>
                        </a:lnTo>
                        <a:lnTo>
                          <a:pt x="1066" y="23"/>
                        </a:lnTo>
                        <a:lnTo>
                          <a:pt x="1075" y="18"/>
                        </a:lnTo>
                        <a:lnTo>
                          <a:pt x="1089" y="12"/>
                        </a:lnTo>
                        <a:lnTo>
                          <a:pt x="1104" y="2"/>
                        </a:lnTo>
                        <a:lnTo>
                          <a:pt x="1111" y="0"/>
                        </a:lnTo>
                        <a:lnTo>
                          <a:pt x="1142" y="14"/>
                        </a:lnTo>
                        <a:lnTo>
                          <a:pt x="1134" y="16"/>
                        </a:lnTo>
                        <a:lnTo>
                          <a:pt x="1121" y="27"/>
                        </a:lnTo>
                        <a:lnTo>
                          <a:pt x="1110" y="33"/>
                        </a:lnTo>
                        <a:lnTo>
                          <a:pt x="1098" y="40"/>
                        </a:lnTo>
                        <a:lnTo>
                          <a:pt x="1087" y="48"/>
                        </a:lnTo>
                        <a:lnTo>
                          <a:pt x="1075" y="57"/>
                        </a:lnTo>
                        <a:lnTo>
                          <a:pt x="1060" y="65"/>
                        </a:lnTo>
                        <a:lnTo>
                          <a:pt x="1049" y="73"/>
                        </a:lnTo>
                        <a:lnTo>
                          <a:pt x="1035" y="80"/>
                        </a:lnTo>
                        <a:lnTo>
                          <a:pt x="1024" y="88"/>
                        </a:lnTo>
                        <a:lnTo>
                          <a:pt x="1013" y="94"/>
                        </a:lnTo>
                        <a:lnTo>
                          <a:pt x="1003" y="99"/>
                        </a:lnTo>
                        <a:lnTo>
                          <a:pt x="995" y="101"/>
                        </a:lnTo>
                        <a:lnTo>
                          <a:pt x="988" y="105"/>
                        </a:lnTo>
                        <a:lnTo>
                          <a:pt x="976" y="105"/>
                        </a:lnTo>
                        <a:lnTo>
                          <a:pt x="959" y="105"/>
                        </a:lnTo>
                        <a:lnTo>
                          <a:pt x="948" y="105"/>
                        </a:lnTo>
                        <a:lnTo>
                          <a:pt x="933" y="107"/>
                        </a:lnTo>
                        <a:lnTo>
                          <a:pt x="919" y="109"/>
                        </a:lnTo>
                        <a:lnTo>
                          <a:pt x="904" y="111"/>
                        </a:lnTo>
                        <a:lnTo>
                          <a:pt x="885" y="111"/>
                        </a:lnTo>
                        <a:lnTo>
                          <a:pt x="866" y="113"/>
                        </a:lnTo>
                        <a:lnTo>
                          <a:pt x="845" y="114"/>
                        </a:lnTo>
                        <a:lnTo>
                          <a:pt x="826" y="116"/>
                        </a:lnTo>
                        <a:lnTo>
                          <a:pt x="815" y="116"/>
                        </a:lnTo>
                        <a:lnTo>
                          <a:pt x="804" y="116"/>
                        </a:lnTo>
                        <a:lnTo>
                          <a:pt x="792" y="116"/>
                        </a:lnTo>
                        <a:lnTo>
                          <a:pt x="781" y="118"/>
                        </a:lnTo>
                        <a:lnTo>
                          <a:pt x="769" y="118"/>
                        </a:lnTo>
                        <a:lnTo>
                          <a:pt x="758" y="120"/>
                        </a:lnTo>
                        <a:lnTo>
                          <a:pt x="746" y="120"/>
                        </a:lnTo>
                        <a:lnTo>
                          <a:pt x="737" y="122"/>
                        </a:lnTo>
                        <a:lnTo>
                          <a:pt x="724" y="122"/>
                        </a:lnTo>
                        <a:lnTo>
                          <a:pt x="712" y="122"/>
                        </a:lnTo>
                        <a:lnTo>
                          <a:pt x="699" y="122"/>
                        </a:lnTo>
                        <a:lnTo>
                          <a:pt x="688" y="124"/>
                        </a:lnTo>
                        <a:lnTo>
                          <a:pt x="674" y="124"/>
                        </a:lnTo>
                        <a:lnTo>
                          <a:pt x="663" y="124"/>
                        </a:lnTo>
                        <a:lnTo>
                          <a:pt x="651" y="124"/>
                        </a:lnTo>
                        <a:lnTo>
                          <a:pt x="640" y="126"/>
                        </a:lnTo>
                        <a:lnTo>
                          <a:pt x="627" y="126"/>
                        </a:lnTo>
                        <a:lnTo>
                          <a:pt x="615" y="126"/>
                        </a:lnTo>
                        <a:lnTo>
                          <a:pt x="604" y="126"/>
                        </a:lnTo>
                        <a:lnTo>
                          <a:pt x="593" y="128"/>
                        </a:lnTo>
                        <a:lnTo>
                          <a:pt x="581" y="128"/>
                        </a:lnTo>
                        <a:lnTo>
                          <a:pt x="570" y="128"/>
                        </a:lnTo>
                        <a:lnTo>
                          <a:pt x="558" y="128"/>
                        </a:lnTo>
                        <a:lnTo>
                          <a:pt x="549" y="130"/>
                        </a:lnTo>
                        <a:lnTo>
                          <a:pt x="537" y="130"/>
                        </a:lnTo>
                        <a:lnTo>
                          <a:pt x="526" y="130"/>
                        </a:lnTo>
                        <a:lnTo>
                          <a:pt x="515" y="130"/>
                        </a:lnTo>
                        <a:lnTo>
                          <a:pt x="503" y="130"/>
                        </a:lnTo>
                        <a:lnTo>
                          <a:pt x="482" y="130"/>
                        </a:lnTo>
                        <a:lnTo>
                          <a:pt x="465" y="132"/>
                        </a:lnTo>
                        <a:lnTo>
                          <a:pt x="446" y="132"/>
                        </a:lnTo>
                        <a:lnTo>
                          <a:pt x="431" y="132"/>
                        </a:lnTo>
                        <a:lnTo>
                          <a:pt x="414" y="132"/>
                        </a:lnTo>
                        <a:lnTo>
                          <a:pt x="402" y="134"/>
                        </a:lnTo>
                        <a:lnTo>
                          <a:pt x="387" y="132"/>
                        </a:lnTo>
                        <a:lnTo>
                          <a:pt x="372" y="132"/>
                        </a:lnTo>
                        <a:lnTo>
                          <a:pt x="357" y="132"/>
                        </a:lnTo>
                        <a:lnTo>
                          <a:pt x="342" y="132"/>
                        </a:lnTo>
                        <a:lnTo>
                          <a:pt x="325" y="132"/>
                        </a:lnTo>
                        <a:lnTo>
                          <a:pt x="309" y="132"/>
                        </a:lnTo>
                        <a:lnTo>
                          <a:pt x="292" y="132"/>
                        </a:lnTo>
                        <a:lnTo>
                          <a:pt x="277" y="132"/>
                        </a:lnTo>
                        <a:lnTo>
                          <a:pt x="260" y="132"/>
                        </a:lnTo>
                        <a:lnTo>
                          <a:pt x="243" y="132"/>
                        </a:lnTo>
                        <a:lnTo>
                          <a:pt x="226" y="132"/>
                        </a:lnTo>
                        <a:lnTo>
                          <a:pt x="211" y="132"/>
                        </a:lnTo>
                        <a:lnTo>
                          <a:pt x="193" y="132"/>
                        </a:lnTo>
                        <a:lnTo>
                          <a:pt x="176" y="132"/>
                        </a:lnTo>
                        <a:lnTo>
                          <a:pt x="161" y="132"/>
                        </a:lnTo>
                        <a:lnTo>
                          <a:pt x="146" y="132"/>
                        </a:lnTo>
                        <a:lnTo>
                          <a:pt x="129" y="132"/>
                        </a:lnTo>
                        <a:lnTo>
                          <a:pt x="114" y="132"/>
                        </a:lnTo>
                        <a:lnTo>
                          <a:pt x="98" y="132"/>
                        </a:lnTo>
                        <a:lnTo>
                          <a:pt x="87" y="132"/>
                        </a:lnTo>
                        <a:lnTo>
                          <a:pt x="74" y="132"/>
                        </a:lnTo>
                        <a:lnTo>
                          <a:pt x="62" y="132"/>
                        </a:lnTo>
                        <a:lnTo>
                          <a:pt x="51" y="132"/>
                        </a:lnTo>
                        <a:lnTo>
                          <a:pt x="41" y="132"/>
                        </a:lnTo>
                        <a:lnTo>
                          <a:pt x="22" y="132"/>
                        </a:lnTo>
                        <a:lnTo>
                          <a:pt x="9" y="132"/>
                        </a:lnTo>
                        <a:lnTo>
                          <a:pt x="1" y="132"/>
                        </a:lnTo>
                        <a:lnTo>
                          <a:pt x="0" y="134"/>
                        </a:lnTo>
                        <a:lnTo>
                          <a:pt x="0" y="101"/>
                        </a:lnTo>
                        <a:close/>
                      </a:path>
                    </a:pathLst>
                  </a:custGeom>
                  <a:solidFill>
                    <a:srgbClr val="000000"/>
                  </a:solidFill>
                  <a:ln w="9525">
                    <a:noFill/>
                    <a:round/>
                    <a:headEnd/>
                    <a:tailEnd/>
                  </a:ln>
                </p:spPr>
                <p:txBody>
                  <a:bodyPr/>
                  <a:lstStyle/>
                  <a:p>
                    <a:endParaRPr lang="fr-FR">
                      <a:latin typeface="Calibri" pitchFamily="34" charset="0"/>
                    </a:endParaRPr>
                  </a:p>
                </p:txBody>
              </p:sp>
              <p:sp>
                <p:nvSpPr>
                  <p:cNvPr id="30966" name="Freeform 78"/>
                  <p:cNvSpPr>
                    <a:spLocks/>
                  </p:cNvSpPr>
                  <p:nvPr/>
                </p:nvSpPr>
                <p:spPr bwMode="auto">
                  <a:xfrm>
                    <a:off x="2000250" y="5194300"/>
                    <a:ext cx="933450" cy="120650"/>
                  </a:xfrm>
                  <a:custGeom>
                    <a:avLst/>
                    <a:gdLst>
                      <a:gd name="T0" fmla="*/ 6930231 w 1176"/>
                      <a:gd name="T1" fmla="*/ 76234919 h 152"/>
                      <a:gd name="T2" fmla="*/ 22681403 w 1176"/>
                      <a:gd name="T3" fmla="*/ 76234919 h 152"/>
                      <a:gd name="T4" fmla="*/ 44103125 w 1176"/>
                      <a:gd name="T5" fmla="*/ 76234919 h 152"/>
                      <a:gd name="T6" fmla="*/ 70564371 w 1176"/>
                      <a:gd name="T7" fmla="*/ 76234919 h 152"/>
                      <a:gd name="T8" fmla="*/ 103956625 w 1176"/>
                      <a:gd name="T9" fmla="*/ 76234919 h 152"/>
                      <a:gd name="T10" fmla="*/ 136088431 w 1176"/>
                      <a:gd name="T11" fmla="*/ 76234919 h 152"/>
                      <a:gd name="T12" fmla="*/ 172000841 w 1176"/>
                      <a:gd name="T13" fmla="*/ 76234919 h 152"/>
                      <a:gd name="T14" fmla="*/ 207912457 w 1176"/>
                      <a:gd name="T15" fmla="*/ 76234919 h 152"/>
                      <a:gd name="T16" fmla="*/ 242565236 w 1176"/>
                      <a:gd name="T17" fmla="*/ 76234919 h 152"/>
                      <a:gd name="T18" fmla="*/ 274066779 w 1176"/>
                      <a:gd name="T19" fmla="*/ 76234919 h 152"/>
                      <a:gd name="T20" fmla="*/ 302418724 w 1176"/>
                      <a:gd name="T21" fmla="*/ 76234919 h 152"/>
                      <a:gd name="T22" fmla="*/ 336441216 w 1176"/>
                      <a:gd name="T23" fmla="*/ 75604682 h 152"/>
                      <a:gd name="T24" fmla="*/ 361642768 w 1176"/>
                      <a:gd name="T25" fmla="*/ 75604682 h 152"/>
                      <a:gd name="T26" fmla="*/ 381803216 w 1176"/>
                      <a:gd name="T27" fmla="*/ 74344207 h 152"/>
                      <a:gd name="T28" fmla="*/ 401964457 w 1176"/>
                      <a:gd name="T29" fmla="*/ 74344207 h 152"/>
                      <a:gd name="T30" fmla="*/ 422125798 w 1176"/>
                      <a:gd name="T31" fmla="*/ 73084527 h 152"/>
                      <a:gd name="T32" fmla="*/ 442917277 w 1176"/>
                      <a:gd name="T33" fmla="*/ 71824052 h 152"/>
                      <a:gd name="T34" fmla="*/ 463078519 w 1176"/>
                      <a:gd name="T35" fmla="*/ 71824052 h 152"/>
                      <a:gd name="T36" fmla="*/ 484500235 w 1176"/>
                      <a:gd name="T37" fmla="*/ 71824052 h 152"/>
                      <a:gd name="T38" fmla="*/ 520411851 w 1176"/>
                      <a:gd name="T39" fmla="*/ 68044216 h 152"/>
                      <a:gd name="T40" fmla="*/ 555064580 w 1176"/>
                      <a:gd name="T41" fmla="*/ 66783742 h 152"/>
                      <a:gd name="T42" fmla="*/ 585306443 w 1176"/>
                      <a:gd name="T43" fmla="*/ 64263586 h 152"/>
                      <a:gd name="T44" fmla="*/ 607987840 w 1176"/>
                      <a:gd name="T45" fmla="*/ 63634143 h 152"/>
                      <a:gd name="T46" fmla="*/ 626888607 w 1176"/>
                      <a:gd name="T47" fmla="*/ 57333358 h 152"/>
                      <a:gd name="T48" fmla="*/ 646420405 w 1176"/>
                      <a:gd name="T49" fmla="*/ 47882962 h 152"/>
                      <a:gd name="T50" fmla="*/ 672881638 w 1176"/>
                      <a:gd name="T51" fmla="*/ 32131793 h 152"/>
                      <a:gd name="T52" fmla="*/ 699343664 w 1176"/>
                      <a:gd name="T53" fmla="*/ 16380618 h 152"/>
                      <a:gd name="T54" fmla="*/ 720764587 w 1176"/>
                      <a:gd name="T55" fmla="*/ 3150393 h 152"/>
                      <a:gd name="T56" fmla="*/ 730214970 w 1176"/>
                      <a:gd name="T57" fmla="*/ 0 h 152"/>
                      <a:gd name="T58" fmla="*/ 735885518 w 1176"/>
                      <a:gd name="T59" fmla="*/ 17641093 h 152"/>
                      <a:gd name="T60" fmla="*/ 716984751 w 1176"/>
                      <a:gd name="T61" fmla="*/ 27091483 h 152"/>
                      <a:gd name="T62" fmla="*/ 690522724 w 1176"/>
                      <a:gd name="T63" fmla="*/ 44103126 h 152"/>
                      <a:gd name="T64" fmla="*/ 660911099 w 1176"/>
                      <a:gd name="T65" fmla="*/ 58593833 h 152"/>
                      <a:gd name="T66" fmla="*/ 638229702 w 1176"/>
                      <a:gd name="T67" fmla="*/ 71824052 h 152"/>
                      <a:gd name="T68" fmla="*/ 626888607 w 1176"/>
                      <a:gd name="T69" fmla="*/ 76234919 h 152"/>
                      <a:gd name="T70" fmla="*/ 610507995 w 1176"/>
                      <a:gd name="T71" fmla="*/ 76234919 h 152"/>
                      <a:gd name="T72" fmla="*/ 582786288 w 1176"/>
                      <a:gd name="T73" fmla="*/ 78755074 h 152"/>
                      <a:gd name="T74" fmla="*/ 548133558 w 1176"/>
                      <a:gd name="T75" fmla="*/ 81275230 h 152"/>
                      <a:gd name="T76" fmla="*/ 526712636 w 1176"/>
                      <a:gd name="T77" fmla="*/ 82534910 h 152"/>
                      <a:gd name="T78" fmla="*/ 505290920 w 1176"/>
                      <a:gd name="T79" fmla="*/ 83795385 h 152"/>
                      <a:gd name="T80" fmla="*/ 482609523 w 1176"/>
                      <a:gd name="T81" fmla="*/ 85055066 h 152"/>
                      <a:gd name="T82" fmla="*/ 460558363 w 1176"/>
                      <a:gd name="T83" fmla="*/ 87575221 h 152"/>
                      <a:gd name="T84" fmla="*/ 434097131 w 1176"/>
                      <a:gd name="T85" fmla="*/ 87575221 h 152"/>
                      <a:gd name="T86" fmla="*/ 410155160 w 1176"/>
                      <a:gd name="T87" fmla="*/ 88205458 h 152"/>
                      <a:gd name="T88" fmla="*/ 387473763 w 1176"/>
                      <a:gd name="T89" fmla="*/ 89465933 h 152"/>
                      <a:gd name="T90" fmla="*/ 363532686 w 1176"/>
                      <a:gd name="T91" fmla="*/ 90725613 h 152"/>
                      <a:gd name="T92" fmla="*/ 342110970 w 1176"/>
                      <a:gd name="T93" fmla="*/ 91986088 h 152"/>
                      <a:gd name="T94" fmla="*/ 321949728 w 1176"/>
                      <a:gd name="T95" fmla="*/ 93245769 h 152"/>
                      <a:gd name="T96" fmla="*/ 301788486 w 1176"/>
                      <a:gd name="T97" fmla="*/ 93245769 h 152"/>
                      <a:gd name="T98" fmla="*/ 284777637 w 1176"/>
                      <a:gd name="T99" fmla="*/ 94506243 h 152"/>
                      <a:gd name="T100" fmla="*/ 254535775 w 1176"/>
                      <a:gd name="T101" fmla="*/ 94506243 h 152"/>
                      <a:gd name="T102" fmla="*/ 233114059 w 1176"/>
                      <a:gd name="T103" fmla="*/ 94506243 h 152"/>
                      <a:gd name="T104" fmla="*/ 206652776 w 1176"/>
                      <a:gd name="T105" fmla="*/ 94506243 h 152"/>
                      <a:gd name="T106" fmla="*/ 179561306 w 1176"/>
                      <a:gd name="T107" fmla="*/ 94506243 h 152"/>
                      <a:gd name="T108" fmla="*/ 146799289 w 1176"/>
                      <a:gd name="T109" fmla="*/ 93245769 h 152"/>
                      <a:gd name="T110" fmla="*/ 115927189 w 1176"/>
                      <a:gd name="T111" fmla="*/ 93245769 h 152"/>
                      <a:gd name="T112" fmla="*/ 85685302 w 1176"/>
                      <a:gd name="T113" fmla="*/ 93245769 h 152"/>
                      <a:gd name="T114" fmla="*/ 58593832 w 1176"/>
                      <a:gd name="T115" fmla="*/ 93245769 h 152"/>
                      <a:gd name="T116" fmla="*/ 34651948 w 1176"/>
                      <a:gd name="T117" fmla="*/ 93245769 h 152"/>
                      <a:gd name="T118" fmla="*/ 15120937 w 1176"/>
                      <a:gd name="T119" fmla="*/ 93245769 h 152"/>
                      <a:gd name="T120" fmla="*/ 630237 w 1176"/>
                      <a:gd name="T121" fmla="*/ 93245769 h 152"/>
                      <a:gd name="T122" fmla="*/ 0 w 1176"/>
                      <a:gd name="T123" fmla="*/ 76234919 h 15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76"/>
                      <a:gd name="T187" fmla="*/ 0 h 152"/>
                      <a:gd name="T188" fmla="*/ 1176 w 1176"/>
                      <a:gd name="T189" fmla="*/ 152 h 15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76" h="152">
                        <a:moveTo>
                          <a:pt x="0" y="121"/>
                        </a:moveTo>
                        <a:lnTo>
                          <a:pt x="1" y="121"/>
                        </a:lnTo>
                        <a:lnTo>
                          <a:pt x="11" y="121"/>
                        </a:lnTo>
                        <a:lnTo>
                          <a:pt x="17" y="121"/>
                        </a:lnTo>
                        <a:lnTo>
                          <a:pt x="26" y="121"/>
                        </a:lnTo>
                        <a:lnTo>
                          <a:pt x="36" y="121"/>
                        </a:lnTo>
                        <a:lnTo>
                          <a:pt x="47" y="121"/>
                        </a:lnTo>
                        <a:lnTo>
                          <a:pt x="57" y="121"/>
                        </a:lnTo>
                        <a:lnTo>
                          <a:pt x="70" y="121"/>
                        </a:lnTo>
                        <a:lnTo>
                          <a:pt x="81" y="121"/>
                        </a:lnTo>
                        <a:lnTo>
                          <a:pt x="98" y="121"/>
                        </a:lnTo>
                        <a:lnTo>
                          <a:pt x="112" y="121"/>
                        </a:lnTo>
                        <a:lnTo>
                          <a:pt x="129" y="121"/>
                        </a:lnTo>
                        <a:lnTo>
                          <a:pt x="146" y="121"/>
                        </a:lnTo>
                        <a:lnTo>
                          <a:pt x="165" y="121"/>
                        </a:lnTo>
                        <a:lnTo>
                          <a:pt x="182" y="121"/>
                        </a:lnTo>
                        <a:lnTo>
                          <a:pt x="199" y="121"/>
                        </a:lnTo>
                        <a:lnTo>
                          <a:pt x="216" y="121"/>
                        </a:lnTo>
                        <a:lnTo>
                          <a:pt x="235" y="121"/>
                        </a:lnTo>
                        <a:lnTo>
                          <a:pt x="254" y="121"/>
                        </a:lnTo>
                        <a:lnTo>
                          <a:pt x="273" y="121"/>
                        </a:lnTo>
                        <a:lnTo>
                          <a:pt x="292" y="121"/>
                        </a:lnTo>
                        <a:lnTo>
                          <a:pt x="313" y="121"/>
                        </a:lnTo>
                        <a:lnTo>
                          <a:pt x="330" y="121"/>
                        </a:lnTo>
                        <a:lnTo>
                          <a:pt x="349" y="121"/>
                        </a:lnTo>
                        <a:lnTo>
                          <a:pt x="366" y="121"/>
                        </a:lnTo>
                        <a:lnTo>
                          <a:pt x="385" y="121"/>
                        </a:lnTo>
                        <a:lnTo>
                          <a:pt x="401" y="121"/>
                        </a:lnTo>
                        <a:lnTo>
                          <a:pt x="418" y="121"/>
                        </a:lnTo>
                        <a:lnTo>
                          <a:pt x="435" y="121"/>
                        </a:lnTo>
                        <a:lnTo>
                          <a:pt x="452" y="123"/>
                        </a:lnTo>
                        <a:lnTo>
                          <a:pt x="465" y="121"/>
                        </a:lnTo>
                        <a:lnTo>
                          <a:pt x="480" y="121"/>
                        </a:lnTo>
                        <a:lnTo>
                          <a:pt x="498" y="121"/>
                        </a:lnTo>
                        <a:lnTo>
                          <a:pt x="517" y="121"/>
                        </a:lnTo>
                        <a:lnTo>
                          <a:pt x="534" y="120"/>
                        </a:lnTo>
                        <a:lnTo>
                          <a:pt x="555" y="120"/>
                        </a:lnTo>
                        <a:lnTo>
                          <a:pt x="564" y="120"/>
                        </a:lnTo>
                        <a:lnTo>
                          <a:pt x="574" y="120"/>
                        </a:lnTo>
                        <a:lnTo>
                          <a:pt x="585" y="120"/>
                        </a:lnTo>
                        <a:lnTo>
                          <a:pt x="596" y="120"/>
                        </a:lnTo>
                        <a:lnTo>
                          <a:pt x="606" y="118"/>
                        </a:lnTo>
                        <a:lnTo>
                          <a:pt x="617" y="118"/>
                        </a:lnTo>
                        <a:lnTo>
                          <a:pt x="627" y="118"/>
                        </a:lnTo>
                        <a:lnTo>
                          <a:pt x="638" y="118"/>
                        </a:lnTo>
                        <a:lnTo>
                          <a:pt x="648" y="116"/>
                        </a:lnTo>
                        <a:lnTo>
                          <a:pt x="659" y="116"/>
                        </a:lnTo>
                        <a:lnTo>
                          <a:pt x="670" y="116"/>
                        </a:lnTo>
                        <a:lnTo>
                          <a:pt x="682" y="116"/>
                        </a:lnTo>
                        <a:lnTo>
                          <a:pt x="691" y="114"/>
                        </a:lnTo>
                        <a:lnTo>
                          <a:pt x="703" y="114"/>
                        </a:lnTo>
                        <a:lnTo>
                          <a:pt x="714" y="114"/>
                        </a:lnTo>
                        <a:lnTo>
                          <a:pt x="726" y="114"/>
                        </a:lnTo>
                        <a:lnTo>
                          <a:pt x="735" y="114"/>
                        </a:lnTo>
                        <a:lnTo>
                          <a:pt x="746" y="114"/>
                        </a:lnTo>
                        <a:lnTo>
                          <a:pt x="758" y="114"/>
                        </a:lnTo>
                        <a:lnTo>
                          <a:pt x="769" y="114"/>
                        </a:lnTo>
                        <a:lnTo>
                          <a:pt x="788" y="112"/>
                        </a:lnTo>
                        <a:lnTo>
                          <a:pt x="807" y="110"/>
                        </a:lnTo>
                        <a:lnTo>
                          <a:pt x="826" y="108"/>
                        </a:lnTo>
                        <a:lnTo>
                          <a:pt x="847" y="108"/>
                        </a:lnTo>
                        <a:lnTo>
                          <a:pt x="864" y="106"/>
                        </a:lnTo>
                        <a:lnTo>
                          <a:pt x="881" y="106"/>
                        </a:lnTo>
                        <a:lnTo>
                          <a:pt x="899" y="104"/>
                        </a:lnTo>
                        <a:lnTo>
                          <a:pt x="916" y="104"/>
                        </a:lnTo>
                        <a:lnTo>
                          <a:pt x="929" y="102"/>
                        </a:lnTo>
                        <a:lnTo>
                          <a:pt x="942" y="101"/>
                        </a:lnTo>
                        <a:lnTo>
                          <a:pt x="952" y="101"/>
                        </a:lnTo>
                        <a:lnTo>
                          <a:pt x="965" y="101"/>
                        </a:lnTo>
                        <a:lnTo>
                          <a:pt x="978" y="97"/>
                        </a:lnTo>
                        <a:lnTo>
                          <a:pt x="992" y="97"/>
                        </a:lnTo>
                        <a:lnTo>
                          <a:pt x="995" y="91"/>
                        </a:lnTo>
                        <a:lnTo>
                          <a:pt x="1003" y="87"/>
                        </a:lnTo>
                        <a:lnTo>
                          <a:pt x="1013" y="81"/>
                        </a:lnTo>
                        <a:lnTo>
                          <a:pt x="1026" y="76"/>
                        </a:lnTo>
                        <a:lnTo>
                          <a:pt x="1039" y="66"/>
                        </a:lnTo>
                        <a:lnTo>
                          <a:pt x="1052" y="59"/>
                        </a:lnTo>
                        <a:lnTo>
                          <a:pt x="1068" y="51"/>
                        </a:lnTo>
                        <a:lnTo>
                          <a:pt x="1083" y="43"/>
                        </a:lnTo>
                        <a:lnTo>
                          <a:pt x="1096" y="34"/>
                        </a:lnTo>
                        <a:lnTo>
                          <a:pt x="1110" y="26"/>
                        </a:lnTo>
                        <a:lnTo>
                          <a:pt x="1121" y="19"/>
                        </a:lnTo>
                        <a:lnTo>
                          <a:pt x="1134" y="13"/>
                        </a:lnTo>
                        <a:lnTo>
                          <a:pt x="1144" y="5"/>
                        </a:lnTo>
                        <a:lnTo>
                          <a:pt x="1151" y="2"/>
                        </a:lnTo>
                        <a:lnTo>
                          <a:pt x="1155" y="0"/>
                        </a:lnTo>
                        <a:lnTo>
                          <a:pt x="1159" y="0"/>
                        </a:lnTo>
                        <a:lnTo>
                          <a:pt x="1176" y="24"/>
                        </a:lnTo>
                        <a:lnTo>
                          <a:pt x="1172" y="24"/>
                        </a:lnTo>
                        <a:lnTo>
                          <a:pt x="1168" y="28"/>
                        </a:lnTo>
                        <a:lnTo>
                          <a:pt x="1161" y="32"/>
                        </a:lnTo>
                        <a:lnTo>
                          <a:pt x="1151" y="38"/>
                        </a:lnTo>
                        <a:lnTo>
                          <a:pt x="1138" y="43"/>
                        </a:lnTo>
                        <a:lnTo>
                          <a:pt x="1125" y="53"/>
                        </a:lnTo>
                        <a:lnTo>
                          <a:pt x="1110" y="61"/>
                        </a:lnTo>
                        <a:lnTo>
                          <a:pt x="1096" y="70"/>
                        </a:lnTo>
                        <a:lnTo>
                          <a:pt x="1079" y="78"/>
                        </a:lnTo>
                        <a:lnTo>
                          <a:pt x="1066" y="85"/>
                        </a:lnTo>
                        <a:lnTo>
                          <a:pt x="1049" y="93"/>
                        </a:lnTo>
                        <a:lnTo>
                          <a:pt x="1039" y="102"/>
                        </a:lnTo>
                        <a:lnTo>
                          <a:pt x="1024" y="108"/>
                        </a:lnTo>
                        <a:lnTo>
                          <a:pt x="1013" y="114"/>
                        </a:lnTo>
                        <a:lnTo>
                          <a:pt x="1003" y="118"/>
                        </a:lnTo>
                        <a:lnTo>
                          <a:pt x="1001" y="121"/>
                        </a:lnTo>
                        <a:lnTo>
                          <a:pt x="995" y="121"/>
                        </a:lnTo>
                        <a:lnTo>
                          <a:pt x="988" y="121"/>
                        </a:lnTo>
                        <a:lnTo>
                          <a:pt x="978" y="121"/>
                        </a:lnTo>
                        <a:lnTo>
                          <a:pt x="969" y="121"/>
                        </a:lnTo>
                        <a:lnTo>
                          <a:pt x="957" y="121"/>
                        </a:lnTo>
                        <a:lnTo>
                          <a:pt x="942" y="123"/>
                        </a:lnTo>
                        <a:lnTo>
                          <a:pt x="925" y="125"/>
                        </a:lnTo>
                        <a:lnTo>
                          <a:pt x="910" y="127"/>
                        </a:lnTo>
                        <a:lnTo>
                          <a:pt x="889" y="127"/>
                        </a:lnTo>
                        <a:lnTo>
                          <a:pt x="870" y="129"/>
                        </a:lnTo>
                        <a:lnTo>
                          <a:pt x="859" y="129"/>
                        </a:lnTo>
                        <a:lnTo>
                          <a:pt x="847" y="131"/>
                        </a:lnTo>
                        <a:lnTo>
                          <a:pt x="836" y="131"/>
                        </a:lnTo>
                        <a:lnTo>
                          <a:pt x="826" y="133"/>
                        </a:lnTo>
                        <a:lnTo>
                          <a:pt x="813" y="133"/>
                        </a:lnTo>
                        <a:lnTo>
                          <a:pt x="802" y="133"/>
                        </a:lnTo>
                        <a:lnTo>
                          <a:pt x="790" y="133"/>
                        </a:lnTo>
                        <a:lnTo>
                          <a:pt x="779" y="135"/>
                        </a:lnTo>
                        <a:lnTo>
                          <a:pt x="766" y="135"/>
                        </a:lnTo>
                        <a:lnTo>
                          <a:pt x="754" y="137"/>
                        </a:lnTo>
                        <a:lnTo>
                          <a:pt x="743" y="137"/>
                        </a:lnTo>
                        <a:lnTo>
                          <a:pt x="731" y="139"/>
                        </a:lnTo>
                        <a:lnTo>
                          <a:pt x="716" y="139"/>
                        </a:lnTo>
                        <a:lnTo>
                          <a:pt x="705" y="139"/>
                        </a:lnTo>
                        <a:lnTo>
                          <a:pt x="689" y="139"/>
                        </a:lnTo>
                        <a:lnTo>
                          <a:pt x="678" y="140"/>
                        </a:lnTo>
                        <a:lnTo>
                          <a:pt x="665" y="140"/>
                        </a:lnTo>
                        <a:lnTo>
                          <a:pt x="651" y="140"/>
                        </a:lnTo>
                        <a:lnTo>
                          <a:pt x="640" y="140"/>
                        </a:lnTo>
                        <a:lnTo>
                          <a:pt x="629" y="142"/>
                        </a:lnTo>
                        <a:lnTo>
                          <a:pt x="615" y="142"/>
                        </a:lnTo>
                        <a:lnTo>
                          <a:pt x="602" y="142"/>
                        </a:lnTo>
                        <a:lnTo>
                          <a:pt x="589" y="142"/>
                        </a:lnTo>
                        <a:lnTo>
                          <a:pt x="577" y="144"/>
                        </a:lnTo>
                        <a:lnTo>
                          <a:pt x="566" y="144"/>
                        </a:lnTo>
                        <a:lnTo>
                          <a:pt x="555" y="146"/>
                        </a:lnTo>
                        <a:lnTo>
                          <a:pt x="543" y="146"/>
                        </a:lnTo>
                        <a:lnTo>
                          <a:pt x="534" y="148"/>
                        </a:lnTo>
                        <a:lnTo>
                          <a:pt x="522" y="148"/>
                        </a:lnTo>
                        <a:lnTo>
                          <a:pt x="511" y="148"/>
                        </a:lnTo>
                        <a:lnTo>
                          <a:pt x="499" y="148"/>
                        </a:lnTo>
                        <a:lnTo>
                          <a:pt x="490" y="148"/>
                        </a:lnTo>
                        <a:lnTo>
                          <a:pt x="479" y="148"/>
                        </a:lnTo>
                        <a:lnTo>
                          <a:pt x="469" y="148"/>
                        </a:lnTo>
                        <a:lnTo>
                          <a:pt x="460" y="148"/>
                        </a:lnTo>
                        <a:lnTo>
                          <a:pt x="452" y="150"/>
                        </a:lnTo>
                        <a:lnTo>
                          <a:pt x="433" y="150"/>
                        </a:lnTo>
                        <a:lnTo>
                          <a:pt x="418" y="150"/>
                        </a:lnTo>
                        <a:lnTo>
                          <a:pt x="404" y="150"/>
                        </a:lnTo>
                        <a:lnTo>
                          <a:pt x="395" y="152"/>
                        </a:lnTo>
                        <a:lnTo>
                          <a:pt x="382" y="150"/>
                        </a:lnTo>
                        <a:lnTo>
                          <a:pt x="370" y="150"/>
                        </a:lnTo>
                        <a:lnTo>
                          <a:pt x="357" y="150"/>
                        </a:lnTo>
                        <a:lnTo>
                          <a:pt x="344" y="150"/>
                        </a:lnTo>
                        <a:lnTo>
                          <a:pt x="328" y="150"/>
                        </a:lnTo>
                        <a:lnTo>
                          <a:pt x="313" y="150"/>
                        </a:lnTo>
                        <a:lnTo>
                          <a:pt x="298" y="150"/>
                        </a:lnTo>
                        <a:lnTo>
                          <a:pt x="285" y="150"/>
                        </a:lnTo>
                        <a:lnTo>
                          <a:pt x="268" y="148"/>
                        </a:lnTo>
                        <a:lnTo>
                          <a:pt x="250" y="148"/>
                        </a:lnTo>
                        <a:lnTo>
                          <a:pt x="233" y="148"/>
                        </a:lnTo>
                        <a:lnTo>
                          <a:pt x="218" y="148"/>
                        </a:lnTo>
                        <a:lnTo>
                          <a:pt x="201" y="148"/>
                        </a:lnTo>
                        <a:lnTo>
                          <a:pt x="184" y="148"/>
                        </a:lnTo>
                        <a:lnTo>
                          <a:pt x="169" y="148"/>
                        </a:lnTo>
                        <a:lnTo>
                          <a:pt x="154" y="148"/>
                        </a:lnTo>
                        <a:lnTo>
                          <a:pt x="136" y="148"/>
                        </a:lnTo>
                        <a:lnTo>
                          <a:pt x="121" y="148"/>
                        </a:lnTo>
                        <a:lnTo>
                          <a:pt x="106" y="148"/>
                        </a:lnTo>
                        <a:lnTo>
                          <a:pt x="93" y="148"/>
                        </a:lnTo>
                        <a:lnTo>
                          <a:pt x="77" y="148"/>
                        </a:lnTo>
                        <a:lnTo>
                          <a:pt x="66" y="148"/>
                        </a:lnTo>
                        <a:lnTo>
                          <a:pt x="55" y="148"/>
                        </a:lnTo>
                        <a:lnTo>
                          <a:pt x="45" y="148"/>
                        </a:lnTo>
                        <a:lnTo>
                          <a:pt x="34" y="148"/>
                        </a:lnTo>
                        <a:lnTo>
                          <a:pt x="24" y="148"/>
                        </a:lnTo>
                        <a:lnTo>
                          <a:pt x="17" y="148"/>
                        </a:lnTo>
                        <a:lnTo>
                          <a:pt x="11" y="148"/>
                        </a:lnTo>
                        <a:lnTo>
                          <a:pt x="1" y="148"/>
                        </a:lnTo>
                        <a:lnTo>
                          <a:pt x="0" y="148"/>
                        </a:lnTo>
                        <a:lnTo>
                          <a:pt x="0" y="121"/>
                        </a:lnTo>
                        <a:close/>
                      </a:path>
                    </a:pathLst>
                  </a:custGeom>
                  <a:solidFill>
                    <a:srgbClr val="000000"/>
                  </a:solidFill>
                  <a:ln w="9525">
                    <a:noFill/>
                    <a:round/>
                    <a:headEnd/>
                    <a:tailEnd/>
                  </a:ln>
                </p:spPr>
                <p:txBody>
                  <a:bodyPr/>
                  <a:lstStyle/>
                  <a:p>
                    <a:endParaRPr lang="fr-FR">
                      <a:latin typeface="Calibri" pitchFamily="34" charset="0"/>
                    </a:endParaRPr>
                  </a:p>
                </p:txBody>
              </p:sp>
              <p:sp>
                <p:nvSpPr>
                  <p:cNvPr id="30967" name="Freeform 79"/>
                  <p:cNvSpPr>
                    <a:spLocks/>
                  </p:cNvSpPr>
                  <p:nvPr/>
                </p:nvSpPr>
                <p:spPr bwMode="auto">
                  <a:xfrm>
                    <a:off x="1728787" y="5289550"/>
                    <a:ext cx="292100" cy="50800"/>
                  </a:xfrm>
                  <a:custGeom>
                    <a:avLst/>
                    <a:gdLst>
                      <a:gd name="T0" fmla="*/ 2506202 w 369"/>
                      <a:gd name="T1" fmla="*/ 24571319 h 64"/>
                      <a:gd name="T2" fmla="*/ 7519399 w 369"/>
                      <a:gd name="T3" fmla="*/ 24571319 h 64"/>
                      <a:gd name="T4" fmla="*/ 11905647 w 369"/>
                      <a:gd name="T5" fmla="*/ 24571319 h 64"/>
                      <a:gd name="T6" fmla="*/ 20678938 w 369"/>
                      <a:gd name="T7" fmla="*/ 24571319 h 64"/>
                      <a:gd name="T8" fmla="*/ 28825286 w 369"/>
                      <a:gd name="T9" fmla="*/ 24571319 h 64"/>
                      <a:gd name="T10" fmla="*/ 39477829 w 369"/>
                      <a:gd name="T11" fmla="*/ 24571319 h 64"/>
                      <a:gd name="T12" fmla="*/ 50130372 w 369"/>
                      <a:gd name="T13" fmla="*/ 24571319 h 64"/>
                      <a:gd name="T14" fmla="*/ 63289129 w 369"/>
                      <a:gd name="T15" fmla="*/ 24571319 h 64"/>
                      <a:gd name="T16" fmla="*/ 73942463 w 369"/>
                      <a:gd name="T17" fmla="*/ 23941082 h 64"/>
                      <a:gd name="T18" fmla="*/ 87101208 w 369"/>
                      <a:gd name="T19" fmla="*/ 23941082 h 64"/>
                      <a:gd name="T20" fmla="*/ 99007643 w 369"/>
                      <a:gd name="T21" fmla="*/ 23941082 h 64"/>
                      <a:gd name="T22" fmla="*/ 110913312 w 369"/>
                      <a:gd name="T23" fmla="*/ 23941082 h 64"/>
                      <a:gd name="T24" fmla="*/ 120312754 w 369"/>
                      <a:gd name="T25" fmla="*/ 23941082 h 64"/>
                      <a:gd name="T26" fmla="*/ 131592243 w 369"/>
                      <a:gd name="T27" fmla="*/ 23941082 h 64"/>
                      <a:gd name="T28" fmla="*/ 139738585 w 369"/>
                      <a:gd name="T29" fmla="*/ 23941082 h 64"/>
                      <a:gd name="T30" fmla="*/ 147884135 w 369"/>
                      <a:gd name="T31" fmla="*/ 23941082 h 64"/>
                      <a:gd name="T32" fmla="*/ 158537470 w 369"/>
                      <a:gd name="T33" fmla="*/ 21420927 h 64"/>
                      <a:gd name="T34" fmla="*/ 170443114 w 369"/>
                      <a:gd name="T35" fmla="*/ 21420927 h 64"/>
                      <a:gd name="T36" fmla="*/ 181095657 w 369"/>
                      <a:gd name="T37" fmla="*/ 20161247 h 64"/>
                      <a:gd name="T38" fmla="*/ 193001301 w 369"/>
                      <a:gd name="T39" fmla="*/ 18900772 h 64"/>
                      <a:gd name="T40" fmla="*/ 201774588 w 369"/>
                      <a:gd name="T41" fmla="*/ 15120936 h 64"/>
                      <a:gd name="T42" fmla="*/ 208667087 w 369"/>
                      <a:gd name="T43" fmla="*/ 12600778 h 64"/>
                      <a:gd name="T44" fmla="*/ 213680282 w 369"/>
                      <a:gd name="T45" fmla="*/ 6930231 h 64"/>
                      <a:gd name="T46" fmla="*/ 216813429 w 369"/>
                      <a:gd name="T47" fmla="*/ 0 h 64"/>
                      <a:gd name="T48" fmla="*/ 231226066 w 369"/>
                      <a:gd name="T49" fmla="*/ 9450386 h 64"/>
                      <a:gd name="T50" fmla="*/ 229972965 w 369"/>
                      <a:gd name="T51" fmla="*/ 11970541 h 64"/>
                      <a:gd name="T52" fmla="*/ 226839818 w 369"/>
                      <a:gd name="T53" fmla="*/ 20161247 h 64"/>
                      <a:gd name="T54" fmla="*/ 219320422 w 369"/>
                      <a:gd name="T55" fmla="*/ 27091481 h 64"/>
                      <a:gd name="T56" fmla="*/ 208667087 w 369"/>
                      <a:gd name="T57" fmla="*/ 34651946 h 64"/>
                      <a:gd name="T58" fmla="*/ 203027689 w 369"/>
                      <a:gd name="T59" fmla="*/ 34651946 h 64"/>
                      <a:gd name="T60" fmla="*/ 193001301 w 369"/>
                      <a:gd name="T61" fmla="*/ 35912420 h 64"/>
                      <a:gd name="T62" fmla="*/ 187361952 w 369"/>
                      <a:gd name="T63" fmla="*/ 35912420 h 64"/>
                      <a:gd name="T64" fmla="*/ 181095657 w 369"/>
                      <a:gd name="T65" fmla="*/ 35912420 h 64"/>
                      <a:gd name="T66" fmla="*/ 174203207 w 369"/>
                      <a:gd name="T67" fmla="*/ 35912420 h 64"/>
                      <a:gd name="T68" fmla="*/ 167309966 w 369"/>
                      <a:gd name="T69" fmla="*/ 36541864 h 64"/>
                      <a:gd name="T70" fmla="*/ 158537470 w 369"/>
                      <a:gd name="T71" fmla="*/ 36541864 h 64"/>
                      <a:gd name="T72" fmla="*/ 150391128 w 369"/>
                      <a:gd name="T73" fmla="*/ 36541864 h 64"/>
                      <a:gd name="T74" fmla="*/ 142244786 w 369"/>
                      <a:gd name="T75" fmla="*/ 36541864 h 64"/>
                      <a:gd name="T76" fmla="*/ 133472290 w 369"/>
                      <a:gd name="T77" fmla="*/ 37802338 h 64"/>
                      <a:gd name="T78" fmla="*/ 124072848 w 369"/>
                      <a:gd name="T79" fmla="*/ 37802338 h 64"/>
                      <a:gd name="T80" fmla="*/ 114673405 w 369"/>
                      <a:gd name="T81" fmla="*/ 37802338 h 64"/>
                      <a:gd name="T82" fmla="*/ 105273963 w 369"/>
                      <a:gd name="T83" fmla="*/ 37802338 h 64"/>
                      <a:gd name="T84" fmla="*/ 96500650 w 369"/>
                      <a:gd name="T85" fmla="*/ 39062019 h 64"/>
                      <a:gd name="T86" fmla="*/ 85848107 w 369"/>
                      <a:gd name="T87" fmla="*/ 39062019 h 64"/>
                      <a:gd name="T88" fmla="*/ 77701765 w 369"/>
                      <a:gd name="T89" fmla="*/ 39062019 h 64"/>
                      <a:gd name="T90" fmla="*/ 68302323 w 369"/>
                      <a:gd name="T91" fmla="*/ 39062019 h 64"/>
                      <a:gd name="T92" fmla="*/ 59529827 w 369"/>
                      <a:gd name="T93" fmla="*/ 39062019 h 64"/>
                      <a:gd name="T94" fmla="*/ 50130372 w 369"/>
                      <a:gd name="T95" fmla="*/ 39062019 h 64"/>
                      <a:gd name="T96" fmla="*/ 41984030 w 369"/>
                      <a:gd name="T97" fmla="*/ 39062019 h 64"/>
                      <a:gd name="T98" fmla="*/ 35091581 w 369"/>
                      <a:gd name="T99" fmla="*/ 39062019 h 64"/>
                      <a:gd name="T100" fmla="*/ 28825286 w 369"/>
                      <a:gd name="T101" fmla="*/ 39062019 h 64"/>
                      <a:gd name="T102" fmla="*/ 21932038 w 369"/>
                      <a:gd name="T103" fmla="*/ 39062019 h 64"/>
                      <a:gd name="T104" fmla="*/ 15665744 w 369"/>
                      <a:gd name="T105" fmla="*/ 39062019 h 64"/>
                      <a:gd name="T106" fmla="*/ 11279492 w 369"/>
                      <a:gd name="T107" fmla="*/ 39062019 h 64"/>
                      <a:gd name="T108" fmla="*/ 7519399 w 369"/>
                      <a:gd name="T109" fmla="*/ 39062019 h 64"/>
                      <a:gd name="T110" fmla="*/ 1253101 w 369"/>
                      <a:gd name="T111" fmla="*/ 39062019 h 64"/>
                      <a:gd name="T112" fmla="*/ 0 w 369"/>
                      <a:gd name="T113" fmla="*/ 40322493 h 64"/>
                      <a:gd name="T114" fmla="*/ 2506202 w 369"/>
                      <a:gd name="T115" fmla="*/ 24571319 h 64"/>
                      <a:gd name="T116" fmla="*/ 2506202 w 369"/>
                      <a:gd name="T117" fmla="*/ 24571319 h 6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69"/>
                      <a:gd name="T178" fmla="*/ 0 h 64"/>
                      <a:gd name="T179" fmla="*/ 369 w 369"/>
                      <a:gd name="T180" fmla="*/ 64 h 6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69" h="64">
                        <a:moveTo>
                          <a:pt x="4" y="39"/>
                        </a:moveTo>
                        <a:lnTo>
                          <a:pt x="12" y="39"/>
                        </a:lnTo>
                        <a:lnTo>
                          <a:pt x="19" y="39"/>
                        </a:lnTo>
                        <a:lnTo>
                          <a:pt x="33" y="39"/>
                        </a:lnTo>
                        <a:lnTo>
                          <a:pt x="46" y="39"/>
                        </a:lnTo>
                        <a:lnTo>
                          <a:pt x="63" y="39"/>
                        </a:lnTo>
                        <a:lnTo>
                          <a:pt x="80" y="39"/>
                        </a:lnTo>
                        <a:lnTo>
                          <a:pt x="101" y="39"/>
                        </a:lnTo>
                        <a:lnTo>
                          <a:pt x="118" y="38"/>
                        </a:lnTo>
                        <a:lnTo>
                          <a:pt x="139" y="38"/>
                        </a:lnTo>
                        <a:lnTo>
                          <a:pt x="158" y="38"/>
                        </a:lnTo>
                        <a:lnTo>
                          <a:pt x="177" y="38"/>
                        </a:lnTo>
                        <a:lnTo>
                          <a:pt x="192" y="38"/>
                        </a:lnTo>
                        <a:lnTo>
                          <a:pt x="210" y="38"/>
                        </a:lnTo>
                        <a:lnTo>
                          <a:pt x="223" y="38"/>
                        </a:lnTo>
                        <a:lnTo>
                          <a:pt x="236" y="38"/>
                        </a:lnTo>
                        <a:lnTo>
                          <a:pt x="253" y="34"/>
                        </a:lnTo>
                        <a:lnTo>
                          <a:pt x="272" y="34"/>
                        </a:lnTo>
                        <a:lnTo>
                          <a:pt x="289" y="32"/>
                        </a:lnTo>
                        <a:lnTo>
                          <a:pt x="308" y="30"/>
                        </a:lnTo>
                        <a:lnTo>
                          <a:pt x="322" y="24"/>
                        </a:lnTo>
                        <a:lnTo>
                          <a:pt x="333" y="20"/>
                        </a:lnTo>
                        <a:lnTo>
                          <a:pt x="341" y="11"/>
                        </a:lnTo>
                        <a:lnTo>
                          <a:pt x="346" y="0"/>
                        </a:lnTo>
                        <a:lnTo>
                          <a:pt x="369" y="15"/>
                        </a:lnTo>
                        <a:lnTo>
                          <a:pt x="367" y="19"/>
                        </a:lnTo>
                        <a:lnTo>
                          <a:pt x="362" y="32"/>
                        </a:lnTo>
                        <a:lnTo>
                          <a:pt x="350" y="43"/>
                        </a:lnTo>
                        <a:lnTo>
                          <a:pt x="333" y="55"/>
                        </a:lnTo>
                        <a:lnTo>
                          <a:pt x="324" y="55"/>
                        </a:lnTo>
                        <a:lnTo>
                          <a:pt x="308" y="57"/>
                        </a:lnTo>
                        <a:lnTo>
                          <a:pt x="299" y="57"/>
                        </a:lnTo>
                        <a:lnTo>
                          <a:pt x="289" y="57"/>
                        </a:lnTo>
                        <a:lnTo>
                          <a:pt x="278" y="57"/>
                        </a:lnTo>
                        <a:lnTo>
                          <a:pt x="267" y="58"/>
                        </a:lnTo>
                        <a:lnTo>
                          <a:pt x="253" y="58"/>
                        </a:lnTo>
                        <a:lnTo>
                          <a:pt x="240" y="58"/>
                        </a:lnTo>
                        <a:lnTo>
                          <a:pt x="227" y="58"/>
                        </a:lnTo>
                        <a:lnTo>
                          <a:pt x="213" y="60"/>
                        </a:lnTo>
                        <a:lnTo>
                          <a:pt x="198" y="60"/>
                        </a:lnTo>
                        <a:lnTo>
                          <a:pt x="183" y="60"/>
                        </a:lnTo>
                        <a:lnTo>
                          <a:pt x="168" y="60"/>
                        </a:lnTo>
                        <a:lnTo>
                          <a:pt x="154" y="62"/>
                        </a:lnTo>
                        <a:lnTo>
                          <a:pt x="137" y="62"/>
                        </a:lnTo>
                        <a:lnTo>
                          <a:pt x="124" y="62"/>
                        </a:lnTo>
                        <a:lnTo>
                          <a:pt x="109" y="62"/>
                        </a:lnTo>
                        <a:lnTo>
                          <a:pt x="95" y="62"/>
                        </a:lnTo>
                        <a:lnTo>
                          <a:pt x="80" y="62"/>
                        </a:lnTo>
                        <a:lnTo>
                          <a:pt x="67" y="62"/>
                        </a:lnTo>
                        <a:lnTo>
                          <a:pt x="56" y="62"/>
                        </a:lnTo>
                        <a:lnTo>
                          <a:pt x="46" y="62"/>
                        </a:lnTo>
                        <a:lnTo>
                          <a:pt x="35" y="62"/>
                        </a:lnTo>
                        <a:lnTo>
                          <a:pt x="25" y="62"/>
                        </a:lnTo>
                        <a:lnTo>
                          <a:pt x="18" y="62"/>
                        </a:lnTo>
                        <a:lnTo>
                          <a:pt x="12" y="62"/>
                        </a:lnTo>
                        <a:lnTo>
                          <a:pt x="2" y="62"/>
                        </a:lnTo>
                        <a:lnTo>
                          <a:pt x="0" y="64"/>
                        </a:lnTo>
                        <a:lnTo>
                          <a:pt x="4" y="39"/>
                        </a:lnTo>
                        <a:close/>
                      </a:path>
                    </a:pathLst>
                  </a:custGeom>
                  <a:solidFill>
                    <a:srgbClr val="000000"/>
                  </a:solidFill>
                  <a:ln w="9525">
                    <a:noFill/>
                    <a:round/>
                    <a:headEnd/>
                    <a:tailEnd/>
                  </a:ln>
                </p:spPr>
                <p:txBody>
                  <a:bodyPr/>
                  <a:lstStyle/>
                  <a:p>
                    <a:endParaRPr lang="fr-FR">
                      <a:latin typeface="Calibri" pitchFamily="34" charset="0"/>
                    </a:endParaRPr>
                  </a:p>
                </p:txBody>
              </p:sp>
              <p:sp>
                <p:nvSpPr>
                  <p:cNvPr id="30968" name="Freeform 80"/>
                  <p:cNvSpPr>
                    <a:spLocks/>
                  </p:cNvSpPr>
                  <p:nvPr/>
                </p:nvSpPr>
                <p:spPr bwMode="auto">
                  <a:xfrm>
                    <a:off x="1422400" y="4171950"/>
                    <a:ext cx="192087" cy="150812"/>
                  </a:xfrm>
                  <a:custGeom>
                    <a:avLst/>
                    <a:gdLst>
                      <a:gd name="T0" fmla="*/ 0 w 243"/>
                      <a:gd name="T1" fmla="*/ 1259677 h 190"/>
                      <a:gd name="T2" fmla="*/ 0 w 243"/>
                      <a:gd name="T3" fmla="*/ 85054790 h 190"/>
                      <a:gd name="T4" fmla="*/ 0 w 243"/>
                      <a:gd name="T5" fmla="*/ 88205173 h 190"/>
                      <a:gd name="T6" fmla="*/ 8122989 w 243"/>
                      <a:gd name="T7" fmla="*/ 100175673 h 190"/>
                      <a:gd name="T8" fmla="*/ 10622491 w 243"/>
                      <a:gd name="T9" fmla="*/ 102695820 h 190"/>
                      <a:gd name="T10" fmla="*/ 14997017 w 243"/>
                      <a:gd name="T11" fmla="*/ 105215992 h 190"/>
                      <a:gd name="T12" fmla="*/ 19995230 w 243"/>
                      <a:gd name="T13" fmla="*/ 107736139 h 190"/>
                      <a:gd name="T14" fmla="*/ 26869262 w 243"/>
                      <a:gd name="T15" fmla="*/ 111515963 h 190"/>
                      <a:gd name="T16" fmla="*/ 34366977 w 243"/>
                      <a:gd name="T17" fmla="*/ 113406668 h 190"/>
                      <a:gd name="T18" fmla="*/ 42490753 w 243"/>
                      <a:gd name="T19" fmla="*/ 115926816 h 190"/>
                      <a:gd name="T20" fmla="*/ 53113253 w 243"/>
                      <a:gd name="T21" fmla="*/ 117186492 h 190"/>
                      <a:gd name="T22" fmla="*/ 64985491 w 243"/>
                      <a:gd name="T23" fmla="*/ 119706639 h 190"/>
                      <a:gd name="T24" fmla="*/ 75607978 w 243"/>
                      <a:gd name="T25" fmla="*/ 118446963 h 190"/>
                      <a:gd name="T26" fmla="*/ 86230466 w 243"/>
                      <a:gd name="T27" fmla="*/ 118446963 h 190"/>
                      <a:gd name="T28" fmla="*/ 96228473 w 243"/>
                      <a:gd name="T29" fmla="*/ 115926816 h 190"/>
                      <a:gd name="T30" fmla="*/ 105601234 w 243"/>
                      <a:gd name="T31" fmla="*/ 114666345 h 190"/>
                      <a:gd name="T32" fmla="*/ 112475260 w 243"/>
                      <a:gd name="T33" fmla="*/ 111515963 h 190"/>
                      <a:gd name="T34" fmla="*/ 119972975 w 243"/>
                      <a:gd name="T35" fmla="*/ 108995816 h 190"/>
                      <a:gd name="T36" fmla="*/ 125597249 w 243"/>
                      <a:gd name="T37" fmla="*/ 106475669 h 190"/>
                      <a:gd name="T38" fmla="*/ 131846004 w 243"/>
                      <a:gd name="T39" fmla="*/ 103955497 h 190"/>
                      <a:gd name="T40" fmla="*/ 139968989 w 243"/>
                      <a:gd name="T41" fmla="*/ 97025291 h 190"/>
                      <a:gd name="T42" fmla="*/ 146842224 w 243"/>
                      <a:gd name="T43" fmla="*/ 91984997 h 190"/>
                      <a:gd name="T44" fmla="*/ 149341726 w 243"/>
                      <a:gd name="T45" fmla="*/ 87574938 h 190"/>
                      <a:gd name="T46" fmla="*/ 151841228 w 243"/>
                      <a:gd name="T47" fmla="*/ 87574938 h 190"/>
                      <a:gd name="T48" fmla="*/ 146842224 w 243"/>
                      <a:gd name="T49" fmla="*/ 0 h 190"/>
                      <a:gd name="T50" fmla="*/ 125597249 w 243"/>
                      <a:gd name="T51" fmla="*/ 14490654 h 190"/>
                      <a:gd name="T52" fmla="*/ 130596253 w 243"/>
                      <a:gd name="T53" fmla="*/ 77494349 h 190"/>
                      <a:gd name="T54" fmla="*/ 126847000 w 243"/>
                      <a:gd name="T55" fmla="*/ 78754026 h 190"/>
                      <a:gd name="T56" fmla="*/ 119972975 w 243"/>
                      <a:gd name="T57" fmla="*/ 83794320 h 190"/>
                      <a:gd name="T58" fmla="*/ 113725011 w 243"/>
                      <a:gd name="T59" fmla="*/ 86314467 h 190"/>
                      <a:gd name="T60" fmla="*/ 108726007 w 243"/>
                      <a:gd name="T61" fmla="*/ 89464849 h 190"/>
                      <a:gd name="T62" fmla="*/ 101851957 w 243"/>
                      <a:gd name="T63" fmla="*/ 93245467 h 190"/>
                      <a:gd name="T64" fmla="*/ 96228473 w 243"/>
                      <a:gd name="T65" fmla="*/ 97025291 h 190"/>
                      <a:gd name="T66" fmla="*/ 86230466 w 243"/>
                      <a:gd name="T67" fmla="*/ 98285761 h 190"/>
                      <a:gd name="T68" fmla="*/ 78107480 w 243"/>
                      <a:gd name="T69" fmla="*/ 99545438 h 190"/>
                      <a:gd name="T70" fmla="*/ 68734744 w 243"/>
                      <a:gd name="T71" fmla="*/ 99545438 h 190"/>
                      <a:gd name="T72" fmla="*/ 60611758 w 243"/>
                      <a:gd name="T73" fmla="*/ 99545438 h 190"/>
                      <a:gd name="T74" fmla="*/ 49363988 w 243"/>
                      <a:gd name="T75" fmla="*/ 97025291 h 190"/>
                      <a:gd name="T76" fmla="*/ 39991251 w 243"/>
                      <a:gd name="T77" fmla="*/ 93245467 h 190"/>
                      <a:gd name="T78" fmla="*/ 29368763 w 243"/>
                      <a:gd name="T79" fmla="*/ 87574938 h 190"/>
                      <a:gd name="T80" fmla="*/ 19995230 w 243"/>
                      <a:gd name="T81" fmla="*/ 81274173 h 190"/>
                      <a:gd name="T82" fmla="*/ 18745479 w 243"/>
                      <a:gd name="T83" fmla="*/ 16380565 h 190"/>
                      <a:gd name="T84" fmla="*/ 0 w 243"/>
                      <a:gd name="T85" fmla="*/ 1259677 h 190"/>
                      <a:gd name="T86" fmla="*/ 0 w 243"/>
                      <a:gd name="T87" fmla="*/ 1259677 h 19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3"/>
                      <a:gd name="T133" fmla="*/ 0 h 190"/>
                      <a:gd name="T134" fmla="*/ 243 w 243"/>
                      <a:gd name="T135" fmla="*/ 190 h 19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3" h="190">
                        <a:moveTo>
                          <a:pt x="0" y="2"/>
                        </a:moveTo>
                        <a:lnTo>
                          <a:pt x="0" y="135"/>
                        </a:lnTo>
                        <a:lnTo>
                          <a:pt x="0" y="140"/>
                        </a:lnTo>
                        <a:lnTo>
                          <a:pt x="13" y="159"/>
                        </a:lnTo>
                        <a:lnTo>
                          <a:pt x="17" y="163"/>
                        </a:lnTo>
                        <a:lnTo>
                          <a:pt x="24" y="167"/>
                        </a:lnTo>
                        <a:lnTo>
                          <a:pt x="32" y="171"/>
                        </a:lnTo>
                        <a:lnTo>
                          <a:pt x="43" y="177"/>
                        </a:lnTo>
                        <a:lnTo>
                          <a:pt x="55" y="180"/>
                        </a:lnTo>
                        <a:lnTo>
                          <a:pt x="68" y="184"/>
                        </a:lnTo>
                        <a:lnTo>
                          <a:pt x="85" y="186"/>
                        </a:lnTo>
                        <a:lnTo>
                          <a:pt x="104" y="190"/>
                        </a:lnTo>
                        <a:lnTo>
                          <a:pt x="121" y="188"/>
                        </a:lnTo>
                        <a:lnTo>
                          <a:pt x="138" y="188"/>
                        </a:lnTo>
                        <a:lnTo>
                          <a:pt x="154" y="184"/>
                        </a:lnTo>
                        <a:lnTo>
                          <a:pt x="169" y="182"/>
                        </a:lnTo>
                        <a:lnTo>
                          <a:pt x="180" y="177"/>
                        </a:lnTo>
                        <a:lnTo>
                          <a:pt x="192" y="173"/>
                        </a:lnTo>
                        <a:lnTo>
                          <a:pt x="201" y="169"/>
                        </a:lnTo>
                        <a:lnTo>
                          <a:pt x="211" y="165"/>
                        </a:lnTo>
                        <a:lnTo>
                          <a:pt x="224" y="154"/>
                        </a:lnTo>
                        <a:lnTo>
                          <a:pt x="235" y="146"/>
                        </a:lnTo>
                        <a:lnTo>
                          <a:pt x="239" y="139"/>
                        </a:lnTo>
                        <a:lnTo>
                          <a:pt x="243" y="139"/>
                        </a:lnTo>
                        <a:lnTo>
                          <a:pt x="235" y="0"/>
                        </a:lnTo>
                        <a:lnTo>
                          <a:pt x="201" y="23"/>
                        </a:lnTo>
                        <a:lnTo>
                          <a:pt x="209" y="123"/>
                        </a:lnTo>
                        <a:lnTo>
                          <a:pt x="203" y="125"/>
                        </a:lnTo>
                        <a:lnTo>
                          <a:pt x="192" y="133"/>
                        </a:lnTo>
                        <a:lnTo>
                          <a:pt x="182" y="137"/>
                        </a:lnTo>
                        <a:lnTo>
                          <a:pt x="174" y="142"/>
                        </a:lnTo>
                        <a:lnTo>
                          <a:pt x="163" y="148"/>
                        </a:lnTo>
                        <a:lnTo>
                          <a:pt x="154" y="154"/>
                        </a:lnTo>
                        <a:lnTo>
                          <a:pt x="138" y="156"/>
                        </a:lnTo>
                        <a:lnTo>
                          <a:pt x="125" y="158"/>
                        </a:lnTo>
                        <a:lnTo>
                          <a:pt x="110" y="158"/>
                        </a:lnTo>
                        <a:lnTo>
                          <a:pt x="97" y="158"/>
                        </a:lnTo>
                        <a:lnTo>
                          <a:pt x="79" y="154"/>
                        </a:lnTo>
                        <a:lnTo>
                          <a:pt x="64" y="148"/>
                        </a:lnTo>
                        <a:lnTo>
                          <a:pt x="47" y="139"/>
                        </a:lnTo>
                        <a:lnTo>
                          <a:pt x="32" y="129"/>
                        </a:lnTo>
                        <a:lnTo>
                          <a:pt x="30" y="26"/>
                        </a:lnTo>
                        <a:lnTo>
                          <a:pt x="0"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30969" name="Freeform 81"/>
                  <p:cNvSpPr>
                    <a:spLocks/>
                  </p:cNvSpPr>
                  <p:nvPr/>
                </p:nvSpPr>
                <p:spPr bwMode="auto">
                  <a:xfrm>
                    <a:off x="1422400" y="4100512"/>
                    <a:ext cx="187325" cy="117475"/>
                  </a:xfrm>
                  <a:custGeom>
                    <a:avLst/>
                    <a:gdLst>
                      <a:gd name="T0" fmla="*/ 39395645 w 235"/>
                      <a:gd name="T1" fmla="*/ 31080416 h 149"/>
                      <a:gd name="T2" fmla="*/ 24145794 w 235"/>
                      <a:gd name="T3" fmla="*/ 39161746 h 149"/>
                      <a:gd name="T4" fmla="*/ 10801877 w 235"/>
                      <a:gd name="T5" fmla="*/ 48485631 h 149"/>
                      <a:gd name="T6" fmla="*/ 0 w 235"/>
                      <a:gd name="T7" fmla="*/ 58431593 h 149"/>
                      <a:gd name="T8" fmla="*/ 13343920 w 235"/>
                      <a:gd name="T9" fmla="*/ 83296073 h 149"/>
                      <a:gd name="T10" fmla="*/ 24145794 w 235"/>
                      <a:gd name="T11" fmla="*/ 86404034 h 149"/>
                      <a:gd name="T12" fmla="*/ 44478927 w 235"/>
                      <a:gd name="T13" fmla="*/ 90133273 h 149"/>
                      <a:gd name="T14" fmla="*/ 57822853 w 235"/>
                      <a:gd name="T15" fmla="*/ 91376615 h 149"/>
                      <a:gd name="T16" fmla="*/ 74343320 w 235"/>
                      <a:gd name="T17" fmla="*/ 92619957 h 149"/>
                      <a:gd name="T18" fmla="*/ 88957854 w 235"/>
                      <a:gd name="T19" fmla="*/ 91376615 h 149"/>
                      <a:gd name="T20" fmla="*/ 102301768 w 235"/>
                      <a:gd name="T21" fmla="*/ 90133273 h 149"/>
                      <a:gd name="T22" fmla="*/ 121999609 w 235"/>
                      <a:gd name="T23" fmla="*/ 85160692 h 149"/>
                      <a:gd name="T24" fmla="*/ 132801483 w 235"/>
                      <a:gd name="T25" fmla="*/ 80809388 h 149"/>
                      <a:gd name="T26" fmla="*/ 137249455 w 235"/>
                      <a:gd name="T27" fmla="*/ 79566046 h 149"/>
                      <a:gd name="T28" fmla="*/ 146779910 w 235"/>
                      <a:gd name="T29" fmla="*/ 54701566 h 149"/>
                      <a:gd name="T30" fmla="*/ 139790697 w 235"/>
                      <a:gd name="T31" fmla="*/ 48485631 h 149"/>
                      <a:gd name="T32" fmla="*/ 125176162 w 235"/>
                      <a:gd name="T33" fmla="*/ 39161746 h 149"/>
                      <a:gd name="T34" fmla="*/ 109926317 w 235"/>
                      <a:gd name="T35" fmla="*/ 31080416 h 149"/>
                      <a:gd name="T36" fmla="*/ 103572389 w 235"/>
                      <a:gd name="T37" fmla="*/ 7459268 h 149"/>
                      <a:gd name="T38" fmla="*/ 83239262 w 235"/>
                      <a:gd name="T39" fmla="*/ 39161746 h 149"/>
                      <a:gd name="T40" fmla="*/ 99759728 w 235"/>
                      <a:gd name="T41" fmla="*/ 46621011 h 149"/>
                      <a:gd name="T42" fmla="*/ 114374288 w 235"/>
                      <a:gd name="T43" fmla="*/ 52215670 h 149"/>
                      <a:gd name="T44" fmla="*/ 125176162 w 235"/>
                      <a:gd name="T45" fmla="*/ 61539554 h 149"/>
                      <a:gd name="T46" fmla="*/ 113103667 w 235"/>
                      <a:gd name="T47" fmla="*/ 67755477 h 149"/>
                      <a:gd name="T48" fmla="*/ 97853797 w 235"/>
                      <a:gd name="T49" fmla="*/ 72106781 h 149"/>
                      <a:gd name="T50" fmla="*/ 85780504 w 235"/>
                      <a:gd name="T51" fmla="*/ 73350123 h 149"/>
                      <a:gd name="T52" fmla="*/ 73708009 w 235"/>
                      <a:gd name="T53" fmla="*/ 74593465 h 149"/>
                      <a:gd name="T54" fmla="*/ 59093474 w 235"/>
                      <a:gd name="T55" fmla="*/ 72106781 h 149"/>
                      <a:gd name="T56" fmla="*/ 48291588 w 235"/>
                      <a:gd name="T57" fmla="*/ 71485504 h 149"/>
                      <a:gd name="T58" fmla="*/ 33677053 w 235"/>
                      <a:gd name="T59" fmla="*/ 67755477 h 149"/>
                      <a:gd name="T60" fmla="*/ 24145794 w 235"/>
                      <a:gd name="T61" fmla="*/ 61539554 h 149"/>
                      <a:gd name="T62" fmla="*/ 56551435 w 235"/>
                      <a:gd name="T63" fmla="*/ 0 h 149"/>
                      <a:gd name="T64" fmla="*/ 38125024 w 235"/>
                      <a:gd name="T65" fmla="*/ 11189295 h 14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5"/>
                      <a:gd name="T100" fmla="*/ 0 h 149"/>
                      <a:gd name="T101" fmla="*/ 235 w 235"/>
                      <a:gd name="T102" fmla="*/ 149 h 14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5" h="149">
                        <a:moveTo>
                          <a:pt x="60" y="18"/>
                        </a:moveTo>
                        <a:lnTo>
                          <a:pt x="62" y="50"/>
                        </a:lnTo>
                        <a:lnTo>
                          <a:pt x="55" y="54"/>
                        </a:lnTo>
                        <a:lnTo>
                          <a:pt x="38" y="63"/>
                        </a:lnTo>
                        <a:lnTo>
                          <a:pt x="26" y="69"/>
                        </a:lnTo>
                        <a:lnTo>
                          <a:pt x="17" y="78"/>
                        </a:lnTo>
                        <a:lnTo>
                          <a:pt x="5" y="84"/>
                        </a:lnTo>
                        <a:lnTo>
                          <a:pt x="0" y="94"/>
                        </a:lnTo>
                        <a:lnTo>
                          <a:pt x="15" y="132"/>
                        </a:lnTo>
                        <a:lnTo>
                          <a:pt x="21" y="134"/>
                        </a:lnTo>
                        <a:lnTo>
                          <a:pt x="26" y="135"/>
                        </a:lnTo>
                        <a:lnTo>
                          <a:pt x="38" y="139"/>
                        </a:lnTo>
                        <a:lnTo>
                          <a:pt x="51" y="141"/>
                        </a:lnTo>
                        <a:lnTo>
                          <a:pt x="70" y="145"/>
                        </a:lnTo>
                        <a:lnTo>
                          <a:pt x="79" y="145"/>
                        </a:lnTo>
                        <a:lnTo>
                          <a:pt x="91" y="147"/>
                        </a:lnTo>
                        <a:lnTo>
                          <a:pt x="102" y="147"/>
                        </a:lnTo>
                        <a:lnTo>
                          <a:pt x="117" y="149"/>
                        </a:lnTo>
                        <a:lnTo>
                          <a:pt x="129" y="147"/>
                        </a:lnTo>
                        <a:lnTo>
                          <a:pt x="140" y="147"/>
                        </a:lnTo>
                        <a:lnTo>
                          <a:pt x="150" y="145"/>
                        </a:lnTo>
                        <a:lnTo>
                          <a:pt x="161" y="145"/>
                        </a:lnTo>
                        <a:lnTo>
                          <a:pt x="176" y="141"/>
                        </a:lnTo>
                        <a:lnTo>
                          <a:pt x="192" y="137"/>
                        </a:lnTo>
                        <a:lnTo>
                          <a:pt x="201" y="132"/>
                        </a:lnTo>
                        <a:lnTo>
                          <a:pt x="209" y="130"/>
                        </a:lnTo>
                        <a:lnTo>
                          <a:pt x="214" y="128"/>
                        </a:lnTo>
                        <a:lnTo>
                          <a:pt x="216" y="128"/>
                        </a:lnTo>
                        <a:lnTo>
                          <a:pt x="235" y="92"/>
                        </a:lnTo>
                        <a:lnTo>
                          <a:pt x="231" y="88"/>
                        </a:lnTo>
                        <a:lnTo>
                          <a:pt x="228" y="84"/>
                        </a:lnTo>
                        <a:lnTo>
                          <a:pt x="220" y="78"/>
                        </a:lnTo>
                        <a:lnTo>
                          <a:pt x="211" y="73"/>
                        </a:lnTo>
                        <a:lnTo>
                          <a:pt x="197" y="63"/>
                        </a:lnTo>
                        <a:lnTo>
                          <a:pt x="186" y="58"/>
                        </a:lnTo>
                        <a:lnTo>
                          <a:pt x="173" y="50"/>
                        </a:lnTo>
                        <a:lnTo>
                          <a:pt x="161" y="46"/>
                        </a:lnTo>
                        <a:lnTo>
                          <a:pt x="163" y="12"/>
                        </a:lnTo>
                        <a:lnTo>
                          <a:pt x="133" y="4"/>
                        </a:lnTo>
                        <a:lnTo>
                          <a:pt x="131" y="63"/>
                        </a:lnTo>
                        <a:lnTo>
                          <a:pt x="138" y="65"/>
                        </a:lnTo>
                        <a:lnTo>
                          <a:pt x="157" y="75"/>
                        </a:lnTo>
                        <a:lnTo>
                          <a:pt x="169" y="78"/>
                        </a:lnTo>
                        <a:lnTo>
                          <a:pt x="180" y="84"/>
                        </a:lnTo>
                        <a:lnTo>
                          <a:pt x="188" y="92"/>
                        </a:lnTo>
                        <a:lnTo>
                          <a:pt x="197" y="99"/>
                        </a:lnTo>
                        <a:lnTo>
                          <a:pt x="192" y="101"/>
                        </a:lnTo>
                        <a:lnTo>
                          <a:pt x="178" y="109"/>
                        </a:lnTo>
                        <a:lnTo>
                          <a:pt x="167" y="113"/>
                        </a:lnTo>
                        <a:lnTo>
                          <a:pt x="154" y="116"/>
                        </a:lnTo>
                        <a:lnTo>
                          <a:pt x="144" y="116"/>
                        </a:lnTo>
                        <a:lnTo>
                          <a:pt x="135" y="118"/>
                        </a:lnTo>
                        <a:lnTo>
                          <a:pt x="125" y="118"/>
                        </a:lnTo>
                        <a:lnTo>
                          <a:pt x="116" y="120"/>
                        </a:lnTo>
                        <a:lnTo>
                          <a:pt x="102" y="118"/>
                        </a:lnTo>
                        <a:lnTo>
                          <a:pt x="93" y="116"/>
                        </a:lnTo>
                        <a:lnTo>
                          <a:pt x="81" y="115"/>
                        </a:lnTo>
                        <a:lnTo>
                          <a:pt x="76" y="115"/>
                        </a:lnTo>
                        <a:lnTo>
                          <a:pt x="62" y="111"/>
                        </a:lnTo>
                        <a:lnTo>
                          <a:pt x="53" y="109"/>
                        </a:lnTo>
                        <a:lnTo>
                          <a:pt x="40" y="101"/>
                        </a:lnTo>
                        <a:lnTo>
                          <a:pt x="38" y="99"/>
                        </a:lnTo>
                        <a:lnTo>
                          <a:pt x="89" y="59"/>
                        </a:lnTo>
                        <a:lnTo>
                          <a:pt x="89" y="0"/>
                        </a:lnTo>
                        <a:lnTo>
                          <a:pt x="60" y="18"/>
                        </a:lnTo>
                        <a:close/>
                      </a:path>
                    </a:pathLst>
                  </a:custGeom>
                  <a:solidFill>
                    <a:srgbClr val="000000"/>
                  </a:solidFill>
                  <a:ln w="9525">
                    <a:noFill/>
                    <a:round/>
                    <a:headEnd/>
                    <a:tailEnd/>
                  </a:ln>
                </p:spPr>
                <p:txBody>
                  <a:bodyPr/>
                  <a:lstStyle/>
                  <a:p>
                    <a:endParaRPr lang="fr-FR">
                      <a:latin typeface="Calibri" pitchFamily="34" charset="0"/>
                    </a:endParaRPr>
                  </a:p>
                </p:txBody>
              </p:sp>
              <p:sp>
                <p:nvSpPr>
                  <p:cNvPr id="30970" name="Freeform 82"/>
                  <p:cNvSpPr>
                    <a:spLocks/>
                  </p:cNvSpPr>
                  <p:nvPr/>
                </p:nvSpPr>
                <p:spPr bwMode="auto">
                  <a:xfrm>
                    <a:off x="1581150" y="4279900"/>
                    <a:ext cx="165100" cy="923925"/>
                  </a:xfrm>
                  <a:custGeom>
                    <a:avLst/>
                    <a:gdLst>
                      <a:gd name="T0" fmla="*/ 1248124 w 209"/>
                      <a:gd name="T1" fmla="*/ 17671355 h 1163"/>
                      <a:gd name="T2" fmla="*/ 13104519 w 209"/>
                      <a:gd name="T3" fmla="*/ 22720766 h 1163"/>
                      <a:gd name="T4" fmla="*/ 34321054 w 209"/>
                      <a:gd name="T5" fmla="*/ 33449579 h 1163"/>
                      <a:gd name="T6" fmla="*/ 52418074 w 209"/>
                      <a:gd name="T7" fmla="*/ 47965443 h 1163"/>
                      <a:gd name="T8" fmla="*/ 64274463 w 209"/>
                      <a:gd name="T9" fmla="*/ 62481320 h 1163"/>
                      <a:gd name="T10" fmla="*/ 72386479 w 209"/>
                      <a:gd name="T11" fmla="*/ 74472480 h 1163"/>
                      <a:gd name="T12" fmla="*/ 77378975 w 209"/>
                      <a:gd name="T13" fmla="*/ 86463639 h 1163"/>
                      <a:gd name="T14" fmla="*/ 81747409 w 209"/>
                      <a:gd name="T15" fmla="*/ 100348724 h 1163"/>
                      <a:gd name="T16" fmla="*/ 86739116 w 209"/>
                      <a:gd name="T17" fmla="*/ 119913230 h 1163"/>
                      <a:gd name="T18" fmla="*/ 90483488 w 209"/>
                      <a:gd name="T19" fmla="*/ 141371637 h 1163"/>
                      <a:gd name="T20" fmla="*/ 93603798 w 209"/>
                      <a:gd name="T21" fmla="*/ 162830045 h 1163"/>
                      <a:gd name="T22" fmla="*/ 96100046 w 209"/>
                      <a:gd name="T23" fmla="*/ 186812363 h 1163"/>
                      <a:gd name="T24" fmla="*/ 98595504 w 209"/>
                      <a:gd name="T25" fmla="*/ 210794731 h 1163"/>
                      <a:gd name="T26" fmla="*/ 101091752 w 209"/>
                      <a:gd name="T27" fmla="*/ 234777844 h 1163"/>
                      <a:gd name="T28" fmla="*/ 102339876 w 209"/>
                      <a:gd name="T29" fmla="*/ 257497809 h 1163"/>
                      <a:gd name="T30" fmla="*/ 103588025 w 209"/>
                      <a:gd name="T31" fmla="*/ 279587790 h 1163"/>
                      <a:gd name="T32" fmla="*/ 105460211 w 209"/>
                      <a:gd name="T33" fmla="*/ 298521492 h 1163"/>
                      <a:gd name="T34" fmla="*/ 106708335 w 209"/>
                      <a:gd name="T35" fmla="*/ 315561268 h 1163"/>
                      <a:gd name="T36" fmla="*/ 106708335 w 209"/>
                      <a:gd name="T37" fmla="*/ 328814779 h 1163"/>
                      <a:gd name="T38" fmla="*/ 107956459 w 209"/>
                      <a:gd name="T39" fmla="*/ 342699865 h 1163"/>
                      <a:gd name="T40" fmla="*/ 106708335 w 209"/>
                      <a:gd name="T41" fmla="*/ 728315750 h 1163"/>
                      <a:gd name="T42" fmla="*/ 129172988 w 209"/>
                      <a:gd name="T43" fmla="*/ 731471235 h 1163"/>
                      <a:gd name="T44" fmla="*/ 129172988 w 209"/>
                      <a:gd name="T45" fmla="*/ 720742428 h 1163"/>
                      <a:gd name="T46" fmla="*/ 129172988 w 209"/>
                      <a:gd name="T47" fmla="*/ 706226564 h 1163"/>
                      <a:gd name="T48" fmla="*/ 129172988 w 209"/>
                      <a:gd name="T49" fmla="*/ 693603831 h 1163"/>
                      <a:gd name="T50" fmla="*/ 129172988 w 209"/>
                      <a:gd name="T51" fmla="*/ 679087966 h 1163"/>
                      <a:gd name="T52" fmla="*/ 129172988 w 209"/>
                      <a:gd name="T53" fmla="*/ 663310543 h 1163"/>
                      <a:gd name="T54" fmla="*/ 127924864 w 209"/>
                      <a:gd name="T55" fmla="*/ 646269973 h 1163"/>
                      <a:gd name="T56" fmla="*/ 127924864 w 209"/>
                      <a:gd name="T57" fmla="*/ 626073919 h 1163"/>
                      <a:gd name="T58" fmla="*/ 127924864 w 209"/>
                      <a:gd name="T59" fmla="*/ 605877864 h 1163"/>
                      <a:gd name="T60" fmla="*/ 127924864 w 209"/>
                      <a:gd name="T61" fmla="*/ 584419457 h 1163"/>
                      <a:gd name="T62" fmla="*/ 127924864 w 209"/>
                      <a:gd name="T63" fmla="*/ 561067918 h 1163"/>
                      <a:gd name="T64" fmla="*/ 127924864 w 209"/>
                      <a:gd name="T65" fmla="*/ 537085599 h 1163"/>
                      <a:gd name="T66" fmla="*/ 127924864 w 209"/>
                      <a:gd name="T67" fmla="*/ 513103281 h 1163"/>
                      <a:gd name="T68" fmla="*/ 127924864 w 209"/>
                      <a:gd name="T69" fmla="*/ 489120168 h 1163"/>
                      <a:gd name="T70" fmla="*/ 127300802 w 209"/>
                      <a:gd name="T71" fmla="*/ 465137850 h 1163"/>
                      <a:gd name="T72" fmla="*/ 127300802 w 209"/>
                      <a:gd name="T73" fmla="*/ 439892385 h 1163"/>
                      <a:gd name="T74" fmla="*/ 126052678 w 209"/>
                      <a:gd name="T75" fmla="*/ 414647614 h 1163"/>
                      <a:gd name="T76" fmla="*/ 126052678 w 209"/>
                      <a:gd name="T77" fmla="*/ 390033722 h 1163"/>
                      <a:gd name="T78" fmla="*/ 124804554 w 209"/>
                      <a:gd name="T79" fmla="*/ 366051404 h 1163"/>
                      <a:gd name="T80" fmla="*/ 124804554 w 209"/>
                      <a:gd name="T81" fmla="*/ 340806733 h 1163"/>
                      <a:gd name="T82" fmla="*/ 123557220 w 209"/>
                      <a:gd name="T83" fmla="*/ 317454399 h 1163"/>
                      <a:gd name="T84" fmla="*/ 123557220 w 209"/>
                      <a:gd name="T85" fmla="*/ 295996787 h 1163"/>
                      <a:gd name="T86" fmla="*/ 122309095 w 209"/>
                      <a:gd name="T87" fmla="*/ 275800732 h 1163"/>
                      <a:gd name="T88" fmla="*/ 121060971 w 209"/>
                      <a:gd name="T89" fmla="*/ 254342325 h 1163"/>
                      <a:gd name="T90" fmla="*/ 119812847 w 209"/>
                      <a:gd name="T91" fmla="*/ 234777844 h 1163"/>
                      <a:gd name="T92" fmla="*/ 119812847 w 209"/>
                      <a:gd name="T93" fmla="*/ 218368847 h 1163"/>
                      <a:gd name="T94" fmla="*/ 118564723 w 209"/>
                      <a:gd name="T95" fmla="*/ 202590580 h 1163"/>
                      <a:gd name="T96" fmla="*/ 117316599 w 209"/>
                      <a:gd name="T97" fmla="*/ 188074716 h 1163"/>
                      <a:gd name="T98" fmla="*/ 116068475 w 209"/>
                      <a:gd name="T99" fmla="*/ 171665719 h 1163"/>
                      <a:gd name="T100" fmla="*/ 114196289 w 209"/>
                      <a:gd name="T101" fmla="*/ 155887502 h 1163"/>
                      <a:gd name="T102" fmla="*/ 110452707 w 209"/>
                      <a:gd name="T103" fmla="*/ 141371637 h 1163"/>
                      <a:gd name="T104" fmla="*/ 106708335 w 209"/>
                      <a:gd name="T105" fmla="*/ 128118125 h 1163"/>
                      <a:gd name="T106" fmla="*/ 104212087 w 209"/>
                      <a:gd name="T107" fmla="*/ 114864614 h 1163"/>
                      <a:gd name="T108" fmla="*/ 101091752 w 209"/>
                      <a:gd name="T109" fmla="*/ 99086371 h 1163"/>
                      <a:gd name="T110" fmla="*/ 94851922 w 209"/>
                      <a:gd name="T111" fmla="*/ 78890317 h 1163"/>
                      <a:gd name="T112" fmla="*/ 85490992 w 209"/>
                      <a:gd name="T113" fmla="*/ 61218968 h 1163"/>
                      <a:gd name="T114" fmla="*/ 72386479 w 209"/>
                      <a:gd name="T115" fmla="*/ 42916033 h 1163"/>
                      <a:gd name="T116" fmla="*/ 56162447 w 209"/>
                      <a:gd name="T117" fmla="*/ 26507036 h 1163"/>
                      <a:gd name="T118" fmla="*/ 40561674 w 209"/>
                      <a:gd name="T119" fmla="*/ 13253518 h 1163"/>
                      <a:gd name="T120" fmla="*/ 27457161 w 209"/>
                      <a:gd name="T121" fmla="*/ 3155485 h 1163"/>
                      <a:gd name="T122" fmla="*/ 0 w 209"/>
                      <a:gd name="T123" fmla="*/ 17671355 h 116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09"/>
                      <a:gd name="T187" fmla="*/ 0 h 1163"/>
                      <a:gd name="T188" fmla="*/ 209 w 209"/>
                      <a:gd name="T189" fmla="*/ 1163 h 116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09" h="1163">
                        <a:moveTo>
                          <a:pt x="0" y="28"/>
                        </a:moveTo>
                        <a:lnTo>
                          <a:pt x="2" y="28"/>
                        </a:lnTo>
                        <a:lnTo>
                          <a:pt x="10" y="30"/>
                        </a:lnTo>
                        <a:lnTo>
                          <a:pt x="21" y="36"/>
                        </a:lnTo>
                        <a:lnTo>
                          <a:pt x="38" y="43"/>
                        </a:lnTo>
                        <a:lnTo>
                          <a:pt x="55" y="53"/>
                        </a:lnTo>
                        <a:lnTo>
                          <a:pt x="74" y="68"/>
                        </a:lnTo>
                        <a:lnTo>
                          <a:pt x="84" y="76"/>
                        </a:lnTo>
                        <a:lnTo>
                          <a:pt x="93" y="87"/>
                        </a:lnTo>
                        <a:lnTo>
                          <a:pt x="103" y="99"/>
                        </a:lnTo>
                        <a:lnTo>
                          <a:pt x="114" y="112"/>
                        </a:lnTo>
                        <a:lnTo>
                          <a:pt x="116" y="118"/>
                        </a:lnTo>
                        <a:lnTo>
                          <a:pt x="122" y="127"/>
                        </a:lnTo>
                        <a:lnTo>
                          <a:pt x="124" y="137"/>
                        </a:lnTo>
                        <a:lnTo>
                          <a:pt x="129" y="148"/>
                        </a:lnTo>
                        <a:lnTo>
                          <a:pt x="131" y="159"/>
                        </a:lnTo>
                        <a:lnTo>
                          <a:pt x="135" y="175"/>
                        </a:lnTo>
                        <a:lnTo>
                          <a:pt x="139" y="190"/>
                        </a:lnTo>
                        <a:lnTo>
                          <a:pt x="143" y="207"/>
                        </a:lnTo>
                        <a:lnTo>
                          <a:pt x="145" y="224"/>
                        </a:lnTo>
                        <a:lnTo>
                          <a:pt x="148" y="241"/>
                        </a:lnTo>
                        <a:lnTo>
                          <a:pt x="150" y="258"/>
                        </a:lnTo>
                        <a:lnTo>
                          <a:pt x="154" y="277"/>
                        </a:lnTo>
                        <a:lnTo>
                          <a:pt x="154" y="296"/>
                        </a:lnTo>
                        <a:lnTo>
                          <a:pt x="158" y="315"/>
                        </a:lnTo>
                        <a:lnTo>
                          <a:pt x="158" y="334"/>
                        </a:lnTo>
                        <a:lnTo>
                          <a:pt x="162" y="355"/>
                        </a:lnTo>
                        <a:lnTo>
                          <a:pt x="162" y="372"/>
                        </a:lnTo>
                        <a:lnTo>
                          <a:pt x="164" y="391"/>
                        </a:lnTo>
                        <a:lnTo>
                          <a:pt x="164" y="408"/>
                        </a:lnTo>
                        <a:lnTo>
                          <a:pt x="166" y="427"/>
                        </a:lnTo>
                        <a:lnTo>
                          <a:pt x="166" y="443"/>
                        </a:lnTo>
                        <a:lnTo>
                          <a:pt x="167" y="460"/>
                        </a:lnTo>
                        <a:lnTo>
                          <a:pt x="169" y="473"/>
                        </a:lnTo>
                        <a:lnTo>
                          <a:pt x="171" y="488"/>
                        </a:lnTo>
                        <a:lnTo>
                          <a:pt x="171" y="500"/>
                        </a:lnTo>
                        <a:lnTo>
                          <a:pt x="171" y="511"/>
                        </a:lnTo>
                        <a:lnTo>
                          <a:pt x="171" y="521"/>
                        </a:lnTo>
                        <a:lnTo>
                          <a:pt x="173" y="532"/>
                        </a:lnTo>
                        <a:lnTo>
                          <a:pt x="173" y="543"/>
                        </a:lnTo>
                        <a:lnTo>
                          <a:pt x="175" y="549"/>
                        </a:lnTo>
                        <a:lnTo>
                          <a:pt x="171" y="1154"/>
                        </a:lnTo>
                        <a:lnTo>
                          <a:pt x="209" y="1163"/>
                        </a:lnTo>
                        <a:lnTo>
                          <a:pt x="207" y="1159"/>
                        </a:lnTo>
                        <a:lnTo>
                          <a:pt x="207" y="1154"/>
                        </a:lnTo>
                        <a:lnTo>
                          <a:pt x="207" y="1142"/>
                        </a:lnTo>
                        <a:lnTo>
                          <a:pt x="207" y="1129"/>
                        </a:lnTo>
                        <a:lnTo>
                          <a:pt x="207" y="1119"/>
                        </a:lnTo>
                        <a:lnTo>
                          <a:pt x="207" y="1110"/>
                        </a:lnTo>
                        <a:lnTo>
                          <a:pt x="207" y="1099"/>
                        </a:lnTo>
                        <a:lnTo>
                          <a:pt x="207" y="1089"/>
                        </a:lnTo>
                        <a:lnTo>
                          <a:pt x="207" y="1076"/>
                        </a:lnTo>
                        <a:lnTo>
                          <a:pt x="207" y="1064"/>
                        </a:lnTo>
                        <a:lnTo>
                          <a:pt x="207" y="1051"/>
                        </a:lnTo>
                        <a:lnTo>
                          <a:pt x="207" y="1040"/>
                        </a:lnTo>
                        <a:lnTo>
                          <a:pt x="205" y="1024"/>
                        </a:lnTo>
                        <a:lnTo>
                          <a:pt x="205" y="1009"/>
                        </a:lnTo>
                        <a:lnTo>
                          <a:pt x="205" y="992"/>
                        </a:lnTo>
                        <a:lnTo>
                          <a:pt x="205" y="977"/>
                        </a:lnTo>
                        <a:lnTo>
                          <a:pt x="205" y="960"/>
                        </a:lnTo>
                        <a:lnTo>
                          <a:pt x="205" y="943"/>
                        </a:lnTo>
                        <a:lnTo>
                          <a:pt x="205" y="926"/>
                        </a:lnTo>
                        <a:lnTo>
                          <a:pt x="205" y="908"/>
                        </a:lnTo>
                        <a:lnTo>
                          <a:pt x="205" y="889"/>
                        </a:lnTo>
                        <a:lnTo>
                          <a:pt x="205" y="870"/>
                        </a:lnTo>
                        <a:lnTo>
                          <a:pt x="205" y="851"/>
                        </a:lnTo>
                        <a:lnTo>
                          <a:pt x="205" y="834"/>
                        </a:lnTo>
                        <a:lnTo>
                          <a:pt x="205" y="813"/>
                        </a:lnTo>
                        <a:lnTo>
                          <a:pt x="205" y="796"/>
                        </a:lnTo>
                        <a:lnTo>
                          <a:pt x="205" y="775"/>
                        </a:lnTo>
                        <a:lnTo>
                          <a:pt x="205" y="758"/>
                        </a:lnTo>
                        <a:lnTo>
                          <a:pt x="204" y="737"/>
                        </a:lnTo>
                        <a:lnTo>
                          <a:pt x="204" y="718"/>
                        </a:lnTo>
                        <a:lnTo>
                          <a:pt x="204" y="697"/>
                        </a:lnTo>
                        <a:lnTo>
                          <a:pt x="204" y="678"/>
                        </a:lnTo>
                        <a:lnTo>
                          <a:pt x="202" y="657"/>
                        </a:lnTo>
                        <a:lnTo>
                          <a:pt x="202" y="638"/>
                        </a:lnTo>
                        <a:lnTo>
                          <a:pt x="202" y="618"/>
                        </a:lnTo>
                        <a:lnTo>
                          <a:pt x="202" y="600"/>
                        </a:lnTo>
                        <a:lnTo>
                          <a:pt x="200" y="580"/>
                        </a:lnTo>
                        <a:lnTo>
                          <a:pt x="200" y="561"/>
                        </a:lnTo>
                        <a:lnTo>
                          <a:pt x="200" y="540"/>
                        </a:lnTo>
                        <a:lnTo>
                          <a:pt x="200" y="522"/>
                        </a:lnTo>
                        <a:lnTo>
                          <a:pt x="198" y="503"/>
                        </a:lnTo>
                        <a:lnTo>
                          <a:pt x="198" y="486"/>
                        </a:lnTo>
                        <a:lnTo>
                          <a:pt x="198" y="469"/>
                        </a:lnTo>
                        <a:lnTo>
                          <a:pt x="198" y="454"/>
                        </a:lnTo>
                        <a:lnTo>
                          <a:pt x="196" y="437"/>
                        </a:lnTo>
                        <a:lnTo>
                          <a:pt x="196" y="420"/>
                        </a:lnTo>
                        <a:lnTo>
                          <a:pt x="194" y="403"/>
                        </a:lnTo>
                        <a:lnTo>
                          <a:pt x="194" y="388"/>
                        </a:lnTo>
                        <a:lnTo>
                          <a:pt x="192" y="372"/>
                        </a:lnTo>
                        <a:lnTo>
                          <a:pt x="192" y="359"/>
                        </a:lnTo>
                        <a:lnTo>
                          <a:pt x="192" y="346"/>
                        </a:lnTo>
                        <a:lnTo>
                          <a:pt x="192" y="334"/>
                        </a:lnTo>
                        <a:lnTo>
                          <a:pt x="190" y="321"/>
                        </a:lnTo>
                        <a:lnTo>
                          <a:pt x="190" y="310"/>
                        </a:lnTo>
                        <a:lnTo>
                          <a:pt x="188" y="298"/>
                        </a:lnTo>
                        <a:lnTo>
                          <a:pt x="188" y="289"/>
                        </a:lnTo>
                        <a:lnTo>
                          <a:pt x="186" y="272"/>
                        </a:lnTo>
                        <a:lnTo>
                          <a:pt x="186" y="260"/>
                        </a:lnTo>
                        <a:lnTo>
                          <a:pt x="183" y="247"/>
                        </a:lnTo>
                        <a:lnTo>
                          <a:pt x="181" y="235"/>
                        </a:lnTo>
                        <a:lnTo>
                          <a:pt x="177" y="224"/>
                        </a:lnTo>
                        <a:lnTo>
                          <a:pt x="175" y="215"/>
                        </a:lnTo>
                        <a:lnTo>
                          <a:pt x="171" y="203"/>
                        </a:lnTo>
                        <a:lnTo>
                          <a:pt x="171" y="192"/>
                        </a:lnTo>
                        <a:lnTo>
                          <a:pt x="167" y="182"/>
                        </a:lnTo>
                        <a:lnTo>
                          <a:pt x="167" y="175"/>
                        </a:lnTo>
                        <a:lnTo>
                          <a:pt x="162" y="157"/>
                        </a:lnTo>
                        <a:lnTo>
                          <a:pt x="158" y="140"/>
                        </a:lnTo>
                        <a:lnTo>
                          <a:pt x="152" y="125"/>
                        </a:lnTo>
                        <a:lnTo>
                          <a:pt x="147" y="112"/>
                        </a:lnTo>
                        <a:lnTo>
                          <a:pt x="137" y="97"/>
                        </a:lnTo>
                        <a:lnTo>
                          <a:pt x="128" y="83"/>
                        </a:lnTo>
                        <a:lnTo>
                          <a:pt x="116" y="68"/>
                        </a:lnTo>
                        <a:lnTo>
                          <a:pt x="105" y="57"/>
                        </a:lnTo>
                        <a:lnTo>
                          <a:pt x="90" y="42"/>
                        </a:lnTo>
                        <a:lnTo>
                          <a:pt x="74" y="28"/>
                        </a:lnTo>
                        <a:lnTo>
                          <a:pt x="65" y="21"/>
                        </a:lnTo>
                        <a:lnTo>
                          <a:pt x="55" y="13"/>
                        </a:lnTo>
                        <a:lnTo>
                          <a:pt x="44" y="5"/>
                        </a:lnTo>
                        <a:lnTo>
                          <a:pt x="34" y="0"/>
                        </a:lnTo>
                        <a:lnTo>
                          <a:pt x="0" y="28"/>
                        </a:lnTo>
                        <a:close/>
                      </a:path>
                    </a:pathLst>
                  </a:custGeom>
                  <a:solidFill>
                    <a:srgbClr val="000000"/>
                  </a:solidFill>
                  <a:ln w="9525">
                    <a:noFill/>
                    <a:round/>
                    <a:headEnd/>
                    <a:tailEnd/>
                  </a:ln>
                </p:spPr>
                <p:txBody>
                  <a:bodyPr/>
                  <a:lstStyle/>
                  <a:p>
                    <a:endParaRPr lang="fr-FR">
                      <a:latin typeface="Calibri" pitchFamily="34" charset="0"/>
                    </a:endParaRPr>
                  </a:p>
                </p:txBody>
              </p:sp>
              <p:sp>
                <p:nvSpPr>
                  <p:cNvPr id="30971" name="Freeform 83"/>
                  <p:cNvSpPr>
                    <a:spLocks/>
                  </p:cNvSpPr>
                  <p:nvPr/>
                </p:nvSpPr>
                <p:spPr bwMode="auto">
                  <a:xfrm>
                    <a:off x="1316037" y="5327650"/>
                    <a:ext cx="436562" cy="198437"/>
                  </a:xfrm>
                  <a:custGeom>
                    <a:avLst/>
                    <a:gdLst>
                      <a:gd name="T0" fmla="*/ 0 w 549"/>
                      <a:gd name="T1" fmla="*/ 108129214 h 251"/>
                      <a:gd name="T2" fmla="*/ 5691209 w 549"/>
                      <a:gd name="T3" fmla="*/ 115004936 h 251"/>
                      <a:gd name="T4" fmla="*/ 16440653 w 549"/>
                      <a:gd name="T5" fmla="*/ 122505220 h 251"/>
                      <a:gd name="T6" fmla="*/ 33513487 w 549"/>
                      <a:gd name="T7" fmla="*/ 131880773 h 251"/>
                      <a:gd name="T8" fmla="*/ 53748815 w 549"/>
                      <a:gd name="T9" fmla="*/ 140005620 h 251"/>
                      <a:gd name="T10" fmla="*/ 68292128 w 549"/>
                      <a:gd name="T11" fmla="*/ 143756157 h 251"/>
                      <a:gd name="T12" fmla="*/ 85364955 w 549"/>
                      <a:gd name="T13" fmla="*/ 147505904 h 251"/>
                      <a:gd name="T14" fmla="*/ 101805602 w 549"/>
                      <a:gd name="T15" fmla="*/ 150006526 h 251"/>
                      <a:gd name="T16" fmla="*/ 123305302 w 549"/>
                      <a:gd name="T17" fmla="*/ 153130920 h 251"/>
                      <a:gd name="T18" fmla="*/ 147333695 w 549"/>
                      <a:gd name="T19" fmla="*/ 154381626 h 251"/>
                      <a:gd name="T20" fmla="*/ 159348290 w 549"/>
                      <a:gd name="T21" fmla="*/ 155631542 h 251"/>
                      <a:gd name="T22" fmla="*/ 173892398 w 549"/>
                      <a:gd name="T23" fmla="*/ 156881457 h 251"/>
                      <a:gd name="T24" fmla="*/ 197920791 w 549"/>
                      <a:gd name="T25" fmla="*/ 155631542 h 251"/>
                      <a:gd name="T26" fmla="*/ 220684875 w 549"/>
                      <a:gd name="T27" fmla="*/ 153130920 h 251"/>
                      <a:gd name="T28" fmla="*/ 241551576 w 549"/>
                      <a:gd name="T29" fmla="*/ 150006526 h 251"/>
                      <a:gd name="T30" fmla="*/ 260521737 w 549"/>
                      <a:gd name="T31" fmla="*/ 147505904 h 251"/>
                      <a:gd name="T32" fmla="*/ 275065845 w 549"/>
                      <a:gd name="T33" fmla="*/ 142506242 h 251"/>
                      <a:gd name="T34" fmla="*/ 290874312 w 549"/>
                      <a:gd name="T35" fmla="*/ 138130351 h 251"/>
                      <a:gd name="T36" fmla="*/ 313638347 w 549"/>
                      <a:gd name="T37" fmla="*/ 126880320 h 251"/>
                      <a:gd name="T38" fmla="*/ 327549480 w 549"/>
                      <a:gd name="T39" fmla="*/ 115004936 h 251"/>
                      <a:gd name="T40" fmla="*/ 338931100 w 549"/>
                      <a:gd name="T41" fmla="*/ 106879298 h 251"/>
                      <a:gd name="T42" fmla="*/ 347151821 w 549"/>
                      <a:gd name="T43" fmla="*/ 97503721 h 251"/>
                      <a:gd name="T44" fmla="*/ 330078994 w 549"/>
                      <a:gd name="T45" fmla="*/ 0 h 251"/>
                      <a:gd name="T46" fmla="*/ 325652146 w 549"/>
                      <a:gd name="T47" fmla="*/ 85628336 h 251"/>
                      <a:gd name="T48" fmla="*/ 309843678 w 549"/>
                      <a:gd name="T49" fmla="*/ 96253805 h 251"/>
                      <a:gd name="T50" fmla="*/ 294036006 w 549"/>
                      <a:gd name="T51" fmla="*/ 105629383 h 251"/>
                      <a:gd name="T52" fmla="*/ 273800690 w 549"/>
                      <a:gd name="T53" fmla="*/ 115004936 h 251"/>
                      <a:gd name="T54" fmla="*/ 255463504 w 549"/>
                      <a:gd name="T55" fmla="*/ 121255305 h 251"/>
                      <a:gd name="T56" fmla="*/ 242184550 w 549"/>
                      <a:gd name="T57" fmla="*/ 126254967 h 251"/>
                      <a:gd name="T58" fmla="*/ 228272622 w 549"/>
                      <a:gd name="T59" fmla="*/ 129380151 h 251"/>
                      <a:gd name="T60" fmla="*/ 212464154 w 549"/>
                      <a:gd name="T61" fmla="*/ 131880773 h 251"/>
                      <a:gd name="T62" fmla="*/ 196656432 w 549"/>
                      <a:gd name="T63" fmla="*/ 133130689 h 251"/>
                      <a:gd name="T64" fmla="*/ 180215785 w 549"/>
                      <a:gd name="T65" fmla="*/ 134380604 h 251"/>
                      <a:gd name="T66" fmla="*/ 163142163 w 549"/>
                      <a:gd name="T67" fmla="*/ 134380604 h 251"/>
                      <a:gd name="T68" fmla="*/ 145437156 w 549"/>
                      <a:gd name="T69" fmla="*/ 131880773 h 251"/>
                      <a:gd name="T70" fmla="*/ 129628689 w 549"/>
                      <a:gd name="T71" fmla="*/ 129380151 h 251"/>
                      <a:gd name="T72" fmla="*/ 115084580 w 549"/>
                      <a:gd name="T73" fmla="*/ 126880320 h 251"/>
                      <a:gd name="T74" fmla="*/ 101805602 w 549"/>
                      <a:gd name="T75" fmla="*/ 125005051 h 251"/>
                      <a:gd name="T76" fmla="*/ 87262289 w 549"/>
                      <a:gd name="T77" fmla="*/ 121255305 h 251"/>
                      <a:gd name="T78" fmla="*/ 70821642 w 549"/>
                      <a:gd name="T79" fmla="*/ 117504767 h 251"/>
                      <a:gd name="T80" fmla="*/ 49954134 w 549"/>
                      <a:gd name="T81" fmla="*/ 111879752 h 251"/>
                      <a:gd name="T82" fmla="*/ 36043000 w 549"/>
                      <a:gd name="T83" fmla="*/ 105629383 h 251"/>
                      <a:gd name="T84" fmla="*/ 24028400 w 549"/>
                      <a:gd name="T85" fmla="*/ 98754427 h 251"/>
                      <a:gd name="T86" fmla="*/ 21499681 w 549"/>
                      <a:gd name="T87" fmla="*/ 64377399 h 251"/>
                      <a:gd name="T88" fmla="*/ 0 w 549"/>
                      <a:gd name="T89" fmla="*/ 67502583 h 25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49"/>
                      <a:gd name="T136" fmla="*/ 0 h 251"/>
                      <a:gd name="T137" fmla="*/ 549 w 549"/>
                      <a:gd name="T138" fmla="*/ 251 h 25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49" h="251">
                        <a:moveTo>
                          <a:pt x="0" y="108"/>
                        </a:moveTo>
                        <a:lnTo>
                          <a:pt x="0" y="173"/>
                        </a:lnTo>
                        <a:lnTo>
                          <a:pt x="0" y="175"/>
                        </a:lnTo>
                        <a:lnTo>
                          <a:pt x="9" y="184"/>
                        </a:lnTo>
                        <a:lnTo>
                          <a:pt x="15" y="190"/>
                        </a:lnTo>
                        <a:lnTo>
                          <a:pt x="26" y="196"/>
                        </a:lnTo>
                        <a:lnTo>
                          <a:pt x="36" y="203"/>
                        </a:lnTo>
                        <a:lnTo>
                          <a:pt x="53" y="211"/>
                        </a:lnTo>
                        <a:lnTo>
                          <a:pt x="66" y="217"/>
                        </a:lnTo>
                        <a:lnTo>
                          <a:pt x="85" y="224"/>
                        </a:lnTo>
                        <a:lnTo>
                          <a:pt x="98" y="226"/>
                        </a:lnTo>
                        <a:lnTo>
                          <a:pt x="108" y="230"/>
                        </a:lnTo>
                        <a:lnTo>
                          <a:pt x="119" y="232"/>
                        </a:lnTo>
                        <a:lnTo>
                          <a:pt x="135" y="236"/>
                        </a:lnTo>
                        <a:lnTo>
                          <a:pt x="146" y="238"/>
                        </a:lnTo>
                        <a:lnTo>
                          <a:pt x="161" y="240"/>
                        </a:lnTo>
                        <a:lnTo>
                          <a:pt x="178" y="241"/>
                        </a:lnTo>
                        <a:lnTo>
                          <a:pt x="195" y="245"/>
                        </a:lnTo>
                        <a:lnTo>
                          <a:pt x="212" y="245"/>
                        </a:lnTo>
                        <a:lnTo>
                          <a:pt x="233" y="247"/>
                        </a:lnTo>
                        <a:lnTo>
                          <a:pt x="243" y="247"/>
                        </a:lnTo>
                        <a:lnTo>
                          <a:pt x="252" y="249"/>
                        </a:lnTo>
                        <a:lnTo>
                          <a:pt x="264" y="249"/>
                        </a:lnTo>
                        <a:lnTo>
                          <a:pt x="275" y="251"/>
                        </a:lnTo>
                        <a:lnTo>
                          <a:pt x="294" y="249"/>
                        </a:lnTo>
                        <a:lnTo>
                          <a:pt x="313" y="249"/>
                        </a:lnTo>
                        <a:lnTo>
                          <a:pt x="330" y="247"/>
                        </a:lnTo>
                        <a:lnTo>
                          <a:pt x="349" y="245"/>
                        </a:lnTo>
                        <a:lnTo>
                          <a:pt x="364" y="241"/>
                        </a:lnTo>
                        <a:lnTo>
                          <a:pt x="382" y="240"/>
                        </a:lnTo>
                        <a:lnTo>
                          <a:pt x="397" y="238"/>
                        </a:lnTo>
                        <a:lnTo>
                          <a:pt x="412" y="236"/>
                        </a:lnTo>
                        <a:lnTo>
                          <a:pt x="423" y="232"/>
                        </a:lnTo>
                        <a:lnTo>
                          <a:pt x="435" y="228"/>
                        </a:lnTo>
                        <a:lnTo>
                          <a:pt x="446" y="224"/>
                        </a:lnTo>
                        <a:lnTo>
                          <a:pt x="460" y="221"/>
                        </a:lnTo>
                        <a:lnTo>
                          <a:pt x="477" y="211"/>
                        </a:lnTo>
                        <a:lnTo>
                          <a:pt x="496" y="203"/>
                        </a:lnTo>
                        <a:lnTo>
                          <a:pt x="507" y="194"/>
                        </a:lnTo>
                        <a:lnTo>
                          <a:pt x="518" y="184"/>
                        </a:lnTo>
                        <a:lnTo>
                          <a:pt x="528" y="177"/>
                        </a:lnTo>
                        <a:lnTo>
                          <a:pt x="536" y="171"/>
                        </a:lnTo>
                        <a:lnTo>
                          <a:pt x="545" y="160"/>
                        </a:lnTo>
                        <a:lnTo>
                          <a:pt x="549" y="156"/>
                        </a:lnTo>
                        <a:lnTo>
                          <a:pt x="549" y="4"/>
                        </a:lnTo>
                        <a:lnTo>
                          <a:pt x="522" y="0"/>
                        </a:lnTo>
                        <a:lnTo>
                          <a:pt x="520" y="135"/>
                        </a:lnTo>
                        <a:lnTo>
                          <a:pt x="515" y="137"/>
                        </a:lnTo>
                        <a:lnTo>
                          <a:pt x="501" y="148"/>
                        </a:lnTo>
                        <a:lnTo>
                          <a:pt x="490" y="154"/>
                        </a:lnTo>
                        <a:lnTo>
                          <a:pt x="479" y="162"/>
                        </a:lnTo>
                        <a:lnTo>
                          <a:pt x="465" y="169"/>
                        </a:lnTo>
                        <a:lnTo>
                          <a:pt x="452" y="179"/>
                        </a:lnTo>
                        <a:lnTo>
                          <a:pt x="433" y="184"/>
                        </a:lnTo>
                        <a:lnTo>
                          <a:pt x="416" y="192"/>
                        </a:lnTo>
                        <a:lnTo>
                          <a:pt x="404" y="194"/>
                        </a:lnTo>
                        <a:lnTo>
                          <a:pt x="395" y="198"/>
                        </a:lnTo>
                        <a:lnTo>
                          <a:pt x="383" y="202"/>
                        </a:lnTo>
                        <a:lnTo>
                          <a:pt x="374" y="205"/>
                        </a:lnTo>
                        <a:lnTo>
                          <a:pt x="361" y="207"/>
                        </a:lnTo>
                        <a:lnTo>
                          <a:pt x="349" y="209"/>
                        </a:lnTo>
                        <a:lnTo>
                          <a:pt x="336" y="211"/>
                        </a:lnTo>
                        <a:lnTo>
                          <a:pt x="325" y="213"/>
                        </a:lnTo>
                        <a:lnTo>
                          <a:pt x="311" y="213"/>
                        </a:lnTo>
                        <a:lnTo>
                          <a:pt x="298" y="215"/>
                        </a:lnTo>
                        <a:lnTo>
                          <a:pt x="285" y="215"/>
                        </a:lnTo>
                        <a:lnTo>
                          <a:pt x="273" y="217"/>
                        </a:lnTo>
                        <a:lnTo>
                          <a:pt x="258" y="215"/>
                        </a:lnTo>
                        <a:lnTo>
                          <a:pt x="245" y="213"/>
                        </a:lnTo>
                        <a:lnTo>
                          <a:pt x="230" y="211"/>
                        </a:lnTo>
                        <a:lnTo>
                          <a:pt x="218" y="211"/>
                        </a:lnTo>
                        <a:lnTo>
                          <a:pt x="205" y="207"/>
                        </a:lnTo>
                        <a:lnTo>
                          <a:pt x="193" y="207"/>
                        </a:lnTo>
                        <a:lnTo>
                          <a:pt x="182" y="203"/>
                        </a:lnTo>
                        <a:lnTo>
                          <a:pt x="173" y="203"/>
                        </a:lnTo>
                        <a:lnTo>
                          <a:pt x="161" y="200"/>
                        </a:lnTo>
                        <a:lnTo>
                          <a:pt x="150" y="198"/>
                        </a:lnTo>
                        <a:lnTo>
                          <a:pt x="138" y="194"/>
                        </a:lnTo>
                        <a:lnTo>
                          <a:pt x="131" y="194"/>
                        </a:lnTo>
                        <a:lnTo>
                          <a:pt x="112" y="188"/>
                        </a:lnTo>
                        <a:lnTo>
                          <a:pt x="98" y="184"/>
                        </a:lnTo>
                        <a:lnTo>
                          <a:pt x="79" y="179"/>
                        </a:lnTo>
                        <a:lnTo>
                          <a:pt x="70" y="173"/>
                        </a:lnTo>
                        <a:lnTo>
                          <a:pt x="57" y="169"/>
                        </a:lnTo>
                        <a:lnTo>
                          <a:pt x="51" y="165"/>
                        </a:lnTo>
                        <a:lnTo>
                          <a:pt x="38" y="158"/>
                        </a:lnTo>
                        <a:lnTo>
                          <a:pt x="36" y="158"/>
                        </a:lnTo>
                        <a:lnTo>
                          <a:pt x="34" y="103"/>
                        </a:lnTo>
                        <a:lnTo>
                          <a:pt x="0" y="108"/>
                        </a:lnTo>
                        <a:close/>
                      </a:path>
                    </a:pathLst>
                  </a:custGeom>
                  <a:solidFill>
                    <a:srgbClr val="000000"/>
                  </a:solidFill>
                  <a:ln w="9525">
                    <a:noFill/>
                    <a:round/>
                    <a:headEnd/>
                    <a:tailEnd/>
                  </a:ln>
                </p:spPr>
                <p:txBody>
                  <a:bodyPr/>
                  <a:lstStyle/>
                  <a:p>
                    <a:endParaRPr lang="fr-FR">
                      <a:latin typeface="Calibri" pitchFamily="34" charset="0"/>
                    </a:endParaRPr>
                  </a:p>
                </p:txBody>
              </p:sp>
              <p:sp>
                <p:nvSpPr>
                  <p:cNvPr id="30972" name="Freeform 84"/>
                  <p:cNvSpPr>
                    <a:spLocks/>
                  </p:cNvSpPr>
                  <p:nvPr/>
                </p:nvSpPr>
                <p:spPr bwMode="auto">
                  <a:xfrm>
                    <a:off x="1303337" y="4365625"/>
                    <a:ext cx="63500" cy="1003300"/>
                  </a:xfrm>
                  <a:custGeom>
                    <a:avLst/>
                    <a:gdLst>
                      <a:gd name="T0" fmla="*/ 6300787 w 80"/>
                      <a:gd name="T1" fmla="*/ 791959193 h 1264"/>
                      <a:gd name="T2" fmla="*/ 5040312 w 80"/>
                      <a:gd name="T3" fmla="*/ 771167713 h 1264"/>
                      <a:gd name="T4" fmla="*/ 5040312 w 80"/>
                      <a:gd name="T5" fmla="*/ 739035932 h 1264"/>
                      <a:gd name="T6" fmla="*/ 3779838 w 80"/>
                      <a:gd name="T7" fmla="*/ 717614215 h 1264"/>
                      <a:gd name="T8" fmla="*/ 3779838 w 80"/>
                      <a:gd name="T9" fmla="*/ 693673137 h 1264"/>
                      <a:gd name="T10" fmla="*/ 3779838 w 80"/>
                      <a:gd name="T11" fmla="*/ 668471584 h 1264"/>
                      <a:gd name="T12" fmla="*/ 3779838 w 80"/>
                      <a:gd name="T13" fmla="*/ 642009557 h 1264"/>
                      <a:gd name="T14" fmla="*/ 3779838 w 80"/>
                      <a:gd name="T15" fmla="*/ 613028168 h 1264"/>
                      <a:gd name="T16" fmla="*/ 2520156 w 80"/>
                      <a:gd name="T17" fmla="*/ 584676223 h 1264"/>
                      <a:gd name="T18" fmla="*/ 0 w 80"/>
                      <a:gd name="T19" fmla="*/ 553173885 h 1264"/>
                      <a:gd name="T20" fmla="*/ 0 w 80"/>
                      <a:gd name="T21" fmla="*/ 524822733 h 1264"/>
                      <a:gd name="T22" fmla="*/ 0 w 80"/>
                      <a:gd name="T23" fmla="*/ 494580870 h 1264"/>
                      <a:gd name="T24" fmla="*/ 0 w 80"/>
                      <a:gd name="T25" fmla="*/ 464968450 h 1264"/>
                      <a:gd name="T26" fmla="*/ 0 w 80"/>
                      <a:gd name="T27" fmla="*/ 435987061 h 1264"/>
                      <a:gd name="T28" fmla="*/ 0 w 80"/>
                      <a:gd name="T29" fmla="*/ 409524935 h 1264"/>
                      <a:gd name="T30" fmla="*/ 0 w 80"/>
                      <a:gd name="T31" fmla="*/ 383063701 h 1264"/>
                      <a:gd name="T32" fmla="*/ 0 w 80"/>
                      <a:gd name="T33" fmla="*/ 359122623 h 1264"/>
                      <a:gd name="T34" fmla="*/ 0 w 80"/>
                      <a:gd name="T35" fmla="*/ 337700906 h 1264"/>
                      <a:gd name="T36" fmla="*/ 0 w 80"/>
                      <a:gd name="T37" fmla="*/ 320059819 h 1264"/>
                      <a:gd name="T38" fmla="*/ 0 w 80"/>
                      <a:gd name="T39" fmla="*/ 282887727 h 1264"/>
                      <a:gd name="T40" fmla="*/ 0 w 80"/>
                      <a:gd name="T41" fmla="*/ 248234997 h 1264"/>
                      <a:gd name="T42" fmla="*/ 0 w 80"/>
                      <a:gd name="T43" fmla="*/ 212952823 h 1264"/>
                      <a:gd name="T44" fmla="*/ 0 w 80"/>
                      <a:gd name="T45" fmla="*/ 182081467 h 1264"/>
                      <a:gd name="T46" fmla="*/ 0 w 80"/>
                      <a:gd name="T47" fmla="*/ 151209366 h 1264"/>
                      <a:gd name="T48" fmla="*/ 0 w 80"/>
                      <a:gd name="T49" fmla="*/ 123487658 h 1264"/>
                      <a:gd name="T50" fmla="*/ 0 w 80"/>
                      <a:gd name="T51" fmla="*/ 98286081 h 1264"/>
                      <a:gd name="T52" fmla="*/ 0 w 80"/>
                      <a:gd name="T53" fmla="*/ 78124838 h 1264"/>
                      <a:gd name="T54" fmla="*/ 3779838 w 80"/>
                      <a:gd name="T55" fmla="*/ 49143437 h 1264"/>
                      <a:gd name="T56" fmla="*/ 10080624 w 80"/>
                      <a:gd name="T57" fmla="*/ 28981401 h 1264"/>
                      <a:gd name="T58" fmla="*/ 23941878 w 80"/>
                      <a:gd name="T59" fmla="*/ 3779838 h 1264"/>
                      <a:gd name="T60" fmla="*/ 47252726 w 80"/>
                      <a:gd name="T61" fmla="*/ 13231020 h 1264"/>
                      <a:gd name="T62" fmla="*/ 32762031 w 80"/>
                      <a:gd name="T63" fmla="*/ 37172104 h 1264"/>
                      <a:gd name="T64" fmla="*/ 26461246 w 80"/>
                      <a:gd name="T65" fmla="*/ 61113989 h 1264"/>
                      <a:gd name="T66" fmla="*/ 23941878 w 80"/>
                      <a:gd name="T67" fmla="*/ 82534912 h 1264"/>
                      <a:gd name="T68" fmla="*/ 23311641 w 80"/>
                      <a:gd name="T69" fmla="*/ 107736489 h 1264"/>
                      <a:gd name="T70" fmla="*/ 23311641 w 80"/>
                      <a:gd name="T71" fmla="*/ 129158206 h 1264"/>
                      <a:gd name="T72" fmla="*/ 23311641 w 80"/>
                      <a:gd name="T73" fmla="*/ 149948892 h 1264"/>
                      <a:gd name="T74" fmla="*/ 23311641 w 80"/>
                      <a:gd name="T75" fmla="*/ 173890764 h 1264"/>
                      <a:gd name="T76" fmla="*/ 23311641 w 80"/>
                      <a:gd name="T77" fmla="*/ 197832636 h 1264"/>
                      <a:gd name="T78" fmla="*/ 23311641 w 80"/>
                      <a:gd name="T79" fmla="*/ 224293919 h 1264"/>
                      <a:gd name="T80" fmla="*/ 23311641 w 80"/>
                      <a:gd name="T81" fmla="*/ 248865234 h 1264"/>
                      <a:gd name="T82" fmla="*/ 23311641 w 80"/>
                      <a:gd name="T83" fmla="*/ 274066787 h 1264"/>
                      <a:gd name="T84" fmla="*/ 23311641 w 80"/>
                      <a:gd name="T85" fmla="*/ 299268340 h 1264"/>
                      <a:gd name="T86" fmla="*/ 23311641 w 80"/>
                      <a:gd name="T87" fmla="*/ 324469893 h 1264"/>
                      <a:gd name="T88" fmla="*/ 23311641 w 80"/>
                      <a:gd name="T89" fmla="*/ 345891609 h 1264"/>
                      <a:gd name="T90" fmla="*/ 23311641 w 80"/>
                      <a:gd name="T91" fmla="*/ 367942770 h 1264"/>
                      <a:gd name="T92" fmla="*/ 23311641 w 80"/>
                      <a:gd name="T93" fmla="*/ 393144322 h 1264"/>
                      <a:gd name="T94" fmla="*/ 23311641 w 80"/>
                      <a:gd name="T95" fmla="*/ 421496367 h 1264"/>
                      <a:gd name="T96" fmla="*/ 23311641 w 80"/>
                      <a:gd name="T97" fmla="*/ 434726587 h 1264"/>
                      <a:gd name="T98" fmla="*/ 6300787 w 80"/>
                      <a:gd name="T99" fmla="*/ 796369266 h 126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0"/>
                      <a:gd name="T151" fmla="*/ 0 h 1264"/>
                      <a:gd name="T152" fmla="*/ 80 w 80"/>
                      <a:gd name="T153" fmla="*/ 1264 h 126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0" h="1264">
                        <a:moveTo>
                          <a:pt x="10" y="1264"/>
                        </a:moveTo>
                        <a:lnTo>
                          <a:pt x="10" y="1260"/>
                        </a:lnTo>
                        <a:lnTo>
                          <a:pt x="10" y="1257"/>
                        </a:lnTo>
                        <a:lnTo>
                          <a:pt x="10" y="1247"/>
                        </a:lnTo>
                        <a:lnTo>
                          <a:pt x="10" y="1238"/>
                        </a:lnTo>
                        <a:lnTo>
                          <a:pt x="8" y="1224"/>
                        </a:lnTo>
                        <a:lnTo>
                          <a:pt x="8" y="1209"/>
                        </a:lnTo>
                        <a:lnTo>
                          <a:pt x="8" y="1190"/>
                        </a:lnTo>
                        <a:lnTo>
                          <a:pt x="8" y="1173"/>
                        </a:lnTo>
                        <a:lnTo>
                          <a:pt x="6" y="1162"/>
                        </a:lnTo>
                        <a:lnTo>
                          <a:pt x="6" y="1150"/>
                        </a:lnTo>
                        <a:lnTo>
                          <a:pt x="6" y="1139"/>
                        </a:lnTo>
                        <a:lnTo>
                          <a:pt x="6" y="1127"/>
                        </a:lnTo>
                        <a:lnTo>
                          <a:pt x="6" y="1114"/>
                        </a:lnTo>
                        <a:lnTo>
                          <a:pt x="6" y="1101"/>
                        </a:lnTo>
                        <a:lnTo>
                          <a:pt x="6" y="1087"/>
                        </a:lnTo>
                        <a:lnTo>
                          <a:pt x="6" y="1076"/>
                        </a:lnTo>
                        <a:lnTo>
                          <a:pt x="6" y="1061"/>
                        </a:lnTo>
                        <a:lnTo>
                          <a:pt x="6" y="1048"/>
                        </a:lnTo>
                        <a:lnTo>
                          <a:pt x="6" y="1032"/>
                        </a:lnTo>
                        <a:lnTo>
                          <a:pt x="6" y="1019"/>
                        </a:lnTo>
                        <a:lnTo>
                          <a:pt x="6" y="1004"/>
                        </a:lnTo>
                        <a:lnTo>
                          <a:pt x="6" y="989"/>
                        </a:lnTo>
                        <a:lnTo>
                          <a:pt x="6" y="973"/>
                        </a:lnTo>
                        <a:lnTo>
                          <a:pt x="6" y="960"/>
                        </a:lnTo>
                        <a:lnTo>
                          <a:pt x="4" y="943"/>
                        </a:lnTo>
                        <a:lnTo>
                          <a:pt x="4" y="928"/>
                        </a:lnTo>
                        <a:lnTo>
                          <a:pt x="4" y="911"/>
                        </a:lnTo>
                        <a:lnTo>
                          <a:pt x="4" y="895"/>
                        </a:lnTo>
                        <a:lnTo>
                          <a:pt x="0" y="878"/>
                        </a:lnTo>
                        <a:lnTo>
                          <a:pt x="0" y="863"/>
                        </a:lnTo>
                        <a:lnTo>
                          <a:pt x="0" y="848"/>
                        </a:lnTo>
                        <a:lnTo>
                          <a:pt x="0" y="833"/>
                        </a:lnTo>
                        <a:lnTo>
                          <a:pt x="0" y="816"/>
                        </a:lnTo>
                        <a:lnTo>
                          <a:pt x="0" y="800"/>
                        </a:lnTo>
                        <a:lnTo>
                          <a:pt x="0" y="785"/>
                        </a:lnTo>
                        <a:lnTo>
                          <a:pt x="0" y="770"/>
                        </a:lnTo>
                        <a:lnTo>
                          <a:pt x="0" y="753"/>
                        </a:lnTo>
                        <a:lnTo>
                          <a:pt x="0" y="738"/>
                        </a:lnTo>
                        <a:lnTo>
                          <a:pt x="0" y="722"/>
                        </a:lnTo>
                        <a:lnTo>
                          <a:pt x="0" y="709"/>
                        </a:lnTo>
                        <a:lnTo>
                          <a:pt x="0" y="692"/>
                        </a:lnTo>
                        <a:lnTo>
                          <a:pt x="0" y="679"/>
                        </a:lnTo>
                        <a:lnTo>
                          <a:pt x="0" y="664"/>
                        </a:lnTo>
                        <a:lnTo>
                          <a:pt x="0" y="650"/>
                        </a:lnTo>
                        <a:lnTo>
                          <a:pt x="0" y="635"/>
                        </a:lnTo>
                        <a:lnTo>
                          <a:pt x="0" y="622"/>
                        </a:lnTo>
                        <a:lnTo>
                          <a:pt x="0" y="608"/>
                        </a:lnTo>
                        <a:lnTo>
                          <a:pt x="0" y="597"/>
                        </a:lnTo>
                        <a:lnTo>
                          <a:pt x="0" y="584"/>
                        </a:lnTo>
                        <a:lnTo>
                          <a:pt x="0" y="570"/>
                        </a:lnTo>
                        <a:lnTo>
                          <a:pt x="0" y="559"/>
                        </a:lnTo>
                        <a:lnTo>
                          <a:pt x="0" y="548"/>
                        </a:lnTo>
                        <a:lnTo>
                          <a:pt x="0" y="536"/>
                        </a:lnTo>
                        <a:lnTo>
                          <a:pt x="0" y="525"/>
                        </a:lnTo>
                        <a:lnTo>
                          <a:pt x="0" y="515"/>
                        </a:lnTo>
                        <a:lnTo>
                          <a:pt x="0" y="508"/>
                        </a:lnTo>
                        <a:lnTo>
                          <a:pt x="0" y="487"/>
                        </a:lnTo>
                        <a:lnTo>
                          <a:pt x="0" y="468"/>
                        </a:lnTo>
                        <a:lnTo>
                          <a:pt x="0" y="449"/>
                        </a:lnTo>
                        <a:lnTo>
                          <a:pt x="0" y="432"/>
                        </a:lnTo>
                        <a:lnTo>
                          <a:pt x="0" y="413"/>
                        </a:lnTo>
                        <a:lnTo>
                          <a:pt x="0" y="394"/>
                        </a:lnTo>
                        <a:lnTo>
                          <a:pt x="0" y="375"/>
                        </a:lnTo>
                        <a:lnTo>
                          <a:pt x="0" y="357"/>
                        </a:lnTo>
                        <a:lnTo>
                          <a:pt x="0" y="338"/>
                        </a:lnTo>
                        <a:lnTo>
                          <a:pt x="0" y="321"/>
                        </a:lnTo>
                        <a:lnTo>
                          <a:pt x="0" y="304"/>
                        </a:lnTo>
                        <a:lnTo>
                          <a:pt x="0" y="289"/>
                        </a:lnTo>
                        <a:lnTo>
                          <a:pt x="0" y="272"/>
                        </a:lnTo>
                        <a:lnTo>
                          <a:pt x="0" y="255"/>
                        </a:lnTo>
                        <a:lnTo>
                          <a:pt x="0" y="240"/>
                        </a:lnTo>
                        <a:lnTo>
                          <a:pt x="0" y="226"/>
                        </a:lnTo>
                        <a:lnTo>
                          <a:pt x="0" y="209"/>
                        </a:lnTo>
                        <a:lnTo>
                          <a:pt x="0" y="196"/>
                        </a:lnTo>
                        <a:lnTo>
                          <a:pt x="0" y="181"/>
                        </a:lnTo>
                        <a:lnTo>
                          <a:pt x="0" y="169"/>
                        </a:lnTo>
                        <a:lnTo>
                          <a:pt x="0" y="156"/>
                        </a:lnTo>
                        <a:lnTo>
                          <a:pt x="0" y="145"/>
                        </a:lnTo>
                        <a:lnTo>
                          <a:pt x="0" y="133"/>
                        </a:lnTo>
                        <a:lnTo>
                          <a:pt x="0" y="124"/>
                        </a:lnTo>
                        <a:lnTo>
                          <a:pt x="0" y="105"/>
                        </a:lnTo>
                        <a:lnTo>
                          <a:pt x="4" y="89"/>
                        </a:lnTo>
                        <a:lnTo>
                          <a:pt x="6" y="78"/>
                        </a:lnTo>
                        <a:lnTo>
                          <a:pt x="8" y="72"/>
                        </a:lnTo>
                        <a:lnTo>
                          <a:pt x="10" y="57"/>
                        </a:lnTo>
                        <a:lnTo>
                          <a:pt x="16" y="46"/>
                        </a:lnTo>
                        <a:lnTo>
                          <a:pt x="19" y="32"/>
                        </a:lnTo>
                        <a:lnTo>
                          <a:pt x="27" y="23"/>
                        </a:lnTo>
                        <a:lnTo>
                          <a:pt x="38" y="6"/>
                        </a:lnTo>
                        <a:lnTo>
                          <a:pt x="44" y="0"/>
                        </a:lnTo>
                        <a:lnTo>
                          <a:pt x="80" y="17"/>
                        </a:lnTo>
                        <a:lnTo>
                          <a:pt x="75" y="21"/>
                        </a:lnTo>
                        <a:lnTo>
                          <a:pt x="63" y="36"/>
                        </a:lnTo>
                        <a:lnTo>
                          <a:pt x="56" y="46"/>
                        </a:lnTo>
                        <a:lnTo>
                          <a:pt x="52" y="59"/>
                        </a:lnTo>
                        <a:lnTo>
                          <a:pt x="44" y="74"/>
                        </a:lnTo>
                        <a:lnTo>
                          <a:pt x="44" y="93"/>
                        </a:lnTo>
                        <a:lnTo>
                          <a:pt x="42" y="97"/>
                        </a:lnTo>
                        <a:lnTo>
                          <a:pt x="42" y="107"/>
                        </a:lnTo>
                        <a:lnTo>
                          <a:pt x="38" y="116"/>
                        </a:lnTo>
                        <a:lnTo>
                          <a:pt x="38" y="131"/>
                        </a:lnTo>
                        <a:lnTo>
                          <a:pt x="37" y="145"/>
                        </a:lnTo>
                        <a:lnTo>
                          <a:pt x="37" y="164"/>
                        </a:lnTo>
                        <a:lnTo>
                          <a:pt x="37" y="171"/>
                        </a:lnTo>
                        <a:lnTo>
                          <a:pt x="37" y="183"/>
                        </a:lnTo>
                        <a:lnTo>
                          <a:pt x="37" y="194"/>
                        </a:lnTo>
                        <a:lnTo>
                          <a:pt x="37" y="205"/>
                        </a:lnTo>
                        <a:lnTo>
                          <a:pt x="37" y="215"/>
                        </a:lnTo>
                        <a:lnTo>
                          <a:pt x="37" y="226"/>
                        </a:lnTo>
                        <a:lnTo>
                          <a:pt x="37" y="238"/>
                        </a:lnTo>
                        <a:lnTo>
                          <a:pt x="37" y="251"/>
                        </a:lnTo>
                        <a:lnTo>
                          <a:pt x="37" y="262"/>
                        </a:lnTo>
                        <a:lnTo>
                          <a:pt x="37" y="276"/>
                        </a:lnTo>
                        <a:lnTo>
                          <a:pt x="37" y="289"/>
                        </a:lnTo>
                        <a:lnTo>
                          <a:pt x="37" y="302"/>
                        </a:lnTo>
                        <a:lnTo>
                          <a:pt x="37" y="314"/>
                        </a:lnTo>
                        <a:lnTo>
                          <a:pt x="37" y="327"/>
                        </a:lnTo>
                        <a:lnTo>
                          <a:pt x="37" y="340"/>
                        </a:lnTo>
                        <a:lnTo>
                          <a:pt x="37" y="356"/>
                        </a:lnTo>
                        <a:lnTo>
                          <a:pt x="37" y="367"/>
                        </a:lnTo>
                        <a:lnTo>
                          <a:pt x="37" y="382"/>
                        </a:lnTo>
                        <a:lnTo>
                          <a:pt x="37" y="395"/>
                        </a:lnTo>
                        <a:lnTo>
                          <a:pt x="37" y="411"/>
                        </a:lnTo>
                        <a:lnTo>
                          <a:pt x="37" y="422"/>
                        </a:lnTo>
                        <a:lnTo>
                          <a:pt x="37" y="435"/>
                        </a:lnTo>
                        <a:lnTo>
                          <a:pt x="37" y="449"/>
                        </a:lnTo>
                        <a:lnTo>
                          <a:pt x="37" y="462"/>
                        </a:lnTo>
                        <a:lnTo>
                          <a:pt x="37" y="475"/>
                        </a:lnTo>
                        <a:lnTo>
                          <a:pt x="37" y="489"/>
                        </a:lnTo>
                        <a:lnTo>
                          <a:pt x="37" y="502"/>
                        </a:lnTo>
                        <a:lnTo>
                          <a:pt x="37" y="515"/>
                        </a:lnTo>
                        <a:lnTo>
                          <a:pt x="37" y="527"/>
                        </a:lnTo>
                        <a:lnTo>
                          <a:pt x="37" y="538"/>
                        </a:lnTo>
                        <a:lnTo>
                          <a:pt x="37" y="549"/>
                        </a:lnTo>
                        <a:lnTo>
                          <a:pt x="37" y="563"/>
                        </a:lnTo>
                        <a:lnTo>
                          <a:pt x="37" y="572"/>
                        </a:lnTo>
                        <a:lnTo>
                          <a:pt x="37" y="584"/>
                        </a:lnTo>
                        <a:lnTo>
                          <a:pt x="37" y="595"/>
                        </a:lnTo>
                        <a:lnTo>
                          <a:pt x="37" y="606"/>
                        </a:lnTo>
                        <a:lnTo>
                          <a:pt x="37" y="624"/>
                        </a:lnTo>
                        <a:lnTo>
                          <a:pt x="37" y="641"/>
                        </a:lnTo>
                        <a:lnTo>
                          <a:pt x="37" y="656"/>
                        </a:lnTo>
                        <a:lnTo>
                          <a:pt x="37" y="669"/>
                        </a:lnTo>
                        <a:lnTo>
                          <a:pt x="37" y="679"/>
                        </a:lnTo>
                        <a:lnTo>
                          <a:pt x="37" y="686"/>
                        </a:lnTo>
                        <a:lnTo>
                          <a:pt x="37" y="690"/>
                        </a:lnTo>
                        <a:lnTo>
                          <a:pt x="37" y="694"/>
                        </a:lnTo>
                        <a:lnTo>
                          <a:pt x="44" y="1253"/>
                        </a:lnTo>
                        <a:lnTo>
                          <a:pt x="10" y="1264"/>
                        </a:lnTo>
                        <a:close/>
                      </a:path>
                    </a:pathLst>
                  </a:custGeom>
                  <a:solidFill>
                    <a:srgbClr val="000000"/>
                  </a:solidFill>
                  <a:ln w="9525">
                    <a:noFill/>
                    <a:round/>
                    <a:headEnd/>
                    <a:tailEnd/>
                  </a:ln>
                </p:spPr>
                <p:txBody>
                  <a:bodyPr/>
                  <a:lstStyle/>
                  <a:p>
                    <a:endParaRPr lang="fr-FR">
                      <a:latin typeface="Calibri" pitchFamily="34" charset="0"/>
                    </a:endParaRPr>
                  </a:p>
                </p:txBody>
              </p:sp>
              <p:sp>
                <p:nvSpPr>
                  <p:cNvPr id="30973" name="Freeform 85"/>
                  <p:cNvSpPr>
                    <a:spLocks/>
                  </p:cNvSpPr>
                  <p:nvPr/>
                </p:nvSpPr>
                <p:spPr bwMode="auto">
                  <a:xfrm>
                    <a:off x="1408112" y="4278312"/>
                    <a:ext cx="33337" cy="41275"/>
                  </a:xfrm>
                  <a:custGeom>
                    <a:avLst/>
                    <a:gdLst>
                      <a:gd name="T0" fmla="*/ 0 w 41"/>
                      <a:gd name="T1" fmla="*/ 15064568 h 51"/>
                      <a:gd name="T2" fmla="*/ 13222591 w 41"/>
                      <a:gd name="T3" fmla="*/ 0 h 51"/>
                      <a:gd name="T4" fmla="*/ 27106236 w 41"/>
                      <a:gd name="T5" fmla="*/ 16374846 h 51"/>
                      <a:gd name="T6" fmla="*/ 7272345 w 41"/>
                      <a:gd name="T7" fmla="*/ 33404427 h 51"/>
                      <a:gd name="T8" fmla="*/ 0 w 41"/>
                      <a:gd name="T9" fmla="*/ 15064568 h 51"/>
                      <a:gd name="T10" fmla="*/ 0 w 41"/>
                      <a:gd name="T11" fmla="*/ 15064568 h 51"/>
                      <a:gd name="T12" fmla="*/ 0 60000 65536"/>
                      <a:gd name="T13" fmla="*/ 0 60000 65536"/>
                      <a:gd name="T14" fmla="*/ 0 60000 65536"/>
                      <a:gd name="T15" fmla="*/ 0 60000 65536"/>
                      <a:gd name="T16" fmla="*/ 0 60000 65536"/>
                      <a:gd name="T17" fmla="*/ 0 60000 65536"/>
                      <a:gd name="T18" fmla="*/ 0 w 41"/>
                      <a:gd name="T19" fmla="*/ 0 h 51"/>
                      <a:gd name="T20" fmla="*/ 41 w 41"/>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41" h="51">
                        <a:moveTo>
                          <a:pt x="0" y="23"/>
                        </a:moveTo>
                        <a:lnTo>
                          <a:pt x="20" y="0"/>
                        </a:lnTo>
                        <a:lnTo>
                          <a:pt x="41" y="25"/>
                        </a:lnTo>
                        <a:lnTo>
                          <a:pt x="11" y="51"/>
                        </a:lnTo>
                        <a:lnTo>
                          <a:pt x="0" y="23"/>
                        </a:lnTo>
                        <a:close/>
                      </a:path>
                    </a:pathLst>
                  </a:custGeom>
                  <a:solidFill>
                    <a:srgbClr val="000000"/>
                  </a:solidFill>
                  <a:ln w="9525">
                    <a:noFill/>
                    <a:round/>
                    <a:headEnd/>
                    <a:tailEnd/>
                  </a:ln>
                </p:spPr>
                <p:txBody>
                  <a:bodyPr/>
                  <a:lstStyle/>
                  <a:p>
                    <a:endParaRPr lang="fr-FR">
                      <a:latin typeface="Calibri" pitchFamily="34" charset="0"/>
                    </a:endParaRPr>
                  </a:p>
                </p:txBody>
              </p:sp>
              <p:sp>
                <p:nvSpPr>
                  <p:cNvPr id="30974" name="Freeform 92"/>
                  <p:cNvSpPr>
                    <a:spLocks/>
                  </p:cNvSpPr>
                  <p:nvPr/>
                </p:nvSpPr>
                <p:spPr bwMode="auto">
                  <a:xfrm>
                    <a:off x="2884487" y="5162550"/>
                    <a:ext cx="57150" cy="69850"/>
                  </a:xfrm>
                  <a:custGeom>
                    <a:avLst/>
                    <a:gdLst>
                      <a:gd name="T0" fmla="*/ 0 w 73"/>
                      <a:gd name="T1" fmla="*/ 1289415 h 87"/>
                      <a:gd name="T2" fmla="*/ 2451970 w 73"/>
                      <a:gd name="T3" fmla="*/ 0 h 87"/>
                      <a:gd name="T4" fmla="*/ 11645289 w 73"/>
                      <a:gd name="T5" fmla="*/ 1289415 h 87"/>
                      <a:gd name="T6" fmla="*/ 16548447 w 73"/>
                      <a:gd name="T7" fmla="*/ 1289415 h 87"/>
                      <a:gd name="T8" fmla="*/ 23289796 w 73"/>
                      <a:gd name="T9" fmla="*/ 4512149 h 87"/>
                      <a:gd name="T10" fmla="*/ 29418941 w 73"/>
                      <a:gd name="T11" fmla="*/ 8379592 h 87"/>
                      <a:gd name="T12" fmla="*/ 36161072 w 73"/>
                      <a:gd name="T13" fmla="*/ 16759986 h 87"/>
                      <a:gd name="T14" fmla="*/ 39838243 w 73"/>
                      <a:gd name="T15" fmla="*/ 23205453 h 87"/>
                      <a:gd name="T16" fmla="*/ 43515413 w 73"/>
                      <a:gd name="T17" fmla="*/ 30296436 h 87"/>
                      <a:gd name="T18" fmla="*/ 43515413 w 73"/>
                      <a:gd name="T19" fmla="*/ 36742705 h 87"/>
                      <a:gd name="T20" fmla="*/ 44741398 w 73"/>
                      <a:gd name="T21" fmla="*/ 43832879 h 87"/>
                      <a:gd name="T22" fmla="*/ 43515413 w 73"/>
                      <a:gd name="T23" fmla="*/ 52857990 h 87"/>
                      <a:gd name="T24" fmla="*/ 43515413 w 73"/>
                      <a:gd name="T25" fmla="*/ 56080724 h 87"/>
                      <a:gd name="T26" fmla="*/ 22064594 w 73"/>
                      <a:gd name="T27" fmla="*/ 38032120 h 87"/>
                      <a:gd name="T28" fmla="*/ 21451602 w 73"/>
                      <a:gd name="T29" fmla="*/ 35453291 h 87"/>
                      <a:gd name="T30" fmla="*/ 20225618 w 73"/>
                      <a:gd name="T31" fmla="*/ 29007021 h 87"/>
                      <a:gd name="T32" fmla="*/ 15322463 w 73"/>
                      <a:gd name="T33" fmla="*/ 23205453 h 87"/>
                      <a:gd name="T34" fmla="*/ 6129141 w 73"/>
                      <a:gd name="T35" fmla="*/ 18048598 h 87"/>
                      <a:gd name="T36" fmla="*/ 0 w 73"/>
                      <a:gd name="T37" fmla="*/ 4512149 h 87"/>
                      <a:gd name="T38" fmla="*/ 0 w 73"/>
                      <a:gd name="T39" fmla="*/ 1289415 h 87"/>
                      <a:gd name="T40" fmla="*/ 0 w 73"/>
                      <a:gd name="T41" fmla="*/ 1289415 h 8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3"/>
                      <a:gd name="T64" fmla="*/ 0 h 87"/>
                      <a:gd name="T65" fmla="*/ 73 w 73"/>
                      <a:gd name="T66" fmla="*/ 87 h 8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3" h="87">
                        <a:moveTo>
                          <a:pt x="0" y="2"/>
                        </a:moveTo>
                        <a:lnTo>
                          <a:pt x="4" y="0"/>
                        </a:lnTo>
                        <a:lnTo>
                          <a:pt x="19" y="2"/>
                        </a:lnTo>
                        <a:lnTo>
                          <a:pt x="27" y="2"/>
                        </a:lnTo>
                        <a:lnTo>
                          <a:pt x="38" y="7"/>
                        </a:lnTo>
                        <a:lnTo>
                          <a:pt x="48" y="13"/>
                        </a:lnTo>
                        <a:lnTo>
                          <a:pt x="59" y="26"/>
                        </a:lnTo>
                        <a:lnTo>
                          <a:pt x="65" y="36"/>
                        </a:lnTo>
                        <a:lnTo>
                          <a:pt x="71" y="47"/>
                        </a:lnTo>
                        <a:lnTo>
                          <a:pt x="71" y="57"/>
                        </a:lnTo>
                        <a:lnTo>
                          <a:pt x="73" y="68"/>
                        </a:lnTo>
                        <a:lnTo>
                          <a:pt x="71" y="82"/>
                        </a:lnTo>
                        <a:lnTo>
                          <a:pt x="71" y="87"/>
                        </a:lnTo>
                        <a:lnTo>
                          <a:pt x="36" y="59"/>
                        </a:lnTo>
                        <a:lnTo>
                          <a:pt x="35" y="55"/>
                        </a:lnTo>
                        <a:lnTo>
                          <a:pt x="33" y="45"/>
                        </a:lnTo>
                        <a:lnTo>
                          <a:pt x="25" y="36"/>
                        </a:lnTo>
                        <a:lnTo>
                          <a:pt x="10" y="28"/>
                        </a:lnTo>
                        <a:lnTo>
                          <a:pt x="0" y="7"/>
                        </a:lnTo>
                        <a:lnTo>
                          <a:pt x="0"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30975" name="Freeform 181"/>
                  <p:cNvSpPr>
                    <a:spLocks/>
                  </p:cNvSpPr>
                  <p:nvPr/>
                </p:nvSpPr>
                <p:spPr bwMode="auto">
                  <a:xfrm>
                    <a:off x="1455737" y="4222750"/>
                    <a:ext cx="61912" cy="66675"/>
                  </a:xfrm>
                  <a:custGeom>
                    <a:avLst/>
                    <a:gdLst>
                      <a:gd name="T0" fmla="*/ 3779807 w 78"/>
                      <a:gd name="T1" fmla="*/ 0 h 84"/>
                      <a:gd name="T2" fmla="*/ 25201355 w 78"/>
                      <a:gd name="T3" fmla="*/ 6300787 h 84"/>
                      <a:gd name="T4" fmla="*/ 47882576 w 78"/>
                      <a:gd name="T5" fmla="*/ 6300787 h 84"/>
                      <a:gd name="T6" fmla="*/ 49142246 w 78"/>
                      <a:gd name="T7" fmla="*/ 52923287 h 84"/>
                      <a:gd name="T8" fmla="*/ 28981167 w 78"/>
                      <a:gd name="T9" fmla="*/ 51663594 h 84"/>
                      <a:gd name="T10" fmla="*/ 10080543 w 78"/>
                      <a:gd name="T11" fmla="*/ 44732571 h 84"/>
                      <a:gd name="T12" fmla="*/ 0 w 78"/>
                      <a:gd name="T13" fmla="*/ 39692260 h 84"/>
                      <a:gd name="T14" fmla="*/ 3779807 w 78"/>
                      <a:gd name="T15" fmla="*/ 0 h 84"/>
                      <a:gd name="T16" fmla="*/ 3779807 w 78"/>
                      <a:gd name="T17" fmla="*/ 0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8"/>
                      <a:gd name="T28" fmla="*/ 0 h 84"/>
                      <a:gd name="T29" fmla="*/ 78 w 78"/>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8" h="84">
                        <a:moveTo>
                          <a:pt x="6" y="0"/>
                        </a:moveTo>
                        <a:lnTo>
                          <a:pt x="40" y="10"/>
                        </a:lnTo>
                        <a:lnTo>
                          <a:pt x="76" y="10"/>
                        </a:lnTo>
                        <a:lnTo>
                          <a:pt x="78" y="84"/>
                        </a:lnTo>
                        <a:lnTo>
                          <a:pt x="46" y="82"/>
                        </a:lnTo>
                        <a:lnTo>
                          <a:pt x="16" y="71"/>
                        </a:lnTo>
                        <a:lnTo>
                          <a:pt x="0" y="63"/>
                        </a:lnTo>
                        <a:lnTo>
                          <a:pt x="6" y="0"/>
                        </a:lnTo>
                        <a:close/>
                      </a:path>
                    </a:pathLst>
                  </a:custGeom>
                  <a:solidFill>
                    <a:srgbClr val="F0F057"/>
                  </a:solidFill>
                  <a:ln w="9525">
                    <a:noFill/>
                    <a:round/>
                    <a:headEnd/>
                    <a:tailEnd/>
                  </a:ln>
                </p:spPr>
                <p:txBody>
                  <a:bodyPr/>
                  <a:lstStyle/>
                  <a:p>
                    <a:endParaRPr lang="fr-FR">
                      <a:latin typeface="Calibri" pitchFamily="34" charset="0"/>
                    </a:endParaRPr>
                  </a:p>
                </p:txBody>
              </p:sp>
              <p:sp>
                <p:nvSpPr>
                  <p:cNvPr id="30976" name="Freeform 182"/>
                  <p:cNvSpPr>
                    <a:spLocks/>
                  </p:cNvSpPr>
                  <p:nvPr/>
                </p:nvSpPr>
                <p:spPr bwMode="auto">
                  <a:xfrm>
                    <a:off x="1525587" y="4221162"/>
                    <a:ext cx="50800" cy="65087"/>
                  </a:xfrm>
                  <a:custGeom>
                    <a:avLst/>
                    <a:gdLst>
                      <a:gd name="T0" fmla="*/ 0 w 62"/>
                      <a:gd name="T1" fmla="*/ 7102519 h 81"/>
                      <a:gd name="T2" fmla="*/ 4699000 w 62"/>
                      <a:gd name="T3" fmla="*/ 52300210 h 81"/>
                      <a:gd name="T4" fmla="*/ 25510613 w 62"/>
                      <a:gd name="T5" fmla="*/ 45197694 h 81"/>
                      <a:gd name="T6" fmla="*/ 41623228 w 62"/>
                      <a:gd name="T7" fmla="*/ 36803885 h 81"/>
                      <a:gd name="T8" fmla="*/ 40952177 w 62"/>
                      <a:gd name="T9" fmla="*/ 0 h 81"/>
                      <a:gd name="T10" fmla="*/ 18797640 w 62"/>
                      <a:gd name="T11" fmla="*/ 7102519 h 81"/>
                      <a:gd name="T12" fmla="*/ 0 w 62"/>
                      <a:gd name="T13" fmla="*/ 7102519 h 81"/>
                      <a:gd name="T14" fmla="*/ 0 w 62"/>
                      <a:gd name="T15" fmla="*/ 7102519 h 81"/>
                      <a:gd name="T16" fmla="*/ 0 60000 65536"/>
                      <a:gd name="T17" fmla="*/ 0 60000 65536"/>
                      <a:gd name="T18" fmla="*/ 0 60000 65536"/>
                      <a:gd name="T19" fmla="*/ 0 60000 65536"/>
                      <a:gd name="T20" fmla="*/ 0 60000 65536"/>
                      <a:gd name="T21" fmla="*/ 0 60000 65536"/>
                      <a:gd name="T22" fmla="*/ 0 60000 65536"/>
                      <a:gd name="T23" fmla="*/ 0 60000 65536"/>
                      <a:gd name="T24" fmla="*/ 0 w 62"/>
                      <a:gd name="T25" fmla="*/ 0 h 81"/>
                      <a:gd name="T26" fmla="*/ 62 w 62"/>
                      <a:gd name="T27" fmla="*/ 81 h 8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2" h="81">
                        <a:moveTo>
                          <a:pt x="0" y="11"/>
                        </a:moveTo>
                        <a:lnTo>
                          <a:pt x="7" y="81"/>
                        </a:lnTo>
                        <a:lnTo>
                          <a:pt x="38" y="70"/>
                        </a:lnTo>
                        <a:lnTo>
                          <a:pt x="62" y="57"/>
                        </a:lnTo>
                        <a:lnTo>
                          <a:pt x="61" y="0"/>
                        </a:lnTo>
                        <a:lnTo>
                          <a:pt x="28" y="11"/>
                        </a:lnTo>
                        <a:lnTo>
                          <a:pt x="0" y="11"/>
                        </a:lnTo>
                        <a:close/>
                      </a:path>
                    </a:pathLst>
                  </a:custGeom>
                  <a:solidFill>
                    <a:srgbClr val="B3B02B"/>
                  </a:solidFill>
                  <a:ln w="9525">
                    <a:noFill/>
                    <a:round/>
                    <a:headEnd/>
                    <a:tailEnd/>
                  </a:ln>
                </p:spPr>
                <p:txBody>
                  <a:bodyPr/>
                  <a:lstStyle/>
                  <a:p>
                    <a:endParaRPr lang="fr-FR">
                      <a:latin typeface="Calibri" pitchFamily="34" charset="0"/>
                    </a:endParaRPr>
                  </a:p>
                </p:txBody>
              </p:sp>
              <p:sp>
                <p:nvSpPr>
                  <p:cNvPr id="30977" name="Freeform 183"/>
                  <p:cNvSpPr>
                    <a:spLocks/>
                  </p:cNvSpPr>
                  <p:nvPr/>
                </p:nvSpPr>
                <p:spPr bwMode="auto">
                  <a:xfrm>
                    <a:off x="1508125" y="4151312"/>
                    <a:ext cx="52387" cy="34925"/>
                  </a:xfrm>
                  <a:custGeom>
                    <a:avLst/>
                    <a:gdLst>
                      <a:gd name="T0" fmla="*/ 11970427 w 66"/>
                      <a:gd name="T1" fmla="*/ 27721722 h 44"/>
                      <a:gd name="T2" fmla="*/ 0 w 66"/>
                      <a:gd name="T3" fmla="*/ 0 h 44"/>
                      <a:gd name="T4" fmla="*/ 17010692 w 66"/>
                      <a:gd name="T5" fmla="*/ 8190707 h 44"/>
                      <a:gd name="T6" fmla="*/ 41581778 w 66"/>
                      <a:gd name="T7" fmla="*/ 20161249 h 44"/>
                      <a:gd name="T8" fmla="*/ 29611354 w 66"/>
                      <a:gd name="T9" fmla="*/ 23941879 h 44"/>
                      <a:gd name="T10" fmla="*/ 11970427 w 66"/>
                      <a:gd name="T11" fmla="*/ 27721722 h 44"/>
                      <a:gd name="T12" fmla="*/ 11970427 w 66"/>
                      <a:gd name="T13" fmla="*/ 27721722 h 44"/>
                      <a:gd name="T14" fmla="*/ 0 60000 65536"/>
                      <a:gd name="T15" fmla="*/ 0 60000 65536"/>
                      <a:gd name="T16" fmla="*/ 0 60000 65536"/>
                      <a:gd name="T17" fmla="*/ 0 60000 65536"/>
                      <a:gd name="T18" fmla="*/ 0 60000 65536"/>
                      <a:gd name="T19" fmla="*/ 0 60000 65536"/>
                      <a:gd name="T20" fmla="*/ 0 60000 65536"/>
                      <a:gd name="T21" fmla="*/ 0 w 66"/>
                      <a:gd name="T22" fmla="*/ 0 h 44"/>
                      <a:gd name="T23" fmla="*/ 66 w 66"/>
                      <a:gd name="T24" fmla="*/ 44 h 4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6" h="44">
                        <a:moveTo>
                          <a:pt x="19" y="44"/>
                        </a:moveTo>
                        <a:lnTo>
                          <a:pt x="0" y="0"/>
                        </a:lnTo>
                        <a:lnTo>
                          <a:pt x="27" y="13"/>
                        </a:lnTo>
                        <a:lnTo>
                          <a:pt x="66" y="32"/>
                        </a:lnTo>
                        <a:lnTo>
                          <a:pt x="47" y="38"/>
                        </a:lnTo>
                        <a:lnTo>
                          <a:pt x="19" y="44"/>
                        </a:lnTo>
                        <a:close/>
                      </a:path>
                    </a:pathLst>
                  </a:custGeom>
                  <a:solidFill>
                    <a:srgbClr val="B3B02B"/>
                  </a:solidFill>
                  <a:ln w="9525">
                    <a:noFill/>
                    <a:round/>
                    <a:headEnd/>
                    <a:tailEnd/>
                  </a:ln>
                </p:spPr>
                <p:txBody>
                  <a:bodyPr/>
                  <a:lstStyle/>
                  <a:p>
                    <a:endParaRPr lang="fr-FR">
                      <a:latin typeface="Calibri" pitchFamily="34" charset="0"/>
                    </a:endParaRPr>
                  </a:p>
                </p:txBody>
              </p:sp>
              <p:sp>
                <p:nvSpPr>
                  <p:cNvPr id="30978" name="Freeform 184"/>
                  <p:cNvSpPr>
                    <a:spLocks/>
                  </p:cNvSpPr>
                  <p:nvPr/>
                </p:nvSpPr>
                <p:spPr bwMode="auto">
                  <a:xfrm>
                    <a:off x="1508125" y="3984625"/>
                    <a:ext cx="103187" cy="184150"/>
                  </a:xfrm>
                  <a:custGeom>
                    <a:avLst/>
                    <a:gdLst>
                      <a:gd name="T0" fmla="*/ 0 w 129"/>
                      <a:gd name="T1" fmla="*/ 133977947 h 230"/>
                      <a:gd name="T2" fmla="*/ 0 w 129"/>
                      <a:gd name="T3" fmla="*/ 85259050 h 230"/>
                      <a:gd name="T4" fmla="*/ 23033893 w 129"/>
                      <a:gd name="T5" fmla="*/ 85259050 h 230"/>
                      <a:gd name="T6" fmla="*/ 47348425 w 129"/>
                      <a:gd name="T7" fmla="*/ 83976406 h 230"/>
                      <a:gd name="T8" fmla="*/ 64623853 w 129"/>
                      <a:gd name="T9" fmla="*/ 80130875 h 230"/>
                      <a:gd name="T10" fmla="*/ 67822648 w 129"/>
                      <a:gd name="T11" fmla="*/ 67309234 h 230"/>
                      <a:gd name="T12" fmla="*/ 70382325 w 129"/>
                      <a:gd name="T13" fmla="*/ 30769868 h 230"/>
                      <a:gd name="T14" fmla="*/ 70382325 w 129"/>
                      <a:gd name="T15" fmla="*/ 12179521 h 230"/>
                      <a:gd name="T16" fmla="*/ 65903691 w 129"/>
                      <a:gd name="T17" fmla="*/ 0 h 230"/>
                      <a:gd name="T18" fmla="*/ 81259349 w 129"/>
                      <a:gd name="T19" fmla="*/ 16025856 h 230"/>
                      <a:gd name="T20" fmla="*/ 82539187 w 129"/>
                      <a:gd name="T21" fmla="*/ 58334726 h 230"/>
                      <a:gd name="T22" fmla="*/ 82539187 w 129"/>
                      <a:gd name="T23" fmla="*/ 87822738 h 230"/>
                      <a:gd name="T24" fmla="*/ 59505300 w 129"/>
                      <a:gd name="T25" fmla="*/ 102566744 h 230"/>
                      <a:gd name="T26" fmla="*/ 15995583 w 129"/>
                      <a:gd name="T27" fmla="*/ 92310392 h 230"/>
                      <a:gd name="T28" fmla="*/ 10877028 w 129"/>
                      <a:gd name="T29" fmla="*/ 102566744 h 230"/>
                      <a:gd name="T30" fmla="*/ 7038313 w 129"/>
                      <a:gd name="T31" fmla="*/ 133977947 h 230"/>
                      <a:gd name="T32" fmla="*/ 10877028 w 129"/>
                      <a:gd name="T33" fmla="*/ 147440109 h 230"/>
                      <a:gd name="T34" fmla="*/ 0 w 129"/>
                      <a:gd name="T35" fmla="*/ 133977947 h 230"/>
                      <a:gd name="T36" fmla="*/ 0 w 129"/>
                      <a:gd name="T37" fmla="*/ 133977947 h 23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9"/>
                      <a:gd name="T58" fmla="*/ 0 h 230"/>
                      <a:gd name="T59" fmla="*/ 129 w 129"/>
                      <a:gd name="T60" fmla="*/ 230 h 23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9" h="230">
                        <a:moveTo>
                          <a:pt x="0" y="209"/>
                        </a:moveTo>
                        <a:lnTo>
                          <a:pt x="0" y="133"/>
                        </a:lnTo>
                        <a:lnTo>
                          <a:pt x="36" y="133"/>
                        </a:lnTo>
                        <a:lnTo>
                          <a:pt x="74" y="131"/>
                        </a:lnTo>
                        <a:lnTo>
                          <a:pt x="101" y="125"/>
                        </a:lnTo>
                        <a:lnTo>
                          <a:pt x="106" y="105"/>
                        </a:lnTo>
                        <a:lnTo>
                          <a:pt x="110" y="48"/>
                        </a:lnTo>
                        <a:lnTo>
                          <a:pt x="110" y="19"/>
                        </a:lnTo>
                        <a:lnTo>
                          <a:pt x="103" y="0"/>
                        </a:lnTo>
                        <a:lnTo>
                          <a:pt x="127" y="25"/>
                        </a:lnTo>
                        <a:lnTo>
                          <a:pt x="129" y="91"/>
                        </a:lnTo>
                        <a:lnTo>
                          <a:pt x="129" y="137"/>
                        </a:lnTo>
                        <a:lnTo>
                          <a:pt x="93" y="160"/>
                        </a:lnTo>
                        <a:lnTo>
                          <a:pt x="25" y="144"/>
                        </a:lnTo>
                        <a:lnTo>
                          <a:pt x="17" y="160"/>
                        </a:lnTo>
                        <a:lnTo>
                          <a:pt x="11" y="209"/>
                        </a:lnTo>
                        <a:lnTo>
                          <a:pt x="17" y="230"/>
                        </a:lnTo>
                        <a:lnTo>
                          <a:pt x="0" y="209"/>
                        </a:lnTo>
                        <a:close/>
                      </a:path>
                    </a:pathLst>
                  </a:custGeom>
                  <a:solidFill>
                    <a:srgbClr val="B3B02B"/>
                  </a:solidFill>
                  <a:ln w="9525">
                    <a:noFill/>
                    <a:round/>
                    <a:headEnd/>
                    <a:tailEnd/>
                  </a:ln>
                </p:spPr>
                <p:txBody>
                  <a:bodyPr/>
                  <a:lstStyle/>
                  <a:p>
                    <a:endParaRPr lang="fr-FR">
                      <a:latin typeface="Calibri" pitchFamily="34" charset="0"/>
                    </a:endParaRPr>
                  </a:p>
                </p:txBody>
              </p:sp>
              <p:sp>
                <p:nvSpPr>
                  <p:cNvPr id="30979" name="Freeform 185"/>
                  <p:cNvSpPr>
                    <a:spLocks/>
                  </p:cNvSpPr>
                  <p:nvPr/>
                </p:nvSpPr>
                <p:spPr bwMode="auto">
                  <a:xfrm>
                    <a:off x="1435100" y="3997325"/>
                    <a:ext cx="146050" cy="79375"/>
                  </a:xfrm>
                  <a:custGeom>
                    <a:avLst/>
                    <a:gdLst>
                      <a:gd name="T0" fmla="*/ 117201123 w 182"/>
                      <a:gd name="T1" fmla="*/ 12214128 h 99"/>
                      <a:gd name="T2" fmla="*/ 112693637 w 182"/>
                      <a:gd name="T3" fmla="*/ 6428573 h 99"/>
                      <a:gd name="T4" fmla="*/ 88866605 w 182"/>
                      <a:gd name="T5" fmla="*/ 1286035 h 99"/>
                      <a:gd name="T6" fmla="*/ 57312594 w 182"/>
                      <a:gd name="T7" fmla="*/ 0 h 99"/>
                      <a:gd name="T8" fmla="*/ 27046538 w 182"/>
                      <a:gd name="T9" fmla="*/ 0 h 99"/>
                      <a:gd name="T10" fmla="*/ 5795456 w 182"/>
                      <a:gd name="T11" fmla="*/ 1286035 h 99"/>
                      <a:gd name="T12" fmla="*/ 2575937 w 182"/>
                      <a:gd name="T13" fmla="*/ 6428573 h 99"/>
                      <a:gd name="T14" fmla="*/ 0 w 182"/>
                      <a:gd name="T15" fmla="*/ 17356668 h 99"/>
                      <a:gd name="T16" fmla="*/ 1287968 w 182"/>
                      <a:gd name="T17" fmla="*/ 50140944 h 99"/>
                      <a:gd name="T18" fmla="*/ 5795456 w 182"/>
                      <a:gd name="T19" fmla="*/ 59783012 h 99"/>
                      <a:gd name="T20" fmla="*/ 12235298 w 182"/>
                      <a:gd name="T21" fmla="*/ 63640315 h 99"/>
                      <a:gd name="T22" fmla="*/ 14811237 w 182"/>
                      <a:gd name="T23" fmla="*/ 44355390 h 99"/>
                      <a:gd name="T24" fmla="*/ 14811237 w 182"/>
                      <a:gd name="T25" fmla="*/ 14785399 h 99"/>
                      <a:gd name="T26" fmla="*/ 73411792 w 182"/>
                      <a:gd name="T27" fmla="*/ 14785399 h 99"/>
                      <a:gd name="T28" fmla="*/ 117201123 w 182"/>
                      <a:gd name="T29" fmla="*/ 12214128 h 99"/>
                      <a:gd name="T30" fmla="*/ 117201123 w 182"/>
                      <a:gd name="T31" fmla="*/ 12214128 h 9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
                      <a:gd name="T49" fmla="*/ 0 h 99"/>
                      <a:gd name="T50" fmla="*/ 182 w 182"/>
                      <a:gd name="T51" fmla="*/ 99 h 9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 h="99">
                        <a:moveTo>
                          <a:pt x="182" y="19"/>
                        </a:moveTo>
                        <a:lnTo>
                          <a:pt x="175" y="10"/>
                        </a:lnTo>
                        <a:lnTo>
                          <a:pt x="138" y="2"/>
                        </a:lnTo>
                        <a:lnTo>
                          <a:pt x="89" y="0"/>
                        </a:lnTo>
                        <a:lnTo>
                          <a:pt x="42" y="0"/>
                        </a:lnTo>
                        <a:lnTo>
                          <a:pt x="9" y="2"/>
                        </a:lnTo>
                        <a:lnTo>
                          <a:pt x="4" y="10"/>
                        </a:lnTo>
                        <a:lnTo>
                          <a:pt x="0" y="27"/>
                        </a:lnTo>
                        <a:lnTo>
                          <a:pt x="2" y="78"/>
                        </a:lnTo>
                        <a:lnTo>
                          <a:pt x="9" y="93"/>
                        </a:lnTo>
                        <a:lnTo>
                          <a:pt x="19" y="99"/>
                        </a:lnTo>
                        <a:lnTo>
                          <a:pt x="23" y="69"/>
                        </a:lnTo>
                        <a:lnTo>
                          <a:pt x="23" y="23"/>
                        </a:lnTo>
                        <a:lnTo>
                          <a:pt x="114" y="23"/>
                        </a:lnTo>
                        <a:lnTo>
                          <a:pt x="182" y="19"/>
                        </a:lnTo>
                        <a:close/>
                      </a:path>
                    </a:pathLst>
                  </a:custGeom>
                  <a:solidFill>
                    <a:srgbClr val="B3B02B"/>
                  </a:solidFill>
                  <a:ln w="9525">
                    <a:noFill/>
                    <a:round/>
                    <a:headEnd/>
                    <a:tailEnd/>
                  </a:ln>
                </p:spPr>
                <p:txBody>
                  <a:bodyPr/>
                  <a:lstStyle/>
                  <a:p>
                    <a:endParaRPr lang="fr-FR">
                      <a:latin typeface="Calibri" pitchFamily="34" charset="0"/>
                    </a:endParaRPr>
                  </a:p>
                </p:txBody>
              </p:sp>
              <p:sp>
                <p:nvSpPr>
                  <p:cNvPr id="30980" name="Freeform 186"/>
                  <p:cNvSpPr>
                    <a:spLocks/>
                  </p:cNvSpPr>
                  <p:nvPr/>
                </p:nvSpPr>
                <p:spPr bwMode="auto">
                  <a:xfrm>
                    <a:off x="1416050" y="4068762"/>
                    <a:ext cx="109537" cy="46037"/>
                  </a:xfrm>
                  <a:custGeom>
                    <a:avLst/>
                    <a:gdLst>
                      <a:gd name="T0" fmla="*/ 4967778 w 139"/>
                      <a:gd name="T1" fmla="*/ 0 h 58"/>
                      <a:gd name="T2" fmla="*/ 15525096 w 139"/>
                      <a:gd name="T3" fmla="*/ 10710746 h 58"/>
                      <a:gd name="T4" fmla="*/ 32913108 w 139"/>
                      <a:gd name="T5" fmla="*/ 13860315 h 58"/>
                      <a:gd name="T6" fmla="*/ 65205244 w 139"/>
                      <a:gd name="T7" fmla="*/ 16380443 h 58"/>
                      <a:gd name="T8" fmla="*/ 86319083 w 139"/>
                      <a:gd name="T9" fmla="*/ 17640904 h 58"/>
                      <a:gd name="T10" fmla="*/ 73277881 w 139"/>
                      <a:gd name="T11" fmla="*/ 36541475 h 58"/>
                      <a:gd name="T12" fmla="*/ 68310105 w 139"/>
                      <a:gd name="T13" fmla="*/ 24571058 h 58"/>
                      <a:gd name="T14" fmla="*/ 58994736 w 139"/>
                      <a:gd name="T15" fmla="*/ 22681160 h 58"/>
                      <a:gd name="T16" fmla="*/ 18629956 w 139"/>
                      <a:gd name="T17" fmla="*/ 27091192 h 58"/>
                      <a:gd name="T18" fmla="*/ 0 w 139"/>
                      <a:gd name="T19" fmla="*/ 15120775 h 58"/>
                      <a:gd name="T20" fmla="*/ 4967778 w 139"/>
                      <a:gd name="T21" fmla="*/ 0 h 58"/>
                      <a:gd name="T22" fmla="*/ 4967778 w 139"/>
                      <a:gd name="T23" fmla="*/ 0 h 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9"/>
                      <a:gd name="T37" fmla="*/ 0 h 58"/>
                      <a:gd name="T38" fmla="*/ 139 w 139"/>
                      <a:gd name="T39" fmla="*/ 58 h 5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9" h="58">
                        <a:moveTo>
                          <a:pt x="8" y="0"/>
                        </a:moveTo>
                        <a:lnTo>
                          <a:pt x="25" y="17"/>
                        </a:lnTo>
                        <a:lnTo>
                          <a:pt x="53" y="22"/>
                        </a:lnTo>
                        <a:lnTo>
                          <a:pt x="105" y="26"/>
                        </a:lnTo>
                        <a:lnTo>
                          <a:pt x="139" y="28"/>
                        </a:lnTo>
                        <a:lnTo>
                          <a:pt x="118" y="58"/>
                        </a:lnTo>
                        <a:lnTo>
                          <a:pt x="110" y="39"/>
                        </a:lnTo>
                        <a:lnTo>
                          <a:pt x="95" y="36"/>
                        </a:lnTo>
                        <a:lnTo>
                          <a:pt x="30" y="43"/>
                        </a:lnTo>
                        <a:lnTo>
                          <a:pt x="0" y="24"/>
                        </a:lnTo>
                        <a:lnTo>
                          <a:pt x="8" y="0"/>
                        </a:lnTo>
                        <a:close/>
                      </a:path>
                    </a:pathLst>
                  </a:custGeom>
                  <a:solidFill>
                    <a:srgbClr val="B3B02B"/>
                  </a:solidFill>
                  <a:ln w="9525">
                    <a:noFill/>
                    <a:round/>
                    <a:headEnd/>
                    <a:tailEnd/>
                  </a:ln>
                </p:spPr>
                <p:txBody>
                  <a:bodyPr/>
                  <a:lstStyle/>
                  <a:p>
                    <a:endParaRPr lang="fr-FR">
                      <a:latin typeface="Calibri" pitchFamily="34" charset="0"/>
                    </a:endParaRPr>
                  </a:p>
                </p:txBody>
              </p:sp>
              <p:sp>
                <p:nvSpPr>
                  <p:cNvPr id="30981" name="Freeform 187"/>
                  <p:cNvSpPr>
                    <a:spLocks/>
                  </p:cNvSpPr>
                  <p:nvPr/>
                </p:nvSpPr>
                <p:spPr bwMode="auto">
                  <a:xfrm>
                    <a:off x="1443037" y="4002087"/>
                    <a:ext cx="141287" cy="74612"/>
                  </a:xfrm>
                  <a:custGeom>
                    <a:avLst/>
                    <a:gdLst>
                      <a:gd name="T0" fmla="*/ 52333027 w 179"/>
                      <a:gd name="T1" fmla="*/ 0 h 95"/>
                      <a:gd name="T2" fmla="*/ 65416673 w 179"/>
                      <a:gd name="T3" fmla="*/ 0 h 95"/>
                      <a:gd name="T4" fmla="*/ 84106805 w 179"/>
                      <a:gd name="T5" fmla="*/ 1233847 h 95"/>
                      <a:gd name="T6" fmla="*/ 100928635 w 179"/>
                      <a:gd name="T7" fmla="*/ 3700756 h 95"/>
                      <a:gd name="T8" fmla="*/ 107781471 w 179"/>
                      <a:gd name="T9" fmla="*/ 9252673 h 95"/>
                      <a:gd name="T10" fmla="*/ 110273331 w 179"/>
                      <a:gd name="T11" fmla="*/ 23439947 h 95"/>
                      <a:gd name="T12" fmla="*/ 110273331 w 179"/>
                      <a:gd name="T13" fmla="*/ 40094132 h 95"/>
                      <a:gd name="T14" fmla="*/ 107781471 w 179"/>
                      <a:gd name="T15" fmla="*/ 52431038 h 95"/>
                      <a:gd name="T16" fmla="*/ 104043287 w 179"/>
                      <a:gd name="T17" fmla="*/ 56131792 h 95"/>
                      <a:gd name="T18" fmla="*/ 95944126 w 179"/>
                      <a:gd name="T19" fmla="*/ 56131792 h 95"/>
                      <a:gd name="T20" fmla="*/ 81614945 w 179"/>
                      <a:gd name="T21" fmla="*/ 57365639 h 95"/>
                      <a:gd name="T22" fmla="*/ 64170348 w 179"/>
                      <a:gd name="T23" fmla="*/ 57365639 h 95"/>
                      <a:gd name="T24" fmla="*/ 46102971 w 179"/>
                      <a:gd name="T25" fmla="*/ 58599485 h 95"/>
                      <a:gd name="T26" fmla="*/ 28658373 w 179"/>
                      <a:gd name="T27" fmla="*/ 58599485 h 95"/>
                      <a:gd name="T28" fmla="*/ 9345464 w 179"/>
                      <a:gd name="T29" fmla="*/ 57365639 h 95"/>
                      <a:gd name="T30" fmla="*/ 3738186 w 179"/>
                      <a:gd name="T31" fmla="*/ 52431038 h 95"/>
                      <a:gd name="T32" fmla="*/ 1246325 w 179"/>
                      <a:gd name="T33" fmla="*/ 37627224 h 95"/>
                      <a:gd name="T34" fmla="*/ 0 w 179"/>
                      <a:gd name="T35" fmla="*/ 18505347 h 95"/>
                      <a:gd name="T36" fmla="*/ 0 w 179"/>
                      <a:gd name="T37" fmla="*/ 5551918 h 95"/>
                      <a:gd name="T38" fmla="*/ 4984510 w 179"/>
                      <a:gd name="T39" fmla="*/ 2467694 h 95"/>
                      <a:gd name="T40" fmla="*/ 15575511 w 179"/>
                      <a:gd name="T41" fmla="*/ 1233847 h 95"/>
                      <a:gd name="T42" fmla="*/ 28658373 w 179"/>
                      <a:gd name="T43" fmla="*/ 1233847 h 95"/>
                      <a:gd name="T44" fmla="*/ 38003834 w 179"/>
                      <a:gd name="T45" fmla="*/ 1233847 h 95"/>
                      <a:gd name="T46" fmla="*/ 41742019 w 179"/>
                      <a:gd name="T47" fmla="*/ 19738408 h 95"/>
                      <a:gd name="T48" fmla="*/ 32396558 w 179"/>
                      <a:gd name="T49" fmla="*/ 18505347 h 95"/>
                      <a:gd name="T50" fmla="*/ 21182788 w 179"/>
                      <a:gd name="T51" fmla="*/ 19738408 h 95"/>
                      <a:gd name="T52" fmla="*/ 16821047 w 179"/>
                      <a:gd name="T53" fmla="*/ 31458778 h 95"/>
                      <a:gd name="T54" fmla="*/ 19313696 w 179"/>
                      <a:gd name="T55" fmla="*/ 43178355 h 95"/>
                      <a:gd name="T56" fmla="*/ 31151023 w 179"/>
                      <a:gd name="T57" fmla="*/ 44412202 h 95"/>
                      <a:gd name="T58" fmla="*/ 41742019 w 179"/>
                      <a:gd name="T59" fmla="*/ 44412202 h 95"/>
                      <a:gd name="T60" fmla="*/ 54825676 w 179"/>
                      <a:gd name="T61" fmla="*/ 45646048 h 95"/>
                      <a:gd name="T62" fmla="*/ 66662208 w 179"/>
                      <a:gd name="T63" fmla="*/ 44412202 h 95"/>
                      <a:gd name="T64" fmla="*/ 78499529 w 179"/>
                      <a:gd name="T65" fmla="*/ 44412202 h 95"/>
                      <a:gd name="T66" fmla="*/ 91583174 w 179"/>
                      <a:gd name="T67" fmla="*/ 44412202 h 95"/>
                      <a:gd name="T68" fmla="*/ 94698591 w 179"/>
                      <a:gd name="T69" fmla="*/ 32692624 h 95"/>
                      <a:gd name="T70" fmla="*/ 94698591 w 179"/>
                      <a:gd name="T71" fmla="*/ 23439947 h 95"/>
                      <a:gd name="T72" fmla="*/ 85353130 w 179"/>
                      <a:gd name="T73" fmla="*/ 20972255 h 95"/>
                      <a:gd name="T74" fmla="*/ 69777625 w 179"/>
                      <a:gd name="T75" fmla="*/ 19738408 h 95"/>
                      <a:gd name="T76" fmla="*/ 54825676 w 179"/>
                      <a:gd name="T77" fmla="*/ 19738408 h 95"/>
                      <a:gd name="T78" fmla="*/ 48594831 w 179"/>
                      <a:gd name="T79" fmla="*/ 19738408 h 95"/>
                      <a:gd name="T80" fmla="*/ 51087480 w 179"/>
                      <a:gd name="T81" fmla="*/ 1233847 h 9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9"/>
                      <a:gd name="T124" fmla="*/ 0 h 95"/>
                      <a:gd name="T125" fmla="*/ 179 w 179"/>
                      <a:gd name="T126" fmla="*/ 95 h 9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9" h="95">
                        <a:moveTo>
                          <a:pt x="82" y="2"/>
                        </a:moveTo>
                        <a:lnTo>
                          <a:pt x="84" y="0"/>
                        </a:lnTo>
                        <a:lnTo>
                          <a:pt x="93" y="0"/>
                        </a:lnTo>
                        <a:lnTo>
                          <a:pt x="105" y="0"/>
                        </a:lnTo>
                        <a:lnTo>
                          <a:pt x="120" y="2"/>
                        </a:lnTo>
                        <a:lnTo>
                          <a:pt x="135" y="2"/>
                        </a:lnTo>
                        <a:lnTo>
                          <a:pt x="150" y="4"/>
                        </a:lnTo>
                        <a:lnTo>
                          <a:pt x="162" y="6"/>
                        </a:lnTo>
                        <a:lnTo>
                          <a:pt x="171" y="11"/>
                        </a:lnTo>
                        <a:lnTo>
                          <a:pt x="173" y="15"/>
                        </a:lnTo>
                        <a:lnTo>
                          <a:pt x="177" y="27"/>
                        </a:lnTo>
                        <a:lnTo>
                          <a:pt x="177" y="38"/>
                        </a:lnTo>
                        <a:lnTo>
                          <a:pt x="179" y="53"/>
                        </a:lnTo>
                        <a:lnTo>
                          <a:pt x="177" y="65"/>
                        </a:lnTo>
                        <a:lnTo>
                          <a:pt x="175" y="78"/>
                        </a:lnTo>
                        <a:lnTo>
                          <a:pt x="173" y="85"/>
                        </a:lnTo>
                        <a:lnTo>
                          <a:pt x="173" y="91"/>
                        </a:lnTo>
                        <a:lnTo>
                          <a:pt x="167" y="91"/>
                        </a:lnTo>
                        <a:lnTo>
                          <a:pt x="164" y="91"/>
                        </a:lnTo>
                        <a:lnTo>
                          <a:pt x="154" y="91"/>
                        </a:lnTo>
                        <a:lnTo>
                          <a:pt x="145" y="93"/>
                        </a:lnTo>
                        <a:lnTo>
                          <a:pt x="131" y="93"/>
                        </a:lnTo>
                        <a:lnTo>
                          <a:pt x="118" y="93"/>
                        </a:lnTo>
                        <a:lnTo>
                          <a:pt x="103" y="93"/>
                        </a:lnTo>
                        <a:lnTo>
                          <a:pt x="90" y="95"/>
                        </a:lnTo>
                        <a:lnTo>
                          <a:pt x="74" y="95"/>
                        </a:lnTo>
                        <a:lnTo>
                          <a:pt x="59" y="95"/>
                        </a:lnTo>
                        <a:lnTo>
                          <a:pt x="46" y="95"/>
                        </a:lnTo>
                        <a:lnTo>
                          <a:pt x="34" y="95"/>
                        </a:lnTo>
                        <a:lnTo>
                          <a:pt x="15" y="93"/>
                        </a:lnTo>
                        <a:lnTo>
                          <a:pt x="10" y="93"/>
                        </a:lnTo>
                        <a:lnTo>
                          <a:pt x="6" y="85"/>
                        </a:lnTo>
                        <a:lnTo>
                          <a:pt x="4" y="76"/>
                        </a:lnTo>
                        <a:lnTo>
                          <a:pt x="2" y="61"/>
                        </a:lnTo>
                        <a:lnTo>
                          <a:pt x="2" y="47"/>
                        </a:lnTo>
                        <a:lnTo>
                          <a:pt x="0" y="30"/>
                        </a:lnTo>
                        <a:lnTo>
                          <a:pt x="0" y="19"/>
                        </a:lnTo>
                        <a:lnTo>
                          <a:pt x="0" y="9"/>
                        </a:lnTo>
                        <a:lnTo>
                          <a:pt x="4" y="6"/>
                        </a:lnTo>
                        <a:lnTo>
                          <a:pt x="8" y="4"/>
                        </a:lnTo>
                        <a:lnTo>
                          <a:pt x="15" y="2"/>
                        </a:lnTo>
                        <a:lnTo>
                          <a:pt x="25" y="2"/>
                        </a:lnTo>
                        <a:lnTo>
                          <a:pt x="36" y="2"/>
                        </a:lnTo>
                        <a:lnTo>
                          <a:pt x="46" y="2"/>
                        </a:lnTo>
                        <a:lnTo>
                          <a:pt x="55" y="2"/>
                        </a:lnTo>
                        <a:lnTo>
                          <a:pt x="61" y="2"/>
                        </a:lnTo>
                        <a:lnTo>
                          <a:pt x="65" y="2"/>
                        </a:lnTo>
                        <a:lnTo>
                          <a:pt x="67" y="32"/>
                        </a:lnTo>
                        <a:lnTo>
                          <a:pt x="61" y="30"/>
                        </a:lnTo>
                        <a:lnTo>
                          <a:pt x="52" y="30"/>
                        </a:lnTo>
                        <a:lnTo>
                          <a:pt x="40" y="30"/>
                        </a:lnTo>
                        <a:lnTo>
                          <a:pt x="34" y="32"/>
                        </a:lnTo>
                        <a:lnTo>
                          <a:pt x="29" y="38"/>
                        </a:lnTo>
                        <a:lnTo>
                          <a:pt x="27" y="51"/>
                        </a:lnTo>
                        <a:lnTo>
                          <a:pt x="27" y="63"/>
                        </a:lnTo>
                        <a:lnTo>
                          <a:pt x="31" y="70"/>
                        </a:lnTo>
                        <a:lnTo>
                          <a:pt x="34" y="70"/>
                        </a:lnTo>
                        <a:lnTo>
                          <a:pt x="50" y="72"/>
                        </a:lnTo>
                        <a:lnTo>
                          <a:pt x="55" y="72"/>
                        </a:lnTo>
                        <a:lnTo>
                          <a:pt x="67" y="72"/>
                        </a:lnTo>
                        <a:lnTo>
                          <a:pt x="76" y="72"/>
                        </a:lnTo>
                        <a:lnTo>
                          <a:pt x="88" y="74"/>
                        </a:lnTo>
                        <a:lnTo>
                          <a:pt x="97" y="72"/>
                        </a:lnTo>
                        <a:lnTo>
                          <a:pt x="107" y="72"/>
                        </a:lnTo>
                        <a:lnTo>
                          <a:pt x="116" y="72"/>
                        </a:lnTo>
                        <a:lnTo>
                          <a:pt x="126" y="72"/>
                        </a:lnTo>
                        <a:lnTo>
                          <a:pt x="139" y="72"/>
                        </a:lnTo>
                        <a:lnTo>
                          <a:pt x="147" y="72"/>
                        </a:lnTo>
                        <a:lnTo>
                          <a:pt x="148" y="63"/>
                        </a:lnTo>
                        <a:lnTo>
                          <a:pt x="152" y="53"/>
                        </a:lnTo>
                        <a:lnTo>
                          <a:pt x="152" y="42"/>
                        </a:lnTo>
                        <a:lnTo>
                          <a:pt x="152" y="38"/>
                        </a:lnTo>
                        <a:lnTo>
                          <a:pt x="147" y="36"/>
                        </a:lnTo>
                        <a:lnTo>
                          <a:pt x="137" y="34"/>
                        </a:lnTo>
                        <a:lnTo>
                          <a:pt x="124" y="32"/>
                        </a:lnTo>
                        <a:lnTo>
                          <a:pt x="112" y="32"/>
                        </a:lnTo>
                        <a:lnTo>
                          <a:pt x="99" y="32"/>
                        </a:lnTo>
                        <a:lnTo>
                          <a:pt x="88" y="32"/>
                        </a:lnTo>
                        <a:lnTo>
                          <a:pt x="80" y="32"/>
                        </a:lnTo>
                        <a:lnTo>
                          <a:pt x="78" y="32"/>
                        </a:lnTo>
                        <a:lnTo>
                          <a:pt x="82"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30982" name="Freeform 188"/>
                  <p:cNvSpPr>
                    <a:spLocks/>
                  </p:cNvSpPr>
                  <p:nvPr/>
                </p:nvSpPr>
                <p:spPr bwMode="auto">
                  <a:xfrm>
                    <a:off x="1489075" y="4003675"/>
                    <a:ext cx="25400" cy="23812"/>
                  </a:xfrm>
                  <a:custGeom>
                    <a:avLst/>
                    <a:gdLst>
                      <a:gd name="T0" fmla="*/ 3554460 w 33"/>
                      <a:gd name="T1" fmla="*/ 0 h 30"/>
                      <a:gd name="T2" fmla="*/ 19550300 w 33"/>
                      <a:gd name="T3" fmla="*/ 0 h 30"/>
                      <a:gd name="T4" fmla="*/ 13625945 w 33"/>
                      <a:gd name="T5" fmla="*/ 18900380 h 30"/>
                      <a:gd name="T6" fmla="*/ 0 w 33"/>
                      <a:gd name="T7" fmla="*/ 17640725 h 30"/>
                      <a:gd name="T8" fmla="*/ 3554460 w 33"/>
                      <a:gd name="T9" fmla="*/ 0 h 30"/>
                      <a:gd name="T10" fmla="*/ 3554460 w 33"/>
                      <a:gd name="T11" fmla="*/ 0 h 30"/>
                      <a:gd name="T12" fmla="*/ 0 60000 65536"/>
                      <a:gd name="T13" fmla="*/ 0 60000 65536"/>
                      <a:gd name="T14" fmla="*/ 0 60000 65536"/>
                      <a:gd name="T15" fmla="*/ 0 60000 65536"/>
                      <a:gd name="T16" fmla="*/ 0 60000 65536"/>
                      <a:gd name="T17" fmla="*/ 0 60000 65536"/>
                      <a:gd name="T18" fmla="*/ 0 w 33"/>
                      <a:gd name="T19" fmla="*/ 0 h 30"/>
                      <a:gd name="T20" fmla="*/ 33 w 33"/>
                      <a:gd name="T21" fmla="*/ 30 h 30"/>
                    </a:gdLst>
                    <a:ahLst/>
                    <a:cxnLst>
                      <a:cxn ang="T12">
                        <a:pos x="T0" y="T1"/>
                      </a:cxn>
                      <a:cxn ang="T13">
                        <a:pos x="T2" y="T3"/>
                      </a:cxn>
                      <a:cxn ang="T14">
                        <a:pos x="T4" y="T5"/>
                      </a:cxn>
                      <a:cxn ang="T15">
                        <a:pos x="T6" y="T7"/>
                      </a:cxn>
                      <a:cxn ang="T16">
                        <a:pos x="T8" y="T9"/>
                      </a:cxn>
                      <a:cxn ang="T17">
                        <a:pos x="T10" y="T11"/>
                      </a:cxn>
                    </a:cxnLst>
                    <a:rect l="T18" t="T19" r="T20" b="T21"/>
                    <a:pathLst>
                      <a:path w="33" h="30">
                        <a:moveTo>
                          <a:pt x="6" y="0"/>
                        </a:moveTo>
                        <a:lnTo>
                          <a:pt x="33" y="0"/>
                        </a:lnTo>
                        <a:lnTo>
                          <a:pt x="23" y="30"/>
                        </a:lnTo>
                        <a:lnTo>
                          <a:pt x="0" y="28"/>
                        </a:lnTo>
                        <a:lnTo>
                          <a:pt x="6"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30983" name="Freeform 189"/>
                  <p:cNvSpPr>
                    <a:spLocks/>
                  </p:cNvSpPr>
                  <p:nvPr/>
                </p:nvSpPr>
                <p:spPr bwMode="auto">
                  <a:xfrm>
                    <a:off x="1400175" y="3965575"/>
                    <a:ext cx="222250" cy="155575"/>
                  </a:xfrm>
                  <a:custGeom>
                    <a:avLst/>
                    <a:gdLst>
                      <a:gd name="T0" fmla="*/ 73816257 w 281"/>
                      <a:gd name="T1" fmla="*/ 104586898 h 196"/>
                      <a:gd name="T2" fmla="*/ 67560832 w 281"/>
                      <a:gd name="T3" fmla="*/ 104586898 h 196"/>
                      <a:gd name="T4" fmla="*/ 55049190 w 281"/>
                      <a:gd name="T5" fmla="*/ 104586898 h 196"/>
                      <a:gd name="T6" fmla="*/ 39410219 w 281"/>
                      <a:gd name="T7" fmla="*/ 102066718 h 196"/>
                      <a:gd name="T8" fmla="*/ 30026686 w 281"/>
                      <a:gd name="T9" fmla="*/ 100806243 h 196"/>
                      <a:gd name="T10" fmla="*/ 22520012 w 281"/>
                      <a:gd name="T11" fmla="*/ 86315548 h 196"/>
                      <a:gd name="T12" fmla="*/ 20018316 w 281"/>
                      <a:gd name="T13" fmla="*/ 74344214 h 196"/>
                      <a:gd name="T14" fmla="*/ 20018316 w 281"/>
                      <a:gd name="T15" fmla="*/ 62373674 h 196"/>
                      <a:gd name="T16" fmla="*/ 19392694 w 281"/>
                      <a:gd name="T17" fmla="*/ 47882966 h 196"/>
                      <a:gd name="T18" fmla="*/ 20018316 w 281"/>
                      <a:gd name="T19" fmla="*/ 37172107 h 196"/>
                      <a:gd name="T20" fmla="*/ 25022498 w 281"/>
                      <a:gd name="T21" fmla="*/ 23941880 h 196"/>
                      <a:gd name="T22" fmla="*/ 35657281 w 281"/>
                      <a:gd name="T23" fmla="*/ 19531013 h 196"/>
                      <a:gd name="T24" fmla="*/ 53798738 w 281"/>
                      <a:gd name="T25" fmla="*/ 18271332 h 196"/>
                      <a:gd name="T26" fmla="*/ 75067500 w 281"/>
                      <a:gd name="T27" fmla="*/ 18271332 h 196"/>
                      <a:gd name="T28" fmla="*/ 96336262 w 281"/>
                      <a:gd name="T29" fmla="*/ 18271332 h 196"/>
                      <a:gd name="T30" fmla="*/ 114477732 w 281"/>
                      <a:gd name="T31" fmla="*/ 18271332 h 196"/>
                      <a:gd name="T32" fmla="*/ 133244798 w 281"/>
                      <a:gd name="T33" fmla="*/ 19531013 h 196"/>
                      <a:gd name="T34" fmla="*/ 147632514 w 281"/>
                      <a:gd name="T35" fmla="*/ 20791487 h 196"/>
                      <a:gd name="T36" fmla="*/ 155764804 w 281"/>
                      <a:gd name="T37" fmla="*/ 25201561 h 196"/>
                      <a:gd name="T38" fmla="*/ 158267290 w 281"/>
                      <a:gd name="T39" fmla="*/ 37172107 h 196"/>
                      <a:gd name="T40" fmla="*/ 159518534 w 281"/>
                      <a:gd name="T41" fmla="*/ 61113993 h 196"/>
                      <a:gd name="T42" fmla="*/ 159518534 w 281"/>
                      <a:gd name="T43" fmla="*/ 83795392 h 196"/>
                      <a:gd name="T44" fmla="*/ 155764804 w 281"/>
                      <a:gd name="T45" fmla="*/ 99546563 h 196"/>
                      <a:gd name="T46" fmla="*/ 143879575 w 281"/>
                      <a:gd name="T47" fmla="*/ 103326399 h 196"/>
                      <a:gd name="T48" fmla="*/ 125112508 w 281"/>
                      <a:gd name="T49" fmla="*/ 105846579 h 196"/>
                      <a:gd name="T50" fmla="*/ 108222307 w 281"/>
                      <a:gd name="T51" fmla="*/ 105846579 h 196"/>
                      <a:gd name="T52" fmla="*/ 101341235 w 281"/>
                      <a:gd name="T53" fmla="*/ 106476816 h 196"/>
                      <a:gd name="T54" fmla="*/ 103218100 w 281"/>
                      <a:gd name="T55" fmla="*/ 118447356 h 196"/>
                      <a:gd name="T56" fmla="*/ 109473550 w 281"/>
                      <a:gd name="T57" fmla="*/ 119707831 h 196"/>
                      <a:gd name="T58" fmla="*/ 121358779 w 281"/>
                      <a:gd name="T59" fmla="*/ 122227987 h 196"/>
                      <a:gd name="T60" fmla="*/ 134496042 w 281"/>
                      <a:gd name="T61" fmla="*/ 120967512 h 196"/>
                      <a:gd name="T62" fmla="*/ 150135000 w 281"/>
                      <a:gd name="T63" fmla="*/ 118447356 h 196"/>
                      <a:gd name="T64" fmla="*/ 162021020 w 281"/>
                      <a:gd name="T65" fmla="*/ 114037283 h 196"/>
                      <a:gd name="T66" fmla="*/ 170153310 w 281"/>
                      <a:gd name="T67" fmla="*/ 108996972 h 196"/>
                      <a:gd name="T68" fmla="*/ 173906249 w 281"/>
                      <a:gd name="T69" fmla="*/ 90095384 h 196"/>
                      <a:gd name="T70" fmla="*/ 174531870 w 281"/>
                      <a:gd name="T71" fmla="*/ 74344214 h 196"/>
                      <a:gd name="T72" fmla="*/ 175783114 w 281"/>
                      <a:gd name="T73" fmla="*/ 58593838 h 196"/>
                      <a:gd name="T74" fmla="*/ 174531870 w 281"/>
                      <a:gd name="T75" fmla="*/ 42212418 h 196"/>
                      <a:gd name="T76" fmla="*/ 173906249 w 281"/>
                      <a:gd name="T77" fmla="*/ 27721723 h 196"/>
                      <a:gd name="T78" fmla="*/ 165148337 w 281"/>
                      <a:gd name="T79" fmla="*/ 9450388 h 196"/>
                      <a:gd name="T80" fmla="*/ 153263108 w 281"/>
                      <a:gd name="T81" fmla="*/ 5040312 h 196"/>
                      <a:gd name="T82" fmla="*/ 134496042 w 281"/>
                      <a:gd name="T83" fmla="*/ 2520156 h 196"/>
                      <a:gd name="T84" fmla="*/ 110724793 w 281"/>
                      <a:gd name="T85" fmla="*/ 0 h 196"/>
                      <a:gd name="T86" fmla="*/ 97587505 w 281"/>
                      <a:gd name="T87" fmla="*/ 0 h 196"/>
                      <a:gd name="T88" fmla="*/ 84451033 w 281"/>
                      <a:gd name="T89" fmla="*/ 1260475 h 196"/>
                      <a:gd name="T90" fmla="*/ 70063318 w 281"/>
                      <a:gd name="T91" fmla="*/ 1260475 h 196"/>
                      <a:gd name="T92" fmla="*/ 58177298 w 281"/>
                      <a:gd name="T93" fmla="*/ 1260475 h 196"/>
                      <a:gd name="T94" fmla="*/ 35657281 w 281"/>
                      <a:gd name="T95" fmla="*/ 3780632 h 196"/>
                      <a:gd name="T96" fmla="*/ 18141451 w 281"/>
                      <a:gd name="T97" fmla="*/ 7560469 h 196"/>
                      <a:gd name="T98" fmla="*/ 8132293 w 281"/>
                      <a:gd name="T99" fmla="*/ 14490702 h 196"/>
                      <a:gd name="T100" fmla="*/ 3753731 w 281"/>
                      <a:gd name="T101" fmla="*/ 22681405 h 196"/>
                      <a:gd name="T102" fmla="*/ 1251244 w 281"/>
                      <a:gd name="T103" fmla="*/ 35912426 h 196"/>
                      <a:gd name="T104" fmla="*/ 0 w 281"/>
                      <a:gd name="T105" fmla="*/ 51663596 h 196"/>
                      <a:gd name="T106" fmla="*/ 1251244 w 281"/>
                      <a:gd name="T107" fmla="*/ 68674460 h 196"/>
                      <a:gd name="T108" fmla="*/ 2502487 w 281"/>
                      <a:gd name="T109" fmla="*/ 83795392 h 196"/>
                      <a:gd name="T110" fmla="*/ 6255427 w 281"/>
                      <a:gd name="T111" fmla="*/ 98286088 h 196"/>
                      <a:gd name="T112" fmla="*/ 15638965 w 281"/>
                      <a:gd name="T113" fmla="*/ 116557438 h 196"/>
                      <a:gd name="T114" fmla="*/ 27524991 w 281"/>
                      <a:gd name="T115" fmla="*/ 120967512 h 196"/>
                      <a:gd name="T116" fmla="*/ 45040814 w 281"/>
                      <a:gd name="T117" fmla="*/ 123487667 h 196"/>
                      <a:gd name="T118" fmla="*/ 61931028 w 281"/>
                      <a:gd name="T119" fmla="*/ 123487667 h 196"/>
                      <a:gd name="T120" fmla="*/ 68812075 w 281"/>
                      <a:gd name="T121" fmla="*/ 123487667 h 196"/>
                      <a:gd name="T122" fmla="*/ 73816257 w 281"/>
                      <a:gd name="T123" fmla="*/ 111517127 h 19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81"/>
                      <a:gd name="T187" fmla="*/ 0 h 196"/>
                      <a:gd name="T188" fmla="*/ 281 w 281"/>
                      <a:gd name="T189" fmla="*/ 196 h 19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81" h="196">
                        <a:moveTo>
                          <a:pt x="118" y="177"/>
                        </a:moveTo>
                        <a:lnTo>
                          <a:pt x="118" y="166"/>
                        </a:lnTo>
                        <a:lnTo>
                          <a:pt x="114" y="166"/>
                        </a:lnTo>
                        <a:lnTo>
                          <a:pt x="108" y="166"/>
                        </a:lnTo>
                        <a:lnTo>
                          <a:pt x="97" y="166"/>
                        </a:lnTo>
                        <a:lnTo>
                          <a:pt x="88" y="166"/>
                        </a:lnTo>
                        <a:lnTo>
                          <a:pt x="74" y="164"/>
                        </a:lnTo>
                        <a:lnTo>
                          <a:pt x="63" y="162"/>
                        </a:lnTo>
                        <a:lnTo>
                          <a:pt x="51" y="160"/>
                        </a:lnTo>
                        <a:lnTo>
                          <a:pt x="48" y="160"/>
                        </a:lnTo>
                        <a:lnTo>
                          <a:pt x="42" y="150"/>
                        </a:lnTo>
                        <a:lnTo>
                          <a:pt x="36" y="137"/>
                        </a:lnTo>
                        <a:lnTo>
                          <a:pt x="34" y="128"/>
                        </a:lnTo>
                        <a:lnTo>
                          <a:pt x="32" y="118"/>
                        </a:lnTo>
                        <a:lnTo>
                          <a:pt x="32" y="109"/>
                        </a:lnTo>
                        <a:lnTo>
                          <a:pt x="32" y="99"/>
                        </a:lnTo>
                        <a:lnTo>
                          <a:pt x="31" y="88"/>
                        </a:lnTo>
                        <a:lnTo>
                          <a:pt x="31" y="76"/>
                        </a:lnTo>
                        <a:lnTo>
                          <a:pt x="31" y="67"/>
                        </a:lnTo>
                        <a:lnTo>
                          <a:pt x="32" y="59"/>
                        </a:lnTo>
                        <a:lnTo>
                          <a:pt x="34" y="44"/>
                        </a:lnTo>
                        <a:lnTo>
                          <a:pt x="40" y="38"/>
                        </a:lnTo>
                        <a:lnTo>
                          <a:pt x="46" y="33"/>
                        </a:lnTo>
                        <a:lnTo>
                          <a:pt x="57" y="31"/>
                        </a:lnTo>
                        <a:lnTo>
                          <a:pt x="69" y="29"/>
                        </a:lnTo>
                        <a:lnTo>
                          <a:pt x="86" y="29"/>
                        </a:lnTo>
                        <a:lnTo>
                          <a:pt x="103" y="29"/>
                        </a:lnTo>
                        <a:lnTo>
                          <a:pt x="120" y="29"/>
                        </a:lnTo>
                        <a:lnTo>
                          <a:pt x="137" y="29"/>
                        </a:lnTo>
                        <a:lnTo>
                          <a:pt x="154" y="29"/>
                        </a:lnTo>
                        <a:lnTo>
                          <a:pt x="167" y="29"/>
                        </a:lnTo>
                        <a:lnTo>
                          <a:pt x="183" y="29"/>
                        </a:lnTo>
                        <a:lnTo>
                          <a:pt x="198" y="29"/>
                        </a:lnTo>
                        <a:lnTo>
                          <a:pt x="213" y="31"/>
                        </a:lnTo>
                        <a:lnTo>
                          <a:pt x="224" y="31"/>
                        </a:lnTo>
                        <a:lnTo>
                          <a:pt x="236" y="33"/>
                        </a:lnTo>
                        <a:lnTo>
                          <a:pt x="243" y="34"/>
                        </a:lnTo>
                        <a:lnTo>
                          <a:pt x="249" y="40"/>
                        </a:lnTo>
                        <a:lnTo>
                          <a:pt x="251" y="46"/>
                        </a:lnTo>
                        <a:lnTo>
                          <a:pt x="253" y="59"/>
                        </a:lnTo>
                        <a:lnTo>
                          <a:pt x="253" y="76"/>
                        </a:lnTo>
                        <a:lnTo>
                          <a:pt x="255" y="97"/>
                        </a:lnTo>
                        <a:lnTo>
                          <a:pt x="255" y="116"/>
                        </a:lnTo>
                        <a:lnTo>
                          <a:pt x="255" y="133"/>
                        </a:lnTo>
                        <a:lnTo>
                          <a:pt x="251" y="149"/>
                        </a:lnTo>
                        <a:lnTo>
                          <a:pt x="249" y="158"/>
                        </a:lnTo>
                        <a:lnTo>
                          <a:pt x="240" y="160"/>
                        </a:lnTo>
                        <a:lnTo>
                          <a:pt x="230" y="164"/>
                        </a:lnTo>
                        <a:lnTo>
                          <a:pt x="215" y="166"/>
                        </a:lnTo>
                        <a:lnTo>
                          <a:pt x="200" y="168"/>
                        </a:lnTo>
                        <a:lnTo>
                          <a:pt x="184" y="168"/>
                        </a:lnTo>
                        <a:lnTo>
                          <a:pt x="173" y="168"/>
                        </a:lnTo>
                        <a:lnTo>
                          <a:pt x="164" y="168"/>
                        </a:lnTo>
                        <a:lnTo>
                          <a:pt x="162" y="169"/>
                        </a:lnTo>
                        <a:lnTo>
                          <a:pt x="162" y="185"/>
                        </a:lnTo>
                        <a:lnTo>
                          <a:pt x="165" y="188"/>
                        </a:lnTo>
                        <a:lnTo>
                          <a:pt x="169" y="188"/>
                        </a:lnTo>
                        <a:lnTo>
                          <a:pt x="175" y="190"/>
                        </a:lnTo>
                        <a:lnTo>
                          <a:pt x="183" y="192"/>
                        </a:lnTo>
                        <a:lnTo>
                          <a:pt x="194" y="194"/>
                        </a:lnTo>
                        <a:lnTo>
                          <a:pt x="203" y="192"/>
                        </a:lnTo>
                        <a:lnTo>
                          <a:pt x="215" y="192"/>
                        </a:lnTo>
                        <a:lnTo>
                          <a:pt x="226" y="190"/>
                        </a:lnTo>
                        <a:lnTo>
                          <a:pt x="240" y="188"/>
                        </a:lnTo>
                        <a:lnTo>
                          <a:pt x="249" y="185"/>
                        </a:lnTo>
                        <a:lnTo>
                          <a:pt x="259" y="181"/>
                        </a:lnTo>
                        <a:lnTo>
                          <a:pt x="264" y="177"/>
                        </a:lnTo>
                        <a:lnTo>
                          <a:pt x="272" y="173"/>
                        </a:lnTo>
                        <a:lnTo>
                          <a:pt x="274" y="160"/>
                        </a:lnTo>
                        <a:lnTo>
                          <a:pt x="278" y="143"/>
                        </a:lnTo>
                        <a:lnTo>
                          <a:pt x="278" y="130"/>
                        </a:lnTo>
                        <a:lnTo>
                          <a:pt x="279" y="118"/>
                        </a:lnTo>
                        <a:lnTo>
                          <a:pt x="279" y="105"/>
                        </a:lnTo>
                        <a:lnTo>
                          <a:pt x="281" y="93"/>
                        </a:lnTo>
                        <a:lnTo>
                          <a:pt x="279" y="80"/>
                        </a:lnTo>
                        <a:lnTo>
                          <a:pt x="279" y="67"/>
                        </a:lnTo>
                        <a:lnTo>
                          <a:pt x="278" y="55"/>
                        </a:lnTo>
                        <a:lnTo>
                          <a:pt x="278" y="44"/>
                        </a:lnTo>
                        <a:lnTo>
                          <a:pt x="270" y="25"/>
                        </a:lnTo>
                        <a:lnTo>
                          <a:pt x="264" y="15"/>
                        </a:lnTo>
                        <a:lnTo>
                          <a:pt x="255" y="10"/>
                        </a:lnTo>
                        <a:lnTo>
                          <a:pt x="245" y="8"/>
                        </a:lnTo>
                        <a:lnTo>
                          <a:pt x="230" y="4"/>
                        </a:lnTo>
                        <a:lnTo>
                          <a:pt x="215" y="4"/>
                        </a:lnTo>
                        <a:lnTo>
                          <a:pt x="196" y="2"/>
                        </a:lnTo>
                        <a:lnTo>
                          <a:pt x="177" y="0"/>
                        </a:lnTo>
                        <a:lnTo>
                          <a:pt x="165" y="0"/>
                        </a:lnTo>
                        <a:lnTo>
                          <a:pt x="156" y="0"/>
                        </a:lnTo>
                        <a:lnTo>
                          <a:pt x="145" y="0"/>
                        </a:lnTo>
                        <a:lnTo>
                          <a:pt x="135" y="2"/>
                        </a:lnTo>
                        <a:lnTo>
                          <a:pt x="124" y="2"/>
                        </a:lnTo>
                        <a:lnTo>
                          <a:pt x="112" y="2"/>
                        </a:lnTo>
                        <a:lnTo>
                          <a:pt x="103" y="2"/>
                        </a:lnTo>
                        <a:lnTo>
                          <a:pt x="93" y="2"/>
                        </a:lnTo>
                        <a:lnTo>
                          <a:pt x="74" y="2"/>
                        </a:lnTo>
                        <a:lnTo>
                          <a:pt x="57" y="6"/>
                        </a:lnTo>
                        <a:lnTo>
                          <a:pt x="40" y="8"/>
                        </a:lnTo>
                        <a:lnTo>
                          <a:pt x="29" y="12"/>
                        </a:lnTo>
                        <a:lnTo>
                          <a:pt x="17" y="17"/>
                        </a:lnTo>
                        <a:lnTo>
                          <a:pt x="13" y="23"/>
                        </a:lnTo>
                        <a:lnTo>
                          <a:pt x="8" y="27"/>
                        </a:lnTo>
                        <a:lnTo>
                          <a:pt x="6" y="36"/>
                        </a:lnTo>
                        <a:lnTo>
                          <a:pt x="2" y="46"/>
                        </a:lnTo>
                        <a:lnTo>
                          <a:pt x="2" y="57"/>
                        </a:lnTo>
                        <a:lnTo>
                          <a:pt x="0" y="69"/>
                        </a:lnTo>
                        <a:lnTo>
                          <a:pt x="0" y="82"/>
                        </a:lnTo>
                        <a:lnTo>
                          <a:pt x="0" y="93"/>
                        </a:lnTo>
                        <a:lnTo>
                          <a:pt x="2" y="109"/>
                        </a:lnTo>
                        <a:lnTo>
                          <a:pt x="2" y="120"/>
                        </a:lnTo>
                        <a:lnTo>
                          <a:pt x="4" y="133"/>
                        </a:lnTo>
                        <a:lnTo>
                          <a:pt x="6" y="145"/>
                        </a:lnTo>
                        <a:lnTo>
                          <a:pt x="10" y="156"/>
                        </a:lnTo>
                        <a:lnTo>
                          <a:pt x="17" y="173"/>
                        </a:lnTo>
                        <a:lnTo>
                          <a:pt x="25" y="185"/>
                        </a:lnTo>
                        <a:lnTo>
                          <a:pt x="31" y="188"/>
                        </a:lnTo>
                        <a:lnTo>
                          <a:pt x="44" y="192"/>
                        </a:lnTo>
                        <a:lnTo>
                          <a:pt x="57" y="194"/>
                        </a:lnTo>
                        <a:lnTo>
                          <a:pt x="72" y="196"/>
                        </a:lnTo>
                        <a:lnTo>
                          <a:pt x="86" y="196"/>
                        </a:lnTo>
                        <a:lnTo>
                          <a:pt x="99" y="196"/>
                        </a:lnTo>
                        <a:lnTo>
                          <a:pt x="107" y="196"/>
                        </a:lnTo>
                        <a:lnTo>
                          <a:pt x="110" y="196"/>
                        </a:lnTo>
                        <a:lnTo>
                          <a:pt x="118" y="177"/>
                        </a:lnTo>
                        <a:close/>
                      </a:path>
                    </a:pathLst>
                  </a:custGeom>
                  <a:solidFill>
                    <a:srgbClr val="000000"/>
                  </a:solidFill>
                  <a:ln w="9525">
                    <a:noFill/>
                    <a:round/>
                    <a:headEnd/>
                    <a:tailEnd/>
                  </a:ln>
                </p:spPr>
                <p:txBody>
                  <a:bodyPr/>
                  <a:lstStyle/>
                  <a:p>
                    <a:endParaRPr lang="fr-FR">
                      <a:latin typeface="Calibri" pitchFamily="34" charset="0"/>
                    </a:endParaRPr>
                  </a:p>
                </p:txBody>
              </p:sp>
              <p:sp>
                <p:nvSpPr>
                  <p:cNvPr id="30984" name="Freeform 190"/>
                  <p:cNvSpPr>
                    <a:spLocks/>
                  </p:cNvSpPr>
                  <p:nvPr/>
                </p:nvSpPr>
                <p:spPr bwMode="auto">
                  <a:xfrm>
                    <a:off x="1463675" y="4102100"/>
                    <a:ext cx="44450" cy="84137"/>
                  </a:xfrm>
                  <a:custGeom>
                    <a:avLst/>
                    <a:gdLst>
                      <a:gd name="T0" fmla="*/ 0 w 55"/>
                      <a:gd name="T1" fmla="*/ 58739429 h 107"/>
                      <a:gd name="T2" fmla="*/ 11103610 w 55"/>
                      <a:gd name="T3" fmla="*/ 63686211 h 107"/>
                      <a:gd name="T4" fmla="*/ 28738950 w 55"/>
                      <a:gd name="T5" fmla="*/ 66159209 h 107"/>
                      <a:gd name="T6" fmla="*/ 35923684 w 55"/>
                      <a:gd name="T7" fmla="*/ 66159209 h 107"/>
                      <a:gd name="T8" fmla="*/ 30698790 w 55"/>
                      <a:gd name="T9" fmla="*/ 38953860 h 107"/>
                      <a:gd name="T10" fmla="*/ 30698790 w 55"/>
                      <a:gd name="T11" fmla="*/ 8656676 h 107"/>
                      <a:gd name="T12" fmla="*/ 28738950 w 55"/>
                      <a:gd name="T13" fmla="*/ 2472999 h 107"/>
                      <a:gd name="T14" fmla="*/ 27432929 w 55"/>
                      <a:gd name="T15" fmla="*/ 0 h 107"/>
                      <a:gd name="T16" fmla="*/ 28738950 w 55"/>
                      <a:gd name="T17" fmla="*/ 15457620 h 107"/>
                      <a:gd name="T18" fmla="*/ 27432929 w 55"/>
                      <a:gd name="T19" fmla="*/ 40189965 h 107"/>
                      <a:gd name="T20" fmla="*/ 13716464 w 55"/>
                      <a:gd name="T21" fmla="*/ 50701583 h 107"/>
                      <a:gd name="T22" fmla="*/ 0 w 55"/>
                      <a:gd name="T23" fmla="*/ 58739429 h 107"/>
                      <a:gd name="T24" fmla="*/ 0 w 55"/>
                      <a:gd name="T25" fmla="*/ 58739429 h 1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5"/>
                      <a:gd name="T40" fmla="*/ 0 h 107"/>
                      <a:gd name="T41" fmla="*/ 55 w 55"/>
                      <a:gd name="T42" fmla="*/ 107 h 10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5" h="107">
                        <a:moveTo>
                          <a:pt x="0" y="95"/>
                        </a:moveTo>
                        <a:lnTo>
                          <a:pt x="17" y="103"/>
                        </a:lnTo>
                        <a:lnTo>
                          <a:pt x="44" y="107"/>
                        </a:lnTo>
                        <a:lnTo>
                          <a:pt x="55" y="107"/>
                        </a:lnTo>
                        <a:lnTo>
                          <a:pt x="47" y="63"/>
                        </a:lnTo>
                        <a:lnTo>
                          <a:pt x="47" y="14"/>
                        </a:lnTo>
                        <a:lnTo>
                          <a:pt x="44" y="4"/>
                        </a:lnTo>
                        <a:lnTo>
                          <a:pt x="42" y="0"/>
                        </a:lnTo>
                        <a:lnTo>
                          <a:pt x="44" y="25"/>
                        </a:lnTo>
                        <a:lnTo>
                          <a:pt x="42" y="65"/>
                        </a:lnTo>
                        <a:lnTo>
                          <a:pt x="21" y="82"/>
                        </a:lnTo>
                        <a:lnTo>
                          <a:pt x="0" y="95"/>
                        </a:lnTo>
                        <a:close/>
                      </a:path>
                    </a:pathLst>
                  </a:custGeom>
                  <a:solidFill>
                    <a:srgbClr val="F0F057"/>
                  </a:solidFill>
                  <a:ln w="9525">
                    <a:noFill/>
                    <a:round/>
                    <a:headEnd/>
                    <a:tailEnd/>
                  </a:ln>
                </p:spPr>
                <p:txBody>
                  <a:bodyPr/>
                  <a:lstStyle/>
                  <a:p>
                    <a:endParaRPr lang="fr-FR">
                      <a:latin typeface="Calibri" pitchFamily="34" charset="0"/>
                    </a:endParaRPr>
                  </a:p>
                </p:txBody>
              </p:sp>
              <p:sp>
                <p:nvSpPr>
                  <p:cNvPr id="30985" name="Freeform 191"/>
                  <p:cNvSpPr>
                    <a:spLocks/>
                  </p:cNvSpPr>
                  <p:nvPr/>
                </p:nvSpPr>
                <p:spPr bwMode="auto">
                  <a:xfrm>
                    <a:off x="1427162" y="3990975"/>
                    <a:ext cx="165100" cy="95250"/>
                  </a:xfrm>
                  <a:custGeom>
                    <a:avLst/>
                    <a:gdLst>
                      <a:gd name="T0" fmla="*/ 8736081 w 209"/>
                      <a:gd name="T1" fmla="*/ 5766227 h 119"/>
                      <a:gd name="T2" fmla="*/ 4992498 w 209"/>
                      <a:gd name="T3" fmla="*/ 14094601 h 119"/>
                      <a:gd name="T4" fmla="*/ 3744374 w 209"/>
                      <a:gd name="T5" fmla="*/ 31393284 h 119"/>
                      <a:gd name="T6" fmla="*/ 3744374 w 209"/>
                      <a:gd name="T7" fmla="*/ 49972632 h 119"/>
                      <a:gd name="T8" fmla="*/ 4992498 w 209"/>
                      <a:gd name="T9" fmla="*/ 59582487 h 119"/>
                      <a:gd name="T10" fmla="*/ 10608267 w 209"/>
                      <a:gd name="T11" fmla="*/ 67911657 h 119"/>
                      <a:gd name="T12" fmla="*/ 21840597 w 209"/>
                      <a:gd name="T13" fmla="*/ 71755273 h 119"/>
                      <a:gd name="T14" fmla="*/ 46177442 w 209"/>
                      <a:gd name="T15" fmla="*/ 73036746 h 119"/>
                      <a:gd name="T16" fmla="*/ 84243658 w 209"/>
                      <a:gd name="T17" fmla="*/ 73036746 h 119"/>
                      <a:gd name="T18" fmla="*/ 107956459 w 209"/>
                      <a:gd name="T19" fmla="*/ 71755273 h 119"/>
                      <a:gd name="T20" fmla="*/ 118564723 w 209"/>
                      <a:gd name="T21" fmla="*/ 70473801 h 119"/>
                      <a:gd name="T22" fmla="*/ 122309095 w 209"/>
                      <a:gd name="T23" fmla="*/ 67911657 h 119"/>
                      <a:gd name="T24" fmla="*/ 124804554 w 209"/>
                      <a:gd name="T25" fmla="*/ 62785767 h 119"/>
                      <a:gd name="T26" fmla="*/ 128548926 w 209"/>
                      <a:gd name="T27" fmla="*/ 46128215 h 119"/>
                      <a:gd name="T28" fmla="*/ 128548926 w 209"/>
                      <a:gd name="T29" fmla="*/ 31393284 h 119"/>
                      <a:gd name="T30" fmla="*/ 126052678 w 209"/>
                      <a:gd name="T31" fmla="*/ 17939018 h 119"/>
                      <a:gd name="T32" fmla="*/ 122309095 w 209"/>
                      <a:gd name="T33" fmla="*/ 12172790 h 119"/>
                      <a:gd name="T34" fmla="*/ 116692537 w 209"/>
                      <a:gd name="T35" fmla="*/ 7047701 h 119"/>
                      <a:gd name="T36" fmla="*/ 102339876 w 209"/>
                      <a:gd name="T37" fmla="*/ 3203281 h 119"/>
                      <a:gd name="T38" fmla="*/ 76130851 w 209"/>
                      <a:gd name="T39" fmla="*/ 1921809 h 119"/>
                      <a:gd name="T40" fmla="*/ 47425566 w 209"/>
                      <a:gd name="T41" fmla="*/ 640336 h 119"/>
                      <a:gd name="T42" fmla="*/ 21840597 w 209"/>
                      <a:gd name="T43" fmla="*/ 1921809 h 119"/>
                      <a:gd name="T44" fmla="*/ 11856391 w 209"/>
                      <a:gd name="T45" fmla="*/ 4484755 h 119"/>
                      <a:gd name="T46" fmla="*/ 21840597 w 209"/>
                      <a:gd name="T47" fmla="*/ 640336 h 119"/>
                      <a:gd name="T48" fmla="*/ 43057922 w 209"/>
                      <a:gd name="T49" fmla="*/ 0 h 119"/>
                      <a:gd name="T50" fmla="*/ 63026339 w 209"/>
                      <a:gd name="T51" fmla="*/ 0 h 119"/>
                      <a:gd name="T52" fmla="*/ 81747409 w 209"/>
                      <a:gd name="T53" fmla="*/ 0 h 119"/>
                      <a:gd name="T54" fmla="*/ 98595504 w 209"/>
                      <a:gd name="T55" fmla="*/ 0 h 119"/>
                      <a:gd name="T56" fmla="*/ 115444413 w 209"/>
                      <a:gd name="T57" fmla="*/ 1921809 h 119"/>
                      <a:gd name="T58" fmla="*/ 124804554 w 209"/>
                      <a:gd name="T59" fmla="*/ 4484755 h 119"/>
                      <a:gd name="T60" fmla="*/ 127300802 w 209"/>
                      <a:gd name="T61" fmla="*/ 8328373 h 119"/>
                      <a:gd name="T62" fmla="*/ 129172988 w 209"/>
                      <a:gd name="T63" fmla="*/ 16657546 h 119"/>
                      <a:gd name="T64" fmla="*/ 130421112 w 209"/>
                      <a:gd name="T65" fmla="*/ 32673956 h 119"/>
                      <a:gd name="T66" fmla="*/ 129172988 w 209"/>
                      <a:gd name="T67" fmla="*/ 49972632 h 119"/>
                      <a:gd name="T68" fmla="*/ 128548926 w 209"/>
                      <a:gd name="T69" fmla="*/ 62145431 h 119"/>
                      <a:gd name="T70" fmla="*/ 123557220 w 209"/>
                      <a:gd name="T71" fmla="*/ 70473801 h 119"/>
                      <a:gd name="T72" fmla="*/ 116692537 w 209"/>
                      <a:gd name="T73" fmla="*/ 74318218 h 119"/>
                      <a:gd name="T74" fmla="*/ 99843628 w 209"/>
                      <a:gd name="T75" fmla="*/ 76240026 h 119"/>
                      <a:gd name="T76" fmla="*/ 76130851 w 209"/>
                      <a:gd name="T77" fmla="*/ 76240026 h 119"/>
                      <a:gd name="T78" fmla="*/ 51169938 w 209"/>
                      <a:gd name="T79" fmla="*/ 74958554 h 119"/>
                      <a:gd name="T80" fmla="*/ 32449657 w 209"/>
                      <a:gd name="T81" fmla="*/ 74958554 h 119"/>
                      <a:gd name="T82" fmla="*/ 18097015 w 209"/>
                      <a:gd name="T83" fmla="*/ 74318218 h 119"/>
                      <a:gd name="T84" fmla="*/ 7487957 w 209"/>
                      <a:gd name="T85" fmla="*/ 69192329 h 119"/>
                      <a:gd name="T86" fmla="*/ 2496249 w 209"/>
                      <a:gd name="T87" fmla="*/ 59582487 h 119"/>
                      <a:gd name="T88" fmla="*/ 0 w 209"/>
                      <a:gd name="T89" fmla="*/ 42284598 h 119"/>
                      <a:gd name="T90" fmla="*/ 0 w 209"/>
                      <a:gd name="T91" fmla="*/ 24345580 h 119"/>
                      <a:gd name="T92" fmla="*/ 2496249 w 209"/>
                      <a:gd name="T93" fmla="*/ 12172790 h 119"/>
                      <a:gd name="T94" fmla="*/ 4992498 w 209"/>
                      <a:gd name="T95" fmla="*/ 7047701 h 119"/>
                      <a:gd name="T96" fmla="*/ 9984205 w 209"/>
                      <a:gd name="T97" fmla="*/ 4484755 h 119"/>
                      <a:gd name="T98" fmla="*/ 8736081 w 209"/>
                      <a:gd name="T99" fmla="*/ 5766227 h 119"/>
                      <a:gd name="T100" fmla="*/ 8736081 w 209"/>
                      <a:gd name="T101" fmla="*/ 5766227 h 11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09"/>
                      <a:gd name="T154" fmla="*/ 0 h 119"/>
                      <a:gd name="T155" fmla="*/ 209 w 209"/>
                      <a:gd name="T156" fmla="*/ 119 h 11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09" h="119">
                        <a:moveTo>
                          <a:pt x="14" y="9"/>
                        </a:moveTo>
                        <a:lnTo>
                          <a:pt x="8" y="22"/>
                        </a:lnTo>
                        <a:lnTo>
                          <a:pt x="6" y="49"/>
                        </a:lnTo>
                        <a:lnTo>
                          <a:pt x="6" y="78"/>
                        </a:lnTo>
                        <a:lnTo>
                          <a:pt x="8" y="93"/>
                        </a:lnTo>
                        <a:lnTo>
                          <a:pt x="17" y="106"/>
                        </a:lnTo>
                        <a:lnTo>
                          <a:pt x="35" y="112"/>
                        </a:lnTo>
                        <a:lnTo>
                          <a:pt x="74" y="114"/>
                        </a:lnTo>
                        <a:lnTo>
                          <a:pt x="135" y="114"/>
                        </a:lnTo>
                        <a:lnTo>
                          <a:pt x="173" y="112"/>
                        </a:lnTo>
                        <a:lnTo>
                          <a:pt x="190" y="110"/>
                        </a:lnTo>
                        <a:lnTo>
                          <a:pt x="196" y="106"/>
                        </a:lnTo>
                        <a:lnTo>
                          <a:pt x="200" y="98"/>
                        </a:lnTo>
                        <a:lnTo>
                          <a:pt x="206" y="72"/>
                        </a:lnTo>
                        <a:lnTo>
                          <a:pt x="206" y="49"/>
                        </a:lnTo>
                        <a:lnTo>
                          <a:pt x="202" y="28"/>
                        </a:lnTo>
                        <a:lnTo>
                          <a:pt x="196" y="19"/>
                        </a:lnTo>
                        <a:lnTo>
                          <a:pt x="187" y="11"/>
                        </a:lnTo>
                        <a:lnTo>
                          <a:pt x="164" y="5"/>
                        </a:lnTo>
                        <a:lnTo>
                          <a:pt x="122" y="3"/>
                        </a:lnTo>
                        <a:lnTo>
                          <a:pt x="76" y="1"/>
                        </a:lnTo>
                        <a:lnTo>
                          <a:pt x="35" y="3"/>
                        </a:lnTo>
                        <a:lnTo>
                          <a:pt x="19" y="7"/>
                        </a:lnTo>
                        <a:lnTo>
                          <a:pt x="35" y="1"/>
                        </a:lnTo>
                        <a:lnTo>
                          <a:pt x="69" y="0"/>
                        </a:lnTo>
                        <a:lnTo>
                          <a:pt x="101" y="0"/>
                        </a:lnTo>
                        <a:lnTo>
                          <a:pt x="131" y="0"/>
                        </a:lnTo>
                        <a:lnTo>
                          <a:pt x="158" y="0"/>
                        </a:lnTo>
                        <a:lnTo>
                          <a:pt x="185" y="3"/>
                        </a:lnTo>
                        <a:lnTo>
                          <a:pt x="200" y="7"/>
                        </a:lnTo>
                        <a:lnTo>
                          <a:pt x="204" y="13"/>
                        </a:lnTo>
                        <a:lnTo>
                          <a:pt x="207" y="26"/>
                        </a:lnTo>
                        <a:lnTo>
                          <a:pt x="209" y="51"/>
                        </a:lnTo>
                        <a:lnTo>
                          <a:pt x="207" y="78"/>
                        </a:lnTo>
                        <a:lnTo>
                          <a:pt x="206" y="97"/>
                        </a:lnTo>
                        <a:lnTo>
                          <a:pt x="198" y="110"/>
                        </a:lnTo>
                        <a:lnTo>
                          <a:pt x="187" y="116"/>
                        </a:lnTo>
                        <a:lnTo>
                          <a:pt x="160" y="119"/>
                        </a:lnTo>
                        <a:lnTo>
                          <a:pt x="122" y="119"/>
                        </a:lnTo>
                        <a:lnTo>
                          <a:pt x="82" y="117"/>
                        </a:lnTo>
                        <a:lnTo>
                          <a:pt x="52" y="117"/>
                        </a:lnTo>
                        <a:lnTo>
                          <a:pt x="29" y="116"/>
                        </a:lnTo>
                        <a:lnTo>
                          <a:pt x="12" y="108"/>
                        </a:lnTo>
                        <a:lnTo>
                          <a:pt x="4" y="93"/>
                        </a:lnTo>
                        <a:lnTo>
                          <a:pt x="0" y="66"/>
                        </a:lnTo>
                        <a:lnTo>
                          <a:pt x="0" y="38"/>
                        </a:lnTo>
                        <a:lnTo>
                          <a:pt x="4" y="19"/>
                        </a:lnTo>
                        <a:lnTo>
                          <a:pt x="8" y="11"/>
                        </a:lnTo>
                        <a:lnTo>
                          <a:pt x="16" y="7"/>
                        </a:lnTo>
                        <a:lnTo>
                          <a:pt x="14" y="9"/>
                        </a:lnTo>
                        <a:close/>
                      </a:path>
                    </a:pathLst>
                  </a:custGeom>
                  <a:solidFill>
                    <a:srgbClr val="F0F057"/>
                  </a:solidFill>
                  <a:ln w="9525">
                    <a:noFill/>
                    <a:round/>
                    <a:headEnd/>
                    <a:tailEnd/>
                  </a:ln>
                </p:spPr>
                <p:txBody>
                  <a:bodyPr/>
                  <a:lstStyle/>
                  <a:p>
                    <a:endParaRPr lang="fr-FR">
                      <a:latin typeface="Calibri" pitchFamily="34" charset="0"/>
                    </a:endParaRPr>
                  </a:p>
                </p:txBody>
              </p:sp>
              <p:sp>
                <p:nvSpPr>
                  <p:cNvPr id="30986" name="Freeform 192"/>
                  <p:cNvSpPr>
                    <a:spLocks/>
                  </p:cNvSpPr>
                  <p:nvPr/>
                </p:nvSpPr>
                <p:spPr bwMode="auto">
                  <a:xfrm>
                    <a:off x="1463675" y="4233862"/>
                    <a:ext cx="20637" cy="39687"/>
                  </a:xfrm>
                  <a:custGeom>
                    <a:avLst/>
                    <a:gdLst>
                      <a:gd name="T0" fmla="*/ 2725735 w 25"/>
                      <a:gd name="T1" fmla="*/ 0 h 49"/>
                      <a:gd name="T2" fmla="*/ 0 w 25"/>
                      <a:gd name="T3" fmla="*/ 28207742 h 49"/>
                      <a:gd name="T4" fmla="*/ 7495359 w 25"/>
                      <a:gd name="T5" fmla="*/ 32144043 h 49"/>
                      <a:gd name="T6" fmla="*/ 17035432 w 25"/>
                      <a:gd name="T7" fmla="*/ 1968151 h 49"/>
                      <a:gd name="T8" fmla="*/ 10221093 w 25"/>
                      <a:gd name="T9" fmla="*/ 0 h 49"/>
                      <a:gd name="T10" fmla="*/ 4769624 w 25"/>
                      <a:gd name="T11" fmla="*/ 22304093 h 49"/>
                      <a:gd name="T12" fmla="*/ 6132491 w 25"/>
                      <a:gd name="T13" fmla="*/ 0 h 49"/>
                      <a:gd name="T14" fmla="*/ 2725735 w 25"/>
                      <a:gd name="T15" fmla="*/ 0 h 49"/>
                      <a:gd name="T16" fmla="*/ 2725735 w 25"/>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49"/>
                      <a:gd name="T29" fmla="*/ 25 w 25"/>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49">
                        <a:moveTo>
                          <a:pt x="4" y="0"/>
                        </a:moveTo>
                        <a:lnTo>
                          <a:pt x="0" y="43"/>
                        </a:lnTo>
                        <a:lnTo>
                          <a:pt x="11" y="49"/>
                        </a:lnTo>
                        <a:lnTo>
                          <a:pt x="25" y="3"/>
                        </a:lnTo>
                        <a:lnTo>
                          <a:pt x="15" y="0"/>
                        </a:lnTo>
                        <a:lnTo>
                          <a:pt x="7" y="34"/>
                        </a:lnTo>
                        <a:lnTo>
                          <a:pt x="9" y="0"/>
                        </a:lnTo>
                        <a:lnTo>
                          <a:pt x="4" y="0"/>
                        </a:lnTo>
                        <a:close/>
                      </a:path>
                    </a:pathLst>
                  </a:custGeom>
                  <a:solidFill>
                    <a:srgbClr val="FFFF66"/>
                  </a:solidFill>
                  <a:ln w="9525">
                    <a:noFill/>
                    <a:round/>
                    <a:headEnd/>
                    <a:tailEnd/>
                  </a:ln>
                </p:spPr>
                <p:txBody>
                  <a:bodyPr/>
                  <a:lstStyle/>
                  <a:p>
                    <a:endParaRPr lang="fr-FR">
                      <a:latin typeface="Calibri" pitchFamily="34" charset="0"/>
                    </a:endParaRPr>
                  </a:p>
                </p:txBody>
              </p:sp>
              <p:sp>
                <p:nvSpPr>
                  <p:cNvPr id="30987" name="Freeform 193"/>
                  <p:cNvSpPr>
                    <a:spLocks/>
                  </p:cNvSpPr>
                  <p:nvPr/>
                </p:nvSpPr>
                <p:spPr bwMode="auto">
                  <a:xfrm>
                    <a:off x="1482725" y="4237037"/>
                    <a:ext cx="20637" cy="42862"/>
                  </a:xfrm>
                  <a:custGeom>
                    <a:avLst/>
                    <a:gdLst>
                      <a:gd name="T0" fmla="*/ 4409968 w 26"/>
                      <a:gd name="T1" fmla="*/ 0 h 54"/>
                      <a:gd name="T2" fmla="*/ 13860129 w 26"/>
                      <a:gd name="T3" fmla="*/ 0 h 54"/>
                      <a:gd name="T4" fmla="*/ 16380223 w 26"/>
                      <a:gd name="T5" fmla="*/ 0 h 54"/>
                      <a:gd name="T6" fmla="*/ 13860129 w 26"/>
                      <a:gd name="T7" fmla="*/ 34021318 h 54"/>
                      <a:gd name="T8" fmla="*/ 10709809 w 26"/>
                      <a:gd name="T9" fmla="*/ 8820048 h 54"/>
                      <a:gd name="T10" fmla="*/ 8190509 w 26"/>
                      <a:gd name="T11" fmla="*/ 32761652 h 54"/>
                      <a:gd name="T12" fmla="*/ 0 w 26"/>
                      <a:gd name="T13" fmla="*/ 31501192 h 54"/>
                      <a:gd name="T14" fmla="*/ 4409968 w 26"/>
                      <a:gd name="T15" fmla="*/ 0 h 54"/>
                      <a:gd name="T16" fmla="*/ 4409968 w 26"/>
                      <a:gd name="T17" fmla="*/ 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54"/>
                      <a:gd name="T29" fmla="*/ 26 w 26"/>
                      <a:gd name="T30" fmla="*/ 54 h 5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54">
                        <a:moveTo>
                          <a:pt x="7" y="0"/>
                        </a:moveTo>
                        <a:lnTo>
                          <a:pt x="22" y="0"/>
                        </a:lnTo>
                        <a:lnTo>
                          <a:pt x="26" y="0"/>
                        </a:lnTo>
                        <a:lnTo>
                          <a:pt x="22" y="54"/>
                        </a:lnTo>
                        <a:lnTo>
                          <a:pt x="17" y="14"/>
                        </a:lnTo>
                        <a:lnTo>
                          <a:pt x="13" y="52"/>
                        </a:lnTo>
                        <a:lnTo>
                          <a:pt x="0" y="50"/>
                        </a:lnTo>
                        <a:lnTo>
                          <a:pt x="7" y="0"/>
                        </a:lnTo>
                        <a:close/>
                      </a:path>
                    </a:pathLst>
                  </a:custGeom>
                  <a:solidFill>
                    <a:srgbClr val="FFFF66"/>
                  </a:solidFill>
                  <a:ln w="9525">
                    <a:noFill/>
                    <a:round/>
                    <a:headEnd/>
                    <a:tailEnd/>
                  </a:ln>
                </p:spPr>
                <p:txBody>
                  <a:bodyPr/>
                  <a:lstStyle/>
                  <a:p>
                    <a:endParaRPr lang="fr-FR">
                      <a:latin typeface="Calibri" pitchFamily="34" charset="0"/>
                    </a:endParaRPr>
                  </a:p>
                </p:txBody>
              </p:sp>
              <p:sp>
                <p:nvSpPr>
                  <p:cNvPr id="30988" name="Freeform 194"/>
                  <p:cNvSpPr>
                    <a:spLocks/>
                  </p:cNvSpPr>
                  <p:nvPr/>
                </p:nvSpPr>
                <p:spPr bwMode="auto">
                  <a:xfrm>
                    <a:off x="1536700" y="4230687"/>
                    <a:ext cx="30162" cy="44450"/>
                  </a:xfrm>
                  <a:custGeom>
                    <a:avLst/>
                    <a:gdLst>
                      <a:gd name="T0" fmla="*/ 0 w 38"/>
                      <a:gd name="T1" fmla="*/ 4571885 h 55"/>
                      <a:gd name="T2" fmla="*/ 2520114 w 38"/>
                      <a:gd name="T3" fmla="*/ 35923684 h 55"/>
                      <a:gd name="T4" fmla="*/ 9450230 w 38"/>
                      <a:gd name="T5" fmla="*/ 34617663 h 55"/>
                      <a:gd name="T6" fmla="*/ 21420574 w 38"/>
                      <a:gd name="T7" fmla="*/ 28738950 h 55"/>
                      <a:gd name="T8" fmla="*/ 23940687 w 38"/>
                      <a:gd name="T9" fmla="*/ 26126093 h 55"/>
                      <a:gd name="T10" fmla="*/ 21420574 w 38"/>
                      <a:gd name="T11" fmla="*/ 0 h 55"/>
                      <a:gd name="T12" fmla="*/ 14490460 w 38"/>
                      <a:gd name="T13" fmla="*/ 2612852 h 55"/>
                      <a:gd name="T14" fmla="*/ 14490460 w 38"/>
                      <a:gd name="T15" fmla="*/ 23514050 h 55"/>
                      <a:gd name="T16" fmla="*/ 10710684 w 38"/>
                      <a:gd name="T17" fmla="*/ 3918874 h 55"/>
                      <a:gd name="T18" fmla="*/ 5040228 w 38"/>
                      <a:gd name="T19" fmla="*/ 4571885 h 55"/>
                      <a:gd name="T20" fmla="*/ 0 w 38"/>
                      <a:gd name="T21" fmla="*/ 4571885 h 55"/>
                      <a:gd name="T22" fmla="*/ 0 w 38"/>
                      <a:gd name="T23" fmla="*/ 4571885 h 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55"/>
                      <a:gd name="T38" fmla="*/ 38 w 38"/>
                      <a:gd name="T39" fmla="*/ 55 h 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55">
                        <a:moveTo>
                          <a:pt x="0" y="7"/>
                        </a:moveTo>
                        <a:lnTo>
                          <a:pt x="4" y="55"/>
                        </a:lnTo>
                        <a:lnTo>
                          <a:pt x="15" y="53"/>
                        </a:lnTo>
                        <a:lnTo>
                          <a:pt x="34" y="44"/>
                        </a:lnTo>
                        <a:lnTo>
                          <a:pt x="38" y="40"/>
                        </a:lnTo>
                        <a:lnTo>
                          <a:pt x="34" y="0"/>
                        </a:lnTo>
                        <a:lnTo>
                          <a:pt x="23" y="4"/>
                        </a:lnTo>
                        <a:lnTo>
                          <a:pt x="23" y="36"/>
                        </a:lnTo>
                        <a:lnTo>
                          <a:pt x="17" y="6"/>
                        </a:lnTo>
                        <a:lnTo>
                          <a:pt x="8" y="7"/>
                        </a:lnTo>
                        <a:lnTo>
                          <a:pt x="0" y="7"/>
                        </a:lnTo>
                        <a:close/>
                      </a:path>
                    </a:pathLst>
                  </a:custGeom>
                  <a:solidFill>
                    <a:srgbClr val="949114"/>
                  </a:solidFill>
                  <a:ln w="9525">
                    <a:noFill/>
                    <a:round/>
                    <a:headEnd/>
                    <a:tailEnd/>
                  </a:ln>
                </p:spPr>
                <p:txBody>
                  <a:bodyPr/>
                  <a:lstStyle/>
                  <a:p>
                    <a:endParaRPr lang="fr-FR">
                      <a:latin typeface="Calibri" pitchFamily="34" charset="0"/>
                    </a:endParaRPr>
                  </a:p>
                </p:txBody>
              </p:sp>
            </p:grpSp>
            <p:grpSp>
              <p:nvGrpSpPr>
                <p:cNvPr id="30920" name="Groupe 273"/>
                <p:cNvGrpSpPr>
                  <a:grpSpLocks/>
                </p:cNvGrpSpPr>
                <p:nvPr/>
              </p:nvGrpSpPr>
              <p:grpSpPr bwMode="auto">
                <a:xfrm>
                  <a:off x="930275" y="4049713"/>
                  <a:ext cx="2125662" cy="1376362"/>
                  <a:chOff x="930275" y="4049713"/>
                  <a:chExt cx="2125662" cy="1376362"/>
                </a:xfrm>
              </p:grpSpPr>
              <p:sp>
                <p:nvSpPr>
                  <p:cNvPr id="30921" name="Freeform 212"/>
                  <p:cNvSpPr>
                    <a:spLocks/>
                  </p:cNvSpPr>
                  <p:nvPr/>
                </p:nvSpPr>
                <p:spPr bwMode="auto">
                  <a:xfrm>
                    <a:off x="2924175" y="5143500"/>
                    <a:ext cx="49212" cy="39687"/>
                  </a:xfrm>
                  <a:custGeom>
                    <a:avLst/>
                    <a:gdLst>
                      <a:gd name="T0" fmla="*/ 26909128 w 60"/>
                      <a:gd name="T1" fmla="*/ 0 h 51"/>
                      <a:gd name="T2" fmla="*/ 0 w 60"/>
                      <a:gd name="T3" fmla="*/ 17561109 h 51"/>
                      <a:gd name="T4" fmla="*/ 4708769 w 60"/>
                      <a:gd name="T5" fmla="*/ 20588993 h 51"/>
                      <a:gd name="T6" fmla="*/ 10090921 w 60"/>
                      <a:gd name="T7" fmla="*/ 26644767 h 51"/>
                      <a:gd name="T8" fmla="*/ 12781997 w 60"/>
                      <a:gd name="T9" fmla="*/ 30883493 h 51"/>
                      <a:gd name="T10" fmla="*/ 40363685 w 60"/>
                      <a:gd name="T11" fmla="*/ 12716959 h 51"/>
                      <a:gd name="T12" fmla="*/ 35654918 w 60"/>
                      <a:gd name="T13" fmla="*/ 7266613 h 51"/>
                      <a:gd name="T14" fmla="*/ 30272767 w 60"/>
                      <a:gd name="T15" fmla="*/ 2422463 h 51"/>
                      <a:gd name="T16" fmla="*/ 26909128 w 60"/>
                      <a:gd name="T17" fmla="*/ 0 h 51"/>
                      <a:gd name="T18" fmla="*/ 26909128 w 60"/>
                      <a:gd name="T19" fmla="*/ 0 h 5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0"/>
                      <a:gd name="T31" fmla="*/ 0 h 51"/>
                      <a:gd name="T32" fmla="*/ 60 w 60"/>
                      <a:gd name="T33" fmla="*/ 51 h 5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0" h="51">
                        <a:moveTo>
                          <a:pt x="40" y="0"/>
                        </a:moveTo>
                        <a:lnTo>
                          <a:pt x="0" y="29"/>
                        </a:lnTo>
                        <a:lnTo>
                          <a:pt x="7" y="34"/>
                        </a:lnTo>
                        <a:lnTo>
                          <a:pt x="15" y="44"/>
                        </a:lnTo>
                        <a:lnTo>
                          <a:pt x="19" y="51"/>
                        </a:lnTo>
                        <a:lnTo>
                          <a:pt x="60" y="21"/>
                        </a:lnTo>
                        <a:lnTo>
                          <a:pt x="53" y="12"/>
                        </a:lnTo>
                        <a:lnTo>
                          <a:pt x="45" y="4"/>
                        </a:lnTo>
                        <a:lnTo>
                          <a:pt x="40" y="0"/>
                        </a:lnTo>
                        <a:close/>
                      </a:path>
                    </a:pathLst>
                  </a:custGeom>
                  <a:solidFill>
                    <a:srgbClr val="D1D142"/>
                  </a:solidFill>
                  <a:ln w="9525">
                    <a:noFill/>
                    <a:round/>
                    <a:headEnd/>
                    <a:tailEnd/>
                  </a:ln>
                </p:spPr>
                <p:txBody>
                  <a:bodyPr/>
                  <a:lstStyle/>
                  <a:p>
                    <a:endParaRPr lang="fr-FR">
                      <a:latin typeface="Calibri" pitchFamily="34" charset="0"/>
                    </a:endParaRPr>
                  </a:p>
                </p:txBody>
              </p:sp>
              <p:sp>
                <p:nvSpPr>
                  <p:cNvPr id="30922" name="Freeform 213"/>
                  <p:cNvSpPr>
                    <a:spLocks/>
                  </p:cNvSpPr>
                  <p:nvPr/>
                </p:nvSpPr>
                <p:spPr bwMode="auto">
                  <a:xfrm>
                    <a:off x="2935288" y="5148263"/>
                    <a:ext cx="28575" cy="26987"/>
                  </a:xfrm>
                  <a:custGeom>
                    <a:avLst/>
                    <a:gdLst>
                      <a:gd name="T0" fmla="*/ 17010855 w 36"/>
                      <a:gd name="T1" fmla="*/ 0 h 32"/>
                      <a:gd name="T2" fmla="*/ 0 w 36"/>
                      <a:gd name="T3" fmla="*/ 14935617 h 32"/>
                      <a:gd name="T4" fmla="*/ 3779837 w 36"/>
                      <a:gd name="T5" fmla="*/ 18491996 h 32"/>
                      <a:gd name="T6" fmla="*/ 5670549 w 36"/>
                      <a:gd name="T7" fmla="*/ 22759314 h 32"/>
                      <a:gd name="T8" fmla="*/ 22681403 w 36"/>
                      <a:gd name="T9" fmla="*/ 7823700 h 32"/>
                      <a:gd name="T10" fmla="*/ 20161248 w 36"/>
                      <a:gd name="T11" fmla="*/ 3556381 h 32"/>
                      <a:gd name="T12" fmla="*/ 5670549 w 36"/>
                      <a:gd name="T13" fmla="*/ 13513737 h 32"/>
                      <a:gd name="T14" fmla="*/ 17010855 w 36"/>
                      <a:gd name="T15" fmla="*/ 0 h 32"/>
                      <a:gd name="T16" fmla="*/ 17010855 w 36"/>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32"/>
                      <a:gd name="T29" fmla="*/ 36 w 36"/>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32">
                        <a:moveTo>
                          <a:pt x="27" y="0"/>
                        </a:moveTo>
                        <a:lnTo>
                          <a:pt x="0" y="21"/>
                        </a:lnTo>
                        <a:lnTo>
                          <a:pt x="6" y="26"/>
                        </a:lnTo>
                        <a:lnTo>
                          <a:pt x="9" y="32"/>
                        </a:lnTo>
                        <a:lnTo>
                          <a:pt x="36" y="11"/>
                        </a:lnTo>
                        <a:lnTo>
                          <a:pt x="32" y="5"/>
                        </a:lnTo>
                        <a:lnTo>
                          <a:pt x="9" y="19"/>
                        </a:lnTo>
                        <a:lnTo>
                          <a:pt x="27" y="0"/>
                        </a:lnTo>
                        <a:close/>
                      </a:path>
                    </a:pathLst>
                  </a:custGeom>
                  <a:solidFill>
                    <a:srgbClr val="F0F057"/>
                  </a:solidFill>
                  <a:ln w="9525">
                    <a:noFill/>
                    <a:round/>
                    <a:headEnd/>
                    <a:tailEnd/>
                  </a:ln>
                </p:spPr>
                <p:txBody>
                  <a:bodyPr/>
                  <a:lstStyle/>
                  <a:p>
                    <a:endParaRPr lang="fr-FR">
                      <a:latin typeface="Calibri" pitchFamily="34" charset="0"/>
                    </a:endParaRPr>
                  </a:p>
                </p:txBody>
              </p:sp>
              <p:sp>
                <p:nvSpPr>
                  <p:cNvPr id="30923" name="Freeform 214"/>
                  <p:cNvSpPr>
                    <a:spLocks/>
                  </p:cNvSpPr>
                  <p:nvPr/>
                </p:nvSpPr>
                <p:spPr bwMode="auto">
                  <a:xfrm>
                    <a:off x="2943225" y="5165725"/>
                    <a:ext cx="36512" cy="30162"/>
                  </a:xfrm>
                  <a:custGeom>
                    <a:avLst/>
                    <a:gdLst>
                      <a:gd name="T0" fmla="*/ 0 w 48"/>
                      <a:gd name="T1" fmla="*/ 16380347 h 38"/>
                      <a:gd name="T2" fmla="*/ 2314709 w 48"/>
                      <a:gd name="T3" fmla="*/ 23940687 h 38"/>
                      <a:gd name="T4" fmla="*/ 27773464 w 48"/>
                      <a:gd name="T5" fmla="*/ 6930117 h 38"/>
                      <a:gd name="T6" fmla="*/ 25458756 w 48"/>
                      <a:gd name="T7" fmla="*/ 0 h 38"/>
                      <a:gd name="T8" fmla="*/ 10415048 w 48"/>
                      <a:gd name="T9" fmla="*/ 9450230 h 38"/>
                      <a:gd name="T10" fmla="*/ 0 w 48"/>
                      <a:gd name="T11" fmla="*/ 16380347 h 38"/>
                      <a:gd name="T12" fmla="*/ 0 w 48"/>
                      <a:gd name="T13" fmla="*/ 16380347 h 38"/>
                      <a:gd name="T14" fmla="*/ 0 60000 65536"/>
                      <a:gd name="T15" fmla="*/ 0 60000 65536"/>
                      <a:gd name="T16" fmla="*/ 0 60000 65536"/>
                      <a:gd name="T17" fmla="*/ 0 60000 65536"/>
                      <a:gd name="T18" fmla="*/ 0 60000 65536"/>
                      <a:gd name="T19" fmla="*/ 0 60000 65536"/>
                      <a:gd name="T20" fmla="*/ 0 60000 65536"/>
                      <a:gd name="T21" fmla="*/ 0 w 48"/>
                      <a:gd name="T22" fmla="*/ 0 h 38"/>
                      <a:gd name="T23" fmla="*/ 48 w 48"/>
                      <a:gd name="T24" fmla="*/ 38 h 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38">
                        <a:moveTo>
                          <a:pt x="0" y="26"/>
                        </a:moveTo>
                        <a:lnTo>
                          <a:pt x="4" y="38"/>
                        </a:lnTo>
                        <a:lnTo>
                          <a:pt x="48" y="11"/>
                        </a:lnTo>
                        <a:lnTo>
                          <a:pt x="44" y="0"/>
                        </a:lnTo>
                        <a:lnTo>
                          <a:pt x="18" y="15"/>
                        </a:lnTo>
                        <a:lnTo>
                          <a:pt x="0" y="26"/>
                        </a:lnTo>
                        <a:close/>
                      </a:path>
                    </a:pathLst>
                  </a:custGeom>
                  <a:solidFill>
                    <a:srgbClr val="949114"/>
                  </a:solidFill>
                  <a:ln w="9525">
                    <a:noFill/>
                    <a:round/>
                    <a:headEnd/>
                    <a:tailEnd/>
                  </a:ln>
                </p:spPr>
                <p:txBody>
                  <a:bodyPr/>
                  <a:lstStyle/>
                  <a:p>
                    <a:endParaRPr lang="fr-FR">
                      <a:latin typeface="Calibri" pitchFamily="34" charset="0"/>
                    </a:endParaRPr>
                  </a:p>
                </p:txBody>
              </p:sp>
              <p:sp>
                <p:nvSpPr>
                  <p:cNvPr id="30924" name="Freeform 215"/>
                  <p:cNvSpPr>
                    <a:spLocks/>
                  </p:cNvSpPr>
                  <p:nvPr/>
                </p:nvSpPr>
                <p:spPr bwMode="auto">
                  <a:xfrm>
                    <a:off x="2990850" y="5116513"/>
                    <a:ext cx="36512" cy="46037"/>
                  </a:xfrm>
                  <a:custGeom>
                    <a:avLst/>
                    <a:gdLst>
                      <a:gd name="T0" fmla="*/ 0 w 46"/>
                      <a:gd name="T1" fmla="*/ 18265383 h 57"/>
                      <a:gd name="T2" fmla="*/ 28981006 w 46"/>
                      <a:gd name="T3" fmla="*/ 0 h 57"/>
                      <a:gd name="T4" fmla="*/ 17010624 w 46"/>
                      <a:gd name="T5" fmla="*/ 23483716 h 57"/>
                      <a:gd name="T6" fmla="*/ 5040243 w 46"/>
                      <a:gd name="T7" fmla="*/ 37182553 h 57"/>
                      <a:gd name="T8" fmla="*/ 0 w 46"/>
                      <a:gd name="T9" fmla="*/ 18265383 h 57"/>
                      <a:gd name="T10" fmla="*/ 0 w 46"/>
                      <a:gd name="T11" fmla="*/ 18265383 h 57"/>
                      <a:gd name="T12" fmla="*/ 0 60000 65536"/>
                      <a:gd name="T13" fmla="*/ 0 60000 65536"/>
                      <a:gd name="T14" fmla="*/ 0 60000 65536"/>
                      <a:gd name="T15" fmla="*/ 0 60000 65536"/>
                      <a:gd name="T16" fmla="*/ 0 60000 65536"/>
                      <a:gd name="T17" fmla="*/ 0 60000 65536"/>
                      <a:gd name="T18" fmla="*/ 0 w 46"/>
                      <a:gd name="T19" fmla="*/ 0 h 57"/>
                      <a:gd name="T20" fmla="*/ 46 w 46"/>
                      <a:gd name="T21" fmla="*/ 57 h 57"/>
                    </a:gdLst>
                    <a:ahLst/>
                    <a:cxnLst>
                      <a:cxn ang="T12">
                        <a:pos x="T0" y="T1"/>
                      </a:cxn>
                      <a:cxn ang="T13">
                        <a:pos x="T2" y="T3"/>
                      </a:cxn>
                      <a:cxn ang="T14">
                        <a:pos x="T4" y="T5"/>
                      </a:cxn>
                      <a:cxn ang="T15">
                        <a:pos x="T6" y="T7"/>
                      </a:cxn>
                      <a:cxn ang="T16">
                        <a:pos x="T8" y="T9"/>
                      </a:cxn>
                      <a:cxn ang="T17">
                        <a:pos x="T10" y="T11"/>
                      </a:cxn>
                    </a:cxnLst>
                    <a:rect l="T18" t="T19" r="T20" b="T21"/>
                    <a:pathLst>
                      <a:path w="46" h="57">
                        <a:moveTo>
                          <a:pt x="0" y="28"/>
                        </a:moveTo>
                        <a:lnTo>
                          <a:pt x="46" y="0"/>
                        </a:lnTo>
                        <a:lnTo>
                          <a:pt x="27" y="36"/>
                        </a:lnTo>
                        <a:lnTo>
                          <a:pt x="8" y="57"/>
                        </a:lnTo>
                        <a:lnTo>
                          <a:pt x="0" y="28"/>
                        </a:lnTo>
                        <a:close/>
                      </a:path>
                    </a:pathLst>
                  </a:custGeom>
                  <a:solidFill>
                    <a:srgbClr val="B3B02B"/>
                  </a:solidFill>
                  <a:ln w="9525">
                    <a:noFill/>
                    <a:round/>
                    <a:headEnd/>
                    <a:tailEnd/>
                  </a:ln>
                </p:spPr>
                <p:txBody>
                  <a:bodyPr/>
                  <a:lstStyle/>
                  <a:p>
                    <a:endParaRPr lang="fr-FR">
                      <a:latin typeface="Calibri" pitchFamily="34" charset="0"/>
                    </a:endParaRPr>
                  </a:p>
                </p:txBody>
              </p:sp>
              <p:sp>
                <p:nvSpPr>
                  <p:cNvPr id="30925" name="Freeform 216"/>
                  <p:cNvSpPr>
                    <a:spLocks/>
                  </p:cNvSpPr>
                  <p:nvPr/>
                </p:nvSpPr>
                <p:spPr bwMode="auto">
                  <a:xfrm>
                    <a:off x="2986088" y="5127625"/>
                    <a:ext cx="20637" cy="11112"/>
                  </a:xfrm>
                  <a:custGeom>
                    <a:avLst/>
                    <a:gdLst>
                      <a:gd name="T0" fmla="*/ 0 w 24"/>
                      <a:gd name="T1" fmla="*/ 7306569 h 13"/>
                      <a:gd name="T2" fmla="*/ 17745241 w 24"/>
                      <a:gd name="T3" fmla="*/ 0 h 13"/>
                      <a:gd name="T4" fmla="*/ 2218478 w 24"/>
                      <a:gd name="T5" fmla="*/ 9498196 h 13"/>
                      <a:gd name="T6" fmla="*/ 0 w 24"/>
                      <a:gd name="T7" fmla="*/ 7306569 h 13"/>
                      <a:gd name="T8" fmla="*/ 0 w 24"/>
                      <a:gd name="T9" fmla="*/ 7306569 h 13"/>
                      <a:gd name="T10" fmla="*/ 0 60000 65536"/>
                      <a:gd name="T11" fmla="*/ 0 60000 65536"/>
                      <a:gd name="T12" fmla="*/ 0 60000 65536"/>
                      <a:gd name="T13" fmla="*/ 0 60000 65536"/>
                      <a:gd name="T14" fmla="*/ 0 60000 65536"/>
                      <a:gd name="T15" fmla="*/ 0 w 24"/>
                      <a:gd name="T16" fmla="*/ 0 h 13"/>
                      <a:gd name="T17" fmla="*/ 24 w 24"/>
                      <a:gd name="T18" fmla="*/ 13 h 13"/>
                    </a:gdLst>
                    <a:ahLst/>
                    <a:cxnLst>
                      <a:cxn ang="T10">
                        <a:pos x="T0" y="T1"/>
                      </a:cxn>
                      <a:cxn ang="T11">
                        <a:pos x="T2" y="T3"/>
                      </a:cxn>
                      <a:cxn ang="T12">
                        <a:pos x="T4" y="T5"/>
                      </a:cxn>
                      <a:cxn ang="T13">
                        <a:pos x="T6" y="T7"/>
                      </a:cxn>
                      <a:cxn ang="T14">
                        <a:pos x="T8" y="T9"/>
                      </a:cxn>
                    </a:cxnLst>
                    <a:rect l="T15" t="T16" r="T17" b="T18"/>
                    <a:pathLst>
                      <a:path w="24" h="13">
                        <a:moveTo>
                          <a:pt x="0" y="10"/>
                        </a:moveTo>
                        <a:lnTo>
                          <a:pt x="24" y="0"/>
                        </a:lnTo>
                        <a:lnTo>
                          <a:pt x="3" y="13"/>
                        </a:lnTo>
                        <a:lnTo>
                          <a:pt x="0" y="10"/>
                        </a:lnTo>
                        <a:close/>
                      </a:path>
                    </a:pathLst>
                  </a:custGeom>
                  <a:solidFill>
                    <a:srgbClr val="F0F057"/>
                  </a:solidFill>
                  <a:ln w="9525">
                    <a:noFill/>
                    <a:round/>
                    <a:headEnd/>
                    <a:tailEnd/>
                  </a:ln>
                </p:spPr>
                <p:txBody>
                  <a:bodyPr/>
                  <a:lstStyle/>
                  <a:p>
                    <a:endParaRPr lang="fr-FR">
                      <a:latin typeface="Calibri" pitchFamily="34" charset="0"/>
                    </a:endParaRPr>
                  </a:p>
                </p:txBody>
              </p:sp>
              <p:sp>
                <p:nvSpPr>
                  <p:cNvPr id="30926" name="Freeform 217"/>
                  <p:cNvSpPr>
                    <a:spLocks/>
                  </p:cNvSpPr>
                  <p:nvPr/>
                </p:nvSpPr>
                <p:spPr bwMode="auto">
                  <a:xfrm>
                    <a:off x="2968625" y="5094288"/>
                    <a:ext cx="87312" cy="87312"/>
                  </a:xfrm>
                  <a:custGeom>
                    <a:avLst/>
                    <a:gdLst>
                      <a:gd name="T0" fmla="*/ 0 w 110"/>
                      <a:gd name="T1" fmla="*/ 20418423 h 111"/>
                      <a:gd name="T2" fmla="*/ 0 w 110"/>
                      <a:gd name="T3" fmla="*/ 19180323 h 111"/>
                      <a:gd name="T4" fmla="*/ 4410050 w 110"/>
                      <a:gd name="T5" fmla="*/ 16705698 h 111"/>
                      <a:gd name="T6" fmla="*/ 8190660 w 110"/>
                      <a:gd name="T7" fmla="*/ 14231072 h 111"/>
                      <a:gd name="T8" fmla="*/ 14490619 w 110"/>
                      <a:gd name="T9" fmla="*/ 11755656 h 111"/>
                      <a:gd name="T10" fmla="*/ 21420809 w 110"/>
                      <a:gd name="T11" fmla="*/ 9281030 h 111"/>
                      <a:gd name="T12" fmla="*/ 32131613 w 110"/>
                      <a:gd name="T13" fmla="*/ 7424667 h 111"/>
                      <a:gd name="T14" fmla="*/ 40322270 w 110"/>
                      <a:gd name="T15" fmla="*/ 3712727 h 111"/>
                      <a:gd name="T16" fmla="*/ 49142367 w 110"/>
                      <a:gd name="T17" fmla="*/ 1237313 h 111"/>
                      <a:gd name="T18" fmla="*/ 54812896 w 110"/>
                      <a:gd name="T19" fmla="*/ 0 h 111"/>
                      <a:gd name="T20" fmla="*/ 59853178 w 110"/>
                      <a:gd name="T21" fmla="*/ 0 h 111"/>
                      <a:gd name="T22" fmla="*/ 64263226 w 110"/>
                      <a:gd name="T23" fmla="*/ 0 h 111"/>
                      <a:gd name="T24" fmla="*/ 65523694 w 110"/>
                      <a:gd name="T25" fmla="*/ 1237313 h 111"/>
                      <a:gd name="T26" fmla="*/ 69303509 w 110"/>
                      <a:gd name="T27" fmla="*/ 6187353 h 111"/>
                      <a:gd name="T28" fmla="*/ 68043835 w 110"/>
                      <a:gd name="T29" fmla="*/ 8661980 h 111"/>
                      <a:gd name="T30" fmla="*/ 64263226 w 110"/>
                      <a:gd name="T31" fmla="*/ 16705698 h 111"/>
                      <a:gd name="T32" fmla="*/ 61112852 w 110"/>
                      <a:gd name="T33" fmla="*/ 21036686 h 111"/>
                      <a:gd name="T34" fmla="*/ 57333037 w 110"/>
                      <a:gd name="T35" fmla="*/ 28461357 h 111"/>
                      <a:gd name="T36" fmla="*/ 52292755 w 110"/>
                      <a:gd name="T37" fmla="*/ 35267758 h 111"/>
                      <a:gd name="T38" fmla="*/ 47882694 w 110"/>
                      <a:gd name="T39" fmla="*/ 43929735 h 111"/>
                      <a:gd name="T40" fmla="*/ 40322270 w 110"/>
                      <a:gd name="T41" fmla="*/ 49498823 h 111"/>
                      <a:gd name="T42" fmla="*/ 35911428 w 110"/>
                      <a:gd name="T43" fmla="*/ 55686187 h 111"/>
                      <a:gd name="T44" fmla="*/ 32131613 w 110"/>
                      <a:gd name="T45" fmla="*/ 58779076 h 111"/>
                      <a:gd name="T46" fmla="*/ 29611472 w 110"/>
                      <a:gd name="T47" fmla="*/ 63729115 h 111"/>
                      <a:gd name="T48" fmla="*/ 27091331 w 110"/>
                      <a:gd name="T49" fmla="*/ 67441840 h 111"/>
                      <a:gd name="T50" fmla="*/ 27091331 w 110"/>
                      <a:gd name="T51" fmla="*/ 68679153 h 111"/>
                      <a:gd name="T52" fmla="*/ 20161135 w 110"/>
                      <a:gd name="T53" fmla="*/ 45786098 h 111"/>
                      <a:gd name="T54" fmla="*/ 21420809 w 110"/>
                      <a:gd name="T55" fmla="*/ 43929735 h 111"/>
                      <a:gd name="T56" fmla="*/ 26461097 w 110"/>
                      <a:gd name="T57" fmla="*/ 38979697 h 111"/>
                      <a:gd name="T58" fmla="*/ 33392081 w 110"/>
                      <a:gd name="T59" fmla="*/ 30936769 h 111"/>
                      <a:gd name="T60" fmla="*/ 40322270 w 110"/>
                      <a:gd name="T61" fmla="*/ 22273999 h 111"/>
                      <a:gd name="T62" fmla="*/ 38431569 w 110"/>
                      <a:gd name="T63" fmla="*/ 22273999 h 111"/>
                      <a:gd name="T64" fmla="*/ 32131613 w 110"/>
                      <a:gd name="T65" fmla="*/ 22273999 h 111"/>
                      <a:gd name="T66" fmla="*/ 23940950 w 110"/>
                      <a:gd name="T67" fmla="*/ 24749412 h 111"/>
                      <a:gd name="T68" fmla="*/ 13230946 w 110"/>
                      <a:gd name="T69" fmla="*/ 30936769 h 111"/>
                      <a:gd name="T70" fmla="*/ 0 w 110"/>
                      <a:gd name="T71" fmla="*/ 20418423 h 111"/>
                      <a:gd name="T72" fmla="*/ 0 w 110"/>
                      <a:gd name="T73" fmla="*/ 20418423 h 11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0"/>
                      <a:gd name="T112" fmla="*/ 0 h 111"/>
                      <a:gd name="T113" fmla="*/ 110 w 110"/>
                      <a:gd name="T114" fmla="*/ 111 h 11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0" h="111">
                        <a:moveTo>
                          <a:pt x="0" y="33"/>
                        </a:moveTo>
                        <a:lnTo>
                          <a:pt x="0" y="31"/>
                        </a:lnTo>
                        <a:lnTo>
                          <a:pt x="7" y="27"/>
                        </a:lnTo>
                        <a:lnTo>
                          <a:pt x="13" y="23"/>
                        </a:lnTo>
                        <a:lnTo>
                          <a:pt x="23" y="19"/>
                        </a:lnTo>
                        <a:lnTo>
                          <a:pt x="34" y="15"/>
                        </a:lnTo>
                        <a:lnTo>
                          <a:pt x="51" y="12"/>
                        </a:lnTo>
                        <a:lnTo>
                          <a:pt x="64" y="6"/>
                        </a:lnTo>
                        <a:lnTo>
                          <a:pt x="78" y="2"/>
                        </a:lnTo>
                        <a:lnTo>
                          <a:pt x="87" y="0"/>
                        </a:lnTo>
                        <a:lnTo>
                          <a:pt x="95" y="0"/>
                        </a:lnTo>
                        <a:lnTo>
                          <a:pt x="102" y="0"/>
                        </a:lnTo>
                        <a:lnTo>
                          <a:pt x="104" y="2"/>
                        </a:lnTo>
                        <a:lnTo>
                          <a:pt x="110" y="10"/>
                        </a:lnTo>
                        <a:lnTo>
                          <a:pt x="108" y="14"/>
                        </a:lnTo>
                        <a:lnTo>
                          <a:pt x="102" y="27"/>
                        </a:lnTo>
                        <a:lnTo>
                          <a:pt x="97" y="34"/>
                        </a:lnTo>
                        <a:lnTo>
                          <a:pt x="91" y="46"/>
                        </a:lnTo>
                        <a:lnTo>
                          <a:pt x="83" y="57"/>
                        </a:lnTo>
                        <a:lnTo>
                          <a:pt x="76" y="71"/>
                        </a:lnTo>
                        <a:lnTo>
                          <a:pt x="64" y="80"/>
                        </a:lnTo>
                        <a:lnTo>
                          <a:pt x="57" y="90"/>
                        </a:lnTo>
                        <a:lnTo>
                          <a:pt x="51" y="95"/>
                        </a:lnTo>
                        <a:lnTo>
                          <a:pt x="47" y="103"/>
                        </a:lnTo>
                        <a:lnTo>
                          <a:pt x="43" y="109"/>
                        </a:lnTo>
                        <a:lnTo>
                          <a:pt x="43" y="111"/>
                        </a:lnTo>
                        <a:lnTo>
                          <a:pt x="32" y="74"/>
                        </a:lnTo>
                        <a:lnTo>
                          <a:pt x="34" y="71"/>
                        </a:lnTo>
                        <a:lnTo>
                          <a:pt x="42" y="63"/>
                        </a:lnTo>
                        <a:lnTo>
                          <a:pt x="53" y="50"/>
                        </a:lnTo>
                        <a:lnTo>
                          <a:pt x="64" y="36"/>
                        </a:lnTo>
                        <a:lnTo>
                          <a:pt x="61" y="36"/>
                        </a:lnTo>
                        <a:lnTo>
                          <a:pt x="51" y="36"/>
                        </a:lnTo>
                        <a:lnTo>
                          <a:pt x="38" y="40"/>
                        </a:lnTo>
                        <a:lnTo>
                          <a:pt x="21" y="50"/>
                        </a:lnTo>
                        <a:lnTo>
                          <a:pt x="0" y="33"/>
                        </a:lnTo>
                        <a:close/>
                      </a:path>
                    </a:pathLst>
                  </a:custGeom>
                  <a:solidFill>
                    <a:srgbClr val="000000"/>
                  </a:solidFill>
                  <a:ln w="9525">
                    <a:noFill/>
                    <a:round/>
                    <a:headEnd/>
                    <a:tailEnd/>
                  </a:ln>
                </p:spPr>
                <p:txBody>
                  <a:bodyPr/>
                  <a:lstStyle/>
                  <a:p>
                    <a:endParaRPr lang="fr-FR">
                      <a:latin typeface="Calibri" pitchFamily="34" charset="0"/>
                    </a:endParaRPr>
                  </a:p>
                </p:txBody>
              </p:sp>
              <p:sp>
                <p:nvSpPr>
                  <p:cNvPr id="30927" name="Freeform 218"/>
                  <p:cNvSpPr>
                    <a:spLocks/>
                  </p:cNvSpPr>
                  <p:nvPr/>
                </p:nvSpPr>
                <p:spPr bwMode="auto">
                  <a:xfrm>
                    <a:off x="2995613" y="5129213"/>
                    <a:ext cx="15875" cy="17462"/>
                  </a:xfrm>
                  <a:custGeom>
                    <a:avLst/>
                    <a:gdLst>
                      <a:gd name="T0" fmla="*/ 0 w 21"/>
                      <a:gd name="T1" fmla="*/ 8645968 h 23"/>
                      <a:gd name="T2" fmla="*/ 12000743 w 21"/>
                      <a:gd name="T3" fmla="*/ 0 h 23"/>
                      <a:gd name="T4" fmla="*/ 2286000 w 21"/>
                      <a:gd name="T5" fmla="*/ 13257456 h 23"/>
                      <a:gd name="T6" fmla="*/ 0 w 21"/>
                      <a:gd name="T7" fmla="*/ 8645968 h 23"/>
                      <a:gd name="T8" fmla="*/ 0 w 21"/>
                      <a:gd name="T9" fmla="*/ 8645968 h 23"/>
                      <a:gd name="T10" fmla="*/ 0 60000 65536"/>
                      <a:gd name="T11" fmla="*/ 0 60000 65536"/>
                      <a:gd name="T12" fmla="*/ 0 60000 65536"/>
                      <a:gd name="T13" fmla="*/ 0 60000 65536"/>
                      <a:gd name="T14" fmla="*/ 0 60000 65536"/>
                      <a:gd name="T15" fmla="*/ 0 w 21"/>
                      <a:gd name="T16" fmla="*/ 0 h 23"/>
                      <a:gd name="T17" fmla="*/ 21 w 21"/>
                      <a:gd name="T18" fmla="*/ 23 h 23"/>
                    </a:gdLst>
                    <a:ahLst/>
                    <a:cxnLst>
                      <a:cxn ang="T10">
                        <a:pos x="T0" y="T1"/>
                      </a:cxn>
                      <a:cxn ang="T11">
                        <a:pos x="T2" y="T3"/>
                      </a:cxn>
                      <a:cxn ang="T12">
                        <a:pos x="T4" y="T5"/>
                      </a:cxn>
                      <a:cxn ang="T13">
                        <a:pos x="T6" y="T7"/>
                      </a:cxn>
                      <a:cxn ang="T14">
                        <a:pos x="T8" y="T9"/>
                      </a:cxn>
                    </a:cxnLst>
                    <a:rect l="T15" t="T16" r="T17" b="T18"/>
                    <a:pathLst>
                      <a:path w="21" h="23">
                        <a:moveTo>
                          <a:pt x="0" y="15"/>
                        </a:moveTo>
                        <a:lnTo>
                          <a:pt x="21" y="0"/>
                        </a:lnTo>
                        <a:lnTo>
                          <a:pt x="4" y="23"/>
                        </a:lnTo>
                        <a:lnTo>
                          <a:pt x="0" y="15"/>
                        </a:lnTo>
                        <a:close/>
                      </a:path>
                    </a:pathLst>
                  </a:custGeom>
                  <a:solidFill>
                    <a:srgbClr val="949114"/>
                  </a:solidFill>
                  <a:ln w="9525">
                    <a:noFill/>
                    <a:round/>
                    <a:headEnd/>
                    <a:tailEnd/>
                  </a:ln>
                </p:spPr>
                <p:txBody>
                  <a:bodyPr/>
                  <a:lstStyle/>
                  <a:p>
                    <a:endParaRPr lang="fr-FR">
                      <a:latin typeface="Calibri" pitchFamily="34" charset="0"/>
                    </a:endParaRPr>
                  </a:p>
                </p:txBody>
              </p:sp>
              <p:sp>
                <p:nvSpPr>
                  <p:cNvPr id="30928" name="Freeform 219"/>
                  <p:cNvSpPr>
                    <a:spLocks/>
                  </p:cNvSpPr>
                  <p:nvPr/>
                </p:nvSpPr>
                <p:spPr bwMode="auto">
                  <a:xfrm>
                    <a:off x="2871788" y="5108575"/>
                    <a:ext cx="138112" cy="134937"/>
                  </a:xfrm>
                  <a:custGeom>
                    <a:avLst/>
                    <a:gdLst>
                      <a:gd name="T0" fmla="*/ 2491540 w 175"/>
                      <a:gd name="T1" fmla="*/ 60400487 h 171"/>
                      <a:gd name="T2" fmla="*/ 1245376 w 175"/>
                      <a:gd name="T3" fmla="*/ 58532676 h 171"/>
                      <a:gd name="T4" fmla="*/ 1245376 w 175"/>
                      <a:gd name="T5" fmla="*/ 52305848 h 171"/>
                      <a:gd name="T6" fmla="*/ 0 w 175"/>
                      <a:gd name="T7" fmla="*/ 45456405 h 171"/>
                      <a:gd name="T8" fmla="*/ 3736916 w 175"/>
                      <a:gd name="T9" fmla="*/ 37983581 h 171"/>
                      <a:gd name="T10" fmla="*/ 65399585 w 175"/>
                      <a:gd name="T11" fmla="*/ 1245208 h 171"/>
                      <a:gd name="T12" fmla="*/ 67268437 w 175"/>
                      <a:gd name="T13" fmla="*/ 0 h 171"/>
                      <a:gd name="T14" fmla="*/ 74742267 w 175"/>
                      <a:gd name="T15" fmla="*/ 2490416 h 171"/>
                      <a:gd name="T16" fmla="*/ 78479971 w 175"/>
                      <a:gd name="T17" fmla="*/ 3736414 h 171"/>
                      <a:gd name="T18" fmla="*/ 84085738 w 175"/>
                      <a:gd name="T19" fmla="*/ 8717246 h 171"/>
                      <a:gd name="T20" fmla="*/ 89068028 w 175"/>
                      <a:gd name="T21" fmla="*/ 13076265 h 171"/>
                      <a:gd name="T22" fmla="*/ 95919959 w 175"/>
                      <a:gd name="T23" fmla="*/ 21794297 h 171"/>
                      <a:gd name="T24" fmla="*/ 99656874 w 175"/>
                      <a:gd name="T25" fmla="*/ 28643734 h 171"/>
                      <a:gd name="T26" fmla="*/ 102771101 w 175"/>
                      <a:gd name="T27" fmla="*/ 35493165 h 171"/>
                      <a:gd name="T28" fmla="*/ 105262665 w 175"/>
                      <a:gd name="T29" fmla="*/ 42965200 h 171"/>
                      <a:gd name="T30" fmla="*/ 107754205 w 175"/>
                      <a:gd name="T31" fmla="*/ 49814632 h 171"/>
                      <a:gd name="T32" fmla="*/ 107754205 w 175"/>
                      <a:gd name="T33" fmla="*/ 56041471 h 171"/>
                      <a:gd name="T34" fmla="*/ 107754205 w 175"/>
                      <a:gd name="T35" fmla="*/ 60400487 h 171"/>
                      <a:gd name="T36" fmla="*/ 107754205 w 175"/>
                      <a:gd name="T37" fmla="*/ 62891692 h 171"/>
                      <a:gd name="T38" fmla="*/ 108999580 w 175"/>
                      <a:gd name="T39" fmla="*/ 65382107 h 171"/>
                      <a:gd name="T40" fmla="*/ 53565364 w 175"/>
                      <a:gd name="T41" fmla="*/ 105856904 h 171"/>
                      <a:gd name="T42" fmla="*/ 49828437 w 175"/>
                      <a:gd name="T43" fmla="*/ 105856904 h 171"/>
                      <a:gd name="T44" fmla="*/ 43599982 w 175"/>
                      <a:gd name="T45" fmla="*/ 106479508 h 171"/>
                      <a:gd name="T46" fmla="*/ 34257301 w 175"/>
                      <a:gd name="T47" fmla="*/ 103365675 h 171"/>
                      <a:gd name="T48" fmla="*/ 24913824 w 175"/>
                      <a:gd name="T49" fmla="*/ 97138848 h 171"/>
                      <a:gd name="T50" fmla="*/ 41731130 w 175"/>
                      <a:gd name="T51" fmla="*/ 85307797 h 171"/>
                      <a:gd name="T52" fmla="*/ 90936880 w 175"/>
                      <a:gd name="T53" fmla="*/ 54796264 h 171"/>
                      <a:gd name="T54" fmla="*/ 90314192 w 175"/>
                      <a:gd name="T55" fmla="*/ 49814632 h 171"/>
                      <a:gd name="T56" fmla="*/ 86576488 w 175"/>
                      <a:gd name="T57" fmla="*/ 41719993 h 171"/>
                      <a:gd name="T58" fmla="*/ 81594198 w 175"/>
                      <a:gd name="T59" fmla="*/ 35493165 h 171"/>
                      <a:gd name="T60" fmla="*/ 78479971 w 175"/>
                      <a:gd name="T61" fmla="*/ 29888942 h 171"/>
                      <a:gd name="T62" fmla="*/ 72251517 w 175"/>
                      <a:gd name="T63" fmla="*/ 24907316 h 171"/>
                      <a:gd name="T64" fmla="*/ 66645750 w 175"/>
                      <a:gd name="T65" fmla="*/ 21794297 h 171"/>
                      <a:gd name="T66" fmla="*/ 15571142 w 175"/>
                      <a:gd name="T67" fmla="*/ 57287468 h 171"/>
                      <a:gd name="T68" fmla="*/ 2491540 w 175"/>
                      <a:gd name="T69" fmla="*/ 60400487 h 171"/>
                      <a:gd name="T70" fmla="*/ 2491540 w 175"/>
                      <a:gd name="T71" fmla="*/ 60400487 h 17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75"/>
                      <a:gd name="T109" fmla="*/ 0 h 171"/>
                      <a:gd name="T110" fmla="*/ 175 w 175"/>
                      <a:gd name="T111" fmla="*/ 171 h 17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75" h="171">
                        <a:moveTo>
                          <a:pt x="4" y="97"/>
                        </a:moveTo>
                        <a:lnTo>
                          <a:pt x="2" y="94"/>
                        </a:lnTo>
                        <a:lnTo>
                          <a:pt x="2" y="84"/>
                        </a:lnTo>
                        <a:lnTo>
                          <a:pt x="0" y="73"/>
                        </a:lnTo>
                        <a:lnTo>
                          <a:pt x="6" y="61"/>
                        </a:lnTo>
                        <a:lnTo>
                          <a:pt x="105" y="2"/>
                        </a:lnTo>
                        <a:lnTo>
                          <a:pt x="108" y="0"/>
                        </a:lnTo>
                        <a:lnTo>
                          <a:pt x="120" y="4"/>
                        </a:lnTo>
                        <a:lnTo>
                          <a:pt x="126" y="6"/>
                        </a:lnTo>
                        <a:lnTo>
                          <a:pt x="135" y="14"/>
                        </a:lnTo>
                        <a:lnTo>
                          <a:pt x="143" y="21"/>
                        </a:lnTo>
                        <a:lnTo>
                          <a:pt x="154" y="35"/>
                        </a:lnTo>
                        <a:lnTo>
                          <a:pt x="160" y="46"/>
                        </a:lnTo>
                        <a:lnTo>
                          <a:pt x="165" y="57"/>
                        </a:lnTo>
                        <a:lnTo>
                          <a:pt x="169" y="69"/>
                        </a:lnTo>
                        <a:lnTo>
                          <a:pt x="173" y="80"/>
                        </a:lnTo>
                        <a:lnTo>
                          <a:pt x="173" y="90"/>
                        </a:lnTo>
                        <a:lnTo>
                          <a:pt x="173" y="97"/>
                        </a:lnTo>
                        <a:lnTo>
                          <a:pt x="173" y="101"/>
                        </a:lnTo>
                        <a:lnTo>
                          <a:pt x="175" y="105"/>
                        </a:lnTo>
                        <a:lnTo>
                          <a:pt x="86" y="170"/>
                        </a:lnTo>
                        <a:lnTo>
                          <a:pt x="80" y="170"/>
                        </a:lnTo>
                        <a:lnTo>
                          <a:pt x="70" y="171"/>
                        </a:lnTo>
                        <a:lnTo>
                          <a:pt x="55" y="166"/>
                        </a:lnTo>
                        <a:lnTo>
                          <a:pt x="40" y="156"/>
                        </a:lnTo>
                        <a:lnTo>
                          <a:pt x="67" y="137"/>
                        </a:lnTo>
                        <a:lnTo>
                          <a:pt x="146" y="88"/>
                        </a:lnTo>
                        <a:lnTo>
                          <a:pt x="145" y="80"/>
                        </a:lnTo>
                        <a:lnTo>
                          <a:pt x="139" y="67"/>
                        </a:lnTo>
                        <a:lnTo>
                          <a:pt x="131" y="57"/>
                        </a:lnTo>
                        <a:lnTo>
                          <a:pt x="126" y="48"/>
                        </a:lnTo>
                        <a:lnTo>
                          <a:pt x="116" y="40"/>
                        </a:lnTo>
                        <a:lnTo>
                          <a:pt x="107" y="35"/>
                        </a:lnTo>
                        <a:lnTo>
                          <a:pt x="25" y="92"/>
                        </a:lnTo>
                        <a:lnTo>
                          <a:pt x="4" y="97"/>
                        </a:lnTo>
                        <a:close/>
                      </a:path>
                    </a:pathLst>
                  </a:custGeom>
                  <a:solidFill>
                    <a:srgbClr val="000000"/>
                  </a:solidFill>
                  <a:ln w="9525">
                    <a:noFill/>
                    <a:round/>
                    <a:headEnd/>
                    <a:tailEnd/>
                  </a:ln>
                </p:spPr>
                <p:txBody>
                  <a:bodyPr/>
                  <a:lstStyle/>
                  <a:p>
                    <a:endParaRPr lang="fr-FR">
                      <a:latin typeface="Calibri" pitchFamily="34" charset="0"/>
                    </a:endParaRPr>
                  </a:p>
                </p:txBody>
              </p:sp>
              <p:sp>
                <p:nvSpPr>
                  <p:cNvPr id="30929" name="Freeform 220"/>
                  <p:cNvSpPr>
                    <a:spLocks/>
                  </p:cNvSpPr>
                  <p:nvPr/>
                </p:nvSpPr>
                <p:spPr bwMode="auto">
                  <a:xfrm>
                    <a:off x="1366838" y="4254500"/>
                    <a:ext cx="52387" cy="120650"/>
                  </a:xfrm>
                  <a:custGeom>
                    <a:avLst/>
                    <a:gdLst>
                      <a:gd name="T0" fmla="*/ 0 w 67"/>
                      <a:gd name="T1" fmla="*/ 8820150 h 152"/>
                      <a:gd name="T2" fmla="*/ 16506595 w 67"/>
                      <a:gd name="T3" fmla="*/ 95765924 h 152"/>
                      <a:gd name="T4" fmla="*/ 39738270 w 67"/>
                      <a:gd name="T5" fmla="*/ 91355851 h 152"/>
                      <a:gd name="T6" fmla="*/ 40961154 w 67"/>
                      <a:gd name="T7" fmla="*/ 68674453 h 152"/>
                      <a:gd name="T8" fmla="*/ 20175247 w 67"/>
                      <a:gd name="T9" fmla="*/ 0 h 152"/>
                      <a:gd name="T10" fmla="*/ 0 w 67"/>
                      <a:gd name="T11" fmla="*/ 8820150 h 152"/>
                      <a:gd name="T12" fmla="*/ 0 w 67"/>
                      <a:gd name="T13" fmla="*/ 8820150 h 152"/>
                      <a:gd name="T14" fmla="*/ 0 60000 65536"/>
                      <a:gd name="T15" fmla="*/ 0 60000 65536"/>
                      <a:gd name="T16" fmla="*/ 0 60000 65536"/>
                      <a:gd name="T17" fmla="*/ 0 60000 65536"/>
                      <a:gd name="T18" fmla="*/ 0 60000 65536"/>
                      <a:gd name="T19" fmla="*/ 0 60000 65536"/>
                      <a:gd name="T20" fmla="*/ 0 60000 65536"/>
                      <a:gd name="T21" fmla="*/ 0 w 67"/>
                      <a:gd name="T22" fmla="*/ 0 h 152"/>
                      <a:gd name="T23" fmla="*/ 67 w 67"/>
                      <a:gd name="T24" fmla="*/ 152 h 1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7" h="152">
                        <a:moveTo>
                          <a:pt x="0" y="14"/>
                        </a:moveTo>
                        <a:lnTo>
                          <a:pt x="27" y="152"/>
                        </a:lnTo>
                        <a:lnTo>
                          <a:pt x="65" y="145"/>
                        </a:lnTo>
                        <a:lnTo>
                          <a:pt x="67" y="109"/>
                        </a:lnTo>
                        <a:lnTo>
                          <a:pt x="33" y="0"/>
                        </a:lnTo>
                        <a:lnTo>
                          <a:pt x="0" y="14"/>
                        </a:lnTo>
                        <a:close/>
                      </a:path>
                    </a:pathLst>
                  </a:custGeom>
                  <a:solidFill>
                    <a:srgbClr val="B3B02B"/>
                  </a:solidFill>
                  <a:ln w="9525">
                    <a:noFill/>
                    <a:round/>
                    <a:headEnd/>
                    <a:tailEnd/>
                  </a:ln>
                </p:spPr>
                <p:txBody>
                  <a:bodyPr/>
                  <a:lstStyle/>
                  <a:p>
                    <a:endParaRPr lang="fr-FR">
                      <a:latin typeface="Calibri" pitchFamily="34" charset="0"/>
                    </a:endParaRPr>
                  </a:p>
                </p:txBody>
              </p:sp>
              <p:sp>
                <p:nvSpPr>
                  <p:cNvPr id="30930" name="Freeform 221"/>
                  <p:cNvSpPr>
                    <a:spLocks/>
                  </p:cNvSpPr>
                  <p:nvPr/>
                </p:nvSpPr>
                <p:spPr bwMode="auto">
                  <a:xfrm>
                    <a:off x="1354138" y="4276725"/>
                    <a:ext cx="19050" cy="76200"/>
                  </a:xfrm>
                  <a:custGeom>
                    <a:avLst/>
                    <a:gdLst>
                      <a:gd name="T0" fmla="*/ 0 w 25"/>
                      <a:gd name="T1" fmla="*/ 0 h 97"/>
                      <a:gd name="T2" fmla="*/ 8709660 w 25"/>
                      <a:gd name="T3" fmla="*/ 59860212 h 97"/>
                      <a:gd name="T4" fmla="*/ 14516102 w 25"/>
                      <a:gd name="T5" fmla="*/ 59860212 h 97"/>
                      <a:gd name="T6" fmla="*/ 5806440 w 25"/>
                      <a:gd name="T7" fmla="*/ 1234126 h 97"/>
                      <a:gd name="T8" fmla="*/ 0 w 25"/>
                      <a:gd name="T9" fmla="*/ 0 h 97"/>
                      <a:gd name="T10" fmla="*/ 0 w 25"/>
                      <a:gd name="T11" fmla="*/ 0 h 97"/>
                      <a:gd name="T12" fmla="*/ 0 60000 65536"/>
                      <a:gd name="T13" fmla="*/ 0 60000 65536"/>
                      <a:gd name="T14" fmla="*/ 0 60000 65536"/>
                      <a:gd name="T15" fmla="*/ 0 60000 65536"/>
                      <a:gd name="T16" fmla="*/ 0 60000 65536"/>
                      <a:gd name="T17" fmla="*/ 0 60000 65536"/>
                      <a:gd name="T18" fmla="*/ 0 w 25"/>
                      <a:gd name="T19" fmla="*/ 0 h 97"/>
                      <a:gd name="T20" fmla="*/ 25 w 25"/>
                      <a:gd name="T21" fmla="*/ 97 h 97"/>
                    </a:gdLst>
                    <a:ahLst/>
                    <a:cxnLst>
                      <a:cxn ang="T12">
                        <a:pos x="T0" y="T1"/>
                      </a:cxn>
                      <a:cxn ang="T13">
                        <a:pos x="T2" y="T3"/>
                      </a:cxn>
                      <a:cxn ang="T14">
                        <a:pos x="T4" y="T5"/>
                      </a:cxn>
                      <a:cxn ang="T15">
                        <a:pos x="T6" y="T7"/>
                      </a:cxn>
                      <a:cxn ang="T16">
                        <a:pos x="T8" y="T9"/>
                      </a:cxn>
                      <a:cxn ang="T17">
                        <a:pos x="T10" y="T11"/>
                      </a:cxn>
                    </a:cxnLst>
                    <a:rect l="T18" t="T19" r="T20" b="T21"/>
                    <a:pathLst>
                      <a:path w="25" h="97">
                        <a:moveTo>
                          <a:pt x="0" y="0"/>
                        </a:moveTo>
                        <a:lnTo>
                          <a:pt x="15" y="97"/>
                        </a:lnTo>
                        <a:lnTo>
                          <a:pt x="25" y="97"/>
                        </a:lnTo>
                        <a:lnTo>
                          <a:pt x="10" y="2"/>
                        </a:lnTo>
                        <a:lnTo>
                          <a:pt x="0" y="0"/>
                        </a:lnTo>
                        <a:close/>
                      </a:path>
                    </a:pathLst>
                  </a:custGeom>
                  <a:solidFill>
                    <a:srgbClr val="F0F057"/>
                  </a:solidFill>
                  <a:ln w="9525">
                    <a:noFill/>
                    <a:round/>
                    <a:headEnd/>
                    <a:tailEnd/>
                  </a:ln>
                </p:spPr>
                <p:txBody>
                  <a:bodyPr/>
                  <a:lstStyle/>
                  <a:p>
                    <a:endParaRPr lang="fr-FR">
                      <a:latin typeface="Calibri" pitchFamily="34" charset="0"/>
                    </a:endParaRPr>
                  </a:p>
                </p:txBody>
              </p:sp>
              <p:sp>
                <p:nvSpPr>
                  <p:cNvPr id="30931" name="Freeform 222"/>
                  <p:cNvSpPr>
                    <a:spLocks/>
                  </p:cNvSpPr>
                  <p:nvPr/>
                </p:nvSpPr>
                <p:spPr bwMode="auto">
                  <a:xfrm>
                    <a:off x="1323975" y="4235450"/>
                    <a:ext cx="109537" cy="153987"/>
                  </a:xfrm>
                  <a:custGeom>
                    <a:avLst/>
                    <a:gdLst>
                      <a:gd name="T0" fmla="*/ 21113845 w 139"/>
                      <a:gd name="T1" fmla="*/ 4456049 h 193"/>
                      <a:gd name="T2" fmla="*/ 16767040 w 139"/>
                      <a:gd name="T3" fmla="*/ 4456049 h 193"/>
                      <a:gd name="T4" fmla="*/ 10557316 w 139"/>
                      <a:gd name="T5" fmla="*/ 7002021 h 193"/>
                      <a:gd name="T6" fmla="*/ 3725834 w 139"/>
                      <a:gd name="T7" fmla="*/ 12094761 h 193"/>
                      <a:gd name="T8" fmla="*/ 0 w 139"/>
                      <a:gd name="T9" fmla="*/ 21643550 h 193"/>
                      <a:gd name="T10" fmla="*/ 0 w 139"/>
                      <a:gd name="T11" fmla="*/ 28646373 h 193"/>
                      <a:gd name="T12" fmla="*/ 1241945 w 139"/>
                      <a:gd name="T13" fmla="*/ 40741130 h 193"/>
                      <a:gd name="T14" fmla="*/ 1241945 w 139"/>
                      <a:gd name="T15" fmla="*/ 47107254 h 193"/>
                      <a:gd name="T16" fmla="*/ 3725834 w 139"/>
                      <a:gd name="T17" fmla="*/ 54109284 h 193"/>
                      <a:gd name="T18" fmla="*/ 4967778 w 139"/>
                      <a:gd name="T19" fmla="*/ 62384687 h 193"/>
                      <a:gd name="T20" fmla="*/ 6209722 w 139"/>
                      <a:gd name="T21" fmla="*/ 71296781 h 193"/>
                      <a:gd name="T22" fmla="*/ 6209722 w 139"/>
                      <a:gd name="T23" fmla="*/ 77026213 h 193"/>
                      <a:gd name="T24" fmla="*/ 6209722 w 139"/>
                      <a:gd name="T25" fmla="*/ 84664923 h 193"/>
                      <a:gd name="T26" fmla="*/ 6209722 w 139"/>
                      <a:gd name="T27" fmla="*/ 90394355 h 193"/>
                      <a:gd name="T28" fmla="*/ 6830696 w 139"/>
                      <a:gd name="T29" fmla="*/ 98033065 h 193"/>
                      <a:gd name="T30" fmla="*/ 9315372 w 139"/>
                      <a:gd name="T31" fmla="*/ 107581876 h 193"/>
                      <a:gd name="T32" fmla="*/ 10557316 w 139"/>
                      <a:gd name="T33" fmla="*/ 110765337 h 193"/>
                      <a:gd name="T34" fmla="*/ 10557316 w 139"/>
                      <a:gd name="T35" fmla="*/ 112037924 h 193"/>
                      <a:gd name="T36" fmla="*/ 16767040 w 139"/>
                      <a:gd name="T37" fmla="*/ 118404048 h 193"/>
                      <a:gd name="T38" fmla="*/ 22355789 w 139"/>
                      <a:gd name="T39" fmla="*/ 119677432 h 193"/>
                      <a:gd name="T40" fmla="*/ 29808248 w 139"/>
                      <a:gd name="T41" fmla="*/ 122223403 h 193"/>
                      <a:gd name="T42" fmla="*/ 32913108 w 139"/>
                      <a:gd name="T43" fmla="*/ 122223403 h 193"/>
                      <a:gd name="T44" fmla="*/ 39122829 w 139"/>
                      <a:gd name="T45" fmla="*/ 122860095 h 193"/>
                      <a:gd name="T46" fmla="*/ 44712366 w 139"/>
                      <a:gd name="T47" fmla="*/ 122860095 h 193"/>
                      <a:gd name="T48" fmla="*/ 52164043 w 139"/>
                      <a:gd name="T49" fmla="*/ 122860095 h 193"/>
                      <a:gd name="T50" fmla="*/ 62721356 w 139"/>
                      <a:gd name="T51" fmla="*/ 118404048 h 193"/>
                      <a:gd name="T52" fmla="*/ 72035937 w 139"/>
                      <a:gd name="T53" fmla="*/ 114584692 h 193"/>
                      <a:gd name="T54" fmla="*/ 78246446 w 139"/>
                      <a:gd name="T55" fmla="*/ 110128645 h 193"/>
                      <a:gd name="T56" fmla="*/ 82593250 w 139"/>
                      <a:gd name="T57" fmla="*/ 105035906 h 193"/>
                      <a:gd name="T58" fmla="*/ 85077139 w 139"/>
                      <a:gd name="T59" fmla="*/ 96760478 h 193"/>
                      <a:gd name="T60" fmla="*/ 86319083 w 139"/>
                      <a:gd name="T61" fmla="*/ 92941123 h 193"/>
                      <a:gd name="T62" fmla="*/ 66447189 w 139"/>
                      <a:gd name="T63" fmla="*/ 3182664 h 193"/>
                      <a:gd name="T64" fmla="*/ 65205244 w 139"/>
                      <a:gd name="T65" fmla="*/ 1910077 h 193"/>
                      <a:gd name="T66" fmla="*/ 61479412 w 139"/>
                      <a:gd name="T67" fmla="*/ 636692 h 193"/>
                      <a:gd name="T68" fmla="*/ 55268903 w 139"/>
                      <a:gd name="T69" fmla="*/ 0 h 193"/>
                      <a:gd name="T70" fmla="*/ 47196254 w 139"/>
                      <a:gd name="T71" fmla="*/ 0 h 193"/>
                      <a:gd name="T72" fmla="*/ 49680142 w 139"/>
                      <a:gd name="T73" fmla="*/ 15278225 h 193"/>
                      <a:gd name="T74" fmla="*/ 49680142 w 139"/>
                      <a:gd name="T75" fmla="*/ 17824195 h 193"/>
                      <a:gd name="T76" fmla="*/ 52164043 w 139"/>
                      <a:gd name="T77" fmla="*/ 26099598 h 193"/>
                      <a:gd name="T78" fmla="*/ 53405987 w 139"/>
                      <a:gd name="T79" fmla="*/ 31192343 h 193"/>
                      <a:gd name="T80" fmla="*/ 55268903 w 139"/>
                      <a:gd name="T81" fmla="*/ 37558467 h 193"/>
                      <a:gd name="T82" fmla="*/ 56510847 w 139"/>
                      <a:gd name="T83" fmla="*/ 44560485 h 193"/>
                      <a:gd name="T84" fmla="*/ 58994736 w 139"/>
                      <a:gd name="T85" fmla="*/ 51563301 h 193"/>
                      <a:gd name="T86" fmla="*/ 60236680 w 139"/>
                      <a:gd name="T87" fmla="*/ 57928639 h 193"/>
                      <a:gd name="T88" fmla="*/ 61479412 w 139"/>
                      <a:gd name="T89" fmla="*/ 63658071 h 193"/>
                      <a:gd name="T90" fmla="*/ 62721356 w 139"/>
                      <a:gd name="T91" fmla="*/ 70024195 h 193"/>
                      <a:gd name="T92" fmla="*/ 65205244 w 139"/>
                      <a:gd name="T93" fmla="*/ 77026213 h 193"/>
                      <a:gd name="T94" fmla="*/ 67068161 w 139"/>
                      <a:gd name="T95" fmla="*/ 85938307 h 193"/>
                      <a:gd name="T96" fmla="*/ 68310105 w 139"/>
                      <a:gd name="T97" fmla="*/ 91667739 h 193"/>
                      <a:gd name="T98" fmla="*/ 65205244 w 139"/>
                      <a:gd name="T99" fmla="*/ 94213710 h 193"/>
                      <a:gd name="T100" fmla="*/ 58994736 w 139"/>
                      <a:gd name="T101" fmla="*/ 99943141 h 193"/>
                      <a:gd name="T102" fmla="*/ 53405987 w 139"/>
                      <a:gd name="T103" fmla="*/ 101216526 h 193"/>
                      <a:gd name="T104" fmla="*/ 45954310 w 139"/>
                      <a:gd name="T105" fmla="*/ 103762496 h 193"/>
                      <a:gd name="T106" fmla="*/ 39122829 w 139"/>
                      <a:gd name="T107" fmla="*/ 102489112 h 193"/>
                      <a:gd name="T108" fmla="*/ 28566304 w 139"/>
                      <a:gd name="T109" fmla="*/ 99943141 h 193"/>
                      <a:gd name="T110" fmla="*/ 16767040 w 139"/>
                      <a:gd name="T111" fmla="*/ 26099598 h 193"/>
                      <a:gd name="T112" fmla="*/ 27324360 w 139"/>
                      <a:gd name="T113" fmla="*/ 16550811 h 193"/>
                      <a:gd name="T114" fmla="*/ 21113845 w 139"/>
                      <a:gd name="T115" fmla="*/ 4456049 h 193"/>
                      <a:gd name="T116" fmla="*/ 21113845 w 139"/>
                      <a:gd name="T117" fmla="*/ 4456049 h 19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9"/>
                      <a:gd name="T178" fmla="*/ 0 h 193"/>
                      <a:gd name="T179" fmla="*/ 139 w 139"/>
                      <a:gd name="T180" fmla="*/ 193 h 19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9" h="193">
                        <a:moveTo>
                          <a:pt x="34" y="7"/>
                        </a:moveTo>
                        <a:lnTo>
                          <a:pt x="27" y="7"/>
                        </a:lnTo>
                        <a:lnTo>
                          <a:pt x="17" y="11"/>
                        </a:lnTo>
                        <a:lnTo>
                          <a:pt x="6" y="19"/>
                        </a:lnTo>
                        <a:lnTo>
                          <a:pt x="0" y="34"/>
                        </a:lnTo>
                        <a:lnTo>
                          <a:pt x="0" y="45"/>
                        </a:lnTo>
                        <a:lnTo>
                          <a:pt x="2" y="64"/>
                        </a:lnTo>
                        <a:lnTo>
                          <a:pt x="2" y="74"/>
                        </a:lnTo>
                        <a:lnTo>
                          <a:pt x="6" y="85"/>
                        </a:lnTo>
                        <a:lnTo>
                          <a:pt x="8" y="98"/>
                        </a:lnTo>
                        <a:lnTo>
                          <a:pt x="10" y="112"/>
                        </a:lnTo>
                        <a:lnTo>
                          <a:pt x="10" y="121"/>
                        </a:lnTo>
                        <a:lnTo>
                          <a:pt x="10" y="133"/>
                        </a:lnTo>
                        <a:lnTo>
                          <a:pt x="10" y="142"/>
                        </a:lnTo>
                        <a:lnTo>
                          <a:pt x="11" y="154"/>
                        </a:lnTo>
                        <a:lnTo>
                          <a:pt x="15" y="169"/>
                        </a:lnTo>
                        <a:lnTo>
                          <a:pt x="17" y="174"/>
                        </a:lnTo>
                        <a:lnTo>
                          <a:pt x="17" y="176"/>
                        </a:lnTo>
                        <a:lnTo>
                          <a:pt x="27" y="186"/>
                        </a:lnTo>
                        <a:lnTo>
                          <a:pt x="36" y="188"/>
                        </a:lnTo>
                        <a:lnTo>
                          <a:pt x="48" y="192"/>
                        </a:lnTo>
                        <a:lnTo>
                          <a:pt x="53" y="192"/>
                        </a:lnTo>
                        <a:lnTo>
                          <a:pt x="63" y="193"/>
                        </a:lnTo>
                        <a:lnTo>
                          <a:pt x="72" y="193"/>
                        </a:lnTo>
                        <a:lnTo>
                          <a:pt x="84" y="193"/>
                        </a:lnTo>
                        <a:lnTo>
                          <a:pt x="101" y="186"/>
                        </a:lnTo>
                        <a:lnTo>
                          <a:pt x="116" y="180"/>
                        </a:lnTo>
                        <a:lnTo>
                          <a:pt x="126" y="173"/>
                        </a:lnTo>
                        <a:lnTo>
                          <a:pt x="133" y="165"/>
                        </a:lnTo>
                        <a:lnTo>
                          <a:pt x="137" y="152"/>
                        </a:lnTo>
                        <a:lnTo>
                          <a:pt x="139" y="146"/>
                        </a:lnTo>
                        <a:lnTo>
                          <a:pt x="107" y="5"/>
                        </a:lnTo>
                        <a:lnTo>
                          <a:pt x="105" y="3"/>
                        </a:lnTo>
                        <a:lnTo>
                          <a:pt x="99" y="1"/>
                        </a:lnTo>
                        <a:lnTo>
                          <a:pt x="89" y="0"/>
                        </a:lnTo>
                        <a:lnTo>
                          <a:pt x="76" y="0"/>
                        </a:lnTo>
                        <a:lnTo>
                          <a:pt x="80" y="24"/>
                        </a:lnTo>
                        <a:lnTo>
                          <a:pt x="80" y="28"/>
                        </a:lnTo>
                        <a:lnTo>
                          <a:pt x="84" y="41"/>
                        </a:lnTo>
                        <a:lnTo>
                          <a:pt x="86" y="49"/>
                        </a:lnTo>
                        <a:lnTo>
                          <a:pt x="89" y="59"/>
                        </a:lnTo>
                        <a:lnTo>
                          <a:pt x="91" y="70"/>
                        </a:lnTo>
                        <a:lnTo>
                          <a:pt x="95" y="81"/>
                        </a:lnTo>
                        <a:lnTo>
                          <a:pt x="97" y="91"/>
                        </a:lnTo>
                        <a:lnTo>
                          <a:pt x="99" y="100"/>
                        </a:lnTo>
                        <a:lnTo>
                          <a:pt x="101" y="110"/>
                        </a:lnTo>
                        <a:lnTo>
                          <a:pt x="105" y="121"/>
                        </a:lnTo>
                        <a:lnTo>
                          <a:pt x="108" y="135"/>
                        </a:lnTo>
                        <a:lnTo>
                          <a:pt x="110" y="144"/>
                        </a:lnTo>
                        <a:lnTo>
                          <a:pt x="105" y="148"/>
                        </a:lnTo>
                        <a:lnTo>
                          <a:pt x="95" y="157"/>
                        </a:lnTo>
                        <a:lnTo>
                          <a:pt x="86" y="159"/>
                        </a:lnTo>
                        <a:lnTo>
                          <a:pt x="74" y="163"/>
                        </a:lnTo>
                        <a:lnTo>
                          <a:pt x="63" y="161"/>
                        </a:lnTo>
                        <a:lnTo>
                          <a:pt x="46" y="157"/>
                        </a:lnTo>
                        <a:lnTo>
                          <a:pt x="27" y="41"/>
                        </a:lnTo>
                        <a:lnTo>
                          <a:pt x="44" y="26"/>
                        </a:lnTo>
                        <a:lnTo>
                          <a:pt x="34" y="7"/>
                        </a:lnTo>
                        <a:close/>
                      </a:path>
                    </a:pathLst>
                  </a:custGeom>
                  <a:solidFill>
                    <a:srgbClr val="000000"/>
                  </a:solidFill>
                  <a:ln w="9525">
                    <a:noFill/>
                    <a:round/>
                    <a:headEnd/>
                    <a:tailEnd/>
                  </a:ln>
                </p:spPr>
                <p:txBody>
                  <a:bodyPr/>
                  <a:lstStyle/>
                  <a:p>
                    <a:endParaRPr lang="fr-FR">
                      <a:latin typeface="Calibri" pitchFamily="34" charset="0"/>
                    </a:endParaRPr>
                  </a:p>
                </p:txBody>
              </p:sp>
              <p:sp>
                <p:nvSpPr>
                  <p:cNvPr id="30932" name="Freeform 223"/>
                  <p:cNvSpPr>
                    <a:spLocks/>
                  </p:cNvSpPr>
                  <p:nvPr/>
                </p:nvSpPr>
                <p:spPr bwMode="auto">
                  <a:xfrm>
                    <a:off x="1376363" y="4278313"/>
                    <a:ext cx="25400" cy="73025"/>
                  </a:xfrm>
                  <a:custGeom>
                    <a:avLst/>
                    <a:gdLst>
                      <a:gd name="T0" fmla="*/ 0 w 32"/>
                      <a:gd name="T1" fmla="*/ 1232788 h 93"/>
                      <a:gd name="T2" fmla="*/ 5670549 w 32"/>
                      <a:gd name="T3" fmla="*/ 0 h 93"/>
                      <a:gd name="T4" fmla="*/ 20161247 w 32"/>
                      <a:gd name="T5" fmla="*/ 52407616 h 93"/>
                      <a:gd name="T6" fmla="*/ 11970541 w 32"/>
                      <a:gd name="T7" fmla="*/ 57340335 h 93"/>
                      <a:gd name="T8" fmla="*/ 4410074 w 32"/>
                      <a:gd name="T9" fmla="*/ 25895611 h 93"/>
                      <a:gd name="T10" fmla="*/ 0 w 32"/>
                      <a:gd name="T11" fmla="*/ 1232788 h 93"/>
                      <a:gd name="T12" fmla="*/ 0 w 32"/>
                      <a:gd name="T13" fmla="*/ 1232788 h 93"/>
                      <a:gd name="T14" fmla="*/ 0 60000 65536"/>
                      <a:gd name="T15" fmla="*/ 0 60000 65536"/>
                      <a:gd name="T16" fmla="*/ 0 60000 65536"/>
                      <a:gd name="T17" fmla="*/ 0 60000 65536"/>
                      <a:gd name="T18" fmla="*/ 0 60000 65536"/>
                      <a:gd name="T19" fmla="*/ 0 60000 65536"/>
                      <a:gd name="T20" fmla="*/ 0 60000 65536"/>
                      <a:gd name="T21" fmla="*/ 0 w 32"/>
                      <a:gd name="T22" fmla="*/ 0 h 93"/>
                      <a:gd name="T23" fmla="*/ 32 w 32"/>
                      <a:gd name="T24" fmla="*/ 93 h 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 h="93">
                        <a:moveTo>
                          <a:pt x="0" y="2"/>
                        </a:moveTo>
                        <a:lnTo>
                          <a:pt x="9" y="0"/>
                        </a:lnTo>
                        <a:lnTo>
                          <a:pt x="32" y="85"/>
                        </a:lnTo>
                        <a:lnTo>
                          <a:pt x="19" y="93"/>
                        </a:lnTo>
                        <a:lnTo>
                          <a:pt x="7" y="42"/>
                        </a:lnTo>
                        <a:lnTo>
                          <a:pt x="0" y="2"/>
                        </a:lnTo>
                        <a:close/>
                      </a:path>
                    </a:pathLst>
                  </a:custGeom>
                  <a:solidFill>
                    <a:srgbClr val="949114"/>
                  </a:solidFill>
                  <a:ln w="9525">
                    <a:noFill/>
                    <a:round/>
                    <a:headEnd/>
                    <a:tailEnd/>
                  </a:ln>
                </p:spPr>
                <p:txBody>
                  <a:bodyPr/>
                  <a:lstStyle/>
                  <a:p>
                    <a:endParaRPr lang="fr-FR">
                      <a:latin typeface="Calibri" pitchFamily="34" charset="0"/>
                    </a:endParaRPr>
                  </a:p>
                </p:txBody>
              </p:sp>
              <p:sp>
                <p:nvSpPr>
                  <p:cNvPr id="30933" name="Freeform 224"/>
                  <p:cNvSpPr>
                    <a:spLocks/>
                  </p:cNvSpPr>
                  <p:nvPr/>
                </p:nvSpPr>
                <p:spPr bwMode="auto">
                  <a:xfrm>
                    <a:off x="1155700" y="5316538"/>
                    <a:ext cx="406400" cy="100012"/>
                  </a:xfrm>
                  <a:custGeom>
                    <a:avLst/>
                    <a:gdLst>
                      <a:gd name="T0" fmla="*/ 320068070 w 513"/>
                      <a:gd name="T1" fmla="*/ 0 h 125"/>
                      <a:gd name="T2" fmla="*/ 275509856 w 513"/>
                      <a:gd name="T3" fmla="*/ 2560307 h 125"/>
                      <a:gd name="T4" fmla="*/ 232833916 w 513"/>
                      <a:gd name="T5" fmla="*/ 10882906 h 125"/>
                      <a:gd name="T6" fmla="*/ 192040990 w 513"/>
                      <a:gd name="T7" fmla="*/ 28806662 h 125"/>
                      <a:gd name="T8" fmla="*/ 156268301 w 513"/>
                      <a:gd name="T9" fmla="*/ 49931591 h 125"/>
                      <a:gd name="T10" fmla="*/ 126772231 w 513"/>
                      <a:gd name="T11" fmla="*/ 62094660 h 125"/>
                      <a:gd name="T12" fmla="*/ 88489820 w 513"/>
                      <a:gd name="T13" fmla="*/ 63375614 h 125"/>
                      <a:gd name="T14" fmla="*/ 57109892 w 513"/>
                      <a:gd name="T15" fmla="*/ 56974047 h 125"/>
                      <a:gd name="T16" fmla="*/ 30124299 w 513"/>
                      <a:gd name="T17" fmla="*/ 43530825 h 125"/>
                      <a:gd name="T18" fmla="*/ 0 w 513"/>
                      <a:gd name="T19" fmla="*/ 19204706 h 125"/>
                      <a:gd name="T20" fmla="*/ 14434725 w 513"/>
                      <a:gd name="T21" fmla="*/ 43530825 h 125"/>
                      <a:gd name="T22" fmla="*/ 50206629 w 513"/>
                      <a:gd name="T23" fmla="*/ 69136303 h 125"/>
                      <a:gd name="T24" fmla="*/ 97903560 w 513"/>
                      <a:gd name="T25" fmla="*/ 80019207 h 125"/>
                      <a:gd name="T26" fmla="*/ 143089223 w 513"/>
                      <a:gd name="T27" fmla="*/ 78739053 h 125"/>
                      <a:gd name="T28" fmla="*/ 177606271 w 513"/>
                      <a:gd name="T29" fmla="*/ 60814507 h 125"/>
                      <a:gd name="T30" fmla="*/ 215889500 w 513"/>
                      <a:gd name="T31" fmla="*/ 39049488 h 125"/>
                      <a:gd name="T32" fmla="*/ 259192865 w 513"/>
                      <a:gd name="T33" fmla="*/ 20484859 h 125"/>
                      <a:gd name="T34" fmla="*/ 321951135 w 513"/>
                      <a:gd name="T35" fmla="*/ 10882906 h 125"/>
                      <a:gd name="T36" fmla="*/ 320068070 w 513"/>
                      <a:gd name="T37" fmla="*/ 0 h 125"/>
                      <a:gd name="T38" fmla="*/ 320068070 w 513"/>
                      <a:gd name="T39" fmla="*/ 0 h 12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513"/>
                      <a:gd name="T61" fmla="*/ 0 h 125"/>
                      <a:gd name="T62" fmla="*/ 513 w 513"/>
                      <a:gd name="T63" fmla="*/ 125 h 12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513" h="125">
                        <a:moveTo>
                          <a:pt x="510" y="0"/>
                        </a:moveTo>
                        <a:lnTo>
                          <a:pt x="439" y="4"/>
                        </a:lnTo>
                        <a:lnTo>
                          <a:pt x="371" y="17"/>
                        </a:lnTo>
                        <a:lnTo>
                          <a:pt x="306" y="45"/>
                        </a:lnTo>
                        <a:lnTo>
                          <a:pt x="249" y="78"/>
                        </a:lnTo>
                        <a:lnTo>
                          <a:pt x="202" y="97"/>
                        </a:lnTo>
                        <a:lnTo>
                          <a:pt x="141" y="99"/>
                        </a:lnTo>
                        <a:lnTo>
                          <a:pt x="91" y="89"/>
                        </a:lnTo>
                        <a:lnTo>
                          <a:pt x="48" y="68"/>
                        </a:lnTo>
                        <a:lnTo>
                          <a:pt x="0" y="30"/>
                        </a:lnTo>
                        <a:lnTo>
                          <a:pt x="23" y="68"/>
                        </a:lnTo>
                        <a:lnTo>
                          <a:pt x="80" y="108"/>
                        </a:lnTo>
                        <a:lnTo>
                          <a:pt x="156" y="125"/>
                        </a:lnTo>
                        <a:lnTo>
                          <a:pt x="228" y="123"/>
                        </a:lnTo>
                        <a:lnTo>
                          <a:pt x="283" y="95"/>
                        </a:lnTo>
                        <a:lnTo>
                          <a:pt x="344" y="61"/>
                        </a:lnTo>
                        <a:lnTo>
                          <a:pt x="413" y="32"/>
                        </a:lnTo>
                        <a:lnTo>
                          <a:pt x="513" y="17"/>
                        </a:lnTo>
                        <a:lnTo>
                          <a:pt x="510" y="0"/>
                        </a:lnTo>
                        <a:close/>
                      </a:path>
                    </a:pathLst>
                  </a:custGeom>
                  <a:solidFill>
                    <a:srgbClr val="FF6600"/>
                  </a:solidFill>
                  <a:ln w="9525">
                    <a:noFill/>
                    <a:round/>
                    <a:headEnd/>
                    <a:tailEnd/>
                  </a:ln>
                </p:spPr>
                <p:txBody>
                  <a:bodyPr/>
                  <a:lstStyle/>
                  <a:p>
                    <a:endParaRPr lang="fr-FR">
                      <a:latin typeface="Calibri" pitchFamily="34" charset="0"/>
                    </a:endParaRPr>
                  </a:p>
                </p:txBody>
              </p:sp>
              <p:sp>
                <p:nvSpPr>
                  <p:cNvPr id="30934" name="Freeform 225"/>
                  <p:cNvSpPr>
                    <a:spLocks/>
                  </p:cNvSpPr>
                  <p:nvPr/>
                </p:nvSpPr>
                <p:spPr bwMode="auto">
                  <a:xfrm>
                    <a:off x="1577975" y="5187950"/>
                    <a:ext cx="404812" cy="112712"/>
                  </a:xfrm>
                  <a:custGeom>
                    <a:avLst/>
                    <a:gdLst>
                      <a:gd name="T0" fmla="*/ 0 w 512"/>
                      <a:gd name="T1" fmla="*/ 11804018 h 143"/>
                      <a:gd name="T2" fmla="*/ 28755882 w 512"/>
                      <a:gd name="T3" fmla="*/ 14289202 h 143"/>
                      <a:gd name="T4" fmla="*/ 94393915 w 512"/>
                      <a:gd name="T5" fmla="*/ 21122856 h 143"/>
                      <a:gd name="T6" fmla="*/ 155655724 w 512"/>
                      <a:gd name="T7" fmla="*/ 29819811 h 143"/>
                      <a:gd name="T8" fmla="*/ 213167513 w 512"/>
                      <a:gd name="T9" fmla="*/ 40381631 h 143"/>
                      <a:gd name="T10" fmla="*/ 155655724 w 512"/>
                      <a:gd name="T11" fmla="*/ 43487909 h 143"/>
                      <a:gd name="T12" fmla="*/ 122524407 w 512"/>
                      <a:gd name="T13" fmla="*/ 49700466 h 143"/>
                      <a:gd name="T14" fmla="*/ 76265146 w 512"/>
                      <a:gd name="T15" fmla="*/ 62746689 h 143"/>
                      <a:gd name="T16" fmla="*/ 34382134 w 512"/>
                      <a:gd name="T17" fmla="*/ 79520277 h 143"/>
                      <a:gd name="T18" fmla="*/ 20628805 w 512"/>
                      <a:gd name="T19" fmla="*/ 86353932 h 143"/>
                      <a:gd name="T20" fmla="*/ 47509264 w 512"/>
                      <a:gd name="T21" fmla="*/ 86353932 h 143"/>
                      <a:gd name="T22" fmla="*/ 130026076 w 512"/>
                      <a:gd name="T23" fmla="*/ 87596916 h 143"/>
                      <a:gd name="T24" fmla="*/ 225670031 w 512"/>
                      <a:gd name="T25" fmla="*/ 88839112 h 143"/>
                      <a:gd name="T26" fmla="*/ 293808871 w 512"/>
                      <a:gd name="T27" fmla="*/ 86353932 h 143"/>
                      <a:gd name="T28" fmla="*/ 315063073 w 512"/>
                      <a:gd name="T29" fmla="*/ 81384359 h 143"/>
                      <a:gd name="T30" fmla="*/ 320063921 w 512"/>
                      <a:gd name="T31" fmla="*/ 73307721 h 143"/>
                      <a:gd name="T32" fmla="*/ 312562253 w 512"/>
                      <a:gd name="T33" fmla="*/ 63988885 h 143"/>
                      <a:gd name="T34" fmla="*/ 290058037 w 512"/>
                      <a:gd name="T35" fmla="*/ 53427854 h 143"/>
                      <a:gd name="T36" fmla="*/ 228170851 w 512"/>
                      <a:gd name="T37" fmla="*/ 28577615 h 143"/>
                      <a:gd name="T38" fmla="*/ 98769362 w 512"/>
                      <a:gd name="T39" fmla="*/ 1242196 h 143"/>
                      <a:gd name="T40" fmla="*/ 0 w 512"/>
                      <a:gd name="T41" fmla="*/ 0 h 143"/>
                      <a:gd name="T42" fmla="*/ 0 w 512"/>
                      <a:gd name="T43" fmla="*/ 11804018 h 143"/>
                      <a:gd name="T44" fmla="*/ 0 w 512"/>
                      <a:gd name="T45" fmla="*/ 11804018 h 14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12"/>
                      <a:gd name="T70" fmla="*/ 0 h 143"/>
                      <a:gd name="T71" fmla="*/ 512 w 512"/>
                      <a:gd name="T72" fmla="*/ 143 h 14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12" h="143">
                        <a:moveTo>
                          <a:pt x="0" y="19"/>
                        </a:moveTo>
                        <a:lnTo>
                          <a:pt x="46" y="23"/>
                        </a:lnTo>
                        <a:lnTo>
                          <a:pt x="151" y="34"/>
                        </a:lnTo>
                        <a:lnTo>
                          <a:pt x="249" y="48"/>
                        </a:lnTo>
                        <a:lnTo>
                          <a:pt x="341" y="65"/>
                        </a:lnTo>
                        <a:lnTo>
                          <a:pt x="249" y="70"/>
                        </a:lnTo>
                        <a:lnTo>
                          <a:pt x="196" y="80"/>
                        </a:lnTo>
                        <a:lnTo>
                          <a:pt x="122" y="101"/>
                        </a:lnTo>
                        <a:lnTo>
                          <a:pt x="55" y="128"/>
                        </a:lnTo>
                        <a:lnTo>
                          <a:pt x="33" y="139"/>
                        </a:lnTo>
                        <a:lnTo>
                          <a:pt x="76" y="139"/>
                        </a:lnTo>
                        <a:lnTo>
                          <a:pt x="208" y="141"/>
                        </a:lnTo>
                        <a:lnTo>
                          <a:pt x="361" y="143"/>
                        </a:lnTo>
                        <a:lnTo>
                          <a:pt x="470" y="139"/>
                        </a:lnTo>
                        <a:lnTo>
                          <a:pt x="504" y="131"/>
                        </a:lnTo>
                        <a:lnTo>
                          <a:pt x="512" y="118"/>
                        </a:lnTo>
                        <a:lnTo>
                          <a:pt x="500" y="103"/>
                        </a:lnTo>
                        <a:lnTo>
                          <a:pt x="464" y="86"/>
                        </a:lnTo>
                        <a:lnTo>
                          <a:pt x="365" y="46"/>
                        </a:lnTo>
                        <a:lnTo>
                          <a:pt x="158" y="2"/>
                        </a:lnTo>
                        <a:lnTo>
                          <a:pt x="0" y="0"/>
                        </a:lnTo>
                        <a:lnTo>
                          <a:pt x="0" y="19"/>
                        </a:lnTo>
                        <a:close/>
                      </a:path>
                    </a:pathLst>
                  </a:custGeom>
                  <a:solidFill>
                    <a:srgbClr val="B3B02B"/>
                  </a:solidFill>
                  <a:ln w="9525">
                    <a:noFill/>
                    <a:round/>
                    <a:headEnd/>
                    <a:tailEnd/>
                  </a:ln>
                </p:spPr>
                <p:txBody>
                  <a:bodyPr/>
                  <a:lstStyle/>
                  <a:p>
                    <a:endParaRPr lang="fr-FR">
                      <a:latin typeface="Calibri" pitchFamily="34" charset="0"/>
                    </a:endParaRPr>
                  </a:p>
                </p:txBody>
              </p:sp>
              <p:sp>
                <p:nvSpPr>
                  <p:cNvPr id="30935" name="Freeform 226"/>
                  <p:cNvSpPr>
                    <a:spLocks/>
                  </p:cNvSpPr>
                  <p:nvPr/>
                </p:nvSpPr>
                <p:spPr bwMode="auto">
                  <a:xfrm>
                    <a:off x="1600200" y="5273675"/>
                    <a:ext cx="393700" cy="39687"/>
                  </a:xfrm>
                  <a:custGeom>
                    <a:avLst/>
                    <a:gdLst>
                      <a:gd name="T0" fmla="*/ 0 w 496"/>
                      <a:gd name="T1" fmla="*/ 25584344 h 49"/>
                      <a:gd name="T2" fmla="*/ 52923293 w 496"/>
                      <a:gd name="T3" fmla="*/ 26895641 h 49"/>
                      <a:gd name="T4" fmla="*/ 146169076 w 496"/>
                      <a:gd name="T5" fmla="*/ 28207742 h 49"/>
                      <a:gd name="T6" fmla="*/ 252645900 w 496"/>
                      <a:gd name="T7" fmla="*/ 26895641 h 49"/>
                      <a:gd name="T8" fmla="*/ 296748226 w 496"/>
                      <a:gd name="T9" fmla="*/ 23616194 h 49"/>
                      <a:gd name="T10" fmla="*/ 306199405 w 496"/>
                      <a:gd name="T11" fmla="*/ 17055692 h 49"/>
                      <a:gd name="T12" fmla="*/ 308719561 w 496"/>
                      <a:gd name="T13" fmla="*/ 7215745 h 49"/>
                      <a:gd name="T14" fmla="*/ 307459086 w 496"/>
                      <a:gd name="T15" fmla="*/ 0 h 49"/>
                      <a:gd name="T16" fmla="*/ 312499397 w 496"/>
                      <a:gd name="T17" fmla="*/ 5903643 h 49"/>
                      <a:gd name="T18" fmla="*/ 312499397 w 496"/>
                      <a:gd name="T19" fmla="*/ 15744401 h 49"/>
                      <a:gd name="T20" fmla="*/ 305569168 w 496"/>
                      <a:gd name="T21" fmla="*/ 24928294 h 49"/>
                      <a:gd name="T22" fmla="*/ 289817997 w 496"/>
                      <a:gd name="T23" fmla="*/ 26895641 h 49"/>
                      <a:gd name="T24" fmla="*/ 244455195 w 496"/>
                      <a:gd name="T25" fmla="*/ 32144043 h 49"/>
                      <a:gd name="T26" fmla="*/ 151839625 w 496"/>
                      <a:gd name="T27" fmla="*/ 32144043 h 49"/>
                      <a:gd name="T28" fmla="*/ 29611643 w 496"/>
                      <a:gd name="T29" fmla="*/ 29519842 h 49"/>
                      <a:gd name="T30" fmla="*/ 0 w 496"/>
                      <a:gd name="T31" fmla="*/ 25584344 h 49"/>
                      <a:gd name="T32" fmla="*/ 0 w 496"/>
                      <a:gd name="T33" fmla="*/ 25584344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6"/>
                      <a:gd name="T52" fmla="*/ 0 h 49"/>
                      <a:gd name="T53" fmla="*/ 496 w 496"/>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6" h="49">
                        <a:moveTo>
                          <a:pt x="0" y="39"/>
                        </a:moveTo>
                        <a:lnTo>
                          <a:pt x="84" y="41"/>
                        </a:lnTo>
                        <a:lnTo>
                          <a:pt x="232" y="43"/>
                        </a:lnTo>
                        <a:lnTo>
                          <a:pt x="401" y="41"/>
                        </a:lnTo>
                        <a:lnTo>
                          <a:pt x="471" y="36"/>
                        </a:lnTo>
                        <a:lnTo>
                          <a:pt x="486" y="26"/>
                        </a:lnTo>
                        <a:lnTo>
                          <a:pt x="490" y="11"/>
                        </a:lnTo>
                        <a:lnTo>
                          <a:pt x="488" y="0"/>
                        </a:lnTo>
                        <a:lnTo>
                          <a:pt x="496" y="9"/>
                        </a:lnTo>
                        <a:lnTo>
                          <a:pt x="496" y="24"/>
                        </a:lnTo>
                        <a:lnTo>
                          <a:pt x="485" y="38"/>
                        </a:lnTo>
                        <a:lnTo>
                          <a:pt x="460" y="41"/>
                        </a:lnTo>
                        <a:lnTo>
                          <a:pt x="388" y="49"/>
                        </a:lnTo>
                        <a:lnTo>
                          <a:pt x="241" y="49"/>
                        </a:lnTo>
                        <a:lnTo>
                          <a:pt x="47" y="45"/>
                        </a:lnTo>
                        <a:lnTo>
                          <a:pt x="0" y="39"/>
                        </a:lnTo>
                        <a:close/>
                      </a:path>
                    </a:pathLst>
                  </a:custGeom>
                  <a:solidFill>
                    <a:srgbClr val="757000"/>
                  </a:solidFill>
                  <a:ln w="9525">
                    <a:noFill/>
                    <a:round/>
                    <a:headEnd/>
                    <a:tailEnd/>
                  </a:ln>
                </p:spPr>
                <p:txBody>
                  <a:bodyPr/>
                  <a:lstStyle/>
                  <a:p>
                    <a:endParaRPr lang="fr-FR">
                      <a:latin typeface="Calibri" pitchFamily="34" charset="0"/>
                    </a:endParaRPr>
                  </a:p>
                </p:txBody>
              </p:sp>
              <p:sp>
                <p:nvSpPr>
                  <p:cNvPr id="30936" name="Freeform 227"/>
                  <p:cNvSpPr>
                    <a:spLocks/>
                  </p:cNvSpPr>
                  <p:nvPr/>
                </p:nvSpPr>
                <p:spPr bwMode="auto">
                  <a:xfrm>
                    <a:off x="1641475" y="5249863"/>
                    <a:ext cx="325437" cy="41275"/>
                  </a:xfrm>
                  <a:custGeom>
                    <a:avLst/>
                    <a:gdLst>
                      <a:gd name="T0" fmla="*/ 0 w 411"/>
                      <a:gd name="T1" fmla="*/ 33404427 h 51"/>
                      <a:gd name="T2" fmla="*/ 34483655 w 411"/>
                      <a:gd name="T3" fmla="*/ 20304872 h 51"/>
                      <a:gd name="T4" fmla="*/ 78998843 w 411"/>
                      <a:gd name="T5" fmla="*/ 7204512 h 51"/>
                      <a:gd name="T6" fmla="*/ 122886925 w 411"/>
                      <a:gd name="T7" fmla="*/ 1310279 h 51"/>
                      <a:gd name="T8" fmla="*/ 170536905 w 411"/>
                      <a:gd name="T9" fmla="*/ 0 h 51"/>
                      <a:gd name="T10" fmla="*/ 218187727 w 411"/>
                      <a:gd name="T11" fmla="*/ 6549776 h 51"/>
                      <a:gd name="T12" fmla="*/ 252670578 w 411"/>
                      <a:gd name="T13" fmla="*/ 20304872 h 51"/>
                      <a:gd name="T14" fmla="*/ 257686740 w 411"/>
                      <a:gd name="T15" fmla="*/ 24889633 h 51"/>
                      <a:gd name="T16" fmla="*/ 253924816 w 411"/>
                      <a:gd name="T17" fmla="*/ 27509387 h 51"/>
                      <a:gd name="T18" fmla="*/ 233861750 w 411"/>
                      <a:gd name="T19" fmla="*/ 31439414 h 51"/>
                      <a:gd name="T20" fmla="*/ 126648848 w 411"/>
                      <a:gd name="T21" fmla="*/ 32749692 h 51"/>
                      <a:gd name="T22" fmla="*/ 38245579 w 411"/>
                      <a:gd name="T23" fmla="*/ 32749692 h 51"/>
                      <a:gd name="T24" fmla="*/ 0 w 411"/>
                      <a:gd name="T25" fmla="*/ 33404427 h 51"/>
                      <a:gd name="T26" fmla="*/ 0 w 411"/>
                      <a:gd name="T27" fmla="*/ 33404427 h 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11"/>
                      <a:gd name="T43" fmla="*/ 0 h 51"/>
                      <a:gd name="T44" fmla="*/ 411 w 411"/>
                      <a:gd name="T45" fmla="*/ 51 h 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11" h="51">
                        <a:moveTo>
                          <a:pt x="0" y="51"/>
                        </a:moveTo>
                        <a:lnTo>
                          <a:pt x="55" y="31"/>
                        </a:lnTo>
                        <a:lnTo>
                          <a:pt x="126" y="11"/>
                        </a:lnTo>
                        <a:lnTo>
                          <a:pt x="196" y="2"/>
                        </a:lnTo>
                        <a:lnTo>
                          <a:pt x="272" y="0"/>
                        </a:lnTo>
                        <a:lnTo>
                          <a:pt x="348" y="10"/>
                        </a:lnTo>
                        <a:lnTo>
                          <a:pt x="403" y="31"/>
                        </a:lnTo>
                        <a:lnTo>
                          <a:pt x="411" y="38"/>
                        </a:lnTo>
                        <a:lnTo>
                          <a:pt x="405" y="42"/>
                        </a:lnTo>
                        <a:lnTo>
                          <a:pt x="373" y="48"/>
                        </a:lnTo>
                        <a:lnTo>
                          <a:pt x="202" y="50"/>
                        </a:lnTo>
                        <a:lnTo>
                          <a:pt x="61" y="50"/>
                        </a:lnTo>
                        <a:lnTo>
                          <a:pt x="0" y="51"/>
                        </a:lnTo>
                        <a:close/>
                      </a:path>
                    </a:pathLst>
                  </a:custGeom>
                  <a:solidFill>
                    <a:srgbClr val="D1D142"/>
                  </a:solidFill>
                  <a:ln w="9525">
                    <a:noFill/>
                    <a:round/>
                    <a:headEnd/>
                    <a:tailEnd/>
                  </a:ln>
                </p:spPr>
                <p:txBody>
                  <a:bodyPr/>
                  <a:lstStyle/>
                  <a:p>
                    <a:endParaRPr lang="fr-FR">
                      <a:latin typeface="Calibri" pitchFamily="34" charset="0"/>
                    </a:endParaRPr>
                  </a:p>
                </p:txBody>
              </p:sp>
              <p:sp>
                <p:nvSpPr>
                  <p:cNvPr id="30937" name="Freeform 228"/>
                  <p:cNvSpPr>
                    <a:spLocks/>
                  </p:cNvSpPr>
                  <p:nvPr/>
                </p:nvSpPr>
                <p:spPr bwMode="auto">
                  <a:xfrm>
                    <a:off x="1708150" y="5260975"/>
                    <a:ext cx="236537" cy="15875"/>
                  </a:xfrm>
                  <a:custGeom>
                    <a:avLst/>
                    <a:gdLst>
                      <a:gd name="T0" fmla="*/ 0 w 296"/>
                      <a:gd name="T1" fmla="*/ 12000743 h 21"/>
                      <a:gd name="T2" fmla="*/ 37676505 w 296"/>
                      <a:gd name="T3" fmla="*/ 4572000 h 21"/>
                      <a:gd name="T4" fmla="*/ 88123606 w 296"/>
                      <a:gd name="T5" fmla="*/ 0 h 21"/>
                      <a:gd name="T6" fmla="*/ 129631862 w 296"/>
                      <a:gd name="T7" fmla="*/ 1143000 h 21"/>
                      <a:gd name="T8" fmla="*/ 162198838 w 296"/>
                      <a:gd name="T9" fmla="*/ 5714999 h 21"/>
                      <a:gd name="T10" fmla="*/ 189019406 w 296"/>
                      <a:gd name="T11" fmla="*/ 10857743 h 21"/>
                      <a:gd name="T12" fmla="*/ 148150464 w 296"/>
                      <a:gd name="T13" fmla="*/ 8000244 h 21"/>
                      <a:gd name="T14" fmla="*/ 81099419 w 296"/>
                      <a:gd name="T15" fmla="*/ 8000244 h 21"/>
                      <a:gd name="T16" fmla="*/ 38953485 w 296"/>
                      <a:gd name="T17" fmla="*/ 9143244 h 21"/>
                      <a:gd name="T18" fmla="*/ 0 w 296"/>
                      <a:gd name="T19" fmla="*/ 12000743 h 21"/>
                      <a:gd name="T20" fmla="*/ 0 w 296"/>
                      <a:gd name="T21" fmla="*/ 12000743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96"/>
                      <a:gd name="T34" fmla="*/ 0 h 21"/>
                      <a:gd name="T35" fmla="*/ 296 w 296"/>
                      <a:gd name="T36" fmla="*/ 21 h 2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96" h="21">
                        <a:moveTo>
                          <a:pt x="0" y="21"/>
                        </a:moveTo>
                        <a:lnTo>
                          <a:pt x="59" y="8"/>
                        </a:lnTo>
                        <a:lnTo>
                          <a:pt x="138" y="0"/>
                        </a:lnTo>
                        <a:lnTo>
                          <a:pt x="203" y="2"/>
                        </a:lnTo>
                        <a:lnTo>
                          <a:pt x="254" y="10"/>
                        </a:lnTo>
                        <a:lnTo>
                          <a:pt x="296" y="19"/>
                        </a:lnTo>
                        <a:lnTo>
                          <a:pt x="232" y="14"/>
                        </a:lnTo>
                        <a:lnTo>
                          <a:pt x="127" y="14"/>
                        </a:lnTo>
                        <a:lnTo>
                          <a:pt x="61" y="16"/>
                        </a:lnTo>
                        <a:lnTo>
                          <a:pt x="0" y="21"/>
                        </a:lnTo>
                        <a:close/>
                      </a:path>
                    </a:pathLst>
                  </a:custGeom>
                  <a:solidFill>
                    <a:srgbClr val="F0F057"/>
                  </a:solidFill>
                  <a:ln w="9525">
                    <a:noFill/>
                    <a:round/>
                    <a:headEnd/>
                    <a:tailEnd/>
                  </a:ln>
                </p:spPr>
                <p:txBody>
                  <a:bodyPr/>
                  <a:lstStyle/>
                  <a:p>
                    <a:endParaRPr lang="fr-FR">
                      <a:latin typeface="Calibri" pitchFamily="34" charset="0"/>
                    </a:endParaRPr>
                  </a:p>
                </p:txBody>
              </p:sp>
              <p:sp>
                <p:nvSpPr>
                  <p:cNvPr id="30938" name="Freeform 229"/>
                  <p:cNvSpPr>
                    <a:spLocks/>
                  </p:cNvSpPr>
                  <p:nvPr/>
                </p:nvSpPr>
                <p:spPr bwMode="auto">
                  <a:xfrm>
                    <a:off x="1582738" y="5207000"/>
                    <a:ext cx="209550" cy="31750"/>
                  </a:xfrm>
                  <a:custGeom>
                    <a:avLst/>
                    <a:gdLst>
                      <a:gd name="T0" fmla="*/ 3838284 w 262"/>
                      <a:gd name="T1" fmla="*/ 0 h 40"/>
                      <a:gd name="T2" fmla="*/ 25587489 w 262"/>
                      <a:gd name="T3" fmla="*/ 1260475 h 40"/>
                      <a:gd name="T4" fmla="*/ 60771096 w 262"/>
                      <a:gd name="T5" fmla="*/ 4410075 h 40"/>
                      <a:gd name="T6" fmla="*/ 105549216 w 262"/>
                      <a:gd name="T7" fmla="*/ 11970542 h 40"/>
                      <a:gd name="T8" fmla="*/ 140732805 w 262"/>
                      <a:gd name="T9" fmla="*/ 17641093 h 40"/>
                      <a:gd name="T10" fmla="*/ 167599981 w 262"/>
                      <a:gd name="T11" fmla="*/ 22681404 h 40"/>
                      <a:gd name="T12" fmla="*/ 147129675 w 262"/>
                      <a:gd name="T13" fmla="*/ 23941878 h 40"/>
                      <a:gd name="T14" fmla="*/ 131137499 w 262"/>
                      <a:gd name="T15" fmla="*/ 25201559 h 40"/>
                      <a:gd name="T16" fmla="*/ 109387498 w 262"/>
                      <a:gd name="T17" fmla="*/ 16380619 h 40"/>
                      <a:gd name="T18" fmla="*/ 72924991 w 262"/>
                      <a:gd name="T19" fmla="*/ 8190706 h 40"/>
                      <a:gd name="T20" fmla="*/ 35182801 w 262"/>
                      <a:gd name="T21" fmla="*/ 3779838 h 40"/>
                      <a:gd name="T22" fmla="*/ 0 w 262"/>
                      <a:gd name="T23" fmla="*/ 1260475 h 40"/>
                      <a:gd name="T24" fmla="*/ 3838284 w 262"/>
                      <a:gd name="T25" fmla="*/ 0 h 40"/>
                      <a:gd name="T26" fmla="*/ 3838284 w 262"/>
                      <a:gd name="T27" fmla="*/ 0 h 4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62"/>
                      <a:gd name="T43" fmla="*/ 0 h 40"/>
                      <a:gd name="T44" fmla="*/ 262 w 262"/>
                      <a:gd name="T45" fmla="*/ 40 h 4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62" h="40">
                        <a:moveTo>
                          <a:pt x="6" y="0"/>
                        </a:moveTo>
                        <a:lnTo>
                          <a:pt x="40" y="2"/>
                        </a:lnTo>
                        <a:lnTo>
                          <a:pt x="95" y="7"/>
                        </a:lnTo>
                        <a:lnTo>
                          <a:pt x="165" y="19"/>
                        </a:lnTo>
                        <a:lnTo>
                          <a:pt x="220" y="28"/>
                        </a:lnTo>
                        <a:lnTo>
                          <a:pt x="262" y="36"/>
                        </a:lnTo>
                        <a:lnTo>
                          <a:pt x="230" y="38"/>
                        </a:lnTo>
                        <a:lnTo>
                          <a:pt x="205" y="40"/>
                        </a:lnTo>
                        <a:lnTo>
                          <a:pt x="171" y="26"/>
                        </a:lnTo>
                        <a:lnTo>
                          <a:pt x="114" y="13"/>
                        </a:lnTo>
                        <a:lnTo>
                          <a:pt x="55" y="6"/>
                        </a:lnTo>
                        <a:lnTo>
                          <a:pt x="0" y="2"/>
                        </a:lnTo>
                        <a:lnTo>
                          <a:pt x="6" y="0"/>
                        </a:lnTo>
                        <a:close/>
                      </a:path>
                    </a:pathLst>
                  </a:custGeom>
                  <a:solidFill>
                    <a:srgbClr val="757000"/>
                  </a:solidFill>
                  <a:ln w="9525">
                    <a:noFill/>
                    <a:round/>
                    <a:headEnd/>
                    <a:tailEnd/>
                  </a:ln>
                </p:spPr>
                <p:txBody>
                  <a:bodyPr/>
                  <a:lstStyle/>
                  <a:p>
                    <a:endParaRPr lang="fr-FR">
                      <a:latin typeface="Calibri" pitchFamily="34" charset="0"/>
                    </a:endParaRPr>
                  </a:p>
                </p:txBody>
              </p:sp>
              <p:sp>
                <p:nvSpPr>
                  <p:cNvPr id="30939" name="Freeform 260"/>
                  <p:cNvSpPr>
                    <a:spLocks/>
                  </p:cNvSpPr>
                  <p:nvPr/>
                </p:nvSpPr>
                <p:spPr bwMode="auto">
                  <a:xfrm>
                    <a:off x="941388" y="4065588"/>
                    <a:ext cx="447675" cy="1322387"/>
                  </a:xfrm>
                  <a:custGeom>
                    <a:avLst/>
                    <a:gdLst>
                      <a:gd name="T0" fmla="*/ 336506554 w 565"/>
                      <a:gd name="T1" fmla="*/ 133098064 h 1665"/>
                      <a:gd name="T2" fmla="*/ 303232827 w 565"/>
                      <a:gd name="T3" fmla="*/ 69387596 h 1665"/>
                      <a:gd name="T4" fmla="*/ 236684581 w 565"/>
                      <a:gd name="T5" fmla="*/ 21447290 h 1665"/>
                      <a:gd name="T6" fmla="*/ 170764614 w 565"/>
                      <a:gd name="T7" fmla="*/ 17662008 h 1665"/>
                      <a:gd name="T8" fmla="*/ 117400985 w 565"/>
                      <a:gd name="T9" fmla="*/ 37216658 h 1665"/>
                      <a:gd name="T10" fmla="*/ 68431675 w 565"/>
                      <a:gd name="T11" fmla="*/ 85157752 h 1665"/>
                      <a:gd name="T12" fmla="*/ 28879395 w 565"/>
                      <a:gd name="T13" fmla="*/ 152022091 h 1665"/>
                      <a:gd name="T14" fmla="*/ 10672887 w 565"/>
                      <a:gd name="T15" fmla="*/ 226455431 h 1665"/>
                      <a:gd name="T16" fmla="*/ 14439698 w 565"/>
                      <a:gd name="T17" fmla="*/ 306566645 h 1665"/>
                      <a:gd name="T18" fmla="*/ 35785472 w 565"/>
                      <a:gd name="T19" fmla="*/ 390462346 h 1665"/>
                      <a:gd name="T20" fmla="*/ 100449536 w 565"/>
                      <a:gd name="T21" fmla="*/ 492651558 h 1665"/>
                      <a:gd name="T22" fmla="*/ 158835863 w 565"/>
                      <a:gd name="T23" fmla="*/ 569608105 h 1665"/>
                      <a:gd name="T24" fmla="*/ 188971113 w 565"/>
                      <a:gd name="T25" fmla="*/ 637734446 h 1665"/>
                      <a:gd name="T26" fmla="*/ 199643997 w 565"/>
                      <a:gd name="T27" fmla="*/ 701444888 h 1665"/>
                      <a:gd name="T28" fmla="*/ 185204306 w 565"/>
                      <a:gd name="T29" fmla="*/ 751908432 h 1665"/>
                      <a:gd name="T30" fmla="*/ 144396172 w 565"/>
                      <a:gd name="T31" fmla="*/ 820033978 h 1665"/>
                      <a:gd name="T32" fmla="*/ 129956480 w 565"/>
                      <a:gd name="T33" fmla="*/ 866713233 h 1665"/>
                      <a:gd name="T34" fmla="*/ 132468213 w 565"/>
                      <a:gd name="T35" fmla="*/ 915915545 h 1665"/>
                      <a:gd name="T36" fmla="*/ 155069056 w 565"/>
                      <a:gd name="T37" fmla="*/ 983410476 h 1665"/>
                      <a:gd name="T38" fmla="*/ 182692573 w 565"/>
                      <a:gd name="T39" fmla="*/ 1016842633 h 1665"/>
                      <a:gd name="T40" fmla="*/ 227895100 w 565"/>
                      <a:gd name="T41" fmla="*/ 1044597662 h 1665"/>
                      <a:gd name="T42" fmla="*/ 227895100 w 565"/>
                      <a:gd name="T43" fmla="*/ 1046490303 h 1665"/>
                      <a:gd name="T44" fmla="*/ 181437498 w 565"/>
                      <a:gd name="T45" fmla="*/ 1020627121 h 1665"/>
                      <a:gd name="T46" fmla="*/ 123051195 w 565"/>
                      <a:gd name="T47" fmla="*/ 947455062 h 1665"/>
                      <a:gd name="T48" fmla="*/ 141885231 w 565"/>
                      <a:gd name="T49" fmla="*/ 797325463 h 1665"/>
                      <a:gd name="T50" fmla="*/ 182692573 w 565"/>
                      <a:gd name="T51" fmla="*/ 659181730 h 1665"/>
                      <a:gd name="T52" fmla="*/ 99194461 w 565"/>
                      <a:gd name="T53" fmla="*/ 514098842 h 1665"/>
                      <a:gd name="T54" fmla="*/ 8789484 w 565"/>
                      <a:gd name="T55" fmla="*/ 345045315 h 1665"/>
                      <a:gd name="T56" fmla="*/ 11928754 w 565"/>
                      <a:gd name="T57" fmla="*/ 160222477 h 1665"/>
                      <a:gd name="T58" fmla="*/ 96682728 w 565"/>
                      <a:gd name="T59" fmla="*/ 30908913 h 1665"/>
                      <a:gd name="T60" fmla="*/ 246101599 w 565"/>
                      <a:gd name="T61" fmla="*/ 6938363 h 1665"/>
                      <a:gd name="T62" fmla="*/ 336506554 w 565"/>
                      <a:gd name="T63" fmla="*/ 92096112 h 1665"/>
                      <a:gd name="T64" fmla="*/ 341529228 w 565"/>
                      <a:gd name="T65" fmla="*/ 150760066 h 16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65"/>
                      <a:gd name="T100" fmla="*/ 0 h 1665"/>
                      <a:gd name="T101" fmla="*/ 565 w 565"/>
                      <a:gd name="T102" fmla="*/ 1665 h 166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65" h="1665">
                        <a:moveTo>
                          <a:pt x="544" y="239"/>
                        </a:moveTo>
                        <a:lnTo>
                          <a:pt x="536" y="211"/>
                        </a:lnTo>
                        <a:lnTo>
                          <a:pt x="517" y="163"/>
                        </a:lnTo>
                        <a:lnTo>
                          <a:pt x="483" y="110"/>
                        </a:lnTo>
                        <a:lnTo>
                          <a:pt x="432" y="59"/>
                        </a:lnTo>
                        <a:lnTo>
                          <a:pt x="377" y="34"/>
                        </a:lnTo>
                        <a:lnTo>
                          <a:pt x="329" y="24"/>
                        </a:lnTo>
                        <a:lnTo>
                          <a:pt x="272" y="28"/>
                        </a:lnTo>
                        <a:lnTo>
                          <a:pt x="225" y="40"/>
                        </a:lnTo>
                        <a:lnTo>
                          <a:pt x="187" y="59"/>
                        </a:lnTo>
                        <a:lnTo>
                          <a:pt x="143" y="93"/>
                        </a:lnTo>
                        <a:lnTo>
                          <a:pt x="109" y="135"/>
                        </a:lnTo>
                        <a:lnTo>
                          <a:pt x="71" y="190"/>
                        </a:lnTo>
                        <a:lnTo>
                          <a:pt x="46" y="241"/>
                        </a:lnTo>
                        <a:lnTo>
                          <a:pt x="27" y="298"/>
                        </a:lnTo>
                        <a:lnTo>
                          <a:pt x="17" y="359"/>
                        </a:lnTo>
                        <a:lnTo>
                          <a:pt x="16" y="427"/>
                        </a:lnTo>
                        <a:lnTo>
                          <a:pt x="23" y="486"/>
                        </a:lnTo>
                        <a:lnTo>
                          <a:pt x="35" y="553"/>
                        </a:lnTo>
                        <a:lnTo>
                          <a:pt x="57" y="619"/>
                        </a:lnTo>
                        <a:lnTo>
                          <a:pt x="92" y="692"/>
                        </a:lnTo>
                        <a:lnTo>
                          <a:pt x="160" y="781"/>
                        </a:lnTo>
                        <a:lnTo>
                          <a:pt x="217" y="851"/>
                        </a:lnTo>
                        <a:lnTo>
                          <a:pt x="253" y="903"/>
                        </a:lnTo>
                        <a:lnTo>
                          <a:pt x="284" y="965"/>
                        </a:lnTo>
                        <a:lnTo>
                          <a:pt x="301" y="1011"/>
                        </a:lnTo>
                        <a:lnTo>
                          <a:pt x="314" y="1068"/>
                        </a:lnTo>
                        <a:lnTo>
                          <a:pt x="318" y="1112"/>
                        </a:lnTo>
                        <a:lnTo>
                          <a:pt x="314" y="1150"/>
                        </a:lnTo>
                        <a:lnTo>
                          <a:pt x="295" y="1192"/>
                        </a:lnTo>
                        <a:lnTo>
                          <a:pt x="261" y="1251"/>
                        </a:lnTo>
                        <a:lnTo>
                          <a:pt x="230" y="1300"/>
                        </a:lnTo>
                        <a:lnTo>
                          <a:pt x="215" y="1340"/>
                        </a:lnTo>
                        <a:lnTo>
                          <a:pt x="207" y="1374"/>
                        </a:lnTo>
                        <a:lnTo>
                          <a:pt x="206" y="1412"/>
                        </a:lnTo>
                        <a:lnTo>
                          <a:pt x="211" y="1452"/>
                        </a:lnTo>
                        <a:lnTo>
                          <a:pt x="225" y="1505"/>
                        </a:lnTo>
                        <a:lnTo>
                          <a:pt x="247" y="1559"/>
                        </a:lnTo>
                        <a:lnTo>
                          <a:pt x="265" y="1585"/>
                        </a:lnTo>
                        <a:lnTo>
                          <a:pt x="291" y="1612"/>
                        </a:lnTo>
                        <a:lnTo>
                          <a:pt x="325" y="1637"/>
                        </a:lnTo>
                        <a:lnTo>
                          <a:pt x="363" y="1656"/>
                        </a:lnTo>
                        <a:lnTo>
                          <a:pt x="394" y="1665"/>
                        </a:lnTo>
                        <a:lnTo>
                          <a:pt x="363" y="1659"/>
                        </a:lnTo>
                        <a:lnTo>
                          <a:pt x="323" y="1642"/>
                        </a:lnTo>
                        <a:lnTo>
                          <a:pt x="289" y="1618"/>
                        </a:lnTo>
                        <a:lnTo>
                          <a:pt x="261" y="1593"/>
                        </a:lnTo>
                        <a:lnTo>
                          <a:pt x="196" y="1502"/>
                        </a:lnTo>
                        <a:lnTo>
                          <a:pt x="185" y="1378"/>
                        </a:lnTo>
                        <a:lnTo>
                          <a:pt x="226" y="1264"/>
                        </a:lnTo>
                        <a:lnTo>
                          <a:pt x="295" y="1144"/>
                        </a:lnTo>
                        <a:lnTo>
                          <a:pt x="291" y="1045"/>
                        </a:lnTo>
                        <a:lnTo>
                          <a:pt x="253" y="943"/>
                        </a:lnTo>
                        <a:lnTo>
                          <a:pt x="158" y="815"/>
                        </a:lnTo>
                        <a:lnTo>
                          <a:pt x="59" y="680"/>
                        </a:lnTo>
                        <a:lnTo>
                          <a:pt x="14" y="547"/>
                        </a:lnTo>
                        <a:lnTo>
                          <a:pt x="0" y="397"/>
                        </a:lnTo>
                        <a:lnTo>
                          <a:pt x="19" y="254"/>
                        </a:lnTo>
                        <a:lnTo>
                          <a:pt x="78" y="139"/>
                        </a:lnTo>
                        <a:lnTo>
                          <a:pt x="154" y="49"/>
                        </a:lnTo>
                        <a:lnTo>
                          <a:pt x="253" y="0"/>
                        </a:lnTo>
                        <a:lnTo>
                          <a:pt x="392" y="11"/>
                        </a:lnTo>
                        <a:lnTo>
                          <a:pt x="474" y="66"/>
                        </a:lnTo>
                        <a:lnTo>
                          <a:pt x="536" y="146"/>
                        </a:lnTo>
                        <a:lnTo>
                          <a:pt x="565" y="243"/>
                        </a:lnTo>
                        <a:lnTo>
                          <a:pt x="544" y="239"/>
                        </a:lnTo>
                        <a:close/>
                      </a:path>
                    </a:pathLst>
                  </a:custGeom>
                  <a:solidFill>
                    <a:srgbClr val="FF9900"/>
                  </a:solidFill>
                  <a:ln w="9525">
                    <a:noFill/>
                    <a:round/>
                    <a:headEnd/>
                    <a:tailEnd/>
                  </a:ln>
                </p:spPr>
                <p:txBody>
                  <a:bodyPr/>
                  <a:lstStyle/>
                  <a:p>
                    <a:endParaRPr lang="fr-FR">
                      <a:latin typeface="Calibri" pitchFamily="34" charset="0"/>
                    </a:endParaRPr>
                  </a:p>
                </p:txBody>
              </p:sp>
              <p:sp>
                <p:nvSpPr>
                  <p:cNvPr id="30940" name="Freeform 261"/>
                  <p:cNvSpPr>
                    <a:spLocks/>
                  </p:cNvSpPr>
                  <p:nvPr/>
                </p:nvSpPr>
                <p:spPr bwMode="auto">
                  <a:xfrm>
                    <a:off x="1281113" y="5303838"/>
                    <a:ext cx="280987" cy="84137"/>
                  </a:xfrm>
                  <a:custGeom>
                    <a:avLst/>
                    <a:gdLst>
                      <a:gd name="T0" fmla="*/ 0 w 353"/>
                      <a:gd name="T1" fmla="*/ 66783352 h 106"/>
                      <a:gd name="T2" fmla="*/ 16473958 w 353"/>
                      <a:gd name="T3" fmla="*/ 63003539 h 106"/>
                      <a:gd name="T4" fmla="*/ 39917665 w 353"/>
                      <a:gd name="T5" fmla="*/ 53552416 h 106"/>
                      <a:gd name="T6" fmla="*/ 101378189 w 353"/>
                      <a:gd name="T7" fmla="*/ 16380523 h 106"/>
                      <a:gd name="T8" fmla="*/ 159036249 w 353"/>
                      <a:gd name="T9" fmla="*/ 1889908 h 106"/>
                      <a:gd name="T10" fmla="*/ 209725381 w 353"/>
                      <a:gd name="T11" fmla="*/ 0 h 106"/>
                      <a:gd name="T12" fmla="*/ 223664878 w 353"/>
                      <a:gd name="T13" fmla="*/ 4410049 h 106"/>
                      <a:gd name="T14" fmla="*/ 204656423 w 353"/>
                      <a:gd name="T15" fmla="*/ 8190658 h 106"/>
                      <a:gd name="T16" fmla="*/ 162204316 w 353"/>
                      <a:gd name="T17" fmla="*/ 11970472 h 106"/>
                      <a:gd name="T18" fmla="*/ 125454732 w 353"/>
                      <a:gd name="T19" fmla="*/ 20161131 h 106"/>
                      <a:gd name="T20" fmla="*/ 92507600 w 353"/>
                      <a:gd name="T21" fmla="*/ 33392073 h 106"/>
                      <a:gd name="T22" fmla="*/ 65895832 w 353"/>
                      <a:gd name="T23" fmla="*/ 48512123 h 106"/>
                      <a:gd name="T24" fmla="*/ 39917665 w 353"/>
                      <a:gd name="T25" fmla="*/ 60483398 h 106"/>
                      <a:gd name="T26" fmla="*/ 16473958 w 353"/>
                      <a:gd name="T27" fmla="*/ 65523679 h 106"/>
                      <a:gd name="T28" fmla="*/ 0 w 353"/>
                      <a:gd name="T29" fmla="*/ 66783352 h 106"/>
                      <a:gd name="T30" fmla="*/ 0 w 353"/>
                      <a:gd name="T31" fmla="*/ 66783352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53"/>
                      <a:gd name="T49" fmla="*/ 0 h 106"/>
                      <a:gd name="T50" fmla="*/ 353 w 353"/>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53" h="106">
                        <a:moveTo>
                          <a:pt x="0" y="106"/>
                        </a:moveTo>
                        <a:lnTo>
                          <a:pt x="26" y="100"/>
                        </a:lnTo>
                        <a:lnTo>
                          <a:pt x="63" y="85"/>
                        </a:lnTo>
                        <a:lnTo>
                          <a:pt x="160" y="26"/>
                        </a:lnTo>
                        <a:lnTo>
                          <a:pt x="251" y="3"/>
                        </a:lnTo>
                        <a:lnTo>
                          <a:pt x="331" y="0"/>
                        </a:lnTo>
                        <a:lnTo>
                          <a:pt x="353" y="7"/>
                        </a:lnTo>
                        <a:lnTo>
                          <a:pt x="323" y="13"/>
                        </a:lnTo>
                        <a:lnTo>
                          <a:pt x="256" y="19"/>
                        </a:lnTo>
                        <a:lnTo>
                          <a:pt x="198" y="32"/>
                        </a:lnTo>
                        <a:lnTo>
                          <a:pt x="146" y="53"/>
                        </a:lnTo>
                        <a:lnTo>
                          <a:pt x="104" y="77"/>
                        </a:lnTo>
                        <a:lnTo>
                          <a:pt x="63" y="96"/>
                        </a:lnTo>
                        <a:lnTo>
                          <a:pt x="26" y="104"/>
                        </a:lnTo>
                        <a:lnTo>
                          <a:pt x="0" y="106"/>
                        </a:lnTo>
                        <a:close/>
                      </a:path>
                    </a:pathLst>
                  </a:custGeom>
                  <a:solidFill>
                    <a:srgbClr val="FF9900"/>
                  </a:solidFill>
                  <a:ln w="9525">
                    <a:noFill/>
                    <a:round/>
                    <a:headEnd/>
                    <a:tailEnd/>
                  </a:ln>
                </p:spPr>
                <p:txBody>
                  <a:bodyPr/>
                  <a:lstStyle/>
                  <a:p>
                    <a:endParaRPr lang="fr-FR">
                      <a:latin typeface="Calibri" pitchFamily="34" charset="0"/>
                    </a:endParaRPr>
                  </a:p>
                </p:txBody>
              </p:sp>
              <p:sp>
                <p:nvSpPr>
                  <p:cNvPr id="30941" name="Freeform 262"/>
                  <p:cNvSpPr>
                    <a:spLocks/>
                  </p:cNvSpPr>
                  <p:nvPr/>
                </p:nvSpPr>
                <p:spPr bwMode="auto">
                  <a:xfrm>
                    <a:off x="1512888" y="5176838"/>
                    <a:ext cx="512762" cy="163512"/>
                  </a:xfrm>
                  <a:custGeom>
                    <a:avLst/>
                    <a:gdLst>
                      <a:gd name="T0" fmla="*/ 132937913 w 646"/>
                      <a:gd name="T1" fmla="*/ 52804016 h 205"/>
                      <a:gd name="T2" fmla="*/ 118447233 w 646"/>
                      <a:gd name="T3" fmla="*/ 49623098 h 205"/>
                      <a:gd name="T4" fmla="*/ 95765833 w 646"/>
                      <a:gd name="T5" fmla="*/ 45806490 h 205"/>
                      <a:gd name="T6" fmla="*/ 63003846 w 646"/>
                      <a:gd name="T7" fmla="*/ 43261287 h 205"/>
                      <a:gd name="T8" fmla="*/ 40322458 w 646"/>
                      <a:gd name="T9" fmla="*/ 43261287 h 205"/>
                      <a:gd name="T10" fmla="*/ 16380603 w 646"/>
                      <a:gd name="T11" fmla="*/ 43261287 h 205"/>
                      <a:gd name="T12" fmla="*/ 0 w 646"/>
                      <a:gd name="T13" fmla="*/ 41989084 h 205"/>
                      <a:gd name="T14" fmla="*/ 16380603 w 646"/>
                      <a:gd name="T15" fmla="*/ 26720258 h 205"/>
                      <a:gd name="T16" fmla="*/ 44102290 w 646"/>
                      <a:gd name="T17" fmla="*/ 5726110 h 205"/>
                      <a:gd name="T18" fmla="*/ 65523999 w 646"/>
                      <a:gd name="T19" fmla="*/ 0 h 205"/>
                      <a:gd name="T20" fmla="*/ 93245680 w 646"/>
                      <a:gd name="T21" fmla="*/ 0 h 205"/>
                      <a:gd name="T22" fmla="*/ 115927080 w 646"/>
                      <a:gd name="T23" fmla="*/ 1272203 h 205"/>
                      <a:gd name="T24" fmla="*/ 136088303 w 646"/>
                      <a:gd name="T25" fmla="*/ 3817407 h 205"/>
                      <a:gd name="T26" fmla="*/ 158139442 w 646"/>
                      <a:gd name="T27" fmla="*/ 5726110 h 205"/>
                      <a:gd name="T28" fmla="*/ 182081291 w 646"/>
                      <a:gd name="T29" fmla="*/ 8270517 h 205"/>
                      <a:gd name="T30" fmla="*/ 206652583 w 646"/>
                      <a:gd name="T31" fmla="*/ 12087923 h 205"/>
                      <a:gd name="T32" fmla="*/ 231854161 w 646"/>
                      <a:gd name="T33" fmla="*/ 15904535 h 205"/>
                      <a:gd name="T34" fmla="*/ 260835521 w 646"/>
                      <a:gd name="T35" fmla="*/ 21630643 h 205"/>
                      <a:gd name="T36" fmla="*/ 284777370 w 646"/>
                      <a:gd name="T37" fmla="*/ 24175846 h 205"/>
                      <a:gd name="T38" fmla="*/ 307458746 w 646"/>
                      <a:gd name="T39" fmla="*/ 29901164 h 205"/>
                      <a:gd name="T40" fmla="*/ 333919954 w 646"/>
                      <a:gd name="T41" fmla="*/ 36262975 h 205"/>
                      <a:gd name="T42" fmla="*/ 366051704 w 646"/>
                      <a:gd name="T43" fmla="*/ 47078693 h 205"/>
                      <a:gd name="T44" fmla="*/ 385583484 w 646"/>
                      <a:gd name="T45" fmla="*/ 54077017 h 205"/>
                      <a:gd name="T46" fmla="*/ 399443928 w 646"/>
                      <a:gd name="T47" fmla="*/ 61711031 h 205"/>
                      <a:gd name="T48" fmla="*/ 383063331 w 646"/>
                      <a:gd name="T49" fmla="*/ 76343356 h 205"/>
                      <a:gd name="T50" fmla="*/ 364792024 w 646"/>
                      <a:gd name="T51" fmla="*/ 68709342 h 205"/>
                      <a:gd name="T52" fmla="*/ 342110649 w 646"/>
                      <a:gd name="T53" fmla="*/ 61711031 h 205"/>
                      <a:gd name="T54" fmla="*/ 312499051 w 646"/>
                      <a:gd name="T55" fmla="*/ 52168301 h 205"/>
                      <a:gd name="T56" fmla="*/ 291707592 w 646"/>
                      <a:gd name="T57" fmla="*/ 48350895 h 205"/>
                      <a:gd name="T58" fmla="*/ 267765743 w 646"/>
                      <a:gd name="T59" fmla="*/ 41989084 h 205"/>
                      <a:gd name="T60" fmla="*/ 241934772 w 646"/>
                      <a:gd name="T61" fmla="*/ 37535976 h 205"/>
                      <a:gd name="T62" fmla="*/ 214213091 w 646"/>
                      <a:gd name="T63" fmla="*/ 32446367 h 205"/>
                      <a:gd name="T64" fmla="*/ 187751039 w 646"/>
                      <a:gd name="T65" fmla="*/ 28628961 h 205"/>
                      <a:gd name="T66" fmla="*/ 162549511 w 646"/>
                      <a:gd name="T67" fmla="*/ 25448049 h 205"/>
                      <a:gd name="T68" fmla="*/ 139868135 w 646"/>
                      <a:gd name="T69" fmla="*/ 22902846 h 205"/>
                      <a:gd name="T70" fmla="*/ 113406927 w 646"/>
                      <a:gd name="T71" fmla="*/ 20358441 h 205"/>
                      <a:gd name="T72" fmla="*/ 85054985 w 646"/>
                      <a:gd name="T73" fmla="*/ 19086238 h 205"/>
                      <a:gd name="T74" fmla="*/ 61113930 w 646"/>
                      <a:gd name="T75" fmla="*/ 26720258 h 205"/>
                      <a:gd name="T76" fmla="*/ 85054985 w 646"/>
                      <a:gd name="T77" fmla="*/ 28628961 h 205"/>
                      <a:gd name="T78" fmla="*/ 114666607 w 646"/>
                      <a:gd name="T79" fmla="*/ 32446367 h 205"/>
                      <a:gd name="T80" fmla="*/ 150578983 w 646"/>
                      <a:gd name="T81" fmla="*/ 41989084 h 205"/>
                      <a:gd name="T82" fmla="*/ 170740206 w 646"/>
                      <a:gd name="T83" fmla="*/ 52168301 h 205"/>
                      <a:gd name="T84" fmla="*/ 146168914 w 646"/>
                      <a:gd name="T85" fmla="*/ 59166625 h 205"/>
                      <a:gd name="T86" fmla="*/ 119706913 w 646"/>
                      <a:gd name="T87" fmla="*/ 68709342 h 205"/>
                      <a:gd name="T88" fmla="*/ 91985207 w 646"/>
                      <a:gd name="T89" fmla="*/ 80797262 h 205"/>
                      <a:gd name="T90" fmla="*/ 66783678 w 646"/>
                      <a:gd name="T91" fmla="*/ 92884385 h 205"/>
                      <a:gd name="T92" fmla="*/ 65523999 w 646"/>
                      <a:gd name="T93" fmla="*/ 111334141 h 205"/>
                      <a:gd name="T94" fmla="*/ 86944901 w 646"/>
                      <a:gd name="T95" fmla="*/ 111334141 h 205"/>
                      <a:gd name="T96" fmla="*/ 112146454 w 646"/>
                      <a:gd name="T97" fmla="*/ 112607141 h 205"/>
                      <a:gd name="T98" fmla="*/ 143648761 w 646"/>
                      <a:gd name="T99" fmla="*/ 113879344 h 205"/>
                      <a:gd name="T100" fmla="*/ 177040985 w 646"/>
                      <a:gd name="T101" fmla="*/ 113879344 h 205"/>
                      <a:gd name="T102" fmla="*/ 186491360 w 646"/>
                      <a:gd name="T103" fmla="*/ 129148170 h 205"/>
                      <a:gd name="T104" fmla="*/ 170109969 w 646"/>
                      <a:gd name="T105" fmla="*/ 129148170 h 205"/>
                      <a:gd name="T106" fmla="*/ 137347983 w 646"/>
                      <a:gd name="T107" fmla="*/ 129148170 h 205"/>
                      <a:gd name="T108" fmla="*/ 113406927 w 646"/>
                      <a:gd name="T109" fmla="*/ 127875967 h 205"/>
                      <a:gd name="T110" fmla="*/ 93245680 w 646"/>
                      <a:gd name="T111" fmla="*/ 127875967 h 205"/>
                      <a:gd name="T112" fmla="*/ 73714694 w 646"/>
                      <a:gd name="T113" fmla="*/ 127875967 h 205"/>
                      <a:gd name="T114" fmla="*/ 40322458 w 646"/>
                      <a:gd name="T115" fmla="*/ 124694264 h 205"/>
                      <a:gd name="T116" fmla="*/ 15120923 w 646"/>
                      <a:gd name="T117" fmla="*/ 92884385 h 2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46"/>
                      <a:gd name="T178" fmla="*/ 0 h 205"/>
                      <a:gd name="T179" fmla="*/ 646 w 646"/>
                      <a:gd name="T180" fmla="*/ 205 h 2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46" h="205">
                        <a:moveTo>
                          <a:pt x="24" y="146"/>
                        </a:moveTo>
                        <a:lnTo>
                          <a:pt x="214" y="85"/>
                        </a:lnTo>
                        <a:lnTo>
                          <a:pt x="211" y="83"/>
                        </a:lnTo>
                        <a:lnTo>
                          <a:pt x="203" y="82"/>
                        </a:lnTo>
                        <a:lnTo>
                          <a:pt x="195" y="78"/>
                        </a:lnTo>
                        <a:lnTo>
                          <a:pt x="188" y="78"/>
                        </a:lnTo>
                        <a:lnTo>
                          <a:pt x="176" y="74"/>
                        </a:lnTo>
                        <a:lnTo>
                          <a:pt x="167" y="74"/>
                        </a:lnTo>
                        <a:lnTo>
                          <a:pt x="152" y="72"/>
                        </a:lnTo>
                        <a:lnTo>
                          <a:pt x="136" y="70"/>
                        </a:lnTo>
                        <a:lnTo>
                          <a:pt x="117" y="68"/>
                        </a:lnTo>
                        <a:lnTo>
                          <a:pt x="100" y="68"/>
                        </a:lnTo>
                        <a:lnTo>
                          <a:pt x="87" y="68"/>
                        </a:lnTo>
                        <a:lnTo>
                          <a:pt x="76" y="68"/>
                        </a:lnTo>
                        <a:lnTo>
                          <a:pt x="64" y="68"/>
                        </a:lnTo>
                        <a:lnTo>
                          <a:pt x="53" y="68"/>
                        </a:lnTo>
                        <a:lnTo>
                          <a:pt x="40" y="68"/>
                        </a:lnTo>
                        <a:lnTo>
                          <a:pt x="26" y="68"/>
                        </a:lnTo>
                        <a:lnTo>
                          <a:pt x="13" y="68"/>
                        </a:lnTo>
                        <a:lnTo>
                          <a:pt x="0" y="70"/>
                        </a:lnTo>
                        <a:lnTo>
                          <a:pt x="0" y="66"/>
                        </a:lnTo>
                        <a:lnTo>
                          <a:pt x="5" y="61"/>
                        </a:lnTo>
                        <a:lnTo>
                          <a:pt x="13" y="51"/>
                        </a:lnTo>
                        <a:lnTo>
                          <a:pt x="26" y="42"/>
                        </a:lnTo>
                        <a:lnTo>
                          <a:pt x="38" y="30"/>
                        </a:lnTo>
                        <a:lnTo>
                          <a:pt x="53" y="19"/>
                        </a:lnTo>
                        <a:lnTo>
                          <a:pt x="70" y="9"/>
                        </a:lnTo>
                        <a:lnTo>
                          <a:pt x="87" y="6"/>
                        </a:lnTo>
                        <a:lnTo>
                          <a:pt x="93" y="2"/>
                        </a:lnTo>
                        <a:lnTo>
                          <a:pt x="104" y="0"/>
                        </a:lnTo>
                        <a:lnTo>
                          <a:pt x="116" y="0"/>
                        </a:lnTo>
                        <a:lnTo>
                          <a:pt x="133" y="0"/>
                        </a:lnTo>
                        <a:lnTo>
                          <a:pt x="148" y="0"/>
                        </a:lnTo>
                        <a:lnTo>
                          <a:pt x="167" y="0"/>
                        </a:lnTo>
                        <a:lnTo>
                          <a:pt x="175" y="0"/>
                        </a:lnTo>
                        <a:lnTo>
                          <a:pt x="184" y="2"/>
                        </a:lnTo>
                        <a:lnTo>
                          <a:pt x="195" y="4"/>
                        </a:lnTo>
                        <a:lnTo>
                          <a:pt x="207" y="6"/>
                        </a:lnTo>
                        <a:lnTo>
                          <a:pt x="216" y="6"/>
                        </a:lnTo>
                        <a:lnTo>
                          <a:pt x="228" y="6"/>
                        </a:lnTo>
                        <a:lnTo>
                          <a:pt x="239" y="7"/>
                        </a:lnTo>
                        <a:lnTo>
                          <a:pt x="251" y="9"/>
                        </a:lnTo>
                        <a:lnTo>
                          <a:pt x="262" y="9"/>
                        </a:lnTo>
                        <a:lnTo>
                          <a:pt x="275" y="11"/>
                        </a:lnTo>
                        <a:lnTo>
                          <a:pt x="289" y="13"/>
                        </a:lnTo>
                        <a:lnTo>
                          <a:pt x="302" y="17"/>
                        </a:lnTo>
                        <a:lnTo>
                          <a:pt x="313" y="17"/>
                        </a:lnTo>
                        <a:lnTo>
                          <a:pt x="328" y="19"/>
                        </a:lnTo>
                        <a:lnTo>
                          <a:pt x="340" y="21"/>
                        </a:lnTo>
                        <a:lnTo>
                          <a:pt x="355" y="23"/>
                        </a:lnTo>
                        <a:lnTo>
                          <a:pt x="368" y="25"/>
                        </a:lnTo>
                        <a:lnTo>
                          <a:pt x="384" y="28"/>
                        </a:lnTo>
                        <a:lnTo>
                          <a:pt x="397" y="30"/>
                        </a:lnTo>
                        <a:lnTo>
                          <a:pt x="414" y="34"/>
                        </a:lnTo>
                        <a:lnTo>
                          <a:pt x="427" y="34"/>
                        </a:lnTo>
                        <a:lnTo>
                          <a:pt x="441" y="38"/>
                        </a:lnTo>
                        <a:lnTo>
                          <a:pt x="452" y="38"/>
                        </a:lnTo>
                        <a:lnTo>
                          <a:pt x="465" y="42"/>
                        </a:lnTo>
                        <a:lnTo>
                          <a:pt x="477" y="44"/>
                        </a:lnTo>
                        <a:lnTo>
                          <a:pt x="488" y="47"/>
                        </a:lnTo>
                        <a:lnTo>
                          <a:pt x="500" y="49"/>
                        </a:lnTo>
                        <a:lnTo>
                          <a:pt x="511" y="53"/>
                        </a:lnTo>
                        <a:lnTo>
                          <a:pt x="530" y="57"/>
                        </a:lnTo>
                        <a:lnTo>
                          <a:pt x="549" y="63"/>
                        </a:lnTo>
                        <a:lnTo>
                          <a:pt x="564" y="68"/>
                        </a:lnTo>
                        <a:lnTo>
                          <a:pt x="581" y="74"/>
                        </a:lnTo>
                        <a:lnTo>
                          <a:pt x="593" y="78"/>
                        </a:lnTo>
                        <a:lnTo>
                          <a:pt x="604" y="82"/>
                        </a:lnTo>
                        <a:lnTo>
                          <a:pt x="612" y="85"/>
                        </a:lnTo>
                        <a:lnTo>
                          <a:pt x="621" y="89"/>
                        </a:lnTo>
                        <a:lnTo>
                          <a:pt x="631" y="93"/>
                        </a:lnTo>
                        <a:lnTo>
                          <a:pt x="634" y="97"/>
                        </a:lnTo>
                        <a:lnTo>
                          <a:pt x="646" y="152"/>
                        </a:lnTo>
                        <a:lnTo>
                          <a:pt x="615" y="150"/>
                        </a:lnTo>
                        <a:lnTo>
                          <a:pt x="608" y="120"/>
                        </a:lnTo>
                        <a:lnTo>
                          <a:pt x="602" y="116"/>
                        </a:lnTo>
                        <a:lnTo>
                          <a:pt x="591" y="112"/>
                        </a:lnTo>
                        <a:lnTo>
                          <a:pt x="579" y="108"/>
                        </a:lnTo>
                        <a:lnTo>
                          <a:pt x="570" y="104"/>
                        </a:lnTo>
                        <a:lnTo>
                          <a:pt x="557" y="101"/>
                        </a:lnTo>
                        <a:lnTo>
                          <a:pt x="543" y="97"/>
                        </a:lnTo>
                        <a:lnTo>
                          <a:pt x="524" y="91"/>
                        </a:lnTo>
                        <a:lnTo>
                          <a:pt x="507" y="85"/>
                        </a:lnTo>
                        <a:lnTo>
                          <a:pt x="496" y="82"/>
                        </a:lnTo>
                        <a:lnTo>
                          <a:pt x="484" y="80"/>
                        </a:lnTo>
                        <a:lnTo>
                          <a:pt x="473" y="76"/>
                        </a:lnTo>
                        <a:lnTo>
                          <a:pt x="463" y="76"/>
                        </a:lnTo>
                        <a:lnTo>
                          <a:pt x="450" y="72"/>
                        </a:lnTo>
                        <a:lnTo>
                          <a:pt x="439" y="70"/>
                        </a:lnTo>
                        <a:lnTo>
                          <a:pt x="425" y="66"/>
                        </a:lnTo>
                        <a:lnTo>
                          <a:pt x="412" y="64"/>
                        </a:lnTo>
                        <a:lnTo>
                          <a:pt x="397" y="61"/>
                        </a:lnTo>
                        <a:lnTo>
                          <a:pt x="384" y="59"/>
                        </a:lnTo>
                        <a:lnTo>
                          <a:pt x="370" y="55"/>
                        </a:lnTo>
                        <a:lnTo>
                          <a:pt x="357" y="55"/>
                        </a:lnTo>
                        <a:lnTo>
                          <a:pt x="340" y="51"/>
                        </a:lnTo>
                        <a:lnTo>
                          <a:pt x="325" y="49"/>
                        </a:lnTo>
                        <a:lnTo>
                          <a:pt x="309" y="45"/>
                        </a:lnTo>
                        <a:lnTo>
                          <a:pt x="298" y="45"/>
                        </a:lnTo>
                        <a:lnTo>
                          <a:pt x="283" y="44"/>
                        </a:lnTo>
                        <a:lnTo>
                          <a:pt x="270" y="42"/>
                        </a:lnTo>
                        <a:lnTo>
                          <a:pt x="258" y="40"/>
                        </a:lnTo>
                        <a:lnTo>
                          <a:pt x="247" y="40"/>
                        </a:lnTo>
                        <a:lnTo>
                          <a:pt x="233" y="38"/>
                        </a:lnTo>
                        <a:lnTo>
                          <a:pt x="222" y="36"/>
                        </a:lnTo>
                        <a:lnTo>
                          <a:pt x="211" y="34"/>
                        </a:lnTo>
                        <a:lnTo>
                          <a:pt x="201" y="34"/>
                        </a:lnTo>
                        <a:lnTo>
                          <a:pt x="180" y="32"/>
                        </a:lnTo>
                        <a:lnTo>
                          <a:pt x="165" y="32"/>
                        </a:lnTo>
                        <a:lnTo>
                          <a:pt x="148" y="30"/>
                        </a:lnTo>
                        <a:lnTo>
                          <a:pt x="135" y="30"/>
                        </a:lnTo>
                        <a:lnTo>
                          <a:pt x="121" y="30"/>
                        </a:lnTo>
                        <a:lnTo>
                          <a:pt x="114" y="30"/>
                        </a:lnTo>
                        <a:lnTo>
                          <a:pt x="97" y="42"/>
                        </a:lnTo>
                        <a:lnTo>
                          <a:pt x="108" y="42"/>
                        </a:lnTo>
                        <a:lnTo>
                          <a:pt x="119" y="44"/>
                        </a:lnTo>
                        <a:lnTo>
                          <a:pt x="135" y="45"/>
                        </a:lnTo>
                        <a:lnTo>
                          <a:pt x="148" y="45"/>
                        </a:lnTo>
                        <a:lnTo>
                          <a:pt x="165" y="49"/>
                        </a:lnTo>
                        <a:lnTo>
                          <a:pt x="182" y="51"/>
                        </a:lnTo>
                        <a:lnTo>
                          <a:pt x="201" y="57"/>
                        </a:lnTo>
                        <a:lnTo>
                          <a:pt x="218" y="61"/>
                        </a:lnTo>
                        <a:lnTo>
                          <a:pt x="239" y="66"/>
                        </a:lnTo>
                        <a:lnTo>
                          <a:pt x="258" y="72"/>
                        </a:lnTo>
                        <a:lnTo>
                          <a:pt x="279" y="82"/>
                        </a:lnTo>
                        <a:lnTo>
                          <a:pt x="271" y="82"/>
                        </a:lnTo>
                        <a:lnTo>
                          <a:pt x="256" y="87"/>
                        </a:lnTo>
                        <a:lnTo>
                          <a:pt x="243" y="89"/>
                        </a:lnTo>
                        <a:lnTo>
                          <a:pt x="232" y="93"/>
                        </a:lnTo>
                        <a:lnTo>
                          <a:pt x="218" y="99"/>
                        </a:lnTo>
                        <a:lnTo>
                          <a:pt x="205" y="104"/>
                        </a:lnTo>
                        <a:lnTo>
                          <a:pt x="190" y="108"/>
                        </a:lnTo>
                        <a:lnTo>
                          <a:pt x="175" y="114"/>
                        </a:lnTo>
                        <a:lnTo>
                          <a:pt x="159" y="120"/>
                        </a:lnTo>
                        <a:lnTo>
                          <a:pt x="146" y="127"/>
                        </a:lnTo>
                        <a:lnTo>
                          <a:pt x="131" y="133"/>
                        </a:lnTo>
                        <a:lnTo>
                          <a:pt x="119" y="139"/>
                        </a:lnTo>
                        <a:lnTo>
                          <a:pt x="106" y="146"/>
                        </a:lnTo>
                        <a:lnTo>
                          <a:pt x="98" y="154"/>
                        </a:lnTo>
                        <a:lnTo>
                          <a:pt x="100" y="175"/>
                        </a:lnTo>
                        <a:lnTo>
                          <a:pt x="104" y="175"/>
                        </a:lnTo>
                        <a:lnTo>
                          <a:pt x="117" y="175"/>
                        </a:lnTo>
                        <a:lnTo>
                          <a:pt x="125" y="175"/>
                        </a:lnTo>
                        <a:lnTo>
                          <a:pt x="138" y="175"/>
                        </a:lnTo>
                        <a:lnTo>
                          <a:pt x="150" y="175"/>
                        </a:lnTo>
                        <a:lnTo>
                          <a:pt x="165" y="177"/>
                        </a:lnTo>
                        <a:lnTo>
                          <a:pt x="178" y="177"/>
                        </a:lnTo>
                        <a:lnTo>
                          <a:pt x="194" y="177"/>
                        </a:lnTo>
                        <a:lnTo>
                          <a:pt x="211" y="177"/>
                        </a:lnTo>
                        <a:lnTo>
                          <a:pt x="228" y="179"/>
                        </a:lnTo>
                        <a:lnTo>
                          <a:pt x="245" y="179"/>
                        </a:lnTo>
                        <a:lnTo>
                          <a:pt x="262" y="179"/>
                        </a:lnTo>
                        <a:lnTo>
                          <a:pt x="281" y="179"/>
                        </a:lnTo>
                        <a:lnTo>
                          <a:pt x="300" y="180"/>
                        </a:lnTo>
                        <a:lnTo>
                          <a:pt x="300" y="205"/>
                        </a:lnTo>
                        <a:lnTo>
                          <a:pt x="296" y="203"/>
                        </a:lnTo>
                        <a:lnTo>
                          <a:pt x="290" y="203"/>
                        </a:lnTo>
                        <a:lnTo>
                          <a:pt x="281" y="203"/>
                        </a:lnTo>
                        <a:lnTo>
                          <a:pt x="270" y="203"/>
                        </a:lnTo>
                        <a:lnTo>
                          <a:pt x="254" y="203"/>
                        </a:lnTo>
                        <a:lnTo>
                          <a:pt x="237" y="203"/>
                        </a:lnTo>
                        <a:lnTo>
                          <a:pt x="218" y="203"/>
                        </a:lnTo>
                        <a:lnTo>
                          <a:pt x="201" y="203"/>
                        </a:lnTo>
                        <a:lnTo>
                          <a:pt x="190" y="201"/>
                        </a:lnTo>
                        <a:lnTo>
                          <a:pt x="180" y="201"/>
                        </a:lnTo>
                        <a:lnTo>
                          <a:pt x="169" y="201"/>
                        </a:lnTo>
                        <a:lnTo>
                          <a:pt x="159" y="201"/>
                        </a:lnTo>
                        <a:lnTo>
                          <a:pt x="148" y="201"/>
                        </a:lnTo>
                        <a:lnTo>
                          <a:pt x="136" y="201"/>
                        </a:lnTo>
                        <a:lnTo>
                          <a:pt x="127" y="201"/>
                        </a:lnTo>
                        <a:lnTo>
                          <a:pt x="117" y="201"/>
                        </a:lnTo>
                        <a:lnTo>
                          <a:pt x="98" y="199"/>
                        </a:lnTo>
                        <a:lnTo>
                          <a:pt x="81" y="198"/>
                        </a:lnTo>
                        <a:lnTo>
                          <a:pt x="64" y="196"/>
                        </a:lnTo>
                        <a:lnTo>
                          <a:pt x="53" y="196"/>
                        </a:lnTo>
                        <a:lnTo>
                          <a:pt x="41" y="163"/>
                        </a:lnTo>
                        <a:lnTo>
                          <a:pt x="24" y="146"/>
                        </a:lnTo>
                        <a:close/>
                      </a:path>
                    </a:pathLst>
                  </a:custGeom>
                  <a:solidFill>
                    <a:srgbClr val="000000"/>
                  </a:solidFill>
                  <a:ln w="9525">
                    <a:noFill/>
                    <a:round/>
                    <a:headEnd/>
                    <a:tailEnd/>
                  </a:ln>
                </p:spPr>
                <p:txBody>
                  <a:bodyPr/>
                  <a:lstStyle/>
                  <a:p>
                    <a:endParaRPr lang="fr-FR">
                      <a:latin typeface="Calibri" pitchFamily="34" charset="0"/>
                    </a:endParaRPr>
                  </a:p>
                </p:txBody>
              </p:sp>
              <p:sp>
                <p:nvSpPr>
                  <p:cNvPr id="30942" name="Freeform 263"/>
                  <p:cNvSpPr>
                    <a:spLocks/>
                  </p:cNvSpPr>
                  <p:nvPr/>
                </p:nvSpPr>
                <p:spPr bwMode="auto">
                  <a:xfrm>
                    <a:off x="971550" y="4103688"/>
                    <a:ext cx="590550" cy="1279525"/>
                  </a:xfrm>
                  <a:custGeom>
                    <a:avLst/>
                    <a:gdLst>
                      <a:gd name="T0" fmla="*/ 427905454 w 745"/>
                      <a:gd name="T1" fmla="*/ 942538549 h 1612"/>
                      <a:gd name="T2" fmla="*/ 380150881 w 745"/>
                      <a:gd name="T3" fmla="*/ 948839334 h 1612"/>
                      <a:gd name="T4" fmla="*/ 323599991 w 745"/>
                      <a:gd name="T5" fmla="*/ 971520734 h 1612"/>
                      <a:gd name="T6" fmla="*/ 267676906 w 745"/>
                      <a:gd name="T7" fmla="*/ 994202133 h 1612"/>
                      <a:gd name="T8" fmla="*/ 205470163 w 745"/>
                      <a:gd name="T9" fmla="*/ 983491274 h 1612"/>
                      <a:gd name="T10" fmla="*/ 150803482 w 745"/>
                      <a:gd name="T11" fmla="*/ 928678091 h 1612"/>
                      <a:gd name="T12" fmla="*/ 132581255 w 745"/>
                      <a:gd name="T13" fmla="*/ 873234670 h 1612"/>
                      <a:gd name="T14" fmla="*/ 142634871 w 745"/>
                      <a:gd name="T15" fmla="*/ 824091043 h 1612"/>
                      <a:gd name="T16" fmla="*/ 170910712 w 745"/>
                      <a:gd name="T17" fmla="*/ 777468563 h 1612"/>
                      <a:gd name="T18" fmla="*/ 199815153 w 745"/>
                      <a:gd name="T19" fmla="*/ 720134430 h 1612"/>
                      <a:gd name="T20" fmla="*/ 206726567 w 745"/>
                      <a:gd name="T21" fmla="*/ 673511951 h 1612"/>
                      <a:gd name="T22" fmla="*/ 202327962 w 745"/>
                      <a:gd name="T23" fmla="*/ 624368522 h 1612"/>
                      <a:gd name="T24" fmla="*/ 186619337 w 745"/>
                      <a:gd name="T25" fmla="*/ 573965412 h 1612"/>
                      <a:gd name="T26" fmla="*/ 161485696 w 745"/>
                      <a:gd name="T27" fmla="*/ 521042147 h 1612"/>
                      <a:gd name="T28" fmla="*/ 128183443 w 745"/>
                      <a:gd name="T29" fmla="*/ 466228963 h 1612"/>
                      <a:gd name="T30" fmla="*/ 87340359 w 745"/>
                      <a:gd name="T31" fmla="*/ 409525763 h 1612"/>
                      <a:gd name="T32" fmla="*/ 45869482 w 745"/>
                      <a:gd name="T33" fmla="*/ 347781556 h 1612"/>
                      <a:gd name="T34" fmla="*/ 23877243 w 745"/>
                      <a:gd name="T35" fmla="*/ 280367596 h 1612"/>
                      <a:gd name="T36" fmla="*/ 18222233 w 745"/>
                      <a:gd name="T37" fmla="*/ 213583078 h 1612"/>
                      <a:gd name="T38" fmla="*/ 26390851 w 745"/>
                      <a:gd name="T39" fmla="*/ 152469060 h 1612"/>
                      <a:gd name="T40" fmla="*/ 47754486 w 745"/>
                      <a:gd name="T41" fmla="*/ 103326400 h 1612"/>
                      <a:gd name="T42" fmla="*/ 92367563 w 745"/>
                      <a:gd name="T43" fmla="*/ 57963601 h 1612"/>
                      <a:gd name="T44" fmla="*/ 138864864 w 745"/>
                      <a:gd name="T45" fmla="*/ 26462042 h 1612"/>
                      <a:gd name="T46" fmla="*/ 189132939 w 745"/>
                      <a:gd name="T47" fmla="*/ 22681406 h 1612"/>
                      <a:gd name="T48" fmla="*/ 243799669 w 745"/>
                      <a:gd name="T49" fmla="*/ 45993048 h 1612"/>
                      <a:gd name="T50" fmla="*/ 283385530 w 745"/>
                      <a:gd name="T51" fmla="*/ 91355860 h 1612"/>
                      <a:gd name="T52" fmla="*/ 319201385 w 745"/>
                      <a:gd name="T53" fmla="*/ 131678372 h 1612"/>
                      <a:gd name="T54" fmla="*/ 302235563 w 745"/>
                      <a:gd name="T55" fmla="*/ 88835704 h 1612"/>
                      <a:gd name="T56" fmla="*/ 247569676 w 745"/>
                      <a:gd name="T57" fmla="*/ 20791487 h 1612"/>
                      <a:gd name="T58" fmla="*/ 202327962 w 745"/>
                      <a:gd name="T59" fmla="*/ 0 h 1612"/>
                      <a:gd name="T60" fmla="*/ 147033476 w 745"/>
                      <a:gd name="T61" fmla="*/ 3780632 h 1612"/>
                      <a:gd name="T62" fmla="*/ 94252567 w 745"/>
                      <a:gd name="T63" fmla="*/ 25201561 h 1612"/>
                      <a:gd name="T64" fmla="*/ 54038106 w 745"/>
                      <a:gd name="T65" fmla="*/ 63634149 h 1612"/>
                      <a:gd name="T66" fmla="*/ 20735835 w 745"/>
                      <a:gd name="T67" fmla="*/ 111517128 h 1612"/>
                      <a:gd name="T68" fmla="*/ 3770008 w 745"/>
                      <a:gd name="T69" fmla="*/ 168850467 h 1612"/>
                      <a:gd name="T70" fmla="*/ 1256405 w 745"/>
                      <a:gd name="T71" fmla="*/ 228704011 h 1612"/>
                      <a:gd name="T72" fmla="*/ 6283610 w 745"/>
                      <a:gd name="T73" fmla="*/ 281627276 h 1612"/>
                      <a:gd name="T74" fmla="*/ 15708631 w 745"/>
                      <a:gd name="T75" fmla="*/ 323840476 h 1612"/>
                      <a:gd name="T76" fmla="*/ 40843071 w 745"/>
                      <a:gd name="T77" fmla="*/ 383693970 h 1612"/>
                      <a:gd name="T78" fmla="*/ 86083955 w 745"/>
                      <a:gd name="T79" fmla="*/ 446697957 h 1612"/>
                      <a:gd name="T80" fmla="*/ 116244825 w 745"/>
                      <a:gd name="T81" fmla="*/ 487650682 h 1612"/>
                      <a:gd name="T82" fmla="*/ 148290673 w 745"/>
                      <a:gd name="T83" fmla="*/ 535532842 h 1612"/>
                      <a:gd name="T84" fmla="*/ 173424314 w 745"/>
                      <a:gd name="T85" fmla="*/ 585935952 h 1612"/>
                      <a:gd name="T86" fmla="*/ 189132939 w 745"/>
                      <a:gd name="T87" fmla="*/ 639489455 h 1612"/>
                      <a:gd name="T88" fmla="*/ 186619337 w 745"/>
                      <a:gd name="T89" fmla="*/ 691153039 h 1612"/>
                      <a:gd name="T90" fmla="*/ 173424314 w 745"/>
                      <a:gd name="T91" fmla="*/ 732105764 h 1612"/>
                      <a:gd name="T92" fmla="*/ 136352055 w 745"/>
                      <a:gd name="T93" fmla="*/ 794479414 h 1612"/>
                      <a:gd name="T94" fmla="*/ 119386233 w 745"/>
                      <a:gd name="T95" fmla="*/ 839842411 h 1612"/>
                      <a:gd name="T96" fmla="*/ 118129828 w 745"/>
                      <a:gd name="T97" fmla="*/ 883944735 h 1612"/>
                      <a:gd name="T98" fmla="*/ 131324851 w 745"/>
                      <a:gd name="T99" fmla="*/ 926157935 h 1612"/>
                      <a:gd name="T100" fmla="*/ 182849331 w 745"/>
                      <a:gd name="T101" fmla="*/ 988531585 h 1612"/>
                      <a:gd name="T102" fmla="*/ 242542472 w 745"/>
                      <a:gd name="T103" fmla="*/ 1015623058 h 1612"/>
                      <a:gd name="T104" fmla="*/ 290296945 w 745"/>
                      <a:gd name="T105" fmla="*/ 1003652518 h 1612"/>
                      <a:gd name="T106" fmla="*/ 343078622 w 745"/>
                      <a:gd name="T107" fmla="*/ 978450963 h 1612"/>
                      <a:gd name="T108" fmla="*/ 399001707 w 745"/>
                      <a:gd name="T109" fmla="*/ 962069555 h 1612"/>
                      <a:gd name="T110" fmla="*/ 444242677 w 745"/>
                      <a:gd name="T111" fmla="*/ 958289719 h 1612"/>
                      <a:gd name="T112" fmla="*/ 454296292 w 745"/>
                      <a:gd name="T113" fmla="*/ 943799023 h 161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45"/>
                      <a:gd name="T172" fmla="*/ 0 h 1612"/>
                      <a:gd name="T173" fmla="*/ 745 w 745"/>
                      <a:gd name="T174" fmla="*/ 1612 h 161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45" h="1612">
                        <a:moveTo>
                          <a:pt x="723" y="1498"/>
                        </a:moveTo>
                        <a:lnTo>
                          <a:pt x="717" y="1496"/>
                        </a:lnTo>
                        <a:lnTo>
                          <a:pt x="707" y="1496"/>
                        </a:lnTo>
                        <a:lnTo>
                          <a:pt x="698" y="1496"/>
                        </a:lnTo>
                        <a:lnTo>
                          <a:pt x="690" y="1496"/>
                        </a:lnTo>
                        <a:lnTo>
                          <a:pt x="681" y="1496"/>
                        </a:lnTo>
                        <a:lnTo>
                          <a:pt x="671" y="1498"/>
                        </a:lnTo>
                        <a:lnTo>
                          <a:pt x="658" y="1498"/>
                        </a:lnTo>
                        <a:lnTo>
                          <a:pt x="645" y="1498"/>
                        </a:lnTo>
                        <a:lnTo>
                          <a:pt x="631" y="1500"/>
                        </a:lnTo>
                        <a:lnTo>
                          <a:pt x="620" y="1504"/>
                        </a:lnTo>
                        <a:lnTo>
                          <a:pt x="605" y="1506"/>
                        </a:lnTo>
                        <a:lnTo>
                          <a:pt x="591" y="1510"/>
                        </a:lnTo>
                        <a:lnTo>
                          <a:pt x="576" y="1515"/>
                        </a:lnTo>
                        <a:lnTo>
                          <a:pt x="563" y="1523"/>
                        </a:lnTo>
                        <a:lnTo>
                          <a:pt x="546" y="1529"/>
                        </a:lnTo>
                        <a:lnTo>
                          <a:pt x="534" y="1534"/>
                        </a:lnTo>
                        <a:lnTo>
                          <a:pt x="515" y="1542"/>
                        </a:lnTo>
                        <a:lnTo>
                          <a:pt x="502" y="1550"/>
                        </a:lnTo>
                        <a:lnTo>
                          <a:pt x="487" y="1555"/>
                        </a:lnTo>
                        <a:lnTo>
                          <a:pt x="472" y="1563"/>
                        </a:lnTo>
                        <a:lnTo>
                          <a:pt x="455" y="1569"/>
                        </a:lnTo>
                        <a:lnTo>
                          <a:pt x="443" y="1576"/>
                        </a:lnTo>
                        <a:lnTo>
                          <a:pt x="426" y="1578"/>
                        </a:lnTo>
                        <a:lnTo>
                          <a:pt x="409" y="1582"/>
                        </a:lnTo>
                        <a:lnTo>
                          <a:pt x="394" y="1582"/>
                        </a:lnTo>
                        <a:lnTo>
                          <a:pt x="379" y="1582"/>
                        </a:lnTo>
                        <a:lnTo>
                          <a:pt x="361" y="1576"/>
                        </a:lnTo>
                        <a:lnTo>
                          <a:pt x="344" y="1571"/>
                        </a:lnTo>
                        <a:lnTo>
                          <a:pt x="327" y="1561"/>
                        </a:lnTo>
                        <a:lnTo>
                          <a:pt x="310" y="1550"/>
                        </a:lnTo>
                        <a:lnTo>
                          <a:pt x="291" y="1533"/>
                        </a:lnTo>
                        <a:lnTo>
                          <a:pt x="276" y="1519"/>
                        </a:lnTo>
                        <a:lnTo>
                          <a:pt x="263" y="1502"/>
                        </a:lnTo>
                        <a:lnTo>
                          <a:pt x="251" y="1489"/>
                        </a:lnTo>
                        <a:lnTo>
                          <a:pt x="240" y="1474"/>
                        </a:lnTo>
                        <a:lnTo>
                          <a:pt x="232" y="1460"/>
                        </a:lnTo>
                        <a:lnTo>
                          <a:pt x="225" y="1445"/>
                        </a:lnTo>
                        <a:lnTo>
                          <a:pt x="221" y="1432"/>
                        </a:lnTo>
                        <a:lnTo>
                          <a:pt x="215" y="1415"/>
                        </a:lnTo>
                        <a:lnTo>
                          <a:pt x="213" y="1401"/>
                        </a:lnTo>
                        <a:lnTo>
                          <a:pt x="211" y="1386"/>
                        </a:lnTo>
                        <a:lnTo>
                          <a:pt x="211" y="1373"/>
                        </a:lnTo>
                        <a:lnTo>
                          <a:pt x="211" y="1360"/>
                        </a:lnTo>
                        <a:lnTo>
                          <a:pt x="213" y="1346"/>
                        </a:lnTo>
                        <a:lnTo>
                          <a:pt x="217" y="1333"/>
                        </a:lnTo>
                        <a:lnTo>
                          <a:pt x="223" y="1322"/>
                        </a:lnTo>
                        <a:lnTo>
                          <a:pt x="227" y="1308"/>
                        </a:lnTo>
                        <a:lnTo>
                          <a:pt x="232" y="1295"/>
                        </a:lnTo>
                        <a:lnTo>
                          <a:pt x="240" y="1283"/>
                        </a:lnTo>
                        <a:lnTo>
                          <a:pt x="249" y="1272"/>
                        </a:lnTo>
                        <a:lnTo>
                          <a:pt x="255" y="1259"/>
                        </a:lnTo>
                        <a:lnTo>
                          <a:pt x="265" y="1247"/>
                        </a:lnTo>
                        <a:lnTo>
                          <a:pt x="272" y="1234"/>
                        </a:lnTo>
                        <a:lnTo>
                          <a:pt x="282" y="1223"/>
                        </a:lnTo>
                        <a:lnTo>
                          <a:pt x="289" y="1207"/>
                        </a:lnTo>
                        <a:lnTo>
                          <a:pt x="297" y="1194"/>
                        </a:lnTo>
                        <a:lnTo>
                          <a:pt x="304" y="1177"/>
                        </a:lnTo>
                        <a:lnTo>
                          <a:pt x="312" y="1162"/>
                        </a:lnTo>
                        <a:lnTo>
                          <a:pt x="318" y="1143"/>
                        </a:lnTo>
                        <a:lnTo>
                          <a:pt x="323" y="1124"/>
                        </a:lnTo>
                        <a:lnTo>
                          <a:pt x="323" y="1112"/>
                        </a:lnTo>
                        <a:lnTo>
                          <a:pt x="327" y="1103"/>
                        </a:lnTo>
                        <a:lnTo>
                          <a:pt x="327" y="1091"/>
                        </a:lnTo>
                        <a:lnTo>
                          <a:pt x="331" y="1082"/>
                        </a:lnTo>
                        <a:lnTo>
                          <a:pt x="329" y="1069"/>
                        </a:lnTo>
                        <a:lnTo>
                          <a:pt x="329" y="1055"/>
                        </a:lnTo>
                        <a:lnTo>
                          <a:pt x="329" y="1042"/>
                        </a:lnTo>
                        <a:lnTo>
                          <a:pt x="329" y="1031"/>
                        </a:lnTo>
                        <a:lnTo>
                          <a:pt x="325" y="1017"/>
                        </a:lnTo>
                        <a:lnTo>
                          <a:pt x="323" y="1004"/>
                        </a:lnTo>
                        <a:lnTo>
                          <a:pt x="322" y="991"/>
                        </a:lnTo>
                        <a:lnTo>
                          <a:pt x="320" y="979"/>
                        </a:lnTo>
                        <a:lnTo>
                          <a:pt x="316" y="964"/>
                        </a:lnTo>
                        <a:lnTo>
                          <a:pt x="312" y="953"/>
                        </a:lnTo>
                        <a:lnTo>
                          <a:pt x="306" y="937"/>
                        </a:lnTo>
                        <a:lnTo>
                          <a:pt x="303" y="926"/>
                        </a:lnTo>
                        <a:lnTo>
                          <a:pt x="297" y="911"/>
                        </a:lnTo>
                        <a:lnTo>
                          <a:pt x="291" y="899"/>
                        </a:lnTo>
                        <a:lnTo>
                          <a:pt x="285" y="884"/>
                        </a:lnTo>
                        <a:lnTo>
                          <a:pt x="282" y="873"/>
                        </a:lnTo>
                        <a:lnTo>
                          <a:pt x="272" y="858"/>
                        </a:lnTo>
                        <a:lnTo>
                          <a:pt x="266" y="842"/>
                        </a:lnTo>
                        <a:lnTo>
                          <a:pt x="257" y="827"/>
                        </a:lnTo>
                        <a:lnTo>
                          <a:pt x="251" y="814"/>
                        </a:lnTo>
                        <a:lnTo>
                          <a:pt x="242" y="799"/>
                        </a:lnTo>
                        <a:lnTo>
                          <a:pt x="232" y="785"/>
                        </a:lnTo>
                        <a:lnTo>
                          <a:pt x="223" y="770"/>
                        </a:lnTo>
                        <a:lnTo>
                          <a:pt x="215" y="757"/>
                        </a:lnTo>
                        <a:lnTo>
                          <a:pt x="204" y="740"/>
                        </a:lnTo>
                        <a:lnTo>
                          <a:pt x="194" y="726"/>
                        </a:lnTo>
                        <a:lnTo>
                          <a:pt x="183" y="709"/>
                        </a:lnTo>
                        <a:lnTo>
                          <a:pt x="173" y="696"/>
                        </a:lnTo>
                        <a:lnTo>
                          <a:pt x="162" y="681"/>
                        </a:lnTo>
                        <a:lnTo>
                          <a:pt x="150" y="666"/>
                        </a:lnTo>
                        <a:lnTo>
                          <a:pt x="139" y="650"/>
                        </a:lnTo>
                        <a:lnTo>
                          <a:pt x="128" y="637"/>
                        </a:lnTo>
                        <a:lnTo>
                          <a:pt x="114" y="620"/>
                        </a:lnTo>
                        <a:lnTo>
                          <a:pt x="103" y="603"/>
                        </a:lnTo>
                        <a:lnTo>
                          <a:pt x="92" y="586"/>
                        </a:lnTo>
                        <a:lnTo>
                          <a:pt x="82" y="571"/>
                        </a:lnTo>
                        <a:lnTo>
                          <a:pt x="73" y="552"/>
                        </a:lnTo>
                        <a:lnTo>
                          <a:pt x="65" y="534"/>
                        </a:lnTo>
                        <a:lnTo>
                          <a:pt x="59" y="517"/>
                        </a:lnTo>
                        <a:lnTo>
                          <a:pt x="54" y="500"/>
                        </a:lnTo>
                        <a:lnTo>
                          <a:pt x="48" y="481"/>
                        </a:lnTo>
                        <a:lnTo>
                          <a:pt x="42" y="462"/>
                        </a:lnTo>
                        <a:lnTo>
                          <a:pt x="38" y="445"/>
                        </a:lnTo>
                        <a:lnTo>
                          <a:pt x="36" y="428"/>
                        </a:lnTo>
                        <a:lnTo>
                          <a:pt x="33" y="409"/>
                        </a:lnTo>
                        <a:lnTo>
                          <a:pt x="31" y="392"/>
                        </a:lnTo>
                        <a:lnTo>
                          <a:pt x="31" y="375"/>
                        </a:lnTo>
                        <a:lnTo>
                          <a:pt x="31" y="358"/>
                        </a:lnTo>
                        <a:lnTo>
                          <a:pt x="29" y="339"/>
                        </a:lnTo>
                        <a:lnTo>
                          <a:pt x="29" y="322"/>
                        </a:lnTo>
                        <a:lnTo>
                          <a:pt x="31" y="304"/>
                        </a:lnTo>
                        <a:lnTo>
                          <a:pt x="33" y="289"/>
                        </a:lnTo>
                        <a:lnTo>
                          <a:pt x="35" y="272"/>
                        </a:lnTo>
                        <a:lnTo>
                          <a:pt x="38" y="257"/>
                        </a:lnTo>
                        <a:lnTo>
                          <a:pt x="42" y="242"/>
                        </a:lnTo>
                        <a:lnTo>
                          <a:pt x="48" y="228"/>
                        </a:lnTo>
                        <a:lnTo>
                          <a:pt x="52" y="213"/>
                        </a:lnTo>
                        <a:lnTo>
                          <a:pt x="57" y="200"/>
                        </a:lnTo>
                        <a:lnTo>
                          <a:pt x="63" y="187"/>
                        </a:lnTo>
                        <a:lnTo>
                          <a:pt x="71" y="175"/>
                        </a:lnTo>
                        <a:lnTo>
                          <a:pt x="76" y="164"/>
                        </a:lnTo>
                        <a:lnTo>
                          <a:pt x="86" y="152"/>
                        </a:lnTo>
                        <a:lnTo>
                          <a:pt x="93" y="143"/>
                        </a:lnTo>
                        <a:lnTo>
                          <a:pt x="103" y="137"/>
                        </a:lnTo>
                        <a:lnTo>
                          <a:pt x="118" y="120"/>
                        </a:lnTo>
                        <a:lnTo>
                          <a:pt x="133" y="105"/>
                        </a:lnTo>
                        <a:lnTo>
                          <a:pt x="147" y="92"/>
                        </a:lnTo>
                        <a:lnTo>
                          <a:pt x="162" y="80"/>
                        </a:lnTo>
                        <a:lnTo>
                          <a:pt x="173" y="69"/>
                        </a:lnTo>
                        <a:lnTo>
                          <a:pt x="185" y="61"/>
                        </a:lnTo>
                        <a:lnTo>
                          <a:pt x="196" y="54"/>
                        </a:lnTo>
                        <a:lnTo>
                          <a:pt x="209" y="48"/>
                        </a:lnTo>
                        <a:lnTo>
                          <a:pt x="221" y="42"/>
                        </a:lnTo>
                        <a:lnTo>
                          <a:pt x="232" y="38"/>
                        </a:lnTo>
                        <a:lnTo>
                          <a:pt x="244" y="34"/>
                        </a:lnTo>
                        <a:lnTo>
                          <a:pt x="257" y="34"/>
                        </a:lnTo>
                        <a:lnTo>
                          <a:pt x="270" y="34"/>
                        </a:lnTo>
                        <a:lnTo>
                          <a:pt x="285" y="34"/>
                        </a:lnTo>
                        <a:lnTo>
                          <a:pt x="301" y="36"/>
                        </a:lnTo>
                        <a:lnTo>
                          <a:pt x="318" y="42"/>
                        </a:lnTo>
                        <a:lnTo>
                          <a:pt x="333" y="44"/>
                        </a:lnTo>
                        <a:lnTo>
                          <a:pt x="348" y="50"/>
                        </a:lnTo>
                        <a:lnTo>
                          <a:pt x="361" y="55"/>
                        </a:lnTo>
                        <a:lnTo>
                          <a:pt x="377" y="65"/>
                        </a:lnTo>
                        <a:lnTo>
                          <a:pt x="388" y="73"/>
                        </a:lnTo>
                        <a:lnTo>
                          <a:pt x="401" y="84"/>
                        </a:lnTo>
                        <a:lnTo>
                          <a:pt x="413" y="95"/>
                        </a:lnTo>
                        <a:lnTo>
                          <a:pt x="426" y="109"/>
                        </a:lnTo>
                        <a:lnTo>
                          <a:pt x="434" y="120"/>
                        </a:lnTo>
                        <a:lnTo>
                          <a:pt x="443" y="131"/>
                        </a:lnTo>
                        <a:lnTo>
                          <a:pt x="451" y="145"/>
                        </a:lnTo>
                        <a:lnTo>
                          <a:pt x="456" y="158"/>
                        </a:lnTo>
                        <a:lnTo>
                          <a:pt x="462" y="169"/>
                        </a:lnTo>
                        <a:lnTo>
                          <a:pt x="470" y="183"/>
                        </a:lnTo>
                        <a:lnTo>
                          <a:pt x="472" y="194"/>
                        </a:lnTo>
                        <a:lnTo>
                          <a:pt x="479" y="207"/>
                        </a:lnTo>
                        <a:lnTo>
                          <a:pt x="508" y="209"/>
                        </a:lnTo>
                        <a:lnTo>
                          <a:pt x="506" y="206"/>
                        </a:lnTo>
                        <a:lnTo>
                          <a:pt x="502" y="200"/>
                        </a:lnTo>
                        <a:lnTo>
                          <a:pt x="498" y="188"/>
                        </a:lnTo>
                        <a:lnTo>
                          <a:pt x="496" y="175"/>
                        </a:lnTo>
                        <a:lnTo>
                          <a:pt x="489" y="158"/>
                        </a:lnTo>
                        <a:lnTo>
                          <a:pt x="481" y="141"/>
                        </a:lnTo>
                        <a:lnTo>
                          <a:pt x="470" y="122"/>
                        </a:lnTo>
                        <a:lnTo>
                          <a:pt x="460" y="105"/>
                        </a:lnTo>
                        <a:lnTo>
                          <a:pt x="445" y="84"/>
                        </a:lnTo>
                        <a:lnTo>
                          <a:pt x="428" y="65"/>
                        </a:lnTo>
                        <a:lnTo>
                          <a:pt x="413" y="48"/>
                        </a:lnTo>
                        <a:lnTo>
                          <a:pt x="394" y="33"/>
                        </a:lnTo>
                        <a:lnTo>
                          <a:pt x="382" y="25"/>
                        </a:lnTo>
                        <a:lnTo>
                          <a:pt x="371" y="17"/>
                        </a:lnTo>
                        <a:lnTo>
                          <a:pt x="360" y="12"/>
                        </a:lnTo>
                        <a:lnTo>
                          <a:pt x="348" y="8"/>
                        </a:lnTo>
                        <a:lnTo>
                          <a:pt x="335" y="2"/>
                        </a:lnTo>
                        <a:lnTo>
                          <a:pt x="322" y="0"/>
                        </a:lnTo>
                        <a:lnTo>
                          <a:pt x="308" y="0"/>
                        </a:lnTo>
                        <a:lnTo>
                          <a:pt x="295" y="0"/>
                        </a:lnTo>
                        <a:lnTo>
                          <a:pt x="278" y="0"/>
                        </a:lnTo>
                        <a:lnTo>
                          <a:pt x="263" y="0"/>
                        </a:lnTo>
                        <a:lnTo>
                          <a:pt x="247" y="2"/>
                        </a:lnTo>
                        <a:lnTo>
                          <a:pt x="234" y="6"/>
                        </a:lnTo>
                        <a:lnTo>
                          <a:pt x="219" y="10"/>
                        </a:lnTo>
                        <a:lnTo>
                          <a:pt x="206" y="14"/>
                        </a:lnTo>
                        <a:lnTo>
                          <a:pt x="190" y="19"/>
                        </a:lnTo>
                        <a:lnTo>
                          <a:pt x="179" y="27"/>
                        </a:lnTo>
                        <a:lnTo>
                          <a:pt x="164" y="33"/>
                        </a:lnTo>
                        <a:lnTo>
                          <a:pt x="150" y="40"/>
                        </a:lnTo>
                        <a:lnTo>
                          <a:pt x="139" y="48"/>
                        </a:lnTo>
                        <a:lnTo>
                          <a:pt x="128" y="57"/>
                        </a:lnTo>
                        <a:lnTo>
                          <a:pt x="116" y="67"/>
                        </a:lnTo>
                        <a:lnTo>
                          <a:pt x="105" y="78"/>
                        </a:lnTo>
                        <a:lnTo>
                          <a:pt x="95" y="90"/>
                        </a:lnTo>
                        <a:lnTo>
                          <a:pt x="86" y="101"/>
                        </a:lnTo>
                        <a:lnTo>
                          <a:pt x="74" y="112"/>
                        </a:lnTo>
                        <a:lnTo>
                          <a:pt x="65" y="124"/>
                        </a:lnTo>
                        <a:lnTo>
                          <a:pt x="55" y="135"/>
                        </a:lnTo>
                        <a:lnTo>
                          <a:pt x="48" y="150"/>
                        </a:lnTo>
                        <a:lnTo>
                          <a:pt x="40" y="162"/>
                        </a:lnTo>
                        <a:lnTo>
                          <a:pt x="33" y="177"/>
                        </a:lnTo>
                        <a:lnTo>
                          <a:pt x="27" y="190"/>
                        </a:lnTo>
                        <a:lnTo>
                          <a:pt x="23" y="207"/>
                        </a:lnTo>
                        <a:lnTo>
                          <a:pt x="17" y="221"/>
                        </a:lnTo>
                        <a:lnTo>
                          <a:pt x="12" y="236"/>
                        </a:lnTo>
                        <a:lnTo>
                          <a:pt x="8" y="251"/>
                        </a:lnTo>
                        <a:lnTo>
                          <a:pt x="6" y="268"/>
                        </a:lnTo>
                        <a:lnTo>
                          <a:pt x="2" y="284"/>
                        </a:lnTo>
                        <a:lnTo>
                          <a:pt x="0" y="301"/>
                        </a:lnTo>
                        <a:lnTo>
                          <a:pt x="0" y="318"/>
                        </a:lnTo>
                        <a:lnTo>
                          <a:pt x="2" y="335"/>
                        </a:lnTo>
                        <a:lnTo>
                          <a:pt x="2" y="348"/>
                        </a:lnTo>
                        <a:lnTo>
                          <a:pt x="2" y="363"/>
                        </a:lnTo>
                        <a:lnTo>
                          <a:pt x="2" y="379"/>
                        </a:lnTo>
                        <a:lnTo>
                          <a:pt x="2" y="394"/>
                        </a:lnTo>
                        <a:lnTo>
                          <a:pt x="2" y="407"/>
                        </a:lnTo>
                        <a:lnTo>
                          <a:pt x="4" y="420"/>
                        </a:lnTo>
                        <a:lnTo>
                          <a:pt x="6" y="434"/>
                        </a:lnTo>
                        <a:lnTo>
                          <a:pt x="10" y="447"/>
                        </a:lnTo>
                        <a:lnTo>
                          <a:pt x="10" y="458"/>
                        </a:lnTo>
                        <a:lnTo>
                          <a:pt x="14" y="470"/>
                        </a:lnTo>
                        <a:lnTo>
                          <a:pt x="16" y="481"/>
                        </a:lnTo>
                        <a:lnTo>
                          <a:pt x="19" y="493"/>
                        </a:lnTo>
                        <a:lnTo>
                          <a:pt x="21" y="502"/>
                        </a:lnTo>
                        <a:lnTo>
                          <a:pt x="25" y="514"/>
                        </a:lnTo>
                        <a:lnTo>
                          <a:pt x="27" y="525"/>
                        </a:lnTo>
                        <a:lnTo>
                          <a:pt x="33" y="536"/>
                        </a:lnTo>
                        <a:lnTo>
                          <a:pt x="38" y="553"/>
                        </a:lnTo>
                        <a:lnTo>
                          <a:pt x="48" y="572"/>
                        </a:lnTo>
                        <a:lnTo>
                          <a:pt x="55" y="590"/>
                        </a:lnTo>
                        <a:lnTo>
                          <a:pt x="65" y="609"/>
                        </a:lnTo>
                        <a:lnTo>
                          <a:pt x="74" y="624"/>
                        </a:lnTo>
                        <a:lnTo>
                          <a:pt x="86" y="641"/>
                        </a:lnTo>
                        <a:lnTo>
                          <a:pt x="97" y="658"/>
                        </a:lnTo>
                        <a:lnTo>
                          <a:pt x="111" y="675"/>
                        </a:lnTo>
                        <a:lnTo>
                          <a:pt x="122" y="690"/>
                        </a:lnTo>
                        <a:lnTo>
                          <a:pt x="137" y="709"/>
                        </a:lnTo>
                        <a:lnTo>
                          <a:pt x="143" y="717"/>
                        </a:lnTo>
                        <a:lnTo>
                          <a:pt x="152" y="728"/>
                        </a:lnTo>
                        <a:lnTo>
                          <a:pt x="160" y="740"/>
                        </a:lnTo>
                        <a:lnTo>
                          <a:pt x="169" y="751"/>
                        </a:lnTo>
                        <a:lnTo>
                          <a:pt x="175" y="763"/>
                        </a:lnTo>
                        <a:lnTo>
                          <a:pt x="185" y="774"/>
                        </a:lnTo>
                        <a:lnTo>
                          <a:pt x="192" y="785"/>
                        </a:lnTo>
                        <a:lnTo>
                          <a:pt x="202" y="797"/>
                        </a:lnTo>
                        <a:lnTo>
                          <a:pt x="209" y="808"/>
                        </a:lnTo>
                        <a:lnTo>
                          <a:pt x="219" y="822"/>
                        </a:lnTo>
                        <a:lnTo>
                          <a:pt x="227" y="835"/>
                        </a:lnTo>
                        <a:lnTo>
                          <a:pt x="236" y="850"/>
                        </a:lnTo>
                        <a:lnTo>
                          <a:pt x="242" y="861"/>
                        </a:lnTo>
                        <a:lnTo>
                          <a:pt x="249" y="875"/>
                        </a:lnTo>
                        <a:lnTo>
                          <a:pt x="257" y="888"/>
                        </a:lnTo>
                        <a:lnTo>
                          <a:pt x="265" y="903"/>
                        </a:lnTo>
                        <a:lnTo>
                          <a:pt x="270" y="915"/>
                        </a:lnTo>
                        <a:lnTo>
                          <a:pt x="276" y="930"/>
                        </a:lnTo>
                        <a:lnTo>
                          <a:pt x="282" y="943"/>
                        </a:lnTo>
                        <a:lnTo>
                          <a:pt x="287" y="958"/>
                        </a:lnTo>
                        <a:lnTo>
                          <a:pt x="289" y="972"/>
                        </a:lnTo>
                        <a:lnTo>
                          <a:pt x="293" y="987"/>
                        </a:lnTo>
                        <a:lnTo>
                          <a:pt x="297" y="1000"/>
                        </a:lnTo>
                        <a:lnTo>
                          <a:pt x="301" y="1015"/>
                        </a:lnTo>
                        <a:lnTo>
                          <a:pt x="301" y="1029"/>
                        </a:lnTo>
                        <a:lnTo>
                          <a:pt x="303" y="1044"/>
                        </a:lnTo>
                        <a:lnTo>
                          <a:pt x="303" y="1057"/>
                        </a:lnTo>
                        <a:lnTo>
                          <a:pt x="303" y="1072"/>
                        </a:lnTo>
                        <a:lnTo>
                          <a:pt x="299" y="1084"/>
                        </a:lnTo>
                        <a:lnTo>
                          <a:pt x="297" y="1097"/>
                        </a:lnTo>
                        <a:lnTo>
                          <a:pt x="293" y="1109"/>
                        </a:lnTo>
                        <a:lnTo>
                          <a:pt x="291" y="1120"/>
                        </a:lnTo>
                        <a:lnTo>
                          <a:pt x="287" y="1130"/>
                        </a:lnTo>
                        <a:lnTo>
                          <a:pt x="284" y="1141"/>
                        </a:lnTo>
                        <a:lnTo>
                          <a:pt x="280" y="1150"/>
                        </a:lnTo>
                        <a:lnTo>
                          <a:pt x="276" y="1162"/>
                        </a:lnTo>
                        <a:lnTo>
                          <a:pt x="266" y="1179"/>
                        </a:lnTo>
                        <a:lnTo>
                          <a:pt x="257" y="1198"/>
                        </a:lnTo>
                        <a:lnTo>
                          <a:pt x="247" y="1213"/>
                        </a:lnTo>
                        <a:lnTo>
                          <a:pt x="238" y="1230"/>
                        </a:lnTo>
                        <a:lnTo>
                          <a:pt x="227" y="1244"/>
                        </a:lnTo>
                        <a:lnTo>
                          <a:pt x="217" y="1261"/>
                        </a:lnTo>
                        <a:lnTo>
                          <a:pt x="207" y="1276"/>
                        </a:lnTo>
                        <a:lnTo>
                          <a:pt x="202" y="1295"/>
                        </a:lnTo>
                        <a:lnTo>
                          <a:pt x="196" y="1303"/>
                        </a:lnTo>
                        <a:lnTo>
                          <a:pt x="194" y="1312"/>
                        </a:lnTo>
                        <a:lnTo>
                          <a:pt x="190" y="1322"/>
                        </a:lnTo>
                        <a:lnTo>
                          <a:pt x="190" y="1333"/>
                        </a:lnTo>
                        <a:lnTo>
                          <a:pt x="188" y="1342"/>
                        </a:lnTo>
                        <a:lnTo>
                          <a:pt x="187" y="1354"/>
                        </a:lnTo>
                        <a:lnTo>
                          <a:pt x="187" y="1367"/>
                        </a:lnTo>
                        <a:lnTo>
                          <a:pt x="188" y="1380"/>
                        </a:lnTo>
                        <a:lnTo>
                          <a:pt x="188" y="1392"/>
                        </a:lnTo>
                        <a:lnTo>
                          <a:pt x="188" y="1403"/>
                        </a:lnTo>
                        <a:lnTo>
                          <a:pt x="190" y="1415"/>
                        </a:lnTo>
                        <a:lnTo>
                          <a:pt x="192" y="1426"/>
                        </a:lnTo>
                        <a:lnTo>
                          <a:pt x="194" y="1436"/>
                        </a:lnTo>
                        <a:lnTo>
                          <a:pt x="198" y="1447"/>
                        </a:lnTo>
                        <a:lnTo>
                          <a:pt x="204" y="1458"/>
                        </a:lnTo>
                        <a:lnTo>
                          <a:pt x="209" y="1470"/>
                        </a:lnTo>
                        <a:lnTo>
                          <a:pt x="219" y="1489"/>
                        </a:lnTo>
                        <a:lnTo>
                          <a:pt x="232" y="1508"/>
                        </a:lnTo>
                        <a:lnTo>
                          <a:pt x="244" y="1525"/>
                        </a:lnTo>
                        <a:lnTo>
                          <a:pt x="261" y="1542"/>
                        </a:lnTo>
                        <a:lnTo>
                          <a:pt x="274" y="1555"/>
                        </a:lnTo>
                        <a:lnTo>
                          <a:pt x="291" y="1569"/>
                        </a:lnTo>
                        <a:lnTo>
                          <a:pt x="306" y="1578"/>
                        </a:lnTo>
                        <a:lnTo>
                          <a:pt x="323" y="1590"/>
                        </a:lnTo>
                        <a:lnTo>
                          <a:pt x="339" y="1595"/>
                        </a:lnTo>
                        <a:lnTo>
                          <a:pt x="356" y="1603"/>
                        </a:lnTo>
                        <a:lnTo>
                          <a:pt x="371" y="1607"/>
                        </a:lnTo>
                        <a:lnTo>
                          <a:pt x="386" y="1612"/>
                        </a:lnTo>
                        <a:lnTo>
                          <a:pt x="398" y="1610"/>
                        </a:lnTo>
                        <a:lnTo>
                          <a:pt x="409" y="1610"/>
                        </a:lnTo>
                        <a:lnTo>
                          <a:pt x="424" y="1607"/>
                        </a:lnTo>
                        <a:lnTo>
                          <a:pt x="436" y="1605"/>
                        </a:lnTo>
                        <a:lnTo>
                          <a:pt x="451" y="1599"/>
                        </a:lnTo>
                        <a:lnTo>
                          <a:pt x="462" y="1593"/>
                        </a:lnTo>
                        <a:lnTo>
                          <a:pt x="477" y="1588"/>
                        </a:lnTo>
                        <a:lnTo>
                          <a:pt x="491" y="1582"/>
                        </a:lnTo>
                        <a:lnTo>
                          <a:pt x="502" y="1574"/>
                        </a:lnTo>
                        <a:lnTo>
                          <a:pt x="517" y="1567"/>
                        </a:lnTo>
                        <a:lnTo>
                          <a:pt x="531" y="1559"/>
                        </a:lnTo>
                        <a:lnTo>
                          <a:pt x="546" y="1553"/>
                        </a:lnTo>
                        <a:lnTo>
                          <a:pt x="561" y="1548"/>
                        </a:lnTo>
                        <a:lnTo>
                          <a:pt x="576" y="1542"/>
                        </a:lnTo>
                        <a:lnTo>
                          <a:pt x="591" y="1536"/>
                        </a:lnTo>
                        <a:lnTo>
                          <a:pt x="609" y="1534"/>
                        </a:lnTo>
                        <a:lnTo>
                          <a:pt x="622" y="1529"/>
                        </a:lnTo>
                        <a:lnTo>
                          <a:pt x="635" y="1527"/>
                        </a:lnTo>
                        <a:lnTo>
                          <a:pt x="648" y="1523"/>
                        </a:lnTo>
                        <a:lnTo>
                          <a:pt x="664" y="1523"/>
                        </a:lnTo>
                        <a:lnTo>
                          <a:pt x="673" y="1521"/>
                        </a:lnTo>
                        <a:lnTo>
                          <a:pt x="685" y="1521"/>
                        </a:lnTo>
                        <a:lnTo>
                          <a:pt x="696" y="1521"/>
                        </a:lnTo>
                        <a:lnTo>
                          <a:pt x="707" y="1521"/>
                        </a:lnTo>
                        <a:lnTo>
                          <a:pt x="723" y="1521"/>
                        </a:lnTo>
                        <a:lnTo>
                          <a:pt x="734" y="1523"/>
                        </a:lnTo>
                        <a:lnTo>
                          <a:pt x="742" y="1523"/>
                        </a:lnTo>
                        <a:lnTo>
                          <a:pt x="745" y="1525"/>
                        </a:lnTo>
                        <a:lnTo>
                          <a:pt x="723" y="1498"/>
                        </a:lnTo>
                        <a:close/>
                      </a:path>
                    </a:pathLst>
                  </a:custGeom>
                  <a:solidFill>
                    <a:srgbClr val="000000"/>
                  </a:solidFill>
                  <a:ln w="9525">
                    <a:noFill/>
                    <a:round/>
                    <a:headEnd/>
                    <a:tailEnd/>
                  </a:ln>
                </p:spPr>
                <p:txBody>
                  <a:bodyPr/>
                  <a:lstStyle/>
                  <a:p>
                    <a:endParaRPr lang="fr-FR">
                      <a:latin typeface="Calibri" pitchFamily="34" charset="0"/>
                    </a:endParaRPr>
                  </a:p>
                </p:txBody>
              </p:sp>
              <p:sp>
                <p:nvSpPr>
                  <p:cNvPr id="30943" name="Freeform 264"/>
                  <p:cNvSpPr>
                    <a:spLocks/>
                  </p:cNvSpPr>
                  <p:nvPr/>
                </p:nvSpPr>
                <p:spPr bwMode="auto">
                  <a:xfrm>
                    <a:off x="930275" y="4049713"/>
                    <a:ext cx="658812" cy="1376362"/>
                  </a:xfrm>
                  <a:custGeom>
                    <a:avLst/>
                    <a:gdLst>
                      <a:gd name="T0" fmla="*/ 347572877 w 831"/>
                      <a:gd name="T1" fmla="*/ 137348080 h 1734"/>
                      <a:gd name="T2" fmla="*/ 328717064 w 831"/>
                      <a:gd name="T3" fmla="*/ 91985272 h 1734"/>
                      <a:gd name="T4" fmla="*/ 294148868 w 831"/>
                      <a:gd name="T5" fmla="*/ 52293035 h 1734"/>
                      <a:gd name="T6" fmla="*/ 242610123 w 831"/>
                      <a:gd name="T7" fmla="*/ 26461239 h 1734"/>
                      <a:gd name="T8" fmla="*/ 175358152 w 831"/>
                      <a:gd name="T9" fmla="*/ 22681398 h 1734"/>
                      <a:gd name="T10" fmla="*/ 113762816 w 831"/>
                      <a:gd name="T11" fmla="*/ 47882950 h 1734"/>
                      <a:gd name="T12" fmla="*/ 67880632 w 831"/>
                      <a:gd name="T13" fmla="*/ 97025581 h 1734"/>
                      <a:gd name="T14" fmla="*/ 33311630 w 831"/>
                      <a:gd name="T15" fmla="*/ 159400028 h 1734"/>
                      <a:gd name="T16" fmla="*/ 15713183 w 831"/>
                      <a:gd name="T17" fmla="*/ 227444253 h 1734"/>
                      <a:gd name="T18" fmla="*/ 14455812 w 831"/>
                      <a:gd name="T19" fmla="*/ 295488427 h 1734"/>
                      <a:gd name="T20" fmla="*/ 21369768 w 831"/>
                      <a:gd name="T21" fmla="*/ 352191510 h 1734"/>
                      <a:gd name="T22" fmla="*/ 37082951 w 831"/>
                      <a:gd name="T23" fmla="*/ 401334922 h 1734"/>
                      <a:gd name="T24" fmla="*/ 58452726 w 831"/>
                      <a:gd name="T25" fmla="*/ 444177650 h 1734"/>
                      <a:gd name="T26" fmla="*/ 84850387 w 831"/>
                      <a:gd name="T27" fmla="*/ 486390041 h 1734"/>
                      <a:gd name="T28" fmla="*/ 120675980 w 831"/>
                      <a:gd name="T29" fmla="*/ 529232670 h 1734"/>
                      <a:gd name="T30" fmla="*/ 153988390 w 831"/>
                      <a:gd name="T31" fmla="*/ 573334979 h 1734"/>
                      <a:gd name="T32" fmla="*/ 177872102 w 831"/>
                      <a:gd name="T33" fmla="*/ 615547370 h 1734"/>
                      <a:gd name="T34" fmla="*/ 194841858 w 831"/>
                      <a:gd name="T35" fmla="*/ 659650473 h 1734"/>
                      <a:gd name="T36" fmla="*/ 201755814 w 831"/>
                      <a:gd name="T37" fmla="*/ 716983792 h 1734"/>
                      <a:gd name="T38" fmla="*/ 182900002 w 831"/>
                      <a:gd name="T39" fmla="*/ 766127204 h 1734"/>
                      <a:gd name="T40" fmla="*/ 144560484 w 831"/>
                      <a:gd name="T41" fmla="*/ 836061495 h 1734"/>
                      <a:gd name="T42" fmla="*/ 133875207 w 831"/>
                      <a:gd name="T43" fmla="*/ 907885505 h 1734"/>
                      <a:gd name="T44" fmla="*/ 149588384 w 831"/>
                      <a:gd name="T45" fmla="*/ 973409525 h 1734"/>
                      <a:gd name="T46" fmla="*/ 187300008 w 831"/>
                      <a:gd name="T47" fmla="*/ 1033263793 h 1734"/>
                      <a:gd name="T48" fmla="*/ 254551979 w 831"/>
                      <a:gd name="T49" fmla="*/ 1070435875 h 1734"/>
                      <a:gd name="T50" fmla="*/ 316775208 w 831"/>
                      <a:gd name="T51" fmla="*/ 1069175401 h 1734"/>
                      <a:gd name="T52" fmla="*/ 362029475 w 831"/>
                      <a:gd name="T53" fmla="*/ 1050274638 h 1734"/>
                      <a:gd name="T54" fmla="*/ 395341093 w 831"/>
                      <a:gd name="T55" fmla="*/ 1028852927 h 1734"/>
                      <a:gd name="T56" fmla="*/ 445622565 w 831"/>
                      <a:gd name="T57" fmla="*/ 1013102556 h 1734"/>
                      <a:gd name="T58" fmla="*/ 522302393 w 831"/>
                      <a:gd name="T59" fmla="*/ 1020032783 h 1734"/>
                      <a:gd name="T60" fmla="*/ 476420234 w 831"/>
                      <a:gd name="T61" fmla="*/ 1022552937 h 1734"/>
                      <a:gd name="T62" fmla="*/ 412310848 w 831"/>
                      <a:gd name="T63" fmla="*/ 1040824257 h 1734"/>
                      <a:gd name="T64" fmla="*/ 351344198 w 831"/>
                      <a:gd name="T65" fmla="*/ 1075476185 h 1734"/>
                      <a:gd name="T66" fmla="*/ 294148868 w 831"/>
                      <a:gd name="T67" fmla="*/ 1091227349 h 1734"/>
                      <a:gd name="T68" fmla="*/ 242610123 w 831"/>
                      <a:gd name="T69" fmla="*/ 1083666886 h 1734"/>
                      <a:gd name="T70" fmla="*/ 201755814 w 831"/>
                      <a:gd name="T71" fmla="*/ 1066025803 h 1734"/>
                      <a:gd name="T72" fmla="*/ 152731019 w 831"/>
                      <a:gd name="T73" fmla="*/ 1019402546 h 1734"/>
                      <a:gd name="T74" fmla="*/ 127589936 w 831"/>
                      <a:gd name="T75" fmla="*/ 977190154 h 1734"/>
                      <a:gd name="T76" fmla="*/ 115648080 w 831"/>
                      <a:gd name="T77" fmla="*/ 934977763 h 1734"/>
                      <a:gd name="T78" fmla="*/ 111248866 w 831"/>
                      <a:gd name="T79" fmla="*/ 894655289 h 1734"/>
                      <a:gd name="T80" fmla="*/ 121933351 w 831"/>
                      <a:gd name="T81" fmla="*/ 844252196 h 1734"/>
                      <a:gd name="T82" fmla="*/ 156502340 w 831"/>
                      <a:gd name="T83" fmla="*/ 788178359 h 1734"/>
                      <a:gd name="T84" fmla="*/ 179128681 w 831"/>
                      <a:gd name="T85" fmla="*/ 728955122 h 1734"/>
                      <a:gd name="T86" fmla="*/ 184157373 w 831"/>
                      <a:gd name="T87" fmla="*/ 684852019 h 1734"/>
                      <a:gd name="T88" fmla="*/ 168444196 w 831"/>
                      <a:gd name="T89" fmla="*/ 633188453 h 1734"/>
                      <a:gd name="T90" fmla="*/ 140789163 w 831"/>
                      <a:gd name="T91" fmla="*/ 584045834 h 1734"/>
                      <a:gd name="T92" fmla="*/ 106220174 w 831"/>
                      <a:gd name="T93" fmla="*/ 538683051 h 1734"/>
                      <a:gd name="T94" fmla="*/ 71651953 w 831"/>
                      <a:gd name="T95" fmla="*/ 494580742 h 1734"/>
                      <a:gd name="T96" fmla="*/ 34569002 w 831"/>
                      <a:gd name="T97" fmla="*/ 440397021 h 1734"/>
                      <a:gd name="T98" fmla="*/ 15713183 w 831"/>
                      <a:gd name="T99" fmla="*/ 392513984 h 1734"/>
                      <a:gd name="T100" fmla="*/ 5027901 w 831"/>
                      <a:gd name="T101" fmla="*/ 336440345 h 1734"/>
                      <a:gd name="T102" fmla="*/ 0 w 831"/>
                      <a:gd name="T103" fmla="*/ 272807036 h 1734"/>
                      <a:gd name="T104" fmla="*/ 6285272 w 831"/>
                      <a:gd name="T105" fmla="*/ 209172933 h 1734"/>
                      <a:gd name="T106" fmla="*/ 21369768 w 831"/>
                      <a:gd name="T107" fmla="*/ 151839564 h 1734"/>
                      <a:gd name="T108" fmla="*/ 46510857 w 831"/>
                      <a:gd name="T109" fmla="*/ 102696127 h 1734"/>
                      <a:gd name="T110" fmla="*/ 88621708 w 831"/>
                      <a:gd name="T111" fmla="*/ 50403105 h 1734"/>
                      <a:gd name="T112" fmla="*/ 150217069 w 831"/>
                      <a:gd name="T113" fmla="*/ 9450385 h 1734"/>
                      <a:gd name="T114" fmla="*/ 193585279 w 831"/>
                      <a:gd name="T115" fmla="*/ 1259681 h 1734"/>
                      <a:gd name="T116" fmla="*/ 238838802 w 831"/>
                      <a:gd name="T117" fmla="*/ 3150392 h 1734"/>
                      <a:gd name="T118" fmla="*/ 279692270 w 831"/>
                      <a:gd name="T119" fmla="*/ 18900769 h 1734"/>
                      <a:gd name="T120" fmla="*/ 329974436 w 831"/>
                      <a:gd name="T121" fmla="*/ 65524045 h 1734"/>
                      <a:gd name="T122" fmla="*/ 351344198 w 831"/>
                      <a:gd name="T123" fmla="*/ 106476781 h 1734"/>
                      <a:gd name="T124" fmla="*/ 362029475 w 831"/>
                      <a:gd name="T125" fmla="*/ 150579090 h 173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831"/>
                      <a:gd name="T190" fmla="*/ 0 h 1734"/>
                      <a:gd name="T191" fmla="*/ 831 w 831"/>
                      <a:gd name="T192" fmla="*/ 1734 h 173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831" h="1734">
                        <a:moveTo>
                          <a:pt x="570" y="273"/>
                        </a:moveTo>
                        <a:lnTo>
                          <a:pt x="568" y="270"/>
                        </a:lnTo>
                        <a:lnTo>
                          <a:pt x="566" y="262"/>
                        </a:lnTo>
                        <a:lnTo>
                          <a:pt x="563" y="251"/>
                        </a:lnTo>
                        <a:lnTo>
                          <a:pt x="561" y="237"/>
                        </a:lnTo>
                        <a:lnTo>
                          <a:pt x="553" y="218"/>
                        </a:lnTo>
                        <a:lnTo>
                          <a:pt x="549" y="199"/>
                        </a:lnTo>
                        <a:lnTo>
                          <a:pt x="542" y="188"/>
                        </a:lnTo>
                        <a:lnTo>
                          <a:pt x="540" y="178"/>
                        </a:lnTo>
                        <a:lnTo>
                          <a:pt x="532" y="167"/>
                        </a:lnTo>
                        <a:lnTo>
                          <a:pt x="530" y="158"/>
                        </a:lnTo>
                        <a:lnTo>
                          <a:pt x="523" y="146"/>
                        </a:lnTo>
                        <a:lnTo>
                          <a:pt x="513" y="135"/>
                        </a:lnTo>
                        <a:lnTo>
                          <a:pt x="506" y="123"/>
                        </a:lnTo>
                        <a:lnTo>
                          <a:pt x="496" y="114"/>
                        </a:lnTo>
                        <a:lnTo>
                          <a:pt x="487" y="102"/>
                        </a:lnTo>
                        <a:lnTo>
                          <a:pt x="479" y="93"/>
                        </a:lnTo>
                        <a:lnTo>
                          <a:pt x="468" y="83"/>
                        </a:lnTo>
                        <a:lnTo>
                          <a:pt x="458" y="76"/>
                        </a:lnTo>
                        <a:lnTo>
                          <a:pt x="445" y="66"/>
                        </a:lnTo>
                        <a:lnTo>
                          <a:pt x="431" y="59"/>
                        </a:lnTo>
                        <a:lnTo>
                          <a:pt x="416" y="53"/>
                        </a:lnTo>
                        <a:lnTo>
                          <a:pt x="403" y="47"/>
                        </a:lnTo>
                        <a:lnTo>
                          <a:pt x="386" y="42"/>
                        </a:lnTo>
                        <a:lnTo>
                          <a:pt x="371" y="38"/>
                        </a:lnTo>
                        <a:lnTo>
                          <a:pt x="354" y="36"/>
                        </a:lnTo>
                        <a:lnTo>
                          <a:pt x="336" y="36"/>
                        </a:lnTo>
                        <a:lnTo>
                          <a:pt x="316" y="34"/>
                        </a:lnTo>
                        <a:lnTo>
                          <a:pt x="297" y="34"/>
                        </a:lnTo>
                        <a:lnTo>
                          <a:pt x="279" y="36"/>
                        </a:lnTo>
                        <a:lnTo>
                          <a:pt x="262" y="40"/>
                        </a:lnTo>
                        <a:lnTo>
                          <a:pt x="245" y="43"/>
                        </a:lnTo>
                        <a:lnTo>
                          <a:pt x="228" y="51"/>
                        </a:lnTo>
                        <a:lnTo>
                          <a:pt x="211" y="57"/>
                        </a:lnTo>
                        <a:lnTo>
                          <a:pt x="198" y="68"/>
                        </a:lnTo>
                        <a:lnTo>
                          <a:pt x="181" y="76"/>
                        </a:lnTo>
                        <a:lnTo>
                          <a:pt x="167" y="87"/>
                        </a:lnTo>
                        <a:lnTo>
                          <a:pt x="154" y="99"/>
                        </a:lnTo>
                        <a:lnTo>
                          <a:pt x="143" y="112"/>
                        </a:lnTo>
                        <a:lnTo>
                          <a:pt x="129" y="123"/>
                        </a:lnTo>
                        <a:lnTo>
                          <a:pt x="118" y="139"/>
                        </a:lnTo>
                        <a:lnTo>
                          <a:pt x="108" y="154"/>
                        </a:lnTo>
                        <a:lnTo>
                          <a:pt x="99" y="171"/>
                        </a:lnTo>
                        <a:lnTo>
                          <a:pt x="87" y="184"/>
                        </a:lnTo>
                        <a:lnTo>
                          <a:pt x="78" y="201"/>
                        </a:lnTo>
                        <a:lnTo>
                          <a:pt x="68" y="218"/>
                        </a:lnTo>
                        <a:lnTo>
                          <a:pt x="61" y="235"/>
                        </a:lnTo>
                        <a:lnTo>
                          <a:pt x="53" y="253"/>
                        </a:lnTo>
                        <a:lnTo>
                          <a:pt x="48" y="270"/>
                        </a:lnTo>
                        <a:lnTo>
                          <a:pt x="42" y="289"/>
                        </a:lnTo>
                        <a:lnTo>
                          <a:pt x="38" y="308"/>
                        </a:lnTo>
                        <a:lnTo>
                          <a:pt x="32" y="325"/>
                        </a:lnTo>
                        <a:lnTo>
                          <a:pt x="29" y="344"/>
                        </a:lnTo>
                        <a:lnTo>
                          <a:pt x="25" y="361"/>
                        </a:lnTo>
                        <a:lnTo>
                          <a:pt x="23" y="380"/>
                        </a:lnTo>
                        <a:lnTo>
                          <a:pt x="21" y="397"/>
                        </a:lnTo>
                        <a:lnTo>
                          <a:pt x="21" y="416"/>
                        </a:lnTo>
                        <a:lnTo>
                          <a:pt x="21" y="435"/>
                        </a:lnTo>
                        <a:lnTo>
                          <a:pt x="23" y="454"/>
                        </a:lnTo>
                        <a:lnTo>
                          <a:pt x="23" y="469"/>
                        </a:lnTo>
                        <a:lnTo>
                          <a:pt x="23" y="486"/>
                        </a:lnTo>
                        <a:lnTo>
                          <a:pt x="25" y="502"/>
                        </a:lnTo>
                        <a:lnTo>
                          <a:pt x="29" y="517"/>
                        </a:lnTo>
                        <a:lnTo>
                          <a:pt x="29" y="530"/>
                        </a:lnTo>
                        <a:lnTo>
                          <a:pt x="32" y="545"/>
                        </a:lnTo>
                        <a:lnTo>
                          <a:pt x="34" y="559"/>
                        </a:lnTo>
                        <a:lnTo>
                          <a:pt x="40" y="574"/>
                        </a:lnTo>
                        <a:lnTo>
                          <a:pt x="42" y="585"/>
                        </a:lnTo>
                        <a:lnTo>
                          <a:pt x="46" y="599"/>
                        </a:lnTo>
                        <a:lnTo>
                          <a:pt x="49" y="612"/>
                        </a:lnTo>
                        <a:lnTo>
                          <a:pt x="55" y="625"/>
                        </a:lnTo>
                        <a:lnTo>
                          <a:pt x="59" y="637"/>
                        </a:lnTo>
                        <a:lnTo>
                          <a:pt x="65" y="648"/>
                        </a:lnTo>
                        <a:lnTo>
                          <a:pt x="70" y="659"/>
                        </a:lnTo>
                        <a:lnTo>
                          <a:pt x="76" y="673"/>
                        </a:lnTo>
                        <a:lnTo>
                          <a:pt x="82" y="682"/>
                        </a:lnTo>
                        <a:lnTo>
                          <a:pt x="87" y="694"/>
                        </a:lnTo>
                        <a:lnTo>
                          <a:pt x="93" y="705"/>
                        </a:lnTo>
                        <a:lnTo>
                          <a:pt x="99" y="716"/>
                        </a:lnTo>
                        <a:lnTo>
                          <a:pt x="105" y="728"/>
                        </a:lnTo>
                        <a:lnTo>
                          <a:pt x="112" y="739"/>
                        </a:lnTo>
                        <a:lnTo>
                          <a:pt x="120" y="751"/>
                        </a:lnTo>
                        <a:lnTo>
                          <a:pt x="129" y="762"/>
                        </a:lnTo>
                        <a:lnTo>
                          <a:pt x="135" y="772"/>
                        </a:lnTo>
                        <a:lnTo>
                          <a:pt x="144" y="783"/>
                        </a:lnTo>
                        <a:lnTo>
                          <a:pt x="152" y="794"/>
                        </a:lnTo>
                        <a:lnTo>
                          <a:pt x="163" y="806"/>
                        </a:lnTo>
                        <a:lnTo>
                          <a:pt x="171" y="817"/>
                        </a:lnTo>
                        <a:lnTo>
                          <a:pt x="181" y="829"/>
                        </a:lnTo>
                        <a:lnTo>
                          <a:pt x="192" y="840"/>
                        </a:lnTo>
                        <a:lnTo>
                          <a:pt x="203" y="853"/>
                        </a:lnTo>
                        <a:lnTo>
                          <a:pt x="211" y="865"/>
                        </a:lnTo>
                        <a:lnTo>
                          <a:pt x="220" y="876"/>
                        </a:lnTo>
                        <a:lnTo>
                          <a:pt x="228" y="888"/>
                        </a:lnTo>
                        <a:lnTo>
                          <a:pt x="238" y="899"/>
                        </a:lnTo>
                        <a:lnTo>
                          <a:pt x="245" y="910"/>
                        </a:lnTo>
                        <a:lnTo>
                          <a:pt x="253" y="922"/>
                        </a:lnTo>
                        <a:lnTo>
                          <a:pt x="260" y="933"/>
                        </a:lnTo>
                        <a:lnTo>
                          <a:pt x="268" y="945"/>
                        </a:lnTo>
                        <a:lnTo>
                          <a:pt x="272" y="954"/>
                        </a:lnTo>
                        <a:lnTo>
                          <a:pt x="278" y="965"/>
                        </a:lnTo>
                        <a:lnTo>
                          <a:pt x="283" y="977"/>
                        </a:lnTo>
                        <a:lnTo>
                          <a:pt x="289" y="988"/>
                        </a:lnTo>
                        <a:lnTo>
                          <a:pt x="293" y="998"/>
                        </a:lnTo>
                        <a:lnTo>
                          <a:pt x="297" y="1009"/>
                        </a:lnTo>
                        <a:lnTo>
                          <a:pt x="300" y="1019"/>
                        </a:lnTo>
                        <a:lnTo>
                          <a:pt x="306" y="1030"/>
                        </a:lnTo>
                        <a:lnTo>
                          <a:pt x="310" y="1047"/>
                        </a:lnTo>
                        <a:lnTo>
                          <a:pt x="314" y="1066"/>
                        </a:lnTo>
                        <a:lnTo>
                          <a:pt x="316" y="1081"/>
                        </a:lnTo>
                        <a:lnTo>
                          <a:pt x="319" y="1099"/>
                        </a:lnTo>
                        <a:lnTo>
                          <a:pt x="319" y="1112"/>
                        </a:lnTo>
                        <a:lnTo>
                          <a:pt x="321" y="1127"/>
                        </a:lnTo>
                        <a:lnTo>
                          <a:pt x="321" y="1138"/>
                        </a:lnTo>
                        <a:lnTo>
                          <a:pt x="323" y="1152"/>
                        </a:lnTo>
                        <a:lnTo>
                          <a:pt x="319" y="1161"/>
                        </a:lnTo>
                        <a:lnTo>
                          <a:pt x="316" y="1175"/>
                        </a:lnTo>
                        <a:lnTo>
                          <a:pt x="308" y="1186"/>
                        </a:lnTo>
                        <a:lnTo>
                          <a:pt x="302" y="1203"/>
                        </a:lnTo>
                        <a:lnTo>
                          <a:pt x="291" y="1216"/>
                        </a:lnTo>
                        <a:lnTo>
                          <a:pt x="281" y="1234"/>
                        </a:lnTo>
                        <a:lnTo>
                          <a:pt x="272" y="1253"/>
                        </a:lnTo>
                        <a:lnTo>
                          <a:pt x="262" y="1272"/>
                        </a:lnTo>
                        <a:lnTo>
                          <a:pt x="251" y="1289"/>
                        </a:lnTo>
                        <a:lnTo>
                          <a:pt x="239" y="1308"/>
                        </a:lnTo>
                        <a:lnTo>
                          <a:pt x="230" y="1327"/>
                        </a:lnTo>
                        <a:lnTo>
                          <a:pt x="224" y="1348"/>
                        </a:lnTo>
                        <a:lnTo>
                          <a:pt x="217" y="1367"/>
                        </a:lnTo>
                        <a:lnTo>
                          <a:pt x="213" y="1386"/>
                        </a:lnTo>
                        <a:lnTo>
                          <a:pt x="211" y="1405"/>
                        </a:lnTo>
                        <a:lnTo>
                          <a:pt x="213" y="1424"/>
                        </a:lnTo>
                        <a:lnTo>
                          <a:pt x="213" y="1441"/>
                        </a:lnTo>
                        <a:lnTo>
                          <a:pt x="215" y="1458"/>
                        </a:lnTo>
                        <a:lnTo>
                          <a:pt x="217" y="1475"/>
                        </a:lnTo>
                        <a:lnTo>
                          <a:pt x="222" y="1494"/>
                        </a:lnTo>
                        <a:lnTo>
                          <a:pt x="226" y="1511"/>
                        </a:lnTo>
                        <a:lnTo>
                          <a:pt x="232" y="1528"/>
                        </a:lnTo>
                        <a:lnTo>
                          <a:pt x="238" y="1545"/>
                        </a:lnTo>
                        <a:lnTo>
                          <a:pt x="247" y="1564"/>
                        </a:lnTo>
                        <a:lnTo>
                          <a:pt x="253" y="1580"/>
                        </a:lnTo>
                        <a:lnTo>
                          <a:pt x="264" y="1597"/>
                        </a:lnTo>
                        <a:lnTo>
                          <a:pt x="274" y="1612"/>
                        </a:lnTo>
                        <a:lnTo>
                          <a:pt x="287" y="1627"/>
                        </a:lnTo>
                        <a:lnTo>
                          <a:pt x="298" y="1640"/>
                        </a:lnTo>
                        <a:lnTo>
                          <a:pt x="316" y="1654"/>
                        </a:lnTo>
                        <a:lnTo>
                          <a:pt x="331" y="1667"/>
                        </a:lnTo>
                        <a:lnTo>
                          <a:pt x="352" y="1680"/>
                        </a:lnTo>
                        <a:lnTo>
                          <a:pt x="369" y="1688"/>
                        </a:lnTo>
                        <a:lnTo>
                          <a:pt x="388" y="1695"/>
                        </a:lnTo>
                        <a:lnTo>
                          <a:pt x="405" y="1699"/>
                        </a:lnTo>
                        <a:lnTo>
                          <a:pt x="424" y="1705"/>
                        </a:lnTo>
                        <a:lnTo>
                          <a:pt x="439" y="1705"/>
                        </a:lnTo>
                        <a:lnTo>
                          <a:pt x="456" y="1705"/>
                        </a:lnTo>
                        <a:lnTo>
                          <a:pt x="473" y="1703"/>
                        </a:lnTo>
                        <a:lnTo>
                          <a:pt x="488" y="1703"/>
                        </a:lnTo>
                        <a:lnTo>
                          <a:pt x="504" y="1697"/>
                        </a:lnTo>
                        <a:lnTo>
                          <a:pt x="517" y="1694"/>
                        </a:lnTo>
                        <a:lnTo>
                          <a:pt x="532" y="1688"/>
                        </a:lnTo>
                        <a:lnTo>
                          <a:pt x="544" y="1684"/>
                        </a:lnTo>
                        <a:lnTo>
                          <a:pt x="557" y="1678"/>
                        </a:lnTo>
                        <a:lnTo>
                          <a:pt x="566" y="1673"/>
                        </a:lnTo>
                        <a:lnTo>
                          <a:pt x="576" y="1667"/>
                        </a:lnTo>
                        <a:lnTo>
                          <a:pt x="585" y="1661"/>
                        </a:lnTo>
                        <a:lnTo>
                          <a:pt x="589" y="1656"/>
                        </a:lnTo>
                        <a:lnTo>
                          <a:pt x="599" y="1650"/>
                        </a:lnTo>
                        <a:lnTo>
                          <a:pt x="608" y="1644"/>
                        </a:lnTo>
                        <a:lnTo>
                          <a:pt x="620" y="1638"/>
                        </a:lnTo>
                        <a:lnTo>
                          <a:pt x="629" y="1633"/>
                        </a:lnTo>
                        <a:lnTo>
                          <a:pt x="641" y="1627"/>
                        </a:lnTo>
                        <a:lnTo>
                          <a:pt x="654" y="1623"/>
                        </a:lnTo>
                        <a:lnTo>
                          <a:pt x="669" y="1621"/>
                        </a:lnTo>
                        <a:lnTo>
                          <a:pt x="680" y="1616"/>
                        </a:lnTo>
                        <a:lnTo>
                          <a:pt x="696" y="1612"/>
                        </a:lnTo>
                        <a:lnTo>
                          <a:pt x="709" y="1608"/>
                        </a:lnTo>
                        <a:lnTo>
                          <a:pt x="726" y="1606"/>
                        </a:lnTo>
                        <a:lnTo>
                          <a:pt x="741" y="1602"/>
                        </a:lnTo>
                        <a:lnTo>
                          <a:pt x="756" y="1600"/>
                        </a:lnTo>
                        <a:lnTo>
                          <a:pt x="774" y="1599"/>
                        </a:lnTo>
                        <a:lnTo>
                          <a:pt x="791" y="1599"/>
                        </a:lnTo>
                        <a:lnTo>
                          <a:pt x="831" y="1619"/>
                        </a:lnTo>
                        <a:lnTo>
                          <a:pt x="823" y="1618"/>
                        </a:lnTo>
                        <a:lnTo>
                          <a:pt x="808" y="1618"/>
                        </a:lnTo>
                        <a:lnTo>
                          <a:pt x="796" y="1618"/>
                        </a:lnTo>
                        <a:lnTo>
                          <a:pt x="785" y="1619"/>
                        </a:lnTo>
                        <a:lnTo>
                          <a:pt x="772" y="1619"/>
                        </a:lnTo>
                        <a:lnTo>
                          <a:pt x="758" y="1623"/>
                        </a:lnTo>
                        <a:lnTo>
                          <a:pt x="741" y="1623"/>
                        </a:lnTo>
                        <a:lnTo>
                          <a:pt x="724" y="1627"/>
                        </a:lnTo>
                        <a:lnTo>
                          <a:pt x="707" y="1633"/>
                        </a:lnTo>
                        <a:lnTo>
                          <a:pt x="690" y="1638"/>
                        </a:lnTo>
                        <a:lnTo>
                          <a:pt x="673" y="1644"/>
                        </a:lnTo>
                        <a:lnTo>
                          <a:pt x="656" y="1652"/>
                        </a:lnTo>
                        <a:lnTo>
                          <a:pt x="639" y="1659"/>
                        </a:lnTo>
                        <a:lnTo>
                          <a:pt x="625" y="1671"/>
                        </a:lnTo>
                        <a:lnTo>
                          <a:pt x="608" y="1678"/>
                        </a:lnTo>
                        <a:lnTo>
                          <a:pt x="591" y="1688"/>
                        </a:lnTo>
                        <a:lnTo>
                          <a:pt x="576" y="1697"/>
                        </a:lnTo>
                        <a:lnTo>
                          <a:pt x="559" y="1707"/>
                        </a:lnTo>
                        <a:lnTo>
                          <a:pt x="540" y="1713"/>
                        </a:lnTo>
                        <a:lnTo>
                          <a:pt x="523" y="1720"/>
                        </a:lnTo>
                        <a:lnTo>
                          <a:pt x="506" y="1726"/>
                        </a:lnTo>
                        <a:lnTo>
                          <a:pt x="487" y="1732"/>
                        </a:lnTo>
                        <a:lnTo>
                          <a:pt x="477" y="1732"/>
                        </a:lnTo>
                        <a:lnTo>
                          <a:pt x="468" y="1732"/>
                        </a:lnTo>
                        <a:lnTo>
                          <a:pt x="456" y="1732"/>
                        </a:lnTo>
                        <a:lnTo>
                          <a:pt x="447" y="1734"/>
                        </a:lnTo>
                        <a:lnTo>
                          <a:pt x="426" y="1732"/>
                        </a:lnTo>
                        <a:lnTo>
                          <a:pt x="407" y="1728"/>
                        </a:lnTo>
                        <a:lnTo>
                          <a:pt x="395" y="1724"/>
                        </a:lnTo>
                        <a:lnTo>
                          <a:pt x="386" y="1720"/>
                        </a:lnTo>
                        <a:lnTo>
                          <a:pt x="374" y="1716"/>
                        </a:lnTo>
                        <a:lnTo>
                          <a:pt x="365" y="1714"/>
                        </a:lnTo>
                        <a:lnTo>
                          <a:pt x="354" y="1709"/>
                        </a:lnTo>
                        <a:lnTo>
                          <a:pt x="342" y="1703"/>
                        </a:lnTo>
                        <a:lnTo>
                          <a:pt x="331" y="1697"/>
                        </a:lnTo>
                        <a:lnTo>
                          <a:pt x="321" y="1692"/>
                        </a:lnTo>
                        <a:lnTo>
                          <a:pt x="308" y="1682"/>
                        </a:lnTo>
                        <a:lnTo>
                          <a:pt x="297" y="1675"/>
                        </a:lnTo>
                        <a:lnTo>
                          <a:pt x="287" y="1665"/>
                        </a:lnTo>
                        <a:lnTo>
                          <a:pt x="278" y="1657"/>
                        </a:lnTo>
                        <a:lnTo>
                          <a:pt x="258" y="1637"/>
                        </a:lnTo>
                        <a:lnTo>
                          <a:pt x="243" y="1618"/>
                        </a:lnTo>
                        <a:lnTo>
                          <a:pt x="234" y="1606"/>
                        </a:lnTo>
                        <a:lnTo>
                          <a:pt x="226" y="1595"/>
                        </a:lnTo>
                        <a:lnTo>
                          <a:pt x="220" y="1583"/>
                        </a:lnTo>
                        <a:lnTo>
                          <a:pt x="215" y="1574"/>
                        </a:lnTo>
                        <a:lnTo>
                          <a:pt x="209" y="1562"/>
                        </a:lnTo>
                        <a:lnTo>
                          <a:pt x="203" y="1551"/>
                        </a:lnTo>
                        <a:lnTo>
                          <a:pt x="200" y="1540"/>
                        </a:lnTo>
                        <a:lnTo>
                          <a:pt x="198" y="1530"/>
                        </a:lnTo>
                        <a:lnTo>
                          <a:pt x="192" y="1519"/>
                        </a:lnTo>
                        <a:lnTo>
                          <a:pt x="190" y="1507"/>
                        </a:lnTo>
                        <a:lnTo>
                          <a:pt x="186" y="1496"/>
                        </a:lnTo>
                        <a:lnTo>
                          <a:pt x="184" y="1484"/>
                        </a:lnTo>
                        <a:lnTo>
                          <a:pt x="182" y="1473"/>
                        </a:lnTo>
                        <a:lnTo>
                          <a:pt x="181" y="1462"/>
                        </a:lnTo>
                        <a:lnTo>
                          <a:pt x="179" y="1452"/>
                        </a:lnTo>
                        <a:lnTo>
                          <a:pt x="179" y="1443"/>
                        </a:lnTo>
                        <a:lnTo>
                          <a:pt x="177" y="1431"/>
                        </a:lnTo>
                        <a:lnTo>
                          <a:pt x="177" y="1420"/>
                        </a:lnTo>
                        <a:lnTo>
                          <a:pt x="177" y="1410"/>
                        </a:lnTo>
                        <a:lnTo>
                          <a:pt x="179" y="1403"/>
                        </a:lnTo>
                        <a:lnTo>
                          <a:pt x="179" y="1384"/>
                        </a:lnTo>
                        <a:lnTo>
                          <a:pt x="184" y="1370"/>
                        </a:lnTo>
                        <a:lnTo>
                          <a:pt x="186" y="1353"/>
                        </a:lnTo>
                        <a:lnTo>
                          <a:pt x="194" y="1340"/>
                        </a:lnTo>
                        <a:lnTo>
                          <a:pt x="200" y="1323"/>
                        </a:lnTo>
                        <a:lnTo>
                          <a:pt x="209" y="1310"/>
                        </a:lnTo>
                        <a:lnTo>
                          <a:pt x="217" y="1294"/>
                        </a:lnTo>
                        <a:lnTo>
                          <a:pt x="228" y="1279"/>
                        </a:lnTo>
                        <a:lnTo>
                          <a:pt x="238" y="1264"/>
                        </a:lnTo>
                        <a:lnTo>
                          <a:pt x="249" y="1251"/>
                        </a:lnTo>
                        <a:lnTo>
                          <a:pt x="257" y="1234"/>
                        </a:lnTo>
                        <a:lnTo>
                          <a:pt x="266" y="1216"/>
                        </a:lnTo>
                        <a:lnTo>
                          <a:pt x="274" y="1197"/>
                        </a:lnTo>
                        <a:lnTo>
                          <a:pt x="281" y="1180"/>
                        </a:lnTo>
                        <a:lnTo>
                          <a:pt x="283" y="1169"/>
                        </a:lnTo>
                        <a:lnTo>
                          <a:pt x="285" y="1157"/>
                        </a:lnTo>
                        <a:lnTo>
                          <a:pt x="287" y="1146"/>
                        </a:lnTo>
                        <a:lnTo>
                          <a:pt x="291" y="1137"/>
                        </a:lnTo>
                        <a:lnTo>
                          <a:pt x="291" y="1123"/>
                        </a:lnTo>
                        <a:lnTo>
                          <a:pt x="291" y="1112"/>
                        </a:lnTo>
                        <a:lnTo>
                          <a:pt x="291" y="1099"/>
                        </a:lnTo>
                        <a:lnTo>
                          <a:pt x="293" y="1087"/>
                        </a:lnTo>
                        <a:lnTo>
                          <a:pt x="289" y="1072"/>
                        </a:lnTo>
                        <a:lnTo>
                          <a:pt x="287" y="1059"/>
                        </a:lnTo>
                        <a:lnTo>
                          <a:pt x="283" y="1045"/>
                        </a:lnTo>
                        <a:lnTo>
                          <a:pt x="279" y="1032"/>
                        </a:lnTo>
                        <a:lnTo>
                          <a:pt x="274" y="1019"/>
                        </a:lnTo>
                        <a:lnTo>
                          <a:pt x="268" y="1005"/>
                        </a:lnTo>
                        <a:lnTo>
                          <a:pt x="262" y="992"/>
                        </a:lnTo>
                        <a:lnTo>
                          <a:pt x="257" y="981"/>
                        </a:lnTo>
                        <a:lnTo>
                          <a:pt x="247" y="965"/>
                        </a:lnTo>
                        <a:lnTo>
                          <a:pt x="239" y="952"/>
                        </a:lnTo>
                        <a:lnTo>
                          <a:pt x="232" y="939"/>
                        </a:lnTo>
                        <a:lnTo>
                          <a:pt x="224" y="927"/>
                        </a:lnTo>
                        <a:lnTo>
                          <a:pt x="215" y="914"/>
                        </a:lnTo>
                        <a:lnTo>
                          <a:pt x="207" y="903"/>
                        </a:lnTo>
                        <a:lnTo>
                          <a:pt x="198" y="891"/>
                        </a:lnTo>
                        <a:lnTo>
                          <a:pt x="190" y="880"/>
                        </a:lnTo>
                        <a:lnTo>
                          <a:pt x="179" y="867"/>
                        </a:lnTo>
                        <a:lnTo>
                          <a:pt x="169" y="855"/>
                        </a:lnTo>
                        <a:lnTo>
                          <a:pt x="160" y="842"/>
                        </a:lnTo>
                        <a:lnTo>
                          <a:pt x="150" y="831"/>
                        </a:lnTo>
                        <a:lnTo>
                          <a:pt x="139" y="819"/>
                        </a:lnTo>
                        <a:lnTo>
                          <a:pt x="131" y="808"/>
                        </a:lnTo>
                        <a:lnTo>
                          <a:pt x="122" y="796"/>
                        </a:lnTo>
                        <a:lnTo>
                          <a:pt x="114" y="785"/>
                        </a:lnTo>
                        <a:lnTo>
                          <a:pt x="103" y="773"/>
                        </a:lnTo>
                        <a:lnTo>
                          <a:pt x="95" y="762"/>
                        </a:lnTo>
                        <a:lnTo>
                          <a:pt x="86" y="751"/>
                        </a:lnTo>
                        <a:lnTo>
                          <a:pt x="80" y="739"/>
                        </a:lnTo>
                        <a:lnTo>
                          <a:pt x="65" y="718"/>
                        </a:lnTo>
                        <a:lnTo>
                          <a:pt x="55" y="699"/>
                        </a:lnTo>
                        <a:lnTo>
                          <a:pt x="49" y="686"/>
                        </a:lnTo>
                        <a:lnTo>
                          <a:pt x="44" y="675"/>
                        </a:lnTo>
                        <a:lnTo>
                          <a:pt x="38" y="663"/>
                        </a:lnTo>
                        <a:lnTo>
                          <a:pt x="34" y="652"/>
                        </a:lnTo>
                        <a:lnTo>
                          <a:pt x="29" y="637"/>
                        </a:lnTo>
                        <a:lnTo>
                          <a:pt x="25" y="623"/>
                        </a:lnTo>
                        <a:lnTo>
                          <a:pt x="21" y="610"/>
                        </a:lnTo>
                        <a:lnTo>
                          <a:pt x="19" y="597"/>
                        </a:lnTo>
                        <a:lnTo>
                          <a:pt x="13" y="580"/>
                        </a:lnTo>
                        <a:lnTo>
                          <a:pt x="11" y="564"/>
                        </a:lnTo>
                        <a:lnTo>
                          <a:pt x="8" y="549"/>
                        </a:lnTo>
                        <a:lnTo>
                          <a:pt x="8" y="534"/>
                        </a:lnTo>
                        <a:lnTo>
                          <a:pt x="4" y="517"/>
                        </a:lnTo>
                        <a:lnTo>
                          <a:pt x="2" y="500"/>
                        </a:lnTo>
                        <a:lnTo>
                          <a:pt x="2" y="483"/>
                        </a:lnTo>
                        <a:lnTo>
                          <a:pt x="2" y="467"/>
                        </a:lnTo>
                        <a:lnTo>
                          <a:pt x="0" y="450"/>
                        </a:lnTo>
                        <a:lnTo>
                          <a:pt x="0" y="433"/>
                        </a:lnTo>
                        <a:lnTo>
                          <a:pt x="0" y="416"/>
                        </a:lnTo>
                        <a:lnTo>
                          <a:pt x="2" y="399"/>
                        </a:lnTo>
                        <a:lnTo>
                          <a:pt x="2" y="382"/>
                        </a:lnTo>
                        <a:lnTo>
                          <a:pt x="4" y="365"/>
                        </a:lnTo>
                        <a:lnTo>
                          <a:pt x="6" y="348"/>
                        </a:lnTo>
                        <a:lnTo>
                          <a:pt x="10" y="332"/>
                        </a:lnTo>
                        <a:lnTo>
                          <a:pt x="11" y="315"/>
                        </a:lnTo>
                        <a:lnTo>
                          <a:pt x="15" y="300"/>
                        </a:lnTo>
                        <a:lnTo>
                          <a:pt x="17" y="285"/>
                        </a:lnTo>
                        <a:lnTo>
                          <a:pt x="23" y="270"/>
                        </a:lnTo>
                        <a:lnTo>
                          <a:pt x="29" y="254"/>
                        </a:lnTo>
                        <a:lnTo>
                          <a:pt x="34" y="241"/>
                        </a:lnTo>
                        <a:lnTo>
                          <a:pt x="40" y="226"/>
                        </a:lnTo>
                        <a:lnTo>
                          <a:pt x="48" y="215"/>
                        </a:lnTo>
                        <a:lnTo>
                          <a:pt x="53" y="199"/>
                        </a:lnTo>
                        <a:lnTo>
                          <a:pt x="59" y="186"/>
                        </a:lnTo>
                        <a:lnTo>
                          <a:pt x="67" y="175"/>
                        </a:lnTo>
                        <a:lnTo>
                          <a:pt x="74" y="163"/>
                        </a:lnTo>
                        <a:lnTo>
                          <a:pt x="82" y="150"/>
                        </a:lnTo>
                        <a:lnTo>
                          <a:pt x="89" y="139"/>
                        </a:lnTo>
                        <a:lnTo>
                          <a:pt x="97" y="127"/>
                        </a:lnTo>
                        <a:lnTo>
                          <a:pt x="106" y="118"/>
                        </a:lnTo>
                        <a:lnTo>
                          <a:pt x="124" y="97"/>
                        </a:lnTo>
                        <a:lnTo>
                          <a:pt x="141" y="80"/>
                        </a:lnTo>
                        <a:lnTo>
                          <a:pt x="158" y="62"/>
                        </a:lnTo>
                        <a:lnTo>
                          <a:pt x="179" y="49"/>
                        </a:lnTo>
                        <a:lnTo>
                          <a:pt x="198" y="34"/>
                        </a:lnTo>
                        <a:lnTo>
                          <a:pt x="219" y="24"/>
                        </a:lnTo>
                        <a:lnTo>
                          <a:pt x="228" y="19"/>
                        </a:lnTo>
                        <a:lnTo>
                          <a:pt x="239" y="15"/>
                        </a:lnTo>
                        <a:lnTo>
                          <a:pt x="251" y="11"/>
                        </a:lnTo>
                        <a:lnTo>
                          <a:pt x="262" y="9"/>
                        </a:lnTo>
                        <a:lnTo>
                          <a:pt x="274" y="5"/>
                        </a:lnTo>
                        <a:lnTo>
                          <a:pt x="285" y="4"/>
                        </a:lnTo>
                        <a:lnTo>
                          <a:pt x="297" y="2"/>
                        </a:lnTo>
                        <a:lnTo>
                          <a:pt x="308" y="2"/>
                        </a:lnTo>
                        <a:lnTo>
                          <a:pt x="319" y="0"/>
                        </a:lnTo>
                        <a:lnTo>
                          <a:pt x="331" y="0"/>
                        </a:lnTo>
                        <a:lnTo>
                          <a:pt x="344" y="2"/>
                        </a:lnTo>
                        <a:lnTo>
                          <a:pt x="357" y="4"/>
                        </a:lnTo>
                        <a:lnTo>
                          <a:pt x="369" y="4"/>
                        </a:lnTo>
                        <a:lnTo>
                          <a:pt x="380" y="5"/>
                        </a:lnTo>
                        <a:lnTo>
                          <a:pt x="392" y="7"/>
                        </a:lnTo>
                        <a:lnTo>
                          <a:pt x="403" y="11"/>
                        </a:lnTo>
                        <a:lnTo>
                          <a:pt x="412" y="13"/>
                        </a:lnTo>
                        <a:lnTo>
                          <a:pt x="424" y="19"/>
                        </a:lnTo>
                        <a:lnTo>
                          <a:pt x="433" y="24"/>
                        </a:lnTo>
                        <a:lnTo>
                          <a:pt x="445" y="30"/>
                        </a:lnTo>
                        <a:lnTo>
                          <a:pt x="460" y="40"/>
                        </a:lnTo>
                        <a:lnTo>
                          <a:pt x="479" y="55"/>
                        </a:lnTo>
                        <a:lnTo>
                          <a:pt x="496" y="70"/>
                        </a:lnTo>
                        <a:lnTo>
                          <a:pt x="513" y="87"/>
                        </a:lnTo>
                        <a:lnTo>
                          <a:pt x="521" y="95"/>
                        </a:lnTo>
                        <a:lnTo>
                          <a:pt x="525" y="104"/>
                        </a:lnTo>
                        <a:lnTo>
                          <a:pt x="532" y="114"/>
                        </a:lnTo>
                        <a:lnTo>
                          <a:pt x="540" y="125"/>
                        </a:lnTo>
                        <a:lnTo>
                          <a:pt x="542" y="135"/>
                        </a:lnTo>
                        <a:lnTo>
                          <a:pt x="549" y="146"/>
                        </a:lnTo>
                        <a:lnTo>
                          <a:pt x="553" y="158"/>
                        </a:lnTo>
                        <a:lnTo>
                          <a:pt x="559" y="169"/>
                        </a:lnTo>
                        <a:lnTo>
                          <a:pt x="561" y="180"/>
                        </a:lnTo>
                        <a:lnTo>
                          <a:pt x="566" y="192"/>
                        </a:lnTo>
                        <a:lnTo>
                          <a:pt x="568" y="203"/>
                        </a:lnTo>
                        <a:lnTo>
                          <a:pt x="572" y="215"/>
                        </a:lnTo>
                        <a:lnTo>
                          <a:pt x="576" y="226"/>
                        </a:lnTo>
                        <a:lnTo>
                          <a:pt x="576" y="239"/>
                        </a:lnTo>
                        <a:lnTo>
                          <a:pt x="578" y="253"/>
                        </a:lnTo>
                        <a:lnTo>
                          <a:pt x="582" y="268"/>
                        </a:lnTo>
                        <a:lnTo>
                          <a:pt x="570" y="273"/>
                        </a:lnTo>
                        <a:close/>
                      </a:path>
                    </a:pathLst>
                  </a:custGeom>
                  <a:solidFill>
                    <a:srgbClr val="000000"/>
                  </a:solidFill>
                  <a:ln w="9525">
                    <a:noFill/>
                    <a:round/>
                    <a:headEnd/>
                    <a:tailEnd/>
                  </a:ln>
                </p:spPr>
                <p:txBody>
                  <a:bodyPr/>
                  <a:lstStyle/>
                  <a:p>
                    <a:endParaRPr lang="fr-FR">
                      <a:latin typeface="Calibri" pitchFamily="34" charset="0"/>
                    </a:endParaRPr>
                  </a:p>
                </p:txBody>
              </p:sp>
              <p:sp>
                <p:nvSpPr>
                  <p:cNvPr id="30944" name="Freeform 265"/>
                  <p:cNvSpPr>
                    <a:spLocks/>
                  </p:cNvSpPr>
                  <p:nvPr/>
                </p:nvSpPr>
                <p:spPr bwMode="auto">
                  <a:xfrm>
                    <a:off x="1336675" y="4241800"/>
                    <a:ext cx="65087" cy="30162"/>
                  </a:xfrm>
                  <a:custGeom>
                    <a:avLst/>
                    <a:gdLst>
                      <a:gd name="T0" fmla="*/ 0 w 84"/>
                      <a:gd name="T1" fmla="*/ 15750120 h 38"/>
                      <a:gd name="T2" fmla="*/ 0 w 84"/>
                      <a:gd name="T3" fmla="*/ 17010574 h 38"/>
                      <a:gd name="T4" fmla="*/ 2401245 w 84"/>
                      <a:gd name="T5" fmla="*/ 20160914 h 38"/>
                      <a:gd name="T6" fmla="*/ 7204511 w 84"/>
                      <a:gd name="T7" fmla="*/ 21420574 h 38"/>
                      <a:gd name="T8" fmla="*/ 11407270 w 84"/>
                      <a:gd name="T9" fmla="*/ 22681027 h 38"/>
                      <a:gd name="T10" fmla="*/ 17411547 w 84"/>
                      <a:gd name="T11" fmla="*/ 22681027 h 38"/>
                      <a:gd name="T12" fmla="*/ 27617811 w 84"/>
                      <a:gd name="T13" fmla="*/ 23940687 h 38"/>
                      <a:gd name="T14" fmla="*/ 33020805 w 84"/>
                      <a:gd name="T15" fmla="*/ 21420574 h 38"/>
                      <a:gd name="T16" fmla="*/ 40226088 w 84"/>
                      <a:gd name="T17" fmla="*/ 19530687 h 38"/>
                      <a:gd name="T18" fmla="*/ 44428847 w 84"/>
                      <a:gd name="T19" fmla="*/ 15750120 h 38"/>
                      <a:gd name="T20" fmla="*/ 46830092 w 84"/>
                      <a:gd name="T21" fmla="*/ 11970344 h 38"/>
                      <a:gd name="T22" fmla="*/ 49231336 w 84"/>
                      <a:gd name="T23" fmla="*/ 6299888 h 38"/>
                      <a:gd name="T24" fmla="*/ 50432346 w 84"/>
                      <a:gd name="T25" fmla="*/ 3779775 h 38"/>
                      <a:gd name="T26" fmla="*/ 35422824 w 84"/>
                      <a:gd name="T27" fmla="*/ 0 h 38"/>
                      <a:gd name="T28" fmla="*/ 34221814 w 84"/>
                      <a:gd name="T29" fmla="*/ 1259660 h 38"/>
                      <a:gd name="T30" fmla="*/ 33020805 w 84"/>
                      <a:gd name="T31" fmla="*/ 3779775 h 38"/>
                      <a:gd name="T32" fmla="*/ 28818821 w 84"/>
                      <a:gd name="T33" fmla="*/ 6299888 h 38"/>
                      <a:gd name="T34" fmla="*/ 18611782 w 84"/>
                      <a:gd name="T35" fmla="*/ 8190570 h 38"/>
                      <a:gd name="T36" fmla="*/ 0 w 84"/>
                      <a:gd name="T37" fmla="*/ 15750120 h 38"/>
                      <a:gd name="T38" fmla="*/ 0 w 84"/>
                      <a:gd name="T39" fmla="*/ 15750120 h 3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84"/>
                      <a:gd name="T61" fmla="*/ 0 h 38"/>
                      <a:gd name="T62" fmla="*/ 84 w 84"/>
                      <a:gd name="T63" fmla="*/ 38 h 3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84" h="38">
                        <a:moveTo>
                          <a:pt x="0" y="25"/>
                        </a:moveTo>
                        <a:lnTo>
                          <a:pt x="0" y="27"/>
                        </a:lnTo>
                        <a:lnTo>
                          <a:pt x="4" y="32"/>
                        </a:lnTo>
                        <a:lnTo>
                          <a:pt x="12" y="34"/>
                        </a:lnTo>
                        <a:lnTo>
                          <a:pt x="19" y="36"/>
                        </a:lnTo>
                        <a:lnTo>
                          <a:pt x="29" y="36"/>
                        </a:lnTo>
                        <a:lnTo>
                          <a:pt x="46" y="38"/>
                        </a:lnTo>
                        <a:lnTo>
                          <a:pt x="55" y="34"/>
                        </a:lnTo>
                        <a:lnTo>
                          <a:pt x="67" y="31"/>
                        </a:lnTo>
                        <a:lnTo>
                          <a:pt x="74" y="25"/>
                        </a:lnTo>
                        <a:lnTo>
                          <a:pt x="78" y="19"/>
                        </a:lnTo>
                        <a:lnTo>
                          <a:pt x="82" y="10"/>
                        </a:lnTo>
                        <a:lnTo>
                          <a:pt x="84" y="6"/>
                        </a:lnTo>
                        <a:lnTo>
                          <a:pt x="59" y="0"/>
                        </a:lnTo>
                        <a:lnTo>
                          <a:pt x="57" y="2"/>
                        </a:lnTo>
                        <a:lnTo>
                          <a:pt x="55" y="6"/>
                        </a:lnTo>
                        <a:lnTo>
                          <a:pt x="48" y="10"/>
                        </a:lnTo>
                        <a:lnTo>
                          <a:pt x="31" y="13"/>
                        </a:lnTo>
                        <a:lnTo>
                          <a:pt x="0" y="25"/>
                        </a:lnTo>
                        <a:close/>
                      </a:path>
                    </a:pathLst>
                  </a:custGeom>
                  <a:solidFill>
                    <a:srgbClr val="000000"/>
                  </a:solidFill>
                  <a:ln w="9525">
                    <a:noFill/>
                    <a:round/>
                    <a:headEnd/>
                    <a:tailEnd/>
                  </a:ln>
                </p:spPr>
                <p:txBody>
                  <a:bodyPr/>
                  <a:lstStyle/>
                  <a:p>
                    <a:endParaRPr lang="fr-FR">
                      <a:latin typeface="Calibri" pitchFamily="34" charset="0"/>
                    </a:endParaRPr>
                  </a:p>
                </p:txBody>
              </p:sp>
              <p:sp>
                <p:nvSpPr>
                  <p:cNvPr id="30945" name="Freeform 266"/>
                  <p:cNvSpPr>
                    <a:spLocks/>
                  </p:cNvSpPr>
                  <p:nvPr/>
                </p:nvSpPr>
                <p:spPr bwMode="auto">
                  <a:xfrm>
                    <a:off x="1382713" y="4414838"/>
                    <a:ext cx="25400" cy="858837"/>
                  </a:xfrm>
                  <a:custGeom>
                    <a:avLst/>
                    <a:gdLst>
                      <a:gd name="T0" fmla="*/ 19550300 w 33"/>
                      <a:gd name="T1" fmla="*/ 0 h 1082"/>
                      <a:gd name="T2" fmla="*/ 4739793 w 33"/>
                      <a:gd name="T3" fmla="*/ 73084481 h 1082"/>
                      <a:gd name="T4" fmla="*/ 0 w 33"/>
                      <a:gd name="T5" fmla="*/ 340220841 h 1082"/>
                      <a:gd name="T6" fmla="*/ 3554460 w 33"/>
                      <a:gd name="T7" fmla="*/ 681701363 h 1082"/>
                      <a:gd name="T8" fmla="*/ 11256046 w 33"/>
                      <a:gd name="T9" fmla="*/ 371092128 h 1082"/>
                      <a:gd name="T10" fmla="*/ 18365737 w 33"/>
                      <a:gd name="T11" fmla="*/ 62373629 h 1082"/>
                      <a:gd name="T12" fmla="*/ 19550300 w 33"/>
                      <a:gd name="T13" fmla="*/ 0 h 1082"/>
                      <a:gd name="T14" fmla="*/ 19550300 w 33"/>
                      <a:gd name="T15" fmla="*/ 0 h 1082"/>
                      <a:gd name="T16" fmla="*/ 0 60000 65536"/>
                      <a:gd name="T17" fmla="*/ 0 60000 65536"/>
                      <a:gd name="T18" fmla="*/ 0 60000 65536"/>
                      <a:gd name="T19" fmla="*/ 0 60000 65536"/>
                      <a:gd name="T20" fmla="*/ 0 60000 65536"/>
                      <a:gd name="T21" fmla="*/ 0 60000 65536"/>
                      <a:gd name="T22" fmla="*/ 0 60000 65536"/>
                      <a:gd name="T23" fmla="*/ 0 60000 65536"/>
                      <a:gd name="T24" fmla="*/ 0 w 33"/>
                      <a:gd name="T25" fmla="*/ 0 h 1082"/>
                      <a:gd name="T26" fmla="*/ 33 w 33"/>
                      <a:gd name="T27" fmla="*/ 1082 h 108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3" h="1082">
                        <a:moveTo>
                          <a:pt x="33" y="0"/>
                        </a:moveTo>
                        <a:lnTo>
                          <a:pt x="8" y="116"/>
                        </a:lnTo>
                        <a:lnTo>
                          <a:pt x="0" y="540"/>
                        </a:lnTo>
                        <a:lnTo>
                          <a:pt x="6" y="1082"/>
                        </a:lnTo>
                        <a:lnTo>
                          <a:pt x="19" y="589"/>
                        </a:lnTo>
                        <a:lnTo>
                          <a:pt x="31" y="99"/>
                        </a:lnTo>
                        <a:lnTo>
                          <a:pt x="33" y="0"/>
                        </a:lnTo>
                        <a:close/>
                      </a:path>
                    </a:pathLst>
                  </a:custGeom>
                  <a:solidFill>
                    <a:srgbClr val="FFCC00"/>
                  </a:solidFill>
                  <a:ln w="9525">
                    <a:noFill/>
                    <a:round/>
                    <a:headEnd/>
                    <a:tailEnd/>
                  </a:ln>
                </p:spPr>
                <p:txBody>
                  <a:bodyPr/>
                  <a:lstStyle/>
                  <a:p>
                    <a:endParaRPr lang="fr-FR">
                      <a:latin typeface="Calibri" pitchFamily="34" charset="0"/>
                    </a:endParaRPr>
                  </a:p>
                </p:txBody>
              </p:sp>
            </p:grpSp>
          </p:grpSp>
          <p:grpSp>
            <p:nvGrpSpPr>
              <p:cNvPr id="30913" name="Group 285"/>
              <p:cNvGrpSpPr>
                <a:grpSpLocks/>
              </p:cNvGrpSpPr>
              <p:nvPr/>
            </p:nvGrpSpPr>
            <p:grpSpPr bwMode="auto">
              <a:xfrm flipH="1">
                <a:off x="1689985" y="2423413"/>
                <a:ext cx="1341447" cy="1035596"/>
                <a:chOff x="2091" y="1416"/>
                <a:chExt cx="1580" cy="1230"/>
              </a:xfrm>
            </p:grpSpPr>
            <p:sp>
              <p:nvSpPr>
                <p:cNvPr id="30914" name="Freeform 280"/>
                <p:cNvSpPr>
                  <a:spLocks/>
                </p:cNvSpPr>
                <p:nvPr/>
              </p:nvSpPr>
              <p:spPr bwMode="auto">
                <a:xfrm>
                  <a:off x="2091" y="1814"/>
                  <a:ext cx="1259" cy="832"/>
                </a:xfrm>
                <a:custGeom>
                  <a:avLst/>
                  <a:gdLst>
                    <a:gd name="T0" fmla="*/ 1174 w 1259"/>
                    <a:gd name="T1" fmla="*/ 0 h 832"/>
                    <a:gd name="T2" fmla="*/ 1067 w 1259"/>
                    <a:gd name="T3" fmla="*/ 72 h 832"/>
                    <a:gd name="T4" fmla="*/ 957 w 1259"/>
                    <a:gd name="T5" fmla="*/ 142 h 832"/>
                    <a:gd name="T6" fmla="*/ 873 w 1259"/>
                    <a:gd name="T7" fmla="*/ 172 h 832"/>
                    <a:gd name="T8" fmla="*/ 790 w 1259"/>
                    <a:gd name="T9" fmla="*/ 206 h 832"/>
                    <a:gd name="T10" fmla="*/ 662 w 1259"/>
                    <a:gd name="T11" fmla="*/ 285 h 832"/>
                    <a:gd name="T12" fmla="*/ 459 w 1259"/>
                    <a:gd name="T13" fmla="*/ 412 h 832"/>
                    <a:gd name="T14" fmla="*/ 271 w 1259"/>
                    <a:gd name="T15" fmla="*/ 512 h 832"/>
                    <a:gd name="T16" fmla="*/ 111 w 1259"/>
                    <a:gd name="T17" fmla="*/ 598 h 832"/>
                    <a:gd name="T18" fmla="*/ 0 w 1259"/>
                    <a:gd name="T19" fmla="*/ 661 h 832"/>
                    <a:gd name="T20" fmla="*/ 10 w 1259"/>
                    <a:gd name="T21" fmla="*/ 712 h 832"/>
                    <a:gd name="T22" fmla="*/ 39 w 1259"/>
                    <a:gd name="T23" fmla="*/ 758 h 832"/>
                    <a:gd name="T24" fmla="*/ 74 w 1259"/>
                    <a:gd name="T25" fmla="*/ 810 h 832"/>
                    <a:gd name="T26" fmla="*/ 119 w 1259"/>
                    <a:gd name="T27" fmla="*/ 832 h 832"/>
                    <a:gd name="T28" fmla="*/ 478 w 1259"/>
                    <a:gd name="T29" fmla="*/ 622 h 832"/>
                    <a:gd name="T30" fmla="*/ 717 w 1259"/>
                    <a:gd name="T31" fmla="*/ 480 h 832"/>
                    <a:gd name="T32" fmla="*/ 901 w 1259"/>
                    <a:gd name="T33" fmla="*/ 372 h 832"/>
                    <a:gd name="T34" fmla="*/ 966 w 1259"/>
                    <a:gd name="T35" fmla="*/ 337 h 832"/>
                    <a:gd name="T36" fmla="*/ 1026 w 1259"/>
                    <a:gd name="T37" fmla="*/ 267 h 832"/>
                    <a:gd name="T38" fmla="*/ 1071 w 1259"/>
                    <a:gd name="T39" fmla="*/ 197 h 832"/>
                    <a:gd name="T40" fmla="*/ 1166 w 1259"/>
                    <a:gd name="T41" fmla="*/ 149 h 832"/>
                    <a:gd name="T42" fmla="*/ 1259 w 1259"/>
                    <a:gd name="T43" fmla="*/ 109 h 832"/>
                    <a:gd name="T44" fmla="*/ 1244 w 1259"/>
                    <a:gd name="T45" fmla="*/ 88 h 832"/>
                    <a:gd name="T46" fmla="*/ 1084 w 1259"/>
                    <a:gd name="T47" fmla="*/ 171 h 832"/>
                    <a:gd name="T48" fmla="*/ 1058 w 1259"/>
                    <a:gd name="T49" fmla="*/ 185 h 832"/>
                    <a:gd name="T50" fmla="*/ 1043 w 1259"/>
                    <a:gd name="T51" fmla="*/ 206 h 832"/>
                    <a:gd name="T52" fmla="*/ 1005 w 1259"/>
                    <a:gd name="T53" fmla="*/ 258 h 832"/>
                    <a:gd name="T54" fmla="*/ 965 w 1259"/>
                    <a:gd name="T55" fmla="*/ 311 h 832"/>
                    <a:gd name="T56" fmla="*/ 930 w 1259"/>
                    <a:gd name="T57" fmla="*/ 337 h 832"/>
                    <a:gd name="T58" fmla="*/ 764 w 1259"/>
                    <a:gd name="T59" fmla="*/ 432 h 832"/>
                    <a:gd name="T60" fmla="*/ 612 w 1259"/>
                    <a:gd name="T61" fmla="*/ 524 h 832"/>
                    <a:gd name="T62" fmla="*/ 452 w 1259"/>
                    <a:gd name="T63" fmla="*/ 613 h 832"/>
                    <a:gd name="T64" fmla="*/ 307 w 1259"/>
                    <a:gd name="T65" fmla="*/ 699 h 832"/>
                    <a:gd name="T66" fmla="*/ 185 w 1259"/>
                    <a:gd name="T67" fmla="*/ 771 h 832"/>
                    <a:gd name="T68" fmla="*/ 111 w 1259"/>
                    <a:gd name="T69" fmla="*/ 813 h 832"/>
                    <a:gd name="T70" fmla="*/ 80 w 1259"/>
                    <a:gd name="T71" fmla="*/ 791 h 832"/>
                    <a:gd name="T72" fmla="*/ 57 w 1259"/>
                    <a:gd name="T73" fmla="*/ 752 h 832"/>
                    <a:gd name="T74" fmla="*/ 35 w 1259"/>
                    <a:gd name="T75" fmla="*/ 712 h 832"/>
                    <a:gd name="T76" fmla="*/ 26 w 1259"/>
                    <a:gd name="T77" fmla="*/ 664 h 832"/>
                    <a:gd name="T78" fmla="*/ 185 w 1259"/>
                    <a:gd name="T79" fmla="*/ 577 h 832"/>
                    <a:gd name="T80" fmla="*/ 430 w 1259"/>
                    <a:gd name="T81" fmla="*/ 447 h 832"/>
                    <a:gd name="T82" fmla="*/ 605 w 1259"/>
                    <a:gd name="T83" fmla="*/ 344 h 832"/>
                    <a:gd name="T84" fmla="*/ 750 w 1259"/>
                    <a:gd name="T85" fmla="*/ 251 h 832"/>
                    <a:gd name="T86" fmla="*/ 829 w 1259"/>
                    <a:gd name="T87" fmla="*/ 210 h 832"/>
                    <a:gd name="T88" fmla="*/ 918 w 1259"/>
                    <a:gd name="T89" fmla="*/ 172 h 832"/>
                    <a:gd name="T90" fmla="*/ 978 w 1259"/>
                    <a:gd name="T91" fmla="*/ 150 h 832"/>
                    <a:gd name="T92" fmla="*/ 1192 w 1259"/>
                    <a:gd name="T93" fmla="*/ 18 h 832"/>
                    <a:gd name="T94" fmla="*/ 1174 w 1259"/>
                    <a:gd name="T95" fmla="*/ 0 h 83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259"/>
                    <a:gd name="T145" fmla="*/ 0 h 832"/>
                    <a:gd name="T146" fmla="*/ 1259 w 1259"/>
                    <a:gd name="T147" fmla="*/ 832 h 83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259" h="832">
                      <a:moveTo>
                        <a:pt x="1174" y="0"/>
                      </a:moveTo>
                      <a:lnTo>
                        <a:pt x="1067" y="72"/>
                      </a:lnTo>
                      <a:lnTo>
                        <a:pt x="957" y="142"/>
                      </a:lnTo>
                      <a:lnTo>
                        <a:pt x="873" y="172"/>
                      </a:lnTo>
                      <a:lnTo>
                        <a:pt x="790" y="206"/>
                      </a:lnTo>
                      <a:lnTo>
                        <a:pt x="662" y="285"/>
                      </a:lnTo>
                      <a:lnTo>
                        <a:pt x="459" y="412"/>
                      </a:lnTo>
                      <a:lnTo>
                        <a:pt x="271" y="512"/>
                      </a:lnTo>
                      <a:lnTo>
                        <a:pt x="111" y="598"/>
                      </a:lnTo>
                      <a:lnTo>
                        <a:pt x="0" y="661"/>
                      </a:lnTo>
                      <a:lnTo>
                        <a:pt x="10" y="712"/>
                      </a:lnTo>
                      <a:lnTo>
                        <a:pt x="39" y="758"/>
                      </a:lnTo>
                      <a:lnTo>
                        <a:pt x="74" y="810"/>
                      </a:lnTo>
                      <a:lnTo>
                        <a:pt x="119" y="832"/>
                      </a:lnTo>
                      <a:lnTo>
                        <a:pt x="478" y="622"/>
                      </a:lnTo>
                      <a:lnTo>
                        <a:pt x="717" y="480"/>
                      </a:lnTo>
                      <a:lnTo>
                        <a:pt x="901" y="372"/>
                      </a:lnTo>
                      <a:lnTo>
                        <a:pt x="966" y="337"/>
                      </a:lnTo>
                      <a:lnTo>
                        <a:pt x="1026" y="267"/>
                      </a:lnTo>
                      <a:lnTo>
                        <a:pt x="1071" y="197"/>
                      </a:lnTo>
                      <a:lnTo>
                        <a:pt x="1166" y="149"/>
                      </a:lnTo>
                      <a:lnTo>
                        <a:pt x="1259" y="109"/>
                      </a:lnTo>
                      <a:lnTo>
                        <a:pt x="1244" y="88"/>
                      </a:lnTo>
                      <a:lnTo>
                        <a:pt x="1084" y="171"/>
                      </a:lnTo>
                      <a:lnTo>
                        <a:pt x="1058" y="185"/>
                      </a:lnTo>
                      <a:lnTo>
                        <a:pt x="1043" y="206"/>
                      </a:lnTo>
                      <a:lnTo>
                        <a:pt x="1005" y="258"/>
                      </a:lnTo>
                      <a:lnTo>
                        <a:pt x="965" y="311"/>
                      </a:lnTo>
                      <a:lnTo>
                        <a:pt x="930" y="337"/>
                      </a:lnTo>
                      <a:lnTo>
                        <a:pt x="764" y="432"/>
                      </a:lnTo>
                      <a:lnTo>
                        <a:pt x="612" y="524"/>
                      </a:lnTo>
                      <a:lnTo>
                        <a:pt x="452" y="613"/>
                      </a:lnTo>
                      <a:lnTo>
                        <a:pt x="307" y="699"/>
                      </a:lnTo>
                      <a:lnTo>
                        <a:pt x="185" y="771"/>
                      </a:lnTo>
                      <a:lnTo>
                        <a:pt x="111" y="813"/>
                      </a:lnTo>
                      <a:lnTo>
                        <a:pt x="80" y="791"/>
                      </a:lnTo>
                      <a:lnTo>
                        <a:pt x="57" y="752"/>
                      </a:lnTo>
                      <a:lnTo>
                        <a:pt x="35" y="712"/>
                      </a:lnTo>
                      <a:lnTo>
                        <a:pt x="26" y="664"/>
                      </a:lnTo>
                      <a:lnTo>
                        <a:pt x="185" y="577"/>
                      </a:lnTo>
                      <a:lnTo>
                        <a:pt x="430" y="447"/>
                      </a:lnTo>
                      <a:lnTo>
                        <a:pt x="605" y="344"/>
                      </a:lnTo>
                      <a:lnTo>
                        <a:pt x="750" y="251"/>
                      </a:lnTo>
                      <a:lnTo>
                        <a:pt x="829" y="210"/>
                      </a:lnTo>
                      <a:lnTo>
                        <a:pt x="918" y="172"/>
                      </a:lnTo>
                      <a:lnTo>
                        <a:pt x="978" y="150"/>
                      </a:lnTo>
                      <a:lnTo>
                        <a:pt x="1192" y="18"/>
                      </a:lnTo>
                      <a:lnTo>
                        <a:pt x="1174"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30915" name="Freeform 281"/>
                <p:cNvSpPr>
                  <a:spLocks/>
                </p:cNvSpPr>
                <p:nvPr/>
              </p:nvSpPr>
              <p:spPr bwMode="auto">
                <a:xfrm>
                  <a:off x="2910" y="1416"/>
                  <a:ext cx="639" cy="510"/>
                </a:xfrm>
                <a:custGeom>
                  <a:avLst/>
                  <a:gdLst>
                    <a:gd name="T0" fmla="*/ 639 w 639"/>
                    <a:gd name="T1" fmla="*/ 439 h 510"/>
                    <a:gd name="T2" fmla="*/ 488 w 639"/>
                    <a:gd name="T3" fmla="*/ 234 h 510"/>
                    <a:gd name="T4" fmla="*/ 454 w 639"/>
                    <a:gd name="T5" fmla="*/ 216 h 510"/>
                    <a:gd name="T6" fmla="*/ 432 w 639"/>
                    <a:gd name="T7" fmla="*/ 207 h 510"/>
                    <a:gd name="T8" fmla="*/ 424 w 639"/>
                    <a:gd name="T9" fmla="*/ 176 h 510"/>
                    <a:gd name="T10" fmla="*/ 361 w 639"/>
                    <a:gd name="T11" fmla="*/ 123 h 510"/>
                    <a:gd name="T12" fmla="*/ 283 w 639"/>
                    <a:gd name="T13" fmla="*/ 82 h 510"/>
                    <a:gd name="T14" fmla="*/ 204 w 639"/>
                    <a:gd name="T15" fmla="*/ 35 h 510"/>
                    <a:gd name="T16" fmla="*/ 111 w 639"/>
                    <a:gd name="T17" fmla="*/ 3 h 510"/>
                    <a:gd name="T18" fmla="*/ 92 w 639"/>
                    <a:gd name="T19" fmla="*/ 0 h 510"/>
                    <a:gd name="T20" fmla="*/ 75 w 639"/>
                    <a:gd name="T21" fmla="*/ 21 h 510"/>
                    <a:gd name="T22" fmla="*/ 103 w 639"/>
                    <a:gd name="T23" fmla="*/ 40 h 510"/>
                    <a:gd name="T24" fmla="*/ 176 w 639"/>
                    <a:gd name="T25" fmla="*/ 97 h 510"/>
                    <a:gd name="T26" fmla="*/ 220 w 639"/>
                    <a:gd name="T27" fmla="*/ 128 h 510"/>
                    <a:gd name="T28" fmla="*/ 138 w 639"/>
                    <a:gd name="T29" fmla="*/ 97 h 510"/>
                    <a:gd name="T30" fmla="*/ 84 w 639"/>
                    <a:gd name="T31" fmla="*/ 75 h 510"/>
                    <a:gd name="T32" fmla="*/ 35 w 639"/>
                    <a:gd name="T33" fmla="*/ 57 h 510"/>
                    <a:gd name="T34" fmla="*/ 0 w 639"/>
                    <a:gd name="T35" fmla="*/ 91 h 510"/>
                    <a:gd name="T36" fmla="*/ 35 w 639"/>
                    <a:gd name="T37" fmla="*/ 109 h 510"/>
                    <a:gd name="T38" fmla="*/ 119 w 639"/>
                    <a:gd name="T39" fmla="*/ 157 h 510"/>
                    <a:gd name="T40" fmla="*/ 186 w 639"/>
                    <a:gd name="T41" fmla="*/ 206 h 510"/>
                    <a:gd name="T42" fmla="*/ 255 w 639"/>
                    <a:gd name="T43" fmla="*/ 259 h 510"/>
                    <a:gd name="T44" fmla="*/ 264 w 639"/>
                    <a:gd name="T45" fmla="*/ 300 h 510"/>
                    <a:gd name="T46" fmla="*/ 290 w 639"/>
                    <a:gd name="T47" fmla="*/ 326 h 510"/>
                    <a:gd name="T48" fmla="*/ 336 w 639"/>
                    <a:gd name="T49" fmla="*/ 370 h 510"/>
                    <a:gd name="T50" fmla="*/ 347 w 639"/>
                    <a:gd name="T51" fmla="*/ 414 h 510"/>
                    <a:gd name="T52" fmla="*/ 352 w 639"/>
                    <a:gd name="T53" fmla="*/ 432 h 510"/>
                    <a:gd name="T54" fmla="*/ 418 w 639"/>
                    <a:gd name="T55" fmla="*/ 510 h 510"/>
                    <a:gd name="T56" fmla="*/ 435 w 639"/>
                    <a:gd name="T57" fmla="*/ 501 h 510"/>
                    <a:gd name="T58" fmla="*/ 402 w 639"/>
                    <a:gd name="T59" fmla="*/ 441 h 510"/>
                    <a:gd name="T60" fmla="*/ 365 w 639"/>
                    <a:gd name="T61" fmla="*/ 406 h 510"/>
                    <a:gd name="T62" fmla="*/ 358 w 639"/>
                    <a:gd name="T63" fmla="*/ 366 h 510"/>
                    <a:gd name="T64" fmla="*/ 317 w 639"/>
                    <a:gd name="T65" fmla="*/ 325 h 510"/>
                    <a:gd name="T66" fmla="*/ 278 w 639"/>
                    <a:gd name="T67" fmla="*/ 294 h 510"/>
                    <a:gd name="T68" fmla="*/ 265 w 639"/>
                    <a:gd name="T69" fmla="*/ 247 h 510"/>
                    <a:gd name="T70" fmla="*/ 229 w 639"/>
                    <a:gd name="T71" fmla="*/ 212 h 510"/>
                    <a:gd name="T72" fmla="*/ 173 w 639"/>
                    <a:gd name="T73" fmla="*/ 179 h 510"/>
                    <a:gd name="T74" fmla="*/ 125 w 639"/>
                    <a:gd name="T75" fmla="*/ 141 h 510"/>
                    <a:gd name="T76" fmla="*/ 59 w 639"/>
                    <a:gd name="T77" fmla="*/ 109 h 510"/>
                    <a:gd name="T78" fmla="*/ 31 w 639"/>
                    <a:gd name="T79" fmla="*/ 88 h 510"/>
                    <a:gd name="T80" fmla="*/ 48 w 639"/>
                    <a:gd name="T81" fmla="*/ 79 h 510"/>
                    <a:gd name="T82" fmla="*/ 226 w 639"/>
                    <a:gd name="T83" fmla="*/ 153 h 510"/>
                    <a:gd name="T84" fmla="*/ 281 w 639"/>
                    <a:gd name="T85" fmla="*/ 185 h 510"/>
                    <a:gd name="T86" fmla="*/ 308 w 639"/>
                    <a:gd name="T87" fmla="*/ 203 h 510"/>
                    <a:gd name="T88" fmla="*/ 321 w 639"/>
                    <a:gd name="T89" fmla="*/ 179 h 510"/>
                    <a:gd name="T90" fmla="*/ 243 w 639"/>
                    <a:gd name="T91" fmla="*/ 122 h 510"/>
                    <a:gd name="T92" fmla="*/ 195 w 639"/>
                    <a:gd name="T93" fmla="*/ 84 h 510"/>
                    <a:gd name="T94" fmla="*/ 132 w 639"/>
                    <a:gd name="T95" fmla="*/ 40 h 510"/>
                    <a:gd name="T96" fmla="*/ 106 w 639"/>
                    <a:gd name="T97" fmla="*/ 16 h 510"/>
                    <a:gd name="T98" fmla="*/ 182 w 639"/>
                    <a:gd name="T99" fmla="*/ 43 h 510"/>
                    <a:gd name="T100" fmla="*/ 264 w 639"/>
                    <a:gd name="T101" fmla="*/ 87 h 510"/>
                    <a:gd name="T102" fmla="*/ 343 w 639"/>
                    <a:gd name="T103" fmla="*/ 135 h 510"/>
                    <a:gd name="T104" fmla="*/ 400 w 639"/>
                    <a:gd name="T105" fmla="*/ 179 h 510"/>
                    <a:gd name="T106" fmla="*/ 413 w 639"/>
                    <a:gd name="T107" fmla="*/ 203 h 510"/>
                    <a:gd name="T108" fmla="*/ 419 w 639"/>
                    <a:gd name="T109" fmla="*/ 228 h 510"/>
                    <a:gd name="T110" fmla="*/ 463 w 639"/>
                    <a:gd name="T111" fmla="*/ 237 h 510"/>
                    <a:gd name="T112" fmla="*/ 492 w 639"/>
                    <a:gd name="T113" fmla="*/ 265 h 510"/>
                    <a:gd name="T114" fmla="*/ 545 w 639"/>
                    <a:gd name="T115" fmla="*/ 347 h 510"/>
                    <a:gd name="T116" fmla="*/ 607 w 639"/>
                    <a:gd name="T117" fmla="*/ 431 h 510"/>
                    <a:gd name="T118" fmla="*/ 624 w 639"/>
                    <a:gd name="T119" fmla="*/ 448 h 510"/>
                    <a:gd name="T120" fmla="*/ 639 w 639"/>
                    <a:gd name="T121" fmla="*/ 439 h 51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39"/>
                    <a:gd name="T184" fmla="*/ 0 h 510"/>
                    <a:gd name="T185" fmla="*/ 639 w 639"/>
                    <a:gd name="T186" fmla="*/ 510 h 51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39" h="510">
                      <a:moveTo>
                        <a:pt x="639" y="439"/>
                      </a:moveTo>
                      <a:lnTo>
                        <a:pt x="488" y="234"/>
                      </a:lnTo>
                      <a:lnTo>
                        <a:pt x="454" y="216"/>
                      </a:lnTo>
                      <a:lnTo>
                        <a:pt x="432" y="207"/>
                      </a:lnTo>
                      <a:lnTo>
                        <a:pt x="424" y="176"/>
                      </a:lnTo>
                      <a:lnTo>
                        <a:pt x="361" y="123"/>
                      </a:lnTo>
                      <a:lnTo>
                        <a:pt x="283" y="82"/>
                      </a:lnTo>
                      <a:lnTo>
                        <a:pt x="204" y="35"/>
                      </a:lnTo>
                      <a:lnTo>
                        <a:pt x="111" y="3"/>
                      </a:lnTo>
                      <a:lnTo>
                        <a:pt x="92" y="0"/>
                      </a:lnTo>
                      <a:lnTo>
                        <a:pt x="75" y="21"/>
                      </a:lnTo>
                      <a:lnTo>
                        <a:pt x="103" y="40"/>
                      </a:lnTo>
                      <a:lnTo>
                        <a:pt x="176" y="97"/>
                      </a:lnTo>
                      <a:lnTo>
                        <a:pt x="220" y="128"/>
                      </a:lnTo>
                      <a:lnTo>
                        <a:pt x="138" y="97"/>
                      </a:lnTo>
                      <a:lnTo>
                        <a:pt x="84" y="75"/>
                      </a:lnTo>
                      <a:lnTo>
                        <a:pt x="35" y="57"/>
                      </a:lnTo>
                      <a:lnTo>
                        <a:pt x="0" y="91"/>
                      </a:lnTo>
                      <a:lnTo>
                        <a:pt x="35" y="109"/>
                      </a:lnTo>
                      <a:lnTo>
                        <a:pt x="119" y="157"/>
                      </a:lnTo>
                      <a:lnTo>
                        <a:pt x="186" y="206"/>
                      </a:lnTo>
                      <a:lnTo>
                        <a:pt x="255" y="259"/>
                      </a:lnTo>
                      <a:lnTo>
                        <a:pt x="264" y="300"/>
                      </a:lnTo>
                      <a:lnTo>
                        <a:pt x="290" y="326"/>
                      </a:lnTo>
                      <a:lnTo>
                        <a:pt x="336" y="370"/>
                      </a:lnTo>
                      <a:lnTo>
                        <a:pt x="347" y="414"/>
                      </a:lnTo>
                      <a:lnTo>
                        <a:pt x="352" y="432"/>
                      </a:lnTo>
                      <a:lnTo>
                        <a:pt x="418" y="510"/>
                      </a:lnTo>
                      <a:lnTo>
                        <a:pt x="435" y="501"/>
                      </a:lnTo>
                      <a:lnTo>
                        <a:pt x="402" y="441"/>
                      </a:lnTo>
                      <a:lnTo>
                        <a:pt x="365" y="406"/>
                      </a:lnTo>
                      <a:lnTo>
                        <a:pt x="358" y="366"/>
                      </a:lnTo>
                      <a:lnTo>
                        <a:pt x="317" y="325"/>
                      </a:lnTo>
                      <a:lnTo>
                        <a:pt x="278" y="294"/>
                      </a:lnTo>
                      <a:lnTo>
                        <a:pt x="265" y="247"/>
                      </a:lnTo>
                      <a:lnTo>
                        <a:pt x="229" y="212"/>
                      </a:lnTo>
                      <a:lnTo>
                        <a:pt x="173" y="179"/>
                      </a:lnTo>
                      <a:lnTo>
                        <a:pt x="125" y="141"/>
                      </a:lnTo>
                      <a:lnTo>
                        <a:pt x="59" y="109"/>
                      </a:lnTo>
                      <a:lnTo>
                        <a:pt x="31" y="88"/>
                      </a:lnTo>
                      <a:lnTo>
                        <a:pt x="48" y="79"/>
                      </a:lnTo>
                      <a:lnTo>
                        <a:pt x="226" y="153"/>
                      </a:lnTo>
                      <a:lnTo>
                        <a:pt x="281" y="185"/>
                      </a:lnTo>
                      <a:lnTo>
                        <a:pt x="308" y="203"/>
                      </a:lnTo>
                      <a:lnTo>
                        <a:pt x="321" y="179"/>
                      </a:lnTo>
                      <a:lnTo>
                        <a:pt x="243" y="122"/>
                      </a:lnTo>
                      <a:lnTo>
                        <a:pt x="195" y="84"/>
                      </a:lnTo>
                      <a:lnTo>
                        <a:pt x="132" y="40"/>
                      </a:lnTo>
                      <a:lnTo>
                        <a:pt x="106" y="16"/>
                      </a:lnTo>
                      <a:lnTo>
                        <a:pt x="182" y="43"/>
                      </a:lnTo>
                      <a:lnTo>
                        <a:pt x="264" y="87"/>
                      </a:lnTo>
                      <a:lnTo>
                        <a:pt x="343" y="135"/>
                      </a:lnTo>
                      <a:lnTo>
                        <a:pt x="400" y="179"/>
                      </a:lnTo>
                      <a:lnTo>
                        <a:pt x="413" y="203"/>
                      </a:lnTo>
                      <a:lnTo>
                        <a:pt x="419" y="228"/>
                      </a:lnTo>
                      <a:lnTo>
                        <a:pt x="463" y="237"/>
                      </a:lnTo>
                      <a:lnTo>
                        <a:pt x="492" y="265"/>
                      </a:lnTo>
                      <a:lnTo>
                        <a:pt x="545" y="347"/>
                      </a:lnTo>
                      <a:lnTo>
                        <a:pt x="607" y="431"/>
                      </a:lnTo>
                      <a:lnTo>
                        <a:pt x="624" y="448"/>
                      </a:lnTo>
                      <a:lnTo>
                        <a:pt x="639" y="439"/>
                      </a:lnTo>
                      <a:close/>
                    </a:path>
                  </a:pathLst>
                </a:custGeom>
                <a:solidFill>
                  <a:srgbClr val="000000"/>
                </a:solidFill>
                <a:ln w="9525">
                  <a:noFill/>
                  <a:round/>
                  <a:headEnd/>
                  <a:tailEnd/>
                </a:ln>
              </p:spPr>
              <p:txBody>
                <a:bodyPr/>
                <a:lstStyle/>
                <a:p>
                  <a:endParaRPr lang="fr-FR">
                    <a:latin typeface="Calibri" pitchFamily="34" charset="0"/>
                  </a:endParaRPr>
                </a:p>
              </p:txBody>
            </p:sp>
            <p:sp>
              <p:nvSpPr>
                <p:cNvPr id="30916" name="Freeform 282"/>
                <p:cNvSpPr>
                  <a:spLocks/>
                </p:cNvSpPr>
                <p:nvPr/>
              </p:nvSpPr>
              <p:spPr bwMode="auto">
                <a:xfrm>
                  <a:off x="3379" y="1741"/>
                  <a:ext cx="88" cy="103"/>
                </a:xfrm>
                <a:custGeom>
                  <a:avLst/>
                  <a:gdLst>
                    <a:gd name="T0" fmla="*/ 19 w 88"/>
                    <a:gd name="T1" fmla="*/ 0 h 103"/>
                    <a:gd name="T2" fmla="*/ 45 w 88"/>
                    <a:gd name="T3" fmla="*/ 12 h 103"/>
                    <a:gd name="T4" fmla="*/ 72 w 88"/>
                    <a:gd name="T5" fmla="*/ 47 h 103"/>
                    <a:gd name="T6" fmla="*/ 88 w 88"/>
                    <a:gd name="T7" fmla="*/ 84 h 103"/>
                    <a:gd name="T8" fmla="*/ 83 w 88"/>
                    <a:gd name="T9" fmla="*/ 103 h 103"/>
                    <a:gd name="T10" fmla="*/ 53 w 88"/>
                    <a:gd name="T11" fmla="*/ 97 h 103"/>
                    <a:gd name="T12" fmla="*/ 11 w 88"/>
                    <a:gd name="T13" fmla="*/ 52 h 103"/>
                    <a:gd name="T14" fmla="*/ 0 w 88"/>
                    <a:gd name="T15" fmla="*/ 28 h 103"/>
                    <a:gd name="T16" fmla="*/ 0 w 88"/>
                    <a:gd name="T17" fmla="*/ 5 h 103"/>
                    <a:gd name="T18" fmla="*/ 19 w 88"/>
                    <a:gd name="T19" fmla="*/ 0 h 10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8"/>
                    <a:gd name="T31" fmla="*/ 0 h 103"/>
                    <a:gd name="T32" fmla="*/ 88 w 88"/>
                    <a:gd name="T33" fmla="*/ 103 h 10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8" h="103">
                      <a:moveTo>
                        <a:pt x="19" y="0"/>
                      </a:moveTo>
                      <a:lnTo>
                        <a:pt x="45" y="12"/>
                      </a:lnTo>
                      <a:lnTo>
                        <a:pt x="72" y="47"/>
                      </a:lnTo>
                      <a:lnTo>
                        <a:pt x="88" y="84"/>
                      </a:lnTo>
                      <a:lnTo>
                        <a:pt x="83" y="103"/>
                      </a:lnTo>
                      <a:lnTo>
                        <a:pt x="53" y="97"/>
                      </a:lnTo>
                      <a:lnTo>
                        <a:pt x="11" y="52"/>
                      </a:lnTo>
                      <a:lnTo>
                        <a:pt x="0" y="28"/>
                      </a:lnTo>
                      <a:lnTo>
                        <a:pt x="0" y="5"/>
                      </a:lnTo>
                      <a:lnTo>
                        <a:pt x="19"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30917" name="Freeform 283"/>
                <p:cNvSpPr>
                  <a:spLocks/>
                </p:cNvSpPr>
                <p:nvPr/>
              </p:nvSpPr>
              <p:spPr bwMode="auto">
                <a:xfrm>
                  <a:off x="3323" y="1844"/>
                  <a:ext cx="348" cy="320"/>
                </a:xfrm>
                <a:custGeom>
                  <a:avLst/>
                  <a:gdLst>
                    <a:gd name="T0" fmla="*/ 204 w 348"/>
                    <a:gd name="T1" fmla="*/ 0 h 320"/>
                    <a:gd name="T2" fmla="*/ 193 w 348"/>
                    <a:gd name="T3" fmla="*/ 33 h 320"/>
                    <a:gd name="T4" fmla="*/ 187 w 348"/>
                    <a:gd name="T5" fmla="*/ 53 h 320"/>
                    <a:gd name="T6" fmla="*/ 195 w 348"/>
                    <a:gd name="T7" fmla="*/ 81 h 320"/>
                    <a:gd name="T8" fmla="*/ 209 w 348"/>
                    <a:gd name="T9" fmla="*/ 104 h 320"/>
                    <a:gd name="T10" fmla="*/ 250 w 348"/>
                    <a:gd name="T11" fmla="*/ 121 h 320"/>
                    <a:gd name="T12" fmla="*/ 275 w 348"/>
                    <a:gd name="T13" fmla="*/ 126 h 320"/>
                    <a:gd name="T14" fmla="*/ 290 w 348"/>
                    <a:gd name="T15" fmla="*/ 130 h 320"/>
                    <a:gd name="T16" fmla="*/ 324 w 348"/>
                    <a:gd name="T17" fmla="*/ 175 h 320"/>
                    <a:gd name="T18" fmla="*/ 315 w 348"/>
                    <a:gd name="T19" fmla="*/ 218 h 320"/>
                    <a:gd name="T20" fmla="*/ 281 w 348"/>
                    <a:gd name="T21" fmla="*/ 255 h 320"/>
                    <a:gd name="T22" fmla="*/ 235 w 348"/>
                    <a:gd name="T23" fmla="*/ 289 h 320"/>
                    <a:gd name="T24" fmla="*/ 195 w 348"/>
                    <a:gd name="T25" fmla="*/ 298 h 320"/>
                    <a:gd name="T26" fmla="*/ 155 w 348"/>
                    <a:gd name="T27" fmla="*/ 296 h 320"/>
                    <a:gd name="T28" fmla="*/ 126 w 348"/>
                    <a:gd name="T29" fmla="*/ 250 h 320"/>
                    <a:gd name="T30" fmla="*/ 142 w 348"/>
                    <a:gd name="T31" fmla="*/ 213 h 320"/>
                    <a:gd name="T32" fmla="*/ 142 w 348"/>
                    <a:gd name="T33" fmla="*/ 179 h 320"/>
                    <a:gd name="T34" fmla="*/ 129 w 348"/>
                    <a:gd name="T35" fmla="*/ 144 h 320"/>
                    <a:gd name="T36" fmla="*/ 99 w 348"/>
                    <a:gd name="T37" fmla="*/ 124 h 320"/>
                    <a:gd name="T38" fmla="*/ 62 w 348"/>
                    <a:gd name="T39" fmla="*/ 117 h 320"/>
                    <a:gd name="T40" fmla="*/ 9 w 348"/>
                    <a:gd name="T41" fmla="*/ 64 h 320"/>
                    <a:gd name="T42" fmla="*/ 0 w 348"/>
                    <a:gd name="T43" fmla="*/ 81 h 320"/>
                    <a:gd name="T44" fmla="*/ 44 w 348"/>
                    <a:gd name="T45" fmla="*/ 126 h 320"/>
                    <a:gd name="T46" fmla="*/ 64 w 348"/>
                    <a:gd name="T47" fmla="*/ 135 h 320"/>
                    <a:gd name="T48" fmla="*/ 99 w 348"/>
                    <a:gd name="T49" fmla="*/ 142 h 320"/>
                    <a:gd name="T50" fmla="*/ 121 w 348"/>
                    <a:gd name="T51" fmla="*/ 166 h 320"/>
                    <a:gd name="T52" fmla="*/ 126 w 348"/>
                    <a:gd name="T53" fmla="*/ 201 h 320"/>
                    <a:gd name="T54" fmla="*/ 117 w 348"/>
                    <a:gd name="T55" fmla="*/ 236 h 320"/>
                    <a:gd name="T56" fmla="*/ 102 w 348"/>
                    <a:gd name="T57" fmla="*/ 255 h 320"/>
                    <a:gd name="T58" fmla="*/ 142 w 348"/>
                    <a:gd name="T59" fmla="*/ 316 h 320"/>
                    <a:gd name="T60" fmla="*/ 188 w 348"/>
                    <a:gd name="T61" fmla="*/ 320 h 320"/>
                    <a:gd name="T62" fmla="*/ 240 w 348"/>
                    <a:gd name="T63" fmla="*/ 311 h 320"/>
                    <a:gd name="T64" fmla="*/ 264 w 348"/>
                    <a:gd name="T65" fmla="*/ 296 h 320"/>
                    <a:gd name="T66" fmla="*/ 293 w 348"/>
                    <a:gd name="T67" fmla="*/ 268 h 320"/>
                    <a:gd name="T68" fmla="*/ 326 w 348"/>
                    <a:gd name="T69" fmla="*/ 241 h 320"/>
                    <a:gd name="T70" fmla="*/ 335 w 348"/>
                    <a:gd name="T71" fmla="*/ 218 h 320"/>
                    <a:gd name="T72" fmla="*/ 348 w 348"/>
                    <a:gd name="T73" fmla="*/ 170 h 320"/>
                    <a:gd name="T74" fmla="*/ 295 w 348"/>
                    <a:gd name="T75" fmla="*/ 104 h 320"/>
                    <a:gd name="T76" fmla="*/ 264 w 348"/>
                    <a:gd name="T77" fmla="*/ 108 h 320"/>
                    <a:gd name="T78" fmla="*/ 232 w 348"/>
                    <a:gd name="T79" fmla="*/ 93 h 320"/>
                    <a:gd name="T80" fmla="*/ 206 w 348"/>
                    <a:gd name="T81" fmla="*/ 76 h 320"/>
                    <a:gd name="T82" fmla="*/ 206 w 348"/>
                    <a:gd name="T83" fmla="*/ 50 h 320"/>
                    <a:gd name="T84" fmla="*/ 213 w 348"/>
                    <a:gd name="T85" fmla="*/ 27 h 320"/>
                    <a:gd name="T86" fmla="*/ 219 w 348"/>
                    <a:gd name="T87" fmla="*/ 6 h 320"/>
                    <a:gd name="T88" fmla="*/ 204 w 348"/>
                    <a:gd name="T89" fmla="*/ 0 h 32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48"/>
                    <a:gd name="T136" fmla="*/ 0 h 320"/>
                    <a:gd name="T137" fmla="*/ 348 w 348"/>
                    <a:gd name="T138" fmla="*/ 320 h 32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48" h="320">
                      <a:moveTo>
                        <a:pt x="204" y="0"/>
                      </a:moveTo>
                      <a:lnTo>
                        <a:pt x="193" y="33"/>
                      </a:lnTo>
                      <a:lnTo>
                        <a:pt x="187" y="53"/>
                      </a:lnTo>
                      <a:lnTo>
                        <a:pt x="195" y="81"/>
                      </a:lnTo>
                      <a:lnTo>
                        <a:pt x="209" y="104"/>
                      </a:lnTo>
                      <a:lnTo>
                        <a:pt x="250" y="121"/>
                      </a:lnTo>
                      <a:lnTo>
                        <a:pt x="275" y="126"/>
                      </a:lnTo>
                      <a:lnTo>
                        <a:pt x="290" y="130"/>
                      </a:lnTo>
                      <a:lnTo>
                        <a:pt x="324" y="175"/>
                      </a:lnTo>
                      <a:lnTo>
                        <a:pt x="315" y="218"/>
                      </a:lnTo>
                      <a:lnTo>
                        <a:pt x="281" y="255"/>
                      </a:lnTo>
                      <a:lnTo>
                        <a:pt x="235" y="289"/>
                      </a:lnTo>
                      <a:lnTo>
                        <a:pt x="195" y="298"/>
                      </a:lnTo>
                      <a:lnTo>
                        <a:pt x="155" y="296"/>
                      </a:lnTo>
                      <a:lnTo>
                        <a:pt x="126" y="250"/>
                      </a:lnTo>
                      <a:lnTo>
                        <a:pt x="142" y="213"/>
                      </a:lnTo>
                      <a:lnTo>
                        <a:pt x="142" y="179"/>
                      </a:lnTo>
                      <a:lnTo>
                        <a:pt x="129" y="144"/>
                      </a:lnTo>
                      <a:lnTo>
                        <a:pt x="99" y="124"/>
                      </a:lnTo>
                      <a:lnTo>
                        <a:pt x="62" y="117"/>
                      </a:lnTo>
                      <a:lnTo>
                        <a:pt x="9" y="64"/>
                      </a:lnTo>
                      <a:lnTo>
                        <a:pt x="0" y="81"/>
                      </a:lnTo>
                      <a:lnTo>
                        <a:pt x="44" y="126"/>
                      </a:lnTo>
                      <a:lnTo>
                        <a:pt x="64" y="135"/>
                      </a:lnTo>
                      <a:lnTo>
                        <a:pt x="99" y="142"/>
                      </a:lnTo>
                      <a:lnTo>
                        <a:pt x="121" y="166"/>
                      </a:lnTo>
                      <a:lnTo>
                        <a:pt x="126" y="201"/>
                      </a:lnTo>
                      <a:lnTo>
                        <a:pt x="117" y="236"/>
                      </a:lnTo>
                      <a:lnTo>
                        <a:pt x="102" y="255"/>
                      </a:lnTo>
                      <a:lnTo>
                        <a:pt x="142" y="316"/>
                      </a:lnTo>
                      <a:lnTo>
                        <a:pt x="188" y="320"/>
                      </a:lnTo>
                      <a:lnTo>
                        <a:pt x="240" y="311"/>
                      </a:lnTo>
                      <a:lnTo>
                        <a:pt x="264" y="296"/>
                      </a:lnTo>
                      <a:lnTo>
                        <a:pt x="293" y="268"/>
                      </a:lnTo>
                      <a:lnTo>
                        <a:pt x="326" y="241"/>
                      </a:lnTo>
                      <a:lnTo>
                        <a:pt x="335" y="218"/>
                      </a:lnTo>
                      <a:lnTo>
                        <a:pt x="348" y="170"/>
                      </a:lnTo>
                      <a:lnTo>
                        <a:pt x="295" y="104"/>
                      </a:lnTo>
                      <a:lnTo>
                        <a:pt x="264" y="108"/>
                      </a:lnTo>
                      <a:lnTo>
                        <a:pt x="232" y="93"/>
                      </a:lnTo>
                      <a:lnTo>
                        <a:pt x="206" y="76"/>
                      </a:lnTo>
                      <a:lnTo>
                        <a:pt x="206" y="50"/>
                      </a:lnTo>
                      <a:lnTo>
                        <a:pt x="213" y="27"/>
                      </a:lnTo>
                      <a:lnTo>
                        <a:pt x="219" y="6"/>
                      </a:lnTo>
                      <a:lnTo>
                        <a:pt x="204"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30918" name="Freeform 284"/>
                <p:cNvSpPr>
                  <a:spLocks/>
                </p:cNvSpPr>
                <p:nvPr/>
              </p:nvSpPr>
              <p:spPr bwMode="auto">
                <a:xfrm>
                  <a:off x="3468" y="1993"/>
                  <a:ext cx="138" cy="107"/>
                </a:xfrm>
                <a:custGeom>
                  <a:avLst/>
                  <a:gdLst>
                    <a:gd name="T0" fmla="*/ 138 w 138"/>
                    <a:gd name="T1" fmla="*/ 0 h 107"/>
                    <a:gd name="T2" fmla="*/ 124 w 138"/>
                    <a:gd name="T3" fmla="*/ 42 h 107"/>
                    <a:gd name="T4" fmla="*/ 95 w 138"/>
                    <a:gd name="T5" fmla="*/ 82 h 107"/>
                    <a:gd name="T6" fmla="*/ 54 w 138"/>
                    <a:gd name="T7" fmla="*/ 107 h 107"/>
                    <a:gd name="T8" fmla="*/ 0 w 138"/>
                    <a:gd name="T9" fmla="*/ 107 h 107"/>
                    <a:gd name="T10" fmla="*/ 31 w 138"/>
                    <a:gd name="T11" fmla="*/ 93 h 107"/>
                    <a:gd name="T12" fmla="*/ 78 w 138"/>
                    <a:gd name="T13" fmla="*/ 70 h 107"/>
                    <a:gd name="T14" fmla="*/ 110 w 138"/>
                    <a:gd name="T15" fmla="*/ 40 h 107"/>
                    <a:gd name="T16" fmla="*/ 138 w 138"/>
                    <a:gd name="T17" fmla="*/ 0 h 1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07"/>
                    <a:gd name="T29" fmla="*/ 138 w 138"/>
                    <a:gd name="T30" fmla="*/ 107 h 10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07">
                      <a:moveTo>
                        <a:pt x="138" y="0"/>
                      </a:moveTo>
                      <a:lnTo>
                        <a:pt x="124" y="42"/>
                      </a:lnTo>
                      <a:lnTo>
                        <a:pt x="95" y="82"/>
                      </a:lnTo>
                      <a:lnTo>
                        <a:pt x="54" y="107"/>
                      </a:lnTo>
                      <a:lnTo>
                        <a:pt x="0" y="107"/>
                      </a:lnTo>
                      <a:lnTo>
                        <a:pt x="31" y="93"/>
                      </a:lnTo>
                      <a:lnTo>
                        <a:pt x="78" y="70"/>
                      </a:lnTo>
                      <a:lnTo>
                        <a:pt x="110" y="40"/>
                      </a:lnTo>
                      <a:lnTo>
                        <a:pt x="138" y="0"/>
                      </a:lnTo>
                      <a:close/>
                    </a:path>
                  </a:pathLst>
                </a:custGeom>
                <a:solidFill>
                  <a:srgbClr val="000000"/>
                </a:solidFill>
                <a:ln w="9525">
                  <a:noFill/>
                  <a:round/>
                  <a:headEnd/>
                  <a:tailEnd/>
                </a:ln>
              </p:spPr>
              <p:txBody>
                <a:bodyPr/>
                <a:lstStyle/>
                <a:p>
                  <a:endParaRPr lang="fr-FR">
                    <a:latin typeface="Calibri" pitchFamily="34" charset="0"/>
                  </a:endParaRPr>
                </a:p>
              </p:txBody>
            </p:sp>
          </p:grpSp>
        </p:grpSp>
      </p:grpSp>
      <p:grpSp>
        <p:nvGrpSpPr>
          <p:cNvPr id="26" name="Groupe 214"/>
          <p:cNvGrpSpPr>
            <a:grpSpLocks/>
          </p:cNvGrpSpPr>
          <p:nvPr/>
        </p:nvGrpSpPr>
        <p:grpSpPr bwMode="auto">
          <a:xfrm>
            <a:off x="1214438" y="1071563"/>
            <a:ext cx="1714500" cy="1149350"/>
            <a:chOff x="1214414" y="1071546"/>
            <a:chExt cx="1714512" cy="1149278"/>
          </a:xfrm>
        </p:grpSpPr>
        <p:grpSp>
          <p:nvGrpSpPr>
            <p:cNvPr id="30804" name="Groupe 105"/>
            <p:cNvGrpSpPr>
              <a:grpSpLocks/>
            </p:cNvGrpSpPr>
            <p:nvPr/>
          </p:nvGrpSpPr>
          <p:grpSpPr bwMode="auto">
            <a:xfrm>
              <a:off x="1214414" y="1357298"/>
              <a:ext cx="1075885" cy="762944"/>
              <a:chOff x="1570070" y="3810994"/>
              <a:chExt cx="1075885" cy="762944"/>
            </a:xfrm>
          </p:grpSpPr>
          <p:grpSp>
            <p:nvGrpSpPr>
              <p:cNvPr id="30843" name="Groupe 21"/>
              <p:cNvGrpSpPr>
                <a:grpSpLocks/>
              </p:cNvGrpSpPr>
              <p:nvPr/>
            </p:nvGrpSpPr>
            <p:grpSpPr bwMode="auto">
              <a:xfrm>
                <a:off x="2242488" y="4247432"/>
                <a:ext cx="403455" cy="326506"/>
                <a:chOff x="5292080" y="476672"/>
                <a:chExt cx="1080120" cy="953156"/>
              </a:xfrm>
            </p:grpSpPr>
            <p:sp>
              <p:nvSpPr>
                <p:cNvPr id="172" name="Forme libre 171"/>
                <p:cNvSpPr/>
                <p:nvPr/>
              </p:nvSpPr>
              <p:spPr>
                <a:xfrm>
                  <a:off x="5799674" y="476897"/>
                  <a:ext cx="140253" cy="93607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73" name="Forme libre 172"/>
                <p:cNvSpPr/>
                <p:nvPr/>
              </p:nvSpPr>
              <p:spPr>
                <a:xfrm>
                  <a:off x="5799674" y="551041"/>
                  <a:ext cx="403756" cy="88046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74" name="Forme libre 173"/>
                <p:cNvSpPr/>
                <p:nvPr/>
              </p:nvSpPr>
              <p:spPr>
                <a:xfrm flipH="1">
                  <a:off x="5293919" y="838351"/>
                  <a:ext cx="586507" cy="59315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75" name="Forme libre 174"/>
                <p:cNvSpPr/>
                <p:nvPr/>
              </p:nvSpPr>
              <p:spPr>
                <a:xfrm flipH="1">
                  <a:off x="5438421" y="620553"/>
                  <a:ext cx="433505" cy="746077"/>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76" name="Forme libre 175"/>
                <p:cNvSpPr/>
                <p:nvPr/>
              </p:nvSpPr>
              <p:spPr>
                <a:xfrm>
                  <a:off x="5799674" y="764206"/>
                  <a:ext cx="573758" cy="6673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30844" name="Groupe 186"/>
              <p:cNvGrpSpPr>
                <a:grpSpLocks/>
              </p:cNvGrpSpPr>
              <p:nvPr/>
            </p:nvGrpSpPr>
            <p:grpSpPr bwMode="auto">
              <a:xfrm>
                <a:off x="1570060" y="3810994"/>
                <a:ext cx="941397" cy="762944"/>
                <a:chOff x="1570060" y="3810994"/>
                <a:chExt cx="941397" cy="762944"/>
              </a:xfrm>
            </p:grpSpPr>
            <p:grpSp>
              <p:nvGrpSpPr>
                <p:cNvPr id="30845" name="Groupe 15"/>
                <p:cNvGrpSpPr>
                  <a:grpSpLocks/>
                </p:cNvGrpSpPr>
                <p:nvPr/>
              </p:nvGrpSpPr>
              <p:grpSpPr bwMode="auto">
                <a:xfrm>
                  <a:off x="1637303" y="3998039"/>
                  <a:ext cx="403455" cy="326506"/>
                  <a:chOff x="5292080" y="476672"/>
                  <a:chExt cx="1080120" cy="953156"/>
                </a:xfrm>
              </p:grpSpPr>
              <p:sp>
                <p:nvSpPr>
                  <p:cNvPr id="167" name="Forme libre 166"/>
                  <p:cNvSpPr/>
                  <p:nvPr/>
                </p:nvSpPr>
                <p:spPr>
                  <a:xfrm>
                    <a:off x="5796343" y="477396"/>
                    <a:ext cx="140253" cy="93607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68" name="Forme libre 167"/>
                  <p:cNvSpPr/>
                  <p:nvPr/>
                </p:nvSpPr>
                <p:spPr>
                  <a:xfrm>
                    <a:off x="5796343" y="551540"/>
                    <a:ext cx="403756" cy="88046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69" name="Forme libre 168"/>
                  <p:cNvSpPr/>
                  <p:nvPr/>
                </p:nvSpPr>
                <p:spPr>
                  <a:xfrm flipH="1">
                    <a:off x="5290589" y="838850"/>
                    <a:ext cx="586507" cy="59315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70" name="Forme libre 169"/>
                  <p:cNvSpPr/>
                  <p:nvPr/>
                </p:nvSpPr>
                <p:spPr>
                  <a:xfrm flipH="1">
                    <a:off x="5435090" y="621049"/>
                    <a:ext cx="433505" cy="74608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71" name="Forme libre 170"/>
                  <p:cNvSpPr/>
                  <p:nvPr/>
                </p:nvSpPr>
                <p:spPr>
                  <a:xfrm>
                    <a:off x="5796343" y="764706"/>
                    <a:ext cx="573758" cy="6673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30846" name="Groupe 27"/>
                <p:cNvGrpSpPr>
                  <a:grpSpLocks/>
                </p:cNvGrpSpPr>
                <p:nvPr/>
              </p:nvGrpSpPr>
              <p:grpSpPr bwMode="auto">
                <a:xfrm>
                  <a:off x="1973517" y="3998039"/>
                  <a:ext cx="403455" cy="326506"/>
                  <a:chOff x="5292080" y="476672"/>
                  <a:chExt cx="1080120" cy="953156"/>
                </a:xfrm>
              </p:grpSpPr>
              <p:sp>
                <p:nvSpPr>
                  <p:cNvPr id="162" name="Forme libre 161"/>
                  <p:cNvSpPr/>
                  <p:nvPr/>
                </p:nvSpPr>
                <p:spPr>
                  <a:xfrm>
                    <a:off x="5797248" y="477396"/>
                    <a:ext cx="140253" cy="93607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63" name="Forme libre 162"/>
                  <p:cNvSpPr/>
                  <p:nvPr/>
                </p:nvSpPr>
                <p:spPr>
                  <a:xfrm>
                    <a:off x="5797248" y="551540"/>
                    <a:ext cx="403756" cy="88046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64" name="Forme libre 163"/>
                  <p:cNvSpPr/>
                  <p:nvPr/>
                </p:nvSpPr>
                <p:spPr>
                  <a:xfrm flipH="1">
                    <a:off x="5291494" y="838850"/>
                    <a:ext cx="586507" cy="59315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65" name="Forme libre 164"/>
                  <p:cNvSpPr/>
                  <p:nvPr/>
                </p:nvSpPr>
                <p:spPr>
                  <a:xfrm flipH="1">
                    <a:off x="5435995" y="621049"/>
                    <a:ext cx="433505" cy="74608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66" name="Forme libre 165"/>
                  <p:cNvSpPr/>
                  <p:nvPr/>
                </p:nvSpPr>
                <p:spPr>
                  <a:xfrm>
                    <a:off x="5797248" y="764706"/>
                    <a:ext cx="573758" cy="6673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30847" name="Groupe 33"/>
                <p:cNvGrpSpPr>
                  <a:grpSpLocks/>
                </p:cNvGrpSpPr>
                <p:nvPr/>
              </p:nvGrpSpPr>
              <p:grpSpPr bwMode="auto">
                <a:xfrm>
                  <a:off x="2108002" y="4122736"/>
                  <a:ext cx="403455" cy="326506"/>
                  <a:chOff x="5292080" y="476672"/>
                  <a:chExt cx="1080120" cy="953156"/>
                </a:xfrm>
              </p:grpSpPr>
              <p:sp>
                <p:nvSpPr>
                  <p:cNvPr id="157" name="Forme libre 156"/>
                  <p:cNvSpPr/>
                  <p:nvPr/>
                </p:nvSpPr>
                <p:spPr>
                  <a:xfrm>
                    <a:off x="5798464" y="488728"/>
                    <a:ext cx="140250" cy="92217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58" name="Forme libre 157"/>
                  <p:cNvSpPr/>
                  <p:nvPr/>
                </p:nvSpPr>
                <p:spPr>
                  <a:xfrm>
                    <a:off x="5798464" y="558240"/>
                    <a:ext cx="403753" cy="871197"/>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59" name="Forme libre 158"/>
                  <p:cNvSpPr/>
                  <p:nvPr/>
                </p:nvSpPr>
                <p:spPr>
                  <a:xfrm flipH="1">
                    <a:off x="5292706" y="836281"/>
                    <a:ext cx="586507" cy="59315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60" name="Forme libre 159"/>
                  <p:cNvSpPr/>
                  <p:nvPr/>
                </p:nvSpPr>
                <p:spPr>
                  <a:xfrm flipH="1">
                    <a:off x="5437208" y="623116"/>
                    <a:ext cx="433505" cy="74144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61" name="Forme libre 160"/>
                  <p:cNvSpPr/>
                  <p:nvPr/>
                </p:nvSpPr>
                <p:spPr>
                  <a:xfrm>
                    <a:off x="5798464" y="766769"/>
                    <a:ext cx="573755" cy="662667"/>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30848" name="Groupe 39"/>
                <p:cNvGrpSpPr>
                  <a:grpSpLocks/>
                </p:cNvGrpSpPr>
                <p:nvPr/>
              </p:nvGrpSpPr>
              <p:grpSpPr bwMode="auto">
                <a:xfrm>
                  <a:off x="1906274" y="3935690"/>
                  <a:ext cx="403455" cy="326506"/>
                  <a:chOff x="5292080" y="476672"/>
                  <a:chExt cx="1080120" cy="953156"/>
                </a:xfrm>
              </p:grpSpPr>
              <p:sp>
                <p:nvSpPr>
                  <p:cNvPr id="152" name="Forme libre 151"/>
                  <p:cNvSpPr/>
                  <p:nvPr/>
                </p:nvSpPr>
                <p:spPr>
                  <a:xfrm>
                    <a:off x="5798769" y="478680"/>
                    <a:ext cx="140253" cy="931441"/>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53" name="Forme libre 152"/>
                  <p:cNvSpPr/>
                  <p:nvPr/>
                </p:nvSpPr>
                <p:spPr>
                  <a:xfrm>
                    <a:off x="5798769" y="548192"/>
                    <a:ext cx="403756" cy="88046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54" name="Forme libre 153"/>
                  <p:cNvSpPr/>
                  <p:nvPr/>
                </p:nvSpPr>
                <p:spPr>
                  <a:xfrm flipH="1">
                    <a:off x="5293014" y="835502"/>
                    <a:ext cx="586507" cy="59315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55" name="Forme libre 154"/>
                  <p:cNvSpPr/>
                  <p:nvPr/>
                </p:nvSpPr>
                <p:spPr>
                  <a:xfrm flipH="1">
                    <a:off x="5437516" y="622337"/>
                    <a:ext cx="433505" cy="74144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56" name="Forme libre 155"/>
                  <p:cNvSpPr/>
                  <p:nvPr/>
                </p:nvSpPr>
                <p:spPr>
                  <a:xfrm>
                    <a:off x="5798769" y="765990"/>
                    <a:ext cx="573758" cy="662667"/>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30849" name="Groupe 45"/>
                <p:cNvGrpSpPr>
                  <a:grpSpLocks/>
                </p:cNvGrpSpPr>
                <p:nvPr/>
              </p:nvGrpSpPr>
              <p:grpSpPr bwMode="auto">
                <a:xfrm>
                  <a:off x="1839031" y="3810994"/>
                  <a:ext cx="403455" cy="326506"/>
                  <a:chOff x="5292080" y="476672"/>
                  <a:chExt cx="1080120" cy="953156"/>
                </a:xfrm>
              </p:grpSpPr>
              <p:sp>
                <p:nvSpPr>
                  <p:cNvPr id="147" name="Forme libre 146"/>
                  <p:cNvSpPr/>
                  <p:nvPr/>
                </p:nvSpPr>
                <p:spPr>
                  <a:xfrm>
                    <a:off x="5796038" y="476614"/>
                    <a:ext cx="144502" cy="93607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8" name="Forme libre 147"/>
                  <p:cNvSpPr/>
                  <p:nvPr/>
                </p:nvSpPr>
                <p:spPr>
                  <a:xfrm>
                    <a:off x="5796038" y="550758"/>
                    <a:ext cx="408005" cy="88046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9" name="Forme libre 148"/>
                  <p:cNvSpPr/>
                  <p:nvPr/>
                </p:nvSpPr>
                <p:spPr>
                  <a:xfrm flipH="1">
                    <a:off x="5290281" y="838068"/>
                    <a:ext cx="586507" cy="59315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50" name="Forme libre 149"/>
                  <p:cNvSpPr/>
                  <p:nvPr/>
                </p:nvSpPr>
                <p:spPr>
                  <a:xfrm flipH="1">
                    <a:off x="5434783" y="620267"/>
                    <a:ext cx="433505" cy="74608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51" name="Forme libre 150"/>
                  <p:cNvSpPr/>
                  <p:nvPr/>
                </p:nvSpPr>
                <p:spPr>
                  <a:xfrm>
                    <a:off x="5796038" y="763923"/>
                    <a:ext cx="578007" cy="6673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30850" name="Groupe 51"/>
                <p:cNvGrpSpPr>
                  <a:grpSpLocks/>
                </p:cNvGrpSpPr>
                <p:nvPr/>
              </p:nvGrpSpPr>
              <p:grpSpPr bwMode="auto">
                <a:xfrm>
                  <a:off x="1570060" y="4185084"/>
                  <a:ext cx="403455" cy="326506"/>
                  <a:chOff x="5292080" y="476672"/>
                  <a:chExt cx="1080120" cy="953156"/>
                </a:xfrm>
              </p:grpSpPr>
              <p:sp>
                <p:nvSpPr>
                  <p:cNvPr id="142" name="Forme libre 141"/>
                  <p:cNvSpPr/>
                  <p:nvPr/>
                </p:nvSpPr>
                <p:spPr>
                  <a:xfrm>
                    <a:off x="5797861" y="478178"/>
                    <a:ext cx="140253" cy="94534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3" name="Forme libre 142"/>
                  <p:cNvSpPr/>
                  <p:nvPr/>
                </p:nvSpPr>
                <p:spPr>
                  <a:xfrm>
                    <a:off x="5797861" y="552323"/>
                    <a:ext cx="403756" cy="88973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4" name="Forme libre 143"/>
                  <p:cNvSpPr/>
                  <p:nvPr/>
                </p:nvSpPr>
                <p:spPr>
                  <a:xfrm flipH="1">
                    <a:off x="5292107" y="839632"/>
                    <a:ext cx="586507" cy="6024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5" name="Forme libre 144"/>
                  <p:cNvSpPr/>
                  <p:nvPr/>
                </p:nvSpPr>
                <p:spPr>
                  <a:xfrm flipH="1">
                    <a:off x="5436608" y="621832"/>
                    <a:ext cx="433505" cy="7553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6" name="Forme libre 145"/>
                  <p:cNvSpPr/>
                  <p:nvPr/>
                </p:nvSpPr>
                <p:spPr>
                  <a:xfrm>
                    <a:off x="5797861" y="765488"/>
                    <a:ext cx="573758" cy="6765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30851" name="Groupe 57"/>
                <p:cNvGrpSpPr>
                  <a:grpSpLocks/>
                </p:cNvGrpSpPr>
                <p:nvPr/>
              </p:nvGrpSpPr>
              <p:grpSpPr bwMode="auto">
                <a:xfrm>
                  <a:off x="1973517" y="4247432"/>
                  <a:ext cx="403455" cy="326506"/>
                  <a:chOff x="5292080" y="476672"/>
                  <a:chExt cx="1080120" cy="953156"/>
                </a:xfrm>
              </p:grpSpPr>
              <p:sp>
                <p:nvSpPr>
                  <p:cNvPr id="137" name="Forme libre 136"/>
                  <p:cNvSpPr/>
                  <p:nvPr/>
                </p:nvSpPr>
                <p:spPr>
                  <a:xfrm>
                    <a:off x="5797248" y="476897"/>
                    <a:ext cx="140253" cy="93607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8" name="Forme libre 137"/>
                  <p:cNvSpPr/>
                  <p:nvPr/>
                </p:nvSpPr>
                <p:spPr>
                  <a:xfrm>
                    <a:off x="5797248" y="551041"/>
                    <a:ext cx="403756" cy="880465"/>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9" name="Forme libre 138"/>
                  <p:cNvSpPr/>
                  <p:nvPr/>
                </p:nvSpPr>
                <p:spPr>
                  <a:xfrm flipH="1">
                    <a:off x="5291494" y="838351"/>
                    <a:ext cx="586507" cy="59315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0" name="Forme libre 139"/>
                  <p:cNvSpPr/>
                  <p:nvPr/>
                </p:nvSpPr>
                <p:spPr>
                  <a:xfrm flipH="1">
                    <a:off x="5435995" y="620553"/>
                    <a:ext cx="433505" cy="746077"/>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41" name="Forme libre 140"/>
                  <p:cNvSpPr/>
                  <p:nvPr/>
                </p:nvSpPr>
                <p:spPr>
                  <a:xfrm>
                    <a:off x="5797248" y="764206"/>
                    <a:ext cx="573758" cy="667300"/>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30852" name="Groupe 63"/>
                <p:cNvGrpSpPr>
                  <a:grpSpLocks/>
                </p:cNvGrpSpPr>
                <p:nvPr/>
              </p:nvGrpSpPr>
              <p:grpSpPr bwMode="auto">
                <a:xfrm>
                  <a:off x="2108002" y="4185084"/>
                  <a:ext cx="403455" cy="326506"/>
                  <a:chOff x="5292080" y="476672"/>
                  <a:chExt cx="1080120" cy="953156"/>
                </a:xfrm>
              </p:grpSpPr>
              <p:sp>
                <p:nvSpPr>
                  <p:cNvPr id="132" name="Forme libre 131"/>
                  <p:cNvSpPr/>
                  <p:nvPr/>
                </p:nvSpPr>
                <p:spPr>
                  <a:xfrm>
                    <a:off x="5798464" y="478178"/>
                    <a:ext cx="140250" cy="945342"/>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3" name="Forme libre 132"/>
                  <p:cNvSpPr/>
                  <p:nvPr/>
                </p:nvSpPr>
                <p:spPr>
                  <a:xfrm>
                    <a:off x="5798464" y="552323"/>
                    <a:ext cx="403753" cy="88973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4" name="Forme libre 133"/>
                  <p:cNvSpPr/>
                  <p:nvPr/>
                </p:nvSpPr>
                <p:spPr>
                  <a:xfrm flipH="1">
                    <a:off x="5292706" y="839632"/>
                    <a:ext cx="586507" cy="60242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5" name="Forme libre 134"/>
                  <p:cNvSpPr/>
                  <p:nvPr/>
                </p:nvSpPr>
                <p:spPr>
                  <a:xfrm flipH="1">
                    <a:off x="5437208" y="621832"/>
                    <a:ext cx="433505" cy="75534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6" name="Forme libre 135"/>
                  <p:cNvSpPr/>
                  <p:nvPr/>
                </p:nvSpPr>
                <p:spPr>
                  <a:xfrm>
                    <a:off x="5798464" y="765488"/>
                    <a:ext cx="573755" cy="676568"/>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nvGrpSpPr>
                <p:cNvPr id="30853" name="Groupe 69"/>
                <p:cNvGrpSpPr>
                  <a:grpSpLocks/>
                </p:cNvGrpSpPr>
                <p:nvPr/>
              </p:nvGrpSpPr>
              <p:grpSpPr bwMode="auto">
                <a:xfrm>
                  <a:off x="1771788" y="4122736"/>
                  <a:ext cx="403455" cy="326506"/>
                  <a:chOff x="5292080" y="476672"/>
                  <a:chExt cx="1080120" cy="953156"/>
                </a:xfrm>
              </p:grpSpPr>
              <p:sp>
                <p:nvSpPr>
                  <p:cNvPr id="127" name="Forme libre 126"/>
                  <p:cNvSpPr/>
                  <p:nvPr/>
                </p:nvSpPr>
                <p:spPr>
                  <a:xfrm>
                    <a:off x="5797559" y="488728"/>
                    <a:ext cx="140250" cy="922173"/>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28" name="Forme libre 127"/>
                  <p:cNvSpPr/>
                  <p:nvPr/>
                </p:nvSpPr>
                <p:spPr>
                  <a:xfrm>
                    <a:off x="5797559" y="558240"/>
                    <a:ext cx="403753" cy="871197"/>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29" name="Forme libre 128"/>
                  <p:cNvSpPr/>
                  <p:nvPr/>
                </p:nvSpPr>
                <p:spPr>
                  <a:xfrm flipH="1">
                    <a:off x="5291802" y="836281"/>
                    <a:ext cx="586507" cy="593156"/>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0" name="Forme libre 129"/>
                  <p:cNvSpPr/>
                  <p:nvPr/>
                </p:nvSpPr>
                <p:spPr>
                  <a:xfrm flipH="1">
                    <a:off x="5436303" y="623116"/>
                    <a:ext cx="433505" cy="741444"/>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sp>
                <p:nvSpPr>
                  <p:cNvPr id="131" name="Forme libre 130"/>
                  <p:cNvSpPr/>
                  <p:nvPr/>
                </p:nvSpPr>
                <p:spPr>
                  <a:xfrm>
                    <a:off x="5797559" y="766769"/>
                    <a:ext cx="573755" cy="662667"/>
                  </a:xfrm>
                  <a:custGeom>
                    <a:avLst/>
                    <a:gdLst>
                      <a:gd name="connsiteX0" fmla="*/ 0 w 552893"/>
                      <a:gd name="connsiteY0" fmla="*/ 1020725 h 1020725"/>
                      <a:gd name="connsiteX1" fmla="*/ 297712 w 552893"/>
                      <a:gd name="connsiteY1" fmla="*/ 297712 h 1020725"/>
                      <a:gd name="connsiteX2" fmla="*/ 552893 w 552893"/>
                      <a:gd name="connsiteY2" fmla="*/ 0 h 1020725"/>
                      <a:gd name="connsiteX3" fmla="*/ 340242 w 552893"/>
                      <a:gd name="connsiteY3" fmla="*/ 382772 h 1020725"/>
                      <a:gd name="connsiteX4" fmla="*/ 42530 w 552893"/>
                      <a:gd name="connsiteY4" fmla="*/ 978195 h 1020725"/>
                      <a:gd name="connsiteX5" fmla="*/ 42530 w 552893"/>
                      <a:gd name="connsiteY5" fmla="*/ 956930 h 10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893" h="1020725">
                        <a:moveTo>
                          <a:pt x="0" y="1020725"/>
                        </a:moveTo>
                        <a:lnTo>
                          <a:pt x="297712" y="297712"/>
                        </a:lnTo>
                        <a:lnTo>
                          <a:pt x="552893" y="0"/>
                        </a:lnTo>
                        <a:lnTo>
                          <a:pt x="340242" y="382772"/>
                        </a:lnTo>
                        <a:lnTo>
                          <a:pt x="42530" y="978195"/>
                        </a:lnTo>
                        <a:lnTo>
                          <a:pt x="42530" y="956930"/>
                        </a:lnTo>
                      </a:path>
                    </a:pathLst>
                  </a:custGeom>
                  <a:solidFill>
                    <a:srgbClr val="006600"/>
                  </a:solidFill>
                  <a:ln>
                    <a:solidFill>
                      <a:srgbClr val="0099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fr-FR" dirty="0">
                      <a:solidFill>
                        <a:srgbClr val="00B050"/>
                      </a:solidFill>
                    </a:endParaRPr>
                  </a:p>
                </p:txBody>
              </p:sp>
            </p:grpSp>
          </p:grpSp>
        </p:grpSp>
        <p:grpSp>
          <p:nvGrpSpPr>
            <p:cNvPr id="30805" name="Groupe 441"/>
            <p:cNvGrpSpPr>
              <a:grpSpLocks/>
            </p:cNvGrpSpPr>
            <p:nvPr/>
          </p:nvGrpSpPr>
          <p:grpSpPr bwMode="auto">
            <a:xfrm>
              <a:off x="2000232" y="1071546"/>
              <a:ext cx="504056" cy="807006"/>
              <a:chOff x="2483768" y="3149098"/>
              <a:chExt cx="819750" cy="1246568"/>
            </a:xfrm>
          </p:grpSpPr>
          <p:grpSp>
            <p:nvGrpSpPr>
              <p:cNvPr id="30836" name="Group 43"/>
              <p:cNvGrpSpPr>
                <a:grpSpLocks/>
              </p:cNvGrpSpPr>
              <p:nvPr/>
            </p:nvGrpSpPr>
            <p:grpSpPr bwMode="auto">
              <a:xfrm>
                <a:off x="2483767" y="3149099"/>
                <a:ext cx="819749" cy="1246567"/>
                <a:chOff x="3051" y="1791"/>
                <a:chExt cx="610" cy="700"/>
              </a:xfrm>
            </p:grpSpPr>
            <p:sp>
              <p:nvSpPr>
                <p:cNvPr id="30838" name="Freeform 37"/>
                <p:cNvSpPr>
                  <a:spLocks/>
                </p:cNvSpPr>
                <p:nvPr/>
              </p:nvSpPr>
              <p:spPr bwMode="auto">
                <a:xfrm>
                  <a:off x="3198" y="1791"/>
                  <a:ext cx="234" cy="248"/>
                </a:xfrm>
                <a:custGeom>
                  <a:avLst/>
                  <a:gdLst>
                    <a:gd name="T0" fmla="*/ 63 w 234"/>
                    <a:gd name="T1" fmla="*/ 166 h 248"/>
                    <a:gd name="T2" fmla="*/ 51 w 234"/>
                    <a:gd name="T3" fmla="*/ 130 h 248"/>
                    <a:gd name="T4" fmla="*/ 45 w 234"/>
                    <a:gd name="T5" fmla="*/ 101 h 248"/>
                    <a:gd name="T6" fmla="*/ 42 w 234"/>
                    <a:gd name="T7" fmla="*/ 74 h 248"/>
                    <a:gd name="T8" fmla="*/ 45 w 234"/>
                    <a:gd name="T9" fmla="*/ 48 h 248"/>
                    <a:gd name="T10" fmla="*/ 54 w 234"/>
                    <a:gd name="T11" fmla="*/ 29 h 248"/>
                    <a:gd name="T12" fmla="*/ 72 w 234"/>
                    <a:gd name="T13" fmla="*/ 14 h 248"/>
                    <a:gd name="T14" fmla="*/ 94 w 234"/>
                    <a:gd name="T15" fmla="*/ 5 h 248"/>
                    <a:gd name="T16" fmla="*/ 115 w 234"/>
                    <a:gd name="T17" fmla="*/ 0 h 248"/>
                    <a:gd name="T18" fmla="*/ 142 w 234"/>
                    <a:gd name="T19" fmla="*/ 2 h 248"/>
                    <a:gd name="T20" fmla="*/ 168 w 234"/>
                    <a:gd name="T21" fmla="*/ 12 h 248"/>
                    <a:gd name="T22" fmla="*/ 181 w 234"/>
                    <a:gd name="T23" fmla="*/ 26 h 248"/>
                    <a:gd name="T24" fmla="*/ 199 w 234"/>
                    <a:gd name="T25" fmla="*/ 48 h 248"/>
                    <a:gd name="T26" fmla="*/ 214 w 234"/>
                    <a:gd name="T27" fmla="*/ 74 h 248"/>
                    <a:gd name="T28" fmla="*/ 225 w 234"/>
                    <a:gd name="T29" fmla="*/ 101 h 248"/>
                    <a:gd name="T30" fmla="*/ 234 w 234"/>
                    <a:gd name="T31" fmla="*/ 138 h 248"/>
                    <a:gd name="T32" fmla="*/ 232 w 234"/>
                    <a:gd name="T33" fmla="*/ 169 h 248"/>
                    <a:gd name="T34" fmla="*/ 228 w 234"/>
                    <a:gd name="T35" fmla="*/ 195 h 248"/>
                    <a:gd name="T36" fmla="*/ 216 w 234"/>
                    <a:gd name="T37" fmla="*/ 212 h 248"/>
                    <a:gd name="T38" fmla="*/ 204 w 234"/>
                    <a:gd name="T39" fmla="*/ 224 h 248"/>
                    <a:gd name="T40" fmla="*/ 186 w 234"/>
                    <a:gd name="T41" fmla="*/ 230 h 248"/>
                    <a:gd name="T42" fmla="*/ 163 w 234"/>
                    <a:gd name="T43" fmla="*/ 231 h 248"/>
                    <a:gd name="T44" fmla="*/ 139 w 234"/>
                    <a:gd name="T45" fmla="*/ 228 h 248"/>
                    <a:gd name="T46" fmla="*/ 118 w 234"/>
                    <a:gd name="T47" fmla="*/ 218 h 248"/>
                    <a:gd name="T48" fmla="*/ 103 w 234"/>
                    <a:gd name="T49" fmla="*/ 209 h 248"/>
                    <a:gd name="T50" fmla="*/ 79 w 234"/>
                    <a:gd name="T51" fmla="*/ 188 h 248"/>
                    <a:gd name="T52" fmla="*/ 45 w 234"/>
                    <a:gd name="T53" fmla="*/ 224 h 248"/>
                    <a:gd name="T54" fmla="*/ 32 w 234"/>
                    <a:gd name="T55" fmla="*/ 245 h 248"/>
                    <a:gd name="T56" fmla="*/ 15 w 234"/>
                    <a:gd name="T57" fmla="*/ 248 h 248"/>
                    <a:gd name="T58" fmla="*/ 3 w 234"/>
                    <a:gd name="T59" fmla="*/ 240 h 248"/>
                    <a:gd name="T60" fmla="*/ 0 w 234"/>
                    <a:gd name="T61" fmla="*/ 230 h 248"/>
                    <a:gd name="T62" fmla="*/ 3 w 234"/>
                    <a:gd name="T63" fmla="*/ 213 h 248"/>
                    <a:gd name="T64" fmla="*/ 14 w 234"/>
                    <a:gd name="T65" fmla="*/ 203 h 248"/>
                    <a:gd name="T66" fmla="*/ 42 w 234"/>
                    <a:gd name="T67" fmla="*/ 184 h 248"/>
                    <a:gd name="T68" fmla="*/ 63 w 234"/>
                    <a:gd name="T69" fmla="*/ 166 h 2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34"/>
                    <a:gd name="T106" fmla="*/ 0 h 248"/>
                    <a:gd name="T107" fmla="*/ 234 w 234"/>
                    <a:gd name="T108" fmla="*/ 248 h 24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34" h="248">
                      <a:moveTo>
                        <a:pt x="63" y="166"/>
                      </a:moveTo>
                      <a:lnTo>
                        <a:pt x="51" y="130"/>
                      </a:lnTo>
                      <a:lnTo>
                        <a:pt x="45" y="101"/>
                      </a:lnTo>
                      <a:lnTo>
                        <a:pt x="42" y="74"/>
                      </a:lnTo>
                      <a:lnTo>
                        <a:pt x="45" y="48"/>
                      </a:lnTo>
                      <a:lnTo>
                        <a:pt x="54" y="29"/>
                      </a:lnTo>
                      <a:lnTo>
                        <a:pt x="72" y="14"/>
                      </a:lnTo>
                      <a:lnTo>
                        <a:pt x="94" y="5"/>
                      </a:lnTo>
                      <a:lnTo>
                        <a:pt x="115" y="0"/>
                      </a:lnTo>
                      <a:lnTo>
                        <a:pt x="142" y="2"/>
                      </a:lnTo>
                      <a:lnTo>
                        <a:pt x="168" y="12"/>
                      </a:lnTo>
                      <a:lnTo>
                        <a:pt x="181" y="26"/>
                      </a:lnTo>
                      <a:lnTo>
                        <a:pt x="199" y="48"/>
                      </a:lnTo>
                      <a:lnTo>
                        <a:pt x="214" y="74"/>
                      </a:lnTo>
                      <a:lnTo>
                        <a:pt x="225" y="101"/>
                      </a:lnTo>
                      <a:lnTo>
                        <a:pt x="234" y="138"/>
                      </a:lnTo>
                      <a:lnTo>
                        <a:pt x="232" y="169"/>
                      </a:lnTo>
                      <a:lnTo>
                        <a:pt x="228" y="195"/>
                      </a:lnTo>
                      <a:lnTo>
                        <a:pt x="216" y="212"/>
                      </a:lnTo>
                      <a:lnTo>
                        <a:pt x="204" y="224"/>
                      </a:lnTo>
                      <a:lnTo>
                        <a:pt x="186" y="230"/>
                      </a:lnTo>
                      <a:lnTo>
                        <a:pt x="163" y="231"/>
                      </a:lnTo>
                      <a:lnTo>
                        <a:pt x="139" y="228"/>
                      </a:lnTo>
                      <a:lnTo>
                        <a:pt x="118" y="218"/>
                      </a:lnTo>
                      <a:lnTo>
                        <a:pt x="103" y="209"/>
                      </a:lnTo>
                      <a:lnTo>
                        <a:pt x="79" y="188"/>
                      </a:lnTo>
                      <a:lnTo>
                        <a:pt x="45" y="224"/>
                      </a:lnTo>
                      <a:lnTo>
                        <a:pt x="32" y="245"/>
                      </a:lnTo>
                      <a:lnTo>
                        <a:pt x="15" y="248"/>
                      </a:lnTo>
                      <a:lnTo>
                        <a:pt x="3" y="240"/>
                      </a:lnTo>
                      <a:lnTo>
                        <a:pt x="0" y="230"/>
                      </a:lnTo>
                      <a:lnTo>
                        <a:pt x="3" y="213"/>
                      </a:lnTo>
                      <a:lnTo>
                        <a:pt x="14" y="203"/>
                      </a:lnTo>
                      <a:lnTo>
                        <a:pt x="42" y="184"/>
                      </a:lnTo>
                      <a:lnTo>
                        <a:pt x="63" y="166"/>
                      </a:lnTo>
                      <a:close/>
                    </a:path>
                  </a:pathLst>
                </a:custGeom>
                <a:solidFill>
                  <a:srgbClr val="000000"/>
                </a:solidFill>
                <a:ln w="9525">
                  <a:noFill/>
                  <a:round/>
                  <a:headEnd/>
                  <a:tailEnd/>
                </a:ln>
              </p:spPr>
              <p:txBody>
                <a:bodyPr/>
                <a:lstStyle/>
                <a:p>
                  <a:endParaRPr lang="fr-FR">
                    <a:latin typeface="Calibri" pitchFamily="34" charset="0"/>
                  </a:endParaRPr>
                </a:p>
              </p:txBody>
            </p:sp>
            <p:sp>
              <p:nvSpPr>
                <p:cNvPr id="30839" name="Freeform 38"/>
                <p:cNvSpPr>
                  <a:spLocks/>
                </p:cNvSpPr>
                <p:nvPr/>
              </p:nvSpPr>
              <p:spPr bwMode="auto">
                <a:xfrm>
                  <a:off x="3356" y="2036"/>
                  <a:ext cx="226" cy="340"/>
                </a:xfrm>
                <a:custGeom>
                  <a:avLst/>
                  <a:gdLst>
                    <a:gd name="T0" fmla="*/ 26 w 226"/>
                    <a:gd name="T1" fmla="*/ 18 h 340"/>
                    <a:gd name="T2" fmla="*/ 46 w 226"/>
                    <a:gd name="T3" fmla="*/ 6 h 340"/>
                    <a:gd name="T4" fmla="*/ 71 w 226"/>
                    <a:gd name="T5" fmla="*/ 0 h 340"/>
                    <a:gd name="T6" fmla="*/ 100 w 226"/>
                    <a:gd name="T7" fmla="*/ 4 h 340"/>
                    <a:gd name="T8" fmla="*/ 132 w 226"/>
                    <a:gd name="T9" fmla="*/ 15 h 340"/>
                    <a:gd name="T10" fmla="*/ 159 w 226"/>
                    <a:gd name="T11" fmla="*/ 34 h 340"/>
                    <a:gd name="T12" fmla="*/ 177 w 226"/>
                    <a:gd name="T13" fmla="*/ 54 h 340"/>
                    <a:gd name="T14" fmla="*/ 199 w 226"/>
                    <a:gd name="T15" fmla="*/ 83 h 340"/>
                    <a:gd name="T16" fmla="*/ 214 w 226"/>
                    <a:gd name="T17" fmla="*/ 118 h 340"/>
                    <a:gd name="T18" fmla="*/ 223 w 226"/>
                    <a:gd name="T19" fmla="*/ 155 h 340"/>
                    <a:gd name="T20" fmla="*/ 226 w 226"/>
                    <a:gd name="T21" fmla="*/ 196 h 340"/>
                    <a:gd name="T22" fmla="*/ 221 w 226"/>
                    <a:gd name="T23" fmla="*/ 237 h 340"/>
                    <a:gd name="T24" fmla="*/ 211 w 226"/>
                    <a:gd name="T25" fmla="*/ 273 h 340"/>
                    <a:gd name="T26" fmla="*/ 197 w 226"/>
                    <a:gd name="T27" fmla="*/ 303 h 340"/>
                    <a:gd name="T28" fmla="*/ 180 w 226"/>
                    <a:gd name="T29" fmla="*/ 326 h 340"/>
                    <a:gd name="T30" fmla="*/ 158 w 226"/>
                    <a:gd name="T31" fmla="*/ 335 h 340"/>
                    <a:gd name="T32" fmla="*/ 132 w 226"/>
                    <a:gd name="T33" fmla="*/ 340 h 340"/>
                    <a:gd name="T34" fmla="*/ 103 w 226"/>
                    <a:gd name="T35" fmla="*/ 336 h 340"/>
                    <a:gd name="T36" fmla="*/ 74 w 226"/>
                    <a:gd name="T37" fmla="*/ 330 h 340"/>
                    <a:gd name="T38" fmla="*/ 53 w 226"/>
                    <a:gd name="T39" fmla="*/ 312 h 340"/>
                    <a:gd name="T40" fmla="*/ 38 w 226"/>
                    <a:gd name="T41" fmla="*/ 291 h 340"/>
                    <a:gd name="T42" fmla="*/ 32 w 226"/>
                    <a:gd name="T43" fmla="*/ 271 h 340"/>
                    <a:gd name="T44" fmla="*/ 32 w 226"/>
                    <a:gd name="T45" fmla="*/ 247 h 340"/>
                    <a:gd name="T46" fmla="*/ 36 w 226"/>
                    <a:gd name="T47" fmla="*/ 226 h 340"/>
                    <a:gd name="T48" fmla="*/ 47 w 226"/>
                    <a:gd name="T49" fmla="*/ 205 h 340"/>
                    <a:gd name="T50" fmla="*/ 53 w 226"/>
                    <a:gd name="T51" fmla="*/ 182 h 340"/>
                    <a:gd name="T52" fmla="*/ 55 w 226"/>
                    <a:gd name="T53" fmla="*/ 164 h 340"/>
                    <a:gd name="T54" fmla="*/ 47 w 226"/>
                    <a:gd name="T55" fmla="*/ 146 h 340"/>
                    <a:gd name="T56" fmla="*/ 32 w 226"/>
                    <a:gd name="T57" fmla="*/ 132 h 340"/>
                    <a:gd name="T58" fmla="*/ 17 w 226"/>
                    <a:gd name="T59" fmla="*/ 118 h 340"/>
                    <a:gd name="T60" fmla="*/ 6 w 226"/>
                    <a:gd name="T61" fmla="*/ 101 h 340"/>
                    <a:gd name="T62" fmla="*/ 2 w 226"/>
                    <a:gd name="T63" fmla="*/ 78 h 340"/>
                    <a:gd name="T64" fmla="*/ 0 w 226"/>
                    <a:gd name="T65" fmla="*/ 52 h 340"/>
                    <a:gd name="T66" fmla="*/ 9 w 226"/>
                    <a:gd name="T67" fmla="*/ 33 h 340"/>
                    <a:gd name="T68" fmla="*/ 18 w 226"/>
                    <a:gd name="T69" fmla="*/ 21 h 340"/>
                    <a:gd name="T70" fmla="*/ 26 w 226"/>
                    <a:gd name="T71" fmla="*/ 18 h 3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6"/>
                    <a:gd name="T109" fmla="*/ 0 h 340"/>
                    <a:gd name="T110" fmla="*/ 226 w 226"/>
                    <a:gd name="T111" fmla="*/ 340 h 3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6" h="340">
                      <a:moveTo>
                        <a:pt x="26" y="18"/>
                      </a:moveTo>
                      <a:lnTo>
                        <a:pt x="46" y="6"/>
                      </a:lnTo>
                      <a:lnTo>
                        <a:pt x="71" y="0"/>
                      </a:lnTo>
                      <a:lnTo>
                        <a:pt x="100" y="4"/>
                      </a:lnTo>
                      <a:lnTo>
                        <a:pt x="132" y="15"/>
                      </a:lnTo>
                      <a:lnTo>
                        <a:pt x="159" y="34"/>
                      </a:lnTo>
                      <a:lnTo>
                        <a:pt x="177" y="54"/>
                      </a:lnTo>
                      <a:lnTo>
                        <a:pt x="199" y="83"/>
                      </a:lnTo>
                      <a:lnTo>
                        <a:pt x="214" y="118"/>
                      </a:lnTo>
                      <a:lnTo>
                        <a:pt x="223" y="155"/>
                      </a:lnTo>
                      <a:lnTo>
                        <a:pt x="226" y="196"/>
                      </a:lnTo>
                      <a:lnTo>
                        <a:pt x="221" y="237"/>
                      </a:lnTo>
                      <a:lnTo>
                        <a:pt x="211" y="273"/>
                      </a:lnTo>
                      <a:lnTo>
                        <a:pt x="197" y="303"/>
                      </a:lnTo>
                      <a:lnTo>
                        <a:pt x="180" y="326"/>
                      </a:lnTo>
                      <a:lnTo>
                        <a:pt x="158" y="335"/>
                      </a:lnTo>
                      <a:lnTo>
                        <a:pt x="132" y="340"/>
                      </a:lnTo>
                      <a:lnTo>
                        <a:pt x="103" y="336"/>
                      </a:lnTo>
                      <a:lnTo>
                        <a:pt x="74" y="330"/>
                      </a:lnTo>
                      <a:lnTo>
                        <a:pt x="53" y="312"/>
                      </a:lnTo>
                      <a:lnTo>
                        <a:pt x="38" y="291"/>
                      </a:lnTo>
                      <a:lnTo>
                        <a:pt x="32" y="271"/>
                      </a:lnTo>
                      <a:lnTo>
                        <a:pt x="32" y="247"/>
                      </a:lnTo>
                      <a:lnTo>
                        <a:pt x="36" y="226"/>
                      </a:lnTo>
                      <a:lnTo>
                        <a:pt x="47" y="205"/>
                      </a:lnTo>
                      <a:lnTo>
                        <a:pt x="53" y="182"/>
                      </a:lnTo>
                      <a:lnTo>
                        <a:pt x="55" y="164"/>
                      </a:lnTo>
                      <a:lnTo>
                        <a:pt x="47" y="146"/>
                      </a:lnTo>
                      <a:lnTo>
                        <a:pt x="32" y="132"/>
                      </a:lnTo>
                      <a:lnTo>
                        <a:pt x="17" y="118"/>
                      </a:lnTo>
                      <a:lnTo>
                        <a:pt x="6" y="101"/>
                      </a:lnTo>
                      <a:lnTo>
                        <a:pt x="2" y="78"/>
                      </a:lnTo>
                      <a:lnTo>
                        <a:pt x="0" y="52"/>
                      </a:lnTo>
                      <a:lnTo>
                        <a:pt x="9" y="33"/>
                      </a:lnTo>
                      <a:lnTo>
                        <a:pt x="18" y="21"/>
                      </a:lnTo>
                      <a:lnTo>
                        <a:pt x="26" y="18"/>
                      </a:lnTo>
                      <a:close/>
                    </a:path>
                  </a:pathLst>
                </a:custGeom>
                <a:solidFill>
                  <a:srgbClr val="000000"/>
                </a:solidFill>
                <a:ln w="9525">
                  <a:noFill/>
                  <a:round/>
                  <a:headEnd/>
                  <a:tailEnd/>
                </a:ln>
              </p:spPr>
              <p:txBody>
                <a:bodyPr/>
                <a:lstStyle/>
                <a:p>
                  <a:endParaRPr lang="fr-FR">
                    <a:latin typeface="Calibri" pitchFamily="34" charset="0"/>
                  </a:endParaRPr>
                </a:p>
              </p:txBody>
            </p:sp>
            <p:sp>
              <p:nvSpPr>
                <p:cNvPr id="30840" name="Freeform 39"/>
                <p:cNvSpPr>
                  <a:spLocks/>
                </p:cNvSpPr>
                <p:nvPr/>
              </p:nvSpPr>
              <p:spPr bwMode="auto">
                <a:xfrm>
                  <a:off x="3051" y="2056"/>
                  <a:ext cx="371" cy="395"/>
                </a:xfrm>
                <a:custGeom>
                  <a:avLst/>
                  <a:gdLst>
                    <a:gd name="T0" fmla="*/ 293 w 371"/>
                    <a:gd name="T1" fmla="*/ 20 h 395"/>
                    <a:gd name="T2" fmla="*/ 343 w 371"/>
                    <a:gd name="T3" fmla="*/ 0 h 395"/>
                    <a:gd name="T4" fmla="*/ 371 w 371"/>
                    <a:gd name="T5" fmla="*/ 32 h 395"/>
                    <a:gd name="T6" fmla="*/ 333 w 371"/>
                    <a:gd name="T7" fmla="*/ 73 h 395"/>
                    <a:gd name="T8" fmla="*/ 234 w 371"/>
                    <a:gd name="T9" fmla="*/ 116 h 395"/>
                    <a:gd name="T10" fmla="*/ 149 w 371"/>
                    <a:gd name="T11" fmla="*/ 195 h 395"/>
                    <a:gd name="T12" fmla="*/ 122 w 371"/>
                    <a:gd name="T13" fmla="*/ 255 h 395"/>
                    <a:gd name="T14" fmla="*/ 113 w 371"/>
                    <a:gd name="T15" fmla="*/ 325 h 395"/>
                    <a:gd name="T16" fmla="*/ 115 w 371"/>
                    <a:gd name="T17" fmla="*/ 334 h 395"/>
                    <a:gd name="T18" fmla="*/ 121 w 371"/>
                    <a:gd name="T19" fmla="*/ 343 h 395"/>
                    <a:gd name="T20" fmla="*/ 133 w 371"/>
                    <a:gd name="T21" fmla="*/ 348 h 395"/>
                    <a:gd name="T22" fmla="*/ 143 w 371"/>
                    <a:gd name="T23" fmla="*/ 348 h 395"/>
                    <a:gd name="T24" fmla="*/ 154 w 371"/>
                    <a:gd name="T25" fmla="*/ 351 h 395"/>
                    <a:gd name="T26" fmla="*/ 165 w 371"/>
                    <a:gd name="T27" fmla="*/ 354 h 395"/>
                    <a:gd name="T28" fmla="*/ 174 w 371"/>
                    <a:gd name="T29" fmla="*/ 357 h 395"/>
                    <a:gd name="T30" fmla="*/ 183 w 371"/>
                    <a:gd name="T31" fmla="*/ 363 h 395"/>
                    <a:gd name="T32" fmla="*/ 184 w 371"/>
                    <a:gd name="T33" fmla="*/ 372 h 395"/>
                    <a:gd name="T34" fmla="*/ 180 w 371"/>
                    <a:gd name="T35" fmla="*/ 381 h 395"/>
                    <a:gd name="T36" fmla="*/ 171 w 371"/>
                    <a:gd name="T37" fmla="*/ 387 h 395"/>
                    <a:gd name="T38" fmla="*/ 160 w 371"/>
                    <a:gd name="T39" fmla="*/ 387 h 395"/>
                    <a:gd name="T40" fmla="*/ 151 w 371"/>
                    <a:gd name="T41" fmla="*/ 384 h 395"/>
                    <a:gd name="T42" fmla="*/ 143 w 371"/>
                    <a:gd name="T43" fmla="*/ 376 h 395"/>
                    <a:gd name="T44" fmla="*/ 134 w 371"/>
                    <a:gd name="T45" fmla="*/ 369 h 395"/>
                    <a:gd name="T46" fmla="*/ 122 w 371"/>
                    <a:gd name="T47" fmla="*/ 364 h 395"/>
                    <a:gd name="T48" fmla="*/ 113 w 371"/>
                    <a:gd name="T49" fmla="*/ 360 h 395"/>
                    <a:gd name="T50" fmla="*/ 104 w 371"/>
                    <a:gd name="T51" fmla="*/ 361 h 395"/>
                    <a:gd name="T52" fmla="*/ 92 w 371"/>
                    <a:gd name="T53" fmla="*/ 366 h 395"/>
                    <a:gd name="T54" fmla="*/ 80 w 371"/>
                    <a:gd name="T55" fmla="*/ 372 h 395"/>
                    <a:gd name="T56" fmla="*/ 71 w 371"/>
                    <a:gd name="T57" fmla="*/ 379 h 395"/>
                    <a:gd name="T58" fmla="*/ 60 w 371"/>
                    <a:gd name="T59" fmla="*/ 387 h 395"/>
                    <a:gd name="T60" fmla="*/ 49 w 371"/>
                    <a:gd name="T61" fmla="*/ 391 h 395"/>
                    <a:gd name="T62" fmla="*/ 40 w 371"/>
                    <a:gd name="T63" fmla="*/ 395 h 395"/>
                    <a:gd name="T64" fmla="*/ 31 w 371"/>
                    <a:gd name="T65" fmla="*/ 388 h 395"/>
                    <a:gd name="T66" fmla="*/ 25 w 371"/>
                    <a:gd name="T67" fmla="*/ 379 h 395"/>
                    <a:gd name="T68" fmla="*/ 28 w 371"/>
                    <a:gd name="T69" fmla="*/ 369 h 395"/>
                    <a:gd name="T70" fmla="*/ 33 w 371"/>
                    <a:gd name="T71" fmla="*/ 360 h 395"/>
                    <a:gd name="T72" fmla="*/ 42 w 371"/>
                    <a:gd name="T73" fmla="*/ 357 h 395"/>
                    <a:gd name="T74" fmla="*/ 51 w 371"/>
                    <a:gd name="T75" fmla="*/ 357 h 395"/>
                    <a:gd name="T76" fmla="*/ 60 w 371"/>
                    <a:gd name="T77" fmla="*/ 357 h 395"/>
                    <a:gd name="T78" fmla="*/ 69 w 371"/>
                    <a:gd name="T79" fmla="*/ 354 h 395"/>
                    <a:gd name="T80" fmla="*/ 77 w 371"/>
                    <a:gd name="T81" fmla="*/ 346 h 395"/>
                    <a:gd name="T82" fmla="*/ 72 w 371"/>
                    <a:gd name="T83" fmla="*/ 342 h 395"/>
                    <a:gd name="T84" fmla="*/ 62 w 371"/>
                    <a:gd name="T85" fmla="*/ 337 h 395"/>
                    <a:gd name="T86" fmla="*/ 53 w 371"/>
                    <a:gd name="T87" fmla="*/ 337 h 395"/>
                    <a:gd name="T88" fmla="*/ 43 w 371"/>
                    <a:gd name="T89" fmla="*/ 340 h 395"/>
                    <a:gd name="T90" fmla="*/ 31 w 371"/>
                    <a:gd name="T91" fmla="*/ 343 h 395"/>
                    <a:gd name="T92" fmla="*/ 18 w 371"/>
                    <a:gd name="T93" fmla="*/ 345 h 395"/>
                    <a:gd name="T94" fmla="*/ 9 w 371"/>
                    <a:gd name="T95" fmla="*/ 346 h 395"/>
                    <a:gd name="T96" fmla="*/ 1 w 371"/>
                    <a:gd name="T97" fmla="*/ 339 h 395"/>
                    <a:gd name="T98" fmla="*/ 0 w 371"/>
                    <a:gd name="T99" fmla="*/ 328 h 395"/>
                    <a:gd name="T100" fmla="*/ 6 w 371"/>
                    <a:gd name="T101" fmla="*/ 319 h 395"/>
                    <a:gd name="T102" fmla="*/ 15 w 371"/>
                    <a:gd name="T103" fmla="*/ 311 h 395"/>
                    <a:gd name="T104" fmla="*/ 28 w 371"/>
                    <a:gd name="T105" fmla="*/ 308 h 395"/>
                    <a:gd name="T106" fmla="*/ 37 w 371"/>
                    <a:gd name="T107" fmla="*/ 311 h 395"/>
                    <a:gd name="T108" fmla="*/ 46 w 371"/>
                    <a:gd name="T109" fmla="*/ 313 h 395"/>
                    <a:gd name="T110" fmla="*/ 57 w 371"/>
                    <a:gd name="T111" fmla="*/ 317 h 395"/>
                    <a:gd name="T112" fmla="*/ 69 w 371"/>
                    <a:gd name="T113" fmla="*/ 320 h 395"/>
                    <a:gd name="T114" fmla="*/ 78 w 371"/>
                    <a:gd name="T115" fmla="*/ 322 h 395"/>
                    <a:gd name="T116" fmla="*/ 102 w 371"/>
                    <a:gd name="T117" fmla="*/ 248 h 395"/>
                    <a:gd name="T118" fmla="*/ 134 w 371"/>
                    <a:gd name="T119" fmla="*/ 159 h 395"/>
                    <a:gd name="T120" fmla="*/ 190 w 371"/>
                    <a:gd name="T121" fmla="*/ 94 h 395"/>
                    <a:gd name="T122" fmla="*/ 240 w 371"/>
                    <a:gd name="T123" fmla="*/ 53 h 3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71"/>
                    <a:gd name="T187" fmla="*/ 0 h 395"/>
                    <a:gd name="T188" fmla="*/ 371 w 371"/>
                    <a:gd name="T189" fmla="*/ 395 h 3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71" h="395">
                      <a:moveTo>
                        <a:pt x="258" y="43"/>
                      </a:moveTo>
                      <a:lnTo>
                        <a:pt x="293" y="20"/>
                      </a:lnTo>
                      <a:lnTo>
                        <a:pt x="316" y="7"/>
                      </a:lnTo>
                      <a:lnTo>
                        <a:pt x="343" y="0"/>
                      </a:lnTo>
                      <a:lnTo>
                        <a:pt x="363" y="8"/>
                      </a:lnTo>
                      <a:lnTo>
                        <a:pt x="371" y="32"/>
                      </a:lnTo>
                      <a:lnTo>
                        <a:pt x="355" y="55"/>
                      </a:lnTo>
                      <a:lnTo>
                        <a:pt x="333" y="73"/>
                      </a:lnTo>
                      <a:lnTo>
                        <a:pt x="292" y="88"/>
                      </a:lnTo>
                      <a:lnTo>
                        <a:pt x="234" y="116"/>
                      </a:lnTo>
                      <a:lnTo>
                        <a:pt x="181" y="153"/>
                      </a:lnTo>
                      <a:lnTo>
                        <a:pt x="149" y="195"/>
                      </a:lnTo>
                      <a:lnTo>
                        <a:pt x="125" y="251"/>
                      </a:lnTo>
                      <a:lnTo>
                        <a:pt x="122" y="255"/>
                      </a:lnTo>
                      <a:lnTo>
                        <a:pt x="113" y="307"/>
                      </a:lnTo>
                      <a:lnTo>
                        <a:pt x="113" y="325"/>
                      </a:lnTo>
                      <a:lnTo>
                        <a:pt x="113" y="330"/>
                      </a:lnTo>
                      <a:lnTo>
                        <a:pt x="115" y="334"/>
                      </a:lnTo>
                      <a:lnTo>
                        <a:pt x="116" y="339"/>
                      </a:lnTo>
                      <a:lnTo>
                        <a:pt x="121" y="343"/>
                      </a:lnTo>
                      <a:lnTo>
                        <a:pt x="125" y="345"/>
                      </a:lnTo>
                      <a:lnTo>
                        <a:pt x="133" y="348"/>
                      </a:lnTo>
                      <a:lnTo>
                        <a:pt x="137" y="348"/>
                      </a:lnTo>
                      <a:lnTo>
                        <a:pt x="143" y="348"/>
                      </a:lnTo>
                      <a:lnTo>
                        <a:pt x="149" y="349"/>
                      </a:lnTo>
                      <a:lnTo>
                        <a:pt x="154" y="351"/>
                      </a:lnTo>
                      <a:lnTo>
                        <a:pt x="159" y="354"/>
                      </a:lnTo>
                      <a:lnTo>
                        <a:pt x="165" y="354"/>
                      </a:lnTo>
                      <a:lnTo>
                        <a:pt x="169" y="354"/>
                      </a:lnTo>
                      <a:lnTo>
                        <a:pt x="174" y="357"/>
                      </a:lnTo>
                      <a:lnTo>
                        <a:pt x="178" y="358"/>
                      </a:lnTo>
                      <a:lnTo>
                        <a:pt x="183" y="363"/>
                      </a:lnTo>
                      <a:lnTo>
                        <a:pt x="184" y="367"/>
                      </a:lnTo>
                      <a:lnTo>
                        <a:pt x="184" y="372"/>
                      </a:lnTo>
                      <a:lnTo>
                        <a:pt x="181" y="376"/>
                      </a:lnTo>
                      <a:lnTo>
                        <a:pt x="180" y="381"/>
                      </a:lnTo>
                      <a:lnTo>
                        <a:pt x="175" y="385"/>
                      </a:lnTo>
                      <a:lnTo>
                        <a:pt x="171" y="387"/>
                      </a:lnTo>
                      <a:lnTo>
                        <a:pt x="165" y="387"/>
                      </a:lnTo>
                      <a:lnTo>
                        <a:pt x="160" y="387"/>
                      </a:lnTo>
                      <a:lnTo>
                        <a:pt x="155" y="387"/>
                      </a:lnTo>
                      <a:lnTo>
                        <a:pt x="151" y="384"/>
                      </a:lnTo>
                      <a:lnTo>
                        <a:pt x="146" y="381"/>
                      </a:lnTo>
                      <a:lnTo>
                        <a:pt x="143" y="376"/>
                      </a:lnTo>
                      <a:lnTo>
                        <a:pt x="139" y="373"/>
                      </a:lnTo>
                      <a:lnTo>
                        <a:pt x="134" y="369"/>
                      </a:lnTo>
                      <a:lnTo>
                        <a:pt x="128" y="366"/>
                      </a:lnTo>
                      <a:lnTo>
                        <a:pt x="122" y="364"/>
                      </a:lnTo>
                      <a:lnTo>
                        <a:pt x="118" y="361"/>
                      </a:lnTo>
                      <a:lnTo>
                        <a:pt x="113" y="360"/>
                      </a:lnTo>
                      <a:lnTo>
                        <a:pt x="109" y="361"/>
                      </a:lnTo>
                      <a:lnTo>
                        <a:pt x="104" y="361"/>
                      </a:lnTo>
                      <a:lnTo>
                        <a:pt x="98" y="363"/>
                      </a:lnTo>
                      <a:lnTo>
                        <a:pt x="92" y="366"/>
                      </a:lnTo>
                      <a:lnTo>
                        <a:pt x="86" y="370"/>
                      </a:lnTo>
                      <a:lnTo>
                        <a:pt x="80" y="372"/>
                      </a:lnTo>
                      <a:lnTo>
                        <a:pt x="75" y="375"/>
                      </a:lnTo>
                      <a:lnTo>
                        <a:pt x="71" y="379"/>
                      </a:lnTo>
                      <a:lnTo>
                        <a:pt x="66" y="381"/>
                      </a:lnTo>
                      <a:lnTo>
                        <a:pt x="60" y="387"/>
                      </a:lnTo>
                      <a:lnTo>
                        <a:pt x="54" y="390"/>
                      </a:lnTo>
                      <a:lnTo>
                        <a:pt x="49" y="391"/>
                      </a:lnTo>
                      <a:lnTo>
                        <a:pt x="45" y="395"/>
                      </a:lnTo>
                      <a:lnTo>
                        <a:pt x="40" y="395"/>
                      </a:lnTo>
                      <a:lnTo>
                        <a:pt x="36" y="391"/>
                      </a:lnTo>
                      <a:lnTo>
                        <a:pt x="31" y="388"/>
                      </a:lnTo>
                      <a:lnTo>
                        <a:pt x="27" y="384"/>
                      </a:lnTo>
                      <a:lnTo>
                        <a:pt x="25" y="379"/>
                      </a:lnTo>
                      <a:lnTo>
                        <a:pt x="25" y="373"/>
                      </a:lnTo>
                      <a:lnTo>
                        <a:pt x="28" y="369"/>
                      </a:lnTo>
                      <a:lnTo>
                        <a:pt x="30" y="364"/>
                      </a:lnTo>
                      <a:lnTo>
                        <a:pt x="33" y="360"/>
                      </a:lnTo>
                      <a:lnTo>
                        <a:pt x="37" y="358"/>
                      </a:lnTo>
                      <a:lnTo>
                        <a:pt x="42" y="357"/>
                      </a:lnTo>
                      <a:lnTo>
                        <a:pt x="46" y="357"/>
                      </a:lnTo>
                      <a:lnTo>
                        <a:pt x="51" y="357"/>
                      </a:lnTo>
                      <a:lnTo>
                        <a:pt x="56" y="357"/>
                      </a:lnTo>
                      <a:lnTo>
                        <a:pt x="60" y="357"/>
                      </a:lnTo>
                      <a:lnTo>
                        <a:pt x="65" y="355"/>
                      </a:lnTo>
                      <a:lnTo>
                        <a:pt x="69" y="354"/>
                      </a:lnTo>
                      <a:lnTo>
                        <a:pt x="74" y="351"/>
                      </a:lnTo>
                      <a:lnTo>
                        <a:pt x="77" y="346"/>
                      </a:lnTo>
                      <a:lnTo>
                        <a:pt x="77" y="342"/>
                      </a:lnTo>
                      <a:lnTo>
                        <a:pt x="72" y="342"/>
                      </a:lnTo>
                      <a:lnTo>
                        <a:pt x="66" y="339"/>
                      </a:lnTo>
                      <a:lnTo>
                        <a:pt x="62" y="337"/>
                      </a:lnTo>
                      <a:lnTo>
                        <a:pt x="57" y="337"/>
                      </a:lnTo>
                      <a:lnTo>
                        <a:pt x="53" y="337"/>
                      </a:lnTo>
                      <a:lnTo>
                        <a:pt x="48" y="339"/>
                      </a:lnTo>
                      <a:lnTo>
                        <a:pt x="43" y="340"/>
                      </a:lnTo>
                      <a:lnTo>
                        <a:pt x="37" y="342"/>
                      </a:lnTo>
                      <a:lnTo>
                        <a:pt x="31" y="343"/>
                      </a:lnTo>
                      <a:lnTo>
                        <a:pt x="22" y="345"/>
                      </a:lnTo>
                      <a:lnTo>
                        <a:pt x="18" y="345"/>
                      </a:lnTo>
                      <a:lnTo>
                        <a:pt x="13" y="346"/>
                      </a:lnTo>
                      <a:lnTo>
                        <a:pt x="9" y="346"/>
                      </a:lnTo>
                      <a:lnTo>
                        <a:pt x="4" y="345"/>
                      </a:lnTo>
                      <a:lnTo>
                        <a:pt x="1" y="339"/>
                      </a:lnTo>
                      <a:lnTo>
                        <a:pt x="0" y="333"/>
                      </a:lnTo>
                      <a:lnTo>
                        <a:pt x="0" y="328"/>
                      </a:lnTo>
                      <a:lnTo>
                        <a:pt x="1" y="322"/>
                      </a:lnTo>
                      <a:lnTo>
                        <a:pt x="6" y="319"/>
                      </a:lnTo>
                      <a:lnTo>
                        <a:pt x="10" y="314"/>
                      </a:lnTo>
                      <a:lnTo>
                        <a:pt x="15" y="311"/>
                      </a:lnTo>
                      <a:lnTo>
                        <a:pt x="22" y="310"/>
                      </a:lnTo>
                      <a:lnTo>
                        <a:pt x="28" y="308"/>
                      </a:lnTo>
                      <a:lnTo>
                        <a:pt x="33" y="311"/>
                      </a:lnTo>
                      <a:lnTo>
                        <a:pt x="37" y="311"/>
                      </a:lnTo>
                      <a:lnTo>
                        <a:pt x="42" y="311"/>
                      </a:lnTo>
                      <a:lnTo>
                        <a:pt x="46" y="313"/>
                      </a:lnTo>
                      <a:lnTo>
                        <a:pt x="53" y="316"/>
                      </a:lnTo>
                      <a:lnTo>
                        <a:pt x="57" y="317"/>
                      </a:lnTo>
                      <a:lnTo>
                        <a:pt x="65" y="319"/>
                      </a:lnTo>
                      <a:lnTo>
                        <a:pt x="69" y="320"/>
                      </a:lnTo>
                      <a:lnTo>
                        <a:pt x="74" y="322"/>
                      </a:lnTo>
                      <a:lnTo>
                        <a:pt x="78" y="322"/>
                      </a:lnTo>
                      <a:lnTo>
                        <a:pt x="90" y="298"/>
                      </a:lnTo>
                      <a:lnTo>
                        <a:pt x="102" y="248"/>
                      </a:lnTo>
                      <a:lnTo>
                        <a:pt x="115" y="201"/>
                      </a:lnTo>
                      <a:lnTo>
                        <a:pt x="134" y="159"/>
                      </a:lnTo>
                      <a:lnTo>
                        <a:pt x="162" y="122"/>
                      </a:lnTo>
                      <a:lnTo>
                        <a:pt x="190" y="94"/>
                      </a:lnTo>
                      <a:lnTo>
                        <a:pt x="222" y="67"/>
                      </a:lnTo>
                      <a:lnTo>
                        <a:pt x="240" y="53"/>
                      </a:lnTo>
                      <a:lnTo>
                        <a:pt x="258" y="43"/>
                      </a:lnTo>
                      <a:close/>
                    </a:path>
                  </a:pathLst>
                </a:custGeom>
                <a:solidFill>
                  <a:srgbClr val="000000"/>
                </a:solidFill>
                <a:ln w="9525">
                  <a:noFill/>
                  <a:round/>
                  <a:headEnd/>
                  <a:tailEnd/>
                </a:ln>
              </p:spPr>
              <p:txBody>
                <a:bodyPr/>
                <a:lstStyle/>
                <a:p>
                  <a:endParaRPr lang="fr-FR">
                    <a:latin typeface="Calibri" pitchFamily="34" charset="0"/>
                  </a:endParaRPr>
                </a:p>
              </p:txBody>
            </p:sp>
            <p:sp>
              <p:nvSpPr>
                <p:cNvPr id="30841" name="Freeform 40"/>
                <p:cNvSpPr>
                  <a:spLocks/>
                </p:cNvSpPr>
                <p:nvPr/>
              </p:nvSpPr>
              <p:spPr bwMode="auto">
                <a:xfrm>
                  <a:off x="3376" y="2276"/>
                  <a:ext cx="285" cy="215"/>
                </a:xfrm>
                <a:custGeom>
                  <a:avLst/>
                  <a:gdLst>
                    <a:gd name="T0" fmla="*/ 121 w 285"/>
                    <a:gd name="T1" fmla="*/ 13 h 215"/>
                    <a:gd name="T2" fmla="*/ 145 w 285"/>
                    <a:gd name="T3" fmla="*/ 3 h 215"/>
                    <a:gd name="T4" fmla="*/ 175 w 285"/>
                    <a:gd name="T5" fmla="*/ 15 h 215"/>
                    <a:gd name="T6" fmla="*/ 166 w 285"/>
                    <a:gd name="T7" fmla="*/ 69 h 215"/>
                    <a:gd name="T8" fmla="*/ 115 w 285"/>
                    <a:gd name="T9" fmla="*/ 116 h 215"/>
                    <a:gd name="T10" fmla="*/ 98 w 285"/>
                    <a:gd name="T11" fmla="*/ 157 h 215"/>
                    <a:gd name="T12" fmla="*/ 191 w 285"/>
                    <a:gd name="T13" fmla="*/ 128 h 215"/>
                    <a:gd name="T14" fmla="*/ 233 w 285"/>
                    <a:gd name="T15" fmla="*/ 105 h 215"/>
                    <a:gd name="T16" fmla="*/ 253 w 285"/>
                    <a:gd name="T17" fmla="*/ 77 h 215"/>
                    <a:gd name="T18" fmla="*/ 275 w 285"/>
                    <a:gd name="T19" fmla="*/ 77 h 215"/>
                    <a:gd name="T20" fmla="*/ 285 w 285"/>
                    <a:gd name="T21" fmla="*/ 89 h 215"/>
                    <a:gd name="T22" fmla="*/ 269 w 285"/>
                    <a:gd name="T23" fmla="*/ 130 h 215"/>
                    <a:gd name="T24" fmla="*/ 263 w 285"/>
                    <a:gd name="T25" fmla="*/ 139 h 215"/>
                    <a:gd name="T26" fmla="*/ 262 w 285"/>
                    <a:gd name="T27" fmla="*/ 148 h 215"/>
                    <a:gd name="T28" fmla="*/ 260 w 285"/>
                    <a:gd name="T29" fmla="*/ 157 h 215"/>
                    <a:gd name="T30" fmla="*/ 257 w 285"/>
                    <a:gd name="T31" fmla="*/ 166 h 215"/>
                    <a:gd name="T32" fmla="*/ 256 w 285"/>
                    <a:gd name="T33" fmla="*/ 175 h 215"/>
                    <a:gd name="T34" fmla="*/ 256 w 285"/>
                    <a:gd name="T35" fmla="*/ 184 h 215"/>
                    <a:gd name="T36" fmla="*/ 256 w 285"/>
                    <a:gd name="T37" fmla="*/ 193 h 215"/>
                    <a:gd name="T38" fmla="*/ 253 w 285"/>
                    <a:gd name="T39" fmla="*/ 202 h 215"/>
                    <a:gd name="T40" fmla="*/ 244 w 285"/>
                    <a:gd name="T41" fmla="*/ 208 h 215"/>
                    <a:gd name="T42" fmla="*/ 233 w 285"/>
                    <a:gd name="T43" fmla="*/ 211 h 215"/>
                    <a:gd name="T44" fmla="*/ 224 w 285"/>
                    <a:gd name="T45" fmla="*/ 213 h 215"/>
                    <a:gd name="T46" fmla="*/ 212 w 285"/>
                    <a:gd name="T47" fmla="*/ 215 h 215"/>
                    <a:gd name="T48" fmla="*/ 203 w 285"/>
                    <a:gd name="T49" fmla="*/ 213 h 215"/>
                    <a:gd name="T50" fmla="*/ 194 w 285"/>
                    <a:gd name="T51" fmla="*/ 207 h 215"/>
                    <a:gd name="T52" fmla="*/ 186 w 285"/>
                    <a:gd name="T53" fmla="*/ 201 h 215"/>
                    <a:gd name="T54" fmla="*/ 184 w 285"/>
                    <a:gd name="T55" fmla="*/ 192 h 215"/>
                    <a:gd name="T56" fmla="*/ 194 w 285"/>
                    <a:gd name="T57" fmla="*/ 186 h 215"/>
                    <a:gd name="T58" fmla="*/ 203 w 285"/>
                    <a:gd name="T59" fmla="*/ 178 h 215"/>
                    <a:gd name="T60" fmla="*/ 210 w 285"/>
                    <a:gd name="T61" fmla="*/ 171 h 215"/>
                    <a:gd name="T62" fmla="*/ 227 w 285"/>
                    <a:gd name="T63" fmla="*/ 140 h 215"/>
                    <a:gd name="T64" fmla="*/ 154 w 285"/>
                    <a:gd name="T65" fmla="*/ 180 h 215"/>
                    <a:gd name="T66" fmla="*/ 60 w 285"/>
                    <a:gd name="T67" fmla="*/ 208 h 215"/>
                    <a:gd name="T68" fmla="*/ 16 w 285"/>
                    <a:gd name="T69" fmla="*/ 208 h 215"/>
                    <a:gd name="T70" fmla="*/ 0 w 285"/>
                    <a:gd name="T71" fmla="*/ 186 h 215"/>
                    <a:gd name="T72" fmla="*/ 9 w 285"/>
                    <a:gd name="T73" fmla="*/ 151 h 215"/>
                    <a:gd name="T74" fmla="*/ 46 w 285"/>
                    <a:gd name="T75" fmla="*/ 113 h 215"/>
                    <a:gd name="T76" fmla="*/ 90 w 285"/>
                    <a:gd name="T77" fmla="*/ 71 h 21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5"/>
                    <a:gd name="T118" fmla="*/ 0 h 215"/>
                    <a:gd name="T119" fmla="*/ 285 w 285"/>
                    <a:gd name="T120" fmla="*/ 215 h 21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5" h="215">
                      <a:moveTo>
                        <a:pt x="103" y="57"/>
                      </a:moveTo>
                      <a:lnTo>
                        <a:pt x="121" y="13"/>
                      </a:lnTo>
                      <a:lnTo>
                        <a:pt x="140" y="1"/>
                      </a:lnTo>
                      <a:lnTo>
                        <a:pt x="145" y="3"/>
                      </a:lnTo>
                      <a:lnTo>
                        <a:pt x="162" y="0"/>
                      </a:lnTo>
                      <a:lnTo>
                        <a:pt x="175" y="15"/>
                      </a:lnTo>
                      <a:lnTo>
                        <a:pt x="181" y="39"/>
                      </a:lnTo>
                      <a:lnTo>
                        <a:pt x="166" y="69"/>
                      </a:lnTo>
                      <a:lnTo>
                        <a:pt x="148" y="87"/>
                      </a:lnTo>
                      <a:lnTo>
                        <a:pt x="115" y="116"/>
                      </a:lnTo>
                      <a:lnTo>
                        <a:pt x="63" y="171"/>
                      </a:lnTo>
                      <a:lnTo>
                        <a:pt x="98" y="157"/>
                      </a:lnTo>
                      <a:lnTo>
                        <a:pt x="134" y="142"/>
                      </a:lnTo>
                      <a:lnTo>
                        <a:pt x="191" y="128"/>
                      </a:lnTo>
                      <a:lnTo>
                        <a:pt x="218" y="118"/>
                      </a:lnTo>
                      <a:lnTo>
                        <a:pt x="233" y="105"/>
                      </a:lnTo>
                      <a:lnTo>
                        <a:pt x="247" y="81"/>
                      </a:lnTo>
                      <a:lnTo>
                        <a:pt x="253" y="77"/>
                      </a:lnTo>
                      <a:lnTo>
                        <a:pt x="263" y="75"/>
                      </a:lnTo>
                      <a:lnTo>
                        <a:pt x="275" y="77"/>
                      </a:lnTo>
                      <a:lnTo>
                        <a:pt x="281" y="81"/>
                      </a:lnTo>
                      <a:lnTo>
                        <a:pt x="285" y="89"/>
                      </a:lnTo>
                      <a:lnTo>
                        <a:pt x="281" y="102"/>
                      </a:lnTo>
                      <a:lnTo>
                        <a:pt x="269" y="130"/>
                      </a:lnTo>
                      <a:lnTo>
                        <a:pt x="266" y="134"/>
                      </a:lnTo>
                      <a:lnTo>
                        <a:pt x="263" y="139"/>
                      </a:lnTo>
                      <a:lnTo>
                        <a:pt x="263" y="143"/>
                      </a:lnTo>
                      <a:lnTo>
                        <a:pt x="262" y="148"/>
                      </a:lnTo>
                      <a:lnTo>
                        <a:pt x="262" y="152"/>
                      </a:lnTo>
                      <a:lnTo>
                        <a:pt x="260" y="157"/>
                      </a:lnTo>
                      <a:lnTo>
                        <a:pt x="259" y="162"/>
                      </a:lnTo>
                      <a:lnTo>
                        <a:pt x="257" y="166"/>
                      </a:lnTo>
                      <a:lnTo>
                        <a:pt x="256" y="171"/>
                      </a:lnTo>
                      <a:lnTo>
                        <a:pt x="256" y="175"/>
                      </a:lnTo>
                      <a:lnTo>
                        <a:pt x="256" y="180"/>
                      </a:lnTo>
                      <a:lnTo>
                        <a:pt x="256" y="184"/>
                      </a:lnTo>
                      <a:lnTo>
                        <a:pt x="256" y="189"/>
                      </a:lnTo>
                      <a:lnTo>
                        <a:pt x="256" y="193"/>
                      </a:lnTo>
                      <a:lnTo>
                        <a:pt x="254" y="198"/>
                      </a:lnTo>
                      <a:lnTo>
                        <a:pt x="253" y="202"/>
                      </a:lnTo>
                      <a:lnTo>
                        <a:pt x="248" y="205"/>
                      </a:lnTo>
                      <a:lnTo>
                        <a:pt x="244" y="208"/>
                      </a:lnTo>
                      <a:lnTo>
                        <a:pt x="239" y="210"/>
                      </a:lnTo>
                      <a:lnTo>
                        <a:pt x="233" y="211"/>
                      </a:lnTo>
                      <a:lnTo>
                        <a:pt x="228" y="213"/>
                      </a:lnTo>
                      <a:lnTo>
                        <a:pt x="224" y="213"/>
                      </a:lnTo>
                      <a:lnTo>
                        <a:pt x="218" y="213"/>
                      </a:lnTo>
                      <a:lnTo>
                        <a:pt x="212" y="215"/>
                      </a:lnTo>
                      <a:lnTo>
                        <a:pt x="207" y="213"/>
                      </a:lnTo>
                      <a:lnTo>
                        <a:pt x="203" y="213"/>
                      </a:lnTo>
                      <a:lnTo>
                        <a:pt x="197" y="211"/>
                      </a:lnTo>
                      <a:lnTo>
                        <a:pt x="194" y="207"/>
                      </a:lnTo>
                      <a:lnTo>
                        <a:pt x="189" y="205"/>
                      </a:lnTo>
                      <a:lnTo>
                        <a:pt x="186" y="201"/>
                      </a:lnTo>
                      <a:lnTo>
                        <a:pt x="184" y="196"/>
                      </a:lnTo>
                      <a:lnTo>
                        <a:pt x="184" y="192"/>
                      </a:lnTo>
                      <a:lnTo>
                        <a:pt x="187" y="187"/>
                      </a:lnTo>
                      <a:lnTo>
                        <a:pt x="194" y="186"/>
                      </a:lnTo>
                      <a:lnTo>
                        <a:pt x="198" y="181"/>
                      </a:lnTo>
                      <a:lnTo>
                        <a:pt x="203" y="178"/>
                      </a:lnTo>
                      <a:lnTo>
                        <a:pt x="206" y="174"/>
                      </a:lnTo>
                      <a:lnTo>
                        <a:pt x="210" y="171"/>
                      </a:lnTo>
                      <a:lnTo>
                        <a:pt x="215" y="166"/>
                      </a:lnTo>
                      <a:lnTo>
                        <a:pt x="227" y="140"/>
                      </a:lnTo>
                      <a:lnTo>
                        <a:pt x="194" y="160"/>
                      </a:lnTo>
                      <a:lnTo>
                        <a:pt x="154" y="180"/>
                      </a:lnTo>
                      <a:lnTo>
                        <a:pt x="100" y="198"/>
                      </a:lnTo>
                      <a:lnTo>
                        <a:pt x="60" y="208"/>
                      </a:lnTo>
                      <a:lnTo>
                        <a:pt x="33" y="213"/>
                      </a:lnTo>
                      <a:lnTo>
                        <a:pt x="16" y="208"/>
                      </a:lnTo>
                      <a:lnTo>
                        <a:pt x="6" y="201"/>
                      </a:lnTo>
                      <a:lnTo>
                        <a:pt x="0" y="186"/>
                      </a:lnTo>
                      <a:lnTo>
                        <a:pt x="3" y="169"/>
                      </a:lnTo>
                      <a:lnTo>
                        <a:pt x="9" y="151"/>
                      </a:lnTo>
                      <a:lnTo>
                        <a:pt x="24" y="136"/>
                      </a:lnTo>
                      <a:lnTo>
                        <a:pt x="46" y="113"/>
                      </a:lnTo>
                      <a:lnTo>
                        <a:pt x="72" y="87"/>
                      </a:lnTo>
                      <a:lnTo>
                        <a:pt x="90" y="71"/>
                      </a:lnTo>
                      <a:lnTo>
                        <a:pt x="103" y="57"/>
                      </a:lnTo>
                      <a:close/>
                    </a:path>
                  </a:pathLst>
                </a:custGeom>
                <a:solidFill>
                  <a:srgbClr val="000000"/>
                </a:solidFill>
                <a:ln w="9525">
                  <a:noFill/>
                  <a:round/>
                  <a:headEnd/>
                  <a:tailEnd/>
                </a:ln>
              </p:spPr>
              <p:txBody>
                <a:bodyPr/>
                <a:lstStyle/>
                <a:p>
                  <a:endParaRPr lang="fr-FR">
                    <a:latin typeface="Calibri" pitchFamily="34" charset="0"/>
                  </a:endParaRPr>
                </a:p>
              </p:txBody>
            </p:sp>
            <p:sp>
              <p:nvSpPr>
                <p:cNvPr id="30842" name="Freeform 41"/>
                <p:cNvSpPr>
                  <a:spLocks/>
                </p:cNvSpPr>
                <p:nvPr/>
              </p:nvSpPr>
              <p:spPr bwMode="auto">
                <a:xfrm>
                  <a:off x="3290" y="2253"/>
                  <a:ext cx="284" cy="215"/>
                </a:xfrm>
                <a:custGeom>
                  <a:avLst/>
                  <a:gdLst>
                    <a:gd name="T0" fmla="*/ 121 w 284"/>
                    <a:gd name="T1" fmla="*/ 13 h 215"/>
                    <a:gd name="T2" fmla="*/ 145 w 284"/>
                    <a:gd name="T3" fmla="*/ 3 h 215"/>
                    <a:gd name="T4" fmla="*/ 175 w 284"/>
                    <a:gd name="T5" fmla="*/ 15 h 215"/>
                    <a:gd name="T6" fmla="*/ 166 w 284"/>
                    <a:gd name="T7" fmla="*/ 69 h 215"/>
                    <a:gd name="T8" fmla="*/ 115 w 284"/>
                    <a:gd name="T9" fmla="*/ 116 h 215"/>
                    <a:gd name="T10" fmla="*/ 98 w 284"/>
                    <a:gd name="T11" fmla="*/ 157 h 215"/>
                    <a:gd name="T12" fmla="*/ 190 w 284"/>
                    <a:gd name="T13" fmla="*/ 128 h 215"/>
                    <a:gd name="T14" fmla="*/ 233 w 284"/>
                    <a:gd name="T15" fmla="*/ 105 h 215"/>
                    <a:gd name="T16" fmla="*/ 252 w 284"/>
                    <a:gd name="T17" fmla="*/ 77 h 215"/>
                    <a:gd name="T18" fmla="*/ 275 w 284"/>
                    <a:gd name="T19" fmla="*/ 77 h 215"/>
                    <a:gd name="T20" fmla="*/ 284 w 284"/>
                    <a:gd name="T21" fmla="*/ 89 h 215"/>
                    <a:gd name="T22" fmla="*/ 269 w 284"/>
                    <a:gd name="T23" fmla="*/ 130 h 215"/>
                    <a:gd name="T24" fmla="*/ 263 w 284"/>
                    <a:gd name="T25" fmla="*/ 139 h 215"/>
                    <a:gd name="T26" fmla="*/ 261 w 284"/>
                    <a:gd name="T27" fmla="*/ 148 h 215"/>
                    <a:gd name="T28" fmla="*/ 260 w 284"/>
                    <a:gd name="T29" fmla="*/ 157 h 215"/>
                    <a:gd name="T30" fmla="*/ 257 w 284"/>
                    <a:gd name="T31" fmla="*/ 166 h 215"/>
                    <a:gd name="T32" fmla="*/ 255 w 284"/>
                    <a:gd name="T33" fmla="*/ 175 h 215"/>
                    <a:gd name="T34" fmla="*/ 255 w 284"/>
                    <a:gd name="T35" fmla="*/ 184 h 215"/>
                    <a:gd name="T36" fmla="*/ 255 w 284"/>
                    <a:gd name="T37" fmla="*/ 193 h 215"/>
                    <a:gd name="T38" fmla="*/ 252 w 284"/>
                    <a:gd name="T39" fmla="*/ 202 h 215"/>
                    <a:gd name="T40" fmla="*/ 243 w 284"/>
                    <a:gd name="T41" fmla="*/ 208 h 215"/>
                    <a:gd name="T42" fmla="*/ 233 w 284"/>
                    <a:gd name="T43" fmla="*/ 211 h 215"/>
                    <a:gd name="T44" fmla="*/ 224 w 284"/>
                    <a:gd name="T45" fmla="*/ 213 h 215"/>
                    <a:gd name="T46" fmla="*/ 211 w 284"/>
                    <a:gd name="T47" fmla="*/ 215 h 215"/>
                    <a:gd name="T48" fmla="*/ 202 w 284"/>
                    <a:gd name="T49" fmla="*/ 213 h 215"/>
                    <a:gd name="T50" fmla="*/ 193 w 284"/>
                    <a:gd name="T51" fmla="*/ 207 h 215"/>
                    <a:gd name="T52" fmla="*/ 186 w 284"/>
                    <a:gd name="T53" fmla="*/ 201 h 215"/>
                    <a:gd name="T54" fmla="*/ 184 w 284"/>
                    <a:gd name="T55" fmla="*/ 192 h 215"/>
                    <a:gd name="T56" fmla="*/ 193 w 284"/>
                    <a:gd name="T57" fmla="*/ 186 h 215"/>
                    <a:gd name="T58" fmla="*/ 202 w 284"/>
                    <a:gd name="T59" fmla="*/ 178 h 215"/>
                    <a:gd name="T60" fmla="*/ 210 w 284"/>
                    <a:gd name="T61" fmla="*/ 171 h 215"/>
                    <a:gd name="T62" fmla="*/ 227 w 284"/>
                    <a:gd name="T63" fmla="*/ 140 h 215"/>
                    <a:gd name="T64" fmla="*/ 154 w 284"/>
                    <a:gd name="T65" fmla="*/ 180 h 215"/>
                    <a:gd name="T66" fmla="*/ 60 w 284"/>
                    <a:gd name="T67" fmla="*/ 208 h 215"/>
                    <a:gd name="T68" fmla="*/ 17 w 284"/>
                    <a:gd name="T69" fmla="*/ 208 h 215"/>
                    <a:gd name="T70" fmla="*/ 0 w 284"/>
                    <a:gd name="T71" fmla="*/ 186 h 215"/>
                    <a:gd name="T72" fmla="*/ 9 w 284"/>
                    <a:gd name="T73" fmla="*/ 151 h 215"/>
                    <a:gd name="T74" fmla="*/ 47 w 284"/>
                    <a:gd name="T75" fmla="*/ 113 h 215"/>
                    <a:gd name="T76" fmla="*/ 91 w 284"/>
                    <a:gd name="T77" fmla="*/ 71 h 21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84"/>
                    <a:gd name="T118" fmla="*/ 0 h 215"/>
                    <a:gd name="T119" fmla="*/ 284 w 284"/>
                    <a:gd name="T120" fmla="*/ 215 h 21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84" h="215">
                      <a:moveTo>
                        <a:pt x="103" y="57"/>
                      </a:moveTo>
                      <a:lnTo>
                        <a:pt x="121" y="13"/>
                      </a:lnTo>
                      <a:lnTo>
                        <a:pt x="140" y="1"/>
                      </a:lnTo>
                      <a:lnTo>
                        <a:pt x="145" y="3"/>
                      </a:lnTo>
                      <a:lnTo>
                        <a:pt x="162" y="0"/>
                      </a:lnTo>
                      <a:lnTo>
                        <a:pt x="175" y="15"/>
                      </a:lnTo>
                      <a:lnTo>
                        <a:pt x="181" y="39"/>
                      </a:lnTo>
                      <a:lnTo>
                        <a:pt x="166" y="69"/>
                      </a:lnTo>
                      <a:lnTo>
                        <a:pt x="148" y="87"/>
                      </a:lnTo>
                      <a:lnTo>
                        <a:pt x="115" y="116"/>
                      </a:lnTo>
                      <a:lnTo>
                        <a:pt x="63" y="171"/>
                      </a:lnTo>
                      <a:lnTo>
                        <a:pt x="98" y="157"/>
                      </a:lnTo>
                      <a:lnTo>
                        <a:pt x="134" y="142"/>
                      </a:lnTo>
                      <a:lnTo>
                        <a:pt x="190" y="128"/>
                      </a:lnTo>
                      <a:lnTo>
                        <a:pt x="218" y="118"/>
                      </a:lnTo>
                      <a:lnTo>
                        <a:pt x="233" y="105"/>
                      </a:lnTo>
                      <a:lnTo>
                        <a:pt x="246" y="81"/>
                      </a:lnTo>
                      <a:lnTo>
                        <a:pt x="252" y="77"/>
                      </a:lnTo>
                      <a:lnTo>
                        <a:pt x="263" y="75"/>
                      </a:lnTo>
                      <a:lnTo>
                        <a:pt x="275" y="77"/>
                      </a:lnTo>
                      <a:lnTo>
                        <a:pt x="281" y="81"/>
                      </a:lnTo>
                      <a:lnTo>
                        <a:pt x="284" y="89"/>
                      </a:lnTo>
                      <a:lnTo>
                        <a:pt x="281" y="102"/>
                      </a:lnTo>
                      <a:lnTo>
                        <a:pt x="269" y="130"/>
                      </a:lnTo>
                      <a:lnTo>
                        <a:pt x="266" y="134"/>
                      </a:lnTo>
                      <a:lnTo>
                        <a:pt x="263" y="139"/>
                      </a:lnTo>
                      <a:lnTo>
                        <a:pt x="263" y="143"/>
                      </a:lnTo>
                      <a:lnTo>
                        <a:pt x="261" y="148"/>
                      </a:lnTo>
                      <a:lnTo>
                        <a:pt x="261" y="152"/>
                      </a:lnTo>
                      <a:lnTo>
                        <a:pt x="260" y="157"/>
                      </a:lnTo>
                      <a:lnTo>
                        <a:pt x="258" y="162"/>
                      </a:lnTo>
                      <a:lnTo>
                        <a:pt x="257" y="166"/>
                      </a:lnTo>
                      <a:lnTo>
                        <a:pt x="255" y="171"/>
                      </a:lnTo>
                      <a:lnTo>
                        <a:pt x="255" y="175"/>
                      </a:lnTo>
                      <a:lnTo>
                        <a:pt x="255" y="180"/>
                      </a:lnTo>
                      <a:lnTo>
                        <a:pt x="255" y="184"/>
                      </a:lnTo>
                      <a:lnTo>
                        <a:pt x="255" y="189"/>
                      </a:lnTo>
                      <a:lnTo>
                        <a:pt x="255" y="193"/>
                      </a:lnTo>
                      <a:lnTo>
                        <a:pt x="254" y="198"/>
                      </a:lnTo>
                      <a:lnTo>
                        <a:pt x="252" y="202"/>
                      </a:lnTo>
                      <a:lnTo>
                        <a:pt x="248" y="205"/>
                      </a:lnTo>
                      <a:lnTo>
                        <a:pt x="243" y="208"/>
                      </a:lnTo>
                      <a:lnTo>
                        <a:pt x="239" y="210"/>
                      </a:lnTo>
                      <a:lnTo>
                        <a:pt x="233" y="211"/>
                      </a:lnTo>
                      <a:lnTo>
                        <a:pt x="228" y="213"/>
                      </a:lnTo>
                      <a:lnTo>
                        <a:pt x="224" y="213"/>
                      </a:lnTo>
                      <a:lnTo>
                        <a:pt x="218" y="213"/>
                      </a:lnTo>
                      <a:lnTo>
                        <a:pt x="211" y="215"/>
                      </a:lnTo>
                      <a:lnTo>
                        <a:pt x="207" y="213"/>
                      </a:lnTo>
                      <a:lnTo>
                        <a:pt x="202" y="213"/>
                      </a:lnTo>
                      <a:lnTo>
                        <a:pt x="196" y="211"/>
                      </a:lnTo>
                      <a:lnTo>
                        <a:pt x="193" y="207"/>
                      </a:lnTo>
                      <a:lnTo>
                        <a:pt x="189" y="205"/>
                      </a:lnTo>
                      <a:lnTo>
                        <a:pt x="186" y="201"/>
                      </a:lnTo>
                      <a:lnTo>
                        <a:pt x="184" y="196"/>
                      </a:lnTo>
                      <a:lnTo>
                        <a:pt x="184" y="192"/>
                      </a:lnTo>
                      <a:lnTo>
                        <a:pt x="187" y="187"/>
                      </a:lnTo>
                      <a:lnTo>
                        <a:pt x="193" y="186"/>
                      </a:lnTo>
                      <a:lnTo>
                        <a:pt x="198" y="181"/>
                      </a:lnTo>
                      <a:lnTo>
                        <a:pt x="202" y="178"/>
                      </a:lnTo>
                      <a:lnTo>
                        <a:pt x="205" y="174"/>
                      </a:lnTo>
                      <a:lnTo>
                        <a:pt x="210" y="171"/>
                      </a:lnTo>
                      <a:lnTo>
                        <a:pt x="215" y="166"/>
                      </a:lnTo>
                      <a:lnTo>
                        <a:pt x="227" y="140"/>
                      </a:lnTo>
                      <a:lnTo>
                        <a:pt x="193" y="160"/>
                      </a:lnTo>
                      <a:lnTo>
                        <a:pt x="154" y="180"/>
                      </a:lnTo>
                      <a:lnTo>
                        <a:pt x="100" y="198"/>
                      </a:lnTo>
                      <a:lnTo>
                        <a:pt x="60" y="208"/>
                      </a:lnTo>
                      <a:lnTo>
                        <a:pt x="33" y="213"/>
                      </a:lnTo>
                      <a:lnTo>
                        <a:pt x="17" y="208"/>
                      </a:lnTo>
                      <a:lnTo>
                        <a:pt x="6" y="201"/>
                      </a:lnTo>
                      <a:lnTo>
                        <a:pt x="0" y="186"/>
                      </a:lnTo>
                      <a:lnTo>
                        <a:pt x="3" y="169"/>
                      </a:lnTo>
                      <a:lnTo>
                        <a:pt x="9" y="151"/>
                      </a:lnTo>
                      <a:lnTo>
                        <a:pt x="24" y="136"/>
                      </a:lnTo>
                      <a:lnTo>
                        <a:pt x="47" y="113"/>
                      </a:lnTo>
                      <a:lnTo>
                        <a:pt x="73" y="87"/>
                      </a:lnTo>
                      <a:lnTo>
                        <a:pt x="91" y="71"/>
                      </a:lnTo>
                      <a:lnTo>
                        <a:pt x="103" y="57"/>
                      </a:lnTo>
                      <a:close/>
                    </a:path>
                  </a:pathLst>
                </a:custGeom>
                <a:solidFill>
                  <a:srgbClr val="000000"/>
                </a:solidFill>
                <a:ln w="9525">
                  <a:noFill/>
                  <a:round/>
                  <a:headEnd/>
                  <a:tailEnd/>
                </a:ln>
              </p:spPr>
              <p:txBody>
                <a:bodyPr/>
                <a:lstStyle/>
                <a:p>
                  <a:endParaRPr lang="fr-FR">
                    <a:latin typeface="Calibri" pitchFamily="34" charset="0"/>
                  </a:endParaRPr>
                </a:p>
              </p:txBody>
            </p:sp>
          </p:grpSp>
          <p:sp>
            <p:nvSpPr>
              <p:cNvPr id="30837" name="Freeform 84"/>
              <p:cNvSpPr>
                <a:spLocks/>
              </p:cNvSpPr>
              <p:nvPr/>
            </p:nvSpPr>
            <p:spPr bwMode="auto">
              <a:xfrm rot="9495140" flipV="1">
                <a:off x="2483769" y="3775769"/>
                <a:ext cx="639763" cy="229294"/>
              </a:xfrm>
              <a:custGeom>
                <a:avLst/>
                <a:gdLst>
                  <a:gd name="T0" fmla="*/ 55443489 w 403"/>
                  <a:gd name="T1" fmla="*/ 0 h 156"/>
                  <a:gd name="T2" fmla="*/ 148690133 w 403"/>
                  <a:gd name="T3" fmla="*/ 28085576 h 156"/>
                  <a:gd name="T4" fmla="*/ 189012653 w 403"/>
                  <a:gd name="T5" fmla="*/ 71294261 h 156"/>
                  <a:gd name="T6" fmla="*/ 279738371 w 403"/>
                  <a:gd name="T7" fmla="*/ 120983450 h 156"/>
                  <a:gd name="T8" fmla="*/ 403225292 w 403"/>
                  <a:gd name="T9" fmla="*/ 177153109 h 156"/>
                  <a:gd name="T10" fmla="*/ 509072005 w 403"/>
                  <a:gd name="T11" fmla="*/ 220361828 h 156"/>
                  <a:gd name="T12" fmla="*/ 572076735 w 403"/>
                  <a:gd name="T13" fmla="*/ 231163629 h 156"/>
                  <a:gd name="T14" fmla="*/ 655241137 w 403"/>
                  <a:gd name="T15" fmla="*/ 231163629 h 156"/>
                  <a:gd name="T16" fmla="*/ 728326497 w 403"/>
                  <a:gd name="T17" fmla="*/ 220361828 h 156"/>
                  <a:gd name="T18" fmla="*/ 773689331 w 403"/>
                  <a:gd name="T19" fmla="*/ 207399373 h 156"/>
                  <a:gd name="T20" fmla="*/ 824092480 w 403"/>
                  <a:gd name="T21" fmla="*/ 192276218 h 156"/>
                  <a:gd name="T22" fmla="*/ 841732987 w 403"/>
                  <a:gd name="T23" fmla="*/ 168511962 h 156"/>
                  <a:gd name="T24" fmla="*/ 836692672 w 403"/>
                  <a:gd name="T25" fmla="*/ 110180179 h 156"/>
                  <a:gd name="T26" fmla="*/ 851813617 w 403"/>
                  <a:gd name="T27" fmla="*/ 71294261 h 156"/>
                  <a:gd name="T28" fmla="*/ 874495828 w 403"/>
                  <a:gd name="T29" fmla="*/ 58330336 h 156"/>
                  <a:gd name="T30" fmla="*/ 907257081 w 403"/>
                  <a:gd name="T31" fmla="*/ 66972953 h 156"/>
                  <a:gd name="T32" fmla="*/ 909778032 w 403"/>
                  <a:gd name="T33" fmla="*/ 97217724 h 156"/>
                  <a:gd name="T34" fmla="*/ 897176451 w 403"/>
                  <a:gd name="T35" fmla="*/ 129624597 h 156"/>
                  <a:gd name="T36" fmla="*/ 884576458 w 403"/>
                  <a:gd name="T37" fmla="*/ 172833270 h 156"/>
                  <a:gd name="T38" fmla="*/ 874495828 w 403"/>
                  <a:gd name="T39" fmla="*/ 200917411 h 156"/>
                  <a:gd name="T40" fmla="*/ 892136136 w 403"/>
                  <a:gd name="T41" fmla="*/ 207399373 h 156"/>
                  <a:gd name="T42" fmla="*/ 924898977 w 403"/>
                  <a:gd name="T43" fmla="*/ 200917411 h 156"/>
                  <a:gd name="T44" fmla="*/ 957660230 w 403"/>
                  <a:gd name="T45" fmla="*/ 187954910 h 156"/>
                  <a:gd name="T46" fmla="*/ 1008063379 w 403"/>
                  <a:gd name="T47" fmla="*/ 192276218 h 156"/>
                  <a:gd name="T48" fmla="*/ 1015624645 w 403"/>
                  <a:gd name="T49" fmla="*/ 216040520 h 156"/>
                  <a:gd name="T50" fmla="*/ 1003023064 w 403"/>
                  <a:gd name="T51" fmla="*/ 239804776 h 156"/>
                  <a:gd name="T52" fmla="*/ 975302126 w 403"/>
                  <a:gd name="T53" fmla="*/ 241965430 h 156"/>
                  <a:gd name="T54" fmla="*/ 929939292 w 403"/>
                  <a:gd name="T55" fmla="*/ 239804776 h 156"/>
                  <a:gd name="T56" fmla="*/ 897176451 w 403"/>
                  <a:gd name="T57" fmla="*/ 241965430 h 156"/>
                  <a:gd name="T58" fmla="*/ 874495828 w 403"/>
                  <a:gd name="T59" fmla="*/ 259249194 h 156"/>
                  <a:gd name="T60" fmla="*/ 909778032 w 403"/>
                  <a:gd name="T61" fmla="*/ 274372303 h 156"/>
                  <a:gd name="T62" fmla="*/ 965221496 w 403"/>
                  <a:gd name="T63" fmla="*/ 274372303 h 156"/>
                  <a:gd name="T64" fmla="*/ 970261811 w 403"/>
                  <a:gd name="T65" fmla="*/ 289495412 h 156"/>
                  <a:gd name="T66" fmla="*/ 970261811 w 403"/>
                  <a:gd name="T67" fmla="*/ 313259668 h 156"/>
                  <a:gd name="T68" fmla="*/ 942539286 w 403"/>
                  <a:gd name="T69" fmla="*/ 337023924 h 156"/>
                  <a:gd name="T70" fmla="*/ 897176451 w 403"/>
                  <a:gd name="T71" fmla="*/ 328382778 h 156"/>
                  <a:gd name="T72" fmla="*/ 859374883 w 403"/>
                  <a:gd name="T73" fmla="*/ 317580977 h 156"/>
                  <a:gd name="T74" fmla="*/ 808971536 w 403"/>
                  <a:gd name="T75" fmla="*/ 304618522 h 156"/>
                  <a:gd name="T76" fmla="*/ 756047435 w 403"/>
                  <a:gd name="T77" fmla="*/ 278693611 h 156"/>
                  <a:gd name="T78" fmla="*/ 645160507 w 403"/>
                  <a:gd name="T79" fmla="*/ 289495412 h 156"/>
                  <a:gd name="T80" fmla="*/ 584676728 w 403"/>
                  <a:gd name="T81" fmla="*/ 289495412 h 156"/>
                  <a:gd name="T82" fmla="*/ 504031690 w 403"/>
                  <a:gd name="T83" fmla="*/ 283013450 h 156"/>
                  <a:gd name="T84" fmla="*/ 413305922 w 403"/>
                  <a:gd name="T85" fmla="*/ 254927885 h 156"/>
                  <a:gd name="T86" fmla="*/ 299899630 w 403"/>
                  <a:gd name="T87" fmla="*/ 216040520 h 156"/>
                  <a:gd name="T88" fmla="*/ 206652961 w 403"/>
                  <a:gd name="T89" fmla="*/ 183635071 h 156"/>
                  <a:gd name="T90" fmla="*/ 78125700 w 403"/>
                  <a:gd name="T91" fmla="*/ 133945905 h 156"/>
                  <a:gd name="T92" fmla="*/ 5040316 w 403"/>
                  <a:gd name="T93" fmla="*/ 90737209 h 156"/>
                  <a:gd name="T94" fmla="*/ 0 w 403"/>
                  <a:gd name="T95" fmla="*/ 23764262 h 156"/>
                  <a:gd name="T96" fmla="*/ 10080633 w 403"/>
                  <a:gd name="T97" fmla="*/ 4321310 h 156"/>
                  <a:gd name="T98" fmla="*/ 55443489 w 403"/>
                  <a:gd name="T99" fmla="*/ 0 h 15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03"/>
                  <a:gd name="T151" fmla="*/ 0 h 156"/>
                  <a:gd name="T152" fmla="*/ 403 w 403"/>
                  <a:gd name="T153" fmla="*/ 156 h 15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03" h="156">
                    <a:moveTo>
                      <a:pt x="22" y="0"/>
                    </a:moveTo>
                    <a:lnTo>
                      <a:pt x="59" y="13"/>
                    </a:lnTo>
                    <a:lnTo>
                      <a:pt x="75" y="33"/>
                    </a:lnTo>
                    <a:lnTo>
                      <a:pt x="111" y="56"/>
                    </a:lnTo>
                    <a:lnTo>
                      <a:pt x="160" y="82"/>
                    </a:lnTo>
                    <a:lnTo>
                      <a:pt x="202" y="102"/>
                    </a:lnTo>
                    <a:lnTo>
                      <a:pt x="227" y="107"/>
                    </a:lnTo>
                    <a:lnTo>
                      <a:pt x="260" y="107"/>
                    </a:lnTo>
                    <a:lnTo>
                      <a:pt x="289" y="102"/>
                    </a:lnTo>
                    <a:lnTo>
                      <a:pt x="307" y="96"/>
                    </a:lnTo>
                    <a:lnTo>
                      <a:pt x="327" y="89"/>
                    </a:lnTo>
                    <a:lnTo>
                      <a:pt x="334" y="78"/>
                    </a:lnTo>
                    <a:lnTo>
                      <a:pt x="332" y="51"/>
                    </a:lnTo>
                    <a:lnTo>
                      <a:pt x="338" y="33"/>
                    </a:lnTo>
                    <a:lnTo>
                      <a:pt x="347" y="27"/>
                    </a:lnTo>
                    <a:lnTo>
                      <a:pt x="360" y="31"/>
                    </a:lnTo>
                    <a:lnTo>
                      <a:pt x="361" y="45"/>
                    </a:lnTo>
                    <a:lnTo>
                      <a:pt x="356" y="60"/>
                    </a:lnTo>
                    <a:lnTo>
                      <a:pt x="351" y="80"/>
                    </a:lnTo>
                    <a:lnTo>
                      <a:pt x="347" y="93"/>
                    </a:lnTo>
                    <a:lnTo>
                      <a:pt x="354" y="96"/>
                    </a:lnTo>
                    <a:lnTo>
                      <a:pt x="367" y="93"/>
                    </a:lnTo>
                    <a:lnTo>
                      <a:pt x="380" y="87"/>
                    </a:lnTo>
                    <a:lnTo>
                      <a:pt x="400" y="89"/>
                    </a:lnTo>
                    <a:lnTo>
                      <a:pt x="403" y="100"/>
                    </a:lnTo>
                    <a:lnTo>
                      <a:pt x="398" y="111"/>
                    </a:lnTo>
                    <a:lnTo>
                      <a:pt x="387" y="112"/>
                    </a:lnTo>
                    <a:lnTo>
                      <a:pt x="369" y="111"/>
                    </a:lnTo>
                    <a:lnTo>
                      <a:pt x="356" y="112"/>
                    </a:lnTo>
                    <a:lnTo>
                      <a:pt x="347" y="120"/>
                    </a:lnTo>
                    <a:lnTo>
                      <a:pt x="361" y="127"/>
                    </a:lnTo>
                    <a:lnTo>
                      <a:pt x="383" y="127"/>
                    </a:lnTo>
                    <a:lnTo>
                      <a:pt x="385" y="134"/>
                    </a:lnTo>
                    <a:lnTo>
                      <a:pt x="385" y="145"/>
                    </a:lnTo>
                    <a:lnTo>
                      <a:pt x="374" y="156"/>
                    </a:lnTo>
                    <a:lnTo>
                      <a:pt x="356" y="152"/>
                    </a:lnTo>
                    <a:lnTo>
                      <a:pt x="341" y="147"/>
                    </a:lnTo>
                    <a:lnTo>
                      <a:pt x="321" y="141"/>
                    </a:lnTo>
                    <a:lnTo>
                      <a:pt x="300" y="129"/>
                    </a:lnTo>
                    <a:lnTo>
                      <a:pt x="256" y="134"/>
                    </a:lnTo>
                    <a:lnTo>
                      <a:pt x="232" y="134"/>
                    </a:lnTo>
                    <a:lnTo>
                      <a:pt x="200" y="131"/>
                    </a:lnTo>
                    <a:lnTo>
                      <a:pt x="164" y="118"/>
                    </a:lnTo>
                    <a:lnTo>
                      <a:pt x="119" y="100"/>
                    </a:lnTo>
                    <a:lnTo>
                      <a:pt x="82" y="85"/>
                    </a:lnTo>
                    <a:lnTo>
                      <a:pt x="31" y="62"/>
                    </a:lnTo>
                    <a:lnTo>
                      <a:pt x="2" y="42"/>
                    </a:lnTo>
                    <a:lnTo>
                      <a:pt x="0" y="11"/>
                    </a:lnTo>
                    <a:lnTo>
                      <a:pt x="4" y="2"/>
                    </a:lnTo>
                    <a:lnTo>
                      <a:pt x="22" y="0"/>
                    </a:lnTo>
                    <a:close/>
                  </a:path>
                </a:pathLst>
              </a:custGeom>
              <a:solidFill>
                <a:srgbClr val="000000"/>
              </a:solidFill>
              <a:ln w="9525">
                <a:noFill/>
                <a:round/>
                <a:headEnd/>
                <a:tailEnd/>
              </a:ln>
            </p:spPr>
            <p:txBody>
              <a:bodyPr/>
              <a:lstStyle/>
              <a:p>
                <a:endParaRPr lang="fr-FR">
                  <a:latin typeface="Calibri" pitchFamily="34" charset="0"/>
                </a:endParaRPr>
              </a:p>
            </p:txBody>
          </p:sp>
        </p:grpSp>
        <p:grpSp>
          <p:nvGrpSpPr>
            <p:cNvPr id="30806" name="Groupe 184"/>
            <p:cNvGrpSpPr>
              <a:grpSpLocks/>
            </p:cNvGrpSpPr>
            <p:nvPr/>
          </p:nvGrpSpPr>
          <p:grpSpPr bwMode="auto">
            <a:xfrm>
              <a:off x="2285984" y="1857364"/>
              <a:ext cx="642942" cy="363460"/>
              <a:chOff x="4265613" y="3871913"/>
              <a:chExt cx="830263" cy="371475"/>
            </a:xfrm>
          </p:grpSpPr>
          <p:sp>
            <p:nvSpPr>
              <p:cNvPr id="186" name="Freeform 49"/>
              <p:cNvSpPr>
                <a:spLocks/>
              </p:cNvSpPr>
              <p:nvPr/>
            </p:nvSpPr>
            <p:spPr bwMode="auto">
              <a:xfrm>
                <a:off x="4273812" y="3878346"/>
                <a:ext cx="813863" cy="360174"/>
              </a:xfrm>
              <a:custGeom>
                <a:avLst/>
                <a:gdLst/>
                <a:ahLst/>
                <a:cxnLst>
                  <a:cxn ang="0">
                    <a:pos x="453" y="19"/>
                  </a:cxn>
                  <a:cxn ang="0">
                    <a:pos x="423" y="44"/>
                  </a:cxn>
                  <a:cxn ang="0">
                    <a:pos x="348" y="59"/>
                  </a:cxn>
                  <a:cxn ang="0">
                    <a:pos x="282" y="89"/>
                  </a:cxn>
                  <a:cxn ang="0">
                    <a:pos x="248" y="118"/>
                  </a:cxn>
                  <a:cxn ang="0">
                    <a:pos x="236" y="128"/>
                  </a:cxn>
                  <a:cxn ang="0">
                    <a:pos x="191" y="152"/>
                  </a:cxn>
                  <a:cxn ang="0">
                    <a:pos x="137" y="209"/>
                  </a:cxn>
                  <a:cxn ang="0">
                    <a:pos x="128" y="244"/>
                  </a:cxn>
                  <a:cxn ang="0">
                    <a:pos x="111" y="261"/>
                  </a:cxn>
                  <a:cxn ang="0">
                    <a:pos x="75" y="287"/>
                  </a:cxn>
                  <a:cxn ang="0">
                    <a:pos x="59" y="306"/>
                  </a:cxn>
                  <a:cxn ang="0">
                    <a:pos x="31" y="314"/>
                  </a:cxn>
                  <a:cxn ang="0">
                    <a:pos x="0" y="337"/>
                  </a:cxn>
                  <a:cxn ang="0">
                    <a:pos x="35" y="369"/>
                  </a:cxn>
                  <a:cxn ang="0">
                    <a:pos x="103" y="377"/>
                  </a:cxn>
                  <a:cxn ang="0">
                    <a:pos x="183" y="375"/>
                  </a:cxn>
                  <a:cxn ang="0">
                    <a:pos x="261" y="401"/>
                  </a:cxn>
                  <a:cxn ang="0">
                    <a:pos x="337" y="426"/>
                  </a:cxn>
                  <a:cxn ang="0">
                    <a:pos x="425" y="447"/>
                  </a:cxn>
                  <a:cxn ang="0">
                    <a:pos x="495" y="443"/>
                  </a:cxn>
                  <a:cxn ang="0">
                    <a:pos x="556" y="422"/>
                  </a:cxn>
                  <a:cxn ang="0">
                    <a:pos x="624" y="407"/>
                  </a:cxn>
                  <a:cxn ang="0">
                    <a:pos x="674" y="421"/>
                  </a:cxn>
                  <a:cxn ang="0">
                    <a:pos x="729" y="447"/>
                  </a:cxn>
                  <a:cxn ang="0">
                    <a:pos x="786" y="449"/>
                  </a:cxn>
                  <a:cxn ang="0">
                    <a:pos x="835" y="422"/>
                  </a:cxn>
                  <a:cxn ang="0">
                    <a:pos x="870" y="373"/>
                  </a:cxn>
                  <a:cxn ang="0">
                    <a:pos x="923" y="362"/>
                  </a:cxn>
                  <a:cxn ang="0">
                    <a:pos x="970" y="362"/>
                  </a:cxn>
                  <a:cxn ang="0">
                    <a:pos x="999" y="348"/>
                  </a:cxn>
                  <a:cxn ang="0">
                    <a:pos x="1027" y="310"/>
                  </a:cxn>
                  <a:cxn ang="0">
                    <a:pos x="991" y="272"/>
                  </a:cxn>
                  <a:cxn ang="0">
                    <a:pos x="955" y="263"/>
                  </a:cxn>
                  <a:cxn ang="0">
                    <a:pos x="925" y="245"/>
                  </a:cxn>
                  <a:cxn ang="0">
                    <a:pos x="875" y="240"/>
                  </a:cxn>
                  <a:cxn ang="0">
                    <a:pos x="850" y="244"/>
                  </a:cxn>
                  <a:cxn ang="0">
                    <a:pos x="803" y="213"/>
                  </a:cxn>
                  <a:cxn ang="0">
                    <a:pos x="763" y="183"/>
                  </a:cxn>
                  <a:cxn ang="0">
                    <a:pos x="744" y="160"/>
                  </a:cxn>
                  <a:cxn ang="0">
                    <a:pos x="689" y="154"/>
                  </a:cxn>
                  <a:cxn ang="0">
                    <a:pos x="653" y="133"/>
                  </a:cxn>
                  <a:cxn ang="0">
                    <a:pos x="609" y="89"/>
                  </a:cxn>
                  <a:cxn ang="0">
                    <a:pos x="556" y="42"/>
                  </a:cxn>
                  <a:cxn ang="0">
                    <a:pos x="497" y="8"/>
                  </a:cxn>
                  <a:cxn ang="0">
                    <a:pos x="474" y="0"/>
                  </a:cxn>
                </a:cxnLst>
                <a:rect l="0" t="0" r="r" b="b"/>
                <a:pathLst>
                  <a:path w="1027" h="455">
                    <a:moveTo>
                      <a:pt x="474" y="0"/>
                    </a:moveTo>
                    <a:lnTo>
                      <a:pt x="463" y="8"/>
                    </a:lnTo>
                    <a:lnTo>
                      <a:pt x="453" y="19"/>
                    </a:lnTo>
                    <a:lnTo>
                      <a:pt x="445" y="32"/>
                    </a:lnTo>
                    <a:lnTo>
                      <a:pt x="438" y="40"/>
                    </a:lnTo>
                    <a:lnTo>
                      <a:pt x="423" y="44"/>
                    </a:lnTo>
                    <a:lnTo>
                      <a:pt x="398" y="50"/>
                    </a:lnTo>
                    <a:lnTo>
                      <a:pt x="369" y="55"/>
                    </a:lnTo>
                    <a:lnTo>
                      <a:pt x="348" y="59"/>
                    </a:lnTo>
                    <a:lnTo>
                      <a:pt x="326" y="69"/>
                    </a:lnTo>
                    <a:lnTo>
                      <a:pt x="303" y="78"/>
                    </a:lnTo>
                    <a:lnTo>
                      <a:pt x="282" y="89"/>
                    </a:lnTo>
                    <a:lnTo>
                      <a:pt x="269" y="99"/>
                    </a:lnTo>
                    <a:lnTo>
                      <a:pt x="257" y="107"/>
                    </a:lnTo>
                    <a:lnTo>
                      <a:pt x="248" y="118"/>
                    </a:lnTo>
                    <a:lnTo>
                      <a:pt x="242" y="126"/>
                    </a:lnTo>
                    <a:lnTo>
                      <a:pt x="240" y="128"/>
                    </a:lnTo>
                    <a:lnTo>
                      <a:pt x="236" y="128"/>
                    </a:lnTo>
                    <a:lnTo>
                      <a:pt x="227" y="131"/>
                    </a:lnTo>
                    <a:lnTo>
                      <a:pt x="212" y="139"/>
                    </a:lnTo>
                    <a:lnTo>
                      <a:pt x="191" y="152"/>
                    </a:lnTo>
                    <a:lnTo>
                      <a:pt x="168" y="171"/>
                    </a:lnTo>
                    <a:lnTo>
                      <a:pt x="151" y="190"/>
                    </a:lnTo>
                    <a:lnTo>
                      <a:pt x="137" y="209"/>
                    </a:lnTo>
                    <a:lnTo>
                      <a:pt x="132" y="225"/>
                    </a:lnTo>
                    <a:lnTo>
                      <a:pt x="130" y="232"/>
                    </a:lnTo>
                    <a:lnTo>
                      <a:pt x="128" y="244"/>
                    </a:lnTo>
                    <a:lnTo>
                      <a:pt x="124" y="251"/>
                    </a:lnTo>
                    <a:lnTo>
                      <a:pt x="120" y="255"/>
                    </a:lnTo>
                    <a:lnTo>
                      <a:pt x="111" y="261"/>
                    </a:lnTo>
                    <a:lnTo>
                      <a:pt x="97" y="270"/>
                    </a:lnTo>
                    <a:lnTo>
                      <a:pt x="84" y="280"/>
                    </a:lnTo>
                    <a:lnTo>
                      <a:pt x="75" y="287"/>
                    </a:lnTo>
                    <a:lnTo>
                      <a:pt x="69" y="295"/>
                    </a:lnTo>
                    <a:lnTo>
                      <a:pt x="63" y="303"/>
                    </a:lnTo>
                    <a:lnTo>
                      <a:pt x="59" y="306"/>
                    </a:lnTo>
                    <a:lnTo>
                      <a:pt x="58" y="310"/>
                    </a:lnTo>
                    <a:lnTo>
                      <a:pt x="48" y="310"/>
                    </a:lnTo>
                    <a:lnTo>
                      <a:pt x="31" y="314"/>
                    </a:lnTo>
                    <a:lnTo>
                      <a:pt x="12" y="318"/>
                    </a:lnTo>
                    <a:lnTo>
                      <a:pt x="0" y="327"/>
                    </a:lnTo>
                    <a:lnTo>
                      <a:pt x="0" y="337"/>
                    </a:lnTo>
                    <a:lnTo>
                      <a:pt x="8" y="350"/>
                    </a:lnTo>
                    <a:lnTo>
                      <a:pt x="21" y="362"/>
                    </a:lnTo>
                    <a:lnTo>
                      <a:pt x="35" y="369"/>
                    </a:lnTo>
                    <a:lnTo>
                      <a:pt x="52" y="371"/>
                    </a:lnTo>
                    <a:lnTo>
                      <a:pt x="78" y="375"/>
                    </a:lnTo>
                    <a:lnTo>
                      <a:pt x="103" y="377"/>
                    </a:lnTo>
                    <a:lnTo>
                      <a:pt x="126" y="377"/>
                    </a:lnTo>
                    <a:lnTo>
                      <a:pt x="151" y="375"/>
                    </a:lnTo>
                    <a:lnTo>
                      <a:pt x="183" y="375"/>
                    </a:lnTo>
                    <a:lnTo>
                      <a:pt x="212" y="375"/>
                    </a:lnTo>
                    <a:lnTo>
                      <a:pt x="225" y="377"/>
                    </a:lnTo>
                    <a:lnTo>
                      <a:pt x="261" y="401"/>
                    </a:lnTo>
                    <a:lnTo>
                      <a:pt x="307" y="392"/>
                    </a:lnTo>
                    <a:lnTo>
                      <a:pt x="329" y="422"/>
                    </a:lnTo>
                    <a:lnTo>
                      <a:pt x="337" y="426"/>
                    </a:lnTo>
                    <a:lnTo>
                      <a:pt x="356" y="434"/>
                    </a:lnTo>
                    <a:lnTo>
                      <a:pt x="387" y="441"/>
                    </a:lnTo>
                    <a:lnTo>
                      <a:pt x="425" y="447"/>
                    </a:lnTo>
                    <a:lnTo>
                      <a:pt x="457" y="447"/>
                    </a:lnTo>
                    <a:lnTo>
                      <a:pt x="480" y="445"/>
                    </a:lnTo>
                    <a:lnTo>
                      <a:pt x="495" y="443"/>
                    </a:lnTo>
                    <a:lnTo>
                      <a:pt x="508" y="438"/>
                    </a:lnTo>
                    <a:lnTo>
                      <a:pt x="529" y="430"/>
                    </a:lnTo>
                    <a:lnTo>
                      <a:pt x="556" y="422"/>
                    </a:lnTo>
                    <a:lnTo>
                      <a:pt x="582" y="413"/>
                    </a:lnTo>
                    <a:lnTo>
                      <a:pt x="605" y="407"/>
                    </a:lnTo>
                    <a:lnTo>
                      <a:pt x="624" y="407"/>
                    </a:lnTo>
                    <a:lnTo>
                      <a:pt x="645" y="411"/>
                    </a:lnTo>
                    <a:lnTo>
                      <a:pt x="664" y="417"/>
                    </a:lnTo>
                    <a:lnTo>
                      <a:pt x="674" y="421"/>
                    </a:lnTo>
                    <a:lnTo>
                      <a:pt x="685" y="426"/>
                    </a:lnTo>
                    <a:lnTo>
                      <a:pt x="706" y="436"/>
                    </a:lnTo>
                    <a:lnTo>
                      <a:pt x="729" y="447"/>
                    </a:lnTo>
                    <a:lnTo>
                      <a:pt x="746" y="455"/>
                    </a:lnTo>
                    <a:lnTo>
                      <a:pt x="763" y="455"/>
                    </a:lnTo>
                    <a:lnTo>
                      <a:pt x="786" y="449"/>
                    </a:lnTo>
                    <a:lnTo>
                      <a:pt x="807" y="441"/>
                    </a:lnTo>
                    <a:lnTo>
                      <a:pt x="822" y="436"/>
                    </a:lnTo>
                    <a:lnTo>
                      <a:pt x="835" y="422"/>
                    </a:lnTo>
                    <a:lnTo>
                      <a:pt x="850" y="401"/>
                    </a:lnTo>
                    <a:lnTo>
                      <a:pt x="862" y="382"/>
                    </a:lnTo>
                    <a:lnTo>
                      <a:pt x="870" y="373"/>
                    </a:lnTo>
                    <a:lnTo>
                      <a:pt x="879" y="369"/>
                    </a:lnTo>
                    <a:lnTo>
                      <a:pt x="900" y="365"/>
                    </a:lnTo>
                    <a:lnTo>
                      <a:pt x="923" y="362"/>
                    </a:lnTo>
                    <a:lnTo>
                      <a:pt x="942" y="365"/>
                    </a:lnTo>
                    <a:lnTo>
                      <a:pt x="955" y="365"/>
                    </a:lnTo>
                    <a:lnTo>
                      <a:pt x="970" y="362"/>
                    </a:lnTo>
                    <a:lnTo>
                      <a:pt x="984" y="356"/>
                    </a:lnTo>
                    <a:lnTo>
                      <a:pt x="991" y="350"/>
                    </a:lnTo>
                    <a:lnTo>
                      <a:pt x="999" y="348"/>
                    </a:lnTo>
                    <a:lnTo>
                      <a:pt x="1012" y="343"/>
                    </a:lnTo>
                    <a:lnTo>
                      <a:pt x="1024" y="331"/>
                    </a:lnTo>
                    <a:lnTo>
                      <a:pt x="1027" y="310"/>
                    </a:lnTo>
                    <a:lnTo>
                      <a:pt x="1020" y="289"/>
                    </a:lnTo>
                    <a:lnTo>
                      <a:pt x="1008" y="278"/>
                    </a:lnTo>
                    <a:lnTo>
                      <a:pt x="991" y="272"/>
                    </a:lnTo>
                    <a:lnTo>
                      <a:pt x="980" y="270"/>
                    </a:lnTo>
                    <a:lnTo>
                      <a:pt x="968" y="266"/>
                    </a:lnTo>
                    <a:lnTo>
                      <a:pt x="955" y="263"/>
                    </a:lnTo>
                    <a:lnTo>
                      <a:pt x="944" y="257"/>
                    </a:lnTo>
                    <a:lnTo>
                      <a:pt x="936" y="253"/>
                    </a:lnTo>
                    <a:lnTo>
                      <a:pt x="925" y="245"/>
                    </a:lnTo>
                    <a:lnTo>
                      <a:pt x="906" y="242"/>
                    </a:lnTo>
                    <a:lnTo>
                      <a:pt x="887" y="238"/>
                    </a:lnTo>
                    <a:lnTo>
                      <a:pt x="875" y="240"/>
                    </a:lnTo>
                    <a:lnTo>
                      <a:pt x="868" y="242"/>
                    </a:lnTo>
                    <a:lnTo>
                      <a:pt x="860" y="244"/>
                    </a:lnTo>
                    <a:lnTo>
                      <a:pt x="850" y="244"/>
                    </a:lnTo>
                    <a:lnTo>
                      <a:pt x="839" y="238"/>
                    </a:lnTo>
                    <a:lnTo>
                      <a:pt x="822" y="226"/>
                    </a:lnTo>
                    <a:lnTo>
                      <a:pt x="803" y="213"/>
                    </a:lnTo>
                    <a:lnTo>
                      <a:pt x="786" y="200"/>
                    </a:lnTo>
                    <a:lnTo>
                      <a:pt x="773" y="192"/>
                    </a:lnTo>
                    <a:lnTo>
                      <a:pt x="763" y="183"/>
                    </a:lnTo>
                    <a:lnTo>
                      <a:pt x="755" y="173"/>
                    </a:lnTo>
                    <a:lnTo>
                      <a:pt x="748" y="164"/>
                    </a:lnTo>
                    <a:lnTo>
                      <a:pt x="744" y="160"/>
                    </a:lnTo>
                    <a:lnTo>
                      <a:pt x="733" y="156"/>
                    </a:lnTo>
                    <a:lnTo>
                      <a:pt x="712" y="156"/>
                    </a:lnTo>
                    <a:lnTo>
                      <a:pt x="689" y="154"/>
                    </a:lnTo>
                    <a:lnTo>
                      <a:pt x="677" y="152"/>
                    </a:lnTo>
                    <a:lnTo>
                      <a:pt x="668" y="145"/>
                    </a:lnTo>
                    <a:lnTo>
                      <a:pt x="653" y="133"/>
                    </a:lnTo>
                    <a:lnTo>
                      <a:pt x="636" y="118"/>
                    </a:lnTo>
                    <a:lnTo>
                      <a:pt x="626" y="107"/>
                    </a:lnTo>
                    <a:lnTo>
                      <a:pt x="609" y="89"/>
                    </a:lnTo>
                    <a:lnTo>
                      <a:pt x="588" y="70"/>
                    </a:lnTo>
                    <a:lnTo>
                      <a:pt x="567" y="51"/>
                    </a:lnTo>
                    <a:lnTo>
                      <a:pt x="556" y="42"/>
                    </a:lnTo>
                    <a:lnTo>
                      <a:pt x="542" y="34"/>
                    </a:lnTo>
                    <a:lnTo>
                      <a:pt x="520" y="21"/>
                    </a:lnTo>
                    <a:lnTo>
                      <a:pt x="497" y="8"/>
                    </a:lnTo>
                    <a:lnTo>
                      <a:pt x="487" y="2"/>
                    </a:lnTo>
                    <a:lnTo>
                      <a:pt x="474" y="0"/>
                    </a:lnTo>
                    <a:lnTo>
                      <a:pt x="474" y="0"/>
                    </a:lnTo>
                    <a:close/>
                  </a:path>
                </a:pathLst>
              </a:custGeom>
              <a:solidFill>
                <a:schemeClr val="accent6">
                  <a:lumMod val="50000"/>
                </a:schemeClr>
              </a:solidFill>
              <a:ln w="9525">
                <a:noFill/>
                <a:round/>
                <a:headEnd/>
                <a:tailEnd/>
              </a:ln>
            </p:spPr>
            <p:txBody>
              <a:bodyPr/>
              <a:lstStyle/>
              <a:p>
                <a:pPr fontAlgn="auto">
                  <a:spcBef>
                    <a:spcPts val="0"/>
                  </a:spcBef>
                  <a:spcAft>
                    <a:spcPts val="0"/>
                  </a:spcAft>
                  <a:defRPr/>
                </a:pPr>
                <a:endParaRPr lang="fr-FR">
                  <a:latin typeface="+mn-lt"/>
                  <a:cs typeface="+mn-cs"/>
                </a:endParaRPr>
              </a:p>
            </p:txBody>
          </p:sp>
          <p:sp>
            <p:nvSpPr>
              <p:cNvPr id="30808" name="Freeform 69"/>
              <p:cNvSpPr>
                <a:spLocks/>
              </p:cNvSpPr>
              <p:nvPr/>
            </p:nvSpPr>
            <p:spPr bwMode="auto">
              <a:xfrm>
                <a:off x="4265613" y="3871913"/>
                <a:ext cx="830263" cy="371475"/>
              </a:xfrm>
              <a:custGeom>
                <a:avLst/>
                <a:gdLst>
                  <a:gd name="T0" fmla="*/ 62373702 w 1046"/>
                  <a:gd name="T1" fmla="*/ 173890786 h 468"/>
                  <a:gd name="T2" fmla="*/ 13231027 w 1046"/>
                  <a:gd name="T3" fmla="*/ 202872972 h 468"/>
                  <a:gd name="T4" fmla="*/ 21421734 w 1046"/>
                  <a:gd name="T5" fmla="*/ 236264488 h 468"/>
                  <a:gd name="T6" fmla="*/ 124748198 w 1046"/>
                  <a:gd name="T7" fmla="*/ 245715666 h 468"/>
                  <a:gd name="T8" fmla="*/ 172631173 w 1046"/>
                  <a:gd name="T9" fmla="*/ 265246674 h 468"/>
                  <a:gd name="T10" fmla="*/ 200982339 w 1046"/>
                  <a:gd name="T11" fmla="*/ 262726518 h 468"/>
                  <a:gd name="T12" fmla="*/ 282887875 w 1046"/>
                  <a:gd name="T13" fmla="*/ 289187755 h 468"/>
                  <a:gd name="T14" fmla="*/ 384324376 w 1046"/>
                  <a:gd name="T15" fmla="*/ 265246674 h 468"/>
                  <a:gd name="T16" fmla="*/ 449218309 w 1046"/>
                  <a:gd name="T17" fmla="*/ 284147444 h 468"/>
                  <a:gd name="T18" fmla="*/ 523563326 w 1046"/>
                  <a:gd name="T19" fmla="*/ 285407919 h 468"/>
                  <a:gd name="T20" fmla="*/ 564515275 w 1046"/>
                  <a:gd name="T21" fmla="*/ 242565273 h 468"/>
                  <a:gd name="T22" fmla="*/ 613658725 w 1046"/>
                  <a:gd name="T23" fmla="*/ 240045118 h 468"/>
                  <a:gd name="T24" fmla="*/ 657761069 w 1046"/>
                  <a:gd name="T25" fmla="*/ 208542776 h 468"/>
                  <a:gd name="T26" fmla="*/ 626889746 w 1046"/>
                  <a:gd name="T27" fmla="*/ 171370630 h 468"/>
                  <a:gd name="T28" fmla="*/ 575226139 w 1046"/>
                  <a:gd name="T29" fmla="*/ 154989222 h 468"/>
                  <a:gd name="T30" fmla="*/ 499621441 w 1046"/>
                  <a:gd name="T31" fmla="*/ 128527985 h 468"/>
                  <a:gd name="T32" fmla="*/ 458668698 w 1046"/>
                  <a:gd name="T33" fmla="*/ 98286093 h 468"/>
                  <a:gd name="T34" fmla="*/ 413305780 w 1046"/>
                  <a:gd name="T35" fmla="*/ 79384529 h 468"/>
                  <a:gd name="T36" fmla="*/ 358492573 w 1046"/>
                  <a:gd name="T37" fmla="*/ 30241880 h 468"/>
                  <a:gd name="T38" fmla="*/ 315019673 w 1046"/>
                  <a:gd name="T39" fmla="*/ 1260475 h 468"/>
                  <a:gd name="T40" fmla="*/ 286038269 w 1046"/>
                  <a:gd name="T41" fmla="*/ 18271333 h 468"/>
                  <a:gd name="T42" fmla="*/ 239414975 w 1046"/>
                  <a:gd name="T43" fmla="*/ 36542665 h 468"/>
                  <a:gd name="T44" fmla="*/ 183341243 w 1046"/>
                  <a:gd name="T45" fmla="*/ 57963603 h 468"/>
                  <a:gd name="T46" fmla="*/ 154359839 w 1046"/>
                  <a:gd name="T47" fmla="*/ 81905478 h 468"/>
                  <a:gd name="T48" fmla="*/ 161920309 w 1046"/>
                  <a:gd name="T49" fmla="*/ 92615544 h 468"/>
                  <a:gd name="T50" fmla="*/ 196572264 w 1046"/>
                  <a:gd name="T51" fmla="*/ 59224078 h 468"/>
                  <a:gd name="T52" fmla="*/ 261466147 w 1046"/>
                  <a:gd name="T53" fmla="*/ 39692265 h 468"/>
                  <a:gd name="T54" fmla="*/ 296118896 w 1046"/>
                  <a:gd name="T55" fmla="*/ 13231022 h 468"/>
                  <a:gd name="T56" fmla="*/ 342741396 w 1046"/>
                  <a:gd name="T57" fmla="*/ 28982199 h 468"/>
                  <a:gd name="T58" fmla="*/ 396294922 w 1046"/>
                  <a:gd name="T59" fmla="*/ 73084537 h 468"/>
                  <a:gd name="T60" fmla="*/ 443547758 w 1046"/>
                  <a:gd name="T61" fmla="*/ 105846585 h 468"/>
                  <a:gd name="T62" fmla="*/ 482610583 w 1046"/>
                  <a:gd name="T63" fmla="*/ 123487674 h 468"/>
                  <a:gd name="T64" fmla="*/ 553805205 w 1046"/>
                  <a:gd name="T65" fmla="*/ 163179926 h 468"/>
                  <a:gd name="T66" fmla="*/ 596647867 w 1046"/>
                  <a:gd name="T67" fmla="*/ 166960556 h 468"/>
                  <a:gd name="T68" fmla="*/ 636340135 w 1046"/>
                  <a:gd name="T69" fmla="*/ 181451252 h 468"/>
                  <a:gd name="T70" fmla="*/ 648310680 w 1046"/>
                  <a:gd name="T71" fmla="*/ 208542776 h 468"/>
                  <a:gd name="T72" fmla="*/ 600427705 w 1046"/>
                  <a:gd name="T73" fmla="*/ 231854414 h 468"/>
                  <a:gd name="T74" fmla="*/ 533013714 w 1046"/>
                  <a:gd name="T75" fmla="*/ 261466044 h 468"/>
                  <a:gd name="T76" fmla="*/ 464969486 w 1046"/>
                  <a:gd name="T77" fmla="*/ 282257526 h 468"/>
                  <a:gd name="T78" fmla="*/ 398815078 w 1046"/>
                  <a:gd name="T79" fmla="*/ 257055970 h 468"/>
                  <a:gd name="T80" fmla="*/ 316280148 w 1046"/>
                  <a:gd name="T81" fmla="*/ 278477689 h 468"/>
                  <a:gd name="T82" fmla="*/ 236894819 w 1046"/>
                  <a:gd name="T83" fmla="*/ 275957533 h 468"/>
                  <a:gd name="T84" fmla="*/ 204762971 w 1046"/>
                  <a:gd name="T85" fmla="*/ 249495503 h 468"/>
                  <a:gd name="T86" fmla="*/ 166330385 w 1046"/>
                  <a:gd name="T87" fmla="*/ 254535814 h 468"/>
                  <a:gd name="T88" fmla="*/ 122228041 w 1046"/>
                  <a:gd name="T89" fmla="*/ 237524962 h 468"/>
                  <a:gd name="T90" fmla="*/ 66154334 w 1046"/>
                  <a:gd name="T91" fmla="*/ 237524962 h 468"/>
                  <a:gd name="T92" fmla="*/ 11970548 w 1046"/>
                  <a:gd name="T93" fmla="*/ 221143554 h 468"/>
                  <a:gd name="T94" fmla="*/ 42842674 w 1046"/>
                  <a:gd name="T95" fmla="*/ 204132653 h 468"/>
                  <a:gd name="T96" fmla="*/ 70564409 w 1046"/>
                  <a:gd name="T97" fmla="*/ 180191571 h 468"/>
                  <a:gd name="T98" fmla="*/ 93245819 w 1046"/>
                  <a:gd name="T99" fmla="*/ 147429549 h 468"/>
                  <a:gd name="T100" fmla="*/ 90095425 w 1046"/>
                  <a:gd name="T101" fmla="*/ 137978370 h 4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046"/>
                  <a:gd name="T154" fmla="*/ 0 h 468"/>
                  <a:gd name="T155" fmla="*/ 1046 w 1046"/>
                  <a:gd name="T156" fmla="*/ 468 h 46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046" h="468">
                    <a:moveTo>
                      <a:pt x="137" y="234"/>
                    </a:moveTo>
                    <a:lnTo>
                      <a:pt x="127" y="250"/>
                    </a:lnTo>
                    <a:lnTo>
                      <a:pt x="120" y="263"/>
                    </a:lnTo>
                    <a:lnTo>
                      <a:pt x="110" y="272"/>
                    </a:lnTo>
                    <a:lnTo>
                      <a:pt x="99" y="276"/>
                    </a:lnTo>
                    <a:lnTo>
                      <a:pt x="86" y="282"/>
                    </a:lnTo>
                    <a:lnTo>
                      <a:pt x="74" y="297"/>
                    </a:lnTo>
                    <a:lnTo>
                      <a:pt x="61" y="312"/>
                    </a:lnTo>
                    <a:lnTo>
                      <a:pt x="42" y="320"/>
                    </a:lnTo>
                    <a:lnTo>
                      <a:pt x="21" y="322"/>
                    </a:lnTo>
                    <a:lnTo>
                      <a:pt x="8" y="324"/>
                    </a:lnTo>
                    <a:lnTo>
                      <a:pt x="2" y="330"/>
                    </a:lnTo>
                    <a:lnTo>
                      <a:pt x="0" y="345"/>
                    </a:lnTo>
                    <a:lnTo>
                      <a:pt x="9" y="360"/>
                    </a:lnTo>
                    <a:lnTo>
                      <a:pt x="34" y="375"/>
                    </a:lnTo>
                    <a:lnTo>
                      <a:pt x="67" y="385"/>
                    </a:lnTo>
                    <a:lnTo>
                      <a:pt x="105" y="390"/>
                    </a:lnTo>
                    <a:lnTo>
                      <a:pt x="141" y="390"/>
                    </a:lnTo>
                    <a:lnTo>
                      <a:pt x="171" y="390"/>
                    </a:lnTo>
                    <a:lnTo>
                      <a:pt x="198" y="390"/>
                    </a:lnTo>
                    <a:lnTo>
                      <a:pt x="224" y="394"/>
                    </a:lnTo>
                    <a:lnTo>
                      <a:pt x="241" y="400"/>
                    </a:lnTo>
                    <a:lnTo>
                      <a:pt x="255" y="411"/>
                    </a:lnTo>
                    <a:lnTo>
                      <a:pt x="264" y="417"/>
                    </a:lnTo>
                    <a:lnTo>
                      <a:pt x="274" y="421"/>
                    </a:lnTo>
                    <a:lnTo>
                      <a:pt x="285" y="415"/>
                    </a:lnTo>
                    <a:lnTo>
                      <a:pt x="297" y="409"/>
                    </a:lnTo>
                    <a:lnTo>
                      <a:pt x="306" y="406"/>
                    </a:lnTo>
                    <a:lnTo>
                      <a:pt x="314" y="409"/>
                    </a:lnTo>
                    <a:lnTo>
                      <a:pt x="319" y="417"/>
                    </a:lnTo>
                    <a:lnTo>
                      <a:pt x="323" y="425"/>
                    </a:lnTo>
                    <a:lnTo>
                      <a:pt x="335" y="434"/>
                    </a:lnTo>
                    <a:lnTo>
                      <a:pt x="357" y="446"/>
                    </a:lnTo>
                    <a:lnTo>
                      <a:pt x="396" y="455"/>
                    </a:lnTo>
                    <a:lnTo>
                      <a:pt x="449" y="459"/>
                    </a:lnTo>
                    <a:lnTo>
                      <a:pt x="502" y="455"/>
                    </a:lnTo>
                    <a:lnTo>
                      <a:pt x="542" y="444"/>
                    </a:lnTo>
                    <a:lnTo>
                      <a:pt x="569" y="432"/>
                    </a:lnTo>
                    <a:lnTo>
                      <a:pt x="589" y="425"/>
                    </a:lnTo>
                    <a:lnTo>
                      <a:pt x="610" y="421"/>
                    </a:lnTo>
                    <a:lnTo>
                      <a:pt x="635" y="423"/>
                    </a:lnTo>
                    <a:lnTo>
                      <a:pt x="658" y="427"/>
                    </a:lnTo>
                    <a:lnTo>
                      <a:pt x="677" y="430"/>
                    </a:lnTo>
                    <a:lnTo>
                      <a:pt x="696" y="438"/>
                    </a:lnTo>
                    <a:lnTo>
                      <a:pt x="713" y="451"/>
                    </a:lnTo>
                    <a:lnTo>
                      <a:pt x="732" y="463"/>
                    </a:lnTo>
                    <a:lnTo>
                      <a:pt x="757" y="468"/>
                    </a:lnTo>
                    <a:lnTo>
                      <a:pt x="783" y="468"/>
                    </a:lnTo>
                    <a:lnTo>
                      <a:pt x="810" y="463"/>
                    </a:lnTo>
                    <a:lnTo>
                      <a:pt x="831" y="453"/>
                    </a:lnTo>
                    <a:lnTo>
                      <a:pt x="844" y="444"/>
                    </a:lnTo>
                    <a:lnTo>
                      <a:pt x="854" y="432"/>
                    </a:lnTo>
                    <a:lnTo>
                      <a:pt x="865" y="415"/>
                    </a:lnTo>
                    <a:lnTo>
                      <a:pt x="879" y="396"/>
                    </a:lnTo>
                    <a:lnTo>
                      <a:pt x="896" y="385"/>
                    </a:lnTo>
                    <a:lnTo>
                      <a:pt x="913" y="379"/>
                    </a:lnTo>
                    <a:lnTo>
                      <a:pt x="932" y="383"/>
                    </a:lnTo>
                    <a:lnTo>
                      <a:pt x="947" y="385"/>
                    </a:lnTo>
                    <a:lnTo>
                      <a:pt x="962" y="385"/>
                    </a:lnTo>
                    <a:lnTo>
                      <a:pt x="974" y="381"/>
                    </a:lnTo>
                    <a:lnTo>
                      <a:pt x="991" y="371"/>
                    </a:lnTo>
                    <a:lnTo>
                      <a:pt x="1008" y="360"/>
                    </a:lnTo>
                    <a:lnTo>
                      <a:pt x="1023" y="354"/>
                    </a:lnTo>
                    <a:lnTo>
                      <a:pt x="1034" y="347"/>
                    </a:lnTo>
                    <a:lnTo>
                      <a:pt x="1044" y="331"/>
                    </a:lnTo>
                    <a:lnTo>
                      <a:pt x="1046" y="311"/>
                    </a:lnTo>
                    <a:lnTo>
                      <a:pt x="1038" y="295"/>
                    </a:lnTo>
                    <a:lnTo>
                      <a:pt x="1027" y="282"/>
                    </a:lnTo>
                    <a:lnTo>
                      <a:pt x="1012" y="276"/>
                    </a:lnTo>
                    <a:lnTo>
                      <a:pt x="995" y="272"/>
                    </a:lnTo>
                    <a:lnTo>
                      <a:pt x="979" y="269"/>
                    </a:lnTo>
                    <a:lnTo>
                      <a:pt x="964" y="263"/>
                    </a:lnTo>
                    <a:lnTo>
                      <a:pt x="951" y="257"/>
                    </a:lnTo>
                    <a:lnTo>
                      <a:pt x="936" y="248"/>
                    </a:lnTo>
                    <a:lnTo>
                      <a:pt x="913" y="246"/>
                    </a:lnTo>
                    <a:lnTo>
                      <a:pt x="890" y="244"/>
                    </a:lnTo>
                    <a:lnTo>
                      <a:pt x="867" y="240"/>
                    </a:lnTo>
                    <a:lnTo>
                      <a:pt x="840" y="231"/>
                    </a:lnTo>
                    <a:lnTo>
                      <a:pt x="814" y="219"/>
                    </a:lnTo>
                    <a:lnTo>
                      <a:pt x="793" y="204"/>
                    </a:lnTo>
                    <a:lnTo>
                      <a:pt x="780" y="189"/>
                    </a:lnTo>
                    <a:lnTo>
                      <a:pt x="770" y="174"/>
                    </a:lnTo>
                    <a:lnTo>
                      <a:pt x="761" y="164"/>
                    </a:lnTo>
                    <a:lnTo>
                      <a:pt x="745" y="158"/>
                    </a:lnTo>
                    <a:lnTo>
                      <a:pt x="728" y="156"/>
                    </a:lnTo>
                    <a:lnTo>
                      <a:pt x="711" y="156"/>
                    </a:lnTo>
                    <a:lnTo>
                      <a:pt x="694" y="155"/>
                    </a:lnTo>
                    <a:lnTo>
                      <a:pt x="681" y="151"/>
                    </a:lnTo>
                    <a:lnTo>
                      <a:pt x="669" y="139"/>
                    </a:lnTo>
                    <a:lnTo>
                      <a:pt x="656" y="126"/>
                    </a:lnTo>
                    <a:lnTo>
                      <a:pt x="641" y="115"/>
                    </a:lnTo>
                    <a:lnTo>
                      <a:pt x="624" y="99"/>
                    </a:lnTo>
                    <a:lnTo>
                      <a:pt x="605" y="82"/>
                    </a:lnTo>
                    <a:lnTo>
                      <a:pt x="586" y="63"/>
                    </a:lnTo>
                    <a:lnTo>
                      <a:pt x="569" y="48"/>
                    </a:lnTo>
                    <a:lnTo>
                      <a:pt x="550" y="38"/>
                    </a:lnTo>
                    <a:lnTo>
                      <a:pt x="532" y="29"/>
                    </a:lnTo>
                    <a:lnTo>
                      <a:pt x="519" y="19"/>
                    </a:lnTo>
                    <a:lnTo>
                      <a:pt x="510" y="10"/>
                    </a:lnTo>
                    <a:lnTo>
                      <a:pt x="500" y="2"/>
                    </a:lnTo>
                    <a:lnTo>
                      <a:pt x="489" y="0"/>
                    </a:lnTo>
                    <a:lnTo>
                      <a:pt x="477" y="2"/>
                    </a:lnTo>
                    <a:lnTo>
                      <a:pt x="468" y="10"/>
                    </a:lnTo>
                    <a:lnTo>
                      <a:pt x="462" y="19"/>
                    </a:lnTo>
                    <a:lnTo>
                      <a:pt x="454" y="29"/>
                    </a:lnTo>
                    <a:lnTo>
                      <a:pt x="447" y="37"/>
                    </a:lnTo>
                    <a:lnTo>
                      <a:pt x="437" y="42"/>
                    </a:lnTo>
                    <a:lnTo>
                      <a:pt x="422" y="48"/>
                    </a:lnTo>
                    <a:lnTo>
                      <a:pt x="405" y="52"/>
                    </a:lnTo>
                    <a:lnTo>
                      <a:pt x="380" y="58"/>
                    </a:lnTo>
                    <a:lnTo>
                      <a:pt x="357" y="65"/>
                    </a:lnTo>
                    <a:lnTo>
                      <a:pt x="337" y="73"/>
                    </a:lnTo>
                    <a:lnTo>
                      <a:pt x="318" y="78"/>
                    </a:lnTo>
                    <a:lnTo>
                      <a:pt x="302" y="82"/>
                    </a:lnTo>
                    <a:lnTo>
                      <a:pt x="291" y="92"/>
                    </a:lnTo>
                    <a:lnTo>
                      <a:pt x="281" y="99"/>
                    </a:lnTo>
                    <a:lnTo>
                      <a:pt x="272" y="107"/>
                    </a:lnTo>
                    <a:lnTo>
                      <a:pt x="262" y="113"/>
                    </a:lnTo>
                    <a:lnTo>
                      <a:pt x="255" y="120"/>
                    </a:lnTo>
                    <a:lnTo>
                      <a:pt x="245" y="130"/>
                    </a:lnTo>
                    <a:lnTo>
                      <a:pt x="234" y="136"/>
                    </a:lnTo>
                    <a:lnTo>
                      <a:pt x="228" y="141"/>
                    </a:lnTo>
                    <a:lnTo>
                      <a:pt x="236" y="143"/>
                    </a:lnTo>
                    <a:lnTo>
                      <a:pt x="251" y="145"/>
                    </a:lnTo>
                    <a:lnTo>
                      <a:pt x="257" y="147"/>
                    </a:lnTo>
                    <a:lnTo>
                      <a:pt x="260" y="141"/>
                    </a:lnTo>
                    <a:lnTo>
                      <a:pt x="268" y="130"/>
                    </a:lnTo>
                    <a:lnTo>
                      <a:pt x="278" y="116"/>
                    </a:lnTo>
                    <a:lnTo>
                      <a:pt x="295" y="105"/>
                    </a:lnTo>
                    <a:lnTo>
                      <a:pt x="312" y="94"/>
                    </a:lnTo>
                    <a:lnTo>
                      <a:pt x="333" y="84"/>
                    </a:lnTo>
                    <a:lnTo>
                      <a:pt x="354" y="75"/>
                    </a:lnTo>
                    <a:lnTo>
                      <a:pt x="375" y="69"/>
                    </a:lnTo>
                    <a:lnTo>
                      <a:pt x="394" y="65"/>
                    </a:lnTo>
                    <a:lnTo>
                      <a:pt x="415" y="63"/>
                    </a:lnTo>
                    <a:lnTo>
                      <a:pt x="432" y="59"/>
                    </a:lnTo>
                    <a:lnTo>
                      <a:pt x="449" y="52"/>
                    </a:lnTo>
                    <a:lnTo>
                      <a:pt x="460" y="40"/>
                    </a:lnTo>
                    <a:lnTo>
                      <a:pt x="466" y="29"/>
                    </a:lnTo>
                    <a:lnTo>
                      <a:pt x="470" y="21"/>
                    </a:lnTo>
                    <a:lnTo>
                      <a:pt x="485" y="18"/>
                    </a:lnTo>
                    <a:lnTo>
                      <a:pt x="500" y="21"/>
                    </a:lnTo>
                    <a:lnTo>
                      <a:pt x="515" y="29"/>
                    </a:lnTo>
                    <a:lnTo>
                      <a:pt x="529" y="38"/>
                    </a:lnTo>
                    <a:lnTo>
                      <a:pt x="544" y="46"/>
                    </a:lnTo>
                    <a:lnTo>
                      <a:pt x="559" y="54"/>
                    </a:lnTo>
                    <a:lnTo>
                      <a:pt x="576" y="67"/>
                    </a:lnTo>
                    <a:lnTo>
                      <a:pt x="595" y="84"/>
                    </a:lnTo>
                    <a:lnTo>
                      <a:pt x="614" y="101"/>
                    </a:lnTo>
                    <a:lnTo>
                      <a:pt x="629" y="116"/>
                    </a:lnTo>
                    <a:lnTo>
                      <a:pt x="645" y="132"/>
                    </a:lnTo>
                    <a:lnTo>
                      <a:pt x="656" y="145"/>
                    </a:lnTo>
                    <a:lnTo>
                      <a:pt x="669" y="156"/>
                    </a:lnTo>
                    <a:lnTo>
                      <a:pt x="685" y="164"/>
                    </a:lnTo>
                    <a:lnTo>
                      <a:pt x="704" y="168"/>
                    </a:lnTo>
                    <a:lnTo>
                      <a:pt x="723" y="170"/>
                    </a:lnTo>
                    <a:lnTo>
                      <a:pt x="738" y="170"/>
                    </a:lnTo>
                    <a:lnTo>
                      <a:pt x="749" y="174"/>
                    </a:lnTo>
                    <a:lnTo>
                      <a:pt x="757" y="183"/>
                    </a:lnTo>
                    <a:lnTo>
                      <a:pt x="766" y="196"/>
                    </a:lnTo>
                    <a:lnTo>
                      <a:pt x="787" y="212"/>
                    </a:lnTo>
                    <a:lnTo>
                      <a:pt x="810" y="229"/>
                    </a:lnTo>
                    <a:lnTo>
                      <a:pt x="833" y="244"/>
                    </a:lnTo>
                    <a:lnTo>
                      <a:pt x="856" y="255"/>
                    </a:lnTo>
                    <a:lnTo>
                      <a:pt x="879" y="259"/>
                    </a:lnTo>
                    <a:lnTo>
                      <a:pt x="899" y="257"/>
                    </a:lnTo>
                    <a:lnTo>
                      <a:pt x="917" y="257"/>
                    </a:lnTo>
                    <a:lnTo>
                      <a:pt x="928" y="257"/>
                    </a:lnTo>
                    <a:lnTo>
                      <a:pt x="939" y="261"/>
                    </a:lnTo>
                    <a:lnTo>
                      <a:pt x="947" y="265"/>
                    </a:lnTo>
                    <a:lnTo>
                      <a:pt x="956" y="269"/>
                    </a:lnTo>
                    <a:lnTo>
                      <a:pt x="966" y="274"/>
                    </a:lnTo>
                    <a:lnTo>
                      <a:pt x="981" y="280"/>
                    </a:lnTo>
                    <a:lnTo>
                      <a:pt x="996" y="284"/>
                    </a:lnTo>
                    <a:lnTo>
                      <a:pt x="1010" y="288"/>
                    </a:lnTo>
                    <a:lnTo>
                      <a:pt x="1019" y="295"/>
                    </a:lnTo>
                    <a:lnTo>
                      <a:pt x="1027" y="303"/>
                    </a:lnTo>
                    <a:lnTo>
                      <a:pt x="1031" y="312"/>
                    </a:lnTo>
                    <a:lnTo>
                      <a:pt x="1033" y="324"/>
                    </a:lnTo>
                    <a:lnTo>
                      <a:pt x="1029" y="331"/>
                    </a:lnTo>
                    <a:lnTo>
                      <a:pt x="1021" y="339"/>
                    </a:lnTo>
                    <a:lnTo>
                      <a:pt x="1006" y="347"/>
                    </a:lnTo>
                    <a:lnTo>
                      <a:pt x="989" y="358"/>
                    </a:lnTo>
                    <a:lnTo>
                      <a:pt x="970" y="366"/>
                    </a:lnTo>
                    <a:lnTo>
                      <a:pt x="953" y="368"/>
                    </a:lnTo>
                    <a:lnTo>
                      <a:pt x="932" y="366"/>
                    </a:lnTo>
                    <a:lnTo>
                      <a:pt x="907" y="366"/>
                    </a:lnTo>
                    <a:lnTo>
                      <a:pt x="882" y="373"/>
                    </a:lnTo>
                    <a:lnTo>
                      <a:pt x="863" y="390"/>
                    </a:lnTo>
                    <a:lnTo>
                      <a:pt x="846" y="415"/>
                    </a:lnTo>
                    <a:lnTo>
                      <a:pt x="825" y="434"/>
                    </a:lnTo>
                    <a:lnTo>
                      <a:pt x="801" y="449"/>
                    </a:lnTo>
                    <a:lnTo>
                      <a:pt x="776" y="455"/>
                    </a:lnTo>
                    <a:lnTo>
                      <a:pt x="755" y="451"/>
                    </a:lnTo>
                    <a:lnTo>
                      <a:pt x="738" y="448"/>
                    </a:lnTo>
                    <a:lnTo>
                      <a:pt x="723" y="440"/>
                    </a:lnTo>
                    <a:lnTo>
                      <a:pt x="704" y="429"/>
                    </a:lnTo>
                    <a:lnTo>
                      <a:pt x="679" y="417"/>
                    </a:lnTo>
                    <a:lnTo>
                      <a:pt x="658" y="411"/>
                    </a:lnTo>
                    <a:lnTo>
                      <a:pt x="633" y="408"/>
                    </a:lnTo>
                    <a:lnTo>
                      <a:pt x="603" y="409"/>
                    </a:lnTo>
                    <a:lnTo>
                      <a:pt x="574" y="415"/>
                    </a:lnTo>
                    <a:lnTo>
                      <a:pt x="551" y="423"/>
                    </a:lnTo>
                    <a:lnTo>
                      <a:pt x="529" y="434"/>
                    </a:lnTo>
                    <a:lnTo>
                      <a:pt x="502" y="442"/>
                    </a:lnTo>
                    <a:lnTo>
                      <a:pt x="473" y="448"/>
                    </a:lnTo>
                    <a:lnTo>
                      <a:pt x="449" y="451"/>
                    </a:lnTo>
                    <a:lnTo>
                      <a:pt x="424" y="449"/>
                    </a:lnTo>
                    <a:lnTo>
                      <a:pt x="399" y="444"/>
                    </a:lnTo>
                    <a:lnTo>
                      <a:pt x="376" y="438"/>
                    </a:lnTo>
                    <a:lnTo>
                      <a:pt x="359" y="436"/>
                    </a:lnTo>
                    <a:lnTo>
                      <a:pt x="346" y="430"/>
                    </a:lnTo>
                    <a:lnTo>
                      <a:pt x="338" y="419"/>
                    </a:lnTo>
                    <a:lnTo>
                      <a:pt x="333" y="404"/>
                    </a:lnTo>
                    <a:lnTo>
                      <a:pt x="325" y="396"/>
                    </a:lnTo>
                    <a:lnTo>
                      <a:pt x="316" y="394"/>
                    </a:lnTo>
                    <a:lnTo>
                      <a:pt x="300" y="398"/>
                    </a:lnTo>
                    <a:lnTo>
                      <a:pt x="285" y="402"/>
                    </a:lnTo>
                    <a:lnTo>
                      <a:pt x="274" y="406"/>
                    </a:lnTo>
                    <a:lnTo>
                      <a:pt x="264" y="404"/>
                    </a:lnTo>
                    <a:lnTo>
                      <a:pt x="255" y="396"/>
                    </a:lnTo>
                    <a:lnTo>
                      <a:pt x="240" y="385"/>
                    </a:lnTo>
                    <a:lnTo>
                      <a:pt x="226" y="379"/>
                    </a:lnTo>
                    <a:lnTo>
                      <a:pt x="211" y="377"/>
                    </a:lnTo>
                    <a:lnTo>
                      <a:pt x="194" y="377"/>
                    </a:lnTo>
                    <a:lnTo>
                      <a:pt x="177" y="377"/>
                    </a:lnTo>
                    <a:lnTo>
                      <a:pt x="160" y="377"/>
                    </a:lnTo>
                    <a:lnTo>
                      <a:pt x="143" y="377"/>
                    </a:lnTo>
                    <a:lnTo>
                      <a:pt x="122" y="377"/>
                    </a:lnTo>
                    <a:lnTo>
                      <a:pt x="105" y="377"/>
                    </a:lnTo>
                    <a:lnTo>
                      <a:pt x="89" y="379"/>
                    </a:lnTo>
                    <a:lnTo>
                      <a:pt x="74" y="379"/>
                    </a:lnTo>
                    <a:lnTo>
                      <a:pt x="55" y="371"/>
                    </a:lnTo>
                    <a:lnTo>
                      <a:pt x="34" y="360"/>
                    </a:lnTo>
                    <a:lnTo>
                      <a:pt x="19" y="351"/>
                    </a:lnTo>
                    <a:lnTo>
                      <a:pt x="13" y="341"/>
                    </a:lnTo>
                    <a:lnTo>
                      <a:pt x="19" y="335"/>
                    </a:lnTo>
                    <a:lnTo>
                      <a:pt x="32" y="330"/>
                    </a:lnTo>
                    <a:lnTo>
                      <a:pt x="51" y="330"/>
                    </a:lnTo>
                    <a:lnTo>
                      <a:pt x="68" y="324"/>
                    </a:lnTo>
                    <a:lnTo>
                      <a:pt x="78" y="316"/>
                    </a:lnTo>
                    <a:lnTo>
                      <a:pt x="82" y="305"/>
                    </a:lnTo>
                    <a:lnTo>
                      <a:pt x="89" y="297"/>
                    </a:lnTo>
                    <a:lnTo>
                      <a:pt x="99" y="292"/>
                    </a:lnTo>
                    <a:lnTo>
                      <a:pt x="112" y="286"/>
                    </a:lnTo>
                    <a:lnTo>
                      <a:pt x="124" y="280"/>
                    </a:lnTo>
                    <a:lnTo>
                      <a:pt x="133" y="276"/>
                    </a:lnTo>
                    <a:lnTo>
                      <a:pt x="141" y="269"/>
                    </a:lnTo>
                    <a:lnTo>
                      <a:pt x="144" y="253"/>
                    </a:lnTo>
                    <a:lnTo>
                      <a:pt x="148" y="234"/>
                    </a:lnTo>
                    <a:lnTo>
                      <a:pt x="158" y="219"/>
                    </a:lnTo>
                    <a:lnTo>
                      <a:pt x="164" y="208"/>
                    </a:lnTo>
                    <a:lnTo>
                      <a:pt x="160" y="204"/>
                    </a:lnTo>
                    <a:lnTo>
                      <a:pt x="150" y="208"/>
                    </a:lnTo>
                    <a:lnTo>
                      <a:pt x="143" y="219"/>
                    </a:lnTo>
                    <a:lnTo>
                      <a:pt x="139" y="229"/>
                    </a:lnTo>
                    <a:lnTo>
                      <a:pt x="137" y="234"/>
                    </a:lnTo>
                    <a:close/>
                  </a:path>
                </a:pathLst>
              </a:custGeom>
              <a:solidFill>
                <a:srgbClr val="000000"/>
              </a:solidFill>
              <a:ln w="9525">
                <a:noFill/>
                <a:round/>
                <a:headEnd/>
                <a:tailEnd/>
              </a:ln>
            </p:spPr>
            <p:txBody>
              <a:bodyPr/>
              <a:lstStyle/>
              <a:p>
                <a:endParaRPr lang="fr-FR">
                  <a:latin typeface="Calibri" pitchFamily="34" charset="0"/>
                </a:endParaRPr>
              </a:p>
            </p:txBody>
          </p:sp>
          <p:sp>
            <p:nvSpPr>
              <p:cNvPr id="30809" name="Freeform 70"/>
              <p:cNvSpPr>
                <a:spLocks/>
              </p:cNvSpPr>
              <p:nvPr/>
            </p:nvSpPr>
            <p:spPr bwMode="auto">
              <a:xfrm>
                <a:off x="4383088" y="3975101"/>
                <a:ext cx="90488" cy="66675"/>
              </a:xfrm>
              <a:custGeom>
                <a:avLst/>
                <a:gdLst>
                  <a:gd name="T0" fmla="*/ 63634503 w 114"/>
                  <a:gd name="T1" fmla="*/ 0 h 83"/>
                  <a:gd name="T2" fmla="*/ 44733616 w 114"/>
                  <a:gd name="T3" fmla="*/ 7098076 h 83"/>
                  <a:gd name="T4" fmla="*/ 32762216 w 114"/>
                  <a:gd name="T5" fmla="*/ 13551896 h 83"/>
                  <a:gd name="T6" fmla="*/ 23942013 w 114"/>
                  <a:gd name="T7" fmla="*/ 20649969 h 83"/>
                  <a:gd name="T8" fmla="*/ 14490782 w 114"/>
                  <a:gd name="T9" fmla="*/ 27748049 h 83"/>
                  <a:gd name="T10" fmla="*/ 7560512 w 114"/>
                  <a:gd name="T11" fmla="*/ 35491986 h 83"/>
                  <a:gd name="T12" fmla="*/ 3780653 w 114"/>
                  <a:gd name="T13" fmla="*/ 42590862 h 83"/>
                  <a:gd name="T14" fmla="*/ 1260482 w 114"/>
                  <a:gd name="T15" fmla="*/ 49043875 h 83"/>
                  <a:gd name="T16" fmla="*/ 0 w 114"/>
                  <a:gd name="T17" fmla="*/ 51624920 h 83"/>
                  <a:gd name="T18" fmla="*/ 7560512 w 114"/>
                  <a:gd name="T19" fmla="*/ 53560917 h 83"/>
                  <a:gd name="T20" fmla="*/ 10080681 w 114"/>
                  <a:gd name="T21" fmla="*/ 49043875 h 83"/>
                  <a:gd name="T22" fmla="*/ 19531121 w 114"/>
                  <a:gd name="T23" fmla="*/ 40009014 h 83"/>
                  <a:gd name="T24" fmla="*/ 28982359 w 114"/>
                  <a:gd name="T25" fmla="*/ 29038973 h 83"/>
                  <a:gd name="T26" fmla="*/ 39693277 w 114"/>
                  <a:gd name="T27" fmla="*/ 21940893 h 83"/>
                  <a:gd name="T28" fmla="*/ 47883233 w 114"/>
                  <a:gd name="T29" fmla="*/ 15487880 h 83"/>
                  <a:gd name="T30" fmla="*/ 55443754 w 114"/>
                  <a:gd name="T31" fmla="*/ 12260969 h 83"/>
                  <a:gd name="T32" fmla="*/ 62374815 w 114"/>
                  <a:gd name="T33" fmla="*/ 8389000 h 83"/>
                  <a:gd name="T34" fmla="*/ 68674842 w 114"/>
                  <a:gd name="T35" fmla="*/ 4517030 h 83"/>
                  <a:gd name="T36" fmla="*/ 71825252 w 114"/>
                  <a:gd name="T37" fmla="*/ 2581045 h 83"/>
                  <a:gd name="T38" fmla="*/ 69935324 w 114"/>
                  <a:gd name="T39" fmla="*/ 1290924 h 83"/>
                  <a:gd name="T40" fmla="*/ 66154673 w 114"/>
                  <a:gd name="T41" fmla="*/ 0 h 83"/>
                  <a:gd name="T42" fmla="*/ 63634503 w 114"/>
                  <a:gd name="T43" fmla="*/ 0 h 83"/>
                  <a:gd name="T44" fmla="*/ 63634503 w 114"/>
                  <a:gd name="T45" fmla="*/ 0 h 8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14"/>
                  <a:gd name="T70" fmla="*/ 0 h 83"/>
                  <a:gd name="T71" fmla="*/ 114 w 114"/>
                  <a:gd name="T72" fmla="*/ 83 h 8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14" h="83">
                    <a:moveTo>
                      <a:pt x="101" y="0"/>
                    </a:moveTo>
                    <a:lnTo>
                      <a:pt x="71" y="11"/>
                    </a:lnTo>
                    <a:lnTo>
                      <a:pt x="52" y="21"/>
                    </a:lnTo>
                    <a:lnTo>
                      <a:pt x="38" y="32"/>
                    </a:lnTo>
                    <a:lnTo>
                      <a:pt x="23" y="43"/>
                    </a:lnTo>
                    <a:lnTo>
                      <a:pt x="12" y="55"/>
                    </a:lnTo>
                    <a:lnTo>
                      <a:pt x="6" y="66"/>
                    </a:lnTo>
                    <a:lnTo>
                      <a:pt x="2" y="76"/>
                    </a:lnTo>
                    <a:lnTo>
                      <a:pt x="0" y="80"/>
                    </a:lnTo>
                    <a:lnTo>
                      <a:pt x="12" y="83"/>
                    </a:lnTo>
                    <a:lnTo>
                      <a:pt x="16" y="76"/>
                    </a:lnTo>
                    <a:lnTo>
                      <a:pt x="31" y="62"/>
                    </a:lnTo>
                    <a:lnTo>
                      <a:pt x="46" y="45"/>
                    </a:lnTo>
                    <a:lnTo>
                      <a:pt x="63" y="34"/>
                    </a:lnTo>
                    <a:lnTo>
                      <a:pt x="76" y="24"/>
                    </a:lnTo>
                    <a:lnTo>
                      <a:pt x="88" y="19"/>
                    </a:lnTo>
                    <a:lnTo>
                      <a:pt x="99" y="13"/>
                    </a:lnTo>
                    <a:lnTo>
                      <a:pt x="109" y="7"/>
                    </a:lnTo>
                    <a:lnTo>
                      <a:pt x="114" y="4"/>
                    </a:lnTo>
                    <a:lnTo>
                      <a:pt x="111" y="2"/>
                    </a:lnTo>
                    <a:lnTo>
                      <a:pt x="105" y="0"/>
                    </a:lnTo>
                    <a:lnTo>
                      <a:pt x="101"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30810" name="Freeform 102"/>
              <p:cNvSpPr>
                <a:spLocks/>
              </p:cNvSpPr>
              <p:nvPr/>
            </p:nvSpPr>
            <p:spPr bwMode="auto">
              <a:xfrm>
                <a:off x="4491038" y="3887788"/>
                <a:ext cx="93663" cy="26988"/>
              </a:xfrm>
              <a:custGeom>
                <a:avLst/>
                <a:gdLst>
                  <a:gd name="T0" fmla="*/ 7560510 w 118"/>
                  <a:gd name="T1" fmla="*/ 9512883 h 35"/>
                  <a:gd name="T2" fmla="*/ 17010949 w 118"/>
                  <a:gd name="T3" fmla="*/ 13675205 h 35"/>
                  <a:gd name="T4" fmla="*/ 27721872 w 118"/>
                  <a:gd name="T5" fmla="*/ 14864219 h 35"/>
                  <a:gd name="T6" fmla="*/ 37173101 w 118"/>
                  <a:gd name="T7" fmla="*/ 12486189 h 35"/>
                  <a:gd name="T8" fmla="*/ 46623537 w 118"/>
                  <a:gd name="T9" fmla="*/ 8323870 h 35"/>
                  <a:gd name="T10" fmla="*/ 54184056 w 118"/>
                  <a:gd name="T11" fmla="*/ 2378028 h 35"/>
                  <a:gd name="T12" fmla="*/ 63634492 w 118"/>
                  <a:gd name="T13" fmla="*/ 0 h 35"/>
                  <a:gd name="T14" fmla="*/ 71194999 w 118"/>
                  <a:gd name="T15" fmla="*/ 0 h 35"/>
                  <a:gd name="T16" fmla="*/ 73084927 w 118"/>
                  <a:gd name="T17" fmla="*/ 1189014 h 35"/>
                  <a:gd name="T18" fmla="*/ 73084927 w 118"/>
                  <a:gd name="T19" fmla="*/ 2378028 h 35"/>
                  <a:gd name="T20" fmla="*/ 74345409 w 118"/>
                  <a:gd name="T21" fmla="*/ 4756827 h 35"/>
                  <a:gd name="T22" fmla="*/ 71825240 w 118"/>
                  <a:gd name="T23" fmla="*/ 7134856 h 35"/>
                  <a:gd name="T24" fmla="*/ 67415142 w 118"/>
                  <a:gd name="T25" fmla="*/ 8323870 h 35"/>
                  <a:gd name="T26" fmla="*/ 59854635 w 118"/>
                  <a:gd name="T27" fmla="*/ 8323870 h 35"/>
                  <a:gd name="T28" fmla="*/ 54184056 w 118"/>
                  <a:gd name="T29" fmla="*/ 10107390 h 35"/>
                  <a:gd name="T30" fmla="*/ 46623537 w 118"/>
                  <a:gd name="T31" fmla="*/ 13675205 h 35"/>
                  <a:gd name="T32" fmla="*/ 39693270 w 118"/>
                  <a:gd name="T33" fmla="*/ 17242246 h 35"/>
                  <a:gd name="T34" fmla="*/ 28982353 w 118"/>
                  <a:gd name="T35" fmla="*/ 19621045 h 35"/>
                  <a:gd name="T36" fmla="*/ 18271430 w 118"/>
                  <a:gd name="T37" fmla="*/ 20810058 h 35"/>
                  <a:gd name="T38" fmla="*/ 8820992 w 118"/>
                  <a:gd name="T39" fmla="*/ 20810058 h 35"/>
                  <a:gd name="T40" fmla="*/ 2520170 w 118"/>
                  <a:gd name="T41" fmla="*/ 17242246 h 35"/>
                  <a:gd name="T42" fmla="*/ 0 w 118"/>
                  <a:gd name="T43" fmla="*/ 12486189 h 35"/>
                  <a:gd name="T44" fmla="*/ 2520170 w 118"/>
                  <a:gd name="T45" fmla="*/ 10107390 h 35"/>
                  <a:gd name="T46" fmla="*/ 6300821 w 118"/>
                  <a:gd name="T47" fmla="*/ 9512883 h 35"/>
                  <a:gd name="T48" fmla="*/ 7560510 w 118"/>
                  <a:gd name="T49" fmla="*/ 9512883 h 35"/>
                  <a:gd name="T50" fmla="*/ 7560510 w 118"/>
                  <a:gd name="T51" fmla="*/ 9512883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18"/>
                  <a:gd name="T79" fmla="*/ 0 h 35"/>
                  <a:gd name="T80" fmla="*/ 118 w 118"/>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18" h="35">
                    <a:moveTo>
                      <a:pt x="12" y="16"/>
                    </a:moveTo>
                    <a:lnTo>
                      <a:pt x="27" y="23"/>
                    </a:lnTo>
                    <a:lnTo>
                      <a:pt x="44" y="25"/>
                    </a:lnTo>
                    <a:lnTo>
                      <a:pt x="59" y="21"/>
                    </a:lnTo>
                    <a:lnTo>
                      <a:pt x="74" y="14"/>
                    </a:lnTo>
                    <a:lnTo>
                      <a:pt x="86" y="4"/>
                    </a:lnTo>
                    <a:lnTo>
                      <a:pt x="101" y="0"/>
                    </a:lnTo>
                    <a:lnTo>
                      <a:pt x="113" y="0"/>
                    </a:lnTo>
                    <a:lnTo>
                      <a:pt x="116" y="2"/>
                    </a:lnTo>
                    <a:lnTo>
                      <a:pt x="116" y="4"/>
                    </a:lnTo>
                    <a:lnTo>
                      <a:pt x="118" y="8"/>
                    </a:lnTo>
                    <a:lnTo>
                      <a:pt x="114" y="12"/>
                    </a:lnTo>
                    <a:lnTo>
                      <a:pt x="107" y="14"/>
                    </a:lnTo>
                    <a:lnTo>
                      <a:pt x="95" y="14"/>
                    </a:lnTo>
                    <a:lnTo>
                      <a:pt x="86" y="17"/>
                    </a:lnTo>
                    <a:lnTo>
                      <a:pt x="74" y="23"/>
                    </a:lnTo>
                    <a:lnTo>
                      <a:pt x="63" y="29"/>
                    </a:lnTo>
                    <a:lnTo>
                      <a:pt x="46" y="33"/>
                    </a:lnTo>
                    <a:lnTo>
                      <a:pt x="29" y="35"/>
                    </a:lnTo>
                    <a:lnTo>
                      <a:pt x="14" y="35"/>
                    </a:lnTo>
                    <a:lnTo>
                      <a:pt x="4" y="29"/>
                    </a:lnTo>
                    <a:lnTo>
                      <a:pt x="0" y="21"/>
                    </a:lnTo>
                    <a:lnTo>
                      <a:pt x="4" y="17"/>
                    </a:lnTo>
                    <a:lnTo>
                      <a:pt x="10" y="16"/>
                    </a:lnTo>
                    <a:lnTo>
                      <a:pt x="12" y="16"/>
                    </a:lnTo>
                    <a:close/>
                  </a:path>
                </a:pathLst>
              </a:custGeom>
              <a:solidFill>
                <a:srgbClr val="FFFFFF"/>
              </a:solidFill>
              <a:ln w="9525">
                <a:noFill/>
                <a:round/>
                <a:headEnd/>
                <a:tailEnd/>
              </a:ln>
            </p:spPr>
            <p:txBody>
              <a:bodyPr/>
              <a:lstStyle/>
              <a:p>
                <a:endParaRPr lang="fr-FR">
                  <a:latin typeface="Calibri" pitchFamily="34" charset="0"/>
                </a:endParaRPr>
              </a:p>
            </p:txBody>
          </p:sp>
          <p:sp>
            <p:nvSpPr>
              <p:cNvPr id="30811" name="Freeform 103"/>
              <p:cNvSpPr>
                <a:spLocks/>
              </p:cNvSpPr>
              <p:nvPr/>
            </p:nvSpPr>
            <p:spPr bwMode="auto">
              <a:xfrm>
                <a:off x="4530726" y="3978276"/>
                <a:ext cx="36513" cy="25400"/>
              </a:xfrm>
              <a:custGeom>
                <a:avLst/>
                <a:gdLst>
                  <a:gd name="T0" fmla="*/ 14484303 w 45"/>
                  <a:gd name="T1" fmla="*/ 0 h 32"/>
                  <a:gd name="T2" fmla="*/ 19751098 w 45"/>
                  <a:gd name="T3" fmla="*/ 4410074 h 32"/>
                  <a:gd name="T4" fmla="*/ 25017894 w 45"/>
                  <a:gd name="T5" fmla="*/ 8190705 h 32"/>
                  <a:gd name="T6" fmla="*/ 28309749 w 45"/>
                  <a:gd name="T7" fmla="*/ 10710860 h 32"/>
                  <a:gd name="T8" fmla="*/ 29626651 w 45"/>
                  <a:gd name="T9" fmla="*/ 10710860 h 32"/>
                  <a:gd name="T10" fmla="*/ 28309749 w 45"/>
                  <a:gd name="T11" fmla="*/ 12600778 h 32"/>
                  <a:gd name="T12" fmla="*/ 26334796 w 45"/>
                  <a:gd name="T13" fmla="*/ 17641092 h 32"/>
                  <a:gd name="T14" fmla="*/ 22384902 w 45"/>
                  <a:gd name="T15" fmla="*/ 20161247 h 32"/>
                  <a:gd name="T16" fmla="*/ 18434197 w 45"/>
                  <a:gd name="T17" fmla="*/ 17641092 h 32"/>
                  <a:gd name="T18" fmla="*/ 12509353 w 45"/>
                  <a:gd name="T19" fmla="*/ 11970541 h 32"/>
                  <a:gd name="T20" fmla="*/ 7241746 w 45"/>
                  <a:gd name="T21" fmla="*/ 8190705 h 32"/>
                  <a:gd name="T22" fmla="*/ 1974948 w 45"/>
                  <a:gd name="T23" fmla="*/ 4410074 h 32"/>
                  <a:gd name="T24" fmla="*/ 0 w 45"/>
                  <a:gd name="T25" fmla="*/ 4410074 h 32"/>
                  <a:gd name="T26" fmla="*/ 14484303 w 45"/>
                  <a:gd name="T27" fmla="*/ 0 h 32"/>
                  <a:gd name="T28" fmla="*/ 14484303 w 45"/>
                  <a:gd name="T29" fmla="*/ 0 h 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32"/>
                  <a:gd name="T47" fmla="*/ 45 w 45"/>
                  <a:gd name="T48" fmla="*/ 32 h 3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32">
                    <a:moveTo>
                      <a:pt x="22" y="0"/>
                    </a:moveTo>
                    <a:lnTo>
                      <a:pt x="30" y="7"/>
                    </a:lnTo>
                    <a:lnTo>
                      <a:pt x="38" y="13"/>
                    </a:lnTo>
                    <a:lnTo>
                      <a:pt x="43" y="17"/>
                    </a:lnTo>
                    <a:lnTo>
                      <a:pt x="45" y="17"/>
                    </a:lnTo>
                    <a:lnTo>
                      <a:pt x="43" y="20"/>
                    </a:lnTo>
                    <a:lnTo>
                      <a:pt x="40" y="28"/>
                    </a:lnTo>
                    <a:lnTo>
                      <a:pt x="34" y="32"/>
                    </a:lnTo>
                    <a:lnTo>
                      <a:pt x="28" y="28"/>
                    </a:lnTo>
                    <a:lnTo>
                      <a:pt x="19" y="19"/>
                    </a:lnTo>
                    <a:lnTo>
                      <a:pt x="11" y="13"/>
                    </a:lnTo>
                    <a:lnTo>
                      <a:pt x="3" y="7"/>
                    </a:lnTo>
                    <a:lnTo>
                      <a:pt x="0" y="7"/>
                    </a:lnTo>
                    <a:lnTo>
                      <a:pt x="22"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30812" name="Freeform 104"/>
              <p:cNvSpPr>
                <a:spLocks/>
              </p:cNvSpPr>
              <p:nvPr/>
            </p:nvSpPr>
            <p:spPr bwMode="auto">
              <a:xfrm>
                <a:off x="4583113" y="3987801"/>
                <a:ext cx="30163" cy="31750"/>
              </a:xfrm>
              <a:custGeom>
                <a:avLst/>
                <a:gdLst>
                  <a:gd name="T0" fmla="*/ 14491734 w 38"/>
                  <a:gd name="T1" fmla="*/ 5040312 h 40"/>
                  <a:gd name="T2" fmla="*/ 10711039 w 38"/>
                  <a:gd name="T3" fmla="*/ 9450387 h 40"/>
                  <a:gd name="T4" fmla="*/ 6300891 w 38"/>
                  <a:gd name="T5" fmla="*/ 14490701 h 40"/>
                  <a:gd name="T6" fmla="*/ 2520198 w 38"/>
                  <a:gd name="T7" fmla="*/ 17641093 h 40"/>
                  <a:gd name="T8" fmla="*/ 0 w 38"/>
                  <a:gd name="T9" fmla="*/ 20161249 h 40"/>
                  <a:gd name="T10" fmla="*/ 10711039 w 38"/>
                  <a:gd name="T11" fmla="*/ 25201559 h 40"/>
                  <a:gd name="T12" fmla="*/ 11971534 w 38"/>
                  <a:gd name="T13" fmla="*/ 21421723 h 40"/>
                  <a:gd name="T14" fmla="*/ 17011931 w 38"/>
                  <a:gd name="T15" fmla="*/ 14490701 h 40"/>
                  <a:gd name="T16" fmla="*/ 22052325 w 38"/>
                  <a:gd name="T17" fmla="*/ 6930232 h 40"/>
                  <a:gd name="T18" fmla="*/ 23942275 w 38"/>
                  <a:gd name="T19" fmla="*/ 1260475 h 40"/>
                  <a:gd name="T20" fmla="*/ 22052325 w 38"/>
                  <a:gd name="T21" fmla="*/ 0 h 40"/>
                  <a:gd name="T22" fmla="*/ 18271633 w 38"/>
                  <a:gd name="T23" fmla="*/ 1260475 h 40"/>
                  <a:gd name="T24" fmla="*/ 14491734 w 38"/>
                  <a:gd name="T25" fmla="*/ 3779838 h 40"/>
                  <a:gd name="T26" fmla="*/ 14491734 w 38"/>
                  <a:gd name="T27" fmla="*/ 5040312 h 40"/>
                  <a:gd name="T28" fmla="*/ 14491734 w 38"/>
                  <a:gd name="T29" fmla="*/ 5040312 h 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8"/>
                  <a:gd name="T46" fmla="*/ 0 h 40"/>
                  <a:gd name="T47" fmla="*/ 38 w 38"/>
                  <a:gd name="T48" fmla="*/ 40 h 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8" h="40">
                    <a:moveTo>
                      <a:pt x="23" y="8"/>
                    </a:moveTo>
                    <a:lnTo>
                      <a:pt x="17" y="15"/>
                    </a:lnTo>
                    <a:lnTo>
                      <a:pt x="10" y="23"/>
                    </a:lnTo>
                    <a:lnTo>
                      <a:pt x="4" y="28"/>
                    </a:lnTo>
                    <a:lnTo>
                      <a:pt x="0" y="32"/>
                    </a:lnTo>
                    <a:lnTo>
                      <a:pt x="17" y="40"/>
                    </a:lnTo>
                    <a:lnTo>
                      <a:pt x="19" y="34"/>
                    </a:lnTo>
                    <a:lnTo>
                      <a:pt x="27" y="23"/>
                    </a:lnTo>
                    <a:lnTo>
                      <a:pt x="35" y="11"/>
                    </a:lnTo>
                    <a:lnTo>
                      <a:pt x="38" y="2"/>
                    </a:lnTo>
                    <a:lnTo>
                      <a:pt x="35" y="0"/>
                    </a:lnTo>
                    <a:lnTo>
                      <a:pt x="29" y="2"/>
                    </a:lnTo>
                    <a:lnTo>
                      <a:pt x="23" y="6"/>
                    </a:lnTo>
                    <a:lnTo>
                      <a:pt x="23" y="8"/>
                    </a:lnTo>
                    <a:close/>
                  </a:path>
                </a:pathLst>
              </a:custGeom>
              <a:solidFill>
                <a:srgbClr val="000000"/>
              </a:solidFill>
              <a:ln w="9525">
                <a:noFill/>
                <a:round/>
                <a:headEnd/>
                <a:tailEnd/>
              </a:ln>
            </p:spPr>
            <p:txBody>
              <a:bodyPr/>
              <a:lstStyle/>
              <a:p>
                <a:endParaRPr lang="fr-FR">
                  <a:latin typeface="Calibri" pitchFamily="34" charset="0"/>
                </a:endParaRPr>
              </a:p>
            </p:txBody>
          </p:sp>
          <p:sp>
            <p:nvSpPr>
              <p:cNvPr id="30813" name="Freeform 105"/>
              <p:cNvSpPr>
                <a:spLocks/>
              </p:cNvSpPr>
              <p:nvPr/>
            </p:nvSpPr>
            <p:spPr bwMode="auto">
              <a:xfrm>
                <a:off x="4579938" y="4062413"/>
                <a:ext cx="26988" cy="12700"/>
              </a:xfrm>
              <a:custGeom>
                <a:avLst/>
                <a:gdLst>
                  <a:gd name="T0" fmla="*/ 0 w 34"/>
                  <a:gd name="T1" fmla="*/ 1116106 h 17"/>
                  <a:gd name="T2" fmla="*/ 6930360 w 34"/>
                  <a:gd name="T3" fmla="*/ 0 h 17"/>
                  <a:gd name="T4" fmla="*/ 13861513 w 34"/>
                  <a:gd name="T5" fmla="*/ 0 h 17"/>
                  <a:gd name="T6" fmla="*/ 18901917 w 34"/>
                  <a:gd name="T7" fmla="*/ 1116106 h 17"/>
                  <a:gd name="T8" fmla="*/ 21422118 w 34"/>
                  <a:gd name="T9" fmla="*/ 1116106 h 17"/>
                  <a:gd name="T10" fmla="*/ 17641419 w 34"/>
                  <a:gd name="T11" fmla="*/ 9487646 h 17"/>
                  <a:gd name="T12" fmla="*/ 3150451 w 34"/>
                  <a:gd name="T13" fmla="*/ 4464423 h 17"/>
                  <a:gd name="T14" fmla="*/ 0 w 34"/>
                  <a:gd name="T15" fmla="*/ 1116106 h 17"/>
                  <a:gd name="T16" fmla="*/ 0 w 34"/>
                  <a:gd name="T17" fmla="*/ 1116106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17"/>
                  <a:gd name="T29" fmla="*/ 34 w 34"/>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17">
                    <a:moveTo>
                      <a:pt x="0" y="2"/>
                    </a:moveTo>
                    <a:lnTo>
                      <a:pt x="11" y="0"/>
                    </a:lnTo>
                    <a:lnTo>
                      <a:pt x="22" y="0"/>
                    </a:lnTo>
                    <a:lnTo>
                      <a:pt x="30" y="2"/>
                    </a:lnTo>
                    <a:lnTo>
                      <a:pt x="34" y="2"/>
                    </a:lnTo>
                    <a:lnTo>
                      <a:pt x="28" y="17"/>
                    </a:lnTo>
                    <a:lnTo>
                      <a:pt x="5" y="8"/>
                    </a:lnTo>
                    <a:lnTo>
                      <a:pt x="0"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30814" name="Freeform 106"/>
              <p:cNvSpPr>
                <a:spLocks/>
              </p:cNvSpPr>
              <p:nvPr/>
            </p:nvSpPr>
            <p:spPr bwMode="auto">
              <a:xfrm>
                <a:off x="4487863" y="4048126"/>
                <a:ext cx="38100" cy="12700"/>
              </a:xfrm>
              <a:custGeom>
                <a:avLst/>
                <a:gdLst>
                  <a:gd name="T0" fmla="*/ 0 w 47"/>
                  <a:gd name="T1" fmla="*/ 2867660 h 15"/>
                  <a:gd name="T2" fmla="*/ 7228463 w 47"/>
                  <a:gd name="T3" fmla="*/ 1433407 h 15"/>
                  <a:gd name="T4" fmla="*/ 17085824 w 47"/>
                  <a:gd name="T5" fmla="*/ 0 h 15"/>
                  <a:gd name="T6" fmla="*/ 25628328 w 47"/>
                  <a:gd name="T7" fmla="*/ 0 h 15"/>
                  <a:gd name="T8" fmla="*/ 29571278 w 47"/>
                  <a:gd name="T9" fmla="*/ 0 h 15"/>
                  <a:gd name="T10" fmla="*/ 30885322 w 47"/>
                  <a:gd name="T11" fmla="*/ 7885008 h 15"/>
                  <a:gd name="T12" fmla="*/ 5914417 w 47"/>
                  <a:gd name="T13" fmla="*/ 10752667 h 15"/>
                  <a:gd name="T14" fmla="*/ 0 w 47"/>
                  <a:gd name="T15" fmla="*/ 2867660 h 15"/>
                  <a:gd name="T16" fmla="*/ 0 w 47"/>
                  <a:gd name="T17" fmla="*/ 2867660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7"/>
                  <a:gd name="T28" fmla="*/ 0 h 15"/>
                  <a:gd name="T29" fmla="*/ 47 w 47"/>
                  <a:gd name="T30" fmla="*/ 15 h 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7" h="15">
                    <a:moveTo>
                      <a:pt x="0" y="4"/>
                    </a:moveTo>
                    <a:lnTo>
                      <a:pt x="11" y="2"/>
                    </a:lnTo>
                    <a:lnTo>
                      <a:pt x="26" y="0"/>
                    </a:lnTo>
                    <a:lnTo>
                      <a:pt x="39" y="0"/>
                    </a:lnTo>
                    <a:lnTo>
                      <a:pt x="45" y="0"/>
                    </a:lnTo>
                    <a:lnTo>
                      <a:pt x="47" y="11"/>
                    </a:lnTo>
                    <a:lnTo>
                      <a:pt x="9" y="15"/>
                    </a:lnTo>
                    <a:lnTo>
                      <a:pt x="0" y="4"/>
                    </a:lnTo>
                    <a:close/>
                  </a:path>
                </a:pathLst>
              </a:custGeom>
              <a:solidFill>
                <a:srgbClr val="000000"/>
              </a:solidFill>
              <a:ln w="9525">
                <a:noFill/>
                <a:round/>
                <a:headEnd/>
                <a:tailEnd/>
              </a:ln>
            </p:spPr>
            <p:txBody>
              <a:bodyPr/>
              <a:lstStyle/>
              <a:p>
                <a:endParaRPr lang="fr-FR">
                  <a:latin typeface="Calibri" pitchFamily="34" charset="0"/>
                </a:endParaRPr>
              </a:p>
            </p:txBody>
          </p:sp>
          <p:sp>
            <p:nvSpPr>
              <p:cNvPr id="30815" name="Freeform 107"/>
              <p:cNvSpPr>
                <a:spLocks/>
              </p:cNvSpPr>
              <p:nvPr/>
            </p:nvSpPr>
            <p:spPr bwMode="auto">
              <a:xfrm>
                <a:off x="4435476" y="4095751"/>
                <a:ext cx="28575" cy="15875"/>
              </a:xfrm>
              <a:custGeom>
                <a:avLst/>
                <a:gdLst>
                  <a:gd name="T0" fmla="*/ 4238345 w 34"/>
                  <a:gd name="T1" fmla="*/ 0 h 21"/>
                  <a:gd name="T2" fmla="*/ 10595440 w 34"/>
                  <a:gd name="T3" fmla="*/ 2286000 h 21"/>
                  <a:gd name="T4" fmla="*/ 17658508 w 34"/>
                  <a:gd name="T5" fmla="*/ 3429000 h 21"/>
                  <a:gd name="T6" fmla="*/ 22602821 w 34"/>
                  <a:gd name="T7" fmla="*/ 4572000 h 21"/>
                  <a:gd name="T8" fmla="*/ 24015602 w 34"/>
                  <a:gd name="T9" fmla="*/ 5714999 h 21"/>
                  <a:gd name="T10" fmla="*/ 18364478 w 34"/>
                  <a:gd name="T11" fmla="*/ 12000743 h 21"/>
                  <a:gd name="T12" fmla="*/ 0 w 34"/>
                  <a:gd name="T13" fmla="*/ 7428744 h 21"/>
                  <a:gd name="T14" fmla="*/ 4238345 w 34"/>
                  <a:gd name="T15" fmla="*/ 0 h 21"/>
                  <a:gd name="T16" fmla="*/ 4238345 w 34"/>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21"/>
                  <a:gd name="T29" fmla="*/ 34 w 34"/>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21">
                    <a:moveTo>
                      <a:pt x="6" y="0"/>
                    </a:moveTo>
                    <a:lnTo>
                      <a:pt x="15" y="4"/>
                    </a:lnTo>
                    <a:lnTo>
                      <a:pt x="25" y="6"/>
                    </a:lnTo>
                    <a:lnTo>
                      <a:pt x="32" y="8"/>
                    </a:lnTo>
                    <a:lnTo>
                      <a:pt x="34" y="10"/>
                    </a:lnTo>
                    <a:lnTo>
                      <a:pt x="26" y="21"/>
                    </a:lnTo>
                    <a:lnTo>
                      <a:pt x="0" y="13"/>
                    </a:lnTo>
                    <a:lnTo>
                      <a:pt x="6"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30816" name="Freeform 108"/>
              <p:cNvSpPr>
                <a:spLocks/>
              </p:cNvSpPr>
              <p:nvPr/>
            </p:nvSpPr>
            <p:spPr bwMode="auto">
              <a:xfrm>
                <a:off x="4537076" y="4110038"/>
                <a:ext cx="36513" cy="22225"/>
              </a:xfrm>
              <a:custGeom>
                <a:avLst/>
                <a:gdLst>
                  <a:gd name="T0" fmla="*/ 8821065 w 46"/>
                  <a:gd name="T1" fmla="*/ 0 h 29"/>
                  <a:gd name="T2" fmla="*/ 15751392 w 46"/>
                  <a:gd name="T3" fmla="*/ 1174860 h 29"/>
                  <a:gd name="T4" fmla="*/ 21422017 w 46"/>
                  <a:gd name="T5" fmla="*/ 4698672 h 29"/>
                  <a:gd name="T6" fmla="*/ 26462403 w 46"/>
                  <a:gd name="T7" fmla="*/ 6460579 h 29"/>
                  <a:gd name="T8" fmla="*/ 28982593 w 46"/>
                  <a:gd name="T9" fmla="*/ 7635438 h 29"/>
                  <a:gd name="T10" fmla="*/ 28982593 w 46"/>
                  <a:gd name="T11" fmla="*/ 9984390 h 29"/>
                  <a:gd name="T12" fmla="*/ 26462403 w 46"/>
                  <a:gd name="T13" fmla="*/ 13508971 h 29"/>
                  <a:gd name="T14" fmla="*/ 22681716 w 46"/>
                  <a:gd name="T15" fmla="*/ 17032782 h 29"/>
                  <a:gd name="T16" fmla="*/ 21422017 w 46"/>
                  <a:gd name="T17" fmla="*/ 17032782 h 29"/>
                  <a:gd name="T18" fmla="*/ 17011884 w 46"/>
                  <a:gd name="T19" fmla="*/ 13508971 h 29"/>
                  <a:gd name="T20" fmla="*/ 9450517 w 46"/>
                  <a:gd name="T21" fmla="*/ 8810297 h 29"/>
                  <a:gd name="T22" fmla="*/ 2520191 w 46"/>
                  <a:gd name="T23" fmla="*/ 4698672 h 29"/>
                  <a:gd name="T24" fmla="*/ 0 w 46"/>
                  <a:gd name="T25" fmla="*/ 3523813 h 29"/>
                  <a:gd name="T26" fmla="*/ 8821065 w 46"/>
                  <a:gd name="T27" fmla="*/ 0 h 29"/>
                  <a:gd name="T28" fmla="*/ 8821065 w 46"/>
                  <a:gd name="T29" fmla="*/ 0 h 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6"/>
                  <a:gd name="T46" fmla="*/ 0 h 29"/>
                  <a:gd name="T47" fmla="*/ 46 w 46"/>
                  <a:gd name="T48" fmla="*/ 29 h 2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6" h="29">
                    <a:moveTo>
                      <a:pt x="14" y="0"/>
                    </a:moveTo>
                    <a:lnTo>
                      <a:pt x="25" y="2"/>
                    </a:lnTo>
                    <a:lnTo>
                      <a:pt x="34" y="8"/>
                    </a:lnTo>
                    <a:lnTo>
                      <a:pt x="42" y="11"/>
                    </a:lnTo>
                    <a:lnTo>
                      <a:pt x="46" y="13"/>
                    </a:lnTo>
                    <a:lnTo>
                      <a:pt x="46" y="17"/>
                    </a:lnTo>
                    <a:lnTo>
                      <a:pt x="42" y="23"/>
                    </a:lnTo>
                    <a:lnTo>
                      <a:pt x="36" y="29"/>
                    </a:lnTo>
                    <a:lnTo>
                      <a:pt x="34" y="29"/>
                    </a:lnTo>
                    <a:lnTo>
                      <a:pt x="27" y="23"/>
                    </a:lnTo>
                    <a:lnTo>
                      <a:pt x="15" y="15"/>
                    </a:lnTo>
                    <a:lnTo>
                      <a:pt x="4" y="8"/>
                    </a:lnTo>
                    <a:lnTo>
                      <a:pt x="0" y="6"/>
                    </a:lnTo>
                    <a:lnTo>
                      <a:pt x="14"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30817" name="Freeform 109"/>
              <p:cNvSpPr>
                <a:spLocks/>
              </p:cNvSpPr>
              <p:nvPr/>
            </p:nvSpPr>
            <p:spPr bwMode="auto">
              <a:xfrm>
                <a:off x="4656138" y="4071938"/>
                <a:ext cx="34925" cy="31750"/>
              </a:xfrm>
              <a:custGeom>
                <a:avLst/>
                <a:gdLst>
                  <a:gd name="T0" fmla="*/ 0 w 44"/>
                  <a:gd name="T1" fmla="*/ 15751175 h 40"/>
                  <a:gd name="T2" fmla="*/ 7560469 w 44"/>
                  <a:gd name="T3" fmla="*/ 11970542 h 40"/>
                  <a:gd name="T4" fmla="*/ 14490701 w 44"/>
                  <a:gd name="T5" fmla="*/ 6300787 h 40"/>
                  <a:gd name="T6" fmla="*/ 19531012 w 44"/>
                  <a:gd name="T7" fmla="*/ 1260475 h 40"/>
                  <a:gd name="T8" fmla="*/ 22051167 w 44"/>
                  <a:gd name="T9" fmla="*/ 0 h 40"/>
                  <a:gd name="T10" fmla="*/ 23311642 w 44"/>
                  <a:gd name="T11" fmla="*/ 0 h 40"/>
                  <a:gd name="T12" fmla="*/ 26462041 w 44"/>
                  <a:gd name="T13" fmla="*/ 1260475 h 40"/>
                  <a:gd name="T14" fmla="*/ 27721722 w 44"/>
                  <a:gd name="T15" fmla="*/ 2520156 h 40"/>
                  <a:gd name="T16" fmla="*/ 27721722 w 44"/>
                  <a:gd name="T17" fmla="*/ 5040312 h 40"/>
                  <a:gd name="T18" fmla="*/ 23311642 w 44"/>
                  <a:gd name="T19" fmla="*/ 10080624 h 40"/>
                  <a:gd name="T20" fmla="*/ 17010857 w 44"/>
                  <a:gd name="T21" fmla="*/ 17010856 h 40"/>
                  <a:gd name="T22" fmla="*/ 12600780 w 44"/>
                  <a:gd name="T23" fmla="*/ 22051167 h 40"/>
                  <a:gd name="T24" fmla="*/ 10080625 w 44"/>
                  <a:gd name="T25" fmla="*/ 25201559 h 40"/>
                  <a:gd name="T26" fmla="*/ 0 w 44"/>
                  <a:gd name="T27" fmla="*/ 15751175 h 40"/>
                  <a:gd name="T28" fmla="*/ 0 w 44"/>
                  <a:gd name="T29" fmla="*/ 15751175 h 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4"/>
                  <a:gd name="T46" fmla="*/ 0 h 40"/>
                  <a:gd name="T47" fmla="*/ 44 w 44"/>
                  <a:gd name="T48" fmla="*/ 40 h 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4" h="40">
                    <a:moveTo>
                      <a:pt x="0" y="25"/>
                    </a:moveTo>
                    <a:lnTo>
                      <a:pt x="12" y="19"/>
                    </a:lnTo>
                    <a:lnTo>
                      <a:pt x="23" y="10"/>
                    </a:lnTo>
                    <a:lnTo>
                      <a:pt x="31" y="2"/>
                    </a:lnTo>
                    <a:lnTo>
                      <a:pt x="35" y="0"/>
                    </a:lnTo>
                    <a:lnTo>
                      <a:pt x="37" y="0"/>
                    </a:lnTo>
                    <a:lnTo>
                      <a:pt x="42" y="2"/>
                    </a:lnTo>
                    <a:lnTo>
                      <a:pt x="44" y="4"/>
                    </a:lnTo>
                    <a:lnTo>
                      <a:pt x="44" y="8"/>
                    </a:lnTo>
                    <a:lnTo>
                      <a:pt x="37" y="16"/>
                    </a:lnTo>
                    <a:lnTo>
                      <a:pt x="27" y="27"/>
                    </a:lnTo>
                    <a:lnTo>
                      <a:pt x="20" y="35"/>
                    </a:lnTo>
                    <a:lnTo>
                      <a:pt x="16" y="40"/>
                    </a:lnTo>
                    <a:lnTo>
                      <a:pt x="0" y="25"/>
                    </a:lnTo>
                    <a:close/>
                  </a:path>
                </a:pathLst>
              </a:custGeom>
              <a:solidFill>
                <a:srgbClr val="000000"/>
              </a:solidFill>
              <a:ln w="9525">
                <a:noFill/>
                <a:round/>
                <a:headEnd/>
                <a:tailEnd/>
              </a:ln>
            </p:spPr>
            <p:txBody>
              <a:bodyPr/>
              <a:lstStyle/>
              <a:p>
                <a:endParaRPr lang="fr-FR">
                  <a:latin typeface="Calibri" pitchFamily="34" charset="0"/>
                </a:endParaRPr>
              </a:p>
            </p:txBody>
          </p:sp>
          <p:sp>
            <p:nvSpPr>
              <p:cNvPr id="30818" name="Freeform 110"/>
              <p:cNvSpPr>
                <a:spLocks/>
              </p:cNvSpPr>
              <p:nvPr/>
            </p:nvSpPr>
            <p:spPr bwMode="auto">
              <a:xfrm>
                <a:off x="4641851" y="4032251"/>
                <a:ext cx="33338" cy="26988"/>
              </a:xfrm>
              <a:custGeom>
                <a:avLst/>
                <a:gdLst>
                  <a:gd name="T0" fmla="*/ 0 w 42"/>
                  <a:gd name="T1" fmla="*/ 14491762 h 34"/>
                  <a:gd name="T2" fmla="*/ 6300881 w 42"/>
                  <a:gd name="T3" fmla="*/ 9450561 h 34"/>
                  <a:gd name="T4" fmla="*/ 11970722 w 42"/>
                  <a:gd name="T5" fmla="*/ 5040405 h 34"/>
                  <a:gd name="T6" fmla="*/ 15751412 w 42"/>
                  <a:gd name="T7" fmla="*/ 1260498 h 34"/>
                  <a:gd name="T8" fmla="*/ 18271605 w 42"/>
                  <a:gd name="T9" fmla="*/ 0 h 34"/>
                  <a:gd name="T10" fmla="*/ 19532098 w 42"/>
                  <a:gd name="T11" fmla="*/ 0 h 34"/>
                  <a:gd name="T12" fmla="*/ 23311991 w 42"/>
                  <a:gd name="T13" fmla="*/ 2520203 h 34"/>
                  <a:gd name="T14" fmla="*/ 26462437 w 42"/>
                  <a:gd name="T15" fmla="*/ 5040405 h 34"/>
                  <a:gd name="T16" fmla="*/ 25201938 w 42"/>
                  <a:gd name="T17" fmla="*/ 8190857 h 34"/>
                  <a:gd name="T18" fmla="*/ 19532098 w 42"/>
                  <a:gd name="T19" fmla="*/ 11971557 h 34"/>
                  <a:gd name="T20" fmla="*/ 11970722 w 42"/>
                  <a:gd name="T21" fmla="*/ 17011964 h 34"/>
                  <a:gd name="T22" fmla="*/ 6300881 w 42"/>
                  <a:gd name="T23" fmla="*/ 19532166 h 34"/>
                  <a:gd name="T24" fmla="*/ 3780688 w 42"/>
                  <a:gd name="T25" fmla="*/ 21422118 h 34"/>
                  <a:gd name="T26" fmla="*/ 0 w 42"/>
                  <a:gd name="T27" fmla="*/ 14491762 h 34"/>
                  <a:gd name="T28" fmla="*/ 0 w 42"/>
                  <a:gd name="T29" fmla="*/ 14491762 h 3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
                  <a:gd name="T46" fmla="*/ 0 h 34"/>
                  <a:gd name="T47" fmla="*/ 42 w 42"/>
                  <a:gd name="T48" fmla="*/ 34 h 3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 h="34">
                    <a:moveTo>
                      <a:pt x="0" y="23"/>
                    </a:moveTo>
                    <a:lnTo>
                      <a:pt x="10" y="15"/>
                    </a:lnTo>
                    <a:lnTo>
                      <a:pt x="19" y="8"/>
                    </a:lnTo>
                    <a:lnTo>
                      <a:pt x="25" y="2"/>
                    </a:lnTo>
                    <a:lnTo>
                      <a:pt x="29" y="0"/>
                    </a:lnTo>
                    <a:lnTo>
                      <a:pt x="31" y="0"/>
                    </a:lnTo>
                    <a:lnTo>
                      <a:pt x="37" y="4"/>
                    </a:lnTo>
                    <a:lnTo>
                      <a:pt x="42" y="8"/>
                    </a:lnTo>
                    <a:lnTo>
                      <a:pt x="40" y="13"/>
                    </a:lnTo>
                    <a:lnTo>
                      <a:pt x="31" y="19"/>
                    </a:lnTo>
                    <a:lnTo>
                      <a:pt x="19" y="27"/>
                    </a:lnTo>
                    <a:lnTo>
                      <a:pt x="10" y="31"/>
                    </a:lnTo>
                    <a:lnTo>
                      <a:pt x="6" y="34"/>
                    </a:lnTo>
                    <a:lnTo>
                      <a:pt x="0" y="23"/>
                    </a:lnTo>
                    <a:close/>
                  </a:path>
                </a:pathLst>
              </a:custGeom>
              <a:solidFill>
                <a:srgbClr val="000000"/>
              </a:solidFill>
              <a:ln w="9525">
                <a:noFill/>
                <a:round/>
                <a:headEnd/>
                <a:tailEnd/>
              </a:ln>
            </p:spPr>
            <p:txBody>
              <a:bodyPr/>
              <a:lstStyle/>
              <a:p>
                <a:endParaRPr lang="fr-FR">
                  <a:latin typeface="Calibri" pitchFamily="34" charset="0"/>
                </a:endParaRPr>
              </a:p>
            </p:txBody>
          </p:sp>
          <p:sp>
            <p:nvSpPr>
              <p:cNvPr id="30819" name="Freeform 111"/>
              <p:cNvSpPr>
                <a:spLocks/>
              </p:cNvSpPr>
              <p:nvPr/>
            </p:nvSpPr>
            <p:spPr bwMode="auto">
              <a:xfrm>
                <a:off x="4638676" y="3957638"/>
                <a:ext cx="15875" cy="28575"/>
              </a:xfrm>
              <a:custGeom>
                <a:avLst/>
                <a:gdLst>
                  <a:gd name="T0" fmla="*/ 0 w 21"/>
                  <a:gd name="T1" fmla="*/ 4410075 h 36"/>
                  <a:gd name="T2" fmla="*/ 1143000 w 21"/>
                  <a:gd name="T3" fmla="*/ 8190706 h 36"/>
                  <a:gd name="T4" fmla="*/ 1714500 w 21"/>
                  <a:gd name="T5" fmla="*/ 14490700 h 36"/>
                  <a:gd name="T6" fmla="*/ 1714500 w 21"/>
                  <a:gd name="T7" fmla="*/ 20161248 h 36"/>
                  <a:gd name="T8" fmla="*/ 1714500 w 21"/>
                  <a:gd name="T9" fmla="*/ 22681403 h 36"/>
                  <a:gd name="T10" fmla="*/ 8571744 w 21"/>
                  <a:gd name="T11" fmla="*/ 22681403 h 36"/>
                  <a:gd name="T12" fmla="*/ 12000743 w 21"/>
                  <a:gd name="T13" fmla="*/ 0 h 36"/>
                  <a:gd name="T14" fmla="*/ 0 w 21"/>
                  <a:gd name="T15" fmla="*/ 4410075 h 36"/>
                  <a:gd name="T16" fmla="*/ 0 w 21"/>
                  <a:gd name="T17" fmla="*/ 4410075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36"/>
                  <a:gd name="T29" fmla="*/ 21 w 21"/>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36">
                    <a:moveTo>
                      <a:pt x="0" y="7"/>
                    </a:moveTo>
                    <a:lnTo>
                      <a:pt x="2" y="13"/>
                    </a:lnTo>
                    <a:lnTo>
                      <a:pt x="3" y="23"/>
                    </a:lnTo>
                    <a:lnTo>
                      <a:pt x="3" y="32"/>
                    </a:lnTo>
                    <a:lnTo>
                      <a:pt x="3" y="36"/>
                    </a:lnTo>
                    <a:lnTo>
                      <a:pt x="15" y="36"/>
                    </a:lnTo>
                    <a:lnTo>
                      <a:pt x="21" y="0"/>
                    </a:lnTo>
                    <a:lnTo>
                      <a:pt x="0" y="7"/>
                    </a:lnTo>
                    <a:close/>
                  </a:path>
                </a:pathLst>
              </a:custGeom>
              <a:solidFill>
                <a:srgbClr val="000000"/>
              </a:solidFill>
              <a:ln w="9525">
                <a:noFill/>
                <a:round/>
                <a:headEnd/>
                <a:tailEnd/>
              </a:ln>
            </p:spPr>
            <p:txBody>
              <a:bodyPr/>
              <a:lstStyle/>
              <a:p>
                <a:endParaRPr lang="fr-FR">
                  <a:latin typeface="Calibri" pitchFamily="34" charset="0"/>
                </a:endParaRPr>
              </a:p>
            </p:txBody>
          </p:sp>
          <p:sp>
            <p:nvSpPr>
              <p:cNvPr id="30820" name="Freeform 112"/>
              <p:cNvSpPr>
                <a:spLocks/>
              </p:cNvSpPr>
              <p:nvPr/>
            </p:nvSpPr>
            <p:spPr bwMode="auto">
              <a:xfrm>
                <a:off x="4713288" y="4005263"/>
                <a:ext cx="33338" cy="23813"/>
              </a:xfrm>
              <a:custGeom>
                <a:avLst/>
                <a:gdLst>
                  <a:gd name="T0" fmla="*/ 0 w 42"/>
                  <a:gd name="T1" fmla="*/ 12296013 h 28"/>
                  <a:gd name="T2" fmla="*/ 5670635 w 42"/>
                  <a:gd name="T3" fmla="*/ 7956095 h 28"/>
                  <a:gd name="T4" fmla="*/ 13231219 w 42"/>
                  <a:gd name="T5" fmla="*/ 5062814 h 28"/>
                  <a:gd name="T6" fmla="*/ 17641358 w 42"/>
                  <a:gd name="T7" fmla="*/ 1446640 h 28"/>
                  <a:gd name="T8" fmla="*/ 20161551 w 42"/>
                  <a:gd name="T9" fmla="*/ 0 h 28"/>
                  <a:gd name="T10" fmla="*/ 21422045 w 42"/>
                  <a:gd name="T11" fmla="*/ 2893280 h 28"/>
                  <a:gd name="T12" fmla="*/ 25201938 w 42"/>
                  <a:gd name="T13" fmla="*/ 6509454 h 28"/>
                  <a:gd name="T14" fmla="*/ 26462437 w 42"/>
                  <a:gd name="T15" fmla="*/ 10849373 h 28"/>
                  <a:gd name="T16" fmla="*/ 25201938 w 42"/>
                  <a:gd name="T17" fmla="*/ 13742652 h 28"/>
                  <a:gd name="T18" fmla="*/ 18901852 w 42"/>
                  <a:gd name="T19" fmla="*/ 15189295 h 28"/>
                  <a:gd name="T20" fmla="*/ 10711022 w 42"/>
                  <a:gd name="T21" fmla="*/ 17358828 h 28"/>
                  <a:gd name="T22" fmla="*/ 2520194 w 42"/>
                  <a:gd name="T23" fmla="*/ 18805468 h 28"/>
                  <a:gd name="T24" fmla="*/ 0 w 42"/>
                  <a:gd name="T25" fmla="*/ 20252107 h 28"/>
                  <a:gd name="T26" fmla="*/ 0 w 42"/>
                  <a:gd name="T27" fmla="*/ 12296013 h 28"/>
                  <a:gd name="T28" fmla="*/ 0 w 42"/>
                  <a:gd name="T29" fmla="*/ 12296013 h 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
                  <a:gd name="T46" fmla="*/ 0 h 28"/>
                  <a:gd name="T47" fmla="*/ 42 w 42"/>
                  <a:gd name="T48" fmla="*/ 28 h 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 h="28">
                    <a:moveTo>
                      <a:pt x="0" y="17"/>
                    </a:moveTo>
                    <a:lnTo>
                      <a:pt x="9" y="11"/>
                    </a:lnTo>
                    <a:lnTo>
                      <a:pt x="21" y="7"/>
                    </a:lnTo>
                    <a:lnTo>
                      <a:pt x="28" y="2"/>
                    </a:lnTo>
                    <a:lnTo>
                      <a:pt x="32" y="0"/>
                    </a:lnTo>
                    <a:lnTo>
                      <a:pt x="34" y="4"/>
                    </a:lnTo>
                    <a:lnTo>
                      <a:pt x="40" y="9"/>
                    </a:lnTo>
                    <a:lnTo>
                      <a:pt x="42" y="15"/>
                    </a:lnTo>
                    <a:lnTo>
                      <a:pt x="40" y="19"/>
                    </a:lnTo>
                    <a:lnTo>
                      <a:pt x="30" y="21"/>
                    </a:lnTo>
                    <a:lnTo>
                      <a:pt x="17" y="24"/>
                    </a:lnTo>
                    <a:lnTo>
                      <a:pt x="4" y="26"/>
                    </a:lnTo>
                    <a:lnTo>
                      <a:pt x="0" y="28"/>
                    </a:lnTo>
                    <a:lnTo>
                      <a:pt x="0" y="17"/>
                    </a:lnTo>
                    <a:close/>
                  </a:path>
                </a:pathLst>
              </a:custGeom>
              <a:solidFill>
                <a:srgbClr val="000000"/>
              </a:solidFill>
              <a:ln w="9525">
                <a:noFill/>
                <a:round/>
                <a:headEnd/>
                <a:tailEnd/>
              </a:ln>
            </p:spPr>
            <p:txBody>
              <a:bodyPr/>
              <a:lstStyle/>
              <a:p>
                <a:endParaRPr lang="fr-FR">
                  <a:latin typeface="Calibri" pitchFamily="34" charset="0"/>
                </a:endParaRPr>
              </a:p>
            </p:txBody>
          </p:sp>
          <p:sp>
            <p:nvSpPr>
              <p:cNvPr id="30821" name="Freeform 113"/>
              <p:cNvSpPr>
                <a:spLocks/>
              </p:cNvSpPr>
              <p:nvPr/>
            </p:nvSpPr>
            <p:spPr bwMode="auto">
              <a:xfrm>
                <a:off x="4740276" y="4068763"/>
                <a:ext cx="31750" cy="17463"/>
              </a:xfrm>
              <a:custGeom>
                <a:avLst/>
                <a:gdLst>
                  <a:gd name="T0" fmla="*/ 3779838 w 40"/>
                  <a:gd name="T1" fmla="*/ 0 h 21"/>
                  <a:gd name="T2" fmla="*/ 10710862 w 40"/>
                  <a:gd name="T3" fmla="*/ 1382903 h 21"/>
                  <a:gd name="T4" fmla="*/ 18271330 w 40"/>
                  <a:gd name="T5" fmla="*/ 2074771 h 21"/>
                  <a:gd name="T6" fmla="*/ 22681404 w 40"/>
                  <a:gd name="T7" fmla="*/ 3457674 h 21"/>
                  <a:gd name="T8" fmla="*/ 25201559 w 40"/>
                  <a:gd name="T9" fmla="*/ 4840577 h 21"/>
                  <a:gd name="T10" fmla="*/ 18900774 w 40"/>
                  <a:gd name="T11" fmla="*/ 14521733 h 21"/>
                  <a:gd name="T12" fmla="*/ 0 w 40"/>
                  <a:gd name="T13" fmla="*/ 6223480 h 21"/>
                  <a:gd name="T14" fmla="*/ 3779838 w 40"/>
                  <a:gd name="T15" fmla="*/ 0 h 21"/>
                  <a:gd name="T16" fmla="*/ 3779838 w 40"/>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21"/>
                  <a:gd name="T29" fmla="*/ 40 w 40"/>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21">
                    <a:moveTo>
                      <a:pt x="6" y="0"/>
                    </a:moveTo>
                    <a:lnTo>
                      <a:pt x="17" y="2"/>
                    </a:lnTo>
                    <a:lnTo>
                      <a:pt x="29" y="3"/>
                    </a:lnTo>
                    <a:lnTo>
                      <a:pt x="36" y="5"/>
                    </a:lnTo>
                    <a:lnTo>
                      <a:pt x="40" y="7"/>
                    </a:lnTo>
                    <a:lnTo>
                      <a:pt x="30" y="21"/>
                    </a:lnTo>
                    <a:lnTo>
                      <a:pt x="0" y="9"/>
                    </a:lnTo>
                    <a:lnTo>
                      <a:pt x="6"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30822" name="Freeform 114"/>
              <p:cNvSpPr>
                <a:spLocks/>
              </p:cNvSpPr>
              <p:nvPr/>
            </p:nvSpPr>
            <p:spPr bwMode="auto">
              <a:xfrm>
                <a:off x="4813301" y="4051301"/>
                <a:ext cx="33338" cy="23813"/>
              </a:xfrm>
              <a:custGeom>
                <a:avLst/>
                <a:gdLst>
                  <a:gd name="T0" fmla="*/ 0 w 42"/>
                  <a:gd name="T1" fmla="*/ 10711088 h 30"/>
                  <a:gd name="T2" fmla="*/ 7560582 w 42"/>
                  <a:gd name="T3" fmla="*/ 6930378 h 30"/>
                  <a:gd name="T4" fmla="*/ 13231219 w 42"/>
                  <a:gd name="T5" fmla="*/ 4410168 h 30"/>
                  <a:gd name="T6" fmla="*/ 18271605 w 42"/>
                  <a:gd name="T7" fmla="*/ 1260502 h 30"/>
                  <a:gd name="T8" fmla="*/ 20791798 w 42"/>
                  <a:gd name="T9" fmla="*/ 0 h 30"/>
                  <a:gd name="T10" fmla="*/ 26462437 w 42"/>
                  <a:gd name="T11" fmla="*/ 5670669 h 30"/>
                  <a:gd name="T12" fmla="*/ 3780688 w 42"/>
                  <a:gd name="T13" fmla="*/ 18901967 h 30"/>
                  <a:gd name="T14" fmla="*/ 0 w 42"/>
                  <a:gd name="T15" fmla="*/ 10711088 h 30"/>
                  <a:gd name="T16" fmla="*/ 0 w 42"/>
                  <a:gd name="T17" fmla="*/ 10711088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
                  <a:gd name="T28" fmla="*/ 0 h 30"/>
                  <a:gd name="T29" fmla="*/ 42 w 4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 h="30">
                    <a:moveTo>
                      <a:pt x="0" y="17"/>
                    </a:moveTo>
                    <a:lnTo>
                      <a:pt x="12" y="11"/>
                    </a:lnTo>
                    <a:lnTo>
                      <a:pt x="21" y="7"/>
                    </a:lnTo>
                    <a:lnTo>
                      <a:pt x="29" y="2"/>
                    </a:lnTo>
                    <a:lnTo>
                      <a:pt x="33" y="0"/>
                    </a:lnTo>
                    <a:lnTo>
                      <a:pt x="42" y="9"/>
                    </a:lnTo>
                    <a:lnTo>
                      <a:pt x="6" y="30"/>
                    </a:lnTo>
                    <a:lnTo>
                      <a:pt x="0" y="17"/>
                    </a:lnTo>
                    <a:close/>
                  </a:path>
                </a:pathLst>
              </a:custGeom>
              <a:solidFill>
                <a:srgbClr val="000000"/>
              </a:solidFill>
              <a:ln w="9525">
                <a:noFill/>
                <a:round/>
                <a:headEnd/>
                <a:tailEnd/>
              </a:ln>
            </p:spPr>
            <p:txBody>
              <a:bodyPr/>
              <a:lstStyle/>
              <a:p>
                <a:endParaRPr lang="fr-FR">
                  <a:latin typeface="Calibri" pitchFamily="34" charset="0"/>
                </a:endParaRPr>
              </a:p>
            </p:txBody>
          </p:sp>
          <p:sp>
            <p:nvSpPr>
              <p:cNvPr id="30823" name="Freeform 115"/>
              <p:cNvSpPr>
                <a:spLocks/>
              </p:cNvSpPr>
              <p:nvPr/>
            </p:nvSpPr>
            <p:spPr bwMode="auto">
              <a:xfrm>
                <a:off x="4718051" y="4116388"/>
                <a:ext cx="31750" cy="15875"/>
              </a:xfrm>
              <a:custGeom>
                <a:avLst/>
                <a:gdLst>
                  <a:gd name="T0" fmla="*/ 6300787 w 40"/>
                  <a:gd name="T1" fmla="*/ 0 h 21"/>
                  <a:gd name="T2" fmla="*/ 13231020 w 40"/>
                  <a:gd name="T3" fmla="*/ 1143000 h 21"/>
                  <a:gd name="T4" fmla="*/ 19531011 w 40"/>
                  <a:gd name="T5" fmla="*/ 2857500 h 21"/>
                  <a:gd name="T6" fmla="*/ 23311641 w 40"/>
                  <a:gd name="T7" fmla="*/ 4000500 h 21"/>
                  <a:gd name="T8" fmla="*/ 25201559 w 40"/>
                  <a:gd name="T9" fmla="*/ 5143500 h 21"/>
                  <a:gd name="T10" fmla="*/ 19531011 w 40"/>
                  <a:gd name="T11" fmla="*/ 12000743 h 21"/>
                  <a:gd name="T12" fmla="*/ 0 w 40"/>
                  <a:gd name="T13" fmla="*/ 2857500 h 21"/>
                  <a:gd name="T14" fmla="*/ 6300787 w 40"/>
                  <a:gd name="T15" fmla="*/ 0 h 21"/>
                  <a:gd name="T16" fmla="*/ 6300787 w 40"/>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21"/>
                  <a:gd name="T29" fmla="*/ 40 w 40"/>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21">
                    <a:moveTo>
                      <a:pt x="10" y="0"/>
                    </a:moveTo>
                    <a:lnTo>
                      <a:pt x="21" y="2"/>
                    </a:lnTo>
                    <a:lnTo>
                      <a:pt x="31" y="5"/>
                    </a:lnTo>
                    <a:lnTo>
                      <a:pt x="37" y="7"/>
                    </a:lnTo>
                    <a:lnTo>
                      <a:pt x="40" y="9"/>
                    </a:lnTo>
                    <a:lnTo>
                      <a:pt x="31" y="21"/>
                    </a:lnTo>
                    <a:lnTo>
                      <a:pt x="0" y="5"/>
                    </a:lnTo>
                    <a:lnTo>
                      <a:pt x="1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30824" name="Freeform 116"/>
              <p:cNvSpPr>
                <a:spLocks/>
              </p:cNvSpPr>
              <p:nvPr/>
            </p:nvSpPr>
            <p:spPr bwMode="auto">
              <a:xfrm>
                <a:off x="4864101" y="4124326"/>
                <a:ext cx="34925" cy="19050"/>
              </a:xfrm>
              <a:custGeom>
                <a:avLst/>
                <a:gdLst>
                  <a:gd name="T0" fmla="*/ 1152525 w 46"/>
                  <a:gd name="T1" fmla="*/ 0 h 25"/>
                  <a:gd name="T2" fmla="*/ 7493691 w 46"/>
                  <a:gd name="T3" fmla="*/ 1161288 h 25"/>
                  <a:gd name="T4" fmla="*/ 16716928 w 46"/>
                  <a:gd name="T5" fmla="*/ 3483864 h 25"/>
                  <a:gd name="T6" fmla="*/ 23058091 w 46"/>
                  <a:gd name="T7" fmla="*/ 4645152 h 25"/>
                  <a:gd name="T8" fmla="*/ 26516430 w 46"/>
                  <a:gd name="T9" fmla="*/ 5806440 h 25"/>
                  <a:gd name="T10" fmla="*/ 23058091 w 46"/>
                  <a:gd name="T11" fmla="*/ 14516102 h 25"/>
                  <a:gd name="T12" fmla="*/ 0 w 46"/>
                  <a:gd name="T13" fmla="*/ 5806440 h 25"/>
                  <a:gd name="T14" fmla="*/ 1152525 w 46"/>
                  <a:gd name="T15" fmla="*/ 0 h 25"/>
                  <a:gd name="T16" fmla="*/ 1152525 w 46"/>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6"/>
                  <a:gd name="T28" fmla="*/ 0 h 25"/>
                  <a:gd name="T29" fmla="*/ 46 w 46"/>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6" h="25">
                    <a:moveTo>
                      <a:pt x="2" y="0"/>
                    </a:moveTo>
                    <a:lnTo>
                      <a:pt x="13" y="2"/>
                    </a:lnTo>
                    <a:lnTo>
                      <a:pt x="29" y="6"/>
                    </a:lnTo>
                    <a:lnTo>
                      <a:pt x="40" y="8"/>
                    </a:lnTo>
                    <a:lnTo>
                      <a:pt x="46" y="10"/>
                    </a:lnTo>
                    <a:lnTo>
                      <a:pt x="40" y="25"/>
                    </a:lnTo>
                    <a:lnTo>
                      <a:pt x="0" y="10"/>
                    </a:lnTo>
                    <a:lnTo>
                      <a:pt x="2"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30825" name="Freeform 117"/>
              <p:cNvSpPr>
                <a:spLocks/>
              </p:cNvSpPr>
              <p:nvPr/>
            </p:nvSpPr>
            <p:spPr bwMode="auto">
              <a:xfrm>
                <a:off x="4941888" y="4103688"/>
                <a:ext cx="34925" cy="15875"/>
              </a:xfrm>
              <a:custGeom>
                <a:avLst/>
                <a:gdLst>
                  <a:gd name="T0" fmla="*/ 1260475 w 44"/>
                  <a:gd name="T1" fmla="*/ 8376987 h 19"/>
                  <a:gd name="T2" fmla="*/ 8190707 w 44"/>
                  <a:gd name="T3" fmla="*/ 5584657 h 19"/>
                  <a:gd name="T4" fmla="*/ 15751176 w 44"/>
                  <a:gd name="T5" fmla="*/ 2792329 h 19"/>
                  <a:gd name="T6" fmla="*/ 21421724 w 44"/>
                  <a:gd name="T7" fmla="*/ 0 h 19"/>
                  <a:gd name="T8" fmla="*/ 25201560 w 44"/>
                  <a:gd name="T9" fmla="*/ 0 h 19"/>
                  <a:gd name="T10" fmla="*/ 27721722 w 44"/>
                  <a:gd name="T11" fmla="*/ 13263978 h 19"/>
                  <a:gd name="T12" fmla="*/ 0 w 44"/>
                  <a:gd name="T13" fmla="*/ 13263978 h 19"/>
                  <a:gd name="T14" fmla="*/ 1260475 w 44"/>
                  <a:gd name="T15" fmla="*/ 8376987 h 19"/>
                  <a:gd name="T16" fmla="*/ 1260475 w 44"/>
                  <a:gd name="T17" fmla="*/ 8376987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
                  <a:gd name="T28" fmla="*/ 0 h 19"/>
                  <a:gd name="T29" fmla="*/ 44 w 44"/>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 h="19">
                    <a:moveTo>
                      <a:pt x="2" y="12"/>
                    </a:moveTo>
                    <a:lnTo>
                      <a:pt x="13" y="8"/>
                    </a:lnTo>
                    <a:lnTo>
                      <a:pt x="25" y="4"/>
                    </a:lnTo>
                    <a:lnTo>
                      <a:pt x="34" y="0"/>
                    </a:lnTo>
                    <a:lnTo>
                      <a:pt x="40" y="0"/>
                    </a:lnTo>
                    <a:lnTo>
                      <a:pt x="44" y="19"/>
                    </a:lnTo>
                    <a:lnTo>
                      <a:pt x="0" y="19"/>
                    </a:lnTo>
                    <a:lnTo>
                      <a:pt x="2" y="12"/>
                    </a:lnTo>
                    <a:close/>
                  </a:path>
                </a:pathLst>
              </a:custGeom>
              <a:solidFill>
                <a:srgbClr val="000000"/>
              </a:solidFill>
              <a:ln w="9525">
                <a:noFill/>
                <a:round/>
                <a:headEnd/>
                <a:tailEnd/>
              </a:ln>
            </p:spPr>
            <p:txBody>
              <a:bodyPr/>
              <a:lstStyle/>
              <a:p>
                <a:endParaRPr lang="fr-FR">
                  <a:latin typeface="Calibri" pitchFamily="34" charset="0"/>
                </a:endParaRPr>
              </a:p>
            </p:txBody>
          </p:sp>
          <p:sp>
            <p:nvSpPr>
              <p:cNvPr id="30826" name="Freeform 118"/>
              <p:cNvSpPr>
                <a:spLocks/>
              </p:cNvSpPr>
              <p:nvPr/>
            </p:nvSpPr>
            <p:spPr bwMode="auto">
              <a:xfrm>
                <a:off x="4873626" y="4075113"/>
                <a:ext cx="31750" cy="25400"/>
              </a:xfrm>
              <a:custGeom>
                <a:avLst/>
                <a:gdLst>
                  <a:gd name="T0" fmla="*/ 0 w 40"/>
                  <a:gd name="T1" fmla="*/ 13625945 h 33"/>
                  <a:gd name="T2" fmla="*/ 5040312 w 40"/>
                  <a:gd name="T3" fmla="*/ 8886150 h 33"/>
                  <a:gd name="T4" fmla="*/ 10710862 w 40"/>
                  <a:gd name="T5" fmla="*/ 4739793 h 33"/>
                  <a:gd name="T6" fmla="*/ 15751175 w 40"/>
                  <a:gd name="T7" fmla="*/ 0 h 33"/>
                  <a:gd name="T8" fmla="*/ 17010856 w 40"/>
                  <a:gd name="T9" fmla="*/ 0 h 33"/>
                  <a:gd name="T10" fmla="*/ 25201559 w 40"/>
                  <a:gd name="T11" fmla="*/ 8294254 h 33"/>
                  <a:gd name="T12" fmla="*/ 6300787 w 40"/>
                  <a:gd name="T13" fmla="*/ 19550300 h 33"/>
                  <a:gd name="T14" fmla="*/ 0 w 40"/>
                  <a:gd name="T15" fmla="*/ 13625945 h 33"/>
                  <a:gd name="T16" fmla="*/ 0 w 40"/>
                  <a:gd name="T17" fmla="*/ 13625945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33"/>
                  <a:gd name="T29" fmla="*/ 40 w 40"/>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33">
                    <a:moveTo>
                      <a:pt x="0" y="23"/>
                    </a:moveTo>
                    <a:lnTo>
                      <a:pt x="8" y="15"/>
                    </a:lnTo>
                    <a:lnTo>
                      <a:pt x="17" y="8"/>
                    </a:lnTo>
                    <a:lnTo>
                      <a:pt x="25" y="0"/>
                    </a:lnTo>
                    <a:lnTo>
                      <a:pt x="27" y="0"/>
                    </a:lnTo>
                    <a:lnTo>
                      <a:pt x="40" y="14"/>
                    </a:lnTo>
                    <a:lnTo>
                      <a:pt x="10" y="33"/>
                    </a:lnTo>
                    <a:lnTo>
                      <a:pt x="0" y="23"/>
                    </a:lnTo>
                    <a:close/>
                  </a:path>
                </a:pathLst>
              </a:custGeom>
              <a:solidFill>
                <a:srgbClr val="000000"/>
              </a:solidFill>
              <a:ln w="9525">
                <a:noFill/>
                <a:round/>
                <a:headEnd/>
                <a:tailEnd/>
              </a:ln>
            </p:spPr>
            <p:txBody>
              <a:bodyPr/>
              <a:lstStyle/>
              <a:p>
                <a:endParaRPr lang="fr-FR">
                  <a:latin typeface="Calibri" pitchFamily="34" charset="0"/>
                </a:endParaRPr>
              </a:p>
            </p:txBody>
          </p:sp>
          <p:sp>
            <p:nvSpPr>
              <p:cNvPr id="30827" name="Freeform 119"/>
              <p:cNvSpPr>
                <a:spLocks/>
              </p:cNvSpPr>
              <p:nvPr/>
            </p:nvSpPr>
            <p:spPr bwMode="auto">
              <a:xfrm>
                <a:off x="4800601" y="4124326"/>
                <a:ext cx="19050" cy="25400"/>
              </a:xfrm>
              <a:custGeom>
                <a:avLst/>
                <a:gdLst>
                  <a:gd name="T0" fmla="*/ 4645152 w 25"/>
                  <a:gd name="T1" fmla="*/ 0 h 33"/>
                  <a:gd name="T2" fmla="*/ 14516102 w 25"/>
                  <a:gd name="T3" fmla="*/ 14810508 h 33"/>
                  <a:gd name="T4" fmla="*/ 6967729 w 25"/>
                  <a:gd name="T5" fmla="*/ 19550300 h 33"/>
                  <a:gd name="T6" fmla="*/ 0 w 25"/>
                  <a:gd name="T7" fmla="*/ 4739793 h 33"/>
                  <a:gd name="T8" fmla="*/ 4645152 w 25"/>
                  <a:gd name="T9" fmla="*/ 0 h 33"/>
                  <a:gd name="T10" fmla="*/ 4645152 w 25"/>
                  <a:gd name="T11" fmla="*/ 0 h 33"/>
                  <a:gd name="T12" fmla="*/ 0 60000 65536"/>
                  <a:gd name="T13" fmla="*/ 0 60000 65536"/>
                  <a:gd name="T14" fmla="*/ 0 60000 65536"/>
                  <a:gd name="T15" fmla="*/ 0 60000 65536"/>
                  <a:gd name="T16" fmla="*/ 0 60000 65536"/>
                  <a:gd name="T17" fmla="*/ 0 60000 65536"/>
                  <a:gd name="T18" fmla="*/ 0 w 25"/>
                  <a:gd name="T19" fmla="*/ 0 h 33"/>
                  <a:gd name="T20" fmla="*/ 25 w 25"/>
                  <a:gd name="T21" fmla="*/ 33 h 33"/>
                </a:gdLst>
                <a:ahLst/>
                <a:cxnLst>
                  <a:cxn ang="T12">
                    <a:pos x="T0" y="T1"/>
                  </a:cxn>
                  <a:cxn ang="T13">
                    <a:pos x="T2" y="T3"/>
                  </a:cxn>
                  <a:cxn ang="T14">
                    <a:pos x="T4" y="T5"/>
                  </a:cxn>
                  <a:cxn ang="T15">
                    <a:pos x="T6" y="T7"/>
                  </a:cxn>
                  <a:cxn ang="T16">
                    <a:pos x="T8" y="T9"/>
                  </a:cxn>
                  <a:cxn ang="T17">
                    <a:pos x="T10" y="T11"/>
                  </a:cxn>
                </a:cxnLst>
                <a:rect l="T18" t="T19" r="T20" b="T21"/>
                <a:pathLst>
                  <a:path w="25" h="33">
                    <a:moveTo>
                      <a:pt x="8" y="0"/>
                    </a:moveTo>
                    <a:lnTo>
                      <a:pt x="25" y="25"/>
                    </a:lnTo>
                    <a:lnTo>
                      <a:pt x="12" y="33"/>
                    </a:lnTo>
                    <a:lnTo>
                      <a:pt x="0" y="8"/>
                    </a:lnTo>
                    <a:lnTo>
                      <a:pt x="8"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30828" name="Freeform 120"/>
              <p:cNvSpPr>
                <a:spLocks/>
              </p:cNvSpPr>
              <p:nvPr/>
            </p:nvSpPr>
            <p:spPr bwMode="auto">
              <a:xfrm>
                <a:off x="4638676" y="4137026"/>
                <a:ext cx="23813" cy="25400"/>
              </a:xfrm>
              <a:custGeom>
                <a:avLst/>
                <a:gdLst>
                  <a:gd name="T0" fmla="*/ 9451380 w 30"/>
                  <a:gd name="T1" fmla="*/ 0 h 33"/>
                  <a:gd name="T2" fmla="*/ 11971589 w 30"/>
                  <a:gd name="T3" fmla="*/ 3554460 h 33"/>
                  <a:gd name="T4" fmla="*/ 15121257 w 30"/>
                  <a:gd name="T5" fmla="*/ 9478817 h 33"/>
                  <a:gd name="T6" fmla="*/ 17641466 w 30"/>
                  <a:gd name="T7" fmla="*/ 12441379 h 33"/>
                  <a:gd name="T8" fmla="*/ 18901967 w 30"/>
                  <a:gd name="T9" fmla="*/ 14810508 h 33"/>
                  <a:gd name="T10" fmla="*/ 10711088 w 30"/>
                  <a:gd name="T11" fmla="*/ 19550300 h 33"/>
                  <a:gd name="T12" fmla="*/ 0 w 30"/>
                  <a:gd name="T13" fmla="*/ 0 h 33"/>
                  <a:gd name="T14" fmla="*/ 9451380 w 30"/>
                  <a:gd name="T15" fmla="*/ 0 h 33"/>
                  <a:gd name="T16" fmla="*/ 9451380 w 30"/>
                  <a:gd name="T17" fmla="*/ 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33"/>
                  <a:gd name="T29" fmla="*/ 30 w 30"/>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33">
                    <a:moveTo>
                      <a:pt x="15" y="0"/>
                    </a:moveTo>
                    <a:lnTo>
                      <a:pt x="19" y="6"/>
                    </a:lnTo>
                    <a:lnTo>
                      <a:pt x="24" y="16"/>
                    </a:lnTo>
                    <a:lnTo>
                      <a:pt x="28" y="21"/>
                    </a:lnTo>
                    <a:lnTo>
                      <a:pt x="30" y="25"/>
                    </a:lnTo>
                    <a:lnTo>
                      <a:pt x="17" y="33"/>
                    </a:lnTo>
                    <a:lnTo>
                      <a:pt x="0" y="0"/>
                    </a:lnTo>
                    <a:lnTo>
                      <a:pt x="15"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30829" name="Freeform 121"/>
              <p:cNvSpPr>
                <a:spLocks/>
              </p:cNvSpPr>
              <p:nvPr/>
            </p:nvSpPr>
            <p:spPr bwMode="auto">
              <a:xfrm>
                <a:off x="4576763" y="4157663"/>
                <a:ext cx="25400" cy="19050"/>
              </a:xfrm>
              <a:custGeom>
                <a:avLst/>
                <a:gdLst>
                  <a:gd name="T0" fmla="*/ 15120936 w 32"/>
                  <a:gd name="T1" fmla="*/ 0 h 25"/>
                  <a:gd name="T2" fmla="*/ 0 w 32"/>
                  <a:gd name="T3" fmla="*/ 11032236 h 25"/>
                  <a:gd name="T4" fmla="*/ 6930231 w 32"/>
                  <a:gd name="T5" fmla="*/ 14516102 h 25"/>
                  <a:gd name="T6" fmla="*/ 20161247 w 32"/>
                  <a:gd name="T7" fmla="*/ 2322576 h 25"/>
                  <a:gd name="T8" fmla="*/ 15120936 w 32"/>
                  <a:gd name="T9" fmla="*/ 0 h 25"/>
                  <a:gd name="T10" fmla="*/ 15120936 w 32"/>
                  <a:gd name="T11" fmla="*/ 0 h 25"/>
                  <a:gd name="T12" fmla="*/ 0 60000 65536"/>
                  <a:gd name="T13" fmla="*/ 0 60000 65536"/>
                  <a:gd name="T14" fmla="*/ 0 60000 65536"/>
                  <a:gd name="T15" fmla="*/ 0 60000 65536"/>
                  <a:gd name="T16" fmla="*/ 0 60000 65536"/>
                  <a:gd name="T17" fmla="*/ 0 60000 65536"/>
                  <a:gd name="T18" fmla="*/ 0 w 32"/>
                  <a:gd name="T19" fmla="*/ 0 h 25"/>
                  <a:gd name="T20" fmla="*/ 32 w 32"/>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32" h="25">
                    <a:moveTo>
                      <a:pt x="24" y="0"/>
                    </a:moveTo>
                    <a:lnTo>
                      <a:pt x="0" y="19"/>
                    </a:lnTo>
                    <a:lnTo>
                      <a:pt x="11" y="25"/>
                    </a:lnTo>
                    <a:lnTo>
                      <a:pt x="32" y="4"/>
                    </a:lnTo>
                    <a:lnTo>
                      <a:pt x="24"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30830" name="Freeform 122"/>
              <p:cNvSpPr>
                <a:spLocks/>
              </p:cNvSpPr>
              <p:nvPr/>
            </p:nvSpPr>
            <p:spPr bwMode="auto">
              <a:xfrm>
                <a:off x="4478338" y="4122738"/>
                <a:ext cx="26988" cy="22225"/>
              </a:xfrm>
              <a:custGeom>
                <a:avLst/>
                <a:gdLst>
                  <a:gd name="T0" fmla="*/ 6300903 w 34"/>
                  <a:gd name="T1" fmla="*/ 0 h 29"/>
                  <a:gd name="T2" fmla="*/ 21422118 w 34"/>
                  <a:gd name="T3" fmla="*/ 8810297 h 29"/>
                  <a:gd name="T4" fmla="*/ 13231264 w 34"/>
                  <a:gd name="T5" fmla="*/ 17032782 h 29"/>
                  <a:gd name="T6" fmla="*/ 0 w 34"/>
                  <a:gd name="T7" fmla="*/ 3523813 h 29"/>
                  <a:gd name="T8" fmla="*/ 6300903 w 34"/>
                  <a:gd name="T9" fmla="*/ 0 h 29"/>
                  <a:gd name="T10" fmla="*/ 6300903 w 34"/>
                  <a:gd name="T11" fmla="*/ 0 h 29"/>
                  <a:gd name="T12" fmla="*/ 0 60000 65536"/>
                  <a:gd name="T13" fmla="*/ 0 60000 65536"/>
                  <a:gd name="T14" fmla="*/ 0 60000 65536"/>
                  <a:gd name="T15" fmla="*/ 0 60000 65536"/>
                  <a:gd name="T16" fmla="*/ 0 60000 65536"/>
                  <a:gd name="T17" fmla="*/ 0 60000 65536"/>
                  <a:gd name="T18" fmla="*/ 0 w 34"/>
                  <a:gd name="T19" fmla="*/ 0 h 29"/>
                  <a:gd name="T20" fmla="*/ 34 w 34"/>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34" h="29">
                    <a:moveTo>
                      <a:pt x="10" y="0"/>
                    </a:moveTo>
                    <a:lnTo>
                      <a:pt x="34" y="15"/>
                    </a:lnTo>
                    <a:lnTo>
                      <a:pt x="21" y="29"/>
                    </a:lnTo>
                    <a:lnTo>
                      <a:pt x="0" y="6"/>
                    </a:lnTo>
                    <a:lnTo>
                      <a:pt x="1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30831" name="Freeform 123"/>
              <p:cNvSpPr>
                <a:spLocks/>
              </p:cNvSpPr>
              <p:nvPr/>
            </p:nvSpPr>
            <p:spPr bwMode="auto">
              <a:xfrm>
                <a:off x="4383088" y="4105276"/>
                <a:ext cx="20638" cy="25400"/>
              </a:xfrm>
              <a:custGeom>
                <a:avLst/>
                <a:gdLst>
                  <a:gd name="T0" fmla="*/ 5842847 w 27"/>
                  <a:gd name="T1" fmla="*/ 0 h 33"/>
                  <a:gd name="T2" fmla="*/ 15775077 w 27"/>
                  <a:gd name="T3" fmla="*/ 13625945 h 33"/>
                  <a:gd name="T4" fmla="*/ 8179528 w 27"/>
                  <a:gd name="T5" fmla="*/ 19550300 h 33"/>
                  <a:gd name="T6" fmla="*/ 0 w 27"/>
                  <a:gd name="T7" fmla="*/ 3554460 h 33"/>
                  <a:gd name="T8" fmla="*/ 5842847 w 27"/>
                  <a:gd name="T9" fmla="*/ 0 h 33"/>
                  <a:gd name="T10" fmla="*/ 5842847 w 27"/>
                  <a:gd name="T11" fmla="*/ 0 h 33"/>
                  <a:gd name="T12" fmla="*/ 0 60000 65536"/>
                  <a:gd name="T13" fmla="*/ 0 60000 65536"/>
                  <a:gd name="T14" fmla="*/ 0 60000 65536"/>
                  <a:gd name="T15" fmla="*/ 0 60000 65536"/>
                  <a:gd name="T16" fmla="*/ 0 60000 65536"/>
                  <a:gd name="T17" fmla="*/ 0 60000 65536"/>
                  <a:gd name="T18" fmla="*/ 0 w 27"/>
                  <a:gd name="T19" fmla="*/ 0 h 33"/>
                  <a:gd name="T20" fmla="*/ 27 w 27"/>
                  <a:gd name="T21" fmla="*/ 33 h 33"/>
                </a:gdLst>
                <a:ahLst/>
                <a:cxnLst>
                  <a:cxn ang="T12">
                    <a:pos x="T0" y="T1"/>
                  </a:cxn>
                  <a:cxn ang="T13">
                    <a:pos x="T2" y="T3"/>
                  </a:cxn>
                  <a:cxn ang="T14">
                    <a:pos x="T4" y="T5"/>
                  </a:cxn>
                  <a:cxn ang="T15">
                    <a:pos x="T6" y="T7"/>
                  </a:cxn>
                  <a:cxn ang="T16">
                    <a:pos x="T8" y="T9"/>
                  </a:cxn>
                  <a:cxn ang="T17">
                    <a:pos x="T10" y="T11"/>
                  </a:cxn>
                </a:cxnLst>
                <a:rect l="T18" t="T19" r="T20" b="T21"/>
                <a:pathLst>
                  <a:path w="27" h="33">
                    <a:moveTo>
                      <a:pt x="10" y="0"/>
                    </a:moveTo>
                    <a:lnTo>
                      <a:pt x="27" y="23"/>
                    </a:lnTo>
                    <a:lnTo>
                      <a:pt x="14" y="33"/>
                    </a:lnTo>
                    <a:lnTo>
                      <a:pt x="0" y="6"/>
                    </a:lnTo>
                    <a:lnTo>
                      <a:pt x="1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30832" name="Freeform 124"/>
              <p:cNvSpPr>
                <a:spLocks/>
              </p:cNvSpPr>
              <p:nvPr/>
            </p:nvSpPr>
            <p:spPr bwMode="auto">
              <a:xfrm>
                <a:off x="4418013" y="4038601"/>
                <a:ext cx="23813" cy="25400"/>
              </a:xfrm>
              <a:custGeom>
                <a:avLst/>
                <a:gdLst>
                  <a:gd name="T0" fmla="*/ 0 w 30"/>
                  <a:gd name="T1" fmla="*/ 12186074 h 30"/>
                  <a:gd name="T2" fmla="*/ 5040419 w 30"/>
                  <a:gd name="T3" fmla="*/ 7885008 h 30"/>
                  <a:gd name="T4" fmla="*/ 10711088 w 30"/>
                  <a:gd name="T5" fmla="*/ 5018194 h 30"/>
                  <a:gd name="T6" fmla="*/ 15751508 w 30"/>
                  <a:gd name="T7" fmla="*/ 1433407 h 30"/>
                  <a:gd name="T8" fmla="*/ 17012009 w 30"/>
                  <a:gd name="T9" fmla="*/ 0 h 30"/>
                  <a:gd name="T10" fmla="*/ 18901967 w 30"/>
                  <a:gd name="T11" fmla="*/ 9319261 h 30"/>
                  <a:gd name="T12" fmla="*/ 0 w 30"/>
                  <a:gd name="T13" fmla="*/ 21505334 h 30"/>
                  <a:gd name="T14" fmla="*/ 0 w 30"/>
                  <a:gd name="T15" fmla="*/ 12186074 h 30"/>
                  <a:gd name="T16" fmla="*/ 0 w 30"/>
                  <a:gd name="T17" fmla="*/ 12186074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30"/>
                  <a:gd name="T29" fmla="*/ 30 w 30"/>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30">
                    <a:moveTo>
                      <a:pt x="0" y="17"/>
                    </a:moveTo>
                    <a:lnTo>
                      <a:pt x="8" y="11"/>
                    </a:lnTo>
                    <a:lnTo>
                      <a:pt x="17" y="7"/>
                    </a:lnTo>
                    <a:lnTo>
                      <a:pt x="25" y="2"/>
                    </a:lnTo>
                    <a:lnTo>
                      <a:pt x="27" y="0"/>
                    </a:lnTo>
                    <a:lnTo>
                      <a:pt x="30" y="13"/>
                    </a:lnTo>
                    <a:lnTo>
                      <a:pt x="0" y="30"/>
                    </a:lnTo>
                    <a:lnTo>
                      <a:pt x="0" y="17"/>
                    </a:lnTo>
                    <a:close/>
                  </a:path>
                </a:pathLst>
              </a:custGeom>
              <a:solidFill>
                <a:srgbClr val="000000"/>
              </a:solidFill>
              <a:ln w="9525">
                <a:noFill/>
                <a:round/>
                <a:headEnd/>
                <a:tailEnd/>
              </a:ln>
            </p:spPr>
            <p:txBody>
              <a:bodyPr/>
              <a:lstStyle/>
              <a:p>
                <a:endParaRPr lang="fr-FR">
                  <a:latin typeface="Calibri" pitchFamily="34" charset="0"/>
                </a:endParaRPr>
              </a:p>
            </p:txBody>
          </p:sp>
          <p:sp>
            <p:nvSpPr>
              <p:cNvPr id="30833" name="Freeform 125"/>
              <p:cNvSpPr>
                <a:spLocks/>
              </p:cNvSpPr>
              <p:nvPr/>
            </p:nvSpPr>
            <p:spPr bwMode="auto">
              <a:xfrm>
                <a:off x="4484688" y="3995738"/>
                <a:ext cx="28575" cy="19050"/>
              </a:xfrm>
              <a:custGeom>
                <a:avLst/>
                <a:gdLst>
                  <a:gd name="T0" fmla="*/ 6930231 w 36"/>
                  <a:gd name="T1" fmla="*/ 0 h 25"/>
                  <a:gd name="T2" fmla="*/ 22681403 w 36"/>
                  <a:gd name="T3" fmla="*/ 8129016 h 25"/>
                  <a:gd name="T4" fmla="*/ 17641092 w 36"/>
                  <a:gd name="T5" fmla="*/ 14516102 h 25"/>
                  <a:gd name="T6" fmla="*/ 0 w 36"/>
                  <a:gd name="T7" fmla="*/ 5806440 h 25"/>
                  <a:gd name="T8" fmla="*/ 6930231 w 36"/>
                  <a:gd name="T9" fmla="*/ 0 h 25"/>
                  <a:gd name="T10" fmla="*/ 6930231 w 36"/>
                  <a:gd name="T11" fmla="*/ 0 h 25"/>
                  <a:gd name="T12" fmla="*/ 0 60000 65536"/>
                  <a:gd name="T13" fmla="*/ 0 60000 65536"/>
                  <a:gd name="T14" fmla="*/ 0 60000 65536"/>
                  <a:gd name="T15" fmla="*/ 0 60000 65536"/>
                  <a:gd name="T16" fmla="*/ 0 60000 65536"/>
                  <a:gd name="T17" fmla="*/ 0 60000 65536"/>
                  <a:gd name="T18" fmla="*/ 0 w 36"/>
                  <a:gd name="T19" fmla="*/ 0 h 25"/>
                  <a:gd name="T20" fmla="*/ 36 w 36"/>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36" h="25">
                    <a:moveTo>
                      <a:pt x="11" y="0"/>
                    </a:moveTo>
                    <a:lnTo>
                      <a:pt x="36" y="14"/>
                    </a:lnTo>
                    <a:lnTo>
                      <a:pt x="28" y="25"/>
                    </a:lnTo>
                    <a:lnTo>
                      <a:pt x="0" y="10"/>
                    </a:lnTo>
                    <a:lnTo>
                      <a:pt x="11"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30834" name="Freeform 126"/>
              <p:cNvSpPr>
                <a:spLocks/>
              </p:cNvSpPr>
              <p:nvPr/>
            </p:nvSpPr>
            <p:spPr bwMode="auto">
              <a:xfrm>
                <a:off x="4662488" y="3925888"/>
                <a:ext cx="33338" cy="17463"/>
              </a:xfrm>
              <a:custGeom>
                <a:avLst/>
                <a:gdLst>
                  <a:gd name="T0" fmla="*/ 7560582 w 42"/>
                  <a:gd name="T1" fmla="*/ 0 h 23"/>
                  <a:gd name="T2" fmla="*/ 11970722 w 42"/>
                  <a:gd name="T3" fmla="*/ 0 h 23"/>
                  <a:gd name="T4" fmla="*/ 19532098 w 42"/>
                  <a:gd name="T5" fmla="*/ 3459193 h 23"/>
                  <a:gd name="T6" fmla="*/ 23942238 w 42"/>
                  <a:gd name="T7" fmla="*/ 6341348 h 23"/>
                  <a:gd name="T8" fmla="*/ 26462437 w 42"/>
                  <a:gd name="T9" fmla="*/ 8647222 h 23"/>
                  <a:gd name="T10" fmla="*/ 19532098 w 42"/>
                  <a:gd name="T11" fmla="*/ 13258974 h 23"/>
                  <a:gd name="T12" fmla="*/ 1260494 w 42"/>
                  <a:gd name="T13" fmla="*/ 4611750 h 23"/>
                  <a:gd name="T14" fmla="*/ 0 w 42"/>
                  <a:gd name="T15" fmla="*/ 4611750 h 23"/>
                  <a:gd name="T16" fmla="*/ 1260494 w 42"/>
                  <a:gd name="T17" fmla="*/ 3459193 h 23"/>
                  <a:gd name="T18" fmla="*/ 7560582 w 42"/>
                  <a:gd name="T19" fmla="*/ 0 h 23"/>
                  <a:gd name="T20" fmla="*/ 7560582 w 42"/>
                  <a:gd name="T21" fmla="*/ 0 h 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2"/>
                  <a:gd name="T34" fmla="*/ 0 h 23"/>
                  <a:gd name="T35" fmla="*/ 42 w 42"/>
                  <a:gd name="T36" fmla="*/ 23 h 2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2" h="23">
                    <a:moveTo>
                      <a:pt x="12" y="0"/>
                    </a:moveTo>
                    <a:lnTo>
                      <a:pt x="19" y="0"/>
                    </a:lnTo>
                    <a:lnTo>
                      <a:pt x="31" y="6"/>
                    </a:lnTo>
                    <a:lnTo>
                      <a:pt x="38" y="11"/>
                    </a:lnTo>
                    <a:lnTo>
                      <a:pt x="42" y="15"/>
                    </a:lnTo>
                    <a:lnTo>
                      <a:pt x="31" y="23"/>
                    </a:lnTo>
                    <a:lnTo>
                      <a:pt x="2" y="8"/>
                    </a:lnTo>
                    <a:lnTo>
                      <a:pt x="0" y="8"/>
                    </a:lnTo>
                    <a:lnTo>
                      <a:pt x="2" y="6"/>
                    </a:lnTo>
                    <a:lnTo>
                      <a:pt x="12"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30835" name="Freeform 127"/>
              <p:cNvSpPr>
                <a:spLocks/>
              </p:cNvSpPr>
              <p:nvPr/>
            </p:nvSpPr>
            <p:spPr bwMode="auto">
              <a:xfrm>
                <a:off x="4686301" y="3956051"/>
                <a:ext cx="26988" cy="15875"/>
              </a:xfrm>
              <a:custGeom>
                <a:avLst/>
                <a:gdLst>
                  <a:gd name="T0" fmla="*/ 0 w 34"/>
                  <a:gd name="T1" fmla="*/ 6285745 h 21"/>
                  <a:gd name="T2" fmla="*/ 5670654 w 34"/>
                  <a:gd name="T3" fmla="*/ 4572000 h 21"/>
                  <a:gd name="T4" fmla="*/ 11971557 w 34"/>
                  <a:gd name="T5" fmla="*/ 2286000 h 21"/>
                  <a:gd name="T6" fmla="*/ 17641419 w 34"/>
                  <a:gd name="T7" fmla="*/ 0 h 21"/>
                  <a:gd name="T8" fmla="*/ 20161621 w 34"/>
                  <a:gd name="T9" fmla="*/ 0 h 21"/>
                  <a:gd name="T10" fmla="*/ 21422118 w 34"/>
                  <a:gd name="T11" fmla="*/ 6285745 h 21"/>
                  <a:gd name="T12" fmla="*/ 0 w 34"/>
                  <a:gd name="T13" fmla="*/ 12000743 h 21"/>
                  <a:gd name="T14" fmla="*/ 0 w 34"/>
                  <a:gd name="T15" fmla="*/ 6285745 h 21"/>
                  <a:gd name="T16" fmla="*/ 0 w 34"/>
                  <a:gd name="T17" fmla="*/ 6285745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21"/>
                  <a:gd name="T29" fmla="*/ 34 w 34"/>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21">
                    <a:moveTo>
                      <a:pt x="0" y="11"/>
                    </a:moveTo>
                    <a:lnTo>
                      <a:pt x="9" y="8"/>
                    </a:lnTo>
                    <a:lnTo>
                      <a:pt x="19" y="4"/>
                    </a:lnTo>
                    <a:lnTo>
                      <a:pt x="28" y="0"/>
                    </a:lnTo>
                    <a:lnTo>
                      <a:pt x="32" y="0"/>
                    </a:lnTo>
                    <a:lnTo>
                      <a:pt x="34" y="11"/>
                    </a:lnTo>
                    <a:lnTo>
                      <a:pt x="0" y="21"/>
                    </a:lnTo>
                    <a:lnTo>
                      <a:pt x="0" y="11"/>
                    </a:lnTo>
                    <a:close/>
                  </a:path>
                </a:pathLst>
              </a:custGeom>
              <a:solidFill>
                <a:srgbClr val="000000"/>
              </a:solidFill>
              <a:ln w="9525">
                <a:noFill/>
                <a:round/>
                <a:headEnd/>
                <a:tailEnd/>
              </a:ln>
            </p:spPr>
            <p:txBody>
              <a:bodyPr/>
              <a:lstStyle/>
              <a:p>
                <a:endParaRPr lang="fr-FR">
                  <a:latin typeface="Calibri" pitchFamily="34" charset="0"/>
                </a:endParaRPr>
              </a:p>
            </p:txBody>
          </p:sp>
        </p:grpSp>
      </p:grpSp>
      <p:pic>
        <p:nvPicPr>
          <p:cNvPr id="216" name="Picture 3"/>
          <p:cNvPicPr>
            <a:picLocks noChangeAspect="1" noChangeArrowheads="1"/>
          </p:cNvPicPr>
          <p:nvPr/>
        </p:nvPicPr>
        <p:blipFill>
          <a:blip r:embed="rId6" cstate="print">
            <a:clrChange>
              <a:clrFrom>
                <a:srgbClr val="FEFFFF"/>
              </a:clrFrom>
              <a:clrTo>
                <a:srgbClr val="FEFFFF">
                  <a:alpha val="0"/>
                </a:srgbClr>
              </a:clrTo>
            </a:clrChange>
          </a:blip>
          <a:srcRect/>
          <a:stretch>
            <a:fillRect/>
          </a:stretch>
        </p:blipFill>
        <p:spPr bwMode="auto">
          <a:xfrm>
            <a:off x="6500813" y="3714750"/>
            <a:ext cx="885825" cy="1238250"/>
          </a:xfrm>
          <a:prstGeom prst="rect">
            <a:avLst/>
          </a:prstGeom>
          <a:noFill/>
          <a:ln w="9525">
            <a:noFill/>
            <a:miter lim="800000"/>
            <a:headEnd/>
            <a:tailEnd/>
          </a:ln>
        </p:spPr>
      </p:pic>
      <p:pic>
        <p:nvPicPr>
          <p:cNvPr id="217" name="Picture 103"/>
          <p:cNvPicPr>
            <a:picLocks noChangeAspect="1" noChangeArrowheads="1"/>
          </p:cNvPicPr>
          <p:nvPr/>
        </p:nvPicPr>
        <p:blipFill>
          <a:blip r:embed="rId7" cstate="print">
            <a:clrChange>
              <a:clrFrom>
                <a:srgbClr val="FFFFFF"/>
              </a:clrFrom>
              <a:clrTo>
                <a:srgbClr val="FFFFFF">
                  <a:alpha val="0"/>
                </a:srgbClr>
              </a:clrTo>
            </a:clrChange>
            <a:duotone>
              <a:prstClr val="black"/>
              <a:schemeClr val="accent2">
                <a:tint val="45000"/>
                <a:satMod val="400000"/>
              </a:schemeClr>
            </a:duotone>
          </a:blip>
          <a:srcRect/>
          <a:stretch>
            <a:fillRect/>
          </a:stretch>
        </p:blipFill>
        <p:spPr bwMode="auto">
          <a:xfrm>
            <a:off x="7643834" y="3714752"/>
            <a:ext cx="1000132" cy="1039764"/>
          </a:xfrm>
          <a:prstGeom prst="rect">
            <a:avLst/>
          </a:prstGeom>
          <a:noFill/>
          <a:ln w="9525">
            <a:noFill/>
            <a:miter lim="800000"/>
            <a:headEnd/>
            <a:tailEnd/>
          </a:ln>
        </p:spPr>
      </p:pic>
      <p:grpSp>
        <p:nvGrpSpPr>
          <p:cNvPr id="13322" name="Group 12"/>
          <p:cNvGrpSpPr>
            <a:grpSpLocks/>
          </p:cNvGrpSpPr>
          <p:nvPr/>
        </p:nvGrpSpPr>
        <p:grpSpPr bwMode="auto">
          <a:xfrm>
            <a:off x="7442200" y="1000125"/>
            <a:ext cx="160338" cy="171450"/>
            <a:chOff x="3161" y="1578"/>
            <a:chExt cx="125" cy="134"/>
          </a:xfrm>
        </p:grpSpPr>
        <p:sp>
          <p:nvSpPr>
            <p:cNvPr id="30800" name="Freeform 8"/>
            <p:cNvSpPr>
              <a:spLocks/>
            </p:cNvSpPr>
            <p:nvPr/>
          </p:nvSpPr>
          <p:spPr bwMode="auto">
            <a:xfrm>
              <a:off x="3171" y="1588"/>
              <a:ext cx="107" cy="112"/>
            </a:xfrm>
            <a:custGeom>
              <a:avLst/>
              <a:gdLst>
                <a:gd name="T0" fmla="*/ 49 w 107"/>
                <a:gd name="T1" fmla="*/ 112 h 112"/>
                <a:gd name="T2" fmla="*/ 10 w 107"/>
                <a:gd name="T3" fmla="*/ 71 h 112"/>
                <a:gd name="T4" fmla="*/ 0 w 107"/>
                <a:gd name="T5" fmla="*/ 41 h 112"/>
                <a:gd name="T6" fmla="*/ 1 w 107"/>
                <a:gd name="T7" fmla="*/ 20 h 112"/>
                <a:gd name="T8" fmla="*/ 14 w 107"/>
                <a:gd name="T9" fmla="*/ 6 h 112"/>
                <a:gd name="T10" fmla="*/ 36 w 107"/>
                <a:gd name="T11" fmla="*/ 3 h 112"/>
                <a:gd name="T12" fmla="*/ 52 w 107"/>
                <a:gd name="T13" fmla="*/ 18 h 112"/>
                <a:gd name="T14" fmla="*/ 56 w 107"/>
                <a:gd name="T15" fmla="*/ 21 h 112"/>
                <a:gd name="T16" fmla="*/ 68 w 107"/>
                <a:gd name="T17" fmla="*/ 6 h 112"/>
                <a:gd name="T18" fmla="*/ 84 w 107"/>
                <a:gd name="T19" fmla="*/ 0 h 112"/>
                <a:gd name="T20" fmla="*/ 100 w 107"/>
                <a:gd name="T21" fmla="*/ 9 h 112"/>
                <a:gd name="T22" fmla="*/ 102 w 107"/>
                <a:gd name="T23" fmla="*/ 29 h 112"/>
                <a:gd name="T24" fmla="*/ 107 w 107"/>
                <a:gd name="T25" fmla="*/ 50 h 112"/>
                <a:gd name="T26" fmla="*/ 89 w 107"/>
                <a:gd name="T27" fmla="*/ 77 h 112"/>
                <a:gd name="T28" fmla="*/ 62 w 107"/>
                <a:gd name="T29" fmla="*/ 100 h 112"/>
                <a:gd name="T30" fmla="*/ 49 w 107"/>
                <a:gd name="T31" fmla="*/ 112 h 1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7"/>
                <a:gd name="T49" fmla="*/ 0 h 112"/>
                <a:gd name="T50" fmla="*/ 107 w 107"/>
                <a:gd name="T51" fmla="*/ 112 h 1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7" h="112">
                  <a:moveTo>
                    <a:pt x="49" y="112"/>
                  </a:moveTo>
                  <a:lnTo>
                    <a:pt x="10" y="71"/>
                  </a:lnTo>
                  <a:lnTo>
                    <a:pt x="0" y="41"/>
                  </a:lnTo>
                  <a:lnTo>
                    <a:pt x="1" y="20"/>
                  </a:lnTo>
                  <a:lnTo>
                    <a:pt x="14" y="6"/>
                  </a:lnTo>
                  <a:lnTo>
                    <a:pt x="36" y="3"/>
                  </a:lnTo>
                  <a:lnTo>
                    <a:pt x="52" y="18"/>
                  </a:lnTo>
                  <a:lnTo>
                    <a:pt x="56" y="21"/>
                  </a:lnTo>
                  <a:lnTo>
                    <a:pt x="68" y="6"/>
                  </a:lnTo>
                  <a:lnTo>
                    <a:pt x="84" y="0"/>
                  </a:lnTo>
                  <a:lnTo>
                    <a:pt x="100" y="9"/>
                  </a:lnTo>
                  <a:lnTo>
                    <a:pt x="102" y="29"/>
                  </a:lnTo>
                  <a:lnTo>
                    <a:pt x="107" y="50"/>
                  </a:lnTo>
                  <a:lnTo>
                    <a:pt x="89" y="77"/>
                  </a:lnTo>
                  <a:lnTo>
                    <a:pt x="62" y="100"/>
                  </a:lnTo>
                  <a:lnTo>
                    <a:pt x="49" y="112"/>
                  </a:lnTo>
                  <a:close/>
                </a:path>
              </a:pathLst>
            </a:custGeom>
            <a:solidFill>
              <a:srgbClr val="FF0033"/>
            </a:solidFill>
            <a:ln w="9525">
              <a:noFill/>
              <a:round/>
              <a:headEnd/>
              <a:tailEnd/>
            </a:ln>
          </p:spPr>
          <p:txBody>
            <a:bodyPr/>
            <a:lstStyle/>
            <a:p>
              <a:endParaRPr lang="fr-FR">
                <a:latin typeface="Calibri" pitchFamily="34" charset="0"/>
              </a:endParaRPr>
            </a:p>
          </p:txBody>
        </p:sp>
        <p:grpSp>
          <p:nvGrpSpPr>
            <p:cNvPr id="30801" name="Group 11"/>
            <p:cNvGrpSpPr>
              <a:grpSpLocks/>
            </p:cNvGrpSpPr>
            <p:nvPr/>
          </p:nvGrpSpPr>
          <p:grpSpPr bwMode="auto">
            <a:xfrm>
              <a:off x="3161" y="1578"/>
              <a:ext cx="125" cy="134"/>
              <a:chOff x="3161" y="1578"/>
              <a:chExt cx="125" cy="134"/>
            </a:xfrm>
          </p:grpSpPr>
          <p:sp>
            <p:nvSpPr>
              <p:cNvPr id="30802" name="Freeform 9"/>
              <p:cNvSpPr>
                <a:spLocks/>
              </p:cNvSpPr>
              <p:nvPr/>
            </p:nvSpPr>
            <p:spPr bwMode="auto">
              <a:xfrm>
                <a:off x="3161" y="1578"/>
                <a:ext cx="72" cy="134"/>
              </a:xfrm>
              <a:custGeom>
                <a:avLst/>
                <a:gdLst>
                  <a:gd name="T0" fmla="*/ 61 w 72"/>
                  <a:gd name="T1" fmla="*/ 134 h 134"/>
                  <a:gd name="T2" fmla="*/ 34 w 72"/>
                  <a:gd name="T3" fmla="*/ 110 h 134"/>
                  <a:gd name="T4" fmla="*/ 15 w 72"/>
                  <a:gd name="T5" fmla="*/ 89 h 134"/>
                  <a:gd name="T6" fmla="*/ 4 w 72"/>
                  <a:gd name="T7" fmla="*/ 65 h 134"/>
                  <a:gd name="T8" fmla="*/ 0 w 72"/>
                  <a:gd name="T9" fmla="*/ 45 h 134"/>
                  <a:gd name="T10" fmla="*/ 4 w 72"/>
                  <a:gd name="T11" fmla="*/ 27 h 134"/>
                  <a:gd name="T12" fmla="*/ 10 w 72"/>
                  <a:gd name="T13" fmla="*/ 15 h 134"/>
                  <a:gd name="T14" fmla="*/ 22 w 72"/>
                  <a:gd name="T15" fmla="*/ 2 h 134"/>
                  <a:gd name="T16" fmla="*/ 42 w 72"/>
                  <a:gd name="T17" fmla="*/ 0 h 134"/>
                  <a:gd name="T18" fmla="*/ 63 w 72"/>
                  <a:gd name="T19" fmla="*/ 8 h 134"/>
                  <a:gd name="T20" fmla="*/ 70 w 72"/>
                  <a:gd name="T21" fmla="*/ 20 h 134"/>
                  <a:gd name="T22" fmla="*/ 72 w 72"/>
                  <a:gd name="T23" fmla="*/ 39 h 134"/>
                  <a:gd name="T24" fmla="*/ 65 w 72"/>
                  <a:gd name="T25" fmla="*/ 50 h 134"/>
                  <a:gd name="T26" fmla="*/ 57 w 72"/>
                  <a:gd name="T27" fmla="*/ 44 h 134"/>
                  <a:gd name="T28" fmla="*/ 53 w 72"/>
                  <a:gd name="T29" fmla="*/ 30 h 134"/>
                  <a:gd name="T30" fmla="*/ 42 w 72"/>
                  <a:gd name="T31" fmla="*/ 21 h 134"/>
                  <a:gd name="T32" fmla="*/ 27 w 72"/>
                  <a:gd name="T33" fmla="*/ 21 h 134"/>
                  <a:gd name="T34" fmla="*/ 22 w 72"/>
                  <a:gd name="T35" fmla="*/ 32 h 134"/>
                  <a:gd name="T36" fmla="*/ 18 w 72"/>
                  <a:gd name="T37" fmla="*/ 45 h 134"/>
                  <a:gd name="T38" fmla="*/ 21 w 72"/>
                  <a:gd name="T39" fmla="*/ 62 h 134"/>
                  <a:gd name="T40" fmla="*/ 27 w 72"/>
                  <a:gd name="T41" fmla="*/ 77 h 134"/>
                  <a:gd name="T42" fmla="*/ 41 w 72"/>
                  <a:gd name="T43" fmla="*/ 92 h 134"/>
                  <a:gd name="T44" fmla="*/ 59 w 72"/>
                  <a:gd name="T45" fmla="*/ 106 h 134"/>
                  <a:gd name="T46" fmla="*/ 68 w 72"/>
                  <a:gd name="T47" fmla="*/ 112 h 134"/>
                  <a:gd name="T48" fmla="*/ 72 w 72"/>
                  <a:gd name="T49" fmla="*/ 122 h 134"/>
                  <a:gd name="T50" fmla="*/ 61 w 72"/>
                  <a:gd name="T51" fmla="*/ 134 h 13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2"/>
                  <a:gd name="T79" fmla="*/ 0 h 134"/>
                  <a:gd name="T80" fmla="*/ 72 w 72"/>
                  <a:gd name="T81" fmla="*/ 134 h 13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2" h="134">
                    <a:moveTo>
                      <a:pt x="61" y="134"/>
                    </a:moveTo>
                    <a:lnTo>
                      <a:pt x="34" y="110"/>
                    </a:lnTo>
                    <a:lnTo>
                      <a:pt x="15" y="89"/>
                    </a:lnTo>
                    <a:lnTo>
                      <a:pt x="4" y="65"/>
                    </a:lnTo>
                    <a:lnTo>
                      <a:pt x="0" y="45"/>
                    </a:lnTo>
                    <a:lnTo>
                      <a:pt x="4" y="27"/>
                    </a:lnTo>
                    <a:lnTo>
                      <a:pt x="10" y="15"/>
                    </a:lnTo>
                    <a:lnTo>
                      <a:pt x="22" y="2"/>
                    </a:lnTo>
                    <a:lnTo>
                      <a:pt x="42" y="0"/>
                    </a:lnTo>
                    <a:lnTo>
                      <a:pt x="63" y="8"/>
                    </a:lnTo>
                    <a:lnTo>
                      <a:pt x="70" y="20"/>
                    </a:lnTo>
                    <a:lnTo>
                      <a:pt x="72" y="39"/>
                    </a:lnTo>
                    <a:lnTo>
                      <a:pt x="65" y="50"/>
                    </a:lnTo>
                    <a:lnTo>
                      <a:pt x="57" y="44"/>
                    </a:lnTo>
                    <a:lnTo>
                      <a:pt x="53" y="30"/>
                    </a:lnTo>
                    <a:lnTo>
                      <a:pt x="42" y="21"/>
                    </a:lnTo>
                    <a:lnTo>
                      <a:pt x="27" y="21"/>
                    </a:lnTo>
                    <a:lnTo>
                      <a:pt x="22" y="32"/>
                    </a:lnTo>
                    <a:lnTo>
                      <a:pt x="18" y="45"/>
                    </a:lnTo>
                    <a:lnTo>
                      <a:pt x="21" y="62"/>
                    </a:lnTo>
                    <a:lnTo>
                      <a:pt x="27" y="77"/>
                    </a:lnTo>
                    <a:lnTo>
                      <a:pt x="41" y="92"/>
                    </a:lnTo>
                    <a:lnTo>
                      <a:pt x="59" y="106"/>
                    </a:lnTo>
                    <a:lnTo>
                      <a:pt x="68" y="112"/>
                    </a:lnTo>
                    <a:lnTo>
                      <a:pt x="72" y="122"/>
                    </a:lnTo>
                    <a:lnTo>
                      <a:pt x="61" y="134"/>
                    </a:lnTo>
                    <a:close/>
                  </a:path>
                </a:pathLst>
              </a:custGeom>
              <a:solidFill>
                <a:srgbClr val="800000"/>
              </a:solidFill>
              <a:ln w="9525">
                <a:noFill/>
                <a:round/>
                <a:headEnd/>
                <a:tailEnd/>
              </a:ln>
            </p:spPr>
            <p:txBody>
              <a:bodyPr/>
              <a:lstStyle/>
              <a:p>
                <a:endParaRPr lang="fr-FR">
                  <a:latin typeface="Calibri" pitchFamily="34" charset="0"/>
                </a:endParaRPr>
              </a:p>
            </p:txBody>
          </p:sp>
          <p:sp>
            <p:nvSpPr>
              <p:cNvPr id="30803" name="Freeform 10"/>
              <p:cNvSpPr>
                <a:spLocks/>
              </p:cNvSpPr>
              <p:nvPr/>
            </p:nvSpPr>
            <p:spPr bwMode="auto">
              <a:xfrm>
                <a:off x="3214" y="1579"/>
                <a:ext cx="72" cy="129"/>
              </a:xfrm>
              <a:custGeom>
                <a:avLst/>
                <a:gdLst>
                  <a:gd name="T0" fmla="*/ 0 w 72"/>
                  <a:gd name="T1" fmla="*/ 120 h 129"/>
                  <a:gd name="T2" fmla="*/ 18 w 72"/>
                  <a:gd name="T3" fmla="*/ 102 h 129"/>
                  <a:gd name="T4" fmla="*/ 33 w 72"/>
                  <a:gd name="T5" fmla="*/ 87 h 129"/>
                  <a:gd name="T6" fmla="*/ 48 w 72"/>
                  <a:gd name="T7" fmla="*/ 74 h 129"/>
                  <a:gd name="T8" fmla="*/ 59 w 72"/>
                  <a:gd name="T9" fmla="*/ 53 h 129"/>
                  <a:gd name="T10" fmla="*/ 55 w 72"/>
                  <a:gd name="T11" fmla="*/ 33 h 129"/>
                  <a:gd name="T12" fmla="*/ 48 w 72"/>
                  <a:gd name="T13" fmla="*/ 18 h 129"/>
                  <a:gd name="T14" fmla="*/ 36 w 72"/>
                  <a:gd name="T15" fmla="*/ 18 h 129"/>
                  <a:gd name="T16" fmla="*/ 22 w 72"/>
                  <a:gd name="T17" fmla="*/ 26 h 129"/>
                  <a:gd name="T18" fmla="*/ 15 w 72"/>
                  <a:gd name="T19" fmla="*/ 38 h 129"/>
                  <a:gd name="T20" fmla="*/ 10 w 72"/>
                  <a:gd name="T21" fmla="*/ 42 h 129"/>
                  <a:gd name="T22" fmla="*/ 4 w 72"/>
                  <a:gd name="T23" fmla="*/ 29 h 129"/>
                  <a:gd name="T24" fmla="*/ 12 w 72"/>
                  <a:gd name="T25" fmla="*/ 20 h 129"/>
                  <a:gd name="T26" fmla="*/ 22 w 72"/>
                  <a:gd name="T27" fmla="*/ 8 h 129"/>
                  <a:gd name="T28" fmla="*/ 34 w 72"/>
                  <a:gd name="T29" fmla="*/ 0 h 129"/>
                  <a:gd name="T30" fmla="*/ 50 w 72"/>
                  <a:gd name="T31" fmla="*/ 0 h 129"/>
                  <a:gd name="T32" fmla="*/ 61 w 72"/>
                  <a:gd name="T33" fmla="*/ 5 h 129"/>
                  <a:gd name="T34" fmla="*/ 70 w 72"/>
                  <a:gd name="T35" fmla="*/ 24 h 129"/>
                  <a:gd name="T36" fmla="*/ 72 w 72"/>
                  <a:gd name="T37" fmla="*/ 42 h 129"/>
                  <a:gd name="T38" fmla="*/ 71 w 72"/>
                  <a:gd name="T39" fmla="*/ 60 h 129"/>
                  <a:gd name="T40" fmla="*/ 63 w 72"/>
                  <a:gd name="T41" fmla="*/ 77 h 129"/>
                  <a:gd name="T42" fmla="*/ 50 w 72"/>
                  <a:gd name="T43" fmla="*/ 93 h 129"/>
                  <a:gd name="T44" fmla="*/ 37 w 72"/>
                  <a:gd name="T45" fmla="*/ 108 h 129"/>
                  <a:gd name="T46" fmla="*/ 23 w 72"/>
                  <a:gd name="T47" fmla="*/ 119 h 129"/>
                  <a:gd name="T48" fmla="*/ 8 w 72"/>
                  <a:gd name="T49" fmla="*/ 128 h 129"/>
                  <a:gd name="T50" fmla="*/ 4 w 72"/>
                  <a:gd name="T51" fmla="*/ 129 h 129"/>
                  <a:gd name="T52" fmla="*/ 0 w 72"/>
                  <a:gd name="T53" fmla="*/ 120 h 12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72"/>
                  <a:gd name="T82" fmla="*/ 0 h 129"/>
                  <a:gd name="T83" fmla="*/ 72 w 72"/>
                  <a:gd name="T84" fmla="*/ 129 h 12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72" h="129">
                    <a:moveTo>
                      <a:pt x="0" y="120"/>
                    </a:moveTo>
                    <a:lnTo>
                      <a:pt x="18" y="102"/>
                    </a:lnTo>
                    <a:lnTo>
                      <a:pt x="33" y="87"/>
                    </a:lnTo>
                    <a:lnTo>
                      <a:pt x="48" y="74"/>
                    </a:lnTo>
                    <a:lnTo>
                      <a:pt x="59" y="53"/>
                    </a:lnTo>
                    <a:lnTo>
                      <a:pt x="55" y="33"/>
                    </a:lnTo>
                    <a:lnTo>
                      <a:pt x="48" y="18"/>
                    </a:lnTo>
                    <a:lnTo>
                      <a:pt x="36" y="18"/>
                    </a:lnTo>
                    <a:lnTo>
                      <a:pt x="22" y="26"/>
                    </a:lnTo>
                    <a:lnTo>
                      <a:pt x="15" y="38"/>
                    </a:lnTo>
                    <a:lnTo>
                      <a:pt x="10" y="42"/>
                    </a:lnTo>
                    <a:lnTo>
                      <a:pt x="4" y="29"/>
                    </a:lnTo>
                    <a:lnTo>
                      <a:pt x="12" y="20"/>
                    </a:lnTo>
                    <a:lnTo>
                      <a:pt x="22" y="8"/>
                    </a:lnTo>
                    <a:lnTo>
                      <a:pt x="34" y="0"/>
                    </a:lnTo>
                    <a:lnTo>
                      <a:pt x="50" y="0"/>
                    </a:lnTo>
                    <a:lnTo>
                      <a:pt x="61" y="5"/>
                    </a:lnTo>
                    <a:lnTo>
                      <a:pt x="70" y="24"/>
                    </a:lnTo>
                    <a:lnTo>
                      <a:pt x="72" y="42"/>
                    </a:lnTo>
                    <a:lnTo>
                      <a:pt x="71" y="60"/>
                    </a:lnTo>
                    <a:lnTo>
                      <a:pt x="63" y="77"/>
                    </a:lnTo>
                    <a:lnTo>
                      <a:pt x="50" y="93"/>
                    </a:lnTo>
                    <a:lnTo>
                      <a:pt x="37" y="108"/>
                    </a:lnTo>
                    <a:lnTo>
                      <a:pt x="23" y="119"/>
                    </a:lnTo>
                    <a:lnTo>
                      <a:pt x="8" y="128"/>
                    </a:lnTo>
                    <a:lnTo>
                      <a:pt x="4" y="129"/>
                    </a:lnTo>
                    <a:lnTo>
                      <a:pt x="0" y="120"/>
                    </a:lnTo>
                    <a:close/>
                  </a:path>
                </a:pathLst>
              </a:custGeom>
              <a:solidFill>
                <a:srgbClr val="800000"/>
              </a:solidFill>
              <a:ln w="9525">
                <a:noFill/>
                <a:round/>
                <a:headEnd/>
                <a:tailEnd/>
              </a:ln>
            </p:spPr>
            <p:txBody>
              <a:bodyPr/>
              <a:lstStyle/>
              <a:p>
                <a:endParaRPr lang="fr-FR">
                  <a:latin typeface="Calibri" pitchFamily="34" charset="0"/>
                </a:endParaRPr>
              </a:p>
            </p:txBody>
          </p:sp>
        </p:grpSp>
      </p:grpSp>
      <p:grpSp>
        <p:nvGrpSpPr>
          <p:cNvPr id="13324" name="Group 17"/>
          <p:cNvGrpSpPr>
            <a:grpSpLocks/>
          </p:cNvGrpSpPr>
          <p:nvPr/>
        </p:nvGrpSpPr>
        <p:grpSpPr bwMode="auto">
          <a:xfrm>
            <a:off x="7696200" y="1069975"/>
            <a:ext cx="139700" cy="174625"/>
            <a:chOff x="3360" y="1633"/>
            <a:chExt cx="108" cy="136"/>
          </a:xfrm>
        </p:grpSpPr>
        <p:sp>
          <p:nvSpPr>
            <p:cNvPr id="30796" name="Freeform 13"/>
            <p:cNvSpPr>
              <a:spLocks/>
            </p:cNvSpPr>
            <p:nvPr/>
          </p:nvSpPr>
          <p:spPr bwMode="auto">
            <a:xfrm>
              <a:off x="3367" y="1647"/>
              <a:ext cx="93" cy="110"/>
            </a:xfrm>
            <a:custGeom>
              <a:avLst/>
              <a:gdLst>
                <a:gd name="T0" fmla="*/ 11 w 93"/>
                <a:gd name="T1" fmla="*/ 110 h 110"/>
                <a:gd name="T2" fmla="*/ 0 w 93"/>
                <a:gd name="T3" fmla="*/ 52 h 110"/>
                <a:gd name="T4" fmla="*/ 5 w 93"/>
                <a:gd name="T5" fmla="*/ 20 h 110"/>
                <a:gd name="T6" fmla="*/ 14 w 93"/>
                <a:gd name="T7" fmla="*/ 4 h 110"/>
                <a:gd name="T8" fmla="*/ 30 w 93"/>
                <a:gd name="T9" fmla="*/ 0 h 110"/>
                <a:gd name="T10" fmla="*/ 48 w 93"/>
                <a:gd name="T11" fmla="*/ 11 h 110"/>
                <a:gd name="T12" fmla="*/ 53 w 93"/>
                <a:gd name="T13" fmla="*/ 33 h 110"/>
                <a:gd name="T14" fmla="*/ 55 w 93"/>
                <a:gd name="T15" fmla="*/ 38 h 110"/>
                <a:gd name="T16" fmla="*/ 70 w 93"/>
                <a:gd name="T17" fmla="*/ 33 h 110"/>
                <a:gd name="T18" fmla="*/ 84 w 93"/>
                <a:gd name="T19" fmla="*/ 38 h 110"/>
                <a:gd name="T20" fmla="*/ 93 w 93"/>
                <a:gd name="T21" fmla="*/ 56 h 110"/>
                <a:gd name="T22" fmla="*/ 86 w 93"/>
                <a:gd name="T23" fmla="*/ 74 h 110"/>
                <a:gd name="T24" fmla="*/ 80 w 93"/>
                <a:gd name="T25" fmla="*/ 94 h 110"/>
                <a:gd name="T26" fmla="*/ 55 w 93"/>
                <a:gd name="T27" fmla="*/ 106 h 110"/>
                <a:gd name="T28" fmla="*/ 26 w 93"/>
                <a:gd name="T29" fmla="*/ 108 h 110"/>
                <a:gd name="T30" fmla="*/ 11 w 93"/>
                <a:gd name="T31" fmla="*/ 110 h 1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3"/>
                <a:gd name="T49" fmla="*/ 0 h 110"/>
                <a:gd name="T50" fmla="*/ 93 w 93"/>
                <a:gd name="T51" fmla="*/ 110 h 1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3" h="110">
                  <a:moveTo>
                    <a:pt x="11" y="110"/>
                  </a:moveTo>
                  <a:lnTo>
                    <a:pt x="0" y="52"/>
                  </a:lnTo>
                  <a:lnTo>
                    <a:pt x="5" y="20"/>
                  </a:lnTo>
                  <a:lnTo>
                    <a:pt x="14" y="4"/>
                  </a:lnTo>
                  <a:lnTo>
                    <a:pt x="30" y="0"/>
                  </a:lnTo>
                  <a:lnTo>
                    <a:pt x="48" y="11"/>
                  </a:lnTo>
                  <a:lnTo>
                    <a:pt x="53" y="33"/>
                  </a:lnTo>
                  <a:lnTo>
                    <a:pt x="55" y="38"/>
                  </a:lnTo>
                  <a:lnTo>
                    <a:pt x="70" y="33"/>
                  </a:lnTo>
                  <a:lnTo>
                    <a:pt x="84" y="38"/>
                  </a:lnTo>
                  <a:lnTo>
                    <a:pt x="93" y="56"/>
                  </a:lnTo>
                  <a:lnTo>
                    <a:pt x="86" y="74"/>
                  </a:lnTo>
                  <a:lnTo>
                    <a:pt x="80" y="94"/>
                  </a:lnTo>
                  <a:lnTo>
                    <a:pt x="55" y="106"/>
                  </a:lnTo>
                  <a:lnTo>
                    <a:pt x="26" y="108"/>
                  </a:lnTo>
                  <a:lnTo>
                    <a:pt x="11" y="110"/>
                  </a:lnTo>
                  <a:close/>
                </a:path>
              </a:pathLst>
            </a:custGeom>
            <a:solidFill>
              <a:srgbClr val="FF0033"/>
            </a:solidFill>
            <a:ln w="9525">
              <a:noFill/>
              <a:round/>
              <a:headEnd/>
              <a:tailEnd/>
            </a:ln>
          </p:spPr>
          <p:txBody>
            <a:bodyPr/>
            <a:lstStyle/>
            <a:p>
              <a:endParaRPr lang="fr-FR">
                <a:latin typeface="Calibri" pitchFamily="34" charset="0"/>
              </a:endParaRPr>
            </a:p>
          </p:txBody>
        </p:sp>
        <p:grpSp>
          <p:nvGrpSpPr>
            <p:cNvPr id="30797" name="Group 16"/>
            <p:cNvGrpSpPr>
              <a:grpSpLocks/>
            </p:cNvGrpSpPr>
            <p:nvPr/>
          </p:nvGrpSpPr>
          <p:grpSpPr bwMode="auto">
            <a:xfrm>
              <a:off x="3360" y="1633"/>
              <a:ext cx="108" cy="136"/>
              <a:chOff x="3360" y="1633"/>
              <a:chExt cx="108" cy="136"/>
            </a:xfrm>
          </p:grpSpPr>
          <p:sp>
            <p:nvSpPr>
              <p:cNvPr id="30798" name="Freeform 14"/>
              <p:cNvSpPr>
                <a:spLocks/>
              </p:cNvSpPr>
              <p:nvPr/>
            </p:nvSpPr>
            <p:spPr bwMode="auto">
              <a:xfrm>
                <a:off x="3360" y="1633"/>
                <a:ext cx="69" cy="136"/>
              </a:xfrm>
              <a:custGeom>
                <a:avLst/>
                <a:gdLst>
                  <a:gd name="T0" fmla="*/ 14 w 69"/>
                  <a:gd name="T1" fmla="*/ 136 h 136"/>
                  <a:gd name="T2" fmla="*/ 4 w 69"/>
                  <a:gd name="T3" fmla="*/ 99 h 136"/>
                  <a:gd name="T4" fmla="*/ 0 w 69"/>
                  <a:gd name="T5" fmla="*/ 70 h 136"/>
                  <a:gd name="T6" fmla="*/ 2 w 69"/>
                  <a:gd name="T7" fmla="*/ 43 h 136"/>
                  <a:gd name="T8" fmla="*/ 7 w 69"/>
                  <a:gd name="T9" fmla="*/ 24 h 136"/>
                  <a:gd name="T10" fmla="*/ 18 w 69"/>
                  <a:gd name="T11" fmla="*/ 11 h 136"/>
                  <a:gd name="T12" fmla="*/ 27 w 69"/>
                  <a:gd name="T13" fmla="*/ 4 h 136"/>
                  <a:gd name="T14" fmla="*/ 41 w 69"/>
                  <a:gd name="T15" fmla="*/ 0 h 136"/>
                  <a:gd name="T16" fmla="*/ 57 w 69"/>
                  <a:gd name="T17" fmla="*/ 11 h 136"/>
                  <a:gd name="T18" fmla="*/ 69 w 69"/>
                  <a:gd name="T19" fmla="*/ 30 h 136"/>
                  <a:gd name="T20" fmla="*/ 69 w 69"/>
                  <a:gd name="T21" fmla="*/ 44 h 136"/>
                  <a:gd name="T22" fmla="*/ 62 w 69"/>
                  <a:gd name="T23" fmla="*/ 62 h 136"/>
                  <a:gd name="T24" fmla="*/ 53 w 69"/>
                  <a:gd name="T25" fmla="*/ 67 h 136"/>
                  <a:gd name="T26" fmla="*/ 49 w 69"/>
                  <a:gd name="T27" fmla="*/ 57 h 136"/>
                  <a:gd name="T28" fmla="*/ 52 w 69"/>
                  <a:gd name="T29" fmla="*/ 43 h 136"/>
                  <a:gd name="T30" fmla="*/ 48 w 69"/>
                  <a:gd name="T31" fmla="*/ 29 h 136"/>
                  <a:gd name="T32" fmla="*/ 37 w 69"/>
                  <a:gd name="T33" fmla="*/ 20 h 136"/>
                  <a:gd name="T34" fmla="*/ 29 w 69"/>
                  <a:gd name="T35" fmla="*/ 26 h 136"/>
                  <a:gd name="T36" fmla="*/ 20 w 69"/>
                  <a:gd name="T37" fmla="*/ 35 h 136"/>
                  <a:gd name="T38" fmla="*/ 15 w 69"/>
                  <a:gd name="T39" fmla="*/ 50 h 136"/>
                  <a:gd name="T40" fmla="*/ 14 w 69"/>
                  <a:gd name="T41" fmla="*/ 67 h 136"/>
                  <a:gd name="T42" fmla="*/ 17 w 69"/>
                  <a:gd name="T43" fmla="*/ 88 h 136"/>
                  <a:gd name="T44" fmla="*/ 24 w 69"/>
                  <a:gd name="T45" fmla="*/ 110 h 136"/>
                  <a:gd name="T46" fmla="*/ 29 w 69"/>
                  <a:gd name="T47" fmla="*/ 121 h 136"/>
                  <a:gd name="T48" fmla="*/ 27 w 69"/>
                  <a:gd name="T49" fmla="*/ 133 h 136"/>
                  <a:gd name="T50" fmla="*/ 14 w 69"/>
                  <a:gd name="T51" fmla="*/ 136 h 1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9"/>
                  <a:gd name="T79" fmla="*/ 0 h 136"/>
                  <a:gd name="T80" fmla="*/ 69 w 69"/>
                  <a:gd name="T81" fmla="*/ 136 h 1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9" h="136">
                    <a:moveTo>
                      <a:pt x="14" y="136"/>
                    </a:moveTo>
                    <a:lnTo>
                      <a:pt x="4" y="99"/>
                    </a:lnTo>
                    <a:lnTo>
                      <a:pt x="0" y="70"/>
                    </a:lnTo>
                    <a:lnTo>
                      <a:pt x="2" y="43"/>
                    </a:lnTo>
                    <a:lnTo>
                      <a:pt x="7" y="24"/>
                    </a:lnTo>
                    <a:lnTo>
                      <a:pt x="18" y="11"/>
                    </a:lnTo>
                    <a:lnTo>
                      <a:pt x="27" y="4"/>
                    </a:lnTo>
                    <a:lnTo>
                      <a:pt x="41" y="0"/>
                    </a:lnTo>
                    <a:lnTo>
                      <a:pt x="57" y="11"/>
                    </a:lnTo>
                    <a:lnTo>
                      <a:pt x="69" y="30"/>
                    </a:lnTo>
                    <a:lnTo>
                      <a:pt x="69" y="44"/>
                    </a:lnTo>
                    <a:lnTo>
                      <a:pt x="62" y="62"/>
                    </a:lnTo>
                    <a:lnTo>
                      <a:pt x="53" y="67"/>
                    </a:lnTo>
                    <a:lnTo>
                      <a:pt x="49" y="57"/>
                    </a:lnTo>
                    <a:lnTo>
                      <a:pt x="52" y="43"/>
                    </a:lnTo>
                    <a:lnTo>
                      <a:pt x="48" y="29"/>
                    </a:lnTo>
                    <a:lnTo>
                      <a:pt x="37" y="20"/>
                    </a:lnTo>
                    <a:lnTo>
                      <a:pt x="29" y="26"/>
                    </a:lnTo>
                    <a:lnTo>
                      <a:pt x="20" y="35"/>
                    </a:lnTo>
                    <a:lnTo>
                      <a:pt x="15" y="50"/>
                    </a:lnTo>
                    <a:lnTo>
                      <a:pt x="14" y="67"/>
                    </a:lnTo>
                    <a:lnTo>
                      <a:pt x="17" y="88"/>
                    </a:lnTo>
                    <a:lnTo>
                      <a:pt x="24" y="110"/>
                    </a:lnTo>
                    <a:lnTo>
                      <a:pt x="29" y="121"/>
                    </a:lnTo>
                    <a:lnTo>
                      <a:pt x="27" y="133"/>
                    </a:lnTo>
                    <a:lnTo>
                      <a:pt x="14" y="136"/>
                    </a:lnTo>
                    <a:close/>
                  </a:path>
                </a:pathLst>
              </a:custGeom>
              <a:solidFill>
                <a:srgbClr val="800000"/>
              </a:solidFill>
              <a:ln w="9525">
                <a:noFill/>
                <a:round/>
                <a:headEnd/>
                <a:tailEnd/>
              </a:ln>
            </p:spPr>
            <p:txBody>
              <a:bodyPr/>
              <a:lstStyle/>
              <a:p>
                <a:endParaRPr lang="fr-FR">
                  <a:latin typeface="Calibri" pitchFamily="34" charset="0"/>
                </a:endParaRPr>
              </a:p>
            </p:txBody>
          </p:sp>
          <p:sp>
            <p:nvSpPr>
              <p:cNvPr id="30799" name="Freeform 15"/>
              <p:cNvSpPr>
                <a:spLocks/>
              </p:cNvSpPr>
              <p:nvPr/>
            </p:nvSpPr>
            <p:spPr bwMode="auto">
              <a:xfrm>
                <a:off x="3373" y="1670"/>
                <a:ext cx="95" cy="95"/>
              </a:xfrm>
              <a:custGeom>
                <a:avLst/>
                <a:gdLst>
                  <a:gd name="T0" fmla="*/ 0 w 95"/>
                  <a:gd name="T1" fmla="*/ 83 h 95"/>
                  <a:gd name="T2" fmla="*/ 21 w 95"/>
                  <a:gd name="T3" fmla="*/ 78 h 95"/>
                  <a:gd name="T4" fmla="*/ 38 w 95"/>
                  <a:gd name="T5" fmla="*/ 75 h 95"/>
                  <a:gd name="T6" fmla="*/ 55 w 95"/>
                  <a:gd name="T7" fmla="*/ 72 h 95"/>
                  <a:gd name="T8" fmla="*/ 72 w 95"/>
                  <a:gd name="T9" fmla="*/ 61 h 95"/>
                  <a:gd name="T10" fmla="*/ 77 w 95"/>
                  <a:gd name="T11" fmla="*/ 42 h 95"/>
                  <a:gd name="T12" fmla="*/ 79 w 95"/>
                  <a:gd name="T13" fmla="*/ 25 h 95"/>
                  <a:gd name="T14" fmla="*/ 70 w 95"/>
                  <a:gd name="T15" fmla="*/ 18 h 95"/>
                  <a:gd name="T16" fmla="*/ 57 w 95"/>
                  <a:gd name="T17" fmla="*/ 16 h 95"/>
                  <a:gd name="T18" fmla="*/ 47 w 95"/>
                  <a:gd name="T19" fmla="*/ 22 h 95"/>
                  <a:gd name="T20" fmla="*/ 41 w 95"/>
                  <a:gd name="T21" fmla="*/ 22 h 95"/>
                  <a:gd name="T22" fmla="*/ 43 w 95"/>
                  <a:gd name="T23" fmla="*/ 8 h 95"/>
                  <a:gd name="T24" fmla="*/ 52 w 95"/>
                  <a:gd name="T25" fmla="*/ 5 h 95"/>
                  <a:gd name="T26" fmla="*/ 64 w 95"/>
                  <a:gd name="T27" fmla="*/ 0 h 95"/>
                  <a:gd name="T28" fmla="*/ 76 w 95"/>
                  <a:gd name="T29" fmla="*/ 2 h 95"/>
                  <a:gd name="T30" fmla="*/ 88 w 95"/>
                  <a:gd name="T31" fmla="*/ 12 h 95"/>
                  <a:gd name="T32" fmla="*/ 95 w 95"/>
                  <a:gd name="T33" fmla="*/ 22 h 95"/>
                  <a:gd name="T34" fmla="*/ 92 w 95"/>
                  <a:gd name="T35" fmla="*/ 43 h 95"/>
                  <a:gd name="T36" fmla="*/ 86 w 95"/>
                  <a:gd name="T37" fmla="*/ 61 h 95"/>
                  <a:gd name="T38" fmla="*/ 78 w 95"/>
                  <a:gd name="T39" fmla="*/ 75 h 95"/>
                  <a:gd name="T40" fmla="*/ 65 w 95"/>
                  <a:gd name="T41" fmla="*/ 84 h 95"/>
                  <a:gd name="T42" fmla="*/ 49 w 95"/>
                  <a:gd name="T43" fmla="*/ 90 h 95"/>
                  <a:gd name="T44" fmla="*/ 32 w 95"/>
                  <a:gd name="T45" fmla="*/ 95 h 95"/>
                  <a:gd name="T46" fmla="*/ 18 w 95"/>
                  <a:gd name="T47" fmla="*/ 95 h 95"/>
                  <a:gd name="T48" fmla="*/ 3 w 95"/>
                  <a:gd name="T49" fmla="*/ 94 h 95"/>
                  <a:gd name="T50" fmla="*/ 0 w 95"/>
                  <a:gd name="T51" fmla="*/ 93 h 95"/>
                  <a:gd name="T52" fmla="*/ 0 w 95"/>
                  <a:gd name="T53" fmla="*/ 83 h 9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95"/>
                  <a:gd name="T82" fmla="*/ 0 h 95"/>
                  <a:gd name="T83" fmla="*/ 95 w 95"/>
                  <a:gd name="T84" fmla="*/ 95 h 9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95" h="95">
                    <a:moveTo>
                      <a:pt x="0" y="83"/>
                    </a:moveTo>
                    <a:lnTo>
                      <a:pt x="21" y="78"/>
                    </a:lnTo>
                    <a:lnTo>
                      <a:pt x="38" y="75"/>
                    </a:lnTo>
                    <a:lnTo>
                      <a:pt x="55" y="72"/>
                    </a:lnTo>
                    <a:lnTo>
                      <a:pt x="72" y="61"/>
                    </a:lnTo>
                    <a:lnTo>
                      <a:pt x="77" y="42"/>
                    </a:lnTo>
                    <a:lnTo>
                      <a:pt x="79" y="25"/>
                    </a:lnTo>
                    <a:lnTo>
                      <a:pt x="70" y="18"/>
                    </a:lnTo>
                    <a:lnTo>
                      <a:pt x="57" y="16"/>
                    </a:lnTo>
                    <a:lnTo>
                      <a:pt x="47" y="22"/>
                    </a:lnTo>
                    <a:lnTo>
                      <a:pt x="41" y="22"/>
                    </a:lnTo>
                    <a:lnTo>
                      <a:pt x="43" y="8"/>
                    </a:lnTo>
                    <a:lnTo>
                      <a:pt x="52" y="5"/>
                    </a:lnTo>
                    <a:lnTo>
                      <a:pt x="64" y="0"/>
                    </a:lnTo>
                    <a:lnTo>
                      <a:pt x="76" y="2"/>
                    </a:lnTo>
                    <a:lnTo>
                      <a:pt x="88" y="12"/>
                    </a:lnTo>
                    <a:lnTo>
                      <a:pt x="95" y="22"/>
                    </a:lnTo>
                    <a:lnTo>
                      <a:pt x="92" y="43"/>
                    </a:lnTo>
                    <a:lnTo>
                      <a:pt x="86" y="61"/>
                    </a:lnTo>
                    <a:lnTo>
                      <a:pt x="78" y="75"/>
                    </a:lnTo>
                    <a:lnTo>
                      <a:pt x="65" y="84"/>
                    </a:lnTo>
                    <a:lnTo>
                      <a:pt x="49" y="90"/>
                    </a:lnTo>
                    <a:lnTo>
                      <a:pt x="32" y="95"/>
                    </a:lnTo>
                    <a:lnTo>
                      <a:pt x="18" y="95"/>
                    </a:lnTo>
                    <a:lnTo>
                      <a:pt x="3" y="94"/>
                    </a:lnTo>
                    <a:lnTo>
                      <a:pt x="0" y="93"/>
                    </a:lnTo>
                    <a:lnTo>
                      <a:pt x="0" y="83"/>
                    </a:lnTo>
                    <a:close/>
                  </a:path>
                </a:pathLst>
              </a:custGeom>
              <a:solidFill>
                <a:srgbClr val="800000"/>
              </a:solidFill>
              <a:ln w="9525">
                <a:noFill/>
                <a:round/>
                <a:headEnd/>
                <a:tailEnd/>
              </a:ln>
            </p:spPr>
            <p:txBody>
              <a:bodyPr/>
              <a:lstStyle/>
              <a:p>
                <a:endParaRPr lang="fr-FR">
                  <a:latin typeface="Calibri" pitchFamily="34" charset="0"/>
                </a:endParaRPr>
              </a:p>
            </p:txBody>
          </p:sp>
        </p:grpSp>
      </p:grpSp>
      <p:grpSp>
        <p:nvGrpSpPr>
          <p:cNvPr id="30748" name="Group 5"/>
          <p:cNvGrpSpPr>
            <a:grpSpLocks noChangeAspect="1"/>
          </p:cNvGrpSpPr>
          <p:nvPr/>
        </p:nvGrpSpPr>
        <p:grpSpPr bwMode="auto">
          <a:xfrm>
            <a:off x="6215063" y="1214438"/>
            <a:ext cx="1285640" cy="1285875"/>
            <a:chOff x="2546" y="1485"/>
            <a:chExt cx="1009" cy="1009"/>
          </a:xfrm>
        </p:grpSpPr>
        <p:sp>
          <p:nvSpPr>
            <p:cNvPr id="30756" name="AutoShape 4"/>
            <p:cNvSpPr>
              <a:spLocks noChangeAspect="1" noChangeArrowheads="1" noTextEdit="1"/>
            </p:cNvSpPr>
            <p:nvPr/>
          </p:nvSpPr>
          <p:spPr bwMode="auto">
            <a:xfrm>
              <a:off x="2546" y="1485"/>
              <a:ext cx="1009" cy="1009"/>
            </a:xfrm>
            <a:prstGeom prst="rect">
              <a:avLst/>
            </a:prstGeom>
            <a:noFill/>
            <a:ln w="9525">
              <a:noFill/>
              <a:miter lim="800000"/>
              <a:headEnd/>
              <a:tailEnd/>
            </a:ln>
          </p:spPr>
          <p:txBody>
            <a:bodyPr/>
            <a:lstStyle/>
            <a:p>
              <a:endParaRPr lang="fr-FR"/>
            </a:p>
          </p:txBody>
        </p:sp>
        <p:sp>
          <p:nvSpPr>
            <p:cNvPr id="30757" name="Freeform 11"/>
            <p:cNvSpPr>
              <a:spLocks/>
            </p:cNvSpPr>
            <p:nvPr/>
          </p:nvSpPr>
          <p:spPr bwMode="auto">
            <a:xfrm>
              <a:off x="3234" y="1810"/>
              <a:ext cx="136" cy="132"/>
            </a:xfrm>
            <a:custGeom>
              <a:avLst/>
              <a:gdLst>
                <a:gd name="T0" fmla="*/ 37 w 272"/>
                <a:gd name="T1" fmla="*/ 66 h 263"/>
                <a:gd name="T2" fmla="*/ 47 w 272"/>
                <a:gd name="T3" fmla="*/ 59 h 263"/>
                <a:gd name="T4" fmla="*/ 54 w 272"/>
                <a:gd name="T5" fmla="*/ 50 h 263"/>
                <a:gd name="T6" fmla="*/ 60 w 272"/>
                <a:gd name="T7" fmla="*/ 40 h 263"/>
                <a:gd name="T8" fmla="*/ 64 w 272"/>
                <a:gd name="T9" fmla="*/ 30 h 263"/>
                <a:gd name="T10" fmla="*/ 67 w 272"/>
                <a:gd name="T11" fmla="*/ 21 h 263"/>
                <a:gd name="T12" fmla="*/ 68 w 272"/>
                <a:gd name="T13" fmla="*/ 13 h 263"/>
                <a:gd name="T14" fmla="*/ 68 w 272"/>
                <a:gd name="T15" fmla="*/ 8 h 263"/>
                <a:gd name="T16" fmla="*/ 68 w 272"/>
                <a:gd name="T17" fmla="*/ 6 h 263"/>
                <a:gd name="T18" fmla="*/ 56 w 272"/>
                <a:gd name="T19" fmla="*/ 2 h 263"/>
                <a:gd name="T20" fmla="*/ 44 w 272"/>
                <a:gd name="T21" fmla="*/ 0 h 263"/>
                <a:gd name="T22" fmla="*/ 33 w 272"/>
                <a:gd name="T23" fmla="*/ 2 h 263"/>
                <a:gd name="T24" fmla="*/ 22 w 272"/>
                <a:gd name="T25" fmla="*/ 4 h 263"/>
                <a:gd name="T26" fmla="*/ 13 w 272"/>
                <a:gd name="T27" fmla="*/ 7 h 263"/>
                <a:gd name="T28" fmla="*/ 6 w 272"/>
                <a:gd name="T29" fmla="*/ 10 h 263"/>
                <a:gd name="T30" fmla="*/ 1 w 272"/>
                <a:gd name="T31" fmla="*/ 13 h 263"/>
                <a:gd name="T32" fmla="*/ 0 w 272"/>
                <a:gd name="T33" fmla="*/ 13 h 263"/>
                <a:gd name="T34" fmla="*/ 37 w 272"/>
                <a:gd name="T35" fmla="*/ 66 h 26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72"/>
                <a:gd name="T55" fmla="*/ 0 h 263"/>
                <a:gd name="T56" fmla="*/ 272 w 272"/>
                <a:gd name="T57" fmla="*/ 263 h 26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72" h="263">
                  <a:moveTo>
                    <a:pt x="150" y="263"/>
                  </a:moveTo>
                  <a:lnTo>
                    <a:pt x="190" y="235"/>
                  </a:lnTo>
                  <a:lnTo>
                    <a:pt x="219" y="200"/>
                  </a:lnTo>
                  <a:lnTo>
                    <a:pt x="242" y="160"/>
                  </a:lnTo>
                  <a:lnTo>
                    <a:pt x="256" y="119"/>
                  </a:lnTo>
                  <a:lnTo>
                    <a:pt x="265" y="82"/>
                  </a:lnTo>
                  <a:lnTo>
                    <a:pt x="270" y="51"/>
                  </a:lnTo>
                  <a:lnTo>
                    <a:pt x="272" y="30"/>
                  </a:lnTo>
                  <a:lnTo>
                    <a:pt x="272" y="21"/>
                  </a:lnTo>
                  <a:lnTo>
                    <a:pt x="225" y="5"/>
                  </a:lnTo>
                  <a:lnTo>
                    <a:pt x="177" y="0"/>
                  </a:lnTo>
                  <a:lnTo>
                    <a:pt x="132" y="5"/>
                  </a:lnTo>
                  <a:lnTo>
                    <a:pt x="90" y="14"/>
                  </a:lnTo>
                  <a:lnTo>
                    <a:pt x="54" y="26"/>
                  </a:lnTo>
                  <a:lnTo>
                    <a:pt x="26" y="38"/>
                  </a:lnTo>
                  <a:lnTo>
                    <a:pt x="7" y="49"/>
                  </a:lnTo>
                  <a:lnTo>
                    <a:pt x="0" y="52"/>
                  </a:lnTo>
                  <a:lnTo>
                    <a:pt x="150" y="263"/>
                  </a:lnTo>
                  <a:close/>
                </a:path>
              </a:pathLst>
            </a:custGeom>
            <a:solidFill>
              <a:srgbClr val="F99EFF"/>
            </a:solidFill>
            <a:ln w="9525">
              <a:noFill/>
              <a:round/>
              <a:headEnd/>
              <a:tailEnd/>
            </a:ln>
          </p:spPr>
          <p:txBody>
            <a:bodyPr/>
            <a:lstStyle/>
            <a:p>
              <a:endParaRPr lang="fr-FR">
                <a:latin typeface="Calibri" pitchFamily="34" charset="0"/>
              </a:endParaRPr>
            </a:p>
          </p:txBody>
        </p:sp>
        <p:sp>
          <p:nvSpPr>
            <p:cNvPr id="30758" name="Freeform 12"/>
            <p:cNvSpPr>
              <a:spLocks/>
            </p:cNvSpPr>
            <p:nvPr/>
          </p:nvSpPr>
          <p:spPr bwMode="auto">
            <a:xfrm>
              <a:off x="2828" y="1727"/>
              <a:ext cx="1" cy="1"/>
            </a:xfrm>
            <a:custGeom>
              <a:avLst/>
              <a:gdLst>
                <a:gd name="T0" fmla="*/ 0 w 1"/>
                <a:gd name="T1" fmla="*/ 1 h 2"/>
                <a:gd name="T2" fmla="*/ 0 w 1"/>
                <a:gd name="T3" fmla="*/ 1 h 2"/>
                <a:gd name="T4" fmla="*/ 0 w 1"/>
                <a:gd name="T5" fmla="*/ 0 h 2"/>
                <a:gd name="T6" fmla="*/ 0 w 1"/>
                <a:gd name="T7" fmla="*/ 0 h 2"/>
                <a:gd name="T8" fmla="*/ 0 w 1"/>
                <a:gd name="T9" fmla="*/ 0 h 2"/>
                <a:gd name="T10" fmla="*/ 0 w 1"/>
                <a:gd name="T11" fmla="*/ 0 h 2"/>
                <a:gd name="T12" fmla="*/ 1 w 1"/>
                <a:gd name="T13" fmla="*/ 0 h 2"/>
                <a:gd name="T14" fmla="*/ 1 w 1"/>
                <a:gd name="T15" fmla="*/ 0 h 2"/>
                <a:gd name="T16" fmla="*/ 1 w 1"/>
                <a:gd name="T17" fmla="*/ 0 h 2"/>
                <a:gd name="T18" fmla="*/ 0 w 1"/>
                <a:gd name="T19" fmla="*/ 1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
                <a:gd name="T31" fmla="*/ 0 h 2"/>
                <a:gd name="T32" fmla="*/ 1 w 1"/>
                <a:gd name="T33" fmla="*/ 2 h 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 h="2">
                  <a:moveTo>
                    <a:pt x="0" y="2"/>
                  </a:moveTo>
                  <a:lnTo>
                    <a:pt x="0" y="2"/>
                  </a:lnTo>
                  <a:lnTo>
                    <a:pt x="0" y="0"/>
                  </a:lnTo>
                  <a:lnTo>
                    <a:pt x="1" y="0"/>
                  </a:lnTo>
                  <a:lnTo>
                    <a:pt x="0" y="2"/>
                  </a:lnTo>
                  <a:close/>
                </a:path>
              </a:pathLst>
            </a:custGeom>
            <a:solidFill>
              <a:srgbClr val="FFFFFF"/>
            </a:solidFill>
            <a:ln w="9525">
              <a:noFill/>
              <a:round/>
              <a:headEnd/>
              <a:tailEnd/>
            </a:ln>
          </p:spPr>
          <p:txBody>
            <a:bodyPr/>
            <a:lstStyle/>
            <a:p>
              <a:endParaRPr lang="fr-FR">
                <a:latin typeface="Calibri" pitchFamily="34" charset="0"/>
              </a:endParaRPr>
            </a:p>
          </p:txBody>
        </p:sp>
        <p:sp>
          <p:nvSpPr>
            <p:cNvPr id="30759" name="Freeform 13"/>
            <p:cNvSpPr>
              <a:spLocks/>
            </p:cNvSpPr>
            <p:nvPr/>
          </p:nvSpPr>
          <p:spPr bwMode="auto">
            <a:xfrm>
              <a:off x="2912" y="1728"/>
              <a:ext cx="247" cy="164"/>
            </a:xfrm>
            <a:custGeom>
              <a:avLst/>
              <a:gdLst>
                <a:gd name="T0" fmla="*/ 30 w 493"/>
                <a:gd name="T1" fmla="*/ 0 h 328"/>
                <a:gd name="T2" fmla="*/ 19 w 493"/>
                <a:gd name="T3" fmla="*/ 0 h 328"/>
                <a:gd name="T4" fmla="*/ 0 w 493"/>
                <a:gd name="T5" fmla="*/ 39 h 328"/>
                <a:gd name="T6" fmla="*/ 20 w 493"/>
                <a:gd name="T7" fmla="*/ 73 h 328"/>
                <a:gd name="T8" fmla="*/ 79 w 493"/>
                <a:gd name="T9" fmla="*/ 82 h 328"/>
                <a:gd name="T10" fmla="*/ 124 w 493"/>
                <a:gd name="T11" fmla="*/ 68 h 328"/>
                <a:gd name="T12" fmla="*/ 121 w 493"/>
                <a:gd name="T13" fmla="*/ 28 h 328"/>
                <a:gd name="T14" fmla="*/ 112 w 493"/>
                <a:gd name="T15" fmla="*/ 23 h 328"/>
                <a:gd name="T16" fmla="*/ 104 w 493"/>
                <a:gd name="T17" fmla="*/ 19 h 328"/>
                <a:gd name="T18" fmla="*/ 96 w 493"/>
                <a:gd name="T19" fmla="*/ 15 h 328"/>
                <a:gd name="T20" fmla="*/ 88 w 493"/>
                <a:gd name="T21" fmla="*/ 12 h 328"/>
                <a:gd name="T22" fmla="*/ 81 w 493"/>
                <a:gd name="T23" fmla="*/ 10 h 328"/>
                <a:gd name="T24" fmla="*/ 74 w 493"/>
                <a:gd name="T25" fmla="*/ 7 h 328"/>
                <a:gd name="T26" fmla="*/ 67 w 493"/>
                <a:gd name="T27" fmla="*/ 5 h 328"/>
                <a:gd name="T28" fmla="*/ 61 w 493"/>
                <a:gd name="T29" fmla="*/ 3 h 328"/>
                <a:gd name="T30" fmla="*/ 55 w 493"/>
                <a:gd name="T31" fmla="*/ 3 h 328"/>
                <a:gd name="T32" fmla="*/ 50 w 493"/>
                <a:gd name="T33" fmla="*/ 1 h 328"/>
                <a:gd name="T34" fmla="*/ 45 w 493"/>
                <a:gd name="T35" fmla="*/ 1 h 328"/>
                <a:gd name="T36" fmla="*/ 41 w 493"/>
                <a:gd name="T37" fmla="*/ 1 h 328"/>
                <a:gd name="T38" fmla="*/ 37 w 493"/>
                <a:gd name="T39" fmla="*/ 0 h 328"/>
                <a:gd name="T40" fmla="*/ 35 w 493"/>
                <a:gd name="T41" fmla="*/ 0 h 328"/>
                <a:gd name="T42" fmla="*/ 33 w 493"/>
                <a:gd name="T43" fmla="*/ 0 h 328"/>
                <a:gd name="T44" fmla="*/ 31 w 493"/>
                <a:gd name="T45" fmla="*/ 0 h 328"/>
                <a:gd name="T46" fmla="*/ 30 w 493"/>
                <a:gd name="T47" fmla="*/ 0 h 32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93"/>
                <a:gd name="T73" fmla="*/ 0 h 328"/>
                <a:gd name="T74" fmla="*/ 493 w 493"/>
                <a:gd name="T75" fmla="*/ 328 h 32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93" h="328">
                  <a:moveTo>
                    <a:pt x="120" y="0"/>
                  </a:moveTo>
                  <a:lnTo>
                    <a:pt x="75" y="0"/>
                  </a:lnTo>
                  <a:lnTo>
                    <a:pt x="0" y="155"/>
                  </a:lnTo>
                  <a:lnTo>
                    <a:pt x="78" y="291"/>
                  </a:lnTo>
                  <a:lnTo>
                    <a:pt x="315" y="328"/>
                  </a:lnTo>
                  <a:lnTo>
                    <a:pt x="493" y="270"/>
                  </a:lnTo>
                  <a:lnTo>
                    <a:pt x="484" y="112"/>
                  </a:lnTo>
                  <a:lnTo>
                    <a:pt x="448" y="93"/>
                  </a:lnTo>
                  <a:lnTo>
                    <a:pt x="415" y="75"/>
                  </a:lnTo>
                  <a:lnTo>
                    <a:pt x="383" y="61"/>
                  </a:lnTo>
                  <a:lnTo>
                    <a:pt x="352" y="49"/>
                  </a:lnTo>
                  <a:lnTo>
                    <a:pt x="322" y="37"/>
                  </a:lnTo>
                  <a:lnTo>
                    <a:pt x="294" y="28"/>
                  </a:lnTo>
                  <a:lnTo>
                    <a:pt x="267" y="21"/>
                  </a:lnTo>
                  <a:lnTo>
                    <a:pt x="242" y="14"/>
                  </a:lnTo>
                  <a:lnTo>
                    <a:pt x="219" y="9"/>
                  </a:lnTo>
                  <a:lnTo>
                    <a:pt x="199" y="5"/>
                  </a:lnTo>
                  <a:lnTo>
                    <a:pt x="179" y="4"/>
                  </a:lnTo>
                  <a:lnTo>
                    <a:pt x="162" y="2"/>
                  </a:lnTo>
                  <a:lnTo>
                    <a:pt x="148" y="0"/>
                  </a:lnTo>
                  <a:lnTo>
                    <a:pt x="138" y="0"/>
                  </a:lnTo>
                  <a:lnTo>
                    <a:pt x="129" y="0"/>
                  </a:lnTo>
                  <a:lnTo>
                    <a:pt x="122" y="0"/>
                  </a:lnTo>
                  <a:lnTo>
                    <a:pt x="120" y="0"/>
                  </a:lnTo>
                  <a:close/>
                </a:path>
              </a:pathLst>
            </a:custGeom>
            <a:solidFill>
              <a:srgbClr val="FFFFFF"/>
            </a:solidFill>
            <a:ln w="9525">
              <a:noFill/>
              <a:round/>
              <a:headEnd/>
              <a:tailEnd/>
            </a:ln>
          </p:spPr>
          <p:txBody>
            <a:bodyPr/>
            <a:lstStyle/>
            <a:p>
              <a:endParaRPr lang="fr-FR">
                <a:latin typeface="Calibri" pitchFamily="34" charset="0"/>
              </a:endParaRPr>
            </a:p>
          </p:txBody>
        </p:sp>
        <p:sp>
          <p:nvSpPr>
            <p:cNvPr id="30760" name="Freeform 14"/>
            <p:cNvSpPr>
              <a:spLocks/>
            </p:cNvSpPr>
            <p:nvPr/>
          </p:nvSpPr>
          <p:spPr bwMode="auto">
            <a:xfrm>
              <a:off x="2995" y="1803"/>
              <a:ext cx="45" cy="10"/>
            </a:xfrm>
            <a:custGeom>
              <a:avLst/>
              <a:gdLst>
                <a:gd name="T0" fmla="*/ 0 w 91"/>
                <a:gd name="T1" fmla="*/ 0 h 19"/>
                <a:gd name="T2" fmla="*/ 2 w 91"/>
                <a:gd name="T3" fmla="*/ 1 h 19"/>
                <a:gd name="T4" fmla="*/ 5 w 91"/>
                <a:gd name="T5" fmla="*/ 1 h 19"/>
                <a:gd name="T6" fmla="*/ 7 w 91"/>
                <a:gd name="T7" fmla="*/ 1 h 19"/>
                <a:gd name="T8" fmla="*/ 10 w 91"/>
                <a:gd name="T9" fmla="*/ 2 h 19"/>
                <a:gd name="T10" fmla="*/ 13 w 91"/>
                <a:gd name="T11" fmla="*/ 3 h 19"/>
                <a:gd name="T12" fmla="*/ 16 w 91"/>
                <a:gd name="T13" fmla="*/ 3 h 19"/>
                <a:gd name="T14" fmla="*/ 19 w 91"/>
                <a:gd name="T15" fmla="*/ 4 h 19"/>
                <a:gd name="T16" fmla="*/ 22 w 91"/>
                <a:gd name="T17" fmla="*/ 5 h 19"/>
                <a:gd name="T18" fmla="*/ 19 w 91"/>
                <a:gd name="T19" fmla="*/ 5 h 19"/>
                <a:gd name="T20" fmla="*/ 16 w 91"/>
                <a:gd name="T21" fmla="*/ 4 h 19"/>
                <a:gd name="T22" fmla="*/ 13 w 91"/>
                <a:gd name="T23" fmla="*/ 4 h 19"/>
                <a:gd name="T24" fmla="*/ 11 w 91"/>
                <a:gd name="T25" fmla="*/ 3 h 19"/>
                <a:gd name="T26" fmla="*/ 8 w 91"/>
                <a:gd name="T27" fmla="*/ 3 h 19"/>
                <a:gd name="T28" fmla="*/ 6 w 91"/>
                <a:gd name="T29" fmla="*/ 3 h 19"/>
                <a:gd name="T30" fmla="*/ 3 w 91"/>
                <a:gd name="T31" fmla="*/ 3 h 19"/>
                <a:gd name="T32" fmla="*/ 1 w 91"/>
                <a:gd name="T33" fmla="*/ 2 h 19"/>
                <a:gd name="T34" fmla="*/ 1 w 91"/>
                <a:gd name="T35" fmla="*/ 2 h 19"/>
                <a:gd name="T36" fmla="*/ 1 w 91"/>
                <a:gd name="T37" fmla="*/ 1 h 19"/>
                <a:gd name="T38" fmla="*/ 0 w 91"/>
                <a:gd name="T39" fmla="*/ 1 h 19"/>
                <a:gd name="T40" fmla="*/ 0 w 91"/>
                <a:gd name="T41" fmla="*/ 0 h 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1"/>
                <a:gd name="T64" fmla="*/ 0 h 19"/>
                <a:gd name="T65" fmla="*/ 91 w 91"/>
                <a:gd name="T66" fmla="*/ 19 h 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1" h="19">
                  <a:moveTo>
                    <a:pt x="0" y="0"/>
                  </a:moveTo>
                  <a:lnTo>
                    <a:pt x="9" y="2"/>
                  </a:lnTo>
                  <a:lnTo>
                    <a:pt x="20" y="2"/>
                  </a:lnTo>
                  <a:lnTo>
                    <a:pt x="30" y="4"/>
                  </a:lnTo>
                  <a:lnTo>
                    <a:pt x="41" y="7"/>
                  </a:lnTo>
                  <a:lnTo>
                    <a:pt x="53" y="9"/>
                  </a:lnTo>
                  <a:lnTo>
                    <a:pt x="65" y="12"/>
                  </a:lnTo>
                  <a:lnTo>
                    <a:pt x="77" y="16"/>
                  </a:lnTo>
                  <a:lnTo>
                    <a:pt x="91" y="19"/>
                  </a:lnTo>
                  <a:lnTo>
                    <a:pt x="77" y="17"/>
                  </a:lnTo>
                  <a:lnTo>
                    <a:pt x="65" y="16"/>
                  </a:lnTo>
                  <a:lnTo>
                    <a:pt x="53" y="14"/>
                  </a:lnTo>
                  <a:lnTo>
                    <a:pt x="44" y="12"/>
                  </a:lnTo>
                  <a:lnTo>
                    <a:pt x="34" y="11"/>
                  </a:lnTo>
                  <a:lnTo>
                    <a:pt x="25" y="11"/>
                  </a:lnTo>
                  <a:lnTo>
                    <a:pt x="14" y="9"/>
                  </a:lnTo>
                  <a:lnTo>
                    <a:pt x="6" y="7"/>
                  </a:lnTo>
                  <a:lnTo>
                    <a:pt x="4" y="5"/>
                  </a:lnTo>
                  <a:lnTo>
                    <a:pt x="4" y="4"/>
                  </a:lnTo>
                  <a:lnTo>
                    <a:pt x="2" y="2"/>
                  </a:lnTo>
                  <a:lnTo>
                    <a:pt x="0" y="0"/>
                  </a:lnTo>
                  <a:close/>
                </a:path>
              </a:pathLst>
            </a:custGeom>
            <a:solidFill>
              <a:srgbClr val="FFFFFF"/>
            </a:solidFill>
            <a:ln w="9525">
              <a:noFill/>
              <a:round/>
              <a:headEnd/>
              <a:tailEnd/>
            </a:ln>
          </p:spPr>
          <p:txBody>
            <a:bodyPr/>
            <a:lstStyle/>
            <a:p>
              <a:endParaRPr lang="fr-FR">
                <a:latin typeface="Calibri" pitchFamily="34" charset="0"/>
              </a:endParaRPr>
            </a:p>
          </p:txBody>
        </p:sp>
        <p:sp>
          <p:nvSpPr>
            <p:cNvPr id="30761" name="Freeform 15"/>
            <p:cNvSpPr>
              <a:spLocks/>
            </p:cNvSpPr>
            <p:nvPr/>
          </p:nvSpPr>
          <p:spPr bwMode="auto">
            <a:xfrm>
              <a:off x="3098" y="1785"/>
              <a:ext cx="20" cy="19"/>
            </a:xfrm>
            <a:custGeom>
              <a:avLst/>
              <a:gdLst>
                <a:gd name="T0" fmla="*/ 3 w 40"/>
                <a:gd name="T1" fmla="*/ 0 h 39"/>
                <a:gd name="T2" fmla="*/ 5 w 40"/>
                <a:gd name="T3" fmla="*/ 2 h 39"/>
                <a:gd name="T4" fmla="*/ 6 w 40"/>
                <a:gd name="T5" fmla="*/ 5 h 39"/>
                <a:gd name="T6" fmla="*/ 7 w 40"/>
                <a:gd name="T7" fmla="*/ 6 h 39"/>
                <a:gd name="T8" fmla="*/ 10 w 40"/>
                <a:gd name="T9" fmla="*/ 9 h 39"/>
                <a:gd name="T10" fmla="*/ 6 w 40"/>
                <a:gd name="T11" fmla="*/ 9 h 39"/>
                <a:gd name="T12" fmla="*/ 5 w 40"/>
                <a:gd name="T13" fmla="*/ 9 h 39"/>
                <a:gd name="T14" fmla="*/ 3 w 40"/>
                <a:gd name="T15" fmla="*/ 9 h 39"/>
                <a:gd name="T16" fmla="*/ 0 w 40"/>
                <a:gd name="T17" fmla="*/ 9 h 39"/>
                <a:gd name="T18" fmla="*/ 1 w 40"/>
                <a:gd name="T19" fmla="*/ 7 h 39"/>
                <a:gd name="T20" fmla="*/ 1 w 40"/>
                <a:gd name="T21" fmla="*/ 5 h 39"/>
                <a:gd name="T22" fmla="*/ 3 w 40"/>
                <a:gd name="T23" fmla="*/ 3 h 39"/>
                <a:gd name="T24" fmla="*/ 3 w 40"/>
                <a:gd name="T25" fmla="*/ 0 h 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39"/>
                <a:gd name="T41" fmla="*/ 40 w 40"/>
                <a:gd name="T42" fmla="*/ 39 h 3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39">
                  <a:moveTo>
                    <a:pt x="12" y="0"/>
                  </a:moveTo>
                  <a:lnTo>
                    <a:pt x="19" y="11"/>
                  </a:lnTo>
                  <a:lnTo>
                    <a:pt x="26" y="20"/>
                  </a:lnTo>
                  <a:lnTo>
                    <a:pt x="31" y="27"/>
                  </a:lnTo>
                  <a:lnTo>
                    <a:pt x="40" y="37"/>
                  </a:lnTo>
                  <a:lnTo>
                    <a:pt x="26" y="39"/>
                  </a:lnTo>
                  <a:lnTo>
                    <a:pt x="18" y="39"/>
                  </a:lnTo>
                  <a:lnTo>
                    <a:pt x="9" y="39"/>
                  </a:lnTo>
                  <a:lnTo>
                    <a:pt x="0" y="39"/>
                  </a:lnTo>
                  <a:lnTo>
                    <a:pt x="2" y="30"/>
                  </a:lnTo>
                  <a:lnTo>
                    <a:pt x="5" y="21"/>
                  </a:lnTo>
                  <a:lnTo>
                    <a:pt x="9" y="13"/>
                  </a:lnTo>
                  <a:lnTo>
                    <a:pt x="12" y="0"/>
                  </a:lnTo>
                  <a:close/>
                </a:path>
              </a:pathLst>
            </a:custGeom>
            <a:solidFill>
              <a:srgbClr val="FFFFFF"/>
            </a:solidFill>
            <a:ln w="9525">
              <a:noFill/>
              <a:round/>
              <a:headEnd/>
              <a:tailEnd/>
            </a:ln>
          </p:spPr>
          <p:txBody>
            <a:bodyPr/>
            <a:lstStyle/>
            <a:p>
              <a:endParaRPr lang="fr-FR">
                <a:latin typeface="Calibri" pitchFamily="34" charset="0"/>
              </a:endParaRPr>
            </a:p>
          </p:txBody>
        </p:sp>
        <p:sp>
          <p:nvSpPr>
            <p:cNvPr id="30762" name="Freeform 16"/>
            <p:cNvSpPr>
              <a:spLocks/>
            </p:cNvSpPr>
            <p:nvPr/>
          </p:nvSpPr>
          <p:spPr bwMode="auto">
            <a:xfrm>
              <a:off x="3267" y="1820"/>
              <a:ext cx="105" cy="127"/>
            </a:xfrm>
            <a:custGeom>
              <a:avLst/>
              <a:gdLst>
                <a:gd name="T0" fmla="*/ 0 w 211"/>
                <a:gd name="T1" fmla="*/ 27 h 255"/>
                <a:gd name="T2" fmla="*/ 1 w 211"/>
                <a:gd name="T3" fmla="*/ 26 h 255"/>
                <a:gd name="T4" fmla="*/ 4 w 211"/>
                <a:gd name="T5" fmla="*/ 23 h 255"/>
                <a:gd name="T6" fmla="*/ 9 w 211"/>
                <a:gd name="T7" fmla="*/ 19 h 255"/>
                <a:gd name="T8" fmla="*/ 15 w 211"/>
                <a:gd name="T9" fmla="*/ 15 h 255"/>
                <a:gd name="T10" fmla="*/ 23 w 211"/>
                <a:gd name="T11" fmla="*/ 10 h 255"/>
                <a:gd name="T12" fmla="*/ 32 w 211"/>
                <a:gd name="T13" fmla="*/ 6 h 255"/>
                <a:gd name="T14" fmla="*/ 42 w 211"/>
                <a:gd name="T15" fmla="*/ 2 h 255"/>
                <a:gd name="T16" fmla="*/ 52 w 211"/>
                <a:gd name="T17" fmla="*/ 0 h 255"/>
                <a:gd name="T18" fmla="*/ 52 w 211"/>
                <a:gd name="T19" fmla="*/ 2 h 255"/>
                <a:gd name="T20" fmla="*/ 52 w 211"/>
                <a:gd name="T21" fmla="*/ 7 h 255"/>
                <a:gd name="T22" fmla="*/ 50 w 211"/>
                <a:gd name="T23" fmla="*/ 15 h 255"/>
                <a:gd name="T24" fmla="*/ 48 w 211"/>
                <a:gd name="T25" fmla="*/ 25 h 255"/>
                <a:gd name="T26" fmla="*/ 43 w 211"/>
                <a:gd name="T27" fmla="*/ 36 h 255"/>
                <a:gd name="T28" fmla="*/ 38 w 211"/>
                <a:gd name="T29" fmla="*/ 46 h 255"/>
                <a:gd name="T30" fmla="*/ 30 w 211"/>
                <a:gd name="T31" fmla="*/ 56 h 255"/>
                <a:gd name="T32" fmla="*/ 20 w 211"/>
                <a:gd name="T33" fmla="*/ 63 h 255"/>
                <a:gd name="T34" fmla="*/ 19 w 211"/>
                <a:gd name="T35" fmla="*/ 62 h 255"/>
                <a:gd name="T36" fmla="*/ 18 w 211"/>
                <a:gd name="T37" fmla="*/ 59 h 255"/>
                <a:gd name="T38" fmla="*/ 17 w 211"/>
                <a:gd name="T39" fmla="*/ 55 h 255"/>
                <a:gd name="T40" fmla="*/ 14 w 211"/>
                <a:gd name="T41" fmla="*/ 50 h 255"/>
                <a:gd name="T42" fmla="*/ 11 w 211"/>
                <a:gd name="T43" fmla="*/ 45 h 255"/>
                <a:gd name="T44" fmla="*/ 8 w 211"/>
                <a:gd name="T45" fmla="*/ 38 h 255"/>
                <a:gd name="T46" fmla="*/ 4 w 211"/>
                <a:gd name="T47" fmla="*/ 32 h 255"/>
                <a:gd name="T48" fmla="*/ 0 w 211"/>
                <a:gd name="T49" fmla="*/ 27 h 25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11"/>
                <a:gd name="T76" fmla="*/ 0 h 255"/>
                <a:gd name="T77" fmla="*/ 211 w 211"/>
                <a:gd name="T78" fmla="*/ 255 h 25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11" h="255">
                  <a:moveTo>
                    <a:pt x="0" y="110"/>
                  </a:moveTo>
                  <a:lnTo>
                    <a:pt x="4" y="106"/>
                  </a:lnTo>
                  <a:lnTo>
                    <a:pt x="16" y="94"/>
                  </a:lnTo>
                  <a:lnTo>
                    <a:pt x="37" y="79"/>
                  </a:lnTo>
                  <a:lnTo>
                    <a:pt x="61" y="61"/>
                  </a:lnTo>
                  <a:lnTo>
                    <a:pt x="93" y="42"/>
                  </a:lnTo>
                  <a:lnTo>
                    <a:pt x="129" y="25"/>
                  </a:lnTo>
                  <a:lnTo>
                    <a:pt x="169" y="9"/>
                  </a:lnTo>
                  <a:lnTo>
                    <a:pt x="211" y="0"/>
                  </a:lnTo>
                  <a:lnTo>
                    <a:pt x="211" y="9"/>
                  </a:lnTo>
                  <a:lnTo>
                    <a:pt x="208" y="30"/>
                  </a:lnTo>
                  <a:lnTo>
                    <a:pt x="202" y="63"/>
                  </a:lnTo>
                  <a:lnTo>
                    <a:pt x="192" y="101"/>
                  </a:lnTo>
                  <a:lnTo>
                    <a:pt x="174" y="145"/>
                  </a:lnTo>
                  <a:lnTo>
                    <a:pt x="152" y="187"/>
                  </a:lnTo>
                  <a:lnTo>
                    <a:pt x="120" y="225"/>
                  </a:lnTo>
                  <a:lnTo>
                    <a:pt x="80" y="255"/>
                  </a:lnTo>
                  <a:lnTo>
                    <a:pt x="79" y="251"/>
                  </a:lnTo>
                  <a:lnTo>
                    <a:pt x="75" y="239"/>
                  </a:lnTo>
                  <a:lnTo>
                    <a:pt x="68" y="223"/>
                  </a:lnTo>
                  <a:lnTo>
                    <a:pt x="58" y="202"/>
                  </a:lnTo>
                  <a:lnTo>
                    <a:pt x="45" y="180"/>
                  </a:lnTo>
                  <a:lnTo>
                    <a:pt x="33" y="155"/>
                  </a:lnTo>
                  <a:lnTo>
                    <a:pt x="18" y="131"/>
                  </a:lnTo>
                  <a:lnTo>
                    <a:pt x="0" y="110"/>
                  </a:lnTo>
                  <a:close/>
                </a:path>
              </a:pathLst>
            </a:custGeom>
            <a:solidFill>
              <a:srgbClr val="F97AFF"/>
            </a:solidFill>
            <a:ln w="9525">
              <a:noFill/>
              <a:round/>
              <a:headEnd/>
              <a:tailEnd/>
            </a:ln>
          </p:spPr>
          <p:txBody>
            <a:bodyPr/>
            <a:lstStyle/>
            <a:p>
              <a:endParaRPr lang="fr-FR">
                <a:latin typeface="Calibri" pitchFamily="34" charset="0"/>
              </a:endParaRPr>
            </a:p>
          </p:txBody>
        </p:sp>
        <p:sp>
          <p:nvSpPr>
            <p:cNvPr id="30763" name="Freeform 17"/>
            <p:cNvSpPr>
              <a:spLocks/>
            </p:cNvSpPr>
            <p:nvPr/>
          </p:nvSpPr>
          <p:spPr bwMode="auto">
            <a:xfrm>
              <a:off x="3148" y="2172"/>
              <a:ext cx="103" cy="75"/>
            </a:xfrm>
            <a:custGeom>
              <a:avLst/>
              <a:gdLst>
                <a:gd name="T0" fmla="*/ 52 w 206"/>
                <a:gd name="T1" fmla="*/ 0 h 150"/>
                <a:gd name="T2" fmla="*/ 52 w 206"/>
                <a:gd name="T3" fmla="*/ 5 h 150"/>
                <a:gd name="T4" fmla="*/ 51 w 206"/>
                <a:gd name="T5" fmla="*/ 14 h 150"/>
                <a:gd name="T6" fmla="*/ 49 w 206"/>
                <a:gd name="T7" fmla="*/ 25 h 150"/>
                <a:gd name="T8" fmla="*/ 44 w 206"/>
                <a:gd name="T9" fmla="*/ 35 h 150"/>
                <a:gd name="T10" fmla="*/ 44 w 206"/>
                <a:gd name="T11" fmla="*/ 35 h 150"/>
                <a:gd name="T12" fmla="*/ 42 w 206"/>
                <a:gd name="T13" fmla="*/ 36 h 150"/>
                <a:gd name="T14" fmla="*/ 39 w 206"/>
                <a:gd name="T15" fmla="*/ 37 h 150"/>
                <a:gd name="T16" fmla="*/ 36 w 206"/>
                <a:gd name="T17" fmla="*/ 37 h 150"/>
                <a:gd name="T18" fmla="*/ 31 w 206"/>
                <a:gd name="T19" fmla="*/ 38 h 150"/>
                <a:gd name="T20" fmla="*/ 26 w 206"/>
                <a:gd name="T21" fmla="*/ 38 h 150"/>
                <a:gd name="T22" fmla="*/ 21 w 206"/>
                <a:gd name="T23" fmla="*/ 37 h 150"/>
                <a:gd name="T24" fmla="*/ 14 w 206"/>
                <a:gd name="T25" fmla="*/ 35 h 150"/>
                <a:gd name="T26" fmla="*/ 14 w 206"/>
                <a:gd name="T27" fmla="*/ 34 h 150"/>
                <a:gd name="T28" fmla="*/ 13 w 206"/>
                <a:gd name="T29" fmla="*/ 33 h 150"/>
                <a:gd name="T30" fmla="*/ 13 w 206"/>
                <a:gd name="T31" fmla="*/ 31 h 150"/>
                <a:gd name="T32" fmla="*/ 10 w 206"/>
                <a:gd name="T33" fmla="*/ 27 h 150"/>
                <a:gd name="T34" fmla="*/ 8 w 206"/>
                <a:gd name="T35" fmla="*/ 23 h 150"/>
                <a:gd name="T36" fmla="*/ 6 w 206"/>
                <a:gd name="T37" fmla="*/ 19 h 150"/>
                <a:gd name="T38" fmla="*/ 3 w 206"/>
                <a:gd name="T39" fmla="*/ 11 h 150"/>
                <a:gd name="T40" fmla="*/ 0 w 206"/>
                <a:gd name="T41" fmla="*/ 4 h 150"/>
                <a:gd name="T42" fmla="*/ 52 w 206"/>
                <a:gd name="T43" fmla="*/ 0 h 15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06"/>
                <a:gd name="T67" fmla="*/ 0 h 150"/>
                <a:gd name="T68" fmla="*/ 206 w 206"/>
                <a:gd name="T69" fmla="*/ 150 h 15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06" h="150">
                  <a:moveTo>
                    <a:pt x="206" y="0"/>
                  </a:moveTo>
                  <a:lnTo>
                    <a:pt x="206" y="18"/>
                  </a:lnTo>
                  <a:lnTo>
                    <a:pt x="202" y="58"/>
                  </a:lnTo>
                  <a:lnTo>
                    <a:pt x="194" y="103"/>
                  </a:lnTo>
                  <a:lnTo>
                    <a:pt x="176" y="138"/>
                  </a:lnTo>
                  <a:lnTo>
                    <a:pt x="174" y="140"/>
                  </a:lnTo>
                  <a:lnTo>
                    <a:pt x="166" y="141"/>
                  </a:lnTo>
                  <a:lnTo>
                    <a:pt x="155" y="145"/>
                  </a:lnTo>
                  <a:lnTo>
                    <a:pt x="141" y="148"/>
                  </a:lnTo>
                  <a:lnTo>
                    <a:pt x="124" y="150"/>
                  </a:lnTo>
                  <a:lnTo>
                    <a:pt x="103" y="150"/>
                  </a:lnTo>
                  <a:lnTo>
                    <a:pt x="82" y="147"/>
                  </a:lnTo>
                  <a:lnTo>
                    <a:pt x="59" y="138"/>
                  </a:lnTo>
                  <a:lnTo>
                    <a:pt x="58" y="136"/>
                  </a:lnTo>
                  <a:lnTo>
                    <a:pt x="54" y="131"/>
                  </a:lnTo>
                  <a:lnTo>
                    <a:pt x="49" y="124"/>
                  </a:lnTo>
                  <a:lnTo>
                    <a:pt x="40" y="110"/>
                  </a:lnTo>
                  <a:lnTo>
                    <a:pt x="32" y="94"/>
                  </a:lnTo>
                  <a:lnTo>
                    <a:pt x="21" y="73"/>
                  </a:lnTo>
                  <a:lnTo>
                    <a:pt x="11" y="47"/>
                  </a:lnTo>
                  <a:lnTo>
                    <a:pt x="0" y="16"/>
                  </a:lnTo>
                  <a:lnTo>
                    <a:pt x="206" y="0"/>
                  </a:lnTo>
                  <a:close/>
                </a:path>
              </a:pathLst>
            </a:custGeom>
            <a:solidFill>
              <a:srgbClr val="F99EFF"/>
            </a:solidFill>
            <a:ln w="9525">
              <a:noFill/>
              <a:round/>
              <a:headEnd/>
              <a:tailEnd/>
            </a:ln>
          </p:spPr>
          <p:txBody>
            <a:bodyPr/>
            <a:lstStyle/>
            <a:p>
              <a:endParaRPr lang="fr-FR">
                <a:latin typeface="Calibri" pitchFamily="34" charset="0"/>
              </a:endParaRPr>
            </a:p>
          </p:txBody>
        </p:sp>
        <p:sp>
          <p:nvSpPr>
            <p:cNvPr id="30764" name="Freeform 18"/>
            <p:cNvSpPr>
              <a:spLocks/>
            </p:cNvSpPr>
            <p:nvPr/>
          </p:nvSpPr>
          <p:spPr bwMode="auto">
            <a:xfrm>
              <a:off x="3282" y="2056"/>
              <a:ext cx="79" cy="74"/>
            </a:xfrm>
            <a:custGeom>
              <a:avLst/>
              <a:gdLst>
                <a:gd name="T0" fmla="*/ 16 w 156"/>
                <a:gd name="T1" fmla="*/ 37 h 149"/>
                <a:gd name="T2" fmla="*/ 6 w 156"/>
                <a:gd name="T3" fmla="*/ 33 h 149"/>
                <a:gd name="T4" fmla="*/ 1 w 156"/>
                <a:gd name="T5" fmla="*/ 28 h 149"/>
                <a:gd name="T6" fmla="*/ 0 w 156"/>
                <a:gd name="T7" fmla="*/ 22 h 149"/>
                <a:gd name="T8" fmla="*/ 3 w 156"/>
                <a:gd name="T9" fmla="*/ 15 h 149"/>
                <a:gd name="T10" fmla="*/ 9 w 156"/>
                <a:gd name="T11" fmla="*/ 8 h 149"/>
                <a:gd name="T12" fmla="*/ 16 w 156"/>
                <a:gd name="T13" fmla="*/ 3 h 149"/>
                <a:gd name="T14" fmla="*/ 25 w 156"/>
                <a:gd name="T15" fmla="*/ 0 h 149"/>
                <a:gd name="T16" fmla="*/ 34 w 156"/>
                <a:gd name="T17" fmla="*/ 0 h 149"/>
                <a:gd name="T18" fmla="*/ 38 w 156"/>
                <a:gd name="T19" fmla="*/ 4 h 149"/>
                <a:gd name="T20" fmla="*/ 40 w 156"/>
                <a:gd name="T21" fmla="*/ 9 h 149"/>
                <a:gd name="T22" fmla="*/ 40 w 156"/>
                <a:gd name="T23" fmla="*/ 15 h 149"/>
                <a:gd name="T24" fmla="*/ 38 w 156"/>
                <a:gd name="T25" fmla="*/ 21 h 149"/>
                <a:gd name="T26" fmla="*/ 36 w 156"/>
                <a:gd name="T27" fmla="*/ 26 h 149"/>
                <a:gd name="T28" fmla="*/ 31 w 156"/>
                <a:gd name="T29" fmla="*/ 31 h 149"/>
                <a:gd name="T30" fmla="*/ 24 w 156"/>
                <a:gd name="T31" fmla="*/ 34 h 149"/>
                <a:gd name="T32" fmla="*/ 16 w 156"/>
                <a:gd name="T33" fmla="*/ 37 h 1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6"/>
                <a:gd name="T52" fmla="*/ 0 h 149"/>
                <a:gd name="T53" fmla="*/ 156 w 156"/>
                <a:gd name="T54" fmla="*/ 149 h 1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6" h="149">
                  <a:moveTo>
                    <a:pt x="62" y="149"/>
                  </a:moveTo>
                  <a:lnTo>
                    <a:pt x="22" y="135"/>
                  </a:lnTo>
                  <a:lnTo>
                    <a:pt x="3" y="114"/>
                  </a:lnTo>
                  <a:lnTo>
                    <a:pt x="0" y="88"/>
                  </a:lnTo>
                  <a:lnTo>
                    <a:pt x="12" y="60"/>
                  </a:lnTo>
                  <a:lnTo>
                    <a:pt x="33" y="34"/>
                  </a:lnTo>
                  <a:lnTo>
                    <a:pt x="64" y="13"/>
                  </a:lnTo>
                  <a:lnTo>
                    <a:pt x="99" y="0"/>
                  </a:lnTo>
                  <a:lnTo>
                    <a:pt x="135" y="0"/>
                  </a:lnTo>
                  <a:lnTo>
                    <a:pt x="148" y="18"/>
                  </a:lnTo>
                  <a:lnTo>
                    <a:pt x="155" y="39"/>
                  </a:lnTo>
                  <a:lnTo>
                    <a:pt x="156" y="61"/>
                  </a:lnTo>
                  <a:lnTo>
                    <a:pt x="151" y="84"/>
                  </a:lnTo>
                  <a:lnTo>
                    <a:pt x="141" y="105"/>
                  </a:lnTo>
                  <a:lnTo>
                    <a:pt x="122" y="124"/>
                  </a:lnTo>
                  <a:lnTo>
                    <a:pt x="95" y="138"/>
                  </a:lnTo>
                  <a:lnTo>
                    <a:pt x="62" y="149"/>
                  </a:lnTo>
                  <a:close/>
                </a:path>
              </a:pathLst>
            </a:custGeom>
            <a:solidFill>
              <a:srgbClr val="BFDDFF"/>
            </a:solidFill>
            <a:ln w="9525">
              <a:noFill/>
              <a:round/>
              <a:headEnd/>
              <a:tailEnd/>
            </a:ln>
          </p:spPr>
          <p:txBody>
            <a:bodyPr/>
            <a:lstStyle/>
            <a:p>
              <a:endParaRPr lang="fr-FR">
                <a:latin typeface="Calibri" pitchFamily="34" charset="0"/>
              </a:endParaRPr>
            </a:p>
          </p:txBody>
        </p:sp>
        <p:sp>
          <p:nvSpPr>
            <p:cNvPr id="30765" name="Freeform 19"/>
            <p:cNvSpPr>
              <a:spLocks/>
            </p:cNvSpPr>
            <p:nvPr/>
          </p:nvSpPr>
          <p:spPr bwMode="auto">
            <a:xfrm>
              <a:off x="3232" y="1801"/>
              <a:ext cx="150" cy="152"/>
            </a:xfrm>
            <a:custGeom>
              <a:avLst/>
              <a:gdLst>
                <a:gd name="T0" fmla="*/ 0 w 300"/>
                <a:gd name="T1" fmla="*/ 14 h 303"/>
                <a:gd name="T2" fmla="*/ 5 w 300"/>
                <a:gd name="T3" fmla="*/ 22 h 303"/>
                <a:gd name="T4" fmla="*/ 6 w 300"/>
                <a:gd name="T5" fmla="*/ 21 h 303"/>
                <a:gd name="T6" fmla="*/ 10 w 300"/>
                <a:gd name="T7" fmla="*/ 19 h 303"/>
                <a:gd name="T8" fmla="*/ 17 w 300"/>
                <a:gd name="T9" fmla="*/ 16 h 303"/>
                <a:gd name="T10" fmla="*/ 25 w 300"/>
                <a:gd name="T11" fmla="*/ 13 h 303"/>
                <a:gd name="T12" fmla="*/ 35 w 300"/>
                <a:gd name="T13" fmla="*/ 11 h 303"/>
                <a:gd name="T14" fmla="*/ 44 w 300"/>
                <a:gd name="T15" fmla="*/ 9 h 303"/>
                <a:gd name="T16" fmla="*/ 55 w 300"/>
                <a:gd name="T17" fmla="*/ 10 h 303"/>
                <a:gd name="T18" fmla="*/ 66 w 300"/>
                <a:gd name="T19" fmla="*/ 13 h 303"/>
                <a:gd name="T20" fmla="*/ 65 w 300"/>
                <a:gd name="T21" fmla="*/ 17 h 303"/>
                <a:gd name="T22" fmla="*/ 63 w 300"/>
                <a:gd name="T23" fmla="*/ 23 h 303"/>
                <a:gd name="T24" fmla="*/ 62 w 300"/>
                <a:gd name="T25" fmla="*/ 30 h 303"/>
                <a:gd name="T26" fmla="*/ 59 w 300"/>
                <a:gd name="T27" fmla="*/ 38 h 303"/>
                <a:gd name="T28" fmla="*/ 55 w 300"/>
                <a:gd name="T29" fmla="*/ 46 h 303"/>
                <a:gd name="T30" fmla="*/ 50 w 300"/>
                <a:gd name="T31" fmla="*/ 54 h 303"/>
                <a:gd name="T32" fmla="*/ 44 w 300"/>
                <a:gd name="T33" fmla="*/ 62 h 303"/>
                <a:gd name="T34" fmla="*/ 37 w 300"/>
                <a:gd name="T35" fmla="*/ 69 h 303"/>
                <a:gd name="T36" fmla="*/ 42 w 300"/>
                <a:gd name="T37" fmla="*/ 76 h 303"/>
                <a:gd name="T38" fmla="*/ 52 w 300"/>
                <a:gd name="T39" fmla="*/ 67 h 303"/>
                <a:gd name="T40" fmla="*/ 60 w 300"/>
                <a:gd name="T41" fmla="*/ 56 h 303"/>
                <a:gd name="T42" fmla="*/ 66 w 300"/>
                <a:gd name="T43" fmla="*/ 46 h 303"/>
                <a:gd name="T44" fmla="*/ 71 w 300"/>
                <a:gd name="T45" fmla="*/ 35 h 303"/>
                <a:gd name="T46" fmla="*/ 73 w 300"/>
                <a:gd name="T47" fmla="*/ 26 h 303"/>
                <a:gd name="T48" fmla="*/ 74 w 300"/>
                <a:gd name="T49" fmla="*/ 18 h 303"/>
                <a:gd name="T50" fmla="*/ 75 w 300"/>
                <a:gd name="T51" fmla="*/ 13 h 303"/>
                <a:gd name="T52" fmla="*/ 75 w 300"/>
                <a:gd name="T53" fmla="*/ 10 h 303"/>
                <a:gd name="T54" fmla="*/ 75 w 300"/>
                <a:gd name="T55" fmla="*/ 7 h 303"/>
                <a:gd name="T56" fmla="*/ 73 w 300"/>
                <a:gd name="T57" fmla="*/ 6 h 303"/>
                <a:gd name="T58" fmla="*/ 67 w 300"/>
                <a:gd name="T59" fmla="*/ 3 h 303"/>
                <a:gd name="T60" fmla="*/ 60 w 300"/>
                <a:gd name="T61" fmla="*/ 2 h 303"/>
                <a:gd name="T62" fmla="*/ 54 w 300"/>
                <a:gd name="T63" fmla="*/ 1 h 303"/>
                <a:gd name="T64" fmla="*/ 47 w 300"/>
                <a:gd name="T65" fmla="*/ 0 h 303"/>
                <a:gd name="T66" fmla="*/ 42 w 300"/>
                <a:gd name="T67" fmla="*/ 0 h 303"/>
                <a:gd name="T68" fmla="*/ 36 w 300"/>
                <a:gd name="T69" fmla="*/ 1 h 303"/>
                <a:gd name="T70" fmla="*/ 30 w 300"/>
                <a:gd name="T71" fmla="*/ 2 h 303"/>
                <a:gd name="T72" fmla="*/ 25 w 300"/>
                <a:gd name="T73" fmla="*/ 3 h 303"/>
                <a:gd name="T74" fmla="*/ 19 w 300"/>
                <a:gd name="T75" fmla="*/ 5 h 303"/>
                <a:gd name="T76" fmla="*/ 15 w 300"/>
                <a:gd name="T77" fmla="*/ 7 h 303"/>
                <a:gd name="T78" fmla="*/ 11 w 300"/>
                <a:gd name="T79" fmla="*/ 8 h 303"/>
                <a:gd name="T80" fmla="*/ 7 w 300"/>
                <a:gd name="T81" fmla="*/ 10 h 303"/>
                <a:gd name="T82" fmla="*/ 5 w 300"/>
                <a:gd name="T83" fmla="*/ 11 h 303"/>
                <a:gd name="T84" fmla="*/ 2 w 300"/>
                <a:gd name="T85" fmla="*/ 12 h 303"/>
                <a:gd name="T86" fmla="*/ 1 w 300"/>
                <a:gd name="T87" fmla="*/ 13 h 303"/>
                <a:gd name="T88" fmla="*/ 0 w 300"/>
                <a:gd name="T89" fmla="*/ 14 h 30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00"/>
                <a:gd name="T136" fmla="*/ 0 h 303"/>
                <a:gd name="T137" fmla="*/ 300 w 300"/>
                <a:gd name="T138" fmla="*/ 303 h 30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00" h="303">
                  <a:moveTo>
                    <a:pt x="0" y="54"/>
                  </a:moveTo>
                  <a:lnTo>
                    <a:pt x="20" y="85"/>
                  </a:lnTo>
                  <a:lnTo>
                    <a:pt x="25" y="81"/>
                  </a:lnTo>
                  <a:lnTo>
                    <a:pt x="42" y="73"/>
                  </a:lnTo>
                  <a:lnTo>
                    <a:pt x="68" y="62"/>
                  </a:lnTo>
                  <a:lnTo>
                    <a:pt x="100" y="50"/>
                  </a:lnTo>
                  <a:lnTo>
                    <a:pt x="138" y="41"/>
                  </a:lnTo>
                  <a:lnTo>
                    <a:pt x="178" y="36"/>
                  </a:lnTo>
                  <a:lnTo>
                    <a:pt x="220" y="40"/>
                  </a:lnTo>
                  <a:lnTo>
                    <a:pt x="262" y="50"/>
                  </a:lnTo>
                  <a:lnTo>
                    <a:pt x="260" y="68"/>
                  </a:lnTo>
                  <a:lnTo>
                    <a:pt x="255" y="92"/>
                  </a:lnTo>
                  <a:lnTo>
                    <a:pt x="248" y="120"/>
                  </a:lnTo>
                  <a:lnTo>
                    <a:pt x="237" y="151"/>
                  </a:lnTo>
                  <a:lnTo>
                    <a:pt x="222" y="184"/>
                  </a:lnTo>
                  <a:lnTo>
                    <a:pt x="203" y="216"/>
                  </a:lnTo>
                  <a:lnTo>
                    <a:pt x="176" y="245"/>
                  </a:lnTo>
                  <a:lnTo>
                    <a:pt x="145" y="273"/>
                  </a:lnTo>
                  <a:lnTo>
                    <a:pt x="168" y="303"/>
                  </a:lnTo>
                  <a:lnTo>
                    <a:pt x="210" y="266"/>
                  </a:lnTo>
                  <a:lnTo>
                    <a:pt x="241" y="224"/>
                  </a:lnTo>
                  <a:lnTo>
                    <a:pt x="264" y="181"/>
                  </a:lnTo>
                  <a:lnTo>
                    <a:pt x="281" y="139"/>
                  </a:lnTo>
                  <a:lnTo>
                    <a:pt x="290" y="102"/>
                  </a:lnTo>
                  <a:lnTo>
                    <a:pt x="295" y="71"/>
                  </a:lnTo>
                  <a:lnTo>
                    <a:pt x="298" y="50"/>
                  </a:lnTo>
                  <a:lnTo>
                    <a:pt x="298" y="40"/>
                  </a:lnTo>
                  <a:lnTo>
                    <a:pt x="300" y="27"/>
                  </a:lnTo>
                  <a:lnTo>
                    <a:pt x="290" y="22"/>
                  </a:lnTo>
                  <a:lnTo>
                    <a:pt x="265" y="12"/>
                  </a:lnTo>
                  <a:lnTo>
                    <a:pt x="241" y="5"/>
                  </a:lnTo>
                  <a:lnTo>
                    <a:pt x="217" y="1"/>
                  </a:lnTo>
                  <a:lnTo>
                    <a:pt x="190" y="0"/>
                  </a:lnTo>
                  <a:lnTo>
                    <a:pt x="168" y="0"/>
                  </a:lnTo>
                  <a:lnTo>
                    <a:pt x="143" y="3"/>
                  </a:lnTo>
                  <a:lnTo>
                    <a:pt x="121" y="7"/>
                  </a:lnTo>
                  <a:lnTo>
                    <a:pt x="100" y="12"/>
                  </a:lnTo>
                  <a:lnTo>
                    <a:pt x="79" y="19"/>
                  </a:lnTo>
                  <a:lnTo>
                    <a:pt x="61" y="26"/>
                  </a:lnTo>
                  <a:lnTo>
                    <a:pt x="44" y="31"/>
                  </a:lnTo>
                  <a:lnTo>
                    <a:pt x="30" y="38"/>
                  </a:lnTo>
                  <a:lnTo>
                    <a:pt x="18" y="43"/>
                  </a:lnTo>
                  <a:lnTo>
                    <a:pt x="9" y="48"/>
                  </a:lnTo>
                  <a:lnTo>
                    <a:pt x="4" y="52"/>
                  </a:lnTo>
                  <a:lnTo>
                    <a:pt x="0" y="54"/>
                  </a:lnTo>
                  <a:close/>
                </a:path>
              </a:pathLst>
            </a:custGeom>
            <a:solidFill>
              <a:srgbClr val="000000"/>
            </a:solidFill>
            <a:ln w="9525">
              <a:noFill/>
              <a:round/>
              <a:headEnd/>
              <a:tailEnd/>
            </a:ln>
          </p:spPr>
          <p:txBody>
            <a:bodyPr/>
            <a:lstStyle/>
            <a:p>
              <a:endParaRPr lang="fr-FR">
                <a:latin typeface="Calibri" pitchFamily="34" charset="0"/>
              </a:endParaRPr>
            </a:p>
          </p:txBody>
        </p:sp>
        <p:sp>
          <p:nvSpPr>
            <p:cNvPr id="30766" name="Freeform 20"/>
            <p:cNvSpPr>
              <a:spLocks/>
            </p:cNvSpPr>
            <p:nvPr/>
          </p:nvSpPr>
          <p:spPr bwMode="auto">
            <a:xfrm>
              <a:off x="2738" y="1709"/>
              <a:ext cx="639" cy="602"/>
            </a:xfrm>
            <a:custGeom>
              <a:avLst/>
              <a:gdLst>
                <a:gd name="T0" fmla="*/ 46 w 1279"/>
                <a:gd name="T1" fmla="*/ 23 h 1204"/>
                <a:gd name="T2" fmla="*/ 29 w 1279"/>
                <a:gd name="T3" fmla="*/ 38 h 1204"/>
                <a:gd name="T4" fmla="*/ 10 w 1279"/>
                <a:gd name="T5" fmla="*/ 70 h 1204"/>
                <a:gd name="T6" fmla="*/ 0 w 1279"/>
                <a:gd name="T7" fmla="*/ 116 h 1204"/>
                <a:gd name="T8" fmla="*/ 9 w 1279"/>
                <a:gd name="T9" fmla="*/ 186 h 1204"/>
                <a:gd name="T10" fmla="*/ 34 w 1279"/>
                <a:gd name="T11" fmla="*/ 247 h 1204"/>
                <a:gd name="T12" fmla="*/ 42 w 1279"/>
                <a:gd name="T13" fmla="*/ 252 h 1204"/>
                <a:gd name="T14" fmla="*/ 58 w 1279"/>
                <a:gd name="T15" fmla="*/ 257 h 1204"/>
                <a:gd name="T16" fmla="*/ 80 w 1279"/>
                <a:gd name="T17" fmla="*/ 248 h 1204"/>
                <a:gd name="T18" fmla="*/ 83 w 1279"/>
                <a:gd name="T19" fmla="*/ 244 h 1204"/>
                <a:gd name="T20" fmla="*/ 89 w 1279"/>
                <a:gd name="T21" fmla="*/ 224 h 1204"/>
                <a:gd name="T22" fmla="*/ 93 w 1279"/>
                <a:gd name="T23" fmla="*/ 227 h 1204"/>
                <a:gd name="T24" fmla="*/ 99 w 1279"/>
                <a:gd name="T25" fmla="*/ 231 h 1204"/>
                <a:gd name="T26" fmla="*/ 104 w 1279"/>
                <a:gd name="T27" fmla="*/ 238 h 1204"/>
                <a:gd name="T28" fmla="*/ 111 w 1279"/>
                <a:gd name="T29" fmla="*/ 261 h 1204"/>
                <a:gd name="T30" fmla="*/ 125 w 1279"/>
                <a:gd name="T31" fmla="*/ 286 h 1204"/>
                <a:gd name="T32" fmla="*/ 139 w 1279"/>
                <a:gd name="T33" fmla="*/ 298 h 1204"/>
                <a:gd name="T34" fmla="*/ 156 w 1279"/>
                <a:gd name="T35" fmla="*/ 301 h 1204"/>
                <a:gd name="T36" fmla="*/ 177 w 1279"/>
                <a:gd name="T37" fmla="*/ 294 h 1204"/>
                <a:gd name="T38" fmla="*/ 181 w 1279"/>
                <a:gd name="T39" fmla="*/ 288 h 1204"/>
                <a:gd name="T40" fmla="*/ 188 w 1279"/>
                <a:gd name="T41" fmla="*/ 246 h 1204"/>
                <a:gd name="T42" fmla="*/ 198 w 1279"/>
                <a:gd name="T43" fmla="*/ 244 h 1204"/>
                <a:gd name="T44" fmla="*/ 206 w 1279"/>
                <a:gd name="T45" fmla="*/ 255 h 1204"/>
                <a:gd name="T46" fmla="*/ 212 w 1279"/>
                <a:gd name="T47" fmla="*/ 267 h 1204"/>
                <a:gd name="T48" fmla="*/ 215 w 1279"/>
                <a:gd name="T49" fmla="*/ 271 h 1204"/>
                <a:gd name="T50" fmla="*/ 223 w 1279"/>
                <a:gd name="T51" fmla="*/ 274 h 1204"/>
                <a:gd name="T52" fmla="*/ 241 w 1279"/>
                <a:gd name="T53" fmla="*/ 275 h 1204"/>
                <a:gd name="T54" fmla="*/ 251 w 1279"/>
                <a:gd name="T55" fmla="*/ 272 h 1204"/>
                <a:gd name="T56" fmla="*/ 253 w 1279"/>
                <a:gd name="T57" fmla="*/ 271 h 1204"/>
                <a:gd name="T58" fmla="*/ 262 w 1279"/>
                <a:gd name="T59" fmla="*/ 244 h 1204"/>
                <a:gd name="T60" fmla="*/ 273 w 1279"/>
                <a:gd name="T61" fmla="*/ 231 h 1204"/>
                <a:gd name="T62" fmla="*/ 285 w 1279"/>
                <a:gd name="T63" fmla="*/ 224 h 1204"/>
                <a:gd name="T64" fmla="*/ 291 w 1279"/>
                <a:gd name="T65" fmla="*/ 218 h 1204"/>
                <a:gd name="T66" fmla="*/ 304 w 1279"/>
                <a:gd name="T67" fmla="*/ 212 h 1204"/>
                <a:gd name="T68" fmla="*/ 313 w 1279"/>
                <a:gd name="T69" fmla="*/ 203 h 1204"/>
                <a:gd name="T70" fmla="*/ 318 w 1279"/>
                <a:gd name="T71" fmla="*/ 193 h 1204"/>
                <a:gd name="T72" fmla="*/ 319 w 1279"/>
                <a:gd name="T73" fmla="*/ 185 h 1204"/>
                <a:gd name="T74" fmla="*/ 316 w 1279"/>
                <a:gd name="T75" fmla="*/ 173 h 1204"/>
                <a:gd name="T76" fmla="*/ 313 w 1279"/>
                <a:gd name="T77" fmla="*/ 167 h 1204"/>
                <a:gd name="T78" fmla="*/ 306 w 1279"/>
                <a:gd name="T79" fmla="*/ 158 h 1204"/>
                <a:gd name="T80" fmla="*/ 300 w 1279"/>
                <a:gd name="T81" fmla="*/ 151 h 1204"/>
                <a:gd name="T82" fmla="*/ 281 w 1279"/>
                <a:gd name="T83" fmla="*/ 98 h 1204"/>
                <a:gd name="T84" fmla="*/ 260 w 1279"/>
                <a:gd name="T85" fmla="*/ 67 h 1204"/>
                <a:gd name="T86" fmla="*/ 253 w 1279"/>
                <a:gd name="T87" fmla="*/ 57 h 1204"/>
                <a:gd name="T88" fmla="*/ 237 w 1279"/>
                <a:gd name="T89" fmla="*/ 43 h 1204"/>
                <a:gd name="T90" fmla="*/ 206 w 1279"/>
                <a:gd name="T91" fmla="*/ 22 h 1204"/>
                <a:gd name="T92" fmla="*/ 163 w 1279"/>
                <a:gd name="T93" fmla="*/ 5 h 1204"/>
                <a:gd name="T94" fmla="*/ 110 w 1279"/>
                <a:gd name="T95" fmla="*/ 1 h 1204"/>
                <a:gd name="T96" fmla="*/ 51 w 1279"/>
                <a:gd name="T97" fmla="*/ 20 h 120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279"/>
                <a:gd name="T148" fmla="*/ 0 h 1204"/>
                <a:gd name="T149" fmla="*/ 1279 w 1279"/>
                <a:gd name="T150" fmla="*/ 1204 h 120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279" h="1204">
                  <a:moveTo>
                    <a:pt x="206" y="80"/>
                  </a:moveTo>
                  <a:lnTo>
                    <a:pt x="199" y="84"/>
                  </a:lnTo>
                  <a:lnTo>
                    <a:pt x="187" y="92"/>
                  </a:lnTo>
                  <a:lnTo>
                    <a:pt x="168" y="106"/>
                  </a:lnTo>
                  <a:lnTo>
                    <a:pt x="143" y="127"/>
                  </a:lnTo>
                  <a:lnTo>
                    <a:pt x="117" y="155"/>
                  </a:lnTo>
                  <a:lnTo>
                    <a:pt x="91" y="190"/>
                  </a:lnTo>
                  <a:lnTo>
                    <a:pt x="65" y="232"/>
                  </a:lnTo>
                  <a:lnTo>
                    <a:pt x="40" y="280"/>
                  </a:lnTo>
                  <a:lnTo>
                    <a:pt x="21" y="333"/>
                  </a:lnTo>
                  <a:lnTo>
                    <a:pt x="7" y="395"/>
                  </a:lnTo>
                  <a:lnTo>
                    <a:pt x="0" y="467"/>
                  </a:lnTo>
                  <a:lnTo>
                    <a:pt x="2" y="549"/>
                  </a:lnTo>
                  <a:lnTo>
                    <a:pt x="14" y="641"/>
                  </a:lnTo>
                  <a:lnTo>
                    <a:pt x="39" y="744"/>
                  </a:lnTo>
                  <a:lnTo>
                    <a:pt x="79" y="859"/>
                  </a:lnTo>
                  <a:lnTo>
                    <a:pt x="135" y="984"/>
                  </a:lnTo>
                  <a:lnTo>
                    <a:pt x="136" y="988"/>
                  </a:lnTo>
                  <a:lnTo>
                    <a:pt x="140" y="991"/>
                  </a:lnTo>
                  <a:lnTo>
                    <a:pt x="152" y="1000"/>
                  </a:lnTo>
                  <a:lnTo>
                    <a:pt x="168" y="1011"/>
                  </a:lnTo>
                  <a:lnTo>
                    <a:pt x="187" y="1018"/>
                  </a:lnTo>
                  <a:lnTo>
                    <a:pt x="210" y="1023"/>
                  </a:lnTo>
                  <a:lnTo>
                    <a:pt x="234" y="1025"/>
                  </a:lnTo>
                  <a:lnTo>
                    <a:pt x="262" y="1021"/>
                  </a:lnTo>
                  <a:lnTo>
                    <a:pt x="290" y="1011"/>
                  </a:lnTo>
                  <a:lnTo>
                    <a:pt x="321" y="993"/>
                  </a:lnTo>
                  <a:lnTo>
                    <a:pt x="326" y="990"/>
                  </a:lnTo>
                  <a:lnTo>
                    <a:pt x="330" y="984"/>
                  </a:lnTo>
                  <a:lnTo>
                    <a:pt x="333" y="977"/>
                  </a:lnTo>
                  <a:lnTo>
                    <a:pt x="338" y="960"/>
                  </a:lnTo>
                  <a:lnTo>
                    <a:pt x="347" y="934"/>
                  </a:lnTo>
                  <a:lnTo>
                    <a:pt x="356" y="899"/>
                  </a:lnTo>
                  <a:lnTo>
                    <a:pt x="361" y="903"/>
                  </a:lnTo>
                  <a:lnTo>
                    <a:pt x="368" y="908"/>
                  </a:lnTo>
                  <a:lnTo>
                    <a:pt x="375" y="911"/>
                  </a:lnTo>
                  <a:lnTo>
                    <a:pt x="382" y="917"/>
                  </a:lnTo>
                  <a:lnTo>
                    <a:pt x="389" y="922"/>
                  </a:lnTo>
                  <a:lnTo>
                    <a:pt x="398" y="927"/>
                  </a:lnTo>
                  <a:lnTo>
                    <a:pt x="405" y="930"/>
                  </a:lnTo>
                  <a:lnTo>
                    <a:pt x="413" y="936"/>
                  </a:lnTo>
                  <a:lnTo>
                    <a:pt x="419" y="953"/>
                  </a:lnTo>
                  <a:lnTo>
                    <a:pt x="426" y="979"/>
                  </a:lnTo>
                  <a:lnTo>
                    <a:pt x="434" y="1009"/>
                  </a:lnTo>
                  <a:lnTo>
                    <a:pt x="447" y="1042"/>
                  </a:lnTo>
                  <a:lnTo>
                    <a:pt x="462" y="1077"/>
                  </a:lnTo>
                  <a:lnTo>
                    <a:pt x="480" y="1110"/>
                  </a:lnTo>
                  <a:lnTo>
                    <a:pt x="502" y="1143"/>
                  </a:lnTo>
                  <a:lnTo>
                    <a:pt x="527" y="1171"/>
                  </a:lnTo>
                  <a:lnTo>
                    <a:pt x="539" y="1181"/>
                  </a:lnTo>
                  <a:lnTo>
                    <a:pt x="556" y="1190"/>
                  </a:lnTo>
                  <a:lnTo>
                    <a:pt x="575" y="1199"/>
                  </a:lnTo>
                  <a:lnTo>
                    <a:pt x="598" y="1204"/>
                  </a:lnTo>
                  <a:lnTo>
                    <a:pt x="624" y="1204"/>
                  </a:lnTo>
                  <a:lnTo>
                    <a:pt x="650" y="1201"/>
                  </a:lnTo>
                  <a:lnTo>
                    <a:pt x="680" y="1192"/>
                  </a:lnTo>
                  <a:lnTo>
                    <a:pt x="711" y="1174"/>
                  </a:lnTo>
                  <a:lnTo>
                    <a:pt x="717" y="1171"/>
                  </a:lnTo>
                  <a:lnTo>
                    <a:pt x="720" y="1164"/>
                  </a:lnTo>
                  <a:lnTo>
                    <a:pt x="725" y="1152"/>
                  </a:lnTo>
                  <a:lnTo>
                    <a:pt x="736" y="1117"/>
                  </a:lnTo>
                  <a:lnTo>
                    <a:pt x="746" y="1061"/>
                  </a:lnTo>
                  <a:lnTo>
                    <a:pt x="753" y="986"/>
                  </a:lnTo>
                  <a:lnTo>
                    <a:pt x="769" y="984"/>
                  </a:lnTo>
                  <a:lnTo>
                    <a:pt x="781" y="981"/>
                  </a:lnTo>
                  <a:lnTo>
                    <a:pt x="793" y="979"/>
                  </a:lnTo>
                  <a:lnTo>
                    <a:pt x="804" y="976"/>
                  </a:lnTo>
                  <a:lnTo>
                    <a:pt x="814" y="1002"/>
                  </a:lnTo>
                  <a:lnTo>
                    <a:pt x="825" y="1023"/>
                  </a:lnTo>
                  <a:lnTo>
                    <a:pt x="833" y="1042"/>
                  </a:lnTo>
                  <a:lnTo>
                    <a:pt x="842" y="1056"/>
                  </a:lnTo>
                  <a:lnTo>
                    <a:pt x="849" y="1066"/>
                  </a:lnTo>
                  <a:lnTo>
                    <a:pt x="854" y="1075"/>
                  </a:lnTo>
                  <a:lnTo>
                    <a:pt x="860" y="1080"/>
                  </a:lnTo>
                  <a:lnTo>
                    <a:pt x="861" y="1082"/>
                  </a:lnTo>
                  <a:lnTo>
                    <a:pt x="865" y="1084"/>
                  </a:lnTo>
                  <a:lnTo>
                    <a:pt x="868" y="1086"/>
                  </a:lnTo>
                  <a:lnTo>
                    <a:pt x="894" y="1096"/>
                  </a:lnTo>
                  <a:lnTo>
                    <a:pt x="921" y="1101"/>
                  </a:lnTo>
                  <a:lnTo>
                    <a:pt x="943" y="1101"/>
                  </a:lnTo>
                  <a:lnTo>
                    <a:pt x="964" y="1099"/>
                  </a:lnTo>
                  <a:lnTo>
                    <a:pt x="982" y="1096"/>
                  </a:lnTo>
                  <a:lnTo>
                    <a:pt x="994" y="1091"/>
                  </a:lnTo>
                  <a:lnTo>
                    <a:pt x="1004" y="1087"/>
                  </a:lnTo>
                  <a:lnTo>
                    <a:pt x="1008" y="1086"/>
                  </a:lnTo>
                  <a:lnTo>
                    <a:pt x="1009" y="1084"/>
                  </a:lnTo>
                  <a:lnTo>
                    <a:pt x="1013" y="1082"/>
                  </a:lnTo>
                  <a:lnTo>
                    <a:pt x="1030" y="1052"/>
                  </a:lnTo>
                  <a:lnTo>
                    <a:pt x="1041" y="1016"/>
                  </a:lnTo>
                  <a:lnTo>
                    <a:pt x="1048" y="977"/>
                  </a:lnTo>
                  <a:lnTo>
                    <a:pt x="1049" y="944"/>
                  </a:lnTo>
                  <a:lnTo>
                    <a:pt x="1072" y="936"/>
                  </a:lnTo>
                  <a:lnTo>
                    <a:pt x="1093" y="927"/>
                  </a:lnTo>
                  <a:lnTo>
                    <a:pt x="1110" y="917"/>
                  </a:lnTo>
                  <a:lnTo>
                    <a:pt x="1126" y="906"/>
                  </a:lnTo>
                  <a:lnTo>
                    <a:pt x="1140" y="897"/>
                  </a:lnTo>
                  <a:lnTo>
                    <a:pt x="1151" y="887"/>
                  </a:lnTo>
                  <a:lnTo>
                    <a:pt x="1159" y="880"/>
                  </a:lnTo>
                  <a:lnTo>
                    <a:pt x="1164" y="873"/>
                  </a:lnTo>
                  <a:lnTo>
                    <a:pt x="1184" y="868"/>
                  </a:lnTo>
                  <a:lnTo>
                    <a:pt x="1201" y="859"/>
                  </a:lnTo>
                  <a:lnTo>
                    <a:pt x="1217" y="850"/>
                  </a:lnTo>
                  <a:lnTo>
                    <a:pt x="1231" y="840"/>
                  </a:lnTo>
                  <a:lnTo>
                    <a:pt x="1243" y="828"/>
                  </a:lnTo>
                  <a:lnTo>
                    <a:pt x="1255" y="814"/>
                  </a:lnTo>
                  <a:lnTo>
                    <a:pt x="1264" y="800"/>
                  </a:lnTo>
                  <a:lnTo>
                    <a:pt x="1271" y="784"/>
                  </a:lnTo>
                  <a:lnTo>
                    <a:pt x="1274" y="774"/>
                  </a:lnTo>
                  <a:lnTo>
                    <a:pt x="1278" y="763"/>
                  </a:lnTo>
                  <a:lnTo>
                    <a:pt x="1279" y="753"/>
                  </a:lnTo>
                  <a:lnTo>
                    <a:pt x="1279" y="742"/>
                  </a:lnTo>
                  <a:lnTo>
                    <a:pt x="1278" y="725"/>
                  </a:lnTo>
                  <a:lnTo>
                    <a:pt x="1274" y="709"/>
                  </a:lnTo>
                  <a:lnTo>
                    <a:pt x="1267" y="693"/>
                  </a:lnTo>
                  <a:lnTo>
                    <a:pt x="1259" y="680"/>
                  </a:lnTo>
                  <a:lnTo>
                    <a:pt x="1257" y="676"/>
                  </a:lnTo>
                  <a:lnTo>
                    <a:pt x="1252" y="669"/>
                  </a:lnTo>
                  <a:lnTo>
                    <a:pt x="1245" y="659"/>
                  </a:lnTo>
                  <a:lnTo>
                    <a:pt x="1236" y="646"/>
                  </a:lnTo>
                  <a:lnTo>
                    <a:pt x="1225" y="634"/>
                  </a:lnTo>
                  <a:lnTo>
                    <a:pt x="1217" y="620"/>
                  </a:lnTo>
                  <a:lnTo>
                    <a:pt x="1208" y="610"/>
                  </a:lnTo>
                  <a:lnTo>
                    <a:pt x="1203" y="601"/>
                  </a:lnTo>
                  <a:lnTo>
                    <a:pt x="1182" y="524"/>
                  </a:lnTo>
                  <a:lnTo>
                    <a:pt x="1156" y="455"/>
                  </a:lnTo>
                  <a:lnTo>
                    <a:pt x="1126" y="394"/>
                  </a:lnTo>
                  <a:lnTo>
                    <a:pt x="1097" y="341"/>
                  </a:lnTo>
                  <a:lnTo>
                    <a:pt x="1067" y="298"/>
                  </a:lnTo>
                  <a:lnTo>
                    <a:pt x="1042" y="265"/>
                  </a:lnTo>
                  <a:lnTo>
                    <a:pt x="1025" y="244"/>
                  </a:lnTo>
                  <a:lnTo>
                    <a:pt x="1018" y="235"/>
                  </a:lnTo>
                  <a:lnTo>
                    <a:pt x="1013" y="230"/>
                  </a:lnTo>
                  <a:lnTo>
                    <a:pt x="999" y="218"/>
                  </a:lnTo>
                  <a:lnTo>
                    <a:pt x="978" y="199"/>
                  </a:lnTo>
                  <a:lnTo>
                    <a:pt x="950" y="174"/>
                  </a:lnTo>
                  <a:lnTo>
                    <a:pt x="915" y="148"/>
                  </a:lnTo>
                  <a:lnTo>
                    <a:pt x="873" y="120"/>
                  </a:lnTo>
                  <a:lnTo>
                    <a:pt x="825" y="90"/>
                  </a:lnTo>
                  <a:lnTo>
                    <a:pt x="772" y="63"/>
                  </a:lnTo>
                  <a:lnTo>
                    <a:pt x="715" y="40"/>
                  </a:lnTo>
                  <a:lnTo>
                    <a:pt x="652" y="19"/>
                  </a:lnTo>
                  <a:lnTo>
                    <a:pt x="584" y="5"/>
                  </a:lnTo>
                  <a:lnTo>
                    <a:pt x="514" y="0"/>
                  </a:lnTo>
                  <a:lnTo>
                    <a:pt x="441" y="2"/>
                  </a:lnTo>
                  <a:lnTo>
                    <a:pt x="365" y="16"/>
                  </a:lnTo>
                  <a:lnTo>
                    <a:pt x="286" y="42"/>
                  </a:lnTo>
                  <a:lnTo>
                    <a:pt x="206" y="80"/>
                  </a:lnTo>
                  <a:close/>
                </a:path>
              </a:pathLst>
            </a:custGeom>
            <a:solidFill>
              <a:srgbClr val="000000"/>
            </a:solidFill>
            <a:ln w="9525">
              <a:noFill/>
              <a:round/>
              <a:headEnd/>
              <a:tailEnd/>
            </a:ln>
          </p:spPr>
          <p:txBody>
            <a:bodyPr/>
            <a:lstStyle/>
            <a:p>
              <a:endParaRPr lang="fr-FR">
                <a:latin typeface="Calibri" pitchFamily="34" charset="0"/>
              </a:endParaRPr>
            </a:p>
          </p:txBody>
        </p:sp>
        <p:sp>
          <p:nvSpPr>
            <p:cNvPr id="30767" name="Freeform 21"/>
            <p:cNvSpPr>
              <a:spLocks/>
            </p:cNvSpPr>
            <p:nvPr/>
          </p:nvSpPr>
          <p:spPr bwMode="auto">
            <a:xfrm>
              <a:off x="2761" y="1732"/>
              <a:ext cx="592" cy="555"/>
            </a:xfrm>
            <a:custGeom>
              <a:avLst/>
              <a:gdLst>
                <a:gd name="T0" fmla="*/ 6 w 1184"/>
                <a:gd name="T1" fmla="*/ 70 h 1108"/>
                <a:gd name="T2" fmla="*/ 29 w 1184"/>
                <a:gd name="T3" fmla="*/ 32 h 1108"/>
                <a:gd name="T4" fmla="*/ 45 w 1184"/>
                <a:gd name="T5" fmla="*/ 19 h 1108"/>
                <a:gd name="T6" fmla="*/ 99 w 1184"/>
                <a:gd name="T7" fmla="*/ 1 h 1108"/>
                <a:gd name="T8" fmla="*/ 148 w 1184"/>
                <a:gd name="T9" fmla="*/ 5 h 1108"/>
                <a:gd name="T10" fmla="*/ 188 w 1184"/>
                <a:gd name="T11" fmla="*/ 21 h 1108"/>
                <a:gd name="T12" fmla="*/ 216 w 1184"/>
                <a:gd name="T13" fmla="*/ 40 h 1108"/>
                <a:gd name="T14" fmla="*/ 232 w 1184"/>
                <a:gd name="T15" fmla="*/ 54 h 1108"/>
                <a:gd name="T16" fmla="*/ 239 w 1184"/>
                <a:gd name="T17" fmla="*/ 62 h 1108"/>
                <a:gd name="T18" fmla="*/ 260 w 1184"/>
                <a:gd name="T19" fmla="*/ 93 h 1108"/>
                <a:gd name="T20" fmla="*/ 278 w 1184"/>
                <a:gd name="T21" fmla="*/ 143 h 1108"/>
                <a:gd name="T22" fmla="*/ 295 w 1184"/>
                <a:gd name="T23" fmla="*/ 168 h 1108"/>
                <a:gd name="T24" fmla="*/ 296 w 1184"/>
                <a:gd name="T25" fmla="*/ 174 h 1108"/>
                <a:gd name="T26" fmla="*/ 295 w 1184"/>
                <a:gd name="T27" fmla="*/ 179 h 1108"/>
                <a:gd name="T28" fmla="*/ 292 w 1184"/>
                <a:gd name="T29" fmla="*/ 186 h 1108"/>
                <a:gd name="T30" fmla="*/ 285 w 1184"/>
                <a:gd name="T31" fmla="*/ 192 h 1108"/>
                <a:gd name="T32" fmla="*/ 275 w 1184"/>
                <a:gd name="T33" fmla="*/ 196 h 1108"/>
                <a:gd name="T34" fmla="*/ 271 w 1184"/>
                <a:gd name="T35" fmla="*/ 199 h 1108"/>
                <a:gd name="T36" fmla="*/ 264 w 1184"/>
                <a:gd name="T37" fmla="*/ 205 h 1108"/>
                <a:gd name="T38" fmla="*/ 249 w 1184"/>
                <a:gd name="T39" fmla="*/ 213 h 1108"/>
                <a:gd name="T40" fmla="*/ 238 w 1184"/>
                <a:gd name="T41" fmla="*/ 221 h 1108"/>
                <a:gd name="T42" fmla="*/ 235 w 1184"/>
                <a:gd name="T43" fmla="*/ 245 h 1108"/>
                <a:gd name="T44" fmla="*/ 229 w 1184"/>
                <a:gd name="T45" fmla="*/ 251 h 1108"/>
                <a:gd name="T46" fmla="*/ 221 w 1184"/>
                <a:gd name="T47" fmla="*/ 252 h 1108"/>
                <a:gd name="T48" fmla="*/ 211 w 1184"/>
                <a:gd name="T49" fmla="*/ 250 h 1108"/>
                <a:gd name="T50" fmla="*/ 208 w 1184"/>
                <a:gd name="T51" fmla="*/ 245 h 1108"/>
                <a:gd name="T52" fmla="*/ 202 w 1184"/>
                <a:gd name="T53" fmla="*/ 234 h 1108"/>
                <a:gd name="T54" fmla="*/ 196 w 1184"/>
                <a:gd name="T55" fmla="*/ 216 h 1108"/>
                <a:gd name="T56" fmla="*/ 188 w 1184"/>
                <a:gd name="T57" fmla="*/ 220 h 1108"/>
                <a:gd name="T58" fmla="*/ 181 w 1184"/>
                <a:gd name="T59" fmla="*/ 222 h 1108"/>
                <a:gd name="T60" fmla="*/ 170 w 1184"/>
                <a:gd name="T61" fmla="*/ 224 h 1108"/>
                <a:gd name="T62" fmla="*/ 163 w 1184"/>
                <a:gd name="T63" fmla="*/ 246 h 1108"/>
                <a:gd name="T64" fmla="*/ 157 w 1184"/>
                <a:gd name="T65" fmla="*/ 273 h 1108"/>
                <a:gd name="T66" fmla="*/ 141 w 1184"/>
                <a:gd name="T67" fmla="*/ 278 h 1108"/>
                <a:gd name="T68" fmla="*/ 131 w 1184"/>
                <a:gd name="T69" fmla="*/ 275 h 1108"/>
                <a:gd name="T70" fmla="*/ 122 w 1184"/>
                <a:gd name="T71" fmla="*/ 265 h 1108"/>
                <a:gd name="T72" fmla="*/ 109 w 1184"/>
                <a:gd name="T73" fmla="*/ 239 h 1108"/>
                <a:gd name="T74" fmla="*/ 103 w 1184"/>
                <a:gd name="T75" fmla="*/ 219 h 1108"/>
                <a:gd name="T76" fmla="*/ 100 w 1184"/>
                <a:gd name="T77" fmla="*/ 213 h 1108"/>
                <a:gd name="T78" fmla="*/ 86 w 1184"/>
                <a:gd name="T79" fmla="*/ 205 h 1108"/>
                <a:gd name="T80" fmla="*/ 79 w 1184"/>
                <a:gd name="T81" fmla="*/ 199 h 1108"/>
                <a:gd name="T82" fmla="*/ 68 w 1184"/>
                <a:gd name="T83" fmla="*/ 189 h 1108"/>
                <a:gd name="T84" fmla="*/ 63 w 1184"/>
                <a:gd name="T85" fmla="*/ 218 h 1108"/>
                <a:gd name="T86" fmla="*/ 54 w 1184"/>
                <a:gd name="T87" fmla="*/ 231 h 1108"/>
                <a:gd name="T88" fmla="*/ 41 w 1184"/>
                <a:gd name="T89" fmla="*/ 233 h 1108"/>
                <a:gd name="T90" fmla="*/ 34 w 1184"/>
                <a:gd name="T91" fmla="*/ 229 h 1108"/>
                <a:gd name="T92" fmla="*/ 17 w 1184"/>
                <a:gd name="T93" fmla="*/ 194 h 1108"/>
                <a:gd name="T94" fmla="*/ 4 w 1184"/>
                <a:gd name="T95" fmla="*/ 150 h 1108"/>
                <a:gd name="T96" fmla="*/ 0 w 1184"/>
                <a:gd name="T97" fmla="*/ 112 h 110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84"/>
                <a:gd name="T148" fmla="*/ 0 h 1108"/>
                <a:gd name="T149" fmla="*/ 1184 w 1184"/>
                <a:gd name="T150" fmla="*/ 1108 h 110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84" h="1108">
                  <a:moveTo>
                    <a:pt x="0" y="448"/>
                  </a:moveTo>
                  <a:lnTo>
                    <a:pt x="7" y="355"/>
                  </a:lnTo>
                  <a:lnTo>
                    <a:pt x="27" y="277"/>
                  </a:lnTo>
                  <a:lnTo>
                    <a:pt x="54" y="214"/>
                  </a:lnTo>
                  <a:lnTo>
                    <a:pt x="88" y="164"/>
                  </a:lnTo>
                  <a:lnTo>
                    <a:pt x="119" y="125"/>
                  </a:lnTo>
                  <a:lnTo>
                    <a:pt x="149" y="98"/>
                  </a:lnTo>
                  <a:lnTo>
                    <a:pt x="171" y="82"/>
                  </a:lnTo>
                  <a:lnTo>
                    <a:pt x="182" y="75"/>
                  </a:lnTo>
                  <a:lnTo>
                    <a:pt x="257" y="38"/>
                  </a:lnTo>
                  <a:lnTo>
                    <a:pt x="328" y="16"/>
                  </a:lnTo>
                  <a:lnTo>
                    <a:pt x="398" y="2"/>
                  </a:lnTo>
                  <a:lnTo>
                    <a:pt x="466" y="0"/>
                  </a:lnTo>
                  <a:lnTo>
                    <a:pt x="530" y="5"/>
                  </a:lnTo>
                  <a:lnTo>
                    <a:pt x="591" y="17"/>
                  </a:lnTo>
                  <a:lnTo>
                    <a:pt x="649" y="35"/>
                  </a:lnTo>
                  <a:lnTo>
                    <a:pt x="703" y="56"/>
                  </a:lnTo>
                  <a:lnTo>
                    <a:pt x="752" y="82"/>
                  </a:lnTo>
                  <a:lnTo>
                    <a:pt x="795" y="108"/>
                  </a:lnTo>
                  <a:lnTo>
                    <a:pt x="833" y="134"/>
                  </a:lnTo>
                  <a:lnTo>
                    <a:pt x="867" y="160"/>
                  </a:lnTo>
                  <a:lnTo>
                    <a:pt x="894" y="183"/>
                  </a:lnTo>
                  <a:lnTo>
                    <a:pt x="915" y="200"/>
                  </a:lnTo>
                  <a:lnTo>
                    <a:pt x="928" y="214"/>
                  </a:lnTo>
                  <a:lnTo>
                    <a:pt x="935" y="221"/>
                  </a:lnTo>
                  <a:lnTo>
                    <a:pt x="941" y="228"/>
                  </a:lnTo>
                  <a:lnTo>
                    <a:pt x="957" y="247"/>
                  </a:lnTo>
                  <a:lnTo>
                    <a:pt x="980" y="279"/>
                  </a:lnTo>
                  <a:lnTo>
                    <a:pt x="1008" y="319"/>
                  </a:lnTo>
                  <a:lnTo>
                    <a:pt x="1037" y="371"/>
                  </a:lnTo>
                  <a:lnTo>
                    <a:pt x="1065" y="430"/>
                  </a:lnTo>
                  <a:lnTo>
                    <a:pt x="1090" y="497"/>
                  </a:lnTo>
                  <a:lnTo>
                    <a:pt x="1109" y="570"/>
                  </a:lnTo>
                  <a:lnTo>
                    <a:pt x="1111" y="575"/>
                  </a:lnTo>
                  <a:lnTo>
                    <a:pt x="1172" y="660"/>
                  </a:lnTo>
                  <a:lnTo>
                    <a:pt x="1177" y="669"/>
                  </a:lnTo>
                  <a:lnTo>
                    <a:pt x="1180" y="678"/>
                  </a:lnTo>
                  <a:lnTo>
                    <a:pt x="1184" y="687"/>
                  </a:lnTo>
                  <a:lnTo>
                    <a:pt x="1184" y="695"/>
                  </a:lnTo>
                  <a:lnTo>
                    <a:pt x="1184" y="702"/>
                  </a:lnTo>
                  <a:lnTo>
                    <a:pt x="1182" y="707"/>
                  </a:lnTo>
                  <a:lnTo>
                    <a:pt x="1180" y="714"/>
                  </a:lnTo>
                  <a:lnTo>
                    <a:pt x="1178" y="720"/>
                  </a:lnTo>
                  <a:lnTo>
                    <a:pt x="1173" y="730"/>
                  </a:lnTo>
                  <a:lnTo>
                    <a:pt x="1166" y="741"/>
                  </a:lnTo>
                  <a:lnTo>
                    <a:pt x="1158" y="751"/>
                  </a:lnTo>
                  <a:lnTo>
                    <a:pt x="1149" y="758"/>
                  </a:lnTo>
                  <a:lnTo>
                    <a:pt x="1137" y="767"/>
                  </a:lnTo>
                  <a:lnTo>
                    <a:pt x="1124" y="774"/>
                  </a:lnTo>
                  <a:lnTo>
                    <a:pt x="1112" y="779"/>
                  </a:lnTo>
                  <a:lnTo>
                    <a:pt x="1098" y="782"/>
                  </a:lnTo>
                  <a:lnTo>
                    <a:pt x="1090" y="784"/>
                  </a:lnTo>
                  <a:lnTo>
                    <a:pt x="1084" y="791"/>
                  </a:lnTo>
                  <a:lnTo>
                    <a:pt x="1083" y="793"/>
                  </a:lnTo>
                  <a:lnTo>
                    <a:pt x="1077" y="798"/>
                  </a:lnTo>
                  <a:lnTo>
                    <a:pt x="1069" y="807"/>
                  </a:lnTo>
                  <a:lnTo>
                    <a:pt x="1055" y="817"/>
                  </a:lnTo>
                  <a:lnTo>
                    <a:pt x="1039" y="828"/>
                  </a:lnTo>
                  <a:lnTo>
                    <a:pt x="1020" y="838"/>
                  </a:lnTo>
                  <a:lnTo>
                    <a:pt x="999" y="849"/>
                  </a:lnTo>
                  <a:lnTo>
                    <a:pt x="973" y="856"/>
                  </a:lnTo>
                  <a:lnTo>
                    <a:pt x="954" y="861"/>
                  </a:lnTo>
                  <a:lnTo>
                    <a:pt x="954" y="880"/>
                  </a:lnTo>
                  <a:lnTo>
                    <a:pt x="952" y="915"/>
                  </a:lnTo>
                  <a:lnTo>
                    <a:pt x="948" y="950"/>
                  </a:lnTo>
                  <a:lnTo>
                    <a:pt x="941" y="978"/>
                  </a:lnTo>
                  <a:lnTo>
                    <a:pt x="933" y="997"/>
                  </a:lnTo>
                  <a:lnTo>
                    <a:pt x="928" y="998"/>
                  </a:lnTo>
                  <a:lnTo>
                    <a:pt x="919" y="1002"/>
                  </a:lnTo>
                  <a:lnTo>
                    <a:pt x="910" y="1004"/>
                  </a:lnTo>
                  <a:lnTo>
                    <a:pt x="900" y="1005"/>
                  </a:lnTo>
                  <a:lnTo>
                    <a:pt x="887" y="1005"/>
                  </a:lnTo>
                  <a:lnTo>
                    <a:pt x="875" y="1005"/>
                  </a:lnTo>
                  <a:lnTo>
                    <a:pt x="861" y="1002"/>
                  </a:lnTo>
                  <a:lnTo>
                    <a:pt x="847" y="997"/>
                  </a:lnTo>
                  <a:lnTo>
                    <a:pt x="844" y="991"/>
                  </a:lnTo>
                  <a:lnTo>
                    <a:pt x="839" y="986"/>
                  </a:lnTo>
                  <a:lnTo>
                    <a:pt x="833" y="976"/>
                  </a:lnTo>
                  <a:lnTo>
                    <a:pt x="826" y="965"/>
                  </a:lnTo>
                  <a:lnTo>
                    <a:pt x="819" y="950"/>
                  </a:lnTo>
                  <a:lnTo>
                    <a:pt x="811" y="932"/>
                  </a:lnTo>
                  <a:lnTo>
                    <a:pt x="804" y="913"/>
                  </a:lnTo>
                  <a:lnTo>
                    <a:pt x="795" y="889"/>
                  </a:lnTo>
                  <a:lnTo>
                    <a:pt x="786" y="863"/>
                  </a:lnTo>
                  <a:lnTo>
                    <a:pt x="760" y="875"/>
                  </a:lnTo>
                  <a:lnTo>
                    <a:pt x="758" y="875"/>
                  </a:lnTo>
                  <a:lnTo>
                    <a:pt x="755" y="876"/>
                  </a:lnTo>
                  <a:lnTo>
                    <a:pt x="748" y="880"/>
                  </a:lnTo>
                  <a:lnTo>
                    <a:pt x="738" y="883"/>
                  </a:lnTo>
                  <a:lnTo>
                    <a:pt x="727" y="887"/>
                  </a:lnTo>
                  <a:lnTo>
                    <a:pt x="713" y="889"/>
                  </a:lnTo>
                  <a:lnTo>
                    <a:pt x="698" y="892"/>
                  </a:lnTo>
                  <a:lnTo>
                    <a:pt x="682" y="894"/>
                  </a:lnTo>
                  <a:lnTo>
                    <a:pt x="657" y="894"/>
                  </a:lnTo>
                  <a:lnTo>
                    <a:pt x="657" y="918"/>
                  </a:lnTo>
                  <a:lnTo>
                    <a:pt x="654" y="981"/>
                  </a:lnTo>
                  <a:lnTo>
                    <a:pt x="647" y="1032"/>
                  </a:lnTo>
                  <a:lnTo>
                    <a:pt x="638" y="1068"/>
                  </a:lnTo>
                  <a:lnTo>
                    <a:pt x="631" y="1091"/>
                  </a:lnTo>
                  <a:lnTo>
                    <a:pt x="607" y="1103"/>
                  </a:lnTo>
                  <a:lnTo>
                    <a:pt x="584" y="1108"/>
                  </a:lnTo>
                  <a:lnTo>
                    <a:pt x="563" y="1108"/>
                  </a:lnTo>
                  <a:lnTo>
                    <a:pt x="546" y="1107"/>
                  </a:lnTo>
                  <a:lnTo>
                    <a:pt x="532" y="1101"/>
                  </a:lnTo>
                  <a:lnTo>
                    <a:pt x="521" y="1096"/>
                  </a:lnTo>
                  <a:lnTo>
                    <a:pt x="516" y="1091"/>
                  </a:lnTo>
                  <a:lnTo>
                    <a:pt x="513" y="1089"/>
                  </a:lnTo>
                  <a:lnTo>
                    <a:pt x="488" y="1059"/>
                  </a:lnTo>
                  <a:lnTo>
                    <a:pt x="467" y="1025"/>
                  </a:lnTo>
                  <a:lnTo>
                    <a:pt x="450" y="990"/>
                  </a:lnTo>
                  <a:lnTo>
                    <a:pt x="436" y="953"/>
                  </a:lnTo>
                  <a:lnTo>
                    <a:pt x="426" y="920"/>
                  </a:lnTo>
                  <a:lnTo>
                    <a:pt x="419" y="894"/>
                  </a:lnTo>
                  <a:lnTo>
                    <a:pt x="413" y="875"/>
                  </a:lnTo>
                  <a:lnTo>
                    <a:pt x="412" y="868"/>
                  </a:lnTo>
                  <a:lnTo>
                    <a:pt x="410" y="856"/>
                  </a:lnTo>
                  <a:lnTo>
                    <a:pt x="400" y="850"/>
                  </a:lnTo>
                  <a:lnTo>
                    <a:pt x="380" y="840"/>
                  </a:lnTo>
                  <a:lnTo>
                    <a:pt x="361" y="829"/>
                  </a:lnTo>
                  <a:lnTo>
                    <a:pt x="345" y="819"/>
                  </a:lnTo>
                  <a:lnTo>
                    <a:pt x="333" y="809"/>
                  </a:lnTo>
                  <a:lnTo>
                    <a:pt x="323" y="802"/>
                  </a:lnTo>
                  <a:lnTo>
                    <a:pt x="316" y="795"/>
                  </a:lnTo>
                  <a:lnTo>
                    <a:pt x="311" y="791"/>
                  </a:lnTo>
                  <a:lnTo>
                    <a:pt x="309" y="789"/>
                  </a:lnTo>
                  <a:lnTo>
                    <a:pt x="272" y="753"/>
                  </a:lnTo>
                  <a:lnTo>
                    <a:pt x="267" y="803"/>
                  </a:lnTo>
                  <a:lnTo>
                    <a:pt x="262" y="842"/>
                  </a:lnTo>
                  <a:lnTo>
                    <a:pt x="255" y="871"/>
                  </a:lnTo>
                  <a:lnTo>
                    <a:pt x="248" y="896"/>
                  </a:lnTo>
                  <a:lnTo>
                    <a:pt x="241" y="910"/>
                  </a:lnTo>
                  <a:lnTo>
                    <a:pt x="218" y="922"/>
                  </a:lnTo>
                  <a:lnTo>
                    <a:pt x="199" y="927"/>
                  </a:lnTo>
                  <a:lnTo>
                    <a:pt x="182" y="929"/>
                  </a:lnTo>
                  <a:lnTo>
                    <a:pt x="166" y="929"/>
                  </a:lnTo>
                  <a:lnTo>
                    <a:pt x="154" y="925"/>
                  </a:lnTo>
                  <a:lnTo>
                    <a:pt x="143" y="920"/>
                  </a:lnTo>
                  <a:lnTo>
                    <a:pt x="135" y="915"/>
                  </a:lnTo>
                  <a:lnTo>
                    <a:pt x="129" y="911"/>
                  </a:lnTo>
                  <a:lnTo>
                    <a:pt x="96" y="840"/>
                  </a:lnTo>
                  <a:lnTo>
                    <a:pt x="68" y="774"/>
                  </a:lnTo>
                  <a:lnTo>
                    <a:pt x="46" y="711"/>
                  </a:lnTo>
                  <a:lnTo>
                    <a:pt x="28" y="652"/>
                  </a:lnTo>
                  <a:lnTo>
                    <a:pt x="16" y="596"/>
                  </a:lnTo>
                  <a:lnTo>
                    <a:pt x="7" y="544"/>
                  </a:lnTo>
                  <a:lnTo>
                    <a:pt x="2" y="493"/>
                  </a:lnTo>
                  <a:lnTo>
                    <a:pt x="0" y="448"/>
                  </a:lnTo>
                  <a:close/>
                </a:path>
              </a:pathLst>
            </a:custGeom>
            <a:solidFill>
              <a:srgbClr val="F99EFF"/>
            </a:solidFill>
            <a:ln w="9525">
              <a:noFill/>
              <a:round/>
              <a:headEnd/>
              <a:tailEnd/>
            </a:ln>
          </p:spPr>
          <p:txBody>
            <a:bodyPr/>
            <a:lstStyle/>
            <a:p>
              <a:endParaRPr lang="fr-FR">
                <a:latin typeface="Calibri" pitchFamily="34" charset="0"/>
              </a:endParaRPr>
            </a:p>
          </p:txBody>
        </p:sp>
        <p:sp>
          <p:nvSpPr>
            <p:cNvPr id="30768" name="Freeform 22"/>
            <p:cNvSpPr>
              <a:spLocks noEditPoints="1"/>
            </p:cNvSpPr>
            <p:nvPr/>
          </p:nvSpPr>
          <p:spPr bwMode="auto">
            <a:xfrm>
              <a:off x="2860" y="1732"/>
              <a:ext cx="493" cy="553"/>
            </a:xfrm>
            <a:custGeom>
              <a:avLst/>
              <a:gdLst>
                <a:gd name="T0" fmla="*/ 181 w 987"/>
                <a:gd name="T1" fmla="*/ 232 h 1105"/>
                <a:gd name="T2" fmla="*/ 177 w 987"/>
                <a:gd name="T3" fmla="*/ 251 h 1105"/>
                <a:gd name="T4" fmla="*/ 182 w 987"/>
                <a:gd name="T5" fmla="*/ 250 h 1105"/>
                <a:gd name="T6" fmla="*/ 187 w 987"/>
                <a:gd name="T7" fmla="*/ 238 h 1105"/>
                <a:gd name="T8" fmla="*/ 189 w 987"/>
                <a:gd name="T9" fmla="*/ 217 h 1105"/>
                <a:gd name="T10" fmla="*/ 187 w 987"/>
                <a:gd name="T11" fmla="*/ 218 h 1105"/>
                <a:gd name="T12" fmla="*/ 107 w 987"/>
                <a:gd name="T13" fmla="*/ 224 h 1105"/>
                <a:gd name="T14" fmla="*/ 105 w 987"/>
                <a:gd name="T15" fmla="*/ 261 h 1105"/>
                <a:gd name="T16" fmla="*/ 103 w 987"/>
                <a:gd name="T17" fmla="*/ 276 h 1105"/>
                <a:gd name="T18" fmla="*/ 108 w 987"/>
                <a:gd name="T19" fmla="*/ 273 h 1105"/>
                <a:gd name="T20" fmla="*/ 114 w 987"/>
                <a:gd name="T21" fmla="*/ 246 h 1105"/>
                <a:gd name="T22" fmla="*/ 113 w 987"/>
                <a:gd name="T23" fmla="*/ 224 h 1105"/>
                <a:gd name="T24" fmla="*/ 107 w 987"/>
                <a:gd name="T25" fmla="*/ 224 h 1105"/>
                <a:gd name="T26" fmla="*/ 7 w 987"/>
                <a:gd name="T27" fmla="*/ 222 h 1105"/>
                <a:gd name="T28" fmla="*/ 5 w 987"/>
                <a:gd name="T29" fmla="*/ 230 h 1105"/>
                <a:gd name="T30" fmla="*/ 11 w 987"/>
                <a:gd name="T31" fmla="*/ 228 h 1105"/>
                <a:gd name="T32" fmla="*/ 16 w 987"/>
                <a:gd name="T33" fmla="*/ 211 h 1105"/>
                <a:gd name="T34" fmla="*/ 12 w 987"/>
                <a:gd name="T35" fmla="*/ 182 h 1105"/>
                <a:gd name="T36" fmla="*/ 228 w 987"/>
                <a:gd name="T37" fmla="*/ 144 h 1105"/>
                <a:gd name="T38" fmla="*/ 217 w 987"/>
                <a:gd name="T39" fmla="*/ 108 h 1105"/>
                <a:gd name="T40" fmla="*/ 195 w 987"/>
                <a:gd name="T41" fmla="*/ 70 h 1105"/>
                <a:gd name="T42" fmla="*/ 184 w 987"/>
                <a:gd name="T43" fmla="*/ 56 h 1105"/>
                <a:gd name="T44" fmla="*/ 174 w 987"/>
                <a:gd name="T45" fmla="*/ 46 h 1105"/>
                <a:gd name="T46" fmla="*/ 150 w 987"/>
                <a:gd name="T47" fmla="*/ 28 h 1105"/>
                <a:gd name="T48" fmla="*/ 114 w 987"/>
                <a:gd name="T49" fmla="*/ 10 h 1105"/>
                <a:gd name="T50" fmla="*/ 69 w 987"/>
                <a:gd name="T51" fmla="*/ 0 h 1105"/>
                <a:gd name="T52" fmla="*/ 18 w 987"/>
                <a:gd name="T53" fmla="*/ 9 h 1105"/>
                <a:gd name="T54" fmla="*/ 34 w 987"/>
                <a:gd name="T55" fmla="*/ 6 h 1105"/>
                <a:gd name="T56" fmla="*/ 82 w 987"/>
                <a:gd name="T57" fmla="*/ 6 h 1105"/>
                <a:gd name="T58" fmla="*/ 122 w 987"/>
                <a:gd name="T59" fmla="*/ 20 h 1105"/>
                <a:gd name="T60" fmla="*/ 153 w 987"/>
                <a:gd name="T61" fmla="*/ 39 h 1105"/>
                <a:gd name="T62" fmla="*/ 172 w 987"/>
                <a:gd name="T63" fmla="*/ 55 h 1105"/>
                <a:gd name="T64" fmla="*/ 178 w 987"/>
                <a:gd name="T65" fmla="*/ 61 h 1105"/>
                <a:gd name="T66" fmla="*/ 195 w 987"/>
                <a:gd name="T67" fmla="*/ 84 h 1105"/>
                <a:gd name="T68" fmla="*/ 215 w 987"/>
                <a:gd name="T69" fmla="*/ 128 h 1105"/>
                <a:gd name="T70" fmla="*/ 236 w 987"/>
                <a:gd name="T71" fmla="*/ 169 h 1105"/>
                <a:gd name="T72" fmla="*/ 238 w 987"/>
                <a:gd name="T73" fmla="*/ 176 h 1105"/>
                <a:gd name="T74" fmla="*/ 238 w 987"/>
                <a:gd name="T75" fmla="*/ 181 h 1105"/>
                <a:gd name="T76" fmla="*/ 236 w 987"/>
                <a:gd name="T77" fmla="*/ 187 h 1105"/>
                <a:gd name="T78" fmla="*/ 228 w 987"/>
                <a:gd name="T79" fmla="*/ 195 h 1105"/>
                <a:gd name="T80" fmla="*/ 236 w 987"/>
                <a:gd name="T81" fmla="*/ 191 h 1105"/>
                <a:gd name="T82" fmla="*/ 242 w 987"/>
                <a:gd name="T83" fmla="*/ 185 h 1105"/>
                <a:gd name="T84" fmla="*/ 245 w 987"/>
                <a:gd name="T85" fmla="*/ 179 h 1105"/>
                <a:gd name="T86" fmla="*/ 246 w 987"/>
                <a:gd name="T87" fmla="*/ 174 h 1105"/>
                <a:gd name="T88" fmla="*/ 245 w 987"/>
                <a:gd name="T89" fmla="*/ 168 h 1105"/>
                <a:gd name="T90" fmla="*/ 214 w 987"/>
                <a:gd name="T91" fmla="*/ 202 h 1105"/>
                <a:gd name="T92" fmla="*/ 207 w 987"/>
                <a:gd name="T93" fmla="*/ 208 h 1105"/>
                <a:gd name="T94" fmla="*/ 209 w 987"/>
                <a:gd name="T95" fmla="*/ 208 h 1105"/>
                <a:gd name="T96" fmla="*/ 217 w 987"/>
                <a:gd name="T97" fmla="*/ 203 h 1105"/>
                <a:gd name="T98" fmla="*/ 221 w 987"/>
                <a:gd name="T99" fmla="*/ 199 h 1105"/>
                <a:gd name="T100" fmla="*/ 218 w 987"/>
                <a:gd name="T101" fmla="*/ 199 h 110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987"/>
                <a:gd name="T154" fmla="*/ 0 h 1105"/>
                <a:gd name="T155" fmla="*/ 987 w 987"/>
                <a:gd name="T156" fmla="*/ 1105 h 110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987" h="1105">
                  <a:moveTo>
                    <a:pt x="727" y="876"/>
                  </a:moveTo>
                  <a:lnTo>
                    <a:pt x="727" y="896"/>
                  </a:lnTo>
                  <a:lnTo>
                    <a:pt x="725" y="925"/>
                  </a:lnTo>
                  <a:lnTo>
                    <a:pt x="722" y="955"/>
                  </a:lnTo>
                  <a:lnTo>
                    <a:pt x="717" y="983"/>
                  </a:lnTo>
                  <a:lnTo>
                    <a:pt x="710" y="1004"/>
                  </a:lnTo>
                  <a:lnTo>
                    <a:pt x="718" y="1002"/>
                  </a:lnTo>
                  <a:lnTo>
                    <a:pt x="725" y="1000"/>
                  </a:lnTo>
                  <a:lnTo>
                    <a:pt x="731" y="998"/>
                  </a:lnTo>
                  <a:lnTo>
                    <a:pt x="736" y="997"/>
                  </a:lnTo>
                  <a:lnTo>
                    <a:pt x="744" y="978"/>
                  </a:lnTo>
                  <a:lnTo>
                    <a:pt x="751" y="950"/>
                  </a:lnTo>
                  <a:lnTo>
                    <a:pt x="755" y="915"/>
                  </a:lnTo>
                  <a:lnTo>
                    <a:pt x="757" y="880"/>
                  </a:lnTo>
                  <a:lnTo>
                    <a:pt x="757" y="868"/>
                  </a:lnTo>
                  <a:lnTo>
                    <a:pt x="755" y="870"/>
                  </a:lnTo>
                  <a:lnTo>
                    <a:pt x="751" y="870"/>
                  </a:lnTo>
                  <a:lnTo>
                    <a:pt x="750" y="870"/>
                  </a:lnTo>
                  <a:lnTo>
                    <a:pt x="746" y="871"/>
                  </a:lnTo>
                  <a:lnTo>
                    <a:pt x="727" y="876"/>
                  </a:lnTo>
                  <a:close/>
                  <a:moveTo>
                    <a:pt x="431" y="896"/>
                  </a:moveTo>
                  <a:lnTo>
                    <a:pt x="431" y="932"/>
                  </a:lnTo>
                  <a:lnTo>
                    <a:pt x="427" y="995"/>
                  </a:lnTo>
                  <a:lnTo>
                    <a:pt x="420" y="1044"/>
                  </a:lnTo>
                  <a:lnTo>
                    <a:pt x="412" y="1082"/>
                  </a:lnTo>
                  <a:lnTo>
                    <a:pt x="405" y="1105"/>
                  </a:lnTo>
                  <a:lnTo>
                    <a:pt x="412" y="1101"/>
                  </a:lnTo>
                  <a:lnTo>
                    <a:pt x="420" y="1100"/>
                  </a:lnTo>
                  <a:lnTo>
                    <a:pt x="427" y="1096"/>
                  </a:lnTo>
                  <a:lnTo>
                    <a:pt x="434" y="1091"/>
                  </a:lnTo>
                  <a:lnTo>
                    <a:pt x="441" y="1068"/>
                  </a:lnTo>
                  <a:lnTo>
                    <a:pt x="450" y="1032"/>
                  </a:lnTo>
                  <a:lnTo>
                    <a:pt x="457" y="981"/>
                  </a:lnTo>
                  <a:lnTo>
                    <a:pt x="460" y="918"/>
                  </a:lnTo>
                  <a:lnTo>
                    <a:pt x="462" y="894"/>
                  </a:lnTo>
                  <a:lnTo>
                    <a:pt x="455" y="894"/>
                  </a:lnTo>
                  <a:lnTo>
                    <a:pt x="445" y="894"/>
                  </a:lnTo>
                  <a:lnTo>
                    <a:pt x="436" y="896"/>
                  </a:lnTo>
                  <a:lnTo>
                    <a:pt x="431" y="896"/>
                  </a:lnTo>
                  <a:close/>
                  <a:moveTo>
                    <a:pt x="40" y="819"/>
                  </a:moveTo>
                  <a:lnTo>
                    <a:pt x="35" y="856"/>
                  </a:lnTo>
                  <a:lnTo>
                    <a:pt x="28" y="887"/>
                  </a:lnTo>
                  <a:lnTo>
                    <a:pt x="20" y="910"/>
                  </a:lnTo>
                  <a:lnTo>
                    <a:pt x="14" y="924"/>
                  </a:lnTo>
                  <a:lnTo>
                    <a:pt x="21" y="920"/>
                  </a:lnTo>
                  <a:lnTo>
                    <a:pt x="30" y="918"/>
                  </a:lnTo>
                  <a:lnTo>
                    <a:pt x="37" y="915"/>
                  </a:lnTo>
                  <a:lnTo>
                    <a:pt x="44" y="910"/>
                  </a:lnTo>
                  <a:lnTo>
                    <a:pt x="51" y="896"/>
                  </a:lnTo>
                  <a:lnTo>
                    <a:pt x="58" y="871"/>
                  </a:lnTo>
                  <a:lnTo>
                    <a:pt x="65" y="842"/>
                  </a:lnTo>
                  <a:lnTo>
                    <a:pt x="70" y="803"/>
                  </a:lnTo>
                  <a:lnTo>
                    <a:pt x="75" y="754"/>
                  </a:lnTo>
                  <a:lnTo>
                    <a:pt x="49" y="728"/>
                  </a:lnTo>
                  <a:lnTo>
                    <a:pt x="40" y="819"/>
                  </a:lnTo>
                  <a:close/>
                  <a:moveTo>
                    <a:pt x="975" y="660"/>
                  </a:moveTo>
                  <a:lnTo>
                    <a:pt x="914" y="575"/>
                  </a:lnTo>
                  <a:lnTo>
                    <a:pt x="912" y="570"/>
                  </a:lnTo>
                  <a:lnTo>
                    <a:pt x="893" y="497"/>
                  </a:lnTo>
                  <a:lnTo>
                    <a:pt x="868" y="430"/>
                  </a:lnTo>
                  <a:lnTo>
                    <a:pt x="840" y="371"/>
                  </a:lnTo>
                  <a:lnTo>
                    <a:pt x="811" y="319"/>
                  </a:lnTo>
                  <a:lnTo>
                    <a:pt x="783" y="279"/>
                  </a:lnTo>
                  <a:lnTo>
                    <a:pt x="760" y="247"/>
                  </a:lnTo>
                  <a:lnTo>
                    <a:pt x="744" y="228"/>
                  </a:lnTo>
                  <a:lnTo>
                    <a:pt x="738" y="221"/>
                  </a:lnTo>
                  <a:lnTo>
                    <a:pt x="731" y="214"/>
                  </a:lnTo>
                  <a:lnTo>
                    <a:pt x="718" y="202"/>
                  </a:lnTo>
                  <a:lnTo>
                    <a:pt x="697" y="183"/>
                  </a:lnTo>
                  <a:lnTo>
                    <a:pt x="671" y="160"/>
                  </a:lnTo>
                  <a:lnTo>
                    <a:pt x="640" y="136"/>
                  </a:lnTo>
                  <a:lnTo>
                    <a:pt x="602" y="110"/>
                  </a:lnTo>
                  <a:lnTo>
                    <a:pt x="558" y="84"/>
                  </a:lnTo>
                  <a:lnTo>
                    <a:pt x="511" y="59"/>
                  </a:lnTo>
                  <a:lnTo>
                    <a:pt x="459" y="37"/>
                  </a:lnTo>
                  <a:lnTo>
                    <a:pt x="403" y="19"/>
                  </a:lnTo>
                  <a:lnTo>
                    <a:pt x="342" y="7"/>
                  </a:lnTo>
                  <a:lnTo>
                    <a:pt x="279" y="0"/>
                  </a:lnTo>
                  <a:lnTo>
                    <a:pt x="213" y="2"/>
                  </a:lnTo>
                  <a:lnTo>
                    <a:pt x="143" y="12"/>
                  </a:lnTo>
                  <a:lnTo>
                    <a:pt x="74" y="33"/>
                  </a:lnTo>
                  <a:lnTo>
                    <a:pt x="0" y="66"/>
                  </a:lnTo>
                  <a:lnTo>
                    <a:pt x="70" y="38"/>
                  </a:lnTo>
                  <a:lnTo>
                    <a:pt x="138" y="23"/>
                  </a:lnTo>
                  <a:lnTo>
                    <a:pt x="204" y="14"/>
                  </a:lnTo>
                  <a:lnTo>
                    <a:pt x="269" y="16"/>
                  </a:lnTo>
                  <a:lnTo>
                    <a:pt x="330" y="24"/>
                  </a:lnTo>
                  <a:lnTo>
                    <a:pt x="387" y="38"/>
                  </a:lnTo>
                  <a:lnTo>
                    <a:pt x="441" y="57"/>
                  </a:lnTo>
                  <a:lnTo>
                    <a:pt x="490" y="78"/>
                  </a:lnTo>
                  <a:lnTo>
                    <a:pt x="537" y="103"/>
                  </a:lnTo>
                  <a:lnTo>
                    <a:pt x="577" y="129"/>
                  </a:lnTo>
                  <a:lnTo>
                    <a:pt x="614" y="155"/>
                  </a:lnTo>
                  <a:lnTo>
                    <a:pt x="645" y="179"/>
                  </a:lnTo>
                  <a:lnTo>
                    <a:pt x="670" y="200"/>
                  </a:lnTo>
                  <a:lnTo>
                    <a:pt x="689" y="218"/>
                  </a:lnTo>
                  <a:lnTo>
                    <a:pt x="703" y="230"/>
                  </a:lnTo>
                  <a:lnTo>
                    <a:pt x="708" y="237"/>
                  </a:lnTo>
                  <a:lnTo>
                    <a:pt x="715" y="244"/>
                  </a:lnTo>
                  <a:lnTo>
                    <a:pt x="731" y="263"/>
                  </a:lnTo>
                  <a:lnTo>
                    <a:pt x="753" y="294"/>
                  </a:lnTo>
                  <a:lnTo>
                    <a:pt x="781" y="335"/>
                  </a:lnTo>
                  <a:lnTo>
                    <a:pt x="811" y="385"/>
                  </a:lnTo>
                  <a:lnTo>
                    <a:pt x="839" y="444"/>
                  </a:lnTo>
                  <a:lnTo>
                    <a:pt x="863" y="511"/>
                  </a:lnTo>
                  <a:lnTo>
                    <a:pt x="882" y="584"/>
                  </a:lnTo>
                  <a:lnTo>
                    <a:pt x="884" y="589"/>
                  </a:lnTo>
                  <a:lnTo>
                    <a:pt x="945" y="676"/>
                  </a:lnTo>
                  <a:lnTo>
                    <a:pt x="950" y="685"/>
                  </a:lnTo>
                  <a:lnTo>
                    <a:pt x="954" y="693"/>
                  </a:lnTo>
                  <a:lnTo>
                    <a:pt x="955" y="702"/>
                  </a:lnTo>
                  <a:lnTo>
                    <a:pt x="955" y="711"/>
                  </a:lnTo>
                  <a:lnTo>
                    <a:pt x="955" y="718"/>
                  </a:lnTo>
                  <a:lnTo>
                    <a:pt x="954" y="723"/>
                  </a:lnTo>
                  <a:lnTo>
                    <a:pt x="954" y="728"/>
                  </a:lnTo>
                  <a:lnTo>
                    <a:pt x="952" y="734"/>
                  </a:lnTo>
                  <a:lnTo>
                    <a:pt x="945" y="746"/>
                  </a:lnTo>
                  <a:lnTo>
                    <a:pt x="938" y="758"/>
                  </a:lnTo>
                  <a:lnTo>
                    <a:pt x="927" y="768"/>
                  </a:lnTo>
                  <a:lnTo>
                    <a:pt x="915" y="779"/>
                  </a:lnTo>
                  <a:lnTo>
                    <a:pt x="927" y="774"/>
                  </a:lnTo>
                  <a:lnTo>
                    <a:pt x="938" y="768"/>
                  </a:lnTo>
                  <a:lnTo>
                    <a:pt x="947" y="763"/>
                  </a:lnTo>
                  <a:lnTo>
                    <a:pt x="957" y="754"/>
                  </a:lnTo>
                  <a:lnTo>
                    <a:pt x="964" y="748"/>
                  </a:lnTo>
                  <a:lnTo>
                    <a:pt x="971" y="739"/>
                  </a:lnTo>
                  <a:lnTo>
                    <a:pt x="976" y="730"/>
                  </a:lnTo>
                  <a:lnTo>
                    <a:pt x="981" y="720"/>
                  </a:lnTo>
                  <a:lnTo>
                    <a:pt x="983" y="714"/>
                  </a:lnTo>
                  <a:lnTo>
                    <a:pt x="985" y="707"/>
                  </a:lnTo>
                  <a:lnTo>
                    <a:pt x="987" y="702"/>
                  </a:lnTo>
                  <a:lnTo>
                    <a:pt x="987" y="695"/>
                  </a:lnTo>
                  <a:lnTo>
                    <a:pt x="987" y="687"/>
                  </a:lnTo>
                  <a:lnTo>
                    <a:pt x="983" y="678"/>
                  </a:lnTo>
                  <a:lnTo>
                    <a:pt x="980" y="669"/>
                  </a:lnTo>
                  <a:lnTo>
                    <a:pt x="975" y="660"/>
                  </a:lnTo>
                  <a:close/>
                  <a:moveTo>
                    <a:pt x="863" y="800"/>
                  </a:moveTo>
                  <a:lnTo>
                    <a:pt x="858" y="805"/>
                  </a:lnTo>
                  <a:lnTo>
                    <a:pt x="854" y="809"/>
                  </a:lnTo>
                  <a:lnTo>
                    <a:pt x="846" y="819"/>
                  </a:lnTo>
                  <a:lnTo>
                    <a:pt x="830" y="831"/>
                  </a:lnTo>
                  <a:lnTo>
                    <a:pt x="809" y="845"/>
                  </a:lnTo>
                  <a:lnTo>
                    <a:pt x="825" y="838"/>
                  </a:lnTo>
                  <a:lnTo>
                    <a:pt x="837" y="831"/>
                  </a:lnTo>
                  <a:lnTo>
                    <a:pt x="849" y="822"/>
                  </a:lnTo>
                  <a:lnTo>
                    <a:pt x="861" y="815"/>
                  </a:lnTo>
                  <a:lnTo>
                    <a:pt x="870" y="809"/>
                  </a:lnTo>
                  <a:lnTo>
                    <a:pt x="877" y="802"/>
                  </a:lnTo>
                  <a:lnTo>
                    <a:pt x="882" y="796"/>
                  </a:lnTo>
                  <a:lnTo>
                    <a:pt x="886" y="793"/>
                  </a:lnTo>
                  <a:lnTo>
                    <a:pt x="882" y="795"/>
                  </a:lnTo>
                  <a:lnTo>
                    <a:pt x="879" y="795"/>
                  </a:lnTo>
                  <a:lnTo>
                    <a:pt x="875" y="796"/>
                  </a:lnTo>
                  <a:lnTo>
                    <a:pt x="872" y="798"/>
                  </a:lnTo>
                  <a:lnTo>
                    <a:pt x="863" y="800"/>
                  </a:lnTo>
                  <a:close/>
                </a:path>
              </a:pathLst>
            </a:custGeom>
            <a:solidFill>
              <a:srgbClr val="F97AFF"/>
            </a:solidFill>
            <a:ln w="9525">
              <a:noFill/>
              <a:round/>
              <a:headEnd/>
              <a:tailEnd/>
            </a:ln>
          </p:spPr>
          <p:txBody>
            <a:bodyPr/>
            <a:lstStyle/>
            <a:p>
              <a:endParaRPr lang="fr-FR">
                <a:latin typeface="Calibri" pitchFamily="34" charset="0"/>
              </a:endParaRPr>
            </a:p>
          </p:txBody>
        </p:sp>
        <p:sp>
          <p:nvSpPr>
            <p:cNvPr id="30769" name="Freeform 23"/>
            <p:cNvSpPr>
              <a:spLocks/>
            </p:cNvSpPr>
            <p:nvPr/>
          </p:nvSpPr>
          <p:spPr bwMode="auto">
            <a:xfrm>
              <a:off x="2761" y="1732"/>
              <a:ext cx="357" cy="464"/>
            </a:xfrm>
            <a:custGeom>
              <a:avLst/>
              <a:gdLst>
                <a:gd name="T0" fmla="*/ 43 w 713"/>
                <a:gd name="T1" fmla="*/ 21 h 929"/>
                <a:gd name="T2" fmla="*/ 30 w 713"/>
                <a:gd name="T3" fmla="*/ 31 h 929"/>
                <a:gd name="T4" fmla="*/ 14 w 713"/>
                <a:gd name="T5" fmla="*/ 54 h 929"/>
                <a:gd name="T6" fmla="*/ 2 w 713"/>
                <a:gd name="T7" fmla="*/ 89 h 929"/>
                <a:gd name="T8" fmla="*/ 1 w 713"/>
                <a:gd name="T9" fmla="*/ 123 h 929"/>
                <a:gd name="T10" fmla="*/ 4 w 713"/>
                <a:gd name="T11" fmla="*/ 149 h 929"/>
                <a:gd name="T12" fmla="*/ 12 w 713"/>
                <a:gd name="T13" fmla="*/ 178 h 929"/>
                <a:gd name="T14" fmla="*/ 24 w 713"/>
                <a:gd name="T15" fmla="*/ 210 h 929"/>
                <a:gd name="T16" fmla="*/ 34 w 713"/>
                <a:gd name="T17" fmla="*/ 229 h 929"/>
                <a:gd name="T18" fmla="*/ 38 w 713"/>
                <a:gd name="T19" fmla="*/ 231 h 929"/>
                <a:gd name="T20" fmla="*/ 33 w 713"/>
                <a:gd name="T21" fmla="*/ 214 h 929"/>
                <a:gd name="T22" fmla="*/ 21 w 713"/>
                <a:gd name="T23" fmla="*/ 182 h 929"/>
                <a:gd name="T24" fmla="*/ 13 w 713"/>
                <a:gd name="T25" fmla="*/ 153 h 929"/>
                <a:gd name="T26" fmla="*/ 10 w 713"/>
                <a:gd name="T27" fmla="*/ 128 h 929"/>
                <a:gd name="T28" fmla="*/ 11 w 713"/>
                <a:gd name="T29" fmla="*/ 94 h 929"/>
                <a:gd name="T30" fmla="*/ 23 w 713"/>
                <a:gd name="T31" fmla="*/ 58 h 929"/>
                <a:gd name="T32" fmla="*/ 39 w 713"/>
                <a:gd name="T33" fmla="*/ 36 h 929"/>
                <a:gd name="T34" fmla="*/ 52 w 713"/>
                <a:gd name="T35" fmla="*/ 25 h 929"/>
                <a:gd name="T36" fmla="*/ 64 w 713"/>
                <a:gd name="T37" fmla="*/ 19 h 929"/>
                <a:gd name="T38" fmla="*/ 81 w 713"/>
                <a:gd name="T39" fmla="*/ 11 h 929"/>
                <a:gd name="T40" fmla="*/ 97 w 713"/>
                <a:gd name="T41" fmla="*/ 7 h 929"/>
                <a:gd name="T42" fmla="*/ 112 w 713"/>
                <a:gd name="T43" fmla="*/ 4 h 929"/>
                <a:gd name="T44" fmla="*/ 127 w 713"/>
                <a:gd name="T45" fmla="*/ 4 h 929"/>
                <a:gd name="T46" fmla="*/ 141 w 713"/>
                <a:gd name="T47" fmla="*/ 7 h 929"/>
                <a:gd name="T48" fmla="*/ 155 w 713"/>
                <a:gd name="T49" fmla="*/ 10 h 929"/>
                <a:gd name="T50" fmla="*/ 168 w 713"/>
                <a:gd name="T51" fmla="*/ 14 h 929"/>
                <a:gd name="T52" fmla="*/ 175 w 713"/>
                <a:gd name="T53" fmla="*/ 17 h 929"/>
                <a:gd name="T54" fmla="*/ 178 w 713"/>
                <a:gd name="T55" fmla="*/ 17 h 929"/>
                <a:gd name="T56" fmla="*/ 179 w 713"/>
                <a:gd name="T57" fmla="*/ 18 h 929"/>
                <a:gd name="T58" fmla="*/ 175 w 713"/>
                <a:gd name="T59" fmla="*/ 20 h 929"/>
                <a:gd name="T60" fmla="*/ 169 w 713"/>
                <a:gd name="T61" fmla="*/ 17 h 929"/>
                <a:gd name="T62" fmla="*/ 155 w 713"/>
                <a:gd name="T63" fmla="*/ 10 h 929"/>
                <a:gd name="T64" fmla="*/ 141 w 713"/>
                <a:gd name="T65" fmla="*/ 5 h 929"/>
                <a:gd name="T66" fmla="*/ 127 w 713"/>
                <a:gd name="T67" fmla="*/ 1 h 929"/>
                <a:gd name="T68" fmla="*/ 111 w 713"/>
                <a:gd name="T69" fmla="*/ 0 h 929"/>
                <a:gd name="T70" fmla="*/ 94 w 713"/>
                <a:gd name="T71" fmla="*/ 1 h 929"/>
                <a:gd name="T72" fmla="*/ 76 w 713"/>
                <a:gd name="T73" fmla="*/ 5 h 929"/>
                <a:gd name="T74" fmla="*/ 56 w 713"/>
                <a:gd name="T75" fmla="*/ 13 h 92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3"/>
                <a:gd name="T115" fmla="*/ 0 h 929"/>
                <a:gd name="T116" fmla="*/ 713 w 713"/>
                <a:gd name="T117" fmla="*/ 929 h 92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3" h="929">
                  <a:moveTo>
                    <a:pt x="182" y="77"/>
                  </a:moveTo>
                  <a:lnTo>
                    <a:pt x="171" y="84"/>
                  </a:lnTo>
                  <a:lnTo>
                    <a:pt x="149" y="100"/>
                  </a:lnTo>
                  <a:lnTo>
                    <a:pt x="119" y="127"/>
                  </a:lnTo>
                  <a:lnTo>
                    <a:pt x="88" y="166"/>
                  </a:lnTo>
                  <a:lnTo>
                    <a:pt x="54" y="216"/>
                  </a:lnTo>
                  <a:lnTo>
                    <a:pt x="27" y="279"/>
                  </a:lnTo>
                  <a:lnTo>
                    <a:pt x="7" y="357"/>
                  </a:lnTo>
                  <a:lnTo>
                    <a:pt x="0" y="450"/>
                  </a:lnTo>
                  <a:lnTo>
                    <a:pt x="2" y="495"/>
                  </a:lnTo>
                  <a:lnTo>
                    <a:pt x="7" y="546"/>
                  </a:lnTo>
                  <a:lnTo>
                    <a:pt x="16" y="598"/>
                  </a:lnTo>
                  <a:lnTo>
                    <a:pt x="28" y="654"/>
                  </a:lnTo>
                  <a:lnTo>
                    <a:pt x="46" y="713"/>
                  </a:lnTo>
                  <a:lnTo>
                    <a:pt x="68" y="776"/>
                  </a:lnTo>
                  <a:lnTo>
                    <a:pt x="96" y="842"/>
                  </a:lnTo>
                  <a:lnTo>
                    <a:pt x="129" y="913"/>
                  </a:lnTo>
                  <a:lnTo>
                    <a:pt x="135" y="917"/>
                  </a:lnTo>
                  <a:lnTo>
                    <a:pt x="142" y="920"/>
                  </a:lnTo>
                  <a:lnTo>
                    <a:pt x="152" y="926"/>
                  </a:lnTo>
                  <a:lnTo>
                    <a:pt x="163" y="929"/>
                  </a:lnTo>
                  <a:lnTo>
                    <a:pt x="129" y="859"/>
                  </a:lnTo>
                  <a:lnTo>
                    <a:pt x="103" y="793"/>
                  </a:lnTo>
                  <a:lnTo>
                    <a:pt x="81" y="730"/>
                  </a:lnTo>
                  <a:lnTo>
                    <a:pt x="63" y="671"/>
                  </a:lnTo>
                  <a:lnTo>
                    <a:pt x="51" y="615"/>
                  </a:lnTo>
                  <a:lnTo>
                    <a:pt x="42" y="563"/>
                  </a:lnTo>
                  <a:lnTo>
                    <a:pt x="37" y="514"/>
                  </a:lnTo>
                  <a:lnTo>
                    <a:pt x="35" y="469"/>
                  </a:lnTo>
                  <a:lnTo>
                    <a:pt x="42" y="377"/>
                  </a:lnTo>
                  <a:lnTo>
                    <a:pt x="61" y="298"/>
                  </a:lnTo>
                  <a:lnTo>
                    <a:pt x="89" y="234"/>
                  </a:lnTo>
                  <a:lnTo>
                    <a:pt x="122" y="183"/>
                  </a:lnTo>
                  <a:lnTo>
                    <a:pt x="154" y="145"/>
                  </a:lnTo>
                  <a:lnTo>
                    <a:pt x="183" y="119"/>
                  </a:lnTo>
                  <a:lnTo>
                    <a:pt x="206" y="103"/>
                  </a:lnTo>
                  <a:lnTo>
                    <a:pt x="217" y="96"/>
                  </a:lnTo>
                  <a:lnTo>
                    <a:pt x="253" y="77"/>
                  </a:lnTo>
                  <a:lnTo>
                    <a:pt x="288" y="61"/>
                  </a:lnTo>
                  <a:lnTo>
                    <a:pt x="321" y="47"/>
                  </a:lnTo>
                  <a:lnTo>
                    <a:pt x="354" y="37"/>
                  </a:lnTo>
                  <a:lnTo>
                    <a:pt x="387" y="28"/>
                  </a:lnTo>
                  <a:lnTo>
                    <a:pt x="419" y="23"/>
                  </a:lnTo>
                  <a:lnTo>
                    <a:pt x="448" y="19"/>
                  </a:lnTo>
                  <a:lnTo>
                    <a:pt x="478" y="19"/>
                  </a:lnTo>
                  <a:lnTo>
                    <a:pt x="508" y="19"/>
                  </a:lnTo>
                  <a:lnTo>
                    <a:pt x="535" y="23"/>
                  </a:lnTo>
                  <a:lnTo>
                    <a:pt x="563" y="28"/>
                  </a:lnTo>
                  <a:lnTo>
                    <a:pt x="591" y="33"/>
                  </a:lnTo>
                  <a:lnTo>
                    <a:pt x="617" y="40"/>
                  </a:lnTo>
                  <a:lnTo>
                    <a:pt x="643" y="49"/>
                  </a:lnTo>
                  <a:lnTo>
                    <a:pt x="670" y="59"/>
                  </a:lnTo>
                  <a:lnTo>
                    <a:pt x="696" y="70"/>
                  </a:lnTo>
                  <a:lnTo>
                    <a:pt x="699" y="70"/>
                  </a:lnTo>
                  <a:lnTo>
                    <a:pt x="704" y="70"/>
                  </a:lnTo>
                  <a:lnTo>
                    <a:pt x="710" y="68"/>
                  </a:lnTo>
                  <a:lnTo>
                    <a:pt x="711" y="68"/>
                  </a:lnTo>
                  <a:lnTo>
                    <a:pt x="713" y="72"/>
                  </a:lnTo>
                  <a:lnTo>
                    <a:pt x="706" y="77"/>
                  </a:lnTo>
                  <a:lnTo>
                    <a:pt x="699" y="80"/>
                  </a:lnTo>
                  <a:lnTo>
                    <a:pt x="699" y="84"/>
                  </a:lnTo>
                  <a:lnTo>
                    <a:pt x="673" y="70"/>
                  </a:lnTo>
                  <a:lnTo>
                    <a:pt x="647" y="56"/>
                  </a:lnTo>
                  <a:lnTo>
                    <a:pt x="619" y="42"/>
                  </a:lnTo>
                  <a:lnTo>
                    <a:pt x="591" y="30"/>
                  </a:lnTo>
                  <a:lnTo>
                    <a:pt x="563" y="21"/>
                  </a:lnTo>
                  <a:lnTo>
                    <a:pt x="535" y="12"/>
                  </a:lnTo>
                  <a:lnTo>
                    <a:pt x="506" y="5"/>
                  </a:lnTo>
                  <a:lnTo>
                    <a:pt x="474" y="2"/>
                  </a:lnTo>
                  <a:lnTo>
                    <a:pt x="443" y="0"/>
                  </a:lnTo>
                  <a:lnTo>
                    <a:pt x="410" y="0"/>
                  </a:lnTo>
                  <a:lnTo>
                    <a:pt x="375" y="4"/>
                  </a:lnTo>
                  <a:lnTo>
                    <a:pt x="340" y="12"/>
                  </a:lnTo>
                  <a:lnTo>
                    <a:pt x="304" y="23"/>
                  </a:lnTo>
                  <a:lnTo>
                    <a:pt x="264" y="37"/>
                  </a:lnTo>
                  <a:lnTo>
                    <a:pt x="223" y="54"/>
                  </a:lnTo>
                  <a:lnTo>
                    <a:pt x="182" y="77"/>
                  </a:lnTo>
                  <a:close/>
                </a:path>
              </a:pathLst>
            </a:custGeom>
            <a:solidFill>
              <a:srgbClr val="FFFFFF"/>
            </a:solidFill>
            <a:ln w="9525">
              <a:noFill/>
              <a:round/>
              <a:headEnd/>
              <a:tailEnd/>
            </a:ln>
          </p:spPr>
          <p:txBody>
            <a:bodyPr/>
            <a:lstStyle/>
            <a:p>
              <a:endParaRPr lang="fr-FR">
                <a:latin typeface="Calibri" pitchFamily="34" charset="0"/>
              </a:endParaRPr>
            </a:p>
          </p:txBody>
        </p:sp>
        <p:sp>
          <p:nvSpPr>
            <p:cNvPr id="30770" name="Freeform 24"/>
            <p:cNvSpPr>
              <a:spLocks/>
            </p:cNvSpPr>
            <p:nvPr/>
          </p:nvSpPr>
          <p:spPr bwMode="auto">
            <a:xfrm>
              <a:off x="3159" y="2177"/>
              <a:ext cx="79" cy="58"/>
            </a:xfrm>
            <a:custGeom>
              <a:avLst/>
              <a:gdLst>
                <a:gd name="T0" fmla="*/ 2 w 157"/>
                <a:gd name="T1" fmla="*/ 0 h 116"/>
                <a:gd name="T2" fmla="*/ 0 w 157"/>
                <a:gd name="T3" fmla="*/ 1 h 116"/>
                <a:gd name="T4" fmla="*/ 4 w 157"/>
                <a:gd name="T5" fmla="*/ 12 h 116"/>
                <a:gd name="T6" fmla="*/ 8 w 157"/>
                <a:gd name="T7" fmla="*/ 19 h 116"/>
                <a:gd name="T8" fmla="*/ 11 w 157"/>
                <a:gd name="T9" fmla="*/ 25 h 116"/>
                <a:gd name="T10" fmla="*/ 13 w 157"/>
                <a:gd name="T11" fmla="*/ 27 h 116"/>
                <a:gd name="T12" fmla="*/ 16 w 157"/>
                <a:gd name="T13" fmla="*/ 29 h 116"/>
                <a:gd name="T14" fmla="*/ 20 w 157"/>
                <a:gd name="T15" fmla="*/ 29 h 116"/>
                <a:gd name="T16" fmla="*/ 23 w 157"/>
                <a:gd name="T17" fmla="*/ 29 h 116"/>
                <a:gd name="T18" fmla="*/ 26 w 157"/>
                <a:gd name="T19" fmla="*/ 29 h 116"/>
                <a:gd name="T20" fmla="*/ 29 w 157"/>
                <a:gd name="T21" fmla="*/ 29 h 116"/>
                <a:gd name="T22" fmla="*/ 31 w 157"/>
                <a:gd name="T23" fmla="*/ 29 h 116"/>
                <a:gd name="T24" fmla="*/ 33 w 157"/>
                <a:gd name="T25" fmla="*/ 28 h 116"/>
                <a:gd name="T26" fmla="*/ 34 w 157"/>
                <a:gd name="T27" fmla="*/ 27 h 116"/>
                <a:gd name="T28" fmla="*/ 36 w 157"/>
                <a:gd name="T29" fmla="*/ 23 h 116"/>
                <a:gd name="T30" fmla="*/ 38 w 157"/>
                <a:gd name="T31" fmla="*/ 17 h 116"/>
                <a:gd name="T32" fmla="*/ 39 w 157"/>
                <a:gd name="T33" fmla="*/ 9 h 116"/>
                <a:gd name="T34" fmla="*/ 40 w 157"/>
                <a:gd name="T35" fmla="*/ 1 h 116"/>
                <a:gd name="T36" fmla="*/ 20 w 157"/>
                <a:gd name="T37" fmla="*/ 1 h 116"/>
                <a:gd name="T38" fmla="*/ 2 w 157"/>
                <a:gd name="T39" fmla="*/ 0 h 1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57"/>
                <a:gd name="T61" fmla="*/ 0 h 116"/>
                <a:gd name="T62" fmla="*/ 157 w 157"/>
                <a:gd name="T63" fmla="*/ 116 h 1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57" h="116">
                  <a:moveTo>
                    <a:pt x="5" y="0"/>
                  </a:moveTo>
                  <a:lnTo>
                    <a:pt x="0" y="3"/>
                  </a:lnTo>
                  <a:lnTo>
                    <a:pt x="16" y="45"/>
                  </a:lnTo>
                  <a:lnTo>
                    <a:pt x="29" y="76"/>
                  </a:lnTo>
                  <a:lnTo>
                    <a:pt x="42" y="97"/>
                  </a:lnTo>
                  <a:lnTo>
                    <a:pt x="50" y="108"/>
                  </a:lnTo>
                  <a:lnTo>
                    <a:pt x="64" y="113"/>
                  </a:lnTo>
                  <a:lnTo>
                    <a:pt x="78" y="116"/>
                  </a:lnTo>
                  <a:lnTo>
                    <a:pt x="90" y="116"/>
                  </a:lnTo>
                  <a:lnTo>
                    <a:pt x="103" y="116"/>
                  </a:lnTo>
                  <a:lnTo>
                    <a:pt x="113" y="115"/>
                  </a:lnTo>
                  <a:lnTo>
                    <a:pt x="122" y="113"/>
                  </a:lnTo>
                  <a:lnTo>
                    <a:pt x="131" y="109"/>
                  </a:lnTo>
                  <a:lnTo>
                    <a:pt x="136" y="108"/>
                  </a:lnTo>
                  <a:lnTo>
                    <a:pt x="144" y="92"/>
                  </a:lnTo>
                  <a:lnTo>
                    <a:pt x="150" y="66"/>
                  </a:lnTo>
                  <a:lnTo>
                    <a:pt x="155" y="35"/>
                  </a:lnTo>
                  <a:lnTo>
                    <a:pt x="157" y="3"/>
                  </a:lnTo>
                  <a:lnTo>
                    <a:pt x="80" y="1"/>
                  </a:lnTo>
                  <a:lnTo>
                    <a:pt x="5" y="0"/>
                  </a:lnTo>
                  <a:close/>
                </a:path>
              </a:pathLst>
            </a:custGeom>
            <a:solidFill>
              <a:srgbClr val="F97AFF"/>
            </a:solidFill>
            <a:ln w="9525">
              <a:noFill/>
              <a:round/>
              <a:headEnd/>
              <a:tailEnd/>
            </a:ln>
          </p:spPr>
          <p:txBody>
            <a:bodyPr/>
            <a:lstStyle/>
            <a:p>
              <a:endParaRPr lang="fr-FR">
                <a:latin typeface="Calibri" pitchFamily="34" charset="0"/>
              </a:endParaRPr>
            </a:p>
          </p:txBody>
        </p:sp>
        <p:sp>
          <p:nvSpPr>
            <p:cNvPr id="30771" name="Freeform 25"/>
            <p:cNvSpPr>
              <a:spLocks/>
            </p:cNvSpPr>
            <p:nvPr/>
          </p:nvSpPr>
          <p:spPr bwMode="auto">
            <a:xfrm>
              <a:off x="3281" y="2055"/>
              <a:ext cx="72" cy="70"/>
            </a:xfrm>
            <a:custGeom>
              <a:avLst/>
              <a:gdLst>
                <a:gd name="T0" fmla="*/ 12 w 145"/>
                <a:gd name="T1" fmla="*/ 2 h 141"/>
                <a:gd name="T2" fmla="*/ 9 w 145"/>
                <a:gd name="T3" fmla="*/ 4 h 141"/>
                <a:gd name="T4" fmla="*/ 6 w 145"/>
                <a:gd name="T5" fmla="*/ 7 h 141"/>
                <a:gd name="T6" fmla="*/ 3 w 145"/>
                <a:gd name="T7" fmla="*/ 9 h 141"/>
                <a:gd name="T8" fmla="*/ 1 w 145"/>
                <a:gd name="T9" fmla="*/ 13 h 141"/>
                <a:gd name="T10" fmla="*/ 0 w 145"/>
                <a:gd name="T11" fmla="*/ 16 h 141"/>
                <a:gd name="T12" fmla="*/ 0 w 145"/>
                <a:gd name="T13" fmla="*/ 19 h 141"/>
                <a:gd name="T14" fmla="*/ 0 w 145"/>
                <a:gd name="T15" fmla="*/ 23 h 141"/>
                <a:gd name="T16" fmla="*/ 1 w 145"/>
                <a:gd name="T17" fmla="*/ 26 h 141"/>
                <a:gd name="T18" fmla="*/ 3 w 145"/>
                <a:gd name="T19" fmla="*/ 29 h 141"/>
                <a:gd name="T20" fmla="*/ 5 w 145"/>
                <a:gd name="T21" fmla="*/ 32 h 141"/>
                <a:gd name="T22" fmla="*/ 8 w 145"/>
                <a:gd name="T23" fmla="*/ 34 h 141"/>
                <a:gd name="T24" fmla="*/ 12 w 145"/>
                <a:gd name="T25" fmla="*/ 35 h 141"/>
                <a:gd name="T26" fmla="*/ 12 w 145"/>
                <a:gd name="T27" fmla="*/ 34 h 141"/>
                <a:gd name="T28" fmla="*/ 14 w 145"/>
                <a:gd name="T29" fmla="*/ 34 h 141"/>
                <a:gd name="T30" fmla="*/ 18 w 145"/>
                <a:gd name="T31" fmla="*/ 33 h 141"/>
                <a:gd name="T32" fmla="*/ 21 w 145"/>
                <a:gd name="T33" fmla="*/ 32 h 141"/>
                <a:gd name="T34" fmla="*/ 24 w 145"/>
                <a:gd name="T35" fmla="*/ 30 h 141"/>
                <a:gd name="T36" fmla="*/ 27 w 145"/>
                <a:gd name="T37" fmla="*/ 28 h 141"/>
                <a:gd name="T38" fmla="*/ 29 w 145"/>
                <a:gd name="T39" fmla="*/ 26 h 141"/>
                <a:gd name="T40" fmla="*/ 31 w 145"/>
                <a:gd name="T41" fmla="*/ 24 h 141"/>
                <a:gd name="T42" fmla="*/ 33 w 145"/>
                <a:gd name="T43" fmla="*/ 21 h 141"/>
                <a:gd name="T44" fmla="*/ 34 w 145"/>
                <a:gd name="T45" fmla="*/ 18 h 141"/>
                <a:gd name="T46" fmla="*/ 35 w 145"/>
                <a:gd name="T47" fmla="*/ 17 h 141"/>
                <a:gd name="T48" fmla="*/ 35 w 145"/>
                <a:gd name="T49" fmla="*/ 15 h 141"/>
                <a:gd name="T50" fmla="*/ 36 w 145"/>
                <a:gd name="T51" fmla="*/ 14 h 141"/>
                <a:gd name="T52" fmla="*/ 36 w 145"/>
                <a:gd name="T53" fmla="*/ 12 h 141"/>
                <a:gd name="T54" fmla="*/ 36 w 145"/>
                <a:gd name="T55" fmla="*/ 10 h 141"/>
                <a:gd name="T56" fmla="*/ 35 w 145"/>
                <a:gd name="T57" fmla="*/ 8 h 141"/>
                <a:gd name="T58" fmla="*/ 34 w 145"/>
                <a:gd name="T59" fmla="*/ 6 h 141"/>
                <a:gd name="T60" fmla="*/ 33 w 145"/>
                <a:gd name="T61" fmla="*/ 3 h 141"/>
                <a:gd name="T62" fmla="*/ 31 w 145"/>
                <a:gd name="T63" fmla="*/ 2 h 141"/>
                <a:gd name="T64" fmla="*/ 29 w 145"/>
                <a:gd name="T65" fmla="*/ 1 h 141"/>
                <a:gd name="T66" fmla="*/ 27 w 145"/>
                <a:gd name="T67" fmla="*/ 0 h 141"/>
                <a:gd name="T68" fmla="*/ 24 w 145"/>
                <a:gd name="T69" fmla="*/ 0 h 141"/>
                <a:gd name="T70" fmla="*/ 22 w 145"/>
                <a:gd name="T71" fmla="*/ 0 h 141"/>
                <a:gd name="T72" fmla="*/ 20 w 145"/>
                <a:gd name="T73" fmla="*/ 0 h 141"/>
                <a:gd name="T74" fmla="*/ 17 w 145"/>
                <a:gd name="T75" fmla="*/ 0 h 141"/>
                <a:gd name="T76" fmla="*/ 15 w 145"/>
                <a:gd name="T77" fmla="*/ 1 h 141"/>
                <a:gd name="T78" fmla="*/ 12 w 145"/>
                <a:gd name="T79" fmla="*/ 2 h 14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45"/>
                <a:gd name="T121" fmla="*/ 0 h 141"/>
                <a:gd name="T122" fmla="*/ 145 w 145"/>
                <a:gd name="T123" fmla="*/ 141 h 14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45" h="141">
                  <a:moveTo>
                    <a:pt x="51" y="8"/>
                  </a:moveTo>
                  <a:lnTo>
                    <a:pt x="37" y="17"/>
                  </a:lnTo>
                  <a:lnTo>
                    <a:pt x="24" y="28"/>
                  </a:lnTo>
                  <a:lnTo>
                    <a:pt x="14" y="38"/>
                  </a:lnTo>
                  <a:lnTo>
                    <a:pt x="7" y="52"/>
                  </a:lnTo>
                  <a:lnTo>
                    <a:pt x="2" y="64"/>
                  </a:lnTo>
                  <a:lnTo>
                    <a:pt x="0" y="78"/>
                  </a:lnTo>
                  <a:lnTo>
                    <a:pt x="2" y="92"/>
                  </a:lnTo>
                  <a:lnTo>
                    <a:pt x="5" y="106"/>
                  </a:lnTo>
                  <a:lnTo>
                    <a:pt x="12" y="118"/>
                  </a:lnTo>
                  <a:lnTo>
                    <a:pt x="23" y="129"/>
                  </a:lnTo>
                  <a:lnTo>
                    <a:pt x="35" y="136"/>
                  </a:lnTo>
                  <a:lnTo>
                    <a:pt x="49" y="141"/>
                  </a:lnTo>
                  <a:lnTo>
                    <a:pt x="51" y="139"/>
                  </a:lnTo>
                  <a:lnTo>
                    <a:pt x="59" y="137"/>
                  </a:lnTo>
                  <a:lnTo>
                    <a:pt x="73" y="134"/>
                  </a:lnTo>
                  <a:lnTo>
                    <a:pt x="85" y="129"/>
                  </a:lnTo>
                  <a:lnTo>
                    <a:pt x="98" y="122"/>
                  </a:lnTo>
                  <a:lnTo>
                    <a:pt x="110" y="113"/>
                  </a:lnTo>
                  <a:lnTo>
                    <a:pt x="119" y="106"/>
                  </a:lnTo>
                  <a:lnTo>
                    <a:pt x="127" y="96"/>
                  </a:lnTo>
                  <a:lnTo>
                    <a:pt x="134" y="85"/>
                  </a:lnTo>
                  <a:lnTo>
                    <a:pt x="139" y="75"/>
                  </a:lnTo>
                  <a:lnTo>
                    <a:pt x="141" y="69"/>
                  </a:lnTo>
                  <a:lnTo>
                    <a:pt x="143" y="62"/>
                  </a:lnTo>
                  <a:lnTo>
                    <a:pt x="145" y="57"/>
                  </a:lnTo>
                  <a:lnTo>
                    <a:pt x="145" y="50"/>
                  </a:lnTo>
                  <a:lnTo>
                    <a:pt x="145" y="42"/>
                  </a:lnTo>
                  <a:lnTo>
                    <a:pt x="141" y="33"/>
                  </a:lnTo>
                  <a:lnTo>
                    <a:pt x="138" y="24"/>
                  </a:lnTo>
                  <a:lnTo>
                    <a:pt x="133" y="15"/>
                  </a:lnTo>
                  <a:lnTo>
                    <a:pt x="127" y="8"/>
                  </a:lnTo>
                  <a:lnTo>
                    <a:pt x="119" y="5"/>
                  </a:lnTo>
                  <a:lnTo>
                    <a:pt x="110" y="1"/>
                  </a:lnTo>
                  <a:lnTo>
                    <a:pt x="99" y="1"/>
                  </a:lnTo>
                  <a:lnTo>
                    <a:pt x="91" y="0"/>
                  </a:lnTo>
                  <a:lnTo>
                    <a:pt x="80" y="0"/>
                  </a:lnTo>
                  <a:lnTo>
                    <a:pt x="70" y="1"/>
                  </a:lnTo>
                  <a:lnTo>
                    <a:pt x="61" y="5"/>
                  </a:lnTo>
                  <a:lnTo>
                    <a:pt x="51" y="8"/>
                  </a:lnTo>
                  <a:close/>
                </a:path>
              </a:pathLst>
            </a:custGeom>
            <a:solidFill>
              <a:srgbClr val="F97AFF"/>
            </a:solidFill>
            <a:ln w="9525">
              <a:noFill/>
              <a:round/>
              <a:headEnd/>
              <a:tailEnd/>
            </a:ln>
          </p:spPr>
          <p:txBody>
            <a:bodyPr/>
            <a:lstStyle/>
            <a:p>
              <a:endParaRPr lang="fr-FR">
                <a:latin typeface="Calibri" pitchFamily="34" charset="0"/>
              </a:endParaRPr>
            </a:p>
          </p:txBody>
        </p:sp>
        <p:sp>
          <p:nvSpPr>
            <p:cNvPr id="30772" name="Freeform 26"/>
            <p:cNvSpPr>
              <a:spLocks noEditPoints="1"/>
            </p:cNvSpPr>
            <p:nvPr/>
          </p:nvSpPr>
          <p:spPr bwMode="auto">
            <a:xfrm>
              <a:off x="2966" y="2160"/>
              <a:ext cx="232" cy="126"/>
            </a:xfrm>
            <a:custGeom>
              <a:avLst/>
              <a:gdLst>
                <a:gd name="T0" fmla="*/ 105 w 464"/>
                <a:gd name="T1" fmla="*/ 13 h 251"/>
                <a:gd name="T2" fmla="*/ 103 w 464"/>
                <a:gd name="T3" fmla="*/ 6 h 251"/>
                <a:gd name="T4" fmla="*/ 97 w 464"/>
                <a:gd name="T5" fmla="*/ 9 h 251"/>
                <a:gd name="T6" fmla="*/ 101 w 464"/>
                <a:gd name="T7" fmla="*/ 20 h 251"/>
                <a:gd name="T8" fmla="*/ 104 w 464"/>
                <a:gd name="T9" fmla="*/ 28 h 251"/>
                <a:gd name="T10" fmla="*/ 108 w 464"/>
                <a:gd name="T11" fmla="*/ 33 h 251"/>
                <a:gd name="T12" fmla="*/ 110 w 464"/>
                <a:gd name="T13" fmla="*/ 36 h 251"/>
                <a:gd name="T14" fmla="*/ 111 w 464"/>
                <a:gd name="T15" fmla="*/ 36 h 251"/>
                <a:gd name="T16" fmla="*/ 113 w 464"/>
                <a:gd name="T17" fmla="*/ 37 h 251"/>
                <a:gd name="T18" fmla="*/ 115 w 464"/>
                <a:gd name="T19" fmla="*/ 37 h 251"/>
                <a:gd name="T20" fmla="*/ 116 w 464"/>
                <a:gd name="T21" fmla="*/ 37 h 251"/>
                <a:gd name="T22" fmla="*/ 114 w 464"/>
                <a:gd name="T23" fmla="*/ 34 h 251"/>
                <a:gd name="T24" fmla="*/ 111 w 464"/>
                <a:gd name="T25" fmla="*/ 29 h 251"/>
                <a:gd name="T26" fmla="*/ 108 w 464"/>
                <a:gd name="T27" fmla="*/ 22 h 251"/>
                <a:gd name="T28" fmla="*/ 105 w 464"/>
                <a:gd name="T29" fmla="*/ 13 h 251"/>
                <a:gd name="T30" fmla="*/ 9 w 464"/>
                <a:gd name="T31" fmla="*/ 5 h 251"/>
                <a:gd name="T32" fmla="*/ 6 w 464"/>
                <a:gd name="T33" fmla="*/ 4 h 251"/>
                <a:gd name="T34" fmla="*/ 5 w 464"/>
                <a:gd name="T35" fmla="*/ 3 h 251"/>
                <a:gd name="T36" fmla="*/ 3 w 464"/>
                <a:gd name="T37" fmla="*/ 2 h 251"/>
                <a:gd name="T38" fmla="*/ 2 w 464"/>
                <a:gd name="T39" fmla="*/ 1 h 251"/>
                <a:gd name="T40" fmla="*/ 0 w 464"/>
                <a:gd name="T41" fmla="*/ 0 h 251"/>
                <a:gd name="T42" fmla="*/ 1 w 464"/>
                <a:gd name="T43" fmla="*/ 3 h 251"/>
                <a:gd name="T44" fmla="*/ 1 w 464"/>
                <a:gd name="T45" fmla="*/ 5 h 251"/>
                <a:gd name="T46" fmla="*/ 3 w 464"/>
                <a:gd name="T47" fmla="*/ 10 h 251"/>
                <a:gd name="T48" fmla="*/ 4 w 464"/>
                <a:gd name="T49" fmla="*/ 16 h 251"/>
                <a:gd name="T50" fmla="*/ 7 w 464"/>
                <a:gd name="T51" fmla="*/ 25 h 251"/>
                <a:gd name="T52" fmla="*/ 10 w 464"/>
                <a:gd name="T53" fmla="*/ 34 h 251"/>
                <a:gd name="T54" fmla="*/ 15 w 464"/>
                <a:gd name="T55" fmla="*/ 43 h 251"/>
                <a:gd name="T56" fmla="*/ 20 w 464"/>
                <a:gd name="T57" fmla="*/ 51 h 251"/>
                <a:gd name="T58" fmla="*/ 26 w 464"/>
                <a:gd name="T59" fmla="*/ 59 h 251"/>
                <a:gd name="T60" fmla="*/ 27 w 464"/>
                <a:gd name="T61" fmla="*/ 59 h 251"/>
                <a:gd name="T62" fmla="*/ 28 w 464"/>
                <a:gd name="T63" fmla="*/ 60 h 251"/>
                <a:gd name="T64" fmla="*/ 30 w 464"/>
                <a:gd name="T65" fmla="*/ 62 h 251"/>
                <a:gd name="T66" fmla="*/ 34 w 464"/>
                <a:gd name="T67" fmla="*/ 63 h 251"/>
                <a:gd name="T68" fmla="*/ 28 w 464"/>
                <a:gd name="T69" fmla="*/ 56 h 251"/>
                <a:gd name="T70" fmla="*/ 23 w 464"/>
                <a:gd name="T71" fmla="*/ 47 h 251"/>
                <a:gd name="T72" fmla="*/ 19 w 464"/>
                <a:gd name="T73" fmla="*/ 38 h 251"/>
                <a:gd name="T74" fmla="*/ 15 w 464"/>
                <a:gd name="T75" fmla="*/ 29 h 251"/>
                <a:gd name="T76" fmla="*/ 13 w 464"/>
                <a:gd name="T77" fmla="*/ 21 h 251"/>
                <a:gd name="T78" fmla="*/ 11 w 464"/>
                <a:gd name="T79" fmla="*/ 14 h 251"/>
                <a:gd name="T80" fmla="*/ 10 w 464"/>
                <a:gd name="T81" fmla="*/ 10 h 251"/>
                <a:gd name="T82" fmla="*/ 10 w 464"/>
                <a:gd name="T83" fmla="*/ 8 h 251"/>
                <a:gd name="T84" fmla="*/ 9 w 464"/>
                <a:gd name="T85" fmla="*/ 5 h 2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64"/>
                <a:gd name="T130" fmla="*/ 0 h 251"/>
                <a:gd name="T131" fmla="*/ 464 w 464"/>
                <a:gd name="T132" fmla="*/ 251 h 25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64" h="251">
                  <a:moveTo>
                    <a:pt x="420" y="52"/>
                  </a:moveTo>
                  <a:lnTo>
                    <a:pt x="409" y="24"/>
                  </a:lnTo>
                  <a:lnTo>
                    <a:pt x="387" y="36"/>
                  </a:lnTo>
                  <a:lnTo>
                    <a:pt x="403" y="78"/>
                  </a:lnTo>
                  <a:lnTo>
                    <a:pt x="416" y="109"/>
                  </a:lnTo>
                  <a:lnTo>
                    <a:pt x="429" y="130"/>
                  </a:lnTo>
                  <a:lnTo>
                    <a:pt x="437" y="141"/>
                  </a:lnTo>
                  <a:lnTo>
                    <a:pt x="444" y="142"/>
                  </a:lnTo>
                  <a:lnTo>
                    <a:pt x="451" y="146"/>
                  </a:lnTo>
                  <a:lnTo>
                    <a:pt x="457" y="148"/>
                  </a:lnTo>
                  <a:lnTo>
                    <a:pt x="464" y="148"/>
                  </a:lnTo>
                  <a:lnTo>
                    <a:pt x="455" y="134"/>
                  </a:lnTo>
                  <a:lnTo>
                    <a:pt x="444" y="113"/>
                  </a:lnTo>
                  <a:lnTo>
                    <a:pt x="432" y="87"/>
                  </a:lnTo>
                  <a:lnTo>
                    <a:pt x="420" y="52"/>
                  </a:lnTo>
                  <a:close/>
                  <a:moveTo>
                    <a:pt x="35" y="19"/>
                  </a:moveTo>
                  <a:lnTo>
                    <a:pt x="24" y="14"/>
                  </a:lnTo>
                  <a:lnTo>
                    <a:pt x="17" y="10"/>
                  </a:lnTo>
                  <a:lnTo>
                    <a:pt x="12" y="7"/>
                  </a:lnTo>
                  <a:lnTo>
                    <a:pt x="5" y="3"/>
                  </a:lnTo>
                  <a:lnTo>
                    <a:pt x="0" y="0"/>
                  </a:lnTo>
                  <a:lnTo>
                    <a:pt x="2" y="12"/>
                  </a:lnTo>
                  <a:lnTo>
                    <a:pt x="3" y="19"/>
                  </a:lnTo>
                  <a:lnTo>
                    <a:pt x="9" y="38"/>
                  </a:lnTo>
                  <a:lnTo>
                    <a:pt x="16" y="64"/>
                  </a:lnTo>
                  <a:lnTo>
                    <a:pt x="26" y="97"/>
                  </a:lnTo>
                  <a:lnTo>
                    <a:pt x="40" y="134"/>
                  </a:lnTo>
                  <a:lnTo>
                    <a:pt x="57" y="169"/>
                  </a:lnTo>
                  <a:lnTo>
                    <a:pt x="78" y="203"/>
                  </a:lnTo>
                  <a:lnTo>
                    <a:pt x="103" y="233"/>
                  </a:lnTo>
                  <a:lnTo>
                    <a:pt x="105" y="235"/>
                  </a:lnTo>
                  <a:lnTo>
                    <a:pt x="111" y="240"/>
                  </a:lnTo>
                  <a:lnTo>
                    <a:pt x="122" y="245"/>
                  </a:lnTo>
                  <a:lnTo>
                    <a:pt x="134" y="251"/>
                  </a:lnTo>
                  <a:lnTo>
                    <a:pt x="110" y="221"/>
                  </a:lnTo>
                  <a:lnTo>
                    <a:pt x="91" y="186"/>
                  </a:lnTo>
                  <a:lnTo>
                    <a:pt x="73" y="149"/>
                  </a:lnTo>
                  <a:lnTo>
                    <a:pt x="59" y="115"/>
                  </a:lnTo>
                  <a:lnTo>
                    <a:pt x="49" y="81"/>
                  </a:lnTo>
                  <a:lnTo>
                    <a:pt x="42" y="55"/>
                  </a:lnTo>
                  <a:lnTo>
                    <a:pt x="38" y="38"/>
                  </a:lnTo>
                  <a:lnTo>
                    <a:pt x="37" y="31"/>
                  </a:lnTo>
                  <a:lnTo>
                    <a:pt x="35" y="19"/>
                  </a:lnTo>
                  <a:close/>
                </a:path>
              </a:pathLst>
            </a:custGeom>
            <a:solidFill>
              <a:srgbClr val="FFFFFF"/>
            </a:solidFill>
            <a:ln w="9525">
              <a:noFill/>
              <a:round/>
              <a:headEnd/>
              <a:tailEnd/>
            </a:ln>
          </p:spPr>
          <p:txBody>
            <a:bodyPr/>
            <a:lstStyle/>
            <a:p>
              <a:endParaRPr lang="fr-FR">
                <a:latin typeface="Calibri" pitchFamily="34" charset="0"/>
              </a:endParaRPr>
            </a:p>
          </p:txBody>
        </p:sp>
        <p:sp>
          <p:nvSpPr>
            <p:cNvPr id="30773" name="Freeform 27"/>
            <p:cNvSpPr>
              <a:spLocks/>
            </p:cNvSpPr>
            <p:nvPr/>
          </p:nvSpPr>
          <p:spPr bwMode="auto">
            <a:xfrm>
              <a:off x="3367" y="2049"/>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30774" name="Freeform 28"/>
            <p:cNvSpPr>
              <a:spLocks/>
            </p:cNvSpPr>
            <p:nvPr/>
          </p:nvSpPr>
          <p:spPr bwMode="auto">
            <a:xfrm>
              <a:off x="3271" y="2051"/>
              <a:ext cx="92" cy="85"/>
            </a:xfrm>
            <a:custGeom>
              <a:avLst/>
              <a:gdLst>
                <a:gd name="T0" fmla="*/ 21 w 185"/>
                <a:gd name="T1" fmla="*/ 3 h 169"/>
                <a:gd name="T2" fmla="*/ 14 w 185"/>
                <a:gd name="T3" fmla="*/ 6 h 169"/>
                <a:gd name="T4" fmla="*/ 9 w 185"/>
                <a:gd name="T5" fmla="*/ 9 h 169"/>
                <a:gd name="T6" fmla="*/ 5 w 185"/>
                <a:gd name="T7" fmla="*/ 12 h 169"/>
                <a:gd name="T8" fmla="*/ 3 w 185"/>
                <a:gd name="T9" fmla="*/ 16 h 169"/>
                <a:gd name="T10" fmla="*/ 1 w 185"/>
                <a:gd name="T11" fmla="*/ 19 h 169"/>
                <a:gd name="T12" fmla="*/ 0 w 185"/>
                <a:gd name="T13" fmla="*/ 23 h 169"/>
                <a:gd name="T14" fmla="*/ 0 w 185"/>
                <a:gd name="T15" fmla="*/ 26 h 169"/>
                <a:gd name="T16" fmla="*/ 0 w 185"/>
                <a:gd name="T17" fmla="*/ 30 h 169"/>
                <a:gd name="T18" fmla="*/ 2 w 185"/>
                <a:gd name="T19" fmla="*/ 33 h 169"/>
                <a:gd name="T20" fmla="*/ 4 w 185"/>
                <a:gd name="T21" fmla="*/ 36 h 169"/>
                <a:gd name="T22" fmla="*/ 7 w 185"/>
                <a:gd name="T23" fmla="*/ 39 h 169"/>
                <a:gd name="T24" fmla="*/ 9 w 185"/>
                <a:gd name="T25" fmla="*/ 40 h 169"/>
                <a:gd name="T26" fmla="*/ 12 w 185"/>
                <a:gd name="T27" fmla="*/ 42 h 169"/>
                <a:gd name="T28" fmla="*/ 16 w 185"/>
                <a:gd name="T29" fmla="*/ 43 h 169"/>
                <a:gd name="T30" fmla="*/ 19 w 185"/>
                <a:gd name="T31" fmla="*/ 43 h 169"/>
                <a:gd name="T32" fmla="*/ 23 w 185"/>
                <a:gd name="T33" fmla="*/ 42 h 169"/>
                <a:gd name="T34" fmla="*/ 21 w 185"/>
                <a:gd name="T35" fmla="*/ 36 h 169"/>
                <a:gd name="T36" fmla="*/ 18 w 185"/>
                <a:gd name="T37" fmla="*/ 37 h 169"/>
                <a:gd name="T38" fmla="*/ 16 w 185"/>
                <a:gd name="T39" fmla="*/ 36 h 169"/>
                <a:gd name="T40" fmla="*/ 14 w 185"/>
                <a:gd name="T41" fmla="*/ 36 h 169"/>
                <a:gd name="T42" fmla="*/ 12 w 185"/>
                <a:gd name="T43" fmla="*/ 35 h 169"/>
                <a:gd name="T44" fmla="*/ 10 w 185"/>
                <a:gd name="T45" fmla="*/ 33 h 169"/>
                <a:gd name="T46" fmla="*/ 9 w 185"/>
                <a:gd name="T47" fmla="*/ 32 h 169"/>
                <a:gd name="T48" fmla="*/ 7 w 185"/>
                <a:gd name="T49" fmla="*/ 30 h 169"/>
                <a:gd name="T50" fmla="*/ 7 w 185"/>
                <a:gd name="T51" fmla="*/ 28 h 169"/>
                <a:gd name="T52" fmla="*/ 6 w 185"/>
                <a:gd name="T53" fmla="*/ 25 h 169"/>
                <a:gd name="T54" fmla="*/ 6 w 185"/>
                <a:gd name="T55" fmla="*/ 22 h 169"/>
                <a:gd name="T56" fmla="*/ 7 w 185"/>
                <a:gd name="T57" fmla="*/ 19 h 169"/>
                <a:gd name="T58" fmla="*/ 9 w 185"/>
                <a:gd name="T59" fmla="*/ 17 h 169"/>
                <a:gd name="T60" fmla="*/ 11 w 185"/>
                <a:gd name="T61" fmla="*/ 15 h 169"/>
                <a:gd name="T62" fmla="*/ 14 w 185"/>
                <a:gd name="T63" fmla="*/ 13 h 169"/>
                <a:gd name="T64" fmla="*/ 18 w 185"/>
                <a:gd name="T65" fmla="*/ 11 h 169"/>
                <a:gd name="T66" fmla="*/ 22 w 185"/>
                <a:gd name="T67" fmla="*/ 9 h 169"/>
                <a:gd name="T68" fmla="*/ 27 w 185"/>
                <a:gd name="T69" fmla="*/ 7 h 169"/>
                <a:gd name="T70" fmla="*/ 31 w 185"/>
                <a:gd name="T71" fmla="*/ 6 h 169"/>
                <a:gd name="T72" fmla="*/ 34 w 185"/>
                <a:gd name="T73" fmla="*/ 6 h 169"/>
                <a:gd name="T74" fmla="*/ 36 w 185"/>
                <a:gd name="T75" fmla="*/ 6 h 169"/>
                <a:gd name="T76" fmla="*/ 38 w 185"/>
                <a:gd name="T77" fmla="*/ 7 h 169"/>
                <a:gd name="T78" fmla="*/ 39 w 185"/>
                <a:gd name="T79" fmla="*/ 8 h 169"/>
                <a:gd name="T80" fmla="*/ 40 w 185"/>
                <a:gd name="T81" fmla="*/ 9 h 169"/>
                <a:gd name="T82" fmla="*/ 41 w 185"/>
                <a:gd name="T83" fmla="*/ 11 h 169"/>
                <a:gd name="T84" fmla="*/ 46 w 185"/>
                <a:gd name="T85" fmla="*/ 7 h 169"/>
                <a:gd name="T86" fmla="*/ 44 w 185"/>
                <a:gd name="T87" fmla="*/ 5 h 169"/>
                <a:gd name="T88" fmla="*/ 42 w 185"/>
                <a:gd name="T89" fmla="*/ 3 h 169"/>
                <a:gd name="T90" fmla="*/ 40 w 185"/>
                <a:gd name="T91" fmla="*/ 2 h 169"/>
                <a:gd name="T92" fmla="*/ 38 w 185"/>
                <a:gd name="T93" fmla="*/ 0 h 169"/>
                <a:gd name="T94" fmla="*/ 34 w 185"/>
                <a:gd name="T95" fmla="*/ 0 h 169"/>
                <a:gd name="T96" fmla="*/ 31 w 185"/>
                <a:gd name="T97" fmla="*/ 0 h 169"/>
                <a:gd name="T98" fmla="*/ 26 w 185"/>
                <a:gd name="T99" fmla="*/ 1 h 169"/>
                <a:gd name="T100" fmla="*/ 21 w 185"/>
                <a:gd name="T101" fmla="*/ 3 h 16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5"/>
                <a:gd name="T154" fmla="*/ 0 h 169"/>
                <a:gd name="T155" fmla="*/ 185 w 185"/>
                <a:gd name="T156" fmla="*/ 169 h 16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5" h="169">
                  <a:moveTo>
                    <a:pt x="84" y="10"/>
                  </a:moveTo>
                  <a:lnTo>
                    <a:pt x="57" y="21"/>
                  </a:lnTo>
                  <a:lnTo>
                    <a:pt x="38" y="33"/>
                  </a:lnTo>
                  <a:lnTo>
                    <a:pt x="23" y="47"/>
                  </a:lnTo>
                  <a:lnTo>
                    <a:pt x="12" y="61"/>
                  </a:lnTo>
                  <a:lnTo>
                    <a:pt x="5" y="76"/>
                  </a:lnTo>
                  <a:lnTo>
                    <a:pt x="2" y="90"/>
                  </a:lnTo>
                  <a:lnTo>
                    <a:pt x="0" y="104"/>
                  </a:lnTo>
                  <a:lnTo>
                    <a:pt x="3" y="118"/>
                  </a:lnTo>
                  <a:lnTo>
                    <a:pt x="9" y="130"/>
                  </a:lnTo>
                  <a:lnTo>
                    <a:pt x="17" y="143"/>
                  </a:lnTo>
                  <a:lnTo>
                    <a:pt x="28" y="153"/>
                  </a:lnTo>
                  <a:lnTo>
                    <a:pt x="38" y="160"/>
                  </a:lnTo>
                  <a:lnTo>
                    <a:pt x="50" y="165"/>
                  </a:lnTo>
                  <a:lnTo>
                    <a:pt x="64" y="169"/>
                  </a:lnTo>
                  <a:lnTo>
                    <a:pt x="78" y="169"/>
                  </a:lnTo>
                  <a:lnTo>
                    <a:pt x="92" y="167"/>
                  </a:lnTo>
                  <a:lnTo>
                    <a:pt x="85" y="144"/>
                  </a:lnTo>
                  <a:lnTo>
                    <a:pt x="75" y="146"/>
                  </a:lnTo>
                  <a:lnTo>
                    <a:pt x="66" y="144"/>
                  </a:lnTo>
                  <a:lnTo>
                    <a:pt x="57" y="143"/>
                  </a:lnTo>
                  <a:lnTo>
                    <a:pt x="49" y="137"/>
                  </a:lnTo>
                  <a:lnTo>
                    <a:pt x="42" y="132"/>
                  </a:lnTo>
                  <a:lnTo>
                    <a:pt x="36" y="125"/>
                  </a:lnTo>
                  <a:lnTo>
                    <a:pt x="31" y="118"/>
                  </a:lnTo>
                  <a:lnTo>
                    <a:pt x="28" y="110"/>
                  </a:lnTo>
                  <a:lnTo>
                    <a:pt x="26" y="99"/>
                  </a:lnTo>
                  <a:lnTo>
                    <a:pt x="26" y="87"/>
                  </a:lnTo>
                  <a:lnTo>
                    <a:pt x="30" y="76"/>
                  </a:lnTo>
                  <a:lnTo>
                    <a:pt x="36" y="66"/>
                  </a:lnTo>
                  <a:lnTo>
                    <a:pt x="47" y="57"/>
                  </a:lnTo>
                  <a:lnTo>
                    <a:pt x="59" y="49"/>
                  </a:lnTo>
                  <a:lnTo>
                    <a:pt x="73" y="42"/>
                  </a:lnTo>
                  <a:lnTo>
                    <a:pt x="91" y="35"/>
                  </a:lnTo>
                  <a:lnTo>
                    <a:pt x="110" y="28"/>
                  </a:lnTo>
                  <a:lnTo>
                    <a:pt x="125" y="24"/>
                  </a:lnTo>
                  <a:lnTo>
                    <a:pt x="136" y="24"/>
                  </a:lnTo>
                  <a:lnTo>
                    <a:pt x="146" y="24"/>
                  </a:lnTo>
                  <a:lnTo>
                    <a:pt x="152" y="28"/>
                  </a:lnTo>
                  <a:lnTo>
                    <a:pt x="157" y="31"/>
                  </a:lnTo>
                  <a:lnTo>
                    <a:pt x="160" y="36"/>
                  </a:lnTo>
                  <a:lnTo>
                    <a:pt x="164" y="42"/>
                  </a:lnTo>
                  <a:lnTo>
                    <a:pt x="185" y="28"/>
                  </a:lnTo>
                  <a:lnTo>
                    <a:pt x="178" y="17"/>
                  </a:lnTo>
                  <a:lnTo>
                    <a:pt x="171" y="10"/>
                  </a:lnTo>
                  <a:lnTo>
                    <a:pt x="162" y="5"/>
                  </a:lnTo>
                  <a:lnTo>
                    <a:pt x="152" y="0"/>
                  </a:lnTo>
                  <a:lnTo>
                    <a:pt x="139" y="0"/>
                  </a:lnTo>
                  <a:lnTo>
                    <a:pt x="124" y="0"/>
                  </a:lnTo>
                  <a:lnTo>
                    <a:pt x="104" y="3"/>
                  </a:lnTo>
                  <a:lnTo>
                    <a:pt x="84" y="10"/>
                  </a:lnTo>
                  <a:close/>
                </a:path>
              </a:pathLst>
            </a:custGeom>
            <a:solidFill>
              <a:srgbClr val="000000"/>
            </a:solidFill>
            <a:ln w="9525">
              <a:noFill/>
              <a:round/>
              <a:headEnd/>
              <a:tailEnd/>
            </a:ln>
          </p:spPr>
          <p:txBody>
            <a:bodyPr/>
            <a:lstStyle/>
            <a:p>
              <a:endParaRPr lang="fr-FR">
                <a:latin typeface="Calibri" pitchFamily="34" charset="0"/>
              </a:endParaRPr>
            </a:p>
          </p:txBody>
        </p:sp>
        <p:sp>
          <p:nvSpPr>
            <p:cNvPr id="30775" name="Freeform 29"/>
            <p:cNvSpPr>
              <a:spLocks/>
            </p:cNvSpPr>
            <p:nvPr/>
          </p:nvSpPr>
          <p:spPr bwMode="auto">
            <a:xfrm>
              <a:off x="3147" y="2160"/>
              <a:ext cx="109" cy="32"/>
            </a:xfrm>
            <a:custGeom>
              <a:avLst/>
              <a:gdLst>
                <a:gd name="T0" fmla="*/ 3 w 218"/>
                <a:gd name="T1" fmla="*/ 2 h 62"/>
                <a:gd name="T2" fmla="*/ 0 w 218"/>
                <a:gd name="T3" fmla="*/ 14 h 62"/>
                <a:gd name="T4" fmla="*/ 2 w 218"/>
                <a:gd name="T5" fmla="*/ 14 h 62"/>
                <a:gd name="T6" fmla="*/ 4 w 218"/>
                <a:gd name="T7" fmla="*/ 15 h 62"/>
                <a:gd name="T8" fmla="*/ 9 w 218"/>
                <a:gd name="T9" fmla="*/ 16 h 62"/>
                <a:gd name="T10" fmla="*/ 15 w 218"/>
                <a:gd name="T11" fmla="*/ 16 h 62"/>
                <a:gd name="T12" fmla="*/ 23 w 218"/>
                <a:gd name="T13" fmla="*/ 17 h 62"/>
                <a:gd name="T14" fmla="*/ 32 w 218"/>
                <a:gd name="T15" fmla="*/ 16 h 62"/>
                <a:gd name="T16" fmla="*/ 43 w 218"/>
                <a:gd name="T17" fmla="*/ 14 h 62"/>
                <a:gd name="T18" fmla="*/ 55 w 218"/>
                <a:gd name="T19" fmla="*/ 12 h 62"/>
                <a:gd name="T20" fmla="*/ 53 w 218"/>
                <a:gd name="T21" fmla="*/ 0 h 62"/>
                <a:gd name="T22" fmla="*/ 42 w 218"/>
                <a:gd name="T23" fmla="*/ 2 h 62"/>
                <a:gd name="T24" fmla="*/ 32 w 218"/>
                <a:gd name="T25" fmla="*/ 3 h 62"/>
                <a:gd name="T26" fmla="*/ 24 w 218"/>
                <a:gd name="T27" fmla="*/ 3 h 62"/>
                <a:gd name="T28" fmla="*/ 17 w 218"/>
                <a:gd name="T29" fmla="*/ 3 h 62"/>
                <a:gd name="T30" fmla="*/ 11 w 218"/>
                <a:gd name="T31" fmla="*/ 3 h 62"/>
                <a:gd name="T32" fmla="*/ 7 w 218"/>
                <a:gd name="T33" fmla="*/ 2 h 62"/>
                <a:gd name="T34" fmla="*/ 4 w 218"/>
                <a:gd name="T35" fmla="*/ 2 h 62"/>
                <a:gd name="T36" fmla="*/ 3 w 218"/>
                <a:gd name="T37" fmla="*/ 2 h 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8"/>
                <a:gd name="T58" fmla="*/ 0 h 62"/>
                <a:gd name="T59" fmla="*/ 218 w 218"/>
                <a:gd name="T60" fmla="*/ 62 h 6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8" h="62">
                  <a:moveTo>
                    <a:pt x="13" y="7"/>
                  </a:moveTo>
                  <a:lnTo>
                    <a:pt x="0" y="55"/>
                  </a:lnTo>
                  <a:lnTo>
                    <a:pt x="6" y="55"/>
                  </a:lnTo>
                  <a:lnTo>
                    <a:pt x="16" y="57"/>
                  </a:lnTo>
                  <a:lnTo>
                    <a:pt x="35" y="61"/>
                  </a:lnTo>
                  <a:lnTo>
                    <a:pt x="60" y="61"/>
                  </a:lnTo>
                  <a:lnTo>
                    <a:pt x="91" y="62"/>
                  </a:lnTo>
                  <a:lnTo>
                    <a:pt x="128" y="61"/>
                  </a:lnTo>
                  <a:lnTo>
                    <a:pt x="169" y="55"/>
                  </a:lnTo>
                  <a:lnTo>
                    <a:pt x="218" y="47"/>
                  </a:lnTo>
                  <a:lnTo>
                    <a:pt x="210" y="0"/>
                  </a:lnTo>
                  <a:lnTo>
                    <a:pt x="166" y="7"/>
                  </a:lnTo>
                  <a:lnTo>
                    <a:pt x="128" y="12"/>
                  </a:lnTo>
                  <a:lnTo>
                    <a:pt x="93" y="12"/>
                  </a:lnTo>
                  <a:lnTo>
                    <a:pt x="65" y="12"/>
                  </a:lnTo>
                  <a:lnTo>
                    <a:pt x="42" y="10"/>
                  </a:lnTo>
                  <a:lnTo>
                    <a:pt x="27" y="8"/>
                  </a:lnTo>
                  <a:lnTo>
                    <a:pt x="16" y="7"/>
                  </a:lnTo>
                  <a:lnTo>
                    <a:pt x="13" y="7"/>
                  </a:lnTo>
                  <a:close/>
                </a:path>
              </a:pathLst>
            </a:custGeom>
            <a:solidFill>
              <a:srgbClr val="000000"/>
            </a:solidFill>
            <a:ln w="9525">
              <a:noFill/>
              <a:round/>
              <a:headEnd/>
              <a:tailEnd/>
            </a:ln>
          </p:spPr>
          <p:txBody>
            <a:bodyPr/>
            <a:lstStyle/>
            <a:p>
              <a:endParaRPr lang="fr-FR">
                <a:latin typeface="Calibri" pitchFamily="34" charset="0"/>
              </a:endParaRPr>
            </a:p>
          </p:txBody>
        </p:sp>
        <p:sp>
          <p:nvSpPr>
            <p:cNvPr id="30776" name="Freeform 30"/>
            <p:cNvSpPr>
              <a:spLocks/>
            </p:cNvSpPr>
            <p:nvPr/>
          </p:nvSpPr>
          <p:spPr bwMode="auto">
            <a:xfrm>
              <a:off x="3265" y="1815"/>
              <a:ext cx="108" cy="66"/>
            </a:xfrm>
            <a:custGeom>
              <a:avLst/>
              <a:gdLst>
                <a:gd name="T0" fmla="*/ 0 w 216"/>
                <a:gd name="T1" fmla="*/ 29 h 133"/>
                <a:gd name="T2" fmla="*/ 5 w 216"/>
                <a:gd name="T3" fmla="*/ 33 h 133"/>
                <a:gd name="T4" fmla="*/ 6 w 216"/>
                <a:gd name="T5" fmla="*/ 32 h 133"/>
                <a:gd name="T6" fmla="*/ 9 w 216"/>
                <a:gd name="T7" fmla="*/ 29 h 133"/>
                <a:gd name="T8" fmla="*/ 13 w 216"/>
                <a:gd name="T9" fmla="*/ 26 h 133"/>
                <a:gd name="T10" fmla="*/ 19 w 216"/>
                <a:gd name="T11" fmla="*/ 22 h 133"/>
                <a:gd name="T12" fmla="*/ 26 w 216"/>
                <a:gd name="T13" fmla="*/ 17 h 133"/>
                <a:gd name="T14" fmla="*/ 34 w 216"/>
                <a:gd name="T15" fmla="*/ 12 h 133"/>
                <a:gd name="T16" fmla="*/ 43 w 216"/>
                <a:gd name="T17" fmla="*/ 8 h 133"/>
                <a:gd name="T18" fmla="*/ 54 w 216"/>
                <a:gd name="T19" fmla="*/ 5 h 133"/>
                <a:gd name="T20" fmla="*/ 53 w 216"/>
                <a:gd name="T21" fmla="*/ 0 h 133"/>
                <a:gd name="T22" fmla="*/ 42 w 216"/>
                <a:gd name="T23" fmla="*/ 3 h 133"/>
                <a:gd name="T24" fmla="*/ 31 w 216"/>
                <a:gd name="T25" fmla="*/ 7 h 133"/>
                <a:gd name="T26" fmla="*/ 23 w 216"/>
                <a:gd name="T27" fmla="*/ 12 h 133"/>
                <a:gd name="T28" fmla="*/ 14 w 216"/>
                <a:gd name="T29" fmla="*/ 16 h 133"/>
                <a:gd name="T30" fmla="*/ 9 w 216"/>
                <a:gd name="T31" fmla="*/ 21 h 133"/>
                <a:gd name="T32" fmla="*/ 3 w 216"/>
                <a:gd name="T33" fmla="*/ 25 h 133"/>
                <a:gd name="T34" fmla="*/ 2 w 216"/>
                <a:gd name="T35" fmla="*/ 28 h 133"/>
                <a:gd name="T36" fmla="*/ 0 w 216"/>
                <a:gd name="T37" fmla="*/ 29 h 13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6"/>
                <a:gd name="T58" fmla="*/ 0 h 133"/>
                <a:gd name="T59" fmla="*/ 216 w 216"/>
                <a:gd name="T60" fmla="*/ 133 h 13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6" h="133">
                  <a:moveTo>
                    <a:pt x="0" y="117"/>
                  </a:moveTo>
                  <a:lnTo>
                    <a:pt x="19" y="133"/>
                  </a:lnTo>
                  <a:lnTo>
                    <a:pt x="22" y="129"/>
                  </a:lnTo>
                  <a:lnTo>
                    <a:pt x="33" y="119"/>
                  </a:lnTo>
                  <a:lnTo>
                    <a:pt x="50" y="105"/>
                  </a:lnTo>
                  <a:lnTo>
                    <a:pt x="73" y="88"/>
                  </a:lnTo>
                  <a:lnTo>
                    <a:pt x="101" y="70"/>
                  </a:lnTo>
                  <a:lnTo>
                    <a:pt x="134" y="51"/>
                  </a:lnTo>
                  <a:lnTo>
                    <a:pt x="172" y="35"/>
                  </a:lnTo>
                  <a:lnTo>
                    <a:pt x="216" y="23"/>
                  </a:lnTo>
                  <a:lnTo>
                    <a:pt x="211" y="0"/>
                  </a:lnTo>
                  <a:lnTo>
                    <a:pt x="165" y="13"/>
                  </a:lnTo>
                  <a:lnTo>
                    <a:pt x="125" y="30"/>
                  </a:lnTo>
                  <a:lnTo>
                    <a:pt x="89" y="48"/>
                  </a:lnTo>
                  <a:lnTo>
                    <a:pt x="59" y="67"/>
                  </a:lnTo>
                  <a:lnTo>
                    <a:pt x="35" y="86"/>
                  </a:lnTo>
                  <a:lnTo>
                    <a:pt x="15" y="102"/>
                  </a:lnTo>
                  <a:lnTo>
                    <a:pt x="5" y="112"/>
                  </a:lnTo>
                  <a:lnTo>
                    <a:pt x="0" y="117"/>
                  </a:lnTo>
                  <a:close/>
                </a:path>
              </a:pathLst>
            </a:custGeom>
            <a:solidFill>
              <a:srgbClr val="000000"/>
            </a:solidFill>
            <a:ln w="9525">
              <a:noFill/>
              <a:round/>
              <a:headEnd/>
              <a:tailEnd/>
            </a:ln>
          </p:spPr>
          <p:txBody>
            <a:bodyPr/>
            <a:lstStyle/>
            <a:p>
              <a:endParaRPr lang="fr-FR">
                <a:latin typeface="Calibri" pitchFamily="34" charset="0"/>
              </a:endParaRPr>
            </a:p>
          </p:txBody>
        </p:sp>
        <p:sp>
          <p:nvSpPr>
            <p:cNvPr id="30777" name="Freeform 31"/>
            <p:cNvSpPr>
              <a:spLocks/>
            </p:cNvSpPr>
            <p:nvPr/>
          </p:nvSpPr>
          <p:spPr bwMode="auto">
            <a:xfrm>
              <a:off x="3017" y="1861"/>
              <a:ext cx="149" cy="162"/>
            </a:xfrm>
            <a:custGeom>
              <a:avLst/>
              <a:gdLst>
                <a:gd name="T0" fmla="*/ 7 w 298"/>
                <a:gd name="T1" fmla="*/ 7 h 326"/>
                <a:gd name="T2" fmla="*/ 5 w 298"/>
                <a:gd name="T3" fmla="*/ 8 h 326"/>
                <a:gd name="T4" fmla="*/ 5 w 298"/>
                <a:gd name="T5" fmla="*/ 10 h 326"/>
                <a:gd name="T6" fmla="*/ 2 w 298"/>
                <a:gd name="T7" fmla="*/ 18 h 326"/>
                <a:gd name="T8" fmla="*/ 1 w 298"/>
                <a:gd name="T9" fmla="*/ 26 h 326"/>
                <a:gd name="T10" fmla="*/ 0 w 298"/>
                <a:gd name="T11" fmla="*/ 35 h 326"/>
                <a:gd name="T12" fmla="*/ 1 w 298"/>
                <a:gd name="T13" fmla="*/ 44 h 326"/>
                <a:gd name="T14" fmla="*/ 1 w 298"/>
                <a:gd name="T15" fmla="*/ 53 h 326"/>
                <a:gd name="T16" fmla="*/ 5 w 298"/>
                <a:gd name="T17" fmla="*/ 62 h 326"/>
                <a:gd name="T18" fmla="*/ 10 w 298"/>
                <a:gd name="T19" fmla="*/ 72 h 326"/>
                <a:gd name="T20" fmla="*/ 18 w 298"/>
                <a:gd name="T21" fmla="*/ 81 h 326"/>
                <a:gd name="T22" fmla="*/ 24 w 298"/>
                <a:gd name="T23" fmla="*/ 74 h 326"/>
                <a:gd name="T24" fmla="*/ 20 w 298"/>
                <a:gd name="T25" fmla="*/ 70 h 326"/>
                <a:gd name="T26" fmla="*/ 17 w 298"/>
                <a:gd name="T27" fmla="*/ 65 h 326"/>
                <a:gd name="T28" fmla="*/ 14 w 298"/>
                <a:gd name="T29" fmla="*/ 60 h 326"/>
                <a:gd name="T30" fmla="*/ 12 w 298"/>
                <a:gd name="T31" fmla="*/ 56 h 326"/>
                <a:gd name="T32" fmla="*/ 11 w 298"/>
                <a:gd name="T33" fmla="*/ 51 h 326"/>
                <a:gd name="T34" fmla="*/ 10 w 298"/>
                <a:gd name="T35" fmla="*/ 46 h 326"/>
                <a:gd name="T36" fmla="*/ 9 w 298"/>
                <a:gd name="T37" fmla="*/ 42 h 326"/>
                <a:gd name="T38" fmla="*/ 9 w 298"/>
                <a:gd name="T39" fmla="*/ 38 h 326"/>
                <a:gd name="T40" fmla="*/ 9 w 298"/>
                <a:gd name="T41" fmla="*/ 32 h 326"/>
                <a:gd name="T42" fmla="*/ 10 w 298"/>
                <a:gd name="T43" fmla="*/ 26 h 326"/>
                <a:gd name="T44" fmla="*/ 11 w 298"/>
                <a:gd name="T45" fmla="*/ 20 h 326"/>
                <a:gd name="T46" fmla="*/ 12 w 298"/>
                <a:gd name="T47" fmla="*/ 14 h 326"/>
                <a:gd name="T48" fmla="*/ 15 w 298"/>
                <a:gd name="T49" fmla="*/ 13 h 326"/>
                <a:gd name="T50" fmla="*/ 20 w 298"/>
                <a:gd name="T51" fmla="*/ 11 h 326"/>
                <a:gd name="T52" fmla="*/ 26 w 298"/>
                <a:gd name="T53" fmla="*/ 10 h 326"/>
                <a:gd name="T54" fmla="*/ 34 w 298"/>
                <a:gd name="T55" fmla="*/ 9 h 326"/>
                <a:gd name="T56" fmla="*/ 41 w 298"/>
                <a:gd name="T57" fmla="*/ 9 h 326"/>
                <a:gd name="T58" fmla="*/ 50 w 298"/>
                <a:gd name="T59" fmla="*/ 11 h 326"/>
                <a:gd name="T60" fmla="*/ 59 w 298"/>
                <a:gd name="T61" fmla="*/ 13 h 326"/>
                <a:gd name="T62" fmla="*/ 70 w 298"/>
                <a:gd name="T63" fmla="*/ 18 h 326"/>
                <a:gd name="T64" fmla="*/ 75 w 298"/>
                <a:gd name="T65" fmla="*/ 10 h 326"/>
                <a:gd name="T66" fmla="*/ 61 w 298"/>
                <a:gd name="T67" fmla="*/ 4 h 326"/>
                <a:gd name="T68" fmla="*/ 49 w 298"/>
                <a:gd name="T69" fmla="*/ 1 h 326"/>
                <a:gd name="T70" fmla="*/ 38 w 298"/>
                <a:gd name="T71" fmla="*/ 0 h 326"/>
                <a:gd name="T72" fmla="*/ 28 w 298"/>
                <a:gd name="T73" fmla="*/ 1 h 326"/>
                <a:gd name="T74" fmla="*/ 19 w 298"/>
                <a:gd name="T75" fmla="*/ 2 h 326"/>
                <a:gd name="T76" fmla="*/ 13 w 298"/>
                <a:gd name="T77" fmla="*/ 4 h 326"/>
                <a:gd name="T78" fmla="*/ 9 w 298"/>
                <a:gd name="T79" fmla="*/ 7 h 326"/>
                <a:gd name="T80" fmla="*/ 7 w 298"/>
                <a:gd name="T81" fmla="*/ 7 h 32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98"/>
                <a:gd name="T124" fmla="*/ 0 h 326"/>
                <a:gd name="T125" fmla="*/ 298 w 298"/>
                <a:gd name="T126" fmla="*/ 326 h 32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98" h="326">
                  <a:moveTo>
                    <a:pt x="28" y="31"/>
                  </a:moveTo>
                  <a:lnTo>
                    <a:pt x="21" y="35"/>
                  </a:lnTo>
                  <a:lnTo>
                    <a:pt x="19" y="42"/>
                  </a:lnTo>
                  <a:lnTo>
                    <a:pt x="10" y="73"/>
                  </a:lnTo>
                  <a:lnTo>
                    <a:pt x="4" y="106"/>
                  </a:lnTo>
                  <a:lnTo>
                    <a:pt x="0" y="141"/>
                  </a:lnTo>
                  <a:lnTo>
                    <a:pt x="2" y="178"/>
                  </a:lnTo>
                  <a:lnTo>
                    <a:pt x="7" y="214"/>
                  </a:lnTo>
                  <a:lnTo>
                    <a:pt x="21" y="251"/>
                  </a:lnTo>
                  <a:lnTo>
                    <a:pt x="40" y="289"/>
                  </a:lnTo>
                  <a:lnTo>
                    <a:pt x="70" y="326"/>
                  </a:lnTo>
                  <a:lnTo>
                    <a:pt x="98" y="300"/>
                  </a:lnTo>
                  <a:lnTo>
                    <a:pt x="82" y="281"/>
                  </a:lnTo>
                  <a:lnTo>
                    <a:pt x="68" y="263"/>
                  </a:lnTo>
                  <a:lnTo>
                    <a:pt x="58" y="244"/>
                  </a:lnTo>
                  <a:lnTo>
                    <a:pt x="49" y="225"/>
                  </a:lnTo>
                  <a:lnTo>
                    <a:pt x="44" y="207"/>
                  </a:lnTo>
                  <a:lnTo>
                    <a:pt x="40" y="188"/>
                  </a:lnTo>
                  <a:lnTo>
                    <a:pt x="37" y="171"/>
                  </a:lnTo>
                  <a:lnTo>
                    <a:pt x="37" y="152"/>
                  </a:lnTo>
                  <a:lnTo>
                    <a:pt x="38" y="129"/>
                  </a:lnTo>
                  <a:lnTo>
                    <a:pt x="42" y="105"/>
                  </a:lnTo>
                  <a:lnTo>
                    <a:pt x="45" y="82"/>
                  </a:lnTo>
                  <a:lnTo>
                    <a:pt x="51" y="59"/>
                  </a:lnTo>
                  <a:lnTo>
                    <a:pt x="63" y="54"/>
                  </a:lnTo>
                  <a:lnTo>
                    <a:pt x="82" y="47"/>
                  </a:lnTo>
                  <a:lnTo>
                    <a:pt x="105" y="42"/>
                  </a:lnTo>
                  <a:lnTo>
                    <a:pt x="134" y="38"/>
                  </a:lnTo>
                  <a:lnTo>
                    <a:pt x="166" y="38"/>
                  </a:lnTo>
                  <a:lnTo>
                    <a:pt x="200" y="44"/>
                  </a:lnTo>
                  <a:lnTo>
                    <a:pt x="239" y="54"/>
                  </a:lnTo>
                  <a:lnTo>
                    <a:pt x="279" y="73"/>
                  </a:lnTo>
                  <a:lnTo>
                    <a:pt x="298" y="42"/>
                  </a:lnTo>
                  <a:lnTo>
                    <a:pt x="246" y="18"/>
                  </a:lnTo>
                  <a:lnTo>
                    <a:pt x="197" y="5"/>
                  </a:lnTo>
                  <a:lnTo>
                    <a:pt x="152" y="0"/>
                  </a:lnTo>
                  <a:lnTo>
                    <a:pt x="112" y="4"/>
                  </a:lnTo>
                  <a:lnTo>
                    <a:pt x="78" y="11"/>
                  </a:lnTo>
                  <a:lnTo>
                    <a:pt x="52" y="19"/>
                  </a:lnTo>
                  <a:lnTo>
                    <a:pt x="35" y="28"/>
                  </a:lnTo>
                  <a:lnTo>
                    <a:pt x="28" y="31"/>
                  </a:lnTo>
                  <a:close/>
                </a:path>
              </a:pathLst>
            </a:custGeom>
            <a:solidFill>
              <a:srgbClr val="000000"/>
            </a:solidFill>
            <a:ln w="9525">
              <a:noFill/>
              <a:round/>
              <a:headEnd/>
              <a:tailEnd/>
            </a:ln>
          </p:spPr>
          <p:txBody>
            <a:bodyPr/>
            <a:lstStyle/>
            <a:p>
              <a:endParaRPr lang="fr-FR">
                <a:latin typeface="Calibri" pitchFamily="34" charset="0"/>
              </a:endParaRPr>
            </a:p>
          </p:txBody>
        </p:sp>
        <p:sp>
          <p:nvSpPr>
            <p:cNvPr id="30778" name="Freeform 32"/>
            <p:cNvSpPr>
              <a:spLocks/>
            </p:cNvSpPr>
            <p:nvPr/>
          </p:nvSpPr>
          <p:spPr bwMode="auto">
            <a:xfrm>
              <a:off x="3045" y="1678"/>
              <a:ext cx="73" cy="123"/>
            </a:xfrm>
            <a:custGeom>
              <a:avLst/>
              <a:gdLst>
                <a:gd name="T0" fmla="*/ 0 w 146"/>
                <a:gd name="T1" fmla="*/ 6 h 246"/>
                <a:gd name="T2" fmla="*/ 1 w 146"/>
                <a:gd name="T3" fmla="*/ 1 h 246"/>
                <a:gd name="T4" fmla="*/ 12 w 146"/>
                <a:gd name="T5" fmla="*/ 0 h 246"/>
                <a:gd name="T6" fmla="*/ 13 w 146"/>
                <a:gd name="T7" fmla="*/ 1 h 246"/>
                <a:gd name="T8" fmla="*/ 17 w 146"/>
                <a:gd name="T9" fmla="*/ 3 h 246"/>
                <a:gd name="T10" fmla="*/ 20 w 146"/>
                <a:gd name="T11" fmla="*/ 5 h 246"/>
                <a:gd name="T12" fmla="*/ 26 w 146"/>
                <a:gd name="T13" fmla="*/ 9 h 246"/>
                <a:gd name="T14" fmla="*/ 30 w 146"/>
                <a:gd name="T15" fmla="*/ 15 h 246"/>
                <a:gd name="T16" fmla="*/ 35 w 146"/>
                <a:gd name="T17" fmla="*/ 22 h 246"/>
                <a:gd name="T18" fmla="*/ 37 w 146"/>
                <a:gd name="T19" fmla="*/ 31 h 246"/>
                <a:gd name="T20" fmla="*/ 37 w 146"/>
                <a:gd name="T21" fmla="*/ 42 h 246"/>
                <a:gd name="T22" fmla="*/ 33 w 146"/>
                <a:gd name="T23" fmla="*/ 60 h 246"/>
                <a:gd name="T24" fmla="*/ 29 w 146"/>
                <a:gd name="T25" fmla="*/ 62 h 246"/>
                <a:gd name="T26" fmla="*/ 23 w 146"/>
                <a:gd name="T27" fmla="*/ 61 h 246"/>
                <a:gd name="T28" fmla="*/ 12 w 146"/>
                <a:gd name="T29" fmla="*/ 55 h 246"/>
                <a:gd name="T30" fmla="*/ 0 w 146"/>
                <a:gd name="T31" fmla="*/ 6 h 24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6"/>
                <a:gd name="T49" fmla="*/ 0 h 246"/>
                <a:gd name="T50" fmla="*/ 146 w 146"/>
                <a:gd name="T51" fmla="*/ 246 h 24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6" h="246">
                  <a:moveTo>
                    <a:pt x="0" y="21"/>
                  </a:moveTo>
                  <a:lnTo>
                    <a:pt x="7" y="2"/>
                  </a:lnTo>
                  <a:lnTo>
                    <a:pt x="48" y="0"/>
                  </a:lnTo>
                  <a:lnTo>
                    <a:pt x="54" y="2"/>
                  </a:lnTo>
                  <a:lnTo>
                    <a:pt x="66" y="9"/>
                  </a:lnTo>
                  <a:lnTo>
                    <a:pt x="83" y="19"/>
                  </a:lnTo>
                  <a:lnTo>
                    <a:pt x="104" y="36"/>
                  </a:lnTo>
                  <a:lnTo>
                    <a:pt x="123" y="59"/>
                  </a:lnTo>
                  <a:lnTo>
                    <a:pt x="137" y="87"/>
                  </a:lnTo>
                  <a:lnTo>
                    <a:pt x="146" y="124"/>
                  </a:lnTo>
                  <a:lnTo>
                    <a:pt x="146" y="167"/>
                  </a:lnTo>
                  <a:lnTo>
                    <a:pt x="129" y="237"/>
                  </a:lnTo>
                  <a:lnTo>
                    <a:pt x="116" y="246"/>
                  </a:lnTo>
                  <a:lnTo>
                    <a:pt x="95" y="244"/>
                  </a:lnTo>
                  <a:lnTo>
                    <a:pt x="50" y="218"/>
                  </a:lnTo>
                  <a:lnTo>
                    <a:pt x="0" y="21"/>
                  </a:lnTo>
                  <a:close/>
                </a:path>
              </a:pathLst>
            </a:custGeom>
            <a:solidFill>
              <a:srgbClr val="F2B521"/>
            </a:solidFill>
            <a:ln w="9525">
              <a:noFill/>
              <a:round/>
              <a:headEnd/>
              <a:tailEnd/>
            </a:ln>
          </p:spPr>
          <p:txBody>
            <a:bodyPr/>
            <a:lstStyle/>
            <a:p>
              <a:endParaRPr lang="fr-FR">
                <a:latin typeface="Calibri" pitchFamily="34" charset="0"/>
              </a:endParaRPr>
            </a:p>
          </p:txBody>
        </p:sp>
        <p:sp>
          <p:nvSpPr>
            <p:cNvPr id="30779" name="Freeform 33"/>
            <p:cNvSpPr>
              <a:spLocks/>
            </p:cNvSpPr>
            <p:nvPr/>
          </p:nvSpPr>
          <p:spPr bwMode="auto">
            <a:xfrm>
              <a:off x="3047" y="1672"/>
              <a:ext cx="78" cy="155"/>
            </a:xfrm>
            <a:custGeom>
              <a:avLst/>
              <a:gdLst>
                <a:gd name="T0" fmla="*/ 0 w 155"/>
                <a:gd name="T1" fmla="*/ 0 h 310"/>
                <a:gd name="T2" fmla="*/ 0 w 155"/>
                <a:gd name="T3" fmla="*/ 6 h 310"/>
                <a:gd name="T4" fmla="*/ 9 w 155"/>
                <a:gd name="T5" fmla="*/ 6 h 310"/>
                <a:gd name="T6" fmla="*/ 14 w 155"/>
                <a:gd name="T7" fmla="*/ 7 h 310"/>
                <a:gd name="T8" fmla="*/ 19 w 155"/>
                <a:gd name="T9" fmla="*/ 9 h 310"/>
                <a:gd name="T10" fmla="*/ 23 w 155"/>
                <a:gd name="T11" fmla="*/ 11 h 310"/>
                <a:gd name="T12" fmla="*/ 26 w 155"/>
                <a:gd name="T13" fmla="*/ 15 h 310"/>
                <a:gd name="T14" fmla="*/ 29 w 155"/>
                <a:gd name="T15" fmla="*/ 20 h 310"/>
                <a:gd name="T16" fmla="*/ 31 w 155"/>
                <a:gd name="T17" fmla="*/ 26 h 310"/>
                <a:gd name="T18" fmla="*/ 33 w 155"/>
                <a:gd name="T19" fmla="*/ 33 h 310"/>
                <a:gd name="T20" fmla="*/ 33 w 155"/>
                <a:gd name="T21" fmla="*/ 39 h 310"/>
                <a:gd name="T22" fmla="*/ 33 w 155"/>
                <a:gd name="T23" fmla="*/ 45 h 310"/>
                <a:gd name="T24" fmla="*/ 31 w 155"/>
                <a:gd name="T25" fmla="*/ 51 h 310"/>
                <a:gd name="T26" fmla="*/ 29 w 155"/>
                <a:gd name="T27" fmla="*/ 57 h 310"/>
                <a:gd name="T28" fmla="*/ 26 w 155"/>
                <a:gd name="T29" fmla="*/ 61 h 310"/>
                <a:gd name="T30" fmla="*/ 23 w 155"/>
                <a:gd name="T31" fmla="*/ 66 h 310"/>
                <a:gd name="T32" fmla="*/ 19 w 155"/>
                <a:gd name="T33" fmla="*/ 69 h 310"/>
                <a:gd name="T34" fmla="*/ 14 w 155"/>
                <a:gd name="T35" fmla="*/ 71 h 310"/>
                <a:gd name="T36" fmla="*/ 9 w 155"/>
                <a:gd name="T37" fmla="*/ 72 h 310"/>
                <a:gd name="T38" fmla="*/ 0 w 155"/>
                <a:gd name="T39" fmla="*/ 72 h 310"/>
                <a:gd name="T40" fmla="*/ 0 w 155"/>
                <a:gd name="T41" fmla="*/ 78 h 310"/>
                <a:gd name="T42" fmla="*/ 9 w 155"/>
                <a:gd name="T43" fmla="*/ 78 h 310"/>
                <a:gd name="T44" fmla="*/ 15 w 155"/>
                <a:gd name="T45" fmla="*/ 77 h 310"/>
                <a:gd name="T46" fmla="*/ 21 w 155"/>
                <a:gd name="T47" fmla="*/ 75 h 310"/>
                <a:gd name="T48" fmla="*/ 26 w 155"/>
                <a:gd name="T49" fmla="*/ 71 h 310"/>
                <a:gd name="T50" fmla="*/ 30 w 155"/>
                <a:gd name="T51" fmla="*/ 67 h 310"/>
                <a:gd name="T52" fmla="*/ 34 w 155"/>
                <a:gd name="T53" fmla="*/ 60 h 310"/>
                <a:gd name="T54" fmla="*/ 37 w 155"/>
                <a:gd name="T55" fmla="*/ 54 h 310"/>
                <a:gd name="T56" fmla="*/ 39 w 155"/>
                <a:gd name="T57" fmla="*/ 46 h 310"/>
                <a:gd name="T58" fmla="*/ 39 w 155"/>
                <a:gd name="T59" fmla="*/ 39 h 310"/>
                <a:gd name="T60" fmla="*/ 39 w 155"/>
                <a:gd name="T61" fmla="*/ 30 h 310"/>
                <a:gd name="T62" fmla="*/ 37 w 155"/>
                <a:gd name="T63" fmla="*/ 23 h 310"/>
                <a:gd name="T64" fmla="*/ 34 w 155"/>
                <a:gd name="T65" fmla="*/ 17 h 310"/>
                <a:gd name="T66" fmla="*/ 30 w 155"/>
                <a:gd name="T67" fmla="*/ 11 h 310"/>
                <a:gd name="T68" fmla="*/ 26 w 155"/>
                <a:gd name="T69" fmla="*/ 6 h 310"/>
                <a:gd name="T70" fmla="*/ 21 w 155"/>
                <a:gd name="T71" fmla="*/ 3 h 310"/>
                <a:gd name="T72" fmla="*/ 15 w 155"/>
                <a:gd name="T73" fmla="*/ 1 h 310"/>
                <a:gd name="T74" fmla="*/ 9 w 155"/>
                <a:gd name="T75" fmla="*/ 0 h 310"/>
                <a:gd name="T76" fmla="*/ 0 w 155"/>
                <a:gd name="T77" fmla="*/ 0 h 3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5"/>
                <a:gd name="T118" fmla="*/ 0 h 310"/>
                <a:gd name="T119" fmla="*/ 155 w 155"/>
                <a:gd name="T120" fmla="*/ 310 h 3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5" h="310">
                  <a:moveTo>
                    <a:pt x="0" y="0"/>
                  </a:moveTo>
                  <a:lnTo>
                    <a:pt x="0" y="24"/>
                  </a:lnTo>
                  <a:lnTo>
                    <a:pt x="35" y="24"/>
                  </a:lnTo>
                  <a:lnTo>
                    <a:pt x="54" y="28"/>
                  </a:lnTo>
                  <a:lnTo>
                    <a:pt x="73" y="35"/>
                  </a:lnTo>
                  <a:lnTo>
                    <a:pt x="89" y="47"/>
                  </a:lnTo>
                  <a:lnTo>
                    <a:pt x="103" y="62"/>
                  </a:lnTo>
                  <a:lnTo>
                    <a:pt x="115" y="82"/>
                  </a:lnTo>
                  <a:lnTo>
                    <a:pt x="124" y="104"/>
                  </a:lnTo>
                  <a:lnTo>
                    <a:pt x="129" y="129"/>
                  </a:lnTo>
                  <a:lnTo>
                    <a:pt x="131" y="155"/>
                  </a:lnTo>
                  <a:lnTo>
                    <a:pt x="129" y="181"/>
                  </a:lnTo>
                  <a:lnTo>
                    <a:pt x="124" y="205"/>
                  </a:lnTo>
                  <a:lnTo>
                    <a:pt x="115" y="228"/>
                  </a:lnTo>
                  <a:lnTo>
                    <a:pt x="103" y="247"/>
                  </a:lnTo>
                  <a:lnTo>
                    <a:pt x="89" y="263"/>
                  </a:lnTo>
                  <a:lnTo>
                    <a:pt x="73" y="275"/>
                  </a:lnTo>
                  <a:lnTo>
                    <a:pt x="54" y="282"/>
                  </a:lnTo>
                  <a:lnTo>
                    <a:pt x="35" y="285"/>
                  </a:lnTo>
                  <a:lnTo>
                    <a:pt x="0" y="285"/>
                  </a:lnTo>
                  <a:lnTo>
                    <a:pt x="0" y="310"/>
                  </a:lnTo>
                  <a:lnTo>
                    <a:pt x="35" y="310"/>
                  </a:lnTo>
                  <a:lnTo>
                    <a:pt x="59" y="306"/>
                  </a:lnTo>
                  <a:lnTo>
                    <a:pt x="82" y="298"/>
                  </a:lnTo>
                  <a:lnTo>
                    <a:pt x="103" y="284"/>
                  </a:lnTo>
                  <a:lnTo>
                    <a:pt x="120" y="265"/>
                  </a:lnTo>
                  <a:lnTo>
                    <a:pt x="134" y="242"/>
                  </a:lnTo>
                  <a:lnTo>
                    <a:pt x="146" y="216"/>
                  </a:lnTo>
                  <a:lnTo>
                    <a:pt x="153" y="186"/>
                  </a:lnTo>
                  <a:lnTo>
                    <a:pt x="155" y="155"/>
                  </a:lnTo>
                  <a:lnTo>
                    <a:pt x="153" y="123"/>
                  </a:lnTo>
                  <a:lnTo>
                    <a:pt x="146" y="94"/>
                  </a:lnTo>
                  <a:lnTo>
                    <a:pt x="134" y="68"/>
                  </a:lnTo>
                  <a:lnTo>
                    <a:pt x="120" y="45"/>
                  </a:lnTo>
                  <a:lnTo>
                    <a:pt x="103" y="26"/>
                  </a:lnTo>
                  <a:lnTo>
                    <a:pt x="82" y="12"/>
                  </a:lnTo>
                  <a:lnTo>
                    <a:pt x="59" y="3"/>
                  </a:lnTo>
                  <a:lnTo>
                    <a:pt x="35" y="0"/>
                  </a:lnTo>
                  <a:lnTo>
                    <a:pt x="0"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30780" name="Freeform 34"/>
            <p:cNvSpPr>
              <a:spLocks/>
            </p:cNvSpPr>
            <p:nvPr/>
          </p:nvSpPr>
          <p:spPr bwMode="auto">
            <a:xfrm>
              <a:off x="2990" y="1678"/>
              <a:ext cx="107" cy="143"/>
            </a:xfrm>
            <a:custGeom>
              <a:avLst/>
              <a:gdLst>
                <a:gd name="T0" fmla="*/ 54 w 212"/>
                <a:gd name="T1" fmla="*/ 36 h 286"/>
                <a:gd name="T2" fmla="*/ 53 w 212"/>
                <a:gd name="T3" fmla="*/ 43 h 286"/>
                <a:gd name="T4" fmla="*/ 52 w 212"/>
                <a:gd name="T5" fmla="*/ 49 h 286"/>
                <a:gd name="T6" fmla="*/ 49 w 212"/>
                <a:gd name="T7" fmla="*/ 55 h 286"/>
                <a:gd name="T8" fmla="*/ 46 w 212"/>
                <a:gd name="T9" fmla="*/ 61 h 286"/>
                <a:gd name="T10" fmla="*/ 42 w 212"/>
                <a:gd name="T11" fmla="*/ 66 h 286"/>
                <a:gd name="T12" fmla="*/ 37 w 212"/>
                <a:gd name="T13" fmla="*/ 69 h 286"/>
                <a:gd name="T14" fmla="*/ 32 w 212"/>
                <a:gd name="T15" fmla="*/ 71 h 286"/>
                <a:gd name="T16" fmla="*/ 26 w 212"/>
                <a:gd name="T17" fmla="*/ 72 h 286"/>
                <a:gd name="T18" fmla="*/ 21 w 212"/>
                <a:gd name="T19" fmla="*/ 71 h 286"/>
                <a:gd name="T20" fmla="*/ 16 w 212"/>
                <a:gd name="T21" fmla="*/ 69 h 286"/>
                <a:gd name="T22" fmla="*/ 12 w 212"/>
                <a:gd name="T23" fmla="*/ 66 h 286"/>
                <a:gd name="T24" fmla="*/ 8 w 212"/>
                <a:gd name="T25" fmla="*/ 61 h 286"/>
                <a:gd name="T26" fmla="*/ 5 w 212"/>
                <a:gd name="T27" fmla="*/ 55 h 286"/>
                <a:gd name="T28" fmla="*/ 2 w 212"/>
                <a:gd name="T29" fmla="*/ 49 h 286"/>
                <a:gd name="T30" fmla="*/ 1 w 212"/>
                <a:gd name="T31" fmla="*/ 43 h 286"/>
                <a:gd name="T32" fmla="*/ 0 w 212"/>
                <a:gd name="T33" fmla="*/ 36 h 286"/>
                <a:gd name="T34" fmla="*/ 1 w 212"/>
                <a:gd name="T35" fmla="*/ 28 h 286"/>
                <a:gd name="T36" fmla="*/ 2 w 212"/>
                <a:gd name="T37" fmla="*/ 21 h 286"/>
                <a:gd name="T38" fmla="*/ 5 w 212"/>
                <a:gd name="T39" fmla="*/ 15 h 286"/>
                <a:gd name="T40" fmla="*/ 8 w 212"/>
                <a:gd name="T41" fmla="*/ 10 h 286"/>
                <a:gd name="T42" fmla="*/ 12 w 212"/>
                <a:gd name="T43" fmla="*/ 6 h 286"/>
                <a:gd name="T44" fmla="*/ 16 w 212"/>
                <a:gd name="T45" fmla="*/ 2 h 286"/>
                <a:gd name="T46" fmla="*/ 21 w 212"/>
                <a:gd name="T47" fmla="*/ 1 h 286"/>
                <a:gd name="T48" fmla="*/ 26 w 212"/>
                <a:gd name="T49" fmla="*/ 0 h 286"/>
                <a:gd name="T50" fmla="*/ 32 w 212"/>
                <a:gd name="T51" fmla="*/ 1 h 286"/>
                <a:gd name="T52" fmla="*/ 37 w 212"/>
                <a:gd name="T53" fmla="*/ 2 h 286"/>
                <a:gd name="T54" fmla="*/ 42 w 212"/>
                <a:gd name="T55" fmla="*/ 6 h 286"/>
                <a:gd name="T56" fmla="*/ 46 w 212"/>
                <a:gd name="T57" fmla="*/ 10 h 286"/>
                <a:gd name="T58" fmla="*/ 49 w 212"/>
                <a:gd name="T59" fmla="*/ 15 h 286"/>
                <a:gd name="T60" fmla="*/ 52 w 212"/>
                <a:gd name="T61" fmla="*/ 21 h 286"/>
                <a:gd name="T62" fmla="*/ 53 w 212"/>
                <a:gd name="T63" fmla="*/ 28 h 286"/>
                <a:gd name="T64" fmla="*/ 54 w 212"/>
                <a:gd name="T65" fmla="*/ 36 h 2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2"/>
                <a:gd name="T100" fmla="*/ 0 h 286"/>
                <a:gd name="T101" fmla="*/ 212 w 212"/>
                <a:gd name="T102" fmla="*/ 286 h 2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2" h="286">
                  <a:moveTo>
                    <a:pt x="212" y="143"/>
                  </a:moveTo>
                  <a:lnTo>
                    <a:pt x="211" y="172"/>
                  </a:lnTo>
                  <a:lnTo>
                    <a:pt x="204" y="199"/>
                  </a:lnTo>
                  <a:lnTo>
                    <a:pt x="193" y="223"/>
                  </a:lnTo>
                  <a:lnTo>
                    <a:pt x="181" y="244"/>
                  </a:lnTo>
                  <a:lnTo>
                    <a:pt x="165" y="261"/>
                  </a:lnTo>
                  <a:lnTo>
                    <a:pt x="146" y="275"/>
                  </a:lnTo>
                  <a:lnTo>
                    <a:pt x="125" y="282"/>
                  </a:lnTo>
                  <a:lnTo>
                    <a:pt x="104" y="286"/>
                  </a:lnTo>
                  <a:lnTo>
                    <a:pt x="83" y="282"/>
                  </a:lnTo>
                  <a:lnTo>
                    <a:pt x="64" y="275"/>
                  </a:lnTo>
                  <a:lnTo>
                    <a:pt x="47" y="261"/>
                  </a:lnTo>
                  <a:lnTo>
                    <a:pt x="31" y="244"/>
                  </a:lnTo>
                  <a:lnTo>
                    <a:pt x="17" y="223"/>
                  </a:lnTo>
                  <a:lnTo>
                    <a:pt x="8" y="199"/>
                  </a:lnTo>
                  <a:lnTo>
                    <a:pt x="1" y="172"/>
                  </a:lnTo>
                  <a:lnTo>
                    <a:pt x="0" y="143"/>
                  </a:lnTo>
                  <a:lnTo>
                    <a:pt x="1" y="115"/>
                  </a:lnTo>
                  <a:lnTo>
                    <a:pt x="8" y="87"/>
                  </a:lnTo>
                  <a:lnTo>
                    <a:pt x="17" y="63"/>
                  </a:lnTo>
                  <a:lnTo>
                    <a:pt x="31" y="42"/>
                  </a:lnTo>
                  <a:lnTo>
                    <a:pt x="47" y="24"/>
                  </a:lnTo>
                  <a:lnTo>
                    <a:pt x="64" y="10"/>
                  </a:lnTo>
                  <a:lnTo>
                    <a:pt x="83" y="3"/>
                  </a:lnTo>
                  <a:lnTo>
                    <a:pt x="104" y="0"/>
                  </a:lnTo>
                  <a:lnTo>
                    <a:pt x="125" y="3"/>
                  </a:lnTo>
                  <a:lnTo>
                    <a:pt x="146" y="10"/>
                  </a:lnTo>
                  <a:lnTo>
                    <a:pt x="165" y="24"/>
                  </a:lnTo>
                  <a:lnTo>
                    <a:pt x="181" y="42"/>
                  </a:lnTo>
                  <a:lnTo>
                    <a:pt x="193" y="63"/>
                  </a:lnTo>
                  <a:lnTo>
                    <a:pt x="204" y="87"/>
                  </a:lnTo>
                  <a:lnTo>
                    <a:pt x="211" y="115"/>
                  </a:lnTo>
                  <a:lnTo>
                    <a:pt x="212" y="143"/>
                  </a:lnTo>
                  <a:close/>
                </a:path>
              </a:pathLst>
            </a:custGeom>
            <a:solidFill>
              <a:srgbClr val="F7EA47"/>
            </a:solidFill>
            <a:ln w="9525">
              <a:noFill/>
              <a:round/>
              <a:headEnd/>
              <a:tailEnd/>
            </a:ln>
          </p:spPr>
          <p:txBody>
            <a:bodyPr/>
            <a:lstStyle/>
            <a:p>
              <a:endParaRPr lang="fr-FR">
                <a:latin typeface="Calibri" pitchFamily="34" charset="0"/>
              </a:endParaRPr>
            </a:p>
          </p:txBody>
        </p:sp>
        <p:sp>
          <p:nvSpPr>
            <p:cNvPr id="30781" name="Freeform 35"/>
            <p:cNvSpPr>
              <a:spLocks/>
            </p:cNvSpPr>
            <p:nvPr/>
          </p:nvSpPr>
          <p:spPr bwMode="auto">
            <a:xfrm>
              <a:off x="2984" y="1672"/>
              <a:ext cx="119" cy="155"/>
            </a:xfrm>
            <a:custGeom>
              <a:avLst/>
              <a:gdLst>
                <a:gd name="T0" fmla="*/ 0 w 237"/>
                <a:gd name="T1" fmla="*/ 39 h 310"/>
                <a:gd name="T2" fmla="*/ 1 w 237"/>
                <a:gd name="T3" fmla="*/ 46 h 310"/>
                <a:gd name="T4" fmla="*/ 2 w 237"/>
                <a:gd name="T5" fmla="*/ 54 h 310"/>
                <a:gd name="T6" fmla="*/ 5 w 237"/>
                <a:gd name="T7" fmla="*/ 60 h 310"/>
                <a:gd name="T8" fmla="*/ 9 w 237"/>
                <a:gd name="T9" fmla="*/ 67 h 310"/>
                <a:gd name="T10" fmla="*/ 13 w 237"/>
                <a:gd name="T11" fmla="*/ 71 h 310"/>
                <a:gd name="T12" fmla="*/ 18 w 237"/>
                <a:gd name="T13" fmla="*/ 75 h 310"/>
                <a:gd name="T14" fmla="*/ 23 w 237"/>
                <a:gd name="T15" fmla="*/ 77 h 310"/>
                <a:gd name="T16" fmla="*/ 29 w 237"/>
                <a:gd name="T17" fmla="*/ 78 h 310"/>
                <a:gd name="T18" fmla="*/ 36 w 237"/>
                <a:gd name="T19" fmla="*/ 77 h 310"/>
                <a:gd name="T20" fmla="*/ 41 w 237"/>
                <a:gd name="T21" fmla="*/ 75 h 310"/>
                <a:gd name="T22" fmla="*/ 46 w 237"/>
                <a:gd name="T23" fmla="*/ 71 h 310"/>
                <a:gd name="T24" fmla="*/ 51 w 237"/>
                <a:gd name="T25" fmla="*/ 67 h 310"/>
                <a:gd name="T26" fmla="*/ 54 w 237"/>
                <a:gd name="T27" fmla="*/ 60 h 310"/>
                <a:gd name="T28" fmla="*/ 57 w 237"/>
                <a:gd name="T29" fmla="*/ 54 h 310"/>
                <a:gd name="T30" fmla="*/ 59 w 237"/>
                <a:gd name="T31" fmla="*/ 46 h 310"/>
                <a:gd name="T32" fmla="*/ 60 w 237"/>
                <a:gd name="T33" fmla="*/ 39 h 310"/>
                <a:gd name="T34" fmla="*/ 59 w 237"/>
                <a:gd name="T35" fmla="*/ 30 h 310"/>
                <a:gd name="T36" fmla="*/ 57 w 237"/>
                <a:gd name="T37" fmla="*/ 23 h 310"/>
                <a:gd name="T38" fmla="*/ 54 w 237"/>
                <a:gd name="T39" fmla="*/ 17 h 310"/>
                <a:gd name="T40" fmla="*/ 51 w 237"/>
                <a:gd name="T41" fmla="*/ 11 h 310"/>
                <a:gd name="T42" fmla="*/ 46 w 237"/>
                <a:gd name="T43" fmla="*/ 6 h 310"/>
                <a:gd name="T44" fmla="*/ 41 w 237"/>
                <a:gd name="T45" fmla="*/ 3 h 310"/>
                <a:gd name="T46" fmla="*/ 36 w 237"/>
                <a:gd name="T47" fmla="*/ 1 h 310"/>
                <a:gd name="T48" fmla="*/ 29 w 237"/>
                <a:gd name="T49" fmla="*/ 0 h 310"/>
                <a:gd name="T50" fmla="*/ 23 w 237"/>
                <a:gd name="T51" fmla="*/ 1 h 310"/>
                <a:gd name="T52" fmla="*/ 18 w 237"/>
                <a:gd name="T53" fmla="*/ 3 h 310"/>
                <a:gd name="T54" fmla="*/ 13 w 237"/>
                <a:gd name="T55" fmla="*/ 6 h 310"/>
                <a:gd name="T56" fmla="*/ 9 w 237"/>
                <a:gd name="T57" fmla="*/ 11 h 310"/>
                <a:gd name="T58" fmla="*/ 5 w 237"/>
                <a:gd name="T59" fmla="*/ 17 h 310"/>
                <a:gd name="T60" fmla="*/ 2 w 237"/>
                <a:gd name="T61" fmla="*/ 23 h 310"/>
                <a:gd name="T62" fmla="*/ 1 w 237"/>
                <a:gd name="T63" fmla="*/ 30 h 310"/>
                <a:gd name="T64" fmla="*/ 0 w 237"/>
                <a:gd name="T65" fmla="*/ 39 h 31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7"/>
                <a:gd name="T100" fmla="*/ 0 h 310"/>
                <a:gd name="T101" fmla="*/ 237 w 237"/>
                <a:gd name="T102" fmla="*/ 310 h 31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7" h="310">
                  <a:moveTo>
                    <a:pt x="0" y="155"/>
                  </a:moveTo>
                  <a:lnTo>
                    <a:pt x="1" y="186"/>
                  </a:lnTo>
                  <a:lnTo>
                    <a:pt x="8" y="216"/>
                  </a:lnTo>
                  <a:lnTo>
                    <a:pt x="19" y="242"/>
                  </a:lnTo>
                  <a:lnTo>
                    <a:pt x="34" y="265"/>
                  </a:lnTo>
                  <a:lnTo>
                    <a:pt x="52" y="284"/>
                  </a:lnTo>
                  <a:lnTo>
                    <a:pt x="71" y="298"/>
                  </a:lnTo>
                  <a:lnTo>
                    <a:pt x="92" y="306"/>
                  </a:lnTo>
                  <a:lnTo>
                    <a:pt x="116" y="310"/>
                  </a:lnTo>
                  <a:lnTo>
                    <a:pt x="141" y="306"/>
                  </a:lnTo>
                  <a:lnTo>
                    <a:pt x="163" y="298"/>
                  </a:lnTo>
                  <a:lnTo>
                    <a:pt x="184" y="284"/>
                  </a:lnTo>
                  <a:lnTo>
                    <a:pt x="202" y="265"/>
                  </a:lnTo>
                  <a:lnTo>
                    <a:pt x="216" y="242"/>
                  </a:lnTo>
                  <a:lnTo>
                    <a:pt x="228" y="216"/>
                  </a:lnTo>
                  <a:lnTo>
                    <a:pt x="235" y="186"/>
                  </a:lnTo>
                  <a:lnTo>
                    <a:pt x="237" y="155"/>
                  </a:lnTo>
                  <a:lnTo>
                    <a:pt x="235" y="123"/>
                  </a:lnTo>
                  <a:lnTo>
                    <a:pt x="228" y="94"/>
                  </a:lnTo>
                  <a:lnTo>
                    <a:pt x="216" y="68"/>
                  </a:lnTo>
                  <a:lnTo>
                    <a:pt x="202" y="45"/>
                  </a:lnTo>
                  <a:lnTo>
                    <a:pt x="184" y="26"/>
                  </a:lnTo>
                  <a:lnTo>
                    <a:pt x="163" y="12"/>
                  </a:lnTo>
                  <a:lnTo>
                    <a:pt x="141" y="3"/>
                  </a:lnTo>
                  <a:lnTo>
                    <a:pt x="116" y="0"/>
                  </a:lnTo>
                  <a:lnTo>
                    <a:pt x="92" y="3"/>
                  </a:lnTo>
                  <a:lnTo>
                    <a:pt x="71" y="12"/>
                  </a:lnTo>
                  <a:lnTo>
                    <a:pt x="52" y="26"/>
                  </a:lnTo>
                  <a:lnTo>
                    <a:pt x="34" y="45"/>
                  </a:lnTo>
                  <a:lnTo>
                    <a:pt x="19" y="68"/>
                  </a:lnTo>
                  <a:lnTo>
                    <a:pt x="8" y="94"/>
                  </a:lnTo>
                  <a:lnTo>
                    <a:pt x="1" y="123"/>
                  </a:lnTo>
                  <a:lnTo>
                    <a:pt x="0" y="155"/>
                  </a:lnTo>
                  <a:close/>
                </a:path>
              </a:pathLst>
            </a:custGeom>
            <a:solidFill>
              <a:srgbClr val="000000"/>
            </a:solidFill>
            <a:ln w="9525">
              <a:noFill/>
              <a:round/>
              <a:headEnd/>
              <a:tailEnd/>
            </a:ln>
          </p:spPr>
          <p:txBody>
            <a:bodyPr/>
            <a:lstStyle/>
            <a:p>
              <a:endParaRPr lang="fr-FR">
                <a:latin typeface="Calibri" pitchFamily="34" charset="0"/>
              </a:endParaRPr>
            </a:p>
          </p:txBody>
        </p:sp>
        <p:sp>
          <p:nvSpPr>
            <p:cNvPr id="30782" name="Freeform 36"/>
            <p:cNvSpPr>
              <a:spLocks/>
            </p:cNvSpPr>
            <p:nvPr/>
          </p:nvSpPr>
          <p:spPr bwMode="auto">
            <a:xfrm>
              <a:off x="2996" y="1685"/>
              <a:ext cx="95" cy="130"/>
            </a:xfrm>
            <a:custGeom>
              <a:avLst/>
              <a:gdLst>
                <a:gd name="T0" fmla="*/ 0 w 188"/>
                <a:gd name="T1" fmla="*/ 32 h 261"/>
                <a:gd name="T2" fmla="*/ 1 w 188"/>
                <a:gd name="T3" fmla="*/ 26 h 261"/>
                <a:gd name="T4" fmla="*/ 2 w 188"/>
                <a:gd name="T5" fmla="*/ 20 h 261"/>
                <a:gd name="T6" fmla="*/ 4 w 188"/>
                <a:gd name="T7" fmla="*/ 14 h 261"/>
                <a:gd name="T8" fmla="*/ 7 w 188"/>
                <a:gd name="T9" fmla="*/ 9 h 261"/>
                <a:gd name="T10" fmla="*/ 10 w 188"/>
                <a:gd name="T11" fmla="*/ 5 h 261"/>
                <a:gd name="T12" fmla="*/ 14 w 188"/>
                <a:gd name="T13" fmla="*/ 2 h 261"/>
                <a:gd name="T14" fmla="*/ 19 w 188"/>
                <a:gd name="T15" fmla="*/ 1 h 261"/>
                <a:gd name="T16" fmla="*/ 23 w 188"/>
                <a:gd name="T17" fmla="*/ 0 h 261"/>
                <a:gd name="T18" fmla="*/ 28 w 188"/>
                <a:gd name="T19" fmla="*/ 1 h 261"/>
                <a:gd name="T20" fmla="*/ 33 w 188"/>
                <a:gd name="T21" fmla="*/ 2 h 261"/>
                <a:gd name="T22" fmla="*/ 37 w 188"/>
                <a:gd name="T23" fmla="*/ 5 h 261"/>
                <a:gd name="T24" fmla="*/ 41 w 188"/>
                <a:gd name="T25" fmla="*/ 9 h 261"/>
                <a:gd name="T26" fmla="*/ 44 w 188"/>
                <a:gd name="T27" fmla="*/ 14 h 261"/>
                <a:gd name="T28" fmla="*/ 46 w 188"/>
                <a:gd name="T29" fmla="*/ 20 h 261"/>
                <a:gd name="T30" fmla="*/ 48 w 188"/>
                <a:gd name="T31" fmla="*/ 26 h 261"/>
                <a:gd name="T32" fmla="*/ 48 w 188"/>
                <a:gd name="T33" fmla="*/ 32 h 261"/>
                <a:gd name="T34" fmla="*/ 48 w 188"/>
                <a:gd name="T35" fmla="*/ 39 h 261"/>
                <a:gd name="T36" fmla="*/ 46 w 188"/>
                <a:gd name="T37" fmla="*/ 45 h 261"/>
                <a:gd name="T38" fmla="*/ 44 w 188"/>
                <a:gd name="T39" fmla="*/ 51 h 261"/>
                <a:gd name="T40" fmla="*/ 41 w 188"/>
                <a:gd name="T41" fmla="*/ 55 h 261"/>
                <a:gd name="T42" fmla="*/ 37 w 188"/>
                <a:gd name="T43" fmla="*/ 59 h 261"/>
                <a:gd name="T44" fmla="*/ 33 w 188"/>
                <a:gd name="T45" fmla="*/ 62 h 261"/>
                <a:gd name="T46" fmla="*/ 28 w 188"/>
                <a:gd name="T47" fmla="*/ 64 h 261"/>
                <a:gd name="T48" fmla="*/ 23 w 188"/>
                <a:gd name="T49" fmla="*/ 65 h 261"/>
                <a:gd name="T50" fmla="*/ 19 w 188"/>
                <a:gd name="T51" fmla="*/ 64 h 261"/>
                <a:gd name="T52" fmla="*/ 14 w 188"/>
                <a:gd name="T53" fmla="*/ 62 h 261"/>
                <a:gd name="T54" fmla="*/ 10 w 188"/>
                <a:gd name="T55" fmla="*/ 59 h 261"/>
                <a:gd name="T56" fmla="*/ 7 w 188"/>
                <a:gd name="T57" fmla="*/ 55 h 261"/>
                <a:gd name="T58" fmla="*/ 4 w 188"/>
                <a:gd name="T59" fmla="*/ 51 h 261"/>
                <a:gd name="T60" fmla="*/ 2 w 188"/>
                <a:gd name="T61" fmla="*/ 45 h 261"/>
                <a:gd name="T62" fmla="*/ 1 w 188"/>
                <a:gd name="T63" fmla="*/ 39 h 261"/>
                <a:gd name="T64" fmla="*/ 0 w 188"/>
                <a:gd name="T65" fmla="*/ 32 h 2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8"/>
                <a:gd name="T100" fmla="*/ 0 h 261"/>
                <a:gd name="T101" fmla="*/ 188 w 188"/>
                <a:gd name="T102" fmla="*/ 261 h 26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8" h="261">
                  <a:moveTo>
                    <a:pt x="0" y="131"/>
                  </a:moveTo>
                  <a:lnTo>
                    <a:pt x="2" y="105"/>
                  </a:lnTo>
                  <a:lnTo>
                    <a:pt x="7" y="80"/>
                  </a:lnTo>
                  <a:lnTo>
                    <a:pt x="16" y="58"/>
                  </a:lnTo>
                  <a:lnTo>
                    <a:pt x="28" y="38"/>
                  </a:lnTo>
                  <a:lnTo>
                    <a:pt x="40" y="23"/>
                  </a:lnTo>
                  <a:lnTo>
                    <a:pt x="56" y="11"/>
                  </a:lnTo>
                  <a:lnTo>
                    <a:pt x="73" y="4"/>
                  </a:lnTo>
                  <a:lnTo>
                    <a:pt x="92" y="0"/>
                  </a:lnTo>
                  <a:lnTo>
                    <a:pt x="111" y="4"/>
                  </a:lnTo>
                  <a:lnTo>
                    <a:pt x="129" y="11"/>
                  </a:lnTo>
                  <a:lnTo>
                    <a:pt x="146" y="23"/>
                  </a:lnTo>
                  <a:lnTo>
                    <a:pt x="160" y="38"/>
                  </a:lnTo>
                  <a:lnTo>
                    <a:pt x="172" y="58"/>
                  </a:lnTo>
                  <a:lnTo>
                    <a:pt x="181" y="80"/>
                  </a:lnTo>
                  <a:lnTo>
                    <a:pt x="186" y="105"/>
                  </a:lnTo>
                  <a:lnTo>
                    <a:pt x="188" y="131"/>
                  </a:lnTo>
                  <a:lnTo>
                    <a:pt x="186" y="157"/>
                  </a:lnTo>
                  <a:lnTo>
                    <a:pt x="181" y="181"/>
                  </a:lnTo>
                  <a:lnTo>
                    <a:pt x="172" y="204"/>
                  </a:lnTo>
                  <a:lnTo>
                    <a:pt x="160" y="223"/>
                  </a:lnTo>
                  <a:lnTo>
                    <a:pt x="146" y="239"/>
                  </a:lnTo>
                  <a:lnTo>
                    <a:pt x="129" y="251"/>
                  </a:lnTo>
                  <a:lnTo>
                    <a:pt x="111" y="258"/>
                  </a:lnTo>
                  <a:lnTo>
                    <a:pt x="92" y="261"/>
                  </a:lnTo>
                  <a:lnTo>
                    <a:pt x="73" y="258"/>
                  </a:lnTo>
                  <a:lnTo>
                    <a:pt x="56" y="251"/>
                  </a:lnTo>
                  <a:lnTo>
                    <a:pt x="40" y="239"/>
                  </a:lnTo>
                  <a:lnTo>
                    <a:pt x="28" y="223"/>
                  </a:lnTo>
                  <a:lnTo>
                    <a:pt x="16" y="204"/>
                  </a:lnTo>
                  <a:lnTo>
                    <a:pt x="7" y="181"/>
                  </a:lnTo>
                  <a:lnTo>
                    <a:pt x="2" y="157"/>
                  </a:lnTo>
                  <a:lnTo>
                    <a:pt x="0" y="131"/>
                  </a:lnTo>
                  <a:close/>
                </a:path>
              </a:pathLst>
            </a:custGeom>
            <a:solidFill>
              <a:srgbClr val="F2FC3A"/>
            </a:solidFill>
            <a:ln w="9525">
              <a:noFill/>
              <a:round/>
              <a:headEnd/>
              <a:tailEnd/>
            </a:ln>
          </p:spPr>
          <p:txBody>
            <a:bodyPr/>
            <a:lstStyle/>
            <a:p>
              <a:endParaRPr lang="fr-FR">
                <a:latin typeface="Calibri" pitchFamily="34" charset="0"/>
              </a:endParaRPr>
            </a:p>
          </p:txBody>
        </p:sp>
        <p:sp>
          <p:nvSpPr>
            <p:cNvPr id="30783" name="Freeform 37"/>
            <p:cNvSpPr>
              <a:spLocks/>
            </p:cNvSpPr>
            <p:nvPr/>
          </p:nvSpPr>
          <p:spPr bwMode="auto">
            <a:xfrm>
              <a:off x="2996" y="1685"/>
              <a:ext cx="55" cy="130"/>
            </a:xfrm>
            <a:custGeom>
              <a:avLst/>
              <a:gdLst>
                <a:gd name="T0" fmla="*/ 8 w 108"/>
                <a:gd name="T1" fmla="*/ 32 h 261"/>
                <a:gd name="T2" fmla="*/ 8 w 108"/>
                <a:gd name="T3" fmla="*/ 26 h 261"/>
                <a:gd name="T4" fmla="*/ 10 w 108"/>
                <a:gd name="T5" fmla="*/ 21 h 261"/>
                <a:gd name="T6" fmla="*/ 11 w 108"/>
                <a:gd name="T7" fmla="*/ 16 h 261"/>
                <a:gd name="T8" fmla="*/ 13 w 108"/>
                <a:gd name="T9" fmla="*/ 11 h 261"/>
                <a:gd name="T10" fmla="*/ 17 w 108"/>
                <a:gd name="T11" fmla="*/ 7 h 261"/>
                <a:gd name="T12" fmla="*/ 20 w 108"/>
                <a:gd name="T13" fmla="*/ 4 h 261"/>
                <a:gd name="T14" fmla="*/ 24 w 108"/>
                <a:gd name="T15" fmla="*/ 1 h 261"/>
                <a:gd name="T16" fmla="*/ 28 w 108"/>
                <a:gd name="T17" fmla="*/ 0 h 261"/>
                <a:gd name="T18" fmla="*/ 27 w 108"/>
                <a:gd name="T19" fmla="*/ 0 h 261"/>
                <a:gd name="T20" fmla="*/ 26 w 108"/>
                <a:gd name="T21" fmla="*/ 0 h 261"/>
                <a:gd name="T22" fmla="*/ 25 w 108"/>
                <a:gd name="T23" fmla="*/ 0 h 261"/>
                <a:gd name="T24" fmla="*/ 24 w 108"/>
                <a:gd name="T25" fmla="*/ 0 h 261"/>
                <a:gd name="T26" fmla="*/ 19 w 108"/>
                <a:gd name="T27" fmla="*/ 1 h 261"/>
                <a:gd name="T28" fmla="*/ 15 w 108"/>
                <a:gd name="T29" fmla="*/ 2 h 261"/>
                <a:gd name="T30" fmla="*/ 10 w 108"/>
                <a:gd name="T31" fmla="*/ 5 h 261"/>
                <a:gd name="T32" fmla="*/ 7 w 108"/>
                <a:gd name="T33" fmla="*/ 9 h 261"/>
                <a:gd name="T34" fmla="*/ 4 w 108"/>
                <a:gd name="T35" fmla="*/ 14 h 261"/>
                <a:gd name="T36" fmla="*/ 2 w 108"/>
                <a:gd name="T37" fmla="*/ 20 h 261"/>
                <a:gd name="T38" fmla="*/ 1 w 108"/>
                <a:gd name="T39" fmla="*/ 26 h 261"/>
                <a:gd name="T40" fmla="*/ 0 w 108"/>
                <a:gd name="T41" fmla="*/ 32 h 261"/>
                <a:gd name="T42" fmla="*/ 1 w 108"/>
                <a:gd name="T43" fmla="*/ 39 h 261"/>
                <a:gd name="T44" fmla="*/ 2 w 108"/>
                <a:gd name="T45" fmla="*/ 45 h 261"/>
                <a:gd name="T46" fmla="*/ 4 w 108"/>
                <a:gd name="T47" fmla="*/ 51 h 261"/>
                <a:gd name="T48" fmla="*/ 7 w 108"/>
                <a:gd name="T49" fmla="*/ 55 h 261"/>
                <a:gd name="T50" fmla="*/ 10 w 108"/>
                <a:gd name="T51" fmla="*/ 59 h 261"/>
                <a:gd name="T52" fmla="*/ 15 w 108"/>
                <a:gd name="T53" fmla="*/ 62 h 261"/>
                <a:gd name="T54" fmla="*/ 19 w 108"/>
                <a:gd name="T55" fmla="*/ 64 h 261"/>
                <a:gd name="T56" fmla="*/ 24 w 108"/>
                <a:gd name="T57" fmla="*/ 65 h 261"/>
                <a:gd name="T58" fmla="*/ 25 w 108"/>
                <a:gd name="T59" fmla="*/ 65 h 261"/>
                <a:gd name="T60" fmla="*/ 26 w 108"/>
                <a:gd name="T61" fmla="*/ 65 h 261"/>
                <a:gd name="T62" fmla="*/ 27 w 108"/>
                <a:gd name="T63" fmla="*/ 65 h 261"/>
                <a:gd name="T64" fmla="*/ 28 w 108"/>
                <a:gd name="T65" fmla="*/ 65 h 261"/>
                <a:gd name="T66" fmla="*/ 24 w 108"/>
                <a:gd name="T67" fmla="*/ 63 h 261"/>
                <a:gd name="T68" fmla="*/ 20 w 108"/>
                <a:gd name="T69" fmla="*/ 61 h 261"/>
                <a:gd name="T70" fmla="*/ 17 w 108"/>
                <a:gd name="T71" fmla="*/ 58 h 261"/>
                <a:gd name="T72" fmla="*/ 13 w 108"/>
                <a:gd name="T73" fmla="*/ 54 h 261"/>
                <a:gd name="T74" fmla="*/ 11 w 108"/>
                <a:gd name="T75" fmla="*/ 49 h 261"/>
                <a:gd name="T76" fmla="*/ 10 w 108"/>
                <a:gd name="T77" fmla="*/ 44 h 261"/>
                <a:gd name="T78" fmla="*/ 8 w 108"/>
                <a:gd name="T79" fmla="*/ 38 h 261"/>
                <a:gd name="T80" fmla="*/ 8 w 108"/>
                <a:gd name="T81" fmla="*/ 32 h 26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261"/>
                <a:gd name="T125" fmla="*/ 108 w 108"/>
                <a:gd name="T126" fmla="*/ 261 h 26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261">
                  <a:moveTo>
                    <a:pt x="30" y="131"/>
                  </a:moveTo>
                  <a:lnTo>
                    <a:pt x="31" y="106"/>
                  </a:lnTo>
                  <a:lnTo>
                    <a:pt x="37" y="85"/>
                  </a:lnTo>
                  <a:lnTo>
                    <a:pt x="44" y="65"/>
                  </a:lnTo>
                  <a:lnTo>
                    <a:pt x="52" y="45"/>
                  </a:lnTo>
                  <a:lnTo>
                    <a:pt x="64" y="30"/>
                  </a:lnTo>
                  <a:lnTo>
                    <a:pt x="77" y="17"/>
                  </a:lnTo>
                  <a:lnTo>
                    <a:pt x="92" y="7"/>
                  </a:lnTo>
                  <a:lnTo>
                    <a:pt x="108" y="2"/>
                  </a:lnTo>
                  <a:lnTo>
                    <a:pt x="105" y="0"/>
                  </a:lnTo>
                  <a:lnTo>
                    <a:pt x="101" y="0"/>
                  </a:lnTo>
                  <a:lnTo>
                    <a:pt x="96" y="0"/>
                  </a:lnTo>
                  <a:lnTo>
                    <a:pt x="92" y="0"/>
                  </a:lnTo>
                  <a:lnTo>
                    <a:pt x="73" y="4"/>
                  </a:lnTo>
                  <a:lnTo>
                    <a:pt x="56" y="11"/>
                  </a:lnTo>
                  <a:lnTo>
                    <a:pt x="40" y="23"/>
                  </a:lnTo>
                  <a:lnTo>
                    <a:pt x="28" y="38"/>
                  </a:lnTo>
                  <a:lnTo>
                    <a:pt x="16" y="58"/>
                  </a:lnTo>
                  <a:lnTo>
                    <a:pt x="7" y="80"/>
                  </a:lnTo>
                  <a:lnTo>
                    <a:pt x="2" y="105"/>
                  </a:lnTo>
                  <a:lnTo>
                    <a:pt x="0" y="131"/>
                  </a:lnTo>
                  <a:lnTo>
                    <a:pt x="2" y="157"/>
                  </a:lnTo>
                  <a:lnTo>
                    <a:pt x="7" y="181"/>
                  </a:lnTo>
                  <a:lnTo>
                    <a:pt x="16" y="204"/>
                  </a:lnTo>
                  <a:lnTo>
                    <a:pt x="28" y="223"/>
                  </a:lnTo>
                  <a:lnTo>
                    <a:pt x="40" y="239"/>
                  </a:lnTo>
                  <a:lnTo>
                    <a:pt x="56" y="251"/>
                  </a:lnTo>
                  <a:lnTo>
                    <a:pt x="73" y="258"/>
                  </a:lnTo>
                  <a:lnTo>
                    <a:pt x="92" y="261"/>
                  </a:lnTo>
                  <a:lnTo>
                    <a:pt x="96" y="261"/>
                  </a:lnTo>
                  <a:lnTo>
                    <a:pt x="101" y="261"/>
                  </a:lnTo>
                  <a:lnTo>
                    <a:pt x="105" y="261"/>
                  </a:lnTo>
                  <a:lnTo>
                    <a:pt x="108" y="260"/>
                  </a:lnTo>
                  <a:lnTo>
                    <a:pt x="92" y="254"/>
                  </a:lnTo>
                  <a:lnTo>
                    <a:pt x="77" y="246"/>
                  </a:lnTo>
                  <a:lnTo>
                    <a:pt x="64" y="232"/>
                  </a:lnTo>
                  <a:lnTo>
                    <a:pt x="52" y="216"/>
                  </a:lnTo>
                  <a:lnTo>
                    <a:pt x="44" y="199"/>
                  </a:lnTo>
                  <a:lnTo>
                    <a:pt x="37" y="178"/>
                  </a:lnTo>
                  <a:lnTo>
                    <a:pt x="31" y="155"/>
                  </a:lnTo>
                  <a:lnTo>
                    <a:pt x="30" y="131"/>
                  </a:lnTo>
                  <a:close/>
                </a:path>
              </a:pathLst>
            </a:custGeom>
            <a:solidFill>
              <a:srgbClr val="FFFFFF"/>
            </a:solidFill>
            <a:ln w="9525">
              <a:noFill/>
              <a:round/>
              <a:headEnd/>
              <a:tailEnd/>
            </a:ln>
          </p:spPr>
          <p:txBody>
            <a:bodyPr/>
            <a:lstStyle/>
            <a:p>
              <a:endParaRPr lang="fr-FR">
                <a:latin typeface="Calibri" pitchFamily="34" charset="0"/>
              </a:endParaRPr>
            </a:p>
          </p:txBody>
        </p:sp>
        <p:sp>
          <p:nvSpPr>
            <p:cNvPr id="30784" name="Freeform 38"/>
            <p:cNvSpPr>
              <a:spLocks/>
            </p:cNvSpPr>
            <p:nvPr/>
          </p:nvSpPr>
          <p:spPr bwMode="auto">
            <a:xfrm>
              <a:off x="2954" y="1765"/>
              <a:ext cx="166" cy="89"/>
            </a:xfrm>
            <a:custGeom>
              <a:avLst/>
              <a:gdLst>
                <a:gd name="T0" fmla="*/ 10 w 332"/>
                <a:gd name="T1" fmla="*/ 0 h 180"/>
                <a:gd name="T2" fmla="*/ 10 w 332"/>
                <a:gd name="T3" fmla="*/ 0 h 180"/>
                <a:gd name="T4" fmla="*/ 10 w 332"/>
                <a:gd name="T5" fmla="*/ 0 h 180"/>
                <a:gd name="T6" fmla="*/ 13 w 332"/>
                <a:gd name="T7" fmla="*/ 0 h 180"/>
                <a:gd name="T8" fmla="*/ 15 w 332"/>
                <a:gd name="T9" fmla="*/ 0 h 180"/>
                <a:gd name="T10" fmla="*/ 19 w 332"/>
                <a:gd name="T11" fmla="*/ 0 h 180"/>
                <a:gd name="T12" fmla="*/ 22 w 332"/>
                <a:gd name="T13" fmla="*/ 1 h 180"/>
                <a:gd name="T14" fmla="*/ 26 w 332"/>
                <a:gd name="T15" fmla="*/ 1 h 180"/>
                <a:gd name="T16" fmla="*/ 30 w 332"/>
                <a:gd name="T17" fmla="*/ 2 h 180"/>
                <a:gd name="T18" fmla="*/ 36 w 332"/>
                <a:gd name="T19" fmla="*/ 3 h 180"/>
                <a:gd name="T20" fmla="*/ 42 w 332"/>
                <a:gd name="T21" fmla="*/ 5 h 180"/>
                <a:gd name="T22" fmla="*/ 47 w 332"/>
                <a:gd name="T23" fmla="*/ 6 h 180"/>
                <a:gd name="T24" fmla="*/ 54 w 332"/>
                <a:gd name="T25" fmla="*/ 8 h 180"/>
                <a:gd name="T26" fmla="*/ 60 w 332"/>
                <a:gd name="T27" fmla="*/ 11 h 180"/>
                <a:gd name="T28" fmla="*/ 68 w 332"/>
                <a:gd name="T29" fmla="*/ 14 h 180"/>
                <a:gd name="T30" fmla="*/ 75 w 332"/>
                <a:gd name="T31" fmla="*/ 17 h 180"/>
                <a:gd name="T32" fmla="*/ 83 w 332"/>
                <a:gd name="T33" fmla="*/ 21 h 180"/>
                <a:gd name="T34" fmla="*/ 83 w 332"/>
                <a:gd name="T35" fmla="*/ 36 h 180"/>
                <a:gd name="T36" fmla="*/ 56 w 332"/>
                <a:gd name="T37" fmla="*/ 44 h 180"/>
                <a:gd name="T38" fmla="*/ 10 w 332"/>
                <a:gd name="T39" fmla="*/ 37 h 180"/>
                <a:gd name="T40" fmla="*/ 0 w 332"/>
                <a:gd name="T41" fmla="*/ 19 h 180"/>
                <a:gd name="T42" fmla="*/ 10 w 332"/>
                <a:gd name="T43" fmla="*/ 0 h 18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32"/>
                <a:gd name="T67" fmla="*/ 0 h 180"/>
                <a:gd name="T68" fmla="*/ 332 w 332"/>
                <a:gd name="T69" fmla="*/ 180 h 18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32" h="180">
                  <a:moveTo>
                    <a:pt x="38" y="0"/>
                  </a:moveTo>
                  <a:lnTo>
                    <a:pt x="40" y="0"/>
                  </a:lnTo>
                  <a:lnTo>
                    <a:pt x="43" y="0"/>
                  </a:lnTo>
                  <a:lnTo>
                    <a:pt x="52" y="0"/>
                  </a:lnTo>
                  <a:lnTo>
                    <a:pt x="61" y="0"/>
                  </a:lnTo>
                  <a:lnTo>
                    <a:pt x="73" y="2"/>
                  </a:lnTo>
                  <a:lnTo>
                    <a:pt x="88" y="4"/>
                  </a:lnTo>
                  <a:lnTo>
                    <a:pt x="104" y="6"/>
                  </a:lnTo>
                  <a:lnTo>
                    <a:pt x="123" y="9"/>
                  </a:lnTo>
                  <a:lnTo>
                    <a:pt x="144" y="14"/>
                  </a:lnTo>
                  <a:lnTo>
                    <a:pt x="167" y="20"/>
                  </a:lnTo>
                  <a:lnTo>
                    <a:pt x="191" y="27"/>
                  </a:lnTo>
                  <a:lnTo>
                    <a:pt x="216" y="34"/>
                  </a:lnTo>
                  <a:lnTo>
                    <a:pt x="242" y="44"/>
                  </a:lnTo>
                  <a:lnTo>
                    <a:pt x="270" y="56"/>
                  </a:lnTo>
                  <a:lnTo>
                    <a:pt x="299" y="68"/>
                  </a:lnTo>
                  <a:lnTo>
                    <a:pt x="329" y="84"/>
                  </a:lnTo>
                  <a:lnTo>
                    <a:pt x="332" y="145"/>
                  </a:lnTo>
                  <a:lnTo>
                    <a:pt x="226" y="180"/>
                  </a:lnTo>
                  <a:lnTo>
                    <a:pt x="41" y="152"/>
                  </a:lnTo>
                  <a:lnTo>
                    <a:pt x="0" y="79"/>
                  </a:lnTo>
                  <a:lnTo>
                    <a:pt x="38" y="0"/>
                  </a:lnTo>
                  <a:close/>
                </a:path>
              </a:pathLst>
            </a:custGeom>
            <a:solidFill>
              <a:srgbClr val="F99EFF"/>
            </a:solidFill>
            <a:ln w="9525">
              <a:noFill/>
              <a:round/>
              <a:headEnd/>
              <a:tailEnd/>
            </a:ln>
          </p:spPr>
          <p:txBody>
            <a:bodyPr/>
            <a:lstStyle/>
            <a:p>
              <a:endParaRPr lang="fr-FR">
                <a:latin typeface="Calibri" pitchFamily="34" charset="0"/>
              </a:endParaRPr>
            </a:p>
          </p:txBody>
        </p:sp>
        <p:sp>
          <p:nvSpPr>
            <p:cNvPr id="30785" name="Freeform 39"/>
            <p:cNvSpPr>
              <a:spLocks/>
            </p:cNvSpPr>
            <p:nvPr/>
          </p:nvSpPr>
          <p:spPr bwMode="auto">
            <a:xfrm>
              <a:off x="2962" y="1743"/>
              <a:ext cx="170" cy="64"/>
            </a:xfrm>
            <a:custGeom>
              <a:avLst/>
              <a:gdLst>
                <a:gd name="T0" fmla="*/ 2 w 338"/>
                <a:gd name="T1" fmla="*/ 6 h 129"/>
                <a:gd name="T2" fmla="*/ 1 w 338"/>
                <a:gd name="T3" fmla="*/ 7 h 129"/>
                <a:gd name="T4" fmla="*/ 0 w 338"/>
                <a:gd name="T5" fmla="*/ 9 h 129"/>
                <a:gd name="T6" fmla="*/ 1 w 338"/>
                <a:gd name="T7" fmla="*/ 10 h 129"/>
                <a:gd name="T8" fmla="*/ 3 w 338"/>
                <a:gd name="T9" fmla="*/ 11 h 129"/>
                <a:gd name="T10" fmla="*/ 10 w 338"/>
                <a:gd name="T11" fmla="*/ 11 h 129"/>
                <a:gd name="T12" fmla="*/ 23 w 338"/>
                <a:gd name="T13" fmla="*/ 14 h 129"/>
                <a:gd name="T14" fmla="*/ 43 w 338"/>
                <a:gd name="T15" fmla="*/ 20 h 129"/>
                <a:gd name="T16" fmla="*/ 68 w 338"/>
                <a:gd name="T17" fmla="*/ 32 h 129"/>
                <a:gd name="T18" fmla="*/ 69 w 338"/>
                <a:gd name="T19" fmla="*/ 32 h 129"/>
                <a:gd name="T20" fmla="*/ 70 w 338"/>
                <a:gd name="T21" fmla="*/ 32 h 129"/>
                <a:gd name="T22" fmla="*/ 84 w 338"/>
                <a:gd name="T23" fmla="*/ 27 h 129"/>
                <a:gd name="T24" fmla="*/ 85 w 338"/>
                <a:gd name="T25" fmla="*/ 25 h 129"/>
                <a:gd name="T26" fmla="*/ 86 w 338"/>
                <a:gd name="T27" fmla="*/ 24 h 129"/>
                <a:gd name="T28" fmla="*/ 86 w 338"/>
                <a:gd name="T29" fmla="*/ 23 h 129"/>
                <a:gd name="T30" fmla="*/ 84 w 338"/>
                <a:gd name="T31" fmla="*/ 22 h 129"/>
                <a:gd name="T32" fmla="*/ 81 w 338"/>
                <a:gd name="T33" fmla="*/ 19 h 129"/>
                <a:gd name="T34" fmla="*/ 77 w 338"/>
                <a:gd name="T35" fmla="*/ 17 h 129"/>
                <a:gd name="T36" fmla="*/ 75 w 338"/>
                <a:gd name="T37" fmla="*/ 17 h 129"/>
                <a:gd name="T38" fmla="*/ 74 w 338"/>
                <a:gd name="T39" fmla="*/ 19 h 129"/>
                <a:gd name="T40" fmla="*/ 74 w 338"/>
                <a:gd name="T41" fmla="*/ 19 h 129"/>
                <a:gd name="T42" fmla="*/ 74 w 338"/>
                <a:gd name="T43" fmla="*/ 20 h 129"/>
                <a:gd name="T44" fmla="*/ 75 w 338"/>
                <a:gd name="T45" fmla="*/ 21 h 129"/>
                <a:gd name="T46" fmla="*/ 76 w 338"/>
                <a:gd name="T47" fmla="*/ 22 h 129"/>
                <a:gd name="T48" fmla="*/ 77 w 338"/>
                <a:gd name="T49" fmla="*/ 23 h 129"/>
                <a:gd name="T50" fmla="*/ 75 w 338"/>
                <a:gd name="T51" fmla="*/ 24 h 129"/>
                <a:gd name="T52" fmla="*/ 71 w 338"/>
                <a:gd name="T53" fmla="*/ 26 h 129"/>
                <a:gd name="T54" fmla="*/ 60 w 338"/>
                <a:gd name="T55" fmla="*/ 22 h 129"/>
                <a:gd name="T56" fmla="*/ 42 w 338"/>
                <a:gd name="T57" fmla="*/ 14 h 129"/>
                <a:gd name="T58" fmla="*/ 28 w 338"/>
                <a:gd name="T59" fmla="*/ 9 h 129"/>
                <a:gd name="T60" fmla="*/ 16 w 338"/>
                <a:gd name="T61" fmla="*/ 7 h 129"/>
                <a:gd name="T62" fmla="*/ 13 w 338"/>
                <a:gd name="T63" fmla="*/ 6 h 129"/>
                <a:gd name="T64" fmla="*/ 14 w 338"/>
                <a:gd name="T65" fmla="*/ 4 h 129"/>
                <a:gd name="T66" fmla="*/ 15 w 338"/>
                <a:gd name="T67" fmla="*/ 4 h 129"/>
                <a:gd name="T68" fmla="*/ 16 w 338"/>
                <a:gd name="T69" fmla="*/ 3 h 129"/>
                <a:gd name="T70" fmla="*/ 16 w 338"/>
                <a:gd name="T71" fmla="*/ 2 h 129"/>
                <a:gd name="T72" fmla="*/ 16 w 338"/>
                <a:gd name="T73" fmla="*/ 1 h 129"/>
                <a:gd name="T74" fmla="*/ 15 w 338"/>
                <a:gd name="T75" fmla="*/ 0 h 129"/>
                <a:gd name="T76" fmla="*/ 13 w 338"/>
                <a:gd name="T77" fmla="*/ 0 h 12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38"/>
                <a:gd name="T118" fmla="*/ 0 h 129"/>
                <a:gd name="T119" fmla="*/ 338 w 338"/>
                <a:gd name="T120" fmla="*/ 129 h 12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38" h="129">
                  <a:moveTo>
                    <a:pt x="45" y="2"/>
                  </a:moveTo>
                  <a:lnTo>
                    <a:pt x="5" y="24"/>
                  </a:lnTo>
                  <a:lnTo>
                    <a:pt x="3" y="28"/>
                  </a:lnTo>
                  <a:lnTo>
                    <a:pt x="2" y="29"/>
                  </a:lnTo>
                  <a:lnTo>
                    <a:pt x="0" y="33"/>
                  </a:lnTo>
                  <a:lnTo>
                    <a:pt x="0" y="36"/>
                  </a:lnTo>
                  <a:lnTo>
                    <a:pt x="2" y="40"/>
                  </a:lnTo>
                  <a:lnTo>
                    <a:pt x="3" y="43"/>
                  </a:lnTo>
                  <a:lnTo>
                    <a:pt x="7" y="45"/>
                  </a:lnTo>
                  <a:lnTo>
                    <a:pt x="10" y="45"/>
                  </a:lnTo>
                  <a:lnTo>
                    <a:pt x="19" y="45"/>
                  </a:lnTo>
                  <a:lnTo>
                    <a:pt x="37" y="47"/>
                  </a:lnTo>
                  <a:lnTo>
                    <a:pt x="59" y="50"/>
                  </a:lnTo>
                  <a:lnTo>
                    <a:pt x="91" y="56"/>
                  </a:lnTo>
                  <a:lnTo>
                    <a:pt x="127" y="66"/>
                  </a:lnTo>
                  <a:lnTo>
                    <a:pt x="171" y="80"/>
                  </a:lnTo>
                  <a:lnTo>
                    <a:pt x="218" y="101"/>
                  </a:lnTo>
                  <a:lnTo>
                    <a:pt x="270" y="129"/>
                  </a:lnTo>
                  <a:lnTo>
                    <a:pt x="272" y="129"/>
                  </a:lnTo>
                  <a:lnTo>
                    <a:pt x="275" y="129"/>
                  </a:lnTo>
                  <a:lnTo>
                    <a:pt x="277" y="129"/>
                  </a:lnTo>
                  <a:lnTo>
                    <a:pt x="279" y="129"/>
                  </a:lnTo>
                  <a:lnTo>
                    <a:pt x="331" y="108"/>
                  </a:lnTo>
                  <a:lnTo>
                    <a:pt x="333" y="108"/>
                  </a:lnTo>
                  <a:lnTo>
                    <a:pt x="335" y="106"/>
                  </a:lnTo>
                  <a:lnTo>
                    <a:pt x="336" y="103"/>
                  </a:lnTo>
                  <a:lnTo>
                    <a:pt x="338" y="101"/>
                  </a:lnTo>
                  <a:lnTo>
                    <a:pt x="338" y="99"/>
                  </a:lnTo>
                  <a:lnTo>
                    <a:pt x="338" y="97"/>
                  </a:lnTo>
                  <a:lnTo>
                    <a:pt x="338" y="94"/>
                  </a:lnTo>
                  <a:lnTo>
                    <a:pt x="336" y="92"/>
                  </a:lnTo>
                  <a:lnTo>
                    <a:pt x="333" y="89"/>
                  </a:lnTo>
                  <a:lnTo>
                    <a:pt x="328" y="83"/>
                  </a:lnTo>
                  <a:lnTo>
                    <a:pt x="321" y="77"/>
                  </a:lnTo>
                  <a:lnTo>
                    <a:pt x="308" y="70"/>
                  </a:lnTo>
                  <a:lnTo>
                    <a:pt x="305" y="70"/>
                  </a:lnTo>
                  <a:lnTo>
                    <a:pt x="300" y="70"/>
                  </a:lnTo>
                  <a:lnTo>
                    <a:pt x="296" y="71"/>
                  </a:lnTo>
                  <a:lnTo>
                    <a:pt x="295" y="75"/>
                  </a:lnTo>
                  <a:lnTo>
                    <a:pt x="293" y="77"/>
                  </a:lnTo>
                  <a:lnTo>
                    <a:pt x="293" y="78"/>
                  </a:lnTo>
                  <a:lnTo>
                    <a:pt x="293" y="80"/>
                  </a:lnTo>
                  <a:lnTo>
                    <a:pt x="293" y="82"/>
                  </a:lnTo>
                  <a:lnTo>
                    <a:pt x="295" y="85"/>
                  </a:lnTo>
                  <a:lnTo>
                    <a:pt x="296" y="87"/>
                  </a:lnTo>
                  <a:lnTo>
                    <a:pt x="298" y="89"/>
                  </a:lnTo>
                  <a:lnTo>
                    <a:pt x="301" y="90"/>
                  </a:lnTo>
                  <a:lnTo>
                    <a:pt x="303" y="92"/>
                  </a:lnTo>
                  <a:lnTo>
                    <a:pt x="307" y="94"/>
                  </a:lnTo>
                  <a:lnTo>
                    <a:pt x="308" y="96"/>
                  </a:lnTo>
                  <a:lnTo>
                    <a:pt x="298" y="99"/>
                  </a:lnTo>
                  <a:lnTo>
                    <a:pt x="289" y="103"/>
                  </a:lnTo>
                  <a:lnTo>
                    <a:pt x="281" y="106"/>
                  </a:lnTo>
                  <a:lnTo>
                    <a:pt x="275" y="108"/>
                  </a:lnTo>
                  <a:lnTo>
                    <a:pt x="237" y="89"/>
                  </a:lnTo>
                  <a:lnTo>
                    <a:pt x="202" y="71"/>
                  </a:lnTo>
                  <a:lnTo>
                    <a:pt x="167" y="57"/>
                  </a:lnTo>
                  <a:lnTo>
                    <a:pt x="138" y="47"/>
                  </a:lnTo>
                  <a:lnTo>
                    <a:pt x="110" y="38"/>
                  </a:lnTo>
                  <a:lnTo>
                    <a:pt x="85" y="33"/>
                  </a:lnTo>
                  <a:lnTo>
                    <a:pt x="63" y="29"/>
                  </a:lnTo>
                  <a:lnTo>
                    <a:pt x="45" y="26"/>
                  </a:lnTo>
                  <a:lnTo>
                    <a:pt x="49" y="24"/>
                  </a:lnTo>
                  <a:lnTo>
                    <a:pt x="52" y="22"/>
                  </a:lnTo>
                  <a:lnTo>
                    <a:pt x="54" y="19"/>
                  </a:lnTo>
                  <a:lnTo>
                    <a:pt x="56" y="19"/>
                  </a:lnTo>
                  <a:lnTo>
                    <a:pt x="57" y="17"/>
                  </a:lnTo>
                  <a:lnTo>
                    <a:pt x="59" y="16"/>
                  </a:lnTo>
                  <a:lnTo>
                    <a:pt x="61" y="12"/>
                  </a:lnTo>
                  <a:lnTo>
                    <a:pt x="61" y="10"/>
                  </a:lnTo>
                  <a:lnTo>
                    <a:pt x="61" y="9"/>
                  </a:lnTo>
                  <a:lnTo>
                    <a:pt x="61" y="7"/>
                  </a:lnTo>
                  <a:lnTo>
                    <a:pt x="61" y="5"/>
                  </a:lnTo>
                  <a:lnTo>
                    <a:pt x="57" y="2"/>
                  </a:lnTo>
                  <a:lnTo>
                    <a:pt x="54" y="0"/>
                  </a:lnTo>
                  <a:lnTo>
                    <a:pt x="49" y="0"/>
                  </a:lnTo>
                  <a:lnTo>
                    <a:pt x="45" y="2"/>
                  </a:lnTo>
                  <a:close/>
                </a:path>
              </a:pathLst>
            </a:custGeom>
            <a:solidFill>
              <a:srgbClr val="000000"/>
            </a:solidFill>
            <a:ln w="9525">
              <a:noFill/>
              <a:round/>
              <a:headEnd/>
              <a:tailEnd/>
            </a:ln>
          </p:spPr>
          <p:txBody>
            <a:bodyPr/>
            <a:lstStyle/>
            <a:p>
              <a:endParaRPr lang="fr-FR">
                <a:latin typeface="Calibri" pitchFamily="34" charset="0"/>
              </a:endParaRPr>
            </a:p>
          </p:txBody>
        </p:sp>
        <p:sp>
          <p:nvSpPr>
            <p:cNvPr id="30786" name="Freeform 40"/>
            <p:cNvSpPr>
              <a:spLocks/>
            </p:cNvSpPr>
            <p:nvPr/>
          </p:nvSpPr>
          <p:spPr bwMode="auto">
            <a:xfrm>
              <a:off x="3101" y="1781"/>
              <a:ext cx="22" cy="19"/>
            </a:xfrm>
            <a:custGeom>
              <a:avLst/>
              <a:gdLst>
                <a:gd name="T0" fmla="*/ 6 w 44"/>
                <a:gd name="T1" fmla="*/ 0 h 38"/>
                <a:gd name="T2" fmla="*/ 0 w 44"/>
                <a:gd name="T3" fmla="*/ 10 h 38"/>
                <a:gd name="T4" fmla="*/ 11 w 44"/>
                <a:gd name="T5" fmla="*/ 6 h 38"/>
                <a:gd name="T6" fmla="*/ 6 w 44"/>
                <a:gd name="T7" fmla="*/ 0 h 38"/>
                <a:gd name="T8" fmla="*/ 0 60000 65536"/>
                <a:gd name="T9" fmla="*/ 0 60000 65536"/>
                <a:gd name="T10" fmla="*/ 0 60000 65536"/>
                <a:gd name="T11" fmla="*/ 0 60000 65536"/>
                <a:gd name="T12" fmla="*/ 0 w 44"/>
                <a:gd name="T13" fmla="*/ 0 h 38"/>
                <a:gd name="T14" fmla="*/ 44 w 44"/>
                <a:gd name="T15" fmla="*/ 38 h 38"/>
              </a:gdLst>
              <a:ahLst/>
              <a:cxnLst>
                <a:cxn ang="T8">
                  <a:pos x="T0" y="T1"/>
                </a:cxn>
                <a:cxn ang="T9">
                  <a:pos x="T2" y="T3"/>
                </a:cxn>
                <a:cxn ang="T10">
                  <a:pos x="T4" y="T5"/>
                </a:cxn>
                <a:cxn ang="T11">
                  <a:pos x="T6" y="T7"/>
                </a:cxn>
              </a:cxnLst>
              <a:rect l="T12" t="T13" r="T14" b="T15"/>
              <a:pathLst>
                <a:path w="44" h="38">
                  <a:moveTo>
                    <a:pt x="26" y="0"/>
                  </a:moveTo>
                  <a:lnTo>
                    <a:pt x="0" y="38"/>
                  </a:lnTo>
                  <a:lnTo>
                    <a:pt x="44" y="24"/>
                  </a:lnTo>
                  <a:lnTo>
                    <a:pt x="26" y="0"/>
                  </a:lnTo>
                  <a:close/>
                </a:path>
              </a:pathLst>
            </a:custGeom>
            <a:solidFill>
              <a:srgbClr val="000000"/>
            </a:solidFill>
            <a:ln w="9525">
              <a:noFill/>
              <a:round/>
              <a:headEnd/>
              <a:tailEnd/>
            </a:ln>
          </p:spPr>
          <p:txBody>
            <a:bodyPr/>
            <a:lstStyle/>
            <a:p>
              <a:endParaRPr lang="fr-FR">
                <a:latin typeface="Calibri" pitchFamily="34" charset="0"/>
              </a:endParaRPr>
            </a:p>
          </p:txBody>
        </p:sp>
        <p:sp>
          <p:nvSpPr>
            <p:cNvPr id="30787" name="Freeform 41"/>
            <p:cNvSpPr>
              <a:spLocks/>
            </p:cNvSpPr>
            <p:nvPr/>
          </p:nvSpPr>
          <p:spPr bwMode="auto">
            <a:xfrm>
              <a:off x="2969" y="1744"/>
              <a:ext cx="27" cy="21"/>
            </a:xfrm>
            <a:custGeom>
              <a:avLst/>
              <a:gdLst>
                <a:gd name="T0" fmla="*/ 10 w 54"/>
                <a:gd name="T1" fmla="*/ 1 h 41"/>
                <a:gd name="T2" fmla="*/ 2 w 54"/>
                <a:gd name="T3" fmla="*/ 4 h 41"/>
                <a:gd name="T4" fmla="*/ 1 w 54"/>
                <a:gd name="T5" fmla="*/ 5 h 41"/>
                <a:gd name="T6" fmla="*/ 1 w 54"/>
                <a:gd name="T7" fmla="*/ 5 h 41"/>
                <a:gd name="T8" fmla="*/ 0 w 54"/>
                <a:gd name="T9" fmla="*/ 6 h 41"/>
                <a:gd name="T10" fmla="*/ 0 w 54"/>
                <a:gd name="T11" fmla="*/ 7 h 41"/>
                <a:gd name="T12" fmla="*/ 0 w 54"/>
                <a:gd name="T13" fmla="*/ 8 h 41"/>
                <a:gd name="T14" fmla="*/ 1 w 54"/>
                <a:gd name="T15" fmla="*/ 9 h 41"/>
                <a:gd name="T16" fmla="*/ 2 w 54"/>
                <a:gd name="T17" fmla="*/ 9 h 41"/>
                <a:gd name="T18" fmla="*/ 3 w 54"/>
                <a:gd name="T19" fmla="*/ 9 h 41"/>
                <a:gd name="T20" fmla="*/ 11 w 54"/>
                <a:gd name="T21" fmla="*/ 11 h 41"/>
                <a:gd name="T22" fmla="*/ 11 w 54"/>
                <a:gd name="T23" fmla="*/ 11 h 41"/>
                <a:gd name="T24" fmla="*/ 12 w 54"/>
                <a:gd name="T25" fmla="*/ 11 h 41"/>
                <a:gd name="T26" fmla="*/ 13 w 54"/>
                <a:gd name="T27" fmla="*/ 11 h 41"/>
                <a:gd name="T28" fmla="*/ 13 w 54"/>
                <a:gd name="T29" fmla="*/ 10 h 41"/>
                <a:gd name="T30" fmla="*/ 13 w 54"/>
                <a:gd name="T31" fmla="*/ 10 h 41"/>
                <a:gd name="T32" fmla="*/ 14 w 54"/>
                <a:gd name="T33" fmla="*/ 9 h 41"/>
                <a:gd name="T34" fmla="*/ 14 w 54"/>
                <a:gd name="T35" fmla="*/ 9 h 41"/>
                <a:gd name="T36" fmla="*/ 14 w 54"/>
                <a:gd name="T37" fmla="*/ 8 h 41"/>
                <a:gd name="T38" fmla="*/ 13 w 54"/>
                <a:gd name="T39" fmla="*/ 2 h 41"/>
                <a:gd name="T40" fmla="*/ 13 w 54"/>
                <a:gd name="T41" fmla="*/ 2 h 41"/>
                <a:gd name="T42" fmla="*/ 13 w 54"/>
                <a:gd name="T43" fmla="*/ 2 h 41"/>
                <a:gd name="T44" fmla="*/ 12 w 54"/>
                <a:gd name="T45" fmla="*/ 1 h 41"/>
                <a:gd name="T46" fmla="*/ 12 w 54"/>
                <a:gd name="T47" fmla="*/ 1 h 41"/>
                <a:gd name="T48" fmla="*/ 11 w 54"/>
                <a:gd name="T49" fmla="*/ 0 h 41"/>
                <a:gd name="T50" fmla="*/ 10 w 54"/>
                <a:gd name="T51" fmla="*/ 0 h 41"/>
                <a:gd name="T52" fmla="*/ 10 w 54"/>
                <a:gd name="T53" fmla="*/ 0 h 41"/>
                <a:gd name="T54" fmla="*/ 10 w 54"/>
                <a:gd name="T55" fmla="*/ 1 h 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4"/>
                <a:gd name="T85" fmla="*/ 0 h 41"/>
                <a:gd name="T86" fmla="*/ 54 w 54"/>
                <a:gd name="T87" fmla="*/ 41 h 4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4" h="41">
                  <a:moveTo>
                    <a:pt x="37" y="1"/>
                  </a:moveTo>
                  <a:lnTo>
                    <a:pt x="5" y="15"/>
                  </a:lnTo>
                  <a:lnTo>
                    <a:pt x="4" y="19"/>
                  </a:lnTo>
                  <a:lnTo>
                    <a:pt x="2" y="20"/>
                  </a:lnTo>
                  <a:lnTo>
                    <a:pt x="0" y="24"/>
                  </a:lnTo>
                  <a:lnTo>
                    <a:pt x="0" y="27"/>
                  </a:lnTo>
                  <a:lnTo>
                    <a:pt x="0" y="29"/>
                  </a:lnTo>
                  <a:lnTo>
                    <a:pt x="2" y="33"/>
                  </a:lnTo>
                  <a:lnTo>
                    <a:pt x="5" y="34"/>
                  </a:lnTo>
                  <a:lnTo>
                    <a:pt x="9" y="36"/>
                  </a:lnTo>
                  <a:lnTo>
                    <a:pt x="42" y="41"/>
                  </a:lnTo>
                  <a:lnTo>
                    <a:pt x="44" y="41"/>
                  </a:lnTo>
                  <a:lnTo>
                    <a:pt x="47" y="41"/>
                  </a:lnTo>
                  <a:lnTo>
                    <a:pt x="49" y="41"/>
                  </a:lnTo>
                  <a:lnTo>
                    <a:pt x="51" y="40"/>
                  </a:lnTo>
                  <a:lnTo>
                    <a:pt x="52" y="38"/>
                  </a:lnTo>
                  <a:lnTo>
                    <a:pt x="54" y="36"/>
                  </a:lnTo>
                  <a:lnTo>
                    <a:pt x="54" y="33"/>
                  </a:lnTo>
                  <a:lnTo>
                    <a:pt x="54" y="31"/>
                  </a:lnTo>
                  <a:lnTo>
                    <a:pt x="51" y="8"/>
                  </a:lnTo>
                  <a:lnTo>
                    <a:pt x="51" y="7"/>
                  </a:lnTo>
                  <a:lnTo>
                    <a:pt x="49" y="5"/>
                  </a:lnTo>
                  <a:lnTo>
                    <a:pt x="47" y="3"/>
                  </a:lnTo>
                  <a:lnTo>
                    <a:pt x="45" y="1"/>
                  </a:lnTo>
                  <a:lnTo>
                    <a:pt x="44" y="0"/>
                  </a:lnTo>
                  <a:lnTo>
                    <a:pt x="40" y="0"/>
                  </a:lnTo>
                  <a:lnTo>
                    <a:pt x="39" y="0"/>
                  </a:lnTo>
                  <a:lnTo>
                    <a:pt x="37" y="1"/>
                  </a:lnTo>
                  <a:close/>
                </a:path>
              </a:pathLst>
            </a:custGeom>
            <a:solidFill>
              <a:srgbClr val="000000"/>
            </a:solidFill>
            <a:ln w="9525">
              <a:noFill/>
              <a:round/>
              <a:headEnd/>
              <a:tailEnd/>
            </a:ln>
          </p:spPr>
          <p:txBody>
            <a:bodyPr/>
            <a:lstStyle/>
            <a:p>
              <a:endParaRPr lang="fr-FR">
                <a:latin typeface="Calibri" pitchFamily="34" charset="0"/>
              </a:endParaRPr>
            </a:p>
          </p:txBody>
        </p:sp>
        <p:sp>
          <p:nvSpPr>
            <p:cNvPr id="30788" name="Freeform 42"/>
            <p:cNvSpPr>
              <a:spLocks noEditPoints="1"/>
            </p:cNvSpPr>
            <p:nvPr/>
          </p:nvSpPr>
          <p:spPr bwMode="auto">
            <a:xfrm>
              <a:off x="2732" y="1698"/>
              <a:ext cx="86" cy="93"/>
            </a:xfrm>
            <a:custGeom>
              <a:avLst/>
              <a:gdLst>
                <a:gd name="T0" fmla="*/ 25 w 173"/>
                <a:gd name="T1" fmla="*/ 7 h 185"/>
                <a:gd name="T2" fmla="*/ 25 w 173"/>
                <a:gd name="T3" fmla="*/ 9 h 185"/>
                <a:gd name="T4" fmla="*/ 25 w 173"/>
                <a:gd name="T5" fmla="*/ 11 h 185"/>
                <a:gd name="T6" fmla="*/ 20 w 173"/>
                <a:gd name="T7" fmla="*/ 7 h 185"/>
                <a:gd name="T8" fmla="*/ 15 w 173"/>
                <a:gd name="T9" fmla="*/ 6 h 185"/>
                <a:gd name="T10" fmla="*/ 10 w 173"/>
                <a:gd name="T11" fmla="*/ 6 h 185"/>
                <a:gd name="T12" fmla="*/ 6 w 173"/>
                <a:gd name="T13" fmla="*/ 6 h 185"/>
                <a:gd name="T14" fmla="*/ 1 w 173"/>
                <a:gd name="T15" fmla="*/ 13 h 185"/>
                <a:gd name="T16" fmla="*/ 1 w 173"/>
                <a:gd name="T17" fmla="*/ 24 h 185"/>
                <a:gd name="T18" fmla="*/ 4 w 173"/>
                <a:gd name="T19" fmla="*/ 31 h 185"/>
                <a:gd name="T20" fmla="*/ 11 w 173"/>
                <a:gd name="T21" fmla="*/ 35 h 185"/>
                <a:gd name="T22" fmla="*/ 18 w 173"/>
                <a:gd name="T23" fmla="*/ 35 h 185"/>
                <a:gd name="T24" fmla="*/ 23 w 173"/>
                <a:gd name="T25" fmla="*/ 32 h 185"/>
                <a:gd name="T26" fmla="*/ 25 w 173"/>
                <a:gd name="T27" fmla="*/ 30 h 185"/>
                <a:gd name="T28" fmla="*/ 27 w 173"/>
                <a:gd name="T29" fmla="*/ 27 h 185"/>
                <a:gd name="T30" fmla="*/ 28 w 173"/>
                <a:gd name="T31" fmla="*/ 28 h 185"/>
                <a:gd name="T32" fmla="*/ 28 w 173"/>
                <a:gd name="T33" fmla="*/ 28 h 185"/>
                <a:gd name="T34" fmla="*/ 32 w 173"/>
                <a:gd name="T35" fmla="*/ 35 h 185"/>
                <a:gd name="T36" fmla="*/ 36 w 173"/>
                <a:gd name="T37" fmla="*/ 44 h 185"/>
                <a:gd name="T38" fmla="*/ 38 w 173"/>
                <a:gd name="T39" fmla="*/ 46 h 185"/>
                <a:gd name="T40" fmla="*/ 41 w 173"/>
                <a:gd name="T41" fmla="*/ 46 h 185"/>
                <a:gd name="T42" fmla="*/ 42 w 173"/>
                <a:gd name="T43" fmla="*/ 45 h 185"/>
                <a:gd name="T44" fmla="*/ 43 w 173"/>
                <a:gd name="T45" fmla="*/ 43 h 185"/>
                <a:gd name="T46" fmla="*/ 43 w 173"/>
                <a:gd name="T47" fmla="*/ 42 h 185"/>
                <a:gd name="T48" fmla="*/ 43 w 173"/>
                <a:gd name="T49" fmla="*/ 42 h 185"/>
                <a:gd name="T50" fmla="*/ 38 w 173"/>
                <a:gd name="T51" fmla="*/ 32 h 185"/>
                <a:gd name="T52" fmla="*/ 34 w 173"/>
                <a:gd name="T53" fmla="*/ 24 h 185"/>
                <a:gd name="T54" fmla="*/ 32 w 173"/>
                <a:gd name="T55" fmla="*/ 23 h 185"/>
                <a:gd name="T56" fmla="*/ 30 w 173"/>
                <a:gd name="T57" fmla="*/ 19 h 185"/>
                <a:gd name="T58" fmla="*/ 31 w 173"/>
                <a:gd name="T59" fmla="*/ 13 h 185"/>
                <a:gd name="T60" fmla="*/ 32 w 173"/>
                <a:gd name="T61" fmla="*/ 8 h 185"/>
                <a:gd name="T62" fmla="*/ 32 w 173"/>
                <a:gd name="T63" fmla="*/ 4 h 185"/>
                <a:gd name="T64" fmla="*/ 32 w 173"/>
                <a:gd name="T65" fmla="*/ 4 h 185"/>
                <a:gd name="T66" fmla="*/ 32 w 173"/>
                <a:gd name="T67" fmla="*/ 3 h 185"/>
                <a:gd name="T68" fmla="*/ 31 w 173"/>
                <a:gd name="T69" fmla="*/ 1 h 185"/>
                <a:gd name="T70" fmla="*/ 28 w 173"/>
                <a:gd name="T71" fmla="*/ 0 h 185"/>
                <a:gd name="T72" fmla="*/ 26 w 173"/>
                <a:gd name="T73" fmla="*/ 2 h 185"/>
                <a:gd name="T74" fmla="*/ 13 w 173"/>
                <a:gd name="T75" fmla="*/ 28 h 185"/>
                <a:gd name="T76" fmla="*/ 9 w 173"/>
                <a:gd name="T77" fmla="*/ 26 h 185"/>
                <a:gd name="T78" fmla="*/ 7 w 173"/>
                <a:gd name="T79" fmla="*/ 22 h 185"/>
                <a:gd name="T80" fmla="*/ 7 w 173"/>
                <a:gd name="T81" fmla="*/ 16 h 185"/>
                <a:gd name="T82" fmla="*/ 9 w 173"/>
                <a:gd name="T83" fmla="*/ 13 h 185"/>
                <a:gd name="T84" fmla="*/ 15 w 173"/>
                <a:gd name="T85" fmla="*/ 13 h 185"/>
                <a:gd name="T86" fmla="*/ 22 w 173"/>
                <a:gd name="T87" fmla="*/ 19 h 185"/>
                <a:gd name="T88" fmla="*/ 22 w 173"/>
                <a:gd name="T89" fmla="*/ 19 h 185"/>
                <a:gd name="T90" fmla="*/ 22 w 173"/>
                <a:gd name="T91" fmla="*/ 20 h 185"/>
                <a:gd name="T92" fmla="*/ 21 w 173"/>
                <a:gd name="T93" fmla="*/ 24 h 185"/>
                <a:gd name="T94" fmla="*/ 18 w 173"/>
                <a:gd name="T95" fmla="*/ 27 h 185"/>
                <a:gd name="T96" fmla="*/ 16 w 173"/>
                <a:gd name="T97" fmla="*/ 28 h 185"/>
                <a:gd name="T98" fmla="*/ 13 w 173"/>
                <a:gd name="T99" fmla="*/ 28 h 18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185"/>
                <a:gd name="T152" fmla="*/ 173 w 173"/>
                <a:gd name="T153" fmla="*/ 185 h 18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185">
                  <a:moveTo>
                    <a:pt x="103" y="10"/>
                  </a:moveTo>
                  <a:lnTo>
                    <a:pt x="101" y="26"/>
                  </a:lnTo>
                  <a:lnTo>
                    <a:pt x="101" y="30"/>
                  </a:lnTo>
                  <a:lnTo>
                    <a:pt x="101" y="33"/>
                  </a:lnTo>
                  <a:lnTo>
                    <a:pt x="100" y="38"/>
                  </a:lnTo>
                  <a:lnTo>
                    <a:pt x="100" y="42"/>
                  </a:lnTo>
                  <a:lnTo>
                    <a:pt x="91" y="35"/>
                  </a:lnTo>
                  <a:lnTo>
                    <a:pt x="80" y="28"/>
                  </a:lnTo>
                  <a:lnTo>
                    <a:pt x="70" y="24"/>
                  </a:lnTo>
                  <a:lnTo>
                    <a:pt x="61" y="21"/>
                  </a:lnTo>
                  <a:lnTo>
                    <a:pt x="51" y="21"/>
                  </a:lnTo>
                  <a:lnTo>
                    <a:pt x="42" y="21"/>
                  </a:lnTo>
                  <a:lnTo>
                    <a:pt x="33" y="21"/>
                  </a:lnTo>
                  <a:lnTo>
                    <a:pt x="26" y="24"/>
                  </a:lnTo>
                  <a:lnTo>
                    <a:pt x="12" y="33"/>
                  </a:lnTo>
                  <a:lnTo>
                    <a:pt x="4" y="49"/>
                  </a:lnTo>
                  <a:lnTo>
                    <a:pt x="0" y="68"/>
                  </a:lnTo>
                  <a:lnTo>
                    <a:pt x="4" y="94"/>
                  </a:lnTo>
                  <a:lnTo>
                    <a:pt x="11" y="110"/>
                  </a:lnTo>
                  <a:lnTo>
                    <a:pt x="19" y="122"/>
                  </a:lnTo>
                  <a:lnTo>
                    <a:pt x="32" y="132"/>
                  </a:lnTo>
                  <a:lnTo>
                    <a:pt x="45" y="138"/>
                  </a:lnTo>
                  <a:lnTo>
                    <a:pt x="59" y="139"/>
                  </a:lnTo>
                  <a:lnTo>
                    <a:pt x="72" y="139"/>
                  </a:lnTo>
                  <a:lnTo>
                    <a:pt x="84" y="134"/>
                  </a:lnTo>
                  <a:lnTo>
                    <a:pt x="94" y="127"/>
                  </a:lnTo>
                  <a:lnTo>
                    <a:pt x="100" y="124"/>
                  </a:lnTo>
                  <a:lnTo>
                    <a:pt x="103" y="118"/>
                  </a:lnTo>
                  <a:lnTo>
                    <a:pt x="106" y="113"/>
                  </a:lnTo>
                  <a:lnTo>
                    <a:pt x="110" y="106"/>
                  </a:lnTo>
                  <a:lnTo>
                    <a:pt x="110" y="108"/>
                  </a:lnTo>
                  <a:lnTo>
                    <a:pt x="112" y="110"/>
                  </a:lnTo>
                  <a:lnTo>
                    <a:pt x="113" y="111"/>
                  </a:lnTo>
                  <a:lnTo>
                    <a:pt x="122" y="125"/>
                  </a:lnTo>
                  <a:lnTo>
                    <a:pt x="131" y="139"/>
                  </a:lnTo>
                  <a:lnTo>
                    <a:pt x="138" y="155"/>
                  </a:lnTo>
                  <a:lnTo>
                    <a:pt x="147" y="176"/>
                  </a:lnTo>
                  <a:lnTo>
                    <a:pt x="148" y="181"/>
                  </a:lnTo>
                  <a:lnTo>
                    <a:pt x="154" y="183"/>
                  </a:lnTo>
                  <a:lnTo>
                    <a:pt x="159" y="185"/>
                  </a:lnTo>
                  <a:lnTo>
                    <a:pt x="164" y="183"/>
                  </a:lnTo>
                  <a:lnTo>
                    <a:pt x="167" y="181"/>
                  </a:lnTo>
                  <a:lnTo>
                    <a:pt x="171" y="178"/>
                  </a:lnTo>
                  <a:lnTo>
                    <a:pt x="173" y="174"/>
                  </a:lnTo>
                  <a:lnTo>
                    <a:pt x="173" y="171"/>
                  </a:lnTo>
                  <a:lnTo>
                    <a:pt x="173" y="169"/>
                  </a:lnTo>
                  <a:lnTo>
                    <a:pt x="173" y="167"/>
                  </a:lnTo>
                  <a:lnTo>
                    <a:pt x="173" y="166"/>
                  </a:lnTo>
                  <a:lnTo>
                    <a:pt x="164" y="143"/>
                  </a:lnTo>
                  <a:lnTo>
                    <a:pt x="155" y="125"/>
                  </a:lnTo>
                  <a:lnTo>
                    <a:pt x="147" y="111"/>
                  </a:lnTo>
                  <a:lnTo>
                    <a:pt x="136" y="96"/>
                  </a:lnTo>
                  <a:lnTo>
                    <a:pt x="134" y="94"/>
                  </a:lnTo>
                  <a:lnTo>
                    <a:pt x="131" y="89"/>
                  </a:lnTo>
                  <a:lnTo>
                    <a:pt x="126" y="82"/>
                  </a:lnTo>
                  <a:lnTo>
                    <a:pt x="120" y="73"/>
                  </a:lnTo>
                  <a:lnTo>
                    <a:pt x="122" y="61"/>
                  </a:lnTo>
                  <a:lnTo>
                    <a:pt x="126" y="50"/>
                  </a:lnTo>
                  <a:lnTo>
                    <a:pt x="127" y="40"/>
                  </a:lnTo>
                  <a:lnTo>
                    <a:pt x="129" y="31"/>
                  </a:lnTo>
                  <a:lnTo>
                    <a:pt x="131" y="16"/>
                  </a:lnTo>
                  <a:lnTo>
                    <a:pt x="131" y="14"/>
                  </a:lnTo>
                  <a:lnTo>
                    <a:pt x="131" y="9"/>
                  </a:lnTo>
                  <a:lnTo>
                    <a:pt x="129" y="5"/>
                  </a:lnTo>
                  <a:lnTo>
                    <a:pt x="126" y="2"/>
                  </a:lnTo>
                  <a:lnTo>
                    <a:pt x="120" y="0"/>
                  </a:lnTo>
                  <a:lnTo>
                    <a:pt x="113" y="0"/>
                  </a:lnTo>
                  <a:lnTo>
                    <a:pt x="110" y="2"/>
                  </a:lnTo>
                  <a:lnTo>
                    <a:pt x="105" y="5"/>
                  </a:lnTo>
                  <a:lnTo>
                    <a:pt x="103" y="10"/>
                  </a:lnTo>
                  <a:close/>
                  <a:moveTo>
                    <a:pt x="52" y="111"/>
                  </a:moveTo>
                  <a:lnTo>
                    <a:pt x="45" y="108"/>
                  </a:lnTo>
                  <a:lnTo>
                    <a:pt x="39" y="103"/>
                  </a:lnTo>
                  <a:lnTo>
                    <a:pt x="33" y="96"/>
                  </a:lnTo>
                  <a:lnTo>
                    <a:pt x="30" y="87"/>
                  </a:lnTo>
                  <a:lnTo>
                    <a:pt x="28" y="73"/>
                  </a:lnTo>
                  <a:lnTo>
                    <a:pt x="28" y="63"/>
                  </a:lnTo>
                  <a:lnTo>
                    <a:pt x="32" y="56"/>
                  </a:lnTo>
                  <a:lnTo>
                    <a:pt x="39" y="50"/>
                  </a:lnTo>
                  <a:lnTo>
                    <a:pt x="49" y="49"/>
                  </a:lnTo>
                  <a:lnTo>
                    <a:pt x="63" y="50"/>
                  </a:lnTo>
                  <a:lnTo>
                    <a:pt x="77" y="59"/>
                  </a:lnTo>
                  <a:lnTo>
                    <a:pt x="89" y="75"/>
                  </a:lnTo>
                  <a:lnTo>
                    <a:pt x="91" y="75"/>
                  </a:lnTo>
                  <a:lnTo>
                    <a:pt x="91" y="77"/>
                  </a:lnTo>
                  <a:lnTo>
                    <a:pt x="87" y="85"/>
                  </a:lnTo>
                  <a:lnTo>
                    <a:pt x="84" y="94"/>
                  </a:lnTo>
                  <a:lnTo>
                    <a:pt x="80" y="101"/>
                  </a:lnTo>
                  <a:lnTo>
                    <a:pt x="75" y="106"/>
                  </a:lnTo>
                  <a:lnTo>
                    <a:pt x="70" y="110"/>
                  </a:lnTo>
                  <a:lnTo>
                    <a:pt x="65" y="111"/>
                  </a:lnTo>
                  <a:lnTo>
                    <a:pt x="59" y="111"/>
                  </a:lnTo>
                  <a:lnTo>
                    <a:pt x="52" y="111"/>
                  </a:lnTo>
                  <a:close/>
                </a:path>
              </a:pathLst>
            </a:custGeom>
            <a:solidFill>
              <a:srgbClr val="000000"/>
            </a:solidFill>
            <a:ln w="9525">
              <a:noFill/>
              <a:round/>
              <a:headEnd/>
              <a:tailEnd/>
            </a:ln>
          </p:spPr>
          <p:txBody>
            <a:bodyPr/>
            <a:lstStyle/>
            <a:p>
              <a:endParaRPr lang="fr-FR">
                <a:latin typeface="Calibri" pitchFamily="34" charset="0"/>
              </a:endParaRPr>
            </a:p>
          </p:txBody>
        </p:sp>
        <p:sp>
          <p:nvSpPr>
            <p:cNvPr id="30789" name="Freeform 43"/>
            <p:cNvSpPr>
              <a:spLocks/>
            </p:cNvSpPr>
            <p:nvPr/>
          </p:nvSpPr>
          <p:spPr bwMode="auto">
            <a:xfrm>
              <a:off x="3152" y="1984"/>
              <a:ext cx="54" cy="53"/>
            </a:xfrm>
            <a:custGeom>
              <a:avLst/>
              <a:gdLst>
                <a:gd name="T0" fmla="*/ 28 w 106"/>
                <a:gd name="T1" fmla="*/ 13 h 106"/>
                <a:gd name="T2" fmla="*/ 27 w 106"/>
                <a:gd name="T3" fmla="*/ 15 h 106"/>
                <a:gd name="T4" fmla="*/ 26 w 106"/>
                <a:gd name="T5" fmla="*/ 19 h 106"/>
                <a:gd name="T6" fmla="*/ 25 w 106"/>
                <a:gd name="T7" fmla="*/ 21 h 106"/>
                <a:gd name="T8" fmla="*/ 23 w 106"/>
                <a:gd name="T9" fmla="*/ 23 h 106"/>
                <a:gd name="T10" fmla="*/ 21 w 106"/>
                <a:gd name="T11" fmla="*/ 25 h 106"/>
                <a:gd name="T12" fmla="*/ 19 w 106"/>
                <a:gd name="T13" fmla="*/ 26 h 106"/>
                <a:gd name="T14" fmla="*/ 16 w 106"/>
                <a:gd name="T15" fmla="*/ 26 h 106"/>
                <a:gd name="T16" fmla="*/ 13 w 106"/>
                <a:gd name="T17" fmla="*/ 27 h 106"/>
                <a:gd name="T18" fmla="*/ 11 w 106"/>
                <a:gd name="T19" fmla="*/ 26 h 106"/>
                <a:gd name="T20" fmla="*/ 9 w 106"/>
                <a:gd name="T21" fmla="*/ 26 h 106"/>
                <a:gd name="T22" fmla="*/ 6 w 106"/>
                <a:gd name="T23" fmla="*/ 25 h 106"/>
                <a:gd name="T24" fmla="*/ 4 w 106"/>
                <a:gd name="T25" fmla="*/ 23 h 106"/>
                <a:gd name="T26" fmla="*/ 3 w 106"/>
                <a:gd name="T27" fmla="*/ 21 h 106"/>
                <a:gd name="T28" fmla="*/ 1 w 106"/>
                <a:gd name="T29" fmla="*/ 19 h 106"/>
                <a:gd name="T30" fmla="*/ 1 w 106"/>
                <a:gd name="T31" fmla="*/ 15 h 106"/>
                <a:gd name="T32" fmla="*/ 0 w 106"/>
                <a:gd name="T33" fmla="*/ 13 h 106"/>
                <a:gd name="T34" fmla="*/ 1 w 106"/>
                <a:gd name="T35" fmla="*/ 11 h 106"/>
                <a:gd name="T36" fmla="*/ 1 w 106"/>
                <a:gd name="T37" fmla="*/ 7 h 106"/>
                <a:gd name="T38" fmla="*/ 3 w 106"/>
                <a:gd name="T39" fmla="*/ 6 h 106"/>
                <a:gd name="T40" fmla="*/ 4 w 106"/>
                <a:gd name="T41" fmla="*/ 3 h 106"/>
                <a:gd name="T42" fmla="*/ 6 w 106"/>
                <a:gd name="T43" fmla="*/ 2 h 106"/>
                <a:gd name="T44" fmla="*/ 9 w 106"/>
                <a:gd name="T45" fmla="*/ 1 h 106"/>
                <a:gd name="T46" fmla="*/ 11 w 106"/>
                <a:gd name="T47" fmla="*/ 1 h 106"/>
                <a:gd name="T48" fmla="*/ 13 w 106"/>
                <a:gd name="T49" fmla="*/ 0 h 106"/>
                <a:gd name="T50" fmla="*/ 16 w 106"/>
                <a:gd name="T51" fmla="*/ 1 h 106"/>
                <a:gd name="T52" fmla="*/ 19 w 106"/>
                <a:gd name="T53" fmla="*/ 1 h 106"/>
                <a:gd name="T54" fmla="*/ 21 w 106"/>
                <a:gd name="T55" fmla="*/ 2 h 106"/>
                <a:gd name="T56" fmla="*/ 23 w 106"/>
                <a:gd name="T57" fmla="*/ 3 h 106"/>
                <a:gd name="T58" fmla="*/ 25 w 106"/>
                <a:gd name="T59" fmla="*/ 6 h 106"/>
                <a:gd name="T60" fmla="*/ 26 w 106"/>
                <a:gd name="T61" fmla="*/ 7 h 106"/>
                <a:gd name="T62" fmla="*/ 27 w 106"/>
                <a:gd name="T63" fmla="*/ 11 h 106"/>
                <a:gd name="T64" fmla="*/ 28 w 106"/>
                <a:gd name="T65" fmla="*/ 13 h 10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6"/>
                <a:gd name="T100" fmla="*/ 0 h 106"/>
                <a:gd name="T101" fmla="*/ 106 w 106"/>
                <a:gd name="T102" fmla="*/ 106 h 10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6" h="106">
                  <a:moveTo>
                    <a:pt x="106" y="52"/>
                  </a:moveTo>
                  <a:lnTo>
                    <a:pt x="104" y="62"/>
                  </a:lnTo>
                  <a:lnTo>
                    <a:pt x="103" y="73"/>
                  </a:lnTo>
                  <a:lnTo>
                    <a:pt x="97" y="81"/>
                  </a:lnTo>
                  <a:lnTo>
                    <a:pt x="91" y="90"/>
                  </a:lnTo>
                  <a:lnTo>
                    <a:pt x="82" y="97"/>
                  </a:lnTo>
                  <a:lnTo>
                    <a:pt x="73" y="102"/>
                  </a:lnTo>
                  <a:lnTo>
                    <a:pt x="63" y="104"/>
                  </a:lnTo>
                  <a:lnTo>
                    <a:pt x="52" y="106"/>
                  </a:lnTo>
                  <a:lnTo>
                    <a:pt x="42" y="104"/>
                  </a:lnTo>
                  <a:lnTo>
                    <a:pt x="33" y="102"/>
                  </a:lnTo>
                  <a:lnTo>
                    <a:pt x="23" y="97"/>
                  </a:lnTo>
                  <a:lnTo>
                    <a:pt x="16" y="90"/>
                  </a:lnTo>
                  <a:lnTo>
                    <a:pt x="9" y="81"/>
                  </a:lnTo>
                  <a:lnTo>
                    <a:pt x="3" y="73"/>
                  </a:lnTo>
                  <a:lnTo>
                    <a:pt x="2" y="62"/>
                  </a:lnTo>
                  <a:lnTo>
                    <a:pt x="0" y="52"/>
                  </a:lnTo>
                  <a:lnTo>
                    <a:pt x="2" y="41"/>
                  </a:lnTo>
                  <a:lnTo>
                    <a:pt x="3" y="31"/>
                  </a:lnTo>
                  <a:lnTo>
                    <a:pt x="9" y="22"/>
                  </a:lnTo>
                  <a:lnTo>
                    <a:pt x="16" y="15"/>
                  </a:lnTo>
                  <a:lnTo>
                    <a:pt x="23" y="8"/>
                  </a:lnTo>
                  <a:lnTo>
                    <a:pt x="33" y="3"/>
                  </a:lnTo>
                  <a:lnTo>
                    <a:pt x="42" y="1"/>
                  </a:lnTo>
                  <a:lnTo>
                    <a:pt x="52" y="0"/>
                  </a:lnTo>
                  <a:lnTo>
                    <a:pt x="63" y="1"/>
                  </a:lnTo>
                  <a:lnTo>
                    <a:pt x="73" y="3"/>
                  </a:lnTo>
                  <a:lnTo>
                    <a:pt x="82" y="8"/>
                  </a:lnTo>
                  <a:lnTo>
                    <a:pt x="91" y="15"/>
                  </a:lnTo>
                  <a:lnTo>
                    <a:pt x="97" y="22"/>
                  </a:lnTo>
                  <a:lnTo>
                    <a:pt x="103" y="31"/>
                  </a:lnTo>
                  <a:lnTo>
                    <a:pt x="104" y="41"/>
                  </a:lnTo>
                  <a:lnTo>
                    <a:pt x="106" y="52"/>
                  </a:lnTo>
                  <a:close/>
                </a:path>
              </a:pathLst>
            </a:custGeom>
            <a:solidFill>
              <a:srgbClr val="000000"/>
            </a:solidFill>
            <a:ln w="9525">
              <a:noFill/>
              <a:round/>
              <a:headEnd/>
              <a:tailEnd/>
            </a:ln>
          </p:spPr>
          <p:txBody>
            <a:bodyPr/>
            <a:lstStyle/>
            <a:p>
              <a:endParaRPr lang="fr-FR">
                <a:latin typeface="Calibri" pitchFamily="34" charset="0"/>
              </a:endParaRPr>
            </a:p>
          </p:txBody>
        </p:sp>
        <p:sp>
          <p:nvSpPr>
            <p:cNvPr id="30790" name="Freeform 44"/>
            <p:cNvSpPr>
              <a:spLocks/>
            </p:cNvSpPr>
            <p:nvPr/>
          </p:nvSpPr>
          <p:spPr bwMode="auto">
            <a:xfrm>
              <a:off x="3317" y="1965"/>
              <a:ext cx="53" cy="52"/>
            </a:xfrm>
            <a:custGeom>
              <a:avLst/>
              <a:gdLst>
                <a:gd name="T0" fmla="*/ 26 w 107"/>
                <a:gd name="T1" fmla="*/ 13 h 105"/>
                <a:gd name="T2" fmla="*/ 26 w 107"/>
                <a:gd name="T3" fmla="*/ 15 h 105"/>
                <a:gd name="T4" fmla="*/ 25 w 107"/>
                <a:gd name="T5" fmla="*/ 18 h 105"/>
                <a:gd name="T6" fmla="*/ 24 w 107"/>
                <a:gd name="T7" fmla="*/ 20 h 105"/>
                <a:gd name="T8" fmla="*/ 22 w 107"/>
                <a:gd name="T9" fmla="*/ 22 h 105"/>
                <a:gd name="T10" fmla="*/ 21 w 107"/>
                <a:gd name="T11" fmla="*/ 24 h 105"/>
                <a:gd name="T12" fmla="*/ 18 w 107"/>
                <a:gd name="T13" fmla="*/ 25 h 105"/>
                <a:gd name="T14" fmla="*/ 16 w 107"/>
                <a:gd name="T15" fmla="*/ 25 h 105"/>
                <a:gd name="T16" fmla="*/ 13 w 107"/>
                <a:gd name="T17" fmla="*/ 26 h 105"/>
                <a:gd name="T18" fmla="*/ 11 w 107"/>
                <a:gd name="T19" fmla="*/ 25 h 105"/>
                <a:gd name="T20" fmla="*/ 8 w 107"/>
                <a:gd name="T21" fmla="*/ 25 h 105"/>
                <a:gd name="T22" fmla="*/ 6 w 107"/>
                <a:gd name="T23" fmla="*/ 24 h 105"/>
                <a:gd name="T24" fmla="*/ 4 w 107"/>
                <a:gd name="T25" fmla="*/ 22 h 105"/>
                <a:gd name="T26" fmla="*/ 2 w 107"/>
                <a:gd name="T27" fmla="*/ 20 h 105"/>
                <a:gd name="T28" fmla="*/ 1 w 107"/>
                <a:gd name="T29" fmla="*/ 18 h 105"/>
                <a:gd name="T30" fmla="*/ 0 w 107"/>
                <a:gd name="T31" fmla="*/ 15 h 105"/>
                <a:gd name="T32" fmla="*/ 0 w 107"/>
                <a:gd name="T33" fmla="*/ 13 h 105"/>
                <a:gd name="T34" fmla="*/ 0 w 107"/>
                <a:gd name="T35" fmla="*/ 10 h 105"/>
                <a:gd name="T36" fmla="*/ 1 w 107"/>
                <a:gd name="T37" fmla="*/ 8 h 105"/>
                <a:gd name="T38" fmla="*/ 2 w 107"/>
                <a:gd name="T39" fmla="*/ 5 h 105"/>
                <a:gd name="T40" fmla="*/ 4 w 107"/>
                <a:gd name="T41" fmla="*/ 4 h 105"/>
                <a:gd name="T42" fmla="*/ 6 w 107"/>
                <a:gd name="T43" fmla="*/ 2 h 105"/>
                <a:gd name="T44" fmla="*/ 8 w 107"/>
                <a:gd name="T45" fmla="*/ 1 h 105"/>
                <a:gd name="T46" fmla="*/ 11 w 107"/>
                <a:gd name="T47" fmla="*/ 0 h 105"/>
                <a:gd name="T48" fmla="*/ 13 w 107"/>
                <a:gd name="T49" fmla="*/ 0 h 105"/>
                <a:gd name="T50" fmla="*/ 16 w 107"/>
                <a:gd name="T51" fmla="*/ 0 h 105"/>
                <a:gd name="T52" fmla="*/ 18 w 107"/>
                <a:gd name="T53" fmla="*/ 1 h 105"/>
                <a:gd name="T54" fmla="*/ 21 w 107"/>
                <a:gd name="T55" fmla="*/ 2 h 105"/>
                <a:gd name="T56" fmla="*/ 22 w 107"/>
                <a:gd name="T57" fmla="*/ 4 h 105"/>
                <a:gd name="T58" fmla="*/ 24 w 107"/>
                <a:gd name="T59" fmla="*/ 5 h 105"/>
                <a:gd name="T60" fmla="*/ 25 w 107"/>
                <a:gd name="T61" fmla="*/ 8 h 105"/>
                <a:gd name="T62" fmla="*/ 26 w 107"/>
                <a:gd name="T63" fmla="*/ 10 h 105"/>
                <a:gd name="T64" fmla="*/ 26 w 107"/>
                <a:gd name="T65" fmla="*/ 13 h 10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7"/>
                <a:gd name="T100" fmla="*/ 0 h 105"/>
                <a:gd name="T101" fmla="*/ 107 w 107"/>
                <a:gd name="T102" fmla="*/ 105 h 10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7" h="105">
                  <a:moveTo>
                    <a:pt x="107" y="52"/>
                  </a:moveTo>
                  <a:lnTo>
                    <a:pt x="105" y="63"/>
                  </a:lnTo>
                  <a:lnTo>
                    <a:pt x="103" y="73"/>
                  </a:lnTo>
                  <a:lnTo>
                    <a:pt x="98" y="82"/>
                  </a:lnTo>
                  <a:lnTo>
                    <a:pt x="91" y="89"/>
                  </a:lnTo>
                  <a:lnTo>
                    <a:pt x="84" y="96"/>
                  </a:lnTo>
                  <a:lnTo>
                    <a:pt x="73" y="101"/>
                  </a:lnTo>
                  <a:lnTo>
                    <a:pt x="65" y="103"/>
                  </a:lnTo>
                  <a:lnTo>
                    <a:pt x="54" y="105"/>
                  </a:lnTo>
                  <a:lnTo>
                    <a:pt x="44" y="103"/>
                  </a:lnTo>
                  <a:lnTo>
                    <a:pt x="33" y="101"/>
                  </a:lnTo>
                  <a:lnTo>
                    <a:pt x="25" y="96"/>
                  </a:lnTo>
                  <a:lnTo>
                    <a:pt x="16" y="89"/>
                  </a:lnTo>
                  <a:lnTo>
                    <a:pt x="9" y="82"/>
                  </a:lnTo>
                  <a:lnTo>
                    <a:pt x="4" y="73"/>
                  </a:lnTo>
                  <a:lnTo>
                    <a:pt x="2" y="63"/>
                  </a:lnTo>
                  <a:lnTo>
                    <a:pt x="0" y="52"/>
                  </a:lnTo>
                  <a:lnTo>
                    <a:pt x="2" y="42"/>
                  </a:lnTo>
                  <a:lnTo>
                    <a:pt x="4" y="33"/>
                  </a:lnTo>
                  <a:lnTo>
                    <a:pt x="9" y="23"/>
                  </a:lnTo>
                  <a:lnTo>
                    <a:pt x="16" y="16"/>
                  </a:lnTo>
                  <a:lnTo>
                    <a:pt x="25" y="9"/>
                  </a:lnTo>
                  <a:lnTo>
                    <a:pt x="33" y="4"/>
                  </a:lnTo>
                  <a:lnTo>
                    <a:pt x="44" y="2"/>
                  </a:lnTo>
                  <a:lnTo>
                    <a:pt x="54" y="0"/>
                  </a:lnTo>
                  <a:lnTo>
                    <a:pt x="65" y="2"/>
                  </a:lnTo>
                  <a:lnTo>
                    <a:pt x="73" y="4"/>
                  </a:lnTo>
                  <a:lnTo>
                    <a:pt x="84" y="9"/>
                  </a:lnTo>
                  <a:lnTo>
                    <a:pt x="91" y="16"/>
                  </a:lnTo>
                  <a:lnTo>
                    <a:pt x="98" y="23"/>
                  </a:lnTo>
                  <a:lnTo>
                    <a:pt x="103" y="33"/>
                  </a:lnTo>
                  <a:lnTo>
                    <a:pt x="105" y="42"/>
                  </a:lnTo>
                  <a:lnTo>
                    <a:pt x="107" y="52"/>
                  </a:lnTo>
                  <a:close/>
                </a:path>
              </a:pathLst>
            </a:custGeom>
            <a:solidFill>
              <a:srgbClr val="000000"/>
            </a:solidFill>
            <a:ln w="9525">
              <a:noFill/>
              <a:round/>
              <a:headEnd/>
              <a:tailEnd/>
            </a:ln>
          </p:spPr>
          <p:txBody>
            <a:bodyPr/>
            <a:lstStyle/>
            <a:p>
              <a:endParaRPr lang="fr-FR">
                <a:latin typeface="Calibri" pitchFamily="34" charset="0"/>
              </a:endParaRPr>
            </a:p>
          </p:txBody>
        </p:sp>
        <p:sp>
          <p:nvSpPr>
            <p:cNvPr id="30791" name="Freeform 45"/>
            <p:cNvSpPr>
              <a:spLocks/>
            </p:cNvSpPr>
            <p:nvPr/>
          </p:nvSpPr>
          <p:spPr bwMode="auto">
            <a:xfrm>
              <a:off x="2854" y="1819"/>
              <a:ext cx="87" cy="87"/>
            </a:xfrm>
            <a:custGeom>
              <a:avLst/>
              <a:gdLst>
                <a:gd name="T0" fmla="*/ 44 w 174"/>
                <a:gd name="T1" fmla="*/ 22 h 175"/>
                <a:gd name="T2" fmla="*/ 44 w 174"/>
                <a:gd name="T3" fmla="*/ 26 h 175"/>
                <a:gd name="T4" fmla="*/ 42 w 174"/>
                <a:gd name="T5" fmla="*/ 30 h 175"/>
                <a:gd name="T6" fmla="*/ 40 w 174"/>
                <a:gd name="T7" fmla="*/ 34 h 175"/>
                <a:gd name="T8" fmla="*/ 37 w 174"/>
                <a:gd name="T9" fmla="*/ 37 h 175"/>
                <a:gd name="T10" fmla="*/ 34 w 174"/>
                <a:gd name="T11" fmla="*/ 40 h 175"/>
                <a:gd name="T12" fmla="*/ 30 w 174"/>
                <a:gd name="T13" fmla="*/ 42 h 175"/>
                <a:gd name="T14" fmla="*/ 26 w 174"/>
                <a:gd name="T15" fmla="*/ 43 h 175"/>
                <a:gd name="T16" fmla="*/ 22 w 174"/>
                <a:gd name="T17" fmla="*/ 43 h 175"/>
                <a:gd name="T18" fmla="*/ 18 w 174"/>
                <a:gd name="T19" fmla="*/ 43 h 175"/>
                <a:gd name="T20" fmla="*/ 13 w 174"/>
                <a:gd name="T21" fmla="*/ 42 h 175"/>
                <a:gd name="T22" fmla="*/ 10 w 174"/>
                <a:gd name="T23" fmla="*/ 40 h 175"/>
                <a:gd name="T24" fmla="*/ 6 w 174"/>
                <a:gd name="T25" fmla="*/ 37 h 175"/>
                <a:gd name="T26" fmla="*/ 3 w 174"/>
                <a:gd name="T27" fmla="*/ 34 h 175"/>
                <a:gd name="T28" fmla="*/ 1 w 174"/>
                <a:gd name="T29" fmla="*/ 30 h 175"/>
                <a:gd name="T30" fmla="*/ 1 w 174"/>
                <a:gd name="T31" fmla="*/ 26 h 175"/>
                <a:gd name="T32" fmla="*/ 0 w 174"/>
                <a:gd name="T33" fmla="*/ 22 h 175"/>
                <a:gd name="T34" fmla="*/ 1 w 174"/>
                <a:gd name="T35" fmla="*/ 17 h 175"/>
                <a:gd name="T36" fmla="*/ 1 w 174"/>
                <a:gd name="T37" fmla="*/ 13 h 175"/>
                <a:gd name="T38" fmla="*/ 3 w 174"/>
                <a:gd name="T39" fmla="*/ 9 h 175"/>
                <a:gd name="T40" fmla="*/ 6 w 174"/>
                <a:gd name="T41" fmla="*/ 6 h 175"/>
                <a:gd name="T42" fmla="*/ 10 w 174"/>
                <a:gd name="T43" fmla="*/ 3 h 175"/>
                <a:gd name="T44" fmla="*/ 13 w 174"/>
                <a:gd name="T45" fmla="*/ 1 h 175"/>
                <a:gd name="T46" fmla="*/ 18 w 174"/>
                <a:gd name="T47" fmla="*/ 0 h 175"/>
                <a:gd name="T48" fmla="*/ 22 w 174"/>
                <a:gd name="T49" fmla="*/ 0 h 175"/>
                <a:gd name="T50" fmla="*/ 26 w 174"/>
                <a:gd name="T51" fmla="*/ 0 h 175"/>
                <a:gd name="T52" fmla="*/ 30 w 174"/>
                <a:gd name="T53" fmla="*/ 1 h 175"/>
                <a:gd name="T54" fmla="*/ 34 w 174"/>
                <a:gd name="T55" fmla="*/ 3 h 175"/>
                <a:gd name="T56" fmla="*/ 37 w 174"/>
                <a:gd name="T57" fmla="*/ 6 h 175"/>
                <a:gd name="T58" fmla="*/ 40 w 174"/>
                <a:gd name="T59" fmla="*/ 9 h 175"/>
                <a:gd name="T60" fmla="*/ 42 w 174"/>
                <a:gd name="T61" fmla="*/ 13 h 175"/>
                <a:gd name="T62" fmla="*/ 44 w 174"/>
                <a:gd name="T63" fmla="*/ 17 h 175"/>
                <a:gd name="T64" fmla="*/ 44 w 174"/>
                <a:gd name="T65" fmla="*/ 22 h 17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4"/>
                <a:gd name="T100" fmla="*/ 0 h 175"/>
                <a:gd name="T101" fmla="*/ 174 w 174"/>
                <a:gd name="T102" fmla="*/ 175 h 17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4" h="175">
                  <a:moveTo>
                    <a:pt x="174" y="88"/>
                  </a:moveTo>
                  <a:lnTo>
                    <a:pt x="173" y="105"/>
                  </a:lnTo>
                  <a:lnTo>
                    <a:pt x="167" y="122"/>
                  </a:lnTo>
                  <a:lnTo>
                    <a:pt x="159" y="136"/>
                  </a:lnTo>
                  <a:lnTo>
                    <a:pt x="148" y="149"/>
                  </a:lnTo>
                  <a:lnTo>
                    <a:pt x="136" y="161"/>
                  </a:lnTo>
                  <a:lnTo>
                    <a:pt x="120" y="168"/>
                  </a:lnTo>
                  <a:lnTo>
                    <a:pt x="105" y="173"/>
                  </a:lnTo>
                  <a:lnTo>
                    <a:pt x="87" y="175"/>
                  </a:lnTo>
                  <a:lnTo>
                    <a:pt x="70" y="173"/>
                  </a:lnTo>
                  <a:lnTo>
                    <a:pt x="52" y="168"/>
                  </a:lnTo>
                  <a:lnTo>
                    <a:pt x="38" y="161"/>
                  </a:lnTo>
                  <a:lnTo>
                    <a:pt x="26" y="149"/>
                  </a:lnTo>
                  <a:lnTo>
                    <a:pt x="14" y="136"/>
                  </a:lnTo>
                  <a:lnTo>
                    <a:pt x="7" y="122"/>
                  </a:lnTo>
                  <a:lnTo>
                    <a:pt x="2" y="105"/>
                  </a:lnTo>
                  <a:lnTo>
                    <a:pt x="0" y="88"/>
                  </a:lnTo>
                  <a:lnTo>
                    <a:pt x="2" y="70"/>
                  </a:lnTo>
                  <a:lnTo>
                    <a:pt x="7" y="53"/>
                  </a:lnTo>
                  <a:lnTo>
                    <a:pt x="14" y="39"/>
                  </a:lnTo>
                  <a:lnTo>
                    <a:pt x="26" y="25"/>
                  </a:lnTo>
                  <a:lnTo>
                    <a:pt x="38" y="14"/>
                  </a:lnTo>
                  <a:lnTo>
                    <a:pt x="52" y="7"/>
                  </a:lnTo>
                  <a:lnTo>
                    <a:pt x="70" y="2"/>
                  </a:lnTo>
                  <a:lnTo>
                    <a:pt x="87" y="0"/>
                  </a:lnTo>
                  <a:lnTo>
                    <a:pt x="105" y="2"/>
                  </a:lnTo>
                  <a:lnTo>
                    <a:pt x="120" y="7"/>
                  </a:lnTo>
                  <a:lnTo>
                    <a:pt x="136" y="14"/>
                  </a:lnTo>
                  <a:lnTo>
                    <a:pt x="148" y="25"/>
                  </a:lnTo>
                  <a:lnTo>
                    <a:pt x="159" y="39"/>
                  </a:lnTo>
                  <a:lnTo>
                    <a:pt x="167" y="53"/>
                  </a:lnTo>
                  <a:lnTo>
                    <a:pt x="173" y="70"/>
                  </a:lnTo>
                  <a:lnTo>
                    <a:pt x="174" y="88"/>
                  </a:lnTo>
                  <a:close/>
                </a:path>
              </a:pathLst>
            </a:custGeom>
            <a:solidFill>
              <a:srgbClr val="F9B7FF"/>
            </a:solidFill>
            <a:ln w="9525">
              <a:noFill/>
              <a:round/>
              <a:headEnd/>
              <a:tailEnd/>
            </a:ln>
          </p:spPr>
          <p:txBody>
            <a:bodyPr/>
            <a:lstStyle/>
            <a:p>
              <a:endParaRPr lang="fr-FR">
                <a:latin typeface="Calibri" pitchFamily="34" charset="0"/>
              </a:endParaRPr>
            </a:p>
          </p:txBody>
        </p:sp>
        <p:sp>
          <p:nvSpPr>
            <p:cNvPr id="30792" name="Freeform 46"/>
            <p:cNvSpPr>
              <a:spLocks/>
            </p:cNvSpPr>
            <p:nvPr/>
          </p:nvSpPr>
          <p:spPr bwMode="auto">
            <a:xfrm>
              <a:off x="2935" y="1904"/>
              <a:ext cx="43" cy="43"/>
            </a:xfrm>
            <a:custGeom>
              <a:avLst/>
              <a:gdLst>
                <a:gd name="T0" fmla="*/ 22 w 85"/>
                <a:gd name="T1" fmla="*/ 11 h 86"/>
                <a:gd name="T2" fmla="*/ 21 w 85"/>
                <a:gd name="T3" fmla="*/ 14 h 86"/>
                <a:gd name="T4" fmla="*/ 19 w 85"/>
                <a:gd name="T5" fmla="*/ 19 h 86"/>
                <a:gd name="T6" fmla="*/ 15 w 85"/>
                <a:gd name="T7" fmla="*/ 21 h 86"/>
                <a:gd name="T8" fmla="*/ 11 w 85"/>
                <a:gd name="T9" fmla="*/ 22 h 86"/>
                <a:gd name="T10" fmla="*/ 7 w 85"/>
                <a:gd name="T11" fmla="*/ 21 h 86"/>
                <a:gd name="T12" fmla="*/ 3 w 85"/>
                <a:gd name="T13" fmla="*/ 19 h 86"/>
                <a:gd name="T14" fmla="*/ 1 w 85"/>
                <a:gd name="T15" fmla="*/ 14 h 86"/>
                <a:gd name="T16" fmla="*/ 0 w 85"/>
                <a:gd name="T17" fmla="*/ 11 h 86"/>
                <a:gd name="T18" fmla="*/ 1 w 85"/>
                <a:gd name="T19" fmla="*/ 6 h 86"/>
                <a:gd name="T20" fmla="*/ 3 w 85"/>
                <a:gd name="T21" fmla="*/ 3 h 86"/>
                <a:gd name="T22" fmla="*/ 7 w 85"/>
                <a:gd name="T23" fmla="*/ 1 h 86"/>
                <a:gd name="T24" fmla="*/ 11 w 85"/>
                <a:gd name="T25" fmla="*/ 0 h 86"/>
                <a:gd name="T26" fmla="*/ 15 w 85"/>
                <a:gd name="T27" fmla="*/ 1 h 86"/>
                <a:gd name="T28" fmla="*/ 19 w 85"/>
                <a:gd name="T29" fmla="*/ 3 h 86"/>
                <a:gd name="T30" fmla="*/ 21 w 85"/>
                <a:gd name="T31" fmla="*/ 6 h 86"/>
                <a:gd name="T32" fmla="*/ 22 w 85"/>
                <a:gd name="T33" fmla="*/ 11 h 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5"/>
                <a:gd name="T52" fmla="*/ 0 h 86"/>
                <a:gd name="T53" fmla="*/ 85 w 85"/>
                <a:gd name="T54" fmla="*/ 86 h 8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5" h="86">
                  <a:moveTo>
                    <a:pt x="85" y="44"/>
                  </a:moveTo>
                  <a:lnTo>
                    <a:pt x="82" y="59"/>
                  </a:lnTo>
                  <a:lnTo>
                    <a:pt x="73" y="73"/>
                  </a:lnTo>
                  <a:lnTo>
                    <a:pt x="59" y="82"/>
                  </a:lnTo>
                  <a:lnTo>
                    <a:pt x="44" y="86"/>
                  </a:lnTo>
                  <a:lnTo>
                    <a:pt x="26" y="82"/>
                  </a:lnTo>
                  <a:lnTo>
                    <a:pt x="12" y="73"/>
                  </a:lnTo>
                  <a:lnTo>
                    <a:pt x="3" y="59"/>
                  </a:lnTo>
                  <a:lnTo>
                    <a:pt x="0" y="44"/>
                  </a:lnTo>
                  <a:lnTo>
                    <a:pt x="3" y="26"/>
                  </a:lnTo>
                  <a:lnTo>
                    <a:pt x="12" y="12"/>
                  </a:lnTo>
                  <a:lnTo>
                    <a:pt x="26" y="4"/>
                  </a:lnTo>
                  <a:lnTo>
                    <a:pt x="44" y="0"/>
                  </a:lnTo>
                  <a:lnTo>
                    <a:pt x="59" y="4"/>
                  </a:lnTo>
                  <a:lnTo>
                    <a:pt x="73" y="12"/>
                  </a:lnTo>
                  <a:lnTo>
                    <a:pt x="82" y="26"/>
                  </a:lnTo>
                  <a:lnTo>
                    <a:pt x="85" y="44"/>
                  </a:lnTo>
                  <a:close/>
                </a:path>
              </a:pathLst>
            </a:custGeom>
            <a:solidFill>
              <a:srgbClr val="F9B7FF"/>
            </a:solidFill>
            <a:ln w="9525">
              <a:noFill/>
              <a:round/>
              <a:headEnd/>
              <a:tailEnd/>
            </a:ln>
          </p:spPr>
          <p:txBody>
            <a:bodyPr/>
            <a:lstStyle/>
            <a:p>
              <a:endParaRPr lang="fr-FR">
                <a:latin typeface="Calibri" pitchFamily="34" charset="0"/>
              </a:endParaRPr>
            </a:p>
          </p:txBody>
        </p:sp>
        <p:sp>
          <p:nvSpPr>
            <p:cNvPr id="30793" name="Freeform 47"/>
            <p:cNvSpPr>
              <a:spLocks/>
            </p:cNvSpPr>
            <p:nvPr/>
          </p:nvSpPr>
          <p:spPr bwMode="auto">
            <a:xfrm>
              <a:off x="3186" y="1999"/>
              <a:ext cx="20" cy="19"/>
            </a:xfrm>
            <a:custGeom>
              <a:avLst/>
              <a:gdLst>
                <a:gd name="T0" fmla="*/ 11 w 38"/>
                <a:gd name="T1" fmla="*/ 4 h 39"/>
                <a:gd name="T2" fmla="*/ 10 w 38"/>
                <a:gd name="T3" fmla="*/ 6 h 39"/>
                <a:gd name="T4" fmla="*/ 9 w 38"/>
                <a:gd name="T5" fmla="*/ 8 h 39"/>
                <a:gd name="T6" fmla="*/ 7 w 38"/>
                <a:gd name="T7" fmla="*/ 9 h 39"/>
                <a:gd name="T8" fmla="*/ 5 w 38"/>
                <a:gd name="T9" fmla="*/ 9 h 39"/>
                <a:gd name="T10" fmla="*/ 3 w 38"/>
                <a:gd name="T11" fmla="*/ 9 h 39"/>
                <a:gd name="T12" fmla="*/ 2 w 38"/>
                <a:gd name="T13" fmla="*/ 8 h 39"/>
                <a:gd name="T14" fmla="*/ 1 w 38"/>
                <a:gd name="T15" fmla="*/ 6 h 39"/>
                <a:gd name="T16" fmla="*/ 0 w 38"/>
                <a:gd name="T17" fmla="*/ 4 h 39"/>
                <a:gd name="T18" fmla="*/ 1 w 38"/>
                <a:gd name="T19" fmla="*/ 3 h 39"/>
                <a:gd name="T20" fmla="*/ 2 w 38"/>
                <a:gd name="T21" fmla="*/ 1 h 39"/>
                <a:gd name="T22" fmla="*/ 3 w 38"/>
                <a:gd name="T23" fmla="*/ 0 h 39"/>
                <a:gd name="T24" fmla="*/ 5 w 38"/>
                <a:gd name="T25" fmla="*/ 0 h 39"/>
                <a:gd name="T26" fmla="*/ 7 w 38"/>
                <a:gd name="T27" fmla="*/ 0 h 39"/>
                <a:gd name="T28" fmla="*/ 9 w 38"/>
                <a:gd name="T29" fmla="*/ 1 h 39"/>
                <a:gd name="T30" fmla="*/ 10 w 38"/>
                <a:gd name="T31" fmla="*/ 3 h 39"/>
                <a:gd name="T32" fmla="*/ 11 w 38"/>
                <a:gd name="T33" fmla="*/ 4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9"/>
                <a:gd name="T53" fmla="*/ 38 w 38"/>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9">
                  <a:moveTo>
                    <a:pt x="38" y="19"/>
                  </a:moveTo>
                  <a:lnTo>
                    <a:pt x="36" y="26"/>
                  </a:lnTo>
                  <a:lnTo>
                    <a:pt x="33" y="33"/>
                  </a:lnTo>
                  <a:lnTo>
                    <a:pt x="26" y="37"/>
                  </a:lnTo>
                  <a:lnTo>
                    <a:pt x="19" y="39"/>
                  </a:lnTo>
                  <a:lnTo>
                    <a:pt x="12" y="37"/>
                  </a:lnTo>
                  <a:lnTo>
                    <a:pt x="5" y="33"/>
                  </a:lnTo>
                  <a:lnTo>
                    <a:pt x="2" y="26"/>
                  </a:lnTo>
                  <a:lnTo>
                    <a:pt x="0" y="19"/>
                  </a:lnTo>
                  <a:lnTo>
                    <a:pt x="2" y="12"/>
                  </a:lnTo>
                  <a:lnTo>
                    <a:pt x="5" y="5"/>
                  </a:lnTo>
                  <a:lnTo>
                    <a:pt x="12" y="2"/>
                  </a:lnTo>
                  <a:lnTo>
                    <a:pt x="19" y="0"/>
                  </a:lnTo>
                  <a:lnTo>
                    <a:pt x="26" y="2"/>
                  </a:lnTo>
                  <a:lnTo>
                    <a:pt x="33" y="5"/>
                  </a:lnTo>
                  <a:lnTo>
                    <a:pt x="36" y="12"/>
                  </a:lnTo>
                  <a:lnTo>
                    <a:pt x="38" y="19"/>
                  </a:lnTo>
                  <a:close/>
                </a:path>
              </a:pathLst>
            </a:custGeom>
            <a:solidFill>
              <a:srgbClr val="FFFFFF"/>
            </a:solidFill>
            <a:ln w="9525">
              <a:noFill/>
              <a:round/>
              <a:headEnd/>
              <a:tailEnd/>
            </a:ln>
          </p:spPr>
          <p:txBody>
            <a:bodyPr/>
            <a:lstStyle/>
            <a:p>
              <a:endParaRPr lang="fr-FR">
                <a:latin typeface="Calibri" pitchFamily="34" charset="0"/>
              </a:endParaRPr>
            </a:p>
          </p:txBody>
        </p:sp>
        <p:sp>
          <p:nvSpPr>
            <p:cNvPr id="30794" name="Freeform 48"/>
            <p:cNvSpPr>
              <a:spLocks/>
            </p:cNvSpPr>
            <p:nvPr/>
          </p:nvSpPr>
          <p:spPr bwMode="auto">
            <a:xfrm>
              <a:off x="3349" y="1980"/>
              <a:ext cx="20" cy="19"/>
            </a:xfrm>
            <a:custGeom>
              <a:avLst/>
              <a:gdLst>
                <a:gd name="T0" fmla="*/ 11 w 38"/>
                <a:gd name="T1" fmla="*/ 5 h 38"/>
                <a:gd name="T2" fmla="*/ 10 w 38"/>
                <a:gd name="T3" fmla="*/ 6 h 38"/>
                <a:gd name="T4" fmla="*/ 9 w 38"/>
                <a:gd name="T5" fmla="*/ 9 h 38"/>
                <a:gd name="T6" fmla="*/ 7 w 38"/>
                <a:gd name="T7" fmla="*/ 9 h 38"/>
                <a:gd name="T8" fmla="*/ 5 w 38"/>
                <a:gd name="T9" fmla="*/ 10 h 38"/>
                <a:gd name="T10" fmla="*/ 3 w 38"/>
                <a:gd name="T11" fmla="*/ 9 h 38"/>
                <a:gd name="T12" fmla="*/ 2 w 38"/>
                <a:gd name="T13" fmla="*/ 9 h 38"/>
                <a:gd name="T14" fmla="*/ 1 w 38"/>
                <a:gd name="T15" fmla="*/ 6 h 38"/>
                <a:gd name="T16" fmla="*/ 0 w 38"/>
                <a:gd name="T17" fmla="*/ 5 h 38"/>
                <a:gd name="T18" fmla="*/ 1 w 38"/>
                <a:gd name="T19" fmla="*/ 3 h 38"/>
                <a:gd name="T20" fmla="*/ 2 w 38"/>
                <a:gd name="T21" fmla="*/ 1 h 38"/>
                <a:gd name="T22" fmla="*/ 3 w 38"/>
                <a:gd name="T23" fmla="*/ 1 h 38"/>
                <a:gd name="T24" fmla="*/ 5 w 38"/>
                <a:gd name="T25" fmla="*/ 0 h 38"/>
                <a:gd name="T26" fmla="*/ 7 w 38"/>
                <a:gd name="T27" fmla="*/ 1 h 38"/>
                <a:gd name="T28" fmla="*/ 9 w 38"/>
                <a:gd name="T29" fmla="*/ 1 h 38"/>
                <a:gd name="T30" fmla="*/ 10 w 38"/>
                <a:gd name="T31" fmla="*/ 3 h 38"/>
                <a:gd name="T32" fmla="*/ 11 w 38"/>
                <a:gd name="T33" fmla="*/ 5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38"/>
                <a:gd name="T53" fmla="*/ 38 w 38"/>
                <a:gd name="T54" fmla="*/ 38 h 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38">
                  <a:moveTo>
                    <a:pt x="38" y="19"/>
                  </a:moveTo>
                  <a:lnTo>
                    <a:pt x="36" y="26"/>
                  </a:lnTo>
                  <a:lnTo>
                    <a:pt x="33" y="33"/>
                  </a:lnTo>
                  <a:lnTo>
                    <a:pt x="26" y="36"/>
                  </a:lnTo>
                  <a:lnTo>
                    <a:pt x="19" y="38"/>
                  </a:lnTo>
                  <a:lnTo>
                    <a:pt x="12" y="36"/>
                  </a:lnTo>
                  <a:lnTo>
                    <a:pt x="5" y="33"/>
                  </a:lnTo>
                  <a:lnTo>
                    <a:pt x="1" y="26"/>
                  </a:lnTo>
                  <a:lnTo>
                    <a:pt x="0" y="19"/>
                  </a:lnTo>
                  <a:lnTo>
                    <a:pt x="1" y="12"/>
                  </a:lnTo>
                  <a:lnTo>
                    <a:pt x="5" y="5"/>
                  </a:lnTo>
                  <a:lnTo>
                    <a:pt x="12" y="2"/>
                  </a:lnTo>
                  <a:lnTo>
                    <a:pt x="19" y="0"/>
                  </a:lnTo>
                  <a:lnTo>
                    <a:pt x="26" y="2"/>
                  </a:lnTo>
                  <a:lnTo>
                    <a:pt x="33" y="5"/>
                  </a:lnTo>
                  <a:lnTo>
                    <a:pt x="36" y="12"/>
                  </a:lnTo>
                  <a:lnTo>
                    <a:pt x="38" y="19"/>
                  </a:lnTo>
                  <a:close/>
                </a:path>
              </a:pathLst>
            </a:custGeom>
            <a:solidFill>
              <a:srgbClr val="FFFFFF"/>
            </a:solidFill>
            <a:ln w="9525">
              <a:noFill/>
              <a:round/>
              <a:headEnd/>
              <a:tailEnd/>
            </a:ln>
          </p:spPr>
          <p:txBody>
            <a:bodyPr/>
            <a:lstStyle/>
            <a:p>
              <a:endParaRPr lang="fr-FR">
                <a:latin typeface="Calibri" pitchFamily="34" charset="0"/>
              </a:endParaRPr>
            </a:p>
          </p:txBody>
        </p:sp>
        <p:sp>
          <p:nvSpPr>
            <p:cNvPr id="30795" name="Freeform 49"/>
            <p:cNvSpPr>
              <a:spLocks/>
            </p:cNvSpPr>
            <p:nvPr/>
          </p:nvSpPr>
          <p:spPr bwMode="auto">
            <a:xfrm>
              <a:off x="3056" y="1904"/>
              <a:ext cx="81" cy="89"/>
            </a:xfrm>
            <a:custGeom>
              <a:avLst/>
              <a:gdLst>
                <a:gd name="T0" fmla="*/ 0 w 163"/>
                <a:gd name="T1" fmla="*/ 3 h 178"/>
                <a:gd name="T2" fmla="*/ 0 w 163"/>
                <a:gd name="T3" fmla="*/ 4 h 178"/>
                <a:gd name="T4" fmla="*/ 0 w 163"/>
                <a:gd name="T5" fmla="*/ 8 h 178"/>
                <a:gd name="T6" fmla="*/ 0 w 163"/>
                <a:gd name="T7" fmla="*/ 13 h 178"/>
                <a:gd name="T8" fmla="*/ 0 w 163"/>
                <a:gd name="T9" fmla="*/ 20 h 178"/>
                <a:gd name="T10" fmla="*/ 1 w 163"/>
                <a:gd name="T11" fmla="*/ 27 h 178"/>
                <a:gd name="T12" fmla="*/ 4 w 163"/>
                <a:gd name="T13" fmla="*/ 34 h 178"/>
                <a:gd name="T14" fmla="*/ 7 w 163"/>
                <a:gd name="T15" fmla="*/ 41 h 178"/>
                <a:gd name="T16" fmla="*/ 13 w 163"/>
                <a:gd name="T17" fmla="*/ 45 h 178"/>
                <a:gd name="T18" fmla="*/ 13 w 163"/>
                <a:gd name="T19" fmla="*/ 44 h 178"/>
                <a:gd name="T20" fmla="*/ 13 w 163"/>
                <a:gd name="T21" fmla="*/ 40 h 178"/>
                <a:gd name="T22" fmla="*/ 14 w 163"/>
                <a:gd name="T23" fmla="*/ 34 h 178"/>
                <a:gd name="T24" fmla="*/ 15 w 163"/>
                <a:gd name="T25" fmla="*/ 27 h 178"/>
                <a:gd name="T26" fmla="*/ 19 w 163"/>
                <a:gd name="T27" fmla="*/ 20 h 178"/>
                <a:gd name="T28" fmla="*/ 24 w 163"/>
                <a:gd name="T29" fmla="*/ 13 h 178"/>
                <a:gd name="T30" fmla="*/ 31 w 163"/>
                <a:gd name="T31" fmla="*/ 8 h 178"/>
                <a:gd name="T32" fmla="*/ 40 w 163"/>
                <a:gd name="T33" fmla="*/ 5 h 178"/>
                <a:gd name="T34" fmla="*/ 39 w 163"/>
                <a:gd name="T35" fmla="*/ 4 h 178"/>
                <a:gd name="T36" fmla="*/ 38 w 163"/>
                <a:gd name="T37" fmla="*/ 3 h 178"/>
                <a:gd name="T38" fmla="*/ 34 w 163"/>
                <a:gd name="T39" fmla="*/ 3 h 178"/>
                <a:gd name="T40" fmla="*/ 29 w 163"/>
                <a:gd name="T41" fmla="*/ 1 h 178"/>
                <a:gd name="T42" fmla="*/ 24 w 163"/>
                <a:gd name="T43" fmla="*/ 1 h 178"/>
                <a:gd name="T44" fmla="*/ 17 w 163"/>
                <a:gd name="T45" fmla="*/ 0 h 178"/>
                <a:gd name="T46" fmla="*/ 9 w 163"/>
                <a:gd name="T47" fmla="*/ 1 h 178"/>
                <a:gd name="T48" fmla="*/ 0 w 163"/>
                <a:gd name="T49" fmla="*/ 3 h 17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3"/>
                <a:gd name="T76" fmla="*/ 0 h 178"/>
                <a:gd name="T77" fmla="*/ 163 w 163"/>
                <a:gd name="T78" fmla="*/ 178 h 17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3" h="178">
                  <a:moveTo>
                    <a:pt x="2" y="11"/>
                  </a:moveTo>
                  <a:lnTo>
                    <a:pt x="2" y="16"/>
                  </a:lnTo>
                  <a:lnTo>
                    <a:pt x="0" y="32"/>
                  </a:lnTo>
                  <a:lnTo>
                    <a:pt x="0" y="54"/>
                  </a:lnTo>
                  <a:lnTo>
                    <a:pt x="2" y="80"/>
                  </a:lnTo>
                  <a:lnTo>
                    <a:pt x="6" y="108"/>
                  </a:lnTo>
                  <a:lnTo>
                    <a:pt x="16" y="136"/>
                  </a:lnTo>
                  <a:lnTo>
                    <a:pt x="30" y="161"/>
                  </a:lnTo>
                  <a:lnTo>
                    <a:pt x="53" y="178"/>
                  </a:lnTo>
                  <a:lnTo>
                    <a:pt x="53" y="173"/>
                  </a:lnTo>
                  <a:lnTo>
                    <a:pt x="53" y="157"/>
                  </a:lnTo>
                  <a:lnTo>
                    <a:pt x="56" y="134"/>
                  </a:lnTo>
                  <a:lnTo>
                    <a:pt x="63" y="108"/>
                  </a:lnTo>
                  <a:lnTo>
                    <a:pt x="77" y="80"/>
                  </a:lnTo>
                  <a:lnTo>
                    <a:pt x="96" y="54"/>
                  </a:lnTo>
                  <a:lnTo>
                    <a:pt x="124" y="32"/>
                  </a:lnTo>
                  <a:lnTo>
                    <a:pt x="163" y="18"/>
                  </a:lnTo>
                  <a:lnTo>
                    <a:pt x="159" y="16"/>
                  </a:lnTo>
                  <a:lnTo>
                    <a:pt x="152" y="12"/>
                  </a:lnTo>
                  <a:lnTo>
                    <a:pt x="138" y="9"/>
                  </a:lnTo>
                  <a:lnTo>
                    <a:pt x="119" y="4"/>
                  </a:lnTo>
                  <a:lnTo>
                    <a:pt x="96" y="2"/>
                  </a:lnTo>
                  <a:lnTo>
                    <a:pt x="68" y="0"/>
                  </a:lnTo>
                  <a:lnTo>
                    <a:pt x="37" y="4"/>
                  </a:lnTo>
                  <a:lnTo>
                    <a:pt x="2" y="11"/>
                  </a:lnTo>
                  <a:close/>
                </a:path>
              </a:pathLst>
            </a:custGeom>
            <a:solidFill>
              <a:srgbClr val="F97AFF"/>
            </a:solidFill>
            <a:ln w="9525">
              <a:noFill/>
              <a:round/>
              <a:headEnd/>
              <a:tailEnd/>
            </a:ln>
          </p:spPr>
          <p:txBody>
            <a:bodyPr/>
            <a:lstStyle/>
            <a:p>
              <a:endParaRPr lang="fr-FR">
                <a:latin typeface="Calibri" pitchFamily="34" charset="0"/>
              </a:endParaRPr>
            </a:p>
          </p:txBody>
        </p:sp>
      </p:grpSp>
      <p:grpSp>
        <p:nvGrpSpPr>
          <p:cNvPr id="30749" name="Group 24"/>
          <p:cNvGrpSpPr>
            <a:grpSpLocks/>
          </p:cNvGrpSpPr>
          <p:nvPr/>
        </p:nvGrpSpPr>
        <p:grpSpPr bwMode="auto">
          <a:xfrm>
            <a:off x="7357854" y="1322018"/>
            <a:ext cx="439946" cy="1124703"/>
            <a:chOff x="3096" y="1829"/>
            <a:chExt cx="343" cy="877"/>
          </a:xfrm>
        </p:grpSpPr>
        <p:sp>
          <p:nvSpPr>
            <p:cNvPr id="30750" name="Freeform 18"/>
            <p:cNvSpPr>
              <a:spLocks/>
            </p:cNvSpPr>
            <p:nvPr/>
          </p:nvSpPr>
          <p:spPr bwMode="auto">
            <a:xfrm>
              <a:off x="3096" y="1829"/>
              <a:ext cx="226" cy="183"/>
            </a:xfrm>
            <a:custGeom>
              <a:avLst/>
              <a:gdLst>
                <a:gd name="T0" fmla="*/ 88 w 226"/>
                <a:gd name="T1" fmla="*/ 86 h 183"/>
                <a:gd name="T2" fmla="*/ 97 w 226"/>
                <a:gd name="T3" fmla="*/ 60 h 183"/>
                <a:gd name="T4" fmla="*/ 111 w 226"/>
                <a:gd name="T5" fmla="*/ 39 h 183"/>
                <a:gd name="T6" fmla="*/ 122 w 226"/>
                <a:gd name="T7" fmla="*/ 25 h 183"/>
                <a:gd name="T8" fmla="*/ 137 w 226"/>
                <a:gd name="T9" fmla="*/ 12 h 183"/>
                <a:gd name="T10" fmla="*/ 158 w 226"/>
                <a:gd name="T11" fmla="*/ 3 h 183"/>
                <a:gd name="T12" fmla="*/ 178 w 226"/>
                <a:gd name="T13" fmla="*/ 0 h 183"/>
                <a:gd name="T14" fmla="*/ 197 w 226"/>
                <a:gd name="T15" fmla="*/ 4 h 183"/>
                <a:gd name="T16" fmla="*/ 202 w 226"/>
                <a:gd name="T17" fmla="*/ 6 h 183"/>
                <a:gd name="T18" fmla="*/ 213 w 226"/>
                <a:gd name="T19" fmla="*/ 16 h 183"/>
                <a:gd name="T20" fmla="*/ 222 w 226"/>
                <a:gd name="T21" fmla="*/ 32 h 183"/>
                <a:gd name="T22" fmla="*/ 225 w 226"/>
                <a:gd name="T23" fmla="*/ 51 h 183"/>
                <a:gd name="T24" fmla="*/ 226 w 226"/>
                <a:gd name="T25" fmla="*/ 72 h 183"/>
                <a:gd name="T26" fmla="*/ 225 w 226"/>
                <a:gd name="T27" fmla="*/ 94 h 183"/>
                <a:gd name="T28" fmla="*/ 219 w 226"/>
                <a:gd name="T29" fmla="*/ 116 h 183"/>
                <a:gd name="T30" fmla="*/ 208 w 226"/>
                <a:gd name="T31" fmla="*/ 134 h 183"/>
                <a:gd name="T32" fmla="*/ 196 w 226"/>
                <a:gd name="T33" fmla="*/ 151 h 183"/>
                <a:gd name="T34" fmla="*/ 182 w 226"/>
                <a:gd name="T35" fmla="*/ 166 h 183"/>
                <a:gd name="T36" fmla="*/ 167 w 226"/>
                <a:gd name="T37" fmla="*/ 175 h 183"/>
                <a:gd name="T38" fmla="*/ 152 w 226"/>
                <a:gd name="T39" fmla="*/ 180 h 183"/>
                <a:gd name="T40" fmla="*/ 134 w 226"/>
                <a:gd name="T41" fmla="*/ 183 h 183"/>
                <a:gd name="T42" fmla="*/ 119 w 226"/>
                <a:gd name="T43" fmla="*/ 180 h 183"/>
                <a:gd name="T44" fmla="*/ 106 w 226"/>
                <a:gd name="T45" fmla="*/ 172 h 183"/>
                <a:gd name="T46" fmla="*/ 97 w 226"/>
                <a:gd name="T47" fmla="*/ 160 h 183"/>
                <a:gd name="T48" fmla="*/ 87 w 226"/>
                <a:gd name="T49" fmla="*/ 148 h 183"/>
                <a:gd name="T50" fmla="*/ 82 w 226"/>
                <a:gd name="T51" fmla="*/ 133 h 183"/>
                <a:gd name="T52" fmla="*/ 79 w 226"/>
                <a:gd name="T53" fmla="*/ 119 h 183"/>
                <a:gd name="T54" fmla="*/ 81 w 226"/>
                <a:gd name="T55" fmla="*/ 113 h 183"/>
                <a:gd name="T56" fmla="*/ 52 w 226"/>
                <a:gd name="T57" fmla="*/ 116 h 183"/>
                <a:gd name="T58" fmla="*/ 31 w 226"/>
                <a:gd name="T59" fmla="*/ 121 h 183"/>
                <a:gd name="T60" fmla="*/ 28 w 226"/>
                <a:gd name="T61" fmla="*/ 125 h 183"/>
                <a:gd name="T62" fmla="*/ 12 w 226"/>
                <a:gd name="T63" fmla="*/ 124 h 183"/>
                <a:gd name="T64" fmla="*/ 0 w 226"/>
                <a:gd name="T65" fmla="*/ 116 h 183"/>
                <a:gd name="T66" fmla="*/ 0 w 226"/>
                <a:gd name="T67" fmla="*/ 104 h 183"/>
                <a:gd name="T68" fmla="*/ 5 w 226"/>
                <a:gd name="T69" fmla="*/ 92 h 183"/>
                <a:gd name="T70" fmla="*/ 15 w 226"/>
                <a:gd name="T71" fmla="*/ 86 h 183"/>
                <a:gd name="T72" fmla="*/ 38 w 226"/>
                <a:gd name="T73" fmla="*/ 86 h 183"/>
                <a:gd name="T74" fmla="*/ 65 w 226"/>
                <a:gd name="T75" fmla="*/ 86 h 183"/>
                <a:gd name="T76" fmla="*/ 88 w 226"/>
                <a:gd name="T77" fmla="*/ 86 h 18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26"/>
                <a:gd name="T118" fmla="*/ 0 h 183"/>
                <a:gd name="T119" fmla="*/ 226 w 226"/>
                <a:gd name="T120" fmla="*/ 183 h 18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26" h="183">
                  <a:moveTo>
                    <a:pt x="88" y="86"/>
                  </a:moveTo>
                  <a:lnTo>
                    <a:pt x="97" y="60"/>
                  </a:lnTo>
                  <a:lnTo>
                    <a:pt x="111" y="39"/>
                  </a:lnTo>
                  <a:lnTo>
                    <a:pt x="122" y="25"/>
                  </a:lnTo>
                  <a:lnTo>
                    <a:pt x="137" y="12"/>
                  </a:lnTo>
                  <a:lnTo>
                    <a:pt x="158" y="3"/>
                  </a:lnTo>
                  <a:lnTo>
                    <a:pt x="178" y="0"/>
                  </a:lnTo>
                  <a:lnTo>
                    <a:pt x="197" y="4"/>
                  </a:lnTo>
                  <a:lnTo>
                    <a:pt x="202" y="6"/>
                  </a:lnTo>
                  <a:lnTo>
                    <a:pt x="213" y="16"/>
                  </a:lnTo>
                  <a:lnTo>
                    <a:pt x="222" y="32"/>
                  </a:lnTo>
                  <a:lnTo>
                    <a:pt x="225" y="51"/>
                  </a:lnTo>
                  <a:lnTo>
                    <a:pt x="226" y="72"/>
                  </a:lnTo>
                  <a:lnTo>
                    <a:pt x="225" y="94"/>
                  </a:lnTo>
                  <a:lnTo>
                    <a:pt x="219" y="116"/>
                  </a:lnTo>
                  <a:lnTo>
                    <a:pt x="208" y="134"/>
                  </a:lnTo>
                  <a:lnTo>
                    <a:pt x="196" y="151"/>
                  </a:lnTo>
                  <a:lnTo>
                    <a:pt x="182" y="166"/>
                  </a:lnTo>
                  <a:lnTo>
                    <a:pt x="167" y="175"/>
                  </a:lnTo>
                  <a:lnTo>
                    <a:pt x="152" y="180"/>
                  </a:lnTo>
                  <a:lnTo>
                    <a:pt x="134" y="183"/>
                  </a:lnTo>
                  <a:lnTo>
                    <a:pt x="119" y="180"/>
                  </a:lnTo>
                  <a:lnTo>
                    <a:pt x="106" y="172"/>
                  </a:lnTo>
                  <a:lnTo>
                    <a:pt x="97" y="160"/>
                  </a:lnTo>
                  <a:lnTo>
                    <a:pt x="87" y="148"/>
                  </a:lnTo>
                  <a:lnTo>
                    <a:pt x="82" y="133"/>
                  </a:lnTo>
                  <a:lnTo>
                    <a:pt x="79" y="119"/>
                  </a:lnTo>
                  <a:lnTo>
                    <a:pt x="81" y="113"/>
                  </a:lnTo>
                  <a:lnTo>
                    <a:pt x="52" y="116"/>
                  </a:lnTo>
                  <a:lnTo>
                    <a:pt x="31" y="121"/>
                  </a:lnTo>
                  <a:lnTo>
                    <a:pt x="28" y="125"/>
                  </a:lnTo>
                  <a:lnTo>
                    <a:pt x="12" y="124"/>
                  </a:lnTo>
                  <a:lnTo>
                    <a:pt x="0" y="116"/>
                  </a:lnTo>
                  <a:lnTo>
                    <a:pt x="0" y="104"/>
                  </a:lnTo>
                  <a:lnTo>
                    <a:pt x="5" y="92"/>
                  </a:lnTo>
                  <a:lnTo>
                    <a:pt x="15" y="86"/>
                  </a:lnTo>
                  <a:lnTo>
                    <a:pt x="38" y="86"/>
                  </a:lnTo>
                  <a:lnTo>
                    <a:pt x="65" y="86"/>
                  </a:lnTo>
                  <a:lnTo>
                    <a:pt x="88" y="86"/>
                  </a:lnTo>
                  <a:close/>
                </a:path>
              </a:pathLst>
            </a:custGeom>
            <a:solidFill>
              <a:srgbClr val="000000"/>
            </a:solidFill>
            <a:ln w="9525">
              <a:noFill/>
              <a:round/>
              <a:headEnd/>
              <a:tailEnd/>
            </a:ln>
          </p:spPr>
          <p:txBody>
            <a:bodyPr/>
            <a:lstStyle/>
            <a:p>
              <a:endParaRPr lang="fr-FR">
                <a:latin typeface="Calibri" pitchFamily="34" charset="0"/>
              </a:endParaRPr>
            </a:p>
          </p:txBody>
        </p:sp>
        <p:sp>
          <p:nvSpPr>
            <p:cNvPr id="30751" name="Freeform 19"/>
            <p:cNvSpPr>
              <a:spLocks/>
            </p:cNvSpPr>
            <p:nvPr/>
          </p:nvSpPr>
          <p:spPr bwMode="auto">
            <a:xfrm>
              <a:off x="3125" y="2030"/>
              <a:ext cx="183" cy="312"/>
            </a:xfrm>
            <a:custGeom>
              <a:avLst/>
              <a:gdLst>
                <a:gd name="T0" fmla="*/ 56 w 183"/>
                <a:gd name="T1" fmla="*/ 23 h 312"/>
                <a:gd name="T2" fmla="*/ 72 w 183"/>
                <a:gd name="T3" fmla="*/ 8 h 312"/>
                <a:gd name="T4" fmla="*/ 97 w 183"/>
                <a:gd name="T5" fmla="*/ 2 h 312"/>
                <a:gd name="T6" fmla="*/ 119 w 183"/>
                <a:gd name="T7" fmla="*/ 0 h 312"/>
                <a:gd name="T8" fmla="*/ 136 w 183"/>
                <a:gd name="T9" fmla="*/ 10 h 312"/>
                <a:gd name="T10" fmla="*/ 149 w 183"/>
                <a:gd name="T11" fmla="*/ 25 h 312"/>
                <a:gd name="T12" fmla="*/ 154 w 183"/>
                <a:gd name="T13" fmla="*/ 43 h 312"/>
                <a:gd name="T14" fmla="*/ 156 w 183"/>
                <a:gd name="T15" fmla="*/ 62 h 312"/>
                <a:gd name="T16" fmla="*/ 151 w 183"/>
                <a:gd name="T17" fmla="*/ 77 h 312"/>
                <a:gd name="T18" fmla="*/ 143 w 183"/>
                <a:gd name="T19" fmla="*/ 96 h 312"/>
                <a:gd name="T20" fmla="*/ 130 w 183"/>
                <a:gd name="T21" fmla="*/ 114 h 312"/>
                <a:gd name="T22" fmla="*/ 119 w 183"/>
                <a:gd name="T23" fmla="*/ 133 h 312"/>
                <a:gd name="T24" fmla="*/ 115 w 183"/>
                <a:gd name="T25" fmla="*/ 147 h 312"/>
                <a:gd name="T26" fmla="*/ 116 w 183"/>
                <a:gd name="T27" fmla="*/ 165 h 312"/>
                <a:gd name="T28" fmla="*/ 122 w 183"/>
                <a:gd name="T29" fmla="*/ 179 h 312"/>
                <a:gd name="T30" fmla="*/ 136 w 183"/>
                <a:gd name="T31" fmla="*/ 198 h 312"/>
                <a:gd name="T32" fmla="*/ 156 w 183"/>
                <a:gd name="T33" fmla="*/ 213 h 312"/>
                <a:gd name="T34" fmla="*/ 166 w 183"/>
                <a:gd name="T35" fmla="*/ 228 h 312"/>
                <a:gd name="T36" fmla="*/ 178 w 183"/>
                <a:gd name="T37" fmla="*/ 244 h 312"/>
                <a:gd name="T38" fmla="*/ 183 w 183"/>
                <a:gd name="T39" fmla="*/ 259 h 312"/>
                <a:gd name="T40" fmla="*/ 181 w 183"/>
                <a:gd name="T41" fmla="*/ 263 h 312"/>
                <a:gd name="T42" fmla="*/ 181 w 183"/>
                <a:gd name="T43" fmla="*/ 277 h 312"/>
                <a:gd name="T44" fmla="*/ 171 w 183"/>
                <a:gd name="T45" fmla="*/ 292 h 312"/>
                <a:gd name="T46" fmla="*/ 159 w 183"/>
                <a:gd name="T47" fmla="*/ 302 h 312"/>
                <a:gd name="T48" fmla="*/ 145 w 183"/>
                <a:gd name="T49" fmla="*/ 308 h 312"/>
                <a:gd name="T50" fmla="*/ 140 w 183"/>
                <a:gd name="T51" fmla="*/ 310 h 312"/>
                <a:gd name="T52" fmla="*/ 122 w 183"/>
                <a:gd name="T53" fmla="*/ 312 h 312"/>
                <a:gd name="T54" fmla="*/ 100 w 183"/>
                <a:gd name="T55" fmla="*/ 310 h 312"/>
                <a:gd name="T56" fmla="*/ 81 w 183"/>
                <a:gd name="T57" fmla="*/ 305 h 312"/>
                <a:gd name="T58" fmla="*/ 62 w 183"/>
                <a:gd name="T59" fmla="*/ 296 h 312"/>
                <a:gd name="T60" fmla="*/ 47 w 183"/>
                <a:gd name="T61" fmla="*/ 280 h 312"/>
                <a:gd name="T62" fmla="*/ 32 w 183"/>
                <a:gd name="T63" fmla="*/ 262 h 312"/>
                <a:gd name="T64" fmla="*/ 19 w 183"/>
                <a:gd name="T65" fmla="*/ 241 h 312"/>
                <a:gd name="T66" fmla="*/ 10 w 183"/>
                <a:gd name="T67" fmla="*/ 219 h 312"/>
                <a:gd name="T68" fmla="*/ 1 w 183"/>
                <a:gd name="T69" fmla="*/ 195 h 312"/>
                <a:gd name="T70" fmla="*/ 0 w 183"/>
                <a:gd name="T71" fmla="*/ 168 h 312"/>
                <a:gd name="T72" fmla="*/ 0 w 183"/>
                <a:gd name="T73" fmla="*/ 138 h 312"/>
                <a:gd name="T74" fmla="*/ 3 w 183"/>
                <a:gd name="T75" fmla="*/ 111 h 312"/>
                <a:gd name="T76" fmla="*/ 12 w 183"/>
                <a:gd name="T77" fmla="*/ 85 h 312"/>
                <a:gd name="T78" fmla="*/ 24 w 183"/>
                <a:gd name="T79" fmla="*/ 65 h 312"/>
                <a:gd name="T80" fmla="*/ 32 w 183"/>
                <a:gd name="T81" fmla="*/ 47 h 312"/>
                <a:gd name="T82" fmla="*/ 44 w 183"/>
                <a:gd name="T83" fmla="*/ 35 h 312"/>
                <a:gd name="T84" fmla="*/ 56 w 183"/>
                <a:gd name="T85" fmla="*/ 23 h 31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3"/>
                <a:gd name="T130" fmla="*/ 0 h 312"/>
                <a:gd name="T131" fmla="*/ 183 w 183"/>
                <a:gd name="T132" fmla="*/ 312 h 31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3" h="312">
                  <a:moveTo>
                    <a:pt x="56" y="23"/>
                  </a:moveTo>
                  <a:lnTo>
                    <a:pt x="72" y="8"/>
                  </a:lnTo>
                  <a:lnTo>
                    <a:pt x="97" y="2"/>
                  </a:lnTo>
                  <a:lnTo>
                    <a:pt x="119" y="0"/>
                  </a:lnTo>
                  <a:lnTo>
                    <a:pt x="136" y="10"/>
                  </a:lnTo>
                  <a:lnTo>
                    <a:pt x="149" y="25"/>
                  </a:lnTo>
                  <a:lnTo>
                    <a:pt x="154" y="43"/>
                  </a:lnTo>
                  <a:lnTo>
                    <a:pt x="156" y="62"/>
                  </a:lnTo>
                  <a:lnTo>
                    <a:pt x="151" y="77"/>
                  </a:lnTo>
                  <a:lnTo>
                    <a:pt x="143" y="96"/>
                  </a:lnTo>
                  <a:lnTo>
                    <a:pt x="130" y="114"/>
                  </a:lnTo>
                  <a:lnTo>
                    <a:pt x="119" y="133"/>
                  </a:lnTo>
                  <a:lnTo>
                    <a:pt x="115" y="147"/>
                  </a:lnTo>
                  <a:lnTo>
                    <a:pt x="116" y="165"/>
                  </a:lnTo>
                  <a:lnTo>
                    <a:pt x="122" y="179"/>
                  </a:lnTo>
                  <a:lnTo>
                    <a:pt x="136" y="198"/>
                  </a:lnTo>
                  <a:lnTo>
                    <a:pt x="156" y="213"/>
                  </a:lnTo>
                  <a:lnTo>
                    <a:pt x="166" y="228"/>
                  </a:lnTo>
                  <a:lnTo>
                    <a:pt x="178" y="244"/>
                  </a:lnTo>
                  <a:lnTo>
                    <a:pt x="183" y="259"/>
                  </a:lnTo>
                  <a:lnTo>
                    <a:pt x="181" y="263"/>
                  </a:lnTo>
                  <a:lnTo>
                    <a:pt x="181" y="277"/>
                  </a:lnTo>
                  <a:lnTo>
                    <a:pt x="171" y="292"/>
                  </a:lnTo>
                  <a:lnTo>
                    <a:pt x="159" y="302"/>
                  </a:lnTo>
                  <a:lnTo>
                    <a:pt x="145" y="308"/>
                  </a:lnTo>
                  <a:lnTo>
                    <a:pt x="140" y="310"/>
                  </a:lnTo>
                  <a:lnTo>
                    <a:pt x="122" y="312"/>
                  </a:lnTo>
                  <a:lnTo>
                    <a:pt x="100" y="310"/>
                  </a:lnTo>
                  <a:lnTo>
                    <a:pt x="81" y="305"/>
                  </a:lnTo>
                  <a:lnTo>
                    <a:pt x="62" y="296"/>
                  </a:lnTo>
                  <a:lnTo>
                    <a:pt x="47" y="280"/>
                  </a:lnTo>
                  <a:lnTo>
                    <a:pt x="32" y="262"/>
                  </a:lnTo>
                  <a:lnTo>
                    <a:pt x="19" y="241"/>
                  </a:lnTo>
                  <a:lnTo>
                    <a:pt x="10" y="219"/>
                  </a:lnTo>
                  <a:lnTo>
                    <a:pt x="1" y="195"/>
                  </a:lnTo>
                  <a:lnTo>
                    <a:pt x="0" y="168"/>
                  </a:lnTo>
                  <a:lnTo>
                    <a:pt x="0" y="138"/>
                  </a:lnTo>
                  <a:lnTo>
                    <a:pt x="3" y="111"/>
                  </a:lnTo>
                  <a:lnTo>
                    <a:pt x="12" y="85"/>
                  </a:lnTo>
                  <a:lnTo>
                    <a:pt x="24" y="65"/>
                  </a:lnTo>
                  <a:lnTo>
                    <a:pt x="32" y="47"/>
                  </a:lnTo>
                  <a:lnTo>
                    <a:pt x="44" y="35"/>
                  </a:lnTo>
                  <a:lnTo>
                    <a:pt x="56" y="23"/>
                  </a:lnTo>
                  <a:close/>
                </a:path>
              </a:pathLst>
            </a:custGeom>
            <a:solidFill>
              <a:srgbClr val="000000"/>
            </a:solidFill>
            <a:ln w="9525">
              <a:noFill/>
              <a:round/>
              <a:headEnd/>
              <a:tailEnd/>
            </a:ln>
          </p:spPr>
          <p:txBody>
            <a:bodyPr/>
            <a:lstStyle/>
            <a:p>
              <a:endParaRPr lang="fr-FR">
                <a:latin typeface="Calibri" pitchFamily="34" charset="0"/>
              </a:endParaRPr>
            </a:p>
          </p:txBody>
        </p:sp>
        <p:sp>
          <p:nvSpPr>
            <p:cNvPr id="30752" name="Freeform 20"/>
            <p:cNvSpPr>
              <a:spLocks/>
            </p:cNvSpPr>
            <p:nvPr/>
          </p:nvSpPr>
          <p:spPr bwMode="auto">
            <a:xfrm>
              <a:off x="3217" y="1905"/>
              <a:ext cx="216" cy="276"/>
            </a:xfrm>
            <a:custGeom>
              <a:avLst/>
              <a:gdLst>
                <a:gd name="T0" fmla="*/ 52 w 216"/>
                <a:gd name="T1" fmla="*/ 161 h 276"/>
                <a:gd name="T2" fmla="*/ 35 w 216"/>
                <a:gd name="T3" fmla="*/ 144 h 276"/>
                <a:gd name="T4" fmla="*/ 13 w 216"/>
                <a:gd name="T5" fmla="*/ 147 h 276"/>
                <a:gd name="T6" fmla="*/ 0 w 216"/>
                <a:gd name="T7" fmla="*/ 164 h 276"/>
                <a:gd name="T8" fmla="*/ 2 w 216"/>
                <a:gd name="T9" fmla="*/ 188 h 276"/>
                <a:gd name="T10" fmla="*/ 28 w 216"/>
                <a:gd name="T11" fmla="*/ 212 h 276"/>
                <a:gd name="T12" fmla="*/ 58 w 216"/>
                <a:gd name="T13" fmla="*/ 235 h 276"/>
                <a:gd name="T14" fmla="*/ 91 w 216"/>
                <a:gd name="T15" fmla="*/ 256 h 276"/>
                <a:gd name="T16" fmla="*/ 122 w 216"/>
                <a:gd name="T17" fmla="*/ 268 h 276"/>
                <a:gd name="T18" fmla="*/ 153 w 216"/>
                <a:gd name="T19" fmla="*/ 274 h 276"/>
                <a:gd name="T20" fmla="*/ 173 w 216"/>
                <a:gd name="T21" fmla="*/ 276 h 276"/>
                <a:gd name="T22" fmla="*/ 185 w 216"/>
                <a:gd name="T23" fmla="*/ 271 h 276"/>
                <a:gd name="T24" fmla="*/ 197 w 216"/>
                <a:gd name="T25" fmla="*/ 264 h 276"/>
                <a:gd name="T26" fmla="*/ 199 w 216"/>
                <a:gd name="T27" fmla="*/ 259 h 276"/>
                <a:gd name="T28" fmla="*/ 206 w 216"/>
                <a:gd name="T29" fmla="*/ 231 h 276"/>
                <a:gd name="T30" fmla="*/ 203 w 216"/>
                <a:gd name="T31" fmla="*/ 212 h 276"/>
                <a:gd name="T32" fmla="*/ 196 w 216"/>
                <a:gd name="T33" fmla="*/ 188 h 276"/>
                <a:gd name="T34" fmla="*/ 188 w 216"/>
                <a:gd name="T35" fmla="*/ 165 h 276"/>
                <a:gd name="T36" fmla="*/ 181 w 216"/>
                <a:gd name="T37" fmla="*/ 140 h 276"/>
                <a:gd name="T38" fmla="*/ 176 w 216"/>
                <a:gd name="T39" fmla="*/ 112 h 276"/>
                <a:gd name="T40" fmla="*/ 187 w 216"/>
                <a:gd name="T41" fmla="*/ 108 h 276"/>
                <a:gd name="T42" fmla="*/ 196 w 216"/>
                <a:gd name="T43" fmla="*/ 93 h 276"/>
                <a:gd name="T44" fmla="*/ 196 w 216"/>
                <a:gd name="T45" fmla="*/ 71 h 276"/>
                <a:gd name="T46" fmla="*/ 193 w 216"/>
                <a:gd name="T47" fmla="*/ 52 h 276"/>
                <a:gd name="T48" fmla="*/ 197 w 216"/>
                <a:gd name="T49" fmla="*/ 38 h 276"/>
                <a:gd name="T50" fmla="*/ 208 w 216"/>
                <a:gd name="T51" fmla="*/ 27 h 276"/>
                <a:gd name="T52" fmla="*/ 216 w 216"/>
                <a:gd name="T53" fmla="*/ 14 h 276"/>
                <a:gd name="T54" fmla="*/ 211 w 216"/>
                <a:gd name="T55" fmla="*/ 2 h 276"/>
                <a:gd name="T56" fmla="*/ 197 w 216"/>
                <a:gd name="T57" fmla="*/ 0 h 276"/>
                <a:gd name="T58" fmla="*/ 178 w 216"/>
                <a:gd name="T59" fmla="*/ 11 h 276"/>
                <a:gd name="T60" fmla="*/ 170 w 216"/>
                <a:gd name="T61" fmla="*/ 36 h 276"/>
                <a:gd name="T62" fmla="*/ 166 w 216"/>
                <a:gd name="T63" fmla="*/ 62 h 276"/>
                <a:gd name="T64" fmla="*/ 167 w 216"/>
                <a:gd name="T65" fmla="*/ 83 h 276"/>
                <a:gd name="T66" fmla="*/ 155 w 216"/>
                <a:gd name="T67" fmla="*/ 105 h 276"/>
                <a:gd name="T68" fmla="*/ 155 w 216"/>
                <a:gd name="T69" fmla="*/ 135 h 276"/>
                <a:gd name="T70" fmla="*/ 167 w 216"/>
                <a:gd name="T71" fmla="*/ 165 h 276"/>
                <a:gd name="T72" fmla="*/ 173 w 216"/>
                <a:gd name="T73" fmla="*/ 197 h 276"/>
                <a:gd name="T74" fmla="*/ 172 w 216"/>
                <a:gd name="T75" fmla="*/ 223 h 276"/>
                <a:gd name="T76" fmla="*/ 166 w 216"/>
                <a:gd name="T77" fmla="*/ 241 h 276"/>
                <a:gd name="T78" fmla="*/ 147 w 216"/>
                <a:gd name="T79" fmla="*/ 244 h 276"/>
                <a:gd name="T80" fmla="*/ 122 w 216"/>
                <a:gd name="T81" fmla="*/ 234 h 276"/>
                <a:gd name="T82" fmla="*/ 90 w 216"/>
                <a:gd name="T83" fmla="*/ 211 h 276"/>
                <a:gd name="T84" fmla="*/ 70 w 216"/>
                <a:gd name="T85" fmla="*/ 188 h 276"/>
                <a:gd name="T86" fmla="*/ 52 w 216"/>
                <a:gd name="T87" fmla="*/ 161 h 27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6"/>
                <a:gd name="T133" fmla="*/ 0 h 276"/>
                <a:gd name="T134" fmla="*/ 216 w 216"/>
                <a:gd name="T135" fmla="*/ 276 h 27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6" h="276">
                  <a:moveTo>
                    <a:pt x="52" y="161"/>
                  </a:moveTo>
                  <a:lnTo>
                    <a:pt x="35" y="144"/>
                  </a:lnTo>
                  <a:lnTo>
                    <a:pt x="13" y="147"/>
                  </a:lnTo>
                  <a:lnTo>
                    <a:pt x="0" y="164"/>
                  </a:lnTo>
                  <a:lnTo>
                    <a:pt x="2" y="188"/>
                  </a:lnTo>
                  <a:lnTo>
                    <a:pt x="28" y="212"/>
                  </a:lnTo>
                  <a:lnTo>
                    <a:pt x="58" y="235"/>
                  </a:lnTo>
                  <a:lnTo>
                    <a:pt x="91" y="256"/>
                  </a:lnTo>
                  <a:lnTo>
                    <a:pt x="122" y="268"/>
                  </a:lnTo>
                  <a:lnTo>
                    <a:pt x="153" y="274"/>
                  </a:lnTo>
                  <a:lnTo>
                    <a:pt x="173" y="276"/>
                  </a:lnTo>
                  <a:lnTo>
                    <a:pt x="185" y="271"/>
                  </a:lnTo>
                  <a:lnTo>
                    <a:pt x="197" y="264"/>
                  </a:lnTo>
                  <a:lnTo>
                    <a:pt x="199" y="259"/>
                  </a:lnTo>
                  <a:lnTo>
                    <a:pt x="206" y="231"/>
                  </a:lnTo>
                  <a:lnTo>
                    <a:pt x="203" y="212"/>
                  </a:lnTo>
                  <a:lnTo>
                    <a:pt x="196" y="188"/>
                  </a:lnTo>
                  <a:lnTo>
                    <a:pt x="188" y="165"/>
                  </a:lnTo>
                  <a:lnTo>
                    <a:pt x="181" y="140"/>
                  </a:lnTo>
                  <a:lnTo>
                    <a:pt x="176" y="112"/>
                  </a:lnTo>
                  <a:lnTo>
                    <a:pt x="187" y="108"/>
                  </a:lnTo>
                  <a:lnTo>
                    <a:pt x="196" y="93"/>
                  </a:lnTo>
                  <a:lnTo>
                    <a:pt x="196" y="71"/>
                  </a:lnTo>
                  <a:lnTo>
                    <a:pt x="193" y="52"/>
                  </a:lnTo>
                  <a:lnTo>
                    <a:pt x="197" y="38"/>
                  </a:lnTo>
                  <a:lnTo>
                    <a:pt x="208" y="27"/>
                  </a:lnTo>
                  <a:lnTo>
                    <a:pt x="216" y="14"/>
                  </a:lnTo>
                  <a:lnTo>
                    <a:pt x="211" y="2"/>
                  </a:lnTo>
                  <a:lnTo>
                    <a:pt x="197" y="0"/>
                  </a:lnTo>
                  <a:lnTo>
                    <a:pt x="178" y="11"/>
                  </a:lnTo>
                  <a:lnTo>
                    <a:pt x="170" y="36"/>
                  </a:lnTo>
                  <a:lnTo>
                    <a:pt x="166" y="62"/>
                  </a:lnTo>
                  <a:lnTo>
                    <a:pt x="167" y="83"/>
                  </a:lnTo>
                  <a:lnTo>
                    <a:pt x="155" y="105"/>
                  </a:lnTo>
                  <a:lnTo>
                    <a:pt x="155" y="135"/>
                  </a:lnTo>
                  <a:lnTo>
                    <a:pt x="167" y="165"/>
                  </a:lnTo>
                  <a:lnTo>
                    <a:pt x="173" y="197"/>
                  </a:lnTo>
                  <a:lnTo>
                    <a:pt x="172" y="223"/>
                  </a:lnTo>
                  <a:lnTo>
                    <a:pt x="166" y="241"/>
                  </a:lnTo>
                  <a:lnTo>
                    <a:pt x="147" y="244"/>
                  </a:lnTo>
                  <a:lnTo>
                    <a:pt x="122" y="234"/>
                  </a:lnTo>
                  <a:lnTo>
                    <a:pt x="90" y="211"/>
                  </a:lnTo>
                  <a:lnTo>
                    <a:pt x="70" y="188"/>
                  </a:lnTo>
                  <a:lnTo>
                    <a:pt x="52" y="161"/>
                  </a:lnTo>
                  <a:close/>
                </a:path>
              </a:pathLst>
            </a:custGeom>
            <a:solidFill>
              <a:srgbClr val="000000"/>
            </a:solidFill>
            <a:ln w="9525">
              <a:noFill/>
              <a:round/>
              <a:headEnd/>
              <a:tailEnd/>
            </a:ln>
          </p:spPr>
          <p:txBody>
            <a:bodyPr/>
            <a:lstStyle/>
            <a:p>
              <a:endParaRPr lang="fr-FR">
                <a:latin typeface="Calibri" pitchFamily="34" charset="0"/>
              </a:endParaRPr>
            </a:p>
          </p:txBody>
        </p:sp>
        <p:sp>
          <p:nvSpPr>
            <p:cNvPr id="30753" name="Freeform 21"/>
            <p:cNvSpPr>
              <a:spLocks/>
            </p:cNvSpPr>
            <p:nvPr/>
          </p:nvSpPr>
          <p:spPr bwMode="auto">
            <a:xfrm>
              <a:off x="3181" y="1901"/>
              <a:ext cx="220" cy="304"/>
            </a:xfrm>
            <a:custGeom>
              <a:avLst/>
              <a:gdLst>
                <a:gd name="T0" fmla="*/ 60 w 220"/>
                <a:gd name="T1" fmla="*/ 215 h 304"/>
                <a:gd name="T2" fmla="*/ 47 w 220"/>
                <a:gd name="T3" fmla="*/ 183 h 304"/>
                <a:gd name="T4" fmla="*/ 36 w 220"/>
                <a:gd name="T5" fmla="*/ 170 h 304"/>
                <a:gd name="T6" fmla="*/ 17 w 220"/>
                <a:gd name="T7" fmla="*/ 165 h 304"/>
                <a:gd name="T8" fmla="*/ 3 w 220"/>
                <a:gd name="T9" fmla="*/ 173 h 304"/>
                <a:gd name="T10" fmla="*/ 2 w 220"/>
                <a:gd name="T11" fmla="*/ 177 h 304"/>
                <a:gd name="T12" fmla="*/ 0 w 220"/>
                <a:gd name="T13" fmla="*/ 195 h 304"/>
                <a:gd name="T14" fmla="*/ 0 w 220"/>
                <a:gd name="T15" fmla="*/ 200 h 304"/>
                <a:gd name="T16" fmla="*/ 11 w 220"/>
                <a:gd name="T17" fmla="*/ 223 h 304"/>
                <a:gd name="T18" fmla="*/ 11 w 220"/>
                <a:gd name="T19" fmla="*/ 227 h 304"/>
                <a:gd name="T20" fmla="*/ 30 w 220"/>
                <a:gd name="T21" fmla="*/ 250 h 304"/>
                <a:gd name="T22" fmla="*/ 60 w 220"/>
                <a:gd name="T23" fmla="*/ 277 h 304"/>
                <a:gd name="T24" fmla="*/ 95 w 220"/>
                <a:gd name="T25" fmla="*/ 300 h 304"/>
                <a:gd name="T26" fmla="*/ 131 w 220"/>
                <a:gd name="T27" fmla="*/ 304 h 304"/>
                <a:gd name="T28" fmla="*/ 148 w 220"/>
                <a:gd name="T29" fmla="*/ 304 h 304"/>
                <a:gd name="T30" fmla="*/ 160 w 220"/>
                <a:gd name="T31" fmla="*/ 298 h 304"/>
                <a:gd name="T32" fmla="*/ 170 w 220"/>
                <a:gd name="T33" fmla="*/ 286 h 304"/>
                <a:gd name="T34" fmla="*/ 176 w 220"/>
                <a:gd name="T35" fmla="*/ 262 h 304"/>
                <a:gd name="T36" fmla="*/ 181 w 220"/>
                <a:gd name="T37" fmla="*/ 235 h 304"/>
                <a:gd name="T38" fmla="*/ 182 w 220"/>
                <a:gd name="T39" fmla="*/ 204 h 304"/>
                <a:gd name="T40" fmla="*/ 182 w 220"/>
                <a:gd name="T41" fmla="*/ 173 h 304"/>
                <a:gd name="T42" fmla="*/ 181 w 220"/>
                <a:gd name="T43" fmla="*/ 153 h 304"/>
                <a:gd name="T44" fmla="*/ 185 w 220"/>
                <a:gd name="T45" fmla="*/ 132 h 304"/>
                <a:gd name="T46" fmla="*/ 194 w 220"/>
                <a:gd name="T47" fmla="*/ 118 h 304"/>
                <a:gd name="T48" fmla="*/ 203 w 220"/>
                <a:gd name="T49" fmla="*/ 102 h 304"/>
                <a:gd name="T50" fmla="*/ 209 w 220"/>
                <a:gd name="T51" fmla="*/ 77 h 304"/>
                <a:gd name="T52" fmla="*/ 206 w 220"/>
                <a:gd name="T53" fmla="*/ 56 h 304"/>
                <a:gd name="T54" fmla="*/ 215 w 220"/>
                <a:gd name="T55" fmla="*/ 37 h 304"/>
                <a:gd name="T56" fmla="*/ 220 w 220"/>
                <a:gd name="T57" fmla="*/ 18 h 304"/>
                <a:gd name="T58" fmla="*/ 220 w 220"/>
                <a:gd name="T59" fmla="*/ 8 h 304"/>
                <a:gd name="T60" fmla="*/ 209 w 220"/>
                <a:gd name="T61" fmla="*/ 0 h 304"/>
                <a:gd name="T62" fmla="*/ 196 w 220"/>
                <a:gd name="T63" fmla="*/ 9 h 304"/>
                <a:gd name="T64" fmla="*/ 179 w 220"/>
                <a:gd name="T65" fmla="*/ 37 h 304"/>
                <a:gd name="T66" fmla="*/ 175 w 220"/>
                <a:gd name="T67" fmla="*/ 58 h 304"/>
                <a:gd name="T68" fmla="*/ 170 w 220"/>
                <a:gd name="T69" fmla="*/ 86 h 304"/>
                <a:gd name="T70" fmla="*/ 164 w 220"/>
                <a:gd name="T71" fmla="*/ 108 h 304"/>
                <a:gd name="T72" fmla="*/ 157 w 220"/>
                <a:gd name="T73" fmla="*/ 136 h 304"/>
                <a:gd name="T74" fmla="*/ 158 w 220"/>
                <a:gd name="T75" fmla="*/ 170 h 304"/>
                <a:gd name="T76" fmla="*/ 160 w 220"/>
                <a:gd name="T77" fmla="*/ 197 h 304"/>
                <a:gd name="T78" fmla="*/ 157 w 220"/>
                <a:gd name="T79" fmla="*/ 223 h 304"/>
                <a:gd name="T80" fmla="*/ 151 w 220"/>
                <a:gd name="T81" fmla="*/ 248 h 304"/>
                <a:gd name="T82" fmla="*/ 140 w 220"/>
                <a:gd name="T83" fmla="*/ 266 h 304"/>
                <a:gd name="T84" fmla="*/ 127 w 220"/>
                <a:gd name="T85" fmla="*/ 276 h 304"/>
                <a:gd name="T86" fmla="*/ 107 w 220"/>
                <a:gd name="T87" fmla="*/ 274 h 304"/>
                <a:gd name="T88" fmla="*/ 87 w 220"/>
                <a:gd name="T89" fmla="*/ 262 h 304"/>
                <a:gd name="T90" fmla="*/ 75 w 220"/>
                <a:gd name="T91" fmla="*/ 248 h 304"/>
                <a:gd name="T92" fmla="*/ 65 w 220"/>
                <a:gd name="T93" fmla="*/ 232 h 304"/>
                <a:gd name="T94" fmla="*/ 60 w 220"/>
                <a:gd name="T95" fmla="*/ 215 h 3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20"/>
                <a:gd name="T145" fmla="*/ 0 h 304"/>
                <a:gd name="T146" fmla="*/ 220 w 220"/>
                <a:gd name="T147" fmla="*/ 304 h 30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20" h="304">
                  <a:moveTo>
                    <a:pt x="60" y="215"/>
                  </a:moveTo>
                  <a:lnTo>
                    <a:pt x="47" y="183"/>
                  </a:lnTo>
                  <a:lnTo>
                    <a:pt x="36" y="170"/>
                  </a:lnTo>
                  <a:lnTo>
                    <a:pt x="17" y="165"/>
                  </a:lnTo>
                  <a:lnTo>
                    <a:pt x="3" y="173"/>
                  </a:lnTo>
                  <a:lnTo>
                    <a:pt x="2" y="177"/>
                  </a:lnTo>
                  <a:lnTo>
                    <a:pt x="0" y="195"/>
                  </a:lnTo>
                  <a:lnTo>
                    <a:pt x="0" y="200"/>
                  </a:lnTo>
                  <a:lnTo>
                    <a:pt x="11" y="223"/>
                  </a:lnTo>
                  <a:lnTo>
                    <a:pt x="11" y="227"/>
                  </a:lnTo>
                  <a:lnTo>
                    <a:pt x="30" y="250"/>
                  </a:lnTo>
                  <a:lnTo>
                    <a:pt x="60" y="277"/>
                  </a:lnTo>
                  <a:lnTo>
                    <a:pt x="95" y="300"/>
                  </a:lnTo>
                  <a:lnTo>
                    <a:pt x="131" y="304"/>
                  </a:lnTo>
                  <a:lnTo>
                    <a:pt x="148" y="304"/>
                  </a:lnTo>
                  <a:lnTo>
                    <a:pt x="160" y="298"/>
                  </a:lnTo>
                  <a:lnTo>
                    <a:pt x="170" y="286"/>
                  </a:lnTo>
                  <a:lnTo>
                    <a:pt x="176" y="262"/>
                  </a:lnTo>
                  <a:lnTo>
                    <a:pt x="181" y="235"/>
                  </a:lnTo>
                  <a:lnTo>
                    <a:pt x="182" y="204"/>
                  </a:lnTo>
                  <a:lnTo>
                    <a:pt x="182" y="173"/>
                  </a:lnTo>
                  <a:lnTo>
                    <a:pt x="181" y="153"/>
                  </a:lnTo>
                  <a:lnTo>
                    <a:pt x="185" y="132"/>
                  </a:lnTo>
                  <a:lnTo>
                    <a:pt x="194" y="118"/>
                  </a:lnTo>
                  <a:lnTo>
                    <a:pt x="203" y="102"/>
                  </a:lnTo>
                  <a:lnTo>
                    <a:pt x="209" y="77"/>
                  </a:lnTo>
                  <a:lnTo>
                    <a:pt x="206" y="56"/>
                  </a:lnTo>
                  <a:lnTo>
                    <a:pt x="215" y="37"/>
                  </a:lnTo>
                  <a:lnTo>
                    <a:pt x="220" y="18"/>
                  </a:lnTo>
                  <a:lnTo>
                    <a:pt x="220" y="8"/>
                  </a:lnTo>
                  <a:lnTo>
                    <a:pt x="209" y="0"/>
                  </a:lnTo>
                  <a:lnTo>
                    <a:pt x="196" y="9"/>
                  </a:lnTo>
                  <a:lnTo>
                    <a:pt x="179" y="37"/>
                  </a:lnTo>
                  <a:lnTo>
                    <a:pt x="175" y="58"/>
                  </a:lnTo>
                  <a:lnTo>
                    <a:pt x="170" y="86"/>
                  </a:lnTo>
                  <a:lnTo>
                    <a:pt x="164" y="108"/>
                  </a:lnTo>
                  <a:lnTo>
                    <a:pt x="157" y="136"/>
                  </a:lnTo>
                  <a:lnTo>
                    <a:pt x="158" y="170"/>
                  </a:lnTo>
                  <a:lnTo>
                    <a:pt x="160" y="197"/>
                  </a:lnTo>
                  <a:lnTo>
                    <a:pt x="157" y="223"/>
                  </a:lnTo>
                  <a:lnTo>
                    <a:pt x="151" y="248"/>
                  </a:lnTo>
                  <a:lnTo>
                    <a:pt x="140" y="266"/>
                  </a:lnTo>
                  <a:lnTo>
                    <a:pt x="127" y="276"/>
                  </a:lnTo>
                  <a:lnTo>
                    <a:pt x="107" y="274"/>
                  </a:lnTo>
                  <a:lnTo>
                    <a:pt x="87" y="262"/>
                  </a:lnTo>
                  <a:lnTo>
                    <a:pt x="75" y="248"/>
                  </a:lnTo>
                  <a:lnTo>
                    <a:pt x="65" y="232"/>
                  </a:lnTo>
                  <a:lnTo>
                    <a:pt x="60" y="215"/>
                  </a:lnTo>
                  <a:close/>
                </a:path>
              </a:pathLst>
            </a:custGeom>
            <a:solidFill>
              <a:srgbClr val="000000"/>
            </a:solidFill>
            <a:ln w="9525">
              <a:noFill/>
              <a:round/>
              <a:headEnd/>
              <a:tailEnd/>
            </a:ln>
          </p:spPr>
          <p:txBody>
            <a:bodyPr/>
            <a:lstStyle/>
            <a:p>
              <a:endParaRPr lang="fr-FR">
                <a:latin typeface="Calibri" pitchFamily="34" charset="0"/>
              </a:endParaRPr>
            </a:p>
          </p:txBody>
        </p:sp>
        <p:sp>
          <p:nvSpPr>
            <p:cNvPr id="30754" name="Freeform 22"/>
            <p:cNvSpPr>
              <a:spLocks/>
            </p:cNvSpPr>
            <p:nvPr/>
          </p:nvSpPr>
          <p:spPr bwMode="auto">
            <a:xfrm>
              <a:off x="3229" y="2277"/>
              <a:ext cx="210" cy="421"/>
            </a:xfrm>
            <a:custGeom>
              <a:avLst/>
              <a:gdLst>
                <a:gd name="T0" fmla="*/ 0 w 210"/>
                <a:gd name="T1" fmla="*/ 35 h 421"/>
                <a:gd name="T2" fmla="*/ 11 w 210"/>
                <a:gd name="T3" fmla="*/ 8 h 421"/>
                <a:gd name="T4" fmla="*/ 38 w 210"/>
                <a:gd name="T5" fmla="*/ 0 h 421"/>
                <a:gd name="T6" fmla="*/ 55 w 210"/>
                <a:gd name="T7" fmla="*/ 9 h 421"/>
                <a:gd name="T8" fmla="*/ 64 w 210"/>
                <a:gd name="T9" fmla="*/ 31 h 421"/>
                <a:gd name="T10" fmla="*/ 58 w 210"/>
                <a:gd name="T11" fmla="*/ 50 h 421"/>
                <a:gd name="T12" fmla="*/ 58 w 210"/>
                <a:gd name="T13" fmla="*/ 93 h 421"/>
                <a:gd name="T14" fmla="*/ 57 w 210"/>
                <a:gd name="T15" fmla="*/ 131 h 421"/>
                <a:gd name="T16" fmla="*/ 61 w 210"/>
                <a:gd name="T17" fmla="*/ 162 h 421"/>
                <a:gd name="T18" fmla="*/ 65 w 210"/>
                <a:gd name="T19" fmla="*/ 174 h 421"/>
                <a:gd name="T20" fmla="*/ 70 w 210"/>
                <a:gd name="T21" fmla="*/ 191 h 421"/>
                <a:gd name="T22" fmla="*/ 84 w 210"/>
                <a:gd name="T23" fmla="*/ 201 h 421"/>
                <a:gd name="T24" fmla="*/ 108 w 210"/>
                <a:gd name="T25" fmla="*/ 205 h 421"/>
                <a:gd name="T26" fmla="*/ 133 w 210"/>
                <a:gd name="T27" fmla="*/ 219 h 421"/>
                <a:gd name="T28" fmla="*/ 136 w 210"/>
                <a:gd name="T29" fmla="*/ 223 h 421"/>
                <a:gd name="T30" fmla="*/ 152 w 210"/>
                <a:gd name="T31" fmla="*/ 237 h 421"/>
                <a:gd name="T32" fmla="*/ 173 w 210"/>
                <a:gd name="T33" fmla="*/ 260 h 421"/>
                <a:gd name="T34" fmla="*/ 187 w 210"/>
                <a:gd name="T35" fmla="*/ 274 h 421"/>
                <a:gd name="T36" fmla="*/ 203 w 210"/>
                <a:gd name="T37" fmla="*/ 282 h 421"/>
                <a:gd name="T38" fmla="*/ 210 w 210"/>
                <a:gd name="T39" fmla="*/ 296 h 421"/>
                <a:gd name="T40" fmla="*/ 210 w 210"/>
                <a:gd name="T41" fmla="*/ 314 h 421"/>
                <a:gd name="T42" fmla="*/ 197 w 210"/>
                <a:gd name="T43" fmla="*/ 336 h 421"/>
                <a:gd name="T44" fmla="*/ 188 w 210"/>
                <a:gd name="T45" fmla="*/ 358 h 421"/>
                <a:gd name="T46" fmla="*/ 182 w 210"/>
                <a:gd name="T47" fmla="*/ 383 h 421"/>
                <a:gd name="T48" fmla="*/ 179 w 210"/>
                <a:gd name="T49" fmla="*/ 403 h 421"/>
                <a:gd name="T50" fmla="*/ 172 w 210"/>
                <a:gd name="T51" fmla="*/ 419 h 421"/>
                <a:gd name="T52" fmla="*/ 163 w 210"/>
                <a:gd name="T53" fmla="*/ 421 h 421"/>
                <a:gd name="T54" fmla="*/ 150 w 210"/>
                <a:gd name="T55" fmla="*/ 414 h 421"/>
                <a:gd name="T56" fmla="*/ 136 w 210"/>
                <a:gd name="T57" fmla="*/ 394 h 421"/>
                <a:gd name="T58" fmla="*/ 134 w 210"/>
                <a:gd name="T59" fmla="*/ 382 h 421"/>
                <a:gd name="T60" fmla="*/ 137 w 210"/>
                <a:gd name="T61" fmla="*/ 379 h 421"/>
                <a:gd name="T62" fmla="*/ 144 w 210"/>
                <a:gd name="T63" fmla="*/ 364 h 421"/>
                <a:gd name="T64" fmla="*/ 158 w 210"/>
                <a:gd name="T65" fmla="*/ 340 h 421"/>
                <a:gd name="T66" fmla="*/ 172 w 210"/>
                <a:gd name="T67" fmla="*/ 315 h 421"/>
                <a:gd name="T68" fmla="*/ 176 w 210"/>
                <a:gd name="T69" fmla="*/ 299 h 421"/>
                <a:gd name="T70" fmla="*/ 167 w 210"/>
                <a:gd name="T71" fmla="*/ 286 h 421"/>
                <a:gd name="T72" fmla="*/ 137 w 210"/>
                <a:gd name="T73" fmla="*/ 267 h 421"/>
                <a:gd name="T74" fmla="*/ 104 w 210"/>
                <a:gd name="T75" fmla="*/ 251 h 421"/>
                <a:gd name="T76" fmla="*/ 76 w 210"/>
                <a:gd name="T77" fmla="*/ 234 h 421"/>
                <a:gd name="T78" fmla="*/ 52 w 210"/>
                <a:gd name="T79" fmla="*/ 219 h 421"/>
                <a:gd name="T80" fmla="*/ 40 w 210"/>
                <a:gd name="T81" fmla="*/ 204 h 421"/>
                <a:gd name="T82" fmla="*/ 29 w 210"/>
                <a:gd name="T83" fmla="*/ 186 h 421"/>
                <a:gd name="T84" fmla="*/ 17 w 210"/>
                <a:gd name="T85" fmla="*/ 156 h 421"/>
                <a:gd name="T86" fmla="*/ 10 w 210"/>
                <a:gd name="T87" fmla="*/ 124 h 421"/>
                <a:gd name="T88" fmla="*/ 5 w 210"/>
                <a:gd name="T89" fmla="*/ 90 h 421"/>
                <a:gd name="T90" fmla="*/ 2 w 210"/>
                <a:gd name="T91" fmla="*/ 60 h 421"/>
                <a:gd name="T92" fmla="*/ 0 w 210"/>
                <a:gd name="T93" fmla="*/ 35 h 42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10"/>
                <a:gd name="T142" fmla="*/ 0 h 421"/>
                <a:gd name="T143" fmla="*/ 210 w 210"/>
                <a:gd name="T144" fmla="*/ 421 h 42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10" h="421">
                  <a:moveTo>
                    <a:pt x="0" y="35"/>
                  </a:moveTo>
                  <a:lnTo>
                    <a:pt x="11" y="8"/>
                  </a:lnTo>
                  <a:lnTo>
                    <a:pt x="38" y="0"/>
                  </a:lnTo>
                  <a:lnTo>
                    <a:pt x="55" y="9"/>
                  </a:lnTo>
                  <a:lnTo>
                    <a:pt x="64" y="31"/>
                  </a:lnTo>
                  <a:lnTo>
                    <a:pt x="58" y="50"/>
                  </a:lnTo>
                  <a:lnTo>
                    <a:pt x="58" y="93"/>
                  </a:lnTo>
                  <a:lnTo>
                    <a:pt x="57" y="131"/>
                  </a:lnTo>
                  <a:lnTo>
                    <a:pt x="61" y="162"/>
                  </a:lnTo>
                  <a:lnTo>
                    <a:pt x="65" y="174"/>
                  </a:lnTo>
                  <a:lnTo>
                    <a:pt x="70" y="191"/>
                  </a:lnTo>
                  <a:lnTo>
                    <a:pt x="84" y="201"/>
                  </a:lnTo>
                  <a:lnTo>
                    <a:pt x="108" y="205"/>
                  </a:lnTo>
                  <a:lnTo>
                    <a:pt x="133" y="219"/>
                  </a:lnTo>
                  <a:lnTo>
                    <a:pt x="136" y="223"/>
                  </a:lnTo>
                  <a:lnTo>
                    <a:pt x="152" y="237"/>
                  </a:lnTo>
                  <a:lnTo>
                    <a:pt x="173" y="260"/>
                  </a:lnTo>
                  <a:lnTo>
                    <a:pt x="187" y="274"/>
                  </a:lnTo>
                  <a:lnTo>
                    <a:pt x="203" y="282"/>
                  </a:lnTo>
                  <a:lnTo>
                    <a:pt x="210" y="296"/>
                  </a:lnTo>
                  <a:lnTo>
                    <a:pt x="210" y="314"/>
                  </a:lnTo>
                  <a:lnTo>
                    <a:pt x="197" y="336"/>
                  </a:lnTo>
                  <a:lnTo>
                    <a:pt x="188" y="358"/>
                  </a:lnTo>
                  <a:lnTo>
                    <a:pt x="182" y="383"/>
                  </a:lnTo>
                  <a:lnTo>
                    <a:pt x="179" y="403"/>
                  </a:lnTo>
                  <a:lnTo>
                    <a:pt x="172" y="419"/>
                  </a:lnTo>
                  <a:lnTo>
                    <a:pt x="163" y="421"/>
                  </a:lnTo>
                  <a:lnTo>
                    <a:pt x="150" y="414"/>
                  </a:lnTo>
                  <a:lnTo>
                    <a:pt x="136" y="394"/>
                  </a:lnTo>
                  <a:lnTo>
                    <a:pt x="134" y="382"/>
                  </a:lnTo>
                  <a:lnTo>
                    <a:pt x="137" y="379"/>
                  </a:lnTo>
                  <a:lnTo>
                    <a:pt x="144" y="364"/>
                  </a:lnTo>
                  <a:lnTo>
                    <a:pt x="158" y="340"/>
                  </a:lnTo>
                  <a:lnTo>
                    <a:pt x="172" y="315"/>
                  </a:lnTo>
                  <a:lnTo>
                    <a:pt x="176" y="299"/>
                  </a:lnTo>
                  <a:lnTo>
                    <a:pt x="167" y="286"/>
                  </a:lnTo>
                  <a:lnTo>
                    <a:pt x="137" y="267"/>
                  </a:lnTo>
                  <a:lnTo>
                    <a:pt x="104" y="251"/>
                  </a:lnTo>
                  <a:lnTo>
                    <a:pt x="76" y="234"/>
                  </a:lnTo>
                  <a:lnTo>
                    <a:pt x="52" y="219"/>
                  </a:lnTo>
                  <a:lnTo>
                    <a:pt x="40" y="204"/>
                  </a:lnTo>
                  <a:lnTo>
                    <a:pt x="29" y="186"/>
                  </a:lnTo>
                  <a:lnTo>
                    <a:pt x="17" y="156"/>
                  </a:lnTo>
                  <a:lnTo>
                    <a:pt x="10" y="124"/>
                  </a:lnTo>
                  <a:lnTo>
                    <a:pt x="5" y="90"/>
                  </a:lnTo>
                  <a:lnTo>
                    <a:pt x="2" y="60"/>
                  </a:lnTo>
                  <a:lnTo>
                    <a:pt x="0" y="35"/>
                  </a:lnTo>
                  <a:close/>
                </a:path>
              </a:pathLst>
            </a:custGeom>
            <a:solidFill>
              <a:srgbClr val="000000"/>
            </a:solidFill>
            <a:ln w="9525">
              <a:noFill/>
              <a:round/>
              <a:headEnd/>
              <a:tailEnd/>
            </a:ln>
          </p:spPr>
          <p:txBody>
            <a:bodyPr/>
            <a:lstStyle/>
            <a:p>
              <a:endParaRPr lang="fr-FR">
                <a:latin typeface="Calibri" pitchFamily="34" charset="0"/>
              </a:endParaRPr>
            </a:p>
          </p:txBody>
        </p:sp>
        <p:sp>
          <p:nvSpPr>
            <p:cNvPr id="30755" name="Freeform 23"/>
            <p:cNvSpPr>
              <a:spLocks/>
            </p:cNvSpPr>
            <p:nvPr/>
          </p:nvSpPr>
          <p:spPr bwMode="auto">
            <a:xfrm>
              <a:off x="3110" y="2289"/>
              <a:ext cx="134" cy="417"/>
            </a:xfrm>
            <a:custGeom>
              <a:avLst/>
              <a:gdLst>
                <a:gd name="T0" fmla="*/ 48 w 134"/>
                <a:gd name="T1" fmla="*/ 123 h 417"/>
                <a:gd name="T2" fmla="*/ 60 w 134"/>
                <a:gd name="T3" fmla="*/ 51 h 417"/>
                <a:gd name="T4" fmla="*/ 73 w 134"/>
                <a:gd name="T5" fmla="*/ 7 h 417"/>
                <a:gd name="T6" fmla="*/ 98 w 134"/>
                <a:gd name="T7" fmla="*/ 0 h 417"/>
                <a:gd name="T8" fmla="*/ 103 w 134"/>
                <a:gd name="T9" fmla="*/ 3 h 417"/>
                <a:gd name="T10" fmla="*/ 124 w 134"/>
                <a:gd name="T11" fmla="*/ 16 h 417"/>
                <a:gd name="T12" fmla="*/ 134 w 134"/>
                <a:gd name="T13" fmla="*/ 39 h 417"/>
                <a:gd name="T14" fmla="*/ 127 w 134"/>
                <a:gd name="T15" fmla="*/ 71 h 417"/>
                <a:gd name="T16" fmla="*/ 109 w 134"/>
                <a:gd name="T17" fmla="*/ 116 h 417"/>
                <a:gd name="T18" fmla="*/ 91 w 134"/>
                <a:gd name="T19" fmla="*/ 148 h 417"/>
                <a:gd name="T20" fmla="*/ 82 w 134"/>
                <a:gd name="T21" fmla="*/ 175 h 417"/>
                <a:gd name="T22" fmla="*/ 86 w 134"/>
                <a:gd name="T23" fmla="*/ 190 h 417"/>
                <a:gd name="T24" fmla="*/ 100 w 134"/>
                <a:gd name="T25" fmla="*/ 210 h 417"/>
                <a:gd name="T26" fmla="*/ 106 w 134"/>
                <a:gd name="T27" fmla="*/ 235 h 417"/>
                <a:gd name="T28" fmla="*/ 104 w 134"/>
                <a:gd name="T29" fmla="*/ 240 h 417"/>
                <a:gd name="T30" fmla="*/ 106 w 134"/>
                <a:gd name="T31" fmla="*/ 270 h 417"/>
                <a:gd name="T32" fmla="*/ 106 w 134"/>
                <a:gd name="T33" fmla="*/ 300 h 417"/>
                <a:gd name="T34" fmla="*/ 113 w 134"/>
                <a:gd name="T35" fmla="*/ 321 h 417"/>
                <a:gd name="T36" fmla="*/ 115 w 134"/>
                <a:gd name="T37" fmla="*/ 338 h 417"/>
                <a:gd name="T38" fmla="*/ 107 w 134"/>
                <a:gd name="T39" fmla="*/ 353 h 417"/>
                <a:gd name="T40" fmla="*/ 89 w 134"/>
                <a:gd name="T41" fmla="*/ 361 h 417"/>
                <a:gd name="T42" fmla="*/ 68 w 134"/>
                <a:gd name="T43" fmla="*/ 374 h 417"/>
                <a:gd name="T44" fmla="*/ 51 w 134"/>
                <a:gd name="T45" fmla="*/ 395 h 417"/>
                <a:gd name="T46" fmla="*/ 39 w 134"/>
                <a:gd name="T47" fmla="*/ 412 h 417"/>
                <a:gd name="T48" fmla="*/ 30 w 134"/>
                <a:gd name="T49" fmla="*/ 417 h 417"/>
                <a:gd name="T50" fmla="*/ 14 w 134"/>
                <a:gd name="T51" fmla="*/ 407 h 417"/>
                <a:gd name="T52" fmla="*/ 0 w 134"/>
                <a:gd name="T53" fmla="*/ 383 h 417"/>
                <a:gd name="T54" fmla="*/ 3 w 134"/>
                <a:gd name="T55" fmla="*/ 370 h 417"/>
                <a:gd name="T56" fmla="*/ 17 w 134"/>
                <a:gd name="T57" fmla="*/ 358 h 417"/>
                <a:gd name="T58" fmla="*/ 41 w 134"/>
                <a:gd name="T59" fmla="*/ 349 h 417"/>
                <a:gd name="T60" fmla="*/ 65 w 134"/>
                <a:gd name="T61" fmla="*/ 336 h 417"/>
                <a:gd name="T62" fmla="*/ 76 w 134"/>
                <a:gd name="T63" fmla="*/ 324 h 417"/>
                <a:gd name="T64" fmla="*/ 80 w 134"/>
                <a:gd name="T65" fmla="*/ 306 h 417"/>
                <a:gd name="T66" fmla="*/ 77 w 134"/>
                <a:gd name="T67" fmla="*/ 285 h 417"/>
                <a:gd name="T68" fmla="*/ 68 w 134"/>
                <a:gd name="T69" fmla="*/ 250 h 417"/>
                <a:gd name="T70" fmla="*/ 59 w 134"/>
                <a:gd name="T71" fmla="*/ 217 h 417"/>
                <a:gd name="T72" fmla="*/ 48 w 134"/>
                <a:gd name="T73" fmla="*/ 199 h 417"/>
                <a:gd name="T74" fmla="*/ 44 w 134"/>
                <a:gd name="T75" fmla="*/ 184 h 417"/>
                <a:gd name="T76" fmla="*/ 44 w 134"/>
                <a:gd name="T77" fmla="*/ 167 h 417"/>
                <a:gd name="T78" fmla="*/ 44 w 134"/>
                <a:gd name="T79" fmla="*/ 149 h 417"/>
                <a:gd name="T80" fmla="*/ 48 w 134"/>
                <a:gd name="T81" fmla="*/ 123 h 41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34"/>
                <a:gd name="T124" fmla="*/ 0 h 417"/>
                <a:gd name="T125" fmla="*/ 134 w 134"/>
                <a:gd name="T126" fmla="*/ 417 h 41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34" h="417">
                  <a:moveTo>
                    <a:pt x="48" y="123"/>
                  </a:moveTo>
                  <a:lnTo>
                    <a:pt x="60" y="51"/>
                  </a:lnTo>
                  <a:lnTo>
                    <a:pt x="73" y="7"/>
                  </a:lnTo>
                  <a:lnTo>
                    <a:pt x="98" y="0"/>
                  </a:lnTo>
                  <a:lnTo>
                    <a:pt x="103" y="3"/>
                  </a:lnTo>
                  <a:lnTo>
                    <a:pt x="124" y="16"/>
                  </a:lnTo>
                  <a:lnTo>
                    <a:pt x="134" y="39"/>
                  </a:lnTo>
                  <a:lnTo>
                    <a:pt x="127" y="71"/>
                  </a:lnTo>
                  <a:lnTo>
                    <a:pt x="109" y="116"/>
                  </a:lnTo>
                  <a:lnTo>
                    <a:pt x="91" y="148"/>
                  </a:lnTo>
                  <a:lnTo>
                    <a:pt x="82" y="175"/>
                  </a:lnTo>
                  <a:lnTo>
                    <a:pt x="86" y="190"/>
                  </a:lnTo>
                  <a:lnTo>
                    <a:pt x="100" y="210"/>
                  </a:lnTo>
                  <a:lnTo>
                    <a:pt x="106" y="235"/>
                  </a:lnTo>
                  <a:lnTo>
                    <a:pt x="104" y="240"/>
                  </a:lnTo>
                  <a:lnTo>
                    <a:pt x="106" y="270"/>
                  </a:lnTo>
                  <a:lnTo>
                    <a:pt x="106" y="300"/>
                  </a:lnTo>
                  <a:lnTo>
                    <a:pt x="113" y="321"/>
                  </a:lnTo>
                  <a:lnTo>
                    <a:pt x="115" y="338"/>
                  </a:lnTo>
                  <a:lnTo>
                    <a:pt x="107" y="353"/>
                  </a:lnTo>
                  <a:lnTo>
                    <a:pt x="89" y="361"/>
                  </a:lnTo>
                  <a:lnTo>
                    <a:pt x="68" y="374"/>
                  </a:lnTo>
                  <a:lnTo>
                    <a:pt x="51" y="395"/>
                  </a:lnTo>
                  <a:lnTo>
                    <a:pt x="39" y="412"/>
                  </a:lnTo>
                  <a:lnTo>
                    <a:pt x="30" y="417"/>
                  </a:lnTo>
                  <a:lnTo>
                    <a:pt x="14" y="407"/>
                  </a:lnTo>
                  <a:lnTo>
                    <a:pt x="0" y="383"/>
                  </a:lnTo>
                  <a:lnTo>
                    <a:pt x="3" y="370"/>
                  </a:lnTo>
                  <a:lnTo>
                    <a:pt x="17" y="358"/>
                  </a:lnTo>
                  <a:lnTo>
                    <a:pt x="41" y="349"/>
                  </a:lnTo>
                  <a:lnTo>
                    <a:pt x="65" y="336"/>
                  </a:lnTo>
                  <a:lnTo>
                    <a:pt x="76" y="324"/>
                  </a:lnTo>
                  <a:lnTo>
                    <a:pt x="80" y="306"/>
                  </a:lnTo>
                  <a:lnTo>
                    <a:pt x="77" y="285"/>
                  </a:lnTo>
                  <a:lnTo>
                    <a:pt x="68" y="250"/>
                  </a:lnTo>
                  <a:lnTo>
                    <a:pt x="59" y="217"/>
                  </a:lnTo>
                  <a:lnTo>
                    <a:pt x="48" y="199"/>
                  </a:lnTo>
                  <a:lnTo>
                    <a:pt x="44" y="184"/>
                  </a:lnTo>
                  <a:lnTo>
                    <a:pt x="44" y="167"/>
                  </a:lnTo>
                  <a:lnTo>
                    <a:pt x="44" y="149"/>
                  </a:lnTo>
                  <a:lnTo>
                    <a:pt x="48" y="123"/>
                  </a:lnTo>
                  <a:close/>
                </a:path>
              </a:pathLst>
            </a:custGeom>
            <a:solidFill>
              <a:srgbClr val="000000"/>
            </a:solidFill>
            <a:ln w="9525">
              <a:noFill/>
              <a:round/>
              <a:headEnd/>
              <a:tailEnd/>
            </a:ln>
          </p:spPr>
          <p:txBody>
            <a:bodyPr/>
            <a:lstStyle/>
            <a:p>
              <a:endParaRPr lang="fr-FR">
                <a:latin typeface="Calibri" pitchFamily="34" charset="0"/>
              </a:endParaRPr>
            </a:p>
          </p:txBody>
        </p:sp>
      </p:grpSp>
      <p:pic>
        <p:nvPicPr>
          <p:cNvPr id="293" name="Picture 3"/>
          <p:cNvPicPr>
            <a:picLocks noChangeAspect="1" noChangeArrowheads="1"/>
          </p:cNvPicPr>
          <p:nvPr/>
        </p:nvPicPr>
        <p:blipFill>
          <a:blip r:embed="rId6" cstate="print">
            <a:clrChange>
              <a:clrFrom>
                <a:srgbClr val="FEFFFF"/>
              </a:clrFrom>
              <a:clrTo>
                <a:srgbClr val="FEFFFF">
                  <a:alpha val="0"/>
                </a:srgbClr>
              </a:clrTo>
            </a:clrChange>
          </a:blip>
          <a:srcRect/>
          <a:stretch>
            <a:fillRect/>
          </a:stretch>
        </p:blipFill>
        <p:spPr bwMode="auto">
          <a:xfrm>
            <a:off x="6643688" y="4071938"/>
            <a:ext cx="528637" cy="738187"/>
          </a:xfrm>
          <a:prstGeom prst="rect">
            <a:avLst/>
          </a:prstGeom>
          <a:noFill/>
          <a:ln w="9525">
            <a:noFill/>
            <a:miter lim="800000"/>
            <a:headEnd/>
            <a:tailEnd/>
          </a:ln>
        </p:spPr>
      </p:pic>
      <p:sp>
        <p:nvSpPr>
          <p:cNvPr id="296" name="Espace réservé du numéro de diapositive 295"/>
          <p:cNvSpPr>
            <a:spLocks noGrp="1"/>
          </p:cNvSpPr>
          <p:nvPr>
            <p:ph type="sldNum" sz="quarter" idx="12"/>
          </p:nvPr>
        </p:nvSpPr>
        <p:spPr/>
        <p:txBody>
          <a:bodyPr/>
          <a:lstStyle/>
          <a:p>
            <a:pPr>
              <a:defRPr/>
            </a:pPr>
            <a:fld id="{34A32802-1E93-4D7B-96D0-FFAF19D31444}" type="slidenum">
              <a:rPr lang="fr-FR"/>
              <a:pPr>
                <a:defRPr/>
              </a:pPr>
              <a:t>36</a:t>
            </a:fld>
            <a:endParaRPr lang="fr-FR"/>
          </a:p>
        </p:txBody>
      </p:sp>
    </p:spTree>
    <p:extLst>
      <p:ext uri="{BB962C8B-B14F-4D97-AF65-F5344CB8AC3E}">
        <p14:creationId xmlns:p14="http://schemas.microsoft.com/office/powerpoint/2010/main" val="7802862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1000"/>
                                        <p:tgtEl>
                                          <p:spTgt spid="5"/>
                                        </p:tgtEl>
                                      </p:cBhvr>
                                    </p:animEffect>
                                  </p:childTnLst>
                                </p:cTn>
                              </p:par>
                              <p:par>
                                <p:cTn id="11" presetID="10" presetClass="entr" presetSubtype="0" fill="hold" nodeType="with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fade">
                                      <p:cBhvr>
                                        <p:cTn id="13" dur="1000"/>
                                        <p:tgtEl>
                                          <p:spTgt spid="8"/>
                                        </p:tgtEl>
                                      </p:cBhvr>
                                    </p:animEffect>
                                  </p:childTnLst>
                                </p:cTn>
                              </p:par>
                              <p:par>
                                <p:cTn id="14" presetID="10" presetClass="entr" presetSubtype="0" fill="hold" nodeType="with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fade">
                                      <p:cBhvr>
                                        <p:cTn id="16" dur="1000"/>
                                        <p:tgtEl>
                                          <p:spTgt spid="23"/>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fade">
                                      <p:cBhvr>
                                        <p:cTn id="21" dur="1000"/>
                                        <p:tgtEl>
                                          <p:spTgt spid="11"/>
                                        </p:tgtEl>
                                      </p:cBhvr>
                                    </p:animEffect>
                                  </p:childTnLst>
                                </p:cTn>
                              </p:par>
                              <p:par>
                                <p:cTn id="22" presetID="10" presetClass="entr" presetSubtype="0" fill="hold" nodeType="withEffect">
                                  <p:stCondLst>
                                    <p:cond delay="0"/>
                                  </p:stCondLst>
                                  <p:childTnLst>
                                    <p:set>
                                      <p:cBhvr>
                                        <p:cTn id="23" dur="1" fill="hold">
                                          <p:stCondLst>
                                            <p:cond delay="0"/>
                                          </p:stCondLst>
                                        </p:cTn>
                                        <p:tgtEl>
                                          <p:spTgt spid="24"/>
                                        </p:tgtEl>
                                        <p:attrNameLst>
                                          <p:attrName>style.visibility</p:attrName>
                                        </p:attrNameLst>
                                      </p:cBhvr>
                                      <p:to>
                                        <p:strVal val="visible"/>
                                      </p:to>
                                    </p:set>
                                    <p:animEffect transition="in" filter="fade">
                                      <p:cBhvr>
                                        <p:cTn id="24" dur="1000"/>
                                        <p:tgtEl>
                                          <p:spTgt spid="24"/>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xit" presetSubtype="0" fill="hold" grpId="1" nodeType="clickEffect">
                                  <p:stCondLst>
                                    <p:cond delay="0"/>
                                  </p:stCondLst>
                                  <p:childTnLst>
                                    <p:animEffect transition="out" filter="fade">
                                      <p:cBhvr>
                                        <p:cTn id="28" dur="2000"/>
                                        <p:tgtEl>
                                          <p:spTgt spid="5"/>
                                        </p:tgtEl>
                                      </p:cBhvr>
                                    </p:animEffect>
                                    <p:set>
                                      <p:cBhvr>
                                        <p:cTn id="29" dur="1" fill="hold">
                                          <p:stCondLst>
                                            <p:cond delay="1999"/>
                                          </p:stCondLst>
                                        </p:cTn>
                                        <p:tgtEl>
                                          <p:spTgt spid="5"/>
                                        </p:tgtEl>
                                        <p:attrNameLst>
                                          <p:attrName>style.visibility</p:attrName>
                                        </p:attrNameLst>
                                      </p:cBhvr>
                                      <p:to>
                                        <p:strVal val="hidden"/>
                                      </p:to>
                                    </p:set>
                                  </p:childTnLst>
                                </p:cTn>
                              </p:par>
                              <p:par>
                                <p:cTn id="30" presetID="10" presetClass="entr" presetSubtype="0" fill="hold" grpId="0" nodeType="with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1000"/>
                                        <p:tgtEl>
                                          <p:spTgt spid="14"/>
                                        </p:tgtEl>
                                      </p:cBhvr>
                                    </p:animEffect>
                                  </p:childTnLst>
                                </p:cTn>
                              </p:par>
                              <p:par>
                                <p:cTn id="33" presetID="10" presetClass="entr" presetSubtype="0" fill="hold" grpId="1" nodeType="withEffect">
                                  <p:stCondLst>
                                    <p:cond delay="0"/>
                                  </p:stCondLst>
                                  <p:childTnLst>
                                    <p:set>
                                      <p:cBhvr>
                                        <p:cTn id="34" dur="1" fill="hold">
                                          <p:stCondLst>
                                            <p:cond delay="0"/>
                                          </p:stCondLst>
                                        </p:cTn>
                                        <p:tgtEl>
                                          <p:spTgt spid="3"/>
                                        </p:tgtEl>
                                        <p:attrNameLst>
                                          <p:attrName>style.visibility</p:attrName>
                                        </p:attrNameLst>
                                      </p:cBhvr>
                                      <p:to>
                                        <p:strVal val="visible"/>
                                      </p:to>
                                    </p:set>
                                    <p:animEffect transition="in" filter="fade">
                                      <p:cBhvr>
                                        <p:cTn id="35" dur="2000"/>
                                        <p:tgtEl>
                                          <p:spTgt spid="3"/>
                                        </p:tgtEl>
                                      </p:cBhvr>
                                    </p:animEffect>
                                  </p:childTnLst>
                                </p:cTn>
                              </p:par>
                              <p:par>
                                <p:cTn id="36" presetID="10" presetClass="entr" presetSubtype="0" fill="hold" nodeType="withEffect">
                                  <p:stCondLst>
                                    <p:cond delay="0"/>
                                  </p:stCondLst>
                                  <p:childTnLst>
                                    <p:set>
                                      <p:cBhvr>
                                        <p:cTn id="37" dur="1" fill="hold">
                                          <p:stCondLst>
                                            <p:cond delay="0"/>
                                          </p:stCondLst>
                                        </p:cTn>
                                        <p:tgtEl>
                                          <p:spTgt spid="217"/>
                                        </p:tgtEl>
                                        <p:attrNameLst>
                                          <p:attrName>style.visibility</p:attrName>
                                        </p:attrNameLst>
                                      </p:cBhvr>
                                      <p:to>
                                        <p:strVal val="visible"/>
                                      </p:to>
                                    </p:set>
                                    <p:animEffect transition="in" filter="fade">
                                      <p:cBhvr>
                                        <p:cTn id="38" dur="2000"/>
                                        <p:tgtEl>
                                          <p:spTgt spid="217"/>
                                        </p:tgtEl>
                                      </p:cBhvr>
                                    </p:animEffect>
                                  </p:childTnLst>
                                </p:cTn>
                              </p:par>
                              <p:par>
                                <p:cTn id="39" presetID="10" presetClass="entr" presetSubtype="0" fill="hold" nodeType="withEffect">
                                  <p:stCondLst>
                                    <p:cond delay="0"/>
                                  </p:stCondLst>
                                  <p:childTnLst>
                                    <p:set>
                                      <p:cBhvr>
                                        <p:cTn id="40" dur="1" fill="hold">
                                          <p:stCondLst>
                                            <p:cond delay="0"/>
                                          </p:stCondLst>
                                        </p:cTn>
                                        <p:tgtEl>
                                          <p:spTgt spid="216"/>
                                        </p:tgtEl>
                                        <p:attrNameLst>
                                          <p:attrName>style.visibility</p:attrName>
                                        </p:attrNameLst>
                                      </p:cBhvr>
                                      <p:to>
                                        <p:strVal val="visible"/>
                                      </p:to>
                                    </p:set>
                                    <p:animEffect transition="in" filter="fade">
                                      <p:cBhvr>
                                        <p:cTn id="41" dur="1000"/>
                                        <p:tgtEl>
                                          <p:spTgt spid="216"/>
                                        </p:tgtEl>
                                      </p:cBhvr>
                                    </p:animEffect>
                                  </p:childTnLst>
                                </p:cTn>
                              </p:par>
                            </p:childTnLst>
                          </p:cTn>
                        </p:par>
                        <p:par>
                          <p:cTn id="42" fill="hold">
                            <p:stCondLst>
                              <p:cond delay="2000"/>
                            </p:stCondLst>
                            <p:childTnLst>
                              <p:par>
                                <p:cTn id="43" presetID="10" presetClass="exit" presetSubtype="0" fill="hold" nodeType="afterEffect">
                                  <p:stCondLst>
                                    <p:cond delay="0"/>
                                  </p:stCondLst>
                                  <p:childTnLst>
                                    <p:animEffect transition="out" filter="fade">
                                      <p:cBhvr>
                                        <p:cTn id="44" dur="1000"/>
                                        <p:tgtEl>
                                          <p:spTgt spid="216"/>
                                        </p:tgtEl>
                                      </p:cBhvr>
                                    </p:animEffect>
                                    <p:set>
                                      <p:cBhvr>
                                        <p:cTn id="45" dur="1" fill="hold">
                                          <p:stCondLst>
                                            <p:cond delay="999"/>
                                          </p:stCondLst>
                                        </p:cTn>
                                        <p:tgtEl>
                                          <p:spTgt spid="216"/>
                                        </p:tgtEl>
                                        <p:attrNameLst>
                                          <p:attrName>style.visibility</p:attrName>
                                        </p:attrNameLst>
                                      </p:cBhvr>
                                      <p:to>
                                        <p:strVal val="hidden"/>
                                      </p:to>
                                    </p:set>
                                  </p:childTnLst>
                                </p:cTn>
                              </p:par>
                              <p:par>
                                <p:cTn id="46" presetID="10" presetClass="entr" presetSubtype="0" fill="hold" nodeType="withEffect">
                                  <p:stCondLst>
                                    <p:cond delay="0"/>
                                  </p:stCondLst>
                                  <p:childTnLst>
                                    <p:set>
                                      <p:cBhvr>
                                        <p:cTn id="47" dur="1" fill="hold">
                                          <p:stCondLst>
                                            <p:cond delay="0"/>
                                          </p:stCondLst>
                                        </p:cTn>
                                        <p:tgtEl>
                                          <p:spTgt spid="293"/>
                                        </p:tgtEl>
                                        <p:attrNameLst>
                                          <p:attrName>style.visibility</p:attrName>
                                        </p:attrNameLst>
                                      </p:cBhvr>
                                      <p:to>
                                        <p:strVal val="visible"/>
                                      </p:to>
                                    </p:set>
                                    <p:animEffect transition="in" filter="fade">
                                      <p:cBhvr>
                                        <p:cTn id="48" dur="500"/>
                                        <p:tgtEl>
                                          <p:spTgt spid="293"/>
                                        </p:tgtEl>
                                      </p:cBhvr>
                                    </p:animEffect>
                                  </p:childTnLst>
                                </p:cTn>
                              </p:par>
                            </p:childTnLst>
                          </p:cTn>
                        </p:par>
                        <p:par>
                          <p:cTn id="49" fill="hold">
                            <p:stCondLst>
                              <p:cond delay="3000"/>
                            </p:stCondLst>
                            <p:childTnLst>
                              <p:par>
                                <p:cTn id="50" presetID="0" presetClass="path" presetSubtype="0" accel="50000" decel="50000" fill="hold" nodeType="afterEffect">
                                  <p:stCondLst>
                                    <p:cond delay="0"/>
                                  </p:stCondLst>
                                  <p:childTnLst>
                                    <p:animMotion origin="layout" path="M -0.0033 -0.00139 C 0.00052 -0.0118 0.01059 -0.0331 0.01754 -0.0412 C 0.03108 -0.05694 0.02031 -0.04328 0.02917 -0.05 C 0.03195 -0.05208 0.03698 -0.05694 0.03698 -0.05671 C 0.03785 -0.05856 0.0382 -0.06088 0.03959 -0.06203 C 0.04097 -0.06319 0.05712 -0.07152 0.05903 -0.07245 C 0.07552 -0.07152 0.08959 -0.07384 0.1033 -0.06203 C 0.10417 -0.06041 0.10469 -0.05833 0.1059 -0.05694 C 0.10816 -0.05416 0.11354 -0.05 0.11354 -0.04976 C 0.11962 -0.03773 0.11615 -0.04189 0.12275 -0.03611 C 0.12604 -0.02939 0.12639 -0.02199 0.12917 -0.01527 C 0.1349 -0.00139 0.13438 -0.00972 0.13438 -0.00139 " pathEditMode="relative" rAng="0" ptsTypes="fffffffffffA">
                                      <p:cBhvr>
                                        <p:cTn id="51" dur="500" fill="hold"/>
                                        <p:tgtEl>
                                          <p:spTgt spid="293"/>
                                        </p:tgtEl>
                                        <p:attrNameLst>
                                          <p:attrName>ppt_x</p:attrName>
                                          <p:attrName>ppt_y</p:attrName>
                                        </p:attrNameLst>
                                      </p:cBhvr>
                                      <p:rCtr x="6900" y="-3600"/>
                                    </p:animMotion>
                                  </p:childTnLst>
                                </p:cTn>
                              </p:par>
                              <p:par>
                                <p:cTn id="52" presetID="10" presetClass="exit" presetSubtype="0" fill="hold" nodeType="withEffect">
                                  <p:stCondLst>
                                    <p:cond delay="0"/>
                                  </p:stCondLst>
                                  <p:childTnLst>
                                    <p:animEffect transition="out" filter="fade">
                                      <p:cBhvr>
                                        <p:cTn id="53" dur="500"/>
                                        <p:tgtEl>
                                          <p:spTgt spid="293"/>
                                        </p:tgtEl>
                                      </p:cBhvr>
                                    </p:animEffect>
                                    <p:set>
                                      <p:cBhvr>
                                        <p:cTn id="54" dur="1" fill="hold">
                                          <p:stCondLst>
                                            <p:cond delay="499"/>
                                          </p:stCondLst>
                                        </p:cTn>
                                        <p:tgtEl>
                                          <p:spTgt spid="293"/>
                                        </p:tgtEl>
                                        <p:attrNameLst>
                                          <p:attrName>style.visibility</p:attrName>
                                        </p:attrNameLst>
                                      </p:cBhvr>
                                      <p:to>
                                        <p:strVal val="hidden"/>
                                      </p:to>
                                    </p:set>
                                  </p:childTnLst>
                                </p:cTn>
                              </p:par>
                            </p:childTnLst>
                          </p:cTn>
                        </p:par>
                      </p:childTnLst>
                    </p:cTn>
                  </p:par>
                  <p:par>
                    <p:cTn id="55" fill="hold">
                      <p:stCondLst>
                        <p:cond delay="indefinite"/>
                      </p:stCondLst>
                      <p:childTnLst>
                        <p:par>
                          <p:cTn id="56" fill="hold">
                            <p:stCondLst>
                              <p:cond delay="0"/>
                            </p:stCondLst>
                            <p:childTnLst>
                              <p:par>
                                <p:cTn id="57" presetID="10" presetClass="exit" presetSubtype="0" fill="hold" grpId="0" nodeType="clickEffect">
                                  <p:stCondLst>
                                    <p:cond delay="0"/>
                                  </p:stCondLst>
                                  <p:childTnLst>
                                    <p:animEffect transition="out" filter="fade">
                                      <p:cBhvr>
                                        <p:cTn id="58" dur="2000"/>
                                        <p:tgtEl>
                                          <p:spTgt spid="3"/>
                                        </p:tgtEl>
                                      </p:cBhvr>
                                    </p:animEffect>
                                    <p:set>
                                      <p:cBhvr>
                                        <p:cTn id="59" dur="1" fill="hold">
                                          <p:stCondLst>
                                            <p:cond delay="1999"/>
                                          </p:stCondLst>
                                        </p:cTn>
                                        <p:tgtEl>
                                          <p:spTgt spid="3"/>
                                        </p:tgtEl>
                                        <p:attrNameLst>
                                          <p:attrName>style.visibility</p:attrName>
                                        </p:attrNameLst>
                                      </p:cBhvr>
                                      <p:to>
                                        <p:strVal val="hidden"/>
                                      </p:to>
                                    </p:set>
                                  </p:childTnLst>
                                </p:cTn>
                              </p:par>
                              <p:par>
                                <p:cTn id="60" presetID="10" presetClass="entr" presetSubtype="0" fill="hold" grpId="0" nodeType="withEffect">
                                  <p:stCondLst>
                                    <p:cond delay="0"/>
                                  </p:stCondLst>
                                  <p:childTnLst>
                                    <p:set>
                                      <p:cBhvr>
                                        <p:cTn id="61" dur="1" fill="hold">
                                          <p:stCondLst>
                                            <p:cond delay="0"/>
                                          </p:stCondLst>
                                        </p:cTn>
                                        <p:tgtEl>
                                          <p:spTgt spid="2"/>
                                        </p:tgtEl>
                                        <p:attrNameLst>
                                          <p:attrName>style.visibility</p:attrName>
                                        </p:attrNameLst>
                                      </p:cBhvr>
                                      <p:to>
                                        <p:strVal val="visible"/>
                                      </p:to>
                                    </p:set>
                                    <p:animEffect transition="in" filter="fade">
                                      <p:cBhvr>
                                        <p:cTn id="62" dur="2000"/>
                                        <p:tgtEl>
                                          <p:spTgt spid="2"/>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2"/>
                                        </p:tgtEl>
                                        <p:attrNameLst>
                                          <p:attrName>style.visibility</p:attrName>
                                        </p:attrNameLst>
                                      </p:cBhvr>
                                      <p:to>
                                        <p:strVal val="visible"/>
                                      </p:to>
                                    </p:set>
                                    <p:animEffect transition="in" filter="fade">
                                      <p:cBhvr>
                                        <p:cTn id="65" dur="1000"/>
                                        <p:tgtEl>
                                          <p:spTgt spid="12"/>
                                        </p:tgtEl>
                                      </p:cBhvr>
                                    </p:animEffect>
                                  </p:childTnLst>
                                </p:cTn>
                              </p:par>
                            </p:childTnLst>
                          </p:cTn>
                        </p:par>
                        <p:par>
                          <p:cTn id="66" fill="hold">
                            <p:stCondLst>
                              <p:cond delay="2000"/>
                            </p:stCondLst>
                            <p:childTnLst>
                              <p:par>
                                <p:cTn id="67" presetID="23" presetClass="entr" presetSubtype="16" fill="hold" nodeType="afterEffect">
                                  <p:stCondLst>
                                    <p:cond delay="0"/>
                                  </p:stCondLst>
                                  <p:childTnLst>
                                    <p:set>
                                      <p:cBhvr>
                                        <p:cTn id="68" dur="1" fill="hold">
                                          <p:stCondLst>
                                            <p:cond delay="0"/>
                                          </p:stCondLst>
                                        </p:cTn>
                                        <p:tgtEl>
                                          <p:spTgt spid="13322"/>
                                        </p:tgtEl>
                                        <p:attrNameLst>
                                          <p:attrName>style.visibility</p:attrName>
                                        </p:attrNameLst>
                                      </p:cBhvr>
                                      <p:to>
                                        <p:strVal val="visible"/>
                                      </p:to>
                                    </p:set>
                                    <p:anim calcmode="lin" valueType="num">
                                      <p:cBhvr>
                                        <p:cTn id="69" dur="500" fill="hold"/>
                                        <p:tgtEl>
                                          <p:spTgt spid="13322"/>
                                        </p:tgtEl>
                                        <p:attrNameLst>
                                          <p:attrName>ppt_w</p:attrName>
                                        </p:attrNameLst>
                                      </p:cBhvr>
                                      <p:tavLst>
                                        <p:tav tm="0">
                                          <p:val>
                                            <p:fltVal val="0"/>
                                          </p:val>
                                        </p:tav>
                                        <p:tav tm="100000">
                                          <p:val>
                                            <p:strVal val="#ppt_w"/>
                                          </p:val>
                                        </p:tav>
                                      </p:tavLst>
                                    </p:anim>
                                    <p:anim calcmode="lin" valueType="num">
                                      <p:cBhvr>
                                        <p:cTn id="70" dur="500" fill="hold"/>
                                        <p:tgtEl>
                                          <p:spTgt spid="13322"/>
                                        </p:tgtEl>
                                        <p:attrNameLst>
                                          <p:attrName>ppt_h</p:attrName>
                                        </p:attrNameLst>
                                      </p:cBhvr>
                                      <p:tavLst>
                                        <p:tav tm="0">
                                          <p:val>
                                            <p:fltVal val="0"/>
                                          </p:val>
                                        </p:tav>
                                        <p:tav tm="100000">
                                          <p:val>
                                            <p:strVal val="#ppt_h"/>
                                          </p:val>
                                        </p:tav>
                                      </p:tavLst>
                                    </p:anim>
                                  </p:childTnLst>
                                </p:cTn>
                              </p:par>
                            </p:childTnLst>
                          </p:cTn>
                        </p:par>
                        <p:par>
                          <p:cTn id="71" fill="hold">
                            <p:stCondLst>
                              <p:cond delay="2500"/>
                            </p:stCondLst>
                            <p:childTnLst>
                              <p:par>
                                <p:cTn id="72" presetID="23" presetClass="entr" presetSubtype="16" fill="hold" nodeType="afterEffect">
                                  <p:stCondLst>
                                    <p:cond delay="0"/>
                                  </p:stCondLst>
                                  <p:childTnLst>
                                    <p:set>
                                      <p:cBhvr>
                                        <p:cTn id="73" dur="1" fill="hold">
                                          <p:stCondLst>
                                            <p:cond delay="0"/>
                                          </p:stCondLst>
                                        </p:cTn>
                                        <p:tgtEl>
                                          <p:spTgt spid="13324"/>
                                        </p:tgtEl>
                                        <p:attrNameLst>
                                          <p:attrName>style.visibility</p:attrName>
                                        </p:attrNameLst>
                                      </p:cBhvr>
                                      <p:to>
                                        <p:strVal val="visible"/>
                                      </p:to>
                                    </p:set>
                                    <p:anim calcmode="lin" valueType="num">
                                      <p:cBhvr>
                                        <p:cTn id="74" dur="500" fill="hold"/>
                                        <p:tgtEl>
                                          <p:spTgt spid="13324"/>
                                        </p:tgtEl>
                                        <p:attrNameLst>
                                          <p:attrName>ppt_w</p:attrName>
                                        </p:attrNameLst>
                                      </p:cBhvr>
                                      <p:tavLst>
                                        <p:tav tm="0">
                                          <p:val>
                                            <p:fltVal val="0"/>
                                          </p:val>
                                        </p:tav>
                                        <p:tav tm="100000">
                                          <p:val>
                                            <p:strVal val="#ppt_w"/>
                                          </p:val>
                                        </p:tav>
                                      </p:tavLst>
                                    </p:anim>
                                    <p:anim calcmode="lin" valueType="num">
                                      <p:cBhvr>
                                        <p:cTn id="75" dur="500" fill="hold"/>
                                        <p:tgtEl>
                                          <p:spTgt spid="13324"/>
                                        </p:tgtEl>
                                        <p:attrNameLst>
                                          <p:attrName>ppt_h</p:attrName>
                                        </p:attrNameLst>
                                      </p:cBhvr>
                                      <p:tavLst>
                                        <p:tav tm="0">
                                          <p:val>
                                            <p:fltVal val="0"/>
                                          </p:val>
                                        </p:tav>
                                        <p:tav tm="100000">
                                          <p:val>
                                            <p:strVal val="#ppt_h"/>
                                          </p:val>
                                        </p:tav>
                                      </p:tavLst>
                                    </p:anim>
                                  </p:childTnLst>
                                </p:cTn>
                              </p:par>
                            </p:childTnLst>
                          </p:cTn>
                        </p:par>
                      </p:childTnLst>
                    </p:cTn>
                  </p:par>
                  <p:par>
                    <p:cTn id="76" fill="hold">
                      <p:stCondLst>
                        <p:cond delay="indefinite"/>
                      </p:stCondLst>
                      <p:childTnLst>
                        <p:par>
                          <p:cTn id="77" fill="hold">
                            <p:stCondLst>
                              <p:cond delay="0"/>
                            </p:stCondLst>
                            <p:childTnLst>
                              <p:par>
                                <p:cTn id="78" presetID="10" presetClass="exit" presetSubtype="0" fill="hold" grpId="1" nodeType="clickEffect">
                                  <p:stCondLst>
                                    <p:cond delay="0"/>
                                  </p:stCondLst>
                                  <p:childTnLst>
                                    <p:animEffect transition="out" filter="fade">
                                      <p:cBhvr>
                                        <p:cTn id="79" dur="2000"/>
                                        <p:tgtEl>
                                          <p:spTgt spid="2"/>
                                        </p:tgtEl>
                                      </p:cBhvr>
                                    </p:animEffect>
                                    <p:set>
                                      <p:cBhvr>
                                        <p:cTn id="80" dur="1" fill="hold">
                                          <p:stCondLst>
                                            <p:cond delay="1999"/>
                                          </p:stCondLst>
                                        </p:cTn>
                                        <p:tgtEl>
                                          <p:spTgt spid="2"/>
                                        </p:tgtEl>
                                        <p:attrNameLst>
                                          <p:attrName>style.visibility</p:attrName>
                                        </p:attrNameLst>
                                      </p:cBhvr>
                                      <p:to>
                                        <p:strVal val="hidden"/>
                                      </p:to>
                                    </p:set>
                                  </p:childTnLst>
                                </p:cTn>
                              </p:par>
                              <p:par>
                                <p:cTn id="81" presetID="10" presetClass="entr" presetSubtype="0" fill="hold" grpId="0" nodeType="withEffect">
                                  <p:stCondLst>
                                    <p:cond delay="0"/>
                                  </p:stCondLst>
                                  <p:childTnLst>
                                    <p:set>
                                      <p:cBhvr>
                                        <p:cTn id="82" dur="1" fill="hold">
                                          <p:stCondLst>
                                            <p:cond delay="0"/>
                                          </p:stCondLst>
                                        </p:cTn>
                                        <p:tgtEl>
                                          <p:spTgt spid="4"/>
                                        </p:tgtEl>
                                        <p:attrNameLst>
                                          <p:attrName>style.visibility</p:attrName>
                                        </p:attrNameLst>
                                      </p:cBhvr>
                                      <p:to>
                                        <p:strVal val="visible"/>
                                      </p:to>
                                    </p:set>
                                    <p:animEffect transition="in" filter="fade">
                                      <p:cBhvr>
                                        <p:cTn id="83" dur="2000"/>
                                        <p:tgtEl>
                                          <p:spTgt spid="4"/>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13"/>
                                        </p:tgtEl>
                                        <p:attrNameLst>
                                          <p:attrName>style.visibility</p:attrName>
                                        </p:attrNameLst>
                                      </p:cBhvr>
                                      <p:to>
                                        <p:strVal val="visible"/>
                                      </p:to>
                                    </p:set>
                                    <p:animEffect transition="in" filter="fade">
                                      <p:cBhvr>
                                        <p:cTn id="86" dur="1000"/>
                                        <p:tgtEl>
                                          <p:spTgt spid="13"/>
                                        </p:tgtEl>
                                      </p:cBhvr>
                                    </p:animEffect>
                                  </p:childTnLst>
                                </p:cTn>
                              </p:par>
                              <p:par>
                                <p:cTn id="87" presetID="10" presetClass="entr" presetSubtype="0" fill="hold" nodeType="withEffect">
                                  <p:stCondLst>
                                    <p:cond delay="0"/>
                                  </p:stCondLst>
                                  <p:childTnLst>
                                    <p:set>
                                      <p:cBhvr>
                                        <p:cTn id="88" dur="1" fill="hold">
                                          <p:stCondLst>
                                            <p:cond delay="0"/>
                                          </p:stCondLst>
                                        </p:cTn>
                                        <p:tgtEl>
                                          <p:spTgt spid="26"/>
                                        </p:tgtEl>
                                        <p:attrNameLst>
                                          <p:attrName>style.visibility</p:attrName>
                                        </p:attrNameLst>
                                      </p:cBhvr>
                                      <p:to>
                                        <p:strVal val="visible"/>
                                      </p:to>
                                    </p:set>
                                    <p:animEffect transition="in" filter="fade">
                                      <p:cBhvr>
                                        <p:cTn id="89" dur="2000"/>
                                        <p:tgtEl>
                                          <p:spTgt spid="26"/>
                                        </p:tgtEl>
                                      </p:cBhvr>
                                    </p:animEffect>
                                  </p:childTnLst>
                                </p:cTn>
                              </p:par>
                            </p:childTnLst>
                          </p:cTn>
                        </p:par>
                      </p:childTnLst>
                    </p:cTn>
                  </p:par>
                  <p:par>
                    <p:cTn id="90" fill="hold">
                      <p:stCondLst>
                        <p:cond delay="indefinite"/>
                      </p:stCondLst>
                      <p:childTnLst>
                        <p:par>
                          <p:cTn id="91" fill="hold">
                            <p:stCondLst>
                              <p:cond delay="0"/>
                            </p:stCondLst>
                            <p:childTnLst>
                              <p:par>
                                <p:cTn id="92" presetID="10" presetClass="exit" presetSubtype="0" fill="hold" grpId="1" nodeType="clickEffect">
                                  <p:stCondLst>
                                    <p:cond delay="0"/>
                                  </p:stCondLst>
                                  <p:childTnLst>
                                    <p:animEffect transition="out" filter="fade">
                                      <p:cBhvr>
                                        <p:cTn id="93" dur="2000"/>
                                        <p:tgtEl>
                                          <p:spTgt spid="4"/>
                                        </p:tgtEl>
                                      </p:cBhvr>
                                    </p:animEffect>
                                    <p:set>
                                      <p:cBhvr>
                                        <p:cTn id="94" dur="1" fill="hold">
                                          <p:stCondLst>
                                            <p:cond delay="1999"/>
                                          </p:stCondLst>
                                        </p:cTn>
                                        <p:tgtEl>
                                          <p:spTgt spid="4"/>
                                        </p:tgtEl>
                                        <p:attrNameLst>
                                          <p:attrName>style.visibility</p:attrName>
                                        </p:attrNameLst>
                                      </p:cBhvr>
                                      <p:to>
                                        <p:strVal val="hidden"/>
                                      </p:to>
                                    </p:set>
                                  </p:childTnLst>
                                </p:cTn>
                              </p:par>
                              <p:par>
                                <p:cTn id="95" presetID="10" presetClass="entr" presetSubtype="0" fill="hold" grpId="0" nodeType="withEffect">
                                  <p:stCondLst>
                                    <p:cond delay="0"/>
                                  </p:stCondLst>
                                  <p:childTnLst>
                                    <p:set>
                                      <p:cBhvr>
                                        <p:cTn id="96" dur="1" fill="hold">
                                          <p:stCondLst>
                                            <p:cond delay="0"/>
                                          </p:stCondLst>
                                        </p:cTn>
                                        <p:tgtEl>
                                          <p:spTgt spid="7"/>
                                        </p:tgtEl>
                                        <p:attrNameLst>
                                          <p:attrName>style.visibility</p:attrName>
                                        </p:attrNameLst>
                                      </p:cBhvr>
                                      <p:to>
                                        <p:strVal val="visible"/>
                                      </p:to>
                                    </p:set>
                                    <p:animEffect transition="in" filter="fade">
                                      <p:cBhvr>
                                        <p:cTn id="97" dur="2000"/>
                                        <p:tgtEl>
                                          <p:spTgt spid="7"/>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16"/>
                                        </p:tgtEl>
                                        <p:attrNameLst>
                                          <p:attrName>style.visibility</p:attrName>
                                        </p:attrNameLst>
                                      </p:cBhvr>
                                      <p:to>
                                        <p:strVal val="visible"/>
                                      </p:to>
                                    </p:set>
                                    <p:animEffect transition="in" filter="fade">
                                      <p:cBhvr>
                                        <p:cTn id="100" dur="1000"/>
                                        <p:tgtEl>
                                          <p:spTgt spid="16"/>
                                        </p:tgtEl>
                                      </p:cBhvr>
                                    </p:animEffect>
                                  </p:childTnLst>
                                </p:cTn>
                              </p:par>
                              <p:par>
                                <p:cTn id="101" presetID="10" presetClass="entr" presetSubtype="0" fill="hold" nodeType="withEffect">
                                  <p:stCondLst>
                                    <p:cond delay="0"/>
                                  </p:stCondLst>
                                  <p:childTnLst>
                                    <p:set>
                                      <p:cBhvr>
                                        <p:cTn id="102" dur="1" fill="hold">
                                          <p:stCondLst>
                                            <p:cond delay="0"/>
                                          </p:stCondLst>
                                        </p:cTn>
                                        <p:tgtEl>
                                          <p:spTgt spid="9"/>
                                        </p:tgtEl>
                                        <p:attrNameLst>
                                          <p:attrName>style.visibility</p:attrName>
                                        </p:attrNameLst>
                                      </p:cBhvr>
                                      <p:to>
                                        <p:strVal val="visible"/>
                                      </p:to>
                                    </p:set>
                                    <p:animEffect transition="in" filter="fade">
                                      <p:cBhvr>
                                        <p:cTn id="103" dur="2000"/>
                                        <p:tgtEl>
                                          <p:spTgt spid="9"/>
                                        </p:tgtEl>
                                      </p:cBhvr>
                                    </p:animEffect>
                                  </p:childTnLst>
                                </p:cTn>
                              </p:par>
                            </p:childTnLst>
                          </p:cTn>
                        </p:par>
                      </p:childTnLst>
                    </p:cTn>
                  </p:par>
                  <p:par>
                    <p:cTn id="104" fill="hold">
                      <p:stCondLst>
                        <p:cond delay="indefinite"/>
                      </p:stCondLst>
                      <p:childTnLst>
                        <p:par>
                          <p:cTn id="105" fill="hold">
                            <p:stCondLst>
                              <p:cond delay="0"/>
                            </p:stCondLst>
                            <p:childTnLst>
                              <p:par>
                                <p:cTn id="106" presetID="10" presetClass="exit" presetSubtype="0" fill="hold" grpId="1" nodeType="clickEffect">
                                  <p:stCondLst>
                                    <p:cond delay="0"/>
                                  </p:stCondLst>
                                  <p:childTnLst>
                                    <p:animEffect transition="out" filter="fade">
                                      <p:cBhvr>
                                        <p:cTn id="107" dur="2000"/>
                                        <p:tgtEl>
                                          <p:spTgt spid="7"/>
                                        </p:tgtEl>
                                      </p:cBhvr>
                                    </p:animEffect>
                                    <p:set>
                                      <p:cBhvr>
                                        <p:cTn id="108" dur="1" fill="hold">
                                          <p:stCondLst>
                                            <p:cond delay="1999"/>
                                          </p:stCondLst>
                                        </p:cTn>
                                        <p:tgtEl>
                                          <p:spTgt spid="7"/>
                                        </p:tgtEl>
                                        <p:attrNameLst>
                                          <p:attrName>style.visibility</p:attrName>
                                        </p:attrNameLst>
                                      </p:cBhvr>
                                      <p:to>
                                        <p:strVal val="hidden"/>
                                      </p:to>
                                    </p:set>
                                  </p:childTnLst>
                                </p:cTn>
                              </p:par>
                              <p:par>
                                <p:cTn id="109" presetID="10" presetClass="entr" presetSubtype="0" fill="hold" grpId="0" nodeType="withEffect">
                                  <p:stCondLst>
                                    <p:cond delay="0"/>
                                  </p:stCondLst>
                                  <p:childTnLst>
                                    <p:set>
                                      <p:cBhvr>
                                        <p:cTn id="110" dur="1" fill="hold">
                                          <p:stCondLst>
                                            <p:cond delay="0"/>
                                          </p:stCondLst>
                                        </p:cTn>
                                        <p:tgtEl>
                                          <p:spTgt spid="6"/>
                                        </p:tgtEl>
                                        <p:attrNameLst>
                                          <p:attrName>style.visibility</p:attrName>
                                        </p:attrNameLst>
                                      </p:cBhvr>
                                      <p:to>
                                        <p:strVal val="visible"/>
                                      </p:to>
                                    </p:set>
                                    <p:animEffect transition="in" filter="fade">
                                      <p:cBhvr>
                                        <p:cTn id="111" dur="1000"/>
                                        <p:tgtEl>
                                          <p:spTgt spid="6"/>
                                        </p:tgtEl>
                                      </p:cBhvr>
                                    </p:animEffect>
                                  </p:childTnLst>
                                </p:cTn>
                              </p:par>
                              <p:par>
                                <p:cTn id="112" presetID="10" presetClass="entr" presetSubtype="0" fill="hold" grpId="0" nodeType="withEffect">
                                  <p:stCondLst>
                                    <p:cond delay="0"/>
                                  </p:stCondLst>
                                  <p:childTnLst>
                                    <p:set>
                                      <p:cBhvr>
                                        <p:cTn id="113" dur="1" fill="hold">
                                          <p:stCondLst>
                                            <p:cond delay="0"/>
                                          </p:stCondLst>
                                        </p:cTn>
                                        <p:tgtEl>
                                          <p:spTgt spid="15"/>
                                        </p:tgtEl>
                                        <p:attrNameLst>
                                          <p:attrName>style.visibility</p:attrName>
                                        </p:attrNameLst>
                                      </p:cBhvr>
                                      <p:to>
                                        <p:strVal val="visible"/>
                                      </p:to>
                                    </p:set>
                                    <p:animEffect transition="in" filter="fade">
                                      <p:cBhvr>
                                        <p:cTn id="114" dur="1000"/>
                                        <p:tgtEl>
                                          <p:spTgt spid="15"/>
                                        </p:tgtEl>
                                      </p:cBhvr>
                                    </p:animEffect>
                                  </p:childTnLst>
                                </p:cTn>
                              </p:par>
                              <p:par>
                                <p:cTn id="115" presetID="10" presetClass="entr" presetSubtype="0" fill="hold" nodeType="with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20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3" grpId="0" animBg="1"/>
      <p:bldP spid="3" grpId="1" animBg="1"/>
      <p:bldP spid="4" grpId="0" animBg="1"/>
      <p:bldP spid="4" grpId="1" animBg="1"/>
      <p:bldP spid="5" grpId="0" animBg="1"/>
      <p:bldP spid="5" grpId="1" animBg="1"/>
      <p:bldP spid="6" grpId="0" animBg="1"/>
      <p:bldP spid="7" grpId="0" animBg="1"/>
      <p:bldP spid="7" grpId="1" animBg="1"/>
      <p:bldP spid="11" grpId="0"/>
      <p:bldP spid="12" grpId="0"/>
      <p:bldP spid="13" grpId="0"/>
      <p:bldP spid="14" grpId="0"/>
      <p:bldP spid="15" grpId="0"/>
      <p:bldP spid="16"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634621" y="2085724"/>
            <a:ext cx="3176405" cy="3048157"/>
          </a:xfrm>
          <a:prstGeom prst="ellipse">
            <a:avLst/>
          </a:prstGeom>
          <a:ln>
            <a:noFill/>
          </a:ln>
          <a:effectLst>
            <a:softEdge rad="112500"/>
          </a:effectLst>
        </p:spPr>
      </p:pic>
      <p:sp>
        <p:nvSpPr>
          <p:cNvPr id="3" name="Rectangle 2"/>
          <p:cNvSpPr/>
          <p:nvPr/>
        </p:nvSpPr>
        <p:spPr>
          <a:xfrm>
            <a:off x="2806784" y="1465105"/>
            <a:ext cx="6330387" cy="692497"/>
          </a:xfrm>
          <a:prstGeom prst="rect">
            <a:avLst/>
          </a:prstGeom>
          <a:noFill/>
        </p:spPr>
        <p:txBody>
          <a:bodyPr wrap="none" lIns="68580" tIns="34290" rIns="68580" bIns="34290">
            <a:spAutoFit/>
          </a:bodyPr>
          <a:lstStyle/>
          <a:p>
            <a:pPr algn="ctr"/>
            <a:r>
              <a:rPr lang="fr-FR" sz="4050" b="1" dirty="0">
                <a:ln w="9525">
                  <a:solidFill>
                    <a:schemeClr val="bg1"/>
                  </a:solidFill>
                  <a:prstDash val="solid"/>
                </a:ln>
                <a:solidFill>
                  <a:schemeClr val="accent5"/>
                </a:solidFill>
                <a:effectLst>
                  <a:outerShdw blurRad="12700" dist="38100" dir="2700000" algn="tl" rotWithShape="0">
                    <a:schemeClr val="accent5">
                      <a:lumMod val="60000"/>
                      <a:lumOff val="40000"/>
                    </a:schemeClr>
                  </a:outerShdw>
                </a:effectLst>
              </a:rPr>
              <a:t>DIRECTION DE LA PROPRETE </a:t>
            </a:r>
          </a:p>
        </p:txBody>
      </p:sp>
      <p:sp>
        <p:nvSpPr>
          <p:cNvPr id="7" name="ZoneTexte 6"/>
          <p:cNvSpPr txBox="1"/>
          <p:nvPr/>
        </p:nvSpPr>
        <p:spPr>
          <a:xfrm>
            <a:off x="4369956" y="2177081"/>
            <a:ext cx="3335482" cy="600164"/>
          </a:xfrm>
          <a:prstGeom prst="rect">
            <a:avLst/>
          </a:prstGeom>
          <a:noFill/>
        </p:spPr>
        <p:txBody>
          <a:bodyPr wrap="square" rtlCol="0">
            <a:spAutoFit/>
          </a:bodyPr>
          <a:lstStyle/>
          <a:p>
            <a:r>
              <a:rPr lang="fr-FR" sz="3300" b="1" dirty="0">
                <a:ln w="9525">
                  <a:solidFill>
                    <a:schemeClr val="bg1"/>
                  </a:solidFill>
                  <a:prstDash val="solid"/>
                </a:ln>
                <a:solidFill>
                  <a:schemeClr val="accent5"/>
                </a:solidFill>
                <a:effectLst>
                  <a:outerShdw blurRad="12700" dist="38100" dir="2700000" algn="tl" rotWithShape="0">
                    <a:schemeClr val="accent5">
                      <a:lumMod val="60000"/>
                      <a:lumOff val="40000"/>
                    </a:schemeClr>
                  </a:outerShdw>
                </a:effectLst>
              </a:rPr>
              <a:t>71 RUE DE NEXON</a:t>
            </a:r>
          </a:p>
        </p:txBody>
      </p:sp>
      <p:sp>
        <p:nvSpPr>
          <p:cNvPr id="10" name="Rectangle 9"/>
          <p:cNvSpPr/>
          <p:nvPr/>
        </p:nvSpPr>
        <p:spPr>
          <a:xfrm>
            <a:off x="4786948" y="2753539"/>
            <a:ext cx="2501495" cy="530915"/>
          </a:xfrm>
          <a:prstGeom prst="rect">
            <a:avLst/>
          </a:prstGeom>
          <a:noFill/>
        </p:spPr>
        <p:txBody>
          <a:bodyPr wrap="square" lIns="68580" tIns="34290" rIns="68580" bIns="34290">
            <a:spAutoFit/>
          </a:bodyPr>
          <a:lstStyle/>
          <a:p>
            <a:pPr algn="ctr"/>
            <a:r>
              <a:rPr lang="fr-FR" sz="3000" b="1" dirty="0">
                <a:ln w="9525">
                  <a:solidFill>
                    <a:schemeClr val="bg1"/>
                  </a:solidFill>
                  <a:prstDash val="solid"/>
                </a:ln>
                <a:solidFill>
                  <a:schemeClr val="accent5"/>
                </a:solidFill>
                <a:effectLst>
                  <a:outerShdw blurRad="12700" dist="38100" dir="2700000" algn="tl" rotWithShape="0">
                    <a:schemeClr val="accent5">
                      <a:lumMod val="60000"/>
                      <a:lumOff val="40000"/>
                    </a:schemeClr>
                  </a:outerShdw>
                </a:effectLst>
              </a:rPr>
              <a:t>LIMOGES</a:t>
            </a:r>
          </a:p>
        </p:txBody>
      </p:sp>
      <p:sp>
        <p:nvSpPr>
          <p:cNvPr id="11" name="Rectangle 10"/>
          <p:cNvSpPr/>
          <p:nvPr/>
        </p:nvSpPr>
        <p:spPr>
          <a:xfrm>
            <a:off x="4478453" y="3349623"/>
            <a:ext cx="3118482" cy="692497"/>
          </a:xfrm>
          <a:prstGeom prst="rect">
            <a:avLst/>
          </a:prstGeom>
          <a:noFill/>
        </p:spPr>
        <p:txBody>
          <a:bodyPr wrap="none" lIns="68580" tIns="34290" rIns="68580" bIns="34290">
            <a:spAutoFit/>
          </a:bodyPr>
          <a:lstStyle/>
          <a:p>
            <a:pPr algn="ctr"/>
            <a:r>
              <a:rPr lang="fr-FR" sz="4050" b="1" dirty="0">
                <a:ln w="9525">
                  <a:solidFill>
                    <a:schemeClr val="bg1"/>
                  </a:solidFill>
                  <a:prstDash val="solid"/>
                </a:ln>
                <a:solidFill>
                  <a:schemeClr val="accent5"/>
                </a:solidFill>
                <a:effectLst>
                  <a:outerShdw blurRad="12700" dist="38100" dir="2700000" algn="tl" rotWithShape="0">
                    <a:schemeClr val="accent5">
                      <a:lumMod val="60000"/>
                      <a:lumOff val="40000"/>
                    </a:schemeClr>
                  </a:outerShdw>
                </a:effectLst>
              </a:rPr>
              <a:t>0800 86 11 11</a:t>
            </a:r>
          </a:p>
        </p:txBody>
      </p:sp>
      <p:sp>
        <p:nvSpPr>
          <p:cNvPr id="12" name="Rectangle 11"/>
          <p:cNvSpPr/>
          <p:nvPr/>
        </p:nvSpPr>
        <p:spPr>
          <a:xfrm>
            <a:off x="4948733" y="4171215"/>
            <a:ext cx="2389501" cy="484748"/>
          </a:xfrm>
          <a:prstGeom prst="rect">
            <a:avLst/>
          </a:prstGeom>
          <a:noFill/>
        </p:spPr>
        <p:txBody>
          <a:bodyPr wrap="none" lIns="68580" tIns="34290" rIns="68580" bIns="34290">
            <a:spAutoFit/>
          </a:bodyPr>
          <a:lstStyle/>
          <a:p>
            <a:pPr algn="ctr"/>
            <a:r>
              <a:rPr lang="fr-FR" sz="2700" b="1" dirty="0">
                <a:ln w="9525">
                  <a:solidFill>
                    <a:schemeClr val="bg1"/>
                  </a:solidFill>
                  <a:prstDash val="solid"/>
                </a:ln>
                <a:solidFill>
                  <a:schemeClr val="accent5"/>
                </a:solidFill>
                <a:effectLst>
                  <a:outerShdw blurRad="12700" dist="38100" dir="2700000" algn="tl" rotWithShape="0">
                    <a:schemeClr val="accent5">
                      <a:lumMod val="60000"/>
                      <a:lumOff val="40000"/>
                    </a:schemeClr>
                  </a:outerShdw>
                </a:effectLst>
              </a:rPr>
              <a:t>( Appel gratuit )</a:t>
            </a:r>
          </a:p>
        </p:txBody>
      </p:sp>
    </p:spTree>
    <p:extLst>
      <p:ext uri="{BB962C8B-B14F-4D97-AF65-F5344CB8AC3E}">
        <p14:creationId xmlns:p14="http://schemas.microsoft.com/office/powerpoint/2010/main" val="272197219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e 11"/>
          <p:cNvGrpSpPr>
            <a:grpSpLocks/>
          </p:cNvGrpSpPr>
          <p:nvPr/>
        </p:nvGrpSpPr>
        <p:grpSpPr bwMode="auto">
          <a:xfrm>
            <a:off x="0" y="0"/>
            <a:ext cx="1247775" cy="6944497"/>
            <a:chOff x="0" y="0"/>
            <a:chExt cx="1247775" cy="6944498"/>
          </a:xfrm>
        </p:grpSpPr>
        <p:sp>
          <p:nvSpPr>
            <p:cNvPr id="25" name="Rectangle 24"/>
            <p:cNvSpPr/>
            <p:nvPr/>
          </p:nvSpPr>
          <p:spPr>
            <a:xfrm>
              <a:off x="0" y="0"/>
              <a:ext cx="923925" cy="6858001"/>
            </a:xfrm>
            <a:prstGeom prst="rect">
              <a:avLst/>
            </a:prstGeom>
            <a:solidFill>
              <a:srgbClr val="D967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a:p>
          </p:txBody>
        </p:sp>
        <p:sp>
          <p:nvSpPr>
            <p:cNvPr id="30" name="Ellipse 29"/>
            <p:cNvSpPr/>
            <p:nvPr/>
          </p:nvSpPr>
          <p:spPr>
            <a:xfrm>
              <a:off x="600075" y="86497"/>
              <a:ext cx="647700" cy="685800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grpSp>
      <p:sp>
        <p:nvSpPr>
          <p:cNvPr id="3" name="ZoneTexte 2"/>
          <p:cNvSpPr txBox="1">
            <a:spLocks noChangeArrowheads="1"/>
          </p:cNvSpPr>
          <p:nvPr/>
        </p:nvSpPr>
        <p:spPr bwMode="auto">
          <a:xfrm>
            <a:off x="928688" y="285750"/>
            <a:ext cx="7286625" cy="584200"/>
          </a:xfrm>
          <a:prstGeom prst="rect">
            <a:avLst/>
          </a:prstGeom>
          <a:noFill/>
          <a:ln w="9525">
            <a:noFill/>
            <a:miter lim="800000"/>
            <a:headEnd/>
            <a:tailEnd/>
          </a:ln>
        </p:spPr>
        <p:txBody>
          <a:bodyPr>
            <a:spAutoFit/>
          </a:bodyPr>
          <a:lstStyle/>
          <a:p>
            <a:pPr algn="ctr"/>
            <a:r>
              <a:rPr lang="fr-FR" sz="3200" b="1" dirty="0">
                <a:ln>
                  <a:solidFill>
                    <a:sysClr val="windowText" lastClr="000000"/>
                  </a:solidFill>
                </a:ln>
                <a:solidFill>
                  <a:srgbClr val="C00000"/>
                </a:solidFill>
                <a:latin typeface="Segoe Print" pitchFamily="2" charset="0"/>
              </a:rPr>
              <a:t>Un peu d’histoire ...</a:t>
            </a:r>
          </a:p>
        </p:txBody>
      </p:sp>
      <p:sp>
        <p:nvSpPr>
          <p:cNvPr id="5" name="Forme libre 4"/>
          <p:cNvSpPr/>
          <p:nvPr/>
        </p:nvSpPr>
        <p:spPr>
          <a:xfrm>
            <a:off x="634408" y="1954728"/>
            <a:ext cx="8313603" cy="4049233"/>
          </a:xfrm>
          <a:custGeom>
            <a:avLst/>
            <a:gdLst>
              <a:gd name="connsiteX0" fmla="*/ 758456 w 8373140"/>
              <a:gd name="connsiteY0" fmla="*/ 0 h 4049233"/>
              <a:gd name="connsiteX1" fmla="*/ 6595731 w 8373140"/>
              <a:gd name="connsiteY1" fmla="*/ 233916 h 4049233"/>
              <a:gd name="connsiteX2" fmla="*/ 7967331 w 8373140"/>
              <a:gd name="connsiteY2" fmla="*/ 893135 h 4049233"/>
              <a:gd name="connsiteX3" fmla="*/ 4160875 w 8373140"/>
              <a:gd name="connsiteY3" fmla="*/ 1892595 h 4049233"/>
              <a:gd name="connsiteX4" fmla="*/ 1098698 w 8373140"/>
              <a:gd name="connsiteY4" fmla="*/ 2456121 h 4049233"/>
              <a:gd name="connsiteX5" fmla="*/ 450112 w 8373140"/>
              <a:gd name="connsiteY5" fmla="*/ 3593805 h 4049233"/>
              <a:gd name="connsiteX6" fmla="*/ 3799368 w 8373140"/>
              <a:gd name="connsiteY6" fmla="*/ 3902149 h 4049233"/>
              <a:gd name="connsiteX7" fmla="*/ 7627089 w 8373140"/>
              <a:gd name="connsiteY7" fmla="*/ 3976577 h 4049233"/>
              <a:gd name="connsiteX0" fmla="*/ 758456 w 8313603"/>
              <a:gd name="connsiteY0" fmla="*/ 0 h 4049233"/>
              <a:gd name="connsiteX1" fmla="*/ 6238509 w 8313603"/>
              <a:gd name="connsiteY1" fmla="*/ 233916 h 4049233"/>
              <a:gd name="connsiteX2" fmla="*/ 7967331 w 8313603"/>
              <a:gd name="connsiteY2" fmla="*/ 893135 h 4049233"/>
              <a:gd name="connsiteX3" fmla="*/ 4160875 w 8313603"/>
              <a:gd name="connsiteY3" fmla="*/ 1892595 h 4049233"/>
              <a:gd name="connsiteX4" fmla="*/ 1098698 w 8313603"/>
              <a:gd name="connsiteY4" fmla="*/ 2456121 h 4049233"/>
              <a:gd name="connsiteX5" fmla="*/ 450112 w 8313603"/>
              <a:gd name="connsiteY5" fmla="*/ 3593805 h 4049233"/>
              <a:gd name="connsiteX6" fmla="*/ 3799368 w 8313603"/>
              <a:gd name="connsiteY6" fmla="*/ 3902149 h 4049233"/>
              <a:gd name="connsiteX7" fmla="*/ 7627089 w 8313603"/>
              <a:gd name="connsiteY7" fmla="*/ 3976577 h 4049233"/>
              <a:gd name="connsiteX0" fmla="*/ 758456 w 8313603"/>
              <a:gd name="connsiteY0" fmla="*/ 0 h 4049233"/>
              <a:gd name="connsiteX1" fmla="*/ 6238509 w 8313603"/>
              <a:gd name="connsiteY1" fmla="*/ 233916 h 4049233"/>
              <a:gd name="connsiteX2" fmla="*/ 7967331 w 8313603"/>
              <a:gd name="connsiteY2" fmla="*/ 893135 h 4049233"/>
              <a:gd name="connsiteX3" fmla="*/ 4160875 w 8313603"/>
              <a:gd name="connsiteY3" fmla="*/ 1892595 h 4049233"/>
              <a:gd name="connsiteX4" fmla="*/ 1098698 w 8313603"/>
              <a:gd name="connsiteY4" fmla="*/ 2456121 h 4049233"/>
              <a:gd name="connsiteX5" fmla="*/ 450112 w 8313603"/>
              <a:gd name="connsiteY5" fmla="*/ 3593805 h 4049233"/>
              <a:gd name="connsiteX6" fmla="*/ 3799368 w 8313603"/>
              <a:gd name="connsiteY6" fmla="*/ 3902149 h 4049233"/>
              <a:gd name="connsiteX7" fmla="*/ 7627089 w 8313603"/>
              <a:gd name="connsiteY7" fmla="*/ 3976577 h 404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3603" h="4049233">
                <a:moveTo>
                  <a:pt x="758456" y="0"/>
                </a:moveTo>
                <a:cubicBezTo>
                  <a:pt x="3076354" y="42530"/>
                  <a:pt x="5037030" y="85060"/>
                  <a:pt x="6238509" y="233916"/>
                </a:cubicBezTo>
                <a:cubicBezTo>
                  <a:pt x="7533331" y="235251"/>
                  <a:pt x="8313603" y="616689"/>
                  <a:pt x="7967331" y="893135"/>
                </a:cubicBezTo>
                <a:cubicBezTo>
                  <a:pt x="7621059" y="1169581"/>
                  <a:pt x="5305647" y="1632097"/>
                  <a:pt x="4160875" y="1892595"/>
                </a:cubicBezTo>
                <a:cubicBezTo>
                  <a:pt x="3016103" y="2153093"/>
                  <a:pt x="1717158" y="2172586"/>
                  <a:pt x="1098698" y="2456121"/>
                </a:cubicBezTo>
                <a:cubicBezTo>
                  <a:pt x="480238" y="2739656"/>
                  <a:pt x="0" y="3352800"/>
                  <a:pt x="450112" y="3593805"/>
                </a:cubicBezTo>
                <a:cubicBezTo>
                  <a:pt x="900224" y="3834810"/>
                  <a:pt x="2603205" y="3838354"/>
                  <a:pt x="3799368" y="3902149"/>
                </a:cubicBezTo>
                <a:cubicBezTo>
                  <a:pt x="4995531" y="3965944"/>
                  <a:pt x="6999768" y="4049233"/>
                  <a:pt x="7627089" y="3976577"/>
                </a:cubicBezTo>
              </a:path>
            </a:pathLst>
          </a:custGeom>
          <a:ln w="19050">
            <a:solidFill>
              <a:schemeClr val="tx1"/>
            </a:solidFill>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ln>
                <a:solidFill>
                  <a:schemeClr val="tx1"/>
                </a:solidFill>
              </a:ln>
            </a:endParaRPr>
          </a:p>
        </p:txBody>
      </p:sp>
      <p:sp>
        <p:nvSpPr>
          <p:cNvPr id="8" name="ZoneTexte 7"/>
          <p:cNvSpPr txBox="1"/>
          <p:nvPr/>
        </p:nvSpPr>
        <p:spPr>
          <a:xfrm>
            <a:off x="921875" y="2196386"/>
            <a:ext cx="1643074" cy="338554"/>
          </a:xfrm>
          <a:prstGeom prst="rect">
            <a:avLst/>
          </a:prstGeom>
          <a:noFill/>
          <a:ln>
            <a:noFill/>
          </a:ln>
        </p:spPr>
        <p:txBody>
          <a:bodyPr wrap="square" rtlCol="0">
            <a:spAutoFit/>
          </a:bodyPr>
          <a:lstStyle/>
          <a:p>
            <a:pPr algn="ctr"/>
            <a:r>
              <a:rPr lang="fr-FR" sz="1600" b="1" dirty="0">
                <a:ln>
                  <a:solidFill>
                    <a:schemeClr val="tx1"/>
                  </a:solidFill>
                </a:ln>
                <a:solidFill>
                  <a:schemeClr val="accent3">
                    <a:lumMod val="75000"/>
                  </a:schemeClr>
                </a:solidFill>
                <a:latin typeface="Comic Sans MS" pitchFamily="66" charset="0"/>
              </a:rPr>
              <a:t>Préhistoire</a:t>
            </a:r>
          </a:p>
        </p:txBody>
      </p:sp>
      <p:sp>
        <p:nvSpPr>
          <p:cNvPr id="10" name="ZoneTexte 9"/>
          <p:cNvSpPr txBox="1"/>
          <p:nvPr/>
        </p:nvSpPr>
        <p:spPr>
          <a:xfrm>
            <a:off x="6786578" y="2447504"/>
            <a:ext cx="1643074" cy="338554"/>
          </a:xfrm>
          <a:prstGeom prst="rect">
            <a:avLst/>
          </a:prstGeom>
          <a:noFill/>
          <a:ln>
            <a:noFill/>
          </a:ln>
        </p:spPr>
        <p:txBody>
          <a:bodyPr wrap="square" rtlCol="0">
            <a:spAutoFit/>
          </a:bodyPr>
          <a:lstStyle/>
          <a:p>
            <a:pPr algn="ctr"/>
            <a:r>
              <a:rPr lang="fr-FR" sz="1600" b="1" dirty="0">
                <a:ln>
                  <a:solidFill>
                    <a:schemeClr val="tx1"/>
                  </a:solidFill>
                </a:ln>
                <a:solidFill>
                  <a:schemeClr val="accent3">
                    <a:lumMod val="75000"/>
                  </a:schemeClr>
                </a:solidFill>
                <a:latin typeface="Comic Sans MS" pitchFamily="66" charset="0"/>
              </a:rPr>
              <a:t>An 1000</a:t>
            </a:r>
          </a:p>
        </p:txBody>
      </p:sp>
      <p:pic>
        <p:nvPicPr>
          <p:cNvPr id="2051" name="Picture 3"/>
          <p:cNvPicPr>
            <a:picLocks noChangeAspect="1" noChangeArrowheads="1"/>
          </p:cNvPicPr>
          <p:nvPr/>
        </p:nvPicPr>
        <p:blipFill>
          <a:blip r:embed="rId2" cstate="print">
            <a:clrChange>
              <a:clrFrom>
                <a:srgbClr val="FFFFFF"/>
              </a:clrFrom>
              <a:clrTo>
                <a:srgbClr val="FFFFFF">
                  <a:alpha val="0"/>
                </a:srgbClr>
              </a:clrTo>
            </a:clrChange>
          </a:blip>
          <a:srcRect/>
          <a:stretch>
            <a:fillRect/>
          </a:stretch>
        </p:blipFill>
        <p:spPr bwMode="auto">
          <a:xfrm>
            <a:off x="1194315" y="857232"/>
            <a:ext cx="838196" cy="1415872"/>
          </a:xfrm>
          <a:prstGeom prst="rect">
            <a:avLst/>
          </a:prstGeom>
          <a:noFill/>
          <a:ln w="9525">
            <a:noFill/>
            <a:miter lim="800000"/>
            <a:headEnd/>
            <a:tailEnd/>
          </a:ln>
          <a:effectLst/>
        </p:spPr>
      </p:pic>
      <p:pic>
        <p:nvPicPr>
          <p:cNvPr id="2052" name="Picture 4"/>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a:off x="7286644" y="1018744"/>
            <a:ext cx="763390" cy="1575637"/>
          </a:xfrm>
          <a:prstGeom prst="rect">
            <a:avLst/>
          </a:prstGeom>
          <a:noFill/>
          <a:ln w="9525">
            <a:noFill/>
            <a:miter lim="800000"/>
            <a:headEnd/>
            <a:tailEnd/>
          </a:ln>
          <a:effectLst/>
        </p:spPr>
      </p:pic>
      <p:pic>
        <p:nvPicPr>
          <p:cNvPr id="2053" name="Picture 5"/>
          <p:cNvPicPr>
            <a:picLocks noChangeAspect="1" noChangeArrowheads="1"/>
          </p:cNvPicPr>
          <p:nvPr/>
        </p:nvPicPr>
        <p:blipFill>
          <a:blip r:embed="rId4"/>
          <a:srcRect/>
          <a:stretch>
            <a:fillRect/>
          </a:stretch>
        </p:blipFill>
        <p:spPr bwMode="auto">
          <a:xfrm>
            <a:off x="4572000" y="2714620"/>
            <a:ext cx="961281" cy="1390653"/>
          </a:xfrm>
          <a:prstGeom prst="rect">
            <a:avLst/>
          </a:prstGeom>
          <a:ln>
            <a:noFill/>
          </a:ln>
          <a:effectLst>
            <a:softEdge rad="112500"/>
          </a:effectLst>
        </p:spPr>
      </p:pic>
      <p:sp>
        <p:nvSpPr>
          <p:cNvPr id="9" name="ZoneTexte 8"/>
          <p:cNvSpPr txBox="1"/>
          <p:nvPr/>
        </p:nvSpPr>
        <p:spPr>
          <a:xfrm>
            <a:off x="4214810" y="3947702"/>
            <a:ext cx="1643074" cy="338554"/>
          </a:xfrm>
          <a:prstGeom prst="rect">
            <a:avLst/>
          </a:prstGeom>
          <a:noFill/>
          <a:ln>
            <a:noFill/>
          </a:ln>
        </p:spPr>
        <p:txBody>
          <a:bodyPr wrap="square" rtlCol="0">
            <a:spAutoFit/>
          </a:bodyPr>
          <a:lstStyle/>
          <a:p>
            <a:pPr algn="ctr"/>
            <a:r>
              <a:rPr lang="fr-FR" sz="1600" b="1" dirty="0">
                <a:ln>
                  <a:solidFill>
                    <a:schemeClr val="tx1"/>
                  </a:solidFill>
                </a:ln>
                <a:solidFill>
                  <a:schemeClr val="accent3">
                    <a:lumMod val="75000"/>
                  </a:schemeClr>
                </a:solidFill>
                <a:latin typeface="Comic Sans MS" pitchFamily="66" charset="0"/>
              </a:rPr>
              <a:t>1884</a:t>
            </a:r>
          </a:p>
        </p:txBody>
      </p:sp>
      <p:pic>
        <p:nvPicPr>
          <p:cNvPr id="2054" name="Picture 6"/>
          <p:cNvPicPr>
            <a:picLocks noChangeAspect="1" noChangeArrowheads="1"/>
          </p:cNvPicPr>
          <p:nvPr/>
        </p:nvPicPr>
        <p:blipFill>
          <a:blip r:embed="rId5"/>
          <a:srcRect/>
          <a:stretch>
            <a:fillRect/>
          </a:stretch>
        </p:blipFill>
        <p:spPr bwMode="auto">
          <a:xfrm>
            <a:off x="2357422" y="5000636"/>
            <a:ext cx="1524000" cy="1381125"/>
          </a:xfrm>
          <a:prstGeom prst="rect">
            <a:avLst/>
          </a:prstGeom>
          <a:noFill/>
          <a:ln w="9525">
            <a:noFill/>
            <a:miter lim="800000"/>
            <a:headEnd/>
            <a:tailEnd/>
          </a:ln>
          <a:effectLst/>
        </p:spPr>
      </p:pic>
      <p:sp>
        <p:nvSpPr>
          <p:cNvPr id="11" name="ZoneTexte 10"/>
          <p:cNvSpPr txBox="1"/>
          <p:nvPr/>
        </p:nvSpPr>
        <p:spPr>
          <a:xfrm>
            <a:off x="2285984" y="6286520"/>
            <a:ext cx="1643074" cy="338554"/>
          </a:xfrm>
          <a:prstGeom prst="rect">
            <a:avLst/>
          </a:prstGeom>
          <a:noFill/>
          <a:ln>
            <a:noFill/>
          </a:ln>
        </p:spPr>
        <p:txBody>
          <a:bodyPr wrap="square" rtlCol="0">
            <a:spAutoFit/>
          </a:bodyPr>
          <a:lstStyle/>
          <a:p>
            <a:pPr algn="ctr"/>
            <a:r>
              <a:rPr lang="fr-FR" sz="1600" b="1" dirty="0">
                <a:ln>
                  <a:solidFill>
                    <a:schemeClr val="tx1"/>
                  </a:solidFill>
                </a:ln>
                <a:solidFill>
                  <a:schemeClr val="accent3">
                    <a:lumMod val="75000"/>
                  </a:schemeClr>
                </a:solidFill>
                <a:latin typeface="Comic Sans MS" pitchFamily="66" charset="0"/>
              </a:rPr>
              <a:t>1975</a:t>
            </a:r>
          </a:p>
        </p:txBody>
      </p:sp>
      <p:grpSp>
        <p:nvGrpSpPr>
          <p:cNvPr id="4" name="Groupe 22"/>
          <p:cNvGrpSpPr>
            <a:grpSpLocks noChangeAspect="1"/>
          </p:cNvGrpSpPr>
          <p:nvPr/>
        </p:nvGrpSpPr>
        <p:grpSpPr>
          <a:xfrm>
            <a:off x="6286512" y="5429264"/>
            <a:ext cx="1687297" cy="1143008"/>
            <a:chOff x="6143636" y="4500570"/>
            <a:chExt cx="2214578" cy="1500198"/>
          </a:xfrm>
        </p:grpSpPr>
        <p:pic>
          <p:nvPicPr>
            <p:cNvPr id="21" name="Image 20" descr="duo bacs contenur.jpg"/>
            <p:cNvPicPr/>
            <p:nvPr/>
          </p:nvPicPr>
          <p:blipFill>
            <a:blip r:embed="rId6" cstate="print">
              <a:clrChange>
                <a:clrFrom>
                  <a:srgbClr val="FFFFFF"/>
                </a:clrFrom>
                <a:clrTo>
                  <a:srgbClr val="FFFFFF">
                    <a:alpha val="0"/>
                  </a:srgbClr>
                </a:clrTo>
              </a:clrChange>
            </a:blip>
            <a:srcRect l="2496" t="2336" r="51706"/>
            <a:stretch>
              <a:fillRect/>
            </a:stretch>
          </p:blipFill>
          <p:spPr>
            <a:xfrm>
              <a:off x="6143636" y="4500570"/>
              <a:ext cx="1107440" cy="1500198"/>
            </a:xfrm>
            <a:prstGeom prst="rect">
              <a:avLst/>
            </a:prstGeom>
          </p:spPr>
        </p:pic>
        <p:pic>
          <p:nvPicPr>
            <p:cNvPr id="22" name="Image 21" descr="duo bacs contenur.jpg"/>
            <p:cNvPicPr/>
            <p:nvPr/>
          </p:nvPicPr>
          <p:blipFill>
            <a:blip r:embed="rId7" cstate="print">
              <a:clrChange>
                <a:clrFrom>
                  <a:srgbClr val="FFFFFF"/>
                </a:clrFrom>
                <a:clrTo>
                  <a:srgbClr val="FFFFFF">
                    <a:alpha val="0"/>
                  </a:srgbClr>
                </a:clrTo>
              </a:clrChange>
            </a:blip>
            <a:srcRect l="50854" t="2336"/>
            <a:stretch>
              <a:fillRect/>
            </a:stretch>
          </p:blipFill>
          <p:spPr>
            <a:xfrm>
              <a:off x="7143768" y="4500570"/>
              <a:ext cx="1214446" cy="1500198"/>
            </a:xfrm>
            <a:prstGeom prst="rect">
              <a:avLst/>
            </a:prstGeom>
          </p:spPr>
        </p:pic>
      </p:grpSp>
      <p:sp>
        <p:nvSpPr>
          <p:cNvPr id="12" name="ZoneTexte 11"/>
          <p:cNvSpPr txBox="1"/>
          <p:nvPr/>
        </p:nvSpPr>
        <p:spPr>
          <a:xfrm>
            <a:off x="6286512" y="6448032"/>
            <a:ext cx="1643074" cy="338554"/>
          </a:xfrm>
          <a:prstGeom prst="rect">
            <a:avLst/>
          </a:prstGeom>
          <a:noFill/>
          <a:ln>
            <a:noFill/>
          </a:ln>
        </p:spPr>
        <p:txBody>
          <a:bodyPr wrap="square" rtlCol="0">
            <a:spAutoFit/>
          </a:bodyPr>
          <a:lstStyle/>
          <a:p>
            <a:pPr algn="ctr"/>
            <a:r>
              <a:rPr lang="fr-FR" sz="1600" b="1" dirty="0">
                <a:ln>
                  <a:solidFill>
                    <a:schemeClr val="tx1"/>
                  </a:solidFill>
                </a:ln>
                <a:solidFill>
                  <a:schemeClr val="accent3">
                    <a:lumMod val="75000"/>
                  </a:schemeClr>
                </a:solidFill>
                <a:latin typeface="Comic Sans MS" pitchFamily="66" charset="0"/>
              </a:rPr>
              <a:t>1992</a:t>
            </a:r>
          </a:p>
        </p:txBody>
      </p:sp>
      <p:sp>
        <p:nvSpPr>
          <p:cNvPr id="24" name="Text Box 7"/>
          <p:cNvSpPr txBox="1">
            <a:spLocks noChangeArrowheads="1"/>
          </p:cNvSpPr>
          <p:nvPr/>
        </p:nvSpPr>
        <p:spPr bwMode="auto">
          <a:xfrm>
            <a:off x="0" y="2428868"/>
            <a:ext cx="3357554" cy="646331"/>
          </a:xfrm>
          <a:prstGeom prst="rect">
            <a:avLst/>
          </a:prstGeom>
          <a:noFill/>
          <a:ln w="9525">
            <a:noFill/>
            <a:miter lim="800000"/>
            <a:headEnd/>
            <a:tailEnd/>
          </a:ln>
        </p:spPr>
        <p:txBody>
          <a:bodyPr wrap="square">
            <a:spAutoFit/>
          </a:bodyPr>
          <a:lstStyle/>
          <a:p>
            <a:pPr algn="ctr"/>
            <a:r>
              <a:rPr lang="fr-FR" sz="1200" dirty="0">
                <a:latin typeface="Comic Sans MS" pitchFamily="66" charset="0"/>
              </a:rPr>
              <a:t>Les restes de nourriture sont jetés à l'endroit même où les hommes mangent. Ces déchets se décomposent naturellement.</a:t>
            </a:r>
          </a:p>
        </p:txBody>
      </p:sp>
      <p:sp>
        <p:nvSpPr>
          <p:cNvPr id="26" name="Text Box 8"/>
          <p:cNvSpPr txBox="1">
            <a:spLocks noChangeArrowheads="1"/>
          </p:cNvSpPr>
          <p:nvPr/>
        </p:nvSpPr>
        <p:spPr bwMode="auto">
          <a:xfrm>
            <a:off x="4786314" y="928670"/>
            <a:ext cx="2500298" cy="1200329"/>
          </a:xfrm>
          <a:prstGeom prst="rect">
            <a:avLst/>
          </a:prstGeom>
          <a:noFill/>
          <a:ln w="9525">
            <a:noFill/>
            <a:miter lim="800000"/>
            <a:headEnd/>
            <a:tailEnd/>
          </a:ln>
        </p:spPr>
        <p:txBody>
          <a:bodyPr wrap="square">
            <a:spAutoFit/>
          </a:bodyPr>
          <a:lstStyle/>
          <a:p>
            <a:pPr algn="ctr">
              <a:spcBef>
                <a:spcPct val="50000"/>
              </a:spcBef>
            </a:pPr>
            <a:r>
              <a:rPr lang="fr-FR" sz="1200" dirty="0">
                <a:latin typeface="Comic Sans MS" pitchFamily="66" charset="0"/>
              </a:rPr>
              <a:t>Les hommes commencent à se regrouper dans des villes. Les déchets sont jetés dans les rues entraînant de nombreuses épidémies meurtrières (peste, choléra…).</a:t>
            </a:r>
          </a:p>
        </p:txBody>
      </p:sp>
      <p:sp>
        <p:nvSpPr>
          <p:cNvPr id="27" name="Text Box 6"/>
          <p:cNvSpPr txBox="1">
            <a:spLocks noChangeArrowheads="1"/>
          </p:cNvSpPr>
          <p:nvPr/>
        </p:nvSpPr>
        <p:spPr bwMode="auto">
          <a:xfrm>
            <a:off x="5499118" y="3304284"/>
            <a:ext cx="3098798" cy="1015663"/>
          </a:xfrm>
          <a:prstGeom prst="rect">
            <a:avLst/>
          </a:prstGeom>
          <a:solidFill>
            <a:schemeClr val="bg1"/>
          </a:solidFill>
          <a:ln w="9525">
            <a:noFill/>
            <a:miter lim="800000"/>
            <a:headEnd/>
            <a:tailEnd/>
          </a:ln>
        </p:spPr>
        <p:txBody>
          <a:bodyPr wrap="square">
            <a:spAutoFit/>
          </a:bodyPr>
          <a:lstStyle/>
          <a:p>
            <a:pPr algn="ctr">
              <a:spcBef>
                <a:spcPct val="50000"/>
              </a:spcBef>
            </a:pPr>
            <a:r>
              <a:rPr lang="fr-FR" sz="1200" dirty="0">
                <a:latin typeface="Comic Sans MS" pitchFamily="66" charset="0"/>
              </a:rPr>
              <a:t>Le préfet de la Seine, Eugène Poubelle, invente un récipient qui permet de déposer ses déchets et ainsi de les évacuer hors des villes : c’est la naissance de la poubelle.</a:t>
            </a:r>
          </a:p>
        </p:txBody>
      </p:sp>
      <p:sp>
        <p:nvSpPr>
          <p:cNvPr id="28" name="Text Box 7"/>
          <p:cNvSpPr txBox="1">
            <a:spLocks noChangeArrowheads="1"/>
          </p:cNvSpPr>
          <p:nvPr/>
        </p:nvSpPr>
        <p:spPr bwMode="auto">
          <a:xfrm>
            <a:off x="1330326" y="4497181"/>
            <a:ext cx="3384550" cy="646331"/>
          </a:xfrm>
          <a:prstGeom prst="rect">
            <a:avLst/>
          </a:prstGeom>
          <a:noFill/>
          <a:ln w="9525">
            <a:noFill/>
            <a:miter lim="800000"/>
            <a:headEnd/>
            <a:tailEnd/>
          </a:ln>
        </p:spPr>
        <p:txBody>
          <a:bodyPr>
            <a:spAutoFit/>
          </a:bodyPr>
          <a:lstStyle/>
          <a:p>
            <a:pPr algn="ctr">
              <a:spcBef>
                <a:spcPct val="50000"/>
              </a:spcBef>
            </a:pPr>
            <a:r>
              <a:rPr lang="fr-FR" sz="1200" dirty="0">
                <a:latin typeface="Comic Sans MS" pitchFamily="66" charset="0"/>
              </a:rPr>
              <a:t>La loi de 1975 impose aux collectivités locales la fin des décharges sauvages et ainsi leur impose d’en gérer l’élimination.</a:t>
            </a:r>
          </a:p>
        </p:txBody>
      </p:sp>
      <p:sp>
        <p:nvSpPr>
          <p:cNvPr id="29" name="Text Box 7"/>
          <p:cNvSpPr txBox="1">
            <a:spLocks noChangeArrowheads="1"/>
          </p:cNvSpPr>
          <p:nvPr/>
        </p:nvSpPr>
        <p:spPr bwMode="auto">
          <a:xfrm>
            <a:off x="5214942" y="4572008"/>
            <a:ext cx="3857652" cy="830997"/>
          </a:xfrm>
          <a:prstGeom prst="rect">
            <a:avLst/>
          </a:prstGeom>
          <a:noFill/>
          <a:ln w="9525">
            <a:noFill/>
            <a:miter lim="800000"/>
            <a:headEnd/>
            <a:tailEnd/>
          </a:ln>
        </p:spPr>
        <p:txBody>
          <a:bodyPr wrap="square">
            <a:spAutoFit/>
          </a:bodyPr>
          <a:lstStyle/>
          <a:p>
            <a:pPr algn="ctr">
              <a:spcBef>
                <a:spcPct val="50000"/>
              </a:spcBef>
            </a:pPr>
            <a:r>
              <a:rPr lang="fr-FR" sz="1200" dirty="0">
                <a:latin typeface="Comic Sans MS" pitchFamily="66" charset="0"/>
              </a:rPr>
              <a:t>La collecte sélective des emballages ménagers débute en vue du recyclage. La loi du 13 juillet 1992 parle de « prévenir ou réduire la production  et la nocivité des déchets ».</a:t>
            </a:r>
          </a:p>
        </p:txBody>
      </p:sp>
    </p:spTree>
    <p:extLst>
      <p:ext uri="{BB962C8B-B14F-4D97-AF65-F5344CB8AC3E}">
        <p14:creationId xmlns:p14="http://schemas.microsoft.com/office/powerpoint/2010/main" val="100756359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Espace réservé du contenu 3"/>
          <p:cNvPicPr>
            <a:picLocks noChangeAspect="1"/>
          </p:cNvPicPr>
          <p:nvPr/>
        </p:nvPicPr>
        <p:blipFill rotWithShape="1">
          <a:blip r:embed="rId4">
            <a:extLst>
              <a:ext uri="{28A0092B-C50C-407E-A947-70E740481C1C}">
                <a14:useLocalDpi xmlns:a14="http://schemas.microsoft.com/office/drawing/2010/main" val="0"/>
              </a:ext>
            </a:extLst>
          </a:blip>
          <a:srcRect t="10571"/>
          <a:stretch/>
        </p:blipFill>
        <p:spPr bwMode="auto">
          <a:xfrm>
            <a:off x="0" y="0"/>
            <a:ext cx="9199101"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7" name="Text Box 35"/>
          <p:cNvSpPr txBox="1">
            <a:spLocks noChangeArrowheads="1"/>
          </p:cNvSpPr>
          <p:nvPr/>
        </p:nvSpPr>
        <p:spPr bwMode="auto">
          <a:xfrm>
            <a:off x="882650" y="180975"/>
            <a:ext cx="7404100" cy="584747"/>
          </a:xfrm>
          <a:prstGeom prst="rect">
            <a:avLst/>
          </a:prstGeom>
          <a:noFill/>
          <a:ln w="9525">
            <a:noFill/>
            <a:miter lim="800000"/>
            <a:headEnd/>
            <a:tailEnd/>
          </a:ln>
        </p:spPr>
        <p:txBody>
          <a:bodyPr lIns="91410" tIns="45706" rIns="91410" bIns="45706">
            <a:spAutoFit/>
          </a:bodyPr>
          <a:lstStyle/>
          <a:p>
            <a:pPr algn="ctr">
              <a:spcBef>
                <a:spcPct val="50000"/>
              </a:spcBef>
            </a:pPr>
            <a:r>
              <a:rPr lang="fr-FR" sz="3200" b="1" dirty="0">
                <a:ln>
                  <a:solidFill>
                    <a:sysClr val="windowText" lastClr="000000"/>
                  </a:solidFill>
                </a:ln>
                <a:solidFill>
                  <a:srgbClr val="C00000"/>
                </a:solidFill>
                <a:latin typeface="Segoe Print" pitchFamily="2" charset="0"/>
              </a:rPr>
              <a:t>Le constat …</a:t>
            </a:r>
          </a:p>
        </p:txBody>
      </p:sp>
      <p:pic>
        <p:nvPicPr>
          <p:cNvPr id="1030" name="Picture 8"/>
          <p:cNvPicPr>
            <a:picLocks noChangeAspect="1" noChangeArrowheads="1"/>
          </p:cNvPicPr>
          <p:nvPr/>
        </p:nvPicPr>
        <p:blipFill>
          <a:blip r:embed="rId5" cstate="print">
            <a:clrChange>
              <a:clrFrom>
                <a:srgbClr val="FFFFFF"/>
              </a:clrFrom>
              <a:clrTo>
                <a:srgbClr val="FFFFFF">
                  <a:alpha val="0"/>
                </a:srgbClr>
              </a:clrTo>
            </a:clrChange>
          </a:blip>
          <a:srcRect l="12383" t="29665" r="10231" b="17455"/>
          <a:stretch>
            <a:fillRect/>
          </a:stretch>
        </p:blipFill>
        <p:spPr bwMode="auto">
          <a:xfrm>
            <a:off x="1265237" y="1737766"/>
            <a:ext cx="6534150" cy="3571875"/>
          </a:xfrm>
          <a:prstGeom prst="rect">
            <a:avLst/>
          </a:prstGeom>
          <a:noFill/>
          <a:ln w="9525">
            <a:noFill/>
            <a:miter lim="800000"/>
            <a:headEnd/>
            <a:tailEnd/>
          </a:ln>
        </p:spPr>
      </p:pic>
      <p:sp>
        <p:nvSpPr>
          <p:cNvPr id="1031" name="ZoneTexte 8"/>
          <p:cNvSpPr txBox="1">
            <a:spLocks noChangeArrowheads="1"/>
          </p:cNvSpPr>
          <p:nvPr/>
        </p:nvSpPr>
        <p:spPr bwMode="auto">
          <a:xfrm>
            <a:off x="1357336" y="928688"/>
            <a:ext cx="6572250" cy="646112"/>
          </a:xfrm>
          <a:prstGeom prst="rect">
            <a:avLst/>
          </a:prstGeom>
          <a:noFill/>
          <a:ln w="9525">
            <a:noFill/>
            <a:miter lim="800000"/>
            <a:headEnd/>
            <a:tailEnd/>
          </a:ln>
        </p:spPr>
        <p:txBody>
          <a:bodyPr>
            <a:spAutoFit/>
          </a:bodyPr>
          <a:lstStyle/>
          <a:p>
            <a:pPr algn="ctr"/>
            <a:r>
              <a:rPr lang="fr-FR" b="1" dirty="0"/>
              <a:t>Evolution de la production d’ordures ménagères en France entre 1960 et 2006 (hors déchèteries)</a:t>
            </a:r>
          </a:p>
        </p:txBody>
      </p:sp>
      <p:pic>
        <p:nvPicPr>
          <p:cNvPr id="1032" name="Picture 4"/>
          <p:cNvPicPr>
            <a:picLocks noChangeAspect="1" noChangeArrowheads="1"/>
          </p:cNvPicPr>
          <p:nvPr/>
        </p:nvPicPr>
        <p:blipFill>
          <a:blip r:embed="rId6" cstate="print">
            <a:clrChange>
              <a:clrFrom>
                <a:srgbClr val="FFFFFF"/>
              </a:clrFrom>
              <a:clrTo>
                <a:srgbClr val="FFFFFF">
                  <a:alpha val="0"/>
                </a:srgbClr>
              </a:clrTo>
            </a:clrChange>
          </a:blip>
          <a:srcRect/>
          <a:stretch>
            <a:fillRect/>
          </a:stretch>
        </p:blipFill>
        <p:spPr bwMode="auto">
          <a:xfrm>
            <a:off x="504458" y="4190833"/>
            <a:ext cx="1084262" cy="865188"/>
          </a:xfrm>
          <a:prstGeom prst="rect">
            <a:avLst/>
          </a:prstGeom>
          <a:noFill/>
          <a:ln w="9525">
            <a:noFill/>
            <a:miter lim="800000"/>
            <a:headEnd/>
            <a:tailEnd/>
          </a:ln>
        </p:spPr>
      </p:pic>
      <p:sp>
        <p:nvSpPr>
          <p:cNvPr id="1033" name="Text Box 6"/>
          <p:cNvSpPr txBox="1">
            <a:spLocks noChangeArrowheads="1"/>
          </p:cNvSpPr>
          <p:nvPr/>
        </p:nvSpPr>
        <p:spPr bwMode="auto">
          <a:xfrm>
            <a:off x="2097683" y="5403595"/>
            <a:ext cx="5508824" cy="427862"/>
          </a:xfrm>
          <a:prstGeom prst="rect">
            <a:avLst/>
          </a:prstGeom>
          <a:noFill/>
          <a:ln w="9525">
            <a:noFill/>
            <a:miter lim="800000"/>
            <a:headEnd/>
            <a:tailEnd/>
          </a:ln>
        </p:spPr>
        <p:txBody>
          <a:bodyPr/>
          <a:lstStyle/>
          <a:p>
            <a:pPr algn="ctr"/>
            <a:r>
              <a:rPr lang="fr-FR" sz="2000" b="1" dirty="0">
                <a:latin typeface="Arial" panose="020B0604020202020204" pitchFamily="34" charset="0"/>
              </a:rPr>
              <a:t>Hausse des déchets s’explique par :</a:t>
            </a:r>
          </a:p>
          <a:p>
            <a:pPr algn="ctr"/>
            <a:endParaRPr lang="fr-FR" b="1" dirty="0">
              <a:latin typeface="Verdana" pitchFamily="34" charset="0"/>
            </a:endParaRPr>
          </a:p>
        </p:txBody>
      </p:sp>
      <p:pic>
        <p:nvPicPr>
          <p:cNvPr id="2" name="Image 1"/>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799387" y="4051400"/>
            <a:ext cx="1118099" cy="1021572"/>
          </a:xfrm>
          <a:prstGeom prst="rect">
            <a:avLst/>
          </a:prstGeom>
        </p:spPr>
      </p:pic>
      <p:sp>
        <p:nvSpPr>
          <p:cNvPr id="3" name="Rectangle 2"/>
          <p:cNvSpPr/>
          <p:nvPr/>
        </p:nvSpPr>
        <p:spPr>
          <a:xfrm>
            <a:off x="2357461" y="5831457"/>
            <a:ext cx="4572000" cy="923330"/>
          </a:xfrm>
          <a:prstGeom prst="rect">
            <a:avLst/>
          </a:prstGeom>
        </p:spPr>
        <p:txBody>
          <a:bodyPr>
            <a:spAutoFit/>
          </a:bodyPr>
          <a:lstStyle/>
          <a:p>
            <a:pPr algn="ctr"/>
            <a:r>
              <a:rPr lang="fr-FR" b="1" dirty="0">
                <a:latin typeface="Arial" panose="020B0604020202020204" pitchFamily="34" charset="0"/>
              </a:rPr>
              <a:t>- l’urbanisation de la société</a:t>
            </a:r>
          </a:p>
          <a:p>
            <a:pPr algn="ctr"/>
            <a:r>
              <a:rPr lang="fr-FR" b="1" dirty="0">
                <a:latin typeface="Arial" panose="020B0604020202020204" pitchFamily="34" charset="0"/>
              </a:rPr>
              <a:t>- féminisation de l’emploi</a:t>
            </a:r>
          </a:p>
          <a:p>
            <a:pPr algn="ctr"/>
            <a:r>
              <a:rPr lang="fr-FR" b="1" dirty="0">
                <a:latin typeface="Arial" panose="020B0604020202020204" pitchFamily="34" charset="0"/>
              </a:rPr>
              <a:t>- société de consommation</a:t>
            </a:r>
          </a:p>
        </p:txBody>
      </p:sp>
    </p:spTree>
    <p:custDataLst>
      <p:tags r:id="rId1"/>
    </p:custDataLst>
    <p:extLst>
      <p:ext uri="{BB962C8B-B14F-4D97-AF65-F5344CB8AC3E}">
        <p14:creationId xmlns:p14="http://schemas.microsoft.com/office/powerpoint/2010/main" val="39915792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62" name="Espace réservé du contenu 3"/>
          <p:cNvPicPr>
            <a:picLocks noChangeAspect="1"/>
          </p:cNvPicPr>
          <p:nvPr/>
        </p:nvPicPr>
        <p:blipFill rotWithShape="1">
          <a:blip r:embed="rId2">
            <a:extLst>
              <a:ext uri="{28A0092B-C50C-407E-A947-70E740481C1C}">
                <a14:useLocalDpi xmlns:a14="http://schemas.microsoft.com/office/drawing/2010/main" val="0"/>
              </a:ext>
            </a:extLst>
          </a:blip>
          <a:srcRect t="10571"/>
          <a:stretch/>
        </p:blipFill>
        <p:spPr bwMode="auto">
          <a:xfrm>
            <a:off x="0" y="0"/>
            <a:ext cx="9199101"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2"/>
          <p:cNvSpPr>
            <a:spLocks noChangeArrowheads="1"/>
          </p:cNvSpPr>
          <p:nvPr/>
        </p:nvSpPr>
        <p:spPr bwMode="auto">
          <a:xfrm>
            <a:off x="813362" y="164977"/>
            <a:ext cx="7572375" cy="568325"/>
          </a:xfrm>
          <a:prstGeom prst="rect">
            <a:avLst/>
          </a:prstGeom>
          <a:noFill/>
          <a:ln w="9525">
            <a:noFill/>
            <a:miter lim="800000"/>
            <a:headEnd/>
            <a:tailEnd/>
          </a:ln>
        </p:spPr>
        <p:txBody>
          <a:bodyPr lIns="91410" tIns="45706" rIns="91410" bIns="45706" anchor="ctr"/>
          <a:lstStyle/>
          <a:p>
            <a:pPr algn="ctr">
              <a:spcBef>
                <a:spcPct val="50000"/>
              </a:spcBef>
            </a:pPr>
            <a:r>
              <a:rPr lang="fr-FR" sz="3200" b="1" dirty="0">
                <a:ln>
                  <a:solidFill>
                    <a:sysClr val="windowText" lastClr="000000"/>
                  </a:solidFill>
                </a:ln>
                <a:solidFill>
                  <a:srgbClr val="C00000"/>
                </a:solidFill>
                <a:latin typeface="Segoe Print" pitchFamily="2" charset="0"/>
              </a:rPr>
              <a:t>Règlementation</a:t>
            </a:r>
            <a:endParaRPr lang="fr-FR" b="1" dirty="0">
              <a:ln>
                <a:solidFill>
                  <a:sysClr val="windowText" lastClr="000000"/>
                </a:solidFill>
              </a:ln>
              <a:solidFill>
                <a:srgbClr val="C00000"/>
              </a:solidFill>
              <a:latin typeface="Segoe Print" pitchFamily="2" charset="0"/>
            </a:endParaRPr>
          </a:p>
        </p:txBody>
      </p:sp>
      <p:sp>
        <p:nvSpPr>
          <p:cNvPr id="6" name="Rectangle 5"/>
          <p:cNvSpPr/>
          <p:nvPr/>
        </p:nvSpPr>
        <p:spPr>
          <a:xfrm>
            <a:off x="653222" y="867867"/>
            <a:ext cx="8317212" cy="2708434"/>
          </a:xfrm>
          <a:prstGeom prst="rect">
            <a:avLst/>
          </a:prstGeom>
        </p:spPr>
        <p:txBody>
          <a:bodyPr wrap="square">
            <a:spAutoFit/>
          </a:bodyPr>
          <a:lstStyle/>
          <a:p>
            <a:pPr marL="342900" lvl="1" indent="-342900" defTabSz="523280">
              <a:spcBef>
                <a:spcPct val="20000"/>
              </a:spcBef>
              <a:buFont typeface="Wingdings" panose="05000000000000000000" pitchFamily="2" charset="2"/>
              <a:buChar char="§"/>
              <a:tabLst>
                <a:tab pos="202704" algn="l"/>
                <a:tab pos="809923" algn="l"/>
              </a:tabLst>
              <a:defRPr/>
            </a:pPr>
            <a:r>
              <a:rPr lang="fr-FR" sz="2000" b="1" dirty="0">
                <a:latin typeface="Comic Sans MS" panose="030F0702030302020204" pitchFamily="66" charset="0"/>
                <a:cs typeface="Arial" panose="020B0604020202020204" pitchFamily="34" charset="0"/>
              </a:rPr>
              <a:t>Hiérarchie des modes de traitement des déchets </a:t>
            </a:r>
            <a:r>
              <a:rPr lang="fr-FR" sz="1200" dirty="0">
                <a:latin typeface="Comic Sans MS" panose="030F0702030302020204" pitchFamily="66" charset="0"/>
                <a:cs typeface="Arial" panose="020B0604020202020204" pitchFamily="34" charset="0"/>
              </a:rPr>
              <a:t>(art 4 directive européenne 2008/98/CE, article L.541-1 du Code de l’environnement)  </a:t>
            </a:r>
            <a:endParaRPr lang="fr-FR" sz="1200" b="1" dirty="0">
              <a:latin typeface="Comic Sans MS" panose="030F0702030302020204" pitchFamily="66" charset="0"/>
              <a:cs typeface="Arial" panose="020B0604020202020204" pitchFamily="34" charset="0"/>
            </a:endParaRPr>
          </a:p>
          <a:p>
            <a:pPr marL="623888" lvl="1" indent="-263525" defTabSz="523280">
              <a:spcBef>
                <a:spcPct val="20000"/>
              </a:spcBef>
              <a:tabLst>
                <a:tab pos="202704" algn="l"/>
                <a:tab pos="809923" algn="l"/>
              </a:tabLst>
              <a:defRPr/>
            </a:pPr>
            <a:r>
              <a:rPr lang="fr-FR" sz="2000" dirty="0">
                <a:latin typeface="Comic Sans MS" panose="030F0702030302020204" pitchFamily="66" charset="0"/>
                <a:cs typeface="Arial" panose="020B0604020202020204" pitchFamily="34" charset="0"/>
              </a:rPr>
              <a:t>1. Prévention des déchets = </a:t>
            </a:r>
            <a:r>
              <a:rPr lang="fr-FR" dirty="0">
                <a:latin typeface="Comic Sans MS" panose="030F0702030302020204" pitchFamily="66" charset="0"/>
                <a:cs typeface="Arial" panose="020B0604020202020204" pitchFamily="34" charset="0"/>
              </a:rPr>
              <a:t>éviter la production du déchet, réutilisation, réemploi, réparation</a:t>
            </a:r>
          </a:p>
          <a:p>
            <a:pPr marL="623888" lvl="1" indent="-263525" defTabSz="523280">
              <a:spcBef>
                <a:spcPct val="20000"/>
              </a:spcBef>
              <a:tabLst>
                <a:tab pos="202704" algn="l"/>
                <a:tab pos="809923" algn="l"/>
              </a:tabLst>
              <a:defRPr/>
            </a:pPr>
            <a:r>
              <a:rPr lang="fr-FR" sz="2000" dirty="0">
                <a:latin typeface="Comic Sans MS" panose="030F0702030302020204" pitchFamily="66" charset="0"/>
                <a:cs typeface="Arial" panose="020B0604020202020204" pitchFamily="34" charset="0"/>
              </a:rPr>
              <a:t>2. Recyclage</a:t>
            </a:r>
          </a:p>
          <a:p>
            <a:pPr marL="623888" lvl="1" indent="-263525" defTabSz="523280">
              <a:spcBef>
                <a:spcPct val="20000"/>
              </a:spcBef>
              <a:tabLst>
                <a:tab pos="202704" algn="l"/>
                <a:tab pos="809923" algn="l"/>
              </a:tabLst>
              <a:defRPr/>
            </a:pPr>
            <a:r>
              <a:rPr lang="fr-FR" sz="2000" dirty="0">
                <a:latin typeface="Comic Sans MS" panose="030F0702030302020204" pitchFamily="66" charset="0"/>
                <a:cs typeface="Arial" panose="020B0604020202020204" pitchFamily="34" charset="0"/>
              </a:rPr>
              <a:t>3. Valorisation (énergétique, organique)</a:t>
            </a:r>
          </a:p>
          <a:p>
            <a:pPr marL="623888" lvl="1" indent="-263525" defTabSz="523280">
              <a:spcBef>
                <a:spcPct val="20000"/>
              </a:spcBef>
              <a:tabLst>
                <a:tab pos="202704" algn="l"/>
                <a:tab pos="809923" algn="l"/>
              </a:tabLst>
              <a:defRPr/>
            </a:pPr>
            <a:r>
              <a:rPr lang="fr-FR" sz="2000" dirty="0">
                <a:latin typeface="Comic Sans MS" panose="030F0702030302020204" pitchFamily="66" charset="0"/>
                <a:cs typeface="Arial" panose="020B0604020202020204" pitchFamily="34" charset="0"/>
              </a:rPr>
              <a:t>4. Elimination (centre de stockage « anciennes décharges »)</a:t>
            </a:r>
          </a:p>
          <a:p>
            <a:pPr marL="0" lvl="1" defTabSz="523280">
              <a:spcBef>
                <a:spcPct val="20000"/>
              </a:spcBef>
              <a:tabLst>
                <a:tab pos="202704" algn="l"/>
                <a:tab pos="809923" algn="l"/>
              </a:tabLst>
              <a:defRPr/>
            </a:pPr>
            <a:endParaRPr lang="fr-FR" sz="2000" dirty="0">
              <a:latin typeface="Comic Sans MS" panose="030F0702030302020204" pitchFamily="66" charset="0"/>
              <a:cs typeface="Arial" panose="020B0604020202020204" pitchFamily="34" charset="0"/>
            </a:endParaRPr>
          </a:p>
        </p:txBody>
      </p:sp>
      <p:sp>
        <p:nvSpPr>
          <p:cNvPr id="7" name="Rectangle 6"/>
          <p:cNvSpPr/>
          <p:nvPr/>
        </p:nvSpPr>
        <p:spPr>
          <a:xfrm>
            <a:off x="582947" y="4538074"/>
            <a:ext cx="8387487" cy="2200602"/>
          </a:xfrm>
          <a:prstGeom prst="rect">
            <a:avLst/>
          </a:prstGeom>
        </p:spPr>
        <p:txBody>
          <a:bodyPr wrap="square">
            <a:spAutoFit/>
          </a:bodyPr>
          <a:lstStyle/>
          <a:p>
            <a:pPr marL="623888" indent="-263525" algn="just">
              <a:spcAft>
                <a:spcPts val="600"/>
              </a:spcAft>
              <a:buFont typeface="Wingdings" panose="05000000000000000000" pitchFamily="2" charset="2"/>
              <a:buChar char="ü"/>
              <a:defRPr/>
            </a:pPr>
            <a:r>
              <a:rPr lang="fr-FR" dirty="0">
                <a:latin typeface="Comic Sans MS" panose="030F0702030302020204" pitchFamily="66" charset="0"/>
                <a:cs typeface="Arial" panose="020B0604020202020204" pitchFamily="34" charset="0"/>
              </a:rPr>
              <a:t>Réduire les Déchets Ménagers et Assimilés de 15% entre 2010 et 2030</a:t>
            </a:r>
          </a:p>
          <a:p>
            <a:pPr marL="623888" indent="-263525" algn="just">
              <a:spcAft>
                <a:spcPts val="600"/>
              </a:spcAft>
              <a:buFont typeface="Wingdings" panose="05000000000000000000" pitchFamily="2" charset="2"/>
              <a:buChar char="ü"/>
              <a:defRPr/>
            </a:pPr>
            <a:r>
              <a:rPr lang="fr-FR" dirty="0">
                <a:latin typeface="Comic Sans MS" panose="030F0702030302020204" pitchFamily="66" charset="0"/>
                <a:cs typeface="Arial" panose="020B0604020202020204" pitchFamily="34" charset="0"/>
              </a:rPr>
              <a:t>Sortir du plastique jetable </a:t>
            </a:r>
            <a:r>
              <a:rPr lang="fr-FR" sz="1400" dirty="0">
                <a:latin typeface="Comic Sans MS" panose="030F0702030302020204" pitchFamily="66" charset="0"/>
                <a:cs typeface="Arial" panose="020B0604020202020204" pitchFamily="34" charset="0"/>
              </a:rPr>
              <a:t>(interdiction progressive de divers objets plastiques + développement du vrac)</a:t>
            </a:r>
          </a:p>
          <a:p>
            <a:pPr marL="623888" indent="-263525" algn="just">
              <a:spcAft>
                <a:spcPts val="600"/>
              </a:spcAft>
              <a:buFont typeface="Wingdings" panose="05000000000000000000" pitchFamily="2" charset="2"/>
              <a:buChar char="ü"/>
              <a:defRPr/>
            </a:pPr>
            <a:r>
              <a:rPr lang="fr-FR" dirty="0">
                <a:latin typeface="Comic Sans MS" panose="030F0702030302020204" pitchFamily="66" charset="0"/>
                <a:cs typeface="Arial" panose="020B0604020202020204" pitchFamily="34" charset="0"/>
              </a:rPr>
              <a:t>Mieux informer le consommateur </a:t>
            </a:r>
            <a:r>
              <a:rPr lang="fr-FR" sz="1400" dirty="0">
                <a:latin typeface="Comic Sans MS" panose="030F0702030302020204" pitchFamily="66" charset="0"/>
                <a:cs typeface="Arial" panose="020B0604020202020204" pitchFamily="34" charset="0"/>
              </a:rPr>
              <a:t>(couleur jaune du tri …)</a:t>
            </a:r>
          </a:p>
          <a:p>
            <a:pPr marL="623888" indent="-263525" algn="just">
              <a:spcAft>
                <a:spcPts val="600"/>
              </a:spcAft>
              <a:buFont typeface="Wingdings" panose="05000000000000000000" pitchFamily="2" charset="2"/>
              <a:buChar char="ü"/>
              <a:defRPr/>
            </a:pPr>
            <a:r>
              <a:rPr lang="fr-FR" b="1" dirty="0">
                <a:latin typeface="Comic Sans MS" panose="030F0702030302020204" pitchFamily="66" charset="0"/>
                <a:cs typeface="Arial" panose="020B0604020202020204" pitchFamily="34" charset="0"/>
              </a:rPr>
              <a:t>Tri obligatoire des </a:t>
            </a:r>
            <a:r>
              <a:rPr lang="fr-FR" b="1" dirty="0" err="1">
                <a:latin typeface="Comic Sans MS" panose="030F0702030302020204" pitchFamily="66" charset="0"/>
                <a:cs typeface="Arial" panose="020B0604020202020204" pitchFamily="34" charset="0"/>
              </a:rPr>
              <a:t>biodéchets</a:t>
            </a:r>
            <a:r>
              <a:rPr lang="fr-FR" b="1" dirty="0">
                <a:latin typeface="Comic Sans MS" panose="030F0702030302020204" pitchFamily="66" charset="0"/>
                <a:cs typeface="Arial" panose="020B0604020202020204" pitchFamily="34" charset="0"/>
              </a:rPr>
              <a:t> au 31 décembre 2023 à des fins de valorisation organique</a:t>
            </a:r>
          </a:p>
        </p:txBody>
      </p:sp>
      <p:sp>
        <p:nvSpPr>
          <p:cNvPr id="8" name="Rectangle 7"/>
          <p:cNvSpPr/>
          <p:nvPr/>
        </p:nvSpPr>
        <p:spPr>
          <a:xfrm>
            <a:off x="582948" y="3710866"/>
            <a:ext cx="7376546" cy="769441"/>
          </a:xfrm>
          <a:prstGeom prst="rect">
            <a:avLst/>
          </a:prstGeom>
        </p:spPr>
        <p:txBody>
          <a:bodyPr wrap="square">
            <a:spAutoFit/>
          </a:bodyPr>
          <a:lstStyle/>
          <a:p>
            <a:pPr marL="285750" indent="-285750" algn="just">
              <a:buFont typeface="Wingdings" panose="05000000000000000000" pitchFamily="2" charset="2"/>
              <a:buChar char="§"/>
              <a:defRPr/>
            </a:pPr>
            <a:r>
              <a:rPr lang="fr-FR" sz="2200" b="1" dirty="0">
                <a:latin typeface="Comic Sans MS" panose="030F0702030302020204" pitchFamily="66" charset="0"/>
                <a:cs typeface="Arial" panose="020B0604020202020204" pitchFamily="34" charset="0"/>
              </a:rPr>
              <a:t>Loi Anti Gaspillage pour une Economie Circulaire du 10 février 2020:</a:t>
            </a:r>
          </a:p>
        </p:txBody>
      </p:sp>
    </p:spTree>
    <p:extLst>
      <p:ext uri="{BB962C8B-B14F-4D97-AF65-F5344CB8AC3E}">
        <p14:creationId xmlns:p14="http://schemas.microsoft.com/office/powerpoint/2010/main" val="24477667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Groupe 11"/>
          <p:cNvGrpSpPr>
            <a:grpSpLocks/>
          </p:cNvGrpSpPr>
          <p:nvPr/>
        </p:nvGrpSpPr>
        <p:grpSpPr bwMode="auto">
          <a:xfrm>
            <a:off x="0" y="0"/>
            <a:ext cx="1247775" cy="6944497"/>
            <a:chOff x="0" y="0"/>
            <a:chExt cx="1247775" cy="6944498"/>
          </a:xfrm>
        </p:grpSpPr>
        <p:sp>
          <p:nvSpPr>
            <p:cNvPr id="48" name="Rectangle 47"/>
            <p:cNvSpPr/>
            <p:nvPr/>
          </p:nvSpPr>
          <p:spPr>
            <a:xfrm>
              <a:off x="0" y="0"/>
              <a:ext cx="923925" cy="6858001"/>
            </a:xfrm>
            <a:prstGeom prst="rect">
              <a:avLst/>
            </a:prstGeom>
            <a:solidFill>
              <a:srgbClr val="D967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a:p>
          </p:txBody>
        </p:sp>
        <p:sp>
          <p:nvSpPr>
            <p:cNvPr id="49" name="Ellipse 48"/>
            <p:cNvSpPr/>
            <p:nvPr/>
          </p:nvSpPr>
          <p:spPr>
            <a:xfrm>
              <a:off x="600075" y="86497"/>
              <a:ext cx="647700" cy="685800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grpSp>
      <p:sp>
        <p:nvSpPr>
          <p:cNvPr id="4" name="ZoneTexte 3"/>
          <p:cNvSpPr txBox="1">
            <a:spLocks noChangeArrowheads="1"/>
          </p:cNvSpPr>
          <p:nvPr/>
        </p:nvSpPr>
        <p:spPr bwMode="auto">
          <a:xfrm>
            <a:off x="1026543" y="412058"/>
            <a:ext cx="7441191" cy="584775"/>
          </a:xfrm>
          <a:prstGeom prst="rect">
            <a:avLst/>
          </a:prstGeom>
          <a:noFill/>
          <a:ln w="9525">
            <a:noFill/>
            <a:miter lim="800000"/>
            <a:headEnd/>
            <a:tailEnd/>
          </a:ln>
        </p:spPr>
        <p:txBody>
          <a:bodyPr wrap="square">
            <a:spAutoFit/>
          </a:bodyPr>
          <a:lstStyle/>
          <a:p>
            <a:pPr algn="ctr">
              <a:spcBef>
                <a:spcPct val="50000"/>
              </a:spcBef>
            </a:pPr>
            <a:r>
              <a:rPr lang="fr-FR" sz="3200" b="1" dirty="0">
                <a:ln>
                  <a:solidFill>
                    <a:sysClr val="windowText" lastClr="000000"/>
                  </a:solidFill>
                </a:ln>
                <a:solidFill>
                  <a:srgbClr val="C00000"/>
                </a:solidFill>
                <a:latin typeface="Segoe Print" pitchFamily="2" charset="0"/>
              </a:rPr>
              <a:t>Que deviennent nos déchets ?</a:t>
            </a:r>
          </a:p>
        </p:txBody>
      </p:sp>
      <p:pic>
        <p:nvPicPr>
          <p:cNvPr id="50" name="Image 49"/>
          <p:cNvPicPr>
            <a:picLocks noChangeAspect="1"/>
          </p:cNvPicPr>
          <p:nvPr/>
        </p:nvPicPr>
        <p:blipFill rotWithShape="1">
          <a:blip r:embed="rId2" cstate="email">
            <a:extLst>
              <a:ext uri="{28A0092B-C50C-407E-A947-70E740481C1C}">
                <a14:useLocalDpi xmlns:a14="http://schemas.microsoft.com/office/drawing/2010/main"/>
              </a:ext>
            </a:extLst>
          </a:blip>
          <a:srcRect t="27951" b="29000"/>
          <a:stretch/>
        </p:blipFill>
        <p:spPr>
          <a:xfrm>
            <a:off x="7438066" y="2727684"/>
            <a:ext cx="717416" cy="367108"/>
          </a:xfrm>
          <a:prstGeom prst="rect">
            <a:avLst/>
          </a:prstGeom>
        </p:spPr>
      </p:pic>
      <p:sp>
        <p:nvSpPr>
          <p:cNvPr id="51" name="Text Box 2"/>
          <p:cNvSpPr txBox="1">
            <a:spLocks noChangeArrowheads="1"/>
          </p:cNvSpPr>
          <p:nvPr/>
        </p:nvSpPr>
        <p:spPr bwMode="auto">
          <a:xfrm>
            <a:off x="3065851" y="3283278"/>
            <a:ext cx="1025395" cy="792731"/>
          </a:xfrm>
          <a:prstGeom prst="rect">
            <a:avLst/>
          </a:prstGeom>
          <a:solidFill>
            <a:srgbClr val="FFFFFF"/>
          </a:solidFill>
          <a:ln w="9525">
            <a:solidFill>
              <a:srgbClr val="000000"/>
            </a:solidFill>
            <a:miter lim="800000"/>
            <a:headEnd/>
            <a:tailEnd/>
          </a:ln>
        </p:spPr>
        <p:txBody>
          <a:bodyPr vert="horz" wrap="square" lIns="68580" tIns="34290" rIns="68580" bIns="34290" numCol="1" anchor="ctr" anchorCtr="0" compatLnSpc="1">
            <a:prstTxWarp prst="textNoShape">
              <a:avLst/>
            </a:prstTxWarp>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685800" fontAlgn="base">
              <a:spcBef>
                <a:spcPct val="0"/>
              </a:spcBef>
              <a:spcAft>
                <a:spcPts val="750"/>
              </a:spcAft>
            </a:pPr>
            <a:r>
              <a:rPr lang="fr-FR" sz="1050" dirty="0">
                <a:latin typeface="Calibri" pitchFamily="34" charset="0"/>
                <a:cs typeface="Arial" pitchFamily="34" charset="0"/>
              </a:rPr>
              <a:t>Collecte des Ordures Ménagères Résiduelles</a:t>
            </a:r>
            <a:endParaRPr lang="fr-FR" dirty="0">
              <a:latin typeface="Arial" pitchFamily="34" charset="0"/>
              <a:cs typeface="Arial" pitchFamily="34" charset="0"/>
            </a:endParaRPr>
          </a:p>
        </p:txBody>
      </p:sp>
      <p:sp>
        <p:nvSpPr>
          <p:cNvPr id="52" name="Text Box 3"/>
          <p:cNvSpPr txBox="1">
            <a:spLocks noChangeArrowheads="1"/>
          </p:cNvSpPr>
          <p:nvPr/>
        </p:nvSpPr>
        <p:spPr bwMode="auto">
          <a:xfrm>
            <a:off x="5030771" y="3283278"/>
            <a:ext cx="984911" cy="792731"/>
          </a:xfrm>
          <a:prstGeom prst="rect">
            <a:avLst/>
          </a:prstGeom>
          <a:solidFill>
            <a:srgbClr val="FFFFFF"/>
          </a:solidFill>
          <a:ln w="9525">
            <a:solidFill>
              <a:srgbClr val="000000"/>
            </a:solidFill>
            <a:miter lim="800000"/>
            <a:headEnd/>
            <a:tailEnd/>
          </a:ln>
        </p:spPr>
        <p:txBody>
          <a:bodyPr vert="horz" wrap="square" lIns="68580" tIns="34290" rIns="68580" bIns="34290" numCol="1" anchor="ctr" anchorCtr="0" compatLnSpc="1">
            <a:prstTxWarp prst="textNoShape">
              <a:avLst/>
            </a:prstTxWarp>
            <a:noAutofit/>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685800" fontAlgn="base">
              <a:spcBef>
                <a:spcPct val="0"/>
              </a:spcBef>
              <a:spcAft>
                <a:spcPts val="750"/>
              </a:spcAft>
            </a:pPr>
            <a:r>
              <a:rPr lang="fr-FR" sz="1050" dirty="0">
                <a:latin typeface="Calibri" pitchFamily="34" charset="0"/>
                <a:cs typeface="Arial" pitchFamily="34" charset="0"/>
              </a:rPr>
              <a:t>Collecte des papiers et emballages  mélangés</a:t>
            </a:r>
          </a:p>
        </p:txBody>
      </p:sp>
      <p:sp>
        <p:nvSpPr>
          <p:cNvPr id="53" name="Text Box 5"/>
          <p:cNvSpPr txBox="1">
            <a:spLocks noChangeArrowheads="1"/>
          </p:cNvSpPr>
          <p:nvPr/>
        </p:nvSpPr>
        <p:spPr bwMode="auto">
          <a:xfrm>
            <a:off x="6061220" y="3283463"/>
            <a:ext cx="957854" cy="792546"/>
          </a:xfrm>
          <a:prstGeom prst="rect">
            <a:avLst/>
          </a:prstGeom>
          <a:solidFill>
            <a:srgbClr val="FFFFFF"/>
          </a:solidFill>
          <a:ln w="9525">
            <a:solidFill>
              <a:srgbClr val="000000"/>
            </a:solidFill>
            <a:miter lim="800000"/>
            <a:headEnd/>
            <a:tailEnd/>
          </a:ln>
        </p:spPr>
        <p:txBody>
          <a:bodyPr vert="horz" wrap="square" lIns="68580" tIns="34290" rIns="68580" bIns="34290" numCol="1" anchor="ctr" anchorCtr="0" compatLnSpc="1">
            <a:prstTxWarp prst="textNoShape">
              <a:avLst/>
            </a:prstTxWarp>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685800" fontAlgn="base">
              <a:spcBef>
                <a:spcPct val="0"/>
              </a:spcBef>
              <a:spcAft>
                <a:spcPts val="750"/>
              </a:spcAft>
            </a:pPr>
            <a:r>
              <a:rPr lang="fr-FR" sz="1050" dirty="0">
                <a:latin typeface="Calibri" pitchFamily="34" charset="0"/>
                <a:cs typeface="Arial" pitchFamily="34" charset="0"/>
              </a:rPr>
              <a:t>Collecte du verre</a:t>
            </a:r>
            <a:endParaRPr lang="fr-FR" dirty="0">
              <a:latin typeface="Arial" pitchFamily="34" charset="0"/>
              <a:cs typeface="Arial" pitchFamily="34" charset="0"/>
            </a:endParaRPr>
          </a:p>
        </p:txBody>
      </p:sp>
      <p:pic>
        <p:nvPicPr>
          <p:cNvPr id="54" name="Picture 38" descr="Borne a piles"/>
          <p:cNvPicPr>
            <a:picLocks noChangeAspect="1" noChangeArrowheads="1"/>
          </p:cNvPicPr>
          <p:nvPr/>
        </p:nvPicPr>
        <p:blipFill>
          <a:blip r:embed="rId3" cstate="email"/>
          <a:srcRect/>
          <a:stretch>
            <a:fillRect/>
          </a:stretch>
        </p:blipFill>
        <p:spPr bwMode="auto">
          <a:xfrm>
            <a:off x="7355264" y="2618876"/>
            <a:ext cx="275075" cy="549249"/>
          </a:xfrm>
          <a:prstGeom prst="rect">
            <a:avLst/>
          </a:prstGeom>
          <a:noFill/>
          <a:ln w="9525">
            <a:noFill/>
            <a:miter lim="800000"/>
            <a:headEnd/>
            <a:tailEnd/>
          </a:ln>
        </p:spPr>
      </p:pic>
      <p:pic>
        <p:nvPicPr>
          <p:cNvPr id="55" name="Picture 2" descr="http://www.smnd.fr/IMG/jpg/Logo_Decheterie_x175_-3.jpg"/>
          <p:cNvPicPr>
            <a:picLocks noChangeAspect="1" noChangeArrowheads="1"/>
          </p:cNvPicPr>
          <p:nvPr/>
        </p:nvPicPr>
        <p:blipFill>
          <a:blip r:embed="rId4" cstate="email"/>
          <a:srcRect/>
          <a:stretch>
            <a:fillRect/>
          </a:stretch>
        </p:blipFill>
        <p:spPr bwMode="auto">
          <a:xfrm>
            <a:off x="4263042" y="2525629"/>
            <a:ext cx="622767" cy="624538"/>
          </a:xfrm>
          <a:prstGeom prst="rect">
            <a:avLst/>
          </a:prstGeom>
          <a:noFill/>
        </p:spPr>
      </p:pic>
      <p:sp>
        <p:nvSpPr>
          <p:cNvPr id="56" name="Text Box 7"/>
          <p:cNvSpPr txBox="1">
            <a:spLocks noChangeArrowheads="1"/>
          </p:cNvSpPr>
          <p:nvPr/>
        </p:nvSpPr>
        <p:spPr bwMode="auto">
          <a:xfrm>
            <a:off x="7064610" y="3283279"/>
            <a:ext cx="1067657" cy="795062"/>
          </a:xfrm>
          <a:prstGeom prst="rect">
            <a:avLst/>
          </a:prstGeom>
          <a:solidFill>
            <a:srgbClr val="FFFFFF"/>
          </a:solidFill>
          <a:ln w="9525">
            <a:solidFill>
              <a:srgbClr val="000000"/>
            </a:solidFill>
            <a:miter lim="800000"/>
            <a:headEnd/>
            <a:tailEnd/>
          </a:ln>
        </p:spPr>
        <p:txBody>
          <a:bodyPr vert="horz" wrap="square" lIns="68580" tIns="34290" rIns="68580" bIns="34290" numCol="1" anchor="ctr" anchorCtr="0" compatLnSpc="1">
            <a:prstTxWarp prst="textNoShape">
              <a:avLst/>
            </a:prstTxWarp>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685800" fontAlgn="base">
              <a:spcBef>
                <a:spcPct val="0"/>
              </a:spcBef>
              <a:spcAft>
                <a:spcPts val="750"/>
              </a:spcAft>
            </a:pPr>
            <a:r>
              <a:rPr lang="fr-FR" sz="1050" dirty="0">
                <a:latin typeface="Calibri" pitchFamily="34" charset="0"/>
                <a:cs typeface="Arial" pitchFamily="34" charset="0"/>
              </a:rPr>
              <a:t>Collecte textiles, piles et encombrants</a:t>
            </a:r>
            <a:endParaRPr lang="fr-FR" dirty="0">
              <a:latin typeface="Arial" pitchFamily="34" charset="0"/>
              <a:cs typeface="Arial" pitchFamily="34" charset="0"/>
            </a:endParaRPr>
          </a:p>
        </p:txBody>
      </p:sp>
      <p:pic>
        <p:nvPicPr>
          <p:cNvPr id="57" name="Image 56"/>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8601599" y="2645355"/>
            <a:ext cx="470043" cy="470043"/>
          </a:xfrm>
          <a:prstGeom prst="rect">
            <a:avLst/>
          </a:prstGeom>
        </p:spPr>
      </p:pic>
      <p:sp>
        <p:nvSpPr>
          <p:cNvPr id="58" name="Text Box 35"/>
          <p:cNvSpPr txBox="1">
            <a:spLocks noChangeArrowheads="1"/>
          </p:cNvSpPr>
          <p:nvPr/>
        </p:nvSpPr>
        <p:spPr bwMode="auto">
          <a:xfrm>
            <a:off x="4129310" y="3283278"/>
            <a:ext cx="878693" cy="792731"/>
          </a:xfrm>
          <a:prstGeom prst="rect">
            <a:avLst/>
          </a:prstGeom>
          <a:solidFill>
            <a:srgbClr val="FFFFFF"/>
          </a:solidFill>
          <a:ln w="9525">
            <a:solidFill>
              <a:srgbClr val="000000"/>
            </a:solidFill>
            <a:miter lim="800000"/>
            <a:headEnd/>
            <a:tailEnd/>
          </a:ln>
        </p:spPr>
        <p:txBody>
          <a:bodyPr vert="horz" wrap="square" lIns="68580" tIns="34290" rIns="68580" bIns="34290" numCol="1" anchor="ctr" anchorCtr="0" compatLnSpc="1">
            <a:prstTxWarp prst="textNoShape">
              <a:avLst/>
            </a:prstTxWarp>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685800" fontAlgn="base">
              <a:spcBef>
                <a:spcPct val="0"/>
              </a:spcBef>
              <a:spcAft>
                <a:spcPts val="750"/>
              </a:spcAft>
            </a:pPr>
            <a:r>
              <a:rPr lang="fr-FR" sz="1050" dirty="0">
                <a:latin typeface="Calibri" pitchFamily="34" charset="0"/>
                <a:cs typeface="Arial" pitchFamily="34" charset="0"/>
              </a:rPr>
              <a:t>Collecte en déchèteries</a:t>
            </a:r>
            <a:endParaRPr lang="fr-FR" dirty="0">
              <a:latin typeface="Arial" pitchFamily="34" charset="0"/>
              <a:cs typeface="Arial" pitchFamily="34" charset="0"/>
            </a:endParaRPr>
          </a:p>
        </p:txBody>
      </p:sp>
      <p:pic>
        <p:nvPicPr>
          <p:cNvPr id="59" name="Picture 13"/>
          <p:cNvPicPr>
            <a:picLocks noChangeAspect="1" noChangeArrowheads="1"/>
          </p:cNvPicPr>
          <p:nvPr/>
        </p:nvPicPr>
        <p:blipFill>
          <a:blip r:embed="rId6" cstate="email">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8126060" y="2620827"/>
            <a:ext cx="626348" cy="533542"/>
          </a:xfrm>
          <a:prstGeom prst="rect">
            <a:avLst/>
          </a:prstGeom>
          <a:noFill/>
          <a:ln>
            <a:noFill/>
          </a:ln>
          <a:effectLst/>
          <a:extLst>
            <a:ext uri="{909E8E84-426E-40DD-AFC4-6F175D3DCCD1}">
              <a14:hiddenFill xmlns:a14="http://schemas.microsoft.com/office/drawing/2010/main">
                <a:solidFill>
                  <a:srgbClr val="C8D200"/>
                </a:solidFill>
              </a14:hiddenFill>
            </a:ext>
            <a:ext uri="{91240B29-F687-4F45-9708-019B960494DF}">
              <a14:hiddenLine xmlns:a14="http://schemas.microsoft.com/office/drawing/2010/main" w="9525" algn="ctr">
                <a:solidFill>
                  <a:srgbClr val="C8D200"/>
                </a:solidFill>
                <a:miter lim="800000"/>
                <a:headEnd/>
                <a:tailEnd/>
              </a14:hiddenLine>
            </a:ext>
            <a:ext uri="{AF507438-7753-43E0-B8FC-AC1667EBCBE1}">
              <a14:hiddenEffects xmlns:a14="http://schemas.microsoft.com/office/drawing/2010/main">
                <a:effectLst>
                  <a:outerShdw dist="107763" dir="18900000" algn="ctr" rotWithShape="0">
                    <a:schemeClr val="bg2"/>
                  </a:outerShdw>
                </a:effectLst>
              </a14:hiddenEffects>
            </a:ext>
          </a:extLst>
        </p:spPr>
      </p:pic>
      <p:pic>
        <p:nvPicPr>
          <p:cNvPr id="60" name="Image 59" descr="fruits et legumes.png"/>
          <p:cNvPicPr preferRelativeResize="0">
            <a:picLocks noChangeAspect="1"/>
          </p:cNvPicPr>
          <p:nvPr/>
        </p:nvPicPr>
        <p:blipFill>
          <a:blip r:embed="rId7" cstate="email">
            <a:extLst>
              <a:ext uri="{28A0092B-C50C-407E-A947-70E740481C1C}">
                <a14:useLocalDpi xmlns:a14="http://schemas.microsoft.com/office/drawing/2010/main"/>
              </a:ext>
            </a:extLst>
          </a:blip>
          <a:srcRect/>
          <a:stretch>
            <a:fillRect/>
          </a:stretch>
        </p:blipFill>
        <p:spPr bwMode="auto">
          <a:xfrm rot="20007311">
            <a:off x="8254793" y="2601965"/>
            <a:ext cx="368882" cy="262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 name="Picture 2"/>
          <p:cNvPicPr>
            <a:picLocks noChangeAspect="1" noChangeArrowheads="1"/>
          </p:cNvPicPr>
          <p:nvPr/>
        </p:nvPicPr>
        <p:blipFill>
          <a:blip r:embed="rId8" cstate="email">
            <a:clrChange>
              <a:clrFrom>
                <a:srgbClr val="FFFFFF"/>
              </a:clrFrom>
              <a:clrTo>
                <a:srgbClr val="FFFFFF">
                  <a:alpha val="0"/>
                </a:srgbClr>
              </a:clrTo>
            </a:clrChange>
          </a:blip>
          <a:srcRect/>
          <a:stretch>
            <a:fillRect/>
          </a:stretch>
        </p:blipFill>
        <p:spPr bwMode="auto">
          <a:xfrm>
            <a:off x="6170703" y="2350888"/>
            <a:ext cx="635547" cy="849177"/>
          </a:xfrm>
          <a:prstGeom prst="rect">
            <a:avLst/>
          </a:prstGeom>
          <a:noFill/>
          <a:ln w="9525">
            <a:noFill/>
            <a:miter lim="800000"/>
            <a:headEnd/>
            <a:tailEnd/>
          </a:ln>
        </p:spPr>
      </p:pic>
      <p:pic>
        <p:nvPicPr>
          <p:cNvPr id="62" name="Picture 2" descr="Résultat de recherche d'images pour &quot;borne du relais textile&quot;"/>
          <p:cNvPicPr>
            <a:picLocks noChangeAspect="1" noChangeArrowheads="1"/>
          </p:cNvPicPr>
          <p:nvPr/>
        </p:nvPicPr>
        <p:blipFill>
          <a:blip r:embed="rId9" cstate="email">
            <a:extLst>
              <a:ext uri="{28A0092B-C50C-407E-A947-70E740481C1C}">
                <a14:useLocalDpi xmlns:a14="http://schemas.microsoft.com/office/drawing/2010/main"/>
              </a:ext>
            </a:extLst>
          </a:blip>
          <a:srcRect/>
          <a:stretch>
            <a:fillRect/>
          </a:stretch>
        </p:blipFill>
        <p:spPr bwMode="auto">
          <a:xfrm>
            <a:off x="6871731" y="2349929"/>
            <a:ext cx="679367" cy="929601"/>
          </a:xfrm>
          <a:prstGeom prst="rect">
            <a:avLst/>
          </a:prstGeom>
          <a:noFill/>
          <a:extLst>
            <a:ext uri="{909E8E84-426E-40DD-AFC4-6F175D3DCCD1}">
              <a14:hiddenFill xmlns:a14="http://schemas.microsoft.com/office/drawing/2010/main">
                <a:solidFill>
                  <a:srgbClr val="FFFFFF"/>
                </a:solidFill>
              </a14:hiddenFill>
            </a:ext>
          </a:extLst>
        </p:spPr>
      </p:pic>
      <p:sp>
        <p:nvSpPr>
          <p:cNvPr id="64" name="Text Box 7"/>
          <p:cNvSpPr txBox="1">
            <a:spLocks noChangeArrowheads="1"/>
          </p:cNvSpPr>
          <p:nvPr/>
        </p:nvSpPr>
        <p:spPr bwMode="auto">
          <a:xfrm>
            <a:off x="8171374" y="3283279"/>
            <a:ext cx="936579" cy="787091"/>
          </a:xfrm>
          <a:prstGeom prst="rect">
            <a:avLst/>
          </a:prstGeom>
          <a:solidFill>
            <a:srgbClr val="FFFFFF"/>
          </a:solidFill>
          <a:ln w="9525">
            <a:solidFill>
              <a:srgbClr val="000000"/>
            </a:solidFill>
            <a:miter lim="800000"/>
            <a:headEnd/>
            <a:tailEnd/>
          </a:ln>
        </p:spPr>
        <p:txBody>
          <a:bodyPr vert="horz" wrap="square" lIns="68580" tIns="34290" rIns="68580" bIns="34290" numCol="1" anchor="ctr" anchorCtr="0" compatLnSpc="1">
            <a:prstTxWarp prst="textNoShape">
              <a:avLst/>
            </a:prstTxWarp>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685800" fontAlgn="base">
              <a:spcBef>
                <a:spcPct val="0"/>
              </a:spcBef>
              <a:spcAft>
                <a:spcPts val="750"/>
              </a:spcAft>
            </a:pPr>
            <a:r>
              <a:rPr lang="fr-FR" sz="1050" dirty="0">
                <a:latin typeface="Calibri" pitchFamily="34" charset="0"/>
                <a:cs typeface="Arial" pitchFamily="34" charset="0"/>
              </a:rPr>
              <a:t>Collecte spécifique pour les professionnels</a:t>
            </a:r>
            <a:endParaRPr lang="fr-FR" dirty="0">
              <a:latin typeface="Arial" pitchFamily="34" charset="0"/>
              <a:cs typeface="Arial" pitchFamily="34" charset="0"/>
            </a:endParaRPr>
          </a:p>
        </p:txBody>
      </p:sp>
      <p:sp>
        <p:nvSpPr>
          <p:cNvPr id="65" name="ZoneTexte 64"/>
          <p:cNvSpPr txBox="1">
            <a:spLocks noChangeArrowheads="1"/>
          </p:cNvSpPr>
          <p:nvPr/>
        </p:nvSpPr>
        <p:spPr bwMode="auto">
          <a:xfrm>
            <a:off x="3022582" y="4207665"/>
            <a:ext cx="1067089" cy="415498"/>
          </a:xfrm>
          <a:prstGeom prst="rect">
            <a:avLst/>
          </a:prstGeom>
          <a:noFill/>
          <a:ln w="9525">
            <a:noFill/>
            <a:miter lim="800000"/>
            <a:headEnd/>
            <a:tailEnd/>
          </a:ln>
        </p:spPr>
        <p:txBody>
          <a:bodyPr wrap="square">
            <a:spAutoFit/>
          </a:bodyPr>
          <a:lstStyle/>
          <a:p>
            <a:pPr algn="ctr"/>
            <a:r>
              <a:rPr lang="fr-FR" sz="2100" dirty="0">
                <a:ln>
                  <a:solidFill>
                    <a:sysClr val="windowText" lastClr="000000"/>
                  </a:solidFill>
                </a:ln>
              </a:rPr>
              <a:t>46%</a:t>
            </a:r>
          </a:p>
        </p:txBody>
      </p:sp>
      <p:sp>
        <p:nvSpPr>
          <p:cNvPr id="66" name="ZoneTexte 65"/>
          <p:cNvSpPr txBox="1">
            <a:spLocks noChangeArrowheads="1"/>
          </p:cNvSpPr>
          <p:nvPr/>
        </p:nvSpPr>
        <p:spPr bwMode="auto">
          <a:xfrm>
            <a:off x="5003176" y="4200563"/>
            <a:ext cx="1067089" cy="415498"/>
          </a:xfrm>
          <a:prstGeom prst="rect">
            <a:avLst/>
          </a:prstGeom>
          <a:noFill/>
          <a:ln w="9525">
            <a:noFill/>
            <a:miter lim="800000"/>
            <a:headEnd/>
            <a:tailEnd/>
          </a:ln>
        </p:spPr>
        <p:txBody>
          <a:bodyPr wrap="square">
            <a:spAutoFit/>
          </a:bodyPr>
          <a:lstStyle/>
          <a:p>
            <a:pPr algn="ctr"/>
            <a:r>
              <a:rPr lang="fr-FR" sz="2100" dirty="0">
                <a:ln>
                  <a:solidFill>
                    <a:sysClr val="windowText" lastClr="000000"/>
                  </a:solidFill>
                </a:ln>
              </a:rPr>
              <a:t>13%</a:t>
            </a:r>
          </a:p>
        </p:txBody>
      </p:sp>
      <p:sp>
        <p:nvSpPr>
          <p:cNvPr id="67" name="ZoneTexte 66"/>
          <p:cNvSpPr txBox="1">
            <a:spLocks noChangeArrowheads="1"/>
          </p:cNvSpPr>
          <p:nvPr/>
        </p:nvSpPr>
        <p:spPr bwMode="auto">
          <a:xfrm>
            <a:off x="4091245" y="4191961"/>
            <a:ext cx="1067089" cy="415498"/>
          </a:xfrm>
          <a:prstGeom prst="rect">
            <a:avLst/>
          </a:prstGeom>
          <a:noFill/>
          <a:ln w="9525">
            <a:noFill/>
            <a:miter lim="800000"/>
            <a:headEnd/>
            <a:tailEnd/>
          </a:ln>
        </p:spPr>
        <p:txBody>
          <a:bodyPr wrap="square">
            <a:spAutoFit/>
          </a:bodyPr>
          <a:lstStyle/>
          <a:p>
            <a:pPr algn="ctr"/>
            <a:r>
              <a:rPr lang="fr-FR" sz="2100" dirty="0">
                <a:ln>
                  <a:solidFill>
                    <a:sysClr val="windowText" lastClr="000000"/>
                  </a:solidFill>
                </a:ln>
              </a:rPr>
              <a:t>35%</a:t>
            </a:r>
          </a:p>
        </p:txBody>
      </p:sp>
      <p:sp>
        <p:nvSpPr>
          <p:cNvPr id="68" name="ZoneTexte 67"/>
          <p:cNvSpPr txBox="1">
            <a:spLocks noChangeArrowheads="1"/>
          </p:cNvSpPr>
          <p:nvPr/>
        </p:nvSpPr>
        <p:spPr bwMode="auto">
          <a:xfrm>
            <a:off x="6017202" y="4191961"/>
            <a:ext cx="1067089" cy="415498"/>
          </a:xfrm>
          <a:prstGeom prst="rect">
            <a:avLst/>
          </a:prstGeom>
          <a:noFill/>
          <a:ln w="9525">
            <a:noFill/>
            <a:miter lim="800000"/>
            <a:headEnd/>
            <a:tailEnd/>
          </a:ln>
        </p:spPr>
        <p:txBody>
          <a:bodyPr wrap="square">
            <a:spAutoFit/>
          </a:bodyPr>
          <a:lstStyle/>
          <a:p>
            <a:pPr algn="ctr"/>
            <a:r>
              <a:rPr lang="fr-FR" sz="2100" dirty="0">
                <a:ln>
                  <a:solidFill>
                    <a:sysClr val="windowText" lastClr="000000"/>
                  </a:solidFill>
                </a:ln>
              </a:rPr>
              <a:t>5%</a:t>
            </a:r>
          </a:p>
        </p:txBody>
      </p:sp>
      <p:sp>
        <p:nvSpPr>
          <p:cNvPr id="69" name="ZoneTexte 68"/>
          <p:cNvSpPr txBox="1">
            <a:spLocks noChangeArrowheads="1"/>
          </p:cNvSpPr>
          <p:nvPr/>
        </p:nvSpPr>
        <p:spPr bwMode="auto">
          <a:xfrm>
            <a:off x="7055783" y="4191961"/>
            <a:ext cx="1067089" cy="415498"/>
          </a:xfrm>
          <a:prstGeom prst="rect">
            <a:avLst/>
          </a:prstGeom>
          <a:noFill/>
          <a:ln w="9525">
            <a:noFill/>
            <a:miter lim="800000"/>
            <a:headEnd/>
            <a:tailEnd/>
          </a:ln>
        </p:spPr>
        <p:txBody>
          <a:bodyPr wrap="square">
            <a:spAutoFit/>
          </a:bodyPr>
          <a:lstStyle/>
          <a:p>
            <a:pPr algn="ctr"/>
            <a:r>
              <a:rPr lang="fr-FR" sz="2100" dirty="0">
                <a:ln>
                  <a:solidFill>
                    <a:sysClr val="windowText" lastClr="000000"/>
                  </a:solidFill>
                </a:ln>
              </a:rPr>
              <a:t>1%</a:t>
            </a:r>
          </a:p>
        </p:txBody>
      </p:sp>
      <p:sp>
        <p:nvSpPr>
          <p:cNvPr id="70" name="ZoneTexte 69"/>
          <p:cNvSpPr txBox="1">
            <a:spLocks noChangeArrowheads="1"/>
          </p:cNvSpPr>
          <p:nvPr/>
        </p:nvSpPr>
        <p:spPr bwMode="auto">
          <a:xfrm>
            <a:off x="7869856" y="4169881"/>
            <a:ext cx="1067089" cy="415498"/>
          </a:xfrm>
          <a:prstGeom prst="rect">
            <a:avLst/>
          </a:prstGeom>
          <a:noFill/>
          <a:ln w="9525">
            <a:noFill/>
            <a:miter lim="800000"/>
            <a:headEnd/>
            <a:tailEnd/>
          </a:ln>
        </p:spPr>
        <p:txBody>
          <a:bodyPr wrap="square">
            <a:spAutoFit/>
          </a:bodyPr>
          <a:lstStyle/>
          <a:p>
            <a:pPr algn="ctr"/>
            <a:r>
              <a:rPr lang="fr-FR" sz="2100" dirty="0">
                <a:ln>
                  <a:solidFill>
                    <a:sysClr val="windowText" lastClr="000000"/>
                  </a:solidFill>
                </a:ln>
              </a:rPr>
              <a:t>0,5%</a:t>
            </a:r>
          </a:p>
        </p:txBody>
      </p:sp>
      <p:sp>
        <p:nvSpPr>
          <p:cNvPr id="71" name="ZoneTexte 70"/>
          <p:cNvSpPr txBox="1">
            <a:spLocks noChangeArrowheads="1"/>
          </p:cNvSpPr>
          <p:nvPr/>
        </p:nvSpPr>
        <p:spPr bwMode="auto">
          <a:xfrm>
            <a:off x="1006919" y="5464096"/>
            <a:ext cx="8101034" cy="415498"/>
          </a:xfrm>
          <a:prstGeom prst="rect">
            <a:avLst/>
          </a:prstGeom>
          <a:noFill/>
          <a:ln w="9525">
            <a:noFill/>
            <a:miter lim="800000"/>
            <a:headEnd/>
            <a:tailEnd/>
          </a:ln>
        </p:spPr>
        <p:txBody>
          <a:bodyPr wrap="square">
            <a:spAutoFit/>
          </a:bodyPr>
          <a:lstStyle/>
          <a:p>
            <a:r>
              <a:rPr lang="fr-FR" sz="2100" dirty="0">
                <a:ln>
                  <a:solidFill>
                    <a:sysClr val="windowText" lastClr="000000"/>
                  </a:solidFill>
                </a:ln>
                <a:sym typeface="Wingdings" panose="05000000000000000000" pitchFamily="2" charset="2"/>
              </a:rPr>
              <a:t> </a:t>
            </a:r>
            <a:r>
              <a:rPr lang="fr-FR" sz="2100" dirty="0">
                <a:ln>
                  <a:solidFill>
                    <a:sysClr val="windowText" lastClr="000000"/>
                  </a:solidFill>
                </a:ln>
              </a:rPr>
              <a:t>La règle des 3 R : je Réduis, je Réutilise, je Recycle !</a:t>
            </a:r>
          </a:p>
        </p:txBody>
      </p:sp>
      <p:sp>
        <p:nvSpPr>
          <p:cNvPr id="72" name="Text Box 2"/>
          <p:cNvSpPr txBox="1">
            <a:spLocks noChangeArrowheads="1"/>
          </p:cNvSpPr>
          <p:nvPr/>
        </p:nvSpPr>
        <p:spPr bwMode="auto">
          <a:xfrm>
            <a:off x="1006919" y="3283278"/>
            <a:ext cx="1812579" cy="792731"/>
          </a:xfrm>
          <a:prstGeom prst="rect">
            <a:avLst/>
          </a:prstGeom>
          <a:solidFill>
            <a:srgbClr val="FFFFFF"/>
          </a:solidFill>
          <a:ln w="9525">
            <a:solidFill>
              <a:srgbClr val="000000"/>
            </a:solidFill>
            <a:miter lim="800000"/>
            <a:headEnd/>
            <a:tailEnd/>
          </a:ln>
        </p:spPr>
        <p:txBody>
          <a:bodyPr vert="horz" wrap="square" lIns="68580" tIns="34290" rIns="68580" bIns="34290" numCol="1" anchor="ctr" anchorCtr="0" compatLnSpc="1">
            <a:prstTxWarp prst="textNoShape">
              <a:avLst/>
            </a:prstTxWarp>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685800" fontAlgn="base">
              <a:spcBef>
                <a:spcPct val="0"/>
              </a:spcBef>
              <a:spcAft>
                <a:spcPts val="750"/>
              </a:spcAft>
            </a:pPr>
            <a:r>
              <a:rPr lang="fr-FR" sz="1050" dirty="0">
                <a:latin typeface="Calibri" pitchFamily="34" charset="0"/>
                <a:cs typeface="Arial" pitchFamily="34" charset="0"/>
              </a:rPr>
              <a:t>Réduction et Réemploi</a:t>
            </a:r>
          </a:p>
          <a:p>
            <a:pPr algn="ctr" defTabSz="685800" fontAlgn="base">
              <a:spcBef>
                <a:spcPct val="0"/>
              </a:spcBef>
              <a:spcAft>
                <a:spcPts val="750"/>
              </a:spcAft>
            </a:pPr>
            <a:r>
              <a:rPr lang="fr-FR" sz="1050" dirty="0">
                <a:latin typeface="Calibri" pitchFamily="34" charset="0"/>
                <a:cs typeface="Arial" pitchFamily="34" charset="0"/>
              </a:rPr>
              <a:t>Compostage et Jardinage au naturel </a:t>
            </a:r>
          </a:p>
        </p:txBody>
      </p:sp>
      <p:pic>
        <p:nvPicPr>
          <p:cNvPr id="73" name="Image 72"/>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flipH="1">
            <a:off x="4084944" y="4681767"/>
            <a:ext cx="586722" cy="466077"/>
          </a:xfrm>
          <a:prstGeom prst="rect">
            <a:avLst/>
          </a:prstGeom>
        </p:spPr>
      </p:pic>
      <p:pic>
        <p:nvPicPr>
          <p:cNvPr id="74" name="Image 73"/>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flipH="1">
            <a:off x="5229866" y="4674401"/>
            <a:ext cx="586722" cy="466077"/>
          </a:xfrm>
          <a:prstGeom prst="rect">
            <a:avLst/>
          </a:prstGeom>
        </p:spPr>
      </p:pic>
      <p:pic>
        <p:nvPicPr>
          <p:cNvPr id="75" name="Image 74"/>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flipH="1">
            <a:off x="6246785" y="4670854"/>
            <a:ext cx="586722" cy="466077"/>
          </a:xfrm>
          <a:prstGeom prst="rect">
            <a:avLst/>
          </a:prstGeom>
        </p:spPr>
      </p:pic>
      <p:pic>
        <p:nvPicPr>
          <p:cNvPr id="76" name="Image 75"/>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flipH="1">
            <a:off x="7305078" y="4670854"/>
            <a:ext cx="586722" cy="466077"/>
          </a:xfrm>
          <a:prstGeom prst="rect">
            <a:avLst/>
          </a:prstGeom>
        </p:spPr>
      </p:pic>
      <p:pic>
        <p:nvPicPr>
          <p:cNvPr id="77" name="Image 76"/>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flipH="1">
            <a:off x="8363370" y="4670854"/>
            <a:ext cx="586722" cy="466077"/>
          </a:xfrm>
          <a:prstGeom prst="rect">
            <a:avLst/>
          </a:prstGeom>
        </p:spPr>
      </p:pic>
      <p:pic>
        <p:nvPicPr>
          <p:cNvPr id="78" name="Image 77"/>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a:off x="3507503" y="4515117"/>
            <a:ext cx="582167" cy="669193"/>
          </a:xfrm>
          <a:prstGeom prst="rect">
            <a:avLst/>
          </a:prstGeom>
        </p:spPr>
      </p:pic>
      <p:pic>
        <p:nvPicPr>
          <p:cNvPr id="79" name="Image 78"/>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3031754" y="4573607"/>
            <a:ext cx="610860" cy="610860"/>
          </a:xfrm>
          <a:prstGeom prst="rect">
            <a:avLst/>
          </a:prstGeom>
        </p:spPr>
      </p:pic>
      <p:pic>
        <p:nvPicPr>
          <p:cNvPr id="80" name="Image 79"/>
          <p:cNvPicPr>
            <a:picLocks noChangeAspect="1"/>
          </p:cNvPicPr>
          <p:nvPr/>
        </p:nvPicPr>
        <p:blipFill rotWithShape="1">
          <a:blip r:embed="rId13" cstate="email">
            <a:extLst>
              <a:ext uri="{28A0092B-C50C-407E-A947-70E740481C1C}">
                <a14:useLocalDpi xmlns:a14="http://schemas.microsoft.com/office/drawing/2010/main"/>
              </a:ext>
            </a:extLst>
          </a:blip>
          <a:srcRect/>
          <a:stretch/>
        </p:blipFill>
        <p:spPr>
          <a:xfrm>
            <a:off x="4583853" y="4804733"/>
            <a:ext cx="351403" cy="317336"/>
          </a:xfrm>
          <a:prstGeom prst="rect">
            <a:avLst/>
          </a:prstGeom>
        </p:spPr>
      </p:pic>
      <p:sp>
        <p:nvSpPr>
          <p:cNvPr id="81" name="ZoneTexte 80"/>
          <p:cNvSpPr txBox="1">
            <a:spLocks noChangeArrowheads="1"/>
          </p:cNvSpPr>
          <p:nvPr/>
        </p:nvSpPr>
        <p:spPr bwMode="auto">
          <a:xfrm>
            <a:off x="950329" y="4300632"/>
            <a:ext cx="1858778" cy="830997"/>
          </a:xfrm>
          <a:prstGeom prst="rect">
            <a:avLst/>
          </a:prstGeom>
          <a:noFill/>
          <a:ln w="9525">
            <a:noFill/>
            <a:miter lim="800000"/>
            <a:headEnd/>
            <a:tailEnd/>
          </a:ln>
        </p:spPr>
        <p:txBody>
          <a:bodyPr wrap="square">
            <a:spAutoFit/>
          </a:bodyPr>
          <a:lstStyle/>
          <a:p>
            <a:pPr algn="ctr"/>
            <a:r>
              <a:rPr lang="fr-FR" sz="2400" dirty="0">
                <a:ln>
                  <a:solidFill>
                    <a:sysClr val="windowText" lastClr="000000"/>
                  </a:solidFill>
                </a:ln>
              </a:rPr>
              <a:t>Zéro déchet </a:t>
            </a:r>
          </a:p>
          <a:p>
            <a:pPr algn="ctr"/>
            <a:r>
              <a:rPr lang="fr-FR" sz="2400" dirty="0">
                <a:ln>
                  <a:solidFill>
                    <a:sysClr val="windowText" lastClr="000000"/>
                  </a:solidFill>
                </a:ln>
              </a:rPr>
              <a:t>Zéro Gaspi</a:t>
            </a:r>
          </a:p>
        </p:txBody>
      </p:sp>
      <p:pic>
        <p:nvPicPr>
          <p:cNvPr id="82" name="Image 81"/>
          <p:cNvPicPr>
            <a:picLocks noChangeAspect="1"/>
          </p:cNvPicPr>
          <p:nvPr/>
        </p:nvPicPr>
        <p:blipFill>
          <a:blip r:embed="rId14" cstate="email">
            <a:extLst>
              <a:ext uri="{28A0092B-C50C-407E-A947-70E740481C1C}">
                <a14:useLocalDpi xmlns:a14="http://schemas.microsoft.com/office/drawing/2010/main"/>
              </a:ext>
            </a:extLst>
          </a:blip>
          <a:stretch>
            <a:fillRect/>
          </a:stretch>
        </p:blipFill>
        <p:spPr>
          <a:xfrm>
            <a:off x="1448740" y="2346062"/>
            <a:ext cx="806688" cy="806688"/>
          </a:xfrm>
          <a:prstGeom prst="rect">
            <a:avLst/>
          </a:prstGeom>
        </p:spPr>
      </p:pic>
      <p:pic>
        <p:nvPicPr>
          <p:cNvPr id="83" name="Image 82"/>
          <p:cNvPicPr>
            <a:picLocks noChangeAspect="1"/>
          </p:cNvPicPr>
          <p:nvPr/>
        </p:nvPicPr>
        <p:blipFill>
          <a:blip r:embed="rId15" cstate="email">
            <a:extLst>
              <a:ext uri="{28A0092B-C50C-407E-A947-70E740481C1C}">
                <a14:useLocalDpi xmlns:a14="http://schemas.microsoft.com/office/drawing/2010/main"/>
              </a:ext>
            </a:extLst>
          </a:blip>
          <a:stretch>
            <a:fillRect/>
          </a:stretch>
        </p:blipFill>
        <p:spPr>
          <a:xfrm rot="20933247">
            <a:off x="704732" y="2323746"/>
            <a:ext cx="746276" cy="830854"/>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cxnSp>
        <p:nvCxnSpPr>
          <p:cNvPr id="84" name="Connecteur droit 83"/>
          <p:cNvCxnSpPr/>
          <p:nvPr/>
        </p:nvCxnSpPr>
        <p:spPr>
          <a:xfrm flipH="1">
            <a:off x="2950456" y="1852010"/>
            <a:ext cx="4249" cy="3409363"/>
          </a:xfrm>
          <a:prstGeom prst="line">
            <a:avLst/>
          </a:prstGeom>
          <a:ln>
            <a:solidFill>
              <a:schemeClr val="tx1"/>
            </a:solidFill>
            <a:prstDash val="lgDashDot"/>
          </a:ln>
        </p:spPr>
        <p:style>
          <a:lnRef idx="1">
            <a:schemeClr val="accent1"/>
          </a:lnRef>
          <a:fillRef idx="0">
            <a:schemeClr val="accent1"/>
          </a:fillRef>
          <a:effectRef idx="0">
            <a:schemeClr val="accent1"/>
          </a:effectRef>
          <a:fontRef idx="minor">
            <a:schemeClr val="tx1"/>
          </a:fontRef>
        </p:style>
      </p:cxnSp>
      <p:pic>
        <p:nvPicPr>
          <p:cNvPr id="85" name="Picture 31" descr="colonne verte"/>
          <p:cNvPicPr>
            <a:picLocks noChangeAspect="1" noChangeArrowheads="1"/>
          </p:cNvPicPr>
          <p:nvPr/>
        </p:nvPicPr>
        <p:blipFill>
          <a:blip r:embed="rId16" cstate="email">
            <a:extLst>
              <a:ext uri="{28A0092B-C50C-407E-A947-70E740481C1C}">
                <a14:useLocalDpi xmlns:a14="http://schemas.microsoft.com/office/drawing/2010/main"/>
              </a:ext>
            </a:extLst>
          </a:blip>
          <a:srcRect/>
          <a:stretch>
            <a:fillRect/>
          </a:stretch>
        </p:blipFill>
        <p:spPr bwMode="auto">
          <a:xfrm>
            <a:off x="3022679" y="2279899"/>
            <a:ext cx="1141408" cy="907045"/>
          </a:xfrm>
          <a:prstGeom prst="rect">
            <a:avLst/>
          </a:prstGeom>
          <a:noFill/>
          <a:ln w="9525">
            <a:noFill/>
            <a:miter lim="800000"/>
            <a:headEnd/>
            <a:tailEnd/>
          </a:ln>
        </p:spPr>
      </p:pic>
      <p:pic>
        <p:nvPicPr>
          <p:cNvPr id="86" name="Image 85" descr="duo bacs contenur.jpg"/>
          <p:cNvPicPr>
            <a:picLocks noChangeAspect="1" noChangeArrowheads="1"/>
          </p:cNvPicPr>
          <p:nvPr/>
        </p:nvPicPr>
        <p:blipFill rotWithShape="1">
          <a:blip r:embed="rId17" cstate="email">
            <a:clrChange>
              <a:clrFrom>
                <a:srgbClr val="FFFFFF"/>
              </a:clrFrom>
              <a:clrTo>
                <a:srgbClr val="FFFFFF">
                  <a:alpha val="0"/>
                </a:srgbClr>
              </a:clrTo>
            </a:clrChange>
            <a:extLst>
              <a:ext uri="{28A0092B-C50C-407E-A947-70E740481C1C}">
                <a14:useLocalDpi xmlns:a14="http://schemas.microsoft.com/office/drawing/2010/main"/>
              </a:ext>
            </a:extLst>
          </a:blip>
          <a:srcRect r="-1319"/>
          <a:stretch/>
        </p:blipFill>
        <p:spPr bwMode="auto">
          <a:xfrm>
            <a:off x="2968679" y="2491935"/>
            <a:ext cx="544021" cy="704470"/>
          </a:xfrm>
          <a:prstGeom prst="rect">
            <a:avLst/>
          </a:prstGeom>
          <a:noFill/>
          <a:ln w="9525">
            <a:noFill/>
            <a:miter lim="800000"/>
            <a:headEnd/>
            <a:tailEnd/>
          </a:ln>
        </p:spPr>
      </p:pic>
      <p:pic>
        <p:nvPicPr>
          <p:cNvPr id="87" name="Picture 32" descr="colonne bleue"/>
          <p:cNvPicPr>
            <a:picLocks noChangeAspect="1" noChangeArrowheads="1"/>
          </p:cNvPicPr>
          <p:nvPr/>
        </p:nvPicPr>
        <p:blipFill>
          <a:blip r:embed="rId18" cstate="email">
            <a:extLst>
              <a:ext uri="{28A0092B-C50C-407E-A947-70E740481C1C}">
                <a14:useLocalDpi xmlns:a14="http://schemas.microsoft.com/office/drawing/2010/main"/>
              </a:ext>
            </a:extLst>
          </a:blip>
          <a:srcRect/>
          <a:stretch>
            <a:fillRect/>
          </a:stretch>
        </p:blipFill>
        <p:spPr bwMode="auto">
          <a:xfrm>
            <a:off x="5057436" y="2223417"/>
            <a:ext cx="948681" cy="961397"/>
          </a:xfrm>
          <a:prstGeom prst="rect">
            <a:avLst/>
          </a:prstGeom>
          <a:noFill/>
          <a:ln w="9525">
            <a:noFill/>
            <a:miter lim="800000"/>
            <a:headEnd/>
            <a:tailEnd/>
          </a:ln>
        </p:spPr>
      </p:pic>
      <p:pic>
        <p:nvPicPr>
          <p:cNvPr id="88" name="Image 87" descr="duo bacs contenur.jpg"/>
          <p:cNvPicPr>
            <a:picLocks noChangeAspect="1" noChangeArrowheads="1"/>
          </p:cNvPicPr>
          <p:nvPr/>
        </p:nvPicPr>
        <p:blipFill rotWithShape="1">
          <a:blip r:embed="rId19" cstate="email">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bwMode="auto">
          <a:xfrm>
            <a:off x="4997431" y="2491935"/>
            <a:ext cx="567283" cy="725507"/>
          </a:xfrm>
          <a:prstGeom prst="rect">
            <a:avLst/>
          </a:prstGeom>
          <a:noFill/>
          <a:ln w="9525">
            <a:noFill/>
            <a:miter lim="800000"/>
            <a:headEnd/>
            <a:tailEnd/>
          </a:ln>
        </p:spPr>
      </p:pic>
      <p:pic>
        <p:nvPicPr>
          <p:cNvPr id="89" name="Image 88"/>
          <p:cNvPicPr>
            <a:picLocks noChangeAspect="1"/>
          </p:cNvPicPr>
          <p:nvPr/>
        </p:nvPicPr>
        <p:blipFill>
          <a:blip r:embed="rId20"/>
          <a:stretch>
            <a:fillRect/>
          </a:stretch>
        </p:blipFill>
        <p:spPr>
          <a:xfrm flipH="1">
            <a:off x="2175645" y="2337638"/>
            <a:ext cx="628448" cy="798931"/>
          </a:xfrm>
          <a:prstGeom prst="rect">
            <a:avLst/>
          </a:prstGeom>
        </p:spPr>
      </p:pic>
    </p:spTree>
    <p:extLst>
      <p:ext uri="{BB962C8B-B14F-4D97-AF65-F5344CB8AC3E}">
        <p14:creationId xmlns:p14="http://schemas.microsoft.com/office/powerpoint/2010/main" val="15473129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8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83"/>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1"/>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50"/>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85"/>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8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52"/>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53"/>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86"/>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88"/>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54"/>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55"/>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56"/>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57"/>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58"/>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59"/>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60"/>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61"/>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62"/>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64"/>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66"/>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67"/>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68"/>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69"/>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70"/>
                                        </p:tgtEl>
                                        <p:attrNameLst>
                                          <p:attrName>style.visibility</p:attrName>
                                        </p:attrNameLst>
                                      </p:cBhvr>
                                      <p:to>
                                        <p:strVal val="visible"/>
                                      </p:to>
                                    </p:set>
                                  </p:childTnLst>
                                </p:cTn>
                              </p:par>
                              <p:par>
                                <p:cTn id="59" presetID="1" presetClass="entr" presetSubtype="0" fill="hold" nodeType="withEffect">
                                  <p:stCondLst>
                                    <p:cond delay="0"/>
                                  </p:stCondLst>
                                  <p:childTnLst>
                                    <p:set>
                                      <p:cBhvr>
                                        <p:cTn id="60" dur="1" fill="hold">
                                          <p:stCondLst>
                                            <p:cond delay="0"/>
                                          </p:stCondLst>
                                        </p:cTn>
                                        <p:tgtEl>
                                          <p:spTgt spid="73"/>
                                        </p:tgtEl>
                                        <p:attrNameLst>
                                          <p:attrName>style.visibility</p:attrName>
                                        </p:attrNameLst>
                                      </p:cBhvr>
                                      <p:to>
                                        <p:strVal val="visible"/>
                                      </p:to>
                                    </p:set>
                                  </p:childTnLst>
                                </p:cTn>
                              </p:par>
                              <p:par>
                                <p:cTn id="61" presetID="1" presetClass="entr" presetSubtype="0" fill="hold" nodeType="withEffect">
                                  <p:stCondLst>
                                    <p:cond delay="0"/>
                                  </p:stCondLst>
                                  <p:childTnLst>
                                    <p:set>
                                      <p:cBhvr>
                                        <p:cTn id="62" dur="1" fill="hold">
                                          <p:stCondLst>
                                            <p:cond delay="0"/>
                                          </p:stCondLst>
                                        </p:cTn>
                                        <p:tgtEl>
                                          <p:spTgt spid="74"/>
                                        </p:tgtEl>
                                        <p:attrNameLst>
                                          <p:attrName>style.visibility</p:attrName>
                                        </p:attrNameLst>
                                      </p:cBhvr>
                                      <p:to>
                                        <p:strVal val="visible"/>
                                      </p:to>
                                    </p:set>
                                  </p:childTnLst>
                                </p:cTn>
                              </p:par>
                              <p:par>
                                <p:cTn id="63" presetID="1" presetClass="entr" presetSubtype="0" fill="hold" nodeType="withEffect">
                                  <p:stCondLst>
                                    <p:cond delay="0"/>
                                  </p:stCondLst>
                                  <p:childTnLst>
                                    <p:set>
                                      <p:cBhvr>
                                        <p:cTn id="64" dur="1" fill="hold">
                                          <p:stCondLst>
                                            <p:cond delay="0"/>
                                          </p:stCondLst>
                                        </p:cTn>
                                        <p:tgtEl>
                                          <p:spTgt spid="75"/>
                                        </p:tgtEl>
                                        <p:attrNameLst>
                                          <p:attrName>style.visibility</p:attrName>
                                        </p:attrNameLst>
                                      </p:cBhvr>
                                      <p:to>
                                        <p:strVal val="visible"/>
                                      </p:to>
                                    </p:set>
                                  </p:childTnLst>
                                </p:cTn>
                              </p:par>
                              <p:par>
                                <p:cTn id="65" presetID="1" presetClass="entr" presetSubtype="0" fill="hold" nodeType="withEffect">
                                  <p:stCondLst>
                                    <p:cond delay="0"/>
                                  </p:stCondLst>
                                  <p:childTnLst>
                                    <p:set>
                                      <p:cBhvr>
                                        <p:cTn id="66" dur="1" fill="hold">
                                          <p:stCondLst>
                                            <p:cond delay="0"/>
                                          </p:stCondLst>
                                        </p:cTn>
                                        <p:tgtEl>
                                          <p:spTgt spid="76"/>
                                        </p:tgtEl>
                                        <p:attrNameLst>
                                          <p:attrName>style.visibility</p:attrName>
                                        </p:attrNameLst>
                                      </p:cBhvr>
                                      <p:to>
                                        <p:strVal val="visible"/>
                                      </p:to>
                                    </p:set>
                                  </p:childTnLst>
                                </p:cTn>
                              </p:par>
                              <p:par>
                                <p:cTn id="67" presetID="1" presetClass="entr" presetSubtype="0" fill="hold" nodeType="withEffect">
                                  <p:stCondLst>
                                    <p:cond delay="0"/>
                                  </p:stCondLst>
                                  <p:childTnLst>
                                    <p:set>
                                      <p:cBhvr>
                                        <p:cTn id="68" dur="1" fill="hold">
                                          <p:stCondLst>
                                            <p:cond delay="0"/>
                                          </p:stCondLst>
                                        </p:cTn>
                                        <p:tgtEl>
                                          <p:spTgt spid="77"/>
                                        </p:tgtEl>
                                        <p:attrNameLst>
                                          <p:attrName>style.visibility</p:attrName>
                                        </p:attrNameLst>
                                      </p:cBhvr>
                                      <p:to>
                                        <p:strVal val="visible"/>
                                      </p:to>
                                    </p:set>
                                  </p:childTnLst>
                                </p:cTn>
                              </p:par>
                              <p:par>
                                <p:cTn id="69" presetID="1" presetClass="entr" presetSubtype="0" fill="hold" nodeType="withEffect">
                                  <p:stCondLst>
                                    <p:cond delay="0"/>
                                  </p:stCondLst>
                                  <p:childTnLst>
                                    <p:set>
                                      <p:cBhvr>
                                        <p:cTn id="70" dur="1" fill="hold">
                                          <p:stCondLst>
                                            <p:cond delay="0"/>
                                          </p:stCondLst>
                                        </p:cTn>
                                        <p:tgtEl>
                                          <p:spTgt spid="78"/>
                                        </p:tgtEl>
                                        <p:attrNameLst>
                                          <p:attrName>style.visibility</p:attrName>
                                        </p:attrNameLst>
                                      </p:cBhvr>
                                      <p:to>
                                        <p:strVal val="visible"/>
                                      </p:to>
                                    </p:set>
                                  </p:childTnLst>
                                </p:cTn>
                              </p:par>
                              <p:par>
                                <p:cTn id="71" presetID="1" presetClass="entr" presetSubtype="0" fill="hold" nodeType="withEffect">
                                  <p:stCondLst>
                                    <p:cond delay="0"/>
                                  </p:stCondLst>
                                  <p:childTnLst>
                                    <p:set>
                                      <p:cBhvr>
                                        <p:cTn id="72" dur="1" fill="hold">
                                          <p:stCondLst>
                                            <p:cond delay="0"/>
                                          </p:stCondLst>
                                        </p:cTn>
                                        <p:tgtEl>
                                          <p:spTgt spid="84"/>
                                        </p:tgtEl>
                                        <p:attrNameLst>
                                          <p:attrName>style.visibility</p:attrName>
                                        </p:attrNameLst>
                                      </p:cBhvr>
                                      <p:to>
                                        <p:strVal val="visible"/>
                                      </p:to>
                                    </p:set>
                                  </p:childTnLst>
                                </p:cTn>
                              </p:par>
                              <p:par>
                                <p:cTn id="73" presetID="1" presetClass="entr" presetSubtype="0" fill="hold" nodeType="withEffect">
                                  <p:stCondLst>
                                    <p:cond delay="0"/>
                                  </p:stCondLst>
                                  <p:childTnLst>
                                    <p:set>
                                      <p:cBhvr>
                                        <p:cTn id="74" dur="1" fill="hold">
                                          <p:stCondLst>
                                            <p:cond delay="0"/>
                                          </p:stCondLst>
                                        </p:cTn>
                                        <p:tgtEl>
                                          <p:spTgt spid="80"/>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51"/>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65"/>
                                        </p:tgtEl>
                                        <p:attrNameLst>
                                          <p:attrName>style.visibility</p:attrName>
                                        </p:attrNameLst>
                                      </p:cBhvr>
                                      <p:to>
                                        <p:strVal val="visible"/>
                                      </p:to>
                                    </p:set>
                                  </p:childTnLst>
                                </p:cTn>
                              </p:par>
                              <p:par>
                                <p:cTn id="79" presetID="1" presetClass="entr" presetSubtype="0" fill="hold" nodeType="withEffect">
                                  <p:stCondLst>
                                    <p:cond delay="0"/>
                                  </p:stCondLst>
                                  <p:childTnLst>
                                    <p:set>
                                      <p:cBhvr>
                                        <p:cTn id="80" dur="1" fill="hold">
                                          <p:stCondLst>
                                            <p:cond delay="0"/>
                                          </p:stCondLst>
                                        </p:cTn>
                                        <p:tgtEl>
                                          <p:spTgt spid="79"/>
                                        </p:tgtEl>
                                        <p:attrNameLst>
                                          <p:attrName>style.visibility</p:attrName>
                                        </p:attrNameLst>
                                      </p:cBhvr>
                                      <p:to>
                                        <p:strVal val="visible"/>
                                      </p:to>
                                    </p:set>
                                  </p:childTnLst>
                                </p:cTn>
                              </p:par>
                            </p:childTnLst>
                          </p:cTn>
                        </p:par>
                      </p:childTnLst>
                    </p:cTn>
                  </p:par>
                  <p:par>
                    <p:cTn id="81" fill="hold">
                      <p:stCondLst>
                        <p:cond delay="indefinite"/>
                      </p:stCondLst>
                      <p:childTnLst>
                        <p:par>
                          <p:cTn id="82" fill="hold">
                            <p:stCondLst>
                              <p:cond delay="0"/>
                            </p:stCondLst>
                            <p:childTnLst>
                              <p:par>
                                <p:cTn id="83" presetID="1" presetClass="entr" presetSubtype="0" fill="hold" grpId="0" nodeType="clickEffect">
                                  <p:stCondLst>
                                    <p:cond delay="0"/>
                                  </p:stCondLst>
                                  <p:childTnLst>
                                    <p:set>
                                      <p:cBhvr>
                                        <p:cTn id="84" dur="1" fill="hold">
                                          <p:stCondLst>
                                            <p:cond delay="0"/>
                                          </p:stCondLst>
                                        </p:cTn>
                                        <p:tgtEl>
                                          <p:spTgt spid="7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52" grpId="0" animBg="1"/>
      <p:bldP spid="53" grpId="0" animBg="1"/>
      <p:bldP spid="56" grpId="0" animBg="1"/>
      <p:bldP spid="58" grpId="0" animBg="1"/>
      <p:bldP spid="64" grpId="0" animBg="1"/>
      <p:bldP spid="65" grpId="0"/>
      <p:bldP spid="66" grpId="0"/>
      <p:bldP spid="67" grpId="0"/>
      <p:bldP spid="68" grpId="0"/>
      <p:bldP spid="69" grpId="0"/>
      <p:bldP spid="70" grpId="0"/>
      <p:bldP spid="71" grpId="0"/>
      <p:bldP spid="72" grpId="0" animBg="1"/>
      <p:bldP spid="81"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Espace réservé du numéro de diapositive 1"/>
          <p:cNvSpPr>
            <a:spLocks noGrp="1"/>
          </p:cNvSpPr>
          <p:nvPr>
            <p:ph type="sldNum" sz="quarter" idx="12"/>
          </p:nvPr>
        </p:nvSpPr>
        <p:spPr bwMode="auto">
          <a:xfrm>
            <a:off x="6826250" y="6450013"/>
            <a:ext cx="2133600" cy="36512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fld id="{0AAFA23B-D089-4950-9553-8865D9B0A20E}" type="slidenum">
              <a:rPr lang="fr-FR" altLang="fr-FR" sz="1200" smtClean="0">
                <a:solidFill>
                  <a:srgbClr val="898989"/>
                </a:solidFill>
              </a:rPr>
              <a:pPr>
                <a:spcBef>
                  <a:spcPct val="0"/>
                </a:spcBef>
                <a:buFontTx/>
                <a:buNone/>
              </a:pPr>
              <a:t>8</a:t>
            </a:fld>
            <a:endParaRPr lang="fr-FR" altLang="fr-FR" sz="1200">
              <a:solidFill>
                <a:srgbClr val="898989"/>
              </a:solidFill>
            </a:endParaRPr>
          </a:p>
        </p:txBody>
      </p:sp>
      <p:sp>
        <p:nvSpPr>
          <p:cNvPr id="33" name="ZoneTexte 32"/>
          <p:cNvSpPr txBox="1"/>
          <p:nvPr/>
        </p:nvSpPr>
        <p:spPr>
          <a:xfrm>
            <a:off x="211537" y="909869"/>
            <a:ext cx="8863853" cy="923330"/>
          </a:xfrm>
          <a:prstGeom prst="rect">
            <a:avLst/>
          </a:prstGeom>
          <a:noFill/>
        </p:spPr>
        <p:txBody>
          <a:bodyPr wrap="square">
            <a:spAutoFit/>
          </a:bodyPr>
          <a:lstStyle/>
          <a:p>
            <a:pPr>
              <a:defRPr/>
            </a:pPr>
            <a:r>
              <a:rPr lang="fr-FR" dirty="0">
                <a:latin typeface="Arial Black" panose="020B0A04020102020204" pitchFamily="34" charset="0"/>
              </a:rPr>
              <a:t>Le contenu du bac vert d’ordures ménagères …..</a:t>
            </a:r>
          </a:p>
          <a:p>
            <a:pPr algn="r">
              <a:defRPr/>
            </a:pPr>
            <a:r>
              <a:rPr lang="fr-FR" b="1" dirty="0">
                <a:latin typeface="Arial Black" panose="020B0A04020102020204" pitchFamily="34" charset="0"/>
              </a:rPr>
              <a:t>….. acheminé ensuite à l’usine d’incinération</a:t>
            </a:r>
          </a:p>
          <a:p>
            <a:pPr algn="ctr">
              <a:defRPr/>
            </a:pPr>
            <a:endParaRPr lang="fr-FR" dirty="0">
              <a:ln>
                <a:solidFill>
                  <a:sysClr val="windowText" lastClr="000000"/>
                </a:solidFill>
              </a:ln>
              <a:solidFill>
                <a:srgbClr val="F79646">
                  <a:lumMod val="75000"/>
                </a:srgbClr>
              </a:solidFill>
              <a:latin typeface="Segoe Print" pitchFamily="2" charset="0"/>
              <a:cs typeface="Arial" charset="0"/>
            </a:endParaRPr>
          </a:p>
        </p:txBody>
      </p:sp>
      <p:sp>
        <p:nvSpPr>
          <p:cNvPr id="34" name="Freeform 42"/>
          <p:cNvSpPr>
            <a:spLocks/>
          </p:cNvSpPr>
          <p:nvPr/>
        </p:nvSpPr>
        <p:spPr bwMode="auto">
          <a:xfrm flipH="1">
            <a:off x="5571146" y="4152901"/>
            <a:ext cx="408385" cy="203597"/>
          </a:xfrm>
          <a:custGeom>
            <a:avLst/>
            <a:gdLst>
              <a:gd name="T0" fmla="*/ 2147483646 w 432"/>
              <a:gd name="T1" fmla="*/ 2147483646 h 290"/>
              <a:gd name="T2" fmla="*/ 2147483646 w 432"/>
              <a:gd name="T3" fmla="*/ 2147483646 h 290"/>
              <a:gd name="T4" fmla="*/ 2147483646 w 432"/>
              <a:gd name="T5" fmla="*/ 2147483646 h 290"/>
              <a:gd name="T6" fmla="*/ 2147483646 w 432"/>
              <a:gd name="T7" fmla="*/ 2147483646 h 290"/>
              <a:gd name="T8" fmla="*/ 2147483646 w 432"/>
              <a:gd name="T9" fmla="*/ 2147483646 h 290"/>
              <a:gd name="T10" fmla="*/ 2147483646 w 432"/>
              <a:gd name="T11" fmla="*/ 2147483646 h 290"/>
              <a:gd name="T12" fmla="*/ 2147483646 w 432"/>
              <a:gd name="T13" fmla="*/ 2147483646 h 290"/>
              <a:gd name="T14" fmla="*/ 2147483646 w 432"/>
              <a:gd name="T15" fmla="*/ 2147483646 h 290"/>
              <a:gd name="T16" fmla="*/ 2147483646 w 432"/>
              <a:gd name="T17" fmla="*/ 2147483646 h 290"/>
              <a:gd name="T18" fmla="*/ 2147483646 w 432"/>
              <a:gd name="T19" fmla="*/ 2147483646 h 290"/>
              <a:gd name="T20" fmla="*/ 2147483646 w 432"/>
              <a:gd name="T21" fmla="*/ 2147483646 h 290"/>
              <a:gd name="T22" fmla="*/ 2147483646 w 432"/>
              <a:gd name="T23" fmla="*/ 2147483646 h 290"/>
              <a:gd name="T24" fmla="*/ 2147483646 w 432"/>
              <a:gd name="T25" fmla="*/ 2147483646 h 290"/>
              <a:gd name="T26" fmla="*/ 2147483646 w 432"/>
              <a:gd name="T27" fmla="*/ 2147483646 h 290"/>
              <a:gd name="T28" fmla="*/ 2147483646 w 432"/>
              <a:gd name="T29" fmla="*/ 2147483646 h 290"/>
              <a:gd name="T30" fmla="*/ 2147483646 w 432"/>
              <a:gd name="T31" fmla="*/ 2147483646 h 290"/>
              <a:gd name="T32" fmla="*/ 2147483646 w 432"/>
              <a:gd name="T33" fmla="*/ 2147483646 h 290"/>
              <a:gd name="T34" fmla="*/ 2147483646 w 432"/>
              <a:gd name="T35" fmla="*/ 2147483646 h 290"/>
              <a:gd name="T36" fmla="*/ 0 w 432"/>
              <a:gd name="T37" fmla="*/ 2147483646 h 290"/>
              <a:gd name="T38" fmla="*/ 0 w 432"/>
              <a:gd name="T39" fmla="*/ 2147483646 h 290"/>
              <a:gd name="T40" fmla="*/ 2147483646 w 432"/>
              <a:gd name="T41" fmla="*/ 2147483646 h 290"/>
              <a:gd name="T42" fmla="*/ 2147483646 w 432"/>
              <a:gd name="T43" fmla="*/ 2147483646 h 290"/>
              <a:gd name="T44" fmla="*/ 2147483646 w 432"/>
              <a:gd name="T45" fmla="*/ 2147483646 h 290"/>
              <a:gd name="T46" fmla="*/ 2147483646 w 432"/>
              <a:gd name="T47" fmla="*/ 2147483646 h 290"/>
              <a:gd name="T48" fmla="*/ 2147483646 w 432"/>
              <a:gd name="T49" fmla="*/ 2147483646 h 290"/>
              <a:gd name="T50" fmla="*/ 2147483646 w 432"/>
              <a:gd name="T51" fmla="*/ 2147483646 h 290"/>
              <a:gd name="T52" fmla="*/ 2147483646 w 432"/>
              <a:gd name="T53" fmla="*/ 2147483646 h 290"/>
              <a:gd name="T54" fmla="*/ 2147483646 w 432"/>
              <a:gd name="T55" fmla="*/ 0 h 290"/>
              <a:gd name="T56" fmla="*/ 2147483646 w 432"/>
              <a:gd name="T57" fmla="*/ 0 h 290"/>
              <a:gd name="T58" fmla="*/ 2147483646 w 432"/>
              <a:gd name="T59" fmla="*/ 2147483646 h 290"/>
              <a:gd name="T60" fmla="*/ 2147483646 w 432"/>
              <a:gd name="T61" fmla="*/ 2147483646 h 290"/>
              <a:gd name="T62" fmla="*/ 2147483646 w 432"/>
              <a:gd name="T63" fmla="*/ 2147483646 h 290"/>
              <a:gd name="T64" fmla="*/ 2147483646 w 432"/>
              <a:gd name="T65" fmla="*/ 2147483646 h 290"/>
              <a:gd name="T66" fmla="*/ 2147483646 w 432"/>
              <a:gd name="T67" fmla="*/ 2147483646 h 290"/>
              <a:gd name="T68" fmla="*/ 2147483646 w 432"/>
              <a:gd name="T69" fmla="*/ 2147483646 h 290"/>
              <a:gd name="T70" fmla="*/ 2147483646 w 432"/>
              <a:gd name="T71" fmla="*/ 2147483646 h 290"/>
              <a:gd name="T72" fmla="*/ 2147483646 w 432"/>
              <a:gd name="T73" fmla="*/ 2147483646 h 290"/>
              <a:gd name="T74" fmla="*/ 2147483646 w 432"/>
              <a:gd name="T75" fmla="*/ 2147483646 h 29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32"/>
              <a:gd name="T115" fmla="*/ 0 h 290"/>
              <a:gd name="T116" fmla="*/ 432 w 432"/>
              <a:gd name="T117" fmla="*/ 290 h 29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32" h="290">
                <a:moveTo>
                  <a:pt x="432" y="148"/>
                </a:moveTo>
                <a:lnTo>
                  <a:pt x="432" y="148"/>
                </a:lnTo>
                <a:lnTo>
                  <a:pt x="432" y="174"/>
                </a:lnTo>
                <a:lnTo>
                  <a:pt x="419" y="206"/>
                </a:lnTo>
                <a:lnTo>
                  <a:pt x="393" y="225"/>
                </a:lnTo>
                <a:lnTo>
                  <a:pt x="368" y="251"/>
                </a:lnTo>
                <a:lnTo>
                  <a:pt x="335" y="264"/>
                </a:lnTo>
                <a:lnTo>
                  <a:pt x="303" y="283"/>
                </a:lnTo>
                <a:lnTo>
                  <a:pt x="258" y="290"/>
                </a:lnTo>
                <a:lnTo>
                  <a:pt x="219" y="290"/>
                </a:lnTo>
                <a:lnTo>
                  <a:pt x="174" y="290"/>
                </a:lnTo>
                <a:lnTo>
                  <a:pt x="136" y="283"/>
                </a:lnTo>
                <a:lnTo>
                  <a:pt x="97" y="264"/>
                </a:lnTo>
                <a:lnTo>
                  <a:pt x="65" y="251"/>
                </a:lnTo>
                <a:lnTo>
                  <a:pt x="39" y="225"/>
                </a:lnTo>
                <a:lnTo>
                  <a:pt x="20" y="206"/>
                </a:lnTo>
                <a:lnTo>
                  <a:pt x="7" y="174"/>
                </a:lnTo>
                <a:lnTo>
                  <a:pt x="0" y="148"/>
                </a:lnTo>
                <a:lnTo>
                  <a:pt x="7" y="116"/>
                </a:lnTo>
                <a:lnTo>
                  <a:pt x="20" y="90"/>
                </a:lnTo>
                <a:lnTo>
                  <a:pt x="39" y="64"/>
                </a:lnTo>
                <a:lnTo>
                  <a:pt x="65" y="45"/>
                </a:lnTo>
                <a:lnTo>
                  <a:pt x="97" y="25"/>
                </a:lnTo>
                <a:lnTo>
                  <a:pt x="136" y="13"/>
                </a:lnTo>
                <a:lnTo>
                  <a:pt x="174" y="6"/>
                </a:lnTo>
                <a:lnTo>
                  <a:pt x="219" y="0"/>
                </a:lnTo>
                <a:lnTo>
                  <a:pt x="258" y="6"/>
                </a:lnTo>
                <a:lnTo>
                  <a:pt x="303" y="13"/>
                </a:lnTo>
                <a:lnTo>
                  <a:pt x="335" y="25"/>
                </a:lnTo>
                <a:lnTo>
                  <a:pt x="368" y="45"/>
                </a:lnTo>
                <a:lnTo>
                  <a:pt x="393" y="64"/>
                </a:lnTo>
                <a:lnTo>
                  <a:pt x="419" y="90"/>
                </a:lnTo>
                <a:lnTo>
                  <a:pt x="432" y="116"/>
                </a:lnTo>
                <a:lnTo>
                  <a:pt x="432" y="1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r-FR" sz="1350"/>
          </a:p>
        </p:txBody>
      </p:sp>
      <p:pic>
        <p:nvPicPr>
          <p:cNvPr id="35"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45502" y="1939529"/>
            <a:ext cx="2452688" cy="37397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 name="ZoneTexte 133"/>
          <p:cNvSpPr txBox="1">
            <a:spLocks noChangeArrowheads="1"/>
          </p:cNvSpPr>
          <p:nvPr/>
        </p:nvSpPr>
        <p:spPr bwMode="auto">
          <a:xfrm>
            <a:off x="3033924" y="3549254"/>
            <a:ext cx="23574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r>
              <a:rPr lang="fr-FR" altLang="fr-FR" sz="900" b="1">
                <a:latin typeface="Comic Sans MS" panose="030F0702030302020204" pitchFamily="66" charset="0"/>
              </a:rPr>
              <a:t>Plastiques</a:t>
            </a:r>
          </a:p>
          <a:p>
            <a:pPr algn="ctr">
              <a:spcBef>
                <a:spcPct val="0"/>
              </a:spcBef>
              <a:buFontTx/>
              <a:buNone/>
            </a:pPr>
            <a:r>
              <a:rPr lang="fr-FR" altLang="fr-FR" sz="900" b="1">
                <a:latin typeface="Comic Sans MS" panose="030F0702030302020204" pitchFamily="66" charset="0"/>
              </a:rPr>
              <a:t>16%</a:t>
            </a:r>
          </a:p>
        </p:txBody>
      </p:sp>
      <p:sp>
        <p:nvSpPr>
          <p:cNvPr id="38" name="ZoneTexte 134"/>
          <p:cNvSpPr txBox="1">
            <a:spLocks noChangeArrowheads="1"/>
          </p:cNvSpPr>
          <p:nvPr/>
        </p:nvSpPr>
        <p:spPr bwMode="auto">
          <a:xfrm>
            <a:off x="3026780" y="4029075"/>
            <a:ext cx="2357438" cy="3462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r>
              <a:rPr lang="fr-FR" altLang="fr-FR" sz="825" b="1">
                <a:latin typeface="Comic Sans MS" panose="030F0702030302020204" pitchFamily="66" charset="0"/>
              </a:rPr>
              <a:t>Papier</a:t>
            </a:r>
          </a:p>
          <a:p>
            <a:pPr algn="ctr">
              <a:spcBef>
                <a:spcPct val="0"/>
              </a:spcBef>
              <a:buFontTx/>
              <a:buNone/>
            </a:pPr>
            <a:r>
              <a:rPr lang="fr-FR" altLang="fr-FR" sz="825" b="1">
                <a:latin typeface="Comic Sans MS" panose="030F0702030302020204" pitchFamily="66" charset="0"/>
              </a:rPr>
              <a:t>10,3 %</a:t>
            </a:r>
          </a:p>
        </p:txBody>
      </p:sp>
      <p:sp>
        <p:nvSpPr>
          <p:cNvPr id="39" name="ZoneTexte 135"/>
          <p:cNvSpPr txBox="1">
            <a:spLocks noChangeArrowheads="1"/>
          </p:cNvSpPr>
          <p:nvPr/>
        </p:nvSpPr>
        <p:spPr bwMode="auto">
          <a:xfrm>
            <a:off x="3026780" y="4456510"/>
            <a:ext cx="2357438" cy="3462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r>
              <a:rPr lang="fr-FR" altLang="fr-FR" sz="825" b="1">
                <a:latin typeface="Comic Sans MS" panose="030F0702030302020204" pitchFamily="66" charset="0"/>
              </a:rPr>
              <a:t>Textiles sanitaires</a:t>
            </a:r>
          </a:p>
          <a:p>
            <a:pPr algn="ctr">
              <a:spcBef>
                <a:spcPct val="0"/>
              </a:spcBef>
              <a:buFontTx/>
              <a:buNone/>
            </a:pPr>
            <a:r>
              <a:rPr lang="fr-FR" altLang="fr-FR" sz="825" b="1">
                <a:latin typeface="Comic Sans MS" panose="030F0702030302020204" pitchFamily="66" charset="0"/>
              </a:rPr>
              <a:t>10,1%</a:t>
            </a:r>
          </a:p>
        </p:txBody>
      </p:sp>
      <p:sp>
        <p:nvSpPr>
          <p:cNvPr id="40" name="ZoneTexte 39"/>
          <p:cNvSpPr txBox="1"/>
          <p:nvPr/>
        </p:nvSpPr>
        <p:spPr>
          <a:xfrm>
            <a:off x="3026780" y="4777979"/>
            <a:ext cx="2357438" cy="334835"/>
          </a:xfrm>
          <a:prstGeom prst="rect">
            <a:avLst/>
          </a:prstGeom>
          <a:noFill/>
        </p:spPr>
        <p:txBody>
          <a:bodyPr>
            <a:spAutoFit/>
          </a:bodyPr>
          <a:lstStyle/>
          <a:p>
            <a:pPr algn="ctr">
              <a:defRPr/>
            </a:pPr>
            <a:r>
              <a:rPr lang="fr-FR" sz="788" b="1" dirty="0">
                <a:latin typeface="Comic Sans MS" pitchFamily="66" charset="0"/>
              </a:rPr>
              <a:t>Verre</a:t>
            </a:r>
          </a:p>
          <a:p>
            <a:pPr algn="ctr">
              <a:defRPr/>
            </a:pPr>
            <a:r>
              <a:rPr lang="fr-FR" sz="788" b="1" dirty="0">
                <a:latin typeface="Comic Sans MS" pitchFamily="66" charset="0"/>
              </a:rPr>
              <a:t>6,5 %</a:t>
            </a:r>
          </a:p>
        </p:txBody>
      </p:sp>
      <p:sp>
        <p:nvSpPr>
          <p:cNvPr id="41" name="ZoneTexte 137"/>
          <p:cNvSpPr txBox="1">
            <a:spLocks noChangeArrowheads="1"/>
          </p:cNvSpPr>
          <p:nvPr/>
        </p:nvSpPr>
        <p:spPr bwMode="auto">
          <a:xfrm>
            <a:off x="3187514" y="5207794"/>
            <a:ext cx="2357438" cy="196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r>
              <a:rPr lang="fr-FR" altLang="fr-FR" sz="675" b="1">
                <a:latin typeface="Comic Sans MS" panose="030F0702030302020204" pitchFamily="66" charset="0"/>
              </a:rPr>
              <a:t>Métal 3,9%</a:t>
            </a:r>
          </a:p>
        </p:txBody>
      </p:sp>
      <p:sp>
        <p:nvSpPr>
          <p:cNvPr id="42" name="ZoneTexte 138"/>
          <p:cNvSpPr txBox="1">
            <a:spLocks noChangeArrowheads="1"/>
          </p:cNvSpPr>
          <p:nvPr/>
        </p:nvSpPr>
        <p:spPr bwMode="auto">
          <a:xfrm>
            <a:off x="3187514" y="5047060"/>
            <a:ext cx="2357438" cy="196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r>
              <a:rPr lang="fr-FR" altLang="fr-FR" sz="675" b="1">
                <a:latin typeface="Comic Sans MS" panose="030F0702030302020204" pitchFamily="66" charset="0"/>
              </a:rPr>
              <a:t>Carton 4,8 %</a:t>
            </a:r>
          </a:p>
        </p:txBody>
      </p:sp>
      <p:sp>
        <p:nvSpPr>
          <p:cNvPr id="43" name="ZoneTexte 139"/>
          <p:cNvSpPr txBox="1">
            <a:spLocks noChangeArrowheads="1"/>
          </p:cNvSpPr>
          <p:nvPr/>
        </p:nvSpPr>
        <p:spPr bwMode="auto">
          <a:xfrm>
            <a:off x="3187514" y="5325666"/>
            <a:ext cx="235743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r>
              <a:rPr lang="fr-FR" altLang="fr-FR" sz="600" b="1">
                <a:latin typeface="Comic Sans MS" panose="030F0702030302020204" pitchFamily="66" charset="0"/>
              </a:rPr>
              <a:t>Textiles 2,5 %</a:t>
            </a:r>
          </a:p>
        </p:txBody>
      </p:sp>
      <p:sp>
        <p:nvSpPr>
          <p:cNvPr id="53" name="Freeform 42"/>
          <p:cNvSpPr>
            <a:spLocks/>
          </p:cNvSpPr>
          <p:nvPr/>
        </p:nvSpPr>
        <p:spPr bwMode="auto">
          <a:xfrm flipH="1">
            <a:off x="5642583" y="3927872"/>
            <a:ext cx="408385" cy="203597"/>
          </a:xfrm>
          <a:custGeom>
            <a:avLst/>
            <a:gdLst>
              <a:gd name="T0" fmla="*/ 2147483646 w 432"/>
              <a:gd name="T1" fmla="*/ 2147483646 h 290"/>
              <a:gd name="T2" fmla="*/ 2147483646 w 432"/>
              <a:gd name="T3" fmla="*/ 2147483646 h 290"/>
              <a:gd name="T4" fmla="*/ 2147483646 w 432"/>
              <a:gd name="T5" fmla="*/ 2147483646 h 290"/>
              <a:gd name="T6" fmla="*/ 2147483646 w 432"/>
              <a:gd name="T7" fmla="*/ 2147483646 h 290"/>
              <a:gd name="T8" fmla="*/ 2147483646 w 432"/>
              <a:gd name="T9" fmla="*/ 2147483646 h 290"/>
              <a:gd name="T10" fmla="*/ 2147483646 w 432"/>
              <a:gd name="T11" fmla="*/ 2147483646 h 290"/>
              <a:gd name="T12" fmla="*/ 2147483646 w 432"/>
              <a:gd name="T13" fmla="*/ 2147483646 h 290"/>
              <a:gd name="T14" fmla="*/ 2147483646 w 432"/>
              <a:gd name="T15" fmla="*/ 2147483646 h 290"/>
              <a:gd name="T16" fmla="*/ 2147483646 w 432"/>
              <a:gd name="T17" fmla="*/ 2147483646 h 290"/>
              <a:gd name="T18" fmla="*/ 2147483646 w 432"/>
              <a:gd name="T19" fmla="*/ 2147483646 h 290"/>
              <a:gd name="T20" fmla="*/ 2147483646 w 432"/>
              <a:gd name="T21" fmla="*/ 2147483646 h 290"/>
              <a:gd name="T22" fmla="*/ 2147483646 w 432"/>
              <a:gd name="T23" fmla="*/ 2147483646 h 290"/>
              <a:gd name="T24" fmla="*/ 2147483646 w 432"/>
              <a:gd name="T25" fmla="*/ 2147483646 h 290"/>
              <a:gd name="T26" fmla="*/ 2147483646 w 432"/>
              <a:gd name="T27" fmla="*/ 2147483646 h 290"/>
              <a:gd name="T28" fmla="*/ 2147483646 w 432"/>
              <a:gd name="T29" fmla="*/ 2147483646 h 290"/>
              <a:gd name="T30" fmla="*/ 2147483646 w 432"/>
              <a:gd name="T31" fmla="*/ 2147483646 h 290"/>
              <a:gd name="T32" fmla="*/ 2147483646 w 432"/>
              <a:gd name="T33" fmla="*/ 2147483646 h 290"/>
              <a:gd name="T34" fmla="*/ 2147483646 w 432"/>
              <a:gd name="T35" fmla="*/ 2147483646 h 290"/>
              <a:gd name="T36" fmla="*/ 0 w 432"/>
              <a:gd name="T37" fmla="*/ 2147483646 h 290"/>
              <a:gd name="T38" fmla="*/ 0 w 432"/>
              <a:gd name="T39" fmla="*/ 2147483646 h 290"/>
              <a:gd name="T40" fmla="*/ 2147483646 w 432"/>
              <a:gd name="T41" fmla="*/ 2147483646 h 290"/>
              <a:gd name="T42" fmla="*/ 2147483646 w 432"/>
              <a:gd name="T43" fmla="*/ 2147483646 h 290"/>
              <a:gd name="T44" fmla="*/ 2147483646 w 432"/>
              <a:gd name="T45" fmla="*/ 2147483646 h 290"/>
              <a:gd name="T46" fmla="*/ 2147483646 w 432"/>
              <a:gd name="T47" fmla="*/ 2147483646 h 290"/>
              <a:gd name="T48" fmla="*/ 2147483646 w 432"/>
              <a:gd name="T49" fmla="*/ 2147483646 h 290"/>
              <a:gd name="T50" fmla="*/ 2147483646 w 432"/>
              <a:gd name="T51" fmla="*/ 2147483646 h 290"/>
              <a:gd name="T52" fmla="*/ 2147483646 w 432"/>
              <a:gd name="T53" fmla="*/ 2147483646 h 290"/>
              <a:gd name="T54" fmla="*/ 2147483646 w 432"/>
              <a:gd name="T55" fmla="*/ 0 h 290"/>
              <a:gd name="T56" fmla="*/ 2147483646 w 432"/>
              <a:gd name="T57" fmla="*/ 0 h 290"/>
              <a:gd name="T58" fmla="*/ 2147483646 w 432"/>
              <a:gd name="T59" fmla="*/ 2147483646 h 290"/>
              <a:gd name="T60" fmla="*/ 2147483646 w 432"/>
              <a:gd name="T61" fmla="*/ 2147483646 h 290"/>
              <a:gd name="T62" fmla="*/ 2147483646 w 432"/>
              <a:gd name="T63" fmla="*/ 2147483646 h 290"/>
              <a:gd name="T64" fmla="*/ 2147483646 w 432"/>
              <a:gd name="T65" fmla="*/ 2147483646 h 290"/>
              <a:gd name="T66" fmla="*/ 2147483646 w 432"/>
              <a:gd name="T67" fmla="*/ 2147483646 h 290"/>
              <a:gd name="T68" fmla="*/ 2147483646 w 432"/>
              <a:gd name="T69" fmla="*/ 2147483646 h 290"/>
              <a:gd name="T70" fmla="*/ 2147483646 w 432"/>
              <a:gd name="T71" fmla="*/ 2147483646 h 290"/>
              <a:gd name="T72" fmla="*/ 2147483646 w 432"/>
              <a:gd name="T73" fmla="*/ 2147483646 h 290"/>
              <a:gd name="T74" fmla="*/ 2147483646 w 432"/>
              <a:gd name="T75" fmla="*/ 2147483646 h 29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32"/>
              <a:gd name="T115" fmla="*/ 0 h 290"/>
              <a:gd name="T116" fmla="*/ 432 w 432"/>
              <a:gd name="T117" fmla="*/ 290 h 29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32" h="290">
                <a:moveTo>
                  <a:pt x="432" y="148"/>
                </a:moveTo>
                <a:lnTo>
                  <a:pt x="432" y="148"/>
                </a:lnTo>
                <a:lnTo>
                  <a:pt x="432" y="174"/>
                </a:lnTo>
                <a:lnTo>
                  <a:pt x="419" y="206"/>
                </a:lnTo>
                <a:lnTo>
                  <a:pt x="393" y="225"/>
                </a:lnTo>
                <a:lnTo>
                  <a:pt x="368" y="251"/>
                </a:lnTo>
                <a:lnTo>
                  <a:pt x="335" y="264"/>
                </a:lnTo>
                <a:lnTo>
                  <a:pt x="303" y="283"/>
                </a:lnTo>
                <a:lnTo>
                  <a:pt x="258" y="290"/>
                </a:lnTo>
                <a:lnTo>
                  <a:pt x="219" y="290"/>
                </a:lnTo>
                <a:lnTo>
                  <a:pt x="174" y="290"/>
                </a:lnTo>
                <a:lnTo>
                  <a:pt x="136" y="283"/>
                </a:lnTo>
                <a:lnTo>
                  <a:pt x="97" y="264"/>
                </a:lnTo>
                <a:lnTo>
                  <a:pt x="65" y="251"/>
                </a:lnTo>
                <a:lnTo>
                  <a:pt x="39" y="225"/>
                </a:lnTo>
                <a:lnTo>
                  <a:pt x="20" y="206"/>
                </a:lnTo>
                <a:lnTo>
                  <a:pt x="7" y="174"/>
                </a:lnTo>
                <a:lnTo>
                  <a:pt x="0" y="148"/>
                </a:lnTo>
                <a:lnTo>
                  <a:pt x="7" y="116"/>
                </a:lnTo>
                <a:lnTo>
                  <a:pt x="20" y="90"/>
                </a:lnTo>
                <a:lnTo>
                  <a:pt x="39" y="64"/>
                </a:lnTo>
                <a:lnTo>
                  <a:pt x="65" y="45"/>
                </a:lnTo>
                <a:lnTo>
                  <a:pt x="97" y="25"/>
                </a:lnTo>
                <a:lnTo>
                  <a:pt x="136" y="13"/>
                </a:lnTo>
                <a:lnTo>
                  <a:pt x="174" y="6"/>
                </a:lnTo>
                <a:lnTo>
                  <a:pt x="219" y="0"/>
                </a:lnTo>
                <a:lnTo>
                  <a:pt x="258" y="6"/>
                </a:lnTo>
                <a:lnTo>
                  <a:pt x="303" y="13"/>
                </a:lnTo>
                <a:lnTo>
                  <a:pt x="335" y="25"/>
                </a:lnTo>
                <a:lnTo>
                  <a:pt x="368" y="45"/>
                </a:lnTo>
                <a:lnTo>
                  <a:pt x="393" y="64"/>
                </a:lnTo>
                <a:lnTo>
                  <a:pt x="419" y="90"/>
                </a:lnTo>
                <a:lnTo>
                  <a:pt x="432" y="116"/>
                </a:lnTo>
                <a:lnTo>
                  <a:pt x="432" y="1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r-FR" sz="1350"/>
          </a:p>
        </p:txBody>
      </p:sp>
      <p:sp>
        <p:nvSpPr>
          <p:cNvPr id="82" name="Freeform 41"/>
          <p:cNvSpPr>
            <a:spLocks/>
          </p:cNvSpPr>
          <p:nvPr/>
        </p:nvSpPr>
        <p:spPr bwMode="auto">
          <a:xfrm flipH="1">
            <a:off x="5430567" y="2785070"/>
            <a:ext cx="2361801" cy="1327117"/>
          </a:xfrm>
          <a:custGeom>
            <a:avLst/>
            <a:gdLst>
              <a:gd name="T0" fmla="*/ 2147483646 w 1896"/>
              <a:gd name="T1" fmla="*/ 2147483646 h 1347"/>
              <a:gd name="T2" fmla="*/ 2147483646 w 1896"/>
              <a:gd name="T3" fmla="*/ 0 h 1347"/>
              <a:gd name="T4" fmla="*/ 2147483646 w 1896"/>
              <a:gd name="T5" fmla="*/ 2147483646 h 1347"/>
              <a:gd name="T6" fmla="*/ 2147483646 w 1896"/>
              <a:gd name="T7" fmla="*/ 2147483646 h 1347"/>
              <a:gd name="T8" fmla="*/ 2147483646 w 1896"/>
              <a:gd name="T9" fmla="*/ 2147483646 h 1347"/>
              <a:gd name="T10" fmla="*/ 2147483646 w 1896"/>
              <a:gd name="T11" fmla="*/ 2147483646 h 1347"/>
              <a:gd name="T12" fmla="*/ 2147483646 w 1896"/>
              <a:gd name="T13" fmla="*/ 2147483646 h 1347"/>
              <a:gd name="T14" fmla="*/ 2147483646 w 1896"/>
              <a:gd name="T15" fmla="*/ 2147483646 h 1347"/>
              <a:gd name="T16" fmla="*/ 2147483646 w 1896"/>
              <a:gd name="T17" fmla="*/ 2147483646 h 1347"/>
              <a:gd name="T18" fmla="*/ 2147483646 w 1896"/>
              <a:gd name="T19" fmla="*/ 2147483646 h 1347"/>
              <a:gd name="T20" fmla="*/ 2147483646 w 1896"/>
              <a:gd name="T21" fmla="*/ 2147483646 h 1347"/>
              <a:gd name="T22" fmla="*/ 2147483646 w 1896"/>
              <a:gd name="T23" fmla="*/ 2147483646 h 1347"/>
              <a:gd name="T24" fmla="*/ 2147483646 w 1896"/>
              <a:gd name="T25" fmla="*/ 2147483646 h 1347"/>
              <a:gd name="T26" fmla="*/ 2147483646 w 1896"/>
              <a:gd name="T27" fmla="*/ 2147483646 h 1347"/>
              <a:gd name="T28" fmla="*/ 2147483646 w 1896"/>
              <a:gd name="T29" fmla="*/ 2147483646 h 1347"/>
              <a:gd name="T30" fmla="*/ 2147483646 w 1896"/>
              <a:gd name="T31" fmla="*/ 2147483646 h 1347"/>
              <a:gd name="T32" fmla="*/ 2147483646 w 1896"/>
              <a:gd name="T33" fmla="*/ 2147483646 h 1347"/>
              <a:gd name="T34" fmla="*/ 2147483646 w 1896"/>
              <a:gd name="T35" fmla="*/ 2147483646 h 1347"/>
              <a:gd name="T36" fmla="*/ 2147483646 w 1896"/>
              <a:gd name="T37" fmla="*/ 2147483646 h 1347"/>
              <a:gd name="T38" fmla="*/ 2147483646 w 1896"/>
              <a:gd name="T39" fmla="*/ 2147483646 h 1347"/>
              <a:gd name="T40" fmla="*/ 2147483646 w 1896"/>
              <a:gd name="T41" fmla="*/ 2147483646 h 1347"/>
              <a:gd name="T42" fmla="*/ 2147483646 w 1896"/>
              <a:gd name="T43" fmla="*/ 2147483646 h 1347"/>
              <a:gd name="T44" fmla="*/ 2147483646 w 1896"/>
              <a:gd name="T45" fmla="*/ 2147483646 h 1347"/>
              <a:gd name="T46" fmla="*/ 2147483646 w 1896"/>
              <a:gd name="T47" fmla="*/ 2147483646 h 1347"/>
              <a:gd name="T48" fmla="*/ 2147483646 w 1896"/>
              <a:gd name="T49" fmla="*/ 2147483646 h 1347"/>
              <a:gd name="T50" fmla="*/ 2147483646 w 1896"/>
              <a:gd name="T51" fmla="*/ 2147483646 h 1347"/>
              <a:gd name="T52" fmla="*/ 2147483646 w 1896"/>
              <a:gd name="T53" fmla="*/ 2147483646 h 1347"/>
              <a:gd name="T54" fmla="*/ 2147483646 w 1896"/>
              <a:gd name="T55" fmla="*/ 2147483646 h 1347"/>
              <a:gd name="T56" fmla="*/ 2147483646 w 1896"/>
              <a:gd name="T57" fmla="*/ 2147483646 h 1347"/>
              <a:gd name="T58" fmla="*/ 2147483646 w 1896"/>
              <a:gd name="T59" fmla="*/ 2147483646 h 1347"/>
              <a:gd name="T60" fmla="*/ 2147483646 w 1896"/>
              <a:gd name="T61" fmla="*/ 2147483646 h 1347"/>
              <a:gd name="T62" fmla="*/ 2147483646 w 1896"/>
              <a:gd name="T63" fmla="*/ 2147483646 h 1347"/>
              <a:gd name="T64" fmla="*/ 2147483646 w 1896"/>
              <a:gd name="T65" fmla="*/ 2147483646 h 1347"/>
              <a:gd name="T66" fmla="*/ 2147483646 w 1896"/>
              <a:gd name="T67" fmla="*/ 2147483646 h 1347"/>
              <a:gd name="T68" fmla="*/ 2147483646 w 1896"/>
              <a:gd name="T69" fmla="*/ 2147483646 h 1347"/>
              <a:gd name="T70" fmla="*/ 2147483646 w 1896"/>
              <a:gd name="T71" fmla="*/ 2147483646 h 1347"/>
              <a:gd name="T72" fmla="*/ 2147483646 w 1896"/>
              <a:gd name="T73" fmla="*/ 2147483646 h 1347"/>
              <a:gd name="T74" fmla="*/ 2147483646 w 1896"/>
              <a:gd name="T75" fmla="*/ 2147483646 h 1347"/>
              <a:gd name="T76" fmla="*/ 0 w 1896"/>
              <a:gd name="T77" fmla="*/ 2147483646 h 1347"/>
              <a:gd name="T78" fmla="*/ 2147483646 w 1896"/>
              <a:gd name="T79" fmla="*/ 2147483646 h 1347"/>
              <a:gd name="T80" fmla="*/ 2147483646 w 1896"/>
              <a:gd name="T81" fmla="*/ 2147483646 h 1347"/>
              <a:gd name="T82" fmla="*/ 2147483646 w 1896"/>
              <a:gd name="T83" fmla="*/ 2147483646 h 1347"/>
              <a:gd name="T84" fmla="*/ 2147483646 w 1896"/>
              <a:gd name="T85" fmla="*/ 2147483646 h 1347"/>
              <a:gd name="T86" fmla="*/ 2147483646 w 1896"/>
              <a:gd name="T87" fmla="*/ 2147483646 h 1347"/>
              <a:gd name="T88" fmla="*/ 2147483646 w 1896"/>
              <a:gd name="T89" fmla="*/ 2147483646 h 1347"/>
              <a:gd name="T90" fmla="*/ 2147483646 w 1896"/>
              <a:gd name="T91" fmla="*/ 2147483646 h 1347"/>
              <a:gd name="T92" fmla="*/ 2147483646 w 1896"/>
              <a:gd name="T93" fmla="*/ 2147483646 h 1347"/>
              <a:gd name="T94" fmla="*/ 2147483646 w 1896"/>
              <a:gd name="T95" fmla="*/ 2147483646 h 1347"/>
              <a:gd name="T96" fmla="*/ 2147483646 w 1896"/>
              <a:gd name="T97" fmla="*/ 2147483646 h 1347"/>
              <a:gd name="T98" fmla="*/ 2147483646 w 1896"/>
              <a:gd name="T99" fmla="*/ 2147483646 h 1347"/>
              <a:gd name="T100" fmla="*/ 2147483646 w 1896"/>
              <a:gd name="T101" fmla="*/ 2147483646 h 1347"/>
              <a:gd name="T102" fmla="*/ 2147483646 w 1896"/>
              <a:gd name="T103" fmla="*/ 2147483646 h 13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96"/>
              <a:gd name="T157" fmla="*/ 0 h 1347"/>
              <a:gd name="T158" fmla="*/ 1896 w 1896"/>
              <a:gd name="T159" fmla="*/ 1347 h 13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96" h="1347">
                <a:moveTo>
                  <a:pt x="993" y="58"/>
                </a:moveTo>
                <a:lnTo>
                  <a:pt x="993" y="58"/>
                </a:lnTo>
                <a:lnTo>
                  <a:pt x="1025" y="39"/>
                </a:lnTo>
                <a:lnTo>
                  <a:pt x="1070" y="19"/>
                </a:lnTo>
                <a:lnTo>
                  <a:pt x="1116" y="7"/>
                </a:lnTo>
                <a:lnTo>
                  <a:pt x="1167" y="0"/>
                </a:lnTo>
                <a:lnTo>
                  <a:pt x="1212" y="7"/>
                </a:lnTo>
                <a:lnTo>
                  <a:pt x="1257" y="13"/>
                </a:lnTo>
                <a:lnTo>
                  <a:pt x="1303" y="32"/>
                </a:lnTo>
                <a:lnTo>
                  <a:pt x="1335" y="52"/>
                </a:lnTo>
                <a:lnTo>
                  <a:pt x="1361" y="77"/>
                </a:lnTo>
                <a:lnTo>
                  <a:pt x="1386" y="110"/>
                </a:lnTo>
                <a:lnTo>
                  <a:pt x="1399" y="142"/>
                </a:lnTo>
                <a:lnTo>
                  <a:pt x="1406" y="174"/>
                </a:lnTo>
                <a:lnTo>
                  <a:pt x="1406" y="181"/>
                </a:lnTo>
                <a:lnTo>
                  <a:pt x="1399" y="245"/>
                </a:lnTo>
                <a:lnTo>
                  <a:pt x="1464" y="232"/>
                </a:lnTo>
                <a:lnTo>
                  <a:pt x="1509" y="226"/>
                </a:lnTo>
                <a:lnTo>
                  <a:pt x="1554" y="232"/>
                </a:lnTo>
                <a:lnTo>
                  <a:pt x="1599" y="245"/>
                </a:lnTo>
                <a:lnTo>
                  <a:pt x="1638" y="264"/>
                </a:lnTo>
                <a:lnTo>
                  <a:pt x="1670" y="290"/>
                </a:lnTo>
                <a:lnTo>
                  <a:pt x="1702" y="322"/>
                </a:lnTo>
                <a:lnTo>
                  <a:pt x="1722" y="361"/>
                </a:lnTo>
                <a:lnTo>
                  <a:pt x="1735" y="400"/>
                </a:lnTo>
                <a:lnTo>
                  <a:pt x="1741" y="445"/>
                </a:lnTo>
                <a:lnTo>
                  <a:pt x="1735" y="509"/>
                </a:lnTo>
                <a:lnTo>
                  <a:pt x="1767" y="522"/>
                </a:lnTo>
                <a:lnTo>
                  <a:pt x="1799" y="542"/>
                </a:lnTo>
                <a:lnTo>
                  <a:pt x="1818" y="561"/>
                </a:lnTo>
                <a:lnTo>
                  <a:pt x="1844" y="580"/>
                </a:lnTo>
                <a:lnTo>
                  <a:pt x="1863" y="606"/>
                </a:lnTo>
                <a:lnTo>
                  <a:pt x="1876" y="632"/>
                </a:lnTo>
                <a:lnTo>
                  <a:pt x="1889" y="658"/>
                </a:lnTo>
                <a:lnTo>
                  <a:pt x="1896" y="690"/>
                </a:lnTo>
                <a:lnTo>
                  <a:pt x="1896" y="722"/>
                </a:lnTo>
                <a:lnTo>
                  <a:pt x="1896" y="761"/>
                </a:lnTo>
                <a:lnTo>
                  <a:pt x="1883" y="806"/>
                </a:lnTo>
                <a:lnTo>
                  <a:pt x="1857" y="838"/>
                </a:lnTo>
                <a:lnTo>
                  <a:pt x="1831" y="870"/>
                </a:lnTo>
                <a:lnTo>
                  <a:pt x="1799" y="896"/>
                </a:lnTo>
                <a:lnTo>
                  <a:pt x="1760" y="922"/>
                </a:lnTo>
                <a:lnTo>
                  <a:pt x="1722" y="935"/>
                </a:lnTo>
                <a:lnTo>
                  <a:pt x="1676" y="941"/>
                </a:lnTo>
                <a:lnTo>
                  <a:pt x="1625" y="941"/>
                </a:lnTo>
                <a:lnTo>
                  <a:pt x="1631" y="993"/>
                </a:lnTo>
                <a:lnTo>
                  <a:pt x="1625" y="1038"/>
                </a:lnTo>
                <a:lnTo>
                  <a:pt x="1612" y="1077"/>
                </a:lnTo>
                <a:lnTo>
                  <a:pt x="1599" y="1109"/>
                </a:lnTo>
                <a:lnTo>
                  <a:pt x="1573" y="1141"/>
                </a:lnTo>
                <a:lnTo>
                  <a:pt x="1541" y="1167"/>
                </a:lnTo>
                <a:lnTo>
                  <a:pt x="1509" y="1193"/>
                </a:lnTo>
                <a:lnTo>
                  <a:pt x="1464" y="1205"/>
                </a:lnTo>
                <a:lnTo>
                  <a:pt x="1425" y="1212"/>
                </a:lnTo>
                <a:lnTo>
                  <a:pt x="1393" y="1218"/>
                </a:lnTo>
                <a:lnTo>
                  <a:pt x="1380" y="1244"/>
                </a:lnTo>
                <a:lnTo>
                  <a:pt x="1373" y="1270"/>
                </a:lnTo>
                <a:lnTo>
                  <a:pt x="1354" y="1289"/>
                </a:lnTo>
                <a:lnTo>
                  <a:pt x="1335" y="1302"/>
                </a:lnTo>
                <a:lnTo>
                  <a:pt x="1309" y="1322"/>
                </a:lnTo>
                <a:lnTo>
                  <a:pt x="1277" y="1334"/>
                </a:lnTo>
                <a:lnTo>
                  <a:pt x="1245" y="1341"/>
                </a:lnTo>
                <a:lnTo>
                  <a:pt x="1212" y="1347"/>
                </a:lnTo>
                <a:lnTo>
                  <a:pt x="1180" y="1347"/>
                </a:lnTo>
                <a:lnTo>
                  <a:pt x="1128" y="1347"/>
                </a:lnTo>
                <a:lnTo>
                  <a:pt x="1083" y="1334"/>
                </a:lnTo>
                <a:lnTo>
                  <a:pt x="1045" y="1315"/>
                </a:lnTo>
                <a:lnTo>
                  <a:pt x="1006" y="1296"/>
                </a:lnTo>
                <a:lnTo>
                  <a:pt x="974" y="1270"/>
                </a:lnTo>
                <a:lnTo>
                  <a:pt x="941" y="1296"/>
                </a:lnTo>
                <a:lnTo>
                  <a:pt x="909" y="1315"/>
                </a:lnTo>
                <a:lnTo>
                  <a:pt x="871" y="1334"/>
                </a:lnTo>
                <a:lnTo>
                  <a:pt x="825" y="1347"/>
                </a:lnTo>
                <a:lnTo>
                  <a:pt x="774" y="1347"/>
                </a:lnTo>
                <a:lnTo>
                  <a:pt x="742" y="1347"/>
                </a:lnTo>
                <a:lnTo>
                  <a:pt x="709" y="1341"/>
                </a:lnTo>
                <a:lnTo>
                  <a:pt x="677" y="1334"/>
                </a:lnTo>
                <a:lnTo>
                  <a:pt x="645" y="1322"/>
                </a:lnTo>
                <a:lnTo>
                  <a:pt x="619" y="1302"/>
                </a:lnTo>
                <a:lnTo>
                  <a:pt x="600" y="1289"/>
                </a:lnTo>
                <a:lnTo>
                  <a:pt x="580" y="1270"/>
                </a:lnTo>
                <a:lnTo>
                  <a:pt x="568" y="1244"/>
                </a:lnTo>
                <a:lnTo>
                  <a:pt x="555" y="1212"/>
                </a:lnTo>
                <a:lnTo>
                  <a:pt x="503" y="1218"/>
                </a:lnTo>
                <a:lnTo>
                  <a:pt x="458" y="1212"/>
                </a:lnTo>
                <a:lnTo>
                  <a:pt x="413" y="1199"/>
                </a:lnTo>
                <a:lnTo>
                  <a:pt x="374" y="1180"/>
                </a:lnTo>
                <a:lnTo>
                  <a:pt x="335" y="1154"/>
                </a:lnTo>
                <a:lnTo>
                  <a:pt x="310" y="1115"/>
                </a:lnTo>
                <a:lnTo>
                  <a:pt x="290" y="1083"/>
                </a:lnTo>
                <a:lnTo>
                  <a:pt x="271" y="1038"/>
                </a:lnTo>
                <a:lnTo>
                  <a:pt x="271" y="993"/>
                </a:lnTo>
                <a:lnTo>
                  <a:pt x="271" y="941"/>
                </a:lnTo>
                <a:lnTo>
                  <a:pt x="226" y="941"/>
                </a:lnTo>
                <a:lnTo>
                  <a:pt x="181" y="935"/>
                </a:lnTo>
                <a:lnTo>
                  <a:pt x="136" y="922"/>
                </a:lnTo>
                <a:lnTo>
                  <a:pt x="97" y="896"/>
                </a:lnTo>
                <a:lnTo>
                  <a:pt x="65" y="870"/>
                </a:lnTo>
                <a:lnTo>
                  <a:pt x="39" y="838"/>
                </a:lnTo>
                <a:lnTo>
                  <a:pt x="20" y="806"/>
                </a:lnTo>
                <a:lnTo>
                  <a:pt x="7" y="761"/>
                </a:lnTo>
                <a:lnTo>
                  <a:pt x="0" y="722"/>
                </a:lnTo>
                <a:lnTo>
                  <a:pt x="7" y="690"/>
                </a:lnTo>
                <a:lnTo>
                  <a:pt x="13" y="658"/>
                </a:lnTo>
                <a:lnTo>
                  <a:pt x="20" y="632"/>
                </a:lnTo>
                <a:lnTo>
                  <a:pt x="39" y="606"/>
                </a:lnTo>
                <a:lnTo>
                  <a:pt x="58" y="580"/>
                </a:lnTo>
                <a:lnTo>
                  <a:pt x="78" y="561"/>
                </a:lnTo>
                <a:lnTo>
                  <a:pt x="103" y="542"/>
                </a:lnTo>
                <a:lnTo>
                  <a:pt x="136" y="522"/>
                </a:lnTo>
                <a:lnTo>
                  <a:pt x="161" y="509"/>
                </a:lnTo>
                <a:lnTo>
                  <a:pt x="161" y="471"/>
                </a:lnTo>
                <a:lnTo>
                  <a:pt x="161" y="445"/>
                </a:lnTo>
                <a:lnTo>
                  <a:pt x="161" y="400"/>
                </a:lnTo>
                <a:lnTo>
                  <a:pt x="174" y="361"/>
                </a:lnTo>
                <a:lnTo>
                  <a:pt x="200" y="322"/>
                </a:lnTo>
                <a:lnTo>
                  <a:pt x="226" y="290"/>
                </a:lnTo>
                <a:lnTo>
                  <a:pt x="258" y="264"/>
                </a:lnTo>
                <a:lnTo>
                  <a:pt x="303" y="245"/>
                </a:lnTo>
                <a:lnTo>
                  <a:pt x="342" y="232"/>
                </a:lnTo>
                <a:lnTo>
                  <a:pt x="393" y="226"/>
                </a:lnTo>
                <a:lnTo>
                  <a:pt x="451" y="232"/>
                </a:lnTo>
                <a:lnTo>
                  <a:pt x="516" y="252"/>
                </a:lnTo>
                <a:lnTo>
                  <a:pt x="516" y="174"/>
                </a:lnTo>
                <a:lnTo>
                  <a:pt x="516" y="142"/>
                </a:lnTo>
                <a:lnTo>
                  <a:pt x="529" y="110"/>
                </a:lnTo>
                <a:lnTo>
                  <a:pt x="555" y="77"/>
                </a:lnTo>
                <a:lnTo>
                  <a:pt x="580" y="52"/>
                </a:lnTo>
                <a:lnTo>
                  <a:pt x="619" y="32"/>
                </a:lnTo>
                <a:lnTo>
                  <a:pt x="658" y="13"/>
                </a:lnTo>
                <a:lnTo>
                  <a:pt x="703" y="7"/>
                </a:lnTo>
                <a:lnTo>
                  <a:pt x="748" y="0"/>
                </a:lnTo>
                <a:lnTo>
                  <a:pt x="800" y="7"/>
                </a:lnTo>
                <a:lnTo>
                  <a:pt x="845" y="19"/>
                </a:lnTo>
                <a:lnTo>
                  <a:pt x="890" y="39"/>
                </a:lnTo>
                <a:lnTo>
                  <a:pt x="929" y="58"/>
                </a:lnTo>
                <a:lnTo>
                  <a:pt x="961" y="84"/>
                </a:lnTo>
                <a:lnTo>
                  <a:pt x="993"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fr-FR" sz="1350"/>
          </a:p>
        </p:txBody>
      </p:sp>
      <p:sp>
        <p:nvSpPr>
          <p:cNvPr id="92" name="Forme libre 91"/>
          <p:cNvSpPr/>
          <p:nvPr/>
        </p:nvSpPr>
        <p:spPr>
          <a:xfrm>
            <a:off x="3286337" y="2511028"/>
            <a:ext cx="1853803" cy="937022"/>
          </a:xfrm>
          <a:custGeom>
            <a:avLst/>
            <a:gdLst>
              <a:gd name="connsiteX0" fmla="*/ 0 w 2471596"/>
              <a:gd name="connsiteY0" fmla="*/ 9053 h 1249378"/>
              <a:gd name="connsiteX1" fmla="*/ 72428 w 2471596"/>
              <a:gd name="connsiteY1" fmla="*/ 1240325 h 1249378"/>
              <a:gd name="connsiteX2" fmla="*/ 2362955 w 2471596"/>
              <a:gd name="connsiteY2" fmla="*/ 1249378 h 1249378"/>
              <a:gd name="connsiteX3" fmla="*/ 2471596 w 2471596"/>
              <a:gd name="connsiteY3" fmla="*/ 0 h 1249378"/>
              <a:gd name="connsiteX4" fmla="*/ 0 w 2471596"/>
              <a:gd name="connsiteY4" fmla="*/ 9053 h 1249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1596" h="1249378">
                <a:moveTo>
                  <a:pt x="0" y="9053"/>
                </a:moveTo>
                <a:lnTo>
                  <a:pt x="72428" y="1240325"/>
                </a:lnTo>
                <a:lnTo>
                  <a:pt x="2362955" y="1249378"/>
                </a:lnTo>
                <a:lnTo>
                  <a:pt x="2471596" y="0"/>
                </a:lnTo>
                <a:lnTo>
                  <a:pt x="0" y="9053"/>
                </a:lnTo>
                <a:close/>
              </a:path>
            </a:pathLst>
          </a:custGeom>
          <a:solidFill>
            <a:srgbClr val="339933"/>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sz="1350"/>
          </a:p>
        </p:txBody>
      </p:sp>
      <p:sp>
        <p:nvSpPr>
          <p:cNvPr id="94" name="ZoneTexte 173"/>
          <p:cNvSpPr txBox="1">
            <a:spLocks noChangeArrowheads="1"/>
          </p:cNvSpPr>
          <p:nvPr/>
        </p:nvSpPr>
        <p:spPr bwMode="auto">
          <a:xfrm>
            <a:off x="3061280" y="2771775"/>
            <a:ext cx="2357438" cy="5770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r>
              <a:rPr lang="fr-FR" altLang="fr-FR" sz="1050" b="1" dirty="0">
                <a:latin typeface="Comic Sans MS" panose="030F0702030302020204" pitchFamily="66" charset="0"/>
              </a:rPr>
              <a:t>Déchets de cuisine</a:t>
            </a:r>
          </a:p>
          <a:p>
            <a:pPr algn="ctr">
              <a:spcBef>
                <a:spcPct val="0"/>
              </a:spcBef>
              <a:buFontTx/>
              <a:buNone/>
            </a:pPr>
            <a:r>
              <a:rPr lang="fr-FR" altLang="fr-FR" sz="1050" b="1" dirty="0">
                <a:latin typeface="Comic Sans MS" panose="030F0702030302020204" pitchFamily="66" charset="0"/>
              </a:rPr>
              <a:t> et jardin</a:t>
            </a:r>
          </a:p>
          <a:p>
            <a:pPr algn="ctr">
              <a:spcBef>
                <a:spcPct val="0"/>
              </a:spcBef>
              <a:buFontTx/>
              <a:buNone/>
            </a:pPr>
            <a:r>
              <a:rPr lang="fr-FR" altLang="fr-FR" sz="1050" b="1" dirty="0">
                <a:latin typeface="Comic Sans MS" panose="030F0702030302020204" pitchFamily="66" charset="0"/>
              </a:rPr>
              <a:t>33,8%</a:t>
            </a:r>
          </a:p>
        </p:txBody>
      </p:sp>
      <p:grpSp>
        <p:nvGrpSpPr>
          <p:cNvPr id="56" name="Groupe 55"/>
          <p:cNvGrpSpPr/>
          <p:nvPr/>
        </p:nvGrpSpPr>
        <p:grpSpPr>
          <a:xfrm>
            <a:off x="408916" y="3588074"/>
            <a:ext cx="2000264" cy="1357322"/>
            <a:chOff x="1285852" y="928670"/>
            <a:chExt cx="6786610" cy="4529424"/>
          </a:xfrm>
        </p:grpSpPr>
        <p:pic>
          <p:nvPicPr>
            <p:cNvPr id="57" name="Picture 2"/>
            <p:cNvPicPr>
              <a:picLocks noChangeAspect="1" noChangeArrowheads="1"/>
            </p:cNvPicPr>
            <p:nvPr/>
          </p:nvPicPr>
          <p:blipFill>
            <a:blip r:embed="rId4" cstate="print"/>
            <a:srcRect l="21094" t="21240" r="17968" b="29688"/>
            <a:stretch>
              <a:fillRect/>
            </a:stretch>
          </p:blipFill>
          <p:spPr bwMode="auto">
            <a:xfrm>
              <a:off x="1285852" y="1500174"/>
              <a:ext cx="6143668" cy="3957920"/>
            </a:xfrm>
            <a:prstGeom prst="rect">
              <a:avLst/>
            </a:prstGeom>
            <a:noFill/>
            <a:ln w="9525">
              <a:noFill/>
              <a:miter lim="800000"/>
              <a:headEnd/>
              <a:tailEnd/>
            </a:ln>
            <a:effectLst/>
          </p:spPr>
        </p:pic>
        <p:sp>
          <p:nvSpPr>
            <p:cNvPr id="58" name="Rectangle 57"/>
            <p:cNvSpPr/>
            <p:nvPr/>
          </p:nvSpPr>
          <p:spPr>
            <a:xfrm>
              <a:off x="6572264" y="928670"/>
              <a:ext cx="1500198" cy="207170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fr-FR"/>
            </a:p>
          </p:txBody>
        </p:sp>
      </p:grpSp>
      <p:grpSp>
        <p:nvGrpSpPr>
          <p:cNvPr id="64" name="Groupe 63"/>
          <p:cNvGrpSpPr/>
          <p:nvPr/>
        </p:nvGrpSpPr>
        <p:grpSpPr>
          <a:xfrm>
            <a:off x="6593276" y="1944453"/>
            <a:ext cx="1500198" cy="1357322"/>
            <a:chOff x="2934879" y="802202"/>
            <a:chExt cx="5851963" cy="5412880"/>
          </a:xfrm>
        </p:grpSpPr>
        <p:pic>
          <p:nvPicPr>
            <p:cNvPr id="67" name="Picture 2"/>
            <p:cNvPicPr>
              <a:picLocks noChangeAspect="1" noChangeArrowheads="1"/>
            </p:cNvPicPr>
            <p:nvPr/>
          </p:nvPicPr>
          <p:blipFill>
            <a:blip r:embed="rId5" cstate="print"/>
            <a:srcRect l="49219" t="13916" r="5078" b="31152"/>
            <a:stretch>
              <a:fillRect/>
            </a:stretch>
          </p:blipFill>
          <p:spPr bwMode="auto">
            <a:xfrm>
              <a:off x="3214678" y="857232"/>
              <a:ext cx="5572164" cy="5357850"/>
            </a:xfrm>
            <a:prstGeom prst="rect">
              <a:avLst/>
            </a:prstGeom>
            <a:noFill/>
            <a:ln w="9525">
              <a:noFill/>
              <a:miter lim="800000"/>
              <a:headEnd/>
              <a:tailEnd/>
            </a:ln>
            <a:effectLst/>
          </p:spPr>
        </p:pic>
        <p:sp>
          <p:nvSpPr>
            <p:cNvPr id="68" name="Rectangle 67"/>
            <p:cNvSpPr/>
            <p:nvPr/>
          </p:nvSpPr>
          <p:spPr>
            <a:xfrm rot="21421999">
              <a:off x="2934879" y="802202"/>
              <a:ext cx="2143140" cy="285513"/>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pic>
        <p:nvPicPr>
          <p:cNvPr id="70" name="Image 69" descr="bulle compost.png"/>
          <p:cNvPicPr>
            <a:picLocks noChangeAspect="1"/>
          </p:cNvPicPr>
          <p:nvPr/>
        </p:nvPicPr>
        <p:blipFill>
          <a:blip r:embed="rId6" cstate="print"/>
          <a:stretch>
            <a:fillRect/>
          </a:stretch>
        </p:blipFill>
        <p:spPr>
          <a:xfrm>
            <a:off x="442473" y="2288472"/>
            <a:ext cx="1891960" cy="1260782"/>
          </a:xfrm>
          <a:prstGeom prst="rect">
            <a:avLst/>
          </a:prstGeom>
        </p:spPr>
      </p:pic>
      <p:sp>
        <p:nvSpPr>
          <p:cNvPr id="71" name="Rectangle 2"/>
          <p:cNvSpPr>
            <a:spLocks noChangeArrowheads="1"/>
          </p:cNvSpPr>
          <p:nvPr/>
        </p:nvSpPr>
        <p:spPr bwMode="auto">
          <a:xfrm>
            <a:off x="857277" y="217469"/>
            <a:ext cx="7572375" cy="568325"/>
          </a:xfrm>
          <a:prstGeom prst="rect">
            <a:avLst/>
          </a:prstGeom>
          <a:noFill/>
          <a:ln w="9525">
            <a:noFill/>
            <a:miter lim="800000"/>
            <a:headEnd/>
            <a:tailEnd/>
          </a:ln>
        </p:spPr>
        <p:txBody>
          <a:bodyPr lIns="91410" tIns="45706" rIns="91410" bIns="45706" anchor="ctr"/>
          <a:lstStyle/>
          <a:p>
            <a:pPr algn="ctr">
              <a:spcBef>
                <a:spcPct val="50000"/>
              </a:spcBef>
            </a:pPr>
            <a:r>
              <a:rPr lang="fr-FR" sz="3200" b="1" dirty="0">
                <a:ln>
                  <a:solidFill>
                    <a:sysClr val="windowText" lastClr="000000"/>
                  </a:solidFill>
                </a:ln>
                <a:solidFill>
                  <a:srgbClr val="C00000"/>
                </a:solidFill>
                <a:latin typeface="Segoe Print" pitchFamily="2" charset="0"/>
              </a:rPr>
              <a:t>Que contient notre bac vert?</a:t>
            </a:r>
          </a:p>
        </p:txBody>
      </p:sp>
    </p:spTree>
    <p:extLst>
      <p:ext uri="{BB962C8B-B14F-4D97-AF65-F5344CB8AC3E}">
        <p14:creationId xmlns:p14="http://schemas.microsoft.com/office/powerpoint/2010/main" val="10569122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70"/>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56"/>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6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Lst>
  </p:timing>
</p:sld>
</file>

<file path=ppt/slides/slide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pSp>
        <p:nvGrpSpPr>
          <p:cNvPr id="8" name="Groupe 11"/>
          <p:cNvGrpSpPr>
            <a:grpSpLocks/>
          </p:cNvGrpSpPr>
          <p:nvPr/>
        </p:nvGrpSpPr>
        <p:grpSpPr bwMode="auto">
          <a:xfrm>
            <a:off x="0" y="0"/>
            <a:ext cx="1247775" cy="6944497"/>
            <a:chOff x="0" y="0"/>
            <a:chExt cx="1247775" cy="6944498"/>
          </a:xfrm>
        </p:grpSpPr>
        <p:sp>
          <p:nvSpPr>
            <p:cNvPr id="9" name="Rectangle 8"/>
            <p:cNvSpPr/>
            <p:nvPr/>
          </p:nvSpPr>
          <p:spPr>
            <a:xfrm>
              <a:off x="0" y="0"/>
              <a:ext cx="923925" cy="6858001"/>
            </a:xfrm>
            <a:prstGeom prst="rect">
              <a:avLst/>
            </a:prstGeom>
            <a:solidFill>
              <a:srgbClr val="D9670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a:p>
          </p:txBody>
        </p:sp>
        <p:sp>
          <p:nvSpPr>
            <p:cNvPr id="10" name="Ellipse 9"/>
            <p:cNvSpPr/>
            <p:nvPr/>
          </p:nvSpPr>
          <p:spPr>
            <a:xfrm>
              <a:off x="600075" y="86497"/>
              <a:ext cx="647700" cy="685800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grpSp>
      <p:sp>
        <p:nvSpPr>
          <p:cNvPr id="51204" name="Rectangle 4"/>
          <p:cNvSpPr>
            <a:spLocks noChangeArrowheads="1"/>
          </p:cNvSpPr>
          <p:nvPr/>
        </p:nvSpPr>
        <p:spPr bwMode="auto">
          <a:xfrm>
            <a:off x="0" y="188913"/>
            <a:ext cx="9144000" cy="584775"/>
          </a:xfrm>
          <a:prstGeom prst="rect">
            <a:avLst/>
          </a:prstGeom>
          <a:noFill/>
          <a:ln w="9525">
            <a:noFill/>
            <a:miter lim="800000"/>
            <a:headEnd/>
            <a:tailEnd/>
          </a:ln>
          <a:effectLst/>
        </p:spPr>
        <p:txBody>
          <a:bodyPr>
            <a:spAutoFit/>
          </a:bodyPr>
          <a:lstStyle/>
          <a:p>
            <a:pPr algn="ctr">
              <a:defRPr/>
            </a:pPr>
            <a:r>
              <a:rPr lang="fr-FR" sz="3200" b="1" dirty="0">
                <a:ln>
                  <a:solidFill>
                    <a:sysClr val="windowText" lastClr="000000"/>
                  </a:solidFill>
                </a:ln>
                <a:solidFill>
                  <a:srgbClr val="C00000"/>
                </a:solidFill>
                <a:latin typeface="Segoe Print" pitchFamily="2" charset="0"/>
              </a:rPr>
              <a:t>Définitions</a:t>
            </a:r>
          </a:p>
        </p:txBody>
      </p:sp>
      <p:sp>
        <p:nvSpPr>
          <p:cNvPr id="12" name="Text Box 6"/>
          <p:cNvSpPr txBox="1">
            <a:spLocks noChangeArrowheads="1"/>
          </p:cNvSpPr>
          <p:nvPr/>
        </p:nvSpPr>
        <p:spPr bwMode="auto">
          <a:xfrm>
            <a:off x="660400" y="1483736"/>
            <a:ext cx="5599723" cy="646331"/>
          </a:xfrm>
          <a:prstGeom prst="rect">
            <a:avLst/>
          </a:prstGeom>
          <a:noFill/>
          <a:ln w="9525">
            <a:noFill/>
            <a:miter lim="800000"/>
            <a:headEnd/>
            <a:tailEnd/>
          </a:ln>
        </p:spPr>
        <p:txBody>
          <a:bodyPr wrap="square">
            <a:spAutoFit/>
          </a:bodyPr>
          <a:lstStyle/>
          <a:p>
            <a:pPr>
              <a:spcBef>
                <a:spcPct val="50000"/>
              </a:spcBef>
            </a:pPr>
            <a:r>
              <a:rPr lang="fr-FR" sz="3200" i="1" u="sng" dirty="0" err="1"/>
              <a:t>Biodéchet</a:t>
            </a:r>
            <a:r>
              <a:rPr lang="fr-FR" sz="3200" i="1" u="sng" dirty="0"/>
              <a:t> ou déchet organique</a:t>
            </a:r>
            <a:r>
              <a:rPr lang="fr-FR" sz="3200" b="1" i="1" u="sng" dirty="0"/>
              <a:t>:</a:t>
            </a:r>
            <a:r>
              <a:rPr lang="fr-FR" sz="3600" b="1" u="sng" dirty="0">
                <a:latin typeface="Cooper Black" pitchFamily="18" charset="0"/>
              </a:rPr>
              <a:t> </a:t>
            </a:r>
            <a:endParaRPr lang="fr-FR" sz="3600" b="1" dirty="0">
              <a:latin typeface="Cooper Black" pitchFamily="18" charset="0"/>
            </a:endParaRPr>
          </a:p>
        </p:txBody>
      </p:sp>
      <p:sp>
        <p:nvSpPr>
          <p:cNvPr id="13" name="Text Box 8"/>
          <p:cNvSpPr txBox="1">
            <a:spLocks noChangeArrowheads="1"/>
          </p:cNvSpPr>
          <p:nvPr/>
        </p:nvSpPr>
        <p:spPr bwMode="auto">
          <a:xfrm>
            <a:off x="660400" y="2161440"/>
            <a:ext cx="8191500" cy="1200329"/>
          </a:xfrm>
          <a:prstGeom prst="rect">
            <a:avLst/>
          </a:prstGeom>
          <a:noFill/>
          <a:ln w="9525">
            <a:noFill/>
            <a:miter lim="800000"/>
            <a:headEnd/>
            <a:tailEnd/>
          </a:ln>
        </p:spPr>
        <p:txBody>
          <a:bodyPr wrap="square">
            <a:spAutoFit/>
          </a:bodyPr>
          <a:lstStyle/>
          <a:p>
            <a:pPr>
              <a:spcBef>
                <a:spcPct val="50000"/>
              </a:spcBef>
            </a:pPr>
            <a:r>
              <a:rPr lang="fr-FR" sz="2400" b="1" i="1" dirty="0"/>
              <a:t>Résidu d’origine végétale ou animale qui peut être dégradé par les micro organismes pour lesquels ils représentent une source d’alimentation</a:t>
            </a:r>
          </a:p>
        </p:txBody>
      </p:sp>
      <p:pic>
        <p:nvPicPr>
          <p:cNvPr id="6" name="Image 5"/>
          <p:cNvPicPr>
            <a:picLocks noChangeAspect="1"/>
          </p:cNvPicPr>
          <p:nvPr/>
        </p:nvPicPr>
        <p:blipFill rotWithShape="1">
          <a:blip r:embed="rId2">
            <a:extLst>
              <a:ext uri="{28A0092B-C50C-407E-A947-70E740481C1C}">
                <a14:useLocalDpi xmlns:a14="http://schemas.microsoft.com/office/drawing/2010/main" val="0"/>
              </a:ext>
            </a:extLst>
          </a:blip>
          <a:srcRect l="10245" t="18608" r="10245" b="17861"/>
          <a:stretch/>
        </p:blipFill>
        <p:spPr>
          <a:xfrm>
            <a:off x="816391" y="4596834"/>
            <a:ext cx="1599373" cy="931142"/>
          </a:xfrm>
          <a:prstGeom prst="rect">
            <a:avLst/>
          </a:prstGeom>
        </p:spPr>
      </p:pic>
      <p:pic>
        <p:nvPicPr>
          <p:cNvPr id="7" name="Image 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19436099">
            <a:off x="2887536" y="4032863"/>
            <a:ext cx="817366" cy="550051"/>
          </a:xfrm>
          <a:prstGeom prst="rect">
            <a:avLst/>
          </a:prstGeom>
        </p:spPr>
      </p:pic>
      <p:pic>
        <p:nvPicPr>
          <p:cNvPr id="11" name="Image 1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53081" y="4214753"/>
            <a:ext cx="1978269" cy="1487658"/>
          </a:xfrm>
          <a:prstGeom prst="rect">
            <a:avLst/>
          </a:prstGeom>
        </p:spPr>
      </p:pic>
      <p:pic>
        <p:nvPicPr>
          <p:cNvPr id="14" name="Image 13"/>
          <p:cNvPicPr>
            <a:picLocks noChangeAspect="1"/>
          </p:cNvPicPr>
          <p:nvPr/>
        </p:nvPicPr>
        <p:blipFill rotWithShape="1">
          <a:blip r:embed="rId5" cstate="print">
            <a:extLst>
              <a:ext uri="{28A0092B-C50C-407E-A947-70E740481C1C}">
                <a14:useLocalDpi xmlns:a14="http://schemas.microsoft.com/office/drawing/2010/main" val="0"/>
              </a:ext>
            </a:extLst>
          </a:blip>
          <a:srcRect l="18911" t="6858" r="15174" b="19105"/>
          <a:stretch/>
        </p:blipFill>
        <p:spPr>
          <a:xfrm>
            <a:off x="5823972" y="4492065"/>
            <a:ext cx="1412159" cy="933034"/>
          </a:xfrm>
          <a:prstGeom prst="rect">
            <a:avLst/>
          </a:prstGeom>
          <a:ln>
            <a:noFill/>
          </a:ln>
          <a:effectLst>
            <a:softEdge rad="112500"/>
          </a:effectLst>
        </p:spPr>
      </p:pic>
      <p:pic>
        <p:nvPicPr>
          <p:cNvPr id="15" name="Image 14"/>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464464" y="4286784"/>
            <a:ext cx="1595910" cy="1194572"/>
          </a:xfrm>
          <a:prstGeom prst="rect">
            <a:avLst/>
          </a:prstGeom>
        </p:spPr>
      </p:pic>
      <p:sp>
        <p:nvSpPr>
          <p:cNvPr id="20" name="Text Box 6"/>
          <p:cNvSpPr txBox="1">
            <a:spLocks noChangeArrowheads="1"/>
          </p:cNvSpPr>
          <p:nvPr/>
        </p:nvSpPr>
        <p:spPr bwMode="auto">
          <a:xfrm>
            <a:off x="836348" y="5405973"/>
            <a:ext cx="1608347" cy="400110"/>
          </a:xfrm>
          <a:prstGeom prst="rect">
            <a:avLst/>
          </a:prstGeom>
          <a:noFill/>
          <a:ln w="9525">
            <a:noFill/>
            <a:miter lim="800000"/>
            <a:headEnd/>
            <a:tailEnd/>
          </a:ln>
        </p:spPr>
        <p:txBody>
          <a:bodyPr wrap="square">
            <a:spAutoFit/>
          </a:bodyPr>
          <a:lstStyle/>
          <a:p>
            <a:pPr>
              <a:spcBef>
                <a:spcPct val="50000"/>
              </a:spcBef>
            </a:pPr>
            <a:r>
              <a:rPr lang="fr-FR" sz="2000" i="1" u="sng" dirty="0"/>
              <a:t>Epluchures</a:t>
            </a:r>
            <a:endParaRPr lang="fr-FR" sz="2000" b="1" dirty="0">
              <a:latin typeface="Cooper Black" pitchFamily="18" charset="0"/>
            </a:endParaRPr>
          </a:p>
        </p:txBody>
      </p:sp>
      <p:sp>
        <p:nvSpPr>
          <p:cNvPr id="22" name="Text Box 6"/>
          <p:cNvSpPr txBox="1">
            <a:spLocks noChangeArrowheads="1"/>
          </p:cNvSpPr>
          <p:nvPr/>
        </p:nvSpPr>
        <p:spPr bwMode="auto">
          <a:xfrm>
            <a:off x="2419468" y="4496160"/>
            <a:ext cx="1608347" cy="400110"/>
          </a:xfrm>
          <a:prstGeom prst="rect">
            <a:avLst/>
          </a:prstGeom>
          <a:noFill/>
          <a:ln w="9525">
            <a:noFill/>
            <a:miter lim="800000"/>
            <a:headEnd/>
            <a:tailEnd/>
          </a:ln>
        </p:spPr>
        <p:txBody>
          <a:bodyPr wrap="square">
            <a:spAutoFit/>
          </a:bodyPr>
          <a:lstStyle/>
          <a:p>
            <a:pPr>
              <a:spcBef>
                <a:spcPct val="50000"/>
              </a:spcBef>
            </a:pPr>
            <a:r>
              <a:rPr lang="fr-FR" sz="2000" i="1" u="sng" dirty="0"/>
              <a:t>Marc de café</a:t>
            </a:r>
            <a:endParaRPr lang="fr-FR" sz="2000" b="1" dirty="0">
              <a:latin typeface="Cooper Black" pitchFamily="18" charset="0"/>
            </a:endParaRPr>
          </a:p>
        </p:txBody>
      </p:sp>
      <p:sp>
        <p:nvSpPr>
          <p:cNvPr id="23" name="Text Box 6"/>
          <p:cNvSpPr txBox="1">
            <a:spLocks noChangeArrowheads="1"/>
          </p:cNvSpPr>
          <p:nvPr/>
        </p:nvSpPr>
        <p:spPr bwMode="auto">
          <a:xfrm>
            <a:off x="3997249" y="5435966"/>
            <a:ext cx="2171788" cy="400110"/>
          </a:xfrm>
          <a:prstGeom prst="rect">
            <a:avLst/>
          </a:prstGeom>
          <a:noFill/>
          <a:ln w="9525">
            <a:noFill/>
            <a:miter lim="800000"/>
            <a:headEnd/>
            <a:tailEnd/>
          </a:ln>
        </p:spPr>
        <p:txBody>
          <a:bodyPr wrap="square">
            <a:spAutoFit/>
          </a:bodyPr>
          <a:lstStyle/>
          <a:p>
            <a:pPr>
              <a:spcBef>
                <a:spcPct val="50000"/>
              </a:spcBef>
            </a:pPr>
            <a:r>
              <a:rPr lang="fr-FR" sz="2000" i="1" u="sng" dirty="0"/>
              <a:t>Restes de repas</a:t>
            </a:r>
            <a:endParaRPr lang="fr-FR" sz="2000" b="1" dirty="0">
              <a:latin typeface="Cooper Black" pitchFamily="18" charset="0"/>
            </a:endParaRPr>
          </a:p>
        </p:txBody>
      </p:sp>
      <p:sp>
        <p:nvSpPr>
          <p:cNvPr id="24" name="Text Box 6"/>
          <p:cNvSpPr txBox="1">
            <a:spLocks noChangeArrowheads="1"/>
          </p:cNvSpPr>
          <p:nvPr/>
        </p:nvSpPr>
        <p:spPr bwMode="auto">
          <a:xfrm>
            <a:off x="5564868" y="4055356"/>
            <a:ext cx="2022230" cy="400110"/>
          </a:xfrm>
          <a:prstGeom prst="rect">
            <a:avLst/>
          </a:prstGeom>
          <a:noFill/>
          <a:ln w="9525">
            <a:noFill/>
            <a:miter lim="800000"/>
            <a:headEnd/>
            <a:tailEnd/>
          </a:ln>
        </p:spPr>
        <p:txBody>
          <a:bodyPr wrap="square">
            <a:spAutoFit/>
          </a:bodyPr>
          <a:lstStyle/>
          <a:p>
            <a:pPr>
              <a:spcBef>
                <a:spcPct val="50000"/>
              </a:spcBef>
            </a:pPr>
            <a:r>
              <a:rPr lang="fr-FR" sz="2000" i="1" u="sng" dirty="0"/>
              <a:t>Tonte de pelouse</a:t>
            </a:r>
            <a:endParaRPr lang="fr-FR" sz="2000" b="1" dirty="0">
              <a:latin typeface="Cooper Black" pitchFamily="18" charset="0"/>
            </a:endParaRPr>
          </a:p>
        </p:txBody>
      </p:sp>
      <p:sp>
        <p:nvSpPr>
          <p:cNvPr id="25" name="Text Box 6"/>
          <p:cNvSpPr txBox="1">
            <a:spLocks noChangeArrowheads="1"/>
          </p:cNvSpPr>
          <p:nvPr/>
        </p:nvSpPr>
        <p:spPr bwMode="auto">
          <a:xfrm>
            <a:off x="7464464" y="5362716"/>
            <a:ext cx="1914360" cy="400110"/>
          </a:xfrm>
          <a:prstGeom prst="rect">
            <a:avLst/>
          </a:prstGeom>
          <a:noFill/>
          <a:ln w="9525">
            <a:noFill/>
            <a:miter lim="800000"/>
            <a:headEnd/>
            <a:tailEnd/>
          </a:ln>
        </p:spPr>
        <p:txBody>
          <a:bodyPr wrap="square">
            <a:spAutoFit/>
          </a:bodyPr>
          <a:lstStyle/>
          <a:p>
            <a:pPr>
              <a:spcBef>
                <a:spcPct val="50000"/>
              </a:spcBef>
            </a:pPr>
            <a:r>
              <a:rPr lang="fr-FR" sz="2000" i="1" u="sng" dirty="0"/>
              <a:t>Feuilles mortes</a:t>
            </a:r>
            <a:endParaRPr lang="fr-FR" sz="2000" b="1" dirty="0">
              <a:latin typeface="Cooper Black" pitchFamily="18" charset="0"/>
            </a:endParaRPr>
          </a:p>
        </p:txBody>
      </p:sp>
      <p:pic>
        <p:nvPicPr>
          <p:cNvPr id="3" name="Image 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287491" y="5762825"/>
            <a:ext cx="1385908" cy="1040161"/>
          </a:xfrm>
          <a:prstGeom prst="rect">
            <a:avLst/>
          </a:prstGeom>
          <a:ln>
            <a:noFill/>
          </a:ln>
          <a:effectLst>
            <a:softEdge rad="112500"/>
          </a:effectLst>
        </p:spPr>
      </p:pic>
      <p:sp>
        <p:nvSpPr>
          <p:cNvPr id="26" name="Text Box 6"/>
          <p:cNvSpPr txBox="1">
            <a:spLocks noChangeArrowheads="1"/>
          </p:cNvSpPr>
          <p:nvPr/>
        </p:nvSpPr>
        <p:spPr bwMode="auto">
          <a:xfrm>
            <a:off x="3627221" y="6252342"/>
            <a:ext cx="2171788" cy="400110"/>
          </a:xfrm>
          <a:prstGeom prst="rect">
            <a:avLst/>
          </a:prstGeom>
          <a:noFill/>
          <a:ln w="9525">
            <a:noFill/>
            <a:miter lim="800000"/>
            <a:headEnd/>
            <a:tailEnd/>
          </a:ln>
        </p:spPr>
        <p:txBody>
          <a:bodyPr wrap="square">
            <a:spAutoFit/>
          </a:bodyPr>
          <a:lstStyle/>
          <a:p>
            <a:pPr>
              <a:spcBef>
                <a:spcPct val="50000"/>
              </a:spcBef>
            </a:pPr>
            <a:r>
              <a:rPr lang="fr-FR" sz="2000" i="1" u="sng" dirty="0"/>
              <a:t>Broyat</a:t>
            </a:r>
            <a:endParaRPr lang="fr-FR" sz="2000" b="1" dirty="0">
              <a:latin typeface="Cooper Black" pitchFamily="18" charset="0"/>
            </a:endParaRPr>
          </a:p>
        </p:txBody>
      </p:sp>
    </p:spTree>
    <p:extLst>
      <p:ext uri="{BB962C8B-B14F-4D97-AF65-F5344CB8AC3E}">
        <p14:creationId xmlns:p14="http://schemas.microsoft.com/office/powerpoint/2010/main" val="435229474"/>
      </p:ext>
    </p:extLst>
  </p:cSld>
  <p:clrMapOvr>
    <a:masterClrMapping/>
  </p:clrMapOvr>
  <p:transition/>
</p:sld>
</file>

<file path=ppt/tags/tag1.xml><?xml version="1.0" encoding="utf-8"?>
<p:tagLst xmlns:a="http://schemas.openxmlformats.org/drawingml/2006/main" xmlns:r="http://schemas.openxmlformats.org/officeDocument/2006/relationships" xmlns:p="http://schemas.openxmlformats.org/presentationml/2006/main">
  <p:tag name="TIMING" val="|44.5"/>
</p:tagLst>
</file>

<file path=ppt/theme/theme1.xml><?xml version="1.0" encoding="utf-8"?>
<a:theme xmlns:a="http://schemas.openxmlformats.org/drawingml/2006/main" name="Thème Office">
  <a:themeElements>
    <a:clrScheme name="Thème 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Thème 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Thème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Thème Offic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Thème Offic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8318</TotalTime>
  <Words>5292</Words>
  <Application>Microsoft Macintosh PowerPoint</Application>
  <PresentationFormat>Affichage à l'écran (4:3)</PresentationFormat>
  <Paragraphs>470</Paragraphs>
  <Slides>37</Slides>
  <Notes>28</Notes>
  <HiddenSlides>0</HiddenSlides>
  <MMClips>0</MMClips>
  <ScaleCrop>false</ScaleCrop>
  <HeadingPairs>
    <vt:vector size="6" baseType="variant">
      <vt:variant>
        <vt:lpstr>Polices utilisées</vt:lpstr>
      </vt:variant>
      <vt:variant>
        <vt:i4>11</vt:i4>
      </vt:variant>
      <vt:variant>
        <vt:lpstr>Thème</vt:lpstr>
      </vt:variant>
      <vt:variant>
        <vt:i4>1</vt:i4>
      </vt:variant>
      <vt:variant>
        <vt:lpstr>Titres des diapositives</vt:lpstr>
      </vt:variant>
      <vt:variant>
        <vt:i4>37</vt:i4>
      </vt:variant>
    </vt:vector>
  </HeadingPairs>
  <TitlesOfParts>
    <vt:vector size="49" baseType="lpstr">
      <vt:lpstr>Arial</vt:lpstr>
      <vt:lpstr>Arial Black</vt:lpstr>
      <vt:lpstr>Calibri</vt:lpstr>
      <vt:lpstr>Calibri Light</vt:lpstr>
      <vt:lpstr>Comic Sans MS</vt:lpstr>
      <vt:lpstr>Cooper Black</vt:lpstr>
      <vt:lpstr>Segoe Print</vt:lpstr>
      <vt:lpstr>Symbol</vt:lpstr>
      <vt:lpstr>Verdana</vt:lpstr>
      <vt:lpstr>Wingdings</vt:lpstr>
      <vt:lpstr>Zapf Dingbats</vt:lpstr>
      <vt:lpstr>Thème Office</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Les différentes  façons de composter</vt:lpstr>
      <vt:lpstr>Présentation PowerPoint</vt:lpstr>
      <vt:lpstr>Présentation PowerPoint</vt:lpstr>
      <vt:lpstr>Présentation PowerPoint</vt:lpstr>
      <vt:lpstr>Gestion de la pelouse</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Présentation PowerPoint</dc:title>
  <dc:creator>Mathieu JARRY</dc:creator>
  <cp:lastModifiedBy>Pierre TURBELIN</cp:lastModifiedBy>
  <cp:revision>164</cp:revision>
  <cp:lastPrinted>2017-02-02T12:39:50Z</cp:lastPrinted>
  <dcterms:created xsi:type="dcterms:W3CDTF">2016-12-22T10:45:25Z</dcterms:created>
  <dcterms:modified xsi:type="dcterms:W3CDTF">2022-02-08T15:08:05Z</dcterms:modified>
</cp:coreProperties>
</file>